
<file path=[Content_Types].xml><?xml version="1.0" encoding="utf-8"?>
<Types xmlns="http://schemas.openxmlformats.org/package/2006/content-types">
  <Default Extension="emf" ContentType="image/x-emf"/>
  <Default Extension="fntdata" ContentType="application/x-fontdata"/>
  <Default Extension="jpeg" ContentType="image/jpeg"/>
  <Default Extension="jpg" ContentType="image/jpeg"/>
  <Default Extension="png" ContentType="image/png"/>
  <Default Extension="rels" ContentType="application/vnd.openxmlformats-package.relationships+xml"/>
  <Default Extension="svg" ContentType="image/svg+xml"/>
  <Default Extension="tif" ContentType="image/tiff"/>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notesSlides/notesSlide1.xml" ContentType="application/vnd.openxmlformats-officedocument.presentationml.notesSlide+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notesSlides/notesSlide2.xml" ContentType="application/vnd.openxmlformats-officedocument.presentationml.notesSlide+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notesSlides/notesSlide3.xml" ContentType="application/vnd.openxmlformats-officedocument.presentationml.notesSlide+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notesSlides/notesSlide4.xml" ContentType="application/vnd.openxmlformats-officedocument.presentationml.notesSlide+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notesSlides/notesSlide5.xml" ContentType="application/vnd.openxmlformats-officedocument.presentationml.notesSlide+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notesSlides/notesSlide6.xml" ContentType="application/vnd.openxmlformats-officedocument.presentationml.notesSlide+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notesSlides/notesSlide7.xml" ContentType="application/vnd.openxmlformats-officedocument.presentationml.notesSlide+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notesSlides/notesSlide8.xml" ContentType="application/vnd.openxmlformats-officedocument.presentationml.notesSlide+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notesSlides/notesSlide9.xml" ContentType="application/vnd.openxmlformats-officedocument.presentationml.notesSlide+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notesSlides/notesSlide10.xml" ContentType="application/vnd.openxmlformats-officedocument.presentationml.notesSlide+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notesSlides/notesSlide11.xml" ContentType="application/vnd.openxmlformats-officedocument.presentationml.notesSlide+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tags/tag458.xml" ContentType="application/vnd.openxmlformats-officedocument.presentationml.tags+xml"/>
  <Override PartName="/ppt/tags/tag459.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tags/tag462.xml" ContentType="application/vnd.openxmlformats-officedocument.presentationml.tags+xml"/>
  <Override PartName="/ppt/tags/tag463.xml" ContentType="application/vnd.openxmlformats-officedocument.presentationml.tags+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tags/tag479.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tags/tag500.xml" ContentType="application/vnd.openxmlformats-officedocument.presentationml.tags+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tags/tag526.xml" ContentType="application/vnd.openxmlformats-officedocument.presentationml.tags+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tags/tag549.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tags/tag559.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tags/tag562.xml" ContentType="application/vnd.openxmlformats-officedocument.presentationml.tags+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tags/tag570.xml" ContentType="application/vnd.openxmlformats-officedocument.presentationml.tags+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tags/tag574.xml" ContentType="application/vnd.openxmlformats-officedocument.presentationml.tags+xml"/>
  <Override PartName="/ppt/tags/tag575.xml" ContentType="application/vnd.openxmlformats-officedocument.presentationml.tags+xml"/>
  <Override PartName="/ppt/tags/tag576.xml" ContentType="application/vnd.openxmlformats-officedocument.presentationml.tags+xml"/>
  <Override PartName="/ppt/tags/tag577.xml" ContentType="application/vnd.openxmlformats-officedocument.presentationml.tags+xml"/>
  <Override PartName="/ppt/tags/tag578.xml" ContentType="application/vnd.openxmlformats-officedocument.presentationml.tags+xml"/>
  <Override PartName="/ppt/tags/tag579.xml" ContentType="application/vnd.openxmlformats-officedocument.presentationml.tags+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tags/tag583.xml" ContentType="application/vnd.openxmlformats-officedocument.presentationml.tags+xml"/>
  <Override PartName="/ppt/tags/tag584.xml" ContentType="application/vnd.openxmlformats-officedocument.presentationml.tags+xml"/>
  <Override PartName="/ppt/tags/tag585.xml" ContentType="application/vnd.openxmlformats-officedocument.presentationml.tags+xml"/>
  <Override PartName="/ppt/tags/tag586.xml" ContentType="application/vnd.openxmlformats-officedocument.presentationml.tags+xml"/>
  <Override PartName="/ppt/tags/tag587.xml" ContentType="application/vnd.openxmlformats-officedocument.presentationml.tags+xml"/>
  <Override PartName="/ppt/tags/tag588.xml" ContentType="application/vnd.openxmlformats-officedocument.presentationml.tags+xml"/>
  <Override PartName="/ppt/tags/tag589.xml" ContentType="application/vnd.openxmlformats-officedocument.presentationml.tags+xml"/>
  <Override PartName="/ppt/tags/tag590.xml" ContentType="application/vnd.openxmlformats-officedocument.presentationml.tags+xml"/>
  <Override PartName="/ppt/tags/tag591.xml" ContentType="application/vnd.openxmlformats-officedocument.presentationml.tags+xml"/>
  <Override PartName="/ppt/tags/tag592.xml" ContentType="application/vnd.openxmlformats-officedocument.presentationml.tags+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tags/tag597.xml" ContentType="application/vnd.openxmlformats-officedocument.presentationml.tags+xml"/>
  <Override PartName="/ppt/tags/tag598.xml" ContentType="application/vnd.openxmlformats-officedocument.presentationml.tags+xml"/>
  <Override PartName="/ppt/tags/tag599.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tags/tag605.xml" ContentType="application/vnd.openxmlformats-officedocument.presentationml.tags+xml"/>
  <Override PartName="/ppt/tags/tag606.xml" ContentType="application/vnd.openxmlformats-officedocument.presentationml.tags+xml"/>
  <Override PartName="/ppt/tags/tag607.xml" ContentType="application/vnd.openxmlformats-officedocument.presentationml.tags+xml"/>
  <Override PartName="/ppt/tags/tag608.xml" ContentType="application/vnd.openxmlformats-officedocument.presentationml.tags+xml"/>
  <Override PartName="/ppt/tags/tag609.xml" ContentType="application/vnd.openxmlformats-officedocument.presentationml.tags+xml"/>
  <Override PartName="/ppt/tags/tag610.xml" ContentType="application/vnd.openxmlformats-officedocument.presentationml.tags+xml"/>
  <Override PartName="/ppt/tags/tag611.xml" ContentType="application/vnd.openxmlformats-officedocument.presentationml.tags+xml"/>
  <Override PartName="/ppt/tags/tag612.xml" ContentType="application/vnd.openxmlformats-officedocument.presentationml.tags+xml"/>
  <Override PartName="/ppt/tags/tag613.xml" ContentType="application/vnd.openxmlformats-officedocument.presentationml.tags+xml"/>
  <Override PartName="/ppt/tags/tag614.xml" ContentType="application/vnd.openxmlformats-officedocument.presentationml.tags+xml"/>
  <Override PartName="/ppt/tags/tag615.xml" ContentType="application/vnd.openxmlformats-officedocument.presentationml.tags+xml"/>
  <Override PartName="/ppt/tags/tag616.xml" ContentType="application/vnd.openxmlformats-officedocument.presentationml.tags+xml"/>
  <Override PartName="/ppt/tags/tag617.xml" ContentType="application/vnd.openxmlformats-officedocument.presentationml.tags+xml"/>
  <Override PartName="/ppt/tags/tag618.xml" ContentType="application/vnd.openxmlformats-officedocument.presentationml.tags+xml"/>
  <Override PartName="/ppt/tags/tag619.xml" ContentType="application/vnd.openxmlformats-officedocument.presentationml.tags+xml"/>
  <Override PartName="/ppt/tags/tag620.xml" ContentType="application/vnd.openxmlformats-officedocument.presentationml.tags+xml"/>
  <Override PartName="/ppt/tags/tag621.xml" ContentType="application/vnd.openxmlformats-officedocument.presentationml.tags+xml"/>
  <Override PartName="/ppt/tags/tag622.xml" ContentType="application/vnd.openxmlformats-officedocument.presentationml.tags+xml"/>
  <Override PartName="/ppt/tags/tag623.xml" ContentType="application/vnd.openxmlformats-officedocument.presentationml.tags+xml"/>
  <Override PartName="/ppt/tags/tag624.xml" ContentType="application/vnd.openxmlformats-officedocument.presentationml.tags+xml"/>
  <Override PartName="/ppt/tags/tag625.xml" ContentType="application/vnd.openxmlformats-officedocument.presentationml.tags+xml"/>
  <Override PartName="/ppt/tags/tag626.xml" ContentType="application/vnd.openxmlformats-officedocument.presentationml.tags+xml"/>
  <Override PartName="/ppt/tags/tag627.xml" ContentType="application/vnd.openxmlformats-officedocument.presentationml.tags+xml"/>
  <Override PartName="/ppt/tags/tag628.xml" ContentType="application/vnd.openxmlformats-officedocument.presentationml.tags+xml"/>
  <Override PartName="/ppt/tags/tag629.xml" ContentType="application/vnd.openxmlformats-officedocument.presentationml.tags+xml"/>
  <Override PartName="/ppt/tags/tag630.xml" ContentType="application/vnd.openxmlformats-officedocument.presentationml.tags+xml"/>
  <Override PartName="/ppt/tags/tag631.xml" ContentType="application/vnd.openxmlformats-officedocument.presentationml.tags+xml"/>
  <Override PartName="/ppt/tags/tag632.xml" ContentType="application/vnd.openxmlformats-officedocument.presentationml.tags+xml"/>
  <Override PartName="/ppt/tags/tag633.xml" ContentType="application/vnd.openxmlformats-officedocument.presentationml.tags+xml"/>
  <Override PartName="/ppt/tags/tag634.xml" ContentType="application/vnd.openxmlformats-officedocument.presentationml.tags+xml"/>
  <Override PartName="/ppt/tags/tag635.xml" ContentType="application/vnd.openxmlformats-officedocument.presentationml.tags+xml"/>
  <Override PartName="/ppt/tags/tag636.xml" ContentType="application/vnd.openxmlformats-officedocument.presentationml.tags+xml"/>
  <Override PartName="/ppt/tags/tag637.xml" ContentType="application/vnd.openxmlformats-officedocument.presentationml.tags+xml"/>
  <Override PartName="/ppt/tags/tag638.xml" ContentType="application/vnd.openxmlformats-officedocument.presentationml.tags+xml"/>
  <Override PartName="/ppt/tags/tag639.xml" ContentType="application/vnd.openxmlformats-officedocument.presentationml.tags+xml"/>
  <Override PartName="/ppt/tags/tag640.xml" ContentType="application/vnd.openxmlformats-officedocument.presentationml.tags+xml"/>
  <Override PartName="/ppt/tags/tag641.xml" ContentType="application/vnd.openxmlformats-officedocument.presentationml.tags+xml"/>
  <Override PartName="/ppt/tags/tag642.xml" ContentType="application/vnd.openxmlformats-officedocument.presentationml.tags+xml"/>
  <Override PartName="/ppt/tags/tag643.xml" ContentType="application/vnd.openxmlformats-officedocument.presentationml.tags+xml"/>
  <Override PartName="/ppt/tags/tag644.xml" ContentType="application/vnd.openxmlformats-officedocument.presentationml.tags+xml"/>
  <Override PartName="/ppt/tags/tag645.xml" ContentType="application/vnd.openxmlformats-officedocument.presentationml.tags+xml"/>
  <Override PartName="/ppt/tags/tag646.xml" ContentType="application/vnd.openxmlformats-officedocument.presentationml.tags+xml"/>
  <Override PartName="/ppt/tags/tag647.xml" ContentType="application/vnd.openxmlformats-officedocument.presentationml.tags+xml"/>
  <Override PartName="/ppt/tags/tag648.xml" ContentType="application/vnd.openxmlformats-officedocument.presentationml.tags+xml"/>
  <Override PartName="/ppt/tags/tag649.xml" ContentType="application/vnd.openxmlformats-officedocument.presentationml.tags+xml"/>
  <Override PartName="/ppt/tags/tag650.xml" ContentType="application/vnd.openxmlformats-officedocument.presentationml.tags+xml"/>
  <Override PartName="/ppt/tags/tag651.xml" ContentType="application/vnd.openxmlformats-officedocument.presentationml.tags+xml"/>
  <Override PartName="/ppt/tags/tag652.xml" ContentType="application/vnd.openxmlformats-officedocument.presentationml.tags+xml"/>
  <Override PartName="/ppt/tags/tag653.xml" ContentType="application/vnd.openxmlformats-officedocument.presentationml.tags+xml"/>
  <Override PartName="/ppt/tags/tag654.xml" ContentType="application/vnd.openxmlformats-officedocument.presentationml.tags+xml"/>
  <Override PartName="/ppt/tags/tag655.xml" ContentType="application/vnd.openxmlformats-officedocument.presentationml.tags+xml"/>
  <Override PartName="/ppt/tags/tag656.xml" ContentType="application/vnd.openxmlformats-officedocument.presentationml.tags+xml"/>
  <Override PartName="/ppt/tags/tag657.xml" ContentType="application/vnd.openxmlformats-officedocument.presentationml.tags+xml"/>
  <Override PartName="/ppt/tags/tag658.xml" ContentType="application/vnd.openxmlformats-officedocument.presentationml.tags+xml"/>
  <Override PartName="/ppt/tags/tag659.xml" ContentType="application/vnd.openxmlformats-officedocument.presentationml.tags+xml"/>
  <Override PartName="/ppt/tags/tag660.xml" ContentType="application/vnd.openxmlformats-officedocument.presentationml.tags+xml"/>
  <Override PartName="/ppt/tags/tag661.xml" ContentType="application/vnd.openxmlformats-officedocument.presentationml.tags+xml"/>
  <Override PartName="/ppt/tags/tag662.xml" ContentType="application/vnd.openxmlformats-officedocument.presentationml.tags+xml"/>
  <Override PartName="/ppt/tags/tag663.xml" ContentType="application/vnd.openxmlformats-officedocument.presentationml.tags+xml"/>
  <Override PartName="/ppt/tags/tag664.xml" ContentType="application/vnd.openxmlformats-officedocument.presentationml.tags+xml"/>
  <Override PartName="/ppt/tags/tag665.xml" ContentType="application/vnd.openxmlformats-officedocument.presentationml.tags+xml"/>
  <Override PartName="/ppt/tags/tag666.xml" ContentType="application/vnd.openxmlformats-officedocument.presentationml.tags+xml"/>
  <Override PartName="/ppt/tags/tag667.xml" ContentType="application/vnd.openxmlformats-officedocument.presentationml.tags+xml"/>
  <Override PartName="/ppt/tags/tag668.xml" ContentType="application/vnd.openxmlformats-officedocument.presentationml.tags+xml"/>
  <Override PartName="/ppt/tags/tag669.xml" ContentType="application/vnd.openxmlformats-officedocument.presentationml.tags+xml"/>
  <Override PartName="/ppt/tags/tag670.xml" ContentType="application/vnd.openxmlformats-officedocument.presentationml.tags+xml"/>
  <Override PartName="/ppt/tags/tag671.xml" ContentType="application/vnd.openxmlformats-officedocument.presentationml.tags+xml"/>
  <Override PartName="/ppt/tags/tag672.xml" ContentType="application/vnd.openxmlformats-officedocument.presentationml.tags+xml"/>
  <Override PartName="/ppt/tags/tag673.xml" ContentType="application/vnd.openxmlformats-officedocument.presentationml.tags+xml"/>
  <Override PartName="/ppt/tags/tag674.xml" ContentType="application/vnd.openxmlformats-officedocument.presentationml.tags+xml"/>
  <Override PartName="/ppt/tags/tag675.xml" ContentType="application/vnd.openxmlformats-officedocument.presentationml.tags+xml"/>
  <Override PartName="/ppt/tags/tag676.xml" ContentType="application/vnd.openxmlformats-officedocument.presentationml.tags+xml"/>
  <Override PartName="/ppt/tags/tag677.xml" ContentType="application/vnd.openxmlformats-officedocument.presentationml.tags+xml"/>
  <Override PartName="/ppt/tags/tag678.xml" ContentType="application/vnd.openxmlformats-officedocument.presentationml.tags+xml"/>
  <Override PartName="/ppt/tags/tag679.xml" ContentType="application/vnd.openxmlformats-officedocument.presentationml.tags+xml"/>
  <Override PartName="/ppt/tags/tag680.xml" ContentType="application/vnd.openxmlformats-officedocument.presentationml.tags+xml"/>
  <Override PartName="/ppt/tags/tag681.xml" ContentType="application/vnd.openxmlformats-officedocument.presentationml.tags+xml"/>
  <Override PartName="/ppt/tags/tag682.xml" ContentType="application/vnd.openxmlformats-officedocument.presentationml.tags+xml"/>
  <Override PartName="/ppt/tags/tag683.xml" ContentType="application/vnd.openxmlformats-officedocument.presentationml.tags+xml"/>
  <Override PartName="/ppt/tags/tag684.xml" ContentType="application/vnd.openxmlformats-officedocument.presentationml.tags+xml"/>
  <Override PartName="/ppt/tags/tag685.xml" ContentType="application/vnd.openxmlformats-officedocument.presentationml.tags+xml"/>
  <Override PartName="/ppt/tags/tag686.xml" ContentType="application/vnd.openxmlformats-officedocument.presentationml.tags+xml"/>
  <Override PartName="/ppt/tags/tag687.xml" ContentType="application/vnd.openxmlformats-officedocument.presentationml.tags+xml"/>
  <Override PartName="/ppt/tags/tag688.xml" ContentType="application/vnd.openxmlformats-officedocument.presentationml.tags+xml"/>
  <Override PartName="/ppt/tags/tag689.xml" ContentType="application/vnd.openxmlformats-officedocument.presentationml.tags+xml"/>
  <Override PartName="/ppt/tags/tag690.xml" ContentType="application/vnd.openxmlformats-officedocument.presentationml.tags+xml"/>
  <Override PartName="/ppt/tags/tag691.xml" ContentType="application/vnd.openxmlformats-officedocument.presentationml.tags+xml"/>
  <Override PartName="/ppt/tags/tag692.xml" ContentType="application/vnd.openxmlformats-officedocument.presentationml.tags+xml"/>
  <Override PartName="/ppt/tags/tag693.xml" ContentType="application/vnd.openxmlformats-officedocument.presentationml.tags+xml"/>
  <Override PartName="/ppt/tags/tag694.xml" ContentType="application/vnd.openxmlformats-officedocument.presentationml.tags+xml"/>
  <Override PartName="/ppt/tags/tag695.xml" ContentType="application/vnd.openxmlformats-officedocument.presentationml.tags+xml"/>
  <Override PartName="/ppt/tags/tag696.xml" ContentType="application/vnd.openxmlformats-officedocument.presentationml.tags+xml"/>
  <Override PartName="/ppt/tags/tag697.xml" ContentType="application/vnd.openxmlformats-officedocument.presentationml.tags+xml"/>
  <Override PartName="/ppt/tags/tag698.xml" ContentType="application/vnd.openxmlformats-officedocument.presentationml.tags+xml"/>
  <Override PartName="/ppt/tags/tag699.xml" ContentType="application/vnd.openxmlformats-officedocument.presentationml.tags+xml"/>
  <Override PartName="/ppt/tags/tag700.xml" ContentType="application/vnd.openxmlformats-officedocument.presentationml.tags+xml"/>
  <Override PartName="/ppt/tags/tag701.xml" ContentType="application/vnd.openxmlformats-officedocument.presentationml.tags+xml"/>
  <Override PartName="/ppt/tags/tag702.xml" ContentType="application/vnd.openxmlformats-officedocument.presentationml.tags+xml"/>
  <Override PartName="/ppt/tags/tag703.xml" ContentType="application/vnd.openxmlformats-officedocument.presentationml.tags+xml"/>
  <Override PartName="/ppt/tags/tag704.xml" ContentType="application/vnd.openxmlformats-officedocument.presentationml.tags+xml"/>
  <Override PartName="/ppt/tags/tag705.xml" ContentType="application/vnd.openxmlformats-officedocument.presentationml.tags+xml"/>
  <Override PartName="/ppt/tags/tag706.xml" ContentType="application/vnd.openxmlformats-officedocument.presentationml.tags+xml"/>
  <Override PartName="/ppt/tags/tag707.xml" ContentType="application/vnd.openxmlformats-officedocument.presentationml.tags+xml"/>
  <Override PartName="/ppt/tags/tag708.xml" ContentType="application/vnd.openxmlformats-officedocument.presentationml.tags+xml"/>
  <Override PartName="/ppt/tags/tag709.xml" ContentType="application/vnd.openxmlformats-officedocument.presentationml.tags+xml"/>
  <Override PartName="/ppt/tags/tag710.xml" ContentType="application/vnd.openxmlformats-officedocument.presentationml.tags+xml"/>
  <Override PartName="/ppt/tags/tag711.xml" ContentType="application/vnd.openxmlformats-officedocument.presentationml.tags+xml"/>
  <Override PartName="/ppt/tags/tag712.xml" ContentType="application/vnd.openxmlformats-officedocument.presentationml.tags+xml"/>
  <Override PartName="/ppt/tags/tag713.xml" ContentType="application/vnd.openxmlformats-officedocument.presentationml.tags+xml"/>
  <Override PartName="/ppt/tags/tag714.xml" ContentType="application/vnd.openxmlformats-officedocument.presentationml.tags+xml"/>
  <Override PartName="/ppt/tags/tag715.xml" ContentType="application/vnd.openxmlformats-officedocument.presentationml.tags+xml"/>
  <Override PartName="/ppt/tags/tag716.xml" ContentType="application/vnd.openxmlformats-officedocument.presentationml.tags+xml"/>
  <Override PartName="/ppt/tags/tag717.xml" ContentType="application/vnd.openxmlformats-officedocument.presentationml.tags+xml"/>
  <Override PartName="/ppt/tags/tag718.xml" ContentType="application/vnd.openxmlformats-officedocument.presentationml.tags+xml"/>
  <Override PartName="/ppt/tags/tag719.xml" ContentType="application/vnd.openxmlformats-officedocument.presentationml.tags+xml"/>
  <Override PartName="/ppt/tags/tag720.xml" ContentType="application/vnd.openxmlformats-officedocument.presentationml.tags+xml"/>
  <Override PartName="/ppt/tags/tag721.xml" ContentType="application/vnd.openxmlformats-officedocument.presentationml.tags+xml"/>
  <Override PartName="/ppt/tags/tag722.xml" ContentType="application/vnd.openxmlformats-officedocument.presentationml.tags+xml"/>
  <Override PartName="/ppt/tags/tag723.xml" ContentType="application/vnd.openxmlformats-officedocument.presentationml.tags+xml"/>
  <Override PartName="/ppt/tags/tag724.xml" ContentType="application/vnd.openxmlformats-officedocument.presentationml.tags+xml"/>
  <Override PartName="/ppt/tags/tag725.xml" ContentType="application/vnd.openxmlformats-officedocument.presentationml.tags+xml"/>
  <Override PartName="/ppt/tags/tag726.xml" ContentType="application/vnd.openxmlformats-officedocument.presentationml.tags+xml"/>
  <Override PartName="/ppt/tags/tag727.xml" ContentType="application/vnd.openxmlformats-officedocument.presentationml.tags+xml"/>
  <Override PartName="/ppt/tags/tag728.xml" ContentType="application/vnd.openxmlformats-officedocument.presentationml.tags+xml"/>
  <Override PartName="/ppt/tags/tag729.xml" ContentType="application/vnd.openxmlformats-officedocument.presentationml.tags+xml"/>
  <Override PartName="/ppt/tags/tag730.xml" ContentType="application/vnd.openxmlformats-officedocument.presentationml.tags+xml"/>
  <Override PartName="/ppt/tags/tag731.xml" ContentType="application/vnd.openxmlformats-officedocument.presentationml.tags+xml"/>
  <Override PartName="/ppt/tags/tag732.xml" ContentType="application/vnd.openxmlformats-officedocument.presentationml.tags+xml"/>
  <Override PartName="/ppt/tags/tag733.xml" ContentType="application/vnd.openxmlformats-officedocument.presentationml.tags+xml"/>
  <Override PartName="/ppt/tags/tag734.xml" ContentType="application/vnd.openxmlformats-officedocument.presentationml.tags+xml"/>
  <Override PartName="/ppt/tags/tag735.xml" ContentType="application/vnd.openxmlformats-officedocument.presentationml.tags+xml"/>
  <Override PartName="/ppt/tags/tag736.xml" ContentType="application/vnd.openxmlformats-officedocument.presentationml.tags+xml"/>
  <Override PartName="/ppt/tags/tag737.xml" ContentType="application/vnd.openxmlformats-officedocument.presentationml.tags+xml"/>
  <Override PartName="/ppt/tags/tag738.xml" ContentType="application/vnd.openxmlformats-officedocument.presentationml.tags+xml"/>
  <Override PartName="/ppt/tags/tag739.xml" ContentType="application/vnd.openxmlformats-officedocument.presentationml.tags+xml"/>
  <Override PartName="/ppt/tags/tag740.xml" ContentType="application/vnd.openxmlformats-officedocument.presentationml.tags+xml"/>
  <Override PartName="/ppt/tags/tag741.xml" ContentType="application/vnd.openxmlformats-officedocument.presentationml.tags+xml"/>
  <Override PartName="/ppt/tags/tag742.xml" ContentType="application/vnd.openxmlformats-officedocument.presentationml.tags+xml"/>
  <Override PartName="/ppt/tags/tag743.xml" ContentType="application/vnd.openxmlformats-officedocument.presentationml.tags+xml"/>
  <Override PartName="/ppt/tags/tag744.xml" ContentType="application/vnd.openxmlformats-officedocument.presentationml.tags+xml"/>
  <Override PartName="/ppt/tags/tag745.xml" ContentType="application/vnd.openxmlformats-officedocument.presentationml.tags+xml"/>
  <Override PartName="/ppt/tags/tag746.xml" ContentType="application/vnd.openxmlformats-officedocument.presentationml.tags+xml"/>
  <Override PartName="/ppt/tags/tag747.xml" ContentType="application/vnd.openxmlformats-officedocument.presentationml.tags+xml"/>
  <Override PartName="/ppt/tags/tag748.xml" ContentType="application/vnd.openxmlformats-officedocument.presentationml.tags+xml"/>
  <Override PartName="/ppt/tags/tag749.xml" ContentType="application/vnd.openxmlformats-officedocument.presentationml.tags+xml"/>
  <Override PartName="/ppt/tags/tag750.xml" ContentType="application/vnd.openxmlformats-officedocument.presentationml.tags+xml"/>
  <Override PartName="/ppt/tags/tag751.xml" ContentType="application/vnd.openxmlformats-officedocument.presentationml.tags+xml"/>
  <Override PartName="/ppt/tags/tag752.xml" ContentType="application/vnd.openxmlformats-officedocument.presentationml.tags+xml"/>
  <Override PartName="/ppt/tags/tag753.xml" ContentType="application/vnd.openxmlformats-officedocument.presentationml.tags+xml"/>
  <Override PartName="/ppt/tags/tag754.xml" ContentType="application/vnd.openxmlformats-officedocument.presentationml.tags+xml"/>
  <Override PartName="/ppt/tags/tag755.xml" ContentType="application/vnd.openxmlformats-officedocument.presentationml.tags+xml"/>
  <Override PartName="/ppt/tags/tag756.xml" ContentType="application/vnd.openxmlformats-officedocument.presentationml.tags+xml"/>
  <Override PartName="/ppt/tags/tag757.xml" ContentType="application/vnd.openxmlformats-officedocument.presentationml.tags+xml"/>
  <Override PartName="/ppt/tags/tag758.xml" ContentType="application/vnd.openxmlformats-officedocument.presentationml.tags+xml"/>
  <Override PartName="/ppt/tags/tag759.xml" ContentType="application/vnd.openxmlformats-officedocument.presentationml.tags+xml"/>
  <Override PartName="/ppt/tags/tag760.xml" ContentType="application/vnd.openxmlformats-officedocument.presentationml.tags+xml"/>
  <Override PartName="/ppt/tags/tag761.xml" ContentType="application/vnd.openxmlformats-officedocument.presentationml.tags+xml"/>
  <Override PartName="/ppt/tags/tag762.xml" ContentType="application/vnd.openxmlformats-officedocument.presentationml.tags+xml"/>
  <Override PartName="/ppt/tags/tag763.xml" ContentType="application/vnd.openxmlformats-officedocument.presentationml.tags+xml"/>
  <Override PartName="/ppt/tags/tag764.xml" ContentType="application/vnd.openxmlformats-officedocument.presentationml.tags+xml"/>
  <Override PartName="/ppt/tags/tag765.xml" ContentType="application/vnd.openxmlformats-officedocument.presentationml.tags+xml"/>
  <Override PartName="/ppt/tags/tag766.xml" ContentType="application/vnd.openxmlformats-officedocument.presentationml.tags+xml"/>
  <Override PartName="/ppt/tags/tag767.xml" ContentType="application/vnd.openxmlformats-officedocument.presentationml.tags+xml"/>
  <Override PartName="/ppt/tags/tag768.xml" ContentType="application/vnd.openxmlformats-officedocument.presentationml.tags+xml"/>
  <Override PartName="/ppt/tags/tag769.xml" ContentType="application/vnd.openxmlformats-officedocument.presentationml.tags+xml"/>
  <Override PartName="/ppt/tags/tag770.xml" ContentType="application/vnd.openxmlformats-officedocument.presentationml.tags+xml"/>
  <Override PartName="/ppt/tags/tag771.xml" ContentType="application/vnd.openxmlformats-officedocument.presentationml.tags+xml"/>
  <Override PartName="/ppt/tags/tag772.xml" ContentType="application/vnd.openxmlformats-officedocument.presentationml.tags+xml"/>
  <Override PartName="/ppt/tags/tag773.xml" ContentType="application/vnd.openxmlformats-officedocument.presentationml.tags+xml"/>
  <Override PartName="/ppt/tags/tag774.xml" ContentType="application/vnd.openxmlformats-officedocument.presentationml.tags+xml"/>
  <Override PartName="/ppt/tags/tag775.xml" ContentType="application/vnd.openxmlformats-officedocument.presentationml.tags+xml"/>
  <Override PartName="/ppt/tags/tag776.xml" ContentType="application/vnd.openxmlformats-officedocument.presentationml.tags+xml"/>
  <Override PartName="/ppt/tags/tag777.xml" ContentType="application/vnd.openxmlformats-officedocument.presentationml.tags+xml"/>
  <Override PartName="/ppt/tags/tag778.xml" ContentType="application/vnd.openxmlformats-officedocument.presentationml.tags+xml"/>
  <Override PartName="/ppt/tags/tag779.xml" ContentType="application/vnd.openxmlformats-officedocument.presentationml.tags+xml"/>
  <Override PartName="/ppt/tags/tag780.xml" ContentType="application/vnd.openxmlformats-officedocument.presentationml.tags+xml"/>
  <Override PartName="/ppt/tags/tag781.xml" ContentType="application/vnd.openxmlformats-officedocument.presentationml.tags+xml"/>
  <Override PartName="/ppt/tags/tag782.xml" ContentType="application/vnd.openxmlformats-officedocument.presentationml.tags+xml"/>
  <Override PartName="/ppt/tags/tag783.xml" ContentType="application/vnd.openxmlformats-officedocument.presentationml.tags+xml"/>
  <Override PartName="/ppt/tags/tag784.xml" ContentType="application/vnd.openxmlformats-officedocument.presentationml.tags+xml"/>
  <Override PartName="/ppt/tags/tag785.xml" ContentType="application/vnd.openxmlformats-officedocument.presentationml.tags+xml"/>
  <Override PartName="/ppt/tags/tag786.xml" ContentType="application/vnd.openxmlformats-officedocument.presentationml.tags+xml"/>
  <Override PartName="/ppt/tags/tag787.xml" ContentType="application/vnd.openxmlformats-officedocument.presentationml.tags+xml"/>
  <Override PartName="/ppt/tags/tag788.xml" ContentType="application/vnd.openxmlformats-officedocument.presentationml.tags+xml"/>
  <Override PartName="/ppt/tags/tag789.xml" ContentType="application/vnd.openxmlformats-officedocument.presentationml.tags+xml"/>
  <Override PartName="/ppt/tags/tag790.xml" ContentType="application/vnd.openxmlformats-officedocument.presentationml.tags+xml"/>
  <Override PartName="/ppt/tags/tag791.xml" ContentType="application/vnd.openxmlformats-officedocument.presentationml.tags+xml"/>
  <Override PartName="/ppt/tags/tag792.xml" ContentType="application/vnd.openxmlformats-officedocument.presentationml.tags+xml"/>
  <Override PartName="/ppt/tags/tag793.xml" ContentType="application/vnd.openxmlformats-officedocument.presentationml.tags+xml"/>
  <Override PartName="/ppt/tags/tag794.xml" ContentType="application/vnd.openxmlformats-officedocument.presentationml.tags+xml"/>
  <Override PartName="/ppt/tags/tag795.xml" ContentType="application/vnd.openxmlformats-officedocument.presentationml.tags+xml"/>
  <Override PartName="/ppt/tags/tag796.xml" ContentType="application/vnd.openxmlformats-officedocument.presentationml.tags+xml"/>
  <Override PartName="/ppt/tags/tag797.xml" ContentType="application/vnd.openxmlformats-officedocument.presentationml.tags+xml"/>
  <Override PartName="/ppt/tags/tag798.xml" ContentType="application/vnd.openxmlformats-officedocument.presentationml.tags+xml"/>
  <Override PartName="/ppt/tags/tag799.xml" ContentType="application/vnd.openxmlformats-officedocument.presentationml.tags+xml"/>
  <Override PartName="/ppt/tags/tag800.xml" ContentType="application/vnd.openxmlformats-officedocument.presentationml.tags+xml"/>
  <Override PartName="/ppt/tags/tag801.xml" ContentType="application/vnd.openxmlformats-officedocument.presentationml.tags+xml"/>
  <Override PartName="/ppt/tags/tag802.xml" ContentType="application/vnd.openxmlformats-officedocument.presentationml.tags+xml"/>
  <Override PartName="/ppt/tags/tag803.xml" ContentType="application/vnd.openxmlformats-officedocument.presentationml.tags+xml"/>
  <Override PartName="/ppt/tags/tag804.xml" ContentType="application/vnd.openxmlformats-officedocument.presentationml.tags+xml"/>
  <Override PartName="/ppt/tags/tag805.xml" ContentType="application/vnd.openxmlformats-officedocument.presentationml.tags+xml"/>
  <Override PartName="/ppt/tags/tag806.xml" ContentType="application/vnd.openxmlformats-officedocument.presentationml.tags+xml"/>
  <Override PartName="/ppt/tags/tag807.xml" ContentType="application/vnd.openxmlformats-officedocument.presentationml.tags+xml"/>
  <Override PartName="/ppt/tags/tag808.xml" ContentType="application/vnd.openxmlformats-officedocument.presentationml.tags+xml"/>
  <Override PartName="/ppt/tags/tag809.xml" ContentType="application/vnd.openxmlformats-officedocument.presentationml.tags+xml"/>
  <Override PartName="/ppt/tags/tag810.xml" ContentType="application/vnd.openxmlformats-officedocument.presentationml.tags+xml"/>
  <Override PartName="/ppt/tags/tag811.xml" ContentType="application/vnd.openxmlformats-officedocument.presentationml.tags+xml"/>
  <Override PartName="/ppt/tags/tag812.xml" ContentType="application/vnd.openxmlformats-officedocument.presentationml.tags+xml"/>
  <Override PartName="/ppt/tags/tag813.xml" ContentType="application/vnd.openxmlformats-officedocument.presentationml.tags+xml"/>
  <Override PartName="/ppt/tags/tag814.xml" ContentType="application/vnd.openxmlformats-officedocument.presentationml.tags+xml"/>
  <Override PartName="/ppt/tags/tag815.xml" ContentType="application/vnd.openxmlformats-officedocument.presentationml.tags+xml"/>
  <Override PartName="/ppt/tags/tag816.xml" ContentType="application/vnd.openxmlformats-officedocument.presentationml.tags+xml"/>
  <Override PartName="/ppt/tags/tag817.xml" ContentType="application/vnd.openxmlformats-officedocument.presentationml.tags+xml"/>
  <Override PartName="/ppt/tags/tag818.xml" ContentType="application/vnd.openxmlformats-officedocument.presentationml.tags+xml"/>
  <Override PartName="/ppt/tags/tag819.xml" ContentType="application/vnd.openxmlformats-officedocument.presentationml.tags+xml"/>
  <Override PartName="/ppt/tags/tag820.xml" ContentType="application/vnd.openxmlformats-officedocument.presentationml.tags+xml"/>
  <Override PartName="/ppt/tags/tag821.xml" ContentType="application/vnd.openxmlformats-officedocument.presentationml.tags+xml"/>
  <Override PartName="/ppt/tags/tag822.xml" ContentType="application/vnd.openxmlformats-officedocument.presentationml.tags+xml"/>
  <Override PartName="/ppt/tags/tag823.xml" ContentType="application/vnd.openxmlformats-officedocument.presentationml.tags+xml"/>
  <Override PartName="/ppt/tags/tag824.xml" ContentType="application/vnd.openxmlformats-officedocument.presentationml.tags+xml"/>
  <Override PartName="/ppt/tags/tag825.xml" ContentType="application/vnd.openxmlformats-officedocument.presentationml.tags+xml"/>
  <Override PartName="/ppt/tags/tag826.xml" ContentType="application/vnd.openxmlformats-officedocument.presentationml.tags+xml"/>
  <Override PartName="/ppt/tags/tag827.xml" ContentType="application/vnd.openxmlformats-officedocument.presentationml.tags+xml"/>
  <Override PartName="/ppt/tags/tag828.xml" ContentType="application/vnd.openxmlformats-officedocument.presentationml.tags+xml"/>
  <Override PartName="/ppt/tags/tag829.xml" ContentType="application/vnd.openxmlformats-officedocument.presentationml.tags+xml"/>
  <Override PartName="/ppt/tags/tag830.xml" ContentType="application/vnd.openxmlformats-officedocument.presentationml.tags+xml"/>
  <Override PartName="/ppt/tags/tag831.xml" ContentType="application/vnd.openxmlformats-officedocument.presentationml.tags+xml"/>
  <Override PartName="/ppt/tags/tag832.xml" ContentType="application/vnd.openxmlformats-officedocument.presentationml.tags+xml"/>
  <Override PartName="/ppt/tags/tag833.xml" ContentType="application/vnd.openxmlformats-officedocument.presentationml.tags+xml"/>
  <Override PartName="/ppt/tags/tag834.xml" ContentType="application/vnd.openxmlformats-officedocument.presentationml.tags+xml"/>
  <Override PartName="/ppt/tags/tag835.xml" ContentType="application/vnd.openxmlformats-officedocument.presentationml.tags+xml"/>
  <Override PartName="/ppt/tags/tag836.xml" ContentType="application/vnd.openxmlformats-officedocument.presentationml.tags+xml"/>
  <Override PartName="/ppt/tags/tag837.xml" ContentType="application/vnd.openxmlformats-officedocument.presentationml.tags+xml"/>
  <Override PartName="/ppt/tags/tag838.xml" ContentType="application/vnd.openxmlformats-officedocument.presentationml.tags+xml"/>
  <Override PartName="/ppt/tags/tag839.xml" ContentType="application/vnd.openxmlformats-officedocument.presentationml.tags+xml"/>
  <Override PartName="/ppt/tags/tag840.xml" ContentType="application/vnd.openxmlformats-officedocument.presentationml.tags+xml"/>
  <Override PartName="/ppt/tags/tag841.xml" ContentType="application/vnd.openxmlformats-officedocument.presentationml.tags+xml"/>
  <Override PartName="/ppt/tags/tag842.xml" ContentType="application/vnd.openxmlformats-officedocument.presentationml.tags+xml"/>
  <Override PartName="/ppt/tags/tag843.xml" ContentType="application/vnd.openxmlformats-officedocument.presentationml.tags+xml"/>
  <Override PartName="/ppt/tags/tag844.xml" ContentType="application/vnd.openxmlformats-officedocument.presentationml.tags+xml"/>
  <Override PartName="/ppt/tags/tag845.xml" ContentType="application/vnd.openxmlformats-officedocument.presentationml.tags+xml"/>
  <Override PartName="/ppt/tags/tag846.xml" ContentType="application/vnd.openxmlformats-officedocument.presentationml.tags+xml"/>
  <Override PartName="/ppt/tags/tag847.xml" ContentType="application/vnd.openxmlformats-officedocument.presentationml.tags+xml"/>
  <Override PartName="/ppt/tags/tag848.xml" ContentType="application/vnd.openxmlformats-officedocument.presentationml.tags+xml"/>
  <Override PartName="/ppt/tags/tag849.xml" ContentType="application/vnd.openxmlformats-officedocument.presentationml.tags+xml"/>
  <Override PartName="/ppt/tags/tag850.xml" ContentType="application/vnd.openxmlformats-officedocument.presentationml.tags+xml"/>
  <Override PartName="/ppt/tags/tag851.xml" ContentType="application/vnd.openxmlformats-officedocument.presentationml.tags+xml"/>
  <Override PartName="/ppt/tags/tag852.xml" ContentType="application/vnd.openxmlformats-officedocument.presentationml.tags+xml"/>
  <Override PartName="/ppt/tags/tag853.xml" ContentType="application/vnd.openxmlformats-officedocument.presentationml.tags+xml"/>
  <Override PartName="/ppt/tags/tag854.xml" ContentType="application/vnd.openxmlformats-officedocument.presentationml.tags+xml"/>
  <Override PartName="/ppt/tags/tag855.xml" ContentType="application/vnd.openxmlformats-officedocument.presentationml.tags+xml"/>
  <Override PartName="/ppt/tags/tag856.xml" ContentType="application/vnd.openxmlformats-officedocument.presentationml.tags+xml"/>
  <Override PartName="/ppt/tags/tag857.xml" ContentType="application/vnd.openxmlformats-officedocument.presentationml.tags+xml"/>
  <Override PartName="/ppt/tags/tag858.xml" ContentType="application/vnd.openxmlformats-officedocument.presentationml.tags+xml"/>
  <Override PartName="/ppt/tags/tag859.xml" ContentType="application/vnd.openxmlformats-officedocument.presentationml.tags+xml"/>
  <Override PartName="/ppt/tags/tag860.xml" ContentType="application/vnd.openxmlformats-officedocument.presentationml.tags+xml"/>
  <Override PartName="/ppt/tags/tag861.xml" ContentType="application/vnd.openxmlformats-officedocument.presentationml.tags+xml"/>
  <Override PartName="/ppt/tags/tag862.xml" ContentType="application/vnd.openxmlformats-officedocument.presentationml.tags+xml"/>
  <Override PartName="/ppt/tags/tag863.xml" ContentType="application/vnd.openxmlformats-officedocument.presentationml.tags+xml"/>
  <Override PartName="/ppt/tags/tag864.xml" ContentType="application/vnd.openxmlformats-officedocument.presentationml.tags+xml"/>
  <Override PartName="/ppt/tags/tag865.xml" ContentType="application/vnd.openxmlformats-officedocument.presentationml.tags+xml"/>
  <Override PartName="/ppt/tags/tag866.xml" ContentType="application/vnd.openxmlformats-officedocument.presentationml.tags+xml"/>
  <Override PartName="/ppt/tags/tag867.xml" ContentType="application/vnd.openxmlformats-officedocument.presentationml.tags+xml"/>
  <Override PartName="/ppt/tags/tag868.xml" ContentType="application/vnd.openxmlformats-officedocument.presentationml.tags+xml"/>
  <Override PartName="/ppt/tags/tag869.xml" ContentType="application/vnd.openxmlformats-officedocument.presentationml.tags+xml"/>
  <Override PartName="/ppt/tags/tag870.xml" ContentType="application/vnd.openxmlformats-officedocument.presentationml.tags+xml"/>
  <Override PartName="/ppt/tags/tag871.xml" ContentType="application/vnd.openxmlformats-officedocument.presentationml.tags+xml"/>
  <Override PartName="/ppt/tags/tag872.xml" ContentType="application/vnd.openxmlformats-officedocument.presentationml.tags+xml"/>
  <Override PartName="/ppt/tags/tag873.xml" ContentType="application/vnd.openxmlformats-officedocument.presentationml.tags+xml"/>
  <Override PartName="/ppt/tags/tag874.xml" ContentType="application/vnd.openxmlformats-officedocument.presentationml.tags+xml"/>
  <Override PartName="/ppt/tags/tag875.xml" ContentType="application/vnd.openxmlformats-officedocument.presentationml.tags+xml"/>
  <Override PartName="/ppt/tags/tag876.xml" ContentType="application/vnd.openxmlformats-officedocument.presentationml.tags+xml"/>
  <Override PartName="/ppt/tags/tag877.xml" ContentType="application/vnd.openxmlformats-officedocument.presentationml.tags+xml"/>
  <Override PartName="/ppt/notesSlides/notesSlide12.xml" ContentType="application/vnd.openxmlformats-officedocument.presentationml.notesSlide+xml"/>
  <Override PartName="/ppt/tags/tag878.xml" ContentType="application/vnd.openxmlformats-officedocument.presentationml.tags+xml"/>
  <Override PartName="/ppt/tags/tag879.xml" ContentType="application/vnd.openxmlformats-officedocument.presentationml.tags+xml"/>
  <Override PartName="/ppt/tags/tag880.xml" ContentType="application/vnd.openxmlformats-officedocument.presentationml.tags+xml"/>
  <Override PartName="/ppt/tags/tag881.xml" ContentType="application/vnd.openxmlformats-officedocument.presentationml.tags+xml"/>
  <Override PartName="/ppt/tags/tag882.xml" ContentType="application/vnd.openxmlformats-officedocument.presentationml.tags+xml"/>
  <Override PartName="/ppt/tags/tag883.xml" ContentType="application/vnd.openxmlformats-officedocument.presentationml.tags+xml"/>
  <Override PartName="/ppt/tags/tag884.xml" ContentType="application/vnd.openxmlformats-officedocument.presentationml.tags+xml"/>
  <Override PartName="/ppt/tags/tag885.xml" ContentType="application/vnd.openxmlformats-officedocument.presentationml.tags+xml"/>
  <Override PartName="/ppt/tags/tag886.xml" ContentType="application/vnd.openxmlformats-officedocument.presentationml.tags+xml"/>
  <Override PartName="/ppt/tags/tag887.xml" ContentType="application/vnd.openxmlformats-officedocument.presentationml.tags+xml"/>
  <Override PartName="/ppt/tags/tag888.xml" ContentType="application/vnd.openxmlformats-officedocument.presentationml.tags+xml"/>
  <Override PartName="/ppt/tags/tag889.xml" ContentType="application/vnd.openxmlformats-officedocument.presentationml.tags+xml"/>
  <Override PartName="/ppt/tags/tag890.xml" ContentType="application/vnd.openxmlformats-officedocument.presentationml.tags+xml"/>
  <Override PartName="/ppt/tags/tag891.xml" ContentType="application/vnd.openxmlformats-officedocument.presentationml.tags+xml"/>
  <Override PartName="/ppt/tags/tag892.xml" ContentType="application/vnd.openxmlformats-officedocument.presentationml.tags+xml"/>
  <Override PartName="/ppt/tags/tag893.xml" ContentType="application/vnd.openxmlformats-officedocument.presentationml.tags+xml"/>
  <Override PartName="/ppt/tags/tag894.xml" ContentType="application/vnd.openxmlformats-officedocument.presentationml.tags+xml"/>
  <Override PartName="/ppt/tags/tag895.xml" ContentType="application/vnd.openxmlformats-officedocument.presentationml.tags+xml"/>
  <Override PartName="/ppt/tags/tag896.xml" ContentType="application/vnd.openxmlformats-officedocument.presentationml.tags+xml"/>
  <Override PartName="/ppt/tags/tag897.xml" ContentType="application/vnd.openxmlformats-officedocument.presentationml.tags+xml"/>
  <Override PartName="/ppt/tags/tag898.xml" ContentType="application/vnd.openxmlformats-officedocument.presentationml.tags+xml"/>
  <Override PartName="/ppt/tags/tag899.xml" ContentType="application/vnd.openxmlformats-officedocument.presentationml.tags+xml"/>
  <Override PartName="/ppt/tags/tag900.xml" ContentType="application/vnd.openxmlformats-officedocument.presentationml.tags+xml"/>
  <Override PartName="/ppt/tags/tag901.xml" ContentType="application/vnd.openxmlformats-officedocument.presentationml.tags+xml"/>
  <Override PartName="/ppt/tags/tag902.xml" ContentType="application/vnd.openxmlformats-officedocument.presentationml.tags+xml"/>
  <Override PartName="/ppt/tags/tag903.xml" ContentType="application/vnd.openxmlformats-officedocument.presentationml.tags+xml"/>
  <Override PartName="/ppt/tags/tag904.xml" ContentType="application/vnd.openxmlformats-officedocument.presentationml.tags+xml"/>
  <Override PartName="/ppt/tags/tag905.xml" ContentType="application/vnd.openxmlformats-officedocument.presentationml.tags+xml"/>
  <Override PartName="/ppt/tags/tag906.xml" ContentType="application/vnd.openxmlformats-officedocument.presentationml.tags+xml"/>
  <Override PartName="/ppt/tags/tag907.xml" ContentType="application/vnd.openxmlformats-officedocument.presentationml.tags+xml"/>
  <Override PartName="/ppt/tags/tag908.xml" ContentType="application/vnd.openxmlformats-officedocument.presentationml.tags+xml"/>
  <Override PartName="/ppt/tags/tag909.xml" ContentType="application/vnd.openxmlformats-officedocument.presentationml.tags+xml"/>
  <Override PartName="/ppt/tags/tag910.xml" ContentType="application/vnd.openxmlformats-officedocument.presentationml.tags+xml"/>
  <Override PartName="/ppt/tags/tag911.xml" ContentType="application/vnd.openxmlformats-officedocument.presentationml.tags+xml"/>
  <Override PartName="/ppt/tags/tag912.xml" ContentType="application/vnd.openxmlformats-officedocument.presentationml.tags+xml"/>
  <Override PartName="/ppt/tags/tag913.xml" ContentType="application/vnd.openxmlformats-officedocument.presentationml.tags+xml"/>
  <Override PartName="/ppt/tags/tag914.xml" ContentType="application/vnd.openxmlformats-officedocument.presentationml.tags+xml"/>
  <Override PartName="/ppt/tags/tag915.xml" ContentType="application/vnd.openxmlformats-officedocument.presentationml.tags+xml"/>
  <Override PartName="/ppt/tags/tag916.xml" ContentType="application/vnd.openxmlformats-officedocument.presentationml.tags+xml"/>
  <Override PartName="/ppt/tags/tag917.xml" ContentType="application/vnd.openxmlformats-officedocument.presentationml.tags+xml"/>
  <Override PartName="/ppt/tags/tag918.xml" ContentType="application/vnd.openxmlformats-officedocument.presentationml.tags+xml"/>
  <Override PartName="/ppt/tags/tag919.xml" ContentType="application/vnd.openxmlformats-officedocument.presentationml.tags+xml"/>
  <Override PartName="/ppt/tags/tag920.xml" ContentType="application/vnd.openxmlformats-officedocument.presentationml.tags+xml"/>
  <Override PartName="/ppt/tags/tag921.xml" ContentType="application/vnd.openxmlformats-officedocument.presentationml.tags+xml"/>
  <Override PartName="/ppt/tags/tag922.xml" ContentType="application/vnd.openxmlformats-officedocument.presentationml.tags+xml"/>
  <Override PartName="/ppt/tags/tag923.xml" ContentType="application/vnd.openxmlformats-officedocument.presentationml.tags+xml"/>
  <Override PartName="/ppt/notesSlides/notesSlide13.xml" ContentType="application/vnd.openxmlformats-officedocument.presentationml.notesSlide+xml"/>
  <Override PartName="/ppt/tags/tag924.xml" ContentType="application/vnd.openxmlformats-officedocument.presentationml.tags+xml"/>
  <Override PartName="/ppt/tags/tag925.xml" ContentType="application/vnd.openxmlformats-officedocument.presentationml.tags+xml"/>
  <Override PartName="/ppt/tags/tag926.xml" ContentType="application/vnd.openxmlformats-officedocument.presentationml.tags+xml"/>
  <Override PartName="/ppt/tags/tag927.xml" ContentType="application/vnd.openxmlformats-officedocument.presentationml.tags+xml"/>
  <Override PartName="/ppt/tags/tag928.xml" ContentType="application/vnd.openxmlformats-officedocument.presentationml.tags+xml"/>
  <Override PartName="/ppt/tags/tag929.xml" ContentType="application/vnd.openxmlformats-officedocument.presentationml.tags+xml"/>
  <Override PartName="/ppt/tags/tag930.xml" ContentType="application/vnd.openxmlformats-officedocument.presentationml.tags+xml"/>
  <Override PartName="/ppt/tags/tag931.xml" ContentType="application/vnd.openxmlformats-officedocument.presentationml.tags+xml"/>
  <Override PartName="/ppt/tags/tag932.xml" ContentType="application/vnd.openxmlformats-officedocument.presentationml.tags+xml"/>
  <Override PartName="/ppt/tags/tag933.xml" ContentType="application/vnd.openxmlformats-officedocument.presentationml.tags+xml"/>
  <Override PartName="/ppt/tags/tag934.xml" ContentType="application/vnd.openxmlformats-officedocument.presentationml.tags+xml"/>
  <Override PartName="/ppt/tags/tag935.xml" ContentType="application/vnd.openxmlformats-officedocument.presentationml.tags+xml"/>
  <Override PartName="/ppt/tags/tag936.xml" ContentType="application/vnd.openxmlformats-officedocument.presentationml.tags+xml"/>
  <Override PartName="/ppt/tags/tag937.xml" ContentType="application/vnd.openxmlformats-officedocument.presentationml.tags+xml"/>
  <Override PartName="/ppt/tags/tag938.xml" ContentType="application/vnd.openxmlformats-officedocument.presentationml.tags+xml"/>
  <Override PartName="/ppt/tags/tag939.xml" ContentType="application/vnd.openxmlformats-officedocument.presentationml.tags+xml"/>
  <Override PartName="/ppt/tags/tag940.xml" ContentType="application/vnd.openxmlformats-officedocument.presentationml.tags+xml"/>
  <Override PartName="/ppt/tags/tag941.xml" ContentType="application/vnd.openxmlformats-officedocument.presentationml.tags+xml"/>
  <Override PartName="/ppt/tags/tag942.xml" ContentType="application/vnd.openxmlformats-officedocument.presentationml.tags+xml"/>
  <Override PartName="/ppt/tags/tag943.xml" ContentType="application/vnd.openxmlformats-officedocument.presentationml.tags+xml"/>
  <Override PartName="/ppt/notesSlides/notesSlide14.xml" ContentType="application/vnd.openxmlformats-officedocument.presentationml.notesSlide+xml"/>
  <Override PartName="/ppt/tags/tag944.xml" ContentType="application/vnd.openxmlformats-officedocument.presentationml.tags+xml"/>
  <Override PartName="/ppt/tags/tag945.xml" ContentType="application/vnd.openxmlformats-officedocument.presentationml.tags+xml"/>
  <Override PartName="/ppt/tags/tag946.xml" ContentType="application/vnd.openxmlformats-officedocument.presentationml.tags+xml"/>
  <Override PartName="/ppt/tags/tag947.xml" ContentType="application/vnd.openxmlformats-officedocument.presentationml.tags+xml"/>
  <Override PartName="/ppt/tags/tag948.xml" ContentType="application/vnd.openxmlformats-officedocument.presentationml.tags+xml"/>
  <Override PartName="/ppt/tags/tag949.xml" ContentType="application/vnd.openxmlformats-officedocument.presentationml.tags+xml"/>
  <Override PartName="/ppt/tags/tag950.xml" ContentType="application/vnd.openxmlformats-officedocument.presentationml.tags+xml"/>
  <Override PartName="/ppt/tags/tag951.xml" ContentType="application/vnd.openxmlformats-officedocument.presentationml.tags+xml"/>
  <Override PartName="/ppt/tags/tag952.xml" ContentType="application/vnd.openxmlformats-officedocument.presentationml.tags+xml"/>
  <Override PartName="/ppt/tags/tag953.xml" ContentType="application/vnd.openxmlformats-officedocument.presentationml.tags+xml"/>
  <Override PartName="/ppt/tags/tag954.xml" ContentType="application/vnd.openxmlformats-officedocument.presentationml.tags+xml"/>
  <Override PartName="/ppt/tags/tag955.xml" ContentType="application/vnd.openxmlformats-officedocument.presentationml.tags+xml"/>
  <Override PartName="/ppt/tags/tag956.xml" ContentType="application/vnd.openxmlformats-officedocument.presentationml.tags+xml"/>
  <Override PartName="/ppt/tags/tag957.xml" ContentType="application/vnd.openxmlformats-officedocument.presentationml.tags+xml"/>
  <Override PartName="/ppt/tags/tag958.xml" ContentType="application/vnd.openxmlformats-officedocument.presentationml.tags+xml"/>
  <Override PartName="/ppt/tags/tag959.xml" ContentType="application/vnd.openxmlformats-officedocument.presentationml.tags+xml"/>
  <Override PartName="/ppt/tags/tag960.xml" ContentType="application/vnd.openxmlformats-officedocument.presentationml.tags+xml"/>
  <Override PartName="/ppt/notesSlides/notesSlide15.xml" ContentType="application/vnd.openxmlformats-officedocument.presentationml.notesSlide+xml"/>
  <Override PartName="/ppt/tags/tag961.xml" ContentType="application/vnd.openxmlformats-officedocument.presentationml.tags+xml"/>
  <Override PartName="/ppt/tags/tag962.xml" ContentType="application/vnd.openxmlformats-officedocument.presentationml.tags+xml"/>
  <Override PartName="/ppt/tags/tag963.xml" ContentType="application/vnd.openxmlformats-officedocument.presentationml.tags+xml"/>
  <Override PartName="/ppt/tags/tag964.xml" ContentType="application/vnd.openxmlformats-officedocument.presentationml.tags+xml"/>
  <Override PartName="/ppt/tags/tag965.xml" ContentType="application/vnd.openxmlformats-officedocument.presentationml.tags+xml"/>
  <Override PartName="/ppt/tags/tag966.xml" ContentType="application/vnd.openxmlformats-officedocument.presentationml.tags+xml"/>
  <Override PartName="/ppt/tags/tag967.xml" ContentType="application/vnd.openxmlformats-officedocument.presentationml.tags+xml"/>
  <Override PartName="/ppt/tags/tag968.xml" ContentType="application/vnd.openxmlformats-officedocument.presentationml.tags+xml"/>
  <Override PartName="/ppt/tags/tag969.xml" ContentType="application/vnd.openxmlformats-officedocument.presentationml.tags+xml"/>
  <Override PartName="/ppt/tags/tag970.xml" ContentType="application/vnd.openxmlformats-officedocument.presentationml.tags+xml"/>
  <Override PartName="/ppt/tags/tag971.xml" ContentType="application/vnd.openxmlformats-officedocument.presentationml.tags+xml"/>
  <Override PartName="/ppt/tags/tag972.xml" ContentType="application/vnd.openxmlformats-officedocument.presentationml.tags+xml"/>
  <Override PartName="/ppt/tags/tag973.xml" ContentType="application/vnd.openxmlformats-officedocument.presentationml.tags+xml"/>
  <Override PartName="/ppt/tags/tag974.xml" ContentType="application/vnd.openxmlformats-officedocument.presentationml.tags+xml"/>
  <Override PartName="/ppt/tags/tag975.xml" ContentType="application/vnd.openxmlformats-officedocument.presentationml.tags+xml"/>
  <Override PartName="/ppt/tags/tag976.xml" ContentType="application/vnd.openxmlformats-officedocument.presentationml.tags+xml"/>
  <Override PartName="/ppt/tags/tag977.xml" ContentType="application/vnd.openxmlformats-officedocument.presentationml.tags+xml"/>
  <Override PartName="/ppt/tags/tag978.xml" ContentType="application/vnd.openxmlformats-officedocument.presentationml.tags+xml"/>
  <Override PartName="/ppt/tags/tag979.xml" ContentType="application/vnd.openxmlformats-officedocument.presentationml.tags+xml"/>
  <Override PartName="/ppt/tags/tag980.xml" ContentType="application/vnd.openxmlformats-officedocument.presentationml.tags+xml"/>
  <Override PartName="/ppt/tags/tag981.xml" ContentType="application/vnd.openxmlformats-officedocument.presentationml.tags+xml"/>
  <Override PartName="/ppt/tags/tag982.xml" ContentType="application/vnd.openxmlformats-officedocument.presentationml.tags+xml"/>
  <Override PartName="/ppt/tags/tag983.xml" ContentType="application/vnd.openxmlformats-officedocument.presentationml.tags+xml"/>
  <Override PartName="/ppt/tags/tag984.xml" ContentType="application/vnd.openxmlformats-officedocument.presentationml.tags+xml"/>
  <Override PartName="/ppt/tags/tag985.xml" ContentType="application/vnd.openxmlformats-officedocument.presentationml.tags+xml"/>
  <Override PartName="/ppt/tags/tag986.xml" ContentType="application/vnd.openxmlformats-officedocument.presentationml.tags+xml"/>
  <Override PartName="/ppt/tags/tag987.xml" ContentType="application/vnd.openxmlformats-officedocument.presentationml.tags+xml"/>
  <Override PartName="/ppt/tags/tag988.xml" ContentType="application/vnd.openxmlformats-officedocument.presentationml.tags+xml"/>
  <Override PartName="/ppt/tags/tag989.xml" ContentType="application/vnd.openxmlformats-officedocument.presentationml.tags+xml"/>
  <Override PartName="/ppt/tags/tag990.xml" ContentType="application/vnd.openxmlformats-officedocument.presentationml.tags+xml"/>
  <Override PartName="/ppt/tags/tag991.xml" ContentType="application/vnd.openxmlformats-officedocument.presentationml.tags+xml"/>
  <Override PartName="/ppt/tags/tag992.xml" ContentType="application/vnd.openxmlformats-officedocument.presentationml.tags+xml"/>
  <Override PartName="/ppt/tags/tag993.xml" ContentType="application/vnd.openxmlformats-officedocument.presentationml.tags+xml"/>
  <Override PartName="/ppt/tags/tag994.xml" ContentType="application/vnd.openxmlformats-officedocument.presentationml.tags+xml"/>
  <Override PartName="/ppt/tags/tag995.xml" ContentType="application/vnd.openxmlformats-officedocument.presentationml.tags+xml"/>
  <Override PartName="/ppt/tags/tag996.xml" ContentType="application/vnd.openxmlformats-officedocument.presentationml.tags+xml"/>
  <Override PartName="/ppt/tags/tag997.xml" ContentType="application/vnd.openxmlformats-officedocument.presentationml.tags+xml"/>
  <Override PartName="/ppt/tags/tag998.xml" ContentType="application/vnd.openxmlformats-officedocument.presentationml.tags+xml"/>
  <Override PartName="/ppt/tags/tag999.xml" ContentType="application/vnd.openxmlformats-officedocument.presentationml.tags+xml"/>
  <Override PartName="/ppt/tags/tag1000.xml" ContentType="application/vnd.openxmlformats-officedocument.presentationml.tags+xml"/>
  <Override PartName="/ppt/tags/tag1001.xml" ContentType="application/vnd.openxmlformats-officedocument.presentationml.tags+xml"/>
  <Override PartName="/ppt/tags/tag1002.xml" ContentType="application/vnd.openxmlformats-officedocument.presentationml.tags+xml"/>
  <Override PartName="/ppt/tags/tag1003.xml" ContentType="application/vnd.openxmlformats-officedocument.presentationml.tags+xml"/>
  <Override PartName="/ppt/tags/tag1004.xml" ContentType="application/vnd.openxmlformats-officedocument.presentationml.tags+xml"/>
  <Override PartName="/ppt/tags/tag1005.xml" ContentType="application/vnd.openxmlformats-officedocument.presentationml.tags+xml"/>
  <Override PartName="/ppt/tags/tag1006.xml" ContentType="application/vnd.openxmlformats-officedocument.presentationml.tags+xml"/>
  <Override PartName="/ppt/tags/tag1007.xml" ContentType="application/vnd.openxmlformats-officedocument.presentationml.tags+xml"/>
  <Override PartName="/ppt/tags/tag1008.xml" ContentType="application/vnd.openxmlformats-officedocument.presentationml.tags+xml"/>
  <Override PartName="/ppt/tags/tag1009.xml" ContentType="application/vnd.openxmlformats-officedocument.presentationml.tags+xml"/>
  <Override PartName="/ppt/tags/tag1010.xml" ContentType="application/vnd.openxmlformats-officedocument.presentationml.tags+xml"/>
  <Override PartName="/ppt/tags/tag1011.xml" ContentType="application/vnd.openxmlformats-officedocument.presentationml.tags+xml"/>
  <Override PartName="/ppt/tags/tag1012.xml" ContentType="application/vnd.openxmlformats-officedocument.presentationml.tags+xml"/>
  <Override PartName="/ppt/tags/tag1013.xml" ContentType="application/vnd.openxmlformats-officedocument.presentationml.tags+xml"/>
  <Override PartName="/ppt/tags/tag1014.xml" ContentType="application/vnd.openxmlformats-officedocument.presentationml.tags+xml"/>
  <Override PartName="/ppt/tags/tag1015.xml" ContentType="application/vnd.openxmlformats-officedocument.presentationml.tags+xml"/>
  <Override PartName="/ppt/tags/tag1016.xml" ContentType="application/vnd.openxmlformats-officedocument.presentationml.tags+xml"/>
  <Override PartName="/ppt/tags/tag1017.xml" ContentType="application/vnd.openxmlformats-officedocument.presentationml.tags+xml"/>
  <Override PartName="/ppt/tags/tag1018.xml" ContentType="application/vnd.openxmlformats-officedocument.presentationml.tags+xml"/>
  <Override PartName="/ppt/tags/tag1019.xml" ContentType="application/vnd.openxmlformats-officedocument.presentationml.tags+xml"/>
  <Override PartName="/ppt/tags/tag1020.xml" ContentType="application/vnd.openxmlformats-officedocument.presentationml.tags+xml"/>
  <Override PartName="/ppt/tags/tag1021.xml" ContentType="application/vnd.openxmlformats-officedocument.presentationml.tags+xml"/>
  <Override PartName="/ppt/tags/tag1022.xml" ContentType="application/vnd.openxmlformats-officedocument.presentationml.tags+xml"/>
  <Override PartName="/ppt/tags/tag1023.xml" ContentType="application/vnd.openxmlformats-officedocument.presentationml.tags+xml"/>
  <Override PartName="/ppt/tags/tag1024.xml" ContentType="application/vnd.openxmlformats-officedocument.presentationml.tags+xml"/>
  <Override PartName="/ppt/tags/tag1025.xml" ContentType="application/vnd.openxmlformats-officedocument.presentationml.tags+xml"/>
  <Override PartName="/ppt/tags/tag1026.xml" ContentType="application/vnd.openxmlformats-officedocument.presentationml.tags+xml"/>
  <Override PartName="/ppt/notesSlides/notesSlide16.xml" ContentType="application/vnd.openxmlformats-officedocument.presentationml.notesSlide+xml"/>
  <Override PartName="/ppt/tags/tag1027.xml" ContentType="application/vnd.openxmlformats-officedocument.presentationml.tags+xml"/>
  <Override PartName="/ppt/tags/tag1028.xml" ContentType="application/vnd.openxmlformats-officedocument.presentationml.tags+xml"/>
  <Override PartName="/ppt/tags/tag1029.xml" ContentType="application/vnd.openxmlformats-officedocument.presentationml.tags+xml"/>
  <Override PartName="/ppt/tags/tag1030.xml" ContentType="application/vnd.openxmlformats-officedocument.presentationml.tags+xml"/>
  <Override PartName="/ppt/tags/tag1031.xml" ContentType="application/vnd.openxmlformats-officedocument.presentationml.tags+xml"/>
  <Override PartName="/ppt/tags/tag1032.xml" ContentType="application/vnd.openxmlformats-officedocument.presentationml.tags+xml"/>
  <Override PartName="/ppt/tags/tag1033.xml" ContentType="application/vnd.openxmlformats-officedocument.presentationml.tags+xml"/>
  <Override PartName="/ppt/tags/tag1034.xml" ContentType="application/vnd.openxmlformats-officedocument.presentationml.tags+xml"/>
  <Override PartName="/ppt/tags/tag1035.xml" ContentType="application/vnd.openxmlformats-officedocument.presentationml.tags+xml"/>
  <Override PartName="/ppt/tags/tag1036.xml" ContentType="application/vnd.openxmlformats-officedocument.presentationml.tags+xml"/>
  <Override PartName="/ppt/tags/tag1037.xml" ContentType="application/vnd.openxmlformats-officedocument.presentationml.tags+xml"/>
  <Override PartName="/ppt/tags/tag1038.xml" ContentType="application/vnd.openxmlformats-officedocument.presentationml.tags+xml"/>
  <Override PartName="/ppt/tags/tag1039.xml" ContentType="application/vnd.openxmlformats-officedocument.presentationml.tags+xml"/>
  <Override PartName="/ppt/tags/tag1040.xml" ContentType="application/vnd.openxmlformats-officedocument.presentationml.tags+xml"/>
  <Override PartName="/ppt/tags/tag1041.xml" ContentType="application/vnd.openxmlformats-officedocument.presentationml.tags+xml"/>
  <Override PartName="/ppt/tags/tag1042.xml" ContentType="application/vnd.openxmlformats-officedocument.presentationml.tags+xml"/>
  <Override PartName="/ppt/tags/tag1043.xml" ContentType="application/vnd.openxmlformats-officedocument.presentationml.tags+xml"/>
  <Override PartName="/ppt/tags/tag1044.xml" ContentType="application/vnd.openxmlformats-officedocument.presentationml.tags+xml"/>
  <Override PartName="/ppt/tags/tag1045.xml" ContentType="application/vnd.openxmlformats-officedocument.presentationml.tags+xml"/>
  <Override PartName="/ppt/tags/tag1046.xml" ContentType="application/vnd.openxmlformats-officedocument.presentationml.tags+xml"/>
  <Override PartName="/ppt/tags/tag1047.xml" ContentType="application/vnd.openxmlformats-officedocument.presentationml.tags+xml"/>
  <Override PartName="/ppt/tags/tag1048.xml" ContentType="application/vnd.openxmlformats-officedocument.presentationml.tags+xml"/>
  <Override PartName="/ppt/tags/tag1049.xml" ContentType="application/vnd.openxmlformats-officedocument.presentationml.tags+xml"/>
  <Override PartName="/ppt/tags/tag1050.xml" ContentType="application/vnd.openxmlformats-officedocument.presentationml.tags+xml"/>
  <Override PartName="/ppt/tags/tag1051.xml" ContentType="application/vnd.openxmlformats-officedocument.presentationml.tags+xml"/>
  <Override PartName="/ppt/tags/tag1052.xml" ContentType="application/vnd.openxmlformats-officedocument.presentationml.tags+xml"/>
  <Override PartName="/ppt/tags/tag1053.xml" ContentType="application/vnd.openxmlformats-officedocument.presentationml.tags+xml"/>
  <Override PartName="/ppt/tags/tag1054.xml" ContentType="application/vnd.openxmlformats-officedocument.presentationml.tags+xml"/>
  <Override PartName="/ppt/tags/tag1055.xml" ContentType="application/vnd.openxmlformats-officedocument.presentationml.tags+xml"/>
  <Override PartName="/ppt/tags/tag1056.xml" ContentType="application/vnd.openxmlformats-officedocument.presentationml.tags+xml"/>
  <Override PartName="/ppt/tags/tag1057.xml" ContentType="application/vnd.openxmlformats-officedocument.presentationml.tags+xml"/>
  <Override PartName="/ppt/tags/tag1058.xml" ContentType="application/vnd.openxmlformats-officedocument.presentationml.tags+xml"/>
  <Override PartName="/ppt/tags/tag1059.xml" ContentType="application/vnd.openxmlformats-officedocument.presentationml.tags+xml"/>
  <Override PartName="/ppt/tags/tag1060.xml" ContentType="application/vnd.openxmlformats-officedocument.presentationml.tags+xml"/>
  <Override PartName="/ppt/tags/tag1061.xml" ContentType="application/vnd.openxmlformats-officedocument.presentationml.tags+xml"/>
  <Override PartName="/ppt/tags/tag1062.xml" ContentType="application/vnd.openxmlformats-officedocument.presentationml.tags+xml"/>
  <Override PartName="/ppt/tags/tag1063.xml" ContentType="application/vnd.openxmlformats-officedocument.presentationml.tags+xml"/>
  <Override PartName="/ppt/tags/tag1064.xml" ContentType="application/vnd.openxmlformats-officedocument.presentationml.tags+xml"/>
  <Override PartName="/ppt/tags/tag1065.xml" ContentType="application/vnd.openxmlformats-officedocument.presentationml.tags+xml"/>
  <Override PartName="/ppt/tags/tag1066.xml" ContentType="application/vnd.openxmlformats-officedocument.presentationml.tags+xml"/>
  <Override PartName="/ppt/tags/tag1067.xml" ContentType="application/vnd.openxmlformats-officedocument.presentationml.tags+xml"/>
  <Override PartName="/ppt/tags/tag1068.xml" ContentType="application/vnd.openxmlformats-officedocument.presentationml.tags+xml"/>
  <Override PartName="/ppt/tags/tag1069.xml" ContentType="application/vnd.openxmlformats-officedocument.presentationml.tags+xml"/>
  <Override PartName="/ppt/tags/tag1070.xml" ContentType="application/vnd.openxmlformats-officedocument.presentationml.tags+xml"/>
  <Override PartName="/ppt/tags/tag1071.xml" ContentType="application/vnd.openxmlformats-officedocument.presentationml.tags+xml"/>
  <Override PartName="/ppt/tags/tag1072.xml" ContentType="application/vnd.openxmlformats-officedocument.presentationml.tags+xml"/>
  <Override PartName="/ppt/tags/tag1073.xml" ContentType="application/vnd.openxmlformats-officedocument.presentationml.tags+xml"/>
  <Override PartName="/ppt/tags/tag1074.xml" ContentType="application/vnd.openxmlformats-officedocument.presentationml.tags+xml"/>
  <Override PartName="/ppt/tags/tag1075.xml" ContentType="application/vnd.openxmlformats-officedocument.presentationml.tags+xml"/>
  <Override PartName="/ppt/tags/tag1076.xml" ContentType="application/vnd.openxmlformats-officedocument.presentationml.tags+xml"/>
  <Override PartName="/ppt/tags/tag1077.xml" ContentType="application/vnd.openxmlformats-officedocument.presentationml.tags+xml"/>
  <Override PartName="/ppt/tags/tag1078.xml" ContentType="application/vnd.openxmlformats-officedocument.presentationml.tags+xml"/>
  <Override PartName="/ppt/tags/tag1079.xml" ContentType="application/vnd.openxmlformats-officedocument.presentationml.tags+xml"/>
  <Override PartName="/ppt/tags/tag1080.xml" ContentType="application/vnd.openxmlformats-officedocument.presentationml.tags+xml"/>
  <Override PartName="/ppt/tags/tag1081.xml" ContentType="application/vnd.openxmlformats-officedocument.presentationml.tags+xml"/>
  <Override PartName="/ppt/tags/tag1082.xml" ContentType="application/vnd.openxmlformats-officedocument.presentationml.tags+xml"/>
  <Override PartName="/ppt/tags/tag1083.xml" ContentType="application/vnd.openxmlformats-officedocument.presentationml.tags+xml"/>
  <Override PartName="/ppt/tags/tag1084.xml" ContentType="application/vnd.openxmlformats-officedocument.presentationml.tags+xml"/>
  <Override PartName="/ppt/notesSlides/notesSlide17.xml" ContentType="application/vnd.openxmlformats-officedocument.presentationml.notesSlide+xml"/>
  <Override PartName="/ppt/tags/tag1085.xml" ContentType="application/vnd.openxmlformats-officedocument.presentationml.tags+xml"/>
  <Override PartName="/ppt/tags/tag1086.xml" ContentType="application/vnd.openxmlformats-officedocument.presentationml.tags+xml"/>
  <Override PartName="/ppt/tags/tag1087.xml" ContentType="application/vnd.openxmlformats-officedocument.presentationml.tags+xml"/>
  <Override PartName="/ppt/tags/tag1088.xml" ContentType="application/vnd.openxmlformats-officedocument.presentationml.tags+xml"/>
  <Override PartName="/ppt/tags/tag1089.xml" ContentType="application/vnd.openxmlformats-officedocument.presentationml.tags+xml"/>
  <Override PartName="/ppt/tags/tag1090.xml" ContentType="application/vnd.openxmlformats-officedocument.presentationml.tags+xml"/>
  <Override PartName="/ppt/tags/tag1091.xml" ContentType="application/vnd.openxmlformats-officedocument.presentationml.tags+xml"/>
  <Override PartName="/ppt/tags/tag1092.xml" ContentType="application/vnd.openxmlformats-officedocument.presentationml.tags+xml"/>
  <Override PartName="/ppt/notesSlides/notesSlide18.xml" ContentType="application/vnd.openxmlformats-officedocument.presentationml.notesSlide+xml"/>
  <Override PartName="/ppt/tags/tag1093.xml" ContentType="application/vnd.openxmlformats-officedocument.presentationml.tags+xml"/>
  <Override PartName="/ppt/tags/tag1094.xml" ContentType="application/vnd.openxmlformats-officedocument.presentationml.tags+xml"/>
  <Override PartName="/ppt/tags/tag1095.xml" ContentType="application/vnd.openxmlformats-officedocument.presentationml.tags+xml"/>
  <Override PartName="/ppt/tags/tag1096.xml" ContentType="application/vnd.openxmlformats-officedocument.presentationml.tags+xml"/>
  <Override PartName="/ppt/tags/tag1097.xml" ContentType="application/vnd.openxmlformats-officedocument.presentationml.tags+xml"/>
  <Override PartName="/ppt/tags/tag1098.xml" ContentType="application/vnd.openxmlformats-officedocument.presentationml.tags+xml"/>
  <Override PartName="/ppt/tags/tag1099.xml" ContentType="application/vnd.openxmlformats-officedocument.presentationml.tags+xml"/>
  <Override PartName="/ppt/tags/tag1100.xml" ContentType="application/vnd.openxmlformats-officedocument.presentationml.tags+xml"/>
  <Override PartName="/ppt/tags/tag1101.xml" ContentType="application/vnd.openxmlformats-officedocument.presentationml.tags+xml"/>
  <Override PartName="/ppt/tags/tag1102.xml" ContentType="application/vnd.openxmlformats-officedocument.presentationml.tags+xml"/>
  <Override PartName="/ppt/tags/tag1103.xml" ContentType="application/vnd.openxmlformats-officedocument.presentationml.tags+xml"/>
  <Override PartName="/ppt/tags/tag1104.xml" ContentType="application/vnd.openxmlformats-officedocument.presentationml.tags+xml"/>
  <Override PartName="/ppt/tags/tag1105.xml" ContentType="application/vnd.openxmlformats-officedocument.presentationml.tags+xml"/>
  <Override PartName="/ppt/tags/tag1106.xml" ContentType="application/vnd.openxmlformats-officedocument.presentationml.tags+xml"/>
  <Override PartName="/ppt/tags/tag1107.xml" ContentType="application/vnd.openxmlformats-officedocument.presentationml.tags+xml"/>
  <Override PartName="/ppt/tags/tag1108.xml" ContentType="application/vnd.openxmlformats-officedocument.presentationml.tags+xml"/>
  <Override PartName="/ppt/tags/tag1109.xml" ContentType="application/vnd.openxmlformats-officedocument.presentationml.tags+xml"/>
  <Override PartName="/ppt/tags/tag1110.xml" ContentType="application/vnd.openxmlformats-officedocument.presentationml.tags+xml"/>
  <Override PartName="/ppt/tags/tag1111.xml" ContentType="application/vnd.openxmlformats-officedocument.presentationml.tags+xml"/>
  <Override PartName="/ppt/tags/tag1112.xml" ContentType="application/vnd.openxmlformats-officedocument.presentationml.tags+xml"/>
  <Override PartName="/ppt/tags/tag1113.xml" ContentType="application/vnd.openxmlformats-officedocument.presentationml.tags+xml"/>
  <Override PartName="/ppt/notesSlides/notesSlide19.xml" ContentType="application/vnd.openxmlformats-officedocument.presentationml.notesSlide+xml"/>
  <Override PartName="/ppt/tags/tag1114.xml" ContentType="application/vnd.openxmlformats-officedocument.presentationml.tags+xml"/>
  <Override PartName="/ppt/tags/tag1115.xml" ContentType="application/vnd.openxmlformats-officedocument.presentationml.tags+xml"/>
  <Override PartName="/ppt/tags/tag1116.xml" ContentType="application/vnd.openxmlformats-officedocument.presentationml.tags+xml"/>
  <Override PartName="/ppt/tags/tag1117.xml" ContentType="application/vnd.openxmlformats-officedocument.presentationml.tags+xml"/>
  <Override PartName="/ppt/tags/tag1118.xml" ContentType="application/vnd.openxmlformats-officedocument.presentationml.tags+xml"/>
  <Override PartName="/ppt/tags/tag1119.xml" ContentType="application/vnd.openxmlformats-officedocument.presentationml.tags+xml"/>
  <Override PartName="/ppt/tags/tag1120.xml" ContentType="application/vnd.openxmlformats-officedocument.presentationml.tags+xml"/>
  <Override PartName="/ppt/tags/tag1121.xml" ContentType="application/vnd.openxmlformats-officedocument.presentationml.tags+xml"/>
  <Override PartName="/ppt/tags/tag1122.xml" ContentType="application/vnd.openxmlformats-officedocument.presentationml.tags+xml"/>
  <Override PartName="/ppt/tags/tag1123.xml" ContentType="application/vnd.openxmlformats-officedocument.presentationml.tags+xml"/>
  <Override PartName="/ppt/tags/tag1124.xml" ContentType="application/vnd.openxmlformats-officedocument.presentationml.tags+xml"/>
  <Override PartName="/ppt/tags/tag1125.xml" ContentType="application/vnd.openxmlformats-officedocument.presentationml.tags+xml"/>
  <Override PartName="/ppt/tags/tag1126.xml" ContentType="application/vnd.openxmlformats-officedocument.presentationml.tags+xml"/>
  <Override PartName="/ppt/notesSlides/notesSlide20.xml" ContentType="application/vnd.openxmlformats-officedocument.presentationml.notesSlide+xml"/>
  <Override PartName="/ppt/tags/tag1127.xml" ContentType="application/vnd.openxmlformats-officedocument.presentationml.tags+xml"/>
  <Override PartName="/ppt/tags/tag1128.xml" ContentType="application/vnd.openxmlformats-officedocument.presentationml.tags+xml"/>
  <Override PartName="/ppt/tags/tag1129.xml" ContentType="application/vnd.openxmlformats-officedocument.presentationml.tags+xml"/>
  <Override PartName="/ppt/notesSlides/notesSlide21.xml" ContentType="application/vnd.openxmlformats-officedocument.presentationml.notesSlide+xml"/>
  <Override PartName="/ppt/tags/tag1130.xml" ContentType="application/vnd.openxmlformats-officedocument.presentationml.tags+xml"/>
  <Override PartName="/ppt/tags/tag1131.xml" ContentType="application/vnd.openxmlformats-officedocument.presentationml.tags+xml"/>
  <Override PartName="/ppt/tags/tag1132.xml" ContentType="application/vnd.openxmlformats-officedocument.presentationml.tags+xml"/>
  <Override PartName="/ppt/notesSlides/notesSlide22.xml" ContentType="application/vnd.openxmlformats-officedocument.presentationml.notesSlide+xml"/>
  <Override PartName="/ppt/tags/tag1133.xml" ContentType="application/vnd.openxmlformats-officedocument.presentationml.tags+xml"/>
  <Override PartName="/ppt/tags/tag1134.xml" ContentType="application/vnd.openxmlformats-officedocument.presentationml.tags+xml"/>
  <Override PartName="/ppt/tags/tag1135.xml" ContentType="application/vnd.openxmlformats-officedocument.presentationml.tags+xml"/>
  <Override PartName="/ppt/notesSlides/notesSlide23.xml" ContentType="application/vnd.openxmlformats-officedocument.presentationml.notesSlide+xml"/>
  <Override PartName="/ppt/tags/tag1136.xml" ContentType="application/vnd.openxmlformats-officedocument.presentationml.tags+xml"/>
  <Override PartName="/ppt/tags/tag1137.xml" ContentType="application/vnd.openxmlformats-officedocument.presentationml.tags+xml"/>
  <Override PartName="/ppt/tags/tag1138.xml" ContentType="application/vnd.openxmlformats-officedocument.presentationml.tags+xml"/>
  <Override PartName="/ppt/notesSlides/notesSlide24.xml" ContentType="application/vnd.openxmlformats-officedocument.presentationml.notesSlide+xml"/>
  <Override PartName="/ppt/tags/tag1139.xml" ContentType="application/vnd.openxmlformats-officedocument.presentationml.tags+xml"/>
  <Override PartName="/ppt/tags/tag1140.xml" ContentType="application/vnd.openxmlformats-officedocument.presentationml.tags+xml"/>
  <Override PartName="/ppt/tags/tag1141.xml" ContentType="application/vnd.openxmlformats-officedocument.presentationml.tags+xml"/>
  <Override PartName="/ppt/tags/tag1142.xml" ContentType="application/vnd.openxmlformats-officedocument.presentationml.tags+xml"/>
  <Override PartName="/ppt/tags/tag1143.xml" ContentType="application/vnd.openxmlformats-officedocument.presentationml.tags+xml"/>
  <Override PartName="/ppt/tags/tag1144.xml" ContentType="application/vnd.openxmlformats-officedocument.presentationml.tags+xml"/>
  <Override PartName="/ppt/tags/tag1145.xml" ContentType="application/vnd.openxmlformats-officedocument.presentationml.tags+xml"/>
  <Override PartName="/ppt/tags/tag1146.xml" ContentType="application/vnd.openxmlformats-officedocument.presentationml.tags+xml"/>
  <Override PartName="/ppt/tags/tag1147.xml" ContentType="application/vnd.openxmlformats-officedocument.presentationml.tags+xml"/>
  <Override PartName="/ppt/tags/tag1148.xml" ContentType="application/vnd.openxmlformats-officedocument.presentationml.tags+xml"/>
  <Override PartName="/ppt/tags/tag1149.xml" ContentType="application/vnd.openxmlformats-officedocument.presentationml.tags+xml"/>
  <Override PartName="/ppt/tags/tag1150.xml" ContentType="application/vnd.openxmlformats-officedocument.presentationml.tags+xml"/>
  <Override PartName="/ppt/tags/tag1151.xml" ContentType="application/vnd.openxmlformats-officedocument.presentationml.tags+xml"/>
  <Override PartName="/ppt/tags/tag1152.xml" ContentType="application/vnd.openxmlformats-officedocument.presentationml.tags+xml"/>
  <Override PartName="/ppt/tags/tag1153.xml" ContentType="application/vnd.openxmlformats-officedocument.presentationml.tags+xml"/>
  <Override PartName="/ppt/tags/tag1154.xml" ContentType="application/vnd.openxmlformats-officedocument.presentationml.tags+xml"/>
  <Override PartName="/ppt/tags/tag1155.xml" ContentType="application/vnd.openxmlformats-officedocument.presentationml.tags+xml"/>
  <Override PartName="/ppt/tags/tag1156.xml" ContentType="application/vnd.openxmlformats-officedocument.presentationml.tags+xml"/>
  <Override PartName="/ppt/tags/tag1157.xml" ContentType="application/vnd.openxmlformats-officedocument.presentationml.tags+xml"/>
  <Override PartName="/ppt/tags/tag1158.xml" ContentType="application/vnd.openxmlformats-officedocument.presentationml.tags+xml"/>
  <Override PartName="/ppt/tags/tag1159.xml" ContentType="application/vnd.openxmlformats-officedocument.presentationml.tags+xml"/>
  <Override PartName="/ppt/tags/tag1160.xml" ContentType="application/vnd.openxmlformats-officedocument.presentationml.tags+xml"/>
  <Override PartName="/ppt/notesSlides/notesSlide25.xml" ContentType="application/vnd.openxmlformats-officedocument.presentationml.notesSlide+xml"/>
  <Override PartName="/ppt/tags/tag1161.xml" ContentType="application/vnd.openxmlformats-officedocument.presentationml.tags+xml"/>
  <Override PartName="/ppt/tags/tag1162.xml" ContentType="application/vnd.openxmlformats-officedocument.presentationml.tags+xml"/>
  <Override PartName="/ppt/tags/tag1163.xml" ContentType="application/vnd.openxmlformats-officedocument.presentationml.tags+xml"/>
  <Override PartName="/ppt/tags/tag1164.xml" ContentType="application/vnd.openxmlformats-officedocument.presentationml.tags+xml"/>
  <Override PartName="/ppt/tags/tag1165.xml" ContentType="application/vnd.openxmlformats-officedocument.presentationml.tags+xml"/>
  <Override PartName="/ppt/tags/tag1166.xml" ContentType="application/vnd.openxmlformats-officedocument.presentationml.tags+xml"/>
  <Override PartName="/ppt/tags/tag1167.xml" ContentType="application/vnd.openxmlformats-officedocument.presentationml.tags+xml"/>
  <Override PartName="/ppt/tags/tag1168.xml" ContentType="application/vnd.openxmlformats-officedocument.presentationml.tags+xml"/>
  <Override PartName="/ppt/tags/tag1169.xml" ContentType="application/vnd.openxmlformats-officedocument.presentationml.tags+xml"/>
  <Override PartName="/ppt/tags/tag1170.xml" ContentType="application/vnd.openxmlformats-officedocument.presentationml.tags+xml"/>
  <Override PartName="/ppt/tags/tag1171.xml" ContentType="application/vnd.openxmlformats-officedocument.presentationml.tags+xml"/>
  <Override PartName="/ppt/tags/tag1172.xml" ContentType="application/vnd.openxmlformats-officedocument.presentationml.tags+xml"/>
  <Override PartName="/ppt/tags/tag1173.xml" ContentType="application/vnd.openxmlformats-officedocument.presentationml.tags+xml"/>
  <Override PartName="/ppt/tags/tag1174.xml" ContentType="application/vnd.openxmlformats-officedocument.presentationml.tags+xml"/>
  <Override PartName="/ppt/tags/tag1175.xml" ContentType="application/vnd.openxmlformats-officedocument.presentationml.tags+xml"/>
  <Override PartName="/ppt/tags/tag1176.xml" ContentType="application/vnd.openxmlformats-officedocument.presentationml.tags+xml"/>
  <Override PartName="/ppt/tags/tag1177.xml" ContentType="application/vnd.openxmlformats-officedocument.presentationml.tags+xml"/>
  <Override PartName="/ppt/tags/tag1178.xml" ContentType="application/vnd.openxmlformats-officedocument.presentationml.tags+xml"/>
  <Override PartName="/ppt/tags/tag1179.xml" ContentType="application/vnd.openxmlformats-officedocument.presentationml.tags+xml"/>
  <Override PartName="/ppt/tags/tag1180.xml" ContentType="application/vnd.openxmlformats-officedocument.presentationml.tags+xml"/>
  <Override PartName="/ppt/tags/tag1181.xml" ContentType="application/vnd.openxmlformats-officedocument.presentationml.tags+xml"/>
  <Override PartName="/ppt/tags/tag1182.xml" ContentType="application/vnd.openxmlformats-officedocument.presentationml.tags+xml"/>
  <Override PartName="/ppt/tags/tag1183.xml" ContentType="application/vnd.openxmlformats-officedocument.presentationml.tags+xml"/>
  <Override PartName="/ppt/tags/tag1184.xml" ContentType="application/vnd.openxmlformats-officedocument.presentationml.tags+xml"/>
  <Override PartName="/ppt/tags/tag1185.xml" ContentType="application/vnd.openxmlformats-officedocument.presentationml.tags+xml"/>
  <Override PartName="/ppt/tags/tag1186.xml" ContentType="application/vnd.openxmlformats-officedocument.presentationml.tags+xml"/>
  <Override PartName="/ppt/tags/tag1187.xml" ContentType="application/vnd.openxmlformats-officedocument.presentationml.tags+xml"/>
  <Override PartName="/ppt/tags/tag1188.xml" ContentType="application/vnd.openxmlformats-officedocument.presentationml.tags+xml"/>
  <Override PartName="/ppt/tags/tag1189.xml" ContentType="application/vnd.openxmlformats-officedocument.presentationml.tags+xml"/>
  <Override PartName="/ppt/tags/tag1190.xml" ContentType="application/vnd.openxmlformats-officedocument.presentationml.tags+xml"/>
  <Override PartName="/ppt/tags/tag1191.xml" ContentType="application/vnd.openxmlformats-officedocument.presentationml.tags+xml"/>
  <Override PartName="/ppt/notesSlides/notesSlide26.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p:sldMasterIdLst>
    <p:sldMasterId id="2147483648" r:id="rId1"/>
  </p:sldMasterIdLst>
  <p:notesMasterIdLst>
    <p:notesMasterId r:id="rId32"/>
  </p:notesMasterIdLst>
  <p:sldIdLst>
    <p:sldId id="256" r:id="rId2"/>
    <p:sldId id="501" r:id="rId3"/>
    <p:sldId id="491" r:id="rId4"/>
    <p:sldId id="503" r:id="rId5"/>
    <p:sldId id="492" r:id="rId6"/>
    <p:sldId id="286" r:id="rId7"/>
    <p:sldId id="266" r:id="rId8"/>
    <p:sldId id="290" r:id="rId9"/>
    <p:sldId id="480" r:id="rId10"/>
    <p:sldId id="494" r:id="rId11"/>
    <p:sldId id="499" r:id="rId12"/>
    <p:sldId id="287" r:id="rId13"/>
    <p:sldId id="470" r:id="rId14"/>
    <p:sldId id="485" r:id="rId15"/>
    <p:sldId id="265" r:id="rId16"/>
    <p:sldId id="282" r:id="rId17"/>
    <p:sldId id="472" r:id="rId18"/>
    <p:sldId id="505" r:id="rId19"/>
    <p:sldId id="497" r:id="rId20"/>
    <p:sldId id="488" r:id="rId21"/>
    <p:sldId id="495" r:id="rId22"/>
    <p:sldId id="489" r:id="rId23"/>
    <p:sldId id="504" r:id="rId24"/>
    <p:sldId id="259" r:id="rId25"/>
    <p:sldId id="490" r:id="rId26"/>
    <p:sldId id="506" r:id="rId27"/>
    <p:sldId id="508" r:id="rId28"/>
    <p:sldId id="509" r:id="rId29"/>
    <p:sldId id="498" r:id="rId30"/>
    <p:sldId id="500" r:id="rId31"/>
  </p:sldIdLst>
  <p:sldSz cx="12192000" cy="6858000"/>
  <p:notesSz cx="6858000" cy="9144000"/>
  <p:embeddedFontLst>
    <p:embeddedFont>
      <p:font typeface="Calibri" panose="020F0502020204030204" pitchFamily="34" charset="0"/>
      <p:regular r:id="rId33"/>
      <p:bold r:id="rId34"/>
      <p:italic r:id="rId35"/>
      <p:boldItalic r:id="rId36"/>
    </p:embeddedFont>
    <p:embeddedFont>
      <p:font typeface="Calibri Light" panose="020F0302020204030204" pitchFamily="34" charset="0"/>
      <p:regular r:id="rId37"/>
      <p:italic r:id="rId38"/>
    </p:embeddedFont>
    <p:embeddedFont>
      <p:font typeface="Cambria Math" panose="02040503050406030204" pitchFamily="18" charset="0"/>
      <p:regular r:id="rId39"/>
    </p:embeddedFont>
    <p:embeddedFont>
      <p:font typeface="Economica" panose="02000506040000020004" pitchFamily="2" charset="0"/>
      <p:regular r:id="rId40"/>
      <p:bold r:id="rId41"/>
      <p:italic r:id="rId42"/>
      <p:boldItalic r:id="rId43"/>
    </p:embeddedFont>
    <p:embeddedFont>
      <p:font typeface="Nunito" pitchFamily="2" charset="0"/>
      <p:regular r:id="rId44"/>
      <p:bold r:id="rId45"/>
      <p:italic r:id="rId46"/>
      <p:boldItalic r:id="rId47"/>
    </p:embeddedFont>
    <p:embeddedFont>
      <p:font typeface="Segoe UI" panose="020B0502040204020203" pitchFamily="34" charset="0"/>
      <p:regular r:id="rId48"/>
      <p:bold r:id="rId49"/>
      <p:italic r:id="rId50"/>
      <p:boldItalic r:id="rId51"/>
    </p:embeddedFont>
  </p:embeddedFontLst>
  <p:defaultTex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45282F91-D236-E64E-7FA6-A3B605677976}" name="Cantamessa Astrid" initials="CA" userId="Cantamessa Astrid" providerId="None"/>
</p188:authorLst>
</file>

<file path=ppt/presProps.xml><?xml version="1.0" encoding="utf-8"?>
<p:presentationPr xmlns:a="http://schemas.openxmlformats.org/drawingml/2006/main" xmlns:r="http://schemas.openxmlformats.org/officeDocument/2006/relationships" xmlns:p="http://schemas.openxmlformats.org/presentationml/2006/main">
  <p:clrMru>
    <a:srgbClr val="A3E1A9"/>
    <a:srgbClr val="96D6E8"/>
    <a:srgbClr val="236B2A"/>
    <a:srgbClr val="262626"/>
    <a:srgbClr val="2E2C29"/>
    <a:srgbClr val="E9E9E9"/>
    <a:srgbClr val="E6E6E6"/>
    <a:srgbClr val="EEF6F6"/>
    <a:srgbClr val="4E9698"/>
    <a:srgbClr val="69A74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9501F7E4-DF9C-474A-A27F-B498915C5561}" v="1476" dt="2023-11-15T18:08:16.391"/>
  </p1510:revLst>
</p1510:revInfo>
</file>

<file path=ppt/tableStyles.xml><?xml version="1.0" encoding="utf-8"?>
<a:tblStyleLst xmlns:a="http://schemas.openxmlformats.org/drawingml/2006/main" def="{5C22544A-7EE6-4342-B048-85BDC9FD1C3A}">
  <a:tblStyle styleId="{5C22544A-7EE6-4342-B048-85BDC9FD1C3A}" styleName="Style moyen 2 - Accentuation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D7AC3CCA-C797-4891-BE02-D94E43425B78}" styleName="Style moyen 4">
    <a:wholeTbl>
      <a:tcTxStyle>
        <a:fontRef idx="minor">
          <a:scrgbClr r="0" g="0" b="0"/>
        </a:fontRef>
        <a:schemeClr val="dk1"/>
      </a:tcTxStyle>
      <a:tcStyle>
        <a:tcBdr>
          <a:left>
            <a:ln w="12700" cmpd="sng">
              <a:solidFill>
                <a:schemeClr val="dk1"/>
              </a:solidFill>
            </a:ln>
          </a:left>
          <a:right>
            <a:ln w="12700" cmpd="sng">
              <a:solidFill>
                <a:schemeClr val="dk1"/>
              </a:solidFill>
            </a:ln>
          </a:right>
          <a:top>
            <a:ln w="12700" cmpd="sng">
              <a:solidFill>
                <a:schemeClr val="dk1"/>
              </a:solidFill>
            </a:ln>
          </a:top>
          <a:bottom>
            <a:ln w="12700" cmpd="sng">
              <a:solidFill>
                <a:schemeClr val="dk1"/>
              </a:solidFill>
            </a:ln>
          </a:bottom>
          <a:insideH>
            <a:ln w="12700" cmpd="sng">
              <a:solidFill>
                <a:schemeClr val="dk1"/>
              </a:solidFill>
            </a:ln>
          </a:insideH>
          <a:insideV>
            <a:ln w="12700" cmpd="sng">
              <a:solidFill>
                <a:schemeClr val="dk1"/>
              </a:solid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tcStyle>
    </a:lastCol>
    <a:firstCol>
      <a:tcTxStyle b="on"/>
      <a:tcStyle>
        <a:tcBdr/>
      </a:tcStyle>
    </a:firstCol>
    <a:lastRow>
      <a:tcTxStyle b="on"/>
      <a:tcStyle>
        <a:tcBdr>
          <a:top>
            <a:ln w="25400" cmpd="sng">
              <a:solidFill>
                <a:schemeClr val="dk1"/>
              </a:solidFill>
            </a:ln>
          </a:top>
        </a:tcBdr>
        <a:fill>
          <a:solidFill>
            <a:schemeClr val="dk1">
              <a:tint val="20000"/>
            </a:schemeClr>
          </a:solidFill>
        </a:fill>
      </a:tcStyle>
    </a:lastRow>
    <a:firstRow>
      <a:tcTxStyle b="on"/>
      <a:tcStyle>
        <a:tcBdr/>
        <a:fill>
          <a:solidFill>
            <a:schemeClr val="dk1">
              <a:tint val="20000"/>
            </a:schemeClr>
          </a:solidFill>
        </a:fill>
      </a:tcStyle>
    </a:firstRow>
  </a:tblStyle>
  <a:tblStyle styleId="{F5AB1C69-6EDB-4FF4-983F-18BD219EF322}" styleName="Style moyen 2 - Accentuation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0505E3EF-67EA-436B-97B2-0124C06EBD24}" styleName="Style moyen 4 - Accentuation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solidFill>
            <a:schemeClr val="accent3">
              <a:tint val="20000"/>
            </a:schemeClr>
          </a:solidFill>
        </a:fill>
      </a:tcStyle>
    </a:wholeTbl>
    <a:band1H>
      <a:tcStyle>
        <a:tcBdr/>
        <a:fill>
          <a:solidFill>
            <a:schemeClr val="accent3">
              <a:tint val="40000"/>
            </a:schemeClr>
          </a:solidFill>
        </a:fill>
      </a:tcStyle>
    </a:band1H>
    <a:band1V>
      <a:tcStyle>
        <a:tcBdr/>
        <a:fill>
          <a:solidFill>
            <a:schemeClr val="accent3">
              <a:tint val="40000"/>
            </a:schemeClr>
          </a:solidFill>
        </a:fill>
      </a:tcStyle>
    </a:band1V>
    <a:lastCol>
      <a:tcTxStyle b="on"/>
      <a:tcStyle>
        <a:tcBdr/>
      </a:tcStyle>
    </a:lastCol>
    <a:firstCol>
      <a:tcTxStyle b="on"/>
      <a:tcStyle>
        <a:tcBdr/>
      </a:tcStyle>
    </a:firstCol>
    <a:lastRow>
      <a:tcTxStyle b="on"/>
      <a:tcStyle>
        <a:tcBdr>
          <a:top>
            <a:ln w="25400" cmpd="sng">
              <a:solidFill>
                <a:schemeClr val="accent3"/>
              </a:solidFill>
            </a:ln>
          </a:top>
        </a:tcBdr>
        <a:fill>
          <a:solidFill>
            <a:schemeClr val="accent3">
              <a:tint val="20000"/>
            </a:schemeClr>
          </a:solidFill>
        </a:fill>
      </a:tcStyle>
    </a:lastRow>
    <a:firstRow>
      <a:tcTxStyle b="on"/>
      <a:tcStyle>
        <a:tcBdr/>
        <a:fill>
          <a:solidFill>
            <a:schemeClr val="accent3">
              <a:tint val="20000"/>
            </a:schemeClr>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3078" autoAdjust="0"/>
    <p:restoredTop sz="83943" autoAdjust="0"/>
  </p:normalViewPr>
  <p:slideViewPr>
    <p:cSldViewPr snapToGrid="0">
      <p:cViewPr varScale="1">
        <p:scale>
          <a:sx n="69" d="100"/>
          <a:sy n="69" d="100"/>
        </p:scale>
        <p:origin x="1320" y="7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font" Target="fonts/font7.fntdata"/><Relationship Id="rId21" Type="http://schemas.openxmlformats.org/officeDocument/2006/relationships/slide" Target="slides/slide20.xml"/><Relationship Id="rId34" Type="http://schemas.openxmlformats.org/officeDocument/2006/relationships/font" Target="fonts/font2.fntdata"/><Relationship Id="rId42" Type="http://schemas.openxmlformats.org/officeDocument/2006/relationships/font" Target="fonts/font10.fntdata"/><Relationship Id="rId47" Type="http://schemas.openxmlformats.org/officeDocument/2006/relationships/font" Target="fonts/font15.fntdata"/><Relationship Id="rId50" Type="http://schemas.openxmlformats.org/officeDocument/2006/relationships/font" Target="fonts/font18.fntdata"/><Relationship Id="rId55" Type="http://schemas.openxmlformats.org/officeDocument/2006/relationships/tableStyles" Target="tableStyle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notesMaster" Target="notesMasters/notesMaster1.xml"/><Relationship Id="rId37" Type="http://schemas.openxmlformats.org/officeDocument/2006/relationships/font" Target="fonts/font5.fntdata"/><Relationship Id="rId40" Type="http://schemas.openxmlformats.org/officeDocument/2006/relationships/font" Target="fonts/font8.fntdata"/><Relationship Id="rId45" Type="http://schemas.openxmlformats.org/officeDocument/2006/relationships/font" Target="fonts/font13.fntdata"/><Relationship Id="rId53" Type="http://schemas.openxmlformats.org/officeDocument/2006/relationships/viewProps" Target="viewProps.xml"/><Relationship Id="rId58" Type="http://schemas.microsoft.com/office/2018/10/relationships/authors" Target="authors.xml"/><Relationship Id="rId5" Type="http://schemas.openxmlformats.org/officeDocument/2006/relationships/slide" Target="slides/slide4.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font" Target="fonts/font3.fntdata"/><Relationship Id="rId43" Type="http://schemas.openxmlformats.org/officeDocument/2006/relationships/font" Target="fonts/font11.fntdata"/><Relationship Id="rId48" Type="http://schemas.openxmlformats.org/officeDocument/2006/relationships/font" Target="fonts/font16.fntdata"/><Relationship Id="rId56" Type="http://schemas.microsoft.com/office/2016/11/relationships/changesInfo" Target="changesInfos/changesInfo1.xml"/><Relationship Id="rId8" Type="http://schemas.openxmlformats.org/officeDocument/2006/relationships/slide" Target="slides/slide7.xml"/><Relationship Id="rId51" Type="http://schemas.openxmlformats.org/officeDocument/2006/relationships/font" Target="fonts/font19.fntdata"/><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font" Target="fonts/font1.fntdata"/><Relationship Id="rId38" Type="http://schemas.openxmlformats.org/officeDocument/2006/relationships/font" Target="fonts/font6.fntdata"/><Relationship Id="rId46" Type="http://schemas.openxmlformats.org/officeDocument/2006/relationships/font" Target="fonts/font14.fntdata"/><Relationship Id="rId20" Type="http://schemas.openxmlformats.org/officeDocument/2006/relationships/slide" Target="slides/slide19.xml"/><Relationship Id="rId41" Type="http://schemas.openxmlformats.org/officeDocument/2006/relationships/font" Target="fonts/font9.fntdata"/><Relationship Id="rId54"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font" Target="fonts/font4.fntdata"/><Relationship Id="rId49" Type="http://schemas.openxmlformats.org/officeDocument/2006/relationships/font" Target="fonts/font17.fntdata"/><Relationship Id="rId57" Type="http://schemas.microsoft.com/office/2015/10/relationships/revisionInfo" Target="revisionInfo.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font" Target="fonts/font12.fntdata"/><Relationship Id="rId52" Type="http://schemas.openxmlformats.org/officeDocument/2006/relationships/presProps" Target="pres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Cantamessa Astrid" userId="25f9f48d-85bc-43a4-947a-61da0b1c16f5" providerId="ADAL" clId="{49021BD5-7EF0-4C97-829D-B6454330BC5B}"/>
    <pc:docChg chg="undo custSel addSld delSld modSld sldOrd">
      <pc:chgData name="Cantamessa Astrid" userId="25f9f48d-85bc-43a4-947a-61da0b1c16f5" providerId="ADAL" clId="{49021BD5-7EF0-4C97-829D-B6454330BC5B}" dt="2023-07-06T09:10:40.439" v="19656" actId="113"/>
      <pc:docMkLst>
        <pc:docMk/>
      </pc:docMkLst>
      <pc:sldChg chg="modSp mod">
        <pc:chgData name="Cantamessa Astrid" userId="25f9f48d-85bc-43a4-947a-61da0b1c16f5" providerId="ADAL" clId="{49021BD5-7EF0-4C97-829D-B6454330BC5B}" dt="2023-07-06T06:16:36.704" v="19362" actId="1076"/>
        <pc:sldMkLst>
          <pc:docMk/>
          <pc:sldMk cId="3709463851" sldId="256"/>
        </pc:sldMkLst>
        <pc:spChg chg="mod">
          <ac:chgData name="Cantamessa Astrid" userId="25f9f48d-85bc-43a4-947a-61da0b1c16f5" providerId="ADAL" clId="{49021BD5-7EF0-4C97-829D-B6454330BC5B}" dt="2023-07-06T06:16:36.704" v="19362" actId="1076"/>
          <ac:spMkLst>
            <pc:docMk/>
            <pc:sldMk cId="3709463851" sldId="256"/>
            <ac:spMk id="14" creationId="{A3DE153D-5786-4DE1-BF64-93007C9D9E6D}"/>
          </ac:spMkLst>
        </pc:spChg>
      </pc:sldChg>
      <pc:sldChg chg="addSp delSp modSp add del mod">
        <pc:chgData name="Cantamessa Astrid" userId="25f9f48d-85bc-43a4-947a-61da0b1c16f5" providerId="ADAL" clId="{49021BD5-7EF0-4C97-829D-B6454330BC5B}" dt="2023-07-04T15:07:09.461" v="4694" actId="47"/>
        <pc:sldMkLst>
          <pc:docMk/>
          <pc:sldMk cId="1035927218" sldId="258"/>
        </pc:sldMkLst>
        <pc:spChg chg="add del">
          <ac:chgData name="Cantamessa Astrid" userId="25f9f48d-85bc-43a4-947a-61da0b1c16f5" providerId="ADAL" clId="{49021BD5-7EF0-4C97-829D-B6454330BC5B}" dt="2023-07-04T14:43:49.167" v="4225" actId="478"/>
          <ac:spMkLst>
            <pc:docMk/>
            <pc:sldMk cId="1035927218" sldId="258"/>
            <ac:spMk id="4" creationId="{C784BD57-79C2-878A-A768-AAE8D1BD1B46}"/>
          </ac:spMkLst>
        </pc:spChg>
        <pc:spChg chg="mod">
          <ac:chgData name="Cantamessa Astrid" userId="25f9f48d-85bc-43a4-947a-61da0b1c16f5" providerId="ADAL" clId="{49021BD5-7EF0-4C97-829D-B6454330BC5B}" dt="2023-07-04T14:40:02.384" v="4219" actId="20577"/>
          <ac:spMkLst>
            <pc:docMk/>
            <pc:sldMk cId="1035927218" sldId="258"/>
            <ac:spMk id="31" creationId="{23AEB155-CBB8-41A4-86DD-20803DDB2141}"/>
          </ac:spMkLst>
        </pc:spChg>
      </pc:sldChg>
      <pc:sldChg chg="addSp delSp modSp add mod">
        <pc:chgData name="Cantamessa Astrid" userId="25f9f48d-85bc-43a4-947a-61da0b1c16f5" providerId="ADAL" clId="{49021BD5-7EF0-4C97-829D-B6454330BC5B}" dt="2023-07-04T16:17:53.154" v="5744" actId="208"/>
        <pc:sldMkLst>
          <pc:docMk/>
          <pc:sldMk cId="4191016288" sldId="259"/>
        </pc:sldMkLst>
        <pc:spChg chg="mod">
          <ac:chgData name="Cantamessa Astrid" userId="25f9f48d-85bc-43a4-947a-61da0b1c16f5" providerId="ADAL" clId="{49021BD5-7EF0-4C97-829D-B6454330BC5B}" dt="2023-07-04T15:47:16.491" v="5194" actId="20577"/>
          <ac:spMkLst>
            <pc:docMk/>
            <pc:sldMk cId="4191016288" sldId="259"/>
            <ac:spMk id="2" creationId="{19FB2BC9-8EAE-466E-BF85-797572A8E22E}"/>
          </ac:spMkLst>
        </pc:spChg>
        <pc:spChg chg="add mod">
          <ac:chgData name="Cantamessa Astrid" userId="25f9f48d-85bc-43a4-947a-61da0b1c16f5" providerId="ADAL" clId="{49021BD5-7EF0-4C97-829D-B6454330BC5B}" dt="2023-07-04T16:17:25.979" v="5740" actId="1036"/>
          <ac:spMkLst>
            <pc:docMk/>
            <pc:sldMk cId="4191016288" sldId="259"/>
            <ac:spMk id="3" creationId="{F2A77908-F84C-4019-C21A-CDCA868811DA}"/>
          </ac:spMkLst>
        </pc:spChg>
        <pc:spChg chg="add mod">
          <ac:chgData name="Cantamessa Astrid" userId="25f9f48d-85bc-43a4-947a-61da0b1c16f5" providerId="ADAL" clId="{49021BD5-7EF0-4C97-829D-B6454330BC5B}" dt="2023-07-04T16:17:53.154" v="5744" actId="208"/>
          <ac:spMkLst>
            <pc:docMk/>
            <pc:sldMk cId="4191016288" sldId="259"/>
            <ac:spMk id="7" creationId="{826C7E17-E003-6E40-0498-050950AA5CC0}"/>
          </ac:spMkLst>
        </pc:spChg>
        <pc:spChg chg="add mod">
          <ac:chgData name="Cantamessa Astrid" userId="25f9f48d-85bc-43a4-947a-61da0b1c16f5" providerId="ADAL" clId="{49021BD5-7EF0-4C97-829D-B6454330BC5B}" dt="2023-07-04T16:17:53.154" v="5744" actId="208"/>
          <ac:spMkLst>
            <pc:docMk/>
            <pc:sldMk cId="4191016288" sldId="259"/>
            <ac:spMk id="8" creationId="{84073BCF-6C1F-CC69-80A7-EB6DBF8AC54C}"/>
          </ac:spMkLst>
        </pc:spChg>
        <pc:spChg chg="mod">
          <ac:chgData name="Cantamessa Astrid" userId="25f9f48d-85bc-43a4-947a-61da0b1c16f5" providerId="ADAL" clId="{49021BD5-7EF0-4C97-829D-B6454330BC5B}" dt="2023-07-04T16:11:50.247" v="5722" actId="14100"/>
          <ac:spMkLst>
            <pc:docMk/>
            <pc:sldMk cId="4191016288" sldId="259"/>
            <ac:spMk id="9" creationId="{46A56B5D-1913-4C9E-9ECF-E71150C8D1FC}"/>
          </ac:spMkLst>
        </pc:spChg>
        <pc:spChg chg="del mod">
          <ac:chgData name="Cantamessa Astrid" userId="25f9f48d-85bc-43a4-947a-61da0b1c16f5" providerId="ADAL" clId="{49021BD5-7EF0-4C97-829D-B6454330BC5B}" dt="2023-07-04T16:01:28.963" v="5334" actId="478"/>
          <ac:spMkLst>
            <pc:docMk/>
            <pc:sldMk cId="4191016288" sldId="259"/>
            <ac:spMk id="10" creationId="{46948A34-3210-4799-A6CC-D8A39C8FE908}"/>
          </ac:spMkLst>
        </pc:spChg>
        <pc:spChg chg="del mod">
          <ac:chgData name="Cantamessa Astrid" userId="25f9f48d-85bc-43a4-947a-61da0b1c16f5" providerId="ADAL" clId="{49021BD5-7EF0-4C97-829D-B6454330BC5B}" dt="2023-07-04T16:04:59.011" v="5427" actId="478"/>
          <ac:spMkLst>
            <pc:docMk/>
            <pc:sldMk cId="4191016288" sldId="259"/>
            <ac:spMk id="11" creationId="{597BEBDC-E307-4765-9DB8-60F001E8C967}"/>
          </ac:spMkLst>
        </pc:spChg>
        <pc:spChg chg="mod">
          <ac:chgData name="Cantamessa Astrid" userId="25f9f48d-85bc-43a4-947a-61da0b1c16f5" providerId="ADAL" clId="{49021BD5-7EF0-4C97-829D-B6454330BC5B}" dt="2023-07-04T16:17:25.979" v="5740" actId="1036"/>
          <ac:spMkLst>
            <pc:docMk/>
            <pc:sldMk cId="4191016288" sldId="259"/>
            <ac:spMk id="12" creationId="{0C134B89-76B2-43EE-949C-57551881688F}"/>
          </ac:spMkLst>
        </pc:spChg>
        <pc:spChg chg="mod">
          <ac:chgData name="Cantamessa Astrid" userId="25f9f48d-85bc-43a4-947a-61da0b1c16f5" providerId="ADAL" clId="{49021BD5-7EF0-4C97-829D-B6454330BC5B}" dt="2023-07-04T16:11:44.984" v="5720" actId="1037"/>
          <ac:spMkLst>
            <pc:docMk/>
            <pc:sldMk cId="4191016288" sldId="259"/>
            <ac:spMk id="13" creationId="{BF36EBE3-36EC-42F5-A3A5-32ADDC87DAF4}"/>
          </ac:spMkLst>
        </pc:spChg>
        <pc:spChg chg="add mod">
          <ac:chgData name="Cantamessa Astrid" userId="25f9f48d-85bc-43a4-947a-61da0b1c16f5" providerId="ADAL" clId="{49021BD5-7EF0-4C97-829D-B6454330BC5B}" dt="2023-07-04T16:17:53.154" v="5744" actId="208"/>
          <ac:spMkLst>
            <pc:docMk/>
            <pc:sldMk cId="4191016288" sldId="259"/>
            <ac:spMk id="17" creationId="{C07D211D-F6F4-31E7-C41A-7FC5658D6E92}"/>
          </ac:spMkLst>
        </pc:spChg>
        <pc:spChg chg="add mod">
          <ac:chgData name="Cantamessa Astrid" userId="25f9f48d-85bc-43a4-947a-61da0b1c16f5" providerId="ADAL" clId="{49021BD5-7EF0-4C97-829D-B6454330BC5B}" dt="2023-07-04T16:17:53.154" v="5744" actId="208"/>
          <ac:spMkLst>
            <pc:docMk/>
            <pc:sldMk cId="4191016288" sldId="259"/>
            <ac:spMk id="18" creationId="{3FD7860C-2DA7-0D03-54A1-74B31EF84AD8}"/>
          </ac:spMkLst>
        </pc:spChg>
        <pc:spChg chg="mod">
          <ac:chgData name="Cantamessa Astrid" userId="25f9f48d-85bc-43a4-947a-61da0b1c16f5" providerId="ADAL" clId="{49021BD5-7EF0-4C97-829D-B6454330BC5B}" dt="2023-07-04T16:11:31.243" v="5687" actId="20577"/>
          <ac:spMkLst>
            <pc:docMk/>
            <pc:sldMk cId="4191016288" sldId="259"/>
            <ac:spMk id="31" creationId="{23AEB155-CBB8-41A4-86DD-20803DDB2141}"/>
          </ac:spMkLst>
        </pc:spChg>
        <pc:picChg chg="add mod">
          <ac:chgData name="Cantamessa Astrid" userId="25f9f48d-85bc-43a4-947a-61da0b1c16f5" providerId="ADAL" clId="{49021BD5-7EF0-4C97-829D-B6454330BC5B}" dt="2023-07-04T16:02:13.915" v="5356" actId="1076"/>
          <ac:picMkLst>
            <pc:docMk/>
            <pc:sldMk cId="4191016288" sldId="259"/>
            <ac:picMk id="5" creationId="{7C993FD0-C3DA-89BB-9941-CA3776619155}"/>
          </ac:picMkLst>
        </pc:picChg>
        <pc:picChg chg="mod ord">
          <ac:chgData name="Cantamessa Astrid" userId="25f9f48d-85bc-43a4-947a-61da0b1c16f5" providerId="ADAL" clId="{49021BD5-7EF0-4C97-829D-B6454330BC5B}" dt="2023-07-04T16:05:03.642" v="5428" actId="1076"/>
          <ac:picMkLst>
            <pc:docMk/>
            <pc:sldMk cId="4191016288" sldId="259"/>
            <ac:picMk id="6" creationId="{FFD1B6AB-1FD2-41A5-955E-F95D78EAE591}"/>
          </ac:picMkLst>
        </pc:picChg>
      </pc:sldChg>
      <pc:sldChg chg="modSp mod modAnim">
        <pc:chgData name="Cantamessa Astrid" userId="25f9f48d-85bc-43a4-947a-61da0b1c16f5" providerId="ADAL" clId="{49021BD5-7EF0-4C97-829D-B6454330BC5B}" dt="2023-07-05T10:17:46.280" v="17713"/>
        <pc:sldMkLst>
          <pc:docMk/>
          <pc:sldMk cId="3136973224" sldId="265"/>
        </pc:sldMkLst>
        <pc:spChg chg="mod">
          <ac:chgData name="Cantamessa Astrid" userId="25f9f48d-85bc-43a4-947a-61da0b1c16f5" providerId="ADAL" clId="{49021BD5-7EF0-4C97-829D-B6454330BC5B}" dt="2023-07-04T08:02:43.958" v="3383" actId="20577"/>
          <ac:spMkLst>
            <pc:docMk/>
            <pc:sldMk cId="3136973224" sldId="265"/>
            <ac:spMk id="54" creationId="{1DBB6065-5460-4FB2-B8D0-00D923A9C52C}"/>
          </ac:spMkLst>
        </pc:spChg>
        <pc:picChg chg="mod modCrop">
          <ac:chgData name="Cantamessa Astrid" userId="25f9f48d-85bc-43a4-947a-61da0b1c16f5" providerId="ADAL" clId="{49021BD5-7EF0-4C97-829D-B6454330BC5B}" dt="2023-07-05T07:20:07.807" v="6268" actId="1076"/>
          <ac:picMkLst>
            <pc:docMk/>
            <pc:sldMk cId="3136973224" sldId="265"/>
            <ac:picMk id="6" creationId="{85D12709-5E0A-E9DE-436A-8A6267FF9CCE}"/>
          </ac:picMkLst>
        </pc:picChg>
      </pc:sldChg>
      <pc:sldChg chg="addSp delSp modSp mod delAnim modAnim modNotesTx">
        <pc:chgData name="Cantamessa Astrid" userId="25f9f48d-85bc-43a4-947a-61da0b1c16f5" providerId="ADAL" clId="{49021BD5-7EF0-4C97-829D-B6454330BC5B}" dt="2023-07-05T17:15:54.500" v="19351"/>
        <pc:sldMkLst>
          <pc:docMk/>
          <pc:sldMk cId="15413622" sldId="266"/>
        </pc:sldMkLst>
        <pc:spChg chg="ord">
          <ac:chgData name="Cantamessa Astrid" userId="25f9f48d-85bc-43a4-947a-61da0b1c16f5" providerId="ADAL" clId="{49021BD5-7EF0-4C97-829D-B6454330BC5B}" dt="2023-07-03T10:54:01.918" v="109" actId="167"/>
          <ac:spMkLst>
            <pc:docMk/>
            <pc:sldMk cId="15413622" sldId="266"/>
            <ac:spMk id="2" creationId="{6ED25561-669A-88C4-D5F4-231EF624A628}"/>
          </ac:spMkLst>
        </pc:spChg>
        <pc:spChg chg="add mod">
          <ac:chgData name="Cantamessa Astrid" userId="25f9f48d-85bc-43a4-947a-61da0b1c16f5" providerId="ADAL" clId="{49021BD5-7EF0-4C97-829D-B6454330BC5B}" dt="2023-07-05T06:38:42.743" v="5752" actId="1076"/>
          <ac:spMkLst>
            <pc:docMk/>
            <pc:sldMk cId="15413622" sldId="266"/>
            <ac:spMk id="7" creationId="{5681A30A-1845-412C-124D-DE578DFD487B}"/>
          </ac:spMkLst>
        </pc:spChg>
        <pc:spChg chg="mod">
          <ac:chgData name="Cantamessa Astrid" userId="25f9f48d-85bc-43a4-947a-61da0b1c16f5" providerId="ADAL" clId="{49021BD5-7EF0-4C97-829D-B6454330BC5B}" dt="2023-07-04T07:17:24.160" v="1912" actId="20577"/>
          <ac:spMkLst>
            <pc:docMk/>
            <pc:sldMk cId="15413622" sldId="266"/>
            <ac:spMk id="8" creationId="{9FECD468-D859-490E-9795-74DDD441B13C}"/>
          </ac:spMkLst>
        </pc:spChg>
        <pc:spChg chg="mod">
          <ac:chgData name="Cantamessa Astrid" userId="25f9f48d-85bc-43a4-947a-61da0b1c16f5" providerId="ADAL" clId="{49021BD5-7EF0-4C97-829D-B6454330BC5B}" dt="2023-07-05T09:16:17.995" v="9463" actId="1076"/>
          <ac:spMkLst>
            <pc:docMk/>
            <pc:sldMk cId="15413622" sldId="266"/>
            <ac:spMk id="10" creationId="{0722A0F0-5139-BA59-F7BD-EB3B8724BE22}"/>
          </ac:spMkLst>
        </pc:spChg>
        <pc:spChg chg="del">
          <ac:chgData name="Cantamessa Astrid" userId="25f9f48d-85bc-43a4-947a-61da0b1c16f5" providerId="ADAL" clId="{49021BD5-7EF0-4C97-829D-B6454330BC5B}" dt="2023-07-04T07:15:02.135" v="1883" actId="478"/>
          <ac:spMkLst>
            <pc:docMk/>
            <pc:sldMk cId="15413622" sldId="266"/>
            <ac:spMk id="11" creationId="{1B38F988-B0BA-4EA0-6E36-E0886CE02913}"/>
          </ac:spMkLst>
        </pc:spChg>
        <pc:spChg chg="mod">
          <ac:chgData name="Cantamessa Astrid" userId="25f9f48d-85bc-43a4-947a-61da0b1c16f5" providerId="ADAL" clId="{49021BD5-7EF0-4C97-829D-B6454330BC5B}" dt="2023-07-04T07:05:09.566" v="1826" actId="20577"/>
          <ac:spMkLst>
            <pc:docMk/>
            <pc:sldMk cId="15413622" sldId="266"/>
            <ac:spMk id="15" creationId="{85CCC723-2C93-A34E-DB14-D27D2618EAA6}"/>
          </ac:spMkLst>
        </pc:spChg>
        <pc:spChg chg="mod">
          <ac:chgData name="Cantamessa Astrid" userId="25f9f48d-85bc-43a4-947a-61da0b1c16f5" providerId="ADAL" clId="{49021BD5-7EF0-4C97-829D-B6454330BC5B}" dt="2023-07-04T07:04:36.887" v="1815" actId="1038"/>
          <ac:spMkLst>
            <pc:docMk/>
            <pc:sldMk cId="15413622" sldId="266"/>
            <ac:spMk id="16" creationId="{1E437816-EAB6-BA85-C261-A59D3BC38E0D}"/>
          </ac:spMkLst>
        </pc:spChg>
        <pc:spChg chg="del mod">
          <ac:chgData name="Cantamessa Astrid" userId="25f9f48d-85bc-43a4-947a-61da0b1c16f5" providerId="ADAL" clId="{49021BD5-7EF0-4C97-829D-B6454330BC5B}" dt="2023-07-05T06:47:40.856" v="5781" actId="478"/>
          <ac:spMkLst>
            <pc:docMk/>
            <pc:sldMk cId="15413622" sldId="266"/>
            <ac:spMk id="17" creationId="{E9B8445C-4762-5725-470C-916104C5E7AE}"/>
          </ac:spMkLst>
        </pc:spChg>
        <pc:spChg chg="mod">
          <ac:chgData name="Cantamessa Astrid" userId="25f9f48d-85bc-43a4-947a-61da0b1c16f5" providerId="ADAL" clId="{49021BD5-7EF0-4C97-829D-B6454330BC5B}" dt="2023-07-04T07:04:21.407" v="1804" actId="1037"/>
          <ac:spMkLst>
            <pc:docMk/>
            <pc:sldMk cId="15413622" sldId="266"/>
            <ac:spMk id="19" creationId="{0273721F-579C-EDC8-D123-2679F02FD87D}"/>
          </ac:spMkLst>
        </pc:spChg>
        <pc:spChg chg="mod">
          <ac:chgData name="Cantamessa Astrid" userId="25f9f48d-85bc-43a4-947a-61da0b1c16f5" providerId="ADAL" clId="{49021BD5-7EF0-4C97-829D-B6454330BC5B}" dt="2023-07-04T07:04:07.255" v="1801" actId="14100"/>
          <ac:spMkLst>
            <pc:docMk/>
            <pc:sldMk cId="15413622" sldId="266"/>
            <ac:spMk id="22" creationId="{E63935E7-6BC5-493B-AA8E-57CC07298B11}"/>
          </ac:spMkLst>
        </pc:spChg>
        <pc:spChg chg="mod topLvl">
          <ac:chgData name="Cantamessa Astrid" userId="25f9f48d-85bc-43a4-947a-61da0b1c16f5" providerId="ADAL" clId="{49021BD5-7EF0-4C97-829D-B6454330BC5B}" dt="2023-07-05T07:00:48.673" v="5944" actId="1037"/>
          <ac:spMkLst>
            <pc:docMk/>
            <pc:sldMk cId="15413622" sldId="266"/>
            <ac:spMk id="28" creationId="{8594B0DB-A012-4D30-3081-242B42C35589}"/>
          </ac:spMkLst>
        </pc:spChg>
        <pc:spChg chg="add mod">
          <ac:chgData name="Cantamessa Astrid" userId="25f9f48d-85bc-43a4-947a-61da0b1c16f5" providerId="ADAL" clId="{49021BD5-7EF0-4C97-829D-B6454330BC5B}" dt="2023-07-05T07:00:48.673" v="5944" actId="1037"/>
          <ac:spMkLst>
            <pc:docMk/>
            <pc:sldMk cId="15413622" sldId="266"/>
            <ac:spMk id="30" creationId="{F1C2D380-CF6B-8602-63AD-27F7B57990F4}"/>
          </ac:spMkLst>
        </pc:spChg>
        <pc:spChg chg="mod ord">
          <ac:chgData name="Cantamessa Astrid" userId="25f9f48d-85bc-43a4-947a-61da0b1c16f5" providerId="ADAL" clId="{49021BD5-7EF0-4C97-829D-B6454330BC5B}" dt="2023-07-03T10:54:10.910" v="125" actId="167"/>
          <ac:spMkLst>
            <pc:docMk/>
            <pc:sldMk cId="15413622" sldId="266"/>
            <ac:spMk id="32" creationId="{B520C9EB-AF64-FD9F-39E6-52CA6A7736F1}"/>
          </ac:spMkLst>
        </pc:spChg>
        <pc:spChg chg="add mod ord">
          <ac:chgData name="Cantamessa Astrid" userId="25f9f48d-85bc-43a4-947a-61da0b1c16f5" providerId="ADAL" clId="{49021BD5-7EF0-4C97-829D-B6454330BC5B}" dt="2023-07-04T13:42:02.309" v="4032" actId="20577"/>
          <ac:spMkLst>
            <pc:docMk/>
            <pc:sldMk cId="15413622" sldId="266"/>
            <ac:spMk id="34" creationId="{811A7CFE-B854-A1D3-E978-50BA8C3B11FF}"/>
          </ac:spMkLst>
        </pc:spChg>
        <pc:spChg chg="add mod">
          <ac:chgData name="Cantamessa Astrid" userId="25f9f48d-85bc-43a4-947a-61da0b1c16f5" providerId="ADAL" clId="{49021BD5-7EF0-4C97-829D-B6454330BC5B}" dt="2023-07-05T07:00:48.673" v="5944" actId="1037"/>
          <ac:spMkLst>
            <pc:docMk/>
            <pc:sldMk cId="15413622" sldId="266"/>
            <ac:spMk id="38" creationId="{FD67BBC7-0747-C306-5C5E-C50E55D2DD85}"/>
          </ac:spMkLst>
        </pc:spChg>
        <pc:spChg chg="mod">
          <ac:chgData name="Cantamessa Astrid" userId="25f9f48d-85bc-43a4-947a-61da0b1c16f5" providerId="ADAL" clId="{49021BD5-7EF0-4C97-829D-B6454330BC5B}" dt="2023-07-05T12:52:43.984" v="18543" actId="20577"/>
          <ac:spMkLst>
            <pc:docMk/>
            <pc:sldMk cId="15413622" sldId="266"/>
            <ac:spMk id="43" creationId="{BF3FAA43-D3E7-704E-8C8B-AE9057D9F44D}"/>
          </ac:spMkLst>
        </pc:spChg>
        <pc:spChg chg="mod">
          <ac:chgData name="Cantamessa Astrid" userId="25f9f48d-85bc-43a4-947a-61da0b1c16f5" providerId="ADAL" clId="{49021BD5-7EF0-4C97-829D-B6454330BC5B}" dt="2023-07-04T07:57:12.936" v="3253" actId="122"/>
          <ac:spMkLst>
            <pc:docMk/>
            <pc:sldMk cId="15413622" sldId="266"/>
            <ac:spMk id="44" creationId="{DEA1DC79-DE17-381B-CE64-1AA344D6EE3C}"/>
          </ac:spMkLst>
        </pc:spChg>
        <pc:spChg chg="mod">
          <ac:chgData name="Cantamessa Astrid" userId="25f9f48d-85bc-43a4-947a-61da0b1c16f5" providerId="ADAL" clId="{49021BD5-7EF0-4C97-829D-B6454330BC5B}" dt="2023-07-04T07:57:12.936" v="3253" actId="122"/>
          <ac:spMkLst>
            <pc:docMk/>
            <pc:sldMk cId="15413622" sldId="266"/>
            <ac:spMk id="46" creationId="{80CEE6C5-0DC3-11B1-57D5-665E7B9AF75F}"/>
          </ac:spMkLst>
        </pc:spChg>
        <pc:spChg chg="mod">
          <ac:chgData name="Cantamessa Astrid" userId="25f9f48d-85bc-43a4-947a-61da0b1c16f5" providerId="ADAL" clId="{49021BD5-7EF0-4C97-829D-B6454330BC5B}" dt="2023-07-04T07:57:12.936" v="3253" actId="122"/>
          <ac:spMkLst>
            <pc:docMk/>
            <pc:sldMk cId="15413622" sldId="266"/>
            <ac:spMk id="47" creationId="{082CCFFC-F10C-D817-926F-F7469E48EEAD}"/>
          </ac:spMkLst>
        </pc:spChg>
        <pc:spChg chg="mod">
          <ac:chgData name="Cantamessa Astrid" userId="25f9f48d-85bc-43a4-947a-61da0b1c16f5" providerId="ADAL" clId="{49021BD5-7EF0-4C97-829D-B6454330BC5B}" dt="2023-07-04T07:57:12.936" v="3253" actId="122"/>
          <ac:spMkLst>
            <pc:docMk/>
            <pc:sldMk cId="15413622" sldId="266"/>
            <ac:spMk id="48" creationId="{D7B9F770-1E69-F6FA-6D2B-FAC41D433E9D}"/>
          </ac:spMkLst>
        </pc:spChg>
        <pc:spChg chg="mod">
          <ac:chgData name="Cantamessa Astrid" userId="25f9f48d-85bc-43a4-947a-61da0b1c16f5" providerId="ADAL" clId="{49021BD5-7EF0-4C97-829D-B6454330BC5B}" dt="2023-07-04T07:57:12.936" v="3253" actId="122"/>
          <ac:spMkLst>
            <pc:docMk/>
            <pc:sldMk cId="15413622" sldId="266"/>
            <ac:spMk id="49" creationId="{0BE7755F-0070-8047-DCD2-B1080D08E0A1}"/>
          </ac:spMkLst>
        </pc:spChg>
        <pc:spChg chg="mod">
          <ac:chgData name="Cantamessa Astrid" userId="25f9f48d-85bc-43a4-947a-61da0b1c16f5" providerId="ADAL" clId="{49021BD5-7EF0-4C97-829D-B6454330BC5B}" dt="2023-07-04T07:57:12.936" v="3253" actId="122"/>
          <ac:spMkLst>
            <pc:docMk/>
            <pc:sldMk cId="15413622" sldId="266"/>
            <ac:spMk id="50" creationId="{D7C97B38-687B-61E5-ED6E-CE9E51770F82}"/>
          </ac:spMkLst>
        </pc:spChg>
        <pc:spChg chg="mod">
          <ac:chgData name="Cantamessa Astrid" userId="25f9f48d-85bc-43a4-947a-61da0b1c16f5" providerId="ADAL" clId="{49021BD5-7EF0-4C97-829D-B6454330BC5B}" dt="2023-07-04T07:57:12.936" v="3253" actId="122"/>
          <ac:spMkLst>
            <pc:docMk/>
            <pc:sldMk cId="15413622" sldId="266"/>
            <ac:spMk id="51" creationId="{D0A02E0F-7EB8-457F-E55C-8FE6C4B6F5AB}"/>
          </ac:spMkLst>
        </pc:spChg>
        <pc:spChg chg="mod">
          <ac:chgData name="Cantamessa Astrid" userId="25f9f48d-85bc-43a4-947a-61da0b1c16f5" providerId="ADAL" clId="{49021BD5-7EF0-4C97-829D-B6454330BC5B}" dt="2023-07-04T07:57:12.936" v="3253" actId="122"/>
          <ac:spMkLst>
            <pc:docMk/>
            <pc:sldMk cId="15413622" sldId="266"/>
            <ac:spMk id="52" creationId="{9F323DF9-E8B2-F49F-CC2D-7C1AEC4210A5}"/>
          </ac:spMkLst>
        </pc:spChg>
        <pc:grpChg chg="add del mod">
          <ac:chgData name="Cantamessa Astrid" userId="25f9f48d-85bc-43a4-947a-61da0b1c16f5" providerId="ADAL" clId="{49021BD5-7EF0-4C97-829D-B6454330BC5B}" dt="2023-07-05T06:47:42.533" v="5782" actId="478"/>
          <ac:grpSpMkLst>
            <pc:docMk/>
            <pc:sldMk cId="15413622" sldId="266"/>
            <ac:grpSpMk id="11" creationId="{E17876F6-40F6-DC0F-E976-22B0DC49A5DE}"/>
          </ac:grpSpMkLst>
        </pc:grpChg>
        <pc:grpChg chg="del mod topLvl">
          <ac:chgData name="Cantamessa Astrid" userId="25f9f48d-85bc-43a4-947a-61da0b1c16f5" providerId="ADAL" clId="{49021BD5-7EF0-4C97-829D-B6454330BC5B}" dt="2023-07-05T06:49:23.947" v="5821" actId="165"/>
          <ac:grpSpMkLst>
            <pc:docMk/>
            <pc:sldMk cId="15413622" sldId="266"/>
            <ac:grpSpMk id="13" creationId="{B039324B-ED15-4E38-00C0-97726E7EE0B2}"/>
          </ac:grpSpMkLst>
        </pc:grpChg>
        <pc:picChg chg="ord">
          <ac:chgData name="Cantamessa Astrid" userId="25f9f48d-85bc-43a4-947a-61da0b1c16f5" providerId="ADAL" clId="{49021BD5-7EF0-4C97-829D-B6454330BC5B}" dt="2023-07-04T14:34:36.454" v="4061" actId="167"/>
          <ac:picMkLst>
            <pc:docMk/>
            <pc:sldMk cId="15413622" sldId="266"/>
            <ac:picMk id="5" creationId="{1A390EA0-2ABC-B397-0B48-EFAE806E05D0}"/>
          </ac:picMkLst>
        </pc:picChg>
        <pc:picChg chg="mod ord modCrop">
          <ac:chgData name="Cantamessa Astrid" userId="25f9f48d-85bc-43a4-947a-61da0b1c16f5" providerId="ADAL" clId="{49021BD5-7EF0-4C97-829D-B6454330BC5B}" dt="2023-07-04T14:34:33.248" v="4060" actId="167"/>
          <ac:picMkLst>
            <pc:docMk/>
            <pc:sldMk cId="15413622" sldId="266"/>
            <ac:picMk id="9" creationId="{20E7E2E6-3F2E-93F0-C785-AE89000D6BD5}"/>
          </ac:picMkLst>
        </pc:picChg>
        <pc:picChg chg="del mod">
          <ac:chgData name="Cantamessa Astrid" userId="25f9f48d-85bc-43a4-947a-61da0b1c16f5" providerId="ADAL" clId="{49021BD5-7EF0-4C97-829D-B6454330BC5B}" dt="2023-07-05T06:49:10.568" v="5819" actId="478"/>
          <ac:picMkLst>
            <pc:docMk/>
            <pc:sldMk cId="15413622" sldId="266"/>
            <ac:picMk id="25" creationId="{10B1CB5A-26DD-796D-3E24-A18545CC62C7}"/>
          </ac:picMkLst>
        </pc:picChg>
        <pc:picChg chg="add mod ord modCrop">
          <ac:chgData name="Cantamessa Astrid" userId="25f9f48d-85bc-43a4-947a-61da0b1c16f5" providerId="ADAL" clId="{49021BD5-7EF0-4C97-829D-B6454330BC5B}" dt="2023-07-05T06:38:37.664" v="5751" actId="14100"/>
          <ac:picMkLst>
            <pc:docMk/>
            <pc:sldMk cId="15413622" sldId="266"/>
            <ac:picMk id="33" creationId="{084B7F60-3F93-9F7B-2D52-A02D3719D118}"/>
          </ac:picMkLst>
        </pc:picChg>
        <pc:picChg chg="add del mod">
          <ac:chgData name="Cantamessa Astrid" userId="25f9f48d-85bc-43a4-947a-61da0b1c16f5" providerId="ADAL" clId="{49021BD5-7EF0-4C97-829D-B6454330BC5B}" dt="2023-07-04T07:15:56.342" v="1893" actId="478"/>
          <ac:picMkLst>
            <pc:docMk/>
            <pc:sldMk cId="15413622" sldId="266"/>
            <ac:picMk id="35" creationId="{B54D768A-2CD5-08D2-1C33-58BB4629D1C7}"/>
          </ac:picMkLst>
        </pc:picChg>
        <pc:picChg chg="add del mod">
          <ac:chgData name="Cantamessa Astrid" userId="25f9f48d-85bc-43a4-947a-61da0b1c16f5" providerId="ADAL" clId="{49021BD5-7EF0-4C97-829D-B6454330BC5B}" dt="2023-07-05T06:59:01.262" v="5931" actId="478"/>
          <ac:picMkLst>
            <pc:docMk/>
            <pc:sldMk cId="15413622" sldId="266"/>
            <ac:picMk id="36" creationId="{7616BB13-5064-BC80-A035-AFE76A1FDFF6}"/>
          </ac:picMkLst>
        </pc:picChg>
        <pc:picChg chg="del">
          <ac:chgData name="Cantamessa Astrid" userId="25f9f48d-85bc-43a4-947a-61da0b1c16f5" providerId="ADAL" clId="{49021BD5-7EF0-4C97-829D-B6454330BC5B}" dt="2023-07-04T07:15:01.528" v="1882" actId="478"/>
          <ac:picMkLst>
            <pc:docMk/>
            <pc:sldMk cId="15413622" sldId="266"/>
            <ac:picMk id="42" creationId="{84C19BD9-ED6B-2DF7-87EC-477ED97F5352}"/>
          </ac:picMkLst>
        </pc:picChg>
        <pc:cxnChg chg="add del mod">
          <ac:chgData name="Cantamessa Astrid" userId="25f9f48d-85bc-43a4-947a-61da0b1c16f5" providerId="ADAL" clId="{49021BD5-7EF0-4C97-829D-B6454330BC5B}" dt="2023-07-04T07:05:20.671" v="1827" actId="478"/>
          <ac:cxnSpMkLst>
            <pc:docMk/>
            <pc:sldMk cId="15413622" sldId="266"/>
            <ac:cxnSpMk id="13" creationId="{7392D682-1BFF-8F92-DB28-3A61D1375CEF}"/>
          </ac:cxnSpMkLst>
        </pc:cxnChg>
        <pc:cxnChg chg="del mod topLvl">
          <ac:chgData name="Cantamessa Astrid" userId="25f9f48d-85bc-43a4-947a-61da0b1c16f5" providerId="ADAL" clId="{49021BD5-7EF0-4C97-829D-B6454330BC5B}" dt="2023-07-05T06:47:42.533" v="5782" actId="478"/>
          <ac:cxnSpMkLst>
            <pc:docMk/>
            <pc:sldMk cId="15413622" sldId="266"/>
            <ac:cxnSpMk id="23" creationId="{6DB3B310-A6A3-A229-30C8-A7B48C1FA458}"/>
          </ac:cxnSpMkLst>
        </pc:cxnChg>
        <pc:cxnChg chg="add del mod">
          <ac:chgData name="Cantamessa Astrid" userId="25f9f48d-85bc-43a4-947a-61da0b1c16f5" providerId="ADAL" clId="{49021BD5-7EF0-4C97-829D-B6454330BC5B}" dt="2023-07-04T07:05:20.671" v="1827" actId="478"/>
          <ac:cxnSpMkLst>
            <pc:docMk/>
            <pc:sldMk cId="15413622" sldId="266"/>
            <ac:cxnSpMk id="24" creationId="{856456FF-97A6-947E-1F4D-77B37EB42410}"/>
          </ac:cxnSpMkLst>
        </pc:cxnChg>
        <pc:cxnChg chg="del mod">
          <ac:chgData name="Cantamessa Astrid" userId="25f9f48d-85bc-43a4-947a-61da0b1c16f5" providerId="ADAL" clId="{49021BD5-7EF0-4C97-829D-B6454330BC5B}" dt="2023-07-05T06:47:38.726" v="5780" actId="478"/>
          <ac:cxnSpMkLst>
            <pc:docMk/>
            <pc:sldMk cId="15413622" sldId="266"/>
            <ac:cxnSpMk id="24" creationId="{FC1910F2-5E1A-D6DD-2EA1-9FEF5BC3FEA5}"/>
          </ac:cxnSpMkLst>
        </pc:cxnChg>
        <pc:cxnChg chg="add del mod">
          <ac:chgData name="Cantamessa Astrid" userId="25f9f48d-85bc-43a4-947a-61da0b1c16f5" providerId="ADAL" clId="{49021BD5-7EF0-4C97-829D-B6454330BC5B}" dt="2023-07-04T07:05:20.671" v="1827" actId="478"/>
          <ac:cxnSpMkLst>
            <pc:docMk/>
            <pc:sldMk cId="15413622" sldId="266"/>
            <ac:cxnSpMk id="25" creationId="{DB0E5324-BAC3-D186-F706-01EAA76EA022}"/>
          </ac:cxnSpMkLst>
        </pc:cxnChg>
        <pc:cxnChg chg="add del mod">
          <ac:chgData name="Cantamessa Astrid" userId="25f9f48d-85bc-43a4-947a-61da0b1c16f5" providerId="ADAL" clId="{49021BD5-7EF0-4C97-829D-B6454330BC5B}" dt="2023-07-04T07:05:20.671" v="1827" actId="478"/>
          <ac:cxnSpMkLst>
            <pc:docMk/>
            <pc:sldMk cId="15413622" sldId="266"/>
            <ac:cxnSpMk id="27" creationId="{57DDA484-DC1C-77EF-A207-53373ECF75DF}"/>
          </ac:cxnSpMkLst>
        </pc:cxnChg>
        <pc:cxnChg chg="mod topLvl">
          <ac:chgData name="Cantamessa Astrid" userId="25f9f48d-85bc-43a4-947a-61da0b1c16f5" providerId="ADAL" clId="{49021BD5-7EF0-4C97-829D-B6454330BC5B}" dt="2023-07-05T06:50:44.176" v="5847" actId="1037"/>
          <ac:cxnSpMkLst>
            <pc:docMk/>
            <pc:sldMk cId="15413622" sldId="266"/>
            <ac:cxnSpMk id="27" creationId="{76B609E7-83DE-34F9-802E-22DF4A6BB60D}"/>
          </ac:cxnSpMkLst>
        </pc:cxnChg>
        <pc:cxnChg chg="add del mod">
          <ac:chgData name="Cantamessa Astrid" userId="25f9f48d-85bc-43a4-947a-61da0b1c16f5" providerId="ADAL" clId="{49021BD5-7EF0-4C97-829D-B6454330BC5B}" dt="2023-07-04T07:05:20.671" v="1827" actId="478"/>
          <ac:cxnSpMkLst>
            <pc:docMk/>
            <pc:sldMk cId="15413622" sldId="266"/>
            <ac:cxnSpMk id="28" creationId="{3254312F-8E73-1999-662D-EF28AB892983}"/>
          </ac:cxnSpMkLst>
        </pc:cxnChg>
        <pc:cxnChg chg="add del mod">
          <ac:chgData name="Cantamessa Astrid" userId="25f9f48d-85bc-43a4-947a-61da0b1c16f5" providerId="ADAL" clId="{49021BD5-7EF0-4C97-829D-B6454330BC5B}" dt="2023-07-04T07:05:20.671" v="1827" actId="478"/>
          <ac:cxnSpMkLst>
            <pc:docMk/>
            <pc:sldMk cId="15413622" sldId="266"/>
            <ac:cxnSpMk id="29" creationId="{8A546D21-B7FD-62E8-517A-46672AFF0780}"/>
          </ac:cxnSpMkLst>
        </pc:cxnChg>
        <pc:cxnChg chg="add mod">
          <ac:chgData name="Cantamessa Astrid" userId="25f9f48d-85bc-43a4-947a-61da0b1c16f5" providerId="ADAL" clId="{49021BD5-7EF0-4C97-829D-B6454330BC5B}" dt="2023-07-05T06:52:09.448" v="5869" actId="1036"/>
          <ac:cxnSpMkLst>
            <pc:docMk/>
            <pc:sldMk cId="15413622" sldId="266"/>
            <ac:cxnSpMk id="29" creationId="{EC7E7846-62B4-D48F-6B78-8929D36D42BA}"/>
          </ac:cxnSpMkLst>
        </pc:cxnChg>
        <pc:cxnChg chg="add del mod">
          <ac:chgData name="Cantamessa Astrid" userId="25f9f48d-85bc-43a4-947a-61da0b1c16f5" providerId="ADAL" clId="{49021BD5-7EF0-4C97-829D-B6454330BC5B}" dt="2023-07-04T07:05:20.671" v="1827" actId="478"/>
          <ac:cxnSpMkLst>
            <pc:docMk/>
            <pc:sldMk cId="15413622" sldId="266"/>
            <ac:cxnSpMk id="30" creationId="{48EDD474-1AEF-BC7D-3C90-19234CB3346B}"/>
          </ac:cxnSpMkLst>
        </pc:cxnChg>
        <pc:cxnChg chg="add del mod">
          <ac:chgData name="Cantamessa Astrid" userId="25f9f48d-85bc-43a4-947a-61da0b1c16f5" providerId="ADAL" clId="{49021BD5-7EF0-4C97-829D-B6454330BC5B}" dt="2023-07-05T06:52:12.208" v="5870" actId="478"/>
          <ac:cxnSpMkLst>
            <pc:docMk/>
            <pc:sldMk cId="15413622" sldId="266"/>
            <ac:cxnSpMk id="35" creationId="{B37607D0-0706-5DCC-AFF6-886D39898604}"/>
          </ac:cxnSpMkLst>
        </pc:cxnChg>
        <pc:cxnChg chg="add mod">
          <ac:chgData name="Cantamessa Astrid" userId="25f9f48d-85bc-43a4-947a-61da0b1c16f5" providerId="ADAL" clId="{49021BD5-7EF0-4C97-829D-B6454330BC5B}" dt="2023-07-05T06:58:59.050" v="5930" actId="1076"/>
          <ac:cxnSpMkLst>
            <pc:docMk/>
            <pc:sldMk cId="15413622" sldId="266"/>
            <ac:cxnSpMk id="37" creationId="{DD5EBFA3-5211-69FD-BA67-963FA8208DFE}"/>
          </ac:cxnSpMkLst>
        </pc:cxnChg>
        <pc:cxnChg chg="add del">
          <ac:chgData name="Cantamessa Astrid" userId="25f9f48d-85bc-43a4-947a-61da0b1c16f5" providerId="ADAL" clId="{49021BD5-7EF0-4C97-829D-B6454330BC5B}" dt="2023-07-05T06:59:15.183" v="5933" actId="478"/>
          <ac:cxnSpMkLst>
            <pc:docMk/>
            <pc:sldMk cId="15413622" sldId="266"/>
            <ac:cxnSpMk id="40" creationId="{D1ABD62A-B92B-E5CD-29FA-6ABFB15758F0}"/>
          </ac:cxnSpMkLst>
        </pc:cxnChg>
      </pc:sldChg>
      <pc:sldChg chg="addSp delSp modSp del mod addAnim delAnim modAnim">
        <pc:chgData name="Cantamessa Astrid" userId="25f9f48d-85bc-43a4-947a-61da0b1c16f5" providerId="ADAL" clId="{49021BD5-7EF0-4C97-829D-B6454330BC5B}" dt="2023-07-04T08:02:31.123" v="3375" actId="47"/>
        <pc:sldMkLst>
          <pc:docMk/>
          <pc:sldMk cId="1170015861" sldId="273"/>
        </pc:sldMkLst>
        <pc:spChg chg="mod">
          <ac:chgData name="Cantamessa Astrid" userId="25f9f48d-85bc-43a4-947a-61da0b1c16f5" providerId="ADAL" clId="{49021BD5-7EF0-4C97-829D-B6454330BC5B}" dt="2023-07-04T08:02:22.701" v="3374" actId="20577"/>
          <ac:spMkLst>
            <pc:docMk/>
            <pc:sldMk cId="1170015861" sldId="273"/>
            <ac:spMk id="8" creationId="{17AE17F6-ABD7-427A-AFCD-DDEDC8BDF89F}"/>
          </ac:spMkLst>
        </pc:spChg>
        <pc:spChg chg="mod">
          <ac:chgData name="Cantamessa Astrid" userId="25f9f48d-85bc-43a4-947a-61da0b1c16f5" providerId="ADAL" clId="{49021BD5-7EF0-4C97-829D-B6454330BC5B}" dt="2023-07-03T11:39:55.121" v="389" actId="1076"/>
          <ac:spMkLst>
            <pc:docMk/>
            <pc:sldMk cId="1170015861" sldId="273"/>
            <ac:spMk id="29" creationId="{5E2D9894-154B-3015-D049-DF4BA2189F5A}"/>
          </ac:spMkLst>
        </pc:spChg>
        <pc:spChg chg="mod">
          <ac:chgData name="Cantamessa Astrid" userId="25f9f48d-85bc-43a4-947a-61da0b1c16f5" providerId="ADAL" clId="{49021BD5-7EF0-4C97-829D-B6454330BC5B}" dt="2023-07-03T11:39:46.953" v="388" actId="1076"/>
          <ac:spMkLst>
            <pc:docMk/>
            <pc:sldMk cId="1170015861" sldId="273"/>
            <ac:spMk id="30" creationId="{5CFAFFA5-CAD6-3BA8-2D6F-BAEE070D35C9}"/>
          </ac:spMkLst>
        </pc:spChg>
        <pc:spChg chg="mod">
          <ac:chgData name="Cantamessa Astrid" userId="25f9f48d-85bc-43a4-947a-61da0b1c16f5" providerId="ADAL" clId="{49021BD5-7EF0-4C97-829D-B6454330BC5B}" dt="2023-07-03T11:48:03.764" v="390" actId="1076"/>
          <ac:spMkLst>
            <pc:docMk/>
            <pc:sldMk cId="1170015861" sldId="273"/>
            <ac:spMk id="32" creationId="{043E2F43-C0A8-1751-6786-27CA3642BE29}"/>
          </ac:spMkLst>
        </pc:spChg>
        <pc:spChg chg="mod">
          <ac:chgData name="Cantamessa Astrid" userId="25f9f48d-85bc-43a4-947a-61da0b1c16f5" providerId="ADAL" clId="{49021BD5-7EF0-4C97-829D-B6454330BC5B}" dt="2023-07-03T11:48:19.833" v="408" actId="1038"/>
          <ac:spMkLst>
            <pc:docMk/>
            <pc:sldMk cId="1170015861" sldId="273"/>
            <ac:spMk id="49" creationId="{8C36F107-FFF6-76BB-13CF-9931D595DDB5}"/>
          </ac:spMkLst>
        </pc:spChg>
        <pc:spChg chg="mod">
          <ac:chgData name="Cantamessa Astrid" userId="25f9f48d-85bc-43a4-947a-61da0b1c16f5" providerId="ADAL" clId="{49021BD5-7EF0-4C97-829D-B6454330BC5B}" dt="2023-07-03T11:48:31.672" v="419" actId="1038"/>
          <ac:spMkLst>
            <pc:docMk/>
            <pc:sldMk cId="1170015861" sldId="273"/>
            <ac:spMk id="51" creationId="{20231540-DA89-3A68-E497-AF92EBEB517E}"/>
          </ac:spMkLst>
        </pc:spChg>
        <pc:picChg chg="add del">
          <ac:chgData name="Cantamessa Astrid" userId="25f9f48d-85bc-43a4-947a-61da0b1c16f5" providerId="ADAL" clId="{49021BD5-7EF0-4C97-829D-B6454330BC5B}" dt="2023-07-03T14:35:59.776" v="800" actId="478"/>
          <ac:picMkLst>
            <pc:docMk/>
            <pc:sldMk cId="1170015861" sldId="273"/>
            <ac:picMk id="5" creationId="{9F1F030B-E7B3-5D7A-2718-576074B71D91}"/>
          </ac:picMkLst>
        </pc:picChg>
      </pc:sldChg>
      <pc:sldChg chg="addSp delSp mod">
        <pc:chgData name="Cantamessa Astrid" userId="25f9f48d-85bc-43a4-947a-61da0b1c16f5" providerId="ADAL" clId="{49021BD5-7EF0-4C97-829D-B6454330BC5B}" dt="2023-07-04T14:43:34.191" v="4223" actId="478"/>
        <pc:sldMkLst>
          <pc:docMk/>
          <pc:sldMk cId="62297344" sldId="282"/>
        </pc:sldMkLst>
        <pc:spChg chg="add del">
          <ac:chgData name="Cantamessa Astrid" userId="25f9f48d-85bc-43a4-947a-61da0b1c16f5" providerId="ADAL" clId="{49021BD5-7EF0-4C97-829D-B6454330BC5B}" dt="2023-07-04T14:43:30.946" v="4221" actId="478"/>
          <ac:spMkLst>
            <pc:docMk/>
            <pc:sldMk cId="62297344" sldId="282"/>
            <ac:spMk id="4" creationId="{201EFD32-9489-35E8-902E-AB48EB686579}"/>
          </ac:spMkLst>
        </pc:spChg>
        <pc:spChg chg="add del">
          <ac:chgData name="Cantamessa Astrid" userId="25f9f48d-85bc-43a4-947a-61da0b1c16f5" providerId="ADAL" clId="{49021BD5-7EF0-4C97-829D-B6454330BC5B}" dt="2023-07-04T14:43:34.191" v="4223" actId="478"/>
          <ac:spMkLst>
            <pc:docMk/>
            <pc:sldMk cId="62297344" sldId="282"/>
            <ac:spMk id="6" creationId="{4FE33889-D496-2E65-6525-7F88A43CF011}"/>
          </ac:spMkLst>
        </pc:spChg>
      </pc:sldChg>
      <pc:sldChg chg="addSp delSp modSp mod delAnim modAnim modNotesTx">
        <pc:chgData name="Cantamessa Astrid" userId="25f9f48d-85bc-43a4-947a-61da0b1c16f5" providerId="ADAL" clId="{49021BD5-7EF0-4C97-829D-B6454330BC5B}" dt="2023-07-05T12:52:36.061" v="18540" actId="20577"/>
        <pc:sldMkLst>
          <pc:docMk/>
          <pc:sldMk cId="974682664" sldId="286"/>
        </pc:sldMkLst>
        <pc:spChg chg="add del mod">
          <ac:chgData name="Cantamessa Astrid" userId="25f9f48d-85bc-43a4-947a-61da0b1c16f5" providerId="ADAL" clId="{49021BD5-7EF0-4C97-829D-B6454330BC5B}" dt="2023-07-05T06:38:07" v="5746"/>
          <ac:spMkLst>
            <pc:docMk/>
            <pc:sldMk cId="974682664" sldId="286"/>
            <ac:spMk id="2" creationId="{9F1406ED-31E0-3970-CC58-ADE8D2DF0911}"/>
          </ac:spMkLst>
        </pc:spChg>
        <pc:spChg chg="mod">
          <ac:chgData name="Cantamessa Astrid" userId="25f9f48d-85bc-43a4-947a-61da0b1c16f5" providerId="ADAL" clId="{49021BD5-7EF0-4C97-829D-B6454330BC5B}" dt="2023-07-04T07:02:51.991" v="1770" actId="20577"/>
          <ac:spMkLst>
            <pc:docMk/>
            <pc:sldMk cId="974682664" sldId="286"/>
            <ac:spMk id="5" creationId="{8DAB7C62-97D7-8A2C-5FD5-2D6392B7F053}"/>
          </ac:spMkLst>
        </pc:spChg>
        <pc:spChg chg="mod">
          <ac:chgData name="Cantamessa Astrid" userId="25f9f48d-85bc-43a4-947a-61da0b1c16f5" providerId="ADAL" clId="{49021BD5-7EF0-4C97-829D-B6454330BC5B}" dt="2023-07-04T07:17:21.166" v="1910" actId="20577"/>
          <ac:spMkLst>
            <pc:docMk/>
            <pc:sldMk cId="974682664" sldId="286"/>
            <ac:spMk id="8" creationId="{9FECD468-D859-490E-9795-74DDD441B13C}"/>
          </ac:spMkLst>
        </pc:spChg>
        <pc:spChg chg="mod">
          <ac:chgData name="Cantamessa Astrid" userId="25f9f48d-85bc-43a4-947a-61da0b1c16f5" providerId="ADAL" clId="{49021BD5-7EF0-4C97-829D-B6454330BC5B}" dt="2023-07-04T07:02:51.256" v="1769" actId="20577"/>
          <ac:spMkLst>
            <pc:docMk/>
            <pc:sldMk cId="974682664" sldId="286"/>
            <ac:spMk id="10" creationId="{D2C2DAF5-9C93-C3E8-FDE2-DE7105A02792}"/>
          </ac:spMkLst>
        </pc:spChg>
        <pc:spChg chg="mod">
          <ac:chgData name="Cantamessa Astrid" userId="25f9f48d-85bc-43a4-947a-61da0b1c16f5" providerId="ADAL" clId="{49021BD5-7EF0-4C97-829D-B6454330BC5B}" dt="2023-07-04T07:02:50.550" v="1768" actId="20577"/>
          <ac:spMkLst>
            <pc:docMk/>
            <pc:sldMk cId="974682664" sldId="286"/>
            <ac:spMk id="12" creationId="{ADA511F7-6DFA-510C-6C18-5A15FE6D6378}"/>
          </ac:spMkLst>
        </pc:spChg>
        <pc:spChg chg="mod">
          <ac:chgData name="Cantamessa Astrid" userId="25f9f48d-85bc-43a4-947a-61da0b1c16f5" providerId="ADAL" clId="{49021BD5-7EF0-4C97-829D-B6454330BC5B}" dt="2023-07-04T07:02:49.686" v="1767" actId="20577"/>
          <ac:spMkLst>
            <pc:docMk/>
            <pc:sldMk cId="974682664" sldId="286"/>
            <ac:spMk id="14" creationId="{8F8184EC-1E17-3EDE-126C-05F20874AA7D}"/>
          </ac:spMkLst>
        </pc:spChg>
        <pc:spChg chg="mod">
          <ac:chgData name="Cantamessa Astrid" userId="25f9f48d-85bc-43a4-947a-61da0b1c16f5" providerId="ADAL" clId="{49021BD5-7EF0-4C97-829D-B6454330BC5B}" dt="2023-07-04T07:02:49.009" v="1766" actId="20577"/>
          <ac:spMkLst>
            <pc:docMk/>
            <pc:sldMk cId="974682664" sldId="286"/>
            <ac:spMk id="16" creationId="{0951EC53-CA11-666F-225A-F04EB58968C6}"/>
          </ac:spMkLst>
        </pc:spChg>
        <pc:spChg chg="mod">
          <ac:chgData name="Cantamessa Astrid" userId="25f9f48d-85bc-43a4-947a-61da0b1c16f5" providerId="ADAL" clId="{49021BD5-7EF0-4C97-829D-B6454330BC5B}" dt="2023-07-04T07:02:47.863" v="1765" actId="20577"/>
          <ac:spMkLst>
            <pc:docMk/>
            <pc:sldMk cId="974682664" sldId="286"/>
            <ac:spMk id="17" creationId="{F4BAF09E-27DD-DD8D-45CA-F913384E4E99}"/>
          </ac:spMkLst>
        </pc:spChg>
        <pc:spChg chg="mod">
          <ac:chgData name="Cantamessa Astrid" userId="25f9f48d-85bc-43a4-947a-61da0b1c16f5" providerId="ADAL" clId="{49021BD5-7EF0-4C97-829D-B6454330BC5B}" dt="2023-07-04T07:03:02.393" v="1772" actId="14100"/>
          <ac:spMkLst>
            <pc:docMk/>
            <pc:sldMk cId="974682664" sldId="286"/>
            <ac:spMk id="21" creationId="{1A1154FA-28A4-79DC-F6CA-E7B5AE9C7F8C}"/>
          </ac:spMkLst>
        </pc:spChg>
        <pc:spChg chg="mod">
          <ac:chgData name="Cantamessa Astrid" userId="25f9f48d-85bc-43a4-947a-61da0b1c16f5" providerId="ADAL" clId="{49021BD5-7EF0-4C97-829D-B6454330BC5B}" dt="2023-07-05T12:52:36.061" v="18540" actId="20577"/>
          <ac:spMkLst>
            <pc:docMk/>
            <pc:sldMk cId="974682664" sldId="286"/>
            <ac:spMk id="27" creationId="{E26B8492-A118-4646-F9A3-7903A11A5D83}"/>
          </ac:spMkLst>
        </pc:spChg>
        <pc:spChg chg="add mod">
          <ac:chgData name="Cantamessa Astrid" userId="25f9f48d-85bc-43a4-947a-61da0b1c16f5" providerId="ADAL" clId="{49021BD5-7EF0-4C97-829D-B6454330BC5B}" dt="2023-07-04T06:51:54.816" v="1729" actId="207"/>
          <ac:spMkLst>
            <pc:docMk/>
            <pc:sldMk cId="974682664" sldId="286"/>
            <ac:spMk id="30" creationId="{E8CD9DD8-4B8E-B1AE-1D55-D5575C30ABFC}"/>
          </ac:spMkLst>
        </pc:spChg>
        <pc:spChg chg="mod">
          <ac:chgData name="Cantamessa Astrid" userId="25f9f48d-85bc-43a4-947a-61da0b1c16f5" providerId="ADAL" clId="{49021BD5-7EF0-4C97-829D-B6454330BC5B}" dt="2023-07-04T13:41:54.784" v="4029" actId="20577"/>
          <ac:spMkLst>
            <pc:docMk/>
            <pc:sldMk cId="974682664" sldId="286"/>
            <ac:spMk id="33" creationId="{668D4429-BBAB-033B-97EE-6F2B02711478}"/>
          </ac:spMkLst>
        </pc:spChg>
        <pc:spChg chg="mod">
          <ac:chgData name="Cantamessa Astrid" userId="25f9f48d-85bc-43a4-947a-61da0b1c16f5" providerId="ADAL" clId="{49021BD5-7EF0-4C97-829D-B6454330BC5B}" dt="2023-07-04T13:41:57.101" v="4030" actId="20577"/>
          <ac:spMkLst>
            <pc:docMk/>
            <pc:sldMk cId="974682664" sldId="286"/>
            <ac:spMk id="34" creationId="{5EDA7DF3-2F76-99C2-C272-9A0522C3AC5A}"/>
          </ac:spMkLst>
        </pc:spChg>
        <pc:spChg chg="mod">
          <ac:chgData name="Cantamessa Astrid" userId="25f9f48d-85bc-43a4-947a-61da0b1c16f5" providerId="ADAL" clId="{49021BD5-7EF0-4C97-829D-B6454330BC5B}" dt="2023-07-03T13:35:42.565" v="798" actId="1035"/>
          <ac:spMkLst>
            <pc:docMk/>
            <pc:sldMk cId="974682664" sldId="286"/>
            <ac:spMk id="593" creationId="{1713F305-1DB8-2C15-4BFE-2C5C4A40E8FA}"/>
          </ac:spMkLst>
        </pc:spChg>
        <pc:spChg chg="mod">
          <ac:chgData name="Cantamessa Astrid" userId="25f9f48d-85bc-43a4-947a-61da0b1c16f5" providerId="ADAL" clId="{49021BD5-7EF0-4C97-829D-B6454330BC5B}" dt="2023-07-04T06:52:40.833" v="1742" actId="404"/>
          <ac:spMkLst>
            <pc:docMk/>
            <pc:sldMk cId="974682664" sldId="286"/>
            <ac:spMk id="594" creationId="{E1655D87-410B-95F3-F7D4-96DFE2417D29}"/>
          </ac:spMkLst>
        </pc:spChg>
        <pc:spChg chg="mod">
          <ac:chgData name="Cantamessa Astrid" userId="25f9f48d-85bc-43a4-947a-61da0b1c16f5" providerId="ADAL" clId="{49021BD5-7EF0-4C97-829D-B6454330BC5B}" dt="2023-07-04T06:52:06.775" v="1731" actId="1076"/>
          <ac:spMkLst>
            <pc:docMk/>
            <pc:sldMk cId="974682664" sldId="286"/>
            <ac:spMk id="604" creationId="{2A617A69-7C06-9E09-3D98-990D74469487}"/>
          </ac:spMkLst>
        </pc:spChg>
        <pc:spChg chg="mod">
          <ac:chgData name="Cantamessa Astrid" userId="25f9f48d-85bc-43a4-947a-61da0b1c16f5" providerId="ADAL" clId="{49021BD5-7EF0-4C97-829D-B6454330BC5B}" dt="2023-07-04T06:52:20.537" v="1735" actId="1036"/>
          <ac:spMkLst>
            <pc:docMk/>
            <pc:sldMk cId="974682664" sldId="286"/>
            <ac:spMk id="605" creationId="{25055DF1-8EAA-C77A-623F-0A2309F16FD7}"/>
          </ac:spMkLst>
        </pc:spChg>
        <pc:spChg chg="mod">
          <ac:chgData name="Cantamessa Astrid" userId="25f9f48d-85bc-43a4-947a-61da0b1c16f5" providerId="ADAL" clId="{49021BD5-7EF0-4C97-829D-B6454330BC5B}" dt="2023-07-03T13:35:42.565" v="798" actId="1035"/>
          <ac:spMkLst>
            <pc:docMk/>
            <pc:sldMk cId="974682664" sldId="286"/>
            <ac:spMk id="610" creationId="{DAFD7F5A-E8B7-D77C-4420-2FB29AAF433E}"/>
          </ac:spMkLst>
        </pc:spChg>
        <pc:spChg chg="mod">
          <ac:chgData name="Cantamessa Astrid" userId="25f9f48d-85bc-43a4-947a-61da0b1c16f5" providerId="ADAL" clId="{49021BD5-7EF0-4C97-829D-B6454330BC5B}" dt="2023-07-04T06:52:35.876" v="1741" actId="1035"/>
          <ac:spMkLst>
            <pc:docMk/>
            <pc:sldMk cId="974682664" sldId="286"/>
            <ac:spMk id="616" creationId="{D0D9A823-C91F-07B6-0726-8FC4AA1862E9}"/>
          </ac:spMkLst>
        </pc:spChg>
        <pc:picChg chg="mod">
          <ac:chgData name="Cantamessa Astrid" userId="25f9f48d-85bc-43a4-947a-61da0b1c16f5" providerId="ADAL" clId="{49021BD5-7EF0-4C97-829D-B6454330BC5B}" dt="2023-07-03T13:35:42.565" v="798" actId="1035"/>
          <ac:picMkLst>
            <pc:docMk/>
            <pc:sldMk cId="974682664" sldId="286"/>
            <ac:picMk id="3" creationId="{2BF532CD-F48C-193F-386C-9BD7A3ACA57E}"/>
          </ac:picMkLst>
        </pc:picChg>
        <pc:picChg chg="mod">
          <ac:chgData name="Cantamessa Astrid" userId="25f9f48d-85bc-43a4-947a-61da0b1c16f5" providerId="ADAL" clId="{49021BD5-7EF0-4C97-829D-B6454330BC5B}" dt="2023-07-03T13:35:42.565" v="798" actId="1035"/>
          <ac:picMkLst>
            <pc:docMk/>
            <pc:sldMk cId="974682664" sldId="286"/>
            <ac:picMk id="7" creationId="{DC41EC60-FEFD-C748-2DDF-BC9D33CCD5CE}"/>
          </ac:picMkLst>
        </pc:picChg>
        <pc:picChg chg="mod">
          <ac:chgData name="Cantamessa Astrid" userId="25f9f48d-85bc-43a4-947a-61da0b1c16f5" providerId="ADAL" clId="{49021BD5-7EF0-4C97-829D-B6454330BC5B}" dt="2023-07-03T13:35:42.565" v="798" actId="1035"/>
          <ac:picMkLst>
            <pc:docMk/>
            <pc:sldMk cId="974682664" sldId="286"/>
            <ac:picMk id="11" creationId="{E09E7652-B5FE-7DC6-14C4-4B5F39FE9565}"/>
          </ac:picMkLst>
        </pc:picChg>
        <pc:picChg chg="mod">
          <ac:chgData name="Cantamessa Astrid" userId="25f9f48d-85bc-43a4-947a-61da0b1c16f5" providerId="ADAL" clId="{49021BD5-7EF0-4C97-829D-B6454330BC5B}" dt="2023-07-03T13:35:42.565" v="798" actId="1035"/>
          <ac:picMkLst>
            <pc:docMk/>
            <pc:sldMk cId="974682664" sldId="286"/>
            <ac:picMk id="13" creationId="{94DBA14B-316A-DB4C-87E2-A0E68079A621}"/>
          </ac:picMkLst>
        </pc:picChg>
        <pc:picChg chg="mod">
          <ac:chgData name="Cantamessa Astrid" userId="25f9f48d-85bc-43a4-947a-61da0b1c16f5" providerId="ADAL" clId="{49021BD5-7EF0-4C97-829D-B6454330BC5B}" dt="2023-07-03T13:35:42.565" v="798" actId="1035"/>
          <ac:picMkLst>
            <pc:docMk/>
            <pc:sldMk cId="974682664" sldId="286"/>
            <ac:picMk id="15" creationId="{DCE32083-5D90-AE55-5790-B827201E48CD}"/>
          </ac:picMkLst>
        </pc:picChg>
        <pc:picChg chg="mod">
          <ac:chgData name="Cantamessa Astrid" userId="25f9f48d-85bc-43a4-947a-61da0b1c16f5" providerId="ADAL" clId="{49021BD5-7EF0-4C97-829D-B6454330BC5B}" dt="2023-07-03T13:35:42.565" v="798" actId="1035"/>
          <ac:picMkLst>
            <pc:docMk/>
            <pc:sldMk cId="974682664" sldId="286"/>
            <ac:picMk id="18" creationId="{A5511694-26FF-ACF5-0B61-44AF675B7C2C}"/>
          </ac:picMkLst>
        </pc:picChg>
        <pc:picChg chg="mod">
          <ac:chgData name="Cantamessa Astrid" userId="25f9f48d-85bc-43a4-947a-61da0b1c16f5" providerId="ADAL" clId="{49021BD5-7EF0-4C97-829D-B6454330BC5B}" dt="2023-07-03T13:35:42.565" v="798" actId="1035"/>
          <ac:picMkLst>
            <pc:docMk/>
            <pc:sldMk cId="974682664" sldId="286"/>
            <ac:picMk id="20" creationId="{64F4B6A1-7F50-F6EA-37EC-07E0554D31FA}"/>
          </ac:picMkLst>
        </pc:picChg>
        <pc:picChg chg="mod">
          <ac:chgData name="Cantamessa Astrid" userId="25f9f48d-85bc-43a4-947a-61da0b1c16f5" providerId="ADAL" clId="{49021BD5-7EF0-4C97-829D-B6454330BC5B}" dt="2023-07-03T13:35:42.565" v="798" actId="1035"/>
          <ac:picMkLst>
            <pc:docMk/>
            <pc:sldMk cId="974682664" sldId="286"/>
            <ac:picMk id="22" creationId="{9F76336D-7409-7740-E621-FFDCB106A2C7}"/>
          </ac:picMkLst>
        </pc:picChg>
        <pc:picChg chg="del mod">
          <ac:chgData name="Cantamessa Astrid" userId="25f9f48d-85bc-43a4-947a-61da0b1c16f5" providerId="ADAL" clId="{49021BD5-7EF0-4C97-829D-B6454330BC5B}" dt="2023-07-04T06:50:23" v="1693" actId="478"/>
          <ac:picMkLst>
            <pc:docMk/>
            <pc:sldMk cId="974682664" sldId="286"/>
            <ac:picMk id="23" creationId="{9C7C361E-8EE3-91FF-CBA1-DBCCA815C341}"/>
          </ac:picMkLst>
        </pc:picChg>
        <pc:picChg chg="mod">
          <ac:chgData name="Cantamessa Astrid" userId="25f9f48d-85bc-43a4-947a-61da0b1c16f5" providerId="ADAL" clId="{49021BD5-7EF0-4C97-829D-B6454330BC5B}" dt="2023-07-03T13:35:42.565" v="798" actId="1035"/>
          <ac:picMkLst>
            <pc:docMk/>
            <pc:sldMk cId="974682664" sldId="286"/>
            <ac:picMk id="24" creationId="{2408BA46-947A-4E73-E94A-49C09468D63B}"/>
          </ac:picMkLst>
        </pc:picChg>
        <pc:picChg chg="mod">
          <ac:chgData name="Cantamessa Astrid" userId="25f9f48d-85bc-43a4-947a-61da0b1c16f5" providerId="ADAL" clId="{49021BD5-7EF0-4C97-829D-B6454330BC5B}" dt="2023-07-03T13:35:42.565" v="798" actId="1035"/>
          <ac:picMkLst>
            <pc:docMk/>
            <pc:sldMk cId="974682664" sldId="286"/>
            <ac:picMk id="26" creationId="{F5CF4215-9CD1-7060-3606-213BBC5996F6}"/>
          </ac:picMkLst>
        </pc:picChg>
        <pc:picChg chg="add del mod modCrop">
          <ac:chgData name="Cantamessa Astrid" userId="25f9f48d-85bc-43a4-947a-61da0b1c16f5" providerId="ADAL" clId="{49021BD5-7EF0-4C97-829D-B6454330BC5B}" dt="2023-07-04T07:11:37.080" v="1853" actId="478"/>
          <ac:picMkLst>
            <pc:docMk/>
            <pc:sldMk cId="974682664" sldId="286"/>
            <ac:picMk id="29" creationId="{73512108-5155-1D71-E711-FF3CE230BC50}"/>
          </ac:picMkLst>
        </pc:picChg>
        <pc:picChg chg="add mod ord modCrop">
          <ac:chgData name="Cantamessa Astrid" userId="25f9f48d-85bc-43a4-947a-61da0b1c16f5" providerId="ADAL" clId="{49021BD5-7EF0-4C97-829D-B6454330BC5B}" dt="2023-07-04T07:11:44.984" v="1860" actId="1036"/>
          <ac:picMkLst>
            <pc:docMk/>
            <pc:sldMk cId="974682664" sldId="286"/>
            <ac:picMk id="35" creationId="{8B9BBFDD-0E02-21C0-DBFF-303061B88A0F}"/>
          </ac:picMkLst>
        </pc:picChg>
        <pc:cxnChg chg="mod">
          <ac:chgData name="Cantamessa Astrid" userId="25f9f48d-85bc-43a4-947a-61da0b1c16f5" providerId="ADAL" clId="{49021BD5-7EF0-4C97-829D-B6454330BC5B}" dt="2023-07-04T06:50:06.961" v="1689" actId="1582"/>
          <ac:cxnSpMkLst>
            <pc:docMk/>
            <pc:sldMk cId="974682664" sldId="286"/>
            <ac:cxnSpMk id="28" creationId="{8B3B3EB9-8CA4-ACCE-5B3C-B9002B6C6F7E}"/>
          </ac:cxnSpMkLst>
        </pc:cxnChg>
        <pc:cxnChg chg="mod">
          <ac:chgData name="Cantamessa Astrid" userId="25f9f48d-85bc-43a4-947a-61da0b1c16f5" providerId="ADAL" clId="{49021BD5-7EF0-4C97-829D-B6454330BC5B}" dt="2023-07-04T06:50:06.961" v="1689" actId="1582"/>
          <ac:cxnSpMkLst>
            <pc:docMk/>
            <pc:sldMk cId="974682664" sldId="286"/>
            <ac:cxnSpMk id="32" creationId="{309528B9-EFF0-80CD-8A24-8E1A8986AB67}"/>
          </ac:cxnSpMkLst>
        </pc:cxnChg>
        <pc:cxnChg chg="mod">
          <ac:chgData name="Cantamessa Astrid" userId="25f9f48d-85bc-43a4-947a-61da0b1c16f5" providerId="ADAL" clId="{49021BD5-7EF0-4C97-829D-B6454330BC5B}" dt="2023-07-04T06:50:06.961" v="1689" actId="1582"/>
          <ac:cxnSpMkLst>
            <pc:docMk/>
            <pc:sldMk cId="974682664" sldId="286"/>
            <ac:cxnSpMk id="39" creationId="{E2C3C3A4-E76B-0893-F41A-C77B5675F2F8}"/>
          </ac:cxnSpMkLst>
        </pc:cxnChg>
        <pc:cxnChg chg="mod">
          <ac:chgData name="Cantamessa Astrid" userId="25f9f48d-85bc-43a4-947a-61da0b1c16f5" providerId="ADAL" clId="{49021BD5-7EF0-4C97-829D-B6454330BC5B}" dt="2023-07-04T06:50:06.961" v="1689" actId="1582"/>
          <ac:cxnSpMkLst>
            <pc:docMk/>
            <pc:sldMk cId="974682664" sldId="286"/>
            <ac:cxnSpMk id="50" creationId="{96048B27-637D-687F-27FC-586027307C02}"/>
          </ac:cxnSpMkLst>
        </pc:cxnChg>
        <pc:cxnChg chg="mod">
          <ac:chgData name="Cantamessa Astrid" userId="25f9f48d-85bc-43a4-947a-61da0b1c16f5" providerId="ADAL" clId="{49021BD5-7EF0-4C97-829D-B6454330BC5B}" dt="2023-07-04T06:50:06.961" v="1689" actId="1582"/>
          <ac:cxnSpMkLst>
            <pc:docMk/>
            <pc:sldMk cId="974682664" sldId="286"/>
            <ac:cxnSpMk id="60" creationId="{523B7767-6380-CD44-C50A-4116A3D41440}"/>
          </ac:cxnSpMkLst>
        </pc:cxnChg>
        <pc:cxnChg chg="mod">
          <ac:chgData name="Cantamessa Astrid" userId="25f9f48d-85bc-43a4-947a-61da0b1c16f5" providerId="ADAL" clId="{49021BD5-7EF0-4C97-829D-B6454330BC5B}" dt="2023-07-04T06:50:06.961" v="1689" actId="1582"/>
          <ac:cxnSpMkLst>
            <pc:docMk/>
            <pc:sldMk cId="974682664" sldId="286"/>
            <ac:cxnSpMk id="63" creationId="{DDE7C4A1-069F-A684-8D6C-5C8B16E34F2A}"/>
          </ac:cxnSpMkLst>
        </pc:cxnChg>
        <pc:cxnChg chg="mod">
          <ac:chgData name="Cantamessa Astrid" userId="25f9f48d-85bc-43a4-947a-61da0b1c16f5" providerId="ADAL" clId="{49021BD5-7EF0-4C97-829D-B6454330BC5B}" dt="2023-07-04T06:50:06.961" v="1689" actId="1582"/>
          <ac:cxnSpMkLst>
            <pc:docMk/>
            <pc:sldMk cId="974682664" sldId="286"/>
            <ac:cxnSpMk id="514" creationId="{2EC87EF0-0A27-30A4-6CEA-3A5DD75486C1}"/>
          </ac:cxnSpMkLst>
        </pc:cxnChg>
        <pc:cxnChg chg="mod">
          <ac:chgData name="Cantamessa Astrid" userId="25f9f48d-85bc-43a4-947a-61da0b1c16f5" providerId="ADAL" clId="{49021BD5-7EF0-4C97-829D-B6454330BC5B}" dt="2023-07-04T06:50:06.961" v="1689" actId="1582"/>
          <ac:cxnSpMkLst>
            <pc:docMk/>
            <pc:sldMk cId="974682664" sldId="286"/>
            <ac:cxnSpMk id="517" creationId="{F1E4DEAF-AEE0-95EA-F3A4-1194541E4F86}"/>
          </ac:cxnSpMkLst>
        </pc:cxnChg>
        <pc:cxnChg chg="mod">
          <ac:chgData name="Cantamessa Astrid" userId="25f9f48d-85bc-43a4-947a-61da0b1c16f5" providerId="ADAL" clId="{49021BD5-7EF0-4C97-829D-B6454330BC5B}" dt="2023-07-03T13:35:42.565" v="798" actId="1035"/>
          <ac:cxnSpMkLst>
            <pc:docMk/>
            <pc:sldMk cId="974682664" sldId="286"/>
            <ac:cxnSpMk id="596" creationId="{1A1568C5-2C43-F412-B01F-9D9EDFF5C4EB}"/>
          </ac:cxnSpMkLst>
        </pc:cxnChg>
        <pc:cxnChg chg="mod">
          <ac:chgData name="Cantamessa Astrid" userId="25f9f48d-85bc-43a4-947a-61da0b1c16f5" providerId="ADAL" clId="{49021BD5-7EF0-4C97-829D-B6454330BC5B}" dt="2023-07-03T13:35:42.565" v="798" actId="1035"/>
          <ac:cxnSpMkLst>
            <pc:docMk/>
            <pc:sldMk cId="974682664" sldId="286"/>
            <ac:cxnSpMk id="598" creationId="{D2776832-A1CC-55B4-0417-362DB743DDA0}"/>
          </ac:cxnSpMkLst>
        </pc:cxnChg>
        <pc:cxnChg chg="mod">
          <ac:chgData name="Cantamessa Astrid" userId="25f9f48d-85bc-43a4-947a-61da0b1c16f5" providerId="ADAL" clId="{49021BD5-7EF0-4C97-829D-B6454330BC5B}" dt="2023-07-03T13:35:42.565" v="798" actId="1035"/>
          <ac:cxnSpMkLst>
            <pc:docMk/>
            <pc:sldMk cId="974682664" sldId="286"/>
            <ac:cxnSpMk id="609" creationId="{1BF1B17D-A11B-0BE1-4162-C033ADE19A57}"/>
          </ac:cxnSpMkLst>
        </pc:cxnChg>
        <pc:cxnChg chg="mod">
          <ac:chgData name="Cantamessa Astrid" userId="25f9f48d-85bc-43a4-947a-61da0b1c16f5" providerId="ADAL" clId="{49021BD5-7EF0-4C97-829D-B6454330BC5B}" dt="2023-07-04T06:43:49.433" v="1685" actId="1035"/>
          <ac:cxnSpMkLst>
            <pc:docMk/>
            <pc:sldMk cId="974682664" sldId="286"/>
            <ac:cxnSpMk id="614" creationId="{4791011F-96E5-0F91-68D1-A7A489ECE656}"/>
          </ac:cxnSpMkLst>
        </pc:cxnChg>
      </pc:sldChg>
      <pc:sldChg chg="addSp modSp mod modAnim modNotesTx">
        <pc:chgData name="Cantamessa Astrid" userId="25f9f48d-85bc-43a4-947a-61da0b1c16f5" providerId="ADAL" clId="{49021BD5-7EF0-4C97-829D-B6454330BC5B}" dt="2023-07-05T12:53:15.758" v="18553" actId="20577"/>
        <pc:sldMkLst>
          <pc:docMk/>
          <pc:sldMk cId="2899610716" sldId="287"/>
        </pc:sldMkLst>
        <pc:spChg chg="mod ord">
          <ac:chgData name="Cantamessa Astrid" userId="25f9f48d-85bc-43a4-947a-61da0b1c16f5" providerId="ADAL" clId="{49021BD5-7EF0-4C97-829D-B6454330BC5B}" dt="2023-07-05T11:33:45.728" v="18343" actId="166"/>
          <ac:spMkLst>
            <pc:docMk/>
            <pc:sldMk cId="2899610716" sldId="287"/>
            <ac:spMk id="5" creationId="{8757A24F-0DFA-9481-224B-20D287497A04}"/>
          </ac:spMkLst>
        </pc:spChg>
        <pc:spChg chg="mod">
          <ac:chgData name="Cantamessa Astrid" userId="25f9f48d-85bc-43a4-947a-61da0b1c16f5" providerId="ADAL" clId="{49021BD5-7EF0-4C97-829D-B6454330BC5B}" dt="2023-07-04T08:02:05.947" v="3362" actId="20577"/>
          <ac:spMkLst>
            <pc:docMk/>
            <pc:sldMk cId="2899610716" sldId="287"/>
            <ac:spMk id="8" creationId="{9FECD468-D859-490E-9795-74DDD441B13C}"/>
          </ac:spMkLst>
        </pc:spChg>
        <pc:spChg chg="mod">
          <ac:chgData name="Cantamessa Astrid" userId="25f9f48d-85bc-43a4-947a-61da0b1c16f5" providerId="ADAL" clId="{49021BD5-7EF0-4C97-829D-B6454330BC5B}" dt="2023-07-05T12:53:15.758" v="18553" actId="20577"/>
          <ac:spMkLst>
            <pc:docMk/>
            <pc:sldMk cId="2899610716" sldId="287"/>
            <ac:spMk id="12" creationId="{050AEFB3-F00B-0F15-D66B-7344C7E9144B}"/>
          </ac:spMkLst>
        </pc:spChg>
        <pc:spChg chg="add mod">
          <ac:chgData name="Cantamessa Astrid" userId="25f9f48d-85bc-43a4-947a-61da0b1c16f5" providerId="ADAL" clId="{49021BD5-7EF0-4C97-829D-B6454330BC5B}" dt="2023-07-04T08:04:05.817" v="3390" actId="1076"/>
          <ac:spMkLst>
            <pc:docMk/>
            <pc:sldMk cId="2899610716" sldId="287"/>
            <ac:spMk id="13" creationId="{6326D6A2-1F6C-500A-385F-77B89B953BFF}"/>
          </ac:spMkLst>
        </pc:spChg>
        <pc:spChg chg="mod">
          <ac:chgData name="Cantamessa Astrid" userId="25f9f48d-85bc-43a4-947a-61da0b1c16f5" providerId="ADAL" clId="{49021BD5-7EF0-4C97-829D-B6454330BC5B}" dt="2023-07-05T10:44:15.142" v="17918" actId="1076"/>
          <ac:spMkLst>
            <pc:docMk/>
            <pc:sldMk cId="2899610716" sldId="287"/>
            <ac:spMk id="914" creationId="{6926A660-CA3C-DDB2-A8D0-8C5E48040A48}"/>
          </ac:spMkLst>
        </pc:spChg>
        <pc:spChg chg="mod">
          <ac:chgData name="Cantamessa Astrid" userId="25f9f48d-85bc-43a4-947a-61da0b1c16f5" providerId="ADAL" clId="{49021BD5-7EF0-4C97-829D-B6454330BC5B}" dt="2023-07-05T10:49:23.349" v="17960" actId="1076"/>
          <ac:spMkLst>
            <pc:docMk/>
            <pc:sldMk cId="2899610716" sldId="287"/>
            <ac:spMk id="915" creationId="{5B640C29-AE76-B1C2-3D26-DF39F06D0B5F}"/>
          </ac:spMkLst>
        </pc:spChg>
        <pc:spChg chg="mod">
          <ac:chgData name="Cantamessa Astrid" userId="25f9f48d-85bc-43a4-947a-61da0b1c16f5" providerId="ADAL" clId="{49021BD5-7EF0-4C97-829D-B6454330BC5B}" dt="2023-07-05T10:45:49.967" v="17935" actId="1076"/>
          <ac:spMkLst>
            <pc:docMk/>
            <pc:sldMk cId="2899610716" sldId="287"/>
            <ac:spMk id="916" creationId="{F46E0A63-A30C-478A-0CFD-A8DBB889E50E}"/>
          </ac:spMkLst>
        </pc:spChg>
        <pc:spChg chg="mod">
          <ac:chgData name="Cantamessa Astrid" userId="25f9f48d-85bc-43a4-947a-61da0b1c16f5" providerId="ADAL" clId="{49021BD5-7EF0-4C97-829D-B6454330BC5B}" dt="2023-07-05T10:44:20.077" v="17919" actId="1076"/>
          <ac:spMkLst>
            <pc:docMk/>
            <pc:sldMk cId="2899610716" sldId="287"/>
            <ac:spMk id="917" creationId="{20F1C099-8816-4231-9727-C161914E2F5E}"/>
          </ac:spMkLst>
        </pc:spChg>
        <pc:spChg chg="mod">
          <ac:chgData name="Cantamessa Astrid" userId="25f9f48d-85bc-43a4-947a-61da0b1c16f5" providerId="ADAL" clId="{49021BD5-7EF0-4C97-829D-B6454330BC5B}" dt="2023-07-05T10:45:55.797" v="17936" actId="1076"/>
          <ac:spMkLst>
            <pc:docMk/>
            <pc:sldMk cId="2899610716" sldId="287"/>
            <ac:spMk id="918" creationId="{994896E0-216C-9055-E8ED-240EF0F8D2DC}"/>
          </ac:spMkLst>
        </pc:spChg>
        <pc:spChg chg="mod">
          <ac:chgData name="Cantamessa Astrid" userId="25f9f48d-85bc-43a4-947a-61da0b1c16f5" providerId="ADAL" clId="{49021BD5-7EF0-4C97-829D-B6454330BC5B}" dt="2023-07-05T10:44:24.375" v="17920" actId="1076"/>
          <ac:spMkLst>
            <pc:docMk/>
            <pc:sldMk cId="2899610716" sldId="287"/>
            <ac:spMk id="919" creationId="{C884EC23-87EF-81ED-787E-04226CDEC133}"/>
          </ac:spMkLst>
        </pc:spChg>
        <pc:spChg chg="mod">
          <ac:chgData name="Cantamessa Astrid" userId="25f9f48d-85bc-43a4-947a-61da0b1c16f5" providerId="ADAL" clId="{49021BD5-7EF0-4C97-829D-B6454330BC5B}" dt="2023-07-05T10:49:11.982" v="17958" actId="1076"/>
          <ac:spMkLst>
            <pc:docMk/>
            <pc:sldMk cId="2899610716" sldId="287"/>
            <ac:spMk id="920" creationId="{FE14CD7A-45B5-DFC4-71D8-04256C9B54D6}"/>
          </ac:spMkLst>
        </pc:spChg>
        <pc:spChg chg="mod">
          <ac:chgData name="Cantamessa Astrid" userId="25f9f48d-85bc-43a4-947a-61da0b1c16f5" providerId="ADAL" clId="{49021BD5-7EF0-4C97-829D-B6454330BC5B}" dt="2023-07-05T10:45:45.086" v="17934" actId="1076"/>
          <ac:spMkLst>
            <pc:docMk/>
            <pc:sldMk cId="2899610716" sldId="287"/>
            <ac:spMk id="921" creationId="{50DD46B0-69A5-07D1-1145-84C79203435E}"/>
          </ac:spMkLst>
        </pc:spChg>
        <pc:spChg chg="mod">
          <ac:chgData name="Cantamessa Astrid" userId="25f9f48d-85bc-43a4-947a-61da0b1c16f5" providerId="ADAL" clId="{49021BD5-7EF0-4C97-829D-B6454330BC5B}" dt="2023-07-05T10:49:17.870" v="17959" actId="1076"/>
          <ac:spMkLst>
            <pc:docMk/>
            <pc:sldMk cId="2899610716" sldId="287"/>
            <ac:spMk id="922" creationId="{0B4D3481-5CC7-25A6-8D64-6C52DA48031F}"/>
          </ac:spMkLst>
        </pc:spChg>
        <pc:spChg chg="mod">
          <ac:chgData name="Cantamessa Astrid" userId="25f9f48d-85bc-43a4-947a-61da0b1c16f5" providerId="ADAL" clId="{49021BD5-7EF0-4C97-829D-B6454330BC5B}" dt="2023-07-05T10:50:16.477" v="17971" actId="1076"/>
          <ac:spMkLst>
            <pc:docMk/>
            <pc:sldMk cId="2899610716" sldId="287"/>
            <ac:spMk id="923" creationId="{0EDE6445-A928-78A5-7E65-C08F3E2C5F54}"/>
          </ac:spMkLst>
        </pc:spChg>
        <pc:spChg chg="mod">
          <ac:chgData name="Cantamessa Astrid" userId="25f9f48d-85bc-43a4-947a-61da0b1c16f5" providerId="ADAL" clId="{49021BD5-7EF0-4C97-829D-B6454330BC5B}" dt="2023-07-05T10:50:21.110" v="17972" actId="1076"/>
          <ac:spMkLst>
            <pc:docMk/>
            <pc:sldMk cId="2899610716" sldId="287"/>
            <ac:spMk id="924" creationId="{C3BA5034-A827-9B39-BD92-DE50A1957142}"/>
          </ac:spMkLst>
        </pc:spChg>
        <pc:spChg chg="mod">
          <ac:chgData name="Cantamessa Astrid" userId="25f9f48d-85bc-43a4-947a-61da0b1c16f5" providerId="ADAL" clId="{49021BD5-7EF0-4C97-829D-B6454330BC5B}" dt="2023-07-05T10:50:12.542" v="17970" actId="1076"/>
          <ac:spMkLst>
            <pc:docMk/>
            <pc:sldMk cId="2899610716" sldId="287"/>
            <ac:spMk id="925" creationId="{70C839B2-EA09-6467-1EBA-87B846BC0415}"/>
          </ac:spMkLst>
        </pc:spChg>
        <pc:spChg chg="mod">
          <ac:chgData name="Cantamessa Astrid" userId="25f9f48d-85bc-43a4-947a-61da0b1c16f5" providerId="ADAL" clId="{49021BD5-7EF0-4C97-829D-B6454330BC5B}" dt="2023-07-05T10:52:39.550" v="17991" actId="1076"/>
          <ac:spMkLst>
            <pc:docMk/>
            <pc:sldMk cId="2899610716" sldId="287"/>
            <ac:spMk id="926" creationId="{BE55170F-2B12-3E8D-A80E-83BB4D05E41C}"/>
          </ac:spMkLst>
        </pc:spChg>
        <pc:spChg chg="mod">
          <ac:chgData name="Cantamessa Astrid" userId="25f9f48d-85bc-43a4-947a-61da0b1c16f5" providerId="ADAL" clId="{49021BD5-7EF0-4C97-829D-B6454330BC5B}" dt="2023-07-05T10:52:15.837" v="17990" actId="1076"/>
          <ac:spMkLst>
            <pc:docMk/>
            <pc:sldMk cId="2899610716" sldId="287"/>
            <ac:spMk id="927" creationId="{67C02653-D125-7CB3-0AC1-D5DF23C79D48}"/>
          </ac:spMkLst>
        </pc:spChg>
        <pc:spChg chg="mod">
          <ac:chgData name="Cantamessa Astrid" userId="25f9f48d-85bc-43a4-947a-61da0b1c16f5" providerId="ADAL" clId="{49021BD5-7EF0-4C97-829D-B6454330BC5B}" dt="2023-07-05T10:54:56.855" v="18027" actId="1076"/>
          <ac:spMkLst>
            <pc:docMk/>
            <pc:sldMk cId="2899610716" sldId="287"/>
            <ac:spMk id="928" creationId="{513CF740-DADB-5F8C-11C3-308EA9C38269}"/>
          </ac:spMkLst>
        </pc:spChg>
        <pc:spChg chg="mod">
          <ac:chgData name="Cantamessa Astrid" userId="25f9f48d-85bc-43a4-947a-61da0b1c16f5" providerId="ADAL" clId="{49021BD5-7EF0-4C97-829D-B6454330BC5B}" dt="2023-07-05T10:54:05.845" v="18009" actId="1076"/>
          <ac:spMkLst>
            <pc:docMk/>
            <pc:sldMk cId="2899610716" sldId="287"/>
            <ac:spMk id="929" creationId="{11E32425-9CDD-7072-8697-E565ADE7EB6C}"/>
          </ac:spMkLst>
        </pc:spChg>
        <pc:spChg chg="mod">
          <ac:chgData name="Cantamessa Astrid" userId="25f9f48d-85bc-43a4-947a-61da0b1c16f5" providerId="ADAL" clId="{49021BD5-7EF0-4C97-829D-B6454330BC5B}" dt="2023-07-05T10:52:12.237" v="17989" actId="1076"/>
          <ac:spMkLst>
            <pc:docMk/>
            <pc:sldMk cId="2899610716" sldId="287"/>
            <ac:spMk id="930" creationId="{AA9BEB49-26BC-64DE-84D6-56AA28D018CC}"/>
          </ac:spMkLst>
        </pc:spChg>
        <pc:spChg chg="mod">
          <ac:chgData name="Cantamessa Astrid" userId="25f9f48d-85bc-43a4-947a-61da0b1c16f5" providerId="ADAL" clId="{49021BD5-7EF0-4C97-829D-B6454330BC5B}" dt="2023-07-05T10:51:47.837" v="17986" actId="1076"/>
          <ac:spMkLst>
            <pc:docMk/>
            <pc:sldMk cId="2899610716" sldId="287"/>
            <ac:spMk id="931" creationId="{66CA91D5-438A-3A3B-020D-C1EC15F6896B}"/>
          </ac:spMkLst>
        </pc:spChg>
        <pc:spChg chg="mod">
          <ac:chgData name="Cantamessa Astrid" userId="25f9f48d-85bc-43a4-947a-61da0b1c16f5" providerId="ADAL" clId="{49021BD5-7EF0-4C97-829D-B6454330BC5B}" dt="2023-07-05T10:50:28.022" v="17973" actId="1076"/>
          <ac:spMkLst>
            <pc:docMk/>
            <pc:sldMk cId="2899610716" sldId="287"/>
            <ac:spMk id="932" creationId="{63A8BE4B-582B-7451-CCB0-B59CB62D0966}"/>
          </ac:spMkLst>
        </pc:spChg>
        <pc:spChg chg="mod">
          <ac:chgData name="Cantamessa Astrid" userId="25f9f48d-85bc-43a4-947a-61da0b1c16f5" providerId="ADAL" clId="{49021BD5-7EF0-4C97-829D-B6454330BC5B}" dt="2023-07-05T10:52:08.022" v="17988" actId="1076"/>
          <ac:spMkLst>
            <pc:docMk/>
            <pc:sldMk cId="2899610716" sldId="287"/>
            <ac:spMk id="933" creationId="{578FEDAD-117C-6F70-7DBB-28756A106924}"/>
          </ac:spMkLst>
        </pc:spChg>
        <pc:spChg chg="mod">
          <ac:chgData name="Cantamessa Astrid" userId="25f9f48d-85bc-43a4-947a-61da0b1c16f5" providerId="ADAL" clId="{49021BD5-7EF0-4C97-829D-B6454330BC5B}" dt="2023-07-05T10:50:31.670" v="17974" actId="1076"/>
          <ac:spMkLst>
            <pc:docMk/>
            <pc:sldMk cId="2899610716" sldId="287"/>
            <ac:spMk id="934" creationId="{5EE8F59A-49F7-144B-D77D-7B206DE9C7A0}"/>
          </ac:spMkLst>
        </pc:spChg>
        <pc:spChg chg="mod">
          <ac:chgData name="Cantamessa Astrid" userId="25f9f48d-85bc-43a4-947a-61da0b1c16f5" providerId="ADAL" clId="{49021BD5-7EF0-4C97-829D-B6454330BC5B}" dt="2023-07-05T10:54:00.942" v="18008" actId="1076"/>
          <ac:spMkLst>
            <pc:docMk/>
            <pc:sldMk cId="2899610716" sldId="287"/>
            <ac:spMk id="935" creationId="{80BAEE61-C453-43D3-9F93-082814286781}"/>
          </ac:spMkLst>
        </pc:spChg>
        <pc:spChg chg="mod">
          <ac:chgData name="Cantamessa Astrid" userId="25f9f48d-85bc-43a4-947a-61da0b1c16f5" providerId="ADAL" clId="{49021BD5-7EF0-4C97-829D-B6454330BC5B}" dt="2023-07-05T10:55:25.845" v="18033" actId="1076"/>
          <ac:spMkLst>
            <pc:docMk/>
            <pc:sldMk cId="2899610716" sldId="287"/>
            <ac:spMk id="936" creationId="{6E82E1B9-70A4-F180-703B-8D5CE0FFD2CE}"/>
          </ac:spMkLst>
        </pc:spChg>
        <pc:spChg chg="mod">
          <ac:chgData name="Cantamessa Astrid" userId="25f9f48d-85bc-43a4-947a-61da0b1c16f5" providerId="ADAL" clId="{49021BD5-7EF0-4C97-829D-B6454330BC5B}" dt="2023-07-05T10:55:22.515" v="18032" actId="1076"/>
          <ac:spMkLst>
            <pc:docMk/>
            <pc:sldMk cId="2899610716" sldId="287"/>
            <ac:spMk id="937" creationId="{E33CB85D-1D11-3B84-C6EF-BA9494FAF461}"/>
          </ac:spMkLst>
        </pc:spChg>
        <pc:spChg chg="mod">
          <ac:chgData name="Cantamessa Astrid" userId="25f9f48d-85bc-43a4-947a-61da0b1c16f5" providerId="ADAL" clId="{49021BD5-7EF0-4C97-829D-B6454330BC5B}" dt="2023-07-05T10:53:54.062" v="18006" actId="1076"/>
          <ac:spMkLst>
            <pc:docMk/>
            <pc:sldMk cId="2899610716" sldId="287"/>
            <ac:spMk id="938" creationId="{AC34B0A0-DD6D-7867-CC36-69F8EEA07336}"/>
          </ac:spMkLst>
        </pc:spChg>
        <pc:spChg chg="mod">
          <ac:chgData name="Cantamessa Astrid" userId="25f9f48d-85bc-43a4-947a-61da0b1c16f5" providerId="ADAL" clId="{49021BD5-7EF0-4C97-829D-B6454330BC5B}" dt="2023-07-05T10:53:57.421" v="18007" actId="1076"/>
          <ac:spMkLst>
            <pc:docMk/>
            <pc:sldMk cId="2899610716" sldId="287"/>
            <ac:spMk id="939" creationId="{65304B83-8396-4D32-3911-15BAB6FE9D86}"/>
          </ac:spMkLst>
        </pc:spChg>
        <pc:spChg chg="mod">
          <ac:chgData name="Cantamessa Astrid" userId="25f9f48d-85bc-43a4-947a-61da0b1c16f5" providerId="ADAL" clId="{49021BD5-7EF0-4C97-829D-B6454330BC5B}" dt="2023-07-05T10:55:18.133" v="18031" actId="1076"/>
          <ac:spMkLst>
            <pc:docMk/>
            <pc:sldMk cId="2899610716" sldId="287"/>
            <ac:spMk id="940" creationId="{05D4D2A7-BBB7-127A-35FB-6E1C0368ABEF}"/>
          </ac:spMkLst>
        </pc:spChg>
        <pc:spChg chg="mod">
          <ac:chgData name="Cantamessa Astrid" userId="25f9f48d-85bc-43a4-947a-61da0b1c16f5" providerId="ADAL" clId="{49021BD5-7EF0-4C97-829D-B6454330BC5B}" dt="2023-07-05T10:51:36.902" v="17985" actId="1076"/>
          <ac:spMkLst>
            <pc:docMk/>
            <pc:sldMk cId="2899610716" sldId="287"/>
            <ac:spMk id="941" creationId="{E6225F39-E7F4-781A-4471-195425FA3923}"/>
          </ac:spMkLst>
        </pc:spChg>
        <pc:spChg chg="mod">
          <ac:chgData name="Cantamessa Astrid" userId="25f9f48d-85bc-43a4-947a-61da0b1c16f5" providerId="ADAL" clId="{49021BD5-7EF0-4C97-829D-B6454330BC5B}" dt="2023-07-05T10:53:46.957" v="18005" actId="1076"/>
          <ac:spMkLst>
            <pc:docMk/>
            <pc:sldMk cId="2899610716" sldId="287"/>
            <ac:spMk id="942" creationId="{393D3780-DBC5-EDA6-817D-2D287F00644E}"/>
          </ac:spMkLst>
        </pc:spChg>
        <pc:spChg chg="mod">
          <ac:chgData name="Cantamessa Astrid" userId="25f9f48d-85bc-43a4-947a-61da0b1c16f5" providerId="ADAL" clId="{49021BD5-7EF0-4C97-829D-B6454330BC5B}" dt="2023-07-05T10:55:13.869" v="18030" actId="1076"/>
          <ac:spMkLst>
            <pc:docMk/>
            <pc:sldMk cId="2899610716" sldId="287"/>
            <ac:spMk id="943" creationId="{50BAA1E7-FF3A-870A-B1A0-8857F7CC93A5}"/>
          </ac:spMkLst>
        </pc:spChg>
        <pc:spChg chg="mod">
          <ac:chgData name="Cantamessa Astrid" userId="25f9f48d-85bc-43a4-947a-61da0b1c16f5" providerId="ADAL" clId="{49021BD5-7EF0-4C97-829D-B6454330BC5B}" dt="2023-07-05T10:59:13.733" v="18057" actId="1076"/>
          <ac:spMkLst>
            <pc:docMk/>
            <pc:sldMk cId="2899610716" sldId="287"/>
            <ac:spMk id="944" creationId="{AA5B3940-08AA-8F9A-656F-0C0EE6D9DC1C}"/>
          </ac:spMkLst>
        </pc:spChg>
        <pc:spChg chg="mod">
          <ac:chgData name="Cantamessa Astrid" userId="25f9f48d-85bc-43a4-947a-61da0b1c16f5" providerId="ADAL" clId="{49021BD5-7EF0-4C97-829D-B6454330BC5B}" dt="2023-07-05T11:02:10.613" v="18084" actId="1076"/>
          <ac:spMkLst>
            <pc:docMk/>
            <pc:sldMk cId="2899610716" sldId="287"/>
            <ac:spMk id="945" creationId="{11FACD93-B8D9-0D3A-7036-9AA43FBE713D}"/>
          </ac:spMkLst>
        </pc:spChg>
        <pc:spChg chg="mod">
          <ac:chgData name="Cantamessa Astrid" userId="25f9f48d-85bc-43a4-947a-61da0b1c16f5" providerId="ADAL" clId="{49021BD5-7EF0-4C97-829D-B6454330BC5B}" dt="2023-07-05T11:03:04.214" v="18092" actId="1076"/>
          <ac:spMkLst>
            <pc:docMk/>
            <pc:sldMk cId="2899610716" sldId="287"/>
            <ac:spMk id="946" creationId="{F7270EB6-D3B3-6D30-E660-2DF7D339C922}"/>
          </ac:spMkLst>
        </pc:spChg>
        <pc:spChg chg="mod">
          <ac:chgData name="Cantamessa Astrid" userId="25f9f48d-85bc-43a4-947a-61da0b1c16f5" providerId="ADAL" clId="{49021BD5-7EF0-4C97-829D-B6454330BC5B}" dt="2023-07-05T11:03:27.661" v="18094" actId="1076"/>
          <ac:spMkLst>
            <pc:docMk/>
            <pc:sldMk cId="2899610716" sldId="287"/>
            <ac:spMk id="947" creationId="{BAA108C0-3DDA-F8EF-B11F-9499E0B15E11}"/>
          </ac:spMkLst>
        </pc:spChg>
        <pc:spChg chg="mod">
          <ac:chgData name="Cantamessa Astrid" userId="25f9f48d-85bc-43a4-947a-61da0b1c16f5" providerId="ADAL" clId="{49021BD5-7EF0-4C97-829D-B6454330BC5B}" dt="2023-07-05T10:59:58.989" v="18059" actId="1076"/>
          <ac:spMkLst>
            <pc:docMk/>
            <pc:sldMk cId="2899610716" sldId="287"/>
            <ac:spMk id="948" creationId="{25F4349F-FDFA-6219-D3B4-56A3D4442DAA}"/>
          </ac:spMkLst>
        </pc:spChg>
        <pc:spChg chg="mod">
          <ac:chgData name="Cantamessa Astrid" userId="25f9f48d-85bc-43a4-947a-61da0b1c16f5" providerId="ADAL" clId="{49021BD5-7EF0-4C97-829D-B6454330BC5B}" dt="2023-07-05T11:02:19.182" v="18086" actId="1076"/>
          <ac:spMkLst>
            <pc:docMk/>
            <pc:sldMk cId="2899610716" sldId="287"/>
            <ac:spMk id="949" creationId="{E3F6416D-B55F-E8D5-1AA3-C1F0FC7E1B99}"/>
          </ac:spMkLst>
        </pc:spChg>
        <pc:spChg chg="mod">
          <ac:chgData name="Cantamessa Astrid" userId="25f9f48d-85bc-43a4-947a-61da0b1c16f5" providerId="ADAL" clId="{49021BD5-7EF0-4C97-829D-B6454330BC5B}" dt="2023-07-05T11:02:15.173" v="18085" actId="1076"/>
          <ac:spMkLst>
            <pc:docMk/>
            <pc:sldMk cId="2899610716" sldId="287"/>
            <ac:spMk id="950" creationId="{1D11385B-CE8E-0A2B-1CCA-E7AB13CF0D9E}"/>
          </ac:spMkLst>
        </pc:spChg>
        <pc:spChg chg="mod">
          <ac:chgData name="Cantamessa Astrid" userId="25f9f48d-85bc-43a4-947a-61da0b1c16f5" providerId="ADAL" clId="{49021BD5-7EF0-4C97-829D-B6454330BC5B}" dt="2023-07-05T11:03:07.694" v="18093" actId="1076"/>
          <ac:spMkLst>
            <pc:docMk/>
            <pc:sldMk cId="2899610716" sldId="287"/>
            <ac:spMk id="951" creationId="{D6F090A6-C85B-2063-3282-98E50F4D3164}"/>
          </ac:spMkLst>
        </pc:spChg>
        <pc:spChg chg="mod">
          <ac:chgData name="Cantamessa Astrid" userId="25f9f48d-85bc-43a4-947a-61da0b1c16f5" providerId="ADAL" clId="{49021BD5-7EF0-4C97-829D-B6454330BC5B}" dt="2023-07-05T11:04:57.997" v="18117" actId="1076"/>
          <ac:spMkLst>
            <pc:docMk/>
            <pc:sldMk cId="2899610716" sldId="287"/>
            <ac:spMk id="952" creationId="{BFBD4788-D90F-E5DC-9AD4-A5132F0CA8C2}"/>
          </ac:spMkLst>
        </pc:spChg>
        <pc:spChg chg="mod">
          <ac:chgData name="Cantamessa Astrid" userId="25f9f48d-85bc-43a4-947a-61da0b1c16f5" providerId="ADAL" clId="{49021BD5-7EF0-4C97-829D-B6454330BC5B}" dt="2023-07-05T11:05:01.613" v="18118" actId="1076"/>
          <ac:spMkLst>
            <pc:docMk/>
            <pc:sldMk cId="2899610716" sldId="287"/>
            <ac:spMk id="953" creationId="{98AEBF88-88B1-5DC8-1240-82D597397C40}"/>
          </ac:spMkLst>
        </pc:spChg>
        <pc:spChg chg="mod">
          <ac:chgData name="Cantamessa Astrid" userId="25f9f48d-85bc-43a4-947a-61da0b1c16f5" providerId="ADAL" clId="{49021BD5-7EF0-4C97-829D-B6454330BC5B}" dt="2023-07-05T11:03:37.701" v="18097" actId="1076"/>
          <ac:spMkLst>
            <pc:docMk/>
            <pc:sldMk cId="2899610716" sldId="287"/>
            <ac:spMk id="954" creationId="{EE79E0C4-CC14-F790-73E6-BDE19291524C}"/>
          </ac:spMkLst>
        </pc:spChg>
        <pc:spChg chg="mod">
          <ac:chgData name="Cantamessa Astrid" userId="25f9f48d-85bc-43a4-947a-61da0b1c16f5" providerId="ADAL" clId="{49021BD5-7EF0-4C97-829D-B6454330BC5B}" dt="2023-07-05T10:59:42.294" v="18058" actId="1076"/>
          <ac:spMkLst>
            <pc:docMk/>
            <pc:sldMk cId="2899610716" sldId="287"/>
            <ac:spMk id="955" creationId="{D151F164-32E8-825B-C021-38740AFF55A9}"/>
          </ac:spMkLst>
        </pc:spChg>
        <pc:spChg chg="mod">
          <ac:chgData name="Cantamessa Astrid" userId="25f9f48d-85bc-43a4-947a-61da0b1c16f5" providerId="ADAL" clId="{49021BD5-7EF0-4C97-829D-B6454330BC5B}" dt="2023-07-05T11:13:16.124" v="18141" actId="1076"/>
          <ac:spMkLst>
            <pc:docMk/>
            <pc:sldMk cId="2899610716" sldId="287"/>
            <ac:spMk id="956" creationId="{6D155C03-9A0B-AEDF-9E55-EB2D726FCC7E}"/>
          </ac:spMkLst>
        </pc:spChg>
        <pc:spChg chg="mod">
          <ac:chgData name="Cantamessa Astrid" userId="25f9f48d-85bc-43a4-947a-61da0b1c16f5" providerId="ADAL" clId="{49021BD5-7EF0-4C97-829D-B6454330BC5B}" dt="2023-07-05T11:02:06.205" v="18083" actId="1076"/>
          <ac:spMkLst>
            <pc:docMk/>
            <pc:sldMk cId="2899610716" sldId="287"/>
            <ac:spMk id="957" creationId="{619886A1-6D32-2358-704B-C1ADA7BF4FD9}"/>
          </ac:spMkLst>
        </pc:spChg>
        <pc:spChg chg="mod">
          <ac:chgData name="Cantamessa Astrid" userId="25f9f48d-85bc-43a4-947a-61da0b1c16f5" providerId="ADAL" clId="{49021BD5-7EF0-4C97-829D-B6454330BC5B}" dt="2023-07-05T10:59:09.158" v="18056" actId="1076"/>
          <ac:spMkLst>
            <pc:docMk/>
            <pc:sldMk cId="2899610716" sldId="287"/>
            <ac:spMk id="958" creationId="{83863493-CD0C-E117-B1CF-F2E275988DB3}"/>
          </ac:spMkLst>
        </pc:spChg>
        <pc:spChg chg="mod">
          <ac:chgData name="Cantamessa Astrid" userId="25f9f48d-85bc-43a4-947a-61da0b1c16f5" providerId="ADAL" clId="{49021BD5-7EF0-4C97-829D-B6454330BC5B}" dt="2023-07-05T10:49:04.845" v="17956" actId="1076"/>
          <ac:spMkLst>
            <pc:docMk/>
            <pc:sldMk cId="2899610716" sldId="287"/>
            <ac:spMk id="959" creationId="{C4D06ED2-A522-1A33-35C0-DCB6C34F3E5B}"/>
          </ac:spMkLst>
        </pc:spChg>
        <pc:spChg chg="mod">
          <ac:chgData name="Cantamessa Astrid" userId="25f9f48d-85bc-43a4-947a-61da0b1c16f5" providerId="ADAL" clId="{49021BD5-7EF0-4C97-829D-B6454330BC5B}" dt="2023-07-05T10:49:08.334" v="17957" actId="1076"/>
          <ac:spMkLst>
            <pc:docMk/>
            <pc:sldMk cId="2899610716" sldId="287"/>
            <ac:spMk id="960" creationId="{A8BD16C8-A65B-F456-57F9-C02A7A4D165B}"/>
          </ac:spMkLst>
        </pc:spChg>
        <pc:spChg chg="mod">
          <ac:chgData name="Cantamessa Astrid" userId="25f9f48d-85bc-43a4-947a-61da0b1c16f5" providerId="ADAL" clId="{49021BD5-7EF0-4C97-829D-B6454330BC5B}" dt="2023-07-05T11:29:42.061" v="18294" actId="1076"/>
          <ac:spMkLst>
            <pc:docMk/>
            <pc:sldMk cId="2899610716" sldId="287"/>
            <ac:spMk id="961" creationId="{DDB980D2-46FD-D632-AFBA-988676881AFD}"/>
          </ac:spMkLst>
        </pc:spChg>
        <pc:spChg chg="mod">
          <ac:chgData name="Cantamessa Astrid" userId="25f9f48d-85bc-43a4-947a-61da0b1c16f5" providerId="ADAL" clId="{49021BD5-7EF0-4C97-829D-B6454330BC5B}" dt="2023-07-05T11:28:18.892" v="18274" actId="1076"/>
          <ac:spMkLst>
            <pc:docMk/>
            <pc:sldMk cId="2899610716" sldId="287"/>
            <ac:spMk id="962" creationId="{CB8C0CF7-0449-07A2-4D4E-3BF4B19EF69A}"/>
          </ac:spMkLst>
        </pc:spChg>
        <pc:spChg chg="mod">
          <ac:chgData name="Cantamessa Astrid" userId="25f9f48d-85bc-43a4-947a-61da0b1c16f5" providerId="ADAL" clId="{49021BD5-7EF0-4C97-829D-B6454330BC5B}" dt="2023-07-05T11:23:15.081" v="18209" actId="1076"/>
          <ac:spMkLst>
            <pc:docMk/>
            <pc:sldMk cId="2899610716" sldId="287"/>
            <ac:spMk id="963" creationId="{374EBAAE-A256-4F95-DBCC-CB3CACF3AFC5}"/>
          </ac:spMkLst>
        </pc:spChg>
        <pc:spChg chg="mod">
          <ac:chgData name="Cantamessa Astrid" userId="25f9f48d-85bc-43a4-947a-61da0b1c16f5" providerId="ADAL" clId="{49021BD5-7EF0-4C97-829D-B6454330BC5B}" dt="2023-07-05T11:21:17.605" v="18182" actId="1076"/>
          <ac:spMkLst>
            <pc:docMk/>
            <pc:sldMk cId="2899610716" sldId="287"/>
            <ac:spMk id="964" creationId="{CF521233-7092-9DB0-81B3-06918F53590D}"/>
          </ac:spMkLst>
        </pc:spChg>
        <pc:spChg chg="mod">
          <ac:chgData name="Cantamessa Astrid" userId="25f9f48d-85bc-43a4-947a-61da0b1c16f5" providerId="ADAL" clId="{49021BD5-7EF0-4C97-829D-B6454330BC5B}" dt="2023-07-05T11:24:57.352" v="18232" actId="1076"/>
          <ac:spMkLst>
            <pc:docMk/>
            <pc:sldMk cId="2899610716" sldId="287"/>
            <ac:spMk id="967" creationId="{E21386B2-60C2-E76D-B6A7-6696E18EFAA7}"/>
          </ac:spMkLst>
        </pc:spChg>
        <pc:spChg chg="mod">
          <ac:chgData name="Cantamessa Astrid" userId="25f9f48d-85bc-43a4-947a-61da0b1c16f5" providerId="ADAL" clId="{49021BD5-7EF0-4C97-829D-B6454330BC5B}" dt="2023-07-05T10:59:05.126" v="18055" actId="1076"/>
          <ac:spMkLst>
            <pc:docMk/>
            <pc:sldMk cId="2899610716" sldId="287"/>
            <ac:spMk id="970" creationId="{C3D22DC1-094B-41FA-6927-46AA928D622F}"/>
          </ac:spMkLst>
        </pc:spChg>
        <pc:spChg chg="mod">
          <ac:chgData name="Cantamessa Astrid" userId="25f9f48d-85bc-43a4-947a-61da0b1c16f5" providerId="ADAL" clId="{49021BD5-7EF0-4C97-829D-B6454330BC5B}" dt="2023-07-05T10:55:06.963" v="18028" actId="1076"/>
          <ac:spMkLst>
            <pc:docMk/>
            <pc:sldMk cId="2899610716" sldId="287"/>
            <ac:spMk id="971" creationId="{CE50CAC6-B4A8-051A-5B7B-42656F774253}"/>
          </ac:spMkLst>
        </pc:spChg>
        <pc:spChg chg="mod">
          <ac:chgData name="Cantamessa Astrid" userId="25f9f48d-85bc-43a4-947a-61da0b1c16f5" providerId="ADAL" clId="{49021BD5-7EF0-4C97-829D-B6454330BC5B}" dt="2023-07-05T10:53:32.622" v="18002" actId="1076"/>
          <ac:spMkLst>
            <pc:docMk/>
            <pc:sldMk cId="2899610716" sldId="287"/>
            <ac:spMk id="972" creationId="{C582D2EC-6C60-7CFC-431F-BFEC7C472D24}"/>
          </ac:spMkLst>
        </pc:spChg>
        <pc:spChg chg="mod">
          <ac:chgData name="Cantamessa Astrid" userId="25f9f48d-85bc-43a4-947a-61da0b1c16f5" providerId="ADAL" clId="{49021BD5-7EF0-4C97-829D-B6454330BC5B}" dt="2023-07-05T10:51:10.412" v="17981" actId="1076"/>
          <ac:spMkLst>
            <pc:docMk/>
            <pc:sldMk cId="2899610716" sldId="287"/>
            <ac:spMk id="973" creationId="{6BE5575D-0CAA-B9F1-A51A-27A98BF0F59C}"/>
          </ac:spMkLst>
        </pc:spChg>
        <pc:spChg chg="mod">
          <ac:chgData name="Cantamessa Astrid" userId="25f9f48d-85bc-43a4-947a-61da0b1c16f5" providerId="ADAL" clId="{49021BD5-7EF0-4C97-829D-B6454330BC5B}" dt="2023-07-05T10:51:04.118" v="17980" actId="1076"/>
          <ac:spMkLst>
            <pc:docMk/>
            <pc:sldMk cId="2899610716" sldId="287"/>
            <ac:spMk id="974" creationId="{8FF2566B-3C47-F856-C840-AB7871119898}"/>
          </ac:spMkLst>
        </pc:spChg>
        <pc:spChg chg="mod">
          <ac:chgData name="Cantamessa Astrid" userId="25f9f48d-85bc-43a4-947a-61da0b1c16f5" providerId="ADAL" clId="{49021BD5-7EF0-4C97-829D-B6454330BC5B}" dt="2023-07-05T10:48:37.014" v="17950" actId="1076"/>
          <ac:spMkLst>
            <pc:docMk/>
            <pc:sldMk cId="2899610716" sldId="287"/>
            <ac:spMk id="975" creationId="{01ED1CFE-5C82-01BA-15BA-FF3B25B1A24C}"/>
          </ac:spMkLst>
        </pc:spChg>
        <pc:spChg chg="mod">
          <ac:chgData name="Cantamessa Astrid" userId="25f9f48d-85bc-43a4-947a-61da0b1c16f5" providerId="ADAL" clId="{49021BD5-7EF0-4C97-829D-B6454330BC5B}" dt="2023-07-05T10:45:07.742" v="17925" actId="1076"/>
          <ac:spMkLst>
            <pc:docMk/>
            <pc:sldMk cId="2899610716" sldId="287"/>
            <ac:spMk id="976" creationId="{F1F6C37E-35BB-6AC8-3708-E5B06F01B3E9}"/>
          </ac:spMkLst>
        </pc:spChg>
        <pc:spChg chg="mod">
          <ac:chgData name="Cantamessa Astrid" userId="25f9f48d-85bc-43a4-947a-61da0b1c16f5" providerId="ADAL" clId="{49021BD5-7EF0-4C97-829D-B6454330BC5B}" dt="2023-07-05T10:43:34.966" v="17909" actId="1076"/>
          <ac:spMkLst>
            <pc:docMk/>
            <pc:sldMk cId="2899610716" sldId="287"/>
            <ac:spMk id="977" creationId="{78551297-AB83-6E05-99D7-FABC565E2F17}"/>
          </ac:spMkLst>
        </pc:spChg>
        <pc:spChg chg="mod">
          <ac:chgData name="Cantamessa Astrid" userId="25f9f48d-85bc-43a4-947a-61da0b1c16f5" providerId="ADAL" clId="{49021BD5-7EF0-4C97-829D-B6454330BC5B}" dt="2023-07-05T10:55:10.197" v="18029" actId="1076"/>
          <ac:spMkLst>
            <pc:docMk/>
            <pc:sldMk cId="2899610716" sldId="287"/>
            <ac:spMk id="978" creationId="{CD3FFC6D-49A9-6CC6-3811-9E7EAC6CCA3C}"/>
          </ac:spMkLst>
        </pc:spChg>
        <pc:spChg chg="mod">
          <ac:chgData name="Cantamessa Astrid" userId="25f9f48d-85bc-43a4-947a-61da0b1c16f5" providerId="ADAL" clId="{49021BD5-7EF0-4C97-829D-B6454330BC5B}" dt="2023-07-05T10:53:35.869" v="18003" actId="1076"/>
          <ac:spMkLst>
            <pc:docMk/>
            <pc:sldMk cId="2899610716" sldId="287"/>
            <ac:spMk id="979" creationId="{93DF09D7-F20B-6A74-BCE8-084C562C9947}"/>
          </ac:spMkLst>
        </pc:spChg>
        <pc:spChg chg="mod">
          <ac:chgData name="Cantamessa Astrid" userId="25f9f48d-85bc-43a4-947a-61da0b1c16f5" providerId="ADAL" clId="{49021BD5-7EF0-4C97-829D-B6454330BC5B}" dt="2023-07-05T10:53:41.789" v="18004" actId="1076"/>
          <ac:spMkLst>
            <pc:docMk/>
            <pc:sldMk cId="2899610716" sldId="287"/>
            <ac:spMk id="980" creationId="{9BE35F7F-14E8-E547-7CE2-B8FA497FB54E}"/>
          </ac:spMkLst>
        </pc:spChg>
        <pc:spChg chg="mod">
          <ac:chgData name="Cantamessa Astrid" userId="25f9f48d-85bc-43a4-947a-61da0b1c16f5" providerId="ADAL" clId="{49021BD5-7EF0-4C97-829D-B6454330BC5B}" dt="2023-07-05T10:51:13.989" v="17982" actId="1076"/>
          <ac:spMkLst>
            <pc:docMk/>
            <pc:sldMk cId="2899610716" sldId="287"/>
            <ac:spMk id="981" creationId="{6006CA75-0EC6-E19C-5E33-BEBE52E73900}"/>
          </ac:spMkLst>
        </pc:spChg>
        <pc:spChg chg="mod">
          <ac:chgData name="Cantamessa Astrid" userId="25f9f48d-85bc-43a4-947a-61da0b1c16f5" providerId="ADAL" clId="{49021BD5-7EF0-4C97-829D-B6454330BC5B}" dt="2023-07-05T10:51:17.661" v="17983" actId="1076"/>
          <ac:spMkLst>
            <pc:docMk/>
            <pc:sldMk cId="2899610716" sldId="287"/>
            <ac:spMk id="982" creationId="{EBAFAE07-6987-166F-3C43-91D6B254788A}"/>
          </ac:spMkLst>
        </pc:spChg>
        <pc:spChg chg="mod">
          <ac:chgData name="Cantamessa Astrid" userId="25f9f48d-85bc-43a4-947a-61da0b1c16f5" providerId="ADAL" clId="{49021BD5-7EF0-4C97-829D-B6454330BC5B}" dt="2023-07-05T10:51:33.613" v="17984" actId="1076"/>
          <ac:spMkLst>
            <pc:docMk/>
            <pc:sldMk cId="2899610716" sldId="287"/>
            <ac:spMk id="983" creationId="{9365D357-FAA2-759C-7518-76C37B1A405C}"/>
          </ac:spMkLst>
        </pc:spChg>
        <pc:spChg chg="mod">
          <ac:chgData name="Cantamessa Astrid" userId="25f9f48d-85bc-43a4-947a-61da0b1c16f5" providerId="ADAL" clId="{49021BD5-7EF0-4C97-829D-B6454330BC5B}" dt="2023-07-05T10:50:53.646" v="17979" actId="1076"/>
          <ac:spMkLst>
            <pc:docMk/>
            <pc:sldMk cId="2899610716" sldId="287"/>
            <ac:spMk id="984" creationId="{3EF3F17B-606F-3D65-1440-95E0F4C6CD08}"/>
          </ac:spMkLst>
        </pc:spChg>
        <pc:spChg chg="mod">
          <ac:chgData name="Cantamessa Astrid" userId="25f9f48d-85bc-43a4-947a-61da0b1c16f5" providerId="ADAL" clId="{49021BD5-7EF0-4C97-829D-B6454330BC5B}" dt="2023-07-05T10:50:47.814" v="17978" actId="1076"/>
          <ac:spMkLst>
            <pc:docMk/>
            <pc:sldMk cId="2899610716" sldId="287"/>
            <ac:spMk id="985" creationId="{E078F388-B02A-5834-48A5-97BC6A3075C5}"/>
          </ac:spMkLst>
        </pc:spChg>
        <pc:spChg chg="mod">
          <ac:chgData name="Cantamessa Astrid" userId="25f9f48d-85bc-43a4-947a-61da0b1c16f5" providerId="ADAL" clId="{49021BD5-7EF0-4C97-829D-B6454330BC5B}" dt="2023-07-05T10:50:43.681" v="17977" actId="1076"/>
          <ac:spMkLst>
            <pc:docMk/>
            <pc:sldMk cId="2899610716" sldId="287"/>
            <ac:spMk id="986" creationId="{92A737E4-0495-8F78-6AB8-8A9A81760251}"/>
          </ac:spMkLst>
        </pc:spChg>
        <pc:spChg chg="mod">
          <ac:chgData name="Cantamessa Astrid" userId="25f9f48d-85bc-43a4-947a-61da0b1c16f5" providerId="ADAL" clId="{49021BD5-7EF0-4C97-829D-B6454330BC5B}" dt="2023-07-05T10:50:38.509" v="17976" actId="1076"/>
          <ac:spMkLst>
            <pc:docMk/>
            <pc:sldMk cId="2899610716" sldId="287"/>
            <ac:spMk id="987" creationId="{954BFE2C-0558-C4FB-8576-7DDC37DA83E0}"/>
          </ac:spMkLst>
        </pc:spChg>
        <pc:spChg chg="mod">
          <ac:chgData name="Cantamessa Astrid" userId="25f9f48d-85bc-43a4-947a-61da0b1c16f5" providerId="ADAL" clId="{49021BD5-7EF0-4C97-829D-B6454330BC5B}" dt="2023-07-05T10:50:35.150" v="17975" actId="1076"/>
          <ac:spMkLst>
            <pc:docMk/>
            <pc:sldMk cId="2899610716" sldId="287"/>
            <ac:spMk id="988" creationId="{E88EB9A8-8C29-78EE-BBA7-1D4E10744915}"/>
          </ac:spMkLst>
        </pc:spChg>
        <pc:spChg chg="mod">
          <ac:chgData name="Cantamessa Astrid" userId="25f9f48d-85bc-43a4-947a-61da0b1c16f5" providerId="ADAL" clId="{49021BD5-7EF0-4C97-829D-B6454330BC5B}" dt="2023-07-05T10:48:41.406" v="17951" actId="1076"/>
          <ac:spMkLst>
            <pc:docMk/>
            <pc:sldMk cId="2899610716" sldId="287"/>
            <ac:spMk id="989" creationId="{F421ED87-88CA-E62C-9CD8-94911388F417}"/>
          </ac:spMkLst>
        </pc:spChg>
        <pc:spChg chg="mod">
          <ac:chgData name="Cantamessa Astrid" userId="25f9f48d-85bc-43a4-947a-61da0b1c16f5" providerId="ADAL" clId="{49021BD5-7EF0-4C97-829D-B6454330BC5B}" dt="2023-07-05T10:48:46.173" v="17952" actId="1076"/>
          <ac:spMkLst>
            <pc:docMk/>
            <pc:sldMk cId="2899610716" sldId="287"/>
            <ac:spMk id="990" creationId="{49AF1827-25A8-926C-3CFC-36F3BEF499FE}"/>
          </ac:spMkLst>
        </pc:spChg>
        <pc:spChg chg="mod">
          <ac:chgData name="Cantamessa Astrid" userId="25f9f48d-85bc-43a4-947a-61da0b1c16f5" providerId="ADAL" clId="{49021BD5-7EF0-4C97-829D-B6454330BC5B}" dt="2023-07-05T10:48:50.359" v="17953" actId="1076"/>
          <ac:spMkLst>
            <pc:docMk/>
            <pc:sldMk cId="2899610716" sldId="287"/>
            <ac:spMk id="991" creationId="{973BC342-0B05-6A87-2FD6-0A28EAF017D2}"/>
          </ac:spMkLst>
        </pc:spChg>
        <pc:spChg chg="mod">
          <ac:chgData name="Cantamessa Astrid" userId="25f9f48d-85bc-43a4-947a-61da0b1c16f5" providerId="ADAL" clId="{49021BD5-7EF0-4C97-829D-B6454330BC5B}" dt="2023-07-05T10:48:55.710" v="17954" actId="1076"/>
          <ac:spMkLst>
            <pc:docMk/>
            <pc:sldMk cId="2899610716" sldId="287"/>
            <ac:spMk id="992" creationId="{C310DE85-24AB-3AAC-FE7F-DD1DC11571E4}"/>
          </ac:spMkLst>
        </pc:spChg>
        <pc:spChg chg="mod">
          <ac:chgData name="Cantamessa Astrid" userId="25f9f48d-85bc-43a4-947a-61da0b1c16f5" providerId="ADAL" clId="{49021BD5-7EF0-4C97-829D-B6454330BC5B}" dt="2023-07-05T10:49:00.453" v="17955" actId="1076"/>
          <ac:spMkLst>
            <pc:docMk/>
            <pc:sldMk cId="2899610716" sldId="287"/>
            <ac:spMk id="993" creationId="{D883B515-875F-2299-5912-B712928DBA40}"/>
          </ac:spMkLst>
        </pc:spChg>
        <pc:spChg chg="mod">
          <ac:chgData name="Cantamessa Astrid" userId="25f9f48d-85bc-43a4-947a-61da0b1c16f5" providerId="ADAL" clId="{49021BD5-7EF0-4C97-829D-B6454330BC5B}" dt="2023-07-05T10:45:12.166" v="17926" actId="1076"/>
          <ac:spMkLst>
            <pc:docMk/>
            <pc:sldMk cId="2899610716" sldId="287"/>
            <ac:spMk id="994" creationId="{D0C65E53-4A14-7C38-D641-8D3A075CDA69}"/>
          </ac:spMkLst>
        </pc:spChg>
        <pc:spChg chg="mod">
          <ac:chgData name="Cantamessa Astrid" userId="25f9f48d-85bc-43a4-947a-61da0b1c16f5" providerId="ADAL" clId="{49021BD5-7EF0-4C97-829D-B6454330BC5B}" dt="2023-07-05T10:45:15.510" v="17927" actId="1076"/>
          <ac:spMkLst>
            <pc:docMk/>
            <pc:sldMk cId="2899610716" sldId="287"/>
            <ac:spMk id="995" creationId="{AAEAA97F-3B0F-6170-0DFB-4699C439C0E6}"/>
          </ac:spMkLst>
        </pc:spChg>
        <pc:spChg chg="mod">
          <ac:chgData name="Cantamessa Astrid" userId="25f9f48d-85bc-43a4-947a-61da0b1c16f5" providerId="ADAL" clId="{49021BD5-7EF0-4C97-829D-B6454330BC5B}" dt="2023-07-05T10:43:38.639" v="17910" actId="1076"/>
          <ac:spMkLst>
            <pc:docMk/>
            <pc:sldMk cId="2899610716" sldId="287"/>
            <ac:spMk id="996" creationId="{3F22B48F-6832-7D37-4612-D80FCA1883CE}"/>
          </ac:spMkLst>
        </pc:spChg>
        <pc:spChg chg="mod">
          <ac:chgData name="Cantamessa Astrid" userId="25f9f48d-85bc-43a4-947a-61da0b1c16f5" providerId="ADAL" clId="{49021BD5-7EF0-4C97-829D-B6454330BC5B}" dt="2023-07-05T10:45:21.573" v="17928" actId="1076"/>
          <ac:spMkLst>
            <pc:docMk/>
            <pc:sldMk cId="2899610716" sldId="287"/>
            <ac:spMk id="997" creationId="{01520DE8-73D7-4A1E-4BC1-C0EEBC631CCC}"/>
          </ac:spMkLst>
        </pc:spChg>
        <pc:spChg chg="mod">
          <ac:chgData name="Cantamessa Astrid" userId="25f9f48d-85bc-43a4-947a-61da0b1c16f5" providerId="ADAL" clId="{49021BD5-7EF0-4C97-829D-B6454330BC5B}" dt="2023-07-05T10:43:42.046" v="17911" actId="1076"/>
          <ac:spMkLst>
            <pc:docMk/>
            <pc:sldMk cId="2899610716" sldId="287"/>
            <ac:spMk id="998" creationId="{6D676D88-5E74-4A88-78D1-0F9DF3D3E743}"/>
          </ac:spMkLst>
        </pc:spChg>
        <pc:spChg chg="mod">
          <ac:chgData name="Cantamessa Astrid" userId="25f9f48d-85bc-43a4-947a-61da0b1c16f5" providerId="ADAL" clId="{49021BD5-7EF0-4C97-829D-B6454330BC5B}" dt="2023-07-05T10:45:26.350" v="17929" actId="1076"/>
          <ac:spMkLst>
            <pc:docMk/>
            <pc:sldMk cId="2899610716" sldId="287"/>
            <ac:spMk id="999" creationId="{F05E718C-1D17-C62F-0E04-7B5A7621B461}"/>
          </ac:spMkLst>
        </pc:spChg>
        <pc:spChg chg="mod">
          <ac:chgData name="Cantamessa Astrid" userId="25f9f48d-85bc-43a4-947a-61da0b1c16f5" providerId="ADAL" clId="{49021BD5-7EF0-4C97-829D-B6454330BC5B}" dt="2023-07-05T10:43:45.646" v="17912" actId="1076"/>
          <ac:spMkLst>
            <pc:docMk/>
            <pc:sldMk cId="2899610716" sldId="287"/>
            <ac:spMk id="1000" creationId="{54626981-DC64-3B87-7F06-5D15600A6206}"/>
          </ac:spMkLst>
        </pc:spChg>
        <pc:spChg chg="mod">
          <ac:chgData name="Cantamessa Astrid" userId="25f9f48d-85bc-43a4-947a-61da0b1c16f5" providerId="ADAL" clId="{49021BD5-7EF0-4C97-829D-B6454330BC5B}" dt="2023-07-05T10:45:30.386" v="17930" actId="1076"/>
          <ac:spMkLst>
            <pc:docMk/>
            <pc:sldMk cId="2899610716" sldId="287"/>
            <ac:spMk id="1001" creationId="{773A5A75-AACD-DC77-9116-84F8D03CF12B}"/>
          </ac:spMkLst>
        </pc:spChg>
        <pc:spChg chg="mod">
          <ac:chgData name="Cantamessa Astrid" userId="25f9f48d-85bc-43a4-947a-61da0b1c16f5" providerId="ADAL" clId="{49021BD5-7EF0-4C97-829D-B6454330BC5B}" dt="2023-07-05T10:45:33.989" v="17931" actId="1076"/>
          <ac:spMkLst>
            <pc:docMk/>
            <pc:sldMk cId="2899610716" sldId="287"/>
            <ac:spMk id="1002" creationId="{ADFD8AC3-EF63-717D-B1DF-A58CC1AEF8CC}"/>
          </ac:spMkLst>
        </pc:spChg>
        <pc:spChg chg="mod">
          <ac:chgData name="Cantamessa Astrid" userId="25f9f48d-85bc-43a4-947a-61da0b1c16f5" providerId="ADAL" clId="{49021BD5-7EF0-4C97-829D-B6454330BC5B}" dt="2023-07-05T10:45:37.046" v="17932" actId="1076"/>
          <ac:spMkLst>
            <pc:docMk/>
            <pc:sldMk cId="2899610716" sldId="287"/>
            <ac:spMk id="1003" creationId="{DD4CE3AF-49CD-E00B-E3DC-254610260102}"/>
          </ac:spMkLst>
        </pc:spChg>
        <pc:spChg chg="mod">
          <ac:chgData name="Cantamessa Astrid" userId="25f9f48d-85bc-43a4-947a-61da0b1c16f5" providerId="ADAL" clId="{49021BD5-7EF0-4C97-829D-B6454330BC5B}" dt="2023-07-05T10:45:40.510" v="17933" actId="1076"/>
          <ac:spMkLst>
            <pc:docMk/>
            <pc:sldMk cId="2899610716" sldId="287"/>
            <ac:spMk id="1004" creationId="{42FF3288-E5D9-5F5D-70A5-2BE0A3370295}"/>
          </ac:spMkLst>
        </pc:spChg>
        <pc:spChg chg="mod">
          <ac:chgData name="Cantamessa Astrid" userId="25f9f48d-85bc-43a4-947a-61da0b1c16f5" providerId="ADAL" clId="{49021BD5-7EF0-4C97-829D-B6454330BC5B}" dt="2023-07-05T10:44:10.598" v="17917" actId="1076"/>
          <ac:spMkLst>
            <pc:docMk/>
            <pc:sldMk cId="2899610716" sldId="287"/>
            <ac:spMk id="1005" creationId="{F3F43DDC-79BB-AFC0-4ABD-443A5614B704}"/>
          </ac:spMkLst>
        </pc:spChg>
        <pc:spChg chg="mod">
          <ac:chgData name="Cantamessa Astrid" userId="25f9f48d-85bc-43a4-947a-61da0b1c16f5" providerId="ADAL" clId="{49021BD5-7EF0-4C97-829D-B6454330BC5B}" dt="2023-07-05T10:44:04.790" v="17916" actId="1076"/>
          <ac:spMkLst>
            <pc:docMk/>
            <pc:sldMk cId="2899610716" sldId="287"/>
            <ac:spMk id="1006" creationId="{AC98B6DE-6C6F-97C7-AD79-95DE7F79B1EA}"/>
          </ac:spMkLst>
        </pc:spChg>
        <pc:spChg chg="mod">
          <ac:chgData name="Cantamessa Astrid" userId="25f9f48d-85bc-43a4-947a-61da0b1c16f5" providerId="ADAL" clId="{49021BD5-7EF0-4C97-829D-B6454330BC5B}" dt="2023-07-05T10:43:59.197" v="17915" actId="1076"/>
          <ac:spMkLst>
            <pc:docMk/>
            <pc:sldMk cId="2899610716" sldId="287"/>
            <ac:spMk id="1007" creationId="{F550A82C-EB21-C188-EF09-1D8D12CC02AD}"/>
          </ac:spMkLst>
        </pc:spChg>
        <pc:spChg chg="mod">
          <ac:chgData name="Cantamessa Astrid" userId="25f9f48d-85bc-43a4-947a-61da0b1c16f5" providerId="ADAL" clId="{49021BD5-7EF0-4C97-829D-B6454330BC5B}" dt="2023-07-05T10:43:53.501" v="17914" actId="1076"/>
          <ac:spMkLst>
            <pc:docMk/>
            <pc:sldMk cId="2899610716" sldId="287"/>
            <ac:spMk id="1008" creationId="{28648CFA-84D0-3DCC-1E89-8E156A23CE42}"/>
          </ac:spMkLst>
        </pc:spChg>
        <pc:spChg chg="mod">
          <ac:chgData name="Cantamessa Astrid" userId="25f9f48d-85bc-43a4-947a-61da0b1c16f5" providerId="ADAL" clId="{49021BD5-7EF0-4C97-829D-B6454330BC5B}" dt="2023-07-05T10:43:49.165" v="17913" actId="1076"/>
          <ac:spMkLst>
            <pc:docMk/>
            <pc:sldMk cId="2899610716" sldId="287"/>
            <ac:spMk id="1009" creationId="{8A75CB45-88F3-3A9D-5EAB-E717A2B505DE}"/>
          </ac:spMkLst>
        </pc:spChg>
        <pc:spChg chg="mod">
          <ac:chgData name="Cantamessa Astrid" userId="25f9f48d-85bc-43a4-947a-61da0b1c16f5" providerId="ADAL" clId="{49021BD5-7EF0-4C97-829D-B6454330BC5B}" dt="2023-07-05T10:46:01.310" v="17937" actId="1076"/>
          <ac:spMkLst>
            <pc:docMk/>
            <pc:sldMk cId="2899610716" sldId="287"/>
            <ac:spMk id="1010" creationId="{A11F4173-AC0E-7CBA-A3A1-E1A95A0664B6}"/>
          </ac:spMkLst>
        </pc:spChg>
        <pc:spChg chg="mod">
          <ac:chgData name="Cantamessa Astrid" userId="25f9f48d-85bc-43a4-947a-61da0b1c16f5" providerId="ADAL" clId="{49021BD5-7EF0-4C97-829D-B6454330BC5B}" dt="2023-07-05T10:46:05.798" v="17938" actId="1076"/>
          <ac:spMkLst>
            <pc:docMk/>
            <pc:sldMk cId="2899610716" sldId="287"/>
            <ac:spMk id="1011" creationId="{F11F65CA-8D05-F037-71AE-4D1F9CCE57A8}"/>
          </ac:spMkLst>
        </pc:spChg>
        <pc:spChg chg="mod">
          <ac:chgData name="Cantamessa Astrid" userId="25f9f48d-85bc-43a4-947a-61da0b1c16f5" providerId="ADAL" clId="{49021BD5-7EF0-4C97-829D-B6454330BC5B}" dt="2023-07-05T10:44:57.109" v="17922" actId="1076"/>
          <ac:spMkLst>
            <pc:docMk/>
            <pc:sldMk cId="2899610716" sldId="287"/>
            <ac:spMk id="1012" creationId="{7A36EAFE-635F-A7E8-6641-A77FCC71F135}"/>
          </ac:spMkLst>
        </pc:spChg>
        <pc:spChg chg="mod">
          <ac:chgData name="Cantamessa Astrid" userId="25f9f48d-85bc-43a4-947a-61da0b1c16f5" providerId="ADAL" clId="{49021BD5-7EF0-4C97-829D-B6454330BC5B}" dt="2023-07-05T10:44:59.958" v="17923" actId="1076"/>
          <ac:spMkLst>
            <pc:docMk/>
            <pc:sldMk cId="2899610716" sldId="287"/>
            <ac:spMk id="1013" creationId="{00D01199-0531-ACD0-F2C3-1390B9FE22F3}"/>
          </ac:spMkLst>
        </pc:spChg>
        <pc:spChg chg="mod">
          <ac:chgData name="Cantamessa Astrid" userId="25f9f48d-85bc-43a4-947a-61da0b1c16f5" providerId="ADAL" clId="{49021BD5-7EF0-4C97-829D-B6454330BC5B}" dt="2023-07-05T10:45:04.653" v="17924" actId="1076"/>
          <ac:spMkLst>
            <pc:docMk/>
            <pc:sldMk cId="2899610716" sldId="287"/>
            <ac:spMk id="1014" creationId="{226B2A4D-AFDD-29D5-2007-903486222BE9}"/>
          </ac:spMkLst>
        </pc:spChg>
        <pc:spChg chg="mod">
          <ac:chgData name="Cantamessa Astrid" userId="25f9f48d-85bc-43a4-947a-61da0b1c16f5" providerId="ADAL" clId="{49021BD5-7EF0-4C97-829D-B6454330BC5B}" dt="2023-07-05T10:46:18.207" v="17941" actId="1076"/>
          <ac:spMkLst>
            <pc:docMk/>
            <pc:sldMk cId="2899610716" sldId="287"/>
            <ac:spMk id="1015" creationId="{7A3AC648-71CC-9C5B-D7E1-A8D627CCE35D}"/>
          </ac:spMkLst>
        </pc:spChg>
        <pc:spChg chg="mod">
          <ac:chgData name="Cantamessa Astrid" userId="25f9f48d-85bc-43a4-947a-61da0b1c16f5" providerId="ADAL" clId="{49021BD5-7EF0-4C97-829D-B6454330BC5B}" dt="2023-07-05T10:46:14.383" v="17940" actId="1076"/>
          <ac:spMkLst>
            <pc:docMk/>
            <pc:sldMk cId="2899610716" sldId="287"/>
            <ac:spMk id="1016" creationId="{1A169CC1-266A-5FB6-2253-88DD157D9FBA}"/>
          </ac:spMkLst>
        </pc:spChg>
        <pc:spChg chg="mod">
          <ac:chgData name="Cantamessa Astrid" userId="25f9f48d-85bc-43a4-947a-61da0b1c16f5" providerId="ADAL" clId="{49021BD5-7EF0-4C97-829D-B6454330BC5B}" dt="2023-07-05T10:46:09.806" v="17939" actId="1076"/>
          <ac:spMkLst>
            <pc:docMk/>
            <pc:sldMk cId="2899610716" sldId="287"/>
            <ac:spMk id="1017" creationId="{83B13CCE-AD58-84DA-2EB6-1BEEF35DA351}"/>
          </ac:spMkLst>
        </pc:spChg>
        <pc:spChg chg="mod">
          <ac:chgData name="Cantamessa Astrid" userId="25f9f48d-85bc-43a4-947a-61da0b1c16f5" providerId="ADAL" clId="{49021BD5-7EF0-4C97-829D-B6454330BC5B}" dt="2023-07-05T10:44:32.582" v="17921" actId="1076"/>
          <ac:spMkLst>
            <pc:docMk/>
            <pc:sldMk cId="2899610716" sldId="287"/>
            <ac:spMk id="1018" creationId="{50B2DCB5-7240-AEA7-CB48-6FFE5D7C6CE4}"/>
          </ac:spMkLst>
        </pc:spChg>
        <pc:spChg chg="mod">
          <ac:chgData name="Cantamessa Astrid" userId="25f9f48d-85bc-43a4-947a-61da0b1c16f5" providerId="ADAL" clId="{49021BD5-7EF0-4C97-829D-B6454330BC5B}" dt="2023-07-05T10:43:29.470" v="17908" actId="1076"/>
          <ac:spMkLst>
            <pc:docMk/>
            <pc:sldMk cId="2899610716" sldId="287"/>
            <ac:spMk id="1019" creationId="{18119362-8083-3FB4-7508-AF67D25EE8E9}"/>
          </ac:spMkLst>
        </pc:spChg>
        <pc:spChg chg="mod">
          <ac:chgData name="Cantamessa Astrid" userId="25f9f48d-85bc-43a4-947a-61da0b1c16f5" providerId="ADAL" clId="{49021BD5-7EF0-4C97-829D-B6454330BC5B}" dt="2023-07-05T10:43:08.022" v="17902" actId="1076"/>
          <ac:spMkLst>
            <pc:docMk/>
            <pc:sldMk cId="2899610716" sldId="287"/>
            <ac:spMk id="1020" creationId="{E000608E-48CC-ED38-D8C8-16D35322C338}"/>
          </ac:spMkLst>
        </pc:spChg>
        <pc:spChg chg="mod">
          <ac:chgData name="Cantamessa Astrid" userId="25f9f48d-85bc-43a4-947a-61da0b1c16f5" providerId="ADAL" clId="{49021BD5-7EF0-4C97-829D-B6454330BC5B}" dt="2023-07-05T10:43:11.862" v="17903" actId="1076"/>
          <ac:spMkLst>
            <pc:docMk/>
            <pc:sldMk cId="2899610716" sldId="287"/>
            <ac:spMk id="1021" creationId="{2F58462A-525B-AB71-A5E7-3D3CB35FD23D}"/>
          </ac:spMkLst>
        </pc:spChg>
        <pc:spChg chg="mod">
          <ac:chgData name="Cantamessa Astrid" userId="25f9f48d-85bc-43a4-947a-61da0b1c16f5" providerId="ADAL" clId="{49021BD5-7EF0-4C97-829D-B6454330BC5B}" dt="2023-07-05T10:43:14.517" v="17904" actId="1076"/>
          <ac:spMkLst>
            <pc:docMk/>
            <pc:sldMk cId="2899610716" sldId="287"/>
            <ac:spMk id="1022" creationId="{042B7C93-24C7-2C72-3F76-11C4DC598172}"/>
          </ac:spMkLst>
        </pc:spChg>
        <pc:spChg chg="mod">
          <ac:chgData name="Cantamessa Astrid" userId="25f9f48d-85bc-43a4-947a-61da0b1c16f5" providerId="ADAL" clId="{49021BD5-7EF0-4C97-829D-B6454330BC5B}" dt="2023-07-05T10:43:17.750" v="17905" actId="1076"/>
          <ac:spMkLst>
            <pc:docMk/>
            <pc:sldMk cId="2899610716" sldId="287"/>
            <ac:spMk id="1023" creationId="{4D6F9ACC-F9A5-4766-6302-F72420F2124C}"/>
          </ac:spMkLst>
        </pc:spChg>
        <pc:spChg chg="mod">
          <ac:chgData name="Cantamessa Astrid" userId="25f9f48d-85bc-43a4-947a-61da0b1c16f5" providerId="ADAL" clId="{49021BD5-7EF0-4C97-829D-B6454330BC5B}" dt="2023-07-05T10:43:22.406" v="17906" actId="1076"/>
          <ac:spMkLst>
            <pc:docMk/>
            <pc:sldMk cId="2899610716" sldId="287"/>
            <ac:spMk id="1024" creationId="{F4CB67DC-E755-BC60-0007-E9E919AA8C1A}"/>
          </ac:spMkLst>
        </pc:spChg>
        <pc:spChg chg="mod">
          <ac:chgData name="Cantamessa Astrid" userId="25f9f48d-85bc-43a4-947a-61da0b1c16f5" providerId="ADAL" clId="{49021BD5-7EF0-4C97-829D-B6454330BC5B}" dt="2023-07-05T10:43:25.734" v="17907" actId="1076"/>
          <ac:spMkLst>
            <pc:docMk/>
            <pc:sldMk cId="2899610716" sldId="287"/>
            <ac:spMk id="1025" creationId="{064E87CC-5A86-C6DF-C3DD-169775130CEB}"/>
          </ac:spMkLst>
        </pc:spChg>
        <pc:spChg chg="mod">
          <ac:chgData name="Cantamessa Astrid" userId="25f9f48d-85bc-43a4-947a-61da0b1c16f5" providerId="ADAL" clId="{49021BD5-7EF0-4C97-829D-B6454330BC5B}" dt="2023-07-05T10:46:41.374" v="17945" actId="1076"/>
          <ac:spMkLst>
            <pc:docMk/>
            <pc:sldMk cId="2899610716" sldId="287"/>
            <ac:spMk id="1026" creationId="{EB30C9C9-BD87-C37D-409A-ADBE7E678DE0}"/>
          </ac:spMkLst>
        </pc:spChg>
        <pc:spChg chg="mod">
          <ac:chgData name="Cantamessa Astrid" userId="25f9f48d-85bc-43a4-947a-61da0b1c16f5" providerId="ADAL" clId="{49021BD5-7EF0-4C97-829D-B6454330BC5B}" dt="2023-07-05T10:46:46.182" v="17946" actId="1076"/>
          <ac:spMkLst>
            <pc:docMk/>
            <pc:sldMk cId="2899610716" sldId="287"/>
            <ac:spMk id="1027" creationId="{EA3B5691-19C2-A010-4F94-AF4F56B369EB}"/>
          </ac:spMkLst>
        </pc:spChg>
        <pc:spChg chg="mod">
          <ac:chgData name="Cantamessa Astrid" userId="25f9f48d-85bc-43a4-947a-61da0b1c16f5" providerId="ADAL" clId="{49021BD5-7EF0-4C97-829D-B6454330BC5B}" dt="2023-07-05T10:47:31.703" v="17948" actId="1076"/>
          <ac:spMkLst>
            <pc:docMk/>
            <pc:sldMk cId="2899610716" sldId="287"/>
            <ac:spMk id="1028" creationId="{F1D0F943-4CD5-A1A7-CE98-FC0BAC4228A2}"/>
          </ac:spMkLst>
        </pc:spChg>
        <pc:spChg chg="mod">
          <ac:chgData name="Cantamessa Astrid" userId="25f9f48d-85bc-43a4-947a-61da0b1c16f5" providerId="ADAL" clId="{49021BD5-7EF0-4C97-829D-B6454330BC5B}" dt="2023-07-05T10:49:36.894" v="17963" actId="1076"/>
          <ac:spMkLst>
            <pc:docMk/>
            <pc:sldMk cId="2899610716" sldId="287"/>
            <ac:spMk id="1029" creationId="{548F80A6-E61B-D80F-99B8-58D9A7B5C638}"/>
          </ac:spMkLst>
        </pc:spChg>
        <pc:spChg chg="mod">
          <ac:chgData name="Cantamessa Astrid" userId="25f9f48d-85bc-43a4-947a-61da0b1c16f5" providerId="ADAL" clId="{49021BD5-7EF0-4C97-829D-B6454330BC5B}" dt="2023-07-05T10:49:32.357" v="17962" actId="1076"/>
          <ac:spMkLst>
            <pc:docMk/>
            <pc:sldMk cId="2899610716" sldId="287"/>
            <ac:spMk id="1030" creationId="{6A219A58-0A37-3255-D78C-A7EBDD57E1B4}"/>
          </ac:spMkLst>
        </pc:spChg>
        <pc:spChg chg="mod">
          <ac:chgData name="Cantamessa Astrid" userId="25f9f48d-85bc-43a4-947a-61da0b1c16f5" providerId="ADAL" clId="{49021BD5-7EF0-4C97-829D-B6454330BC5B}" dt="2023-07-05T10:49:27.103" v="17961" actId="1076"/>
          <ac:spMkLst>
            <pc:docMk/>
            <pc:sldMk cId="2899610716" sldId="287"/>
            <ac:spMk id="1031" creationId="{31463B48-E16C-33C1-AE85-DF4C2279C560}"/>
          </ac:spMkLst>
        </pc:spChg>
        <pc:spChg chg="mod">
          <ac:chgData name="Cantamessa Astrid" userId="25f9f48d-85bc-43a4-947a-61da0b1c16f5" providerId="ADAL" clId="{49021BD5-7EF0-4C97-829D-B6454330BC5B}" dt="2023-07-05T10:46:37.126" v="17944" actId="1076"/>
          <ac:spMkLst>
            <pc:docMk/>
            <pc:sldMk cId="2899610716" sldId="287"/>
            <ac:spMk id="1032" creationId="{62CDF289-535B-DB81-BCFA-31A071BA3898}"/>
          </ac:spMkLst>
        </pc:spChg>
        <pc:spChg chg="mod">
          <ac:chgData name="Cantamessa Astrid" userId="25f9f48d-85bc-43a4-947a-61da0b1c16f5" providerId="ADAL" clId="{49021BD5-7EF0-4C97-829D-B6454330BC5B}" dt="2023-07-05T10:46:28.934" v="17942" actId="1076"/>
          <ac:spMkLst>
            <pc:docMk/>
            <pc:sldMk cId="2899610716" sldId="287"/>
            <ac:spMk id="1033" creationId="{D546C2FF-77D1-3328-04F2-401344C319DA}"/>
          </ac:spMkLst>
        </pc:spChg>
        <pc:spChg chg="mod">
          <ac:chgData name="Cantamessa Astrid" userId="25f9f48d-85bc-43a4-947a-61da0b1c16f5" providerId="ADAL" clId="{49021BD5-7EF0-4C97-829D-B6454330BC5B}" dt="2023-07-05T10:46:32.470" v="17943" actId="1076"/>
          <ac:spMkLst>
            <pc:docMk/>
            <pc:sldMk cId="2899610716" sldId="287"/>
            <ac:spMk id="1034" creationId="{C84376BD-A3B6-438A-F35A-33571AB1FA1D}"/>
          </ac:spMkLst>
        </pc:spChg>
        <pc:spChg chg="mod">
          <ac:chgData name="Cantamessa Astrid" userId="25f9f48d-85bc-43a4-947a-61da0b1c16f5" providerId="ADAL" clId="{49021BD5-7EF0-4C97-829D-B6454330BC5B}" dt="2023-07-05T10:47:24.975" v="17947" actId="1076"/>
          <ac:spMkLst>
            <pc:docMk/>
            <pc:sldMk cId="2899610716" sldId="287"/>
            <ac:spMk id="1037" creationId="{4FC5B815-E810-5850-50FE-8057725ACCE5}"/>
          </ac:spMkLst>
        </pc:spChg>
        <pc:spChg chg="mod">
          <ac:chgData name="Cantamessa Astrid" userId="25f9f48d-85bc-43a4-947a-61da0b1c16f5" providerId="ADAL" clId="{49021BD5-7EF0-4C97-829D-B6454330BC5B}" dt="2023-07-05T10:49:43.166" v="17964" actId="1076"/>
          <ac:spMkLst>
            <pc:docMk/>
            <pc:sldMk cId="2899610716" sldId="287"/>
            <ac:spMk id="1038" creationId="{D5FF9C29-F10E-0A22-F91D-B0591E3674F3}"/>
          </ac:spMkLst>
        </pc:spChg>
        <pc:spChg chg="mod">
          <ac:chgData name="Cantamessa Astrid" userId="25f9f48d-85bc-43a4-947a-61da0b1c16f5" providerId="ADAL" clId="{49021BD5-7EF0-4C97-829D-B6454330BC5B}" dt="2023-07-05T10:49:48.477" v="17965" actId="1076"/>
          <ac:spMkLst>
            <pc:docMk/>
            <pc:sldMk cId="2899610716" sldId="287"/>
            <ac:spMk id="1039" creationId="{33F8E529-3E1D-A349-D4C2-426B589E560B}"/>
          </ac:spMkLst>
        </pc:spChg>
        <pc:spChg chg="mod">
          <ac:chgData name="Cantamessa Astrid" userId="25f9f48d-85bc-43a4-947a-61da0b1c16f5" providerId="ADAL" clId="{49021BD5-7EF0-4C97-829D-B6454330BC5B}" dt="2023-07-05T10:49:51.549" v="17966" actId="1076"/>
          <ac:spMkLst>
            <pc:docMk/>
            <pc:sldMk cId="2899610716" sldId="287"/>
            <ac:spMk id="1040" creationId="{CDE5DCC3-B631-044F-373A-0FAEEF3BBADA}"/>
          </ac:spMkLst>
        </pc:spChg>
        <pc:spChg chg="mod">
          <ac:chgData name="Cantamessa Astrid" userId="25f9f48d-85bc-43a4-947a-61da0b1c16f5" providerId="ADAL" clId="{49021BD5-7EF0-4C97-829D-B6454330BC5B}" dt="2023-07-05T10:49:56.237" v="17967" actId="1076"/>
          <ac:spMkLst>
            <pc:docMk/>
            <pc:sldMk cId="2899610716" sldId="287"/>
            <ac:spMk id="1041" creationId="{150CBC62-E65B-5410-6C99-D8FFE284517E}"/>
          </ac:spMkLst>
        </pc:spChg>
        <pc:spChg chg="mod">
          <ac:chgData name="Cantamessa Astrid" userId="25f9f48d-85bc-43a4-947a-61da0b1c16f5" providerId="ADAL" clId="{49021BD5-7EF0-4C97-829D-B6454330BC5B}" dt="2023-07-05T10:49:59.974" v="17968" actId="1076"/>
          <ac:spMkLst>
            <pc:docMk/>
            <pc:sldMk cId="2899610716" sldId="287"/>
            <ac:spMk id="1042" creationId="{07635642-6B00-CE4E-25AA-E57C5DA635D8}"/>
          </ac:spMkLst>
        </pc:spChg>
        <pc:spChg chg="mod">
          <ac:chgData name="Cantamessa Astrid" userId="25f9f48d-85bc-43a4-947a-61da0b1c16f5" providerId="ADAL" clId="{49021BD5-7EF0-4C97-829D-B6454330BC5B}" dt="2023-07-05T10:50:07.197" v="17969" actId="1076"/>
          <ac:spMkLst>
            <pc:docMk/>
            <pc:sldMk cId="2899610716" sldId="287"/>
            <ac:spMk id="1043" creationId="{4380D3B1-9584-F4B7-4EB1-EF2A30BB87CD}"/>
          </ac:spMkLst>
        </pc:spChg>
        <pc:spChg chg="mod">
          <ac:chgData name="Cantamessa Astrid" userId="25f9f48d-85bc-43a4-947a-61da0b1c16f5" providerId="ADAL" clId="{49021BD5-7EF0-4C97-829D-B6454330BC5B}" dt="2023-07-05T10:52:42.534" v="17992" actId="1076"/>
          <ac:spMkLst>
            <pc:docMk/>
            <pc:sldMk cId="2899610716" sldId="287"/>
            <ac:spMk id="1044" creationId="{8A29E96D-A07B-7B1E-2E06-978B1E4C2151}"/>
          </ac:spMkLst>
        </pc:spChg>
        <pc:spChg chg="mod">
          <ac:chgData name="Cantamessa Astrid" userId="25f9f48d-85bc-43a4-947a-61da0b1c16f5" providerId="ADAL" clId="{49021BD5-7EF0-4C97-829D-B6454330BC5B}" dt="2023-07-05T10:52:46.374" v="17993" actId="1076"/>
          <ac:spMkLst>
            <pc:docMk/>
            <pc:sldMk cId="2899610716" sldId="287"/>
            <ac:spMk id="1045" creationId="{6F2EA5C0-DC90-6046-622C-38D0C134753C}"/>
          </ac:spMkLst>
        </pc:spChg>
        <pc:spChg chg="mod">
          <ac:chgData name="Cantamessa Astrid" userId="25f9f48d-85bc-43a4-947a-61da0b1c16f5" providerId="ADAL" clId="{49021BD5-7EF0-4C97-829D-B6454330BC5B}" dt="2023-07-05T10:52:51.845" v="17994" actId="1076"/>
          <ac:spMkLst>
            <pc:docMk/>
            <pc:sldMk cId="2899610716" sldId="287"/>
            <ac:spMk id="1046" creationId="{02D0B6D9-35EC-6698-0E8D-3035F9A33EBE}"/>
          </ac:spMkLst>
        </pc:spChg>
        <pc:spChg chg="mod">
          <ac:chgData name="Cantamessa Astrid" userId="25f9f48d-85bc-43a4-947a-61da0b1c16f5" providerId="ADAL" clId="{49021BD5-7EF0-4C97-829D-B6454330BC5B}" dt="2023-07-05T10:52:56.036" v="17995" actId="1076"/>
          <ac:spMkLst>
            <pc:docMk/>
            <pc:sldMk cId="2899610716" sldId="287"/>
            <ac:spMk id="1047" creationId="{ECD84406-BC79-BE44-F9FB-7522D6820959}"/>
          </ac:spMkLst>
        </pc:spChg>
        <pc:spChg chg="mod">
          <ac:chgData name="Cantamessa Astrid" userId="25f9f48d-85bc-43a4-947a-61da0b1c16f5" providerId="ADAL" clId="{49021BD5-7EF0-4C97-829D-B6454330BC5B}" dt="2023-07-05T10:53:00.062" v="17996" actId="1076"/>
          <ac:spMkLst>
            <pc:docMk/>
            <pc:sldMk cId="2899610716" sldId="287"/>
            <ac:spMk id="1048" creationId="{7AF49F03-E14E-539C-48EE-DCE82C35DF70}"/>
          </ac:spMkLst>
        </pc:spChg>
        <pc:spChg chg="mod">
          <ac:chgData name="Cantamessa Astrid" userId="25f9f48d-85bc-43a4-947a-61da0b1c16f5" providerId="ADAL" clId="{49021BD5-7EF0-4C97-829D-B6454330BC5B}" dt="2023-07-05T10:53:04.142" v="17997" actId="1076"/>
          <ac:spMkLst>
            <pc:docMk/>
            <pc:sldMk cId="2899610716" sldId="287"/>
            <ac:spMk id="1049" creationId="{2AE8701D-C139-DEEF-D5B1-A961D99322D9}"/>
          </ac:spMkLst>
        </pc:spChg>
        <pc:spChg chg="mod">
          <ac:chgData name="Cantamessa Astrid" userId="25f9f48d-85bc-43a4-947a-61da0b1c16f5" providerId="ADAL" clId="{49021BD5-7EF0-4C97-829D-B6454330BC5B}" dt="2023-07-05T10:53:07.584" v="17998" actId="1076"/>
          <ac:spMkLst>
            <pc:docMk/>
            <pc:sldMk cId="2899610716" sldId="287"/>
            <ac:spMk id="1050" creationId="{EB9DBB8F-9429-D921-AD26-9BE44F794508}"/>
          </ac:spMkLst>
        </pc:spChg>
        <pc:spChg chg="mod">
          <ac:chgData name="Cantamessa Astrid" userId="25f9f48d-85bc-43a4-947a-61da0b1c16f5" providerId="ADAL" clId="{49021BD5-7EF0-4C97-829D-B6454330BC5B}" dt="2023-07-05T10:53:11.518" v="17999" actId="1076"/>
          <ac:spMkLst>
            <pc:docMk/>
            <pc:sldMk cId="2899610716" sldId="287"/>
            <ac:spMk id="1051" creationId="{E6EB74EC-09F2-D3DC-44FA-0AE04FF323D9}"/>
          </ac:spMkLst>
        </pc:spChg>
        <pc:spChg chg="mod">
          <ac:chgData name="Cantamessa Astrid" userId="25f9f48d-85bc-43a4-947a-61da0b1c16f5" providerId="ADAL" clId="{49021BD5-7EF0-4C97-829D-B6454330BC5B}" dt="2023-07-05T10:53:16.260" v="18000" actId="1076"/>
          <ac:spMkLst>
            <pc:docMk/>
            <pc:sldMk cId="2899610716" sldId="287"/>
            <ac:spMk id="1052" creationId="{807A480D-1A70-4FAE-8A32-47FC4CD267EA}"/>
          </ac:spMkLst>
        </pc:spChg>
        <pc:spChg chg="mod">
          <ac:chgData name="Cantamessa Astrid" userId="25f9f48d-85bc-43a4-947a-61da0b1c16f5" providerId="ADAL" clId="{49021BD5-7EF0-4C97-829D-B6454330BC5B}" dt="2023-07-05T10:53:19.892" v="18001" actId="1076"/>
          <ac:spMkLst>
            <pc:docMk/>
            <pc:sldMk cId="2899610716" sldId="287"/>
            <ac:spMk id="1053" creationId="{EB7A1513-6003-5818-BF44-438597E88C9B}"/>
          </ac:spMkLst>
        </pc:spChg>
        <pc:spChg chg="mod">
          <ac:chgData name="Cantamessa Astrid" userId="25f9f48d-85bc-43a4-947a-61da0b1c16f5" providerId="ADAL" clId="{49021BD5-7EF0-4C97-829D-B6454330BC5B}" dt="2023-07-05T10:54:10.077" v="18010" actId="1076"/>
          <ac:spMkLst>
            <pc:docMk/>
            <pc:sldMk cId="2899610716" sldId="287"/>
            <ac:spMk id="1054" creationId="{162531CE-525A-5197-54A0-86660C65EF1C}"/>
          </ac:spMkLst>
        </pc:spChg>
        <pc:spChg chg="mod">
          <ac:chgData name="Cantamessa Astrid" userId="25f9f48d-85bc-43a4-947a-61da0b1c16f5" providerId="ADAL" clId="{49021BD5-7EF0-4C97-829D-B6454330BC5B}" dt="2023-07-05T10:54:14.373" v="18011" actId="1076"/>
          <ac:spMkLst>
            <pc:docMk/>
            <pc:sldMk cId="2899610716" sldId="287"/>
            <ac:spMk id="1055" creationId="{512775E4-DE59-5DC1-4273-7060B417E877}"/>
          </ac:spMkLst>
        </pc:spChg>
        <pc:spChg chg="mod">
          <ac:chgData name="Cantamessa Astrid" userId="25f9f48d-85bc-43a4-947a-61da0b1c16f5" providerId="ADAL" clId="{49021BD5-7EF0-4C97-829D-B6454330BC5B}" dt="2023-07-05T10:54:16.989" v="18012" actId="1076"/>
          <ac:spMkLst>
            <pc:docMk/>
            <pc:sldMk cId="2899610716" sldId="287"/>
            <ac:spMk id="1056" creationId="{2D456967-5405-7DBE-D462-E280975F4C41}"/>
          </ac:spMkLst>
        </pc:spChg>
        <pc:spChg chg="mod">
          <ac:chgData name="Cantamessa Astrid" userId="25f9f48d-85bc-43a4-947a-61da0b1c16f5" providerId="ADAL" clId="{49021BD5-7EF0-4C97-829D-B6454330BC5B}" dt="2023-07-05T10:54:20.109" v="18013" actId="1076"/>
          <ac:spMkLst>
            <pc:docMk/>
            <pc:sldMk cId="2899610716" sldId="287"/>
            <ac:spMk id="1057" creationId="{DA752B37-787B-3754-775E-785EA4D35A55}"/>
          </ac:spMkLst>
        </pc:spChg>
        <pc:spChg chg="mod">
          <ac:chgData name="Cantamessa Astrid" userId="25f9f48d-85bc-43a4-947a-61da0b1c16f5" providerId="ADAL" clId="{49021BD5-7EF0-4C97-829D-B6454330BC5B}" dt="2023-07-05T10:54:27.334" v="18016" actId="1076"/>
          <ac:spMkLst>
            <pc:docMk/>
            <pc:sldMk cId="2899610716" sldId="287"/>
            <ac:spMk id="1058" creationId="{542EEA11-D4EF-82D9-7931-1FB3400C1D26}"/>
          </ac:spMkLst>
        </pc:spChg>
        <pc:spChg chg="mod">
          <ac:chgData name="Cantamessa Astrid" userId="25f9f48d-85bc-43a4-947a-61da0b1c16f5" providerId="ADAL" clId="{49021BD5-7EF0-4C97-829D-B6454330BC5B}" dt="2023-07-05T10:54:30.630" v="18017" actId="1076"/>
          <ac:spMkLst>
            <pc:docMk/>
            <pc:sldMk cId="2899610716" sldId="287"/>
            <ac:spMk id="1059" creationId="{DA032C17-C3DD-FE3A-E069-12AB26C9783A}"/>
          </ac:spMkLst>
        </pc:spChg>
        <pc:spChg chg="mod">
          <ac:chgData name="Cantamessa Astrid" userId="25f9f48d-85bc-43a4-947a-61da0b1c16f5" providerId="ADAL" clId="{49021BD5-7EF0-4C97-829D-B6454330BC5B}" dt="2023-07-05T10:54:33.189" v="18018" actId="1076"/>
          <ac:spMkLst>
            <pc:docMk/>
            <pc:sldMk cId="2899610716" sldId="287"/>
            <ac:spMk id="1060" creationId="{60827802-72F6-60F4-7446-E33312DC01C6}"/>
          </ac:spMkLst>
        </pc:spChg>
        <pc:spChg chg="mod">
          <ac:chgData name="Cantamessa Astrid" userId="25f9f48d-85bc-43a4-947a-61da0b1c16f5" providerId="ADAL" clId="{49021BD5-7EF0-4C97-829D-B6454330BC5B}" dt="2023-07-05T10:54:36.325" v="18019" actId="1076"/>
          <ac:spMkLst>
            <pc:docMk/>
            <pc:sldMk cId="2899610716" sldId="287"/>
            <ac:spMk id="1061" creationId="{BAF6C516-5EE7-CC02-05C3-2422B3A0E1C5}"/>
          </ac:spMkLst>
        </pc:spChg>
        <pc:spChg chg="mod">
          <ac:chgData name="Cantamessa Astrid" userId="25f9f48d-85bc-43a4-947a-61da0b1c16f5" providerId="ADAL" clId="{49021BD5-7EF0-4C97-829D-B6454330BC5B}" dt="2023-07-05T10:54:41.356" v="18020" actId="1076"/>
          <ac:spMkLst>
            <pc:docMk/>
            <pc:sldMk cId="2899610716" sldId="287"/>
            <ac:spMk id="1062" creationId="{7CAD550C-4285-4548-773A-C007A065C83E}"/>
          </ac:spMkLst>
        </pc:spChg>
        <pc:spChg chg="mod">
          <ac:chgData name="Cantamessa Astrid" userId="25f9f48d-85bc-43a4-947a-61da0b1c16f5" providerId="ADAL" clId="{49021BD5-7EF0-4C97-829D-B6454330BC5B}" dt="2023-07-05T10:54:46.389" v="18021" actId="1076"/>
          <ac:spMkLst>
            <pc:docMk/>
            <pc:sldMk cId="2899610716" sldId="287"/>
            <ac:spMk id="1063" creationId="{2FF2AA4D-95A7-9587-7E65-4DE0363E548C}"/>
          </ac:spMkLst>
        </pc:spChg>
        <pc:spChg chg="mod">
          <ac:chgData name="Cantamessa Astrid" userId="25f9f48d-85bc-43a4-947a-61da0b1c16f5" providerId="ADAL" clId="{49021BD5-7EF0-4C97-829D-B6454330BC5B}" dt="2023-07-05T10:54:53.824" v="18026" actId="1035"/>
          <ac:spMkLst>
            <pc:docMk/>
            <pc:sldMk cId="2899610716" sldId="287"/>
            <ac:spMk id="1064" creationId="{806EC4A7-C3F5-FC18-EBF1-58DA81B526AD}"/>
          </ac:spMkLst>
        </pc:spChg>
        <pc:spChg chg="mod">
          <ac:chgData name="Cantamessa Astrid" userId="25f9f48d-85bc-43a4-947a-61da0b1c16f5" providerId="ADAL" clId="{49021BD5-7EF0-4C97-829D-B6454330BC5B}" dt="2023-07-05T10:55:29.597" v="18034" actId="1076"/>
          <ac:spMkLst>
            <pc:docMk/>
            <pc:sldMk cId="2899610716" sldId="287"/>
            <ac:spMk id="1065" creationId="{ACBD205B-E502-ACDC-336E-BD9203BD3642}"/>
          </ac:spMkLst>
        </pc:spChg>
        <pc:spChg chg="mod">
          <ac:chgData name="Cantamessa Astrid" userId="25f9f48d-85bc-43a4-947a-61da0b1c16f5" providerId="ADAL" clId="{49021BD5-7EF0-4C97-829D-B6454330BC5B}" dt="2023-07-05T11:00:04.012" v="18060" actId="1076"/>
          <ac:spMkLst>
            <pc:docMk/>
            <pc:sldMk cId="2899610716" sldId="287"/>
            <ac:spMk id="1066" creationId="{C04514DF-6A5F-DCB6-99C4-08F982A840D9}"/>
          </ac:spMkLst>
        </pc:spChg>
        <pc:spChg chg="mod">
          <ac:chgData name="Cantamessa Astrid" userId="25f9f48d-85bc-43a4-947a-61da0b1c16f5" providerId="ADAL" clId="{49021BD5-7EF0-4C97-829D-B6454330BC5B}" dt="2023-07-05T11:00:06.942" v="18061" actId="1076"/>
          <ac:spMkLst>
            <pc:docMk/>
            <pc:sldMk cId="2899610716" sldId="287"/>
            <ac:spMk id="1067" creationId="{22CB0FE6-8085-C5BC-4634-985449C17FF5}"/>
          </ac:spMkLst>
        </pc:spChg>
        <pc:spChg chg="mod">
          <ac:chgData name="Cantamessa Astrid" userId="25f9f48d-85bc-43a4-947a-61da0b1c16f5" providerId="ADAL" clId="{49021BD5-7EF0-4C97-829D-B6454330BC5B}" dt="2023-07-05T10:57:58.934" v="18051" actId="1076"/>
          <ac:spMkLst>
            <pc:docMk/>
            <pc:sldMk cId="2899610716" sldId="287"/>
            <ac:spMk id="1068" creationId="{970375E2-6CCC-794B-88D6-FA963ED8F4DC}"/>
          </ac:spMkLst>
        </pc:spChg>
        <pc:spChg chg="mod">
          <ac:chgData name="Cantamessa Astrid" userId="25f9f48d-85bc-43a4-947a-61da0b1c16f5" providerId="ADAL" clId="{49021BD5-7EF0-4C97-829D-B6454330BC5B}" dt="2023-07-05T10:57:54.221" v="18050" actId="1076"/>
          <ac:spMkLst>
            <pc:docMk/>
            <pc:sldMk cId="2899610716" sldId="287"/>
            <ac:spMk id="1069" creationId="{21F6EEE7-B9C3-42B9-00F0-F428EC14FF22}"/>
          </ac:spMkLst>
        </pc:spChg>
        <pc:spChg chg="mod">
          <ac:chgData name="Cantamessa Astrid" userId="25f9f48d-85bc-43a4-947a-61da0b1c16f5" providerId="ADAL" clId="{49021BD5-7EF0-4C97-829D-B6454330BC5B}" dt="2023-07-05T10:57:40.198" v="18047" actId="1076"/>
          <ac:spMkLst>
            <pc:docMk/>
            <pc:sldMk cId="2899610716" sldId="287"/>
            <ac:spMk id="1070" creationId="{19A366AD-000A-1F44-2358-C15EF9D99D73}"/>
          </ac:spMkLst>
        </pc:spChg>
        <pc:spChg chg="mod">
          <ac:chgData name="Cantamessa Astrid" userId="25f9f48d-85bc-43a4-947a-61da0b1c16f5" providerId="ADAL" clId="{49021BD5-7EF0-4C97-829D-B6454330BC5B}" dt="2023-07-05T10:57:36.637" v="18046" actId="1076"/>
          <ac:spMkLst>
            <pc:docMk/>
            <pc:sldMk cId="2899610716" sldId="287"/>
            <ac:spMk id="1071" creationId="{63E4E56A-91C8-FB0D-BCDE-5235F59CAA7B}"/>
          </ac:spMkLst>
        </pc:spChg>
        <pc:spChg chg="mod">
          <ac:chgData name="Cantamessa Astrid" userId="25f9f48d-85bc-43a4-947a-61da0b1c16f5" providerId="ADAL" clId="{49021BD5-7EF0-4C97-829D-B6454330BC5B}" dt="2023-07-05T10:57:29.310" v="18045" actId="1076"/>
          <ac:spMkLst>
            <pc:docMk/>
            <pc:sldMk cId="2899610716" sldId="287"/>
            <ac:spMk id="1072" creationId="{FA85CAB6-BE22-A0B9-CCC6-08D26F24F765}"/>
          </ac:spMkLst>
        </pc:spChg>
        <pc:spChg chg="mod">
          <ac:chgData name="Cantamessa Astrid" userId="25f9f48d-85bc-43a4-947a-61da0b1c16f5" providerId="ADAL" clId="{49021BD5-7EF0-4C97-829D-B6454330BC5B}" dt="2023-07-05T10:57:25.485" v="18044" actId="1076"/>
          <ac:spMkLst>
            <pc:docMk/>
            <pc:sldMk cId="2899610716" sldId="287"/>
            <ac:spMk id="1073" creationId="{CB9B6796-E096-D8B7-CA64-75B5526CA75C}"/>
          </ac:spMkLst>
        </pc:spChg>
        <pc:spChg chg="mod">
          <ac:chgData name="Cantamessa Astrid" userId="25f9f48d-85bc-43a4-947a-61da0b1c16f5" providerId="ADAL" clId="{49021BD5-7EF0-4C97-829D-B6454330BC5B}" dt="2023-07-05T10:57:22.206" v="18043" actId="1076"/>
          <ac:spMkLst>
            <pc:docMk/>
            <pc:sldMk cId="2899610716" sldId="287"/>
            <ac:spMk id="1074" creationId="{8E921FC3-DC1C-88D3-8CD1-AFE35C412292}"/>
          </ac:spMkLst>
        </pc:spChg>
        <pc:spChg chg="mod">
          <ac:chgData name="Cantamessa Astrid" userId="25f9f48d-85bc-43a4-947a-61da0b1c16f5" providerId="ADAL" clId="{49021BD5-7EF0-4C97-829D-B6454330BC5B}" dt="2023-07-05T10:57:18.557" v="18042" actId="1076"/>
          <ac:spMkLst>
            <pc:docMk/>
            <pc:sldMk cId="2899610716" sldId="287"/>
            <ac:spMk id="1075" creationId="{6C15598D-2C5E-6E09-8695-A76DA95BDAD2}"/>
          </ac:spMkLst>
        </pc:spChg>
        <pc:spChg chg="mod">
          <ac:chgData name="Cantamessa Astrid" userId="25f9f48d-85bc-43a4-947a-61da0b1c16f5" providerId="ADAL" clId="{49021BD5-7EF0-4C97-829D-B6454330BC5B}" dt="2023-07-05T10:57:13.872" v="18041" actId="1076"/>
          <ac:spMkLst>
            <pc:docMk/>
            <pc:sldMk cId="2899610716" sldId="287"/>
            <ac:spMk id="1076" creationId="{A88E2A13-6273-4CB2-B3CA-E8F6A4E47E04}"/>
          </ac:spMkLst>
        </pc:spChg>
        <pc:spChg chg="mod">
          <ac:chgData name="Cantamessa Astrid" userId="25f9f48d-85bc-43a4-947a-61da0b1c16f5" providerId="ADAL" clId="{49021BD5-7EF0-4C97-829D-B6454330BC5B}" dt="2023-07-05T10:55:44.765" v="18038" actId="1076"/>
          <ac:spMkLst>
            <pc:docMk/>
            <pc:sldMk cId="2899610716" sldId="287"/>
            <ac:spMk id="1077" creationId="{249B9AC6-3BBF-A923-21EE-FBEF1E77F0A9}"/>
          </ac:spMkLst>
        </pc:spChg>
        <pc:spChg chg="mod">
          <ac:chgData name="Cantamessa Astrid" userId="25f9f48d-85bc-43a4-947a-61da0b1c16f5" providerId="ADAL" clId="{49021BD5-7EF0-4C97-829D-B6454330BC5B}" dt="2023-07-05T10:55:40.702" v="18037" actId="1076"/>
          <ac:spMkLst>
            <pc:docMk/>
            <pc:sldMk cId="2899610716" sldId="287"/>
            <ac:spMk id="1078" creationId="{D1785699-AE3F-51C8-09BE-82814E8548F1}"/>
          </ac:spMkLst>
        </pc:spChg>
        <pc:spChg chg="mod">
          <ac:chgData name="Cantamessa Astrid" userId="25f9f48d-85bc-43a4-947a-61da0b1c16f5" providerId="ADAL" clId="{49021BD5-7EF0-4C97-829D-B6454330BC5B}" dt="2023-07-05T10:55:33.470" v="18035" actId="1076"/>
          <ac:spMkLst>
            <pc:docMk/>
            <pc:sldMk cId="2899610716" sldId="287"/>
            <ac:spMk id="1079" creationId="{F4CA3EF8-A4F9-474F-2323-0A13E5F69B9D}"/>
          </ac:spMkLst>
        </pc:spChg>
        <pc:spChg chg="mod">
          <ac:chgData name="Cantamessa Astrid" userId="25f9f48d-85bc-43a4-947a-61da0b1c16f5" providerId="ADAL" clId="{49021BD5-7EF0-4C97-829D-B6454330BC5B}" dt="2023-07-05T10:55:37.559" v="18036" actId="1076"/>
          <ac:spMkLst>
            <pc:docMk/>
            <pc:sldMk cId="2899610716" sldId="287"/>
            <ac:spMk id="1080" creationId="{EF22AAC5-F23B-9964-9747-F95BDC09C96E}"/>
          </ac:spMkLst>
        </pc:spChg>
        <pc:spChg chg="mod">
          <ac:chgData name="Cantamessa Astrid" userId="25f9f48d-85bc-43a4-947a-61da0b1c16f5" providerId="ADAL" clId="{49021BD5-7EF0-4C97-829D-B6454330BC5B}" dt="2023-07-05T11:02:23.901" v="18087" actId="1076"/>
          <ac:spMkLst>
            <pc:docMk/>
            <pc:sldMk cId="2899610716" sldId="287"/>
            <ac:spMk id="1081" creationId="{3C8EFB43-7D57-E6FC-C35A-E686A8A37B6A}"/>
          </ac:spMkLst>
        </pc:spChg>
        <pc:spChg chg="mod">
          <ac:chgData name="Cantamessa Astrid" userId="25f9f48d-85bc-43a4-947a-61da0b1c16f5" providerId="ADAL" clId="{49021BD5-7EF0-4C97-829D-B6454330BC5B}" dt="2023-07-05T11:02:28.013" v="18088" actId="1076"/>
          <ac:spMkLst>
            <pc:docMk/>
            <pc:sldMk cId="2899610716" sldId="287"/>
            <ac:spMk id="1082" creationId="{F60FE74A-9A62-D0EF-EE3A-5ACE3AD9BA1B}"/>
          </ac:spMkLst>
        </pc:spChg>
        <pc:spChg chg="mod">
          <ac:chgData name="Cantamessa Astrid" userId="25f9f48d-85bc-43a4-947a-61da0b1c16f5" providerId="ADAL" clId="{49021BD5-7EF0-4C97-829D-B6454330BC5B}" dt="2023-07-05T11:00:10.909" v="18062" actId="1076"/>
          <ac:spMkLst>
            <pc:docMk/>
            <pc:sldMk cId="2899610716" sldId="287"/>
            <ac:spMk id="1083" creationId="{7FF39186-0399-048F-7B89-EF197A357632}"/>
          </ac:spMkLst>
        </pc:spChg>
        <pc:spChg chg="mod">
          <ac:chgData name="Cantamessa Astrid" userId="25f9f48d-85bc-43a4-947a-61da0b1c16f5" providerId="ADAL" clId="{49021BD5-7EF0-4C97-829D-B6454330BC5B}" dt="2023-07-05T11:00:21.141" v="18063" actId="1076"/>
          <ac:spMkLst>
            <pc:docMk/>
            <pc:sldMk cId="2899610716" sldId="287"/>
            <ac:spMk id="1084" creationId="{BE525E95-9AB4-B36B-55EA-C86A5386DAA4}"/>
          </ac:spMkLst>
        </pc:spChg>
        <pc:spChg chg="mod">
          <ac:chgData name="Cantamessa Astrid" userId="25f9f48d-85bc-43a4-947a-61da0b1c16f5" providerId="ADAL" clId="{49021BD5-7EF0-4C97-829D-B6454330BC5B}" dt="2023-07-05T11:00:26.733" v="18064" actId="1076"/>
          <ac:spMkLst>
            <pc:docMk/>
            <pc:sldMk cId="2899610716" sldId="287"/>
            <ac:spMk id="1085" creationId="{2E4A5A5C-4F24-CF5D-E03E-4E1A75AFA9FD}"/>
          </ac:spMkLst>
        </pc:spChg>
        <pc:spChg chg="mod">
          <ac:chgData name="Cantamessa Astrid" userId="25f9f48d-85bc-43a4-947a-61da0b1c16f5" providerId="ADAL" clId="{49021BD5-7EF0-4C97-829D-B6454330BC5B}" dt="2023-07-05T11:00:31.391" v="18065" actId="1076"/>
          <ac:spMkLst>
            <pc:docMk/>
            <pc:sldMk cId="2899610716" sldId="287"/>
            <ac:spMk id="1086" creationId="{FCEEE8C6-7546-023C-AA72-2CC56FF26BAD}"/>
          </ac:spMkLst>
        </pc:spChg>
        <pc:spChg chg="mod">
          <ac:chgData name="Cantamessa Astrid" userId="25f9f48d-85bc-43a4-947a-61da0b1c16f5" providerId="ADAL" clId="{49021BD5-7EF0-4C97-829D-B6454330BC5B}" dt="2023-07-05T11:00:35.941" v="18066" actId="1076"/>
          <ac:spMkLst>
            <pc:docMk/>
            <pc:sldMk cId="2899610716" sldId="287"/>
            <ac:spMk id="1087" creationId="{36A9EA7C-788D-954A-4DC5-4D9EDFA4DF14}"/>
          </ac:spMkLst>
        </pc:spChg>
        <pc:spChg chg="mod">
          <ac:chgData name="Cantamessa Astrid" userId="25f9f48d-85bc-43a4-947a-61da0b1c16f5" providerId="ADAL" clId="{49021BD5-7EF0-4C97-829D-B6454330BC5B}" dt="2023-07-05T11:00:40.877" v="18067" actId="1076"/>
          <ac:spMkLst>
            <pc:docMk/>
            <pc:sldMk cId="2899610716" sldId="287"/>
            <ac:spMk id="1088" creationId="{993A37F7-8B99-2471-3DCA-7FA7A09CC410}"/>
          </ac:spMkLst>
        </pc:spChg>
        <pc:spChg chg="mod">
          <ac:chgData name="Cantamessa Astrid" userId="25f9f48d-85bc-43a4-947a-61da0b1c16f5" providerId="ADAL" clId="{49021BD5-7EF0-4C97-829D-B6454330BC5B}" dt="2023-07-05T11:00:45.133" v="18068" actId="1076"/>
          <ac:spMkLst>
            <pc:docMk/>
            <pc:sldMk cId="2899610716" sldId="287"/>
            <ac:spMk id="1089" creationId="{9BCDEE1E-EE28-A37A-8045-2659C3AAFBFA}"/>
          </ac:spMkLst>
        </pc:spChg>
        <pc:spChg chg="mod">
          <ac:chgData name="Cantamessa Astrid" userId="25f9f48d-85bc-43a4-947a-61da0b1c16f5" providerId="ADAL" clId="{49021BD5-7EF0-4C97-829D-B6454330BC5B}" dt="2023-07-05T11:00:49.341" v="18069" actId="1076"/>
          <ac:spMkLst>
            <pc:docMk/>
            <pc:sldMk cId="2899610716" sldId="287"/>
            <ac:spMk id="1090" creationId="{90E3EB34-F559-F9EF-027E-1DADA652A0C3}"/>
          </ac:spMkLst>
        </pc:spChg>
        <pc:spChg chg="mod">
          <ac:chgData name="Cantamessa Astrid" userId="25f9f48d-85bc-43a4-947a-61da0b1c16f5" providerId="ADAL" clId="{49021BD5-7EF0-4C97-829D-B6454330BC5B}" dt="2023-07-05T11:00:51.958" v="18070" actId="1076"/>
          <ac:spMkLst>
            <pc:docMk/>
            <pc:sldMk cId="2899610716" sldId="287"/>
            <ac:spMk id="1091" creationId="{5107FC43-7B64-551C-CABD-9860FD9779E9}"/>
          </ac:spMkLst>
        </pc:spChg>
        <pc:spChg chg="mod">
          <ac:chgData name="Cantamessa Astrid" userId="25f9f48d-85bc-43a4-947a-61da0b1c16f5" providerId="ADAL" clId="{49021BD5-7EF0-4C97-829D-B6454330BC5B}" dt="2023-07-05T11:01:06.254" v="18071" actId="1076"/>
          <ac:spMkLst>
            <pc:docMk/>
            <pc:sldMk cId="2899610716" sldId="287"/>
            <ac:spMk id="1092" creationId="{F2D60659-0E5B-44BB-BD5A-A8551B9087B2}"/>
          </ac:spMkLst>
        </pc:spChg>
        <pc:spChg chg="mod">
          <ac:chgData name="Cantamessa Astrid" userId="25f9f48d-85bc-43a4-947a-61da0b1c16f5" providerId="ADAL" clId="{49021BD5-7EF0-4C97-829D-B6454330BC5B}" dt="2023-07-05T10:58:56.342" v="18053" actId="1076"/>
          <ac:spMkLst>
            <pc:docMk/>
            <pc:sldMk cId="2899610716" sldId="287"/>
            <ac:spMk id="1093" creationId="{B3A117F4-6B1C-6604-578B-6C56D083F894}"/>
          </ac:spMkLst>
        </pc:spChg>
        <pc:spChg chg="mod">
          <ac:chgData name="Cantamessa Astrid" userId="25f9f48d-85bc-43a4-947a-61da0b1c16f5" providerId="ADAL" clId="{49021BD5-7EF0-4C97-829D-B6454330BC5B}" dt="2023-07-05T10:58:25.165" v="18052" actId="1076"/>
          <ac:spMkLst>
            <pc:docMk/>
            <pc:sldMk cId="2899610716" sldId="287"/>
            <ac:spMk id="1095" creationId="{CC937868-9BF7-2AB8-18CE-80907EDD1A13}"/>
          </ac:spMkLst>
        </pc:spChg>
        <pc:spChg chg="mod">
          <ac:chgData name="Cantamessa Astrid" userId="25f9f48d-85bc-43a4-947a-61da0b1c16f5" providerId="ADAL" clId="{49021BD5-7EF0-4C97-829D-B6454330BC5B}" dt="2023-07-05T11:02:31.580" v="18089" actId="1076"/>
          <ac:spMkLst>
            <pc:docMk/>
            <pc:sldMk cId="2899610716" sldId="287"/>
            <ac:spMk id="1097" creationId="{33D529C1-E210-E0CE-3742-9CA947598A7E}"/>
          </ac:spMkLst>
        </pc:spChg>
        <pc:spChg chg="mod">
          <ac:chgData name="Cantamessa Astrid" userId="25f9f48d-85bc-43a4-947a-61da0b1c16f5" providerId="ADAL" clId="{49021BD5-7EF0-4C97-829D-B6454330BC5B}" dt="2023-07-05T11:01:12.581" v="18072" actId="1076"/>
          <ac:spMkLst>
            <pc:docMk/>
            <pc:sldMk cId="2899610716" sldId="287"/>
            <ac:spMk id="1098" creationId="{1E088AA5-3B75-CCA0-FB06-5CF718FB12D5}"/>
          </ac:spMkLst>
        </pc:spChg>
        <pc:spChg chg="mod">
          <ac:chgData name="Cantamessa Astrid" userId="25f9f48d-85bc-43a4-947a-61da0b1c16f5" providerId="ADAL" clId="{49021BD5-7EF0-4C97-829D-B6454330BC5B}" dt="2023-07-05T11:01:16.326" v="18073" actId="1076"/>
          <ac:spMkLst>
            <pc:docMk/>
            <pc:sldMk cId="2899610716" sldId="287"/>
            <ac:spMk id="1099" creationId="{9131F053-C963-49BF-0C50-23887280629F}"/>
          </ac:spMkLst>
        </pc:spChg>
        <pc:spChg chg="mod">
          <ac:chgData name="Cantamessa Astrid" userId="25f9f48d-85bc-43a4-947a-61da0b1c16f5" providerId="ADAL" clId="{49021BD5-7EF0-4C97-829D-B6454330BC5B}" dt="2023-07-05T11:01:20.037" v="18074" actId="1076"/>
          <ac:spMkLst>
            <pc:docMk/>
            <pc:sldMk cId="2899610716" sldId="287"/>
            <ac:spMk id="1100" creationId="{73A37503-DCEF-60E8-C4C9-D289164CFA60}"/>
          </ac:spMkLst>
        </pc:spChg>
        <pc:spChg chg="mod">
          <ac:chgData name="Cantamessa Astrid" userId="25f9f48d-85bc-43a4-947a-61da0b1c16f5" providerId="ADAL" clId="{49021BD5-7EF0-4C97-829D-B6454330BC5B}" dt="2023-07-05T11:01:23.831" v="18075" actId="1076"/>
          <ac:spMkLst>
            <pc:docMk/>
            <pc:sldMk cId="2899610716" sldId="287"/>
            <ac:spMk id="1101" creationId="{D7638049-8EAB-D06F-8DB3-75A2CC171A1B}"/>
          </ac:spMkLst>
        </pc:spChg>
        <pc:spChg chg="mod">
          <ac:chgData name="Cantamessa Astrid" userId="25f9f48d-85bc-43a4-947a-61da0b1c16f5" providerId="ADAL" clId="{49021BD5-7EF0-4C97-829D-B6454330BC5B}" dt="2023-07-05T11:01:28.262" v="18076" actId="1076"/>
          <ac:spMkLst>
            <pc:docMk/>
            <pc:sldMk cId="2899610716" sldId="287"/>
            <ac:spMk id="1102" creationId="{E68E2B1C-3935-B3C7-4138-558C029A29B2}"/>
          </ac:spMkLst>
        </pc:spChg>
        <pc:spChg chg="mod">
          <ac:chgData name="Cantamessa Astrid" userId="25f9f48d-85bc-43a4-947a-61da0b1c16f5" providerId="ADAL" clId="{49021BD5-7EF0-4C97-829D-B6454330BC5B}" dt="2023-07-05T11:01:44.605" v="18078" actId="1076"/>
          <ac:spMkLst>
            <pc:docMk/>
            <pc:sldMk cId="2899610716" sldId="287"/>
            <ac:spMk id="1103" creationId="{D8031407-E1F7-C427-6E5E-71A55B1349C3}"/>
          </ac:spMkLst>
        </pc:spChg>
        <pc:spChg chg="mod">
          <ac:chgData name="Cantamessa Astrid" userId="25f9f48d-85bc-43a4-947a-61da0b1c16f5" providerId="ADAL" clId="{49021BD5-7EF0-4C97-829D-B6454330BC5B}" dt="2023-07-05T11:01:53.092" v="18080" actId="1076"/>
          <ac:spMkLst>
            <pc:docMk/>
            <pc:sldMk cId="2899610716" sldId="287"/>
            <ac:spMk id="1104" creationId="{E9A1CBD9-CE35-2DF2-485E-4BD7F9DF9C5D}"/>
          </ac:spMkLst>
        </pc:spChg>
        <pc:spChg chg="mod">
          <ac:chgData name="Cantamessa Astrid" userId="25f9f48d-85bc-43a4-947a-61da0b1c16f5" providerId="ADAL" clId="{49021BD5-7EF0-4C97-829D-B6454330BC5B}" dt="2023-07-05T11:01:56.869" v="18081" actId="1076"/>
          <ac:spMkLst>
            <pc:docMk/>
            <pc:sldMk cId="2899610716" sldId="287"/>
            <ac:spMk id="1105" creationId="{DEA2A67F-F3B6-55F7-451D-1487E6581C46}"/>
          </ac:spMkLst>
        </pc:spChg>
        <pc:spChg chg="mod">
          <ac:chgData name="Cantamessa Astrid" userId="25f9f48d-85bc-43a4-947a-61da0b1c16f5" providerId="ADAL" clId="{49021BD5-7EF0-4C97-829D-B6454330BC5B}" dt="2023-07-05T11:02:02.069" v="18082" actId="1076"/>
          <ac:spMkLst>
            <pc:docMk/>
            <pc:sldMk cId="2899610716" sldId="287"/>
            <ac:spMk id="1106" creationId="{4D08CA8E-C908-E444-3621-A57AF806B30A}"/>
          </ac:spMkLst>
        </pc:spChg>
        <pc:spChg chg="mod">
          <ac:chgData name="Cantamessa Astrid" userId="25f9f48d-85bc-43a4-947a-61da0b1c16f5" providerId="ADAL" clId="{49021BD5-7EF0-4C97-829D-B6454330BC5B}" dt="2023-07-05T11:02:55.901" v="18091" actId="1076"/>
          <ac:spMkLst>
            <pc:docMk/>
            <pc:sldMk cId="2899610716" sldId="287"/>
            <ac:spMk id="1107" creationId="{170525CE-6F37-59F6-88D8-CEF77868665B}"/>
          </ac:spMkLst>
        </pc:spChg>
        <pc:spChg chg="mod">
          <ac:chgData name="Cantamessa Astrid" userId="25f9f48d-85bc-43a4-947a-61da0b1c16f5" providerId="ADAL" clId="{49021BD5-7EF0-4C97-829D-B6454330BC5B}" dt="2023-07-05T11:02:50.710" v="18090" actId="1076"/>
          <ac:spMkLst>
            <pc:docMk/>
            <pc:sldMk cId="2899610716" sldId="287"/>
            <ac:spMk id="1108" creationId="{C518271A-71FF-89C2-C556-137054583BC0}"/>
          </ac:spMkLst>
        </pc:spChg>
        <pc:spChg chg="mod">
          <ac:chgData name="Cantamessa Astrid" userId="25f9f48d-85bc-43a4-947a-61da0b1c16f5" providerId="ADAL" clId="{49021BD5-7EF0-4C97-829D-B6454330BC5B}" dt="2023-07-05T11:01:49.397" v="18079" actId="1076"/>
          <ac:spMkLst>
            <pc:docMk/>
            <pc:sldMk cId="2899610716" sldId="287"/>
            <ac:spMk id="1109" creationId="{F0C6F082-8D14-D543-083D-E231D86F5611}"/>
          </ac:spMkLst>
        </pc:spChg>
        <pc:spChg chg="mod">
          <ac:chgData name="Cantamessa Astrid" userId="25f9f48d-85bc-43a4-947a-61da0b1c16f5" providerId="ADAL" clId="{49021BD5-7EF0-4C97-829D-B6454330BC5B}" dt="2023-07-05T11:03:56.493" v="18102" actId="1076"/>
          <ac:spMkLst>
            <pc:docMk/>
            <pc:sldMk cId="2899610716" sldId="287"/>
            <ac:spMk id="1110" creationId="{855D6E53-47F0-A91A-2BF0-944CEF844087}"/>
          </ac:spMkLst>
        </pc:spChg>
        <pc:spChg chg="mod">
          <ac:chgData name="Cantamessa Astrid" userId="25f9f48d-85bc-43a4-947a-61da0b1c16f5" providerId="ADAL" clId="{49021BD5-7EF0-4C97-829D-B6454330BC5B}" dt="2023-07-05T11:03:34.806" v="18096" actId="1076"/>
          <ac:spMkLst>
            <pc:docMk/>
            <pc:sldMk cId="2899610716" sldId="287"/>
            <ac:spMk id="1111" creationId="{43F554FE-B4DB-CA62-693F-1B5D3C46FDBC}"/>
          </ac:spMkLst>
        </pc:spChg>
        <pc:spChg chg="mod">
          <ac:chgData name="Cantamessa Astrid" userId="25f9f48d-85bc-43a4-947a-61da0b1c16f5" providerId="ADAL" clId="{49021BD5-7EF0-4C97-829D-B6454330BC5B}" dt="2023-07-05T11:03:41.653" v="18098" actId="1076"/>
          <ac:spMkLst>
            <pc:docMk/>
            <pc:sldMk cId="2899610716" sldId="287"/>
            <ac:spMk id="1112" creationId="{C7BDA232-F1C0-40EA-088A-BA8581F1E818}"/>
          </ac:spMkLst>
        </pc:spChg>
        <pc:spChg chg="mod">
          <ac:chgData name="Cantamessa Astrid" userId="25f9f48d-85bc-43a4-947a-61da0b1c16f5" providerId="ADAL" clId="{49021BD5-7EF0-4C97-829D-B6454330BC5B}" dt="2023-07-05T11:04:51.661" v="18116" actId="1076"/>
          <ac:spMkLst>
            <pc:docMk/>
            <pc:sldMk cId="2899610716" sldId="287"/>
            <ac:spMk id="1113" creationId="{140CDD3E-7A0E-C18E-5332-93931C5D6846}"/>
          </ac:spMkLst>
        </pc:spChg>
        <pc:spChg chg="mod">
          <ac:chgData name="Cantamessa Astrid" userId="25f9f48d-85bc-43a4-947a-61da0b1c16f5" providerId="ADAL" clId="{49021BD5-7EF0-4C97-829D-B6454330BC5B}" dt="2023-07-05T11:04:46.460" v="18115" actId="1076"/>
          <ac:spMkLst>
            <pc:docMk/>
            <pc:sldMk cId="2899610716" sldId="287"/>
            <ac:spMk id="1114" creationId="{2E1AEE98-4B3E-6300-E498-743013A22B92}"/>
          </ac:spMkLst>
        </pc:spChg>
        <pc:spChg chg="mod">
          <ac:chgData name="Cantamessa Astrid" userId="25f9f48d-85bc-43a4-947a-61da0b1c16f5" providerId="ADAL" clId="{49021BD5-7EF0-4C97-829D-B6454330BC5B}" dt="2023-07-05T11:04:35.322" v="18114" actId="1036"/>
          <ac:spMkLst>
            <pc:docMk/>
            <pc:sldMk cId="2899610716" sldId="287"/>
            <ac:spMk id="1115" creationId="{EEB64B29-BC8D-4A69-6440-1D319B64DF29}"/>
          </ac:spMkLst>
        </pc:spChg>
        <pc:spChg chg="mod">
          <ac:chgData name="Cantamessa Astrid" userId="25f9f48d-85bc-43a4-947a-61da0b1c16f5" providerId="ADAL" clId="{49021BD5-7EF0-4C97-829D-B6454330BC5B}" dt="2023-07-05T11:04:29.189" v="18110" actId="1076"/>
          <ac:spMkLst>
            <pc:docMk/>
            <pc:sldMk cId="2899610716" sldId="287"/>
            <ac:spMk id="1116" creationId="{A5522309-175D-2A06-337C-00364B79E21D}"/>
          </ac:spMkLst>
        </pc:spChg>
        <pc:spChg chg="mod">
          <ac:chgData name="Cantamessa Astrid" userId="25f9f48d-85bc-43a4-947a-61da0b1c16f5" providerId="ADAL" clId="{49021BD5-7EF0-4C97-829D-B6454330BC5B}" dt="2023-07-05T11:04:26.149" v="18109" actId="1076"/>
          <ac:spMkLst>
            <pc:docMk/>
            <pc:sldMk cId="2899610716" sldId="287"/>
            <ac:spMk id="1117" creationId="{19B7466B-8066-37E9-B091-E2899843CC52}"/>
          </ac:spMkLst>
        </pc:spChg>
        <pc:spChg chg="mod">
          <ac:chgData name="Cantamessa Astrid" userId="25f9f48d-85bc-43a4-947a-61da0b1c16f5" providerId="ADAL" clId="{49021BD5-7EF0-4C97-829D-B6454330BC5B}" dt="2023-07-05T11:04:21.398" v="18108" actId="1076"/>
          <ac:spMkLst>
            <pc:docMk/>
            <pc:sldMk cId="2899610716" sldId="287"/>
            <ac:spMk id="1118" creationId="{939883D7-05CA-F316-007D-18D4B1016813}"/>
          </ac:spMkLst>
        </pc:spChg>
        <pc:spChg chg="mod">
          <ac:chgData name="Cantamessa Astrid" userId="25f9f48d-85bc-43a4-947a-61da0b1c16f5" providerId="ADAL" clId="{49021BD5-7EF0-4C97-829D-B6454330BC5B}" dt="2023-07-05T11:04:14.764" v="18106" actId="1076"/>
          <ac:spMkLst>
            <pc:docMk/>
            <pc:sldMk cId="2899610716" sldId="287"/>
            <ac:spMk id="1119" creationId="{A91C2E1E-2992-10E6-677B-D295459E7781}"/>
          </ac:spMkLst>
        </pc:spChg>
        <pc:spChg chg="mod">
          <ac:chgData name="Cantamessa Astrid" userId="25f9f48d-85bc-43a4-947a-61da0b1c16f5" providerId="ADAL" clId="{49021BD5-7EF0-4C97-829D-B6454330BC5B}" dt="2023-07-05T11:04:17.453" v="18107" actId="1076"/>
          <ac:spMkLst>
            <pc:docMk/>
            <pc:sldMk cId="2899610716" sldId="287"/>
            <ac:spMk id="1120" creationId="{CF65A42A-AF57-2FEA-BC1E-87622CD61A86}"/>
          </ac:spMkLst>
        </pc:spChg>
        <pc:spChg chg="mod">
          <ac:chgData name="Cantamessa Astrid" userId="25f9f48d-85bc-43a4-947a-61da0b1c16f5" providerId="ADAL" clId="{49021BD5-7EF0-4C97-829D-B6454330BC5B}" dt="2023-07-05T11:04:04.622" v="18104" actId="1076"/>
          <ac:spMkLst>
            <pc:docMk/>
            <pc:sldMk cId="2899610716" sldId="287"/>
            <ac:spMk id="1121" creationId="{95C8D5AC-F382-2435-8C11-B4F363437D83}"/>
          </ac:spMkLst>
        </pc:spChg>
        <pc:spChg chg="mod">
          <ac:chgData name="Cantamessa Astrid" userId="25f9f48d-85bc-43a4-947a-61da0b1c16f5" providerId="ADAL" clId="{49021BD5-7EF0-4C97-829D-B6454330BC5B}" dt="2023-07-05T11:04:00.453" v="18103" actId="1076"/>
          <ac:spMkLst>
            <pc:docMk/>
            <pc:sldMk cId="2899610716" sldId="287"/>
            <ac:spMk id="1122" creationId="{A2078FDB-49DB-A44D-DE90-59F45BC07A87}"/>
          </ac:spMkLst>
        </pc:spChg>
        <pc:spChg chg="mod">
          <ac:chgData name="Cantamessa Astrid" userId="25f9f48d-85bc-43a4-947a-61da0b1c16f5" providerId="ADAL" clId="{49021BD5-7EF0-4C97-829D-B6454330BC5B}" dt="2023-07-05T11:03:53.838" v="18101" actId="1076"/>
          <ac:spMkLst>
            <pc:docMk/>
            <pc:sldMk cId="2899610716" sldId="287"/>
            <ac:spMk id="1123" creationId="{17635576-BE42-AFC1-9FB9-027AF0BD6E47}"/>
          </ac:spMkLst>
        </pc:spChg>
        <pc:spChg chg="mod">
          <ac:chgData name="Cantamessa Astrid" userId="25f9f48d-85bc-43a4-947a-61da0b1c16f5" providerId="ADAL" clId="{49021BD5-7EF0-4C97-829D-B6454330BC5B}" dt="2023-07-05T11:03:49.476" v="18100" actId="1076"/>
          <ac:spMkLst>
            <pc:docMk/>
            <pc:sldMk cId="2899610716" sldId="287"/>
            <ac:spMk id="1124" creationId="{4722AB5F-6DFD-7EC3-BF7D-4F51E929AD9E}"/>
          </ac:spMkLst>
        </pc:spChg>
        <pc:spChg chg="mod">
          <ac:chgData name="Cantamessa Astrid" userId="25f9f48d-85bc-43a4-947a-61da0b1c16f5" providerId="ADAL" clId="{49021BD5-7EF0-4C97-829D-B6454330BC5B}" dt="2023-07-05T11:03:46.325" v="18099" actId="1076"/>
          <ac:spMkLst>
            <pc:docMk/>
            <pc:sldMk cId="2899610716" sldId="287"/>
            <ac:spMk id="1125" creationId="{BFB17CB6-B178-49BB-6979-C9CC64B2908D}"/>
          </ac:spMkLst>
        </pc:spChg>
        <pc:spChg chg="mod">
          <ac:chgData name="Cantamessa Astrid" userId="25f9f48d-85bc-43a4-947a-61da0b1c16f5" providerId="ADAL" clId="{49021BD5-7EF0-4C97-829D-B6454330BC5B}" dt="2023-07-05T11:05:05.965" v="18119" actId="1076"/>
          <ac:spMkLst>
            <pc:docMk/>
            <pc:sldMk cId="2899610716" sldId="287"/>
            <ac:spMk id="1126" creationId="{0B66CFFF-8345-D7C7-AD46-3014885E478A}"/>
          </ac:spMkLst>
        </pc:spChg>
        <pc:spChg chg="mod">
          <ac:chgData name="Cantamessa Astrid" userId="25f9f48d-85bc-43a4-947a-61da0b1c16f5" providerId="ADAL" clId="{49021BD5-7EF0-4C97-829D-B6454330BC5B}" dt="2023-07-05T11:05:08.998" v="18120" actId="1076"/>
          <ac:spMkLst>
            <pc:docMk/>
            <pc:sldMk cId="2899610716" sldId="287"/>
            <ac:spMk id="1127" creationId="{F1728C1E-9E65-134C-DD63-98533F80BD35}"/>
          </ac:spMkLst>
        </pc:spChg>
        <pc:spChg chg="mod">
          <ac:chgData name="Cantamessa Astrid" userId="25f9f48d-85bc-43a4-947a-61da0b1c16f5" providerId="ADAL" clId="{49021BD5-7EF0-4C97-829D-B6454330BC5B}" dt="2023-07-05T11:13:02.470" v="18139" actId="1076"/>
          <ac:spMkLst>
            <pc:docMk/>
            <pc:sldMk cId="2899610716" sldId="287"/>
            <ac:spMk id="1128" creationId="{67B341C0-7C4A-A2F1-15F6-A37B28C7860B}"/>
          </ac:spMkLst>
        </pc:spChg>
        <pc:spChg chg="mod">
          <ac:chgData name="Cantamessa Astrid" userId="25f9f48d-85bc-43a4-947a-61da0b1c16f5" providerId="ADAL" clId="{49021BD5-7EF0-4C97-829D-B6454330BC5B}" dt="2023-07-05T11:13:06.550" v="18140" actId="1076"/>
          <ac:spMkLst>
            <pc:docMk/>
            <pc:sldMk cId="2899610716" sldId="287"/>
            <ac:spMk id="1129" creationId="{DAC81A27-2F61-D2AD-0B37-DF29805B1D28}"/>
          </ac:spMkLst>
        </pc:spChg>
        <pc:spChg chg="mod">
          <ac:chgData name="Cantamessa Astrid" userId="25f9f48d-85bc-43a4-947a-61da0b1c16f5" providerId="ADAL" clId="{49021BD5-7EF0-4C97-829D-B6454330BC5B}" dt="2023-07-05T11:06:00.165" v="18131" actId="1076"/>
          <ac:spMkLst>
            <pc:docMk/>
            <pc:sldMk cId="2899610716" sldId="287"/>
            <ac:spMk id="1130" creationId="{DEB0E92B-3881-ADA4-1394-62A445CBA9CA}"/>
          </ac:spMkLst>
        </pc:spChg>
        <pc:spChg chg="mod">
          <ac:chgData name="Cantamessa Astrid" userId="25f9f48d-85bc-43a4-947a-61da0b1c16f5" providerId="ADAL" clId="{49021BD5-7EF0-4C97-829D-B6454330BC5B}" dt="2023-07-05T11:06:04.205" v="18132" actId="1076"/>
          <ac:spMkLst>
            <pc:docMk/>
            <pc:sldMk cId="2899610716" sldId="287"/>
            <ac:spMk id="1131" creationId="{177A3120-EA84-BBB1-1F7C-767CB0BED0C1}"/>
          </ac:spMkLst>
        </pc:spChg>
        <pc:spChg chg="mod">
          <ac:chgData name="Cantamessa Astrid" userId="25f9f48d-85bc-43a4-947a-61da0b1c16f5" providerId="ADAL" clId="{49021BD5-7EF0-4C97-829D-B6454330BC5B}" dt="2023-07-05T11:06:09.421" v="18133" actId="1076"/>
          <ac:spMkLst>
            <pc:docMk/>
            <pc:sldMk cId="2899610716" sldId="287"/>
            <ac:spMk id="1132" creationId="{CDF76973-B38F-A545-E1DE-F3276821C52A}"/>
          </ac:spMkLst>
        </pc:spChg>
        <pc:spChg chg="mod">
          <ac:chgData name="Cantamessa Astrid" userId="25f9f48d-85bc-43a4-947a-61da0b1c16f5" providerId="ADAL" clId="{49021BD5-7EF0-4C97-829D-B6454330BC5B}" dt="2023-07-05T11:06:14.053" v="18134" actId="1076"/>
          <ac:spMkLst>
            <pc:docMk/>
            <pc:sldMk cId="2899610716" sldId="287"/>
            <ac:spMk id="1133" creationId="{6686BE6A-E322-BB35-F245-37BDD15A8171}"/>
          </ac:spMkLst>
        </pc:spChg>
        <pc:spChg chg="mod">
          <ac:chgData name="Cantamessa Astrid" userId="25f9f48d-85bc-43a4-947a-61da0b1c16f5" providerId="ADAL" clId="{49021BD5-7EF0-4C97-829D-B6454330BC5B}" dt="2023-07-05T11:06:24.788" v="18135" actId="1076"/>
          <ac:spMkLst>
            <pc:docMk/>
            <pc:sldMk cId="2899610716" sldId="287"/>
            <ac:spMk id="1134" creationId="{6FC6BA24-3ACB-FFC0-C47E-A2EF9B867BA1}"/>
          </ac:spMkLst>
        </pc:spChg>
        <pc:spChg chg="mod">
          <ac:chgData name="Cantamessa Astrid" userId="25f9f48d-85bc-43a4-947a-61da0b1c16f5" providerId="ADAL" clId="{49021BD5-7EF0-4C97-829D-B6454330BC5B}" dt="2023-07-05T11:06:29.101" v="18136" actId="1076"/>
          <ac:spMkLst>
            <pc:docMk/>
            <pc:sldMk cId="2899610716" sldId="287"/>
            <ac:spMk id="1135" creationId="{1504B3D3-E49C-8806-E3FB-AE27DAA5F945}"/>
          </ac:spMkLst>
        </pc:spChg>
        <pc:spChg chg="mod">
          <ac:chgData name="Cantamessa Astrid" userId="25f9f48d-85bc-43a4-947a-61da0b1c16f5" providerId="ADAL" clId="{49021BD5-7EF0-4C97-829D-B6454330BC5B}" dt="2023-07-05T11:06:44.053" v="18137" actId="1076"/>
          <ac:spMkLst>
            <pc:docMk/>
            <pc:sldMk cId="2899610716" sldId="287"/>
            <ac:spMk id="1136" creationId="{A6F1CCB4-D5A0-CB38-2347-08F98F03D99A}"/>
          </ac:spMkLst>
        </pc:spChg>
        <pc:spChg chg="mod">
          <ac:chgData name="Cantamessa Astrid" userId="25f9f48d-85bc-43a4-947a-61da0b1c16f5" providerId="ADAL" clId="{49021BD5-7EF0-4C97-829D-B6454330BC5B}" dt="2023-07-05T11:05:45.709" v="18128" actId="1076"/>
          <ac:spMkLst>
            <pc:docMk/>
            <pc:sldMk cId="2899610716" sldId="287"/>
            <ac:spMk id="1137" creationId="{A56A9B63-87C1-E229-A6AD-FDFCD3189E9C}"/>
          </ac:spMkLst>
        </pc:spChg>
        <pc:spChg chg="mod">
          <ac:chgData name="Cantamessa Astrid" userId="25f9f48d-85bc-43a4-947a-61da0b1c16f5" providerId="ADAL" clId="{49021BD5-7EF0-4C97-829D-B6454330BC5B}" dt="2023-07-05T11:05:41.533" v="18127" actId="1076"/>
          <ac:spMkLst>
            <pc:docMk/>
            <pc:sldMk cId="2899610716" sldId="287"/>
            <ac:spMk id="1138" creationId="{051ED2A5-CDCC-EBC5-4952-10F1C76F3064}"/>
          </ac:spMkLst>
        </pc:spChg>
        <pc:spChg chg="mod">
          <ac:chgData name="Cantamessa Astrid" userId="25f9f48d-85bc-43a4-947a-61da0b1c16f5" providerId="ADAL" clId="{49021BD5-7EF0-4C97-829D-B6454330BC5B}" dt="2023-07-05T11:05:16.669" v="18121" actId="1076"/>
          <ac:spMkLst>
            <pc:docMk/>
            <pc:sldMk cId="2899610716" sldId="287"/>
            <ac:spMk id="1139" creationId="{1B53917B-E9F3-1B12-B4E2-9987D8FABD3B}"/>
          </ac:spMkLst>
        </pc:spChg>
        <pc:spChg chg="mod">
          <ac:chgData name="Cantamessa Astrid" userId="25f9f48d-85bc-43a4-947a-61da0b1c16f5" providerId="ADAL" clId="{49021BD5-7EF0-4C97-829D-B6454330BC5B}" dt="2023-07-05T11:05:34.733" v="18125" actId="1076"/>
          <ac:spMkLst>
            <pc:docMk/>
            <pc:sldMk cId="2899610716" sldId="287"/>
            <ac:spMk id="1140" creationId="{FB8D541E-3ED8-E68B-87CC-ABCA19EC08FE}"/>
          </ac:spMkLst>
        </pc:spChg>
        <pc:spChg chg="mod">
          <ac:chgData name="Cantamessa Astrid" userId="25f9f48d-85bc-43a4-947a-61da0b1c16f5" providerId="ADAL" clId="{49021BD5-7EF0-4C97-829D-B6454330BC5B}" dt="2023-07-05T11:05:26.172" v="18123" actId="1076"/>
          <ac:spMkLst>
            <pc:docMk/>
            <pc:sldMk cId="2899610716" sldId="287"/>
            <ac:spMk id="1141" creationId="{D267D13F-3E74-986E-29CE-C6ED27A040BD}"/>
          </ac:spMkLst>
        </pc:spChg>
        <pc:spChg chg="mod">
          <ac:chgData name="Cantamessa Astrid" userId="25f9f48d-85bc-43a4-947a-61da0b1c16f5" providerId="ADAL" clId="{49021BD5-7EF0-4C97-829D-B6454330BC5B}" dt="2023-07-05T11:05:21.965" v="18122" actId="1076"/>
          <ac:spMkLst>
            <pc:docMk/>
            <pc:sldMk cId="2899610716" sldId="287"/>
            <ac:spMk id="1142" creationId="{1DFE8396-3DF7-38AB-F550-74C69B2D2161}"/>
          </ac:spMkLst>
        </pc:spChg>
        <pc:spChg chg="mod">
          <ac:chgData name="Cantamessa Astrid" userId="25f9f48d-85bc-43a4-947a-61da0b1c16f5" providerId="ADAL" clId="{49021BD5-7EF0-4C97-829D-B6454330BC5B}" dt="2023-07-05T11:05:37.221" v="18126" actId="1076"/>
          <ac:spMkLst>
            <pc:docMk/>
            <pc:sldMk cId="2899610716" sldId="287"/>
            <ac:spMk id="1143" creationId="{DC3F1938-DA16-1F04-E358-FCEECD0EC7C6}"/>
          </ac:spMkLst>
        </pc:spChg>
        <pc:spChg chg="mod">
          <ac:chgData name="Cantamessa Astrid" userId="25f9f48d-85bc-43a4-947a-61da0b1c16f5" providerId="ADAL" clId="{49021BD5-7EF0-4C97-829D-B6454330BC5B}" dt="2023-07-05T11:13:20.341" v="18142" actId="1076"/>
          <ac:spMkLst>
            <pc:docMk/>
            <pc:sldMk cId="2899610716" sldId="287"/>
            <ac:spMk id="1144" creationId="{9EC5EA11-BFBF-1BA4-E96C-9683EA2D28DD}"/>
          </ac:spMkLst>
        </pc:spChg>
        <pc:spChg chg="mod">
          <ac:chgData name="Cantamessa Astrid" userId="25f9f48d-85bc-43a4-947a-61da0b1c16f5" providerId="ADAL" clId="{49021BD5-7EF0-4C97-829D-B6454330BC5B}" dt="2023-07-05T11:13:24.038" v="18143" actId="1076"/>
          <ac:spMkLst>
            <pc:docMk/>
            <pc:sldMk cId="2899610716" sldId="287"/>
            <ac:spMk id="1145" creationId="{3133CD87-9DF4-3908-1584-EFE9560B89A0}"/>
          </ac:spMkLst>
        </pc:spChg>
        <pc:spChg chg="mod">
          <ac:chgData name="Cantamessa Astrid" userId="25f9f48d-85bc-43a4-947a-61da0b1c16f5" providerId="ADAL" clId="{49021BD5-7EF0-4C97-829D-B6454330BC5B}" dt="2023-07-05T11:13:28.045" v="18144" actId="1076"/>
          <ac:spMkLst>
            <pc:docMk/>
            <pc:sldMk cId="2899610716" sldId="287"/>
            <ac:spMk id="1146" creationId="{494B5B5B-ED65-813E-90A6-7D260C528B8E}"/>
          </ac:spMkLst>
        </pc:spChg>
        <pc:spChg chg="mod">
          <ac:chgData name="Cantamessa Astrid" userId="25f9f48d-85bc-43a4-947a-61da0b1c16f5" providerId="ADAL" clId="{49021BD5-7EF0-4C97-829D-B6454330BC5B}" dt="2023-07-05T11:13:45.333" v="18147" actId="1076"/>
          <ac:spMkLst>
            <pc:docMk/>
            <pc:sldMk cId="2899610716" sldId="287"/>
            <ac:spMk id="1147" creationId="{56021F3C-A77F-49BE-9CB6-9FD18E2246CF}"/>
          </ac:spMkLst>
        </pc:spChg>
        <pc:spChg chg="mod">
          <ac:chgData name="Cantamessa Astrid" userId="25f9f48d-85bc-43a4-947a-61da0b1c16f5" providerId="ADAL" clId="{49021BD5-7EF0-4C97-829D-B6454330BC5B}" dt="2023-07-05T11:13:36.925" v="18145" actId="1076"/>
          <ac:spMkLst>
            <pc:docMk/>
            <pc:sldMk cId="2899610716" sldId="287"/>
            <ac:spMk id="1148" creationId="{9EC8FE2F-B474-E7C0-1DEB-2D88EE576F79}"/>
          </ac:spMkLst>
        </pc:spChg>
        <pc:spChg chg="mod">
          <ac:chgData name="Cantamessa Astrid" userId="25f9f48d-85bc-43a4-947a-61da0b1c16f5" providerId="ADAL" clId="{49021BD5-7EF0-4C97-829D-B6454330BC5B}" dt="2023-07-05T11:13:41.077" v="18146" actId="1076"/>
          <ac:spMkLst>
            <pc:docMk/>
            <pc:sldMk cId="2899610716" sldId="287"/>
            <ac:spMk id="1149" creationId="{28A90012-0B8C-1AFF-8F44-2805E66BD159}"/>
          </ac:spMkLst>
        </pc:spChg>
        <pc:spChg chg="mod">
          <ac:chgData name="Cantamessa Astrid" userId="25f9f48d-85bc-43a4-947a-61da0b1c16f5" providerId="ADAL" clId="{49021BD5-7EF0-4C97-829D-B6454330BC5B}" dt="2023-07-05T11:13:57.213" v="18150" actId="1076"/>
          <ac:spMkLst>
            <pc:docMk/>
            <pc:sldMk cId="2899610716" sldId="287"/>
            <ac:spMk id="1150" creationId="{5543E1EF-6B92-0CAD-1821-9EF072D56225}"/>
          </ac:spMkLst>
        </pc:spChg>
        <pc:spChg chg="mod">
          <ac:chgData name="Cantamessa Astrid" userId="25f9f48d-85bc-43a4-947a-61da0b1c16f5" providerId="ADAL" clId="{49021BD5-7EF0-4C97-829D-B6454330BC5B}" dt="2023-07-05T11:14:02.909" v="18151" actId="1076"/>
          <ac:spMkLst>
            <pc:docMk/>
            <pc:sldMk cId="2899610716" sldId="287"/>
            <ac:spMk id="1151" creationId="{45DBE8B0-9E6D-741E-763E-0595BFE448E3}"/>
          </ac:spMkLst>
        </pc:spChg>
        <pc:spChg chg="mod">
          <ac:chgData name="Cantamessa Astrid" userId="25f9f48d-85bc-43a4-947a-61da0b1c16f5" providerId="ADAL" clId="{49021BD5-7EF0-4C97-829D-B6454330BC5B}" dt="2023-07-05T11:13:53.317" v="18149" actId="1076"/>
          <ac:spMkLst>
            <pc:docMk/>
            <pc:sldMk cId="2899610716" sldId="287"/>
            <ac:spMk id="1152" creationId="{67824AA9-8579-6CC9-AD95-F7051CFDB14C}"/>
          </ac:spMkLst>
        </pc:spChg>
        <pc:spChg chg="mod">
          <ac:chgData name="Cantamessa Astrid" userId="25f9f48d-85bc-43a4-947a-61da0b1c16f5" providerId="ADAL" clId="{49021BD5-7EF0-4C97-829D-B6454330BC5B}" dt="2023-07-05T11:14:06.782" v="18152" actId="1076"/>
          <ac:spMkLst>
            <pc:docMk/>
            <pc:sldMk cId="2899610716" sldId="287"/>
            <ac:spMk id="1153" creationId="{5680E2A3-CF99-1E72-895A-E638022BD231}"/>
          </ac:spMkLst>
        </pc:spChg>
        <pc:spChg chg="mod">
          <ac:chgData name="Cantamessa Astrid" userId="25f9f48d-85bc-43a4-947a-61da0b1c16f5" providerId="ADAL" clId="{49021BD5-7EF0-4C97-829D-B6454330BC5B}" dt="2023-07-05T11:14:12.077" v="18153" actId="1076"/>
          <ac:spMkLst>
            <pc:docMk/>
            <pc:sldMk cId="2899610716" sldId="287"/>
            <ac:spMk id="1154" creationId="{A4DFA4DA-CC86-2744-2339-B3A8935E42DA}"/>
          </ac:spMkLst>
        </pc:spChg>
        <pc:spChg chg="mod">
          <ac:chgData name="Cantamessa Astrid" userId="25f9f48d-85bc-43a4-947a-61da0b1c16f5" providerId="ADAL" clId="{49021BD5-7EF0-4C97-829D-B6454330BC5B}" dt="2023-07-05T11:14:16.468" v="18154" actId="1076"/>
          <ac:spMkLst>
            <pc:docMk/>
            <pc:sldMk cId="2899610716" sldId="287"/>
            <ac:spMk id="1155" creationId="{9179C735-3654-7FE4-F38B-624599EEFDE9}"/>
          </ac:spMkLst>
        </pc:spChg>
        <pc:spChg chg="mod">
          <ac:chgData name="Cantamessa Astrid" userId="25f9f48d-85bc-43a4-947a-61da0b1c16f5" providerId="ADAL" clId="{49021BD5-7EF0-4C97-829D-B6454330BC5B}" dt="2023-07-05T11:14:20.885" v="18155" actId="1076"/>
          <ac:spMkLst>
            <pc:docMk/>
            <pc:sldMk cId="2899610716" sldId="287"/>
            <ac:spMk id="1156" creationId="{F7414550-B114-E088-9459-0C0CE335AEF3}"/>
          </ac:spMkLst>
        </pc:spChg>
        <pc:spChg chg="mod">
          <ac:chgData name="Cantamessa Astrid" userId="25f9f48d-85bc-43a4-947a-61da0b1c16f5" providerId="ADAL" clId="{49021BD5-7EF0-4C97-829D-B6454330BC5B}" dt="2023-07-05T11:14:29.364" v="18156" actId="1076"/>
          <ac:spMkLst>
            <pc:docMk/>
            <pc:sldMk cId="2899610716" sldId="287"/>
            <ac:spMk id="1157" creationId="{8D05286F-0BF3-C5BB-4784-55B101C80A45}"/>
          </ac:spMkLst>
        </pc:spChg>
        <pc:spChg chg="mod">
          <ac:chgData name="Cantamessa Astrid" userId="25f9f48d-85bc-43a4-947a-61da0b1c16f5" providerId="ADAL" clId="{49021BD5-7EF0-4C97-829D-B6454330BC5B}" dt="2023-07-05T11:14:34.383" v="18157" actId="1076"/>
          <ac:spMkLst>
            <pc:docMk/>
            <pc:sldMk cId="2899610716" sldId="287"/>
            <ac:spMk id="1158" creationId="{47EFE8DF-01BF-7AA0-CBD7-8AC88C6F38FE}"/>
          </ac:spMkLst>
        </pc:spChg>
        <pc:spChg chg="mod">
          <ac:chgData name="Cantamessa Astrid" userId="25f9f48d-85bc-43a4-947a-61da0b1c16f5" providerId="ADAL" clId="{49021BD5-7EF0-4C97-829D-B6454330BC5B}" dt="2023-07-05T11:14:39.132" v="18158" actId="1076"/>
          <ac:spMkLst>
            <pc:docMk/>
            <pc:sldMk cId="2899610716" sldId="287"/>
            <ac:spMk id="1159" creationId="{B4D422C6-FE22-CF50-E866-5B89953D4460}"/>
          </ac:spMkLst>
        </pc:spChg>
        <pc:spChg chg="mod">
          <ac:chgData name="Cantamessa Astrid" userId="25f9f48d-85bc-43a4-947a-61da0b1c16f5" providerId="ADAL" clId="{49021BD5-7EF0-4C97-829D-B6454330BC5B}" dt="2023-07-05T11:14:45.245" v="18159" actId="1076"/>
          <ac:spMkLst>
            <pc:docMk/>
            <pc:sldMk cId="2899610716" sldId="287"/>
            <ac:spMk id="1160" creationId="{744E0DD3-7E6C-5EBB-4F6D-09AA99230717}"/>
          </ac:spMkLst>
        </pc:spChg>
        <pc:spChg chg="mod">
          <ac:chgData name="Cantamessa Astrid" userId="25f9f48d-85bc-43a4-947a-61da0b1c16f5" providerId="ADAL" clId="{49021BD5-7EF0-4C97-829D-B6454330BC5B}" dt="2023-07-05T11:14:49.812" v="18160" actId="1076"/>
          <ac:spMkLst>
            <pc:docMk/>
            <pc:sldMk cId="2899610716" sldId="287"/>
            <ac:spMk id="1161" creationId="{23DC0D8E-A11B-D737-3753-2CFE56F80DF4}"/>
          </ac:spMkLst>
        </pc:spChg>
        <pc:spChg chg="mod">
          <ac:chgData name="Cantamessa Astrid" userId="25f9f48d-85bc-43a4-947a-61da0b1c16f5" providerId="ADAL" clId="{49021BD5-7EF0-4C97-829D-B6454330BC5B}" dt="2023-07-05T11:14:54.716" v="18161" actId="1076"/>
          <ac:spMkLst>
            <pc:docMk/>
            <pc:sldMk cId="2899610716" sldId="287"/>
            <ac:spMk id="1162" creationId="{49D4F897-5E24-5775-FCE6-CD37579D3E82}"/>
          </ac:spMkLst>
        </pc:spChg>
        <pc:spChg chg="mod">
          <ac:chgData name="Cantamessa Astrid" userId="25f9f48d-85bc-43a4-947a-61da0b1c16f5" providerId="ADAL" clId="{49021BD5-7EF0-4C97-829D-B6454330BC5B}" dt="2023-07-05T11:15:23.172" v="18162" actId="1076"/>
          <ac:spMkLst>
            <pc:docMk/>
            <pc:sldMk cId="2899610716" sldId="287"/>
            <ac:spMk id="1163" creationId="{9B291207-BD7D-99D3-A6C8-E42EE5BEB6F2}"/>
          </ac:spMkLst>
        </pc:spChg>
        <pc:spChg chg="mod">
          <ac:chgData name="Cantamessa Astrid" userId="25f9f48d-85bc-43a4-947a-61da0b1c16f5" providerId="ADAL" clId="{49021BD5-7EF0-4C97-829D-B6454330BC5B}" dt="2023-07-05T11:15:26.556" v="18163" actId="1076"/>
          <ac:spMkLst>
            <pc:docMk/>
            <pc:sldMk cId="2899610716" sldId="287"/>
            <ac:spMk id="1164" creationId="{C385141F-798F-11BF-5C3E-F0F5D4A8D3D7}"/>
          </ac:spMkLst>
        </pc:spChg>
        <pc:spChg chg="mod">
          <ac:chgData name="Cantamessa Astrid" userId="25f9f48d-85bc-43a4-947a-61da0b1c16f5" providerId="ADAL" clId="{49021BD5-7EF0-4C97-829D-B6454330BC5B}" dt="2023-07-05T11:15:30.421" v="18164" actId="1076"/>
          <ac:spMkLst>
            <pc:docMk/>
            <pc:sldMk cId="2899610716" sldId="287"/>
            <ac:spMk id="1165" creationId="{A4DF5FB8-558D-B3A7-2EE0-5D9992F85BBF}"/>
          </ac:spMkLst>
        </pc:spChg>
        <pc:spChg chg="mod">
          <ac:chgData name="Cantamessa Astrid" userId="25f9f48d-85bc-43a4-947a-61da0b1c16f5" providerId="ADAL" clId="{49021BD5-7EF0-4C97-829D-B6454330BC5B}" dt="2023-07-05T11:15:36.710" v="18165" actId="1076"/>
          <ac:spMkLst>
            <pc:docMk/>
            <pc:sldMk cId="2899610716" sldId="287"/>
            <ac:spMk id="1166" creationId="{1D949A12-E34D-9415-3AC3-8EB531424656}"/>
          </ac:spMkLst>
        </pc:spChg>
        <pc:spChg chg="mod">
          <ac:chgData name="Cantamessa Astrid" userId="25f9f48d-85bc-43a4-947a-61da0b1c16f5" providerId="ADAL" clId="{49021BD5-7EF0-4C97-829D-B6454330BC5B}" dt="2023-07-05T11:15:40.093" v="18166" actId="1076"/>
          <ac:spMkLst>
            <pc:docMk/>
            <pc:sldMk cId="2899610716" sldId="287"/>
            <ac:spMk id="1167" creationId="{1CB370B6-F683-4A93-5E07-9E46B182A754}"/>
          </ac:spMkLst>
        </pc:spChg>
        <pc:spChg chg="mod">
          <ac:chgData name="Cantamessa Astrid" userId="25f9f48d-85bc-43a4-947a-61da0b1c16f5" providerId="ADAL" clId="{49021BD5-7EF0-4C97-829D-B6454330BC5B}" dt="2023-07-05T11:15:44.173" v="18167" actId="1076"/>
          <ac:spMkLst>
            <pc:docMk/>
            <pc:sldMk cId="2899610716" sldId="287"/>
            <ac:spMk id="1168" creationId="{451B3DE1-A6BB-DFB1-F026-1F6F65E2CD30}"/>
          </ac:spMkLst>
        </pc:spChg>
        <pc:spChg chg="mod">
          <ac:chgData name="Cantamessa Astrid" userId="25f9f48d-85bc-43a4-947a-61da0b1c16f5" providerId="ADAL" clId="{49021BD5-7EF0-4C97-829D-B6454330BC5B}" dt="2023-07-05T11:15:56.468" v="18170" actId="1076"/>
          <ac:spMkLst>
            <pc:docMk/>
            <pc:sldMk cId="2899610716" sldId="287"/>
            <ac:spMk id="1169" creationId="{435E6A23-8336-9139-FDAD-0E6F5CC1275C}"/>
          </ac:spMkLst>
        </pc:spChg>
        <pc:spChg chg="mod">
          <ac:chgData name="Cantamessa Astrid" userId="25f9f48d-85bc-43a4-947a-61da0b1c16f5" providerId="ADAL" clId="{49021BD5-7EF0-4C97-829D-B6454330BC5B}" dt="2023-07-05T11:16:01.589" v="18172" actId="1076"/>
          <ac:spMkLst>
            <pc:docMk/>
            <pc:sldMk cId="2899610716" sldId="287"/>
            <ac:spMk id="1170" creationId="{D9C993BE-4016-E1A4-376E-0EF0E9576F97}"/>
          </ac:spMkLst>
        </pc:spChg>
        <pc:spChg chg="mod">
          <ac:chgData name="Cantamessa Astrid" userId="25f9f48d-85bc-43a4-947a-61da0b1c16f5" providerId="ADAL" clId="{49021BD5-7EF0-4C97-829D-B6454330BC5B}" dt="2023-07-05T11:16:05.607" v="18173" actId="1076"/>
          <ac:spMkLst>
            <pc:docMk/>
            <pc:sldMk cId="2899610716" sldId="287"/>
            <ac:spMk id="1171" creationId="{ABFAFE8D-645D-7DCA-65EF-E22BC0E4F85C}"/>
          </ac:spMkLst>
        </pc:spChg>
        <pc:spChg chg="mod">
          <ac:chgData name="Cantamessa Astrid" userId="25f9f48d-85bc-43a4-947a-61da0b1c16f5" providerId="ADAL" clId="{49021BD5-7EF0-4C97-829D-B6454330BC5B}" dt="2023-07-05T11:16:09.333" v="18174" actId="1076"/>
          <ac:spMkLst>
            <pc:docMk/>
            <pc:sldMk cId="2899610716" sldId="287"/>
            <ac:spMk id="1172" creationId="{82E3E444-D3B5-1C82-2820-3C6100B1D044}"/>
          </ac:spMkLst>
        </pc:spChg>
        <pc:spChg chg="mod">
          <ac:chgData name="Cantamessa Astrid" userId="25f9f48d-85bc-43a4-947a-61da0b1c16f5" providerId="ADAL" clId="{49021BD5-7EF0-4C97-829D-B6454330BC5B}" dt="2023-07-05T11:16:15.654" v="18175" actId="1076"/>
          <ac:spMkLst>
            <pc:docMk/>
            <pc:sldMk cId="2899610716" sldId="287"/>
            <ac:spMk id="1173" creationId="{DE2F9487-8D49-A4BF-5C6B-0D56D3957C1E}"/>
          </ac:spMkLst>
        </pc:spChg>
        <pc:spChg chg="mod">
          <ac:chgData name="Cantamessa Astrid" userId="25f9f48d-85bc-43a4-947a-61da0b1c16f5" providerId="ADAL" clId="{49021BD5-7EF0-4C97-829D-B6454330BC5B}" dt="2023-07-05T11:16:18.917" v="18176" actId="1076"/>
          <ac:spMkLst>
            <pc:docMk/>
            <pc:sldMk cId="2899610716" sldId="287"/>
            <ac:spMk id="1174" creationId="{EA20BEA7-7954-73C0-50BC-AAAA27933DEC}"/>
          </ac:spMkLst>
        </pc:spChg>
        <pc:spChg chg="mod">
          <ac:chgData name="Cantamessa Astrid" userId="25f9f48d-85bc-43a4-947a-61da0b1c16f5" providerId="ADAL" clId="{49021BD5-7EF0-4C97-829D-B6454330BC5B}" dt="2023-07-05T11:16:22.356" v="18177" actId="1076"/>
          <ac:spMkLst>
            <pc:docMk/>
            <pc:sldMk cId="2899610716" sldId="287"/>
            <ac:spMk id="1175" creationId="{C0C23832-757A-3959-E66F-4740B65A9021}"/>
          </ac:spMkLst>
        </pc:spChg>
        <pc:spChg chg="mod">
          <ac:chgData name="Cantamessa Astrid" userId="25f9f48d-85bc-43a4-947a-61da0b1c16f5" providerId="ADAL" clId="{49021BD5-7EF0-4C97-829D-B6454330BC5B}" dt="2023-07-05T11:16:27.933" v="18178" actId="1076"/>
          <ac:spMkLst>
            <pc:docMk/>
            <pc:sldMk cId="2899610716" sldId="287"/>
            <ac:spMk id="1176" creationId="{AB7D7DCC-24B0-5119-BACC-E26D9C4CE1B0}"/>
          </ac:spMkLst>
        </pc:spChg>
        <pc:spChg chg="mod">
          <ac:chgData name="Cantamessa Astrid" userId="25f9f48d-85bc-43a4-947a-61da0b1c16f5" providerId="ADAL" clId="{49021BD5-7EF0-4C97-829D-B6454330BC5B}" dt="2023-07-05T11:16:32.365" v="18179" actId="1076"/>
          <ac:spMkLst>
            <pc:docMk/>
            <pc:sldMk cId="2899610716" sldId="287"/>
            <ac:spMk id="1177" creationId="{E808EA2B-C05B-E147-11A9-B324D68096FB}"/>
          </ac:spMkLst>
        </pc:spChg>
        <pc:spChg chg="mod">
          <ac:chgData name="Cantamessa Astrid" userId="25f9f48d-85bc-43a4-947a-61da0b1c16f5" providerId="ADAL" clId="{49021BD5-7EF0-4C97-829D-B6454330BC5B}" dt="2023-07-05T11:16:38.316" v="18181" actId="1076"/>
          <ac:spMkLst>
            <pc:docMk/>
            <pc:sldMk cId="2899610716" sldId="287"/>
            <ac:spMk id="1178" creationId="{7F4987A1-404E-7814-EDA6-FB90DB46832B}"/>
          </ac:spMkLst>
        </pc:spChg>
        <pc:spChg chg="mod">
          <ac:chgData name="Cantamessa Astrid" userId="25f9f48d-85bc-43a4-947a-61da0b1c16f5" providerId="ADAL" clId="{49021BD5-7EF0-4C97-829D-B6454330BC5B}" dt="2023-07-05T11:16:35.620" v="18180" actId="1076"/>
          <ac:spMkLst>
            <pc:docMk/>
            <pc:sldMk cId="2899610716" sldId="287"/>
            <ac:spMk id="1179" creationId="{82898CEF-6F17-73B5-5307-2215B2DBD4FC}"/>
          </ac:spMkLst>
        </pc:spChg>
        <pc:spChg chg="mod">
          <ac:chgData name="Cantamessa Astrid" userId="25f9f48d-85bc-43a4-947a-61da0b1c16f5" providerId="ADAL" clId="{49021BD5-7EF0-4C97-829D-B6454330BC5B}" dt="2023-07-05T11:15:52.165" v="18169" actId="1076"/>
          <ac:spMkLst>
            <pc:docMk/>
            <pc:sldMk cId="2899610716" sldId="287"/>
            <ac:spMk id="1180" creationId="{08168677-1A45-8786-CFB8-3BCCB18C2CB0}"/>
          </ac:spMkLst>
        </pc:spChg>
        <pc:spChg chg="mod">
          <ac:chgData name="Cantamessa Astrid" userId="25f9f48d-85bc-43a4-947a-61da0b1c16f5" providerId="ADAL" clId="{49021BD5-7EF0-4C97-829D-B6454330BC5B}" dt="2023-07-05T11:15:47.428" v="18168" actId="1076"/>
          <ac:spMkLst>
            <pc:docMk/>
            <pc:sldMk cId="2899610716" sldId="287"/>
            <ac:spMk id="1181" creationId="{DA78FD5D-20EE-6C79-20EF-A6381E7F77F0}"/>
          </ac:spMkLst>
        </pc:spChg>
        <pc:spChg chg="mod">
          <ac:chgData name="Cantamessa Astrid" userId="25f9f48d-85bc-43a4-947a-61da0b1c16f5" providerId="ADAL" clId="{49021BD5-7EF0-4C97-829D-B6454330BC5B}" dt="2023-07-05T11:21:20.484" v="18183" actId="1076"/>
          <ac:spMkLst>
            <pc:docMk/>
            <pc:sldMk cId="2899610716" sldId="287"/>
            <ac:spMk id="1182" creationId="{D5044EB6-FF47-CF0F-88B5-F48FEEFCD902}"/>
          </ac:spMkLst>
        </pc:spChg>
        <pc:spChg chg="mod">
          <ac:chgData name="Cantamessa Astrid" userId="25f9f48d-85bc-43a4-947a-61da0b1c16f5" providerId="ADAL" clId="{49021BD5-7EF0-4C97-829D-B6454330BC5B}" dt="2023-07-05T11:21:23.140" v="18184" actId="1076"/>
          <ac:spMkLst>
            <pc:docMk/>
            <pc:sldMk cId="2899610716" sldId="287"/>
            <ac:spMk id="1183" creationId="{9BE1B5E4-BEDD-824B-8670-26A8979FF869}"/>
          </ac:spMkLst>
        </pc:spChg>
        <pc:spChg chg="mod">
          <ac:chgData name="Cantamessa Astrid" userId="25f9f48d-85bc-43a4-947a-61da0b1c16f5" providerId="ADAL" clId="{49021BD5-7EF0-4C97-829D-B6454330BC5B}" dt="2023-07-05T11:21:27.861" v="18185" actId="1076"/>
          <ac:spMkLst>
            <pc:docMk/>
            <pc:sldMk cId="2899610716" sldId="287"/>
            <ac:spMk id="1184" creationId="{7BBB8DF6-9308-6057-C314-6D5AD87177EF}"/>
          </ac:spMkLst>
        </pc:spChg>
        <pc:spChg chg="mod">
          <ac:chgData name="Cantamessa Astrid" userId="25f9f48d-85bc-43a4-947a-61da0b1c16f5" providerId="ADAL" clId="{49021BD5-7EF0-4C97-829D-B6454330BC5B}" dt="2023-07-05T11:21:32.875" v="18186" actId="1076"/>
          <ac:spMkLst>
            <pc:docMk/>
            <pc:sldMk cId="2899610716" sldId="287"/>
            <ac:spMk id="1185" creationId="{9264B342-F054-B912-D784-A62DC24CEB43}"/>
          </ac:spMkLst>
        </pc:spChg>
        <pc:spChg chg="mod">
          <ac:chgData name="Cantamessa Astrid" userId="25f9f48d-85bc-43a4-947a-61da0b1c16f5" providerId="ADAL" clId="{49021BD5-7EF0-4C97-829D-B6454330BC5B}" dt="2023-07-05T11:21:37.012" v="18187" actId="1076"/>
          <ac:spMkLst>
            <pc:docMk/>
            <pc:sldMk cId="2899610716" sldId="287"/>
            <ac:spMk id="1186" creationId="{7E95D7EB-05BE-C940-957D-5071E0774DCC}"/>
          </ac:spMkLst>
        </pc:spChg>
        <pc:spChg chg="mod">
          <ac:chgData name="Cantamessa Astrid" userId="25f9f48d-85bc-43a4-947a-61da0b1c16f5" providerId="ADAL" clId="{49021BD5-7EF0-4C97-829D-B6454330BC5B}" dt="2023-07-05T11:21:41.405" v="18188" actId="1076"/>
          <ac:spMkLst>
            <pc:docMk/>
            <pc:sldMk cId="2899610716" sldId="287"/>
            <ac:spMk id="1187" creationId="{A8F99DAA-5903-7777-6234-AF0AC8141B22}"/>
          </ac:spMkLst>
        </pc:spChg>
        <pc:spChg chg="mod">
          <ac:chgData name="Cantamessa Astrid" userId="25f9f48d-85bc-43a4-947a-61da0b1c16f5" providerId="ADAL" clId="{49021BD5-7EF0-4C97-829D-B6454330BC5B}" dt="2023-07-05T11:21:58.462" v="18192" actId="1076"/>
          <ac:spMkLst>
            <pc:docMk/>
            <pc:sldMk cId="2899610716" sldId="287"/>
            <ac:spMk id="1188" creationId="{46E9BAB1-92D2-03F2-9DC1-B1641B9893C1}"/>
          </ac:spMkLst>
        </pc:spChg>
        <pc:spChg chg="mod">
          <ac:chgData name="Cantamessa Astrid" userId="25f9f48d-85bc-43a4-947a-61da0b1c16f5" providerId="ADAL" clId="{49021BD5-7EF0-4C97-829D-B6454330BC5B}" dt="2023-07-05T11:22:03.452" v="18193" actId="1076"/>
          <ac:spMkLst>
            <pc:docMk/>
            <pc:sldMk cId="2899610716" sldId="287"/>
            <ac:spMk id="1189" creationId="{A24A8E25-52EA-F2F0-D080-51E872E581DB}"/>
          </ac:spMkLst>
        </pc:spChg>
        <pc:spChg chg="mod">
          <ac:chgData name="Cantamessa Astrid" userId="25f9f48d-85bc-43a4-947a-61da0b1c16f5" providerId="ADAL" clId="{49021BD5-7EF0-4C97-829D-B6454330BC5B}" dt="2023-07-05T11:21:55.285" v="18191" actId="1076"/>
          <ac:spMkLst>
            <pc:docMk/>
            <pc:sldMk cId="2899610716" sldId="287"/>
            <ac:spMk id="1190" creationId="{EFE18216-7C85-0B93-C149-B48B5FEC07AC}"/>
          </ac:spMkLst>
        </pc:spChg>
        <pc:spChg chg="mod">
          <ac:chgData name="Cantamessa Astrid" userId="25f9f48d-85bc-43a4-947a-61da0b1c16f5" providerId="ADAL" clId="{49021BD5-7EF0-4C97-829D-B6454330BC5B}" dt="2023-07-05T11:22:20.493" v="18196" actId="1076"/>
          <ac:spMkLst>
            <pc:docMk/>
            <pc:sldMk cId="2899610716" sldId="287"/>
            <ac:spMk id="1191" creationId="{2554B1D2-E766-AF0B-D595-90978A1BE0DC}"/>
          </ac:spMkLst>
        </pc:spChg>
        <pc:spChg chg="mod">
          <ac:chgData name="Cantamessa Astrid" userId="25f9f48d-85bc-43a4-947a-61da0b1c16f5" providerId="ADAL" clId="{49021BD5-7EF0-4C97-829D-B6454330BC5B}" dt="2023-07-05T11:22:23.172" v="18197" actId="1076"/>
          <ac:spMkLst>
            <pc:docMk/>
            <pc:sldMk cId="2899610716" sldId="287"/>
            <ac:spMk id="1192" creationId="{E81290C2-6F8D-836B-2506-A01BBD9AC816}"/>
          </ac:spMkLst>
        </pc:spChg>
        <pc:spChg chg="mod">
          <ac:chgData name="Cantamessa Astrid" userId="25f9f48d-85bc-43a4-947a-61da0b1c16f5" providerId="ADAL" clId="{49021BD5-7EF0-4C97-829D-B6454330BC5B}" dt="2023-07-05T11:22:09.389" v="18194" actId="1076"/>
          <ac:spMkLst>
            <pc:docMk/>
            <pc:sldMk cId="2899610716" sldId="287"/>
            <ac:spMk id="1193" creationId="{13E547A8-EF38-2E04-C1EF-D6879969F542}"/>
          </ac:spMkLst>
        </pc:spChg>
        <pc:spChg chg="mod">
          <ac:chgData name="Cantamessa Astrid" userId="25f9f48d-85bc-43a4-947a-61da0b1c16f5" providerId="ADAL" clId="{49021BD5-7EF0-4C97-829D-B6454330BC5B}" dt="2023-07-05T11:22:27.436" v="18198" actId="1076"/>
          <ac:spMkLst>
            <pc:docMk/>
            <pc:sldMk cId="2899610716" sldId="287"/>
            <ac:spMk id="1194" creationId="{81FB544C-6447-4B19-4117-4D0EA52F1ED9}"/>
          </ac:spMkLst>
        </pc:spChg>
        <pc:spChg chg="mod">
          <ac:chgData name="Cantamessa Astrid" userId="25f9f48d-85bc-43a4-947a-61da0b1c16f5" providerId="ADAL" clId="{49021BD5-7EF0-4C97-829D-B6454330BC5B}" dt="2023-07-05T11:22:32.252" v="18199" actId="1076"/>
          <ac:spMkLst>
            <pc:docMk/>
            <pc:sldMk cId="2899610716" sldId="287"/>
            <ac:spMk id="1195" creationId="{33DCA69D-19A4-8C72-ED5C-B07008C0EF58}"/>
          </ac:spMkLst>
        </pc:spChg>
        <pc:spChg chg="mod">
          <ac:chgData name="Cantamessa Astrid" userId="25f9f48d-85bc-43a4-947a-61da0b1c16f5" providerId="ADAL" clId="{49021BD5-7EF0-4C97-829D-B6454330BC5B}" dt="2023-07-05T11:22:48.029" v="18203" actId="1076"/>
          <ac:spMkLst>
            <pc:docMk/>
            <pc:sldMk cId="2899610716" sldId="287"/>
            <ac:spMk id="1196" creationId="{8DD1A359-019B-F572-843A-BCC9E40A810F}"/>
          </ac:spMkLst>
        </pc:spChg>
        <pc:spChg chg="mod">
          <ac:chgData name="Cantamessa Astrid" userId="25f9f48d-85bc-43a4-947a-61da0b1c16f5" providerId="ADAL" clId="{49021BD5-7EF0-4C97-829D-B6454330BC5B}" dt="2023-07-05T11:22:44.597" v="18202" actId="1076"/>
          <ac:spMkLst>
            <pc:docMk/>
            <pc:sldMk cId="2899610716" sldId="287"/>
            <ac:spMk id="1197" creationId="{5E4C7AB9-7E44-D72F-0D58-7ED447E43C20}"/>
          </ac:spMkLst>
        </pc:spChg>
        <pc:spChg chg="mod">
          <ac:chgData name="Cantamessa Astrid" userId="25f9f48d-85bc-43a4-947a-61da0b1c16f5" providerId="ADAL" clId="{49021BD5-7EF0-4C97-829D-B6454330BC5B}" dt="2023-07-05T11:22:41.220" v="18201" actId="1076"/>
          <ac:spMkLst>
            <pc:docMk/>
            <pc:sldMk cId="2899610716" sldId="287"/>
            <ac:spMk id="1198" creationId="{54F2D096-B12B-BF2D-9E93-A56587C6094C}"/>
          </ac:spMkLst>
        </pc:spChg>
        <pc:spChg chg="mod">
          <ac:chgData name="Cantamessa Astrid" userId="25f9f48d-85bc-43a4-947a-61da0b1c16f5" providerId="ADAL" clId="{49021BD5-7EF0-4C97-829D-B6454330BC5B}" dt="2023-07-05T11:22:53.258" v="18204" actId="1076"/>
          <ac:spMkLst>
            <pc:docMk/>
            <pc:sldMk cId="2899610716" sldId="287"/>
            <ac:spMk id="1199" creationId="{B6D2A815-5DCA-1DDC-2E64-4003C26A08FC}"/>
          </ac:spMkLst>
        </pc:spChg>
        <pc:spChg chg="mod">
          <ac:chgData name="Cantamessa Astrid" userId="25f9f48d-85bc-43a4-947a-61da0b1c16f5" providerId="ADAL" clId="{49021BD5-7EF0-4C97-829D-B6454330BC5B}" dt="2023-07-05T11:22:56.674" v="18205" actId="1076"/>
          <ac:spMkLst>
            <pc:docMk/>
            <pc:sldMk cId="2899610716" sldId="287"/>
            <ac:spMk id="1200" creationId="{8F10F34D-4677-2FAA-9CD9-EC9E10AFF4D4}"/>
          </ac:spMkLst>
        </pc:spChg>
        <pc:spChg chg="mod">
          <ac:chgData name="Cantamessa Astrid" userId="25f9f48d-85bc-43a4-947a-61da0b1c16f5" providerId="ADAL" clId="{49021BD5-7EF0-4C97-829D-B6454330BC5B}" dt="2023-07-05T11:23:22.825" v="18211" actId="1076"/>
          <ac:spMkLst>
            <pc:docMk/>
            <pc:sldMk cId="2899610716" sldId="287"/>
            <ac:spMk id="1201" creationId="{F02E7B12-4315-F9D5-3B4C-228BB3AF4BDB}"/>
          </ac:spMkLst>
        </pc:spChg>
        <pc:spChg chg="mod">
          <ac:chgData name="Cantamessa Astrid" userId="25f9f48d-85bc-43a4-947a-61da0b1c16f5" providerId="ADAL" clId="{49021BD5-7EF0-4C97-829D-B6454330BC5B}" dt="2023-07-05T11:23:02.149" v="18206" actId="1076"/>
          <ac:spMkLst>
            <pc:docMk/>
            <pc:sldMk cId="2899610716" sldId="287"/>
            <ac:spMk id="1202" creationId="{3ADF9CC5-533D-B014-23FB-1AEC824E4177}"/>
          </ac:spMkLst>
        </pc:spChg>
        <pc:spChg chg="mod">
          <ac:chgData name="Cantamessa Astrid" userId="25f9f48d-85bc-43a4-947a-61da0b1c16f5" providerId="ADAL" clId="{49021BD5-7EF0-4C97-829D-B6454330BC5B}" dt="2023-07-05T11:23:18.853" v="18210" actId="1076"/>
          <ac:spMkLst>
            <pc:docMk/>
            <pc:sldMk cId="2899610716" sldId="287"/>
            <ac:spMk id="1203" creationId="{487B8155-AC5D-D390-5615-F49A71E2C18A}"/>
          </ac:spMkLst>
        </pc:spChg>
        <pc:spChg chg="mod">
          <ac:chgData name="Cantamessa Astrid" userId="25f9f48d-85bc-43a4-947a-61da0b1c16f5" providerId="ADAL" clId="{49021BD5-7EF0-4C97-829D-B6454330BC5B}" dt="2023-07-05T11:23:28.670" v="18214" actId="1037"/>
          <ac:spMkLst>
            <pc:docMk/>
            <pc:sldMk cId="2899610716" sldId="287"/>
            <ac:spMk id="1204" creationId="{2BEDA063-C1FC-A02F-66AB-05C31C134513}"/>
          </ac:spMkLst>
        </pc:spChg>
        <pc:spChg chg="mod">
          <ac:chgData name="Cantamessa Astrid" userId="25f9f48d-85bc-43a4-947a-61da0b1c16f5" providerId="ADAL" clId="{49021BD5-7EF0-4C97-829D-B6454330BC5B}" dt="2023-07-05T11:23:31.973" v="18215" actId="1076"/>
          <ac:spMkLst>
            <pc:docMk/>
            <pc:sldMk cId="2899610716" sldId="287"/>
            <ac:spMk id="1209" creationId="{60B9196C-95EB-C41C-EF8D-87787CCB62D2}"/>
          </ac:spMkLst>
        </pc:spChg>
        <pc:spChg chg="mod">
          <ac:chgData name="Cantamessa Astrid" userId="25f9f48d-85bc-43a4-947a-61da0b1c16f5" providerId="ADAL" clId="{49021BD5-7EF0-4C97-829D-B6454330BC5B}" dt="2023-07-05T11:23:41.212" v="18217" actId="1076"/>
          <ac:spMkLst>
            <pc:docMk/>
            <pc:sldMk cId="2899610716" sldId="287"/>
            <ac:spMk id="1211" creationId="{A78EA779-8F00-939D-DF51-0BA2C456E7C9}"/>
          </ac:spMkLst>
        </pc:spChg>
        <pc:spChg chg="mod">
          <ac:chgData name="Cantamessa Astrid" userId="25f9f48d-85bc-43a4-947a-61da0b1c16f5" providerId="ADAL" clId="{49021BD5-7EF0-4C97-829D-B6454330BC5B}" dt="2023-07-05T11:25:00.877" v="18233" actId="1076"/>
          <ac:spMkLst>
            <pc:docMk/>
            <pc:sldMk cId="2899610716" sldId="287"/>
            <ac:spMk id="1213" creationId="{63F29F3F-5B08-AE46-D5B0-12C4D7C85D97}"/>
          </ac:spMkLst>
        </pc:spChg>
        <pc:spChg chg="mod">
          <ac:chgData name="Cantamessa Astrid" userId="25f9f48d-85bc-43a4-947a-61da0b1c16f5" providerId="ADAL" clId="{49021BD5-7EF0-4C97-829D-B6454330BC5B}" dt="2023-07-05T11:25:04.956" v="18234" actId="1076"/>
          <ac:spMkLst>
            <pc:docMk/>
            <pc:sldMk cId="2899610716" sldId="287"/>
            <ac:spMk id="1214" creationId="{9CB0AEAD-1E12-A44F-1978-AD63620810D0}"/>
          </ac:spMkLst>
        </pc:spChg>
        <pc:spChg chg="mod">
          <ac:chgData name="Cantamessa Astrid" userId="25f9f48d-85bc-43a4-947a-61da0b1c16f5" providerId="ADAL" clId="{49021BD5-7EF0-4C97-829D-B6454330BC5B}" dt="2023-07-05T11:25:11.309" v="18235" actId="1076"/>
          <ac:spMkLst>
            <pc:docMk/>
            <pc:sldMk cId="2899610716" sldId="287"/>
            <ac:spMk id="1215" creationId="{A701A390-3EAF-2BD6-3F9C-D1A4B1A20618}"/>
          </ac:spMkLst>
        </pc:spChg>
        <pc:spChg chg="mod">
          <ac:chgData name="Cantamessa Astrid" userId="25f9f48d-85bc-43a4-947a-61da0b1c16f5" providerId="ADAL" clId="{49021BD5-7EF0-4C97-829D-B6454330BC5B}" dt="2023-07-05T11:25:14.069" v="18236" actId="1076"/>
          <ac:spMkLst>
            <pc:docMk/>
            <pc:sldMk cId="2899610716" sldId="287"/>
            <ac:spMk id="1216" creationId="{388F81DB-F212-02EF-100C-F1C97B112A36}"/>
          </ac:spMkLst>
        </pc:spChg>
        <pc:spChg chg="mod">
          <ac:chgData name="Cantamessa Astrid" userId="25f9f48d-85bc-43a4-947a-61da0b1c16f5" providerId="ADAL" clId="{49021BD5-7EF0-4C97-829D-B6454330BC5B}" dt="2023-07-05T11:25:18.596" v="18237" actId="1076"/>
          <ac:spMkLst>
            <pc:docMk/>
            <pc:sldMk cId="2899610716" sldId="287"/>
            <ac:spMk id="1217" creationId="{1B02D366-A1A0-1070-0F6F-C270DF52B1F3}"/>
          </ac:spMkLst>
        </pc:spChg>
        <pc:spChg chg="mod">
          <ac:chgData name="Cantamessa Astrid" userId="25f9f48d-85bc-43a4-947a-61da0b1c16f5" providerId="ADAL" clId="{49021BD5-7EF0-4C97-829D-B6454330BC5B}" dt="2023-07-05T11:23:53.804" v="18220" actId="1076"/>
          <ac:spMkLst>
            <pc:docMk/>
            <pc:sldMk cId="2899610716" sldId="287"/>
            <ac:spMk id="1218" creationId="{131C297C-5688-D0D1-3A53-C100BC0E0B80}"/>
          </ac:spMkLst>
        </pc:spChg>
        <pc:spChg chg="mod">
          <ac:chgData name="Cantamessa Astrid" userId="25f9f48d-85bc-43a4-947a-61da0b1c16f5" providerId="ADAL" clId="{49021BD5-7EF0-4C97-829D-B6454330BC5B}" dt="2023-07-05T11:23:49.972" v="18219" actId="1076"/>
          <ac:spMkLst>
            <pc:docMk/>
            <pc:sldMk cId="2899610716" sldId="287"/>
            <ac:spMk id="1220" creationId="{DA765086-DCC2-9811-48B7-326EE9F4C3F8}"/>
          </ac:spMkLst>
        </pc:spChg>
        <pc:spChg chg="mod">
          <ac:chgData name="Cantamessa Astrid" userId="25f9f48d-85bc-43a4-947a-61da0b1c16f5" providerId="ADAL" clId="{49021BD5-7EF0-4C97-829D-B6454330BC5B}" dt="2023-07-05T11:23:37.396" v="18216" actId="1076"/>
          <ac:spMkLst>
            <pc:docMk/>
            <pc:sldMk cId="2899610716" sldId="287"/>
            <ac:spMk id="1221" creationId="{19A27464-D292-781B-70E5-FF3C0C5B41CB}"/>
          </ac:spMkLst>
        </pc:spChg>
        <pc:spChg chg="mod">
          <ac:chgData name="Cantamessa Astrid" userId="25f9f48d-85bc-43a4-947a-61da0b1c16f5" providerId="ADAL" clId="{49021BD5-7EF0-4C97-829D-B6454330BC5B}" dt="2023-07-05T11:25:22.069" v="18238" actId="1076"/>
          <ac:spMkLst>
            <pc:docMk/>
            <pc:sldMk cId="2899610716" sldId="287"/>
            <ac:spMk id="1224" creationId="{F60B281B-CC70-798F-0060-24672318BC3F}"/>
          </ac:spMkLst>
        </pc:spChg>
        <pc:spChg chg="mod">
          <ac:chgData name="Cantamessa Astrid" userId="25f9f48d-85bc-43a4-947a-61da0b1c16f5" providerId="ADAL" clId="{49021BD5-7EF0-4C97-829D-B6454330BC5B}" dt="2023-07-05T11:24:03.797" v="18225" actId="1038"/>
          <ac:spMkLst>
            <pc:docMk/>
            <pc:sldMk cId="2899610716" sldId="287"/>
            <ac:spMk id="1225" creationId="{5DBED3D2-1689-957F-8DA0-6928F5798BCC}"/>
          </ac:spMkLst>
        </pc:spChg>
        <pc:spChg chg="mod">
          <ac:chgData name="Cantamessa Astrid" userId="25f9f48d-85bc-43a4-947a-61da0b1c16f5" providerId="ADAL" clId="{49021BD5-7EF0-4C97-829D-B6454330BC5B}" dt="2023-07-05T11:24:07.589" v="18226" actId="1076"/>
          <ac:spMkLst>
            <pc:docMk/>
            <pc:sldMk cId="2899610716" sldId="287"/>
            <ac:spMk id="1228" creationId="{D4BB3A42-72EA-0398-254C-3AB850C6AF34}"/>
          </ac:spMkLst>
        </pc:spChg>
        <pc:spChg chg="mod">
          <ac:chgData name="Cantamessa Astrid" userId="25f9f48d-85bc-43a4-947a-61da0b1c16f5" providerId="ADAL" clId="{49021BD5-7EF0-4C97-829D-B6454330BC5B}" dt="2023-07-05T11:25:26.916" v="18239" actId="1076"/>
          <ac:spMkLst>
            <pc:docMk/>
            <pc:sldMk cId="2899610716" sldId="287"/>
            <ac:spMk id="1230" creationId="{68952968-BDFD-6626-8B76-90D01F120CC6}"/>
          </ac:spMkLst>
        </pc:spChg>
        <pc:spChg chg="mod">
          <ac:chgData name="Cantamessa Astrid" userId="25f9f48d-85bc-43a4-947a-61da0b1c16f5" providerId="ADAL" clId="{49021BD5-7EF0-4C97-829D-B6454330BC5B}" dt="2023-07-05T11:25:30.484" v="18240" actId="1076"/>
          <ac:spMkLst>
            <pc:docMk/>
            <pc:sldMk cId="2899610716" sldId="287"/>
            <ac:spMk id="1231" creationId="{ADFC8CD3-FB3B-79F6-823F-973CD1EC8551}"/>
          </ac:spMkLst>
        </pc:spChg>
        <pc:spChg chg="mod">
          <ac:chgData name="Cantamessa Astrid" userId="25f9f48d-85bc-43a4-947a-61da0b1c16f5" providerId="ADAL" clId="{49021BD5-7EF0-4C97-829D-B6454330BC5B}" dt="2023-07-05T11:25:39.381" v="18241" actId="1076"/>
          <ac:spMkLst>
            <pc:docMk/>
            <pc:sldMk cId="2899610716" sldId="287"/>
            <ac:spMk id="1232" creationId="{BBBCA074-595B-AB50-B22A-1701262425C4}"/>
          </ac:spMkLst>
        </pc:spChg>
        <pc:spChg chg="mod">
          <ac:chgData name="Cantamessa Astrid" userId="25f9f48d-85bc-43a4-947a-61da0b1c16f5" providerId="ADAL" clId="{49021BD5-7EF0-4C97-829D-B6454330BC5B}" dt="2023-07-05T11:23:58.276" v="18221" actId="1076"/>
          <ac:spMkLst>
            <pc:docMk/>
            <pc:sldMk cId="2899610716" sldId="287"/>
            <ac:spMk id="1235" creationId="{2321CBC8-1EF6-826A-551B-68444250FAFD}"/>
          </ac:spMkLst>
        </pc:spChg>
        <pc:spChg chg="mod">
          <ac:chgData name="Cantamessa Astrid" userId="25f9f48d-85bc-43a4-947a-61da0b1c16f5" providerId="ADAL" clId="{49021BD5-7EF0-4C97-829D-B6454330BC5B}" dt="2023-07-05T11:24:10.604" v="18227" actId="1076"/>
          <ac:spMkLst>
            <pc:docMk/>
            <pc:sldMk cId="2899610716" sldId="287"/>
            <ac:spMk id="1236" creationId="{3DE1B124-F34C-4532-E2E0-B5247BD8FFD4}"/>
          </ac:spMkLst>
        </pc:spChg>
        <pc:spChg chg="mod">
          <ac:chgData name="Cantamessa Astrid" userId="25f9f48d-85bc-43a4-947a-61da0b1c16f5" providerId="ADAL" clId="{49021BD5-7EF0-4C97-829D-B6454330BC5B}" dt="2023-07-05T11:24:14.957" v="18228" actId="1076"/>
          <ac:spMkLst>
            <pc:docMk/>
            <pc:sldMk cId="2899610716" sldId="287"/>
            <ac:spMk id="1238" creationId="{88B1AF34-B3F3-B0BB-D289-1982EF3FBD6F}"/>
          </ac:spMkLst>
        </pc:spChg>
        <pc:spChg chg="mod">
          <ac:chgData name="Cantamessa Astrid" userId="25f9f48d-85bc-43a4-947a-61da0b1c16f5" providerId="ADAL" clId="{49021BD5-7EF0-4C97-829D-B6454330BC5B}" dt="2023-07-05T11:24:18.924" v="18229" actId="1076"/>
          <ac:spMkLst>
            <pc:docMk/>
            <pc:sldMk cId="2899610716" sldId="287"/>
            <ac:spMk id="1239" creationId="{2B36E197-2879-5D54-ADE9-59DFE28FE13E}"/>
          </ac:spMkLst>
        </pc:spChg>
        <pc:spChg chg="mod">
          <ac:chgData name="Cantamessa Astrid" userId="25f9f48d-85bc-43a4-947a-61da0b1c16f5" providerId="ADAL" clId="{49021BD5-7EF0-4C97-829D-B6454330BC5B}" dt="2023-07-05T11:23:05.325" v="18207" actId="1076"/>
          <ac:spMkLst>
            <pc:docMk/>
            <pc:sldMk cId="2899610716" sldId="287"/>
            <ac:spMk id="1240" creationId="{1E4E8810-36BD-2B78-A898-C438A3D3DCEA}"/>
          </ac:spMkLst>
        </pc:spChg>
        <pc:spChg chg="mod">
          <ac:chgData name="Cantamessa Astrid" userId="25f9f48d-85bc-43a4-947a-61da0b1c16f5" providerId="ADAL" clId="{49021BD5-7EF0-4C97-829D-B6454330BC5B}" dt="2023-07-05T11:23:09.820" v="18208" actId="1076"/>
          <ac:spMkLst>
            <pc:docMk/>
            <pc:sldMk cId="2899610716" sldId="287"/>
            <ac:spMk id="1241" creationId="{99997BE3-383A-A947-4F72-D82D57A95903}"/>
          </ac:spMkLst>
        </pc:spChg>
        <pc:spChg chg="mod">
          <ac:chgData name="Cantamessa Astrid" userId="25f9f48d-85bc-43a4-947a-61da0b1c16f5" providerId="ADAL" clId="{49021BD5-7EF0-4C97-829D-B6454330BC5B}" dt="2023-07-05T11:24:29.509" v="18231" actId="1076"/>
          <ac:spMkLst>
            <pc:docMk/>
            <pc:sldMk cId="2899610716" sldId="287"/>
            <ac:spMk id="1242" creationId="{3CA395DF-05E1-9489-FB73-FD7186F0ED21}"/>
          </ac:spMkLst>
        </pc:spChg>
        <pc:spChg chg="mod">
          <ac:chgData name="Cantamessa Astrid" userId="25f9f48d-85bc-43a4-947a-61da0b1c16f5" providerId="ADAL" clId="{49021BD5-7EF0-4C97-829D-B6454330BC5B}" dt="2023-07-05T11:24:23.385" v="18230" actId="1076"/>
          <ac:spMkLst>
            <pc:docMk/>
            <pc:sldMk cId="2899610716" sldId="287"/>
            <ac:spMk id="1243" creationId="{A98339DD-4167-FB2F-40DE-C2A55C7A2FE1}"/>
          </ac:spMkLst>
        </pc:spChg>
        <pc:spChg chg="mod">
          <ac:chgData name="Cantamessa Astrid" userId="25f9f48d-85bc-43a4-947a-61da0b1c16f5" providerId="ADAL" clId="{49021BD5-7EF0-4C97-829D-B6454330BC5B}" dt="2023-07-05T11:26:01.285" v="18247" actId="1076"/>
          <ac:spMkLst>
            <pc:docMk/>
            <pc:sldMk cId="2899610716" sldId="287"/>
            <ac:spMk id="1244" creationId="{EC46D02D-7300-65CD-4889-2C569EFD0F7F}"/>
          </ac:spMkLst>
        </pc:spChg>
        <pc:spChg chg="mod">
          <ac:chgData name="Cantamessa Astrid" userId="25f9f48d-85bc-43a4-947a-61da0b1c16f5" providerId="ADAL" clId="{49021BD5-7EF0-4C97-829D-B6454330BC5B}" dt="2023-07-05T11:25:57.885" v="18246" actId="1076"/>
          <ac:spMkLst>
            <pc:docMk/>
            <pc:sldMk cId="2899610716" sldId="287"/>
            <ac:spMk id="1245" creationId="{F840EE4F-55F3-5862-2C40-FDA3A60DFB1F}"/>
          </ac:spMkLst>
        </pc:spChg>
        <pc:spChg chg="mod">
          <ac:chgData name="Cantamessa Astrid" userId="25f9f48d-85bc-43a4-947a-61da0b1c16f5" providerId="ADAL" clId="{49021BD5-7EF0-4C97-829D-B6454330BC5B}" dt="2023-07-05T11:26:11.124" v="18248" actId="1076"/>
          <ac:spMkLst>
            <pc:docMk/>
            <pc:sldMk cId="2899610716" sldId="287"/>
            <ac:spMk id="1246" creationId="{AE660CBD-ECDA-3EC2-7C10-4645E960015B}"/>
          </ac:spMkLst>
        </pc:spChg>
        <pc:spChg chg="mod">
          <ac:chgData name="Cantamessa Astrid" userId="25f9f48d-85bc-43a4-947a-61da0b1c16f5" providerId="ADAL" clId="{49021BD5-7EF0-4C97-829D-B6454330BC5B}" dt="2023-07-05T11:26:14.029" v="18249" actId="1076"/>
          <ac:spMkLst>
            <pc:docMk/>
            <pc:sldMk cId="2899610716" sldId="287"/>
            <ac:spMk id="1247" creationId="{4426D2C2-C82B-4B6A-0C00-CA678B340ACE}"/>
          </ac:spMkLst>
        </pc:spChg>
        <pc:spChg chg="mod">
          <ac:chgData name="Cantamessa Astrid" userId="25f9f48d-85bc-43a4-947a-61da0b1c16f5" providerId="ADAL" clId="{49021BD5-7EF0-4C97-829D-B6454330BC5B}" dt="2023-07-05T11:26:17.213" v="18250" actId="1076"/>
          <ac:spMkLst>
            <pc:docMk/>
            <pc:sldMk cId="2899610716" sldId="287"/>
            <ac:spMk id="1248" creationId="{7EB948F5-5E79-C2E3-2534-19F19C7465D3}"/>
          </ac:spMkLst>
        </pc:spChg>
        <pc:spChg chg="mod">
          <ac:chgData name="Cantamessa Astrid" userId="25f9f48d-85bc-43a4-947a-61da0b1c16f5" providerId="ADAL" clId="{49021BD5-7EF0-4C97-829D-B6454330BC5B}" dt="2023-07-05T11:26:21.019" v="18251" actId="1076"/>
          <ac:spMkLst>
            <pc:docMk/>
            <pc:sldMk cId="2899610716" sldId="287"/>
            <ac:spMk id="1249" creationId="{4346999B-1EDB-1925-87C5-D7964D8BDC03}"/>
          </ac:spMkLst>
        </pc:spChg>
        <pc:spChg chg="mod">
          <ac:chgData name="Cantamessa Astrid" userId="25f9f48d-85bc-43a4-947a-61da0b1c16f5" providerId="ADAL" clId="{49021BD5-7EF0-4C97-829D-B6454330BC5B}" dt="2023-07-05T11:26:25.021" v="18252" actId="1076"/>
          <ac:spMkLst>
            <pc:docMk/>
            <pc:sldMk cId="2899610716" sldId="287"/>
            <ac:spMk id="1250" creationId="{450174BD-CAC7-7A31-2201-EB553F002CED}"/>
          </ac:spMkLst>
        </pc:spChg>
        <pc:spChg chg="mod">
          <ac:chgData name="Cantamessa Astrid" userId="25f9f48d-85bc-43a4-947a-61da0b1c16f5" providerId="ADAL" clId="{49021BD5-7EF0-4C97-829D-B6454330BC5B}" dt="2023-07-05T11:25:42.685" v="18242" actId="1076"/>
          <ac:spMkLst>
            <pc:docMk/>
            <pc:sldMk cId="2899610716" sldId="287"/>
            <ac:spMk id="1251" creationId="{809F339B-5FE9-368A-FC95-AD4056A37AF4}"/>
          </ac:spMkLst>
        </pc:spChg>
        <pc:spChg chg="mod">
          <ac:chgData name="Cantamessa Astrid" userId="25f9f48d-85bc-43a4-947a-61da0b1c16f5" providerId="ADAL" clId="{49021BD5-7EF0-4C97-829D-B6454330BC5B}" dt="2023-07-05T11:25:46.507" v="18243" actId="1076"/>
          <ac:spMkLst>
            <pc:docMk/>
            <pc:sldMk cId="2899610716" sldId="287"/>
            <ac:spMk id="1252" creationId="{56FAE7B2-C8EA-362B-2A59-CF248B5FE86F}"/>
          </ac:spMkLst>
        </pc:spChg>
        <pc:spChg chg="mod">
          <ac:chgData name="Cantamessa Astrid" userId="25f9f48d-85bc-43a4-947a-61da0b1c16f5" providerId="ADAL" clId="{49021BD5-7EF0-4C97-829D-B6454330BC5B}" dt="2023-07-05T11:25:50.132" v="18244" actId="1076"/>
          <ac:spMkLst>
            <pc:docMk/>
            <pc:sldMk cId="2899610716" sldId="287"/>
            <ac:spMk id="1253" creationId="{75B5AA6E-F072-132F-5E1E-CFDD0C4FB2CA}"/>
          </ac:spMkLst>
        </pc:spChg>
        <pc:spChg chg="mod">
          <ac:chgData name="Cantamessa Astrid" userId="25f9f48d-85bc-43a4-947a-61da0b1c16f5" providerId="ADAL" clId="{49021BD5-7EF0-4C97-829D-B6454330BC5B}" dt="2023-07-05T11:26:34.707" v="18254" actId="1076"/>
          <ac:spMkLst>
            <pc:docMk/>
            <pc:sldMk cId="2899610716" sldId="287"/>
            <ac:spMk id="1258" creationId="{7E561ECB-1145-7780-1C00-50B3B69779D3}"/>
          </ac:spMkLst>
        </pc:spChg>
        <pc:spChg chg="mod">
          <ac:chgData name="Cantamessa Astrid" userId="25f9f48d-85bc-43a4-947a-61da0b1c16f5" providerId="ADAL" clId="{49021BD5-7EF0-4C97-829D-B6454330BC5B}" dt="2023-07-05T11:26:41.323" v="18256" actId="1076"/>
          <ac:spMkLst>
            <pc:docMk/>
            <pc:sldMk cId="2899610716" sldId="287"/>
            <ac:spMk id="1259" creationId="{4CF269F0-9FAC-8717-0EAB-9E524EB6FDC7}"/>
          </ac:spMkLst>
        </pc:spChg>
        <pc:spChg chg="mod">
          <ac:chgData name="Cantamessa Astrid" userId="25f9f48d-85bc-43a4-947a-61da0b1c16f5" providerId="ADAL" clId="{49021BD5-7EF0-4C97-829D-B6454330BC5B}" dt="2023-07-05T11:26:37.989" v="18255" actId="1076"/>
          <ac:spMkLst>
            <pc:docMk/>
            <pc:sldMk cId="2899610716" sldId="287"/>
            <ac:spMk id="1260" creationId="{F5C59049-FD43-3A68-6E63-902D30FF294D}"/>
          </ac:spMkLst>
        </pc:spChg>
        <pc:spChg chg="mod">
          <ac:chgData name="Cantamessa Astrid" userId="25f9f48d-85bc-43a4-947a-61da0b1c16f5" providerId="ADAL" clId="{49021BD5-7EF0-4C97-829D-B6454330BC5B}" dt="2023-07-05T11:26:48.677" v="18257" actId="1076"/>
          <ac:spMkLst>
            <pc:docMk/>
            <pc:sldMk cId="2899610716" sldId="287"/>
            <ac:spMk id="1261" creationId="{360B258E-43DB-54D5-6CF9-EAB2414AFAA9}"/>
          </ac:spMkLst>
        </pc:spChg>
        <pc:spChg chg="mod">
          <ac:chgData name="Cantamessa Astrid" userId="25f9f48d-85bc-43a4-947a-61da0b1c16f5" providerId="ADAL" clId="{49021BD5-7EF0-4C97-829D-B6454330BC5B}" dt="2023-07-05T11:27:02.717" v="18258" actId="1076"/>
          <ac:spMkLst>
            <pc:docMk/>
            <pc:sldMk cId="2899610716" sldId="287"/>
            <ac:spMk id="1262" creationId="{B41D3EDF-5DAE-EC80-691F-B6BF732B27F3}"/>
          </ac:spMkLst>
        </pc:spChg>
        <pc:spChg chg="mod">
          <ac:chgData name="Cantamessa Astrid" userId="25f9f48d-85bc-43a4-947a-61da0b1c16f5" providerId="ADAL" clId="{49021BD5-7EF0-4C97-829D-B6454330BC5B}" dt="2023-07-05T11:27:06.853" v="18259" actId="1076"/>
          <ac:spMkLst>
            <pc:docMk/>
            <pc:sldMk cId="2899610716" sldId="287"/>
            <ac:spMk id="1263" creationId="{36537183-2A44-492C-1500-68D5FA21E913}"/>
          </ac:spMkLst>
        </pc:spChg>
        <pc:spChg chg="mod">
          <ac:chgData name="Cantamessa Astrid" userId="25f9f48d-85bc-43a4-947a-61da0b1c16f5" providerId="ADAL" clId="{49021BD5-7EF0-4C97-829D-B6454330BC5B}" dt="2023-07-05T11:27:09.981" v="18260" actId="1076"/>
          <ac:spMkLst>
            <pc:docMk/>
            <pc:sldMk cId="2899610716" sldId="287"/>
            <ac:spMk id="1264" creationId="{86FAED3D-B511-4CAE-F231-E02C627C944F}"/>
          </ac:spMkLst>
        </pc:spChg>
        <pc:spChg chg="mod">
          <ac:chgData name="Cantamessa Astrid" userId="25f9f48d-85bc-43a4-947a-61da0b1c16f5" providerId="ADAL" clId="{49021BD5-7EF0-4C97-829D-B6454330BC5B}" dt="2023-07-05T11:27:13.532" v="18261" actId="1076"/>
          <ac:spMkLst>
            <pc:docMk/>
            <pc:sldMk cId="2899610716" sldId="287"/>
            <ac:spMk id="1265" creationId="{9D4D68A9-725E-130D-361A-D14395B73BF6}"/>
          </ac:spMkLst>
        </pc:spChg>
        <pc:spChg chg="mod">
          <ac:chgData name="Cantamessa Astrid" userId="25f9f48d-85bc-43a4-947a-61da0b1c16f5" providerId="ADAL" clId="{49021BD5-7EF0-4C97-829D-B6454330BC5B}" dt="2023-07-05T11:27:19.357" v="18262" actId="1076"/>
          <ac:spMkLst>
            <pc:docMk/>
            <pc:sldMk cId="2899610716" sldId="287"/>
            <ac:spMk id="1266" creationId="{531CFA27-F471-E090-54A5-D33F65112EF8}"/>
          </ac:spMkLst>
        </pc:spChg>
        <pc:spChg chg="mod">
          <ac:chgData name="Cantamessa Astrid" userId="25f9f48d-85bc-43a4-947a-61da0b1c16f5" providerId="ADAL" clId="{49021BD5-7EF0-4C97-829D-B6454330BC5B}" dt="2023-07-05T11:28:05.764" v="18273" actId="1076"/>
          <ac:spMkLst>
            <pc:docMk/>
            <pc:sldMk cId="2899610716" sldId="287"/>
            <ac:spMk id="1267" creationId="{4DB3501D-11B9-25E6-EFC8-5B695498FACB}"/>
          </ac:spMkLst>
        </pc:spChg>
        <pc:spChg chg="mod">
          <ac:chgData name="Cantamessa Astrid" userId="25f9f48d-85bc-43a4-947a-61da0b1c16f5" providerId="ADAL" clId="{49021BD5-7EF0-4C97-829D-B6454330BC5B}" dt="2023-07-05T11:28:02.300" v="18272" actId="1076"/>
          <ac:spMkLst>
            <pc:docMk/>
            <pc:sldMk cId="2899610716" sldId="287"/>
            <ac:spMk id="1268" creationId="{4D6E3F21-8D2F-DB21-31D2-20AE2F35034C}"/>
          </ac:spMkLst>
        </pc:spChg>
        <pc:spChg chg="mod">
          <ac:chgData name="Cantamessa Astrid" userId="25f9f48d-85bc-43a4-947a-61da0b1c16f5" providerId="ADAL" clId="{49021BD5-7EF0-4C97-829D-B6454330BC5B}" dt="2023-07-05T11:27:58.338" v="18271" actId="1076"/>
          <ac:spMkLst>
            <pc:docMk/>
            <pc:sldMk cId="2899610716" sldId="287"/>
            <ac:spMk id="1269" creationId="{31D3E91E-BDF6-C983-82DC-03DE96786FE8}"/>
          </ac:spMkLst>
        </pc:spChg>
        <pc:spChg chg="mod">
          <ac:chgData name="Cantamessa Astrid" userId="25f9f48d-85bc-43a4-947a-61da0b1c16f5" providerId="ADAL" clId="{49021BD5-7EF0-4C97-829D-B6454330BC5B}" dt="2023-07-05T11:27:53.324" v="18270" actId="1076"/>
          <ac:spMkLst>
            <pc:docMk/>
            <pc:sldMk cId="2899610716" sldId="287"/>
            <ac:spMk id="1270" creationId="{F35C8739-D4ED-4ACF-2245-A1ECBA117F46}"/>
          </ac:spMkLst>
        </pc:spChg>
        <pc:spChg chg="mod">
          <ac:chgData name="Cantamessa Astrid" userId="25f9f48d-85bc-43a4-947a-61da0b1c16f5" providerId="ADAL" clId="{49021BD5-7EF0-4C97-829D-B6454330BC5B}" dt="2023-07-05T11:27:48.987" v="18269" actId="1076"/>
          <ac:spMkLst>
            <pc:docMk/>
            <pc:sldMk cId="2899610716" sldId="287"/>
            <ac:spMk id="1271" creationId="{541B37D3-AF07-1DDF-8538-56E0788E20F8}"/>
          </ac:spMkLst>
        </pc:spChg>
        <pc:spChg chg="mod">
          <ac:chgData name="Cantamessa Astrid" userId="25f9f48d-85bc-43a4-947a-61da0b1c16f5" providerId="ADAL" clId="{49021BD5-7EF0-4C97-829D-B6454330BC5B}" dt="2023-07-05T11:27:30.644" v="18264" actId="1076"/>
          <ac:spMkLst>
            <pc:docMk/>
            <pc:sldMk cId="2899610716" sldId="287"/>
            <ac:spMk id="1272" creationId="{F5DE3D8F-31E4-3F10-633E-442731485C83}"/>
          </ac:spMkLst>
        </pc:spChg>
        <pc:spChg chg="mod">
          <ac:chgData name="Cantamessa Astrid" userId="25f9f48d-85bc-43a4-947a-61da0b1c16f5" providerId="ADAL" clId="{49021BD5-7EF0-4C97-829D-B6454330BC5B}" dt="2023-07-05T11:27:34.580" v="18265" actId="1076"/>
          <ac:spMkLst>
            <pc:docMk/>
            <pc:sldMk cId="2899610716" sldId="287"/>
            <ac:spMk id="1273" creationId="{29561C90-B9EC-7B0E-1DAE-BFB445EDE694}"/>
          </ac:spMkLst>
        </pc:spChg>
        <pc:spChg chg="mod">
          <ac:chgData name="Cantamessa Astrid" userId="25f9f48d-85bc-43a4-947a-61da0b1c16f5" providerId="ADAL" clId="{49021BD5-7EF0-4C97-829D-B6454330BC5B}" dt="2023-07-05T11:27:37.891" v="18266" actId="1076"/>
          <ac:spMkLst>
            <pc:docMk/>
            <pc:sldMk cId="2899610716" sldId="287"/>
            <ac:spMk id="1274" creationId="{E6FF6E34-6C82-9980-B539-3696AF2A1DD8}"/>
          </ac:spMkLst>
        </pc:spChg>
        <pc:spChg chg="mod">
          <ac:chgData name="Cantamessa Astrid" userId="25f9f48d-85bc-43a4-947a-61da0b1c16f5" providerId="ADAL" clId="{49021BD5-7EF0-4C97-829D-B6454330BC5B}" dt="2023-07-05T11:27:40.828" v="18267" actId="1076"/>
          <ac:spMkLst>
            <pc:docMk/>
            <pc:sldMk cId="2899610716" sldId="287"/>
            <ac:spMk id="1275" creationId="{A1ACFBE6-5D10-FFA9-38F6-E889D41C5CA9}"/>
          </ac:spMkLst>
        </pc:spChg>
        <pc:spChg chg="mod">
          <ac:chgData name="Cantamessa Astrid" userId="25f9f48d-85bc-43a4-947a-61da0b1c16f5" providerId="ADAL" clId="{49021BD5-7EF0-4C97-829D-B6454330BC5B}" dt="2023-07-05T11:27:44.356" v="18268" actId="1076"/>
          <ac:spMkLst>
            <pc:docMk/>
            <pc:sldMk cId="2899610716" sldId="287"/>
            <ac:spMk id="1276" creationId="{C2993EA6-1EB2-1054-90CC-47F112A811CD}"/>
          </ac:spMkLst>
        </pc:spChg>
        <pc:spChg chg="mod">
          <ac:chgData name="Cantamessa Astrid" userId="25f9f48d-85bc-43a4-947a-61da0b1c16f5" providerId="ADAL" clId="{49021BD5-7EF0-4C97-829D-B6454330BC5B}" dt="2023-07-05T11:29:38.069" v="18293" actId="1076"/>
          <ac:spMkLst>
            <pc:docMk/>
            <pc:sldMk cId="2899610716" sldId="287"/>
            <ac:spMk id="1277" creationId="{AD04D098-0D6A-23D7-567F-0510E0830FDA}"/>
          </ac:spMkLst>
        </pc:spChg>
        <pc:spChg chg="mod">
          <ac:chgData name="Cantamessa Astrid" userId="25f9f48d-85bc-43a4-947a-61da0b1c16f5" providerId="ADAL" clId="{49021BD5-7EF0-4C97-829D-B6454330BC5B}" dt="2023-07-05T11:29:24.351" v="18290" actId="1076"/>
          <ac:spMkLst>
            <pc:docMk/>
            <pc:sldMk cId="2899610716" sldId="287"/>
            <ac:spMk id="1278" creationId="{B5682416-B366-49AB-3E00-0AD3E02530F2}"/>
          </ac:spMkLst>
        </pc:spChg>
        <pc:spChg chg="mod">
          <ac:chgData name="Cantamessa Astrid" userId="25f9f48d-85bc-43a4-947a-61da0b1c16f5" providerId="ADAL" clId="{49021BD5-7EF0-4C97-829D-B6454330BC5B}" dt="2023-07-05T11:29:34.372" v="18292" actId="1076"/>
          <ac:spMkLst>
            <pc:docMk/>
            <pc:sldMk cId="2899610716" sldId="287"/>
            <ac:spMk id="1279" creationId="{9F92C726-BD99-A7B2-306E-B09F986A3EE6}"/>
          </ac:spMkLst>
        </pc:spChg>
        <pc:spChg chg="mod">
          <ac:chgData name="Cantamessa Astrid" userId="25f9f48d-85bc-43a4-947a-61da0b1c16f5" providerId="ADAL" clId="{49021BD5-7EF0-4C97-829D-B6454330BC5B}" dt="2023-07-05T11:29:29.285" v="18291" actId="1076"/>
          <ac:spMkLst>
            <pc:docMk/>
            <pc:sldMk cId="2899610716" sldId="287"/>
            <ac:spMk id="1280" creationId="{B02BE422-25F7-5BA1-A65F-ED73FE06C6FC}"/>
          </ac:spMkLst>
        </pc:spChg>
        <pc:spChg chg="mod">
          <ac:chgData name="Cantamessa Astrid" userId="25f9f48d-85bc-43a4-947a-61da0b1c16f5" providerId="ADAL" clId="{49021BD5-7EF0-4C97-829D-B6454330BC5B}" dt="2023-07-05T11:29:20.292" v="18289" actId="1076"/>
          <ac:spMkLst>
            <pc:docMk/>
            <pc:sldMk cId="2899610716" sldId="287"/>
            <ac:spMk id="1281" creationId="{719E4C3E-D1DB-708B-1DBD-3B138BCA8928}"/>
          </ac:spMkLst>
        </pc:spChg>
        <pc:spChg chg="mod">
          <ac:chgData name="Cantamessa Astrid" userId="25f9f48d-85bc-43a4-947a-61da0b1c16f5" providerId="ADAL" clId="{49021BD5-7EF0-4C97-829D-B6454330BC5B}" dt="2023-07-05T11:29:14.411" v="18288" actId="1076"/>
          <ac:spMkLst>
            <pc:docMk/>
            <pc:sldMk cId="2899610716" sldId="287"/>
            <ac:spMk id="1282" creationId="{BDA0F444-8781-2970-8D59-3E9024238C11}"/>
          </ac:spMkLst>
        </pc:spChg>
        <pc:spChg chg="mod">
          <ac:chgData name="Cantamessa Astrid" userId="25f9f48d-85bc-43a4-947a-61da0b1c16f5" providerId="ADAL" clId="{49021BD5-7EF0-4C97-829D-B6454330BC5B}" dt="2023-07-05T11:29:09.996" v="18287" actId="1076"/>
          <ac:spMkLst>
            <pc:docMk/>
            <pc:sldMk cId="2899610716" sldId="287"/>
            <ac:spMk id="1283" creationId="{FB38AB2B-B779-C0AA-617E-3B5AA2D3B85A}"/>
          </ac:spMkLst>
        </pc:spChg>
        <pc:spChg chg="mod">
          <ac:chgData name="Cantamessa Astrid" userId="25f9f48d-85bc-43a4-947a-61da0b1c16f5" providerId="ADAL" clId="{49021BD5-7EF0-4C97-829D-B6454330BC5B}" dt="2023-07-05T11:29:05.427" v="18286" actId="1076"/>
          <ac:spMkLst>
            <pc:docMk/>
            <pc:sldMk cId="2899610716" sldId="287"/>
            <ac:spMk id="1284" creationId="{C237B38F-A2E1-0D5F-BBAD-297B15FB3EAC}"/>
          </ac:spMkLst>
        </pc:spChg>
        <pc:spChg chg="mod">
          <ac:chgData name="Cantamessa Astrid" userId="25f9f48d-85bc-43a4-947a-61da0b1c16f5" providerId="ADAL" clId="{49021BD5-7EF0-4C97-829D-B6454330BC5B}" dt="2023-07-05T11:29:01.965" v="18285" actId="1076"/>
          <ac:spMkLst>
            <pc:docMk/>
            <pc:sldMk cId="2899610716" sldId="287"/>
            <ac:spMk id="1285" creationId="{75BAC459-5B57-6483-C217-8460F812D4A8}"/>
          </ac:spMkLst>
        </pc:spChg>
        <pc:spChg chg="mod">
          <ac:chgData name="Cantamessa Astrid" userId="25f9f48d-85bc-43a4-947a-61da0b1c16f5" providerId="ADAL" clId="{49021BD5-7EF0-4C97-829D-B6454330BC5B}" dt="2023-07-05T11:28:42.145" v="18280" actId="1076"/>
          <ac:spMkLst>
            <pc:docMk/>
            <pc:sldMk cId="2899610716" sldId="287"/>
            <ac:spMk id="1286" creationId="{32E53427-CF85-499C-B939-FFBFA63517F5}"/>
          </ac:spMkLst>
        </pc:spChg>
        <pc:spChg chg="mod">
          <ac:chgData name="Cantamessa Astrid" userId="25f9f48d-85bc-43a4-947a-61da0b1c16f5" providerId="ADAL" clId="{49021BD5-7EF0-4C97-829D-B6454330BC5B}" dt="2023-07-05T11:28:38.909" v="18279" actId="1076"/>
          <ac:spMkLst>
            <pc:docMk/>
            <pc:sldMk cId="2899610716" sldId="287"/>
            <ac:spMk id="1287" creationId="{43483BBB-0AFF-EFC1-F93F-237C3F8D356D}"/>
          </ac:spMkLst>
        </pc:spChg>
        <pc:spChg chg="mod">
          <ac:chgData name="Cantamessa Astrid" userId="25f9f48d-85bc-43a4-947a-61da0b1c16f5" providerId="ADAL" clId="{49021BD5-7EF0-4C97-829D-B6454330BC5B}" dt="2023-07-05T11:28:35.532" v="18278" actId="1076"/>
          <ac:spMkLst>
            <pc:docMk/>
            <pc:sldMk cId="2899610716" sldId="287"/>
            <ac:spMk id="1288" creationId="{671D06D3-B834-01CC-5260-64060994A539}"/>
          </ac:spMkLst>
        </pc:spChg>
        <pc:spChg chg="mod">
          <ac:chgData name="Cantamessa Astrid" userId="25f9f48d-85bc-43a4-947a-61da0b1c16f5" providerId="ADAL" clId="{49021BD5-7EF0-4C97-829D-B6454330BC5B}" dt="2023-07-05T11:28:31.579" v="18277" actId="1076"/>
          <ac:spMkLst>
            <pc:docMk/>
            <pc:sldMk cId="2899610716" sldId="287"/>
            <ac:spMk id="1289" creationId="{2D4FFDED-C108-5519-1EEF-80C039889B63}"/>
          </ac:spMkLst>
        </pc:spChg>
        <pc:spChg chg="mod">
          <ac:chgData name="Cantamessa Astrid" userId="25f9f48d-85bc-43a4-947a-61da0b1c16f5" providerId="ADAL" clId="{49021BD5-7EF0-4C97-829D-B6454330BC5B}" dt="2023-07-05T11:28:27.973" v="18276" actId="1076"/>
          <ac:spMkLst>
            <pc:docMk/>
            <pc:sldMk cId="2899610716" sldId="287"/>
            <ac:spMk id="1290" creationId="{79C6E704-DD29-8BDE-ABDD-21B4CD841646}"/>
          </ac:spMkLst>
        </pc:spChg>
        <pc:spChg chg="mod">
          <ac:chgData name="Cantamessa Astrid" userId="25f9f48d-85bc-43a4-947a-61da0b1c16f5" providerId="ADAL" clId="{49021BD5-7EF0-4C97-829D-B6454330BC5B}" dt="2023-07-05T11:28:57.637" v="18284" actId="1076"/>
          <ac:spMkLst>
            <pc:docMk/>
            <pc:sldMk cId="2899610716" sldId="287"/>
            <ac:spMk id="1291" creationId="{AD46911F-CC8A-5227-5BD3-C7B4B64BBE3D}"/>
          </ac:spMkLst>
        </pc:spChg>
        <pc:spChg chg="mod">
          <ac:chgData name="Cantamessa Astrid" userId="25f9f48d-85bc-43a4-947a-61da0b1c16f5" providerId="ADAL" clId="{49021BD5-7EF0-4C97-829D-B6454330BC5B}" dt="2023-07-05T11:28:52.834" v="18283" actId="1076"/>
          <ac:spMkLst>
            <pc:docMk/>
            <pc:sldMk cId="2899610716" sldId="287"/>
            <ac:spMk id="1292" creationId="{42DB6242-2A42-06F9-6E7C-44A3DB2114DB}"/>
          </ac:spMkLst>
        </pc:spChg>
        <pc:spChg chg="mod">
          <ac:chgData name="Cantamessa Astrid" userId="25f9f48d-85bc-43a4-947a-61da0b1c16f5" providerId="ADAL" clId="{49021BD5-7EF0-4C97-829D-B6454330BC5B}" dt="2023-07-05T11:28:48.212" v="18282" actId="1076"/>
          <ac:spMkLst>
            <pc:docMk/>
            <pc:sldMk cId="2899610716" sldId="287"/>
            <ac:spMk id="1293" creationId="{2E637E5B-0DCE-9436-6A67-65D70BDEC72A}"/>
          </ac:spMkLst>
        </pc:spChg>
        <pc:spChg chg="mod">
          <ac:chgData name="Cantamessa Astrid" userId="25f9f48d-85bc-43a4-947a-61da0b1c16f5" providerId="ADAL" clId="{49021BD5-7EF0-4C97-829D-B6454330BC5B}" dt="2023-07-05T11:28:44.930" v="18281" actId="1076"/>
          <ac:spMkLst>
            <pc:docMk/>
            <pc:sldMk cId="2899610716" sldId="287"/>
            <ac:spMk id="1294" creationId="{E477C728-3D32-D741-C77E-E82C8D265BF2}"/>
          </ac:spMkLst>
        </pc:spChg>
        <pc:spChg chg="mod">
          <ac:chgData name="Cantamessa Astrid" userId="25f9f48d-85bc-43a4-947a-61da0b1c16f5" providerId="ADAL" clId="{49021BD5-7EF0-4C97-829D-B6454330BC5B}" dt="2023-07-05T11:28:23.282" v="18275" actId="1076"/>
          <ac:spMkLst>
            <pc:docMk/>
            <pc:sldMk cId="2899610716" sldId="287"/>
            <ac:spMk id="1295" creationId="{13837647-699C-CC96-1C6D-8553756038B3}"/>
          </ac:spMkLst>
        </pc:spChg>
        <pc:spChg chg="mod">
          <ac:chgData name="Cantamessa Astrid" userId="25f9f48d-85bc-43a4-947a-61da0b1c16f5" providerId="ADAL" clId="{49021BD5-7EF0-4C97-829D-B6454330BC5B}" dt="2023-07-05T11:30:54.132" v="18310" actId="1076"/>
          <ac:spMkLst>
            <pc:docMk/>
            <pc:sldMk cId="2899610716" sldId="287"/>
            <ac:spMk id="1296" creationId="{DA0C9968-D98D-6510-FFA4-15825F33DF39}"/>
          </ac:spMkLst>
        </pc:spChg>
        <pc:spChg chg="mod">
          <ac:chgData name="Cantamessa Astrid" userId="25f9f48d-85bc-43a4-947a-61da0b1c16f5" providerId="ADAL" clId="{49021BD5-7EF0-4C97-829D-B6454330BC5B}" dt="2023-07-05T11:30:50.272" v="18309" actId="1076"/>
          <ac:spMkLst>
            <pc:docMk/>
            <pc:sldMk cId="2899610716" sldId="287"/>
            <ac:spMk id="1297" creationId="{EE1B143C-6EF9-59B8-E137-1DEF62D68485}"/>
          </ac:spMkLst>
        </pc:spChg>
        <pc:spChg chg="mod">
          <ac:chgData name="Cantamessa Astrid" userId="25f9f48d-85bc-43a4-947a-61da0b1c16f5" providerId="ADAL" clId="{49021BD5-7EF0-4C97-829D-B6454330BC5B}" dt="2023-07-05T11:30:58.212" v="18311" actId="1076"/>
          <ac:spMkLst>
            <pc:docMk/>
            <pc:sldMk cId="2899610716" sldId="287"/>
            <ac:spMk id="1298" creationId="{90D2E518-E583-4C2D-F26C-49E85BA5C68D}"/>
          </ac:spMkLst>
        </pc:spChg>
        <pc:spChg chg="mod">
          <ac:chgData name="Cantamessa Astrid" userId="25f9f48d-85bc-43a4-947a-61da0b1c16f5" providerId="ADAL" clId="{49021BD5-7EF0-4C97-829D-B6454330BC5B}" dt="2023-07-05T11:31:04.893" v="18312" actId="1076"/>
          <ac:spMkLst>
            <pc:docMk/>
            <pc:sldMk cId="2899610716" sldId="287"/>
            <ac:spMk id="1299" creationId="{8CA7239C-BB03-C025-9E35-68665360F9E3}"/>
          </ac:spMkLst>
        </pc:spChg>
        <pc:spChg chg="mod">
          <ac:chgData name="Cantamessa Astrid" userId="25f9f48d-85bc-43a4-947a-61da0b1c16f5" providerId="ADAL" clId="{49021BD5-7EF0-4C97-829D-B6454330BC5B}" dt="2023-07-05T11:31:08.436" v="18313" actId="1076"/>
          <ac:spMkLst>
            <pc:docMk/>
            <pc:sldMk cId="2899610716" sldId="287"/>
            <ac:spMk id="1300" creationId="{A4E656B5-921F-21BE-F9C8-6350B144B22B}"/>
          </ac:spMkLst>
        </pc:spChg>
        <pc:spChg chg="mod">
          <ac:chgData name="Cantamessa Astrid" userId="25f9f48d-85bc-43a4-947a-61da0b1c16f5" providerId="ADAL" clId="{49021BD5-7EF0-4C97-829D-B6454330BC5B}" dt="2023-07-05T11:30:42.196" v="18308" actId="1076"/>
          <ac:spMkLst>
            <pc:docMk/>
            <pc:sldMk cId="2899610716" sldId="287"/>
            <ac:spMk id="1301" creationId="{E8A495AF-9F3C-87C6-9D92-9EF15798BD96}"/>
          </ac:spMkLst>
        </pc:spChg>
        <pc:spChg chg="mod">
          <ac:chgData name="Cantamessa Astrid" userId="25f9f48d-85bc-43a4-947a-61da0b1c16f5" providerId="ADAL" clId="{49021BD5-7EF0-4C97-829D-B6454330BC5B}" dt="2023-07-05T11:30:38.436" v="18307" actId="1076"/>
          <ac:spMkLst>
            <pc:docMk/>
            <pc:sldMk cId="2899610716" sldId="287"/>
            <ac:spMk id="1302" creationId="{98109C1A-A745-2880-8C03-2EA524789F8E}"/>
          </ac:spMkLst>
        </pc:spChg>
        <pc:spChg chg="mod">
          <ac:chgData name="Cantamessa Astrid" userId="25f9f48d-85bc-43a4-947a-61da0b1c16f5" providerId="ADAL" clId="{49021BD5-7EF0-4C97-829D-B6454330BC5B}" dt="2023-07-05T11:30:33.573" v="18306" actId="1076"/>
          <ac:spMkLst>
            <pc:docMk/>
            <pc:sldMk cId="2899610716" sldId="287"/>
            <ac:spMk id="1303" creationId="{E672BDEB-6604-5CFE-6083-3B5C8F5288FC}"/>
          </ac:spMkLst>
        </pc:spChg>
        <pc:spChg chg="mod">
          <ac:chgData name="Cantamessa Astrid" userId="25f9f48d-85bc-43a4-947a-61da0b1c16f5" providerId="ADAL" clId="{49021BD5-7EF0-4C97-829D-B6454330BC5B}" dt="2023-07-05T11:30:26.004" v="18304" actId="1076"/>
          <ac:spMkLst>
            <pc:docMk/>
            <pc:sldMk cId="2899610716" sldId="287"/>
            <ac:spMk id="1304" creationId="{0EDA7BD0-6A65-9068-053F-568CCDBE91E5}"/>
          </ac:spMkLst>
        </pc:spChg>
        <pc:spChg chg="mod">
          <ac:chgData name="Cantamessa Astrid" userId="25f9f48d-85bc-43a4-947a-61da0b1c16f5" providerId="ADAL" clId="{49021BD5-7EF0-4C97-829D-B6454330BC5B}" dt="2023-07-05T11:31:14.037" v="18314" actId="1076"/>
          <ac:spMkLst>
            <pc:docMk/>
            <pc:sldMk cId="2899610716" sldId="287"/>
            <ac:spMk id="1305" creationId="{5AFF0AD7-5976-5A35-5DB0-50203E7C24A1}"/>
          </ac:spMkLst>
        </pc:spChg>
        <pc:spChg chg="mod">
          <ac:chgData name="Cantamessa Astrid" userId="25f9f48d-85bc-43a4-947a-61da0b1c16f5" providerId="ADAL" clId="{49021BD5-7EF0-4C97-829D-B6454330BC5B}" dt="2023-07-05T11:30:12.493" v="18301" actId="1076"/>
          <ac:spMkLst>
            <pc:docMk/>
            <pc:sldMk cId="2899610716" sldId="287"/>
            <ac:spMk id="1306" creationId="{6EB7E626-A8CD-0590-5739-7643F8B15DEE}"/>
          </ac:spMkLst>
        </pc:spChg>
        <pc:spChg chg="mod">
          <ac:chgData name="Cantamessa Astrid" userId="25f9f48d-85bc-43a4-947a-61da0b1c16f5" providerId="ADAL" clId="{49021BD5-7EF0-4C97-829D-B6454330BC5B}" dt="2023-07-05T11:30:08.397" v="18300" actId="1076"/>
          <ac:spMkLst>
            <pc:docMk/>
            <pc:sldMk cId="2899610716" sldId="287"/>
            <ac:spMk id="1307" creationId="{640C5386-3829-025F-C524-CED8C7C36A63}"/>
          </ac:spMkLst>
        </pc:spChg>
        <pc:spChg chg="mod">
          <ac:chgData name="Cantamessa Astrid" userId="25f9f48d-85bc-43a4-947a-61da0b1c16f5" providerId="ADAL" clId="{49021BD5-7EF0-4C97-829D-B6454330BC5B}" dt="2023-07-05T11:30:03.501" v="18299" actId="1076"/>
          <ac:spMkLst>
            <pc:docMk/>
            <pc:sldMk cId="2899610716" sldId="287"/>
            <ac:spMk id="1308" creationId="{8BB64ADD-41B1-270C-C530-26C972C3A50E}"/>
          </ac:spMkLst>
        </pc:spChg>
        <pc:spChg chg="mod">
          <ac:chgData name="Cantamessa Astrid" userId="25f9f48d-85bc-43a4-947a-61da0b1c16f5" providerId="ADAL" clId="{49021BD5-7EF0-4C97-829D-B6454330BC5B}" dt="2023-07-05T11:29:48.381" v="18295" actId="1076"/>
          <ac:spMkLst>
            <pc:docMk/>
            <pc:sldMk cId="2899610716" sldId="287"/>
            <ac:spMk id="1309" creationId="{58874A1C-98BA-5575-B4D2-C0178E421CF8}"/>
          </ac:spMkLst>
        </pc:spChg>
        <pc:spChg chg="mod">
          <ac:chgData name="Cantamessa Astrid" userId="25f9f48d-85bc-43a4-947a-61da0b1c16f5" providerId="ADAL" clId="{49021BD5-7EF0-4C97-829D-B6454330BC5B}" dt="2023-07-05T11:29:51.588" v="18296" actId="1076"/>
          <ac:spMkLst>
            <pc:docMk/>
            <pc:sldMk cId="2899610716" sldId="287"/>
            <ac:spMk id="1310" creationId="{13EDE0DC-27FC-3DDA-C0DE-A91347A0C0FD}"/>
          </ac:spMkLst>
        </pc:spChg>
        <pc:spChg chg="mod">
          <ac:chgData name="Cantamessa Astrid" userId="25f9f48d-85bc-43a4-947a-61da0b1c16f5" providerId="ADAL" clId="{49021BD5-7EF0-4C97-829D-B6454330BC5B}" dt="2023-07-05T11:29:54.837" v="18297" actId="1076"/>
          <ac:spMkLst>
            <pc:docMk/>
            <pc:sldMk cId="2899610716" sldId="287"/>
            <ac:spMk id="1311" creationId="{18AB7571-52F5-B0D8-BD3A-E7601F65C1FA}"/>
          </ac:spMkLst>
        </pc:spChg>
        <pc:spChg chg="mod">
          <ac:chgData name="Cantamessa Astrid" userId="25f9f48d-85bc-43a4-947a-61da0b1c16f5" providerId="ADAL" clId="{49021BD5-7EF0-4C97-829D-B6454330BC5B}" dt="2023-07-05T11:29:57.844" v="18298" actId="1076"/>
          <ac:spMkLst>
            <pc:docMk/>
            <pc:sldMk cId="2899610716" sldId="287"/>
            <ac:spMk id="1312" creationId="{C482B3F7-831D-C328-5AB0-DE58170F50B8}"/>
          </ac:spMkLst>
        </pc:spChg>
        <pc:spChg chg="mod">
          <ac:chgData name="Cantamessa Astrid" userId="25f9f48d-85bc-43a4-947a-61da0b1c16f5" providerId="ADAL" clId="{49021BD5-7EF0-4C97-829D-B6454330BC5B}" dt="2023-07-05T11:30:15.132" v="18302" actId="1076"/>
          <ac:spMkLst>
            <pc:docMk/>
            <pc:sldMk cId="2899610716" sldId="287"/>
            <ac:spMk id="1313" creationId="{1458C351-8810-1278-C646-287A61ABB274}"/>
          </ac:spMkLst>
        </pc:spChg>
        <pc:spChg chg="mod">
          <ac:chgData name="Cantamessa Astrid" userId="25f9f48d-85bc-43a4-947a-61da0b1c16f5" providerId="ADAL" clId="{49021BD5-7EF0-4C97-829D-B6454330BC5B}" dt="2023-07-05T11:31:20.716" v="18315" actId="1076"/>
          <ac:spMkLst>
            <pc:docMk/>
            <pc:sldMk cId="2899610716" sldId="287"/>
            <ac:spMk id="1314" creationId="{FBA1A4A8-870B-0D92-07F3-AAE1FA27CFFA}"/>
          </ac:spMkLst>
        </pc:spChg>
        <pc:spChg chg="mod">
          <ac:chgData name="Cantamessa Astrid" userId="25f9f48d-85bc-43a4-947a-61da0b1c16f5" providerId="ADAL" clId="{49021BD5-7EF0-4C97-829D-B6454330BC5B}" dt="2023-07-05T11:31:42.900" v="18322" actId="1076"/>
          <ac:spMkLst>
            <pc:docMk/>
            <pc:sldMk cId="2899610716" sldId="287"/>
            <ac:spMk id="1315" creationId="{DB5C33C6-9B51-4DF9-D47E-C91DFB36D7F2}"/>
          </ac:spMkLst>
        </pc:spChg>
        <pc:spChg chg="mod">
          <ac:chgData name="Cantamessa Astrid" userId="25f9f48d-85bc-43a4-947a-61da0b1c16f5" providerId="ADAL" clId="{49021BD5-7EF0-4C97-829D-B6454330BC5B}" dt="2023-07-05T11:31:47.341" v="18323" actId="1076"/>
          <ac:spMkLst>
            <pc:docMk/>
            <pc:sldMk cId="2899610716" sldId="287"/>
            <ac:spMk id="1316" creationId="{2E647159-C79C-7E09-2C3D-4A682886B68D}"/>
          </ac:spMkLst>
        </pc:spChg>
        <pc:spChg chg="mod">
          <ac:chgData name="Cantamessa Astrid" userId="25f9f48d-85bc-43a4-947a-61da0b1c16f5" providerId="ADAL" clId="{49021BD5-7EF0-4C97-829D-B6454330BC5B}" dt="2023-07-05T11:31:50.637" v="18324" actId="1076"/>
          <ac:spMkLst>
            <pc:docMk/>
            <pc:sldMk cId="2899610716" sldId="287"/>
            <ac:spMk id="1317" creationId="{DA33A9DB-5A73-879B-C945-01F65F0F5C72}"/>
          </ac:spMkLst>
        </pc:spChg>
        <pc:spChg chg="mod">
          <ac:chgData name="Cantamessa Astrid" userId="25f9f48d-85bc-43a4-947a-61da0b1c16f5" providerId="ADAL" clId="{49021BD5-7EF0-4C97-829D-B6454330BC5B}" dt="2023-07-05T11:32:04.228" v="18328" actId="1076"/>
          <ac:spMkLst>
            <pc:docMk/>
            <pc:sldMk cId="2899610716" sldId="287"/>
            <ac:spMk id="1318" creationId="{8898514C-A250-F9A2-CCE7-B1FF4D1BD942}"/>
          </ac:spMkLst>
        </pc:spChg>
        <pc:spChg chg="mod">
          <ac:chgData name="Cantamessa Astrid" userId="25f9f48d-85bc-43a4-947a-61da0b1c16f5" providerId="ADAL" clId="{49021BD5-7EF0-4C97-829D-B6454330BC5B}" dt="2023-07-05T11:32:07.049" v="18329" actId="1076"/>
          <ac:spMkLst>
            <pc:docMk/>
            <pc:sldMk cId="2899610716" sldId="287"/>
            <ac:spMk id="1319" creationId="{606BA3EC-251A-F2B7-53F0-D6C027117C10}"/>
          </ac:spMkLst>
        </pc:spChg>
        <pc:spChg chg="mod">
          <ac:chgData name="Cantamessa Astrid" userId="25f9f48d-85bc-43a4-947a-61da0b1c16f5" providerId="ADAL" clId="{49021BD5-7EF0-4C97-829D-B6454330BC5B}" dt="2023-07-05T11:32:13.325" v="18330" actId="1076"/>
          <ac:spMkLst>
            <pc:docMk/>
            <pc:sldMk cId="2899610716" sldId="287"/>
            <ac:spMk id="1320" creationId="{FE4575F0-EDC4-E14F-5AB8-A281CC2C0FDA}"/>
          </ac:spMkLst>
        </pc:spChg>
        <pc:spChg chg="mod">
          <ac:chgData name="Cantamessa Astrid" userId="25f9f48d-85bc-43a4-947a-61da0b1c16f5" providerId="ADAL" clId="{49021BD5-7EF0-4C97-829D-B6454330BC5B}" dt="2023-07-05T11:32:19.213" v="18331" actId="1076"/>
          <ac:spMkLst>
            <pc:docMk/>
            <pc:sldMk cId="2899610716" sldId="287"/>
            <ac:spMk id="1321" creationId="{DC66778D-8049-BEE2-66BA-C0D39E24E9DE}"/>
          </ac:spMkLst>
        </pc:spChg>
        <pc:spChg chg="mod">
          <ac:chgData name="Cantamessa Astrid" userId="25f9f48d-85bc-43a4-947a-61da0b1c16f5" providerId="ADAL" clId="{49021BD5-7EF0-4C97-829D-B6454330BC5B}" dt="2023-07-05T11:32:35.380" v="18332" actId="1076"/>
          <ac:spMkLst>
            <pc:docMk/>
            <pc:sldMk cId="2899610716" sldId="287"/>
            <ac:spMk id="1322" creationId="{6B940670-2305-5CD3-9092-DE499C04B345}"/>
          </ac:spMkLst>
        </pc:spChg>
        <pc:spChg chg="mod">
          <ac:chgData name="Cantamessa Astrid" userId="25f9f48d-85bc-43a4-947a-61da0b1c16f5" providerId="ADAL" clId="{49021BD5-7EF0-4C97-829D-B6454330BC5B}" dt="2023-07-05T11:32:39.188" v="18333" actId="1076"/>
          <ac:spMkLst>
            <pc:docMk/>
            <pc:sldMk cId="2899610716" sldId="287"/>
            <ac:spMk id="1323" creationId="{A4D970C1-9EF0-08B9-E978-F953552D1675}"/>
          </ac:spMkLst>
        </pc:spChg>
        <pc:spChg chg="mod">
          <ac:chgData name="Cantamessa Astrid" userId="25f9f48d-85bc-43a4-947a-61da0b1c16f5" providerId="ADAL" clId="{49021BD5-7EF0-4C97-829D-B6454330BC5B}" dt="2023-07-05T11:32:43.662" v="18334" actId="1076"/>
          <ac:spMkLst>
            <pc:docMk/>
            <pc:sldMk cId="2899610716" sldId="287"/>
            <ac:spMk id="1324" creationId="{C9D16F71-C4FF-092D-2A37-008B5704693C}"/>
          </ac:spMkLst>
        </pc:spChg>
        <pc:spChg chg="mod">
          <ac:chgData name="Cantamessa Astrid" userId="25f9f48d-85bc-43a4-947a-61da0b1c16f5" providerId="ADAL" clId="{49021BD5-7EF0-4C97-829D-B6454330BC5B}" dt="2023-07-05T11:32:46.747" v="18335" actId="1076"/>
          <ac:spMkLst>
            <pc:docMk/>
            <pc:sldMk cId="2899610716" sldId="287"/>
            <ac:spMk id="1325" creationId="{D3852F1B-3540-5892-07DA-DF2286A2EF4A}"/>
          </ac:spMkLst>
        </pc:spChg>
        <pc:spChg chg="mod">
          <ac:chgData name="Cantamessa Astrid" userId="25f9f48d-85bc-43a4-947a-61da0b1c16f5" providerId="ADAL" clId="{49021BD5-7EF0-4C97-829D-B6454330BC5B}" dt="2023-07-05T11:32:50.228" v="18336" actId="1076"/>
          <ac:spMkLst>
            <pc:docMk/>
            <pc:sldMk cId="2899610716" sldId="287"/>
            <ac:spMk id="1326" creationId="{E2421BC2-E506-FEE5-EB8E-66FE85EABA26}"/>
          </ac:spMkLst>
        </pc:spChg>
        <pc:spChg chg="mod">
          <ac:chgData name="Cantamessa Astrid" userId="25f9f48d-85bc-43a4-947a-61da0b1c16f5" providerId="ADAL" clId="{49021BD5-7EF0-4C97-829D-B6454330BC5B}" dt="2023-07-05T11:32:53.861" v="18337" actId="1076"/>
          <ac:spMkLst>
            <pc:docMk/>
            <pc:sldMk cId="2899610716" sldId="287"/>
            <ac:spMk id="1327" creationId="{818C4880-04BF-DB9D-DECA-701BE6529BC4}"/>
          </ac:spMkLst>
        </pc:spChg>
        <pc:spChg chg="mod">
          <ac:chgData name="Cantamessa Astrid" userId="25f9f48d-85bc-43a4-947a-61da0b1c16f5" providerId="ADAL" clId="{49021BD5-7EF0-4C97-829D-B6454330BC5B}" dt="2023-07-05T11:31:35.276" v="18321" actId="1036"/>
          <ac:spMkLst>
            <pc:docMk/>
            <pc:sldMk cId="2899610716" sldId="287"/>
            <ac:spMk id="1328" creationId="{AE02057F-0AFF-FEBF-C3AC-8919763B84DD}"/>
          </ac:spMkLst>
        </pc:spChg>
        <pc:spChg chg="mod">
          <ac:chgData name="Cantamessa Astrid" userId="25f9f48d-85bc-43a4-947a-61da0b1c16f5" providerId="ADAL" clId="{49021BD5-7EF0-4C97-829D-B6454330BC5B}" dt="2023-07-05T11:31:30.677" v="18317" actId="1076"/>
          <ac:spMkLst>
            <pc:docMk/>
            <pc:sldMk cId="2899610716" sldId="287"/>
            <ac:spMk id="1329" creationId="{E6DCAC43-B532-4A90-CE4B-C18EAF09AC4B}"/>
          </ac:spMkLst>
        </pc:spChg>
        <pc:spChg chg="mod">
          <ac:chgData name="Cantamessa Astrid" userId="25f9f48d-85bc-43a4-947a-61da0b1c16f5" providerId="ADAL" clId="{49021BD5-7EF0-4C97-829D-B6454330BC5B}" dt="2023-07-05T11:31:26.588" v="18316" actId="1076"/>
          <ac:spMkLst>
            <pc:docMk/>
            <pc:sldMk cId="2899610716" sldId="287"/>
            <ac:spMk id="1330" creationId="{72CE1FBA-E86E-5437-1261-D3806A796C08}"/>
          </ac:spMkLst>
        </pc:spChg>
        <pc:spChg chg="mod">
          <ac:chgData name="Cantamessa Astrid" userId="25f9f48d-85bc-43a4-947a-61da0b1c16f5" providerId="ADAL" clId="{49021BD5-7EF0-4C97-829D-B6454330BC5B}" dt="2023-07-05T11:32:01.236" v="18327" actId="1076"/>
          <ac:spMkLst>
            <pc:docMk/>
            <pc:sldMk cId="2899610716" sldId="287"/>
            <ac:spMk id="1331" creationId="{8B404049-B1C6-6974-C112-10C0CE602193}"/>
          </ac:spMkLst>
        </pc:spChg>
        <pc:spChg chg="mod">
          <ac:chgData name="Cantamessa Astrid" userId="25f9f48d-85bc-43a4-947a-61da0b1c16f5" providerId="ADAL" clId="{49021BD5-7EF0-4C97-829D-B6454330BC5B}" dt="2023-07-05T11:31:53.564" v="18325" actId="1076"/>
          <ac:spMkLst>
            <pc:docMk/>
            <pc:sldMk cId="2899610716" sldId="287"/>
            <ac:spMk id="1332" creationId="{07617ED6-95D9-5BC2-E36B-7F414776DE96}"/>
          </ac:spMkLst>
        </pc:spChg>
        <pc:spChg chg="mod">
          <ac:chgData name="Cantamessa Astrid" userId="25f9f48d-85bc-43a4-947a-61da0b1c16f5" providerId="ADAL" clId="{49021BD5-7EF0-4C97-829D-B6454330BC5B}" dt="2023-07-05T11:31:57.276" v="18326" actId="1076"/>
          <ac:spMkLst>
            <pc:docMk/>
            <pc:sldMk cId="2899610716" sldId="287"/>
            <ac:spMk id="1333" creationId="{E79F02E5-43A5-3CE0-BC63-936625B73E84}"/>
          </ac:spMkLst>
        </pc:spChg>
        <pc:spChg chg="mod">
          <ac:chgData name="Cantamessa Astrid" userId="25f9f48d-85bc-43a4-947a-61da0b1c16f5" providerId="ADAL" clId="{49021BD5-7EF0-4C97-829D-B6454330BC5B}" dt="2023-07-03T12:04:22.549" v="447" actId="1036"/>
          <ac:spMkLst>
            <pc:docMk/>
            <pc:sldMk cId="2899610716" sldId="287"/>
            <ac:spMk id="1337" creationId="{72F6BD3B-6A0E-F2E2-1397-C1F7FECAE163}"/>
          </ac:spMkLst>
        </pc:spChg>
        <pc:picChg chg="mod ord">
          <ac:chgData name="Cantamessa Astrid" userId="25f9f48d-85bc-43a4-947a-61da0b1c16f5" providerId="ADAL" clId="{49021BD5-7EF0-4C97-829D-B6454330BC5B}" dt="2023-07-05T11:33:35.433" v="18341" actId="167"/>
          <ac:picMkLst>
            <pc:docMk/>
            <pc:sldMk cId="2899610716" sldId="287"/>
            <ac:picMk id="9" creationId="{49A63BBD-DADF-C479-CD19-F8BF2236AC04}"/>
          </ac:picMkLst>
        </pc:picChg>
        <pc:picChg chg="ord">
          <ac:chgData name="Cantamessa Astrid" userId="25f9f48d-85bc-43a4-947a-61da0b1c16f5" providerId="ADAL" clId="{49021BD5-7EF0-4C97-829D-B6454330BC5B}" dt="2023-07-05T11:33:38.130" v="18342" actId="167"/>
          <ac:picMkLst>
            <pc:docMk/>
            <pc:sldMk cId="2899610716" sldId="287"/>
            <ac:picMk id="912" creationId="{51735142-AAAD-5F31-6E75-81613E27148C}"/>
          </ac:picMkLst>
        </pc:picChg>
        <pc:picChg chg="mod ord">
          <ac:chgData name="Cantamessa Astrid" userId="25f9f48d-85bc-43a4-947a-61da0b1c16f5" providerId="ADAL" clId="{49021BD5-7EF0-4C97-829D-B6454330BC5B}" dt="2023-07-05T11:33:47.969" v="18344" actId="167"/>
          <ac:picMkLst>
            <pc:docMk/>
            <pc:sldMk cId="2899610716" sldId="287"/>
            <ac:picMk id="913" creationId="{02790E27-8588-E69F-3AAD-B51D0B4E22F8}"/>
          </ac:picMkLst>
        </pc:picChg>
      </pc:sldChg>
      <pc:sldChg chg="addSp delSp modSp del mod modAnim">
        <pc:chgData name="Cantamessa Astrid" userId="25f9f48d-85bc-43a4-947a-61da0b1c16f5" providerId="ADAL" clId="{49021BD5-7EF0-4C97-829D-B6454330BC5B}" dt="2023-07-05T08:15:04.496" v="6454" actId="47"/>
        <pc:sldMkLst>
          <pc:docMk/>
          <pc:sldMk cId="3372750008" sldId="288"/>
        </pc:sldMkLst>
        <pc:spChg chg="mod">
          <ac:chgData name="Cantamessa Astrid" userId="25f9f48d-85bc-43a4-947a-61da0b1c16f5" providerId="ADAL" clId="{49021BD5-7EF0-4C97-829D-B6454330BC5B}" dt="2023-07-04T06:36:40.245" v="1459"/>
          <ac:spMkLst>
            <pc:docMk/>
            <pc:sldMk cId="3372750008" sldId="288"/>
            <ac:spMk id="10" creationId="{B913B4DB-2508-FA3A-41B8-07F7BAE2251E}"/>
          </ac:spMkLst>
        </pc:spChg>
        <pc:spChg chg="mod topLvl">
          <ac:chgData name="Cantamessa Astrid" userId="25f9f48d-85bc-43a4-947a-61da0b1c16f5" providerId="ADAL" clId="{49021BD5-7EF0-4C97-829D-B6454330BC5B}" dt="2023-07-03T10:47:02.500" v="53" actId="164"/>
          <ac:spMkLst>
            <pc:docMk/>
            <pc:sldMk cId="3372750008" sldId="288"/>
            <ac:spMk id="11" creationId="{46341389-30BF-C3D0-B9EE-BA3BCB66974F}"/>
          </ac:spMkLst>
        </pc:spChg>
        <pc:spChg chg="mod">
          <ac:chgData name="Cantamessa Astrid" userId="25f9f48d-85bc-43a4-947a-61da0b1c16f5" providerId="ADAL" clId="{49021BD5-7EF0-4C97-829D-B6454330BC5B}" dt="2023-07-04T07:17:15.038" v="1906" actId="20577"/>
          <ac:spMkLst>
            <pc:docMk/>
            <pc:sldMk cId="3372750008" sldId="288"/>
            <ac:spMk id="19" creationId="{628B4AD8-5D84-03DB-7C28-EE60E43D227C}"/>
          </ac:spMkLst>
        </pc:spChg>
        <pc:spChg chg="mod topLvl">
          <ac:chgData name="Cantamessa Astrid" userId="25f9f48d-85bc-43a4-947a-61da0b1c16f5" providerId="ADAL" clId="{49021BD5-7EF0-4C97-829D-B6454330BC5B}" dt="2023-07-03T10:41:59.982" v="20" actId="165"/>
          <ac:spMkLst>
            <pc:docMk/>
            <pc:sldMk cId="3372750008" sldId="288"/>
            <ac:spMk id="23" creationId="{487B82C2-40E3-0475-991C-A1B15F95B1C8}"/>
          </ac:spMkLst>
        </pc:spChg>
        <pc:spChg chg="mod topLvl">
          <ac:chgData name="Cantamessa Astrid" userId="25f9f48d-85bc-43a4-947a-61da0b1c16f5" providerId="ADAL" clId="{49021BD5-7EF0-4C97-829D-B6454330BC5B}" dt="2023-07-03T10:47:02.500" v="53" actId="164"/>
          <ac:spMkLst>
            <pc:docMk/>
            <pc:sldMk cId="3372750008" sldId="288"/>
            <ac:spMk id="31" creationId="{C4B7A065-3441-1F74-6F97-40721DABD24B}"/>
          </ac:spMkLst>
        </pc:spChg>
        <pc:spChg chg="mod topLvl">
          <ac:chgData name="Cantamessa Astrid" userId="25f9f48d-85bc-43a4-947a-61da0b1c16f5" providerId="ADAL" clId="{49021BD5-7EF0-4C97-829D-B6454330BC5B}" dt="2023-07-03T10:47:02.500" v="53" actId="164"/>
          <ac:spMkLst>
            <pc:docMk/>
            <pc:sldMk cId="3372750008" sldId="288"/>
            <ac:spMk id="33" creationId="{FBD10D2B-D5AD-955D-9430-9DEFBC0C44F0}"/>
          </ac:spMkLst>
        </pc:spChg>
        <pc:spChg chg="mod topLvl">
          <ac:chgData name="Cantamessa Astrid" userId="25f9f48d-85bc-43a4-947a-61da0b1c16f5" providerId="ADAL" clId="{49021BD5-7EF0-4C97-829D-B6454330BC5B}" dt="2023-07-03T10:47:02.500" v="53" actId="164"/>
          <ac:spMkLst>
            <pc:docMk/>
            <pc:sldMk cId="3372750008" sldId="288"/>
            <ac:spMk id="35" creationId="{A1F7C156-9194-D159-E272-1B8891C063C8}"/>
          </ac:spMkLst>
        </pc:spChg>
        <pc:spChg chg="del mod">
          <ac:chgData name="Cantamessa Astrid" userId="25f9f48d-85bc-43a4-947a-61da0b1c16f5" providerId="ADAL" clId="{49021BD5-7EF0-4C97-829D-B6454330BC5B}" dt="2023-07-04T06:18:51.555" v="1193" actId="478"/>
          <ac:spMkLst>
            <pc:docMk/>
            <pc:sldMk cId="3372750008" sldId="288"/>
            <ac:spMk id="53" creationId="{DCF93FE6-97E4-9F1F-7C86-762DB785D704}"/>
          </ac:spMkLst>
        </pc:spChg>
        <pc:spChg chg="mod">
          <ac:chgData name="Cantamessa Astrid" userId="25f9f48d-85bc-43a4-947a-61da0b1c16f5" providerId="ADAL" clId="{49021BD5-7EF0-4C97-829D-B6454330BC5B}" dt="2023-07-04T06:40:55.514" v="1595" actId="1035"/>
          <ac:spMkLst>
            <pc:docMk/>
            <pc:sldMk cId="3372750008" sldId="288"/>
            <ac:spMk id="65" creationId="{4E95C8D9-DECC-7C05-3697-B535246737DF}"/>
          </ac:spMkLst>
        </pc:spChg>
        <pc:spChg chg="mod">
          <ac:chgData name="Cantamessa Astrid" userId="25f9f48d-85bc-43a4-947a-61da0b1c16f5" providerId="ADAL" clId="{49021BD5-7EF0-4C97-829D-B6454330BC5B}" dt="2023-07-04T06:40:55.514" v="1595" actId="1035"/>
          <ac:spMkLst>
            <pc:docMk/>
            <pc:sldMk cId="3372750008" sldId="288"/>
            <ac:spMk id="77" creationId="{2D1CE2B6-644F-A3CC-0A1D-7B736DF4ACCB}"/>
          </ac:spMkLst>
        </pc:spChg>
        <pc:spChg chg="mod topLvl">
          <ac:chgData name="Cantamessa Astrid" userId="25f9f48d-85bc-43a4-947a-61da0b1c16f5" providerId="ADAL" clId="{49021BD5-7EF0-4C97-829D-B6454330BC5B}" dt="2023-07-04T06:40:04.130" v="1541" actId="1037"/>
          <ac:spMkLst>
            <pc:docMk/>
            <pc:sldMk cId="3372750008" sldId="288"/>
            <ac:spMk id="78" creationId="{CCDCF20E-21EF-2EEB-F3C5-202F075EFE04}"/>
          </ac:spMkLst>
        </pc:spChg>
        <pc:spChg chg="mod ord">
          <ac:chgData name="Cantamessa Astrid" userId="25f9f48d-85bc-43a4-947a-61da0b1c16f5" providerId="ADAL" clId="{49021BD5-7EF0-4C97-829D-B6454330BC5B}" dt="2023-07-03T13:22:45.132" v="636" actId="166"/>
          <ac:spMkLst>
            <pc:docMk/>
            <pc:sldMk cId="3372750008" sldId="288"/>
            <ac:spMk id="80" creationId="{EFA9B894-0CEE-C267-F759-9F67C81E29BF}"/>
          </ac:spMkLst>
        </pc:spChg>
        <pc:spChg chg="mod">
          <ac:chgData name="Cantamessa Astrid" userId="25f9f48d-85bc-43a4-947a-61da0b1c16f5" providerId="ADAL" clId="{49021BD5-7EF0-4C97-829D-B6454330BC5B}" dt="2023-07-03T10:46:02.843" v="49" actId="165"/>
          <ac:spMkLst>
            <pc:docMk/>
            <pc:sldMk cId="3372750008" sldId="288"/>
            <ac:spMk id="81" creationId="{1559BF10-CBC3-8B11-859B-FECDE321676C}"/>
          </ac:spMkLst>
        </pc:spChg>
        <pc:spChg chg="mod">
          <ac:chgData name="Cantamessa Astrid" userId="25f9f48d-85bc-43a4-947a-61da0b1c16f5" providerId="ADAL" clId="{49021BD5-7EF0-4C97-829D-B6454330BC5B}" dt="2023-07-03T10:46:02.843" v="49" actId="165"/>
          <ac:spMkLst>
            <pc:docMk/>
            <pc:sldMk cId="3372750008" sldId="288"/>
            <ac:spMk id="82" creationId="{A29A4E64-78A9-E7B2-2AB6-F2BE8420B312}"/>
          </ac:spMkLst>
        </pc:spChg>
        <pc:spChg chg="mod">
          <ac:chgData name="Cantamessa Astrid" userId="25f9f48d-85bc-43a4-947a-61da0b1c16f5" providerId="ADAL" clId="{49021BD5-7EF0-4C97-829D-B6454330BC5B}" dt="2023-07-03T10:46:02.843" v="49" actId="165"/>
          <ac:spMkLst>
            <pc:docMk/>
            <pc:sldMk cId="3372750008" sldId="288"/>
            <ac:spMk id="83" creationId="{BDD39424-F747-9D90-0D88-2AB32CAE3EA8}"/>
          </ac:spMkLst>
        </pc:spChg>
        <pc:spChg chg="mod topLvl">
          <ac:chgData name="Cantamessa Astrid" userId="25f9f48d-85bc-43a4-947a-61da0b1c16f5" providerId="ADAL" clId="{49021BD5-7EF0-4C97-829D-B6454330BC5B}" dt="2023-07-03T10:46:46.469" v="51" actId="164"/>
          <ac:spMkLst>
            <pc:docMk/>
            <pc:sldMk cId="3372750008" sldId="288"/>
            <ac:spMk id="90" creationId="{FABF9426-FF08-20B5-AA76-B243FBA58B1E}"/>
          </ac:spMkLst>
        </pc:spChg>
        <pc:spChg chg="mod topLvl">
          <ac:chgData name="Cantamessa Astrid" userId="25f9f48d-85bc-43a4-947a-61da0b1c16f5" providerId="ADAL" clId="{49021BD5-7EF0-4C97-829D-B6454330BC5B}" dt="2023-07-03T12:51:46.766" v="622" actId="164"/>
          <ac:spMkLst>
            <pc:docMk/>
            <pc:sldMk cId="3372750008" sldId="288"/>
            <ac:spMk id="91" creationId="{316344C6-FFCB-75CC-5F8B-A46538563A35}"/>
          </ac:spMkLst>
        </pc:spChg>
        <pc:spChg chg="mod">
          <ac:chgData name="Cantamessa Astrid" userId="25f9f48d-85bc-43a4-947a-61da0b1c16f5" providerId="ADAL" clId="{49021BD5-7EF0-4C97-829D-B6454330BC5B}" dt="2023-07-03T10:46:02.843" v="49" actId="165"/>
          <ac:spMkLst>
            <pc:docMk/>
            <pc:sldMk cId="3372750008" sldId="288"/>
            <ac:spMk id="92" creationId="{B0E6EF97-D5E1-106E-B3C0-05D17DFF1DB3}"/>
          </ac:spMkLst>
        </pc:spChg>
        <pc:spChg chg="mod">
          <ac:chgData name="Cantamessa Astrid" userId="25f9f48d-85bc-43a4-947a-61da0b1c16f5" providerId="ADAL" clId="{49021BD5-7EF0-4C97-829D-B6454330BC5B}" dt="2023-07-03T10:46:02.843" v="49" actId="165"/>
          <ac:spMkLst>
            <pc:docMk/>
            <pc:sldMk cId="3372750008" sldId="288"/>
            <ac:spMk id="93" creationId="{1D878E47-4B51-42D2-FB85-B532C2F709C4}"/>
          </ac:spMkLst>
        </pc:spChg>
        <pc:spChg chg="mod topLvl">
          <ac:chgData name="Cantamessa Astrid" userId="25f9f48d-85bc-43a4-947a-61da0b1c16f5" providerId="ADAL" clId="{49021BD5-7EF0-4C97-829D-B6454330BC5B}" dt="2023-07-04T06:40:04.130" v="1541" actId="1037"/>
          <ac:spMkLst>
            <pc:docMk/>
            <pc:sldMk cId="3372750008" sldId="288"/>
            <ac:spMk id="97" creationId="{1421F4BC-3DD5-A225-0599-0062EEFE502E}"/>
          </ac:spMkLst>
        </pc:spChg>
        <pc:spChg chg="mod topLvl">
          <ac:chgData name="Cantamessa Astrid" userId="25f9f48d-85bc-43a4-947a-61da0b1c16f5" providerId="ADAL" clId="{49021BD5-7EF0-4C97-829D-B6454330BC5B}" dt="2023-07-04T06:40:04.130" v="1541" actId="1037"/>
          <ac:spMkLst>
            <pc:docMk/>
            <pc:sldMk cId="3372750008" sldId="288"/>
            <ac:spMk id="98" creationId="{470498DD-41CE-B3E2-8942-263CF0779BEF}"/>
          </ac:spMkLst>
        </pc:spChg>
        <pc:spChg chg="mod topLvl">
          <ac:chgData name="Cantamessa Astrid" userId="25f9f48d-85bc-43a4-947a-61da0b1c16f5" providerId="ADAL" clId="{49021BD5-7EF0-4C97-829D-B6454330BC5B}" dt="2023-07-04T06:40:04.130" v="1541" actId="1037"/>
          <ac:spMkLst>
            <pc:docMk/>
            <pc:sldMk cId="3372750008" sldId="288"/>
            <ac:spMk id="99" creationId="{DFE6C433-0B90-B205-DA34-3892A4B4F742}"/>
          </ac:spMkLst>
        </pc:spChg>
        <pc:spChg chg="mod topLvl">
          <ac:chgData name="Cantamessa Astrid" userId="25f9f48d-85bc-43a4-947a-61da0b1c16f5" providerId="ADAL" clId="{49021BD5-7EF0-4C97-829D-B6454330BC5B}" dt="2023-07-04T06:40:04.130" v="1541" actId="1037"/>
          <ac:spMkLst>
            <pc:docMk/>
            <pc:sldMk cId="3372750008" sldId="288"/>
            <ac:spMk id="108" creationId="{824438ED-7F03-E0BD-F1D5-C607799E80A0}"/>
          </ac:spMkLst>
        </pc:spChg>
        <pc:spChg chg="del">
          <ac:chgData name="Cantamessa Astrid" userId="25f9f48d-85bc-43a4-947a-61da0b1c16f5" providerId="ADAL" clId="{49021BD5-7EF0-4C97-829D-B6454330BC5B}" dt="2023-07-04T06:18:51.555" v="1193" actId="478"/>
          <ac:spMkLst>
            <pc:docMk/>
            <pc:sldMk cId="3372750008" sldId="288"/>
            <ac:spMk id="127" creationId="{C1EA8529-E921-FD0E-3772-E0DA45A52501}"/>
          </ac:spMkLst>
        </pc:spChg>
        <pc:spChg chg="mod">
          <ac:chgData name="Cantamessa Astrid" userId="25f9f48d-85bc-43a4-947a-61da0b1c16f5" providerId="ADAL" clId="{49021BD5-7EF0-4C97-829D-B6454330BC5B}" dt="2023-07-04T06:40:55.514" v="1595" actId="1035"/>
          <ac:spMkLst>
            <pc:docMk/>
            <pc:sldMk cId="3372750008" sldId="288"/>
            <ac:spMk id="130" creationId="{AFB0A7D5-6141-493A-7EB3-F6BFFC8E1137}"/>
          </ac:spMkLst>
        </pc:spChg>
        <pc:spChg chg="mod">
          <ac:chgData name="Cantamessa Astrid" userId="25f9f48d-85bc-43a4-947a-61da0b1c16f5" providerId="ADAL" clId="{49021BD5-7EF0-4C97-829D-B6454330BC5B}" dt="2023-07-04T06:40:55.514" v="1595" actId="1035"/>
          <ac:spMkLst>
            <pc:docMk/>
            <pc:sldMk cId="3372750008" sldId="288"/>
            <ac:spMk id="131" creationId="{80762E21-D78A-7BC2-EB4E-307536F90AD1}"/>
          </ac:spMkLst>
        </pc:spChg>
        <pc:spChg chg="mod">
          <ac:chgData name="Cantamessa Astrid" userId="25f9f48d-85bc-43a4-947a-61da0b1c16f5" providerId="ADAL" clId="{49021BD5-7EF0-4C97-829D-B6454330BC5B}" dt="2023-07-04T06:40:55.514" v="1595" actId="1035"/>
          <ac:spMkLst>
            <pc:docMk/>
            <pc:sldMk cId="3372750008" sldId="288"/>
            <ac:spMk id="132" creationId="{3C56C96C-88BD-B18F-8AEA-4540B92F23A1}"/>
          </ac:spMkLst>
        </pc:spChg>
        <pc:spChg chg="mod">
          <ac:chgData name="Cantamessa Astrid" userId="25f9f48d-85bc-43a4-947a-61da0b1c16f5" providerId="ADAL" clId="{49021BD5-7EF0-4C97-829D-B6454330BC5B}" dt="2023-07-04T06:40:55.514" v="1595" actId="1035"/>
          <ac:spMkLst>
            <pc:docMk/>
            <pc:sldMk cId="3372750008" sldId="288"/>
            <ac:spMk id="136" creationId="{7ED1E4BE-F020-9A5E-8637-EFF1EAEB9A1C}"/>
          </ac:spMkLst>
        </pc:spChg>
        <pc:spChg chg="mod">
          <ac:chgData name="Cantamessa Astrid" userId="25f9f48d-85bc-43a4-947a-61da0b1c16f5" providerId="ADAL" clId="{49021BD5-7EF0-4C97-829D-B6454330BC5B}" dt="2023-07-04T06:40:55.514" v="1595" actId="1035"/>
          <ac:spMkLst>
            <pc:docMk/>
            <pc:sldMk cId="3372750008" sldId="288"/>
            <ac:spMk id="138" creationId="{16195B29-E42C-1E9C-5DCC-F16A7B990E3F}"/>
          </ac:spMkLst>
        </pc:spChg>
        <pc:spChg chg="mod">
          <ac:chgData name="Cantamessa Astrid" userId="25f9f48d-85bc-43a4-947a-61da0b1c16f5" providerId="ADAL" clId="{49021BD5-7EF0-4C97-829D-B6454330BC5B}" dt="2023-07-04T06:40:24.362" v="1548" actId="14100"/>
          <ac:spMkLst>
            <pc:docMk/>
            <pc:sldMk cId="3372750008" sldId="288"/>
            <ac:spMk id="161" creationId="{75785A75-3ADD-7BD1-3096-8830FC939094}"/>
          </ac:spMkLst>
        </pc:spChg>
        <pc:spChg chg="mod topLvl">
          <ac:chgData name="Cantamessa Astrid" userId="25f9f48d-85bc-43a4-947a-61da0b1c16f5" providerId="ADAL" clId="{49021BD5-7EF0-4C97-829D-B6454330BC5B}" dt="2023-07-04T06:41:01.554" v="1603" actId="1037"/>
          <ac:spMkLst>
            <pc:docMk/>
            <pc:sldMk cId="3372750008" sldId="288"/>
            <ac:spMk id="167" creationId="{7CA4AFA8-3488-B552-90FD-AB59DDA2C2F3}"/>
          </ac:spMkLst>
        </pc:spChg>
        <pc:spChg chg="mod topLvl">
          <ac:chgData name="Cantamessa Astrid" userId="25f9f48d-85bc-43a4-947a-61da0b1c16f5" providerId="ADAL" clId="{49021BD5-7EF0-4C97-829D-B6454330BC5B}" dt="2023-07-04T06:40:04.130" v="1541" actId="1037"/>
          <ac:spMkLst>
            <pc:docMk/>
            <pc:sldMk cId="3372750008" sldId="288"/>
            <ac:spMk id="180" creationId="{A6793BDE-BD45-E8F9-523F-834AA95F06D3}"/>
          </ac:spMkLst>
        </pc:spChg>
        <pc:spChg chg="add del mod">
          <ac:chgData name="Cantamessa Astrid" userId="25f9f48d-85bc-43a4-947a-61da0b1c16f5" providerId="ADAL" clId="{49021BD5-7EF0-4C97-829D-B6454330BC5B}" dt="2023-07-04T06:18:53.344" v="1194" actId="478"/>
          <ac:spMkLst>
            <pc:docMk/>
            <pc:sldMk cId="3372750008" sldId="288"/>
            <ac:spMk id="202" creationId="{A6E9752A-04FD-ABF3-9537-90705B63D0BB}"/>
          </ac:spMkLst>
        </pc:spChg>
        <pc:spChg chg="add mod">
          <ac:chgData name="Cantamessa Astrid" userId="25f9f48d-85bc-43a4-947a-61da0b1c16f5" providerId="ADAL" clId="{49021BD5-7EF0-4C97-829D-B6454330BC5B}" dt="2023-07-04T06:40:45.759" v="1579" actId="1076"/>
          <ac:spMkLst>
            <pc:docMk/>
            <pc:sldMk cId="3372750008" sldId="288"/>
            <ac:spMk id="215" creationId="{3940D4B3-DCE8-52CE-8A82-42FD53B31AEA}"/>
          </ac:spMkLst>
        </pc:spChg>
        <pc:grpChg chg="mod">
          <ac:chgData name="Cantamessa Astrid" userId="25f9f48d-85bc-43a4-947a-61da0b1c16f5" providerId="ADAL" clId="{49021BD5-7EF0-4C97-829D-B6454330BC5B}" dt="2023-07-04T06:40:55.514" v="1595" actId="1035"/>
          <ac:grpSpMkLst>
            <pc:docMk/>
            <pc:sldMk cId="3372750008" sldId="288"/>
            <ac:grpSpMk id="13" creationId="{7E9541F4-D703-D4AF-3050-10DF5792BE53}"/>
          </ac:grpSpMkLst>
        </pc:grpChg>
        <pc:grpChg chg="mod">
          <ac:chgData name="Cantamessa Astrid" userId="25f9f48d-85bc-43a4-947a-61da0b1c16f5" providerId="ADAL" clId="{49021BD5-7EF0-4C97-829D-B6454330BC5B}" dt="2023-07-04T06:40:55.514" v="1595" actId="1035"/>
          <ac:grpSpMkLst>
            <pc:docMk/>
            <pc:sldMk cId="3372750008" sldId="288"/>
            <ac:grpSpMk id="14" creationId="{17620D9B-4462-41A8-91D7-3DD0F2ABFD7F}"/>
          </ac:grpSpMkLst>
        </pc:grpChg>
        <pc:grpChg chg="mod">
          <ac:chgData name="Cantamessa Astrid" userId="25f9f48d-85bc-43a4-947a-61da0b1c16f5" providerId="ADAL" clId="{49021BD5-7EF0-4C97-829D-B6454330BC5B}" dt="2023-07-04T06:40:55.514" v="1595" actId="1035"/>
          <ac:grpSpMkLst>
            <pc:docMk/>
            <pc:sldMk cId="3372750008" sldId="288"/>
            <ac:grpSpMk id="17" creationId="{DA64C26A-D537-02B0-5ADD-9E20E5B168E3}"/>
          </ac:grpSpMkLst>
        </pc:grpChg>
        <pc:grpChg chg="add del mod">
          <ac:chgData name="Cantamessa Astrid" userId="25f9f48d-85bc-43a4-947a-61da0b1c16f5" providerId="ADAL" clId="{49021BD5-7EF0-4C97-829D-B6454330BC5B}" dt="2023-07-04T06:18:51.555" v="1193" actId="478"/>
          <ac:grpSpMkLst>
            <pc:docMk/>
            <pc:sldMk cId="3372750008" sldId="288"/>
            <ac:grpSpMk id="26" creationId="{31EE1864-5858-AAD0-B59C-2362FC8F6ECD}"/>
          </ac:grpSpMkLst>
        </pc:grpChg>
        <pc:grpChg chg="mod topLvl">
          <ac:chgData name="Cantamessa Astrid" userId="25f9f48d-85bc-43a4-947a-61da0b1c16f5" providerId="ADAL" clId="{49021BD5-7EF0-4C97-829D-B6454330BC5B}" dt="2023-07-03T10:46:46.469" v="51" actId="164"/>
          <ac:grpSpMkLst>
            <pc:docMk/>
            <pc:sldMk cId="3372750008" sldId="288"/>
            <ac:grpSpMk id="94" creationId="{7F0B170A-F0FB-9BE5-6BAD-696D4E2FE5B5}"/>
          </ac:grpSpMkLst>
        </pc:grpChg>
        <pc:grpChg chg="mod topLvl">
          <ac:chgData name="Cantamessa Astrid" userId="25f9f48d-85bc-43a4-947a-61da0b1c16f5" providerId="ADAL" clId="{49021BD5-7EF0-4C97-829D-B6454330BC5B}" dt="2023-07-03T10:46:46.469" v="51" actId="164"/>
          <ac:grpSpMkLst>
            <pc:docMk/>
            <pc:sldMk cId="3372750008" sldId="288"/>
            <ac:grpSpMk id="190" creationId="{6F42930A-AD74-CB1A-DCB6-0A52AD575A83}"/>
          </ac:grpSpMkLst>
        </pc:grpChg>
        <pc:grpChg chg="mod topLvl">
          <ac:chgData name="Cantamessa Astrid" userId="25f9f48d-85bc-43a4-947a-61da0b1c16f5" providerId="ADAL" clId="{49021BD5-7EF0-4C97-829D-B6454330BC5B}" dt="2023-07-03T10:46:46.469" v="51" actId="164"/>
          <ac:grpSpMkLst>
            <pc:docMk/>
            <pc:sldMk cId="3372750008" sldId="288"/>
            <ac:grpSpMk id="191" creationId="{73198941-1607-E05C-C2E1-370D35F79F0F}"/>
          </ac:grpSpMkLst>
        </pc:grpChg>
        <pc:grpChg chg="del">
          <ac:chgData name="Cantamessa Astrid" userId="25f9f48d-85bc-43a4-947a-61da0b1c16f5" providerId="ADAL" clId="{49021BD5-7EF0-4C97-829D-B6454330BC5B}" dt="2023-07-03T10:43:03.862" v="24" actId="165"/>
          <ac:grpSpMkLst>
            <pc:docMk/>
            <pc:sldMk cId="3372750008" sldId="288"/>
            <ac:grpSpMk id="193" creationId="{C37663ED-2ADF-D7C9-9DDB-B39AD626E9B1}"/>
          </ac:grpSpMkLst>
        </pc:grpChg>
        <pc:grpChg chg="add del mod ord topLvl">
          <ac:chgData name="Cantamessa Astrid" userId="25f9f48d-85bc-43a4-947a-61da0b1c16f5" providerId="ADAL" clId="{49021BD5-7EF0-4C97-829D-B6454330BC5B}" dt="2023-07-03T10:46:06.957" v="50" actId="165"/>
          <ac:grpSpMkLst>
            <pc:docMk/>
            <pc:sldMk cId="3372750008" sldId="288"/>
            <ac:grpSpMk id="194" creationId="{A9F682BF-6DEA-A00B-8A01-7503A7C490F7}"/>
          </ac:grpSpMkLst>
        </pc:grpChg>
        <pc:grpChg chg="add del mod ord">
          <ac:chgData name="Cantamessa Astrid" userId="25f9f48d-85bc-43a4-947a-61da0b1c16f5" providerId="ADAL" clId="{49021BD5-7EF0-4C97-829D-B6454330BC5B}" dt="2023-07-03T10:46:02.843" v="49" actId="165"/>
          <ac:grpSpMkLst>
            <pc:docMk/>
            <pc:sldMk cId="3372750008" sldId="288"/>
            <ac:grpSpMk id="195" creationId="{DEFFBFE7-B9CC-DB91-798A-E2774B610AF5}"/>
          </ac:grpSpMkLst>
        </pc:grpChg>
        <pc:grpChg chg="add mod ord">
          <ac:chgData name="Cantamessa Astrid" userId="25f9f48d-85bc-43a4-947a-61da0b1c16f5" providerId="ADAL" clId="{49021BD5-7EF0-4C97-829D-B6454330BC5B}" dt="2023-07-03T10:47:02.500" v="53" actId="164"/>
          <ac:grpSpMkLst>
            <pc:docMk/>
            <pc:sldMk cId="3372750008" sldId="288"/>
            <ac:grpSpMk id="196" creationId="{001988C0-10A3-ABA4-256D-66F9C0D19C31}"/>
          </ac:grpSpMkLst>
        </pc:grpChg>
        <pc:grpChg chg="add mod ord">
          <ac:chgData name="Cantamessa Astrid" userId="25f9f48d-85bc-43a4-947a-61da0b1c16f5" providerId="ADAL" clId="{49021BD5-7EF0-4C97-829D-B6454330BC5B}" dt="2023-07-03T12:51:46.766" v="622" actId="164"/>
          <ac:grpSpMkLst>
            <pc:docMk/>
            <pc:sldMk cId="3372750008" sldId="288"/>
            <ac:grpSpMk id="197" creationId="{517E353E-39D5-59DA-84F3-DDB1AB0F6E36}"/>
          </ac:grpSpMkLst>
        </pc:grpChg>
        <pc:grpChg chg="add mod ord">
          <ac:chgData name="Cantamessa Astrid" userId="25f9f48d-85bc-43a4-947a-61da0b1c16f5" providerId="ADAL" clId="{49021BD5-7EF0-4C97-829D-B6454330BC5B}" dt="2023-07-04T06:40:09.860" v="1544" actId="1076"/>
          <ac:grpSpMkLst>
            <pc:docMk/>
            <pc:sldMk cId="3372750008" sldId="288"/>
            <ac:grpSpMk id="198" creationId="{85290972-3279-1748-3292-474CE31AFCA6}"/>
          </ac:grpSpMkLst>
        </pc:grpChg>
        <pc:graphicFrameChg chg="add del modGraphic">
          <ac:chgData name="Cantamessa Astrid" userId="25f9f48d-85bc-43a4-947a-61da0b1c16f5" providerId="ADAL" clId="{49021BD5-7EF0-4C97-829D-B6454330BC5B}" dt="2023-07-03T13:24:53.565" v="638" actId="478"/>
          <ac:graphicFrameMkLst>
            <pc:docMk/>
            <pc:sldMk cId="3372750008" sldId="288"/>
            <ac:graphicFrameMk id="200" creationId="{FD583AA0-E3BB-00F0-1396-6F57BBF4306C}"/>
          </ac:graphicFrameMkLst>
        </pc:graphicFrameChg>
        <pc:picChg chg="del">
          <ac:chgData name="Cantamessa Astrid" userId="25f9f48d-85bc-43a4-947a-61da0b1c16f5" providerId="ADAL" clId="{49021BD5-7EF0-4C97-829D-B6454330BC5B}" dt="2023-07-04T06:18:51.555" v="1193" actId="478"/>
          <ac:picMkLst>
            <pc:docMk/>
            <pc:sldMk cId="3372750008" sldId="288"/>
            <ac:picMk id="12" creationId="{D43B59CF-0AEA-2EAB-C640-A2AABD1FA740}"/>
          </ac:picMkLst>
        </pc:picChg>
        <pc:picChg chg="mod topLvl">
          <ac:chgData name="Cantamessa Astrid" userId="25f9f48d-85bc-43a4-947a-61da0b1c16f5" providerId="ADAL" clId="{49021BD5-7EF0-4C97-829D-B6454330BC5B}" dt="2023-07-03T10:41:59.982" v="20" actId="165"/>
          <ac:picMkLst>
            <pc:docMk/>
            <pc:sldMk cId="3372750008" sldId="288"/>
            <ac:picMk id="25" creationId="{DF516E2E-B5B5-D8A6-7515-3FF5F54B3F7B}"/>
          </ac:picMkLst>
        </pc:picChg>
        <pc:picChg chg="mod topLvl">
          <ac:chgData name="Cantamessa Astrid" userId="25f9f48d-85bc-43a4-947a-61da0b1c16f5" providerId="ADAL" clId="{49021BD5-7EF0-4C97-829D-B6454330BC5B}" dt="2023-07-03T10:46:46.469" v="51" actId="164"/>
          <ac:picMkLst>
            <pc:docMk/>
            <pc:sldMk cId="3372750008" sldId="288"/>
            <ac:picMk id="45" creationId="{7D25E03C-77FE-33CC-0831-B0AEC28A32D9}"/>
          </ac:picMkLst>
        </pc:picChg>
        <pc:cxnChg chg="mod topLvl">
          <ac:chgData name="Cantamessa Astrid" userId="25f9f48d-85bc-43a4-947a-61da0b1c16f5" providerId="ADAL" clId="{49021BD5-7EF0-4C97-829D-B6454330BC5B}" dt="2023-07-03T10:41:59.982" v="20" actId="165"/>
          <ac:cxnSpMkLst>
            <pc:docMk/>
            <pc:sldMk cId="3372750008" sldId="288"/>
            <ac:cxnSpMk id="22" creationId="{0CDE5C7E-119B-C701-CECC-E1628F8BBF25}"/>
          </ac:cxnSpMkLst>
        </pc:cxnChg>
        <pc:cxnChg chg="mod topLvl">
          <ac:chgData name="Cantamessa Astrid" userId="25f9f48d-85bc-43a4-947a-61da0b1c16f5" providerId="ADAL" clId="{49021BD5-7EF0-4C97-829D-B6454330BC5B}" dt="2023-07-03T10:47:02.500" v="53" actId="164"/>
          <ac:cxnSpMkLst>
            <pc:docMk/>
            <pc:sldMk cId="3372750008" sldId="288"/>
            <ac:cxnSpMk id="32" creationId="{479A6AD9-7D80-E4FA-3013-9034191DD511}"/>
          </ac:cxnSpMkLst>
        </pc:cxnChg>
        <pc:cxnChg chg="mod topLvl">
          <ac:chgData name="Cantamessa Astrid" userId="25f9f48d-85bc-43a4-947a-61da0b1c16f5" providerId="ADAL" clId="{49021BD5-7EF0-4C97-829D-B6454330BC5B}" dt="2023-07-03T10:47:02.500" v="53" actId="164"/>
          <ac:cxnSpMkLst>
            <pc:docMk/>
            <pc:sldMk cId="3372750008" sldId="288"/>
            <ac:cxnSpMk id="34" creationId="{71DAA1BF-B440-6320-933C-9D94031EBA3D}"/>
          </ac:cxnSpMkLst>
        </pc:cxnChg>
        <pc:cxnChg chg="mod">
          <ac:chgData name="Cantamessa Astrid" userId="25f9f48d-85bc-43a4-947a-61da0b1c16f5" providerId="ADAL" clId="{49021BD5-7EF0-4C97-829D-B6454330BC5B}" dt="2023-07-04T06:40:55.514" v="1595" actId="1035"/>
          <ac:cxnSpMkLst>
            <pc:docMk/>
            <pc:sldMk cId="3372750008" sldId="288"/>
            <ac:cxnSpMk id="48" creationId="{E5F10425-105D-34F2-F863-900DD5B2D7E5}"/>
          </ac:cxnSpMkLst>
        </pc:cxnChg>
        <pc:cxnChg chg="del mod">
          <ac:chgData name="Cantamessa Astrid" userId="25f9f48d-85bc-43a4-947a-61da0b1c16f5" providerId="ADAL" clId="{49021BD5-7EF0-4C97-829D-B6454330BC5B}" dt="2023-07-04T06:18:51.555" v="1193" actId="478"/>
          <ac:cxnSpMkLst>
            <pc:docMk/>
            <pc:sldMk cId="3372750008" sldId="288"/>
            <ac:cxnSpMk id="54" creationId="{2FCFAA46-E052-8781-B3A9-924CAB2DD873}"/>
          </ac:cxnSpMkLst>
        </pc:cxnChg>
        <pc:cxnChg chg="del mod">
          <ac:chgData name="Cantamessa Astrid" userId="25f9f48d-85bc-43a4-947a-61da0b1c16f5" providerId="ADAL" clId="{49021BD5-7EF0-4C97-829D-B6454330BC5B}" dt="2023-07-04T06:18:51.555" v="1193" actId="478"/>
          <ac:cxnSpMkLst>
            <pc:docMk/>
            <pc:sldMk cId="3372750008" sldId="288"/>
            <ac:cxnSpMk id="57" creationId="{E022554C-F6F8-120C-16D3-6D9827558E65}"/>
          </ac:cxnSpMkLst>
        </pc:cxnChg>
        <pc:cxnChg chg="del">
          <ac:chgData name="Cantamessa Astrid" userId="25f9f48d-85bc-43a4-947a-61da0b1c16f5" providerId="ADAL" clId="{49021BD5-7EF0-4C97-829D-B6454330BC5B}" dt="2023-07-04T06:18:51.555" v="1193" actId="478"/>
          <ac:cxnSpMkLst>
            <pc:docMk/>
            <pc:sldMk cId="3372750008" sldId="288"/>
            <ac:cxnSpMk id="67" creationId="{F7169CAD-69F7-C727-A401-944A108523F0}"/>
          </ac:cxnSpMkLst>
        </pc:cxnChg>
        <pc:cxnChg chg="mod">
          <ac:chgData name="Cantamessa Astrid" userId="25f9f48d-85bc-43a4-947a-61da0b1c16f5" providerId="ADAL" clId="{49021BD5-7EF0-4C97-829D-B6454330BC5B}" dt="2023-07-04T06:40:55.514" v="1595" actId="1035"/>
          <ac:cxnSpMkLst>
            <pc:docMk/>
            <pc:sldMk cId="3372750008" sldId="288"/>
            <ac:cxnSpMk id="75" creationId="{DC6C7AB9-50CC-5D37-8809-FEC4A68B906E}"/>
          </ac:cxnSpMkLst>
        </pc:cxnChg>
        <pc:cxnChg chg="mod topLvl">
          <ac:chgData name="Cantamessa Astrid" userId="25f9f48d-85bc-43a4-947a-61da0b1c16f5" providerId="ADAL" clId="{49021BD5-7EF0-4C97-829D-B6454330BC5B}" dt="2023-07-04T06:40:04.130" v="1541" actId="1037"/>
          <ac:cxnSpMkLst>
            <pc:docMk/>
            <pc:sldMk cId="3372750008" sldId="288"/>
            <ac:cxnSpMk id="101" creationId="{600D0E04-080D-F87C-E6DC-9007816AFE30}"/>
          </ac:cxnSpMkLst>
        </pc:cxnChg>
        <pc:cxnChg chg="mod topLvl">
          <ac:chgData name="Cantamessa Astrid" userId="25f9f48d-85bc-43a4-947a-61da0b1c16f5" providerId="ADAL" clId="{49021BD5-7EF0-4C97-829D-B6454330BC5B}" dt="2023-07-04T06:40:09.860" v="1544" actId="1076"/>
          <ac:cxnSpMkLst>
            <pc:docMk/>
            <pc:sldMk cId="3372750008" sldId="288"/>
            <ac:cxnSpMk id="102" creationId="{A767B55F-5026-7526-0FBE-E419FCCF949A}"/>
          </ac:cxnSpMkLst>
        </pc:cxnChg>
        <pc:cxnChg chg="mod topLvl">
          <ac:chgData name="Cantamessa Astrid" userId="25f9f48d-85bc-43a4-947a-61da0b1c16f5" providerId="ADAL" clId="{49021BD5-7EF0-4C97-829D-B6454330BC5B}" dt="2023-07-04T06:40:04.130" v="1541" actId="1037"/>
          <ac:cxnSpMkLst>
            <pc:docMk/>
            <pc:sldMk cId="3372750008" sldId="288"/>
            <ac:cxnSpMk id="105" creationId="{49FEEB30-F229-2A05-6677-476F34D17984}"/>
          </ac:cxnSpMkLst>
        </pc:cxnChg>
        <pc:cxnChg chg="mod">
          <ac:chgData name="Cantamessa Astrid" userId="25f9f48d-85bc-43a4-947a-61da0b1c16f5" providerId="ADAL" clId="{49021BD5-7EF0-4C97-829D-B6454330BC5B}" dt="2023-07-04T06:40:55.514" v="1595" actId="1035"/>
          <ac:cxnSpMkLst>
            <pc:docMk/>
            <pc:sldMk cId="3372750008" sldId="288"/>
            <ac:cxnSpMk id="139" creationId="{E4F4763D-7A47-BAC5-A5C6-70A2790CF070}"/>
          </ac:cxnSpMkLst>
        </pc:cxnChg>
        <pc:cxnChg chg="mod">
          <ac:chgData name="Cantamessa Astrid" userId="25f9f48d-85bc-43a4-947a-61da0b1c16f5" providerId="ADAL" clId="{49021BD5-7EF0-4C97-829D-B6454330BC5B}" dt="2023-07-04T06:40:55.514" v="1595" actId="1035"/>
          <ac:cxnSpMkLst>
            <pc:docMk/>
            <pc:sldMk cId="3372750008" sldId="288"/>
            <ac:cxnSpMk id="143" creationId="{1854B9E1-B392-5EBF-0039-B3C7336834A5}"/>
          </ac:cxnSpMkLst>
        </pc:cxnChg>
        <pc:cxnChg chg="mod topLvl">
          <ac:chgData name="Cantamessa Astrid" userId="25f9f48d-85bc-43a4-947a-61da0b1c16f5" providerId="ADAL" clId="{49021BD5-7EF0-4C97-829D-B6454330BC5B}" dt="2023-07-04T06:40:04.130" v="1541" actId="1037"/>
          <ac:cxnSpMkLst>
            <pc:docMk/>
            <pc:sldMk cId="3372750008" sldId="288"/>
            <ac:cxnSpMk id="163" creationId="{F30D509E-AB98-6112-7F10-5D5197BAAF5C}"/>
          </ac:cxnSpMkLst>
        </pc:cxnChg>
        <pc:cxnChg chg="mod topLvl">
          <ac:chgData name="Cantamessa Astrid" userId="25f9f48d-85bc-43a4-947a-61da0b1c16f5" providerId="ADAL" clId="{49021BD5-7EF0-4C97-829D-B6454330BC5B}" dt="2023-07-04T06:40:04.130" v="1541" actId="1037"/>
          <ac:cxnSpMkLst>
            <pc:docMk/>
            <pc:sldMk cId="3372750008" sldId="288"/>
            <ac:cxnSpMk id="169" creationId="{532D2952-06BD-CAE4-5825-1695B090D895}"/>
          </ac:cxnSpMkLst>
        </pc:cxnChg>
        <pc:cxnChg chg="mod topLvl">
          <ac:chgData name="Cantamessa Astrid" userId="25f9f48d-85bc-43a4-947a-61da0b1c16f5" providerId="ADAL" clId="{49021BD5-7EF0-4C97-829D-B6454330BC5B}" dt="2023-07-04T06:40:04.130" v="1541" actId="1037"/>
          <ac:cxnSpMkLst>
            <pc:docMk/>
            <pc:sldMk cId="3372750008" sldId="288"/>
            <ac:cxnSpMk id="181" creationId="{58EE6E8F-EF84-9CC8-1D33-5D7B72812356}"/>
          </ac:cxnSpMkLst>
        </pc:cxnChg>
      </pc:sldChg>
      <pc:sldChg chg="addSp delSp modSp mod delAnim modAnim modNotesTx">
        <pc:chgData name="Cantamessa Astrid" userId="25f9f48d-85bc-43a4-947a-61da0b1c16f5" providerId="ADAL" clId="{49021BD5-7EF0-4C97-829D-B6454330BC5B}" dt="2023-07-05T12:52:50.512" v="18546" actId="20577"/>
        <pc:sldMkLst>
          <pc:docMk/>
          <pc:sldMk cId="1920933536" sldId="290"/>
        </pc:sldMkLst>
        <pc:spChg chg="del">
          <ac:chgData name="Cantamessa Astrid" userId="25f9f48d-85bc-43a4-947a-61da0b1c16f5" providerId="ADAL" clId="{49021BD5-7EF0-4C97-829D-B6454330BC5B}" dt="2023-07-04T07:06:10.550" v="1840" actId="478"/>
          <ac:spMkLst>
            <pc:docMk/>
            <pc:sldMk cId="1920933536" sldId="290"/>
            <ac:spMk id="2" creationId="{9A9E188A-623B-612F-124C-6BAEF5F29EDE}"/>
          </ac:spMkLst>
        </pc:spChg>
        <pc:spChg chg="add mod">
          <ac:chgData name="Cantamessa Astrid" userId="25f9f48d-85bc-43a4-947a-61da0b1c16f5" providerId="ADAL" clId="{49021BD5-7EF0-4C97-829D-B6454330BC5B}" dt="2023-07-05T06:39:06.914" v="5759" actId="1076"/>
          <ac:spMkLst>
            <pc:docMk/>
            <pc:sldMk cId="1920933536" sldId="290"/>
            <ac:spMk id="3" creationId="{E008D59E-0C4B-8755-2953-FEFB9ED7A7EC}"/>
          </ac:spMkLst>
        </pc:spChg>
        <pc:spChg chg="del">
          <ac:chgData name="Cantamessa Astrid" userId="25f9f48d-85bc-43a4-947a-61da0b1c16f5" providerId="ADAL" clId="{49021BD5-7EF0-4C97-829D-B6454330BC5B}" dt="2023-07-04T07:06:10.550" v="1840" actId="478"/>
          <ac:spMkLst>
            <pc:docMk/>
            <pc:sldMk cId="1920933536" sldId="290"/>
            <ac:spMk id="3" creationId="{FCD8F537-9830-4966-CEAD-80AA7E5B0EC0}"/>
          </ac:spMkLst>
        </pc:spChg>
        <pc:spChg chg="del">
          <ac:chgData name="Cantamessa Astrid" userId="25f9f48d-85bc-43a4-947a-61da0b1c16f5" providerId="ADAL" clId="{49021BD5-7EF0-4C97-829D-B6454330BC5B}" dt="2023-07-04T07:06:10.550" v="1840" actId="478"/>
          <ac:spMkLst>
            <pc:docMk/>
            <pc:sldMk cId="1920933536" sldId="290"/>
            <ac:spMk id="5" creationId="{AFFA0C22-F5C8-E6F4-8B2E-9F89DCEDEB72}"/>
          </ac:spMkLst>
        </pc:spChg>
        <pc:spChg chg="del">
          <ac:chgData name="Cantamessa Astrid" userId="25f9f48d-85bc-43a4-947a-61da0b1c16f5" providerId="ADAL" clId="{49021BD5-7EF0-4C97-829D-B6454330BC5B}" dt="2023-07-03T10:54:32.503" v="126" actId="478"/>
          <ac:spMkLst>
            <pc:docMk/>
            <pc:sldMk cId="1920933536" sldId="290"/>
            <ac:spMk id="7" creationId="{07614F24-4482-74D7-37B4-778FDA4D4A46}"/>
          </ac:spMkLst>
        </pc:spChg>
        <pc:spChg chg="add del mod">
          <ac:chgData name="Cantamessa Astrid" userId="25f9f48d-85bc-43a4-947a-61da0b1c16f5" providerId="ADAL" clId="{49021BD5-7EF0-4C97-829D-B6454330BC5B}" dt="2023-07-05T06:49:57.689" v="5834"/>
          <ac:spMkLst>
            <pc:docMk/>
            <pc:sldMk cId="1920933536" sldId="290"/>
            <ac:spMk id="7" creationId="{6C9F3C7C-D849-ECF4-BEE2-151A5FE78DEE}"/>
          </ac:spMkLst>
        </pc:spChg>
        <pc:spChg chg="mod">
          <ac:chgData name="Cantamessa Astrid" userId="25f9f48d-85bc-43a4-947a-61da0b1c16f5" providerId="ADAL" clId="{49021BD5-7EF0-4C97-829D-B6454330BC5B}" dt="2023-07-04T07:17:27.383" v="1914" actId="20577"/>
          <ac:spMkLst>
            <pc:docMk/>
            <pc:sldMk cId="1920933536" sldId="290"/>
            <ac:spMk id="8" creationId="{9FECD468-D859-490E-9795-74DDD441B13C}"/>
          </ac:spMkLst>
        </pc:spChg>
        <pc:spChg chg="del">
          <ac:chgData name="Cantamessa Astrid" userId="25f9f48d-85bc-43a4-947a-61da0b1c16f5" providerId="ADAL" clId="{49021BD5-7EF0-4C97-829D-B6454330BC5B}" dt="2023-07-04T07:06:10.550" v="1840" actId="478"/>
          <ac:spMkLst>
            <pc:docMk/>
            <pc:sldMk cId="1920933536" sldId="290"/>
            <ac:spMk id="9" creationId="{BB01198C-5463-D586-CC23-AF6E5540C163}"/>
          </ac:spMkLst>
        </pc:spChg>
        <pc:spChg chg="add del mod">
          <ac:chgData name="Cantamessa Astrid" userId="25f9f48d-85bc-43a4-947a-61da0b1c16f5" providerId="ADAL" clId="{49021BD5-7EF0-4C97-829D-B6454330BC5B}" dt="2023-07-05T06:50:12.304" v="5838"/>
          <ac:spMkLst>
            <pc:docMk/>
            <pc:sldMk cId="1920933536" sldId="290"/>
            <ac:spMk id="11" creationId="{4F0F77D0-1424-278C-C0C1-183D149B1285}"/>
          </ac:spMkLst>
        </pc:spChg>
        <pc:spChg chg="del">
          <ac:chgData name="Cantamessa Astrid" userId="25f9f48d-85bc-43a4-947a-61da0b1c16f5" providerId="ADAL" clId="{49021BD5-7EF0-4C97-829D-B6454330BC5B}" dt="2023-07-04T07:06:10.550" v="1840" actId="478"/>
          <ac:spMkLst>
            <pc:docMk/>
            <pc:sldMk cId="1920933536" sldId="290"/>
            <ac:spMk id="11" creationId="{9C7FE587-C2ED-5986-19AE-0295F359CA73}"/>
          </ac:spMkLst>
        </pc:spChg>
        <pc:spChg chg="del">
          <ac:chgData name="Cantamessa Astrid" userId="25f9f48d-85bc-43a4-947a-61da0b1c16f5" providerId="ADAL" clId="{49021BD5-7EF0-4C97-829D-B6454330BC5B}" dt="2023-07-03T10:54:32.503" v="126" actId="478"/>
          <ac:spMkLst>
            <pc:docMk/>
            <pc:sldMk cId="1920933536" sldId="290"/>
            <ac:spMk id="12" creationId="{FB9F4DD0-3A6B-6871-B170-54ACCA1AD428}"/>
          </ac:spMkLst>
        </pc:spChg>
        <pc:spChg chg="add del mod">
          <ac:chgData name="Cantamessa Astrid" userId="25f9f48d-85bc-43a4-947a-61da0b1c16f5" providerId="ADAL" clId="{49021BD5-7EF0-4C97-829D-B6454330BC5B}" dt="2023-07-05T06:51:00.880" v="5848" actId="478"/>
          <ac:spMkLst>
            <pc:docMk/>
            <pc:sldMk cId="1920933536" sldId="290"/>
            <ac:spMk id="14" creationId="{06BA6F25-7BD3-72C2-F6E6-05E1C8E7BF46}"/>
          </ac:spMkLst>
        </pc:spChg>
        <pc:spChg chg="del">
          <ac:chgData name="Cantamessa Astrid" userId="25f9f48d-85bc-43a4-947a-61da0b1c16f5" providerId="ADAL" clId="{49021BD5-7EF0-4C97-829D-B6454330BC5B}" dt="2023-07-04T07:06:10.550" v="1840" actId="478"/>
          <ac:spMkLst>
            <pc:docMk/>
            <pc:sldMk cId="1920933536" sldId="290"/>
            <ac:spMk id="14" creationId="{C8E52655-D112-B0E9-688F-AA3A3CBDF66D}"/>
          </ac:spMkLst>
        </pc:spChg>
        <pc:spChg chg="del">
          <ac:chgData name="Cantamessa Astrid" userId="25f9f48d-85bc-43a4-947a-61da0b1c16f5" providerId="ADAL" clId="{49021BD5-7EF0-4C97-829D-B6454330BC5B}" dt="2023-07-04T07:06:10.550" v="1840" actId="478"/>
          <ac:spMkLst>
            <pc:docMk/>
            <pc:sldMk cId="1920933536" sldId="290"/>
            <ac:spMk id="17" creationId="{BD01E60D-1D2D-D894-CC2D-D8C0435DD41F}"/>
          </ac:spMkLst>
        </pc:spChg>
        <pc:spChg chg="add del mod">
          <ac:chgData name="Cantamessa Astrid" userId="25f9f48d-85bc-43a4-947a-61da0b1c16f5" providerId="ADAL" clId="{49021BD5-7EF0-4C97-829D-B6454330BC5B}" dt="2023-07-05T09:16:24.264" v="9464" actId="478"/>
          <ac:spMkLst>
            <pc:docMk/>
            <pc:sldMk cId="1920933536" sldId="290"/>
            <ac:spMk id="20" creationId="{41B90A34-595E-9F00-ACBF-3D989C6429D0}"/>
          </ac:spMkLst>
        </pc:spChg>
        <pc:spChg chg="add mod">
          <ac:chgData name="Cantamessa Astrid" userId="25f9f48d-85bc-43a4-947a-61da0b1c16f5" providerId="ADAL" clId="{49021BD5-7EF0-4C97-829D-B6454330BC5B}" dt="2023-07-04T13:42:07.955" v="4034" actId="20577"/>
          <ac:spMkLst>
            <pc:docMk/>
            <pc:sldMk cId="1920933536" sldId="290"/>
            <ac:spMk id="21" creationId="{43FFCF96-14FB-E895-DFA9-FFD3D0C61F50}"/>
          </ac:spMkLst>
        </pc:spChg>
        <pc:spChg chg="add mod">
          <ac:chgData name="Cantamessa Astrid" userId="25f9f48d-85bc-43a4-947a-61da0b1c16f5" providerId="ADAL" clId="{49021BD5-7EF0-4C97-829D-B6454330BC5B}" dt="2023-07-04T07:57:20.703" v="3254" actId="122"/>
          <ac:spMkLst>
            <pc:docMk/>
            <pc:sldMk cId="1920933536" sldId="290"/>
            <ac:spMk id="22" creationId="{FA8D8099-4046-E3A7-CFC9-C45908B411C7}"/>
          </ac:spMkLst>
        </pc:spChg>
        <pc:spChg chg="add mod">
          <ac:chgData name="Cantamessa Astrid" userId="25f9f48d-85bc-43a4-947a-61da0b1c16f5" providerId="ADAL" clId="{49021BD5-7EF0-4C97-829D-B6454330BC5B}" dt="2023-07-04T07:57:20.703" v="3254" actId="122"/>
          <ac:spMkLst>
            <pc:docMk/>
            <pc:sldMk cId="1920933536" sldId="290"/>
            <ac:spMk id="24" creationId="{3E46FF4D-1B3B-5F9A-F512-A60571C4D7C6}"/>
          </ac:spMkLst>
        </pc:spChg>
        <pc:spChg chg="del">
          <ac:chgData name="Cantamessa Astrid" userId="25f9f48d-85bc-43a4-947a-61da0b1c16f5" providerId="ADAL" clId="{49021BD5-7EF0-4C97-829D-B6454330BC5B}" dt="2023-07-04T07:06:10.550" v="1840" actId="478"/>
          <ac:spMkLst>
            <pc:docMk/>
            <pc:sldMk cId="1920933536" sldId="290"/>
            <ac:spMk id="25" creationId="{36DE1AD1-C14D-A9A9-470D-ADE9940CE303}"/>
          </ac:spMkLst>
        </pc:spChg>
        <pc:spChg chg="add del mod">
          <ac:chgData name="Cantamessa Astrid" userId="25f9f48d-85bc-43a4-947a-61da0b1c16f5" providerId="ADAL" clId="{49021BD5-7EF0-4C97-829D-B6454330BC5B}" dt="2023-07-05T07:00:55.744" v="5945" actId="478"/>
          <ac:spMkLst>
            <pc:docMk/>
            <pc:sldMk cId="1920933536" sldId="290"/>
            <ac:spMk id="25" creationId="{580B0C98-C063-AEB4-E22B-608F9177CD92}"/>
          </ac:spMkLst>
        </pc:spChg>
        <pc:spChg chg="add mod">
          <ac:chgData name="Cantamessa Astrid" userId="25f9f48d-85bc-43a4-947a-61da0b1c16f5" providerId="ADAL" clId="{49021BD5-7EF0-4C97-829D-B6454330BC5B}" dt="2023-07-04T07:57:20.703" v="3254" actId="122"/>
          <ac:spMkLst>
            <pc:docMk/>
            <pc:sldMk cId="1920933536" sldId="290"/>
            <ac:spMk id="26" creationId="{C0470260-86FB-CB16-BEB4-AE0FCE6719D9}"/>
          </ac:spMkLst>
        </pc:spChg>
        <pc:spChg chg="add mod">
          <ac:chgData name="Cantamessa Astrid" userId="25f9f48d-85bc-43a4-947a-61da0b1c16f5" providerId="ADAL" clId="{49021BD5-7EF0-4C97-829D-B6454330BC5B}" dt="2023-07-04T07:57:20.703" v="3254" actId="122"/>
          <ac:spMkLst>
            <pc:docMk/>
            <pc:sldMk cId="1920933536" sldId="290"/>
            <ac:spMk id="27" creationId="{971590EF-C15F-DE5B-2B9D-4CBADE4D772F}"/>
          </ac:spMkLst>
        </pc:spChg>
        <pc:spChg chg="add mod">
          <ac:chgData name="Cantamessa Astrid" userId="25f9f48d-85bc-43a4-947a-61da0b1c16f5" providerId="ADAL" clId="{49021BD5-7EF0-4C97-829D-B6454330BC5B}" dt="2023-07-04T07:57:20.703" v="3254" actId="122"/>
          <ac:spMkLst>
            <pc:docMk/>
            <pc:sldMk cId="1920933536" sldId="290"/>
            <ac:spMk id="28" creationId="{60D8032B-0B70-049A-3D90-15A74C4CA570}"/>
          </ac:spMkLst>
        </pc:spChg>
        <pc:spChg chg="add mod">
          <ac:chgData name="Cantamessa Astrid" userId="25f9f48d-85bc-43a4-947a-61da0b1c16f5" providerId="ADAL" clId="{49021BD5-7EF0-4C97-829D-B6454330BC5B}" dt="2023-07-04T07:57:20.703" v="3254" actId="122"/>
          <ac:spMkLst>
            <pc:docMk/>
            <pc:sldMk cId="1920933536" sldId="290"/>
            <ac:spMk id="29" creationId="{C36D9F7D-A30E-160D-A2E5-819ACB2A5E26}"/>
          </ac:spMkLst>
        </pc:spChg>
        <pc:spChg chg="mod">
          <ac:chgData name="Cantamessa Astrid" userId="25f9f48d-85bc-43a4-947a-61da0b1c16f5" providerId="ADAL" clId="{49021BD5-7EF0-4C97-829D-B6454330BC5B}" dt="2023-07-05T12:52:50.512" v="18546" actId="20577"/>
          <ac:spMkLst>
            <pc:docMk/>
            <pc:sldMk cId="1920933536" sldId="290"/>
            <ac:spMk id="30" creationId="{5DAADFCD-58EA-7ECA-7C1D-3F2EE457B8EC}"/>
          </ac:spMkLst>
        </pc:spChg>
        <pc:spChg chg="add mod">
          <ac:chgData name="Cantamessa Astrid" userId="25f9f48d-85bc-43a4-947a-61da0b1c16f5" providerId="ADAL" clId="{49021BD5-7EF0-4C97-829D-B6454330BC5B}" dt="2023-07-04T07:57:20.703" v="3254" actId="122"/>
          <ac:spMkLst>
            <pc:docMk/>
            <pc:sldMk cId="1920933536" sldId="290"/>
            <ac:spMk id="31" creationId="{2A5EBFE9-3DB6-F8D7-9090-B9F85EC59E41}"/>
          </ac:spMkLst>
        </pc:spChg>
        <pc:spChg chg="add mod">
          <ac:chgData name="Cantamessa Astrid" userId="25f9f48d-85bc-43a4-947a-61da0b1c16f5" providerId="ADAL" clId="{49021BD5-7EF0-4C97-829D-B6454330BC5B}" dt="2023-07-04T07:57:20.703" v="3254" actId="122"/>
          <ac:spMkLst>
            <pc:docMk/>
            <pc:sldMk cId="1920933536" sldId="290"/>
            <ac:spMk id="32" creationId="{1888ED75-70A5-6A1A-D6EA-FA21CEB308AA}"/>
          </ac:spMkLst>
        </pc:spChg>
        <pc:spChg chg="add mod">
          <ac:chgData name="Cantamessa Astrid" userId="25f9f48d-85bc-43a4-947a-61da0b1c16f5" providerId="ADAL" clId="{49021BD5-7EF0-4C97-829D-B6454330BC5B}" dt="2023-07-04T07:06:24.693" v="1843"/>
          <ac:spMkLst>
            <pc:docMk/>
            <pc:sldMk cId="1920933536" sldId="290"/>
            <ac:spMk id="33" creationId="{7A0E8941-CBBF-A5FA-584A-E9449DEDB586}"/>
          </ac:spMkLst>
        </pc:spChg>
        <pc:spChg chg="add mod">
          <ac:chgData name="Cantamessa Astrid" userId="25f9f48d-85bc-43a4-947a-61da0b1c16f5" providerId="ADAL" clId="{49021BD5-7EF0-4C97-829D-B6454330BC5B}" dt="2023-07-04T07:06:24.693" v="1843"/>
          <ac:spMkLst>
            <pc:docMk/>
            <pc:sldMk cId="1920933536" sldId="290"/>
            <ac:spMk id="34" creationId="{7C1FB2C8-BE19-AC13-440B-4EA49A4D7FB8}"/>
          </ac:spMkLst>
        </pc:spChg>
        <pc:spChg chg="add mod">
          <ac:chgData name="Cantamessa Astrid" userId="25f9f48d-85bc-43a4-947a-61da0b1c16f5" providerId="ADAL" clId="{49021BD5-7EF0-4C97-829D-B6454330BC5B}" dt="2023-07-04T07:06:24.693" v="1843"/>
          <ac:spMkLst>
            <pc:docMk/>
            <pc:sldMk cId="1920933536" sldId="290"/>
            <ac:spMk id="35" creationId="{BF3E1292-078D-FCF5-9EA8-7A6B14A0E82D}"/>
          </ac:spMkLst>
        </pc:spChg>
        <pc:spChg chg="add mod">
          <ac:chgData name="Cantamessa Astrid" userId="25f9f48d-85bc-43a4-947a-61da0b1c16f5" providerId="ADAL" clId="{49021BD5-7EF0-4C97-829D-B6454330BC5B}" dt="2023-07-04T07:06:24.693" v="1843"/>
          <ac:spMkLst>
            <pc:docMk/>
            <pc:sldMk cId="1920933536" sldId="290"/>
            <ac:spMk id="36" creationId="{6C743E83-8914-92ED-8ED7-7BCDE7EAB965}"/>
          </ac:spMkLst>
        </pc:spChg>
        <pc:spChg chg="add del mod">
          <ac:chgData name="Cantamessa Astrid" userId="25f9f48d-85bc-43a4-947a-61da0b1c16f5" providerId="ADAL" clId="{49021BD5-7EF0-4C97-829D-B6454330BC5B}" dt="2023-07-05T07:00:55.744" v="5945" actId="478"/>
          <ac:spMkLst>
            <pc:docMk/>
            <pc:sldMk cId="1920933536" sldId="290"/>
            <ac:spMk id="39" creationId="{9BFA9907-EF65-4F0B-FE1D-1BD3D71F58C0}"/>
          </ac:spMkLst>
        </pc:spChg>
        <pc:spChg chg="add del mod topLvl">
          <ac:chgData name="Cantamessa Astrid" userId="25f9f48d-85bc-43a4-947a-61da0b1c16f5" providerId="ADAL" clId="{49021BD5-7EF0-4C97-829D-B6454330BC5B}" dt="2023-07-05T07:00:55.744" v="5945" actId="478"/>
          <ac:spMkLst>
            <pc:docMk/>
            <pc:sldMk cId="1920933536" sldId="290"/>
            <ac:spMk id="42" creationId="{7A57E1BD-8470-1C6C-8ABE-CB27209E9F3B}"/>
          </ac:spMkLst>
        </pc:spChg>
        <pc:spChg chg="add mod">
          <ac:chgData name="Cantamessa Astrid" userId="25f9f48d-85bc-43a4-947a-61da0b1c16f5" providerId="ADAL" clId="{49021BD5-7EF0-4C97-829D-B6454330BC5B}" dt="2023-07-05T07:00:56.463" v="5946"/>
          <ac:spMkLst>
            <pc:docMk/>
            <pc:sldMk cId="1920933536" sldId="290"/>
            <ac:spMk id="46" creationId="{831A4116-E68F-9B83-61AD-EF000781EE37}"/>
          </ac:spMkLst>
        </pc:spChg>
        <pc:spChg chg="add mod">
          <ac:chgData name="Cantamessa Astrid" userId="25f9f48d-85bc-43a4-947a-61da0b1c16f5" providerId="ADAL" clId="{49021BD5-7EF0-4C97-829D-B6454330BC5B}" dt="2023-07-05T07:00:56.463" v="5946"/>
          <ac:spMkLst>
            <pc:docMk/>
            <pc:sldMk cId="1920933536" sldId="290"/>
            <ac:spMk id="48" creationId="{76036544-DF6D-4A3D-9CB8-0903C1128DA2}"/>
          </ac:spMkLst>
        </pc:spChg>
        <pc:spChg chg="add mod">
          <ac:chgData name="Cantamessa Astrid" userId="25f9f48d-85bc-43a4-947a-61da0b1c16f5" providerId="ADAL" clId="{49021BD5-7EF0-4C97-829D-B6454330BC5B}" dt="2023-07-05T07:00:56.463" v="5946"/>
          <ac:spMkLst>
            <pc:docMk/>
            <pc:sldMk cId="1920933536" sldId="290"/>
            <ac:spMk id="49" creationId="{629C5003-F8FD-633E-4220-77B829DC0249}"/>
          </ac:spMkLst>
        </pc:spChg>
        <pc:spChg chg="add mod">
          <ac:chgData name="Cantamessa Astrid" userId="25f9f48d-85bc-43a4-947a-61da0b1c16f5" providerId="ADAL" clId="{49021BD5-7EF0-4C97-829D-B6454330BC5B}" dt="2023-07-05T09:16:24.625" v="9465"/>
          <ac:spMkLst>
            <pc:docMk/>
            <pc:sldMk cId="1920933536" sldId="290"/>
            <ac:spMk id="50" creationId="{9F7B1554-F37A-8C53-B085-3D469650F625}"/>
          </ac:spMkLst>
        </pc:spChg>
        <pc:spChg chg="del">
          <ac:chgData name="Cantamessa Astrid" userId="25f9f48d-85bc-43a4-947a-61da0b1c16f5" providerId="ADAL" clId="{49021BD5-7EF0-4C97-829D-B6454330BC5B}" dt="2023-07-04T07:06:19.059" v="1842" actId="478"/>
          <ac:spMkLst>
            <pc:docMk/>
            <pc:sldMk cId="1920933536" sldId="290"/>
            <ac:spMk id="51" creationId="{6EAB1CEC-956A-469F-39C2-E5F70B843E31}"/>
          </ac:spMkLst>
        </pc:spChg>
        <pc:spChg chg="del">
          <ac:chgData name="Cantamessa Astrid" userId="25f9f48d-85bc-43a4-947a-61da0b1c16f5" providerId="ADAL" clId="{49021BD5-7EF0-4C97-829D-B6454330BC5B}" dt="2023-07-04T07:06:19.059" v="1842" actId="478"/>
          <ac:spMkLst>
            <pc:docMk/>
            <pc:sldMk cId="1920933536" sldId="290"/>
            <ac:spMk id="52" creationId="{9C17070A-8C90-1FA9-A367-1DECF0EB99A1}"/>
          </ac:spMkLst>
        </pc:spChg>
        <pc:spChg chg="del">
          <ac:chgData name="Cantamessa Astrid" userId="25f9f48d-85bc-43a4-947a-61da0b1c16f5" providerId="ADAL" clId="{49021BD5-7EF0-4C97-829D-B6454330BC5B}" dt="2023-07-04T07:06:19.059" v="1842" actId="478"/>
          <ac:spMkLst>
            <pc:docMk/>
            <pc:sldMk cId="1920933536" sldId="290"/>
            <ac:spMk id="53" creationId="{EB506CD8-E593-0AF7-7844-F046F8EDBEEF}"/>
          </ac:spMkLst>
        </pc:spChg>
        <pc:spChg chg="del">
          <ac:chgData name="Cantamessa Astrid" userId="25f9f48d-85bc-43a4-947a-61da0b1c16f5" providerId="ADAL" clId="{49021BD5-7EF0-4C97-829D-B6454330BC5B}" dt="2023-07-04T07:06:19.059" v="1842" actId="478"/>
          <ac:spMkLst>
            <pc:docMk/>
            <pc:sldMk cId="1920933536" sldId="290"/>
            <ac:spMk id="54" creationId="{6728ACC5-4E10-9036-64DC-7AFF0510B1BB}"/>
          </ac:spMkLst>
        </pc:spChg>
        <pc:grpChg chg="add del mod">
          <ac:chgData name="Cantamessa Astrid" userId="25f9f48d-85bc-43a4-947a-61da0b1c16f5" providerId="ADAL" clId="{49021BD5-7EF0-4C97-829D-B6454330BC5B}" dt="2023-07-05T06:57:33.490" v="5912" actId="165"/>
          <ac:grpSpMkLst>
            <pc:docMk/>
            <pc:sldMk cId="1920933536" sldId="290"/>
            <ac:grpSpMk id="43" creationId="{1575BF0B-79CB-5569-5D87-C02BA12F450A}"/>
          </ac:grpSpMkLst>
        </pc:grpChg>
        <pc:picChg chg="add del mod">
          <ac:chgData name="Cantamessa Astrid" userId="25f9f48d-85bc-43a4-947a-61da0b1c16f5" providerId="ADAL" clId="{49021BD5-7EF0-4C97-829D-B6454330BC5B}" dt="2023-07-05T06:38:56.612" v="5756" actId="478"/>
          <ac:picMkLst>
            <pc:docMk/>
            <pc:sldMk cId="1920933536" sldId="290"/>
            <ac:picMk id="2" creationId="{590A46BF-53AD-AAFF-5190-B963EAF38E21}"/>
          </ac:picMkLst>
        </pc:picChg>
        <pc:picChg chg="add mod ord modCrop">
          <ac:chgData name="Cantamessa Astrid" userId="25f9f48d-85bc-43a4-947a-61da0b1c16f5" providerId="ADAL" clId="{49021BD5-7EF0-4C97-829D-B6454330BC5B}" dt="2023-07-05T06:38:52.344" v="5754" actId="14100"/>
          <ac:picMkLst>
            <pc:docMk/>
            <pc:sldMk cId="1920933536" sldId="290"/>
            <ac:picMk id="38" creationId="{AAD64A2C-AF5D-4972-795B-AED1B8A72739}"/>
          </ac:picMkLst>
        </pc:picChg>
        <pc:picChg chg="add del mod topLvl modCrop">
          <ac:chgData name="Cantamessa Astrid" userId="25f9f48d-85bc-43a4-947a-61da0b1c16f5" providerId="ADAL" clId="{49021BD5-7EF0-4C97-829D-B6454330BC5B}" dt="2023-07-05T06:58:02.447" v="5919" actId="478"/>
          <ac:picMkLst>
            <pc:docMk/>
            <pc:sldMk cId="1920933536" sldId="290"/>
            <ac:picMk id="40" creationId="{7DEF2789-268E-2729-D4C0-D496FCD52651}"/>
          </ac:picMkLst>
        </pc:picChg>
        <pc:picChg chg="mod modCrop">
          <ac:chgData name="Cantamessa Astrid" userId="25f9f48d-85bc-43a4-947a-61da0b1c16f5" providerId="ADAL" clId="{49021BD5-7EF0-4C97-829D-B6454330BC5B}" dt="2023-07-04T07:06:31.752" v="1844" actId="732"/>
          <ac:picMkLst>
            <pc:docMk/>
            <pc:sldMk cId="1920933536" sldId="290"/>
            <ac:picMk id="56" creationId="{FDFE4CC8-8CA5-3417-1A87-493624F0C0E5}"/>
          </ac:picMkLst>
        </pc:picChg>
        <pc:picChg chg="del">
          <ac:chgData name="Cantamessa Astrid" userId="25f9f48d-85bc-43a4-947a-61da0b1c16f5" providerId="ADAL" clId="{49021BD5-7EF0-4C97-829D-B6454330BC5B}" dt="2023-07-04T07:12:36.041" v="1870" actId="478"/>
          <ac:picMkLst>
            <pc:docMk/>
            <pc:sldMk cId="1920933536" sldId="290"/>
            <ac:picMk id="58" creationId="{7DBF84B0-2F61-369D-3C87-F927C905138E}"/>
          </ac:picMkLst>
        </pc:picChg>
        <pc:cxnChg chg="add del mod">
          <ac:chgData name="Cantamessa Astrid" userId="25f9f48d-85bc-43a4-947a-61da0b1c16f5" providerId="ADAL" clId="{49021BD5-7EF0-4C97-829D-B6454330BC5B}" dt="2023-07-05T06:49:57.689" v="5834"/>
          <ac:cxnSpMkLst>
            <pc:docMk/>
            <pc:sldMk cId="1920933536" sldId="290"/>
            <ac:cxnSpMk id="5" creationId="{5D0886EC-C8DD-F43B-C267-BE71D2386A2B}"/>
          </ac:cxnSpMkLst>
        </pc:cxnChg>
        <pc:cxnChg chg="add del mod">
          <ac:chgData name="Cantamessa Astrid" userId="25f9f48d-85bc-43a4-947a-61da0b1c16f5" providerId="ADAL" clId="{49021BD5-7EF0-4C97-829D-B6454330BC5B}" dt="2023-07-05T06:50:12.304" v="5838"/>
          <ac:cxnSpMkLst>
            <pc:docMk/>
            <pc:sldMk cId="1920933536" sldId="290"/>
            <ac:cxnSpMk id="9" creationId="{AE29DB66-09F5-A363-181C-D05B3EB9D396}"/>
          </ac:cxnSpMkLst>
        </pc:cxnChg>
        <pc:cxnChg chg="add del mod">
          <ac:chgData name="Cantamessa Astrid" userId="25f9f48d-85bc-43a4-947a-61da0b1c16f5" providerId="ADAL" clId="{49021BD5-7EF0-4C97-829D-B6454330BC5B}" dt="2023-07-05T06:51:00.880" v="5848" actId="478"/>
          <ac:cxnSpMkLst>
            <pc:docMk/>
            <pc:sldMk cId="1920933536" sldId="290"/>
            <ac:cxnSpMk id="12" creationId="{C332BE7D-C84D-53F9-AB78-769332AB5371}"/>
          </ac:cxnSpMkLst>
        </pc:cxnChg>
        <pc:cxnChg chg="add mod">
          <ac:chgData name="Cantamessa Astrid" userId="25f9f48d-85bc-43a4-947a-61da0b1c16f5" providerId="ADAL" clId="{49021BD5-7EF0-4C97-829D-B6454330BC5B}" dt="2023-07-05T06:51:01.982" v="5849"/>
          <ac:cxnSpMkLst>
            <pc:docMk/>
            <pc:sldMk cId="1920933536" sldId="290"/>
            <ac:cxnSpMk id="17" creationId="{618E12AF-D325-2083-FEC0-B9311EDB5B75}"/>
          </ac:cxnSpMkLst>
        </pc:cxnChg>
        <pc:cxnChg chg="add mod">
          <ac:chgData name="Cantamessa Astrid" userId="25f9f48d-85bc-43a4-947a-61da0b1c16f5" providerId="ADAL" clId="{49021BD5-7EF0-4C97-829D-B6454330BC5B}" dt="2023-07-05T06:52:18.362" v="5871"/>
          <ac:cxnSpMkLst>
            <pc:docMk/>
            <pc:sldMk cId="1920933536" sldId="290"/>
            <ac:cxnSpMk id="37" creationId="{E69C419E-3B6C-56A3-BF57-439C17D2163A}"/>
          </ac:cxnSpMkLst>
        </pc:cxnChg>
        <pc:cxnChg chg="add mod topLvl">
          <ac:chgData name="Cantamessa Astrid" userId="25f9f48d-85bc-43a4-947a-61da0b1c16f5" providerId="ADAL" clId="{49021BD5-7EF0-4C97-829D-B6454330BC5B}" dt="2023-07-05T06:58:11.207" v="5920" actId="1076"/>
          <ac:cxnSpMkLst>
            <pc:docMk/>
            <pc:sldMk cId="1920933536" sldId="290"/>
            <ac:cxnSpMk id="41" creationId="{A926F145-8A00-78FC-8DC3-E42C33E7B353}"/>
          </ac:cxnSpMkLst>
        </pc:cxnChg>
        <pc:cxnChg chg="add del mod">
          <ac:chgData name="Cantamessa Astrid" userId="25f9f48d-85bc-43a4-947a-61da0b1c16f5" providerId="ADAL" clId="{49021BD5-7EF0-4C97-829D-B6454330BC5B}" dt="2023-07-05T06:58:44.879" v="5927" actId="478"/>
          <ac:cxnSpMkLst>
            <pc:docMk/>
            <pc:sldMk cId="1920933536" sldId="290"/>
            <ac:cxnSpMk id="45" creationId="{0AC00F34-7520-1F3D-BAF3-17E45DA9632D}"/>
          </ac:cxnSpMkLst>
        </pc:cxnChg>
      </pc:sldChg>
      <pc:sldChg chg="del ord">
        <pc:chgData name="Cantamessa Astrid" userId="25f9f48d-85bc-43a4-947a-61da0b1c16f5" providerId="ADAL" clId="{49021BD5-7EF0-4C97-829D-B6454330BC5B}" dt="2023-07-03T10:56:45.902" v="239" actId="47"/>
        <pc:sldMkLst>
          <pc:docMk/>
          <pc:sldMk cId="85621755" sldId="291"/>
        </pc:sldMkLst>
      </pc:sldChg>
      <pc:sldChg chg="addSp delSp modSp mod addAnim delAnim modAnim modNotesTx">
        <pc:chgData name="Cantamessa Astrid" userId="25f9f48d-85bc-43a4-947a-61da0b1c16f5" providerId="ADAL" clId="{49021BD5-7EF0-4C97-829D-B6454330BC5B}" dt="2023-07-05T12:53:46.074" v="18579" actId="20577"/>
        <pc:sldMkLst>
          <pc:docMk/>
          <pc:sldMk cId="2941991863" sldId="470"/>
        </pc:sldMkLst>
        <pc:spChg chg="mod">
          <ac:chgData name="Cantamessa Astrid" userId="25f9f48d-85bc-43a4-947a-61da0b1c16f5" providerId="ADAL" clId="{49021BD5-7EF0-4C97-829D-B6454330BC5B}" dt="2023-07-05T07:03:28.778" v="5978" actId="1036"/>
          <ac:spMkLst>
            <pc:docMk/>
            <pc:sldMk cId="2941991863" sldId="470"/>
            <ac:spMk id="7" creationId="{BD32938B-5706-970F-463A-978562D7785B}"/>
          </ac:spMkLst>
        </pc:spChg>
        <pc:spChg chg="mod">
          <ac:chgData name="Cantamessa Astrid" userId="25f9f48d-85bc-43a4-947a-61da0b1c16f5" providerId="ADAL" clId="{49021BD5-7EF0-4C97-829D-B6454330BC5B}" dt="2023-07-04T08:02:13.396" v="3366" actId="20577"/>
          <ac:spMkLst>
            <pc:docMk/>
            <pc:sldMk cId="2941991863" sldId="470"/>
            <ac:spMk id="8" creationId="{9FECD468-D859-490E-9795-74DDD441B13C}"/>
          </ac:spMkLst>
        </pc:spChg>
        <pc:spChg chg="mod">
          <ac:chgData name="Cantamessa Astrid" userId="25f9f48d-85bc-43a4-947a-61da0b1c16f5" providerId="ADAL" clId="{49021BD5-7EF0-4C97-829D-B6454330BC5B}" dt="2023-07-05T07:11:34.869" v="6114" actId="1035"/>
          <ac:spMkLst>
            <pc:docMk/>
            <pc:sldMk cId="2941991863" sldId="470"/>
            <ac:spMk id="12" creationId="{480DE108-EE56-3781-820F-C466C41D6510}"/>
          </ac:spMkLst>
        </pc:spChg>
        <pc:spChg chg="mod">
          <ac:chgData name="Cantamessa Astrid" userId="25f9f48d-85bc-43a4-947a-61da0b1c16f5" providerId="ADAL" clId="{49021BD5-7EF0-4C97-829D-B6454330BC5B}" dt="2023-07-05T12:53:46.074" v="18579" actId="20577"/>
          <ac:spMkLst>
            <pc:docMk/>
            <pc:sldMk cId="2941991863" sldId="470"/>
            <ac:spMk id="13" creationId="{16E3B202-F9FF-9817-FA8B-6D6FAD670734}"/>
          </ac:spMkLst>
        </pc:spChg>
        <pc:spChg chg="add mod topLvl">
          <ac:chgData name="Cantamessa Astrid" userId="25f9f48d-85bc-43a4-947a-61da0b1c16f5" providerId="ADAL" clId="{49021BD5-7EF0-4C97-829D-B6454330BC5B}" dt="2023-07-05T07:12:28.185" v="6149" actId="1038"/>
          <ac:spMkLst>
            <pc:docMk/>
            <pc:sldMk cId="2941991863" sldId="470"/>
            <ac:spMk id="2351" creationId="{427578A7-9180-7DF0-0350-F116A91016B9}"/>
          </ac:spMkLst>
        </pc:spChg>
        <pc:spChg chg="add mod">
          <ac:chgData name="Cantamessa Astrid" userId="25f9f48d-85bc-43a4-947a-61da0b1c16f5" providerId="ADAL" clId="{49021BD5-7EF0-4C97-829D-B6454330BC5B}" dt="2023-07-05T07:13:46.302" v="6202" actId="1038"/>
          <ac:spMkLst>
            <pc:docMk/>
            <pc:sldMk cId="2941991863" sldId="470"/>
            <ac:spMk id="2817" creationId="{787B2B09-A7B8-8314-537F-DC631A35F1B0}"/>
          </ac:spMkLst>
        </pc:spChg>
        <pc:spChg chg="add mod ord">
          <ac:chgData name="Cantamessa Astrid" userId="25f9f48d-85bc-43a4-947a-61da0b1c16f5" providerId="ADAL" clId="{49021BD5-7EF0-4C97-829D-B6454330BC5B}" dt="2023-07-04T08:16:34.764" v="3597" actId="6549"/>
          <ac:spMkLst>
            <pc:docMk/>
            <pc:sldMk cId="2941991863" sldId="470"/>
            <ac:spMk id="2819" creationId="{D8F0BF3A-3F79-DDB0-4A5B-623178AF0EF7}"/>
          </ac:spMkLst>
        </pc:spChg>
        <pc:spChg chg="add mod">
          <ac:chgData name="Cantamessa Astrid" userId="25f9f48d-85bc-43a4-947a-61da0b1c16f5" providerId="ADAL" clId="{49021BD5-7EF0-4C97-829D-B6454330BC5B}" dt="2023-07-04T15:45:32.511" v="5113" actId="207"/>
          <ac:spMkLst>
            <pc:docMk/>
            <pc:sldMk cId="2941991863" sldId="470"/>
            <ac:spMk id="2820" creationId="{DF709625-9829-3AE0-55FA-0E78FF49A3EF}"/>
          </ac:spMkLst>
        </pc:spChg>
        <pc:spChg chg="mod">
          <ac:chgData name="Cantamessa Astrid" userId="25f9f48d-85bc-43a4-947a-61da0b1c16f5" providerId="ADAL" clId="{49021BD5-7EF0-4C97-829D-B6454330BC5B}" dt="2023-07-04T08:15:03.061" v="3578" actId="1076"/>
          <ac:spMkLst>
            <pc:docMk/>
            <pc:sldMk cId="2941991863" sldId="470"/>
            <ac:spMk id="2829" creationId="{2B782963-1D3F-F904-416D-5BDFEC586F50}"/>
          </ac:spMkLst>
        </pc:spChg>
        <pc:spChg chg="mod">
          <ac:chgData name="Cantamessa Astrid" userId="25f9f48d-85bc-43a4-947a-61da0b1c16f5" providerId="ADAL" clId="{49021BD5-7EF0-4C97-829D-B6454330BC5B}" dt="2023-07-05T07:09:53.558" v="6049" actId="1076"/>
          <ac:spMkLst>
            <pc:docMk/>
            <pc:sldMk cId="2941991863" sldId="470"/>
            <ac:spMk id="2835" creationId="{D701D195-9126-E18D-8477-4B4FBA0AB80C}"/>
          </ac:spMkLst>
        </pc:spChg>
        <pc:spChg chg="mod ord">
          <ac:chgData name="Cantamessa Astrid" userId="25f9f48d-85bc-43a4-947a-61da0b1c16f5" providerId="ADAL" clId="{49021BD5-7EF0-4C97-829D-B6454330BC5B}" dt="2023-07-04T08:16:59.269" v="3618" actId="1038"/>
          <ac:spMkLst>
            <pc:docMk/>
            <pc:sldMk cId="2941991863" sldId="470"/>
            <ac:spMk id="2903" creationId="{9D5673C3-8B10-124F-2565-4003003E0255}"/>
          </ac:spMkLst>
        </pc:spChg>
        <pc:spChg chg="mod">
          <ac:chgData name="Cantamessa Astrid" userId="25f9f48d-85bc-43a4-947a-61da0b1c16f5" providerId="ADAL" clId="{49021BD5-7EF0-4C97-829D-B6454330BC5B}" dt="2023-07-03T12:05:10.417" v="454" actId="1038"/>
          <ac:spMkLst>
            <pc:docMk/>
            <pc:sldMk cId="2941991863" sldId="470"/>
            <ac:spMk id="2904" creationId="{68F2F7D6-8523-6414-CAA0-C7B7ED9714B4}"/>
          </ac:spMkLst>
        </pc:spChg>
        <pc:spChg chg="mod">
          <ac:chgData name="Cantamessa Astrid" userId="25f9f48d-85bc-43a4-947a-61da0b1c16f5" providerId="ADAL" clId="{49021BD5-7EF0-4C97-829D-B6454330BC5B}" dt="2023-07-03T12:05:16.543" v="455" actId="1076"/>
          <ac:spMkLst>
            <pc:docMk/>
            <pc:sldMk cId="2941991863" sldId="470"/>
            <ac:spMk id="2905" creationId="{89D50E64-96D6-3EF1-6EE8-CBC66D03E1B5}"/>
          </ac:spMkLst>
        </pc:spChg>
        <pc:spChg chg="del mod ord">
          <ac:chgData name="Cantamessa Astrid" userId="25f9f48d-85bc-43a4-947a-61da0b1c16f5" providerId="ADAL" clId="{49021BD5-7EF0-4C97-829D-B6454330BC5B}" dt="2023-07-04T08:15:07.263" v="3580" actId="478"/>
          <ac:spMkLst>
            <pc:docMk/>
            <pc:sldMk cId="2941991863" sldId="470"/>
            <ac:spMk id="2919" creationId="{B9E2906C-857A-38AD-D561-454F2A3D3CCB}"/>
          </ac:spMkLst>
        </pc:spChg>
        <pc:grpChg chg="mod">
          <ac:chgData name="Cantamessa Astrid" userId="25f9f48d-85bc-43a4-947a-61da0b1c16f5" providerId="ADAL" clId="{49021BD5-7EF0-4C97-829D-B6454330BC5B}" dt="2023-07-05T07:11:19.504" v="6106" actId="1076"/>
          <ac:grpSpMkLst>
            <pc:docMk/>
            <pc:sldMk cId="2941991863" sldId="470"/>
            <ac:grpSpMk id="2354" creationId="{1D1D56A0-AF30-B313-FF87-C1FC0DBEF8A2}"/>
          </ac:grpSpMkLst>
        </pc:grpChg>
        <pc:grpChg chg="add del mod">
          <ac:chgData name="Cantamessa Astrid" userId="25f9f48d-85bc-43a4-947a-61da0b1c16f5" providerId="ADAL" clId="{49021BD5-7EF0-4C97-829D-B6454330BC5B}" dt="2023-07-05T07:08:15.587" v="6016" actId="165"/>
          <ac:grpSpMkLst>
            <pc:docMk/>
            <pc:sldMk cId="2941991863" sldId="470"/>
            <ac:grpSpMk id="2355" creationId="{1F8E3AC7-3E9C-88D2-F946-F1053563E22A}"/>
          </ac:grpSpMkLst>
        </pc:grpChg>
        <pc:picChg chg="add del mod ord">
          <ac:chgData name="Cantamessa Astrid" userId="25f9f48d-85bc-43a4-947a-61da0b1c16f5" providerId="ADAL" clId="{49021BD5-7EF0-4C97-829D-B6454330BC5B}" dt="2023-07-04T08:15:30.384" v="3585" actId="167"/>
          <ac:picMkLst>
            <pc:docMk/>
            <pc:sldMk cId="2941991863" sldId="470"/>
            <ac:picMk id="14" creationId="{2BEBF26B-1A14-4377-4D63-FE8145351375}"/>
          </ac:picMkLst>
        </pc:picChg>
        <pc:picChg chg="add del mod">
          <ac:chgData name="Cantamessa Astrid" userId="25f9f48d-85bc-43a4-947a-61da0b1c16f5" providerId="ADAL" clId="{49021BD5-7EF0-4C97-829D-B6454330BC5B}" dt="2023-07-05T07:06:56.719" v="6005" actId="478"/>
          <ac:picMkLst>
            <pc:docMk/>
            <pc:sldMk cId="2941991863" sldId="470"/>
            <ac:picMk id="2348" creationId="{20FCD736-EBAC-AF6F-BD1C-7DE5AE492CCC}"/>
          </ac:picMkLst>
        </pc:picChg>
        <pc:picChg chg="mod ord modCrop">
          <ac:chgData name="Cantamessa Astrid" userId="25f9f48d-85bc-43a4-947a-61da0b1c16f5" providerId="ADAL" clId="{49021BD5-7EF0-4C97-829D-B6454330BC5B}" dt="2023-07-04T08:15:26.955" v="3584" actId="167"/>
          <ac:picMkLst>
            <pc:docMk/>
            <pc:sldMk cId="2941991863" sldId="470"/>
            <ac:picMk id="2895" creationId="{61CF3911-F144-F7FE-37D5-ED8564F16835}"/>
          </ac:picMkLst>
        </pc:picChg>
        <pc:picChg chg="del mod modCrop">
          <ac:chgData name="Cantamessa Astrid" userId="25f9f48d-85bc-43a4-947a-61da0b1c16f5" providerId="ADAL" clId="{49021BD5-7EF0-4C97-829D-B6454330BC5B}" dt="2023-07-03T12:31:06.676" v="571" actId="478"/>
          <ac:picMkLst>
            <pc:docMk/>
            <pc:sldMk cId="2941991863" sldId="470"/>
            <ac:picMk id="2902" creationId="{FDD97053-AE47-C536-2A99-0447C9703F3D}"/>
          </ac:picMkLst>
        </pc:picChg>
        <pc:cxnChg chg="mod">
          <ac:chgData name="Cantamessa Astrid" userId="25f9f48d-85bc-43a4-947a-61da0b1c16f5" providerId="ADAL" clId="{49021BD5-7EF0-4C97-829D-B6454330BC5B}" dt="2023-07-05T07:11:14.103" v="6104" actId="1076"/>
          <ac:cxnSpMkLst>
            <pc:docMk/>
            <pc:sldMk cId="2941991863" sldId="470"/>
            <ac:cxnSpMk id="9" creationId="{0AD86658-E066-CDEA-9ABE-E885883EDA91}"/>
          </ac:cxnSpMkLst>
        </pc:cxnChg>
        <pc:cxnChg chg="add mod topLvl">
          <ac:chgData name="Cantamessa Astrid" userId="25f9f48d-85bc-43a4-947a-61da0b1c16f5" providerId="ADAL" clId="{49021BD5-7EF0-4C97-829D-B6454330BC5B}" dt="2023-07-05T07:12:28.185" v="6149" actId="1038"/>
          <ac:cxnSpMkLst>
            <pc:docMk/>
            <pc:sldMk cId="2941991863" sldId="470"/>
            <ac:cxnSpMk id="2349" creationId="{EEBD5412-E106-22D7-A98F-13499CBF447B}"/>
          </ac:cxnSpMkLst>
        </pc:cxnChg>
        <pc:cxnChg chg="add del mod">
          <ac:chgData name="Cantamessa Astrid" userId="25f9f48d-85bc-43a4-947a-61da0b1c16f5" providerId="ADAL" clId="{49021BD5-7EF0-4C97-829D-B6454330BC5B}" dt="2023-07-04T08:13:37.214" v="3565" actId="478"/>
          <ac:cxnSpMkLst>
            <pc:docMk/>
            <pc:sldMk cId="2941991863" sldId="470"/>
            <ac:cxnSpMk id="2349" creationId="{F96376C4-D75D-09BC-2BDA-3B92861BFDB8}"/>
          </ac:cxnSpMkLst>
        </pc:cxnChg>
        <pc:cxnChg chg="add del mod">
          <ac:chgData name="Cantamessa Astrid" userId="25f9f48d-85bc-43a4-947a-61da0b1c16f5" providerId="ADAL" clId="{49021BD5-7EF0-4C97-829D-B6454330BC5B}" dt="2023-07-04T08:13:36.346" v="3564" actId="478"/>
          <ac:cxnSpMkLst>
            <pc:docMk/>
            <pc:sldMk cId="2941991863" sldId="470"/>
            <ac:cxnSpMk id="2351" creationId="{13D55C3B-7C29-E381-0FD3-C0329F0413EF}"/>
          </ac:cxnSpMkLst>
        </pc:cxnChg>
        <pc:cxnChg chg="add del mod">
          <ac:chgData name="Cantamessa Astrid" userId="25f9f48d-85bc-43a4-947a-61da0b1c16f5" providerId="ADAL" clId="{49021BD5-7EF0-4C97-829D-B6454330BC5B}" dt="2023-07-04T08:13:35.629" v="3563" actId="478"/>
          <ac:cxnSpMkLst>
            <pc:docMk/>
            <pc:sldMk cId="2941991863" sldId="470"/>
            <ac:cxnSpMk id="2355" creationId="{C7AE2CBE-42EB-5A84-5CA2-97330F24CBAB}"/>
          </ac:cxnSpMkLst>
        </pc:cxnChg>
        <pc:cxnChg chg="add del mod">
          <ac:chgData name="Cantamessa Astrid" userId="25f9f48d-85bc-43a4-947a-61da0b1c16f5" providerId="ADAL" clId="{49021BD5-7EF0-4C97-829D-B6454330BC5B}" dt="2023-07-04T08:13:34.873" v="3562" actId="478"/>
          <ac:cxnSpMkLst>
            <pc:docMk/>
            <pc:sldMk cId="2941991863" sldId="470"/>
            <ac:cxnSpMk id="2356" creationId="{C90354C9-40CF-FB28-1EA1-2E83302FCCB4}"/>
          </ac:cxnSpMkLst>
        </pc:cxnChg>
        <pc:cxnChg chg="add del mod">
          <ac:chgData name="Cantamessa Astrid" userId="25f9f48d-85bc-43a4-947a-61da0b1c16f5" providerId="ADAL" clId="{49021BD5-7EF0-4C97-829D-B6454330BC5B}" dt="2023-07-05T07:09:56.209" v="6050" actId="478"/>
          <ac:cxnSpMkLst>
            <pc:docMk/>
            <pc:sldMk cId="2941991863" sldId="470"/>
            <ac:cxnSpMk id="2357" creationId="{2BB8368E-1A57-6E20-DB5B-032FD7819D5D}"/>
          </ac:cxnSpMkLst>
        </pc:cxnChg>
        <pc:cxnChg chg="add del mod">
          <ac:chgData name="Cantamessa Astrid" userId="25f9f48d-85bc-43a4-947a-61da0b1c16f5" providerId="ADAL" clId="{49021BD5-7EF0-4C97-829D-B6454330BC5B}" dt="2023-07-04T08:13:33.653" v="3561" actId="478"/>
          <ac:cxnSpMkLst>
            <pc:docMk/>
            <pc:sldMk cId="2941991863" sldId="470"/>
            <ac:cxnSpMk id="2357" creationId="{6980F32F-FF6B-482C-4F95-B1E8B737A6A3}"/>
          </ac:cxnSpMkLst>
        </pc:cxnChg>
        <pc:cxnChg chg="add del mod">
          <ac:chgData name="Cantamessa Astrid" userId="25f9f48d-85bc-43a4-947a-61da0b1c16f5" providerId="ADAL" clId="{49021BD5-7EF0-4C97-829D-B6454330BC5B}" dt="2023-07-04T08:13:32.688" v="3560" actId="478"/>
          <ac:cxnSpMkLst>
            <pc:docMk/>
            <pc:sldMk cId="2941991863" sldId="470"/>
            <ac:cxnSpMk id="2363" creationId="{70DDD2A3-89BE-6AE4-2AE4-D0C408A17063}"/>
          </ac:cxnSpMkLst>
        </pc:cxnChg>
        <pc:cxnChg chg="add del mod">
          <ac:chgData name="Cantamessa Astrid" userId="25f9f48d-85bc-43a4-947a-61da0b1c16f5" providerId="ADAL" clId="{49021BD5-7EF0-4C97-829D-B6454330BC5B}" dt="2023-07-04T08:13:31.571" v="3559" actId="478"/>
          <ac:cxnSpMkLst>
            <pc:docMk/>
            <pc:sldMk cId="2941991863" sldId="470"/>
            <ac:cxnSpMk id="2367" creationId="{434C3895-65D9-DD61-C187-DFF77BC49947}"/>
          </ac:cxnSpMkLst>
        </pc:cxnChg>
        <pc:cxnChg chg="add del mod">
          <ac:chgData name="Cantamessa Astrid" userId="25f9f48d-85bc-43a4-947a-61da0b1c16f5" providerId="ADAL" clId="{49021BD5-7EF0-4C97-829D-B6454330BC5B}" dt="2023-07-05T07:11:37.975" v="6115" actId="478"/>
          <ac:cxnSpMkLst>
            <pc:docMk/>
            <pc:sldMk cId="2941991863" sldId="470"/>
            <ac:cxnSpMk id="2367" creationId="{61C13BE8-2257-49E3-8B1C-09546EDC9B12}"/>
          </ac:cxnSpMkLst>
        </pc:cxnChg>
        <pc:cxnChg chg="add del mod">
          <ac:chgData name="Cantamessa Astrid" userId="25f9f48d-85bc-43a4-947a-61da0b1c16f5" providerId="ADAL" clId="{49021BD5-7EF0-4C97-829D-B6454330BC5B}" dt="2023-07-04T08:13:30.682" v="3558" actId="478"/>
          <ac:cxnSpMkLst>
            <pc:docMk/>
            <pc:sldMk cId="2941991863" sldId="470"/>
            <ac:cxnSpMk id="2816" creationId="{2B4B5447-EE80-46FA-DBAA-812A04C31EC9}"/>
          </ac:cxnSpMkLst>
        </pc:cxnChg>
        <pc:cxnChg chg="add del mod">
          <ac:chgData name="Cantamessa Astrid" userId="25f9f48d-85bc-43a4-947a-61da0b1c16f5" providerId="ADAL" clId="{49021BD5-7EF0-4C97-829D-B6454330BC5B}" dt="2023-07-05T07:11:39.719" v="6116" actId="478"/>
          <ac:cxnSpMkLst>
            <pc:docMk/>
            <pc:sldMk cId="2941991863" sldId="470"/>
            <ac:cxnSpMk id="2816" creationId="{F496F4AB-9573-4376-DEA0-C47C1921EFBC}"/>
          </ac:cxnSpMkLst>
        </pc:cxnChg>
        <pc:cxnChg chg="add del mod">
          <ac:chgData name="Cantamessa Astrid" userId="25f9f48d-85bc-43a4-947a-61da0b1c16f5" providerId="ADAL" clId="{49021BD5-7EF0-4C97-829D-B6454330BC5B}" dt="2023-07-04T08:13:29.897" v="3557" actId="478"/>
          <ac:cxnSpMkLst>
            <pc:docMk/>
            <pc:sldMk cId="2941991863" sldId="470"/>
            <ac:cxnSpMk id="2817" creationId="{AFE6117B-BD43-E051-6627-238C198C17F8}"/>
          </ac:cxnSpMkLst>
        </pc:cxnChg>
        <pc:cxnChg chg="add del mod">
          <ac:chgData name="Cantamessa Astrid" userId="25f9f48d-85bc-43a4-947a-61da0b1c16f5" providerId="ADAL" clId="{49021BD5-7EF0-4C97-829D-B6454330BC5B}" dt="2023-07-04T08:13:29.116" v="3556" actId="478"/>
          <ac:cxnSpMkLst>
            <pc:docMk/>
            <pc:sldMk cId="2941991863" sldId="470"/>
            <ac:cxnSpMk id="2818" creationId="{623FD89E-56CE-D999-6765-FF152BE7004A}"/>
          </ac:cxnSpMkLst>
        </pc:cxnChg>
        <pc:cxnChg chg="add mod">
          <ac:chgData name="Cantamessa Astrid" userId="25f9f48d-85bc-43a4-947a-61da0b1c16f5" providerId="ADAL" clId="{49021BD5-7EF0-4C97-829D-B6454330BC5B}" dt="2023-07-05T07:13:00.119" v="6171" actId="1037"/>
          <ac:cxnSpMkLst>
            <pc:docMk/>
            <pc:sldMk cId="2941991863" sldId="470"/>
            <ac:cxnSpMk id="2818" creationId="{D92A6094-06E9-C3FF-11BF-0FFD979E853E}"/>
          </ac:cxnSpMkLst>
        </pc:cxnChg>
        <pc:cxnChg chg="add mod">
          <ac:chgData name="Cantamessa Astrid" userId="25f9f48d-85bc-43a4-947a-61da0b1c16f5" providerId="ADAL" clId="{49021BD5-7EF0-4C97-829D-B6454330BC5B}" dt="2023-07-04T08:23:58.057" v="3731" actId="1036"/>
          <ac:cxnSpMkLst>
            <pc:docMk/>
            <pc:sldMk cId="2941991863" sldId="470"/>
            <ac:cxnSpMk id="2821" creationId="{66CEA936-429B-0AD8-5DAD-53ED4B399117}"/>
          </ac:cxnSpMkLst>
        </pc:cxnChg>
        <pc:cxnChg chg="add del mod">
          <ac:chgData name="Cantamessa Astrid" userId="25f9f48d-85bc-43a4-947a-61da0b1c16f5" providerId="ADAL" clId="{49021BD5-7EF0-4C97-829D-B6454330BC5B}" dt="2023-07-05T07:13:12.447" v="6183" actId="478"/>
          <ac:cxnSpMkLst>
            <pc:docMk/>
            <pc:sldMk cId="2941991863" sldId="470"/>
            <ac:cxnSpMk id="2823" creationId="{9BEB787D-A934-52D1-2BEF-785B3B43426A}"/>
          </ac:cxnSpMkLst>
        </pc:cxnChg>
        <pc:cxnChg chg="add del mod">
          <ac:chgData name="Cantamessa Astrid" userId="25f9f48d-85bc-43a4-947a-61da0b1c16f5" providerId="ADAL" clId="{49021BD5-7EF0-4C97-829D-B6454330BC5B}" dt="2023-07-05T07:13:14.174" v="6184" actId="478"/>
          <ac:cxnSpMkLst>
            <pc:docMk/>
            <pc:sldMk cId="2941991863" sldId="470"/>
            <ac:cxnSpMk id="2824" creationId="{B1445EE4-800E-5D2C-6C26-9C8A441000E6}"/>
          </ac:cxnSpMkLst>
        </pc:cxnChg>
        <pc:cxnChg chg="mod">
          <ac:chgData name="Cantamessa Astrid" userId="25f9f48d-85bc-43a4-947a-61da0b1c16f5" providerId="ADAL" clId="{49021BD5-7EF0-4C97-829D-B6454330BC5B}" dt="2023-07-05T07:09:15.968" v="6037" actId="1036"/>
          <ac:cxnSpMkLst>
            <pc:docMk/>
            <pc:sldMk cId="2941991863" sldId="470"/>
            <ac:cxnSpMk id="2836" creationId="{AA75429F-1CAF-E6A2-346F-57C6CBD33BD1}"/>
          </ac:cxnSpMkLst>
        </pc:cxnChg>
      </pc:sldChg>
      <pc:sldChg chg="addSp delSp modSp mod ord modShow modNotesTx">
        <pc:chgData name="Cantamessa Astrid" userId="25f9f48d-85bc-43a4-947a-61da0b1c16f5" providerId="ADAL" clId="{49021BD5-7EF0-4C97-829D-B6454330BC5B}" dt="2023-07-06T09:04:02.695" v="19384"/>
        <pc:sldMkLst>
          <pc:docMk/>
          <pc:sldMk cId="532703436" sldId="472"/>
        </pc:sldMkLst>
        <pc:spChg chg="mod">
          <ac:chgData name="Cantamessa Astrid" userId="25f9f48d-85bc-43a4-947a-61da0b1c16f5" providerId="ADAL" clId="{49021BD5-7EF0-4C97-829D-B6454330BC5B}" dt="2023-07-04T08:02:17.909" v="3370" actId="20577"/>
          <ac:spMkLst>
            <pc:docMk/>
            <pc:sldMk cId="532703436" sldId="472"/>
            <ac:spMk id="8" creationId="{9FECD468-D859-490E-9795-74DDD441B13C}"/>
          </ac:spMkLst>
        </pc:spChg>
        <pc:spChg chg="mod">
          <ac:chgData name="Cantamessa Astrid" userId="25f9f48d-85bc-43a4-947a-61da0b1c16f5" providerId="ADAL" clId="{49021BD5-7EF0-4C97-829D-B6454330BC5B}" dt="2023-07-05T07:03:42.059" v="5979" actId="1035"/>
          <ac:spMkLst>
            <pc:docMk/>
            <pc:sldMk cId="532703436" sldId="472"/>
            <ac:spMk id="22" creationId="{4F0A432D-2B47-8A99-2D49-1F8173A0CB22}"/>
          </ac:spMkLst>
        </pc:spChg>
        <pc:spChg chg="mod">
          <ac:chgData name="Cantamessa Astrid" userId="25f9f48d-85bc-43a4-947a-61da0b1c16f5" providerId="ADAL" clId="{49021BD5-7EF0-4C97-829D-B6454330BC5B}" dt="2023-07-05T12:53:59.386" v="18603" actId="20577"/>
          <ac:spMkLst>
            <pc:docMk/>
            <pc:sldMk cId="532703436" sldId="472"/>
            <ac:spMk id="60" creationId="{057B8B32-8E6F-C3B9-DD0A-235624AB782B}"/>
          </ac:spMkLst>
        </pc:spChg>
        <pc:spChg chg="mod ord">
          <ac:chgData name="Cantamessa Astrid" userId="25f9f48d-85bc-43a4-947a-61da0b1c16f5" providerId="ADAL" clId="{49021BD5-7EF0-4C97-829D-B6454330BC5B}" dt="2023-07-05T07:15:28.787" v="6251" actId="167"/>
          <ac:spMkLst>
            <pc:docMk/>
            <pc:sldMk cId="532703436" sldId="472"/>
            <ac:spMk id="3184" creationId="{D51F43C6-9622-E1BA-A4F8-99A2DDA5A758}"/>
          </ac:spMkLst>
        </pc:spChg>
        <pc:spChg chg="mod">
          <ac:chgData name="Cantamessa Astrid" userId="25f9f48d-85bc-43a4-947a-61da0b1c16f5" providerId="ADAL" clId="{49021BD5-7EF0-4C97-829D-B6454330BC5B}" dt="2023-07-03T11:38:09.517" v="377" actId="14100"/>
          <ac:spMkLst>
            <pc:docMk/>
            <pc:sldMk cId="532703436" sldId="472"/>
            <ac:spMk id="3185" creationId="{C1D4C0C6-DE08-17E8-BD00-9CA78011D913}"/>
          </ac:spMkLst>
        </pc:spChg>
        <pc:spChg chg="mod ord">
          <ac:chgData name="Cantamessa Astrid" userId="25f9f48d-85bc-43a4-947a-61da0b1c16f5" providerId="ADAL" clId="{49021BD5-7EF0-4C97-829D-B6454330BC5B}" dt="2023-07-05T07:15:01.465" v="6210" actId="1036"/>
          <ac:spMkLst>
            <pc:docMk/>
            <pc:sldMk cId="532703436" sldId="472"/>
            <ac:spMk id="3186" creationId="{A94B468A-D064-7A4D-3B46-569D87D292F7}"/>
          </ac:spMkLst>
        </pc:spChg>
        <pc:spChg chg="ord">
          <ac:chgData name="Cantamessa Astrid" userId="25f9f48d-85bc-43a4-947a-61da0b1c16f5" providerId="ADAL" clId="{49021BD5-7EF0-4C97-829D-B6454330BC5B}" dt="2023-07-05T07:15:17.827" v="6250" actId="166"/>
          <ac:spMkLst>
            <pc:docMk/>
            <pc:sldMk cId="532703436" sldId="472"/>
            <ac:spMk id="3190" creationId="{AB7782B8-4DB4-831B-17EE-1305F97F3DA4}"/>
          </ac:spMkLst>
        </pc:spChg>
        <pc:spChg chg="mod">
          <ac:chgData name="Cantamessa Astrid" userId="25f9f48d-85bc-43a4-947a-61da0b1c16f5" providerId="ADAL" clId="{49021BD5-7EF0-4C97-829D-B6454330BC5B}" dt="2023-07-03T13:17:36.965" v="634" actId="1076"/>
          <ac:spMkLst>
            <pc:docMk/>
            <pc:sldMk cId="532703436" sldId="472"/>
            <ac:spMk id="3204" creationId="{C9E65840-B7DA-58D9-0C4E-C9880234A4EA}"/>
          </ac:spMkLst>
        </pc:spChg>
        <pc:picChg chg="mod">
          <ac:chgData name="Cantamessa Astrid" userId="25f9f48d-85bc-43a4-947a-61da0b1c16f5" providerId="ADAL" clId="{49021BD5-7EF0-4C97-829D-B6454330BC5B}" dt="2023-07-03T11:38:51.433" v="382" actId="14100"/>
          <ac:picMkLst>
            <pc:docMk/>
            <pc:sldMk cId="532703436" sldId="472"/>
            <ac:picMk id="2358" creationId="{C26427C2-60B2-34F6-CF45-9D678C0EECA6}"/>
          </ac:picMkLst>
        </pc:picChg>
        <pc:picChg chg="ord">
          <ac:chgData name="Cantamessa Astrid" userId="25f9f48d-85bc-43a4-947a-61da0b1c16f5" providerId="ADAL" clId="{49021BD5-7EF0-4C97-829D-B6454330BC5B}" dt="2023-07-03T11:37:40.713" v="371" actId="167"/>
          <ac:picMkLst>
            <pc:docMk/>
            <pc:sldMk cId="532703436" sldId="472"/>
            <ac:picMk id="3150" creationId="{092036C4-FCDA-913F-5631-EA97137A1760}"/>
          </ac:picMkLst>
        </pc:picChg>
        <pc:picChg chg="ord">
          <ac:chgData name="Cantamessa Astrid" userId="25f9f48d-85bc-43a4-947a-61da0b1c16f5" providerId="ADAL" clId="{49021BD5-7EF0-4C97-829D-B6454330BC5B}" dt="2023-07-03T11:37:40.114" v="370" actId="167"/>
          <ac:picMkLst>
            <pc:docMk/>
            <pc:sldMk cId="532703436" sldId="472"/>
            <ac:picMk id="3151" creationId="{E2ED2F06-4774-11BA-6604-D8DB0B36C296}"/>
          </ac:picMkLst>
        </pc:picChg>
        <pc:picChg chg="ord">
          <ac:chgData name="Cantamessa Astrid" userId="25f9f48d-85bc-43a4-947a-61da0b1c16f5" providerId="ADAL" clId="{49021BD5-7EF0-4C97-829D-B6454330BC5B}" dt="2023-07-05T07:15:30.621" v="6252" actId="167"/>
          <ac:picMkLst>
            <pc:docMk/>
            <pc:sldMk cId="532703436" sldId="472"/>
            <ac:picMk id="3169" creationId="{29570804-2A9A-A03B-486F-5A0F8CD43CFF}"/>
          </ac:picMkLst>
        </pc:picChg>
        <pc:picChg chg="mod ord">
          <ac:chgData name="Cantamessa Astrid" userId="25f9f48d-85bc-43a4-947a-61da0b1c16f5" providerId="ADAL" clId="{49021BD5-7EF0-4C97-829D-B6454330BC5B}" dt="2023-07-05T07:15:45.613" v="6255" actId="167"/>
          <ac:picMkLst>
            <pc:docMk/>
            <pc:sldMk cId="532703436" sldId="472"/>
            <ac:picMk id="3174" creationId="{36BDD435-B56D-B80A-11A4-BBAD6213F9B4}"/>
          </ac:picMkLst>
        </pc:picChg>
        <pc:picChg chg="mod ord">
          <ac:chgData name="Cantamessa Astrid" userId="25f9f48d-85bc-43a4-947a-61da0b1c16f5" providerId="ADAL" clId="{49021BD5-7EF0-4C97-829D-B6454330BC5B}" dt="2023-07-05T07:14:46.935" v="6205" actId="167"/>
          <ac:picMkLst>
            <pc:docMk/>
            <pc:sldMk cId="532703436" sldId="472"/>
            <ac:picMk id="3191" creationId="{D79B1B5E-09D9-6EF7-AEAB-61D2BA4C0348}"/>
          </ac:picMkLst>
        </pc:picChg>
        <pc:cxnChg chg="add del">
          <ac:chgData name="Cantamessa Astrid" userId="25f9f48d-85bc-43a4-947a-61da0b1c16f5" providerId="ADAL" clId="{49021BD5-7EF0-4C97-829D-B6454330BC5B}" dt="2023-07-05T07:14:35.566" v="6204" actId="478"/>
          <ac:cxnSpMkLst>
            <pc:docMk/>
            <pc:sldMk cId="532703436" sldId="472"/>
            <ac:cxnSpMk id="3" creationId="{3F9C249F-2DE2-D184-C6D9-93EE7E8F151E}"/>
          </ac:cxnSpMkLst>
        </pc:cxnChg>
      </pc:sldChg>
      <pc:sldChg chg="addSp delSp modSp del mod ord modAnim">
        <pc:chgData name="Cantamessa Astrid" userId="25f9f48d-85bc-43a4-947a-61da0b1c16f5" providerId="ADAL" clId="{49021BD5-7EF0-4C97-829D-B6454330BC5B}" dt="2023-07-04T06:34:00.270" v="1353" actId="47"/>
        <pc:sldMkLst>
          <pc:docMk/>
          <pc:sldMk cId="210835642" sldId="479"/>
        </pc:sldMkLst>
        <pc:spChg chg="mod">
          <ac:chgData name="Cantamessa Astrid" userId="25f9f48d-85bc-43a4-947a-61da0b1c16f5" providerId="ADAL" clId="{49021BD5-7EF0-4C97-829D-B6454330BC5B}" dt="2023-07-03T10:49:09.789" v="66" actId="164"/>
          <ac:spMkLst>
            <pc:docMk/>
            <pc:sldMk cId="210835642" sldId="479"/>
            <ac:spMk id="4" creationId="{4655F00B-ED72-FDDC-1E30-1C837064C5C6}"/>
          </ac:spMkLst>
        </pc:spChg>
        <pc:spChg chg="mod">
          <ac:chgData name="Cantamessa Astrid" userId="25f9f48d-85bc-43a4-947a-61da0b1c16f5" providerId="ADAL" clId="{49021BD5-7EF0-4C97-829D-B6454330BC5B}" dt="2023-07-03T10:49:09.789" v="66" actId="164"/>
          <ac:spMkLst>
            <pc:docMk/>
            <pc:sldMk cId="210835642" sldId="479"/>
            <ac:spMk id="5" creationId="{AE22E01E-6695-A573-D7D0-68DA91DC8A04}"/>
          </ac:spMkLst>
        </pc:spChg>
        <pc:spChg chg="mod">
          <ac:chgData name="Cantamessa Astrid" userId="25f9f48d-85bc-43a4-947a-61da0b1c16f5" providerId="ADAL" clId="{49021BD5-7EF0-4C97-829D-B6454330BC5B}" dt="2023-07-03T11:53:58.672" v="436" actId="207"/>
          <ac:spMkLst>
            <pc:docMk/>
            <pc:sldMk cId="210835642" sldId="479"/>
            <ac:spMk id="7" creationId="{E46F18A7-60A1-E906-D534-1A274152F8BD}"/>
          </ac:spMkLst>
        </pc:spChg>
        <pc:spChg chg="mod">
          <ac:chgData name="Cantamessa Astrid" userId="25f9f48d-85bc-43a4-947a-61da0b1c16f5" providerId="ADAL" clId="{49021BD5-7EF0-4C97-829D-B6454330BC5B}" dt="2023-07-03T13:27:29.016" v="709" actId="5793"/>
          <ac:spMkLst>
            <pc:docMk/>
            <pc:sldMk cId="210835642" sldId="479"/>
            <ac:spMk id="10" creationId="{B913B4DB-2508-FA3A-41B8-07F7BAE2251E}"/>
          </ac:spMkLst>
        </pc:spChg>
        <pc:spChg chg="mod">
          <ac:chgData name="Cantamessa Astrid" userId="25f9f48d-85bc-43a4-947a-61da0b1c16f5" providerId="ADAL" clId="{49021BD5-7EF0-4C97-829D-B6454330BC5B}" dt="2023-07-03T11:57:33.357" v="441" actId="20577"/>
          <ac:spMkLst>
            <pc:docMk/>
            <pc:sldMk cId="210835642" sldId="479"/>
            <ac:spMk id="20" creationId="{47DFA996-4F08-1351-1C9D-5AE2C2B13BD5}"/>
          </ac:spMkLst>
        </pc:spChg>
        <pc:spChg chg="mod">
          <ac:chgData name="Cantamessa Astrid" userId="25f9f48d-85bc-43a4-947a-61da0b1c16f5" providerId="ADAL" clId="{49021BD5-7EF0-4C97-829D-B6454330BC5B}" dt="2023-07-03T10:49:09.789" v="66" actId="164"/>
          <ac:spMkLst>
            <pc:docMk/>
            <pc:sldMk cId="210835642" sldId="479"/>
            <ac:spMk id="29" creationId="{42CC3A09-52AD-7609-5E4D-382B659CB151}"/>
          </ac:spMkLst>
        </pc:spChg>
        <pc:spChg chg="mod">
          <ac:chgData name="Cantamessa Astrid" userId="25f9f48d-85bc-43a4-947a-61da0b1c16f5" providerId="ADAL" clId="{49021BD5-7EF0-4C97-829D-B6454330BC5B}" dt="2023-07-03T10:49:09.789" v="66" actId="164"/>
          <ac:spMkLst>
            <pc:docMk/>
            <pc:sldMk cId="210835642" sldId="479"/>
            <ac:spMk id="30" creationId="{AB6F1167-0D72-CFA9-EA2A-7C1C77688966}"/>
          </ac:spMkLst>
        </pc:spChg>
        <pc:spChg chg="mod">
          <ac:chgData name="Cantamessa Astrid" userId="25f9f48d-85bc-43a4-947a-61da0b1c16f5" providerId="ADAL" clId="{49021BD5-7EF0-4C97-829D-B6454330BC5B}" dt="2023-07-03T10:49:09.789" v="66" actId="164"/>
          <ac:spMkLst>
            <pc:docMk/>
            <pc:sldMk cId="210835642" sldId="479"/>
            <ac:spMk id="31" creationId="{EF24BB27-FDEB-0915-0A45-899C0078C275}"/>
          </ac:spMkLst>
        </pc:spChg>
        <pc:spChg chg="mod">
          <ac:chgData name="Cantamessa Astrid" userId="25f9f48d-85bc-43a4-947a-61da0b1c16f5" providerId="ADAL" clId="{49021BD5-7EF0-4C97-829D-B6454330BC5B}" dt="2023-07-03T10:49:09.789" v="66" actId="164"/>
          <ac:spMkLst>
            <pc:docMk/>
            <pc:sldMk cId="210835642" sldId="479"/>
            <ac:spMk id="33" creationId="{A4D0E726-A60A-B41C-1EA8-2BA2C5CABC91}"/>
          </ac:spMkLst>
        </pc:spChg>
        <pc:grpChg chg="add mod">
          <ac:chgData name="Cantamessa Astrid" userId="25f9f48d-85bc-43a4-947a-61da0b1c16f5" providerId="ADAL" clId="{49021BD5-7EF0-4C97-829D-B6454330BC5B}" dt="2023-07-03T10:49:09.789" v="66" actId="164"/>
          <ac:grpSpMkLst>
            <pc:docMk/>
            <pc:sldMk cId="210835642" sldId="479"/>
            <ac:grpSpMk id="6" creationId="{BAC3F586-F3E9-E719-EB61-9BB0CCD92041}"/>
          </ac:grpSpMkLst>
        </pc:grpChg>
        <pc:picChg chg="add del mod">
          <ac:chgData name="Cantamessa Astrid" userId="25f9f48d-85bc-43a4-947a-61da0b1c16f5" providerId="ADAL" clId="{49021BD5-7EF0-4C97-829D-B6454330BC5B}" dt="2023-07-03T11:54:01.214" v="437" actId="27803"/>
          <ac:picMkLst>
            <pc:docMk/>
            <pc:sldMk cId="210835642" sldId="479"/>
            <ac:picMk id="47" creationId="{E46F18A7-60A1-E906-D534-1A274152F8BD}"/>
          </ac:picMkLst>
        </pc:picChg>
      </pc:sldChg>
      <pc:sldChg chg="addSp delSp modSp mod delAnim modAnim modNotesTx">
        <pc:chgData name="Cantamessa Astrid" userId="25f9f48d-85bc-43a4-947a-61da0b1c16f5" providerId="ADAL" clId="{49021BD5-7EF0-4C97-829D-B6454330BC5B}" dt="2023-07-05T12:52:56.822" v="18548" actId="20577"/>
        <pc:sldMkLst>
          <pc:docMk/>
          <pc:sldMk cId="304098410" sldId="480"/>
        </pc:sldMkLst>
        <pc:spChg chg="mod">
          <ac:chgData name="Cantamessa Astrid" userId="25f9f48d-85bc-43a4-947a-61da0b1c16f5" providerId="ADAL" clId="{49021BD5-7EF0-4C97-829D-B6454330BC5B}" dt="2023-07-05T12:52:56.822" v="18548" actId="20577"/>
          <ac:spMkLst>
            <pc:docMk/>
            <pc:sldMk cId="304098410" sldId="480"/>
            <ac:spMk id="2" creationId="{19FB2BC9-8EAE-466E-BF85-797572A8E22E}"/>
          </ac:spMkLst>
        </pc:spChg>
        <pc:spChg chg="mod">
          <ac:chgData name="Cantamessa Astrid" userId="25f9f48d-85bc-43a4-947a-61da0b1c16f5" providerId="ADAL" clId="{49021BD5-7EF0-4C97-829D-B6454330BC5B}" dt="2023-07-04T07:59:11.865" v="3310" actId="1035"/>
          <ac:spMkLst>
            <pc:docMk/>
            <pc:sldMk cId="304098410" sldId="480"/>
            <ac:spMk id="3" creationId="{B7CBE9F6-F0D1-DBF3-882B-5E004FF25473}"/>
          </ac:spMkLst>
        </pc:spChg>
        <pc:spChg chg="mod">
          <ac:chgData name="Cantamessa Astrid" userId="25f9f48d-85bc-43a4-947a-61da0b1c16f5" providerId="ADAL" clId="{49021BD5-7EF0-4C97-829D-B6454330BC5B}" dt="2023-07-04T07:31:06.343" v="2346" actId="255"/>
          <ac:spMkLst>
            <pc:docMk/>
            <pc:sldMk cId="304098410" sldId="480"/>
            <ac:spMk id="7" creationId="{AD050B4B-A3B8-AB77-4EE9-8BBEB4E2A1F9}"/>
          </ac:spMkLst>
        </pc:spChg>
        <pc:spChg chg="mod">
          <ac:chgData name="Cantamessa Astrid" userId="25f9f48d-85bc-43a4-947a-61da0b1c16f5" providerId="ADAL" clId="{49021BD5-7EF0-4C97-829D-B6454330BC5B}" dt="2023-07-04T08:01:45.114" v="3351" actId="20577"/>
          <ac:spMkLst>
            <pc:docMk/>
            <pc:sldMk cId="304098410" sldId="480"/>
            <ac:spMk id="8" creationId="{9FECD468-D859-490E-9795-74DDD441B13C}"/>
          </ac:spMkLst>
        </pc:spChg>
        <pc:spChg chg="mod">
          <ac:chgData name="Cantamessa Astrid" userId="25f9f48d-85bc-43a4-947a-61da0b1c16f5" providerId="ADAL" clId="{49021BD5-7EF0-4C97-829D-B6454330BC5B}" dt="2023-07-04T07:31:06.343" v="2346" actId="255"/>
          <ac:spMkLst>
            <pc:docMk/>
            <pc:sldMk cId="304098410" sldId="480"/>
            <ac:spMk id="9" creationId="{9EA1F4DC-1B53-9EB0-AACE-2AF3C89121BC}"/>
          </ac:spMkLst>
        </pc:spChg>
        <pc:spChg chg="mod">
          <ac:chgData name="Cantamessa Astrid" userId="25f9f48d-85bc-43a4-947a-61da0b1c16f5" providerId="ADAL" clId="{49021BD5-7EF0-4C97-829D-B6454330BC5B}" dt="2023-07-04T14:35:27.545" v="4075" actId="1035"/>
          <ac:spMkLst>
            <pc:docMk/>
            <pc:sldMk cId="304098410" sldId="480"/>
            <ac:spMk id="11" creationId="{E8F60423-6953-3C0E-CB4F-9D37A3FC11FF}"/>
          </ac:spMkLst>
        </pc:spChg>
        <pc:spChg chg="del mod">
          <ac:chgData name="Cantamessa Astrid" userId="25f9f48d-85bc-43a4-947a-61da0b1c16f5" providerId="ADAL" clId="{49021BD5-7EF0-4C97-829D-B6454330BC5B}" dt="2023-07-04T07:21:38.550" v="2106" actId="478"/>
          <ac:spMkLst>
            <pc:docMk/>
            <pc:sldMk cId="304098410" sldId="480"/>
            <ac:spMk id="12" creationId="{3AB00644-D2B6-E39F-E5BF-479E1D5F79BE}"/>
          </ac:spMkLst>
        </pc:spChg>
        <pc:spChg chg="del mod">
          <ac:chgData name="Cantamessa Astrid" userId="25f9f48d-85bc-43a4-947a-61da0b1c16f5" providerId="ADAL" clId="{49021BD5-7EF0-4C97-829D-B6454330BC5B}" dt="2023-07-04T07:17:40.973" v="1915" actId="478"/>
          <ac:spMkLst>
            <pc:docMk/>
            <pc:sldMk cId="304098410" sldId="480"/>
            <ac:spMk id="13" creationId="{76080E65-53D9-942B-6BB0-22A15DDE2027}"/>
          </ac:spMkLst>
        </pc:spChg>
        <pc:spChg chg="mod">
          <ac:chgData name="Cantamessa Astrid" userId="25f9f48d-85bc-43a4-947a-61da0b1c16f5" providerId="ADAL" clId="{49021BD5-7EF0-4C97-829D-B6454330BC5B}" dt="2023-07-04T07:31:06.343" v="2346" actId="255"/>
          <ac:spMkLst>
            <pc:docMk/>
            <pc:sldMk cId="304098410" sldId="480"/>
            <ac:spMk id="14" creationId="{C6C30AA1-AFC7-2BF8-96B9-68A8449F7ED0}"/>
          </ac:spMkLst>
        </pc:spChg>
        <pc:spChg chg="mod">
          <ac:chgData name="Cantamessa Astrid" userId="25f9f48d-85bc-43a4-947a-61da0b1c16f5" providerId="ADAL" clId="{49021BD5-7EF0-4C97-829D-B6454330BC5B}" dt="2023-07-04T07:32:57.392" v="2379" actId="255"/>
          <ac:spMkLst>
            <pc:docMk/>
            <pc:sldMk cId="304098410" sldId="480"/>
            <ac:spMk id="15" creationId="{3D843BE1-4F5F-602C-DD62-527E3E3995AC}"/>
          </ac:spMkLst>
        </pc:spChg>
        <pc:spChg chg="mod">
          <ac:chgData name="Cantamessa Astrid" userId="25f9f48d-85bc-43a4-947a-61da0b1c16f5" providerId="ADAL" clId="{49021BD5-7EF0-4C97-829D-B6454330BC5B}" dt="2023-07-04T07:31:06.343" v="2346" actId="255"/>
          <ac:spMkLst>
            <pc:docMk/>
            <pc:sldMk cId="304098410" sldId="480"/>
            <ac:spMk id="16" creationId="{96C8B13E-6ABA-06EA-DBAA-37D3A2CAB8F5}"/>
          </ac:spMkLst>
        </pc:spChg>
        <pc:spChg chg="mod">
          <ac:chgData name="Cantamessa Astrid" userId="25f9f48d-85bc-43a4-947a-61da0b1c16f5" providerId="ADAL" clId="{49021BD5-7EF0-4C97-829D-B6454330BC5B}" dt="2023-07-04T07:31:06.343" v="2346" actId="255"/>
          <ac:spMkLst>
            <pc:docMk/>
            <pc:sldMk cId="304098410" sldId="480"/>
            <ac:spMk id="17" creationId="{6C4FB512-5735-FC27-59C1-07CDEAD7A87F}"/>
          </ac:spMkLst>
        </pc:spChg>
        <pc:spChg chg="mod">
          <ac:chgData name="Cantamessa Astrid" userId="25f9f48d-85bc-43a4-947a-61da0b1c16f5" providerId="ADAL" clId="{49021BD5-7EF0-4C97-829D-B6454330BC5B}" dt="2023-07-04T07:31:06.343" v="2346" actId="255"/>
          <ac:spMkLst>
            <pc:docMk/>
            <pc:sldMk cId="304098410" sldId="480"/>
            <ac:spMk id="21" creationId="{0599203E-7FEE-DB9F-0801-EE11451267EE}"/>
          </ac:spMkLst>
        </pc:spChg>
        <pc:spChg chg="mod">
          <ac:chgData name="Cantamessa Astrid" userId="25f9f48d-85bc-43a4-947a-61da0b1c16f5" providerId="ADAL" clId="{49021BD5-7EF0-4C97-829D-B6454330BC5B}" dt="2023-07-04T07:31:06.343" v="2346" actId="255"/>
          <ac:spMkLst>
            <pc:docMk/>
            <pc:sldMk cId="304098410" sldId="480"/>
            <ac:spMk id="22" creationId="{5C8FBF8B-7E5F-2BF2-EDDC-194870F314DF}"/>
          </ac:spMkLst>
        </pc:spChg>
        <pc:spChg chg="mod topLvl">
          <ac:chgData name="Cantamessa Astrid" userId="25f9f48d-85bc-43a4-947a-61da0b1c16f5" providerId="ADAL" clId="{49021BD5-7EF0-4C97-829D-B6454330BC5B}" dt="2023-07-04T08:00:06.595" v="3315" actId="164"/>
          <ac:spMkLst>
            <pc:docMk/>
            <pc:sldMk cId="304098410" sldId="480"/>
            <ac:spMk id="23" creationId="{44CEF44D-99B2-AA24-B650-277ACE3D523A}"/>
          </ac:spMkLst>
        </pc:spChg>
        <pc:spChg chg="mod topLvl">
          <ac:chgData name="Cantamessa Astrid" userId="25f9f48d-85bc-43a4-947a-61da0b1c16f5" providerId="ADAL" clId="{49021BD5-7EF0-4C97-829D-B6454330BC5B}" dt="2023-07-04T08:00:06.595" v="3315" actId="164"/>
          <ac:spMkLst>
            <pc:docMk/>
            <pc:sldMk cId="304098410" sldId="480"/>
            <ac:spMk id="25" creationId="{CB911D0B-91FE-81A8-1CF0-01E917B130E4}"/>
          </ac:spMkLst>
        </pc:spChg>
        <pc:spChg chg="del mod">
          <ac:chgData name="Cantamessa Astrid" userId="25f9f48d-85bc-43a4-947a-61da0b1c16f5" providerId="ADAL" clId="{49021BD5-7EF0-4C97-829D-B6454330BC5B}" dt="2023-07-04T07:33:11.262" v="2381" actId="478"/>
          <ac:spMkLst>
            <pc:docMk/>
            <pc:sldMk cId="304098410" sldId="480"/>
            <ac:spMk id="26" creationId="{19099818-8E83-3B04-F53E-5CE921302E1E}"/>
          </ac:spMkLst>
        </pc:spChg>
        <pc:spChg chg="mod topLvl">
          <ac:chgData name="Cantamessa Astrid" userId="25f9f48d-85bc-43a4-947a-61da0b1c16f5" providerId="ADAL" clId="{49021BD5-7EF0-4C97-829D-B6454330BC5B}" dt="2023-07-04T08:00:06.595" v="3315" actId="164"/>
          <ac:spMkLst>
            <pc:docMk/>
            <pc:sldMk cId="304098410" sldId="480"/>
            <ac:spMk id="27" creationId="{64CF3FDB-B584-EEE9-D8E2-9087DDB9F526}"/>
          </ac:spMkLst>
        </pc:spChg>
        <pc:spChg chg="mod topLvl">
          <ac:chgData name="Cantamessa Astrid" userId="25f9f48d-85bc-43a4-947a-61da0b1c16f5" providerId="ADAL" clId="{49021BD5-7EF0-4C97-829D-B6454330BC5B}" dt="2023-07-04T08:00:06.595" v="3315" actId="164"/>
          <ac:spMkLst>
            <pc:docMk/>
            <pc:sldMk cId="304098410" sldId="480"/>
            <ac:spMk id="28" creationId="{01B9E85E-E097-2110-58BA-210958BDC8FA}"/>
          </ac:spMkLst>
        </pc:spChg>
        <pc:spChg chg="del">
          <ac:chgData name="Cantamessa Astrid" userId="25f9f48d-85bc-43a4-947a-61da0b1c16f5" providerId="ADAL" clId="{49021BD5-7EF0-4C97-829D-B6454330BC5B}" dt="2023-07-04T07:17:40.973" v="1915" actId="478"/>
          <ac:spMkLst>
            <pc:docMk/>
            <pc:sldMk cId="304098410" sldId="480"/>
            <ac:spMk id="29" creationId="{369F4AEB-C1D6-2D5F-5D62-91E17789BFDB}"/>
          </ac:spMkLst>
        </pc:spChg>
        <pc:spChg chg="mod">
          <ac:chgData name="Cantamessa Astrid" userId="25f9f48d-85bc-43a4-947a-61da0b1c16f5" providerId="ADAL" clId="{49021BD5-7EF0-4C97-829D-B6454330BC5B}" dt="2023-07-04T07:31:06.343" v="2346" actId="255"/>
          <ac:spMkLst>
            <pc:docMk/>
            <pc:sldMk cId="304098410" sldId="480"/>
            <ac:spMk id="30" creationId="{8CF83D03-8792-C23E-2A91-AC08518DE70A}"/>
          </ac:spMkLst>
        </pc:spChg>
        <pc:spChg chg="mod">
          <ac:chgData name="Cantamessa Astrid" userId="25f9f48d-85bc-43a4-947a-61da0b1c16f5" providerId="ADAL" clId="{49021BD5-7EF0-4C97-829D-B6454330BC5B}" dt="2023-07-04T07:31:06.343" v="2346" actId="255"/>
          <ac:spMkLst>
            <pc:docMk/>
            <pc:sldMk cId="304098410" sldId="480"/>
            <ac:spMk id="31" creationId="{FCBA6988-8319-2B70-EA0F-452069A1107A}"/>
          </ac:spMkLst>
        </pc:spChg>
        <pc:spChg chg="mod">
          <ac:chgData name="Cantamessa Astrid" userId="25f9f48d-85bc-43a4-947a-61da0b1c16f5" providerId="ADAL" clId="{49021BD5-7EF0-4C97-829D-B6454330BC5B}" dt="2023-07-04T07:31:06.343" v="2346" actId="255"/>
          <ac:spMkLst>
            <pc:docMk/>
            <pc:sldMk cId="304098410" sldId="480"/>
            <ac:spMk id="32" creationId="{5078FB51-75AB-89A6-3C4E-21552734D5EC}"/>
          </ac:spMkLst>
        </pc:spChg>
        <pc:spChg chg="mod">
          <ac:chgData name="Cantamessa Astrid" userId="25f9f48d-85bc-43a4-947a-61da0b1c16f5" providerId="ADAL" clId="{49021BD5-7EF0-4C97-829D-B6454330BC5B}" dt="2023-07-04T07:31:06.343" v="2346" actId="255"/>
          <ac:spMkLst>
            <pc:docMk/>
            <pc:sldMk cId="304098410" sldId="480"/>
            <ac:spMk id="33" creationId="{E970D8B0-2D50-8F8C-4972-710E15C98F01}"/>
          </ac:spMkLst>
        </pc:spChg>
        <pc:spChg chg="del">
          <ac:chgData name="Cantamessa Astrid" userId="25f9f48d-85bc-43a4-947a-61da0b1c16f5" providerId="ADAL" clId="{49021BD5-7EF0-4C97-829D-B6454330BC5B}" dt="2023-07-04T07:17:40.973" v="1915" actId="478"/>
          <ac:spMkLst>
            <pc:docMk/>
            <pc:sldMk cId="304098410" sldId="480"/>
            <ac:spMk id="34" creationId="{7E423B45-449F-0B58-9AC4-2E3935A2ACAE}"/>
          </ac:spMkLst>
        </pc:spChg>
        <pc:spChg chg="del">
          <ac:chgData name="Cantamessa Astrid" userId="25f9f48d-85bc-43a4-947a-61da0b1c16f5" providerId="ADAL" clId="{49021BD5-7EF0-4C97-829D-B6454330BC5B}" dt="2023-07-04T07:17:40.973" v="1915" actId="478"/>
          <ac:spMkLst>
            <pc:docMk/>
            <pc:sldMk cId="304098410" sldId="480"/>
            <ac:spMk id="35" creationId="{B3B2B852-03BB-EE66-BA44-278F043E099E}"/>
          </ac:spMkLst>
        </pc:spChg>
        <pc:spChg chg="del">
          <ac:chgData name="Cantamessa Astrid" userId="25f9f48d-85bc-43a4-947a-61da0b1c16f5" providerId="ADAL" clId="{49021BD5-7EF0-4C97-829D-B6454330BC5B}" dt="2023-07-04T07:17:40.973" v="1915" actId="478"/>
          <ac:spMkLst>
            <pc:docMk/>
            <pc:sldMk cId="304098410" sldId="480"/>
            <ac:spMk id="38" creationId="{200BBEB3-0415-E029-AA6F-A39D580CB082}"/>
          </ac:spMkLst>
        </pc:spChg>
        <pc:spChg chg="del">
          <ac:chgData name="Cantamessa Astrid" userId="25f9f48d-85bc-43a4-947a-61da0b1c16f5" providerId="ADAL" clId="{49021BD5-7EF0-4C97-829D-B6454330BC5B}" dt="2023-07-04T07:17:40.973" v="1915" actId="478"/>
          <ac:spMkLst>
            <pc:docMk/>
            <pc:sldMk cId="304098410" sldId="480"/>
            <ac:spMk id="39" creationId="{6A5A381A-2575-64B6-9FE4-27E355C88DC4}"/>
          </ac:spMkLst>
        </pc:spChg>
        <pc:spChg chg="del">
          <ac:chgData name="Cantamessa Astrid" userId="25f9f48d-85bc-43a4-947a-61da0b1c16f5" providerId="ADAL" clId="{49021BD5-7EF0-4C97-829D-B6454330BC5B}" dt="2023-07-04T07:17:40.973" v="1915" actId="478"/>
          <ac:spMkLst>
            <pc:docMk/>
            <pc:sldMk cId="304098410" sldId="480"/>
            <ac:spMk id="40" creationId="{2694BF7D-BCA1-8C8F-3E99-C4126AC35E18}"/>
          </ac:spMkLst>
        </pc:spChg>
        <pc:spChg chg="del">
          <ac:chgData name="Cantamessa Astrid" userId="25f9f48d-85bc-43a4-947a-61da0b1c16f5" providerId="ADAL" clId="{49021BD5-7EF0-4C97-829D-B6454330BC5B}" dt="2023-07-04T07:17:40.973" v="1915" actId="478"/>
          <ac:spMkLst>
            <pc:docMk/>
            <pc:sldMk cId="304098410" sldId="480"/>
            <ac:spMk id="41" creationId="{9DD86A96-533F-F3E1-536A-FD9C44EB51EF}"/>
          </ac:spMkLst>
        </pc:spChg>
        <pc:spChg chg="del">
          <ac:chgData name="Cantamessa Astrid" userId="25f9f48d-85bc-43a4-947a-61da0b1c16f5" providerId="ADAL" clId="{49021BD5-7EF0-4C97-829D-B6454330BC5B}" dt="2023-07-04T07:17:40.973" v="1915" actId="478"/>
          <ac:spMkLst>
            <pc:docMk/>
            <pc:sldMk cId="304098410" sldId="480"/>
            <ac:spMk id="45" creationId="{A1393877-38A2-2EFE-F798-0DC5EC500410}"/>
          </ac:spMkLst>
        </pc:spChg>
        <pc:spChg chg="del">
          <ac:chgData name="Cantamessa Astrid" userId="25f9f48d-85bc-43a4-947a-61da0b1c16f5" providerId="ADAL" clId="{49021BD5-7EF0-4C97-829D-B6454330BC5B}" dt="2023-07-04T07:17:40.973" v="1915" actId="478"/>
          <ac:spMkLst>
            <pc:docMk/>
            <pc:sldMk cId="304098410" sldId="480"/>
            <ac:spMk id="46" creationId="{B86D9846-AC21-5AAF-B3C6-9EC2C5E5CB67}"/>
          </ac:spMkLst>
        </pc:spChg>
        <pc:spChg chg="mod topLvl">
          <ac:chgData name="Cantamessa Astrid" userId="25f9f48d-85bc-43a4-947a-61da0b1c16f5" providerId="ADAL" clId="{49021BD5-7EF0-4C97-829D-B6454330BC5B}" dt="2023-07-04T07:58:58.707" v="3289" actId="1035"/>
          <ac:spMkLst>
            <pc:docMk/>
            <pc:sldMk cId="304098410" sldId="480"/>
            <ac:spMk id="49" creationId="{C2C2AA4F-F8E6-06E5-15A4-5F8DC0D54109}"/>
          </ac:spMkLst>
        </pc:spChg>
        <pc:spChg chg="mod topLvl">
          <ac:chgData name="Cantamessa Astrid" userId="25f9f48d-85bc-43a4-947a-61da0b1c16f5" providerId="ADAL" clId="{49021BD5-7EF0-4C97-829D-B6454330BC5B}" dt="2023-07-04T07:58:58.707" v="3289" actId="1035"/>
          <ac:spMkLst>
            <pc:docMk/>
            <pc:sldMk cId="304098410" sldId="480"/>
            <ac:spMk id="50" creationId="{37EBFCCF-87BC-8DA7-1935-E4FAD971882F}"/>
          </ac:spMkLst>
        </pc:spChg>
        <pc:spChg chg="mod topLvl">
          <ac:chgData name="Cantamessa Astrid" userId="25f9f48d-85bc-43a4-947a-61da0b1c16f5" providerId="ADAL" clId="{49021BD5-7EF0-4C97-829D-B6454330BC5B}" dt="2023-07-04T14:34:55.738" v="4065" actId="1037"/>
          <ac:spMkLst>
            <pc:docMk/>
            <pc:sldMk cId="304098410" sldId="480"/>
            <ac:spMk id="51" creationId="{0DD40F25-141B-678A-27FB-4CD7BBD852F7}"/>
          </ac:spMkLst>
        </pc:spChg>
        <pc:spChg chg="mod topLvl">
          <ac:chgData name="Cantamessa Astrid" userId="25f9f48d-85bc-43a4-947a-61da0b1c16f5" providerId="ADAL" clId="{49021BD5-7EF0-4C97-829D-B6454330BC5B}" dt="2023-07-04T07:58:58.707" v="3289" actId="1035"/>
          <ac:spMkLst>
            <pc:docMk/>
            <pc:sldMk cId="304098410" sldId="480"/>
            <ac:spMk id="52" creationId="{295D284B-3FF3-3BE2-782A-A59CF959EDB6}"/>
          </ac:spMkLst>
        </pc:spChg>
        <pc:spChg chg="mod topLvl">
          <ac:chgData name="Cantamessa Astrid" userId="25f9f48d-85bc-43a4-947a-61da0b1c16f5" providerId="ADAL" clId="{49021BD5-7EF0-4C97-829D-B6454330BC5B}" dt="2023-07-04T07:58:58.707" v="3289" actId="1035"/>
          <ac:spMkLst>
            <pc:docMk/>
            <pc:sldMk cId="304098410" sldId="480"/>
            <ac:spMk id="53" creationId="{346575AA-0645-E2F0-4F66-8EAB35949E3E}"/>
          </ac:spMkLst>
        </pc:spChg>
        <pc:spChg chg="mod topLvl">
          <ac:chgData name="Cantamessa Astrid" userId="25f9f48d-85bc-43a4-947a-61da0b1c16f5" providerId="ADAL" clId="{49021BD5-7EF0-4C97-829D-B6454330BC5B}" dt="2023-07-04T07:58:58.707" v="3289" actId="1035"/>
          <ac:spMkLst>
            <pc:docMk/>
            <pc:sldMk cId="304098410" sldId="480"/>
            <ac:spMk id="54" creationId="{B903DB17-47AF-30DD-A799-BCF708533845}"/>
          </ac:spMkLst>
        </pc:spChg>
        <pc:spChg chg="mod topLvl">
          <ac:chgData name="Cantamessa Astrid" userId="25f9f48d-85bc-43a4-947a-61da0b1c16f5" providerId="ADAL" clId="{49021BD5-7EF0-4C97-829D-B6454330BC5B}" dt="2023-07-04T14:35:13.562" v="4072" actId="1038"/>
          <ac:spMkLst>
            <pc:docMk/>
            <pc:sldMk cId="304098410" sldId="480"/>
            <ac:spMk id="57" creationId="{5ACCB95F-CC5A-926F-695B-FB7B26C2AEBA}"/>
          </ac:spMkLst>
        </pc:spChg>
        <pc:spChg chg="mod topLvl">
          <ac:chgData name="Cantamessa Astrid" userId="25f9f48d-85bc-43a4-947a-61da0b1c16f5" providerId="ADAL" clId="{49021BD5-7EF0-4C97-829D-B6454330BC5B}" dt="2023-07-04T07:58:58.707" v="3289" actId="1035"/>
          <ac:spMkLst>
            <pc:docMk/>
            <pc:sldMk cId="304098410" sldId="480"/>
            <ac:spMk id="58" creationId="{0DF3DEA1-0501-8369-65E4-D245E0614C30}"/>
          </ac:spMkLst>
        </pc:spChg>
        <pc:spChg chg="mod topLvl">
          <ac:chgData name="Cantamessa Astrid" userId="25f9f48d-85bc-43a4-947a-61da0b1c16f5" providerId="ADAL" clId="{49021BD5-7EF0-4C97-829D-B6454330BC5B}" dt="2023-07-04T07:58:58.707" v="3289" actId="1035"/>
          <ac:spMkLst>
            <pc:docMk/>
            <pc:sldMk cId="304098410" sldId="480"/>
            <ac:spMk id="59" creationId="{BF62AD48-2CFF-1F72-6AAF-82C8B6B41C2C}"/>
          </ac:spMkLst>
        </pc:spChg>
        <pc:spChg chg="mod topLvl">
          <ac:chgData name="Cantamessa Astrid" userId="25f9f48d-85bc-43a4-947a-61da0b1c16f5" providerId="ADAL" clId="{49021BD5-7EF0-4C97-829D-B6454330BC5B}" dt="2023-07-04T07:58:58.707" v="3289" actId="1035"/>
          <ac:spMkLst>
            <pc:docMk/>
            <pc:sldMk cId="304098410" sldId="480"/>
            <ac:spMk id="60" creationId="{BEE908D2-35C5-E21E-2794-BED3E2BB230A}"/>
          </ac:spMkLst>
        </pc:spChg>
        <pc:spChg chg="mod topLvl">
          <ac:chgData name="Cantamessa Astrid" userId="25f9f48d-85bc-43a4-947a-61da0b1c16f5" providerId="ADAL" clId="{49021BD5-7EF0-4C97-829D-B6454330BC5B}" dt="2023-07-04T07:58:58.707" v="3289" actId="1035"/>
          <ac:spMkLst>
            <pc:docMk/>
            <pc:sldMk cId="304098410" sldId="480"/>
            <ac:spMk id="61" creationId="{F1FC3966-ACE3-3871-0FA6-2F05A8AA816E}"/>
          </ac:spMkLst>
        </pc:spChg>
        <pc:spChg chg="mod topLvl">
          <ac:chgData name="Cantamessa Astrid" userId="25f9f48d-85bc-43a4-947a-61da0b1c16f5" providerId="ADAL" clId="{49021BD5-7EF0-4C97-829D-B6454330BC5B}" dt="2023-07-04T07:58:58.707" v="3289" actId="1035"/>
          <ac:spMkLst>
            <pc:docMk/>
            <pc:sldMk cId="304098410" sldId="480"/>
            <ac:spMk id="62" creationId="{B2E2C006-A99A-B753-91CD-7FADECC62E50}"/>
          </ac:spMkLst>
        </pc:spChg>
        <pc:spChg chg="mod topLvl">
          <ac:chgData name="Cantamessa Astrid" userId="25f9f48d-85bc-43a4-947a-61da0b1c16f5" providerId="ADAL" clId="{49021BD5-7EF0-4C97-829D-B6454330BC5B}" dt="2023-07-04T07:58:58.707" v="3289" actId="1035"/>
          <ac:spMkLst>
            <pc:docMk/>
            <pc:sldMk cId="304098410" sldId="480"/>
            <ac:spMk id="63" creationId="{D66AFCFC-CC9B-F243-75FD-56AD89D74743}"/>
          </ac:spMkLst>
        </pc:spChg>
        <pc:spChg chg="mod topLvl">
          <ac:chgData name="Cantamessa Astrid" userId="25f9f48d-85bc-43a4-947a-61da0b1c16f5" providerId="ADAL" clId="{49021BD5-7EF0-4C97-829D-B6454330BC5B}" dt="2023-07-04T07:58:58.707" v="3289" actId="1035"/>
          <ac:spMkLst>
            <pc:docMk/>
            <pc:sldMk cId="304098410" sldId="480"/>
            <ac:spMk id="64" creationId="{5D8BBEC8-5588-90B7-0A9A-98BB27E185B8}"/>
          </ac:spMkLst>
        </pc:spChg>
        <pc:spChg chg="mod topLvl">
          <ac:chgData name="Cantamessa Astrid" userId="25f9f48d-85bc-43a4-947a-61da0b1c16f5" providerId="ADAL" clId="{49021BD5-7EF0-4C97-829D-B6454330BC5B}" dt="2023-07-04T07:58:58.707" v="3289" actId="1035"/>
          <ac:spMkLst>
            <pc:docMk/>
            <pc:sldMk cId="304098410" sldId="480"/>
            <ac:spMk id="65" creationId="{023C8E8E-39E8-5D02-4368-8F91805F0BAC}"/>
          </ac:spMkLst>
        </pc:spChg>
        <pc:spChg chg="mod topLvl">
          <ac:chgData name="Cantamessa Astrid" userId="25f9f48d-85bc-43a4-947a-61da0b1c16f5" providerId="ADAL" clId="{49021BD5-7EF0-4C97-829D-B6454330BC5B}" dt="2023-07-04T07:58:58.707" v="3289" actId="1035"/>
          <ac:spMkLst>
            <pc:docMk/>
            <pc:sldMk cId="304098410" sldId="480"/>
            <ac:spMk id="66" creationId="{688A7625-2AE3-3DAB-577F-867A8667D998}"/>
          </ac:spMkLst>
        </pc:spChg>
        <pc:spChg chg="mod topLvl">
          <ac:chgData name="Cantamessa Astrid" userId="25f9f48d-85bc-43a4-947a-61da0b1c16f5" providerId="ADAL" clId="{49021BD5-7EF0-4C97-829D-B6454330BC5B}" dt="2023-07-04T07:58:58.707" v="3289" actId="1035"/>
          <ac:spMkLst>
            <pc:docMk/>
            <pc:sldMk cId="304098410" sldId="480"/>
            <ac:spMk id="67" creationId="{E392EEAF-02AB-BD9D-CE21-C472E2DA61D6}"/>
          </ac:spMkLst>
        </pc:spChg>
        <pc:spChg chg="mod topLvl">
          <ac:chgData name="Cantamessa Astrid" userId="25f9f48d-85bc-43a4-947a-61da0b1c16f5" providerId="ADAL" clId="{49021BD5-7EF0-4C97-829D-B6454330BC5B}" dt="2023-07-04T07:58:58.707" v="3289" actId="1035"/>
          <ac:spMkLst>
            <pc:docMk/>
            <pc:sldMk cId="304098410" sldId="480"/>
            <ac:spMk id="68" creationId="{581FD126-5B20-16FC-8636-C8267AAC0489}"/>
          </ac:spMkLst>
        </pc:spChg>
        <pc:spChg chg="mod topLvl">
          <ac:chgData name="Cantamessa Astrid" userId="25f9f48d-85bc-43a4-947a-61da0b1c16f5" providerId="ADAL" clId="{49021BD5-7EF0-4C97-829D-B6454330BC5B}" dt="2023-07-04T07:58:58.707" v="3289" actId="1035"/>
          <ac:spMkLst>
            <pc:docMk/>
            <pc:sldMk cId="304098410" sldId="480"/>
            <ac:spMk id="70" creationId="{AEE576CA-2A3B-1178-A1F4-DCEB07F66348}"/>
          </ac:spMkLst>
        </pc:spChg>
        <pc:spChg chg="mod topLvl">
          <ac:chgData name="Cantamessa Astrid" userId="25f9f48d-85bc-43a4-947a-61da0b1c16f5" providerId="ADAL" clId="{49021BD5-7EF0-4C97-829D-B6454330BC5B}" dt="2023-07-04T07:58:58.707" v="3289" actId="1035"/>
          <ac:spMkLst>
            <pc:docMk/>
            <pc:sldMk cId="304098410" sldId="480"/>
            <ac:spMk id="71" creationId="{6FE3EBC5-A7F7-287A-6883-DCE249BFB58E}"/>
          </ac:spMkLst>
        </pc:spChg>
        <pc:spChg chg="mod topLvl">
          <ac:chgData name="Cantamessa Astrid" userId="25f9f48d-85bc-43a4-947a-61da0b1c16f5" providerId="ADAL" clId="{49021BD5-7EF0-4C97-829D-B6454330BC5B}" dt="2023-07-04T07:58:58.707" v="3289" actId="1035"/>
          <ac:spMkLst>
            <pc:docMk/>
            <pc:sldMk cId="304098410" sldId="480"/>
            <ac:spMk id="72" creationId="{D7B20F9B-CDA0-F945-8DB4-F689C2F17EDD}"/>
          </ac:spMkLst>
        </pc:spChg>
        <pc:spChg chg="mod topLvl">
          <ac:chgData name="Cantamessa Astrid" userId="25f9f48d-85bc-43a4-947a-61da0b1c16f5" providerId="ADAL" clId="{49021BD5-7EF0-4C97-829D-B6454330BC5B}" dt="2023-07-04T07:58:58.707" v="3289" actId="1035"/>
          <ac:spMkLst>
            <pc:docMk/>
            <pc:sldMk cId="304098410" sldId="480"/>
            <ac:spMk id="73" creationId="{C7B5953A-A530-5C91-96D0-BCA6E45FDA09}"/>
          </ac:spMkLst>
        </pc:spChg>
        <pc:spChg chg="mod topLvl">
          <ac:chgData name="Cantamessa Astrid" userId="25f9f48d-85bc-43a4-947a-61da0b1c16f5" providerId="ADAL" clId="{49021BD5-7EF0-4C97-829D-B6454330BC5B}" dt="2023-07-04T07:58:58.707" v="3289" actId="1035"/>
          <ac:spMkLst>
            <pc:docMk/>
            <pc:sldMk cId="304098410" sldId="480"/>
            <ac:spMk id="74" creationId="{8A5A091A-D885-3733-7FA2-1B39B6DD2616}"/>
          </ac:spMkLst>
        </pc:spChg>
        <pc:spChg chg="mod topLvl">
          <ac:chgData name="Cantamessa Astrid" userId="25f9f48d-85bc-43a4-947a-61da0b1c16f5" providerId="ADAL" clId="{49021BD5-7EF0-4C97-829D-B6454330BC5B}" dt="2023-07-04T07:58:58.707" v="3289" actId="1035"/>
          <ac:spMkLst>
            <pc:docMk/>
            <pc:sldMk cId="304098410" sldId="480"/>
            <ac:spMk id="75" creationId="{E9215AEA-0D41-5C7F-E20B-BC9280B3BBFE}"/>
          </ac:spMkLst>
        </pc:spChg>
        <pc:spChg chg="del">
          <ac:chgData name="Cantamessa Astrid" userId="25f9f48d-85bc-43a4-947a-61da0b1c16f5" providerId="ADAL" clId="{49021BD5-7EF0-4C97-829D-B6454330BC5B}" dt="2023-07-04T07:17:40.973" v="1915" actId="478"/>
          <ac:spMkLst>
            <pc:docMk/>
            <pc:sldMk cId="304098410" sldId="480"/>
            <ac:spMk id="79" creationId="{39102BA9-A172-7AA0-8333-5E3D22D4A4F3}"/>
          </ac:spMkLst>
        </pc:spChg>
        <pc:spChg chg="del">
          <ac:chgData name="Cantamessa Astrid" userId="25f9f48d-85bc-43a4-947a-61da0b1c16f5" providerId="ADAL" clId="{49021BD5-7EF0-4C97-829D-B6454330BC5B}" dt="2023-07-04T07:17:40.973" v="1915" actId="478"/>
          <ac:spMkLst>
            <pc:docMk/>
            <pc:sldMk cId="304098410" sldId="480"/>
            <ac:spMk id="80" creationId="{0291856B-8712-B3FF-8016-76076198BD9B}"/>
          </ac:spMkLst>
        </pc:spChg>
        <pc:spChg chg="del">
          <ac:chgData name="Cantamessa Astrid" userId="25f9f48d-85bc-43a4-947a-61da0b1c16f5" providerId="ADAL" clId="{49021BD5-7EF0-4C97-829D-B6454330BC5B}" dt="2023-07-04T07:17:40.973" v="1915" actId="478"/>
          <ac:spMkLst>
            <pc:docMk/>
            <pc:sldMk cId="304098410" sldId="480"/>
            <ac:spMk id="81" creationId="{A661EC6B-29E9-BD57-6CE9-9112928993F1}"/>
          </ac:spMkLst>
        </pc:spChg>
        <pc:spChg chg="mod topLvl">
          <ac:chgData name="Cantamessa Astrid" userId="25f9f48d-85bc-43a4-947a-61da0b1c16f5" providerId="ADAL" clId="{49021BD5-7EF0-4C97-829D-B6454330BC5B}" dt="2023-07-04T07:58:58.707" v="3289" actId="1035"/>
          <ac:spMkLst>
            <pc:docMk/>
            <pc:sldMk cId="304098410" sldId="480"/>
            <ac:spMk id="82" creationId="{CDF712EA-0161-726F-07BC-655C41769F7E}"/>
          </ac:spMkLst>
        </pc:spChg>
        <pc:spChg chg="mod topLvl">
          <ac:chgData name="Cantamessa Astrid" userId="25f9f48d-85bc-43a4-947a-61da0b1c16f5" providerId="ADAL" clId="{49021BD5-7EF0-4C97-829D-B6454330BC5B}" dt="2023-07-04T07:58:58.707" v="3289" actId="1035"/>
          <ac:spMkLst>
            <pc:docMk/>
            <pc:sldMk cId="304098410" sldId="480"/>
            <ac:spMk id="83" creationId="{9A05CD15-C621-09C0-58EE-0ED29E4E0E60}"/>
          </ac:spMkLst>
        </pc:spChg>
        <pc:spChg chg="mod topLvl">
          <ac:chgData name="Cantamessa Astrid" userId="25f9f48d-85bc-43a4-947a-61da0b1c16f5" providerId="ADAL" clId="{49021BD5-7EF0-4C97-829D-B6454330BC5B}" dt="2023-07-04T07:58:58.707" v="3289" actId="1035"/>
          <ac:spMkLst>
            <pc:docMk/>
            <pc:sldMk cId="304098410" sldId="480"/>
            <ac:spMk id="86" creationId="{81BBA4AC-7B6D-92CA-0A35-ADEC24EB27C8}"/>
          </ac:spMkLst>
        </pc:spChg>
        <pc:spChg chg="mod topLvl">
          <ac:chgData name="Cantamessa Astrid" userId="25f9f48d-85bc-43a4-947a-61da0b1c16f5" providerId="ADAL" clId="{49021BD5-7EF0-4C97-829D-B6454330BC5B}" dt="2023-07-04T07:58:58.707" v="3289" actId="1035"/>
          <ac:spMkLst>
            <pc:docMk/>
            <pc:sldMk cId="304098410" sldId="480"/>
            <ac:spMk id="87" creationId="{155E9EBB-BECB-799F-A6E0-8C4C29BB44A6}"/>
          </ac:spMkLst>
        </pc:spChg>
        <pc:spChg chg="mod topLvl">
          <ac:chgData name="Cantamessa Astrid" userId="25f9f48d-85bc-43a4-947a-61da0b1c16f5" providerId="ADAL" clId="{49021BD5-7EF0-4C97-829D-B6454330BC5B}" dt="2023-07-04T07:58:58.707" v="3289" actId="1035"/>
          <ac:spMkLst>
            <pc:docMk/>
            <pc:sldMk cId="304098410" sldId="480"/>
            <ac:spMk id="88" creationId="{D1213043-C7BD-3E99-6078-C3E68963E743}"/>
          </ac:spMkLst>
        </pc:spChg>
        <pc:spChg chg="mod topLvl">
          <ac:chgData name="Cantamessa Astrid" userId="25f9f48d-85bc-43a4-947a-61da0b1c16f5" providerId="ADAL" clId="{49021BD5-7EF0-4C97-829D-B6454330BC5B}" dt="2023-07-04T07:58:58.707" v="3289" actId="1035"/>
          <ac:spMkLst>
            <pc:docMk/>
            <pc:sldMk cId="304098410" sldId="480"/>
            <ac:spMk id="89" creationId="{CEE0AE7B-4B69-F9E7-5896-888F9723CD5A}"/>
          </ac:spMkLst>
        </pc:spChg>
        <pc:spChg chg="mod topLvl">
          <ac:chgData name="Cantamessa Astrid" userId="25f9f48d-85bc-43a4-947a-61da0b1c16f5" providerId="ADAL" clId="{49021BD5-7EF0-4C97-829D-B6454330BC5B}" dt="2023-07-04T07:58:58.707" v="3289" actId="1035"/>
          <ac:spMkLst>
            <pc:docMk/>
            <pc:sldMk cId="304098410" sldId="480"/>
            <ac:spMk id="90" creationId="{5D2C09FD-60B4-0E25-3C8A-2BC6A28BF5D4}"/>
          </ac:spMkLst>
        </pc:spChg>
        <pc:spChg chg="mod topLvl">
          <ac:chgData name="Cantamessa Astrid" userId="25f9f48d-85bc-43a4-947a-61da0b1c16f5" providerId="ADAL" clId="{49021BD5-7EF0-4C97-829D-B6454330BC5B}" dt="2023-07-04T07:58:58.707" v="3289" actId="1035"/>
          <ac:spMkLst>
            <pc:docMk/>
            <pc:sldMk cId="304098410" sldId="480"/>
            <ac:spMk id="91" creationId="{956CD8AD-5D52-1104-75E5-5903C655ACEE}"/>
          </ac:spMkLst>
        </pc:spChg>
        <pc:spChg chg="mod topLvl">
          <ac:chgData name="Cantamessa Astrid" userId="25f9f48d-85bc-43a4-947a-61da0b1c16f5" providerId="ADAL" clId="{49021BD5-7EF0-4C97-829D-B6454330BC5B}" dt="2023-07-04T07:58:58.707" v="3289" actId="1035"/>
          <ac:spMkLst>
            <pc:docMk/>
            <pc:sldMk cId="304098410" sldId="480"/>
            <ac:spMk id="92" creationId="{ACA4D800-585F-C677-A00E-927D5E9D48D9}"/>
          </ac:spMkLst>
        </pc:spChg>
        <pc:spChg chg="mod topLvl">
          <ac:chgData name="Cantamessa Astrid" userId="25f9f48d-85bc-43a4-947a-61da0b1c16f5" providerId="ADAL" clId="{49021BD5-7EF0-4C97-829D-B6454330BC5B}" dt="2023-07-04T07:58:58.707" v="3289" actId="1035"/>
          <ac:spMkLst>
            <pc:docMk/>
            <pc:sldMk cId="304098410" sldId="480"/>
            <ac:spMk id="93" creationId="{33FAC880-F134-7F85-2759-AC535A70CDC9}"/>
          </ac:spMkLst>
        </pc:spChg>
        <pc:spChg chg="mod topLvl">
          <ac:chgData name="Cantamessa Astrid" userId="25f9f48d-85bc-43a4-947a-61da0b1c16f5" providerId="ADAL" clId="{49021BD5-7EF0-4C97-829D-B6454330BC5B}" dt="2023-07-04T07:58:58.707" v="3289" actId="1035"/>
          <ac:spMkLst>
            <pc:docMk/>
            <pc:sldMk cId="304098410" sldId="480"/>
            <ac:spMk id="94" creationId="{FE852BA8-EBBA-2636-8ECB-420EA8F5B274}"/>
          </ac:spMkLst>
        </pc:spChg>
        <pc:spChg chg="mod topLvl">
          <ac:chgData name="Cantamessa Astrid" userId="25f9f48d-85bc-43a4-947a-61da0b1c16f5" providerId="ADAL" clId="{49021BD5-7EF0-4C97-829D-B6454330BC5B}" dt="2023-07-04T07:58:58.707" v="3289" actId="1035"/>
          <ac:spMkLst>
            <pc:docMk/>
            <pc:sldMk cId="304098410" sldId="480"/>
            <ac:spMk id="95" creationId="{A48ADE3E-004B-C60D-E4A0-F1CB42E5D9B2}"/>
          </ac:spMkLst>
        </pc:spChg>
        <pc:spChg chg="mod topLvl">
          <ac:chgData name="Cantamessa Astrid" userId="25f9f48d-85bc-43a4-947a-61da0b1c16f5" providerId="ADAL" clId="{49021BD5-7EF0-4C97-829D-B6454330BC5B}" dt="2023-07-04T07:58:58.707" v="3289" actId="1035"/>
          <ac:spMkLst>
            <pc:docMk/>
            <pc:sldMk cId="304098410" sldId="480"/>
            <ac:spMk id="96" creationId="{30502411-ABFD-0287-2B60-AF3F2DE8E167}"/>
          </ac:spMkLst>
        </pc:spChg>
        <pc:spChg chg="mod topLvl">
          <ac:chgData name="Cantamessa Astrid" userId="25f9f48d-85bc-43a4-947a-61da0b1c16f5" providerId="ADAL" clId="{49021BD5-7EF0-4C97-829D-B6454330BC5B}" dt="2023-07-04T07:58:58.707" v="3289" actId="1035"/>
          <ac:spMkLst>
            <pc:docMk/>
            <pc:sldMk cId="304098410" sldId="480"/>
            <ac:spMk id="97" creationId="{8A6404C3-3FBF-17F1-1DD1-9260C3DF5C19}"/>
          </ac:spMkLst>
        </pc:spChg>
        <pc:spChg chg="mod topLvl">
          <ac:chgData name="Cantamessa Astrid" userId="25f9f48d-85bc-43a4-947a-61da0b1c16f5" providerId="ADAL" clId="{49021BD5-7EF0-4C97-829D-B6454330BC5B}" dt="2023-07-05T10:20:15.570" v="17735" actId="1037"/>
          <ac:spMkLst>
            <pc:docMk/>
            <pc:sldMk cId="304098410" sldId="480"/>
            <ac:spMk id="98" creationId="{6925A4C2-C3FB-2767-FA4D-72A24454FDB3}"/>
          </ac:spMkLst>
        </pc:spChg>
        <pc:spChg chg="mod topLvl">
          <ac:chgData name="Cantamessa Astrid" userId="25f9f48d-85bc-43a4-947a-61da0b1c16f5" providerId="ADAL" clId="{49021BD5-7EF0-4C97-829D-B6454330BC5B}" dt="2023-07-04T07:58:58.707" v="3289" actId="1035"/>
          <ac:spMkLst>
            <pc:docMk/>
            <pc:sldMk cId="304098410" sldId="480"/>
            <ac:spMk id="99" creationId="{55626BC8-EFAA-6268-05FD-69780C3DA6FD}"/>
          </ac:spMkLst>
        </pc:spChg>
        <pc:spChg chg="del">
          <ac:chgData name="Cantamessa Astrid" userId="25f9f48d-85bc-43a4-947a-61da0b1c16f5" providerId="ADAL" clId="{49021BD5-7EF0-4C97-829D-B6454330BC5B}" dt="2023-07-04T07:17:40.973" v="1915" actId="478"/>
          <ac:spMkLst>
            <pc:docMk/>
            <pc:sldMk cId="304098410" sldId="480"/>
            <ac:spMk id="103" creationId="{ED1DD693-1049-5A88-2170-08975BC877E2}"/>
          </ac:spMkLst>
        </pc:spChg>
        <pc:spChg chg="del">
          <ac:chgData name="Cantamessa Astrid" userId="25f9f48d-85bc-43a4-947a-61da0b1c16f5" providerId="ADAL" clId="{49021BD5-7EF0-4C97-829D-B6454330BC5B}" dt="2023-07-04T07:17:40.973" v="1915" actId="478"/>
          <ac:spMkLst>
            <pc:docMk/>
            <pc:sldMk cId="304098410" sldId="480"/>
            <ac:spMk id="118" creationId="{C79FC98C-4F11-4C03-EE82-6EA411CB7C61}"/>
          </ac:spMkLst>
        </pc:spChg>
        <pc:spChg chg="add mod ord">
          <ac:chgData name="Cantamessa Astrid" userId="25f9f48d-85bc-43a4-947a-61da0b1c16f5" providerId="ADAL" clId="{49021BD5-7EF0-4C97-829D-B6454330BC5B}" dt="2023-07-05T09:29:04.741" v="11269" actId="1036"/>
          <ac:spMkLst>
            <pc:docMk/>
            <pc:sldMk cId="304098410" sldId="480"/>
            <ac:spMk id="124" creationId="{A2FE9673-88E6-E6D3-C526-8025FB6740DA}"/>
          </ac:spMkLst>
        </pc:spChg>
        <pc:spChg chg="del">
          <ac:chgData name="Cantamessa Astrid" userId="25f9f48d-85bc-43a4-947a-61da0b1c16f5" providerId="ADAL" clId="{49021BD5-7EF0-4C97-829D-B6454330BC5B}" dt="2023-07-04T07:17:40.973" v="1915" actId="478"/>
          <ac:spMkLst>
            <pc:docMk/>
            <pc:sldMk cId="304098410" sldId="480"/>
            <ac:spMk id="130" creationId="{8FE6D430-B8BE-3359-2C80-14FB830545B5}"/>
          </ac:spMkLst>
        </pc:spChg>
        <pc:spChg chg="del">
          <ac:chgData name="Cantamessa Astrid" userId="25f9f48d-85bc-43a4-947a-61da0b1c16f5" providerId="ADAL" clId="{49021BD5-7EF0-4C97-829D-B6454330BC5B}" dt="2023-07-04T07:17:40.973" v="1915" actId="478"/>
          <ac:spMkLst>
            <pc:docMk/>
            <pc:sldMk cId="304098410" sldId="480"/>
            <ac:spMk id="131" creationId="{BD2D83ED-A2C1-1B2D-F4B3-198646B29864}"/>
          </ac:spMkLst>
        </pc:spChg>
        <pc:spChg chg="del">
          <ac:chgData name="Cantamessa Astrid" userId="25f9f48d-85bc-43a4-947a-61da0b1c16f5" providerId="ADAL" clId="{49021BD5-7EF0-4C97-829D-B6454330BC5B}" dt="2023-07-04T07:17:40.973" v="1915" actId="478"/>
          <ac:spMkLst>
            <pc:docMk/>
            <pc:sldMk cId="304098410" sldId="480"/>
            <ac:spMk id="132" creationId="{E237B6BB-3349-6969-3EA9-D28F4DD953CC}"/>
          </ac:spMkLst>
        </pc:spChg>
        <pc:spChg chg="del">
          <ac:chgData name="Cantamessa Astrid" userId="25f9f48d-85bc-43a4-947a-61da0b1c16f5" providerId="ADAL" clId="{49021BD5-7EF0-4C97-829D-B6454330BC5B}" dt="2023-07-04T07:17:40.973" v="1915" actId="478"/>
          <ac:spMkLst>
            <pc:docMk/>
            <pc:sldMk cId="304098410" sldId="480"/>
            <ac:spMk id="133" creationId="{1CB6E3CC-D591-F4CC-DEE2-88F841D841CA}"/>
          </ac:spMkLst>
        </pc:spChg>
        <pc:spChg chg="del">
          <ac:chgData name="Cantamessa Astrid" userId="25f9f48d-85bc-43a4-947a-61da0b1c16f5" providerId="ADAL" clId="{49021BD5-7EF0-4C97-829D-B6454330BC5B}" dt="2023-07-04T07:17:40.973" v="1915" actId="478"/>
          <ac:spMkLst>
            <pc:docMk/>
            <pc:sldMk cId="304098410" sldId="480"/>
            <ac:spMk id="134" creationId="{E6AC6CB7-088F-A285-A89C-075C23C72FF3}"/>
          </ac:spMkLst>
        </pc:spChg>
        <pc:spChg chg="del">
          <ac:chgData name="Cantamessa Astrid" userId="25f9f48d-85bc-43a4-947a-61da0b1c16f5" providerId="ADAL" clId="{49021BD5-7EF0-4C97-829D-B6454330BC5B}" dt="2023-07-04T07:17:40.973" v="1915" actId="478"/>
          <ac:spMkLst>
            <pc:docMk/>
            <pc:sldMk cId="304098410" sldId="480"/>
            <ac:spMk id="135" creationId="{3272C96C-53F8-F464-797C-CB65C304C554}"/>
          </ac:spMkLst>
        </pc:spChg>
        <pc:spChg chg="del">
          <ac:chgData name="Cantamessa Astrid" userId="25f9f48d-85bc-43a4-947a-61da0b1c16f5" providerId="ADAL" clId="{49021BD5-7EF0-4C97-829D-B6454330BC5B}" dt="2023-07-04T07:17:40.973" v="1915" actId="478"/>
          <ac:spMkLst>
            <pc:docMk/>
            <pc:sldMk cId="304098410" sldId="480"/>
            <ac:spMk id="136" creationId="{F744E2E3-152A-C04D-0623-D615BB83B629}"/>
          </ac:spMkLst>
        </pc:spChg>
        <pc:spChg chg="del">
          <ac:chgData name="Cantamessa Astrid" userId="25f9f48d-85bc-43a4-947a-61da0b1c16f5" providerId="ADAL" clId="{49021BD5-7EF0-4C97-829D-B6454330BC5B}" dt="2023-07-04T07:17:40.973" v="1915" actId="478"/>
          <ac:spMkLst>
            <pc:docMk/>
            <pc:sldMk cId="304098410" sldId="480"/>
            <ac:spMk id="137" creationId="{40DB9EC4-F2C4-4147-E74A-BBA909C7333A}"/>
          </ac:spMkLst>
        </pc:spChg>
        <pc:spChg chg="del">
          <ac:chgData name="Cantamessa Astrid" userId="25f9f48d-85bc-43a4-947a-61da0b1c16f5" providerId="ADAL" clId="{49021BD5-7EF0-4C97-829D-B6454330BC5B}" dt="2023-07-04T07:17:40.973" v="1915" actId="478"/>
          <ac:spMkLst>
            <pc:docMk/>
            <pc:sldMk cId="304098410" sldId="480"/>
            <ac:spMk id="138" creationId="{944EA739-7475-3232-307A-411ED49CED1B}"/>
          </ac:spMkLst>
        </pc:spChg>
        <pc:spChg chg="del">
          <ac:chgData name="Cantamessa Astrid" userId="25f9f48d-85bc-43a4-947a-61da0b1c16f5" providerId="ADAL" clId="{49021BD5-7EF0-4C97-829D-B6454330BC5B}" dt="2023-07-04T07:17:40.973" v="1915" actId="478"/>
          <ac:spMkLst>
            <pc:docMk/>
            <pc:sldMk cId="304098410" sldId="480"/>
            <ac:spMk id="139" creationId="{0AEA9907-A04D-F916-5060-6A8C6F083286}"/>
          </ac:spMkLst>
        </pc:spChg>
        <pc:spChg chg="del">
          <ac:chgData name="Cantamessa Astrid" userId="25f9f48d-85bc-43a4-947a-61da0b1c16f5" providerId="ADAL" clId="{49021BD5-7EF0-4C97-829D-B6454330BC5B}" dt="2023-07-04T07:17:40.973" v="1915" actId="478"/>
          <ac:spMkLst>
            <pc:docMk/>
            <pc:sldMk cId="304098410" sldId="480"/>
            <ac:spMk id="140" creationId="{5F8CFBAE-EB8A-6434-6846-E42F82EBEA96}"/>
          </ac:spMkLst>
        </pc:spChg>
        <pc:spChg chg="del">
          <ac:chgData name="Cantamessa Astrid" userId="25f9f48d-85bc-43a4-947a-61da0b1c16f5" providerId="ADAL" clId="{49021BD5-7EF0-4C97-829D-B6454330BC5B}" dt="2023-07-04T07:17:40.973" v="1915" actId="478"/>
          <ac:spMkLst>
            <pc:docMk/>
            <pc:sldMk cId="304098410" sldId="480"/>
            <ac:spMk id="141" creationId="{9C1BB0CF-ADA4-C048-A5C5-665F0DF2BA02}"/>
          </ac:spMkLst>
        </pc:spChg>
        <pc:spChg chg="del">
          <ac:chgData name="Cantamessa Astrid" userId="25f9f48d-85bc-43a4-947a-61da0b1c16f5" providerId="ADAL" clId="{49021BD5-7EF0-4C97-829D-B6454330BC5B}" dt="2023-07-04T07:17:40.973" v="1915" actId="478"/>
          <ac:spMkLst>
            <pc:docMk/>
            <pc:sldMk cId="304098410" sldId="480"/>
            <ac:spMk id="142" creationId="{92019437-8490-97D2-FE68-8BFBB9B4C618}"/>
          </ac:spMkLst>
        </pc:spChg>
        <pc:spChg chg="del">
          <ac:chgData name="Cantamessa Astrid" userId="25f9f48d-85bc-43a4-947a-61da0b1c16f5" providerId="ADAL" clId="{49021BD5-7EF0-4C97-829D-B6454330BC5B}" dt="2023-07-04T07:17:40.973" v="1915" actId="478"/>
          <ac:spMkLst>
            <pc:docMk/>
            <pc:sldMk cId="304098410" sldId="480"/>
            <ac:spMk id="143" creationId="{4B42579B-F0A4-7C20-5AE3-464E61E07E09}"/>
          </ac:spMkLst>
        </pc:spChg>
        <pc:spChg chg="del">
          <ac:chgData name="Cantamessa Astrid" userId="25f9f48d-85bc-43a4-947a-61da0b1c16f5" providerId="ADAL" clId="{49021BD5-7EF0-4C97-829D-B6454330BC5B}" dt="2023-07-04T07:17:40.973" v="1915" actId="478"/>
          <ac:spMkLst>
            <pc:docMk/>
            <pc:sldMk cId="304098410" sldId="480"/>
            <ac:spMk id="144" creationId="{71E84BFE-7F2A-E65D-F7DA-44B624A99E1C}"/>
          </ac:spMkLst>
        </pc:spChg>
        <pc:spChg chg="del">
          <ac:chgData name="Cantamessa Astrid" userId="25f9f48d-85bc-43a4-947a-61da0b1c16f5" providerId="ADAL" clId="{49021BD5-7EF0-4C97-829D-B6454330BC5B}" dt="2023-07-04T07:17:40.973" v="1915" actId="478"/>
          <ac:spMkLst>
            <pc:docMk/>
            <pc:sldMk cId="304098410" sldId="480"/>
            <ac:spMk id="145" creationId="{224BAB6A-6A38-C62D-198C-3C3CA3B4EA4D}"/>
          </ac:spMkLst>
        </pc:spChg>
        <pc:spChg chg="del">
          <ac:chgData name="Cantamessa Astrid" userId="25f9f48d-85bc-43a4-947a-61da0b1c16f5" providerId="ADAL" clId="{49021BD5-7EF0-4C97-829D-B6454330BC5B}" dt="2023-07-04T07:17:40.973" v="1915" actId="478"/>
          <ac:spMkLst>
            <pc:docMk/>
            <pc:sldMk cId="304098410" sldId="480"/>
            <ac:spMk id="151" creationId="{39488D80-DD29-2D84-EC2A-89192ADB7D37}"/>
          </ac:spMkLst>
        </pc:spChg>
        <pc:spChg chg="add del mod">
          <ac:chgData name="Cantamessa Astrid" userId="25f9f48d-85bc-43a4-947a-61da0b1c16f5" providerId="ADAL" clId="{49021BD5-7EF0-4C97-829D-B6454330BC5B}" dt="2023-07-04T07:56:29.609" v="3248"/>
          <ac:spMkLst>
            <pc:docMk/>
            <pc:sldMk cId="304098410" sldId="480"/>
            <ac:spMk id="156" creationId="{1A8FBDD0-012D-4FB5-B90B-F4ACE0A1A480}"/>
          </ac:spMkLst>
        </pc:spChg>
        <pc:spChg chg="add del mod">
          <ac:chgData name="Cantamessa Astrid" userId="25f9f48d-85bc-43a4-947a-61da0b1c16f5" providerId="ADAL" clId="{49021BD5-7EF0-4C97-829D-B6454330BC5B}" dt="2023-07-04T07:56:29.609" v="3248"/>
          <ac:spMkLst>
            <pc:docMk/>
            <pc:sldMk cId="304098410" sldId="480"/>
            <ac:spMk id="157" creationId="{7A975E9D-9A50-F408-037E-B88898536FC5}"/>
          </ac:spMkLst>
        </pc:spChg>
        <pc:spChg chg="add del mod">
          <ac:chgData name="Cantamessa Astrid" userId="25f9f48d-85bc-43a4-947a-61da0b1c16f5" providerId="ADAL" clId="{49021BD5-7EF0-4C97-829D-B6454330BC5B}" dt="2023-07-04T07:56:29.609" v="3248"/>
          <ac:spMkLst>
            <pc:docMk/>
            <pc:sldMk cId="304098410" sldId="480"/>
            <ac:spMk id="158" creationId="{C5D3EF55-5AD8-F2F1-B021-A3E360017254}"/>
          </ac:spMkLst>
        </pc:spChg>
        <pc:spChg chg="add del mod">
          <ac:chgData name="Cantamessa Astrid" userId="25f9f48d-85bc-43a4-947a-61da0b1c16f5" providerId="ADAL" clId="{49021BD5-7EF0-4C97-829D-B6454330BC5B}" dt="2023-07-04T07:56:29.609" v="3248"/>
          <ac:spMkLst>
            <pc:docMk/>
            <pc:sldMk cId="304098410" sldId="480"/>
            <ac:spMk id="159" creationId="{BB722315-70D3-69FD-C814-A6D3658D181D}"/>
          </ac:spMkLst>
        </pc:spChg>
        <pc:spChg chg="add del mod">
          <ac:chgData name="Cantamessa Astrid" userId="25f9f48d-85bc-43a4-947a-61da0b1c16f5" providerId="ADAL" clId="{49021BD5-7EF0-4C97-829D-B6454330BC5B}" dt="2023-07-04T07:56:29.609" v="3248"/>
          <ac:spMkLst>
            <pc:docMk/>
            <pc:sldMk cId="304098410" sldId="480"/>
            <ac:spMk id="160" creationId="{19DE467C-ABA5-DBA3-77CF-00716960C5E6}"/>
          </ac:spMkLst>
        </pc:spChg>
        <pc:spChg chg="add del mod">
          <ac:chgData name="Cantamessa Astrid" userId="25f9f48d-85bc-43a4-947a-61da0b1c16f5" providerId="ADAL" clId="{49021BD5-7EF0-4C97-829D-B6454330BC5B}" dt="2023-07-04T07:56:29.609" v="3248"/>
          <ac:spMkLst>
            <pc:docMk/>
            <pc:sldMk cId="304098410" sldId="480"/>
            <ac:spMk id="161" creationId="{8E0950D7-CB17-ABE7-7D72-D2187CBC431E}"/>
          </ac:spMkLst>
        </pc:spChg>
        <pc:spChg chg="add del mod">
          <ac:chgData name="Cantamessa Astrid" userId="25f9f48d-85bc-43a4-947a-61da0b1c16f5" providerId="ADAL" clId="{49021BD5-7EF0-4C97-829D-B6454330BC5B}" dt="2023-07-04T07:56:29.609" v="3248"/>
          <ac:spMkLst>
            <pc:docMk/>
            <pc:sldMk cId="304098410" sldId="480"/>
            <ac:spMk id="162" creationId="{F1E87B2C-5C11-8EEF-E27B-890DA6523B55}"/>
          </ac:spMkLst>
        </pc:spChg>
        <pc:spChg chg="del">
          <ac:chgData name="Cantamessa Astrid" userId="25f9f48d-85bc-43a4-947a-61da0b1c16f5" providerId="ADAL" clId="{49021BD5-7EF0-4C97-829D-B6454330BC5B}" dt="2023-07-04T07:17:40.973" v="1915" actId="478"/>
          <ac:spMkLst>
            <pc:docMk/>
            <pc:sldMk cId="304098410" sldId="480"/>
            <ac:spMk id="163" creationId="{67DDD91C-2DDE-5FE4-8AA0-B82B15DE2F79}"/>
          </ac:spMkLst>
        </pc:spChg>
        <pc:spChg chg="mod topLvl">
          <ac:chgData name="Cantamessa Astrid" userId="25f9f48d-85bc-43a4-947a-61da0b1c16f5" providerId="ADAL" clId="{49021BD5-7EF0-4C97-829D-B6454330BC5B}" dt="2023-07-04T07:58:58.707" v="3289" actId="1035"/>
          <ac:spMkLst>
            <pc:docMk/>
            <pc:sldMk cId="304098410" sldId="480"/>
            <ac:spMk id="164" creationId="{376CBBB1-F9B1-E98E-23C1-0DA943C3A2E2}"/>
          </ac:spMkLst>
        </pc:spChg>
        <pc:spChg chg="mod topLvl">
          <ac:chgData name="Cantamessa Astrid" userId="25f9f48d-85bc-43a4-947a-61da0b1c16f5" providerId="ADAL" clId="{49021BD5-7EF0-4C97-829D-B6454330BC5B}" dt="2023-07-04T07:58:58.707" v="3289" actId="1035"/>
          <ac:spMkLst>
            <pc:docMk/>
            <pc:sldMk cId="304098410" sldId="480"/>
            <ac:spMk id="165" creationId="{C4B81398-478A-F1BE-F59C-EECD943BF065}"/>
          </ac:spMkLst>
        </pc:spChg>
        <pc:spChg chg="mod topLvl">
          <ac:chgData name="Cantamessa Astrid" userId="25f9f48d-85bc-43a4-947a-61da0b1c16f5" providerId="ADAL" clId="{49021BD5-7EF0-4C97-829D-B6454330BC5B}" dt="2023-07-04T07:58:58.707" v="3289" actId="1035"/>
          <ac:spMkLst>
            <pc:docMk/>
            <pc:sldMk cId="304098410" sldId="480"/>
            <ac:spMk id="166" creationId="{3CA769B3-71DB-E533-6E14-751C82FB29AC}"/>
          </ac:spMkLst>
        </pc:spChg>
        <pc:spChg chg="mod topLvl">
          <ac:chgData name="Cantamessa Astrid" userId="25f9f48d-85bc-43a4-947a-61da0b1c16f5" providerId="ADAL" clId="{49021BD5-7EF0-4C97-829D-B6454330BC5B}" dt="2023-07-04T07:58:58.707" v="3289" actId="1035"/>
          <ac:spMkLst>
            <pc:docMk/>
            <pc:sldMk cId="304098410" sldId="480"/>
            <ac:spMk id="167" creationId="{2AA23B6A-304E-1B83-BB19-02AD28F2FDA4}"/>
          </ac:spMkLst>
        </pc:spChg>
        <pc:spChg chg="add del mod">
          <ac:chgData name="Cantamessa Astrid" userId="25f9f48d-85bc-43a4-947a-61da0b1c16f5" providerId="ADAL" clId="{49021BD5-7EF0-4C97-829D-B6454330BC5B}" dt="2023-07-04T07:56:29.609" v="3248"/>
          <ac:spMkLst>
            <pc:docMk/>
            <pc:sldMk cId="304098410" sldId="480"/>
            <ac:spMk id="168" creationId="{56512F26-D4ED-859F-2941-8D917D9F40C5}"/>
          </ac:spMkLst>
        </pc:spChg>
        <pc:spChg chg="add mod">
          <ac:chgData name="Cantamessa Astrid" userId="25f9f48d-85bc-43a4-947a-61da0b1c16f5" providerId="ADAL" clId="{49021BD5-7EF0-4C97-829D-B6454330BC5B}" dt="2023-07-04T07:58:40.680" v="3263" actId="1076"/>
          <ac:spMkLst>
            <pc:docMk/>
            <pc:sldMk cId="304098410" sldId="480"/>
            <ac:spMk id="169" creationId="{30A8C305-D0D1-6E33-C2BF-9E20CA1BE1F8}"/>
          </ac:spMkLst>
        </pc:spChg>
        <pc:spChg chg="add mod">
          <ac:chgData name="Cantamessa Astrid" userId="25f9f48d-85bc-43a4-947a-61da0b1c16f5" providerId="ADAL" clId="{49021BD5-7EF0-4C97-829D-B6454330BC5B}" dt="2023-07-04T07:58:40.680" v="3263" actId="1076"/>
          <ac:spMkLst>
            <pc:docMk/>
            <pc:sldMk cId="304098410" sldId="480"/>
            <ac:spMk id="170" creationId="{45A2B6F4-E945-3FA3-E8DA-27D466D41715}"/>
          </ac:spMkLst>
        </pc:spChg>
        <pc:spChg chg="add mod">
          <ac:chgData name="Cantamessa Astrid" userId="25f9f48d-85bc-43a4-947a-61da0b1c16f5" providerId="ADAL" clId="{49021BD5-7EF0-4C97-829D-B6454330BC5B}" dt="2023-07-04T07:58:40.984" v="3264" actId="1076"/>
          <ac:spMkLst>
            <pc:docMk/>
            <pc:sldMk cId="304098410" sldId="480"/>
            <ac:spMk id="171" creationId="{E777D810-DF58-00B5-A2CD-0B293258C21F}"/>
          </ac:spMkLst>
        </pc:spChg>
        <pc:spChg chg="add mod">
          <ac:chgData name="Cantamessa Astrid" userId="25f9f48d-85bc-43a4-947a-61da0b1c16f5" providerId="ADAL" clId="{49021BD5-7EF0-4C97-829D-B6454330BC5B}" dt="2023-07-04T07:58:41.263" v="3265" actId="1076"/>
          <ac:spMkLst>
            <pc:docMk/>
            <pc:sldMk cId="304098410" sldId="480"/>
            <ac:spMk id="172" creationId="{E386609E-CE8E-AC04-8668-7654CC1F9FDA}"/>
          </ac:spMkLst>
        </pc:spChg>
        <pc:spChg chg="add mod">
          <ac:chgData name="Cantamessa Astrid" userId="25f9f48d-85bc-43a4-947a-61da0b1c16f5" providerId="ADAL" clId="{49021BD5-7EF0-4C97-829D-B6454330BC5B}" dt="2023-07-04T07:58:41.735" v="3266" actId="1076"/>
          <ac:spMkLst>
            <pc:docMk/>
            <pc:sldMk cId="304098410" sldId="480"/>
            <ac:spMk id="173" creationId="{9F3DBA4F-5A1B-0E40-EB20-215E8C747226}"/>
          </ac:spMkLst>
        </pc:spChg>
        <pc:spChg chg="add mod">
          <ac:chgData name="Cantamessa Astrid" userId="25f9f48d-85bc-43a4-947a-61da0b1c16f5" providerId="ADAL" clId="{49021BD5-7EF0-4C97-829D-B6454330BC5B}" dt="2023-07-04T07:58:42.103" v="3267" actId="1076"/>
          <ac:spMkLst>
            <pc:docMk/>
            <pc:sldMk cId="304098410" sldId="480"/>
            <ac:spMk id="174" creationId="{A92047CA-C3A8-E028-44C4-DD4EF2099480}"/>
          </ac:spMkLst>
        </pc:spChg>
        <pc:spChg chg="add mod">
          <ac:chgData name="Cantamessa Astrid" userId="25f9f48d-85bc-43a4-947a-61da0b1c16f5" providerId="ADAL" clId="{49021BD5-7EF0-4C97-829D-B6454330BC5B}" dt="2023-07-04T07:58:43.208" v="3269" actId="1076"/>
          <ac:spMkLst>
            <pc:docMk/>
            <pc:sldMk cId="304098410" sldId="480"/>
            <ac:spMk id="175" creationId="{FBD7BA2A-FEA9-6EB7-0348-9A6CCF574D85}"/>
          </ac:spMkLst>
        </pc:spChg>
        <pc:spChg chg="add mod">
          <ac:chgData name="Cantamessa Astrid" userId="25f9f48d-85bc-43a4-947a-61da0b1c16f5" providerId="ADAL" clId="{49021BD5-7EF0-4C97-829D-B6454330BC5B}" dt="2023-07-04T07:58:42.615" v="3268" actId="1076"/>
          <ac:spMkLst>
            <pc:docMk/>
            <pc:sldMk cId="304098410" sldId="480"/>
            <ac:spMk id="176" creationId="{7FA4D030-6F90-ED62-CDD1-84156E30BF40}"/>
          </ac:spMkLst>
        </pc:spChg>
        <pc:grpChg chg="add mod">
          <ac:chgData name="Cantamessa Astrid" userId="25f9f48d-85bc-43a4-947a-61da0b1c16f5" providerId="ADAL" clId="{49021BD5-7EF0-4C97-829D-B6454330BC5B}" dt="2023-07-04T07:58:58.707" v="3289" actId="1035"/>
          <ac:grpSpMkLst>
            <pc:docMk/>
            <pc:sldMk cId="304098410" sldId="480"/>
            <ac:grpSpMk id="44" creationId="{6D8ADA0A-52D8-35B4-A6A2-56840641422B}"/>
          </ac:grpSpMkLst>
        </pc:grpChg>
        <pc:grpChg chg="add del mod">
          <ac:chgData name="Cantamessa Astrid" userId="25f9f48d-85bc-43a4-947a-61da0b1c16f5" providerId="ADAL" clId="{49021BD5-7EF0-4C97-829D-B6454330BC5B}" dt="2023-07-04T07:34:06.830" v="2518" actId="165"/>
          <ac:grpSpMkLst>
            <pc:docMk/>
            <pc:sldMk cId="304098410" sldId="480"/>
            <ac:grpSpMk id="47" creationId="{8DC20FF0-B3FD-BCE0-9D38-70E1C723A6D7}"/>
          </ac:grpSpMkLst>
        </pc:grpChg>
        <pc:grpChg chg="add del mod">
          <ac:chgData name="Cantamessa Astrid" userId="25f9f48d-85bc-43a4-947a-61da0b1c16f5" providerId="ADAL" clId="{49021BD5-7EF0-4C97-829D-B6454330BC5B}" dt="2023-07-04T07:25:41.571" v="2210" actId="165"/>
          <ac:grpSpMkLst>
            <pc:docMk/>
            <pc:sldMk cId="304098410" sldId="480"/>
            <ac:grpSpMk id="76" creationId="{928984BE-9E60-A607-530B-1BCBB2EFC823}"/>
          </ac:grpSpMkLst>
        </pc:grpChg>
        <pc:grpChg chg="del">
          <ac:chgData name="Cantamessa Astrid" userId="25f9f48d-85bc-43a4-947a-61da0b1c16f5" providerId="ADAL" clId="{49021BD5-7EF0-4C97-829D-B6454330BC5B}" dt="2023-07-04T07:17:40.973" v="1915" actId="478"/>
          <ac:grpSpMkLst>
            <pc:docMk/>
            <pc:sldMk cId="304098410" sldId="480"/>
            <ac:grpSpMk id="102" creationId="{6C2199AF-8567-33F8-64FB-A05422E5696E}"/>
          </ac:grpSpMkLst>
        </pc:grpChg>
        <pc:grpChg chg="del">
          <ac:chgData name="Cantamessa Astrid" userId="25f9f48d-85bc-43a4-947a-61da0b1c16f5" providerId="ADAL" clId="{49021BD5-7EF0-4C97-829D-B6454330BC5B}" dt="2023-07-04T07:17:40.973" v="1915" actId="478"/>
          <ac:grpSpMkLst>
            <pc:docMk/>
            <pc:sldMk cId="304098410" sldId="480"/>
            <ac:grpSpMk id="148" creationId="{3C0123F3-1038-B214-225D-FB206A4146D2}"/>
          </ac:grpSpMkLst>
        </pc:grpChg>
        <pc:grpChg chg="del">
          <ac:chgData name="Cantamessa Astrid" userId="25f9f48d-85bc-43a4-947a-61da0b1c16f5" providerId="ADAL" clId="{49021BD5-7EF0-4C97-829D-B6454330BC5B}" dt="2023-07-04T07:17:40.973" v="1915" actId="478"/>
          <ac:grpSpMkLst>
            <pc:docMk/>
            <pc:sldMk cId="304098410" sldId="480"/>
            <ac:grpSpMk id="149" creationId="{5C2DA842-9D15-A3D9-732F-3758735445C2}"/>
          </ac:grpSpMkLst>
        </pc:grpChg>
        <pc:grpChg chg="del">
          <ac:chgData name="Cantamessa Astrid" userId="25f9f48d-85bc-43a4-947a-61da0b1c16f5" providerId="ADAL" clId="{49021BD5-7EF0-4C97-829D-B6454330BC5B}" dt="2023-07-04T07:17:40.973" v="1915" actId="478"/>
          <ac:grpSpMkLst>
            <pc:docMk/>
            <pc:sldMk cId="304098410" sldId="480"/>
            <ac:grpSpMk id="150" creationId="{498EEAC4-0AE0-DD56-A170-1A4D71653018}"/>
          </ac:grpSpMkLst>
        </pc:grpChg>
        <pc:grpChg chg="add mod">
          <ac:chgData name="Cantamessa Astrid" userId="25f9f48d-85bc-43a4-947a-61da0b1c16f5" providerId="ADAL" clId="{49021BD5-7EF0-4C97-829D-B6454330BC5B}" dt="2023-07-04T08:00:06.595" v="3315" actId="164"/>
          <ac:grpSpMkLst>
            <pc:docMk/>
            <pc:sldMk cId="304098410" sldId="480"/>
            <ac:grpSpMk id="177" creationId="{628260AF-A132-561F-3FCC-F168015EB156}"/>
          </ac:grpSpMkLst>
        </pc:grpChg>
        <pc:picChg chg="mod">
          <ac:chgData name="Cantamessa Astrid" userId="25f9f48d-85bc-43a4-947a-61da0b1c16f5" providerId="ADAL" clId="{49021BD5-7EF0-4C97-829D-B6454330BC5B}" dt="2023-07-04T07:31:06.343" v="2346" actId="255"/>
          <ac:picMkLst>
            <pc:docMk/>
            <pc:sldMk cId="304098410" sldId="480"/>
            <ac:picMk id="19" creationId="{B437C561-E7C7-F100-F320-B050B68A0DD6}"/>
          </ac:picMkLst>
        </pc:picChg>
        <pc:picChg chg="mod topLvl modCrop">
          <ac:chgData name="Cantamessa Astrid" userId="25f9f48d-85bc-43a4-947a-61da0b1c16f5" providerId="ADAL" clId="{49021BD5-7EF0-4C97-829D-B6454330BC5B}" dt="2023-07-04T08:00:06.595" v="3315" actId="164"/>
          <ac:picMkLst>
            <pc:docMk/>
            <pc:sldMk cId="304098410" sldId="480"/>
            <ac:picMk id="36" creationId="{CDE0BD77-E1AA-F188-2349-3E4FE1E4EDE5}"/>
          </ac:picMkLst>
        </pc:picChg>
        <pc:picChg chg="del">
          <ac:chgData name="Cantamessa Astrid" userId="25f9f48d-85bc-43a4-947a-61da0b1c16f5" providerId="ADAL" clId="{49021BD5-7EF0-4C97-829D-B6454330BC5B}" dt="2023-07-04T07:17:43.326" v="1917" actId="478"/>
          <ac:picMkLst>
            <pc:docMk/>
            <pc:sldMk cId="304098410" sldId="480"/>
            <ac:picMk id="101" creationId="{11E7F14E-F2F2-B977-AD4E-075AC8E197E7}"/>
          </ac:picMkLst>
        </pc:picChg>
        <pc:picChg chg="del">
          <ac:chgData name="Cantamessa Astrid" userId="25f9f48d-85bc-43a4-947a-61da0b1c16f5" providerId="ADAL" clId="{49021BD5-7EF0-4C97-829D-B6454330BC5B}" dt="2023-07-04T07:17:42.307" v="1916" actId="478"/>
          <ac:picMkLst>
            <pc:docMk/>
            <pc:sldMk cId="304098410" sldId="480"/>
            <ac:picMk id="129" creationId="{52F8ECDA-1C04-312C-8450-1C22FE4A1903}"/>
          </ac:picMkLst>
        </pc:picChg>
        <pc:cxnChg chg="add del mod">
          <ac:chgData name="Cantamessa Astrid" userId="25f9f48d-85bc-43a4-947a-61da0b1c16f5" providerId="ADAL" clId="{49021BD5-7EF0-4C97-829D-B6454330BC5B}" dt="2023-07-04T07:20:20.912" v="2020" actId="478"/>
          <ac:cxnSpMkLst>
            <pc:docMk/>
            <pc:sldMk cId="304098410" sldId="480"/>
            <ac:cxnSpMk id="10" creationId="{D6550AEF-0CD0-038F-6B8B-9BF35A818261}"/>
          </ac:cxnSpMkLst>
        </pc:cxnChg>
        <pc:cxnChg chg="add del mod">
          <ac:chgData name="Cantamessa Astrid" userId="25f9f48d-85bc-43a4-947a-61da0b1c16f5" providerId="ADAL" clId="{49021BD5-7EF0-4C97-829D-B6454330BC5B}" dt="2023-07-04T07:20:20.912" v="2020" actId="478"/>
          <ac:cxnSpMkLst>
            <pc:docMk/>
            <pc:sldMk cId="304098410" sldId="480"/>
            <ac:cxnSpMk id="18" creationId="{31E15880-DD10-EABD-1E61-31F41E0F1039}"/>
          </ac:cxnSpMkLst>
        </pc:cxnChg>
        <pc:cxnChg chg="add del mod">
          <ac:chgData name="Cantamessa Astrid" userId="25f9f48d-85bc-43a4-947a-61da0b1c16f5" providerId="ADAL" clId="{49021BD5-7EF0-4C97-829D-B6454330BC5B}" dt="2023-07-04T07:20:20.912" v="2020" actId="478"/>
          <ac:cxnSpMkLst>
            <pc:docMk/>
            <pc:sldMk cId="304098410" sldId="480"/>
            <ac:cxnSpMk id="20" creationId="{3E9CFEFD-EF6D-63FA-F2E3-736F40BAE500}"/>
          </ac:cxnSpMkLst>
        </pc:cxnChg>
        <pc:cxnChg chg="add del mod">
          <ac:chgData name="Cantamessa Astrid" userId="25f9f48d-85bc-43a4-947a-61da0b1c16f5" providerId="ADAL" clId="{49021BD5-7EF0-4C97-829D-B6454330BC5B}" dt="2023-07-04T07:20:20.912" v="2020" actId="478"/>
          <ac:cxnSpMkLst>
            <pc:docMk/>
            <pc:sldMk cId="304098410" sldId="480"/>
            <ac:cxnSpMk id="24" creationId="{AF948D61-3B76-7FFF-C0D6-E8FDD9A3EC56}"/>
          </ac:cxnSpMkLst>
        </pc:cxnChg>
        <pc:cxnChg chg="add del mod">
          <ac:chgData name="Cantamessa Astrid" userId="25f9f48d-85bc-43a4-947a-61da0b1c16f5" providerId="ADAL" clId="{49021BD5-7EF0-4C97-829D-B6454330BC5B}" dt="2023-07-04T07:20:20.912" v="2020" actId="478"/>
          <ac:cxnSpMkLst>
            <pc:docMk/>
            <pc:sldMk cId="304098410" sldId="480"/>
            <ac:cxnSpMk id="37" creationId="{FD74D8AF-BDD0-9E47-547F-8FDCD3919C2F}"/>
          </ac:cxnSpMkLst>
        </pc:cxnChg>
        <pc:cxnChg chg="add del mod">
          <ac:chgData name="Cantamessa Astrid" userId="25f9f48d-85bc-43a4-947a-61da0b1c16f5" providerId="ADAL" clId="{49021BD5-7EF0-4C97-829D-B6454330BC5B}" dt="2023-07-04T07:20:20.912" v="2020" actId="478"/>
          <ac:cxnSpMkLst>
            <pc:docMk/>
            <pc:sldMk cId="304098410" sldId="480"/>
            <ac:cxnSpMk id="42" creationId="{63B702F6-1A31-CF8D-AEC9-2E95AD11FAB8}"/>
          </ac:cxnSpMkLst>
        </pc:cxnChg>
        <pc:cxnChg chg="add del mod">
          <ac:chgData name="Cantamessa Astrid" userId="25f9f48d-85bc-43a4-947a-61da0b1c16f5" providerId="ADAL" clId="{49021BD5-7EF0-4C97-829D-B6454330BC5B}" dt="2023-07-04T07:20:20.912" v="2020" actId="478"/>
          <ac:cxnSpMkLst>
            <pc:docMk/>
            <pc:sldMk cId="304098410" sldId="480"/>
            <ac:cxnSpMk id="43" creationId="{ED225666-5DF3-A494-BE80-A039997612D6}"/>
          </ac:cxnSpMkLst>
        </pc:cxnChg>
        <pc:cxnChg chg="add del mod">
          <ac:chgData name="Cantamessa Astrid" userId="25f9f48d-85bc-43a4-947a-61da0b1c16f5" providerId="ADAL" clId="{49021BD5-7EF0-4C97-829D-B6454330BC5B}" dt="2023-07-04T07:33:06.440" v="2380" actId="478"/>
          <ac:cxnSpMkLst>
            <pc:docMk/>
            <pc:sldMk cId="304098410" sldId="480"/>
            <ac:cxnSpMk id="78" creationId="{3E965CEC-7411-68CB-261C-4CFF3EEE6708}"/>
          </ac:cxnSpMkLst>
        </pc:cxnChg>
        <pc:cxnChg chg="add del mod">
          <ac:chgData name="Cantamessa Astrid" userId="25f9f48d-85bc-43a4-947a-61da0b1c16f5" providerId="ADAL" clId="{49021BD5-7EF0-4C97-829D-B6454330BC5B}" dt="2023-07-04T07:33:06.440" v="2380" actId="478"/>
          <ac:cxnSpMkLst>
            <pc:docMk/>
            <pc:sldMk cId="304098410" sldId="480"/>
            <ac:cxnSpMk id="100" creationId="{A10CB850-E3B2-C83D-9C5E-EEAC4CBFD372}"/>
          </ac:cxnSpMkLst>
        </pc:cxnChg>
        <pc:cxnChg chg="mod">
          <ac:chgData name="Cantamessa Astrid" userId="25f9f48d-85bc-43a4-947a-61da0b1c16f5" providerId="ADAL" clId="{49021BD5-7EF0-4C97-829D-B6454330BC5B}" dt="2023-07-04T07:58:58.707" v="3289" actId="1035"/>
          <ac:cxnSpMkLst>
            <pc:docMk/>
            <pc:sldMk cId="304098410" sldId="480"/>
            <ac:cxnSpMk id="108" creationId="{B1C40F67-71EB-7CA1-0846-172631AFBF24}"/>
          </ac:cxnSpMkLst>
        </pc:cxnChg>
        <pc:cxnChg chg="add del mod">
          <ac:chgData name="Cantamessa Astrid" userId="25f9f48d-85bc-43a4-947a-61da0b1c16f5" providerId="ADAL" clId="{49021BD5-7EF0-4C97-829D-B6454330BC5B}" dt="2023-07-04T07:33:06.440" v="2380" actId="478"/>
          <ac:cxnSpMkLst>
            <pc:docMk/>
            <pc:sldMk cId="304098410" sldId="480"/>
            <ac:cxnSpMk id="113" creationId="{C9AC9294-F781-A58E-F867-98426F527C73}"/>
          </ac:cxnSpMkLst>
        </pc:cxnChg>
        <pc:cxnChg chg="add del mod">
          <ac:chgData name="Cantamessa Astrid" userId="25f9f48d-85bc-43a4-947a-61da0b1c16f5" providerId="ADAL" clId="{49021BD5-7EF0-4C97-829D-B6454330BC5B}" dt="2023-07-04T07:33:06.440" v="2380" actId="478"/>
          <ac:cxnSpMkLst>
            <pc:docMk/>
            <pc:sldMk cId="304098410" sldId="480"/>
            <ac:cxnSpMk id="119" creationId="{20D0868C-6500-90A1-42EB-C8620E31444A}"/>
          </ac:cxnSpMkLst>
        </pc:cxnChg>
        <pc:cxnChg chg="del">
          <ac:chgData name="Cantamessa Astrid" userId="25f9f48d-85bc-43a4-947a-61da0b1c16f5" providerId="ADAL" clId="{49021BD5-7EF0-4C97-829D-B6454330BC5B}" dt="2023-07-04T07:17:40.973" v="1915" actId="478"/>
          <ac:cxnSpMkLst>
            <pc:docMk/>
            <pc:sldMk cId="304098410" sldId="480"/>
            <ac:cxnSpMk id="120" creationId="{E31359A6-28E0-4CB8-947C-9B99A74D9977}"/>
          </ac:cxnSpMkLst>
        </pc:cxnChg>
        <pc:cxnChg chg="add del mod">
          <ac:chgData name="Cantamessa Astrid" userId="25f9f48d-85bc-43a4-947a-61da0b1c16f5" providerId="ADAL" clId="{49021BD5-7EF0-4C97-829D-B6454330BC5B}" dt="2023-07-04T07:33:06.440" v="2380" actId="478"/>
          <ac:cxnSpMkLst>
            <pc:docMk/>
            <pc:sldMk cId="304098410" sldId="480"/>
            <ac:cxnSpMk id="121" creationId="{F76CC6C2-CD3C-CD73-8458-4D5EE5BB02B2}"/>
          </ac:cxnSpMkLst>
        </pc:cxnChg>
        <pc:cxnChg chg="add del mod">
          <ac:chgData name="Cantamessa Astrid" userId="25f9f48d-85bc-43a4-947a-61da0b1c16f5" providerId="ADAL" clId="{49021BD5-7EF0-4C97-829D-B6454330BC5B}" dt="2023-07-04T07:33:06.440" v="2380" actId="478"/>
          <ac:cxnSpMkLst>
            <pc:docMk/>
            <pc:sldMk cId="304098410" sldId="480"/>
            <ac:cxnSpMk id="122" creationId="{866FA62E-09F5-7945-1B80-75C8C0CA31E0}"/>
          </ac:cxnSpMkLst>
        </pc:cxnChg>
        <pc:cxnChg chg="add del mod">
          <ac:chgData name="Cantamessa Astrid" userId="25f9f48d-85bc-43a4-947a-61da0b1c16f5" providerId="ADAL" clId="{49021BD5-7EF0-4C97-829D-B6454330BC5B}" dt="2023-07-04T07:33:06.440" v="2380" actId="478"/>
          <ac:cxnSpMkLst>
            <pc:docMk/>
            <pc:sldMk cId="304098410" sldId="480"/>
            <ac:cxnSpMk id="123" creationId="{A1AC9636-7E94-08ED-2EDB-8A8A5996F870}"/>
          </ac:cxnSpMkLst>
        </pc:cxnChg>
        <pc:cxnChg chg="add del mod">
          <ac:chgData name="Cantamessa Astrid" userId="25f9f48d-85bc-43a4-947a-61da0b1c16f5" providerId="ADAL" clId="{49021BD5-7EF0-4C97-829D-B6454330BC5B}" dt="2023-07-04T07:36:09.077" v="2566" actId="478"/>
          <ac:cxnSpMkLst>
            <pc:docMk/>
            <pc:sldMk cId="304098410" sldId="480"/>
            <ac:cxnSpMk id="126" creationId="{D14D454C-2BCD-014A-06A3-D9476D3D3933}"/>
          </ac:cxnSpMkLst>
        </pc:cxnChg>
        <pc:cxnChg chg="add del mod">
          <ac:chgData name="Cantamessa Astrid" userId="25f9f48d-85bc-43a4-947a-61da0b1c16f5" providerId="ADAL" clId="{49021BD5-7EF0-4C97-829D-B6454330BC5B}" dt="2023-07-04T07:36:09.077" v="2566" actId="478"/>
          <ac:cxnSpMkLst>
            <pc:docMk/>
            <pc:sldMk cId="304098410" sldId="480"/>
            <ac:cxnSpMk id="127" creationId="{663F907D-7E5B-834B-A567-78016BD6F8E9}"/>
          </ac:cxnSpMkLst>
        </pc:cxnChg>
        <pc:cxnChg chg="add del mod">
          <ac:chgData name="Cantamessa Astrid" userId="25f9f48d-85bc-43a4-947a-61da0b1c16f5" providerId="ADAL" clId="{49021BD5-7EF0-4C97-829D-B6454330BC5B}" dt="2023-07-04T07:36:09.077" v="2566" actId="478"/>
          <ac:cxnSpMkLst>
            <pc:docMk/>
            <pc:sldMk cId="304098410" sldId="480"/>
            <ac:cxnSpMk id="128" creationId="{CB900EBF-B310-A5DE-9AA3-6F4CF95296FD}"/>
          </ac:cxnSpMkLst>
        </pc:cxnChg>
        <pc:cxnChg chg="add del mod">
          <ac:chgData name="Cantamessa Astrid" userId="25f9f48d-85bc-43a4-947a-61da0b1c16f5" providerId="ADAL" clId="{49021BD5-7EF0-4C97-829D-B6454330BC5B}" dt="2023-07-04T07:36:09.077" v="2566" actId="478"/>
          <ac:cxnSpMkLst>
            <pc:docMk/>
            <pc:sldMk cId="304098410" sldId="480"/>
            <ac:cxnSpMk id="146" creationId="{1E64B6ED-AF30-5040-DED9-971AA1277B8C}"/>
          </ac:cxnSpMkLst>
        </pc:cxnChg>
        <pc:cxnChg chg="add del mod">
          <ac:chgData name="Cantamessa Astrid" userId="25f9f48d-85bc-43a4-947a-61da0b1c16f5" providerId="ADAL" clId="{49021BD5-7EF0-4C97-829D-B6454330BC5B}" dt="2023-07-04T07:36:09.077" v="2566" actId="478"/>
          <ac:cxnSpMkLst>
            <pc:docMk/>
            <pc:sldMk cId="304098410" sldId="480"/>
            <ac:cxnSpMk id="147" creationId="{F61FA184-4378-BEB2-04AE-B86F016833B4}"/>
          </ac:cxnSpMkLst>
        </pc:cxnChg>
        <pc:cxnChg chg="add del mod">
          <ac:chgData name="Cantamessa Astrid" userId="25f9f48d-85bc-43a4-947a-61da0b1c16f5" providerId="ADAL" clId="{49021BD5-7EF0-4C97-829D-B6454330BC5B}" dt="2023-07-04T07:36:09.077" v="2566" actId="478"/>
          <ac:cxnSpMkLst>
            <pc:docMk/>
            <pc:sldMk cId="304098410" sldId="480"/>
            <ac:cxnSpMk id="152" creationId="{6C13325E-0C5B-FD3D-0498-F217C390A082}"/>
          </ac:cxnSpMkLst>
        </pc:cxnChg>
        <pc:cxnChg chg="add del mod">
          <ac:chgData name="Cantamessa Astrid" userId="25f9f48d-85bc-43a4-947a-61da0b1c16f5" providerId="ADAL" clId="{49021BD5-7EF0-4C97-829D-B6454330BC5B}" dt="2023-07-04T07:36:09.077" v="2566" actId="478"/>
          <ac:cxnSpMkLst>
            <pc:docMk/>
            <pc:sldMk cId="304098410" sldId="480"/>
            <ac:cxnSpMk id="153" creationId="{447C874A-FB9D-05CB-30E4-5D597EBE4D2F}"/>
          </ac:cxnSpMkLst>
        </pc:cxnChg>
        <pc:cxnChg chg="add del mod">
          <ac:chgData name="Cantamessa Astrid" userId="25f9f48d-85bc-43a4-947a-61da0b1c16f5" providerId="ADAL" clId="{49021BD5-7EF0-4C97-829D-B6454330BC5B}" dt="2023-07-04T07:38:13.197" v="2633" actId="478"/>
          <ac:cxnSpMkLst>
            <pc:docMk/>
            <pc:sldMk cId="304098410" sldId="480"/>
            <ac:cxnSpMk id="155" creationId="{FDC34BB5-DE26-BE5F-6868-993D87765405}"/>
          </ac:cxnSpMkLst>
        </pc:cxnChg>
        <pc:cxnChg chg="del mod">
          <ac:chgData name="Cantamessa Astrid" userId="25f9f48d-85bc-43a4-947a-61da0b1c16f5" providerId="ADAL" clId="{49021BD5-7EF0-4C97-829D-B6454330BC5B}" dt="2023-07-04T07:17:40.973" v="1915" actId="478"/>
          <ac:cxnSpMkLst>
            <pc:docMk/>
            <pc:sldMk cId="304098410" sldId="480"/>
            <ac:cxnSpMk id="189" creationId="{F3B51D7B-2E50-DA44-FF31-9ABE1F5999C4}"/>
          </ac:cxnSpMkLst>
        </pc:cxnChg>
        <pc:cxnChg chg="del mod">
          <ac:chgData name="Cantamessa Astrid" userId="25f9f48d-85bc-43a4-947a-61da0b1c16f5" providerId="ADAL" clId="{49021BD5-7EF0-4C97-829D-B6454330BC5B}" dt="2023-07-04T07:17:40.973" v="1915" actId="478"/>
          <ac:cxnSpMkLst>
            <pc:docMk/>
            <pc:sldMk cId="304098410" sldId="480"/>
            <ac:cxnSpMk id="191" creationId="{BC6E954E-DC35-17D5-DE45-8DB277131B70}"/>
          </ac:cxnSpMkLst>
        </pc:cxnChg>
        <pc:cxnChg chg="del mod">
          <ac:chgData name="Cantamessa Astrid" userId="25f9f48d-85bc-43a4-947a-61da0b1c16f5" providerId="ADAL" clId="{49021BD5-7EF0-4C97-829D-B6454330BC5B}" dt="2023-07-04T07:17:40.973" v="1915" actId="478"/>
          <ac:cxnSpMkLst>
            <pc:docMk/>
            <pc:sldMk cId="304098410" sldId="480"/>
            <ac:cxnSpMk id="193" creationId="{C964EECC-7281-1F13-D95F-F730B8A5AFF9}"/>
          </ac:cxnSpMkLst>
        </pc:cxnChg>
        <pc:cxnChg chg="del mod">
          <ac:chgData name="Cantamessa Astrid" userId="25f9f48d-85bc-43a4-947a-61da0b1c16f5" providerId="ADAL" clId="{49021BD5-7EF0-4C97-829D-B6454330BC5B}" dt="2023-07-04T07:17:40.973" v="1915" actId="478"/>
          <ac:cxnSpMkLst>
            <pc:docMk/>
            <pc:sldMk cId="304098410" sldId="480"/>
            <ac:cxnSpMk id="196" creationId="{7F000AD3-0BA5-7868-47BA-EAEBACAD4AC5}"/>
          </ac:cxnSpMkLst>
        </pc:cxnChg>
      </pc:sldChg>
      <pc:sldChg chg="del">
        <pc:chgData name="Cantamessa Astrid" userId="25f9f48d-85bc-43a4-947a-61da0b1c16f5" providerId="ADAL" clId="{49021BD5-7EF0-4C97-829D-B6454330BC5B}" dt="2023-07-03T10:27:55.574" v="0" actId="47"/>
        <pc:sldMkLst>
          <pc:docMk/>
          <pc:sldMk cId="2169353461" sldId="481"/>
        </pc:sldMkLst>
      </pc:sldChg>
      <pc:sldChg chg="addSp delSp modSp mod modAnim modNotesTx">
        <pc:chgData name="Cantamessa Astrid" userId="25f9f48d-85bc-43a4-947a-61da0b1c16f5" providerId="ADAL" clId="{49021BD5-7EF0-4C97-829D-B6454330BC5B}" dt="2023-07-05T12:52:31.815" v="18539" actId="20577"/>
        <pc:sldMkLst>
          <pc:docMk/>
          <pc:sldMk cId="2741507833" sldId="482"/>
        </pc:sldMkLst>
        <pc:spChg chg="mod">
          <ac:chgData name="Cantamessa Astrid" userId="25f9f48d-85bc-43a4-947a-61da0b1c16f5" providerId="ADAL" clId="{49021BD5-7EF0-4C97-829D-B6454330BC5B}" dt="2023-07-04T07:17:17.776" v="1908" actId="20577"/>
          <ac:spMkLst>
            <pc:docMk/>
            <pc:sldMk cId="2741507833" sldId="482"/>
            <ac:spMk id="4" creationId="{D0EE8EAE-6776-4DED-DCAE-7B62C2DB9B52}"/>
          </ac:spMkLst>
        </pc:spChg>
        <pc:spChg chg="mod">
          <ac:chgData name="Cantamessa Astrid" userId="25f9f48d-85bc-43a4-947a-61da0b1c16f5" providerId="ADAL" clId="{49021BD5-7EF0-4C97-829D-B6454330BC5B}" dt="2023-07-03T11:31:02.187" v="294" actId="14100"/>
          <ac:spMkLst>
            <pc:docMk/>
            <pc:sldMk cId="2741507833" sldId="482"/>
            <ac:spMk id="5" creationId="{E933E17D-99C1-37A6-A631-9F92506185FC}"/>
          </ac:spMkLst>
        </pc:spChg>
        <pc:spChg chg="mod">
          <ac:chgData name="Cantamessa Astrid" userId="25f9f48d-85bc-43a4-947a-61da0b1c16f5" providerId="ADAL" clId="{49021BD5-7EF0-4C97-829D-B6454330BC5B}" dt="2023-07-03T11:34:41.123" v="362" actId="14100"/>
          <ac:spMkLst>
            <pc:docMk/>
            <pc:sldMk cId="2741507833" sldId="482"/>
            <ac:spMk id="6" creationId="{0BA8B797-9401-F48C-38D2-E958AB39956E}"/>
          </ac:spMkLst>
        </pc:spChg>
        <pc:spChg chg="mod">
          <ac:chgData name="Cantamessa Astrid" userId="25f9f48d-85bc-43a4-947a-61da0b1c16f5" providerId="ADAL" clId="{49021BD5-7EF0-4C97-829D-B6454330BC5B}" dt="2023-07-05T12:52:31.815" v="18539" actId="20577"/>
          <ac:spMkLst>
            <pc:docMk/>
            <pc:sldMk cId="2741507833" sldId="482"/>
            <ac:spMk id="10" creationId="{B913B4DB-2508-FA3A-41B8-07F7BAE2251E}"/>
          </ac:spMkLst>
        </pc:spChg>
        <pc:spChg chg="mod">
          <ac:chgData name="Cantamessa Astrid" userId="25f9f48d-85bc-43a4-947a-61da0b1c16f5" providerId="ADAL" clId="{49021BD5-7EF0-4C97-829D-B6454330BC5B}" dt="2023-07-05T08:51:40.605" v="7237" actId="1035"/>
          <ac:spMkLst>
            <pc:docMk/>
            <pc:sldMk cId="2741507833" sldId="482"/>
            <ac:spMk id="47" creationId="{0EED2468-8D72-FDDD-D5BC-3707F8698298}"/>
          </ac:spMkLst>
        </pc:spChg>
        <pc:spChg chg="mod">
          <ac:chgData name="Cantamessa Astrid" userId="25f9f48d-85bc-43a4-947a-61da0b1c16f5" providerId="ADAL" clId="{49021BD5-7EF0-4C97-829D-B6454330BC5B}" dt="2023-07-03T13:11:34.858" v="630" actId="1076"/>
          <ac:spMkLst>
            <pc:docMk/>
            <pc:sldMk cId="2741507833" sldId="482"/>
            <ac:spMk id="50" creationId="{76125781-CDE3-8147-6DC3-CE3EAE328517}"/>
          </ac:spMkLst>
        </pc:spChg>
        <pc:spChg chg="mod">
          <ac:chgData name="Cantamessa Astrid" userId="25f9f48d-85bc-43a4-947a-61da0b1c16f5" providerId="ADAL" clId="{49021BD5-7EF0-4C97-829D-B6454330BC5B}" dt="2023-07-03T11:52:15.395" v="422" actId="20577"/>
          <ac:spMkLst>
            <pc:docMk/>
            <pc:sldMk cId="2741507833" sldId="482"/>
            <ac:spMk id="51" creationId="{40170C09-E60C-ADD8-6ABE-1FA508254299}"/>
          </ac:spMkLst>
        </pc:spChg>
        <pc:spChg chg="mod">
          <ac:chgData name="Cantamessa Astrid" userId="25f9f48d-85bc-43a4-947a-61da0b1c16f5" providerId="ADAL" clId="{49021BD5-7EF0-4C97-829D-B6454330BC5B}" dt="2023-07-05T08:51:47.664" v="7239" actId="1035"/>
          <ac:spMkLst>
            <pc:docMk/>
            <pc:sldMk cId="2741507833" sldId="482"/>
            <ac:spMk id="54" creationId="{CAA39FC4-9C71-AB72-DE4A-8C3646B6F3FF}"/>
          </ac:spMkLst>
        </pc:spChg>
        <pc:spChg chg="mod">
          <ac:chgData name="Cantamessa Astrid" userId="25f9f48d-85bc-43a4-947a-61da0b1c16f5" providerId="ADAL" clId="{49021BD5-7EF0-4C97-829D-B6454330BC5B}" dt="2023-07-05T08:51:50.420" v="7241" actId="1035"/>
          <ac:spMkLst>
            <pc:docMk/>
            <pc:sldMk cId="2741507833" sldId="482"/>
            <ac:spMk id="56" creationId="{14054E81-F74A-FC1E-FFAD-2373788FE3B9}"/>
          </ac:spMkLst>
        </pc:spChg>
        <pc:spChg chg="mod">
          <ac:chgData name="Cantamessa Astrid" userId="25f9f48d-85bc-43a4-947a-61da0b1c16f5" providerId="ADAL" clId="{49021BD5-7EF0-4C97-829D-B6454330BC5B}" dt="2023-07-05T08:52:32.128" v="7248" actId="1038"/>
          <ac:spMkLst>
            <pc:docMk/>
            <pc:sldMk cId="2741507833" sldId="482"/>
            <ac:spMk id="60" creationId="{33D16934-197D-BD20-7A09-B685157C113E}"/>
          </ac:spMkLst>
        </pc:spChg>
        <pc:spChg chg="add del mod">
          <ac:chgData name="Cantamessa Astrid" userId="25f9f48d-85bc-43a4-947a-61da0b1c16f5" providerId="ADAL" clId="{49021BD5-7EF0-4C97-829D-B6454330BC5B}" dt="2023-07-03T10:50:49.179" v="89" actId="478"/>
          <ac:spMkLst>
            <pc:docMk/>
            <pc:sldMk cId="2741507833" sldId="482"/>
            <ac:spMk id="62" creationId="{186F9BA0-0B41-A360-4128-828804B457F0}"/>
          </ac:spMkLst>
        </pc:spChg>
        <pc:spChg chg="mod">
          <ac:chgData name="Cantamessa Astrid" userId="25f9f48d-85bc-43a4-947a-61da0b1c16f5" providerId="ADAL" clId="{49021BD5-7EF0-4C97-829D-B6454330BC5B}" dt="2023-07-03T11:52:11.215" v="420" actId="20577"/>
          <ac:spMkLst>
            <pc:docMk/>
            <pc:sldMk cId="2741507833" sldId="482"/>
            <ac:spMk id="63" creationId="{B59002F5-27E6-1743-B5E0-4A693DCCC2C6}"/>
          </ac:spMkLst>
        </pc:spChg>
        <pc:spChg chg="mod">
          <ac:chgData name="Cantamessa Astrid" userId="25f9f48d-85bc-43a4-947a-61da0b1c16f5" providerId="ADAL" clId="{49021BD5-7EF0-4C97-829D-B6454330BC5B}" dt="2023-07-03T11:52:13.390" v="421" actId="20577"/>
          <ac:spMkLst>
            <pc:docMk/>
            <pc:sldMk cId="2741507833" sldId="482"/>
            <ac:spMk id="576" creationId="{12B7A34B-23F3-C30E-C921-913825189E50}"/>
          </ac:spMkLst>
        </pc:spChg>
        <pc:spChg chg="mod">
          <ac:chgData name="Cantamessa Astrid" userId="25f9f48d-85bc-43a4-947a-61da0b1c16f5" providerId="ADAL" clId="{49021BD5-7EF0-4C97-829D-B6454330BC5B}" dt="2023-07-05T08:51:28.343" v="7234" actId="14100"/>
          <ac:spMkLst>
            <pc:docMk/>
            <pc:sldMk cId="2741507833" sldId="482"/>
            <ac:spMk id="577" creationId="{6FECB972-B3BD-74AD-E241-E32A589677C9}"/>
          </ac:spMkLst>
        </pc:spChg>
        <pc:spChg chg="mod">
          <ac:chgData name="Cantamessa Astrid" userId="25f9f48d-85bc-43a4-947a-61da0b1c16f5" providerId="ADAL" clId="{49021BD5-7EF0-4C97-829D-B6454330BC5B}" dt="2023-07-04T14:16:10.062" v="4055" actId="1076"/>
          <ac:spMkLst>
            <pc:docMk/>
            <pc:sldMk cId="2741507833" sldId="482"/>
            <ac:spMk id="579" creationId="{8FC28022-89FA-6053-B345-068B659CCC12}"/>
          </ac:spMkLst>
        </pc:spChg>
        <pc:spChg chg="add mod">
          <ac:chgData name="Cantamessa Astrid" userId="25f9f48d-85bc-43a4-947a-61da0b1c16f5" providerId="ADAL" clId="{49021BD5-7EF0-4C97-829D-B6454330BC5B}" dt="2023-07-05T07:02:16.786" v="5961" actId="1036"/>
          <ac:spMkLst>
            <pc:docMk/>
            <pc:sldMk cId="2741507833" sldId="482"/>
            <ac:spMk id="581" creationId="{BABD8383-24F2-86FD-804F-1C8BEDAA28AF}"/>
          </ac:spMkLst>
        </pc:spChg>
        <pc:spChg chg="mod">
          <ac:chgData name="Cantamessa Astrid" userId="25f9f48d-85bc-43a4-947a-61da0b1c16f5" providerId="ADAL" clId="{49021BD5-7EF0-4C97-829D-B6454330BC5B}" dt="2023-07-05T12:45:23.853" v="18487" actId="208"/>
          <ac:spMkLst>
            <pc:docMk/>
            <pc:sldMk cId="2741507833" sldId="482"/>
            <ac:spMk id="584" creationId="{2B59D1DB-91BB-5873-52AD-A70F31FA70C9}"/>
          </ac:spMkLst>
        </pc:spChg>
        <pc:spChg chg="mod">
          <ac:chgData name="Cantamessa Astrid" userId="25f9f48d-85bc-43a4-947a-61da0b1c16f5" providerId="ADAL" clId="{49021BD5-7EF0-4C97-829D-B6454330BC5B}" dt="2023-07-05T09:02:46.750" v="7960" actId="20577"/>
          <ac:spMkLst>
            <pc:docMk/>
            <pc:sldMk cId="2741507833" sldId="482"/>
            <ac:spMk id="594" creationId="{C6F33CCC-09F0-66E4-2A4E-959BD4E5B0C5}"/>
          </ac:spMkLst>
        </pc:spChg>
        <pc:spChg chg="mod">
          <ac:chgData name="Cantamessa Astrid" userId="25f9f48d-85bc-43a4-947a-61da0b1c16f5" providerId="ADAL" clId="{49021BD5-7EF0-4C97-829D-B6454330BC5B}" dt="2023-07-05T07:02:22.817" v="5968" actId="1036"/>
          <ac:spMkLst>
            <pc:docMk/>
            <pc:sldMk cId="2741507833" sldId="482"/>
            <ac:spMk id="637" creationId="{08AB8DED-BB0C-7547-5987-C8C013D477FE}"/>
          </ac:spMkLst>
        </pc:spChg>
        <pc:grpChg chg="add mod">
          <ac:chgData name="Cantamessa Astrid" userId="25f9f48d-85bc-43a4-947a-61da0b1c16f5" providerId="ADAL" clId="{49021BD5-7EF0-4C97-829D-B6454330BC5B}" dt="2023-07-03T10:52:27.558" v="101" actId="164"/>
          <ac:grpSpMkLst>
            <pc:docMk/>
            <pc:sldMk cId="2741507833" sldId="482"/>
            <ac:grpSpMk id="582" creationId="{D11D6AE7-9E6B-F75D-4DBD-063B036DF8AF}"/>
          </ac:grpSpMkLst>
        </pc:grpChg>
        <pc:picChg chg="mod">
          <ac:chgData name="Cantamessa Astrid" userId="25f9f48d-85bc-43a4-947a-61da0b1c16f5" providerId="ADAL" clId="{49021BD5-7EF0-4C97-829D-B6454330BC5B}" dt="2023-07-03T10:52:27.558" v="101" actId="164"/>
          <ac:picMkLst>
            <pc:docMk/>
            <pc:sldMk cId="2741507833" sldId="482"/>
            <ac:picMk id="15" creationId="{B1993819-DF7F-8E12-B35E-5FDCFE406033}"/>
          </ac:picMkLst>
        </pc:picChg>
        <pc:picChg chg="add mod">
          <ac:chgData name="Cantamessa Astrid" userId="25f9f48d-85bc-43a4-947a-61da0b1c16f5" providerId="ADAL" clId="{49021BD5-7EF0-4C97-829D-B6454330BC5B}" dt="2023-07-04T14:16:13.208" v="4056" actId="1076"/>
          <ac:picMkLst>
            <pc:docMk/>
            <pc:sldMk cId="2741507833" sldId="482"/>
            <ac:picMk id="583" creationId="{3A5796D0-40BD-DFD5-85EA-21016ABB19B6}"/>
          </ac:picMkLst>
        </pc:picChg>
        <pc:picChg chg="add mod">
          <ac:chgData name="Cantamessa Astrid" userId="25f9f48d-85bc-43a4-947a-61da0b1c16f5" providerId="ADAL" clId="{49021BD5-7EF0-4C97-829D-B6454330BC5B}" dt="2023-07-04T14:16:19.214" v="4058" actId="1076"/>
          <ac:picMkLst>
            <pc:docMk/>
            <pc:sldMk cId="2741507833" sldId="482"/>
            <ac:picMk id="586" creationId="{65CE8F95-36C7-122B-720C-54E9266AF6C1}"/>
          </ac:picMkLst>
        </pc:picChg>
        <pc:cxnChg chg="add del mod">
          <ac:chgData name="Cantamessa Astrid" userId="25f9f48d-85bc-43a4-947a-61da0b1c16f5" providerId="ADAL" clId="{49021BD5-7EF0-4C97-829D-B6454330BC5B}" dt="2023-07-03T10:50:47.804" v="88" actId="478"/>
          <ac:cxnSpMkLst>
            <pc:docMk/>
            <pc:sldMk cId="2741507833" sldId="482"/>
            <ac:cxnSpMk id="61" creationId="{69404074-00B9-3E65-79E0-737CD7311EF3}"/>
          </ac:cxnSpMkLst>
        </pc:cxnChg>
        <pc:cxnChg chg="add mod">
          <ac:chgData name="Cantamessa Astrid" userId="25f9f48d-85bc-43a4-947a-61da0b1c16f5" providerId="ADAL" clId="{49021BD5-7EF0-4C97-829D-B6454330BC5B}" dt="2023-07-03T10:52:27.558" v="101" actId="164"/>
          <ac:cxnSpMkLst>
            <pc:docMk/>
            <pc:sldMk cId="2741507833" sldId="482"/>
            <ac:cxnSpMk id="580" creationId="{4DDD50E7-0313-E531-C939-425501098729}"/>
          </ac:cxnSpMkLst>
        </pc:cxnChg>
        <pc:cxnChg chg="mod">
          <ac:chgData name="Cantamessa Astrid" userId="25f9f48d-85bc-43a4-947a-61da0b1c16f5" providerId="ADAL" clId="{49021BD5-7EF0-4C97-829D-B6454330BC5B}" dt="2023-07-05T12:45:26.994" v="18488" actId="208"/>
          <ac:cxnSpMkLst>
            <pc:docMk/>
            <pc:sldMk cId="2741507833" sldId="482"/>
            <ac:cxnSpMk id="585" creationId="{18128A61-A1B2-C5B2-D323-E49F1C4C7FD2}"/>
          </ac:cxnSpMkLst>
        </pc:cxnChg>
        <pc:cxnChg chg="mod">
          <ac:chgData name="Cantamessa Astrid" userId="25f9f48d-85bc-43a4-947a-61da0b1c16f5" providerId="ADAL" clId="{49021BD5-7EF0-4C97-829D-B6454330BC5B}" dt="2023-07-05T12:45:26.994" v="18488" actId="208"/>
          <ac:cxnSpMkLst>
            <pc:docMk/>
            <pc:sldMk cId="2741507833" sldId="482"/>
            <ac:cxnSpMk id="588" creationId="{AC48D1BE-A585-C534-41C4-D3D49672F992}"/>
          </ac:cxnSpMkLst>
        </pc:cxnChg>
      </pc:sldChg>
      <pc:sldChg chg="modSp del mod modAnim">
        <pc:chgData name="Cantamessa Astrid" userId="25f9f48d-85bc-43a4-947a-61da0b1c16f5" providerId="ADAL" clId="{49021BD5-7EF0-4C97-829D-B6454330BC5B}" dt="2023-07-03T11:34:14.742" v="339" actId="47"/>
        <pc:sldMkLst>
          <pc:docMk/>
          <pc:sldMk cId="1904579926" sldId="483"/>
        </pc:sldMkLst>
        <pc:spChg chg="mod">
          <ac:chgData name="Cantamessa Astrid" userId="25f9f48d-85bc-43a4-947a-61da0b1c16f5" providerId="ADAL" clId="{49021BD5-7EF0-4C97-829D-B6454330BC5B}" dt="2023-07-03T10:31:48.324" v="8" actId="20577"/>
          <ac:spMkLst>
            <pc:docMk/>
            <pc:sldMk cId="1904579926" sldId="483"/>
            <ac:spMk id="47" creationId="{0EED2468-8D72-FDDD-D5BC-3707F8698298}"/>
          </ac:spMkLst>
        </pc:spChg>
        <pc:spChg chg="mod">
          <ac:chgData name="Cantamessa Astrid" userId="25f9f48d-85bc-43a4-947a-61da0b1c16f5" providerId="ADAL" clId="{49021BD5-7EF0-4C97-829D-B6454330BC5B}" dt="2023-07-03T10:31:50.172" v="9" actId="20577"/>
          <ac:spMkLst>
            <pc:docMk/>
            <pc:sldMk cId="1904579926" sldId="483"/>
            <ac:spMk id="50" creationId="{76125781-CDE3-8147-6DC3-CE3EAE328517}"/>
          </ac:spMkLst>
        </pc:spChg>
        <pc:spChg chg="mod">
          <ac:chgData name="Cantamessa Astrid" userId="25f9f48d-85bc-43a4-947a-61da0b1c16f5" providerId="ADAL" clId="{49021BD5-7EF0-4C97-829D-B6454330BC5B}" dt="2023-07-03T10:31:52.764" v="12" actId="20577"/>
          <ac:spMkLst>
            <pc:docMk/>
            <pc:sldMk cId="1904579926" sldId="483"/>
            <ac:spMk id="54" creationId="{CAA39FC4-9C71-AB72-DE4A-8C3646B6F3FF}"/>
          </ac:spMkLst>
        </pc:spChg>
        <pc:spChg chg="mod">
          <ac:chgData name="Cantamessa Astrid" userId="25f9f48d-85bc-43a4-947a-61da0b1c16f5" providerId="ADAL" clId="{49021BD5-7EF0-4C97-829D-B6454330BC5B}" dt="2023-07-03T10:31:55.732" v="13" actId="20577"/>
          <ac:spMkLst>
            <pc:docMk/>
            <pc:sldMk cId="1904579926" sldId="483"/>
            <ac:spMk id="56" creationId="{14054E81-F74A-FC1E-FFAD-2373788FE3B9}"/>
          </ac:spMkLst>
        </pc:spChg>
        <pc:spChg chg="mod">
          <ac:chgData name="Cantamessa Astrid" userId="25f9f48d-85bc-43a4-947a-61da0b1c16f5" providerId="ADAL" clId="{49021BD5-7EF0-4C97-829D-B6454330BC5B}" dt="2023-07-03T10:28:10.115" v="3" actId="14100"/>
          <ac:spMkLst>
            <pc:docMk/>
            <pc:sldMk cId="1904579926" sldId="483"/>
            <ac:spMk id="60" creationId="{33D16934-197D-BD20-7A09-B685157C113E}"/>
          </ac:spMkLst>
        </pc:spChg>
        <pc:cxnChg chg="mod">
          <ac:chgData name="Cantamessa Astrid" userId="25f9f48d-85bc-43a4-947a-61da0b1c16f5" providerId="ADAL" clId="{49021BD5-7EF0-4C97-829D-B6454330BC5B}" dt="2023-07-03T10:32:55.292" v="14" actId="14100"/>
          <ac:cxnSpMkLst>
            <pc:docMk/>
            <pc:sldMk cId="1904579926" sldId="483"/>
            <ac:cxnSpMk id="48" creationId="{1D0E4FAD-F111-D6CD-B479-459551E91890}"/>
          </ac:cxnSpMkLst>
        </pc:cxnChg>
      </pc:sldChg>
      <pc:sldChg chg="addSp delSp modSp add mod ord delAnim modAnim modNotesTx">
        <pc:chgData name="Cantamessa Astrid" userId="25f9f48d-85bc-43a4-947a-61da0b1c16f5" providerId="ADAL" clId="{49021BD5-7EF0-4C97-829D-B6454330BC5B}" dt="2023-07-05T12:53:11.969" v="18552" actId="20577"/>
        <pc:sldMkLst>
          <pc:docMk/>
          <pc:sldMk cId="3603395680" sldId="484"/>
        </pc:sldMkLst>
        <pc:spChg chg="add mod">
          <ac:chgData name="Cantamessa Astrid" userId="25f9f48d-85bc-43a4-947a-61da0b1c16f5" providerId="ADAL" clId="{49021BD5-7EF0-4C97-829D-B6454330BC5B}" dt="2023-07-05T08:52:22.284" v="7245" actId="1037"/>
          <ac:spMkLst>
            <pc:docMk/>
            <pc:sldMk cId="3603395680" sldId="484"/>
            <ac:spMk id="2" creationId="{3288B69E-982E-4963-90EA-7DD980F10E6A}"/>
          </ac:spMkLst>
        </pc:spChg>
        <pc:spChg chg="mod">
          <ac:chgData name="Cantamessa Astrid" userId="25f9f48d-85bc-43a4-947a-61da0b1c16f5" providerId="ADAL" clId="{49021BD5-7EF0-4C97-829D-B6454330BC5B}" dt="2023-07-04T08:01:52.903" v="3357" actId="20577"/>
          <ac:spMkLst>
            <pc:docMk/>
            <pc:sldMk cId="3603395680" sldId="484"/>
            <ac:spMk id="4" creationId="{D0EE8EAE-6776-4DED-DCAE-7B62C2DB9B52}"/>
          </ac:spMkLst>
        </pc:spChg>
        <pc:spChg chg="mod">
          <ac:chgData name="Cantamessa Astrid" userId="25f9f48d-85bc-43a4-947a-61da0b1c16f5" providerId="ADAL" clId="{49021BD5-7EF0-4C97-829D-B6454330BC5B}" dt="2023-07-03T11:34:47.794" v="364" actId="14100"/>
          <ac:spMkLst>
            <pc:docMk/>
            <pc:sldMk cId="3603395680" sldId="484"/>
            <ac:spMk id="6" creationId="{0BA8B797-9401-F48C-38D2-E958AB39956E}"/>
          </ac:spMkLst>
        </pc:spChg>
        <pc:spChg chg="mod">
          <ac:chgData name="Cantamessa Astrid" userId="25f9f48d-85bc-43a4-947a-61da0b1c16f5" providerId="ADAL" clId="{49021BD5-7EF0-4C97-829D-B6454330BC5B}" dt="2023-07-05T12:53:11.969" v="18552" actId="20577"/>
          <ac:spMkLst>
            <pc:docMk/>
            <pc:sldMk cId="3603395680" sldId="484"/>
            <ac:spMk id="10" creationId="{B913B4DB-2508-FA3A-41B8-07F7BAE2251E}"/>
          </ac:spMkLst>
        </pc:spChg>
        <pc:spChg chg="mod">
          <ac:chgData name="Cantamessa Astrid" userId="25f9f48d-85bc-43a4-947a-61da0b1c16f5" providerId="ADAL" clId="{49021BD5-7EF0-4C97-829D-B6454330BC5B}" dt="2023-07-05T07:01:41.328" v="5948" actId="1076"/>
          <ac:spMkLst>
            <pc:docMk/>
            <pc:sldMk cId="3603395680" sldId="484"/>
            <ac:spMk id="50" creationId="{76125781-CDE3-8147-6DC3-CE3EAE328517}"/>
          </ac:spMkLst>
        </pc:spChg>
        <pc:spChg chg="mod">
          <ac:chgData name="Cantamessa Astrid" userId="25f9f48d-85bc-43a4-947a-61da0b1c16f5" providerId="ADAL" clId="{49021BD5-7EF0-4C97-829D-B6454330BC5B}" dt="2023-07-03T11:52:29.778" v="428" actId="20577"/>
          <ac:spMkLst>
            <pc:docMk/>
            <pc:sldMk cId="3603395680" sldId="484"/>
            <ac:spMk id="51" creationId="{40170C09-E60C-ADD8-6ABE-1FA508254299}"/>
          </ac:spMkLst>
        </pc:spChg>
        <pc:spChg chg="del">
          <ac:chgData name="Cantamessa Astrid" userId="25f9f48d-85bc-43a4-947a-61da0b1c16f5" providerId="ADAL" clId="{49021BD5-7EF0-4C97-829D-B6454330BC5B}" dt="2023-07-03T11:34:11.442" v="337" actId="478"/>
          <ac:spMkLst>
            <pc:docMk/>
            <pc:sldMk cId="3603395680" sldId="484"/>
            <ac:spMk id="60" creationId="{33D16934-197D-BD20-7A09-B685157C113E}"/>
          </ac:spMkLst>
        </pc:spChg>
        <pc:spChg chg="mod">
          <ac:chgData name="Cantamessa Astrid" userId="25f9f48d-85bc-43a4-947a-61da0b1c16f5" providerId="ADAL" clId="{49021BD5-7EF0-4C97-829D-B6454330BC5B}" dt="2023-07-03T11:52:26.193" v="426" actId="20577"/>
          <ac:spMkLst>
            <pc:docMk/>
            <pc:sldMk cId="3603395680" sldId="484"/>
            <ac:spMk id="63" creationId="{B59002F5-27E6-1743-B5E0-4A693DCCC2C6}"/>
          </ac:spMkLst>
        </pc:spChg>
        <pc:spChg chg="mod">
          <ac:chgData name="Cantamessa Astrid" userId="25f9f48d-85bc-43a4-947a-61da0b1c16f5" providerId="ADAL" clId="{49021BD5-7EF0-4C97-829D-B6454330BC5B}" dt="2023-07-03T11:52:28.318" v="427" actId="20577"/>
          <ac:spMkLst>
            <pc:docMk/>
            <pc:sldMk cId="3603395680" sldId="484"/>
            <ac:spMk id="576" creationId="{12B7A34B-23F3-C30E-C921-913825189E50}"/>
          </ac:spMkLst>
        </pc:spChg>
        <pc:spChg chg="mod">
          <ac:chgData name="Cantamessa Astrid" userId="25f9f48d-85bc-43a4-947a-61da0b1c16f5" providerId="ADAL" clId="{49021BD5-7EF0-4C97-829D-B6454330BC5B}" dt="2023-07-03T11:52:32.755" v="431" actId="20577"/>
          <ac:spMkLst>
            <pc:docMk/>
            <pc:sldMk cId="3603395680" sldId="484"/>
            <ac:spMk id="577" creationId="{6FECB972-B3BD-74AD-E241-E32A589677C9}"/>
          </ac:spMkLst>
        </pc:spChg>
        <pc:spChg chg="mod">
          <ac:chgData name="Cantamessa Astrid" userId="25f9f48d-85bc-43a4-947a-61da0b1c16f5" providerId="ADAL" clId="{49021BD5-7EF0-4C97-829D-B6454330BC5B}" dt="2023-07-05T07:02:44.537" v="5970" actId="1036"/>
          <ac:spMkLst>
            <pc:docMk/>
            <pc:sldMk cId="3603395680" sldId="484"/>
            <ac:spMk id="581" creationId="{BABD8383-24F2-86FD-804F-1C8BEDAA28AF}"/>
          </ac:spMkLst>
        </pc:spChg>
        <pc:spChg chg="mod">
          <ac:chgData name="Cantamessa Astrid" userId="25f9f48d-85bc-43a4-947a-61da0b1c16f5" providerId="ADAL" clId="{49021BD5-7EF0-4C97-829D-B6454330BC5B}" dt="2023-07-05T12:45:36.874" v="18489" actId="208"/>
          <ac:spMkLst>
            <pc:docMk/>
            <pc:sldMk cId="3603395680" sldId="484"/>
            <ac:spMk id="584" creationId="{2B59D1DB-91BB-5873-52AD-A70F31FA70C9}"/>
          </ac:spMkLst>
        </pc:spChg>
        <pc:spChg chg="mod">
          <ac:chgData name="Cantamessa Astrid" userId="25f9f48d-85bc-43a4-947a-61da0b1c16f5" providerId="ADAL" clId="{49021BD5-7EF0-4C97-829D-B6454330BC5B}" dt="2023-07-05T07:02:37.392" v="5969" actId="1035"/>
          <ac:spMkLst>
            <pc:docMk/>
            <pc:sldMk cId="3603395680" sldId="484"/>
            <ac:spMk id="637" creationId="{08AB8DED-BB0C-7547-5987-C8C013D477FE}"/>
          </ac:spMkLst>
        </pc:spChg>
        <pc:picChg chg="add mod">
          <ac:chgData name="Cantamessa Astrid" userId="25f9f48d-85bc-43a4-947a-61da0b1c16f5" providerId="ADAL" clId="{49021BD5-7EF0-4C97-829D-B6454330BC5B}" dt="2023-07-04T14:18:45.464" v="4059"/>
          <ac:picMkLst>
            <pc:docMk/>
            <pc:sldMk cId="3603395680" sldId="484"/>
            <ac:picMk id="7" creationId="{CADF8DAE-B85E-EAAA-57C8-E05440B8A4F5}"/>
          </ac:picMkLst>
        </pc:picChg>
        <pc:picChg chg="add mod">
          <ac:chgData name="Cantamessa Astrid" userId="25f9f48d-85bc-43a4-947a-61da0b1c16f5" providerId="ADAL" clId="{49021BD5-7EF0-4C97-829D-B6454330BC5B}" dt="2023-07-04T14:18:45.464" v="4059"/>
          <ac:picMkLst>
            <pc:docMk/>
            <pc:sldMk cId="3603395680" sldId="484"/>
            <ac:picMk id="9" creationId="{DC89C634-4105-06AE-CB03-47EFE3AC0E84}"/>
          </ac:picMkLst>
        </pc:picChg>
        <pc:cxnChg chg="mod">
          <ac:chgData name="Cantamessa Astrid" userId="25f9f48d-85bc-43a4-947a-61da0b1c16f5" providerId="ADAL" clId="{49021BD5-7EF0-4C97-829D-B6454330BC5B}" dt="2023-07-05T12:45:41.267" v="18490" actId="208"/>
          <ac:cxnSpMkLst>
            <pc:docMk/>
            <pc:sldMk cId="3603395680" sldId="484"/>
            <ac:cxnSpMk id="585" creationId="{18128A61-A1B2-C5B2-D323-E49F1C4C7FD2}"/>
          </ac:cxnSpMkLst>
        </pc:cxnChg>
        <pc:cxnChg chg="mod">
          <ac:chgData name="Cantamessa Astrid" userId="25f9f48d-85bc-43a4-947a-61da0b1c16f5" providerId="ADAL" clId="{49021BD5-7EF0-4C97-829D-B6454330BC5B}" dt="2023-07-05T12:45:36.874" v="18489" actId="208"/>
          <ac:cxnSpMkLst>
            <pc:docMk/>
            <pc:sldMk cId="3603395680" sldId="484"/>
            <ac:cxnSpMk id="588" creationId="{AC48D1BE-A585-C534-41C4-D3D49672F992}"/>
          </ac:cxnSpMkLst>
        </pc:cxnChg>
      </pc:sldChg>
      <pc:sldChg chg="addSp delSp modSp add mod addAnim delAnim modAnim modNotesTx">
        <pc:chgData name="Cantamessa Astrid" userId="25f9f48d-85bc-43a4-947a-61da0b1c16f5" providerId="ADAL" clId="{49021BD5-7EF0-4C97-829D-B6454330BC5B}" dt="2023-07-05T17:16:53.932" v="19355"/>
        <pc:sldMkLst>
          <pc:docMk/>
          <pc:sldMk cId="3525052121" sldId="485"/>
        </pc:sldMkLst>
        <pc:spChg chg="add mod">
          <ac:chgData name="Cantamessa Astrid" userId="25f9f48d-85bc-43a4-947a-61da0b1c16f5" providerId="ADAL" clId="{49021BD5-7EF0-4C97-829D-B6454330BC5B}" dt="2023-07-05T12:55:46.393" v="18722" actId="14100"/>
          <ac:spMkLst>
            <pc:docMk/>
            <pc:sldMk cId="3525052121" sldId="485"/>
            <ac:spMk id="2" creationId="{C90336A4-A679-3797-2D40-AE1470590D67}"/>
          </ac:spMkLst>
        </pc:spChg>
        <pc:spChg chg="mod">
          <ac:chgData name="Cantamessa Astrid" userId="25f9f48d-85bc-43a4-947a-61da0b1c16f5" providerId="ADAL" clId="{49021BD5-7EF0-4C97-829D-B6454330BC5B}" dt="2023-07-04T08:02:39.517" v="3379" actId="20577"/>
          <ac:spMkLst>
            <pc:docMk/>
            <pc:sldMk cId="3525052121" sldId="485"/>
            <ac:spMk id="8" creationId="{17AE17F6-ABD7-427A-AFCD-DDEDC8BDF89F}"/>
          </ac:spMkLst>
        </pc:spChg>
        <pc:spChg chg="mod">
          <ac:chgData name="Cantamessa Astrid" userId="25f9f48d-85bc-43a4-947a-61da0b1c16f5" providerId="ADAL" clId="{49021BD5-7EF0-4C97-829D-B6454330BC5B}" dt="2023-07-05T12:56:26.450" v="18740" actId="1035"/>
          <ac:spMkLst>
            <pc:docMk/>
            <pc:sldMk cId="3525052121" sldId="485"/>
            <ac:spMk id="9" creationId="{3B68FAD8-B856-44B0-8057-0B900F4DE388}"/>
          </ac:spMkLst>
        </pc:spChg>
        <pc:spChg chg="mod">
          <ac:chgData name="Cantamessa Astrid" userId="25f9f48d-85bc-43a4-947a-61da0b1c16f5" providerId="ADAL" clId="{49021BD5-7EF0-4C97-829D-B6454330BC5B}" dt="2023-07-05T12:55:33.902" v="18716" actId="1036"/>
          <ac:spMkLst>
            <pc:docMk/>
            <pc:sldMk cId="3525052121" sldId="485"/>
            <ac:spMk id="14" creationId="{4265786E-2EDB-390A-4BA5-760C2D769588}"/>
          </ac:spMkLst>
        </pc:spChg>
        <pc:spChg chg="mod">
          <ac:chgData name="Cantamessa Astrid" userId="25f9f48d-85bc-43a4-947a-61da0b1c16f5" providerId="ADAL" clId="{49021BD5-7EF0-4C97-829D-B6454330BC5B}" dt="2023-07-05T13:00:41.690" v="18946" actId="1037"/>
          <ac:spMkLst>
            <pc:docMk/>
            <pc:sldMk cId="3525052121" sldId="485"/>
            <ac:spMk id="15" creationId="{819694D7-C7AF-F19E-5640-792D08E29E4E}"/>
          </ac:spMkLst>
        </pc:spChg>
        <pc:spChg chg="mod">
          <ac:chgData name="Cantamessa Astrid" userId="25f9f48d-85bc-43a4-947a-61da0b1c16f5" providerId="ADAL" clId="{49021BD5-7EF0-4C97-829D-B6454330BC5B}" dt="2023-07-05T12:56:29.254" v="18745" actId="1035"/>
          <ac:spMkLst>
            <pc:docMk/>
            <pc:sldMk cId="3525052121" sldId="485"/>
            <ac:spMk id="16" creationId="{6717F9B2-4773-F9DA-2833-170D7512510D}"/>
          </ac:spMkLst>
        </pc:spChg>
        <pc:spChg chg="mod">
          <ac:chgData name="Cantamessa Astrid" userId="25f9f48d-85bc-43a4-947a-61da0b1c16f5" providerId="ADAL" clId="{49021BD5-7EF0-4C97-829D-B6454330BC5B}" dt="2023-07-05T12:54:05.778" v="18605" actId="20577"/>
          <ac:spMkLst>
            <pc:docMk/>
            <pc:sldMk cId="3525052121" sldId="485"/>
            <ac:spMk id="17" creationId="{BC6F6A23-A148-A95E-306B-6CC49CC7F513}"/>
          </ac:spMkLst>
        </pc:spChg>
        <pc:spChg chg="mod">
          <ac:chgData name="Cantamessa Astrid" userId="25f9f48d-85bc-43a4-947a-61da0b1c16f5" providerId="ADAL" clId="{49021BD5-7EF0-4C97-829D-B6454330BC5B}" dt="2023-07-05T12:55:33.902" v="18716" actId="1036"/>
          <ac:spMkLst>
            <pc:docMk/>
            <pc:sldMk cId="3525052121" sldId="485"/>
            <ac:spMk id="20" creationId="{323855C4-FFE2-EEC0-3EAA-1D30A8C671F7}"/>
          </ac:spMkLst>
        </pc:spChg>
        <pc:spChg chg="add mod">
          <ac:chgData name="Cantamessa Astrid" userId="25f9f48d-85bc-43a4-947a-61da0b1c16f5" providerId="ADAL" clId="{49021BD5-7EF0-4C97-829D-B6454330BC5B}" dt="2023-07-03T15:00:45.873" v="1169" actId="2085"/>
          <ac:spMkLst>
            <pc:docMk/>
            <pc:sldMk cId="3525052121" sldId="485"/>
            <ac:spMk id="22" creationId="{3205EAE9-C4C0-AB05-C4F7-1856DA1738C4}"/>
          </ac:spMkLst>
        </pc:spChg>
        <pc:spChg chg="add mod">
          <ac:chgData name="Cantamessa Astrid" userId="25f9f48d-85bc-43a4-947a-61da0b1c16f5" providerId="ADAL" clId="{49021BD5-7EF0-4C97-829D-B6454330BC5B}" dt="2023-07-03T15:00:52.365" v="1172" actId="14100"/>
          <ac:spMkLst>
            <pc:docMk/>
            <pc:sldMk cId="3525052121" sldId="485"/>
            <ac:spMk id="23" creationId="{2BF77E72-6DA5-1ACA-F6A0-918AA23850CD}"/>
          </ac:spMkLst>
        </pc:spChg>
        <pc:spChg chg="del mod">
          <ac:chgData name="Cantamessa Astrid" userId="25f9f48d-85bc-43a4-947a-61da0b1c16f5" providerId="ADAL" clId="{49021BD5-7EF0-4C97-829D-B6454330BC5B}" dt="2023-07-03T14:46:55.991" v="996" actId="478"/>
          <ac:spMkLst>
            <pc:docMk/>
            <pc:sldMk cId="3525052121" sldId="485"/>
            <ac:spMk id="29" creationId="{5E2D9894-154B-3015-D049-DF4BA2189F5A}"/>
          </ac:spMkLst>
        </pc:spChg>
        <pc:spChg chg="add del mod">
          <ac:chgData name="Cantamessa Astrid" userId="25f9f48d-85bc-43a4-947a-61da0b1c16f5" providerId="ADAL" clId="{49021BD5-7EF0-4C97-829D-B6454330BC5B}" dt="2023-07-03T14:46:55.991" v="996" actId="478"/>
          <ac:spMkLst>
            <pc:docMk/>
            <pc:sldMk cId="3525052121" sldId="485"/>
            <ac:spMk id="30" creationId="{5CFAFFA5-CAD6-3BA8-2D6F-BAEE070D35C9}"/>
          </ac:spMkLst>
        </pc:spChg>
        <pc:spChg chg="mod">
          <ac:chgData name="Cantamessa Astrid" userId="25f9f48d-85bc-43a4-947a-61da0b1c16f5" providerId="ADAL" clId="{49021BD5-7EF0-4C97-829D-B6454330BC5B}" dt="2023-07-05T12:56:33.244" v="18755" actId="1036"/>
          <ac:spMkLst>
            <pc:docMk/>
            <pc:sldMk cId="3525052121" sldId="485"/>
            <ac:spMk id="31" creationId="{428A6734-43AC-6122-2DC7-39F24C1D2821}"/>
          </ac:spMkLst>
        </pc:spChg>
        <pc:spChg chg="mod">
          <ac:chgData name="Cantamessa Astrid" userId="25f9f48d-85bc-43a4-947a-61da0b1c16f5" providerId="ADAL" clId="{49021BD5-7EF0-4C97-829D-B6454330BC5B}" dt="2023-07-05T12:56:22.805" v="18731" actId="1076"/>
          <ac:spMkLst>
            <pc:docMk/>
            <pc:sldMk cId="3525052121" sldId="485"/>
            <ac:spMk id="32" creationId="{043E2F43-C0A8-1751-6786-27CA3642BE29}"/>
          </ac:spMkLst>
        </pc:spChg>
        <pc:spChg chg="mod ord">
          <ac:chgData name="Cantamessa Astrid" userId="25f9f48d-85bc-43a4-947a-61da0b1c16f5" providerId="ADAL" clId="{49021BD5-7EF0-4C97-829D-B6454330BC5B}" dt="2023-07-03T15:01:51.623" v="1173" actId="14100"/>
          <ac:spMkLst>
            <pc:docMk/>
            <pc:sldMk cId="3525052121" sldId="485"/>
            <ac:spMk id="33" creationId="{48E6006C-A67D-07E0-1971-E0E834315044}"/>
          </ac:spMkLst>
        </pc:spChg>
        <pc:grpChg chg="mod ord">
          <ac:chgData name="Cantamessa Astrid" userId="25f9f48d-85bc-43a4-947a-61da0b1c16f5" providerId="ADAL" clId="{49021BD5-7EF0-4C97-829D-B6454330BC5B}" dt="2023-07-05T12:56:26.450" v="18740" actId="1035"/>
          <ac:grpSpMkLst>
            <pc:docMk/>
            <pc:sldMk cId="3525052121" sldId="485"/>
            <ac:grpSpMk id="7" creationId="{D89B38B4-622B-43F4-2A39-C0A677414E9B}"/>
          </ac:grpSpMkLst>
        </pc:grpChg>
        <pc:picChg chg="mod">
          <ac:chgData name="Cantamessa Astrid" userId="25f9f48d-85bc-43a4-947a-61da0b1c16f5" providerId="ADAL" clId="{49021BD5-7EF0-4C97-829D-B6454330BC5B}" dt="2023-07-05T11:35:32.574" v="18416" actId="1038"/>
          <ac:picMkLst>
            <pc:docMk/>
            <pc:sldMk cId="3525052121" sldId="485"/>
            <ac:picMk id="5" creationId="{9F1F030B-E7B3-5D7A-2718-576074B71D91}"/>
          </ac:picMkLst>
        </pc:picChg>
        <pc:picChg chg="mod">
          <ac:chgData name="Cantamessa Astrid" userId="25f9f48d-85bc-43a4-947a-61da0b1c16f5" providerId="ADAL" clId="{49021BD5-7EF0-4C97-829D-B6454330BC5B}" dt="2023-07-05T11:35:32.574" v="18416" actId="1038"/>
          <ac:picMkLst>
            <pc:docMk/>
            <pc:sldMk cId="3525052121" sldId="485"/>
            <ac:picMk id="10" creationId="{AB27C47F-07E4-2C18-2128-C238D4BFC8C0}"/>
          </ac:picMkLst>
        </pc:picChg>
        <pc:picChg chg="add del mod">
          <ac:chgData name="Cantamessa Astrid" userId="25f9f48d-85bc-43a4-947a-61da0b1c16f5" providerId="ADAL" clId="{49021BD5-7EF0-4C97-829D-B6454330BC5B}" dt="2023-07-03T14:46:47.630" v="991" actId="478"/>
          <ac:picMkLst>
            <pc:docMk/>
            <pc:sldMk cId="3525052121" sldId="485"/>
            <ac:picMk id="11" creationId="{8B870757-5015-C64D-4CD9-E2B639460493}"/>
          </ac:picMkLst>
        </pc:picChg>
        <pc:picChg chg="mod ord">
          <ac:chgData name="Cantamessa Astrid" userId="25f9f48d-85bc-43a4-947a-61da0b1c16f5" providerId="ADAL" clId="{49021BD5-7EF0-4C97-829D-B6454330BC5B}" dt="2023-07-05T13:00:48.296" v="18947" actId="166"/>
          <ac:picMkLst>
            <pc:docMk/>
            <pc:sldMk cId="3525052121" sldId="485"/>
            <ac:picMk id="12" creationId="{F3E6CB95-1E19-9273-45BE-1D728EBB3E2D}"/>
          </ac:picMkLst>
        </pc:picChg>
        <pc:picChg chg="add mod">
          <ac:chgData name="Cantamessa Astrid" userId="25f9f48d-85bc-43a4-947a-61da0b1c16f5" providerId="ADAL" clId="{49021BD5-7EF0-4C97-829D-B6454330BC5B}" dt="2023-07-03T15:00:33.701" v="1164" actId="1076"/>
          <ac:picMkLst>
            <pc:docMk/>
            <pc:sldMk cId="3525052121" sldId="485"/>
            <ac:picMk id="18" creationId="{81C8936C-4006-7ED6-E1E0-077DF0DCD17D}"/>
          </ac:picMkLst>
        </pc:picChg>
        <pc:picChg chg="add mod modCrop">
          <ac:chgData name="Cantamessa Astrid" userId="25f9f48d-85bc-43a4-947a-61da0b1c16f5" providerId="ADAL" clId="{49021BD5-7EF0-4C97-829D-B6454330BC5B}" dt="2023-07-03T15:00:35.077" v="1165" actId="1076"/>
          <ac:picMkLst>
            <pc:docMk/>
            <pc:sldMk cId="3525052121" sldId="485"/>
            <ac:picMk id="21" creationId="{5F80D444-22E6-5BF7-FBC8-55C6A96E87E9}"/>
          </ac:picMkLst>
        </pc:picChg>
        <pc:picChg chg="add mod">
          <ac:chgData name="Cantamessa Astrid" userId="25f9f48d-85bc-43a4-947a-61da0b1c16f5" providerId="ADAL" clId="{49021BD5-7EF0-4C97-829D-B6454330BC5B}" dt="2023-07-05T11:35:42.694" v="18419" actId="1037"/>
          <ac:picMkLst>
            <pc:docMk/>
            <pc:sldMk cId="3525052121" sldId="485"/>
            <ac:picMk id="1026" creationId="{CE22D382-27C7-D300-2C88-ABBE35E528A6}"/>
          </ac:picMkLst>
        </pc:picChg>
      </pc:sldChg>
      <pc:sldChg chg="addSp delSp modSp add mod delAnim modAnim modNotesTx">
        <pc:chgData name="Cantamessa Astrid" userId="25f9f48d-85bc-43a4-947a-61da0b1c16f5" providerId="ADAL" clId="{49021BD5-7EF0-4C97-829D-B6454330BC5B}" dt="2023-07-06T09:03:41.901" v="19381" actId="20577"/>
        <pc:sldMkLst>
          <pc:docMk/>
          <pc:sldMk cId="2827605956" sldId="486"/>
        </pc:sldMkLst>
        <pc:spChg chg="mod">
          <ac:chgData name="Cantamessa Astrid" userId="25f9f48d-85bc-43a4-947a-61da0b1c16f5" providerId="ADAL" clId="{49021BD5-7EF0-4C97-829D-B6454330BC5B}" dt="2023-07-06T09:03:41.901" v="19381" actId="20577"/>
          <ac:spMkLst>
            <pc:docMk/>
            <pc:sldMk cId="2827605956" sldId="486"/>
            <ac:spMk id="2" creationId="{CF8583EE-82BC-160F-6290-F855F81A3AF6}"/>
          </ac:spMkLst>
        </pc:spChg>
        <pc:spChg chg="mod ord">
          <ac:chgData name="Cantamessa Astrid" userId="25f9f48d-85bc-43a4-947a-61da0b1c16f5" providerId="ADAL" clId="{49021BD5-7EF0-4C97-829D-B6454330BC5B}" dt="2023-07-06T09:03:39.965" v="19379" actId="20577"/>
          <ac:spMkLst>
            <pc:docMk/>
            <pc:sldMk cId="2827605956" sldId="486"/>
            <ac:spMk id="3" creationId="{4D07D647-EBFE-707F-87DB-8D8A2789EE8A}"/>
          </ac:spMkLst>
        </pc:spChg>
        <pc:spChg chg="mod">
          <ac:chgData name="Cantamessa Astrid" userId="25f9f48d-85bc-43a4-947a-61da0b1c16f5" providerId="ADAL" clId="{49021BD5-7EF0-4C97-829D-B6454330BC5B}" dt="2023-07-05T12:52:28.676" v="18538" actId="20577"/>
          <ac:spMkLst>
            <pc:docMk/>
            <pc:sldMk cId="2827605956" sldId="486"/>
            <ac:spMk id="10" creationId="{B913B4DB-2508-FA3A-41B8-07F7BAE2251E}"/>
          </ac:spMkLst>
        </pc:spChg>
        <pc:spChg chg="mod">
          <ac:chgData name="Cantamessa Astrid" userId="25f9f48d-85bc-43a4-947a-61da0b1c16f5" providerId="ADAL" clId="{49021BD5-7EF0-4C97-829D-B6454330BC5B}" dt="2023-07-05T08:22:06.853" v="6559" actId="1036"/>
          <ac:spMkLst>
            <pc:docMk/>
            <pc:sldMk cId="2827605956" sldId="486"/>
            <ac:spMk id="13" creationId="{CA0C5C3F-0002-21E0-1C47-02281DEB43C2}"/>
          </ac:spMkLst>
        </pc:spChg>
        <pc:spChg chg="add mod">
          <ac:chgData name="Cantamessa Astrid" userId="25f9f48d-85bc-43a4-947a-61da0b1c16f5" providerId="ADAL" clId="{49021BD5-7EF0-4C97-829D-B6454330BC5B}" dt="2023-07-05T12:46:31.913" v="18501" actId="1038"/>
          <ac:spMkLst>
            <pc:docMk/>
            <pc:sldMk cId="2827605956" sldId="486"/>
            <ac:spMk id="14" creationId="{24074B78-F981-8F1F-0D11-666C4796888A}"/>
          </ac:spMkLst>
        </pc:spChg>
        <pc:spChg chg="mod">
          <ac:chgData name="Cantamessa Astrid" userId="25f9f48d-85bc-43a4-947a-61da0b1c16f5" providerId="ADAL" clId="{49021BD5-7EF0-4C97-829D-B6454330BC5B}" dt="2023-07-04T07:17:10.358" v="1902" actId="20577"/>
          <ac:spMkLst>
            <pc:docMk/>
            <pc:sldMk cId="2827605956" sldId="486"/>
            <ac:spMk id="18" creationId="{75E345B8-5049-DEE0-574D-4DEA53ABE634}"/>
          </ac:spMkLst>
        </pc:spChg>
        <pc:spChg chg="mod">
          <ac:chgData name="Cantamessa Astrid" userId="25f9f48d-85bc-43a4-947a-61da0b1c16f5" providerId="ADAL" clId="{49021BD5-7EF0-4C97-829D-B6454330BC5B}" dt="2023-07-05T08:20:31.577" v="6521" actId="20577"/>
          <ac:spMkLst>
            <pc:docMk/>
            <pc:sldMk cId="2827605956" sldId="486"/>
            <ac:spMk id="21" creationId="{4B89DBA1-1FEF-38AE-DF92-5077C5DDAC01}"/>
          </ac:spMkLst>
        </pc:spChg>
        <pc:spChg chg="del">
          <ac:chgData name="Cantamessa Astrid" userId="25f9f48d-85bc-43a4-947a-61da0b1c16f5" providerId="ADAL" clId="{49021BD5-7EF0-4C97-829D-B6454330BC5B}" dt="2023-07-04T06:17:56.393" v="1181" actId="478"/>
          <ac:spMkLst>
            <pc:docMk/>
            <pc:sldMk cId="2827605956" sldId="486"/>
            <ac:spMk id="22" creationId="{028CCE27-1E65-2E57-8FB0-53639DBCA186}"/>
          </ac:spMkLst>
        </pc:spChg>
        <pc:spChg chg="add mod">
          <ac:chgData name="Cantamessa Astrid" userId="25f9f48d-85bc-43a4-947a-61da0b1c16f5" providerId="ADAL" clId="{49021BD5-7EF0-4C97-829D-B6454330BC5B}" dt="2023-07-06T09:03:24.829" v="19376" actId="1076"/>
          <ac:spMkLst>
            <pc:docMk/>
            <pc:sldMk cId="2827605956" sldId="486"/>
            <ac:spMk id="25" creationId="{C31797CC-3DE2-BD6E-8C79-4CF9F50B9E57}"/>
          </ac:spMkLst>
        </pc:spChg>
        <pc:spChg chg="add del mod">
          <ac:chgData name="Cantamessa Astrid" userId="25f9f48d-85bc-43a4-947a-61da0b1c16f5" providerId="ADAL" clId="{49021BD5-7EF0-4C97-829D-B6454330BC5B}" dt="2023-07-05T12:43:00.569" v="18460" actId="478"/>
          <ac:spMkLst>
            <pc:docMk/>
            <pc:sldMk cId="2827605956" sldId="486"/>
            <ac:spMk id="27" creationId="{36FA5401-D4D8-5CCB-9C3C-54B712B18FDD}"/>
          </ac:spMkLst>
        </pc:spChg>
        <pc:spChg chg="del">
          <ac:chgData name="Cantamessa Astrid" userId="25f9f48d-85bc-43a4-947a-61da0b1c16f5" providerId="ADAL" clId="{49021BD5-7EF0-4C97-829D-B6454330BC5B}" dt="2023-07-04T06:17:56.393" v="1181" actId="478"/>
          <ac:spMkLst>
            <pc:docMk/>
            <pc:sldMk cId="2827605956" sldId="486"/>
            <ac:spMk id="32" creationId="{57D987FC-47BE-E440-69B3-D182AB72AC77}"/>
          </ac:spMkLst>
        </pc:spChg>
        <pc:spChg chg="mod">
          <ac:chgData name="Cantamessa Astrid" userId="25f9f48d-85bc-43a4-947a-61da0b1c16f5" providerId="ADAL" clId="{49021BD5-7EF0-4C97-829D-B6454330BC5B}" dt="2023-07-04T06:22:51.424" v="1237"/>
          <ac:spMkLst>
            <pc:docMk/>
            <pc:sldMk cId="2827605956" sldId="486"/>
            <ac:spMk id="35" creationId="{D29EE981-C8BA-FB8B-FFFB-B2A81D825AEE}"/>
          </ac:spMkLst>
        </pc:spChg>
        <pc:spChg chg="mod">
          <ac:chgData name="Cantamessa Astrid" userId="25f9f48d-85bc-43a4-947a-61da0b1c16f5" providerId="ADAL" clId="{49021BD5-7EF0-4C97-829D-B6454330BC5B}" dt="2023-07-04T06:22:51.424" v="1237"/>
          <ac:spMkLst>
            <pc:docMk/>
            <pc:sldMk cId="2827605956" sldId="486"/>
            <ac:spMk id="36" creationId="{9C003E14-78AE-9CB3-744C-3077170D9B9D}"/>
          </ac:spMkLst>
        </pc:spChg>
        <pc:spChg chg="mod">
          <ac:chgData name="Cantamessa Astrid" userId="25f9f48d-85bc-43a4-947a-61da0b1c16f5" providerId="ADAL" clId="{49021BD5-7EF0-4C97-829D-B6454330BC5B}" dt="2023-07-04T06:22:51.424" v="1237"/>
          <ac:spMkLst>
            <pc:docMk/>
            <pc:sldMk cId="2827605956" sldId="486"/>
            <ac:spMk id="37" creationId="{30BE99FB-016C-70D2-3B55-3290FF597531}"/>
          </ac:spMkLst>
        </pc:spChg>
        <pc:spChg chg="mod">
          <ac:chgData name="Cantamessa Astrid" userId="25f9f48d-85bc-43a4-947a-61da0b1c16f5" providerId="ADAL" clId="{49021BD5-7EF0-4C97-829D-B6454330BC5B}" dt="2023-07-04T06:22:51.424" v="1237"/>
          <ac:spMkLst>
            <pc:docMk/>
            <pc:sldMk cId="2827605956" sldId="486"/>
            <ac:spMk id="39" creationId="{BB64ACD3-8ED7-F261-732D-2B780209B538}"/>
          </ac:spMkLst>
        </pc:spChg>
        <pc:spChg chg="mod">
          <ac:chgData name="Cantamessa Astrid" userId="25f9f48d-85bc-43a4-947a-61da0b1c16f5" providerId="ADAL" clId="{49021BD5-7EF0-4C97-829D-B6454330BC5B}" dt="2023-07-04T06:22:51.424" v="1237"/>
          <ac:spMkLst>
            <pc:docMk/>
            <pc:sldMk cId="2827605956" sldId="486"/>
            <ac:spMk id="40" creationId="{84B6CF98-77F5-5A8D-57EB-0491C9B50157}"/>
          </ac:spMkLst>
        </pc:spChg>
        <pc:spChg chg="mod">
          <ac:chgData name="Cantamessa Astrid" userId="25f9f48d-85bc-43a4-947a-61da0b1c16f5" providerId="ADAL" clId="{49021BD5-7EF0-4C97-829D-B6454330BC5B}" dt="2023-07-04T06:22:51.424" v="1237"/>
          <ac:spMkLst>
            <pc:docMk/>
            <pc:sldMk cId="2827605956" sldId="486"/>
            <ac:spMk id="41" creationId="{32AE53C2-59E0-3775-F6D6-34431D76F6F5}"/>
          </ac:spMkLst>
        </pc:spChg>
        <pc:spChg chg="add del mod">
          <ac:chgData name="Cantamessa Astrid" userId="25f9f48d-85bc-43a4-947a-61da0b1c16f5" providerId="ADAL" clId="{49021BD5-7EF0-4C97-829D-B6454330BC5B}" dt="2023-07-05T08:15:47.228" v="6486" actId="478"/>
          <ac:spMkLst>
            <pc:docMk/>
            <pc:sldMk cId="2827605956" sldId="486"/>
            <ac:spMk id="43" creationId="{79FA607A-28EC-499A-C5C1-5F9064DAFB8E}"/>
          </ac:spMkLst>
        </pc:spChg>
        <pc:spChg chg="add del mod">
          <ac:chgData name="Cantamessa Astrid" userId="25f9f48d-85bc-43a4-947a-61da0b1c16f5" providerId="ADAL" clId="{49021BD5-7EF0-4C97-829D-B6454330BC5B}" dt="2023-07-05T08:15:47.228" v="6486" actId="478"/>
          <ac:spMkLst>
            <pc:docMk/>
            <pc:sldMk cId="2827605956" sldId="486"/>
            <ac:spMk id="45" creationId="{907EA806-93BF-AFBC-7C50-5D93AE556F09}"/>
          </ac:spMkLst>
        </pc:spChg>
        <pc:spChg chg="add del mod">
          <ac:chgData name="Cantamessa Astrid" userId="25f9f48d-85bc-43a4-947a-61da0b1c16f5" providerId="ADAL" clId="{49021BD5-7EF0-4C97-829D-B6454330BC5B}" dt="2023-07-05T12:34:34.565" v="18456" actId="478"/>
          <ac:spMkLst>
            <pc:docMk/>
            <pc:sldMk cId="2827605956" sldId="486"/>
            <ac:spMk id="49" creationId="{2E038F7F-4589-D7E1-C76C-74F1C4BD705E}"/>
          </ac:spMkLst>
        </pc:spChg>
        <pc:spChg chg="add del mod">
          <ac:chgData name="Cantamessa Astrid" userId="25f9f48d-85bc-43a4-947a-61da0b1c16f5" providerId="ADAL" clId="{49021BD5-7EF0-4C97-829D-B6454330BC5B}" dt="2023-07-05T12:42:59.636" v="18459" actId="478"/>
          <ac:spMkLst>
            <pc:docMk/>
            <pc:sldMk cId="2827605956" sldId="486"/>
            <ac:spMk id="57" creationId="{BAD129B0-F436-3584-8E19-2DAD3E67B379}"/>
          </ac:spMkLst>
        </pc:spChg>
        <pc:grpChg chg="del">
          <ac:chgData name="Cantamessa Astrid" userId="25f9f48d-85bc-43a4-947a-61da0b1c16f5" providerId="ADAL" clId="{49021BD5-7EF0-4C97-829D-B6454330BC5B}" dt="2023-07-04T06:17:56.393" v="1181" actId="478"/>
          <ac:grpSpMkLst>
            <pc:docMk/>
            <pc:sldMk cId="2827605956" sldId="486"/>
            <ac:grpSpMk id="6" creationId="{BAC3F586-F3E9-E719-EB61-9BB0CCD92041}"/>
          </ac:grpSpMkLst>
        </pc:grpChg>
        <pc:grpChg chg="add mod">
          <ac:chgData name="Cantamessa Astrid" userId="25f9f48d-85bc-43a4-947a-61da0b1c16f5" providerId="ADAL" clId="{49021BD5-7EF0-4C97-829D-B6454330BC5B}" dt="2023-07-05T08:23:17.425" v="6601" actId="1037"/>
          <ac:grpSpMkLst>
            <pc:docMk/>
            <pc:sldMk cId="2827605956" sldId="486"/>
            <ac:grpSpMk id="8" creationId="{46B8CA17-B727-A5C1-A9A0-4791B8214CC8}"/>
          </ac:grpSpMkLst>
        </pc:grpChg>
        <pc:grpChg chg="add del mod">
          <ac:chgData name="Cantamessa Astrid" userId="25f9f48d-85bc-43a4-947a-61da0b1c16f5" providerId="ADAL" clId="{49021BD5-7EF0-4C97-829D-B6454330BC5B}" dt="2023-07-05T08:15:42.601" v="6485" actId="478"/>
          <ac:grpSpMkLst>
            <pc:docMk/>
            <pc:sldMk cId="2827605956" sldId="486"/>
            <ac:grpSpMk id="34" creationId="{833FE30F-3949-E988-8F87-149B99E234C9}"/>
          </ac:grpSpMkLst>
        </pc:grpChg>
        <pc:picChg chg="add del mod">
          <ac:chgData name="Cantamessa Astrid" userId="25f9f48d-85bc-43a4-947a-61da0b1c16f5" providerId="ADAL" clId="{49021BD5-7EF0-4C97-829D-B6454330BC5B}" dt="2023-07-05T12:42:58.477" v="18458" actId="478"/>
          <ac:picMkLst>
            <pc:docMk/>
            <pc:sldMk cId="2827605956" sldId="486"/>
            <ac:picMk id="7" creationId="{5216EA0D-EF7B-6C85-5D6A-76433B146443}"/>
          </ac:picMkLst>
        </pc:picChg>
        <pc:picChg chg="mod">
          <ac:chgData name="Cantamessa Astrid" userId="25f9f48d-85bc-43a4-947a-61da0b1c16f5" providerId="ADAL" clId="{49021BD5-7EF0-4C97-829D-B6454330BC5B}" dt="2023-07-04T06:18:09.489" v="1183"/>
          <ac:picMkLst>
            <pc:docMk/>
            <pc:sldMk cId="2827605956" sldId="486"/>
            <ac:picMk id="9" creationId="{CD8D4614-3EEE-3219-FB65-6BD192B0BB62}"/>
          </ac:picMkLst>
        </pc:picChg>
        <pc:picChg chg="mod">
          <ac:chgData name="Cantamessa Astrid" userId="25f9f48d-85bc-43a4-947a-61da0b1c16f5" providerId="ADAL" clId="{49021BD5-7EF0-4C97-829D-B6454330BC5B}" dt="2023-07-05T08:17:00.666" v="6500" actId="1076"/>
          <ac:picMkLst>
            <pc:docMk/>
            <pc:sldMk cId="2827605956" sldId="486"/>
            <ac:picMk id="12" creationId="{B16646E7-E1E9-7AD3-82AE-7FDE26D07E1C}"/>
          </ac:picMkLst>
        </pc:picChg>
        <pc:picChg chg="mod">
          <ac:chgData name="Cantamessa Astrid" userId="25f9f48d-85bc-43a4-947a-61da0b1c16f5" providerId="ADAL" clId="{49021BD5-7EF0-4C97-829D-B6454330BC5B}" dt="2023-07-05T08:16:58.610" v="6499" actId="1076"/>
          <ac:picMkLst>
            <pc:docMk/>
            <pc:sldMk cId="2827605956" sldId="486"/>
            <ac:picMk id="16" creationId="{E55F6E1A-C81A-34AE-C9BE-8DF5746B07C0}"/>
          </ac:picMkLst>
        </pc:picChg>
        <pc:picChg chg="del">
          <ac:chgData name="Cantamessa Astrid" userId="25f9f48d-85bc-43a4-947a-61da0b1c16f5" providerId="ADAL" clId="{49021BD5-7EF0-4C97-829D-B6454330BC5B}" dt="2023-07-04T06:17:56.393" v="1181" actId="478"/>
          <ac:picMkLst>
            <pc:docMk/>
            <pc:sldMk cId="2827605956" sldId="486"/>
            <ac:picMk id="38" creationId="{3119E089-9F0D-624E-A415-9CDCB245D9A6}"/>
          </ac:picMkLst>
        </pc:picChg>
        <pc:picChg chg="add del mod">
          <ac:chgData name="Cantamessa Astrid" userId="25f9f48d-85bc-43a4-947a-61da0b1c16f5" providerId="ADAL" clId="{49021BD5-7EF0-4C97-829D-B6454330BC5B}" dt="2023-07-05T08:15:47.228" v="6486" actId="478"/>
          <ac:picMkLst>
            <pc:docMk/>
            <pc:sldMk cId="2827605956" sldId="486"/>
            <ac:picMk id="42" creationId="{84692B60-FDE6-DB36-86F1-99A685B6B418}"/>
          </ac:picMkLst>
        </pc:picChg>
        <pc:picChg chg="add del mod">
          <ac:chgData name="Cantamessa Astrid" userId="25f9f48d-85bc-43a4-947a-61da0b1c16f5" providerId="ADAL" clId="{49021BD5-7EF0-4C97-829D-B6454330BC5B}" dt="2023-07-05T08:15:47.228" v="6486" actId="478"/>
          <ac:picMkLst>
            <pc:docMk/>
            <pc:sldMk cId="2827605956" sldId="486"/>
            <ac:picMk id="44" creationId="{628A2081-3ECA-CE2E-5939-E0331C6081AF}"/>
          </ac:picMkLst>
        </pc:picChg>
        <pc:picChg chg="del">
          <ac:chgData name="Cantamessa Astrid" userId="25f9f48d-85bc-43a4-947a-61da0b1c16f5" providerId="ADAL" clId="{49021BD5-7EF0-4C97-829D-B6454330BC5B}" dt="2023-07-04T06:17:56.393" v="1181" actId="478"/>
          <ac:picMkLst>
            <pc:docMk/>
            <pc:sldMk cId="2827605956" sldId="486"/>
            <ac:picMk id="47" creationId="{E46F18A7-60A1-E906-D534-1A274152F8BD}"/>
          </ac:picMkLst>
        </pc:picChg>
        <pc:picChg chg="add del mod modCrop">
          <ac:chgData name="Cantamessa Astrid" userId="25f9f48d-85bc-43a4-947a-61da0b1c16f5" providerId="ADAL" clId="{49021BD5-7EF0-4C97-829D-B6454330BC5B}" dt="2023-07-05T12:34:34.197" v="18455" actId="22"/>
          <ac:picMkLst>
            <pc:docMk/>
            <pc:sldMk cId="2827605956" sldId="486"/>
            <ac:picMk id="51" creationId="{AD56B93D-221F-D092-0ECE-BBD7211C76E4}"/>
          </ac:picMkLst>
        </pc:picChg>
        <pc:picChg chg="add del">
          <ac:chgData name="Cantamessa Astrid" userId="25f9f48d-85bc-43a4-947a-61da0b1c16f5" providerId="ADAL" clId="{49021BD5-7EF0-4C97-829D-B6454330BC5B}" dt="2023-07-05T12:34:31.165" v="18447" actId="22"/>
          <ac:picMkLst>
            <pc:docMk/>
            <pc:sldMk cId="2827605956" sldId="486"/>
            <ac:picMk id="53" creationId="{6054A73E-DCCD-99DE-66FD-5FAF4417BBB5}"/>
          </ac:picMkLst>
        </pc:picChg>
        <pc:picChg chg="add del">
          <ac:chgData name="Cantamessa Astrid" userId="25f9f48d-85bc-43a4-947a-61da0b1c16f5" providerId="ADAL" clId="{49021BD5-7EF0-4C97-829D-B6454330BC5B}" dt="2023-07-05T12:34:30.973" v="18446" actId="22"/>
          <ac:picMkLst>
            <pc:docMk/>
            <pc:sldMk cId="2827605956" sldId="486"/>
            <ac:picMk id="55" creationId="{01BB0218-25BD-CE90-FA40-7D60E898EFAC}"/>
          </ac:picMkLst>
        </pc:picChg>
        <pc:picChg chg="add mod ord">
          <ac:chgData name="Cantamessa Astrid" userId="25f9f48d-85bc-43a4-947a-61da0b1c16f5" providerId="ADAL" clId="{49021BD5-7EF0-4C97-829D-B6454330BC5B}" dt="2023-07-05T12:46:12.362" v="18494" actId="1036"/>
          <ac:picMkLst>
            <pc:docMk/>
            <pc:sldMk cId="2827605956" sldId="486"/>
            <ac:picMk id="59" creationId="{C8FE1470-A109-3FFB-814F-DDB2BFB4671E}"/>
          </ac:picMkLst>
        </pc:picChg>
        <pc:cxnChg chg="mod">
          <ac:chgData name="Cantamessa Astrid" userId="25f9f48d-85bc-43a4-947a-61da0b1c16f5" providerId="ADAL" clId="{49021BD5-7EF0-4C97-829D-B6454330BC5B}" dt="2023-07-04T06:18:09.489" v="1183"/>
          <ac:cxnSpMkLst>
            <pc:docMk/>
            <pc:sldMk cId="2827605956" sldId="486"/>
            <ac:cxnSpMk id="11" creationId="{A7B7208B-F165-2B9D-ADD0-4DE954BCE845}"/>
          </ac:cxnSpMkLst>
        </pc:cxnChg>
        <pc:cxnChg chg="add mod">
          <ac:chgData name="Cantamessa Astrid" userId="25f9f48d-85bc-43a4-947a-61da0b1c16f5" providerId="ADAL" clId="{49021BD5-7EF0-4C97-829D-B6454330BC5B}" dt="2023-07-05T12:46:13.930" v="18495" actId="1036"/>
          <ac:cxnSpMkLst>
            <pc:docMk/>
            <pc:sldMk cId="2827605956" sldId="486"/>
            <ac:cxnSpMk id="15" creationId="{CF3D1213-5386-3A9E-DF2A-5A0728F9D8BA}"/>
          </ac:cxnSpMkLst>
        </pc:cxnChg>
        <pc:cxnChg chg="add mod">
          <ac:chgData name="Cantamessa Astrid" userId="25f9f48d-85bc-43a4-947a-61da0b1c16f5" providerId="ADAL" clId="{49021BD5-7EF0-4C97-829D-B6454330BC5B}" dt="2023-07-05T12:46:36.609" v="18502" actId="14100"/>
          <ac:cxnSpMkLst>
            <pc:docMk/>
            <pc:sldMk cId="2827605956" sldId="486"/>
            <ac:cxnSpMk id="23" creationId="{60F7B77A-5E50-1BE8-E718-E9C182D61A7F}"/>
          </ac:cxnSpMkLst>
        </pc:cxnChg>
        <pc:cxnChg chg="del">
          <ac:chgData name="Cantamessa Astrid" userId="25f9f48d-85bc-43a4-947a-61da0b1c16f5" providerId="ADAL" clId="{49021BD5-7EF0-4C97-829D-B6454330BC5B}" dt="2023-07-04T06:17:56.393" v="1181" actId="478"/>
          <ac:cxnSpMkLst>
            <pc:docMk/>
            <pc:sldMk cId="2827605956" sldId="486"/>
            <ac:cxnSpMk id="24" creationId="{30B9402F-4E5C-A2AB-9224-02ABA516E140}"/>
          </ac:cxnSpMkLst>
        </pc:cxnChg>
        <pc:cxnChg chg="add mod">
          <ac:chgData name="Cantamessa Astrid" userId="25f9f48d-85bc-43a4-947a-61da0b1c16f5" providerId="ADAL" clId="{49021BD5-7EF0-4C97-829D-B6454330BC5B}" dt="2023-07-06T09:03:26.512" v="19377" actId="14100"/>
          <ac:cxnSpMkLst>
            <pc:docMk/>
            <pc:sldMk cId="2827605956" sldId="486"/>
            <ac:cxnSpMk id="26" creationId="{9B4082B2-A4D8-4400-C2A3-E6714450A39A}"/>
          </ac:cxnSpMkLst>
        </pc:cxnChg>
        <pc:cxnChg chg="add del mod">
          <ac:chgData name="Cantamessa Astrid" userId="25f9f48d-85bc-43a4-947a-61da0b1c16f5" providerId="ADAL" clId="{49021BD5-7EF0-4C97-829D-B6454330BC5B}" dt="2023-07-05T08:15:47.228" v="6486" actId="478"/>
          <ac:cxnSpMkLst>
            <pc:docMk/>
            <pc:sldMk cId="2827605956" sldId="486"/>
            <ac:cxnSpMk id="46" creationId="{427E1593-A878-1B99-EB52-1D74FC5F4D8E}"/>
          </ac:cxnSpMkLst>
        </pc:cxnChg>
        <pc:cxnChg chg="add del mod">
          <ac:chgData name="Cantamessa Astrid" userId="25f9f48d-85bc-43a4-947a-61da0b1c16f5" providerId="ADAL" clId="{49021BD5-7EF0-4C97-829D-B6454330BC5B}" dt="2023-07-04T06:35:33.167" v="1446" actId="478"/>
          <ac:cxnSpMkLst>
            <pc:docMk/>
            <pc:sldMk cId="2827605956" sldId="486"/>
            <ac:cxnSpMk id="53" creationId="{DCEBC6FD-71F8-0E26-52BE-D09B8A957387}"/>
          </ac:cxnSpMkLst>
        </pc:cxnChg>
      </pc:sldChg>
      <pc:sldChg chg="addSp delSp modSp add mod delAnim modAnim modNotesTx">
        <pc:chgData name="Cantamessa Astrid" userId="25f9f48d-85bc-43a4-947a-61da0b1c16f5" providerId="ADAL" clId="{49021BD5-7EF0-4C97-829D-B6454330BC5B}" dt="2023-07-05T17:16:26.051" v="19353"/>
        <pc:sldMkLst>
          <pc:docMk/>
          <pc:sldMk cId="1678879276" sldId="487"/>
        </pc:sldMkLst>
        <pc:spChg chg="mod">
          <ac:chgData name="Cantamessa Astrid" userId="25f9f48d-85bc-43a4-947a-61da0b1c16f5" providerId="ADAL" clId="{49021BD5-7EF0-4C97-829D-B6454330BC5B}" dt="2023-07-05T12:53:08.663" v="18551" actId="20577"/>
          <ac:spMkLst>
            <pc:docMk/>
            <pc:sldMk cId="1678879276" sldId="487"/>
            <ac:spMk id="2" creationId="{19FB2BC9-8EAE-466E-BF85-797572A8E22E}"/>
          </ac:spMkLst>
        </pc:spChg>
        <pc:spChg chg="add mod">
          <ac:chgData name="Cantamessa Astrid" userId="25f9f48d-85bc-43a4-947a-61da0b1c16f5" providerId="ADAL" clId="{49021BD5-7EF0-4C97-829D-B6454330BC5B}" dt="2023-07-05T09:30:11.513" v="11343" actId="1076"/>
          <ac:spMkLst>
            <pc:docMk/>
            <pc:sldMk cId="1678879276" sldId="487"/>
            <ac:spMk id="3" creationId="{334A7BB8-2429-D05E-3626-1058517D296B}"/>
          </ac:spMkLst>
        </pc:spChg>
        <pc:spChg chg="del">
          <ac:chgData name="Cantamessa Astrid" userId="25f9f48d-85bc-43a4-947a-61da0b1c16f5" providerId="ADAL" clId="{49021BD5-7EF0-4C97-829D-B6454330BC5B}" dt="2023-07-04T07:38:25.206" v="2635" actId="478"/>
          <ac:spMkLst>
            <pc:docMk/>
            <pc:sldMk cId="1678879276" sldId="487"/>
            <ac:spMk id="3" creationId="{B7CBE9F6-F0D1-DBF3-882B-5E004FF25473}"/>
          </ac:spMkLst>
        </pc:spChg>
        <pc:spChg chg="add mod">
          <ac:chgData name="Cantamessa Astrid" userId="25f9f48d-85bc-43a4-947a-61da0b1c16f5" providerId="ADAL" clId="{49021BD5-7EF0-4C97-829D-B6454330BC5B}" dt="2023-07-05T09:30:11.513" v="11343" actId="1076"/>
          <ac:spMkLst>
            <pc:docMk/>
            <pc:sldMk cId="1678879276" sldId="487"/>
            <ac:spMk id="7" creationId="{8C9220E2-8162-E6BC-560E-A213564D3CAA}"/>
          </ac:spMkLst>
        </pc:spChg>
        <pc:spChg chg="del">
          <ac:chgData name="Cantamessa Astrid" userId="25f9f48d-85bc-43a4-947a-61da0b1c16f5" providerId="ADAL" clId="{49021BD5-7EF0-4C97-829D-B6454330BC5B}" dt="2023-07-04T07:38:23.924" v="2634" actId="478"/>
          <ac:spMkLst>
            <pc:docMk/>
            <pc:sldMk cId="1678879276" sldId="487"/>
            <ac:spMk id="7" creationId="{AD050B4B-A3B8-AB77-4EE9-8BBEB4E2A1F9}"/>
          </ac:spMkLst>
        </pc:spChg>
        <pc:spChg chg="mod">
          <ac:chgData name="Cantamessa Astrid" userId="25f9f48d-85bc-43a4-947a-61da0b1c16f5" providerId="ADAL" clId="{49021BD5-7EF0-4C97-829D-B6454330BC5B}" dt="2023-07-04T08:01:49.503" v="3355" actId="20577"/>
          <ac:spMkLst>
            <pc:docMk/>
            <pc:sldMk cId="1678879276" sldId="487"/>
            <ac:spMk id="8" creationId="{9FECD468-D859-490E-9795-74DDD441B13C}"/>
          </ac:spMkLst>
        </pc:spChg>
        <pc:spChg chg="add mod">
          <ac:chgData name="Cantamessa Astrid" userId="25f9f48d-85bc-43a4-947a-61da0b1c16f5" providerId="ADAL" clId="{49021BD5-7EF0-4C97-829D-B6454330BC5B}" dt="2023-07-05T09:30:11.513" v="11343" actId="1076"/>
          <ac:spMkLst>
            <pc:docMk/>
            <pc:sldMk cId="1678879276" sldId="487"/>
            <ac:spMk id="9" creationId="{3213E40F-9090-7B86-6EDB-470B1A68371C}"/>
          </ac:spMkLst>
        </pc:spChg>
        <pc:spChg chg="del">
          <ac:chgData name="Cantamessa Astrid" userId="25f9f48d-85bc-43a4-947a-61da0b1c16f5" providerId="ADAL" clId="{49021BD5-7EF0-4C97-829D-B6454330BC5B}" dt="2023-07-04T07:38:23.924" v="2634" actId="478"/>
          <ac:spMkLst>
            <pc:docMk/>
            <pc:sldMk cId="1678879276" sldId="487"/>
            <ac:spMk id="9" creationId="{9EA1F4DC-1B53-9EB0-AACE-2AF3C89121BC}"/>
          </ac:spMkLst>
        </pc:spChg>
        <pc:spChg chg="add mod">
          <ac:chgData name="Cantamessa Astrid" userId="25f9f48d-85bc-43a4-947a-61da0b1c16f5" providerId="ADAL" clId="{49021BD5-7EF0-4C97-829D-B6454330BC5B}" dt="2023-07-05T09:30:11.513" v="11343" actId="1076"/>
          <ac:spMkLst>
            <pc:docMk/>
            <pc:sldMk cId="1678879276" sldId="487"/>
            <ac:spMk id="10" creationId="{145B0E44-BFEA-1CD6-877F-E855FB66CBBA}"/>
          </ac:spMkLst>
        </pc:spChg>
        <pc:spChg chg="add mod">
          <ac:chgData name="Cantamessa Astrid" userId="25f9f48d-85bc-43a4-947a-61da0b1c16f5" providerId="ADAL" clId="{49021BD5-7EF0-4C97-829D-B6454330BC5B}" dt="2023-07-05T09:30:11.513" v="11343" actId="1076"/>
          <ac:spMkLst>
            <pc:docMk/>
            <pc:sldMk cId="1678879276" sldId="487"/>
            <ac:spMk id="11" creationId="{D3D33186-DA21-CEB4-01F6-067FB3BD7F10}"/>
          </ac:spMkLst>
        </pc:spChg>
        <pc:spChg chg="del">
          <ac:chgData name="Cantamessa Astrid" userId="25f9f48d-85bc-43a4-947a-61da0b1c16f5" providerId="ADAL" clId="{49021BD5-7EF0-4C97-829D-B6454330BC5B}" dt="2023-07-04T07:38:23.924" v="2634" actId="478"/>
          <ac:spMkLst>
            <pc:docMk/>
            <pc:sldMk cId="1678879276" sldId="487"/>
            <ac:spMk id="11" creationId="{E8F60423-6953-3C0E-CB4F-9D37A3FC11FF}"/>
          </ac:spMkLst>
        </pc:spChg>
        <pc:spChg chg="del">
          <ac:chgData name="Cantamessa Astrid" userId="25f9f48d-85bc-43a4-947a-61da0b1c16f5" providerId="ADAL" clId="{49021BD5-7EF0-4C97-829D-B6454330BC5B}" dt="2023-07-04T07:38:23.924" v="2634" actId="478"/>
          <ac:spMkLst>
            <pc:docMk/>
            <pc:sldMk cId="1678879276" sldId="487"/>
            <ac:spMk id="12" creationId="{3AB00644-D2B6-E39F-E5BF-479E1D5F79BE}"/>
          </ac:spMkLst>
        </pc:spChg>
        <pc:spChg chg="add mod">
          <ac:chgData name="Cantamessa Astrid" userId="25f9f48d-85bc-43a4-947a-61da0b1c16f5" providerId="ADAL" clId="{49021BD5-7EF0-4C97-829D-B6454330BC5B}" dt="2023-07-05T09:30:11.513" v="11343" actId="1076"/>
          <ac:spMkLst>
            <pc:docMk/>
            <pc:sldMk cId="1678879276" sldId="487"/>
            <ac:spMk id="12" creationId="{7374C29F-1681-6088-BEA6-7684D414E460}"/>
          </ac:spMkLst>
        </pc:spChg>
        <pc:spChg chg="del">
          <ac:chgData name="Cantamessa Astrid" userId="25f9f48d-85bc-43a4-947a-61da0b1c16f5" providerId="ADAL" clId="{49021BD5-7EF0-4C97-829D-B6454330BC5B}" dt="2023-07-04T07:38:55.671" v="2676" actId="478"/>
          <ac:spMkLst>
            <pc:docMk/>
            <pc:sldMk cId="1678879276" sldId="487"/>
            <ac:spMk id="13" creationId="{76080E65-53D9-942B-6BB0-22A15DDE2027}"/>
          </ac:spMkLst>
        </pc:spChg>
        <pc:spChg chg="add mod">
          <ac:chgData name="Cantamessa Astrid" userId="25f9f48d-85bc-43a4-947a-61da0b1c16f5" providerId="ADAL" clId="{49021BD5-7EF0-4C97-829D-B6454330BC5B}" dt="2023-07-05T09:30:11.513" v="11343" actId="1076"/>
          <ac:spMkLst>
            <pc:docMk/>
            <pc:sldMk cId="1678879276" sldId="487"/>
            <ac:spMk id="13" creationId="{F1470A0A-419A-134B-6031-D9F06C0AD536}"/>
          </ac:spMkLst>
        </pc:spChg>
        <pc:spChg chg="add mod">
          <ac:chgData name="Cantamessa Astrid" userId="25f9f48d-85bc-43a4-947a-61da0b1c16f5" providerId="ADAL" clId="{49021BD5-7EF0-4C97-829D-B6454330BC5B}" dt="2023-07-05T09:30:11.513" v="11343" actId="1076"/>
          <ac:spMkLst>
            <pc:docMk/>
            <pc:sldMk cId="1678879276" sldId="487"/>
            <ac:spMk id="14" creationId="{90BEBB0A-572B-E241-483B-03B0E41D5C6C}"/>
          </ac:spMkLst>
        </pc:spChg>
        <pc:spChg chg="del">
          <ac:chgData name="Cantamessa Astrid" userId="25f9f48d-85bc-43a4-947a-61da0b1c16f5" providerId="ADAL" clId="{49021BD5-7EF0-4C97-829D-B6454330BC5B}" dt="2023-07-04T07:38:23.924" v="2634" actId="478"/>
          <ac:spMkLst>
            <pc:docMk/>
            <pc:sldMk cId="1678879276" sldId="487"/>
            <ac:spMk id="14" creationId="{C6C30AA1-AFC7-2BF8-96B9-68A8449F7ED0}"/>
          </ac:spMkLst>
        </pc:spChg>
        <pc:spChg chg="add mod">
          <ac:chgData name="Cantamessa Astrid" userId="25f9f48d-85bc-43a4-947a-61da0b1c16f5" providerId="ADAL" clId="{49021BD5-7EF0-4C97-829D-B6454330BC5B}" dt="2023-07-05T09:30:11.513" v="11343" actId="1076"/>
          <ac:spMkLst>
            <pc:docMk/>
            <pc:sldMk cId="1678879276" sldId="487"/>
            <ac:spMk id="15" creationId="{39575C61-89A2-27D0-8FB7-8EE09BF57D12}"/>
          </ac:spMkLst>
        </pc:spChg>
        <pc:spChg chg="del">
          <ac:chgData name="Cantamessa Astrid" userId="25f9f48d-85bc-43a4-947a-61da0b1c16f5" providerId="ADAL" clId="{49021BD5-7EF0-4C97-829D-B6454330BC5B}" dt="2023-07-04T07:38:23.924" v="2634" actId="478"/>
          <ac:spMkLst>
            <pc:docMk/>
            <pc:sldMk cId="1678879276" sldId="487"/>
            <ac:spMk id="15" creationId="{3D843BE1-4F5F-602C-DD62-527E3E3995AC}"/>
          </ac:spMkLst>
        </pc:spChg>
        <pc:spChg chg="del">
          <ac:chgData name="Cantamessa Astrid" userId="25f9f48d-85bc-43a4-947a-61da0b1c16f5" providerId="ADAL" clId="{49021BD5-7EF0-4C97-829D-B6454330BC5B}" dt="2023-07-04T07:38:23.924" v="2634" actId="478"/>
          <ac:spMkLst>
            <pc:docMk/>
            <pc:sldMk cId="1678879276" sldId="487"/>
            <ac:spMk id="16" creationId="{96C8B13E-6ABA-06EA-DBAA-37D3A2CAB8F5}"/>
          </ac:spMkLst>
        </pc:spChg>
        <pc:spChg chg="add mod">
          <ac:chgData name="Cantamessa Astrid" userId="25f9f48d-85bc-43a4-947a-61da0b1c16f5" providerId="ADAL" clId="{49021BD5-7EF0-4C97-829D-B6454330BC5B}" dt="2023-07-05T09:30:11.513" v="11343" actId="1076"/>
          <ac:spMkLst>
            <pc:docMk/>
            <pc:sldMk cId="1678879276" sldId="487"/>
            <ac:spMk id="16" creationId="{A0806223-851A-5588-B084-AA125696B45A}"/>
          </ac:spMkLst>
        </pc:spChg>
        <pc:spChg chg="add mod">
          <ac:chgData name="Cantamessa Astrid" userId="25f9f48d-85bc-43a4-947a-61da0b1c16f5" providerId="ADAL" clId="{49021BD5-7EF0-4C97-829D-B6454330BC5B}" dt="2023-07-05T09:30:11.513" v="11343" actId="1076"/>
          <ac:spMkLst>
            <pc:docMk/>
            <pc:sldMk cId="1678879276" sldId="487"/>
            <ac:spMk id="17" creationId="{025A4EAC-C403-BF8B-30AB-BEE2ED6FFCD9}"/>
          </ac:spMkLst>
        </pc:spChg>
        <pc:spChg chg="del">
          <ac:chgData name="Cantamessa Astrid" userId="25f9f48d-85bc-43a4-947a-61da0b1c16f5" providerId="ADAL" clId="{49021BD5-7EF0-4C97-829D-B6454330BC5B}" dt="2023-07-04T07:38:23.924" v="2634" actId="478"/>
          <ac:spMkLst>
            <pc:docMk/>
            <pc:sldMk cId="1678879276" sldId="487"/>
            <ac:spMk id="17" creationId="{6C4FB512-5735-FC27-59C1-07CDEAD7A87F}"/>
          </ac:spMkLst>
        </pc:spChg>
        <pc:spChg chg="add mod">
          <ac:chgData name="Cantamessa Astrid" userId="25f9f48d-85bc-43a4-947a-61da0b1c16f5" providerId="ADAL" clId="{49021BD5-7EF0-4C97-829D-B6454330BC5B}" dt="2023-07-05T09:30:11.513" v="11343" actId="1076"/>
          <ac:spMkLst>
            <pc:docMk/>
            <pc:sldMk cId="1678879276" sldId="487"/>
            <ac:spMk id="18" creationId="{DAEEF3DF-D43D-3F37-D0DA-ED96B942519B}"/>
          </ac:spMkLst>
        </pc:spChg>
        <pc:spChg chg="add mod">
          <ac:chgData name="Cantamessa Astrid" userId="25f9f48d-85bc-43a4-947a-61da0b1c16f5" providerId="ADAL" clId="{49021BD5-7EF0-4C97-829D-B6454330BC5B}" dt="2023-07-05T09:30:11.513" v="11343" actId="1076"/>
          <ac:spMkLst>
            <pc:docMk/>
            <pc:sldMk cId="1678879276" sldId="487"/>
            <ac:spMk id="19" creationId="{06EB1D10-51E3-ABB7-2ED9-E04D8C300652}"/>
          </ac:spMkLst>
        </pc:spChg>
        <pc:spChg chg="add mod">
          <ac:chgData name="Cantamessa Astrid" userId="25f9f48d-85bc-43a4-947a-61da0b1c16f5" providerId="ADAL" clId="{49021BD5-7EF0-4C97-829D-B6454330BC5B}" dt="2023-07-05T09:30:11.513" v="11343" actId="1076"/>
          <ac:spMkLst>
            <pc:docMk/>
            <pc:sldMk cId="1678879276" sldId="487"/>
            <ac:spMk id="20" creationId="{6750DA34-D1C6-B638-4E32-522432087EA8}"/>
          </ac:spMkLst>
        </pc:spChg>
        <pc:spChg chg="del">
          <ac:chgData name="Cantamessa Astrid" userId="25f9f48d-85bc-43a4-947a-61da0b1c16f5" providerId="ADAL" clId="{49021BD5-7EF0-4C97-829D-B6454330BC5B}" dt="2023-07-04T07:38:31.359" v="2638" actId="478"/>
          <ac:spMkLst>
            <pc:docMk/>
            <pc:sldMk cId="1678879276" sldId="487"/>
            <ac:spMk id="21" creationId="{0599203E-7FEE-DB9F-0801-EE11451267EE}"/>
          </ac:spMkLst>
        </pc:spChg>
        <pc:spChg chg="add mod">
          <ac:chgData name="Cantamessa Astrid" userId="25f9f48d-85bc-43a4-947a-61da0b1c16f5" providerId="ADAL" clId="{49021BD5-7EF0-4C97-829D-B6454330BC5B}" dt="2023-07-05T09:30:11.513" v="11343" actId="1076"/>
          <ac:spMkLst>
            <pc:docMk/>
            <pc:sldMk cId="1678879276" sldId="487"/>
            <ac:spMk id="21" creationId="{4887349C-C6A0-45B8-CC7F-C87593D2312A}"/>
          </ac:spMkLst>
        </pc:spChg>
        <pc:spChg chg="del">
          <ac:chgData name="Cantamessa Astrid" userId="25f9f48d-85bc-43a4-947a-61da0b1c16f5" providerId="ADAL" clId="{49021BD5-7EF0-4C97-829D-B6454330BC5B}" dt="2023-07-04T07:38:31.359" v="2638" actId="478"/>
          <ac:spMkLst>
            <pc:docMk/>
            <pc:sldMk cId="1678879276" sldId="487"/>
            <ac:spMk id="22" creationId="{5C8FBF8B-7E5F-2BF2-EDDC-194870F314DF}"/>
          </ac:spMkLst>
        </pc:spChg>
        <pc:spChg chg="add mod">
          <ac:chgData name="Cantamessa Astrid" userId="25f9f48d-85bc-43a4-947a-61da0b1c16f5" providerId="ADAL" clId="{49021BD5-7EF0-4C97-829D-B6454330BC5B}" dt="2023-07-05T09:30:11.513" v="11343" actId="1076"/>
          <ac:spMkLst>
            <pc:docMk/>
            <pc:sldMk cId="1678879276" sldId="487"/>
            <ac:spMk id="22" creationId="{F05FA23A-88B7-025A-E963-CF1745D9F185}"/>
          </ac:spMkLst>
        </pc:spChg>
        <pc:spChg chg="del">
          <ac:chgData name="Cantamessa Astrid" userId="25f9f48d-85bc-43a4-947a-61da0b1c16f5" providerId="ADAL" clId="{49021BD5-7EF0-4C97-829D-B6454330BC5B}" dt="2023-07-04T07:38:23.924" v="2634" actId="478"/>
          <ac:spMkLst>
            <pc:docMk/>
            <pc:sldMk cId="1678879276" sldId="487"/>
            <ac:spMk id="23" creationId="{44CEF44D-99B2-AA24-B650-277ACE3D523A}"/>
          </ac:spMkLst>
        </pc:spChg>
        <pc:spChg chg="add mod">
          <ac:chgData name="Cantamessa Astrid" userId="25f9f48d-85bc-43a4-947a-61da0b1c16f5" providerId="ADAL" clId="{49021BD5-7EF0-4C97-829D-B6454330BC5B}" dt="2023-07-05T09:30:11.513" v="11343" actId="1076"/>
          <ac:spMkLst>
            <pc:docMk/>
            <pc:sldMk cId="1678879276" sldId="487"/>
            <ac:spMk id="23" creationId="{4DD6D0A7-8914-3C95-C119-7E654DA98100}"/>
          </ac:spMkLst>
        </pc:spChg>
        <pc:spChg chg="add mod">
          <ac:chgData name="Cantamessa Astrid" userId="25f9f48d-85bc-43a4-947a-61da0b1c16f5" providerId="ADAL" clId="{49021BD5-7EF0-4C97-829D-B6454330BC5B}" dt="2023-07-05T09:30:11.513" v="11343" actId="1076"/>
          <ac:spMkLst>
            <pc:docMk/>
            <pc:sldMk cId="1678879276" sldId="487"/>
            <ac:spMk id="24" creationId="{DA3BEF41-6A53-048A-2326-235149BD2C1A}"/>
          </ac:spMkLst>
        </pc:spChg>
        <pc:spChg chg="add mod">
          <ac:chgData name="Cantamessa Astrid" userId="25f9f48d-85bc-43a4-947a-61da0b1c16f5" providerId="ADAL" clId="{49021BD5-7EF0-4C97-829D-B6454330BC5B}" dt="2023-07-05T09:30:11.513" v="11343" actId="1076"/>
          <ac:spMkLst>
            <pc:docMk/>
            <pc:sldMk cId="1678879276" sldId="487"/>
            <ac:spMk id="25" creationId="{1A640FB0-424F-4EE7-AAEC-BA787812FCF0}"/>
          </ac:spMkLst>
        </pc:spChg>
        <pc:spChg chg="del">
          <ac:chgData name="Cantamessa Astrid" userId="25f9f48d-85bc-43a4-947a-61da0b1c16f5" providerId="ADAL" clId="{49021BD5-7EF0-4C97-829D-B6454330BC5B}" dt="2023-07-04T07:38:29.265" v="2637" actId="478"/>
          <ac:spMkLst>
            <pc:docMk/>
            <pc:sldMk cId="1678879276" sldId="487"/>
            <ac:spMk id="25" creationId="{CB911D0B-91FE-81A8-1CF0-01E917B130E4}"/>
          </ac:spMkLst>
        </pc:spChg>
        <pc:spChg chg="del">
          <ac:chgData name="Cantamessa Astrid" userId="25f9f48d-85bc-43a4-947a-61da0b1c16f5" providerId="ADAL" clId="{49021BD5-7EF0-4C97-829D-B6454330BC5B}" dt="2023-07-04T07:38:23.924" v="2634" actId="478"/>
          <ac:spMkLst>
            <pc:docMk/>
            <pc:sldMk cId="1678879276" sldId="487"/>
            <ac:spMk id="26" creationId="{19099818-8E83-3B04-F53E-5CE921302E1E}"/>
          </ac:spMkLst>
        </pc:spChg>
        <pc:spChg chg="add mod">
          <ac:chgData name="Cantamessa Astrid" userId="25f9f48d-85bc-43a4-947a-61da0b1c16f5" providerId="ADAL" clId="{49021BD5-7EF0-4C97-829D-B6454330BC5B}" dt="2023-07-05T09:30:11.513" v="11343" actId="1076"/>
          <ac:spMkLst>
            <pc:docMk/>
            <pc:sldMk cId="1678879276" sldId="487"/>
            <ac:spMk id="26" creationId="{D091954D-3610-A928-A88A-A166385DB3CA}"/>
          </ac:spMkLst>
        </pc:spChg>
        <pc:spChg chg="del">
          <ac:chgData name="Cantamessa Astrid" userId="25f9f48d-85bc-43a4-947a-61da0b1c16f5" providerId="ADAL" clId="{49021BD5-7EF0-4C97-829D-B6454330BC5B}" dt="2023-07-04T07:38:29.265" v="2637" actId="478"/>
          <ac:spMkLst>
            <pc:docMk/>
            <pc:sldMk cId="1678879276" sldId="487"/>
            <ac:spMk id="27" creationId="{64CF3FDB-B584-EEE9-D8E2-9087DDB9F526}"/>
          </ac:spMkLst>
        </pc:spChg>
        <pc:spChg chg="add mod">
          <ac:chgData name="Cantamessa Astrid" userId="25f9f48d-85bc-43a4-947a-61da0b1c16f5" providerId="ADAL" clId="{49021BD5-7EF0-4C97-829D-B6454330BC5B}" dt="2023-07-05T09:30:11.513" v="11343" actId="1076"/>
          <ac:spMkLst>
            <pc:docMk/>
            <pc:sldMk cId="1678879276" sldId="487"/>
            <ac:spMk id="27" creationId="{680952FC-11DC-B499-E923-3C222E62B08B}"/>
          </ac:spMkLst>
        </pc:spChg>
        <pc:spChg chg="del">
          <ac:chgData name="Cantamessa Astrid" userId="25f9f48d-85bc-43a4-947a-61da0b1c16f5" providerId="ADAL" clId="{49021BD5-7EF0-4C97-829D-B6454330BC5B}" dt="2023-07-04T07:38:23.924" v="2634" actId="478"/>
          <ac:spMkLst>
            <pc:docMk/>
            <pc:sldMk cId="1678879276" sldId="487"/>
            <ac:spMk id="28" creationId="{01B9E85E-E097-2110-58BA-210958BDC8FA}"/>
          </ac:spMkLst>
        </pc:spChg>
        <pc:spChg chg="add mod">
          <ac:chgData name="Cantamessa Astrid" userId="25f9f48d-85bc-43a4-947a-61da0b1c16f5" providerId="ADAL" clId="{49021BD5-7EF0-4C97-829D-B6454330BC5B}" dt="2023-07-05T09:30:11.513" v="11343" actId="1076"/>
          <ac:spMkLst>
            <pc:docMk/>
            <pc:sldMk cId="1678879276" sldId="487"/>
            <ac:spMk id="28" creationId="{6EA0118D-59B2-73EE-8AFF-6451B55F75EE}"/>
          </ac:spMkLst>
        </pc:spChg>
        <pc:spChg chg="mod">
          <ac:chgData name="Cantamessa Astrid" userId="25f9f48d-85bc-43a4-947a-61da0b1c16f5" providerId="ADAL" clId="{49021BD5-7EF0-4C97-829D-B6454330BC5B}" dt="2023-07-04T07:53:37.248" v="3125" actId="1036"/>
          <ac:spMkLst>
            <pc:docMk/>
            <pc:sldMk cId="1678879276" sldId="487"/>
            <ac:spMk id="29" creationId="{369F4AEB-C1D6-2D5F-5D62-91E17789BFDB}"/>
          </ac:spMkLst>
        </pc:spChg>
        <pc:spChg chg="add mod">
          <ac:chgData name="Cantamessa Astrid" userId="25f9f48d-85bc-43a4-947a-61da0b1c16f5" providerId="ADAL" clId="{49021BD5-7EF0-4C97-829D-B6454330BC5B}" dt="2023-07-05T09:30:11.513" v="11343" actId="1076"/>
          <ac:spMkLst>
            <pc:docMk/>
            <pc:sldMk cId="1678879276" sldId="487"/>
            <ac:spMk id="30" creationId="{296E6879-7268-55B3-C1D0-863A841724BA}"/>
          </ac:spMkLst>
        </pc:spChg>
        <pc:spChg chg="del">
          <ac:chgData name="Cantamessa Astrid" userId="25f9f48d-85bc-43a4-947a-61da0b1c16f5" providerId="ADAL" clId="{49021BD5-7EF0-4C97-829D-B6454330BC5B}" dt="2023-07-04T07:38:23.924" v="2634" actId="478"/>
          <ac:spMkLst>
            <pc:docMk/>
            <pc:sldMk cId="1678879276" sldId="487"/>
            <ac:spMk id="30" creationId="{8CF83D03-8792-C23E-2A91-AC08518DE70A}"/>
          </ac:spMkLst>
        </pc:spChg>
        <pc:spChg chg="add mod">
          <ac:chgData name="Cantamessa Astrid" userId="25f9f48d-85bc-43a4-947a-61da0b1c16f5" providerId="ADAL" clId="{49021BD5-7EF0-4C97-829D-B6454330BC5B}" dt="2023-07-05T09:30:11.513" v="11343" actId="1076"/>
          <ac:spMkLst>
            <pc:docMk/>
            <pc:sldMk cId="1678879276" sldId="487"/>
            <ac:spMk id="31" creationId="{56DBDE68-F8B8-FE27-1788-4FC98E64BE59}"/>
          </ac:spMkLst>
        </pc:spChg>
        <pc:spChg chg="del">
          <ac:chgData name="Cantamessa Astrid" userId="25f9f48d-85bc-43a4-947a-61da0b1c16f5" providerId="ADAL" clId="{49021BD5-7EF0-4C97-829D-B6454330BC5B}" dt="2023-07-04T07:38:23.924" v="2634" actId="478"/>
          <ac:spMkLst>
            <pc:docMk/>
            <pc:sldMk cId="1678879276" sldId="487"/>
            <ac:spMk id="31" creationId="{FCBA6988-8319-2B70-EA0F-452069A1107A}"/>
          </ac:spMkLst>
        </pc:spChg>
        <pc:spChg chg="del">
          <ac:chgData name="Cantamessa Astrid" userId="25f9f48d-85bc-43a4-947a-61da0b1c16f5" providerId="ADAL" clId="{49021BD5-7EF0-4C97-829D-B6454330BC5B}" dt="2023-07-04T07:38:23.924" v="2634" actId="478"/>
          <ac:spMkLst>
            <pc:docMk/>
            <pc:sldMk cId="1678879276" sldId="487"/>
            <ac:spMk id="32" creationId="{5078FB51-75AB-89A6-3C4E-21552734D5EC}"/>
          </ac:spMkLst>
        </pc:spChg>
        <pc:spChg chg="add mod">
          <ac:chgData name="Cantamessa Astrid" userId="25f9f48d-85bc-43a4-947a-61da0b1c16f5" providerId="ADAL" clId="{49021BD5-7EF0-4C97-829D-B6454330BC5B}" dt="2023-07-05T09:30:11.513" v="11343" actId="1076"/>
          <ac:spMkLst>
            <pc:docMk/>
            <pc:sldMk cId="1678879276" sldId="487"/>
            <ac:spMk id="32" creationId="{C689D9F2-22B8-56CA-0EF4-E8D4D1D7F471}"/>
          </ac:spMkLst>
        </pc:spChg>
        <pc:spChg chg="del">
          <ac:chgData name="Cantamessa Astrid" userId="25f9f48d-85bc-43a4-947a-61da0b1c16f5" providerId="ADAL" clId="{49021BD5-7EF0-4C97-829D-B6454330BC5B}" dt="2023-07-04T07:38:23.924" v="2634" actId="478"/>
          <ac:spMkLst>
            <pc:docMk/>
            <pc:sldMk cId="1678879276" sldId="487"/>
            <ac:spMk id="33" creationId="{E970D8B0-2D50-8F8C-4972-710E15C98F01}"/>
          </ac:spMkLst>
        </pc:spChg>
        <pc:spChg chg="add mod">
          <ac:chgData name="Cantamessa Astrid" userId="25f9f48d-85bc-43a4-947a-61da0b1c16f5" providerId="ADAL" clId="{49021BD5-7EF0-4C97-829D-B6454330BC5B}" dt="2023-07-05T09:30:11.513" v="11343" actId="1076"/>
          <ac:spMkLst>
            <pc:docMk/>
            <pc:sldMk cId="1678879276" sldId="487"/>
            <ac:spMk id="33" creationId="{FFC9EE7B-C5EC-5807-B43C-D1AD854B0923}"/>
          </ac:spMkLst>
        </pc:spChg>
        <pc:spChg chg="mod">
          <ac:chgData name="Cantamessa Astrid" userId="25f9f48d-85bc-43a4-947a-61da0b1c16f5" providerId="ADAL" clId="{49021BD5-7EF0-4C97-829D-B6454330BC5B}" dt="2023-07-04T07:53:37.248" v="3125" actId="1036"/>
          <ac:spMkLst>
            <pc:docMk/>
            <pc:sldMk cId="1678879276" sldId="487"/>
            <ac:spMk id="34" creationId="{7E423B45-449F-0B58-9AC4-2E3935A2ACAE}"/>
          </ac:spMkLst>
        </pc:spChg>
        <pc:spChg chg="mod">
          <ac:chgData name="Cantamessa Astrid" userId="25f9f48d-85bc-43a4-947a-61da0b1c16f5" providerId="ADAL" clId="{49021BD5-7EF0-4C97-829D-B6454330BC5B}" dt="2023-07-04T07:53:37.248" v="3125" actId="1036"/>
          <ac:spMkLst>
            <pc:docMk/>
            <pc:sldMk cId="1678879276" sldId="487"/>
            <ac:spMk id="35" creationId="{B3B2B852-03BB-EE66-BA44-278F043E099E}"/>
          </ac:spMkLst>
        </pc:spChg>
        <pc:spChg chg="add mod">
          <ac:chgData name="Cantamessa Astrid" userId="25f9f48d-85bc-43a4-947a-61da0b1c16f5" providerId="ADAL" clId="{49021BD5-7EF0-4C97-829D-B6454330BC5B}" dt="2023-07-05T09:30:11.513" v="11343" actId="1076"/>
          <ac:spMkLst>
            <pc:docMk/>
            <pc:sldMk cId="1678879276" sldId="487"/>
            <ac:spMk id="36" creationId="{EB2B5EB7-AF99-35D2-D9E6-33DC4D183E67}"/>
          </ac:spMkLst>
        </pc:spChg>
        <pc:spChg chg="add mod">
          <ac:chgData name="Cantamessa Astrid" userId="25f9f48d-85bc-43a4-947a-61da0b1c16f5" providerId="ADAL" clId="{49021BD5-7EF0-4C97-829D-B6454330BC5B}" dt="2023-07-05T09:30:11.513" v="11343" actId="1076"/>
          <ac:spMkLst>
            <pc:docMk/>
            <pc:sldMk cId="1678879276" sldId="487"/>
            <ac:spMk id="37" creationId="{BB990C5A-292D-1DAD-F70A-46A6D86122FC}"/>
          </ac:spMkLst>
        </pc:spChg>
        <pc:spChg chg="mod">
          <ac:chgData name="Cantamessa Astrid" userId="25f9f48d-85bc-43a4-947a-61da0b1c16f5" providerId="ADAL" clId="{49021BD5-7EF0-4C97-829D-B6454330BC5B}" dt="2023-07-04T07:53:37.248" v="3125" actId="1036"/>
          <ac:spMkLst>
            <pc:docMk/>
            <pc:sldMk cId="1678879276" sldId="487"/>
            <ac:spMk id="38" creationId="{200BBEB3-0415-E029-AA6F-A39D580CB082}"/>
          </ac:spMkLst>
        </pc:spChg>
        <pc:spChg chg="mod">
          <ac:chgData name="Cantamessa Astrid" userId="25f9f48d-85bc-43a4-947a-61da0b1c16f5" providerId="ADAL" clId="{49021BD5-7EF0-4C97-829D-B6454330BC5B}" dt="2023-07-04T07:53:37.248" v="3125" actId="1036"/>
          <ac:spMkLst>
            <pc:docMk/>
            <pc:sldMk cId="1678879276" sldId="487"/>
            <ac:spMk id="39" creationId="{6A5A381A-2575-64B6-9FE4-27E355C88DC4}"/>
          </ac:spMkLst>
        </pc:spChg>
        <pc:spChg chg="mod">
          <ac:chgData name="Cantamessa Astrid" userId="25f9f48d-85bc-43a4-947a-61da0b1c16f5" providerId="ADAL" clId="{49021BD5-7EF0-4C97-829D-B6454330BC5B}" dt="2023-07-04T07:53:37.248" v="3125" actId="1036"/>
          <ac:spMkLst>
            <pc:docMk/>
            <pc:sldMk cId="1678879276" sldId="487"/>
            <ac:spMk id="40" creationId="{2694BF7D-BCA1-8C8F-3E99-C4126AC35E18}"/>
          </ac:spMkLst>
        </pc:spChg>
        <pc:spChg chg="mod">
          <ac:chgData name="Cantamessa Astrid" userId="25f9f48d-85bc-43a4-947a-61da0b1c16f5" providerId="ADAL" clId="{49021BD5-7EF0-4C97-829D-B6454330BC5B}" dt="2023-07-04T07:42:37.542" v="2758" actId="255"/>
          <ac:spMkLst>
            <pc:docMk/>
            <pc:sldMk cId="1678879276" sldId="487"/>
            <ac:spMk id="41" creationId="{9DD86A96-533F-F3E1-536A-FD9C44EB51EF}"/>
          </ac:spMkLst>
        </pc:spChg>
        <pc:spChg chg="add mod">
          <ac:chgData name="Cantamessa Astrid" userId="25f9f48d-85bc-43a4-947a-61da0b1c16f5" providerId="ADAL" clId="{49021BD5-7EF0-4C97-829D-B6454330BC5B}" dt="2023-07-05T09:30:11.513" v="11343" actId="1076"/>
          <ac:spMkLst>
            <pc:docMk/>
            <pc:sldMk cId="1678879276" sldId="487"/>
            <ac:spMk id="42" creationId="{4B3E08CD-0EA2-44A0-AC9C-4915DE383478}"/>
          </ac:spMkLst>
        </pc:spChg>
        <pc:spChg chg="add mod">
          <ac:chgData name="Cantamessa Astrid" userId="25f9f48d-85bc-43a4-947a-61da0b1c16f5" providerId="ADAL" clId="{49021BD5-7EF0-4C97-829D-B6454330BC5B}" dt="2023-07-05T09:30:11.513" v="11343" actId="1076"/>
          <ac:spMkLst>
            <pc:docMk/>
            <pc:sldMk cId="1678879276" sldId="487"/>
            <ac:spMk id="43" creationId="{803AE292-8AD3-E8D9-1A3A-DE5B7AB94E13}"/>
          </ac:spMkLst>
        </pc:spChg>
        <pc:spChg chg="add mod">
          <ac:chgData name="Cantamessa Astrid" userId="25f9f48d-85bc-43a4-947a-61da0b1c16f5" providerId="ADAL" clId="{49021BD5-7EF0-4C97-829D-B6454330BC5B}" dt="2023-07-05T09:30:11.513" v="11343" actId="1076"/>
          <ac:spMkLst>
            <pc:docMk/>
            <pc:sldMk cId="1678879276" sldId="487"/>
            <ac:spMk id="44" creationId="{87AA2192-3B5A-29F6-7153-4441A2B7E087}"/>
          </ac:spMkLst>
        </pc:spChg>
        <pc:spChg chg="mod">
          <ac:chgData name="Cantamessa Astrid" userId="25f9f48d-85bc-43a4-947a-61da0b1c16f5" providerId="ADAL" clId="{49021BD5-7EF0-4C97-829D-B6454330BC5B}" dt="2023-07-05T09:30:00.848" v="11341" actId="1038"/>
          <ac:spMkLst>
            <pc:docMk/>
            <pc:sldMk cId="1678879276" sldId="487"/>
            <ac:spMk id="45" creationId="{A1393877-38A2-2EFE-F798-0DC5EC500410}"/>
          </ac:spMkLst>
        </pc:spChg>
        <pc:spChg chg="mod">
          <ac:chgData name="Cantamessa Astrid" userId="25f9f48d-85bc-43a4-947a-61da0b1c16f5" providerId="ADAL" clId="{49021BD5-7EF0-4C97-829D-B6454330BC5B}" dt="2023-07-05T09:30:00.848" v="11341" actId="1038"/>
          <ac:spMkLst>
            <pc:docMk/>
            <pc:sldMk cId="1678879276" sldId="487"/>
            <ac:spMk id="46" creationId="{B86D9846-AC21-5AAF-B3C6-9EC2C5E5CB67}"/>
          </ac:spMkLst>
        </pc:spChg>
        <pc:spChg chg="add mod">
          <ac:chgData name="Cantamessa Astrid" userId="25f9f48d-85bc-43a4-947a-61da0b1c16f5" providerId="ADAL" clId="{49021BD5-7EF0-4C97-829D-B6454330BC5B}" dt="2023-07-05T09:30:11.513" v="11343" actId="1076"/>
          <ac:spMkLst>
            <pc:docMk/>
            <pc:sldMk cId="1678879276" sldId="487"/>
            <ac:spMk id="47" creationId="{D4DC1A9A-43A9-C30B-0B15-0C3B16358BC3}"/>
          </ac:spMkLst>
        </pc:spChg>
        <pc:spChg chg="add mod">
          <ac:chgData name="Cantamessa Astrid" userId="25f9f48d-85bc-43a4-947a-61da0b1c16f5" providerId="ADAL" clId="{49021BD5-7EF0-4C97-829D-B6454330BC5B}" dt="2023-07-05T09:30:11.513" v="11343" actId="1076"/>
          <ac:spMkLst>
            <pc:docMk/>
            <pc:sldMk cId="1678879276" sldId="487"/>
            <ac:spMk id="48" creationId="{3BFADF83-7264-34B5-D3AA-1E6F6093BF39}"/>
          </ac:spMkLst>
        </pc:spChg>
        <pc:spChg chg="add mod">
          <ac:chgData name="Cantamessa Astrid" userId="25f9f48d-85bc-43a4-947a-61da0b1c16f5" providerId="ADAL" clId="{49021BD5-7EF0-4C97-829D-B6454330BC5B}" dt="2023-07-05T09:30:11.513" v="11343" actId="1076"/>
          <ac:spMkLst>
            <pc:docMk/>
            <pc:sldMk cId="1678879276" sldId="487"/>
            <ac:spMk id="49" creationId="{36284951-A528-E054-FFAF-FCF2427633E8}"/>
          </ac:spMkLst>
        </pc:spChg>
        <pc:spChg chg="del">
          <ac:chgData name="Cantamessa Astrid" userId="25f9f48d-85bc-43a4-947a-61da0b1c16f5" providerId="ADAL" clId="{49021BD5-7EF0-4C97-829D-B6454330BC5B}" dt="2023-07-04T07:38:23.924" v="2634" actId="478"/>
          <ac:spMkLst>
            <pc:docMk/>
            <pc:sldMk cId="1678879276" sldId="487"/>
            <ac:spMk id="49" creationId="{C2C2AA4F-F8E6-06E5-15A4-5F8DC0D54109}"/>
          </ac:spMkLst>
        </pc:spChg>
        <pc:spChg chg="add mod">
          <ac:chgData name="Cantamessa Astrid" userId="25f9f48d-85bc-43a4-947a-61da0b1c16f5" providerId="ADAL" clId="{49021BD5-7EF0-4C97-829D-B6454330BC5B}" dt="2023-07-05T09:30:11.513" v="11343" actId="1076"/>
          <ac:spMkLst>
            <pc:docMk/>
            <pc:sldMk cId="1678879276" sldId="487"/>
            <ac:spMk id="50" creationId="{26B5E34C-34F1-6504-48C7-CC83747399A9}"/>
          </ac:spMkLst>
        </pc:spChg>
        <pc:spChg chg="del">
          <ac:chgData name="Cantamessa Astrid" userId="25f9f48d-85bc-43a4-947a-61da0b1c16f5" providerId="ADAL" clId="{49021BD5-7EF0-4C97-829D-B6454330BC5B}" dt="2023-07-04T07:38:23.924" v="2634" actId="478"/>
          <ac:spMkLst>
            <pc:docMk/>
            <pc:sldMk cId="1678879276" sldId="487"/>
            <ac:spMk id="50" creationId="{37EBFCCF-87BC-8DA7-1935-E4FAD971882F}"/>
          </ac:spMkLst>
        </pc:spChg>
        <pc:spChg chg="del">
          <ac:chgData name="Cantamessa Astrid" userId="25f9f48d-85bc-43a4-947a-61da0b1c16f5" providerId="ADAL" clId="{49021BD5-7EF0-4C97-829D-B6454330BC5B}" dt="2023-07-04T07:38:23.924" v="2634" actId="478"/>
          <ac:spMkLst>
            <pc:docMk/>
            <pc:sldMk cId="1678879276" sldId="487"/>
            <ac:spMk id="51" creationId="{0DD40F25-141B-678A-27FB-4CD7BBD852F7}"/>
          </ac:spMkLst>
        </pc:spChg>
        <pc:spChg chg="add mod">
          <ac:chgData name="Cantamessa Astrid" userId="25f9f48d-85bc-43a4-947a-61da0b1c16f5" providerId="ADAL" clId="{49021BD5-7EF0-4C97-829D-B6454330BC5B}" dt="2023-07-05T09:30:11.513" v="11343" actId="1076"/>
          <ac:spMkLst>
            <pc:docMk/>
            <pc:sldMk cId="1678879276" sldId="487"/>
            <ac:spMk id="51" creationId="{DB6F4E72-F1E2-50F0-CCE7-2EE24F03395C}"/>
          </ac:spMkLst>
        </pc:spChg>
        <pc:spChg chg="del">
          <ac:chgData name="Cantamessa Astrid" userId="25f9f48d-85bc-43a4-947a-61da0b1c16f5" providerId="ADAL" clId="{49021BD5-7EF0-4C97-829D-B6454330BC5B}" dt="2023-07-04T07:38:23.924" v="2634" actId="478"/>
          <ac:spMkLst>
            <pc:docMk/>
            <pc:sldMk cId="1678879276" sldId="487"/>
            <ac:spMk id="52" creationId="{295D284B-3FF3-3BE2-782A-A59CF959EDB6}"/>
          </ac:spMkLst>
        </pc:spChg>
        <pc:spChg chg="add mod">
          <ac:chgData name="Cantamessa Astrid" userId="25f9f48d-85bc-43a4-947a-61da0b1c16f5" providerId="ADAL" clId="{49021BD5-7EF0-4C97-829D-B6454330BC5B}" dt="2023-07-05T09:30:11.513" v="11343" actId="1076"/>
          <ac:spMkLst>
            <pc:docMk/>
            <pc:sldMk cId="1678879276" sldId="487"/>
            <ac:spMk id="52" creationId="{31FAB775-3C6A-7AE7-0D97-8A3072118230}"/>
          </ac:spMkLst>
        </pc:spChg>
        <pc:spChg chg="del">
          <ac:chgData name="Cantamessa Astrid" userId="25f9f48d-85bc-43a4-947a-61da0b1c16f5" providerId="ADAL" clId="{49021BD5-7EF0-4C97-829D-B6454330BC5B}" dt="2023-07-04T07:38:23.924" v="2634" actId="478"/>
          <ac:spMkLst>
            <pc:docMk/>
            <pc:sldMk cId="1678879276" sldId="487"/>
            <ac:spMk id="53" creationId="{346575AA-0645-E2F0-4F66-8EAB35949E3E}"/>
          </ac:spMkLst>
        </pc:spChg>
        <pc:spChg chg="add mod">
          <ac:chgData name="Cantamessa Astrid" userId="25f9f48d-85bc-43a4-947a-61da0b1c16f5" providerId="ADAL" clId="{49021BD5-7EF0-4C97-829D-B6454330BC5B}" dt="2023-07-05T09:30:11.513" v="11343" actId="1076"/>
          <ac:spMkLst>
            <pc:docMk/>
            <pc:sldMk cId="1678879276" sldId="487"/>
            <ac:spMk id="53" creationId="{DBA60223-D482-758B-2582-762BC814ECF4}"/>
          </ac:spMkLst>
        </pc:spChg>
        <pc:spChg chg="del">
          <ac:chgData name="Cantamessa Astrid" userId="25f9f48d-85bc-43a4-947a-61da0b1c16f5" providerId="ADAL" clId="{49021BD5-7EF0-4C97-829D-B6454330BC5B}" dt="2023-07-04T07:38:23.924" v="2634" actId="478"/>
          <ac:spMkLst>
            <pc:docMk/>
            <pc:sldMk cId="1678879276" sldId="487"/>
            <ac:spMk id="54" creationId="{B903DB17-47AF-30DD-A799-BCF708533845}"/>
          </ac:spMkLst>
        </pc:spChg>
        <pc:spChg chg="add mod">
          <ac:chgData name="Cantamessa Astrid" userId="25f9f48d-85bc-43a4-947a-61da0b1c16f5" providerId="ADAL" clId="{49021BD5-7EF0-4C97-829D-B6454330BC5B}" dt="2023-07-05T09:30:11.513" v="11343" actId="1076"/>
          <ac:spMkLst>
            <pc:docMk/>
            <pc:sldMk cId="1678879276" sldId="487"/>
            <ac:spMk id="54" creationId="{C54F781E-9727-2811-D454-107889D596EE}"/>
          </ac:spMkLst>
        </pc:spChg>
        <pc:spChg chg="del">
          <ac:chgData name="Cantamessa Astrid" userId="25f9f48d-85bc-43a4-947a-61da0b1c16f5" providerId="ADAL" clId="{49021BD5-7EF0-4C97-829D-B6454330BC5B}" dt="2023-07-04T07:38:23.924" v="2634" actId="478"/>
          <ac:spMkLst>
            <pc:docMk/>
            <pc:sldMk cId="1678879276" sldId="487"/>
            <ac:spMk id="57" creationId="{5ACCB95F-CC5A-926F-695B-FB7B26C2AEBA}"/>
          </ac:spMkLst>
        </pc:spChg>
        <pc:spChg chg="add mod">
          <ac:chgData name="Cantamessa Astrid" userId="25f9f48d-85bc-43a4-947a-61da0b1c16f5" providerId="ADAL" clId="{49021BD5-7EF0-4C97-829D-B6454330BC5B}" dt="2023-07-05T09:30:11.513" v="11343" actId="1076"/>
          <ac:spMkLst>
            <pc:docMk/>
            <pc:sldMk cId="1678879276" sldId="487"/>
            <ac:spMk id="57" creationId="{FAF368B4-EE32-E455-3DEC-E861A937EF73}"/>
          </ac:spMkLst>
        </pc:spChg>
        <pc:spChg chg="del">
          <ac:chgData name="Cantamessa Astrid" userId="25f9f48d-85bc-43a4-947a-61da0b1c16f5" providerId="ADAL" clId="{49021BD5-7EF0-4C97-829D-B6454330BC5B}" dt="2023-07-04T07:38:23.924" v="2634" actId="478"/>
          <ac:spMkLst>
            <pc:docMk/>
            <pc:sldMk cId="1678879276" sldId="487"/>
            <ac:spMk id="58" creationId="{0DF3DEA1-0501-8369-65E4-D245E0614C30}"/>
          </ac:spMkLst>
        </pc:spChg>
        <pc:spChg chg="add mod">
          <ac:chgData name="Cantamessa Astrid" userId="25f9f48d-85bc-43a4-947a-61da0b1c16f5" providerId="ADAL" clId="{49021BD5-7EF0-4C97-829D-B6454330BC5B}" dt="2023-07-05T09:30:11.513" v="11343" actId="1076"/>
          <ac:spMkLst>
            <pc:docMk/>
            <pc:sldMk cId="1678879276" sldId="487"/>
            <ac:spMk id="58" creationId="{C911D533-C298-966D-2A60-CC493B0CC6E7}"/>
          </ac:spMkLst>
        </pc:spChg>
        <pc:spChg chg="add mod">
          <ac:chgData name="Cantamessa Astrid" userId="25f9f48d-85bc-43a4-947a-61da0b1c16f5" providerId="ADAL" clId="{49021BD5-7EF0-4C97-829D-B6454330BC5B}" dt="2023-07-05T09:30:11.513" v="11343" actId="1076"/>
          <ac:spMkLst>
            <pc:docMk/>
            <pc:sldMk cId="1678879276" sldId="487"/>
            <ac:spMk id="59" creationId="{627B69D9-C061-3364-03C0-5C05FE8F6168}"/>
          </ac:spMkLst>
        </pc:spChg>
        <pc:spChg chg="del">
          <ac:chgData name="Cantamessa Astrid" userId="25f9f48d-85bc-43a4-947a-61da0b1c16f5" providerId="ADAL" clId="{49021BD5-7EF0-4C97-829D-B6454330BC5B}" dt="2023-07-04T07:38:23.924" v="2634" actId="478"/>
          <ac:spMkLst>
            <pc:docMk/>
            <pc:sldMk cId="1678879276" sldId="487"/>
            <ac:spMk id="59" creationId="{BF62AD48-2CFF-1F72-6AAF-82C8B6B41C2C}"/>
          </ac:spMkLst>
        </pc:spChg>
        <pc:spChg chg="del">
          <ac:chgData name="Cantamessa Astrid" userId="25f9f48d-85bc-43a4-947a-61da0b1c16f5" providerId="ADAL" clId="{49021BD5-7EF0-4C97-829D-B6454330BC5B}" dt="2023-07-04T07:38:23.924" v="2634" actId="478"/>
          <ac:spMkLst>
            <pc:docMk/>
            <pc:sldMk cId="1678879276" sldId="487"/>
            <ac:spMk id="60" creationId="{BEE908D2-35C5-E21E-2794-BED3E2BB230A}"/>
          </ac:spMkLst>
        </pc:spChg>
        <pc:spChg chg="add mod">
          <ac:chgData name="Cantamessa Astrid" userId="25f9f48d-85bc-43a4-947a-61da0b1c16f5" providerId="ADAL" clId="{49021BD5-7EF0-4C97-829D-B6454330BC5B}" dt="2023-07-05T09:30:11.513" v="11343" actId="1076"/>
          <ac:spMkLst>
            <pc:docMk/>
            <pc:sldMk cId="1678879276" sldId="487"/>
            <ac:spMk id="60" creationId="{C0C78AB2-BD0E-BF80-D2FB-F2DBE901E99D}"/>
          </ac:spMkLst>
        </pc:spChg>
        <pc:spChg chg="add mod">
          <ac:chgData name="Cantamessa Astrid" userId="25f9f48d-85bc-43a4-947a-61da0b1c16f5" providerId="ADAL" clId="{49021BD5-7EF0-4C97-829D-B6454330BC5B}" dt="2023-07-05T09:30:11.513" v="11343" actId="1076"/>
          <ac:spMkLst>
            <pc:docMk/>
            <pc:sldMk cId="1678879276" sldId="487"/>
            <ac:spMk id="61" creationId="{8241E882-404A-10C0-F984-ED6EFCBA26B7}"/>
          </ac:spMkLst>
        </pc:spChg>
        <pc:spChg chg="del">
          <ac:chgData name="Cantamessa Astrid" userId="25f9f48d-85bc-43a4-947a-61da0b1c16f5" providerId="ADAL" clId="{49021BD5-7EF0-4C97-829D-B6454330BC5B}" dt="2023-07-04T07:38:23.924" v="2634" actId="478"/>
          <ac:spMkLst>
            <pc:docMk/>
            <pc:sldMk cId="1678879276" sldId="487"/>
            <ac:spMk id="61" creationId="{F1FC3966-ACE3-3871-0FA6-2F05A8AA816E}"/>
          </ac:spMkLst>
        </pc:spChg>
        <pc:spChg chg="del">
          <ac:chgData name="Cantamessa Astrid" userId="25f9f48d-85bc-43a4-947a-61da0b1c16f5" providerId="ADAL" clId="{49021BD5-7EF0-4C97-829D-B6454330BC5B}" dt="2023-07-04T07:38:23.924" v="2634" actId="478"/>
          <ac:spMkLst>
            <pc:docMk/>
            <pc:sldMk cId="1678879276" sldId="487"/>
            <ac:spMk id="62" creationId="{B2E2C006-A99A-B753-91CD-7FADECC62E50}"/>
          </ac:spMkLst>
        </pc:spChg>
        <pc:spChg chg="del">
          <ac:chgData name="Cantamessa Astrid" userId="25f9f48d-85bc-43a4-947a-61da0b1c16f5" providerId="ADAL" clId="{49021BD5-7EF0-4C97-829D-B6454330BC5B}" dt="2023-07-04T07:38:23.924" v="2634" actId="478"/>
          <ac:spMkLst>
            <pc:docMk/>
            <pc:sldMk cId="1678879276" sldId="487"/>
            <ac:spMk id="63" creationId="{D66AFCFC-CC9B-F243-75FD-56AD89D74743}"/>
          </ac:spMkLst>
        </pc:spChg>
        <pc:spChg chg="del">
          <ac:chgData name="Cantamessa Astrid" userId="25f9f48d-85bc-43a4-947a-61da0b1c16f5" providerId="ADAL" clId="{49021BD5-7EF0-4C97-829D-B6454330BC5B}" dt="2023-07-04T07:38:23.924" v="2634" actId="478"/>
          <ac:spMkLst>
            <pc:docMk/>
            <pc:sldMk cId="1678879276" sldId="487"/>
            <ac:spMk id="64" creationId="{5D8BBEC8-5588-90B7-0A9A-98BB27E185B8}"/>
          </ac:spMkLst>
        </pc:spChg>
        <pc:spChg chg="del">
          <ac:chgData name="Cantamessa Astrid" userId="25f9f48d-85bc-43a4-947a-61da0b1c16f5" providerId="ADAL" clId="{49021BD5-7EF0-4C97-829D-B6454330BC5B}" dt="2023-07-04T07:38:23.924" v="2634" actId="478"/>
          <ac:spMkLst>
            <pc:docMk/>
            <pc:sldMk cId="1678879276" sldId="487"/>
            <ac:spMk id="65" creationId="{023C8E8E-39E8-5D02-4368-8F91805F0BAC}"/>
          </ac:spMkLst>
        </pc:spChg>
        <pc:spChg chg="del">
          <ac:chgData name="Cantamessa Astrid" userId="25f9f48d-85bc-43a4-947a-61da0b1c16f5" providerId="ADAL" clId="{49021BD5-7EF0-4C97-829D-B6454330BC5B}" dt="2023-07-04T07:38:23.924" v="2634" actId="478"/>
          <ac:spMkLst>
            <pc:docMk/>
            <pc:sldMk cId="1678879276" sldId="487"/>
            <ac:spMk id="66" creationId="{688A7625-2AE3-3DAB-577F-867A8667D998}"/>
          </ac:spMkLst>
        </pc:spChg>
        <pc:spChg chg="del">
          <ac:chgData name="Cantamessa Astrid" userId="25f9f48d-85bc-43a4-947a-61da0b1c16f5" providerId="ADAL" clId="{49021BD5-7EF0-4C97-829D-B6454330BC5B}" dt="2023-07-04T07:38:23.924" v="2634" actId="478"/>
          <ac:spMkLst>
            <pc:docMk/>
            <pc:sldMk cId="1678879276" sldId="487"/>
            <ac:spMk id="67" creationId="{E392EEAF-02AB-BD9D-CE21-C472E2DA61D6}"/>
          </ac:spMkLst>
        </pc:spChg>
        <pc:spChg chg="del">
          <ac:chgData name="Cantamessa Astrid" userId="25f9f48d-85bc-43a4-947a-61da0b1c16f5" providerId="ADAL" clId="{49021BD5-7EF0-4C97-829D-B6454330BC5B}" dt="2023-07-04T07:38:23.924" v="2634" actId="478"/>
          <ac:spMkLst>
            <pc:docMk/>
            <pc:sldMk cId="1678879276" sldId="487"/>
            <ac:spMk id="68" creationId="{581FD126-5B20-16FC-8636-C8267AAC0489}"/>
          </ac:spMkLst>
        </pc:spChg>
        <pc:spChg chg="del">
          <ac:chgData name="Cantamessa Astrid" userId="25f9f48d-85bc-43a4-947a-61da0b1c16f5" providerId="ADAL" clId="{49021BD5-7EF0-4C97-829D-B6454330BC5B}" dt="2023-07-04T07:38:23.924" v="2634" actId="478"/>
          <ac:spMkLst>
            <pc:docMk/>
            <pc:sldMk cId="1678879276" sldId="487"/>
            <ac:spMk id="70" creationId="{AEE576CA-2A3B-1178-A1F4-DCEB07F66348}"/>
          </ac:spMkLst>
        </pc:spChg>
        <pc:spChg chg="del">
          <ac:chgData name="Cantamessa Astrid" userId="25f9f48d-85bc-43a4-947a-61da0b1c16f5" providerId="ADAL" clId="{49021BD5-7EF0-4C97-829D-B6454330BC5B}" dt="2023-07-04T07:38:23.924" v="2634" actId="478"/>
          <ac:spMkLst>
            <pc:docMk/>
            <pc:sldMk cId="1678879276" sldId="487"/>
            <ac:spMk id="71" creationId="{6FE3EBC5-A7F7-287A-6883-DCE249BFB58E}"/>
          </ac:spMkLst>
        </pc:spChg>
        <pc:spChg chg="del">
          <ac:chgData name="Cantamessa Astrid" userId="25f9f48d-85bc-43a4-947a-61da0b1c16f5" providerId="ADAL" clId="{49021BD5-7EF0-4C97-829D-B6454330BC5B}" dt="2023-07-04T07:38:23.924" v="2634" actId="478"/>
          <ac:spMkLst>
            <pc:docMk/>
            <pc:sldMk cId="1678879276" sldId="487"/>
            <ac:spMk id="72" creationId="{D7B20F9B-CDA0-F945-8DB4-F689C2F17EDD}"/>
          </ac:spMkLst>
        </pc:spChg>
        <pc:spChg chg="del">
          <ac:chgData name="Cantamessa Astrid" userId="25f9f48d-85bc-43a4-947a-61da0b1c16f5" providerId="ADAL" clId="{49021BD5-7EF0-4C97-829D-B6454330BC5B}" dt="2023-07-04T07:38:23.924" v="2634" actId="478"/>
          <ac:spMkLst>
            <pc:docMk/>
            <pc:sldMk cId="1678879276" sldId="487"/>
            <ac:spMk id="73" creationId="{C7B5953A-A530-5C91-96D0-BCA6E45FDA09}"/>
          </ac:spMkLst>
        </pc:spChg>
        <pc:spChg chg="del">
          <ac:chgData name="Cantamessa Astrid" userId="25f9f48d-85bc-43a4-947a-61da0b1c16f5" providerId="ADAL" clId="{49021BD5-7EF0-4C97-829D-B6454330BC5B}" dt="2023-07-04T07:38:23.924" v="2634" actId="478"/>
          <ac:spMkLst>
            <pc:docMk/>
            <pc:sldMk cId="1678879276" sldId="487"/>
            <ac:spMk id="74" creationId="{8A5A091A-D885-3733-7FA2-1B39B6DD2616}"/>
          </ac:spMkLst>
        </pc:spChg>
        <pc:spChg chg="del">
          <ac:chgData name="Cantamessa Astrid" userId="25f9f48d-85bc-43a4-947a-61da0b1c16f5" providerId="ADAL" clId="{49021BD5-7EF0-4C97-829D-B6454330BC5B}" dt="2023-07-04T07:38:23.924" v="2634" actId="478"/>
          <ac:spMkLst>
            <pc:docMk/>
            <pc:sldMk cId="1678879276" sldId="487"/>
            <ac:spMk id="75" creationId="{E9215AEA-0D41-5C7F-E20B-BC9280B3BBFE}"/>
          </ac:spMkLst>
        </pc:spChg>
        <pc:spChg chg="mod">
          <ac:chgData name="Cantamessa Astrid" userId="25f9f48d-85bc-43a4-947a-61da0b1c16f5" providerId="ADAL" clId="{49021BD5-7EF0-4C97-829D-B6454330BC5B}" dt="2023-07-04T07:42:37.542" v="2758" actId="255"/>
          <ac:spMkLst>
            <pc:docMk/>
            <pc:sldMk cId="1678879276" sldId="487"/>
            <ac:spMk id="79" creationId="{39102BA9-A172-7AA0-8333-5E3D22D4A4F3}"/>
          </ac:spMkLst>
        </pc:spChg>
        <pc:spChg chg="mod">
          <ac:chgData name="Cantamessa Astrid" userId="25f9f48d-85bc-43a4-947a-61da0b1c16f5" providerId="ADAL" clId="{49021BD5-7EF0-4C97-829D-B6454330BC5B}" dt="2023-07-04T07:42:37.542" v="2758" actId="255"/>
          <ac:spMkLst>
            <pc:docMk/>
            <pc:sldMk cId="1678879276" sldId="487"/>
            <ac:spMk id="80" creationId="{0291856B-8712-B3FF-8016-76076198BD9B}"/>
          </ac:spMkLst>
        </pc:spChg>
        <pc:spChg chg="mod">
          <ac:chgData name="Cantamessa Astrid" userId="25f9f48d-85bc-43a4-947a-61da0b1c16f5" providerId="ADAL" clId="{49021BD5-7EF0-4C97-829D-B6454330BC5B}" dt="2023-07-04T07:42:37.542" v="2758" actId="255"/>
          <ac:spMkLst>
            <pc:docMk/>
            <pc:sldMk cId="1678879276" sldId="487"/>
            <ac:spMk id="81" creationId="{A661EC6B-29E9-BD57-6CE9-9112928993F1}"/>
          </ac:spMkLst>
        </pc:spChg>
        <pc:spChg chg="del">
          <ac:chgData name="Cantamessa Astrid" userId="25f9f48d-85bc-43a4-947a-61da0b1c16f5" providerId="ADAL" clId="{49021BD5-7EF0-4C97-829D-B6454330BC5B}" dt="2023-07-04T07:38:23.924" v="2634" actId="478"/>
          <ac:spMkLst>
            <pc:docMk/>
            <pc:sldMk cId="1678879276" sldId="487"/>
            <ac:spMk id="82" creationId="{CDF712EA-0161-726F-07BC-655C41769F7E}"/>
          </ac:spMkLst>
        </pc:spChg>
        <pc:spChg chg="del">
          <ac:chgData name="Cantamessa Astrid" userId="25f9f48d-85bc-43a4-947a-61da0b1c16f5" providerId="ADAL" clId="{49021BD5-7EF0-4C97-829D-B6454330BC5B}" dt="2023-07-04T07:38:23.924" v="2634" actId="478"/>
          <ac:spMkLst>
            <pc:docMk/>
            <pc:sldMk cId="1678879276" sldId="487"/>
            <ac:spMk id="83" creationId="{9A05CD15-C621-09C0-58EE-0ED29E4E0E60}"/>
          </ac:spMkLst>
        </pc:spChg>
        <pc:spChg chg="mod">
          <ac:chgData name="Cantamessa Astrid" userId="25f9f48d-85bc-43a4-947a-61da0b1c16f5" providerId="ADAL" clId="{49021BD5-7EF0-4C97-829D-B6454330BC5B}" dt="2023-07-04T07:50:29.311" v="3029" actId="1036"/>
          <ac:spMkLst>
            <pc:docMk/>
            <pc:sldMk cId="1678879276" sldId="487"/>
            <ac:spMk id="84" creationId="{6FE3EB47-2CF0-663D-88CD-18C0B1B9CE15}"/>
          </ac:spMkLst>
        </pc:spChg>
        <pc:spChg chg="del">
          <ac:chgData name="Cantamessa Astrid" userId="25f9f48d-85bc-43a4-947a-61da0b1c16f5" providerId="ADAL" clId="{49021BD5-7EF0-4C97-829D-B6454330BC5B}" dt="2023-07-04T07:38:23.924" v="2634" actId="478"/>
          <ac:spMkLst>
            <pc:docMk/>
            <pc:sldMk cId="1678879276" sldId="487"/>
            <ac:spMk id="86" creationId="{81BBA4AC-7B6D-92CA-0A35-ADEC24EB27C8}"/>
          </ac:spMkLst>
        </pc:spChg>
        <pc:spChg chg="del">
          <ac:chgData name="Cantamessa Astrid" userId="25f9f48d-85bc-43a4-947a-61da0b1c16f5" providerId="ADAL" clId="{49021BD5-7EF0-4C97-829D-B6454330BC5B}" dt="2023-07-04T07:38:23.924" v="2634" actId="478"/>
          <ac:spMkLst>
            <pc:docMk/>
            <pc:sldMk cId="1678879276" sldId="487"/>
            <ac:spMk id="87" creationId="{155E9EBB-BECB-799F-A6E0-8C4C29BB44A6}"/>
          </ac:spMkLst>
        </pc:spChg>
        <pc:spChg chg="del">
          <ac:chgData name="Cantamessa Astrid" userId="25f9f48d-85bc-43a4-947a-61da0b1c16f5" providerId="ADAL" clId="{49021BD5-7EF0-4C97-829D-B6454330BC5B}" dt="2023-07-04T07:38:23.924" v="2634" actId="478"/>
          <ac:spMkLst>
            <pc:docMk/>
            <pc:sldMk cId="1678879276" sldId="487"/>
            <ac:spMk id="88" creationId="{D1213043-C7BD-3E99-6078-C3E68963E743}"/>
          </ac:spMkLst>
        </pc:spChg>
        <pc:spChg chg="del">
          <ac:chgData name="Cantamessa Astrid" userId="25f9f48d-85bc-43a4-947a-61da0b1c16f5" providerId="ADAL" clId="{49021BD5-7EF0-4C97-829D-B6454330BC5B}" dt="2023-07-04T07:38:23.924" v="2634" actId="478"/>
          <ac:spMkLst>
            <pc:docMk/>
            <pc:sldMk cId="1678879276" sldId="487"/>
            <ac:spMk id="89" creationId="{CEE0AE7B-4B69-F9E7-5896-888F9723CD5A}"/>
          </ac:spMkLst>
        </pc:spChg>
        <pc:spChg chg="del">
          <ac:chgData name="Cantamessa Astrid" userId="25f9f48d-85bc-43a4-947a-61da0b1c16f5" providerId="ADAL" clId="{49021BD5-7EF0-4C97-829D-B6454330BC5B}" dt="2023-07-04T07:38:23.924" v="2634" actId="478"/>
          <ac:spMkLst>
            <pc:docMk/>
            <pc:sldMk cId="1678879276" sldId="487"/>
            <ac:spMk id="90" creationId="{5D2C09FD-60B4-0E25-3C8A-2BC6A28BF5D4}"/>
          </ac:spMkLst>
        </pc:spChg>
        <pc:spChg chg="del">
          <ac:chgData name="Cantamessa Astrid" userId="25f9f48d-85bc-43a4-947a-61da0b1c16f5" providerId="ADAL" clId="{49021BD5-7EF0-4C97-829D-B6454330BC5B}" dt="2023-07-04T07:38:23.924" v="2634" actId="478"/>
          <ac:spMkLst>
            <pc:docMk/>
            <pc:sldMk cId="1678879276" sldId="487"/>
            <ac:spMk id="91" creationId="{956CD8AD-5D52-1104-75E5-5903C655ACEE}"/>
          </ac:spMkLst>
        </pc:spChg>
        <pc:spChg chg="del">
          <ac:chgData name="Cantamessa Astrid" userId="25f9f48d-85bc-43a4-947a-61da0b1c16f5" providerId="ADAL" clId="{49021BD5-7EF0-4C97-829D-B6454330BC5B}" dt="2023-07-04T07:38:23.924" v="2634" actId="478"/>
          <ac:spMkLst>
            <pc:docMk/>
            <pc:sldMk cId="1678879276" sldId="487"/>
            <ac:spMk id="92" creationId="{ACA4D800-585F-C677-A00E-927D5E9D48D9}"/>
          </ac:spMkLst>
        </pc:spChg>
        <pc:spChg chg="del">
          <ac:chgData name="Cantamessa Astrid" userId="25f9f48d-85bc-43a4-947a-61da0b1c16f5" providerId="ADAL" clId="{49021BD5-7EF0-4C97-829D-B6454330BC5B}" dt="2023-07-04T07:38:23.924" v="2634" actId="478"/>
          <ac:spMkLst>
            <pc:docMk/>
            <pc:sldMk cId="1678879276" sldId="487"/>
            <ac:spMk id="93" creationId="{33FAC880-F134-7F85-2759-AC535A70CDC9}"/>
          </ac:spMkLst>
        </pc:spChg>
        <pc:spChg chg="del">
          <ac:chgData name="Cantamessa Astrid" userId="25f9f48d-85bc-43a4-947a-61da0b1c16f5" providerId="ADAL" clId="{49021BD5-7EF0-4C97-829D-B6454330BC5B}" dt="2023-07-04T07:38:23.924" v="2634" actId="478"/>
          <ac:spMkLst>
            <pc:docMk/>
            <pc:sldMk cId="1678879276" sldId="487"/>
            <ac:spMk id="94" creationId="{FE852BA8-EBBA-2636-8ECB-420EA8F5B274}"/>
          </ac:spMkLst>
        </pc:spChg>
        <pc:spChg chg="del">
          <ac:chgData name="Cantamessa Astrid" userId="25f9f48d-85bc-43a4-947a-61da0b1c16f5" providerId="ADAL" clId="{49021BD5-7EF0-4C97-829D-B6454330BC5B}" dt="2023-07-04T07:38:23.924" v="2634" actId="478"/>
          <ac:spMkLst>
            <pc:docMk/>
            <pc:sldMk cId="1678879276" sldId="487"/>
            <ac:spMk id="95" creationId="{A48ADE3E-004B-C60D-E4A0-F1CB42E5D9B2}"/>
          </ac:spMkLst>
        </pc:spChg>
        <pc:spChg chg="del">
          <ac:chgData name="Cantamessa Astrid" userId="25f9f48d-85bc-43a4-947a-61da0b1c16f5" providerId="ADAL" clId="{49021BD5-7EF0-4C97-829D-B6454330BC5B}" dt="2023-07-04T07:38:23.924" v="2634" actId="478"/>
          <ac:spMkLst>
            <pc:docMk/>
            <pc:sldMk cId="1678879276" sldId="487"/>
            <ac:spMk id="96" creationId="{30502411-ABFD-0287-2B60-AF3F2DE8E167}"/>
          </ac:spMkLst>
        </pc:spChg>
        <pc:spChg chg="del">
          <ac:chgData name="Cantamessa Astrid" userId="25f9f48d-85bc-43a4-947a-61da0b1c16f5" providerId="ADAL" clId="{49021BD5-7EF0-4C97-829D-B6454330BC5B}" dt="2023-07-04T07:38:23.924" v="2634" actId="478"/>
          <ac:spMkLst>
            <pc:docMk/>
            <pc:sldMk cId="1678879276" sldId="487"/>
            <ac:spMk id="97" creationId="{8A6404C3-3FBF-17F1-1DD1-9260C3DF5C19}"/>
          </ac:spMkLst>
        </pc:spChg>
        <pc:spChg chg="del">
          <ac:chgData name="Cantamessa Astrid" userId="25f9f48d-85bc-43a4-947a-61da0b1c16f5" providerId="ADAL" clId="{49021BD5-7EF0-4C97-829D-B6454330BC5B}" dt="2023-07-04T07:38:23.924" v="2634" actId="478"/>
          <ac:spMkLst>
            <pc:docMk/>
            <pc:sldMk cId="1678879276" sldId="487"/>
            <ac:spMk id="98" creationId="{6925A4C2-C3FB-2767-FA4D-72A24454FDB3}"/>
          </ac:spMkLst>
        </pc:spChg>
        <pc:spChg chg="del">
          <ac:chgData name="Cantamessa Astrid" userId="25f9f48d-85bc-43a4-947a-61da0b1c16f5" providerId="ADAL" clId="{49021BD5-7EF0-4C97-829D-B6454330BC5B}" dt="2023-07-04T07:38:23.924" v="2634" actId="478"/>
          <ac:spMkLst>
            <pc:docMk/>
            <pc:sldMk cId="1678879276" sldId="487"/>
            <ac:spMk id="99" creationId="{55626BC8-EFAA-6268-05FD-69780C3DA6FD}"/>
          </ac:spMkLst>
        </pc:spChg>
        <pc:spChg chg="mod">
          <ac:chgData name="Cantamessa Astrid" userId="25f9f48d-85bc-43a4-947a-61da0b1c16f5" providerId="ADAL" clId="{49021BD5-7EF0-4C97-829D-B6454330BC5B}" dt="2023-07-05T09:30:00.848" v="11341" actId="1038"/>
          <ac:spMkLst>
            <pc:docMk/>
            <pc:sldMk cId="1678879276" sldId="487"/>
            <ac:spMk id="103" creationId="{ED1DD693-1049-5A88-2170-08975BC877E2}"/>
          </ac:spMkLst>
        </pc:spChg>
        <pc:spChg chg="mod">
          <ac:chgData name="Cantamessa Astrid" userId="25f9f48d-85bc-43a4-947a-61da0b1c16f5" providerId="ADAL" clId="{49021BD5-7EF0-4C97-829D-B6454330BC5B}" dt="2023-07-04T07:53:37.248" v="3125" actId="1036"/>
          <ac:spMkLst>
            <pc:docMk/>
            <pc:sldMk cId="1678879276" sldId="487"/>
            <ac:spMk id="118" creationId="{C79FC98C-4F11-4C03-EE82-6EA411CB7C61}"/>
          </ac:spMkLst>
        </pc:spChg>
        <pc:spChg chg="add mod">
          <ac:chgData name="Cantamessa Astrid" userId="25f9f48d-85bc-43a4-947a-61da0b1c16f5" providerId="ADAL" clId="{49021BD5-7EF0-4C97-829D-B6454330BC5B}" dt="2023-07-05T10:24:21.466" v="17867" actId="113"/>
          <ac:spMkLst>
            <pc:docMk/>
            <pc:sldMk cId="1678879276" sldId="487"/>
            <ac:spMk id="119" creationId="{EB9F20D3-1409-3195-9E9C-992CB7B039D3}"/>
          </ac:spMkLst>
        </pc:spChg>
        <pc:spChg chg="add mod">
          <ac:chgData name="Cantamessa Astrid" userId="25f9f48d-85bc-43a4-947a-61da0b1c16f5" providerId="ADAL" clId="{49021BD5-7EF0-4C97-829D-B6454330BC5B}" dt="2023-07-05T10:24:20.057" v="17866" actId="14100"/>
          <ac:spMkLst>
            <pc:docMk/>
            <pc:sldMk cId="1678879276" sldId="487"/>
            <ac:spMk id="121" creationId="{74214F5F-AA81-BCA6-AACE-72943F266EB1}"/>
          </ac:spMkLst>
        </pc:spChg>
        <pc:spChg chg="add mod">
          <ac:chgData name="Cantamessa Astrid" userId="25f9f48d-85bc-43a4-947a-61da0b1c16f5" providerId="ADAL" clId="{49021BD5-7EF0-4C97-829D-B6454330BC5B}" dt="2023-07-04T08:38:56.754" v="4028" actId="20577"/>
          <ac:spMkLst>
            <pc:docMk/>
            <pc:sldMk cId="1678879276" sldId="487"/>
            <ac:spMk id="124" creationId="{FBF0703F-6E7F-4127-C15E-7EAF57127FB4}"/>
          </ac:spMkLst>
        </pc:spChg>
        <pc:spChg chg="mod">
          <ac:chgData name="Cantamessa Astrid" userId="25f9f48d-85bc-43a4-947a-61da0b1c16f5" providerId="ADAL" clId="{49021BD5-7EF0-4C97-829D-B6454330BC5B}" dt="2023-07-04T07:42:37.542" v="2758" actId="255"/>
          <ac:spMkLst>
            <pc:docMk/>
            <pc:sldMk cId="1678879276" sldId="487"/>
            <ac:spMk id="130" creationId="{8FE6D430-B8BE-3359-2C80-14FB830545B5}"/>
          </ac:spMkLst>
        </pc:spChg>
        <pc:spChg chg="mod">
          <ac:chgData name="Cantamessa Astrid" userId="25f9f48d-85bc-43a4-947a-61da0b1c16f5" providerId="ADAL" clId="{49021BD5-7EF0-4C97-829D-B6454330BC5B}" dt="2023-07-04T07:45:25.848" v="2881" actId="1035"/>
          <ac:spMkLst>
            <pc:docMk/>
            <pc:sldMk cId="1678879276" sldId="487"/>
            <ac:spMk id="131" creationId="{BD2D83ED-A2C1-1B2D-F4B3-198646B29864}"/>
          </ac:spMkLst>
        </pc:spChg>
        <pc:spChg chg="mod">
          <ac:chgData name="Cantamessa Astrid" userId="25f9f48d-85bc-43a4-947a-61da0b1c16f5" providerId="ADAL" clId="{49021BD5-7EF0-4C97-829D-B6454330BC5B}" dt="2023-07-04T07:45:27.690" v="2882" actId="1036"/>
          <ac:spMkLst>
            <pc:docMk/>
            <pc:sldMk cId="1678879276" sldId="487"/>
            <ac:spMk id="132" creationId="{E237B6BB-3349-6969-3EA9-D28F4DD953CC}"/>
          </ac:spMkLst>
        </pc:spChg>
        <pc:spChg chg="mod">
          <ac:chgData name="Cantamessa Astrid" userId="25f9f48d-85bc-43a4-947a-61da0b1c16f5" providerId="ADAL" clId="{49021BD5-7EF0-4C97-829D-B6454330BC5B}" dt="2023-07-04T07:45:30.130" v="2883" actId="1036"/>
          <ac:spMkLst>
            <pc:docMk/>
            <pc:sldMk cId="1678879276" sldId="487"/>
            <ac:spMk id="133" creationId="{1CB6E3CC-D591-F4CC-DEE2-88F841D841CA}"/>
          </ac:spMkLst>
        </pc:spChg>
        <pc:spChg chg="mod">
          <ac:chgData name="Cantamessa Astrid" userId="25f9f48d-85bc-43a4-947a-61da0b1c16f5" providerId="ADAL" clId="{49021BD5-7EF0-4C97-829D-B6454330BC5B}" dt="2023-07-04T07:42:37.542" v="2758" actId="255"/>
          <ac:spMkLst>
            <pc:docMk/>
            <pc:sldMk cId="1678879276" sldId="487"/>
            <ac:spMk id="134" creationId="{E6AC6CB7-088F-A285-A89C-075C23C72FF3}"/>
          </ac:spMkLst>
        </pc:spChg>
        <pc:spChg chg="mod">
          <ac:chgData name="Cantamessa Astrid" userId="25f9f48d-85bc-43a4-947a-61da0b1c16f5" providerId="ADAL" clId="{49021BD5-7EF0-4C97-829D-B6454330BC5B}" dt="2023-07-04T07:45:33.346" v="2885" actId="1035"/>
          <ac:spMkLst>
            <pc:docMk/>
            <pc:sldMk cId="1678879276" sldId="487"/>
            <ac:spMk id="135" creationId="{3272C96C-53F8-F464-797C-CB65C304C554}"/>
          </ac:spMkLst>
        </pc:spChg>
        <pc:spChg chg="mod">
          <ac:chgData name="Cantamessa Astrid" userId="25f9f48d-85bc-43a4-947a-61da0b1c16f5" providerId="ADAL" clId="{49021BD5-7EF0-4C97-829D-B6454330BC5B}" dt="2023-07-04T07:45:35.003" v="2886" actId="1036"/>
          <ac:spMkLst>
            <pc:docMk/>
            <pc:sldMk cId="1678879276" sldId="487"/>
            <ac:spMk id="136" creationId="{F744E2E3-152A-C04D-0623-D615BB83B629}"/>
          </ac:spMkLst>
        </pc:spChg>
        <pc:spChg chg="mod">
          <ac:chgData name="Cantamessa Astrid" userId="25f9f48d-85bc-43a4-947a-61da0b1c16f5" providerId="ADAL" clId="{49021BD5-7EF0-4C97-829D-B6454330BC5B}" dt="2023-07-04T07:44:34.418" v="2843" actId="1038"/>
          <ac:spMkLst>
            <pc:docMk/>
            <pc:sldMk cId="1678879276" sldId="487"/>
            <ac:spMk id="137" creationId="{40DB9EC4-F2C4-4147-E74A-BBA909C7333A}"/>
          </ac:spMkLst>
        </pc:spChg>
        <pc:spChg chg="mod">
          <ac:chgData name="Cantamessa Astrid" userId="25f9f48d-85bc-43a4-947a-61da0b1c16f5" providerId="ADAL" clId="{49021BD5-7EF0-4C97-829D-B6454330BC5B}" dt="2023-07-04T07:45:37.793" v="2887" actId="1036"/>
          <ac:spMkLst>
            <pc:docMk/>
            <pc:sldMk cId="1678879276" sldId="487"/>
            <ac:spMk id="138" creationId="{944EA739-7475-3232-307A-411ED49CED1B}"/>
          </ac:spMkLst>
        </pc:spChg>
        <pc:spChg chg="mod">
          <ac:chgData name="Cantamessa Astrid" userId="25f9f48d-85bc-43a4-947a-61da0b1c16f5" providerId="ADAL" clId="{49021BD5-7EF0-4C97-829D-B6454330BC5B}" dt="2023-07-04T07:45:39.586" v="2888" actId="1035"/>
          <ac:spMkLst>
            <pc:docMk/>
            <pc:sldMk cId="1678879276" sldId="487"/>
            <ac:spMk id="139" creationId="{0AEA9907-A04D-F916-5060-6A8C6F083286}"/>
          </ac:spMkLst>
        </pc:spChg>
        <pc:spChg chg="mod">
          <ac:chgData name="Cantamessa Astrid" userId="25f9f48d-85bc-43a4-947a-61da0b1c16f5" providerId="ADAL" clId="{49021BD5-7EF0-4C97-829D-B6454330BC5B}" dt="2023-07-04T07:45:41.561" v="2889" actId="1036"/>
          <ac:spMkLst>
            <pc:docMk/>
            <pc:sldMk cId="1678879276" sldId="487"/>
            <ac:spMk id="140" creationId="{5F8CFBAE-EB8A-6434-6846-E42F82EBEA96}"/>
          </ac:spMkLst>
        </pc:spChg>
        <pc:spChg chg="mod">
          <ac:chgData name="Cantamessa Astrid" userId="25f9f48d-85bc-43a4-947a-61da0b1c16f5" providerId="ADAL" clId="{49021BD5-7EF0-4C97-829D-B6454330BC5B}" dt="2023-07-04T07:45:43.274" v="2890" actId="1036"/>
          <ac:spMkLst>
            <pc:docMk/>
            <pc:sldMk cId="1678879276" sldId="487"/>
            <ac:spMk id="141" creationId="{9C1BB0CF-ADA4-C048-A5C5-665F0DF2BA02}"/>
          </ac:spMkLst>
        </pc:spChg>
        <pc:spChg chg="mod">
          <ac:chgData name="Cantamessa Astrid" userId="25f9f48d-85bc-43a4-947a-61da0b1c16f5" providerId="ADAL" clId="{49021BD5-7EF0-4C97-829D-B6454330BC5B}" dt="2023-07-04T07:45:44.921" v="2891" actId="1036"/>
          <ac:spMkLst>
            <pc:docMk/>
            <pc:sldMk cId="1678879276" sldId="487"/>
            <ac:spMk id="142" creationId="{92019437-8490-97D2-FE68-8BFBB9B4C618}"/>
          </ac:spMkLst>
        </pc:spChg>
        <pc:spChg chg="mod">
          <ac:chgData name="Cantamessa Astrid" userId="25f9f48d-85bc-43a4-947a-61da0b1c16f5" providerId="ADAL" clId="{49021BD5-7EF0-4C97-829D-B6454330BC5B}" dt="2023-07-04T07:45:46.658" v="2893" actId="1035"/>
          <ac:spMkLst>
            <pc:docMk/>
            <pc:sldMk cId="1678879276" sldId="487"/>
            <ac:spMk id="143" creationId="{4B42579B-F0A4-7C20-5AE3-464E61E07E09}"/>
          </ac:spMkLst>
        </pc:spChg>
        <pc:spChg chg="mod">
          <ac:chgData name="Cantamessa Astrid" userId="25f9f48d-85bc-43a4-947a-61da0b1c16f5" providerId="ADAL" clId="{49021BD5-7EF0-4C97-829D-B6454330BC5B}" dt="2023-07-04T07:45:08.857" v="2862" actId="1037"/>
          <ac:spMkLst>
            <pc:docMk/>
            <pc:sldMk cId="1678879276" sldId="487"/>
            <ac:spMk id="144" creationId="{71E84BFE-7F2A-E65D-F7DA-44B624A99E1C}"/>
          </ac:spMkLst>
        </pc:spChg>
        <pc:spChg chg="mod">
          <ac:chgData name="Cantamessa Astrid" userId="25f9f48d-85bc-43a4-947a-61da0b1c16f5" providerId="ADAL" clId="{49021BD5-7EF0-4C97-829D-B6454330BC5B}" dt="2023-07-04T07:45:08.857" v="2862" actId="1037"/>
          <ac:spMkLst>
            <pc:docMk/>
            <pc:sldMk cId="1678879276" sldId="487"/>
            <ac:spMk id="145" creationId="{224BAB6A-6A38-C62D-198C-3C3CA3B4EA4D}"/>
          </ac:spMkLst>
        </pc:spChg>
        <pc:spChg chg="mod">
          <ac:chgData name="Cantamessa Astrid" userId="25f9f48d-85bc-43a4-947a-61da0b1c16f5" providerId="ADAL" clId="{49021BD5-7EF0-4C97-829D-B6454330BC5B}" dt="2023-07-04T07:44:48.617" v="2857" actId="1076"/>
          <ac:spMkLst>
            <pc:docMk/>
            <pc:sldMk cId="1678879276" sldId="487"/>
            <ac:spMk id="151" creationId="{39488D80-DD29-2D84-EC2A-89192ADB7D37}"/>
          </ac:spMkLst>
        </pc:spChg>
        <pc:spChg chg="mod">
          <ac:chgData name="Cantamessa Astrid" userId="25f9f48d-85bc-43a4-947a-61da0b1c16f5" providerId="ADAL" clId="{49021BD5-7EF0-4C97-829D-B6454330BC5B}" dt="2023-07-04T07:55:41.153" v="3230" actId="1038"/>
          <ac:spMkLst>
            <pc:docMk/>
            <pc:sldMk cId="1678879276" sldId="487"/>
            <ac:spMk id="163" creationId="{67DDD91C-2DDE-5FE4-8AA0-B82B15DE2F79}"/>
          </ac:spMkLst>
        </pc:spChg>
        <pc:spChg chg="del">
          <ac:chgData name="Cantamessa Astrid" userId="25f9f48d-85bc-43a4-947a-61da0b1c16f5" providerId="ADAL" clId="{49021BD5-7EF0-4C97-829D-B6454330BC5B}" dt="2023-07-04T07:38:23.924" v="2634" actId="478"/>
          <ac:spMkLst>
            <pc:docMk/>
            <pc:sldMk cId="1678879276" sldId="487"/>
            <ac:spMk id="164" creationId="{376CBBB1-F9B1-E98E-23C1-0DA943C3A2E2}"/>
          </ac:spMkLst>
        </pc:spChg>
        <pc:spChg chg="del">
          <ac:chgData name="Cantamessa Astrid" userId="25f9f48d-85bc-43a4-947a-61da0b1c16f5" providerId="ADAL" clId="{49021BD5-7EF0-4C97-829D-B6454330BC5B}" dt="2023-07-04T07:38:23.924" v="2634" actId="478"/>
          <ac:spMkLst>
            <pc:docMk/>
            <pc:sldMk cId="1678879276" sldId="487"/>
            <ac:spMk id="165" creationId="{C4B81398-478A-F1BE-F59C-EECD943BF065}"/>
          </ac:spMkLst>
        </pc:spChg>
        <pc:spChg chg="del">
          <ac:chgData name="Cantamessa Astrid" userId="25f9f48d-85bc-43a4-947a-61da0b1c16f5" providerId="ADAL" clId="{49021BD5-7EF0-4C97-829D-B6454330BC5B}" dt="2023-07-04T07:38:23.924" v="2634" actId="478"/>
          <ac:spMkLst>
            <pc:docMk/>
            <pc:sldMk cId="1678879276" sldId="487"/>
            <ac:spMk id="166" creationId="{3CA769B3-71DB-E533-6E14-751C82FB29AC}"/>
          </ac:spMkLst>
        </pc:spChg>
        <pc:spChg chg="del">
          <ac:chgData name="Cantamessa Astrid" userId="25f9f48d-85bc-43a4-947a-61da0b1c16f5" providerId="ADAL" clId="{49021BD5-7EF0-4C97-829D-B6454330BC5B}" dt="2023-07-04T07:38:23.924" v="2634" actId="478"/>
          <ac:spMkLst>
            <pc:docMk/>
            <pc:sldMk cId="1678879276" sldId="487"/>
            <ac:spMk id="167" creationId="{2AA23B6A-304E-1B83-BB19-02AD28F2FDA4}"/>
          </ac:spMkLst>
        </pc:spChg>
        <pc:grpChg chg="add mod">
          <ac:chgData name="Cantamessa Astrid" userId="25f9f48d-85bc-43a4-947a-61da0b1c16f5" providerId="ADAL" clId="{49021BD5-7EF0-4C97-829D-B6454330BC5B}" dt="2023-07-04T07:53:48.207" v="3152" actId="1036"/>
          <ac:grpSpMkLst>
            <pc:docMk/>
            <pc:sldMk cId="1678879276" sldId="487"/>
            <ac:grpSpMk id="5" creationId="{E92513AE-7389-C23C-51C7-06E4DD72222C}"/>
          </ac:grpSpMkLst>
        </pc:grpChg>
        <pc:grpChg chg="mod">
          <ac:chgData name="Cantamessa Astrid" userId="25f9f48d-85bc-43a4-947a-61da0b1c16f5" providerId="ADAL" clId="{49021BD5-7EF0-4C97-829D-B6454330BC5B}" dt="2023-07-04T07:53:37.248" v="3125" actId="1036"/>
          <ac:grpSpMkLst>
            <pc:docMk/>
            <pc:sldMk cId="1678879276" sldId="487"/>
            <ac:grpSpMk id="102" creationId="{6C2199AF-8567-33F8-64FB-A05422E5696E}"/>
          </ac:grpSpMkLst>
        </pc:grpChg>
        <pc:grpChg chg="mod">
          <ac:chgData name="Cantamessa Astrid" userId="25f9f48d-85bc-43a4-947a-61da0b1c16f5" providerId="ADAL" clId="{49021BD5-7EF0-4C97-829D-B6454330BC5B}" dt="2023-07-04T07:53:37.248" v="3125" actId="1036"/>
          <ac:grpSpMkLst>
            <pc:docMk/>
            <pc:sldMk cId="1678879276" sldId="487"/>
            <ac:grpSpMk id="148" creationId="{3C0123F3-1038-B214-225D-FB206A4146D2}"/>
          </ac:grpSpMkLst>
        </pc:grpChg>
        <pc:grpChg chg="mod">
          <ac:chgData name="Cantamessa Astrid" userId="25f9f48d-85bc-43a4-947a-61da0b1c16f5" providerId="ADAL" clId="{49021BD5-7EF0-4C97-829D-B6454330BC5B}" dt="2023-07-04T07:53:37.248" v="3125" actId="1036"/>
          <ac:grpSpMkLst>
            <pc:docMk/>
            <pc:sldMk cId="1678879276" sldId="487"/>
            <ac:grpSpMk id="149" creationId="{5C2DA842-9D15-A3D9-732F-3758735445C2}"/>
          </ac:grpSpMkLst>
        </pc:grpChg>
        <pc:grpChg chg="mod">
          <ac:chgData name="Cantamessa Astrid" userId="25f9f48d-85bc-43a4-947a-61da0b1c16f5" providerId="ADAL" clId="{49021BD5-7EF0-4C97-829D-B6454330BC5B}" dt="2023-07-04T07:53:37.248" v="3125" actId="1036"/>
          <ac:grpSpMkLst>
            <pc:docMk/>
            <pc:sldMk cId="1678879276" sldId="487"/>
            <ac:grpSpMk id="150" creationId="{498EEAC4-0AE0-DD56-A170-1A4D71653018}"/>
          </ac:grpSpMkLst>
        </pc:grpChg>
        <pc:picChg chg="del">
          <ac:chgData name="Cantamessa Astrid" userId="25f9f48d-85bc-43a4-947a-61da0b1c16f5" providerId="ADAL" clId="{49021BD5-7EF0-4C97-829D-B6454330BC5B}" dt="2023-07-04T07:38:29.265" v="2637" actId="478"/>
          <ac:picMkLst>
            <pc:docMk/>
            <pc:sldMk cId="1678879276" sldId="487"/>
            <ac:picMk id="19" creationId="{B437C561-E7C7-F100-F320-B050B68A0DD6}"/>
          </ac:picMkLst>
        </pc:picChg>
        <pc:picChg chg="del">
          <ac:chgData name="Cantamessa Astrid" userId="25f9f48d-85bc-43a4-947a-61da0b1c16f5" providerId="ADAL" clId="{49021BD5-7EF0-4C97-829D-B6454330BC5B}" dt="2023-07-04T07:38:25.712" v="2636" actId="478"/>
          <ac:picMkLst>
            <pc:docMk/>
            <pc:sldMk cId="1678879276" sldId="487"/>
            <ac:picMk id="36" creationId="{CDE0BD77-E1AA-F188-2349-3E4FE1E4EDE5}"/>
          </ac:picMkLst>
        </pc:picChg>
        <pc:picChg chg="mod">
          <ac:chgData name="Cantamessa Astrid" userId="25f9f48d-85bc-43a4-947a-61da0b1c16f5" providerId="ADAL" clId="{49021BD5-7EF0-4C97-829D-B6454330BC5B}" dt="2023-07-05T09:30:00.848" v="11341" actId="1038"/>
          <ac:picMkLst>
            <pc:docMk/>
            <pc:sldMk cId="1678879276" sldId="487"/>
            <ac:picMk id="101" creationId="{11E7F14E-F2F2-B977-AD4E-075AC8E197E7}"/>
          </ac:picMkLst>
        </pc:picChg>
        <pc:picChg chg="mod modCrop">
          <ac:chgData name="Cantamessa Astrid" userId="25f9f48d-85bc-43a4-947a-61da0b1c16f5" providerId="ADAL" clId="{49021BD5-7EF0-4C97-829D-B6454330BC5B}" dt="2023-07-04T07:42:37.542" v="2758" actId="255"/>
          <ac:picMkLst>
            <pc:docMk/>
            <pc:sldMk cId="1678879276" sldId="487"/>
            <ac:picMk id="129" creationId="{52F8ECDA-1C04-312C-8450-1C22FE4A1903}"/>
          </ac:picMkLst>
        </pc:picChg>
        <pc:cxnChg chg="add del mod">
          <ac:chgData name="Cantamessa Astrid" userId="25f9f48d-85bc-43a4-947a-61da0b1c16f5" providerId="ADAL" clId="{49021BD5-7EF0-4C97-829D-B6454330BC5B}" dt="2023-07-04T07:49:21.102" v="3006" actId="478"/>
          <ac:cxnSpMkLst>
            <pc:docMk/>
            <pc:sldMk cId="1678879276" sldId="487"/>
            <ac:cxnSpMk id="18" creationId="{10FE8A2E-F578-874B-F25D-AF6CCE5DAC84}"/>
          </ac:cxnSpMkLst>
        </pc:cxnChg>
        <pc:cxnChg chg="add del mod">
          <ac:chgData name="Cantamessa Astrid" userId="25f9f48d-85bc-43a4-947a-61da0b1c16f5" providerId="ADAL" clId="{49021BD5-7EF0-4C97-829D-B6454330BC5B}" dt="2023-07-04T07:49:22.580" v="3007" actId="478"/>
          <ac:cxnSpMkLst>
            <pc:docMk/>
            <pc:sldMk cId="1678879276" sldId="487"/>
            <ac:cxnSpMk id="20" creationId="{47F45FD9-6E4D-6B03-151B-25B8737185AE}"/>
          </ac:cxnSpMkLst>
        </pc:cxnChg>
        <pc:cxnChg chg="add del mod">
          <ac:chgData name="Cantamessa Astrid" userId="25f9f48d-85bc-43a4-947a-61da0b1c16f5" providerId="ADAL" clId="{49021BD5-7EF0-4C97-829D-B6454330BC5B}" dt="2023-07-04T07:49:23.542" v="3008" actId="478"/>
          <ac:cxnSpMkLst>
            <pc:docMk/>
            <pc:sldMk cId="1678879276" sldId="487"/>
            <ac:cxnSpMk id="24" creationId="{A57F8C4A-26B7-F7C5-E2D7-4E3ACBD72CF6}"/>
          </ac:cxnSpMkLst>
        </pc:cxnChg>
        <pc:cxnChg chg="add del mod">
          <ac:chgData name="Cantamessa Astrid" userId="25f9f48d-85bc-43a4-947a-61da0b1c16f5" providerId="ADAL" clId="{49021BD5-7EF0-4C97-829D-B6454330BC5B}" dt="2023-07-04T07:49:24.469" v="3009" actId="478"/>
          <ac:cxnSpMkLst>
            <pc:docMk/>
            <pc:sldMk cId="1678879276" sldId="487"/>
            <ac:cxnSpMk id="37" creationId="{09DCDAE0-893F-5E42-D0CC-368F7D0A66D8}"/>
          </ac:cxnSpMkLst>
        </pc:cxnChg>
        <pc:cxnChg chg="add del mod">
          <ac:chgData name="Cantamessa Astrid" userId="25f9f48d-85bc-43a4-947a-61da0b1c16f5" providerId="ADAL" clId="{49021BD5-7EF0-4C97-829D-B6454330BC5B}" dt="2023-07-04T07:45:50.493" v="2894" actId="478"/>
          <ac:cxnSpMkLst>
            <pc:docMk/>
            <pc:sldMk cId="1678879276" sldId="487"/>
            <ac:cxnSpMk id="43" creationId="{B79E7D64-76B9-7FC1-6A12-BECE1176024B}"/>
          </ac:cxnSpMkLst>
        </pc:cxnChg>
        <pc:cxnChg chg="del">
          <ac:chgData name="Cantamessa Astrid" userId="25f9f48d-85bc-43a4-947a-61da0b1c16f5" providerId="ADAL" clId="{49021BD5-7EF0-4C97-829D-B6454330BC5B}" dt="2023-07-04T07:38:23.924" v="2634" actId="478"/>
          <ac:cxnSpMkLst>
            <pc:docMk/>
            <pc:sldMk cId="1678879276" sldId="487"/>
            <ac:cxnSpMk id="108" creationId="{B1C40F67-71EB-7CA1-0846-172631AFBF24}"/>
          </ac:cxnSpMkLst>
        </pc:cxnChg>
        <pc:cxnChg chg="mod">
          <ac:chgData name="Cantamessa Astrid" userId="25f9f48d-85bc-43a4-947a-61da0b1c16f5" providerId="ADAL" clId="{49021BD5-7EF0-4C97-829D-B6454330BC5B}" dt="2023-07-04T07:53:37.248" v="3125" actId="1036"/>
          <ac:cxnSpMkLst>
            <pc:docMk/>
            <pc:sldMk cId="1678879276" sldId="487"/>
            <ac:cxnSpMk id="120" creationId="{E31359A6-28E0-4CB8-947C-9B99A74D9977}"/>
          </ac:cxnSpMkLst>
        </pc:cxnChg>
        <pc:cxnChg chg="add del mod">
          <ac:chgData name="Cantamessa Astrid" userId="25f9f48d-85bc-43a4-947a-61da0b1c16f5" providerId="ADAL" clId="{49021BD5-7EF0-4C97-829D-B6454330BC5B}" dt="2023-07-04T07:55:56.381" v="3246" actId="478"/>
          <ac:cxnSpMkLst>
            <pc:docMk/>
            <pc:sldMk cId="1678879276" sldId="487"/>
            <ac:cxnSpMk id="123" creationId="{F36B9D8E-37E6-C239-D2A0-181C77D34851}"/>
          </ac:cxnSpMkLst>
        </pc:cxnChg>
        <pc:cxnChg chg="mod">
          <ac:chgData name="Cantamessa Astrid" userId="25f9f48d-85bc-43a4-947a-61da0b1c16f5" providerId="ADAL" clId="{49021BD5-7EF0-4C97-829D-B6454330BC5B}" dt="2023-07-04T07:53:37.248" v="3125" actId="1036"/>
          <ac:cxnSpMkLst>
            <pc:docMk/>
            <pc:sldMk cId="1678879276" sldId="487"/>
            <ac:cxnSpMk id="189" creationId="{F3B51D7B-2E50-DA44-FF31-9ABE1F5999C4}"/>
          </ac:cxnSpMkLst>
        </pc:cxnChg>
        <pc:cxnChg chg="mod">
          <ac:chgData name="Cantamessa Astrid" userId="25f9f48d-85bc-43a4-947a-61da0b1c16f5" providerId="ADAL" clId="{49021BD5-7EF0-4C97-829D-B6454330BC5B}" dt="2023-07-04T07:53:37.248" v="3125" actId="1036"/>
          <ac:cxnSpMkLst>
            <pc:docMk/>
            <pc:sldMk cId="1678879276" sldId="487"/>
            <ac:cxnSpMk id="191" creationId="{BC6E954E-DC35-17D5-DE45-8DB277131B70}"/>
          </ac:cxnSpMkLst>
        </pc:cxnChg>
        <pc:cxnChg chg="mod">
          <ac:chgData name="Cantamessa Astrid" userId="25f9f48d-85bc-43a4-947a-61da0b1c16f5" providerId="ADAL" clId="{49021BD5-7EF0-4C97-829D-B6454330BC5B}" dt="2023-07-05T10:24:05.038" v="17863" actId="14100"/>
          <ac:cxnSpMkLst>
            <pc:docMk/>
            <pc:sldMk cId="1678879276" sldId="487"/>
            <ac:cxnSpMk id="193" creationId="{C964EECC-7281-1F13-D95F-F730B8A5AFF9}"/>
          </ac:cxnSpMkLst>
        </pc:cxnChg>
        <pc:cxnChg chg="mod ord">
          <ac:chgData name="Cantamessa Astrid" userId="25f9f48d-85bc-43a4-947a-61da0b1c16f5" providerId="ADAL" clId="{49021BD5-7EF0-4C97-829D-B6454330BC5B}" dt="2023-07-04T07:53:37.248" v="3125" actId="1036"/>
          <ac:cxnSpMkLst>
            <pc:docMk/>
            <pc:sldMk cId="1678879276" sldId="487"/>
            <ac:cxnSpMk id="196" creationId="{7F000AD3-0BA5-7868-47BA-EAEBACAD4AC5}"/>
          </ac:cxnSpMkLst>
        </pc:cxnChg>
      </pc:sldChg>
      <pc:sldChg chg="add del">
        <pc:chgData name="Cantamessa Astrid" userId="25f9f48d-85bc-43a4-947a-61da0b1c16f5" providerId="ADAL" clId="{49021BD5-7EF0-4C97-829D-B6454330BC5B}" dt="2023-07-04T06:37:40.534" v="1475" actId="47"/>
        <pc:sldMkLst>
          <pc:docMk/>
          <pc:sldMk cId="2001772080" sldId="487"/>
        </pc:sldMkLst>
      </pc:sldChg>
      <pc:sldChg chg="add del">
        <pc:chgData name="Cantamessa Astrid" userId="25f9f48d-85bc-43a4-947a-61da0b1c16f5" providerId="ADAL" clId="{49021BD5-7EF0-4C97-829D-B6454330BC5B}" dt="2023-07-04T14:14:36.905" v="4036" actId="47"/>
        <pc:sldMkLst>
          <pc:docMk/>
          <pc:sldMk cId="1223369144" sldId="488"/>
        </pc:sldMkLst>
      </pc:sldChg>
      <pc:sldChg chg="addSp delSp modSp add mod">
        <pc:chgData name="Cantamessa Astrid" userId="25f9f48d-85bc-43a4-947a-61da0b1c16f5" providerId="ADAL" clId="{49021BD5-7EF0-4C97-829D-B6454330BC5B}" dt="2023-07-04T15:07:27.442" v="4696" actId="207"/>
        <pc:sldMkLst>
          <pc:docMk/>
          <pc:sldMk cId="3734823317" sldId="488"/>
        </pc:sldMkLst>
        <pc:spChg chg="add del mod">
          <ac:chgData name="Cantamessa Astrid" userId="25f9f48d-85bc-43a4-947a-61da0b1c16f5" providerId="ADAL" clId="{49021BD5-7EF0-4C97-829D-B6454330BC5B}" dt="2023-07-04T14:43:54.965" v="4228" actId="478"/>
          <ac:spMkLst>
            <pc:docMk/>
            <pc:sldMk cId="3734823317" sldId="488"/>
            <ac:spMk id="4" creationId="{0B6FFF09-212D-4657-CAAD-ED3E27FA18A0}"/>
          </ac:spMkLst>
        </pc:spChg>
        <pc:spChg chg="add del">
          <ac:chgData name="Cantamessa Astrid" userId="25f9f48d-85bc-43a4-947a-61da0b1c16f5" providerId="ADAL" clId="{49021BD5-7EF0-4C97-829D-B6454330BC5B}" dt="2023-07-04T14:44:02.104" v="4230" actId="22"/>
          <ac:spMkLst>
            <pc:docMk/>
            <pc:sldMk cId="3734823317" sldId="488"/>
            <ac:spMk id="6" creationId="{BE54DD2E-91FD-97E2-EE55-C41B01908B60}"/>
          </ac:spMkLst>
        </pc:spChg>
        <pc:spChg chg="add mod">
          <ac:chgData name="Cantamessa Astrid" userId="25f9f48d-85bc-43a4-947a-61da0b1c16f5" providerId="ADAL" clId="{49021BD5-7EF0-4C97-829D-B6454330BC5B}" dt="2023-07-04T15:07:27.442" v="4696" actId="207"/>
          <ac:spMkLst>
            <pc:docMk/>
            <pc:sldMk cId="3734823317" sldId="488"/>
            <ac:spMk id="13" creationId="{08651AAA-5D1F-F569-A455-33F10FD7300D}"/>
          </ac:spMkLst>
        </pc:spChg>
        <pc:spChg chg="del">
          <ac:chgData name="Cantamessa Astrid" userId="25f9f48d-85bc-43a4-947a-61da0b1c16f5" providerId="ADAL" clId="{49021BD5-7EF0-4C97-829D-B6454330BC5B}" dt="2023-07-04T14:43:53" v="4227" actId="478"/>
          <ac:spMkLst>
            <pc:docMk/>
            <pc:sldMk cId="3734823317" sldId="488"/>
            <ac:spMk id="31" creationId="{23AEB155-CBB8-41A4-86DD-20803DDB2141}"/>
          </ac:spMkLst>
        </pc:spChg>
        <pc:picChg chg="add mod">
          <ac:chgData name="Cantamessa Astrid" userId="25f9f48d-85bc-43a4-947a-61da0b1c16f5" providerId="ADAL" clId="{49021BD5-7EF0-4C97-829D-B6454330BC5B}" dt="2023-07-04T14:59:37.111" v="4416" actId="1036"/>
          <ac:picMkLst>
            <pc:docMk/>
            <pc:sldMk cId="3734823317" sldId="488"/>
            <ac:picMk id="8" creationId="{81E23884-D299-3B23-701D-BA205F666C17}"/>
          </ac:picMkLst>
        </pc:picChg>
      </pc:sldChg>
      <pc:sldChg chg="addSp delSp modSp add mod">
        <pc:chgData name="Cantamessa Astrid" userId="25f9f48d-85bc-43a4-947a-61da0b1c16f5" providerId="ADAL" clId="{49021BD5-7EF0-4C97-829D-B6454330BC5B}" dt="2023-07-04T15:07:22.431" v="4695" actId="207"/>
        <pc:sldMkLst>
          <pc:docMk/>
          <pc:sldMk cId="2667809390" sldId="489"/>
        </pc:sldMkLst>
        <pc:spChg chg="add del mod">
          <ac:chgData name="Cantamessa Astrid" userId="25f9f48d-85bc-43a4-947a-61da0b1c16f5" providerId="ADAL" clId="{49021BD5-7EF0-4C97-829D-B6454330BC5B}" dt="2023-07-04T15:07:22.431" v="4695" actId="207"/>
          <ac:spMkLst>
            <pc:docMk/>
            <pc:sldMk cId="2667809390" sldId="489"/>
            <ac:spMk id="12" creationId="{C6065FF6-2E4F-AB70-2E5B-658B989D24B0}"/>
          </ac:spMkLst>
        </pc:spChg>
        <pc:spChg chg="del">
          <ac:chgData name="Cantamessa Astrid" userId="25f9f48d-85bc-43a4-947a-61da0b1c16f5" providerId="ADAL" clId="{49021BD5-7EF0-4C97-829D-B6454330BC5B}" dt="2023-07-04T14:52:59.397" v="4315" actId="478"/>
          <ac:spMkLst>
            <pc:docMk/>
            <pc:sldMk cId="2667809390" sldId="489"/>
            <ac:spMk id="13" creationId="{08651AAA-5D1F-F569-A455-33F10FD7300D}"/>
          </ac:spMkLst>
        </pc:spChg>
        <pc:spChg chg="add mod">
          <ac:chgData name="Cantamessa Astrid" userId="25f9f48d-85bc-43a4-947a-61da0b1c16f5" providerId="ADAL" clId="{49021BD5-7EF0-4C97-829D-B6454330BC5B}" dt="2023-07-04T15:07:22.431" v="4695" actId="207"/>
          <ac:spMkLst>
            <pc:docMk/>
            <pc:sldMk cId="2667809390" sldId="489"/>
            <ac:spMk id="15" creationId="{750A0CEA-DF3F-0FD5-3E8F-E48C62EB5D24}"/>
          </ac:spMkLst>
        </pc:spChg>
        <pc:spChg chg="add mod">
          <ac:chgData name="Cantamessa Astrid" userId="25f9f48d-85bc-43a4-947a-61da0b1c16f5" providerId="ADAL" clId="{49021BD5-7EF0-4C97-829D-B6454330BC5B}" dt="2023-07-04T15:07:22.431" v="4695" actId="207"/>
          <ac:spMkLst>
            <pc:docMk/>
            <pc:sldMk cId="2667809390" sldId="489"/>
            <ac:spMk id="17" creationId="{5B8193C0-4843-D409-093E-C1790D480BB5}"/>
          </ac:spMkLst>
        </pc:spChg>
        <pc:picChg chg="add mod">
          <ac:chgData name="Cantamessa Astrid" userId="25f9f48d-85bc-43a4-947a-61da0b1c16f5" providerId="ADAL" clId="{49021BD5-7EF0-4C97-829D-B6454330BC5B}" dt="2023-07-04T15:03:17.221" v="4482" actId="1076"/>
          <ac:picMkLst>
            <pc:docMk/>
            <pc:sldMk cId="2667809390" sldId="489"/>
            <ac:picMk id="4" creationId="{9F7B6636-54C4-E8F2-35FF-528D84234EB5}"/>
          </ac:picMkLst>
        </pc:picChg>
        <pc:picChg chg="add mod">
          <ac:chgData name="Cantamessa Astrid" userId="25f9f48d-85bc-43a4-947a-61da0b1c16f5" providerId="ADAL" clId="{49021BD5-7EF0-4C97-829D-B6454330BC5B}" dt="2023-07-04T15:04:33.572" v="4686" actId="1037"/>
          <ac:picMkLst>
            <pc:docMk/>
            <pc:sldMk cId="2667809390" sldId="489"/>
            <ac:picMk id="6" creationId="{63C4230E-E1E7-71D2-F15E-AB648B034E40}"/>
          </ac:picMkLst>
        </pc:picChg>
        <pc:picChg chg="del">
          <ac:chgData name="Cantamessa Astrid" userId="25f9f48d-85bc-43a4-947a-61da0b1c16f5" providerId="ADAL" clId="{49021BD5-7EF0-4C97-829D-B6454330BC5B}" dt="2023-07-04T14:52:58.903" v="4314" actId="478"/>
          <ac:picMkLst>
            <pc:docMk/>
            <pc:sldMk cId="2667809390" sldId="489"/>
            <ac:picMk id="8" creationId="{81E23884-D299-3B23-701D-BA205F666C17}"/>
          </ac:picMkLst>
        </pc:picChg>
        <pc:picChg chg="add del mod modCrop">
          <ac:chgData name="Cantamessa Astrid" userId="25f9f48d-85bc-43a4-947a-61da0b1c16f5" providerId="ADAL" clId="{49021BD5-7EF0-4C97-829D-B6454330BC5B}" dt="2023-07-04T15:06:18.981" v="4693" actId="478"/>
          <ac:picMkLst>
            <pc:docMk/>
            <pc:sldMk cId="2667809390" sldId="489"/>
            <ac:picMk id="18" creationId="{746EEE33-4416-551E-1919-0CD758C84B9F}"/>
          </ac:picMkLst>
        </pc:picChg>
      </pc:sldChg>
      <pc:sldChg chg="add del">
        <pc:chgData name="Cantamessa Astrid" userId="25f9f48d-85bc-43a4-947a-61da0b1c16f5" providerId="ADAL" clId="{49021BD5-7EF0-4C97-829D-B6454330BC5B}" dt="2023-07-04T14:53:01.671" v="4317"/>
        <pc:sldMkLst>
          <pc:docMk/>
          <pc:sldMk cId="59134315" sldId="490"/>
        </pc:sldMkLst>
      </pc:sldChg>
      <pc:sldChg chg="add del">
        <pc:chgData name="Cantamessa Astrid" userId="25f9f48d-85bc-43a4-947a-61da0b1c16f5" providerId="ADAL" clId="{49021BD5-7EF0-4C97-829D-B6454330BC5B}" dt="2023-07-04T14:53:14.698" v="4319" actId="47"/>
        <pc:sldMkLst>
          <pc:docMk/>
          <pc:sldMk cId="3504290858" sldId="490"/>
        </pc:sldMkLst>
      </pc:sldChg>
      <pc:sldChg chg="delSp modSp add mod">
        <pc:chgData name="Cantamessa Astrid" userId="25f9f48d-85bc-43a4-947a-61da0b1c16f5" providerId="ADAL" clId="{49021BD5-7EF0-4C97-829D-B6454330BC5B}" dt="2023-07-04T15:26:17.628" v="5036" actId="478"/>
        <pc:sldMkLst>
          <pc:docMk/>
          <pc:sldMk cId="3748058052" sldId="490"/>
        </pc:sldMkLst>
        <pc:spChg chg="del">
          <ac:chgData name="Cantamessa Astrid" userId="25f9f48d-85bc-43a4-947a-61da0b1c16f5" providerId="ADAL" clId="{49021BD5-7EF0-4C97-829D-B6454330BC5B}" dt="2023-07-04T15:16:39.750" v="4874" actId="478"/>
          <ac:spMkLst>
            <pc:docMk/>
            <pc:sldMk cId="3748058052" sldId="490"/>
            <ac:spMk id="9" creationId="{46A56B5D-1913-4C9E-9ECF-E71150C8D1FC}"/>
          </ac:spMkLst>
        </pc:spChg>
        <pc:spChg chg="del">
          <ac:chgData name="Cantamessa Astrid" userId="25f9f48d-85bc-43a4-947a-61da0b1c16f5" providerId="ADAL" clId="{49021BD5-7EF0-4C97-829D-B6454330BC5B}" dt="2023-07-04T15:16:39.750" v="4874" actId="478"/>
          <ac:spMkLst>
            <pc:docMk/>
            <pc:sldMk cId="3748058052" sldId="490"/>
            <ac:spMk id="10" creationId="{46948A34-3210-4799-A6CC-D8A39C8FE908}"/>
          </ac:spMkLst>
        </pc:spChg>
        <pc:spChg chg="del">
          <ac:chgData name="Cantamessa Astrid" userId="25f9f48d-85bc-43a4-947a-61da0b1c16f5" providerId="ADAL" clId="{49021BD5-7EF0-4C97-829D-B6454330BC5B}" dt="2023-07-04T15:16:36.716" v="4873" actId="478"/>
          <ac:spMkLst>
            <pc:docMk/>
            <pc:sldMk cId="3748058052" sldId="490"/>
            <ac:spMk id="11" creationId="{597BEBDC-E307-4765-9DB8-60F001E8C967}"/>
          </ac:spMkLst>
        </pc:spChg>
        <pc:spChg chg="del mod">
          <ac:chgData name="Cantamessa Astrid" userId="25f9f48d-85bc-43a4-947a-61da0b1c16f5" providerId="ADAL" clId="{49021BD5-7EF0-4C97-829D-B6454330BC5B}" dt="2023-07-04T15:16:39.750" v="4874" actId="478"/>
          <ac:spMkLst>
            <pc:docMk/>
            <pc:sldMk cId="3748058052" sldId="490"/>
            <ac:spMk id="12" creationId="{0C134B89-76B2-43EE-949C-57551881688F}"/>
          </ac:spMkLst>
        </pc:spChg>
        <pc:spChg chg="del mod">
          <ac:chgData name="Cantamessa Astrid" userId="25f9f48d-85bc-43a4-947a-61da0b1c16f5" providerId="ADAL" clId="{49021BD5-7EF0-4C97-829D-B6454330BC5B}" dt="2023-07-04T15:16:35.068" v="4872" actId="478"/>
          <ac:spMkLst>
            <pc:docMk/>
            <pc:sldMk cId="3748058052" sldId="490"/>
            <ac:spMk id="13" creationId="{BF36EBE3-36EC-42F5-A3A5-32ADDC87DAF4}"/>
          </ac:spMkLst>
        </pc:spChg>
        <pc:spChg chg="mod">
          <ac:chgData name="Cantamessa Astrid" userId="25f9f48d-85bc-43a4-947a-61da0b1c16f5" providerId="ADAL" clId="{49021BD5-7EF0-4C97-829D-B6454330BC5B}" dt="2023-07-04T15:26:16.777" v="5035" actId="20577"/>
          <ac:spMkLst>
            <pc:docMk/>
            <pc:sldMk cId="3748058052" sldId="490"/>
            <ac:spMk id="31" creationId="{23AEB155-CBB8-41A4-86DD-20803DDB2141}"/>
          </ac:spMkLst>
        </pc:spChg>
        <pc:picChg chg="del">
          <ac:chgData name="Cantamessa Astrid" userId="25f9f48d-85bc-43a4-947a-61da0b1c16f5" providerId="ADAL" clId="{49021BD5-7EF0-4C97-829D-B6454330BC5B}" dt="2023-07-04T15:26:17.628" v="5036" actId="478"/>
          <ac:picMkLst>
            <pc:docMk/>
            <pc:sldMk cId="3748058052" sldId="490"/>
            <ac:picMk id="6" creationId="{FFD1B6AB-1FD2-41A5-955E-F95D78EAE591}"/>
          </ac:picMkLst>
        </pc:picChg>
      </pc:sldChg>
      <pc:sldChg chg="addSp delSp modSp add mod modAnim modNotesTx">
        <pc:chgData name="Cantamessa Astrid" userId="25f9f48d-85bc-43a4-947a-61da0b1c16f5" providerId="ADAL" clId="{49021BD5-7EF0-4C97-829D-B6454330BC5B}" dt="2023-07-06T09:10:40.439" v="19656" actId="113"/>
        <pc:sldMkLst>
          <pc:docMk/>
          <pc:sldMk cId="3705121573" sldId="491"/>
        </pc:sldMkLst>
        <pc:spChg chg="mod">
          <ac:chgData name="Cantamessa Astrid" userId="25f9f48d-85bc-43a4-947a-61da0b1c16f5" providerId="ADAL" clId="{49021BD5-7EF0-4C97-829D-B6454330BC5B}" dt="2023-07-06T09:10:26.113" v="19652" actId="20577"/>
          <ac:spMkLst>
            <pc:docMk/>
            <pc:sldMk cId="3705121573" sldId="491"/>
            <ac:spMk id="10" creationId="{B913B4DB-2508-FA3A-41B8-07F7BAE2251E}"/>
          </ac:spMkLst>
        </pc:spChg>
        <pc:spChg chg="mod">
          <ac:chgData name="Cantamessa Astrid" userId="25f9f48d-85bc-43a4-947a-61da0b1c16f5" providerId="ADAL" clId="{49021BD5-7EF0-4C97-829D-B6454330BC5B}" dt="2023-07-05T08:39:29.430" v="7221" actId="165"/>
          <ac:spMkLst>
            <pc:docMk/>
            <pc:sldMk cId="3705121573" sldId="491"/>
            <ac:spMk id="11" creationId="{46341389-30BF-C3D0-B9EE-BA3BCB66974F}"/>
          </ac:spMkLst>
        </pc:spChg>
        <pc:spChg chg="mod">
          <ac:chgData name="Cantamessa Astrid" userId="25f9f48d-85bc-43a4-947a-61da0b1c16f5" providerId="ADAL" clId="{49021BD5-7EF0-4C97-829D-B6454330BC5B}" dt="2023-07-05T08:11:26.929" v="6332"/>
          <ac:spMkLst>
            <pc:docMk/>
            <pc:sldMk cId="3705121573" sldId="491"/>
            <ac:spMk id="12" creationId="{7380CF88-63CE-3355-08AB-968C230E98E8}"/>
          </ac:spMkLst>
        </pc:spChg>
        <pc:spChg chg="mod">
          <ac:chgData name="Cantamessa Astrid" userId="25f9f48d-85bc-43a4-947a-61da0b1c16f5" providerId="ADAL" clId="{49021BD5-7EF0-4C97-829D-B6454330BC5B}" dt="2023-07-05T11:38:52.479" v="18422" actId="208"/>
          <ac:spMkLst>
            <pc:docMk/>
            <pc:sldMk cId="3705121573" sldId="491"/>
            <ac:spMk id="15" creationId="{5047FD85-4B24-276A-4389-F9DE9D19661D}"/>
          </ac:spMkLst>
        </pc:spChg>
        <pc:spChg chg="mod">
          <ac:chgData name="Cantamessa Astrid" userId="25f9f48d-85bc-43a4-947a-61da0b1c16f5" providerId="ADAL" clId="{49021BD5-7EF0-4C97-829D-B6454330BC5B}" dt="2023-07-05T08:11:26.929" v="6332"/>
          <ac:spMkLst>
            <pc:docMk/>
            <pc:sldMk cId="3705121573" sldId="491"/>
            <ac:spMk id="22" creationId="{C6B858C9-1238-8F81-09D5-E43D009D911B}"/>
          </ac:spMkLst>
        </pc:spChg>
        <pc:spChg chg="mod">
          <ac:chgData name="Cantamessa Astrid" userId="25f9f48d-85bc-43a4-947a-61da0b1c16f5" providerId="ADAL" clId="{49021BD5-7EF0-4C97-829D-B6454330BC5B}" dt="2023-07-05T08:11:26.929" v="6332"/>
          <ac:spMkLst>
            <pc:docMk/>
            <pc:sldMk cId="3705121573" sldId="491"/>
            <ac:spMk id="23" creationId="{A17063A0-B154-D4E6-27B6-FF0802CB928F}"/>
          </ac:spMkLst>
        </pc:spChg>
        <pc:spChg chg="mod">
          <ac:chgData name="Cantamessa Astrid" userId="25f9f48d-85bc-43a4-947a-61da0b1c16f5" providerId="ADAL" clId="{49021BD5-7EF0-4C97-829D-B6454330BC5B}" dt="2023-07-05T08:11:26.929" v="6332"/>
          <ac:spMkLst>
            <pc:docMk/>
            <pc:sldMk cId="3705121573" sldId="491"/>
            <ac:spMk id="25" creationId="{2FDA1529-5ACE-92F0-B5BE-8A3219AAE7D0}"/>
          </ac:spMkLst>
        </pc:spChg>
        <pc:spChg chg="mod">
          <ac:chgData name="Cantamessa Astrid" userId="25f9f48d-85bc-43a4-947a-61da0b1c16f5" providerId="ADAL" clId="{49021BD5-7EF0-4C97-829D-B6454330BC5B}" dt="2023-07-05T08:11:26.929" v="6332"/>
          <ac:spMkLst>
            <pc:docMk/>
            <pc:sldMk cId="3705121573" sldId="491"/>
            <ac:spMk id="26" creationId="{5CF829B8-704D-D878-6C4D-E8E4129FB6F1}"/>
          </ac:spMkLst>
        </pc:spChg>
        <pc:spChg chg="mod">
          <ac:chgData name="Cantamessa Astrid" userId="25f9f48d-85bc-43a4-947a-61da0b1c16f5" providerId="ADAL" clId="{49021BD5-7EF0-4C97-829D-B6454330BC5B}" dt="2023-07-05T08:11:26.929" v="6332"/>
          <ac:spMkLst>
            <pc:docMk/>
            <pc:sldMk cId="3705121573" sldId="491"/>
            <ac:spMk id="27" creationId="{73323117-4950-C283-20C0-3829B35D66C9}"/>
          </ac:spMkLst>
        </pc:spChg>
        <pc:spChg chg="add mod">
          <ac:chgData name="Cantamessa Astrid" userId="25f9f48d-85bc-43a4-947a-61da0b1c16f5" providerId="ADAL" clId="{49021BD5-7EF0-4C97-829D-B6454330BC5B}" dt="2023-07-06T09:10:37.895" v="19655" actId="113"/>
          <ac:spMkLst>
            <pc:docMk/>
            <pc:sldMk cId="3705121573" sldId="491"/>
            <ac:spMk id="30" creationId="{508FAA97-6A26-DBFB-E30E-2CFC21C46CEF}"/>
          </ac:spMkLst>
        </pc:spChg>
        <pc:spChg chg="mod">
          <ac:chgData name="Cantamessa Astrid" userId="25f9f48d-85bc-43a4-947a-61da0b1c16f5" providerId="ADAL" clId="{49021BD5-7EF0-4C97-829D-B6454330BC5B}" dt="2023-07-05T08:39:29.430" v="7221" actId="165"/>
          <ac:spMkLst>
            <pc:docMk/>
            <pc:sldMk cId="3705121573" sldId="491"/>
            <ac:spMk id="31" creationId="{C4B7A065-3441-1F74-6F97-40721DABD24B}"/>
          </ac:spMkLst>
        </pc:spChg>
        <pc:spChg chg="mod">
          <ac:chgData name="Cantamessa Astrid" userId="25f9f48d-85bc-43a4-947a-61da0b1c16f5" providerId="ADAL" clId="{49021BD5-7EF0-4C97-829D-B6454330BC5B}" dt="2023-07-05T08:39:29.430" v="7221" actId="165"/>
          <ac:spMkLst>
            <pc:docMk/>
            <pc:sldMk cId="3705121573" sldId="491"/>
            <ac:spMk id="33" creationId="{FBD10D2B-D5AD-955D-9430-9DEFBC0C44F0}"/>
          </ac:spMkLst>
        </pc:spChg>
        <pc:spChg chg="mod">
          <ac:chgData name="Cantamessa Astrid" userId="25f9f48d-85bc-43a4-947a-61da0b1c16f5" providerId="ADAL" clId="{49021BD5-7EF0-4C97-829D-B6454330BC5B}" dt="2023-07-05T08:39:29.430" v="7221" actId="165"/>
          <ac:spMkLst>
            <pc:docMk/>
            <pc:sldMk cId="3705121573" sldId="491"/>
            <ac:spMk id="35" creationId="{A1F7C156-9194-D159-E272-1B8891C063C8}"/>
          </ac:spMkLst>
        </pc:spChg>
        <pc:spChg chg="add mod">
          <ac:chgData name="Cantamessa Astrid" userId="25f9f48d-85bc-43a4-947a-61da0b1c16f5" providerId="ADAL" clId="{49021BD5-7EF0-4C97-829D-B6454330BC5B}" dt="2023-07-06T09:10:40.439" v="19656" actId="113"/>
          <ac:spMkLst>
            <pc:docMk/>
            <pc:sldMk cId="3705121573" sldId="491"/>
            <ac:spMk id="37" creationId="{E70E0BAB-AEC5-C57D-AD8A-2F5204665EB7}"/>
          </ac:spMkLst>
        </pc:spChg>
        <pc:spChg chg="add mod">
          <ac:chgData name="Cantamessa Astrid" userId="25f9f48d-85bc-43a4-947a-61da0b1c16f5" providerId="ADAL" clId="{49021BD5-7EF0-4C97-829D-B6454330BC5B}" dt="2023-07-06T09:09:22.462" v="19603" actId="1076"/>
          <ac:spMkLst>
            <pc:docMk/>
            <pc:sldMk cId="3705121573" sldId="491"/>
            <ac:spMk id="59" creationId="{371AC113-CB76-5E24-A8E7-404804273952}"/>
          </ac:spMkLst>
        </pc:spChg>
        <pc:spChg chg="add mod">
          <ac:chgData name="Cantamessa Astrid" userId="25f9f48d-85bc-43a4-947a-61da0b1c16f5" providerId="ADAL" clId="{49021BD5-7EF0-4C97-829D-B6454330BC5B}" dt="2023-07-06T09:09:22.462" v="19603" actId="1076"/>
          <ac:spMkLst>
            <pc:docMk/>
            <pc:sldMk cId="3705121573" sldId="491"/>
            <ac:spMk id="60" creationId="{960113E8-0E0C-4930-2BD5-D43F0479271C}"/>
          </ac:spMkLst>
        </pc:spChg>
        <pc:spChg chg="mod">
          <ac:chgData name="Cantamessa Astrid" userId="25f9f48d-85bc-43a4-947a-61da0b1c16f5" providerId="ADAL" clId="{49021BD5-7EF0-4C97-829D-B6454330BC5B}" dt="2023-07-06T09:09:34.030" v="19604" actId="1076"/>
          <ac:spMkLst>
            <pc:docMk/>
            <pc:sldMk cId="3705121573" sldId="491"/>
            <ac:spMk id="65" creationId="{4E95C8D9-DECC-7C05-3697-B535246737DF}"/>
          </ac:spMkLst>
        </pc:spChg>
        <pc:spChg chg="mod">
          <ac:chgData name="Cantamessa Astrid" userId="25f9f48d-85bc-43a4-947a-61da0b1c16f5" providerId="ADAL" clId="{49021BD5-7EF0-4C97-829D-B6454330BC5B}" dt="2023-07-06T09:08:29.335" v="19581" actId="1076"/>
          <ac:spMkLst>
            <pc:docMk/>
            <pc:sldMk cId="3705121573" sldId="491"/>
            <ac:spMk id="77" creationId="{2D1CE2B6-644F-A3CC-0A1D-7B736DF4ACCB}"/>
          </ac:spMkLst>
        </pc:spChg>
        <pc:spChg chg="mod topLvl">
          <ac:chgData name="Cantamessa Astrid" userId="25f9f48d-85bc-43a4-947a-61da0b1c16f5" providerId="ADAL" clId="{49021BD5-7EF0-4C97-829D-B6454330BC5B}" dt="2023-07-06T09:07:33.689" v="19550" actId="1037"/>
          <ac:spMkLst>
            <pc:docMk/>
            <pc:sldMk cId="3705121573" sldId="491"/>
            <ac:spMk id="78" creationId="{CCDCF20E-21EF-2EEB-F3C5-202F075EFE04}"/>
          </ac:spMkLst>
        </pc:spChg>
        <pc:spChg chg="mod">
          <ac:chgData name="Cantamessa Astrid" userId="25f9f48d-85bc-43a4-947a-61da0b1c16f5" providerId="ADAL" clId="{49021BD5-7EF0-4C97-829D-B6454330BC5B}" dt="2023-07-05T08:39:29.430" v="7221" actId="165"/>
          <ac:spMkLst>
            <pc:docMk/>
            <pc:sldMk cId="3705121573" sldId="491"/>
            <ac:spMk id="80" creationId="{EFA9B894-0CEE-C267-F759-9F67C81E29BF}"/>
          </ac:spMkLst>
        </pc:spChg>
        <pc:spChg chg="mod">
          <ac:chgData name="Cantamessa Astrid" userId="25f9f48d-85bc-43a4-947a-61da0b1c16f5" providerId="ADAL" clId="{49021BD5-7EF0-4C97-829D-B6454330BC5B}" dt="2023-07-05T08:39:29.430" v="7221" actId="165"/>
          <ac:spMkLst>
            <pc:docMk/>
            <pc:sldMk cId="3705121573" sldId="491"/>
            <ac:spMk id="81" creationId="{1559BF10-CBC3-8B11-859B-FECDE321676C}"/>
          </ac:spMkLst>
        </pc:spChg>
        <pc:spChg chg="mod">
          <ac:chgData name="Cantamessa Astrid" userId="25f9f48d-85bc-43a4-947a-61da0b1c16f5" providerId="ADAL" clId="{49021BD5-7EF0-4C97-829D-B6454330BC5B}" dt="2023-07-05T08:39:29.430" v="7221" actId="165"/>
          <ac:spMkLst>
            <pc:docMk/>
            <pc:sldMk cId="3705121573" sldId="491"/>
            <ac:spMk id="82" creationId="{A29A4E64-78A9-E7B2-2AB6-F2BE8420B312}"/>
          </ac:spMkLst>
        </pc:spChg>
        <pc:spChg chg="mod">
          <ac:chgData name="Cantamessa Astrid" userId="25f9f48d-85bc-43a4-947a-61da0b1c16f5" providerId="ADAL" clId="{49021BD5-7EF0-4C97-829D-B6454330BC5B}" dt="2023-07-05T08:39:29.430" v="7221" actId="165"/>
          <ac:spMkLst>
            <pc:docMk/>
            <pc:sldMk cId="3705121573" sldId="491"/>
            <ac:spMk id="83" creationId="{BDD39424-F747-9D90-0D88-2AB32CAE3EA8}"/>
          </ac:spMkLst>
        </pc:spChg>
        <pc:spChg chg="mod">
          <ac:chgData name="Cantamessa Astrid" userId="25f9f48d-85bc-43a4-947a-61da0b1c16f5" providerId="ADAL" clId="{49021BD5-7EF0-4C97-829D-B6454330BC5B}" dt="2023-07-05T08:39:29.430" v="7221" actId="165"/>
          <ac:spMkLst>
            <pc:docMk/>
            <pc:sldMk cId="3705121573" sldId="491"/>
            <ac:spMk id="90" creationId="{FABF9426-FF08-20B5-AA76-B243FBA58B1E}"/>
          </ac:spMkLst>
        </pc:spChg>
        <pc:spChg chg="mod">
          <ac:chgData name="Cantamessa Astrid" userId="25f9f48d-85bc-43a4-947a-61da0b1c16f5" providerId="ADAL" clId="{49021BD5-7EF0-4C97-829D-B6454330BC5B}" dt="2023-07-05T08:39:29.430" v="7221" actId="165"/>
          <ac:spMkLst>
            <pc:docMk/>
            <pc:sldMk cId="3705121573" sldId="491"/>
            <ac:spMk id="91" creationId="{316344C6-FFCB-75CC-5F8B-A46538563A35}"/>
          </ac:spMkLst>
        </pc:spChg>
        <pc:spChg chg="mod">
          <ac:chgData name="Cantamessa Astrid" userId="25f9f48d-85bc-43a4-947a-61da0b1c16f5" providerId="ADAL" clId="{49021BD5-7EF0-4C97-829D-B6454330BC5B}" dt="2023-07-05T08:39:29.430" v="7221" actId="165"/>
          <ac:spMkLst>
            <pc:docMk/>
            <pc:sldMk cId="3705121573" sldId="491"/>
            <ac:spMk id="92" creationId="{B0E6EF97-D5E1-106E-B3C0-05D17DFF1DB3}"/>
          </ac:spMkLst>
        </pc:spChg>
        <pc:spChg chg="mod">
          <ac:chgData name="Cantamessa Astrid" userId="25f9f48d-85bc-43a4-947a-61da0b1c16f5" providerId="ADAL" clId="{49021BD5-7EF0-4C97-829D-B6454330BC5B}" dt="2023-07-05T08:39:29.430" v="7221" actId="165"/>
          <ac:spMkLst>
            <pc:docMk/>
            <pc:sldMk cId="3705121573" sldId="491"/>
            <ac:spMk id="93" creationId="{1D878E47-4B51-42D2-FB85-B532C2F709C4}"/>
          </ac:spMkLst>
        </pc:spChg>
        <pc:spChg chg="mod topLvl">
          <ac:chgData name="Cantamessa Astrid" userId="25f9f48d-85bc-43a4-947a-61da0b1c16f5" providerId="ADAL" clId="{49021BD5-7EF0-4C97-829D-B6454330BC5B}" dt="2023-07-06T09:07:33.689" v="19550" actId="1037"/>
          <ac:spMkLst>
            <pc:docMk/>
            <pc:sldMk cId="3705121573" sldId="491"/>
            <ac:spMk id="97" creationId="{1421F4BC-3DD5-A225-0599-0062EEFE502E}"/>
          </ac:spMkLst>
        </pc:spChg>
        <pc:spChg chg="mod topLvl">
          <ac:chgData name="Cantamessa Astrid" userId="25f9f48d-85bc-43a4-947a-61da0b1c16f5" providerId="ADAL" clId="{49021BD5-7EF0-4C97-829D-B6454330BC5B}" dt="2023-07-06T09:07:33.689" v="19550" actId="1037"/>
          <ac:spMkLst>
            <pc:docMk/>
            <pc:sldMk cId="3705121573" sldId="491"/>
            <ac:spMk id="98" creationId="{470498DD-41CE-B3E2-8942-263CF0779BEF}"/>
          </ac:spMkLst>
        </pc:spChg>
        <pc:spChg chg="mod topLvl">
          <ac:chgData name="Cantamessa Astrid" userId="25f9f48d-85bc-43a4-947a-61da0b1c16f5" providerId="ADAL" clId="{49021BD5-7EF0-4C97-829D-B6454330BC5B}" dt="2023-07-06T09:07:33.689" v="19550" actId="1037"/>
          <ac:spMkLst>
            <pc:docMk/>
            <pc:sldMk cId="3705121573" sldId="491"/>
            <ac:spMk id="99" creationId="{DFE6C433-0B90-B205-DA34-3892A4B4F742}"/>
          </ac:spMkLst>
        </pc:spChg>
        <pc:spChg chg="mod topLvl">
          <ac:chgData name="Cantamessa Astrid" userId="25f9f48d-85bc-43a4-947a-61da0b1c16f5" providerId="ADAL" clId="{49021BD5-7EF0-4C97-829D-B6454330BC5B}" dt="2023-07-06T09:07:33.689" v="19550" actId="1037"/>
          <ac:spMkLst>
            <pc:docMk/>
            <pc:sldMk cId="3705121573" sldId="491"/>
            <ac:spMk id="108" creationId="{824438ED-7F03-E0BD-F1D5-C607799E80A0}"/>
          </ac:spMkLst>
        </pc:spChg>
        <pc:spChg chg="mod">
          <ac:chgData name="Cantamessa Astrid" userId="25f9f48d-85bc-43a4-947a-61da0b1c16f5" providerId="ADAL" clId="{49021BD5-7EF0-4C97-829D-B6454330BC5B}" dt="2023-07-06T09:08:29.335" v="19581" actId="1076"/>
          <ac:spMkLst>
            <pc:docMk/>
            <pc:sldMk cId="3705121573" sldId="491"/>
            <ac:spMk id="130" creationId="{AFB0A7D5-6141-493A-7EB3-F6BFFC8E1137}"/>
          </ac:spMkLst>
        </pc:spChg>
        <pc:spChg chg="mod">
          <ac:chgData name="Cantamessa Astrid" userId="25f9f48d-85bc-43a4-947a-61da0b1c16f5" providerId="ADAL" clId="{49021BD5-7EF0-4C97-829D-B6454330BC5B}" dt="2023-07-06T09:08:29.335" v="19581" actId="1076"/>
          <ac:spMkLst>
            <pc:docMk/>
            <pc:sldMk cId="3705121573" sldId="491"/>
            <ac:spMk id="131" creationId="{80762E21-D78A-7BC2-EB4E-307536F90AD1}"/>
          </ac:spMkLst>
        </pc:spChg>
        <pc:spChg chg="mod">
          <ac:chgData name="Cantamessa Astrid" userId="25f9f48d-85bc-43a4-947a-61da0b1c16f5" providerId="ADAL" clId="{49021BD5-7EF0-4C97-829D-B6454330BC5B}" dt="2023-07-06T09:08:29.335" v="19581" actId="1076"/>
          <ac:spMkLst>
            <pc:docMk/>
            <pc:sldMk cId="3705121573" sldId="491"/>
            <ac:spMk id="132" creationId="{3C56C96C-88BD-B18F-8AEA-4540B92F23A1}"/>
          </ac:spMkLst>
        </pc:spChg>
        <pc:spChg chg="mod">
          <ac:chgData name="Cantamessa Astrid" userId="25f9f48d-85bc-43a4-947a-61da0b1c16f5" providerId="ADAL" clId="{49021BD5-7EF0-4C97-829D-B6454330BC5B}" dt="2023-07-06T09:09:34.030" v="19604" actId="1076"/>
          <ac:spMkLst>
            <pc:docMk/>
            <pc:sldMk cId="3705121573" sldId="491"/>
            <ac:spMk id="136" creationId="{7ED1E4BE-F020-9A5E-8637-EFF1EAEB9A1C}"/>
          </ac:spMkLst>
        </pc:spChg>
        <pc:spChg chg="mod">
          <ac:chgData name="Cantamessa Astrid" userId="25f9f48d-85bc-43a4-947a-61da0b1c16f5" providerId="ADAL" clId="{49021BD5-7EF0-4C97-829D-B6454330BC5B}" dt="2023-07-06T09:09:34.030" v="19604" actId="1076"/>
          <ac:spMkLst>
            <pc:docMk/>
            <pc:sldMk cId="3705121573" sldId="491"/>
            <ac:spMk id="138" creationId="{16195B29-E42C-1E9C-5DCC-F16A7B990E3F}"/>
          </ac:spMkLst>
        </pc:spChg>
        <pc:spChg chg="mod">
          <ac:chgData name="Cantamessa Astrid" userId="25f9f48d-85bc-43a4-947a-61da0b1c16f5" providerId="ADAL" clId="{49021BD5-7EF0-4C97-829D-B6454330BC5B}" dt="2023-07-06T09:07:33.689" v="19550" actId="1037"/>
          <ac:spMkLst>
            <pc:docMk/>
            <pc:sldMk cId="3705121573" sldId="491"/>
            <ac:spMk id="161" creationId="{75785A75-3ADD-7BD1-3096-8830FC939094}"/>
          </ac:spMkLst>
        </pc:spChg>
        <pc:spChg chg="mod topLvl">
          <ac:chgData name="Cantamessa Astrid" userId="25f9f48d-85bc-43a4-947a-61da0b1c16f5" providerId="ADAL" clId="{49021BD5-7EF0-4C97-829D-B6454330BC5B}" dt="2023-07-06T09:07:33.689" v="19550" actId="1037"/>
          <ac:spMkLst>
            <pc:docMk/>
            <pc:sldMk cId="3705121573" sldId="491"/>
            <ac:spMk id="167" creationId="{7CA4AFA8-3488-B552-90FD-AB59DDA2C2F3}"/>
          </ac:spMkLst>
        </pc:spChg>
        <pc:spChg chg="mod topLvl">
          <ac:chgData name="Cantamessa Astrid" userId="25f9f48d-85bc-43a4-947a-61da0b1c16f5" providerId="ADAL" clId="{49021BD5-7EF0-4C97-829D-B6454330BC5B}" dt="2023-07-06T09:07:33.689" v="19550" actId="1037"/>
          <ac:spMkLst>
            <pc:docMk/>
            <pc:sldMk cId="3705121573" sldId="491"/>
            <ac:spMk id="180" creationId="{A6793BDE-BD45-E8F9-523F-834AA95F06D3}"/>
          </ac:spMkLst>
        </pc:spChg>
        <pc:spChg chg="mod">
          <ac:chgData name="Cantamessa Astrid" userId="25f9f48d-85bc-43a4-947a-61da0b1c16f5" providerId="ADAL" clId="{49021BD5-7EF0-4C97-829D-B6454330BC5B}" dt="2023-07-06T09:07:41.219" v="19575" actId="1038"/>
          <ac:spMkLst>
            <pc:docMk/>
            <pc:sldMk cId="3705121573" sldId="491"/>
            <ac:spMk id="215" creationId="{3940D4B3-DCE8-52CE-8A82-42FD53B31AEA}"/>
          </ac:spMkLst>
        </pc:spChg>
        <pc:grpChg chg="add del mod">
          <ac:chgData name="Cantamessa Astrid" userId="25f9f48d-85bc-43a4-947a-61da0b1c16f5" providerId="ADAL" clId="{49021BD5-7EF0-4C97-829D-B6454330BC5B}" dt="2023-07-05T08:39:29.430" v="7221" actId="165"/>
          <ac:grpSpMkLst>
            <pc:docMk/>
            <pc:sldMk cId="3705121573" sldId="491"/>
            <ac:grpSpMk id="2" creationId="{767E8F5C-777D-C7AA-ECF7-885023430E62}"/>
          </ac:grpSpMkLst>
        </pc:grpChg>
        <pc:grpChg chg="add mod">
          <ac:chgData name="Cantamessa Astrid" userId="25f9f48d-85bc-43a4-947a-61da0b1c16f5" providerId="ADAL" clId="{49021BD5-7EF0-4C97-829D-B6454330BC5B}" dt="2023-07-05T08:14:17.350" v="6426" actId="1076"/>
          <ac:grpSpMkLst>
            <pc:docMk/>
            <pc:sldMk cId="3705121573" sldId="491"/>
            <ac:grpSpMk id="9" creationId="{6AE52A74-F281-3148-04CB-3E1960E7B0DE}"/>
          </ac:grpSpMkLst>
        </pc:grpChg>
        <pc:grpChg chg="mod">
          <ac:chgData name="Cantamessa Astrid" userId="25f9f48d-85bc-43a4-947a-61da0b1c16f5" providerId="ADAL" clId="{49021BD5-7EF0-4C97-829D-B6454330BC5B}" dt="2023-07-06T09:08:29.335" v="19581" actId="1076"/>
          <ac:grpSpMkLst>
            <pc:docMk/>
            <pc:sldMk cId="3705121573" sldId="491"/>
            <ac:grpSpMk id="13" creationId="{7E9541F4-D703-D4AF-3050-10DF5792BE53}"/>
          </ac:grpSpMkLst>
        </pc:grpChg>
        <pc:grpChg chg="mod">
          <ac:chgData name="Cantamessa Astrid" userId="25f9f48d-85bc-43a4-947a-61da0b1c16f5" providerId="ADAL" clId="{49021BD5-7EF0-4C97-829D-B6454330BC5B}" dt="2023-07-06T09:08:29.335" v="19581" actId="1076"/>
          <ac:grpSpMkLst>
            <pc:docMk/>
            <pc:sldMk cId="3705121573" sldId="491"/>
            <ac:grpSpMk id="14" creationId="{17620D9B-4462-41A8-91D7-3DD0F2ABFD7F}"/>
          </ac:grpSpMkLst>
        </pc:grpChg>
        <pc:grpChg chg="mod">
          <ac:chgData name="Cantamessa Astrid" userId="25f9f48d-85bc-43a4-947a-61da0b1c16f5" providerId="ADAL" clId="{49021BD5-7EF0-4C97-829D-B6454330BC5B}" dt="2023-07-06T09:08:29.335" v="19581" actId="1076"/>
          <ac:grpSpMkLst>
            <pc:docMk/>
            <pc:sldMk cId="3705121573" sldId="491"/>
            <ac:grpSpMk id="17" creationId="{DA64C26A-D537-02B0-5ADD-9E20E5B168E3}"/>
          </ac:grpSpMkLst>
        </pc:grpChg>
        <pc:grpChg chg="mod">
          <ac:chgData name="Cantamessa Astrid" userId="25f9f48d-85bc-43a4-947a-61da0b1c16f5" providerId="ADAL" clId="{49021BD5-7EF0-4C97-829D-B6454330BC5B}" dt="2023-07-05T08:39:29.430" v="7221" actId="165"/>
          <ac:grpSpMkLst>
            <pc:docMk/>
            <pc:sldMk cId="3705121573" sldId="491"/>
            <ac:grpSpMk id="94" creationId="{7F0B170A-F0FB-9BE5-6BAD-696D4E2FE5B5}"/>
          </ac:grpSpMkLst>
        </pc:grpChg>
        <pc:grpChg chg="mod">
          <ac:chgData name="Cantamessa Astrid" userId="25f9f48d-85bc-43a4-947a-61da0b1c16f5" providerId="ADAL" clId="{49021BD5-7EF0-4C97-829D-B6454330BC5B}" dt="2023-07-05T08:39:29.430" v="7221" actId="165"/>
          <ac:grpSpMkLst>
            <pc:docMk/>
            <pc:sldMk cId="3705121573" sldId="491"/>
            <ac:grpSpMk id="190" creationId="{6F42930A-AD74-CB1A-DCB6-0A52AD575A83}"/>
          </ac:grpSpMkLst>
        </pc:grpChg>
        <pc:grpChg chg="mod">
          <ac:chgData name="Cantamessa Astrid" userId="25f9f48d-85bc-43a4-947a-61da0b1c16f5" providerId="ADAL" clId="{49021BD5-7EF0-4C97-829D-B6454330BC5B}" dt="2023-07-05T08:39:29.430" v="7221" actId="165"/>
          <ac:grpSpMkLst>
            <pc:docMk/>
            <pc:sldMk cId="3705121573" sldId="491"/>
            <ac:grpSpMk id="191" creationId="{73198941-1607-E05C-C2E1-370D35F79F0F}"/>
          </ac:grpSpMkLst>
        </pc:grpChg>
        <pc:grpChg chg="mod">
          <ac:chgData name="Cantamessa Astrid" userId="25f9f48d-85bc-43a4-947a-61da0b1c16f5" providerId="ADAL" clId="{49021BD5-7EF0-4C97-829D-B6454330BC5B}" dt="2023-07-05T08:39:29.430" v="7221" actId="165"/>
          <ac:grpSpMkLst>
            <pc:docMk/>
            <pc:sldMk cId="3705121573" sldId="491"/>
            <ac:grpSpMk id="196" creationId="{001988C0-10A3-ABA4-256D-66F9C0D19C31}"/>
          </ac:grpSpMkLst>
        </pc:grpChg>
        <pc:grpChg chg="mod">
          <ac:chgData name="Cantamessa Astrid" userId="25f9f48d-85bc-43a4-947a-61da0b1c16f5" providerId="ADAL" clId="{49021BD5-7EF0-4C97-829D-B6454330BC5B}" dt="2023-07-05T08:39:29.430" v="7221" actId="165"/>
          <ac:grpSpMkLst>
            <pc:docMk/>
            <pc:sldMk cId="3705121573" sldId="491"/>
            <ac:grpSpMk id="197" creationId="{517E353E-39D5-59DA-84F3-DDB1AB0F6E36}"/>
          </ac:grpSpMkLst>
        </pc:grpChg>
        <pc:grpChg chg="mod topLvl">
          <ac:chgData name="Cantamessa Astrid" userId="25f9f48d-85bc-43a4-947a-61da0b1c16f5" providerId="ADAL" clId="{49021BD5-7EF0-4C97-829D-B6454330BC5B}" dt="2023-07-06T09:07:33.689" v="19550" actId="1037"/>
          <ac:grpSpMkLst>
            <pc:docMk/>
            <pc:sldMk cId="3705121573" sldId="491"/>
            <ac:grpSpMk id="198" creationId="{85290972-3279-1748-3292-474CE31AFCA6}"/>
          </ac:grpSpMkLst>
        </pc:grpChg>
        <pc:picChg chg="add mod">
          <ac:chgData name="Cantamessa Astrid" userId="25f9f48d-85bc-43a4-947a-61da0b1c16f5" providerId="ADAL" clId="{49021BD5-7EF0-4C97-829D-B6454330BC5B}" dt="2023-07-05T08:14:23.276" v="6427" actId="1076"/>
          <ac:picMkLst>
            <pc:docMk/>
            <pc:sldMk cId="3705121573" sldId="491"/>
            <ac:picMk id="29" creationId="{93D9BBB4-6F09-2C13-D2D9-4FC3AA97CA24}"/>
          </ac:picMkLst>
        </pc:picChg>
        <pc:picChg chg="add mod">
          <ac:chgData name="Cantamessa Astrid" userId="25f9f48d-85bc-43a4-947a-61da0b1c16f5" providerId="ADAL" clId="{49021BD5-7EF0-4C97-829D-B6454330BC5B}" dt="2023-07-05T08:12:27.333" v="6404" actId="1076"/>
          <ac:picMkLst>
            <pc:docMk/>
            <pc:sldMk cId="3705121573" sldId="491"/>
            <ac:picMk id="36" creationId="{BAE30248-CC24-A16C-63BF-88CDE4651376}"/>
          </ac:picMkLst>
        </pc:picChg>
        <pc:picChg chg="mod">
          <ac:chgData name="Cantamessa Astrid" userId="25f9f48d-85bc-43a4-947a-61da0b1c16f5" providerId="ADAL" clId="{49021BD5-7EF0-4C97-829D-B6454330BC5B}" dt="2023-07-06T09:07:17.594" v="19501" actId="1038"/>
          <ac:picMkLst>
            <pc:docMk/>
            <pc:sldMk cId="3705121573" sldId="491"/>
            <ac:picMk id="45" creationId="{7D25E03C-77FE-33CC-0831-B0AEC28A32D9}"/>
          </ac:picMkLst>
        </pc:picChg>
        <pc:picChg chg="add mod modCrop">
          <ac:chgData name="Cantamessa Astrid" userId="25f9f48d-85bc-43a4-947a-61da0b1c16f5" providerId="ADAL" clId="{49021BD5-7EF0-4C97-829D-B6454330BC5B}" dt="2023-07-06T09:09:22.462" v="19603" actId="1076"/>
          <ac:picMkLst>
            <pc:docMk/>
            <pc:sldMk cId="3705121573" sldId="491"/>
            <ac:picMk id="58" creationId="{8EC72F6B-1186-4730-00E9-01FA98326B13}"/>
          </ac:picMkLst>
        </pc:picChg>
        <pc:cxnChg chg="mod">
          <ac:chgData name="Cantamessa Astrid" userId="25f9f48d-85bc-43a4-947a-61da0b1c16f5" providerId="ADAL" clId="{49021BD5-7EF0-4C97-829D-B6454330BC5B}" dt="2023-07-05T08:39:29.430" v="7221" actId="165"/>
          <ac:cxnSpMkLst>
            <pc:docMk/>
            <pc:sldMk cId="3705121573" sldId="491"/>
            <ac:cxnSpMk id="32" creationId="{479A6AD9-7D80-E4FA-3013-9034191DD511}"/>
          </ac:cxnSpMkLst>
        </pc:cxnChg>
        <pc:cxnChg chg="mod">
          <ac:chgData name="Cantamessa Astrid" userId="25f9f48d-85bc-43a4-947a-61da0b1c16f5" providerId="ADAL" clId="{49021BD5-7EF0-4C97-829D-B6454330BC5B}" dt="2023-07-05T08:39:29.430" v="7221" actId="165"/>
          <ac:cxnSpMkLst>
            <pc:docMk/>
            <pc:sldMk cId="3705121573" sldId="491"/>
            <ac:cxnSpMk id="34" creationId="{71DAA1BF-B440-6320-933C-9D94031EBA3D}"/>
          </ac:cxnSpMkLst>
        </pc:cxnChg>
        <pc:cxnChg chg="add mod">
          <ac:chgData name="Cantamessa Astrid" userId="25f9f48d-85bc-43a4-947a-61da0b1c16f5" providerId="ADAL" clId="{49021BD5-7EF0-4C97-829D-B6454330BC5B}" dt="2023-07-05T08:14:52.342" v="6452" actId="1035"/>
          <ac:cxnSpMkLst>
            <pc:docMk/>
            <pc:sldMk cId="3705121573" sldId="491"/>
            <ac:cxnSpMk id="38" creationId="{F325878D-EEA1-7C16-59E0-3C143F54236F}"/>
          </ac:cxnSpMkLst>
        </pc:cxnChg>
        <pc:cxnChg chg="add del mod">
          <ac:chgData name="Cantamessa Astrid" userId="25f9f48d-85bc-43a4-947a-61da0b1c16f5" providerId="ADAL" clId="{49021BD5-7EF0-4C97-829D-B6454330BC5B}" dt="2023-07-05T08:14:54.496" v="6453" actId="478"/>
          <ac:cxnSpMkLst>
            <pc:docMk/>
            <pc:sldMk cId="3705121573" sldId="491"/>
            <ac:cxnSpMk id="47" creationId="{C5582E94-0E36-6761-CBC8-470427DEA6F6}"/>
          </ac:cxnSpMkLst>
        </pc:cxnChg>
        <pc:cxnChg chg="mod">
          <ac:chgData name="Cantamessa Astrid" userId="25f9f48d-85bc-43a4-947a-61da0b1c16f5" providerId="ADAL" clId="{49021BD5-7EF0-4C97-829D-B6454330BC5B}" dt="2023-07-06T09:08:29.335" v="19581" actId="1076"/>
          <ac:cxnSpMkLst>
            <pc:docMk/>
            <pc:sldMk cId="3705121573" sldId="491"/>
            <ac:cxnSpMk id="48" creationId="{E5F10425-105D-34F2-F863-900DD5B2D7E5}"/>
          </ac:cxnSpMkLst>
        </pc:cxnChg>
        <pc:cxnChg chg="mod">
          <ac:chgData name="Cantamessa Astrid" userId="25f9f48d-85bc-43a4-947a-61da0b1c16f5" providerId="ADAL" clId="{49021BD5-7EF0-4C97-829D-B6454330BC5B}" dt="2023-07-06T09:09:34.030" v="19604" actId="1076"/>
          <ac:cxnSpMkLst>
            <pc:docMk/>
            <pc:sldMk cId="3705121573" sldId="491"/>
            <ac:cxnSpMk id="75" creationId="{DC6C7AB9-50CC-5D37-8809-FEC4A68B906E}"/>
          </ac:cxnSpMkLst>
        </pc:cxnChg>
        <pc:cxnChg chg="mod topLvl">
          <ac:chgData name="Cantamessa Astrid" userId="25f9f48d-85bc-43a4-947a-61da0b1c16f5" providerId="ADAL" clId="{49021BD5-7EF0-4C97-829D-B6454330BC5B}" dt="2023-07-06T09:07:33.689" v="19550" actId="1037"/>
          <ac:cxnSpMkLst>
            <pc:docMk/>
            <pc:sldMk cId="3705121573" sldId="491"/>
            <ac:cxnSpMk id="101" creationId="{600D0E04-080D-F87C-E6DC-9007816AFE30}"/>
          </ac:cxnSpMkLst>
        </pc:cxnChg>
        <pc:cxnChg chg="mod topLvl">
          <ac:chgData name="Cantamessa Astrid" userId="25f9f48d-85bc-43a4-947a-61da0b1c16f5" providerId="ADAL" clId="{49021BD5-7EF0-4C97-829D-B6454330BC5B}" dt="2023-07-06T09:07:33.689" v="19550" actId="1037"/>
          <ac:cxnSpMkLst>
            <pc:docMk/>
            <pc:sldMk cId="3705121573" sldId="491"/>
            <ac:cxnSpMk id="102" creationId="{A767B55F-5026-7526-0FBE-E419FCCF949A}"/>
          </ac:cxnSpMkLst>
        </pc:cxnChg>
        <pc:cxnChg chg="mod topLvl">
          <ac:chgData name="Cantamessa Astrid" userId="25f9f48d-85bc-43a4-947a-61da0b1c16f5" providerId="ADAL" clId="{49021BD5-7EF0-4C97-829D-B6454330BC5B}" dt="2023-07-06T09:07:33.689" v="19550" actId="1037"/>
          <ac:cxnSpMkLst>
            <pc:docMk/>
            <pc:sldMk cId="3705121573" sldId="491"/>
            <ac:cxnSpMk id="105" creationId="{49FEEB30-F229-2A05-6677-476F34D17984}"/>
          </ac:cxnSpMkLst>
        </pc:cxnChg>
        <pc:cxnChg chg="mod">
          <ac:chgData name="Cantamessa Astrid" userId="25f9f48d-85bc-43a4-947a-61da0b1c16f5" providerId="ADAL" clId="{49021BD5-7EF0-4C97-829D-B6454330BC5B}" dt="2023-07-06T09:09:37.268" v="19605" actId="14100"/>
          <ac:cxnSpMkLst>
            <pc:docMk/>
            <pc:sldMk cId="3705121573" sldId="491"/>
            <ac:cxnSpMk id="139" creationId="{E4F4763D-7A47-BAC5-A5C6-70A2790CF070}"/>
          </ac:cxnSpMkLst>
        </pc:cxnChg>
        <pc:cxnChg chg="mod">
          <ac:chgData name="Cantamessa Astrid" userId="25f9f48d-85bc-43a4-947a-61da0b1c16f5" providerId="ADAL" clId="{49021BD5-7EF0-4C97-829D-B6454330BC5B}" dt="2023-07-06T09:09:39.197" v="19606" actId="14100"/>
          <ac:cxnSpMkLst>
            <pc:docMk/>
            <pc:sldMk cId="3705121573" sldId="491"/>
            <ac:cxnSpMk id="143" creationId="{1854B9E1-B392-5EBF-0039-B3C7336834A5}"/>
          </ac:cxnSpMkLst>
        </pc:cxnChg>
        <pc:cxnChg chg="mod topLvl">
          <ac:chgData name="Cantamessa Astrid" userId="25f9f48d-85bc-43a4-947a-61da0b1c16f5" providerId="ADAL" clId="{49021BD5-7EF0-4C97-829D-B6454330BC5B}" dt="2023-07-06T09:07:33.689" v="19550" actId="1037"/>
          <ac:cxnSpMkLst>
            <pc:docMk/>
            <pc:sldMk cId="3705121573" sldId="491"/>
            <ac:cxnSpMk id="163" creationId="{F30D509E-AB98-6112-7F10-5D5197BAAF5C}"/>
          </ac:cxnSpMkLst>
        </pc:cxnChg>
        <pc:cxnChg chg="mod topLvl">
          <ac:chgData name="Cantamessa Astrid" userId="25f9f48d-85bc-43a4-947a-61da0b1c16f5" providerId="ADAL" clId="{49021BD5-7EF0-4C97-829D-B6454330BC5B}" dt="2023-07-06T09:07:33.689" v="19550" actId="1037"/>
          <ac:cxnSpMkLst>
            <pc:docMk/>
            <pc:sldMk cId="3705121573" sldId="491"/>
            <ac:cxnSpMk id="169" creationId="{532D2952-06BD-CAE4-5825-1695B090D895}"/>
          </ac:cxnSpMkLst>
        </pc:cxnChg>
        <pc:cxnChg chg="mod topLvl">
          <ac:chgData name="Cantamessa Astrid" userId="25f9f48d-85bc-43a4-947a-61da0b1c16f5" providerId="ADAL" clId="{49021BD5-7EF0-4C97-829D-B6454330BC5B}" dt="2023-07-06T09:07:33.689" v="19550" actId="1037"/>
          <ac:cxnSpMkLst>
            <pc:docMk/>
            <pc:sldMk cId="3705121573" sldId="491"/>
            <ac:cxnSpMk id="181" creationId="{58EE6E8F-EF84-9CC8-1D33-5D7B72812356}"/>
          </ac:cxnSpMkLst>
        </pc:cxnChg>
      </pc:sldChg>
      <pc:sldChg chg="modSp add del mod">
        <pc:chgData name="Cantamessa Astrid" userId="25f9f48d-85bc-43a4-947a-61da0b1c16f5" providerId="ADAL" clId="{49021BD5-7EF0-4C97-829D-B6454330BC5B}" dt="2023-07-05T09:45:56.981" v="13876" actId="47"/>
        <pc:sldMkLst>
          <pc:docMk/>
          <pc:sldMk cId="594846016" sldId="492"/>
        </pc:sldMkLst>
        <pc:spChg chg="mod">
          <ac:chgData name="Cantamessa Astrid" userId="25f9f48d-85bc-43a4-947a-61da0b1c16f5" providerId="ADAL" clId="{49021BD5-7EF0-4C97-829D-B6454330BC5B}" dt="2023-07-05T09:45:36.135" v="13875" actId="1076"/>
          <ac:spMkLst>
            <pc:docMk/>
            <pc:sldMk cId="594846016" sldId="492"/>
            <ac:spMk id="914" creationId="{6926A660-CA3C-DDB2-A8D0-8C5E48040A48}"/>
          </ac:spMkLst>
        </pc:spChg>
        <pc:spChg chg="mod">
          <ac:chgData name="Cantamessa Astrid" userId="25f9f48d-85bc-43a4-947a-61da0b1c16f5" providerId="ADAL" clId="{49021BD5-7EF0-4C97-829D-B6454330BC5B}" dt="2023-07-05T09:45:36.135" v="13875" actId="1076"/>
          <ac:spMkLst>
            <pc:docMk/>
            <pc:sldMk cId="594846016" sldId="492"/>
            <ac:spMk id="915" creationId="{5B640C29-AE76-B1C2-3D26-DF39F06D0B5F}"/>
          </ac:spMkLst>
        </pc:spChg>
        <pc:spChg chg="mod">
          <ac:chgData name="Cantamessa Astrid" userId="25f9f48d-85bc-43a4-947a-61da0b1c16f5" providerId="ADAL" clId="{49021BD5-7EF0-4C97-829D-B6454330BC5B}" dt="2023-07-05T09:45:36.135" v="13875" actId="1076"/>
          <ac:spMkLst>
            <pc:docMk/>
            <pc:sldMk cId="594846016" sldId="492"/>
            <ac:spMk id="916" creationId="{F46E0A63-A30C-478A-0CFD-A8DBB889E50E}"/>
          </ac:spMkLst>
        </pc:spChg>
        <pc:spChg chg="mod">
          <ac:chgData name="Cantamessa Astrid" userId="25f9f48d-85bc-43a4-947a-61da0b1c16f5" providerId="ADAL" clId="{49021BD5-7EF0-4C97-829D-B6454330BC5B}" dt="2023-07-05T09:45:36.135" v="13875" actId="1076"/>
          <ac:spMkLst>
            <pc:docMk/>
            <pc:sldMk cId="594846016" sldId="492"/>
            <ac:spMk id="917" creationId="{20F1C099-8816-4231-9727-C161914E2F5E}"/>
          </ac:spMkLst>
        </pc:spChg>
        <pc:spChg chg="mod">
          <ac:chgData name="Cantamessa Astrid" userId="25f9f48d-85bc-43a4-947a-61da0b1c16f5" providerId="ADAL" clId="{49021BD5-7EF0-4C97-829D-B6454330BC5B}" dt="2023-07-05T09:45:36.135" v="13875" actId="1076"/>
          <ac:spMkLst>
            <pc:docMk/>
            <pc:sldMk cId="594846016" sldId="492"/>
            <ac:spMk id="918" creationId="{994896E0-216C-9055-E8ED-240EF0F8D2DC}"/>
          </ac:spMkLst>
        </pc:spChg>
        <pc:spChg chg="mod">
          <ac:chgData name="Cantamessa Astrid" userId="25f9f48d-85bc-43a4-947a-61da0b1c16f5" providerId="ADAL" clId="{49021BD5-7EF0-4C97-829D-B6454330BC5B}" dt="2023-07-05T09:45:36.135" v="13875" actId="1076"/>
          <ac:spMkLst>
            <pc:docMk/>
            <pc:sldMk cId="594846016" sldId="492"/>
            <ac:spMk id="919" creationId="{C884EC23-87EF-81ED-787E-04226CDEC133}"/>
          </ac:spMkLst>
        </pc:spChg>
        <pc:spChg chg="mod">
          <ac:chgData name="Cantamessa Astrid" userId="25f9f48d-85bc-43a4-947a-61da0b1c16f5" providerId="ADAL" clId="{49021BD5-7EF0-4C97-829D-B6454330BC5B}" dt="2023-07-05T09:45:36.135" v="13875" actId="1076"/>
          <ac:spMkLst>
            <pc:docMk/>
            <pc:sldMk cId="594846016" sldId="492"/>
            <ac:spMk id="920" creationId="{FE14CD7A-45B5-DFC4-71D8-04256C9B54D6}"/>
          </ac:spMkLst>
        </pc:spChg>
        <pc:spChg chg="mod">
          <ac:chgData name="Cantamessa Astrid" userId="25f9f48d-85bc-43a4-947a-61da0b1c16f5" providerId="ADAL" clId="{49021BD5-7EF0-4C97-829D-B6454330BC5B}" dt="2023-07-05T09:45:36.135" v="13875" actId="1076"/>
          <ac:spMkLst>
            <pc:docMk/>
            <pc:sldMk cId="594846016" sldId="492"/>
            <ac:spMk id="921" creationId="{50DD46B0-69A5-07D1-1145-84C79203435E}"/>
          </ac:spMkLst>
        </pc:spChg>
        <pc:spChg chg="mod">
          <ac:chgData name="Cantamessa Astrid" userId="25f9f48d-85bc-43a4-947a-61da0b1c16f5" providerId="ADAL" clId="{49021BD5-7EF0-4C97-829D-B6454330BC5B}" dt="2023-07-05T09:45:36.135" v="13875" actId="1076"/>
          <ac:spMkLst>
            <pc:docMk/>
            <pc:sldMk cId="594846016" sldId="492"/>
            <ac:spMk id="922" creationId="{0B4D3481-5CC7-25A6-8D64-6C52DA48031F}"/>
          </ac:spMkLst>
        </pc:spChg>
        <pc:spChg chg="mod">
          <ac:chgData name="Cantamessa Astrid" userId="25f9f48d-85bc-43a4-947a-61da0b1c16f5" providerId="ADAL" clId="{49021BD5-7EF0-4C97-829D-B6454330BC5B}" dt="2023-07-05T09:45:36.135" v="13875" actId="1076"/>
          <ac:spMkLst>
            <pc:docMk/>
            <pc:sldMk cId="594846016" sldId="492"/>
            <ac:spMk id="923" creationId="{0EDE6445-A928-78A5-7E65-C08F3E2C5F54}"/>
          </ac:spMkLst>
        </pc:spChg>
        <pc:spChg chg="mod">
          <ac:chgData name="Cantamessa Astrid" userId="25f9f48d-85bc-43a4-947a-61da0b1c16f5" providerId="ADAL" clId="{49021BD5-7EF0-4C97-829D-B6454330BC5B}" dt="2023-07-05T09:45:36.135" v="13875" actId="1076"/>
          <ac:spMkLst>
            <pc:docMk/>
            <pc:sldMk cId="594846016" sldId="492"/>
            <ac:spMk id="924" creationId="{C3BA5034-A827-9B39-BD92-DE50A1957142}"/>
          </ac:spMkLst>
        </pc:spChg>
        <pc:spChg chg="mod">
          <ac:chgData name="Cantamessa Astrid" userId="25f9f48d-85bc-43a4-947a-61da0b1c16f5" providerId="ADAL" clId="{49021BD5-7EF0-4C97-829D-B6454330BC5B}" dt="2023-07-05T09:45:36.135" v="13875" actId="1076"/>
          <ac:spMkLst>
            <pc:docMk/>
            <pc:sldMk cId="594846016" sldId="492"/>
            <ac:spMk id="925" creationId="{70C839B2-EA09-6467-1EBA-87B846BC0415}"/>
          </ac:spMkLst>
        </pc:spChg>
        <pc:spChg chg="mod">
          <ac:chgData name="Cantamessa Astrid" userId="25f9f48d-85bc-43a4-947a-61da0b1c16f5" providerId="ADAL" clId="{49021BD5-7EF0-4C97-829D-B6454330BC5B}" dt="2023-07-05T09:45:36.135" v="13875" actId="1076"/>
          <ac:spMkLst>
            <pc:docMk/>
            <pc:sldMk cId="594846016" sldId="492"/>
            <ac:spMk id="926" creationId="{BE55170F-2B12-3E8D-A80E-83BB4D05E41C}"/>
          </ac:spMkLst>
        </pc:spChg>
        <pc:spChg chg="mod">
          <ac:chgData name="Cantamessa Astrid" userId="25f9f48d-85bc-43a4-947a-61da0b1c16f5" providerId="ADAL" clId="{49021BD5-7EF0-4C97-829D-B6454330BC5B}" dt="2023-07-05T09:45:36.135" v="13875" actId="1076"/>
          <ac:spMkLst>
            <pc:docMk/>
            <pc:sldMk cId="594846016" sldId="492"/>
            <ac:spMk id="927" creationId="{67C02653-D125-7CB3-0AC1-D5DF23C79D48}"/>
          </ac:spMkLst>
        </pc:spChg>
        <pc:spChg chg="mod">
          <ac:chgData name="Cantamessa Astrid" userId="25f9f48d-85bc-43a4-947a-61da0b1c16f5" providerId="ADAL" clId="{49021BD5-7EF0-4C97-829D-B6454330BC5B}" dt="2023-07-05T09:45:36.135" v="13875" actId="1076"/>
          <ac:spMkLst>
            <pc:docMk/>
            <pc:sldMk cId="594846016" sldId="492"/>
            <ac:spMk id="928" creationId="{513CF740-DADB-5F8C-11C3-308EA9C38269}"/>
          </ac:spMkLst>
        </pc:spChg>
        <pc:spChg chg="mod">
          <ac:chgData name="Cantamessa Astrid" userId="25f9f48d-85bc-43a4-947a-61da0b1c16f5" providerId="ADAL" clId="{49021BD5-7EF0-4C97-829D-B6454330BC5B}" dt="2023-07-05T09:45:36.135" v="13875" actId="1076"/>
          <ac:spMkLst>
            <pc:docMk/>
            <pc:sldMk cId="594846016" sldId="492"/>
            <ac:spMk id="929" creationId="{11E32425-9CDD-7072-8697-E565ADE7EB6C}"/>
          </ac:spMkLst>
        </pc:spChg>
        <pc:spChg chg="mod">
          <ac:chgData name="Cantamessa Astrid" userId="25f9f48d-85bc-43a4-947a-61da0b1c16f5" providerId="ADAL" clId="{49021BD5-7EF0-4C97-829D-B6454330BC5B}" dt="2023-07-05T09:45:36.135" v="13875" actId="1076"/>
          <ac:spMkLst>
            <pc:docMk/>
            <pc:sldMk cId="594846016" sldId="492"/>
            <ac:spMk id="930" creationId="{AA9BEB49-26BC-64DE-84D6-56AA28D018CC}"/>
          </ac:spMkLst>
        </pc:spChg>
        <pc:spChg chg="mod">
          <ac:chgData name="Cantamessa Astrid" userId="25f9f48d-85bc-43a4-947a-61da0b1c16f5" providerId="ADAL" clId="{49021BD5-7EF0-4C97-829D-B6454330BC5B}" dt="2023-07-05T09:45:36.135" v="13875" actId="1076"/>
          <ac:spMkLst>
            <pc:docMk/>
            <pc:sldMk cId="594846016" sldId="492"/>
            <ac:spMk id="931" creationId="{66CA91D5-438A-3A3B-020D-C1EC15F6896B}"/>
          </ac:spMkLst>
        </pc:spChg>
        <pc:spChg chg="mod">
          <ac:chgData name="Cantamessa Astrid" userId="25f9f48d-85bc-43a4-947a-61da0b1c16f5" providerId="ADAL" clId="{49021BD5-7EF0-4C97-829D-B6454330BC5B}" dt="2023-07-05T09:45:36.135" v="13875" actId="1076"/>
          <ac:spMkLst>
            <pc:docMk/>
            <pc:sldMk cId="594846016" sldId="492"/>
            <ac:spMk id="932" creationId="{63A8BE4B-582B-7451-CCB0-B59CB62D0966}"/>
          </ac:spMkLst>
        </pc:spChg>
        <pc:spChg chg="mod">
          <ac:chgData name="Cantamessa Astrid" userId="25f9f48d-85bc-43a4-947a-61da0b1c16f5" providerId="ADAL" clId="{49021BD5-7EF0-4C97-829D-B6454330BC5B}" dt="2023-07-05T09:45:36.135" v="13875" actId="1076"/>
          <ac:spMkLst>
            <pc:docMk/>
            <pc:sldMk cId="594846016" sldId="492"/>
            <ac:spMk id="933" creationId="{578FEDAD-117C-6F70-7DBB-28756A106924}"/>
          </ac:spMkLst>
        </pc:spChg>
        <pc:spChg chg="mod">
          <ac:chgData name="Cantamessa Astrid" userId="25f9f48d-85bc-43a4-947a-61da0b1c16f5" providerId="ADAL" clId="{49021BD5-7EF0-4C97-829D-B6454330BC5B}" dt="2023-07-05T09:45:36.135" v="13875" actId="1076"/>
          <ac:spMkLst>
            <pc:docMk/>
            <pc:sldMk cId="594846016" sldId="492"/>
            <ac:spMk id="934" creationId="{5EE8F59A-49F7-144B-D77D-7B206DE9C7A0}"/>
          </ac:spMkLst>
        </pc:spChg>
        <pc:spChg chg="mod">
          <ac:chgData name="Cantamessa Astrid" userId="25f9f48d-85bc-43a4-947a-61da0b1c16f5" providerId="ADAL" clId="{49021BD5-7EF0-4C97-829D-B6454330BC5B}" dt="2023-07-05T09:45:36.135" v="13875" actId="1076"/>
          <ac:spMkLst>
            <pc:docMk/>
            <pc:sldMk cId="594846016" sldId="492"/>
            <ac:spMk id="935" creationId="{80BAEE61-C453-43D3-9F93-082814286781}"/>
          </ac:spMkLst>
        </pc:spChg>
        <pc:spChg chg="mod">
          <ac:chgData name="Cantamessa Astrid" userId="25f9f48d-85bc-43a4-947a-61da0b1c16f5" providerId="ADAL" clId="{49021BD5-7EF0-4C97-829D-B6454330BC5B}" dt="2023-07-05T09:45:36.135" v="13875" actId="1076"/>
          <ac:spMkLst>
            <pc:docMk/>
            <pc:sldMk cId="594846016" sldId="492"/>
            <ac:spMk id="936" creationId="{6E82E1B9-70A4-F180-703B-8D5CE0FFD2CE}"/>
          </ac:spMkLst>
        </pc:spChg>
        <pc:spChg chg="mod">
          <ac:chgData name="Cantamessa Astrid" userId="25f9f48d-85bc-43a4-947a-61da0b1c16f5" providerId="ADAL" clId="{49021BD5-7EF0-4C97-829D-B6454330BC5B}" dt="2023-07-05T09:45:36.135" v="13875" actId="1076"/>
          <ac:spMkLst>
            <pc:docMk/>
            <pc:sldMk cId="594846016" sldId="492"/>
            <ac:spMk id="937" creationId="{E33CB85D-1D11-3B84-C6EF-BA9494FAF461}"/>
          </ac:spMkLst>
        </pc:spChg>
        <pc:spChg chg="mod">
          <ac:chgData name="Cantamessa Astrid" userId="25f9f48d-85bc-43a4-947a-61da0b1c16f5" providerId="ADAL" clId="{49021BD5-7EF0-4C97-829D-B6454330BC5B}" dt="2023-07-05T09:45:36.135" v="13875" actId="1076"/>
          <ac:spMkLst>
            <pc:docMk/>
            <pc:sldMk cId="594846016" sldId="492"/>
            <ac:spMk id="938" creationId="{AC34B0A0-DD6D-7867-CC36-69F8EEA07336}"/>
          </ac:spMkLst>
        </pc:spChg>
        <pc:spChg chg="mod">
          <ac:chgData name="Cantamessa Astrid" userId="25f9f48d-85bc-43a4-947a-61da0b1c16f5" providerId="ADAL" clId="{49021BD5-7EF0-4C97-829D-B6454330BC5B}" dt="2023-07-05T09:45:36.135" v="13875" actId="1076"/>
          <ac:spMkLst>
            <pc:docMk/>
            <pc:sldMk cId="594846016" sldId="492"/>
            <ac:spMk id="939" creationId="{65304B83-8396-4D32-3911-15BAB6FE9D86}"/>
          </ac:spMkLst>
        </pc:spChg>
        <pc:spChg chg="mod">
          <ac:chgData name="Cantamessa Astrid" userId="25f9f48d-85bc-43a4-947a-61da0b1c16f5" providerId="ADAL" clId="{49021BD5-7EF0-4C97-829D-B6454330BC5B}" dt="2023-07-05T09:45:36.135" v="13875" actId="1076"/>
          <ac:spMkLst>
            <pc:docMk/>
            <pc:sldMk cId="594846016" sldId="492"/>
            <ac:spMk id="940" creationId="{05D4D2A7-BBB7-127A-35FB-6E1C0368ABEF}"/>
          </ac:spMkLst>
        </pc:spChg>
        <pc:spChg chg="mod">
          <ac:chgData name="Cantamessa Astrid" userId="25f9f48d-85bc-43a4-947a-61da0b1c16f5" providerId="ADAL" clId="{49021BD5-7EF0-4C97-829D-B6454330BC5B}" dt="2023-07-05T09:45:36.135" v="13875" actId="1076"/>
          <ac:spMkLst>
            <pc:docMk/>
            <pc:sldMk cId="594846016" sldId="492"/>
            <ac:spMk id="941" creationId="{E6225F39-E7F4-781A-4471-195425FA3923}"/>
          </ac:spMkLst>
        </pc:spChg>
        <pc:spChg chg="mod">
          <ac:chgData name="Cantamessa Astrid" userId="25f9f48d-85bc-43a4-947a-61da0b1c16f5" providerId="ADAL" clId="{49021BD5-7EF0-4C97-829D-B6454330BC5B}" dt="2023-07-05T09:45:36.135" v="13875" actId="1076"/>
          <ac:spMkLst>
            <pc:docMk/>
            <pc:sldMk cId="594846016" sldId="492"/>
            <ac:spMk id="942" creationId="{393D3780-DBC5-EDA6-817D-2D287F00644E}"/>
          </ac:spMkLst>
        </pc:spChg>
        <pc:spChg chg="mod">
          <ac:chgData name="Cantamessa Astrid" userId="25f9f48d-85bc-43a4-947a-61da0b1c16f5" providerId="ADAL" clId="{49021BD5-7EF0-4C97-829D-B6454330BC5B}" dt="2023-07-05T09:45:36.135" v="13875" actId="1076"/>
          <ac:spMkLst>
            <pc:docMk/>
            <pc:sldMk cId="594846016" sldId="492"/>
            <ac:spMk id="943" creationId="{50BAA1E7-FF3A-870A-B1A0-8857F7CC93A5}"/>
          </ac:spMkLst>
        </pc:spChg>
        <pc:spChg chg="mod">
          <ac:chgData name="Cantamessa Astrid" userId="25f9f48d-85bc-43a4-947a-61da0b1c16f5" providerId="ADAL" clId="{49021BD5-7EF0-4C97-829D-B6454330BC5B}" dt="2023-07-05T09:45:36.135" v="13875" actId="1076"/>
          <ac:spMkLst>
            <pc:docMk/>
            <pc:sldMk cId="594846016" sldId="492"/>
            <ac:spMk id="944" creationId="{AA5B3940-08AA-8F9A-656F-0C0EE6D9DC1C}"/>
          </ac:spMkLst>
        </pc:spChg>
        <pc:spChg chg="mod">
          <ac:chgData name="Cantamessa Astrid" userId="25f9f48d-85bc-43a4-947a-61da0b1c16f5" providerId="ADAL" clId="{49021BD5-7EF0-4C97-829D-B6454330BC5B}" dt="2023-07-05T09:45:36.135" v="13875" actId="1076"/>
          <ac:spMkLst>
            <pc:docMk/>
            <pc:sldMk cId="594846016" sldId="492"/>
            <ac:spMk id="945" creationId="{11FACD93-B8D9-0D3A-7036-9AA43FBE713D}"/>
          </ac:spMkLst>
        </pc:spChg>
        <pc:spChg chg="mod">
          <ac:chgData name="Cantamessa Astrid" userId="25f9f48d-85bc-43a4-947a-61da0b1c16f5" providerId="ADAL" clId="{49021BD5-7EF0-4C97-829D-B6454330BC5B}" dt="2023-07-05T09:45:36.135" v="13875" actId="1076"/>
          <ac:spMkLst>
            <pc:docMk/>
            <pc:sldMk cId="594846016" sldId="492"/>
            <ac:spMk id="946" creationId="{F7270EB6-D3B3-6D30-E660-2DF7D339C922}"/>
          </ac:spMkLst>
        </pc:spChg>
        <pc:spChg chg="mod">
          <ac:chgData name="Cantamessa Astrid" userId="25f9f48d-85bc-43a4-947a-61da0b1c16f5" providerId="ADAL" clId="{49021BD5-7EF0-4C97-829D-B6454330BC5B}" dt="2023-07-05T09:45:36.135" v="13875" actId="1076"/>
          <ac:spMkLst>
            <pc:docMk/>
            <pc:sldMk cId="594846016" sldId="492"/>
            <ac:spMk id="947" creationId="{BAA108C0-3DDA-F8EF-B11F-9499E0B15E11}"/>
          </ac:spMkLst>
        </pc:spChg>
        <pc:spChg chg="mod">
          <ac:chgData name="Cantamessa Astrid" userId="25f9f48d-85bc-43a4-947a-61da0b1c16f5" providerId="ADAL" clId="{49021BD5-7EF0-4C97-829D-B6454330BC5B}" dt="2023-07-05T09:45:36.135" v="13875" actId="1076"/>
          <ac:spMkLst>
            <pc:docMk/>
            <pc:sldMk cId="594846016" sldId="492"/>
            <ac:spMk id="948" creationId="{25F4349F-FDFA-6219-D3B4-56A3D4442DAA}"/>
          </ac:spMkLst>
        </pc:spChg>
        <pc:spChg chg="mod">
          <ac:chgData name="Cantamessa Astrid" userId="25f9f48d-85bc-43a4-947a-61da0b1c16f5" providerId="ADAL" clId="{49021BD5-7EF0-4C97-829D-B6454330BC5B}" dt="2023-07-05T09:45:36.135" v="13875" actId="1076"/>
          <ac:spMkLst>
            <pc:docMk/>
            <pc:sldMk cId="594846016" sldId="492"/>
            <ac:spMk id="949" creationId="{E3F6416D-B55F-E8D5-1AA3-C1F0FC7E1B99}"/>
          </ac:spMkLst>
        </pc:spChg>
        <pc:spChg chg="mod">
          <ac:chgData name="Cantamessa Astrid" userId="25f9f48d-85bc-43a4-947a-61da0b1c16f5" providerId="ADAL" clId="{49021BD5-7EF0-4C97-829D-B6454330BC5B}" dt="2023-07-05T09:45:36.135" v="13875" actId="1076"/>
          <ac:spMkLst>
            <pc:docMk/>
            <pc:sldMk cId="594846016" sldId="492"/>
            <ac:spMk id="950" creationId="{1D11385B-CE8E-0A2B-1CCA-E7AB13CF0D9E}"/>
          </ac:spMkLst>
        </pc:spChg>
        <pc:spChg chg="mod">
          <ac:chgData name="Cantamessa Astrid" userId="25f9f48d-85bc-43a4-947a-61da0b1c16f5" providerId="ADAL" clId="{49021BD5-7EF0-4C97-829D-B6454330BC5B}" dt="2023-07-05T09:45:36.135" v="13875" actId="1076"/>
          <ac:spMkLst>
            <pc:docMk/>
            <pc:sldMk cId="594846016" sldId="492"/>
            <ac:spMk id="951" creationId="{D6F090A6-C85B-2063-3282-98E50F4D3164}"/>
          </ac:spMkLst>
        </pc:spChg>
        <pc:spChg chg="mod">
          <ac:chgData name="Cantamessa Astrid" userId="25f9f48d-85bc-43a4-947a-61da0b1c16f5" providerId="ADAL" clId="{49021BD5-7EF0-4C97-829D-B6454330BC5B}" dt="2023-07-05T09:45:36.135" v="13875" actId="1076"/>
          <ac:spMkLst>
            <pc:docMk/>
            <pc:sldMk cId="594846016" sldId="492"/>
            <ac:spMk id="952" creationId="{BFBD4788-D90F-E5DC-9AD4-A5132F0CA8C2}"/>
          </ac:spMkLst>
        </pc:spChg>
        <pc:spChg chg="mod">
          <ac:chgData name="Cantamessa Astrid" userId="25f9f48d-85bc-43a4-947a-61da0b1c16f5" providerId="ADAL" clId="{49021BD5-7EF0-4C97-829D-B6454330BC5B}" dt="2023-07-05T09:45:36.135" v="13875" actId="1076"/>
          <ac:spMkLst>
            <pc:docMk/>
            <pc:sldMk cId="594846016" sldId="492"/>
            <ac:spMk id="953" creationId="{98AEBF88-88B1-5DC8-1240-82D597397C40}"/>
          </ac:spMkLst>
        </pc:spChg>
        <pc:spChg chg="mod">
          <ac:chgData name="Cantamessa Astrid" userId="25f9f48d-85bc-43a4-947a-61da0b1c16f5" providerId="ADAL" clId="{49021BD5-7EF0-4C97-829D-B6454330BC5B}" dt="2023-07-05T09:45:36.135" v="13875" actId="1076"/>
          <ac:spMkLst>
            <pc:docMk/>
            <pc:sldMk cId="594846016" sldId="492"/>
            <ac:spMk id="954" creationId="{EE79E0C4-CC14-F790-73E6-BDE19291524C}"/>
          </ac:spMkLst>
        </pc:spChg>
        <pc:spChg chg="mod">
          <ac:chgData name="Cantamessa Astrid" userId="25f9f48d-85bc-43a4-947a-61da0b1c16f5" providerId="ADAL" clId="{49021BD5-7EF0-4C97-829D-B6454330BC5B}" dt="2023-07-05T09:45:36.135" v="13875" actId="1076"/>
          <ac:spMkLst>
            <pc:docMk/>
            <pc:sldMk cId="594846016" sldId="492"/>
            <ac:spMk id="955" creationId="{D151F164-32E8-825B-C021-38740AFF55A9}"/>
          </ac:spMkLst>
        </pc:spChg>
        <pc:spChg chg="mod">
          <ac:chgData name="Cantamessa Astrid" userId="25f9f48d-85bc-43a4-947a-61da0b1c16f5" providerId="ADAL" clId="{49021BD5-7EF0-4C97-829D-B6454330BC5B}" dt="2023-07-05T09:45:36.135" v="13875" actId="1076"/>
          <ac:spMkLst>
            <pc:docMk/>
            <pc:sldMk cId="594846016" sldId="492"/>
            <ac:spMk id="956" creationId="{6D155C03-9A0B-AEDF-9E55-EB2D726FCC7E}"/>
          </ac:spMkLst>
        </pc:spChg>
        <pc:spChg chg="mod">
          <ac:chgData name="Cantamessa Astrid" userId="25f9f48d-85bc-43a4-947a-61da0b1c16f5" providerId="ADAL" clId="{49021BD5-7EF0-4C97-829D-B6454330BC5B}" dt="2023-07-05T09:45:36.135" v="13875" actId="1076"/>
          <ac:spMkLst>
            <pc:docMk/>
            <pc:sldMk cId="594846016" sldId="492"/>
            <ac:spMk id="957" creationId="{619886A1-6D32-2358-704B-C1ADA7BF4FD9}"/>
          </ac:spMkLst>
        </pc:spChg>
        <pc:spChg chg="mod">
          <ac:chgData name="Cantamessa Astrid" userId="25f9f48d-85bc-43a4-947a-61da0b1c16f5" providerId="ADAL" clId="{49021BD5-7EF0-4C97-829D-B6454330BC5B}" dt="2023-07-05T09:45:36.135" v="13875" actId="1076"/>
          <ac:spMkLst>
            <pc:docMk/>
            <pc:sldMk cId="594846016" sldId="492"/>
            <ac:spMk id="958" creationId="{83863493-CD0C-E117-B1CF-F2E275988DB3}"/>
          </ac:spMkLst>
        </pc:spChg>
        <pc:spChg chg="mod">
          <ac:chgData name="Cantamessa Astrid" userId="25f9f48d-85bc-43a4-947a-61da0b1c16f5" providerId="ADAL" clId="{49021BD5-7EF0-4C97-829D-B6454330BC5B}" dt="2023-07-05T09:45:36.135" v="13875" actId="1076"/>
          <ac:spMkLst>
            <pc:docMk/>
            <pc:sldMk cId="594846016" sldId="492"/>
            <ac:spMk id="959" creationId="{C4D06ED2-A522-1A33-35C0-DCB6C34F3E5B}"/>
          </ac:spMkLst>
        </pc:spChg>
        <pc:spChg chg="mod">
          <ac:chgData name="Cantamessa Astrid" userId="25f9f48d-85bc-43a4-947a-61da0b1c16f5" providerId="ADAL" clId="{49021BD5-7EF0-4C97-829D-B6454330BC5B}" dt="2023-07-05T09:45:36.135" v="13875" actId="1076"/>
          <ac:spMkLst>
            <pc:docMk/>
            <pc:sldMk cId="594846016" sldId="492"/>
            <ac:spMk id="960" creationId="{A8BD16C8-A65B-F456-57F9-C02A7A4D165B}"/>
          </ac:spMkLst>
        </pc:spChg>
        <pc:spChg chg="mod">
          <ac:chgData name="Cantamessa Astrid" userId="25f9f48d-85bc-43a4-947a-61da0b1c16f5" providerId="ADAL" clId="{49021BD5-7EF0-4C97-829D-B6454330BC5B}" dt="2023-07-05T09:45:36.135" v="13875" actId="1076"/>
          <ac:spMkLst>
            <pc:docMk/>
            <pc:sldMk cId="594846016" sldId="492"/>
            <ac:spMk id="961" creationId="{DDB980D2-46FD-D632-AFBA-988676881AFD}"/>
          </ac:spMkLst>
        </pc:spChg>
        <pc:spChg chg="mod">
          <ac:chgData name="Cantamessa Astrid" userId="25f9f48d-85bc-43a4-947a-61da0b1c16f5" providerId="ADAL" clId="{49021BD5-7EF0-4C97-829D-B6454330BC5B}" dt="2023-07-05T09:45:36.135" v="13875" actId="1076"/>
          <ac:spMkLst>
            <pc:docMk/>
            <pc:sldMk cId="594846016" sldId="492"/>
            <ac:spMk id="962" creationId="{CB8C0CF7-0449-07A2-4D4E-3BF4B19EF69A}"/>
          </ac:spMkLst>
        </pc:spChg>
        <pc:spChg chg="mod">
          <ac:chgData name="Cantamessa Astrid" userId="25f9f48d-85bc-43a4-947a-61da0b1c16f5" providerId="ADAL" clId="{49021BD5-7EF0-4C97-829D-B6454330BC5B}" dt="2023-07-05T09:45:36.135" v="13875" actId="1076"/>
          <ac:spMkLst>
            <pc:docMk/>
            <pc:sldMk cId="594846016" sldId="492"/>
            <ac:spMk id="963" creationId="{374EBAAE-A256-4F95-DBCC-CB3CACF3AFC5}"/>
          </ac:spMkLst>
        </pc:spChg>
        <pc:spChg chg="mod">
          <ac:chgData name="Cantamessa Astrid" userId="25f9f48d-85bc-43a4-947a-61da0b1c16f5" providerId="ADAL" clId="{49021BD5-7EF0-4C97-829D-B6454330BC5B}" dt="2023-07-05T09:45:36.135" v="13875" actId="1076"/>
          <ac:spMkLst>
            <pc:docMk/>
            <pc:sldMk cId="594846016" sldId="492"/>
            <ac:spMk id="964" creationId="{CF521233-7092-9DB0-81B3-06918F53590D}"/>
          </ac:spMkLst>
        </pc:spChg>
        <pc:spChg chg="mod">
          <ac:chgData name="Cantamessa Astrid" userId="25f9f48d-85bc-43a4-947a-61da0b1c16f5" providerId="ADAL" clId="{49021BD5-7EF0-4C97-829D-B6454330BC5B}" dt="2023-07-05T09:45:36.135" v="13875" actId="1076"/>
          <ac:spMkLst>
            <pc:docMk/>
            <pc:sldMk cId="594846016" sldId="492"/>
            <ac:spMk id="965" creationId="{CC00DDAB-822C-B654-8684-6BED6309D378}"/>
          </ac:spMkLst>
        </pc:spChg>
        <pc:spChg chg="mod">
          <ac:chgData name="Cantamessa Astrid" userId="25f9f48d-85bc-43a4-947a-61da0b1c16f5" providerId="ADAL" clId="{49021BD5-7EF0-4C97-829D-B6454330BC5B}" dt="2023-07-05T09:45:36.135" v="13875" actId="1076"/>
          <ac:spMkLst>
            <pc:docMk/>
            <pc:sldMk cId="594846016" sldId="492"/>
            <ac:spMk id="966" creationId="{22152674-15CC-BF64-BC21-82E69C61BC40}"/>
          </ac:spMkLst>
        </pc:spChg>
        <pc:spChg chg="mod">
          <ac:chgData name="Cantamessa Astrid" userId="25f9f48d-85bc-43a4-947a-61da0b1c16f5" providerId="ADAL" clId="{49021BD5-7EF0-4C97-829D-B6454330BC5B}" dt="2023-07-05T09:45:36.135" v="13875" actId="1076"/>
          <ac:spMkLst>
            <pc:docMk/>
            <pc:sldMk cId="594846016" sldId="492"/>
            <ac:spMk id="967" creationId="{E21386B2-60C2-E76D-B6A7-6696E18EFAA7}"/>
          </ac:spMkLst>
        </pc:spChg>
        <pc:spChg chg="mod">
          <ac:chgData name="Cantamessa Astrid" userId="25f9f48d-85bc-43a4-947a-61da0b1c16f5" providerId="ADAL" clId="{49021BD5-7EF0-4C97-829D-B6454330BC5B}" dt="2023-07-05T09:45:36.135" v="13875" actId="1076"/>
          <ac:spMkLst>
            <pc:docMk/>
            <pc:sldMk cId="594846016" sldId="492"/>
            <ac:spMk id="968" creationId="{910614CE-ADC1-C324-197E-C603160DDDFF}"/>
          </ac:spMkLst>
        </pc:spChg>
        <pc:spChg chg="mod">
          <ac:chgData name="Cantamessa Astrid" userId="25f9f48d-85bc-43a4-947a-61da0b1c16f5" providerId="ADAL" clId="{49021BD5-7EF0-4C97-829D-B6454330BC5B}" dt="2023-07-05T09:45:36.135" v="13875" actId="1076"/>
          <ac:spMkLst>
            <pc:docMk/>
            <pc:sldMk cId="594846016" sldId="492"/>
            <ac:spMk id="969" creationId="{DEC0B2C0-8EEB-D94F-C469-EDB0DF5DE1BE}"/>
          </ac:spMkLst>
        </pc:spChg>
        <pc:spChg chg="mod">
          <ac:chgData name="Cantamessa Astrid" userId="25f9f48d-85bc-43a4-947a-61da0b1c16f5" providerId="ADAL" clId="{49021BD5-7EF0-4C97-829D-B6454330BC5B}" dt="2023-07-05T09:45:36.135" v="13875" actId="1076"/>
          <ac:spMkLst>
            <pc:docMk/>
            <pc:sldMk cId="594846016" sldId="492"/>
            <ac:spMk id="970" creationId="{C3D22DC1-094B-41FA-6927-46AA928D622F}"/>
          </ac:spMkLst>
        </pc:spChg>
        <pc:spChg chg="mod">
          <ac:chgData name="Cantamessa Astrid" userId="25f9f48d-85bc-43a4-947a-61da0b1c16f5" providerId="ADAL" clId="{49021BD5-7EF0-4C97-829D-B6454330BC5B}" dt="2023-07-05T09:45:36.135" v="13875" actId="1076"/>
          <ac:spMkLst>
            <pc:docMk/>
            <pc:sldMk cId="594846016" sldId="492"/>
            <ac:spMk id="971" creationId="{CE50CAC6-B4A8-051A-5B7B-42656F774253}"/>
          </ac:spMkLst>
        </pc:spChg>
        <pc:spChg chg="mod">
          <ac:chgData name="Cantamessa Astrid" userId="25f9f48d-85bc-43a4-947a-61da0b1c16f5" providerId="ADAL" clId="{49021BD5-7EF0-4C97-829D-B6454330BC5B}" dt="2023-07-05T09:45:36.135" v="13875" actId="1076"/>
          <ac:spMkLst>
            <pc:docMk/>
            <pc:sldMk cId="594846016" sldId="492"/>
            <ac:spMk id="972" creationId="{C582D2EC-6C60-7CFC-431F-BFEC7C472D24}"/>
          </ac:spMkLst>
        </pc:spChg>
        <pc:spChg chg="mod">
          <ac:chgData name="Cantamessa Astrid" userId="25f9f48d-85bc-43a4-947a-61da0b1c16f5" providerId="ADAL" clId="{49021BD5-7EF0-4C97-829D-B6454330BC5B}" dt="2023-07-05T09:45:36.135" v="13875" actId="1076"/>
          <ac:spMkLst>
            <pc:docMk/>
            <pc:sldMk cId="594846016" sldId="492"/>
            <ac:spMk id="973" creationId="{6BE5575D-0CAA-B9F1-A51A-27A98BF0F59C}"/>
          </ac:spMkLst>
        </pc:spChg>
        <pc:spChg chg="mod">
          <ac:chgData name="Cantamessa Astrid" userId="25f9f48d-85bc-43a4-947a-61da0b1c16f5" providerId="ADAL" clId="{49021BD5-7EF0-4C97-829D-B6454330BC5B}" dt="2023-07-05T09:45:36.135" v="13875" actId="1076"/>
          <ac:spMkLst>
            <pc:docMk/>
            <pc:sldMk cId="594846016" sldId="492"/>
            <ac:spMk id="974" creationId="{8FF2566B-3C47-F856-C840-AB7871119898}"/>
          </ac:spMkLst>
        </pc:spChg>
        <pc:spChg chg="mod">
          <ac:chgData name="Cantamessa Astrid" userId="25f9f48d-85bc-43a4-947a-61da0b1c16f5" providerId="ADAL" clId="{49021BD5-7EF0-4C97-829D-B6454330BC5B}" dt="2023-07-05T09:45:36.135" v="13875" actId="1076"/>
          <ac:spMkLst>
            <pc:docMk/>
            <pc:sldMk cId="594846016" sldId="492"/>
            <ac:spMk id="975" creationId="{01ED1CFE-5C82-01BA-15BA-FF3B25B1A24C}"/>
          </ac:spMkLst>
        </pc:spChg>
        <pc:spChg chg="mod">
          <ac:chgData name="Cantamessa Astrid" userId="25f9f48d-85bc-43a4-947a-61da0b1c16f5" providerId="ADAL" clId="{49021BD5-7EF0-4C97-829D-B6454330BC5B}" dt="2023-07-05T09:45:36.135" v="13875" actId="1076"/>
          <ac:spMkLst>
            <pc:docMk/>
            <pc:sldMk cId="594846016" sldId="492"/>
            <ac:spMk id="976" creationId="{F1F6C37E-35BB-6AC8-3708-E5B06F01B3E9}"/>
          </ac:spMkLst>
        </pc:spChg>
        <pc:spChg chg="mod">
          <ac:chgData name="Cantamessa Astrid" userId="25f9f48d-85bc-43a4-947a-61da0b1c16f5" providerId="ADAL" clId="{49021BD5-7EF0-4C97-829D-B6454330BC5B}" dt="2023-07-05T09:45:36.135" v="13875" actId="1076"/>
          <ac:spMkLst>
            <pc:docMk/>
            <pc:sldMk cId="594846016" sldId="492"/>
            <ac:spMk id="977" creationId="{78551297-AB83-6E05-99D7-FABC565E2F17}"/>
          </ac:spMkLst>
        </pc:spChg>
        <pc:spChg chg="mod">
          <ac:chgData name="Cantamessa Astrid" userId="25f9f48d-85bc-43a4-947a-61da0b1c16f5" providerId="ADAL" clId="{49021BD5-7EF0-4C97-829D-B6454330BC5B}" dt="2023-07-05T09:45:36.135" v="13875" actId="1076"/>
          <ac:spMkLst>
            <pc:docMk/>
            <pc:sldMk cId="594846016" sldId="492"/>
            <ac:spMk id="978" creationId="{CD3FFC6D-49A9-6CC6-3811-9E7EAC6CCA3C}"/>
          </ac:spMkLst>
        </pc:spChg>
        <pc:spChg chg="mod">
          <ac:chgData name="Cantamessa Astrid" userId="25f9f48d-85bc-43a4-947a-61da0b1c16f5" providerId="ADAL" clId="{49021BD5-7EF0-4C97-829D-B6454330BC5B}" dt="2023-07-05T09:45:36.135" v="13875" actId="1076"/>
          <ac:spMkLst>
            <pc:docMk/>
            <pc:sldMk cId="594846016" sldId="492"/>
            <ac:spMk id="979" creationId="{93DF09D7-F20B-6A74-BCE8-084C562C9947}"/>
          </ac:spMkLst>
        </pc:spChg>
        <pc:spChg chg="mod">
          <ac:chgData name="Cantamessa Astrid" userId="25f9f48d-85bc-43a4-947a-61da0b1c16f5" providerId="ADAL" clId="{49021BD5-7EF0-4C97-829D-B6454330BC5B}" dt="2023-07-05T09:45:36.135" v="13875" actId="1076"/>
          <ac:spMkLst>
            <pc:docMk/>
            <pc:sldMk cId="594846016" sldId="492"/>
            <ac:spMk id="980" creationId="{9BE35F7F-14E8-E547-7CE2-B8FA497FB54E}"/>
          </ac:spMkLst>
        </pc:spChg>
        <pc:spChg chg="mod">
          <ac:chgData name="Cantamessa Astrid" userId="25f9f48d-85bc-43a4-947a-61da0b1c16f5" providerId="ADAL" clId="{49021BD5-7EF0-4C97-829D-B6454330BC5B}" dt="2023-07-05T09:45:36.135" v="13875" actId="1076"/>
          <ac:spMkLst>
            <pc:docMk/>
            <pc:sldMk cId="594846016" sldId="492"/>
            <ac:spMk id="981" creationId="{6006CA75-0EC6-E19C-5E33-BEBE52E73900}"/>
          </ac:spMkLst>
        </pc:spChg>
        <pc:spChg chg="mod">
          <ac:chgData name="Cantamessa Astrid" userId="25f9f48d-85bc-43a4-947a-61da0b1c16f5" providerId="ADAL" clId="{49021BD5-7EF0-4C97-829D-B6454330BC5B}" dt="2023-07-05T09:45:36.135" v="13875" actId="1076"/>
          <ac:spMkLst>
            <pc:docMk/>
            <pc:sldMk cId="594846016" sldId="492"/>
            <ac:spMk id="982" creationId="{EBAFAE07-6987-166F-3C43-91D6B254788A}"/>
          </ac:spMkLst>
        </pc:spChg>
        <pc:spChg chg="mod">
          <ac:chgData name="Cantamessa Astrid" userId="25f9f48d-85bc-43a4-947a-61da0b1c16f5" providerId="ADAL" clId="{49021BD5-7EF0-4C97-829D-B6454330BC5B}" dt="2023-07-05T09:45:36.135" v="13875" actId="1076"/>
          <ac:spMkLst>
            <pc:docMk/>
            <pc:sldMk cId="594846016" sldId="492"/>
            <ac:spMk id="983" creationId="{9365D357-FAA2-759C-7518-76C37B1A405C}"/>
          </ac:spMkLst>
        </pc:spChg>
        <pc:spChg chg="mod">
          <ac:chgData name="Cantamessa Astrid" userId="25f9f48d-85bc-43a4-947a-61da0b1c16f5" providerId="ADAL" clId="{49021BD5-7EF0-4C97-829D-B6454330BC5B}" dt="2023-07-05T09:45:36.135" v="13875" actId="1076"/>
          <ac:spMkLst>
            <pc:docMk/>
            <pc:sldMk cId="594846016" sldId="492"/>
            <ac:spMk id="984" creationId="{3EF3F17B-606F-3D65-1440-95E0F4C6CD08}"/>
          </ac:spMkLst>
        </pc:spChg>
        <pc:spChg chg="mod">
          <ac:chgData name="Cantamessa Astrid" userId="25f9f48d-85bc-43a4-947a-61da0b1c16f5" providerId="ADAL" clId="{49021BD5-7EF0-4C97-829D-B6454330BC5B}" dt="2023-07-05T09:45:36.135" v="13875" actId="1076"/>
          <ac:spMkLst>
            <pc:docMk/>
            <pc:sldMk cId="594846016" sldId="492"/>
            <ac:spMk id="985" creationId="{E078F388-B02A-5834-48A5-97BC6A3075C5}"/>
          </ac:spMkLst>
        </pc:spChg>
        <pc:spChg chg="mod">
          <ac:chgData name="Cantamessa Astrid" userId="25f9f48d-85bc-43a4-947a-61da0b1c16f5" providerId="ADAL" clId="{49021BD5-7EF0-4C97-829D-B6454330BC5B}" dt="2023-07-05T09:45:36.135" v="13875" actId="1076"/>
          <ac:spMkLst>
            <pc:docMk/>
            <pc:sldMk cId="594846016" sldId="492"/>
            <ac:spMk id="986" creationId="{92A737E4-0495-8F78-6AB8-8A9A81760251}"/>
          </ac:spMkLst>
        </pc:spChg>
        <pc:spChg chg="mod">
          <ac:chgData name="Cantamessa Astrid" userId="25f9f48d-85bc-43a4-947a-61da0b1c16f5" providerId="ADAL" clId="{49021BD5-7EF0-4C97-829D-B6454330BC5B}" dt="2023-07-05T09:45:36.135" v="13875" actId="1076"/>
          <ac:spMkLst>
            <pc:docMk/>
            <pc:sldMk cId="594846016" sldId="492"/>
            <ac:spMk id="987" creationId="{954BFE2C-0558-C4FB-8576-7DDC37DA83E0}"/>
          </ac:spMkLst>
        </pc:spChg>
        <pc:spChg chg="mod">
          <ac:chgData name="Cantamessa Astrid" userId="25f9f48d-85bc-43a4-947a-61da0b1c16f5" providerId="ADAL" clId="{49021BD5-7EF0-4C97-829D-B6454330BC5B}" dt="2023-07-05T09:45:36.135" v="13875" actId="1076"/>
          <ac:spMkLst>
            <pc:docMk/>
            <pc:sldMk cId="594846016" sldId="492"/>
            <ac:spMk id="988" creationId="{E88EB9A8-8C29-78EE-BBA7-1D4E10744915}"/>
          </ac:spMkLst>
        </pc:spChg>
        <pc:spChg chg="mod">
          <ac:chgData name="Cantamessa Astrid" userId="25f9f48d-85bc-43a4-947a-61da0b1c16f5" providerId="ADAL" clId="{49021BD5-7EF0-4C97-829D-B6454330BC5B}" dt="2023-07-05T09:45:36.135" v="13875" actId="1076"/>
          <ac:spMkLst>
            <pc:docMk/>
            <pc:sldMk cId="594846016" sldId="492"/>
            <ac:spMk id="989" creationId="{F421ED87-88CA-E62C-9CD8-94911388F417}"/>
          </ac:spMkLst>
        </pc:spChg>
        <pc:spChg chg="mod">
          <ac:chgData name="Cantamessa Astrid" userId="25f9f48d-85bc-43a4-947a-61da0b1c16f5" providerId="ADAL" clId="{49021BD5-7EF0-4C97-829D-B6454330BC5B}" dt="2023-07-05T09:45:36.135" v="13875" actId="1076"/>
          <ac:spMkLst>
            <pc:docMk/>
            <pc:sldMk cId="594846016" sldId="492"/>
            <ac:spMk id="990" creationId="{49AF1827-25A8-926C-3CFC-36F3BEF499FE}"/>
          </ac:spMkLst>
        </pc:spChg>
        <pc:spChg chg="mod">
          <ac:chgData name="Cantamessa Astrid" userId="25f9f48d-85bc-43a4-947a-61da0b1c16f5" providerId="ADAL" clId="{49021BD5-7EF0-4C97-829D-B6454330BC5B}" dt="2023-07-05T09:45:36.135" v="13875" actId="1076"/>
          <ac:spMkLst>
            <pc:docMk/>
            <pc:sldMk cId="594846016" sldId="492"/>
            <ac:spMk id="991" creationId="{973BC342-0B05-6A87-2FD6-0A28EAF017D2}"/>
          </ac:spMkLst>
        </pc:spChg>
        <pc:spChg chg="mod">
          <ac:chgData name="Cantamessa Astrid" userId="25f9f48d-85bc-43a4-947a-61da0b1c16f5" providerId="ADAL" clId="{49021BD5-7EF0-4C97-829D-B6454330BC5B}" dt="2023-07-05T09:45:36.135" v="13875" actId="1076"/>
          <ac:spMkLst>
            <pc:docMk/>
            <pc:sldMk cId="594846016" sldId="492"/>
            <ac:spMk id="992" creationId="{C310DE85-24AB-3AAC-FE7F-DD1DC11571E4}"/>
          </ac:spMkLst>
        </pc:spChg>
        <pc:spChg chg="mod">
          <ac:chgData name="Cantamessa Astrid" userId="25f9f48d-85bc-43a4-947a-61da0b1c16f5" providerId="ADAL" clId="{49021BD5-7EF0-4C97-829D-B6454330BC5B}" dt="2023-07-05T09:45:36.135" v="13875" actId="1076"/>
          <ac:spMkLst>
            <pc:docMk/>
            <pc:sldMk cId="594846016" sldId="492"/>
            <ac:spMk id="993" creationId="{D883B515-875F-2299-5912-B712928DBA40}"/>
          </ac:spMkLst>
        </pc:spChg>
        <pc:spChg chg="mod">
          <ac:chgData name="Cantamessa Astrid" userId="25f9f48d-85bc-43a4-947a-61da0b1c16f5" providerId="ADAL" clId="{49021BD5-7EF0-4C97-829D-B6454330BC5B}" dt="2023-07-05T09:45:36.135" v="13875" actId="1076"/>
          <ac:spMkLst>
            <pc:docMk/>
            <pc:sldMk cId="594846016" sldId="492"/>
            <ac:spMk id="994" creationId="{D0C65E53-4A14-7C38-D641-8D3A075CDA69}"/>
          </ac:spMkLst>
        </pc:spChg>
        <pc:spChg chg="mod">
          <ac:chgData name="Cantamessa Astrid" userId="25f9f48d-85bc-43a4-947a-61da0b1c16f5" providerId="ADAL" clId="{49021BD5-7EF0-4C97-829D-B6454330BC5B}" dt="2023-07-05T09:45:36.135" v="13875" actId="1076"/>
          <ac:spMkLst>
            <pc:docMk/>
            <pc:sldMk cId="594846016" sldId="492"/>
            <ac:spMk id="995" creationId="{AAEAA97F-3B0F-6170-0DFB-4699C439C0E6}"/>
          </ac:spMkLst>
        </pc:spChg>
        <pc:spChg chg="mod">
          <ac:chgData name="Cantamessa Astrid" userId="25f9f48d-85bc-43a4-947a-61da0b1c16f5" providerId="ADAL" clId="{49021BD5-7EF0-4C97-829D-B6454330BC5B}" dt="2023-07-05T09:45:36.135" v="13875" actId="1076"/>
          <ac:spMkLst>
            <pc:docMk/>
            <pc:sldMk cId="594846016" sldId="492"/>
            <ac:spMk id="996" creationId="{3F22B48F-6832-7D37-4612-D80FCA1883CE}"/>
          </ac:spMkLst>
        </pc:spChg>
        <pc:spChg chg="mod">
          <ac:chgData name="Cantamessa Astrid" userId="25f9f48d-85bc-43a4-947a-61da0b1c16f5" providerId="ADAL" clId="{49021BD5-7EF0-4C97-829D-B6454330BC5B}" dt="2023-07-05T09:45:36.135" v="13875" actId="1076"/>
          <ac:spMkLst>
            <pc:docMk/>
            <pc:sldMk cId="594846016" sldId="492"/>
            <ac:spMk id="997" creationId="{01520DE8-73D7-4A1E-4BC1-C0EEBC631CCC}"/>
          </ac:spMkLst>
        </pc:spChg>
        <pc:spChg chg="mod">
          <ac:chgData name="Cantamessa Astrid" userId="25f9f48d-85bc-43a4-947a-61da0b1c16f5" providerId="ADAL" clId="{49021BD5-7EF0-4C97-829D-B6454330BC5B}" dt="2023-07-05T09:45:36.135" v="13875" actId="1076"/>
          <ac:spMkLst>
            <pc:docMk/>
            <pc:sldMk cId="594846016" sldId="492"/>
            <ac:spMk id="998" creationId="{6D676D88-5E74-4A88-78D1-0F9DF3D3E743}"/>
          </ac:spMkLst>
        </pc:spChg>
        <pc:spChg chg="mod">
          <ac:chgData name="Cantamessa Astrid" userId="25f9f48d-85bc-43a4-947a-61da0b1c16f5" providerId="ADAL" clId="{49021BD5-7EF0-4C97-829D-B6454330BC5B}" dt="2023-07-05T09:45:36.135" v="13875" actId="1076"/>
          <ac:spMkLst>
            <pc:docMk/>
            <pc:sldMk cId="594846016" sldId="492"/>
            <ac:spMk id="999" creationId="{F05E718C-1D17-C62F-0E04-7B5A7621B461}"/>
          </ac:spMkLst>
        </pc:spChg>
        <pc:spChg chg="mod">
          <ac:chgData name="Cantamessa Astrid" userId="25f9f48d-85bc-43a4-947a-61da0b1c16f5" providerId="ADAL" clId="{49021BD5-7EF0-4C97-829D-B6454330BC5B}" dt="2023-07-05T09:45:36.135" v="13875" actId="1076"/>
          <ac:spMkLst>
            <pc:docMk/>
            <pc:sldMk cId="594846016" sldId="492"/>
            <ac:spMk id="1000" creationId="{54626981-DC64-3B87-7F06-5D15600A6206}"/>
          </ac:spMkLst>
        </pc:spChg>
        <pc:spChg chg="mod">
          <ac:chgData name="Cantamessa Astrid" userId="25f9f48d-85bc-43a4-947a-61da0b1c16f5" providerId="ADAL" clId="{49021BD5-7EF0-4C97-829D-B6454330BC5B}" dt="2023-07-05T09:45:36.135" v="13875" actId="1076"/>
          <ac:spMkLst>
            <pc:docMk/>
            <pc:sldMk cId="594846016" sldId="492"/>
            <ac:spMk id="1001" creationId="{773A5A75-AACD-DC77-9116-84F8D03CF12B}"/>
          </ac:spMkLst>
        </pc:spChg>
        <pc:spChg chg="mod">
          <ac:chgData name="Cantamessa Astrid" userId="25f9f48d-85bc-43a4-947a-61da0b1c16f5" providerId="ADAL" clId="{49021BD5-7EF0-4C97-829D-B6454330BC5B}" dt="2023-07-05T09:45:36.135" v="13875" actId="1076"/>
          <ac:spMkLst>
            <pc:docMk/>
            <pc:sldMk cId="594846016" sldId="492"/>
            <ac:spMk id="1002" creationId="{ADFD8AC3-EF63-717D-B1DF-A58CC1AEF8CC}"/>
          </ac:spMkLst>
        </pc:spChg>
        <pc:spChg chg="mod">
          <ac:chgData name="Cantamessa Astrid" userId="25f9f48d-85bc-43a4-947a-61da0b1c16f5" providerId="ADAL" clId="{49021BD5-7EF0-4C97-829D-B6454330BC5B}" dt="2023-07-05T09:45:36.135" v="13875" actId="1076"/>
          <ac:spMkLst>
            <pc:docMk/>
            <pc:sldMk cId="594846016" sldId="492"/>
            <ac:spMk id="1003" creationId="{DD4CE3AF-49CD-E00B-E3DC-254610260102}"/>
          </ac:spMkLst>
        </pc:spChg>
        <pc:spChg chg="mod">
          <ac:chgData name="Cantamessa Astrid" userId="25f9f48d-85bc-43a4-947a-61da0b1c16f5" providerId="ADAL" clId="{49021BD5-7EF0-4C97-829D-B6454330BC5B}" dt="2023-07-05T09:45:36.135" v="13875" actId="1076"/>
          <ac:spMkLst>
            <pc:docMk/>
            <pc:sldMk cId="594846016" sldId="492"/>
            <ac:spMk id="1004" creationId="{42FF3288-E5D9-5F5D-70A5-2BE0A3370295}"/>
          </ac:spMkLst>
        </pc:spChg>
        <pc:spChg chg="mod">
          <ac:chgData name="Cantamessa Astrid" userId="25f9f48d-85bc-43a4-947a-61da0b1c16f5" providerId="ADAL" clId="{49021BD5-7EF0-4C97-829D-B6454330BC5B}" dt="2023-07-05T09:45:36.135" v="13875" actId="1076"/>
          <ac:spMkLst>
            <pc:docMk/>
            <pc:sldMk cId="594846016" sldId="492"/>
            <ac:spMk id="1005" creationId="{F3F43DDC-79BB-AFC0-4ABD-443A5614B704}"/>
          </ac:spMkLst>
        </pc:spChg>
        <pc:spChg chg="mod">
          <ac:chgData name="Cantamessa Astrid" userId="25f9f48d-85bc-43a4-947a-61da0b1c16f5" providerId="ADAL" clId="{49021BD5-7EF0-4C97-829D-B6454330BC5B}" dt="2023-07-05T09:45:36.135" v="13875" actId="1076"/>
          <ac:spMkLst>
            <pc:docMk/>
            <pc:sldMk cId="594846016" sldId="492"/>
            <ac:spMk id="1006" creationId="{AC98B6DE-6C6F-97C7-AD79-95DE7F79B1EA}"/>
          </ac:spMkLst>
        </pc:spChg>
        <pc:spChg chg="mod">
          <ac:chgData name="Cantamessa Astrid" userId="25f9f48d-85bc-43a4-947a-61da0b1c16f5" providerId="ADAL" clId="{49021BD5-7EF0-4C97-829D-B6454330BC5B}" dt="2023-07-05T09:45:36.135" v="13875" actId="1076"/>
          <ac:spMkLst>
            <pc:docMk/>
            <pc:sldMk cId="594846016" sldId="492"/>
            <ac:spMk id="1007" creationId="{F550A82C-EB21-C188-EF09-1D8D12CC02AD}"/>
          </ac:spMkLst>
        </pc:spChg>
        <pc:spChg chg="mod">
          <ac:chgData name="Cantamessa Astrid" userId="25f9f48d-85bc-43a4-947a-61da0b1c16f5" providerId="ADAL" clId="{49021BD5-7EF0-4C97-829D-B6454330BC5B}" dt="2023-07-05T09:45:36.135" v="13875" actId="1076"/>
          <ac:spMkLst>
            <pc:docMk/>
            <pc:sldMk cId="594846016" sldId="492"/>
            <ac:spMk id="1008" creationId="{28648CFA-84D0-3DCC-1E89-8E156A23CE42}"/>
          </ac:spMkLst>
        </pc:spChg>
        <pc:spChg chg="mod">
          <ac:chgData name="Cantamessa Astrid" userId="25f9f48d-85bc-43a4-947a-61da0b1c16f5" providerId="ADAL" clId="{49021BD5-7EF0-4C97-829D-B6454330BC5B}" dt="2023-07-05T09:45:36.135" v="13875" actId="1076"/>
          <ac:spMkLst>
            <pc:docMk/>
            <pc:sldMk cId="594846016" sldId="492"/>
            <ac:spMk id="1009" creationId="{8A75CB45-88F3-3A9D-5EAB-E717A2B505DE}"/>
          </ac:spMkLst>
        </pc:spChg>
        <pc:spChg chg="mod">
          <ac:chgData name="Cantamessa Astrid" userId="25f9f48d-85bc-43a4-947a-61da0b1c16f5" providerId="ADAL" clId="{49021BD5-7EF0-4C97-829D-B6454330BC5B}" dt="2023-07-05T09:45:36.135" v="13875" actId="1076"/>
          <ac:spMkLst>
            <pc:docMk/>
            <pc:sldMk cId="594846016" sldId="492"/>
            <ac:spMk id="1010" creationId="{A11F4173-AC0E-7CBA-A3A1-E1A95A0664B6}"/>
          </ac:spMkLst>
        </pc:spChg>
        <pc:spChg chg="mod">
          <ac:chgData name="Cantamessa Astrid" userId="25f9f48d-85bc-43a4-947a-61da0b1c16f5" providerId="ADAL" clId="{49021BD5-7EF0-4C97-829D-B6454330BC5B}" dt="2023-07-05T09:45:36.135" v="13875" actId="1076"/>
          <ac:spMkLst>
            <pc:docMk/>
            <pc:sldMk cId="594846016" sldId="492"/>
            <ac:spMk id="1011" creationId="{F11F65CA-8D05-F037-71AE-4D1F9CCE57A8}"/>
          </ac:spMkLst>
        </pc:spChg>
        <pc:spChg chg="mod">
          <ac:chgData name="Cantamessa Astrid" userId="25f9f48d-85bc-43a4-947a-61da0b1c16f5" providerId="ADAL" clId="{49021BD5-7EF0-4C97-829D-B6454330BC5B}" dt="2023-07-05T09:45:36.135" v="13875" actId="1076"/>
          <ac:spMkLst>
            <pc:docMk/>
            <pc:sldMk cId="594846016" sldId="492"/>
            <ac:spMk id="1012" creationId="{7A36EAFE-635F-A7E8-6641-A77FCC71F135}"/>
          </ac:spMkLst>
        </pc:spChg>
        <pc:spChg chg="mod">
          <ac:chgData name="Cantamessa Astrid" userId="25f9f48d-85bc-43a4-947a-61da0b1c16f5" providerId="ADAL" clId="{49021BD5-7EF0-4C97-829D-B6454330BC5B}" dt="2023-07-05T09:45:36.135" v="13875" actId="1076"/>
          <ac:spMkLst>
            <pc:docMk/>
            <pc:sldMk cId="594846016" sldId="492"/>
            <ac:spMk id="1013" creationId="{00D01199-0531-ACD0-F2C3-1390B9FE22F3}"/>
          </ac:spMkLst>
        </pc:spChg>
        <pc:spChg chg="mod">
          <ac:chgData name="Cantamessa Astrid" userId="25f9f48d-85bc-43a4-947a-61da0b1c16f5" providerId="ADAL" clId="{49021BD5-7EF0-4C97-829D-B6454330BC5B}" dt="2023-07-05T09:45:36.135" v="13875" actId="1076"/>
          <ac:spMkLst>
            <pc:docMk/>
            <pc:sldMk cId="594846016" sldId="492"/>
            <ac:spMk id="1014" creationId="{226B2A4D-AFDD-29D5-2007-903486222BE9}"/>
          </ac:spMkLst>
        </pc:spChg>
        <pc:spChg chg="mod">
          <ac:chgData name="Cantamessa Astrid" userId="25f9f48d-85bc-43a4-947a-61da0b1c16f5" providerId="ADAL" clId="{49021BD5-7EF0-4C97-829D-B6454330BC5B}" dt="2023-07-05T09:45:36.135" v="13875" actId="1076"/>
          <ac:spMkLst>
            <pc:docMk/>
            <pc:sldMk cId="594846016" sldId="492"/>
            <ac:spMk id="1015" creationId="{7A3AC648-71CC-9C5B-D7E1-A8D627CCE35D}"/>
          </ac:spMkLst>
        </pc:spChg>
        <pc:spChg chg="mod">
          <ac:chgData name="Cantamessa Astrid" userId="25f9f48d-85bc-43a4-947a-61da0b1c16f5" providerId="ADAL" clId="{49021BD5-7EF0-4C97-829D-B6454330BC5B}" dt="2023-07-05T09:45:36.135" v="13875" actId="1076"/>
          <ac:spMkLst>
            <pc:docMk/>
            <pc:sldMk cId="594846016" sldId="492"/>
            <ac:spMk id="1016" creationId="{1A169CC1-266A-5FB6-2253-88DD157D9FBA}"/>
          </ac:spMkLst>
        </pc:spChg>
        <pc:spChg chg="mod">
          <ac:chgData name="Cantamessa Astrid" userId="25f9f48d-85bc-43a4-947a-61da0b1c16f5" providerId="ADAL" clId="{49021BD5-7EF0-4C97-829D-B6454330BC5B}" dt="2023-07-05T09:45:36.135" v="13875" actId="1076"/>
          <ac:spMkLst>
            <pc:docMk/>
            <pc:sldMk cId="594846016" sldId="492"/>
            <ac:spMk id="1017" creationId="{83B13CCE-AD58-84DA-2EB6-1BEEF35DA351}"/>
          </ac:spMkLst>
        </pc:spChg>
        <pc:spChg chg="mod">
          <ac:chgData name="Cantamessa Astrid" userId="25f9f48d-85bc-43a4-947a-61da0b1c16f5" providerId="ADAL" clId="{49021BD5-7EF0-4C97-829D-B6454330BC5B}" dt="2023-07-05T09:45:36.135" v="13875" actId="1076"/>
          <ac:spMkLst>
            <pc:docMk/>
            <pc:sldMk cId="594846016" sldId="492"/>
            <ac:spMk id="1018" creationId="{50B2DCB5-7240-AEA7-CB48-6FFE5D7C6CE4}"/>
          </ac:spMkLst>
        </pc:spChg>
        <pc:spChg chg="mod">
          <ac:chgData name="Cantamessa Astrid" userId="25f9f48d-85bc-43a4-947a-61da0b1c16f5" providerId="ADAL" clId="{49021BD5-7EF0-4C97-829D-B6454330BC5B}" dt="2023-07-05T09:45:36.135" v="13875" actId="1076"/>
          <ac:spMkLst>
            <pc:docMk/>
            <pc:sldMk cId="594846016" sldId="492"/>
            <ac:spMk id="1019" creationId="{18119362-8083-3FB4-7508-AF67D25EE8E9}"/>
          </ac:spMkLst>
        </pc:spChg>
        <pc:spChg chg="mod">
          <ac:chgData name="Cantamessa Astrid" userId="25f9f48d-85bc-43a4-947a-61da0b1c16f5" providerId="ADAL" clId="{49021BD5-7EF0-4C97-829D-B6454330BC5B}" dt="2023-07-05T09:45:36.135" v="13875" actId="1076"/>
          <ac:spMkLst>
            <pc:docMk/>
            <pc:sldMk cId="594846016" sldId="492"/>
            <ac:spMk id="1020" creationId="{E000608E-48CC-ED38-D8C8-16D35322C338}"/>
          </ac:spMkLst>
        </pc:spChg>
        <pc:spChg chg="mod">
          <ac:chgData name="Cantamessa Astrid" userId="25f9f48d-85bc-43a4-947a-61da0b1c16f5" providerId="ADAL" clId="{49021BD5-7EF0-4C97-829D-B6454330BC5B}" dt="2023-07-05T09:45:36.135" v="13875" actId="1076"/>
          <ac:spMkLst>
            <pc:docMk/>
            <pc:sldMk cId="594846016" sldId="492"/>
            <ac:spMk id="1021" creationId="{2F58462A-525B-AB71-A5E7-3D3CB35FD23D}"/>
          </ac:spMkLst>
        </pc:spChg>
        <pc:spChg chg="mod">
          <ac:chgData name="Cantamessa Astrid" userId="25f9f48d-85bc-43a4-947a-61da0b1c16f5" providerId="ADAL" clId="{49021BD5-7EF0-4C97-829D-B6454330BC5B}" dt="2023-07-05T09:45:36.135" v="13875" actId="1076"/>
          <ac:spMkLst>
            <pc:docMk/>
            <pc:sldMk cId="594846016" sldId="492"/>
            <ac:spMk id="1022" creationId="{042B7C93-24C7-2C72-3F76-11C4DC598172}"/>
          </ac:spMkLst>
        </pc:spChg>
        <pc:spChg chg="mod">
          <ac:chgData name="Cantamessa Astrid" userId="25f9f48d-85bc-43a4-947a-61da0b1c16f5" providerId="ADAL" clId="{49021BD5-7EF0-4C97-829D-B6454330BC5B}" dt="2023-07-05T09:45:36.135" v="13875" actId="1076"/>
          <ac:spMkLst>
            <pc:docMk/>
            <pc:sldMk cId="594846016" sldId="492"/>
            <ac:spMk id="1023" creationId="{4D6F9ACC-F9A5-4766-6302-F72420F2124C}"/>
          </ac:spMkLst>
        </pc:spChg>
        <pc:spChg chg="mod">
          <ac:chgData name="Cantamessa Astrid" userId="25f9f48d-85bc-43a4-947a-61da0b1c16f5" providerId="ADAL" clId="{49021BD5-7EF0-4C97-829D-B6454330BC5B}" dt="2023-07-05T09:45:36.135" v="13875" actId="1076"/>
          <ac:spMkLst>
            <pc:docMk/>
            <pc:sldMk cId="594846016" sldId="492"/>
            <ac:spMk id="1024" creationId="{F4CB67DC-E755-BC60-0007-E9E919AA8C1A}"/>
          </ac:spMkLst>
        </pc:spChg>
        <pc:spChg chg="mod">
          <ac:chgData name="Cantamessa Astrid" userId="25f9f48d-85bc-43a4-947a-61da0b1c16f5" providerId="ADAL" clId="{49021BD5-7EF0-4C97-829D-B6454330BC5B}" dt="2023-07-05T09:45:36.135" v="13875" actId="1076"/>
          <ac:spMkLst>
            <pc:docMk/>
            <pc:sldMk cId="594846016" sldId="492"/>
            <ac:spMk id="1025" creationId="{064E87CC-5A86-C6DF-C3DD-169775130CEB}"/>
          </ac:spMkLst>
        </pc:spChg>
        <pc:spChg chg="mod">
          <ac:chgData name="Cantamessa Astrid" userId="25f9f48d-85bc-43a4-947a-61da0b1c16f5" providerId="ADAL" clId="{49021BD5-7EF0-4C97-829D-B6454330BC5B}" dt="2023-07-05T09:45:36.135" v="13875" actId="1076"/>
          <ac:spMkLst>
            <pc:docMk/>
            <pc:sldMk cId="594846016" sldId="492"/>
            <ac:spMk id="1026" creationId="{EB30C9C9-BD87-C37D-409A-ADBE7E678DE0}"/>
          </ac:spMkLst>
        </pc:spChg>
        <pc:spChg chg="mod">
          <ac:chgData name="Cantamessa Astrid" userId="25f9f48d-85bc-43a4-947a-61da0b1c16f5" providerId="ADAL" clId="{49021BD5-7EF0-4C97-829D-B6454330BC5B}" dt="2023-07-05T09:45:36.135" v="13875" actId="1076"/>
          <ac:spMkLst>
            <pc:docMk/>
            <pc:sldMk cId="594846016" sldId="492"/>
            <ac:spMk id="1027" creationId="{EA3B5691-19C2-A010-4F94-AF4F56B369EB}"/>
          </ac:spMkLst>
        </pc:spChg>
        <pc:spChg chg="mod">
          <ac:chgData name="Cantamessa Astrid" userId="25f9f48d-85bc-43a4-947a-61da0b1c16f5" providerId="ADAL" clId="{49021BD5-7EF0-4C97-829D-B6454330BC5B}" dt="2023-07-05T09:45:36.135" v="13875" actId="1076"/>
          <ac:spMkLst>
            <pc:docMk/>
            <pc:sldMk cId="594846016" sldId="492"/>
            <ac:spMk id="1028" creationId="{F1D0F943-4CD5-A1A7-CE98-FC0BAC4228A2}"/>
          </ac:spMkLst>
        </pc:spChg>
        <pc:spChg chg="mod">
          <ac:chgData name="Cantamessa Astrid" userId="25f9f48d-85bc-43a4-947a-61da0b1c16f5" providerId="ADAL" clId="{49021BD5-7EF0-4C97-829D-B6454330BC5B}" dt="2023-07-05T09:45:36.135" v="13875" actId="1076"/>
          <ac:spMkLst>
            <pc:docMk/>
            <pc:sldMk cId="594846016" sldId="492"/>
            <ac:spMk id="1029" creationId="{548F80A6-E61B-D80F-99B8-58D9A7B5C638}"/>
          </ac:spMkLst>
        </pc:spChg>
        <pc:spChg chg="mod">
          <ac:chgData name="Cantamessa Astrid" userId="25f9f48d-85bc-43a4-947a-61da0b1c16f5" providerId="ADAL" clId="{49021BD5-7EF0-4C97-829D-B6454330BC5B}" dt="2023-07-05T09:45:36.135" v="13875" actId="1076"/>
          <ac:spMkLst>
            <pc:docMk/>
            <pc:sldMk cId="594846016" sldId="492"/>
            <ac:spMk id="1030" creationId="{6A219A58-0A37-3255-D78C-A7EBDD57E1B4}"/>
          </ac:spMkLst>
        </pc:spChg>
        <pc:spChg chg="mod">
          <ac:chgData name="Cantamessa Astrid" userId="25f9f48d-85bc-43a4-947a-61da0b1c16f5" providerId="ADAL" clId="{49021BD5-7EF0-4C97-829D-B6454330BC5B}" dt="2023-07-05T09:45:36.135" v="13875" actId="1076"/>
          <ac:spMkLst>
            <pc:docMk/>
            <pc:sldMk cId="594846016" sldId="492"/>
            <ac:spMk id="1031" creationId="{31463B48-E16C-33C1-AE85-DF4C2279C560}"/>
          </ac:spMkLst>
        </pc:spChg>
        <pc:spChg chg="mod">
          <ac:chgData name="Cantamessa Astrid" userId="25f9f48d-85bc-43a4-947a-61da0b1c16f5" providerId="ADAL" clId="{49021BD5-7EF0-4C97-829D-B6454330BC5B}" dt="2023-07-05T09:45:36.135" v="13875" actId="1076"/>
          <ac:spMkLst>
            <pc:docMk/>
            <pc:sldMk cId="594846016" sldId="492"/>
            <ac:spMk id="1032" creationId="{62CDF289-535B-DB81-BCFA-31A071BA3898}"/>
          </ac:spMkLst>
        </pc:spChg>
        <pc:spChg chg="mod">
          <ac:chgData name="Cantamessa Astrid" userId="25f9f48d-85bc-43a4-947a-61da0b1c16f5" providerId="ADAL" clId="{49021BD5-7EF0-4C97-829D-B6454330BC5B}" dt="2023-07-05T09:45:36.135" v="13875" actId="1076"/>
          <ac:spMkLst>
            <pc:docMk/>
            <pc:sldMk cId="594846016" sldId="492"/>
            <ac:spMk id="1033" creationId="{D546C2FF-77D1-3328-04F2-401344C319DA}"/>
          </ac:spMkLst>
        </pc:spChg>
        <pc:spChg chg="mod">
          <ac:chgData name="Cantamessa Astrid" userId="25f9f48d-85bc-43a4-947a-61da0b1c16f5" providerId="ADAL" clId="{49021BD5-7EF0-4C97-829D-B6454330BC5B}" dt="2023-07-05T09:45:36.135" v="13875" actId="1076"/>
          <ac:spMkLst>
            <pc:docMk/>
            <pc:sldMk cId="594846016" sldId="492"/>
            <ac:spMk id="1034" creationId="{C84376BD-A3B6-438A-F35A-33571AB1FA1D}"/>
          </ac:spMkLst>
        </pc:spChg>
        <pc:spChg chg="mod">
          <ac:chgData name="Cantamessa Astrid" userId="25f9f48d-85bc-43a4-947a-61da0b1c16f5" providerId="ADAL" clId="{49021BD5-7EF0-4C97-829D-B6454330BC5B}" dt="2023-07-05T09:45:36.135" v="13875" actId="1076"/>
          <ac:spMkLst>
            <pc:docMk/>
            <pc:sldMk cId="594846016" sldId="492"/>
            <ac:spMk id="1035" creationId="{64E16D7E-FBD6-62DF-3556-EAB7E559BEDB}"/>
          </ac:spMkLst>
        </pc:spChg>
        <pc:spChg chg="mod">
          <ac:chgData name="Cantamessa Astrid" userId="25f9f48d-85bc-43a4-947a-61da0b1c16f5" providerId="ADAL" clId="{49021BD5-7EF0-4C97-829D-B6454330BC5B}" dt="2023-07-05T09:45:36.135" v="13875" actId="1076"/>
          <ac:spMkLst>
            <pc:docMk/>
            <pc:sldMk cId="594846016" sldId="492"/>
            <ac:spMk id="1036" creationId="{BCF7FE0F-6E31-00CD-575C-D22305289CFA}"/>
          </ac:spMkLst>
        </pc:spChg>
        <pc:spChg chg="mod">
          <ac:chgData name="Cantamessa Astrid" userId="25f9f48d-85bc-43a4-947a-61da0b1c16f5" providerId="ADAL" clId="{49021BD5-7EF0-4C97-829D-B6454330BC5B}" dt="2023-07-05T09:45:36.135" v="13875" actId="1076"/>
          <ac:spMkLst>
            <pc:docMk/>
            <pc:sldMk cId="594846016" sldId="492"/>
            <ac:spMk id="1037" creationId="{4FC5B815-E810-5850-50FE-8057725ACCE5}"/>
          </ac:spMkLst>
        </pc:spChg>
        <pc:spChg chg="mod">
          <ac:chgData name="Cantamessa Astrid" userId="25f9f48d-85bc-43a4-947a-61da0b1c16f5" providerId="ADAL" clId="{49021BD5-7EF0-4C97-829D-B6454330BC5B}" dt="2023-07-05T09:45:36.135" v="13875" actId="1076"/>
          <ac:spMkLst>
            <pc:docMk/>
            <pc:sldMk cId="594846016" sldId="492"/>
            <ac:spMk id="1038" creationId="{D5FF9C29-F10E-0A22-F91D-B0591E3674F3}"/>
          </ac:spMkLst>
        </pc:spChg>
        <pc:spChg chg="mod">
          <ac:chgData name="Cantamessa Astrid" userId="25f9f48d-85bc-43a4-947a-61da0b1c16f5" providerId="ADAL" clId="{49021BD5-7EF0-4C97-829D-B6454330BC5B}" dt="2023-07-05T09:45:36.135" v="13875" actId="1076"/>
          <ac:spMkLst>
            <pc:docMk/>
            <pc:sldMk cId="594846016" sldId="492"/>
            <ac:spMk id="1039" creationId="{33F8E529-3E1D-A349-D4C2-426B589E560B}"/>
          </ac:spMkLst>
        </pc:spChg>
        <pc:spChg chg="mod">
          <ac:chgData name="Cantamessa Astrid" userId="25f9f48d-85bc-43a4-947a-61da0b1c16f5" providerId="ADAL" clId="{49021BD5-7EF0-4C97-829D-B6454330BC5B}" dt="2023-07-05T09:45:36.135" v="13875" actId="1076"/>
          <ac:spMkLst>
            <pc:docMk/>
            <pc:sldMk cId="594846016" sldId="492"/>
            <ac:spMk id="1040" creationId="{CDE5DCC3-B631-044F-373A-0FAEEF3BBADA}"/>
          </ac:spMkLst>
        </pc:spChg>
        <pc:spChg chg="mod">
          <ac:chgData name="Cantamessa Astrid" userId="25f9f48d-85bc-43a4-947a-61da0b1c16f5" providerId="ADAL" clId="{49021BD5-7EF0-4C97-829D-B6454330BC5B}" dt="2023-07-05T09:45:36.135" v="13875" actId="1076"/>
          <ac:spMkLst>
            <pc:docMk/>
            <pc:sldMk cId="594846016" sldId="492"/>
            <ac:spMk id="1041" creationId="{150CBC62-E65B-5410-6C99-D8FFE284517E}"/>
          </ac:spMkLst>
        </pc:spChg>
        <pc:spChg chg="mod">
          <ac:chgData name="Cantamessa Astrid" userId="25f9f48d-85bc-43a4-947a-61da0b1c16f5" providerId="ADAL" clId="{49021BD5-7EF0-4C97-829D-B6454330BC5B}" dt="2023-07-05T09:45:36.135" v="13875" actId="1076"/>
          <ac:spMkLst>
            <pc:docMk/>
            <pc:sldMk cId="594846016" sldId="492"/>
            <ac:spMk id="1042" creationId="{07635642-6B00-CE4E-25AA-E57C5DA635D8}"/>
          </ac:spMkLst>
        </pc:spChg>
        <pc:spChg chg="mod">
          <ac:chgData name="Cantamessa Astrid" userId="25f9f48d-85bc-43a4-947a-61da0b1c16f5" providerId="ADAL" clId="{49021BD5-7EF0-4C97-829D-B6454330BC5B}" dt="2023-07-05T09:45:36.135" v="13875" actId="1076"/>
          <ac:spMkLst>
            <pc:docMk/>
            <pc:sldMk cId="594846016" sldId="492"/>
            <ac:spMk id="1043" creationId="{4380D3B1-9584-F4B7-4EB1-EF2A30BB87CD}"/>
          </ac:spMkLst>
        </pc:spChg>
        <pc:spChg chg="mod">
          <ac:chgData name="Cantamessa Astrid" userId="25f9f48d-85bc-43a4-947a-61da0b1c16f5" providerId="ADAL" clId="{49021BD5-7EF0-4C97-829D-B6454330BC5B}" dt="2023-07-05T09:45:36.135" v="13875" actId="1076"/>
          <ac:spMkLst>
            <pc:docMk/>
            <pc:sldMk cId="594846016" sldId="492"/>
            <ac:spMk id="1044" creationId="{8A29E96D-A07B-7B1E-2E06-978B1E4C2151}"/>
          </ac:spMkLst>
        </pc:spChg>
        <pc:spChg chg="mod">
          <ac:chgData name="Cantamessa Astrid" userId="25f9f48d-85bc-43a4-947a-61da0b1c16f5" providerId="ADAL" clId="{49021BD5-7EF0-4C97-829D-B6454330BC5B}" dt="2023-07-05T09:45:36.135" v="13875" actId="1076"/>
          <ac:spMkLst>
            <pc:docMk/>
            <pc:sldMk cId="594846016" sldId="492"/>
            <ac:spMk id="1045" creationId="{6F2EA5C0-DC90-6046-622C-38D0C134753C}"/>
          </ac:spMkLst>
        </pc:spChg>
        <pc:spChg chg="mod">
          <ac:chgData name="Cantamessa Astrid" userId="25f9f48d-85bc-43a4-947a-61da0b1c16f5" providerId="ADAL" clId="{49021BD5-7EF0-4C97-829D-B6454330BC5B}" dt="2023-07-05T09:45:36.135" v="13875" actId="1076"/>
          <ac:spMkLst>
            <pc:docMk/>
            <pc:sldMk cId="594846016" sldId="492"/>
            <ac:spMk id="1046" creationId="{02D0B6D9-35EC-6698-0E8D-3035F9A33EBE}"/>
          </ac:spMkLst>
        </pc:spChg>
        <pc:spChg chg="mod">
          <ac:chgData name="Cantamessa Astrid" userId="25f9f48d-85bc-43a4-947a-61da0b1c16f5" providerId="ADAL" clId="{49021BD5-7EF0-4C97-829D-B6454330BC5B}" dt="2023-07-05T09:45:36.135" v="13875" actId="1076"/>
          <ac:spMkLst>
            <pc:docMk/>
            <pc:sldMk cId="594846016" sldId="492"/>
            <ac:spMk id="1047" creationId="{ECD84406-BC79-BE44-F9FB-7522D6820959}"/>
          </ac:spMkLst>
        </pc:spChg>
        <pc:spChg chg="mod">
          <ac:chgData name="Cantamessa Astrid" userId="25f9f48d-85bc-43a4-947a-61da0b1c16f5" providerId="ADAL" clId="{49021BD5-7EF0-4C97-829D-B6454330BC5B}" dt="2023-07-05T09:45:36.135" v="13875" actId="1076"/>
          <ac:spMkLst>
            <pc:docMk/>
            <pc:sldMk cId="594846016" sldId="492"/>
            <ac:spMk id="1048" creationId="{7AF49F03-E14E-539C-48EE-DCE82C35DF70}"/>
          </ac:spMkLst>
        </pc:spChg>
        <pc:spChg chg="mod">
          <ac:chgData name="Cantamessa Astrid" userId="25f9f48d-85bc-43a4-947a-61da0b1c16f5" providerId="ADAL" clId="{49021BD5-7EF0-4C97-829D-B6454330BC5B}" dt="2023-07-05T09:45:36.135" v="13875" actId="1076"/>
          <ac:spMkLst>
            <pc:docMk/>
            <pc:sldMk cId="594846016" sldId="492"/>
            <ac:spMk id="1049" creationId="{2AE8701D-C139-DEEF-D5B1-A961D99322D9}"/>
          </ac:spMkLst>
        </pc:spChg>
        <pc:spChg chg="mod">
          <ac:chgData name="Cantamessa Astrid" userId="25f9f48d-85bc-43a4-947a-61da0b1c16f5" providerId="ADAL" clId="{49021BD5-7EF0-4C97-829D-B6454330BC5B}" dt="2023-07-05T09:45:36.135" v="13875" actId="1076"/>
          <ac:spMkLst>
            <pc:docMk/>
            <pc:sldMk cId="594846016" sldId="492"/>
            <ac:spMk id="1050" creationId="{EB9DBB8F-9429-D921-AD26-9BE44F794508}"/>
          </ac:spMkLst>
        </pc:spChg>
        <pc:spChg chg="mod">
          <ac:chgData name="Cantamessa Astrid" userId="25f9f48d-85bc-43a4-947a-61da0b1c16f5" providerId="ADAL" clId="{49021BD5-7EF0-4C97-829D-B6454330BC5B}" dt="2023-07-05T09:45:36.135" v="13875" actId="1076"/>
          <ac:spMkLst>
            <pc:docMk/>
            <pc:sldMk cId="594846016" sldId="492"/>
            <ac:spMk id="1051" creationId="{E6EB74EC-09F2-D3DC-44FA-0AE04FF323D9}"/>
          </ac:spMkLst>
        </pc:spChg>
        <pc:spChg chg="mod">
          <ac:chgData name="Cantamessa Astrid" userId="25f9f48d-85bc-43a4-947a-61da0b1c16f5" providerId="ADAL" clId="{49021BD5-7EF0-4C97-829D-B6454330BC5B}" dt="2023-07-05T09:45:36.135" v="13875" actId="1076"/>
          <ac:spMkLst>
            <pc:docMk/>
            <pc:sldMk cId="594846016" sldId="492"/>
            <ac:spMk id="1052" creationId="{807A480D-1A70-4FAE-8A32-47FC4CD267EA}"/>
          </ac:spMkLst>
        </pc:spChg>
        <pc:spChg chg="mod">
          <ac:chgData name="Cantamessa Astrid" userId="25f9f48d-85bc-43a4-947a-61da0b1c16f5" providerId="ADAL" clId="{49021BD5-7EF0-4C97-829D-B6454330BC5B}" dt="2023-07-05T09:45:36.135" v="13875" actId="1076"/>
          <ac:spMkLst>
            <pc:docMk/>
            <pc:sldMk cId="594846016" sldId="492"/>
            <ac:spMk id="1053" creationId="{EB7A1513-6003-5818-BF44-438597E88C9B}"/>
          </ac:spMkLst>
        </pc:spChg>
        <pc:spChg chg="mod">
          <ac:chgData name="Cantamessa Astrid" userId="25f9f48d-85bc-43a4-947a-61da0b1c16f5" providerId="ADAL" clId="{49021BD5-7EF0-4C97-829D-B6454330BC5B}" dt="2023-07-05T09:45:36.135" v="13875" actId="1076"/>
          <ac:spMkLst>
            <pc:docMk/>
            <pc:sldMk cId="594846016" sldId="492"/>
            <ac:spMk id="1054" creationId="{162531CE-525A-5197-54A0-86660C65EF1C}"/>
          </ac:spMkLst>
        </pc:spChg>
        <pc:spChg chg="mod">
          <ac:chgData name="Cantamessa Astrid" userId="25f9f48d-85bc-43a4-947a-61da0b1c16f5" providerId="ADAL" clId="{49021BD5-7EF0-4C97-829D-B6454330BC5B}" dt="2023-07-05T09:45:36.135" v="13875" actId="1076"/>
          <ac:spMkLst>
            <pc:docMk/>
            <pc:sldMk cId="594846016" sldId="492"/>
            <ac:spMk id="1055" creationId="{512775E4-DE59-5DC1-4273-7060B417E877}"/>
          </ac:spMkLst>
        </pc:spChg>
        <pc:spChg chg="mod">
          <ac:chgData name="Cantamessa Astrid" userId="25f9f48d-85bc-43a4-947a-61da0b1c16f5" providerId="ADAL" clId="{49021BD5-7EF0-4C97-829D-B6454330BC5B}" dt="2023-07-05T09:45:36.135" v="13875" actId="1076"/>
          <ac:spMkLst>
            <pc:docMk/>
            <pc:sldMk cId="594846016" sldId="492"/>
            <ac:spMk id="1056" creationId="{2D456967-5405-7DBE-D462-E280975F4C41}"/>
          </ac:spMkLst>
        </pc:spChg>
        <pc:spChg chg="mod">
          <ac:chgData name="Cantamessa Astrid" userId="25f9f48d-85bc-43a4-947a-61da0b1c16f5" providerId="ADAL" clId="{49021BD5-7EF0-4C97-829D-B6454330BC5B}" dt="2023-07-05T09:45:36.135" v="13875" actId="1076"/>
          <ac:spMkLst>
            <pc:docMk/>
            <pc:sldMk cId="594846016" sldId="492"/>
            <ac:spMk id="1057" creationId="{DA752B37-787B-3754-775E-785EA4D35A55}"/>
          </ac:spMkLst>
        </pc:spChg>
        <pc:spChg chg="mod">
          <ac:chgData name="Cantamessa Astrid" userId="25f9f48d-85bc-43a4-947a-61da0b1c16f5" providerId="ADAL" clId="{49021BD5-7EF0-4C97-829D-B6454330BC5B}" dt="2023-07-05T09:45:36.135" v="13875" actId="1076"/>
          <ac:spMkLst>
            <pc:docMk/>
            <pc:sldMk cId="594846016" sldId="492"/>
            <ac:spMk id="1058" creationId="{542EEA11-D4EF-82D9-7931-1FB3400C1D26}"/>
          </ac:spMkLst>
        </pc:spChg>
        <pc:spChg chg="mod">
          <ac:chgData name="Cantamessa Astrid" userId="25f9f48d-85bc-43a4-947a-61da0b1c16f5" providerId="ADAL" clId="{49021BD5-7EF0-4C97-829D-B6454330BC5B}" dt="2023-07-05T09:45:36.135" v="13875" actId="1076"/>
          <ac:spMkLst>
            <pc:docMk/>
            <pc:sldMk cId="594846016" sldId="492"/>
            <ac:spMk id="1059" creationId="{DA032C17-C3DD-FE3A-E069-12AB26C9783A}"/>
          </ac:spMkLst>
        </pc:spChg>
        <pc:spChg chg="mod">
          <ac:chgData name="Cantamessa Astrid" userId="25f9f48d-85bc-43a4-947a-61da0b1c16f5" providerId="ADAL" clId="{49021BD5-7EF0-4C97-829D-B6454330BC5B}" dt="2023-07-05T09:45:36.135" v="13875" actId="1076"/>
          <ac:spMkLst>
            <pc:docMk/>
            <pc:sldMk cId="594846016" sldId="492"/>
            <ac:spMk id="1060" creationId="{60827802-72F6-60F4-7446-E33312DC01C6}"/>
          </ac:spMkLst>
        </pc:spChg>
        <pc:spChg chg="mod">
          <ac:chgData name="Cantamessa Astrid" userId="25f9f48d-85bc-43a4-947a-61da0b1c16f5" providerId="ADAL" clId="{49021BD5-7EF0-4C97-829D-B6454330BC5B}" dt="2023-07-05T09:45:36.135" v="13875" actId="1076"/>
          <ac:spMkLst>
            <pc:docMk/>
            <pc:sldMk cId="594846016" sldId="492"/>
            <ac:spMk id="1061" creationId="{BAF6C516-5EE7-CC02-05C3-2422B3A0E1C5}"/>
          </ac:spMkLst>
        </pc:spChg>
        <pc:spChg chg="mod">
          <ac:chgData name="Cantamessa Astrid" userId="25f9f48d-85bc-43a4-947a-61da0b1c16f5" providerId="ADAL" clId="{49021BD5-7EF0-4C97-829D-B6454330BC5B}" dt="2023-07-05T09:45:36.135" v="13875" actId="1076"/>
          <ac:spMkLst>
            <pc:docMk/>
            <pc:sldMk cId="594846016" sldId="492"/>
            <ac:spMk id="1062" creationId="{7CAD550C-4285-4548-773A-C007A065C83E}"/>
          </ac:spMkLst>
        </pc:spChg>
        <pc:spChg chg="mod">
          <ac:chgData name="Cantamessa Astrid" userId="25f9f48d-85bc-43a4-947a-61da0b1c16f5" providerId="ADAL" clId="{49021BD5-7EF0-4C97-829D-B6454330BC5B}" dt="2023-07-05T09:45:36.135" v="13875" actId="1076"/>
          <ac:spMkLst>
            <pc:docMk/>
            <pc:sldMk cId="594846016" sldId="492"/>
            <ac:spMk id="1063" creationId="{2FF2AA4D-95A7-9587-7E65-4DE0363E548C}"/>
          </ac:spMkLst>
        </pc:spChg>
        <pc:spChg chg="mod">
          <ac:chgData name="Cantamessa Astrid" userId="25f9f48d-85bc-43a4-947a-61da0b1c16f5" providerId="ADAL" clId="{49021BD5-7EF0-4C97-829D-B6454330BC5B}" dt="2023-07-05T09:45:36.135" v="13875" actId="1076"/>
          <ac:spMkLst>
            <pc:docMk/>
            <pc:sldMk cId="594846016" sldId="492"/>
            <ac:spMk id="1064" creationId="{806EC4A7-C3F5-FC18-EBF1-58DA81B526AD}"/>
          </ac:spMkLst>
        </pc:spChg>
        <pc:spChg chg="mod">
          <ac:chgData name="Cantamessa Astrid" userId="25f9f48d-85bc-43a4-947a-61da0b1c16f5" providerId="ADAL" clId="{49021BD5-7EF0-4C97-829D-B6454330BC5B}" dt="2023-07-05T09:45:36.135" v="13875" actId="1076"/>
          <ac:spMkLst>
            <pc:docMk/>
            <pc:sldMk cId="594846016" sldId="492"/>
            <ac:spMk id="1065" creationId="{ACBD205B-E502-ACDC-336E-BD9203BD3642}"/>
          </ac:spMkLst>
        </pc:spChg>
        <pc:spChg chg="mod">
          <ac:chgData name="Cantamessa Astrid" userId="25f9f48d-85bc-43a4-947a-61da0b1c16f5" providerId="ADAL" clId="{49021BD5-7EF0-4C97-829D-B6454330BC5B}" dt="2023-07-05T09:45:36.135" v="13875" actId="1076"/>
          <ac:spMkLst>
            <pc:docMk/>
            <pc:sldMk cId="594846016" sldId="492"/>
            <ac:spMk id="1066" creationId="{C04514DF-6A5F-DCB6-99C4-08F982A840D9}"/>
          </ac:spMkLst>
        </pc:spChg>
        <pc:spChg chg="mod">
          <ac:chgData name="Cantamessa Astrid" userId="25f9f48d-85bc-43a4-947a-61da0b1c16f5" providerId="ADAL" clId="{49021BD5-7EF0-4C97-829D-B6454330BC5B}" dt="2023-07-05T09:45:36.135" v="13875" actId="1076"/>
          <ac:spMkLst>
            <pc:docMk/>
            <pc:sldMk cId="594846016" sldId="492"/>
            <ac:spMk id="1067" creationId="{22CB0FE6-8085-C5BC-4634-985449C17FF5}"/>
          </ac:spMkLst>
        </pc:spChg>
        <pc:spChg chg="mod">
          <ac:chgData name="Cantamessa Astrid" userId="25f9f48d-85bc-43a4-947a-61da0b1c16f5" providerId="ADAL" clId="{49021BD5-7EF0-4C97-829D-B6454330BC5B}" dt="2023-07-05T09:45:36.135" v="13875" actId="1076"/>
          <ac:spMkLst>
            <pc:docMk/>
            <pc:sldMk cId="594846016" sldId="492"/>
            <ac:spMk id="1068" creationId="{970375E2-6CCC-794B-88D6-FA963ED8F4DC}"/>
          </ac:spMkLst>
        </pc:spChg>
        <pc:spChg chg="mod">
          <ac:chgData name="Cantamessa Astrid" userId="25f9f48d-85bc-43a4-947a-61da0b1c16f5" providerId="ADAL" clId="{49021BD5-7EF0-4C97-829D-B6454330BC5B}" dt="2023-07-05T09:45:36.135" v="13875" actId="1076"/>
          <ac:spMkLst>
            <pc:docMk/>
            <pc:sldMk cId="594846016" sldId="492"/>
            <ac:spMk id="1069" creationId="{21F6EEE7-B9C3-42B9-00F0-F428EC14FF22}"/>
          </ac:spMkLst>
        </pc:spChg>
        <pc:spChg chg="mod">
          <ac:chgData name="Cantamessa Astrid" userId="25f9f48d-85bc-43a4-947a-61da0b1c16f5" providerId="ADAL" clId="{49021BD5-7EF0-4C97-829D-B6454330BC5B}" dt="2023-07-05T09:45:36.135" v="13875" actId="1076"/>
          <ac:spMkLst>
            <pc:docMk/>
            <pc:sldMk cId="594846016" sldId="492"/>
            <ac:spMk id="1070" creationId="{19A366AD-000A-1F44-2358-C15EF9D99D73}"/>
          </ac:spMkLst>
        </pc:spChg>
        <pc:spChg chg="mod">
          <ac:chgData name="Cantamessa Astrid" userId="25f9f48d-85bc-43a4-947a-61da0b1c16f5" providerId="ADAL" clId="{49021BD5-7EF0-4C97-829D-B6454330BC5B}" dt="2023-07-05T09:45:36.135" v="13875" actId="1076"/>
          <ac:spMkLst>
            <pc:docMk/>
            <pc:sldMk cId="594846016" sldId="492"/>
            <ac:spMk id="1071" creationId="{63E4E56A-91C8-FB0D-BCDE-5235F59CAA7B}"/>
          </ac:spMkLst>
        </pc:spChg>
        <pc:spChg chg="mod">
          <ac:chgData name="Cantamessa Astrid" userId="25f9f48d-85bc-43a4-947a-61da0b1c16f5" providerId="ADAL" clId="{49021BD5-7EF0-4C97-829D-B6454330BC5B}" dt="2023-07-05T09:45:36.135" v="13875" actId="1076"/>
          <ac:spMkLst>
            <pc:docMk/>
            <pc:sldMk cId="594846016" sldId="492"/>
            <ac:spMk id="1072" creationId="{FA85CAB6-BE22-A0B9-CCC6-08D26F24F765}"/>
          </ac:spMkLst>
        </pc:spChg>
        <pc:spChg chg="mod">
          <ac:chgData name="Cantamessa Astrid" userId="25f9f48d-85bc-43a4-947a-61da0b1c16f5" providerId="ADAL" clId="{49021BD5-7EF0-4C97-829D-B6454330BC5B}" dt="2023-07-05T09:45:36.135" v="13875" actId="1076"/>
          <ac:spMkLst>
            <pc:docMk/>
            <pc:sldMk cId="594846016" sldId="492"/>
            <ac:spMk id="1073" creationId="{CB9B6796-E096-D8B7-CA64-75B5526CA75C}"/>
          </ac:spMkLst>
        </pc:spChg>
        <pc:spChg chg="mod">
          <ac:chgData name="Cantamessa Astrid" userId="25f9f48d-85bc-43a4-947a-61da0b1c16f5" providerId="ADAL" clId="{49021BD5-7EF0-4C97-829D-B6454330BC5B}" dt="2023-07-05T09:45:36.135" v="13875" actId="1076"/>
          <ac:spMkLst>
            <pc:docMk/>
            <pc:sldMk cId="594846016" sldId="492"/>
            <ac:spMk id="1074" creationId="{8E921FC3-DC1C-88D3-8CD1-AFE35C412292}"/>
          </ac:spMkLst>
        </pc:spChg>
        <pc:spChg chg="mod">
          <ac:chgData name="Cantamessa Astrid" userId="25f9f48d-85bc-43a4-947a-61da0b1c16f5" providerId="ADAL" clId="{49021BD5-7EF0-4C97-829D-B6454330BC5B}" dt="2023-07-05T09:45:36.135" v="13875" actId="1076"/>
          <ac:spMkLst>
            <pc:docMk/>
            <pc:sldMk cId="594846016" sldId="492"/>
            <ac:spMk id="1075" creationId="{6C15598D-2C5E-6E09-8695-A76DA95BDAD2}"/>
          </ac:spMkLst>
        </pc:spChg>
        <pc:spChg chg="mod">
          <ac:chgData name="Cantamessa Astrid" userId="25f9f48d-85bc-43a4-947a-61da0b1c16f5" providerId="ADAL" clId="{49021BD5-7EF0-4C97-829D-B6454330BC5B}" dt="2023-07-05T09:45:36.135" v="13875" actId="1076"/>
          <ac:spMkLst>
            <pc:docMk/>
            <pc:sldMk cId="594846016" sldId="492"/>
            <ac:spMk id="1076" creationId="{A88E2A13-6273-4CB2-B3CA-E8F6A4E47E04}"/>
          </ac:spMkLst>
        </pc:spChg>
        <pc:spChg chg="mod">
          <ac:chgData name="Cantamessa Astrid" userId="25f9f48d-85bc-43a4-947a-61da0b1c16f5" providerId="ADAL" clId="{49021BD5-7EF0-4C97-829D-B6454330BC5B}" dt="2023-07-05T09:45:36.135" v="13875" actId="1076"/>
          <ac:spMkLst>
            <pc:docMk/>
            <pc:sldMk cId="594846016" sldId="492"/>
            <ac:spMk id="1077" creationId="{249B9AC6-3BBF-A923-21EE-FBEF1E77F0A9}"/>
          </ac:spMkLst>
        </pc:spChg>
        <pc:spChg chg="mod">
          <ac:chgData name="Cantamessa Astrid" userId="25f9f48d-85bc-43a4-947a-61da0b1c16f5" providerId="ADAL" clId="{49021BD5-7EF0-4C97-829D-B6454330BC5B}" dt="2023-07-05T09:45:36.135" v="13875" actId="1076"/>
          <ac:spMkLst>
            <pc:docMk/>
            <pc:sldMk cId="594846016" sldId="492"/>
            <ac:spMk id="1078" creationId="{D1785699-AE3F-51C8-09BE-82814E8548F1}"/>
          </ac:spMkLst>
        </pc:spChg>
        <pc:spChg chg="mod">
          <ac:chgData name="Cantamessa Astrid" userId="25f9f48d-85bc-43a4-947a-61da0b1c16f5" providerId="ADAL" clId="{49021BD5-7EF0-4C97-829D-B6454330BC5B}" dt="2023-07-05T09:45:36.135" v="13875" actId="1076"/>
          <ac:spMkLst>
            <pc:docMk/>
            <pc:sldMk cId="594846016" sldId="492"/>
            <ac:spMk id="1079" creationId="{F4CA3EF8-A4F9-474F-2323-0A13E5F69B9D}"/>
          </ac:spMkLst>
        </pc:spChg>
        <pc:spChg chg="mod">
          <ac:chgData name="Cantamessa Astrid" userId="25f9f48d-85bc-43a4-947a-61da0b1c16f5" providerId="ADAL" clId="{49021BD5-7EF0-4C97-829D-B6454330BC5B}" dt="2023-07-05T09:45:36.135" v="13875" actId="1076"/>
          <ac:spMkLst>
            <pc:docMk/>
            <pc:sldMk cId="594846016" sldId="492"/>
            <ac:spMk id="1080" creationId="{EF22AAC5-F23B-9964-9747-F95BDC09C96E}"/>
          </ac:spMkLst>
        </pc:spChg>
        <pc:spChg chg="mod">
          <ac:chgData name="Cantamessa Astrid" userId="25f9f48d-85bc-43a4-947a-61da0b1c16f5" providerId="ADAL" clId="{49021BD5-7EF0-4C97-829D-B6454330BC5B}" dt="2023-07-05T09:45:36.135" v="13875" actId="1076"/>
          <ac:spMkLst>
            <pc:docMk/>
            <pc:sldMk cId="594846016" sldId="492"/>
            <ac:spMk id="1081" creationId="{3C8EFB43-7D57-E6FC-C35A-E686A8A37B6A}"/>
          </ac:spMkLst>
        </pc:spChg>
        <pc:spChg chg="mod">
          <ac:chgData name="Cantamessa Astrid" userId="25f9f48d-85bc-43a4-947a-61da0b1c16f5" providerId="ADAL" clId="{49021BD5-7EF0-4C97-829D-B6454330BC5B}" dt="2023-07-05T09:45:36.135" v="13875" actId="1076"/>
          <ac:spMkLst>
            <pc:docMk/>
            <pc:sldMk cId="594846016" sldId="492"/>
            <ac:spMk id="1082" creationId="{F60FE74A-9A62-D0EF-EE3A-5ACE3AD9BA1B}"/>
          </ac:spMkLst>
        </pc:spChg>
        <pc:spChg chg="mod">
          <ac:chgData name="Cantamessa Astrid" userId="25f9f48d-85bc-43a4-947a-61da0b1c16f5" providerId="ADAL" clId="{49021BD5-7EF0-4C97-829D-B6454330BC5B}" dt="2023-07-05T09:45:36.135" v="13875" actId="1076"/>
          <ac:spMkLst>
            <pc:docMk/>
            <pc:sldMk cId="594846016" sldId="492"/>
            <ac:spMk id="1083" creationId="{7FF39186-0399-048F-7B89-EF197A357632}"/>
          </ac:spMkLst>
        </pc:spChg>
        <pc:spChg chg="mod">
          <ac:chgData name="Cantamessa Astrid" userId="25f9f48d-85bc-43a4-947a-61da0b1c16f5" providerId="ADAL" clId="{49021BD5-7EF0-4C97-829D-B6454330BC5B}" dt="2023-07-05T09:45:36.135" v="13875" actId="1076"/>
          <ac:spMkLst>
            <pc:docMk/>
            <pc:sldMk cId="594846016" sldId="492"/>
            <ac:spMk id="1084" creationId="{BE525E95-9AB4-B36B-55EA-C86A5386DAA4}"/>
          </ac:spMkLst>
        </pc:spChg>
        <pc:spChg chg="mod">
          <ac:chgData name="Cantamessa Astrid" userId="25f9f48d-85bc-43a4-947a-61da0b1c16f5" providerId="ADAL" clId="{49021BD5-7EF0-4C97-829D-B6454330BC5B}" dt="2023-07-05T09:45:36.135" v="13875" actId="1076"/>
          <ac:spMkLst>
            <pc:docMk/>
            <pc:sldMk cId="594846016" sldId="492"/>
            <ac:spMk id="1085" creationId="{2E4A5A5C-4F24-CF5D-E03E-4E1A75AFA9FD}"/>
          </ac:spMkLst>
        </pc:spChg>
        <pc:spChg chg="mod">
          <ac:chgData name="Cantamessa Astrid" userId="25f9f48d-85bc-43a4-947a-61da0b1c16f5" providerId="ADAL" clId="{49021BD5-7EF0-4C97-829D-B6454330BC5B}" dt="2023-07-05T09:45:36.135" v="13875" actId="1076"/>
          <ac:spMkLst>
            <pc:docMk/>
            <pc:sldMk cId="594846016" sldId="492"/>
            <ac:spMk id="1086" creationId="{FCEEE8C6-7546-023C-AA72-2CC56FF26BAD}"/>
          </ac:spMkLst>
        </pc:spChg>
        <pc:spChg chg="mod">
          <ac:chgData name="Cantamessa Astrid" userId="25f9f48d-85bc-43a4-947a-61da0b1c16f5" providerId="ADAL" clId="{49021BD5-7EF0-4C97-829D-B6454330BC5B}" dt="2023-07-05T09:45:36.135" v="13875" actId="1076"/>
          <ac:spMkLst>
            <pc:docMk/>
            <pc:sldMk cId="594846016" sldId="492"/>
            <ac:spMk id="1087" creationId="{36A9EA7C-788D-954A-4DC5-4D9EDFA4DF14}"/>
          </ac:spMkLst>
        </pc:spChg>
        <pc:spChg chg="mod">
          <ac:chgData name="Cantamessa Astrid" userId="25f9f48d-85bc-43a4-947a-61da0b1c16f5" providerId="ADAL" clId="{49021BD5-7EF0-4C97-829D-B6454330BC5B}" dt="2023-07-05T09:45:36.135" v="13875" actId="1076"/>
          <ac:spMkLst>
            <pc:docMk/>
            <pc:sldMk cId="594846016" sldId="492"/>
            <ac:spMk id="1088" creationId="{993A37F7-8B99-2471-3DCA-7FA7A09CC410}"/>
          </ac:spMkLst>
        </pc:spChg>
        <pc:spChg chg="mod">
          <ac:chgData name="Cantamessa Astrid" userId="25f9f48d-85bc-43a4-947a-61da0b1c16f5" providerId="ADAL" clId="{49021BD5-7EF0-4C97-829D-B6454330BC5B}" dt="2023-07-05T09:45:36.135" v="13875" actId="1076"/>
          <ac:spMkLst>
            <pc:docMk/>
            <pc:sldMk cId="594846016" sldId="492"/>
            <ac:spMk id="1089" creationId="{9BCDEE1E-EE28-A37A-8045-2659C3AAFBFA}"/>
          </ac:spMkLst>
        </pc:spChg>
        <pc:spChg chg="mod">
          <ac:chgData name="Cantamessa Astrid" userId="25f9f48d-85bc-43a4-947a-61da0b1c16f5" providerId="ADAL" clId="{49021BD5-7EF0-4C97-829D-B6454330BC5B}" dt="2023-07-05T09:45:36.135" v="13875" actId="1076"/>
          <ac:spMkLst>
            <pc:docMk/>
            <pc:sldMk cId="594846016" sldId="492"/>
            <ac:spMk id="1090" creationId="{90E3EB34-F559-F9EF-027E-1DADA652A0C3}"/>
          </ac:spMkLst>
        </pc:spChg>
        <pc:spChg chg="mod">
          <ac:chgData name="Cantamessa Astrid" userId="25f9f48d-85bc-43a4-947a-61da0b1c16f5" providerId="ADAL" clId="{49021BD5-7EF0-4C97-829D-B6454330BC5B}" dt="2023-07-05T09:45:36.135" v="13875" actId="1076"/>
          <ac:spMkLst>
            <pc:docMk/>
            <pc:sldMk cId="594846016" sldId="492"/>
            <ac:spMk id="1091" creationId="{5107FC43-7B64-551C-CABD-9860FD9779E9}"/>
          </ac:spMkLst>
        </pc:spChg>
        <pc:spChg chg="mod">
          <ac:chgData name="Cantamessa Astrid" userId="25f9f48d-85bc-43a4-947a-61da0b1c16f5" providerId="ADAL" clId="{49021BD5-7EF0-4C97-829D-B6454330BC5B}" dt="2023-07-05T09:45:36.135" v="13875" actId="1076"/>
          <ac:spMkLst>
            <pc:docMk/>
            <pc:sldMk cId="594846016" sldId="492"/>
            <ac:spMk id="1092" creationId="{F2D60659-0E5B-44BB-BD5A-A8551B9087B2}"/>
          </ac:spMkLst>
        </pc:spChg>
        <pc:spChg chg="mod">
          <ac:chgData name="Cantamessa Astrid" userId="25f9f48d-85bc-43a4-947a-61da0b1c16f5" providerId="ADAL" clId="{49021BD5-7EF0-4C97-829D-B6454330BC5B}" dt="2023-07-05T09:45:36.135" v="13875" actId="1076"/>
          <ac:spMkLst>
            <pc:docMk/>
            <pc:sldMk cId="594846016" sldId="492"/>
            <ac:spMk id="1093" creationId="{B3A117F4-6B1C-6604-578B-6C56D083F894}"/>
          </ac:spMkLst>
        </pc:spChg>
        <pc:spChg chg="mod">
          <ac:chgData name="Cantamessa Astrid" userId="25f9f48d-85bc-43a4-947a-61da0b1c16f5" providerId="ADAL" clId="{49021BD5-7EF0-4C97-829D-B6454330BC5B}" dt="2023-07-05T09:45:36.135" v="13875" actId="1076"/>
          <ac:spMkLst>
            <pc:docMk/>
            <pc:sldMk cId="594846016" sldId="492"/>
            <ac:spMk id="1094" creationId="{CCF18250-D1C0-39ED-16D0-F439ADB6B440}"/>
          </ac:spMkLst>
        </pc:spChg>
        <pc:spChg chg="mod">
          <ac:chgData name="Cantamessa Astrid" userId="25f9f48d-85bc-43a4-947a-61da0b1c16f5" providerId="ADAL" clId="{49021BD5-7EF0-4C97-829D-B6454330BC5B}" dt="2023-07-05T09:45:36.135" v="13875" actId="1076"/>
          <ac:spMkLst>
            <pc:docMk/>
            <pc:sldMk cId="594846016" sldId="492"/>
            <ac:spMk id="1095" creationId="{CC937868-9BF7-2AB8-18CE-80907EDD1A13}"/>
          </ac:spMkLst>
        </pc:spChg>
        <pc:spChg chg="mod">
          <ac:chgData name="Cantamessa Astrid" userId="25f9f48d-85bc-43a4-947a-61da0b1c16f5" providerId="ADAL" clId="{49021BD5-7EF0-4C97-829D-B6454330BC5B}" dt="2023-07-05T09:45:36.135" v="13875" actId="1076"/>
          <ac:spMkLst>
            <pc:docMk/>
            <pc:sldMk cId="594846016" sldId="492"/>
            <ac:spMk id="1096" creationId="{433C3799-700F-3B72-1212-CD9B4F588B79}"/>
          </ac:spMkLst>
        </pc:spChg>
        <pc:spChg chg="mod">
          <ac:chgData name="Cantamessa Astrid" userId="25f9f48d-85bc-43a4-947a-61da0b1c16f5" providerId="ADAL" clId="{49021BD5-7EF0-4C97-829D-B6454330BC5B}" dt="2023-07-05T09:45:36.135" v="13875" actId="1076"/>
          <ac:spMkLst>
            <pc:docMk/>
            <pc:sldMk cId="594846016" sldId="492"/>
            <ac:spMk id="1097" creationId="{33D529C1-E210-E0CE-3742-9CA947598A7E}"/>
          </ac:spMkLst>
        </pc:spChg>
        <pc:spChg chg="mod">
          <ac:chgData name="Cantamessa Astrid" userId="25f9f48d-85bc-43a4-947a-61da0b1c16f5" providerId="ADAL" clId="{49021BD5-7EF0-4C97-829D-B6454330BC5B}" dt="2023-07-05T09:45:36.135" v="13875" actId="1076"/>
          <ac:spMkLst>
            <pc:docMk/>
            <pc:sldMk cId="594846016" sldId="492"/>
            <ac:spMk id="1098" creationId="{1E088AA5-3B75-CCA0-FB06-5CF718FB12D5}"/>
          </ac:spMkLst>
        </pc:spChg>
        <pc:spChg chg="mod">
          <ac:chgData name="Cantamessa Astrid" userId="25f9f48d-85bc-43a4-947a-61da0b1c16f5" providerId="ADAL" clId="{49021BD5-7EF0-4C97-829D-B6454330BC5B}" dt="2023-07-05T09:45:36.135" v="13875" actId="1076"/>
          <ac:spMkLst>
            <pc:docMk/>
            <pc:sldMk cId="594846016" sldId="492"/>
            <ac:spMk id="1099" creationId="{9131F053-C963-49BF-0C50-23887280629F}"/>
          </ac:spMkLst>
        </pc:spChg>
        <pc:spChg chg="mod">
          <ac:chgData name="Cantamessa Astrid" userId="25f9f48d-85bc-43a4-947a-61da0b1c16f5" providerId="ADAL" clId="{49021BD5-7EF0-4C97-829D-B6454330BC5B}" dt="2023-07-05T09:45:36.135" v="13875" actId="1076"/>
          <ac:spMkLst>
            <pc:docMk/>
            <pc:sldMk cId="594846016" sldId="492"/>
            <ac:spMk id="1100" creationId="{73A37503-DCEF-60E8-C4C9-D289164CFA60}"/>
          </ac:spMkLst>
        </pc:spChg>
        <pc:spChg chg="mod">
          <ac:chgData name="Cantamessa Astrid" userId="25f9f48d-85bc-43a4-947a-61da0b1c16f5" providerId="ADAL" clId="{49021BD5-7EF0-4C97-829D-B6454330BC5B}" dt="2023-07-05T09:45:36.135" v="13875" actId="1076"/>
          <ac:spMkLst>
            <pc:docMk/>
            <pc:sldMk cId="594846016" sldId="492"/>
            <ac:spMk id="1101" creationId="{D7638049-8EAB-D06F-8DB3-75A2CC171A1B}"/>
          </ac:spMkLst>
        </pc:spChg>
        <pc:spChg chg="mod">
          <ac:chgData name="Cantamessa Astrid" userId="25f9f48d-85bc-43a4-947a-61da0b1c16f5" providerId="ADAL" clId="{49021BD5-7EF0-4C97-829D-B6454330BC5B}" dt="2023-07-05T09:45:36.135" v="13875" actId="1076"/>
          <ac:spMkLst>
            <pc:docMk/>
            <pc:sldMk cId="594846016" sldId="492"/>
            <ac:spMk id="1102" creationId="{E68E2B1C-3935-B3C7-4138-558C029A29B2}"/>
          </ac:spMkLst>
        </pc:spChg>
        <pc:spChg chg="mod">
          <ac:chgData name="Cantamessa Astrid" userId="25f9f48d-85bc-43a4-947a-61da0b1c16f5" providerId="ADAL" clId="{49021BD5-7EF0-4C97-829D-B6454330BC5B}" dt="2023-07-05T09:45:36.135" v="13875" actId="1076"/>
          <ac:spMkLst>
            <pc:docMk/>
            <pc:sldMk cId="594846016" sldId="492"/>
            <ac:spMk id="1103" creationId="{D8031407-E1F7-C427-6E5E-71A55B1349C3}"/>
          </ac:spMkLst>
        </pc:spChg>
        <pc:spChg chg="mod">
          <ac:chgData name="Cantamessa Astrid" userId="25f9f48d-85bc-43a4-947a-61da0b1c16f5" providerId="ADAL" clId="{49021BD5-7EF0-4C97-829D-B6454330BC5B}" dt="2023-07-05T09:45:36.135" v="13875" actId="1076"/>
          <ac:spMkLst>
            <pc:docMk/>
            <pc:sldMk cId="594846016" sldId="492"/>
            <ac:spMk id="1104" creationId="{E9A1CBD9-CE35-2DF2-485E-4BD7F9DF9C5D}"/>
          </ac:spMkLst>
        </pc:spChg>
        <pc:spChg chg="mod">
          <ac:chgData name="Cantamessa Astrid" userId="25f9f48d-85bc-43a4-947a-61da0b1c16f5" providerId="ADAL" clId="{49021BD5-7EF0-4C97-829D-B6454330BC5B}" dt="2023-07-05T09:45:36.135" v="13875" actId="1076"/>
          <ac:spMkLst>
            <pc:docMk/>
            <pc:sldMk cId="594846016" sldId="492"/>
            <ac:spMk id="1105" creationId="{DEA2A67F-F3B6-55F7-451D-1487E6581C46}"/>
          </ac:spMkLst>
        </pc:spChg>
        <pc:spChg chg="mod">
          <ac:chgData name="Cantamessa Astrid" userId="25f9f48d-85bc-43a4-947a-61da0b1c16f5" providerId="ADAL" clId="{49021BD5-7EF0-4C97-829D-B6454330BC5B}" dt="2023-07-05T09:45:36.135" v="13875" actId="1076"/>
          <ac:spMkLst>
            <pc:docMk/>
            <pc:sldMk cId="594846016" sldId="492"/>
            <ac:spMk id="1106" creationId="{4D08CA8E-C908-E444-3621-A57AF806B30A}"/>
          </ac:spMkLst>
        </pc:spChg>
        <pc:spChg chg="mod">
          <ac:chgData name="Cantamessa Astrid" userId="25f9f48d-85bc-43a4-947a-61da0b1c16f5" providerId="ADAL" clId="{49021BD5-7EF0-4C97-829D-B6454330BC5B}" dt="2023-07-05T09:45:36.135" v="13875" actId="1076"/>
          <ac:spMkLst>
            <pc:docMk/>
            <pc:sldMk cId="594846016" sldId="492"/>
            <ac:spMk id="1107" creationId="{170525CE-6F37-59F6-88D8-CEF77868665B}"/>
          </ac:spMkLst>
        </pc:spChg>
        <pc:spChg chg="mod">
          <ac:chgData name="Cantamessa Astrid" userId="25f9f48d-85bc-43a4-947a-61da0b1c16f5" providerId="ADAL" clId="{49021BD5-7EF0-4C97-829D-B6454330BC5B}" dt="2023-07-05T09:45:36.135" v="13875" actId="1076"/>
          <ac:spMkLst>
            <pc:docMk/>
            <pc:sldMk cId="594846016" sldId="492"/>
            <ac:spMk id="1108" creationId="{C518271A-71FF-89C2-C556-137054583BC0}"/>
          </ac:spMkLst>
        </pc:spChg>
        <pc:spChg chg="mod">
          <ac:chgData name="Cantamessa Astrid" userId="25f9f48d-85bc-43a4-947a-61da0b1c16f5" providerId="ADAL" clId="{49021BD5-7EF0-4C97-829D-B6454330BC5B}" dt="2023-07-05T09:45:36.135" v="13875" actId="1076"/>
          <ac:spMkLst>
            <pc:docMk/>
            <pc:sldMk cId="594846016" sldId="492"/>
            <ac:spMk id="1109" creationId="{F0C6F082-8D14-D543-083D-E231D86F5611}"/>
          </ac:spMkLst>
        </pc:spChg>
        <pc:spChg chg="mod">
          <ac:chgData name="Cantamessa Astrid" userId="25f9f48d-85bc-43a4-947a-61da0b1c16f5" providerId="ADAL" clId="{49021BD5-7EF0-4C97-829D-B6454330BC5B}" dt="2023-07-05T09:45:36.135" v="13875" actId="1076"/>
          <ac:spMkLst>
            <pc:docMk/>
            <pc:sldMk cId="594846016" sldId="492"/>
            <ac:spMk id="1110" creationId="{855D6E53-47F0-A91A-2BF0-944CEF844087}"/>
          </ac:spMkLst>
        </pc:spChg>
        <pc:spChg chg="mod">
          <ac:chgData name="Cantamessa Astrid" userId="25f9f48d-85bc-43a4-947a-61da0b1c16f5" providerId="ADAL" clId="{49021BD5-7EF0-4C97-829D-B6454330BC5B}" dt="2023-07-05T09:45:36.135" v="13875" actId="1076"/>
          <ac:spMkLst>
            <pc:docMk/>
            <pc:sldMk cId="594846016" sldId="492"/>
            <ac:spMk id="1111" creationId="{43F554FE-B4DB-CA62-693F-1B5D3C46FDBC}"/>
          </ac:spMkLst>
        </pc:spChg>
        <pc:spChg chg="mod">
          <ac:chgData name="Cantamessa Astrid" userId="25f9f48d-85bc-43a4-947a-61da0b1c16f5" providerId="ADAL" clId="{49021BD5-7EF0-4C97-829D-B6454330BC5B}" dt="2023-07-05T09:45:36.135" v="13875" actId="1076"/>
          <ac:spMkLst>
            <pc:docMk/>
            <pc:sldMk cId="594846016" sldId="492"/>
            <ac:spMk id="1112" creationId="{C7BDA232-F1C0-40EA-088A-BA8581F1E818}"/>
          </ac:spMkLst>
        </pc:spChg>
        <pc:spChg chg="mod">
          <ac:chgData name="Cantamessa Astrid" userId="25f9f48d-85bc-43a4-947a-61da0b1c16f5" providerId="ADAL" clId="{49021BD5-7EF0-4C97-829D-B6454330BC5B}" dt="2023-07-05T09:45:36.135" v="13875" actId="1076"/>
          <ac:spMkLst>
            <pc:docMk/>
            <pc:sldMk cId="594846016" sldId="492"/>
            <ac:spMk id="1113" creationId="{140CDD3E-7A0E-C18E-5332-93931C5D6846}"/>
          </ac:spMkLst>
        </pc:spChg>
        <pc:spChg chg="mod">
          <ac:chgData name="Cantamessa Astrid" userId="25f9f48d-85bc-43a4-947a-61da0b1c16f5" providerId="ADAL" clId="{49021BD5-7EF0-4C97-829D-B6454330BC5B}" dt="2023-07-05T09:45:36.135" v="13875" actId="1076"/>
          <ac:spMkLst>
            <pc:docMk/>
            <pc:sldMk cId="594846016" sldId="492"/>
            <ac:spMk id="1114" creationId="{2E1AEE98-4B3E-6300-E498-743013A22B92}"/>
          </ac:spMkLst>
        </pc:spChg>
        <pc:spChg chg="mod">
          <ac:chgData name="Cantamessa Astrid" userId="25f9f48d-85bc-43a4-947a-61da0b1c16f5" providerId="ADAL" clId="{49021BD5-7EF0-4C97-829D-B6454330BC5B}" dt="2023-07-05T09:45:36.135" v="13875" actId="1076"/>
          <ac:spMkLst>
            <pc:docMk/>
            <pc:sldMk cId="594846016" sldId="492"/>
            <ac:spMk id="1115" creationId="{EEB64B29-BC8D-4A69-6440-1D319B64DF29}"/>
          </ac:spMkLst>
        </pc:spChg>
        <pc:spChg chg="mod">
          <ac:chgData name="Cantamessa Astrid" userId="25f9f48d-85bc-43a4-947a-61da0b1c16f5" providerId="ADAL" clId="{49021BD5-7EF0-4C97-829D-B6454330BC5B}" dt="2023-07-05T09:45:36.135" v="13875" actId="1076"/>
          <ac:spMkLst>
            <pc:docMk/>
            <pc:sldMk cId="594846016" sldId="492"/>
            <ac:spMk id="1116" creationId="{A5522309-175D-2A06-337C-00364B79E21D}"/>
          </ac:spMkLst>
        </pc:spChg>
        <pc:spChg chg="mod">
          <ac:chgData name="Cantamessa Astrid" userId="25f9f48d-85bc-43a4-947a-61da0b1c16f5" providerId="ADAL" clId="{49021BD5-7EF0-4C97-829D-B6454330BC5B}" dt="2023-07-05T09:45:36.135" v="13875" actId="1076"/>
          <ac:spMkLst>
            <pc:docMk/>
            <pc:sldMk cId="594846016" sldId="492"/>
            <ac:spMk id="1117" creationId="{19B7466B-8066-37E9-B091-E2899843CC52}"/>
          </ac:spMkLst>
        </pc:spChg>
        <pc:spChg chg="mod">
          <ac:chgData name="Cantamessa Astrid" userId="25f9f48d-85bc-43a4-947a-61da0b1c16f5" providerId="ADAL" clId="{49021BD5-7EF0-4C97-829D-B6454330BC5B}" dt="2023-07-05T09:45:36.135" v="13875" actId="1076"/>
          <ac:spMkLst>
            <pc:docMk/>
            <pc:sldMk cId="594846016" sldId="492"/>
            <ac:spMk id="1118" creationId="{939883D7-05CA-F316-007D-18D4B1016813}"/>
          </ac:spMkLst>
        </pc:spChg>
        <pc:spChg chg="mod">
          <ac:chgData name="Cantamessa Astrid" userId="25f9f48d-85bc-43a4-947a-61da0b1c16f5" providerId="ADAL" clId="{49021BD5-7EF0-4C97-829D-B6454330BC5B}" dt="2023-07-05T09:45:36.135" v="13875" actId="1076"/>
          <ac:spMkLst>
            <pc:docMk/>
            <pc:sldMk cId="594846016" sldId="492"/>
            <ac:spMk id="1119" creationId="{A91C2E1E-2992-10E6-677B-D295459E7781}"/>
          </ac:spMkLst>
        </pc:spChg>
        <pc:spChg chg="mod">
          <ac:chgData name="Cantamessa Astrid" userId="25f9f48d-85bc-43a4-947a-61da0b1c16f5" providerId="ADAL" clId="{49021BD5-7EF0-4C97-829D-B6454330BC5B}" dt="2023-07-05T09:45:36.135" v="13875" actId="1076"/>
          <ac:spMkLst>
            <pc:docMk/>
            <pc:sldMk cId="594846016" sldId="492"/>
            <ac:spMk id="1120" creationId="{CF65A42A-AF57-2FEA-BC1E-87622CD61A86}"/>
          </ac:spMkLst>
        </pc:spChg>
        <pc:spChg chg="mod">
          <ac:chgData name="Cantamessa Astrid" userId="25f9f48d-85bc-43a4-947a-61da0b1c16f5" providerId="ADAL" clId="{49021BD5-7EF0-4C97-829D-B6454330BC5B}" dt="2023-07-05T09:45:36.135" v="13875" actId="1076"/>
          <ac:spMkLst>
            <pc:docMk/>
            <pc:sldMk cId="594846016" sldId="492"/>
            <ac:spMk id="1121" creationId="{95C8D5AC-F382-2435-8C11-B4F363437D83}"/>
          </ac:spMkLst>
        </pc:spChg>
        <pc:spChg chg="mod">
          <ac:chgData name="Cantamessa Astrid" userId="25f9f48d-85bc-43a4-947a-61da0b1c16f5" providerId="ADAL" clId="{49021BD5-7EF0-4C97-829D-B6454330BC5B}" dt="2023-07-05T09:45:36.135" v="13875" actId="1076"/>
          <ac:spMkLst>
            <pc:docMk/>
            <pc:sldMk cId="594846016" sldId="492"/>
            <ac:spMk id="1122" creationId="{A2078FDB-49DB-A44D-DE90-59F45BC07A87}"/>
          </ac:spMkLst>
        </pc:spChg>
        <pc:spChg chg="mod">
          <ac:chgData name="Cantamessa Astrid" userId="25f9f48d-85bc-43a4-947a-61da0b1c16f5" providerId="ADAL" clId="{49021BD5-7EF0-4C97-829D-B6454330BC5B}" dt="2023-07-05T09:45:36.135" v="13875" actId="1076"/>
          <ac:spMkLst>
            <pc:docMk/>
            <pc:sldMk cId="594846016" sldId="492"/>
            <ac:spMk id="1123" creationId="{17635576-BE42-AFC1-9FB9-027AF0BD6E47}"/>
          </ac:spMkLst>
        </pc:spChg>
        <pc:spChg chg="mod">
          <ac:chgData name="Cantamessa Astrid" userId="25f9f48d-85bc-43a4-947a-61da0b1c16f5" providerId="ADAL" clId="{49021BD5-7EF0-4C97-829D-B6454330BC5B}" dt="2023-07-05T09:45:36.135" v="13875" actId="1076"/>
          <ac:spMkLst>
            <pc:docMk/>
            <pc:sldMk cId="594846016" sldId="492"/>
            <ac:spMk id="1124" creationId="{4722AB5F-6DFD-7EC3-BF7D-4F51E929AD9E}"/>
          </ac:spMkLst>
        </pc:spChg>
        <pc:spChg chg="mod">
          <ac:chgData name="Cantamessa Astrid" userId="25f9f48d-85bc-43a4-947a-61da0b1c16f5" providerId="ADAL" clId="{49021BD5-7EF0-4C97-829D-B6454330BC5B}" dt="2023-07-05T09:45:36.135" v="13875" actId="1076"/>
          <ac:spMkLst>
            <pc:docMk/>
            <pc:sldMk cId="594846016" sldId="492"/>
            <ac:spMk id="1125" creationId="{BFB17CB6-B178-49BB-6979-C9CC64B2908D}"/>
          </ac:spMkLst>
        </pc:spChg>
        <pc:spChg chg="mod">
          <ac:chgData name="Cantamessa Astrid" userId="25f9f48d-85bc-43a4-947a-61da0b1c16f5" providerId="ADAL" clId="{49021BD5-7EF0-4C97-829D-B6454330BC5B}" dt="2023-07-05T09:45:36.135" v="13875" actId="1076"/>
          <ac:spMkLst>
            <pc:docMk/>
            <pc:sldMk cId="594846016" sldId="492"/>
            <ac:spMk id="1126" creationId="{0B66CFFF-8345-D7C7-AD46-3014885E478A}"/>
          </ac:spMkLst>
        </pc:spChg>
        <pc:spChg chg="mod">
          <ac:chgData name="Cantamessa Astrid" userId="25f9f48d-85bc-43a4-947a-61da0b1c16f5" providerId="ADAL" clId="{49021BD5-7EF0-4C97-829D-B6454330BC5B}" dt="2023-07-05T09:45:36.135" v="13875" actId="1076"/>
          <ac:spMkLst>
            <pc:docMk/>
            <pc:sldMk cId="594846016" sldId="492"/>
            <ac:spMk id="1127" creationId="{F1728C1E-9E65-134C-DD63-98533F80BD35}"/>
          </ac:spMkLst>
        </pc:spChg>
        <pc:spChg chg="mod">
          <ac:chgData name="Cantamessa Astrid" userId="25f9f48d-85bc-43a4-947a-61da0b1c16f5" providerId="ADAL" clId="{49021BD5-7EF0-4C97-829D-B6454330BC5B}" dt="2023-07-05T09:45:36.135" v="13875" actId="1076"/>
          <ac:spMkLst>
            <pc:docMk/>
            <pc:sldMk cId="594846016" sldId="492"/>
            <ac:spMk id="1128" creationId="{67B341C0-7C4A-A2F1-15F6-A37B28C7860B}"/>
          </ac:spMkLst>
        </pc:spChg>
        <pc:spChg chg="mod">
          <ac:chgData name="Cantamessa Astrid" userId="25f9f48d-85bc-43a4-947a-61da0b1c16f5" providerId="ADAL" clId="{49021BD5-7EF0-4C97-829D-B6454330BC5B}" dt="2023-07-05T09:45:36.135" v="13875" actId="1076"/>
          <ac:spMkLst>
            <pc:docMk/>
            <pc:sldMk cId="594846016" sldId="492"/>
            <ac:spMk id="1129" creationId="{DAC81A27-2F61-D2AD-0B37-DF29805B1D28}"/>
          </ac:spMkLst>
        </pc:spChg>
        <pc:spChg chg="mod">
          <ac:chgData name="Cantamessa Astrid" userId="25f9f48d-85bc-43a4-947a-61da0b1c16f5" providerId="ADAL" clId="{49021BD5-7EF0-4C97-829D-B6454330BC5B}" dt="2023-07-05T09:45:36.135" v="13875" actId="1076"/>
          <ac:spMkLst>
            <pc:docMk/>
            <pc:sldMk cId="594846016" sldId="492"/>
            <ac:spMk id="1130" creationId="{DEB0E92B-3881-ADA4-1394-62A445CBA9CA}"/>
          </ac:spMkLst>
        </pc:spChg>
        <pc:spChg chg="mod">
          <ac:chgData name="Cantamessa Astrid" userId="25f9f48d-85bc-43a4-947a-61da0b1c16f5" providerId="ADAL" clId="{49021BD5-7EF0-4C97-829D-B6454330BC5B}" dt="2023-07-05T09:45:36.135" v="13875" actId="1076"/>
          <ac:spMkLst>
            <pc:docMk/>
            <pc:sldMk cId="594846016" sldId="492"/>
            <ac:spMk id="1131" creationId="{177A3120-EA84-BBB1-1F7C-767CB0BED0C1}"/>
          </ac:spMkLst>
        </pc:spChg>
        <pc:spChg chg="mod">
          <ac:chgData name="Cantamessa Astrid" userId="25f9f48d-85bc-43a4-947a-61da0b1c16f5" providerId="ADAL" clId="{49021BD5-7EF0-4C97-829D-B6454330BC5B}" dt="2023-07-05T09:45:36.135" v="13875" actId="1076"/>
          <ac:spMkLst>
            <pc:docMk/>
            <pc:sldMk cId="594846016" sldId="492"/>
            <ac:spMk id="1132" creationId="{CDF76973-B38F-A545-E1DE-F3276821C52A}"/>
          </ac:spMkLst>
        </pc:spChg>
        <pc:spChg chg="mod">
          <ac:chgData name="Cantamessa Astrid" userId="25f9f48d-85bc-43a4-947a-61da0b1c16f5" providerId="ADAL" clId="{49021BD5-7EF0-4C97-829D-B6454330BC5B}" dt="2023-07-05T09:45:36.135" v="13875" actId="1076"/>
          <ac:spMkLst>
            <pc:docMk/>
            <pc:sldMk cId="594846016" sldId="492"/>
            <ac:spMk id="1133" creationId="{6686BE6A-E322-BB35-F245-37BDD15A8171}"/>
          </ac:spMkLst>
        </pc:spChg>
        <pc:spChg chg="mod">
          <ac:chgData name="Cantamessa Astrid" userId="25f9f48d-85bc-43a4-947a-61da0b1c16f5" providerId="ADAL" clId="{49021BD5-7EF0-4C97-829D-B6454330BC5B}" dt="2023-07-05T09:45:36.135" v="13875" actId="1076"/>
          <ac:spMkLst>
            <pc:docMk/>
            <pc:sldMk cId="594846016" sldId="492"/>
            <ac:spMk id="1134" creationId="{6FC6BA24-3ACB-FFC0-C47E-A2EF9B867BA1}"/>
          </ac:spMkLst>
        </pc:spChg>
        <pc:spChg chg="mod">
          <ac:chgData name="Cantamessa Astrid" userId="25f9f48d-85bc-43a4-947a-61da0b1c16f5" providerId="ADAL" clId="{49021BD5-7EF0-4C97-829D-B6454330BC5B}" dt="2023-07-05T09:45:36.135" v="13875" actId="1076"/>
          <ac:spMkLst>
            <pc:docMk/>
            <pc:sldMk cId="594846016" sldId="492"/>
            <ac:spMk id="1135" creationId="{1504B3D3-E49C-8806-E3FB-AE27DAA5F945}"/>
          </ac:spMkLst>
        </pc:spChg>
        <pc:spChg chg="mod">
          <ac:chgData name="Cantamessa Astrid" userId="25f9f48d-85bc-43a4-947a-61da0b1c16f5" providerId="ADAL" clId="{49021BD5-7EF0-4C97-829D-B6454330BC5B}" dt="2023-07-05T09:45:36.135" v="13875" actId="1076"/>
          <ac:spMkLst>
            <pc:docMk/>
            <pc:sldMk cId="594846016" sldId="492"/>
            <ac:spMk id="1136" creationId="{A6F1CCB4-D5A0-CB38-2347-08F98F03D99A}"/>
          </ac:spMkLst>
        </pc:spChg>
        <pc:spChg chg="mod">
          <ac:chgData name="Cantamessa Astrid" userId="25f9f48d-85bc-43a4-947a-61da0b1c16f5" providerId="ADAL" clId="{49021BD5-7EF0-4C97-829D-B6454330BC5B}" dt="2023-07-05T09:45:36.135" v="13875" actId="1076"/>
          <ac:spMkLst>
            <pc:docMk/>
            <pc:sldMk cId="594846016" sldId="492"/>
            <ac:spMk id="1137" creationId="{A56A9B63-87C1-E229-A6AD-FDFCD3189E9C}"/>
          </ac:spMkLst>
        </pc:spChg>
        <pc:spChg chg="mod">
          <ac:chgData name="Cantamessa Astrid" userId="25f9f48d-85bc-43a4-947a-61da0b1c16f5" providerId="ADAL" clId="{49021BD5-7EF0-4C97-829D-B6454330BC5B}" dt="2023-07-05T09:45:36.135" v="13875" actId="1076"/>
          <ac:spMkLst>
            <pc:docMk/>
            <pc:sldMk cId="594846016" sldId="492"/>
            <ac:spMk id="1138" creationId="{051ED2A5-CDCC-EBC5-4952-10F1C76F3064}"/>
          </ac:spMkLst>
        </pc:spChg>
        <pc:spChg chg="mod">
          <ac:chgData name="Cantamessa Astrid" userId="25f9f48d-85bc-43a4-947a-61da0b1c16f5" providerId="ADAL" clId="{49021BD5-7EF0-4C97-829D-B6454330BC5B}" dt="2023-07-05T09:45:36.135" v="13875" actId="1076"/>
          <ac:spMkLst>
            <pc:docMk/>
            <pc:sldMk cId="594846016" sldId="492"/>
            <ac:spMk id="1139" creationId="{1B53917B-E9F3-1B12-B4E2-9987D8FABD3B}"/>
          </ac:spMkLst>
        </pc:spChg>
        <pc:spChg chg="mod">
          <ac:chgData name="Cantamessa Astrid" userId="25f9f48d-85bc-43a4-947a-61da0b1c16f5" providerId="ADAL" clId="{49021BD5-7EF0-4C97-829D-B6454330BC5B}" dt="2023-07-05T09:45:36.135" v="13875" actId="1076"/>
          <ac:spMkLst>
            <pc:docMk/>
            <pc:sldMk cId="594846016" sldId="492"/>
            <ac:spMk id="1140" creationId="{FB8D541E-3ED8-E68B-87CC-ABCA19EC08FE}"/>
          </ac:spMkLst>
        </pc:spChg>
        <pc:spChg chg="mod">
          <ac:chgData name="Cantamessa Astrid" userId="25f9f48d-85bc-43a4-947a-61da0b1c16f5" providerId="ADAL" clId="{49021BD5-7EF0-4C97-829D-B6454330BC5B}" dt="2023-07-05T09:45:36.135" v="13875" actId="1076"/>
          <ac:spMkLst>
            <pc:docMk/>
            <pc:sldMk cId="594846016" sldId="492"/>
            <ac:spMk id="1141" creationId="{D267D13F-3E74-986E-29CE-C6ED27A040BD}"/>
          </ac:spMkLst>
        </pc:spChg>
        <pc:spChg chg="mod">
          <ac:chgData name="Cantamessa Astrid" userId="25f9f48d-85bc-43a4-947a-61da0b1c16f5" providerId="ADAL" clId="{49021BD5-7EF0-4C97-829D-B6454330BC5B}" dt="2023-07-05T09:45:36.135" v="13875" actId="1076"/>
          <ac:spMkLst>
            <pc:docMk/>
            <pc:sldMk cId="594846016" sldId="492"/>
            <ac:spMk id="1142" creationId="{1DFE8396-3DF7-38AB-F550-74C69B2D2161}"/>
          </ac:spMkLst>
        </pc:spChg>
        <pc:spChg chg="mod">
          <ac:chgData name="Cantamessa Astrid" userId="25f9f48d-85bc-43a4-947a-61da0b1c16f5" providerId="ADAL" clId="{49021BD5-7EF0-4C97-829D-B6454330BC5B}" dt="2023-07-05T09:45:36.135" v="13875" actId="1076"/>
          <ac:spMkLst>
            <pc:docMk/>
            <pc:sldMk cId="594846016" sldId="492"/>
            <ac:spMk id="1143" creationId="{DC3F1938-DA16-1F04-E358-FCEECD0EC7C6}"/>
          </ac:spMkLst>
        </pc:spChg>
        <pc:spChg chg="mod">
          <ac:chgData name="Cantamessa Astrid" userId="25f9f48d-85bc-43a4-947a-61da0b1c16f5" providerId="ADAL" clId="{49021BD5-7EF0-4C97-829D-B6454330BC5B}" dt="2023-07-05T09:45:36.135" v="13875" actId="1076"/>
          <ac:spMkLst>
            <pc:docMk/>
            <pc:sldMk cId="594846016" sldId="492"/>
            <ac:spMk id="1144" creationId="{9EC5EA11-BFBF-1BA4-E96C-9683EA2D28DD}"/>
          </ac:spMkLst>
        </pc:spChg>
        <pc:spChg chg="mod">
          <ac:chgData name="Cantamessa Astrid" userId="25f9f48d-85bc-43a4-947a-61da0b1c16f5" providerId="ADAL" clId="{49021BD5-7EF0-4C97-829D-B6454330BC5B}" dt="2023-07-05T09:45:36.135" v="13875" actId="1076"/>
          <ac:spMkLst>
            <pc:docMk/>
            <pc:sldMk cId="594846016" sldId="492"/>
            <ac:spMk id="1145" creationId="{3133CD87-9DF4-3908-1584-EFE9560B89A0}"/>
          </ac:spMkLst>
        </pc:spChg>
        <pc:spChg chg="mod">
          <ac:chgData name="Cantamessa Astrid" userId="25f9f48d-85bc-43a4-947a-61da0b1c16f5" providerId="ADAL" clId="{49021BD5-7EF0-4C97-829D-B6454330BC5B}" dt="2023-07-05T09:45:36.135" v="13875" actId="1076"/>
          <ac:spMkLst>
            <pc:docMk/>
            <pc:sldMk cId="594846016" sldId="492"/>
            <ac:spMk id="1146" creationId="{494B5B5B-ED65-813E-90A6-7D260C528B8E}"/>
          </ac:spMkLst>
        </pc:spChg>
        <pc:spChg chg="mod">
          <ac:chgData name="Cantamessa Astrid" userId="25f9f48d-85bc-43a4-947a-61da0b1c16f5" providerId="ADAL" clId="{49021BD5-7EF0-4C97-829D-B6454330BC5B}" dt="2023-07-05T09:45:36.135" v="13875" actId="1076"/>
          <ac:spMkLst>
            <pc:docMk/>
            <pc:sldMk cId="594846016" sldId="492"/>
            <ac:spMk id="1147" creationId="{56021F3C-A77F-49BE-9CB6-9FD18E2246CF}"/>
          </ac:spMkLst>
        </pc:spChg>
        <pc:spChg chg="mod">
          <ac:chgData name="Cantamessa Astrid" userId="25f9f48d-85bc-43a4-947a-61da0b1c16f5" providerId="ADAL" clId="{49021BD5-7EF0-4C97-829D-B6454330BC5B}" dt="2023-07-05T09:45:36.135" v="13875" actId="1076"/>
          <ac:spMkLst>
            <pc:docMk/>
            <pc:sldMk cId="594846016" sldId="492"/>
            <ac:spMk id="1148" creationId="{9EC8FE2F-B474-E7C0-1DEB-2D88EE576F79}"/>
          </ac:spMkLst>
        </pc:spChg>
        <pc:spChg chg="mod">
          <ac:chgData name="Cantamessa Astrid" userId="25f9f48d-85bc-43a4-947a-61da0b1c16f5" providerId="ADAL" clId="{49021BD5-7EF0-4C97-829D-B6454330BC5B}" dt="2023-07-05T09:45:36.135" v="13875" actId="1076"/>
          <ac:spMkLst>
            <pc:docMk/>
            <pc:sldMk cId="594846016" sldId="492"/>
            <ac:spMk id="1149" creationId="{28A90012-0B8C-1AFF-8F44-2805E66BD159}"/>
          </ac:spMkLst>
        </pc:spChg>
        <pc:spChg chg="mod">
          <ac:chgData name="Cantamessa Astrid" userId="25f9f48d-85bc-43a4-947a-61da0b1c16f5" providerId="ADAL" clId="{49021BD5-7EF0-4C97-829D-B6454330BC5B}" dt="2023-07-05T09:45:36.135" v="13875" actId="1076"/>
          <ac:spMkLst>
            <pc:docMk/>
            <pc:sldMk cId="594846016" sldId="492"/>
            <ac:spMk id="1150" creationId="{5543E1EF-6B92-0CAD-1821-9EF072D56225}"/>
          </ac:spMkLst>
        </pc:spChg>
        <pc:spChg chg="mod">
          <ac:chgData name="Cantamessa Astrid" userId="25f9f48d-85bc-43a4-947a-61da0b1c16f5" providerId="ADAL" clId="{49021BD5-7EF0-4C97-829D-B6454330BC5B}" dt="2023-07-05T09:45:36.135" v="13875" actId="1076"/>
          <ac:spMkLst>
            <pc:docMk/>
            <pc:sldMk cId="594846016" sldId="492"/>
            <ac:spMk id="1151" creationId="{45DBE8B0-9E6D-741E-763E-0595BFE448E3}"/>
          </ac:spMkLst>
        </pc:spChg>
        <pc:spChg chg="mod">
          <ac:chgData name="Cantamessa Astrid" userId="25f9f48d-85bc-43a4-947a-61da0b1c16f5" providerId="ADAL" clId="{49021BD5-7EF0-4C97-829D-B6454330BC5B}" dt="2023-07-05T09:45:36.135" v="13875" actId="1076"/>
          <ac:spMkLst>
            <pc:docMk/>
            <pc:sldMk cId="594846016" sldId="492"/>
            <ac:spMk id="1152" creationId="{67824AA9-8579-6CC9-AD95-F7051CFDB14C}"/>
          </ac:spMkLst>
        </pc:spChg>
        <pc:spChg chg="mod">
          <ac:chgData name="Cantamessa Astrid" userId="25f9f48d-85bc-43a4-947a-61da0b1c16f5" providerId="ADAL" clId="{49021BD5-7EF0-4C97-829D-B6454330BC5B}" dt="2023-07-05T09:45:36.135" v="13875" actId="1076"/>
          <ac:spMkLst>
            <pc:docMk/>
            <pc:sldMk cId="594846016" sldId="492"/>
            <ac:spMk id="1153" creationId="{5680E2A3-CF99-1E72-895A-E638022BD231}"/>
          </ac:spMkLst>
        </pc:spChg>
        <pc:spChg chg="mod">
          <ac:chgData name="Cantamessa Astrid" userId="25f9f48d-85bc-43a4-947a-61da0b1c16f5" providerId="ADAL" clId="{49021BD5-7EF0-4C97-829D-B6454330BC5B}" dt="2023-07-05T09:45:36.135" v="13875" actId="1076"/>
          <ac:spMkLst>
            <pc:docMk/>
            <pc:sldMk cId="594846016" sldId="492"/>
            <ac:spMk id="1154" creationId="{A4DFA4DA-CC86-2744-2339-B3A8935E42DA}"/>
          </ac:spMkLst>
        </pc:spChg>
        <pc:spChg chg="mod">
          <ac:chgData name="Cantamessa Astrid" userId="25f9f48d-85bc-43a4-947a-61da0b1c16f5" providerId="ADAL" clId="{49021BD5-7EF0-4C97-829D-B6454330BC5B}" dt="2023-07-05T09:45:36.135" v="13875" actId="1076"/>
          <ac:spMkLst>
            <pc:docMk/>
            <pc:sldMk cId="594846016" sldId="492"/>
            <ac:spMk id="1155" creationId="{9179C735-3654-7FE4-F38B-624599EEFDE9}"/>
          </ac:spMkLst>
        </pc:spChg>
        <pc:spChg chg="mod">
          <ac:chgData name="Cantamessa Astrid" userId="25f9f48d-85bc-43a4-947a-61da0b1c16f5" providerId="ADAL" clId="{49021BD5-7EF0-4C97-829D-B6454330BC5B}" dt="2023-07-05T09:45:36.135" v="13875" actId="1076"/>
          <ac:spMkLst>
            <pc:docMk/>
            <pc:sldMk cId="594846016" sldId="492"/>
            <ac:spMk id="1156" creationId="{F7414550-B114-E088-9459-0C0CE335AEF3}"/>
          </ac:spMkLst>
        </pc:spChg>
        <pc:spChg chg="mod">
          <ac:chgData name="Cantamessa Astrid" userId="25f9f48d-85bc-43a4-947a-61da0b1c16f5" providerId="ADAL" clId="{49021BD5-7EF0-4C97-829D-B6454330BC5B}" dt="2023-07-05T09:45:36.135" v="13875" actId="1076"/>
          <ac:spMkLst>
            <pc:docMk/>
            <pc:sldMk cId="594846016" sldId="492"/>
            <ac:spMk id="1157" creationId="{8D05286F-0BF3-C5BB-4784-55B101C80A45}"/>
          </ac:spMkLst>
        </pc:spChg>
        <pc:spChg chg="mod">
          <ac:chgData name="Cantamessa Astrid" userId="25f9f48d-85bc-43a4-947a-61da0b1c16f5" providerId="ADAL" clId="{49021BD5-7EF0-4C97-829D-B6454330BC5B}" dt="2023-07-05T09:45:36.135" v="13875" actId="1076"/>
          <ac:spMkLst>
            <pc:docMk/>
            <pc:sldMk cId="594846016" sldId="492"/>
            <ac:spMk id="1158" creationId="{47EFE8DF-01BF-7AA0-CBD7-8AC88C6F38FE}"/>
          </ac:spMkLst>
        </pc:spChg>
        <pc:spChg chg="mod">
          <ac:chgData name="Cantamessa Astrid" userId="25f9f48d-85bc-43a4-947a-61da0b1c16f5" providerId="ADAL" clId="{49021BD5-7EF0-4C97-829D-B6454330BC5B}" dt="2023-07-05T09:45:36.135" v="13875" actId="1076"/>
          <ac:spMkLst>
            <pc:docMk/>
            <pc:sldMk cId="594846016" sldId="492"/>
            <ac:spMk id="1159" creationId="{B4D422C6-FE22-CF50-E866-5B89953D4460}"/>
          </ac:spMkLst>
        </pc:spChg>
        <pc:spChg chg="mod">
          <ac:chgData name="Cantamessa Astrid" userId="25f9f48d-85bc-43a4-947a-61da0b1c16f5" providerId="ADAL" clId="{49021BD5-7EF0-4C97-829D-B6454330BC5B}" dt="2023-07-05T09:45:36.135" v="13875" actId="1076"/>
          <ac:spMkLst>
            <pc:docMk/>
            <pc:sldMk cId="594846016" sldId="492"/>
            <ac:spMk id="1160" creationId="{744E0DD3-7E6C-5EBB-4F6D-09AA99230717}"/>
          </ac:spMkLst>
        </pc:spChg>
        <pc:spChg chg="mod">
          <ac:chgData name="Cantamessa Astrid" userId="25f9f48d-85bc-43a4-947a-61da0b1c16f5" providerId="ADAL" clId="{49021BD5-7EF0-4C97-829D-B6454330BC5B}" dt="2023-07-05T09:45:36.135" v="13875" actId="1076"/>
          <ac:spMkLst>
            <pc:docMk/>
            <pc:sldMk cId="594846016" sldId="492"/>
            <ac:spMk id="1161" creationId="{23DC0D8E-A11B-D737-3753-2CFE56F80DF4}"/>
          </ac:spMkLst>
        </pc:spChg>
        <pc:spChg chg="mod">
          <ac:chgData name="Cantamessa Astrid" userId="25f9f48d-85bc-43a4-947a-61da0b1c16f5" providerId="ADAL" clId="{49021BD5-7EF0-4C97-829D-B6454330BC5B}" dt="2023-07-05T09:45:36.135" v="13875" actId="1076"/>
          <ac:spMkLst>
            <pc:docMk/>
            <pc:sldMk cId="594846016" sldId="492"/>
            <ac:spMk id="1162" creationId="{49D4F897-5E24-5775-FCE6-CD37579D3E82}"/>
          </ac:spMkLst>
        </pc:spChg>
        <pc:spChg chg="mod">
          <ac:chgData name="Cantamessa Astrid" userId="25f9f48d-85bc-43a4-947a-61da0b1c16f5" providerId="ADAL" clId="{49021BD5-7EF0-4C97-829D-B6454330BC5B}" dt="2023-07-05T09:45:36.135" v="13875" actId="1076"/>
          <ac:spMkLst>
            <pc:docMk/>
            <pc:sldMk cId="594846016" sldId="492"/>
            <ac:spMk id="1163" creationId="{9B291207-BD7D-99D3-A6C8-E42EE5BEB6F2}"/>
          </ac:spMkLst>
        </pc:spChg>
        <pc:spChg chg="mod">
          <ac:chgData name="Cantamessa Astrid" userId="25f9f48d-85bc-43a4-947a-61da0b1c16f5" providerId="ADAL" clId="{49021BD5-7EF0-4C97-829D-B6454330BC5B}" dt="2023-07-05T09:45:36.135" v="13875" actId="1076"/>
          <ac:spMkLst>
            <pc:docMk/>
            <pc:sldMk cId="594846016" sldId="492"/>
            <ac:spMk id="1164" creationId="{C385141F-798F-11BF-5C3E-F0F5D4A8D3D7}"/>
          </ac:spMkLst>
        </pc:spChg>
        <pc:spChg chg="mod">
          <ac:chgData name="Cantamessa Astrid" userId="25f9f48d-85bc-43a4-947a-61da0b1c16f5" providerId="ADAL" clId="{49021BD5-7EF0-4C97-829D-B6454330BC5B}" dt="2023-07-05T09:45:36.135" v="13875" actId="1076"/>
          <ac:spMkLst>
            <pc:docMk/>
            <pc:sldMk cId="594846016" sldId="492"/>
            <ac:spMk id="1165" creationId="{A4DF5FB8-558D-B3A7-2EE0-5D9992F85BBF}"/>
          </ac:spMkLst>
        </pc:spChg>
        <pc:spChg chg="mod">
          <ac:chgData name="Cantamessa Astrid" userId="25f9f48d-85bc-43a4-947a-61da0b1c16f5" providerId="ADAL" clId="{49021BD5-7EF0-4C97-829D-B6454330BC5B}" dt="2023-07-05T09:45:36.135" v="13875" actId="1076"/>
          <ac:spMkLst>
            <pc:docMk/>
            <pc:sldMk cId="594846016" sldId="492"/>
            <ac:spMk id="1166" creationId="{1D949A12-E34D-9415-3AC3-8EB531424656}"/>
          </ac:spMkLst>
        </pc:spChg>
        <pc:spChg chg="mod">
          <ac:chgData name="Cantamessa Astrid" userId="25f9f48d-85bc-43a4-947a-61da0b1c16f5" providerId="ADAL" clId="{49021BD5-7EF0-4C97-829D-B6454330BC5B}" dt="2023-07-05T09:45:36.135" v="13875" actId="1076"/>
          <ac:spMkLst>
            <pc:docMk/>
            <pc:sldMk cId="594846016" sldId="492"/>
            <ac:spMk id="1167" creationId="{1CB370B6-F683-4A93-5E07-9E46B182A754}"/>
          </ac:spMkLst>
        </pc:spChg>
        <pc:spChg chg="mod">
          <ac:chgData name="Cantamessa Astrid" userId="25f9f48d-85bc-43a4-947a-61da0b1c16f5" providerId="ADAL" clId="{49021BD5-7EF0-4C97-829D-B6454330BC5B}" dt="2023-07-05T09:45:36.135" v="13875" actId="1076"/>
          <ac:spMkLst>
            <pc:docMk/>
            <pc:sldMk cId="594846016" sldId="492"/>
            <ac:spMk id="1168" creationId="{451B3DE1-A6BB-DFB1-F026-1F6F65E2CD30}"/>
          </ac:spMkLst>
        </pc:spChg>
        <pc:spChg chg="mod">
          <ac:chgData name="Cantamessa Astrid" userId="25f9f48d-85bc-43a4-947a-61da0b1c16f5" providerId="ADAL" clId="{49021BD5-7EF0-4C97-829D-B6454330BC5B}" dt="2023-07-05T09:45:36.135" v="13875" actId="1076"/>
          <ac:spMkLst>
            <pc:docMk/>
            <pc:sldMk cId="594846016" sldId="492"/>
            <ac:spMk id="1169" creationId="{435E6A23-8336-9139-FDAD-0E6F5CC1275C}"/>
          </ac:spMkLst>
        </pc:spChg>
        <pc:spChg chg="mod">
          <ac:chgData name="Cantamessa Astrid" userId="25f9f48d-85bc-43a4-947a-61da0b1c16f5" providerId="ADAL" clId="{49021BD5-7EF0-4C97-829D-B6454330BC5B}" dt="2023-07-05T09:45:36.135" v="13875" actId="1076"/>
          <ac:spMkLst>
            <pc:docMk/>
            <pc:sldMk cId="594846016" sldId="492"/>
            <ac:spMk id="1170" creationId="{D9C993BE-4016-E1A4-376E-0EF0E9576F97}"/>
          </ac:spMkLst>
        </pc:spChg>
        <pc:spChg chg="mod">
          <ac:chgData name="Cantamessa Astrid" userId="25f9f48d-85bc-43a4-947a-61da0b1c16f5" providerId="ADAL" clId="{49021BD5-7EF0-4C97-829D-B6454330BC5B}" dt="2023-07-05T09:45:36.135" v="13875" actId="1076"/>
          <ac:spMkLst>
            <pc:docMk/>
            <pc:sldMk cId="594846016" sldId="492"/>
            <ac:spMk id="1171" creationId="{ABFAFE8D-645D-7DCA-65EF-E22BC0E4F85C}"/>
          </ac:spMkLst>
        </pc:spChg>
        <pc:spChg chg="mod">
          <ac:chgData name="Cantamessa Astrid" userId="25f9f48d-85bc-43a4-947a-61da0b1c16f5" providerId="ADAL" clId="{49021BD5-7EF0-4C97-829D-B6454330BC5B}" dt="2023-07-05T09:45:36.135" v="13875" actId="1076"/>
          <ac:spMkLst>
            <pc:docMk/>
            <pc:sldMk cId="594846016" sldId="492"/>
            <ac:spMk id="1172" creationId="{82E3E444-D3B5-1C82-2820-3C6100B1D044}"/>
          </ac:spMkLst>
        </pc:spChg>
        <pc:spChg chg="mod">
          <ac:chgData name="Cantamessa Astrid" userId="25f9f48d-85bc-43a4-947a-61da0b1c16f5" providerId="ADAL" clId="{49021BD5-7EF0-4C97-829D-B6454330BC5B}" dt="2023-07-05T09:45:36.135" v="13875" actId="1076"/>
          <ac:spMkLst>
            <pc:docMk/>
            <pc:sldMk cId="594846016" sldId="492"/>
            <ac:spMk id="1173" creationId="{DE2F9487-8D49-A4BF-5C6B-0D56D3957C1E}"/>
          </ac:spMkLst>
        </pc:spChg>
        <pc:spChg chg="mod">
          <ac:chgData name="Cantamessa Astrid" userId="25f9f48d-85bc-43a4-947a-61da0b1c16f5" providerId="ADAL" clId="{49021BD5-7EF0-4C97-829D-B6454330BC5B}" dt="2023-07-05T09:45:36.135" v="13875" actId="1076"/>
          <ac:spMkLst>
            <pc:docMk/>
            <pc:sldMk cId="594846016" sldId="492"/>
            <ac:spMk id="1174" creationId="{EA20BEA7-7954-73C0-50BC-AAAA27933DEC}"/>
          </ac:spMkLst>
        </pc:spChg>
        <pc:spChg chg="mod">
          <ac:chgData name="Cantamessa Astrid" userId="25f9f48d-85bc-43a4-947a-61da0b1c16f5" providerId="ADAL" clId="{49021BD5-7EF0-4C97-829D-B6454330BC5B}" dt="2023-07-05T09:45:36.135" v="13875" actId="1076"/>
          <ac:spMkLst>
            <pc:docMk/>
            <pc:sldMk cId="594846016" sldId="492"/>
            <ac:spMk id="1175" creationId="{C0C23832-757A-3959-E66F-4740B65A9021}"/>
          </ac:spMkLst>
        </pc:spChg>
        <pc:spChg chg="mod">
          <ac:chgData name="Cantamessa Astrid" userId="25f9f48d-85bc-43a4-947a-61da0b1c16f5" providerId="ADAL" clId="{49021BD5-7EF0-4C97-829D-B6454330BC5B}" dt="2023-07-05T09:45:36.135" v="13875" actId="1076"/>
          <ac:spMkLst>
            <pc:docMk/>
            <pc:sldMk cId="594846016" sldId="492"/>
            <ac:spMk id="1176" creationId="{AB7D7DCC-24B0-5119-BACC-E26D9C4CE1B0}"/>
          </ac:spMkLst>
        </pc:spChg>
        <pc:spChg chg="mod">
          <ac:chgData name="Cantamessa Astrid" userId="25f9f48d-85bc-43a4-947a-61da0b1c16f5" providerId="ADAL" clId="{49021BD5-7EF0-4C97-829D-B6454330BC5B}" dt="2023-07-05T09:45:36.135" v="13875" actId="1076"/>
          <ac:spMkLst>
            <pc:docMk/>
            <pc:sldMk cId="594846016" sldId="492"/>
            <ac:spMk id="1177" creationId="{E808EA2B-C05B-E147-11A9-B324D68096FB}"/>
          </ac:spMkLst>
        </pc:spChg>
        <pc:spChg chg="mod">
          <ac:chgData name="Cantamessa Astrid" userId="25f9f48d-85bc-43a4-947a-61da0b1c16f5" providerId="ADAL" clId="{49021BD5-7EF0-4C97-829D-B6454330BC5B}" dt="2023-07-05T09:45:36.135" v="13875" actId="1076"/>
          <ac:spMkLst>
            <pc:docMk/>
            <pc:sldMk cId="594846016" sldId="492"/>
            <ac:spMk id="1178" creationId="{7F4987A1-404E-7814-EDA6-FB90DB46832B}"/>
          </ac:spMkLst>
        </pc:spChg>
        <pc:spChg chg="mod">
          <ac:chgData name="Cantamessa Astrid" userId="25f9f48d-85bc-43a4-947a-61da0b1c16f5" providerId="ADAL" clId="{49021BD5-7EF0-4C97-829D-B6454330BC5B}" dt="2023-07-05T09:45:36.135" v="13875" actId="1076"/>
          <ac:spMkLst>
            <pc:docMk/>
            <pc:sldMk cId="594846016" sldId="492"/>
            <ac:spMk id="1179" creationId="{82898CEF-6F17-73B5-5307-2215B2DBD4FC}"/>
          </ac:spMkLst>
        </pc:spChg>
        <pc:spChg chg="mod">
          <ac:chgData name="Cantamessa Astrid" userId="25f9f48d-85bc-43a4-947a-61da0b1c16f5" providerId="ADAL" clId="{49021BD5-7EF0-4C97-829D-B6454330BC5B}" dt="2023-07-05T09:45:36.135" v="13875" actId="1076"/>
          <ac:spMkLst>
            <pc:docMk/>
            <pc:sldMk cId="594846016" sldId="492"/>
            <ac:spMk id="1180" creationId="{08168677-1A45-8786-CFB8-3BCCB18C2CB0}"/>
          </ac:spMkLst>
        </pc:spChg>
        <pc:spChg chg="mod">
          <ac:chgData name="Cantamessa Astrid" userId="25f9f48d-85bc-43a4-947a-61da0b1c16f5" providerId="ADAL" clId="{49021BD5-7EF0-4C97-829D-B6454330BC5B}" dt="2023-07-05T09:45:36.135" v="13875" actId="1076"/>
          <ac:spMkLst>
            <pc:docMk/>
            <pc:sldMk cId="594846016" sldId="492"/>
            <ac:spMk id="1181" creationId="{DA78FD5D-20EE-6C79-20EF-A6381E7F77F0}"/>
          </ac:spMkLst>
        </pc:spChg>
        <pc:spChg chg="mod">
          <ac:chgData name="Cantamessa Astrid" userId="25f9f48d-85bc-43a4-947a-61da0b1c16f5" providerId="ADAL" clId="{49021BD5-7EF0-4C97-829D-B6454330BC5B}" dt="2023-07-05T09:45:36.135" v="13875" actId="1076"/>
          <ac:spMkLst>
            <pc:docMk/>
            <pc:sldMk cId="594846016" sldId="492"/>
            <ac:spMk id="1182" creationId="{D5044EB6-FF47-CF0F-88B5-F48FEEFCD902}"/>
          </ac:spMkLst>
        </pc:spChg>
        <pc:spChg chg="mod">
          <ac:chgData name="Cantamessa Astrid" userId="25f9f48d-85bc-43a4-947a-61da0b1c16f5" providerId="ADAL" clId="{49021BD5-7EF0-4C97-829D-B6454330BC5B}" dt="2023-07-05T09:45:36.135" v="13875" actId="1076"/>
          <ac:spMkLst>
            <pc:docMk/>
            <pc:sldMk cId="594846016" sldId="492"/>
            <ac:spMk id="1183" creationId="{9BE1B5E4-BEDD-824B-8670-26A8979FF869}"/>
          </ac:spMkLst>
        </pc:spChg>
        <pc:spChg chg="mod">
          <ac:chgData name="Cantamessa Astrid" userId="25f9f48d-85bc-43a4-947a-61da0b1c16f5" providerId="ADAL" clId="{49021BD5-7EF0-4C97-829D-B6454330BC5B}" dt="2023-07-05T09:45:36.135" v="13875" actId="1076"/>
          <ac:spMkLst>
            <pc:docMk/>
            <pc:sldMk cId="594846016" sldId="492"/>
            <ac:spMk id="1184" creationId="{7BBB8DF6-9308-6057-C314-6D5AD87177EF}"/>
          </ac:spMkLst>
        </pc:spChg>
        <pc:spChg chg="mod">
          <ac:chgData name="Cantamessa Astrid" userId="25f9f48d-85bc-43a4-947a-61da0b1c16f5" providerId="ADAL" clId="{49021BD5-7EF0-4C97-829D-B6454330BC5B}" dt="2023-07-05T09:45:36.135" v="13875" actId="1076"/>
          <ac:spMkLst>
            <pc:docMk/>
            <pc:sldMk cId="594846016" sldId="492"/>
            <ac:spMk id="1185" creationId="{9264B342-F054-B912-D784-A62DC24CEB43}"/>
          </ac:spMkLst>
        </pc:spChg>
        <pc:spChg chg="mod">
          <ac:chgData name="Cantamessa Astrid" userId="25f9f48d-85bc-43a4-947a-61da0b1c16f5" providerId="ADAL" clId="{49021BD5-7EF0-4C97-829D-B6454330BC5B}" dt="2023-07-05T09:45:36.135" v="13875" actId="1076"/>
          <ac:spMkLst>
            <pc:docMk/>
            <pc:sldMk cId="594846016" sldId="492"/>
            <ac:spMk id="1186" creationId="{7E95D7EB-05BE-C940-957D-5071E0774DCC}"/>
          </ac:spMkLst>
        </pc:spChg>
        <pc:spChg chg="mod">
          <ac:chgData name="Cantamessa Astrid" userId="25f9f48d-85bc-43a4-947a-61da0b1c16f5" providerId="ADAL" clId="{49021BD5-7EF0-4C97-829D-B6454330BC5B}" dt="2023-07-05T09:45:36.135" v="13875" actId="1076"/>
          <ac:spMkLst>
            <pc:docMk/>
            <pc:sldMk cId="594846016" sldId="492"/>
            <ac:spMk id="1187" creationId="{A8F99DAA-5903-7777-6234-AF0AC8141B22}"/>
          </ac:spMkLst>
        </pc:spChg>
        <pc:spChg chg="mod">
          <ac:chgData name="Cantamessa Astrid" userId="25f9f48d-85bc-43a4-947a-61da0b1c16f5" providerId="ADAL" clId="{49021BD5-7EF0-4C97-829D-B6454330BC5B}" dt="2023-07-05T09:45:36.135" v="13875" actId="1076"/>
          <ac:spMkLst>
            <pc:docMk/>
            <pc:sldMk cId="594846016" sldId="492"/>
            <ac:spMk id="1188" creationId="{46E9BAB1-92D2-03F2-9DC1-B1641B9893C1}"/>
          </ac:spMkLst>
        </pc:spChg>
        <pc:spChg chg="mod">
          <ac:chgData name="Cantamessa Astrid" userId="25f9f48d-85bc-43a4-947a-61da0b1c16f5" providerId="ADAL" clId="{49021BD5-7EF0-4C97-829D-B6454330BC5B}" dt="2023-07-05T09:45:36.135" v="13875" actId="1076"/>
          <ac:spMkLst>
            <pc:docMk/>
            <pc:sldMk cId="594846016" sldId="492"/>
            <ac:spMk id="1189" creationId="{A24A8E25-52EA-F2F0-D080-51E872E581DB}"/>
          </ac:spMkLst>
        </pc:spChg>
        <pc:spChg chg="mod">
          <ac:chgData name="Cantamessa Astrid" userId="25f9f48d-85bc-43a4-947a-61da0b1c16f5" providerId="ADAL" clId="{49021BD5-7EF0-4C97-829D-B6454330BC5B}" dt="2023-07-05T09:45:36.135" v="13875" actId="1076"/>
          <ac:spMkLst>
            <pc:docMk/>
            <pc:sldMk cId="594846016" sldId="492"/>
            <ac:spMk id="1190" creationId="{EFE18216-7C85-0B93-C149-B48B5FEC07AC}"/>
          </ac:spMkLst>
        </pc:spChg>
        <pc:spChg chg="mod">
          <ac:chgData name="Cantamessa Astrid" userId="25f9f48d-85bc-43a4-947a-61da0b1c16f5" providerId="ADAL" clId="{49021BD5-7EF0-4C97-829D-B6454330BC5B}" dt="2023-07-05T09:45:36.135" v="13875" actId="1076"/>
          <ac:spMkLst>
            <pc:docMk/>
            <pc:sldMk cId="594846016" sldId="492"/>
            <ac:spMk id="1191" creationId="{2554B1D2-E766-AF0B-D595-90978A1BE0DC}"/>
          </ac:spMkLst>
        </pc:spChg>
        <pc:spChg chg="mod">
          <ac:chgData name="Cantamessa Astrid" userId="25f9f48d-85bc-43a4-947a-61da0b1c16f5" providerId="ADAL" clId="{49021BD5-7EF0-4C97-829D-B6454330BC5B}" dt="2023-07-05T09:45:36.135" v="13875" actId="1076"/>
          <ac:spMkLst>
            <pc:docMk/>
            <pc:sldMk cId="594846016" sldId="492"/>
            <ac:spMk id="1192" creationId="{E81290C2-6F8D-836B-2506-A01BBD9AC816}"/>
          </ac:spMkLst>
        </pc:spChg>
        <pc:spChg chg="mod">
          <ac:chgData name="Cantamessa Astrid" userId="25f9f48d-85bc-43a4-947a-61da0b1c16f5" providerId="ADAL" clId="{49021BD5-7EF0-4C97-829D-B6454330BC5B}" dt="2023-07-05T09:45:36.135" v="13875" actId="1076"/>
          <ac:spMkLst>
            <pc:docMk/>
            <pc:sldMk cId="594846016" sldId="492"/>
            <ac:spMk id="1193" creationId="{13E547A8-EF38-2E04-C1EF-D6879969F542}"/>
          </ac:spMkLst>
        </pc:spChg>
        <pc:spChg chg="mod">
          <ac:chgData name="Cantamessa Astrid" userId="25f9f48d-85bc-43a4-947a-61da0b1c16f5" providerId="ADAL" clId="{49021BD5-7EF0-4C97-829D-B6454330BC5B}" dt="2023-07-05T09:45:36.135" v="13875" actId="1076"/>
          <ac:spMkLst>
            <pc:docMk/>
            <pc:sldMk cId="594846016" sldId="492"/>
            <ac:spMk id="1194" creationId="{81FB544C-6447-4B19-4117-4D0EA52F1ED9}"/>
          </ac:spMkLst>
        </pc:spChg>
        <pc:spChg chg="mod">
          <ac:chgData name="Cantamessa Astrid" userId="25f9f48d-85bc-43a4-947a-61da0b1c16f5" providerId="ADAL" clId="{49021BD5-7EF0-4C97-829D-B6454330BC5B}" dt="2023-07-05T09:45:36.135" v="13875" actId="1076"/>
          <ac:spMkLst>
            <pc:docMk/>
            <pc:sldMk cId="594846016" sldId="492"/>
            <ac:spMk id="1195" creationId="{33DCA69D-19A4-8C72-ED5C-B07008C0EF58}"/>
          </ac:spMkLst>
        </pc:spChg>
        <pc:spChg chg="mod">
          <ac:chgData name="Cantamessa Astrid" userId="25f9f48d-85bc-43a4-947a-61da0b1c16f5" providerId="ADAL" clId="{49021BD5-7EF0-4C97-829D-B6454330BC5B}" dt="2023-07-05T09:45:36.135" v="13875" actId="1076"/>
          <ac:spMkLst>
            <pc:docMk/>
            <pc:sldMk cId="594846016" sldId="492"/>
            <ac:spMk id="1196" creationId="{8DD1A359-019B-F572-843A-BCC9E40A810F}"/>
          </ac:spMkLst>
        </pc:spChg>
        <pc:spChg chg="mod">
          <ac:chgData name="Cantamessa Astrid" userId="25f9f48d-85bc-43a4-947a-61da0b1c16f5" providerId="ADAL" clId="{49021BD5-7EF0-4C97-829D-B6454330BC5B}" dt="2023-07-05T09:45:36.135" v="13875" actId="1076"/>
          <ac:spMkLst>
            <pc:docMk/>
            <pc:sldMk cId="594846016" sldId="492"/>
            <ac:spMk id="1197" creationId="{5E4C7AB9-7E44-D72F-0D58-7ED447E43C20}"/>
          </ac:spMkLst>
        </pc:spChg>
        <pc:spChg chg="mod">
          <ac:chgData name="Cantamessa Astrid" userId="25f9f48d-85bc-43a4-947a-61da0b1c16f5" providerId="ADAL" clId="{49021BD5-7EF0-4C97-829D-B6454330BC5B}" dt="2023-07-05T09:45:36.135" v="13875" actId="1076"/>
          <ac:spMkLst>
            <pc:docMk/>
            <pc:sldMk cId="594846016" sldId="492"/>
            <ac:spMk id="1198" creationId="{54F2D096-B12B-BF2D-9E93-A56587C6094C}"/>
          </ac:spMkLst>
        </pc:spChg>
        <pc:spChg chg="mod">
          <ac:chgData name="Cantamessa Astrid" userId="25f9f48d-85bc-43a4-947a-61da0b1c16f5" providerId="ADAL" clId="{49021BD5-7EF0-4C97-829D-B6454330BC5B}" dt="2023-07-05T09:45:36.135" v="13875" actId="1076"/>
          <ac:spMkLst>
            <pc:docMk/>
            <pc:sldMk cId="594846016" sldId="492"/>
            <ac:spMk id="1199" creationId="{B6D2A815-5DCA-1DDC-2E64-4003C26A08FC}"/>
          </ac:spMkLst>
        </pc:spChg>
        <pc:spChg chg="mod">
          <ac:chgData name="Cantamessa Astrid" userId="25f9f48d-85bc-43a4-947a-61da0b1c16f5" providerId="ADAL" clId="{49021BD5-7EF0-4C97-829D-B6454330BC5B}" dt="2023-07-05T09:45:36.135" v="13875" actId="1076"/>
          <ac:spMkLst>
            <pc:docMk/>
            <pc:sldMk cId="594846016" sldId="492"/>
            <ac:spMk id="1200" creationId="{8F10F34D-4677-2FAA-9CD9-EC9E10AFF4D4}"/>
          </ac:spMkLst>
        </pc:spChg>
        <pc:spChg chg="mod">
          <ac:chgData name="Cantamessa Astrid" userId="25f9f48d-85bc-43a4-947a-61da0b1c16f5" providerId="ADAL" clId="{49021BD5-7EF0-4C97-829D-B6454330BC5B}" dt="2023-07-05T09:45:36.135" v="13875" actId="1076"/>
          <ac:spMkLst>
            <pc:docMk/>
            <pc:sldMk cId="594846016" sldId="492"/>
            <ac:spMk id="1201" creationId="{F02E7B12-4315-F9D5-3B4C-228BB3AF4BDB}"/>
          </ac:spMkLst>
        </pc:spChg>
        <pc:spChg chg="mod">
          <ac:chgData name="Cantamessa Astrid" userId="25f9f48d-85bc-43a4-947a-61da0b1c16f5" providerId="ADAL" clId="{49021BD5-7EF0-4C97-829D-B6454330BC5B}" dt="2023-07-05T09:45:36.135" v="13875" actId="1076"/>
          <ac:spMkLst>
            <pc:docMk/>
            <pc:sldMk cId="594846016" sldId="492"/>
            <ac:spMk id="1202" creationId="{3ADF9CC5-533D-B014-23FB-1AEC824E4177}"/>
          </ac:spMkLst>
        </pc:spChg>
        <pc:spChg chg="mod">
          <ac:chgData name="Cantamessa Astrid" userId="25f9f48d-85bc-43a4-947a-61da0b1c16f5" providerId="ADAL" clId="{49021BD5-7EF0-4C97-829D-B6454330BC5B}" dt="2023-07-05T09:45:36.135" v="13875" actId="1076"/>
          <ac:spMkLst>
            <pc:docMk/>
            <pc:sldMk cId="594846016" sldId="492"/>
            <ac:spMk id="1203" creationId="{487B8155-AC5D-D390-5615-F49A71E2C18A}"/>
          </ac:spMkLst>
        </pc:spChg>
        <pc:spChg chg="mod">
          <ac:chgData name="Cantamessa Astrid" userId="25f9f48d-85bc-43a4-947a-61da0b1c16f5" providerId="ADAL" clId="{49021BD5-7EF0-4C97-829D-B6454330BC5B}" dt="2023-07-05T09:45:36.135" v="13875" actId="1076"/>
          <ac:spMkLst>
            <pc:docMk/>
            <pc:sldMk cId="594846016" sldId="492"/>
            <ac:spMk id="1204" creationId="{2BEDA063-C1FC-A02F-66AB-05C31C134513}"/>
          </ac:spMkLst>
        </pc:spChg>
        <pc:spChg chg="mod">
          <ac:chgData name="Cantamessa Astrid" userId="25f9f48d-85bc-43a4-947a-61da0b1c16f5" providerId="ADAL" clId="{49021BD5-7EF0-4C97-829D-B6454330BC5B}" dt="2023-07-05T09:45:36.135" v="13875" actId="1076"/>
          <ac:spMkLst>
            <pc:docMk/>
            <pc:sldMk cId="594846016" sldId="492"/>
            <ac:spMk id="1205" creationId="{E83E6CC6-C498-5250-F889-F17DEC13CB5B}"/>
          </ac:spMkLst>
        </pc:spChg>
        <pc:spChg chg="mod">
          <ac:chgData name="Cantamessa Astrid" userId="25f9f48d-85bc-43a4-947a-61da0b1c16f5" providerId="ADAL" clId="{49021BD5-7EF0-4C97-829D-B6454330BC5B}" dt="2023-07-05T09:45:36.135" v="13875" actId="1076"/>
          <ac:spMkLst>
            <pc:docMk/>
            <pc:sldMk cId="594846016" sldId="492"/>
            <ac:spMk id="1206" creationId="{31C66259-AF92-1A6A-A4B9-8742CB3B47BA}"/>
          </ac:spMkLst>
        </pc:spChg>
        <pc:spChg chg="mod">
          <ac:chgData name="Cantamessa Astrid" userId="25f9f48d-85bc-43a4-947a-61da0b1c16f5" providerId="ADAL" clId="{49021BD5-7EF0-4C97-829D-B6454330BC5B}" dt="2023-07-05T09:45:36.135" v="13875" actId="1076"/>
          <ac:spMkLst>
            <pc:docMk/>
            <pc:sldMk cId="594846016" sldId="492"/>
            <ac:spMk id="1207" creationId="{7F7D8440-BB44-0674-CB04-F0EA67422E18}"/>
          </ac:spMkLst>
        </pc:spChg>
        <pc:spChg chg="mod">
          <ac:chgData name="Cantamessa Astrid" userId="25f9f48d-85bc-43a4-947a-61da0b1c16f5" providerId="ADAL" clId="{49021BD5-7EF0-4C97-829D-B6454330BC5B}" dt="2023-07-05T09:45:36.135" v="13875" actId="1076"/>
          <ac:spMkLst>
            <pc:docMk/>
            <pc:sldMk cId="594846016" sldId="492"/>
            <ac:spMk id="1208" creationId="{E276543A-4CB2-6586-8149-BE158DCECA46}"/>
          </ac:spMkLst>
        </pc:spChg>
        <pc:spChg chg="mod">
          <ac:chgData name="Cantamessa Astrid" userId="25f9f48d-85bc-43a4-947a-61da0b1c16f5" providerId="ADAL" clId="{49021BD5-7EF0-4C97-829D-B6454330BC5B}" dt="2023-07-05T09:45:36.135" v="13875" actId="1076"/>
          <ac:spMkLst>
            <pc:docMk/>
            <pc:sldMk cId="594846016" sldId="492"/>
            <ac:spMk id="1209" creationId="{60B9196C-95EB-C41C-EF8D-87787CCB62D2}"/>
          </ac:spMkLst>
        </pc:spChg>
        <pc:spChg chg="mod">
          <ac:chgData name="Cantamessa Astrid" userId="25f9f48d-85bc-43a4-947a-61da0b1c16f5" providerId="ADAL" clId="{49021BD5-7EF0-4C97-829D-B6454330BC5B}" dt="2023-07-05T09:45:36.135" v="13875" actId="1076"/>
          <ac:spMkLst>
            <pc:docMk/>
            <pc:sldMk cId="594846016" sldId="492"/>
            <ac:spMk id="1210" creationId="{9B876F90-A4AD-1590-BBDA-B681FB119EA5}"/>
          </ac:spMkLst>
        </pc:spChg>
        <pc:spChg chg="mod">
          <ac:chgData name="Cantamessa Astrid" userId="25f9f48d-85bc-43a4-947a-61da0b1c16f5" providerId="ADAL" clId="{49021BD5-7EF0-4C97-829D-B6454330BC5B}" dt="2023-07-05T09:45:36.135" v="13875" actId="1076"/>
          <ac:spMkLst>
            <pc:docMk/>
            <pc:sldMk cId="594846016" sldId="492"/>
            <ac:spMk id="1211" creationId="{A78EA779-8F00-939D-DF51-0BA2C456E7C9}"/>
          </ac:spMkLst>
        </pc:spChg>
        <pc:spChg chg="mod">
          <ac:chgData name="Cantamessa Astrid" userId="25f9f48d-85bc-43a4-947a-61da0b1c16f5" providerId="ADAL" clId="{49021BD5-7EF0-4C97-829D-B6454330BC5B}" dt="2023-07-05T09:45:36.135" v="13875" actId="1076"/>
          <ac:spMkLst>
            <pc:docMk/>
            <pc:sldMk cId="594846016" sldId="492"/>
            <ac:spMk id="1212" creationId="{D65C5E58-AD7B-F7C5-42CD-5C10B5CF453C}"/>
          </ac:spMkLst>
        </pc:spChg>
        <pc:spChg chg="mod">
          <ac:chgData name="Cantamessa Astrid" userId="25f9f48d-85bc-43a4-947a-61da0b1c16f5" providerId="ADAL" clId="{49021BD5-7EF0-4C97-829D-B6454330BC5B}" dt="2023-07-05T09:45:36.135" v="13875" actId="1076"/>
          <ac:spMkLst>
            <pc:docMk/>
            <pc:sldMk cId="594846016" sldId="492"/>
            <ac:spMk id="1213" creationId="{63F29F3F-5B08-AE46-D5B0-12C4D7C85D97}"/>
          </ac:spMkLst>
        </pc:spChg>
        <pc:spChg chg="mod">
          <ac:chgData name="Cantamessa Astrid" userId="25f9f48d-85bc-43a4-947a-61da0b1c16f5" providerId="ADAL" clId="{49021BD5-7EF0-4C97-829D-B6454330BC5B}" dt="2023-07-05T09:45:36.135" v="13875" actId="1076"/>
          <ac:spMkLst>
            <pc:docMk/>
            <pc:sldMk cId="594846016" sldId="492"/>
            <ac:spMk id="1214" creationId="{9CB0AEAD-1E12-A44F-1978-AD63620810D0}"/>
          </ac:spMkLst>
        </pc:spChg>
        <pc:spChg chg="mod">
          <ac:chgData name="Cantamessa Astrid" userId="25f9f48d-85bc-43a4-947a-61da0b1c16f5" providerId="ADAL" clId="{49021BD5-7EF0-4C97-829D-B6454330BC5B}" dt="2023-07-05T09:45:36.135" v="13875" actId="1076"/>
          <ac:spMkLst>
            <pc:docMk/>
            <pc:sldMk cId="594846016" sldId="492"/>
            <ac:spMk id="1215" creationId="{A701A390-3EAF-2BD6-3F9C-D1A4B1A20618}"/>
          </ac:spMkLst>
        </pc:spChg>
        <pc:spChg chg="mod">
          <ac:chgData name="Cantamessa Astrid" userId="25f9f48d-85bc-43a4-947a-61da0b1c16f5" providerId="ADAL" clId="{49021BD5-7EF0-4C97-829D-B6454330BC5B}" dt="2023-07-05T09:45:36.135" v="13875" actId="1076"/>
          <ac:spMkLst>
            <pc:docMk/>
            <pc:sldMk cId="594846016" sldId="492"/>
            <ac:spMk id="1216" creationId="{388F81DB-F212-02EF-100C-F1C97B112A36}"/>
          </ac:spMkLst>
        </pc:spChg>
        <pc:spChg chg="mod">
          <ac:chgData name="Cantamessa Astrid" userId="25f9f48d-85bc-43a4-947a-61da0b1c16f5" providerId="ADAL" clId="{49021BD5-7EF0-4C97-829D-B6454330BC5B}" dt="2023-07-05T09:45:36.135" v="13875" actId="1076"/>
          <ac:spMkLst>
            <pc:docMk/>
            <pc:sldMk cId="594846016" sldId="492"/>
            <ac:spMk id="1217" creationId="{1B02D366-A1A0-1070-0F6F-C270DF52B1F3}"/>
          </ac:spMkLst>
        </pc:spChg>
        <pc:spChg chg="mod">
          <ac:chgData name="Cantamessa Astrid" userId="25f9f48d-85bc-43a4-947a-61da0b1c16f5" providerId="ADAL" clId="{49021BD5-7EF0-4C97-829D-B6454330BC5B}" dt="2023-07-05T09:45:36.135" v="13875" actId="1076"/>
          <ac:spMkLst>
            <pc:docMk/>
            <pc:sldMk cId="594846016" sldId="492"/>
            <ac:spMk id="1218" creationId="{131C297C-5688-D0D1-3A53-C100BC0E0B80}"/>
          </ac:spMkLst>
        </pc:spChg>
        <pc:spChg chg="mod">
          <ac:chgData name="Cantamessa Astrid" userId="25f9f48d-85bc-43a4-947a-61da0b1c16f5" providerId="ADAL" clId="{49021BD5-7EF0-4C97-829D-B6454330BC5B}" dt="2023-07-05T09:45:36.135" v="13875" actId="1076"/>
          <ac:spMkLst>
            <pc:docMk/>
            <pc:sldMk cId="594846016" sldId="492"/>
            <ac:spMk id="1219" creationId="{77517DA3-8FAF-0D45-0AF9-57A5F8BCD262}"/>
          </ac:spMkLst>
        </pc:spChg>
        <pc:spChg chg="mod">
          <ac:chgData name="Cantamessa Astrid" userId="25f9f48d-85bc-43a4-947a-61da0b1c16f5" providerId="ADAL" clId="{49021BD5-7EF0-4C97-829D-B6454330BC5B}" dt="2023-07-05T09:45:36.135" v="13875" actId="1076"/>
          <ac:spMkLst>
            <pc:docMk/>
            <pc:sldMk cId="594846016" sldId="492"/>
            <ac:spMk id="1220" creationId="{DA765086-DCC2-9811-48B7-326EE9F4C3F8}"/>
          </ac:spMkLst>
        </pc:spChg>
        <pc:spChg chg="mod">
          <ac:chgData name="Cantamessa Astrid" userId="25f9f48d-85bc-43a4-947a-61da0b1c16f5" providerId="ADAL" clId="{49021BD5-7EF0-4C97-829D-B6454330BC5B}" dt="2023-07-05T09:45:36.135" v="13875" actId="1076"/>
          <ac:spMkLst>
            <pc:docMk/>
            <pc:sldMk cId="594846016" sldId="492"/>
            <ac:spMk id="1221" creationId="{19A27464-D292-781B-70E5-FF3C0C5B41CB}"/>
          </ac:spMkLst>
        </pc:spChg>
        <pc:spChg chg="mod">
          <ac:chgData name="Cantamessa Astrid" userId="25f9f48d-85bc-43a4-947a-61da0b1c16f5" providerId="ADAL" clId="{49021BD5-7EF0-4C97-829D-B6454330BC5B}" dt="2023-07-05T09:45:36.135" v="13875" actId="1076"/>
          <ac:spMkLst>
            <pc:docMk/>
            <pc:sldMk cId="594846016" sldId="492"/>
            <ac:spMk id="1222" creationId="{139F6684-6259-87A1-BE18-C23E1D3AB056}"/>
          </ac:spMkLst>
        </pc:spChg>
        <pc:spChg chg="mod">
          <ac:chgData name="Cantamessa Astrid" userId="25f9f48d-85bc-43a4-947a-61da0b1c16f5" providerId="ADAL" clId="{49021BD5-7EF0-4C97-829D-B6454330BC5B}" dt="2023-07-05T09:45:36.135" v="13875" actId="1076"/>
          <ac:spMkLst>
            <pc:docMk/>
            <pc:sldMk cId="594846016" sldId="492"/>
            <ac:spMk id="1223" creationId="{CA141E49-823E-2D56-07B6-382B7FC368F0}"/>
          </ac:spMkLst>
        </pc:spChg>
        <pc:spChg chg="mod">
          <ac:chgData name="Cantamessa Astrid" userId="25f9f48d-85bc-43a4-947a-61da0b1c16f5" providerId="ADAL" clId="{49021BD5-7EF0-4C97-829D-B6454330BC5B}" dt="2023-07-05T09:45:36.135" v="13875" actId="1076"/>
          <ac:spMkLst>
            <pc:docMk/>
            <pc:sldMk cId="594846016" sldId="492"/>
            <ac:spMk id="1224" creationId="{F60B281B-CC70-798F-0060-24672318BC3F}"/>
          </ac:spMkLst>
        </pc:spChg>
        <pc:spChg chg="mod">
          <ac:chgData name="Cantamessa Astrid" userId="25f9f48d-85bc-43a4-947a-61da0b1c16f5" providerId="ADAL" clId="{49021BD5-7EF0-4C97-829D-B6454330BC5B}" dt="2023-07-05T09:45:36.135" v="13875" actId="1076"/>
          <ac:spMkLst>
            <pc:docMk/>
            <pc:sldMk cId="594846016" sldId="492"/>
            <ac:spMk id="1225" creationId="{5DBED3D2-1689-957F-8DA0-6928F5798BCC}"/>
          </ac:spMkLst>
        </pc:spChg>
        <pc:spChg chg="mod">
          <ac:chgData name="Cantamessa Astrid" userId="25f9f48d-85bc-43a4-947a-61da0b1c16f5" providerId="ADAL" clId="{49021BD5-7EF0-4C97-829D-B6454330BC5B}" dt="2023-07-05T09:45:36.135" v="13875" actId="1076"/>
          <ac:spMkLst>
            <pc:docMk/>
            <pc:sldMk cId="594846016" sldId="492"/>
            <ac:spMk id="1226" creationId="{28D25977-D14C-3355-6F93-380CDD191E5B}"/>
          </ac:spMkLst>
        </pc:spChg>
        <pc:spChg chg="mod">
          <ac:chgData name="Cantamessa Astrid" userId="25f9f48d-85bc-43a4-947a-61da0b1c16f5" providerId="ADAL" clId="{49021BD5-7EF0-4C97-829D-B6454330BC5B}" dt="2023-07-05T09:45:36.135" v="13875" actId="1076"/>
          <ac:spMkLst>
            <pc:docMk/>
            <pc:sldMk cId="594846016" sldId="492"/>
            <ac:spMk id="1227" creationId="{11BA92A6-E718-AF58-EF09-EB6E4DB58F64}"/>
          </ac:spMkLst>
        </pc:spChg>
        <pc:spChg chg="mod">
          <ac:chgData name="Cantamessa Astrid" userId="25f9f48d-85bc-43a4-947a-61da0b1c16f5" providerId="ADAL" clId="{49021BD5-7EF0-4C97-829D-B6454330BC5B}" dt="2023-07-05T09:45:36.135" v="13875" actId="1076"/>
          <ac:spMkLst>
            <pc:docMk/>
            <pc:sldMk cId="594846016" sldId="492"/>
            <ac:spMk id="1228" creationId="{D4BB3A42-72EA-0398-254C-3AB850C6AF34}"/>
          </ac:spMkLst>
        </pc:spChg>
        <pc:spChg chg="mod">
          <ac:chgData name="Cantamessa Astrid" userId="25f9f48d-85bc-43a4-947a-61da0b1c16f5" providerId="ADAL" clId="{49021BD5-7EF0-4C97-829D-B6454330BC5B}" dt="2023-07-05T09:45:36.135" v="13875" actId="1076"/>
          <ac:spMkLst>
            <pc:docMk/>
            <pc:sldMk cId="594846016" sldId="492"/>
            <ac:spMk id="1229" creationId="{915E8AE2-EF42-3F56-F4E4-23CCA1CD7B19}"/>
          </ac:spMkLst>
        </pc:spChg>
        <pc:spChg chg="mod">
          <ac:chgData name="Cantamessa Astrid" userId="25f9f48d-85bc-43a4-947a-61da0b1c16f5" providerId="ADAL" clId="{49021BD5-7EF0-4C97-829D-B6454330BC5B}" dt="2023-07-05T09:45:36.135" v="13875" actId="1076"/>
          <ac:spMkLst>
            <pc:docMk/>
            <pc:sldMk cId="594846016" sldId="492"/>
            <ac:spMk id="1230" creationId="{68952968-BDFD-6626-8B76-90D01F120CC6}"/>
          </ac:spMkLst>
        </pc:spChg>
        <pc:spChg chg="mod">
          <ac:chgData name="Cantamessa Astrid" userId="25f9f48d-85bc-43a4-947a-61da0b1c16f5" providerId="ADAL" clId="{49021BD5-7EF0-4C97-829D-B6454330BC5B}" dt="2023-07-05T09:45:36.135" v="13875" actId="1076"/>
          <ac:spMkLst>
            <pc:docMk/>
            <pc:sldMk cId="594846016" sldId="492"/>
            <ac:spMk id="1231" creationId="{ADFC8CD3-FB3B-79F6-823F-973CD1EC8551}"/>
          </ac:spMkLst>
        </pc:spChg>
        <pc:spChg chg="mod">
          <ac:chgData name="Cantamessa Astrid" userId="25f9f48d-85bc-43a4-947a-61da0b1c16f5" providerId="ADAL" clId="{49021BD5-7EF0-4C97-829D-B6454330BC5B}" dt="2023-07-05T09:45:36.135" v="13875" actId="1076"/>
          <ac:spMkLst>
            <pc:docMk/>
            <pc:sldMk cId="594846016" sldId="492"/>
            <ac:spMk id="1232" creationId="{BBBCA074-595B-AB50-B22A-1701262425C4}"/>
          </ac:spMkLst>
        </pc:spChg>
        <pc:spChg chg="mod">
          <ac:chgData name="Cantamessa Astrid" userId="25f9f48d-85bc-43a4-947a-61da0b1c16f5" providerId="ADAL" clId="{49021BD5-7EF0-4C97-829D-B6454330BC5B}" dt="2023-07-05T09:45:36.135" v="13875" actId="1076"/>
          <ac:spMkLst>
            <pc:docMk/>
            <pc:sldMk cId="594846016" sldId="492"/>
            <ac:spMk id="1233" creationId="{BEFD7B21-31DF-853F-E5B8-8A0DC3DC31C3}"/>
          </ac:spMkLst>
        </pc:spChg>
        <pc:spChg chg="mod">
          <ac:chgData name="Cantamessa Astrid" userId="25f9f48d-85bc-43a4-947a-61da0b1c16f5" providerId="ADAL" clId="{49021BD5-7EF0-4C97-829D-B6454330BC5B}" dt="2023-07-05T09:45:36.135" v="13875" actId="1076"/>
          <ac:spMkLst>
            <pc:docMk/>
            <pc:sldMk cId="594846016" sldId="492"/>
            <ac:spMk id="1234" creationId="{3F9CE8B7-51DE-63C1-42A9-9895F51874CD}"/>
          </ac:spMkLst>
        </pc:spChg>
        <pc:spChg chg="mod">
          <ac:chgData name="Cantamessa Astrid" userId="25f9f48d-85bc-43a4-947a-61da0b1c16f5" providerId="ADAL" clId="{49021BD5-7EF0-4C97-829D-B6454330BC5B}" dt="2023-07-05T09:45:36.135" v="13875" actId="1076"/>
          <ac:spMkLst>
            <pc:docMk/>
            <pc:sldMk cId="594846016" sldId="492"/>
            <ac:spMk id="1235" creationId="{2321CBC8-1EF6-826A-551B-68444250FAFD}"/>
          </ac:spMkLst>
        </pc:spChg>
        <pc:spChg chg="mod">
          <ac:chgData name="Cantamessa Astrid" userId="25f9f48d-85bc-43a4-947a-61da0b1c16f5" providerId="ADAL" clId="{49021BD5-7EF0-4C97-829D-B6454330BC5B}" dt="2023-07-05T09:45:36.135" v="13875" actId="1076"/>
          <ac:spMkLst>
            <pc:docMk/>
            <pc:sldMk cId="594846016" sldId="492"/>
            <ac:spMk id="1236" creationId="{3DE1B124-F34C-4532-E2E0-B5247BD8FFD4}"/>
          </ac:spMkLst>
        </pc:spChg>
        <pc:spChg chg="mod">
          <ac:chgData name="Cantamessa Astrid" userId="25f9f48d-85bc-43a4-947a-61da0b1c16f5" providerId="ADAL" clId="{49021BD5-7EF0-4C97-829D-B6454330BC5B}" dt="2023-07-05T09:45:36.135" v="13875" actId="1076"/>
          <ac:spMkLst>
            <pc:docMk/>
            <pc:sldMk cId="594846016" sldId="492"/>
            <ac:spMk id="1237" creationId="{B217C4E3-E549-E232-C1AA-57960DBF8EB4}"/>
          </ac:spMkLst>
        </pc:spChg>
        <pc:spChg chg="mod">
          <ac:chgData name="Cantamessa Astrid" userId="25f9f48d-85bc-43a4-947a-61da0b1c16f5" providerId="ADAL" clId="{49021BD5-7EF0-4C97-829D-B6454330BC5B}" dt="2023-07-05T09:45:36.135" v="13875" actId="1076"/>
          <ac:spMkLst>
            <pc:docMk/>
            <pc:sldMk cId="594846016" sldId="492"/>
            <ac:spMk id="1238" creationId="{88B1AF34-B3F3-B0BB-D289-1982EF3FBD6F}"/>
          </ac:spMkLst>
        </pc:spChg>
        <pc:spChg chg="mod">
          <ac:chgData name="Cantamessa Astrid" userId="25f9f48d-85bc-43a4-947a-61da0b1c16f5" providerId="ADAL" clId="{49021BD5-7EF0-4C97-829D-B6454330BC5B}" dt="2023-07-05T09:45:36.135" v="13875" actId="1076"/>
          <ac:spMkLst>
            <pc:docMk/>
            <pc:sldMk cId="594846016" sldId="492"/>
            <ac:spMk id="1239" creationId="{2B36E197-2879-5D54-ADE9-59DFE28FE13E}"/>
          </ac:spMkLst>
        </pc:spChg>
        <pc:spChg chg="mod">
          <ac:chgData name="Cantamessa Astrid" userId="25f9f48d-85bc-43a4-947a-61da0b1c16f5" providerId="ADAL" clId="{49021BD5-7EF0-4C97-829D-B6454330BC5B}" dt="2023-07-05T09:45:36.135" v="13875" actId="1076"/>
          <ac:spMkLst>
            <pc:docMk/>
            <pc:sldMk cId="594846016" sldId="492"/>
            <ac:spMk id="1240" creationId="{1E4E8810-36BD-2B78-A898-C438A3D3DCEA}"/>
          </ac:spMkLst>
        </pc:spChg>
        <pc:spChg chg="mod">
          <ac:chgData name="Cantamessa Astrid" userId="25f9f48d-85bc-43a4-947a-61da0b1c16f5" providerId="ADAL" clId="{49021BD5-7EF0-4C97-829D-B6454330BC5B}" dt="2023-07-05T09:45:36.135" v="13875" actId="1076"/>
          <ac:spMkLst>
            <pc:docMk/>
            <pc:sldMk cId="594846016" sldId="492"/>
            <ac:spMk id="1241" creationId="{99997BE3-383A-A947-4F72-D82D57A95903}"/>
          </ac:spMkLst>
        </pc:spChg>
        <pc:spChg chg="mod">
          <ac:chgData name="Cantamessa Astrid" userId="25f9f48d-85bc-43a4-947a-61da0b1c16f5" providerId="ADAL" clId="{49021BD5-7EF0-4C97-829D-B6454330BC5B}" dt="2023-07-05T09:45:36.135" v="13875" actId="1076"/>
          <ac:spMkLst>
            <pc:docMk/>
            <pc:sldMk cId="594846016" sldId="492"/>
            <ac:spMk id="1242" creationId="{3CA395DF-05E1-9489-FB73-FD7186F0ED21}"/>
          </ac:spMkLst>
        </pc:spChg>
        <pc:spChg chg="mod">
          <ac:chgData name="Cantamessa Astrid" userId="25f9f48d-85bc-43a4-947a-61da0b1c16f5" providerId="ADAL" clId="{49021BD5-7EF0-4C97-829D-B6454330BC5B}" dt="2023-07-05T09:45:36.135" v="13875" actId="1076"/>
          <ac:spMkLst>
            <pc:docMk/>
            <pc:sldMk cId="594846016" sldId="492"/>
            <ac:spMk id="1243" creationId="{A98339DD-4167-FB2F-40DE-C2A55C7A2FE1}"/>
          </ac:spMkLst>
        </pc:spChg>
        <pc:spChg chg="mod">
          <ac:chgData name="Cantamessa Astrid" userId="25f9f48d-85bc-43a4-947a-61da0b1c16f5" providerId="ADAL" clId="{49021BD5-7EF0-4C97-829D-B6454330BC5B}" dt="2023-07-05T09:45:36.135" v="13875" actId="1076"/>
          <ac:spMkLst>
            <pc:docMk/>
            <pc:sldMk cId="594846016" sldId="492"/>
            <ac:spMk id="1244" creationId="{EC46D02D-7300-65CD-4889-2C569EFD0F7F}"/>
          </ac:spMkLst>
        </pc:spChg>
        <pc:spChg chg="mod">
          <ac:chgData name="Cantamessa Astrid" userId="25f9f48d-85bc-43a4-947a-61da0b1c16f5" providerId="ADAL" clId="{49021BD5-7EF0-4C97-829D-B6454330BC5B}" dt="2023-07-05T09:45:36.135" v="13875" actId="1076"/>
          <ac:spMkLst>
            <pc:docMk/>
            <pc:sldMk cId="594846016" sldId="492"/>
            <ac:spMk id="1245" creationId="{F840EE4F-55F3-5862-2C40-FDA3A60DFB1F}"/>
          </ac:spMkLst>
        </pc:spChg>
        <pc:spChg chg="mod">
          <ac:chgData name="Cantamessa Astrid" userId="25f9f48d-85bc-43a4-947a-61da0b1c16f5" providerId="ADAL" clId="{49021BD5-7EF0-4C97-829D-B6454330BC5B}" dt="2023-07-05T09:45:36.135" v="13875" actId="1076"/>
          <ac:spMkLst>
            <pc:docMk/>
            <pc:sldMk cId="594846016" sldId="492"/>
            <ac:spMk id="1246" creationId="{AE660CBD-ECDA-3EC2-7C10-4645E960015B}"/>
          </ac:spMkLst>
        </pc:spChg>
        <pc:spChg chg="mod">
          <ac:chgData name="Cantamessa Astrid" userId="25f9f48d-85bc-43a4-947a-61da0b1c16f5" providerId="ADAL" clId="{49021BD5-7EF0-4C97-829D-B6454330BC5B}" dt="2023-07-05T09:45:36.135" v="13875" actId="1076"/>
          <ac:spMkLst>
            <pc:docMk/>
            <pc:sldMk cId="594846016" sldId="492"/>
            <ac:spMk id="1247" creationId="{4426D2C2-C82B-4B6A-0C00-CA678B340ACE}"/>
          </ac:spMkLst>
        </pc:spChg>
        <pc:spChg chg="mod">
          <ac:chgData name="Cantamessa Astrid" userId="25f9f48d-85bc-43a4-947a-61da0b1c16f5" providerId="ADAL" clId="{49021BD5-7EF0-4C97-829D-B6454330BC5B}" dt="2023-07-05T09:45:36.135" v="13875" actId="1076"/>
          <ac:spMkLst>
            <pc:docMk/>
            <pc:sldMk cId="594846016" sldId="492"/>
            <ac:spMk id="1248" creationId="{7EB948F5-5E79-C2E3-2534-19F19C7465D3}"/>
          </ac:spMkLst>
        </pc:spChg>
        <pc:spChg chg="mod">
          <ac:chgData name="Cantamessa Astrid" userId="25f9f48d-85bc-43a4-947a-61da0b1c16f5" providerId="ADAL" clId="{49021BD5-7EF0-4C97-829D-B6454330BC5B}" dt="2023-07-05T09:45:36.135" v="13875" actId="1076"/>
          <ac:spMkLst>
            <pc:docMk/>
            <pc:sldMk cId="594846016" sldId="492"/>
            <ac:spMk id="1249" creationId="{4346999B-1EDB-1925-87C5-D7964D8BDC03}"/>
          </ac:spMkLst>
        </pc:spChg>
        <pc:spChg chg="mod">
          <ac:chgData name="Cantamessa Astrid" userId="25f9f48d-85bc-43a4-947a-61da0b1c16f5" providerId="ADAL" clId="{49021BD5-7EF0-4C97-829D-B6454330BC5B}" dt="2023-07-05T09:45:36.135" v="13875" actId="1076"/>
          <ac:spMkLst>
            <pc:docMk/>
            <pc:sldMk cId="594846016" sldId="492"/>
            <ac:spMk id="1250" creationId="{450174BD-CAC7-7A31-2201-EB553F002CED}"/>
          </ac:spMkLst>
        </pc:spChg>
        <pc:spChg chg="mod">
          <ac:chgData name="Cantamessa Astrid" userId="25f9f48d-85bc-43a4-947a-61da0b1c16f5" providerId="ADAL" clId="{49021BD5-7EF0-4C97-829D-B6454330BC5B}" dt="2023-07-05T09:45:36.135" v="13875" actId="1076"/>
          <ac:spMkLst>
            <pc:docMk/>
            <pc:sldMk cId="594846016" sldId="492"/>
            <ac:spMk id="1251" creationId="{809F339B-5FE9-368A-FC95-AD4056A37AF4}"/>
          </ac:spMkLst>
        </pc:spChg>
        <pc:spChg chg="mod">
          <ac:chgData name="Cantamessa Astrid" userId="25f9f48d-85bc-43a4-947a-61da0b1c16f5" providerId="ADAL" clId="{49021BD5-7EF0-4C97-829D-B6454330BC5B}" dt="2023-07-05T09:45:36.135" v="13875" actId="1076"/>
          <ac:spMkLst>
            <pc:docMk/>
            <pc:sldMk cId="594846016" sldId="492"/>
            <ac:spMk id="1252" creationId="{56FAE7B2-C8EA-362B-2A59-CF248B5FE86F}"/>
          </ac:spMkLst>
        </pc:spChg>
        <pc:spChg chg="mod">
          <ac:chgData name="Cantamessa Astrid" userId="25f9f48d-85bc-43a4-947a-61da0b1c16f5" providerId="ADAL" clId="{49021BD5-7EF0-4C97-829D-B6454330BC5B}" dt="2023-07-05T09:45:36.135" v="13875" actId="1076"/>
          <ac:spMkLst>
            <pc:docMk/>
            <pc:sldMk cId="594846016" sldId="492"/>
            <ac:spMk id="1253" creationId="{75B5AA6E-F072-132F-5E1E-CFDD0C4FB2CA}"/>
          </ac:spMkLst>
        </pc:spChg>
        <pc:spChg chg="mod">
          <ac:chgData name="Cantamessa Astrid" userId="25f9f48d-85bc-43a4-947a-61da0b1c16f5" providerId="ADAL" clId="{49021BD5-7EF0-4C97-829D-B6454330BC5B}" dt="2023-07-05T09:45:36.135" v="13875" actId="1076"/>
          <ac:spMkLst>
            <pc:docMk/>
            <pc:sldMk cId="594846016" sldId="492"/>
            <ac:spMk id="1254" creationId="{60487097-65C7-5D82-A08D-7589C51FD52F}"/>
          </ac:spMkLst>
        </pc:spChg>
        <pc:spChg chg="mod">
          <ac:chgData name="Cantamessa Astrid" userId="25f9f48d-85bc-43a4-947a-61da0b1c16f5" providerId="ADAL" clId="{49021BD5-7EF0-4C97-829D-B6454330BC5B}" dt="2023-07-05T09:45:36.135" v="13875" actId="1076"/>
          <ac:spMkLst>
            <pc:docMk/>
            <pc:sldMk cId="594846016" sldId="492"/>
            <ac:spMk id="1255" creationId="{74E16A5C-F0EA-BD22-198B-0D9521EA0B90}"/>
          </ac:spMkLst>
        </pc:spChg>
        <pc:spChg chg="mod">
          <ac:chgData name="Cantamessa Astrid" userId="25f9f48d-85bc-43a4-947a-61da0b1c16f5" providerId="ADAL" clId="{49021BD5-7EF0-4C97-829D-B6454330BC5B}" dt="2023-07-05T09:45:36.135" v="13875" actId="1076"/>
          <ac:spMkLst>
            <pc:docMk/>
            <pc:sldMk cId="594846016" sldId="492"/>
            <ac:spMk id="1256" creationId="{B52C51A1-4562-D776-17F3-7B1F2AACA622}"/>
          </ac:spMkLst>
        </pc:spChg>
        <pc:spChg chg="mod">
          <ac:chgData name="Cantamessa Astrid" userId="25f9f48d-85bc-43a4-947a-61da0b1c16f5" providerId="ADAL" clId="{49021BD5-7EF0-4C97-829D-B6454330BC5B}" dt="2023-07-05T09:45:36.135" v="13875" actId="1076"/>
          <ac:spMkLst>
            <pc:docMk/>
            <pc:sldMk cId="594846016" sldId="492"/>
            <ac:spMk id="1257" creationId="{535F11EF-F9EA-7702-3FB9-87E165D2F431}"/>
          </ac:spMkLst>
        </pc:spChg>
        <pc:spChg chg="mod">
          <ac:chgData name="Cantamessa Astrid" userId="25f9f48d-85bc-43a4-947a-61da0b1c16f5" providerId="ADAL" clId="{49021BD5-7EF0-4C97-829D-B6454330BC5B}" dt="2023-07-05T09:45:36.135" v="13875" actId="1076"/>
          <ac:spMkLst>
            <pc:docMk/>
            <pc:sldMk cId="594846016" sldId="492"/>
            <ac:spMk id="1258" creationId="{7E561ECB-1145-7780-1C00-50B3B69779D3}"/>
          </ac:spMkLst>
        </pc:spChg>
        <pc:spChg chg="mod">
          <ac:chgData name="Cantamessa Astrid" userId="25f9f48d-85bc-43a4-947a-61da0b1c16f5" providerId="ADAL" clId="{49021BD5-7EF0-4C97-829D-B6454330BC5B}" dt="2023-07-05T09:45:36.135" v="13875" actId="1076"/>
          <ac:spMkLst>
            <pc:docMk/>
            <pc:sldMk cId="594846016" sldId="492"/>
            <ac:spMk id="1259" creationId="{4CF269F0-9FAC-8717-0EAB-9E524EB6FDC7}"/>
          </ac:spMkLst>
        </pc:spChg>
        <pc:spChg chg="mod">
          <ac:chgData name="Cantamessa Astrid" userId="25f9f48d-85bc-43a4-947a-61da0b1c16f5" providerId="ADAL" clId="{49021BD5-7EF0-4C97-829D-B6454330BC5B}" dt="2023-07-05T09:45:36.135" v="13875" actId="1076"/>
          <ac:spMkLst>
            <pc:docMk/>
            <pc:sldMk cId="594846016" sldId="492"/>
            <ac:spMk id="1260" creationId="{F5C59049-FD43-3A68-6E63-902D30FF294D}"/>
          </ac:spMkLst>
        </pc:spChg>
        <pc:spChg chg="mod">
          <ac:chgData name="Cantamessa Astrid" userId="25f9f48d-85bc-43a4-947a-61da0b1c16f5" providerId="ADAL" clId="{49021BD5-7EF0-4C97-829D-B6454330BC5B}" dt="2023-07-05T09:45:36.135" v="13875" actId="1076"/>
          <ac:spMkLst>
            <pc:docMk/>
            <pc:sldMk cId="594846016" sldId="492"/>
            <ac:spMk id="1261" creationId="{360B258E-43DB-54D5-6CF9-EAB2414AFAA9}"/>
          </ac:spMkLst>
        </pc:spChg>
        <pc:spChg chg="mod">
          <ac:chgData name="Cantamessa Astrid" userId="25f9f48d-85bc-43a4-947a-61da0b1c16f5" providerId="ADAL" clId="{49021BD5-7EF0-4C97-829D-B6454330BC5B}" dt="2023-07-05T09:45:36.135" v="13875" actId="1076"/>
          <ac:spMkLst>
            <pc:docMk/>
            <pc:sldMk cId="594846016" sldId="492"/>
            <ac:spMk id="1262" creationId="{B41D3EDF-5DAE-EC80-691F-B6BF732B27F3}"/>
          </ac:spMkLst>
        </pc:spChg>
        <pc:spChg chg="mod">
          <ac:chgData name="Cantamessa Astrid" userId="25f9f48d-85bc-43a4-947a-61da0b1c16f5" providerId="ADAL" clId="{49021BD5-7EF0-4C97-829D-B6454330BC5B}" dt="2023-07-05T09:45:36.135" v="13875" actId="1076"/>
          <ac:spMkLst>
            <pc:docMk/>
            <pc:sldMk cId="594846016" sldId="492"/>
            <ac:spMk id="1263" creationId="{36537183-2A44-492C-1500-68D5FA21E913}"/>
          </ac:spMkLst>
        </pc:spChg>
        <pc:spChg chg="mod">
          <ac:chgData name="Cantamessa Astrid" userId="25f9f48d-85bc-43a4-947a-61da0b1c16f5" providerId="ADAL" clId="{49021BD5-7EF0-4C97-829D-B6454330BC5B}" dt="2023-07-05T09:45:36.135" v="13875" actId="1076"/>
          <ac:spMkLst>
            <pc:docMk/>
            <pc:sldMk cId="594846016" sldId="492"/>
            <ac:spMk id="1264" creationId="{86FAED3D-B511-4CAE-F231-E02C627C944F}"/>
          </ac:spMkLst>
        </pc:spChg>
        <pc:spChg chg="mod">
          <ac:chgData name="Cantamessa Astrid" userId="25f9f48d-85bc-43a4-947a-61da0b1c16f5" providerId="ADAL" clId="{49021BD5-7EF0-4C97-829D-B6454330BC5B}" dt="2023-07-05T09:45:36.135" v="13875" actId="1076"/>
          <ac:spMkLst>
            <pc:docMk/>
            <pc:sldMk cId="594846016" sldId="492"/>
            <ac:spMk id="1265" creationId="{9D4D68A9-725E-130D-361A-D14395B73BF6}"/>
          </ac:spMkLst>
        </pc:spChg>
        <pc:spChg chg="mod">
          <ac:chgData name="Cantamessa Astrid" userId="25f9f48d-85bc-43a4-947a-61da0b1c16f5" providerId="ADAL" clId="{49021BD5-7EF0-4C97-829D-B6454330BC5B}" dt="2023-07-05T09:45:36.135" v="13875" actId="1076"/>
          <ac:spMkLst>
            <pc:docMk/>
            <pc:sldMk cId="594846016" sldId="492"/>
            <ac:spMk id="1266" creationId="{531CFA27-F471-E090-54A5-D33F65112EF8}"/>
          </ac:spMkLst>
        </pc:spChg>
        <pc:spChg chg="mod">
          <ac:chgData name="Cantamessa Astrid" userId="25f9f48d-85bc-43a4-947a-61da0b1c16f5" providerId="ADAL" clId="{49021BD5-7EF0-4C97-829D-B6454330BC5B}" dt="2023-07-05T09:45:36.135" v="13875" actId="1076"/>
          <ac:spMkLst>
            <pc:docMk/>
            <pc:sldMk cId="594846016" sldId="492"/>
            <ac:spMk id="1267" creationId="{4DB3501D-11B9-25E6-EFC8-5B695498FACB}"/>
          </ac:spMkLst>
        </pc:spChg>
        <pc:spChg chg="mod">
          <ac:chgData name="Cantamessa Astrid" userId="25f9f48d-85bc-43a4-947a-61da0b1c16f5" providerId="ADAL" clId="{49021BD5-7EF0-4C97-829D-B6454330BC5B}" dt="2023-07-05T09:45:36.135" v="13875" actId="1076"/>
          <ac:spMkLst>
            <pc:docMk/>
            <pc:sldMk cId="594846016" sldId="492"/>
            <ac:spMk id="1268" creationId="{4D6E3F21-8D2F-DB21-31D2-20AE2F35034C}"/>
          </ac:spMkLst>
        </pc:spChg>
        <pc:spChg chg="mod">
          <ac:chgData name="Cantamessa Astrid" userId="25f9f48d-85bc-43a4-947a-61da0b1c16f5" providerId="ADAL" clId="{49021BD5-7EF0-4C97-829D-B6454330BC5B}" dt="2023-07-05T09:45:36.135" v="13875" actId="1076"/>
          <ac:spMkLst>
            <pc:docMk/>
            <pc:sldMk cId="594846016" sldId="492"/>
            <ac:spMk id="1269" creationId="{31D3E91E-BDF6-C983-82DC-03DE96786FE8}"/>
          </ac:spMkLst>
        </pc:spChg>
        <pc:spChg chg="mod">
          <ac:chgData name="Cantamessa Astrid" userId="25f9f48d-85bc-43a4-947a-61da0b1c16f5" providerId="ADAL" clId="{49021BD5-7EF0-4C97-829D-B6454330BC5B}" dt="2023-07-05T09:45:36.135" v="13875" actId="1076"/>
          <ac:spMkLst>
            <pc:docMk/>
            <pc:sldMk cId="594846016" sldId="492"/>
            <ac:spMk id="1270" creationId="{F35C8739-D4ED-4ACF-2245-A1ECBA117F46}"/>
          </ac:spMkLst>
        </pc:spChg>
        <pc:spChg chg="mod">
          <ac:chgData name="Cantamessa Astrid" userId="25f9f48d-85bc-43a4-947a-61da0b1c16f5" providerId="ADAL" clId="{49021BD5-7EF0-4C97-829D-B6454330BC5B}" dt="2023-07-05T09:45:36.135" v="13875" actId="1076"/>
          <ac:spMkLst>
            <pc:docMk/>
            <pc:sldMk cId="594846016" sldId="492"/>
            <ac:spMk id="1271" creationId="{541B37D3-AF07-1DDF-8538-56E0788E20F8}"/>
          </ac:spMkLst>
        </pc:spChg>
        <pc:spChg chg="mod">
          <ac:chgData name="Cantamessa Astrid" userId="25f9f48d-85bc-43a4-947a-61da0b1c16f5" providerId="ADAL" clId="{49021BD5-7EF0-4C97-829D-B6454330BC5B}" dt="2023-07-05T09:45:36.135" v="13875" actId="1076"/>
          <ac:spMkLst>
            <pc:docMk/>
            <pc:sldMk cId="594846016" sldId="492"/>
            <ac:spMk id="1272" creationId="{F5DE3D8F-31E4-3F10-633E-442731485C83}"/>
          </ac:spMkLst>
        </pc:spChg>
        <pc:spChg chg="mod">
          <ac:chgData name="Cantamessa Astrid" userId="25f9f48d-85bc-43a4-947a-61da0b1c16f5" providerId="ADAL" clId="{49021BD5-7EF0-4C97-829D-B6454330BC5B}" dt="2023-07-05T09:45:36.135" v="13875" actId="1076"/>
          <ac:spMkLst>
            <pc:docMk/>
            <pc:sldMk cId="594846016" sldId="492"/>
            <ac:spMk id="1273" creationId="{29561C90-B9EC-7B0E-1DAE-BFB445EDE694}"/>
          </ac:spMkLst>
        </pc:spChg>
        <pc:spChg chg="mod">
          <ac:chgData name="Cantamessa Astrid" userId="25f9f48d-85bc-43a4-947a-61da0b1c16f5" providerId="ADAL" clId="{49021BD5-7EF0-4C97-829D-B6454330BC5B}" dt="2023-07-05T09:45:36.135" v="13875" actId="1076"/>
          <ac:spMkLst>
            <pc:docMk/>
            <pc:sldMk cId="594846016" sldId="492"/>
            <ac:spMk id="1274" creationId="{E6FF6E34-6C82-9980-B539-3696AF2A1DD8}"/>
          </ac:spMkLst>
        </pc:spChg>
        <pc:spChg chg="mod">
          <ac:chgData name="Cantamessa Astrid" userId="25f9f48d-85bc-43a4-947a-61da0b1c16f5" providerId="ADAL" clId="{49021BD5-7EF0-4C97-829D-B6454330BC5B}" dt="2023-07-05T09:45:36.135" v="13875" actId="1076"/>
          <ac:spMkLst>
            <pc:docMk/>
            <pc:sldMk cId="594846016" sldId="492"/>
            <ac:spMk id="1275" creationId="{A1ACFBE6-5D10-FFA9-38F6-E889D41C5CA9}"/>
          </ac:spMkLst>
        </pc:spChg>
        <pc:spChg chg="mod">
          <ac:chgData name="Cantamessa Astrid" userId="25f9f48d-85bc-43a4-947a-61da0b1c16f5" providerId="ADAL" clId="{49021BD5-7EF0-4C97-829D-B6454330BC5B}" dt="2023-07-05T09:45:36.135" v="13875" actId="1076"/>
          <ac:spMkLst>
            <pc:docMk/>
            <pc:sldMk cId="594846016" sldId="492"/>
            <ac:spMk id="1276" creationId="{C2993EA6-1EB2-1054-90CC-47F112A811CD}"/>
          </ac:spMkLst>
        </pc:spChg>
        <pc:spChg chg="mod">
          <ac:chgData name="Cantamessa Astrid" userId="25f9f48d-85bc-43a4-947a-61da0b1c16f5" providerId="ADAL" clId="{49021BD5-7EF0-4C97-829D-B6454330BC5B}" dt="2023-07-05T09:45:36.135" v="13875" actId="1076"/>
          <ac:spMkLst>
            <pc:docMk/>
            <pc:sldMk cId="594846016" sldId="492"/>
            <ac:spMk id="1277" creationId="{AD04D098-0D6A-23D7-567F-0510E0830FDA}"/>
          </ac:spMkLst>
        </pc:spChg>
        <pc:spChg chg="mod">
          <ac:chgData name="Cantamessa Astrid" userId="25f9f48d-85bc-43a4-947a-61da0b1c16f5" providerId="ADAL" clId="{49021BD5-7EF0-4C97-829D-B6454330BC5B}" dt="2023-07-05T09:45:36.135" v="13875" actId="1076"/>
          <ac:spMkLst>
            <pc:docMk/>
            <pc:sldMk cId="594846016" sldId="492"/>
            <ac:spMk id="1278" creationId="{B5682416-B366-49AB-3E00-0AD3E02530F2}"/>
          </ac:spMkLst>
        </pc:spChg>
        <pc:spChg chg="mod">
          <ac:chgData name="Cantamessa Astrid" userId="25f9f48d-85bc-43a4-947a-61da0b1c16f5" providerId="ADAL" clId="{49021BD5-7EF0-4C97-829D-B6454330BC5B}" dt="2023-07-05T09:45:36.135" v="13875" actId="1076"/>
          <ac:spMkLst>
            <pc:docMk/>
            <pc:sldMk cId="594846016" sldId="492"/>
            <ac:spMk id="1279" creationId="{9F92C726-BD99-A7B2-306E-B09F986A3EE6}"/>
          </ac:spMkLst>
        </pc:spChg>
        <pc:spChg chg="mod">
          <ac:chgData name="Cantamessa Astrid" userId="25f9f48d-85bc-43a4-947a-61da0b1c16f5" providerId="ADAL" clId="{49021BD5-7EF0-4C97-829D-B6454330BC5B}" dt="2023-07-05T09:45:36.135" v="13875" actId="1076"/>
          <ac:spMkLst>
            <pc:docMk/>
            <pc:sldMk cId="594846016" sldId="492"/>
            <ac:spMk id="1280" creationId="{B02BE422-25F7-5BA1-A65F-ED73FE06C6FC}"/>
          </ac:spMkLst>
        </pc:spChg>
        <pc:spChg chg="mod">
          <ac:chgData name="Cantamessa Astrid" userId="25f9f48d-85bc-43a4-947a-61da0b1c16f5" providerId="ADAL" clId="{49021BD5-7EF0-4C97-829D-B6454330BC5B}" dt="2023-07-05T09:45:36.135" v="13875" actId="1076"/>
          <ac:spMkLst>
            <pc:docMk/>
            <pc:sldMk cId="594846016" sldId="492"/>
            <ac:spMk id="1281" creationId="{719E4C3E-D1DB-708B-1DBD-3B138BCA8928}"/>
          </ac:spMkLst>
        </pc:spChg>
        <pc:spChg chg="mod">
          <ac:chgData name="Cantamessa Astrid" userId="25f9f48d-85bc-43a4-947a-61da0b1c16f5" providerId="ADAL" clId="{49021BD5-7EF0-4C97-829D-B6454330BC5B}" dt="2023-07-05T09:45:36.135" v="13875" actId="1076"/>
          <ac:spMkLst>
            <pc:docMk/>
            <pc:sldMk cId="594846016" sldId="492"/>
            <ac:spMk id="1282" creationId="{BDA0F444-8781-2970-8D59-3E9024238C11}"/>
          </ac:spMkLst>
        </pc:spChg>
        <pc:spChg chg="mod">
          <ac:chgData name="Cantamessa Astrid" userId="25f9f48d-85bc-43a4-947a-61da0b1c16f5" providerId="ADAL" clId="{49021BD5-7EF0-4C97-829D-B6454330BC5B}" dt="2023-07-05T09:45:36.135" v="13875" actId="1076"/>
          <ac:spMkLst>
            <pc:docMk/>
            <pc:sldMk cId="594846016" sldId="492"/>
            <ac:spMk id="1283" creationId="{FB38AB2B-B779-C0AA-617E-3B5AA2D3B85A}"/>
          </ac:spMkLst>
        </pc:spChg>
        <pc:spChg chg="mod">
          <ac:chgData name="Cantamessa Astrid" userId="25f9f48d-85bc-43a4-947a-61da0b1c16f5" providerId="ADAL" clId="{49021BD5-7EF0-4C97-829D-B6454330BC5B}" dt="2023-07-05T09:45:36.135" v="13875" actId="1076"/>
          <ac:spMkLst>
            <pc:docMk/>
            <pc:sldMk cId="594846016" sldId="492"/>
            <ac:spMk id="1284" creationId="{C237B38F-A2E1-0D5F-BBAD-297B15FB3EAC}"/>
          </ac:spMkLst>
        </pc:spChg>
        <pc:spChg chg="mod">
          <ac:chgData name="Cantamessa Astrid" userId="25f9f48d-85bc-43a4-947a-61da0b1c16f5" providerId="ADAL" clId="{49021BD5-7EF0-4C97-829D-B6454330BC5B}" dt="2023-07-05T09:45:36.135" v="13875" actId="1076"/>
          <ac:spMkLst>
            <pc:docMk/>
            <pc:sldMk cId="594846016" sldId="492"/>
            <ac:spMk id="1285" creationId="{75BAC459-5B57-6483-C217-8460F812D4A8}"/>
          </ac:spMkLst>
        </pc:spChg>
        <pc:spChg chg="mod">
          <ac:chgData name="Cantamessa Astrid" userId="25f9f48d-85bc-43a4-947a-61da0b1c16f5" providerId="ADAL" clId="{49021BD5-7EF0-4C97-829D-B6454330BC5B}" dt="2023-07-05T09:45:36.135" v="13875" actId="1076"/>
          <ac:spMkLst>
            <pc:docMk/>
            <pc:sldMk cId="594846016" sldId="492"/>
            <ac:spMk id="1286" creationId="{32E53427-CF85-499C-B939-FFBFA63517F5}"/>
          </ac:spMkLst>
        </pc:spChg>
        <pc:spChg chg="mod">
          <ac:chgData name="Cantamessa Astrid" userId="25f9f48d-85bc-43a4-947a-61da0b1c16f5" providerId="ADAL" clId="{49021BD5-7EF0-4C97-829D-B6454330BC5B}" dt="2023-07-05T09:45:36.135" v="13875" actId="1076"/>
          <ac:spMkLst>
            <pc:docMk/>
            <pc:sldMk cId="594846016" sldId="492"/>
            <ac:spMk id="1287" creationId="{43483BBB-0AFF-EFC1-F93F-237C3F8D356D}"/>
          </ac:spMkLst>
        </pc:spChg>
        <pc:spChg chg="mod">
          <ac:chgData name="Cantamessa Astrid" userId="25f9f48d-85bc-43a4-947a-61da0b1c16f5" providerId="ADAL" clId="{49021BD5-7EF0-4C97-829D-B6454330BC5B}" dt="2023-07-05T09:45:36.135" v="13875" actId="1076"/>
          <ac:spMkLst>
            <pc:docMk/>
            <pc:sldMk cId="594846016" sldId="492"/>
            <ac:spMk id="1288" creationId="{671D06D3-B834-01CC-5260-64060994A539}"/>
          </ac:spMkLst>
        </pc:spChg>
        <pc:spChg chg="mod">
          <ac:chgData name="Cantamessa Astrid" userId="25f9f48d-85bc-43a4-947a-61da0b1c16f5" providerId="ADAL" clId="{49021BD5-7EF0-4C97-829D-B6454330BC5B}" dt="2023-07-05T09:45:36.135" v="13875" actId="1076"/>
          <ac:spMkLst>
            <pc:docMk/>
            <pc:sldMk cId="594846016" sldId="492"/>
            <ac:spMk id="1289" creationId="{2D4FFDED-C108-5519-1EEF-80C039889B63}"/>
          </ac:spMkLst>
        </pc:spChg>
        <pc:spChg chg="mod">
          <ac:chgData name="Cantamessa Astrid" userId="25f9f48d-85bc-43a4-947a-61da0b1c16f5" providerId="ADAL" clId="{49021BD5-7EF0-4C97-829D-B6454330BC5B}" dt="2023-07-05T09:45:36.135" v="13875" actId="1076"/>
          <ac:spMkLst>
            <pc:docMk/>
            <pc:sldMk cId="594846016" sldId="492"/>
            <ac:spMk id="1290" creationId="{79C6E704-DD29-8BDE-ABDD-21B4CD841646}"/>
          </ac:spMkLst>
        </pc:spChg>
        <pc:spChg chg="mod">
          <ac:chgData name="Cantamessa Astrid" userId="25f9f48d-85bc-43a4-947a-61da0b1c16f5" providerId="ADAL" clId="{49021BD5-7EF0-4C97-829D-B6454330BC5B}" dt="2023-07-05T09:45:36.135" v="13875" actId="1076"/>
          <ac:spMkLst>
            <pc:docMk/>
            <pc:sldMk cId="594846016" sldId="492"/>
            <ac:spMk id="1291" creationId="{AD46911F-CC8A-5227-5BD3-C7B4B64BBE3D}"/>
          </ac:spMkLst>
        </pc:spChg>
        <pc:spChg chg="mod">
          <ac:chgData name="Cantamessa Astrid" userId="25f9f48d-85bc-43a4-947a-61da0b1c16f5" providerId="ADAL" clId="{49021BD5-7EF0-4C97-829D-B6454330BC5B}" dt="2023-07-05T09:45:36.135" v="13875" actId="1076"/>
          <ac:spMkLst>
            <pc:docMk/>
            <pc:sldMk cId="594846016" sldId="492"/>
            <ac:spMk id="1292" creationId="{42DB6242-2A42-06F9-6E7C-44A3DB2114DB}"/>
          </ac:spMkLst>
        </pc:spChg>
        <pc:spChg chg="mod">
          <ac:chgData name="Cantamessa Astrid" userId="25f9f48d-85bc-43a4-947a-61da0b1c16f5" providerId="ADAL" clId="{49021BD5-7EF0-4C97-829D-B6454330BC5B}" dt="2023-07-05T09:45:36.135" v="13875" actId="1076"/>
          <ac:spMkLst>
            <pc:docMk/>
            <pc:sldMk cId="594846016" sldId="492"/>
            <ac:spMk id="1293" creationId="{2E637E5B-0DCE-9436-6A67-65D70BDEC72A}"/>
          </ac:spMkLst>
        </pc:spChg>
        <pc:spChg chg="mod">
          <ac:chgData name="Cantamessa Astrid" userId="25f9f48d-85bc-43a4-947a-61da0b1c16f5" providerId="ADAL" clId="{49021BD5-7EF0-4C97-829D-B6454330BC5B}" dt="2023-07-05T09:45:36.135" v="13875" actId="1076"/>
          <ac:spMkLst>
            <pc:docMk/>
            <pc:sldMk cId="594846016" sldId="492"/>
            <ac:spMk id="1294" creationId="{E477C728-3D32-D741-C77E-E82C8D265BF2}"/>
          </ac:spMkLst>
        </pc:spChg>
        <pc:spChg chg="mod">
          <ac:chgData name="Cantamessa Astrid" userId="25f9f48d-85bc-43a4-947a-61da0b1c16f5" providerId="ADAL" clId="{49021BD5-7EF0-4C97-829D-B6454330BC5B}" dt="2023-07-05T09:45:36.135" v="13875" actId="1076"/>
          <ac:spMkLst>
            <pc:docMk/>
            <pc:sldMk cId="594846016" sldId="492"/>
            <ac:spMk id="1295" creationId="{13837647-699C-CC96-1C6D-8553756038B3}"/>
          </ac:spMkLst>
        </pc:spChg>
        <pc:spChg chg="mod">
          <ac:chgData name="Cantamessa Astrid" userId="25f9f48d-85bc-43a4-947a-61da0b1c16f5" providerId="ADAL" clId="{49021BD5-7EF0-4C97-829D-B6454330BC5B}" dt="2023-07-05T09:45:36.135" v="13875" actId="1076"/>
          <ac:spMkLst>
            <pc:docMk/>
            <pc:sldMk cId="594846016" sldId="492"/>
            <ac:spMk id="1296" creationId="{DA0C9968-D98D-6510-FFA4-15825F33DF39}"/>
          </ac:spMkLst>
        </pc:spChg>
        <pc:spChg chg="mod">
          <ac:chgData name="Cantamessa Astrid" userId="25f9f48d-85bc-43a4-947a-61da0b1c16f5" providerId="ADAL" clId="{49021BD5-7EF0-4C97-829D-B6454330BC5B}" dt="2023-07-05T09:45:36.135" v="13875" actId="1076"/>
          <ac:spMkLst>
            <pc:docMk/>
            <pc:sldMk cId="594846016" sldId="492"/>
            <ac:spMk id="1297" creationId="{EE1B143C-6EF9-59B8-E137-1DEF62D68485}"/>
          </ac:spMkLst>
        </pc:spChg>
        <pc:spChg chg="mod">
          <ac:chgData name="Cantamessa Astrid" userId="25f9f48d-85bc-43a4-947a-61da0b1c16f5" providerId="ADAL" clId="{49021BD5-7EF0-4C97-829D-B6454330BC5B}" dt="2023-07-05T09:45:36.135" v="13875" actId="1076"/>
          <ac:spMkLst>
            <pc:docMk/>
            <pc:sldMk cId="594846016" sldId="492"/>
            <ac:spMk id="1298" creationId="{90D2E518-E583-4C2D-F26C-49E85BA5C68D}"/>
          </ac:spMkLst>
        </pc:spChg>
        <pc:spChg chg="mod">
          <ac:chgData name="Cantamessa Astrid" userId="25f9f48d-85bc-43a4-947a-61da0b1c16f5" providerId="ADAL" clId="{49021BD5-7EF0-4C97-829D-B6454330BC5B}" dt="2023-07-05T09:45:36.135" v="13875" actId="1076"/>
          <ac:spMkLst>
            <pc:docMk/>
            <pc:sldMk cId="594846016" sldId="492"/>
            <ac:spMk id="1299" creationId="{8CA7239C-BB03-C025-9E35-68665360F9E3}"/>
          </ac:spMkLst>
        </pc:spChg>
        <pc:spChg chg="mod">
          <ac:chgData name="Cantamessa Astrid" userId="25f9f48d-85bc-43a4-947a-61da0b1c16f5" providerId="ADAL" clId="{49021BD5-7EF0-4C97-829D-B6454330BC5B}" dt="2023-07-05T09:45:36.135" v="13875" actId="1076"/>
          <ac:spMkLst>
            <pc:docMk/>
            <pc:sldMk cId="594846016" sldId="492"/>
            <ac:spMk id="1300" creationId="{A4E656B5-921F-21BE-F9C8-6350B144B22B}"/>
          </ac:spMkLst>
        </pc:spChg>
        <pc:spChg chg="mod">
          <ac:chgData name="Cantamessa Astrid" userId="25f9f48d-85bc-43a4-947a-61da0b1c16f5" providerId="ADAL" clId="{49021BD5-7EF0-4C97-829D-B6454330BC5B}" dt="2023-07-05T09:45:36.135" v="13875" actId="1076"/>
          <ac:spMkLst>
            <pc:docMk/>
            <pc:sldMk cId="594846016" sldId="492"/>
            <ac:spMk id="1301" creationId="{E8A495AF-9F3C-87C6-9D92-9EF15798BD96}"/>
          </ac:spMkLst>
        </pc:spChg>
        <pc:spChg chg="mod">
          <ac:chgData name="Cantamessa Astrid" userId="25f9f48d-85bc-43a4-947a-61da0b1c16f5" providerId="ADAL" clId="{49021BD5-7EF0-4C97-829D-B6454330BC5B}" dt="2023-07-05T09:45:36.135" v="13875" actId="1076"/>
          <ac:spMkLst>
            <pc:docMk/>
            <pc:sldMk cId="594846016" sldId="492"/>
            <ac:spMk id="1302" creationId="{98109C1A-A745-2880-8C03-2EA524789F8E}"/>
          </ac:spMkLst>
        </pc:spChg>
        <pc:spChg chg="mod">
          <ac:chgData name="Cantamessa Astrid" userId="25f9f48d-85bc-43a4-947a-61da0b1c16f5" providerId="ADAL" clId="{49021BD5-7EF0-4C97-829D-B6454330BC5B}" dt="2023-07-05T09:45:36.135" v="13875" actId="1076"/>
          <ac:spMkLst>
            <pc:docMk/>
            <pc:sldMk cId="594846016" sldId="492"/>
            <ac:spMk id="1303" creationId="{E672BDEB-6604-5CFE-6083-3B5C8F5288FC}"/>
          </ac:spMkLst>
        </pc:spChg>
        <pc:spChg chg="mod">
          <ac:chgData name="Cantamessa Astrid" userId="25f9f48d-85bc-43a4-947a-61da0b1c16f5" providerId="ADAL" clId="{49021BD5-7EF0-4C97-829D-B6454330BC5B}" dt="2023-07-05T09:45:36.135" v="13875" actId="1076"/>
          <ac:spMkLst>
            <pc:docMk/>
            <pc:sldMk cId="594846016" sldId="492"/>
            <ac:spMk id="1304" creationId="{0EDA7BD0-6A65-9068-053F-568CCDBE91E5}"/>
          </ac:spMkLst>
        </pc:spChg>
        <pc:spChg chg="mod">
          <ac:chgData name="Cantamessa Astrid" userId="25f9f48d-85bc-43a4-947a-61da0b1c16f5" providerId="ADAL" clId="{49021BD5-7EF0-4C97-829D-B6454330BC5B}" dt="2023-07-05T09:45:36.135" v="13875" actId="1076"/>
          <ac:spMkLst>
            <pc:docMk/>
            <pc:sldMk cId="594846016" sldId="492"/>
            <ac:spMk id="1305" creationId="{5AFF0AD7-5976-5A35-5DB0-50203E7C24A1}"/>
          </ac:spMkLst>
        </pc:spChg>
        <pc:spChg chg="mod">
          <ac:chgData name="Cantamessa Astrid" userId="25f9f48d-85bc-43a4-947a-61da0b1c16f5" providerId="ADAL" clId="{49021BD5-7EF0-4C97-829D-B6454330BC5B}" dt="2023-07-05T09:45:36.135" v="13875" actId="1076"/>
          <ac:spMkLst>
            <pc:docMk/>
            <pc:sldMk cId="594846016" sldId="492"/>
            <ac:spMk id="1306" creationId="{6EB7E626-A8CD-0590-5739-7643F8B15DEE}"/>
          </ac:spMkLst>
        </pc:spChg>
        <pc:spChg chg="mod">
          <ac:chgData name="Cantamessa Astrid" userId="25f9f48d-85bc-43a4-947a-61da0b1c16f5" providerId="ADAL" clId="{49021BD5-7EF0-4C97-829D-B6454330BC5B}" dt="2023-07-05T09:45:36.135" v="13875" actId="1076"/>
          <ac:spMkLst>
            <pc:docMk/>
            <pc:sldMk cId="594846016" sldId="492"/>
            <ac:spMk id="1307" creationId="{640C5386-3829-025F-C524-CED8C7C36A63}"/>
          </ac:spMkLst>
        </pc:spChg>
        <pc:spChg chg="mod">
          <ac:chgData name="Cantamessa Astrid" userId="25f9f48d-85bc-43a4-947a-61da0b1c16f5" providerId="ADAL" clId="{49021BD5-7EF0-4C97-829D-B6454330BC5B}" dt="2023-07-05T09:45:36.135" v="13875" actId="1076"/>
          <ac:spMkLst>
            <pc:docMk/>
            <pc:sldMk cId="594846016" sldId="492"/>
            <ac:spMk id="1308" creationId="{8BB64ADD-41B1-270C-C530-26C972C3A50E}"/>
          </ac:spMkLst>
        </pc:spChg>
        <pc:spChg chg="mod">
          <ac:chgData name="Cantamessa Astrid" userId="25f9f48d-85bc-43a4-947a-61da0b1c16f5" providerId="ADAL" clId="{49021BD5-7EF0-4C97-829D-B6454330BC5B}" dt="2023-07-05T09:45:36.135" v="13875" actId="1076"/>
          <ac:spMkLst>
            <pc:docMk/>
            <pc:sldMk cId="594846016" sldId="492"/>
            <ac:spMk id="1309" creationId="{58874A1C-98BA-5575-B4D2-C0178E421CF8}"/>
          </ac:spMkLst>
        </pc:spChg>
        <pc:spChg chg="mod">
          <ac:chgData name="Cantamessa Astrid" userId="25f9f48d-85bc-43a4-947a-61da0b1c16f5" providerId="ADAL" clId="{49021BD5-7EF0-4C97-829D-B6454330BC5B}" dt="2023-07-05T09:45:36.135" v="13875" actId="1076"/>
          <ac:spMkLst>
            <pc:docMk/>
            <pc:sldMk cId="594846016" sldId="492"/>
            <ac:spMk id="1310" creationId="{13EDE0DC-27FC-3DDA-C0DE-A91347A0C0FD}"/>
          </ac:spMkLst>
        </pc:spChg>
        <pc:spChg chg="mod">
          <ac:chgData name="Cantamessa Astrid" userId="25f9f48d-85bc-43a4-947a-61da0b1c16f5" providerId="ADAL" clId="{49021BD5-7EF0-4C97-829D-B6454330BC5B}" dt="2023-07-05T09:45:36.135" v="13875" actId="1076"/>
          <ac:spMkLst>
            <pc:docMk/>
            <pc:sldMk cId="594846016" sldId="492"/>
            <ac:spMk id="1311" creationId="{18AB7571-52F5-B0D8-BD3A-E7601F65C1FA}"/>
          </ac:spMkLst>
        </pc:spChg>
        <pc:spChg chg="mod">
          <ac:chgData name="Cantamessa Astrid" userId="25f9f48d-85bc-43a4-947a-61da0b1c16f5" providerId="ADAL" clId="{49021BD5-7EF0-4C97-829D-B6454330BC5B}" dt="2023-07-05T09:45:36.135" v="13875" actId="1076"/>
          <ac:spMkLst>
            <pc:docMk/>
            <pc:sldMk cId="594846016" sldId="492"/>
            <ac:spMk id="1312" creationId="{C482B3F7-831D-C328-5AB0-DE58170F50B8}"/>
          </ac:spMkLst>
        </pc:spChg>
        <pc:spChg chg="mod">
          <ac:chgData name="Cantamessa Astrid" userId="25f9f48d-85bc-43a4-947a-61da0b1c16f5" providerId="ADAL" clId="{49021BD5-7EF0-4C97-829D-B6454330BC5B}" dt="2023-07-05T09:45:36.135" v="13875" actId="1076"/>
          <ac:spMkLst>
            <pc:docMk/>
            <pc:sldMk cId="594846016" sldId="492"/>
            <ac:spMk id="1313" creationId="{1458C351-8810-1278-C646-287A61ABB274}"/>
          </ac:spMkLst>
        </pc:spChg>
        <pc:spChg chg="mod">
          <ac:chgData name="Cantamessa Astrid" userId="25f9f48d-85bc-43a4-947a-61da0b1c16f5" providerId="ADAL" clId="{49021BD5-7EF0-4C97-829D-B6454330BC5B}" dt="2023-07-05T09:45:36.135" v="13875" actId="1076"/>
          <ac:spMkLst>
            <pc:docMk/>
            <pc:sldMk cId="594846016" sldId="492"/>
            <ac:spMk id="1314" creationId="{FBA1A4A8-870B-0D92-07F3-AAE1FA27CFFA}"/>
          </ac:spMkLst>
        </pc:spChg>
        <pc:spChg chg="mod">
          <ac:chgData name="Cantamessa Astrid" userId="25f9f48d-85bc-43a4-947a-61da0b1c16f5" providerId="ADAL" clId="{49021BD5-7EF0-4C97-829D-B6454330BC5B}" dt="2023-07-05T09:45:36.135" v="13875" actId="1076"/>
          <ac:spMkLst>
            <pc:docMk/>
            <pc:sldMk cId="594846016" sldId="492"/>
            <ac:spMk id="1315" creationId="{DB5C33C6-9B51-4DF9-D47E-C91DFB36D7F2}"/>
          </ac:spMkLst>
        </pc:spChg>
        <pc:spChg chg="mod">
          <ac:chgData name="Cantamessa Astrid" userId="25f9f48d-85bc-43a4-947a-61da0b1c16f5" providerId="ADAL" clId="{49021BD5-7EF0-4C97-829D-B6454330BC5B}" dt="2023-07-05T09:45:36.135" v="13875" actId="1076"/>
          <ac:spMkLst>
            <pc:docMk/>
            <pc:sldMk cId="594846016" sldId="492"/>
            <ac:spMk id="1316" creationId="{2E647159-C79C-7E09-2C3D-4A682886B68D}"/>
          </ac:spMkLst>
        </pc:spChg>
        <pc:spChg chg="mod">
          <ac:chgData name="Cantamessa Astrid" userId="25f9f48d-85bc-43a4-947a-61da0b1c16f5" providerId="ADAL" clId="{49021BD5-7EF0-4C97-829D-B6454330BC5B}" dt="2023-07-05T09:45:36.135" v="13875" actId="1076"/>
          <ac:spMkLst>
            <pc:docMk/>
            <pc:sldMk cId="594846016" sldId="492"/>
            <ac:spMk id="1317" creationId="{DA33A9DB-5A73-879B-C945-01F65F0F5C72}"/>
          </ac:spMkLst>
        </pc:spChg>
        <pc:spChg chg="mod">
          <ac:chgData name="Cantamessa Astrid" userId="25f9f48d-85bc-43a4-947a-61da0b1c16f5" providerId="ADAL" clId="{49021BD5-7EF0-4C97-829D-B6454330BC5B}" dt="2023-07-05T09:45:36.135" v="13875" actId="1076"/>
          <ac:spMkLst>
            <pc:docMk/>
            <pc:sldMk cId="594846016" sldId="492"/>
            <ac:spMk id="1318" creationId="{8898514C-A250-F9A2-CCE7-B1FF4D1BD942}"/>
          </ac:spMkLst>
        </pc:spChg>
        <pc:spChg chg="mod">
          <ac:chgData name="Cantamessa Astrid" userId="25f9f48d-85bc-43a4-947a-61da0b1c16f5" providerId="ADAL" clId="{49021BD5-7EF0-4C97-829D-B6454330BC5B}" dt="2023-07-05T09:45:36.135" v="13875" actId="1076"/>
          <ac:spMkLst>
            <pc:docMk/>
            <pc:sldMk cId="594846016" sldId="492"/>
            <ac:spMk id="1319" creationId="{606BA3EC-251A-F2B7-53F0-D6C027117C10}"/>
          </ac:spMkLst>
        </pc:spChg>
        <pc:spChg chg="mod">
          <ac:chgData name="Cantamessa Astrid" userId="25f9f48d-85bc-43a4-947a-61da0b1c16f5" providerId="ADAL" clId="{49021BD5-7EF0-4C97-829D-B6454330BC5B}" dt="2023-07-05T09:45:36.135" v="13875" actId="1076"/>
          <ac:spMkLst>
            <pc:docMk/>
            <pc:sldMk cId="594846016" sldId="492"/>
            <ac:spMk id="1320" creationId="{FE4575F0-EDC4-E14F-5AB8-A281CC2C0FDA}"/>
          </ac:spMkLst>
        </pc:spChg>
        <pc:spChg chg="mod">
          <ac:chgData name="Cantamessa Astrid" userId="25f9f48d-85bc-43a4-947a-61da0b1c16f5" providerId="ADAL" clId="{49021BD5-7EF0-4C97-829D-B6454330BC5B}" dt="2023-07-05T09:45:36.135" v="13875" actId="1076"/>
          <ac:spMkLst>
            <pc:docMk/>
            <pc:sldMk cId="594846016" sldId="492"/>
            <ac:spMk id="1321" creationId="{DC66778D-8049-BEE2-66BA-C0D39E24E9DE}"/>
          </ac:spMkLst>
        </pc:spChg>
        <pc:spChg chg="mod">
          <ac:chgData name="Cantamessa Astrid" userId="25f9f48d-85bc-43a4-947a-61da0b1c16f5" providerId="ADAL" clId="{49021BD5-7EF0-4C97-829D-B6454330BC5B}" dt="2023-07-05T09:45:36.135" v="13875" actId="1076"/>
          <ac:spMkLst>
            <pc:docMk/>
            <pc:sldMk cId="594846016" sldId="492"/>
            <ac:spMk id="1322" creationId="{6B940670-2305-5CD3-9092-DE499C04B345}"/>
          </ac:spMkLst>
        </pc:spChg>
        <pc:spChg chg="mod">
          <ac:chgData name="Cantamessa Astrid" userId="25f9f48d-85bc-43a4-947a-61da0b1c16f5" providerId="ADAL" clId="{49021BD5-7EF0-4C97-829D-B6454330BC5B}" dt="2023-07-05T09:45:36.135" v="13875" actId="1076"/>
          <ac:spMkLst>
            <pc:docMk/>
            <pc:sldMk cId="594846016" sldId="492"/>
            <ac:spMk id="1323" creationId="{A4D970C1-9EF0-08B9-E978-F953552D1675}"/>
          </ac:spMkLst>
        </pc:spChg>
        <pc:spChg chg="mod">
          <ac:chgData name="Cantamessa Astrid" userId="25f9f48d-85bc-43a4-947a-61da0b1c16f5" providerId="ADAL" clId="{49021BD5-7EF0-4C97-829D-B6454330BC5B}" dt="2023-07-05T09:45:36.135" v="13875" actId="1076"/>
          <ac:spMkLst>
            <pc:docMk/>
            <pc:sldMk cId="594846016" sldId="492"/>
            <ac:spMk id="1324" creationId="{C9D16F71-C4FF-092D-2A37-008B5704693C}"/>
          </ac:spMkLst>
        </pc:spChg>
        <pc:spChg chg="mod">
          <ac:chgData name="Cantamessa Astrid" userId="25f9f48d-85bc-43a4-947a-61da0b1c16f5" providerId="ADAL" clId="{49021BD5-7EF0-4C97-829D-B6454330BC5B}" dt="2023-07-05T09:45:36.135" v="13875" actId="1076"/>
          <ac:spMkLst>
            <pc:docMk/>
            <pc:sldMk cId="594846016" sldId="492"/>
            <ac:spMk id="1325" creationId="{D3852F1B-3540-5892-07DA-DF2286A2EF4A}"/>
          </ac:spMkLst>
        </pc:spChg>
        <pc:spChg chg="mod">
          <ac:chgData name="Cantamessa Astrid" userId="25f9f48d-85bc-43a4-947a-61da0b1c16f5" providerId="ADAL" clId="{49021BD5-7EF0-4C97-829D-B6454330BC5B}" dt="2023-07-05T09:45:36.135" v="13875" actId="1076"/>
          <ac:spMkLst>
            <pc:docMk/>
            <pc:sldMk cId="594846016" sldId="492"/>
            <ac:spMk id="1326" creationId="{E2421BC2-E506-FEE5-EB8E-66FE85EABA26}"/>
          </ac:spMkLst>
        </pc:spChg>
        <pc:spChg chg="mod">
          <ac:chgData name="Cantamessa Astrid" userId="25f9f48d-85bc-43a4-947a-61da0b1c16f5" providerId="ADAL" clId="{49021BD5-7EF0-4C97-829D-B6454330BC5B}" dt="2023-07-05T09:45:36.135" v="13875" actId="1076"/>
          <ac:spMkLst>
            <pc:docMk/>
            <pc:sldMk cId="594846016" sldId="492"/>
            <ac:spMk id="1327" creationId="{818C4880-04BF-DB9D-DECA-701BE6529BC4}"/>
          </ac:spMkLst>
        </pc:spChg>
        <pc:spChg chg="mod">
          <ac:chgData name="Cantamessa Astrid" userId="25f9f48d-85bc-43a4-947a-61da0b1c16f5" providerId="ADAL" clId="{49021BD5-7EF0-4C97-829D-B6454330BC5B}" dt="2023-07-05T09:45:36.135" v="13875" actId="1076"/>
          <ac:spMkLst>
            <pc:docMk/>
            <pc:sldMk cId="594846016" sldId="492"/>
            <ac:spMk id="1328" creationId="{AE02057F-0AFF-FEBF-C3AC-8919763B84DD}"/>
          </ac:spMkLst>
        </pc:spChg>
        <pc:spChg chg="mod">
          <ac:chgData name="Cantamessa Astrid" userId="25f9f48d-85bc-43a4-947a-61da0b1c16f5" providerId="ADAL" clId="{49021BD5-7EF0-4C97-829D-B6454330BC5B}" dt="2023-07-05T09:45:36.135" v="13875" actId="1076"/>
          <ac:spMkLst>
            <pc:docMk/>
            <pc:sldMk cId="594846016" sldId="492"/>
            <ac:spMk id="1329" creationId="{E6DCAC43-B532-4A90-CE4B-C18EAF09AC4B}"/>
          </ac:spMkLst>
        </pc:spChg>
        <pc:spChg chg="mod">
          <ac:chgData name="Cantamessa Astrid" userId="25f9f48d-85bc-43a4-947a-61da0b1c16f5" providerId="ADAL" clId="{49021BD5-7EF0-4C97-829D-B6454330BC5B}" dt="2023-07-05T09:45:36.135" v="13875" actId="1076"/>
          <ac:spMkLst>
            <pc:docMk/>
            <pc:sldMk cId="594846016" sldId="492"/>
            <ac:spMk id="1330" creationId="{72CE1FBA-E86E-5437-1261-D3806A796C08}"/>
          </ac:spMkLst>
        </pc:spChg>
        <pc:spChg chg="mod">
          <ac:chgData name="Cantamessa Astrid" userId="25f9f48d-85bc-43a4-947a-61da0b1c16f5" providerId="ADAL" clId="{49021BD5-7EF0-4C97-829D-B6454330BC5B}" dt="2023-07-05T09:45:36.135" v="13875" actId="1076"/>
          <ac:spMkLst>
            <pc:docMk/>
            <pc:sldMk cId="594846016" sldId="492"/>
            <ac:spMk id="1331" creationId="{8B404049-B1C6-6974-C112-10C0CE602193}"/>
          </ac:spMkLst>
        </pc:spChg>
        <pc:spChg chg="mod">
          <ac:chgData name="Cantamessa Astrid" userId="25f9f48d-85bc-43a4-947a-61da0b1c16f5" providerId="ADAL" clId="{49021BD5-7EF0-4C97-829D-B6454330BC5B}" dt="2023-07-05T09:45:36.135" v="13875" actId="1076"/>
          <ac:spMkLst>
            <pc:docMk/>
            <pc:sldMk cId="594846016" sldId="492"/>
            <ac:spMk id="1332" creationId="{07617ED6-95D9-5BC2-E36B-7F414776DE96}"/>
          </ac:spMkLst>
        </pc:spChg>
        <pc:spChg chg="mod">
          <ac:chgData name="Cantamessa Astrid" userId="25f9f48d-85bc-43a4-947a-61da0b1c16f5" providerId="ADAL" clId="{49021BD5-7EF0-4C97-829D-B6454330BC5B}" dt="2023-07-05T09:45:36.135" v="13875" actId="1076"/>
          <ac:spMkLst>
            <pc:docMk/>
            <pc:sldMk cId="594846016" sldId="492"/>
            <ac:spMk id="1333" creationId="{E79F02E5-43A5-3CE0-BC63-936625B73E84}"/>
          </ac:spMkLst>
        </pc:spChg>
        <pc:picChg chg="ord">
          <ac:chgData name="Cantamessa Astrid" userId="25f9f48d-85bc-43a4-947a-61da0b1c16f5" providerId="ADAL" clId="{49021BD5-7EF0-4C97-829D-B6454330BC5B}" dt="2023-07-05T09:44:20.645" v="13847" actId="167"/>
          <ac:picMkLst>
            <pc:docMk/>
            <pc:sldMk cId="594846016" sldId="492"/>
            <ac:picMk id="9" creationId="{49A63BBD-DADF-C479-CD19-F8BF2236AC04}"/>
          </ac:picMkLst>
        </pc:picChg>
        <pc:picChg chg="ord">
          <ac:chgData name="Cantamessa Astrid" userId="25f9f48d-85bc-43a4-947a-61da0b1c16f5" providerId="ADAL" clId="{49021BD5-7EF0-4C97-829D-B6454330BC5B}" dt="2023-07-05T09:44:24.217" v="13848" actId="167"/>
          <ac:picMkLst>
            <pc:docMk/>
            <pc:sldMk cId="594846016" sldId="492"/>
            <ac:picMk id="912" creationId="{51735142-AAAD-5F31-6E75-81613E27148C}"/>
          </ac:picMkLst>
        </pc:picChg>
      </pc:sldChg>
    </pc:docChg>
  </pc:docChgLst>
  <pc:docChgLst>
    <pc:chgData name="Cantamessa Astrid" userId="25f9f48d-85bc-43a4-947a-61da0b1c16f5" providerId="ADAL" clId="{80008A71-63AE-4559-A497-FA3DB8649CB7}"/>
    <pc:docChg chg="undo custSel addSld delSld modSld sldOrd">
      <pc:chgData name="Cantamessa Astrid" userId="25f9f48d-85bc-43a4-947a-61da0b1c16f5" providerId="ADAL" clId="{80008A71-63AE-4559-A497-FA3DB8649CB7}" dt="2023-07-12T07:49:37.156" v="6675" actId="20577"/>
      <pc:docMkLst>
        <pc:docMk/>
      </pc:docMkLst>
      <pc:sldChg chg="modSp mod">
        <pc:chgData name="Cantamessa Astrid" userId="25f9f48d-85bc-43a4-947a-61da0b1c16f5" providerId="ADAL" clId="{80008A71-63AE-4559-A497-FA3DB8649CB7}" dt="2023-07-09T12:18:28.727" v="5440"/>
        <pc:sldMkLst>
          <pc:docMk/>
          <pc:sldMk cId="3709463851" sldId="256"/>
        </pc:sldMkLst>
        <pc:spChg chg="replST">
          <ac:chgData name="Cantamessa Astrid" userId="25f9f48d-85bc-43a4-947a-61da0b1c16f5" providerId="ADAL" clId="{80008A71-63AE-4559-A497-FA3DB8649CB7}" dt="2023-07-09T12:18:28.701" v="5437"/>
          <ac:spMkLst>
            <pc:docMk/>
            <pc:sldMk cId="3709463851" sldId="256"/>
            <ac:spMk id="11" creationId="{C9770329-8CBD-4E4B-AE86-4413226125B8}"/>
          </ac:spMkLst>
        </pc:spChg>
        <pc:spChg chg="replST">
          <ac:chgData name="Cantamessa Astrid" userId="25f9f48d-85bc-43a4-947a-61da0b1c16f5" providerId="ADAL" clId="{80008A71-63AE-4559-A497-FA3DB8649CB7}" dt="2023-07-09T12:18:28.727" v="5440"/>
          <ac:spMkLst>
            <pc:docMk/>
            <pc:sldMk cId="3709463851" sldId="256"/>
            <ac:spMk id="24" creationId="{9F855561-65F7-419A-A6C3-DCFB1E895BD2}"/>
          </ac:spMkLst>
        </pc:spChg>
        <pc:grpChg chg="replST">
          <ac:chgData name="Cantamessa Astrid" userId="25f9f48d-85bc-43a4-947a-61da0b1c16f5" providerId="ADAL" clId="{80008A71-63AE-4559-A497-FA3DB8649CB7}" dt="2023-07-09T12:18:28.715" v="5438"/>
          <ac:grpSpMkLst>
            <pc:docMk/>
            <pc:sldMk cId="3709463851" sldId="256"/>
            <ac:grpSpMk id="12" creationId="{FFC787F5-F3C6-4FDC-888B-295085C38864}"/>
          </ac:grpSpMkLst>
        </pc:grpChg>
        <pc:picChg chg="replST">
          <ac:chgData name="Cantamessa Astrid" userId="25f9f48d-85bc-43a4-947a-61da0b1c16f5" providerId="ADAL" clId="{80008A71-63AE-4559-A497-FA3DB8649CB7}" dt="2023-07-09T12:18:28.673" v="5436"/>
          <ac:picMkLst>
            <pc:docMk/>
            <pc:sldMk cId="3709463851" sldId="256"/>
            <ac:picMk id="4" creationId="{D2D89554-5B38-7990-40A5-095FC74401D4}"/>
          </ac:picMkLst>
        </pc:picChg>
        <pc:picChg chg="replST">
          <ac:chgData name="Cantamessa Astrid" userId="25f9f48d-85bc-43a4-947a-61da0b1c16f5" providerId="ADAL" clId="{80008A71-63AE-4559-A497-FA3DB8649CB7}" dt="2023-07-09T12:18:28.719" v="5439"/>
          <ac:picMkLst>
            <pc:docMk/>
            <pc:sldMk cId="3709463851" sldId="256"/>
            <ac:picMk id="22" creationId="{406A3225-18DB-4175-84E7-4E66EC1A0089}"/>
          </ac:picMkLst>
        </pc:picChg>
      </pc:sldChg>
      <pc:sldChg chg="modSp mod">
        <pc:chgData name="Cantamessa Astrid" userId="25f9f48d-85bc-43a4-947a-61da0b1c16f5" providerId="ADAL" clId="{80008A71-63AE-4559-A497-FA3DB8649CB7}" dt="2023-07-09T12:18:34.277" v="6511"/>
        <pc:sldMkLst>
          <pc:docMk/>
          <pc:sldMk cId="4191016288" sldId="259"/>
        </pc:sldMkLst>
        <pc:spChg chg="replST">
          <ac:chgData name="Cantamessa Astrid" userId="25f9f48d-85bc-43a4-947a-61da0b1c16f5" providerId="ADAL" clId="{80008A71-63AE-4559-A497-FA3DB8649CB7}" dt="2023-07-09T12:18:34.215" v="6497"/>
          <ac:spMkLst>
            <pc:docMk/>
            <pc:sldMk cId="4191016288" sldId="259"/>
            <ac:spMk id="2" creationId="{19FB2BC9-8EAE-466E-BF85-797572A8E22E}"/>
          </ac:spMkLst>
        </pc:spChg>
        <pc:spChg chg="replST">
          <ac:chgData name="Cantamessa Astrid" userId="25f9f48d-85bc-43a4-947a-61da0b1c16f5" providerId="ADAL" clId="{80008A71-63AE-4559-A497-FA3DB8649CB7}" dt="2023-07-09T12:18:34.255" v="6506"/>
          <ac:spMkLst>
            <pc:docMk/>
            <pc:sldMk cId="4191016288" sldId="259"/>
            <ac:spMk id="3" creationId="{F2A77908-F84C-4019-C21A-CDCA868811DA}"/>
          </ac:spMkLst>
        </pc:spChg>
        <pc:spChg chg="replST">
          <ac:chgData name="Cantamessa Astrid" userId="25f9f48d-85bc-43a4-947a-61da0b1c16f5" providerId="ADAL" clId="{80008A71-63AE-4559-A497-FA3DB8649CB7}" dt="2023-07-09T12:18:34.264" v="6508"/>
          <ac:spMkLst>
            <pc:docMk/>
            <pc:sldMk cId="4191016288" sldId="259"/>
            <ac:spMk id="7" creationId="{826C7E17-E003-6E40-0498-050950AA5CC0}"/>
          </ac:spMkLst>
        </pc:spChg>
        <pc:spChg chg="replST">
          <ac:chgData name="Cantamessa Astrid" userId="25f9f48d-85bc-43a4-947a-61da0b1c16f5" providerId="ADAL" clId="{80008A71-63AE-4559-A497-FA3DB8649CB7}" dt="2023-07-09T12:18:34.269" v="6509"/>
          <ac:spMkLst>
            <pc:docMk/>
            <pc:sldMk cId="4191016288" sldId="259"/>
            <ac:spMk id="8" creationId="{84073BCF-6C1F-CC69-80A7-EB6DBF8AC54C}"/>
          </ac:spMkLst>
        </pc:spChg>
        <pc:spChg chg="replST">
          <ac:chgData name="Cantamessa Astrid" userId="25f9f48d-85bc-43a4-947a-61da0b1c16f5" providerId="ADAL" clId="{80008A71-63AE-4559-A497-FA3DB8649CB7}" dt="2023-07-09T12:18:34.223" v="6499"/>
          <ac:spMkLst>
            <pc:docMk/>
            <pc:sldMk cId="4191016288" sldId="259"/>
            <ac:spMk id="9" creationId="{46A56B5D-1913-4C9E-9ECF-E71150C8D1FC}"/>
          </ac:spMkLst>
        </pc:spChg>
        <pc:spChg chg="replST">
          <ac:chgData name="Cantamessa Astrid" userId="25f9f48d-85bc-43a4-947a-61da0b1c16f5" providerId="ADAL" clId="{80008A71-63AE-4559-A497-FA3DB8649CB7}" dt="2023-07-09T12:18:34.227" v="6500"/>
          <ac:spMkLst>
            <pc:docMk/>
            <pc:sldMk cId="4191016288" sldId="259"/>
            <ac:spMk id="12" creationId="{0C134B89-76B2-43EE-949C-57551881688F}"/>
          </ac:spMkLst>
        </pc:spChg>
        <pc:spChg chg="replST">
          <ac:chgData name="Cantamessa Astrid" userId="25f9f48d-85bc-43a4-947a-61da0b1c16f5" providerId="ADAL" clId="{80008A71-63AE-4559-A497-FA3DB8649CB7}" dt="2023-07-09T12:18:34.232" v="6501"/>
          <ac:spMkLst>
            <pc:docMk/>
            <pc:sldMk cId="4191016288" sldId="259"/>
            <ac:spMk id="13" creationId="{BF36EBE3-36EC-42F5-A3A5-32ADDC87DAF4}"/>
          </ac:spMkLst>
        </pc:spChg>
        <pc:spChg chg="replST">
          <ac:chgData name="Cantamessa Astrid" userId="25f9f48d-85bc-43a4-947a-61da0b1c16f5" providerId="ADAL" clId="{80008A71-63AE-4559-A497-FA3DB8649CB7}" dt="2023-07-09T12:18:34.236" v="6502"/>
          <ac:spMkLst>
            <pc:docMk/>
            <pc:sldMk cId="4191016288" sldId="259"/>
            <ac:spMk id="14" creationId="{7F27E00A-5FC1-4767-8F4A-A0DE3756BA13}"/>
          </ac:spMkLst>
        </pc:spChg>
        <pc:spChg chg="replST">
          <ac:chgData name="Cantamessa Astrid" userId="25f9f48d-85bc-43a4-947a-61da0b1c16f5" providerId="ADAL" clId="{80008A71-63AE-4559-A497-FA3DB8649CB7}" dt="2023-07-09T12:18:34.245" v="6504"/>
          <ac:spMkLst>
            <pc:docMk/>
            <pc:sldMk cId="4191016288" sldId="259"/>
            <ac:spMk id="16" creationId="{5D77C14A-DEFB-48B2-9A1E-F87527DEF6A0}"/>
          </ac:spMkLst>
        </pc:spChg>
        <pc:spChg chg="replST">
          <ac:chgData name="Cantamessa Astrid" userId="25f9f48d-85bc-43a4-947a-61da0b1c16f5" providerId="ADAL" clId="{80008A71-63AE-4559-A497-FA3DB8649CB7}" dt="2023-07-09T12:18:34.273" v="6510"/>
          <ac:spMkLst>
            <pc:docMk/>
            <pc:sldMk cId="4191016288" sldId="259"/>
            <ac:spMk id="17" creationId="{C07D211D-F6F4-31E7-C41A-7FC5658D6E92}"/>
          </ac:spMkLst>
        </pc:spChg>
        <pc:spChg chg="replST">
          <ac:chgData name="Cantamessa Astrid" userId="25f9f48d-85bc-43a4-947a-61da0b1c16f5" providerId="ADAL" clId="{80008A71-63AE-4559-A497-FA3DB8649CB7}" dt="2023-07-09T12:18:34.277" v="6511"/>
          <ac:spMkLst>
            <pc:docMk/>
            <pc:sldMk cId="4191016288" sldId="259"/>
            <ac:spMk id="18" creationId="{3FD7860C-2DA7-0D03-54A1-74B31EF84AD8}"/>
          </ac:spMkLst>
        </pc:spChg>
        <pc:spChg chg="replST">
          <ac:chgData name="Cantamessa Astrid" userId="25f9f48d-85bc-43a4-947a-61da0b1c16f5" providerId="ADAL" clId="{80008A71-63AE-4559-A497-FA3DB8649CB7}" dt="2023-07-09T12:18:34.219" v="6498"/>
          <ac:spMkLst>
            <pc:docMk/>
            <pc:sldMk cId="4191016288" sldId="259"/>
            <ac:spMk id="31" creationId="{23AEB155-CBB8-41A4-86DD-20803DDB2141}"/>
          </ac:spMkLst>
        </pc:spChg>
        <pc:picChg chg="replST">
          <ac:chgData name="Cantamessa Astrid" userId="25f9f48d-85bc-43a4-947a-61da0b1c16f5" providerId="ADAL" clId="{80008A71-63AE-4559-A497-FA3DB8649CB7}" dt="2023-07-09T12:18:34.260" v="6507"/>
          <ac:picMkLst>
            <pc:docMk/>
            <pc:sldMk cId="4191016288" sldId="259"/>
            <ac:picMk id="5" creationId="{7C993FD0-C3DA-89BB-9941-CA3776619155}"/>
          </ac:picMkLst>
        </pc:picChg>
        <pc:picChg chg="replST">
          <ac:chgData name="Cantamessa Astrid" userId="25f9f48d-85bc-43a4-947a-61da0b1c16f5" providerId="ADAL" clId="{80008A71-63AE-4559-A497-FA3DB8649CB7}" dt="2023-07-09T12:18:34.250" v="6505"/>
          <ac:picMkLst>
            <pc:docMk/>
            <pc:sldMk cId="4191016288" sldId="259"/>
            <ac:picMk id="6" creationId="{FFD1B6AB-1FD2-41A5-955E-F95D78EAE591}"/>
          </ac:picMkLst>
        </pc:picChg>
        <pc:picChg chg="replST">
          <ac:chgData name="Cantamessa Astrid" userId="25f9f48d-85bc-43a4-947a-61da0b1c16f5" providerId="ADAL" clId="{80008A71-63AE-4559-A497-FA3DB8649CB7}" dt="2023-07-09T12:18:34.241" v="6503"/>
          <ac:picMkLst>
            <pc:docMk/>
            <pc:sldMk cId="4191016288" sldId="259"/>
            <ac:picMk id="15" creationId="{321DBF1B-06ED-4EBB-88FD-B42C31035028}"/>
          </ac:picMkLst>
        </pc:picChg>
      </pc:sldChg>
      <pc:sldChg chg="addSp delSp modSp mod">
        <pc:chgData name="Cantamessa Astrid" userId="25f9f48d-85bc-43a4-947a-61da0b1c16f5" providerId="ADAL" clId="{80008A71-63AE-4559-A497-FA3DB8649CB7}" dt="2023-07-09T12:18:33.702" v="6394"/>
        <pc:sldMkLst>
          <pc:docMk/>
          <pc:sldMk cId="3136973224" sldId="265"/>
        </pc:sldMkLst>
        <pc:spChg chg="del mod">
          <ac:chgData name="Cantamessa Astrid" userId="25f9f48d-85bc-43a4-947a-61da0b1c16f5" providerId="ADAL" clId="{80008A71-63AE-4559-A497-FA3DB8649CB7}" dt="2023-07-07T07:11:39.873" v="4555" actId="478"/>
          <ac:spMkLst>
            <pc:docMk/>
            <pc:sldMk cId="3136973224" sldId="265"/>
            <ac:spMk id="2" creationId="{00000000-0000-0000-0000-000000000000}"/>
          </ac:spMkLst>
        </pc:spChg>
        <pc:spChg chg="add del mod">
          <ac:chgData name="Cantamessa Astrid" userId="25f9f48d-85bc-43a4-947a-61da0b1c16f5" providerId="ADAL" clId="{80008A71-63AE-4559-A497-FA3DB8649CB7}" dt="2023-07-07T07:11:42.498" v="4556" actId="478"/>
          <ac:spMkLst>
            <pc:docMk/>
            <pc:sldMk cId="3136973224" sldId="265"/>
            <ac:spMk id="8" creationId="{613E8796-193E-2B26-90BA-51CDC429F34D}"/>
          </ac:spMkLst>
        </pc:spChg>
        <pc:spChg chg="add mod replST">
          <ac:chgData name="Cantamessa Astrid" userId="25f9f48d-85bc-43a4-947a-61da0b1c16f5" providerId="ADAL" clId="{80008A71-63AE-4559-A497-FA3DB8649CB7}" dt="2023-07-09T12:18:33.702" v="6394"/>
          <ac:spMkLst>
            <pc:docMk/>
            <pc:sldMk cId="3136973224" sldId="265"/>
            <ac:spMk id="10" creationId="{14178BB8-3524-D355-65D4-3B630620901C}"/>
          </ac:spMkLst>
        </pc:spChg>
        <pc:spChg chg="replST">
          <ac:chgData name="Cantamessa Astrid" userId="25f9f48d-85bc-43a4-947a-61da0b1c16f5" providerId="ADAL" clId="{80008A71-63AE-4559-A497-FA3DB8649CB7}" dt="2023-07-09T12:18:33.644" v="6384"/>
          <ac:spMkLst>
            <pc:docMk/>
            <pc:sldMk cId="3136973224" sldId="265"/>
            <ac:spMk id="52" creationId="{C0F55388-25A6-4EB9-862E-4ABE13EC71B6}"/>
          </ac:spMkLst>
        </pc:spChg>
        <pc:spChg chg="mod replST">
          <ac:chgData name="Cantamessa Astrid" userId="25f9f48d-85bc-43a4-947a-61da0b1c16f5" providerId="ADAL" clId="{80008A71-63AE-4559-A497-FA3DB8649CB7}" dt="2023-07-09T12:18:33.648" v="6385"/>
          <ac:spMkLst>
            <pc:docMk/>
            <pc:sldMk cId="3136973224" sldId="265"/>
            <ac:spMk id="54" creationId="{1DBB6065-5460-4FB2-B8D0-00D923A9C52C}"/>
          </ac:spMkLst>
        </pc:spChg>
        <pc:spChg chg="mod replST">
          <ac:chgData name="Cantamessa Astrid" userId="25f9f48d-85bc-43a4-947a-61da0b1c16f5" providerId="ADAL" clId="{80008A71-63AE-4559-A497-FA3DB8649CB7}" dt="2023-07-09T12:18:33.604" v="6379"/>
          <ac:spMkLst>
            <pc:docMk/>
            <pc:sldMk cId="3136973224" sldId="265"/>
            <ac:spMk id="232" creationId="{00000000-0000-0000-0000-000000000000}"/>
          </ac:spMkLst>
        </pc:spChg>
        <pc:spChg chg="del">
          <ac:chgData name="Cantamessa Astrid" userId="25f9f48d-85bc-43a4-947a-61da0b1c16f5" providerId="ADAL" clId="{80008A71-63AE-4559-A497-FA3DB8649CB7}" dt="2023-07-07T07:10:31.189" v="4494" actId="478"/>
          <ac:spMkLst>
            <pc:docMk/>
            <pc:sldMk cId="3136973224" sldId="265"/>
            <ac:spMk id="234" creationId="{00000000-0000-0000-0000-000000000000}"/>
          </ac:spMkLst>
        </pc:spChg>
        <pc:grpChg chg="replST">
          <ac:chgData name="Cantamessa Astrid" userId="25f9f48d-85bc-43a4-947a-61da0b1c16f5" providerId="ADAL" clId="{80008A71-63AE-4559-A497-FA3DB8649CB7}" dt="2023-07-09T12:18:33.652" v="6386"/>
          <ac:grpSpMkLst>
            <pc:docMk/>
            <pc:sldMk cId="3136973224" sldId="265"/>
            <ac:grpSpMk id="35" creationId="{57E1C00C-08BE-56D5-C974-901B0E47D9E7}"/>
          </ac:grpSpMkLst>
        </pc:grpChg>
        <pc:grpChg chg="replST">
          <ac:chgData name="Cantamessa Astrid" userId="25f9f48d-85bc-43a4-947a-61da0b1c16f5" providerId="ADAL" clId="{80008A71-63AE-4559-A497-FA3DB8649CB7}" dt="2023-07-09T12:18:33.662" v="6388"/>
          <ac:grpSpMkLst>
            <pc:docMk/>
            <pc:sldMk cId="3136973224" sldId="265"/>
            <ac:grpSpMk id="36" creationId="{AF335693-C0C0-4F45-4511-FFB4CDD14488}"/>
          </ac:grpSpMkLst>
        </pc:grpChg>
        <pc:grpChg chg="replST">
          <ac:chgData name="Cantamessa Astrid" userId="25f9f48d-85bc-43a4-947a-61da0b1c16f5" providerId="ADAL" clId="{80008A71-63AE-4559-A497-FA3DB8649CB7}" dt="2023-07-09T12:18:33.667" v="6389"/>
          <ac:grpSpMkLst>
            <pc:docMk/>
            <pc:sldMk cId="3136973224" sldId="265"/>
            <ac:grpSpMk id="43" creationId="{4E4ED1AA-0A66-128A-BE55-073EC63F6631}"/>
          </ac:grpSpMkLst>
        </pc:grpChg>
        <pc:picChg chg="replST">
          <ac:chgData name="Cantamessa Astrid" userId="25f9f48d-85bc-43a4-947a-61da0b1c16f5" providerId="ADAL" clId="{80008A71-63AE-4559-A497-FA3DB8649CB7}" dt="2023-07-09T12:18:33.657" v="6387"/>
          <ac:picMkLst>
            <pc:docMk/>
            <pc:sldMk cId="3136973224" sldId="265"/>
            <ac:picMk id="3" creationId="{BFC4E65B-3A42-0215-04BA-F74B3493DF8A}"/>
          </ac:picMkLst>
        </pc:picChg>
        <pc:picChg chg="replST">
          <ac:chgData name="Cantamessa Astrid" userId="25f9f48d-85bc-43a4-947a-61da0b1c16f5" providerId="ADAL" clId="{80008A71-63AE-4559-A497-FA3DB8649CB7}" dt="2023-07-09T12:18:33.595" v="6377"/>
          <ac:picMkLst>
            <pc:docMk/>
            <pc:sldMk cId="3136973224" sldId="265"/>
            <ac:picMk id="5" creationId="{00000000-0000-0000-0000-000000000000}"/>
          </ac:picMkLst>
        </pc:picChg>
        <pc:picChg chg="replST">
          <ac:chgData name="Cantamessa Astrid" userId="25f9f48d-85bc-43a4-947a-61da0b1c16f5" providerId="ADAL" clId="{80008A71-63AE-4559-A497-FA3DB8649CB7}" dt="2023-07-09T12:18:33.698" v="6393"/>
          <ac:picMkLst>
            <pc:docMk/>
            <pc:sldMk cId="3136973224" sldId="265"/>
            <ac:picMk id="6" creationId="{85D12709-5E0A-E9DE-436A-8A6267FF9CCE}"/>
          </ac:picMkLst>
        </pc:picChg>
        <pc:picChg chg="replST">
          <ac:chgData name="Cantamessa Astrid" userId="25f9f48d-85bc-43a4-947a-61da0b1c16f5" providerId="ADAL" clId="{80008A71-63AE-4559-A497-FA3DB8649CB7}" dt="2023-07-09T12:18:33.671" v="6390"/>
          <ac:picMkLst>
            <pc:docMk/>
            <pc:sldMk cId="3136973224" sldId="265"/>
            <ac:picMk id="51" creationId="{11F65B73-2373-7BFB-E417-2F09882B7A05}"/>
          </ac:picMkLst>
        </pc:picChg>
        <pc:picChg chg="replST">
          <ac:chgData name="Cantamessa Astrid" userId="25f9f48d-85bc-43a4-947a-61da0b1c16f5" providerId="ADAL" clId="{80008A71-63AE-4559-A497-FA3DB8649CB7}" dt="2023-07-09T12:18:33.682" v="6391"/>
          <ac:picMkLst>
            <pc:docMk/>
            <pc:sldMk cId="3136973224" sldId="265"/>
            <ac:picMk id="62" creationId="{6778C07C-652E-FD90-E1EE-BD10DB0BD5AE}"/>
          </ac:picMkLst>
        </pc:picChg>
        <pc:picChg chg="mod replST">
          <ac:chgData name="Cantamessa Astrid" userId="25f9f48d-85bc-43a4-947a-61da0b1c16f5" providerId="ADAL" clId="{80008A71-63AE-4559-A497-FA3DB8649CB7}" dt="2023-07-09T12:18:33.600" v="6378"/>
          <ac:picMkLst>
            <pc:docMk/>
            <pc:sldMk cId="3136973224" sldId="265"/>
            <ac:picMk id="231" creationId="{00000000-0000-0000-0000-000000000000}"/>
          </ac:picMkLst>
        </pc:picChg>
        <pc:picChg chg="del">
          <ac:chgData name="Cantamessa Astrid" userId="25f9f48d-85bc-43a4-947a-61da0b1c16f5" providerId="ADAL" clId="{80008A71-63AE-4559-A497-FA3DB8649CB7}" dt="2023-07-07T07:09:42.320" v="4433" actId="478"/>
          <ac:picMkLst>
            <pc:docMk/>
            <pc:sldMk cId="3136973224" sldId="265"/>
            <ac:picMk id="233" creationId="{00000000-0000-0000-0000-000000000000}"/>
          </ac:picMkLst>
        </pc:picChg>
        <pc:picChg chg="replST">
          <ac:chgData name="Cantamessa Astrid" userId="25f9f48d-85bc-43a4-947a-61da0b1c16f5" providerId="ADAL" clId="{80008A71-63AE-4559-A497-FA3DB8649CB7}" dt="2023-07-09T12:18:33.609" v="6380"/>
          <ac:picMkLst>
            <pc:docMk/>
            <pc:sldMk cId="3136973224" sldId="265"/>
            <ac:picMk id="237" creationId="{00000000-0000-0000-0000-000000000000}"/>
          </ac:picMkLst>
        </pc:picChg>
        <pc:picChg chg="replST">
          <ac:chgData name="Cantamessa Astrid" userId="25f9f48d-85bc-43a4-947a-61da0b1c16f5" providerId="ADAL" clId="{80008A71-63AE-4559-A497-FA3DB8649CB7}" dt="2023-07-09T12:18:33.627" v="6381"/>
          <ac:picMkLst>
            <pc:docMk/>
            <pc:sldMk cId="3136973224" sldId="265"/>
            <ac:picMk id="256" creationId="{00000000-0000-0000-0000-000000000000}"/>
          </ac:picMkLst>
        </pc:picChg>
        <pc:picChg chg="replST">
          <ac:chgData name="Cantamessa Astrid" userId="25f9f48d-85bc-43a4-947a-61da0b1c16f5" providerId="ADAL" clId="{80008A71-63AE-4559-A497-FA3DB8649CB7}" dt="2023-07-09T12:18:33.632" v="6382"/>
          <ac:picMkLst>
            <pc:docMk/>
            <pc:sldMk cId="3136973224" sldId="265"/>
            <ac:picMk id="263" creationId="{00000000-0000-0000-0000-000000000000}"/>
          </ac:picMkLst>
        </pc:picChg>
        <pc:picChg chg="replST">
          <ac:chgData name="Cantamessa Astrid" userId="25f9f48d-85bc-43a4-947a-61da0b1c16f5" providerId="ADAL" clId="{80008A71-63AE-4559-A497-FA3DB8649CB7}" dt="2023-07-09T12:18:33.690" v="6392"/>
          <ac:picMkLst>
            <pc:docMk/>
            <pc:sldMk cId="3136973224" sldId="265"/>
            <ac:picMk id="1026" creationId="{6605783B-F4D3-5D13-87C3-B13295E5C047}"/>
          </ac:picMkLst>
        </pc:picChg>
        <pc:picChg chg="replST">
          <ac:chgData name="Cantamessa Astrid" userId="25f9f48d-85bc-43a4-947a-61da0b1c16f5" providerId="ADAL" clId="{80008A71-63AE-4559-A497-FA3DB8649CB7}" dt="2023-07-09T12:18:33.637" v="6383"/>
          <ac:picMkLst>
            <pc:docMk/>
            <pc:sldMk cId="3136973224" sldId="265"/>
            <ac:picMk id="1034" creationId="{00000000-0000-0000-0000-000000000000}"/>
          </ac:picMkLst>
        </pc:picChg>
      </pc:sldChg>
      <pc:sldChg chg="addSp delSp modSp mod delAnim modAnim modNotesTx">
        <pc:chgData name="Cantamessa Astrid" userId="25f9f48d-85bc-43a4-947a-61da0b1c16f5" providerId="ADAL" clId="{80008A71-63AE-4559-A497-FA3DB8649CB7}" dt="2023-07-09T12:24:18.238" v="6611"/>
        <pc:sldMkLst>
          <pc:docMk/>
          <pc:sldMk cId="15413622" sldId="266"/>
        </pc:sldMkLst>
        <pc:spChg chg="replST">
          <ac:chgData name="Cantamessa Astrid" userId="25f9f48d-85bc-43a4-947a-61da0b1c16f5" providerId="ADAL" clId="{80008A71-63AE-4559-A497-FA3DB8649CB7}" dt="2023-07-09T12:18:29.684" v="5585"/>
          <ac:spMkLst>
            <pc:docMk/>
            <pc:sldMk cId="15413622" sldId="266"/>
            <ac:spMk id="2" creationId="{6ED25561-669A-88C4-D5F4-231EF624A628}"/>
          </ac:spMkLst>
        </pc:spChg>
        <pc:spChg chg="mod replST">
          <ac:chgData name="Cantamessa Astrid" userId="25f9f48d-85bc-43a4-947a-61da0b1c16f5" providerId="ADAL" clId="{80008A71-63AE-4559-A497-FA3DB8649CB7}" dt="2023-07-09T12:24:08.172" v="6605" actId="20577"/>
          <ac:spMkLst>
            <pc:docMk/>
            <pc:sldMk cId="15413622" sldId="266"/>
            <ac:spMk id="3" creationId="{A2317AA2-94F9-6493-B093-3A450A9B9BD1}"/>
          </ac:spMkLst>
        </pc:spChg>
        <pc:spChg chg="replST">
          <ac:chgData name="Cantamessa Astrid" userId="25f9f48d-85bc-43a4-947a-61da0b1c16f5" providerId="ADAL" clId="{80008A71-63AE-4559-A497-FA3DB8649CB7}" dt="2023-07-09T12:18:29.690" v="5586"/>
          <ac:spMkLst>
            <pc:docMk/>
            <pc:sldMk cId="15413622" sldId="266"/>
            <ac:spMk id="6" creationId="{FCA1DCC7-7499-4D00-96BD-21B82A225B32}"/>
          </ac:spMkLst>
        </pc:spChg>
        <pc:spChg chg="mod replST">
          <ac:chgData name="Cantamessa Astrid" userId="25f9f48d-85bc-43a4-947a-61da0b1c16f5" providerId="ADAL" clId="{80008A71-63AE-4559-A497-FA3DB8649CB7}" dt="2023-07-09T12:18:29.870" v="5614"/>
          <ac:spMkLst>
            <pc:docMk/>
            <pc:sldMk cId="15413622" sldId="266"/>
            <ac:spMk id="7" creationId="{5681A30A-1845-412C-124D-DE578DFD487B}"/>
          </ac:spMkLst>
        </pc:spChg>
        <pc:spChg chg="mod replST">
          <ac:chgData name="Cantamessa Astrid" userId="25f9f48d-85bc-43a4-947a-61da0b1c16f5" providerId="ADAL" clId="{80008A71-63AE-4559-A497-FA3DB8649CB7}" dt="2023-07-09T12:18:29.695" v="5587"/>
          <ac:spMkLst>
            <pc:docMk/>
            <pc:sldMk cId="15413622" sldId="266"/>
            <ac:spMk id="8" creationId="{9FECD468-D859-490E-9795-74DDD441B13C}"/>
          </ac:spMkLst>
        </pc:spChg>
        <pc:spChg chg="replST">
          <ac:chgData name="Cantamessa Astrid" userId="25f9f48d-85bc-43a4-947a-61da0b1c16f5" providerId="ADAL" clId="{80008A71-63AE-4559-A497-FA3DB8649CB7}" dt="2023-07-09T12:18:29.774" v="5601"/>
          <ac:spMkLst>
            <pc:docMk/>
            <pc:sldMk cId="15413622" sldId="266"/>
            <ac:spMk id="10" creationId="{0722A0F0-5139-BA59-F7BD-EB3B8724BE22}"/>
          </ac:spMkLst>
        </pc:spChg>
        <pc:spChg chg="mod replST">
          <ac:chgData name="Cantamessa Astrid" userId="25f9f48d-85bc-43a4-947a-61da0b1c16f5" providerId="ADAL" clId="{80008A71-63AE-4559-A497-FA3DB8649CB7}" dt="2023-07-09T12:24:18.238" v="6611"/>
          <ac:spMkLst>
            <pc:docMk/>
            <pc:sldMk cId="15413622" sldId="266"/>
            <ac:spMk id="15" creationId="{85CCC723-2C93-A34E-DB14-D27D2618EAA6}"/>
          </ac:spMkLst>
        </pc:spChg>
        <pc:spChg chg="replST">
          <ac:chgData name="Cantamessa Astrid" userId="25f9f48d-85bc-43a4-947a-61da0b1c16f5" providerId="ADAL" clId="{80008A71-63AE-4559-A497-FA3DB8649CB7}" dt="2023-07-09T12:18:29.752" v="5597"/>
          <ac:spMkLst>
            <pc:docMk/>
            <pc:sldMk cId="15413622" sldId="266"/>
            <ac:spMk id="16" creationId="{1E437816-EAB6-BA85-C261-A59D3BC38E0D}"/>
          </ac:spMkLst>
        </pc:spChg>
        <pc:spChg chg="replST">
          <ac:chgData name="Cantamessa Astrid" userId="25f9f48d-85bc-43a4-947a-61da0b1c16f5" providerId="ADAL" clId="{80008A71-63AE-4559-A497-FA3DB8649CB7}" dt="2023-07-09T12:18:29.723" v="5592"/>
          <ac:spMkLst>
            <pc:docMk/>
            <pc:sldMk cId="15413622" sldId="266"/>
            <ac:spMk id="18" creationId="{2D98E932-D1C3-82E1-0B19-C6F9B131EFAB}"/>
          </ac:spMkLst>
        </pc:spChg>
        <pc:spChg chg="replST">
          <ac:chgData name="Cantamessa Astrid" userId="25f9f48d-85bc-43a4-947a-61da0b1c16f5" providerId="ADAL" clId="{80008A71-63AE-4559-A497-FA3DB8649CB7}" dt="2023-07-09T12:18:29.763" v="5599"/>
          <ac:spMkLst>
            <pc:docMk/>
            <pc:sldMk cId="15413622" sldId="266"/>
            <ac:spMk id="19" creationId="{0273721F-579C-EDC8-D123-2679F02FD87D}"/>
          </ac:spMkLst>
        </pc:spChg>
        <pc:spChg chg="replST">
          <ac:chgData name="Cantamessa Astrid" userId="25f9f48d-85bc-43a4-947a-61da0b1c16f5" providerId="ADAL" clId="{80008A71-63AE-4559-A497-FA3DB8649CB7}" dt="2023-07-09T12:18:29.768" v="5600"/>
          <ac:spMkLst>
            <pc:docMk/>
            <pc:sldMk cId="15413622" sldId="266"/>
            <ac:spMk id="22" creationId="{E63935E7-6BC5-493B-AA8E-57CC07298B11}"/>
          </ac:spMkLst>
        </pc:spChg>
        <pc:spChg chg="add mod replST">
          <ac:chgData name="Cantamessa Astrid" userId="25f9f48d-85bc-43a4-947a-61da0b1c16f5" providerId="ADAL" clId="{80008A71-63AE-4559-A497-FA3DB8649CB7}" dt="2023-07-09T12:18:29.909" v="5621"/>
          <ac:spMkLst>
            <pc:docMk/>
            <pc:sldMk cId="15413622" sldId="266"/>
            <ac:spMk id="24" creationId="{3941FD00-F828-7D7B-CDDF-8D440ED9C4BB}"/>
          </ac:spMkLst>
        </pc:spChg>
        <pc:spChg chg="add mod replST">
          <ac:chgData name="Cantamessa Astrid" userId="25f9f48d-85bc-43a4-947a-61da0b1c16f5" providerId="ADAL" clId="{80008A71-63AE-4559-A497-FA3DB8649CB7}" dt="2023-07-09T12:18:29.914" v="5622"/>
          <ac:spMkLst>
            <pc:docMk/>
            <pc:sldMk cId="15413622" sldId="266"/>
            <ac:spMk id="25" creationId="{35B98CBF-49C0-B69F-4289-1FDA3CC8A8DB}"/>
          </ac:spMkLst>
        </pc:spChg>
        <pc:spChg chg="replST">
          <ac:chgData name="Cantamessa Astrid" userId="25f9f48d-85bc-43a4-947a-61da0b1c16f5" providerId="ADAL" clId="{80008A71-63AE-4559-A497-FA3DB8649CB7}" dt="2023-07-09T12:18:29.881" v="5616"/>
          <ac:spMkLst>
            <pc:docMk/>
            <pc:sldMk cId="15413622" sldId="266"/>
            <ac:spMk id="28" creationId="{8594B0DB-A012-4D30-3081-242B42C35589}"/>
          </ac:spMkLst>
        </pc:spChg>
        <pc:spChg chg="replST">
          <ac:chgData name="Cantamessa Astrid" userId="25f9f48d-85bc-43a4-947a-61da0b1c16f5" providerId="ADAL" clId="{80008A71-63AE-4559-A497-FA3DB8649CB7}" dt="2023-07-09T12:18:29.892" v="5618"/>
          <ac:spMkLst>
            <pc:docMk/>
            <pc:sldMk cId="15413622" sldId="266"/>
            <ac:spMk id="30" creationId="{F1C2D380-CF6B-8602-63AD-27F7B57990F4}"/>
          </ac:spMkLst>
        </pc:spChg>
        <pc:spChg chg="add mod replST">
          <ac:chgData name="Cantamessa Astrid" userId="25f9f48d-85bc-43a4-947a-61da0b1c16f5" providerId="ADAL" clId="{80008A71-63AE-4559-A497-FA3DB8649CB7}" dt="2023-07-09T12:18:29.920" v="5623"/>
          <ac:spMkLst>
            <pc:docMk/>
            <pc:sldMk cId="15413622" sldId="266"/>
            <ac:spMk id="31" creationId="{B3C35801-4F8F-C379-8E60-B48AF9B54716}"/>
          </ac:spMkLst>
        </pc:spChg>
        <pc:spChg chg="mod replST">
          <ac:chgData name="Cantamessa Astrid" userId="25f9f48d-85bc-43a4-947a-61da0b1c16f5" providerId="ADAL" clId="{80008A71-63AE-4559-A497-FA3DB8649CB7}" dt="2023-07-09T12:18:29.679" v="5584"/>
          <ac:spMkLst>
            <pc:docMk/>
            <pc:sldMk cId="15413622" sldId="266"/>
            <ac:spMk id="32" creationId="{B520C9EB-AF64-FD9F-39E6-52CA6A7736F1}"/>
          </ac:spMkLst>
        </pc:spChg>
        <pc:spChg chg="mod replST">
          <ac:chgData name="Cantamessa Astrid" userId="25f9f48d-85bc-43a4-947a-61da0b1c16f5" providerId="ADAL" clId="{80008A71-63AE-4559-A497-FA3DB8649CB7}" dt="2023-07-09T12:18:29.865" v="5613"/>
          <ac:spMkLst>
            <pc:docMk/>
            <pc:sldMk cId="15413622" sldId="266"/>
            <ac:spMk id="34" creationId="{811A7CFE-B854-A1D3-E978-50BA8C3B11FF}"/>
          </ac:spMkLst>
        </pc:spChg>
        <pc:spChg chg="add del mod">
          <ac:chgData name="Cantamessa Astrid" userId="25f9f48d-85bc-43a4-947a-61da0b1c16f5" providerId="ADAL" clId="{80008A71-63AE-4559-A497-FA3DB8649CB7}" dt="2023-07-06T12:35:35.655" v="877" actId="478"/>
          <ac:spMkLst>
            <pc:docMk/>
            <pc:sldMk cId="15413622" sldId="266"/>
            <ac:spMk id="35" creationId="{FDA9D186-DD9B-8392-C41E-BA6DB5AE65B0}"/>
          </ac:spMkLst>
        </pc:spChg>
        <pc:spChg chg="add del mod">
          <ac:chgData name="Cantamessa Astrid" userId="25f9f48d-85bc-43a4-947a-61da0b1c16f5" providerId="ADAL" clId="{80008A71-63AE-4559-A497-FA3DB8649CB7}" dt="2023-07-06T12:35:35.655" v="877" actId="478"/>
          <ac:spMkLst>
            <pc:docMk/>
            <pc:sldMk cId="15413622" sldId="266"/>
            <ac:spMk id="36" creationId="{20D9E204-420B-D39E-1D10-0CC6BF1A4CDA}"/>
          </ac:spMkLst>
        </pc:spChg>
        <pc:spChg chg="replST">
          <ac:chgData name="Cantamessa Astrid" userId="25f9f48d-85bc-43a4-947a-61da0b1c16f5" providerId="ADAL" clId="{80008A71-63AE-4559-A497-FA3DB8649CB7}" dt="2023-07-09T12:18:29.904" v="5620"/>
          <ac:spMkLst>
            <pc:docMk/>
            <pc:sldMk cId="15413622" sldId="266"/>
            <ac:spMk id="38" creationId="{FD67BBC7-0747-C306-5C5E-C50E55D2DD85}"/>
          </ac:spMkLst>
        </pc:spChg>
        <pc:spChg chg="mod replST">
          <ac:chgData name="Cantamessa Astrid" userId="25f9f48d-85bc-43a4-947a-61da0b1c16f5" providerId="ADAL" clId="{80008A71-63AE-4559-A497-FA3DB8649CB7}" dt="2023-07-09T12:24:07.087" v="6603" actId="20577"/>
          <ac:spMkLst>
            <pc:docMk/>
            <pc:sldMk cId="15413622" sldId="266"/>
            <ac:spMk id="43" creationId="{BF3FAA43-D3E7-704E-8C8B-AE9057D9F44D}"/>
          </ac:spMkLst>
        </pc:spChg>
        <pc:spChg chg="replST">
          <ac:chgData name="Cantamessa Astrid" userId="25f9f48d-85bc-43a4-947a-61da0b1c16f5" providerId="ADAL" clId="{80008A71-63AE-4559-A497-FA3DB8649CB7}" dt="2023-07-09T12:18:29.781" v="5602"/>
          <ac:spMkLst>
            <pc:docMk/>
            <pc:sldMk cId="15413622" sldId="266"/>
            <ac:spMk id="44" creationId="{DEA1DC79-DE17-381B-CE64-1AA344D6EE3C}"/>
          </ac:spMkLst>
        </pc:spChg>
        <pc:spChg chg="replST">
          <ac:chgData name="Cantamessa Astrid" userId="25f9f48d-85bc-43a4-947a-61da0b1c16f5" providerId="ADAL" clId="{80008A71-63AE-4559-A497-FA3DB8649CB7}" dt="2023-07-09T12:18:29.786" v="5603"/>
          <ac:spMkLst>
            <pc:docMk/>
            <pc:sldMk cId="15413622" sldId="266"/>
            <ac:spMk id="46" creationId="{80CEE6C5-0DC3-11B1-57D5-665E7B9AF75F}"/>
          </ac:spMkLst>
        </pc:spChg>
        <pc:spChg chg="replST">
          <ac:chgData name="Cantamessa Astrid" userId="25f9f48d-85bc-43a4-947a-61da0b1c16f5" providerId="ADAL" clId="{80008A71-63AE-4559-A497-FA3DB8649CB7}" dt="2023-07-09T12:18:29.792" v="5604"/>
          <ac:spMkLst>
            <pc:docMk/>
            <pc:sldMk cId="15413622" sldId="266"/>
            <ac:spMk id="47" creationId="{082CCFFC-F10C-D817-926F-F7469E48EEAD}"/>
          </ac:spMkLst>
        </pc:spChg>
        <pc:spChg chg="replST">
          <ac:chgData name="Cantamessa Astrid" userId="25f9f48d-85bc-43a4-947a-61da0b1c16f5" providerId="ADAL" clId="{80008A71-63AE-4559-A497-FA3DB8649CB7}" dt="2023-07-09T12:18:29.798" v="5605"/>
          <ac:spMkLst>
            <pc:docMk/>
            <pc:sldMk cId="15413622" sldId="266"/>
            <ac:spMk id="48" creationId="{D7B9F770-1E69-F6FA-6D2B-FAC41D433E9D}"/>
          </ac:spMkLst>
        </pc:spChg>
        <pc:spChg chg="replST">
          <ac:chgData name="Cantamessa Astrid" userId="25f9f48d-85bc-43a4-947a-61da0b1c16f5" providerId="ADAL" clId="{80008A71-63AE-4559-A497-FA3DB8649CB7}" dt="2023-07-09T12:18:29.804" v="5606"/>
          <ac:spMkLst>
            <pc:docMk/>
            <pc:sldMk cId="15413622" sldId="266"/>
            <ac:spMk id="49" creationId="{0BE7755F-0070-8047-DCD2-B1080D08E0A1}"/>
          </ac:spMkLst>
        </pc:spChg>
        <pc:spChg chg="replST">
          <ac:chgData name="Cantamessa Astrid" userId="25f9f48d-85bc-43a4-947a-61da0b1c16f5" providerId="ADAL" clId="{80008A71-63AE-4559-A497-FA3DB8649CB7}" dt="2023-07-09T12:18:29.817" v="5607"/>
          <ac:spMkLst>
            <pc:docMk/>
            <pc:sldMk cId="15413622" sldId="266"/>
            <ac:spMk id="50" creationId="{D7C97B38-687B-61E5-ED6E-CE9E51770F82}"/>
          </ac:spMkLst>
        </pc:spChg>
        <pc:spChg chg="replST">
          <ac:chgData name="Cantamessa Astrid" userId="25f9f48d-85bc-43a4-947a-61da0b1c16f5" providerId="ADAL" clId="{80008A71-63AE-4559-A497-FA3DB8649CB7}" dt="2023-07-09T12:18:29.822" v="5608"/>
          <ac:spMkLst>
            <pc:docMk/>
            <pc:sldMk cId="15413622" sldId="266"/>
            <ac:spMk id="51" creationId="{D0A02E0F-7EB8-457F-E55C-8FE6C4B6F5AB}"/>
          </ac:spMkLst>
        </pc:spChg>
        <pc:spChg chg="replST">
          <ac:chgData name="Cantamessa Astrid" userId="25f9f48d-85bc-43a4-947a-61da0b1c16f5" providerId="ADAL" clId="{80008A71-63AE-4559-A497-FA3DB8649CB7}" dt="2023-07-09T12:18:29.842" v="5609"/>
          <ac:spMkLst>
            <pc:docMk/>
            <pc:sldMk cId="15413622" sldId="266"/>
            <ac:spMk id="52" creationId="{9F323DF9-E8B2-F49F-CC2D-7C1AEC4210A5}"/>
          </ac:spMkLst>
        </pc:spChg>
        <pc:spChg chg="mod replST">
          <ac:chgData name="Cantamessa Astrid" userId="25f9f48d-85bc-43a4-947a-61da0b1c16f5" providerId="ADAL" clId="{80008A71-63AE-4559-A497-FA3DB8649CB7}" dt="2023-07-09T12:18:29.848" v="5610"/>
          <ac:spMkLst>
            <pc:docMk/>
            <pc:sldMk cId="15413622" sldId="266"/>
            <ac:spMk id="61" creationId="{57ACADE4-BE1E-12F5-EB7D-6CC4FB308FC8}"/>
          </ac:spMkLst>
        </pc:spChg>
        <pc:grpChg chg="replST">
          <ac:chgData name="Cantamessa Astrid" userId="25f9f48d-85bc-43a4-947a-61da0b1c16f5" providerId="ADAL" clId="{80008A71-63AE-4559-A497-FA3DB8649CB7}" dt="2023-07-09T12:18:29.853" v="5611"/>
          <ac:grpSpMkLst>
            <pc:docMk/>
            <pc:sldMk cId="15413622" sldId="266"/>
            <ac:grpSpMk id="62" creationId="{3A291A78-BBF0-2ED5-16F7-413CAB63A2E1}"/>
          </ac:grpSpMkLst>
        </pc:grpChg>
        <pc:picChg chg="replST">
          <ac:chgData name="Cantamessa Astrid" userId="25f9f48d-85bc-43a4-947a-61da0b1c16f5" providerId="ADAL" clId="{80008A71-63AE-4559-A497-FA3DB8649CB7}" dt="2023-07-09T12:18:29.707" v="5589"/>
          <ac:picMkLst>
            <pc:docMk/>
            <pc:sldMk cId="15413622" sldId="266"/>
            <ac:picMk id="4" creationId="{7D208A5C-0675-B514-F105-590ED85AE05B}"/>
          </ac:picMkLst>
        </pc:picChg>
        <pc:picChg chg="del">
          <ac:chgData name="Cantamessa Astrid" userId="25f9f48d-85bc-43a4-947a-61da0b1c16f5" providerId="ADAL" clId="{80008A71-63AE-4559-A497-FA3DB8649CB7}" dt="2023-07-06T12:24:45.256" v="689" actId="478"/>
          <ac:picMkLst>
            <pc:docMk/>
            <pc:sldMk cId="15413622" sldId="266"/>
            <ac:picMk id="5" creationId="{1A390EA0-2ABC-B397-0B48-EFAE806E05D0}"/>
          </ac:picMkLst>
        </pc:picChg>
        <pc:picChg chg="ord replST">
          <ac:chgData name="Cantamessa Astrid" userId="25f9f48d-85bc-43a4-947a-61da0b1c16f5" providerId="ADAL" clId="{80008A71-63AE-4559-A497-FA3DB8649CB7}" dt="2023-07-09T12:18:29.668" v="5582"/>
          <ac:picMkLst>
            <pc:docMk/>
            <pc:sldMk cId="15413622" sldId="266"/>
            <ac:picMk id="9" creationId="{20E7E2E6-3F2E-93F0-C785-AE89000D6BD5}"/>
          </ac:picMkLst>
        </pc:picChg>
        <pc:picChg chg="replST">
          <ac:chgData name="Cantamessa Astrid" userId="25f9f48d-85bc-43a4-947a-61da0b1c16f5" providerId="ADAL" clId="{80008A71-63AE-4559-A497-FA3DB8649CB7}" dt="2023-07-09T12:18:29.712" v="5590"/>
          <ac:picMkLst>
            <pc:docMk/>
            <pc:sldMk cId="15413622" sldId="266"/>
            <ac:picMk id="12" creationId="{40E2574F-BAF7-F925-E29C-2A9EA7F995A5}"/>
          </ac:picMkLst>
        </pc:picChg>
        <pc:picChg chg="add mod ord replST modCrop">
          <ac:chgData name="Cantamessa Astrid" userId="25f9f48d-85bc-43a4-947a-61da0b1c16f5" providerId="ADAL" clId="{80008A71-63AE-4559-A497-FA3DB8649CB7}" dt="2023-07-09T12:18:29.674" v="5583"/>
          <ac:picMkLst>
            <pc:docMk/>
            <pc:sldMk cId="15413622" sldId="266"/>
            <ac:picMk id="13" creationId="{EDEEE118-F278-C6F7-07B8-D925E588DB31}"/>
          </ac:picMkLst>
        </pc:picChg>
        <pc:picChg chg="replST">
          <ac:chgData name="Cantamessa Astrid" userId="25f9f48d-85bc-43a4-947a-61da0b1c16f5" providerId="ADAL" clId="{80008A71-63AE-4559-A497-FA3DB8649CB7}" dt="2023-07-09T12:18:29.716" v="5591"/>
          <ac:picMkLst>
            <pc:docMk/>
            <pc:sldMk cId="15413622" sldId="266"/>
            <ac:picMk id="14" creationId="{05A1055F-4F9F-7661-CACE-74132593E5E3}"/>
          </ac:picMkLst>
        </pc:picChg>
        <pc:picChg chg="add mod ord replST">
          <ac:chgData name="Cantamessa Astrid" userId="25f9f48d-85bc-43a4-947a-61da0b1c16f5" providerId="ADAL" clId="{80008A71-63AE-4559-A497-FA3DB8649CB7}" dt="2023-07-09T12:18:29.662" v="5581"/>
          <ac:picMkLst>
            <pc:docMk/>
            <pc:sldMk cId="15413622" sldId="266"/>
            <ac:picMk id="23" creationId="{EDC5B8C8-3638-A0E1-7679-99E1A7DEFEED}"/>
          </ac:picMkLst>
        </pc:picChg>
        <pc:picChg chg="replST">
          <ac:chgData name="Cantamessa Astrid" userId="25f9f48d-85bc-43a4-947a-61da0b1c16f5" providerId="ADAL" clId="{80008A71-63AE-4559-A497-FA3DB8649CB7}" dt="2023-07-09T12:18:29.741" v="5595"/>
          <ac:picMkLst>
            <pc:docMk/>
            <pc:sldMk cId="15413622" sldId="266"/>
            <ac:picMk id="26" creationId="{8CF2567F-4568-38B2-7E1D-2B215EC39109}"/>
          </ac:picMkLst>
        </pc:picChg>
        <pc:picChg chg="del">
          <ac:chgData name="Cantamessa Astrid" userId="25f9f48d-85bc-43a4-947a-61da0b1c16f5" providerId="ADAL" clId="{80008A71-63AE-4559-A497-FA3DB8649CB7}" dt="2023-07-06T12:25:49.267" v="704" actId="478"/>
          <ac:picMkLst>
            <pc:docMk/>
            <pc:sldMk cId="15413622" sldId="266"/>
            <ac:picMk id="33" creationId="{084B7F60-3F93-9F7B-2D52-A02D3719D118}"/>
          </ac:picMkLst>
        </pc:picChg>
        <pc:picChg chg="replST">
          <ac:chgData name="Cantamessa Astrid" userId="25f9f48d-85bc-43a4-947a-61da0b1c16f5" providerId="ADAL" clId="{80008A71-63AE-4559-A497-FA3DB8649CB7}" dt="2023-07-09T12:18:29.701" v="5588"/>
          <ac:picMkLst>
            <pc:docMk/>
            <pc:sldMk cId="15413622" sldId="266"/>
            <ac:picMk id="69" creationId="{66B4435D-94F3-4FA0-9B23-F8E5B1A886CF}"/>
          </ac:picMkLst>
        </pc:picChg>
        <pc:cxnChg chg="replST">
          <ac:chgData name="Cantamessa Astrid" userId="25f9f48d-85bc-43a4-947a-61da0b1c16f5" providerId="ADAL" clId="{80008A71-63AE-4559-A497-FA3DB8649CB7}" dt="2023-07-09T12:18:29.728" v="5593"/>
          <ac:cxnSpMkLst>
            <pc:docMk/>
            <pc:sldMk cId="15413622" sldId="266"/>
            <ac:cxnSpMk id="20" creationId="{AA362FA4-6197-787F-0D9B-FB097C0D2AA3}"/>
          </ac:cxnSpMkLst>
        </pc:cxnChg>
        <pc:cxnChg chg="replST">
          <ac:chgData name="Cantamessa Astrid" userId="25f9f48d-85bc-43a4-947a-61da0b1c16f5" providerId="ADAL" clId="{80008A71-63AE-4559-A497-FA3DB8649CB7}" dt="2023-07-09T12:18:29.734" v="5594"/>
          <ac:cxnSpMkLst>
            <pc:docMk/>
            <pc:sldMk cId="15413622" sldId="266"/>
            <ac:cxnSpMk id="21" creationId="{3B5AAC08-72FD-F249-9A37-2C1A5C38F98E}"/>
          </ac:cxnSpMkLst>
        </pc:cxnChg>
        <pc:cxnChg chg="replST">
          <ac:chgData name="Cantamessa Astrid" userId="25f9f48d-85bc-43a4-947a-61da0b1c16f5" providerId="ADAL" clId="{80008A71-63AE-4559-A497-FA3DB8649CB7}" dt="2023-07-09T12:18:29.876" v="5615"/>
          <ac:cxnSpMkLst>
            <pc:docMk/>
            <pc:sldMk cId="15413622" sldId="266"/>
            <ac:cxnSpMk id="27" creationId="{76B609E7-83DE-34F9-802E-22DF4A6BB60D}"/>
          </ac:cxnSpMkLst>
        </pc:cxnChg>
        <pc:cxnChg chg="replST">
          <ac:chgData name="Cantamessa Astrid" userId="25f9f48d-85bc-43a4-947a-61da0b1c16f5" providerId="ADAL" clId="{80008A71-63AE-4559-A497-FA3DB8649CB7}" dt="2023-07-09T12:18:29.887" v="5617"/>
          <ac:cxnSpMkLst>
            <pc:docMk/>
            <pc:sldMk cId="15413622" sldId="266"/>
            <ac:cxnSpMk id="29" creationId="{EC7E7846-62B4-D48F-6B78-8929D36D42BA}"/>
          </ac:cxnSpMkLst>
        </pc:cxnChg>
        <pc:cxnChg chg="replST">
          <ac:chgData name="Cantamessa Astrid" userId="25f9f48d-85bc-43a4-947a-61da0b1c16f5" providerId="ADAL" clId="{80008A71-63AE-4559-A497-FA3DB8649CB7}" dt="2023-07-09T12:18:29.898" v="5619"/>
          <ac:cxnSpMkLst>
            <pc:docMk/>
            <pc:sldMk cId="15413622" sldId="266"/>
            <ac:cxnSpMk id="37" creationId="{DD5EBFA3-5211-69FD-BA67-963FA8208DFE}"/>
          </ac:cxnSpMkLst>
        </pc:cxnChg>
      </pc:sldChg>
      <pc:sldChg chg="modSp mod">
        <pc:chgData name="Cantamessa Astrid" userId="25f9f48d-85bc-43a4-947a-61da0b1c16f5" providerId="ADAL" clId="{80008A71-63AE-4559-A497-FA3DB8649CB7}" dt="2023-07-09T12:18:33.715" v="6396"/>
        <pc:sldMkLst>
          <pc:docMk/>
          <pc:sldMk cId="62297344" sldId="282"/>
        </pc:sldMkLst>
        <pc:spChg chg="replST">
          <ac:chgData name="Cantamessa Astrid" userId="25f9f48d-85bc-43a4-947a-61da0b1c16f5" providerId="ADAL" clId="{80008A71-63AE-4559-A497-FA3DB8649CB7}" dt="2023-07-09T12:18:33.710" v="6395"/>
          <ac:spMkLst>
            <pc:docMk/>
            <pc:sldMk cId="62297344" sldId="282"/>
            <ac:spMk id="18" creationId="{00000000-0000-0000-0000-000000000000}"/>
          </ac:spMkLst>
        </pc:spChg>
        <pc:grpChg chg="replST">
          <ac:chgData name="Cantamessa Astrid" userId="25f9f48d-85bc-43a4-947a-61da0b1c16f5" providerId="ADAL" clId="{80008A71-63AE-4559-A497-FA3DB8649CB7}" dt="2023-07-09T12:18:33.715" v="6396"/>
          <ac:grpSpMkLst>
            <pc:docMk/>
            <pc:sldMk cId="62297344" sldId="282"/>
            <ac:grpSpMk id="8" creationId="{00000000-0000-0000-0000-000000000000}"/>
          </ac:grpSpMkLst>
        </pc:grpChg>
      </pc:sldChg>
      <pc:sldChg chg="addSp delSp modSp mod delAnim modAnim modNotesTx">
        <pc:chgData name="Cantamessa Astrid" userId="25f9f48d-85bc-43a4-947a-61da0b1c16f5" providerId="ADAL" clId="{80008A71-63AE-4559-A497-FA3DB8649CB7}" dt="2023-07-09T12:23:06.222" v="6601" actId="1076"/>
        <pc:sldMkLst>
          <pc:docMk/>
          <pc:sldMk cId="974682664" sldId="286"/>
        </pc:sldMkLst>
        <pc:spChg chg="add del mod">
          <ac:chgData name="Cantamessa Astrid" userId="25f9f48d-85bc-43a4-947a-61da0b1c16f5" providerId="ADAL" clId="{80008A71-63AE-4559-A497-FA3DB8649CB7}" dt="2023-07-06T09:25:53.094" v="326" actId="478"/>
          <ac:spMkLst>
            <pc:docMk/>
            <pc:sldMk cId="974682664" sldId="286"/>
            <ac:spMk id="2" creationId="{69AB1DF4-6A88-7B2F-A2EA-ED3175753C93}"/>
          </ac:spMkLst>
        </pc:spChg>
        <pc:spChg chg="replST">
          <ac:chgData name="Cantamessa Astrid" userId="25f9f48d-85bc-43a4-947a-61da0b1c16f5" providerId="ADAL" clId="{80008A71-63AE-4559-A497-FA3DB8649CB7}" dt="2023-07-09T12:18:29.575" v="5566"/>
          <ac:spMkLst>
            <pc:docMk/>
            <pc:sldMk cId="974682664" sldId="286"/>
            <ac:spMk id="5" creationId="{8DAB7C62-97D7-8A2C-5FD5-2D6392B7F053}"/>
          </ac:spMkLst>
        </pc:spChg>
        <pc:spChg chg="replST">
          <ac:chgData name="Cantamessa Astrid" userId="25f9f48d-85bc-43a4-947a-61da0b1c16f5" providerId="ADAL" clId="{80008A71-63AE-4559-A497-FA3DB8649CB7}" dt="2023-07-09T12:18:29.421" v="5543"/>
          <ac:spMkLst>
            <pc:docMk/>
            <pc:sldMk cId="974682664" sldId="286"/>
            <ac:spMk id="6" creationId="{FCA1DCC7-7499-4D00-96BD-21B82A225B32}"/>
          </ac:spMkLst>
        </pc:spChg>
        <pc:spChg chg="mod replST">
          <ac:chgData name="Cantamessa Astrid" userId="25f9f48d-85bc-43a4-947a-61da0b1c16f5" providerId="ADAL" clId="{80008A71-63AE-4559-A497-FA3DB8649CB7}" dt="2023-07-09T12:18:29.426" v="5544"/>
          <ac:spMkLst>
            <pc:docMk/>
            <pc:sldMk cId="974682664" sldId="286"/>
            <ac:spMk id="8" creationId="{9FECD468-D859-490E-9795-74DDD441B13C}"/>
          </ac:spMkLst>
        </pc:spChg>
        <pc:spChg chg="add del mod">
          <ac:chgData name="Cantamessa Astrid" userId="25f9f48d-85bc-43a4-947a-61da0b1c16f5" providerId="ADAL" clId="{80008A71-63AE-4559-A497-FA3DB8649CB7}" dt="2023-07-06T09:25:53.869" v="327" actId="478"/>
          <ac:spMkLst>
            <pc:docMk/>
            <pc:sldMk cId="974682664" sldId="286"/>
            <ac:spMk id="9" creationId="{8E0DCE26-AEC4-0A1E-10AF-EEB300CFF10B}"/>
          </ac:spMkLst>
        </pc:spChg>
        <pc:spChg chg="replST">
          <ac:chgData name="Cantamessa Astrid" userId="25f9f48d-85bc-43a4-947a-61da0b1c16f5" providerId="ADAL" clId="{80008A71-63AE-4559-A497-FA3DB8649CB7}" dt="2023-07-09T12:18:29.581" v="5567"/>
          <ac:spMkLst>
            <pc:docMk/>
            <pc:sldMk cId="974682664" sldId="286"/>
            <ac:spMk id="10" creationId="{D2C2DAF5-9C93-C3E8-FDE2-DE7105A02792}"/>
          </ac:spMkLst>
        </pc:spChg>
        <pc:spChg chg="replST">
          <ac:chgData name="Cantamessa Astrid" userId="25f9f48d-85bc-43a4-947a-61da0b1c16f5" providerId="ADAL" clId="{80008A71-63AE-4559-A497-FA3DB8649CB7}" dt="2023-07-09T12:18:29.586" v="5568"/>
          <ac:spMkLst>
            <pc:docMk/>
            <pc:sldMk cId="974682664" sldId="286"/>
            <ac:spMk id="12" creationId="{ADA511F7-6DFA-510C-6C18-5A15FE6D6378}"/>
          </ac:spMkLst>
        </pc:spChg>
        <pc:spChg chg="replST">
          <ac:chgData name="Cantamessa Astrid" userId="25f9f48d-85bc-43a4-947a-61da0b1c16f5" providerId="ADAL" clId="{80008A71-63AE-4559-A497-FA3DB8649CB7}" dt="2023-07-09T12:18:29.591" v="5569"/>
          <ac:spMkLst>
            <pc:docMk/>
            <pc:sldMk cId="974682664" sldId="286"/>
            <ac:spMk id="14" creationId="{8F8184EC-1E17-3EDE-126C-05F20874AA7D}"/>
          </ac:spMkLst>
        </pc:spChg>
        <pc:spChg chg="replST">
          <ac:chgData name="Cantamessa Astrid" userId="25f9f48d-85bc-43a4-947a-61da0b1c16f5" providerId="ADAL" clId="{80008A71-63AE-4559-A497-FA3DB8649CB7}" dt="2023-07-09T12:18:29.598" v="5570"/>
          <ac:spMkLst>
            <pc:docMk/>
            <pc:sldMk cId="974682664" sldId="286"/>
            <ac:spMk id="16" creationId="{0951EC53-CA11-666F-225A-F04EB58968C6}"/>
          </ac:spMkLst>
        </pc:spChg>
        <pc:spChg chg="replST">
          <ac:chgData name="Cantamessa Astrid" userId="25f9f48d-85bc-43a4-947a-61da0b1c16f5" providerId="ADAL" clId="{80008A71-63AE-4559-A497-FA3DB8649CB7}" dt="2023-07-09T12:18:29.604" v="5571"/>
          <ac:spMkLst>
            <pc:docMk/>
            <pc:sldMk cId="974682664" sldId="286"/>
            <ac:spMk id="17" creationId="{F4BAF09E-27DD-DD8D-45CA-F913384E4E99}"/>
          </ac:spMkLst>
        </pc:spChg>
        <pc:spChg chg="replST">
          <ac:chgData name="Cantamessa Astrid" userId="25f9f48d-85bc-43a4-947a-61da0b1c16f5" providerId="ADAL" clId="{80008A71-63AE-4559-A497-FA3DB8649CB7}" dt="2023-07-09T12:18:29.610" v="5572"/>
          <ac:spMkLst>
            <pc:docMk/>
            <pc:sldMk cId="974682664" sldId="286"/>
            <ac:spMk id="19" creationId="{C2E1C23C-83AB-12A3-DD5F-180E38649F79}"/>
          </ac:spMkLst>
        </pc:spChg>
        <pc:spChg chg="replST">
          <ac:chgData name="Cantamessa Astrid" userId="25f9f48d-85bc-43a4-947a-61da0b1c16f5" providerId="ADAL" clId="{80008A71-63AE-4559-A497-FA3DB8649CB7}" dt="2023-07-09T12:18:29.616" v="5573"/>
          <ac:spMkLst>
            <pc:docMk/>
            <pc:sldMk cId="974682664" sldId="286"/>
            <ac:spMk id="21" creationId="{1A1154FA-28A4-79DC-F6CA-E7B5AE9C7F8C}"/>
          </ac:spMkLst>
        </pc:spChg>
        <pc:spChg chg="add del mod">
          <ac:chgData name="Cantamessa Astrid" userId="25f9f48d-85bc-43a4-947a-61da0b1c16f5" providerId="ADAL" clId="{80008A71-63AE-4559-A497-FA3DB8649CB7}" dt="2023-07-06T09:25:56.660" v="328" actId="478"/>
          <ac:spMkLst>
            <pc:docMk/>
            <pc:sldMk cId="974682664" sldId="286"/>
            <ac:spMk id="23" creationId="{0E2BCD5A-CD35-93DD-3DDB-F3E4AD4DBD56}"/>
          </ac:spMkLst>
        </pc:spChg>
        <pc:spChg chg="add del mod">
          <ac:chgData name="Cantamessa Astrid" userId="25f9f48d-85bc-43a4-947a-61da0b1c16f5" providerId="ADAL" clId="{80008A71-63AE-4559-A497-FA3DB8649CB7}" dt="2023-07-06T09:25:57.477" v="329" actId="478"/>
          <ac:spMkLst>
            <pc:docMk/>
            <pc:sldMk cId="974682664" sldId="286"/>
            <ac:spMk id="25" creationId="{CDBBA4BD-5577-D380-117C-DACA416CBCC0}"/>
          </ac:spMkLst>
        </pc:spChg>
        <pc:spChg chg="mod replST">
          <ac:chgData name="Cantamessa Astrid" userId="25f9f48d-85bc-43a4-947a-61da0b1c16f5" providerId="ADAL" clId="{80008A71-63AE-4559-A497-FA3DB8649CB7}" dt="2023-07-09T12:22:37.418" v="6594" actId="20577"/>
          <ac:spMkLst>
            <pc:docMk/>
            <pc:sldMk cId="974682664" sldId="286"/>
            <ac:spMk id="27" creationId="{E26B8492-A118-4646-F9A3-7903A11A5D83}"/>
          </ac:spMkLst>
        </pc:spChg>
        <pc:spChg chg="add del mod">
          <ac:chgData name="Cantamessa Astrid" userId="25f9f48d-85bc-43a4-947a-61da0b1c16f5" providerId="ADAL" clId="{80008A71-63AE-4559-A497-FA3DB8649CB7}" dt="2023-07-06T09:25:58.375" v="330" actId="478"/>
          <ac:spMkLst>
            <pc:docMk/>
            <pc:sldMk cId="974682664" sldId="286"/>
            <ac:spMk id="29" creationId="{7B34441C-68BF-36A9-0E77-E80313CD35B6}"/>
          </ac:spMkLst>
        </pc:spChg>
        <pc:spChg chg="mod replST">
          <ac:chgData name="Cantamessa Astrid" userId="25f9f48d-85bc-43a4-947a-61da0b1c16f5" providerId="ADAL" clId="{80008A71-63AE-4559-A497-FA3DB8649CB7}" dt="2023-07-09T12:18:29.639" v="5577"/>
          <ac:spMkLst>
            <pc:docMk/>
            <pc:sldMk cId="974682664" sldId="286"/>
            <ac:spMk id="30" creationId="{E8CD9DD8-4B8E-B1AE-1D55-D5575C30ABFC}"/>
          </ac:spMkLst>
        </pc:spChg>
        <pc:spChg chg="add del mod">
          <ac:chgData name="Cantamessa Astrid" userId="25f9f48d-85bc-43a4-947a-61da0b1c16f5" providerId="ADAL" clId="{80008A71-63AE-4559-A497-FA3DB8649CB7}" dt="2023-07-06T09:25:59.636" v="331" actId="478"/>
          <ac:spMkLst>
            <pc:docMk/>
            <pc:sldMk cId="974682664" sldId="286"/>
            <ac:spMk id="31" creationId="{28AF4979-62DB-F97D-4663-FF3E0469D732}"/>
          </ac:spMkLst>
        </pc:spChg>
        <pc:spChg chg="mod replST">
          <ac:chgData name="Cantamessa Astrid" userId="25f9f48d-85bc-43a4-947a-61da0b1c16f5" providerId="ADAL" clId="{80008A71-63AE-4559-A497-FA3DB8649CB7}" dt="2023-07-09T12:23:06.222" v="6601" actId="1076"/>
          <ac:spMkLst>
            <pc:docMk/>
            <pc:sldMk cId="974682664" sldId="286"/>
            <ac:spMk id="33" creationId="{668D4429-BBAB-033B-97EE-6F2B02711478}"/>
          </ac:spMkLst>
        </pc:spChg>
        <pc:spChg chg="replST">
          <ac:chgData name="Cantamessa Astrid" userId="25f9f48d-85bc-43a4-947a-61da0b1c16f5" providerId="ADAL" clId="{80008A71-63AE-4559-A497-FA3DB8649CB7}" dt="2023-07-09T12:18:29.633" v="5576"/>
          <ac:spMkLst>
            <pc:docMk/>
            <pc:sldMk cId="974682664" sldId="286"/>
            <ac:spMk id="34" creationId="{5EDA7DF3-2F76-99C2-C272-9A0522C3AC5A}"/>
          </ac:spMkLst>
        </pc:spChg>
        <pc:spChg chg="add del mod">
          <ac:chgData name="Cantamessa Astrid" userId="25f9f48d-85bc-43a4-947a-61da0b1c16f5" providerId="ADAL" clId="{80008A71-63AE-4559-A497-FA3DB8649CB7}" dt="2023-07-06T09:26:00.484" v="332" actId="478"/>
          <ac:spMkLst>
            <pc:docMk/>
            <pc:sldMk cId="974682664" sldId="286"/>
            <ac:spMk id="36" creationId="{05A08910-2AD6-E1A9-C0B1-81F35CD5A0FF}"/>
          </ac:spMkLst>
        </pc:spChg>
        <pc:spChg chg="add del mod">
          <ac:chgData name="Cantamessa Astrid" userId="25f9f48d-85bc-43a4-947a-61da0b1c16f5" providerId="ADAL" clId="{80008A71-63AE-4559-A497-FA3DB8649CB7}" dt="2023-07-06T09:26:01.150" v="333" actId="478"/>
          <ac:spMkLst>
            <pc:docMk/>
            <pc:sldMk cId="974682664" sldId="286"/>
            <ac:spMk id="37" creationId="{2F883CDC-7D1D-37B0-2387-C6D633EC3D2B}"/>
          </ac:spMkLst>
        </pc:spChg>
        <pc:spChg chg="add mod replST">
          <ac:chgData name="Cantamessa Astrid" userId="25f9f48d-85bc-43a4-947a-61da0b1c16f5" providerId="ADAL" clId="{80008A71-63AE-4559-A497-FA3DB8649CB7}" dt="2023-07-09T12:18:29.644" v="5578"/>
          <ac:spMkLst>
            <pc:docMk/>
            <pc:sldMk cId="974682664" sldId="286"/>
            <ac:spMk id="43" creationId="{F28B8FF7-A9D0-D300-43BF-6EB89B7AEDDF}"/>
          </ac:spMkLst>
        </pc:spChg>
        <pc:spChg chg="add mod replST">
          <ac:chgData name="Cantamessa Astrid" userId="25f9f48d-85bc-43a4-947a-61da0b1c16f5" providerId="ADAL" clId="{80008A71-63AE-4559-A497-FA3DB8649CB7}" dt="2023-07-09T12:18:29.649" v="5579"/>
          <ac:spMkLst>
            <pc:docMk/>
            <pc:sldMk cId="974682664" sldId="286"/>
            <ac:spMk id="44" creationId="{92FBBDFD-8F77-28DB-5E63-725AE869DA98}"/>
          </ac:spMkLst>
        </pc:spChg>
        <pc:spChg chg="add mod replST">
          <ac:chgData name="Cantamessa Astrid" userId="25f9f48d-85bc-43a4-947a-61da0b1c16f5" providerId="ADAL" clId="{80008A71-63AE-4559-A497-FA3DB8649CB7}" dt="2023-07-09T12:18:29.654" v="5580"/>
          <ac:spMkLst>
            <pc:docMk/>
            <pc:sldMk cId="974682664" sldId="286"/>
            <ac:spMk id="45" creationId="{F56ED45C-2441-169A-8068-C9B41F371B7E}"/>
          </ac:spMkLst>
        </pc:spChg>
        <pc:spChg chg="mod replST">
          <ac:chgData name="Cantamessa Astrid" userId="25f9f48d-85bc-43a4-947a-61da0b1c16f5" providerId="ADAL" clId="{80008A71-63AE-4559-A497-FA3DB8649CB7}" dt="2023-07-09T12:22:50.030" v="6596" actId="20577"/>
          <ac:spMkLst>
            <pc:docMk/>
            <pc:sldMk cId="974682664" sldId="286"/>
            <ac:spMk id="593" creationId="{1713F305-1DB8-2C15-4BFE-2C5C4A40E8FA}"/>
          </ac:spMkLst>
        </pc:spChg>
        <pc:spChg chg="mod replST">
          <ac:chgData name="Cantamessa Astrid" userId="25f9f48d-85bc-43a4-947a-61da0b1c16f5" providerId="ADAL" clId="{80008A71-63AE-4559-A497-FA3DB8649CB7}" dt="2023-07-09T12:22:51.133" v="6597" actId="20577"/>
          <ac:spMkLst>
            <pc:docMk/>
            <pc:sldMk cId="974682664" sldId="286"/>
            <ac:spMk id="594" creationId="{E1655D87-410B-95F3-F7D4-96DFE2417D29}"/>
          </ac:spMkLst>
        </pc:spChg>
        <pc:spChg chg="replST">
          <ac:chgData name="Cantamessa Astrid" userId="25f9f48d-85bc-43a4-947a-61da0b1c16f5" providerId="ADAL" clId="{80008A71-63AE-4559-A497-FA3DB8649CB7}" dt="2023-07-09T12:18:29.516" v="5560"/>
          <ac:spMkLst>
            <pc:docMk/>
            <pc:sldMk cId="974682664" sldId="286"/>
            <ac:spMk id="604" creationId="{2A617A69-7C06-9E09-3D98-990D74469487}"/>
          </ac:spMkLst>
        </pc:spChg>
        <pc:spChg chg="replST">
          <ac:chgData name="Cantamessa Astrid" userId="25f9f48d-85bc-43a4-947a-61da0b1c16f5" providerId="ADAL" clId="{80008A71-63AE-4559-A497-FA3DB8649CB7}" dt="2023-07-09T12:18:29.523" v="5561"/>
          <ac:spMkLst>
            <pc:docMk/>
            <pc:sldMk cId="974682664" sldId="286"/>
            <ac:spMk id="605" creationId="{25055DF1-8EAA-C77A-623F-0A2309F16FD7}"/>
          </ac:spMkLst>
        </pc:spChg>
        <pc:spChg chg="mod replST">
          <ac:chgData name="Cantamessa Astrid" userId="25f9f48d-85bc-43a4-947a-61da0b1c16f5" providerId="ADAL" clId="{80008A71-63AE-4559-A497-FA3DB8649CB7}" dt="2023-07-09T12:22:52.326" v="6598" actId="20577"/>
          <ac:spMkLst>
            <pc:docMk/>
            <pc:sldMk cId="974682664" sldId="286"/>
            <ac:spMk id="610" creationId="{DAFD7F5A-E8B7-D77C-4420-2FB29AAF433E}"/>
          </ac:spMkLst>
        </pc:spChg>
        <pc:spChg chg="mod replST">
          <ac:chgData name="Cantamessa Astrid" userId="25f9f48d-85bc-43a4-947a-61da0b1c16f5" providerId="ADAL" clId="{80008A71-63AE-4559-A497-FA3DB8649CB7}" dt="2023-07-09T12:22:53.527" v="6599"/>
          <ac:spMkLst>
            <pc:docMk/>
            <pc:sldMk cId="974682664" sldId="286"/>
            <ac:spMk id="616" creationId="{D0D9A823-C91F-07B6-0726-8FC4AA1862E9}"/>
          </ac:spMkLst>
        </pc:spChg>
        <pc:picChg chg="del">
          <ac:chgData name="Cantamessa Astrid" userId="25f9f48d-85bc-43a4-947a-61da0b1c16f5" providerId="ADAL" clId="{80008A71-63AE-4559-A497-FA3DB8649CB7}" dt="2023-07-06T09:33:54.653" v="421" actId="478"/>
          <ac:picMkLst>
            <pc:docMk/>
            <pc:sldMk cId="974682664" sldId="286"/>
            <ac:picMk id="3" creationId="{2BF532CD-F48C-193F-386C-9BD7A3ACA57E}"/>
          </ac:picMkLst>
        </pc:picChg>
        <pc:picChg chg="replST">
          <ac:chgData name="Cantamessa Astrid" userId="25f9f48d-85bc-43a4-947a-61da0b1c16f5" providerId="ADAL" clId="{80008A71-63AE-4559-A497-FA3DB8649CB7}" dt="2023-07-09T12:18:29.438" v="5546"/>
          <ac:picMkLst>
            <pc:docMk/>
            <pc:sldMk cId="974682664" sldId="286"/>
            <ac:picMk id="4" creationId="{BEA7F50A-5116-F9E9-A9B5-5A0E305BDB15}"/>
          </ac:picMkLst>
        </pc:picChg>
        <pc:picChg chg="replST">
          <ac:chgData name="Cantamessa Astrid" userId="25f9f48d-85bc-43a4-947a-61da0b1c16f5" providerId="ADAL" clId="{80008A71-63AE-4559-A497-FA3DB8649CB7}" dt="2023-07-09T12:18:29.414" v="5542"/>
          <ac:picMkLst>
            <pc:docMk/>
            <pc:sldMk cId="974682664" sldId="286"/>
            <ac:picMk id="7" creationId="{DC41EC60-FEFD-C748-2DDF-BC9D33CCD5CE}"/>
          </ac:picMkLst>
        </pc:picChg>
        <pc:picChg chg="replST">
          <ac:chgData name="Cantamessa Astrid" userId="25f9f48d-85bc-43a4-947a-61da0b1c16f5" providerId="ADAL" clId="{80008A71-63AE-4559-A497-FA3DB8649CB7}" dt="2023-07-09T12:18:29.373" v="5535"/>
          <ac:picMkLst>
            <pc:docMk/>
            <pc:sldMk cId="974682664" sldId="286"/>
            <ac:picMk id="11" creationId="{E09E7652-B5FE-7DC6-14C4-4B5F39FE9565}"/>
          </ac:picMkLst>
        </pc:picChg>
        <pc:picChg chg="replST">
          <ac:chgData name="Cantamessa Astrid" userId="25f9f48d-85bc-43a4-947a-61da0b1c16f5" providerId="ADAL" clId="{80008A71-63AE-4559-A497-FA3DB8649CB7}" dt="2023-07-09T12:18:29.380" v="5536"/>
          <ac:picMkLst>
            <pc:docMk/>
            <pc:sldMk cId="974682664" sldId="286"/>
            <ac:picMk id="13" creationId="{94DBA14B-316A-DB4C-87E2-A0E68079A621}"/>
          </ac:picMkLst>
        </pc:picChg>
        <pc:picChg chg="replST">
          <ac:chgData name="Cantamessa Astrid" userId="25f9f48d-85bc-43a4-947a-61da0b1c16f5" providerId="ADAL" clId="{80008A71-63AE-4559-A497-FA3DB8649CB7}" dt="2023-07-09T12:18:29.385" v="5537"/>
          <ac:picMkLst>
            <pc:docMk/>
            <pc:sldMk cId="974682664" sldId="286"/>
            <ac:picMk id="15" creationId="{DCE32083-5D90-AE55-5790-B827201E48CD}"/>
          </ac:picMkLst>
        </pc:picChg>
        <pc:picChg chg="replST">
          <ac:chgData name="Cantamessa Astrid" userId="25f9f48d-85bc-43a4-947a-61da0b1c16f5" providerId="ADAL" clId="{80008A71-63AE-4559-A497-FA3DB8649CB7}" dt="2023-07-09T12:18:29.390" v="5538"/>
          <ac:picMkLst>
            <pc:docMk/>
            <pc:sldMk cId="974682664" sldId="286"/>
            <ac:picMk id="18" creationId="{A5511694-26FF-ACF5-0B61-44AF675B7C2C}"/>
          </ac:picMkLst>
        </pc:picChg>
        <pc:picChg chg="replST">
          <ac:chgData name="Cantamessa Astrid" userId="25f9f48d-85bc-43a4-947a-61da0b1c16f5" providerId="ADAL" clId="{80008A71-63AE-4559-A497-FA3DB8649CB7}" dt="2023-07-09T12:18:29.397" v="5539"/>
          <ac:picMkLst>
            <pc:docMk/>
            <pc:sldMk cId="974682664" sldId="286"/>
            <ac:picMk id="20" creationId="{64F4B6A1-7F50-F6EA-37EC-07E0554D31FA}"/>
          </ac:picMkLst>
        </pc:picChg>
        <pc:picChg chg="replST">
          <ac:chgData name="Cantamessa Astrid" userId="25f9f48d-85bc-43a4-947a-61da0b1c16f5" providerId="ADAL" clId="{80008A71-63AE-4559-A497-FA3DB8649CB7}" dt="2023-07-09T12:18:29.402" v="5540"/>
          <ac:picMkLst>
            <pc:docMk/>
            <pc:sldMk cId="974682664" sldId="286"/>
            <ac:picMk id="22" creationId="{9F76336D-7409-7740-E621-FFDCB106A2C7}"/>
          </ac:picMkLst>
        </pc:picChg>
        <pc:picChg chg="replST">
          <ac:chgData name="Cantamessa Astrid" userId="25f9f48d-85bc-43a4-947a-61da0b1c16f5" providerId="ADAL" clId="{80008A71-63AE-4559-A497-FA3DB8649CB7}" dt="2023-07-09T12:18:29.409" v="5541"/>
          <ac:picMkLst>
            <pc:docMk/>
            <pc:sldMk cId="974682664" sldId="286"/>
            <ac:picMk id="24" creationId="{2408BA46-947A-4E73-E94A-49C09468D63B}"/>
          </ac:picMkLst>
        </pc:picChg>
        <pc:picChg chg="replST">
          <ac:chgData name="Cantamessa Astrid" userId="25f9f48d-85bc-43a4-947a-61da0b1c16f5" providerId="ADAL" clId="{80008A71-63AE-4559-A497-FA3DB8649CB7}" dt="2023-07-09T12:18:29.443" v="5547"/>
          <ac:picMkLst>
            <pc:docMk/>
            <pc:sldMk cId="974682664" sldId="286"/>
            <ac:picMk id="26" creationId="{F5CF4215-9CD1-7060-3606-213BBC5996F6}"/>
          </ac:picMkLst>
        </pc:picChg>
        <pc:picChg chg="del">
          <ac:chgData name="Cantamessa Astrid" userId="25f9f48d-85bc-43a4-947a-61da0b1c16f5" providerId="ADAL" clId="{80008A71-63AE-4559-A497-FA3DB8649CB7}" dt="2023-07-06T09:25:39.300" v="308" actId="478"/>
          <ac:picMkLst>
            <pc:docMk/>
            <pc:sldMk cId="974682664" sldId="286"/>
            <ac:picMk id="35" creationId="{8B9BBFDD-0E02-21C0-DBFF-303061B88A0F}"/>
          </ac:picMkLst>
        </pc:picChg>
        <pc:picChg chg="add del mod">
          <ac:chgData name="Cantamessa Astrid" userId="25f9f48d-85bc-43a4-947a-61da0b1c16f5" providerId="ADAL" clId="{80008A71-63AE-4559-A497-FA3DB8649CB7}" dt="2023-07-06T09:25:04.646" v="296" actId="478"/>
          <ac:picMkLst>
            <pc:docMk/>
            <pc:sldMk cId="974682664" sldId="286"/>
            <ac:picMk id="40" creationId="{E7EB3E8F-37BE-5DDE-0C0F-EA64BED4068E}"/>
          </ac:picMkLst>
        </pc:picChg>
        <pc:picChg chg="add mod ord replST modCrop">
          <ac:chgData name="Cantamessa Astrid" userId="25f9f48d-85bc-43a4-947a-61da0b1c16f5" providerId="ADAL" clId="{80008A71-63AE-4559-A497-FA3DB8649CB7}" dt="2023-07-09T12:18:29.367" v="5534"/>
          <ac:picMkLst>
            <pc:docMk/>
            <pc:sldMk cId="974682664" sldId="286"/>
            <ac:picMk id="42" creationId="{0F8E22EB-AF44-8629-C40D-9DB12A659480}"/>
          </ac:picMkLst>
        </pc:picChg>
        <pc:picChg chg="add mod ord replST">
          <ac:chgData name="Cantamessa Astrid" userId="25f9f48d-85bc-43a4-947a-61da0b1c16f5" providerId="ADAL" clId="{80008A71-63AE-4559-A497-FA3DB8649CB7}" dt="2023-07-09T12:18:29.360" v="5533"/>
          <ac:picMkLst>
            <pc:docMk/>
            <pc:sldMk cId="974682664" sldId="286"/>
            <ac:picMk id="47" creationId="{4F8747F0-3719-600E-C218-F4A60C05184C}"/>
          </ac:picMkLst>
        </pc:picChg>
        <pc:picChg chg="replST">
          <ac:chgData name="Cantamessa Astrid" userId="25f9f48d-85bc-43a4-947a-61da0b1c16f5" providerId="ADAL" clId="{80008A71-63AE-4559-A497-FA3DB8649CB7}" dt="2023-07-09T12:18:29.432" v="5545"/>
          <ac:picMkLst>
            <pc:docMk/>
            <pc:sldMk cId="974682664" sldId="286"/>
            <ac:picMk id="576" creationId="{15AA8829-5EA0-4A8D-9A35-42E59F4DCB55}"/>
          </ac:picMkLst>
        </pc:picChg>
        <pc:cxnChg chg="replST">
          <ac:chgData name="Cantamessa Astrid" userId="25f9f48d-85bc-43a4-947a-61da0b1c16f5" providerId="ADAL" clId="{80008A71-63AE-4559-A497-FA3DB8649CB7}" dt="2023-07-09T12:18:29.448" v="5548"/>
          <ac:cxnSpMkLst>
            <pc:docMk/>
            <pc:sldMk cId="974682664" sldId="286"/>
            <ac:cxnSpMk id="28" creationId="{8B3B3EB9-8CA4-ACCE-5B3C-B9002B6C6F7E}"/>
          </ac:cxnSpMkLst>
        </pc:cxnChg>
        <pc:cxnChg chg="replST">
          <ac:chgData name="Cantamessa Astrid" userId="25f9f48d-85bc-43a4-947a-61da0b1c16f5" providerId="ADAL" clId="{80008A71-63AE-4559-A497-FA3DB8649CB7}" dt="2023-07-09T12:18:29.454" v="5549"/>
          <ac:cxnSpMkLst>
            <pc:docMk/>
            <pc:sldMk cId="974682664" sldId="286"/>
            <ac:cxnSpMk id="32" creationId="{309528B9-EFF0-80CD-8A24-8E1A8986AB67}"/>
          </ac:cxnSpMkLst>
        </pc:cxnChg>
        <pc:cxnChg chg="replST">
          <ac:chgData name="Cantamessa Astrid" userId="25f9f48d-85bc-43a4-947a-61da0b1c16f5" providerId="ADAL" clId="{80008A71-63AE-4559-A497-FA3DB8649CB7}" dt="2023-07-09T12:18:29.459" v="5550"/>
          <ac:cxnSpMkLst>
            <pc:docMk/>
            <pc:sldMk cId="974682664" sldId="286"/>
            <ac:cxnSpMk id="39" creationId="{E2C3C3A4-E76B-0893-F41A-C77B5675F2F8}"/>
          </ac:cxnSpMkLst>
        </pc:cxnChg>
        <pc:cxnChg chg="replST">
          <ac:chgData name="Cantamessa Astrid" userId="25f9f48d-85bc-43a4-947a-61da0b1c16f5" providerId="ADAL" clId="{80008A71-63AE-4559-A497-FA3DB8649CB7}" dt="2023-07-09T12:18:29.465" v="5551"/>
          <ac:cxnSpMkLst>
            <pc:docMk/>
            <pc:sldMk cId="974682664" sldId="286"/>
            <ac:cxnSpMk id="50" creationId="{96048B27-637D-687F-27FC-586027307C02}"/>
          </ac:cxnSpMkLst>
        </pc:cxnChg>
        <pc:cxnChg chg="replST">
          <ac:chgData name="Cantamessa Astrid" userId="25f9f48d-85bc-43a4-947a-61da0b1c16f5" providerId="ADAL" clId="{80008A71-63AE-4559-A497-FA3DB8649CB7}" dt="2023-07-09T12:18:29.471" v="5552"/>
          <ac:cxnSpMkLst>
            <pc:docMk/>
            <pc:sldMk cId="974682664" sldId="286"/>
            <ac:cxnSpMk id="60" creationId="{523B7767-6380-CD44-C50A-4116A3D41440}"/>
          </ac:cxnSpMkLst>
        </pc:cxnChg>
        <pc:cxnChg chg="replST">
          <ac:chgData name="Cantamessa Astrid" userId="25f9f48d-85bc-43a4-947a-61da0b1c16f5" providerId="ADAL" clId="{80008A71-63AE-4559-A497-FA3DB8649CB7}" dt="2023-07-09T12:18:29.477" v="5553"/>
          <ac:cxnSpMkLst>
            <pc:docMk/>
            <pc:sldMk cId="974682664" sldId="286"/>
            <ac:cxnSpMk id="63" creationId="{DDE7C4A1-069F-A684-8D6C-5C8B16E34F2A}"/>
          </ac:cxnSpMkLst>
        </pc:cxnChg>
        <pc:cxnChg chg="replST">
          <ac:chgData name="Cantamessa Astrid" userId="25f9f48d-85bc-43a4-947a-61da0b1c16f5" providerId="ADAL" clId="{80008A71-63AE-4559-A497-FA3DB8649CB7}" dt="2023-07-09T12:18:29.483" v="5554"/>
          <ac:cxnSpMkLst>
            <pc:docMk/>
            <pc:sldMk cId="974682664" sldId="286"/>
            <ac:cxnSpMk id="514" creationId="{2EC87EF0-0A27-30A4-6CEA-3A5DD75486C1}"/>
          </ac:cxnSpMkLst>
        </pc:cxnChg>
        <pc:cxnChg chg="replST">
          <ac:chgData name="Cantamessa Astrid" userId="25f9f48d-85bc-43a4-947a-61da0b1c16f5" providerId="ADAL" clId="{80008A71-63AE-4559-A497-FA3DB8649CB7}" dt="2023-07-09T12:18:29.488" v="5555"/>
          <ac:cxnSpMkLst>
            <pc:docMk/>
            <pc:sldMk cId="974682664" sldId="286"/>
            <ac:cxnSpMk id="517" creationId="{F1E4DEAF-AEE0-95EA-F3A4-1194541E4F86}"/>
          </ac:cxnSpMkLst>
        </pc:cxnChg>
        <pc:cxnChg chg="mod replST">
          <ac:chgData name="Cantamessa Astrid" userId="25f9f48d-85bc-43a4-947a-61da0b1c16f5" providerId="ADAL" clId="{80008A71-63AE-4559-A497-FA3DB8649CB7}" dt="2023-07-09T12:18:29.505" v="5558"/>
          <ac:cxnSpMkLst>
            <pc:docMk/>
            <pc:sldMk cId="974682664" sldId="286"/>
            <ac:cxnSpMk id="596" creationId="{1A1568C5-2C43-F412-B01F-9D9EDFF5C4EB}"/>
          </ac:cxnSpMkLst>
        </pc:cxnChg>
        <pc:cxnChg chg="replST">
          <ac:chgData name="Cantamessa Astrid" userId="25f9f48d-85bc-43a4-947a-61da0b1c16f5" providerId="ADAL" clId="{80008A71-63AE-4559-A497-FA3DB8649CB7}" dt="2023-07-09T12:18:29.512" v="5559"/>
          <ac:cxnSpMkLst>
            <pc:docMk/>
            <pc:sldMk cId="974682664" sldId="286"/>
            <ac:cxnSpMk id="598" creationId="{D2776832-A1CC-55B4-0417-362DB743DDA0}"/>
          </ac:cxnSpMkLst>
        </pc:cxnChg>
        <pc:cxnChg chg="replST">
          <ac:chgData name="Cantamessa Astrid" userId="25f9f48d-85bc-43a4-947a-61da0b1c16f5" providerId="ADAL" clId="{80008A71-63AE-4559-A497-FA3DB8649CB7}" dt="2023-07-09T12:18:29.529" v="5562"/>
          <ac:cxnSpMkLst>
            <pc:docMk/>
            <pc:sldMk cId="974682664" sldId="286"/>
            <ac:cxnSpMk id="609" creationId="{1BF1B17D-A11B-0BE1-4162-C033ADE19A57}"/>
          </ac:cxnSpMkLst>
        </pc:cxnChg>
        <pc:cxnChg chg="replST">
          <ac:chgData name="Cantamessa Astrid" userId="25f9f48d-85bc-43a4-947a-61da0b1c16f5" providerId="ADAL" clId="{80008A71-63AE-4559-A497-FA3DB8649CB7}" dt="2023-07-09T12:18:29.541" v="5564"/>
          <ac:cxnSpMkLst>
            <pc:docMk/>
            <pc:sldMk cId="974682664" sldId="286"/>
            <ac:cxnSpMk id="614" creationId="{4791011F-96E5-0F91-68D1-A7A489ECE656}"/>
          </ac:cxnSpMkLst>
        </pc:cxnChg>
      </pc:sldChg>
      <pc:sldChg chg="addSp modSp mod modAnim">
        <pc:chgData name="Cantamessa Astrid" userId="25f9f48d-85bc-43a4-947a-61da0b1c16f5" providerId="ADAL" clId="{80008A71-63AE-4559-A497-FA3DB8649CB7}" dt="2023-07-09T12:35:49.771" v="6658" actId="20577"/>
        <pc:sldMkLst>
          <pc:docMk/>
          <pc:sldMk cId="2899610716" sldId="287"/>
        </pc:sldMkLst>
        <pc:spChg chg="mod replST">
          <ac:chgData name="Cantamessa Astrid" userId="25f9f48d-85bc-43a4-947a-61da0b1c16f5" providerId="ADAL" clId="{80008A71-63AE-4559-A497-FA3DB8649CB7}" dt="2023-07-09T12:18:33.176" v="6293"/>
          <ac:spMkLst>
            <pc:docMk/>
            <pc:sldMk cId="2899610716" sldId="287"/>
            <ac:spMk id="3" creationId="{977B1174-D4A4-F14B-4871-7545330FA024}"/>
          </ac:spMkLst>
        </pc:spChg>
        <pc:spChg chg="ord replST">
          <ac:chgData name="Cantamessa Astrid" userId="25f9f48d-85bc-43a4-947a-61da0b1c16f5" providerId="ADAL" clId="{80008A71-63AE-4559-A497-FA3DB8649CB7}" dt="2023-07-09T12:18:33.237" v="6306"/>
          <ac:spMkLst>
            <pc:docMk/>
            <pc:sldMk cId="2899610716" sldId="287"/>
            <ac:spMk id="5" creationId="{8757A24F-0DFA-9481-224B-20D287497A04}"/>
          </ac:spMkLst>
        </pc:spChg>
        <pc:spChg chg="replST">
          <ac:chgData name="Cantamessa Astrid" userId="25f9f48d-85bc-43a4-947a-61da0b1c16f5" providerId="ADAL" clId="{80008A71-63AE-4559-A497-FA3DB8649CB7}" dt="2023-07-09T12:18:31.146" v="5864"/>
          <ac:spMkLst>
            <pc:docMk/>
            <pc:sldMk cId="2899610716" sldId="287"/>
            <ac:spMk id="6" creationId="{FCA1DCC7-7499-4D00-96BD-21B82A225B32}"/>
          </ac:spMkLst>
        </pc:spChg>
        <pc:spChg chg="mod replST">
          <ac:chgData name="Cantamessa Astrid" userId="25f9f48d-85bc-43a4-947a-61da0b1c16f5" providerId="ADAL" clId="{80008A71-63AE-4559-A497-FA3DB8649CB7}" dt="2023-07-09T12:35:49.771" v="6658" actId="20577"/>
          <ac:spMkLst>
            <pc:docMk/>
            <pc:sldMk cId="2899610716" sldId="287"/>
            <ac:spMk id="7" creationId="{BE6F4042-C363-1F7F-286D-0DF2B88A1AB6}"/>
          </ac:spMkLst>
        </pc:spChg>
        <pc:spChg chg="mod replST">
          <ac:chgData name="Cantamessa Astrid" userId="25f9f48d-85bc-43a4-947a-61da0b1c16f5" providerId="ADAL" clId="{80008A71-63AE-4559-A497-FA3DB8649CB7}" dt="2023-07-09T12:18:31.150" v="5865"/>
          <ac:spMkLst>
            <pc:docMk/>
            <pc:sldMk cId="2899610716" sldId="287"/>
            <ac:spMk id="8" creationId="{9FECD468-D859-490E-9795-74DDD441B13C}"/>
          </ac:spMkLst>
        </pc:spChg>
        <pc:spChg chg="mod replST">
          <ac:chgData name="Cantamessa Astrid" userId="25f9f48d-85bc-43a4-947a-61da0b1c16f5" providerId="ADAL" clId="{80008A71-63AE-4559-A497-FA3DB8649CB7}" dt="2023-07-09T12:18:33.187" v="6295"/>
          <ac:spMkLst>
            <pc:docMk/>
            <pc:sldMk cId="2899610716" sldId="287"/>
            <ac:spMk id="10" creationId="{3BDAD807-2B66-13BB-A07C-0049BAEB84EA}"/>
          </ac:spMkLst>
        </pc:spChg>
        <pc:spChg chg="mod replST">
          <ac:chgData name="Cantamessa Astrid" userId="25f9f48d-85bc-43a4-947a-61da0b1c16f5" providerId="ADAL" clId="{80008A71-63AE-4559-A497-FA3DB8649CB7}" dt="2023-07-09T12:18:33.218" v="6302"/>
          <ac:spMkLst>
            <pc:docMk/>
            <pc:sldMk cId="2899610716" sldId="287"/>
            <ac:spMk id="12" creationId="{050AEFB3-F00B-0F15-D66B-7344C7E9144B}"/>
          </ac:spMkLst>
        </pc:spChg>
        <pc:spChg chg="replST">
          <ac:chgData name="Cantamessa Astrid" userId="25f9f48d-85bc-43a4-947a-61da0b1c16f5" providerId="ADAL" clId="{80008A71-63AE-4559-A497-FA3DB8649CB7}" dt="2023-07-09T12:18:33.228" v="6304"/>
          <ac:spMkLst>
            <pc:docMk/>
            <pc:sldMk cId="2899610716" sldId="287"/>
            <ac:spMk id="13" creationId="{6326D6A2-1F6C-500A-385F-77B89B953BFF}"/>
          </ac:spMkLst>
        </pc:spChg>
        <pc:spChg chg="add mod ord replST">
          <ac:chgData name="Cantamessa Astrid" userId="25f9f48d-85bc-43a4-947a-61da0b1c16f5" providerId="ADAL" clId="{80008A71-63AE-4559-A497-FA3DB8649CB7}" dt="2023-07-09T12:18:31.129" v="5860"/>
          <ac:spMkLst>
            <pc:docMk/>
            <pc:sldMk cId="2899610716" sldId="287"/>
            <ac:spMk id="17" creationId="{0380DBD0-B38F-10BA-DAF5-346ED523545C}"/>
          </ac:spMkLst>
        </pc:spChg>
        <pc:spChg chg="replST">
          <ac:chgData name="Cantamessa Astrid" userId="25f9f48d-85bc-43a4-947a-61da0b1c16f5" providerId="ADAL" clId="{80008A71-63AE-4559-A497-FA3DB8649CB7}" dt="2023-07-09T12:18:33.210" v="6300"/>
          <ac:spMkLst>
            <pc:docMk/>
            <pc:sldMk cId="2899610716" sldId="287"/>
            <ac:spMk id="581" creationId="{31EBED47-33DB-9270-33C8-C37C84708DD4}"/>
          </ac:spMkLst>
        </pc:spChg>
        <pc:spChg chg="replST">
          <ac:chgData name="Cantamessa Astrid" userId="25f9f48d-85bc-43a4-947a-61da0b1c16f5" providerId="ADAL" clId="{80008A71-63AE-4559-A497-FA3DB8649CB7}" dt="2023-07-09T12:18:33.214" v="6301"/>
          <ac:spMkLst>
            <pc:docMk/>
            <pc:sldMk cId="2899610716" sldId="287"/>
            <ac:spMk id="582" creationId="{26389297-574B-E644-AA5D-E34E01EB7EAA}"/>
          </ac:spMkLst>
        </pc:spChg>
        <pc:spChg chg="mod">
          <ac:chgData name="Cantamessa Astrid" userId="25f9f48d-85bc-43a4-947a-61da0b1c16f5" providerId="ADAL" clId="{80008A71-63AE-4559-A497-FA3DB8649CB7}" dt="2023-07-06T12:57:46.388" v="1330" actId="164"/>
          <ac:spMkLst>
            <pc:docMk/>
            <pc:sldMk cId="2899610716" sldId="287"/>
            <ac:spMk id="902" creationId="{17BE0D5F-10C8-664F-7A45-3FFE13262F69}"/>
          </ac:spMkLst>
        </pc:spChg>
        <pc:spChg chg="replST">
          <ac:chgData name="Cantamessa Astrid" userId="25f9f48d-85bc-43a4-947a-61da0b1c16f5" providerId="ADAL" clId="{80008A71-63AE-4559-A497-FA3DB8649CB7}" dt="2023-07-09T12:18:33.201" v="6298"/>
          <ac:spMkLst>
            <pc:docMk/>
            <pc:sldMk cId="2899610716" sldId="287"/>
            <ac:spMk id="908" creationId="{A835189D-4526-AB4F-FA90-6E97DD097B85}"/>
          </ac:spMkLst>
        </pc:spChg>
        <pc:spChg chg="replST">
          <ac:chgData name="Cantamessa Astrid" userId="25f9f48d-85bc-43a4-947a-61da0b1c16f5" providerId="ADAL" clId="{80008A71-63AE-4559-A497-FA3DB8649CB7}" dt="2023-07-09T12:18:31.163" v="5868"/>
          <ac:spMkLst>
            <pc:docMk/>
            <pc:sldMk cId="2899610716" sldId="287"/>
            <ac:spMk id="914" creationId="{6926A660-CA3C-DDB2-A8D0-8C5E48040A48}"/>
          </ac:spMkLst>
        </pc:spChg>
        <pc:spChg chg="replST">
          <ac:chgData name="Cantamessa Astrid" userId="25f9f48d-85bc-43a4-947a-61da0b1c16f5" providerId="ADAL" clId="{80008A71-63AE-4559-A497-FA3DB8649CB7}" dt="2023-07-09T12:18:31.167" v="5869"/>
          <ac:spMkLst>
            <pc:docMk/>
            <pc:sldMk cId="2899610716" sldId="287"/>
            <ac:spMk id="915" creationId="{5B640C29-AE76-B1C2-3D26-DF39F06D0B5F}"/>
          </ac:spMkLst>
        </pc:spChg>
        <pc:spChg chg="replST">
          <ac:chgData name="Cantamessa Astrid" userId="25f9f48d-85bc-43a4-947a-61da0b1c16f5" providerId="ADAL" clId="{80008A71-63AE-4559-A497-FA3DB8649CB7}" dt="2023-07-09T12:18:31.171" v="5870"/>
          <ac:spMkLst>
            <pc:docMk/>
            <pc:sldMk cId="2899610716" sldId="287"/>
            <ac:spMk id="916" creationId="{F46E0A63-A30C-478A-0CFD-A8DBB889E50E}"/>
          </ac:spMkLst>
        </pc:spChg>
        <pc:spChg chg="replST">
          <ac:chgData name="Cantamessa Astrid" userId="25f9f48d-85bc-43a4-947a-61da0b1c16f5" providerId="ADAL" clId="{80008A71-63AE-4559-A497-FA3DB8649CB7}" dt="2023-07-09T12:18:31.176" v="5871"/>
          <ac:spMkLst>
            <pc:docMk/>
            <pc:sldMk cId="2899610716" sldId="287"/>
            <ac:spMk id="917" creationId="{20F1C099-8816-4231-9727-C161914E2F5E}"/>
          </ac:spMkLst>
        </pc:spChg>
        <pc:spChg chg="replST">
          <ac:chgData name="Cantamessa Astrid" userId="25f9f48d-85bc-43a4-947a-61da0b1c16f5" providerId="ADAL" clId="{80008A71-63AE-4559-A497-FA3DB8649CB7}" dt="2023-07-09T12:18:31.180" v="5872"/>
          <ac:spMkLst>
            <pc:docMk/>
            <pc:sldMk cId="2899610716" sldId="287"/>
            <ac:spMk id="918" creationId="{994896E0-216C-9055-E8ED-240EF0F8D2DC}"/>
          </ac:spMkLst>
        </pc:spChg>
        <pc:spChg chg="replST">
          <ac:chgData name="Cantamessa Astrid" userId="25f9f48d-85bc-43a4-947a-61da0b1c16f5" providerId="ADAL" clId="{80008A71-63AE-4559-A497-FA3DB8649CB7}" dt="2023-07-09T12:18:31.184" v="5873"/>
          <ac:spMkLst>
            <pc:docMk/>
            <pc:sldMk cId="2899610716" sldId="287"/>
            <ac:spMk id="919" creationId="{C884EC23-87EF-81ED-787E-04226CDEC133}"/>
          </ac:spMkLst>
        </pc:spChg>
        <pc:spChg chg="replST">
          <ac:chgData name="Cantamessa Astrid" userId="25f9f48d-85bc-43a4-947a-61da0b1c16f5" providerId="ADAL" clId="{80008A71-63AE-4559-A497-FA3DB8649CB7}" dt="2023-07-09T12:18:31.188" v="5874"/>
          <ac:spMkLst>
            <pc:docMk/>
            <pc:sldMk cId="2899610716" sldId="287"/>
            <ac:spMk id="920" creationId="{FE14CD7A-45B5-DFC4-71D8-04256C9B54D6}"/>
          </ac:spMkLst>
        </pc:spChg>
        <pc:spChg chg="replST">
          <ac:chgData name="Cantamessa Astrid" userId="25f9f48d-85bc-43a4-947a-61da0b1c16f5" providerId="ADAL" clId="{80008A71-63AE-4559-A497-FA3DB8649CB7}" dt="2023-07-09T12:18:31.193" v="5875"/>
          <ac:spMkLst>
            <pc:docMk/>
            <pc:sldMk cId="2899610716" sldId="287"/>
            <ac:spMk id="921" creationId="{50DD46B0-69A5-07D1-1145-84C79203435E}"/>
          </ac:spMkLst>
        </pc:spChg>
        <pc:spChg chg="replST">
          <ac:chgData name="Cantamessa Astrid" userId="25f9f48d-85bc-43a4-947a-61da0b1c16f5" providerId="ADAL" clId="{80008A71-63AE-4559-A497-FA3DB8649CB7}" dt="2023-07-09T12:18:31.197" v="5876"/>
          <ac:spMkLst>
            <pc:docMk/>
            <pc:sldMk cId="2899610716" sldId="287"/>
            <ac:spMk id="922" creationId="{0B4D3481-5CC7-25A6-8D64-6C52DA48031F}"/>
          </ac:spMkLst>
        </pc:spChg>
        <pc:spChg chg="replST">
          <ac:chgData name="Cantamessa Astrid" userId="25f9f48d-85bc-43a4-947a-61da0b1c16f5" providerId="ADAL" clId="{80008A71-63AE-4559-A497-FA3DB8649CB7}" dt="2023-07-09T12:18:31.201" v="5877"/>
          <ac:spMkLst>
            <pc:docMk/>
            <pc:sldMk cId="2899610716" sldId="287"/>
            <ac:spMk id="923" creationId="{0EDE6445-A928-78A5-7E65-C08F3E2C5F54}"/>
          </ac:spMkLst>
        </pc:spChg>
        <pc:spChg chg="replST">
          <ac:chgData name="Cantamessa Astrid" userId="25f9f48d-85bc-43a4-947a-61da0b1c16f5" providerId="ADAL" clId="{80008A71-63AE-4559-A497-FA3DB8649CB7}" dt="2023-07-09T12:18:31.206" v="5878"/>
          <ac:spMkLst>
            <pc:docMk/>
            <pc:sldMk cId="2899610716" sldId="287"/>
            <ac:spMk id="924" creationId="{C3BA5034-A827-9B39-BD92-DE50A1957142}"/>
          </ac:spMkLst>
        </pc:spChg>
        <pc:spChg chg="replST">
          <ac:chgData name="Cantamessa Astrid" userId="25f9f48d-85bc-43a4-947a-61da0b1c16f5" providerId="ADAL" clId="{80008A71-63AE-4559-A497-FA3DB8649CB7}" dt="2023-07-09T12:18:31.210" v="5879"/>
          <ac:spMkLst>
            <pc:docMk/>
            <pc:sldMk cId="2899610716" sldId="287"/>
            <ac:spMk id="925" creationId="{70C839B2-EA09-6467-1EBA-87B846BC0415}"/>
          </ac:spMkLst>
        </pc:spChg>
        <pc:spChg chg="replST">
          <ac:chgData name="Cantamessa Astrid" userId="25f9f48d-85bc-43a4-947a-61da0b1c16f5" providerId="ADAL" clId="{80008A71-63AE-4559-A497-FA3DB8649CB7}" dt="2023-07-09T12:18:31.214" v="5880"/>
          <ac:spMkLst>
            <pc:docMk/>
            <pc:sldMk cId="2899610716" sldId="287"/>
            <ac:spMk id="926" creationId="{BE55170F-2B12-3E8D-A80E-83BB4D05E41C}"/>
          </ac:spMkLst>
        </pc:spChg>
        <pc:spChg chg="replST">
          <ac:chgData name="Cantamessa Astrid" userId="25f9f48d-85bc-43a4-947a-61da0b1c16f5" providerId="ADAL" clId="{80008A71-63AE-4559-A497-FA3DB8649CB7}" dt="2023-07-09T12:18:31.218" v="5881"/>
          <ac:spMkLst>
            <pc:docMk/>
            <pc:sldMk cId="2899610716" sldId="287"/>
            <ac:spMk id="927" creationId="{67C02653-D125-7CB3-0AC1-D5DF23C79D48}"/>
          </ac:spMkLst>
        </pc:spChg>
        <pc:spChg chg="replST">
          <ac:chgData name="Cantamessa Astrid" userId="25f9f48d-85bc-43a4-947a-61da0b1c16f5" providerId="ADAL" clId="{80008A71-63AE-4559-A497-FA3DB8649CB7}" dt="2023-07-09T12:18:31.222" v="5882"/>
          <ac:spMkLst>
            <pc:docMk/>
            <pc:sldMk cId="2899610716" sldId="287"/>
            <ac:spMk id="928" creationId="{513CF740-DADB-5F8C-11C3-308EA9C38269}"/>
          </ac:spMkLst>
        </pc:spChg>
        <pc:spChg chg="replST">
          <ac:chgData name="Cantamessa Astrid" userId="25f9f48d-85bc-43a4-947a-61da0b1c16f5" providerId="ADAL" clId="{80008A71-63AE-4559-A497-FA3DB8649CB7}" dt="2023-07-09T12:18:31.226" v="5883"/>
          <ac:spMkLst>
            <pc:docMk/>
            <pc:sldMk cId="2899610716" sldId="287"/>
            <ac:spMk id="929" creationId="{11E32425-9CDD-7072-8697-E565ADE7EB6C}"/>
          </ac:spMkLst>
        </pc:spChg>
        <pc:spChg chg="replST">
          <ac:chgData name="Cantamessa Astrid" userId="25f9f48d-85bc-43a4-947a-61da0b1c16f5" providerId="ADAL" clId="{80008A71-63AE-4559-A497-FA3DB8649CB7}" dt="2023-07-09T12:18:31.231" v="5884"/>
          <ac:spMkLst>
            <pc:docMk/>
            <pc:sldMk cId="2899610716" sldId="287"/>
            <ac:spMk id="930" creationId="{AA9BEB49-26BC-64DE-84D6-56AA28D018CC}"/>
          </ac:spMkLst>
        </pc:spChg>
        <pc:spChg chg="replST">
          <ac:chgData name="Cantamessa Astrid" userId="25f9f48d-85bc-43a4-947a-61da0b1c16f5" providerId="ADAL" clId="{80008A71-63AE-4559-A497-FA3DB8649CB7}" dt="2023-07-09T12:18:31.235" v="5885"/>
          <ac:spMkLst>
            <pc:docMk/>
            <pc:sldMk cId="2899610716" sldId="287"/>
            <ac:spMk id="931" creationId="{66CA91D5-438A-3A3B-020D-C1EC15F6896B}"/>
          </ac:spMkLst>
        </pc:spChg>
        <pc:spChg chg="replST">
          <ac:chgData name="Cantamessa Astrid" userId="25f9f48d-85bc-43a4-947a-61da0b1c16f5" providerId="ADAL" clId="{80008A71-63AE-4559-A497-FA3DB8649CB7}" dt="2023-07-09T12:18:31.240" v="5886"/>
          <ac:spMkLst>
            <pc:docMk/>
            <pc:sldMk cId="2899610716" sldId="287"/>
            <ac:spMk id="932" creationId="{63A8BE4B-582B-7451-CCB0-B59CB62D0966}"/>
          </ac:spMkLst>
        </pc:spChg>
        <pc:spChg chg="replST">
          <ac:chgData name="Cantamessa Astrid" userId="25f9f48d-85bc-43a4-947a-61da0b1c16f5" providerId="ADAL" clId="{80008A71-63AE-4559-A497-FA3DB8649CB7}" dt="2023-07-09T12:18:31.244" v="5887"/>
          <ac:spMkLst>
            <pc:docMk/>
            <pc:sldMk cId="2899610716" sldId="287"/>
            <ac:spMk id="933" creationId="{578FEDAD-117C-6F70-7DBB-28756A106924}"/>
          </ac:spMkLst>
        </pc:spChg>
        <pc:spChg chg="replST">
          <ac:chgData name="Cantamessa Astrid" userId="25f9f48d-85bc-43a4-947a-61da0b1c16f5" providerId="ADAL" clId="{80008A71-63AE-4559-A497-FA3DB8649CB7}" dt="2023-07-09T12:18:31.249" v="5888"/>
          <ac:spMkLst>
            <pc:docMk/>
            <pc:sldMk cId="2899610716" sldId="287"/>
            <ac:spMk id="934" creationId="{5EE8F59A-49F7-144B-D77D-7B206DE9C7A0}"/>
          </ac:spMkLst>
        </pc:spChg>
        <pc:spChg chg="replST">
          <ac:chgData name="Cantamessa Astrid" userId="25f9f48d-85bc-43a4-947a-61da0b1c16f5" providerId="ADAL" clId="{80008A71-63AE-4559-A497-FA3DB8649CB7}" dt="2023-07-09T12:18:31.252" v="5889"/>
          <ac:spMkLst>
            <pc:docMk/>
            <pc:sldMk cId="2899610716" sldId="287"/>
            <ac:spMk id="935" creationId="{80BAEE61-C453-43D3-9F93-082814286781}"/>
          </ac:spMkLst>
        </pc:spChg>
        <pc:spChg chg="replST">
          <ac:chgData name="Cantamessa Astrid" userId="25f9f48d-85bc-43a4-947a-61da0b1c16f5" providerId="ADAL" clId="{80008A71-63AE-4559-A497-FA3DB8649CB7}" dt="2023-07-09T12:18:31.257" v="5890"/>
          <ac:spMkLst>
            <pc:docMk/>
            <pc:sldMk cId="2899610716" sldId="287"/>
            <ac:spMk id="936" creationId="{6E82E1B9-70A4-F180-703B-8D5CE0FFD2CE}"/>
          </ac:spMkLst>
        </pc:spChg>
        <pc:spChg chg="replST">
          <ac:chgData name="Cantamessa Astrid" userId="25f9f48d-85bc-43a4-947a-61da0b1c16f5" providerId="ADAL" clId="{80008A71-63AE-4559-A497-FA3DB8649CB7}" dt="2023-07-09T12:18:31.260" v="5891"/>
          <ac:spMkLst>
            <pc:docMk/>
            <pc:sldMk cId="2899610716" sldId="287"/>
            <ac:spMk id="937" creationId="{E33CB85D-1D11-3B84-C6EF-BA9494FAF461}"/>
          </ac:spMkLst>
        </pc:spChg>
        <pc:spChg chg="replST">
          <ac:chgData name="Cantamessa Astrid" userId="25f9f48d-85bc-43a4-947a-61da0b1c16f5" providerId="ADAL" clId="{80008A71-63AE-4559-A497-FA3DB8649CB7}" dt="2023-07-09T12:18:31.265" v="5892"/>
          <ac:spMkLst>
            <pc:docMk/>
            <pc:sldMk cId="2899610716" sldId="287"/>
            <ac:spMk id="938" creationId="{AC34B0A0-DD6D-7867-CC36-69F8EEA07336}"/>
          </ac:spMkLst>
        </pc:spChg>
        <pc:spChg chg="replST">
          <ac:chgData name="Cantamessa Astrid" userId="25f9f48d-85bc-43a4-947a-61da0b1c16f5" providerId="ADAL" clId="{80008A71-63AE-4559-A497-FA3DB8649CB7}" dt="2023-07-09T12:18:31.275" v="5893"/>
          <ac:spMkLst>
            <pc:docMk/>
            <pc:sldMk cId="2899610716" sldId="287"/>
            <ac:spMk id="939" creationId="{65304B83-8396-4D32-3911-15BAB6FE9D86}"/>
          </ac:spMkLst>
        </pc:spChg>
        <pc:spChg chg="replST">
          <ac:chgData name="Cantamessa Astrid" userId="25f9f48d-85bc-43a4-947a-61da0b1c16f5" providerId="ADAL" clId="{80008A71-63AE-4559-A497-FA3DB8649CB7}" dt="2023-07-09T12:18:31.280" v="5894"/>
          <ac:spMkLst>
            <pc:docMk/>
            <pc:sldMk cId="2899610716" sldId="287"/>
            <ac:spMk id="940" creationId="{05D4D2A7-BBB7-127A-35FB-6E1C0368ABEF}"/>
          </ac:spMkLst>
        </pc:spChg>
        <pc:spChg chg="replST">
          <ac:chgData name="Cantamessa Astrid" userId="25f9f48d-85bc-43a4-947a-61da0b1c16f5" providerId="ADAL" clId="{80008A71-63AE-4559-A497-FA3DB8649CB7}" dt="2023-07-09T12:18:31.284" v="5895"/>
          <ac:spMkLst>
            <pc:docMk/>
            <pc:sldMk cId="2899610716" sldId="287"/>
            <ac:spMk id="941" creationId="{E6225F39-E7F4-781A-4471-195425FA3923}"/>
          </ac:spMkLst>
        </pc:spChg>
        <pc:spChg chg="replST">
          <ac:chgData name="Cantamessa Astrid" userId="25f9f48d-85bc-43a4-947a-61da0b1c16f5" providerId="ADAL" clId="{80008A71-63AE-4559-A497-FA3DB8649CB7}" dt="2023-07-09T12:18:31.288" v="5896"/>
          <ac:spMkLst>
            <pc:docMk/>
            <pc:sldMk cId="2899610716" sldId="287"/>
            <ac:spMk id="942" creationId="{393D3780-DBC5-EDA6-817D-2D287F00644E}"/>
          </ac:spMkLst>
        </pc:spChg>
        <pc:spChg chg="replST">
          <ac:chgData name="Cantamessa Astrid" userId="25f9f48d-85bc-43a4-947a-61da0b1c16f5" providerId="ADAL" clId="{80008A71-63AE-4559-A497-FA3DB8649CB7}" dt="2023-07-09T12:18:31.292" v="5897"/>
          <ac:spMkLst>
            <pc:docMk/>
            <pc:sldMk cId="2899610716" sldId="287"/>
            <ac:spMk id="943" creationId="{50BAA1E7-FF3A-870A-B1A0-8857F7CC93A5}"/>
          </ac:spMkLst>
        </pc:spChg>
        <pc:spChg chg="replST">
          <ac:chgData name="Cantamessa Astrid" userId="25f9f48d-85bc-43a4-947a-61da0b1c16f5" providerId="ADAL" clId="{80008A71-63AE-4559-A497-FA3DB8649CB7}" dt="2023-07-09T12:18:31.296" v="5898"/>
          <ac:spMkLst>
            <pc:docMk/>
            <pc:sldMk cId="2899610716" sldId="287"/>
            <ac:spMk id="944" creationId="{AA5B3940-08AA-8F9A-656F-0C0EE6D9DC1C}"/>
          </ac:spMkLst>
        </pc:spChg>
        <pc:spChg chg="replST">
          <ac:chgData name="Cantamessa Astrid" userId="25f9f48d-85bc-43a4-947a-61da0b1c16f5" providerId="ADAL" clId="{80008A71-63AE-4559-A497-FA3DB8649CB7}" dt="2023-07-09T12:18:31.301" v="5899"/>
          <ac:spMkLst>
            <pc:docMk/>
            <pc:sldMk cId="2899610716" sldId="287"/>
            <ac:spMk id="945" creationId="{11FACD93-B8D9-0D3A-7036-9AA43FBE713D}"/>
          </ac:spMkLst>
        </pc:spChg>
        <pc:spChg chg="replST">
          <ac:chgData name="Cantamessa Astrid" userId="25f9f48d-85bc-43a4-947a-61da0b1c16f5" providerId="ADAL" clId="{80008A71-63AE-4559-A497-FA3DB8649CB7}" dt="2023-07-09T12:18:31.305" v="5900"/>
          <ac:spMkLst>
            <pc:docMk/>
            <pc:sldMk cId="2899610716" sldId="287"/>
            <ac:spMk id="946" creationId="{F7270EB6-D3B3-6D30-E660-2DF7D339C922}"/>
          </ac:spMkLst>
        </pc:spChg>
        <pc:spChg chg="replST">
          <ac:chgData name="Cantamessa Astrid" userId="25f9f48d-85bc-43a4-947a-61da0b1c16f5" providerId="ADAL" clId="{80008A71-63AE-4559-A497-FA3DB8649CB7}" dt="2023-07-09T12:18:31.309" v="5901"/>
          <ac:spMkLst>
            <pc:docMk/>
            <pc:sldMk cId="2899610716" sldId="287"/>
            <ac:spMk id="947" creationId="{BAA108C0-3DDA-F8EF-B11F-9499E0B15E11}"/>
          </ac:spMkLst>
        </pc:spChg>
        <pc:spChg chg="replST">
          <ac:chgData name="Cantamessa Astrid" userId="25f9f48d-85bc-43a4-947a-61da0b1c16f5" providerId="ADAL" clId="{80008A71-63AE-4559-A497-FA3DB8649CB7}" dt="2023-07-09T12:18:31.313" v="5902"/>
          <ac:spMkLst>
            <pc:docMk/>
            <pc:sldMk cId="2899610716" sldId="287"/>
            <ac:spMk id="948" creationId="{25F4349F-FDFA-6219-D3B4-56A3D4442DAA}"/>
          </ac:spMkLst>
        </pc:spChg>
        <pc:spChg chg="replST">
          <ac:chgData name="Cantamessa Astrid" userId="25f9f48d-85bc-43a4-947a-61da0b1c16f5" providerId="ADAL" clId="{80008A71-63AE-4559-A497-FA3DB8649CB7}" dt="2023-07-09T12:18:31.327" v="5903"/>
          <ac:spMkLst>
            <pc:docMk/>
            <pc:sldMk cId="2899610716" sldId="287"/>
            <ac:spMk id="949" creationId="{E3F6416D-B55F-E8D5-1AA3-C1F0FC7E1B99}"/>
          </ac:spMkLst>
        </pc:spChg>
        <pc:spChg chg="replST">
          <ac:chgData name="Cantamessa Astrid" userId="25f9f48d-85bc-43a4-947a-61da0b1c16f5" providerId="ADAL" clId="{80008A71-63AE-4559-A497-FA3DB8649CB7}" dt="2023-07-09T12:18:31.332" v="5904"/>
          <ac:spMkLst>
            <pc:docMk/>
            <pc:sldMk cId="2899610716" sldId="287"/>
            <ac:spMk id="950" creationId="{1D11385B-CE8E-0A2B-1CCA-E7AB13CF0D9E}"/>
          </ac:spMkLst>
        </pc:spChg>
        <pc:spChg chg="replST">
          <ac:chgData name="Cantamessa Astrid" userId="25f9f48d-85bc-43a4-947a-61da0b1c16f5" providerId="ADAL" clId="{80008A71-63AE-4559-A497-FA3DB8649CB7}" dt="2023-07-09T12:18:31.335" v="5905"/>
          <ac:spMkLst>
            <pc:docMk/>
            <pc:sldMk cId="2899610716" sldId="287"/>
            <ac:spMk id="951" creationId="{D6F090A6-C85B-2063-3282-98E50F4D3164}"/>
          </ac:spMkLst>
        </pc:spChg>
        <pc:spChg chg="replST">
          <ac:chgData name="Cantamessa Astrid" userId="25f9f48d-85bc-43a4-947a-61da0b1c16f5" providerId="ADAL" clId="{80008A71-63AE-4559-A497-FA3DB8649CB7}" dt="2023-07-09T12:18:31.339" v="5906"/>
          <ac:spMkLst>
            <pc:docMk/>
            <pc:sldMk cId="2899610716" sldId="287"/>
            <ac:spMk id="952" creationId="{BFBD4788-D90F-E5DC-9AD4-A5132F0CA8C2}"/>
          </ac:spMkLst>
        </pc:spChg>
        <pc:spChg chg="replST">
          <ac:chgData name="Cantamessa Astrid" userId="25f9f48d-85bc-43a4-947a-61da0b1c16f5" providerId="ADAL" clId="{80008A71-63AE-4559-A497-FA3DB8649CB7}" dt="2023-07-09T12:18:31.344" v="5907"/>
          <ac:spMkLst>
            <pc:docMk/>
            <pc:sldMk cId="2899610716" sldId="287"/>
            <ac:spMk id="953" creationId="{98AEBF88-88B1-5DC8-1240-82D597397C40}"/>
          </ac:spMkLst>
        </pc:spChg>
        <pc:spChg chg="replST">
          <ac:chgData name="Cantamessa Astrid" userId="25f9f48d-85bc-43a4-947a-61da0b1c16f5" providerId="ADAL" clId="{80008A71-63AE-4559-A497-FA3DB8649CB7}" dt="2023-07-09T12:18:31.348" v="5908"/>
          <ac:spMkLst>
            <pc:docMk/>
            <pc:sldMk cId="2899610716" sldId="287"/>
            <ac:spMk id="954" creationId="{EE79E0C4-CC14-F790-73E6-BDE19291524C}"/>
          </ac:spMkLst>
        </pc:spChg>
        <pc:spChg chg="replST">
          <ac:chgData name="Cantamessa Astrid" userId="25f9f48d-85bc-43a4-947a-61da0b1c16f5" providerId="ADAL" clId="{80008A71-63AE-4559-A497-FA3DB8649CB7}" dt="2023-07-09T12:18:31.352" v="5909"/>
          <ac:spMkLst>
            <pc:docMk/>
            <pc:sldMk cId="2899610716" sldId="287"/>
            <ac:spMk id="955" creationId="{D151F164-32E8-825B-C021-38740AFF55A9}"/>
          </ac:spMkLst>
        </pc:spChg>
        <pc:spChg chg="replST">
          <ac:chgData name="Cantamessa Astrid" userId="25f9f48d-85bc-43a4-947a-61da0b1c16f5" providerId="ADAL" clId="{80008A71-63AE-4559-A497-FA3DB8649CB7}" dt="2023-07-09T12:18:31.357" v="5910"/>
          <ac:spMkLst>
            <pc:docMk/>
            <pc:sldMk cId="2899610716" sldId="287"/>
            <ac:spMk id="956" creationId="{6D155C03-9A0B-AEDF-9E55-EB2D726FCC7E}"/>
          </ac:spMkLst>
        </pc:spChg>
        <pc:spChg chg="replST">
          <ac:chgData name="Cantamessa Astrid" userId="25f9f48d-85bc-43a4-947a-61da0b1c16f5" providerId="ADAL" clId="{80008A71-63AE-4559-A497-FA3DB8649CB7}" dt="2023-07-09T12:18:31.361" v="5911"/>
          <ac:spMkLst>
            <pc:docMk/>
            <pc:sldMk cId="2899610716" sldId="287"/>
            <ac:spMk id="957" creationId="{619886A1-6D32-2358-704B-C1ADA7BF4FD9}"/>
          </ac:spMkLst>
        </pc:spChg>
        <pc:spChg chg="replST">
          <ac:chgData name="Cantamessa Astrid" userId="25f9f48d-85bc-43a4-947a-61da0b1c16f5" providerId="ADAL" clId="{80008A71-63AE-4559-A497-FA3DB8649CB7}" dt="2023-07-09T12:18:31.365" v="5912"/>
          <ac:spMkLst>
            <pc:docMk/>
            <pc:sldMk cId="2899610716" sldId="287"/>
            <ac:spMk id="958" creationId="{83863493-CD0C-E117-B1CF-F2E275988DB3}"/>
          </ac:spMkLst>
        </pc:spChg>
        <pc:spChg chg="replST">
          <ac:chgData name="Cantamessa Astrid" userId="25f9f48d-85bc-43a4-947a-61da0b1c16f5" providerId="ADAL" clId="{80008A71-63AE-4559-A497-FA3DB8649CB7}" dt="2023-07-09T12:18:31.370" v="5913"/>
          <ac:spMkLst>
            <pc:docMk/>
            <pc:sldMk cId="2899610716" sldId="287"/>
            <ac:spMk id="959" creationId="{C4D06ED2-A522-1A33-35C0-DCB6C34F3E5B}"/>
          </ac:spMkLst>
        </pc:spChg>
        <pc:spChg chg="replST">
          <ac:chgData name="Cantamessa Astrid" userId="25f9f48d-85bc-43a4-947a-61da0b1c16f5" providerId="ADAL" clId="{80008A71-63AE-4559-A497-FA3DB8649CB7}" dt="2023-07-09T12:18:31.373" v="5914"/>
          <ac:spMkLst>
            <pc:docMk/>
            <pc:sldMk cId="2899610716" sldId="287"/>
            <ac:spMk id="960" creationId="{A8BD16C8-A65B-F456-57F9-C02A7A4D165B}"/>
          </ac:spMkLst>
        </pc:spChg>
        <pc:spChg chg="replST">
          <ac:chgData name="Cantamessa Astrid" userId="25f9f48d-85bc-43a4-947a-61da0b1c16f5" providerId="ADAL" clId="{80008A71-63AE-4559-A497-FA3DB8649CB7}" dt="2023-07-09T12:18:31.378" v="5915"/>
          <ac:spMkLst>
            <pc:docMk/>
            <pc:sldMk cId="2899610716" sldId="287"/>
            <ac:spMk id="961" creationId="{DDB980D2-46FD-D632-AFBA-988676881AFD}"/>
          </ac:spMkLst>
        </pc:spChg>
        <pc:spChg chg="replST">
          <ac:chgData name="Cantamessa Astrid" userId="25f9f48d-85bc-43a4-947a-61da0b1c16f5" providerId="ADAL" clId="{80008A71-63AE-4559-A497-FA3DB8649CB7}" dt="2023-07-09T12:18:31.382" v="5916"/>
          <ac:spMkLst>
            <pc:docMk/>
            <pc:sldMk cId="2899610716" sldId="287"/>
            <ac:spMk id="962" creationId="{CB8C0CF7-0449-07A2-4D4E-3BF4B19EF69A}"/>
          </ac:spMkLst>
        </pc:spChg>
        <pc:spChg chg="replST">
          <ac:chgData name="Cantamessa Astrid" userId="25f9f48d-85bc-43a4-947a-61da0b1c16f5" providerId="ADAL" clId="{80008A71-63AE-4559-A497-FA3DB8649CB7}" dt="2023-07-09T12:18:31.386" v="5917"/>
          <ac:spMkLst>
            <pc:docMk/>
            <pc:sldMk cId="2899610716" sldId="287"/>
            <ac:spMk id="963" creationId="{374EBAAE-A256-4F95-DBCC-CB3CACF3AFC5}"/>
          </ac:spMkLst>
        </pc:spChg>
        <pc:spChg chg="replST">
          <ac:chgData name="Cantamessa Astrid" userId="25f9f48d-85bc-43a4-947a-61da0b1c16f5" providerId="ADAL" clId="{80008A71-63AE-4559-A497-FA3DB8649CB7}" dt="2023-07-09T12:18:31.390" v="5918"/>
          <ac:spMkLst>
            <pc:docMk/>
            <pc:sldMk cId="2899610716" sldId="287"/>
            <ac:spMk id="964" creationId="{CF521233-7092-9DB0-81B3-06918F53590D}"/>
          </ac:spMkLst>
        </pc:spChg>
        <pc:spChg chg="replST">
          <ac:chgData name="Cantamessa Astrid" userId="25f9f48d-85bc-43a4-947a-61da0b1c16f5" providerId="ADAL" clId="{80008A71-63AE-4559-A497-FA3DB8649CB7}" dt="2023-07-09T12:18:31.394" v="5919"/>
          <ac:spMkLst>
            <pc:docMk/>
            <pc:sldMk cId="2899610716" sldId="287"/>
            <ac:spMk id="965" creationId="{CC00DDAB-822C-B654-8684-6BED6309D378}"/>
          </ac:spMkLst>
        </pc:spChg>
        <pc:spChg chg="replST">
          <ac:chgData name="Cantamessa Astrid" userId="25f9f48d-85bc-43a4-947a-61da0b1c16f5" providerId="ADAL" clId="{80008A71-63AE-4559-A497-FA3DB8649CB7}" dt="2023-07-09T12:18:31.398" v="5920"/>
          <ac:spMkLst>
            <pc:docMk/>
            <pc:sldMk cId="2899610716" sldId="287"/>
            <ac:spMk id="966" creationId="{22152674-15CC-BF64-BC21-82E69C61BC40}"/>
          </ac:spMkLst>
        </pc:spChg>
        <pc:spChg chg="replST">
          <ac:chgData name="Cantamessa Astrid" userId="25f9f48d-85bc-43a4-947a-61da0b1c16f5" providerId="ADAL" clId="{80008A71-63AE-4559-A497-FA3DB8649CB7}" dt="2023-07-09T12:18:31.403" v="5921"/>
          <ac:spMkLst>
            <pc:docMk/>
            <pc:sldMk cId="2899610716" sldId="287"/>
            <ac:spMk id="967" creationId="{E21386B2-60C2-E76D-B6A7-6696E18EFAA7}"/>
          </ac:spMkLst>
        </pc:spChg>
        <pc:spChg chg="replST">
          <ac:chgData name="Cantamessa Astrid" userId="25f9f48d-85bc-43a4-947a-61da0b1c16f5" providerId="ADAL" clId="{80008A71-63AE-4559-A497-FA3DB8649CB7}" dt="2023-07-09T12:18:31.407" v="5922"/>
          <ac:spMkLst>
            <pc:docMk/>
            <pc:sldMk cId="2899610716" sldId="287"/>
            <ac:spMk id="968" creationId="{910614CE-ADC1-C324-197E-C603160DDDFF}"/>
          </ac:spMkLst>
        </pc:spChg>
        <pc:spChg chg="replST">
          <ac:chgData name="Cantamessa Astrid" userId="25f9f48d-85bc-43a4-947a-61da0b1c16f5" providerId="ADAL" clId="{80008A71-63AE-4559-A497-FA3DB8649CB7}" dt="2023-07-09T12:18:31.412" v="5923"/>
          <ac:spMkLst>
            <pc:docMk/>
            <pc:sldMk cId="2899610716" sldId="287"/>
            <ac:spMk id="969" creationId="{DEC0B2C0-8EEB-D94F-C469-EDB0DF5DE1BE}"/>
          </ac:spMkLst>
        </pc:spChg>
        <pc:spChg chg="replST">
          <ac:chgData name="Cantamessa Astrid" userId="25f9f48d-85bc-43a4-947a-61da0b1c16f5" providerId="ADAL" clId="{80008A71-63AE-4559-A497-FA3DB8649CB7}" dt="2023-07-09T12:18:31.416" v="5924"/>
          <ac:spMkLst>
            <pc:docMk/>
            <pc:sldMk cId="2899610716" sldId="287"/>
            <ac:spMk id="970" creationId="{C3D22DC1-094B-41FA-6927-46AA928D622F}"/>
          </ac:spMkLst>
        </pc:spChg>
        <pc:spChg chg="replST">
          <ac:chgData name="Cantamessa Astrid" userId="25f9f48d-85bc-43a4-947a-61da0b1c16f5" providerId="ADAL" clId="{80008A71-63AE-4559-A497-FA3DB8649CB7}" dt="2023-07-09T12:18:31.420" v="5925"/>
          <ac:spMkLst>
            <pc:docMk/>
            <pc:sldMk cId="2899610716" sldId="287"/>
            <ac:spMk id="971" creationId="{CE50CAC6-B4A8-051A-5B7B-42656F774253}"/>
          </ac:spMkLst>
        </pc:spChg>
        <pc:spChg chg="replST">
          <ac:chgData name="Cantamessa Astrid" userId="25f9f48d-85bc-43a4-947a-61da0b1c16f5" providerId="ADAL" clId="{80008A71-63AE-4559-A497-FA3DB8649CB7}" dt="2023-07-09T12:18:31.424" v="5926"/>
          <ac:spMkLst>
            <pc:docMk/>
            <pc:sldMk cId="2899610716" sldId="287"/>
            <ac:spMk id="972" creationId="{C582D2EC-6C60-7CFC-431F-BFEC7C472D24}"/>
          </ac:spMkLst>
        </pc:spChg>
        <pc:spChg chg="replST">
          <ac:chgData name="Cantamessa Astrid" userId="25f9f48d-85bc-43a4-947a-61da0b1c16f5" providerId="ADAL" clId="{80008A71-63AE-4559-A497-FA3DB8649CB7}" dt="2023-07-09T12:18:31.429" v="5927"/>
          <ac:spMkLst>
            <pc:docMk/>
            <pc:sldMk cId="2899610716" sldId="287"/>
            <ac:spMk id="973" creationId="{6BE5575D-0CAA-B9F1-A51A-27A98BF0F59C}"/>
          </ac:spMkLst>
        </pc:spChg>
        <pc:spChg chg="replST">
          <ac:chgData name="Cantamessa Astrid" userId="25f9f48d-85bc-43a4-947a-61da0b1c16f5" providerId="ADAL" clId="{80008A71-63AE-4559-A497-FA3DB8649CB7}" dt="2023-07-09T12:18:31.433" v="5928"/>
          <ac:spMkLst>
            <pc:docMk/>
            <pc:sldMk cId="2899610716" sldId="287"/>
            <ac:spMk id="974" creationId="{8FF2566B-3C47-F856-C840-AB7871119898}"/>
          </ac:spMkLst>
        </pc:spChg>
        <pc:spChg chg="replST">
          <ac:chgData name="Cantamessa Astrid" userId="25f9f48d-85bc-43a4-947a-61da0b1c16f5" providerId="ADAL" clId="{80008A71-63AE-4559-A497-FA3DB8649CB7}" dt="2023-07-09T12:18:31.438" v="5929"/>
          <ac:spMkLst>
            <pc:docMk/>
            <pc:sldMk cId="2899610716" sldId="287"/>
            <ac:spMk id="975" creationId="{01ED1CFE-5C82-01BA-15BA-FF3B25B1A24C}"/>
          </ac:spMkLst>
        </pc:spChg>
        <pc:spChg chg="replST">
          <ac:chgData name="Cantamessa Astrid" userId="25f9f48d-85bc-43a4-947a-61da0b1c16f5" providerId="ADAL" clId="{80008A71-63AE-4559-A497-FA3DB8649CB7}" dt="2023-07-09T12:18:31.441" v="5930"/>
          <ac:spMkLst>
            <pc:docMk/>
            <pc:sldMk cId="2899610716" sldId="287"/>
            <ac:spMk id="976" creationId="{F1F6C37E-35BB-6AC8-3708-E5B06F01B3E9}"/>
          </ac:spMkLst>
        </pc:spChg>
        <pc:spChg chg="replST">
          <ac:chgData name="Cantamessa Astrid" userId="25f9f48d-85bc-43a4-947a-61da0b1c16f5" providerId="ADAL" clId="{80008A71-63AE-4559-A497-FA3DB8649CB7}" dt="2023-07-09T12:18:31.446" v="5931"/>
          <ac:spMkLst>
            <pc:docMk/>
            <pc:sldMk cId="2899610716" sldId="287"/>
            <ac:spMk id="977" creationId="{78551297-AB83-6E05-99D7-FABC565E2F17}"/>
          </ac:spMkLst>
        </pc:spChg>
        <pc:spChg chg="replST">
          <ac:chgData name="Cantamessa Astrid" userId="25f9f48d-85bc-43a4-947a-61da0b1c16f5" providerId="ADAL" clId="{80008A71-63AE-4559-A497-FA3DB8649CB7}" dt="2023-07-09T12:18:31.450" v="5932"/>
          <ac:spMkLst>
            <pc:docMk/>
            <pc:sldMk cId="2899610716" sldId="287"/>
            <ac:spMk id="978" creationId="{CD3FFC6D-49A9-6CC6-3811-9E7EAC6CCA3C}"/>
          </ac:spMkLst>
        </pc:spChg>
        <pc:spChg chg="replST">
          <ac:chgData name="Cantamessa Astrid" userId="25f9f48d-85bc-43a4-947a-61da0b1c16f5" providerId="ADAL" clId="{80008A71-63AE-4559-A497-FA3DB8649CB7}" dt="2023-07-09T12:18:31.454" v="5933"/>
          <ac:spMkLst>
            <pc:docMk/>
            <pc:sldMk cId="2899610716" sldId="287"/>
            <ac:spMk id="979" creationId="{93DF09D7-F20B-6A74-BCE8-084C562C9947}"/>
          </ac:spMkLst>
        </pc:spChg>
        <pc:spChg chg="replST">
          <ac:chgData name="Cantamessa Astrid" userId="25f9f48d-85bc-43a4-947a-61da0b1c16f5" providerId="ADAL" clId="{80008A71-63AE-4559-A497-FA3DB8649CB7}" dt="2023-07-09T12:18:31.459" v="5934"/>
          <ac:spMkLst>
            <pc:docMk/>
            <pc:sldMk cId="2899610716" sldId="287"/>
            <ac:spMk id="980" creationId="{9BE35F7F-14E8-E547-7CE2-B8FA497FB54E}"/>
          </ac:spMkLst>
        </pc:spChg>
        <pc:spChg chg="replST">
          <ac:chgData name="Cantamessa Astrid" userId="25f9f48d-85bc-43a4-947a-61da0b1c16f5" providerId="ADAL" clId="{80008A71-63AE-4559-A497-FA3DB8649CB7}" dt="2023-07-09T12:18:31.462" v="5935"/>
          <ac:spMkLst>
            <pc:docMk/>
            <pc:sldMk cId="2899610716" sldId="287"/>
            <ac:spMk id="981" creationId="{6006CA75-0EC6-E19C-5E33-BEBE52E73900}"/>
          </ac:spMkLst>
        </pc:spChg>
        <pc:spChg chg="replST">
          <ac:chgData name="Cantamessa Astrid" userId="25f9f48d-85bc-43a4-947a-61da0b1c16f5" providerId="ADAL" clId="{80008A71-63AE-4559-A497-FA3DB8649CB7}" dt="2023-07-09T12:18:31.467" v="5936"/>
          <ac:spMkLst>
            <pc:docMk/>
            <pc:sldMk cId="2899610716" sldId="287"/>
            <ac:spMk id="982" creationId="{EBAFAE07-6987-166F-3C43-91D6B254788A}"/>
          </ac:spMkLst>
        </pc:spChg>
        <pc:spChg chg="replST">
          <ac:chgData name="Cantamessa Astrid" userId="25f9f48d-85bc-43a4-947a-61da0b1c16f5" providerId="ADAL" clId="{80008A71-63AE-4559-A497-FA3DB8649CB7}" dt="2023-07-09T12:18:31.471" v="5937"/>
          <ac:spMkLst>
            <pc:docMk/>
            <pc:sldMk cId="2899610716" sldId="287"/>
            <ac:spMk id="983" creationId="{9365D357-FAA2-759C-7518-76C37B1A405C}"/>
          </ac:spMkLst>
        </pc:spChg>
        <pc:spChg chg="replST">
          <ac:chgData name="Cantamessa Astrid" userId="25f9f48d-85bc-43a4-947a-61da0b1c16f5" providerId="ADAL" clId="{80008A71-63AE-4559-A497-FA3DB8649CB7}" dt="2023-07-09T12:18:31.476" v="5938"/>
          <ac:spMkLst>
            <pc:docMk/>
            <pc:sldMk cId="2899610716" sldId="287"/>
            <ac:spMk id="984" creationId="{3EF3F17B-606F-3D65-1440-95E0F4C6CD08}"/>
          </ac:spMkLst>
        </pc:spChg>
        <pc:spChg chg="replST">
          <ac:chgData name="Cantamessa Astrid" userId="25f9f48d-85bc-43a4-947a-61da0b1c16f5" providerId="ADAL" clId="{80008A71-63AE-4559-A497-FA3DB8649CB7}" dt="2023-07-09T12:18:31.480" v="5939"/>
          <ac:spMkLst>
            <pc:docMk/>
            <pc:sldMk cId="2899610716" sldId="287"/>
            <ac:spMk id="985" creationId="{E078F388-B02A-5834-48A5-97BC6A3075C5}"/>
          </ac:spMkLst>
        </pc:spChg>
        <pc:spChg chg="replST">
          <ac:chgData name="Cantamessa Astrid" userId="25f9f48d-85bc-43a4-947a-61da0b1c16f5" providerId="ADAL" clId="{80008A71-63AE-4559-A497-FA3DB8649CB7}" dt="2023-07-09T12:18:31.484" v="5940"/>
          <ac:spMkLst>
            <pc:docMk/>
            <pc:sldMk cId="2899610716" sldId="287"/>
            <ac:spMk id="986" creationId="{92A737E4-0495-8F78-6AB8-8A9A81760251}"/>
          </ac:spMkLst>
        </pc:spChg>
        <pc:spChg chg="replST">
          <ac:chgData name="Cantamessa Astrid" userId="25f9f48d-85bc-43a4-947a-61da0b1c16f5" providerId="ADAL" clId="{80008A71-63AE-4559-A497-FA3DB8649CB7}" dt="2023-07-09T12:18:31.488" v="5941"/>
          <ac:spMkLst>
            <pc:docMk/>
            <pc:sldMk cId="2899610716" sldId="287"/>
            <ac:spMk id="987" creationId="{954BFE2C-0558-C4FB-8576-7DDC37DA83E0}"/>
          </ac:spMkLst>
        </pc:spChg>
        <pc:spChg chg="replST">
          <ac:chgData name="Cantamessa Astrid" userId="25f9f48d-85bc-43a4-947a-61da0b1c16f5" providerId="ADAL" clId="{80008A71-63AE-4559-A497-FA3DB8649CB7}" dt="2023-07-09T12:18:31.492" v="5942"/>
          <ac:spMkLst>
            <pc:docMk/>
            <pc:sldMk cId="2899610716" sldId="287"/>
            <ac:spMk id="988" creationId="{E88EB9A8-8C29-78EE-BBA7-1D4E10744915}"/>
          </ac:spMkLst>
        </pc:spChg>
        <pc:spChg chg="replST">
          <ac:chgData name="Cantamessa Astrid" userId="25f9f48d-85bc-43a4-947a-61da0b1c16f5" providerId="ADAL" clId="{80008A71-63AE-4559-A497-FA3DB8649CB7}" dt="2023-07-09T12:18:31.497" v="5943"/>
          <ac:spMkLst>
            <pc:docMk/>
            <pc:sldMk cId="2899610716" sldId="287"/>
            <ac:spMk id="989" creationId="{F421ED87-88CA-E62C-9CD8-94911388F417}"/>
          </ac:spMkLst>
        </pc:spChg>
        <pc:spChg chg="replST">
          <ac:chgData name="Cantamessa Astrid" userId="25f9f48d-85bc-43a4-947a-61da0b1c16f5" providerId="ADAL" clId="{80008A71-63AE-4559-A497-FA3DB8649CB7}" dt="2023-07-09T12:18:31.501" v="5944"/>
          <ac:spMkLst>
            <pc:docMk/>
            <pc:sldMk cId="2899610716" sldId="287"/>
            <ac:spMk id="990" creationId="{49AF1827-25A8-926C-3CFC-36F3BEF499FE}"/>
          </ac:spMkLst>
        </pc:spChg>
        <pc:spChg chg="replST">
          <ac:chgData name="Cantamessa Astrid" userId="25f9f48d-85bc-43a4-947a-61da0b1c16f5" providerId="ADAL" clId="{80008A71-63AE-4559-A497-FA3DB8649CB7}" dt="2023-07-09T12:18:31.504" v="5945"/>
          <ac:spMkLst>
            <pc:docMk/>
            <pc:sldMk cId="2899610716" sldId="287"/>
            <ac:spMk id="991" creationId="{973BC342-0B05-6A87-2FD6-0A28EAF017D2}"/>
          </ac:spMkLst>
        </pc:spChg>
        <pc:spChg chg="replST">
          <ac:chgData name="Cantamessa Astrid" userId="25f9f48d-85bc-43a4-947a-61da0b1c16f5" providerId="ADAL" clId="{80008A71-63AE-4559-A497-FA3DB8649CB7}" dt="2023-07-09T12:18:31.510" v="5946"/>
          <ac:spMkLst>
            <pc:docMk/>
            <pc:sldMk cId="2899610716" sldId="287"/>
            <ac:spMk id="992" creationId="{C310DE85-24AB-3AAC-FE7F-DD1DC11571E4}"/>
          </ac:spMkLst>
        </pc:spChg>
        <pc:spChg chg="replST">
          <ac:chgData name="Cantamessa Astrid" userId="25f9f48d-85bc-43a4-947a-61da0b1c16f5" providerId="ADAL" clId="{80008A71-63AE-4559-A497-FA3DB8649CB7}" dt="2023-07-09T12:18:31.514" v="5947"/>
          <ac:spMkLst>
            <pc:docMk/>
            <pc:sldMk cId="2899610716" sldId="287"/>
            <ac:spMk id="993" creationId="{D883B515-875F-2299-5912-B712928DBA40}"/>
          </ac:spMkLst>
        </pc:spChg>
        <pc:spChg chg="replST">
          <ac:chgData name="Cantamessa Astrid" userId="25f9f48d-85bc-43a4-947a-61da0b1c16f5" providerId="ADAL" clId="{80008A71-63AE-4559-A497-FA3DB8649CB7}" dt="2023-07-09T12:18:31.518" v="5948"/>
          <ac:spMkLst>
            <pc:docMk/>
            <pc:sldMk cId="2899610716" sldId="287"/>
            <ac:spMk id="994" creationId="{D0C65E53-4A14-7C38-D641-8D3A075CDA69}"/>
          </ac:spMkLst>
        </pc:spChg>
        <pc:spChg chg="replST">
          <ac:chgData name="Cantamessa Astrid" userId="25f9f48d-85bc-43a4-947a-61da0b1c16f5" providerId="ADAL" clId="{80008A71-63AE-4559-A497-FA3DB8649CB7}" dt="2023-07-09T12:18:31.522" v="5949"/>
          <ac:spMkLst>
            <pc:docMk/>
            <pc:sldMk cId="2899610716" sldId="287"/>
            <ac:spMk id="995" creationId="{AAEAA97F-3B0F-6170-0DFB-4699C439C0E6}"/>
          </ac:spMkLst>
        </pc:spChg>
        <pc:spChg chg="replST">
          <ac:chgData name="Cantamessa Astrid" userId="25f9f48d-85bc-43a4-947a-61da0b1c16f5" providerId="ADAL" clId="{80008A71-63AE-4559-A497-FA3DB8649CB7}" dt="2023-07-09T12:18:31.527" v="5950"/>
          <ac:spMkLst>
            <pc:docMk/>
            <pc:sldMk cId="2899610716" sldId="287"/>
            <ac:spMk id="996" creationId="{3F22B48F-6832-7D37-4612-D80FCA1883CE}"/>
          </ac:spMkLst>
        </pc:spChg>
        <pc:spChg chg="replST">
          <ac:chgData name="Cantamessa Astrid" userId="25f9f48d-85bc-43a4-947a-61da0b1c16f5" providerId="ADAL" clId="{80008A71-63AE-4559-A497-FA3DB8649CB7}" dt="2023-07-09T12:18:31.531" v="5951"/>
          <ac:spMkLst>
            <pc:docMk/>
            <pc:sldMk cId="2899610716" sldId="287"/>
            <ac:spMk id="997" creationId="{01520DE8-73D7-4A1E-4BC1-C0EEBC631CCC}"/>
          </ac:spMkLst>
        </pc:spChg>
        <pc:spChg chg="replST">
          <ac:chgData name="Cantamessa Astrid" userId="25f9f48d-85bc-43a4-947a-61da0b1c16f5" providerId="ADAL" clId="{80008A71-63AE-4559-A497-FA3DB8649CB7}" dt="2023-07-09T12:18:31.535" v="5952"/>
          <ac:spMkLst>
            <pc:docMk/>
            <pc:sldMk cId="2899610716" sldId="287"/>
            <ac:spMk id="998" creationId="{6D676D88-5E74-4A88-78D1-0F9DF3D3E743}"/>
          </ac:spMkLst>
        </pc:spChg>
        <pc:spChg chg="replST">
          <ac:chgData name="Cantamessa Astrid" userId="25f9f48d-85bc-43a4-947a-61da0b1c16f5" providerId="ADAL" clId="{80008A71-63AE-4559-A497-FA3DB8649CB7}" dt="2023-07-09T12:18:31.538" v="5953"/>
          <ac:spMkLst>
            <pc:docMk/>
            <pc:sldMk cId="2899610716" sldId="287"/>
            <ac:spMk id="999" creationId="{F05E718C-1D17-C62F-0E04-7B5A7621B461}"/>
          </ac:spMkLst>
        </pc:spChg>
        <pc:spChg chg="replST">
          <ac:chgData name="Cantamessa Astrid" userId="25f9f48d-85bc-43a4-947a-61da0b1c16f5" providerId="ADAL" clId="{80008A71-63AE-4559-A497-FA3DB8649CB7}" dt="2023-07-09T12:18:31.543" v="5954"/>
          <ac:spMkLst>
            <pc:docMk/>
            <pc:sldMk cId="2899610716" sldId="287"/>
            <ac:spMk id="1000" creationId="{54626981-DC64-3B87-7F06-5D15600A6206}"/>
          </ac:spMkLst>
        </pc:spChg>
        <pc:spChg chg="replST">
          <ac:chgData name="Cantamessa Astrid" userId="25f9f48d-85bc-43a4-947a-61da0b1c16f5" providerId="ADAL" clId="{80008A71-63AE-4559-A497-FA3DB8649CB7}" dt="2023-07-09T12:18:31.547" v="5955"/>
          <ac:spMkLst>
            <pc:docMk/>
            <pc:sldMk cId="2899610716" sldId="287"/>
            <ac:spMk id="1001" creationId="{773A5A75-AACD-DC77-9116-84F8D03CF12B}"/>
          </ac:spMkLst>
        </pc:spChg>
        <pc:spChg chg="replST">
          <ac:chgData name="Cantamessa Astrid" userId="25f9f48d-85bc-43a4-947a-61da0b1c16f5" providerId="ADAL" clId="{80008A71-63AE-4559-A497-FA3DB8649CB7}" dt="2023-07-09T12:18:31.558" v="5956"/>
          <ac:spMkLst>
            <pc:docMk/>
            <pc:sldMk cId="2899610716" sldId="287"/>
            <ac:spMk id="1002" creationId="{ADFD8AC3-EF63-717D-B1DF-A58CC1AEF8CC}"/>
          </ac:spMkLst>
        </pc:spChg>
        <pc:spChg chg="replST">
          <ac:chgData name="Cantamessa Astrid" userId="25f9f48d-85bc-43a4-947a-61da0b1c16f5" providerId="ADAL" clId="{80008A71-63AE-4559-A497-FA3DB8649CB7}" dt="2023-07-09T12:18:31.563" v="5957"/>
          <ac:spMkLst>
            <pc:docMk/>
            <pc:sldMk cId="2899610716" sldId="287"/>
            <ac:spMk id="1003" creationId="{DD4CE3AF-49CD-E00B-E3DC-254610260102}"/>
          </ac:spMkLst>
        </pc:spChg>
        <pc:spChg chg="replST">
          <ac:chgData name="Cantamessa Astrid" userId="25f9f48d-85bc-43a4-947a-61da0b1c16f5" providerId="ADAL" clId="{80008A71-63AE-4559-A497-FA3DB8649CB7}" dt="2023-07-09T12:18:31.567" v="5958"/>
          <ac:spMkLst>
            <pc:docMk/>
            <pc:sldMk cId="2899610716" sldId="287"/>
            <ac:spMk id="1004" creationId="{42FF3288-E5D9-5F5D-70A5-2BE0A3370295}"/>
          </ac:spMkLst>
        </pc:spChg>
        <pc:spChg chg="replST">
          <ac:chgData name="Cantamessa Astrid" userId="25f9f48d-85bc-43a4-947a-61da0b1c16f5" providerId="ADAL" clId="{80008A71-63AE-4559-A497-FA3DB8649CB7}" dt="2023-07-09T12:18:31.571" v="5959"/>
          <ac:spMkLst>
            <pc:docMk/>
            <pc:sldMk cId="2899610716" sldId="287"/>
            <ac:spMk id="1005" creationId="{F3F43DDC-79BB-AFC0-4ABD-443A5614B704}"/>
          </ac:spMkLst>
        </pc:spChg>
        <pc:spChg chg="replST">
          <ac:chgData name="Cantamessa Astrid" userId="25f9f48d-85bc-43a4-947a-61da0b1c16f5" providerId="ADAL" clId="{80008A71-63AE-4559-A497-FA3DB8649CB7}" dt="2023-07-09T12:18:31.575" v="5960"/>
          <ac:spMkLst>
            <pc:docMk/>
            <pc:sldMk cId="2899610716" sldId="287"/>
            <ac:spMk id="1006" creationId="{AC98B6DE-6C6F-97C7-AD79-95DE7F79B1EA}"/>
          </ac:spMkLst>
        </pc:spChg>
        <pc:spChg chg="replST">
          <ac:chgData name="Cantamessa Astrid" userId="25f9f48d-85bc-43a4-947a-61da0b1c16f5" providerId="ADAL" clId="{80008A71-63AE-4559-A497-FA3DB8649CB7}" dt="2023-07-09T12:18:31.579" v="5961"/>
          <ac:spMkLst>
            <pc:docMk/>
            <pc:sldMk cId="2899610716" sldId="287"/>
            <ac:spMk id="1007" creationId="{F550A82C-EB21-C188-EF09-1D8D12CC02AD}"/>
          </ac:spMkLst>
        </pc:spChg>
        <pc:spChg chg="replST">
          <ac:chgData name="Cantamessa Astrid" userId="25f9f48d-85bc-43a4-947a-61da0b1c16f5" providerId="ADAL" clId="{80008A71-63AE-4559-A497-FA3DB8649CB7}" dt="2023-07-09T12:18:31.584" v="5962"/>
          <ac:spMkLst>
            <pc:docMk/>
            <pc:sldMk cId="2899610716" sldId="287"/>
            <ac:spMk id="1008" creationId="{28648CFA-84D0-3DCC-1E89-8E156A23CE42}"/>
          </ac:spMkLst>
        </pc:spChg>
        <pc:spChg chg="replST">
          <ac:chgData name="Cantamessa Astrid" userId="25f9f48d-85bc-43a4-947a-61da0b1c16f5" providerId="ADAL" clId="{80008A71-63AE-4559-A497-FA3DB8649CB7}" dt="2023-07-09T12:18:31.588" v="5963"/>
          <ac:spMkLst>
            <pc:docMk/>
            <pc:sldMk cId="2899610716" sldId="287"/>
            <ac:spMk id="1009" creationId="{8A75CB45-88F3-3A9D-5EAB-E717A2B505DE}"/>
          </ac:spMkLst>
        </pc:spChg>
        <pc:spChg chg="replST">
          <ac:chgData name="Cantamessa Astrid" userId="25f9f48d-85bc-43a4-947a-61da0b1c16f5" providerId="ADAL" clId="{80008A71-63AE-4559-A497-FA3DB8649CB7}" dt="2023-07-09T12:18:31.593" v="5964"/>
          <ac:spMkLst>
            <pc:docMk/>
            <pc:sldMk cId="2899610716" sldId="287"/>
            <ac:spMk id="1010" creationId="{A11F4173-AC0E-7CBA-A3A1-E1A95A0664B6}"/>
          </ac:spMkLst>
        </pc:spChg>
        <pc:spChg chg="replST">
          <ac:chgData name="Cantamessa Astrid" userId="25f9f48d-85bc-43a4-947a-61da0b1c16f5" providerId="ADAL" clId="{80008A71-63AE-4559-A497-FA3DB8649CB7}" dt="2023-07-09T12:18:31.607" v="5965"/>
          <ac:spMkLst>
            <pc:docMk/>
            <pc:sldMk cId="2899610716" sldId="287"/>
            <ac:spMk id="1011" creationId="{F11F65CA-8D05-F037-71AE-4D1F9CCE57A8}"/>
          </ac:spMkLst>
        </pc:spChg>
        <pc:spChg chg="replST">
          <ac:chgData name="Cantamessa Astrid" userId="25f9f48d-85bc-43a4-947a-61da0b1c16f5" providerId="ADAL" clId="{80008A71-63AE-4559-A497-FA3DB8649CB7}" dt="2023-07-09T12:18:31.611" v="5966"/>
          <ac:spMkLst>
            <pc:docMk/>
            <pc:sldMk cId="2899610716" sldId="287"/>
            <ac:spMk id="1012" creationId="{7A36EAFE-635F-A7E8-6641-A77FCC71F135}"/>
          </ac:spMkLst>
        </pc:spChg>
        <pc:spChg chg="replST">
          <ac:chgData name="Cantamessa Astrid" userId="25f9f48d-85bc-43a4-947a-61da0b1c16f5" providerId="ADAL" clId="{80008A71-63AE-4559-A497-FA3DB8649CB7}" dt="2023-07-09T12:18:31.615" v="5967"/>
          <ac:spMkLst>
            <pc:docMk/>
            <pc:sldMk cId="2899610716" sldId="287"/>
            <ac:spMk id="1013" creationId="{00D01199-0531-ACD0-F2C3-1390B9FE22F3}"/>
          </ac:spMkLst>
        </pc:spChg>
        <pc:spChg chg="replST">
          <ac:chgData name="Cantamessa Astrid" userId="25f9f48d-85bc-43a4-947a-61da0b1c16f5" providerId="ADAL" clId="{80008A71-63AE-4559-A497-FA3DB8649CB7}" dt="2023-07-09T12:18:31.619" v="5968"/>
          <ac:spMkLst>
            <pc:docMk/>
            <pc:sldMk cId="2899610716" sldId="287"/>
            <ac:spMk id="1014" creationId="{226B2A4D-AFDD-29D5-2007-903486222BE9}"/>
          </ac:spMkLst>
        </pc:spChg>
        <pc:spChg chg="replST">
          <ac:chgData name="Cantamessa Astrid" userId="25f9f48d-85bc-43a4-947a-61da0b1c16f5" providerId="ADAL" clId="{80008A71-63AE-4559-A497-FA3DB8649CB7}" dt="2023-07-09T12:18:31.624" v="5969"/>
          <ac:spMkLst>
            <pc:docMk/>
            <pc:sldMk cId="2899610716" sldId="287"/>
            <ac:spMk id="1015" creationId="{7A3AC648-71CC-9C5B-D7E1-A8D627CCE35D}"/>
          </ac:spMkLst>
        </pc:spChg>
        <pc:spChg chg="replST">
          <ac:chgData name="Cantamessa Astrid" userId="25f9f48d-85bc-43a4-947a-61da0b1c16f5" providerId="ADAL" clId="{80008A71-63AE-4559-A497-FA3DB8649CB7}" dt="2023-07-09T12:18:31.628" v="5970"/>
          <ac:spMkLst>
            <pc:docMk/>
            <pc:sldMk cId="2899610716" sldId="287"/>
            <ac:spMk id="1016" creationId="{1A169CC1-266A-5FB6-2253-88DD157D9FBA}"/>
          </ac:spMkLst>
        </pc:spChg>
        <pc:spChg chg="replST">
          <ac:chgData name="Cantamessa Astrid" userId="25f9f48d-85bc-43a4-947a-61da0b1c16f5" providerId="ADAL" clId="{80008A71-63AE-4559-A497-FA3DB8649CB7}" dt="2023-07-09T12:18:31.632" v="5971"/>
          <ac:spMkLst>
            <pc:docMk/>
            <pc:sldMk cId="2899610716" sldId="287"/>
            <ac:spMk id="1017" creationId="{83B13CCE-AD58-84DA-2EB6-1BEEF35DA351}"/>
          </ac:spMkLst>
        </pc:spChg>
        <pc:spChg chg="replST">
          <ac:chgData name="Cantamessa Astrid" userId="25f9f48d-85bc-43a4-947a-61da0b1c16f5" providerId="ADAL" clId="{80008A71-63AE-4559-A497-FA3DB8649CB7}" dt="2023-07-09T12:18:31.635" v="5972"/>
          <ac:spMkLst>
            <pc:docMk/>
            <pc:sldMk cId="2899610716" sldId="287"/>
            <ac:spMk id="1018" creationId="{50B2DCB5-7240-AEA7-CB48-6FFE5D7C6CE4}"/>
          </ac:spMkLst>
        </pc:spChg>
        <pc:spChg chg="replST">
          <ac:chgData name="Cantamessa Astrid" userId="25f9f48d-85bc-43a4-947a-61da0b1c16f5" providerId="ADAL" clId="{80008A71-63AE-4559-A497-FA3DB8649CB7}" dt="2023-07-09T12:18:31.639" v="5973"/>
          <ac:spMkLst>
            <pc:docMk/>
            <pc:sldMk cId="2899610716" sldId="287"/>
            <ac:spMk id="1019" creationId="{18119362-8083-3FB4-7508-AF67D25EE8E9}"/>
          </ac:spMkLst>
        </pc:spChg>
        <pc:spChg chg="replST">
          <ac:chgData name="Cantamessa Astrid" userId="25f9f48d-85bc-43a4-947a-61da0b1c16f5" providerId="ADAL" clId="{80008A71-63AE-4559-A497-FA3DB8649CB7}" dt="2023-07-09T12:18:31.644" v="5974"/>
          <ac:spMkLst>
            <pc:docMk/>
            <pc:sldMk cId="2899610716" sldId="287"/>
            <ac:spMk id="1020" creationId="{E000608E-48CC-ED38-D8C8-16D35322C338}"/>
          </ac:spMkLst>
        </pc:spChg>
        <pc:spChg chg="replST">
          <ac:chgData name="Cantamessa Astrid" userId="25f9f48d-85bc-43a4-947a-61da0b1c16f5" providerId="ADAL" clId="{80008A71-63AE-4559-A497-FA3DB8649CB7}" dt="2023-07-09T12:18:31.648" v="5975"/>
          <ac:spMkLst>
            <pc:docMk/>
            <pc:sldMk cId="2899610716" sldId="287"/>
            <ac:spMk id="1021" creationId="{2F58462A-525B-AB71-A5E7-3D3CB35FD23D}"/>
          </ac:spMkLst>
        </pc:spChg>
        <pc:spChg chg="replST">
          <ac:chgData name="Cantamessa Astrid" userId="25f9f48d-85bc-43a4-947a-61da0b1c16f5" providerId="ADAL" clId="{80008A71-63AE-4559-A497-FA3DB8649CB7}" dt="2023-07-09T12:18:31.652" v="5976"/>
          <ac:spMkLst>
            <pc:docMk/>
            <pc:sldMk cId="2899610716" sldId="287"/>
            <ac:spMk id="1022" creationId="{042B7C93-24C7-2C72-3F76-11C4DC598172}"/>
          </ac:spMkLst>
        </pc:spChg>
        <pc:spChg chg="replST">
          <ac:chgData name="Cantamessa Astrid" userId="25f9f48d-85bc-43a4-947a-61da0b1c16f5" providerId="ADAL" clId="{80008A71-63AE-4559-A497-FA3DB8649CB7}" dt="2023-07-09T12:18:31.656" v="5977"/>
          <ac:spMkLst>
            <pc:docMk/>
            <pc:sldMk cId="2899610716" sldId="287"/>
            <ac:spMk id="1023" creationId="{4D6F9ACC-F9A5-4766-6302-F72420F2124C}"/>
          </ac:spMkLst>
        </pc:spChg>
        <pc:spChg chg="replST">
          <ac:chgData name="Cantamessa Astrid" userId="25f9f48d-85bc-43a4-947a-61da0b1c16f5" providerId="ADAL" clId="{80008A71-63AE-4559-A497-FA3DB8649CB7}" dt="2023-07-09T12:18:31.660" v="5978"/>
          <ac:spMkLst>
            <pc:docMk/>
            <pc:sldMk cId="2899610716" sldId="287"/>
            <ac:spMk id="1024" creationId="{F4CB67DC-E755-BC60-0007-E9E919AA8C1A}"/>
          </ac:spMkLst>
        </pc:spChg>
        <pc:spChg chg="replST">
          <ac:chgData name="Cantamessa Astrid" userId="25f9f48d-85bc-43a4-947a-61da0b1c16f5" providerId="ADAL" clId="{80008A71-63AE-4559-A497-FA3DB8649CB7}" dt="2023-07-09T12:18:31.666" v="5979"/>
          <ac:spMkLst>
            <pc:docMk/>
            <pc:sldMk cId="2899610716" sldId="287"/>
            <ac:spMk id="1025" creationId="{064E87CC-5A86-C6DF-C3DD-169775130CEB}"/>
          </ac:spMkLst>
        </pc:spChg>
        <pc:spChg chg="replST">
          <ac:chgData name="Cantamessa Astrid" userId="25f9f48d-85bc-43a4-947a-61da0b1c16f5" providerId="ADAL" clId="{80008A71-63AE-4559-A497-FA3DB8649CB7}" dt="2023-07-09T12:18:31.671" v="5980"/>
          <ac:spMkLst>
            <pc:docMk/>
            <pc:sldMk cId="2899610716" sldId="287"/>
            <ac:spMk id="1026" creationId="{EB30C9C9-BD87-C37D-409A-ADBE7E678DE0}"/>
          </ac:spMkLst>
        </pc:spChg>
        <pc:spChg chg="replST">
          <ac:chgData name="Cantamessa Astrid" userId="25f9f48d-85bc-43a4-947a-61da0b1c16f5" providerId="ADAL" clId="{80008A71-63AE-4559-A497-FA3DB8649CB7}" dt="2023-07-09T12:18:31.675" v="5981"/>
          <ac:spMkLst>
            <pc:docMk/>
            <pc:sldMk cId="2899610716" sldId="287"/>
            <ac:spMk id="1027" creationId="{EA3B5691-19C2-A010-4F94-AF4F56B369EB}"/>
          </ac:spMkLst>
        </pc:spChg>
        <pc:spChg chg="replST">
          <ac:chgData name="Cantamessa Astrid" userId="25f9f48d-85bc-43a4-947a-61da0b1c16f5" providerId="ADAL" clId="{80008A71-63AE-4559-A497-FA3DB8649CB7}" dt="2023-07-09T12:18:31.679" v="5982"/>
          <ac:spMkLst>
            <pc:docMk/>
            <pc:sldMk cId="2899610716" sldId="287"/>
            <ac:spMk id="1028" creationId="{F1D0F943-4CD5-A1A7-CE98-FC0BAC4228A2}"/>
          </ac:spMkLst>
        </pc:spChg>
        <pc:spChg chg="replST">
          <ac:chgData name="Cantamessa Astrid" userId="25f9f48d-85bc-43a4-947a-61da0b1c16f5" providerId="ADAL" clId="{80008A71-63AE-4559-A497-FA3DB8649CB7}" dt="2023-07-09T12:18:31.683" v="5983"/>
          <ac:spMkLst>
            <pc:docMk/>
            <pc:sldMk cId="2899610716" sldId="287"/>
            <ac:spMk id="1029" creationId="{548F80A6-E61B-D80F-99B8-58D9A7B5C638}"/>
          </ac:spMkLst>
        </pc:spChg>
        <pc:spChg chg="replST">
          <ac:chgData name="Cantamessa Astrid" userId="25f9f48d-85bc-43a4-947a-61da0b1c16f5" providerId="ADAL" clId="{80008A71-63AE-4559-A497-FA3DB8649CB7}" dt="2023-07-09T12:18:31.687" v="5984"/>
          <ac:spMkLst>
            <pc:docMk/>
            <pc:sldMk cId="2899610716" sldId="287"/>
            <ac:spMk id="1030" creationId="{6A219A58-0A37-3255-D78C-A7EBDD57E1B4}"/>
          </ac:spMkLst>
        </pc:spChg>
        <pc:spChg chg="replST">
          <ac:chgData name="Cantamessa Astrid" userId="25f9f48d-85bc-43a4-947a-61da0b1c16f5" providerId="ADAL" clId="{80008A71-63AE-4559-A497-FA3DB8649CB7}" dt="2023-07-09T12:18:31.692" v="5985"/>
          <ac:spMkLst>
            <pc:docMk/>
            <pc:sldMk cId="2899610716" sldId="287"/>
            <ac:spMk id="1031" creationId="{31463B48-E16C-33C1-AE85-DF4C2279C560}"/>
          </ac:spMkLst>
        </pc:spChg>
        <pc:spChg chg="replST">
          <ac:chgData name="Cantamessa Astrid" userId="25f9f48d-85bc-43a4-947a-61da0b1c16f5" providerId="ADAL" clId="{80008A71-63AE-4559-A497-FA3DB8649CB7}" dt="2023-07-09T12:18:31.695" v="5986"/>
          <ac:spMkLst>
            <pc:docMk/>
            <pc:sldMk cId="2899610716" sldId="287"/>
            <ac:spMk id="1032" creationId="{62CDF289-535B-DB81-BCFA-31A071BA3898}"/>
          </ac:spMkLst>
        </pc:spChg>
        <pc:spChg chg="replST">
          <ac:chgData name="Cantamessa Astrid" userId="25f9f48d-85bc-43a4-947a-61da0b1c16f5" providerId="ADAL" clId="{80008A71-63AE-4559-A497-FA3DB8649CB7}" dt="2023-07-09T12:18:31.699" v="5987"/>
          <ac:spMkLst>
            <pc:docMk/>
            <pc:sldMk cId="2899610716" sldId="287"/>
            <ac:spMk id="1033" creationId="{D546C2FF-77D1-3328-04F2-401344C319DA}"/>
          </ac:spMkLst>
        </pc:spChg>
        <pc:spChg chg="replST">
          <ac:chgData name="Cantamessa Astrid" userId="25f9f48d-85bc-43a4-947a-61da0b1c16f5" providerId="ADAL" clId="{80008A71-63AE-4559-A497-FA3DB8649CB7}" dt="2023-07-09T12:18:31.702" v="5988"/>
          <ac:spMkLst>
            <pc:docMk/>
            <pc:sldMk cId="2899610716" sldId="287"/>
            <ac:spMk id="1034" creationId="{C84376BD-A3B6-438A-F35A-33571AB1FA1D}"/>
          </ac:spMkLst>
        </pc:spChg>
        <pc:spChg chg="replST">
          <ac:chgData name="Cantamessa Astrid" userId="25f9f48d-85bc-43a4-947a-61da0b1c16f5" providerId="ADAL" clId="{80008A71-63AE-4559-A497-FA3DB8649CB7}" dt="2023-07-09T12:18:31.707" v="5989"/>
          <ac:spMkLst>
            <pc:docMk/>
            <pc:sldMk cId="2899610716" sldId="287"/>
            <ac:spMk id="1035" creationId="{64E16D7E-FBD6-62DF-3556-EAB7E559BEDB}"/>
          </ac:spMkLst>
        </pc:spChg>
        <pc:spChg chg="replST">
          <ac:chgData name="Cantamessa Astrid" userId="25f9f48d-85bc-43a4-947a-61da0b1c16f5" providerId="ADAL" clId="{80008A71-63AE-4559-A497-FA3DB8649CB7}" dt="2023-07-09T12:18:31.711" v="5990"/>
          <ac:spMkLst>
            <pc:docMk/>
            <pc:sldMk cId="2899610716" sldId="287"/>
            <ac:spMk id="1036" creationId="{BCF7FE0F-6E31-00CD-575C-D22305289CFA}"/>
          </ac:spMkLst>
        </pc:spChg>
        <pc:spChg chg="replST">
          <ac:chgData name="Cantamessa Astrid" userId="25f9f48d-85bc-43a4-947a-61da0b1c16f5" providerId="ADAL" clId="{80008A71-63AE-4559-A497-FA3DB8649CB7}" dt="2023-07-09T12:18:31.715" v="5991"/>
          <ac:spMkLst>
            <pc:docMk/>
            <pc:sldMk cId="2899610716" sldId="287"/>
            <ac:spMk id="1037" creationId="{4FC5B815-E810-5850-50FE-8057725ACCE5}"/>
          </ac:spMkLst>
        </pc:spChg>
        <pc:spChg chg="replST">
          <ac:chgData name="Cantamessa Astrid" userId="25f9f48d-85bc-43a4-947a-61da0b1c16f5" providerId="ADAL" clId="{80008A71-63AE-4559-A497-FA3DB8649CB7}" dt="2023-07-09T12:18:31.720" v="5992"/>
          <ac:spMkLst>
            <pc:docMk/>
            <pc:sldMk cId="2899610716" sldId="287"/>
            <ac:spMk id="1038" creationId="{D5FF9C29-F10E-0A22-F91D-B0591E3674F3}"/>
          </ac:spMkLst>
        </pc:spChg>
        <pc:spChg chg="replST">
          <ac:chgData name="Cantamessa Astrid" userId="25f9f48d-85bc-43a4-947a-61da0b1c16f5" providerId="ADAL" clId="{80008A71-63AE-4559-A497-FA3DB8649CB7}" dt="2023-07-09T12:18:31.724" v="5993"/>
          <ac:spMkLst>
            <pc:docMk/>
            <pc:sldMk cId="2899610716" sldId="287"/>
            <ac:spMk id="1039" creationId="{33F8E529-3E1D-A349-D4C2-426B589E560B}"/>
          </ac:spMkLst>
        </pc:spChg>
        <pc:spChg chg="replST">
          <ac:chgData name="Cantamessa Astrid" userId="25f9f48d-85bc-43a4-947a-61da0b1c16f5" providerId="ADAL" clId="{80008A71-63AE-4559-A497-FA3DB8649CB7}" dt="2023-07-09T12:18:31.728" v="5994"/>
          <ac:spMkLst>
            <pc:docMk/>
            <pc:sldMk cId="2899610716" sldId="287"/>
            <ac:spMk id="1040" creationId="{CDE5DCC3-B631-044F-373A-0FAEEF3BBADA}"/>
          </ac:spMkLst>
        </pc:spChg>
        <pc:spChg chg="replST">
          <ac:chgData name="Cantamessa Astrid" userId="25f9f48d-85bc-43a4-947a-61da0b1c16f5" providerId="ADAL" clId="{80008A71-63AE-4559-A497-FA3DB8649CB7}" dt="2023-07-09T12:18:31.732" v="5995"/>
          <ac:spMkLst>
            <pc:docMk/>
            <pc:sldMk cId="2899610716" sldId="287"/>
            <ac:spMk id="1041" creationId="{150CBC62-E65B-5410-6C99-D8FFE284517E}"/>
          </ac:spMkLst>
        </pc:spChg>
        <pc:spChg chg="replST">
          <ac:chgData name="Cantamessa Astrid" userId="25f9f48d-85bc-43a4-947a-61da0b1c16f5" providerId="ADAL" clId="{80008A71-63AE-4559-A497-FA3DB8649CB7}" dt="2023-07-09T12:18:31.737" v="5996"/>
          <ac:spMkLst>
            <pc:docMk/>
            <pc:sldMk cId="2899610716" sldId="287"/>
            <ac:spMk id="1042" creationId="{07635642-6B00-CE4E-25AA-E57C5DA635D8}"/>
          </ac:spMkLst>
        </pc:spChg>
        <pc:spChg chg="replST">
          <ac:chgData name="Cantamessa Astrid" userId="25f9f48d-85bc-43a4-947a-61da0b1c16f5" providerId="ADAL" clId="{80008A71-63AE-4559-A497-FA3DB8649CB7}" dt="2023-07-09T12:18:31.741" v="5997"/>
          <ac:spMkLst>
            <pc:docMk/>
            <pc:sldMk cId="2899610716" sldId="287"/>
            <ac:spMk id="1043" creationId="{4380D3B1-9584-F4B7-4EB1-EF2A30BB87CD}"/>
          </ac:spMkLst>
        </pc:spChg>
        <pc:spChg chg="replST">
          <ac:chgData name="Cantamessa Astrid" userId="25f9f48d-85bc-43a4-947a-61da0b1c16f5" providerId="ADAL" clId="{80008A71-63AE-4559-A497-FA3DB8649CB7}" dt="2023-07-09T12:18:31.745" v="5998"/>
          <ac:spMkLst>
            <pc:docMk/>
            <pc:sldMk cId="2899610716" sldId="287"/>
            <ac:spMk id="1044" creationId="{8A29E96D-A07B-7B1E-2E06-978B1E4C2151}"/>
          </ac:spMkLst>
        </pc:spChg>
        <pc:spChg chg="replST">
          <ac:chgData name="Cantamessa Astrid" userId="25f9f48d-85bc-43a4-947a-61da0b1c16f5" providerId="ADAL" clId="{80008A71-63AE-4559-A497-FA3DB8649CB7}" dt="2023-07-09T12:18:31.749" v="5999"/>
          <ac:spMkLst>
            <pc:docMk/>
            <pc:sldMk cId="2899610716" sldId="287"/>
            <ac:spMk id="1045" creationId="{6F2EA5C0-DC90-6046-622C-38D0C134753C}"/>
          </ac:spMkLst>
        </pc:spChg>
        <pc:spChg chg="replST">
          <ac:chgData name="Cantamessa Astrid" userId="25f9f48d-85bc-43a4-947a-61da0b1c16f5" providerId="ADAL" clId="{80008A71-63AE-4559-A497-FA3DB8649CB7}" dt="2023-07-09T12:18:31.752" v="6000"/>
          <ac:spMkLst>
            <pc:docMk/>
            <pc:sldMk cId="2899610716" sldId="287"/>
            <ac:spMk id="1046" creationId="{02D0B6D9-35EC-6698-0E8D-3035F9A33EBE}"/>
          </ac:spMkLst>
        </pc:spChg>
        <pc:spChg chg="replST">
          <ac:chgData name="Cantamessa Astrid" userId="25f9f48d-85bc-43a4-947a-61da0b1c16f5" providerId="ADAL" clId="{80008A71-63AE-4559-A497-FA3DB8649CB7}" dt="2023-07-09T12:18:31.757" v="6001"/>
          <ac:spMkLst>
            <pc:docMk/>
            <pc:sldMk cId="2899610716" sldId="287"/>
            <ac:spMk id="1047" creationId="{ECD84406-BC79-BE44-F9FB-7522D6820959}"/>
          </ac:spMkLst>
        </pc:spChg>
        <pc:spChg chg="replST">
          <ac:chgData name="Cantamessa Astrid" userId="25f9f48d-85bc-43a4-947a-61da0b1c16f5" providerId="ADAL" clId="{80008A71-63AE-4559-A497-FA3DB8649CB7}" dt="2023-07-09T12:18:31.761" v="6002"/>
          <ac:spMkLst>
            <pc:docMk/>
            <pc:sldMk cId="2899610716" sldId="287"/>
            <ac:spMk id="1048" creationId="{7AF49F03-E14E-539C-48EE-DCE82C35DF70}"/>
          </ac:spMkLst>
        </pc:spChg>
        <pc:spChg chg="replST">
          <ac:chgData name="Cantamessa Astrid" userId="25f9f48d-85bc-43a4-947a-61da0b1c16f5" providerId="ADAL" clId="{80008A71-63AE-4559-A497-FA3DB8649CB7}" dt="2023-07-09T12:18:31.766" v="6003"/>
          <ac:spMkLst>
            <pc:docMk/>
            <pc:sldMk cId="2899610716" sldId="287"/>
            <ac:spMk id="1049" creationId="{2AE8701D-C139-DEEF-D5B1-A961D99322D9}"/>
          </ac:spMkLst>
        </pc:spChg>
        <pc:spChg chg="replST">
          <ac:chgData name="Cantamessa Astrid" userId="25f9f48d-85bc-43a4-947a-61da0b1c16f5" providerId="ADAL" clId="{80008A71-63AE-4559-A497-FA3DB8649CB7}" dt="2023-07-09T12:18:31.769" v="6004"/>
          <ac:spMkLst>
            <pc:docMk/>
            <pc:sldMk cId="2899610716" sldId="287"/>
            <ac:spMk id="1050" creationId="{EB9DBB8F-9429-D921-AD26-9BE44F794508}"/>
          </ac:spMkLst>
        </pc:spChg>
        <pc:spChg chg="replST">
          <ac:chgData name="Cantamessa Astrid" userId="25f9f48d-85bc-43a4-947a-61da0b1c16f5" providerId="ADAL" clId="{80008A71-63AE-4559-A497-FA3DB8649CB7}" dt="2023-07-09T12:18:31.773" v="6005"/>
          <ac:spMkLst>
            <pc:docMk/>
            <pc:sldMk cId="2899610716" sldId="287"/>
            <ac:spMk id="1051" creationId="{E6EB74EC-09F2-D3DC-44FA-0AE04FF323D9}"/>
          </ac:spMkLst>
        </pc:spChg>
        <pc:spChg chg="replST">
          <ac:chgData name="Cantamessa Astrid" userId="25f9f48d-85bc-43a4-947a-61da0b1c16f5" providerId="ADAL" clId="{80008A71-63AE-4559-A497-FA3DB8649CB7}" dt="2023-07-09T12:18:31.778" v="6006"/>
          <ac:spMkLst>
            <pc:docMk/>
            <pc:sldMk cId="2899610716" sldId="287"/>
            <ac:spMk id="1052" creationId="{807A480D-1A70-4FAE-8A32-47FC4CD267EA}"/>
          </ac:spMkLst>
        </pc:spChg>
        <pc:spChg chg="replST">
          <ac:chgData name="Cantamessa Astrid" userId="25f9f48d-85bc-43a4-947a-61da0b1c16f5" providerId="ADAL" clId="{80008A71-63AE-4559-A497-FA3DB8649CB7}" dt="2023-07-09T12:18:31.782" v="6007"/>
          <ac:spMkLst>
            <pc:docMk/>
            <pc:sldMk cId="2899610716" sldId="287"/>
            <ac:spMk id="1053" creationId="{EB7A1513-6003-5818-BF44-438597E88C9B}"/>
          </ac:spMkLst>
        </pc:spChg>
        <pc:spChg chg="replST">
          <ac:chgData name="Cantamessa Astrid" userId="25f9f48d-85bc-43a4-947a-61da0b1c16f5" providerId="ADAL" clId="{80008A71-63AE-4559-A497-FA3DB8649CB7}" dt="2023-07-09T12:18:31.786" v="6008"/>
          <ac:spMkLst>
            <pc:docMk/>
            <pc:sldMk cId="2899610716" sldId="287"/>
            <ac:spMk id="1054" creationId="{162531CE-525A-5197-54A0-86660C65EF1C}"/>
          </ac:spMkLst>
        </pc:spChg>
        <pc:spChg chg="replST">
          <ac:chgData name="Cantamessa Astrid" userId="25f9f48d-85bc-43a4-947a-61da0b1c16f5" providerId="ADAL" clId="{80008A71-63AE-4559-A497-FA3DB8649CB7}" dt="2023-07-09T12:18:31.790" v="6009"/>
          <ac:spMkLst>
            <pc:docMk/>
            <pc:sldMk cId="2899610716" sldId="287"/>
            <ac:spMk id="1055" creationId="{512775E4-DE59-5DC1-4273-7060B417E877}"/>
          </ac:spMkLst>
        </pc:spChg>
        <pc:spChg chg="replST">
          <ac:chgData name="Cantamessa Astrid" userId="25f9f48d-85bc-43a4-947a-61da0b1c16f5" providerId="ADAL" clId="{80008A71-63AE-4559-A497-FA3DB8649CB7}" dt="2023-07-09T12:18:31.795" v="6010"/>
          <ac:spMkLst>
            <pc:docMk/>
            <pc:sldMk cId="2899610716" sldId="287"/>
            <ac:spMk id="1056" creationId="{2D456967-5405-7DBE-D462-E280975F4C41}"/>
          </ac:spMkLst>
        </pc:spChg>
        <pc:spChg chg="replST">
          <ac:chgData name="Cantamessa Astrid" userId="25f9f48d-85bc-43a4-947a-61da0b1c16f5" providerId="ADAL" clId="{80008A71-63AE-4559-A497-FA3DB8649CB7}" dt="2023-07-09T12:18:31.800" v="6011"/>
          <ac:spMkLst>
            <pc:docMk/>
            <pc:sldMk cId="2899610716" sldId="287"/>
            <ac:spMk id="1057" creationId="{DA752B37-787B-3754-775E-785EA4D35A55}"/>
          </ac:spMkLst>
        </pc:spChg>
        <pc:spChg chg="replST">
          <ac:chgData name="Cantamessa Astrid" userId="25f9f48d-85bc-43a4-947a-61da0b1c16f5" providerId="ADAL" clId="{80008A71-63AE-4559-A497-FA3DB8649CB7}" dt="2023-07-09T12:18:31.804" v="6012"/>
          <ac:spMkLst>
            <pc:docMk/>
            <pc:sldMk cId="2899610716" sldId="287"/>
            <ac:spMk id="1058" creationId="{542EEA11-D4EF-82D9-7931-1FB3400C1D26}"/>
          </ac:spMkLst>
        </pc:spChg>
        <pc:spChg chg="replST">
          <ac:chgData name="Cantamessa Astrid" userId="25f9f48d-85bc-43a4-947a-61da0b1c16f5" providerId="ADAL" clId="{80008A71-63AE-4559-A497-FA3DB8649CB7}" dt="2023-07-09T12:18:31.808" v="6013"/>
          <ac:spMkLst>
            <pc:docMk/>
            <pc:sldMk cId="2899610716" sldId="287"/>
            <ac:spMk id="1059" creationId="{DA032C17-C3DD-FE3A-E069-12AB26C9783A}"/>
          </ac:spMkLst>
        </pc:spChg>
        <pc:spChg chg="replST">
          <ac:chgData name="Cantamessa Astrid" userId="25f9f48d-85bc-43a4-947a-61da0b1c16f5" providerId="ADAL" clId="{80008A71-63AE-4559-A497-FA3DB8649CB7}" dt="2023-07-09T12:18:31.812" v="6014"/>
          <ac:spMkLst>
            <pc:docMk/>
            <pc:sldMk cId="2899610716" sldId="287"/>
            <ac:spMk id="1060" creationId="{60827802-72F6-60F4-7446-E33312DC01C6}"/>
          </ac:spMkLst>
        </pc:spChg>
        <pc:spChg chg="replST">
          <ac:chgData name="Cantamessa Astrid" userId="25f9f48d-85bc-43a4-947a-61da0b1c16f5" providerId="ADAL" clId="{80008A71-63AE-4559-A497-FA3DB8649CB7}" dt="2023-07-09T12:18:31.816" v="6015"/>
          <ac:spMkLst>
            <pc:docMk/>
            <pc:sldMk cId="2899610716" sldId="287"/>
            <ac:spMk id="1061" creationId="{BAF6C516-5EE7-CC02-05C3-2422B3A0E1C5}"/>
          </ac:spMkLst>
        </pc:spChg>
        <pc:spChg chg="replST">
          <ac:chgData name="Cantamessa Astrid" userId="25f9f48d-85bc-43a4-947a-61da0b1c16f5" providerId="ADAL" clId="{80008A71-63AE-4559-A497-FA3DB8649CB7}" dt="2023-07-09T12:18:31.820" v="6016"/>
          <ac:spMkLst>
            <pc:docMk/>
            <pc:sldMk cId="2899610716" sldId="287"/>
            <ac:spMk id="1062" creationId="{7CAD550C-4285-4548-773A-C007A065C83E}"/>
          </ac:spMkLst>
        </pc:spChg>
        <pc:spChg chg="replST">
          <ac:chgData name="Cantamessa Astrid" userId="25f9f48d-85bc-43a4-947a-61da0b1c16f5" providerId="ADAL" clId="{80008A71-63AE-4559-A497-FA3DB8649CB7}" dt="2023-07-09T12:18:31.825" v="6017"/>
          <ac:spMkLst>
            <pc:docMk/>
            <pc:sldMk cId="2899610716" sldId="287"/>
            <ac:spMk id="1063" creationId="{2FF2AA4D-95A7-9587-7E65-4DE0363E548C}"/>
          </ac:spMkLst>
        </pc:spChg>
        <pc:spChg chg="replST">
          <ac:chgData name="Cantamessa Astrid" userId="25f9f48d-85bc-43a4-947a-61da0b1c16f5" providerId="ADAL" clId="{80008A71-63AE-4559-A497-FA3DB8649CB7}" dt="2023-07-09T12:18:31.829" v="6018"/>
          <ac:spMkLst>
            <pc:docMk/>
            <pc:sldMk cId="2899610716" sldId="287"/>
            <ac:spMk id="1064" creationId="{806EC4A7-C3F5-FC18-EBF1-58DA81B526AD}"/>
          </ac:spMkLst>
        </pc:spChg>
        <pc:spChg chg="replST">
          <ac:chgData name="Cantamessa Astrid" userId="25f9f48d-85bc-43a4-947a-61da0b1c16f5" providerId="ADAL" clId="{80008A71-63AE-4559-A497-FA3DB8649CB7}" dt="2023-07-09T12:18:31.838" v="6019"/>
          <ac:spMkLst>
            <pc:docMk/>
            <pc:sldMk cId="2899610716" sldId="287"/>
            <ac:spMk id="1065" creationId="{ACBD205B-E502-ACDC-336E-BD9203BD3642}"/>
          </ac:spMkLst>
        </pc:spChg>
        <pc:spChg chg="replST">
          <ac:chgData name="Cantamessa Astrid" userId="25f9f48d-85bc-43a4-947a-61da0b1c16f5" providerId="ADAL" clId="{80008A71-63AE-4559-A497-FA3DB8649CB7}" dt="2023-07-09T12:18:31.842" v="6020"/>
          <ac:spMkLst>
            <pc:docMk/>
            <pc:sldMk cId="2899610716" sldId="287"/>
            <ac:spMk id="1066" creationId="{C04514DF-6A5F-DCB6-99C4-08F982A840D9}"/>
          </ac:spMkLst>
        </pc:spChg>
        <pc:spChg chg="replST">
          <ac:chgData name="Cantamessa Astrid" userId="25f9f48d-85bc-43a4-947a-61da0b1c16f5" providerId="ADAL" clId="{80008A71-63AE-4559-A497-FA3DB8649CB7}" dt="2023-07-09T12:18:31.847" v="6021"/>
          <ac:spMkLst>
            <pc:docMk/>
            <pc:sldMk cId="2899610716" sldId="287"/>
            <ac:spMk id="1067" creationId="{22CB0FE6-8085-C5BC-4634-985449C17FF5}"/>
          </ac:spMkLst>
        </pc:spChg>
        <pc:spChg chg="replST">
          <ac:chgData name="Cantamessa Astrid" userId="25f9f48d-85bc-43a4-947a-61da0b1c16f5" providerId="ADAL" clId="{80008A71-63AE-4559-A497-FA3DB8649CB7}" dt="2023-07-09T12:18:31.851" v="6022"/>
          <ac:spMkLst>
            <pc:docMk/>
            <pc:sldMk cId="2899610716" sldId="287"/>
            <ac:spMk id="1068" creationId="{970375E2-6CCC-794B-88D6-FA963ED8F4DC}"/>
          </ac:spMkLst>
        </pc:spChg>
        <pc:spChg chg="replST">
          <ac:chgData name="Cantamessa Astrid" userId="25f9f48d-85bc-43a4-947a-61da0b1c16f5" providerId="ADAL" clId="{80008A71-63AE-4559-A497-FA3DB8649CB7}" dt="2023-07-09T12:18:31.854" v="6023"/>
          <ac:spMkLst>
            <pc:docMk/>
            <pc:sldMk cId="2899610716" sldId="287"/>
            <ac:spMk id="1069" creationId="{21F6EEE7-B9C3-42B9-00F0-F428EC14FF22}"/>
          </ac:spMkLst>
        </pc:spChg>
        <pc:spChg chg="replST">
          <ac:chgData name="Cantamessa Astrid" userId="25f9f48d-85bc-43a4-947a-61da0b1c16f5" providerId="ADAL" clId="{80008A71-63AE-4559-A497-FA3DB8649CB7}" dt="2023-07-09T12:18:31.859" v="6024"/>
          <ac:spMkLst>
            <pc:docMk/>
            <pc:sldMk cId="2899610716" sldId="287"/>
            <ac:spMk id="1070" creationId="{19A366AD-000A-1F44-2358-C15EF9D99D73}"/>
          </ac:spMkLst>
        </pc:spChg>
        <pc:spChg chg="replST">
          <ac:chgData name="Cantamessa Astrid" userId="25f9f48d-85bc-43a4-947a-61da0b1c16f5" providerId="ADAL" clId="{80008A71-63AE-4559-A497-FA3DB8649CB7}" dt="2023-07-09T12:18:31.863" v="6025"/>
          <ac:spMkLst>
            <pc:docMk/>
            <pc:sldMk cId="2899610716" sldId="287"/>
            <ac:spMk id="1071" creationId="{63E4E56A-91C8-FB0D-BCDE-5235F59CAA7B}"/>
          </ac:spMkLst>
        </pc:spChg>
        <pc:spChg chg="replST">
          <ac:chgData name="Cantamessa Astrid" userId="25f9f48d-85bc-43a4-947a-61da0b1c16f5" providerId="ADAL" clId="{80008A71-63AE-4559-A497-FA3DB8649CB7}" dt="2023-07-09T12:18:31.868" v="6026"/>
          <ac:spMkLst>
            <pc:docMk/>
            <pc:sldMk cId="2899610716" sldId="287"/>
            <ac:spMk id="1072" creationId="{FA85CAB6-BE22-A0B9-CCC6-08D26F24F765}"/>
          </ac:spMkLst>
        </pc:spChg>
        <pc:spChg chg="replST">
          <ac:chgData name="Cantamessa Astrid" userId="25f9f48d-85bc-43a4-947a-61da0b1c16f5" providerId="ADAL" clId="{80008A71-63AE-4559-A497-FA3DB8649CB7}" dt="2023-07-09T12:18:31.872" v="6027"/>
          <ac:spMkLst>
            <pc:docMk/>
            <pc:sldMk cId="2899610716" sldId="287"/>
            <ac:spMk id="1073" creationId="{CB9B6796-E096-D8B7-CA64-75B5526CA75C}"/>
          </ac:spMkLst>
        </pc:spChg>
        <pc:spChg chg="replST">
          <ac:chgData name="Cantamessa Astrid" userId="25f9f48d-85bc-43a4-947a-61da0b1c16f5" providerId="ADAL" clId="{80008A71-63AE-4559-A497-FA3DB8649CB7}" dt="2023-07-09T12:18:31.876" v="6028"/>
          <ac:spMkLst>
            <pc:docMk/>
            <pc:sldMk cId="2899610716" sldId="287"/>
            <ac:spMk id="1074" creationId="{8E921FC3-DC1C-88D3-8CD1-AFE35C412292}"/>
          </ac:spMkLst>
        </pc:spChg>
        <pc:spChg chg="replST">
          <ac:chgData name="Cantamessa Astrid" userId="25f9f48d-85bc-43a4-947a-61da0b1c16f5" providerId="ADAL" clId="{80008A71-63AE-4559-A497-FA3DB8649CB7}" dt="2023-07-09T12:18:31.890" v="6029"/>
          <ac:spMkLst>
            <pc:docMk/>
            <pc:sldMk cId="2899610716" sldId="287"/>
            <ac:spMk id="1075" creationId="{6C15598D-2C5E-6E09-8695-A76DA95BDAD2}"/>
          </ac:spMkLst>
        </pc:spChg>
        <pc:spChg chg="replST">
          <ac:chgData name="Cantamessa Astrid" userId="25f9f48d-85bc-43a4-947a-61da0b1c16f5" providerId="ADAL" clId="{80008A71-63AE-4559-A497-FA3DB8649CB7}" dt="2023-07-09T12:18:31.894" v="6030"/>
          <ac:spMkLst>
            <pc:docMk/>
            <pc:sldMk cId="2899610716" sldId="287"/>
            <ac:spMk id="1076" creationId="{A88E2A13-6273-4CB2-B3CA-E8F6A4E47E04}"/>
          </ac:spMkLst>
        </pc:spChg>
        <pc:spChg chg="replST">
          <ac:chgData name="Cantamessa Astrid" userId="25f9f48d-85bc-43a4-947a-61da0b1c16f5" providerId="ADAL" clId="{80008A71-63AE-4559-A497-FA3DB8649CB7}" dt="2023-07-09T12:18:31.898" v="6031"/>
          <ac:spMkLst>
            <pc:docMk/>
            <pc:sldMk cId="2899610716" sldId="287"/>
            <ac:spMk id="1077" creationId="{249B9AC6-3BBF-A923-21EE-FBEF1E77F0A9}"/>
          </ac:spMkLst>
        </pc:spChg>
        <pc:spChg chg="replST">
          <ac:chgData name="Cantamessa Astrid" userId="25f9f48d-85bc-43a4-947a-61da0b1c16f5" providerId="ADAL" clId="{80008A71-63AE-4559-A497-FA3DB8649CB7}" dt="2023-07-09T12:18:31.902" v="6032"/>
          <ac:spMkLst>
            <pc:docMk/>
            <pc:sldMk cId="2899610716" sldId="287"/>
            <ac:spMk id="1078" creationId="{D1785699-AE3F-51C8-09BE-82814E8548F1}"/>
          </ac:spMkLst>
        </pc:spChg>
        <pc:spChg chg="replST">
          <ac:chgData name="Cantamessa Astrid" userId="25f9f48d-85bc-43a4-947a-61da0b1c16f5" providerId="ADAL" clId="{80008A71-63AE-4559-A497-FA3DB8649CB7}" dt="2023-07-09T12:18:31.906" v="6033"/>
          <ac:spMkLst>
            <pc:docMk/>
            <pc:sldMk cId="2899610716" sldId="287"/>
            <ac:spMk id="1079" creationId="{F4CA3EF8-A4F9-474F-2323-0A13E5F69B9D}"/>
          </ac:spMkLst>
        </pc:spChg>
        <pc:spChg chg="replST">
          <ac:chgData name="Cantamessa Astrid" userId="25f9f48d-85bc-43a4-947a-61da0b1c16f5" providerId="ADAL" clId="{80008A71-63AE-4559-A497-FA3DB8649CB7}" dt="2023-07-09T12:18:31.911" v="6034"/>
          <ac:spMkLst>
            <pc:docMk/>
            <pc:sldMk cId="2899610716" sldId="287"/>
            <ac:spMk id="1080" creationId="{EF22AAC5-F23B-9964-9747-F95BDC09C96E}"/>
          </ac:spMkLst>
        </pc:spChg>
        <pc:spChg chg="replST">
          <ac:chgData name="Cantamessa Astrid" userId="25f9f48d-85bc-43a4-947a-61da0b1c16f5" providerId="ADAL" clId="{80008A71-63AE-4559-A497-FA3DB8649CB7}" dt="2023-07-09T12:18:31.916" v="6035"/>
          <ac:spMkLst>
            <pc:docMk/>
            <pc:sldMk cId="2899610716" sldId="287"/>
            <ac:spMk id="1081" creationId="{3C8EFB43-7D57-E6FC-C35A-E686A8A37B6A}"/>
          </ac:spMkLst>
        </pc:spChg>
        <pc:spChg chg="replST">
          <ac:chgData name="Cantamessa Astrid" userId="25f9f48d-85bc-43a4-947a-61da0b1c16f5" providerId="ADAL" clId="{80008A71-63AE-4559-A497-FA3DB8649CB7}" dt="2023-07-09T12:18:31.920" v="6036"/>
          <ac:spMkLst>
            <pc:docMk/>
            <pc:sldMk cId="2899610716" sldId="287"/>
            <ac:spMk id="1082" creationId="{F60FE74A-9A62-D0EF-EE3A-5ACE3AD9BA1B}"/>
          </ac:spMkLst>
        </pc:spChg>
        <pc:spChg chg="replST">
          <ac:chgData name="Cantamessa Astrid" userId="25f9f48d-85bc-43a4-947a-61da0b1c16f5" providerId="ADAL" clId="{80008A71-63AE-4559-A497-FA3DB8649CB7}" dt="2023-07-09T12:18:31.924" v="6037"/>
          <ac:spMkLst>
            <pc:docMk/>
            <pc:sldMk cId="2899610716" sldId="287"/>
            <ac:spMk id="1083" creationId="{7FF39186-0399-048F-7B89-EF197A357632}"/>
          </ac:spMkLst>
        </pc:spChg>
        <pc:spChg chg="replST">
          <ac:chgData name="Cantamessa Astrid" userId="25f9f48d-85bc-43a4-947a-61da0b1c16f5" providerId="ADAL" clId="{80008A71-63AE-4559-A497-FA3DB8649CB7}" dt="2023-07-09T12:18:31.929" v="6038"/>
          <ac:spMkLst>
            <pc:docMk/>
            <pc:sldMk cId="2899610716" sldId="287"/>
            <ac:spMk id="1084" creationId="{BE525E95-9AB4-B36B-55EA-C86A5386DAA4}"/>
          </ac:spMkLst>
        </pc:spChg>
        <pc:spChg chg="replST">
          <ac:chgData name="Cantamessa Astrid" userId="25f9f48d-85bc-43a4-947a-61da0b1c16f5" providerId="ADAL" clId="{80008A71-63AE-4559-A497-FA3DB8649CB7}" dt="2023-07-09T12:18:31.934" v="6039"/>
          <ac:spMkLst>
            <pc:docMk/>
            <pc:sldMk cId="2899610716" sldId="287"/>
            <ac:spMk id="1085" creationId="{2E4A5A5C-4F24-CF5D-E03E-4E1A75AFA9FD}"/>
          </ac:spMkLst>
        </pc:spChg>
        <pc:spChg chg="replST">
          <ac:chgData name="Cantamessa Astrid" userId="25f9f48d-85bc-43a4-947a-61da0b1c16f5" providerId="ADAL" clId="{80008A71-63AE-4559-A497-FA3DB8649CB7}" dt="2023-07-09T12:18:31.938" v="6040"/>
          <ac:spMkLst>
            <pc:docMk/>
            <pc:sldMk cId="2899610716" sldId="287"/>
            <ac:spMk id="1086" creationId="{FCEEE8C6-7546-023C-AA72-2CC56FF26BAD}"/>
          </ac:spMkLst>
        </pc:spChg>
        <pc:spChg chg="replST">
          <ac:chgData name="Cantamessa Astrid" userId="25f9f48d-85bc-43a4-947a-61da0b1c16f5" providerId="ADAL" clId="{80008A71-63AE-4559-A497-FA3DB8649CB7}" dt="2023-07-09T12:18:31.942" v="6041"/>
          <ac:spMkLst>
            <pc:docMk/>
            <pc:sldMk cId="2899610716" sldId="287"/>
            <ac:spMk id="1087" creationId="{36A9EA7C-788D-954A-4DC5-4D9EDFA4DF14}"/>
          </ac:spMkLst>
        </pc:spChg>
        <pc:spChg chg="replST">
          <ac:chgData name="Cantamessa Astrid" userId="25f9f48d-85bc-43a4-947a-61da0b1c16f5" providerId="ADAL" clId="{80008A71-63AE-4559-A497-FA3DB8649CB7}" dt="2023-07-09T12:18:31.946" v="6042"/>
          <ac:spMkLst>
            <pc:docMk/>
            <pc:sldMk cId="2899610716" sldId="287"/>
            <ac:spMk id="1088" creationId="{993A37F7-8B99-2471-3DCA-7FA7A09CC410}"/>
          </ac:spMkLst>
        </pc:spChg>
        <pc:spChg chg="replST">
          <ac:chgData name="Cantamessa Astrid" userId="25f9f48d-85bc-43a4-947a-61da0b1c16f5" providerId="ADAL" clId="{80008A71-63AE-4559-A497-FA3DB8649CB7}" dt="2023-07-09T12:18:31.951" v="6043"/>
          <ac:spMkLst>
            <pc:docMk/>
            <pc:sldMk cId="2899610716" sldId="287"/>
            <ac:spMk id="1089" creationId="{9BCDEE1E-EE28-A37A-8045-2659C3AAFBFA}"/>
          </ac:spMkLst>
        </pc:spChg>
        <pc:spChg chg="replST">
          <ac:chgData name="Cantamessa Astrid" userId="25f9f48d-85bc-43a4-947a-61da0b1c16f5" providerId="ADAL" clId="{80008A71-63AE-4559-A497-FA3DB8649CB7}" dt="2023-07-09T12:18:31.956" v="6044"/>
          <ac:spMkLst>
            <pc:docMk/>
            <pc:sldMk cId="2899610716" sldId="287"/>
            <ac:spMk id="1090" creationId="{90E3EB34-F559-F9EF-027E-1DADA652A0C3}"/>
          </ac:spMkLst>
        </pc:spChg>
        <pc:spChg chg="replST">
          <ac:chgData name="Cantamessa Astrid" userId="25f9f48d-85bc-43a4-947a-61da0b1c16f5" providerId="ADAL" clId="{80008A71-63AE-4559-A497-FA3DB8649CB7}" dt="2023-07-09T12:18:31.960" v="6045"/>
          <ac:spMkLst>
            <pc:docMk/>
            <pc:sldMk cId="2899610716" sldId="287"/>
            <ac:spMk id="1091" creationId="{5107FC43-7B64-551C-CABD-9860FD9779E9}"/>
          </ac:spMkLst>
        </pc:spChg>
        <pc:spChg chg="replST">
          <ac:chgData name="Cantamessa Astrid" userId="25f9f48d-85bc-43a4-947a-61da0b1c16f5" providerId="ADAL" clId="{80008A71-63AE-4559-A497-FA3DB8649CB7}" dt="2023-07-09T12:18:31.965" v="6046"/>
          <ac:spMkLst>
            <pc:docMk/>
            <pc:sldMk cId="2899610716" sldId="287"/>
            <ac:spMk id="1092" creationId="{F2D60659-0E5B-44BB-BD5A-A8551B9087B2}"/>
          </ac:spMkLst>
        </pc:spChg>
        <pc:spChg chg="replST">
          <ac:chgData name="Cantamessa Astrid" userId="25f9f48d-85bc-43a4-947a-61da0b1c16f5" providerId="ADAL" clId="{80008A71-63AE-4559-A497-FA3DB8649CB7}" dt="2023-07-09T12:18:31.969" v="6047"/>
          <ac:spMkLst>
            <pc:docMk/>
            <pc:sldMk cId="2899610716" sldId="287"/>
            <ac:spMk id="1093" creationId="{B3A117F4-6B1C-6604-578B-6C56D083F894}"/>
          </ac:spMkLst>
        </pc:spChg>
        <pc:spChg chg="replST">
          <ac:chgData name="Cantamessa Astrid" userId="25f9f48d-85bc-43a4-947a-61da0b1c16f5" providerId="ADAL" clId="{80008A71-63AE-4559-A497-FA3DB8649CB7}" dt="2023-07-09T12:18:31.973" v="6048"/>
          <ac:spMkLst>
            <pc:docMk/>
            <pc:sldMk cId="2899610716" sldId="287"/>
            <ac:spMk id="1094" creationId="{CCF18250-D1C0-39ED-16D0-F439ADB6B440}"/>
          </ac:spMkLst>
        </pc:spChg>
        <pc:spChg chg="replST">
          <ac:chgData name="Cantamessa Astrid" userId="25f9f48d-85bc-43a4-947a-61da0b1c16f5" providerId="ADAL" clId="{80008A71-63AE-4559-A497-FA3DB8649CB7}" dt="2023-07-09T12:18:31.978" v="6049"/>
          <ac:spMkLst>
            <pc:docMk/>
            <pc:sldMk cId="2899610716" sldId="287"/>
            <ac:spMk id="1095" creationId="{CC937868-9BF7-2AB8-18CE-80907EDD1A13}"/>
          </ac:spMkLst>
        </pc:spChg>
        <pc:spChg chg="replST">
          <ac:chgData name="Cantamessa Astrid" userId="25f9f48d-85bc-43a4-947a-61da0b1c16f5" providerId="ADAL" clId="{80008A71-63AE-4559-A497-FA3DB8649CB7}" dt="2023-07-09T12:18:31.983" v="6050"/>
          <ac:spMkLst>
            <pc:docMk/>
            <pc:sldMk cId="2899610716" sldId="287"/>
            <ac:spMk id="1096" creationId="{433C3799-700F-3B72-1212-CD9B4F588B79}"/>
          </ac:spMkLst>
        </pc:spChg>
        <pc:spChg chg="replST">
          <ac:chgData name="Cantamessa Astrid" userId="25f9f48d-85bc-43a4-947a-61da0b1c16f5" providerId="ADAL" clId="{80008A71-63AE-4559-A497-FA3DB8649CB7}" dt="2023-07-09T12:18:31.987" v="6051"/>
          <ac:spMkLst>
            <pc:docMk/>
            <pc:sldMk cId="2899610716" sldId="287"/>
            <ac:spMk id="1097" creationId="{33D529C1-E210-E0CE-3742-9CA947598A7E}"/>
          </ac:spMkLst>
        </pc:spChg>
        <pc:spChg chg="replST">
          <ac:chgData name="Cantamessa Astrid" userId="25f9f48d-85bc-43a4-947a-61da0b1c16f5" providerId="ADAL" clId="{80008A71-63AE-4559-A497-FA3DB8649CB7}" dt="2023-07-09T12:18:31.991" v="6052"/>
          <ac:spMkLst>
            <pc:docMk/>
            <pc:sldMk cId="2899610716" sldId="287"/>
            <ac:spMk id="1098" creationId="{1E088AA5-3B75-CCA0-FB06-5CF718FB12D5}"/>
          </ac:spMkLst>
        </pc:spChg>
        <pc:spChg chg="replST">
          <ac:chgData name="Cantamessa Astrid" userId="25f9f48d-85bc-43a4-947a-61da0b1c16f5" providerId="ADAL" clId="{80008A71-63AE-4559-A497-FA3DB8649CB7}" dt="2023-07-09T12:18:31.996" v="6053"/>
          <ac:spMkLst>
            <pc:docMk/>
            <pc:sldMk cId="2899610716" sldId="287"/>
            <ac:spMk id="1099" creationId="{9131F053-C963-49BF-0C50-23887280629F}"/>
          </ac:spMkLst>
        </pc:spChg>
        <pc:spChg chg="replST">
          <ac:chgData name="Cantamessa Astrid" userId="25f9f48d-85bc-43a4-947a-61da0b1c16f5" providerId="ADAL" clId="{80008A71-63AE-4559-A497-FA3DB8649CB7}" dt="2023-07-09T12:18:32.001" v="6054"/>
          <ac:spMkLst>
            <pc:docMk/>
            <pc:sldMk cId="2899610716" sldId="287"/>
            <ac:spMk id="1100" creationId="{73A37503-DCEF-60E8-C4C9-D289164CFA60}"/>
          </ac:spMkLst>
        </pc:spChg>
        <pc:spChg chg="replST">
          <ac:chgData name="Cantamessa Astrid" userId="25f9f48d-85bc-43a4-947a-61da0b1c16f5" providerId="ADAL" clId="{80008A71-63AE-4559-A497-FA3DB8649CB7}" dt="2023-07-09T12:18:32.005" v="6055"/>
          <ac:spMkLst>
            <pc:docMk/>
            <pc:sldMk cId="2899610716" sldId="287"/>
            <ac:spMk id="1101" creationId="{D7638049-8EAB-D06F-8DB3-75A2CC171A1B}"/>
          </ac:spMkLst>
        </pc:spChg>
        <pc:spChg chg="replST">
          <ac:chgData name="Cantamessa Astrid" userId="25f9f48d-85bc-43a4-947a-61da0b1c16f5" providerId="ADAL" clId="{80008A71-63AE-4559-A497-FA3DB8649CB7}" dt="2023-07-09T12:18:32.009" v="6056"/>
          <ac:spMkLst>
            <pc:docMk/>
            <pc:sldMk cId="2899610716" sldId="287"/>
            <ac:spMk id="1102" creationId="{E68E2B1C-3935-B3C7-4138-558C029A29B2}"/>
          </ac:spMkLst>
        </pc:spChg>
        <pc:spChg chg="replST">
          <ac:chgData name="Cantamessa Astrid" userId="25f9f48d-85bc-43a4-947a-61da0b1c16f5" providerId="ADAL" clId="{80008A71-63AE-4559-A497-FA3DB8649CB7}" dt="2023-07-09T12:18:32.013" v="6057"/>
          <ac:spMkLst>
            <pc:docMk/>
            <pc:sldMk cId="2899610716" sldId="287"/>
            <ac:spMk id="1103" creationId="{D8031407-E1F7-C427-6E5E-71A55B1349C3}"/>
          </ac:spMkLst>
        </pc:spChg>
        <pc:spChg chg="replST">
          <ac:chgData name="Cantamessa Astrid" userId="25f9f48d-85bc-43a4-947a-61da0b1c16f5" providerId="ADAL" clId="{80008A71-63AE-4559-A497-FA3DB8649CB7}" dt="2023-07-09T12:18:32.018" v="6058"/>
          <ac:spMkLst>
            <pc:docMk/>
            <pc:sldMk cId="2899610716" sldId="287"/>
            <ac:spMk id="1104" creationId="{E9A1CBD9-CE35-2DF2-485E-4BD7F9DF9C5D}"/>
          </ac:spMkLst>
        </pc:spChg>
        <pc:spChg chg="replST">
          <ac:chgData name="Cantamessa Astrid" userId="25f9f48d-85bc-43a4-947a-61da0b1c16f5" providerId="ADAL" clId="{80008A71-63AE-4559-A497-FA3DB8649CB7}" dt="2023-07-09T12:18:32.022" v="6059"/>
          <ac:spMkLst>
            <pc:docMk/>
            <pc:sldMk cId="2899610716" sldId="287"/>
            <ac:spMk id="1105" creationId="{DEA2A67F-F3B6-55F7-451D-1487E6581C46}"/>
          </ac:spMkLst>
        </pc:spChg>
        <pc:spChg chg="replST">
          <ac:chgData name="Cantamessa Astrid" userId="25f9f48d-85bc-43a4-947a-61da0b1c16f5" providerId="ADAL" clId="{80008A71-63AE-4559-A497-FA3DB8649CB7}" dt="2023-07-09T12:18:32.027" v="6060"/>
          <ac:spMkLst>
            <pc:docMk/>
            <pc:sldMk cId="2899610716" sldId="287"/>
            <ac:spMk id="1106" creationId="{4D08CA8E-C908-E444-3621-A57AF806B30A}"/>
          </ac:spMkLst>
        </pc:spChg>
        <pc:spChg chg="replST">
          <ac:chgData name="Cantamessa Astrid" userId="25f9f48d-85bc-43a4-947a-61da0b1c16f5" providerId="ADAL" clId="{80008A71-63AE-4559-A497-FA3DB8649CB7}" dt="2023-07-09T12:18:32.031" v="6061"/>
          <ac:spMkLst>
            <pc:docMk/>
            <pc:sldMk cId="2899610716" sldId="287"/>
            <ac:spMk id="1107" creationId="{170525CE-6F37-59F6-88D8-CEF77868665B}"/>
          </ac:spMkLst>
        </pc:spChg>
        <pc:spChg chg="replST">
          <ac:chgData name="Cantamessa Astrid" userId="25f9f48d-85bc-43a4-947a-61da0b1c16f5" providerId="ADAL" clId="{80008A71-63AE-4559-A497-FA3DB8649CB7}" dt="2023-07-09T12:18:32.035" v="6062"/>
          <ac:spMkLst>
            <pc:docMk/>
            <pc:sldMk cId="2899610716" sldId="287"/>
            <ac:spMk id="1108" creationId="{C518271A-71FF-89C2-C556-137054583BC0}"/>
          </ac:spMkLst>
        </pc:spChg>
        <pc:spChg chg="replST">
          <ac:chgData name="Cantamessa Astrid" userId="25f9f48d-85bc-43a4-947a-61da0b1c16f5" providerId="ADAL" clId="{80008A71-63AE-4559-A497-FA3DB8649CB7}" dt="2023-07-09T12:18:32.039" v="6063"/>
          <ac:spMkLst>
            <pc:docMk/>
            <pc:sldMk cId="2899610716" sldId="287"/>
            <ac:spMk id="1109" creationId="{F0C6F082-8D14-D543-083D-E231D86F5611}"/>
          </ac:spMkLst>
        </pc:spChg>
        <pc:spChg chg="replST">
          <ac:chgData name="Cantamessa Astrid" userId="25f9f48d-85bc-43a4-947a-61da0b1c16f5" providerId="ADAL" clId="{80008A71-63AE-4559-A497-FA3DB8649CB7}" dt="2023-07-09T12:18:32.045" v="6064"/>
          <ac:spMkLst>
            <pc:docMk/>
            <pc:sldMk cId="2899610716" sldId="287"/>
            <ac:spMk id="1110" creationId="{855D6E53-47F0-A91A-2BF0-944CEF844087}"/>
          </ac:spMkLst>
        </pc:spChg>
        <pc:spChg chg="replST">
          <ac:chgData name="Cantamessa Astrid" userId="25f9f48d-85bc-43a4-947a-61da0b1c16f5" providerId="ADAL" clId="{80008A71-63AE-4559-A497-FA3DB8649CB7}" dt="2023-07-09T12:18:32.048" v="6065"/>
          <ac:spMkLst>
            <pc:docMk/>
            <pc:sldMk cId="2899610716" sldId="287"/>
            <ac:spMk id="1111" creationId="{43F554FE-B4DB-CA62-693F-1B5D3C46FDBC}"/>
          </ac:spMkLst>
        </pc:spChg>
        <pc:spChg chg="replST">
          <ac:chgData name="Cantamessa Astrid" userId="25f9f48d-85bc-43a4-947a-61da0b1c16f5" providerId="ADAL" clId="{80008A71-63AE-4559-A497-FA3DB8649CB7}" dt="2023-07-09T12:18:32.053" v="6066"/>
          <ac:spMkLst>
            <pc:docMk/>
            <pc:sldMk cId="2899610716" sldId="287"/>
            <ac:spMk id="1112" creationId="{C7BDA232-F1C0-40EA-088A-BA8581F1E818}"/>
          </ac:spMkLst>
        </pc:spChg>
        <pc:spChg chg="replST">
          <ac:chgData name="Cantamessa Astrid" userId="25f9f48d-85bc-43a4-947a-61da0b1c16f5" providerId="ADAL" clId="{80008A71-63AE-4559-A497-FA3DB8649CB7}" dt="2023-07-09T12:18:32.058" v="6067"/>
          <ac:spMkLst>
            <pc:docMk/>
            <pc:sldMk cId="2899610716" sldId="287"/>
            <ac:spMk id="1113" creationId="{140CDD3E-7A0E-C18E-5332-93931C5D6846}"/>
          </ac:spMkLst>
        </pc:spChg>
        <pc:spChg chg="replST">
          <ac:chgData name="Cantamessa Astrid" userId="25f9f48d-85bc-43a4-947a-61da0b1c16f5" providerId="ADAL" clId="{80008A71-63AE-4559-A497-FA3DB8649CB7}" dt="2023-07-09T12:18:32.062" v="6068"/>
          <ac:spMkLst>
            <pc:docMk/>
            <pc:sldMk cId="2899610716" sldId="287"/>
            <ac:spMk id="1114" creationId="{2E1AEE98-4B3E-6300-E498-743013A22B92}"/>
          </ac:spMkLst>
        </pc:spChg>
        <pc:spChg chg="replST">
          <ac:chgData name="Cantamessa Astrid" userId="25f9f48d-85bc-43a4-947a-61da0b1c16f5" providerId="ADAL" clId="{80008A71-63AE-4559-A497-FA3DB8649CB7}" dt="2023-07-09T12:18:32.067" v="6069"/>
          <ac:spMkLst>
            <pc:docMk/>
            <pc:sldMk cId="2899610716" sldId="287"/>
            <ac:spMk id="1115" creationId="{EEB64B29-BC8D-4A69-6440-1D319B64DF29}"/>
          </ac:spMkLst>
        </pc:spChg>
        <pc:spChg chg="replST">
          <ac:chgData name="Cantamessa Astrid" userId="25f9f48d-85bc-43a4-947a-61da0b1c16f5" providerId="ADAL" clId="{80008A71-63AE-4559-A497-FA3DB8649CB7}" dt="2023-07-09T12:18:32.071" v="6070"/>
          <ac:spMkLst>
            <pc:docMk/>
            <pc:sldMk cId="2899610716" sldId="287"/>
            <ac:spMk id="1116" creationId="{A5522309-175D-2A06-337C-00364B79E21D}"/>
          </ac:spMkLst>
        </pc:spChg>
        <pc:spChg chg="replST">
          <ac:chgData name="Cantamessa Astrid" userId="25f9f48d-85bc-43a4-947a-61da0b1c16f5" providerId="ADAL" clId="{80008A71-63AE-4559-A497-FA3DB8649CB7}" dt="2023-07-09T12:18:32.075" v="6071"/>
          <ac:spMkLst>
            <pc:docMk/>
            <pc:sldMk cId="2899610716" sldId="287"/>
            <ac:spMk id="1117" creationId="{19B7466B-8066-37E9-B091-E2899843CC52}"/>
          </ac:spMkLst>
        </pc:spChg>
        <pc:spChg chg="replST">
          <ac:chgData name="Cantamessa Astrid" userId="25f9f48d-85bc-43a4-947a-61da0b1c16f5" providerId="ADAL" clId="{80008A71-63AE-4559-A497-FA3DB8649CB7}" dt="2023-07-09T12:18:32.080" v="6072"/>
          <ac:spMkLst>
            <pc:docMk/>
            <pc:sldMk cId="2899610716" sldId="287"/>
            <ac:spMk id="1118" creationId="{939883D7-05CA-F316-007D-18D4B1016813}"/>
          </ac:spMkLst>
        </pc:spChg>
        <pc:spChg chg="replST">
          <ac:chgData name="Cantamessa Astrid" userId="25f9f48d-85bc-43a4-947a-61da0b1c16f5" providerId="ADAL" clId="{80008A71-63AE-4559-A497-FA3DB8649CB7}" dt="2023-07-09T12:18:32.084" v="6073"/>
          <ac:spMkLst>
            <pc:docMk/>
            <pc:sldMk cId="2899610716" sldId="287"/>
            <ac:spMk id="1119" creationId="{A91C2E1E-2992-10E6-677B-D295459E7781}"/>
          </ac:spMkLst>
        </pc:spChg>
        <pc:spChg chg="replST">
          <ac:chgData name="Cantamessa Astrid" userId="25f9f48d-85bc-43a4-947a-61da0b1c16f5" providerId="ADAL" clId="{80008A71-63AE-4559-A497-FA3DB8649CB7}" dt="2023-07-09T12:18:32.088" v="6074"/>
          <ac:spMkLst>
            <pc:docMk/>
            <pc:sldMk cId="2899610716" sldId="287"/>
            <ac:spMk id="1120" creationId="{CF65A42A-AF57-2FEA-BC1E-87622CD61A86}"/>
          </ac:spMkLst>
        </pc:spChg>
        <pc:spChg chg="replST">
          <ac:chgData name="Cantamessa Astrid" userId="25f9f48d-85bc-43a4-947a-61da0b1c16f5" providerId="ADAL" clId="{80008A71-63AE-4559-A497-FA3DB8649CB7}" dt="2023-07-09T12:18:32.093" v="6075"/>
          <ac:spMkLst>
            <pc:docMk/>
            <pc:sldMk cId="2899610716" sldId="287"/>
            <ac:spMk id="1121" creationId="{95C8D5AC-F382-2435-8C11-B4F363437D83}"/>
          </ac:spMkLst>
        </pc:spChg>
        <pc:spChg chg="replST">
          <ac:chgData name="Cantamessa Astrid" userId="25f9f48d-85bc-43a4-947a-61da0b1c16f5" providerId="ADAL" clId="{80008A71-63AE-4559-A497-FA3DB8649CB7}" dt="2023-07-09T12:18:32.098" v="6076"/>
          <ac:spMkLst>
            <pc:docMk/>
            <pc:sldMk cId="2899610716" sldId="287"/>
            <ac:spMk id="1122" creationId="{A2078FDB-49DB-A44D-DE90-59F45BC07A87}"/>
          </ac:spMkLst>
        </pc:spChg>
        <pc:spChg chg="replST">
          <ac:chgData name="Cantamessa Astrid" userId="25f9f48d-85bc-43a4-947a-61da0b1c16f5" providerId="ADAL" clId="{80008A71-63AE-4559-A497-FA3DB8649CB7}" dt="2023-07-09T12:18:32.102" v="6077"/>
          <ac:spMkLst>
            <pc:docMk/>
            <pc:sldMk cId="2899610716" sldId="287"/>
            <ac:spMk id="1123" creationId="{17635576-BE42-AFC1-9FB9-027AF0BD6E47}"/>
          </ac:spMkLst>
        </pc:spChg>
        <pc:spChg chg="replST">
          <ac:chgData name="Cantamessa Astrid" userId="25f9f48d-85bc-43a4-947a-61da0b1c16f5" providerId="ADAL" clId="{80008A71-63AE-4559-A497-FA3DB8649CB7}" dt="2023-07-09T12:18:32.108" v="6078"/>
          <ac:spMkLst>
            <pc:docMk/>
            <pc:sldMk cId="2899610716" sldId="287"/>
            <ac:spMk id="1124" creationId="{4722AB5F-6DFD-7EC3-BF7D-4F51E929AD9E}"/>
          </ac:spMkLst>
        </pc:spChg>
        <pc:spChg chg="replST">
          <ac:chgData name="Cantamessa Astrid" userId="25f9f48d-85bc-43a4-947a-61da0b1c16f5" providerId="ADAL" clId="{80008A71-63AE-4559-A497-FA3DB8649CB7}" dt="2023-07-09T12:18:32.117" v="6079"/>
          <ac:spMkLst>
            <pc:docMk/>
            <pc:sldMk cId="2899610716" sldId="287"/>
            <ac:spMk id="1125" creationId="{BFB17CB6-B178-49BB-6979-C9CC64B2908D}"/>
          </ac:spMkLst>
        </pc:spChg>
        <pc:spChg chg="replST">
          <ac:chgData name="Cantamessa Astrid" userId="25f9f48d-85bc-43a4-947a-61da0b1c16f5" providerId="ADAL" clId="{80008A71-63AE-4559-A497-FA3DB8649CB7}" dt="2023-07-09T12:18:32.121" v="6080"/>
          <ac:spMkLst>
            <pc:docMk/>
            <pc:sldMk cId="2899610716" sldId="287"/>
            <ac:spMk id="1126" creationId="{0B66CFFF-8345-D7C7-AD46-3014885E478A}"/>
          </ac:spMkLst>
        </pc:spChg>
        <pc:spChg chg="replST">
          <ac:chgData name="Cantamessa Astrid" userId="25f9f48d-85bc-43a4-947a-61da0b1c16f5" providerId="ADAL" clId="{80008A71-63AE-4559-A497-FA3DB8649CB7}" dt="2023-07-09T12:18:32.125" v="6081"/>
          <ac:spMkLst>
            <pc:docMk/>
            <pc:sldMk cId="2899610716" sldId="287"/>
            <ac:spMk id="1127" creationId="{F1728C1E-9E65-134C-DD63-98533F80BD35}"/>
          </ac:spMkLst>
        </pc:spChg>
        <pc:spChg chg="replST">
          <ac:chgData name="Cantamessa Astrid" userId="25f9f48d-85bc-43a4-947a-61da0b1c16f5" providerId="ADAL" clId="{80008A71-63AE-4559-A497-FA3DB8649CB7}" dt="2023-07-09T12:18:32.131" v="6082"/>
          <ac:spMkLst>
            <pc:docMk/>
            <pc:sldMk cId="2899610716" sldId="287"/>
            <ac:spMk id="1128" creationId="{67B341C0-7C4A-A2F1-15F6-A37B28C7860B}"/>
          </ac:spMkLst>
        </pc:spChg>
        <pc:spChg chg="replST">
          <ac:chgData name="Cantamessa Astrid" userId="25f9f48d-85bc-43a4-947a-61da0b1c16f5" providerId="ADAL" clId="{80008A71-63AE-4559-A497-FA3DB8649CB7}" dt="2023-07-09T12:18:32.135" v="6083"/>
          <ac:spMkLst>
            <pc:docMk/>
            <pc:sldMk cId="2899610716" sldId="287"/>
            <ac:spMk id="1129" creationId="{DAC81A27-2F61-D2AD-0B37-DF29805B1D28}"/>
          </ac:spMkLst>
        </pc:spChg>
        <pc:spChg chg="replST">
          <ac:chgData name="Cantamessa Astrid" userId="25f9f48d-85bc-43a4-947a-61da0b1c16f5" providerId="ADAL" clId="{80008A71-63AE-4559-A497-FA3DB8649CB7}" dt="2023-07-09T12:18:32.139" v="6084"/>
          <ac:spMkLst>
            <pc:docMk/>
            <pc:sldMk cId="2899610716" sldId="287"/>
            <ac:spMk id="1130" creationId="{DEB0E92B-3881-ADA4-1394-62A445CBA9CA}"/>
          </ac:spMkLst>
        </pc:spChg>
        <pc:spChg chg="replST">
          <ac:chgData name="Cantamessa Astrid" userId="25f9f48d-85bc-43a4-947a-61da0b1c16f5" providerId="ADAL" clId="{80008A71-63AE-4559-A497-FA3DB8649CB7}" dt="2023-07-09T12:18:32.144" v="6085"/>
          <ac:spMkLst>
            <pc:docMk/>
            <pc:sldMk cId="2899610716" sldId="287"/>
            <ac:spMk id="1131" creationId="{177A3120-EA84-BBB1-1F7C-767CB0BED0C1}"/>
          </ac:spMkLst>
        </pc:spChg>
        <pc:spChg chg="replST">
          <ac:chgData name="Cantamessa Astrid" userId="25f9f48d-85bc-43a4-947a-61da0b1c16f5" providerId="ADAL" clId="{80008A71-63AE-4559-A497-FA3DB8649CB7}" dt="2023-07-09T12:18:32.148" v="6086"/>
          <ac:spMkLst>
            <pc:docMk/>
            <pc:sldMk cId="2899610716" sldId="287"/>
            <ac:spMk id="1132" creationId="{CDF76973-B38F-A545-E1DE-F3276821C52A}"/>
          </ac:spMkLst>
        </pc:spChg>
        <pc:spChg chg="replST">
          <ac:chgData name="Cantamessa Astrid" userId="25f9f48d-85bc-43a4-947a-61da0b1c16f5" providerId="ADAL" clId="{80008A71-63AE-4559-A497-FA3DB8649CB7}" dt="2023-07-09T12:18:32.152" v="6087"/>
          <ac:spMkLst>
            <pc:docMk/>
            <pc:sldMk cId="2899610716" sldId="287"/>
            <ac:spMk id="1133" creationId="{6686BE6A-E322-BB35-F245-37BDD15A8171}"/>
          </ac:spMkLst>
        </pc:spChg>
        <pc:spChg chg="replST">
          <ac:chgData name="Cantamessa Astrid" userId="25f9f48d-85bc-43a4-947a-61da0b1c16f5" providerId="ADAL" clId="{80008A71-63AE-4559-A497-FA3DB8649CB7}" dt="2023-07-09T12:18:32.156" v="6088"/>
          <ac:spMkLst>
            <pc:docMk/>
            <pc:sldMk cId="2899610716" sldId="287"/>
            <ac:spMk id="1134" creationId="{6FC6BA24-3ACB-FFC0-C47E-A2EF9B867BA1}"/>
          </ac:spMkLst>
        </pc:spChg>
        <pc:spChg chg="replST">
          <ac:chgData name="Cantamessa Astrid" userId="25f9f48d-85bc-43a4-947a-61da0b1c16f5" providerId="ADAL" clId="{80008A71-63AE-4559-A497-FA3DB8649CB7}" dt="2023-07-09T12:18:32.160" v="6089"/>
          <ac:spMkLst>
            <pc:docMk/>
            <pc:sldMk cId="2899610716" sldId="287"/>
            <ac:spMk id="1135" creationId="{1504B3D3-E49C-8806-E3FB-AE27DAA5F945}"/>
          </ac:spMkLst>
        </pc:spChg>
        <pc:spChg chg="replST">
          <ac:chgData name="Cantamessa Astrid" userId="25f9f48d-85bc-43a4-947a-61da0b1c16f5" providerId="ADAL" clId="{80008A71-63AE-4559-A497-FA3DB8649CB7}" dt="2023-07-09T12:18:32.165" v="6090"/>
          <ac:spMkLst>
            <pc:docMk/>
            <pc:sldMk cId="2899610716" sldId="287"/>
            <ac:spMk id="1136" creationId="{A6F1CCB4-D5A0-CB38-2347-08F98F03D99A}"/>
          </ac:spMkLst>
        </pc:spChg>
        <pc:spChg chg="replST">
          <ac:chgData name="Cantamessa Astrid" userId="25f9f48d-85bc-43a4-947a-61da0b1c16f5" providerId="ADAL" clId="{80008A71-63AE-4559-A497-FA3DB8649CB7}" dt="2023-07-09T12:18:32.169" v="6091"/>
          <ac:spMkLst>
            <pc:docMk/>
            <pc:sldMk cId="2899610716" sldId="287"/>
            <ac:spMk id="1137" creationId="{A56A9B63-87C1-E229-A6AD-FDFCD3189E9C}"/>
          </ac:spMkLst>
        </pc:spChg>
        <pc:spChg chg="replST">
          <ac:chgData name="Cantamessa Astrid" userId="25f9f48d-85bc-43a4-947a-61da0b1c16f5" providerId="ADAL" clId="{80008A71-63AE-4559-A497-FA3DB8649CB7}" dt="2023-07-09T12:18:32.173" v="6092"/>
          <ac:spMkLst>
            <pc:docMk/>
            <pc:sldMk cId="2899610716" sldId="287"/>
            <ac:spMk id="1138" creationId="{051ED2A5-CDCC-EBC5-4952-10F1C76F3064}"/>
          </ac:spMkLst>
        </pc:spChg>
        <pc:spChg chg="replST">
          <ac:chgData name="Cantamessa Astrid" userId="25f9f48d-85bc-43a4-947a-61da0b1c16f5" providerId="ADAL" clId="{80008A71-63AE-4559-A497-FA3DB8649CB7}" dt="2023-07-09T12:18:32.178" v="6093"/>
          <ac:spMkLst>
            <pc:docMk/>
            <pc:sldMk cId="2899610716" sldId="287"/>
            <ac:spMk id="1139" creationId="{1B53917B-E9F3-1B12-B4E2-9987D8FABD3B}"/>
          </ac:spMkLst>
        </pc:spChg>
        <pc:spChg chg="replST">
          <ac:chgData name="Cantamessa Astrid" userId="25f9f48d-85bc-43a4-947a-61da0b1c16f5" providerId="ADAL" clId="{80008A71-63AE-4559-A497-FA3DB8649CB7}" dt="2023-07-09T12:18:32.182" v="6094"/>
          <ac:spMkLst>
            <pc:docMk/>
            <pc:sldMk cId="2899610716" sldId="287"/>
            <ac:spMk id="1140" creationId="{FB8D541E-3ED8-E68B-87CC-ABCA19EC08FE}"/>
          </ac:spMkLst>
        </pc:spChg>
        <pc:spChg chg="replST">
          <ac:chgData name="Cantamessa Astrid" userId="25f9f48d-85bc-43a4-947a-61da0b1c16f5" providerId="ADAL" clId="{80008A71-63AE-4559-A497-FA3DB8649CB7}" dt="2023-07-09T12:18:32.185" v="6095"/>
          <ac:spMkLst>
            <pc:docMk/>
            <pc:sldMk cId="2899610716" sldId="287"/>
            <ac:spMk id="1141" creationId="{D267D13F-3E74-986E-29CE-C6ED27A040BD}"/>
          </ac:spMkLst>
        </pc:spChg>
        <pc:spChg chg="replST">
          <ac:chgData name="Cantamessa Astrid" userId="25f9f48d-85bc-43a4-947a-61da0b1c16f5" providerId="ADAL" clId="{80008A71-63AE-4559-A497-FA3DB8649CB7}" dt="2023-07-09T12:18:32.199" v="6096"/>
          <ac:spMkLst>
            <pc:docMk/>
            <pc:sldMk cId="2899610716" sldId="287"/>
            <ac:spMk id="1142" creationId="{1DFE8396-3DF7-38AB-F550-74C69B2D2161}"/>
          </ac:spMkLst>
        </pc:spChg>
        <pc:spChg chg="replST">
          <ac:chgData name="Cantamessa Astrid" userId="25f9f48d-85bc-43a4-947a-61da0b1c16f5" providerId="ADAL" clId="{80008A71-63AE-4559-A497-FA3DB8649CB7}" dt="2023-07-09T12:18:32.204" v="6097"/>
          <ac:spMkLst>
            <pc:docMk/>
            <pc:sldMk cId="2899610716" sldId="287"/>
            <ac:spMk id="1143" creationId="{DC3F1938-DA16-1F04-E358-FCEECD0EC7C6}"/>
          </ac:spMkLst>
        </pc:spChg>
        <pc:spChg chg="replST">
          <ac:chgData name="Cantamessa Astrid" userId="25f9f48d-85bc-43a4-947a-61da0b1c16f5" providerId="ADAL" clId="{80008A71-63AE-4559-A497-FA3DB8649CB7}" dt="2023-07-09T12:18:32.208" v="6098"/>
          <ac:spMkLst>
            <pc:docMk/>
            <pc:sldMk cId="2899610716" sldId="287"/>
            <ac:spMk id="1144" creationId="{9EC5EA11-BFBF-1BA4-E96C-9683EA2D28DD}"/>
          </ac:spMkLst>
        </pc:spChg>
        <pc:spChg chg="replST">
          <ac:chgData name="Cantamessa Astrid" userId="25f9f48d-85bc-43a4-947a-61da0b1c16f5" providerId="ADAL" clId="{80008A71-63AE-4559-A497-FA3DB8649CB7}" dt="2023-07-09T12:18:32.212" v="6099"/>
          <ac:spMkLst>
            <pc:docMk/>
            <pc:sldMk cId="2899610716" sldId="287"/>
            <ac:spMk id="1145" creationId="{3133CD87-9DF4-3908-1584-EFE9560B89A0}"/>
          </ac:spMkLst>
        </pc:spChg>
        <pc:spChg chg="replST">
          <ac:chgData name="Cantamessa Astrid" userId="25f9f48d-85bc-43a4-947a-61da0b1c16f5" providerId="ADAL" clId="{80008A71-63AE-4559-A497-FA3DB8649CB7}" dt="2023-07-09T12:18:32.217" v="6100"/>
          <ac:spMkLst>
            <pc:docMk/>
            <pc:sldMk cId="2899610716" sldId="287"/>
            <ac:spMk id="1146" creationId="{494B5B5B-ED65-813E-90A6-7D260C528B8E}"/>
          </ac:spMkLst>
        </pc:spChg>
        <pc:spChg chg="replST">
          <ac:chgData name="Cantamessa Astrid" userId="25f9f48d-85bc-43a4-947a-61da0b1c16f5" providerId="ADAL" clId="{80008A71-63AE-4559-A497-FA3DB8649CB7}" dt="2023-07-09T12:18:32.221" v="6101"/>
          <ac:spMkLst>
            <pc:docMk/>
            <pc:sldMk cId="2899610716" sldId="287"/>
            <ac:spMk id="1147" creationId="{56021F3C-A77F-49BE-9CB6-9FD18E2246CF}"/>
          </ac:spMkLst>
        </pc:spChg>
        <pc:spChg chg="replST">
          <ac:chgData name="Cantamessa Astrid" userId="25f9f48d-85bc-43a4-947a-61da0b1c16f5" providerId="ADAL" clId="{80008A71-63AE-4559-A497-FA3DB8649CB7}" dt="2023-07-09T12:18:32.226" v="6102"/>
          <ac:spMkLst>
            <pc:docMk/>
            <pc:sldMk cId="2899610716" sldId="287"/>
            <ac:spMk id="1148" creationId="{9EC8FE2F-B474-E7C0-1DEB-2D88EE576F79}"/>
          </ac:spMkLst>
        </pc:spChg>
        <pc:spChg chg="replST">
          <ac:chgData name="Cantamessa Astrid" userId="25f9f48d-85bc-43a4-947a-61da0b1c16f5" providerId="ADAL" clId="{80008A71-63AE-4559-A497-FA3DB8649CB7}" dt="2023-07-09T12:18:32.230" v="6103"/>
          <ac:spMkLst>
            <pc:docMk/>
            <pc:sldMk cId="2899610716" sldId="287"/>
            <ac:spMk id="1149" creationId="{28A90012-0B8C-1AFF-8F44-2805E66BD159}"/>
          </ac:spMkLst>
        </pc:spChg>
        <pc:spChg chg="replST">
          <ac:chgData name="Cantamessa Astrid" userId="25f9f48d-85bc-43a4-947a-61da0b1c16f5" providerId="ADAL" clId="{80008A71-63AE-4559-A497-FA3DB8649CB7}" dt="2023-07-09T12:18:32.235" v="6104"/>
          <ac:spMkLst>
            <pc:docMk/>
            <pc:sldMk cId="2899610716" sldId="287"/>
            <ac:spMk id="1150" creationId="{5543E1EF-6B92-0CAD-1821-9EF072D56225}"/>
          </ac:spMkLst>
        </pc:spChg>
        <pc:spChg chg="replST">
          <ac:chgData name="Cantamessa Astrid" userId="25f9f48d-85bc-43a4-947a-61da0b1c16f5" providerId="ADAL" clId="{80008A71-63AE-4559-A497-FA3DB8649CB7}" dt="2023-07-09T12:18:32.239" v="6105"/>
          <ac:spMkLst>
            <pc:docMk/>
            <pc:sldMk cId="2899610716" sldId="287"/>
            <ac:spMk id="1151" creationId="{45DBE8B0-9E6D-741E-763E-0595BFE448E3}"/>
          </ac:spMkLst>
        </pc:spChg>
        <pc:spChg chg="replST">
          <ac:chgData name="Cantamessa Astrid" userId="25f9f48d-85bc-43a4-947a-61da0b1c16f5" providerId="ADAL" clId="{80008A71-63AE-4559-A497-FA3DB8649CB7}" dt="2023-07-09T12:18:32.244" v="6106"/>
          <ac:spMkLst>
            <pc:docMk/>
            <pc:sldMk cId="2899610716" sldId="287"/>
            <ac:spMk id="1152" creationId="{67824AA9-8579-6CC9-AD95-F7051CFDB14C}"/>
          </ac:spMkLst>
        </pc:spChg>
        <pc:spChg chg="replST">
          <ac:chgData name="Cantamessa Astrid" userId="25f9f48d-85bc-43a4-947a-61da0b1c16f5" providerId="ADAL" clId="{80008A71-63AE-4559-A497-FA3DB8649CB7}" dt="2023-07-09T12:18:32.248" v="6107"/>
          <ac:spMkLst>
            <pc:docMk/>
            <pc:sldMk cId="2899610716" sldId="287"/>
            <ac:spMk id="1153" creationId="{5680E2A3-CF99-1E72-895A-E638022BD231}"/>
          </ac:spMkLst>
        </pc:spChg>
        <pc:spChg chg="replST">
          <ac:chgData name="Cantamessa Astrid" userId="25f9f48d-85bc-43a4-947a-61da0b1c16f5" providerId="ADAL" clId="{80008A71-63AE-4559-A497-FA3DB8649CB7}" dt="2023-07-09T12:18:32.252" v="6108"/>
          <ac:spMkLst>
            <pc:docMk/>
            <pc:sldMk cId="2899610716" sldId="287"/>
            <ac:spMk id="1154" creationId="{A4DFA4DA-CC86-2744-2339-B3A8935E42DA}"/>
          </ac:spMkLst>
        </pc:spChg>
        <pc:spChg chg="replST">
          <ac:chgData name="Cantamessa Astrid" userId="25f9f48d-85bc-43a4-947a-61da0b1c16f5" providerId="ADAL" clId="{80008A71-63AE-4559-A497-FA3DB8649CB7}" dt="2023-07-09T12:18:32.256" v="6109"/>
          <ac:spMkLst>
            <pc:docMk/>
            <pc:sldMk cId="2899610716" sldId="287"/>
            <ac:spMk id="1155" creationId="{9179C735-3654-7FE4-F38B-624599EEFDE9}"/>
          </ac:spMkLst>
        </pc:spChg>
        <pc:spChg chg="replST">
          <ac:chgData name="Cantamessa Astrid" userId="25f9f48d-85bc-43a4-947a-61da0b1c16f5" providerId="ADAL" clId="{80008A71-63AE-4559-A497-FA3DB8649CB7}" dt="2023-07-09T12:18:32.260" v="6110"/>
          <ac:spMkLst>
            <pc:docMk/>
            <pc:sldMk cId="2899610716" sldId="287"/>
            <ac:spMk id="1156" creationId="{F7414550-B114-E088-9459-0C0CE335AEF3}"/>
          </ac:spMkLst>
        </pc:spChg>
        <pc:spChg chg="replST">
          <ac:chgData name="Cantamessa Astrid" userId="25f9f48d-85bc-43a4-947a-61da0b1c16f5" providerId="ADAL" clId="{80008A71-63AE-4559-A497-FA3DB8649CB7}" dt="2023-07-09T12:18:32.265" v="6111"/>
          <ac:spMkLst>
            <pc:docMk/>
            <pc:sldMk cId="2899610716" sldId="287"/>
            <ac:spMk id="1157" creationId="{8D05286F-0BF3-C5BB-4784-55B101C80A45}"/>
          </ac:spMkLst>
        </pc:spChg>
        <pc:spChg chg="replST">
          <ac:chgData name="Cantamessa Astrid" userId="25f9f48d-85bc-43a4-947a-61da0b1c16f5" providerId="ADAL" clId="{80008A71-63AE-4559-A497-FA3DB8649CB7}" dt="2023-07-09T12:18:32.270" v="6112"/>
          <ac:spMkLst>
            <pc:docMk/>
            <pc:sldMk cId="2899610716" sldId="287"/>
            <ac:spMk id="1158" creationId="{47EFE8DF-01BF-7AA0-CBD7-8AC88C6F38FE}"/>
          </ac:spMkLst>
        </pc:spChg>
        <pc:spChg chg="replST">
          <ac:chgData name="Cantamessa Astrid" userId="25f9f48d-85bc-43a4-947a-61da0b1c16f5" providerId="ADAL" clId="{80008A71-63AE-4559-A497-FA3DB8649CB7}" dt="2023-07-09T12:18:32.273" v="6113"/>
          <ac:spMkLst>
            <pc:docMk/>
            <pc:sldMk cId="2899610716" sldId="287"/>
            <ac:spMk id="1159" creationId="{B4D422C6-FE22-CF50-E866-5B89953D4460}"/>
          </ac:spMkLst>
        </pc:spChg>
        <pc:spChg chg="replST">
          <ac:chgData name="Cantamessa Astrid" userId="25f9f48d-85bc-43a4-947a-61da0b1c16f5" providerId="ADAL" clId="{80008A71-63AE-4559-A497-FA3DB8649CB7}" dt="2023-07-09T12:18:32.278" v="6114"/>
          <ac:spMkLst>
            <pc:docMk/>
            <pc:sldMk cId="2899610716" sldId="287"/>
            <ac:spMk id="1160" creationId="{744E0DD3-7E6C-5EBB-4F6D-09AA99230717}"/>
          </ac:spMkLst>
        </pc:spChg>
        <pc:spChg chg="replST">
          <ac:chgData name="Cantamessa Astrid" userId="25f9f48d-85bc-43a4-947a-61da0b1c16f5" providerId="ADAL" clId="{80008A71-63AE-4559-A497-FA3DB8649CB7}" dt="2023-07-09T12:18:32.282" v="6115"/>
          <ac:spMkLst>
            <pc:docMk/>
            <pc:sldMk cId="2899610716" sldId="287"/>
            <ac:spMk id="1161" creationId="{23DC0D8E-A11B-D737-3753-2CFE56F80DF4}"/>
          </ac:spMkLst>
        </pc:spChg>
        <pc:spChg chg="replST">
          <ac:chgData name="Cantamessa Astrid" userId="25f9f48d-85bc-43a4-947a-61da0b1c16f5" providerId="ADAL" clId="{80008A71-63AE-4559-A497-FA3DB8649CB7}" dt="2023-07-09T12:18:32.287" v="6116"/>
          <ac:spMkLst>
            <pc:docMk/>
            <pc:sldMk cId="2899610716" sldId="287"/>
            <ac:spMk id="1162" creationId="{49D4F897-5E24-5775-FCE6-CD37579D3E82}"/>
          </ac:spMkLst>
        </pc:spChg>
        <pc:spChg chg="replST">
          <ac:chgData name="Cantamessa Astrid" userId="25f9f48d-85bc-43a4-947a-61da0b1c16f5" providerId="ADAL" clId="{80008A71-63AE-4559-A497-FA3DB8649CB7}" dt="2023-07-09T12:18:32.292" v="6117"/>
          <ac:spMkLst>
            <pc:docMk/>
            <pc:sldMk cId="2899610716" sldId="287"/>
            <ac:spMk id="1163" creationId="{9B291207-BD7D-99D3-A6C8-E42EE5BEB6F2}"/>
          </ac:spMkLst>
        </pc:spChg>
        <pc:spChg chg="replST">
          <ac:chgData name="Cantamessa Astrid" userId="25f9f48d-85bc-43a4-947a-61da0b1c16f5" providerId="ADAL" clId="{80008A71-63AE-4559-A497-FA3DB8649CB7}" dt="2023-07-09T12:18:32.297" v="6118"/>
          <ac:spMkLst>
            <pc:docMk/>
            <pc:sldMk cId="2899610716" sldId="287"/>
            <ac:spMk id="1164" creationId="{C385141F-798F-11BF-5C3E-F0F5D4A8D3D7}"/>
          </ac:spMkLst>
        </pc:spChg>
        <pc:spChg chg="replST">
          <ac:chgData name="Cantamessa Astrid" userId="25f9f48d-85bc-43a4-947a-61da0b1c16f5" providerId="ADAL" clId="{80008A71-63AE-4559-A497-FA3DB8649CB7}" dt="2023-07-09T12:18:32.301" v="6119"/>
          <ac:spMkLst>
            <pc:docMk/>
            <pc:sldMk cId="2899610716" sldId="287"/>
            <ac:spMk id="1165" creationId="{A4DF5FB8-558D-B3A7-2EE0-5D9992F85BBF}"/>
          </ac:spMkLst>
        </pc:spChg>
        <pc:spChg chg="replST">
          <ac:chgData name="Cantamessa Astrid" userId="25f9f48d-85bc-43a4-947a-61da0b1c16f5" providerId="ADAL" clId="{80008A71-63AE-4559-A497-FA3DB8649CB7}" dt="2023-07-09T12:18:32.306" v="6120"/>
          <ac:spMkLst>
            <pc:docMk/>
            <pc:sldMk cId="2899610716" sldId="287"/>
            <ac:spMk id="1166" creationId="{1D949A12-E34D-9415-3AC3-8EB531424656}"/>
          </ac:spMkLst>
        </pc:spChg>
        <pc:spChg chg="replST">
          <ac:chgData name="Cantamessa Astrid" userId="25f9f48d-85bc-43a4-947a-61da0b1c16f5" providerId="ADAL" clId="{80008A71-63AE-4559-A497-FA3DB8649CB7}" dt="2023-07-09T12:18:32.310" v="6121"/>
          <ac:spMkLst>
            <pc:docMk/>
            <pc:sldMk cId="2899610716" sldId="287"/>
            <ac:spMk id="1167" creationId="{1CB370B6-F683-4A93-5E07-9E46B182A754}"/>
          </ac:spMkLst>
        </pc:spChg>
        <pc:spChg chg="replST">
          <ac:chgData name="Cantamessa Astrid" userId="25f9f48d-85bc-43a4-947a-61da0b1c16f5" providerId="ADAL" clId="{80008A71-63AE-4559-A497-FA3DB8649CB7}" dt="2023-07-09T12:18:32.314" v="6122"/>
          <ac:spMkLst>
            <pc:docMk/>
            <pc:sldMk cId="2899610716" sldId="287"/>
            <ac:spMk id="1168" creationId="{451B3DE1-A6BB-DFB1-F026-1F6F65E2CD30}"/>
          </ac:spMkLst>
        </pc:spChg>
        <pc:spChg chg="replST">
          <ac:chgData name="Cantamessa Astrid" userId="25f9f48d-85bc-43a4-947a-61da0b1c16f5" providerId="ADAL" clId="{80008A71-63AE-4559-A497-FA3DB8649CB7}" dt="2023-07-09T12:18:32.318" v="6123"/>
          <ac:spMkLst>
            <pc:docMk/>
            <pc:sldMk cId="2899610716" sldId="287"/>
            <ac:spMk id="1169" creationId="{435E6A23-8336-9139-FDAD-0E6F5CC1275C}"/>
          </ac:spMkLst>
        </pc:spChg>
        <pc:spChg chg="replST">
          <ac:chgData name="Cantamessa Astrid" userId="25f9f48d-85bc-43a4-947a-61da0b1c16f5" providerId="ADAL" clId="{80008A71-63AE-4559-A497-FA3DB8649CB7}" dt="2023-07-09T12:18:32.323" v="6124"/>
          <ac:spMkLst>
            <pc:docMk/>
            <pc:sldMk cId="2899610716" sldId="287"/>
            <ac:spMk id="1170" creationId="{D9C993BE-4016-E1A4-376E-0EF0E9576F97}"/>
          </ac:spMkLst>
        </pc:spChg>
        <pc:spChg chg="replST">
          <ac:chgData name="Cantamessa Astrid" userId="25f9f48d-85bc-43a4-947a-61da0b1c16f5" providerId="ADAL" clId="{80008A71-63AE-4559-A497-FA3DB8649CB7}" dt="2023-07-09T12:18:32.328" v="6125"/>
          <ac:spMkLst>
            <pc:docMk/>
            <pc:sldMk cId="2899610716" sldId="287"/>
            <ac:spMk id="1171" creationId="{ABFAFE8D-645D-7DCA-65EF-E22BC0E4F85C}"/>
          </ac:spMkLst>
        </pc:spChg>
        <pc:spChg chg="replST">
          <ac:chgData name="Cantamessa Astrid" userId="25f9f48d-85bc-43a4-947a-61da0b1c16f5" providerId="ADAL" clId="{80008A71-63AE-4559-A497-FA3DB8649CB7}" dt="2023-07-09T12:18:32.333" v="6126"/>
          <ac:spMkLst>
            <pc:docMk/>
            <pc:sldMk cId="2899610716" sldId="287"/>
            <ac:spMk id="1172" creationId="{82E3E444-D3B5-1C82-2820-3C6100B1D044}"/>
          </ac:spMkLst>
        </pc:spChg>
        <pc:spChg chg="replST">
          <ac:chgData name="Cantamessa Astrid" userId="25f9f48d-85bc-43a4-947a-61da0b1c16f5" providerId="ADAL" clId="{80008A71-63AE-4559-A497-FA3DB8649CB7}" dt="2023-07-09T12:18:32.339" v="6127"/>
          <ac:spMkLst>
            <pc:docMk/>
            <pc:sldMk cId="2899610716" sldId="287"/>
            <ac:spMk id="1173" creationId="{DE2F9487-8D49-A4BF-5C6B-0D56D3957C1E}"/>
          </ac:spMkLst>
        </pc:spChg>
        <pc:spChg chg="replST">
          <ac:chgData name="Cantamessa Astrid" userId="25f9f48d-85bc-43a4-947a-61da0b1c16f5" providerId="ADAL" clId="{80008A71-63AE-4559-A497-FA3DB8649CB7}" dt="2023-07-09T12:18:32.344" v="6128"/>
          <ac:spMkLst>
            <pc:docMk/>
            <pc:sldMk cId="2899610716" sldId="287"/>
            <ac:spMk id="1174" creationId="{EA20BEA7-7954-73C0-50BC-AAAA27933DEC}"/>
          </ac:spMkLst>
        </pc:spChg>
        <pc:spChg chg="replST">
          <ac:chgData name="Cantamessa Astrid" userId="25f9f48d-85bc-43a4-947a-61da0b1c16f5" providerId="ADAL" clId="{80008A71-63AE-4559-A497-FA3DB8649CB7}" dt="2023-07-09T12:18:32.354" v="6129"/>
          <ac:spMkLst>
            <pc:docMk/>
            <pc:sldMk cId="2899610716" sldId="287"/>
            <ac:spMk id="1175" creationId="{C0C23832-757A-3959-E66F-4740B65A9021}"/>
          </ac:spMkLst>
        </pc:spChg>
        <pc:spChg chg="replST">
          <ac:chgData name="Cantamessa Astrid" userId="25f9f48d-85bc-43a4-947a-61da0b1c16f5" providerId="ADAL" clId="{80008A71-63AE-4559-A497-FA3DB8649CB7}" dt="2023-07-09T12:18:32.359" v="6130"/>
          <ac:spMkLst>
            <pc:docMk/>
            <pc:sldMk cId="2899610716" sldId="287"/>
            <ac:spMk id="1176" creationId="{AB7D7DCC-24B0-5119-BACC-E26D9C4CE1B0}"/>
          </ac:spMkLst>
        </pc:spChg>
        <pc:spChg chg="replST">
          <ac:chgData name="Cantamessa Astrid" userId="25f9f48d-85bc-43a4-947a-61da0b1c16f5" providerId="ADAL" clId="{80008A71-63AE-4559-A497-FA3DB8649CB7}" dt="2023-07-09T12:18:32.364" v="6131"/>
          <ac:spMkLst>
            <pc:docMk/>
            <pc:sldMk cId="2899610716" sldId="287"/>
            <ac:spMk id="1177" creationId="{E808EA2B-C05B-E147-11A9-B324D68096FB}"/>
          </ac:spMkLst>
        </pc:spChg>
        <pc:spChg chg="replST">
          <ac:chgData name="Cantamessa Astrid" userId="25f9f48d-85bc-43a4-947a-61da0b1c16f5" providerId="ADAL" clId="{80008A71-63AE-4559-A497-FA3DB8649CB7}" dt="2023-07-09T12:18:32.369" v="6132"/>
          <ac:spMkLst>
            <pc:docMk/>
            <pc:sldMk cId="2899610716" sldId="287"/>
            <ac:spMk id="1178" creationId="{7F4987A1-404E-7814-EDA6-FB90DB46832B}"/>
          </ac:spMkLst>
        </pc:spChg>
        <pc:spChg chg="replST">
          <ac:chgData name="Cantamessa Astrid" userId="25f9f48d-85bc-43a4-947a-61da0b1c16f5" providerId="ADAL" clId="{80008A71-63AE-4559-A497-FA3DB8649CB7}" dt="2023-07-09T12:18:32.374" v="6133"/>
          <ac:spMkLst>
            <pc:docMk/>
            <pc:sldMk cId="2899610716" sldId="287"/>
            <ac:spMk id="1179" creationId="{82898CEF-6F17-73B5-5307-2215B2DBD4FC}"/>
          </ac:spMkLst>
        </pc:spChg>
        <pc:spChg chg="replST">
          <ac:chgData name="Cantamessa Astrid" userId="25f9f48d-85bc-43a4-947a-61da0b1c16f5" providerId="ADAL" clId="{80008A71-63AE-4559-A497-FA3DB8649CB7}" dt="2023-07-09T12:18:32.379" v="6134"/>
          <ac:spMkLst>
            <pc:docMk/>
            <pc:sldMk cId="2899610716" sldId="287"/>
            <ac:spMk id="1180" creationId="{08168677-1A45-8786-CFB8-3BCCB18C2CB0}"/>
          </ac:spMkLst>
        </pc:spChg>
        <pc:spChg chg="replST">
          <ac:chgData name="Cantamessa Astrid" userId="25f9f48d-85bc-43a4-947a-61da0b1c16f5" providerId="ADAL" clId="{80008A71-63AE-4559-A497-FA3DB8649CB7}" dt="2023-07-09T12:18:32.385" v="6135"/>
          <ac:spMkLst>
            <pc:docMk/>
            <pc:sldMk cId="2899610716" sldId="287"/>
            <ac:spMk id="1181" creationId="{DA78FD5D-20EE-6C79-20EF-A6381E7F77F0}"/>
          </ac:spMkLst>
        </pc:spChg>
        <pc:spChg chg="replST">
          <ac:chgData name="Cantamessa Astrid" userId="25f9f48d-85bc-43a4-947a-61da0b1c16f5" providerId="ADAL" clId="{80008A71-63AE-4559-A497-FA3DB8649CB7}" dt="2023-07-09T12:18:32.389" v="6136"/>
          <ac:spMkLst>
            <pc:docMk/>
            <pc:sldMk cId="2899610716" sldId="287"/>
            <ac:spMk id="1182" creationId="{D5044EB6-FF47-CF0F-88B5-F48FEEFCD902}"/>
          </ac:spMkLst>
        </pc:spChg>
        <pc:spChg chg="replST">
          <ac:chgData name="Cantamessa Astrid" userId="25f9f48d-85bc-43a4-947a-61da0b1c16f5" providerId="ADAL" clId="{80008A71-63AE-4559-A497-FA3DB8649CB7}" dt="2023-07-09T12:18:32.393" v="6137"/>
          <ac:spMkLst>
            <pc:docMk/>
            <pc:sldMk cId="2899610716" sldId="287"/>
            <ac:spMk id="1183" creationId="{9BE1B5E4-BEDD-824B-8670-26A8979FF869}"/>
          </ac:spMkLst>
        </pc:spChg>
        <pc:spChg chg="replST">
          <ac:chgData name="Cantamessa Astrid" userId="25f9f48d-85bc-43a4-947a-61da0b1c16f5" providerId="ADAL" clId="{80008A71-63AE-4559-A497-FA3DB8649CB7}" dt="2023-07-09T12:18:32.397" v="6138"/>
          <ac:spMkLst>
            <pc:docMk/>
            <pc:sldMk cId="2899610716" sldId="287"/>
            <ac:spMk id="1184" creationId="{7BBB8DF6-9308-6057-C314-6D5AD87177EF}"/>
          </ac:spMkLst>
        </pc:spChg>
        <pc:spChg chg="replST">
          <ac:chgData name="Cantamessa Astrid" userId="25f9f48d-85bc-43a4-947a-61da0b1c16f5" providerId="ADAL" clId="{80008A71-63AE-4559-A497-FA3DB8649CB7}" dt="2023-07-09T12:18:32.402" v="6139"/>
          <ac:spMkLst>
            <pc:docMk/>
            <pc:sldMk cId="2899610716" sldId="287"/>
            <ac:spMk id="1185" creationId="{9264B342-F054-B912-D784-A62DC24CEB43}"/>
          </ac:spMkLst>
        </pc:spChg>
        <pc:spChg chg="replST">
          <ac:chgData name="Cantamessa Astrid" userId="25f9f48d-85bc-43a4-947a-61da0b1c16f5" providerId="ADAL" clId="{80008A71-63AE-4559-A497-FA3DB8649CB7}" dt="2023-07-09T12:18:32.406" v="6140"/>
          <ac:spMkLst>
            <pc:docMk/>
            <pc:sldMk cId="2899610716" sldId="287"/>
            <ac:spMk id="1186" creationId="{7E95D7EB-05BE-C940-957D-5071E0774DCC}"/>
          </ac:spMkLst>
        </pc:spChg>
        <pc:spChg chg="replST">
          <ac:chgData name="Cantamessa Astrid" userId="25f9f48d-85bc-43a4-947a-61da0b1c16f5" providerId="ADAL" clId="{80008A71-63AE-4559-A497-FA3DB8649CB7}" dt="2023-07-09T12:18:32.412" v="6141"/>
          <ac:spMkLst>
            <pc:docMk/>
            <pc:sldMk cId="2899610716" sldId="287"/>
            <ac:spMk id="1187" creationId="{A8F99DAA-5903-7777-6234-AF0AC8141B22}"/>
          </ac:spMkLst>
        </pc:spChg>
        <pc:spChg chg="replST">
          <ac:chgData name="Cantamessa Astrid" userId="25f9f48d-85bc-43a4-947a-61da0b1c16f5" providerId="ADAL" clId="{80008A71-63AE-4559-A497-FA3DB8649CB7}" dt="2023-07-09T12:18:32.416" v="6142"/>
          <ac:spMkLst>
            <pc:docMk/>
            <pc:sldMk cId="2899610716" sldId="287"/>
            <ac:spMk id="1188" creationId="{46E9BAB1-92D2-03F2-9DC1-B1641B9893C1}"/>
          </ac:spMkLst>
        </pc:spChg>
        <pc:spChg chg="replST">
          <ac:chgData name="Cantamessa Astrid" userId="25f9f48d-85bc-43a4-947a-61da0b1c16f5" providerId="ADAL" clId="{80008A71-63AE-4559-A497-FA3DB8649CB7}" dt="2023-07-09T12:18:32.420" v="6143"/>
          <ac:spMkLst>
            <pc:docMk/>
            <pc:sldMk cId="2899610716" sldId="287"/>
            <ac:spMk id="1189" creationId="{A24A8E25-52EA-F2F0-D080-51E872E581DB}"/>
          </ac:spMkLst>
        </pc:spChg>
        <pc:spChg chg="replST">
          <ac:chgData name="Cantamessa Astrid" userId="25f9f48d-85bc-43a4-947a-61da0b1c16f5" providerId="ADAL" clId="{80008A71-63AE-4559-A497-FA3DB8649CB7}" dt="2023-07-09T12:18:32.429" v="6144"/>
          <ac:spMkLst>
            <pc:docMk/>
            <pc:sldMk cId="2899610716" sldId="287"/>
            <ac:spMk id="1190" creationId="{EFE18216-7C85-0B93-C149-B48B5FEC07AC}"/>
          </ac:spMkLst>
        </pc:spChg>
        <pc:spChg chg="replST">
          <ac:chgData name="Cantamessa Astrid" userId="25f9f48d-85bc-43a4-947a-61da0b1c16f5" providerId="ADAL" clId="{80008A71-63AE-4559-A497-FA3DB8649CB7}" dt="2023-07-09T12:18:32.433" v="6145"/>
          <ac:spMkLst>
            <pc:docMk/>
            <pc:sldMk cId="2899610716" sldId="287"/>
            <ac:spMk id="1191" creationId="{2554B1D2-E766-AF0B-D595-90978A1BE0DC}"/>
          </ac:spMkLst>
        </pc:spChg>
        <pc:spChg chg="replST">
          <ac:chgData name="Cantamessa Astrid" userId="25f9f48d-85bc-43a4-947a-61da0b1c16f5" providerId="ADAL" clId="{80008A71-63AE-4559-A497-FA3DB8649CB7}" dt="2023-07-09T12:18:32.440" v="6146"/>
          <ac:spMkLst>
            <pc:docMk/>
            <pc:sldMk cId="2899610716" sldId="287"/>
            <ac:spMk id="1192" creationId="{E81290C2-6F8D-836B-2506-A01BBD9AC816}"/>
          </ac:spMkLst>
        </pc:spChg>
        <pc:spChg chg="replST">
          <ac:chgData name="Cantamessa Astrid" userId="25f9f48d-85bc-43a4-947a-61da0b1c16f5" providerId="ADAL" clId="{80008A71-63AE-4559-A497-FA3DB8649CB7}" dt="2023-07-09T12:18:32.449" v="6147"/>
          <ac:spMkLst>
            <pc:docMk/>
            <pc:sldMk cId="2899610716" sldId="287"/>
            <ac:spMk id="1193" creationId="{13E547A8-EF38-2E04-C1EF-D6879969F542}"/>
          </ac:spMkLst>
        </pc:spChg>
        <pc:spChg chg="replST">
          <ac:chgData name="Cantamessa Astrid" userId="25f9f48d-85bc-43a4-947a-61da0b1c16f5" providerId="ADAL" clId="{80008A71-63AE-4559-A497-FA3DB8649CB7}" dt="2023-07-09T12:18:32.455" v="6148"/>
          <ac:spMkLst>
            <pc:docMk/>
            <pc:sldMk cId="2899610716" sldId="287"/>
            <ac:spMk id="1194" creationId="{81FB544C-6447-4B19-4117-4D0EA52F1ED9}"/>
          </ac:spMkLst>
        </pc:spChg>
        <pc:spChg chg="replST">
          <ac:chgData name="Cantamessa Astrid" userId="25f9f48d-85bc-43a4-947a-61da0b1c16f5" providerId="ADAL" clId="{80008A71-63AE-4559-A497-FA3DB8649CB7}" dt="2023-07-09T12:18:32.463" v="6149"/>
          <ac:spMkLst>
            <pc:docMk/>
            <pc:sldMk cId="2899610716" sldId="287"/>
            <ac:spMk id="1195" creationId="{33DCA69D-19A4-8C72-ED5C-B07008C0EF58}"/>
          </ac:spMkLst>
        </pc:spChg>
        <pc:spChg chg="replST">
          <ac:chgData name="Cantamessa Astrid" userId="25f9f48d-85bc-43a4-947a-61da0b1c16f5" providerId="ADAL" clId="{80008A71-63AE-4559-A497-FA3DB8649CB7}" dt="2023-07-09T12:18:32.468" v="6150"/>
          <ac:spMkLst>
            <pc:docMk/>
            <pc:sldMk cId="2899610716" sldId="287"/>
            <ac:spMk id="1196" creationId="{8DD1A359-019B-F572-843A-BCC9E40A810F}"/>
          </ac:spMkLst>
        </pc:spChg>
        <pc:spChg chg="replST">
          <ac:chgData name="Cantamessa Astrid" userId="25f9f48d-85bc-43a4-947a-61da0b1c16f5" providerId="ADAL" clId="{80008A71-63AE-4559-A497-FA3DB8649CB7}" dt="2023-07-09T12:18:32.473" v="6151"/>
          <ac:spMkLst>
            <pc:docMk/>
            <pc:sldMk cId="2899610716" sldId="287"/>
            <ac:spMk id="1197" creationId="{5E4C7AB9-7E44-D72F-0D58-7ED447E43C20}"/>
          </ac:spMkLst>
        </pc:spChg>
        <pc:spChg chg="replST">
          <ac:chgData name="Cantamessa Astrid" userId="25f9f48d-85bc-43a4-947a-61da0b1c16f5" providerId="ADAL" clId="{80008A71-63AE-4559-A497-FA3DB8649CB7}" dt="2023-07-09T12:18:32.478" v="6152"/>
          <ac:spMkLst>
            <pc:docMk/>
            <pc:sldMk cId="2899610716" sldId="287"/>
            <ac:spMk id="1198" creationId="{54F2D096-B12B-BF2D-9E93-A56587C6094C}"/>
          </ac:spMkLst>
        </pc:spChg>
        <pc:spChg chg="replST">
          <ac:chgData name="Cantamessa Astrid" userId="25f9f48d-85bc-43a4-947a-61da0b1c16f5" providerId="ADAL" clId="{80008A71-63AE-4559-A497-FA3DB8649CB7}" dt="2023-07-09T12:18:32.482" v="6153"/>
          <ac:spMkLst>
            <pc:docMk/>
            <pc:sldMk cId="2899610716" sldId="287"/>
            <ac:spMk id="1199" creationId="{B6D2A815-5DCA-1DDC-2E64-4003C26A08FC}"/>
          </ac:spMkLst>
        </pc:spChg>
        <pc:spChg chg="replST">
          <ac:chgData name="Cantamessa Astrid" userId="25f9f48d-85bc-43a4-947a-61da0b1c16f5" providerId="ADAL" clId="{80008A71-63AE-4559-A497-FA3DB8649CB7}" dt="2023-07-09T12:18:32.487" v="6154"/>
          <ac:spMkLst>
            <pc:docMk/>
            <pc:sldMk cId="2899610716" sldId="287"/>
            <ac:spMk id="1200" creationId="{8F10F34D-4677-2FAA-9CD9-EC9E10AFF4D4}"/>
          </ac:spMkLst>
        </pc:spChg>
        <pc:spChg chg="replST">
          <ac:chgData name="Cantamessa Astrid" userId="25f9f48d-85bc-43a4-947a-61da0b1c16f5" providerId="ADAL" clId="{80008A71-63AE-4559-A497-FA3DB8649CB7}" dt="2023-07-09T12:18:32.491" v="6155"/>
          <ac:spMkLst>
            <pc:docMk/>
            <pc:sldMk cId="2899610716" sldId="287"/>
            <ac:spMk id="1201" creationId="{F02E7B12-4315-F9D5-3B4C-228BB3AF4BDB}"/>
          </ac:spMkLst>
        </pc:spChg>
        <pc:spChg chg="replST">
          <ac:chgData name="Cantamessa Astrid" userId="25f9f48d-85bc-43a4-947a-61da0b1c16f5" providerId="ADAL" clId="{80008A71-63AE-4559-A497-FA3DB8649CB7}" dt="2023-07-09T12:18:32.496" v="6156"/>
          <ac:spMkLst>
            <pc:docMk/>
            <pc:sldMk cId="2899610716" sldId="287"/>
            <ac:spMk id="1202" creationId="{3ADF9CC5-533D-B014-23FB-1AEC824E4177}"/>
          </ac:spMkLst>
        </pc:spChg>
        <pc:spChg chg="replST">
          <ac:chgData name="Cantamessa Astrid" userId="25f9f48d-85bc-43a4-947a-61da0b1c16f5" providerId="ADAL" clId="{80008A71-63AE-4559-A497-FA3DB8649CB7}" dt="2023-07-09T12:18:32.501" v="6157"/>
          <ac:spMkLst>
            <pc:docMk/>
            <pc:sldMk cId="2899610716" sldId="287"/>
            <ac:spMk id="1203" creationId="{487B8155-AC5D-D390-5615-F49A71E2C18A}"/>
          </ac:spMkLst>
        </pc:spChg>
        <pc:spChg chg="replST">
          <ac:chgData name="Cantamessa Astrid" userId="25f9f48d-85bc-43a4-947a-61da0b1c16f5" providerId="ADAL" clId="{80008A71-63AE-4559-A497-FA3DB8649CB7}" dt="2023-07-09T12:18:32.505" v="6158"/>
          <ac:spMkLst>
            <pc:docMk/>
            <pc:sldMk cId="2899610716" sldId="287"/>
            <ac:spMk id="1204" creationId="{2BEDA063-C1FC-A02F-66AB-05C31C134513}"/>
          </ac:spMkLst>
        </pc:spChg>
        <pc:spChg chg="replST">
          <ac:chgData name="Cantamessa Astrid" userId="25f9f48d-85bc-43a4-947a-61da0b1c16f5" providerId="ADAL" clId="{80008A71-63AE-4559-A497-FA3DB8649CB7}" dt="2023-07-09T12:18:32.511" v="6159"/>
          <ac:spMkLst>
            <pc:docMk/>
            <pc:sldMk cId="2899610716" sldId="287"/>
            <ac:spMk id="1205" creationId="{E83E6CC6-C498-5250-F889-F17DEC13CB5B}"/>
          </ac:spMkLst>
        </pc:spChg>
        <pc:spChg chg="replST">
          <ac:chgData name="Cantamessa Astrid" userId="25f9f48d-85bc-43a4-947a-61da0b1c16f5" providerId="ADAL" clId="{80008A71-63AE-4559-A497-FA3DB8649CB7}" dt="2023-07-09T12:18:32.516" v="6160"/>
          <ac:spMkLst>
            <pc:docMk/>
            <pc:sldMk cId="2899610716" sldId="287"/>
            <ac:spMk id="1206" creationId="{31C66259-AF92-1A6A-A4B9-8742CB3B47BA}"/>
          </ac:spMkLst>
        </pc:spChg>
        <pc:spChg chg="replST">
          <ac:chgData name="Cantamessa Astrid" userId="25f9f48d-85bc-43a4-947a-61da0b1c16f5" providerId="ADAL" clId="{80008A71-63AE-4559-A497-FA3DB8649CB7}" dt="2023-07-09T12:18:32.521" v="6161"/>
          <ac:spMkLst>
            <pc:docMk/>
            <pc:sldMk cId="2899610716" sldId="287"/>
            <ac:spMk id="1207" creationId="{7F7D8440-BB44-0674-CB04-F0EA67422E18}"/>
          </ac:spMkLst>
        </pc:spChg>
        <pc:spChg chg="replST">
          <ac:chgData name="Cantamessa Astrid" userId="25f9f48d-85bc-43a4-947a-61da0b1c16f5" providerId="ADAL" clId="{80008A71-63AE-4559-A497-FA3DB8649CB7}" dt="2023-07-09T12:18:32.525" v="6162"/>
          <ac:spMkLst>
            <pc:docMk/>
            <pc:sldMk cId="2899610716" sldId="287"/>
            <ac:spMk id="1208" creationId="{E276543A-4CB2-6586-8149-BE158DCECA46}"/>
          </ac:spMkLst>
        </pc:spChg>
        <pc:spChg chg="replST">
          <ac:chgData name="Cantamessa Astrid" userId="25f9f48d-85bc-43a4-947a-61da0b1c16f5" providerId="ADAL" clId="{80008A71-63AE-4559-A497-FA3DB8649CB7}" dt="2023-07-09T12:18:32.541" v="6163"/>
          <ac:spMkLst>
            <pc:docMk/>
            <pc:sldMk cId="2899610716" sldId="287"/>
            <ac:spMk id="1209" creationId="{60B9196C-95EB-C41C-EF8D-87787CCB62D2}"/>
          </ac:spMkLst>
        </pc:spChg>
        <pc:spChg chg="replST">
          <ac:chgData name="Cantamessa Astrid" userId="25f9f48d-85bc-43a4-947a-61da0b1c16f5" providerId="ADAL" clId="{80008A71-63AE-4559-A497-FA3DB8649CB7}" dt="2023-07-09T12:18:32.546" v="6164"/>
          <ac:spMkLst>
            <pc:docMk/>
            <pc:sldMk cId="2899610716" sldId="287"/>
            <ac:spMk id="1210" creationId="{9B876F90-A4AD-1590-BBDA-B681FB119EA5}"/>
          </ac:spMkLst>
        </pc:spChg>
        <pc:spChg chg="replST">
          <ac:chgData name="Cantamessa Astrid" userId="25f9f48d-85bc-43a4-947a-61da0b1c16f5" providerId="ADAL" clId="{80008A71-63AE-4559-A497-FA3DB8649CB7}" dt="2023-07-09T12:18:32.549" v="6165"/>
          <ac:spMkLst>
            <pc:docMk/>
            <pc:sldMk cId="2899610716" sldId="287"/>
            <ac:spMk id="1211" creationId="{A78EA779-8F00-939D-DF51-0BA2C456E7C9}"/>
          </ac:spMkLst>
        </pc:spChg>
        <pc:spChg chg="replST">
          <ac:chgData name="Cantamessa Astrid" userId="25f9f48d-85bc-43a4-947a-61da0b1c16f5" providerId="ADAL" clId="{80008A71-63AE-4559-A497-FA3DB8649CB7}" dt="2023-07-09T12:18:32.553" v="6166"/>
          <ac:spMkLst>
            <pc:docMk/>
            <pc:sldMk cId="2899610716" sldId="287"/>
            <ac:spMk id="1212" creationId="{D65C5E58-AD7B-F7C5-42CD-5C10B5CF453C}"/>
          </ac:spMkLst>
        </pc:spChg>
        <pc:spChg chg="replST">
          <ac:chgData name="Cantamessa Astrid" userId="25f9f48d-85bc-43a4-947a-61da0b1c16f5" providerId="ADAL" clId="{80008A71-63AE-4559-A497-FA3DB8649CB7}" dt="2023-07-09T12:18:32.559" v="6167"/>
          <ac:spMkLst>
            <pc:docMk/>
            <pc:sldMk cId="2899610716" sldId="287"/>
            <ac:spMk id="1213" creationId="{63F29F3F-5B08-AE46-D5B0-12C4D7C85D97}"/>
          </ac:spMkLst>
        </pc:spChg>
        <pc:spChg chg="replST">
          <ac:chgData name="Cantamessa Astrid" userId="25f9f48d-85bc-43a4-947a-61da0b1c16f5" providerId="ADAL" clId="{80008A71-63AE-4559-A497-FA3DB8649CB7}" dt="2023-07-09T12:18:32.562" v="6168"/>
          <ac:spMkLst>
            <pc:docMk/>
            <pc:sldMk cId="2899610716" sldId="287"/>
            <ac:spMk id="1214" creationId="{9CB0AEAD-1E12-A44F-1978-AD63620810D0}"/>
          </ac:spMkLst>
        </pc:spChg>
        <pc:spChg chg="replST">
          <ac:chgData name="Cantamessa Astrid" userId="25f9f48d-85bc-43a4-947a-61da0b1c16f5" providerId="ADAL" clId="{80008A71-63AE-4559-A497-FA3DB8649CB7}" dt="2023-07-09T12:18:32.566" v="6169"/>
          <ac:spMkLst>
            <pc:docMk/>
            <pc:sldMk cId="2899610716" sldId="287"/>
            <ac:spMk id="1215" creationId="{A701A390-3EAF-2BD6-3F9C-D1A4B1A20618}"/>
          </ac:spMkLst>
        </pc:spChg>
        <pc:spChg chg="replST">
          <ac:chgData name="Cantamessa Astrid" userId="25f9f48d-85bc-43a4-947a-61da0b1c16f5" providerId="ADAL" clId="{80008A71-63AE-4559-A497-FA3DB8649CB7}" dt="2023-07-09T12:18:32.571" v="6170"/>
          <ac:spMkLst>
            <pc:docMk/>
            <pc:sldMk cId="2899610716" sldId="287"/>
            <ac:spMk id="1216" creationId="{388F81DB-F212-02EF-100C-F1C97B112A36}"/>
          </ac:spMkLst>
        </pc:spChg>
        <pc:spChg chg="replST">
          <ac:chgData name="Cantamessa Astrid" userId="25f9f48d-85bc-43a4-947a-61da0b1c16f5" providerId="ADAL" clId="{80008A71-63AE-4559-A497-FA3DB8649CB7}" dt="2023-07-09T12:18:32.577" v="6171"/>
          <ac:spMkLst>
            <pc:docMk/>
            <pc:sldMk cId="2899610716" sldId="287"/>
            <ac:spMk id="1217" creationId="{1B02D366-A1A0-1070-0F6F-C270DF52B1F3}"/>
          </ac:spMkLst>
        </pc:spChg>
        <pc:spChg chg="replST">
          <ac:chgData name="Cantamessa Astrid" userId="25f9f48d-85bc-43a4-947a-61da0b1c16f5" providerId="ADAL" clId="{80008A71-63AE-4559-A497-FA3DB8649CB7}" dt="2023-07-09T12:18:32.581" v="6172"/>
          <ac:spMkLst>
            <pc:docMk/>
            <pc:sldMk cId="2899610716" sldId="287"/>
            <ac:spMk id="1218" creationId="{131C297C-5688-D0D1-3A53-C100BC0E0B80}"/>
          </ac:spMkLst>
        </pc:spChg>
        <pc:spChg chg="replST">
          <ac:chgData name="Cantamessa Astrid" userId="25f9f48d-85bc-43a4-947a-61da0b1c16f5" providerId="ADAL" clId="{80008A71-63AE-4559-A497-FA3DB8649CB7}" dt="2023-07-09T12:18:32.585" v="6173"/>
          <ac:spMkLst>
            <pc:docMk/>
            <pc:sldMk cId="2899610716" sldId="287"/>
            <ac:spMk id="1219" creationId="{77517DA3-8FAF-0D45-0AF9-57A5F8BCD262}"/>
          </ac:spMkLst>
        </pc:spChg>
        <pc:spChg chg="replST">
          <ac:chgData name="Cantamessa Astrid" userId="25f9f48d-85bc-43a4-947a-61da0b1c16f5" providerId="ADAL" clId="{80008A71-63AE-4559-A497-FA3DB8649CB7}" dt="2023-07-09T12:18:32.589" v="6174"/>
          <ac:spMkLst>
            <pc:docMk/>
            <pc:sldMk cId="2899610716" sldId="287"/>
            <ac:spMk id="1220" creationId="{DA765086-DCC2-9811-48B7-326EE9F4C3F8}"/>
          </ac:spMkLst>
        </pc:spChg>
        <pc:spChg chg="replST">
          <ac:chgData name="Cantamessa Astrid" userId="25f9f48d-85bc-43a4-947a-61da0b1c16f5" providerId="ADAL" clId="{80008A71-63AE-4559-A497-FA3DB8649CB7}" dt="2023-07-09T12:18:32.594" v="6175"/>
          <ac:spMkLst>
            <pc:docMk/>
            <pc:sldMk cId="2899610716" sldId="287"/>
            <ac:spMk id="1221" creationId="{19A27464-D292-781B-70E5-FF3C0C5B41CB}"/>
          </ac:spMkLst>
        </pc:spChg>
        <pc:spChg chg="replST">
          <ac:chgData name="Cantamessa Astrid" userId="25f9f48d-85bc-43a4-947a-61da0b1c16f5" providerId="ADAL" clId="{80008A71-63AE-4559-A497-FA3DB8649CB7}" dt="2023-07-09T12:18:32.598" v="6176"/>
          <ac:spMkLst>
            <pc:docMk/>
            <pc:sldMk cId="2899610716" sldId="287"/>
            <ac:spMk id="1222" creationId="{139F6684-6259-87A1-BE18-C23E1D3AB056}"/>
          </ac:spMkLst>
        </pc:spChg>
        <pc:spChg chg="replST">
          <ac:chgData name="Cantamessa Astrid" userId="25f9f48d-85bc-43a4-947a-61da0b1c16f5" providerId="ADAL" clId="{80008A71-63AE-4559-A497-FA3DB8649CB7}" dt="2023-07-09T12:18:32.602" v="6177"/>
          <ac:spMkLst>
            <pc:docMk/>
            <pc:sldMk cId="2899610716" sldId="287"/>
            <ac:spMk id="1223" creationId="{CA141E49-823E-2D56-07B6-382B7FC368F0}"/>
          </ac:spMkLst>
        </pc:spChg>
        <pc:spChg chg="replST">
          <ac:chgData name="Cantamessa Astrid" userId="25f9f48d-85bc-43a4-947a-61da0b1c16f5" providerId="ADAL" clId="{80008A71-63AE-4559-A497-FA3DB8649CB7}" dt="2023-07-09T12:18:32.607" v="6178"/>
          <ac:spMkLst>
            <pc:docMk/>
            <pc:sldMk cId="2899610716" sldId="287"/>
            <ac:spMk id="1224" creationId="{F60B281B-CC70-798F-0060-24672318BC3F}"/>
          </ac:spMkLst>
        </pc:spChg>
        <pc:spChg chg="replST">
          <ac:chgData name="Cantamessa Astrid" userId="25f9f48d-85bc-43a4-947a-61da0b1c16f5" providerId="ADAL" clId="{80008A71-63AE-4559-A497-FA3DB8649CB7}" dt="2023-07-09T12:18:32.611" v="6179"/>
          <ac:spMkLst>
            <pc:docMk/>
            <pc:sldMk cId="2899610716" sldId="287"/>
            <ac:spMk id="1225" creationId="{5DBED3D2-1689-957F-8DA0-6928F5798BCC}"/>
          </ac:spMkLst>
        </pc:spChg>
        <pc:spChg chg="replST">
          <ac:chgData name="Cantamessa Astrid" userId="25f9f48d-85bc-43a4-947a-61da0b1c16f5" providerId="ADAL" clId="{80008A71-63AE-4559-A497-FA3DB8649CB7}" dt="2023-07-09T12:18:32.616" v="6180"/>
          <ac:spMkLst>
            <pc:docMk/>
            <pc:sldMk cId="2899610716" sldId="287"/>
            <ac:spMk id="1226" creationId="{28D25977-D14C-3355-6F93-380CDD191E5B}"/>
          </ac:spMkLst>
        </pc:spChg>
        <pc:spChg chg="replST">
          <ac:chgData name="Cantamessa Astrid" userId="25f9f48d-85bc-43a4-947a-61da0b1c16f5" providerId="ADAL" clId="{80008A71-63AE-4559-A497-FA3DB8649CB7}" dt="2023-07-09T12:18:32.620" v="6181"/>
          <ac:spMkLst>
            <pc:docMk/>
            <pc:sldMk cId="2899610716" sldId="287"/>
            <ac:spMk id="1227" creationId="{11BA92A6-E718-AF58-EF09-EB6E4DB58F64}"/>
          </ac:spMkLst>
        </pc:spChg>
        <pc:spChg chg="replST">
          <ac:chgData name="Cantamessa Astrid" userId="25f9f48d-85bc-43a4-947a-61da0b1c16f5" providerId="ADAL" clId="{80008A71-63AE-4559-A497-FA3DB8649CB7}" dt="2023-07-09T12:18:32.626" v="6182"/>
          <ac:spMkLst>
            <pc:docMk/>
            <pc:sldMk cId="2899610716" sldId="287"/>
            <ac:spMk id="1228" creationId="{D4BB3A42-72EA-0398-254C-3AB850C6AF34}"/>
          </ac:spMkLst>
        </pc:spChg>
        <pc:spChg chg="replST">
          <ac:chgData name="Cantamessa Astrid" userId="25f9f48d-85bc-43a4-947a-61da0b1c16f5" providerId="ADAL" clId="{80008A71-63AE-4559-A497-FA3DB8649CB7}" dt="2023-07-09T12:18:32.630" v="6183"/>
          <ac:spMkLst>
            <pc:docMk/>
            <pc:sldMk cId="2899610716" sldId="287"/>
            <ac:spMk id="1229" creationId="{915E8AE2-EF42-3F56-F4E4-23CCA1CD7B19}"/>
          </ac:spMkLst>
        </pc:spChg>
        <pc:spChg chg="replST">
          <ac:chgData name="Cantamessa Astrid" userId="25f9f48d-85bc-43a4-947a-61da0b1c16f5" providerId="ADAL" clId="{80008A71-63AE-4559-A497-FA3DB8649CB7}" dt="2023-07-09T12:18:32.634" v="6184"/>
          <ac:spMkLst>
            <pc:docMk/>
            <pc:sldMk cId="2899610716" sldId="287"/>
            <ac:spMk id="1230" creationId="{68952968-BDFD-6626-8B76-90D01F120CC6}"/>
          </ac:spMkLst>
        </pc:spChg>
        <pc:spChg chg="replST">
          <ac:chgData name="Cantamessa Astrid" userId="25f9f48d-85bc-43a4-947a-61da0b1c16f5" providerId="ADAL" clId="{80008A71-63AE-4559-A497-FA3DB8649CB7}" dt="2023-07-09T12:18:32.641" v="6185"/>
          <ac:spMkLst>
            <pc:docMk/>
            <pc:sldMk cId="2899610716" sldId="287"/>
            <ac:spMk id="1231" creationId="{ADFC8CD3-FB3B-79F6-823F-973CD1EC8551}"/>
          </ac:spMkLst>
        </pc:spChg>
        <pc:spChg chg="replST">
          <ac:chgData name="Cantamessa Astrid" userId="25f9f48d-85bc-43a4-947a-61da0b1c16f5" providerId="ADAL" clId="{80008A71-63AE-4559-A497-FA3DB8649CB7}" dt="2023-07-09T12:18:32.646" v="6186"/>
          <ac:spMkLst>
            <pc:docMk/>
            <pc:sldMk cId="2899610716" sldId="287"/>
            <ac:spMk id="1232" creationId="{BBBCA074-595B-AB50-B22A-1701262425C4}"/>
          </ac:spMkLst>
        </pc:spChg>
        <pc:spChg chg="replST">
          <ac:chgData name="Cantamessa Astrid" userId="25f9f48d-85bc-43a4-947a-61da0b1c16f5" providerId="ADAL" clId="{80008A71-63AE-4559-A497-FA3DB8649CB7}" dt="2023-07-09T12:18:32.651" v="6187"/>
          <ac:spMkLst>
            <pc:docMk/>
            <pc:sldMk cId="2899610716" sldId="287"/>
            <ac:spMk id="1233" creationId="{BEFD7B21-31DF-853F-E5B8-8A0DC3DC31C3}"/>
          </ac:spMkLst>
        </pc:spChg>
        <pc:spChg chg="replST">
          <ac:chgData name="Cantamessa Astrid" userId="25f9f48d-85bc-43a4-947a-61da0b1c16f5" providerId="ADAL" clId="{80008A71-63AE-4559-A497-FA3DB8649CB7}" dt="2023-07-09T12:18:32.655" v="6188"/>
          <ac:spMkLst>
            <pc:docMk/>
            <pc:sldMk cId="2899610716" sldId="287"/>
            <ac:spMk id="1234" creationId="{3F9CE8B7-51DE-63C1-42A9-9895F51874CD}"/>
          </ac:spMkLst>
        </pc:spChg>
        <pc:spChg chg="replST">
          <ac:chgData name="Cantamessa Astrid" userId="25f9f48d-85bc-43a4-947a-61da0b1c16f5" providerId="ADAL" clId="{80008A71-63AE-4559-A497-FA3DB8649CB7}" dt="2023-07-09T12:18:32.660" v="6189"/>
          <ac:spMkLst>
            <pc:docMk/>
            <pc:sldMk cId="2899610716" sldId="287"/>
            <ac:spMk id="1235" creationId="{2321CBC8-1EF6-826A-551B-68444250FAFD}"/>
          </ac:spMkLst>
        </pc:spChg>
        <pc:spChg chg="replST">
          <ac:chgData name="Cantamessa Astrid" userId="25f9f48d-85bc-43a4-947a-61da0b1c16f5" providerId="ADAL" clId="{80008A71-63AE-4559-A497-FA3DB8649CB7}" dt="2023-07-09T12:18:32.666" v="6190"/>
          <ac:spMkLst>
            <pc:docMk/>
            <pc:sldMk cId="2899610716" sldId="287"/>
            <ac:spMk id="1236" creationId="{3DE1B124-F34C-4532-E2E0-B5247BD8FFD4}"/>
          </ac:spMkLst>
        </pc:spChg>
        <pc:spChg chg="replST">
          <ac:chgData name="Cantamessa Astrid" userId="25f9f48d-85bc-43a4-947a-61da0b1c16f5" providerId="ADAL" clId="{80008A71-63AE-4559-A497-FA3DB8649CB7}" dt="2023-07-09T12:18:32.670" v="6191"/>
          <ac:spMkLst>
            <pc:docMk/>
            <pc:sldMk cId="2899610716" sldId="287"/>
            <ac:spMk id="1237" creationId="{B217C4E3-E549-E232-C1AA-57960DBF8EB4}"/>
          </ac:spMkLst>
        </pc:spChg>
        <pc:spChg chg="replST">
          <ac:chgData name="Cantamessa Astrid" userId="25f9f48d-85bc-43a4-947a-61da0b1c16f5" providerId="ADAL" clId="{80008A71-63AE-4559-A497-FA3DB8649CB7}" dt="2023-07-09T12:18:32.675" v="6192"/>
          <ac:spMkLst>
            <pc:docMk/>
            <pc:sldMk cId="2899610716" sldId="287"/>
            <ac:spMk id="1238" creationId="{88B1AF34-B3F3-B0BB-D289-1982EF3FBD6F}"/>
          </ac:spMkLst>
        </pc:spChg>
        <pc:spChg chg="replST">
          <ac:chgData name="Cantamessa Astrid" userId="25f9f48d-85bc-43a4-947a-61da0b1c16f5" providerId="ADAL" clId="{80008A71-63AE-4559-A497-FA3DB8649CB7}" dt="2023-07-09T12:18:32.679" v="6193"/>
          <ac:spMkLst>
            <pc:docMk/>
            <pc:sldMk cId="2899610716" sldId="287"/>
            <ac:spMk id="1239" creationId="{2B36E197-2879-5D54-ADE9-59DFE28FE13E}"/>
          </ac:spMkLst>
        </pc:spChg>
        <pc:spChg chg="replST">
          <ac:chgData name="Cantamessa Astrid" userId="25f9f48d-85bc-43a4-947a-61da0b1c16f5" providerId="ADAL" clId="{80008A71-63AE-4559-A497-FA3DB8649CB7}" dt="2023-07-09T12:18:32.684" v="6194"/>
          <ac:spMkLst>
            <pc:docMk/>
            <pc:sldMk cId="2899610716" sldId="287"/>
            <ac:spMk id="1240" creationId="{1E4E8810-36BD-2B78-A898-C438A3D3DCEA}"/>
          </ac:spMkLst>
        </pc:spChg>
        <pc:spChg chg="replST">
          <ac:chgData name="Cantamessa Astrid" userId="25f9f48d-85bc-43a4-947a-61da0b1c16f5" providerId="ADAL" clId="{80008A71-63AE-4559-A497-FA3DB8649CB7}" dt="2023-07-09T12:18:32.688" v="6195"/>
          <ac:spMkLst>
            <pc:docMk/>
            <pc:sldMk cId="2899610716" sldId="287"/>
            <ac:spMk id="1241" creationId="{99997BE3-383A-A947-4F72-D82D57A95903}"/>
          </ac:spMkLst>
        </pc:spChg>
        <pc:spChg chg="replST">
          <ac:chgData name="Cantamessa Astrid" userId="25f9f48d-85bc-43a4-947a-61da0b1c16f5" providerId="ADAL" clId="{80008A71-63AE-4559-A497-FA3DB8649CB7}" dt="2023-07-09T12:18:32.692" v="6196"/>
          <ac:spMkLst>
            <pc:docMk/>
            <pc:sldMk cId="2899610716" sldId="287"/>
            <ac:spMk id="1242" creationId="{3CA395DF-05E1-9489-FB73-FD7186F0ED21}"/>
          </ac:spMkLst>
        </pc:spChg>
        <pc:spChg chg="replST">
          <ac:chgData name="Cantamessa Astrid" userId="25f9f48d-85bc-43a4-947a-61da0b1c16f5" providerId="ADAL" clId="{80008A71-63AE-4559-A497-FA3DB8649CB7}" dt="2023-07-09T12:18:32.697" v="6197"/>
          <ac:spMkLst>
            <pc:docMk/>
            <pc:sldMk cId="2899610716" sldId="287"/>
            <ac:spMk id="1243" creationId="{A98339DD-4167-FB2F-40DE-C2A55C7A2FE1}"/>
          </ac:spMkLst>
        </pc:spChg>
        <pc:spChg chg="replST">
          <ac:chgData name="Cantamessa Astrid" userId="25f9f48d-85bc-43a4-947a-61da0b1c16f5" providerId="ADAL" clId="{80008A71-63AE-4559-A497-FA3DB8649CB7}" dt="2023-07-09T12:18:32.702" v="6198"/>
          <ac:spMkLst>
            <pc:docMk/>
            <pc:sldMk cId="2899610716" sldId="287"/>
            <ac:spMk id="1244" creationId="{EC46D02D-7300-65CD-4889-2C569EFD0F7F}"/>
          </ac:spMkLst>
        </pc:spChg>
        <pc:spChg chg="replST">
          <ac:chgData name="Cantamessa Astrid" userId="25f9f48d-85bc-43a4-947a-61da0b1c16f5" providerId="ADAL" clId="{80008A71-63AE-4559-A497-FA3DB8649CB7}" dt="2023-07-09T12:18:32.706" v="6199"/>
          <ac:spMkLst>
            <pc:docMk/>
            <pc:sldMk cId="2899610716" sldId="287"/>
            <ac:spMk id="1245" creationId="{F840EE4F-55F3-5862-2C40-FDA3A60DFB1F}"/>
          </ac:spMkLst>
        </pc:spChg>
        <pc:spChg chg="replST">
          <ac:chgData name="Cantamessa Astrid" userId="25f9f48d-85bc-43a4-947a-61da0b1c16f5" providerId="ADAL" clId="{80008A71-63AE-4559-A497-FA3DB8649CB7}" dt="2023-07-09T12:18:32.710" v="6200"/>
          <ac:spMkLst>
            <pc:docMk/>
            <pc:sldMk cId="2899610716" sldId="287"/>
            <ac:spMk id="1246" creationId="{AE660CBD-ECDA-3EC2-7C10-4645E960015B}"/>
          </ac:spMkLst>
        </pc:spChg>
        <pc:spChg chg="replST">
          <ac:chgData name="Cantamessa Astrid" userId="25f9f48d-85bc-43a4-947a-61da0b1c16f5" providerId="ADAL" clId="{80008A71-63AE-4559-A497-FA3DB8649CB7}" dt="2023-07-09T12:18:32.715" v="6201"/>
          <ac:spMkLst>
            <pc:docMk/>
            <pc:sldMk cId="2899610716" sldId="287"/>
            <ac:spMk id="1247" creationId="{4426D2C2-C82B-4B6A-0C00-CA678B340ACE}"/>
          </ac:spMkLst>
        </pc:spChg>
        <pc:spChg chg="replST">
          <ac:chgData name="Cantamessa Astrid" userId="25f9f48d-85bc-43a4-947a-61da0b1c16f5" providerId="ADAL" clId="{80008A71-63AE-4559-A497-FA3DB8649CB7}" dt="2023-07-09T12:18:32.721" v="6202"/>
          <ac:spMkLst>
            <pc:docMk/>
            <pc:sldMk cId="2899610716" sldId="287"/>
            <ac:spMk id="1248" creationId="{7EB948F5-5E79-C2E3-2534-19F19C7465D3}"/>
          </ac:spMkLst>
        </pc:spChg>
        <pc:spChg chg="replST">
          <ac:chgData name="Cantamessa Astrid" userId="25f9f48d-85bc-43a4-947a-61da0b1c16f5" providerId="ADAL" clId="{80008A71-63AE-4559-A497-FA3DB8649CB7}" dt="2023-07-09T12:18:32.726" v="6203"/>
          <ac:spMkLst>
            <pc:docMk/>
            <pc:sldMk cId="2899610716" sldId="287"/>
            <ac:spMk id="1249" creationId="{4346999B-1EDB-1925-87C5-D7964D8BDC03}"/>
          </ac:spMkLst>
        </pc:spChg>
        <pc:spChg chg="replST">
          <ac:chgData name="Cantamessa Astrid" userId="25f9f48d-85bc-43a4-947a-61da0b1c16f5" providerId="ADAL" clId="{80008A71-63AE-4559-A497-FA3DB8649CB7}" dt="2023-07-09T12:18:32.730" v="6204"/>
          <ac:spMkLst>
            <pc:docMk/>
            <pc:sldMk cId="2899610716" sldId="287"/>
            <ac:spMk id="1250" creationId="{450174BD-CAC7-7A31-2201-EB553F002CED}"/>
          </ac:spMkLst>
        </pc:spChg>
        <pc:spChg chg="replST">
          <ac:chgData name="Cantamessa Astrid" userId="25f9f48d-85bc-43a4-947a-61da0b1c16f5" providerId="ADAL" clId="{80008A71-63AE-4559-A497-FA3DB8649CB7}" dt="2023-07-09T12:18:32.734" v="6205"/>
          <ac:spMkLst>
            <pc:docMk/>
            <pc:sldMk cId="2899610716" sldId="287"/>
            <ac:spMk id="1251" creationId="{809F339B-5FE9-368A-FC95-AD4056A37AF4}"/>
          </ac:spMkLst>
        </pc:spChg>
        <pc:spChg chg="replST">
          <ac:chgData name="Cantamessa Astrid" userId="25f9f48d-85bc-43a4-947a-61da0b1c16f5" providerId="ADAL" clId="{80008A71-63AE-4559-A497-FA3DB8649CB7}" dt="2023-07-09T12:18:32.739" v="6206"/>
          <ac:spMkLst>
            <pc:docMk/>
            <pc:sldMk cId="2899610716" sldId="287"/>
            <ac:spMk id="1252" creationId="{56FAE7B2-C8EA-362B-2A59-CF248B5FE86F}"/>
          </ac:spMkLst>
        </pc:spChg>
        <pc:spChg chg="replST">
          <ac:chgData name="Cantamessa Astrid" userId="25f9f48d-85bc-43a4-947a-61da0b1c16f5" providerId="ADAL" clId="{80008A71-63AE-4559-A497-FA3DB8649CB7}" dt="2023-07-09T12:18:32.743" v="6207"/>
          <ac:spMkLst>
            <pc:docMk/>
            <pc:sldMk cId="2899610716" sldId="287"/>
            <ac:spMk id="1253" creationId="{75B5AA6E-F072-132F-5E1E-CFDD0C4FB2CA}"/>
          </ac:spMkLst>
        </pc:spChg>
        <pc:spChg chg="replST">
          <ac:chgData name="Cantamessa Astrid" userId="25f9f48d-85bc-43a4-947a-61da0b1c16f5" providerId="ADAL" clId="{80008A71-63AE-4559-A497-FA3DB8649CB7}" dt="2023-07-09T12:18:32.748" v="6208"/>
          <ac:spMkLst>
            <pc:docMk/>
            <pc:sldMk cId="2899610716" sldId="287"/>
            <ac:spMk id="1254" creationId="{60487097-65C7-5D82-A08D-7589C51FD52F}"/>
          </ac:spMkLst>
        </pc:spChg>
        <pc:spChg chg="replST">
          <ac:chgData name="Cantamessa Astrid" userId="25f9f48d-85bc-43a4-947a-61da0b1c16f5" providerId="ADAL" clId="{80008A71-63AE-4559-A497-FA3DB8649CB7}" dt="2023-07-09T12:18:32.752" v="6209"/>
          <ac:spMkLst>
            <pc:docMk/>
            <pc:sldMk cId="2899610716" sldId="287"/>
            <ac:spMk id="1255" creationId="{74E16A5C-F0EA-BD22-198B-0D9521EA0B90}"/>
          </ac:spMkLst>
        </pc:spChg>
        <pc:spChg chg="replST">
          <ac:chgData name="Cantamessa Astrid" userId="25f9f48d-85bc-43a4-947a-61da0b1c16f5" providerId="ADAL" clId="{80008A71-63AE-4559-A497-FA3DB8649CB7}" dt="2023-07-09T12:18:32.757" v="6210"/>
          <ac:spMkLst>
            <pc:docMk/>
            <pc:sldMk cId="2899610716" sldId="287"/>
            <ac:spMk id="1256" creationId="{B52C51A1-4562-D776-17F3-7B1F2AACA622}"/>
          </ac:spMkLst>
        </pc:spChg>
        <pc:spChg chg="replST">
          <ac:chgData name="Cantamessa Astrid" userId="25f9f48d-85bc-43a4-947a-61da0b1c16f5" providerId="ADAL" clId="{80008A71-63AE-4559-A497-FA3DB8649CB7}" dt="2023-07-09T12:18:32.769" v="6211"/>
          <ac:spMkLst>
            <pc:docMk/>
            <pc:sldMk cId="2899610716" sldId="287"/>
            <ac:spMk id="1257" creationId="{535F11EF-F9EA-7702-3FB9-87E165D2F431}"/>
          </ac:spMkLst>
        </pc:spChg>
        <pc:spChg chg="replST">
          <ac:chgData name="Cantamessa Astrid" userId="25f9f48d-85bc-43a4-947a-61da0b1c16f5" providerId="ADAL" clId="{80008A71-63AE-4559-A497-FA3DB8649CB7}" dt="2023-07-09T12:18:32.773" v="6212"/>
          <ac:spMkLst>
            <pc:docMk/>
            <pc:sldMk cId="2899610716" sldId="287"/>
            <ac:spMk id="1258" creationId="{7E561ECB-1145-7780-1C00-50B3B69779D3}"/>
          </ac:spMkLst>
        </pc:spChg>
        <pc:spChg chg="replST">
          <ac:chgData name="Cantamessa Astrid" userId="25f9f48d-85bc-43a4-947a-61da0b1c16f5" providerId="ADAL" clId="{80008A71-63AE-4559-A497-FA3DB8649CB7}" dt="2023-07-09T12:18:32.777" v="6213"/>
          <ac:spMkLst>
            <pc:docMk/>
            <pc:sldMk cId="2899610716" sldId="287"/>
            <ac:spMk id="1259" creationId="{4CF269F0-9FAC-8717-0EAB-9E524EB6FDC7}"/>
          </ac:spMkLst>
        </pc:spChg>
        <pc:spChg chg="replST">
          <ac:chgData name="Cantamessa Astrid" userId="25f9f48d-85bc-43a4-947a-61da0b1c16f5" providerId="ADAL" clId="{80008A71-63AE-4559-A497-FA3DB8649CB7}" dt="2023-07-09T12:18:32.782" v="6214"/>
          <ac:spMkLst>
            <pc:docMk/>
            <pc:sldMk cId="2899610716" sldId="287"/>
            <ac:spMk id="1260" creationId="{F5C59049-FD43-3A68-6E63-902D30FF294D}"/>
          </ac:spMkLst>
        </pc:spChg>
        <pc:spChg chg="replST">
          <ac:chgData name="Cantamessa Astrid" userId="25f9f48d-85bc-43a4-947a-61da0b1c16f5" providerId="ADAL" clId="{80008A71-63AE-4559-A497-FA3DB8649CB7}" dt="2023-07-09T12:18:32.787" v="6215"/>
          <ac:spMkLst>
            <pc:docMk/>
            <pc:sldMk cId="2899610716" sldId="287"/>
            <ac:spMk id="1261" creationId="{360B258E-43DB-54D5-6CF9-EAB2414AFAA9}"/>
          </ac:spMkLst>
        </pc:spChg>
        <pc:spChg chg="replST">
          <ac:chgData name="Cantamessa Astrid" userId="25f9f48d-85bc-43a4-947a-61da0b1c16f5" providerId="ADAL" clId="{80008A71-63AE-4559-A497-FA3DB8649CB7}" dt="2023-07-09T12:18:32.800" v="6216"/>
          <ac:spMkLst>
            <pc:docMk/>
            <pc:sldMk cId="2899610716" sldId="287"/>
            <ac:spMk id="1262" creationId="{B41D3EDF-5DAE-EC80-691F-B6BF732B27F3}"/>
          </ac:spMkLst>
        </pc:spChg>
        <pc:spChg chg="replST">
          <ac:chgData name="Cantamessa Astrid" userId="25f9f48d-85bc-43a4-947a-61da0b1c16f5" providerId="ADAL" clId="{80008A71-63AE-4559-A497-FA3DB8649CB7}" dt="2023-07-09T12:18:32.805" v="6217"/>
          <ac:spMkLst>
            <pc:docMk/>
            <pc:sldMk cId="2899610716" sldId="287"/>
            <ac:spMk id="1263" creationId="{36537183-2A44-492C-1500-68D5FA21E913}"/>
          </ac:spMkLst>
        </pc:spChg>
        <pc:spChg chg="replST">
          <ac:chgData name="Cantamessa Astrid" userId="25f9f48d-85bc-43a4-947a-61da0b1c16f5" providerId="ADAL" clId="{80008A71-63AE-4559-A497-FA3DB8649CB7}" dt="2023-07-09T12:18:32.808" v="6218"/>
          <ac:spMkLst>
            <pc:docMk/>
            <pc:sldMk cId="2899610716" sldId="287"/>
            <ac:spMk id="1264" creationId="{86FAED3D-B511-4CAE-F231-E02C627C944F}"/>
          </ac:spMkLst>
        </pc:spChg>
        <pc:spChg chg="replST">
          <ac:chgData name="Cantamessa Astrid" userId="25f9f48d-85bc-43a4-947a-61da0b1c16f5" providerId="ADAL" clId="{80008A71-63AE-4559-A497-FA3DB8649CB7}" dt="2023-07-09T12:18:32.813" v="6219"/>
          <ac:spMkLst>
            <pc:docMk/>
            <pc:sldMk cId="2899610716" sldId="287"/>
            <ac:spMk id="1265" creationId="{9D4D68A9-725E-130D-361A-D14395B73BF6}"/>
          </ac:spMkLst>
        </pc:spChg>
        <pc:spChg chg="replST">
          <ac:chgData name="Cantamessa Astrid" userId="25f9f48d-85bc-43a4-947a-61da0b1c16f5" providerId="ADAL" clId="{80008A71-63AE-4559-A497-FA3DB8649CB7}" dt="2023-07-09T12:18:32.818" v="6220"/>
          <ac:spMkLst>
            <pc:docMk/>
            <pc:sldMk cId="2899610716" sldId="287"/>
            <ac:spMk id="1266" creationId="{531CFA27-F471-E090-54A5-D33F65112EF8}"/>
          </ac:spMkLst>
        </pc:spChg>
        <pc:spChg chg="replST">
          <ac:chgData name="Cantamessa Astrid" userId="25f9f48d-85bc-43a4-947a-61da0b1c16f5" providerId="ADAL" clId="{80008A71-63AE-4559-A497-FA3DB8649CB7}" dt="2023-07-09T12:18:32.823" v="6221"/>
          <ac:spMkLst>
            <pc:docMk/>
            <pc:sldMk cId="2899610716" sldId="287"/>
            <ac:spMk id="1267" creationId="{4DB3501D-11B9-25E6-EFC8-5B695498FACB}"/>
          </ac:spMkLst>
        </pc:spChg>
        <pc:spChg chg="replST">
          <ac:chgData name="Cantamessa Astrid" userId="25f9f48d-85bc-43a4-947a-61da0b1c16f5" providerId="ADAL" clId="{80008A71-63AE-4559-A497-FA3DB8649CB7}" dt="2023-07-09T12:18:32.827" v="6222"/>
          <ac:spMkLst>
            <pc:docMk/>
            <pc:sldMk cId="2899610716" sldId="287"/>
            <ac:spMk id="1268" creationId="{4D6E3F21-8D2F-DB21-31D2-20AE2F35034C}"/>
          </ac:spMkLst>
        </pc:spChg>
        <pc:spChg chg="replST">
          <ac:chgData name="Cantamessa Astrid" userId="25f9f48d-85bc-43a4-947a-61da0b1c16f5" providerId="ADAL" clId="{80008A71-63AE-4559-A497-FA3DB8649CB7}" dt="2023-07-09T12:18:32.831" v="6223"/>
          <ac:spMkLst>
            <pc:docMk/>
            <pc:sldMk cId="2899610716" sldId="287"/>
            <ac:spMk id="1269" creationId="{31D3E91E-BDF6-C983-82DC-03DE96786FE8}"/>
          </ac:spMkLst>
        </pc:spChg>
        <pc:spChg chg="replST">
          <ac:chgData name="Cantamessa Astrid" userId="25f9f48d-85bc-43a4-947a-61da0b1c16f5" providerId="ADAL" clId="{80008A71-63AE-4559-A497-FA3DB8649CB7}" dt="2023-07-09T12:18:32.836" v="6224"/>
          <ac:spMkLst>
            <pc:docMk/>
            <pc:sldMk cId="2899610716" sldId="287"/>
            <ac:spMk id="1270" creationId="{F35C8739-D4ED-4ACF-2245-A1ECBA117F46}"/>
          </ac:spMkLst>
        </pc:spChg>
        <pc:spChg chg="replST">
          <ac:chgData name="Cantamessa Astrid" userId="25f9f48d-85bc-43a4-947a-61da0b1c16f5" providerId="ADAL" clId="{80008A71-63AE-4559-A497-FA3DB8649CB7}" dt="2023-07-09T12:18:32.840" v="6225"/>
          <ac:spMkLst>
            <pc:docMk/>
            <pc:sldMk cId="2899610716" sldId="287"/>
            <ac:spMk id="1271" creationId="{541B37D3-AF07-1DDF-8538-56E0788E20F8}"/>
          </ac:spMkLst>
        </pc:spChg>
        <pc:spChg chg="replST">
          <ac:chgData name="Cantamessa Astrid" userId="25f9f48d-85bc-43a4-947a-61da0b1c16f5" providerId="ADAL" clId="{80008A71-63AE-4559-A497-FA3DB8649CB7}" dt="2023-07-09T12:18:32.844" v="6226"/>
          <ac:spMkLst>
            <pc:docMk/>
            <pc:sldMk cId="2899610716" sldId="287"/>
            <ac:spMk id="1272" creationId="{F5DE3D8F-31E4-3F10-633E-442731485C83}"/>
          </ac:spMkLst>
        </pc:spChg>
        <pc:spChg chg="replST">
          <ac:chgData name="Cantamessa Astrid" userId="25f9f48d-85bc-43a4-947a-61da0b1c16f5" providerId="ADAL" clId="{80008A71-63AE-4559-A497-FA3DB8649CB7}" dt="2023-07-09T12:18:32.849" v="6227"/>
          <ac:spMkLst>
            <pc:docMk/>
            <pc:sldMk cId="2899610716" sldId="287"/>
            <ac:spMk id="1273" creationId="{29561C90-B9EC-7B0E-1DAE-BFB445EDE694}"/>
          </ac:spMkLst>
        </pc:spChg>
        <pc:spChg chg="replST">
          <ac:chgData name="Cantamessa Astrid" userId="25f9f48d-85bc-43a4-947a-61da0b1c16f5" providerId="ADAL" clId="{80008A71-63AE-4559-A497-FA3DB8649CB7}" dt="2023-07-09T12:18:32.853" v="6228"/>
          <ac:spMkLst>
            <pc:docMk/>
            <pc:sldMk cId="2899610716" sldId="287"/>
            <ac:spMk id="1274" creationId="{E6FF6E34-6C82-9980-B539-3696AF2A1DD8}"/>
          </ac:spMkLst>
        </pc:spChg>
        <pc:spChg chg="replST">
          <ac:chgData name="Cantamessa Astrid" userId="25f9f48d-85bc-43a4-947a-61da0b1c16f5" providerId="ADAL" clId="{80008A71-63AE-4559-A497-FA3DB8649CB7}" dt="2023-07-09T12:18:32.858" v="6229"/>
          <ac:spMkLst>
            <pc:docMk/>
            <pc:sldMk cId="2899610716" sldId="287"/>
            <ac:spMk id="1275" creationId="{A1ACFBE6-5D10-FFA9-38F6-E889D41C5CA9}"/>
          </ac:spMkLst>
        </pc:spChg>
        <pc:spChg chg="replST">
          <ac:chgData name="Cantamessa Astrid" userId="25f9f48d-85bc-43a4-947a-61da0b1c16f5" providerId="ADAL" clId="{80008A71-63AE-4559-A497-FA3DB8649CB7}" dt="2023-07-09T12:18:32.863" v="6230"/>
          <ac:spMkLst>
            <pc:docMk/>
            <pc:sldMk cId="2899610716" sldId="287"/>
            <ac:spMk id="1276" creationId="{C2993EA6-1EB2-1054-90CC-47F112A811CD}"/>
          </ac:spMkLst>
        </pc:spChg>
        <pc:spChg chg="replST">
          <ac:chgData name="Cantamessa Astrid" userId="25f9f48d-85bc-43a4-947a-61da0b1c16f5" providerId="ADAL" clId="{80008A71-63AE-4559-A497-FA3DB8649CB7}" dt="2023-07-09T12:18:32.869" v="6231"/>
          <ac:spMkLst>
            <pc:docMk/>
            <pc:sldMk cId="2899610716" sldId="287"/>
            <ac:spMk id="1277" creationId="{AD04D098-0D6A-23D7-567F-0510E0830FDA}"/>
          </ac:spMkLst>
        </pc:spChg>
        <pc:spChg chg="replST">
          <ac:chgData name="Cantamessa Astrid" userId="25f9f48d-85bc-43a4-947a-61da0b1c16f5" providerId="ADAL" clId="{80008A71-63AE-4559-A497-FA3DB8649CB7}" dt="2023-07-09T12:18:32.873" v="6232"/>
          <ac:spMkLst>
            <pc:docMk/>
            <pc:sldMk cId="2899610716" sldId="287"/>
            <ac:spMk id="1278" creationId="{B5682416-B366-49AB-3E00-0AD3E02530F2}"/>
          </ac:spMkLst>
        </pc:spChg>
        <pc:spChg chg="replST">
          <ac:chgData name="Cantamessa Astrid" userId="25f9f48d-85bc-43a4-947a-61da0b1c16f5" providerId="ADAL" clId="{80008A71-63AE-4559-A497-FA3DB8649CB7}" dt="2023-07-09T12:18:32.878" v="6233"/>
          <ac:spMkLst>
            <pc:docMk/>
            <pc:sldMk cId="2899610716" sldId="287"/>
            <ac:spMk id="1279" creationId="{9F92C726-BD99-A7B2-306E-B09F986A3EE6}"/>
          </ac:spMkLst>
        </pc:spChg>
        <pc:spChg chg="replST">
          <ac:chgData name="Cantamessa Astrid" userId="25f9f48d-85bc-43a4-947a-61da0b1c16f5" providerId="ADAL" clId="{80008A71-63AE-4559-A497-FA3DB8649CB7}" dt="2023-07-09T12:18:32.883" v="6234"/>
          <ac:spMkLst>
            <pc:docMk/>
            <pc:sldMk cId="2899610716" sldId="287"/>
            <ac:spMk id="1280" creationId="{B02BE422-25F7-5BA1-A65F-ED73FE06C6FC}"/>
          </ac:spMkLst>
        </pc:spChg>
        <pc:spChg chg="replST">
          <ac:chgData name="Cantamessa Astrid" userId="25f9f48d-85bc-43a4-947a-61da0b1c16f5" providerId="ADAL" clId="{80008A71-63AE-4559-A497-FA3DB8649CB7}" dt="2023-07-09T12:18:32.888" v="6235"/>
          <ac:spMkLst>
            <pc:docMk/>
            <pc:sldMk cId="2899610716" sldId="287"/>
            <ac:spMk id="1281" creationId="{719E4C3E-D1DB-708B-1DBD-3B138BCA8928}"/>
          </ac:spMkLst>
        </pc:spChg>
        <pc:spChg chg="replST">
          <ac:chgData name="Cantamessa Astrid" userId="25f9f48d-85bc-43a4-947a-61da0b1c16f5" providerId="ADAL" clId="{80008A71-63AE-4559-A497-FA3DB8649CB7}" dt="2023-07-09T12:18:32.892" v="6236"/>
          <ac:spMkLst>
            <pc:docMk/>
            <pc:sldMk cId="2899610716" sldId="287"/>
            <ac:spMk id="1282" creationId="{BDA0F444-8781-2970-8D59-3E9024238C11}"/>
          </ac:spMkLst>
        </pc:spChg>
        <pc:spChg chg="replST">
          <ac:chgData name="Cantamessa Astrid" userId="25f9f48d-85bc-43a4-947a-61da0b1c16f5" providerId="ADAL" clId="{80008A71-63AE-4559-A497-FA3DB8649CB7}" dt="2023-07-09T12:18:32.898" v="6237"/>
          <ac:spMkLst>
            <pc:docMk/>
            <pc:sldMk cId="2899610716" sldId="287"/>
            <ac:spMk id="1283" creationId="{FB38AB2B-B779-C0AA-617E-3B5AA2D3B85A}"/>
          </ac:spMkLst>
        </pc:spChg>
        <pc:spChg chg="replST">
          <ac:chgData name="Cantamessa Astrid" userId="25f9f48d-85bc-43a4-947a-61da0b1c16f5" providerId="ADAL" clId="{80008A71-63AE-4559-A497-FA3DB8649CB7}" dt="2023-07-09T12:18:32.903" v="6238"/>
          <ac:spMkLst>
            <pc:docMk/>
            <pc:sldMk cId="2899610716" sldId="287"/>
            <ac:spMk id="1284" creationId="{C237B38F-A2E1-0D5F-BBAD-297B15FB3EAC}"/>
          </ac:spMkLst>
        </pc:spChg>
        <pc:spChg chg="replST">
          <ac:chgData name="Cantamessa Astrid" userId="25f9f48d-85bc-43a4-947a-61da0b1c16f5" providerId="ADAL" clId="{80008A71-63AE-4559-A497-FA3DB8649CB7}" dt="2023-07-09T12:18:32.907" v="6239"/>
          <ac:spMkLst>
            <pc:docMk/>
            <pc:sldMk cId="2899610716" sldId="287"/>
            <ac:spMk id="1285" creationId="{75BAC459-5B57-6483-C217-8460F812D4A8}"/>
          </ac:spMkLst>
        </pc:spChg>
        <pc:spChg chg="replST">
          <ac:chgData name="Cantamessa Astrid" userId="25f9f48d-85bc-43a4-947a-61da0b1c16f5" providerId="ADAL" clId="{80008A71-63AE-4559-A497-FA3DB8649CB7}" dt="2023-07-09T12:18:32.912" v="6240"/>
          <ac:spMkLst>
            <pc:docMk/>
            <pc:sldMk cId="2899610716" sldId="287"/>
            <ac:spMk id="1286" creationId="{32E53427-CF85-499C-B939-FFBFA63517F5}"/>
          </ac:spMkLst>
        </pc:spChg>
        <pc:spChg chg="replST">
          <ac:chgData name="Cantamessa Astrid" userId="25f9f48d-85bc-43a4-947a-61da0b1c16f5" providerId="ADAL" clId="{80008A71-63AE-4559-A497-FA3DB8649CB7}" dt="2023-07-09T12:18:32.918" v="6241"/>
          <ac:spMkLst>
            <pc:docMk/>
            <pc:sldMk cId="2899610716" sldId="287"/>
            <ac:spMk id="1287" creationId="{43483BBB-0AFF-EFC1-F93F-237C3F8D356D}"/>
          </ac:spMkLst>
        </pc:spChg>
        <pc:spChg chg="replST">
          <ac:chgData name="Cantamessa Astrid" userId="25f9f48d-85bc-43a4-947a-61da0b1c16f5" providerId="ADAL" clId="{80008A71-63AE-4559-A497-FA3DB8649CB7}" dt="2023-07-09T12:18:32.923" v="6242"/>
          <ac:spMkLst>
            <pc:docMk/>
            <pc:sldMk cId="2899610716" sldId="287"/>
            <ac:spMk id="1288" creationId="{671D06D3-B834-01CC-5260-64060994A539}"/>
          </ac:spMkLst>
        </pc:spChg>
        <pc:spChg chg="replST">
          <ac:chgData name="Cantamessa Astrid" userId="25f9f48d-85bc-43a4-947a-61da0b1c16f5" providerId="ADAL" clId="{80008A71-63AE-4559-A497-FA3DB8649CB7}" dt="2023-07-09T12:18:32.928" v="6243"/>
          <ac:spMkLst>
            <pc:docMk/>
            <pc:sldMk cId="2899610716" sldId="287"/>
            <ac:spMk id="1289" creationId="{2D4FFDED-C108-5519-1EEF-80C039889B63}"/>
          </ac:spMkLst>
        </pc:spChg>
        <pc:spChg chg="replST">
          <ac:chgData name="Cantamessa Astrid" userId="25f9f48d-85bc-43a4-947a-61da0b1c16f5" providerId="ADAL" clId="{80008A71-63AE-4559-A497-FA3DB8649CB7}" dt="2023-07-09T12:18:32.933" v="6244"/>
          <ac:spMkLst>
            <pc:docMk/>
            <pc:sldMk cId="2899610716" sldId="287"/>
            <ac:spMk id="1290" creationId="{79C6E704-DD29-8BDE-ABDD-21B4CD841646}"/>
          </ac:spMkLst>
        </pc:spChg>
        <pc:spChg chg="replST">
          <ac:chgData name="Cantamessa Astrid" userId="25f9f48d-85bc-43a4-947a-61da0b1c16f5" providerId="ADAL" clId="{80008A71-63AE-4559-A497-FA3DB8649CB7}" dt="2023-07-09T12:18:32.937" v="6245"/>
          <ac:spMkLst>
            <pc:docMk/>
            <pc:sldMk cId="2899610716" sldId="287"/>
            <ac:spMk id="1291" creationId="{AD46911F-CC8A-5227-5BD3-C7B4B64BBE3D}"/>
          </ac:spMkLst>
        </pc:spChg>
        <pc:spChg chg="replST">
          <ac:chgData name="Cantamessa Astrid" userId="25f9f48d-85bc-43a4-947a-61da0b1c16f5" providerId="ADAL" clId="{80008A71-63AE-4559-A497-FA3DB8649CB7}" dt="2023-07-09T12:18:32.941" v="6246"/>
          <ac:spMkLst>
            <pc:docMk/>
            <pc:sldMk cId="2899610716" sldId="287"/>
            <ac:spMk id="1292" creationId="{42DB6242-2A42-06F9-6E7C-44A3DB2114DB}"/>
          </ac:spMkLst>
        </pc:spChg>
        <pc:spChg chg="replST">
          <ac:chgData name="Cantamessa Astrid" userId="25f9f48d-85bc-43a4-947a-61da0b1c16f5" providerId="ADAL" clId="{80008A71-63AE-4559-A497-FA3DB8649CB7}" dt="2023-07-09T12:18:32.947" v="6247"/>
          <ac:spMkLst>
            <pc:docMk/>
            <pc:sldMk cId="2899610716" sldId="287"/>
            <ac:spMk id="1293" creationId="{2E637E5B-0DCE-9436-6A67-65D70BDEC72A}"/>
          </ac:spMkLst>
        </pc:spChg>
        <pc:spChg chg="replST">
          <ac:chgData name="Cantamessa Astrid" userId="25f9f48d-85bc-43a4-947a-61da0b1c16f5" providerId="ADAL" clId="{80008A71-63AE-4559-A497-FA3DB8649CB7}" dt="2023-07-09T12:18:32.953" v="6248"/>
          <ac:spMkLst>
            <pc:docMk/>
            <pc:sldMk cId="2899610716" sldId="287"/>
            <ac:spMk id="1294" creationId="{E477C728-3D32-D741-C77E-E82C8D265BF2}"/>
          </ac:spMkLst>
        </pc:spChg>
        <pc:spChg chg="replST">
          <ac:chgData name="Cantamessa Astrid" userId="25f9f48d-85bc-43a4-947a-61da0b1c16f5" providerId="ADAL" clId="{80008A71-63AE-4559-A497-FA3DB8649CB7}" dt="2023-07-09T12:18:32.957" v="6249"/>
          <ac:spMkLst>
            <pc:docMk/>
            <pc:sldMk cId="2899610716" sldId="287"/>
            <ac:spMk id="1295" creationId="{13837647-699C-CC96-1C6D-8553756038B3}"/>
          </ac:spMkLst>
        </pc:spChg>
        <pc:spChg chg="replST">
          <ac:chgData name="Cantamessa Astrid" userId="25f9f48d-85bc-43a4-947a-61da0b1c16f5" providerId="ADAL" clId="{80008A71-63AE-4559-A497-FA3DB8649CB7}" dt="2023-07-09T12:18:32.962" v="6250"/>
          <ac:spMkLst>
            <pc:docMk/>
            <pc:sldMk cId="2899610716" sldId="287"/>
            <ac:spMk id="1296" creationId="{DA0C9968-D98D-6510-FFA4-15825F33DF39}"/>
          </ac:spMkLst>
        </pc:spChg>
        <pc:spChg chg="replST">
          <ac:chgData name="Cantamessa Astrid" userId="25f9f48d-85bc-43a4-947a-61da0b1c16f5" providerId="ADAL" clId="{80008A71-63AE-4559-A497-FA3DB8649CB7}" dt="2023-07-09T12:18:32.967" v="6251"/>
          <ac:spMkLst>
            <pc:docMk/>
            <pc:sldMk cId="2899610716" sldId="287"/>
            <ac:spMk id="1297" creationId="{EE1B143C-6EF9-59B8-E137-1DEF62D68485}"/>
          </ac:spMkLst>
        </pc:spChg>
        <pc:spChg chg="replST">
          <ac:chgData name="Cantamessa Astrid" userId="25f9f48d-85bc-43a4-947a-61da0b1c16f5" providerId="ADAL" clId="{80008A71-63AE-4559-A497-FA3DB8649CB7}" dt="2023-07-09T12:18:32.972" v="6252"/>
          <ac:spMkLst>
            <pc:docMk/>
            <pc:sldMk cId="2899610716" sldId="287"/>
            <ac:spMk id="1298" creationId="{90D2E518-E583-4C2D-F26C-49E85BA5C68D}"/>
          </ac:spMkLst>
        </pc:spChg>
        <pc:spChg chg="replST">
          <ac:chgData name="Cantamessa Astrid" userId="25f9f48d-85bc-43a4-947a-61da0b1c16f5" providerId="ADAL" clId="{80008A71-63AE-4559-A497-FA3DB8649CB7}" dt="2023-07-09T12:18:32.977" v="6253"/>
          <ac:spMkLst>
            <pc:docMk/>
            <pc:sldMk cId="2899610716" sldId="287"/>
            <ac:spMk id="1299" creationId="{8CA7239C-BB03-C025-9E35-68665360F9E3}"/>
          </ac:spMkLst>
        </pc:spChg>
        <pc:spChg chg="replST">
          <ac:chgData name="Cantamessa Astrid" userId="25f9f48d-85bc-43a4-947a-61da0b1c16f5" providerId="ADAL" clId="{80008A71-63AE-4559-A497-FA3DB8649CB7}" dt="2023-07-09T12:18:32.982" v="6254"/>
          <ac:spMkLst>
            <pc:docMk/>
            <pc:sldMk cId="2899610716" sldId="287"/>
            <ac:spMk id="1300" creationId="{A4E656B5-921F-21BE-F9C8-6350B144B22B}"/>
          </ac:spMkLst>
        </pc:spChg>
        <pc:spChg chg="replST">
          <ac:chgData name="Cantamessa Astrid" userId="25f9f48d-85bc-43a4-947a-61da0b1c16f5" providerId="ADAL" clId="{80008A71-63AE-4559-A497-FA3DB8649CB7}" dt="2023-07-09T12:18:32.986" v="6255"/>
          <ac:spMkLst>
            <pc:docMk/>
            <pc:sldMk cId="2899610716" sldId="287"/>
            <ac:spMk id="1301" creationId="{E8A495AF-9F3C-87C6-9D92-9EF15798BD96}"/>
          </ac:spMkLst>
        </pc:spChg>
        <pc:spChg chg="replST">
          <ac:chgData name="Cantamessa Astrid" userId="25f9f48d-85bc-43a4-947a-61da0b1c16f5" providerId="ADAL" clId="{80008A71-63AE-4559-A497-FA3DB8649CB7}" dt="2023-07-09T12:18:32.990" v="6256"/>
          <ac:spMkLst>
            <pc:docMk/>
            <pc:sldMk cId="2899610716" sldId="287"/>
            <ac:spMk id="1302" creationId="{98109C1A-A745-2880-8C03-2EA524789F8E}"/>
          </ac:spMkLst>
        </pc:spChg>
        <pc:spChg chg="replST">
          <ac:chgData name="Cantamessa Astrid" userId="25f9f48d-85bc-43a4-947a-61da0b1c16f5" providerId="ADAL" clId="{80008A71-63AE-4559-A497-FA3DB8649CB7}" dt="2023-07-09T12:18:32.995" v="6257"/>
          <ac:spMkLst>
            <pc:docMk/>
            <pc:sldMk cId="2899610716" sldId="287"/>
            <ac:spMk id="1303" creationId="{E672BDEB-6604-5CFE-6083-3B5C8F5288FC}"/>
          </ac:spMkLst>
        </pc:spChg>
        <pc:spChg chg="replST">
          <ac:chgData name="Cantamessa Astrid" userId="25f9f48d-85bc-43a4-947a-61da0b1c16f5" providerId="ADAL" clId="{80008A71-63AE-4559-A497-FA3DB8649CB7}" dt="2023-07-09T12:18:33" v="6258"/>
          <ac:spMkLst>
            <pc:docMk/>
            <pc:sldMk cId="2899610716" sldId="287"/>
            <ac:spMk id="1304" creationId="{0EDA7BD0-6A65-9068-053F-568CCDBE91E5}"/>
          </ac:spMkLst>
        </pc:spChg>
        <pc:spChg chg="replST">
          <ac:chgData name="Cantamessa Astrid" userId="25f9f48d-85bc-43a4-947a-61da0b1c16f5" providerId="ADAL" clId="{80008A71-63AE-4559-A497-FA3DB8649CB7}" dt="2023-07-09T12:18:33.004" v="6259"/>
          <ac:spMkLst>
            <pc:docMk/>
            <pc:sldMk cId="2899610716" sldId="287"/>
            <ac:spMk id="1305" creationId="{5AFF0AD7-5976-5A35-5DB0-50203E7C24A1}"/>
          </ac:spMkLst>
        </pc:spChg>
        <pc:spChg chg="replST">
          <ac:chgData name="Cantamessa Astrid" userId="25f9f48d-85bc-43a4-947a-61da0b1c16f5" providerId="ADAL" clId="{80008A71-63AE-4559-A497-FA3DB8649CB7}" dt="2023-07-09T12:18:33.009" v="6260"/>
          <ac:spMkLst>
            <pc:docMk/>
            <pc:sldMk cId="2899610716" sldId="287"/>
            <ac:spMk id="1306" creationId="{6EB7E626-A8CD-0590-5739-7643F8B15DEE}"/>
          </ac:spMkLst>
        </pc:spChg>
        <pc:spChg chg="replST">
          <ac:chgData name="Cantamessa Astrid" userId="25f9f48d-85bc-43a4-947a-61da0b1c16f5" providerId="ADAL" clId="{80008A71-63AE-4559-A497-FA3DB8649CB7}" dt="2023-07-09T12:18:33.014" v="6261"/>
          <ac:spMkLst>
            <pc:docMk/>
            <pc:sldMk cId="2899610716" sldId="287"/>
            <ac:spMk id="1307" creationId="{640C5386-3829-025F-C524-CED8C7C36A63}"/>
          </ac:spMkLst>
        </pc:spChg>
        <pc:spChg chg="replST">
          <ac:chgData name="Cantamessa Astrid" userId="25f9f48d-85bc-43a4-947a-61da0b1c16f5" providerId="ADAL" clId="{80008A71-63AE-4559-A497-FA3DB8649CB7}" dt="2023-07-09T12:18:33.018" v="6262"/>
          <ac:spMkLst>
            <pc:docMk/>
            <pc:sldMk cId="2899610716" sldId="287"/>
            <ac:spMk id="1308" creationId="{8BB64ADD-41B1-270C-C530-26C972C3A50E}"/>
          </ac:spMkLst>
        </pc:spChg>
        <pc:spChg chg="replST">
          <ac:chgData name="Cantamessa Astrid" userId="25f9f48d-85bc-43a4-947a-61da0b1c16f5" providerId="ADAL" clId="{80008A71-63AE-4559-A497-FA3DB8649CB7}" dt="2023-07-09T12:18:33.028" v="6263"/>
          <ac:spMkLst>
            <pc:docMk/>
            <pc:sldMk cId="2899610716" sldId="287"/>
            <ac:spMk id="1309" creationId="{58874A1C-98BA-5575-B4D2-C0178E421CF8}"/>
          </ac:spMkLst>
        </pc:spChg>
        <pc:spChg chg="replST">
          <ac:chgData name="Cantamessa Astrid" userId="25f9f48d-85bc-43a4-947a-61da0b1c16f5" providerId="ADAL" clId="{80008A71-63AE-4559-A497-FA3DB8649CB7}" dt="2023-07-09T12:18:33.032" v="6264"/>
          <ac:spMkLst>
            <pc:docMk/>
            <pc:sldMk cId="2899610716" sldId="287"/>
            <ac:spMk id="1310" creationId="{13EDE0DC-27FC-3DDA-C0DE-A91347A0C0FD}"/>
          </ac:spMkLst>
        </pc:spChg>
        <pc:spChg chg="replST">
          <ac:chgData name="Cantamessa Astrid" userId="25f9f48d-85bc-43a4-947a-61da0b1c16f5" providerId="ADAL" clId="{80008A71-63AE-4559-A497-FA3DB8649CB7}" dt="2023-07-09T12:18:33.038" v="6265"/>
          <ac:spMkLst>
            <pc:docMk/>
            <pc:sldMk cId="2899610716" sldId="287"/>
            <ac:spMk id="1311" creationId="{18AB7571-52F5-B0D8-BD3A-E7601F65C1FA}"/>
          </ac:spMkLst>
        </pc:spChg>
        <pc:spChg chg="replST">
          <ac:chgData name="Cantamessa Astrid" userId="25f9f48d-85bc-43a4-947a-61da0b1c16f5" providerId="ADAL" clId="{80008A71-63AE-4559-A497-FA3DB8649CB7}" dt="2023-07-09T12:18:33.042" v="6266"/>
          <ac:spMkLst>
            <pc:docMk/>
            <pc:sldMk cId="2899610716" sldId="287"/>
            <ac:spMk id="1312" creationId="{C482B3F7-831D-C328-5AB0-DE58170F50B8}"/>
          </ac:spMkLst>
        </pc:spChg>
        <pc:spChg chg="replST">
          <ac:chgData name="Cantamessa Astrid" userId="25f9f48d-85bc-43a4-947a-61da0b1c16f5" providerId="ADAL" clId="{80008A71-63AE-4559-A497-FA3DB8649CB7}" dt="2023-07-09T12:18:33.047" v="6267"/>
          <ac:spMkLst>
            <pc:docMk/>
            <pc:sldMk cId="2899610716" sldId="287"/>
            <ac:spMk id="1313" creationId="{1458C351-8810-1278-C646-287A61ABB274}"/>
          </ac:spMkLst>
        </pc:spChg>
        <pc:spChg chg="replST">
          <ac:chgData name="Cantamessa Astrid" userId="25f9f48d-85bc-43a4-947a-61da0b1c16f5" providerId="ADAL" clId="{80008A71-63AE-4559-A497-FA3DB8649CB7}" dt="2023-07-09T12:18:33.052" v="6268"/>
          <ac:spMkLst>
            <pc:docMk/>
            <pc:sldMk cId="2899610716" sldId="287"/>
            <ac:spMk id="1314" creationId="{FBA1A4A8-870B-0D92-07F3-AAE1FA27CFFA}"/>
          </ac:spMkLst>
        </pc:spChg>
        <pc:spChg chg="replST">
          <ac:chgData name="Cantamessa Astrid" userId="25f9f48d-85bc-43a4-947a-61da0b1c16f5" providerId="ADAL" clId="{80008A71-63AE-4559-A497-FA3DB8649CB7}" dt="2023-07-09T12:18:33.056" v="6269"/>
          <ac:spMkLst>
            <pc:docMk/>
            <pc:sldMk cId="2899610716" sldId="287"/>
            <ac:spMk id="1315" creationId="{DB5C33C6-9B51-4DF9-D47E-C91DFB36D7F2}"/>
          </ac:spMkLst>
        </pc:spChg>
        <pc:spChg chg="replST">
          <ac:chgData name="Cantamessa Astrid" userId="25f9f48d-85bc-43a4-947a-61da0b1c16f5" providerId="ADAL" clId="{80008A71-63AE-4559-A497-FA3DB8649CB7}" dt="2023-07-09T12:18:33.061" v="6270"/>
          <ac:spMkLst>
            <pc:docMk/>
            <pc:sldMk cId="2899610716" sldId="287"/>
            <ac:spMk id="1316" creationId="{2E647159-C79C-7E09-2C3D-4A682886B68D}"/>
          </ac:spMkLst>
        </pc:spChg>
        <pc:spChg chg="replST">
          <ac:chgData name="Cantamessa Astrid" userId="25f9f48d-85bc-43a4-947a-61da0b1c16f5" providerId="ADAL" clId="{80008A71-63AE-4559-A497-FA3DB8649CB7}" dt="2023-07-09T12:18:33.065" v="6271"/>
          <ac:spMkLst>
            <pc:docMk/>
            <pc:sldMk cId="2899610716" sldId="287"/>
            <ac:spMk id="1317" creationId="{DA33A9DB-5A73-879B-C945-01F65F0F5C72}"/>
          </ac:spMkLst>
        </pc:spChg>
        <pc:spChg chg="replST">
          <ac:chgData name="Cantamessa Astrid" userId="25f9f48d-85bc-43a4-947a-61da0b1c16f5" providerId="ADAL" clId="{80008A71-63AE-4559-A497-FA3DB8649CB7}" dt="2023-07-09T12:18:33.080" v="6272"/>
          <ac:spMkLst>
            <pc:docMk/>
            <pc:sldMk cId="2899610716" sldId="287"/>
            <ac:spMk id="1318" creationId="{8898514C-A250-F9A2-CCE7-B1FF4D1BD942}"/>
          </ac:spMkLst>
        </pc:spChg>
        <pc:spChg chg="replST">
          <ac:chgData name="Cantamessa Astrid" userId="25f9f48d-85bc-43a4-947a-61da0b1c16f5" providerId="ADAL" clId="{80008A71-63AE-4559-A497-FA3DB8649CB7}" dt="2023-07-09T12:18:33.083" v="6273"/>
          <ac:spMkLst>
            <pc:docMk/>
            <pc:sldMk cId="2899610716" sldId="287"/>
            <ac:spMk id="1319" creationId="{606BA3EC-251A-F2B7-53F0-D6C027117C10}"/>
          </ac:spMkLst>
        </pc:spChg>
        <pc:spChg chg="replST">
          <ac:chgData name="Cantamessa Astrid" userId="25f9f48d-85bc-43a4-947a-61da0b1c16f5" providerId="ADAL" clId="{80008A71-63AE-4559-A497-FA3DB8649CB7}" dt="2023-07-09T12:18:33.088" v="6274"/>
          <ac:spMkLst>
            <pc:docMk/>
            <pc:sldMk cId="2899610716" sldId="287"/>
            <ac:spMk id="1320" creationId="{FE4575F0-EDC4-E14F-5AB8-A281CC2C0FDA}"/>
          </ac:spMkLst>
        </pc:spChg>
        <pc:spChg chg="replST">
          <ac:chgData name="Cantamessa Astrid" userId="25f9f48d-85bc-43a4-947a-61da0b1c16f5" providerId="ADAL" clId="{80008A71-63AE-4559-A497-FA3DB8649CB7}" dt="2023-07-09T12:18:33.093" v="6275"/>
          <ac:spMkLst>
            <pc:docMk/>
            <pc:sldMk cId="2899610716" sldId="287"/>
            <ac:spMk id="1321" creationId="{DC66778D-8049-BEE2-66BA-C0D39E24E9DE}"/>
          </ac:spMkLst>
        </pc:spChg>
        <pc:spChg chg="replST">
          <ac:chgData name="Cantamessa Astrid" userId="25f9f48d-85bc-43a4-947a-61da0b1c16f5" providerId="ADAL" clId="{80008A71-63AE-4559-A497-FA3DB8649CB7}" dt="2023-07-09T12:18:33.098" v="6276"/>
          <ac:spMkLst>
            <pc:docMk/>
            <pc:sldMk cId="2899610716" sldId="287"/>
            <ac:spMk id="1322" creationId="{6B940670-2305-5CD3-9092-DE499C04B345}"/>
          </ac:spMkLst>
        </pc:spChg>
        <pc:spChg chg="replST">
          <ac:chgData name="Cantamessa Astrid" userId="25f9f48d-85bc-43a4-947a-61da0b1c16f5" providerId="ADAL" clId="{80008A71-63AE-4559-A497-FA3DB8649CB7}" dt="2023-07-09T12:18:33.102" v="6277"/>
          <ac:spMkLst>
            <pc:docMk/>
            <pc:sldMk cId="2899610716" sldId="287"/>
            <ac:spMk id="1323" creationId="{A4D970C1-9EF0-08B9-E978-F953552D1675}"/>
          </ac:spMkLst>
        </pc:spChg>
        <pc:spChg chg="replST">
          <ac:chgData name="Cantamessa Astrid" userId="25f9f48d-85bc-43a4-947a-61da0b1c16f5" providerId="ADAL" clId="{80008A71-63AE-4559-A497-FA3DB8649CB7}" dt="2023-07-09T12:18:33.108" v="6278"/>
          <ac:spMkLst>
            <pc:docMk/>
            <pc:sldMk cId="2899610716" sldId="287"/>
            <ac:spMk id="1324" creationId="{C9D16F71-C4FF-092D-2A37-008B5704693C}"/>
          </ac:spMkLst>
        </pc:spChg>
        <pc:spChg chg="replST">
          <ac:chgData name="Cantamessa Astrid" userId="25f9f48d-85bc-43a4-947a-61da0b1c16f5" providerId="ADAL" clId="{80008A71-63AE-4559-A497-FA3DB8649CB7}" dt="2023-07-09T12:18:33.112" v="6279"/>
          <ac:spMkLst>
            <pc:docMk/>
            <pc:sldMk cId="2899610716" sldId="287"/>
            <ac:spMk id="1325" creationId="{D3852F1B-3540-5892-07DA-DF2286A2EF4A}"/>
          </ac:spMkLst>
        </pc:spChg>
        <pc:spChg chg="replST">
          <ac:chgData name="Cantamessa Astrid" userId="25f9f48d-85bc-43a4-947a-61da0b1c16f5" providerId="ADAL" clId="{80008A71-63AE-4559-A497-FA3DB8649CB7}" dt="2023-07-09T12:18:33.116" v="6280"/>
          <ac:spMkLst>
            <pc:docMk/>
            <pc:sldMk cId="2899610716" sldId="287"/>
            <ac:spMk id="1326" creationId="{E2421BC2-E506-FEE5-EB8E-66FE85EABA26}"/>
          </ac:spMkLst>
        </pc:spChg>
        <pc:spChg chg="replST">
          <ac:chgData name="Cantamessa Astrid" userId="25f9f48d-85bc-43a4-947a-61da0b1c16f5" providerId="ADAL" clId="{80008A71-63AE-4559-A497-FA3DB8649CB7}" dt="2023-07-09T12:18:33.122" v="6281"/>
          <ac:spMkLst>
            <pc:docMk/>
            <pc:sldMk cId="2899610716" sldId="287"/>
            <ac:spMk id="1327" creationId="{818C4880-04BF-DB9D-DECA-701BE6529BC4}"/>
          </ac:spMkLst>
        </pc:spChg>
        <pc:spChg chg="replST">
          <ac:chgData name="Cantamessa Astrid" userId="25f9f48d-85bc-43a4-947a-61da0b1c16f5" providerId="ADAL" clId="{80008A71-63AE-4559-A497-FA3DB8649CB7}" dt="2023-07-09T12:18:33.126" v="6282"/>
          <ac:spMkLst>
            <pc:docMk/>
            <pc:sldMk cId="2899610716" sldId="287"/>
            <ac:spMk id="1328" creationId="{AE02057F-0AFF-FEBF-C3AC-8919763B84DD}"/>
          </ac:spMkLst>
        </pc:spChg>
        <pc:spChg chg="replST">
          <ac:chgData name="Cantamessa Astrid" userId="25f9f48d-85bc-43a4-947a-61da0b1c16f5" providerId="ADAL" clId="{80008A71-63AE-4559-A497-FA3DB8649CB7}" dt="2023-07-09T12:18:33.130" v="6283"/>
          <ac:spMkLst>
            <pc:docMk/>
            <pc:sldMk cId="2899610716" sldId="287"/>
            <ac:spMk id="1329" creationId="{E6DCAC43-B532-4A90-CE4B-C18EAF09AC4B}"/>
          </ac:spMkLst>
        </pc:spChg>
        <pc:spChg chg="replST">
          <ac:chgData name="Cantamessa Astrid" userId="25f9f48d-85bc-43a4-947a-61da0b1c16f5" providerId="ADAL" clId="{80008A71-63AE-4559-A497-FA3DB8649CB7}" dt="2023-07-09T12:18:33.135" v="6284"/>
          <ac:spMkLst>
            <pc:docMk/>
            <pc:sldMk cId="2899610716" sldId="287"/>
            <ac:spMk id="1330" creationId="{72CE1FBA-E86E-5437-1261-D3806A796C08}"/>
          </ac:spMkLst>
        </pc:spChg>
        <pc:spChg chg="replST">
          <ac:chgData name="Cantamessa Astrid" userId="25f9f48d-85bc-43a4-947a-61da0b1c16f5" providerId="ADAL" clId="{80008A71-63AE-4559-A497-FA3DB8649CB7}" dt="2023-07-09T12:18:33.140" v="6285"/>
          <ac:spMkLst>
            <pc:docMk/>
            <pc:sldMk cId="2899610716" sldId="287"/>
            <ac:spMk id="1331" creationId="{8B404049-B1C6-6974-C112-10C0CE602193}"/>
          </ac:spMkLst>
        </pc:spChg>
        <pc:spChg chg="replST">
          <ac:chgData name="Cantamessa Astrid" userId="25f9f48d-85bc-43a4-947a-61da0b1c16f5" providerId="ADAL" clId="{80008A71-63AE-4559-A497-FA3DB8649CB7}" dt="2023-07-09T12:18:33.144" v="6286"/>
          <ac:spMkLst>
            <pc:docMk/>
            <pc:sldMk cId="2899610716" sldId="287"/>
            <ac:spMk id="1332" creationId="{07617ED6-95D9-5BC2-E36B-7F414776DE96}"/>
          </ac:spMkLst>
        </pc:spChg>
        <pc:spChg chg="replST">
          <ac:chgData name="Cantamessa Astrid" userId="25f9f48d-85bc-43a4-947a-61da0b1c16f5" providerId="ADAL" clId="{80008A71-63AE-4559-A497-FA3DB8649CB7}" dt="2023-07-09T12:18:33.148" v="6287"/>
          <ac:spMkLst>
            <pc:docMk/>
            <pc:sldMk cId="2899610716" sldId="287"/>
            <ac:spMk id="1333" creationId="{E79F02E5-43A5-3CE0-BC63-936625B73E84}"/>
          </ac:spMkLst>
        </pc:spChg>
        <pc:spChg chg="replST">
          <ac:chgData name="Cantamessa Astrid" userId="25f9f48d-85bc-43a4-947a-61da0b1c16f5" providerId="ADAL" clId="{80008A71-63AE-4559-A497-FA3DB8649CB7}" dt="2023-07-09T12:18:33.158" v="6289"/>
          <ac:spMkLst>
            <pc:docMk/>
            <pc:sldMk cId="2899610716" sldId="287"/>
            <ac:spMk id="1335" creationId="{05B4A69C-FA4B-7255-F744-C595DA82E9DD}"/>
          </ac:spMkLst>
        </pc:spChg>
        <pc:spChg chg="mod replST">
          <ac:chgData name="Cantamessa Astrid" userId="25f9f48d-85bc-43a4-947a-61da0b1c16f5" providerId="ADAL" clId="{80008A71-63AE-4559-A497-FA3DB8649CB7}" dt="2023-07-09T12:18:33.163" v="6290"/>
          <ac:spMkLst>
            <pc:docMk/>
            <pc:sldMk cId="2899610716" sldId="287"/>
            <ac:spMk id="1336" creationId="{4A3852C3-695C-D045-4552-DF819F892D3D}"/>
          </ac:spMkLst>
        </pc:spChg>
        <pc:spChg chg="replST">
          <ac:chgData name="Cantamessa Astrid" userId="25f9f48d-85bc-43a4-947a-61da0b1c16f5" providerId="ADAL" clId="{80008A71-63AE-4559-A497-FA3DB8649CB7}" dt="2023-07-09T12:18:33.168" v="6291"/>
          <ac:spMkLst>
            <pc:docMk/>
            <pc:sldMk cId="2899610716" sldId="287"/>
            <ac:spMk id="1337" creationId="{72F6BD3B-6A0E-F2E2-1397-C1F7FECAE163}"/>
          </ac:spMkLst>
        </pc:spChg>
        <pc:spChg chg="replST">
          <ac:chgData name="Cantamessa Astrid" userId="25f9f48d-85bc-43a4-947a-61da0b1c16f5" providerId="ADAL" clId="{80008A71-63AE-4559-A497-FA3DB8649CB7}" dt="2023-07-09T12:18:33.172" v="6292"/>
          <ac:spMkLst>
            <pc:docMk/>
            <pc:sldMk cId="2899610716" sldId="287"/>
            <ac:spMk id="1339" creationId="{68CA426F-3364-1F58-9C9E-F7141C8AF558}"/>
          </ac:spMkLst>
        </pc:spChg>
        <pc:spChg chg="mod replST">
          <ac:chgData name="Cantamessa Astrid" userId="25f9f48d-85bc-43a4-947a-61da0b1c16f5" providerId="ADAL" clId="{80008A71-63AE-4559-A497-FA3DB8649CB7}" dt="2023-07-09T12:18:31.133" v="5861"/>
          <ac:spMkLst>
            <pc:docMk/>
            <pc:sldMk cId="2899610716" sldId="287"/>
            <ac:spMk id="1340" creationId="{9DB74A1C-A995-85A0-4A83-7A1FF4C10B92}"/>
          </ac:spMkLst>
        </pc:spChg>
        <pc:grpChg chg="add mod replST">
          <ac:chgData name="Cantamessa Astrid" userId="25f9f48d-85bc-43a4-947a-61da0b1c16f5" providerId="ADAL" clId="{80008A71-63AE-4559-A497-FA3DB8649CB7}" dt="2023-07-09T12:18:33.191" v="6296"/>
          <ac:grpSpMkLst>
            <pc:docMk/>
            <pc:sldMk cId="2899610716" sldId="287"/>
            <ac:grpSpMk id="16" creationId="{70A6F18A-6C5F-A60E-3877-6FBEC224A08D}"/>
          </ac:grpSpMkLst>
        </pc:grpChg>
        <pc:grpChg chg="mod">
          <ac:chgData name="Cantamessa Astrid" userId="25f9f48d-85bc-43a4-947a-61da0b1c16f5" providerId="ADAL" clId="{80008A71-63AE-4559-A497-FA3DB8649CB7}" dt="2023-07-06T12:57:46.388" v="1330" actId="164"/>
          <ac:grpSpMkLst>
            <pc:docMk/>
            <pc:sldMk cId="2899610716" sldId="287"/>
            <ac:grpSpMk id="49" creationId="{8B71C8DD-8D0D-3375-36BE-3EF1950EAF50}"/>
          </ac:grpSpMkLst>
        </pc:grpChg>
        <pc:grpChg chg="replST">
          <ac:chgData name="Cantamessa Astrid" userId="25f9f48d-85bc-43a4-947a-61da0b1c16f5" providerId="ADAL" clId="{80008A71-63AE-4559-A497-FA3DB8649CB7}" dt="2023-07-09T12:18:31.142" v="5863"/>
          <ac:grpSpMkLst>
            <pc:docMk/>
            <pc:sldMk cId="2899610716" sldId="287"/>
            <ac:grpSpMk id="896" creationId="{C7F73F0D-1C70-A3A0-3432-C1484A5FFC7A}"/>
          </ac:grpSpMkLst>
        </pc:grpChg>
        <pc:grpChg chg="replST">
          <ac:chgData name="Cantamessa Astrid" userId="25f9f48d-85bc-43a4-947a-61da0b1c16f5" providerId="ADAL" clId="{80008A71-63AE-4559-A497-FA3DB8649CB7}" dt="2023-07-09T12:18:31.138" v="5862"/>
          <ac:grpSpMkLst>
            <pc:docMk/>
            <pc:sldMk cId="2899610716" sldId="287"/>
            <ac:grpSpMk id="910" creationId="{37849E9F-7CD2-B899-C01B-E6C66723D766}"/>
          </ac:grpSpMkLst>
        </pc:grpChg>
        <pc:picChg chg="replST">
          <ac:chgData name="Cantamessa Astrid" userId="25f9f48d-85bc-43a4-947a-61da0b1c16f5" providerId="ADAL" clId="{80008A71-63AE-4559-A497-FA3DB8649CB7}" dt="2023-07-09T12:18:31.159" v="5867"/>
          <ac:picMkLst>
            <pc:docMk/>
            <pc:sldMk cId="2899610716" sldId="287"/>
            <ac:picMk id="4" creationId="{BEA7F50A-5116-F9E9-A9B5-5A0E305BDB15}"/>
          </ac:picMkLst>
        </pc:picChg>
        <pc:picChg chg="ord replST">
          <ac:chgData name="Cantamessa Astrid" userId="25f9f48d-85bc-43a4-947a-61da0b1c16f5" providerId="ADAL" clId="{80008A71-63AE-4559-A497-FA3DB8649CB7}" dt="2023-07-09T12:18:33.232" v="6305"/>
          <ac:picMkLst>
            <pc:docMk/>
            <pc:sldMk cId="2899610716" sldId="287"/>
            <ac:picMk id="9" creationId="{49A63BBD-DADF-C479-CD19-F8BF2236AC04}"/>
          </ac:picMkLst>
        </pc:picChg>
        <pc:picChg chg="replST">
          <ac:chgData name="Cantamessa Astrid" userId="25f9f48d-85bc-43a4-947a-61da0b1c16f5" providerId="ADAL" clId="{80008A71-63AE-4559-A497-FA3DB8649CB7}" dt="2023-07-09T12:18:31.154" v="5866"/>
          <ac:picMkLst>
            <pc:docMk/>
            <pc:sldMk cId="2899610716" sldId="287"/>
            <ac:picMk id="576" creationId="{15AA8829-5EA0-4A8D-9A35-42E59F4DCB55}"/>
          </ac:picMkLst>
        </pc:picChg>
        <pc:picChg chg="replST">
          <ac:chgData name="Cantamessa Astrid" userId="25f9f48d-85bc-43a4-947a-61da0b1c16f5" providerId="ADAL" clId="{80008A71-63AE-4559-A497-FA3DB8649CB7}" dt="2023-07-09T12:18:33.205" v="6299"/>
          <ac:picMkLst>
            <pc:docMk/>
            <pc:sldMk cId="2899610716" sldId="287"/>
            <ac:picMk id="580" creationId="{B5D78CF2-0CCA-7DBB-E6DA-1E1F7685BE02}"/>
          </ac:picMkLst>
        </pc:picChg>
        <pc:picChg chg="ord replST">
          <ac:chgData name="Cantamessa Astrid" userId="25f9f48d-85bc-43a4-947a-61da0b1c16f5" providerId="ADAL" clId="{80008A71-63AE-4559-A497-FA3DB8649CB7}" dt="2023-07-09T12:18:31.125" v="5859"/>
          <ac:picMkLst>
            <pc:docMk/>
            <pc:sldMk cId="2899610716" sldId="287"/>
            <ac:picMk id="912" creationId="{51735142-AAAD-5F31-6E75-81613E27148C}"/>
          </ac:picMkLst>
        </pc:picChg>
        <pc:picChg chg="ord replST">
          <ac:chgData name="Cantamessa Astrid" userId="25f9f48d-85bc-43a4-947a-61da0b1c16f5" providerId="ADAL" clId="{80008A71-63AE-4559-A497-FA3DB8649CB7}" dt="2023-07-09T12:18:31.121" v="5858"/>
          <ac:picMkLst>
            <pc:docMk/>
            <pc:sldMk cId="2899610716" sldId="287"/>
            <ac:picMk id="913" creationId="{02790E27-8588-E69F-3AAD-B51D0B4E22F8}"/>
          </ac:picMkLst>
        </pc:picChg>
        <pc:cxnChg chg="replST">
          <ac:chgData name="Cantamessa Astrid" userId="25f9f48d-85bc-43a4-947a-61da0b1c16f5" providerId="ADAL" clId="{80008A71-63AE-4559-A497-FA3DB8649CB7}" dt="2023-07-09T12:18:33.223" v="6303"/>
          <ac:cxnSpMkLst>
            <pc:docMk/>
            <pc:sldMk cId="2899610716" sldId="287"/>
            <ac:cxnSpMk id="2" creationId="{45D8DDA5-892D-3058-E3F9-3C3D1DD6866B}"/>
          </ac:cxnSpMkLst>
        </pc:cxnChg>
        <pc:cxnChg chg="mod">
          <ac:chgData name="Cantamessa Astrid" userId="25f9f48d-85bc-43a4-947a-61da0b1c16f5" providerId="ADAL" clId="{80008A71-63AE-4559-A497-FA3DB8649CB7}" dt="2023-07-06T12:57:46.388" v="1330" actId="164"/>
          <ac:cxnSpMkLst>
            <pc:docMk/>
            <pc:sldMk cId="2899610716" sldId="287"/>
            <ac:cxnSpMk id="900" creationId="{76D53AB5-B460-DBEA-EE25-AE578CE5A8B6}"/>
          </ac:cxnSpMkLst>
        </pc:cxnChg>
        <pc:cxnChg chg="replST">
          <ac:chgData name="Cantamessa Astrid" userId="25f9f48d-85bc-43a4-947a-61da0b1c16f5" providerId="ADAL" clId="{80008A71-63AE-4559-A497-FA3DB8649CB7}" dt="2023-07-09T12:18:33.196" v="6297"/>
          <ac:cxnSpMkLst>
            <pc:docMk/>
            <pc:sldMk cId="2899610716" sldId="287"/>
            <ac:cxnSpMk id="906" creationId="{BCEF23A2-148E-0942-86FA-2A3DFE995699}"/>
          </ac:cxnSpMkLst>
        </pc:cxnChg>
        <pc:cxnChg chg="mod replST">
          <ac:chgData name="Cantamessa Astrid" userId="25f9f48d-85bc-43a4-947a-61da0b1c16f5" providerId="ADAL" clId="{80008A71-63AE-4559-A497-FA3DB8649CB7}" dt="2023-07-09T12:18:33.152" v="6288"/>
          <ac:cxnSpMkLst>
            <pc:docMk/>
            <pc:sldMk cId="2899610716" sldId="287"/>
            <ac:cxnSpMk id="1334" creationId="{9777D4ED-9E85-8C09-726F-C62F9985AC93}"/>
          </ac:cxnSpMkLst>
        </pc:cxnChg>
      </pc:sldChg>
      <pc:sldChg chg="addSp delSp modSp mod delAnim modAnim">
        <pc:chgData name="Cantamessa Astrid" userId="25f9f48d-85bc-43a4-947a-61da0b1c16f5" providerId="ADAL" clId="{80008A71-63AE-4559-A497-FA3DB8649CB7}" dt="2023-07-09T12:25:17.142" v="6618" actId="20577"/>
        <pc:sldMkLst>
          <pc:docMk/>
          <pc:sldMk cId="1920933536" sldId="290"/>
        </pc:sldMkLst>
        <pc:spChg chg="add mod replST">
          <ac:chgData name="Cantamessa Astrid" userId="25f9f48d-85bc-43a4-947a-61da0b1c16f5" providerId="ADAL" clId="{80008A71-63AE-4559-A497-FA3DB8649CB7}" dt="2023-07-09T12:18:30.143" v="5662"/>
          <ac:spMkLst>
            <pc:docMk/>
            <pc:sldMk cId="1920933536" sldId="290"/>
            <ac:spMk id="2" creationId="{891D29B9-7780-4AD8-18B1-A49537C17E5B}"/>
          </ac:spMkLst>
        </pc:spChg>
        <pc:spChg chg="del">
          <ac:chgData name="Cantamessa Astrid" userId="25f9f48d-85bc-43a4-947a-61da0b1c16f5" providerId="ADAL" clId="{80008A71-63AE-4559-A497-FA3DB8649CB7}" dt="2023-07-06T12:29:17.553" v="776" actId="478"/>
          <ac:spMkLst>
            <pc:docMk/>
            <pc:sldMk cId="1920933536" sldId="290"/>
            <ac:spMk id="3" creationId="{E008D59E-0C4B-8755-2953-FEFB9ED7A7EC}"/>
          </ac:spMkLst>
        </pc:spChg>
        <pc:spChg chg="replST">
          <ac:chgData name="Cantamessa Astrid" userId="25f9f48d-85bc-43a4-947a-61da0b1c16f5" providerId="ADAL" clId="{80008A71-63AE-4559-A497-FA3DB8649CB7}" dt="2023-07-09T12:18:29.981" v="5634"/>
          <ac:spMkLst>
            <pc:docMk/>
            <pc:sldMk cId="1920933536" sldId="290"/>
            <ac:spMk id="6" creationId="{FCA1DCC7-7499-4D00-96BD-21B82A225B32}"/>
          </ac:spMkLst>
        </pc:spChg>
        <pc:spChg chg="mod replST">
          <ac:chgData name="Cantamessa Astrid" userId="25f9f48d-85bc-43a4-947a-61da0b1c16f5" providerId="ADAL" clId="{80008A71-63AE-4559-A497-FA3DB8649CB7}" dt="2023-07-09T12:18:29.985" v="5635"/>
          <ac:spMkLst>
            <pc:docMk/>
            <pc:sldMk cId="1920933536" sldId="290"/>
            <ac:spMk id="8" creationId="{9FECD468-D859-490E-9795-74DDD441B13C}"/>
          </ac:spMkLst>
        </pc:spChg>
        <pc:spChg chg="add mod replST">
          <ac:chgData name="Cantamessa Astrid" userId="25f9f48d-85bc-43a4-947a-61da0b1c16f5" providerId="ADAL" clId="{80008A71-63AE-4559-A497-FA3DB8649CB7}" dt="2023-07-09T12:18:30.149" v="5663"/>
          <ac:spMkLst>
            <pc:docMk/>
            <pc:sldMk cId="1920933536" sldId="290"/>
            <ac:spMk id="14" creationId="{1FBDE853-3C59-AEE2-28D4-CE23B7E26F63}"/>
          </ac:spMkLst>
        </pc:spChg>
        <pc:spChg chg="replST">
          <ac:chgData name="Cantamessa Astrid" userId="25f9f48d-85bc-43a4-947a-61da0b1c16f5" providerId="ADAL" clId="{80008A71-63AE-4559-A497-FA3DB8649CB7}" dt="2023-07-09T12:18:29.959" v="5630"/>
          <ac:spMkLst>
            <pc:docMk/>
            <pc:sldMk cId="1920933536" sldId="290"/>
            <ac:spMk id="15" creationId="{A1F34A97-70D6-9926-8E47-BCF635E5E77C}"/>
          </ac:spMkLst>
        </pc:spChg>
        <pc:spChg chg="mod replST">
          <ac:chgData name="Cantamessa Astrid" userId="25f9f48d-85bc-43a4-947a-61da0b1c16f5" providerId="ADAL" clId="{80008A71-63AE-4559-A497-FA3DB8649CB7}" dt="2023-07-09T12:25:17.142" v="6618" actId="20577"/>
          <ac:spMkLst>
            <pc:docMk/>
            <pc:sldMk cId="1920933536" sldId="290"/>
            <ac:spMk id="18" creationId="{1E99A336-09E1-1047-C20E-D42FBADD5A12}"/>
          </ac:spMkLst>
        </pc:spChg>
        <pc:spChg chg="add mod replST">
          <ac:chgData name="Cantamessa Astrid" userId="25f9f48d-85bc-43a4-947a-61da0b1c16f5" providerId="ADAL" clId="{80008A71-63AE-4559-A497-FA3DB8649CB7}" dt="2023-07-09T12:18:30.154" v="5664"/>
          <ac:spMkLst>
            <pc:docMk/>
            <pc:sldMk cId="1920933536" sldId="290"/>
            <ac:spMk id="20" creationId="{87FCF17B-ACF9-8E36-867A-29EAC36F0694}"/>
          </ac:spMkLst>
        </pc:spChg>
        <pc:spChg chg="replST">
          <ac:chgData name="Cantamessa Astrid" userId="25f9f48d-85bc-43a4-947a-61da0b1c16f5" providerId="ADAL" clId="{80008A71-63AE-4559-A497-FA3DB8649CB7}" dt="2023-07-09T12:18:30.023" v="5642"/>
          <ac:spMkLst>
            <pc:docMk/>
            <pc:sldMk cId="1920933536" sldId="290"/>
            <ac:spMk id="21" creationId="{43FFCF96-14FB-E895-DFA9-FFD3D0C61F50}"/>
          </ac:spMkLst>
        </pc:spChg>
        <pc:spChg chg="replST">
          <ac:chgData name="Cantamessa Astrid" userId="25f9f48d-85bc-43a4-947a-61da0b1c16f5" providerId="ADAL" clId="{80008A71-63AE-4559-A497-FA3DB8649CB7}" dt="2023-07-09T12:18:30.028" v="5643"/>
          <ac:spMkLst>
            <pc:docMk/>
            <pc:sldMk cId="1920933536" sldId="290"/>
            <ac:spMk id="22" creationId="{FA8D8099-4046-E3A7-CFC9-C45908B411C7}"/>
          </ac:spMkLst>
        </pc:spChg>
        <pc:spChg chg="replST">
          <ac:chgData name="Cantamessa Astrid" userId="25f9f48d-85bc-43a4-947a-61da0b1c16f5" providerId="ADAL" clId="{80008A71-63AE-4559-A497-FA3DB8649CB7}" dt="2023-07-09T12:18:30.033" v="5644"/>
          <ac:spMkLst>
            <pc:docMk/>
            <pc:sldMk cId="1920933536" sldId="290"/>
            <ac:spMk id="24" creationId="{3E46FF4D-1B3B-5F9A-F512-A60571C4D7C6}"/>
          </ac:spMkLst>
        </pc:spChg>
        <pc:spChg chg="add mod replST">
          <ac:chgData name="Cantamessa Astrid" userId="25f9f48d-85bc-43a4-947a-61da0b1c16f5" providerId="ADAL" clId="{80008A71-63AE-4559-A497-FA3DB8649CB7}" dt="2023-07-09T12:18:30.159" v="5665"/>
          <ac:spMkLst>
            <pc:docMk/>
            <pc:sldMk cId="1920933536" sldId="290"/>
            <ac:spMk id="25" creationId="{611812E0-F503-D486-2BA9-93AD6F140D8F}"/>
          </ac:spMkLst>
        </pc:spChg>
        <pc:spChg chg="replST">
          <ac:chgData name="Cantamessa Astrid" userId="25f9f48d-85bc-43a4-947a-61da0b1c16f5" providerId="ADAL" clId="{80008A71-63AE-4559-A497-FA3DB8649CB7}" dt="2023-07-09T12:18:30.038" v="5645"/>
          <ac:spMkLst>
            <pc:docMk/>
            <pc:sldMk cId="1920933536" sldId="290"/>
            <ac:spMk id="26" creationId="{C0470260-86FB-CB16-BEB4-AE0FCE6719D9}"/>
          </ac:spMkLst>
        </pc:spChg>
        <pc:spChg chg="replST">
          <ac:chgData name="Cantamessa Astrid" userId="25f9f48d-85bc-43a4-947a-61da0b1c16f5" providerId="ADAL" clId="{80008A71-63AE-4559-A497-FA3DB8649CB7}" dt="2023-07-09T12:18:30.043" v="5646"/>
          <ac:spMkLst>
            <pc:docMk/>
            <pc:sldMk cId="1920933536" sldId="290"/>
            <ac:spMk id="27" creationId="{971590EF-C15F-DE5B-2B9D-4CBADE4D772F}"/>
          </ac:spMkLst>
        </pc:spChg>
        <pc:spChg chg="replST">
          <ac:chgData name="Cantamessa Astrid" userId="25f9f48d-85bc-43a4-947a-61da0b1c16f5" providerId="ADAL" clId="{80008A71-63AE-4559-A497-FA3DB8649CB7}" dt="2023-07-09T12:18:30.048" v="5647"/>
          <ac:spMkLst>
            <pc:docMk/>
            <pc:sldMk cId="1920933536" sldId="290"/>
            <ac:spMk id="28" creationId="{60D8032B-0B70-049A-3D90-15A74C4CA570}"/>
          </ac:spMkLst>
        </pc:spChg>
        <pc:spChg chg="replST">
          <ac:chgData name="Cantamessa Astrid" userId="25f9f48d-85bc-43a4-947a-61da0b1c16f5" providerId="ADAL" clId="{80008A71-63AE-4559-A497-FA3DB8649CB7}" dt="2023-07-09T12:18:30.053" v="5648"/>
          <ac:spMkLst>
            <pc:docMk/>
            <pc:sldMk cId="1920933536" sldId="290"/>
            <ac:spMk id="29" creationId="{C36D9F7D-A30E-160D-A2E5-819ACB2A5E26}"/>
          </ac:spMkLst>
        </pc:spChg>
        <pc:spChg chg="mod replST">
          <ac:chgData name="Cantamessa Astrid" userId="25f9f48d-85bc-43a4-947a-61da0b1c16f5" providerId="ADAL" clId="{80008A71-63AE-4559-A497-FA3DB8649CB7}" dt="2023-07-09T12:25:16.020" v="6616" actId="20577"/>
          <ac:spMkLst>
            <pc:docMk/>
            <pc:sldMk cId="1920933536" sldId="290"/>
            <ac:spMk id="30" creationId="{5DAADFCD-58EA-7ECA-7C1D-3F2EE457B8EC}"/>
          </ac:spMkLst>
        </pc:spChg>
        <pc:spChg chg="replST">
          <ac:chgData name="Cantamessa Astrid" userId="25f9f48d-85bc-43a4-947a-61da0b1c16f5" providerId="ADAL" clId="{80008A71-63AE-4559-A497-FA3DB8649CB7}" dt="2023-07-09T12:18:30.057" v="5649"/>
          <ac:spMkLst>
            <pc:docMk/>
            <pc:sldMk cId="1920933536" sldId="290"/>
            <ac:spMk id="31" creationId="{2A5EBFE9-3DB6-F8D7-9090-B9F85EC59E41}"/>
          </ac:spMkLst>
        </pc:spChg>
        <pc:spChg chg="replST">
          <ac:chgData name="Cantamessa Astrid" userId="25f9f48d-85bc-43a4-947a-61da0b1c16f5" providerId="ADAL" clId="{80008A71-63AE-4559-A497-FA3DB8649CB7}" dt="2023-07-09T12:18:30.062" v="5650"/>
          <ac:spMkLst>
            <pc:docMk/>
            <pc:sldMk cId="1920933536" sldId="290"/>
            <ac:spMk id="32" creationId="{1888ED75-70A5-6A1A-D6EA-FA21CEB308AA}"/>
          </ac:spMkLst>
        </pc:spChg>
        <pc:spChg chg="replST">
          <ac:chgData name="Cantamessa Astrid" userId="25f9f48d-85bc-43a4-947a-61da0b1c16f5" providerId="ADAL" clId="{80008A71-63AE-4559-A497-FA3DB8649CB7}" dt="2023-07-09T12:18:30.067" v="5651"/>
          <ac:spMkLst>
            <pc:docMk/>
            <pc:sldMk cId="1920933536" sldId="290"/>
            <ac:spMk id="33" creationId="{7A0E8941-CBBF-A5FA-584A-E9449DEDB586}"/>
          </ac:spMkLst>
        </pc:spChg>
        <pc:spChg chg="replST">
          <ac:chgData name="Cantamessa Astrid" userId="25f9f48d-85bc-43a4-947a-61da0b1c16f5" providerId="ADAL" clId="{80008A71-63AE-4559-A497-FA3DB8649CB7}" dt="2023-07-09T12:18:30.081" v="5652"/>
          <ac:spMkLst>
            <pc:docMk/>
            <pc:sldMk cId="1920933536" sldId="290"/>
            <ac:spMk id="34" creationId="{7C1FB2C8-BE19-AC13-440B-4EA49A4D7FB8}"/>
          </ac:spMkLst>
        </pc:spChg>
        <pc:spChg chg="replST">
          <ac:chgData name="Cantamessa Astrid" userId="25f9f48d-85bc-43a4-947a-61da0b1c16f5" providerId="ADAL" clId="{80008A71-63AE-4559-A497-FA3DB8649CB7}" dt="2023-07-09T12:18:30.085" v="5653"/>
          <ac:spMkLst>
            <pc:docMk/>
            <pc:sldMk cId="1920933536" sldId="290"/>
            <ac:spMk id="35" creationId="{BF3E1292-078D-FCF5-9EA8-7A6B14A0E82D}"/>
          </ac:spMkLst>
        </pc:spChg>
        <pc:spChg chg="replST">
          <ac:chgData name="Cantamessa Astrid" userId="25f9f48d-85bc-43a4-947a-61da0b1c16f5" providerId="ADAL" clId="{80008A71-63AE-4559-A497-FA3DB8649CB7}" dt="2023-07-09T12:18:30.103" v="5654"/>
          <ac:spMkLst>
            <pc:docMk/>
            <pc:sldMk cId="1920933536" sldId="290"/>
            <ac:spMk id="36" creationId="{6C743E83-8914-92ED-8ED7-7BCDE7EAB965}"/>
          </ac:spMkLst>
        </pc:spChg>
        <pc:spChg chg="add mod replST">
          <ac:chgData name="Cantamessa Astrid" userId="25f9f48d-85bc-43a4-947a-61da0b1c16f5" providerId="ADAL" clId="{80008A71-63AE-4559-A497-FA3DB8649CB7}" dt="2023-07-09T12:18:30.164" v="5666"/>
          <ac:spMkLst>
            <pc:docMk/>
            <pc:sldMk cId="1920933536" sldId="290"/>
            <ac:spMk id="39" creationId="{65F8C110-58DD-FFD4-7DBF-12118416407A}"/>
          </ac:spMkLst>
        </pc:spChg>
        <pc:spChg chg="mod replST">
          <ac:chgData name="Cantamessa Astrid" userId="25f9f48d-85bc-43a4-947a-61da0b1c16f5" providerId="ADAL" clId="{80008A71-63AE-4559-A497-FA3DB8649CB7}" dt="2023-07-09T12:25:07.071" v="6612" actId="20577"/>
          <ac:spMkLst>
            <pc:docMk/>
            <pc:sldMk cId="1920933536" sldId="290"/>
            <ac:spMk id="46" creationId="{831A4116-E68F-9B83-61AD-EF000781EE37}"/>
          </ac:spMkLst>
        </pc:spChg>
        <pc:spChg chg="mod replST">
          <ac:chgData name="Cantamessa Astrid" userId="25f9f48d-85bc-43a4-947a-61da0b1c16f5" providerId="ADAL" clId="{80008A71-63AE-4559-A497-FA3DB8649CB7}" dt="2023-07-09T12:25:07.650" v="6613" actId="20577"/>
          <ac:spMkLst>
            <pc:docMk/>
            <pc:sldMk cId="1920933536" sldId="290"/>
            <ac:spMk id="48" creationId="{76036544-DF6D-4A3D-9CB8-0903C1128DA2}"/>
          </ac:spMkLst>
        </pc:spChg>
        <pc:spChg chg="mod replST">
          <ac:chgData name="Cantamessa Astrid" userId="25f9f48d-85bc-43a4-947a-61da0b1c16f5" providerId="ADAL" clId="{80008A71-63AE-4559-A497-FA3DB8649CB7}" dt="2023-07-09T12:25:08.165" v="6614" actId="20577"/>
          <ac:spMkLst>
            <pc:docMk/>
            <pc:sldMk cId="1920933536" sldId="290"/>
            <ac:spMk id="49" creationId="{629C5003-F8FD-633E-4220-77B829DC0249}"/>
          </ac:spMkLst>
        </pc:spChg>
        <pc:spChg chg="replST">
          <ac:chgData name="Cantamessa Astrid" userId="25f9f48d-85bc-43a4-947a-61da0b1c16f5" providerId="ADAL" clId="{80008A71-63AE-4559-A497-FA3DB8649CB7}" dt="2023-07-09T12:18:30.139" v="5661"/>
          <ac:spMkLst>
            <pc:docMk/>
            <pc:sldMk cId="1920933536" sldId="290"/>
            <ac:spMk id="50" creationId="{9F7B1554-F37A-8C53-B085-3D469650F625}"/>
          </ac:spMkLst>
        </pc:spChg>
        <pc:spChg chg="mod replST">
          <ac:chgData name="Cantamessa Astrid" userId="25f9f48d-85bc-43a4-947a-61da0b1c16f5" providerId="ADAL" clId="{80008A71-63AE-4559-A497-FA3DB8649CB7}" dt="2023-07-09T12:18:29.938" v="5626"/>
          <ac:spMkLst>
            <pc:docMk/>
            <pc:sldMk cId="1920933536" sldId="290"/>
            <ac:spMk id="61" creationId="{F7C58563-90C9-4F41-1BF2-962BD07E062B}"/>
          </ac:spMkLst>
        </pc:spChg>
        <pc:spChg chg="replST">
          <ac:chgData name="Cantamessa Astrid" userId="25f9f48d-85bc-43a4-947a-61da0b1c16f5" providerId="ADAL" clId="{80008A71-63AE-4559-A497-FA3DB8649CB7}" dt="2023-07-09T12:18:30.007" v="5639"/>
          <ac:spMkLst>
            <pc:docMk/>
            <pc:sldMk cId="1920933536" sldId="290"/>
            <ac:spMk id="62" creationId="{5F3158FB-6E14-179D-D5CA-F2EADEED4659}"/>
          </ac:spMkLst>
        </pc:spChg>
        <pc:spChg chg="del mod">
          <ac:chgData name="Cantamessa Astrid" userId="25f9f48d-85bc-43a4-947a-61da0b1c16f5" providerId="ADAL" clId="{80008A71-63AE-4559-A497-FA3DB8649CB7}" dt="2023-07-06T12:16:37.022" v="658" actId="478"/>
          <ac:spMkLst>
            <pc:docMk/>
            <pc:sldMk cId="1920933536" sldId="290"/>
            <ac:spMk id="63" creationId="{6BC6F877-82E8-25CD-C740-BB770A090B5C}"/>
          </ac:spMkLst>
        </pc:spChg>
        <pc:grpChg chg="replST">
          <ac:chgData name="Cantamessa Astrid" userId="25f9f48d-85bc-43a4-947a-61da0b1c16f5" providerId="ADAL" clId="{80008A71-63AE-4559-A497-FA3DB8649CB7}" dt="2023-07-09T12:18:30.012" v="5640"/>
          <ac:grpSpMkLst>
            <pc:docMk/>
            <pc:sldMk cId="1920933536" sldId="290"/>
            <ac:grpSpMk id="67" creationId="{DCDCB866-C413-B3C4-F19C-62067C7A9A70}"/>
          </ac:grpSpMkLst>
        </pc:grpChg>
        <pc:picChg chg="replST">
          <ac:chgData name="Cantamessa Astrid" userId="25f9f48d-85bc-43a4-947a-61da0b1c16f5" providerId="ADAL" clId="{80008A71-63AE-4559-A497-FA3DB8649CB7}" dt="2023-07-09T12:18:29.996" v="5637"/>
          <ac:picMkLst>
            <pc:docMk/>
            <pc:sldMk cId="1920933536" sldId="290"/>
            <ac:picMk id="4" creationId="{7D208A5C-0675-B514-F105-590ED85AE05B}"/>
          </ac:picMkLst>
        </pc:picChg>
        <pc:picChg chg="add mod ord replST">
          <ac:chgData name="Cantamessa Astrid" userId="25f9f48d-85bc-43a4-947a-61da0b1c16f5" providerId="ADAL" clId="{80008A71-63AE-4559-A497-FA3DB8649CB7}" dt="2023-07-09T12:18:29.932" v="5625"/>
          <ac:picMkLst>
            <pc:docMk/>
            <pc:sldMk cId="1920933536" sldId="290"/>
            <ac:picMk id="7" creationId="{52F93338-3E91-0285-C9D1-0877150BDD88}"/>
          </ac:picMkLst>
        </pc:picChg>
        <pc:picChg chg="replST">
          <ac:chgData name="Cantamessa Astrid" userId="25f9f48d-85bc-43a4-947a-61da0b1c16f5" providerId="ADAL" clId="{80008A71-63AE-4559-A497-FA3DB8649CB7}" dt="2023-07-09T12:18:29.948" v="5628"/>
          <ac:picMkLst>
            <pc:docMk/>
            <pc:sldMk cId="1920933536" sldId="290"/>
            <ac:picMk id="10" creationId="{47D77204-FCEC-25EA-9249-555F7E62CF9F}"/>
          </ac:picMkLst>
        </pc:picChg>
        <pc:picChg chg="add mod ord replST modCrop">
          <ac:chgData name="Cantamessa Astrid" userId="25f9f48d-85bc-43a4-947a-61da0b1c16f5" providerId="ADAL" clId="{80008A71-63AE-4559-A497-FA3DB8649CB7}" dt="2023-07-09T12:18:29.926" v="5624"/>
          <ac:picMkLst>
            <pc:docMk/>
            <pc:sldMk cId="1920933536" sldId="290"/>
            <ac:picMk id="11" creationId="{AB7F8FFB-2F5B-5BC2-3A37-1E525D6C0757}"/>
          </ac:picMkLst>
        </pc:picChg>
        <pc:picChg chg="add del mod ord">
          <ac:chgData name="Cantamessa Astrid" userId="25f9f48d-85bc-43a4-947a-61da0b1c16f5" providerId="ADAL" clId="{80008A71-63AE-4559-A497-FA3DB8649CB7}" dt="2023-07-06T12:30:24.759" v="802" actId="478"/>
          <ac:picMkLst>
            <pc:docMk/>
            <pc:sldMk cId="1920933536" sldId="290"/>
            <ac:picMk id="12" creationId="{7DDB70D3-A740-9C9F-BE35-EBA0E565F0F7}"/>
          </ac:picMkLst>
        </pc:picChg>
        <pc:picChg chg="replST">
          <ac:chgData name="Cantamessa Astrid" userId="25f9f48d-85bc-43a4-947a-61da0b1c16f5" providerId="ADAL" clId="{80008A71-63AE-4559-A497-FA3DB8649CB7}" dt="2023-07-09T12:18:29.954" v="5629"/>
          <ac:picMkLst>
            <pc:docMk/>
            <pc:sldMk cId="1920933536" sldId="290"/>
            <ac:picMk id="13" creationId="{83E6B300-61D9-C5EB-B6D7-CC192E34A7D1}"/>
          </ac:picMkLst>
        </pc:picChg>
        <pc:picChg chg="replST">
          <ac:chgData name="Cantamessa Astrid" userId="25f9f48d-85bc-43a4-947a-61da0b1c16f5" providerId="ADAL" clId="{80008A71-63AE-4559-A497-FA3DB8649CB7}" dt="2023-07-09T12:18:29.976" v="5633"/>
          <ac:picMkLst>
            <pc:docMk/>
            <pc:sldMk cId="1920933536" sldId="290"/>
            <ac:picMk id="23" creationId="{5CD8FACF-5290-13D1-88DA-7B041D3A9CB1}"/>
          </ac:picMkLst>
        </pc:picChg>
        <pc:picChg chg="del mod">
          <ac:chgData name="Cantamessa Astrid" userId="25f9f48d-85bc-43a4-947a-61da0b1c16f5" providerId="ADAL" clId="{80008A71-63AE-4559-A497-FA3DB8649CB7}" dt="2023-07-06T12:29:55.474" v="789" actId="478"/>
          <ac:picMkLst>
            <pc:docMk/>
            <pc:sldMk cId="1920933536" sldId="290"/>
            <ac:picMk id="38" creationId="{AAD64A2C-AF5D-4972-795B-AED1B8A72739}"/>
          </ac:picMkLst>
        </pc:picChg>
        <pc:picChg chg="del">
          <ac:chgData name="Cantamessa Astrid" userId="25f9f48d-85bc-43a4-947a-61da0b1c16f5" providerId="ADAL" clId="{80008A71-63AE-4559-A497-FA3DB8649CB7}" dt="2023-07-06T12:29:12.293" v="775" actId="478"/>
          <ac:picMkLst>
            <pc:docMk/>
            <pc:sldMk cId="1920933536" sldId="290"/>
            <ac:picMk id="47" creationId="{2850E9C0-7B0B-B4D9-E7E5-9669F3BCF646}"/>
          </ac:picMkLst>
        </pc:picChg>
        <pc:picChg chg="replST">
          <ac:chgData name="Cantamessa Astrid" userId="25f9f48d-85bc-43a4-947a-61da0b1c16f5" providerId="ADAL" clId="{80008A71-63AE-4559-A497-FA3DB8649CB7}" dt="2023-07-09T12:18:29.942" v="5627"/>
          <ac:picMkLst>
            <pc:docMk/>
            <pc:sldMk cId="1920933536" sldId="290"/>
            <ac:picMk id="56" creationId="{FDFE4CC8-8CA5-3417-1A87-493624F0C0E5}"/>
          </ac:picMkLst>
        </pc:picChg>
        <pc:picChg chg="replST">
          <ac:chgData name="Cantamessa Astrid" userId="25f9f48d-85bc-43a4-947a-61da0b1c16f5" providerId="ADAL" clId="{80008A71-63AE-4559-A497-FA3DB8649CB7}" dt="2023-07-09T12:18:29.991" v="5636"/>
          <ac:picMkLst>
            <pc:docMk/>
            <pc:sldMk cId="1920933536" sldId="290"/>
            <ac:picMk id="69" creationId="{66B4435D-94F3-4FA0-9B23-F8E5B1A886CF}"/>
          </ac:picMkLst>
        </pc:picChg>
        <pc:cxnChg chg="replST">
          <ac:chgData name="Cantamessa Astrid" userId="25f9f48d-85bc-43a4-947a-61da0b1c16f5" providerId="ADAL" clId="{80008A71-63AE-4559-A497-FA3DB8649CB7}" dt="2023-07-09T12:18:29.964" v="5631"/>
          <ac:cxnSpMkLst>
            <pc:docMk/>
            <pc:sldMk cId="1920933536" sldId="290"/>
            <ac:cxnSpMk id="16" creationId="{439FCB56-74C3-5820-6A1C-484F8865D71A}"/>
          </ac:cxnSpMkLst>
        </pc:cxnChg>
        <pc:cxnChg chg="replST">
          <ac:chgData name="Cantamessa Astrid" userId="25f9f48d-85bc-43a4-947a-61da0b1c16f5" providerId="ADAL" clId="{80008A71-63AE-4559-A497-FA3DB8649CB7}" dt="2023-07-09T12:18:30.107" v="5655"/>
          <ac:cxnSpMkLst>
            <pc:docMk/>
            <pc:sldMk cId="1920933536" sldId="290"/>
            <ac:cxnSpMk id="17" creationId="{618E12AF-D325-2083-FEC0-B9311EDB5B75}"/>
          </ac:cxnSpMkLst>
        </pc:cxnChg>
        <pc:cxnChg chg="replST">
          <ac:chgData name="Cantamessa Astrid" userId="25f9f48d-85bc-43a4-947a-61da0b1c16f5" providerId="ADAL" clId="{80008A71-63AE-4559-A497-FA3DB8649CB7}" dt="2023-07-09T12:18:29.969" v="5632"/>
          <ac:cxnSpMkLst>
            <pc:docMk/>
            <pc:sldMk cId="1920933536" sldId="290"/>
            <ac:cxnSpMk id="19" creationId="{998A2226-44AE-3A47-AF0E-9F1AEF0E66E6}"/>
          </ac:cxnSpMkLst>
        </pc:cxnChg>
        <pc:cxnChg chg="replST">
          <ac:chgData name="Cantamessa Astrid" userId="25f9f48d-85bc-43a4-947a-61da0b1c16f5" providerId="ADAL" clId="{80008A71-63AE-4559-A497-FA3DB8649CB7}" dt="2023-07-09T12:18:30.113" v="5656"/>
          <ac:cxnSpMkLst>
            <pc:docMk/>
            <pc:sldMk cId="1920933536" sldId="290"/>
            <ac:cxnSpMk id="37" creationId="{E69C419E-3B6C-56A3-BF57-439C17D2163A}"/>
          </ac:cxnSpMkLst>
        </pc:cxnChg>
        <pc:cxnChg chg="replST">
          <ac:chgData name="Cantamessa Astrid" userId="25f9f48d-85bc-43a4-947a-61da0b1c16f5" providerId="ADAL" clId="{80008A71-63AE-4559-A497-FA3DB8649CB7}" dt="2023-07-09T12:18:30.118" v="5657"/>
          <ac:cxnSpMkLst>
            <pc:docMk/>
            <pc:sldMk cId="1920933536" sldId="290"/>
            <ac:cxnSpMk id="41" creationId="{A926F145-8A00-78FC-8DC3-E42C33E7B353}"/>
          </ac:cxnSpMkLst>
        </pc:cxnChg>
      </pc:sldChg>
      <pc:sldChg chg="modSp mod">
        <pc:chgData name="Cantamessa Astrid" userId="25f9f48d-85bc-43a4-947a-61da0b1c16f5" providerId="ADAL" clId="{80008A71-63AE-4559-A497-FA3DB8649CB7}" dt="2023-07-09T12:34:59.079" v="6655"/>
        <pc:sldMkLst>
          <pc:docMk/>
          <pc:sldMk cId="2941991863" sldId="470"/>
        </pc:sldMkLst>
        <pc:spChg chg="mod replST">
          <ac:chgData name="Cantamessa Astrid" userId="25f9f48d-85bc-43a4-947a-61da0b1c16f5" providerId="ADAL" clId="{80008A71-63AE-4559-A497-FA3DB8649CB7}" dt="2023-07-09T12:18:33.410" v="6339"/>
          <ac:spMkLst>
            <pc:docMk/>
            <pc:sldMk cId="2941991863" sldId="470"/>
            <ac:spMk id="2" creationId="{063E8EBA-B3C2-897E-B3B2-00FB87DFE0DD}"/>
          </ac:spMkLst>
        </pc:spChg>
        <pc:spChg chg="replST">
          <ac:chgData name="Cantamessa Astrid" userId="25f9f48d-85bc-43a4-947a-61da0b1c16f5" providerId="ADAL" clId="{80008A71-63AE-4559-A497-FA3DB8649CB7}" dt="2023-07-09T12:18:33.277" v="6313"/>
          <ac:spMkLst>
            <pc:docMk/>
            <pc:sldMk cId="2941991863" sldId="470"/>
            <ac:spMk id="6" creationId="{FCA1DCC7-7499-4D00-96BD-21B82A225B32}"/>
          </ac:spMkLst>
        </pc:spChg>
        <pc:spChg chg="mod">
          <ac:chgData name="Cantamessa Astrid" userId="25f9f48d-85bc-43a4-947a-61da0b1c16f5" providerId="ADAL" clId="{80008A71-63AE-4559-A497-FA3DB8649CB7}" dt="2023-07-09T12:34:53.379" v="6646" actId="20577"/>
          <ac:spMkLst>
            <pc:docMk/>
            <pc:sldMk cId="2941991863" sldId="470"/>
            <ac:spMk id="7" creationId="{BD32938B-5706-970F-463A-978562D7785B}"/>
          </ac:spMkLst>
        </pc:spChg>
        <pc:spChg chg="mod replST">
          <ac:chgData name="Cantamessa Astrid" userId="25f9f48d-85bc-43a4-947a-61da0b1c16f5" providerId="ADAL" clId="{80008A71-63AE-4559-A497-FA3DB8649CB7}" dt="2023-07-09T12:18:33.282" v="6314"/>
          <ac:spMkLst>
            <pc:docMk/>
            <pc:sldMk cId="2941991863" sldId="470"/>
            <ac:spMk id="8" creationId="{9FECD468-D859-490E-9795-74DDD441B13C}"/>
          </ac:spMkLst>
        </pc:spChg>
        <pc:spChg chg="mod replST">
          <ac:chgData name="Cantamessa Astrid" userId="25f9f48d-85bc-43a4-947a-61da0b1c16f5" providerId="ADAL" clId="{80008A71-63AE-4559-A497-FA3DB8649CB7}" dt="2023-07-09T12:34:53.935" v="6648"/>
          <ac:spMkLst>
            <pc:docMk/>
            <pc:sldMk cId="2941991863" sldId="470"/>
            <ac:spMk id="12" creationId="{480DE108-EE56-3781-820F-C466C41D6510}"/>
          </ac:spMkLst>
        </pc:spChg>
        <pc:spChg chg="mod replST">
          <ac:chgData name="Cantamessa Astrid" userId="25f9f48d-85bc-43a4-947a-61da0b1c16f5" providerId="ADAL" clId="{80008A71-63AE-4559-A497-FA3DB8649CB7}" dt="2023-07-09T12:18:33.406" v="6338"/>
          <ac:spMkLst>
            <pc:docMk/>
            <pc:sldMk cId="2941991863" sldId="470"/>
            <ac:spMk id="13" creationId="{16E3B202-F9FF-9817-FA8B-6D6FAD670734}"/>
          </ac:spMkLst>
        </pc:spChg>
        <pc:spChg chg="mod replST">
          <ac:chgData name="Cantamessa Astrid" userId="25f9f48d-85bc-43a4-947a-61da0b1c16f5" providerId="ADAL" clId="{80008A71-63AE-4559-A497-FA3DB8649CB7}" dt="2023-07-09T12:34:54.717" v="6651" actId="20577"/>
          <ac:spMkLst>
            <pc:docMk/>
            <pc:sldMk cId="2941991863" sldId="470"/>
            <ac:spMk id="2351" creationId="{427578A7-9180-7DF0-0350-F116A91016B9}"/>
          </ac:spMkLst>
        </pc:spChg>
        <pc:spChg chg="mod replST">
          <ac:chgData name="Cantamessa Astrid" userId="25f9f48d-85bc-43a4-947a-61da0b1c16f5" providerId="ADAL" clId="{80008A71-63AE-4559-A497-FA3DB8649CB7}" dt="2023-07-09T12:18:33.311" v="6319"/>
          <ac:spMkLst>
            <pc:docMk/>
            <pc:sldMk cId="2941991863" sldId="470"/>
            <ac:spMk id="2359" creationId="{693AF667-BC6B-4730-6387-DD65F64CA287}"/>
          </ac:spMkLst>
        </pc:spChg>
        <pc:spChg chg="mod replST">
          <ac:chgData name="Cantamessa Astrid" userId="25f9f48d-85bc-43a4-947a-61da0b1c16f5" providerId="ADAL" clId="{80008A71-63AE-4559-A497-FA3DB8649CB7}" dt="2023-07-09T12:18:33.315" v="6320"/>
          <ac:spMkLst>
            <pc:docMk/>
            <pc:sldMk cId="2941991863" sldId="470"/>
            <ac:spMk id="2360" creationId="{0FD30B48-6EB5-3908-1C1D-DF82A10C7DDD}"/>
          </ac:spMkLst>
        </pc:spChg>
        <pc:spChg chg="mod replST">
          <ac:chgData name="Cantamessa Astrid" userId="25f9f48d-85bc-43a4-947a-61da0b1c16f5" providerId="ADAL" clId="{80008A71-63AE-4559-A497-FA3DB8649CB7}" dt="2023-07-09T12:18:33.321" v="6321"/>
          <ac:spMkLst>
            <pc:docMk/>
            <pc:sldMk cId="2941991863" sldId="470"/>
            <ac:spMk id="2361" creationId="{8BAA049A-D49D-835E-8FFD-82853AF42B34}"/>
          </ac:spMkLst>
        </pc:spChg>
        <pc:spChg chg="mod replST">
          <ac:chgData name="Cantamessa Astrid" userId="25f9f48d-85bc-43a4-947a-61da0b1c16f5" providerId="ADAL" clId="{80008A71-63AE-4559-A497-FA3DB8649CB7}" dt="2023-07-09T12:18:33.325" v="6322"/>
          <ac:spMkLst>
            <pc:docMk/>
            <pc:sldMk cId="2941991863" sldId="470"/>
            <ac:spMk id="2362" creationId="{D9A2130A-8164-A906-B665-BA89A834FCC9}"/>
          </ac:spMkLst>
        </pc:spChg>
        <pc:spChg chg="mod replST">
          <ac:chgData name="Cantamessa Astrid" userId="25f9f48d-85bc-43a4-947a-61da0b1c16f5" providerId="ADAL" clId="{80008A71-63AE-4559-A497-FA3DB8649CB7}" dt="2023-07-09T12:34:54.914" v="6652" actId="20577"/>
          <ac:spMkLst>
            <pc:docMk/>
            <pc:sldMk cId="2941991863" sldId="470"/>
            <ac:spMk id="2817" creationId="{787B2B09-A7B8-8314-537F-DC631A35F1B0}"/>
          </ac:spMkLst>
        </pc:spChg>
        <pc:spChg chg="mod replST">
          <ac:chgData name="Cantamessa Astrid" userId="25f9f48d-85bc-43a4-947a-61da0b1c16f5" providerId="ADAL" clId="{80008A71-63AE-4559-A497-FA3DB8649CB7}" dt="2023-07-09T12:18:33.442" v="6346"/>
          <ac:spMkLst>
            <pc:docMk/>
            <pc:sldMk cId="2941991863" sldId="470"/>
            <ac:spMk id="2819" creationId="{D8F0BF3A-3F79-DDB0-4A5B-623178AF0EF7}"/>
          </ac:spMkLst>
        </pc:spChg>
        <pc:spChg chg="mod replST">
          <ac:chgData name="Cantamessa Astrid" userId="25f9f48d-85bc-43a4-947a-61da0b1c16f5" providerId="ADAL" clId="{80008A71-63AE-4559-A497-FA3DB8649CB7}" dt="2023-07-09T12:34:54.486" v="6650"/>
          <ac:spMkLst>
            <pc:docMk/>
            <pc:sldMk cId="2941991863" sldId="470"/>
            <ac:spMk id="2820" creationId="{DF709625-9829-3AE0-55FA-0E78FF49A3EF}"/>
          </ac:spMkLst>
        </pc:spChg>
        <pc:spChg chg="mod replST">
          <ac:chgData name="Cantamessa Astrid" userId="25f9f48d-85bc-43a4-947a-61da0b1c16f5" providerId="ADAL" clId="{80008A71-63AE-4559-A497-FA3DB8649CB7}" dt="2023-07-09T12:18:33.428" v="6343"/>
          <ac:spMkLst>
            <pc:docMk/>
            <pc:sldMk cId="2941991863" sldId="470"/>
            <ac:spMk id="2827" creationId="{EBBDD12B-EAF1-8D66-D56A-9C1CE38060A3}"/>
          </ac:spMkLst>
        </pc:spChg>
        <pc:spChg chg="mod replST">
          <ac:chgData name="Cantamessa Astrid" userId="25f9f48d-85bc-43a4-947a-61da0b1c16f5" providerId="ADAL" clId="{80008A71-63AE-4559-A497-FA3DB8649CB7}" dt="2023-07-09T12:18:33.433" v="6344"/>
          <ac:spMkLst>
            <pc:docMk/>
            <pc:sldMk cId="2941991863" sldId="470"/>
            <ac:spMk id="2828" creationId="{7312B586-26F9-B1A1-C753-582D9C22771F}"/>
          </ac:spMkLst>
        </pc:spChg>
        <pc:spChg chg="mod replST">
          <ac:chgData name="Cantamessa Astrid" userId="25f9f48d-85bc-43a4-947a-61da0b1c16f5" providerId="ADAL" clId="{80008A71-63AE-4559-A497-FA3DB8649CB7}" dt="2023-07-09T12:18:33.437" v="6345"/>
          <ac:spMkLst>
            <pc:docMk/>
            <pc:sldMk cId="2941991863" sldId="470"/>
            <ac:spMk id="2829" creationId="{2B782963-1D3F-F904-416D-5BDFEC586F50}"/>
          </ac:spMkLst>
        </pc:spChg>
        <pc:spChg chg="mod">
          <ac:chgData name="Cantamessa Astrid" userId="25f9f48d-85bc-43a4-947a-61da0b1c16f5" providerId="ADAL" clId="{80008A71-63AE-4559-A497-FA3DB8649CB7}" dt="2023-07-09T12:34:53.724" v="6647" actId="20577"/>
          <ac:spMkLst>
            <pc:docMk/>
            <pc:sldMk cId="2941991863" sldId="470"/>
            <ac:spMk id="2835" creationId="{D701D195-9126-E18D-8477-4B4FBA0AB80C}"/>
          </ac:spMkLst>
        </pc:spChg>
        <pc:spChg chg="mod ord replST">
          <ac:chgData name="Cantamessa Astrid" userId="25f9f48d-85bc-43a4-947a-61da0b1c16f5" providerId="ADAL" clId="{80008A71-63AE-4559-A497-FA3DB8649CB7}" dt="2023-07-09T12:34:59.079" v="6655"/>
          <ac:spMkLst>
            <pc:docMk/>
            <pc:sldMk cId="2941991863" sldId="470"/>
            <ac:spMk id="2840" creationId="{F627A56D-EAA7-72D9-FB60-40D1EF5905A0}"/>
          </ac:spMkLst>
        </pc:spChg>
        <pc:spChg chg="mod replST">
          <ac:chgData name="Cantamessa Astrid" userId="25f9f48d-85bc-43a4-947a-61da0b1c16f5" providerId="ADAL" clId="{80008A71-63AE-4559-A497-FA3DB8649CB7}" dt="2023-07-09T12:18:33.352" v="6326"/>
          <ac:spMkLst>
            <pc:docMk/>
            <pc:sldMk cId="2941991863" sldId="470"/>
            <ac:spMk id="2869" creationId="{0EFCB005-E07B-3BE3-5759-2623B074E16C}"/>
          </ac:spMkLst>
        </pc:spChg>
        <pc:spChg chg="mod replST">
          <ac:chgData name="Cantamessa Astrid" userId="25f9f48d-85bc-43a4-947a-61da0b1c16f5" providerId="ADAL" clId="{80008A71-63AE-4559-A497-FA3DB8649CB7}" dt="2023-07-09T12:18:33.356" v="6327"/>
          <ac:spMkLst>
            <pc:docMk/>
            <pc:sldMk cId="2941991863" sldId="470"/>
            <ac:spMk id="2870" creationId="{5210ED54-B77D-3122-2CFF-75CB5151853E}"/>
          </ac:spMkLst>
        </pc:spChg>
        <pc:spChg chg="mod replST">
          <ac:chgData name="Cantamessa Astrid" userId="25f9f48d-85bc-43a4-947a-61da0b1c16f5" providerId="ADAL" clId="{80008A71-63AE-4559-A497-FA3DB8649CB7}" dt="2023-07-09T12:18:33.362" v="6328"/>
          <ac:spMkLst>
            <pc:docMk/>
            <pc:sldMk cId="2941991863" sldId="470"/>
            <ac:spMk id="2871" creationId="{43BA76E3-D4D8-EE66-0525-87331C9C5C32}"/>
          </ac:spMkLst>
        </pc:spChg>
        <pc:spChg chg="mod replST">
          <ac:chgData name="Cantamessa Astrid" userId="25f9f48d-85bc-43a4-947a-61da0b1c16f5" providerId="ADAL" clId="{80008A71-63AE-4559-A497-FA3DB8649CB7}" dt="2023-07-09T12:18:33.366" v="6329"/>
          <ac:spMkLst>
            <pc:docMk/>
            <pc:sldMk cId="2941991863" sldId="470"/>
            <ac:spMk id="2872" creationId="{5158C148-6C49-831D-E2E8-404F0689BFC4}"/>
          </ac:spMkLst>
        </pc:spChg>
        <pc:spChg chg="mod replST">
          <ac:chgData name="Cantamessa Astrid" userId="25f9f48d-85bc-43a4-947a-61da0b1c16f5" providerId="ADAL" clId="{80008A71-63AE-4559-A497-FA3DB8649CB7}" dt="2023-07-09T12:18:33.370" v="6330"/>
          <ac:spMkLst>
            <pc:docMk/>
            <pc:sldMk cId="2941991863" sldId="470"/>
            <ac:spMk id="2873" creationId="{892BA45F-C57E-CC48-0837-1661B59E46CA}"/>
          </ac:spMkLst>
        </pc:spChg>
        <pc:spChg chg="mod replST">
          <ac:chgData name="Cantamessa Astrid" userId="25f9f48d-85bc-43a4-947a-61da0b1c16f5" providerId="ADAL" clId="{80008A71-63AE-4559-A497-FA3DB8649CB7}" dt="2023-07-09T12:18:33.374" v="6331"/>
          <ac:spMkLst>
            <pc:docMk/>
            <pc:sldMk cId="2941991863" sldId="470"/>
            <ac:spMk id="2874" creationId="{AFAED802-9B78-B5EC-3F5B-D643139709F4}"/>
          </ac:spMkLst>
        </pc:spChg>
        <pc:spChg chg="mod replST">
          <ac:chgData name="Cantamessa Astrid" userId="25f9f48d-85bc-43a4-947a-61da0b1c16f5" providerId="ADAL" clId="{80008A71-63AE-4559-A497-FA3DB8649CB7}" dt="2023-07-09T12:18:33.379" v="6332"/>
          <ac:spMkLst>
            <pc:docMk/>
            <pc:sldMk cId="2941991863" sldId="470"/>
            <ac:spMk id="2875" creationId="{160D12ED-75B5-E13A-77A6-0D3CBC9F293A}"/>
          </ac:spMkLst>
        </pc:spChg>
        <pc:spChg chg="mod replST">
          <ac:chgData name="Cantamessa Astrid" userId="25f9f48d-85bc-43a4-947a-61da0b1c16f5" providerId="ADAL" clId="{80008A71-63AE-4559-A497-FA3DB8649CB7}" dt="2023-07-09T12:18:33.383" v="6333"/>
          <ac:spMkLst>
            <pc:docMk/>
            <pc:sldMk cId="2941991863" sldId="470"/>
            <ac:spMk id="2876" creationId="{F85D91A6-B841-9131-0BE7-19BE395CEADE}"/>
          </ac:spMkLst>
        </pc:spChg>
        <pc:spChg chg="mod replST">
          <ac:chgData name="Cantamessa Astrid" userId="25f9f48d-85bc-43a4-947a-61da0b1c16f5" providerId="ADAL" clId="{80008A71-63AE-4559-A497-FA3DB8649CB7}" dt="2023-07-09T12:18:33.423" v="6342"/>
          <ac:spMkLst>
            <pc:docMk/>
            <pc:sldMk cId="2941991863" sldId="470"/>
            <ac:spMk id="2877" creationId="{EA68CB07-5AAA-94D1-6D3B-5D15109BD48F}"/>
          </ac:spMkLst>
        </pc:spChg>
        <pc:spChg chg="mod replST">
          <ac:chgData name="Cantamessa Astrid" userId="25f9f48d-85bc-43a4-947a-61da0b1c16f5" providerId="ADAL" clId="{80008A71-63AE-4559-A497-FA3DB8649CB7}" dt="2023-07-09T12:18:33.260" v="6310"/>
          <ac:spMkLst>
            <pc:docMk/>
            <pc:sldMk cId="2941991863" sldId="470"/>
            <ac:spMk id="2903" creationId="{9D5673C3-8B10-124F-2565-4003003E0255}"/>
          </ac:spMkLst>
        </pc:spChg>
        <pc:spChg chg="replST">
          <ac:chgData name="Cantamessa Astrid" userId="25f9f48d-85bc-43a4-947a-61da0b1c16f5" providerId="ADAL" clId="{80008A71-63AE-4559-A497-FA3DB8649CB7}" dt="2023-07-09T12:18:33.389" v="6334"/>
          <ac:spMkLst>
            <pc:docMk/>
            <pc:sldMk cId="2941991863" sldId="470"/>
            <ac:spMk id="2904" creationId="{68F2F7D6-8523-6414-CAA0-C7B7ED9714B4}"/>
          </ac:spMkLst>
        </pc:spChg>
        <pc:spChg chg="replST">
          <ac:chgData name="Cantamessa Astrid" userId="25f9f48d-85bc-43a4-947a-61da0b1c16f5" providerId="ADAL" clId="{80008A71-63AE-4559-A497-FA3DB8649CB7}" dt="2023-07-09T12:18:33.393" v="6335"/>
          <ac:spMkLst>
            <pc:docMk/>
            <pc:sldMk cId="2941991863" sldId="470"/>
            <ac:spMk id="2905" creationId="{89D50E64-96D6-3EF1-6EE8-CBC66D03E1B5}"/>
          </ac:spMkLst>
        </pc:spChg>
        <pc:spChg chg="mod replST">
          <ac:chgData name="Cantamessa Astrid" userId="25f9f48d-85bc-43a4-947a-61da0b1c16f5" providerId="ADAL" clId="{80008A71-63AE-4559-A497-FA3DB8649CB7}" dt="2023-07-09T12:18:33.397" v="6336"/>
          <ac:spMkLst>
            <pc:docMk/>
            <pc:sldMk cId="2941991863" sldId="470"/>
            <ac:spMk id="2921" creationId="{4834FC5A-0F2F-8D45-AF90-42591157D80C}"/>
          </ac:spMkLst>
        </pc:spChg>
        <pc:spChg chg="mod replST">
          <ac:chgData name="Cantamessa Astrid" userId="25f9f48d-85bc-43a4-947a-61da0b1c16f5" providerId="ADAL" clId="{80008A71-63AE-4559-A497-FA3DB8649CB7}" dt="2023-07-09T12:18:33.401" v="6337"/>
          <ac:spMkLst>
            <pc:docMk/>
            <pc:sldMk cId="2941991863" sldId="470"/>
            <ac:spMk id="2924" creationId="{808F2FB5-8CD6-C027-9FE6-488F3C23C3E1}"/>
          </ac:spMkLst>
        </pc:spChg>
        <pc:grpChg chg="mod replST">
          <ac:chgData name="Cantamessa Astrid" userId="25f9f48d-85bc-43a4-947a-61da0b1c16f5" providerId="ADAL" clId="{80008A71-63AE-4559-A497-FA3DB8649CB7}" dt="2023-07-09T12:18:33.296" v="6317"/>
          <ac:grpSpMkLst>
            <pc:docMk/>
            <pc:sldMk cId="2941991863" sldId="470"/>
            <ac:grpSpMk id="2354" creationId="{1D1D56A0-AF30-B313-FF87-C1FC0DBEF8A2}"/>
          </ac:grpSpMkLst>
        </pc:grpChg>
        <pc:grpChg chg="replST">
          <ac:chgData name="Cantamessa Astrid" userId="25f9f48d-85bc-43a4-947a-61da0b1c16f5" providerId="ADAL" clId="{80008A71-63AE-4559-A497-FA3DB8649CB7}" dt="2023-07-09T12:18:33.330" v="6323"/>
          <ac:grpSpMkLst>
            <pc:docMk/>
            <pc:sldMk cId="2941991863" sldId="470"/>
            <ac:grpSpMk id="2364" creationId="{D4059AB6-D3F4-33D5-BD62-2C30FFD8337F}"/>
          </ac:grpSpMkLst>
        </pc:grpChg>
        <pc:grpChg chg="replST">
          <ac:chgData name="Cantamessa Astrid" userId="25f9f48d-85bc-43a4-947a-61da0b1c16f5" providerId="ADAL" clId="{80008A71-63AE-4559-A497-FA3DB8649CB7}" dt="2023-07-09T12:18:33.343" v="6324"/>
          <ac:grpSpMkLst>
            <pc:docMk/>
            <pc:sldMk cId="2941991863" sldId="470"/>
            <ac:grpSpMk id="2389" creationId="{79D6165A-0416-1745-7734-9453A41C1C9E}"/>
          </ac:grpSpMkLst>
        </pc:grpChg>
        <pc:grpChg chg="mod replST">
          <ac:chgData name="Cantamessa Astrid" userId="25f9f48d-85bc-43a4-947a-61da0b1c16f5" providerId="ADAL" clId="{80008A71-63AE-4559-A497-FA3DB8649CB7}" dt="2023-07-09T12:18:33.268" v="6311"/>
          <ac:grpSpMkLst>
            <pc:docMk/>
            <pc:sldMk cId="2941991863" sldId="470"/>
            <ac:grpSpMk id="2928" creationId="{ADBFA190-E37F-38D2-97D2-D8AD40371D93}"/>
          </ac:grpSpMkLst>
        </pc:grpChg>
        <pc:grpChg chg="mod replST">
          <ac:chgData name="Cantamessa Astrid" userId="25f9f48d-85bc-43a4-947a-61da0b1c16f5" providerId="ADAL" clId="{80008A71-63AE-4559-A497-FA3DB8649CB7}" dt="2023-07-09T12:18:33.347" v="6325"/>
          <ac:grpSpMkLst>
            <pc:docMk/>
            <pc:sldMk cId="2941991863" sldId="470"/>
            <ac:grpSpMk id="2929" creationId="{1728868D-B129-E49F-FB58-9D79D9A20182}"/>
          </ac:grpSpMkLst>
        </pc:grpChg>
        <pc:picChg chg="replST">
          <ac:chgData name="Cantamessa Astrid" userId="25f9f48d-85bc-43a4-947a-61da0b1c16f5" providerId="ADAL" clId="{80008A71-63AE-4559-A497-FA3DB8649CB7}" dt="2023-07-09T12:18:33.292" v="6316"/>
          <ac:picMkLst>
            <pc:docMk/>
            <pc:sldMk cId="2941991863" sldId="470"/>
            <ac:picMk id="4" creationId="{BEA7F50A-5116-F9E9-A9B5-5A0E305BDB15}"/>
          </ac:picMkLst>
        </pc:picChg>
        <pc:picChg chg="mod replST">
          <ac:chgData name="Cantamessa Astrid" userId="25f9f48d-85bc-43a4-947a-61da0b1c16f5" providerId="ADAL" clId="{80008A71-63AE-4559-A497-FA3DB8649CB7}" dt="2023-07-09T12:18:33.249" v="6308"/>
          <ac:picMkLst>
            <pc:docMk/>
            <pc:sldMk cId="2941991863" sldId="470"/>
            <ac:picMk id="14" creationId="{2BEBF26B-1A14-4377-4D63-FE8145351375}"/>
          </ac:picMkLst>
        </pc:picChg>
        <pc:picChg chg="replST">
          <ac:chgData name="Cantamessa Astrid" userId="25f9f48d-85bc-43a4-947a-61da0b1c16f5" providerId="ADAL" clId="{80008A71-63AE-4559-A497-FA3DB8649CB7}" dt="2023-07-09T12:18:33.287" v="6315"/>
          <ac:picMkLst>
            <pc:docMk/>
            <pc:sldMk cId="2941991863" sldId="470"/>
            <ac:picMk id="576" creationId="{15AA8829-5EA0-4A8D-9A35-42E59F4DCB55}"/>
          </ac:picMkLst>
        </pc:picChg>
        <pc:picChg chg="mod replST">
          <ac:chgData name="Cantamessa Astrid" userId="25f9f48d-85bc-43a4-947a-61da0b1c16f5" providerId="ADAL" clId="{80008A71-63AE-4559-A497-FA3DB8649CB7}" dt="2023-07-09T12:18:33.307" v="6318"/>
          <ac:picMkLst>
            <pc:docMk/>
            <pc:sldMk cId="2941991863" sldId="470"/>
            <ac:picMk id="2358" creationId="{C26427C2-60B2-34F6-CF45-9D678C0EECA6}"/>
          </ac:picMkLst>
        </pc:picChg>
        <pc:picChg chg="mod replST">
          <ac:chgData name="Cantamessa Astrid" userId="25f9f48d-85bc-43a4-947a-61da0b1c16f5" providerId="ADAL" clId="{80008A71-63AE-4559-A497-FA3DB8649CB7}" dt="2023-07-09T12:18:33.254" v="6309"/>
          <ac:picMkLst>
            <pc:docMk/>
            <pc:sldMk cId="2941991863" sldId="470"/>
            <ac:picMk id="2895" creationId="{61CF3911-F144-F7FE-37D5-ED8564F16835}"/>
          </ac:picMkLst>
        </pc:picChg>
        <pc:cxnChg chg="mod replST">
          <ac:chgData name="Cantamessa Astrid" userId="25f9f48d-85bc-43a4-947a-61da0b1c16f5" providerId="ADAL" clId="{80008A71-63AE-4559-A497-FA3DB8649CB7}" dt="2023-07-09T12:18:33.415" v="6340"/>
          <ac:cxnSpMkLst>
            <pc:docMk/>
            <pc:sldMk cId="2941991863" sldId="470"/>
            <ac:cxnSpMk id="9" creationId="{0AD86658-E066-CDEA-9ABE-E885883EDA91}"/>
          </ac:cxnSpMkLst>
        </pc:cxnChg>
        <pc:cxnChg chg="replST">
          <ac:chgData name="Cantamessa Astrid" userId="25f9f48d-85bc-43a4-947a-61da0b1c16f5" providerId="ADAL" clId="{80008A71-63AE-4559-A497-FA3DB8649CB7}" dt="2023-07-09T12:18:33.456" v="6349"/>
          <ac:cxnSpMkLst>
            <pc:docMk/>
            <pc:sldMk cId="2941991863" sldId="470"/>
            <ac:cxnSpMk id="2349" creationId="{EEBD5412-E106-22D7-A98F-13499CBF447B}"/>
          </ac:cxnSpMkLst>
        </pc:cxnChg>
        <pc:cxnChg chg="replST">
          <ac:chgData name="Cantamessa Astrid" userId="25f9f48d-85bc-43a4-947a-61da0b1c16f5" providerId="ADAL" clId="{80008A71-63AE-4559-A497-FA3DB8649CB7}" dt="2023-07-09T12:18:33.469" v="6352"/>
          <ac:cxnSpMkLst>
            <pc:docMk/>
            <pc:sldMk cId="2941991863" sldId="470"/>
            <ac:cxnSpMk id="2818" creationId="{D92A6094-06E9-C3FF-11BF-0FFD979E853E}"/>
          </ac:cxnSpMkLst>
        </pc:cxnChg>
        <pc:cxnChg chg="mod replST">
          <ac:chgData name="Cantamessa Astrid" userId="25f9f48d-85bc-43a4-947a-61da0b1c16f5" providerId="ADAL" clId="{80008A71-63AE-4559-A497-FA3DB8649CB7}" dt="2023-07-09T12:18:33.451" v="6348"/>
          <ac:cxnSpMkLst>
            <pc:docMk/>
            <pc:sldMk cId="2941991863" sldId="470"/>
            <ac:cxnSpMk id="2821" creationId="{66CEA936-429B-0AD8-5DAD-53ED4B399117}"/>
          </ac:cxnSpMkLst>
        </pc:cxnChg>
        <pc:cxnChg chg="replST">
          <ac:chgData name="Cantamessa Astrid" userId="25f9f48d-85bc-43a4-947a-61da0b1c16f5" providerId="ADAL" clId="{80008A71-63AE-4559-A497-FA3DB8649CB7}" dt="2023-07-09T12:18:33.273" v="6312"/>
          <ac:cxnSpMkLst>
            <pc:docMk/>
            <pc:sldMk cId="2941991863" sldId="470"/>
            <ac:cxnSpMk id="2839" creationId="{5C851FC3-8F86-0C66-AB2B-E302921945B5}"/>
          </ac:cxnSpMkLst>
        </pc:cxnChg>
      </pc:sldChg>
      <pc:sldChg chg="modSp mod ord modShow">
        <pc:chgData name="Cantamessa Astrid" userId="25f9f48d-85bc-43a4-947a-61da0b1c16f5" providerId="ADAL" clId="{80008A71-63AE-4559-A497-FA3DB8649CB7}" dt="2023-07-12T07:48:46.005" v="6666" actId="1038"/>
        <pc:sldMkLst>
          <pc:docMk/>
          <pc:sldMk cId="532703436" sldId="472"/>
        </pc:sldMkLst>
        <pc:spChg chg="replST">
          <ac:chgData name="Cantamessa Astrid" userId="25f9f48d-85bc-43a4-947a-61da0b1c16f5" providerId="ADAL" clId="{80008A71-63AE-4559-A497-FA3DB8649CB7}" dt="2023-07-09T12:18:33.739" v="6401"/>
          <ac:spMkLst>
            <pc:docMk/>
            <pc:sldMk cId="532703436" sldId="472"/>
            <ac:spMk id="6" creationId="{FCA1DCC7-7499-4D00-96BD-21B82A225B32}"/>
          </ac:spMkLst>
        </pc:spChg>
        <pc:spChg chg="replST">
          <ac:chgData name="Cantamessa Astrid" userId="25f9f48d-85bc-43a4-947a-61da0b1c16f5" providerId="ADAL" clId="{80008A71-63AE-4559-A497-FA3DB8649CB7}" dt="2023-07-09T12:18:33.744" v="6402"/>
          <ac:spMkLst>
            <pc:docMk/>
            <pc:sldMk cId="532703436" sldId="472"/>
            <ac:spMk id="8" creationId="{9FECD468-D859-490E-9795-74DDD441B13C}"/>
          </ac:spMkLst>
        </pc:spChg>
        <pc:spChg chg="replST">
          <ac:chgData name="Cantamessa Astrid" userId="25f9f48d-85bc-43a4-947a-61da0b1c16f5" providerId="ADAL" clId="{80008A71-63AE-4559-A497-FA3DB8649CB7}" dt="2023-07-09T12:18:33.869" v="6428"/>
          <ac:spMkLst>
            <pc:docMk/>
            <pc:sldMk cId="532703436" sldId="472"/>
            <ac:spMk id="20" creationId="{99BA1F26-D9F9-E05E-56A1-93F2C46BA397}"/>
          </ac:spMkLst>
        </pc:spChg>
        <pc:spChg chg="replST">
          <ac:chgData name="Cantamessa Astrid" userId="25f9f48d-85bc-43a4-947a-61da0b1c16f5" providerId="ADAL" clId="{80008A71-63AE-4559-A497-FA3DB8649CB7}" dt="2023-07-09T12:18:33.964" v="6447"/>
          <ac:spMkLst>
            <pc:docMk/>
            <pc:sldMk cId="532703436" sldId="472"/>
            <ac:spMk id="22" creationId="{4F0A432D-2B47-8A99-2D49-1F8173A0CB22}"/>
          </ac:spMkLst>
        </pc:spChg>
        <pc:spChg chg="replST">
          <ac:chgData name="Cantamessa Astrid" userId="25f9f48d-85bc-43a4-947a-61da0b1c16f5" providerId="ADAL" clId="{80008A71-63AE-4559-A497-FA3DB8649CB7}" dt="2023-07-09T12:18:33.981" v="6451"/>
          <ac:spMkLst>
            <pc:docMk/>
            <pc:sldMk cId="532703436" sldId="472"/>
            <ac:spMk id="45" creationId="{FC55924F-9B6D-9B6A-F641-B4695EB3525F}"/>
          </ac:spMkLst>
        </pc:spChg>
        <pc:spChg chg="replST">
          <ac:chgData name="Cantamessa Astrid" userId="25f9f48d-85bc-43a4-947a-61da0b1c16f5" providerId="ADAL" clId="{80008A71-63AE-4559-A497-FA3DB8649CB7}" dt="2023-07-09T12:18:33.986" v="6452"/>
          <ac:spMkLst>
            <pc:docMk/>
            <pc:sldMk cId="532703436" sldId="472"/>
            <ac:spMk id="48" creationId="{8542C45A-52A0-333D-BC1F-C5A203DA7B02}"/>
          </ac:spMkLst>
        </pc:spChg>
        <pc:spChg chg="replST">
          <ac:chgData name="Cantamessa Astrid" userId="25f9f48d-85bc-43a4-947a-61da0b1c16f5" providerId="ADAL" clId="{80008A71-63AE-4559-A497-FA3DB8649CB7}" dt="2023-07-09T12:18:33.991" v="6453"/>
          <ac:spMkLst>
            <pc:docMk/>
            <pc:sldMk cId="532703436" sldId="472"/>
            <ac:spMk id="49" creationId="{31502060-8B11-1D73-75EE-DC15CE0F9AED}"/>
          </ac:spMkLst>
        </pc:spChg>
        <pc:spChg chg="replST">
          <ac:chgData name="Cantamessa Astrid" userId="25f9f48d-85bc-43a4-947a-61da0b1c16f5" providerId="ADAL" clId="{80008A71-63AE-4559-A497-FA3DB8649CB7}" dt="2023-07-09T12:18:33.996" v="6454"/>
          <ac:spMkLst>
            <pc:docMk/>
            <pc:sldMk cId="532703436" sldId="472"/>
            <ac:spMk id="50" creationId="{9556AF38-7396-8AE0-E6C9-1ADA7D8215B6}"/>
          </ac:spMkLst>
        </pc:spChg>
        <pc:spChg chg="replST">
          <ac:chgData name="Cantamessa Astrid" userId="25f9f48d-85bc-43a4-947a-61da0b1c16f5" providerId="ADAL" clId="{80008A71-63AE-4559-A497-FA3DB8649CB7}" dt="2023-07-09T12:18:34" v="6455"/>
          <ac:spMkLst>
            <pc:docMk/>
            <pc:sldMk cId="532703436" sldId="472"/>
            <ac:spMk id="51" creationId="{E649D696-5EFC-8F07-C8F3-85492D1B24E0}"/>
          </ac:spMkLst>
        </pc:spChg>
        <pc:spChg chg="replST">
          <ac:chgData name="Cantamessa Astrid" userId="25f9f48d-85bc-43a4-947a-61da0b1c16f5" providerId="ADAL" clId="{80008A71-63AE-4559-A497-FA3DB8649CB7}" dt="2023-07-09T12:18:34.005" v="6456"/>
          <ac:spMkLst>
            <pc:docMk/>
            <pc:sldMk cId="532703436" sldId="472"/>
            <ac:spMk id="52" creationId="{34D7FF59-1479-2650-D4A5-13CAECA0C066}"/>
          </ac:spMkLst>
        </pc:spChg>
        <pc:spChg chg="replST">
          <ac:chgData name="Cantamessa Astrid" userId="25f9f48d-85bc-43a4-947a-61da0b1c16f5" providerId="ADAL" clId="{80008A71-63AE-4559-A497-FA3DB8649CB7}" dt="2023-07-09T12:18:34.010" v="6457"/>
          <ac:spMkLst>
            <pc:docMk/>
            <pc:sldMk cId="532703436" sldId="472"/>
            <ac:spMk id="53" creationId="{13911E8C-B1AC-341A-5B70-0590F087BAF4}"/>
          </ac:spMkLst>
        </pc:spChg>
        <pc:spChg chg="replST">
          <ac:chgData name="Cantamessa Astrid" userId="25f9f48d-85bc-43a4-947a-61da0b1c16f5" providerId="ADAL" clId="{80008A71-63AE-4559-A497-FA3DB8649CB7}" dt="2023-07-09T12:18:34.015" v="6458"/>
          <ac:spMkLst>
            <pc:docMk/>
            <pc:sldMk cId="532703436" sldId="472"/>
            <ac:spMk id="54" creationId="{354A75D6-2AAE-3434-3560-D2C564D70865}"/>
          </ac:spMkLst>
        </pc:spChg>
        <pc:spChg chg="replST">
          <ac:chgData name="Cantamessa Astrid" userId="25f9f48d-85bc-43a4-947a-61da0b1c16f5" providerId="ADAL" clId="{80008A71-63AE-4559-A497-FA3DB8649CB7}" dt="2023-07-09T12:18:34.019" v="6459"/>
          <ac:spMkLst>
            <pc:docMk/>
            <pc:sldMk cId="532703436" sldId="472"/>
            <ac:spMk id="55" creationId="{C5B1CF78-DA46-7C34-8263-665AD057DBD4}"/>
          </ac:spMkLst>
        </pc:spChg>
        <pc:spChg chg="replST">
          <ac:chgData name="Cantamessa Astrid" userId="25f9f48d-85bc-43a4-947a-61da0b1c16f5" providerId="ADAL" clId="{80008A71-63AE-4559-A497-FA3DB8649CB7}" dt="2023-07-09T12:18:34.023" v="6460"/>
          <ac:spMkLst>
            <pc:docMk/>
            <pc:sldMk cId="532703436" sldId="472"/>
            <ac:spMk id="56" creationId="{1270C7C2-7779-2BC0-3CC9-B68D06593744}"/>
          </ac:spMkLst>
        </pc:spChg>
        <pc:spChg chg="mod replST">
          <ac:chgData name="Cantamessa Astrid" userId="25f9f48d-85bc-43a4-947a-61da0b1c16f5" providerId="ADAL" clId="{80008A71-63AE-4559-A497-FA3DB8649CB7}" dt="2023-07-09T12:18:34.028" v="6461"/>
          <ac:spMkLst>
            <pc:docMk/>
            <pc:sldMk cId="532703436" sldId="472"/>
            <ac:spMk id="60" creationId="{057B8B32-8E6F-C3B9-DD0A-235624AB782B}"/>
          </ac:spMkLst>
        </pc:spChg>
        <pc:spChg chg="replST">
          <ac:chgData name="Cantamessa Astrid" userId="25f9f48d-85bc-43a4-947a-61da0b1c16f5" providerId="ADAL" clId="{80008A71-63AE-4559-A497-FA3DB8649CB7}" dt="2023-07-09T12:18:33.770" v="6408"/>
          <ac:spMkLst>
            <pc:docMk/>
            <pc:sldMk cId="532703436" sldId="472"/>
            <ac:spMk id="2359" creationId="{693AF667-BC6B-4730-6387-DD65F64CA287}"/>
          </ac:spMkLst>
        </pc:spChg>
        <pc:spChg chg="replST">
          <ac:chgData name="Cantamessa Astrid" userId="25f9f48d-85bc-43a4-947a-61da0b1c16f5" providerId="ADAL" clId="{80008A71-63AE-4559-A497-FA3DB8649CB7}" dt="2023-07-09T12:18:33.775" v="6409"/>
          <ac:spMkLst>
            <pc:docMk/>
            <pc:sldMk cId="532703436" sldId="472"/>
            <ac:spMk id="2360" creationId="{0FD30B48-6EB5-3908-1C1D-DF82A10C7DDD}"/>
          </ac:spMkLst>
        </pc:spChg>
        <pc:spChg chg="replST">
          <ac:chgData name="Cantamessa Astrid" userId="25f9f48d-85bc-43a4-947a-61da0b1c16f5" providerId="ADAL" clId="{80008A71-63AE-4559-A497-FA3DB8649CB7}" dt="2023-07-09T12:18:33.834" v="6422"/>
          <ac:spMkLst>
            <pc:docMk/>
            <pc:sldMk cId="532703436" sldId="472"/>
            <ac:spMk id="2361" creationId="{8BAA049A-D49D-835E-8FFD-82853AF42B34}"/>
          </ac:spMkLst>
        </pc:spChg>
        <pc:spChg chg="replST">
          <ac:chgData name="Cantamessa Astrid" userId="25f9f48d-85bc-43a4-947a-61da0b1c16f5" providerId="ADAL" clId="{80008A71-63AE-4559-A497-FA3DB8649CB7}" dt="2023-07-09T12:18:33.783" v="6411"/>
          <ac:spMkLst>
            <pc:docMk/>
            <pc:sldMk cId="532703436" sldId="472"/>
            <ac:spMk id="2819" creationId="{5D4D8C4D-A1CA-9ED5-24E1-04B8419B94E6}"/>
          </ac:spMkLst>
        </pc:spChg>
        <pc:spChg chg="replST">
          <ac:chgData name="Cantamessa Astrid" userId="25f9f48d-85bc-43a4-947a-61da0b1c16f5" providerId="ADAL" clId="{80008A71-63AE-4559-A497-FA3DB8649CB7}" dt="2023-07-09T12:18:33.757" v="6405"/>
          <ac:spMkLst>
            <pc:docMk/>
            <pc:sldMk cId="532703436" sldId="472"/>
            <ac:spMk id="2840" creationId="{F627A56D-EAA7-72D9-FB60-40D1EF5905A0}"/>
          </ac:spMkLst>
        </pc:spChg>
        <pc:spChg chg="replST">
          <ac:chgData name="Cantamessa Astrid" userId="25f9f48d-85bc-43a4-947a-61da0b1c16f5" providerId="ADAL" clId="{80008A71-63AE-4559-A497-FA3DB8649CB7}" dt="2023-07-09T12:18:33.797" v="6414"/>
          <ac:spMkLst>
            <pc:docMk/>
            <pc:sldMk cId="532703436" sldId="472"/>
            <ac:spMk id="3155" creationId="{17352DE9-4000-E199-A879-E291CC562A32}"/>
          </ac:spMkLst>
        </pc:spChg>
        <pc:spChg chg="replST">
          <ac:chgData name="Cantamessa Astrid" userId="25f9f48d-85bc-43a4-947a-61da0b1c16f5" providerId="ADAL" clId="{80008A71-63AE-4559-A497-FA3DB8649CB7}" dt="2023-07-09T12:18:33.807" v="6416"/>
          <ac:spMkLst>
            <pc:docMk/>
            <pc:sldMk cId="532703436" sldId="472"/>
            <ac:spMk id="3159" creationId="{5304B7A7-BEBE-4B86-3C2F-3BFB78538ED9}"/>
          </ac:spMkLst>
        </pc:spChg>
        <pc:spChg chg="replST">
          <ac:chgData name="Cantamessa Astrid" userId="25f9f48d-85bc-43a4-947a-61da0b1c16f5" providerId="ADAL" clId="{80008A71-63AE-4559-A497-FA3DB8649CB7}" dt="2023-07-09T12:18:33.811" v="6417"/>
          <ac:spMkLst>
            <pc:docMk/>
            <pc:sldMk cId="532703436" sldId="472"/>
            <ac:spMk id="3160" creationId="{9D2097BE-D48C-795D-6EAA-739CF424B2F8}"/>
          </ac:spMkLst>
        </pc:spChg>
        <pc:spChg chg="replST">
          <ac:chgData name="Cantamessa Astrid" userId="25f9f48d-85bc-43a4-947a-61da0b1c16f5" providerId="ADAL" clId="{80008A71-63AE-4559-A497-FA3DB8649CB7}" dt="2023-07-09T12:18:33.815" v="6418"/>
          <ac:spMkLst>
            <pc:docMk/>
            <pc:sldMk cId="532703436" sldId="472"/>
            <ac:spMk id="3161" creationId="{437125F2-7D93-45AD-AA51-2D02A82DC6AF}"/>
          </ac:spMkLst>
        </pc:spChg>
        <pc:spChg chg="replST">
          <ac:chgData name="Cantamessa Astrid" userId="25f9f48d-85bc-43a4-947a-61da0b1c16f5" providerId="ADAL" clId="{80008A71-63AE-4559-A497-FA3DB8649CB7}" dt="2023-07-09T12:18:33.820" v="6419"/>
          <ac:spMkLst>
            <pc:docMk/>
            <pc:sldMk cId="532703436" sldId="472"/>
            <ac:spMk id="3162" creationId="{679E66A9-A90D-2788-EB9A-AC80A947F932}"/>
          </ac:spMkLst>
        </pc:spChg>
        <pc:spChg chg="replST">
          <ac:chgData name="Cantamessa Astrid" userId="25f9f48d-85bc-43a4-947a-61da0b1c16f5" providerId="ADAL" clId="{80008A71-63AE-4559-A497-FA3DB8649CB7}" dt="2023-07-09T12:18:33.824" v="6420"/>
          <ac:spMkLst>
            <pc:docMk/>
            <pc:sldMk cId="532703436" sldId="472"/>
            <ac:spMk id="3163" creationId="{4D335190-19C1-9773-CDA3-9FBB2873AB73}"/>
          </ac:spMkLst>
        </pc:spChg>
        <pc:spChg chg="replST">
          <ac:chgData name="Cantamessa Astrid" userId="25f9f48d-85bc-43a4-947a-61da0b1c16f5" providerId="ADAL" clId="{80008A71-63AE-4559-A497-FA3DB8649CB7}" dt="2023-07-09T12:18:33.839" v="6423"/>
          <ac:spMkLst>
            <pc:docMk/>
            <pc:sldMk cId="532703436" sldId="472"/>
            <ac:spMk id="3165" creationId="{AD1C9C6A-4122-E5F4-9469-E03FDAFBBF4E}"/>
          </ac:spMkLst>
        </pc:spChg>
        <pc:spChg chg="replST">
          <ac:chgData name="Cantamessa Astrid" userId="25f9f48d-85bc-43a4-947a-61da0b1c16f5" providerId="ADAL" clId="{80008A71-63AE-4559-A497-FA3DB8649CB7}" dt="2023-07-09T12:18:33.874" v="6429"/>
          <ac:spMkLst>
            <pc:docMk/>
            <pc:sldMk cId="532703436" sldId="472"/>
            <ac:spMk id="3178" creationId="{FE436B0D-FAEF-7A45-3C19-DACA3ADE96A6}"/>
          </ac:spMkLst>
        </pc:spChg>
        <pc:spChg chg="replST">
          <ac:chgData name="Cantamessa Astrid" userId="25f9f48d-85bc-43a4-947a-61da0b1c16f5" providerId="ADAL" clId="{80008A71-63AE-4559-A497-FA3DB8649CB7}" dt="2023-07-09T12:18:33.887" v="6432"/>
          <ac:spMkLst>
            <pc:docMk/>
            <pc:sldMk cId="532703436" sldId="472"/>
            <ac:spMk id="3182" creationId="{B3462E54-ABBD-051F-BEAA-79F5A2F0F0CF}"/>
          </ac:spMkLst>
        </pc:spChg>
        <pc:spChg chg="replST">
          <ac:chgData name="Cantamessa Astrid" userId="25f9f48d-85bc-43a4-947a-61da0b1c16f5" providerId="ADAL" clId="{80008A71-63AE-4559-A497-FA3DB8649CB7}" dt="2023-07-09T12:18:33.901" v="6433"/>
          <ac:spMkLst>
            <pc:docMk/>
            <pc:sldMk cId="532703436" sldId="472"/>
            <ac:spMk id="3183" creationId="{02623185-29E8-3B99-ADBA-F1B7DF2996D9}"/>
          </ac:spMkLst>
        </pc:spChg>
        <pc:spChg chg="replST">
          <ac:chgData name="Cantamessa Astrid" userId="25f9f48d-85bc-43a4-947a-61da0b1c16f5" providerId="ADAL" clId="{80008A71-63AE-4559-A497-FA3DB8649CB7}" dt="2023-07-09T12:18:33.730" v="6399"/>
          <ac:spMkLst>
            <pc:docMk/>
            <pc:sldMk cId="532703436" sldId="472"/>
            <ac:spMk id="3184" creationId="{D51F43C6-9622-E1BA-A4F8-99A2DDA5A758}"/>
          </ac:spMkLst>
        </pc:spChg>
        <pc:spChg chg="replST">
          <ac:chgData name="Cantamessa Astrid" userId="25f9f48d-85bc-43a4-947a-61da0b1c16f5" providerId="ADAL" clId="{80008A71-63AE-4559-A497-FA3DB8649CB7}" dt="2023-07-09T12:18:33.905" v="6434"/>
          <ac:spMkLst>
            <pc:docMk/>
            <pc:sldMk cId="532703436" sldId="472"/>
            <ac:spMk id="3185" creationId="{C1D4C0C6-DE08-17E8-BD00-9CA78011D913}"/>
          </ac:spMkLst>
        </pc:spChg>
        <pc:spChg chg="replST">
          <ac:chgData name="Cantamessa Astrid" userId="25f9f48d-85bc-43a4-947a-61da0b1c16f5" providerId="ADAL" clId="{80008A71-63AE-4559-A497-FA3DB8649CB7}" dt="2023-07-09T12:18:33.909" v="6435"/>
          <ac:spMkLst>
            <pc:docMk/>
            <pc:sldMk cId="532703436" sldId="472"/>
            <ac:spMk id="3186" creationId="{A94B468A-D064-7A4D-3B46-569D87D292F7}"/>
          </ac:spMkLst>
        </pc:spChg>
        <pc:spChg chg="replST">
          <ac:chgData name="Cantamessa Astrid" userId="25f9f48d-85bc-43a4-947a-61da0b1c16f5" providerId="ADAL" clId="{80008A71-63AE-4559-A497-FA3DB8649CB7}" dt="2023-07-09T12:18:33.914" v="6436"/>
          <ac:spMkLst>
            <pc:docMk/>
            <pc:sldMk cId="532703436" sldId="472"/>
            <ac:spMk id="3187" creationId="{6FBDCF6C-89C8-1717-BB7C-F93591A48534}"/>
          </ac:spMkLst>
        </pc:spChg>
        <pc:spChg chg="replST">
          <ac:chgData name="Cantamessa Astrid" userId="25f9f48d-85bc-43a4-947a-61da0b1c16f5" providerId="ADAL" clId="{80008A71-63AE-4559-A497-FA3DB8649CB7}" dt="2023-07-09T12:18:34.034" v="6462"/>
          <ac:spMkLst>
            <pc:docMk/>
            <pc:sldMk cId="532703436" sldId="472"/>
            <ac:spMk id="3190" creationId="{AB7782B8-4DB4-831B-17EE-1305F97F3DA4}"/>
          </ac:spMkLst>
        </pc:spChg>
        <pc:spChg chg="replST">
          <ac:chgData name="Cantamessa Astrid" userId="25f9f48d-85bc-43a4-947a-61da0b1c16f5" providerId="ADAL" clId="{80008A71-63AE-4559-A497-FA3DB8649CB7}" dt="2023-07-09T12:18:33.843" v="6424"/>
          <ac:spMkLst>
            <pc:docMk/>
            <pc:sldMk cId="532703436" sldId="472"/>
            <ac:spMk id="3193" creationId="{2EA78A33-4F95-6EF7-00E6-12130020927E}"/>
          </ac:spMkLst>
        </pc:spChg>
        <pc:spChg chg="replST">
          <ac:chgData name="Cantamessa Astrid" userId="25f9f48d-85bc-43a4-947a-61da0b1c16f5" providerId="ADAL" clId="{80008A71-63AE-4559-A497-FA3DB8649CB7}" dt="2023-07-09T12:18:33.854" v="6425"/>
          <ac:spMkLst>
            <pc:docMk/>
            <pc:sldMk cId="532703436" sldId="472"/>
            <ac:spMk id="3194" creationId="{BE99E611-B921-ED0C-3722-34FA053996D0}"/>
          </ac:spMkLst>
        </pc:spChg>
        <pc:spChg chg="replST">
          <ac:chgData name="Cantamessa Astrid" userId="25f9f48d-85bc-43a4-947a-61da0b1c16f5" providerId="ADAL" clId="{80008A71-63AE-4559-A497-FA3DB8649CB7}" dt="2023-07-09T12:18:33.859" v="6426"/>
          <ac:spMkLst>
            <pc:docMk/>
            <pc:sldMk cId="532703436" sldId="472"/>
            <ac:spMk id="3195" creationId="{AA609C79-943A-9CFF-5D71-B2D8D6703603}"/>
          </ac:spMkLst>
        </pc:spChg>
        <pc:spChg chg="replST">
          <ac:chgData name="Cantamessa Astrid" userId="25f9f48d-85bc-43a4-947a-61da0b1c16f5" providerId="ADAL" clId="{80008A71-63AE-4559-A497-FA3DB8649CB7}" dt="2023-07-09T12:18:33.918" v="6437"/>
          <ac:spMkLst>
            <pc:docMk/>
            <pc:sldMk cId="532703436" sldId="472"/>
            <ac:spMk id="3196" creationId="{4F207C07-848E-CBD6-999D-74691A995209}"/>
          </ac:spMkLst>
        </pc:spChg>
        <pc:spChg chg="replST">
          <ac:chgData name="Cantamessa Astrid" userId="25f9f48d-85bc-43a4-947a-61da0b1c16f5" providerId="ADAL" clId="{80008A71-63AE-4559-A497-FA3DB8649CB7}" dt="2023-07-09T12:18:33.922" v="6438"/>
          <ac:spMkLst>
            <pc:docMk/>
            <pc:sldMk cId="532703436" sldId="472"/>
            <ac:spMk id="3197" creationId="{BAA725D3-699D-D6D9-8D66-C5A8EB456F14}"/>
          </ac:spMkLst>
        </pc:spChg>
        <pc:spChg chg="replST">
          <ac:chgData name="Cantamessa Astrid" userId="25f9f48d-85bc-43a4-947a-61da0b1c16f5" providerId="ADAL" clId="{80008A71-63AE-4559-A497-FA3DB8649CB7}" dt="2023-07-09T12:18:33.927" v="6439"/>
          <ac:spMkLst>
            <pc:docMk/>
            <pc:sldMk cId="532703436" sldId="472"/>
            <ac:spMk id="3198" creationId="{2158B887-3F19-EBD2-EFB1-CCB3F5CF56B1}"/>
          </ac:spMkLst>
        </pc:spChg>
        <pc:spChg chg="replST">
          <ac:chgData name="Cantamessa Astrid" userId="25f9f48d-85bc-43a4-947a-61da0b1c16f5" providerId="ADAL" clId="{80008A71-63AE-4559-A497-FA3DB8649CB7}" dt="2023-07-09T12:18:33.932" v="6440"/>
          <ac:spMkLst>
            <pc:docMk/>
            <pc:sldMk cId="532703436" sldId="472"/>
            <ac:spMk id="3199" creationId="{CC2D6BB0-A474-79D9-D398-31F56D0C9A12}"/>
          </ac:spMkLst>
        </pc:spChg>
        <pc:spChg chg="replST">
          <ac:chgData name="Cantamessa Astrid" userId="25f9f48d-85bc-43a4-947a-61da0b1c16f5" providerId="ADAL" clId="{80008A71-63AE-4559-A497-FA3DB8649CB7}" dt="2023-07-09T12:18:33.937" v="6441"/>
          <ac:spMkLst>
            <pc:docMk/>
            <pc:sldMk cId="532703436" sldId="472"/>
            <ac:spMk id="3200" creationId="{AD3B8910-3348-DE17-5023-A16F55C26E8C}"/>
          </ac:spMkLst>
        </pc:spChg>
        <pc:spChg chg="replST">
          <ac:chgData name="Cantamessa Astrid" userId="25f9f48d-85bc-43a4-947a-61da0b1c16f5" providerId="ADAL" clId="{80008A71-63AE-4559-A497-FA3DB8649CB7}" dt="2023-07-09T12:18:33.942" v="6442"/>
          <ac:spMkLst>
            <pc:docMk/>
            <pc:sldMk cId="532703436" sldId="472"/>
            <ac:spMk id="3201" creationId="{1779D3C7-4F4B-E0DD-6734-BC94FBFECD4E}"/>
          </ac:spMkLst>
        </pc:spChg>
        <pc:spChg chg="replST">
          <ac:chgData name="Cantamessa Astrid" userId="25f9f48d-85bc-43a4-947a-61da0b1c16f5" providerId="ADAL" clId="{80008A71-63AE-4559-A497-FA3DB8649CB7}" dt="2023-07-09T12:18:33.946" v="6443"/>
          <ac:spMkLst>
            <pc:docMk/>
            <pc:sldMk cId="532703436" sldId="472"/>
            <ac:spMk id="3202" creationId="{797892F8-96FE-F425-8E26-47F1940E1E45}"/>
          </ac:spMkLst>
        </pc:spChg>
        <pc:spChg chg="replST">
          <ac:chgData name="Cantamessa Astrid" userId="25f9f48d-85bc-43a4-947a-61da0b1c16f5" providerId="ADAL" clId="{80008A71-63AE-4559-A497-FA3DB8649CB7}" dt="2023-07-09T12:18:33.950" v="6444"/>
          <ac:spMkLst>
            <pc:docMk/>
            <pc:sldMk cId="532703436" sldId="472"/>
            <ac:spMk id="3203" creationId="{940164E8-FCDF-9B29-738A-BEFCDD38D5CB}"/>
          </ac:spMkLst>
        </pc:spChg>
        <pc:spChg chg="replST">
          <ac:chgData name="Cantamessa Astrid" userId="25f9f48d-85bc-43a4-947a-61da0b1c16f5" providerId="ADAL" clId="{80008A71-63AE-4559-A497-FA3DB8649CB7}" dt="2023-07-09T12:18:33.954" v="6445"/>
          <ac:spMkLst>
            <pc:docMk/>
            <pc:sldMk cId="532703436" sldId="472"/>
            <ac:spMk id="3204" creationId="{C9E65840-B7DA-58D9-0C4E-C9880234A4EA}"/>
          </ac:spMkLst>
        </pc:spChg>
        <pc:grpChg chg="replST">
          <ac:chgData name="Cantamessa Astrid" userId="25f9f48d-85bc-43a4-947a-61da0b1c16f5" providerId="ADAL" clId="{80008A71-63AE-4559-A497-FA3DB8649CB7}" dt="2023-07-09T12:18:33.762" v="6406"/>
          <ac:grpSpMkLst>
            <pc:docMk/>
            <pc:sldMk cId="532703436" sldId="472"/>
            <ac:grpSpMk id="17" creationId="{D2B84F55-C65E-2D29-E0CE-AC34D83471CC}"/>
          </ac:grpSpMkLst>
        </pc:grpChg>
        <pc:grpChg chg="mod replST">
          <ac:chgData name="Cantamessa Astrid" userId="25f9f48d-85bc-43a4-947a-61da0b1c16f5" providerId="ADAL" clId="{80008A71-63AE-4559-A497-FA3DB8649CB7}" dt="2023-07-12T07:48:46.005" v="6666" actId="1038"/>
          <ac:grpSpMkLst>
            <pc:docMk/>
            <pc:sldMk cId="532703436" sldId="472"/>
            <ac:grpSpMk id="57" creationId="{76015E80-F42B-CA46-E345-176A6476B4D7}"/>
          </ac:grpSpMkLst>
        </pc:grpChg>
        <pc:picChg chg="replST">
          <ac:chgData name="Cantamessa Astrid" userId="25f9f48d-85bc-43a4-947a-61da0b1c16f5" providerId="ADAL" clId="{80008A71-63AE-4559-A497-FA3DB8649CB7}" dt="2023-07-09T12:18:33.752" v="6404"/>
          <ac:picMkLst>
            <pc:docMk/>
            <pc:sldMk cId="532703436" sldId="472"/>
            <ac:picMk id="4" creationId="{BEA7F50A-5116-F9E9-A9B5-5A0E305BDB15}"/>
          </ac:picMkLst>
        </pc:picChg>
        <pc:picChg chg="replST">
          <ac:chgData name="Cantamessa Astrid" userId="25f9f48d-85bc-43a4-947a-61da0b1c16f5" providerId="ADAL" clId="{80008A71-63AE-4559-A497-FA3DB8649CB7}" dt="2023-07-09T12:18:33.748" v="6403"/>
          <ac:picMkLst>
            <pc:docMk/>
            <pc:sldMk cId="532703436" sldId="472"/>
            <ac:picMk id="576" creationId="{15AA8829-5EA0-4A8D-9A35-42E59F4DCB55}"/>
          </ac:picMkLst>
        </pc:picChg>
        <pc:picChg chg="replST">
          <ac:chgData name="Cantamessa Astrid" userId="25f9f48d-85bc-43a4-947a-61da0b1c16f5" providerId="ADAL" clId="{80008A71-63AE-4559-A497-FA3DB8649CB7}" dt="2023-07-09T12:18:33.829" v="6421"/>
          <ac:picMkLst>
            <pc:docMk/>
            <pc:sldMk cId="532703436" sldId="472"/>
            <ac:picMk id="2358" creationId="{C26427C2-60B2-34F6-CF45-9D678C0EECA6}"/>
          </ac:picMkLst>
        </pc:picChg>
        <pc:picChg chg="replST">
          <ac:chgData name="Cantamessa Astrid" userId="25f9f48d-85bc-43a4-947a-61da0b1c16f5" providerId="ADAL" clId="{80008A71-63AE-4559-A497-FA3DB8649CB7}" dt="2023-07-09T12:18:33.788" v="6412"/>
          <ac:picMkLst>
            <pc:docMk/>
            <pc:sldMk cId="532703436" sldId="472"/>
            <ac:picMk id="3150" creationId="{092036C4-FCDA-913F-5631-EA97137A1760}"/>
          </ac:picMkLst>
        </pc:picChg>
        <pc:picChg chg="replST">
          <ac:chgData name="Cantamessa Astrid" userId="25f9f48d-85bc-43a4-947a-61da0b1c16f5" providerId="ADAL" clId="{80008A71-63AE-4559-A497-FA3DB8649CB7}" dt="2023-07-09T12:18:33.766" v="6407"/>
          <ac:picMkLst>
            <pc:docMk/>
            <pc:sldMk cId="532703436" sldId="472"/>
            <ac:picMk id="3151" creationId="{E2ED2F06-4774-11BA-6604-D8DB0B36C296}"/>
          </ac:picMkLst>
        </pc:picChg>
        <pc:picChg chg="replST">
          <ac:chgData name="Cantamessa Astrid" userId="25f9f48d-85bc-43a4-947a-61da0b1c16f5" providerId="ADAL" clId="{80008A71-63AE-4559-A497-FA3DB8649CB7}" dt="2023-07-09T12:18:33.726" v="6398"/>
          <ac:picMkLst>
            <pc:docMk/>
            <pc:sldMk cId="532703436" sldId="472"/>
            <ac:picMk id="3169" creationId="{29570804-2A9A-A03B-486F-5A0F8CD43CFF}"/>
          </ac:picMkLst>
        </pc:picChg>
        <pc:picChg chg="replST">
          <ac:chgData name="Cantamessa Astrid" userId="25f9f48d-85bc-43a4-947a-61da0b1c16f5" providerId="ADAL" clId="{80008A71-63AE-4559-A497-FA3DB8649CB7}" dt="2023-07-09T12:18:33.721" v="6397"/>
          <ac:picMkLst>
            <pc:docMk/>
            <pc:sldMk cId="532703436" sldId="472"/>
            <ac:picMk id="3174" creationId="{36BDD435-B56D-B80A-11A4-BBAD6213F9B4}"/>
          </ac:picMkLst>
        </pc:picChg>
        <pc:picChg chg="replST">
          <ac:chgData name="Cantamessa Astrid" userId="25f9f48d-85bc-43a4-947a-61da0b1c16f5" providerId="ADAL" clId="{80008A71-63AE-4559-A497-FA3DB8649CB7}" dt="2023-07-09T12:18:33.734" v="6400"/>
          <ac:picMkLst>
            <pc:docMk/>
            <pc:sldMk cId="532703436" sldId="472"/>
            <ac:picMk id="3191" creationId="{D79B1B5E-09D9-6EF7-AEAB-61D2BA4C0348}"/>
          </ac:picMkLst>
        </pc:picChg>
        <pc:cxnChg chg="replST">
          <ac:chgData name="Cantamessa Astrid" userId="25f9f48d-85bc-43a4-947a-61da0b1c16f5" providerId="ADAL" clId="{80008A71-63AE-4559-A497-FA3DB8649CB7}" dt="2023-07-09T12:18:33.864" v="6427"/>
          <ac:cxnSpMkLst>
            <pc:docMk/>
            <pc:sldMk cId="532703436" sldId="472"/>
            <ac:cxnSpMk id="19" creationId="{B59D683A-8D75-8783-DC4A-491C9BEFF8A1}"/>
          </ac:cxnSpMkLst>
        </pc:cxnChg>
        <pc:cxnChg chg="replST">
          <ac:chgData name="Cantamessa Astrid" userId="25f9f48d-85bc-43a4-947a-61da0b1c16f5" providerId="ADAL" clId="{80008A71-63AE-4559-A497-FA3DB8649CB7}" dt="2023-07-09T12:18:33.959" v="6446"/>
          <ac:cxnSpMkLst>
            <pc:docMk/>
            <pc:sldMk cId="532703436" sldId="472"/>
            <ac:cxnSpMk id="21" creationId="{BB305509-1CB2-3070-B221-F45698B392AA}"/>
          </ac:cxnSpMkLst>
        </pc:cxnChg>
        <pc:cxnChg chg="replST">
          <ac:chgData name="Cantamessa Astrid" userId="25f9f48d-85bc-43a4-947a-61da0b1c16f5" providerId="ADAL" clId="{80008A71-63AE-4559-A497-FA3DB8649CB7}" dt="2023-07-09T12:18:33.968" v="6448"/>
          <ac:cxnSpMkLst>
            <pc:docMk/>
            <pc:sldMk cId="532703436" sldId="472"/>
            <ac:cxnSpMk id="41" creationId="{33AD5F98-6DDA-0531-94A0-6BEB70E2721F}"/>
          </ac:cxnSpMkLst>
        </pc:cxnChg>
        <pc:cxnChg chg="replST">
          <ac:chgData name="Cantamessa Astrid" userId="25f9f48d-85bc-43a4-947a-61da0b1c16f5" providerId="ADAL" clId="{80008A71-63AE-4559-A497-FA3DB8649CB7}" dt="2023-07-09T12:18:33.977" v="6450"/>
          <ac:cxnSpMkLst>
            <pc:docMk/>
            <pc:sldMk cId="532703436" sldId="472"/>
            <ac:cxnSpMk id="44" creationId="{3EBF472A-CB75-1EC5-47B6-1154DE1B1551}"/>
          </ac:cxnSpMkLst>
        </pc:cxnChg>
        <pc:cxnChg chg="replST">
          <ac:chgData name="Cantamessa Astrid" userId="25f9f48d-85bc-43a4-947a-61da0b1c16f5" providerId="ADAL" clId="{80008A71-63AE-4559-A497-FA3DB8649CB7}" dt="2023-07-09T12:18:33.779" v="6410"/>
          <ac:cxnSpMkLst>
            <pc:docMk/>
            <pc:sldMk cId="532703436" sldId="472"/>
            <ac:cxnSpMk id="2818" creationId="{0CFC17B3-6659-8C1B-1420-08AFED367981}"/>
          </ac:cxnSpMkLst>
        </pc:cxnChg>
        <pc:cxnChg chg="replST">
          <ac:chgData name="Cantamessa Astrid" userId="25f9f48d-85bc-43a4-947a-61da0b1c16f5" providerId="ADAL" clId="{80008A71-63AE-4559-A497-FA3DB8649CB7}" dt="2023-07-09T12:18:33.793" v="6413"/>
          <ac:cxnSpMkLst>
            <pc:docMk/>
            <pc:sldMk cId="532703436" sldId="472"/>
            <ac:cxnSpMk id="3152" creationId="{29855818-9E4E-23DB-A18A-F6863B51E970}"/>
          </ac:cxnSpMkLst>
        </pc:cxnChg>
        <pc:cxnChg chg="replST">
          <ac:chgData name="Cantamessa Astrid" userId="25f9f48d-85bc-43a4-947a-61da0b1c16f5" providerId="ADAL" clId="{80008A71-63AE-4559-A497-FA3DB8649CB7}" dt="2023-07-09T12:18:33.802" v="6415"/>
          <ac:cxnSpMkLst>
            <pc:docMk/>
            <pc:sldMk cId="532703436" sldId="472"/>
            <ac:cxnSpMk id="3158" creationId="{D5FA292C-0B2A-63EE-7B8F-5E58CFD20D84}"/>
          </ac:cxnSpMkLst>
        </pc:cxnChg>
        <pc:cxnChg chg="replST">
          <ac:chgData name="Cantamessa Astrid" userId="25f9f48d-85bc-43a4-947a-61da0b1c16f5" providerId="ADAL" clId="{80008A71-63AE-4559-A497-FA3DB8649CB7}" dt="2023-07-09T12:18:33.878" v="6430"/>
          <ac:cxnSpMkLst>
            <pc:docMk/>
            <pc:sldMk cId="532703436" sldId="472"/>
            <ac:cxnSpMk id="3175" creationId="{6ABD2FD9-45C4-0E66-591A-2AC47C7B85D3}"/>
          </ac:cxnSpMkLst>
        </pc:cxnChg>
        <pc:cxnChg chg="replST">
          <ac:chgData name="Cantamessa Astrid" userId="25f9f48d-85bc-43a4-947a-61da0b1c16f5" providerId="ADAL" clId="{80008A71-63AE-4559-A497-FA3DB8649CB7}" dt="2023-07-09T12:18:33.882" v="6431"/>
          <ac:cxnSpMkLst>
            <pc:docMk/>
            <pc:sldMk cId="532703436" sldId="472"/>
            <ac:cxnSpMk id="3181" creationId="{1BBD248A-E95D-F44A-B6BF-8BFF2600799A}"/>
          </ac:cxnSpMkLst>
        </pc:cxnChg>
      </pc:sldChg>
      <pc:sldChg chg="addSp delSp modSp mod modAnim">
        <pc:chgData name="Cantamessa Astrid" userId="25f9f48d-85bc-43a4-947a-61da0b1c16f5" providerId="ADAL" clId="{80008A71-63AE-4559-A497-FA3DB8649CB7}" dt="2023-07-09T12:26:04.301" v="6619"/>
        <pc:sldMkLst>
          <pc:docMk/>
          <pc:sldMk cId="304098410" sldId="480"/>
        </pc:sldMkLst>
        <pc:spChg chg="mod replST">
          <ac:chgData name="Cantamessa Astrid" userId="25f9f48d-85bc-43a4-947a-61da0b1c16f5" providerId="ADAL" clId="{80008A71-63AE-4559-A497-FA3DB8649CB7}" dt="2023-07-09T12:18:30.464" v="5721"/>
          <ac:spMkLst>
            <pc:docMk/>
            <pc:sldMk cId="304098410" sldId="480"/>
            <ac:spMk id="2" creationId="{19FB2BC9-8EAE-466E-BF85-797572A8E22E}"/>
          </ac:spMkLst>
        </pc:spChg>
        <pc:spChg chg="mod replST">
          <ac:chgData name="Cantamessa Astrid" userId="25f9f48d-85bc-43a4-947a-61da0b1c16f5" providerId="ADAL" clId="{80008A71-63AE-4559-A497-FA3DB8649CB7}" dt="2023-07-09T12:26:04.301" v="6619"/>
          <ac:spMkLst>
            <pc:docMk/>
            <pc:sldMk cId="304098410" sldId="480"/>
            <ac:spMk id="3" creationId="{B7CBE9F6-F0D1-DBF3-882B-5E004FF25473}"/>
          </ac:spMkLst>
        </pc:spChg>
        <pc:spChg chg="add mod replST">
          <ac:chgData name="Cantamessa Astrid" userId="25f9f48d-85bc-43a4-947a-61da0b1c16f5" providerId="ADAL" clId="{80008A71-63AE-4559-A497-FA3DB8649CB7}" dt="2023-07-09T12:18:30.540" v="5737"/>
          <ac:spMkLst>
            <pc:docMk/>
            <pc:sldMk cId="304098410" sldId="480"/>
            <ac:spMk id="5" creationId="{87446AB8-145F-BC3A-27E9-9FD53CD54012}"/>
          </ac:spMkLst>
        </pc:spChg>
        <pc:spChg chg="replST">
          <ac:chgData name="Cantamessa Astrid" userId="25f9f48d-85bc-43a4-947a-61da0b1c16f5" providerId="ADAL" clId="{80008A71-63AE-4559-A497-FA3DB8649CB7}" dt="2023-07-09T12:18:30.468" v="5722"/>
          <ac:spMkLst>
            <pc:docMk/>
            <pc:sldMk cId="304098410" sldId="480"/>
            <ac:spMk id="6" creationId="{FCA1DCC7-7499-4D00-96BD-21B82A225B32}"/>
          </ac:spMkLst>
        </pc:spChg>
        <pc:spChg chg="mod topLvl replST">
          <ac:chgData name="Cantamessa Astrid" userId="25f9f48d-85bc-43a4-947a-61da0b1c16f5" providerId="ADAL" clId="{80008A71-63AE-4559-A497-FA3DB8649CB7}" dt="2023-07-09T12:18:30.181" v="5669"/>
          <ac:spMkLst>
            <pc:docMk/>
            <pc:sldMk cId="304098410" sldId="480"/>
            <ac:spMk id="7" creationId="{AD050B4B-A3B8-AB77-4EE9-8BBEB4E2A1F9}"/>
          </ac:spMkLst>
        </pc:spChg>
        <pc:spChg chg="mod replST">
          <ac:chgData name="Cantamessa Astrid" userId="25f9f48d-85bc-43a4-947a-61da0b1c16f5" providerId="ADAL" clId="{80008A71-63AE-4559-A497-FA3DB8649CB7}" dt="2023-07-09T12:18:30.473" v="5723"/>
          <ac:spMkLst>
            <pc:docMk/>
            <pc:sldMk cId="304098410" sldId="480"/>
            <ac:spMk id="8" creationId="{9FECD468-D859-490E-9795-74DDD441B13C}"/>
          </ac:spMkLst>
        </pc:spChg>
        <pc:spChg chg="mod topLvl replST">
          <ac:chgData name="Cantamessa Astrid" userId="25f9f48d-85bc-43a4-947a-61da0b1c16f5" providerId="ADAL" clId="{80008A71-63AE-4559-A497-FA3DB8649CB7}" dt="2023-07-09T12:18:30.187" v="5670"/>
          <ac:spMkLst>
            <pc:docMk/>
            <pc:sldMk cId="304098410" sldId="480"/>
            <ac:spMk id="9" creationId="{9EA1F4DC-1B53-9EB0-AACE-2AF3C89121BC}"/>
          </ac:spMkLst>
        </pc:spChg>
        <pc:spChg chg="mod topLvl replST">
          <ac:chgData name="Cantamessa Astrid" userId="25f9f48d-85bc-43a4-947a-61da0b1c16f5" providerId="ADAL" clId="{80008A71-63AE-4559-A497-FA3DB8649CB7}" dt="2023-07-09T12:18:30.191" v="5671"/>
          <ac:spMkLst>
            <pc:docMk/>
            <pc:sldMk cId="304098410" sldId="480"/>
            <ac:spMk id="11" creationId="{E8F60423-6953-3C0E-CB4F-9D37A3FC11FF}"/>
          </ac:spMkLst>
        </pc:spChg>
        <pc:spChg chg="mod topLvl replST">
          <ac:chgData name="Cantamessa Astrid" userId="25f9f48d-85bc-43a4-947a-61da0b1c16f5" providerId="ADAL" clId="{80008A71-63AE-4559-A497-FA3DB8649CB7}" dt="2023-07-09T12:18:30.196" v="5672"/>
          <ac:spMkLst>
            <pc:docMk/>
            <pc:sldMk cId="304098410" sldId="480"/>
            <ac:spMk id="14" creationId="{C6C30AA1-AFC7-2BF8-96B9-68A8449F7ED0}"/>
          </ac:spMkLst>
        </pc:spChg>
        <pc:spChg chg="mod topLvl replST">
          <ac:chgData name="Cantamessa Astrid" userId="25f9f48d-85bc-43a4-947a-61da0b1c16f5" providerId="ADAL" clId="{80008A71-63AE-4559-A497-FA3DB8649CB7}" dt="2023-07-09T12:18:30.177" v="5668"/>
          <ac:spMkLst>
            <pc:docMk/>
            <pc:sldMk cId="304098410" sldId="480"/>
            <ac:spMk id="15" creationId="{3D843BE1-4F5F-602C-DD62-527E3E3995AC}"/>
          </ac:spMkLst>
        </pc:spChg>
        <pc:spChg chg="mod topLvl">
          <ac:chgData name="Cantamessa Astrid" userId="25f9f48d-85bc-43a4-947a-61da0b1c16f5" providerId="ADAL" clId="{80008A71-63AE-4559-A497-FA3DB8649CB7}" dt="2023-07-08T08:02:51.648" v="5121" actId="164"/>
          <ac:spMkLst>
            <pc:docMk/>
            <pc:sldMk cId="304098410" sldId="480"/>
            <ac:spMk id="16" creationId="{96C8B13E-6ABA-06EA-DBAA-37D3A2CAB8F5}"/>
          </ac:spMkLst>
        </pc:spChg>
        <pc:spChg chg="mod topLvl">
          <ac:chgData name="Cantamessa Astrid" userId="25f9f48d-85bc-43a4-947a-61da0b1c16f5" providerId="ADAL" clId="{80008A71-63AE-4559-A497-FA3DB8649CB7}" dt="2023-07-08T08:02:51.648" v="5121" actId="164"/>
          <ac:spMkLst>
            <pc:docMk/>
            <pc:sldMk cId="304098410" sldId="480"/>
            <ac:spMk id="17" creationId="{6C4FB512-5735-FC27-59C1-07CDEAD7A87F}"/>
          </ac:spMkLst>
        </pc:spChg>
        <pc:spChg chg="mod topLvl">
          <ac:chgData name="Cantamessa Astrid" userId="25f9f48d-85bc-43a4-947a-61da0b1c16f5" providerId="ADAL" clId="{80008A71-63AE-4559-A497-FA3DB8649CB7}" dt="2023-07-08T08:02:51.648" v="5121" actId="164"/>
          <ac:spMkLst>
            <pc:docMk/>
            <pc:sldMk cId="304098410" sldId="480"/>
            <ac:spMk id="21" creationId="{0599203E-7FEE-DB9F-0801-EE11451267EE}"/>
          </ac:spMkLst>
        </pc:spChg>
        <pc:spChg chg="mod topLvl">
          <ac:chgData name="Cantamessa Astrid" userId="25f9f48d-85bc-43a4-947a-61da0b1c16f5" providerId="ADAL" clId="{80008A71-63AE-4559-A497-FA3DB8649CB7}" dt="2023-07-08T08:02:51.648" v="5121" actId="164"/>
          <ac:spMkLst>
            <pc:docMk/>
            <pc:sldMk cId="304098410" sldId="480"/>
            <ac:spMk id="22" creationId="{5C8FBF8B-7E5F-2BF2-EDDC-194870F314DF}"/>
          </ac:spMkLst>
        </pc:spChg>
        <pc:spChg chg="mod topLvl replST">
          <ac:chgData name="Cantamessa Astrid" userId="25f9f48d-85bc-43a4-947a-61da0b1c16f5" providerId="ADAL" clId="{80008A71-63AE-4559-A497-FA3DB8649CB7}" dt="2023-07-09T12:18:30.202" v="5673"/>
          <ac:spMkLst>
            <pc:docMk/>
            <pc:sldMk cId="304098410" sldId="480"/>
            <ac:spMk id="30" creationId="{8CF83D03-8792-C23E-2A91-AC08518DE70A}"/>
          </ac:spMkLst>
        </pc:spChg>
        <pc:spChg chg="mod topLvl replST">
          <ac:chgData name="Cantamessa Astrid" userId="25f9f48d-85bc-43a4-947a-61da0b1c16f5" providerId="ADAL" clId="{80008A71-63AE-4559-A497-FA3DB8649CB7}" dt="2023-07-09T12:18:30.206" v="5674"/>
          <ac:spMkLst>
            <pc:docMk/>
            <pc:sldMk cId="304098410" sldId="480"/>
            <ac:spMk id="31" creationId="{FCBA6988-8319-2B70-EA0F-452069A1107A}"/>
          </ac:spMkLst>
        </pc:spChg>
        <pc:spChg chg="mod topLvl replST">
          <ac:chgData name="Cantamessa Astrid" userId="25f9f48d-85bc-43a4-947a-61da0b1c16f5" providerId="ADAL" clId="{80008A71-63AE-4559-A497-FA3DB8649CB7}" dt="2023-07-09T12:18:30.211" v="5675"/>
          <ac:spMkLst>
            <pc:docMk/>
            <pc:sldMk cId="304098410" sldId="480"/>
            <ac:spMk id="32" creationId="{5078FB51-75AB-89A6-3C4E-21552734D5EC}"/>
          </ac:spMkLst>
        </pc:spChg>
        <pc:spChg chg="mod topLvl replST">
          <ac:chgData name="Cantamessa Astrid" userId="25f9f48d-85bc-43a4-947a-61da0b1c16f5" providerId="ADAL" clId="{80008A71-63AE-4559-A497-FA3DB8649CB7}" dt="2023-07-09T12:18:30.216" v="5676"/>
          <ac:spMkLst>
            <pc:docMk/>
            <pc:sldMk cId="304098410" sldId="480"/>
            <ac:spMk id="33" creationId="{E970D8B0-2D50-8F8C-4972-710E15C98F01}"/>
          </ac:spMkLst>
        </pc:spChg>
        <pc:spChg chg="replST">
          <ac:chgData name="Cantamessa Astrid" userId="25f9f48d-85bc-43a4-947a-61da0b1c16f5" providerId="ADAL" clId="{80008A71-63AE-4559-A497-FA3DB8649CB7}" dt="2023-07-09T12:18:30.220" v="5677"/>
          <ac:spMkLst>
            <pc:docMk/>
            <pc:sldMk cId="304098410" sldId="480"/>
            <ac:spMk id="49" creationId="{C2C2AA4F-F8E6-06E5-15A4-5F8DC0D54109}"/>
          </ac:spMkLst>
        </pc:spChg>
        <pc:spChg chg="replST">
          <ac:chgData name="Cantamessa Astrid" userId="25f9f48d-85bc-43a4-947a-61da0b1c16f5" providerId="ADAL" clId="{80008A71-63AE-4559-A497-FA3DB8649CB7}" dt="2023-07-09T12:18:30.226" v="5678"/>
          <ac:spMkLst>
            <pc:docMk/>
            <pc:sldMk cId="304098410" sldId="480"/>
            <ac:spMk id="50" creationId="{37EBFCCF-87BC-8DA7-1935-E4FAD971882F}"/>
          </ac:spMkLst>
        </pc:spChg>
        <pc:spChg chg="replST">
          <ac:chgData name="Cantamessa Astrid" userId="25f9f48d-85bc-43a4-947a-61da0b1c16f5" providerId="ADAL" clId="{80008A71-63AE-4559-A497-FA3DB8649CB7}" dt="2023-07-09T12:18:30.231" v="5679"/>
          <ac:spMkLst>
            <pc:docMk/>
            <pc:sldMk cId="304098410" sldId="480"/>
            <ac:spMk id="51" creationId="{0DD40F25-141B-678A-27FB-4CD7BBD852F7}"/>
          </ac:spMkLst>
        </pc:spChg>
        <pc:spChg chg="replST">
          <ac:chgData name="Cantamessa Astrid" userId="25f9f48d-85bc-43a4-947a-61da0b1c16f5" providerId="ADAL" clId="{80008A71-63AE-4559-A497-FA3DB8649CB7}" dt="2023-07-09T12:18:30.235" v="5680"/>
          <ac:spMkLst>
            <pc:docMk/>
            <pc:sldMk cId="304098410" sldId="480"/>
            <ac:spMk id="52" creationId="{295D284B-3FF3-3BE2-782A-A59CF959EDB6}"/>
          </ac:spMkLst>
        </pc:spChg>
        <pc:spChg chg="replST">
          <ac:chgData name="Cantamessa Astrid" userId="25f9f48d-85bc-43a4-947a-61da0b1c16f5" providerId="ADAL" clId="{80008A71-63AE-4559-A497-FA3DB8649CB7}" dt="2023-07-09T12:18:30.241" v="5681"/>
          <ac:spMkLst>
            <pc:docMk/>
            <pc:sldMk cId="304098410" sldId="480"/>
            <ac:spMk id="53" creationId="{346575AA-0645-E2F0-4F66-8EAB35949E3E}"/>
          </ac:spMkLst>
        </pc:spChg>
        <pc:spChg chg="replST">
          <ac:chgData name="Cantamessa Astrid" userId="25f9f48d-85bc-43a4-947a-61da0b1c16f5" providerId="ADAL" clId="{80008A71-63AE-4559-A497-FA3DB8649CB7}" dt="2023-07-09T12:18:30.246" v="5682"/>
          <ac:spMkLst>
            <pc:docMk/>
            <pc:sldMk cId="304098410" sldId="480"/>
            <ac:spMk id="54" creationId="{B903DB17-47AF-30DD-A799-BCF708533845}"/>
          </ac:spMkLst>
        </pc:spChg>
        <pc:spChg chg="replST">
          <ac:chgData name="Cantamessa Astrid" userId="25f9f48d-85bc-43a4-947a-61da0b1c16f5" providerId="ADAL" clId="{80008A71-63AE-4559-A497-FA3DB8649CB7}" dt="2023-07-09T12:18:30.251" v="5683"/>
          <ac:spMkLst>
            <pc:docMk/>
            <pc:sldMk cId="304098410" sldId="480"/>
            <ac:spMk id="57" creationId="{5ACCB95F-CC5A-926F-695B-FB7B26C2AEBA}"/>
          </ac:spMkLst>
        </pc:spChg>
        <pc:spChg chg="replST">
          <ac:chgData name="Cantamessa Astrid" userId="25f9f48d-85bc-43a4-947a-61da0b1c16f5" providerId="ADAL" clId="{80008A71-63AE-4559-A497-FA3DB8649CB7}" dt="2023-07-09T12:18:30.257" v="5684"/>
          <ac:spMkLst>
            <pc:docMk/>
            <pc:sldMk cId="304098410" sldId="480"/>
            <ac:spMk id="58" creationId="{0DF3DEA1-0501-8369-65E4-D245E0614C30}"/>
          </ac:spMkLst>
        </pc:spChg>
        <pc:spChg chg="replST">
          <ac:chgData name="Cantamessa Astrid" userId="25f9f48d-85bc-43a4-947a-61da0b1c16f5" providerId="ADAL" clId="{80008A71-63AE-4559-A497-FA3DB8649CB7}" dt="2023-07-09T12:18:30.261" v="5685"/>
          <ac:spMkLst>
            <pc:docMk/>
            <pc:sldMk cId="304098410" sldId="480"/>
            <ac:spMk id="59" creationId="{BF62AD48-2CFF-1F72-6AAF-82C8B6B41C2C}"/>
          </ac:spMkLst>
        </pc:spChg>
        <pc:spChg chg="replST">
          <ac:chgData name="Cantamessa Astrid" userId="25f9f48d-85bc-43a4-947a-61da0b1c16f5" providerId="ADAL" clId="{80008A71-63AE-4559-A497-FA3DB8649CB7}" dt="2023-07-09T12:18:30.267" v="5686"/>
          <ac:spMkLst>
            <pc:docMk/>
            <pc:sldMk cId="304098410" sldId="480"/>
            <ac:spMk id="60" creationId="{BEE908D2-35C5-E21E-2794-BED3E2BB230A}"/>
          </ac:spMkLst>
        </pc:spChg>
        <pc:spChg chg="replST">
          <ac:chgData name="Cantamessa Astrid" userId="25f9f48d-85bc-43a4-947a-61da0b1c16f5" providerId="ADAL" clId="{80008A71-63AE-4559-A497-FA3DB8649CB7}" dt="2023-07-09T12:18:30.272" v="5687"/>
          <ac:spMkLst>
            <pc:docMk/>
            <pc:sldMk cId="304098410" sldId="480"/>
            <ac:spMk id="61" creationId="{F1FC3966-ACE3-3871-0FA6-2F05A8AA816E}"/>
          </ac:spMkLst>
        </pc:spChg>
        <pc:spChg chg="replST">
          <ac:chgData name="Cantamessa Astrid" userId="25f9f48d-85bc-43a4-947a-61da0b1c16f5" providerId="ADAL" clId="{80008A71-63AE-4559-A497-FA3DB8649CB7}" dt="2023-07-09T12:18:30.277" v="5688"/>
          <ac:spMkLst>
            <pc:docMk/>
            <pc:sldMk cId="304098410" sldId="480"/>
            <ac:spMk id="62" creationId="{B2E2C006-A99A-B753-91CD-7FADECC62E50}"/>
          </ac:spMkLst>
        </pc:spChg>
        <pc:spChg chg="replST">
          <ac:chgData name="Cantamessa Astrid" userId="25f9f48d-85bc-43a4-947a-61da0b1c16f5" providerId="ADAL" clId="{80008A71-63AE-4559-A497-FA3DB8649CB7}" dt="2023-07-09T12:18:30.282" v="5689"/>
          <ac:spMkLst>
            <pc:docMk/>
            <pc:sldMk cId="304098410" sldId="480"/>
            <ac:spMk id="63" creationId="{D66AFCFC-CC9B-F243-75FD-56AD89D74743}"/>
          </ac:spMkLst>
        </pc:spChg>
        <pc:spChg chg="replST">
          <ac:chgData name="Cantamessa Astrid" userId="25f9f48d-85bc-43a4-947a-61da0b1c16f5" providerId="ADAL" clId="{80008A71-63AE-4559-A497-FA3DB8649CB7}" dt="2023-07-09T12:18:30.287" v="5690"/>
          <ac:spMkLst>
            <pc:docMk/>
            <pc:sldMk cId="304098410" sldId="480"/>
            <ac:spMk id="64" creationId="{5D8BBEC8-5588-90B7-0A9A-98BB27E185B8}"/>
          </ac:spMkLst>
        </pc:spChg>
        <pc:spChg chg="replST">
          <ac:chgData name="Cantamessa Astrid" userId="25f9f48d-85bc-43a4-947a-61da0b1c16f5" providerId="ADAL" clId="{80008A71-63AE-4559-A497-FA3DB8649CB7}" dt="2023-07-09T12:18:30.292" v="5691"/>
          <ac:spMkLst>
            <pc:docMk/>
            <pc:sldMk cId="304098410" sldId="480"/>
            <ac:spMk id="65" creationId="{023C8E8E-39E8-5D02-4368-8F91805F0BAC}"/>
          </ac:spMkLst>
        </pc:spChg>
        <pc:spChg chg="replST">
          <ac:chgData name="Cantamessa Astrid" userId="25f9f48d-85bc-43a4-947a-61da0b1c16f5" providerId="ADAL" clId="{80008A71-63AE-4559-A497-FA3DB8649CB7}" dt="2023-07-09T12:18:30.297" v="5692"/>
          <ac:spMkLst>
            <pc:docMk/>
            <pc:sldMk cId="304098410" sldId="480"/>
            <ac:spMk id="66" creationId="{688A7625-2AE3-3DAB-577F-867A8667D998}"/>
          </ac:spMkLst>
        </pc:spChg>
        <pc:spChg chg="replST">
          <ac:chgData name="Cantamessa Astrid" userId="25f9f48d-85bc-43a4-947a-61da0b1c16f5" providerId="ADAL" clId="{80008A71-63AE-4559-A497-FA3DB8649CB7}" dt="2023-07-09T12:18:30.302" v="5693"/>
          <ac:spMkLst>
            <pc:docMk/>
            <pc:sldMk cId="304098410" sldId="480"/>
            <ac:spMk id="67" creationId="{E392EEAF-02AB-BD9D-CE21-C472E2DA61D6}"/>
          </ac:spMkLst>
        </pc:spChg>
        <pc:spChg chg="replST">
          <ac:chgData name="Cantamessa Astrid" userId="25f9f48d-85bc-43a4-947a-61da0b1c16f5" providerId="ADAL" clId="{80008A71-63AE-4559-A497-FA3DB8649CB7}" dt="2023-07-09T12:18:30.306" v="5694"/>
          <ac:spMkLst>
            <pc:docMk/>
            <pc:sldMk cId="304098410" sldId="480"/>
            <ac:spMk id="68" creationId="{581FD126-5B20-16FC-8636-C8267AAC0489}"/>
          </ac:spMkLst>
        </pc:spChg>
        <pc:spChg chg="replST">
          <ac:chgData name="Cantamessa Astrid" userId="25f9f48d-85bc-43a4-947a-61da0b1c16f5" providerId="ADAL" clId="{80008A71-63AE-4559-A497-FA3DB8649CB7}" dt="2023-07-09T12:18:30.313" v="5695"/>
          <ac:spMkLst>
            <pc:docMk/>
            <pc:sldMk cId="304098410" sldId="480"/>
            <ac:spMk id="70" creationId="{AEE576CA-2A3B-1178-A1F4-DCEB07F66348}"/>
          </ac:spMkLst>
        </pc:spChg>
        <pc:spChg chg="replST">
          <ac:chgData name="Cantamessa Astrid" userId="25f9f48d-85bc-43a4-947a-61da0b1c16f5" providerId="ADAL" clId="{80008A71-63AE-4559-A497-FA3DB8649CB7}" dt="2023-07-09T12:18:30.319" v="5696"/>
          <ac:spMkLst>
            <pc:docMk/>
            <pc:sldMk cId="304098410" sldId="480"/>
            <ac:spMk id="71" creationId="{6FE3EBC5-A7F7-287A-6883-DCE249BFB58E}"/>
          </ac:spMkLst>
        </pc:spChg>
        <pc:spChg chg="replST">
          <ac:chgData name="Cantamessa Astrid" userId="25f9f48d-85bc-43a4-947a-61da0b1c16f5" providerId="ADAL" clId="{80008A71-63AE-4559-A497-FA3DB8649CB7}" dt="2023-07-09T12:18:30.324" v="5697"/>
          <ac:spMkLst>
            <pc:docMk/>
            <pc:sldMk cId="304098410" sldId="480"/>
            <ac:spMk id="72" creationId="{D7B20F9B-CDA0-F945-8DB4-F689C2F17EDD}"/>
          </ac:spMkLst>
        </pc:spChg>
        <pc:spChg chg="replST">
          <ac:chgData name="Cantamessa Astrid" userId="25f9f48d-85bc-43a4-947a-61da0b1c16f5" providerId="ADAL" clId="{80008A71-63AE-4559-A497-FA3DB8649CB7}" dt="2023-07-09T12:18:30.331" v="5698"/>
          <ac:spMkLst>
            <pc:docMk/>
            <pc:sldMk cId="304098410" sldId="480"/>
            <ac:spMk id="73" creationId="{C7B5953A-A530-5C91-96D0-BCA6E45FDA09}"/>
          </ac:spMkLst>
        </pc:spChg>
        <pc:spChg chg="replST">
          <ac:chgData name="Cantamessa Astrid" userId="25f9f48d-85bc-43a4-947a-61da0b1c16f5" providerId="ADAL" clId="{80008A71-63AE-4559-A497-FA3DB8649CB7}" dt="2023-07-09T12:18:30.346" v="5699"/>
          <ac:spMkLst>
            <pc:docMk/>
            <pc:sldMk cId="304098410" sldId="480"/>
            <ac:spMk id="74" creationId="{8A5A091A-D885-3733-7FA2-1B39B6DD2616}"/>
          </ac:spMkLst>
        </pc:spChg>
        <pc:spChg chg="replST">
          <ac:chgData name="Cantamessa Astrid" userId="25f9f48d-85bc-43a4-947a-61da0b1c16f5" providerId="ADAL" clId="{80008A71-63AE-4559-A497-FA3DB8649CB7}" dt="2023-07-09T12:18:30.352" v="5700"/>
          <ac:spMkLst>
            <pc:docMk/>
            <pc:sldMk cId="304098410" sldId="480"/>
            <ac:spMk id="75" creationId="{E9215AEA-0D41-5C7F-E20B-BC9280B3BBFE}"/>
          </ac:spMkLst>
        </pc:spChg>
        <pc:spChg chg="replST">
          <ac:chgData name="Cantamessa Astrid" userId="25f9f48d-85bc-43a4-947a-61da0b1c16f5" providerId="ADAL" clId="{80008A71-63AE-4559-A497-FA3DB8649CB7}" dt="2023-07-09T12:18:30.357" v="5701"/>
          <ac:spMkLst>
            <pc:docMk/>
            <pc:sldMk cId="304098410" sldId="480"/>
            <ac:spMk id="82" creationId="{CDF712EA-0161-726F-07BC-655C41769F7E}"/>
          </ac:spMkLst>
        </pc:spChg>
        <pc:spChg chg="replST">
          <ac:chgData name="Cantamessa Astrid" userId="25f9f48d-85bc-43a4-947a-61da0b1c16f5" providerId="ADAL" clId="{80008A71-63AE-4559-A497-FA3DB8649CB7}" dt="2023-07-09T12:18:30.363" v="5702"/>
          <ac:spMkLst>
            <pc:docMk/>
            <pc:sldMk cId="304098410" sldId="480"/>
            <ac:spMk id="83" creationId="{9A05CD15-C621-09C0-58EE-0ED29E4E0E60}"/>
          </ac:spMkLst>
        </pc:spChg>
        <pc:spChg chg="replST">
          <ac:chgData name="Cantamessa Astrid" userId="25f9f48d-85bc-43a4-947a-61da0b1c16f5" providerId="ADAL" clId="{80008A71-63AE-4559-A497-FA3DB8649CB7}" dt="2023-07-09T12:18:30.368" v="5703"/>
          <ac:spMkLst>
            <pc:docMk/>
            <pc:sldMk cId="304098410" sldId="480"/>
            <ac:spMk id="86" creationId="{81BBA4AC-7B6D-92CA-0A35-ADEC24EB27C8}"/>
          </ac:spMkLst>
        </pc:spChg>
        <pc:spChg chg="replST">
          <ac:chgData name="Cantamessa Astrid" userId="25f9f48d-85bc-43a4-947a-61da0b1c16f5" providerId="ADAL" clId="{80008A71-63AE-4559-A497-FA3DB8649CB7}" dt="2023-07-09T12:18:30.373" v="5704"/>
          <ac:spMkLst>
            <pc:docMk/>
            <pc:sldMk cId="304098410" sldId="480"/>
            <ac:spMk id="87" creationId="{155E9EBB-BECB-799F-A6E0-8C4C29BB44A6}"/>
          </ac:spMkLst>
        </pc:spChg>
        <pc:spChg chg="replST">
          <ac:chgData name="Cantamessa Astrid" userId="25f9f48d-85bc-43a4-947a-61da0b1c16f5" providerId="ADAL" clId="{80008A71-63AE-4559-A497-FA3DB8649CB7}" dt="2023-07-09T12:18:30.378" v="5705"/>
          <ac:spMkLst>
            <pc:docMk/>
            <pc:sldMk cId="304098410" sldId="480"/>
            <ac:spMk id="88" creationId="{D1213043-C7BD-3E99-6078-C3E68963E743}"/>
          </ac:spMkLst>
        </pc:spChg>
        <pc:spChg chg="replST">
          <ac:chgData name="Cantamessa Astrid" userId="25f9f48d-85bc-43a4-947a-61da0b1c16f5" providerId="ADAL" clId="{80008A71-63AE-4559-A497-FA3DB8649CB7}" dt="2023-07-09T12:18:30.383" v="5706"/>
          <ac:spMkLst>
            <pc:docMk/>
            <pc:sldMk cId="304098410" sldId="480"/>
            <ac:spMk id="89" creationId="{CEE0AE7B-4B69-F9E7-5896-888F9723CD5A}"/>
          </ac:spMkLst>
        </pc:spChg>
        <pc:spChg chg="replST">
          <ac:chgData name="Cantamessa Astrid" userId="25f9f48d-85bc-43a4-947a-61da0b1c16f5" providerId="ADAL" clId="{80008A71-63AE-4559-A497-FA3DB8649CB7}" dt="2023-07-09T12:18:30.388" v="5707"/>
          <ac:spMkLst>
            <pc:docMk/>
            <pc:sldMk cId="304098410" sldId="480"/>
            <ac:spMk id="90" creationId="{5D2C09FD-60B4-0E25-3C8A-2BC6A28BF5D4}"/>
          </ac:spMkLst>
        </pc:spChg>
        <pc:spChg chg="replST">
          <ac:chgData name="Cantamessa Astrid" userId="25f9f48d-85bc-43a4-947a-61da0b1c16f5" providerId="ADAL" clId="{80008A71-63AE-4559-A497-FA3DB8649CB7}" dt="2023-07-09T12:18:30.392" v="5708"/>
          <ac:spMkLst>
            <pc:docMk/>
            <pc:sldMk cId="304098410" sldId="480"/>
            <ac:spMk id="91" creationId="{956CD8AD-5D52-1104-75E5-5903C655ACEE}"/>
          </ac:spMkLst>
        </pc:spChg>
        <pc:spChg chg="replST">
          <ac:chgData name="Cantamessa Astrid" userId="25f9f48d-85bc-43a4-947a-61da0b1c16f5" providerId="ADAL" clId="{80008A71-63AE-4559-A497-FA3DB8649CB7}" dt="2023-07-09T12:18:30.397" v="5709"/>
          <ac:spMkLst>
            <pc:docMk/>
            <pc:sldMk cId="304098410" sldId="480"/>
            <ac:spMk id="92" creationId="{ACA4D800-585F-C677-A00E-927D5E9D48D9}"/>
          </ac:spMkLst>
        </pc:spChg>
        <pc:spChg chg="replST">
          <ac:chgData name="Cantamessa Astrid" userId="25f9f48d-85bc-43a4-947a-61da0b1c16f5" providerId="ADAL" clId="{80008A71-63AE-4559-A497-FA3DB8649CB7}" dt="2023-07-09T12:18:30.402" v="5710"/>
          <ac:spMkLst>
            <pc:docMk/>
            <pc:sldMk cId="304098410" sldId="480"/>
            <ac:spMk id="93" creationId="{33FAC880-F134-7F85-2759-AC535A70CDC9}"/>
          </ac:spMkLst>
        </pc:spChg>
        <pc:spChg chg="replST">
          <ac:chgData name="Cantamessa Astrid" userId="25f9f48d-85bc-43a4-947a-61da0b1c16f5" providerId="ADAL" clId="{80008A71-63AE-4559-A497-FA3DB8649CB7}" dt="2023-07-09T12:18:30.406" v="5711"/>
          <ac:spMkLst>
            <pc:docMk/>
            <pc:sldMk cId="304098410" sldId="480"/>
            <ac:spMk id="94" creationId="{FE852BA8-EBBA-2636-8ECB-420EA8F5B274}"/>
          </ac:spMkLst>
        </pc:spChg>
        <pc:spChg chg="replST">
          <ac:chgData name="Cantamessa Astrid" userId="25f9f48d-85bc-43a4-947a-61da0b1c16f5" providerId="ADAL" clId="{80008A71-63AE-4559-A497-FA3DB8649CB7}" dt="2023-07-09T12:18:30.412" v="5712"/>
          <ac:spMkLst>
            <pc:docMk/>
            <pc:sldMk cId="304098410" sldId="480"/>
            <ac:spMk id="95" creationId="{A48ADE3E-004B-C60D-E4A0-F1CB42E5D9B2}"/>
          </ac:spMkLst>
        </pc:spChg>
        <pc:spChg chg="replST">
          <ac:chgData name="Cantamessa Astrid" userId="25f9f48d-85bc-43a4-947a-61da0b1c16f5" providerId="ADAL" clId="{80008A71-63AE-4559-A497-FA3DB8649CB7}" dt="2023-07-09T12:18:30.427" v="5713"/>
          <ac:spMkLst>
            <pc:docMk/>
            <pc:sldMk cId="304098410" sldId="480"/>
            <ac:spMk id="96" creationId="{30502411-ABFD-0287-2B60-AF3F2DE8E167}"/>
          </ac:spMkLst>
        </pc:spChg>
        <pc:spChg chg="replST">
          <ac:chgData name="Cantamessa Astrid" userId="25f9f48d-85bc-43a4-947a-61da0b1c16f5" providerId="ADAL" clId="{80008A71-63AE-4559-A497-FA3DB8649CB7}" dt="2023-07-09T12:18:30.432" v="5714"/>
          <ac:spMkLst>
            <pc:docMk/>
            <pc:sldMk cId="304098410" sldId="480"/>
            <ac:spMk id="97" creationId="{8A6404C3-3FBF-17F1-1DD1-9260C3DF5C19}"/>
          </ac:spMkLst>
        </pc:spChg>
        <pc:spChg chg="replST">
          <ac:chgData name="Cantamessa Astrid" userId="25f9f48d-85bc-43a4-947a-61da0b1c16f5" providerId="ADAL" clId="{80008A71-63AE-4559-A497-FA3DB8649CB7}" dt="2023-07-09T12:18:30.436" v="5715"/>
          <ac:spMkLst>
            <pc:docMk/>
            <pc:sldMk cId="304098410" sldId="480"/>
            <ac:spMk id="98" creationId="{6925A4C2-C3FB-2767-FA4D-72A24454FDB3}"/>
          </ac:spMkLst>
        </pc:spChg>
        <pc:spChg chg="replST">
          <ac:chgData name="Cantamessa Astrid" userId="25f9f48d-85bc-43a4-947a-61da0b1c16f5" providerId="ADAL" clId="{80008A71-63AE-4559-A497-FA3DB8649CB7}" dt="2023-07-09T12:18:30.441" v="5716"/>
          <ac:spMkLst>
            <pc:docMk/>
            <pc:sldMk cId="304098410" sldId="480"/>
            <ac:spMk id="99" creationId="{55626BC8-EFAA-6268-05FD-69780C3DA6FD}"/>
          </ac:spMkLst>
        </pc:spChg>
        <pc:spChg chg="replST">
          <ac:chgData name="Cantamessa Astrid" userId="25f9f48d-85bc-43a4-947a-61da0b1c16f5" providerId="ADAL" clId="{80008A71-63AE-4559-A497-FA3DB8649CB7}" dt="2023-07-09T12:18:30.445" v="5717"/>
          <ac:spMkLst>
            <pc:docMk/>
            <pc:sldMk cId="304098410" sldId="480"/>
            <ac:spMk id="164" creationId="{376CBBB1-F9B1-E98E-23C1-0DA943C3A2E2}"/>
          </ac:spMkLst>
        </pc:spChg>
        <pc:spChg chg="replST">
          <ac:chgData name="Cantamessa Astrid" userId="25f9f48d-85bc-43a4-947a-61da0b1c16f5" providerId="ADAL" clId="{80008A71-63AE-4559-A497-FA3DB8649CB7}" dt="2023-07-09T12:18:30.450" v="5718"/>
          <ac:spMkLst>
            <pc:docMk/>
            <pc:sldMk cId="304098410" sldId="480"/>
            <ac:spMk id="165" creationId="{C4B81398-478A-F1BE-F59C-EECD943BF065}"/>
          </ac:spMkLst>
        </pc:spChg>
        <pc:spChg chg="replST">
          <ac:chgData name="Cantamessa Astrid" userId="25f9f48d-85bc-43a4-947a-61da0b1c16f5" providerId="ADAL" clId="{80008A71-63AE-4559-A497-FA3DB8649CB7}" dt="2023-07-09T12:18:30.454" v="5719"/>
          <ac:spMkLst>
            <pc:docMk/>
            <pc:sldMk cId="304098410" sldId="480"/>
            <ac:spMk id="166" creationId="{3CA769B3-71DB-E533-6E14-751C82FB29AC}"/>
          </ac:spMkLst>
        </pc:spChg>
        <pc:spChg chg="replST">
          <ac:chgData name="Cantamessa Astrid" userId="25f9f48d-85bc-43a4-947a-61da0b1c16f5" providerId="ADAL" clId="{80008A71-63AE-4559-A497-FA3DB8649CB7}" dt="2023-07-09T12:18:30.459" v="5720"/>
          <ac:spMkLst>
            <pc:docMk/>
            <pc:sldMk cId="304098410" sldId="480"/>
            <ac:spMk id="167" creationId="{2AA23B6A-304E-1B83-BB19-02AD28F2FDA4}"/>
          </ac:spMkLst>
        </pc:spChg>
        <pc:spChg chg="replST">
          <ac:chgData name="Cantamessa Astrid" userId="25f9f48d-85bc-43a4-947a-61da0b1c16f5" providerId="ADAL" clId="{80008A71-63AE-4559-A497-FA3DB8649CB7}" dt="2023-07-09T12:18:30.502" v="5729"/>
          <ac:spMkLst>
            <pc:docMk/>
            <pc:sldMk cId="304098410" sldId="480"/>
            <ac:spMk id="169" creationId="{30A8C305-D0D1-6E33-C2BF-9E20CA1BE1F8}"/>
          </ac:spMkLst>
        </pc:spChg>
        <pc:spChg chg="replST">
          <ac:chgData name="Cantamessa Astrid" userId="25f9f48d-85bc-43a4-947a-61da0b1c16f5" providerId="ADAL" clId="{80008A71-63AE-4559-A497-FA3DB8649CB7}" dt="2023-07-09T12:18:30.508" v="5730"/>
          <ac:spMkLst>
            <pc:docMk/>
            <pc:sldMk cId="304098410" sldId="480"/>
            <ac:spMk id="170" creationId="{45A2B6F4-E945-3FA3-E8DA-27D466D41715}"/>
          </ac:spMkLst>
        </pc:spChg>
        <pc:spChg chg="replST">
          <ac:chgData name="Cantamessa Astrid" userId="25f9f48d-85bc-43a4-947a-61da0b1c16f5" providerId="ADAL" clId="{80008A71-63AE-4559-A497-FA3DB8649CB7}" dt="2023-07-09T12:18:30.513" v="5731"/>
          <ac:spMkLst>
            <pc:docMk/>
            <pc:sldMk cId="304098410" sldId="480"/>
            <ac:spMk id="171" creationId="{E777D810-DF58-00B5-A2CD-0B293258C21F}"/>
          </ac:spMkLst>
        </pc:spChg>
        <pc:spChg chg="replST">
          <ac:chgData name="Cantamessa Astrid" userId="25f9f48d-85bc-43a4-947a-61da0b1c16f5" providerId="ADAL" clId="{80008A71-63AE-4559-A497-FA3DB8649CB7}" dt="2023-07-09T12:18:30.517" v="5732"/>
          <ac:spMkLst>
            <pc:docMk/>
            <pc:sldMk cId="304098410" sldId="480"/>
            <ac:spMk id="172" creationId="{E386609E-CE8E-AC04-8668-7654CC1F9FDA}"/>
          </ac:spMkLst>
        </pc:spChg>
        <pc:spChg chg="replST">
          <ac:chgData name="Cantamessa Astrid" userId="25f9f48d-85bc-43a4-947a-61da0b1c16f5" providerId="ADAL" clId="{80008A71-63AE-4559-A497-FA3DB8649CB7}" dt="2023-07-09T12:18:30.521" v="5733"/>
          <ac:spMkLst>
            <pc:docMk/>
            <pc:sldMk cId="304098410" sldId="480"/>
            <ac:spMk id="173" creationId="{9F3DBA4F-5A1B-0E40-EB20-215E8C747226}"/>
          </ac:spMkLst>
        </pc:spChg>
        <pc:spChg chg="replST">
          <ac:chgData name="Cantamessa Astrid" userId="25f9f48d-85bc-43a4-947a-61da0b1c16f5" providerId="ADAL" clId="{80008A71-63AE-4559-A497-FA3DB8649CB7}" dt="2023-07-09T12:18:30.526" v="5734"/>
          <ac:spMkLst>
            <pc:docMk/>
            <pc:sldMk cId="304098410" sldId="480"/>
            <ac:spMk id="174" creationId="{A92047CA-C3A8-E028-44C4-DD4EF2099480}"/>
          </ac:spMkLst>
        </pc:spChg>
        <pc:spChg chg="replST">
          <ac:chgData name="Cantamessa Astrid" userId="25f9f48d-85bc-43a4-947a-61da0b1c16f5" providerId="ADAL" clId="{80008A71-63AE-4559-A497-FA3DB8649CB7}" dt="2023-07-09T12:18:30.530" v="5735"/>
          <ac:spMkLst>
            <pc:docMk/>
            <pc:sldMk cId="304098410" sldId="480"/>
            <ac:spMk id="175" creationId="{FBD7BA2A-FEA9-6EB7-0348-9A6CCF574D85}"/>
          </ac:spMkLst>
        </pc:spChg>
        <pc:spChg chg="replST">
          <ac:chgData name="Cantamessa Astrid" userId="25f9f48d-85bc-43a4-947a-61da0b1c16f5" providerId="ADAL" clId="{80008A71-63AE-4559-A497-FA3DB8649CB7}" dt="2023-07-09T12:18:30.534" v="5736"/>
          <ac:spMkLst>
            <pc:docMk/>
            <pc:sldMk cId="304098410" sldId="480"/>
            <ac:spMk id="176" creationId="{7FA4D030-6F90-ED62-CDD1-84156E30BF40}"/>
          </ac:spMkLst>
        </pc:spChg>
        <pc:grpChg chg="add mod ord replST">
          <ac:chgData name="Cantamessa Astrid" userId="25f9f48d-85bc-43a4-947a-61da0b1c16f5" providerId="ADAL" clId="{80008A71-63AE-4559-A497-FA3DB8649CB7}" dt="2023-07-09T12:18:30.171" v="5667"/>
          <ac:grpSpMkLst>
            <pc:docMk/>
            <pc:sldMk cId="304098410" sldId="480"/>
            <ac:grpSpMk id="18" creationId="{C1909F6D-EB9D-B89B-B3F1-31BC3B8ADD2D}"/>
          </ac:grpSpMkLst>
        </pc:grpChg>
        <pc:grpChg chg="add del">
          <ac:chgData name="Cantamessa Astrid" userId="25f9f48d-85bc-43a4-947a-61da0b1c16f5" providerId="ADAL" clId="{80008A71-63AE-4559-A497-FA3DB8649CB7}" dt="2023-07-08T08:02:36.966" v="5120" actId="165"/>
          <ac:grpSpMkLst>
            <pc:docMk/>
            <pc:sldMk cId="304098410" sldId="480"/>
            <ac:grpSpMk id="44" creationId="{6D8ADA0A-52D8-35B4-A6A2-56840641422B}"/>
          </ac:grpSpMkLst>
        </pc:grpChg>
        <pc:grpChg chg="replST">
          <ac:chgData name="Cantamessa Astrid" userId="25f9f48d-85bc-43a4-947a-61da0b1c16f5" providerId="ADAL" clId="{80008A71-63AE-4559-A497-FA3DB8649CB7}" dt="2023-07-09T12:18:30.498" v="5728"/>
          <ac:grpSpMkLst>
            <pc:docMk/>
            <pc:sldMk cId="304098410" sldId="480"/>
            <ac:grpSpMk id="177" creationId="{628260AF-A132-561F-3FCC-F168015EB156}"/>
          </ac:grpSpMkLst>
        </pc:grpChg>
        <pc:picChg chg="replST">
          <ac:chgData name="Cantamessa Astrid" userId="25f9f48d-85bc-43a4-947a-61da0b1c16f5" providerId="ADAL" clId="{80008A71-63AE-4559-A497-FA3DB8649CB7}" dt="2023-07-09T12:18:30.482" v="5725"/>
          <ac:picMkLst>
            <pc:docMk/>
            <pc:sldMk cId="304098410" sldId="480"/>
            <ac:picMk id="4" creationId="{7D208A5C-0675-B514-F105-590ED85AE05B}"/>
          </ac:picMkLst>
        </pc:picChg>
        <pc:picChg chg="add mod ord modCrop">
          <ac:chgData name="Cantamessa Astrid" userId="25f9f48d-85bc-43a4-947a-61da0b1c16f5" providerId="ADAL" clId="{80008A71-63AE-4559-A497-FA3DB8649CB7}" dt="2023-07-08T08:02:54.986" v="5122" actId="167"/>
          <ac:picMkLst>
            <pc:docMk/>
            <pc:sldMk cId="304098410" sldId="480"/>
            <ac:picMk id="12" creationId="{7C44217B-01C9-E420-C2E0-672FE2A75189}"/>
          </ac:picMkLst>
        </pc:picChg>
        <pc:picChg chg="add mod replST modCrop">
          <ac:chgData name="Cantamessa Astrid" userId="25f9f48d-85bc-43a4-947a-61da0b1c16f5" providerId="ADAL" clId="{80008A71-63AE-4559-A497-FA3DB8649CB7}" dt="2023-07-09T12:18:30.545" v="5738"/>
          <ac:picMkLst>
            <pc:docMk/>
            <pc:sldMk cId="304098410" sldId="480"/>
            <ac:picMk id="13" creationId="{0788D10E-9079-7FB2-F659-CF220AEAF51F}"/>
          </ac:picMkLst>
        </pc:picChg>
        <pc:picChg chg="del">
          <ac:chgData name="Cantamessa Astrid" userId="25f9f48d-85bc-43a4-947a-61da0b1c16f5" providerId="ADAL" clId="{80008A71-63AE-4559-A497-FA3DB8649CB7}" dt="2023-07-08T08:01:16.370" v="4983" actId="478"/>
          <ac:picMkLst>
            <pc:docMk/>
            <pc:sldMk cId="304098410" sldId="480"/>
            <ac:picMk id="19" creationId="{B437C561-E7C7-F100-F320-B050B68A0DD6}"/>
          </ac:picMkLst>
        </pc:picChg>
        <pc:picChg chg="mod modCrop">
          <ac:chgData name="Cantamessa Astrid" userId="25f9f48d-85bc-43a4-947a-61da0b1c16f5" providerId="ADAL" clId="{80008A71-63AE-4559-A497-FA3DB8649CB7}" dt="2023-07-08T08:01:30.988" v="4985" actId="732"/>
          <ac:picMkLst>
            <pc:docMk/>
            <pc:sldMk cId="304098410" sldId="480"/>
            <ac:picMk id="36" creationId="{CDE0BD77-E1AA-F188-2349-3E4FE1E4EDE5}"/>
          </ac:picMkLst>
        </pc:picChg>
        <pc:picChg chg="replST">
          <ac:chgData name="Cantamessa Astrid" userId="25f9f48d-85bc-43a4-947a-61da0b1c16f5" providerId="ADAL" clId="{80008A71-63AE-4559-A497-FA3DB8649CB7}" dt="2023-07-09T12:18:30.478" v="5724"/>
          <ac:picMkLst>
            <pc:docMk/>
            <pc:sldMk cId="304098410" sldId="480"/>
            <ac:picMk id="69" creationId="{66B4435D-94F3-4FA0-9B23-F8E5B1A886CF}"/>
          </ac:picMkLst>
        </pc:picChg>
        <pc:cxnChg chg="replST">
          <ac:chgData name="Cantamessa Astrid" userId="25f9f48d-85bc-43a4-947a-61da0b1c16f5" providerId="ADAL" clId="{80008A71-63AE-4559-A497-FA3DB8649CB7}" dt="2023-07-09T12:18:30.493" v="5727"/>
          <ac:cxnSpMkLst>
            <pc:docMk/>
            <pc:sldMk cId="304098410" sldId="480"/>
            <ac:cxnSpMk id="108" creationId="{B1C40F67-71EB-7CA1-0846-172631AFBF24}"/>
          </ac:cxnSpMkLst>
        </pc:cxnChg>
      </pc:sldChg>
      <pc:sldChg chg="del">
        <pc:chgData name="Cantamessa Astrid" userId="25f9f48d-85bc-43a4-947a-61da0b1c16f5" providerId="ADAL" clId="{80008A71-63AE-4559-A497-FA3DB8649CB7}" dt="2023-07-06T09:18:17.723" v="170" actId="47"/>
        <pc:sldMkLst>
          <pc:docMk/>
          <pc:sldMk cId="2741507833" sldId="482"/>
        </pc:sldMkLst>
      </pc:sldChg>
      <pc:sldChg chg="del">
        <pc:chgData name="Cantamessa Astrid" userId="25f9f48d-85bc-43a4-947a-61da0b1c16f5" providerId="ADAL" clId="{80008A71-63AE-4559-A497-FA3DB8649CB7}" dt="2023-07-06T09:18:41.901" v="174" actId="47"/>
        <pc:sldMkLst>
          <pc:docMk/>
          <pc:sldMk cId="3603395680" sldId="484"/>
        </pc:sldMkLst>
      </pc:sldChg>
      <pc:sldChg chg="modSp mod">
        <pc:chgData name="Cantamessa Astrid" userId="25f9f48d-85bc-43a4-947a-61da0b1c16f5" providerId="ADAL" clId="{80008A71-63AE-4559-A497-FA3DB8649CB7}" dt="2023-07-09T12:33:54.752" v="6634"/>
        <pc:sldMkLst>
          <pc:docMk/>
          <pc:sldMk cId="3525052121" sldId="485"/>
        </pc:sldMkLst>
        <pc:spChg chg="replST">
          <ac:chgData name="Cantamessa Astrid" userId="25f9f48d-85bc-43a4-947a-61da0b1c16f5" providerId="ADAL" clId="{80008A71-63AE-4559-A497-FA3DB8649CB7}" dt="2023-07-09T12:18:33.544" v="6368"/>
          <ac:spMkLst>
            <pc:docMk/>
            <pc:sldMk cId="3525052121" sldId="485"/>
            <ac:spMk id="2" creationId="{C90336A4-A679-3797-2D40-AE1470590D67}"/>
          </ac:spMkLst>
        </pc:spChg>
        <pc:spChg chg="replST">
          <ac:chgData name="Cantamessa Astrid" userId="25f9f48d-85bc-43a4-947a-61da0b1c16f5" providerId="ADAL" clId="{80008A71-63AE-4559-A497-FA3DB8649CB7}" dt="2023-07-09T12:18:33.476" v="6353"/>
          <ac:spMkLst>
            <pc:docMk/>
            <pc:sldMk cId="3525052121" sldId="485"/>
            <ac:spMk id="6" creationId="{0B7A261A-AD54-4F84-B984-A9B01E1FE010}"/>
          </ac:spMkLst>
        </pc:spChg>
        <pc:spChg chg="mod replST">
          <ac:chgData name="Cantamessa Astrid" userId="25f9f48d-85bc-43a4-947a-61da0b1c16f5" providerId="ADAL" clId="{80008A71-63AE-4559-A497-FA3DB8649CB7}" dt="2023-07-09T12:18:33.481" v="6354"/>
          <ac:spMkLst>
            <pc:docMk/>
            <pc:sldMk cId="3525052121" sldId="485"/>
            <ac:spMk id="8" creationId="{17AE17F6-ABD7-427A-AFCD-DDEDC8BDF89F}"/>
          </ac:spMkLst>
        </pc:spChg>
        <pc:spChg chg="replST">
          <ac:chgData name="Cantamessa Astrid" userId="25f9f48d-85bc-43a4-947a-61da0b1c16f5" providerId="ADAL" clId="{80008A71-63AE-4559-A497-FA3DB8649CB7}" dt="2023-07-09T12:18:33.484" v="6355"/>
          <ac:spMkLst>
            <pc:docMk/>
            <pc:sldMk cId="3525052121" sldId="485"/>
            <ac:spMk id="9" creationId="{3B68FAD8-B856-44B0-8057-0B900F4DE388}"/>
          </ac:spMkLst>
        </pc:spChg>
        <pc:spChg chg="mod replST">
          <ac:chgData name="Cantamessa Astrid" userId="25f9f48d-85bc-43a4-947a-61da0b1c16f5" providerId="ADAL" clId="{80008A71-63AE-4559-A497-FA3DB8649CB7}" dt="2023-07-09T12:32:08.018" v="6633" actId="14100"/>
          <ac:spMkLst>
            <pc:docMk/>
            <pc:sldMk cId="3525052121" sldId="485"/>
            <ac:spMk id="14" creationId="{4265786E-2EDB-390A-4BA5-760C2D769588}"/>
          </ac:spMkLst>
        </pc:spChg>
        <pc:spChg chg="replST">
          <ac:chgData name="Cantamessa Astrid" userId="25f9f48d-85bc-43a4-947a-61da0b1c16f5" providerId="ADAL" clId="{80008A71-63AE-4559-A497-FA3DB8649CB7}" dt="2023-07-09T12:18:33.516" v="6362"/>
          <ac:spMkLst>
            <pc:docMk/>
            <pc:sldMk cId="3525052121" sldId="485"/>
            <ac:spMk id="15" creationId="{819694D7-C7AF-F19E-5640-792D08E29E4E}"/>
          </ac:spMkLst>
        </pc:spChg>
        <pc:spChg chg="mod replST">
          <ac:chgData name="Cantamessa Astrid" userId="25f9f48d-85bc-43a4-947a-61da0b1c16f5" providerId="ADAL" clId="{80008A71-63AE-4559-A497-FA3DB8649CB7}" dt="2023-07-09T12:18:33.521" v="6363"/>
          <ac:spMkLst>
            <pc:docMk/>
            <pc:sldMk cId="3525052121" sldId="485"/>
            <ac:spMk id="16" creationId="{6717F9B2-4773-F9DA-2833-170D7512510D}"/>
          </ac:spMkLst>
        </pc:spChg>
        <pc:spChg chg="replST">
          <ac:chgData name="Cantamessa Astrid" userId="25f9f48d-85bc-43a4-947a-61da0b1c16f5" providerId="ADAL" clId="{80008A71-63AE-4559-A497-FA3DB8649CB7}" dt="2023-07-09T12:18:33.525" v="6364"/>
          <ac:spMkLst>
            <pc:docMk/>
            <pc:sldMk cId="3525052121" sldId="485"/>
            <ac:spMk id="17" creationId="{BC6F6A23-A148-A95E-306B-6CC49CC7F513}"/>
          </ac:spMkLst>
        </pc:spChg>
        <pc:spChg chg="mod replST">
          <ac:chgData name="Cantamessa Astrid" userId="25f9f48d-85bc-43a4-947a-61da0b1c16f5" providerId="ADAL" clId="{80008A71-63AE-4559-A497-FA3DB8649CB7}" dt="2023-07-09T12:18:33.530" v="6365"/>
          <ac:spMkLst>
            <pc:docMk/>
            <pc:sldMk cId="3525052121" sldId="485"/>
            <ac:spMk id="20" creationId="{323855C4-FFE2-EEC0-3EAA-1D30A8C671F7}"/>
          </ac:spMkLst>
        </pc:spChg>
        <pc:spChg chg="replST">
          <ac:chgData name="Cantamessa Astrid" userId="25f9f48d-85bc-43a4-947a-61da0b1c16f5" providerId="ADAL" clId="{80008A71-63AE-4559-A497-FA3DB8649CB7}" dt="2023-07-09T12:18:33.574" v="6373"/>
          <ac:spMkLst>
            <pc:docMk/>
            <pc:sldMk cId="3525052121" sldId="485"/>
            <ac:spMk id="22" creationId="{3205EAE9-C4C0-AB05-C4F7-1856DA1738C4}"/>
          </ac:spMkLst>
        </pc:spChg>
        <pc:spChg chg="replST">
          <ac:chgData name="Cantamessa Astrid" userId="25f9f48d-85bc-43a4-947a-61da0b1c16f5" providerId="ADAL" clId="{80008A71-63AE-4559-A497-FA3DB8649CB7}" dt="2023-07-09T12:18:33.579" v="6374"/>
          <ac:spMkLst>
            <pc:docMk/>
            <pc:sldMk cId="3525052121" sldId="485"/>
            <ac:spMk id="23" creationId="{2BF77E72-6DA5-1ACA-F6A0-918AA23850CD}"/>
          </ac:spMkLst>
        </pc:spChg>
        <pc:spChg chg="replST">
          <ac:chgData name="Cantamessa Astrid" userId="25f9f48d-85bc-43a4-947a-61da0b1c16f5" providerId="ADAL" clId="{80008A71-63AE-4559-A497-FA3DB8649CB7}" dt="2023-07-09T12:18:33.494" v="6357"/>
          <ac:spMkLst>
            <pc:docMk/>
            <pc:sldMk cId="3525052121" sldId="485"/>
            <ac:spMk id="31" creationId="{428A6734-43AC-6122-2DC7-39F24C1D2821}"/>
          </ac:spMkLst>
        </pc:spChg>
        <pc:spChg chg="mod replST">
          <ac:chgData name="Cantamessa Astrid" userId="25f9f48d-85bc-43a4-947a-61da0b1c16f5" providerId="ADAL" clId="{80008A71-63AE-4559-A497-FA3DB8649CB7}" dt="2023-07-09T12:18:33.499" v="6358"/>
          <ac:spMkLst>
            <pc:docMk/>
            <pc:sldMk cId="3525052121" sldId="485"/>
            <ac:spMk id="32" creationId="{043E2F43-C0A8-1751-6786-27CA3642BE29}"/>
          </ac:spMkLst>
        </pc:spChg>
        <pc:spChg chg="mod replST">
          <ac:chgData name="Cantamessa Astrid" userId="25f9f48d-85bc-43a4-947a-61da0b1c16f5" providerId="ADAL" clId="{80008A71-63AE-4559-A497-FA3DB8649CB7}" dt="2023-07-09T12:33:54.752" v="6634"/>
          <ac:spMkLst>
            <pc:docMk/>
            <pc:sldMk cId="3525052121" sldId="485"/>
            <ac:spMk id="33" creationId="{48E6006C-A67D-07E0-1971-E0E834315044}"/>
          </ac:spMkLst>
        </pc:spChg>
        <pc:spChg chg="replST">
          <ac:chgData name="Cantamessa Astrid" userId="25f9f48d-85bc-43a4-947a-61da0b1c16f5" providerId="ADAL" clId="{80008A71-63AE-4559-A497-FA3DB8649CB7}" dt="2023-07-09T12:18:33.535" v="6366"/>
          <ac:spMkLst>
            <pc:docMk/>
            <pc:sldMk cId="3525052121" sldId="485"/>
            <ac:spMk id="49" creationId="{8C36F107-FFF6-76BB-13CF-9931D595DDB5}"/>
          </ac:spMkLst>
        </pc:spChg>
        <pc:spChg chg="replST">
          <ac:chgData name="Cantamessa Astrid" userId="25f9f48d-85bc-43a4-947a-61da0b1c16f5" providerId="ADAL" clId="{80008A71-63AE-4559-A497-FA3DB8649CB7}" dt="2023-07-09T12:18:33.540" v="6367"/>
          <ac:spMkLst>
            <pc:docMk/>
            <pc:sldMk cId="3525052121" sldId="485"/>
            <ac:spMk id="51" creationId="{20231540-DA89-3A68-E497-AF92EBEB517E}"/>
          </ac:spMkLst>
        </pc:spChg>
        <pc:grpChg chg="replST">
          <ac:chgData name="Cantamessa Astrid" userId="25f9f48d-85bc-43a4-947a-61da0b1c16f5" providerId="ADAL" clId="{80008A71-63AE-4559-A497-FA3DB8649CB7}" dt="2023-07-09T12:18:33.558" v="6371"/>
          <ac:grpSpMkLst>
            <pc:docMk/>
            <pc:sldMk cId="3525052121" sldId="485"/>
            <ac:grpSpMk id="7" creationId="{D89B38B4-622B-43F4-2A39-C0A677414E9B}"/>
          </ac:grpSpMkLst>
        </pc:grpChg>
        <pc:picChg chg="replST">
          <ac:chgData name="Cantamessa Astrid" userId="25f9f48d-85bc-43a4-947a-61da0b1c16f5" providerId="ADAL" clId="{80008A71-63AE-4559-A497-FA3DB8649CB7}" dt="2023-07-09T12:18:33.489" v="6356"/>
          <ac:picMkLst>
            <pc:docMk/>
            <pc:sldMk cId="3525052121" sldId="485"/>
            <ac:picMk id="3" creationId="{E395D877-9FDB-30DC-6673-DCE7C0C844AC}"/>
          </ac:picMkLst>
        </pc:picChg>
        <pc:picChg chg="replST">
          <ac:chgData name="Cantamessa Astrid" userId="25f9f48d-85bc-43a4-947a-61da0b1c16f5" providerId="ADAL" clId="{80008A71-63AE-4559-A497-FA3DB8649CB7}" dt="2023-07-09T12:18:33.503" v="6359"/>
          <ac:picMkLst>
            <pc:docMk/>
            <pc:sldMk cId="3525052121" sldId="485"/>
            <ac:picMk id="5" creationId="{9F1F030B-E7B3-5D7A-2718-576074B71D91}"/>
          </ac:picMkLst>
        </pc:picChg>
        <pc:picChg chg="replST">
          <ac:chgData name="Cantamessa Astrid" userId="25f9f48d-85bc-43a4-947a-61da0b1c16f5" providerId="ADAL" clId="{80008A71-63AE-4559-A497-FA3DB8649CB7}" dt="2023-07-09T12:18:33.507" v="6360"/>
          <ac:picMkLst>
            <pc:docMk/>
            <pc:sldMk cId="3525052121" sldId="485"/>
            <ac:picMk id="10" creationId="{AB27C47F-07E4-2C18-2128-C238D4BFC8C0}"/>
          </ac:picMkLst>
        </pc:picChg>
        <pc:picChg chg="replST">
          <ac:chgData name="Cantamessa Astrid" userId="25f9f48d-85bc-43a4-947a-61da0b1c16f5" providerId="ADAL" clId="{80008A71-63AE-4559-A497-FA3DB8649CB7}" dt="2023-07-09T12:18:33.588" v="6376"/>
          <ac:picMkLst>
            <pc:docMk/>
            <pc:sldMk cId="3525052121" sldId="485"/>
            <ac:picMk id="12" creationId="{F3E6CB95-1E19-9273-45BE-1D728EBB3E2D}"/>
          </ac:picMkLst>
        </pc:picChg>
        <pc:picChg chg="replST">
          <ac:chgData name="Cantamessa Astrid" userId="25f9f48d-85bc-43a4-947a-61da0b1c16f5" providerId="ADAL" clId="{80008A71-63AE-4559-A497-FA3DB8649CB7}" dt="2023-07-09T12:18:33.549" v="6369"/>
          <ac:picMkLst>
            <pc:docMk/>
            <pc:sldMk cId="3525052121" sldId="485"/>
            <ac:picMk id="18" creationId="{81C8936C-4006-7ED6-E1E0-077DF0DCD17D}"/>
          </ac:picMkLst>
        </pc:picChg>
        <pc:picChg chg="replST">
          <ac:chgData name="Cantamessa Astrid" userId="25f9f48d-85bc-43a4-947a-61da0b1c16f5" providerId="ADAL" clId="{80008A71-63AE-4559-A497-FA3DB8649CB7}" dt="2023-07-09T12:18:33.563" v="6372"/>
          <ac:picMkLst>
            <pc:docMk/>
            <pc:sldMk cId="3525052121" sldId="485"/>
            <ac:picMk id="21" creationId="{5F80D444-22E6-5BF7-FBC8-55C6A96E87E9}"/>
          </ac:picMkLst>
        </pc:picChg>
        <pc:picChg chg="replST">
          <ac:chgData name="Cantamessa Astrid" userId="25f9f48d-85bc-43a4-947a-61da0b1c16f5" providerId="ADAL" clId="{80008A71-63AE-4559-A497-FA3DB8649CB7}" dt="2023-07-09T12:18:33.584" v="6375"/>
          <ac:picMkLst>
            <pc:docMk/>
            <pc:sldMk cId="3525052121" sldId="485"/>
            <ac:picMk id="1026" creationId="{CE22D382-27C7-D300-2C88-ABBE35E528A6}"/>
          </ac:picMkLst>
        </pc:picChg>
      </pc:sldChg>
      <pc:sldChg chg="modSp mod">
        <pc:chgData name="Cantamessa Astrid" userId="25f9f48d-85bc-43a4-947a-61da0b1c16f5" providerId="ADAL" clId="{80008A71-63AE-4559-A497-FA3DB8649CB7}" dt="2023-07-09T12:19:14.160" v="6576" actId="20577"/>
        <pc:sldMkLst>
          <pc:docMk/>
          <pc:sldMk cId="2827605956" sldId="486"/>
        </pc:sldMkLst>
        <pc:spChg chg="replST">
          <ac:chgData name="Cantamessa Astrid" userId="25f9f48d-85bc-43a4-947a-61da0b1c16f5" providerId="ADAL" clId="{80008A71-63AE-4559-A497-FA3DB8649CB7}" dt="2023-07-09T12:18:28.777" v="5447"/>
          <ac:spMkLst>
            <pc:docMk/>
            <pc:sldMk cId="2827605956" sldId="486"/>
            <ac:spMk id="2" creationId="{CF8583EE-82BC-160F-6290-F855F81A3AF6}"/>
          </ac:spMkLst>
        </pc:spChg>
        <pc:spChg chg="replST">
          <ac:chgData name="Cantamessa Astrid" userId="25f9f48d-85bc-43a4-947a-61da0b1c16f5" providerId="ADAL" clId="{80008A71-63AE-4559-A497-FA3DB8649CB7}" dt="2023-07-09T12:18:28.847" v="5458"/>
          <ac:spMkLst>
            <pc:docMk/>
            <pc:sldMk cId="2827605956" sldId="486"/>
            <ac:spMk id="3" creationId="{4D07D647-EBFE-707F-87DB-8D8A2789EE8A}"/>
          </ac:spMkLst>
        </pc:spChg>
        <pc:spChg chg="mod replST">
          <ac:chgData name="Cantamessa Astrid" userId="25f9f48d-85bc-43a4-947a-61da0b1c16f5" providerId="ADAL" clId="{80008A71-63AE-4559-A497-FA3DB8649CB7}" dt="2023-07-09T12:19:09.978" v="6575" actId="20577"/>
          <ac:spMkLst>
            <pc:docMk/>
            <pc:sldMk cId="2827605956" sldId="486"/>
            <ac:spMk id="10" creationId="{B913B4DB-2508-FA3A-41B8-07F7BAE2251E}"/>
          </ac:spMkLst>
        </pc:spChg>
        <pc:spChg chg="replST">
          <ac:chgData name="Cantamessa Astrid" userId="25f9f48d-85bc-43a4-947a-61da0b1c16f5" providerId="ADAL" clId="{80008A71-63AE-4559-A497-FA3DB8649CB7}" dt="2023-07-09T12:18:28.815" v="5453"/>
          <ac:spMkLst>
            <pc:docMk/>
            <pc:sldMk cId="2827605956" sldId="486"/>
            <ac:spMk id="14" creationId="{24074B78-F981-8F1F-0D11-666C4796888A}"/>
          </ac:spMkLst>
        </pc:spChg>
        <pc:spChg chg="replST">
          <ac:chgData name="Cantamessa Astrid" userId="25f9f48d-85bc-43a4-947a-61da0b1c16f5" providerId="ADAL" clId="{80008A71-63AE-4559-A497-FA3DB8649CB7}" dt="2023-07-09T12:18:28.748" v="5442"/>
          <ac:spMkLst>
            <pc:docMk/>
            <pc:sldMk cId="2827605956" sldId="486"/>
            <ac:spMk id="17" creationId="{06C0B115-6E92-81F6-A8A8-A252B02EFCCE}"/>
          </ac:spMkLst>
        </pc:spChg>
        <pc:spChg chg="mod replST">
          <ac:chgData name="Cantamessa Astrid" userId="25f9f48d-85bc-43a4-947a-61da0b1c16f5" providerId="ADAL" clId="{80008A71-63AE-4559-A497-FA3DB8649CB7}" dt="2023-07-09T12:18:28.755" v="5443"/>
          <ac:spMkLst>
            <pc:docMk/>
            <pc:sldMk cId="2827605956" sldId="486"/>
            <ac:spMk id="18" creationId="{75E345B8-5049-DEE0-574D-4DEA53ABE634}"/>
          </ac:spMkLst>
        </pc:spChg>
        <pc:spChg chg="mod replST">
          <ac:chgData name="Cantamessa Astrid" userId="25f9f48d-85bc-43a4-947a-61da0b1c16f5" providerId="ADAL" clId="{80008A71-63AE-4559-A497-FA3DB8649CB7}" dt="2023-07-09T12:18:28.795" v="5450"/>
          <ac:spMkLst>
            <pc:docMk/>
            <pc:sldMk cId="2827605956" sldId="486"/>
            <ac:spMk id="20" creationId="{47DFA996-4F08-1351-1C9D-5AE2C2B13BD5}"/>
          </ac:spMkLst>
        </pc:spChg>
        <pc:spChg chg="mod replST">
          <ac:chgData name="Cantamessa Astrid" userId="25f9f48d-85bc-43a4-947a-61da0b1c16f5" providerId="ADAL" clId="{80008A71-63AE-4559-A497-FA3DB8649CB7}" dt="2023-07-09T12:19:14.160" v="6576" actId="20577"/>
          <ac:spMkLst>
            <pc:docMk/>
            <pc:sldMk cId="2827605956" sldId="486"/>
            <ac:spMk id="21" creationId="{4B89DBA1-1FEF-38AE-DF92-5077C5DDAC01}"/>
          </ac:spMkLst>
        </pc:spChg>
        <pc:spChg chg="mod replST">
          <ac:chgData name="Cantamessa Astrid" userId="25f9f48d-85bc-43a4-947a-61da0b1c16f5" providerId="ADAL" clId="{80008A71-63AE-4559-A497-FA3DB8649CB7}" dt="2023-07-09T12:18:43.057" v="6574" actId="20577"/>
          <ac:spMkLst>
            <pc:docMk/>
            <pc:sldMk cId="2827605956" sldId="486"/>
            <ac:spMk id="25" creationId="{C31797CC-3DE2-BD6E-8C79-4CF9F50B9E57}"/>
          </ac:spMkLst>
        </pc:spChg>
        <pc:grpChg chg="replST">
          <ac:chgData name="Cantamessa Astrid" userId="25f9f48d-85bc-43a4-947a-61da0b1c16f5" providerId="ADAL" clId="{80008A71-63AE-4559-A497-FA3DB8649CB7}" dt="2023-07-09T12:18:28.810" v="5452"/>
          <ac:grpSpMkLst>
            <pc:docMk/>
            <pc:sldMk cId="2827605956" sldId="486"/>
            <ac:grpSpMk id="8" creationId="{46B8CA17-B727-A5C1-A9A0-4791B8214CC8}"/>
          </ac:grpSpMkLst>
        </pc:grpChg>
        <pc:picChg chg="replST">
          <ac:chgData name="Cantamessa Astrid" userId="25f9f48d-85bc-43a4-947a-61da0b1c16f5" providerId="ADAL" clId="{80008A71-63AE-4559-A497-FA3DB8649CB7}" dt="2023-07-09T12:18:28.783" v="5448"/>
          <ac:picMkLst>
            <pc:docMk/>
            <pc:sldMk cId="2827605956" sldId="486"/>
            <ac:picMk id="12" creationId="{B16646E7-E1E9-7AD3-82AE-7FDE26D07E1C}"/>
          </ac:picMkLst>
        </pc:picChg>
        <pc:picChg chg="replST">
          <ac:chgData name="Cantamessa Astrid" userId="25f9f48d-85bc-43a4-947a-61da0b1c16f5" providerId="ADAL" clId="{80008A71-63AE-4559-A497-FA3DB8649CB7}" dt="2023-07-09T12:18:28.789" v="5449"/>
          <ac:picMkLst>
            <pc:docMk/>
            <pc:sldMk cId="2827605956" sldId="486"/>
            <ac:picMk id="16" creationId="{E55F6E1A-C81A-34AE-C9BE-8DF5746B07C0}"/>
          </ac:picMkLst>
        </pc:picChg>
        <pc:picChg chg="replST">
          <ac:chgData name="Cantamessa Astrid" userId="25f9f48d-85bc-43a4-947a-61da0b1c16f5" providerId="ADAL" clId="{80008A71-63AE-4559-A497-FA3DB8649CB7}" dt="2023-07-09T12:18:28.760" v="5444"/>
          <ac:picMkLst>
            <pc:docMk/>
            <pc:sldMk cId="2827605956" sldId="486"/>
            <ac:picMk id="19" creationId="{D4805000-41EA-51C1-B587-18F7161E6ADE}"/>
          </ac:picMkLst>
        </pc:picChg>
        <pc:picChg chg="replST">
          <ac:chgData name="Cantamessa Astrid" userId="25f9f48d-85bc-43a4-947a-61da0b1c16f5" providerId="ADAL" clId="{80008A71-63AE-4559-A497-FA3DB8649CB7}" dt="2023-07-09T12:18:28.765" v="5445"/>
          <ac:picMkLst>
            <pc:docMk/>
            <pc:sldMk cId="2827605956" sldId="486"/>
            <ac:picMk id="28" creationId="{4065A02E-1CE9-46D3-A044-A85116FA05C2}"/>
          </ac:picMkLst>
        </pc:picChg>
        <pc:picChg chg="replST">
          <ac:chgData name="Cantamessa Astrid" userId="25f9f48d-85bc-43a4-947a-61da0b1c16f5" providerId="ADAL" clId="{80008A71-63AE-4559-A497-FA3DB8649CB7}" dt="2023-07-09T12:18:28.742" v="5441"/>
          <ac:picMkLst>
            <pc:docMk/>
            <pc:sldMk cId="2827605956" sldId="486"/>
            <ac:picMk id="59" creationId="{C8FE1470-A109-3FFB-814F-DDB2BFB4671E}"/>
          </ac:picMkLst>
        </pc:picChg>
        <pc:cxnChg chg="replST">
          <ac:chgData name="Cantamessa Astrid" userId="25f9f48d-85bc-43a4-947a-61da0b1c16f5" providerId="ADAL" clId="{80008A71-63AE-4559-A497-FA3DB8649CB7}" dt="2023-07-09T12:18:28.820" v="5454"/>
          <ac:cxnSpMkLst>
            <pc:docMk/>
            <pc:sldMk cId="2827605956" sldId="486"/>
            <ac:cxnSpMk id="15" creationId="{CF3D1213-5386-3A9E-DF2A-5A0728F9D8BA}"/>
          </ac:cxnSpMkLst>
        </pc:cxnChg>
        <pc:cxnChg chg="replST">
          <ac:chgData name="Cantamessa Astrid" userId="25f9f48d-85bc-43a4-947a-61da0b1c16f5" providerId="ADAL" clId="{80008A71-63AE-4559-A497-FA3DB8649CB7}" dt="2023-07-09T12:18:28.827" v="5455"/>
          <ac:cxnSpMkLst>
            <pc:docMk/>
            <pc:sldMk cId="2827605956" sldId="486"/>
            <ac:cxnSpMk id="23" creationId="{60F7B77A-5E50-1BE8-E718-E9C182D61A7F}"/>
          </ac:cxnSpMkLst>
        </pc:cxnChg>
        <pc:cxnChg chg="mod replST">
          <ac:chgData name="Cantamessa Astrid" userId="25f9f48d-85bc-43a4-947a-61da0b1c16f5" providerId="ADAL" clId="{80008A71-63AE-4559-A497-FA3DB8649CB7}" dt="2023-07-09T12:18:43.057" v="6574" actId="20577"/>
          <ac:cxnSpMkLst>
            <pc:docMk/>
            <pc:sldMk cId="2827605956" sldId="486"/>
            <ac:cxnSpMk id="26" creationId="{9B4082B2-A4D8-4400-C2A3-E6714450A39A}"/>
          </ac:cxnSpMkLst>
        </pc:cxnChg>
      </pc:sldChg>
      <pc:sldChg chg="modSp del mod">
        <pc:chgData name="Cantamessa Astrid" userId="25f9f48d-85bc-43a4-947a-61da0b1c16f5" providerId="ADAL" clId="{80008A71-63AE-4559-A497-FA3DB8649CB7}" dt="2023-07-06T15:08:25.110" v="4265" actId="47"/>
        <pc:sldMkLst>
          <pc:docMk/>
          <pc:sldMk cId="1678879276" sldId="487"/>
        </pc:sldMkLst>
        <pc:spChg chg="mod">
          <ac:chgData name="Cantamessa Astrid" userId="25f9f48d-85bc-43a4-947a-61da0b1c16f5" providerId="ADAL" clId="{80008A71-63AE-4559-A497-FA3DB8649CB7}" dt="2023-07-06T12:39:27.385" v="948" actId="20577"/>
          <ac:spMkLst>
            <pc:docMk/>
            <pc:sldMk cId="1678879276" sldId="487"/>
            <ac:spMk id="2" creationId="{19FB2BC9-8EAE-466E-BF85-797572A8E22E}"/>
          </ac:spMkLst>
        </pc:spChg>
        <pc:spChg chg="mod">
          <ac:chgData name="Cantamessa Astrid" userId="25f9f48d-85bc-43a4-947a-61da0b1c16f5" providerId="ADAL" clId="{80008A71-63AE-4559-A497-FA3DB8649CB7}" dt="2023-07-06T13:15:37.820" v="1524" actId="20577"/>
          <ac:spMkLst>
            <pc:docMk/>
            <pc:sldMk cId="1678879276" sldId="487"/>
            <ac:spMk id="8" creationId="{9FECD468-D859-490E-9795-74DDD441B13C}"/>
          </ac:spMkLst>
        </pc:spChg>
      </pc:sldChg>
      <pc:sldChg chg="addSp delSp modSp mod delAnim modAnim">
        <pc:chgData name="Cantamessa Astrid" userId="25f9f48d-85bc-43a4-947a-61da0b1c16f5" providerId="ADAL" clId="{80008A71-63AE-4559-A497-FA3DB8649CB7}" dt="2023-07-12T05:35:45.194" v="6664"/>
        <pc:sldMkLst>
          <pc:docMk/>
          <pc:sldMk cId="3734823317" sldId="488"/>
        </pc:sldMkLst>
        <pc:spChg chg="mod replST">
          <ac:chgData name="Cantamessa Astrid" userId="25f9f48d-85bc-43a4-947a-61da0b1c16f5" providerId="ADAL" clId="{80008A71-63AE-4559-A497-FA3DB8649CB7}" dt="2023-07-09T12:18:34.087" v="6473"/>
          <ac:spMkLst>
            <pc:docMk/>
            <pc:sldMk cId="3734823317" sldId="488"/>
            <ac:spMk id="2" creationId="{19FB2BC9-8EAE-466E-BF85-797572A8E22E}"/>
          </ac:spMkLst>
        </pc:spChg>
        <pc:spChg chg="add mod replST">
          <ac:chgData name="Cantamessa Astrid" userId="25f9f48d-85bc-43a4-947a-61da0b1c16f5" providerId="ADAL" clId="{80008A71-63AE-4559-A497-FA3DB8649CB7}" dt="2023-07-09T12:18:34.105" v="6477"/>
          <ac:spMkLst>
            <pc:docMk/>
            <pc:sldMk cId="3734823317" sldId="488"/>
            <ac:spMk id="3" creationId="{BB014999-013F-5FD0-D817-443E51639AA0}"/>
          </ac:spMkLst>
        </pc:spChg>
        <pc:spChg chg="add del mod">
          <ac:chgData name="Cantamessa Astrid" userId="25f9f48d-85bc-43a4-947a-61da0b1c16f5" providerId="ADAL" clId="{80008A71-63AE-4559-A497-FA3DB8649CB7}" dt="2023-07-06T14:12:29.441" v="1915" actId="478"/>
          <ac:spMkLst>
            <pc:docMk/>
            <pc:sldMk cId="3734823317" sldId="488"/>
            <ac:spMk id="4" creationId="{80DD68E8-A7FA-785A-F2AA-D9CC69824103}"/>
          </ac:spMkLst>
        </pc:spChg>
        <pc:spChg chg="add del mod">
          <ac:chgData name="Cantamessa Astrid" userId="25f9f48d-85bc-43a4-947a-61da0b1c16f5" providerId="ADAL" clId="{80008A71-63AE-4559-A497-FA3DB8649CB7}" dt="2023-07-06T14:18:58.449" v="2108" actId="478"/>
          <ac:spMkLst>
            <pc:docMk/>
            <pc:sldMk cId="3734823317" sldId="488"/>
            <ac:spMk id="5" creationId="{C8F0F530-1A7C-0D14-059B-D1AC5CAFA436}"/>
          </ac:spMkLst>
        </pc:spChg>
        <pc:spChg chg="add mod replST">
          <ac:chgData name="Cantamessa Astrid" userId="25f9f48d-85bc-43a4-947a-61da0b1c16f5" providerId="ADAL" clId="{80008A71-63AE-4559-A497-FA3DB8649CB7}" dt="2023-07-09T12:18:34.110" v="6478"/>
          <ac:spMkLst>
            <pc:docMk/>
            <pc:sldMk cId="3734823317" sldId="488"/>
            <ac:spMk id="6" creationId="{8653F96C-B3B6-D790-49E6-1DD9F6B961AC}"/>
          </ac:spMkLst>
        </pc:spChg>
        <pc:spChg chg="add del mod">
          <ac:chgData name="Cantamessa Astrid" userId="25f9f48d-85bc-43a4-947a-61da0b1c16f5" providerId="ADAL" clId="{80008A71-63AE-4559-A497-FA3DB8649CB7}" dt="2023-07-06T14:20:00.177" v="2161" actId="478"/>
          <ac:spMkLst>
            <pc:docMk/>
            <pc:sldMk cId="3734823317" sldId="488"/>
            <ac:spMk id="7" creationId="{DF25288D-FE7A-E5D8-8A70-9F998B29386D}"/>
          </ac:spMkLst>
        </pc:spChg>
        <pc:spChg chg="replST">
          <ac:chgData name="Cantamessa Astrid" userId="25f9f48d-85bc-43a4-947a-61da0b1c16f5" providerId="ADAL" clId="{80008A71-63AE-4559-A497-FA3DB8649CB7}" dt="2023-07-09T12:18:34.092" v="6474"/>
          <ac:spMkLst>
            <pc:docMk/>
            <pc:sldMk cId="3734823317" sldId="488"/>
            <ac:spMk id="9" creationId="{CA385307-A458-405F-92CC-59262FD57CA5}"/>
          </ac:spMkLst>
        </pc:spChg>
        <pc:spChg chg="replST">
          <ac:chgData name="Cantamessa Astrid" userId="25f9f48d-85bc-43a4-947a-61da0b1c16f5" providerId="ADAL" clId="{80008A71-63AE-4559-A497-FA3DB8649CB7}" dt="2023-07-09T12:18:34.101" v="6476"/>
          <ac:spMkLst>
            <pc:docMk/>
            <pc:sldMk cId="3734823317" sldId="488"/>
            <ac:spMk id="11" creationId="{4340A18F-4656-4E4B-85C1-FB12231F44E9}"/>
          </ac:spMkLst>
        </pc:spChg>
        <pc:spChg chg="add mod replST">
          <ac:chgData name="Cantamessa Astrid" userId="25f9f48d-85bc-43a4-947a-61da0b1c16f5" providerId="ADAL" clId="{80008A71-63AE-4559-A497-FA3DB8649CB7}" dt="2023-07-09T12:18:34.114" v="6479"/>
          <ac:spMkLst>
            <pc:docMk/>
            <pc:sldMk cId="3734823317" sldId="488"/>
            <ac:spMk id="12" creationId="{13C63A05-2B0E-E8B8-4BD4-2EBB17001A06}"/>
          </ac:spMkLst>
        </pc:spChg>
        <pc:spChg chg="del mod">
          <ac:chgData name="Cantamessa Astrid" userId="25f9f48d-85bc-43a4-947a-61da0b1c16f5" providerId="ADAL" clId="{80008A71-63AE-4559-A497-FA3DB8649CB7}" dt="2023-07-06T14:19:18.698" v="2112" actId="478"/>
          <ac:spMkLst>
            <pc:docMk/>
            <pc:sldMk cId="3734823317" sldId="488"/>
            <ac:spMk id="13" creationId="{08651AAA-5D1F-F569-A455-33F10FD7300D}"/>
          </ac:spMkLst>
        </pc:spChg>
        <pc:spChg chg="add mod replST">
          <ac:chgData name="Cantamessa Astrid" userId="25f9f48d-85bc-43a4-947a-61da0b1c16f5" providerId="ADAL" clId="{80008A71-63AE-4559-A497-FA3DB8649CB7}" dt="2023-07-09T12:18:34.118" v="6480"/>
          <ac:spMkLst>
            <pc:docMk/>
            <pc:sldMk cId="3734823317" sldId="488"/>
            <ac:spMk id="14" creationId="{FBBFCB83-629B-2BE6-3BA9-767DCF871434}"/>
          </ac:spMkLst>
        </pc:spChg>
        <pc:picChg chg="del">
          <ac:chgData name="Cantamessa Astrid" userId="25f9f48d-85bc-43a4-947a-61da0b1c16f5" providerId="ADAL" clId="{80008A71-63AE-4559-A497-FA3DB8649CB7}" dt="2023-07-06T14:11:51.298" v="1859" actId="478"/>
          <ac:picMkLst>
            <pc:docMk/>
            <pc:sldMk cId="3734823317" sldId="488"/>
            <ac:picMk id="8" creationId="{81E23884-D299-3B23-701D-BA205F666C17}"/>
          </ac:picMkLst>
        </pc:picChg>
        <pc:picChg chg="replST">
          <ac:chgData name="Cantamessa Astrid" userId="25f9f48d-85bc-43a4-947a-61da0b1c16f5" providerId="ADAL" clId="{80008A71-63AE-4559-A497-FA3DB8649CB7}" dt="2023-07-09T12:18:34.097" v="6475"/>
          <ac:picMkLst>
            <pc:docMk/>
            <pc:sldMk cId="3734823317" sldId="488"/>
            <ac:picMk id="10" creationId="{95851A77-BBD5-4AF6-AE6C-EC51DAB4E887}"/>
          </ac:picMkLst>
        </pc:picChg>
        <pc:picChg chg="add del">
          <ac:chgData name="Cantamessa Astrid" userId="25f9f48d-85bc-43a4-947a-61da0b1c16f5" providerId="ADAL" clId="{80008A71-63AE-4559-A497-FA3DB8649CB7}" dt="2023-07-06T14:54:17.944" v="3525" actId="478"/>
          <ac:picMkLst>
            <pc:docMk/>
            <pc:sldMk cId="3734823317" sldId="488"/>
            <ac:picMk id="16" creationId="{99037283-165D-0413-FDAF-730B07372A27}"/>
          </ac:picMkLst>
        </pc:picChg>
        <pc:picChg chg="add mod replST">
          <ac:chgData name="Cantamessa Astrid" userId="25f9f48d-85bc-43a4-947a-61da0b1c16f5" providerId="ADAL" clId="{80008A71-63AE-4559-A497-FA3DB8649CB7}" dt="2023-07-09T12:18:34.123" v="6481"/>
          <ac:picMkLst>
            <pc:docMk/>
            <pc:sldMk cId="3734823317" sldId="488"/>
            <ac:picMk id="18" creationId="{6A4D67FB-FB81-419C-F413-F1F88E7009F2}"/>
          </ac:picMkLst>
        </pc:picChg>
      </pc:sldChg>
      <pc:sldChg chg="modSp mod">
        <pc:chgData name="Cantamessa Astrid" userId="25f9f48d-85bc-43a4-947a-61da0b1c16f5" providerId="ADAL" clId="{80008A71-63AE-4559-A497-FA3DB8649CB7}" dt="2023-07-09T12:18:34.208" v="6496"/>
        <pc:sldMkLst>
          <pc:docMk/>
          <pc:sldMk cId="2667809390" sldId="489"/>
        </pc:sldMkLst>
        <pc:spChg chg="replST">
          <ac:chgData name="Cantamessa Astrid" userId="25f9f48d-85bc-43a4-947a-61da0b1c16f5" providerId="ADAL" clId="{80008A71-63AE-4559-A497-FA3DB8649CB7}" dt="2023-07-09T12:18:34.164" v="6488"/>
          <ac:spMkLst>
            <pc:docMk/>
            <pc:sldMk cId="2667809390" sldId="489"/>
            <ac:spMk id="2" creationId="{19FB2BC9-8EAE-466E-BF85-797572A8E22E}"/>
          </ac:spMkLst>
        </pc:spChg>
        <pc:spChg chg="replST">
          <ac:chgData name="Cantamessa Astrid" userId="25f9f48d-85bc-43a4-947a-61da0b1c16f5" providerId="ADAL" clId="{80008A71-63AE-4559-A497-FA3DB8649CB7}" dt="2023-07-09T12:18:34.169" v="6489"/>
          <ac:spMkLst>
            <pc:docMk/>
            <pc:sldMk cId="2667809390" sldId="489"/>
            <ac:spMk id="9" creationId="{CA385307-A458-405F-92CC-59262FD57CA5}"/>
          </ac:spMkLst>
        </pc:spChg>
        <pc:spChg chg="replST">
          <ac:chgData name="Cantamessa Astrid" userId="25f9f48d-85bc-43a4-947a-61da0b1c16f5" providerId="ADAL" clId="{80008A71-63AE-4559-A497-FA3DB8649CB7}" dt="2023-07-09T12:18:34.186" v="6491"/>
          <ac:spMkLst>
            <pc:docMk/>
            <pc:sldMk cId="2667809390" sldId="489"/>
            <ac:spMk id="11" creationId="{4340A18F-4656-4E4B-85C1-FB12231F44E9}"/>
          </ac:spMkLst>
        </pc:spChg>
        <pc:spChg chg="replST">
          <ac:chgData name="Cantamessa Astrid" userId="25f9f48d-85bc-43a4-947a-61da0b1c16f5" providerId="ADAL" clId="{80008A71-63AE-4559-A497-FA3DB8649CB7}" dt="2023-07-09T12:18:34.199" v="6494"/>
          <ac:spMkLst>
            <pc:docMk/>
            <pc:sldMk cId="2667809390" sldId="489"/>
            <ac:spMk id="12" creationId="{C6065FF6-2E4F-AB70-2E5B-658B989D24B0}"/>
          </ac:spMkLst>
        </pc:spChg>
        <pc:spChg chg="replST">
          <ac:chgData name="Cantamessa Astrid" userId="25f9f48d-85bc-43a4-947a-61da0b1c16f5" providerId="ADAL" clId="{80008A71-63AE-4559-A497-FA3DB8649CB7}" dt="2023-07-09T12:18:34.204" v="6495"/>
          <ac:spMkLst>
            <pc:docMk/>
            <pc:sldMk cId="2667809390" sldId="489"/>
            <ac:spMk id="15" creationId="{750A0CEA-DF3F-0FD5-3E8F-E48C62EB5D24}"/>
          </ac:spMkLst>
        </pc:spChg>
        <pc:spChg chg="replST">
          <ac:chgData name="Cantamessa Astrid" userId="25f9f48d-85bc-43a4-947a-61da0b1c16f5" providerId="ADAL" clId="{80008A71-63AE-4559-A497-FA3DB8649CB7}" dt="2023-07-09T12:18:34.208" v="6496"/>
          <ac:spMkLst>
            <pc:docMk/>
            <pc:sldMk cId="2667809390" sldId="489"/>
            <ac:spMk id="17" creationId="{5B8193C0-4843-D409-093E-C1790D480BB5}"/>
          </ac:spMkLst>
        </pc:spChg>
        <pc:picChg chg="replST">
          <ac:chgData name="Cantamessa Astrid" userId="25f9f48d-85bc-43a4-947a-61da0b1c16f5" providerId="ADAL" clId="{80008A71-63AE-4559-A497-FA3DB8649CB7}" dt="2023-07-09T12:18:34.190" v="6492"/>
          <ac:picMkLst>
            <pc:docMk/>
            <pc:sldMk cId="2667809390" sldId="489"/>
            <ac:picMk id="4" creationId="{9F7B6636-54C4-E8F2-35FF-528D84234EB5}"/>
          </ac:picMkLst>
        </pc:picChg>
        <pc:picChg chg="replST">
          <ac:chgData name="Cantamessa Astrid" userId="25f9f48d-85bc-43a4-947a-61da0b1c16f5" providerId="ADAL" clId="{80008A71-63AE-4559-A497-FA3DB8649CB7}" dt="2023-07-09T12:18:34.195" v="6493"/>
          <ac:picMkLst>
            <pc:docMk/>
            <pc:sldMk cId="2667809390" sldId="489"/>
            <ac:picMk id="6" creationId="{63C4230E-E1E7-71D2-F15E-AB648B034E40}"/>
          </ac:picMkLst>
        </pc:picChg>
        <pc:picChg chg="replST">
          <ac:chgData name="Cantamessa Astrid" userId="25f9f48d-85bc-43a4-947a-61da0b1c16f5" providerId="ADAL" clId="{80008A71-63AE-4559-A497-FA3DB8649CB7}" dt="2023-07-09T12:18:34.182" v="6490"/>
          <ac:picMkLst>
            <pc:docMk/>
            <pc:sldMk cId="2667809390" sldId="489"/>
            <ac:picMk id="10" creationId="{95851A77-BBD5-4AF6-AE6C-EC51DAB4E887}"/>
          </ac:picMkLst>
        </pc:picChg>
      </pc:sldChg>
      <pc:sldChg chg="modSp mod">
        <pc:chgData name="Cantamessa Astrid" userId="25f9f48d-85bc-43a4-947a-61da0b1c16f5" providerId="ADAL" clId="{80008A71-63AE-4559-A497-FA3DB8649CB7}" dt="2023-07-09T12:18:34.301" v="6516"/>
        <pc:sldMkLst>
          <pc:docMk/>
          <pc:sldMk cId="3748058052" sldId="490"/>
        </pc:sldMkLst>
        <pc:spChg chg="replST">
          <ac:chgData name="Cantamessa Astrid" userId="25f9f48d-85bc-43a4-947a-61da0b1c16f5" providerId="ADAL" clId="{80008A71-63AE-4559-A497-FA3DB8649CB7}" dt="2023-07-09T12:18:34.283" v="6512"/>
          <ac:spMkLst>
            <pc:docMk/>
            <pc:sldMk cId="3748058052" sldId="490"/>
            <ac:spMk id="2" creationId="{19FB2BC9-8EAE-466E-BF85-797572A8E22E}"/>
          </ac:spMkLst>
        </pc:spChg>
        <pc:spChg chg="replST">
          <ac:chgData name="Cantamessa Astrid" userId="25f9f48d-85bc-43a4-947a-61da0b1c16f5" providerId="ADAL" clId="{80008A71-63AE-4559-A497-FA3DB8649CB7}" dt="2023-07-09T12:18:34.292" v="6514"/>
          <ac:spMkLst>
            <pc:docMk/>
            <pc:sldMk cId="3748058052" sldId="490"/>
            <ac:spMk id="14" creationId="{7F27E00A-5FC1-4767-8F4A-A0DE3756BA13}"/>
          </ac:spMkLst>
        </pc:spChg>
        <pc:spChg chg="replST">
          <ac:chgData name="Cantamessa Astrid" userId="25f9f48d-85bc-43a4-947a-61da0b1c16f5" providerId="ADAL" clId="{80008A71-63AE-4559-A497-FA3DB8649CB7}" dt="2023-07-09T12:18:34.301" v="6516"/>
          <ac:spMkLst>
            <pc:docMk/>
            <pc:sldMk cId="3748058052" sldId="490"/>
            <ac:spMk id="16" creationId="{5D77C14A-DEFB-48B2-9A1E-F87527DEF6A0}"/>
          </ac:spMkLst>
        </pc:spChg>
        <pc:spChg chg="replST">
          <ac:chgData name="Cantamessa Astrid" userId="25f9f48d-85bc-43a4-947a-61da0b1c16f5" providerId="ADAL" clId="{80008A71-63AE-4559-A497-FA3DB8649CB7}" dt="2023-07-09T12:18:34.288" v="6513"/>
          <ac:spMkLst>
            <pc:docMk/>
            <pc:sldMk cId="3748058052" sldId="490"/>
            <ac:spMk id="31" creationId="{23AEB155-CBB8-41A4-86DD-20803DDB2141}"/>
          </ac:spMkLst>
        </pc:spChg>
        <pc:picChg chg="replST">
          <ac:chgData name="Cantamessa Astrid" userId="25f9f48d-85bc-43a4-947a-61da0b1c16f5" providerId="ADAL" clId="{80008A71-63AE-4559-A497-FA3DB8649CB7}" dt="2023-07-09T12:18:34.296" v="6515"/>
          <ac:picMkLst>
            <pc:docMk/>
            <pc:sldMk cId="3748058052" sldId="490"/>
            <ac:picMk id="15" creationId="{321DBF1B-06ED-4EBB-88FD-B42C31035028}"/>
          </ac:picMkLst>
        </pc:picChg>
      </pc:sldChg>
      <pc:sldChg chg="modSp mod modAnim">
        <pc:chgData name="Cantamessa Astrid" userId="25f9f48d-85bc-43a4-947a-61da0b1c16f5" providerId="ADAL" clId="{80008A71-63AE-4559-A497-FA3DB8649CB7}" dt="2023-07-09T12:20:54.460" v="6581" actId="20577"/>
        <pc:sldMkLst>
          <pc:docMk/>
          <pc:sldMk cId="3705121573" sldId="491"/>
        </pc:sldMkLst>
        <pc:spChg chg="mod replST">
          <ac:chgData name="Cantamessa Astrid" userId="25f9f48d-85bc-43a4-947a-61da0b1c16f5" providerId="ADAL" clId="{80008A71-63AE-4559-A497-FA3DB8649CB7}" dt="2023-07-09T12:19:19.667" v="6577" actId="20577"/>
          <ac:spMkLst>
            <pc:docMk/>
            <pc:sldMk cId="3705121573" sldId="491"/>
            <ac:spMk id="10" creationId="{B913B4DB-2508-FA3A-41B8-07F7BAE2251E}"/>
          </ac:spMkLst>
        </pc:spChg>
        <pc:spChg chg="replST">
          <ac:chgData name="Cantamessa Astrid" userId="25f9f48d-85bc-43a4-947a-61da0b1c16f5" providerId="ADAL" clId="{80008A71-63AE-4559-A497-FA3DB8649CB7}" dt="2023-07-09T12:18:28.882" v="5464"/>
          <ac:spMkLst>
            <pc:docMk/>
            <pc:sldMk cId="3705121573" sldId="491"/>
            <ac:spMk id="18" creationId="{3D02D1D4-B03E-045A-25A6-94471A016444}"/>
          </ac:spMkLst>
        </pc:spChg>
        <pc:spChg chg="mod replST">
          <ac:chgData name="Cantamessa Astrid" userId="25f9f48d-85bc-43a4-947a-61da0b1c16f5" providerId="ADAL" clId="{80008A71-63AE-4559-A497-FA3DB8649CB7}" dt="2023-07-09T12:18:28.888" v="5465"/>
          <ac:spMkLst>
            <pc:docMk/>
            <pc:sldMk cId="3705121573" sldId="491"/>
            <ac:spMk id="19" creationId="{628B4AD8-5D84-03DB-7C28-EE60E43D227C}"/>
          </ac:spMkLst>
        </pc:spChg>
        <pc:spChg chg="replST">
          <ac:chgData name="Cantamessa Astrid" userId="25f9f48d-85bc-43a4-947a-61da0b1c16f5" providerId="ADAL" clId="{80008A71-63AE-4559-A497-FA3DB8649CB7}" dt="2023-07-09T12:18:29.118" v="5497"/>
          <ac:spMkLst>
            <pc:docMk/>
            <pc:sldMk cId="3705121573" sldId="491"/>
            <ac:spMk id="30" creationId="{508FAA97-6A26-DBFB-E30E-2CFC21C46CEF}"/>
          </ac:spMkLst>
        </pc:spChg>
        <pc:spChg chg="replST">
          <ac:chgData name="Cantamessa Astrid" userId="25f9f48d-85bc-43a4-947a-61da0b1c16f5" providerId="ADAL" clId="{80008A71-63AE-4559-A497-FA3DB8649CB7}" dt="2023-07-09T12:18:29.130" v="5499"/>
          <ac:spMkLst>
            <pc:docMk/>
            <pc:sldMk cId="3705121573" sldId="491"/>
            <ac:spMk id="37" creationId="{E70E0BAB-AEC5-C57D-AD8A-2F5204665EB7}"/>
          </ac:spMkLst>
        </pc:spChg>
        <pc:spChg chg="replST">
          <ac:chgData name="Cantamessa Astrid" userId="25f9f48d-85bc-43a4-947a-61da0b1c16f5" providerId="ADAL" clId="{80008A71-63AE-4559-A497-FA3DB8649CB7}" dt="2023-07-09T12:18:29.148" v="5502"/>
          <ac:spMkLst>
            <pc:docMk/>
            <pc:sldMk cId="3705121573" sldId="491"/>
            <ac:spMk id="59" creationId="{371AC113-CB76-5E24-A8E7-404804273952}"/>
          </ac:spMkLst>
        </pc:spChg>
        <pc:spChg chg="replST">
          <ac:chgData name="Cantamessa Astrid" userId="25f9f48d-85bc-43a4-947a-61da0b1c16f5" providerId="ADAL" clId="{80008A71-63AE-4559-A497-FA3DB8649CB7}" dt="2023-07-09T12:18:29.153" v="5503"/>
          <ac:spMkLst>
            <pc:docMk/>
            <pc:sldMk cId="3705121573" sldId="491"/>
            <ac:spMk id="60" creationId="{960113E8-0E0C-4930-2BD5-D43F0479271C}"/>
          </ac:spMkLst>
        </pc:spChg>
        <pc:spChg chg="replST">
          <ac:chgData name="Cantamessa Astrid" userId="25f9f48d-85bc-43a4-947a-61da0b1c16f5" providerId="ADAL" clId="{80008A71-63AE-4559-A497-FA3DB8649CB7}" dt="2023-07-09T12:18:28.922" v="5471"/>
          <ac:spMkLst>
            <pc:docMk/>
            <pc:sldMk cId="3705121573" sldId="491"/>
            <ac:spMk id="65" creationId="{4E95C8D9-DECC-7C05-3697-B535246737DF}"/>
          </ac:spMkLst>
        </pc:spChg>
        <pc:spChg chg="mod replST">
          <ac:chgData name="Cantamessa Astrid" userId="25f9f48d-85bc-43a4-947a-61da0b1c16f5" providerId="ADAL" clId="{80008A71-63AE-4559-A497-FA3DB8649CB7}" dt="2023-07-09T12:20:40.178" v="6578"/>
          <ac:spMkLst>
            <pc:docMk/>
            <pc:sldMk cId="3705121573" sldId="491"/>
            <ac:spMk id="77" creationId="{2D1CE2B6-644F-A3CC-0A1D-7B736DF4ACCB}"/>
          </ac:spMkLst>
        </pc:spChg>
        <pc:spChg chg="mod replST">
          <ac:chgData name="Cantamessa Astrid" userId="25f9f48d-85bc-43a4-947a-61da0b1c16f5" providerId="ADAL" clId="{80008A71-63AE-4559-A497-FA3DB8649CB7}" dt="2023-07-09T12:20:50.417" v="6580" actId="20577"/>
          <ac:spMkLst>
            <pc:docMk/>
            <pc:sldMk cId="3705121573" sldId="491"/>
            <ac:spMk id="78" creationId="{CCDCF20E-21EF-2EEB-F3C5-202F075EFE04}"/>
          </ac:spMkLst>
        </pc:spChg>
        <pc:spChg chg="mod replST">
          <ac:chgData name="Cantamessa Astrid" userId="25f9f48d-85bc-43a4-947a-61da0b1c16f5" providerId="ADAL" clId="{80008A71-63AE-4559-A497-FA3DB8649CB7}" dt="2023-07-09T12:20:54.460" v="6581" actId="20577"/>
          <ac:spMkLst>
            <pc:docMk/>
            <pc:sldMk cId="3705121573" sldId="491"/>
            <ac:spMk id="97" creationId="{1421F4BC-3DD5-A225-0599-0062EEFE502E}"/>
          </ac:spMkLst>
        </pc:spChg>
        <pc:spChg chg="replST">
          <ac:chgData name="Cantamessa Astrid" userId="25f9f48d-85bc-43a4-947a-61da0b1c16f5" providerId="ADAL" clId="{80008A71-63AE-4559-A497-FA3DB8649CB7}" dt="2023-07-09T12:18:29.044" v="5486"/>
          <ac:spMkLst>
            <pc:docMk/>
            <pc:sldMk cId="3705121573" sldId="491"/>
            <ac:spMk id="98" creationId="{470498DD-41CE-B3E2-8942-263CF0779BEF}"/>
          </ac:spMkLst>
        </pc:spChg>
        <pc:spChg chg="replST">
          <ac:chgData name="Cantamessa Astrid" userId="25f9f48d-85bc-43a4-947a-61da0b1c16f5" providerId="ADAL" clId="{80008A71-63AE-4559-A497-FA3DB8649CB7}" dt="2023-07-09T12:18:29.052" v="5487"/>
          <ac:spMkLst>
            <pc:docMk/>
            <pc:sldMk cId="3705121573" sldId="491"/>
            <ac:spMk id="99" creationId="{DFE6C433-0B90-B205-DA34-3892A4B4F742}"/>
          </ac:spMkLst>
        </pc:spChg>
        <pc:spChg chg="replST">
          <ac:chgData name="Cantamessa Astrid" userId="25f9f48d-85bc-43a4-947a-61da0b1c16f5" providerId="ADAL" clId="{80008A71-63AE-4559-A497-FA3DB8649CB7}" dt="2023-07-09T12:18:29.079" v="5491"/>
          <ac:spMkLst>
            <pc:docMk/>
            <pc:sldMk cId="3705121573" sldId="491"/>
            <ac:spMk id="108" creationId="{824438ED-7F03-E0BD-F1D5-C607799E80A0}"/>
          </ac:spMkLst>
        </pc:spChg>
        <pc:spChg chg="mod replST">
          <ac:chgData name="Cantamessa Astrid" userId="25f9f48d-85bc-43a4-947a-61da0b1c16f5" providerId="ADAL" clId="{80008A71-63AE-4559-A497-FA3DB8649CB7}" dt="2023-07-09T12:18:28.940" v="5474"/>
          <ac:spMkLst>
            <pc:docMk/>
            <pc:sldMk cId="3705121573" sldId="491"/>
            <ac:spMk id="128" creationId="{71C6EAF4-737E-F3BE-BA4B-327B136D216B}"/>
          </ac:spMkLst>
        </pc:spChg>
        <pc:spChg chg="replST">
          <ac:chgData name="Cantamessa Astrid" userId="25f9f48d-85bc-43a4-947a-61da0b1c16f5" providerId="ADAL" clId="{80008A71-63AE-4559-A497-FA3DB8649CB7}" dt="2023-07-09T12:18:28.867" v="5461"/>
          <ac:spMkLst>
            <pc:docMk/>
            <pc:sldMk cId="3705121573" sldId="491"/>
            <ac:spMk id="130" creationId="{AFB0A7D5-6141-493A-7EB3-F6BFFC8E1137}"/>
          </ac:spMkLst>
        </pc:spChg>
        <pc:spChg chg="replST">
          <ac:chgData name="Cantamessa Astrid" userId="25f9f48d-85bc-43a4-947a-61da0b1c16f5" providerId="ADAL" clId="{80008A71-63AE-4559-A497-FA3DB8649CB7}" dt="2023-07-09T12:18:28.860" v="5460"/>
          <ac:spMkLst>
            <pc:docMk/>
            <pc:sldMk cId="3705121573" sldId="491"/>
            <ac:spMk id="131" creationId="{80762E21-D78A-7BC2-EB4E-307536F90AD1}"/>
          </ac:spMkLst>
        </pc:spChg>
        <pc:spChg chg="replST">
          <ac:chgData name="Cantamessa Astrid" userId="25f9f48d-85bc-43a4-947a-61da0b1c16f5" providerId="ADAL" clId="{80008A71-63AE-4559-A497-FA3DB8649CB7}" dt="2023-07-09T12:18:28.854" v="5459"/>
          <ac:spMkLst>
            <pc:docMk/>
            <pc:sldMk cId="3705121573" sldId="491"/>
            <ac:spMk id="132" creationId="{3C56C96C-88BD-B18F-8AEA-4540B92F23A1}"/>
          </ac:spMkLst>
        </pc:spChg>
        <pc:spChg chg="replST">
          <ac:chgData name="Cantamessa Astrid" userId="25f9f48d-85bc-43a4-947a-61da0b1c16f5" providerId="ADAL" clId="{80008A71-63AE-4559-A497-FA3DB8649CB7}" dt="2023-07-09T12:18:28.958" v="5475"/>
          <ac:spMkLst>
            <pc:docMk/>
            <pc:sldMk cId="3705121573" sldId="491"/>
            <ac:spMk id="136" creationId="{7ED1E4BE-F020-9A5E-8637-EFF1EAEB9A1C}"/>
          </ac:spMkLst>
        </pc:spChg>
        <pc:spChg chg="replST">
          <ac:chgData name="Cantamessa Astrid" userId="25f9f48d-85bc-43a4-947a-61da0b1c16f5" providerId="ADAL" clId="{80008A71-63AE-4559-A497-FA3DB8649CB7}" dt="2023-07-09T12:18:28.963" v="5476"/>
          <ac:spMkLst>
            <pc:docMk/>
            <pc:sldMk cId="3705121573" sldId="491"/>
            <ac:spMk id="138" creationId="{16195B29-E42C-1E9C-5DCC-F16A7B990E3F}"/>
          </ac:spMkLst>
        </pc:spChg>
        <pc:spChg chg="replST">
          <ac:chgData name="Cantamessa Astrid" userId="25f9f48d-85bc-43a4-947a-61da0b1c16f5" providerId="ADAL" clId="{80008A71-63AE-4559-A497-FA3DB8649CB7}" dt="2023-07-09T12:18:29.002" v="5479"/>
          <ac:spMkLst>
            <pc:docMk/>
            <pc:sldMk cId="3705121573" sldId="491"/>
            <ac:spMk id="161" creationId="{75785A75-3ADD-7BD1-3096-8830FC939094}"/>
          </ac:spMkLst>
        </pc:spChg>
        <pc:spChg chg="replST">
          <ac:chgData name="Cantamessa Astrid" userId="25f9f48d-85bc-43a4-947a-61da0b1c16f5" providerId="ADAL" clId="{80008A71-63AE-4559-A497-FA3DB8649CB7}" dt="2023-07-09T12:18:29.019" v="5482"/>
          <ac:spMkLst>
            <pc:docMk/>
            <pc:sldMk cId="3705121573" sldId="491"/>
            <ac:spMk id="167" creationId="{7CA4AFA8-3488-B552-90FD-AB59DDA2C2F3}"/>
          </ac:spMkLst>
        </pc:spChg>
        <pc:spChg chg="replST">
          <ac:chgData name="Cantamessa Astrid" userId="25f9f48d-85bc-43a4-947a-61da0b1c16f5" providerId="ADAL" clId="{80008A71-63AE-4559-A497-FA3DB8649CB7}" dt="2023-07-09T12:18:29.085" v="5492"/>
          <ac:spMkLst>
            <pc:docMk/>
            <pc:sldMk cId="3705121573" sldId="491"/>
            <ac:spMk id="180" creationId="{A6793BDE-BD45-E8F9-523F-834AA95F06D3}"/>
          </ac:spMkLst>
        </pc:spChg>
        <pc:spChg chg="replST">
          <ac:chgData name="Cantamessa Astrid" userId="25f9f48d-85bc-43a4-947a-61da0b1c16f5" providerId="ADAL" clId="{80008A71-63AE-4559-A497-FA3DB8649CB7}" dt="2023-07-09T12:18:29.096" v="5494"/>
          <ac:spMkLst>
            <pc:docMk/>
            <pc:sldMk cId="3705121573" sldId="491"/>
            <ac:spMk id="215" creationId="{3940D4B3-DCE8-52CE-8A82-42FD53B31AEA}"/>
          </ac:spMkLst>
        </pc:spChg>
        <pc:grpChg chg="replST">
          <ac:chgData name="Cantamessa Astrid" userId="25f9f48d-85bc-43a4-947a-61da0b1c16f5" providerId="ADAL" clId="{80008A71-63AE-4559-A497-FA3DB8649CB7}" dt="2023-07-09T12:18:29.105" v="5495"/>
          <ac:grpSpMkLst>
            <pc:docMk/>
            <pc:sldMk cId="3705121573" sldId="491"/>
            <ac:grpSpMk id="9" creationId="{6AE52A74-F281-3148-04CB-3E1960E7B0DE}"/>
          </ac:grpSpMkLst>
        </pc:grpChg>
        <pc:grpChg chg="replST">
          <ac:chgData name="Cantamessa Astrid" userId="25f9f48d-85bc-43a4-947a-61da0b1c16f5" providerId="ADAL" clId="{80008A71-63AE-4559-A497-FA3DB8649CB7}" dt="2023-07-09T12:18:28.900" v="5467"/>
          <ac:grpSpMkLst>
            <pc:docMk/>
            <pc:sldMk cId="3705121573" sldId="491"/>
            <ac:grpSpMk id="13" creationId="{7E9541F4-D703-D4AF-3050-10DF5792BE53}"/>
          </ac:grpSpMkLst>
        </pc:grpChg>
        <pc:grpChg chg="replST">
          <ac:chgData name="Cantamessa Astrid" userId="25f9f48d-85bc-43a4-947a-61da0b1c16f5" providerId="ADAL" clId="{80008A71-63AE-4559-A497-FA3DB8649CB7}" dt="2023-07-09T12:18:28.906" v="5468"/>
          <ac:grpSpMkLst>
            <pc:docMk/>
            <pc:sldMk cId="3705121573" sldId="491"/>
            <ac:grpSpMk id="14" creationId="{17620D9B-4462-41A8-91D7-3DD0F2ABFD7F}"/>
          </ac:grpSpMkLst>
        </pc:grpChg>
        <pc:grpChg chg="replST">
          <ac:chgData name="Cantamessa Astrid" userId="25f9f48d-85bc-43a4-947a-61da0b1c16f5" providerId="ADAL" clId="{80008A71-63AE-4559-A497-FA3DB8649CB7}" dt="2023-07-09T12:18:28.911" v="5469"/>
          <ac:grpSpMkLst>
            <pc:docMk/>
            <pc:sldMk cId="3705121573" sldId="491"/>
            <ac:grpSpMk id="17" creationId="{DA64C26A-D537-02B0-5ADD-9E20E5B168E3}"/>
          </ac:grpSpMkLst>
        </pc:grpChg>
        <pc:grpChg chg="replST">
          <ac:chgData name="Cantamessa Astrid" userId="25f9f48d-85bc-43a4-947a-61da0b1c16f5" providerId="ADAL" clId="{80008A71-63AE-4559-A497-FA3DB8649CB7}" dt="2023-07-09T12:18:29.007" v="5480"/>
          <ac:grpSpMkLst>
            <pc:docMk/>
            <pc:sldMk cId="3705121573" sldId="491"/>
            <ac:grpSpMk id="198" creationId="{85290972-3279-1748-3292-474CE31AFCA6}"/>
          </ac:grpSpMkLst>
        </pc:grpChg>
        <pc:picChg chg="replST">
          <ac:chgData name="Cantamessa Astrid" userId="25f9f48d-85bc-43a4-947a-61da0b1c16f5" providerId="ADAL" clId="{80008A71-63AE-4559-A497-FA3DB8649CB7}" dt="2023-07-09T12:18:28.894" v="5466"/>
          <ac:picMkLst>
            <pc:docMk/>
            <pc:sldMk cId="3705121573" sldId="491"/>
            <ac:picMk id="20" creationId="{AEA1BD63-6E52-4AE7-9E88-8A9FD6BF30D9}"/>
          </ac:picMkLst>
        </pc:picChg>
        <pc:picChg chg="replST">
          <ac:chgData name="Cantamessa Astrid" userId="25f9f48d-85bc-43a4-947a-61da0b1c16f5" providerId="ADAL" clId="{80008A71-63AE-4559-A497-FA3DB8649CB7}" dt="2023-07-09T12:18:28.872" v="5462"/>
          <ac:picMkLst>
            <pc:docMk/>
            <pc:sldMk cId="3705121573" sldId="491"/>
            <ac:picMk id="28" creationId="{4065A02E-1CE9-46D3-A044-A85116FA05C2}"/>
          </ac:picMkLst>
        </pc:picChg>
        <pc:picChg chg="replST">
          <ac:chgData name="Cantamessa Astrid" userId="25f9f48d-85bc-43a4-947a-61da0b1c16f5" providerId="ADAL" clId="{80008A71-63AE-4559-A497-FA3DB8649CB7}" dt="2023-07-09T12:18:29.111" v="5496"/>
          <ac:picMkLst>
            <pc:docMk/>
            <pc:sldMk cId="3705121573" sldId="491"/>
            <ac:picMk id="29" creationId="{93D9BBB4-6F09-2C13-D2D9-4FC3AA97CA24}"/>
          </ac:picMkLst>
        </pc:picChg>
        <pc:picChg chg="replST">
          <ac:chgData name="Cantamessa Astrid" userId="25f9f48d-85bc-43a4-947a-61da0b1c16f5" providerId="ADAL" clId="{80008A71-63AE-4559-A497-FA3DB8649CB7}" dt="2023-07-09T12:18:29.125" v="5498"/>
          <ac:picMkLst>
            <pc:docMk/>
            <pc:sldMk cId="3705121573" sldId="491"/>
            <ac:picMk id="36" creationId="{BAE30248-CC24-A16C-63BF-88CDE4651376}"/>
          </ac:picMkLst>
        </pc:picChg>
        <pc:picChg chg="replST">
          <ac:chgData name="Cantamessa Astrid" userId="25f9f48d-85bc-43a4-947a-61da0b1c16f5" providerId="ADAL" clId="{80008A71-63AE-4559-A497-FA3DB8649CB7}" dt="2023-07-09T12:18:29.141" v="5501"/>
          <ac:picMkLst>
            <pc:docMk/>
            <pc:sldMk cId="3705121573" sldId="491"/>
            <ac:picMk id="58" creationId="{8EC72F6B-1186-4730-00E9-01FA98326B13}"/>
          </ac:picMkLst>
        </pc:picChg>
        <pc:cxnChg chg="replST">
          <ac:chgData name="Cantamessa Astrid" userId="25f9f48d-85bc-43a4-947a-61da0b1c16f5" providerId="ADAL" clId="{80008A71-63AE-4559-A497-FA3DB8649CB7}" dt="2023-07-09T12:18:29.136" v="5500"/>
          <ac:cxnSpMkLst>
            <pc:docMk/>
            <pc:sldMk cId="3705121573" sldId="491"/>
            <ac:cxnSpMk id="38" creationId="{F325878D-EEA1-7C16-59E0-3C143F54236F}"/>
          </ac:cxnSpMkLst>
        </pc:cxnChg>
        <pc:cxnChg chg="replST">
          <ac:chgData name="Cantamessa Astrid" userId="25f9f48d-85bc-43a4-947a-61da0b1c16f5" providerId="ADAL" clId="{80008A71-63AE-4559-A497-FA3DB8649CB7}" dt="2023-07-09T12:18:28.917" v="5470"/>
          <ac:cxnSpMkLst>
            <pc:docMk/>
            <pc:sldMk cId="3705121573" sldId="491"/>
            <ac:cxnSpMk id="48" creationId="{E5F10425-105D-34F2-F863-900DD5B2D7E5}"/>
          </ac:cxnSpMkLst>
        </pc:cxnChg>
        <pc:cxnChg chg="replST">
          <ac:chgData name="Cantamessa Astrid" userId="25f9f48d-85bc-43a4-947a-61da0b1c16f5" providerId="ADAL" clId="{80008A71-63AE-4559-A497-FA3DB8649CB7}" dt="2023-07-09T12:18:28.929" v="5472"/>
          <ac:cxnSpMkLst>
            <pc:docMk/>
            <pc:sldMk cId="3705121573" sldId="491"/>
            <ac:cxnSpMk id="75" creationId="{DC6C7AB9-50CC-5D37-8809-FEC4A68B906E}"/>
          </ac:cxnSpMkLst>
        </pc:cxnChg>
        <pc:cxnChg chg="replST">
          <ac:chgData name="Cantamessa Astrid" userId="25f9f48d-85bc-43a4-947a-61da0b1c16f5" providerId="ADAL" clId="{80008A71-63AE-4559-A497-FA3DB8649CB7}" dt="2023-07-09T12:18:29.059" v="5488"/>
          <ac:cxnSpMkLst>
            <pc:docMk/>
            <pc:sldMk cId="3705121573" sldId="491"/>
            <ac:cxnSpMk id="101" creationId="{600D0E04-080D-F87C-E6DC-9007816AFE30}"/>
          </ac:cxnSpMkLst>
        </pc:cxnChg>
        <pc:cxnChg chg="replST">
          <ac:chgData name="Cantamessa Astrid" userId="25f9f48d-85bc-43a4-947a-61da0b1c16f5" providerId="ADAL" clId="{80008A71-63AE-4559-A497-FA3DB8649CB7}" dt="2023-07-09T12:18:29.064" v="5489"/>
          <ac:cxnSpMkLst>
            <pc:docMk/>
            <pc:sldMk cId="3705121573" sldId="491"/>
            <ac:cxnSpMk id="102" creationId="{A767B55F-5026-7526-0FBE-E419FCCF949A}"/>
          </ac:cxnSpMkLst>
        </pc:cxnChg>
        <pc:cxnChg chg="mod replST">
          <ac:chgData name="Cantamessa Astrid" userId="25f9f48d-85bc-43a4-947a-61da0b1c16f5" providerId="ADAL" clId="{80008A71-63AE-4559-A497-FA3DB8649CB7}" dt="2023-07-09T12:20:50.417" v="6580" actId="20577"/>
          <ac:cxnSpMkLst>
            <pc:docMk/>
            <pc:sldMk cId="3705121573" sldId="491"/>
            <ac:cxnSpMk id="105" creationId="{49FEEB30-F229-2A05-6677-476F34D17984}"/>
          </ac:cxnSpMkLst>
        </pc:cxnChg>
        <pc:cxnChg chg="replST">
          <ac:chgData name="Cantamessa Astrid" userId="25f9f48d-85bc-43a4-947a-61da0b1c16f5" providerId="ADAL" clId="{80008A71-63AE-4559-A497-FA3DB8649CB7}" dt="2023-07-09T12:18:28.990" v="5477"/>
          <ac:cxnSpMkLst>
            <pc:docMk/>
            <pc:sldMk cId="3705121573" sldId="491"/>
            <ac:cxnSpMk id="139" creationId="{E4F4763D-7A47-BAC5-A5C6-70A2790CF070}"/>
          </ac:cxnSpMkLst>
        </pc:cxnChg>
        <pc:cxnChg chg="replST">
          <ac:chgData name="Cantamessa Astrid" userId="25f9f48d-85bc-43a4-947a-61da0b1c16f5" providerId="ADAL" clId="{80008A71-63AE-4559-A497-FA3DB8649CB7}" dt="2023-07-09T12:18:28.996" v="5478"/>
          <ac:cxnSpMkLst>
            <pc:docMk/>
            <pc:sldMk cId="3705121573" sldId="491"/>
            <ac:cxnSpMk id="143" creationId="{1854B9E1-B392-5EBF-0039-B3C7336834A5}"/>
          </ac:cxnSpMkLst>
        </pc:cxnChg>
        <pc:cxnChg chg="replST">
          <ac:chgData name="Cantamessa Astrid" userId="25f9f48d-85bc-43a4-947a-61da0b1c16f5" providerId="ADAL" clId="{80008A71-63AE-4559-A497-FA3DB8649CB7}" dt="2023-07-09T12:18:29.013" v="5481"/>
          <ac:cxnSpMkLst>
            <pc:docMk/>
            <pc:sldMk cId="3705121573" sldId="491"/>
            <ac:cxnSpMk id="163" creationId="{F30D509E-AB98-6112-7F10-5D5197BAAF5C}"/>
          </ac:cxnSpMkLst>
        </pc:cxnChg>
        <pc:cxnChg chg="replST">
          <ac:chgData name="Cantamessa Astrid" userId="25f9f48d-85bc-43a4-947a-61da0b1c16f5" providerId="ADAL" clId="{80008A71-63AE-4559-A497-FA3DB8649CB7}" dt="2023-07-09T12:18:29.026" v="5483"/>
          <ac:cxnSpMkLst>
            <pc:docMk/>
            <pc:sldMk cId="3705121573" sldId="491"/>
            <ac:cxnSpMk id="169" creationId="{532D2952-06BD-CAE4-5825-1695B090D895}"/>
          </ac:cxnSpMkLst>
        </pc:cxnChg>
        <pc:cxnChg chg="replST">
          <ac:chgData name="Cantamessa Astrid" userId="25f9f48d-85bc-43a4-947a-61da0b1c16f5" providerId="ADAL" clId="{80008A71-63AE-4559-A497-FA3DB8649CB7}" dt="2023-07-09T12:18:29.090" v="5493"/>
          <ac:cxnSpMkLst>
            <pc:docMk/>
            <pc:sldMk cId="3705121573" sldId="491"/>
            <ac:cxnSpMk id="181" creationId="{58EE6E8F-EF84-9CC8-1D33-5D7B72812356}"/>
          </ac:cxnSpMkLst>
        </pc:cxnChg>
      </pc:sldChg>
      <pc:sldChg chg="addSp delSp modSp add mod modAnim modNotesTx">
        <pc:chgData name="Cantamessa Astrid" userId="25f9f48d-85bc-43a4-947a-61da0b1c16f5" providerId="ADAL" clId="{80008A71-63AE-4559-A497-FA3DB8649CB7}" dt="2023-07-09T12:21:53.430" v="6591" actId="6549"/>
        <pc:sldMkLst>
          <pc:docMk/>
          <pc:sldMk cId="550604560" sldId="492"/>
        </pc:sldMkLst>
        <pc:spChg chg="replST">
          <ac:chgData name="Cantamessa Astrid" userId="25f9f48d-85bc-43a4-947a-61da0b1c16f5" providerId="ADAL" clId="{80008A71-63AE-4559-A497-FA3DB8649CB7}" dt="2023-07-09T12:18:29.179" v="5507"/>
          <ac:spMkLst>
            <pc:docMk/>
            <pc:sldMk cId="550604560" sldId="492"/>
            <ac:spMk id="3" creationId="{A2212B34-3D0B-C977-FFE7-68D4CE844D7F}"/>
          </ac:spMkLst>
        </pc:spChg>
        <pc:spChg chg="mod replST">
          <ac:chgData name="Cantamessa Astrid" userId="25f9f48d-85bc-43a4-947a-61da0b1c16f5" providerId="ADAL" clId="{80008A71-63AE-4559-A497-FA3DB8649CB7}" dt="2023-07-09T12:18:29.242" v="5517"/>
          <ac:spMkLst>
            <pc:docMk/>
            <pc:sldMk cId="550604560" sldId="492"/>
            <ac:spMk id="4" creationId="{D0EE8EAE-6776-4DED-DCAE-7B62C2DB9B52}"/>
          </ac:spMkLst>
        </pc:spChg>
        <pc:spChg chg="mod replST">
          <ac:chgData name="Cantamessa Astrid" userId="25f9f48d-85bc-43a4-947a-61da0b1c16f5" providerId="ADAL" clId="{80008A71-63AE-4559-A497-FA3DB8649CB7}" dt="2023-07-09T12:18:29.167" v="5505"/>
          <ac:spMkLst>
            <pc:docMk/>
            <pc:sldMk cId="550604560" sldId="492"/>
            <ac:spMk id="5" creationId="{E933E17D-99C1-37A6-A631-9F92506185FC}"/>
          </ac:spMkLst>
        </pc:spChg>
        <pc:spChg chg="replST">
          <ac:chgData name="Cantamessa Astrid" userId="25f9f48d-85bc-43a4-947a-61da0b1c16f5" providerId="ADAL" clId="{80008A71-63AE-4559-A497-FA3DB8649CB7}" dt="2023-07-09T12:18:29.159" v="5504"/>
          <ac:spMkLst>
            <pc:docMk/>
            <pc:sldMk cId="550604560" sldId="492"/>
            <ac:spMk id="6" creationId="{0BA8B797-9401-F48C-38D2-E958AB39956E}"/>
          </ac:spMkLst>
        </pc:spChg>
        <pc:spChg chg="replST">
          <ac:chgData name="Cantamessa Astrid" userId="25f9f48d-85bc-43a4-947a-61da0b1c16f5" providerId="ADAL" clId="{80008A71-63AE-4559-A497-FA3DB8649CB7}" dt="2023-07-09T12:18:29.218" v="5513"/>
          <ac:spMkLst>
            <pc:docMk/>
            <pc:sldMk cId="550604560" sldId="492"/>
            <ac:spMk id="10" creationId="{B913B4DB-2508-FA3A-41B8-07F7BAE2251E}"/>
          </ac:spMkLst>
        </pc:spChg>
        <pc:spChg chg="del">
          <ac:chgData name="Cantamessa Astrid" userId="25f9f48d-85bc-43a4-947a-61da0b1c16f5" providerId="ADAL" clId="{80008A71-63AE-4559-A497-FA3DB8649CB7}" dt="2023-07-06T09:13:23.285" v="35" actId="478"/>
          <ac:spMkLst>
            <pc:docMk/>
            <pc:sldMk cId="550604560" sldId="492"/>
            <ac:spMk id="31" creationId="{F9464AE7-11EA-09FF-FBC1-AAD7FBEBBD24}"/>
          </ac:spMkLst>
        </pc:spChg>
        <pc:spChg chg="del">
          <ac:chgData name="Cantamessa Astrid" userId="25f9f48d-85bc-43a4-947a-61da0b1c16f5" providerId="ADAL" clId="{80008A71-63AE-4559-A497-FA3DB8649CB7}" dt="2023-07-06T09:13:24.749" v="36" actId="478"/>
          <ac:spMkLst>
            <pc:docMk/>
            <pc:sldMk cId="550604560" sldId="492"/>
            <ac:spMk id="33" creationId="{F5EB0139-FE38-7CBA-C382-3FE5824C5FA3}"/>
          </ac:spMkLst>
        </pc:spChg>
        <pc:spChg chg="mod replST">
          <ac:chgData name="Cantamessa Astrid" userId="25f9f48d-85bc-43a4-947a-61da0b1c16f5" providerId="ADAL" clId="{80008A71-63AE-4559-A497-FA3DB8649CB7}" dt="2023-07-09T12:18:29.310" v="5525"/>
          <ac:spMkLst>
            <pc:docMk/>
            <pc:sldMk cId="550604560" sldId="492"/>
            <ac:spMk id="47" creationId="{0EED2468-8D72-FDDD-D5BC-3707F8698298}"/>
          </ac:spMkLst>
        </pc:spChg>
        <pc:spChg chg="mod replST">
          <ac:chgData name="Cantamessa Astrid" userId="25f9f48d-85bc-43a4-947a-61da0b1c16f5" providerId="ADAL" clId="{80008A71-63AE-4559-A497-FA3DB8649CB7}" dt="2023-07-09T12:18:29.316" v="5526"/>
          <ac:spMkLst>
            <pc:docMk/>
            <pc:sldMk cId="550604560" sldId="492"/>
            <ac:spMk id="50" creationId="{76125781-CDE3-8147-6DC3-CE3EAE328517}"/>
          </ac:spMkLst>
        </pc:spChg>
        <pc:spChg chg="mod replST">
          <ac:chgData name="Cantamessa Astrid" userId="25f9f48d-85bc-43a4-947a-61da0b1c16f5" providerId="ADAL" clId="{80008A71-63AE-4559-A497-FA3DB8649CB7}" dt="2023-07-09T12:21:28.938" v="6587"/>
          <ac:spMkLst>
            <pc:docMk/>
            <pc:sldMk cId="550604560" sldId="492"/>
            <ac:spMk id="51" creationId="{40170C09-E60C-ADD8-6ABE-1FA508254299}"/>
          </ac:spMkLst>
        </pc:spChg>
        <pc:spChg chg="mod replST">
          <ac:chgData name="Cantamessa Astrid" userId="25f9f48d-85bc-43a4-947a-61da0b1c16f5" providerId="ADAL" clId="{80008A71-63AE-4559-A497-FA3DB8649CB7}" dt="2023-07-09T12:18:29.321" v="5527"/>
          <ac:spMkLst>
            <pc:docMk/>
            <pc:sldMk cId="550604560" sldId="492"/>
            <ac:spMk id="54" creationId="{CAA39FC4-9C71-AB72-DE4A-8C3646B6F3FF}"/>
          </ac:spMkLst>
        </pc:spChg>
        <pc:spChg chg="mod replST">
          <ac:chgData name="Cantamessa Astrid" userId="25f9f48d-85bc-43a4-947a-61da0b1c16f5" providerId="ADAL" clId="{80008A71-63AE-4559-A497-FA3DB8649CB7}" dt="2023-07-09T12:18:29.327" v="5528"/>
          <ac:spMkLst>
            <pc:docMk/>
            <pc:sldMk cId="550604560" sldId="492"/>
            <ac:spMk id="56" creationId="{14054E81-F74A-FC1E-FFAD-2373788FE3B9}"/>
          </ac:spMkLst>
        </pc:spChg>
        <pc:spChg chg="mod replST">
          <ac:chgData name="Cantamessa Astrid" userId="25f9f48d-85bc-43a4-947a-61da0b1c16f5" providerId="ADAL" clId="{80008A71-63AE-4559-A497-FA3DB8649CB7}" dt="2023-07-09T12:18:29.334" v="5529"/>
          <ac:spMkLst>
            <pc:docMk/>
            <pc:sldMk cId="550604560" sldId="492"/>
            <ac:spMk id="60" creationId="{33D16934-197D-BD20-7A09-B685157C113E}"/>
          </ac:spMkLst>
        </pc:spChg>
        <pc:spChg chg="mod replST">
          <ac:chgData name="Cantamessa Astrid" userId="25f9f48d-85bc-43a4-947a-61da0b1c16f5" providerId="ADAL" clId="{80008A71-63AE-4559-A497-FA3DB8649CB7}" dt="2023-07-09T12:21:28.511" v="6583"/>
          <ac:spMkLst>
            <pc:docMk/>
            <pc:sldMk cId="550604560" sldId="492"/>
            <ac:spMk id="63" creationId="{B59002F5-27E6-1743-B5E0-4A693DCCC2C6}"/>
          </ac:spMkLst>
        </pc:spChg>
        <pc:spChg chg="mod replST">
          <ac:chgData name="Cantamessa Astrid" userId="25f9f48d-85bc-43a4-947a-61da0b1c16f5" providerId="ADAL" clId="{80008A71-63AE-4559-A497-FA3DB8649CB7}" dt="2023-07-09T12:21:28.616" v="6584"/>
          <ac:spMkLst>
            <pc:docMk/>
            <pc:sldMk cId="550604560" sldId="492"/>
            <ac:spMk id="576" creationId="{12B7A34B-23F3-C30E-C921-913825189E50}"/>
          </ac:spMkLst>
        </pc:spChg>
        <pc:spChg chg="mod replST">
          <ac:chgData name="Cantamessa Astrid" userId="25f9f48d-85bc-43a4-947a-61da0b1c16f5" providerId="ADAL" clId="{80008A71-63AE-4559-A497-FA3DB8649CB7}" dt="2023-07-09T12:21:28.365" v="6582"/>
          <ac:spMkLst>
            <pc:docMk/>
            <pc:sldMk cId="550604560" sldId="492"/>
            <ac:spMk id="577" creationId="{6FECB972-B3BD-74AD-E241-E32A589677C9}"/>
          </ac:spMkLst>
        </pc:spChg>
        <pc:spChg chg="mod replST">
          <ac:chgData name="Cantamessa Astrid" userId="25f9f48d-85bc-43a4-947a-61da0b1c16f5" providerId="ADAL" clId="{80008A71-63AE-4559-A497-FA3DB8649CB7}" dt="2023-07-09T12:18:29.236" v="5516"/>
          <ac:spMkLst>
            <pc:docMk/>
            <pc:sldMk cId="550604560" sldId="492"/>
            <ac:spMk id="579" creationId="{8FC28022-89FA-6053-B345-068B659CCC12}"/>
          </ac:spMkLst>
        </pc:spChg>
        <pc:spChg chg="mod">
          <ac:chgData name="Cantamessa Astrid" userId="25f9f48d-85bc-43a4-947a-61da0b1c16f5" providerId="ADAL" clId="{80008A71-63AE-4559-A497-FA3DB8649CB7}" dt="2023-07-09T12:21:29.052" v="6588" actId="20577"/>
          <ac:spMkLst>
            <pc:docMk/>
            <pc:sldMk cId="550604560" sldId="492"/>
            <ac:spMk id="581" creationId="{BABD8383-24F2-86FD-804F-1C8BEDAA28AF}"/>
          </ac:spMkLst>
        </pc:spChg>
        <pc:spChg chg="mod topLvl replST">
          <ac:chgData name="Cantamessa Astrid" userId="25f9f48d-85bc-43a4-947a-61da0b1c16f5" providerId="ADAL" clId="{80008A71-63AE-4559-A497-FA3DB8649CB7}" dt="2023-07-09T12:18:29.299" v="5523"/>
          <ac:spMkLst>
            <pc:docMk/>
            <pc:sldMk cId="550604560" sldId="492"/>
            <ac:spMk id="584" creationId="{2B59D1DB-91BB-5873-52AD-A70F31FA70C9}"/>
          </ac:spMkLst>
        </pc:spChg>
        <pc:spChg chg="mod replST">
          <ac:chgData name="Cantamessa Astrid" userId="25f9f48d-85bc-43a4-947a-61da0b1c16f5" providerId="ADAL" clId="{80008A71-63AE-4559-A497-FA3DB8649CB7}" dt="2023-07-09T12:21:53.430" v="6591" actId="6549"/>
          <ac:spMkLst>
            <pc:docMk/>
            <pc:sldMk cId="550604560" sldId="492"/>
            <ac:spMk id="594" creationId="{C6F33CCC-09F0-66E4-2A4E-959BD4E5B0C5}"/>
          </ac:spMkLst>
        </pc:spChg>
        <pc:spChg chg="mod">
          <ac:chgData name="Cantamessa Astrid" userId="25f9f48d-85bc-43a4-947a-61da0b1c16f5" providerId="ADAL" clId="{80008A71-63AE-4559-A497-FA3DB8649CB7}" dt="2023-07-09T12:21:28.821" v="6586" actId="20577"/>
          <ac:spMkLst>
            <pc:docMk/>
            <pc:sldMk cId="550604560" sldId="492"/>
            <ac:spMk id="610" creationId="{C90F9B6C-02E4-69CC-54C9-ECB5CDC1A50C}"/>
          </ac:spMkLst>
        </pc:spChg>
        <pc:spChg chg="mod">
          <ac:chgData name="Cantamessa Astrid" userId="25f9f48d-85bc-43a4-947a-61da0b1c16f5" providerId="ADAL" clId="{80008A71-63AE-4559-A497-FA3DB8649CB7}" dt="2023-07-09T12:21:28.727" v="6585" actId="20577"/>
          <ac:spMkLst>
            <pc:docMk/>
            <pc:sldMk cId="550604560" sldId="492"/>
            <ac:spMk id="637" creationId="{08AB8DED-BB0C-7547-5987-C8C013D477FE}"/>
          </ac:spMkLst>
        </pc:spChg>
        <pc:grpChg chg="mod replST">
          <ac:chgData name="Cantamessa Astrid" userId="25f9f48d-85bc-43a4-947a-61da0b1c16f5" providerId="ADAL" clId="{80008A71-63AE-4559-A497-FA3DB8649CB7}" dt="2023-07-09T12:18:29.289" v="5521"/>
          <ac:grpSpMkLst>
            <pc:docMk/>
            <pc:sldMk cId="550604560" sldId="492"/>
            <ac:grpSpMk id="18" creationId="{762F7766-14E4-AC88-A386-00BF7AC4EF9A}"/>
          </ac:grpSpMkLst>
        </pc:grpChg>
        <pc:grpChg chg="del mod">
          <ac:chgData name="Cantamessa Astrid" userId="25f9f48d-85bc-43a4-947a-61da0b1c16f5" providerId="ADAL" clId="{80008A71-63AE-4559-A497-FA3DB8649CB7}" dt="2023-07-08T07:35:48.824" v="4921" actId="165"/>
          <ac:grpSpMkLst>
            <pc:docMk/>
            <pc:sldMk cId="550604560" sldId="492"/>
            <ac:grpSpMk id="40" creationId="{0EF36A95-A5FF-A771-069B-DEA128DF6526}"/>
          </ac:grpSpMkLst>
        </pc:grpChg>
        <pc:grpChg chg="replST">
          <ac:chgData name="Cantamessa Astrid" userId="25f9f48d-85bc-43a4-947a-61da0b1c16f5" providerId="ADAL" clId="{80008A71-63AE-4559-A497-FA3DB8649CB7}" dt="2023-07-09T12:18:29.198" v="5510"/>
          <ac:grpSpMkLst>
            <pc:docMk/>
            <pc:sldMk cId="550604560" sldId="492"/>
            <ac:grpSpMk id="45" creationId="{45182613-60B4-9011-111B-91C7D13505F7}"/>
          </ac:grpSpMkLst>
        </pc:grpChg>
        <pc:grpChg chg="replST">
          <ac:chgData name="Cantamessa Astrid" userId="25f9f48d-85bc-43a4-947a-61da0b1c16f5" providerId="ADAL" clId="{80008A71-63AE-4559-A497-FA3DB8649CB7}" dt="2023-07-09T12:18:29.192" v="5509"/>
          <ac:grpSpMkLst>
            <pc:docMk/>
            <pc:sldMk cId="550604560" sldId="492"/>
            <ac:grpSpMk id="46" creationId="{2ADB3B14-A2B0-6E27-4E9A-ECCA573D2CE2}"/>
          </ac:grpSpMkLst>
        </pc:grpChg>
        <pc:grpChg chg="mod topLvl replST">
          <ac:chgData name="Cantamessa Astrid" userId="25f9f48d-85bc-43a4-947a-61da0b1c16f5" providerId="ADAL" clId="{80008A71-63AE-4559-A497-FA3DB8649CB7}" dt="2023-07-09T12:18:29.294" v="5522"/>
          <ac:grpSpMkLst>
            <pc:docMk/>
            <pc:sldMk cId="550604560" sldId="492"/>
            <ac:grpSpMk id="55" creationId="{A8192508-F732-5D5C-F2FE-4951238D1EED}"/>
          </ac:grpSpMkLst>
        </pc:grpChg>
        <pc:grpChg chg="mod replST">
          <ac:chgData name="Cantamessa Astrid" userId="25f9f48d-85bc-43a4-947a-61da0b1c16f5" providerId="ADAL" clId="{80008A71-63AE-4559-A497-FA3DB8649CB7}" dt="2023-07-09T12:18:29.224" v="5514"/>
          <ac:grpSpMkLst>
            <pc:docMk/>
            <pc:sldMk cId="550604560" sldId="492"/>
            <ac:grpSpMk id="578" creationId="{A1C48308-BC05-2402-CB76-DA1D72D4709A}"/>
          </ac:grpSpMkLst>
        </pc:grpChg>
        <pc:grpChg chg="mod replST">
          <ac:chgData name="Cantamessa Astrid" userId="25f9f48d-85bc-43a4-947a-61da0b1c16f5" providerId="ADAL" clId="{80008A71-63AE-4559-A497-FA3DB8649CB7}" dt="2023-07-09T12:18:29.338" v="5530"/>
          <ac:grpSpMkLst>
            <pc:docMk/>
            <pc:sldMk cId="550604560" sldId="492"/>
            <ac:grpSpMk id="582" creationId="{D11D6AE7-9E6B-F75D-4DBD-063B036DF8AF}"/>
          </ac:grpSpMkLst>
        </pc:grpChg>
        <pc:picChg chg="replST">
          <ac:chgData name="Cantamessa Astrid" userId="25f9f48d-85bc-43a4-947a-61da0b1c16f5" providerId="ADAL" clId="{80008A71-63AE-4559-A497-FA3DB8649CB7}" dt="2023-07-09T12:18:29.270" v="5518"/>
          <ac:picMkLst>
            <pc:docMk/>
            <pc:sldMk cId="550604560" sldId="492"/>
            <ac:picMk id="8" creationId="{CFB7DE92-41DB-7999-7245-1C9319B4FEDD}"/>
          </ac:picMkLst>
        </pc:picChg>
        <pc:picChg chg="replST">
          <ac:chgData name="Cantamessa Astrid" userId="25f9f48d-85bc-43a4-947a-61da0b1c16f5" providerId="ADAL" clId="{80008A71-63AE-4559-A497-FA3DB8649CB7}" dt="2023-07-09T12:18:29.185" v="5508"/>
          <ac:picMkLst>
            <pc:docMk/>
            <pc:sldMk cId="550604560" sldId="492"/>
            <ac:picMk id="28" creationId="{4065A02E-1CE9-46D3-A044-A85116FA05C2}"/>
          </ac:picMkLst>
        </pc:picChg>
        <pc:picChg chg="replST">
          <ac:chgData name="Cantamessa Astrid" userId="25f9f48d-85bc-43a4-947a-61da0b1c16f5" providerId="ADAL" clId="{80008A71-63AE-4559-A497-FA3DB8649CB7}" dt="2023-07-09T12:18:29.345" v="5531"/>
          <ac:picMkLst>
            <pc:docMk/>
            <pc:sldMk cId="550604560" sldId="492"/>
            <ac:picMk id="583" creationId="{3A5796D0-40BD-DFD5-85EA-21016ABB19B6}"/>
          </ac:picMkLst>
        </pc:picChg>
        <pc:picChg chg="replST">
          <ac:chgData name="Cantamessa Astrid" userId="25f9f48d-85bc-43a4-947a-61da0b1c16f5" providerId="ADAL" clId="{80008A71-63AE-4559-A497-FA3DB8649CB7}" dt="2023-07-09T12:18:29.351" v="5532"/>
          <ac:picMkLst>
            <pc:docMk/>
            <pc:sldMk cId="550604560" sldId="492"/>
            <ac:picMk id="586" creationId="{65CE8F95-36C7-122B-720C-54E9266AF6C1}"/>
          </ac:picMkLst>
        </pc:picChg>
        <pc:picChg chg="mod">
          <ac:chgData name="Cantamessa Astrid" userId="25f9f48d-85bc-43a4-947a-61da0b1c16f5" providerId="ADAL" clId="{80008A71-63AE-4559-A497-FA3DB8649CB7}" dt="2023-07-08T07:35:48.824" v="4921" actId="165"/>
          <ac:picMkLst>
            <pc:docMk/>
            <pc:sldMk cId="550604560" sldId="492"/>
            <ac:picMk id="598" creationId="{D74D7BA6-5767-E6E6-6B89-CDCE4D0140AD}"/>
          </ac:picMkLst>
        </pc:picChg>
        <pc:cxnChg chg="add del mod">
          <ac:chgData name="Cantamessa Astrid" userId="25f9f48d-85bc-43a4-947a-61da0b1c16f5" providerId="ADAL" clId="{80008A71-63AE-4559-A497-FA3DB8649CB7}" dt="2023-07-07T07:17:05.750" v="4767" actId="478"/>
          <ac:cxnSpMkLst>
            <pc:docMk/>
            <pc:sldMk cId="550604560" sldId="492"/>
            <ac:cxnSpMk id="7" creationId="{0E14EE55-C8BA-DD45-DB71-9F3CEB4E2C2B}"/>
          </ac:cxnSpMkLst>
        </pc:cxnChg>
        <pc:cxnChg chg="add del mod">
          <ac:chgData name="Cantamessa Astrid" userId="25f9f48d-85bc-43a4-947a-61da0b1c16f5" providerId="ADAL" clId="{80008A71-63AE-4559-A497-FA3DB8649CB7}" dt="2023-07-06T09:15:31.309" v="69" actId="478"/>
          <ac:cxnSpMkLst>
            <pc:docMk/>
            <pc:sldMk cId="550604560" sldId="492"/>
            <ac:cxnSpMk id="7" creationId="{C53D7B2F-BCB3-F1A5-6184-ADE685CEE274}"/>
          </ac:cxnSpMkLst>
        </pc:cxnChg>
        <pc:cxnChg chg="add del mod">
          <ac:chgData name="Cantamessa Astrid" userId="25f9f48d-85bc-43a4-947a-61da0b1c16f5" providerId="ADAL" clId="{80008A71-63AE-4559-A497-FA3DB8649CB7}" dt="2023-07-06T09:16:59.436" v="139" actId="478"/>
          <ac:cxnSpMkLst>
            <pc:docMk/>
            <pc:sldMk cId="550604560" sldId="492"/>
            <ac:cxnSpMk id="16" creationId="{3FACADB2-84AB-0D03-E588-52CD870E5828}"/>
          </ac:cxnSpMkLst>
        </pc:cxnChg>
        <pc:cxnChg chg="del">
          <ac:chgData name="Cantamessa Astrid" userId="25f9f48d-85bc-43a4-947a-61da0b1c16f5" providerId="ADAL" clId="{80008A71-63AE-4559-A497-FA3DB8649CB7}" dt="2023-07-06T09:13:26.679" v="37" actId="478"/>
          <ac:cxnSpMkLst>
            <pc:docMk/>
            <pc:sldMk cId="550604560" sldId="492"/>
            <ac:cxnSpMk id="32" creationId="{26A27B17-6D8D-1391-7014-33E6474C4C80}"/>
          </ac:cxnSpMkLst>
        </pc:cxnChg>
        <pc:cxnChg chg="replST">
          <ac:chgData name="Cantamessa Astrid" userId="25f9f48d-85bc-43a4-947a-61da0b1c16f5" providerId="ADAL" clId="{80008A71-63AE-4559-A497-FA3DB8649CB7}" dt="2023-07-09T12:18:29.202" v="5511"/>
          <ac:cxnSpMkLst>
            <pc:docMk/>
            <pc:sldMk cId="550604560" sldId="492"/>
            <ac:cxnSpMk id="48" creationId="{1D0E4FAD-F111-D6CD-B479-459551E91890}"/>
          </ac:cxnSpMkLst>
        </pc:cxnChg>
        <pc:cxnChg chg="replST">
          <ac:chgData name="Cantamessa Astrid" userId="25f9f48d-85bc-43a4-947a-61da0b1c16f5" providerId="ADAL" clId="{80008A71-63AE-4559-A497-FA3DB8649CB7}" dt="2023-07-09T12:18:29.209" v="5512"/>
          <ac:cxnSpMkLst>
            <pc:docMk/>
            <pc:sldMk cId="550604560" sldId="492"/>
            <ac:cxnSpMk id="49" creationId="{453C1DB8-35C8-4533-A82F-D4C1F38D22DF}"/>
          </ac:cxnSpMkLst>
        </pc:cxnChg>
        <pc:cxnChg chg="del mod">
          <ac:chgData name="Cantamessa Astrid" userId="25f9f48d-85bc-43a4-947a-61da0b1c16f5" providerId="ADAL" clId="{80008A71-63AE-4559-A497-FA3DB8649CB7}" dt="2023-07-06T09:12:13.025" v="2" actId="478"/>
          <ac:cxnSpMkLst>
            <pc:docMk/>
            <pc:sldMk cId="550604560" sldId="492"/>
            <ac:cxnSpMk id="585" creationId="{18128A61-A1B2-C5B2-D323-E49F1C4C7FD2}"/>
          </ac:cxnSpMkLst>
        </pc:cxnChg>
        <pc:cxnChg chg="del mod">
          <ac:chgData name="Cantamessa Astrid" userId="25f9f48d-85bc-43a4-947a-61da0b1c16f5" providerId="ADAL" clId="{80008A71-63AE-4559-A497-FA3DB8649CB7}" dt="2023-07-06T09:12:14.501" v="3" actId="478"/>
          <ac:cxnSpMkLst>
            <pc:docMk/>
            <pc:sldMk cId="550604560" sldId="492"/>
            <ac:cxnSpMk id="588" creationId="{AC48D1BE-A585-C534-41C4-D3D49672F992}"/>
          </ac:cxnSpMkLst>
        </pc:cxnChg>
        <pc:cxnChg chg="mod">
          <ac:chgData name="Cantamessa Astrid" userId="25f9f48d-85bc-43a4-947a-61da0b1c16f5" providerId="ADAL" clId="{80008A71-63AE-4559-A497-FA3DB8649CB7}" dt="2023-07-08T07:35:48.824" v="4921" actId="165"/>
          <ac:cxnSpMkLst>
            <pc:docMk/>
            <pc:sldMk cId="550604560" sldId="492"/>
            <ac:cxnSpMk id="596" creationId="{68E7FB07-1B5B-9F66-BF53-73ABCE98D25B}"/>
          </ac:cxnSpMkLst>
        </pc:cxnChg>
      </pc:sldChg>
      <pc:sldChg chg="addSp delSp modSp add del mod ord addAnim delAnim modAnim">
        <pc:chgData name="Cantamessa Astrid" userId="25f9f48d-85bc-43a4-947a-61da0b1c16f5" providerId="ADAL" clId="{80008A71-63AE-4559-A497-FA3DB8649CB7}" dt="2023-07-07T07:18:50.345" v="4802" actId="47"/>
        <pc:sldMkLst>
          <pc:docMk/>
          <pc:sldMk cId="252288115" sldId="493"/>
        </pc:sldMkLst>
        <pc:spChg chg="add mod">
          <ac:chgData name="Cantamessa Astrid" userId="25f9f48d-85bc-43a4-947a-61da0b1c16f5" providerId="ADAL" clId="{80008A71-63AE-4559-A497-FA3DB8649CB7}" dt="2023-07-06T09:19:20.421" v="187" actId="14100"/>
          <ac:spMkLst>
            <pc:docMk/>
            <pc:sldMk cId="252288115" sldId="493"/>
            <ac:spMk id="2" creationId="{2AE0A81F-7FF0-C6ED-D460-02B6D154ED61}"/>
          </ac:spMkLst>
        </pc:spChg>
        <pc:spChg chg="mod">
          <ac:chgData name="Cantamessa Astrid" userId="25f9f48d-85bc-43a4-947a-61da0b1c16f5" providerId="ADAL" clId="{80008A71-63AE-4559-A497-FA3DB8649CB7}" dt="2023-07-06T13:15:52.092" v="1530" actId="20577"/>
          <ac:spMkLst>
            <pc:docMk/>
            <pc:sldMk cId="252288115" sldId="493"/>
            <ac:spMk id="4" creationId="{D0EE8EAE-6776-4DED-DCAE-7B62C2DB9B52}"/>
          </ac:spMkLst>
        </pc:spChg>
        <pc:spChg chg="add del">
          <ac:chgData name="Cantamessa Astrid" userId="25f9f48d-85bc-43a4-947a-61da0b1c16f5" providerId="ADAL" clId="{80008A71-63AE-4559-A497-FA3DB8649CB7}" dt="2023-07-06T09:19:23.158" v="188" actId="478"/>
          <ac:spMkLst>
            <pc:docMk/>
            <pc:sldMk cId="252288115" sldId="493"/>
            <ac:spMk id="60" creationId="{33D16934-197D-BD20-7A09-B685157C113E}"/>
          </ac:spMkLst>
        </pc:spChg>
      </pc:sldChg>
      <pc:sldChg chg="modSp add del mod">
        <pc:chgData name="Cantamessa Astrid" userId="25f9f48d-85bc-43a4-947a-61da0b1c16f5" providerId="ADAL" clId="{80008A71-63AE-4559-A497-FA3DB8649CB7}" dt="2023-07-06T12:35:30.710" v="876" actId="47"/>
        <pc:sldMkLst>
          <pc:docMk/>
          <pc:sldMk cId="2365056531" sldId="494"/>
        </pc:sldMkLst>
        <pc:spChg chg="mod">
          <ac:chgData name="Cantamessa Astrid" userId="25f9f48d-85bc-43a4-947a-61da0b1c16f5" providerId="ADAL" clId="{80008A71-63AE-4559-A497-FA3DB8649CB7}" dt="2023-07-06T12:35:24.527" v="874" actId="1036"/>
          <ac:spMkLst>
            <pc:docMk/>
            <pc:sldMk cId="2365056531" sldId="494"/>
            <ac:spMk id="3" creationId="{A2317AA2-94F9-6493-B093-3A450A9B9BD1}"/>
          </ac:spMkLst>
        </pc:spChg>
        <pc:spChg chg="mod">
          <ac:chgData name="Cantamessa Astrid" userId="25f9f48d-85bc-43a4-947a-61da0b1c16f5" providerId="ADAL" clId="{80008A71-63AE-4559-A497-FA3DB8649CB7}" dt="2023-07-06T12:35:10.352" v="862" actId="1036"/>
          <ac:spMkLst>
            <pc:docMk/>
            <pc:sldMk cId="2365056531" sldId="494"/>
            <ac:spMk id="10" creationId="{0722A0F0-5139-BA59-F7BD-EB3B8724BE22}"/>
          </ac:spMkLst>
        </pc:spChg>
        <pc:spChg chg="mod">
          <ac:chgData name="Cantamessa Astrid" userId="25f9f48d-85bc-43a4-947a-61da0b1c16f5" providerId="ADAL" clId="{80008A71-63AE-4559-A497-FA3DB8649CB7}" dt="2023-07-06T12:35:24.527" v="874" actId="1036"/>
          <ac:spMkLst>
            <pc:docMk/>
            <pc:sldMk cId="2365056531" sldId="494"/>
            <ac:spMk id="18" creationId="{2D98E932-D1C3-82E1-0B19-C6F9B131EFAB}"/>
          </ac:spMkLst>
        </pc:spChg>
        <pc:spChg chg="mod">
          <ac:chgData name="Cantamessa Astrid" userId="25f9f48d-85bc-43a4-947a-61da0b1c16f5" providerId="ADAL" clId="{80008A71-63AE-4559-A497-FA3DB8649CB7}" dt="2023-07-06T12:35:24.527" v="874" actId="1036"/>
          <ac:spMkLst>
            <pc:docMk/>
            <pc:sldMk cId="2365056531" sldId="494"/>
            <ac:spMk id="28" creationId="{8594B0DB-A012-4D30-3081-242B42C35589}"/>
          </ac:spMkLst>
        </pc:spChg>
        <pc:spChg chg="mod">
          <ac:chgData name="Cantamessa Astrid" userId="25f9f48d-85bc-43a4-947a-61da0b1c16f5" providerId="ADAL" clId="{80008A71-63AE-4559-A497-FA3DB8649CB7}" dt="2023-07-06T12:35:24.527" v="874" actId="1036"/>
          <ac:spMkLst>
            <pc:docMk/>
            <pc:sldMk cId="2365056531" sldId="494"/>
            <ac:spMk id="30" creationId="{F1C2D380-CF6B-8602-63AD-27F7B57990F4}"/>
          </ac:spMkLst>
        </pc:spChg>
        <pc:spChg chg="mod">
          <ac:chgData name="Cantamessa Astrid" userId="25f9f48d-85bc-43a4-947a-61da0b1c16f5" providerId="ADAL" clId="{80008A71-63AE-4559-A497-FA3DB8649CB7}" dt="2023-07-06T12:35:10.352" v="862" actId="1036"/>
          <ac:spMkLst>
            <pc:docMk/>
            <pc:sldMk cId="2365056531" sldId="494"/>
            <ac:spMk id="34" creationId="{811A7CFE-B854-A1D3-E978-50BA8C3B11FF}"/>
          </ac:spMkLst>
        </pc:spChg>
        <pc:spChg chg="mod">
          <ac:chgData name="Cantamessa Astrid" userId="25f9f48d-85bc-43a4-947a-61da0b1c16f5" providerId="ADAL" clId="{80008A71-63AE-4559-A497-FA3DB8649CB7}" dt="2023-07-06T12:35:28.285" v="875" actId="1076"/>
          <ac:spMkLst>
            <pc:docMk/>
            <pc:sldMk cId="2365056531" sldId="494"/>
            <ac:spMk id="35" creationId="{FDA9D186-DD9B-8392-C41E-BA6DB5AE65B0}"/>
          </ac:spMkLst>
        </pc:spChg>
        <pc:spChg chg="mod">
          <ac:chgData name="Cantamessa Astrid" userId="25f9f48d-85bc-43a4-947a-61da0b1c16f5" providerId="ADAL" clId="{80008A71-63AE-4559-A497-FA3DB8649CB7}" dt="2023-07-06T12:35:24.527" v="874" actId="1036"/>
          <ac:spMkLst>
            <pc:docMk/>
            <pc:sldMk cId="2365056531" sldId="494"/>
            <ac:spMk id="36" creationId="{20D9E204-420B-D39E-1D10-0CC6BF1A4CDA}"/>
          </ac:spMkLst>
        </pc:spChg>
        <pc:spChg chg="mod">
          <ac:chgData name="Cantamessa Astrid" userId="25f9f48d-85bc-43a4-947a-61da0b1c16f5" providerId="ADAL" clId="{80008A71-63AE-4559-A497-FA3DB8649CB7}" dt="2023-07-06T12:35:24.527" v="874" actId="1036"/>
          <ac:spMkLst>
            <pc:docMk/>
            <pc:sldMk cId="2365056531" sldId="494"/>
            <ac:spMk id="38" creationId="{FD67BBC7-0747-C306-5C5E-C50E55D2DD85}"/>
          </ac:spMkLst>
        </pc:spChg>
        <pc:spChg chg="mod">
          <ac:chgData name="Cantamessa Astrid" userId="25f9f48d-85bc-43a4-947a-61da0b1c16f5" providerId="ADAL" clId="{80008A71-63AE-4559-A497-FA3DB8649CB7}" dt="2023-07-06T12:35:24.527" v="874" actId="1036"/>
          <ac:spMkLst>
            <pc:docMk/>
            <pc:sldMk cId="2365056531" sldId="494"/>
            <ac:spMk id="44" creationId="{DEA1DC79-DE17-381B-CE64-1AA344D6EE3C}"/>
          </ac:spMkLst>
        </pc:spChg>
        <pc:spChg chg="mod">
          <ac:chgData name="Cantamessa Astrid" userId="25f9f48d-85bc-43a4-947a-61da0b1c16f5" providerId="ADAL" clId="{80008A71-63AE-4559-A497-FA3DB8649CB7}" dt="2023-07-06T12:35:24.527" v="874" actId="1036"/>
          <ac:spMkLst>
            <pc:docMk/>
            <pc:sldMk cId="2365056531" sldId="494"/>
            <ac:spMk id="46" creationId="{80CEE6C5-0DC3-11B1-57D5-665E7B9AF75F}"/>
          </ac:spMkLst>
        </pc:spChg>
        <pc:spChg chg="mod">
          <ac:chgData name="Cantamessa Astrid" userId="25f9f48d-85bc-43a4-947a-61da0b1c16f5" providerId="ADAL" clId="{80008A71-63AE-4559-A497-FA3DB8649CB7}" dt="2023-07-06T12:35:24.527" v="874" actId="1036"/>
          <ac:spMkLst>
            <pc:docMk/>
            <pc:sldMk cId="2365056531" sldId="494"/>
            <ac:spMk id="47" creationId="{082CCFFC-F10C-D817-926F-F7469E48EEAD}"/>
          </ac:spMkLst>
        </pc:spChg>
        <pc:spChg chg="mod">
          <ac:chgData name="Cantamessa Astrid" userId="25f9f48d-85bc-43a4-947a-61da0b1c16f5" providerId="ADAL" clId="{80008A71-63AE-4559-A497-FA3DB8649CB7}" dt="2023-07-06T12:35:24.527" v="874" actId="1036"/>
          <ac:spMkLst>
            <pc:docMk/>
            <pc:sldMk cId="2365056531" sldId="494"/>
            <ac:spMk id="48" creationId="{D7B9F770-1E69-F6FA-6D2B-FAC41D433E9D}"/>
          </ac:spMkLst>
        </pc:spChg>
        <pc:spChg chg="mod">
          <ac:chgData name="Cantamessa Astrid" userId="25f9f48d-85bc-43a4-947a-61da0b1c16f5" providerId="ADAL" clId="{80008A71-63AE-4559-A497-FA3DB8649CB7}" dt="2023-07-06T12:35:24.527" v="874" actId="1036"/>
          <ac:spMkLst>
            <pc:docMk/>
            <pc:sldMk cId="2365056531" sldId="494"/>
            <ac:spMk id="49" creationId="{0BE7755F-0070-8047-DCD2-B1080D08E0A1}"/>
          </ac:spMkLst>
        </pc:spChg>
        <pc:spChg chg="mod">
          <ac:chgData name="Cantamessa Astrid" userId="25f9f48d-85bc-43a4-947a-61da0b1c16f5" providerId="ADAL" clId="{80008A71-63AE-4559-A497-FA3DB8649CB7}" dt="2023-07-06T12:35:24.527" v="874" actId="1036"/>
          <ac:spMkLst>
            <pc:docMk/>
            <pc:sldMk cId="2365056531" sldId="494"/>
            <ac:spMk id="50" creationId="{D7C97B38-687B-61E5-ED6E-CE9E51770F82}"/>
          </ac:spMkLst>
        </pc:spChg>
        <pc:spChg chg="mod">
          <ac:chgData name="Cantamessa Astrid" userId="25f9f48d-85bc-43a4-947a-61da0b1c16f5" providerId="ADAL" clId="{80008A71-63AE-4559-A497-FA3DB8649CB7}" dt="2023-07-06T12:35:24.527" v="874" actId="1036"/>
          <ac:spMkLst>
            <pc:docMk/>
            <pc:sldMk cId="2365056531" sldId="494"/>
            <ac:spMk id="51" creationId="{D0A02E0F-7EB8-457F-E55C-8FE6C4B6F5AB}"/>
          </ac:spMkLst>
        </pc:spChg>
        <pc:spChg chg="mod">
          <ac:chgData name="Cantamessa Astrid" userId="25f9f48d-85bc-43a4-947a-61da0b1c16f5" providerId="ADAL" clId="{80008A71-63AE-4559-A497-FA3DB8649CB7}" dt="2023-07-06T12:35:24.527" v="874" actId="1036"/>
          <ac:spMkLst>
            <pc:docMk/>
            <pc:sldMk cId="2365056531" sldId="494"/>
            <ac:spMk id="52" creationId="{9F323DF9-E8B2-F49F-CC2D-7C1AEC4210A5}"/>
          </ac:spMkLst>
        </pc:spChg>
        <pc:spChg chg="mod">
          <ac:chgData name="Cantamessa Astrid" userId="25f9f48d-85bc-43a4-947a-61da0b1c16f5" providerId="ADAL" clId="{80008A71-63AE-4559-A497-FA3DB8649CB7}" dt="2023-07-06T12:35:24.527" v="874" actId="1036"/>
          <ac:spMkLst>
            <pc:docMk/>
            <pc:sldMk cId="2365056531" sldId="494"/>
            <ac:spMk id="61" creationId="{57ACADE4-BE1E-12F5-EB7D-6CC4FB308FC8}"/>
          </ac:spMkLst>
        </pc:spChg>
        <pc:grpChg chg="mod">
          <ac:chgData name="Cantamessa Astrid" userId="25f9f48d-85bc-43a4-947a-61da0b1c16f5" providerId="ADAL" clId="{80008A71-63AE-4559-A497-FA3DB8649CB7}" dt="2023-07-06T12:35:24.527" v="874" actId="1036"/>
          <ac:grpSpMkLst>
            <pc:docMk/>
            <pc:sldMk cId="2365056531" sldId="494"/>
            <ac:grpSpMk id="62" creationId="{3A291A78-BBF0-2ED5-16F7-413CAB63A2E1}"/>
          </ac:grpSpMkLst>
        </pc:grpChg>
        <pc:picChg chg="mod">
          <ac:chgData name="Cantamessa Astrid" userId="25f9f48d-85bc-43a4-947a-61da0b1c16f5" providerId="ADAL" clId="{80008A71-63AE-4559-A497-FA3DB8649CB7}" dt="2023-07-06T12:35:24.527" v="874" actId="1036"/>
          <ac:picMkLst>
            <pc:docMk/>
            <pc:sldMk cId="2365056531" sldId="494"/>
            <ac:picMk id="12" creationId="{40E2574F-BAF7-F925-E29C-2A9EA7F995A5}"/>
          </ac:picMkLst>
        </pc:picChg>
        <pc:picChg chg="mod">
          <ac:chgData name="Cantamessa Astrid" userId="25f9f48d-85bc-43a4-947a-61da0b1c16f5" providerId="ADAL" clId="{80008A71-63AE-4559-A497-FA3DB8649CB7}" dt="2023-07-06T12:35:24.527" v="874" actId="1036"/>
          <ac:picMkLst>
            <pc:docMk/>
            <pc:sldMk cId="2365056531" sldId="494"/>
            <ac:picMk id="14" creationId="{05A1055F-4F9F-7661-CACE-74132593E5E3}"/>
          </ac:picMkLst>
        </pc:picChg>
        <pc:picChg chg="mod">
          <ac:chgData name="Cantamessa Astrid" userId="25f9f48d-85bc-43a4-947a-61da0b1c16f5" providerId="ADAL" clId="{80008A71-63AE-4559-A497-FA3DB8649CB7}" dt="2023-07-06T12:35:24.527" v="874" actId="1036"/>
          <ac:picMkLst>
            <pc:docMk/>
            <pc:sldMk cId="2365056531" sldId="494"/>
            <ac:picMk id="26" creationId="{8CF2567F-4568-38B2-7E1D-2B215EC39109}"/>
          </ac:picMkLst>
        </pc:picChg>
        <pc:cxnChg chg="mod">
          <ac:chgData name="Cantamessa Astrid" userId="25f9f48d-85bc-43a4-947a-61da0b1c16f5" providerId="ADAL" clId="{80008A71-63AE-4559-A497-FA3DB8649CB7}" dt="2023-07-06T12:35:24.527" v="874" actId="1036"/>
          <ac:cxnSpMkLst>
            <pc:docMk/>
            <pc:sldMk cId="2365056531" sldId="494"/>
            <ac:cxnSpMk id="20" creationId="{AA362FA4-6197-787F-0D9B-FB097C0D2AA3}"/>
          </ac:cxnSpMkLst>
        </pc:cxnChg>
        <pc:cxnChg chg="mod">
          <ac:chgData name="Cantamessa Astrid" userId="25f9f48d-85bc-43a4-947a-61da0b1c16f5" providerId="ADAL" clId="{80008A71-63AE-4559-A497-FA3DB8649CB7}" dt="2023-07-06T12:35:24.527" v="874" actId="1036"/>
          <ac:cxnSpMkLst>
            <pc:docMk/>
            <pc:sldMk cId="2365056531" sldId="494"/>
            <ac:cxnSpMk id="21" creationId="{3B5AAC08-72FD-F249-9A37-2C1A5C38F98E}"/>
          </ac:cxnSpMkLst>
        </pc:cxnChg>
        <pc:cxnChg chg="mod">
          <ac:chgData name="Cantamessa Astrid" userId="25f9f48d-85bc-43a4-947a-61da0b1c16f5" providerId="ADAL" clId="{80008A71-63AE-4559-A497-FA3DB8649CB7}" dt="2023-07-06T12:35:24.527" v="874" actId="1036"/>
          <ac:cxnSpMkLst>
            <pc:docMk/>
            <pc:sldMk cId="2365056531" sldId="494"/>
            <ac:cxnSpMk id="27" creationId="{76B609E7-83DE-34F9-802E-22DF4A6BB60D}"/>
          </ac:cxnSpMkLst>
        </pc:cxnChg>
        <pc:cxnChg chg="mod">
          <ac:chgData name="Cantamessa Astrid" userId="25f9f48d-85bc-43a4-947a-61da0b1c16f5" providerId="ADAL" clId="{80008A71-63AE-4559-A497-FA3DB8649CB7}" dt="2023-07-06T12:35:24.527" v="874" actId="1036"/>
          <ac:cxnSpMkLst>
            <pc:docMk/>
            <pc:sldMk cId="2365056531" sldId="494"/>
            <ac:cxnSpMk id="29" creationId="{EC7E7846-62B4-D48F-6B78-8929D36D42BA}"/>
          </ac:cxnSpMkLst>
        </pc:cxnChg>
        <pc:cxnChg chg="mod">
          <ac:chgData name="Cantamessa Astrid" userId="25f9f48d-85bc-43a4-947a-61da0b1c16f5" providerId="ADAL" clId="{80008A71-63AE-4559-A497-FA3DB8649CB7}" dt="2023-07-06T12:35:24.527" v="874" actId="1036"/>
          <ac:cxnSpMkLst>
            <pc:docMk/>
            <pc:sldMk cId="2365056531" sldId="494"/>
            <ac:cxnSpMk id="37" creationId="{DD5EBFA3-5211-69FD-BA67-963FA8208DFE}"/>
          </ac:cxnSpMkLst>
        </pc:cxnChg>
      </pc:sldChg>
      <pc:sldChg chg="addSp delSp modSp add mod modAnim">
        <pc:chgData name="Cantamessa Astrid" userId="25f9f48d-85bc-43a4-947a-61da0b1c16f5" providerId="ADAL" clId="{80008A71-63AE-4559-A497-FA3DB8649CB7}" dt="2023-07-09T12:27:28.437" v="6626"/>
        <pc:sldMkLst>
          <pc:docMk/>
          <pc:sldMk cId="3612052273" sldId="494"/>
        </pc:sldMkLst>
        <pc:spChg chg="mod replST">
          <ac:chgData name="Cantamessa Astrid" userId="25f9f48d-85bc-43a4-947a-61da0b1c16f5" providerId="ADAL" clId="{80008A71-63AE-4559-A497-FA3DB8649CB7}" dt="2023-07-09T12:27:16.014" v="6620" actId="20577"/>
          <ac:spMkLst>
            <pc:docMk/>
            <pc:sldMk cId="3612052273" sldId="494"/>
            <ac:spMk id="2" creationId="{19FB2BC9-8EAE-466E-BF85-797572A8E22E}"/>
          </ac:spMkLst>
        </pc:spChg>
        <pc:spChg chg="replST">
          <ac:chgData name="Cantamessa Astrid" userId="25f9f48d-85bc-43a4-947a-61da0b1c16f5" providerId="ADAL" clId="{80008A71-63AE-4559-A497-FA3DB8649CB7}" dt="2023-07-09T12:18:30.741" v="5779"/>
          <ac:spMkLst>
            <pc:docMk/>
            <pc:sldMk cId="3612052273" sldId="494"/>
            <ac:spMk id="3" creationId="{334A7BB8-2429-D05E-3626-1058517D296B}"/>
          </ac:spMkLst>
        </pc:spChg>
        <pc:spChg chg="replST">
          <ac:chgData name="Cantamessa Astrid" userId="25f9f48d-85bc-43a4-947a-61da0b1c16f5" providerId="ADAL" clId="{80008A71-63AE-4559-A497-FA3DB8649CB7}" dt="2023-07-09T12:18:30.614" v="5753"/>
          <ac:spMkLst>
            <pc:docMk/>
            <pc:sldMk cId="3612052273" sldId="494"/>
            <ac:spMk id="6" creationId="{FCA1DCC7-7499-4D00-96BD-21B82A225B32}"/>
          </ac:spMkLst>
        </pc:spChg>
        <pc:spChg chg="replST">
          <ac:chgData name="Cantamessa Astrid" userId="25f9f48d-85bc-43a4-947a-61da0b1c16f5" providerId="ADAL" clId="{80008A71-63AE-4559-A497-FA3DB8649CB7}" dt="2023-07-09T12:18:30.746" v="5780"/>
          <ac:spMkLst>
            <pc:docMk/>
            <pc:sldMk cId="3612052273" sldId="494"/>
            <ac:spMk id="7" creationId="{8C9220E2-8162-E6BC-560E-A213564D3CAA}"/>
          </ac:spMkLst>
        </pc:spChg>
        <pc:spChg chg="mod replST">
          <ac:chgData name="Cantamessa Astrid" userId="25f9f48d-85bc-43a4-947a-61da0b1c16f5" providerId="ADAL" clId="{80008A71-63AE-4559-A497-FA3DB8649CB7}" dt="2023-07-09T12:18:30.618" v="5754"/>
          <ac:spMkLst>
            <pc:docMk/>
            <pc:sldMk cId="3612052273" sldId="494"/>
            <ac:spMk id="8" creationId="{9FECD468-D859-490E-9795-74DDD441B13C}"/>
          </ac:spMkLst>
        </pc:spChg>
        <pc:spChg chg="replST">
          <ac:chgData name="Cantamessa Astrid" userId="25f9f48d-85bc-43a4-947a-61da0b1c16f5" providerId="ADAL" clId="{80008A71-63AE-4559-A497-FA3DB8649CB7}" dt="2023-07-09T12:18:30.750" v="5781"/>
          <ac:spMkLst>
            <pc:docMk/>
            <pc:sldMk cId="3612052273" sldId="494"/>
            <ac:spMk id="9" creationId="{3213E40F-9090-7B86-6EDB-470B1A68371C}"/>
          </ac:spMkLst>
        </pc:spChg>
        <pc:spChg chg="replST">
          <ac:chgData name="Cantamessa Astrid" userId="25f9f48d-85bc-43a4-947a-61da0b1c16f5" providerId="ADAL" clId="{80008A71-63AE-4559-A497-FA3DB8649CB7}" dt="2023-07-09T12:18:30.766" v="5782"/>
          <ac:spMkLst>
            <pc:docMk/>
            <pc:sldMk cId="3612052273" sldId="494"/>
            <ac:spMk id="10" creationId="{145B0E44-BFEA-1CD6-877F-E855FB66CBBA}"/>
          </ac:spMkLst>
        </pc:spChg>
        <pc:spChg chg="replST">
          <ac:chgData name="Cantamessa Astrid" userId="25f9f48d-85bc-43a4-947a-61da0b1c16f5" providerId="ADAL" clId="{80008A71-63AE-4559-A497-FA3DB8649CB7}" dt="2023-07-09T12:18:30.769" v="5783"/>
          <ac:spMkLst>
            <pc:docMk/>
            <pc:sldMk cId="3612052273" sldId="494"/>
            <ac:spMk id="11" creationId="{D3D33186-DA21-CEB4-01F6-067FB3BD7F10}"/>
          </ac:spMkLst>
        </pc:spChg>
        <pc:spChg chg="replST">
          <ac:chgData name="Cantamessa Astrid" userId="25f9f48d-85bc-43a4-947a-61da0b1c16f5" providerId="ADAL" clId="{80008A71-63AE-4559-A497-FA3DB8649CB7}" dt="2023-07-09T12:18:30.774" v="5784"/>
          <ac:spMkLst>
            <pc:docMk/>
            <pc:sldMk cId="3612052273" sldId="494"/>
            <ac:spMk id="12" creationId="{7374C29F-1681-6088-BEA6-7684D414E460}"/>
          </ac:spMkLst>
        </pc:spChg>
        <pc:spChg chg="replST">
          <ac:chgData name="Cantamessa Astrid" userId="25f9f48d-85bc-43a4-947a-61da0b1c16f5" providerId="ADAL" clId="{80008A71-63AE-4559-A497-FA3DB8649CB7}" dt="2023-07-09T12:18:30.778" v="5785"/>
          <ac:spMkLst>
            <pc:docMk/>
            <pc:sldMk cId="3612052273" sldId="494"/>
            <ac:spMk id="13" creationId="{F1470A0A-419A-134B-6031-D9F06C0AD536}"/>
          </ac:spMkLst>
        </pc:spChg>
        <pc:spChg chg="replST">
          <ac:chgData name="Cantamessa Astrid" userId="25f9f48d-85bc-43a4-947a-61da0b1c16f5" providerId="ADAL" clId="{80008A71-63AE-4559-A497-FA3DB8649CB7}" dt="2023-07-09T12:18:30.783" v="5786"/>
          <ac:spMkLst>
            <pc:docMk/>
            <pc:sldMk cId="3612052273" sldId="494"/>
            <ac:spMk id="14" creationId="{90BEBB0A-572B-E241-483B-03B0E41D5C6C}"/>
          </ac:spMkLst>
        </pc:spChg>
        <pc:spChg chg="replST">
          <ac:chgData name="Cantamessa Astrid" userId="25f9f48d-85bc-43a4-947a-61da0b1c16f5" providerId="ADAL" clId="{80008A71-63AE-4559-A497-FA3DB8649CB7}" dt="2023-07-09T12:18:30.788" v="5787"/>
          <ac:spMkLst>
            <pc:docMk/>
            <pc:sldMk cId="3612052273" sldId="494"/>
            <ac:spMk id="15" creationId="{39575C61-89A2-27D0-8FB7-8EE09BF57D12}"/>
          </ac:spMkLst>
        </pc:spChg>
        <pc:spChg chg="replST">
          <ac:chgData name="Cantamessa Astrid" userId="25f9f48d-85bc-43a4-947a-61da0b1c16f5" providerId="ADAL" clId="{80008A71-63AE-4559-A497-FA3DB8649CB7}" dt="2023-07-09T12:18:30.793" v="5788"/>
          <ac:spMkLst>
            <pc:docMk/>
            <pc:sldMk cId="3612052273" sldId="494"/>
            <ac:spMk id="16" creationId="{A0806223-851A-5588-B084-AA125696B45A}"/>
          </ac:spMkLst>
        </pc:spChg>
        <pc:spChg chg="replST">
          <ac:chgData name="Cantamessa Astrid" userId="25f9f48d-85bc-43a4-947a-61da0b1c16f5" providerId="ADAL" clId="{80008A71-63AE-4559-A497-FA3DB8649CB7}" dt="2023-07-09T12:18:30.796" v="5789"/>
          <ac:spMkLst>
            <pc:docMk/>
            <pc:sldMk cId="3612052273" sldId="494"/>
            <ac:spMk id="17" creationId="{025A4EAC-C403-BF8B-30AB-BEE2ED6FFCD9}"/>
          </ac:spMkLst>
        </pc:spChg>
        <pc:spChg chg="replST">
          <ac:chgData name="Cantamessa Astrid" userId="25f9f48d-85bc-43a4-947a-61da0b1c16f5" providerId="ADAL" clId="{80008A71-63AE-4559-A497-FA3DB8649CB7}" dt="2023-07-09T12:18:30.800" v="5790"/>
          <ac:spMkLst>
            <pc:docMk/>
            <pc:sldMk cId="3612052273" sldId="494"/>
            <ac:spMk id="18" creationId="{DAEEF3DF-D43D-3F37-D0DA-ED96B942519B}"/>
          </ac:spMkLst>
        </pc:spChg>
        <pc:spChg chg="replST">
          <ac:chgData name="Cantamessa Astrid" userId="25f9f48d-85bc-43a4-947a-61da0b1c16f5" providerId="ADAL" clId="{80008A71-63AE-4559-A497-FA3DB8649CB7}" dt="2023-07-09T12:18:30.806" v="5791"/>
          <ac:spMkLst>
            <pc:docMk/>
            <pc:sldMk cId="3612052273" sldId="494"/>
            <ac:spMk id="19" creationId="{06EB1D10-51E3-ABB7-2ED9-E04D8C300652}"/>
          </ac:spMkLst>
        </pc:spChg>
        <pc:spChg chg="replST">
          <ac:chgData name="Cantamessa Astrid" userId="25f9f48d-85bc-43a4-947a-61da0b1c16f5" providerId="ADAL" clId="{80008A71-63AE-4559-A497-FA3DB8649CB7}" dt="2023-07-09T12:18:30.810" v="5792"/>
          <ac:spMkLst>
            <pc:docMk/>
            <pc:sldMk cId="3612052273" sldId="494"/>
            <ac:spMk id="20" creationId="{6750DA34-D1C6-B638-4E32-522432087EA8}"/>
          </ac:spMkLst>
        </pc:spChg>
        <pc:spChg chg="replST">
          <ac:chgData name="Cantamessa Astrid" userId="25f9f48d-85bc-43a4-947a-61da0b1c16f5" providerId="ADAL" clId="{80008A71-63AE-4559-A497-FA3DB8649CB7}" dt="2023-07-09T12:18:30.814" v="5793"/>
          <ac:spMkLst>
            <pc:docMk/>
            <pc:sldMk cId="3612052273" sldId="494"/>
            <ac:spMk id="21" creationId="{4887349C-C6A0-45B8-CC7F-C87593D2312A}"/>
          </ac:spMkLst>
        </pc:spChg>
        <pc:spChg chg="replST">
          <ac:chgData name="Cantamessa Astrid" userId="25f9f48d-85bc-43a4-947a-61da0b1c16f5" providerId="ADAL" clId="{80008A71-63AE-4559-A497-FA3DB8649CB7}" dt="2023-07-09T12:18:30.818" v="5794"/>
          <ac:spMkLst>
            <pc:docMk/>
            <pc:sldMk cId="3612052273" sldId="494"/>
            <ac:spMk id="22" creationId="{F05FA23A-88B7-025A-E963-CF1745D9F185}"/>
          </ac:spMkLst>
        </pc:spChg>
        <pc:spChg chg="replST">
          <ac:chgData name="Cantamessa Astrid" userId="25f9f48d-85bc-43a4-947a-61da0b1c16f5" providerId="ADAL" clId="{80008A71-63AE-4559-A497-FA3DB8649CB7}" dt="2023-07-09T12:18:30.823" v="5795"/>
          <ac:spMkLst>
            <pc:docMk/>
            <pc:sldMk cId="3612052273" sldId="494"/>
            <ac:spMk id="23" creationId="{4DD6D0A7-8914-3C95-C119-7E654DA98100}"/>
          </ac:spMkLst>
        </pc:spChg>
        <pc:spChg chg="replST">
          <ac:chgData name="Cantamessa Astrid" userId="25f9f48d-85bc-43a4-947a-61da0b1c16f5" providerId="ADAL" clId="{80008A71-63AE-4559-A497-FA3DB8649CB7}" dt="2023-07-09T12:18:30.827" v="5796"/>
          <ac:spMkLst>
            <pc:docMk/>
            <pc:sldMk cId="3612052273" sldId="494"/>
            <ac:spMk id="24" creationId="{DA3BEF41-6A53-048A-2326-235149BD2C1A}"/>
          </ac:spMkLst>
        </pc:spChg>
        <pc:spChg chg="replST">
          <ac:chgData name="Cantamessa Astrid" userId="25f9f48d-85bc-43a4-947a-61da0b1c16f5" providerId="ADAL" clId="{80008A71-63AE-4559-A497-FA3DB8649CB7}" dt="2023-07-09T12:18:30.832" v="5797"/>
          <ac:spMkLst>
            <pc:docMk/>
            <pc:sldMk cId="3612052273" sldId="494"/>
            <ac:spMk id="25" creationId="{1A640FB0-424F-4EE7-AAEC-BA787812FCF0}"/>
          </ac:spMkLst>
        </pc:spChg>
        <pc:spChg chg="replST">
          <ac:chgData name="Cantamessa Astrid" userId="25f9f48d-85bc-43a4-947a-61da0b1c16f5" providerId="ADAL" clId="{80008A71-63AE-4559-A497-FA3DB8649CB7}" dt="2023-07-09T12:18:30.836" v="5798"/>
          <ac:spMkLst>
            <pc:docMk/>
            <pc:sldMk cId="3612052273" sldId="494"/>
            <ac:spMk id="26" creationId="{D091954D-3610-A928-A88A-A166385DB3CA}"/>
          </ac:spMkLst>
        </pc:spChg>
        <pc:spChg chg="replST">
          <ac:chgData name="Cantamessa Astrid" userId="25f9f48d-85bc-43a4-947a-61da0b1c16f5" providerId="ADAL" clId="{80008A71-63AE-4559-A497-FA3DB8649CB7}" dt="2023-07-09T12:18:30.840" v="5799"/>
          <ac:spMkLst>
            <pc:docMk/>
            <pc:sldMk cId="3612052273" sldId="494"/>
            <ac:spMk id="27" creationId="{680952FC-11DC-B499-E923-3C222E62B08B}"/>
          </ac:spMkLst>
        </pc:spChg>
        <pc:spChg chg="replST">
          <ac:chgData name="Cantamessa Astrid" userId="25f9f48d-85bc-43a4-947a-61da0b1c16f5" providerId="ADAL" clId="{80008A71-63AE-4559-A497-FA3DB8649CB7}" dt="2023-07-09T12:18:30.844" v="5800"/>
          <ac:spMkLst>
            <pc:docMk/>
            <pc:sldMk cId="3612052273" sldId="494"/>
            <ac:spMk id="28" creationId="{6EA0118D-59B2-73EE-8AFF-6451B55F75EE}"/>
          </ac:spMkLst>
        </pc:spChg>
        <pc:spChg chg="mod replST">
          <ac:chgData name="Cantamessa Astrid" userId="25f9f48d-85bc-43a4-947a-61da0b1c16f5" providerId="ADAL" clId="{80008A71-63AE-4559-A497-FA3DB8649CB7}" dt="2023-07-09T12:27:28.009" v="6624"/>
          <ac:spMkLst>
            <pc:docMk/>
            <pc:sldMk cId="3612052273" sldId="494"/>
            <ac:spMk id="29" creationId="{369F4AEB-C1D6-2D5F-5D62-91E17789BFDB}"/>
          </ac:spMkLst>
        </pc:spChg>
        <pc:spChg chg="replST">
          <ac:chgData name="Cantamessa Astrid" userId="25f9f48d-85bc-43a4-947a-61da0b1c16f5" providerId="ADAL" clId="{80008A71-63AE-4559-A497-FA3DB8649CB7}" dt="2023-07-09T12:18:30.849" v="5801"/>
          <ac:spMkLst>
            <pc:docMk/>
            <pc:sldMk cId="3612052273" sldId="494"/>
            <ac:spMk id="30" creationId="{296E6879-7268-55B3-C1D0-863A841724BA}"/>
          </ac:spMkLst>
        </pc:spChg>
        <pc:spChg chg="replST">
          <ac:chgData name="Cantamessa Astrid" userId="25f9f48d-85bc-43a4-947a-61da0b1c16f5" providerId="ADAL" clId="{80008A71-63AE-4559-A497-FA3DB8649CB7}" dt="2023-07-09T12:18:30.853" v="5802"/>
          <ac:spMkLst>
            <pc:docMk/>
            <pc:sldMk cId="3612052273" sldId="494"/>
            <ac:spMk id="31" creationId="{56DBDE68-F8B8-FE27-1788-4FC98E64BE59}"/>
          </ac:spMkLst>
        </pc:spChg>
        <pc:spChg chg="replST">
          <ac:chgData name="Cantamessa Astrid" userId="25f9f48d-85bc-43a4-947a-61da0b1c16f5" providerId="ADAL" clId="{80008A71-63AE-4559-A497-FA3DB8649CB7}" dt="2023-07-09T12:18:30.857" v="5803"/>
          <ac:spMkLst>
            <pc:docMk/>
            <pc:sldMk cId="3612052273" sldId="494"/>
            <ac:spMk id="32" creationId="{C689D9F2-22B8-56CA-0EF4-E8D4D1D7F471}"/>
          </ac:spMkLst>
        </pc:spChg>
        <pc:spChg chg="replST">
          <ac:chgData name="Cantamessa Astrid" userId="25f9f48d-85bc-43a4-947a-61da0b1c16f5" providerId="ADAL" clId="{80008A71-63AE-4559-A497-FA3DB8649CB7}" dt="2023-07-09T12:18:30.861" v="5804"/>
          <ac:spMkLst>
            <pc:docMk/>
            <pc:sldMk cId="3612052273" sldId="494"/>
            <ac:spMk id="33" creationId="{FFC9EE7B-C5EC-5807-B43C-D1AD854B0923}"/>
          </ac:spMkLst>
        </pc:spChg>
        <pc:spChg chg="mod replST">
          <ac:chgData name="Cantamessa Astrid" userId="25f9f48d-85bc-43a4-947a-61da0b1c16f5" providerId="ADAL" clId="{80008A71-63AE-4559-A497-FA3DB8649CB7}" dt="2023-07-09T12:27:28.437" v="6626"/>
          <ac:spMkLst>
            <pc:docMk/>
            <pc:sldMk cId="3612052273" sldId="494"/>
            <ac:spMk id="34" creationId="{7E423B45-449F-0B58-9AC4-2E3935A2ACAE}"/>
          </ac:spMkLst>
        </pc:spChg>
        <pc:spChg chg="replST">
          <ac:chgData name="Cantamessa Astrid" userId="25f9f48d-85bc-43a4-947a-61da0b1c16f5" providerId="ADAL" clId="{80008A71-63AE-4559-A497-FA3DB8649CB7}" dt="2023-07-09T12:18:30.633" v="5757"/>
          <ac:spMkLst>
            <pc:docMk/>
            <pc:sldMk cId="3612052273" sldId="494"/>
            <ac:spMk id="35" creationId="{B3B2B852-03BB-EE66-BA44-278F043E099E}"/>
          </ac:spMkLst>
        </pc:spChg>
        <pc:spChg chg="replST">
          <ac:chgData name="Cantamessa Astrid" userId="25f9f48d-85bc-43a4-947a-61da0b1c16f5" providerId="ADAL" clId="{80008A71-63AE-4559-A497-FA3DB8649CB7}" dt="2023-07-09T12:18:30.866" v="5805"/>
          <ac:spMkLst>
            <pc:docMk/>
            <pc:sldMk cId="3612052273" sldId="494"/>
            <ac:spMk id="36" creationId="{EB2B5EB7-AF99-35D2-D9E6-33DC4D183E67}"/>
          </ac:spMkLst>
        </pc:spChg>
        <pc:spChg chg="replST">
          <ac:chgData name="Cantamessa Astrid" userId="25f9f48d-85bc-43a4-947a-61da0b1c16f5" providerId="ADAL" clId="{80008A71-63AE-4559-A497-FA3DB8649CB7}" dt="2023-07-09T12:18:30.871" v="5806"/>
          <ac:spMkLst>
            <pc:docMk/>
            <pc:sldMk cId="3612052273" sldId="494"/>
            <ac:spMk id="37" creationId="{BB990C5A-292D-1DAD-F70A-46A6D86122FC}"/>
          </ac:spMkLst>
        </pc:spChg>
        <pc:spChg chg="replST">
          <ac:chgData name="Cantamessa Astrid" userId="25f9f48d-85bc-43a4-947a-61da0b1c16f5" providerId="ADAL" clId="{80008A71-63AE-4559-A497-FA3DB8649CB7}" dt="2023-07-09T12:18:30.637" v="5758"/>
          <ac:spMkLst>
            <pc:docMk/>
            <pc:sldMk cId="3612052273" sldId="494"/>
            <ac:spMk id="38" creationId="{200BBEB3-0415-E029-AA6F-A39D580CB082}"/>
          </ac:spMkLst>
        </pc:spChg>
        <pc:spChg chg="replST">
          <ac:chgData name="Cantamessa Astrid" userId="25f9f48d-85bc-43a4-947a-61da0b1c16f5" providerId="ADAL" clId="{80008A71-63AE-4559-A497-FA3DB8649CB7}" dt="2023-07-09T12:18:30.642" v="5759"/>
          <ac:spMkLst>
            <pc:docMk/>
            <pc:sldMk cId="3612052273" sldId="494"/>
            <ac:spMk id="39" creationId="{6A5A381A-2575-64B6-9FE4-27E355C88DC4}"/>
          </ac:spMkLst>
        </pc:spChg>
        <pc:spChg chg="replST">
          <ac:chgData name="Cantamessa Astrid" userId="25f9f48d-85bc-43a4-947a-61da0b1c16f5" providerId="ADAL" clId="{80008A71-63AE-4559-A497-FA3DB8649CB7}" dt="2023-07-09T12:18:30.646" v="5760"/>
          <ac:spMkLst>
            <pc:docMk/>
            <pc:sldMk cId="3612052273" sldId="494"/>
            <ac:spMk id="40" creationId="{2694BF7D-BCA1-8C8F-3E99-C4126AC35E18}"/>
          </ac:spMkLst>
        </pc:spChg>
        <pc:spChg chg="replST">
          <ac:chgData name="Cantamessa Astrid" userId="25f9f48d-85bc-43a4-947a-61da0b1c16f5" providerId="ADAL" clId="{80008A71-63AE-4559-A497-FA3DB8649CB7}" dt="2023-07-09T12:18:30.874" v="5807"/>
          <ac:spMkLst>
            <pc:docMk/>
            <pc:sldMk cId="3612052273" sldId="494"/>
            <ac:spMk id="42" creationId="{4B3E08CD-0EA2-44A0-AC9C-4915DE383478}"/>
          </ac:spMkLst>
        </pc:spChg>
        <pc:spChg chg="replST">
          <ac:chgData name="Cantamessa Astrid" userId="25f9f48d-85bc-43a4-947a-61da0b1c16f5" providerId="ADAL" clId="{80008A71-63AE-4559-A497-FA3DB8649CB7}" dt="2023-07-09T12:18:30.880" v="5808"/>
          <ac:spMkLst>
            <pc:docMk/>
            <pc:sldMk cId="3612052273" sldId="494"/>
            <ac:spMk id="43" creationId="{803AE292-8AD3-E8D9-1A3A-DE5B7AB94E13}"/>
          </ac:spMkLst>
        </pc:spChg>
        <pc:spChg chg="replST">
          <ac:chgData name="Cantamessa Astrid" userId="25f9f48d-85bc-43a4-947a-61da0b1c16f5" providerId="ADAL" clId="{80008A71-63AE-4559-A497-FA3DB8649CB7}" dt="2023-07-09T12:18:30.884" v="5809"/>
          <ac:spMkLst>
            <pc:docMk/>
            <pc:sldMk cId="3612052273" sldId="494"/>
            <ac:spMk id="44" creationId="{87AA2192-3B5A-29F6-7153-4441A2B7E087}"/>
          </ac:spMkLst>
        </pc:spChg>
        <pc:spChg chg="replST">
          <ac:chgData name="Cantamessa Astrid" userId="25f9f48d-85bc-43a4-947a-61da0b1c16f5" providerId="ADAL" clId="{80008A71-63AE-4559-A497-FA3DB8649CB7}" dt="2023-07-09T12:18:30.713" v="5773"/>
          <ac:spMkLst>
            <pc:docMk/>
            <pc:sldMk cId="3612052273" sldId="494"/>
            <ac:spMk id="45" creationId="{A1393877-38A2-2EFE-F798-0DC5EC500410}"/>
          </ac:spMkLst>
        </pc:spChg>
        <pc:spChg chg="ord replST">
          <ac:chgData name="Cantamessa Astrid" userId="25f9f48d-85bc-43a4-947a-61da0b1c16f5" providerId="ADAL" clId="{80008A71-63AE-4559-A497-FA3DB8649CB7}" dt="2023-07-09T12:18:30.959" v="5826"/>
          <ac:spMkLst>
            <pc:docMk/>
            <pc:sldMk cId="3612052273" sldId="494"/>
            <ac:spMk id="46" creationId="{B86D9846-AC21-5AAF-B3C6-9EC2C5E5CB67}"/>
          </ac:spMkLst>
        </pc:spChg>
        <pc:spChg chg="replST">
          <ac:chgData name="Cantamessa Astrid" userId="25f9f48d-85bc-43a4-947a-61da0b1c16f5" providerId="ADAL" clId="{80008A71-63AE-4559-A497-FA3DB8649CB7}" dt="2023-07-09T12:18:30.888" v="5810"/>
          <ac:spMkLst>
            <pc:docMk/>
            <pc:sldMk cId="3612052273" sldId="494"/>
            <ac:spMk id="47" creationId="{D4DC1A9A-43A9-C30B-0B15-0C3B16358BC3}"/>
          </ac:spMkLst>
        </pc:spChg>
        <pc:spChg chg="replST">
          <ac:chgData name="Cantamessa Astrid" userId="25f9f48d-85bc-43a4-947a-61da0b1c16f5" providerId="ADAL" clId="{80008A71-63AE-4559-A497-FA3DB8649CB7}" dt="2023-07-09T12:18:30.893" v="5811"/>
          <ac:spMkLst>
            <pc:docMk/>
            <pc:sldMk cId="3612052273" sldId="494"/>
            <ac:spMk id="48" creationId="{3BFADF83-7264-34B5-D3AA-1E6F6093BF39}"/>
          </ac:spMkLst>
        </pc:spChg>
        <pc:spChg chg="replST">
          <ac:chgData name="Cantamessa Astrid" userId="25f9f48d-85bc-43a4-947a-61da0b1c16f5" providerId="ADAL" clId="{80008A71-63AE-4559-A497-FA3DB8649CB7}" dt="2023-07-09T12:18:30.897" v="5812"/>
          <ac:spMkLst>
            <pc:docMk/>
            <pc:sldMk cId="3612052273" sldId="494"/>
            <ac:spMk id="49" creationId="{36284951-A528-E054-FFAF-FCF2427633E8}"/>
          </ac:spMkLst>
        </pc:spChg>
        <pc:spChg chg="replST">
          <ac:chgData name="Cantamessa Astrid" userId="25f9f48d-85bc-43a4-947a-61da0b1c16f5" providerId="ADAL" clId="{80008A71-63AE-4559-A497-FA3DB8649CB7}" dt="2023-07-09T12:18:30.901" v="5813"/>
          <ac:spMkLst>
            <pc:docMk/>
            <pc:sldMk cId="3612052273" sldId="494"/>
            <ac:spMk id="50" creationId="{26B5E34C-34F1-6504-48C7-CC83747399A9}"/>
          </ac:spMkLst>
        </pc:spChg>
        <pc:spChg chg="replST">
          <ac:chgData name="Cantamessa Astrid" userId="25f9f48d-85bc-43a4-947a-61da0b1c16f5" providerId="ADAL" clId="{80008A71-63AE-4559-A497-FA3DB8649CB7}" dt="2023-07-09T12:18:30.906" v="5814"/>
          <ac:spMkLst>
            <pc:docMk/>
            <pc:sldMk cId="3612052273" sldId="494"/>
            <ac:spMk id="51" creationId="{DB6F4E72-F1E2-50F0-CCE7-2EE24F03395C}"/>
          </ac:spMkLst>
        </pc:spChg>
        <pc:spChg chg="replST">
          <ac:chgData name="Cantamessa Astrid" userId="25f9f48d-85bc-43a4-947a-61da0b1c16f5" providerId="ADAL" clId="{80008A71-63AE-4559-A497-FA3DB8649CB7}" dt="2023-07-09T12:18:30.910" v="5815"/>
          <ac:spMkLst>
            <pc:docMk/>
            <pc:sldMk cId="3612052273" sldId="494"/>
            <ac:spMk id="52" creationId="{31FAB775-3C6A-7AE7-0D97-8A3072118230}"/>
          </ac:spMkLst>
        </pc:spChg>
        <pc:spChg chg="replST">
          <ac:chgData name="Cantamessa Astrid" userId="25f9f48d-85bc-43a4-947a-61da0b1c16f5" providerId="ADAL" clId="{80008A71-63AE-4559-A497-FA3DB8649CB7}" dt="2023-07-09T12:18:30.914" v="5816"/>
          <ac:spMkLst>
            <pc:docMk/>
            <pc:sldMk cId="3612052273" sldId="494"/>
            <ac:spMk id="53" creationId="{DBA60223-D482-758B-2582-762BC814ECF4}"/>
          </ac:spMkLst>
        </pc:spChg>
        <pc:spChg chg="replST">
          <ac:chgData name="Cantamessa Astrid" userId="25f9f48d-85bc-43a4-947a-61da0b1c16f5" providerId="ADAL" clId="{80008A71-63AE-4559-A497-FA3DB8649CB7}" dt="2023-07-09T12:18:30.919" v="5817"/>
          <ac:spMkLst>
            <pc:docMk/>
            <pc:sldMk cId="3612052273" sldId="494"/>
            <ac:spMk id="54" creationId="{C54F781E-9727-2811-D454-107889D596EE}"/>
          </ac:spMkLst>
        </pc:spChg>
        <pc:spChg chg="replST">
          <ac:chgData name="Cantamessa Astrid" userId="25f9f48d-85bc-43a4-947a-61da0b1c16f5" providerId="ADAL" clId="{80008A71-63AE-4559-A497-FA3DB8649CB7}" dt="2023-07-09T12:18:30.923" v="5818"/>
          <ac:spMkLst>
            <pc:docMk/>
            <pc:sldMk cId="3612052273" sldId="494"/>
            <ac:spMk id="57" creationId="{FAF368B4-EE32-E455-3DEC-E861A937EF73}"/>
          </ac:spMkLst>
        </pc:spChg>
        <pc:spChg chg="replST">
          <ac:chgData name="Cantamessa Astrid" userId="25f9f48d-85bc-43a4-947a-61da0b1c16f5" providerId="ADAL" clId="{80008A71-63AE-4559-A497-FA3DB8649CB7}" dt="2023-07-09T12:18:30.929" v="5819"/>
          <ac:spMkLst>
            <pc:docMk/>
            <pc:sldMk cId="3612052273" sldId="494"/>
            <ac:spMk id="58" creationId="{C911D533-C298-966D-2A60-CC493B0CC6E7}"/>
          </ac:spMkLst>
        </pc:spChg>
        <pc:spChg chg="replST">
          <ac:chgData name="Cantamessa Astrid" userId="25f9f48d-85bc-43a4-947a-61da0b1c16f5" providerId="ADAL" clId="{80008A71-63AE-4559-A497-FA3DB8649CB7}" dt="2023-07-09T12:18:30.933" v="5820"/>
          <ac:spMkLst>
            <pc:docMk/>
            <pc:sldMk cId="3612052273" sldId="494"/>
            <ac:spMk id="59" creationId="{627B69D9-C061-3364-03C0-5C05FE8F6168}"/>
          </ac:spMkLst>
        </pc:spChg>
        <pc:spChg chg="replST">
          <ac:chgData name="Cantamessa Astrid" userId="25f9f48d-85bc-43a4-947a-61da0b1c16f5" providerId="ADAL" clId="{80008A71-63AE-4559-A497-FA3DB8649CB7}" dt="2023-07-09T12:18:30.937" v="5821"/>
          <ac:spMkLst>
            <pc:docMk/>
            <pc:sldMk cId="3612052273" sldId="494"/>
            <ac:spMk id="60" creationId="{C0C78AB2-BD0E-BF80-D2FB-F2DBE901E99D}"/>
          </ac:spMkLst>
        </pc:spChg>
        <pc:spChg chg="replST">
          <ac:chgData name="Cantamessa Astrid" userId="25f9f48d-85bc-43a4-947a-61da0b1c16f5" providerId="ADAL" clId="{80008A71-63AE-4559-A497-FA3DB8649CB7}" dt="2023-07-09T12:18:30.941" v="5822"/>
          <ac:spMkLst>
            <pc:docMk/>
            <pc:sldMk cId="3612052273" sldId="494"/>
            <ac:spMk id="61" creationId="{8241E882-404A-10C0-F984-ED6EFCBA26B7}"/>
          </ac:spMkLst>
        </pc:spChg>
        <pc:spChg chg="mod topLvl replST">
          <ac:chgData name="Cantamessa Astrid" userId="25f9f48d-85bc-43a4-947a-61da0b1c16f5" providerId="ADAL" clId="{80008A71-63AE-4559-A497-FA3DB8649CB7}" dt="2023-07-09T12:18:30.588" v="5747"/>
          <ac:spMkLst>
            <pc:docMk/>
            <pc:sldMk cId="3612052273" sldId="494"/>
            <ac:spMk id="64" creationId="{0FC3AAF7-6E01-E823-FA90-590685C2AEE0}"/>
          </ac:spMkLst>
        </pc:spChg>
        <pc:spChg chg="mod topLvl replST">
          <ac:chgData name="Cantamessa Astrid" userId="25f9f48d-85bc-43a4-947a-61da0b1c16f5" providerId="ADAL" clId="{80008A71-63AE-4559-A497-FA3DB8649CB7}" dt="2023-07-09T12:18:30.591" v="5748"/>
          <ac:spMkLst>
            <pc:docMk/>
            <pc:sldMk cId="3612052273" sldId="494"/>
            <ac:spMk id="65" creationId="{E30D7644-3176-D74F-C6F3-E1C8A4A5DB96}"/>
          </ac:spMkLst>
        </pc:spChg>
        <pc:spChg chg="mod topLvl replST">
          <ac:chgData name="Cantamessa Astrid" userId="25f9f48d-85bc-43a4-947a-61da0b1c16f5" providerId="ADAL" clId="{80008A71-63AE-4559-A497-FA3DB8649CB7}" dt="2023-07-09T12:18:30.596" v="5749"/>
          <ac:spMkLst>
            <pc:docMk/>
            <pc:sldMk cId="3612052273" sldId="494"/>
            <ac:spMk id="66" creationId="{3EC8212A-91BC-0B26-C5CC-34E281C5DCFF}"/>
          </ac:spMkLst>
        </pc:spChg>
        <pc:spChg chg="mod topLvl replST">
          <ac:chgData name="Cantamessa Astrid" userId="25f9f48d-85bc-43a4-947a-61da0b1c16f5" providerId="ADAL" clId="{80008A71-63AE-4559-A497-FA3DB8649CB7}" dt="2023-07-09T12:18:30.601" v="5750"/>
          <ac:spMkLst>
            <pc:docMk/>
            <pc:sldMk cId="3612052273" sldId="494"/>
            <ac:spMk id="67" creationId="{BC5AA993-CB07-83FB-681A-E248DE87127D}"/>
          </ac:spMkLst>
        </pc:spChg>
        <pc:spChg chg="del mod">
          <ac:chgData name="Cantamessa Astrid" userId="25f9f48d-85bc-43a4-947a-61da0b1c16f5" providerId="ADAL" clId="{80008A71-63AE-4559-A497-FA3DB8649CB7}" dt="2023-07-06T12:41:01.487" v="978" actId="478"/>
          <ac:spMkLst>
            <pc:docMk/>
            <pc:sldMk cId="3612052273" sldId="494"/>
            <ac:spMk id="68" creationId="{25F3F4BD-5EC2-B25A-D1E9-AB5616A6156F}"/>
          </ac:spMkLst>
        </pc:spChg>
        <pc:spChg chg="del mod">
          <ac:chgData name="Cantamessa Astrid" userId="25f9f48d-85bc-43a4-947a-61da0b1c16f5" providerId="ADAL" clId="{80008A71-63AE-4559-A497-FA3DB8649CB7}" dt="2023-07-06T12:41:01.487" v="978" actId="478"/>
          <ac:spMkLst>
            <pc:docMk/>
            <pc:sldMk cId="3612052273" sldId="494"/>
            <ac:spMk id="70" creationId="{E369711D-3863-CFF6-E6BA-FBD7576C7306}"/>
          </ac:spMkLst>
        </pc:spChg>
        <pc:spChg chg="del mod">
          <ac:chgData name="Cantamessa Astrid" userId="25f9f48d-85bc-43a4-947a-61da0b1c16f5" providerId="ADAL" clId="{80008A71-63AE-4559-A497-FA3DB8649CB7}" dt="2023-07-06T12:41:01.487" v="978" actId="478"/>
          <ac:spMkLst>
            <pc:docMk/>
            <pc:sldMk cId="3612052273" sldId="494"/>
            <ac:spMk id="71" creationId="{50419EB3-293D-C1D6-2B62-3D9AE3E024A5}"/>
          </ac:spMkLst>
        </pc:spChg>
        <pc:spChg chg="del mod">
          <ac:chgData name="Cantamessa Astrid" userId="25f9f48d-85bc-43a4-947a-61da0b1c16f5" providerId="ADAL" clId="{80008A71-63AE-4559-A497-FA3DB8649CB7}" dt="2023-07-06T12:41:01.487" v="978" actId="478"/>
          <ac:spMkLst>
            <pc:docMk/>
            <pc:sldMk cId="3612052273" sldId="494"/>
            <ac:spMk id="72" creationId="{B05D2B4E-FB23-467E-E8C1-97FF9CDC1C07}"/>
          </ac:spMkLst>
        </pc:spChg>
        <pc:spChg chg="del mod">
          <ac:chgData name="Cantamessa Astrid" userId="25f9f48d-85bc-43a4-947a-61da0b1c16f5" providerId="ADAL" clId="{80008A71-63AE-4559-A497-FA3DB8649CB7}" dt="2023-07-06T12:40:40.639" v="957" actId="478"/>
          <ac:spMkLst>
            <pc:docMk/>
            <pc:sldMk cId="3612052273" sldId="494"/>
            <ac:spMk id="73" creationId="{A7C5962A-62CC-105C-2352-F04CA2F45641}"/>
          </ac:spMkLst>
        </pc:spChg>
        <pc:spChg chg="del mod">
          <ac:chgData name="Cantamessa Astrid" userId="25f9f48d-85bc-43a4-947a-61da0b1c16f5" providerId="ADAL" clId="{80008A71-63AE-4559-A497-FA3DB8649CB7}" dt="2023-07-06T12:40:40.639" v="957" actId="478"/>
          <ac:spMkLst>
            <pc:docMk/>
            <pc:sldMk cId="3612052273" sldId="494"/>
            <ac:spMk id="74" creationId="{061E62A5-EC27-0056-52A1-C997B4D15C31}"/>
          </ac:spMkLst>
        </pc:spChg>
        <pc:spChg chg="del mod">
          <ac:chgData name="Cantamessa Astrid" userId="25f9f48d-85bc-43a4-947a-61da0b1c16f5" providerId="ADAL" clId="{80008A71-63AE-4559-A497-FA3DB8649CB7}" dt="2023-07-06T12:40:40.639" v="957" actId="478"/>
          <ac:spMkLst>
            <pc:docMk/>
            <pc:sldMk cId="3612052273" sldId="494"/>
            <ac:spMk id="75" creationId="{B73CF2B6-C67D-9146-E931-4E27B08CE4EA}"/>
          </ac:spMkLst>
        </pc:spChg>
        <pc:spChg chg="del mod">
          <ac:chgData name="Cantamessa Astrid" userId="25f9f48d-85bc-43a4-947a-61da0b1c16f5" providerId="ADAL" clId="{80008A71-63AE-4559-A497-FA3DB8649CB7}" dt="2023-07-06T12:40:40.639" v="957" actId="478"/>
          <ac:spMkLst>
            <pc:docMk/>
            <pc:sldMk cId="3612052273" sldId="494"/>
            <ac:spMk id="76" creationId="{3A6DC370-97F6-D88A-D2E2-686BED8625C8}"/>
          </ac:spMkLst>
        </pc:spChg>
        <pc:spChg chg="del mod">
          <ac:chgData name="Cantamessa Astrid" userId="25f9f48d-85bc-43a4-947a-61da0b1c16f5" providerId="ADAL" clId="{80008A71-63AE-4559-A497-FA3DB8649CB7}" dt="2023-07-06T12:40:40.639" v="957" actId="478"/>
          <ac:spMkLst>
            <pc:docMk/>
            <pc:sldMk cId="3612052273" sldId="494"/>
            <ac:spMk id="77" creationId="{C171F9B5-E438-A2C0-A665-3B19A8B0A10A}"/>
          </ac:spMkLst>
        </pc:spChg>
        <pc:spChg chg="del mod">
          <ac:chgData name="Cantamessa Astrid" userId="25f9f48d-85bc-43a4-947a-61da0b1c16f5" providerId="ADAL" clId="{80008A71-63AE-4559-A497-FA3DB8649CB7}" dt="2023-07-06T12:40:40.639" v="957" actId="478"/>
          <ac:spMkLst>
            <pc:docMk/>
            <pc:sldMk cId="3612052273" sldId="494"/>
            <ac:spMk id="78" creationId="{250541B7-D800-1846-6336-4BBCB70249BD}"/>
          </ac:spMkLst>
        </pc:spChg>
        <pc:spChg chg="del mod">
          <ac:chgData name="Cantamessa Astrid" userId="25f9f48d-85bc-43a4-947a-61da0b1c16f5" providerId="ADAL" clId="{80008A71-63AE-4559-A497-FA3DB8649CB7}" dt="2023-07-06T12:40:40.639" v="957" actId="478"/>
          <ac:spMkLst>
            <pc:docMk/>
            <pc:sldMk cId="3612052273" sldId="494"/>
            <ac:spMk id="82" creationId="{ED90FC29-5D3D-9181-8CEB-2F03BDC8D0AC}"/>
          </ac:spMkLst>
        </pc:spChg>
        <pc:spChg chg="del mod">
          <ac:chgData name="Cantamessa Astrid" userId="25f9f48d-85bc-43a4-947a-61da0b1c16f5" providerId="ADAL" clId="{80008A71-63AE-4559-A497-FA3DB8649CB7}" dt="2023-07-06T12:40:40.639" v="957" actId="478"/>
          <ac:spMkLst>
            <pc:docMk/>
            <pc:sldMk cId="3612052273" sldId="494"/>
            <ac:spMk id="83" creationId="{C25B510B-595D-099F-7B75-CC639785E780}"/>
          </ac:spMkLst>
        </pc:spChg>
        <pc:spChg chg="del mod">
          <ac:chgData name="Cantamessa Astrid" userId="25f9f48d-85bc-43a4-947a-61da0b1c16f5" providerId="ADAL" clId="{80008A71-63AE-4559-A497-FA3DB8649CB7}" dt="2023-07-06T12:40:40.639" v="957" actId="478"/>
          <ac:spMkLst>
            <pc:docMk/>
            <pc:sldMk cId="3612052273" sldId="494"/>
            <ac:spMk id="86" creationId="{B1BED9CE-564D-B4C1-4DFB-72BC2E83D835}"/>
          </ac:spMkLst>
        </pc:spChg>
        <pc:spChg chg="del mod">
          <ac:chgData name="Cantamessa Astrid" userId="25f9f48d-85bc-43a4-947a-61da0b1c16f5" providerId="ADAL" clId="{80008A71-63AE-4559-A497-FA3DB8649CB7}" dt="2023-07-06T12:40:40.639" v="957" actId="478"/>
          <ac:spMkLst>
            <pc:docMk/>
            <pc:sldMk cId="3612052273" sldId="494"/>
            <ac:spMk id="87" creationId="{8EFA056B-0102-4570-B91C-C9C127795BBB}"/>
          </ac:spMkLst>
        </pc:spChg>
        <pc:spChg chg="del mod">
          <ac:chgData name="Cantamessa Astrid" userId="25f9f48d-85bc-43a4-947a-61da0b1c16f5" providerId="ADAL" clId="{80008A71-63AE-4559-A497-FA3DB8649CB7}" dt="2023-07-06T12:40:40.639" v="957" actId="478"/>
          <ac:spMkLst>
            <pc:docMk/>
            <pc:sldMk cId="3612052273" sldId="494"/>
            <ac:spMk id="88" creationId="{B712834C-D7A6-0325-648E-837AF514D3FA}"/>
          </ac:spMkLst>
        </pc:spChg>
        <pc:spChg chg="del mod">
          <ac:chgData name="Cantamessa Astrid" userId="25f9f48d-85bc-43a4-947a-61da0b1c16f5" providerId="ADAL" clId="{80008A71-63AE-4559-A497-FA3DB8649CB7}" dt="2023-07-06T12:40:40.639" v="957" actId="478"/>
          <ac:spMkLst>
            <pc:docMk/>
            <pc:sldMk cId="3612052273" sldId="494"/>
            <ac:spMk id="89" creationId="{8DDFC50B-FD42-FABB-6D3D-3FAA3AA87518}"/>
          </ac:spMkLst>
        </pc:spChg>
        <pc:spChg chg="del mod">
          <ac:chgData name="Cantamessa Astrid" userId="25f9f48d-85bc-43a4-947a-61da0b1c16f5" providerId="ADAL" clId="{80008A71-63AE-4559-A497-FA3DB8649CB7}" dt="2023-07-06T12:47:12.190" v="1236" actId="478"/>
          <ac:spMkLst>
            <pc:docMk/>
            <pc:sldMk cId="3612052273" sldId="494"/>
            <ac:spMk id="90" creationId="{35B6E494-0313-4180-A069-09D8B6BA3CC7}"/>
          </ac:spMkLst>
        </pc:spChg>
        <pc:spChg chg="del mod">
          <ac:chgData name="Cantamessa Astrid" userId="25f9f48d-85bc-43a4-947a-61da0b1c16f5" providerId="ADAL" clId="{80008A71-63AE-4559-A497-FA3DB8649CB7}" dt="2023-07-06T12:41:23.008" v="983" actId="478"/>
          <ac:spMkLst>
            <pc:docMk/>
            <pc:sldMk cId="3612052273" sldId="494"/>
            <ac:spMk id="93" creationId="{CF87D497-9B72-7956-2484-D81889DC3B26}"/>
          </ac:spMkLst>
        </pc:spChg>
        <pc:spChg chg="del mod">
          <ac:chgData name="Cantamessa Astrid" userId="25f9f48d-85bc-43a4-947a-61da0b1c16f5" providerId="ADAL" clId="{80008A71-63AE-4559-A497-FA3DB8649CB7}" dt="2023-07-06T12:41:23.008" v="983" actId="478"/>
          <ac:spMkLst>
            <pc:docMk/>
            <pc:sldMk cId="3612052273" sldId="494"/>
            <ac:spMk id="94" creationId="{0AB4D179-45F5-8377-5993-4DC8AA11A660}"/>
          </ac:spMkLst>
        </pc:spChg>
        <pc:spChg chg="del mod">
          <ac:chgData name="Cantamessa Astrid" userId="25f9f48d-85bc-43a4-947a-61da0b1c16f5" providerId="ADAL" clId="{80008A71-63AE-4559-A497-FA3DB8649CB7}" dt="2023-07-06T12:41:23.008" v="983" actId="478"/>
          <ac:spMkLst>
            <pc:docMk/>
            <pc:sldMk cId="3612052273" sldId="494"/>
            <ac:spMk id="95" creationId="{DCB73DD1-C8DF-48D6-3F2A-5A4BFB5B7543}"/>
          </ac:spMkLst>
        </pc:spChg>
        <pc:spChg chg="mod">
          <ac:chgData name="Cantamessa Astrid" userId="25f9f48d-85bc-43a4-947a-61da0b1c16f5" providerId="ADAL" clId="{80008A71-63AE-4559-A497-FA3DB8649CB7}" dt="2023-07-06T12:46:30.588" v="1224" actId="165"/>
          <ac:spMkLst>
            <pc:docMk/>
            <pc:sldMk cId="3612052273" sldId="494"/>
            <ac:spMk id="96" creationId="{5F5F9224-E358-5BF2-7DC2-2ACE3AE3A5DB}"/>
          </ac:spMkLst>
        </pc:spChg>
        <pc:spChg chg="mod">
          <ac:chgData name="Cantamessa Astrid" userId="25f9f48d-85bc-43a4-947a-61da0b1c16f5" providerId="ADAL" clId="{80008A71-63AE-4559-A497-FA3DB8649CB7}" dt="2023-07-06T12:46:30.588" v="1224" actId="165"/>
          <ac:spMkLst>
            <pc:docMk/>
            <pc:sldMk cId="3612052273" sldId="494"/>
            <ac:spMk id="97" creationId="{927BAB38-8170-79D0-AC79-800BA357B5FE}"/>
          </ac:spMkLst>
        </pc:spChg>
        <pc:spChg chg="mod">
          <ac:chgData name="Cantamessa Astrid" userId="25f9f48d-85bc-43a4-947a-61da0b1c16f5" providerId="ADAL" clId="{80008A71-63AE-4559-A497-FA3DB8649CB7}" dt="2023-07-06T12:46:30.588" v="1224" actId="165"/>
          <ac:spMkLst>
            <pc:docMk/>
            <pc:sldMk cId="3612052273" sldId="494"/>
            <ac:spMk id="98" creationId="{9D64BD35-F69E-6957-734E-BE4814763D5E}"/>
          </ac:spMkLst>
        </pc:spChg>
        <pc:spChg chg="mod">
          <ac:chgData name="Cantamessa Astrid" userId="25f9f48d-85bc-43a4-947a-61da0b1c16f5" providerId="ADAL" clId="{80008A71-63AE-4559-A497-FA3DB8649CB7}" dt="2023-07-06T12:46:30.588" v="1224" actId="165"/>
          <ac:spMkLst>
            <pc:docMk/>
            <pc:sldMk cId="3612052273" sldId="494"/>
            <ac:spMk id="99" creationId="{9592B10B-5426-796B-D4B2-7223D062AEE9}"/>
          </ac:spMkLst>
        </pc:spChg>
        <pc:spChg chg="mod">
          <ac:chgData name="Cantamessa Astrid" userId="25f9f48d-85bc-43a4-947a-61da0b1c16f5" providerId="ADAL" clId="{80008A71-63AE-4559-A497-FA3DB8649CB7}" dt="2023-07-06T12:46:30.588" v="1224" actId="165"/>
          <ac:spMkLst>
            <pc:docMk/>
            <pc:sldMk cId="3612052273" sldId="494"/>
            <ac:spMk id="100" creationId="{D3EEA879-BD9D-A900-1946-F81CD70B3A3C}"/>
          </ac:spMkLst>
        </pc:spChg>
        <pc:spChg chg="mod replST">
          <ac:chgData name="Cantamessa Astrid" userId="25f9f48d-85bc-43a4-947a-61da0b1c16f5" providerId="ADAL" clId="{80008A71-63AE-4559-A497-FA3DB8649CB7}" dt="2023-07-09T12:18:30.719" v="5774"/>
          <ac:spMkLst>
            <pc:docMk/>
            <pc:sldMk cId="3612052273" sldId="494"/>
            <ac:spMk id="103" creationId="{ED1DD693-1049-5A88-2170-08975BC877E2}"/>
          </ac:spMkLst>
        </pc:spChg>
        <pc:spChg chg="del mod">
          <ac:chgData name="Cantamessa Astrid" userId="25f9f48d-85bc-43a4-947a-61da0b1c16f5" providerId="ADAL" clId="{80008A71-63AE-4559-A497-FA3DB8649CB7}" dt="2023-07-06T12:41:23.008" v="983" actId="478"/>
          <ac:spMkLst>
            <pc:docMk/>
            <pc:sldMk cId="3612052273" sldId="494"/>
            <ac:spMk id="108" creationId="{7F675EB9-34A6-FA93-AFBC-24A841D0F634}"/>
          </ac:spMkLst>
        </pc:spChg>
        <pc:spChg chg="del mod">
          <ac:chgData name="Cantamessa Astrid" userId="25f9f48d-85bc-43a4-947a-61da0b1c16f5" providerId="ADAL" clId="{80008A71-63AE-4559-A497-FA3DB8649CB7}" dt="2023-07-06T12:41:23.008" v="983" actId="478"/>
          <ac:spMkLst>
            <pc:docMk/>
            <pc:sldMk cId="3612052273" sldId="494"/>
            <ac:spMk id="113" creationId="{23302F2F-5E20-E32F-F2C2-DFB1918F67A9}"/>
          </ac:spMkLst>
        </pc:spChg>
        <pc:spChg chg="replST">
          <ac:chgData name="Cantamessa Astrid" userId="25f9f48d-85bc-43a4-947a-61da0b1c16f5" providerId="ADAL" clId="{80008A71-63AE-4559-A497-FA3DB8649CB7}" dt="2023-07-09T12:18:30.678" v="5765"/>
          <ac:spMkLst>
            <pc:docMk/>
            <pc:sldMk cId="3612052273" sldId="494"/>
            <ac:spMk id="118" creationId="{C79FC98C-4F11-4C03-EE82-6EA411CB7C61}"/>
          </ac:spMkLst>
        </pc:spChg>
        <pc:spChg chg="ord replST">
          <ac:chgData name="Cantamessa Astrid" userId="25f9f48d-85bc-43a4-947a-61da0b1c16f5" providerId="ADAL" clId="{80008A71-63AE-4559-A497-FA3DB8649CB7}" dt="2023-07-09T12:18:30.728" v="5776"/>
          <ac:spMkLst>
            <pc:docMk/>
            <pc:sldMk cId="3612052273" sldId="494"/>
            <ac:spMk id="119" creationId="{EB9F20D3-1409-3195-9E9C-992CB7B039D3}"/>
          </ac:spMkLst>
        </pc:spChg>
        <pc:spChg chg="replST">
          <ac:chgData name="Cantamessa Astrid" userId="25f9f48d-85bc-43a4-947a-61da0b1c16f5" providerId="ADAL" clId="{80008A71-63AE-4559-A497-FA3DB8649CB7}" dt="2023-07-09T12:18:30.733" v="5777"/>
          <ac:spMkLst>
            <pc:docMk/>
            <pc:sldMk cId="3612052273" sldId="494"/>
            <ac:spMk id="121" creationId="{74214F5F-AA81-BCA6-AACE-72943F266EB1}"/>
          </ac:spMkLst>
        </pc:spChg>
        <pc:spChg chg="del mod">
          <ac:chgData name="Cantamessa Astrid" userId="25f9f48d-85bc-43a4-947a-61da0b1c16f5" providerId="ADAL" clId="{80008A71-63AE-4559-A497-FA3DB8649CB7}" dt="2023-07-06T12:41:23.008" v="983" actId="478"/>
          <ac:spMkLst>
            <pc:docMk/>
            <pc:sldMk cId="3612052273" sldId="494"/>
            <ac:spMk id="122" creationId="{21E998B4-BF5B-66B0-9073-E5A99D74A1DA}"/>
          </ac:spMkLst>
        </pc:spChg>
        <pc:spChg chg="del mod">
          <ac:chgData name="Cantamessa Astrid" userId="25f9f48d-85bc-43a4-947a-61da0b1c16f5" providerId="ADAL" clId="{80008A71-63AE-4559-A497-FA3DB8649CB7}" dt="2023-07-06T12:41:23.008" v="983" actId="478"/>
          <ac:spMkLst>
            <pc:docMk/>
            <pc:sldMk cId="3612052273" sldId="494"/>
            <ac:spMk id="123" creationId="{35B7FEC2-90A3-6EB8-1FA8-8825C5ED03BB}"/>
          </ac:spMkLst>
        </pc:spChg>
        <pc:spChg chg="mod replST">
          <ac:chgData name="Cantamessa Astrid" userId="25f9f48d-85bc-43a4-947a-61da0b1c16f5" providerId="ADAL" clId="{80008A71-63AE-4559-A497-FA3DB8649CB7}" dt="2023-07-09T12:18:30.737" v="5778"/>
          <ac:spMkLst>
            <pc:docMk/>
            <pc:sldMk cId="3612052273" sldId="494"/>
            <ac:spMk id="124" creationId="{FBF0703F-6E7F-4127-C15E-7EAF57127FB4}"/>
          </ac:spMkLst>
        </pc:spChg>
        <pc:spChg chg="del mod">
          <ac:chgData name="Cantamessa Astrid" userId="25f9f48d-85bc-43a4-947a-61da0b1c16f5" providerId="ADAL" clId="{80008A71-63AE-4559-A497-FA3DB8649CB7}" dt="2023-07-06T12:41:23.008" v="983" actId="478"/>
          <ac:spMkLst>
            <pc:docMk/>
            <pc:sldMk cId="3612052273" sldId="494"/>
            <ac:spMk id="125" creationId="{0361E678-3782-664C-3BEC-4C9D795A2DFD}"/>
          </ac:spMkLst>
        </pc:spChg>
        <pc:spChg chg="del mod">
          <ac:chgData name="Cantamessa Astrid" userId="25f9f48d-85bc-43a4-947a-61da0b1c16f5" providerId="ADAL" clId="{80008A71-63AE-4559-A497-FA3DB8649CB7}" dt="2023-07-06T12:41:23.008" v="983" actId="478"/>
          <ac:spMkLst>
            <pc:docMk/>
            <pc:sldMk cId="3612052273" sldId="494"/>
            <ac:spMk id="126" creationId="{0852075B-2AB5-22F8-0D80-CC20E349516B}"/>
          </ac:spMkLst>
        </pc:spChg>
        <pc:spChg chg="del mod">
          <ac:chgData name="Cantamessa Astrid" userId="25f9f48d-85bc-43a4-947a-61da0b1c16f5" providerId="ADAL" clId="{80008A71-63AE-4559-A497-FA3DB8649CB7}" dt="2023-07-06T12:41:23.008" v="983" actId="478"/>
          <ac:spMkLst>
            <pc:docMk/>
            <pc:sldMk cId="3612052273" sldId="494"/>
            <ac:spMk id="127" creationId="{06F18C29-789E-3C3A-DEC3-F796EDC9EF71}"/>
          </ac:spMkLst>
        </pc:spChg>
        <pc:spChg chg="del mod">
          <ac:chgData name="Cantamessa Astrid" userId="25f9f48d-85bc-43a4-947a-61da0b1c16f5" providerId="ADAL" clId="{80008A71-63AE-4559-A497-FA3DB8649CB7}" dt="2023-07-06T12:41:23.008" v="983" actId="478"/>
          <ac:spMkLst>
            <pc:docMk/>
            <pc:sldMk cId="3612052273" sldId="494"/>
            <ac:spMk id="128" creationId="{EEBB4CEE-336A-41E8-FB97-0E5EADB6BEBB}"/>
          </ac:spMkLst>
        </pc:spChg>
        <pc:spChg chg="del mod">
          <ac:chgData name="Cantamessa Astrid" userId="25f9f48d-85bc-43a4-947a-61da0b1c16f5" providerId="ADAL" clId="{80008A71-63AE-4559-A497-FA3DB8649CB7}" dt="2023-07-06T12:41:23.008" v="983" actId="478"/>
          <ac:spMkLst>
            <pc:docMk/>
            <pc:sldMk cId="3612052273" sldId="494"/>
            <ac:spMk id="146" creationId="{F6E65291-F682-625A-0DC0-A20859122B15}"/>
          </ac:spMkLst>
        </pc:spChg>
        <pc:spChg chg="del mod">
          <ac:chgData name="Cantamessa Astrid" userId="25f9f48d-85bc-43a4-947a-61da0b1c16f5" providerId="ADAL" clId="{80008A71-63AE-4559-A497-FA3DB8649CB7}" dt="2023-07-06T12:41:23.008" v="983" actId="478"/>
          <ac:spMkLst>
            <pc:docMk/>
            <pc:sldMk cId="3612052273" sldId="494"/>
            <ac:spMk id="147" creationId="{0DCDC115-E265-A3E6-1FF0-56AFB0BEB00F}"/>
          </ac:spMkLst>
        </pc:spChg>
        <pc:spChg chg="del mod">
          <ac:chgData name="Cantamessa Astrid" userId="25f9f48d-85bc-43a4-947a-61da0b1c16f5" providerId="ADAL" clId="{80008A71-63AE-4559-A497-FA3DB8649CB7}" dt="2023-07-06T12:41:23.008" v="983" actId="478"/>
          <ac:spMkLst>
            <pc:docMk/>
            <pc:sldMk cId="3612052273" sldId="494"/>
            <ac:spMk id="152" creationId="{98028EC1-341B-0ADE-8B26-8006713C4512}"/>
          </ac:spMkLst>
        </pc:spChg>
        <pc:spChg chg="del mod">
          <ac:chgData name="Cantamessa Astrid" userId="25f9f48d-85bc-43a4-947a-61da0b1c16f5" providerId="ADAL" clId="{80008A71-63AE-4559-A497-FA3DB8649CB7}" dt="2023-07-06T12:41:23.008" v="983" actId="478"/>
          <ac:spMkLst>
            <pc:docMk/>
            <pc:sldMk cId="3612052273" sldId="494"/>
            <ac:spMk id="153" creationId="{6138E860-C181-6AFD-A5CB-14907041D629}"/>
          </ac:spMkLst>
        </pc:spChg>
        <pc:spChg chg="del mod">
          <ac:chgData name="Cantamessa Astrid" userId="25f9f48d-85bc-43a4-947a-61da0b1c16f5" providerId="ADAL" clId="{80008A71-63AE-4559-A497-FA3DB8649CB7}" dt="2023-07-06T12:41:25.589" v="985" actId="478"/>
          <ac:spMkLst>
            <pc:docMk/>
            <pc:sldMk cId="3612052273" sldId="494"/>
            <ac:spMk id="154" creationId="{DD0D3947-FA49-49B5-E927-8FD208F2DA74}"/>
          </ac:spMkLst>
        </pc:spChg>
        <pc:spChg chg="del mod">
          <ac:chgData name="Cantamessa Astrid" userId="25f9f48d-85bc-43a4-947a-61da0b1c16f5" providerId="ADAL" clId="{80008A71-63AE-4559-A497-FA3DB8649CB7}" dt="2023-07-06T12:42:25.199" v="1004" actId="478"/>
          <ac:spMkLst>
            <pc:docMk/>
            <pc:sldMk cId="3612052273" sldId="494"/>
            <ac:spMk id="157" creationId="{A8EDE7F1-3712-518F-BBAA-AEC66C2BB011}"/>
          </ac:spMkLst>
        </pc:spChg>
        <pc:spChg chg="del mod">
          <ac:chgData name="Cantamessa Astrid" userId="25f9f48d-85bc-43a4-947a-61da0b1c16f5" providerId="ADAL" clId="{80008A71-63AE-4559-A497-FA3DB8649CB7}" dt="2023-07-06T12:42:25.199" v="1004" actId="478"/>
          <ac:spMkLst>
            <pc:docMk/>
            <pc:sldMk cId="3612052273" sldId="494"/>
            <ac:spMk id="158" creationId="{B2B86820-DA42-BB3C-5F85-D9A0353F6636}"/>
          </ac:spMkLst>
        </pc:spChg>
        <pc:spChg chg="mod">
          <ac:chgData name="Cantamessa Astrid" userId="25f9f48d-85bc-43a4-947a-61da0b1c16f5" providerId="ADAL" clId="{80008A71-63AE-4559-A497-FA3DB8649CB7}" dt="2023-07-06T12:42:08.444" v="1002"/>
          <ac:spMkLst>
            <pc:docMk/>
            <pc:sldMk cId="3612052273" sldId="494"/>
            <ac:spMk id="159" creationId="{EB33DDE3-5DB5-4161-DB75-F506662DCB0A}"/>
          </ac:spMkLst>
        </pc:spChg>
        <pc:spChg chg="del mod">
          <ac:chgData name="Cantamessa Astrid" userId="25f9f48d-85bc-43a4-947a-61da0b1c16f5" providerId="ADAL" clId="{80008A71-63AE-4559-A497-FA3DB8649CB7}" dt="2023-07-06T12:42:25.199" v="1004" actId="478"/>
          <ac:spMkLst>
            <pc:docMk/>
            <pc:sldMk cId="3612052273" sldId="494"/>
            <ac:spMk id="160" creationId="{544E5EDC-2302-AE5B-B06A-44BEC2F21E33}"/>
          </ac:spMkLst>
        </pc:spChg>
        <pc:spChg chg="del mod">
          <ac:chgData name="Cantamessa Astrid" userId="25f9f48d-85bc-43a4-947a-61da0b1c16f5" providerId="ADAL" clId="{80008A71-63AE-4559-A497-FA3DB8649CB7}" dt="2023-07-06T12:42:25.199" v="1004" actId="478"/>
          <ac:spMkLst>
            <pc:docMk/>
            <pc:sldMk cId="3612052273" sldId="494"/>
            <ac:spMk id="161" creationId="{7B0C8813-E2A3-2B39-E1A8-88A8B2DC9830}"/>
          </ac:spMkLst>
        </pc:spChg>
        <pc:spChg chg="del mod">
          <ac:chgData name="Cantamessa Astrid" userId="25f9f48d-85bc-43a4-947a-61da0b1c16f5" providerId="ADAL" clId="{80008A71-63AE-4559-A497-FA3DB8649CB7}" dt="2023-07-06T12:42:25.199" v="1004" actId="478"/>
          <ac:spMkLst>
            <pc:docMk/>
            <pc:sldMk cId="3612052273" sldId="494"/>
            <ac:spMk id="162" creationId="{A21C606E-56DE-808D-9D66-7218A298C6F6}"/>
          </ac:spMkLst>
        </pc:spChg>
        <pc:spChg chg="replST">
          <ac:chgData name="Cantamessa Astrid" userId="25f9f48d-85bc-43a4-947a-61da0b1c16f5" providerId="ADAL" clId="{80008A71-63AE-4559-A497-FA3DB8649CB7}" dt="2023-07-09T12:18:30.700" v="5770"/>
          <ac:spMkLst>
            <pc:docMk/>
            <pc:sldMk cId="3612052273" sldId="494"/>
            <ac:spMk id="163" creationId="{67DDD91C-2DDE-5FE4-8AA0-B82B15DE2F79}"/>
          </ac:spMkLst>
        </pc:spChg>
        <pc:spChg chg="del mod">
          <ac:chgData name="Cantamessa Astrid" userId="25f9f48d-85bc-43a4-947a-61da0b1c16f5" providerId="ADAL" clId="{80008A71-63AE-4559-A497-FA3DB8649CB7}" dt="2023-07-06T12:42:25.199" v="1004" actId="478"/>
          <ac:spMkLst>
            <pc:docMk/>
            <pc:sldMk cId="3612052273" sldId="494"/>
            <ac:spMk id="164" creationId="{FBF537DD-111C-9C94-1F6E-2879A141E317}"/>
          </ac:spMkLst>
        </pc:spChg>
        <pc:spChg chg="del mod">
          <ac:chgData name="Cantamessa Astrid" userId="25f9f48d-85bc-43a4-947a-61da0b1c16f5" providerId="ADAL" clId="{80008A71-63AE-4559-A497-FA3DB8649CB7}" dt="2023-07-06T12:42:25.199" v="1004" actId="478"/>
          <ac:spMkLst>
            <pc:docMk/>
            <pc:sldMk cId="3612052273" sldId="494"/>
            <ac:spMk id="165" creationId="{D82251D2-C8D7-C4F5-8221-441A08FC8CA2}"/>
          </ac:spMkLst>
        </pc:spChg>
        <pc:spChg chg="mod">
          <ac:chgData name="Cantamessa Astrid" userId="25f9f48d-85bc-43a4-947a-61da0b1c16f5" providerId="ADAL" clId="{80008A71-63AE-4559-A497-FA3DB8649CB7}" dt="2023-07-06T12:42:08.444" v="1002"/>
          <ac:spMkLst>
            <pc:docMk/>
            <pc:sldMk cId="3612052273" sldId="494"/>
            <ac:spMk id="166" creationId="{075B9D40-19FF-DA8B-0012-92D653B96288}"/>
          </ac:spMkLst>
        </pc:spChg>
        <pc:spChg chg="mod">
          <ac:chgData name="Cantamessa Astrid" userId="25f9f48d-85bc-43a4-947a-61da0b1c16f5" providerId="ADAL" clId="{80008A71-63AE-4559-A497-FA3DB8649CB7}" dt="2023-07-06T12:42:08.444" v="1002"/>
          <ac:spMkLst>
            <pc:docMk/>
            <pc:sldMk cId="3612052273" sldId="494"/>
            <ac:spMk id="167" creationId="{1BB48A25-7956-DFFB-5DFD-B5177C136DDD}"/>
          </ac:spMkLst>
        </pc:spChg>
        <pc:spChg chg="mod">
          <ac:chgData name="Cantamessa Astrid" userId="25f9f48d-85bc-43a4-947a-61da0b1c16f5" providerId="ADAL" clId="{80008A71-63AE-4559-A497-FA3DB8649CB7}" dt="2023-07-06T12:42:08.444" v="1002"/>
          <ac:spMkLst>
            <pc:docMk/>
            <pc:sldMk cId="3612052273" sldId="494"/>
            <ac:spMk id="168" creationId="{A9110CE4-0F77-52E8-20B1-3C6E760EC736}"/>
          </ac:spMkLst>
        </pc:spChg>
        <pc:spChg chg="mod">
          <ac:chgData name="Cantamessa Astrid" userId="25f9f48d-85bc-43a4-947a-61da0b1c16f5" providerId="ADAL" clId="{80008A71-63AE-4559-A497-FA3DB8649CB7}" dt="2023-07-06T12:42:08.444" v="1002"/>
          <ac:spMkLst>
            <pc:docMk/>
            <pc:sldMk cId="3612052273" sldId="494"/>
            <ac:spMk id="169" creationId="{7B9EB05A-70D9-4620-11C1-DADEAF763122}"/>
          </ac:spMkLst>
        </pc:spChg>
        <pc:spChg chg="del mod">
          <ac:chgData name="Cantamessa Astrid" userId="25f9f48d-85bc-43a4-947a-61da0b1c16f5" providerId="ADAL" clId="{80008A71-63AE-4559-A497-FA3DB8649CB7}" dt="2023-07-06T12:42:25.199" v="1004" actId="478"/>
          <ac:spMkLst>
            <pc:docMk/>
            <pc:sldMk cId="3612052273" sldId="494"/>
            <ac:spMk id="170" creationId="{5CE7DA99-ACB5-9A24-F135-3782CAB2DEFF}"/>
          </ac:spMkLst>
        </pc:spChg>
        <pc:spChg chg="del mod">
          <ac:chgData name="Cantamessa Astrid" userId="25f9f48d-85bc-43a4-947a-61da0b1c16f5" providerId="ADAL" clId="{80008A71-63AE-4559-A497-FA3DB8649CB7}" dt="2023-07-06T12:42:25.199" v="1004" actId="478"/>
          <ac:spMkLst>
            <pc:docMk/>
            <pc:sldMk cId="3612052273" sldId="494"/>
            <ac:spMk id="171" creationId="{3D256357-57C9-CEBC-1514-B4B6FF141CBE}"/>
          </ac:spMkLst>
        </pc:spChg>
        <pc:spChg chg="del mod">
          <ac:chgData name="Cantamessa Astrid" userId="25f9f48d-85bc-43a4-947a-61da0b1c16f5" providerId="ADAL" clId="{80008A71-63AE-4559-A497-FA3DB8649CB7}" dt="2023-07-06T12:42:25.199" v="1004" actId="478"/>
          <ac:spMkLst>
            <pc:docMk/>
            <pc:sldMk cId="3612052273" sldId="494"/>
            <ac:spMk id="172" creationId="{DD9E9BA2-D8EE-7834-E212-F76963CDE995}"/>
          </ac:spMkLst>
        </pc:spChg>
        <pc:spChg chg="del mod">
          <ac:chgData name="Cantamessa Astrid" userId="25f9f48d-85bc-43a4-947a-61da0b1c16f5" providerId="ADAL" clId="{80008A71-63AE-4559-A497-FA3DB8649CB7}" dt="2023-07-06T12:42:25.199" v="1004" actId="478"/>
          <ac:spMkLst>
            <pc:docMk/>
            <pc:sldMk cId="3612052273" sldId="494"/>
            <ac:spMk id="173" creationId="{21457C67-2BB9-4B12-B929-E9D2F0929CFE}"/>
          </ac:spMkLst>
        </pc:spChg>
        <pc:spChg chg="del mod">
          <ac:chgData name="Cantamessa Astrid" userId="25f9f48d-85bc-43a4-947a-61da0b1c16f5" providerId="ADAL" clId="{80008A71-63AE-4559-A497-FA3DB8649CB7}" dt="2023-07-06T12:42:25.199" v="1004" actId="478"/>
          <ac:spMkLst>
            <pc:docMk/>
            <pc:sldMk cId="3612052273" sldId="494"/>
            <ac:spMk id="174" creationId="{37D32A3C-1C38-1C3C-BA7F-DB9564230118}"/>
          </ac:spMkLst>
        </pc:spChg>
        <pc:spChg chg="del mod">
          <ac:chgData name="Cantamessa Astrid" userId="25f9f48d-85bc-43a4-947a-61da0b1c16f5" providerId="ADAL" clId="{80008A71-63AE-4559-A497-FA3DB8649CB7}" dt="2023-07-06T12:42:25.199" v="1004" actId="478"/>
          <ac:spMkLst>
            <pc:docMk/>
            <pc:sldMk cId="3612052273" sldId="494"/>
            <ac:spMk id="175" creationId="{4BA3C2DF-72FB-4C6A-BC02-F19E0AC4D2A7}"/>
          </ac:spMkLst>
        </pc:spChg>
        <pc:spChg chg="del mod">
          <ac:chgData name="Cantamessa Astrid" userId="25f9f48d-85bc-43a4-947a-61da0b1c16f5" providerId="ADAL" clId="{80008A71-63AE-4559-A497-FA3DB8649CB7}" dt="2023-07-06T12:42:25.199" v="1004" actId="478"/>
          <ac:spMkLst>
            <pc:docMk/>
            <pc:sldMk cId="3612052273" sldId="494"/>
            <ac:spMk id="176" creationId="{ECF4CECD-4487-9118-F727-108B0259CBEC}"/>
          </ac:spMkLst>
        </pc:spChg>
        <pc:spChg chg="del mod">
          <ac:chgData name="Cantamessa Astrid" userId="25f9f48d-85bc-43a4-947a-61da0b1c16f5" providerId="ADAL" clId="{80008A71-63AE-4559-A497-FA3DB8649CB7}" dt="2023-07-06T12:42:25.199" v="1004" actId="478"/>
          <ac:spMkLst>
            <pc:docMk/>
            <pc:sldMk cId="3612052273" sldId="494"/>
            <ac:spMk id="177" creationId="{9A82994E-22E0-5B8F-3519-6E49FD0B6DD2}"/>
          </ac:spMkLst>
        </pc:spChg>
        <pc:spChg chg="del mod">
          <ac:chgData name="Cantamessa Astrid" userId="25f9f48d-85bc-43a4-947a-61da0b1c16f5" providerId="ADAL" clId="{80008A71-63AE-4559-A497-FA3DB8649CB7}" dt="2023-07-06T12:42:28.078" v="1005" actId="478"/>
          <ac:spMkLst>
            <pc:docMk/>
            <pc:sldMk cId="3612052273" sldId="494"/>
            <ac:spMk id="178" creationId="{340A3FFC-CFC5-01EF-FF31-58BC5645BB1E}"/>
          </ac:spMkLst>
        </pc:spChg>
        <pc:spChg chg="del mod">
          <ac:chgData name="Cantamessa Astrid" userId="25f9f48d-85bc-43a4-947a-61da0b1c16f5" providerId="ADAL" clId="{80008A71-63AE-4559-A497-FA3DB8649CB7}" dt="2023-07-06T12:43:43.262" v="1121" actId="478"/>
          <ac:spMkLst>
            <pc:docMk/>
            <pc:sldMk cId="3612052273" sldId="494"/>
            <ac:spMk id="183" creationId="{390E898B-D1C9-8552-59E3-80EA0991FFDE}"/>
          </ac:spMkLst>
        </pc:spChg>
        <pc:spChg chg="mod">
          <ac:chgData name="Cantamessa Astrid" userId="25f9f48d-85bc-43a4-947a-61da0b1c16f5" providerId="ADAL" clId="{80008A71-63AE-4559-A497-FA3DB8649CB7}" dt="2023-07-06T12:43:31.286" v="1119"/>
          <ac:spMkLst>
            <pc:docMk/>
            <pc:sldMk cId="3612052273" sldId="494"/>
            <ac:spMk id="184" creationId="{4DBCACD0-8387-3A60-71D5-D5FDD16D1E8C}"/>
          </ac:spMkLst>
        </pc:spChg>
        <pc:spChg chg="del mod">
          <ac:chgData name="Cantamessa Astrid" userId="25f9f48d-85bc-43a4-947a-61da0b1c16f5" providerId="ADAL" clId="{80008A71-63AE-4559-A497-FA3DB8649CB7}" dt="2023-07-06T12:43:43.262" v="1121" actId="478"/>
          <ac:spMkLst>
            <pc:docMk/>
            <pc:sldMk cId="3612052273" sldId="494"/>
            <ac:spMk id="185" creationId="{A4856FF7-1793-0652-2AEC-F632F245A32E}"/>
          </ac:spMkLst>
        </pc:spChg>
        <pc:spChg chg="del mod">
          <ac:chgData name="Cantamessa Astrid" userId="25f9f48d-85bc-43a4-947a-61da0b1c16f5" providerId="ADAL" clId="{80008A71-63AE-4559-A497-FA3DB8649CB7}" dt="2023-07-06T12:43:43.262" v="1121" actId="478"/>
          <ac:spMkLst>
            <pc:docMk/>
            <pc:sldMk cId="3612052273" sldId="494"/>
            <ac:spMk id="186" creationId="{D91FE0D1-3E77-17A0-BD65-C317E732CD90}"/>
          </ac:spMkLst>
        </pc:spChg>
        <pc:spChg chg="del mod">
          <ac:chgData name="Cantamessa Astrid" userId="25f9f48d-85bc-43a4-947a-61da0b1c16f5" providerId="ADAL" clId="{80008A71-63AE-4559-A497-FA3DB8649CB7}" dt="2023-07-06T12:43:43.262" v="1121" actId="478"/>
          <ac:spMkLst>
            <pc:docMk/>
            <pc:sldMk cId="3612052273" sldId="494"/>
            <ac:spMk id="187" creationId="{5689EAD4-101D-1046-41B3-ED6F7923B498}"/>
          </ac:spMkLst>
        </pc:spChg>
        <pc:spChg chg="del mod">
          <ac:chgData name="Cantamessa Astrid" userId="25f9f48d-85bc-43a4-947a-61da0b1c16f5" providerId="ADAL" clId="{80008A71-63AE-4559-A497-FA3DB8649CB7}" dt="2023-07-06T12:43:43.262" v="1121" actId="478"/>
          <ac:spMkLst>
            <pc:docMk/>
            <pc:sldMk cId="3612052273" sldId="494"/>
            <ac:spMk id="188" creationId="{3A0417C0-FC2C-7428-16C5-0E37C0152636}"/>
          </ac:spMkLst>
        </pc:spChg>
        <pc:spChg chg="del mod">
          <ac:chgData name="Cantamessa Astrid" userId="25f9f48d-85bc-43a4-947a-61da0b1c16f5" providerId="ADAL" clId="{80008A71-63AE-4559-A497-FA3DB8649CB7}" dt="2023-07-06T12:43:43.262" v="1121" actId="478"/>
          <ac:spMkLst>
            <pc:docMk/>
            <pc:sldMk cId="3612052273" sldId="494"/>
            <ac:spMk id="190" creationId="{5F35A548-A0AB-4097-B5F1-789D7C6D92A4}"/>
          </ac:spMkLst>
        </pc:spChg>
        <pc:spChg chg="del mod">
          <ac:chgData name="Cantamessa Astrid" userId="25f9f48d-85bc-43a4-947a-61da0b1c16f5" providerId="ADAL" clId="{80008A71-63AE-4559-A497-FA3DB8649CB7}" dt="2023-07-06T12:43:43.262" v="1121" actId="478"/>
          <ac:spMkLst>
            <pc:docMk/>
            <pc:sldMk cId="3612052273" sldId="494"/>
            <ac:spMk id="192" creationId="{233EC120-E24B-20D7-6A4A-BDE36F2506E7}"/>
          </ac:spMkLst>
        </pc:spChg>
        <pc:spChg chg="del mod">
          <ac:chgData name="Cantamessa Astrid" userId="25f9f48d-85bc-43a4-947a-61da0b1c16f5" providerId="ADAL" clId="{80008A71-63AE-4559-A497-FA3DB8649CB7}" dt="2023-07-06T12:43:43.262" v="1121" actId="478"/>
          <ac:spMkLst>
            <pc:docMk/>
            <pc:sldMk cId="3612052273" sldId="494"/>
            <ac:spMk id="194" creationId="{8AE2B834-BE70-31D9-7890-DF174DB6B48D}"/>
          </ac:spMkLst>
        </pc:spChg>
        <pc:spChg chg="del mod">
          <ac:chgData name="Cantamessa Astrid" userId="25f9f48d-85bc-43a4-947a-61da0b1c16f5" providerId="ADAL" clId="{80008A71-63AE-4559-A497-FA3DB8649CB7}" dt="2023-07-06T12:43:43.262" v="1121" actId="478"/>
          <ac:spMkLst>
            <pc:docMk/>
            <pc:sldMk cId="3612052273" sldId="494"/>
            <ac:spMk id="195" creationId="{22CB8561-C664-CB72-4DB5-83B59D048D42}"/>
          </ac:spMkLst>
        </pc:spChg>
        <pc:spChg chg="del mod">
          <ac:chgData name="Cantamessa Astrid" userId="25f9f48d-85bc-43a4-947a-61da0b1c16f5" providerId="ADAL" clId="{80008A71-63AE-4559-A497-FA3DB8649CB7}" dt="2023-07-06T12:43:43.262" v="1121" actId="478"/>
          <ac:spMkLst>
            <pc:docMk/>
            <pc:sldMk cId="3612052273" sldId="494"/>
            <ac:spMk id="197" creationId="{B6002CB3-4E1C-636A-DD7A-D5180FE584C7}"/>
          </ac:spMkLst>
        </pc:spChg>
        <pc:spChg chg="del mod">
          <ac:chgData name="Cantamessa Astrid" userId="25f9f48d-85bc-43a4-947a-61da0b1c16f5" providerId="ADAL" clId="{80008A71-63AE-4559-A497-FA3DB8649CB7}" dt="2023-07-06T12:43:43.262" v="1121" actId="478"/>
          <ac:spMkLst>
            <pc:docMk/>
            <pc:sldMk cId="3612052273" sldId="494"/>
            <ac:spMk id="198" creationId="{EC736BF5-5386-8BEF-B0C2-89E75C85A6F2}"/>
          </ac:spMkLst>
        </pc:spChg>
        <pc:spChg chg="mod">
          <ac:chgData name="Cantamessa Astrid" userId="25f9f48d-85bc-43a4-947a-61da0b1c16f5" providerId="ADAL" clId="{80008A71-63AE-4559-A497-FA3DB8649CB7}" dt="2023-07-06T12:43:31.286" v="1119"/>
          <ac:spMkLst>
            <pc:docMk/>
            <pc:sldMk cId="3612052273" sldId="494"/>
            <ac:spMk id="199" creationId="{7FF677BD-5A46-C708-650F-7EF6D4E0D3FD}"/>
          </ac:spMkLst>
        </pc:spChg>
        <pc:spChg chg="mod">
          <ac:chgData name="Cantamessa Astrid" userId="25f9f48d-85bc-43a4-947a-61da0b1c16f5" providerId="ADAL" clId="{80008A71-63AE-4559-A497-FA3DB8649CB7}" dt="2023-07-06T12:43:31.286" v="1119"/>
          <ac:spMkLst>
            <pc:docMk/>
            <pc:sldMk cId="3612052273" sldId="494"/>
            <ac:spMk id="200" creationId="{7D513056-8EDD-7F0F-5696-879178BA84DB}"/>
          </ac:spMkLst>
        </pc:spChg>
        <pc:spChg chg="mod">
          <ac:chgData name="Cantamessa Astrid" userId="25f9f48d-85bc-43a4-947a-61da0b1c16f5" providerId="ADAL" clId="{80008A71-63AE-4559-A497-FA3DB8649CB7}" dt="2023-07-06T12:43:31.286" v="1119"/>
          <ac:spMkLst>
            <pc:docMk/>
            <pc:sldMk cId="3612052273" sldId="494"/>
            <ac:spMk id="201" creationId="{6FAC95BA-A675-3B15-CDC0-BC0346FFE51E}"/>
          </ac:spMkLst>
        </pc:spChg>
        <pc:spChg chg="mod">
          <ac:chgData name="Cantamessa Astrid" userId="25f9f48d-85bc-43a4-947a-61da0b1c16f5" providerId="ADAL" clId="{80008A71-63AE-4559-A497-FA3DB8649CB7}" dt="2023-07-06T12:43:31.286" v="1119"/>
          <ac:spMkLst>
            <pc:docMk/>
            <pc:sldMk cId="3612052273" sldId="494"/>
            <ac:spMk id="202" creationId="{F27B5437-1225-D1FD-302C-CE01647F0A6C}"/>
          </ac:spMkLst>
        </pc:spChg>
        <pc:spChg chg="del mod">
          <ac:chgData name="Cantamessa Astrid" userId="25f9f48d-85bc-43a4-947a-61da0b1c16f5" providerId="ADAL" clId="{80008A71-63AE-4559-A497-FA3DB8649CB7}" dt="2023-07-06T12:43:43.262" v="1121" actId="478"/>
          <ac:spMkLst>
            <pc:docMk/>
            <pc:sldMk cId="3612052273" sldId="494"/>
            <ac:spMk id="203" creationId="{1E920E2B-8605-FDA8-0C4B-EE08FF03B883}"/>
          </ac:spMkLst>
        </pc:spChg>
        <pc:spChg chg="del mod">
          <ac:chgData name="Cantamessa Astrid" userId="25f9f48d-85bc-43a4-947a-61da0b1c16f5" providerId="ADAL" clId="{80008A71-63AE-4559-A497-FA3DB8649CB7}" dt="2023-07-06T12:43:43.262" v="1121" actId="478"/>
          <ac:spMkLst>
            <pc:docMk/>
            <pc:sldMk cId="3612052273" sldId="494"/>
            <ac:spMk id="204" creationId="{8CE50523-AC7B-40B7-906D-309FE1AC43EE}"/>
          </ac:spMkLst>
        </pc:spChg>
        <pc:spChg chg="del mod">
          <ac:chgData name="Cantamessa Astrid" userId="25f9f48d-85bc-43a4-947a-61da0b1c16f5" providerId="ADAL" clId="{80008A71-63AE-4559-A497-FA3DB8649CB7}" dt="2023-07-06T12:43:43.262" v="1121" actId="478"/>
          <ac:spMkLst>
            <pc:docMk/>
            <pc:sldMk cId="3612052273" sldId="494"/>
            <ac:spMk id="205" creationId="{6F3B26FD-0AEF-960F-BF49-9EEF941211B5}"/>
          </ac:spMkLst>
        </pc:spChg>
        <pc:spChg chg="del mod">
          <ac:chgData name="Cantamessa Astrid" userId="25f9f48d-85bc-43a4-947a-61da0b1c16f5" providerId="ADAL" clId="{80008A71-63AE-4559-A497-FA3DB8649CB7}" dt="2023-07-06T12:43:43.262" v="1121" actId="478"/>
          <ac:spMkLst>
            <pc:docMk/>
            <pc:sldMk cId="3612052273" sldId="494"/>
            <ac:spMk id="206" creationId="{D53D42C7-033C-6192-4042-6466FFA9B9A9}"/>
          </ac:spMkLst>
        </pc:spChg>
        <pc:spChg chg="del mod">
          <ac:chgData name="Cantamessa Astrid" userId="25f9f48d-85bc-43a4-947a-61da0b1c16f5" providerId="ADAL" clId="{80008A71-63AE-4559-A497-FA3DB8649CB7}" dt="2023-07-06T12:43:43.262" v="1121" actId="478"/>
          <ac:spMkLst>
            <pc:docMk/>
            <pc:sldMk cId="3612052273" sldId="494"/>
            <ac:spMk id="207" creationId="{023D31D2-72DF-ACAD-AF08-324D5787B0A3}"/>
          </ac:spMkLst>
        </pc:spChg>
        <pc:spChg chg="mod">
          <ac:chgData name="Cantamessa Astrid" userId="25f9f48d-85bc-43a4-947a-61da0b1c16f5" providerId="ADAL" clId="{80008A71-63AE-4559-A497-FA3DB8649CB7}" dt="2023-07-06T12:44:27.167" v="1168"/>
          <ac:spMkLst>
            <pc:docMk/>
            <pc:sldMk cId="3612052273" sldId="494"/>
            <ac:spMk id="210" creationId="{EA6A1D82-07F6-B16C-3ACA-84D9E9A98422}"/>
          </ac:spMkLst>
        </pc:spChg>
        <pc:spChg chg="del mod">
          <ac:chgData name="Cantamessa Astrid" userId="25f9f48d-85bc-43a4-947a-61da0b1c16f5" providerId="ADAL" clId="{80008A71-63AE-4559-A497-FA3DB8649CB7}" dt="2023-07-06T12:44:43.351" v="1170" actId="478"/>
          <ac:spMkLst>
            <pc:docMk/>
            <pc:sldMk cId="3612052273" sldId="494"/>
            <ac:spMk id="211" creationId="{1063A096-8791-7DF5-2B61-BB2E2FCE81FC}"/>
          </ac:spMkLst>
        </pc:spChg>
        <pc:spChg chg="del mod">
          <ac:chgData name="Cantamessa Astrid" userId="25f9f48d-85bc-43a4-947a-61da0b1c16f5" providerId="ADAL" clId="{80008A71-63AE-4559-A497-FA3DB8649CB7}" dt="2023-07-06T12:44:43.351" v="1170" actId="478"/>
          <ac:spMkLst>
            <pc:docMk/>
            <pc:sldMk cId="3612052273" sldId="494"/>
            <ac:spMk id="212" creationId="{B1653B27-9F2A-F5CE-978B-59F8A89D276E}"/>
          </ac:spMkLst>
        </pc:spChg>
        <pc:spChg chg="del mod">
          <ac:chgData name="Cantamessa Astrid" userId="25f9f48d-85bc-43a4-947a-61da0b1c16f5" providerId="ADAL" clId="{80008A71-63AE-4559-A497-FA3DB8649CB7}" dt="2023-07-06T12:44:43.351" v="1170" actId="478"/>
          <ac:spMkLst>
            <pc:docMk/>
            <pc:sldMk cId="3612052273" sldId="494"/>
            <ac:spMk id="213" creationId="{D8F2B6D1-BB34-21BD-E1CB-A243FB7E4F63}"/>
          </ac:spMkLst>
        </pc:spChg>
        <pc:spChg chg="del mod">
          <ac:chgData name="Cantamessa Astrid" userId="25f9f48d-85bc-43a4-947a-61da0b1c16f5" providerId="ADAL" clId="{80008A71-63AE-4559-A497-FA3DB8649CB7}" dt="2023-07-06T12:44:43.351" v="1170" actId="478"/>
          <ac:spMkLst>
            <pc:docMk/>
            <pc:sldMk cId="3612052273" sldId="494"/>
            <ac:spMk id="214" creationId="{FBFC2954-C932-F065-03BB-ACF7096125A7}"/>
          </ac:spMkLst>
        </pc:spChg>
        <pc:spChg chg="del mod">
          <ac:chgData name="Cantamessa Astrid" userId="25f9f48d-85bc-43a4-947a-61da0b1c16f5" providerId="ADAL" clId="{80008A71-63AE-4559-A497-FA3DB8649CB7}" dt="2023-07-06T12:44:43.351" v="1170" actId="478"/>
          <ac:spMkLst>
            <pc:docMk/>
            <pc:sldMk cId="3612052273" sldId="494"/>
            <ac:spMk id="215" creationId="{FC7F9E9D-E356-EBCB-6149-2E4A6292F40D}"/>
          </ac:spMkLst>
        </pc:spChg>
        <pc:spChg chg="del mod">
          <ac:chgData name="Cantamessa Astrid" userId="25f9f48d-85bc-43a4-947a-61da0b1c16f5" providerId="ADAL" clId="{80008A71-63AE-4559-A497-FA3DB8649CB7}" dt="2023-07-06T12:44:43.351" v="1170" actId="478"/>
          <ac:spMkLst>
            <pc:docMk/>
            <pc:sldMk cId="3612052273" sldId="494"/>
            <ac:spMk id="216" creationId="{13D965AE-C41B-EEAD-2BD3-A1798F57C40B}"/>
          </ac:spMkLst>
        </pc:spChg>
        <pc:spChg chg="del mod">
          <ac:chgData name="Cantamessa Astrid" userId="25f9f48d-85bc-43a4-947a-61da0b1c16f5" providerId="ADAL" clId="{80008A71-63AE-4559-A497-FA3DB8649CB7}" dt="2023-07-06T12:44:43.351" v="1170" actId="478"/>
          <ac:spMkLst>
            <pc:docMk/>
            <pc:sldMk cId="3612052273" sldId="494"/>
            <ac:spMk id="217" creationId="{4BE597C8-7A43-788F-B0A6-9EC9A6E24567}"/>
          </ac:spMkLst>
        </pc:spChg>
        <pc:spChg chg="del mod">
          <ac:chgData name="Cantamessa Astrid" userId="25f9f48d-85bc-43a4-947a-61da0b1c16f5" providerId="ADAL" clId="{80008A71-63AE-4559-A497-FA3DB8649CB7}" dt="2023-07-06T12:44:43.351" v="1170" actId="478"/>
          <ac:spMkLst>
            <pc:docMk/>
            <pc:sldMk cId="3612052273" sldId="494"/>
            <ac:spMk id="218" creationId="{268EC4FC-5375-B3B0-02E4-5708036D07BE}"/>
          </ac:spMkLst>
        </pc:spChg>
        <pc:spChg chg="del mod">
          <ac:chgData name="Cantamessa Astrid" userId="25f9f48d-85bc-43a4-947a-61da0b1c16f5" providerId="ADAL" clId="{80008A71-63AE-4559-A497-FA3DB8649CB7}" dt="2023-07-06T12:44:43.351" v="1170" actId="478"/>
          <ac:spMkLst>
            <pc:docMk/>
            <pc:sldMk cId="3612052273" sldId="494"/>
            <ac:spMk id="219" creationId="{C35103A9-A65D-B38C-509A-04D10C0504BC}"/>
          </ac:spMkLst>
        </pc:spChg>
        <pc:spChg chg="del mod">
          <ac:chgData name="Cantamessa Astrid" userId="25f9f48d-85bc-43a4-947a-61da0b1c16f5" providerId="ADAL" clId="{80008A71-63AE-4559-A497-FA3DB8649CB7}" dt="2023-07-06T12:44:43.351" v="1170" actId="478"/>
          <ac:spMkLst>
            <pc:docMk/>
            <pc:sldMk cId="3612052273" sldId="494"/>
            <ac:spMk id="220" creationId="{40C495A9-E63B-7876-EADC-B70911DC50DB}"/>
          </ac:spMkLst>
        </pc:spChg>
        <pc:spChg chg="del mod">
          <ac:chgData name="Cantamessa Astrid" userId="25f9f48d-85bc-43a4-947a-61da0b1c16f5" providerId="ADAL" clId="{80008A71-63AE-4559-A497-FA3DB8649CB7}" dt="2023-07-06T12:44:43.351" v="1170" actId="478"/>
          <ac:spMkLst>
            <pc:docMk/>
            <pc:sldMk cId="3612052273" sldId="494"/>
            <ac:spMk id="221" creationId="{A904EFC7-D8F0-7A2E-81CD-C0E22D210A5F}"/>
          </ac:spMkLst>
        </pc:spChg>
        <pc:spChg chg="del mod">
          <ac:chgData name="Cantamessa Astrid" userId="25f9f48d-85bc-43a4-947a-61da0b1c16f5" providerId="ADAL" clId="{80008A71-63AE-4559-A497-FA3DB8649CB7}" dt="2023-07-06T12:44:43.351" v="1170" actId="478"/>
          <ac:spMkLst>
            <pc:docMk/>
            <pc:sldMk cId="3612052273" sldId="494"/>
            <ac:spMk id="222" creationId="{1C95602E-B4A1-62D2-B30A-1D85B4C15B66}"/>
          </ac:spMkLst>
        </pc:spChg>
        <pc:spChg chg="del mod">
          <ac:chgData name="Cantamessa Astrid" userId="25f9f48d-85bc-43a4-947a-61da0b1c16f5" providerId="ADAL" clId="{80008A71-63AE-4559-A497-FA3DB8649CB7}" dt="2023-07-06T12:44:43.351" v="1170" actId="478"/>
          <ac:spMkLst>
            <pc:docMk/>
            <pc:sldMk cId="3612052273" sldId="494"/>
            <ac:spMk id="223" creationId="{15831811-CD5C-D0C0-710C-328CEFC34294}"/>
          </ac:spMkLst>
        </pc:spChg>
        <pc:spChg chg="del mod">
          <ac:chgData name="Cantamessa Astrid" userId="25f9f48d-85bc-43a4-947a-61da0b1c16f5" providerId="ADAL" clId="{80008A71-63AE-4559-A497-FA3DB8649CB7}" dt="2023-07-06T12:44:43.351" v="1170" actId="478"/>
          <ac:spMkLst>
            <pc:docMk/>
            <pc:sldMk cId="3612052273" sldId="494"/>
            <ac:spMk id="224" creationId="{4837085F-C21C-578C-A368-62693D6CE6C5}"/>
          </ac:spMkLst>
        </pc:spChg>
        <pc:spChg chg="del mod">
          <ac:chgData name="Cantamessa Astrid" userId="25f9f48d-85bc-43a4-947a-61da0b1c16f5" providerId="ADAL" clId="{80008A71-63AE-4559-A497-FA3DB8649CB7}" dt="2023-07-06T12:44:43.351" v="1170" actId="478"/>
          <ac:spMkLst>
            <pc:docMk/>
            <pc:sldMk cId="3612052273" sldId="494"/>
            <ac:spMk id="225" creationId="{30ABD496-F7FE-17A1-968A-876702A5E1E0}"/>
          </ac:spMkLst>
        </pc:spChg>
        <pc:spChg chg="mod">
          <ac:chgData name="Cantamessa Astrid" userId="25f9f48d-85bc-43a4-947a-61da0b1c16f5" providerId="ADAL" clId="{80008A71-63AE-4559-A497-FA3DB8649CB7}" dt="2023-07-06T12:44:27.167" v="1168"/>
          <ac:spMkLst>
            <pc:docMk/>
            <pc:sldMk cId="3612052273" sldId="494"/>
            <ac:spMk id="226" creationId="{C08BFA1F-8612-BE58-A954-34A7C9B8E227}"/>
          </ac:spMkLst>
        </pc:spChg>
        <pc:spChg chg="mod">
          <ac:chgData name="Cantamessa Astrid" userId="25f9f48d-85bc-43a4-947a-61da0b1c16f5" providerId="ADAL" clId="{80008A71-63AE-4559-A497-FA3DB8649CB7}" dt="2023-07-06T12:44:27.167" v="1168"/>
          <ac:spMkLst>
            <pc:docMk/>
            <pc:sldMk cId="3612052273" sldId="494"/>
            <ac:spMk id="227" creationId="{D528FCB4-99A0-BB2F-6448-6856EBB6D644}"/>
          </ac:spMkLst>
        </pc:spChg>
        <pc:spChg chg="mod">
          <ac:chgData name="Cantamessa Astrid" userId="25f9f48d-85bc-43a4-947a-61da0b1c16f5" providerId="ADAL" clId="{80008A71-63AE-4559-A497-FA3DB8649CB7}" dt="2023-07-06T12:44:27.167" v="1168"/>
          <ac:spMkLst>
            <pc:docMk/>
            <pc:sldMk cId="3612052273" sldId="494"/>
            <ac:spMk id="228" creationId="{1B2DC7E1-221E-ED25-CE7A-A01C01EBD2A1}"/>
          </ac:spMkLst>
        </pc:spChg>
        <pc:spChg chg="mod">
          <ac:chgData name="Cantamessa Astrid" userId="25f9f48d-85bc-43a4-947a-61da0b1c16f5" providerId="ADAL" clId="{80008A71-63AE-4559-A497-FA3DB8649CB7}" dt="2023-07-06T12:44:27.167" v="1168"/>
          <ac:spMkLst>
            <pc:docMk/>
            <pc:sldMk cId="3612052273" sldId="494"/>
            <ac:spMk id="229" creationId="{AF5972B5-294A-D6E7-3286-3951893873FE}"/>
          </ac:spMkLst>
        </pc:spChg>
        <pc:spChg chg="del mod">
          <ac:chgData name="Cantamessa Astrid" userId="25f9f48d-85bc-43a4-947a-61da0b1c16f5" providerId="ADAL" clId="{80008A71-63AE-4559-A497-FA3DB8649CB7}" dt="2023-07-06T12:44:46.214" v="1171" actId="478"/>
          <ac:spMkLst>
            <pc:docMk/>
            <pc:sldMk cId="3612052273" sldId="494"/>
            <ac:spMk id="230" creationId="{9D3DC2B7-0981-DE6E-2048-053B130E49EA}"/>
          </ac:spMkLst>
        </pc:spChg>
        <pc:spChg chg="add mod topLvl replST">
          <ac:chgData name="Cantamessa Astrid" userId="25f9f48d-85bc-43a4-947a-61da0b1c16f5" providerId="ADAL" clId="{80008A71-63AE-4559-A497-FA3DB8649CB7}" dt="2023-07-09T12:18:30.946" v="5823"/>
          <ac:spMkLst>
            <pc:docMk/>
            <pc:sldMk cId="3612052273" sldId="494"/>
            <ac:spMk id="231" creationId="{1F8A4AAB-1B21-24E9-A2F6-BC4712C569ED}"/>
          </ac:spMkLst>
        </pc:spChg>
        <pc:spChg chg="add mod ord replST">
          <ac:chgData name="Cantamessa Astrid" userId="25f9f48d-85bc-43a4-947a-61da0b1c16f5" providerId="ADAL" clId="{80008A71-63AE-4559-A497-FA3DB8649CB7}" dt="2023-07-09T12:18:30.569" v="5743"/>
          <ac:spMkLst>
            <pc:docMk/>
            <pc:sldMk cId="3612052273" sldId="494"/>
            <ac:spMk id="233" creationId="{5E5956C1-950D-4A66-0A4B-AF51079A29F3}"/>
          </ac:spMkLst>
        </pc:spChg>
        <pc:spChg chg="add mod ord replST">
          <ac:chgData name="Cantamessa Astrid" userId="25f9f48d-85bc-43a4-947a-61da0b1c16f5" providerId="ADAL" clId="{80008A71-63AE-4559-A497-FA3DB8649CB7}" dt="2023-07-09T12:18:30.564" v="5742"/>
          <ac:spMkLst>
            <pc:docMk/>
            <pc:sldMk cId="3612052273" sldId="494"/>
            <ac:spMk id="234" creationId="{EEA6C7AA-BA2F-B28D-D875-1381F7386C0E}"/>
          </ac:spMkLst>
        </pc:spChg>
        <pc:spChg chg="add mod ord replST">
          <ac:chgData name="Cantamessa Astrid" userId="25f9f48d-85bc-43a4-947a-61da0b1c16f5" providerId="ADAL" clId="{80008A71-63AE-4559-A497-FA3DB8649CB7}" dt="2023-07-09T12:18:30.560" v="5741"/>
          <ac:spMkLst>
            <pc:docMk/>
            <pc:sldMk cId="3612052273" sldId="494"/>
            <ac:spMk id="235" creationId="{B0B6EC47-BAEC-12AB-F03C-CF1BB2B3DC67}"/>
          </ac:spMkLst>
        </pc:spChg>
        <pc:spChg chg="add mod replST">
          <ac:chgData name="Cantamessa Astrid" userId="25f9f48d-85bc-43a4-947a-61da0b1c16f5" providerId="ADAL" clId="{80008A71-63AE-4559-A497-FA3DB8649CB7}" dt="2023-07-09T12:18:30.950" v="5824"/>
          <ac:spMkLst>
            <pc:docMk/>
            <pc:sldMk cId="3612052273" sldId="494"/>
            <ac:spMk id="236" creationId="{C2E83CF6-AE03-5E89-E36F-D35FED28817B}"/>
          </ac:spMkLst>
        </pc:spChg>
        <pc:spChg chg="add mod replST">
          <ac:chgData name="Cantamessa Astrid" userId="25f9f48d-85bc-43a4-947a-61da0b1c16f5" providerId="ADAL" clId="{80008A71-63AE-4559-A497-FA3DB8649CB7}" dt="2023-07-09T12:18:30.954" v="5825"/>
          <ac:spMkLst>
            <pc:docMk/>
            <pc:sldMk cId="3612052273" sldId="494"/>
            <ac:spMk id="238" creationId="{8C074F0E-35AB-283A-948E-9B1E1C067D46}"/>
          </ac:spMkLst>
        </pc:spChg>
        <pc:spChg chg="add mod ord replST">
          <ac:chgData name="Cantamessa Astrid" userId="25f9f48d-85bc-43a4-947a-61da0b1c16f5" providerId="ADAL" clId="{80008A71-63AE-4559-A497-FA3DB8649CB7}" dt="2023-07-09T12:27:27.443" v="6622"/>
          <ac:spMkLst>
            <pc:docMk/>
            <pc:sldMk cId="3612052273" sldId="494"/>
            <ac:spMk id="248" creationId="{8F9FF736-E7DC-CBFE-47A2-46B7C589116C}"/>
          </ac:spMkLst>
        </pc:spChg>
        <pc:grpChg chg="del ord">
          <ac:chgData name="Cantamessa Astrid" userId="25f9f48d-85bc-43a4-947a-61da0b1c16f5" providerId="ADAL" clId="{80008A71-63AE-4559-A497-FA3DB8649CB7}" dt="2023-07-06T12:45:33.493" v="1199" actId="478"/>
          <ac:grpSpMkLst>
            <pc:docMk/>
            <pc:sldMk cId="3612052273" sldId="494"/>
            <ac:grpSpMk id="5" creationId="{E92513AE-7389-C23C-51C7-06E4DD72222C}"/>
          </ac:grpSpMkLst>
        </pc:grpChg>
        <pc:grpChg chg="add del mod ord">
          <ac:chgData name="Cantamessa Astrid" userId="25f9f48d-85bc-43a4-947a-61da0b1c16f5" providerId="ADAL" clId="{80008A71-63AE-4559-A497-FA3DB8649CB7}" dt="2023-07-06T12:53:00.679" v="1311" actId="165"/>
          <ac:grpSpMkLst>
            <pc:docMk/>
            <pc:sldMk cId="3612052273" sldId="494"/>
            <ac:grpSpMk id="62" creationId="{C174A8FA-9E6E-3ADF-037A-74E8BB69EEAF}"/>
          </ac:grpSpMkLst>
        </pc:grpChg>
        <pc:grpChg chg="add mod ord topLvl replST">
          <ac:chgData name="Cantamessa Astrid" userId="25f9f48d-85bc-43a4-947a-61da0b1c16f5" providerId="ADAL" clId="{80008A71-63AE-4559-A497-FA3DB8649CB7}" dt="2023-07-09T12:18:30.555" v="5740"/>
          <ac:grpSpMkLst>
            <pc:docMk/>
            <pc:sldMk cId="3612052273" sldId="494"/>
            <ac:grpSpMk id="91" creationId="{14AD36CD-1561-C77C-09F5-3A4730D2A15E}"/>
          </ac:grpSpMkLst>
        </pc:grpChg>
        <pc:grpChg chg="replST">
          <ac:chgData name="Cantamessa Astrid" userId="25f9f48d-85bc-43a4-947a-61da0b1c16f5" providerId="ADAL" clId="{80008A71-63AE-4559-A497-FA3DB8649CB7}" dt="2023-07-09T12:18:30.651" v="5761"/>
          <ac:grpSpMkLst>
            <pc:docMk/>
            <pc:sldMk cId="3612052273" sldId="494"/>
            <ac:grpSpMk id="102" creationId="{6C2199AF-8567-33F8-64FB-A05422E5696E}"/>
          </ac:grpSpMkLst>
        </pc:grpChg>
        <pc:grpChg chg="replST">
          <ac:chgData name="Cantamessa Astrid" userId="25f9f48d-85bc-43a4-947a-61da0b1c16f5" providerId="ADAL" clId="{80008A71-63AE-4559-A497-FA3DB8649CB7}" dt="2023-07-09T12:18:30.672" v="5764"/>
          <ac:grpSpMkLst>
            <pc:docMk/>
            <pc:sldMk cId="3612052273" sldId="494"/>
            <ac:grpSpMk id="148" creationId="{3C0123F3-1038-B214-225D-FB206A4146D2}"/>
          </ac:grpSpMkLst>
        </pc:grpChg>
        <pc:grpChg chg="replST">
          <ac:chgData name="Cantamessa Astrid" userId="25f9f48d-85bc-43a4-947a-61da0b1c16f5" providerId="ADAL" clId="{80008A71-63AE-4559-A497-FA3DB8649CB7}" dt="2023-07-09T12:18:30.656" v="5762"/>
          <ac:grpSpMkLst>
            <pc:docMk/>
            <pc:sldMk cId="3612052273" sldId="494"/>
            <ac:grpSpMk id="149" creationId="{5C2DA842-9D15-A3D9-732F-3758735445C2}"/>
          </ac:grpSpMkLst>
        </pc:grpChg>
        <pc:grpChg chg="replST">
          <ac:chgData name="Cantamessa Astrid" userId="25f9f48d-85bc-43a4-947a-61da0b1c16f5" providerId="ADAL" clId="{80008A71-63AE-4559-A497-FA3DB8649CB7}" dt="2023-07-09T12:18:30.667" v="5763"/>
          <ac:grpSpMkLst>
            <pc:docMk/>
            <pc:sldMk cId="3612052273" sldId="494"/>
            <ac:grpSpMk id="150" creationId="{498EEAC4-0AE0-DD56-A170-1A4D71653018}"/>
          </ac:grpSpMkLst>
        </pc:grpChg>
        <pc:grpChg chg="add mod ord replST">
          <ac:chgData name="Cantamessa Astrid" userId="25f9f48d-85bc-43a4-947a-61da0b1c16f5" providerId="ADAL" clId="{80008A71-63AE-4559-A497-FA3DB8649CB7}" dt="2023-07-09T12:18:30.573" v="5744"/>
          <ac:grpSpMkLst>
            <pc:docMk/>
            <pc:sldMk cId="3612052273" sldId="494"/>
            <ac:grpSpMk id="155" creationId="{3477F7D8-4D3C-B8BC-BE87-33DCEF7B34B4}"/>
          </ac:grpSpMkLst>
        </pc:grpChg>
        <pc:grpChg chg="add mod ord replST">
          <ac:chgData name="Cantamessa Astrid" userId="25f9f48d-85bc-43a4-947a-61da0b1c16f5" providerId="ADAL" clId="{80008A71-63AE-4559-A497-FA3DB8649CB7}" dt="2023-07-09T12:18:30.578" v="5745"/>
          <ac:grpSpMkLst>
            <pc:docMk/>
            <pc:sldMk cId="3612052273" sldId="494"/>
            <ac:grpSpMk id="181" creationId="{1CAC1AD1-5209-F1AE-E297-544CB13B682A}"/>
          </ac:grpSpMkLst>
        </pc:grpChg>
        <pc:grpChg chg="add mod ord replST">
          <ac:chgData name="Cantamessa Astrid" userId="25f9f48d-85bc-43a4-947a-61da0b1c16f5" providerId="ADAL" clId="{80008A71-63AE-4559-A497-FA3DB8649CB7}" dt="2023-07-09T12:18:30.582" v="5746"/>
          <ac:grpSpMkLst>
            <pc:docMk/>
            <pc:sldMk cId="3612052273" sldId="494"/>
            <ac:grpSpMk id="208" creationId="{FD856030-1AB9-2CE8-6D5F-3AF4C6D06E77}"/>
          </ac:grpSpMkLst>
        </pc:grpChg>
        <pc:grpChg chg="add del mod">
          <ac:chgData name="Cantamessa Astrid" userId="25f9f48d-85bc-43a4-947a-61da0b1c16f5" providerId="ADAL" clId="{80008A71-63AE-4559-A497-FA3DB8649CB7}" dt="2023-07-06T12:46:30.588" v="1224" actId="165"/>
          <ac:grpSpMkLst>
            <pc:docMk/>
            <pc:sldMk cId="3612052273" sldId="494"/>
            <ac:grpSpMk id="232" creationId="{0FB1C08B-F36B-048D-0530-8174E28E58AA}"/>
          </ac:grpSpMkLst>
        </pc:grpChg>
        <pc:picChg chg="replST">
          <ac:chgData name="Cantamessa Astrid" userId="25f9f48d-85bc-43a4-947a-61da0b1c16f5" providerId="ADAL" clId="{80008A71-63AE-4559-A497-FA3DB8649CB7}" dt="2023-07-09T12:18:30.628" v="5756"/>
          <ac:picMkLst>
            <pc:docMk/>
            <pc:sldMk cId="3612052273" sldId="494"/>
            <ac:picMk id="4" creationId="{7D208A5C-0675-B514-F105-590ED85AE05B}"/>
          </ac:picMkLst>
        </pc:picChg>
        <pc:picChg chg="del mod modCrop">
          <ac:chgData name="Cantamessa Astrid" userId="25f9f48d-85bc-43a4-947a-61da0b1c16f5" providerId="ADAL" clId="{80008A71-63AE-4559-A497-FA3DB8649CB7}" dt="2023-07-06T12:41:06.109" v="979" actId="478"/>
          <ac:picMkLst>
            <pc:docMk/>
            <pc:sldMk cId="3612052273" sldId="494"/>
            <ac:picMk id="63" creationId="{1BACE81F-1E10-D4F2-32B8-D2E08C7383EA}"/>
          </ac:picMkLst>
        </pc:picChg>
        <pc:picChg chg="replST">
          <ac:chgData name="Cantamessa Astrid" userId="25f9f48d-85bc-43a4-947a-61da0b1c16f5" providerId="ADAL" clId="{80008A71-63AE-4559-A497-FA3DB8649CB7}" dt="2023-07-09T12:18:30.623" v="5755"/>
          <ac:picMkLst>
            <pc:docMk/>
            <pc:sldMk cId="3612052273" sldId="494"/>
            <ac:picMk id="69" creationId="{66B4435D-94F3-4FA0-9B23-F8E5B1A886CF}"/>
          </ac:picMkLst>
        </pc:picChg>
        <pc:picChg chg="mod modCrop">
          <ac:chgData name="Cantamessa Astrid" userId="25f9f48d-85bc-43a4-947a-61da0b1c16f5" providerId="ADAL" clId="{80008A71-63AE-4559-A497-FA3DB8649CB7}" dt="2023-07-06T12:46:30.588" v="1224" actId="165"/>
          <ac:picMkLst>
            <pc:docMk/>
            <pc:sldMk cId="3612052273" sldId="494"/>
            <ac:picMk id="92" creationId="{19C94D23-1095-D97D-0200-D58FB88E492A}"/>
          </ac:picMkLst>
        </pc:picChg>
        <pc:picChg chg="mod replST modCrop">
          <ac:chgData name="Cantamessa Astrid" userId="25f9f48d-85bc-43a4-947a-61da0b1c16f5" providerId="ADAL" clId="{80008A71-63AE-4559-A497-FA3DB8649CB7}" dt="2023-07-09T12:18:30.605" v="5751"/>
          <ac:picMkLst>
            <pc:docMk/>
            <pc:sldMk cId="3612052273" sldId="494"/>
            <ac:picMk id="101" creationId="{11E7F14E-F2F2-B977-AD4E-075AC8E197E7}"/>
          </ac:picMkLst>
        </pc:picChg>
        <pc:picChg chg="mod modCrop">
          <ac:chgData name="Cantamessa Astrid" userId="25f9f48d-85bc-43a4-947a-61da0b1c16f5" providerId="ADAL" clId="{80008A71-63AE-4559-A497-FA3DB8649CB7}" dt="2023-07-06T12:42:38.677" v="1007" actId="732"/>
          <ac:picMkLst>
            <pc:docMk/>
            <pc:sldMk cId="3612052273" sldId="494"/>
            <ac:picMk id="156" creationId="{782D409D-D04E-EA65-492A-C8DC55A314FC}"/>
          </ac:picMkLst>
        </pc:picChg>
        <pc:picChg chg="mod modCrop">
          <ac:chgData name="Cantamessa Astrid" userId="25f9f48d-85bc-43a4-947a-61da0b1c16f5" providerId="ADAL" clId="{80008A71-63AE-4559-A497-FA3DB8649CB7}" dt="2023-07-06T12:44:06.559" v="1128" actId="1076"/>
          <ac:picMkLst>
            <pc:docMk/>
            <pc:sldMk cId="3612052273" sldId="494"/>
            <ac:picMk id="182" creationId="{6481D579-769E-B8D3-1F5B-574419ED5FAF}"/>
          </ac:picMkLst>
        </pc:picChg>
        <pc:picChg chg="mod modCrop">
          <ac:chgData name="Cantamessa Astrid" userId="25f9f48d-85bc-43a4-947a-61da0b1c16f5" providerId="ADAL" clId="{80008A71-63AE-4559-A497-FA3DB8649CB7}" dt="2023-07-06T12:44:52.134" v="1172" actId="732"/>
          <ac:picMkLst>
            <pc:docMk/>
            <pc:sldMk cId="3612052273" sldId="494"/>
            <ac:picMk id="209" creationId="{C98D60C5-16DE-8E62-35A9-658843363CAF}"/>
          </ac:picMkLst>
        </pc:picChg>
        <pc:picChg chg="add del mod modCrop">
          <ac:chgData name="Cantamessa Astrid" userId="25f9f48d-85bc-43a4-947a-61da0b1c16f5" providerId="ADAL" clId="{80008A71-63AE-4559-A497-FA3DB8649CB7}" dt="2023-07-06T13:40:39.636" v="1614" actId="478"/>
          <ac:picMkLst>
            <pc:docMk/>
            <pc:sldMk cId="3612052273" sldId="494"/>
            <ac:picMk id="237" creationId="{ADEB4749-CEB3-3241-47C5-20B255301186}"/>
          </ac:picMkLst>
        </pc:picChg>
        <pc:picChg chg="add mod replST modCrop">
          <ac:chgData name="Cantamessa Astrid" userId="25f9f48d-85bc-43a4-947a-61da0b1c16f5" providerId="ADAL" clId="{80008A71-63AE-4559-A497-FA3DB8649CB7}" dt="2023-07-09T12:18:30.964" v="5827"/>
          <ac:picMkLst>
            <pc:docMk/>
            <pc:sldMk cId="3612052273" sldId="494"/>
            <ac:picMk id="241" creationId="{8EB127A2-CFD2-62E8-06E8-53A375D0E045}"/>
          </ac:picMkLst>
        </pc:picChg>
        <pc:picChg chg="add mod replST modCrop">
          <ac:chgData name="Cantamessa Astrid" userId="25f9f48d-85bc-43a4-947a-61da0b1c16f5" providerId="ADAL" clId="{80008A71-63AE-4559-A497-FA3DB8649CB7}" dt="2023-07-09T12:18:30.969" v="5828"/>
          <ac:picMkLst>
            <pc:docMk/>
            <pc:sldMk cId="3612052273" sldId="494"/>
            <ac:picMk id="242" creationId="{3DAFAC39-C79C-14E6-D831-C39B6A364ACA}"/>
          </ac:picMkLst>
        </pc:picChg>
        <pc:cxnChg chg="replST">
          <ac:chgData name="Cantamessa Astrid" userId="25f9f48d-85bc-43a4-947a-61da0b1c16f5" providerId="ADAL" clId="{80008A71-63AE-4559-A497-FA3DB8649CB7}" dt="2023-07-09T12:18:30.682" v="5766"/>
          <ac:cxnSpMkLst>
            <pc:docMk/>
            <pc:sldMk cId="3612052273" sldId="494"/>
            <ac:cxnSpMk id="120" creationId="{E31359A6-28E0-4CB8-947C-9B99A74D9977}"/>
          </ac:cxnSpMkLst>
        </pc:cxnChg>
        <pc:cxnChg chg="add del mod">
          <ac:chgData name="Cantamessa Astrid" userId="25f9f48d-85bc-43a4-947a-61da0b1c16f5" providerId="ADAL" clId="{80008A71-63AE-4559-A497-FA3DB8649CB7}" dt="2023-07-06T12:43:26.765" v="1118" actId="478"/>
          <ac:cxnSpMkLst>
            <pc:docMk/>
            <pc:sldMk cId="3612052273" sldId="494"/>
            <ac:cxnSpMk id="180" creationId="{95B94FCB-06A8-FEEA-6E1C-8288C9DA75B2}"/>
          </ac:cxnSpMkLst>
        </pc:cxnChg>
        <pc:cxnChg chg="replST">
          <ac:chgData name="Cantamessa Astrid" userId="25f9f48d-85bc-43a4-947a-61da0b1c16f5" providerId="ADAL" clId="{80008A71-63AE-4559-A497-FA3DB8649CB7}" dt="2023-07-09T12:18:30.686" v="5767"/>
          <ac:cxnSpMkLst>
            <pc:docMk/>
            <pc:sldMk cId="3612052273" sldId="494"/>
            <ac:cxnSpMk id="189" creationId="{F3B51D7B-2E50-DA44-FF31-9ABE1F5999C4}"/>
          </ac:cxnSpMkLst>
        </pc:cxnChg>
        <pc:cxnChg chg="replST">
          <ac:chgData name="Cantamessa Astrid" userId="25f9f48d-85bc-43a4-947a-61da0b1c16f5" providerId="ADAL" clId="{80008A71-63AE-4559-A497-FA3DB8649CB7}" dt="2023-07-09T12:18:30.691" v="5768"/>
          <ac:cxnSpMkLst>
            <pc:docMk/>
            <pc:sldMk cId="3612052273" sldId="494"/>
            <ac:cxnSpMk id="191" creationId="{BC6E954E-DC35-17D5-DE45-8DB277131B70}"/>
          </ac:cxnSpMkLst>
        </pc:cxnChg>
        <pc:cxnChg chg="replST">
          <ac:chgData name="Cantamessa Astrid" userId="25f9f48d-85bc-43a4-947a-61da0b1c16f5" providerId="ADAL" clId="{80008A71-63AE-4559-A497-FA3DB8649CB7}" dt="2023-07-09T12:18:30.696" v="5769"/>
          <ac:cxnSpMkLst>
            <pc:docMk/>
            <pc:sldMk cId="3612052273" sldId="494"/>
            <ac:cxnSpMk id="193" creationId="{C964EECC-7281-1F13-D95F-F730B8A5AFF9}"/>
          </ac:cxnSpMkLst>
        </pc:cxnChg>
        <pc:cxnChg chg="replST">
          <ac:chgData name="Cantamessa Astrid" userId="25f9f48d-85bc-43a4-947a-61da0b1c16f5" providerId="ADAL" clId="{80008A71-63AE-4559-A497-FA3DB8649CB7}" dt="2023-07-09T12:18:30.724" v="5775"/>
          <ac:cxnSpMkLst>
            <pc:docMk/>
            <pc:sldMk cId="3612052273" sldId="494"/>
            <ac:cxnSpMk id="196" creationId="{7F000AD3-0BA5-7868-47BA-EAEBACAD4AC5}"/>
          </ac:cxnSpMkLst>
        </pc:cxnChg>
        <pc:cxnChg chg="add mod ord replST">
          <ac:chgData name="Cantamessa Astrid" userId="25f9f48d-85bc-43a4-947a-61da0b1c16f5" providerId="ADAL" clId="{80008A71-63AE-4559-A497-FA3DB8649CB7}" dt="2023-07-09T12:18:30.973" v="5829"/>
          <ac:cxnSpMkLst>
            <pc:docMk/>
            <pc:sldMk cId="3612052273" sldId="494"/>
            <ac:cxnSpMk id="239" creationId="{D6B428CE-64D7-B0AE-2198-67D8FCC1B71D}"/>
          </ac:cxnSpMkLst>
        </pc:cxnChg>
        <pc:cxnChg chg="add del mod">
          <ac:chgData name="Cantamessa Astrid" userId="25f9f48d-85bc-43a4-947a-61da0b1c16f5" providerId="ADAL" clId="{80008A71-63AE-4559-A497-FA3DB8649CB7}" dt="2023-07-06T13:44:37.935" v="1705" actId="478"/>
          <ac:cxnSpMkLst>
            <pc:docMk/>
            <pc:sldMk cId="3612052273" sldId="494"/>
            <ac:cxnSpMk id="245" creationId="{AAA366BA-78C1-ACC5-3A74-99B15333DDA2}"/>
          </ac:cxnSpMkLst>
        </pc:cxnChg>
      </pc:sldChg>
      <pc:sldChg chg="modSp add mod">
        <pc:chgData name="Cantamessa Astrid" userId="25f9f48d-85bc-43a4-947a-61da0b1c16f5" providerId="ADAL" clId="{80008A71-63AE-4559-A497-FA3DB8649CB7}" dt="2023-07-09T12:18:34.158" v="6487"/>
        <pc:sldMkLst>
          <pc:docMk/>
          <pc:sldMk cId="1201392283" sldId="495"/>
        </pc:sldMkLst>
        <pc:spChg chg="replST">
          <ac:chgData name="Cantamessa Astrid" userId="25f9f48d-85bc-43a4-947a-61da0b1c16f5" providerId="ADAL" clId="{80008A71-63AE-4559-A497-FA3DB8649CB7}" dt="2023-07-09T12:18:34.135" v="6482"/>
          <ac:spMkLst>
            <pc:docMk/>
            <pc:sldMk cId="1201392283" sldId="495"/>
            <ac:spMk id="2" creationId="{19FB2BC9-8EAE-466E-BF85-797572A8E22E}"/>
          </ac:spMkLst>
        </pc:spChg>
        <pc:spChg chg="replST">
          <ac:chgData name="Cantamessa Astrid" userId="25f9f48d-85bc-43a4-947a-61da0b1c16f5" providerId="ADAL" clId="{80008A71-63AE-4559-A497-FA3DB8649CB7}" dt="2023-07-09T12:18:34.140" v="6483"/>
          <ac:spMkLst>
            <pc:docMk/>
            <pc:sldMk cId="1201392283" sldId="495"/>
            <ac:spMk id="9" creationId="{CA385307-A458-405F-92CC-59262FD57CA5}"/>
          </ac:spMkLst>
        </pc:spChg>
        <pc:spChg chg="replST">
          <ac:chgData name="Cantamessa Astrid" userId="25f9f48d-85bc-43a4-947a-61da0b1c16f5" providerId="ADAL" clId="{80008A71-63AE-4559-A497-FA3DB8649CB7}" dt="2023-07-09T12:18:34.148" v="6485"/>
          <ac:spMkLst>
            <pc:docMk/>
            <pc:sldMk cId="1201392283" sldId="495"/>
            <ac:spMk id="11" creationId="{4340A18F-4656-4E4B-85C1-FB12231F44E9}"/>
          </ac:spMkLst>
        </pc:spChg>
        <pc:spChg chg="replST">
          <ac:chgData name="Cantamessa Astrid" userId="25f9f48d-85bc-43a4-947a-61da0b1c16f5" providerId="ADAL" clId="{80008A71-63AE-4559-A497-FA3DB8649CB7}" dt="2023-07-09T12:18:34.158" v="6487"/>
          <ac:spMkLst>
            <pc:docMk/>
            <pc:sldMk cId="1201392283" sldId="495"/>
            <ac:spMk id="13" creationId="{08651AAA-5D1F-F569-A455-33F10FD7300D}"/>
          </ac:spMkLst>
        </pc:spChg>
        <pc:picChg chg="replST">
          <ac:chgData name="Cantamessa Astrid" userId="25f9f48d-85bc-43a4-947a-61da0b1c16f5" providerId="ADAL" clId="{80008A71-63AE-4559-A497-FA3DB8649CB7}" dt="2023-07-09T12:18:34.153" v="6486"/>
          <ac:picMkLst>
            <pc:docMk/>
            <pc:sldMk cId="1201392283" sldId="495"/>
            <ac:picMk id="8" creationId="{81E23884-D299-3B23-701D-BA205F666C17}"/>
          </ac:picMkLst>
        </pc:picChg>
        <pc:picChg chg="replST">
          <ac:chgData name="Cantamessa Astrid" userId="25f9f48d-85bc-43a4-947a-61da0b1c16f5" providerId="ADAL" clId="{80008A71-63AE-4559-A497-FA3DB8649CB7}" dt="2023-07-09T12:18:34.144" v="6484"/>
          <ac:picMkLst>
            <pc:docMk/>
            <pc:sldMk cId="1201392283" sldId="495"/>
            <ac:picMk id="10" creationId="{95851A77-BBD5-4AF6-AE6C-EC51DAB4E887}"/>
          </ac:picMkLst>
        </pc:picChg>
      </pc:sldChg>
      <pc:sldChg chg="addSp new del mod">
        <pc:chgData name="Cantamessa Astrid" userId="25f9f48d-85bc-43a4-947a-61da0b1c16f5" providerId="ADAL" clId="{80008A71-63AE-4559-A497-FA3DB8649CB7}" dt="2023-07-06T15:03:04.089" v="4027" actId="47"/>
        <pc:sldMkLst>
          <pc:docMk/>
          <pc:sldMk cId="1386728709" sldId="496"/>
        </pc:sldMkLst>
        <pc:spChg chg="add">
          <ac:chgData name="Cantamessa Astrid" userId="25f9f48d-85bc-43a4-947a-61da0b1c16f5" providerId="ADAL" clId="{80008A71-63AE-4559-A497-FA3DB8649CB7}" dt="2023-07-06T14:30:52.809" v="2724" actId="22"/>
          <ac:spMkLst>
            <pc:docMk/>
            <pc:sldMk cId="1386728709" sldId="496"/>
            <ac:spMk id="5" creationId="{91701F54-EFF2-DDA6-92F1-6BF9E482E497}"/>
          </ac:spMkLst>
        </pc:spChg>
      </pc:sldChg>
      <pc:sldChg chg="addSp delSp modSp add mod ord modAnim modNotesTx">
        <pc:chgData name="Cantamessa Astrid" userId="25f9f48d-85bc-43a4-947a-61da0b1c16f5" providerId="ADAL" clId="{80008A71-63AE-4559-A497-FA3DB8649CB7}" dt="2023-07-12T07:49:37.156" v="6675" actId="20577"/>
        <pc:sldMkLst>
          <pc:docMk/>
          <pc:sldMk cId="2693116349" sldId="497"/>
        </pc:sldMkLst>
        <pc:spChg chg="replST">
          <ac:chgData name="Cantamessa Astrid" userId="25f9f48d-85bc-43a4-947a-61da0b1c16f5" providerId="ADAL" clId="{80008A71-63AE-4559-A497-FA3DB8649CB7}" dt="2023-07-09T12:18:34.040" v="6463"/>
          <ac:spMkLst>
            <pc:docMk/>
            <pc:sldMk cId="2693116349" sldId="497"/>
            <ac:spMk id="2" creationId="{19FB2BC9-8EAE-466E-BF85-797572A8E22E}"/>
          </ac:spMkLst>
        </pc:spChg>
        <pc:spChg chg="mod replST">
          <ac:chgData name="Cantamessa Astrid" userId="25f9f48d-85bc-43a4-947a-61da0b1c16f5" providerId="ADAL" clId="{80008A71-63AE-4559-A497-FA3DB8649CB7}" dt="2023-07-09T12:18:34.058" v="6467"/>
          <ac:spMkLst>
            <pc:docMk/>
            <pc:sldMk cId="2693116349" sldId="497"/>
            <ac:spMk id="3" creationId="{BB014999-013F-5FD0-D817-443E51639AA0}"/>
          </ac:spMkLst>
        </pc:spChg>
        <pc:spChg chg="mod replST">
          <ac:chgData name="Cantamessa Astrid" userId="25f9f48d-85bc-43a4-947a-61da0b1c16f5" providerId="ADAL" clId="{80008A71-63AE-4559-A497-FA3DB8649CB7}" dt="2023-07-09T12:18:34.063" v="6468"/>
          <ac:spMkLst>
            <pc:docMk/>
            <pc:sldMk cId="2693116349" sldId="497"/>
            <ac:spMk id="6" creationId="{8653F96C-B3B6-D790-49E6-1DD9F6B961AC}"/>
          </ac:spMkLst>
        </pc:spChg>
        <pc:spChg chg="replST">
          <ac:chgData name="Cantamessa Astrid" userId="25f9f48d-85bc-43a4-947a-61da0b1c16f5" providerId="ADAL" clId="{80008A71-63AE-4559-A497-FA3DB8649CB7}" dt="2023-07-09T12:18:34.044" v="6464"/>
          <ac:spMkLst>
            <pc:docMk/>
            <pc:sldMk cId="2693116349" sldId="497"/>
            <ac:spMk id="9" creationId="{CA385307-A458-405F-92CC-59262FD57CA5}"/>
          </ac:spMkLst>
        </pc:spChg>
        <pc:spChg chg="replST">
          <ac:chgData name="Cantamessa Astrid" userId="25f9f48d-85bc-43a4-947a-61da0b1c16f5" providerId="ADAL" clId="{80008A71-63AE-4559-A497-FA3DB8649CB7}" dt="2023-07-09T12:18:34.053" v="6466"/>
          <ac:spMkLst>
            <pc:docMk/>
            <pc:sldMk cId="2693116349" sldId="497"/>
            <ac:spMk id="11" creationId="{4340A18F-4656-4E4B-85C1-FB12231F44E9}"/>
          </ac:spMkLst>
        </pc:spChg>
        <pc:spChg chg="mod replST">
          <ac:chgData name="Cantamessa Astrid" userId="25f9f48d-85bc-43a4-947a-61da0b1c16f5" providerId="ADAL" clId="{80008A71-63AE-4559-A497-FA3DB8649CB7}" dt="2023-07-09T12:18:34.066" v="6469"/>
          <ac:spMkLst>
            <pc:docMk/>
            <pc:sldMk cId="2693116349" sldId="497"/>
            <ac:spMk id="12" creationId="{13C63A05-2B0E-E8B8-4BD4-2EBB17001A06}"/>
          </ac:spMkLst>
        </pc:spChg>
        <pc:spChg chg="mod replST">
          <ac:chgData name="Cantamessa Astrid" userId="25f9f48d-85bc-43a4-947a-61da0b1c16f5" providerId="ADAL" clId="{80008A71-63AE-4559-A497-FA3DB8649CB7}" dt="2023-07-12T07:49:37.156" v="6675" actId="20577"/>
          <ac:spMkLst>
            <pc:docMk/>
            <pc:sldMk cId="2693116349" sldId="497"/>
            <ac:spMk id="14" creationId="{FBBFCB83-629B-2BE6-3BA9-767DCF871434}"/>
          </ac:spMkLst>
        </pc:spChg>
        <pc:spChg chg="add del mod">
          <ac:chgData name="Cantamessa Astrid" userId="25f9f48d-85bc-43a4-947a-61da0b1c16f5" providerId="ADAL" clId="{80008A71-63AE-4559-A497-FA3DB8649CB7}" dt="2023-07-06T15:05:00.432" v="4048" actId="478"/>
          <ac:spMkLst>
            <pc:docMk/>
            <pc:sldMk cId="2693116349" sldId="497"/>
            <ac:spMk id="16" creationId="{FF943884-E7EA-24F0-737E-4B1F084CCF8F}"/>
          </ac:spMkLst>
        </pc:spChg>
        <pc:picChg chg="add mod replST">
          <ac:chgData name="Cantamessa Astrid" userId="25f9f48d-85bc-43a4-947a-61da0b1c16f5" providerId="ADAL" clId="{80008A71-63AE-4559-A497-FA3DB8649CB7}" dt="2023-07-09T12:18:34.077" v="6471"/>
          <ac:picMkLst>
            <pc:docMk/>
            <pc:sldMk cId="2693116349" sldId="497"/>
            <ac:picMk id="5" creationId="{51A31977-E61B-5406-DA4D-9DC99BB4FB0B}"/>
          </ac:picMkLst>
        </pc:picChg>
        <pc:picChg chg="add del">
          <ac:chgData name="Cantamessa Astrid" userId="25f9f48d-85bc-43a4-947a-61da0b1c16f5" providerId="ADAL" clId="{80008A71-63AE-4559-A497-FA3DB8649CB7}" dt="2023-07-06T14:56:41.553" v="3605" actId="478"/>
          <ac:picMkLst>
            <pc:docMk/>
            <pc:sldMk cId="2693116349" sldId="497"/>
            <ac:picMk id="8" creationId="{E5A5D285-C22D-441A-C042-261FE4FC1475}"/>
          </ac:picMkLst>
        </pc:picChg>
        <pc:picChg chg="replST">
          <ac:chgData name="Cantamessa Astrid" userId="25f9f48d-85bc-43a4-947a-61da0b1c16f5" providerId="ADAL" clId="{80008A71-63AE-4559-A497-FA3DB8649CB7}" dt="2023-07-09T12:18:34.049" v="6465"/>
          <ac:picMkLst>
            <pc:docMk/>
            <pc:sldMk cId="2693116349" sldId="497"/>
            <ac:picMk id="10" creationId="{95851A77-BBD5-4AF6-AE6C-EC51DAB4E887}"/>
          </ac:picMkLst>
        </pc:picChg>
        <pc:picChg chg="add mod replST">
          <ac:chgData name="Cantamessa Astrid" userId="25f9f48d-85bc-43a4-947a-61da0b1c16f5" providerId="ADAL" clId="{80008A71-63AE-4559-A497-FA3DB8649CB7}" dt="2023-07-09T12:18:34.081" v="6472"/>
          <ac:picMkLst>
            <pc:docMk/>
            <pc:sldMk cId="2693116349" sldId="497"/>
            <ac:picMk id="15" creationId="{2B98C14E-8AB3-843C-2241-091AC508551B}"/>
          </ac:picMkLst>
        </pc:picChg>
      </pc:sldChg>
      <pc:sldChg chg="addSp delSp modSp add mod modAnim">
        <pc:chgData name="Cantamessa Astrid" userId="25f9f48d-85bc-43a4-947a-61da0b1c16f5" providerId="ADAL" clId="{80008A71-63AE-4559-A497-FA3DB8649CB7}" dt="2023-07-09T12:18:34.414" v="6540"/>
        <pc:sldMkLst>
          <pc:docMk/>
          <pc:sldMk cId="107145137" sldId="498"/>
        </pc:sldMkLst>
        <pc:spChg chg="mod replST">
          <ac:chgData name="Cantamessa Astrid" userId="25f9f48d-85bc-43a4-947a-61da0b1c16f5" providerId="ADAL" clId="{80008A71-63AE-4559-A497-FA3DB8649CB7}" dt="2023-07-09T12:18:34.312" v="6518"/>
          <ac:spMkLst>
            <pc:docMk/>
            <pc:sldMk cId="107145137" sldId="498"/>
            <ac:spMk id="2" creationId="{19FB2BC9-8EAE-466E-BF85-797572A8E22E}"/>
          </ac:spMkLst>
        </pc:spChg>
        <pc:spChg chg="add del mod">
          <ac:chgData name="Cantamessa Astrid" userId="25f9f48d-85bc-43a4-947a-61da0b1c16f5" providerId="ADAL" clId="{80008A71-63AE-4559-A497-FA3DB8649CB7}" dt="2023-07-06T16:24:06.715" v="4270" actId="478"/>
          <ac:spMkLst>
            <pc:docMk/>
            <pc:sldMk cId="107145137" sldId="498"/>
            <ac:spMk id="4" creationId="{53383B24-22FD-9CE4-56D1-F4E927827562}"/>
          </ac:spMkLst>
        </pc:spChg>
        <pc:spChg chg="add mod replST">
          <ac:chgData name="Cantamessa Astrid" userId="25f9f48d-85bc-43a4-947a-61da0b1c16f5" providerId="ADAL" clId="{80008A71-63AE-4559-A497-FA3DB8649CB7}" dt="2023-07-09T12:18:34.339" v="6524"/>
          <ac:spMkLst>
            <pc:docMk/>
            <pc:sldMk cId="107145137" sldId="498"/>
            <ac:spMk id="9" creationId="{2D85CC20-7F79-CDBB-61A5-8B2A4F0590D0}"/>
          </ac:spMkLst>
        </pc:spChg>
        <pc:spChg chg="add mod replST">
          <ac:chgData name="Cantamessa Astrid" userId="25f9f48d-85bc-43a4-947a-61da0b1c16f5" providerId="ADAL" clId="{80008A71-63AE-4559-A497-FA3DB8649CB7}" dt="2023-07-09T12:18:34.343" v="6525"/>
          <ac:spMkLst>
            <pc:docMk/>
            <pc:sldMk cId="107145137" sldId="498"/>
            <ac:spMk id="10" creationId="{2CA5E0BE-1AB6-45A0-7CAF-AC88EA58F84D}"/>
          </ac:spMkLst>
        </pc:spChg>
        <pc:spChg chg="add mod replST">
          <ac:chgData name="Cantamessa Astrid" userId="25f9f48d-85bc-43a4-947a-61da0b1c16f5" providerId="ADAL" clId="{80008A71-63AE-4559-A497-FA3DB8649CB7}" dt="2023-07-09T12:18:34.348" v="6526"/>
          <ac:spMkLst>
            <pc:docMk/>
            <pc:sldMk cId="107145137" sldId="498"/>
            <ac:spMk id="11" creationId="{9045C569-DE9D-F8B3-D3E7-B1BD0AD335C9}"/>
          </ac:spMkLst>
        </pc:spChg>
        <pc:spChg chg="add mod replST">
          <ac:chgData name="Cantamessa Astrid" userId="25f9f48d-85bc-43a4-947a-61da0b1c16f5" providerId="ADAL" clId="{80008A71-63AE-4559-A497-FA3DB8649CB7}" dt="2023-07-09T12:18:34.352" v="6527"/>
          <ac:spMkLst>
            <pc:docMk/>
            <pc:sldMk cId="107145137" sldId="498"/>
            <ac:spMk id="12" creationId="{5A1BCEDD-AD31-FB57-E655-A607DD03BA08}"/>
          </ac:spMkLst>
        </pc:spChg>
        <pc:spChg chg="add mod replST">
          <ac:chgData name="Cantamessa Astrid" userId="25f9f48d-85bc-43a4-947a-61da0b1c16f5" providerId="ADAL" clId="{80008A71-63AE-4559-A497-FA3DB8649CB7}" dt="2023-07-09T12:18:34.356" v="6528"/>
          <ac:spMkLst>
            <pc:docMk/>
            <pc:sldMk cId="107145137" sldId="498"/>
            <ac:spMk id="13" creationId="{747737B0-7A5B-F7BD-5739-5C8A6FF50A15}"/>
          </ac:spMkLst>
        </pc:spChg>
        <pc:spChg chg="replST">
          <ac:chgData name="Cantamessa Astrid" userId="25f9f48d-85bc-43a4-947a-61da0b1c16f5" providerId="ADAL" clId="{80008A71-63AE-4559-A497-FA3DB8649CB7}" dt="2023-07-09T12:18:34.317" v="6519"/>
          <ac:spMkLst>
            <pc:docMk/>
            <pc:sldMk cId="107145137" sldId="498"/>
            <ac:spMk id="14" creationId="{7F27E00A-5FC1-4767-8F4A-A0DE3756BA13}"/>
          </ac:spMkLst>
        </pc:spChg>
        <pc:spChg chg="replST">
          <ac:chgData name="Cantamessa Astrid" userId="25f9f48d-85bc-43a4-947a-61da0b1c16f5" providerId="ADAL" clId="{80008A71-63AE-4559-A497-FA3DB8649CB7}" dt="2023-07-09T12:18:34.325" v="6521"/>
          <ac:spMkLst>
            <pc:docMk/>
            <pc:sldMk cId="107145137" sldId="498"/>
            <ac:spMk id="16" creationId="{5D77C14A-DEFB-48B2-9A1E-F87527DEF6A0}"/>
          </ac:spMkLst>
        </pc:spChg>
        <pc:spChg chg="add mod replST">
          <ac:chgData name="Cantamessa Astrid" userId="25f9f48d-85bc-43a4-947a-61da0b1c16f5" providerId="ADAL" clId="{80008A71-63AE-4559-A497-FA3DB8649CB7}" dt="2023-07-09T12:18:34.360" v="6529"/>
          <ac:spMkLst>
            <pc:docMk/>
            <pc:sldMk cId="107145137" sldId="498"/>
            <ac:spMk id="17" creationId="{DA41A6DD-4C81-2219-EF31-E477AEA80D31}"/>
          </ac:spMkLst>
        </pc:spChg>
        <pc:spChg chg="add mod replST">
          <ac:chgData name="Cantamessa Astrid" userId="25f9f48d-85bc-43a4-947a-61da0b1c16f5" providerId="ADAL" clId="{80008A71-63AE-4559-A497-FA3DB8649CB7}" dt="2023-07-09T12:18:34.366" v="6530"/>
          <ac:spMkLst>
            <pc:docMk/>
            <pc:sldMk cId="107145137" sldId="498"/>
            <ac:spMk id="18" creationId="{0C5974E7-3C0A-A031-898E-702068E6FAEF}"/>
          </ac:spMkLst>
        </pc:spChg>
        <pc:spChg chg="add mod replST">
          <ac:chgData name="Cantamessa Astrid" userId="25f9f48d-85bc-43a4-947a-61da0b1c16f5" providerId="ADAL" clId="{80008A71-63AE-4559-A497-FA3DB8649CB7}" dt="2023-07-09T12:18:34.370" v="6531"/>
          <ac:spMkLst>
            <pc:docMk/>
            <pc:sldMk cId="107145137" sldId="498"/>
            <ac:spMk id="19" creationId="{EC29C109-0579-0B36-F825-6D337D48DE2F}"/>
          </ac:spMkLst>
        </pc:spChg>
        <pc:spChg chg="add mod replST">
          <ac:chgData name="Cantamessa Astrid" userId="25f9f48d-85bc-43a4-947a-61da0b1c16f5" providerId="ADAL" clId="{80008A71-63AE-4559-A497-FA3DB8649CB7}" dt="2023-07-09T12:18:34.374" v="6532"/>
          <ac:spMkLst>
            <pc:docMk/>
            <pc:sldMk cId="107145137" sldId="498"/>
            <ac:spMk id="20" creationId="{647DC271-E6B6-60D2-E473-0C6360F6566F}"/>
          </ac:spMkLst>
        </pc:spChg>
        <pc:spChg chg="add mod replST">
          <ac:chgData name="Cantamessa Astrid" userId="25f9f48d-85bc-43a4-947a-61da0b1c16f5" providerId="ADAL" clId="{80008A71-63AE-4559-A497-FA3DB8649CB7}" dt="2023-07-09T12:18:34.378" v="6533"/>
          <ac:spMkLst>
            <pc:docMk/>
            <pc:sldMk cId="107145137" sldId="498"/>
            <ac:spMk id="21" creationId="{58B4C67D-A115-BABB-6141-B84F6F7BD8D1}"/>
          </ac:spMkLst>
        </pc:spChg>
        <pc:spChg chg="add mod replST">
          <ac:chgData name="Cantamessa Astrid" userId="25f9f48d-85bc-43a4-947a-61da0b1c16f5" providerId="ADAL" clId="{80008A71-63AE-4559-A497-FA3DB8649CB7}" dt="2023-07-09T12:18:34.382" v="6534"/>
          <ac:spMkLst>
            <pc:docMk/>
            <pc:sldMk cId="107145137" sldId="498"/>
            <ac:spMk id="22" creationId="{51EDF1D9-18ED-8809-9169-CE880B5E8689}"/>
          </ac:spMkLst>
        </pc:spChg>
        <pc:spChg chg="add mod replST">
          <ac:chgData name="Cantamessa Astrid" userId="25f9f48d-85bc-43a4-947a-61da0b1c16f5" providerId="ADAL" clId="{80008A71-63AE-4559-A497-FA3DB8649CB7}" dt="2023-07-09T12:18:34.387" v="6535"/>
          <ac:spMkLst>
            <pc:docMk/>
            <pc:sldMk cId="107145137" sldId="498"/>
            <ac:spMk id="23" creationId="{7E5970CC-F38B-59A2-93EC-DF245EA192FC}"/>
          </ac:spMkLst>
        </pc:spChg>
        <pc:spChg chg="add mod replST">
          <ac:chgData name="Cantamessa Astrid" userId="25f9f48d-85bc-43a4-947a-61da0b1c16f5" providerId="ADAL" clId="{80008A71-63AE-4559-A497-FA3DB8649CB7}" dt="2023-07-09T12:18:34.392" v="6536"/>
          <ac:spMkLst>
            <pc:docMk/>
            <pc:sldMk cId="107145137" sldId="498"/>
            <ac:spMk id="24" creationId="{AB8B724E-B883-5600-8082-5407BBE9BB19}"/>
          </ac:spMkLst>
        </pc:spChg>
        <pc:spChg chg="add mod replST">
          <ac:chgData name="Cantamessa Astrid" userId="25f9f48d-85bc-43a4-947a-61da0b1c16f5" providerId="ADAL" clId="{80008A71-63AE-4559-A497-FA3DB8649CB7}" dt="2023-07-09T12:18:34.396" v="6537"/>
          <ac:spMkLst>
            <pc:docMk/>
            <pc:sldMk cId="107145137" sldId="498"/>
            <ac:spMk id="25" creationId="{6167940D-083A-6A54-B8AF-4EB88EA06DF8}"/>
          </ac:spMkLst>
        </pc:spChg>
        <pc:spChg chg="add mod replST">
          <ac:chgData name="Cantamessa Astrid" userId="25f9f48d-85bc-43a4-947a-61da0b1c16f5" providerId="ADAL" clId="{80008A71-63AE-4559-A497-FA3DB8649CB7}" dt="2023-07-09T12:18:34.400" v="6538"/>
          <ac:spMkLst>
            <pc:docMk/>
            <pc:sldMk cId="107145137" sldId="498"/>
            <ac:spMk id="26" creationId="{18DE415B-007E-DC7B-7588-AD7466A1A9DF}"/>
          </ac:spMkLst>
        </pc:spChg>
        <pc:spChg chg="add mod replST">
          <ac:chgData name="Cantamessa Astrid" userId="25f9f48d-85bc-43a4-947a-61da0b1c16f5" providerId="ADAL" clId="{80008A71-63AE-4559-A497-FA3DB8649CB7}" dt="2023-07-09T12:18:34.410" v="6539"/>
          <ac:spMkLst>
            <pc:docMk/>
            <pc:sldMk cId="107145137" sldId="498"/>
            <ac:spMk id="27" creationId="{F6866DC3-B596-534E-6394-2C3E26417072}"/>
          </ac:spMkLst>
        </pc:spChg>
        <pc:spChg chg="del">
          <ac:chgData name="Cantamessa Astrid" userId="25f9f48d-85bc-43a4-947a-61da0b1c16f5" providerId="ADAL" clId="{80008A71-63AE-4559-A497-FA3DB8649CB7}" dt="2023-07-06T16:24:04.916" v="4269" actId="478"/>
          <ac:spMkLst>
            <pc:docMk/>
            <pc:sldMk cId="107145137" sldId="498"/>
            <ac:spMk id="31" creationId="{23AEB155-CBB8-41A4-86DD-20803DDB2141}"/>
          </ac:spMkLst>
        </pc:spChg>
        <pc:picChg chg="add mod ord replST">
          <ac:chgData name="Cantamessa Astrid" userId="25f9f48d-85bc-43a4-947a-61da0b1c16f5" providerId="ADAL" clId="{80008A71-63AE-4559-A497-FA3DB8649CB7}" dt="2023-07-09T12:18:34.308" v="6517"/>
          <ac:picMkLst>
            <pc:docMk/>
            <pc:sldMk cId="107145137" sldId="498"/>
            <ac:picMk id="3" creationId="{1FB9BCD5-DF00-838E-ED38-A442A173D7CF}"/>
          </ac:picMkLst>
        </pc:picChg>
        <pc:picChg chg="add mod replST">
          <ac:chgData name="Cantamessa Astrid" userId="25f9f48d-85bc-43a4-947a-61da0b1c16f5" providerId="ADAL" clId="{80008A71-63AE-4559-A497-FA3DB8649CB7}" dt="2023-07-09T12:18:34.414" v="6540"/>
          <ac:picMkLst>
            <pc:docMk/>
            <pc:sldMk cId="107145137" sldId="498"/>
            <ac:picMk id="4" creationId="{B2B6A49C-7CD5-5F90-58CC-59C366F4643B}"/>
          </ac:picMkLst>
        </pc:picChg>
        <pc:picChg chg="add mod replST modCrop">
          <ac:chgData name="Cantamessa Astrid" userId="25f9f48d-85bc-43a4-947a-61da0b1c16f5" providerId="ADAL" clId="{80008A71-63AE-4559-A497-FA3DB8649CB7}" dt="2023-07-09T12:18:34.329" v="6522"/>
          <ac:picMkLst>
            <pc:docMk/>
            <pc:sldMk cId="107145137" sldId="498"/>
            <ac:picMk id="6" creationId="{A5AB0993-2158-E20D-BDBC-942B35365B98}"/>
          </ac:picMkLst>
        </pc:picChg>
        <pc:picChg chg="add mod replST modCrop">
          <ac:chgData name="Cantamessa Astrid" userId="25f9f48d-85bc-43a4-947a-61da0b1c16f5" providerId="ADAL" clId="{80008A71-63AE-4559-A497-FA3DB8649CB7}" dt="2023-07-09T12:18:34.333" v="6523"/>
          <ac:picMkLst>
            <pc:docMk/>
            <pc:sldMk cId="107145137" sldId="498"/>
            <ac:picMk id="8" creationId="{481C6F69-E7F2-E2AC-BCC3-001DE3386B7B}"/>
          </ac:picMkLst>
        </pc:picChg>
        <pc:picChg chg="replST">
          <ac:chgData name="Cantamessa Astrid" userId="25f9f48d-85bc-43a4-947a-61da0b1c16f5" providerId="ADAL" clId="{80008A71-63AE-4559-A497-FA3DB8649CB7}" dt="2023-07-09T12:18:34.321" v="6520"/>
          <ac:picMkLst>
            <pc:docMk/>
            <pc:sldMk cId="107145137" sldId="498"/>
            <ac:picMk id="15" creationId="{321DBF1B-06ED-4EBB-88FD-B42C31035028}"/>
          </ac:picMkLst>
        </pc:picChg>
      </pc:sldChg>
      <pc:sldChg chg="addSp delSp modSp add mod ord delAnim modAnim">
        <pc:chgData name="Cantamessa Astrid" userId="25f9f48d-85bc-43a4-947a-61da0b1c16f5" providerId="ADAL" clId="{80008A71-63AE-4559-A497-FA3DB8649CB7}" dt="2023-07-09T12:27:52.380" v="6629" actId="20577"/>
        <pc:sldMkLst>
          <pc:docMk/>
          <pc:sldMk cId="3525113201" sldId="499"/>
        </pc:sldMkLst>
        <pc:spChg chg="add mod replST">
          <ac:chgData name="Cantamessa Astrid" userId="25f9f48d-85bc-43a4-947a-61da0b1c16f5" providerId="ADAL" clId="{80008A71-63AE-4559-A497-FA3DB8649CB7}" dt="2023-07-09T12:18:31.115" v="5857"/>
          <ac:spMkLst>
            <pc:docMk/>
            <pc:sldMk cId="3525113201" sldId="499"/>
            <ac:spMk id="2" creationId="{507BCD9A-B6C5-7227-20ED-3902989A817F}"/>
          </ac:spMkLst>
        </pc:spChg>
        <pc:spChg chg="replST">
          <ac:chgData name="Cantamessa Astrid" userId="25f9f48d-85bc-43a4-947a-61da0b1c16f5" providerId="ADAL" clId="{80008A71-63AE-4559-A497-FA3DB8649CB7}" dt="2023-07-09T12:18:30.999" v="5833"/>
          <ac:spMkLst>
            <pc:docMk/>
            <pc:sldMk cId="3525113201" sldId="499"/>
            <ac:spMk id="3" creationId="{A2212B34-3D0B-C977-FFE7-68D4CE844D7F}"/>
          </ac:spMkLst>
        </pc:spChg>
        <pc:spChg chg="mod replST">
          <ac:chgData name="Cantamessa Astrid" userId="25f9f48d-85bc-43a4-947a-61da0b1c16f5" providerId="ADAL" clId="{80008A71-63AE-4559-A497-FA3DB8649CB7}" dt="2023-07-09T12:18:31.052" v="5843"/>
          <ac:spMkLst>
            <pc:docMk/>
            <pc:sldMk cId="3525113201" sldId="499"/>
            <ac:spMk id="4" creationId="{D0EE8EAE-6776-4DED-DCAE-7B62C2DB9B52}"/>
          </ac:spMkLst>
        </pc:spChg>
        <pc:spChg chg="replST">
          <ac:chgData name="Cantamessa Astrid" userId="25f9f48d-85bc-43a4-947a-61da0b1c16f5" providerId="ADAL" clId="{80008A71-63AE-4559-A497-FA3DB8649CB7}" dt="2023-07-09T12:18:30.983" v="5831"/>
          <ac:spMkLst>
            <pc:docMk/>
            <pc:sldMk cId="3525113201" sldId="499"/>
            <ac:spMk id="5" creationId="{E933E17D-99C1-37A6-A631-9F92506185FC}"/>
          </ac:spMkLst>
        </pc:spChg>
        <pc:spChg chg="replST">
          <ac:chgData name="Cantamessa Astrid" userId="25f9f48d-85bc-43a4-947a-61da0b1c16f5" providerId="ADAL" clId="{80008A71-63AE-4559-A497-FA3DB8649CB7}" dt="2023-07-09T12:18:30.979" v="5830"/>
          <ac:spMkLst>
            <pc:docMk/>
            <pc:sldMk cId="3525113201" sldId="499"/>
            <ac:spMk id="6" creationId="{0BA8B797-9401-F48C-38D2-E958AB39956E}"/>
          </ac:spMkLst>
        </pc:spChg>
        <pc:spChg chg="replST">
          <ac:chgData name="Cantamessa Astrid" userId="25f9f48d-85bc-43a4-947a-61da0b1c16f5" providerId="ADAL" clId="{80008A71-63AE-4559-A497-FA3DB8649CB7}" dt="2023-07-09T12:18:31.024" v="5839"/>
          <ac:spMkLst>
            <pc:docMk/>
            <pc:sldMk cId="3525113201" sldId="499"/>
            <ac:spMk id="10" creationId="{B913B4DB-2508-FA3A-41B8-07F7BAE2251E}"/>
          </ac:spMkLst>
        </pc:spChg>
        <pc:spChg chg="replST">
          <ac:chgData name="Cantamessa Astrid" userId="25f9f48d-85bc-43a4-947a-61da0b1c16f5" providerId="ADAL" clId="{80008A71-63AE-4559-A497-FA3DB8649CB7}" dt="2023-07-09T12:18:31.083" v="5850"/>
          <ac:spMkLst>
            <pc:docMk/>
            <pc:sldMk cId="3525113201" sldId="499"/>
            <ac:spMk id="47" creationId="{0EED2468-8D72-FDDD-D5BC-3707F8698298}"/>
          </ac:spMkLst>
        </pc:spChg>
        <pc:spChg chg="replST">
          <ac:chgData name="Cantamessa Astrid" userId="25f9f48d-85bc-43a4-947a-61da0b1c16f5" providerId="ADAL" clId="{80008A71-63AE-4559-A497-FA3DB8649CB7}" dt="2023-07-09T12:18:31.087" v="5851"/>
          <ac:spMkLst>
            <pc:docMk/>
            <pc:sldMk cId="3525113201" sldId="499"/>
            <ac:spMk id="50" creationId="{76125781-CDE3-8147-6DC3-CE3EAE328517}"/>
          </ac:spMkLst>
        </pc:spChg>
        <pc:spChg chg="replST">
          <ac:chgData name="Cantamessa Astrid" userId="25f9f48d-85bc-43a4-947a-61da0b1c16f5" providerId="ADAL" clId="{80008A71-63AE-4559-A497-FA3DB8649CB7}" dt="2023-07-09T12:18:31.078" v="5849"/>
          <ac:spMkLst>
            <pc:docMk/>
            <pc:sldMk cId="3525113201" sldId="499"/>
            <ac:spMk id="51" creationId="{40170C09-E60C-ADD8-6ABE-1FA508254299}"/>
          </ac:spMkLst>
        </pc:spChg>
        <pc:spChg chg="replST">
          <ac:chgData name="Cantamessa Astrid" userId="25f9f48d-85bc-43a4-947a-61da0b1c16f5" providerId="ADAL" clId="{80008A71-63AE-4559-A497-FA3DB8649CB7}" dt="2023-07-09T12:18:31.092" v="5852"/>
          <ac:spMkLst>
            <pc:docMk/>
            <pc:sldMk cId="3525113201" sldId="499"/>
            <ac:spMk id="54" creationId="{CAA39FC4-9C71-AB72-DE4A-8C3646B6F3FF}"/>
          </ac:spMkLst>
        </pc:spChg>
        <pc:spChg chg="replST">
          <ac:chgData name="Cantamessa Astrid" userId="25f9f48d-85bc-43a4-947a-61da0b1c16f5" providerId="ADAL" clId="{80008A71-63AE-4559-A497-FA3DB8649CB7}" dt="2023-07-09T12:18:31.097" v="5853"/>
          <ac:spMkLst>
            <pc:docMk/>
            <pc:sldMk cId="3525113201" sldId="499"/>
            <ac:spMk id="56" creationId="{14054E81-F74A-FC1E-FFAD-2373788FE3B9}"/>
          </ac:spMkLst>
        </pc:spChg>
        <pc:spChg chg="del">
          <ac:chgData name="Cantamessa Astrid" userId="25f9f48d-85bc-43a4-947a-61da0b1c16f5" providerId="ADAL" clId="{80008A71-63AE-4559-A497-FA3DB8649CB7}" dt="2023-07-07T07:18:25.112" v="4778" actId="478"/>
          <ac:spMkLst>
            <pc:docMk/>
            <pc:sldMk cId="3525113201" sldId="499"/>
            <ac:spMk id="60" creationId="{33D16934-197D-BD20-7A09-B685157C113E}"/>
          </ac:spMkLst>
        </pc:spChg>
        <pc:spChg chg="replST">
          <ac:chgData name="Cantamessa Astrid" userId="25f9f48d-85bc-43a4-947a-61da0b1c16f5" providerId="ADAL" clId="{80008A71-63AE-4559-A497-FA3DB8649CB7}" dt="2023-07-09T12:18:31.061" v="5845"/>
          <ac:spMkLst>
            <pc:docMk/>
            <pc:sldMk cId="3525113201" sldId="499"/>
            <ac:spMk id="63" creationId="{B59002F5-27E6-1743-B5E0-4A693DCCC2C6}"/>
          </ac:spMkLst>
        </pc:spChg>
        <pc:spChg chg="replST">
          <ac:chgData name="Cantamessa Astrid" userId="25f9f48d-85bc-43a4-947a-61da0b1c16f5" providerId="ADAL" clId="{80008A71-63AE-4559-A497-FA3DB8649CB7}" dt="2023-07-09T12:18:31.064" v="5846"/>
          <ac:spMkLst>
            <pc:docMk/>
            <pc:sldMk cId="3525113201" sldId="499"/>
            <ac:spMk id="576" creationId="{12B7A34B-23F3-C30E-C921-913825189E50}"/>
          </ac:spMkLst>
        </pc:spChg>
        <pc:spChg chg="replST">
          <ac:chgData name="Cantamessa Astrid" userId="25f9f48d-85bc-43a4-947a-61da0b1c16f5" providerId="ADAL" clId="{80008A71-63AE-4559-A497-FA3DB8649CB7}" dt="2023-07-09T12:18:31.032" v="5841"/>
          <ac:spMkLst>
            <pc:docMk/>
            <pc:sldMk cId="3525113201" sldId="499"/>
            <ac:spMk id="577" creationId="{6FECB972-B3BD-74AD-E241-E32A589677C9}"/>
          </ac:spMkLst>
        </pc:spChg>
        <pc:spChg chg="replST">
          <ac:chgData name="Cantamessa Astrid" userId="25f9f48d-85bc-43a4-947a-61da0b1c16f5" providerId="ADAL" clId="{80008A71-63AE-4559-A497-FA3DB8649CB7}" dt="2023-07-09T12:18:31.047" v="5842"/>
          <ac:spMkLst>
            <pc:docMk/>
            <pc:sldMk cId="3525113201" sldId="499"/>
            <ac:spMk id="579" creationId="{8FC28022-89FA-6053-B345-068B659CCC12}"/>
          </ac:spMkLst>
        </pc:spChg>
        <pc:spChg chg="mod replST">
          <ac:chgData name="Cantamessa Astrid" userId="25f9f48d-85bc-43a4-947a-61da0b1c16f5" providerId="ADAL" clId="{80008A71-63AE-4559-A497-FA3DB8649CB7}" dt="2023-07-09T12:27:52.380" v="6629" actId="20577"/>
          <ac:spMkLst>
            <pc:docMk/>
            <pc:sldMk cId="3525113201" sldId="499"/>
            <ac:spMk id="594" creationId="{C6F33CCC-09F0-66E4-2A4E-959BD4E5B0C5}"/>
          </ac:spMkLst>
        </pc:spChg>
        <pc:grpChg chg="replST">
          <ac:chgData name="Cantamessa Astrid" userId="25f9f48d-85bc-43a4-947a-61da0b1c16f5" providerId="ADAL" clId="{80008A71-63AE-4559-A497-FA3DB8649CB7}" dt="2023-07-09T12:18:31.069" v="5847"/>
          <ac:grpSpMkLst>
            <pc:docMk/>
            <pc:sldMk cId="3525113201" sldId="499"/>
            <ac:grpSpMk id="18" creationId="{762F7766-14E4-AC88-A386-00BF7AC4EF9A}"/>
          </ac:grpSpMkLst>
        </pc:grpChg>
        <pc:grpChg chg="replST">
          <ac:chgData name="Cantamessa Astrid" userId="25f9f48d-85bc-43a4-947a-61da0b1c16f5" providerId="ADAL" clId="{80008A71-63AE-4559-A497-FA3DB8649CB7}" dt="2023-07-09T12:18:31.074" v="5848"/>
          <ac:grpSpMkLst>
            <pc:docMk/>
            <pc:sldMk cId="3525113201" sldId="499"/>
            <ac:grpSpMk id="40" creationId="{0EF36A95-A5FF-A771-069B-DEA128DF6526}"/>
          </ac:grpSpMkLst>
        </pc:grpChg>
        <pc:grpChg chg="replST">
          <ac:chgData name="Cantamessa Astrid" userId="25f9f48d-85bc-43a4-947a-61da0b1c16f5" providerId="ADAL" clId="{80008A71-63AE-4559-A497-FA3DB8649CB7}" dt="2023-07-09T12:18:31.012" v="5836"/>
          <ac:grpSpMkLst>
            <pc:docMk/>
            <pc:sldMk cId="3525113201" sldId="499"/>
            <ac:grpSpMk id="45" creationId="{45182613-60B4-9011-111B-91C7D13505F7}"/>
          </ac:grpSpMkLst>
        </pc:grpChg>
        <pc:grpChg chg="replST">
          <ac:chgData name="Cantamessa Astrid" userId="25f9f48d-85bc-43a4-947a-61da0b1c16f5" providerId="ADAL" clId="{80008A71-63AE-4559-A497-FA3DB8649CB7}" dt="2023-07-09T12:18:31.008" v="5835"/>
          <ac:grpSpMkLst>
            <pc:docMk/>
            <pc:sldMk cId="3525113201" sldId="499"/>
            <ac:grpSpMk id="46" creationId="{2ADB3B14-A2B0-6E27-4E9A-ECCA573D2CE2}"/>
          </ac:grpSpMkLst>
        </pc:grpChg>
        <pc:grpChg chg="replST">
          <ac:chgData name="Cantamessa Astrid" userId="25f9f48d-85bc-43a4-947a-61da0b1c16f5" providerId="ADAL" clId="{80008A71-63AE-4559-A497-FA3DB8649CB7}" dt="2023-07-09T12:18:31.029" v="5840"/>
          <ac:grpSpMkLst>
            <pc:docMk/>
            <pc:sldMk cId="3525113201" sldId="499"/>
            <ac:grpSpMk id="578" creationId="{A1C48308-BC05-2402-CB76-DA1D72D4709A}"/>
          </ac:grpSpMkLst>
        </pc:grpChg>
        <pc:grpChg chg="replST">
          <ac:chgData name="Cantamessa Astrid" userId="25f9f48d-85bc-43a4-947a-61da0b1c16f5" providerId="ADAL" clId="{80008A71-63AE-4559-A497-FA3DB8649CB7}" dt="2023-07-09T12:18:31.102" v="5854"/>
          <ac:grpSpMkLst>
            <pc:docMk/>
            <pc:sldMk cId="3525113201" sldId="499"/>
            <ac:grpSpMk id="582" creationId="{D11D6AE7-9E6B-F75D-4DBD-063B036DF8AF}"/>
          </ac:grpSpMkLst>
        </pc:grpChg>
        <pc:picChg chg="replST">
          <ac:chgData name="Cantamessa Astrid" userId="25f9f48d-85bc-43a4-947a-61da0b1c16f5" providerId="ADAL" clId="{80008A71-63AE-4559-A497-FA3DB8649CB7}" dt="2023-07-09T12:18:31.057" v="5844"/>
          <ac:picMkLst>
            <pc:docMk/>
            <pc:sldMk cId="3525113201" sldId="499"/>
            <ac:picMk id="8" creationId="{CFB7DE92-41DB-7999-7245-1C9319B4FEDD}"/>
          </ac:picMkLst>
        </pc:picChg>
        <pc:picChg chg="replST">
          <ac:chgData name="Cantamessa Astrid" userId="25f9f48d-85bc-43a4-947a-61da0b1c16f5" providerId="ADAL" clId="{80008A71-63AE-4559-A497-FA3DB8649CB7}" dt="2023-07-09T12:18:31.004" v="5834"/>
          <ac:picMkLst>
            <pc:docMk/>
            <pc:sldMk cId="3525113201" sldId="499"/>
            <ac:picMk id="28" creationId="{4065A02E-1CE9-46D3-A044-A85116FA05C2}"/>
          </ac:picMkLst>
        </pc:picChg>
        <pc:picChg chg="replST">
          <ac:chgData name="Cantamessa Astrid" userId="25f9f48d-85bc-43a4-947a-61da0b1c16f5" providerId="ADAL" clId="{80008A71-63AE-4559-A497-FA3DB8649CB7}" dt="2023-07-09T12:18:31.106" v="5855"/>
          <ac:picMkLst>
            <pc:docMk/>
            <pc:sldMk cId="3525113201" sldId="499"/>
            <ac:picMk id="583" creationId="{3A5796D0-40BD-DFD5-85EA-21016ABB19B6}"/>
          </ac:picMkLst>
        </pc:picChg>
        <pc:picChg chg="replST">
          <ac:chgData name="Cantamessa Astrid" userId="25f9f48d-85bc-43a4-947a-61da0b1c16f5" providerId="ADAL" clId="{80008A71-63AE-4559-A497-FA3DB8649CB7}" dt="2023-07-09T12:18:31.110" v="5856"/>
          <ac:picMkLst>
            <pc:docMk/>
            <pc:sldMk cId="3525113201" sldId="499"/>
            <ac:picMk id="586" creationId="{65CE8F95-36C7-122B-720C-54E9266AF6C1}"/>
          </ac:picMkLst>
        </pc:picChg>
        <pc:cxnChg chg="replST">
          <ac:chgData name="Cantamessa Astrid" userId="25f9f48d-85bc-43a4-947a-61da0b1c16f5" providerId="ADAL" clId="{80008A71-63AE-4559-A497-FA3DB8649CB7}" dt="2023-07-09T12:18:31.016" v="5837"/>
          <ac:cxnSpMkLst>
            <pc:docMk/>
            <pc:sldMk cId="3525113201" sldId="499"/>
            <ac:cxnSpMk id="48" creationId="{1D0E4FAD-F111-D6CD-B479-459551E91890}"/>
          </ac:cxnSpMkLst>
        </pc:cxnChg>
        <pc:cxnChg chg="replST">
          <ac:chgData name="Cantamessa Astrid" userId="25f9f48d-85bc-43a4-947a-61da0b1c16f5" providerId="ADAL" clId="{80008A71-63AE-4559-A497-FA3DB8649CB7}" dt="2023-07-09T12:18:31.020" v="5838"/>
          <ac:cxnSpMkLst>
            <pc:docMk/>
            <pc:sldMk cId="3525113201" sldId="499"/>
            <ac:cxnSpMk id="49" creationId="{453C1DB8-35C8-4533-A82F-D4C1F38D22DF}"/>
          </ac:cxnSpMkLst>
        </pc:cxnChg>
      </pc:sldChg>
      <pc:sldChg chg="addSp delSp modSp add mod delAnim modAnim">
        <pc:chgData name="Cantamessa Astrid" userId="25f9f48d-85bc-43a4-947a-61da0b1c16f5" providerId="ADAL" clId="{80008A71-63AE-4559-A497-FA3DB8649CB7}" dt="2023-07-09T12:18:34.600" v="6573"/>
        <pc:sldMkLst>
          <pc:docMk/>
          <pc:sldMk cId="420684349" sldId="500"/>
        </pc:sldMkLst>
        <pc:spChg chg="mod replST">
          <ac:chgData name="Cantamessa Astrid" userId="25f9f48d-85bc-43a4-947a-61da0b1c16f5" providerId="ADAL" clId="{80008A71-63AE-4559-A497-FA3DB8649CB7}" dt="2023-07-09T12:18:34.426" v="6542"/>
          <ac:spMkLst>
            <pc:docMk/>
            <pc:sldMk cId="420684349" sldId="500"/>
            <ac:spMk id="2" creationId="{19FB2BC9-8EAE-466E-BF85-797572A8E22E}"/>
          </ac:spMkLst>
        </pc:spChg>
        <pc:spChg chg="mod replST">
          <ac:chgData name="Cantamessa Astrid" userId="25f9f48d-85bc-43a4-947a-61da0b1c16f5" providerId="ADAL" clId="{80008A71-63AE-4559-A497-FA3DB8649CB7}" dt="2023-07-09T12:18:34.454" v="6546"/>
          <ac:spMkLst>
            <pc:docMk/>
            <pc:sldMk cId="420684349" sldId="500"/>
            <ac:spMk id="9" creationId="{2D85CC20-7F79-CDBB-61A5-8B2A4F0590D0}"/>
          </ac:spMkLst>
        </pc:spChg>
        <pc:spChg chg="mod replST">
          <ac:chgData name="Cantamessa Astrid" userId="25f9f48d-85bc-43a4-947a-61da0b1c16f5" providerId="ADAL" clId="{80008A71-63AE-4559-A497-FA3DB8649CB7}" dt="2023-07-09T12:18:34.459" v="6547"/>
          <ac:spMkLst>
            <pc:docMk/>
            <pc:sldMk cId="420684349" sldId="500"/>
            <ac:spMk id="10" creationId="{2CA5E0BE-1AB6-45A0-7CAF-AC88EA58F84D}"/>
          </ac:spMkLst>
        </pc:spChg>
        <pc:spChg chg="mod replST">
          <ac:chgData name="Cantamessa Astrid" userId="25f9f48d-85bc-43a4-947a-61da0b1c16f5" providerId="ADAL" clId="{80008A71-63AE-4559-A497-FA3DB8649CB7}" dt="2023-07-09T12:18:34.463" v="6548"/>
          <ac:spMkLst>
            <pc:docMk/>
            <pc:sldMk cId="420684349" sldId="500"/>
            <ac:spMk id="11" creationId="{9045C569-DE9D-F8B3-D3E7-B1BD0AD335C9}"/>
          </ac:spMkLst>
        </pc:spChg>
        <pc:spChg chg="mod replST">
          <ac:chgData name="Cantamessa Astrid" userId="25f9f48d-85bc-43a4-947a-61da0b1c16f5" providerId="ADAL" clId="{80008A71-63AE-4559-A497-FA3DB8649CB7}" dt="2023-07-09T12:18:34.467" v="6549"/>
          <ac:spMkLst>
            <pc:docMk/>
            <pc:sldMk cId="420684349" sldId="500"/>
            <ac:spMk id="12" creationId="{5A1BCEDD-AD31-FB57-E655-A607DD03BA08}"/>
          </ac:spMkLst>
        </pc:spChg>
        <pc:spChg chg="mod replST">
          <ac:chgData name="Cantamessa Astrid" userId="25f9f48d-85bc-43a4-947a-61da0b1c16f5" providerId="ADAL" clId="{80008A71-63AE-4559-A497-FA3DB8649CB7}" dt="2023-07-09T12:18:34.471" v="6550"/>
          <ac:spMkLst>
            <pc:docMk/>
            <pc:sldMk cId="420684349" sldId="500"/>
            <ac:spMk id="13" creationId="{747737B0-7A5B-F7BD-5739-5C8A6FF50A15}"/>
          </ac:spMkLst>
        </pc:spChg>
        <pc:spChg chg="replST">
          <ac:chgData name="Cantamessa Astrid" userId="25f9f48d-85bc-43a4-947a-61da0b1c16f5" providerId="ADAL" clId="{80008A71-63AE-4559-A497-FA3DB8649CB7}" dt="2023-07-09T12:18:34.430" v="6543"/>
          <ac:spMkLst>
            <pc:docMk/>
            <pc:sldMk cId="420684349" sldId="500"/>
            <ac:spMk id="14" creationId="{7F27E00A-5FC1-4767-8F4A-A0DE3756BA13}"/>
          </ac:spMkLst>
        </pc:spChg>
        <pc:spChg chg="replST">
          <ac:chgData name="Cantamessa Astrid" userId="25f9f48d-85bc-43a4-947a-61da0b1c16f5" providerId="ADAL" clId="{80008A71-63AE-4559-A497-FA3DB8649CB7}" dt="2023-07-09T12:18:34.449" v="6545"/>
          <ac:spMkLst>
            <pc:docMk/>
            <pc:sldMk cId="420684349" sldId="500"/>
            <ac:spMk id="16" creationId="{5D77C14A-DEFB-48B2-9A1E-F87527DEF6A0}"/>
          </ac:spMkLst>
        </pc:spChg>
        <pc:spChg chg="mod replST">
          <ac:chgData name="Cantamessa Astrid" userId="25f9f48d-85bc-43a4-947a-61da0b1c16f5" providerId="ADAL" clId="{80008A71-63AE-4559-A497-FA3DB8649CB7}" dt="2023-07-09T12:18:34.475" v="6551"/>
          <ac:spMkLst>
            <pc:docMk/>
            <pc:sldMk cId="420684349" sldId="500"/>
            <ac:spMk id="17" creationId="{DA41A6DD-4C81-2219-EF31-E477AEA80D31}"/>
          </ac:spMkLst>
        </pc:spChg>
        <pc:spChg chg="mod replST">
          <ac:chgData name="Cantamessa Astrid" userId="25f9f48d-85bc-43a4-947a-61da0b1c16f5" providerId="ADAL" clId="{80008A71-63AE-4559-A497-FA3DB8649CB7}" dt="2023-07-09T12:18:34.479" v="6552"/>
          <ac:spMkLst>
            <pc:docMk/>
            <pc:sldMk cId="420684349" sldId="500"/>
            <ac:spMk id="18" creationId="{0C5974E7-3C0A-A031-898E-702068E6FAEF}"/>
          </ac:spMkLst>
        </pc:spChg>
        <pc:spChg chg="mod replST">
          <ac:chgData name="Cantamessa Astrid" userId="25f9f48d-85bc-43a4-947a-61da0b1c16f5" providerId="ADAL" clId="{80008A71-63AE-4559-A497-FA3DB8649CB7}" dt="2023-07-09T12:18:34.484" v="6553"/>
          <ac:spMkLst>
            <pc:docMk/>
            <pc:sldMk cId="420684349" sldId="500"/>
            <ac:spMk id="19" creationId="{EC29C109-0579-0B36-F825-6D337D48DE2F}"/>
          </ac:spMkLst>
        </pc:spChg>
        <pc:spChg chg="del">
          <ac:chgData name="Cantamessa Astrid" userId="25f9f48d-85bc-43a4-947a-61da0b1c16f5" providerId="ADAL" clId="{80008A71-63AE-4559-A497-FA3DB8649CB7}" dt="2023-07-09T09:11:14.303" v="5167" actId="478"/>
          <ac:spMkLst>
            <pc:docMk/>
            <pc:sldMk cId="420684349" sldId="500"/>
            <ac:spMk id="20" creationId="{647DC271-E6B6-60D2-E473-0C6360F6566F}"/>
          </ac:spMkLst>
        </pc:spChg>
        <pc:spChg chg="del">
          <ac:chgData name="Cantamessa Astrid" userId="25f9f48d-85bc-43a4-947a-61da0b1c16f5" providerId="ADAL" clId="{80008A71-63AE-4559-A497-FA3DB8649CB7}" dt="2023-07-09T09:11:14.303" v="5167" actId="478"/>
          <ac:spMkLst>
            <pc:docMk/>
            <pc:sldMk cId="420684349" sldId="500"/>
            <ac:spMk id="21" creationId="{58B4C67D-A115-BABB-6141-B84F6F7BD8D1}"/>
          </ac:spMkLst>
        </pc:spChg>
        <pc:spChg chg="del">
          <ac:chgData name="Cantamessa Astrid" userId="25f9f48d-85bc-43a4-947a-61da0b1c16f5" providerId="ADAL" clId="{80008A71-63AE-4559-A497-FA3DB8649CB7}" dt="2023-07-09T09:11:14.303" v="5167" actId="478"/>
          <ac:spMkLst>
            <pc:docMk/>
            <pc:sldMk cId="420684349" sldId="500"/>
            <ac:spMk id="22" creationId="{51EDF1D9-18ED-8809-9169-CE880B5E8689}"/>
          </ac:spMkLst>
        </pc:spChg>
        <pc:spChg chg="del">
          <ac:chgData name="Cantamessa Astrid" userId="25f9f48d-85bc-43a4-947a-61da0b1c16f5" providerId="ADAL" clId="{80008A71-63AE-4559-A497-FA3DB8649CB7}" dt="2023-07-09T09:11:14.303" v="5167" actId="478"/>
          <ac:spMkLst>
            <pc:docMk/>
            <pc:sldMk cId="420684349" sldId="500"/>
            <ac:spMk id="23" creationId="{7E5970CC-F38B-59A2-93EC-DF245EA192FC}"/>
          </ac:spMkLst>
        </pc:spChg>
        <pc:spChg chg="del">
          <ac:chgData name="Cantamessa Astrid" userId="25f9f48d-85bc-43a4-947a-61da0b1c16f5" providerId="ADAL" clId="{80008A71-63AE-4559-A497-FA3DB8649CB7}" dt="2023-07-09T09:11:14.303" v="5167" actId="478"/>
          <ac:spMkLst>
            <pc:docMk/>
            <pc:sldMk cId="420684349" sldId="500"/>
            <ac:spMk id="24" creationId="{AB8B724E-B883-5600-8082-5407BBE9BB19}"/>
          </ac:spMkLst>
        </pc:spChg>
        <pc:spChg chg="del">
          <ac:chgData name="Cantamessa Astrid" userId="25f9f48d-85bc-43a4-947a-61da0b1c16f5" providerId="ADAL" clId="{80008A71-63AE-4559-A497-FA3DB8649CB7}" dt="2023-07-09T09:11:14.303" v="5167" actId="478"/>
          <ac:spMkLst>
            <pc:docMk/>
            <pc:sldMk cId="420684349" sldId="500"/>
            <ac:spMk id="25" creationId="{6167940D-083A-6A54-B8AF-4EB88EA06DF8}"/>
          </ac:spMkLst>
        </pc:spChg>
        <pc:spChg chg="del">
          <ac:chgData name="Cantamessa Astrid" userId="25f9f48d-85bc-43a4-947a-61da0b1c16f5" providerId="ADAL" clId="{80008A71-63AE-4559-A497-FA3DB8649CB7}" dt="2023-07-09T09:11:14.303" v="5167" actId="478"/>
          <ac:spMkLst>
            <pc:docMk/>
            <pc:sldMk cId="420684349" sldId="500"/>
            <ac:spMk id="26" creationId="{18DE415B-007E-DC7B-7588-AD7466A1A9DF}"/>
          </ac:spMkLst>
        </pc:spChg>
        <pc:spChg chg="del">
          <ac:chgData name="Cantamessa Astrid" userId="25f9f48d-85bc-43a4-947a-61da0b1c16f5" providerId="ADAL" clId="{80008A71-63AE-4559-A497-FA3DB8649CB7}" dt="2023-07-09T09:11:14.303" v="5167" actId="478"/>
          <ac:spMkLst>
            <pc:docMk/>
            <pc:sldMk cId="420684349" sldId="500"/>
            <ac:spMk id="27" creationId="{F6866DC3-B596-534E-6394-2C3E26417072}"/>
          </ac:spMkLst>
        </pc:spChg>
        <pc:spChg chg="add mod replST">
          <ac:chgData name="Cantamessa Astrid" userId="25f9f48d-85bc-43a4-947a-61da0b1c16f5" providerId="ADAL" clId="{80008A71-63AE-4559-A497-FA3DB8649CB7}" dt="2023-07-09T12:18:34.497" v="6556"/>
          <ac:spMkLst>
            <pc:docMk/>
            <pc:sldMk cId="420684349" sldId="500"/>
            <ac:spMk id="29" creationId="{6DAE0101-5622-7AC6-1B84-225CAA8ABE62}"/>
          </ac:spMkLst>
        </pc:spChg>
        <pc:spChg chg="add mod replST">
          <ac:chgData name="Cantamessa Astrid" userId="25f9f48d-85bc-43a4-947a-61da0b1c16f5" providerId="ADAL" clId="{80008A71-63AE-4559-A497-FA3DB8649CB7}" dt="2023-07-09T12:18:34.502" v="6557"/>
          <ac:spMkLst>
            <pc:docMk/>
            <pc:sldMk cId="420684349" sldId="500"/>
            <ac:spMk id="30" creationId="{BE2D4100-B31A-3D52-4602-57EDCD56AB67}"/>
          </ac:spMkLst>
        </pc:spChg>
        <pc:spChg chg="add mod replST">
          <ac:chgData name="Cantamessa Astrid" userId="25f9f48d-85bc-43a4-947a-61da0b1c16f5" providerId="ADAL" clId="{80008A71-63AE-4559-A497-FA3DB8649CB7}" dt="2023-07-09T12:18:34.508" v="6558"/>
          <ac:spMkLst>
            <pc:docMk/>
            <pc:sldMk cId="420684349" sldId="500"/>
            <ac:spMk id="31" creationId="{8EB10223-4D04-3626-F4EC-9A8674D7EB2C}"/>
          </ac:spMkLst>
        </pc:spChg>
        <pc:spChg chg="add mod replST">
          <ac:chgData name="Cantamessa Astrid" userId="25f9f48d-85bc-43a4-947a-61da0b1c16f5" providerId="ADAL" clId="{80008A71-63AE-4559-A497-FA3DB8649CB7}" dt="2023-07-09T12:18:34.512" v="6559"/>
          <ac:spMkLst>
            <pc:docMk/>
            <pc:sldMk cId="420684349" sldId="500"/>
            <ac:spMk id="32" creationId="{E3924249-2002-7277-579D-60C901F09E88}"/>
          </ac:spMkLst>
        </pc:spChg>
        <pc:spChg chg="add mod replST">
          <ac:chgData name="Cantamessa Astrid" userId="25f9f48d-85bc-43a4-947a-61da0b1c16f5" providerId="ADAL" clId="{80008A71-63AE-4559-A497-FA3DB8649CB7}" dt="2023-07-09T12:18:34.516" v="6560"/>
          <ac:spMkLst>
            <pc:docMk/>
            <pc:sldMk cId="420684349" sldId="500"/>
            <ac:spMk id="33" creationId="{FD3B0F77-B9D7-198D-A15F-B9A75AC8CB34}"/>
          </ac:spMkLst>
        </pc:spChg>
        <pc:spChg chg="add mod replST">
          <ac:chgData name="Cantamessa Astrid" userId="25f9f48d-85bc-43a4-947a-61da0b1c16f5" providerId="ADAL" clId="{80008A71-63AE-4559-A497-FA3DB8649CB7}" dt="2023-07-09T12:18:34.521" v="6561"/>
          <ac:spMkLst>
            <pc:docMk/>
            <pc:sldMk cId="420684349" sldId="500"/>
            <ac:spMk id="34" creationId="{C935B020-92BC-7F4F-5802-6BCD8F659532}"/>
          </ac:spMkLst>
        </pc:spChg>
        <pc:spChg chg="add mod replST">
          <ac:chgData name="Cantamessa Astrid" userId="25f9f48d-85bc-43a4-947a-61da0b1c16f5" providerId="ADAL" clId="{80008A71-63AE-4559-A497-FA3DB8649CB7}" dt="2023-07-09T12:18:34.525" v="6562"/>
          <ac:spMkLst>
            <pc:docMk/>
            <pc:sldMk cId="420684349" sldId="500"/>
            <ac:spMk id="35" creationId="{4784ACA2-5765-2768-2F30-F60062175A2C}"/>
          </ac:spMkLst>
        </pc:spChg>
        <pc:spChg chg="add mod replST">
          <ac:chgData name="Cantamessa Astrid" userId="25f9f48d-85bc-43a4-947a-61da0b1c16f5" providerId="ADAL" clId="{80008A71-63AE-4559-A497-FA3DB8649CB7}" dt="2023-07-09T12:18:34.530" v="6563"/>
          <ac:spMkLst>
            <pc:docMk/>
            <pc:sldMk cId="420684349" sldId="500"/>
            <ac:spMk id="36" creationId="{8AC07A21-80EB-9BCB-5F69-B4D0F4070616}"/>
          </ac:spMkLst>
        </pc:spChg>
        <pc:spChg chg="add mod replST">
          <ac:chgData name="Cantamessa Astrid" userId="25f9f48d-85bc-43a4-947a-61da0b1c16f5" providerId="ADAL" clId="{80008A71-63AE-4559-A497-FA3DB8649CB7}" dt="2023-07-09T12:18:34.540" v="6565"/>
          <ac:spMkLst>
            <pc:docMk/>
            <pc:sldMk cId="420684349" sldId="500"/>
            <ac:spMk id="38" creationId="{362AC608-0CA2-1779-23D7-34D5B785284E}"/>
          </ac:spMkLst>
        </pc:spChg>
        <pc:spChg chg="add del mod">
          <ac:chgData name="Cantamessa Astrid" userId="25f9f48d-85bc-43a4-947a-61da0b1c16f5" providerId="ADAL" clId="{80008A71-63AE-4559-A497-FA3DB8649CB7}" dt="2023-07-09T09:16:13.882" v="5278" actId="478"/>
          <ac:spMkLst>
            <pc:docMk/>
            <pc:sldMk cId="420684349" sldId="500"/>
            <ac:spMk id="39" creationId="{2B95DC6B-6520-563F-C85B-502AE9040037}"/>
          </ac:spMkLst>
        </pc:spChg>
        <pc:spChg chg="add mod replST">
          <ac:chgData name="Cantamessa Astrid" userId="25f9f48d-85bc-43a4-947a-61da0b1c16f5" providerId="ADAL" clId="{80008A71-63AE-4559-A497-FA3DB8649CB7}" dt="2023-07-09T12:18:34.544" v="6566"/>
          <ac:spMkLst>
            <pc:docMk/>
            <pc:sldMk cId="420684349" sldId="500"/>
            <ac:spMk id="40" creationId="{4174ADBC-F238-A4DA-3502-4EF2EC812F5B}"/>
          </ac:spMkLst>
        </pc:spChg>
        <pc:spChg chg="add mod replST">
          <ac:chgData name="Cantamessa Astrid" userId="25f9f48d-85bc-43a4-947a-61da0b1c16f5" providerId="ADAL" clId="{80008A71-63AE-4559-A497-FA3DB8649CB7}" dt="2023-07-09T12:18:34.549" v="6567"/>
          <ac:spMkLst>
            <pc:docMk/>
            <pc:sldMk cId="420684349" sldId="500"/>
            <ac:spMk id="41" creationId="{976207DC-7A40-5896-40BE-9636DBD881D7}"/>
          </ac:spMkLst>
        </pc:spChg>
        <pc:spChg chg="add mod replST">
          <ac:chgData name="Cantamessa Astrid" userId="25f9f48d-85bc-43a4-947a-61da0b1c16f5" providerId="ADAL" clId="{80008A71-63AE-4559-A497-FA3DB8649CB7}" dt="2023-07-09T12:18:34.555" v="6568"/>
          <ac:spMkLst>
            <pc:docMk/>
            <pc:sldMk cId="420684349" sldId="500"/>
            <ac:spMk id="42" creationId="{F6B8D83C-7FCF-954B-86E3-6494810D1E5D}"/>
          </ac:spMkLst>
        </pc:spChg>
        <pc:spChg chg="add mod replST">
          <ac:chgData name="Cantamessa Astrid" userId="25f9f48d-85bc-43a4-947a-61da0b1c16f5" providerId="ADAL" clId="{80008A71-63AE-4559-A497-FA3DB8649CB7}" dt="2023-07-09T12:18:34.562" v="6569"/>
          <ac:spMkLst>
            <pc:docMk/>
            <pc:sldMk cId="420684349" sldId="500"/>
            <ac:spMk id="43" creationId="{B0F10B62-E670-911E-6040-5C758877B4D0}"/>
          </ac:spMkLst>
        </pc:spChg>
        <pc:spChg chg="add mod replST">
          <ac:chgData name="Cantamessa Astrid" userId="25f9f48d-85bc-43a4-947a-61da0b1c16f5" providerId="ADAL" clId="{80008A71-63AE-4559-A497-FA3DB8649CB7}" dt="2023-07-09T12:18:34.577" v="6570"/>
          <ac:spMkLst>
            <pc:docMk/>
            <pc:sldMk cId="420684349" sldId="500"/>
            <ac:spMk id="44" creationId="{D11716D1-9E2A-8983-8BA3-ACAA5A4F478F}"/>
          </ac:spMkLst>
        </pc:spChg>
        <pc:spChg chg="add mod replST">
          <ac:chgData name="Cantamessa Astrid" userId="25f9f48d-85bc-43a4-947a-61da0b1c16f5" providerId="ADAL" clId="{80008A71-63AE-4559-A497-FA3DB8649CB7}" dt="2023-07-09T12:18:34.588" v="6571"/>
          <ac:spMkLst>
            <pc:docMk/>
            <pc:sldMk cId="420684349" sldId="500"/>
            <ac:spMk id="45" creationId="{9DB85D95-E946-CFD1-5C01-E2D5F7E1874B}"/>
          </ac:spMkLst>
        </pc:spChg>
        <pc:spChg chg="add mod replST">
          <ac:chgData name="Cantamessa Astrid" userId="25f9f48d-85bc-43a4-947a-61da0b1c16f5" providerId="ADAL" clId="{80008A71-63AE-4559-A497-FA3DB8649CB7}" dt="2023-07-09T12:18:34.595" v="6572"/>
          <ac:spMkLst>
            <pc:docMk/>
            <pc:sldMk cId="420684349" sldId="500"/>
            <ac:spMk id="46" creationId="{5421D42D-A6B7-5936-76FB-785D93A8B492}"/>
          </ac:spMkLst>
        </pc:spChg>
        <pc:spChg chg="add mod replST">
          <ac:chgData name="Cantamessa Astrid" userId="25f9f48d-85bc-43a4-947a-61da0b1c16f5" providerId="ADAL" clId="{80008A71-63AE-4559-A497-FA3DB8649CB7}" dt="2023-07-09T12:18:34.600" v="6573"/>
          <ac:spMkLst>
            <pc:docMk/>
            <pc:sldMk cId="420684349" sldId="500"/>
            <ac:spMk id="47" creationId="{FC4F6E41-3EFF-BB45-C28E-4002D67CD7B0}"/>
          </ac:spMkLst>
        </pc:spChg>
        <pc:picChg chg="add mod ord replST modCrop">
          <ac:chgData name="Cantamessa Astrid" userId="25f9f48d-85bc-43a4-947a-61da0b1c16f5" providerId="ADAL" clId="{80008A71-63AE-4559-A497-FA3DB8649CB7}" dt="2023-07-09T12:18:34.421" v="6541"/>
          <ac:picMkLst>
            <pc:docMk/>
            <pc:sldMk cId="420684349" sldId="500"/>
            <ac:picMk id="4" creationId="{028028AE-DF27-6DF0-280B-BFACC6D6F08D}"/>
          </ac:picMkLst>
        </pc:picChg>
        <pc:picChg chg="add mod replST modCrop">
          <ac:chgData name="Cantamessa Astrid" userId="25f9f48d-85bc-43a4-947a-61da0b1c16f5" providerId="ADAL" clId="{80008A71-63AE-4559-A497-FA3DB8649CB7}" dt="2023-07-09T12:18:34.489" v="6554"/>
          <ac:picMkLst>
            <pc:docMk/>
            <pc:sldMk cId="420684349" sldId="500"/>
            <ac:picMk id="5" creationId="{0E8E6164-2479-95F4-CE59-6F2FE8818519}"/>
          </ac:picMkLst>
        </pc:picChg>
        <pc:picChg chg="add del">
          <ac:chgData name="Cantamessa Astrid" userId="25f9f48d-85bc-43a4-947a-61da0b1c16f5" providerId="ADAL" clId="{80008A71-63AE-4559-A497-FA3DB8649CB7}" dt="2023-07-09T09:12:03.512" v="5182" actId="478"/>
          <ac:picMkLst>
            <pc:docMk/>
            <pc:sldMk cId="420684349" sldId="500"/>
            <ac:picMk id="6" creationId="{A5AB0993-2158-E20D-BDBC-942B35365B98}"/>
          </ac:picMkLst>
        </pc:picChg>
        <pc:picChg chg="add del mod">
          <ac:chgData name="Cantamessa Astrid" userId="25f9f48d-85bc-43a4-947a-61da0b1c16f5" providerId="ADAL" clId="{80008A71-63AE-4559-A497-FA3DB8649CB7}" dt="2023-07-09T09:13:03.823" v="5192"/>
          <ac:picMkLst>
            <pc:docMk/>
            <pc:sldMk cId="420684349" sldId="500"/>
            <ac:picMk id="7" creationId="{AA80A805-3C6D-8D32-9612-28390382AF26}"/>
          </ac:picMkLst>
        </pc:picChg>
        <pc:picChg chg="del">
          <ac:chgData name="Cantamessa Astrid" userId="25f9f48d-85bc-43a4-947a-61da0b1c16f5" providerId="ADAL" clId="{80008A71-63AE-4559-A497-FA3DB8649CB7}" dt="2023-07-09T09:11:10.936" v="5166" actId="478"/>
          <ac:picMkLst>
            <pc:docMk/>
            <pc:sldMk cId="420684349" sldId="500"/>
            <ac:picMk id="8" creationId="{481C6F69-E7F2-E2AC-BCC3-001DE3386B7B}"/>
          </ac:picMkLst>
        </pc:picChg>
        <pc:picChg chg="replST">
          <ac:chgData name="Cantamessa Astrid" userId="25f9f48d-85bc-43a4-947a-61da0b1c16f5" providerId="ADAL" clId="{80008A71-63AE-4559-A497-FA3DB8649CB7}" dt="2023-07-09T12:18:34.445" v="6544"/>
          <ac:picMkLst>
            <pc:docMk/>
            <pc:sldMk cId="420684349" sldId="500"/>
            <ac:picMk id="15" creationId="{321DBF1B-06ED-4EBB-88FD-B42C31035028}"/>
          </ac:picMkLst>
        </pc:picChg>
        <pc:picChg chg="add mod replST">
          <ac:chgData name="Cantamessa Astrid" userId="25f9f48d-85bc-43a4-947a-61da0b1c16f5" providerId="ADAL" clId="{80008A71-63AE-4559-A497-FA3DB8649CB7}" dt="2023-07-09T12:18:34.493" v="6555"/>
          <ac:picMkLst>
            <pc:docMk/>
            <pc:sldMk cId="420684349" sldId="500"/>
            <ac:picMk id="28" creationId="{52664416-A7B0-A8B2-DE8C-B54AF49FFBF9}"/>
          </ac:picMkLst>
        </pc:picChg>
        <pc:picChg chg="add mod replST">
          <ac:chgData name="Cantamessa Astrid" userId="25f9f48d-85bc-43a4-947a-61da0b1c16f5" providerId="ADAL" clId="{80008A71-63AE-4559-A497-FA3DB8649CB7}" dt="2023-07-09T12:18:34.535" v="6564"/>
          <ac:picMkLst>
            <pc:docMk/>
            <pc:sldMk cId="420684349" sldId="500"/>
            <ac:picMk id="37" creationId="{A26ABED8-0F99-3624-FA6B-E1FFA30A6BB6}"/>
          </ac:picMkLst>
        </pc:picChg>
      </pc:sldChg>
    </pc:docChg>
  </pc:docChgLst>
  <pc:docChgLst>
    <pc:chgData name="Cantamessa Astrid" userId="25f9f48d-85bc-43a4-947a-61da0b1c16f5" providerId="ADAL" clId="{9501F7E4-DF9C-474A-A27F-B498915C5561}"/>
    <pc:docChg chg="undo redo custSel addSld delSld modSld sldOrd">
      <pc:chgData name="Cantamessa Astrid" userId="25f9f48d-85bc-43a4-947a-61da0b1c16f5" providerId="ADAL" clId="{9501F7E4-DF9C-474A-A27F-B498915C5561}" dt="2023-11-15T18:08:16.391" v="9337"/>
      <pc:docMkLst>
        <pc:docMk/>
      </pc:docMkLst>
      <pc:sldChg chg="addSp delSp modSp mod">
        <pc:chgData name="Cantamessa Astrid" userId="25f9f48d-85bc-43a4-947a-61da0b1c16f5" providerId="ADAL" clId="{9501F7E4-DF9C-474A-A27F-B498915C5561}" dt="2023-11-15T17:48:03.697" v="8539" actId="115"/>
        <pc:sldMkLst>
          <pc:docMk/>
          <pc:sldMk cId="3709463851" sldId="256"/>
        </pc:sldMkLst>
        <pc:spChg chg="mod">
          <ac:chgData name="Cantamessa Astrid" userId="25f9f48d-85bc-43a4-947a-61da0b1c16f5" providerId="ADAL" clId="{9501F7E4-DF9C-474A-A27F-B498915C5561}" dt="2023-11-13T13:57:52.163" v="1538" actId="2711"/>
          <ac:spMkLst>
            <pc:docMk/>
            <pc:sldMk cId="3709463851" sldId="256"/>
            <ac:spMk id="11" creationId="{C9770329-8CBD-4E4B-AE86-4413226125B8}"/>
          </ac:spMkLst>
        </pc:spChg>
        <pc:spChg chg="mod">
          <ac:chgData name="Cantamessa Astrid" userId="25f9f48d-85bc-43a4-947a-61da0b1c16f5" providerId="ADAL" clId="{9501F7E4-DF9C-474A-A27F-B498915C5561}" dt="2023-11-13T08:14:05.456" v="140" actId="6549"/>
          <ac:spMkLst>
            <pc:docMk/>
            <pc:sldMk cId="3709463851" sldId="256"/>
            <ac:spMk id="13" creationId="{0FF2157F-FCDD-4CF4-92E3-2BE58F1A2BEB}"/>
          </ac:spMkLst>
        </pc:spChg>
        <pc:spChg chg="mod">
          <ac:chgData name="Cantamessa Astrid" userId="25f9f48d-85bc-43a4-947a-61da0b1c16f5" providerId="ADAL" clId="{9501F7E4-DF9C-474A-A27F-B498915C5561}" dt="2023-11-15T17:48:03.697" v="8539" actId="115"/>
          <ac:spMkLst>
            <pc:docMk/>
            <pc:sldMk cId="3709463851" sldId="256"/>
            <ac:spMk id="14" creationId="{A3DE153D-5786-4DE1-BF64-93007C9D9E6D}"/>
          </ac:spMkLst>
        </pc:spChg>
        <pc:spChg chg="mod">
          <ac:chgData name="Cantamessa Astrid" userId="25f9f48d-85bc-43a4-947a-61da0b1c16f5" providerId="ADAL" clId="{9501F7E4-DF9C-474A-A27F-B498915C5561}" dt="2023-11-13T13:58:00.856" v="1547" actId="1035"/>
          <ac:spMkLst>
            <pc:docMk/>
            <pc:sldMk cId="3709463851" sldId="256"/>
            <ac:spMk id="15" creationId="{EA5C7C43-DF3F-4C86-A3E1-B5EC41E01A11}"/>
          </ac:spMkLst>
        </pc:spChg>
        <pc:spChg chg="mod">
          <ac:chgData name="Cantamessa Astrid" userId="25f9f48d-85bc-43a4-947a-61da0b1c16f5" providerId="ADAL" clId="{9501F7E4-DF9C-474A-A27F-B498915C5561}" dt="2023-11-13T13:58:01.688" v="1548" actId="1035"/>
          <ac:spMkLst>
            <pc:docMk/>
            <pc:sldMk cId="3709463851" sldId="256"/>
            <ac:spMk id="24" creationId="{9F855561-65F7-419A-A6C3-DCFB1E895BD2}"/>
          </ac:spMkLst>
        </pc:spChg>
        <pc:picChg chg="add mod modCrop">
          <ac:chgData name="Cantamessa Astrid" userId="25f9f48d-85bc-43a4-947a-61da0b1c16f5" providerId="ADAL" clId="{9501F7E4-DF9C-474A-A27F-B498915C5561}" dt="2023-11-13T08:47:21.913" v="265" actId="1037"/>
          <ac:picMkLst>
            <pc:docMk/>
            <pc:sldMk cId="3709463851" sldId="256"/>
            <ac:picMk id="3" creationId="{7BBA21F3-498C-4F88-62A3-A1049B88FB54}"/>
          </ac:picMkLst>
        </pc:picChg>
        <pc:picChg chg="del">
          <ac:chgData name="Cantamessa Astrid" userId="25f9f48d-85bc-43a4-947a-61da0b1c16f5" providerId="ADAL" clId="{9501F7E4-DF9C-474A-A27F-B498915C5561}" dt="2023-11-13T08:46:37.502" v="219" actId="478"/>
          <ac:picMkLst>
            <pc:docMk/>
            <pc:sldMk cId="3709463851" sldId="256"/>
            <ac:picMk id="4" creationId="{D2D89554-5B38-7990-40A5-095FC74401D4}"/>
          </ac:picMkLst>
        </pc:picChg>
        <pc:cxnChg chg="add del">
          <ac:chgData name="Cantamessa Astrid" userId="25f9f48d-85bc-43a4-947a-61da0b1c16f5" providerId="ADAL" clId="{9501F7E4-DF9C-474A-A27F-B498915C5561}" dt="2023-11-13T08:47:06.290" v="225" actId="478"/>
          <ac:cxnSpMkLst>
            <pc:docMk/>
            <pc:sldMk cId="3709463851" sldId="256"/>
            <ac:cxnSpMk id="6" creationId="{4AD15A08-DB3B-9E4D-51FC-8B9458591F7F}"/>
          </ac:cxnSpMkLst>
        </pc:cxnChg>
        <pc:cxnChg chg="add del mod">
          <ac:chgData name="Cantamessa Astrid" userId="25f9f48d-85bc-43a4-947a-61da0b1c16f5" providerId="ADAL" clId="{9501F7E4-DF9C-474A-A27F-B498915C5561}" dt="2023-11-13T08:47:19.185" v="256" actId="478"/>
          <ac:cxnSpMkLst>
            <pc:docMk/>
            <pc:sldMk cId="3709463851" sldId="256"/>
            <ac:cxnSpMk id="8" creationId="{6D1F54E1-C205-A97A-5AEB-F4593F944E03}"/>
          </ac:cxnSpMkLst>
        </pc:cxnChg>
        <pc:cxnChg chg="add del mod">
          <ac:chgData name="Cantamessa Astrid" userId="25f9f48d-85bc-43a4-947a-61da0b1c16f5" providerId="ADAL" clId="{9501F7E4-DF9C-474A-A27F-B498915C5561}" dt="2023-11-13T08:47:29.232" v="267" actId="478"/>
          <ac:cxnSpMkLst>
            <pc:docMk/>
            <pc:sldMk cId="3709463851" sldId="256"/>
            <ac:cxnSpMk id="10" creationId="{36F54139-65F8-806B-8802-3780F2C81C7C}"/>
          </ac:cxnSpMkLst>
        </pc:cxnChg>
      </pc:sldChg>
      <pc:sldChg chg="addSp delSp modSp mod">
        <pc:chgData name="Cantamessa Astrid" userId="25f9f48d-85bc-43a4-947a-61da0b1c16f5" providerId="ADAL" clId="{9501F7E4-DF9C-474A-A27F-B498915C5561}" dt="2023-11-14T13:48:03.177" v="3869"/>
        <pc:sldMkLst>
          <pc:docMk/>
          <pc:sldMk cId="4191016288" sldId="259"/>
        </pc:sldMkLst>
        <pc:spChg chg="del">
          <ac:chgData name="Cantamessa Astrid" userId="25f9f48d-85bc-43a4-947a-61da0b1c16f5" providerId="ADAL" clId="{9501F7E4-DF9C-474A-A27F-B498915C5561}" dt="2023-11-13T10:16:10.705" v="1354" actId="478"/>
          <ac:spMkLst>
            <pc:docMk/>
            <pc:sldMk cId="4191016288" sldId="259"/>
            <ac:spMk id="16" creationId="{5D77C14A-DEFB-48B2-9A1E-F87527DEF6A0}"/>
          </ac:spMkLst>
        </pc:spChg>
        <pc:picChg chg="add mod">
          <ac:chgData name="Cantamessa Astrid" userId="25f9f48d-85bc-43a4-947a-61da0b1c16f5" providerId="ADAL" clId="{9501F7E4-DF9C-474A-A27F-B498915C5561}" dt="2023-11-14T13:48:03.177" v="3869"/>
          <ac:picMkLst>
            <pc:docMk/>
            <pc:sldMk cId="4191016288" sldId="259"/>
            <ac:picMk id="4" creationId="{2C496095-A87D-71F0-3863-6E3E24AAE7AE}"/>
          </ac:picMkLst>
        </pc:picChg>
        <pc:picChg chg="del">
          <ac:chgData name="Cantamessa Astrid" userId="25f9f48d-85bc-43a4-947a-61da0b1c16f5" providerId="ADAL" clId="{9501F7E4-DF9C-474A-A27F-B498915C5561}" dt="2023-11-14T13:48:02.858" v="3868" actId="478"/>
          <ac:picMkLst>
            <pc:docMk/>
            <pc:sldMk cId="4191016288" sldId="259"/>
            <ac:picMk id="15" creationId="{321DBF1B-06ED-4EBB-88FD-B42C31035028}"/>
          </ac:picMkLst>
        </pc:picChg>
      </pc:sldChg>
      <pc:sldChg chg="addSp delSp modSp mod">
        <pc:chgData name="Cantamessa Astrid" userId="25f9f48d-85bc-43a4-947a-61da0b1c16f5" providerId="ADAL" clId="{9501F7E4-DF9C-474A-A27F-B498915C5561}" dt="2023-11-14T13:50:41.732" v="3980" actId="20577"/>
        <pc:sldMkLst>
          <pc:docMk/>
          <pc:sldMk cId="3136973224" sldId="265"/>
        </pc:sldMkLst>
        <pc:spChg chg="mod">
          <ac:chgData name="Cantamessa Astrid" userId="25f9f48d-85bc-43a4-947a-61da0b1c16f5" providerId="ADAL" clId="{9501F7E4-DF9C-474A-A27F-B498915C5561}" dt="2023-11-14T13:50:41.732" v="3980" actId="20577"/>
          <ac:spMkLst>
            <pc:docMk/>
            <pc:sldMk cId="3136973224" sldId="265"/>
            <ac:spMk id="54" creationId="{1DBB6065-5460-4FB2-B8D0-00D923A9C52C}"/>
          </ac:spMkLst>
        </pc:spChg>
        <pc:picChg chg="add mod">
          <ac:chgData name="Cantamessa Astrid" userId="25f9f48d-85bc-43a4-947a-61da0b1c16f5" providerId="ADAL" clId="{9501F7E4-DF9C-474A-A27F-B498915C5561}" dt="2023-11-14T13:48:49.560" v="3884"/>
          <ac:picMkLst>
            <pc:docMk/>
            <pc:sldMk cId="3136973224" sldId="265"/>
            <ac:picMk id="2" creationId="{4A3D2F9F-EED3-D34E-CA03-EE3CC610A88F}"/>
          </ac:picMkLst>
        </pc:picChg>
        <pc:picChg chg="del">
          <ac:chgData name="Cantamessa Astrid" userId="25f9f48d-85bc-43a4-947a-61da0b1c16f5" providerId="ADAL" clId="{9501F7E4-DF9C-474A-A27F-B498915C5561}" dt="2023-11-14T13:48:49.300" v="3883" actId="478"/>
          <ac:picMkLst>
            <pc:docMk/>
            <pc:sldMk cId="3136973224" sldId="265"/>
            <ac:picMk id="3" creationId="{BFC4E65B-3A42-0215-04BA-F74B3493DF8A}"/>
          </ac:picMkLst>
        </pc:picChg>
      </pc:sldChg>
      <pc:sldChg chg="addSp delSp modSp mod">
        <pc:chgData name="Cantamessa Astrid" userId="25f9f48d-85bc-43a4-947a-61da0b1c16f5" providerId="ADAL" clId="{9501F7E4-DF9C-474A-A27F-B498915C5561}" dt="2023-11-15T14:33:26.843" v="8145" actId="1076"/>
        <pc:sldMkLst>
          <pc:docMk/>
          <pc:sldMk cId="15413622" sldId="266"/>
        </pc:sldMkLst>
        <pc:spChg chg="mod">
          <ac:chgData name="Cantamessa Astrid" userId="25f9f48d-85bc-43a4-947a-61da0b1c16f5" providerId="ADAL" clId="{9501F7E4-DF9C-474A-A27F-B498915C5561}" dt="2023-11-14T13:50:00.301" v="3947" actId="20577"/>
          <ac:spMkLst>
            <pc:docMk/>
            <pc:sldMk cId="15413622" sldId="266"/>
            <ac:spMk id="8" creationId="{9FECD468-D859-490E-9795-74DDD441B13C}"/>
          </ac:spMkLst>
        </pc:spChg>
        <pc:picChg chg="del">
          <ac:chgData name="Cantamessa Astrid" userId="25f9f48d-85bc-43a4-947a-61da0b1c16f5" providerId="ADAL" clId="{9501F7E4-DF9C-474A-A27F-B498915C5561}" dt="2023-11-14T13:49:21.445" v="3924" actId="478"/>
          <ac:picMkLst>
            <pc:docMk/>
            <pc:sldMk cId="15413622" sldId="266"/>
            <ac:picMk id="4" creationId="{7D208A5C-0675-B514-F105-590ED85AE05B}"/>
          </ac:picMkLst>
        </pc:picChg>
        <pc:picChg chg="add mod">
          <ac:chgData name="Cantamessa Astrid" userId="25f9f48d-85bc-43a4-947a-61da0b1c16f5" providerId="ADAL" clId="{9501F7E4-DF9C-474A-A27F-B498915C5561}" dt="2023-11-14T13:49:21.640" v="3925"/>
          <ac:picMkLst>
            <pc:docMk/>
            <pc:sldMk cId="15413622" sldId="266"/>
            <ac:picMk id="5" creationId="{4D7A9E78-D0CC-47F9-6837-193C5C7A2A66}"/>
          </ac:picMkLst>
        </pc:picChg>
        <pc:picChg chg="mod">
          <ac:chgData name="Cantamessa Astrid" userId="25f9f48d-85bc-43a4-947a-61da0b1c16f5" providerId="ADAL" clId="{9501F7E4-DF9C-474A-A27F-B498915C5561}" dt="2023-11-15T14:33:26.843" v="8145" actId="1076"/>
          <ac:picMkLst>
            <pc:docMk/>
            <pc:sldMk cId="15413622" sldId="266"/>
            <ac:picMk id="13" creationId="{EDEEE118-F278-C6F7-07B8-D925E588DB31}"/>
          </ac:picMkLst>
        </pc:picChg>
      </pc:sldChg>
      <pc:sldChg chg="addSp delSp modSp mod">
        <pc:chgData name="Cantamessa Astrid" userId="25f9f48d-85bc-43a4-947a-61da0b1c16f5" providerId="ADAL" clId="{9501F7E4-DF9C-474A-A27F-B498915C5561}" dt="2023-11-13T13:51:41.628" v="1499" actId="1036"/>
        <pc:sldMkLst>
          <pc:docMk/>
          <pc:sldMk cId="62297344" sldId="282"/>
        </pc:sldMkLst>
        <pc:spChg chg="mod">
          <ac:chgData name="Cantamessa Astrid" userId="25f9f48d-85bc-43a4-947a-61da0b1c16f5" providerId="ADAL" clId="{9501F7E4-DF9C-474A-A27F-B498915C5561}" dt="2023-11-13T13:51:41.628" v="1499" actId="1036"/>
          <ac:spMkLst>
            <pc:docMk/>
            <pc:sldMk cId="62297344" sldId="282"/>
            <ac:spMk id="3" creationId="{00000000-0000-0000-0000-000000000000}"/>
          </ac:spMkLst>
        </pc:spChg>
        <pc:spChg chg="mod">
          <ac:chgData name="Cantamessa Astrid" userId="25f9f48d-85bc-43a4-947a-61da0b1c16f5" providerId="ADAL" clId="{9501F7E4-DF9C-474A-A27F-B498915C5561}" dt="2023-11-13T13:51:41.628" v="1499" actId="1036"/>
          <ac:spMkLst>
            <pc:docMk/>
            <pc:sldMk cId="62297344" sldId="282"/>
            <ac:spMk id="13" creationId="{00000000-0000-0000-0000-000000000000}"/>
          </ac:spMkLst>
        </pc:spChg>
        <pc:grpChg chg="mod">
          <ac:chgData name="Cantamessa Astrid" userId="25f9f48d-85bc-43a4-947a-61da0b1c16f5" providerId="ADAL" clId="{9501F7E4-DF9C-474A-A27F-B498915C5561}" dt="2023-11-13T13:50:15.775" v="1440" actId="14100"/>
          <ac:grpSpMkLst>
            <pc:docMk/>
            <pc:sldMk cId="62297344" sldId="282"/>
            <ac:grpSpMk id="8" creationId="{00000000-0000-0000-0000-000000000000}"/>
          </ac:grpSpMkLst>
        </pc:grpChg>
        <pc:picChg chg="add mod ord">
          <ac:chgData name="Cantamessa Astrid" userId="25f9f48d-85bc-43a4-947a-61da0b1c16f5" providerId="ADAL" clId="{9501F7E4-DF9C-474A-A27F-B498915C5561}" dt="2023-11-13T13:51:12.731" v="1484" actId="1076"/>
          <ac:picMkLst>
            <pc:docMk/>
            <pc:sldMk cId="62297344" sldId="282"/>
            <ac:picMk id="2" creationId="{8522A1A8-9D3A-CB8E-CD13-0A73FD0E15E8}"/>
          </ac:picMkLst>
        </pc:picChg>
        <pc:picChg chg="mod">
          <ac:chgData name="Cantamessa Astrid" userId="25f9f48d-85bc-43a4-947a-61da0b1c16f5" providerId="ADAL" clId="{9501F7E4-DF9C-474A-A27F-B498915C5561}" dt="2023-11-13T13:50:15.775" v="1440" actId="14100"/>
          <ac:picMkLst>
            <pc:docMk/>
            <pc:sldMk cId="62297344" sldId="282"/>
            <ac:picMk id="15364" creationId="{00000000-0000-0000-0000-000000000000}"/>
          </ac:picMkLst>
        </pc:picChg>
        <pc:picChg chg="del">
          <ac:chgData name="Cantamessa Astrid" userId="25f9f48d-85bc-43a4-947a-61da0b1c16f5" providerId="ADAL" clId="{9501F7E4-DF9C-474A-A27F-B498915C5561}" dt="2023-11-13T13:50:08.567" v="1438" actId="478"/>
          <ac:picMkLst>
            <pc:docMk/>
            <pc:sldMk cId="62297344" sldId="282"/>
            <ac:picMk id="15366" creationId="{00000000-0000-0000-0000-000000000000}"/>
          </ac:picMkLst>
        </pc:picChg>
        <pc:cxnChg chg="add del mod">
          <ac:chgData name="Cantamessa Astrid" userId="25f9f48d-85bc-43a4-947a-61da0b1c16f5" providerId="ADAL" clId="{9501F7E4-DF9C-474A-A27F-B498915C5561}" dt="2023-11-13T13:50:33.410" v="1456" actId="478"/>
          <ac:cxnSpMkLst>
            <pc:docMk/>
            <pc:sldMk cId="62297344" sldId="282"/>
            <ac:cxnSpMk id="5" creationId="{674283E8-6FC0-F160-086A-7590F14E4862}"/>
          </ac:cxnSpMkLst>
        </pc:cxnChg>
        <pc:cxnChg chg="add del mod">
          <ac:chgData name="Cantamessa Astrid" userId="25f9f48d-85bc-43a4-947a-61da0b1c16f5" providerId="ADAL" clId="{9501F7E4-DF9C-474A-A27F-B498915C5561}" dt="2023-11-13T13:51:09.243" v="1483" actId="478"/>
          <ac:cxnSpMkLst>
            <pc:docMk/>
            <pc:sldMk cId="62297344" sldId="282"/>
            <ac:cxnSpMk id="7" creationId="{2BC3C024-2765-D2AC-C899-FC48F4B62193}"/>
          </ac:cxnSpMkLst>
        </pc:cxnChg>
        <pc:cxnChg chg="add del mod">
          <ac:chgData name="Cantamessa Astrid" userId="25f9f48d-85bc-43a4-947a-61da0b1c16f5" providerId="ADAL" clId="{9501F7E4-DF9C-474A-A27F-B498915C5561}" dt="2023-11-13T13:51:36.019" v="1494" actId="478"/>
          <ac:cxnSpMkLst>
            <pc:docMk/>
            <pc:sldMk cId="62297344" sldId="282"/>
            <ac:cxnSpMk id="11" creationId="{B16F03C0-98E1-1120-C3B1-E3FCEDC6403B}"/>
          </ac:cxnSpMkLst>
        </pc:cxnChg>
      </pc:sldChg>
      <pc:sldChg chg="add del">
        <pc:chgData name="Cantamessa Astrid" userId="25f9f48d-85bc-43a4-947a-61da0b1c16f5" providerId="ADAL" clId="{9501F7E4-DF9C-474A-A27F-B498915C5561}" dt="2023-11-15T18:06:06.871" v="9245" actId="47"/>
        <pc:sldMkLst>
          <pc:docMk/>
          <pc:sldMk cId="3327979044" sldId="285"/>
        </pc:sldMkLst>
      </pc:sldChg>
      <pc:sldChg chg="addSp delSp modSp mod modNotesTx">
        <pc:chgData name="Cantamessa Astrid" userId="25f9f48d-85bc-43a4-947a-61da0b1c16f5" providerId="ADAL" clId="{9501F7E4-DF9C-474A-A27F-B498915C5561}" dt="2023-11-14T15:26:26.972" v="6335" actId="20577"/>
        <pc:sldMkLst>
          <pc:docMk/>
          <pc:sldMk cId="974682664" sldId="286"/>
        </pc:sldMkLst>
        <pc:spChg chg="mod">
          <ac:chgData name="Cantamessa Astrid" userId="25f9f48d-85bc-43a4-947a-61da0b1c16f5" providerId="ADAL" clId="{9501F7E4-DF9C-474A-A27F-B498915C5561}" dt="2023-11-14T13:49:54.894" v="3943" actId="20577"/>
          <ac:spMkLst>
            <pc:docMk/>
            <pc:sldMk cId="974682664" sldId="286"/>
            <ac:spMk id="8" creationId="{9FECD468-D859-490E-9795-74DDD441B13C}"/>
          </ac:spMkLst>
        </pc:spChg>
        <pc:picChg chg="add mod">
          <ac:chgData name="Cantamessa Astrid" userId="25f9f48d-85bc-43a4-947a-61da0b1c16f5" providerId="ADAL" clId="{9501F7E4-DF9C-474A-A27F-B498915C5561}" dt="2023-11-14T13:49:26.625" v="3927"/>
          <ac:picMkLst>
            <pc:docMk/>
            <pc:sldMk cId="974682664" sldId="286"/>
            <ac:picMk id="2" creationId="{21D226CF-FD62-136F-C761-44A7F79DF359}"/>
          </ac:picMkLst>
        </pc:picChg>
        <pc:picChg chg="del">
          <ac:chgData name="Cantamessa Astrid" userId="25f9f48d-85bc-43a4-947a-61da0b1c16f5" providerId="ADAL" clId="{9501F7E4-DF9C-474A-A27F-B498915C5561}" dt="2023-11-14T13:49:26.323" v="3926" actId="478"/>
          <ac:picMkLst>
            <pc:docMk/>
            <pc:sldMk cId="974682664" sldId="286"/>
            <ac:picMk id="4" creationId="{BEA7F50A-5116-F9E9-A9B5-5A0E305BDB15}"/>
          </ac:picMkLst>
        </pc:picChg>
      </pc:sldChg>
      <pc:sldChg chg="addSp delSp modSp mod">
        <pc:chgData name="Cantamessa Astrid" userId="25f9f48d-85bc-43a4-947a-61da0b1c16f5" providerId="ADAL" clId="{9501F7E4-DF9C-474A-A27F-B498915C5561}" dt="2023-11-14T13:50:27.285" v="3968" actId="20577"/>
        <pc:sldMkLst>
          <pc:docMk/>
          <pc:sldMk cId="2899610716" sldId="287"/>
        </pc:sldMkLst>
        <pc:spChg chg="mod">
          <ac:chgData name="Cantamessa Astrid" userId="25f9f48d-85bc-43a4-947a-61da0b1c16f5" providerId="ADAL" clId="{9501F7E4-DF9C-474A-A27F-B498915C5561}" dt="2023-11-14T13:50:27.285" v="3968" actId="20577"/>
          <ac:spMkLst>
            <pc:docMk/>
            <pc:sldMk cId="2899610716" sldId="287"/>
            <ac:spMk id="8" creationId="{9FECD468-D859-490E-9795-74DDD441B13C}"/>
          </ac:spMkLst>
        </pc:spChg>
        <pc:picChg chg="del">
          <ac:chgData name="Cantamessa Astrid" userId="25f9f48d-85bc-43a4-947a-61da0b1c16f5" providerId="ADAL" clId="{9501F7E4-DF9C-474A-A27F-B498915C5561}" dt="2023-11-14T13:49:06.198" v="3914" actId="478"/>
          <ac:picMkLst>
            <pc:docMk/>
            <pc:sldMk cId="2899610716" sldId="287"/>
            <ac:picMk id="4" creationId="{BEA7F50A-5116-F9E9-A9B5-5A0E305BDB15}"/>
          </ac:picMkLst>
        </pc:picChg>
        <pc:picChg chg="add mod">
          <ac:chgData name="Cantamessa Astrid" userId="25f9f48d-85bc-43a4-947a-61da0b1c16f5" providerId="ADAL" clId="{9501F7E4-DF9C-474A-A27F-B498915C5561}" dt="2023-11-14T13:49:06.433" v="3915"/>
          <ac:picMkLst>
            <pc:docMk/>
            <pc:sldMk cId="2899610716" sldId="287"/>
            <ac:picMk id="14" creationId="{AAA98498-BF5F-E29E-F2E6-2D9C07648BB9}"/>
          </ac:picMkLst>
        </pc:picChg>
      </pc:sldChg>
      <pc:sldChg chg="addSp delSp modSp mod">
        <pc:chgData name="Cantamessa Astrid" userId="25f9f48d-85bc-43a4-947a-61da0b1c16f5" providerId="ADAL" clId="{9501F7E4-DF9C-474A-A27F-B498915C5561}" dt="2023-11-14T13:50:04.990" v="3951" actId="20577"/>
        <pc:sldMkLst>
          <pc:docMk/>
          <pc:sldMk cId="1920933536" sldId="290"/>
        </pc:sldMkLst>
        <pc:spChg chg="mod">
          <ac:chgData name="Cantamessa Astrid" userId="25f9f48d-85bc-43a4-947a-61da0b1c16f5" providerId="ADAL" clId="{9501F7E4-DF9C-474A-A27F-B498915C5561}" dt="2023-11-14T13:50:04.990" v="3951" actId="20577"/>
          <ac:spMkLst>
            <pc:docMk/>
            <pc:sldMk cId="1920933536" sldId="290"/>
            <ac:spMk id="8" creationId="{9FECD468-D859-490E-9795-74DDD441B13C}"/>
          </ac:spMkLst>
        </pc:spChg>
        <pc:picChg chg="add mod">
          <ac:chgData name="Cantamessa Astrid" userId="25f9f48d-85bc-43a4-947a-61da0b1c16f5" providerId="ADAL" clId="{9501F7E4-DF9C-474A-A27F-B498915C5561}" dt="2023-11-14T13:49:18.640" v="3923"/>
          <ac:picMkLst>
            <pc:docMk/>
            <pc:sldMk cId="1920933536" sldId="290"/>
            <ac:picMk id="3" creationId="{9AB920E6-7115-F7DE-F375-0D9622BB732B}"/>
          </ac:picMkLst>
        </pc:picChg>
        <pc:picChg chg="del">
          <ac:chgData name="Cantamessa Astrid" userId="25f9f48d-85bc-43a4-947a-61da0b1c16f5" providerId="ADAL" clId="{9501F7E4-DF9C-474A-A27F-B498915C5561}" dt="2023-11-14T13:49:18.372" v="3922" actId="478"/>
          <ac:picMkLst>
            <pc:docMk/>
            <pc:sldMk cId="1920933536" sldId="290"/>
            <ac:picMk id="4" creationId="{7D208A5C-0675-B514-F105-590ED85AE05B}"/>
          </ac:picMkLst>
        </pc:picChg>
      </pc:sldChg>
      <pc:sldChg chg="addSp delSp modSp mod">
        <pc:chgData name="Cantamessa Astrid" userId="25f9f48d-85bc-43a4-947a-61da0b1c16f5" providerId="ADAL" clId="{9501F7E4-DF9C-474A-A27F-B498915C5561}" dt="2023-11-14T13:50:32.485" v="3972" actId="20577"/>
        <pc:sldMkLst>
          <pc:docMk/>
          <pc:sldMk cId="2941991863" sldId="470"/>
        </pc:sldMkLst>
        <pc:spChg chg="mod">
          <ac:chgData name="Cantamessa Astrid" userId="25f9f48d-85bc-43a4-947a-61da0b1c16f5" providerId="ADAL" clId="{9501F7E4-DF9C-474A-A27F-B498915C5561}" dt="2023-11-14T13:50:32.485" v="3972" actId="20577"/>
          <ac:spMkLst>
            <pc:docMk/>
            <pc:sldMk cId="2941991863" sldId="470"/>
            <ac:spMk id="8" creationId="{9FECD468-D859-490E-9795-74DDD441B13C}"/>
          </ac:spMkLst>
        </pc:spChg>
        <pc:picChg chg="del">
          <ac:chgData name="Cantamessa Astrid" userId="25f9f48d-85bc-43a4-947a-61da0b1c16f5" providerId="ADAL" clId="{9501F7E4-DF9C-474A-A27F-B498915C5561}" dt="2023-11-14T13:49:02.480" v="3912" actId="478"/>
          <ac:picMkLst>
            <pc:docMk/>
            <pc:sldMk cId="2941991863" sldId="470"/>
            <ac:picMk id="4" creationId="{BEA7F50A-5116-F9E9-A9B5-5A0E305BDB15}"/>
          </ac:picMkLst>
        </pc:picChg>
        <pc:picChg chg="add mod">
          <ac:chgData name="Cantamessa Astrid" userId="25f9f48d-85bc-43a4-947a-61da0b1c16f5" providerId="ADAL" clId="{9501F7E4-DF9C-474A-A27F-B498915C5561}" dt="2023-11-14T13:49:03.306" v="3913"/>
          <ac:picMkLst>
            <pc:docMk/>
            <pc:sldMk cId="2941991863" sldId="470"/>
            <ac:picMk id="2348" creationId="{D53819A2-0A11-C939-8CC7-6E85108F19D2}"/>
          </ac:picMkLst>
        </pc:picChg>
      </pc:sldChg>
      <pc:sldChg chg="addSp delSp modSp mod modAnim">
        <pc:chgData name="Cantamessa Astrid" userId="25f9f48d-85bc-43a4-947a-61da0b1c16f5" providerId="ADAL" clId="{9501F7E4-DF9C-474A-A27F-B498915C5561}" dt="2023-11-15T18:08:16.391" v="9337"/>
        <pc:sldMkLst>
          <pc:docMk/>
          <pc:sldMk cId="532703436" sldId="472"/>
        </pc:sldMkLst>
        <pc:spChg chg="del">
          <ac:chgData name="Cantamessa Astrid" userId="25f9f48d-85bc-43a4-947a-61da0b1c16f5" providerId="ADAL" clId="{9501F7E4-DF9C-474A-A27F-B498915C5561}" dt="2023-11-14T13:48:41.820" v="3882" actId="478"/>
          <ac:spMkLst>
            <pc:docMk/>
            <pc:sldMk cId="532703436" sldId="472"/>
            <ac:spMk id="8" creationId="{9FECD468-D859-490E-9795-74DDD441B13C}"/>
          </ac:spMkLst>
        </pc:spChg>
        <pc:picChg chg="add mod">
          <ac:chgData name="Cantamessa Astrid" userId="25f9f48d-85bc-43a4-947a-61da0b1c16f5" providerId="ADAL" clId="{9501F7E4-DF9C-474A-A27F-B498915C5561}" dt="2023-11-14T13:48:37.616" v="3881"/>
          <ac:picMkLst>
            <pc:docMk/>
            <pc:sldMk cId="532703436" sldId="472"/>
            <ac:picMk id="2" creationId="{4FB36BBC-E365-6816-A6EF-BFE128551AE5}"/>
          </ac:picMkLst>
        </pc:picChg>
        <pc:picChg chg="del">
          <ac:chgData name="Cantamessa Astrid" userId="25f9f48d-85bc-43a4-947a-61da0b1c16f5" providerId="ADAL" clId="{9501F7E4-DF9C-474A-A27F-B498915C5561}" dt="2023-11-14T13:48:37.316" v="3880" actId="478"/>
          <ac:picMkLst>
            <pc:docMk/>
            <pc:sldMk cId="532703436" sldId="472"/>
            <ac:picMk id="4" creationId="{BEA7F50A-5116-F9E9-A9B5-5A0E305BDB15}"/>
          </ac:picMkLst>
        </pc:picChg>
      </pc:sldChg>
      <pc:sldChg chg="addSp delSp modSp mod modAnim">
        <pc:chgData name="Cantamessa Astrid" userId="25f9f48d-85bc-43a4-947a-61da0b1c16f5" providerId="ADAL" clId="{9501F7E4-DF9C-474A-A27F-B498915C5561}" dt="2023-11-15T10:12:05.572" v="7878"/>
        <pc:sldMkLst>
          <pc:docMk/>
          <pc:sldMk cId="304098410" sldId="480"/>
        </pc:sldMkLst>
        <pc:spChg chg="mod">
          <ac:chgData name="Cantamessa Astrid" userId="25f9f48d-85bc-43a4-947a-61da0b1c16f5" providerId="ADAL" clId="{9501F7E4-DF9C-474A-A27F-B498915C5561}" dt="2023-11-14T13:50:11.644" v="3955" actId="20577"/>
          <ac:spMkLst>
            <pc:docMk/>
            <pc:sldMk cId="304098410" sldId="480"/>
            <ac:spMk id="8" creationId="{9FECD468-D859-490E-9795-74DDD441B13C}"/>
          </ac:spMkLst>
        </pc:spChg>
        <pc:spChg chg="mod topLvl">
          <ac:chgData name="Cantamessa Astrid" userId="25f9f48d-85bc-43a4-947a-61da0b1c16f5" providerId="ADAL" clId="{9501F7E4-DF9C-474A-A27F-B498915C5561}" dt="2023-11-13T09:50:14.588" v="1318" actId="14100"/>
          <ac:spMkLst>
            <pc:docMk/>
            <pc:sldMk cId="304098410" sldId="480"/>
            <ac:spMk id="23" creationId="{44CEF44D-99B2-AA24-B650-277ACE3D523A}"/>
          </ac:spMkLst>
        </pc:spChg>
        <pc:spChg chg="mod topLvl">
          <ac:chgData name="Cantamessa Astrid" userId="25f9f48d-85bc-43a4-947a-61da0b1c16f5" providerId="ADAL" clId="{9501F7E4-DF9C-474A-A27F-B498915C5561}" dt="2023-11-13T09:51:22.152" v="1342" actId="14100"/>
          <ac:spMkLst>
            <pc:docMk/>
            <pc:sldMk cId="304098410" sldId="480"/>
            <ac:spMk id="25" creationId="{CB911D0B-91FE-81A8-1CF0-01E917B130E4}"/>
          </ac:spMkLst>
        </pc:spChg>
        <pc:spChg chg="mod topLvl">
          <ac:chgData name="Cantamessa Astrid" userId="25f9f48d-85bc-43a4-947a-61da0b1c16f5" providerId="ADAL" clId="{9501F7E4-DF9C-474A-A27F-B498915C5561}" dt="2023-11-13T09:50:30.063" v="1321" actId="14100"/>
          <ac:spMkLst>
            <pc:docMk/>
            <pc:sldMk cId="304098410" sldId="480"/>
            <ac:spMk id="27" creationId="{64CF3FDB-B584-EEE9-D8E2-9087DDB9F526}"/>
          </ac:spMkLst>
        </pc:spChg>
        <pc:spChg chg="mod topLvl">
          <ac:chgData name="Cantamessa Astrid" userId="25f9f48d-85bc-43a4-947a-61da0b1c16f5" providerId="ADAL" clId="{9501F7E4-DF9C-474A-A27F-B498915C5561}" dt="2023-11-13T09:51:15.787" v="1340" actId="1038"/>
          <ac:spMkLst>
            <pc:docMk/>
            <pc:sldMk cId="304098410" sldId="480"/>
            <ac:spMk id="28" creationId="{01B9E85E-E097-2110-58BA-210958BDC8FA}"/>
          </ac:spMkLst>
        </pc:spChg>
        <pc:spChg chg="mod ord topLvl">
          <ac:chgData name="Cantamessa Astrid" userId="25f9f48d-85bc-43a4-947a-61da0b1c16f5" providerId="ADAL" clId="{9501F7E4-DF9C-474A-A27F-B498915C5561}" dt="2023-11-13T09:49:44.111" v="1294" actId="255"/>
          <ac:spMkLst>
            <pc:docMk/>
            <pc:sldMk cId="304098410" sldId="480"/>
            <ac:spMk id="124" creationId="{A2FE9673-88E6-E6D3-C526-8025FB6740DA}"/>
          </ac:spMkLst>
        </pc:spChg>
        <pc:grpChg chg="del">
          <ac:chgData name="Cantamessa Astrid" userId="25f9f48d-85bc-43a4-947a-61da0b1c16f5" providerId="ADAL" clId="{9501F7E4-DF9C-474A-A27F-B498915C5561}" dt="2023-11-13T09:44:25.766" v="1203" actId="165"/>
          <ac:grpSpMkLst>
            <pc:docMk/>
            <pc:sldMk cId="304098410" sldId="480"/>
            <ac:grpSpMk id="177" creationId="{628260AF-A132-561F-3FCC-F168015EB156}"/>
          </ac:grpSpMkLst>
        </pc:grpChg>
        <pc:picChg chg="del">
          <ac:chgData name="Cantamessa Astrid" userId="25f9f48d-85bc-43a4-947a-61da0b1c16f5" providerId="ADAL" clId="{9501F7E4-DF9C-474A-A27F-B498915C5561}" dt="2023-11-14T13:49:15.501" v="3920" actId="478"/>
          <ac:picMkLst>
            <pc:docMk/>
            <pc:sldMk cId="304098410" sldId="480"/>
            <ac:picMk id="4" creationId="{7D208A5C-0675-B514-F105-590ED85AE05B}"/>
          </ac:picMkLst>
        </pc:picChg>
        <pc:picChg chg="add mod">
          <ac:chgData name="Cantamessa Astrid" userId="25f9f48d-85bc-43a4-947a-61da0b1c16f5" providerId="ADAL" clId="{9501F7E4-DF9C-474A-A27F-B498915C5561}" dt="2023-11-14T13:49:15.736" v="3921"/>
          <ac:picMkLst>
            <pc:docMk/>
            <pc:sldMk cId="304098410" sldId="480"/>
            <ac:picMk id="10" creationId="{B473AE3A-EAFE-EEE0-44EE-FA60F1F50423}"/>
          </ac:picMkLst>
        </pc:picChg>
        <pc:picChg chg="add mod ord modCrop">
          <ac:chgData name="Cantamessa Astrid" userId="25f9f48d-85bc-43a4-947a-61da0b1c16f5" providerId="ADAL" clId="{9501F7E4-DF9C-474A-A27F-B498915C5561}" dt="2023-11-13T09:44:56.128" v="1226" actId="1076"/>
          <ac:picMkLst>
            <pc:docMk/>
            <pc:sldMk cId="304098410" sldId="480"/>
            <ac:picMk id="19" creationId="{F966273D-9787-BB86-D0BF-78BC9F2D3048}"/>
          </ac:picMkLst>
        </pc:picChg>
        <pc:picChg chg="del">
          <ac:chgData name="Cantamessa Astrid" userId="25f9f48d-85bc-43a4-947a-61da0b1c16f5" providerId="ADAL" clId="{9501F7E4-DF9C-474A-A27F-B498915C5561}" dt="2023-11-13T09:43:57.046" v="1197" actId="478"/>
          <ac:picMkLst>
            <pc:docMk/>
            <pc:sldMk cId="304098410" sldId="480"/>
            <ac:picMk id="36" creationId="{CDE0BD77-E1AA-F188-2349-3E4FE1E4EDE5}"/>
          </ac:picMkLst>
        </pc:picChg>
        <pc:cxnChg chg="add del mod">
          <ac:chgData name="Cantamessa Astrid" userId="25f9f48d-85bc-43a4-947a-61da0b1c16f5" providerId="ADAL" clId="{9501F7E4-DF9C-474A-A27F-B498915C5561}" dt="2023-11-13T09:44:07.550" v="1201" actId="478"/>
          <ac:cxnSpMkLst>
            <pc:docMk/>
            <pc:sldMk cId="304098410" sldId="480"/>
            <ac:cxnSpMk id="24" creationId="{F03A4922-5812-28F0-DC55-4760458BFE96}"/>
          </ac:cxnSpMkLst>
        </pc:cxnChg>
        <pc:cxnChg chg="add del mod">
          <ac:chgData name="Cantamessa Astrid" userId="25f9f48d-85bc-43a4-947a-61da0b1c16f5" providerId="ADAL" clId="{9501F7E4-DF9C-474A-A27F-B498915C5561}" dt="2023-11-13T09:44:09.662" v="1202" actId="478"/>
          <ac:cxnSpMkLst>
            <pc:docMk/>
            <pc:sldMk cId="304098410" sldId="480"/>
            <ac:cxnSpMk id="26" creationId="{C1C0DFBF-F569-AB26-7CC9-A7B849E5F533}"/>
          </ac:cxnSpMkLst>
        </pc:cxnChg>
        <pc:cxnChg chg="add del mod">
          <ac:chgData name="Cantamessa Astrid" userId="25f9f48d-85bc-43a4-947a-61da0b1c16f5" providerId="ADAL" clId="{9501F7E4-DF9C-474A-A27F-B498915C5561}" dt="2023-11-13T09:51:30.288" v="1343" actId="478"/>
          <ac:cxnSpMkLst>
            <pc:docMk/>
            <pc:sldMk cId="304098410" sldId="480"/>
            <ac:cxnSpMk id="34" creationId="{05373AF2-9C71-599D-BECB-4217A3A8FD03}"/>
          </ac:cxnSpMkLst>
        </pc:cxnChg>
        <pc:cxnChg chg="add del mod">
          <ac:chgData name="Cantamessa Astrid" userId="25f9f48d-85bc-43a4-947a-61da0b1c16f5" providerId="ADAL" clId="{9501F7E4-DF9C-474A-A27F-B498915C5561}" dt="2023-11-13T09:51:30.895" v="1344" actId="478"/>
          <ac:cxnSpMkLst>
            <pc:docMk/>
            <pc:sldMk cId="304098410" sldId="480"/>
            <ac:cxnSpMk id="35" creationId="{F9B7352F-F111-4C41-5B0E-F33B640252B6}"/>
          </ac:cxnSpMkLst>
        </pc:cxnChg>
        <pc:cxnChg chg="add del mod">
          <ac:chgData name="Cantamessa Astrid" userId="25f9f48d-85bc-43a4-947a-61da0b1c16f5" providerId="ADAL" clId="{9501F7E4-DF9C-474A-A27F-B498915C5561}" dt="2023-11-13T09:51:31.599" v="1345" actId="478"/>
          <ac:cxnSpMkLst>
            <pc:docMk/>
            <pc:sldMk cId="304098410" sldId="480"/>
            <ac:cxnSpMk id="37" creationId="{0A8982A9-49F2-D112-ADF4-4FCCB863764C}"/>
          </ac:cxnSpMkLst>
        </pc:cxnChg>
        <pc:cxnChg chg="add del mod">
          <ac:chgData name="Cantamessa Astrid" userId="25f9f48d-85bc-43a4-947a-61da0b1c16f5" providerId="ADAL" clId="{9501F7E4-DF9C-474A-A27F-B498915C5561}" dt="2023-11-13T09:51:32.246" v="1346" actId="478"/>
          <ac:cxnSpMkLst>
            <pc:docMk/>
            <pc:sldMk cId="304098410" sldId="480"/>
            <ac:cxnSpMk id="38" creationId="{476ECA33-D98C-2F2F-DBB5-596235CC63DF}"/>
          </ac:cxnSpMkLst>
        </pc:cxnChg>
        <pc:cxnChg chg="add del mod">
          <ac:chgData name="Cantamessa Astrid" userId="25f9f48d-85bc-43a4-947a-61da0b1c16f5" providerId="ADAL" clId="{9501F7E4-DF9C-474A-A27F-B498915C5561}" dt="2023-11-13T09:51:33.335" v="1347" actId="478"/>
          <ac:cxnSpMkLst>
            <pc:docMk/>
            <pc:sldMk cId="304098410" sldId="480"/>
            <ac:cxnSpMk id="39" creationId="{82079614-CADA-3493-C923-5174670278C9}"/>
          </ac:cxnSpMkLst>
        </pc:cxnChg>
        <pc:cxnChg chg="add del mod">
          <ac:chgData name="Cantamessa Astrid" userId="25f9f48d-85bc-43a4-947a-61da0b1c16f5" providerId="ADAL" clId="{9501F7E4-DF9C-474A-A27F-B498915C5561}" dt="2023-11-13T09:51:34.206" v="1348" actId="478"/>
          <ac:cxnSpMkLst>
            <pc:docMk/>
            <pc:sldMk cId="304098410" sldId="480"/>
            <ac:cxnSpMk id="40" creationId="{B62DFE95-61F0-5EA9-983C-5E0A2F0C075E}"/>
          </ac:cxnSpMkLst>
        </pc:cxnChg>
        <pc:cxnChg chg="add del mod">
          <ac:chgData name="Cantamessa Astrid" userId="25f9f48d-85bc-43a4-947a-61da0b1c16f5" providerId="ADAL" clId="{9501F7E4-DF9C-474A-A27F-B498915C5561}" dt="2023-11-13T09:51:35.118" v="1349" actId="478"/>
          <ac:cxnSpMkLst>
            <pc:docMk/>
            <pc:sldMk cId="304098410" sldId="480"/>
            <ac:cxnSpMk id="41" creationId="{E43C4462-E3A0-FA2D-530D-0E54F8FB6E56}"/>
          </ac:cxnSpMkLst>
        </pc:cxnChg>
      </pc:sldChg>
      <pc:sldChg chg="addSp delSp modSp mod delAnim modAnim modNotesTx">
        <pc:chgData name="Cantamessa Astrid" userId="25f9f48d-85bc-43a4-947a-61da0b1c16f5" providerId="ADAL" clId="{9501F7E4-DF9C-474A-A27F-B498915C5561}" dt="2023-11-15T16:06:04.673" v="8498" actId="20577"/>
        <pc:sldMkLst>
          <pc:docMk/>
          <pc:sldMk cId="3525052121" sldId="485"/>
        </pc:sldMkLst>
        <pc:spChg chg="mod">
          <ac:chgData name="Cantamessa Astrid" userId="25f9f48d-85bc-43a4-947a-61da0b1c16f5" providerId="ADAL" clId="{9501F7E4-DF9C-474A-A27F-B498915C5561}" dt="2023-11-14T13:50:37.005" v="3976" actId="20577"/>
          <ac:spMkLst>
            <pc:docMk/>
            <pc:sldMk cId="3525052121" sldId="485"/>
            <ac:spMk id="8" creationId="{17AE17F6-ABD7-427A-AFCD-DDEDC8BDF89F}"/>
          </ac:spMkLst>
        </pc:spChg>
        <pc:spChg chg="add mod">
          <ac:chgData name="Cantamessa Astrid" userId="25f9f48d-85bc-43a4-947a-61da0b1c16f5" providerId="ADAL" clId="{9501F7E4-DF9C-474A-A27F-B498915C5561}" dt="2023-11-15T12:12:44.139" v="7937" actId="207"/>
          <ac:spMkLst>
            <pc:docMk/>
            <pc:sldMk cId="3525052121" sldId="485"/>
            <ac:spMk id="13" creationId="{2EBAD17E-3B47-846D-3757-53151171823A}"/>
          </ac:spMkLst>
        </pc:spChg>
        <pc:spChg chg="mod">
          <ac:chgData name="Cantamessa Astrid" userId="25f9f48d-85bc-43a4-947a-61da0b1c16f5" providerId="ADAL" clId="{9501F7E4-DF9C-474A-A27F-B498915C5561}" dt="2023-11-14T13:46:23.173" v="3847" actId="14100"/>
          <ac:spMkLst>
            <pc:docMk/>
            <pc:sldMk cId="3525052121" sldId="485"/>
            <ac:spMk id="15" creationId="{819694D7-C7AF-F19E-5640-792D08E29E4E}"/>
          </ac:spMkLst>
        </pc:spChg>
        <pc:spChg chg="add mod">
          <ac:chgData name="Cantamessa Astrid" userId="25f9f48d-85bc-43a4-947a-61da0b1c16f5" providerId="ADAL" clId="{9501F7E4-DF9C-474A-A27F-B498915C5561}" dt="2023-11-15T12:12:44.139" v="7937" actId="207"/>
          <ac:spMkLst>
            <pc:docMk/>
            <pc:sldMk cId="3525052121" sldId="485"/>
            <ac:spMk id="19" creationId="{21E37A6C-132A-00AB-39CE-3B9D3A8AF0C6}"/>
          </ac:spMkLst>
        </pc:spChg>
        <pc:spChg chg="add mod">
          <ac:chgData name="Cantamessa Astrid" userId="25f9f48d-85bc-43a4-947a-61da0b1c16f5" providerId="ADAL" clId="{9501F7E4-DF9C-474A-A27F-B498915C5561}" dt="2023-11-15T12:12:44.139" v="7937" actId="207"/>
          <ac:spMkLst>
            <pc:docMk/>
            <pc:sldMk cId="3525052121" sldId="485"/>
            <ac:spMk id="24" creationId="{9A26DA51-15CF-E15F-AAAF-3180CA17C01B}"/>
          </ac:spMkLst>
        </pc:spChg>
        <pc:spChg chg="add mod">
          <ac:chgData name="Cantamessa Astrid" userId="25f9f48d-85bc-43a4-947a-61da0b1c16f5" providerId="ADAL" clId="{9501F7E4-DF9C-474A-A27F-B498915C5561}" dt="2023-11-15T12:12:44.139" v="7937" actId="207"/>
          <ac:spMkLst>
            <pc:docMk/>
            <pc:sldMk cId="3525052121" sldId="485"/>
            <ac:spMk id="29" creationId="{60EFE860-212D-5B82-13D1-AFF5BFA08266}"/>
          </ac:spMkLst>
        </pc:spChg>
        <pc:spChg chg="add mod">
          <ac:chgData name="Cantamessa Astrid" userId="25f9f48d-85bc-43a4-947a-61da0b1c16f5" providerId="ADAL" clId="{9501F7E4-DF9C-474A-A27F-B498915C5561}" dt="2023-11-15T12:12:44.139" v="7937" actId="207"/>
          <ac:spMkLst>
            <pc:docMk/>
            <pc:sldMk cId="3525052121" sldId="485"/>
            <ac:spMk id="30" creationId="{DA161C37-25E3-123B-2434-C0272864F13E}"/>
          </ac:spMkLst>
        </pc:spChg>
        <pc:spChg chg="mod">
          <ac:chgData name="Cantamessa Astrid" userId="25f9f48d-85bc-43a4-947a-61da0b1c16f5" providerId="ADAL" clId="{9501F7E4-DF9C-474A-A27F-B498915C5561}" dt="2023-11-13T13:36:08.586" v="1432" actId="20577"/>
          <ac:spMkLst>
            <pc:docMk/>
            <pc:sldMk cId="3525052121" sldId="485"/>
            <ac:spMk id="33" creationId="{48E6006C-A67D-07E0-1971-E0E834315044}"/>
          </ac:spMkLst>
        </pc:spChg>
        <pc:spChg chg="mod">
          <ac:chgData name="Cantamessa Astrid" userId="25f9f48d-85bc-43a4-947a-61da0b1c16f5" providerId="ADAL" clId="{9501F7E4-DF9C-474A-A27F-B498915C5561}" dt="2023-11-14T13:48:58.301" v="3911" actId="1038"/>
          <ac:spMkLst>
            <pc:docMk/>
            <pc:sldMk cId="3525052121" sldId="485"/>
            <ac:spMk id="49" creationId="{8C36F107-FFF6-76BB-13CF-9931D595DDB5}"/>
          </ac:spMkLst>
        </pc:spChg>
        <pc:spChg chg="add mod">
          <ac:chgData name="Cantamessa Astrid" userId="25f9f48d-85bc-43a4-947a-61da0b1c16f5" providerId="ADAL" clId="{9501F7E4-DF9C-474A-A27F-B498915C5561}" dt="2023-11-15T12:12:44.139" v="7937" actId="207"/>
          <ac:spMkLst>
            <pc:docMk/>
            <pc:sldMk cId="3525052121" sldId="485"/>
            <ac:spMk id="50" creationId="{830823EA-6940-ED83-BCBB-753DC18DB6E0}"/>
          </ac:spMkLst>
        </pc:spChg>
        <pc:spChg chg="mod">
          <ac:chgData name="Cantamessa Astrid" userId="25f9f48d-85bc-43a4-947a-61da0b1c16f5" providerId="ADAL" clId="{9501F7E4-DF9C-474A-A27F-B498915C5561}" dt="2023-11-14T13:48:58.301" v="3911" actId="1038"/>
          <ac:spMkLst>
            <pc:docMk/>
            <pc:sldMk cId="3525052121" sldId="485"/>
            <ac:spMk id="51" creationId="{20231540-DA89-3A68-E497-AF92EBEB517E}"/>
          </ac:spMkLst>
        </pc:spChg>
        <pc:spChg chg="add mod">
          <ac:chgData name="Cantamessa Astrid" userId="25f9f48d-85bc-43a4-947a-61da0b1c16f5" providerId="ADAL" clId="{9501F7E4-DF9C-474A-A27F-B498915C5561}" dt="2023-11-15T12:12:44.139" v="7937" actId="207"/>
          <ac:spMkLst>
            <pc:docMk/>
            <pc:sldMk cId="3525052121" sldId="485"/>
            <ac:spMk id="52" creationId="{DD1A8CB7-8FE0-F196-2C79-9AF57CFBEC7E}"/>
          </ac:spMkLst>
        </pc:spChg>
        <pc:spChg chg="add mod">
          <ac:chgData name="Cantamessa Astrid" userId="25f9f48d-85bc-43a4-947a-61da0b1c16f5" providerId="ADAL" clId="{9501F7E4-DF9C-474A-A27F-B498915C5561}" dt="2023-11-15T12:19:52.612" v="8028" actId="1035"/>
          <ac:spMkLst>
            <pc:docMk/>
            <pc:sldMk cId="3525052121" sldId="485"/>
            <ac:spMk id="55" creationId="{CF4AEBCC-9F4A-BF51-CD52-C7F491519724}"/>
          </ac:spMkLst>
        </pc:spChg>
        <pc:spChg chg="add mod">
          <ac:chgData name="Cantamessa Astrid" userId="25f9f48d-85bc-43a4-947a-61da0b1c16f5" providerId="ADAL" clId="{9501F7E4-DF9C-474A-A27F-B498915C5561}" dt="2023-11-15T12:19:43.388" v="8027" actId="1035"/>
          <ac:spMkLst>
            <pc:docMk/>
            <pc:sldMk cId="3525052121" sldId="485"/>
            <ac:spMk id="56" creationId="{3A8DC249-13E2-936E-B7F2-AAFAAD98CB0B}"/>
          </ac:spMkLst>
        </pc:spChg>
        <pc:grpChg chg="add mod">
          <ac:chgData name="Cantamessa Astrid" userId="25f9f48d-85bc-43a4-947a-61da0b1c16f5" providerId="ADAL" clId="{9501F7E4-DF9C-474A-A27F-B498915C5561}" dt="2023-11-15T12:12:48.733" v="7940" actId="1035"/>
          <ac:grpSpMkLst>
            <pc:docMk/>
            <pc:sldMk cId="3525052121" sldId="485"/>
            <ac:grpSpMk id="53" creationId="{F596064C-69D4-B287-8140-66A7A275026F}"/>
          </ac:grpSpMkLst>
        </pc:grpChg>
        <pc:picChg chg="add mod">
          <ac:chgData name="Cantamessa Astrid" userId="25f9f48d-85bc-43a4-947a-61da0b1c16f5" providerId="ADAL" clId="{9501F7E4-DF9C-474A-A27F-B498915C5561}" dt="2023-11-15T12:09:51.301" v="7890" actId="1076"/>
          <ac:picMkLst>
            <pc:docMk/>
            <pc:sldMk cId="3525052121" sldId="485"/>
            <ac:picMk id="3" creationId="{1A6D72CD-9F94-FD88-48EA-6D938A3DAFB9}"/>
          </ac:picMkLst>
        </pc:picChg>
        <pc:picChg chg="del">
          <ac:chgData name="Cantamessa Astrid" userId="25f9f48d-85bc-43a4-947a-61da0b1c16f5" providerId="ADAL" clId="{9501F7E4-DF9C-474A-A27F-B498915C5561}" dt="2023-11-14T13:48:52.805" v="3885" actId="478"/>
          <ac:picMkLst>
            <pc:docMk/>
            <pc:sldMk cId="3525052121" sldId="485"/>
            <ac:picMk id="3" creationId="{E395D877-9FDB-30DC-6673-DCE7C0C844AC}"/>
          </ac:picMkLst>
        </pc:picChg>
        <pc:picChg chg="add mod">
          <ac:chgData name="Cantamessa Astrid" userId="25f9f48d-85bc-43a4-947a-61da0b1c16f5" providerId="ADAL" clId="{9501F7E4-DF9C-474A-A27F-B498915C5561}" dt="2023-11-14T13:48:53.584" v="3886"/>
          <ac:picMkLst>
            <pc:docMk/>
            <pc:sldMk cId="3525052121" sldId="485"/>
            <ac:picMk id="4" creationId="{0AB9990E-CCFD-D1F3-7BB9-66D2B265B12E}"/>
          </ac:picMkLst>
        </pc:picChg>
        <pc:picChg chg="del mod">
          <ac:chgData name="Cantamessa Astrid" userId="25f9f48d-85bc-43a4-947a-61da0b1c16f5" providerId="ADAL" clId="{9501F7E4-DF9C-474A-A27F-B498915C5561}" dt="2023-11-15T12:11:00.542" v="7911" actId="478"/>
          <ac:picMkLst>
            <pc:docMk/>
            <pc:sldMk cId="3525052121" sldId="485"/>
            <ac:picMk id="5" creationId="{9F1F030B-E7B3-5D7A-2718-576074B71D91}"/>
          </ac:picMkLst>
        </pc:picChg>
        <pc:picChg chg="del mod">
          <ac:chgData name="Cantamessa Astrid" userId="25f9f48d-85bc-43a4-947a-61da0b1c16f5" providerId="ADAL" clId="{9501F7E4-DF9C-474A-A27F-B498915C5561}" dt="2023-11-15T12:11:01.982" v="7912" actId="478"/>
          <ac:picMkLst>
            <pc:docMk/>
            <pc:sldMk cId="3525052121" sldId="485"/>
            <ac:picMk id="10" creationId="{AB27C47F-07E4-2C18-2128-C238D4BFC8C0}"/>
          </ac:picMkLst>
        </pc:picChg>
        <pc:picChg chg="add mod">
          <ac:chgData name="Cantamessa Astrid" userId="25f9f48d-85bc-43a4-947a-61da0b1c16f5" providerId="ADAL" clId="{9501F7E4-DF9C-474A-A27F-B498915C5561}" dt="2023-11-15T12:09:37.551" v="7884" actId="164"/>
          <ac:picMkLst>
            <pc:docMk/>
            <pc:sldMk cId="3525052121" sldId="485"/>
            <ac:picMk id="11" creationId="{412F3D09-75AF-0DD9-6F13-A75BBCACFD20}"/>
          </ac:picMkLst>
        </pc:picChg>
        <pc:picChg chg="add mod">
          <ac:chgData name="Cantamessa Astrid" userId="25f9f48d-85bc-43a4-947a-61da0b1c16f5" providerId="ADAL" clId="{9501F7E4-DF9C-474A-A27F-B498915C5561}" dt="2023-11-15T12:19:59.813" v="8029" actId="1035"/>
          <ac:picMkLst>
            <pc:docMk/>
            <pc:sldMk cId="3525052121" sldId="485"/>
            <ac:picMk id="54" creationId="{9D6AC827-EC44-0E06-E514-1EDD75D903C0}"/>
          </ac:picMkLst>
        </pc:picChg>
        <pc:picChg chg="del mod">
          <ac:chgData name="Cantamessa Astrid" userId="25f9f48d-85bc-43a4-947a-61da0b1c16f5" providerId="ADAL" clId="{9501F7E4-DF9C-474A-A27F-B498915C5561}" dt="2023-11-15T12:11:04.756" v="7915" actId="478"/>
          <ac:picMkLst>
            <pc:docMk/>
            <pc:sldMk cId="3525052121" sldId="485"/>
            <ac:picMk id="1026" creationId="{CE22D382-27C7-D300-2C88-ABBE35E528A6}"/>
          </ac:picMkLst>
        </pc:picChg>
      </pc:sldChg>
      <pc:sldChg chg="del ord">
        <pc:chgData name="Cantamessa Astrid" userId="25f9f48d-85bc-43a4-947a-61da0b1c16f5" providerId="ADAL" clId="{9501F7E4-DF9C-474A-A27F-B498915C5561}" dt="2023-11-14T13:46:05.311" v="3844" actId="47"/>
        <pc:sldMkLst>
          <pc:docMk/>
          <pc:sldMk cId="2827605956" sldId="486"/>
        </pc:sldMkLst>
      </pc:sldChg>
      <pc:sldChg chg="addSp delSp modSp mod">
        <pc:chgData name="Cantamessa Astrid" userId="25f9f48d-85bc-43a4-947a-61da0b1c16f5" providerId="ADAL" clId="{9501F7E4-DF9C-474A-A27F-B498915C5561}" dt="2023-11-14T13:48:19.461" v="3877" actId="478"/>
        <pc:sldMkLst>
          <pc:docMk/>
          <pc:sldMk cId="3734823317" sldId="488"/>
        </pc:sldMkLst>
        <pc:spChg chg="del mod">
          <ac:chgData name="Cantamessa Astrid" userId="25f9f48d-85bc-43a4-947a-61da0b1c16f5" providerId="ADAL" clId="{9501F7E4-DF9C-474A-A27F-B498915C5561}" dt="2023-11-14T13:48:19.461" v="3877" actId="478"/>
          <ac:spMkLst>
            <pc:docMk/>
            <pc:sldMk cId="3734823317" sldId="488"/>
            <ac:spMk id="3" creationId="{BB014999-013F-5FD0-D817-443E51639AA0}"/>
          </ac:spMkLst>
        </pc:spChg>
        <pc:spChg chg="del">
          <ac:chgData name="Cantamessa Astrid" userId="25f9f48d-85bc-43a4-947a-61da0b1c16f5" providerId="ADAL" clId="{9501F7E4-DF9C-474A-A27F-B498915C5561}" dt="2023-11-13T10:16:01.330" v="1351" actId="478"/>
          <ac:spMkLst>
            <pc:docMk/>
            <pc:sldMk cId="3734823317" sldId="488"/>
            <ac:spMk id="11" creationId="{4340A18F-4656-4E4B-85C1-FB12231F44E9}"/>
          </ac:spMkLst>
        </pc:spChg>
        <pc:picChg chg="add mod">
          <ac:chgData name="Cantamessa Astrid" userId="25f9f48d-85bc-43a4-947a-61da0b1c16f5" providerId="ADAL" clId="{9501F7E4-DF9C-474A-A27F-B498915C5561}" dt="2023-11-14T13:48:10.865" v="3875"/>
          <ac:picMkLst>
            <pc:docMk/>
            <pc:sldMk cId="3734823317" sldId="488"/>
            <ac:picMk id="4" creationId="{4F73D2BA-D00A-7BB5-9A61-57183F5E6C59}"/>
          </ac:picMkLst>
        </pc:picChg>
        <pc:picChg chg="del">
          <ac:chgData name="Cantamessa Astrid" userId="25f9f48d-85bc-43a4-947a-61da0b1c16f5" providerId="ADAL" clId="{9501F7E4-DF9C-474A-A27F-B498915C5561}" dt="2023-11-14T13:48:10.540" v="3874" actId="478"/>
          <ac:picMkLst>
            <pc:docMk/>
            <pc:sldMk cId="3734823317" sldId="488"/>
            <ac:picMk id="10" creationId="{95851A77-BBD5-4AF6-AE6C-EC51DAB4E887}"/>
          </ac:picMkLst>
        </pc:picChg>
      </pc:sldChg>
      <pc:sldChg chg="addSp delSp modSp mod">
        <pc:chgData name="Cantamessa Astrid" userId="25f9f48d-85bc-43a4-947a-61da0b1c16f5" providerId="ADAL" clId="{9501F7E4-DF9C-474A-A27F-B498915C5561}" dt="2023-11-14T13:48:05.696" v="3871"/>
        <pc:sldMkLst>
          <pc:docMk/>
          <pc:sldMk cId="2667809390" sldId="489"/>
        </pc:sldMkLst>
        <pc:spChg chg="del">
          <ac:chgData name="Cantamessa Astrid" userId="25f9f48d-85bc-43a4-947a-61da0b1c16f5" providerId="ADAL" clId="{9501F7E4-DF9C-474A-A27F-B498915C5561}" dt="2023-11-13T10:16:07.073" v="1353" actId="478"/>
          <ac:spMkLst>
            <pc:docMk/>
            <pc:sldMk cId="2667809390" sldId="489"/>
            <ac:spMk id="11" creationId="{4340A18F-4656-4E4B-85C1-FB12231F44E9}"/>
          </ac:spMkLst>
        </pc:spChg>
        <pc:picChg chg="add mod">
          <ac:chgData name="Cantamessa Astrid" userId="25f9f48d-85bc-43a4-947a-61da0b1c16f5" providerId="ADAL" clId="{9501F7E4-DF9C-474A-A27F-B498915C5561}" dt="2023-11-14T13:48:05.696" v="3871"/>
          <ac:picMkLst>
            <pc:docMk/>
            <pc:sldMk cId="2667809390" sldId="489"/>
            <ac:picMk id="3" creationId="{1096F248-4CEC-D90D-4C65-EB5B9182BC80}"/>
          </ac:picMkLst>
        </pc:picChg>
        <pc:picChg chg="del">
          <ac:chgData name="Cantamessa Astrid" userId="25f9f48d-85bc-43a4-947a-61da0b1c16f5" providerId="ADAL" clId="{9501F7E4-DF9C-474A-A27F-B498915C5561}" dt="2023-11-14T13:48:05.428" v="3870" actId="478"/>
          <ac:picMkLst>
            <pc:docMk/>
            <pc:sldMk cId="2667809390" sldId="489"/>
            <ac:picMk id="10" creationId="{95851A77-BBD5-4AF6-AE6C-EC51DAB4E887}"/>
          </ac:picMkLst>
        </pc:picChg>
      </pc:sldChg>
      <pc:sldChg chg="addSp delSp modSp mod">
        <pc:chgData name="Cantamessa Astrid" userId="25f9f48d-85bc-43a4-947a-61da0b1c16f5" providerId="ADAL" clId="{9501F7E4-DF9C-474A-A27F-B498915C5561}" dt="2023-11-14T13:48:00.406" v="3867"/>
        <pc:sldMkLst>
          <pc:docMk/>
          <pc:sldMk cId="3748058052" sldId="490"/>
        </pc:sldMkLst>
        <pc:spChg chg="del">
          <ac:chgData name="Cantamessa Astrid" userId="25f9f48d-85bc-43a4-947a-61da0b1c16f5" providerId="ADAL" clId="{9501F7E4-DF9C-474A-A27F-B498915C5561}" dt="2023-11-13T10:16:14.097" v="1355" actId="478"/>
          <ac:spMkLst>
            <pc:docMk/>
            <pc:sldMk cId="3748058052" sldId="490"/>
            <ac:spMk id="16" creationId="{5D77C14A-DEFB-48B2-9A1E-F87527DEF6A0}"/>
          </ac:spMkLst>
        </pc:spChg>
        <pc:picChg chg="add mod">
          <ac:chgData name="Cantamessa Astrid" userId="25f9f48d-85bc-43a4-947a-61da0b1c16f5" providerId="ADAL" clId="{9501F7E4-DF9C-474A-A27F-B498915C5561}" dt="2023-11-14T13:48:00.406" v="3867"/>
          <ac:picMkLst>
            <pc:docMk/>
            <pc:sldMk cId="3748058052" sldId="490"/>
            <ac:picMk id="3" creationId="{A13CCF80-6C67-237C-2783-2C0AA02F38A1}"/>
          </ac:picMkLst>
        </pc:picChg>
        <pc:picChg chg="del">
          <ac:chgData name="Cantamessa Astrid" userId="25f9f48d-85bc-43a4-947a-61da0b1c16f5" providerId="ADAL" clId="{9501F7E4-DF9C-474A-A27F-B498915C5561}" dt="2023-11-14T13:48:00.092" v="3866" actId="478"/>
          <ac:picMkLst>
            <pc:docMk/>
            <pc:sldMk cId="3748058052" sldId="490"/>
            <ac:picMk id="15" creationId="{321DBF1B-06ED-4EBB-88FD-B42C31035028}"/>
          </ac:picMkLst>
        </pc:picChg>
      </pc:sldChg>
      <pc:sldChg chg="addSp delSp modSp mod ord delAnim modAnim modNotesTx">
        <pc:chgData name="Cantamessa Astrid" userId="25f9f48d-85bc-43a4-947a-61da0b1c16f5" providerId="ADAL" clId="{9501F7E4-DF9C-474A-A27F-B498915C5561}" dt="2023-11-14T14:53:24.032" v="6284" actId="20577"/>
        <pc:sldMkLst>
          <pc:docMk/>
          <pc:sldMk cId="3705121573" sldId="491"/>
        </pc:sldMkLst>
        <pc:spChg chg="mod">
          <ac:chgData name="Cantamessa Astrid" userId="25f9f48d-85bc-43a4-947a-61da0b1c16f5" providerId="ADAL" clId="{9501F7E4-DF9C-474A-A27F-B498915C5561}" dt="2023-11-14T13:49:43.507" v="3935" actId="20577"/>
          <ac:spMkLst>
            <pc:docMk/>
            <pc:sldMk cId="3705121573" sldId="491"/>
            <ac:spMk id="19" creationId="{628B4AD8-5D84-03DB-7C28-EE60E43D227C}"/>
          </ac:spMkLst>
        </pc:spChg>
        <pc:spChg chg="del">
          <ac:chgData name="Cantamessa Astrid" userId="25f9f48d-85bc-43a4-947a-61da0b1c16f5" providerId="ADAL" clId="{9501F7E4-DF9C-474A-A27F-B498915C5561}" dt="2023-11-14T12:11:24.929" v="2761" actId="478"/>
          <ac:spMkLst>
            <pc:docMk/>
            <pc:sldMk cId="3705121573" sldId="491"/>
            <ac:spMk id="30" creationId="{508FAA97-6A26-DBFB-E30E-2CFC21C46CEF}"/>
          </ac:spMkLst>
        </pc:spChg>
        <pc:spChg chg="del">
          <ac:chgData name="Cantamessa Astrid" userId="25f9f48d-85bc-43a4-947a-61da0b1c16f5" providerId="ADAL" clId="{9501F7E4-DF9C-474A-A27F-B498915C5561}" dt="2023-11-14T12:11:24.929" v="2761" actId="478"/>
          <ac:spMkLst>
            <pc:docMk/>
            <pc:sldMk cId="3705121573" sldId="491"/>
            <ac:spMk id="37" creationId="{E70E0BAB-AEC5-C57D-AD8A-2F5204665EB7}"/>
          </ac:spMkLst>
        </pc:spChg>
        <pc:spChg chg="mod">
          <ac:chgData name="Cantamessa Astrid" userId="25f9f48d-85bc-43a4-947a-61da0b1c16f5" providerId="ADAL" clId="{9501F7E4-DF9C-474A-A27F-B498915C5561}" dt="2023-11-14T13:28:19.699" v="3563" actId="1076"/>
          <ac:spMkLst>
            <pc:docMk/>
            <pc:sldMk cId="3705121573" sldId="491"/>
            <ac:spMk id="59" creationId="{371AC113-CB76-5E24-A8E7-404804273952}"/>
          </ac:spMkLst>
        </pc:spChg>
        <pc:spChg chg="mod">
          <ac:chgData name="Cantamessa Astrid" userId="25f9f48d-85bc-43a4-947a-61da0b1c16f5" providerId="ADAL" clId="{9501F7E4-DF9C-474A-A27F-B498915C5561}" dt="2023-11-14T13:28:19.699" v="3563" actId="1076"/>
          <ac:spMkLst>
            <pc:docMk/>
            <pc:sldMk cId="3705121573" sldId="491"/>
            <ac:spMk id="60" creationId="{960113E8-0E0C-4930-2BD5-D43F0479271C}"/>
          </ac:spMkLst>
        </pc:spChg>
        <pc:spChg chg="mod">
          <ac:chgData name="Cantamessa Astrid" userId="25f9f48d-85bc-43a4-947a-61da0b1c16f5" providerId="ADAL" clId="{9501F7E4-DF9C-474A-A27F-B498915C5561}" dt="2023-11-14T12:11:37.636" v="2763" actId="1076"/>
          <ac:spMkLst>
            <pc:docMk/>
            <pc:sldMk cId="3705121573" sldId="491"/>
            <ac:spMk id="65" creationId="{4E95C8D9-DECC-7C05-3697-B535246737DF}"/>
          </ac:spMkLst>
        </pc:spChg>
        <pc:spChg chg="mod">
          <ac:chgData name="Cantamessa Astrid" userId="25f9f48d-85bc-43a4-947a-61da0b1c16f5" providerId="ADAL" clId="{9501F7E4-DF9C-474A-A27F-B498915C5561}" dt="2023-11-14T12:12:02.043" v="2771" actId="20577"/>
          <ac:spMkLst>
            <pc:docMk/>
            <pc:sldMk cId="3705121573" sldId="491"/>
            <ac:spMk id="77" creationId="{2D1CE2B6-644F-A3CC-0A1D-7B736DF4ACCB}"/>
          </ac:spMkLst>
        </pc:spChg>
        <pc:spChg chg="mod">
          <ac:chgData name="Cantamessa Astrid" userId="25f9f48d-85bc-43a4-947a-61da0b1c16f5" providerId="ADAL" clId="{9501F7E4-DF9C-474A-A27F-B498915C5561}" dt="2023-11-14T13:26:24.677" v="3553" actId="1038"/>
          <ac:spMkLst>
            <pc:docMk/>
            <pc:sldMk cId="3705121573" sldId="491"/>
            <ac:spMk id="78" creationId="{CCDCF20E-21EF-2EEB-F3C5-202F075EFE04}"/>
          </ac:spMkLst>
        </pc:spChg>
        <pc:spChg chg="mod">
          <ac:chgData name="Cantamessa Astrid" userId="25f9f48d-85bc-43a4-947a-61da0b1c16f5" providerId="ADAL" clId="{9501F7E4-DF9C-474A-A27F-B498915C5561}" dt="2023-11-14T13:26:24.677" v="3553" actId="1038"/>
          <ac:spMkLst>
            <pc:docMk/>
            <pc:sldMk cId="3705121573" sldId="491"/>
            <ac:spMk id="97" creationId="{1421F4BC-3DD5-A225-0599-0062EEFE502E}"/>
          </ac:spMkLst>
        </pc:spChg>
        <pc:spChg chg="mod">
          <ac:chgData name="Cantamessa Astrid" userId="25f9f48d-85bc-43a4-947a-61da0b1c16f5" providerId="ADAL" clId="{9501F7E4-DF9C-474A-A27F-B498915C5561}" dt="2023-11-14T13:26:24.677" v="3553" actId="1038"/>
          <ac:spMkLst>
            <pc:docMk/>
            <pc:sldMk cId="3705121573" sldId="491"/>
            <ac:spMk id="98" creationId="{470498DD-41CE-B3E2-8942-263CF0779BEF}"/>
          </ac:spMkLst>
        </pc:spChg>
        <pc:spChg chg="mod">
          <ac:chgData name="Cantamessa Astrid" userId="25f9f48d-85bc-43a4-947a-61da0b1c16f5" providerId="ADAL" clId="{9501F7E4-DF9C-474A-A27F-B498915C5561}" dt="2023-11-14T13:26:15.601" v="3544" actId="1036"/>
          <ac:spMkLst>
            <pc:docMk/>
            <pc:sldMk cId="3705121573" sldId="491"/>
            <ac:spMk id="99" creationId="{DFE6C433-0B90-B205-DA34-3892A4B4F742}"/>
          </ac:spMkLst>
        </pc:spChg>
        <pc:spChg chg="mod">
          <ac:chgData name="Cantamessa Astrid" userId="25f9f48d-85bc-43a4-947a-61da0b1c16f5" providerId="ADAL" clId="{9501F7E4-DF9C-474A-A27F-B498915C5561}" dt="2023-11-14T13:26:07.340" v="3537" actId="1036"/>
          <ac:spMkLst>
            <pc:docMk/>
            <pc:sldMk cId="3705121573" sldId="491"/>
            <ac:spMk id="108" creationId="{824438ED-7F03-E0BD-F1D5-C607799E80A0}"/>
          </ac:spMkLst>
        </pc:spChg>
        <pc:spChg chg="mod">
          <ac:chgData name="Cantamessa Astrid" userId="25f9f48d-85bc-43a4-947a-61da0b1c16f5" providerId="ADAL" clId="{9501F7E4-DF9C-474A-A27F-B498915C5561}" dt="2023-11-14T12:11:37.636" v="2763" actId="1076"/>
          <ac:spMkLst>
            <pc:docMk/>
            <pc:sldMk cId="3705121573" sldId="491"/>
            <ac:spMk id="130" creationId="{AFB0A7D5-6141-493A-7EB3-F6BFFC8E1137}"/>
          </ac:spMkLst>
        </pc:spChg>
        <pc:spChg chg="mod">
          <ac:chgData name="Cantamessa Astrid" userId="25f9f48d-85bc-43a4-947a-61da0b1c16f5" providerId="ADAL" clId="{9501F7E4-DF9C-474A-A27F-B498915C5561}" dt="2023-11-14T12:11:37.636" v="2763" actId="1076"/>
          <ac:spMkLst>
            <pc:docMk/>
            <pc:sldMk cId="3705121573" sldId="491"/>
            <ac:spMk id="131" creationId="{80762E21-D78A-7BC2-EB4E-307536F90AD1}"/>
          </ac:spMkLst>
        </pc:spChg>
        <pc:spChg chg="mod">
          <ac:chgData name="Cantamessa Astrid" userId="25f9f48d-85bc-43a4-947a-61da0b1c16f5" providerId="ADAL" clId="{9501F7E4-DF9C-474A-A27F-B498915C5561}" dt="2023-11-14T12:11:37.636" v="2763" actId="1076"/>
          <ac:spMkLst>
            <pc:docMk/>
            <pc:sldMk cId="3705121573" sldId="491"/>
            <ac:spMk id="132" creationId="{3C56C96C-88BD-B18F-8AEA-4540B92F23A1}"/>
          </ac:spMkLst>
        </pc:spChg>
        <pc:spChg chg="mod">
          <ac:chgData name="Cantamessa Astrid" userId="25f9f48d-85bc-43a4-947a-61da0b1c16f5" providerId="ADAL" clId="{9501F7E4-DF9C-474A-A27F-B498915C5561}" dt="2023-11-14T12:11:37.636" v="2763" actId="1076"/>
          <ac:spMkLst>
            <pc:docMk/>
            <pc:sldMk cId="3705121573" sldId="491"/>
            <ac:spMk id="136" creationId="{7ED1E4BE-F020-9A5E-8637-EFF1EAEB9A1C}"/>
          </ac:spMkLst>
        </pc:spChg>
        <pc:spChg chg="mod">
          <ac:chgData name="Cantamessa Astrid" userId="25f9f48d-85bc-43a4-947a-61da0b1c16f5" providerId="ADAL" clId="{9501F7E4-DF9C-474A-A27F-B498915C5561}" dt="2023-11-14T12:11:37.636" v="2763" actId="1076"/>
          <ac:spMkLst>
            <pc:docMk/>
            <pc:sldMk cId="3705121573" sldId="491"/>
            <ac:spMk id="138" creationId="{16195B29-E42C-1E9C-5DCC-F16A7B990E3F}"/>
          </ac:spMkLst>
        </pc:spChg>
        <pc:spChg chg="mod">
          <ac:chgData name="Cantamessa Astrid" userId="25f9f48d-85bc-43a4-947a-61da0b1c16f5" providerId="ADAL" clId="{9501F7E4-DF9C-474A-A27F-B498915C5561}" dt="2023-11-14T13:29:32.592" v="3583" actId="1035"/>
          <ac:spMkLst>
            <pc:docMk/>
            <pc:sldMk cId="3705121573" sldId="491"/>
            <ac:spMk id="161" creationId="{75785A75-3ADD-7BD1-3096-8830FC939094}"/>
          </ac:spMkLst>
        </pc:spChg>
        <pc:spChg chg="mod">
          <ac:chgData name="Cantamessa Astrid" userId="25f9f48d-85bc-43a4-947a-61da0b1c16f5" providerId="ADAL" clId="{9501F7E4-DF9C-474A-A27F-B498915C5561}" dt="2023-11-14T13:25:31.260" v="3533" actId="1035"/>
          <ac:spMkLst>
            <pc:docMk/>
            <pc:sldMk cId="3705121573" sldId="491"/>
            <ac:spMk id="167" creationId="{7CA4AFA8-3488-B552-90FD-AB59DDA2C2F3}"/>
          </ac:spMkLst>
        </pc:spChg>
        <pc:spChg chg="mod">
          <ac:chgData name="Cantamessa Astrid" userId="25f9f48d-85bc-43a4-947a-61da0b1c16f5" providerId="ADAL" clId="{9501F7E4-DF9C-474A-A27F-B498915C5561}" dt="2023-11-14T13:26:24.677" v="3553" actId="1038"/>
          <ac:spMkLst>
            <pc:docMk/>
            <pc:sldMk cId="3705121573" sldId="491"/>
            <ac:spMk id="180" creationId="{A6793BDE-BD45-E8F9-523F-834AA95F06D3}"/>
          </ac:spMkLst>
        </pc:spChg>
        <pc:spChg chg="mod">
          <ac:chgData name="Cantamessa Astrid" userId="25f9f48d-85bc-43a4-947a-61da0b1c16f5" providerId="ADAL" clId="{9501F7E4-DF9C-474A-A27F-B498915C5561}" dt="2023-11-14T13:29:32.592" v="3583" actId="1035"/>
          <ac:spMkLst>
            <pc:docMk/>
            <pc:sldMk cId="3705121573" sldId="491"/>
            <ac:spMk id="215" creationId="{3940D4B3-DCE8-52CE-8A82-42FD53B31AEA}"/>
          </ac:spMkLst>
        </pc:spChg>
        <pc:grpChg chg="del">
          <ac:chgData name="Cantamessa Astrid" userId="25f9f48d-85bc-43a4-947a-61da0b1c16f5" providerId="ADAL" clId="{9501F7E4-DF9C-474A-A27F-B498915C5561}" dt="2023-11-14T12:11:24.929" v="2761" actId="478"/>
          <ac:grpSpMkLst>
            <pc:docMk/>
            <pc:sldMk cId="3705121573" sldId="491"/>
            <ac:grpSpMk id="9" creationId="{6AE52A74-F281-3148-04CB-3E1960E7B0DE}"/>
          </ac:grpSpMkLst>
        </pc:grpChg>
        <pc:grpChg chg="mod">
          <ac:chgData name="Cantamessa Astrid" userId="25f9f48d-85bc-43a4-947a-61da0b1c16f5" providerId="ADAL" clId="{9501F7E4-DF9C-474A-A27F-B498915C5561}" dt="2023-11-14T12:11:37.636" v="2763" actId="1076"/>
          <ac:grpSpMkLst>
            <pc:docMk/>
            <pc:sldMk cId="3705121573" sldId="491"/>
            <ac:grpSpMk id="13" creationId="{7E9541F4-D703-D4AF-3050-10DF5792BE53}"/>
          </ac:grpSpMkLst>
        </pc:grpChg>
        <pc:grpChg chg="mod">
          <ac:chgData name="Cantamessa Astrid" userId="25f9f48d-85bc-43a4-947a-61da0b1c16f5" providerId="ADAL" clId="{9501F7E4-DF9C-474A-A27F-B498915C5561}" dt="2023-11-14T12:11:37.636" v="2763" actId="1076"/>
          <ac:grpSpMkLst>
            <pc:docMk/>
            <pc:sldMk cId="3705121573" sldId="491"/>
            <ac:grpSpMk id="14" creationId="{17620D9B-4462-41A8-91D7-3DD0F2ABFD7F}"/>
          </ac:grpSpMkLst>
        </pc:grpChg>
        <pc:grpChg chg="mod">
          <ac:chgData name="Cantamessa Astrid" userId="25f9f48d-85bc-43a4-947a-61da0b1c16f5" providerId="ADAL" clId="{9501F7E4-DF9C-474A-A27F-B498915C5561}" dt="2023-11-14T12:11:37.636" v="2763" actId="1076"/>
          <ac:grpSpMkLst>
            <pc:docMk/>
            <pc:sldMk cId="3705121573" sldId="491"/>
            <ac:grpSpMk id="17" creationId="{DA64C26A-D537-02B0-5ADD-9E20E5B168E3}"/>
          </ac:grpSpMkLst>
        </pc:grpChg>
        <pc:grpChg chg="mod">
          <ac:chgData name="Cantamessa Astrid" userId="25f9f48d-85bc-43a4-947a-61da0b1c16f5" providerId="ADAL" clId="{9501F7E4-DF9C-474A-A27F-B498915C5561}" dt="2023-11-14T13:25:31.260" v="3533" actId="1035"/>
          <ac:grpSpMkLst>
            <pc:docMk/>
            <pc:sldMk cId="3705121573" sldId="491"/>
            <ac:grpSpMk id="198" creationId="{85290972-3279-1748-3292-474CE31AFCA6}"/>
          </ac:grpSpMkLst>
        </pc:grpChg>
        <pc:picChg chg="del">
          <ac:chgData name="Cantamessa Astrid" userId="25f9f48d-85bc-43a4-947a-61da0b1c16f5" providerId="ADAL" clId="{9501F7E4-DF9C-474A-A27F-B498915C5561}" dt="2023-11-14T13:47:40.900" v="3856" actId="478"/>
          <ac:picMkLst>
            <pc:docMk/>
            <pc:sldMk cId="3705121573" sldId="491"/>
            <ac:picMk id="20" creationId="{AEA1BD63-6E52-4AE7-9E88-8A9FD6BF30D9}"/>
          </ac:picMkLst>
        </pc:picChg>
        <pc:picChg chg="del">
          <ac:chgData name="Cantamessa Astrid" userId="25f9f48d-85bc-43a4-947a-61da0b1c16f5" providerId="ADAL" clId="{9501F7E4-DF9C-474A-A27F-B498915C5561}" dt="2023-11-14T12:11:24.929" v="2761" actId="478"/>
          <ac:picMkLst>
            <pc:docMk/>
            <pc:sldMk cId="3705121573" sldId="491"/>
            <ac:picMk id="29" creationId="{93D9BBB4-6F09-2C13-D2D9-4FC3AA97CA24}"/>
          </ac:picMkLst>
        </pc:picChg>
        <pc:picChg chg="del">
          <ac:chgData name="Cantamessa Astrid" userId="25f9f48d-85bc-43a4-947a-61da0b1c16f5" providerId="ADAL" clId="{9501F7E4-DF9C-474A-A27F-B498915C5561}" dt="2023-11-14T12:11:24.929" v="2761" actId="478"/>
          <ac:picMkLst>
            <pc:docMk/>
            <pc:sldMk cId="3705121573" sldId="491"/>
            <ac:picMk id="36" creationId="{BAE30248-CC24-A16C-63BF-88CDE4651376}"/>
          </ac:picMkLst>
        </pc:picChg>
        <pc:picChg chg="add mod">
          <ac:chgData name="Cantamessa Astrid" userId="25f9f48d-85bc-43a4-947a-61da0b1c16f5" providerId="ADAL" clId="{9501F7E4-DF9C-474A-A27F-B498915C5561}" dt="2023-11-14T13:47:41.776" v="3857"/>
          <ac:picMkLst>
            <pc:docMk/>
            <pc:sldMk cId="3705121573" sldId="491"/>
            <ac:picMk id="40" creationId="{C794C63A-69C3-E346-BE94-078CF533C450}"/>
          </ac:picMkLst>
        </pc:picChg>
        <pc:picChg chg="mod">
          <ac:chgData name="Cantamessa Astrid" userId="25f9f48d-85bc-43a4-947a-61da0b1c16f5" providerId="ADAL" clId="{9501F7E4-DF9C-474A-A27F-B498915C5561}" dt="2023-11-14T13:28:19.699" v="3563" actId="1076"/>
          <ac:picMkLst>
            <pc:docMk/>
            <pc:sldMk cId="3705121573" sldId="491"/>
            <ac:picMk id="58" creationId="{8EC72F6B-1186-4730-00E9-01FA98326B13}"/>
          </ac:picMkLst>
        </pc:picChg>
        <pc:cxnChg chg="del">
          <ac:chgData name="Cantamessa Astrid" userId="25f9f48d-85bc-43a4-947a-61da0b1c16f5" providerId="ADAL" clId="{9501F7E4-DF9C-474A-A27F-B498915C5561}" dt="2023-11-14T12:11:24.929" v="2761" actId="478"/>
          <ac:cxnSpMkLst>
            <pc:docMk/>
            <pc:sldMk cId="3705121573" sldId="491"/>
            <ac:cxnSpMk id="38" creationId="{F325878D-EEA1-7C16-59E0-3C143F54236F}"/>
          </ac:cxnSpMkLst>
        </pc:cxnChg>
        <pc:cxnChg chg="mod">
          <ac:chgData name="Cantamessa Astrid" userId="25f9f48d-85bc-43a4-947a-61da0b1c16f5" providerId="ADAL" clId="{9501F7E4-DF9C-474A-A27F-B498915C5561}" dt="2023-11-14T12:11:37.636" v="2763" actId="1076"/>
          <ac:cxnSpMkLst>
            <pc:docMk/>
            <pc:sldMk cId="3705121573" sldId="491"/>
            <ac:cxnSpMk id="48" creationId="{E5F10425-105D-34F2-F863-900DD5B2D7E5}"/>
          </ac:cxnSpMkLst>
        </pc:cxnChg>
        <pc:cxnChg chg="mod">
          <ac:chgData name="Cantamessa Astrid" userId="25f9f48d-85bc-43a4-947a-61da0b1c16f5" providerId="ADAL" clId="{9501F7E4-DF9C-474A-A27F-B498915C5561}" dt="2023-11-14T12:11:37.636" v="2763" actId="1076"/>
          <ac:cxnSpMkLst>
            <pc:docMk/>
            <pc:sldMk cId="3705121573" sldId="491"/>
            <ac:cxnSpMk id="75" creationId="{DC6C7AB9-50CC-5D37-8809-FEC4A68B906E}"/>
          </ac:cxnSpMkLst>
        </pc:cxnChg>
        <pc:cxnChg chg="mod">
          <ac:chgData name="Cantamessa Astrid" userId="25f9f48d-85bc-43a4-947a-61da0b1c16f5" providerId="ADAL" clId="{9501F7E4-DF9C-474A-A27F-B498915C5561}" dt="2023-11-14T13:44:54.323" v="3842" actId="14100"/>
          <ac:cxnSpMkLst>
            <pc:docMk/>
            <pc:sldMk cId="3705121573" sldId="491"/>
            <ac:cxnSpMk id="101" creationId="{600D0E04-080D-F87C-E6DC-9007816AFE30}"/>
          </ac:cxnSpMkLst>
        </pc:cxnChg>
        <pc:cxnChg chg="mod">
          <ac:chgData name="Cantamessa Astrid" userId="25f9f48d-85bc-43a4-947a-61da0b1c16f5" providerId="ADAL" clId="{9501F7E4-DF9C-474A-A27F-B498915C5561}" dt="2023-11-14T13:44:50.557" v="3841" actId="14100"/>
          <ac:cxnSpMkLst>
            <pc:docMk/>
            <pc:sldMk cId="3705121573" sldId="491"/>
            <ac:cxnSpMk id="102" creationId="{A767B55F-5026-7526-0FBE-E419FCCF949A}"/>
          </ac:cxnSpMkLst>
        </pc:cxnChg>
        <pc:cxnChg chg="mod">
          <ac:chgData name="Cantamessa Astrid" userId="25f9f48d-85bc-43a4-947a-61da0b1c16f5" providerId="ADAL" clId="{9501F7E4-DF9C-474A-A27F-B498915C5561}" dt="2023-11-14T13:44:17.908" v="3838" actId="14100"/>
          <ac:cxnSpMkLst>
            <pc:docMk/>
            <pc:sldMk cId="3705121573" sldId="491"/>
            <ac:cxnSpMk id="105" creationId="{49FEEB30-F229-2A05-6677-476F34D17984}"/>
          </ac:cxnSpMkLst>
        </pc:cxnChg>
        <pc:cxnChg chg="mod">
          <ac:chgData name="Cantamessa Astrid" userId="25f9f48d-85bc-43a4-947a-61da0b1c16f5" providerId="ADAL" clId="{9501F7E4-DF9C-474A-A27F-B498915C5561}" dt="2023-11-14T12:11:37.636" v="2763" actId="1076"/>
          <ac:cxnSpMkLst>
            <pc:docMk/>
            <pc:sldMk cId="3705121573" sldId="491"/>
            <ac:cxnSpMk id="139" creationId="{E4F4763D-7A47-BAC5-A5C6-70A2790CF070}"/>
          </ac:cxnSpMkLst>
        </pc:cxnChg>
        <pc:cxnChg chg="mod">
          <ac:chgData name="Cantamessa Astrid" userId="25f9f48d-85bc-43a4-947a-61da0b1c16f5" providerId="ADAL" clId="{9501F7E4-DF9C-474A-A27F-B498915C5561}" dt="2023-11-14T12:11:37.636" v="2763" actId="1076"/>
          <ac:cxnSpMkLst>
            <pc:docMk/>
            <pc:sldMk cId="3705121573" sldId="491"/>
            <ac:cxnSpMk id="143" creationId="{1854B9E1-B392-5EBF-0039-B3C7336834A5}"/>
          </ac:cxnSpMkLst>
        </pc:cxnChg>
        <pc:cxnChg chg="mod">
          <ac:chgData name="Cantamessa Astrid" userId="25f9f48d-85bc-43a4-947a-61da0b1c16f5" providerId="ADAL" clId="{9501F7E4-DF9C-474A-A27F-B498915C5561}" dt="2023-11-14T13:25:31.260" v="3533" actId="1035"/>
          <ac:cxnSpMkLst>
            <pc:docMk/>
            <pc:sldMk cId="3705121573" sldId="491"/>
            <ac:cxnSpMk id="163" creationId="{F30D509E-AB98-6112-7F10-5D5197BAAF5C}"/>
          </ac:cxnSpMkLst>
        </pc:cxnChg>
        <pc:cxnChg chg="mod">
          <ac:chgData name="Cantamessa Astrid" userId="25f9f48d-85bc-43a4-947a-61da0b1c16f5" providerId="ADAL" clId="{9501F7E4-DF9C-474A-A27F-B498915C5561}" dt="2023-11-14T13:25:31.260" v="3533" actId="1035"/>
          <ac:cxnSpMkLst>
            <pc:docMk/>
            <pc:sldMk cId="3705121573" sldId="491"/>
            <ac:cxnSpMk id="169" creationId="{532D2952-06BD-CAE4-5825-1695B090D895}"/>
          </ac:cxnSpMkLst>
        </pc:cxnChg>
        <pc:cxnChg chg="mod">
          <ac:chgData name="Cantamessa Astrid" userId="25f9f48d-85bc-43a4-947a-61da0b1c16f5" providerId="ADAL" clId="{9501F7E4-DF9C-474A-A27F-B498915C5561}" dt="2023-11-14T13:44:22.014" v="3839" actId="14100"/>
          <ac:cxnSpMkLst>
            <pc:docMk/>
            <pc:sldMk cId="3705121573" sldId="491"/>
            <ac:cxnSpMk id="181" creationId="{58EE6E8F-EF84-9CC8-1D33-5D7B72812356}"/>
          </ac:cxnSpMkLst>
        </pc:cxnChg>
      </pc:sldChg>
      <pc:sldChg chg="addSp delSp modSp mod modNotesTx">
        <pc:chgData name="Cantamessa Astrid" userId="25f9f48d-85bc-43a4-947a-61da0b1c16f5" providerId="ADAL" clId="{9501F7E4-DF9C-474A-A27F-B498915C5561}" dt="2023-11-14T14:54:35.003" v="6287" actId="20577"/>
        <pc:sldMkLst>
          <pc:docMk/>
          <pc:sldMk cId="550604560" sldId="492"/>
        </pc:sldMkLst>
        <pc:spChg chg="mod">
          <ac:chgData name="Cantamessa Astrid" userId="25f9f48d-85bc-43a4-947a-61da0b1c16f5" providerId="ADAL" clId="{9501F7E4-DF9C-474A-A27F-B498915C5561}" dt="2023-11-14T13:49:49.773" v="3939" actId="20577"/>
          <ac:spMkLst>
            <pc:docMk/>
            <pc:sldMk cId="550604560" sldId="492"/>
            <ac:spMk id="4" creationId="{D0EE8EAE-6776-4DED-DCAE-7B62C2DB9B52}"/>
          </ac:spMkLst>
        </pc:spChg>
        <pc:picChg chg="add mod">
          <ac:chgData name="Cantamessa Astrid" userId="25f9f48d-85bc-43a4-947a-61da0b1c16f5" providerId="ADAL" clId="{9501F7E4-DF9C-474A-A27F-B498915C5561}" dt="2023-11-14T13:47:47.521" v="3861"/>
          <ac:picMkLst>
            <pc:docMk/>
            <pc:sldMk cId="550604560" sldId="492"/>
            <ac:picMk id="2" creationId="{449C5AFD-5A10-AC7F-DFA0-A1B23105B01C}"/>
          </ac:picMkLst>
        </pc:picChg>
        <pc:picChg chg="del">
          <ac:chgData name="Cantamessa Astrid" userId="25f9f48d-85bc-43a4-947a-61da0b1c16f5" providerId="ADAL" clId="{9501F7E4-DF9C-474A-A27F-B498915C5561}" dt="2023-11-14T13:47:46.700" v="3860" actId="478"/>
          <ac:picMkLst>
            <pc:docMk/>
            <pc:sldMk cId="550604560" sldId="492"/>
            <ac:picMk id="8" creationId="{CFB7DE92-41DB-7999-7245-1C9319B4FEDD}"/>
          </ac:picMkLst>
        </pc:picChg>
      </pc:sldChg>
      <pc:sldChg chg="addSp delSp modSp mod addAnim delAnim modAnim modNotesTx">
        <pc:chgData name="Cantamessa Astrid" userId="25f9f48d-85bc-43a4-947a-61da0b1c16f5" providerId="ADAL" clId="{9501F7E4-DF9C-474A-A27F-B498915C5561}" dt="2023-11-15T17:42:52.819" v="8537"/>
        <pc:sldMkLst>
          <pc:docMk/>
          <pc:sldMk cId="3612052273" sldId="494"/>
        </pc:sldMkLst>
        <pc:spChg chg="mod">
          <ac:chgData name="Cantamessa Astrid" userId="25f9f48d-85bc-43a4-947a-61da0b1c16f5" providerId="ADAL" clId="{9501F7E4-DF9C-474A-A27F-B498915C5561}" dt="2023-11-15T14:31:08.308" v="8122" actId="20577"/>
          <ac:spMkLst>
            <pc:docMk/>
            <pc:sldMk cId="3612052273" sldId="494"/>
            <ac:spMk id="2" creationId="{19FB2BC9-8EAE-466E-BF85-797572A8E22E}"/>
          </ac:spMkLst>
        </pc:spChg>
        <pc:spChg chg="del">
          <ac:chgData name="Cantamessa Astrid" userId="25f9f48d-85bc-43a4-947a-61da0b1c16f5" providerId="ADAL" clId="{9501F7E4-DF9C-474A-A27F-B498915C5561}" dt="2023-11-15T14:30:46.150" v="8095" actId="478"/>
          <ac:spMkLst>
            <pc:docMk/>
            <pc:sldMk cId="3612052273" sldId="494"/>
            <ac:spMk id="3" creationId="{334A7BB8-2429-D05E-3626-1058517D296B}"/>
          </ac:spMkLst>
        </pc:spChg>
        <pc:spChg chg="del">
          <ac:chgData name="Cantamessa Astrid" userId="25f9f48d-85bc-43a4-947a-61da0b1c16f5" providerId="ADAL" clId="{9501F7E4-DF9C-474A-A27F-B498915C5561}" dt="2023-11-15T14:30:46.150" v="8095" actId="478"/>
          <ac:spMkLst>
            <pc:docMk/>
            <pc:sldMk cId="3612052273" sldId="494"/>
            <ac:spMk id="5" creationId="{E37FA78B-F83D-CA63-A5AE-83DEE3260D1D}"/>
          </ac:spMkLst>
        </pc:spChg>
        <pc:spChg chg="del">
          <ac:chgData name="Cantamessa Astrid" userId="25f9f48d-85bc-43a4-947a-61da0b1c16f5" providerId="ADAL" clId="{9501F7E4-DF9C-474A-A27F-B498915C5561}" dt="2023-11-15T14:30:46.150" v="8095" actId="478"/>
          <ac:spMkLst>
            <pc:docMk/>
            <pc:sldMk cId="3612052273" sldId="494"/>
            <ac:spMk id="7" creationId="{8C9220E2-8162-E6BC-560E-A213564D3CAA}"/>
          </ac:spMkLst>
        </pc:spChg>
        <pc:spChg chg="mod">
          <ac:chgData name="Cantamessa Astrid" userId="25f9f48d-85bc-43a4-947a-61da0b1c16f5" providerId="ADAL" clId="{9501F7E4-DF9C-474A-A27F-B498915C5561}" dt="2023-11-14T13:50:16.556" v="3959" actId="20577"/>
          <ac:spMkLst>
            <pc:docMk/>
            <pc:sldMk cId="3612052273" sldId="494"/>
            <ac:spMk id="8" creationId="{9FECD468-D859-490E-9795-74DDD441B13C}"/>
          </ac:spMkLst>
        </pc:spChg>
        <pc:spChg chg="del">
          <ac:chgData name="Cantamessa Astrid" userId="25f9f48d-85bc-43a4-947a-61da0b1c16f5" providerId="ADAL" clId="{9501F7E4-DF9C-474A-A27F-B498915C5561}" dt="2023-11-15T14:30:46.150" v="8095" actId="478"/>
          <ac:spMkLst>
            <pc:docMk/>
            <pc:sldMk cId="3612052273" sldId="494"/>
            <ac:spMk id="9" creationId="{3213E40F-9090-7B86-6EDB-470B1A68371C}"/>
          </ac:spMkLst>
        </pc:spChg>
        <pc:spChg chg="del">
          <ac:chgData name="Cantamessa Astrid" userId="25f9f48d-85bc-43a4-947a-61da0b1c16f5" providerId="ADAL" clId="{9501F7E4-DF9C-474A-A27F-B498915C5561}" dt="2023-11-15T14:30:46.150" v="8095" actId="478"/>
          <ac:spMkLst>
            <pc:docMk/>
            <pc:sldMk cId="3612052273" sldId="494"/>
            <ac:spMk id="10" creationId="{145B0E44-BFEA-1CD6-877F-E855FB66CBBA}"/>
          </ac:spMkLst>
        </pc:spChg>
        <pc:spChg chg="del">
          <ac:chgData name="Cantamessa Astrid" userId="25f9f48d-85bc-43a4-947a-61da0b1c16f5" providerId="ADAL" clId="{9501F7E4-DF9C-474A-A27F-B498915C5561}" dt="2023-11-15T14:30:46.150" v="8095" actId="478"/>
          <ac:spMkLst>
            <pc:docMk/>
            <pc:sldMk cId="3612052273" sldId="494"/>
            <ac:spMk id="11" creationId="{D3D33186-DA21-CEB4-01F6-067FB3BD7F10}"/>
          </ac:spMkLst>
        </pc:spChg>
        <pc:spChg chg="del">
          <ac:chgData name="Cantamessa Astrid" userId="25f9f48d-85bc-43a4-947a-61da0b1c16f5" providerId="ADAL" clId="{9501F7E4-DF9C-474A-A27F-B498915C5561}" dt="2023-11-15T14:30:46.150" v="8095" actId="478"/>
          <ac:spMkLst>
            <pc:docMk/>
            <pc:sldMk cId="3612052273" sldId="494"/>
            <ac:spMk id="12" creationId="{7374C29F-1681-6088-BEA6-7684D414E460}"/>
          </ac:spMkLst>
        </pc:spChg>
        <pc:spChg chg="del">
          <ac:chgData name="Cantamessa Astrid" userId="25f9f48d-85bc-43a4-947a-61da0b1c16f5" providerId="ADAL" clId="{9501F7E4-DF9C-474A-A27F-B498915C5561}" dt="2023-11-15T14:30:46.150" v="8095" actId="478"/>
          <ac:spMkLst>
            <pc:docMk/>
            <pc:sldMk cId="3612052273" sldId="494"/>
            <ac:spMk id="13" creationId="{F1470A0A-419A-134B-6031-D9F06C0AD536}"/>
          </ac:spMkLst>
        </pc:spChg>
        <pc:spChg chg="del">
          <ac:chgData name="Cantamessa Astrid" userId="25f9f48d-85bc-43a4-947a-61da0b1c16f5" providerId="ADAL" clId="{9501F7E4-DF9C-474A-A27F-B498915C5561}" dt="2023-11-15T14:30:46.150" v="8095" actId="478"/>
          <ac:spMkLst>
            <pc:docMk/>
            <pc:sldMk cId="3612052273" sldId="494"/>
            <ac:spMk id="14" creationId="{90BEBB0A-572B-E241-483B-03B0E41D5C6C}"/>
          </ac:spMkLst>
        </pc:spChg>
        <pc:spChg chg="del">
          <ac:chgData name="Cantamessa Astrid" userId="25f9f48d-85bc-43a4-947a-61da0b1c16f5" providerId="ADAL" clId="{9501F7E4-DF9C-474A-A27F-B498915C5561}" dt="2023-11-15T14:30:46.150" v="8095" actId="478"/>
          <ac:spMkLst>
            <pc:docMk/>
            <pc:sldMk cId="3612052273" sldId="494"/>
            <ac:spMk id="15" creationId="{39575C61-89A2-27D0-8FB7-8EE09BF57D12}"/>
          </ac:spMkLst>
        </pc:spChg>
        <pc:spChg chg="del">
          <ac:chgData name="Cantamessa Astrid" userId="25f9f48d-85bc-43a4-947a-61da0b1c16f5" providerId="ADAL" clId="{9501F7E4-DF9C-474A-A27F-B498915C5561}" dt="2023-11-15T14:30:46.150" v="8095" actId="478"/>
          <ac:spMkLst>
            <pc:docMk/>
            <pc:sldMk cId="3612052273" sldId="494"/>
            <ac:spMk id="16" creationId="{A0806223-851A-5588-B084-AA125696B45A}"/>
          </ac:spMkLst>
        </pc:spChg>
        <pc:spChg chg="del">
          <ac:chgData name="Cantamessa Astrid" userId="25f9f48d-85bc-43a4-947a-61da0b1c16f5" providerId="ADAL" clId="{9501F7E4-DF9C-474A-A27F-B498915C5561}" dt="2023-11-15T14:30:46.150" v="8095" actId="478"/>
          <ac:spMkLst>
            <pc:docMk/>
            <pc:sldMk cId="3612052273" sldId="494"/>
            <ac:spMk id="17" creationId="{025A4EAC-C403-BF8B-30AB-BEE2ED6FFCD9}"/>
          </ac:spMkLst>
        </pc:spChg>
        <pc:spChg chg="del">
          <ac:chgData name="Cantamessa Astrid" userId="25f9f48d-85bc-43a4-947a-61da0b1c16f5" providerId="ADAL" clId="{9501F7E4-DF9C-474A-A27F-B498915C5561}" dt="2023-11-15T14:30:46.150" v="8095" actId="478"/>
          <ac:spMkLst>
            <pc:docMk/>
            <pc:sldMk cId="3612052273" sldId="494"/>
            <ac:spMk id="18" creationId="{DAEEF3DF-D43D-3F37-D0DA-ED96B942519B}"/>
          </ac:spMkLst>
        </pc:spChg>
        <pc:spChg chg="del">
          <ac:chgData name="Cantamessa Astrid" userId="25f9f48d-85bc-43a4-947a-61da0b1c16f5" providerId="ADAL" clId="{9501F7E4-DF9C-474A-A27F-B498915C5561}" dt="2023-11-15T14:30:46.150" v="8095" actId="478"/>
          <ac:spMkLst>
            <pc:docMk/>
            <pc:sldMk cId="3612052273" sldId="494"/>
            <ac:spMk id="19" creationId="{06EB1D10-51E3-ABB7-2ED9-E04D8C300652}"/>
          </ac:spMkLst>
        </pc:spChg>
        <pc:spChg chg="del">
          <ac:chgData name="Cantamessa Astrid" userId="25f9f48d-85bc-43a4-947a-61da0b1c16f5" providerId="ADAL" clId="{9501F7E4-DF9C-474A-A27F-B498915C5561}" dt="2023-11-15T14:30:46.150" v="8095" actId="478"/>
          <ac:spMkLst>
            <pc:docMk/>
            <pc:sldMk cId="3612052273" sldId="494"/>
            <ac:spMk id="20" creationId="{6750DA34-D1C6-B638-4E32-522432087EA8}"/>
          </ac:spMkLst>
        </pc:spChg>
        <pc:spChg chg="del">
          <ac:chgData name="Cantamessa Astrid" userId="25f9f48d-85bc-43a4-947a-61da0b1c16f5" providerId="ADAL" clId="{9501F7E4-DF9C-474A-A27F-B498915C5561}" dt="2023-11-15T14:30:46.150" v="8095" actId="478"/>
          <ac:spMkLst>
            <pc:docMk/>
            <pc:sldMk cId="3612052273" sldId="494"/>
            <ac:spMk id="21" creationId="{4887349C-C6A0-45B8-CC7F-C87593D2312A}"/>
          </ac:spMkLst>
        </pc:spChg>
        <pc:spChg chg="del">
          <ac:chgData name="Cantamessa Astrid" userId="25f9f48d-85bc-43a4-947a-61da0b1c16f5" providerId="ADAL" clId="{9501F7E4-DF9C-474A-A27F-B498915C5561}" dt="2023-11-15T14:30:46.150" v="8095" actId="478"/>
          <ac:spMkLst>
            <pc:docMk/>
            <pc:sldMk cId="3612052273" sldId="494"/>
            <ac:spMk id="22" creationId="{F05FA23A-88B7-025A-E963-CF1745D9F185}"/>
          </ac:spMkLst>
        </pc:spChg>
        <pc:spChg chg="del">
          <ac:chgData name="Cantamessa Astrid" userId="25f9f48d-85bc-43a4-947a-61da0b1c16f5" providerId="ADAL" clId="{9501F7E4-DF9C-474A-A27F-B498915C5561}" dt="2023-11-15T14:30:46.150" v="8095" actId="478"/>
          <ac:spMkLst>
            <pc:docMk/>
            <pc:sldMk cId="3612052273" sldId="494"/>
            <ac:spMk id="23" creationId="{4DD6D0A7-8914-3C95-C119-7E654DA98100}"/>
          </ac:spMkLst>
        </pc:spChg>
        <pc:spChg chg="del">
          <ac:chgData name="Cantamessa Astrid" userId="25f9f48d-85bc-43a4-947a-61da0b1c16f5" providerId="ADAL" clId="{9501F7E4-DF9C-474A-A27F-B498915C5561}" dt="2023-11-15T14:30:46.150" v="8095" actId="478"/>
          <ac:spMkLst>
            <pc:docMk/>
            <pc:sldMk cId="3612052273" sldId="494"/>
            <ac:spMk id="24" creationId="{DA3BEF41-6A53-048A-2326-235149BD2C1A}"/>
          </ac:spMkLst>
        </pc:spChg>
        <pc:spChg chg="del">
          <ac:chgData name="Cantamessa Astrid" userId="25f9f48d-85bc-43a4-947a-61da0b1c16f5" providerId="ADAL" clId="{9501F7E4-DF9C-474A-A27F-B498915C5561}" dt="2023-11-15T14:30:46.150" v="8095" actId="478"/>
          <ac:spMkLst>
            <pc:docMk/>
            <pc:sldMk cId="3612052273" sldId="494"/>
            <ac:spMk id="25" creationId="{1A640FB0-424F-4EE7-AAEC-BA787812FCF0}"/>
          </ac:spMkLst>
        </pc:spChg>
        <pc:spChg chg="del">
          <ac:chgData name="Cantamessa Astrid" userId="25f9f48d-85bc-43a4-947a-61da0b1c16f5" providerId="ADAL" clId="{9501F7E4-DF9C-474A-A27F-B498915C5561}" dt="2023-11-15T14:30:46.150" v="8095" actId="478"/>
          <ac:spMkLst>
            <pc:docMk/>
            <pc:sldMk cId="3612052273" sldId="494"/>
            <ac:spMk id="26" creationId="{D091954D-3610-A928-A88A-A166385DB3CA}"/>
          </ac:spMkLst>
        </pc:spChg>
        <pc:spChg chg="del">
          <ac:chgData name="Cantamessa Astrid" userId="25f9f48d-85bc-43a4-947a-61da0b1c16f5" providerId="ADAL" clId="{9501F7E4-DF9C-474A-A27F-B498915C5561}" dt="2023-11-15T14:30:46.150" v="8095" actId="478"/>
          <ac:spMkLst>
            <pc:docMk/>
            <pc:sldMk cId="3612052273" sldId="494"/>
            <ac:spMk id="27" creationId="{680952FC-11DC-B499-E923-3C222E62B08B}"/>
          </ac:spMkLst>
        </pc:spChg>
        <pc:spChg chg="del">
          <ac:chgData name="Cantamessa Astrid" userId="25f9f48d-85bc-43a4-947a-61da0b1c16f5" providerId="ADAL" clId="{9501F7E4-DF9C-474A-A27F-B498915C5561}" dt="2023-11-15T14:30:46.150" v="8095" actId="478"/>
          <ac:spMkLst>
            <pc:docMk/>
            <pc:sldMk cId="3612052273" sldId="494"/>
            <ac:spMk id="28" creationId="{6EA0118D-59B2-73EE-8AFF-6451B55F75EE}"/>
          </ac:spMkLst>
        </pc:spChg>
        <pc:spChg chg="mod">
          <ac:chgData name="Cantamessa Astrid" userId="25f9f48d-85bc-43a4-947a-61da0b1c16f5" providerId="ADAL" clId="{9501F7E4-DF9C-474A-A27F-B498915C5561}" dt="2023-11-15T14:42:06.618" v="8334" actId="1076"/>
          <ac:spMkLst>
            <pc:docMk/>
            <pc:sldMk cId="3612052273" sldId="494"/>
            <ac:spMk id="29" creationId="{369F4AEB-C1D6-2D5F-5D62-91E17789BFDB}"/>
          </ac:spMkLst>
        </pc:spChg>
        <pc:spChg chg="del">
          <ac:chgData name="Cantamessa Astrid" userId="25f9f48d-85bc-43a4-947a-61da0b1c16f5" providerId="ADAL" clId="{9501F7E4-DF9C-474A-A27F-B498915C5561}" dt="2023-11-15T14:30:46.150" v="8095" actId="478"/>
          <ac:spMkLst>
            <pc:docMk/>
            <pc:sldMk cId="3612052273" sldId="494"/>
            <ac:spMk id="30" creationId="{296E6879-7268-55B3-C1D0-863A841724BA}"/>
          </ac:spMkLst>
        </pc:spChg>
        <pc:spChg chg="del">
          <ac:chgData name="Cantamessa Astrid" userId="25f9f48d-85bc-43a4-947a-61da0b1c16f5" providerId="ADAL" clId="{9501F7E4-DF9C-474A-A27F-B498915C5561}" dt="2023-11-15T14:30:46.150" v="8095" actId="478"/>
          <ac:spMkLst>
            <pc:docMk/>
            <pc:sldMk cId="3612052273" sldId="494"/>
            <ac:spMk id="31" creationId="{56DBDE68-F8B8-FE27-1788-4FC98E64BE59}"/>
          </ac:spMkLst>
        </pc:spChg>
        <pc:spChg chg="del">
          <ac:chgData name="Cantamessa Astrid" userId="25f9f48d-85bc-43a4-947a-61da0b1c16f5" providerId="ADAL" clId="{9501F7E4-DF9C-474A-A27F-B498915C5561}" dt="2023-11-15T14:30:46.150" v="8095" actId="478"/>
          <ac:spMkLst>
            <pc:docMk/>
            <pc:sldMk cId="3612052273" sldId="494"/>
            <ac:spMk id="32" creationId="{C689D9F2-22B8-56CA-0EF4-E8D4D1D7F471}"/>
          </ac:spMkLst>
        </pc:spChg>
        <pc:spChg chg="del">
          <ac:chgData name="Cantamessa Astrid" userId="25f9f48d-85bc-43a4-947a-61da0b1c16f5" providerId="ADAL" clId="{9501F7E4-DF9C-474A-A27F-B498915C5561}" dt="2023-11-15T14:30:46.150" v="8095" actId="478"/>
          <ac:spMkLst>
            <pc:docMk/>
            <pc:sldMk cId="3612052273" sldId="494"/>
            <ac:spMk id="33" creationId="{FFC9EE7B-C5EC-5807-B43C-D1AD854B0923}"/>
          </ac:spMkLst>
        </pc:spChg>
        <pc:spChg chg="mod">
          <ac:chgData name="Cantamessa Astrid" userId="25f9f48d-85bc-43a4-947a-61da0b1c16f5" providerId="ADAL" clId="{9501F7E4-DF9C-474A-A27F-B498915C5561}" dt="2023-11-15T14:42:06.618" v="8334" actId="1076"/>
          <ac:spMkLst>
            <pc:docMk/>
            <pc:sldMk cId="3612052273" sldId="494"/>
            <ac:spMk id="34" creationId="{7E423B45-449F-0B58-9AC4-2E3935A2ACAE}"/>
          </ac:spMkLst>
        </pc:spChg>
        <pc:spChg chg="mod">
          <ac:chgData name="Cantamessa Astrid" userId="25f9f48d-85bc-43a4-947a-61da0b1c16f5" providerId="ADAL" clId="{9501F7E4-DF9C-474A-A27F-B498915C5561}" dt="2023-11-15T14:42:06.618" v="8334" actId="1076"/>
          <ac:spMkLst>
            <pc:docMk/>
            <pc:sldMk cId="3612052273" sldId="494"/>
            <ac:spMk id="35" creationId="{B3B2B852-03BB-EE66-BA44-278F043E099E}"/>
          </ac:spMkLst>
        </pc:spChg>
        <pc:spChg chg="del">
          <ac:chgData name="Cantamessa Astrid" userId="25f9f48d-85bc-43a4-947a-61da0b1c16f5" providerId="ADAL" clId="{9501F7E4-DF9C-474A-A27F-B498915C5561}" dt="2023-11-15T14:30:46.150" v="8095" actId="478"/>
          <ac:spMkLst>
            <pc:docMk/>
            <pc:sldMk cId="3612052273" sldId="494"/>
            <ac:spMk id="36" creationId="{EB2B5EB7-AF99-35D2-D9E6-33DC4D183E67}"/>
          </ac:spMkLst>
        </pc:spChg>
        <pc:spChg chg="del">
          <ac:chgData name="Cantamessa Astrid" userId="25f9f48d-85bc-43a4-947a-61da0b1c16f5" providerId="ADAL" clId="{9501F7E4-DF9C-474A-A27F-B498915C5561}" dt="2023-11-15T14:30:46.150" v="8095" actId="478"/>
          <ac:spMkLst>
            <pc:docMk/>
            <pc:sldMk cId="3612052273" sldId="494"/>
            <ac:spMk id="37" creationId="{BB990C5A-292D-1DAD-F70A-46A6D86122FC}"/>
          </ac:spMkLst>
        </pc:spChg>
        <pc:spChg chg="mod">
          <ac:chgData name="Cantamessa Astrid" userId="25f9f48d-85bc-43a4-947a-61da0b1c16f5" providerId="ADAL" clId="{9501F7E4-DF9C-474A-A27F-B498915C5561}" dt="2023-11-15T14:42:06.618" v="8334" actId="1076"/>
          <ac:spMkLst>
            <pc:docMk/>
            <pc:sldMk cId="3612052273" sldId="494"/>
            <ac:spMk id="38" creationId="{200BBEB3-0415-E029-AA6F-A39D580CB082}"/>
          </ac:spMkLst>
        </pc:spChg>
        <pc:spChg chg="mod">
          <ac:chgData name="Cantamessa Astrid" userId="25f9f48d-85bc-43a4-947a-61da0b1c16f5" providerId="ADAL" clId="{9501F7E4-DF9C-474A-A27F-B498915C5561}" dt="2023-11-15T14:42:06.618" v="8334" actId="1076"/>
          <ac:spMkLst>
            <pc:docMk/>
            <pc:sldMk cId="3612052273" sldId="494"/>
            <ac:spMk id="39" creationId="{6A5A381A-2575-64B6-9FE4-27E355C88DC4}"/>
          </ac:spMkLst>
        </pc:spChg>
        <pc:spChg chg="mod">
          <ac:chgData name="Cantamessa Astrid" userId="25f9f48d-85bc-43a4-947a-61da0b1c16f5" providerId="ADAL" clId="{9501F7E4-DF9C-474A-A27F-B498915C5561}" dt="2023-11-15T14:42:06.618" v="8334" actId="1076"/>
          <ac:spMkLst>
            <pc:docMk/>
            <pc:sldMk cId="3612052273" sldId="494"/>
            <ac:spMk id="40" creationId="{2694BF7D-BCA1-8C8F-3E99-C4126AC35E18}"/>
          </ac:spMkLst>
        </pc:spChg>
        <pc:spChg chg="del">
          <ac:chgData name="Cantamessa Astrid" userId="25f9f48d-85bc-43a4-947a-61da0b1c16f5" providerId="ADAL" clId="{9501F7E4-DF9C-474A-A27F-B498915C5561}" dt="2023-11-15T14:30:46.150" v="8095" actId="478"/>
          <ac:spMkLst>
            <pc:docMk/>
            <pc:sldMk cId="3612052273" sldId="494"/>
            <ac:spMk id="41" creationId="{C6BF87A1-18BD-2F37-64E5-D699064A9212}"/>
          </ac:spMkLst>
        </pc:spChg>
        <pc:spChg chg="del">
          <ac:chgData name="Cantamessa Astrid" userId="25f9f48d-85bc-43a4-947a-61da0b1c16f5" providerId="ADAL" clId="{9501F7E4-DF9C-474A-A27F-B498915C5561}" dt="2023-11-15T14:30:46.150" v="8095" actId="478"/>
          <ac:spMkLst>
            <pc:docMk/>
            <pc:sldMk cId="3612052273" sldId="494"/>
            <ac:spMk id="42" creationId="{4B3E08CD-0EA2-44A0-AC9C-4915DE383478}"/>
          </ac:spMkLst>
        </pc:spChg>
        <pc:spChg chg="del">
          <ac:chgData name="Cantamessa Astrid" userId="25f9f48d-85bc-43a4-947a-61da0b1c16f5" providerId="ADAL" clId="{9501F7E4-DF9C-474A-A27F-B498915C5561}" dt="2023-11-15T14:30:46.150" v="8095" actId="478"/>
          <ac:spMkLst>
            <pc:docMk/>
            <pc:sldMk cId="3612052273" sldId="494"/>
            <ac:spMk id="43" creationId="{803AE292-8AD3-E8D9-1A3A-DE5B7AB94E13}"/>
          </ac:spMkLst>
        </pc:spChg>
        <pc:spChg chg="del">
          <ac:chgData name="Cantamessa Astrid" userId="25f9f48d-85bc-43a4-947a-61da0b1c16f5" providerId="ADAL" clId="{9501F7E4-DF9C-474A-A27F-B498915C5561}" dt="2023-11-15T14:30:46.150" v="8095" actId="478"/>
          <ac:spMkLst>
            <pc:docMk/>
            <pc:sldMk cId="3612052273" sldId="494"/>
            <ac:spMk id="44" creationId="{87AA2192-3B5A-29F6-7153-4441A2B7E087}"/>
          </ac:spMkLst>
        </pc:spChg>
        <pc:spChg chg="del mod">
          <ac:chgData name="Cantamessa Astrid" userId="25f9f48d-85bc-43a4-947a-61da0b1c16f5" providerId="ADAL" clId="{9501F7E4-DF9C-474A-A27F-B498915C5561}" dt="2023-11-15T14:30:52.161" v="8097" actId="478"/>
          <ac:spMkLst>
            <pc:docMk/>
            <pc:sldMk cId="3612052273" sldId="494"/>
            <ac:spMk id="45" creationId="{A1393877-38A2-2EFE-F798-0DC5EC500410}"/>
          </ac:spMkLst>
        </pc:spChg>
        <pc:spChg chg="del">
          <ac:chgData name="Cantamessa Astrid" userId="25f9f48d-85bc-43a4-947a-61da0b1c16f5" providerId="ADAL" clId="{9501F7E4-DF9C-474A-A27F-B498915C5561}" dt="2023-11-15T14:30:52.161" v="8097" actId="478"/>
          <ac:spMkLst>
            <pc:docMk/>
            <pc:sldMk cId="3612052273" sldId="494"/>
            <ac:spMk id="46" creationId="{B86D9846-AC21-5AAF-B3C6-9EC2C5E5CB67}"/>
          </ac:spMkLst>
        </pc:spChg>
        <pc:spChg chg="del">
          <ac:chgData name="Cantamessa Astrid" userId="25f9f48d-85bc-43a4-947a-61da0b1c16f5" providerId="ADAL" clId="{9501F7E4-DF9C-474A-A27F-B498915C5561}" dt="2023-11-15T14:30:46.150" v="8095" actId="478"/>
          <ac:spMkLst>
            <pc:docMk/>
            <pc:sldMk cId="3612052273" sldId="494"/>
            <ac:spMk id="47" creationId="{D4DC1A9A-43A9-C30B-0B15-0C3B16358BC3}"/>
          </ac:spMkLst>
        </pc:spChg>
        <pc:spChg chg="del">
          <ac:chgData name="Cantamessa Astrid" userId="25f9f48d-85bc-43a4-947a-61da0b1c16f5" providerId="ADAL" clId="{9501F7E4-DF9C-474A-A27F-B498915C5561}" dt="2023-11-15T14:30:46.150" v="8095" actId="478"/>
          <ac:spMkLst>
            <pc:docMk/>
            <pc:sldMk cId="3612052273" sldId="494"/>
            <ac:spMk id="48" creationId="{3BFADF83-7264-34B5-D3AA-1E6F6093BF39}"/>
          </ac:spMkLst>
        </pc:spChg>
        <pc:spChg chg="del">
          <ac:chgData name="Cantamessa Astrid" userId="25f9f48d-85bc-43a4-947a-61da0b1c16f5" providerId="ADAL" clId="{9501F7E4-DF9C-474A-A27F-B498915C5561}" dt="2023-11-15T14:30:46.150" v="8095" actId="478"/>
          <ac:spMkLst>
            <pc:docMk/>
            <pc:sldMk cId="3612052273" sldId="494"/>
            <ac:spMk id="49" creationId="{36284951-A528-E054-FFAF-FCF2427633E8}"/>
          </ac:spMkLst>
        </pc:spChg>
        <pc:spChg chg="del">
          <ac:chgData name="Cantamessa Astrid" userId="25f9f48d-85bc-43a4-947a-61da0b1c16f5" providerId="ADAL" clId="{9501F7E4-DF9C-474A-A27F-B498915C5561}" dt="2023-11-15T14:30:46.150" v="8095" actId="478"/>
          <ac:spMkLst>
            <pc:docMk/>
            <pc:sldMk cId="3612052273" sldId="494"/>
            <ac:spMk id="50" creationId="{26B5E34C-34F1-6504-48C7-CC83747399A9}"/>
          </ac:spMkLst>
        </pc:spChg>
        <pc:spChg chg="del">
          <ac:chgData name="Cantamessa Astrid" userId="25f9f48d-85bc-43a4-947a-61da0b1c16f5" providerId="ADAL" clId="{9501F7E4-DF9C-474A-A27F-B498915C5561}" dt="2023-11-15T14:30:46.150" v="8095" actId="478"/>
          <ac:spMkLst>
            <pc:docMk/>
            <pc:sldMk cId="3612052273" sldId="494"/>
            <ac:spMk id="51" creationId="{DB6F4E72-F1E2-50F0-CCE7-2EE24F03395C}"/>
          </ac:spMkLst>
        </pc:spChg>
        <pc:spChg chg="del">
          <ac:chgData name="Cantamessa Astrid" userId="25f9f48d-85bc-43a4-947a-61da0b1c16f5" providerId="ADAL" clId="{9501F7E4-DF9C-474A-A27F-B498915C5561}" dt="2023-11-15T14:30:46.150" v="8095" actId="478"/>
          <ac:spMkLst>
            <pc:docMk/>
            <pc:sldMk cId="3612052273" sldId="494"/>
            <ac:spMk id="52" creationId="{31FAB775-3C6A-7AE7-0D97-8A3072118230}"/>
          </ac:spMkLst>
        </pc:spChg>
        <pc:spChg chg="del">
          <ac:chgData name="Cantamessa Astrid" userId="25f9f48d-85bc-43a4-947a-61da0b1c16f5" providerId="ADAL" clId="{9501F7E4-DF9C-474A-A27F-B498915C5561}" dt="2023-11-15T14:30:46.150" v="8095" actId="478"/>
          <ac:spMkLst>
            <pc:docMk/>
            <pc:sldMk cId="3612052273" sldId="494"/>
            <ac:spMk id="53" creationId="{DBA60223-D482-758B-2582-762BC814ECF4}"/>
          </ac:spMkLst>
        </pc:spChg>
        <pc:spChg chg="del">
          <ac:chgData name="Cantamessa Astrid" userId="25f9f48d-85bc-43a4-947a-61da0b1c16f5" providerId="ADAL" clId="{9501F7E4-DF9C-474A-A27F-B498915C5561}" dt="2023-11-15T14:30:46.150" v="8095" actId="478"/>
          <ac:spMkLst>
            <pc:docMk/>
            <pc:sldMk cId="3612052273" sldId="494"/>
            <ac:spMk id="54" creationId="{C54F781E-9727-2811-D454-107889D596EE}"/>
          </ac:spMkLst>
        </pc:spChg>
        <pc:spChg chg="mod">
          <ac:chgData name="Cantamessa Astrid" userId="25f9f48d-85bc-43a4-947a-61da0b1c16f5" providerId="ADAL" clId="{9501F7E4-DF9C-474A-A27F-B498915C5561}" dt="2023-11-15T14:32:29.940" v="8140" actId="164"/>
          <ac:spMkLst>
            <pc:docMk/>
            <pc:sldMk cId="3612052273" sldId="494"/>
            <ac:spMk id="55" creationId="{6C7928A3-29E7-476D-A908-91E6B2E89BA2}"/>
          </ac:spMkLst>
        </pc:spChg>
        <pc:spChg chg="mod">
          <ac:chgData name="Cantamessa Astrid" userId="25f9f48d-85bc-43a4-947a-61da0b1c16f5" providerId="ADAL" clId="{9501F7E4-DF9C-474A-A27F-B498915C5561}" dt="2023-11-15T14:32:29.940" v="8140" actId="164"/>
          <ac:spMkLst>
            <pc:docMk/>
            <pc:sldMk cId="3612052273" sldId="494"/>
            <ac:spMk id="56" creationId="{C12B9C6C-2090-A1AB-68E5-CEC589E15F60}"/>
          </ac:spMkLst>
        </pc:spChg>
        <pc:spChg chg="del">
          <ac:chgData name="Cantamessa Astrid" userId="25f9f48d-85bc-43a4-947a-61da0b1c16f5" providerId="ADAL" clId="{9501F7E4-DF9C-474A-A27F-B498915C5561}" dt="2023-11-15T14:30:46.150" v="8095" actId="478"/>
          <ac:spMkLst>
            <pc:docMk/>
            <pc:sldMk cId="3612052273" sldId="494"/>
            <ac:spMk id="57" creationId="{FAF368B4-EE32-E455-3DEC-E861A937EF73}"/>
          </ac:spMkLst>
        </pc:spChg>
        <pc:spChg chg="del">
          <ac:chgData name="Cantamessa Astrid" userId="25f9f48d-85bc-43a4-947a-61da0b1c16f5" providerId="ADAL" clId="{9501F7E4-DF9C-474A-A27F-B498915C5561}" dt="2023-11-15T14:30:46.150" v="8095" actId="478"/>
          <ac:spMkLst>
            <pc:docMk/>
            <pc:sldMk cId="3612052273" sldId="494"/>
            <ac:spMk id="58" creationId="{C911D533-C298-966D-2A60-CC493B0CC6E7}"/>
          </ac:spMkLst>
        </pc:spChg>
        <pc:spChg chg="del">
          <ac:chgData name="Cantamessa Astrid" userId="25f9f48d-85bc-43a4-947a-61da0b1c16f5" providerId="ADAL" clId="{9501F7E4-DF9C-474A-A27F-B498915C5561}" dt="2023-11-15T14:30:46.150" v="8095" actId="478"/>
          <ac:spMkLst>
            <pc:docMk/>
            <pc:sldMk cId="3612052273" sldId="494"/>
            <ac:spMk id="59" creationId="{627B69D9-C061-3364-03C0-5C05FE8F6168}"/>
          </ac:spMkLst>
        </pc:spChg>
        <pc:spChg chg="del">
          <ac:chgData name="Cantamessa Astrid" userId="25f9f48d-85bc-43a4-947a-61da0b1c16f5" providerId="ADAL" clId="{9501F7E4-DF9C-474A-A27F-B498915C5561}" dt="2023-11-15T14:30:46.150" v="8095" actId="478"/>
          <ac:spMkLst>
            <pc:docMk/>
            <pc:sldMk cId="3612052273" sldId="494"/>
            <ac:spMk id="60" creationId="{C0C78AB2-BD0E-BF80-D2FB-F2DBE901E99D}"/>
          </ac:spMkLst>
        </pc:spChg>
        <pc:spChg chg="del">
          <ac:chgData name="Cantamessa Astrid" userId="25f9f48d-85bc-43a4-947a-61da0b1c16f5" providerId="ADAL" clId="{9501F7E4-DF9C-474A-A27F-B498915C5561}" dt="2023-11-15T14:30:46.150" v="8095" actId="478"/>
          <ac:spMkLst>
            <pc:docMk/>
            <pc:sldMk cId="3612052273" sldId="494"/>
            <ac:spMk id="61" creationId="{8241E882-404A-10C0-F984-ED6EFCBA26B7}"/>
          </ac:spMkLst>
        </pc:spChg>
        <pc:spChg chg="del">
          <ac:chgData name="Cantamessa Astrid" userId="25f9f48d-85bc-43a4-947a-61da0b1c16f5" providerId="ADAL" clId="{9501F7E4-DF9C-474A-A27F-B498915C5561}" dt="2023-11-13T08:57:42.462" v="358" actId="478"/>
          <ac:spMkLst>
            <pc:docMk/>
            <pc:sldMk cId="3612052273" sldId="494"/>
            <ac:spMk id="64" creationId="{0FC3AAF7-6E01-E823-FA90-590685C2AEE0}"/>
          </ac:spMkLst>
        </pc:spChg>
        <pc:spChg chg="add mod">
          <ac:chgData name="Cantamessa Astrid" userId="25f9f48d-85bc-43a4-947a-61da0b1c16f5" providerId="ADAL" clId="{9501F7E4-DF9C-474A-A27F-B498915C5561}" dt="2023-11-15T14:39:30.925" v="8256" actId="14100"/>
          <ac:spMkLst>
            <pc:docMk/>
            <pc:sldMk cId="3612052273" sldId="494"/>
            <ac:spMk id="64" creationId="{E64B633D-69B6-E480-6469-167B4DCB5EF1}"/>
          </ac:spMkLst>
        </pc:spChg>
        <pc:spChg chg="mod ord">
          <ac:chgData name="Cantamessa Astrid" userId="25f9f48d-85bc-43a4-947a-61da0b1c16f5" providerId="ADAL" clId="{9501F7E4-DF9C-474A-A27F-B498915C5561}" dt="2023-11-15T14:45:47.738" v="8469" actId="1035"/>
          <ac:spMkLst>
            <pc:docMk/>
            <pc:sldMk cId="3612052273" sldId="494"/>
            <ac:spMk id="65" creationId="{E30D7644-3176-D74F-C6F3-E1C8A4A5DB96}"/>
          </ac:spMkLst>
        </pc:spChg>
        <pc:spChg chg="mod ord">
          <ac:chgData name="Cantamessa Astrid" userId="25f9f48d-85bc-43a4-947a-61da0b1c16f5" providerId="ADAL" clId="{9501F7E4-DF9C-474A-A27F-B498915C5561}" dt="2023-11-15T14:45:47.738" v="8469" actId="1035"/>
          <ac:spMkLst>
            <pc:docMk/>
            <pc:sldMk cId="3612052273" sldId="494"/>
            <ac:spMk id="66" creationId="{3EC8212A-91BC-0B26-C5CC-34E281C5DCFF}"/>
          </ac:spMkLst>
        </pc:spChg>
        <pc:spChg chg="mod ord">
          <ac:chgData name="Cantamessa Astrid" userId="25f9f48d-85bc-43a4-947a-61da0b1c16f5" providerId="ADAL" clId="{9501F7E4-DF9C-474A-A27F-B498915C5561}" dt="2023-11-15T14:45:47.738" v="8469" actId="1035"/>
          <ac:spMkLst>
            <pc:docMk/>
            <pc:sldMk cId="3612052273" sldId="494"/>
            <ac:spMk id="67" creationId="{BC5AA993-CB07-83FB-681A-E248DE87127D}"/>
          </ac:spMkLst>
        </pc:spChg>
        <pc:spChg chg="add mod">
          <ac:chgData name="Cantamessa Astrid" userId="25f9f48d-85bc-43a4-947a-61da0b1c16f5" providerId="ADAL" clId="{9501F7E4-DF9C-474A-A27F-B498915C5561}" dt="2023-11-15T14:37:11.408" v="8178" actId="255"/>
          <ac:spMkLst>
            <pc:docMk/>
            <pc:sldMk cId="3612052273" sldId="494"/>
            <ac:spMk id="68" creationId="{8A9226F2-BD63-AC40-8358-574CAAB60429}"/>
          </ac:spMkLst>
        </pc:spChg>
        <pc:spChg chg="add mod">
          <ac:chgData name="Cantamessa Astrid" userId="25f9f48d-85bc-43a4-947a-61da0b1c16f5" providerId="ADAL" clId="{9501F7E4-DF9C-474A-A27F-B498915C5561}" dt="2023-11-15T14:37:11.408" v="8178" actId="255"/>
          <ac:spMkLst>
            <pc:docMk/>
            <pc:sldMk cId="3612052273" sldId="494"/>
            <ac:spMk id="70" creationId="{3E61A5FE-BE5A-994E-ED62-9F3E3063C2FF}"/>
          </ac:spMkLst>
        </pc:spChg>
        <pc:spChg chg="add mod">
          <ac:chgData name="Cantamessa Astrid" userId="25f9f48d-85bc-43a4-947a-61da0b1c16f5" providerId="ADAL" clId="{9501F7E4-DF9C-474A-A27F-B498915C5561}" dt="2023-11-15T14:37:11.408" v="8178" actId="255"/>
          <ac:spMkLst>
            <pc:docMk/>
            <pc:sldMk cId="3612052273" sldId="494"/>
            <ac:spMk id="71" creationId="{916721E0-0444-AB47-4BFF-BB52107E2005}"/>
          </ac:spMkLst>
        </pc:spChg>
        <pc:spChg chg="add mod">
          <ac:chgData name="Cantamessa Astrid" userId="25f9f48d-85bc-43a4-947a-61da0b1c16f5" providerId="ADAL" clId="{9501F7E4-DF9C-474A-A27F-B498915C5561}" dt="2023-11-15T14:39:43.610" v="8257" actId="14100"/>
          <ac:spMkLst>
            <pc:docMk/>
            <pc:sldMk cId="3612052273" sldId="494"/>
            <ac:spMk id="73" creationId="{851ABE4C-153D-4528-D3E0-F53E297BBB18}"/>
          </ac:spMkLst>
        </pc:spChg>
        <pc:spChg chg="add mod">
          <ac:chgData name="Cantamessa Astrid" userId="25f9f48d-85bc-43a4-947a-61da0b1c16f5" providerId="ADAL" clId="{9501F7E4-DF9C-474A-A27F-B498915C5561}" dt="2023-11-15T14:38:25.963" v="8190" actId="255"/>
          <ac:spMkLst>
            <pc:docMk/>
            <pc:sldMk cId="3612052273" sldId="494"/>
            <ac:spMk id="74" creationId="{95C2DB12-8595-9201-BEAF-736EF32FB44F}"/>
          </ac:spMkLst>
        </pc:spChg>
        <pc:spChg chg="add mod">
          <ac:chgData name="Cantamessa Astrid" userId="25f9f48d-85bc-43a4-947a-61da0b1c16f5" providerId="ADAL" clId="{9501F7E4-DF9C-474A-A27F-B498915C5561}" dt="2023-11-15T14:38:25.963" v="8190" actId="255"/>
          <ac:spMkLst>
            <pc:docMk/>
            <pc:sldMk cId="3612052273" sldId="494"/>
            <ac:spMk id="75" creationId="{7DDFBB7D-11EF-B0EE-F382-984AB6CABED6}"/>
          </ac:spMkLst>
        </pc:spChg>
        <pc:spChg chg="add mod">
          <ac:chgData name="Cantamessa Astrid" userId="25f9f48d-85bc-43a4-947a-61da0b1c16f5" providerId="ADAL" clId="{9501F7E4-DF9C-474A-A27F-B498915C5561}" dt="2023-11-15T14:38:25.963" v="8190" actId="255"/>
          <ac:spMkLst>
            <pc:docMk/>
            <pc:sldMk cId="3612052273" sldId="494"/>
            <ac:spMk id="76" creationId="{60A23A80-D3D6-EB5A-FABD-FD68647C7518}"/>
          </ac:spMkLst>
        </pc:spChg>
        <pc:spChg chg="add mod">
          <ac:chgData name="Cantamessa Astrid" userId="25f9f48d-85bc-43a4-947a-61da0b1c16f5" providerId="ADAL" clId="{9501F7E4-DF9C-474A-A27F-B498915C5561}" dt="2023-11-15T14:41:10.209" v="8330" actId="1038"/>
          <ac:spMkLst>
            <pc:docMk/>
            <pc:sldMk cId="3612052273" sldId="494"/>
            <ac:spMk id="81" creationId="{3A369D53-A25D-001F-00C0-DC73123FFE13}"/>
          </ac:spMkLst>
        </pc:spChg>
        <pc:spChg chg="add mod">
          <ac:chgData name="Cantamessa Astrid" userId="25f9f48d-85bc-43a4-947a-61da0b1c16f5" providerId="ADAL" clId="{9501F7E4-DF9C-474A-A27F-B498915C5561}" dt="2023-11-15T14:41:10.209" v="8330" actId="1038"/>
          <ac:spMkLst>
            <pc:docMk/>
            <pc:sldMk cId="3612052273" sldId="494"/>
            <ac:spMk id="82" creationId="{44D0F506-4145-B275-5C0E-17B0BD2C8525}"/>
          </ac:spMkLst>
        </pc:spChg>
        <pc:spChg chg="add mod">
          <ac:chgData name="Cantamessa Astrid" userId="25f9f48d-85bc-43a4-947a-61da0b1c16f5" providerId="ADAL" clId="{9501F7E4-DF9C-474A-A27F-B498915C5561}" dt="2023-11-15T14:41:10.209" v="8330" actId="1038"/>
          <ac:spMkLst>
            <pc:docMk/>
            <pc:sldMk cId="3612052273" sldId="494"/>
            <ac:spMk id="83" creationId="{E9A3910C-AA7D-2896-B0DA-4622248377A6}"/>
          </ac:spMkLst>
        </pc:spChg>
        <pc:spChg chg="mod">
          <ac:chgData name="Cantamessa Astrid" userId="25f9f48d-85bc-43a4-947a-61da0b1c16f5" providerId="ADAL" clId="{9501F7E4-DF9C-474A-A27F-B498915C5561}" dt="2023-11-15T14:32:29.940" v="8140" actId="164"/>
          <ac:spMkLst>
            <pc:docMk/>
            <pc:sldMk cId="3612052273" sldId="494"/>
            <ac:spMk id="84" creationId="{6FE3EB47-2CF0-663D-88CD-18C0B1B9CE15}"/>
          </ac:spMkLst>
        </pc:spChg>
        <pc:spChg chg="mod">
          <ac:chgData name="Cantamessa Astrid" userId="25f9f48d-85bc-43a4-947a-61da0b1c16f5" providerId="ADAL" clId="{9501F7E4-DF9C-474A-A27F-B498915C5561}" dt="2023-11-15T14:32:29.940" v="8140" actId="164"/>
          <ac:spMkLst>
            <pc:docMk/>
            <pc:sldMk cId="3612052273" sldId="494"/>
            <ac:spMk id="85" creationId="{70085599-E81D-0091-D7CC-FEC48CBD1ED4}"/>
          </ac:spMkLst>
        </pc:spChg>
        <pc:spChg chg="add mod">
          <ac:chgData name="Cantamessa Astrid" userId="25f9f48d-85bc-43a4-947a-61da0b1c16f5" providerId="ADAL" clId="{9501F7E4-DF9C-474A-A27F-B498915C5561}" dt="2023-11-15T14:41:10.209" v="8330" actId="1038"/>
          <ac:spMkLst>
            <pc:docMk/>
            <pc:sldMk cId="3612052273" sldId="494"/>
            <ac:spMk id="86" creationId="{20C3D38D-0A03-633C-5D13-BD7AA4D09EB9}"/>
          </ac:spMkLst>
        </pc:spChg>
        <pc:spChg chg="add mod">
          <ac:chgData name="Cantamessa Astrid" userId="25f9f48d-85bc-43a4-947a-61da0b1c16f5" providerId="ADAL" clId="{9501F7E4-DF9C-474A-A27F-B498915C5561}" dt="2023-11-15T14:41:10.209" v="8330" actId="1038"/>
          <ac:spMkLst>
            <pc:docMk/>
            <pc:sldMk cId="3612052273" sldId="494"/>
            <ac:spMk id="87" creationId="{B9E342BA-4EE3-9875-0C29-2D7DE0A73F32}"/>
          </ac:spMkLst>
        </pc:spChg>
        <pc:spChg chg="add mod">
          <ac:chgData name="Cantamessa Astrid" userId="25f9f48d-85bc-43a4-947a-61da0b1c16f5" providerId="ADAL" clId="{9501F7E4-DF9C-474A-A27F-B498915C5561}" dt="2023-11-15T14:41:10.209" v="8330" actId="1038"/>
          <ac:spMkLst>
            <pc:docMk/>
            <pc:sldMk cId="3612052273" sldId="494"/>
            <ac:spMk id="88" creationId="{5300EFCE-CDE9-8C64-49BE-A9BA95C175B4}"/>
          </ac:spMkLst>
        </pc:spChg>
        <pc:spChg chg="add mod">
          <ac:chgData name="Cantamessa Astrid" userId="25f9f48d-85bc-43a4-947a-61da0b1c16f5" providerId="ADAL" clId="{9501F7E4-DF9C-474A-A27F-B498915C5561}" dt="2023-11-15T14:41:10.209" v="8330" actId="1038"/>
          <ac:spMkLst>
            <pc:docMk/>
            <pc:sldMk cId="3612052273" sldId="494"/>
            <ac:spMk id="89" creationId="{9A61CAAA-7A99-9ABD-00ED-0CE7AAD63DDC}"/>
          </ac:spMkLst>
        </pc:spChg>
        <pc:spChg chg="add mod">
          <ac:chgData name="Cantamessa Astrid" userId="25f9f48d-85bc-43a4-947a-61da0b1c16f5" providerId="ADAL" clId="{9501F7E4-DF9C-474A-A27F-B498915C5561}" dt="2023-11-15T14:41:10.209" v="8330" actId="1038"/>
          <ac:spMkLst>
            <pc:docMk/>
            <pc:sldMk cId="3612052273" sldId="494"/>
            <ac:spMk id="90" creationId="{151FBD5D-F93D-4F4B-6BBC-C914C82128F8}"/>
          </ac:spMkLst>
        </pc:spChg>
        <pc:spChg chg="add mod">
          <ac:chgData name="Cantamessa Astrid" userId="25f9f48d-85bc-43a4-947a-61da0b1c16f5" providerId="ADAL" clId="{9501F7E4-DF9C-474A-A27F-B498915C5561}" dt="2023-11-15T14:42:21.783" v="8351" actId="1038"/>
          <ac:spMkLst>
            <pc:docMk/>
            <pc:sldMk cId="3612052273" sldId="494"/>
            <ac:spMk id="96" creationId="{52C58176-1104-5898-4DDD-926F05421305}"/>
          </ac:spMkLst>
        </pc:spChg>
        <pc:spChg chg="del">
          <ac:chgData name="Cantamessa Astrid" userId="25f9f48d-85bc-43a4-947a-61da0b1c16f5" providerId="ADAL" clId="{9501F7E4-DF9C-474A-A27F-B498915C5561}" dt="2023-11-13T08:56:48.731" v="325" actId="478"/>
          <ac:spMkLst>
            <pc:docMk/>
            <pc:sldMk cId="3612052273" sldId="494"/>
            <ac:spMk id="96" creationId="{5F5F9224-E358-5BF2-7DC2-2ACE3AE3A5DB}"/>
          </ac:spMkLst>
        </pc:spChg>
        <pc:spChg chg="mod">
          <ac:chgData name="Cantamessa Astrid" userId="25f9f48d-85bc-43a4-947a-61da0b1c16f5" providerId="ADAL" clId="{9501F7E4-DF9C-474A-A27F-B498915C5561}" dt="2023-11-15T14:32:29.940" v="8140" actId="164"/>
          <ac:spMkLst>
            <pc:docMk/>
            <pc:sldMk cId="3612052273" sldId="494"/>
            <ac:spMk id="97" creationId="{927BAB38-8170-79D0-AC79-800BA357B5FE}"/>
          </ac:spMkLst>
        </pc:spChg>
        <pc:spChg chg="mod">
          <ac:chgData name="Cantamessa Astrid" userId="25f9f48d-85bc-43a4-947a-61da0b1c16f5" providerId="ADAL" clId="{9501F7E4-DF9C-474A-A27F-B498915C5561}" dt="2023-11-15T14:32:29.940" v="8140" actId="164"/>
          <ac:spMkLst>
            <pc:docMk/>
            <pc:sldMk cId="3612052273" sldId="494"/>
            <ac:spMk id="98" creationId="{9D64BD35-F69E-6957-734E-BE4814763D5E}"/>
          </ac:spMkLst>
        </pc:spChg>
        <pc:spChg chg="mod">
          <ac:chgData name="Cantamessa Astrid" userId="25f9f48d-85bc-43a4-947a-61da0b1c16f5" providerId="ADAL" clId="{9501F7E4-DF9C-474A-A27F-B498915C5561}" dt="2023-11-15T14:32:29.940" v="8140" actId="164"/>
          <ac:spMkLst>
            <pc:docMk/>
            <pc:sldMk cId="3612052273" sldId="494"/>
            <ac:spMk id="99" creationId="{9592B10B-5426-796B-D4B2-7223D062AEE9}"/>
          </ac:spMkLst>
        </pc:spChg>
        <pc:spChg chg="mod">
          <ac:chgData name="Cantamessa Astrid" userId="25f9f48d-85bc-43a4-947a-61da0b1c16f5" providerId="ADAL" clId="{9501F7E4-DF9C-474A-A27F-B498915C5561}" dt="2023-11-15T14:32:29.940" v="8140" actId="164"/>
          <ac:spMkLst>
            <pc:docMk/>
            <pc:sldMk cId="3612052273" sldId="494"/>
            <ac:spMk id="100" creationId="{D3EEA879-BD9D-A900-1946-F81CD70B3A3C}"/>
          </ac:spMkLst>
        </pc:spChg>
        <pc:spChg chg="del">
          <ac:chgData name="Cantamessa Astrid" userId="25f9f48d-85bc-43a4-947a-61da0b1c16f5" providerId="ADAL" clId="{9501F7E4-DF9C-474A-A27F-B498915C5561}" dt="2023-11-15T14:30:52.161" v="8097" actId="478"/>
          <ac:spMkLst>
            <pc:docMk/>
            <pc:sldMk cId="3612052273" sldId="494"/>
            <ac:spMk id="103" creationId="{ED1DD693-1049-5A88-2170-08975BC877E2}"/>
          </ac:spMkLst>
        </pc:spChg>
        <pc:spChg chg="mod">
          <ac:chgData name="Cantamessa Astrid" userId="25f9f48d-85bc-43a4-947a-61da0b1c16f5" providerId="ADAL" clId="{9501F7E4-DF9C-474A-A27F-B498915C5561}" dt="2023-11-15T14:32:29.940" v="8140" actId="164"/>
          <ac:spMkLst>
            <pc:docMk/>
            <pc:sldMk cId="3612052273" sldId="494"/>
            <ac:spMk id="104" creationId="{28566243-8976-D95F-295C-523A3C1E59E8}"/>
          </ac:spMkLst>
        </pc:spChg>
        <pc:spChg chg="mod">
          <ac:chgData name="Cantamessa Astrid" userId="25f9f48d-85bc-43a4-947a-61da0b1c16f5" providerId="ADAL" clId="{9501F7E4-DF9C-474A-A27F-B498915C5561}" dt="2023-11-15T14:32:29.940" v="8140" actId="164"/>
          <ac:spMkLst>
            <pc:docMk/>
            <pc:sldMk cId="3612052273" sldId="494"/>
            <ac:spMk id="105" creationId="{B07622A1-DBE5-4C06-9FB2-86C28F1AAB56}"/>
          </ac:spMkLst>
        </pc:spChg>
        <pc:spChg chg="mod">
          <ac:chgData name="Cantamessa Astrid" userId="25f9f48d-85bc-43a4-947a-61da0b1c16f5" providerId="ADAL" clId="{9501F7E4-DF9C-474A-A27F-B498915C5561}" dt="2023-11-15T14:32:29.940" v="8140" actId="164"/>
          <ac:spMkLst>
            <pc:docMk/>
            <pc:sldMk cId="3612052273" sldId="494"/>
            <ac:spMk id="106" creationId="{2F60E173-EC5E-8D92-4B76-254FFC774559}"/>
          </ac:spMkLst>
        </pc:spChg>
        <pc:spChg chg="mod">
          <ac:chgData name="Cantamessa Astrid" userId="25f9f48d-85bc-43a4-947a-61da0b1c16f5" providerId="ADAL" clId="{9501F7E4-DF9C-474A-A27F-B498915C5561}" dt="2023-11-15T14:32:29.940" v="8140" actId="164"/>
          <ac:spMkLst>
            <pc:docMk/>
            <pc:sldMk cId="3612052273" sldId="494"/>
            <ac:spMk id="107" creationId="{1D7C77F0-9B2E-ABDE-9E7E-9D41422E9F2E}"/>
          </ac:spMkLst>
        </pc:spChg>
        <pc:spChg chg="add mod">
          <ac:chgData name="Cantamessa Astrid" userId="25f9f48d-85bc-43a4-947a-61da0b1c16f5" providerId="ADAL" clId="{9501F7E4-DF9C-474A-A27F-B498915C5561}" dt="2023-11-15T14:42:21.783" v="8351" actId="1038"/>
          <ac:spMkLst>
            <pc:docMk/>
            <pc:sldMk cId="3612052273" sldId="494"/>
            <ac:spMk id="108" creationId="{A684F1BE-B984-652C-88F1-0BA0618E6CEE}"/>
          </ac:spMkLst>
        </pc:spChg>
        <pc:spChg chg="mod">
          <ac:chgData name="Cantamessa Astrid" userId="25f9f48d-85bc-43a4-947a-61da0b1c16f5" providerId="ADAL" clId="{9501F7E4-DF9C-474A-A27F-B498915C5561}" dt="2023-11-15T14:32:29.940" v="8140" actId="164"/>
          <ac:spMkLst>
            <pc:docMk/>
            <pc:sldMk cId="3612052273" sldId="494"/>
            <ac:spMk id="109" creationId="{BF4A4821-EAD8-093C-C887-314FC0AF9144}"/>
          </ac:spMkLst>
        </pc:spChg>
        <pc:spChg chg="mod">
          <ac:chgData name="Cantamessa Astrid" userId="25f9f48d-85bc-43a4-947a-61da0b1c16f5" providerId="ADAL" clId="{9501F7E4-DF9C-474A-A27F-B498915C5561}" dt="2023-11-15T14:32:29.940" v="8140" actId="164"/>
          <ac:spMkLst>
            <pc:docMk/>
            <pc:sldMk cId="3612052273" sldId="494"/>
            <ac:spMk id="110" creationId="{20EC1BF6-B70A-7C2E-4C30-AB8F3C2786D7}"/>
          </ac:spMkLst>
        </pc:spChg>
        <pc:spChg chg="mod">
          <ac:chgData name="Cantamessa Astrid" userId="25f9f48d-85bc-43a4-947a-61da0b1c16f5" providerId="ADAL" clId="{9501F7E4-DF9C-474A-A27F-B498915C5561}" dt="2023-11-15T14:32:29.940" v="8140" actId="164"/>
          <ac:spMkLst>
            <pc:docMk/>
            <pc:sldMk cId="3612052273" sldId="494"/>
            <ac:spMk id="111" creationId="{64A0B5E5-D57E-3A9C-D12E-3A637AF2134E}"/>
          </ac:spMkLst>
        </pc:spChg>
        <pc:spChg chg="mod">
          <ac:chgData name="Cantamessa Astrid" userId="25f9f48d-85bc-43a4-947a-61da0b1c16f5" providerId="ADAL" clId="{9501F7E4-DF9C-474A-A27F-B498915C5561}" dt="2023-11-15T14:32:29.940" v="8140" actId="164"/>
          <ac:spMkLst>
            <pc:docMk/>
            <pc:sldMk cId="3612052273" sldId="494"/>
            <ac:spMk id="112" creationId="{567FFC49-5CC0-CC73-B15E-F81D43D61D95}"/>
          </ac:spMkLst>
        </pc:spChg>
        <pc:spChg chg="add mod">
          <ac:chgData name="Cantamessa Astrid" userId="25f9f48d-85bc-43a4-947a-61da0b1c16f5" providerId="ADAL" clId="{9501F7E4-DF9C-474A-A27F-B498915C5561}" dt="2023-11-15T14:42:21.783" v="8351" actId="1038"/>
          <ac:spMkLst>
            <pc:docMk/>
            <pc:sldMk cId="3612052273" sldId="494"/>
            <ac:spMk id="113" creationId="{C6D7905C-990F-A91E-45E7-CB43488263AC}"/>
          </ac:spMkLst>
        </pc:spChg>
        <pc:spChg chg="mod">
          <ac:chgData name="Cantamessa Astrid" userId="25f9f48d-85bc-43a4-947a-61da0b1c16f5" providerId="ADAL" clId="{9501F7E4-DF9C-474A-A27F-B498915C5561}" dt="2023-11-15T14:32:29.940" v="8140" actId="164"/>
          <ac:spMkLst>
            <pc:docMk/>
            <pc:sldMk cId="3612052273" sldId="494"/>
            <ac:spMk id="114" creationId="{DE84189F-27A7-E572-39D6-E9DA311C4E47}"/>
          </ac:spMkLst>
        </pc:spChg>
        <pc:spChg chg="mod">
          <ac:chgData name="Cantamessa Astrid" userId="25f9f48d-85bc-43a4-947a-61da0b1c16f5" providerId="ADAL" clId="{9501F7E4-DF9C-474A-A27F-B498915C5561}" dt="2023-11-15T14:32:29.940" v="8140" actId="164"/>
          <ac:spMkLst>
            <pc:docMk/>
            <pc:sldMk cId="3612052273" sldId="494"/>
            <ac:spMk id="115" creationId="{8153C9D0-F346-AC01-D13B-8B1AAB33E06C}"/>
          </ac:spMkLst>
        </pc:spChg>
        <pc:spChg chg="mod">
          <ac:chgData name="Cantamessa Astrid" userId="25f9f48d-85bc-43a4-947a-61da0b1c16f5" providerId="ADAL" clId="{9501F7E4-DF9C-474A-A27F-B498915C5561}" dt="2023-11-15T14:32:29.940" v="8140" actId="164"/>
          <ac:spMkLst>
            <pc:docMk/>
            <pc:sldMk cId="3612052273" sldId="494"/>
            <ac:spMk id="116" creationId="{0C6053FF-B4EB-FCA2-3621-97E814CB2FBC}"/>
          </ac:spMkLst>
        </pc:spChg>
        <pc:spChg chg="mod">
          <ac:chgData name="Cantamessa Astrid" userId="25f9f48d-85bc-43a4-947a-61da0b1c16f5" providerId="ADAL" clId="{9501F7E4-DF9C-474A-A27F-B498915C5561}" dt="2023-11-15T14:32:29.940" v="8140" actId="164"/>
          <ac:spMkLst>
            <pc:docMk/>
            <pc:sldMk cId="3612052273" sldId="494"/>
            <ac:spMk id="117" creationId="{92336985-073E-3FE8-3DFF-FCA332DCF314}"/>
          </ac:spMkLst>
        </pc:spChg>
        <pc:spChg chg="mod">
          <ac:chgData name="Cantamessa Astrid" userId="25f9f48d-85bc-43a4-947a-61da0b1c16f5" providerId="ADAL" clId="{9501F7E4-DF9C-474A-A27F-B498915C5561}" dt="2023-11-15T14:42:06.618" v="8334" actId="1076"/>
          <ac:spMkLst>
            <pc:docMk/>
            <pc:sldMk cId="3612052273" sldId="494"/>
            <ac:spMk id="118" creationId="{C79FC98C-4F11-4C03-EE82-6EA411CB7C61}"/>
          </ac:spMkLst>
        </pc:spChg>
        <pc:spChg chg="del">
          <ac:chgData name="Cantamessa Astrid" userId="25f9f48d-85bc-43a4-947a-61da0b1c16f5" providerId="ADAL" clId="{9501F7E4-DF9C-474A-A27F-B498915C5561}" dt="2023-11-15T14:30:52.161" v="8097" actId="478"/>
          <ac:spMkLst>
            <pc:docMk/>
            <pc:sldMk cId="3612052273" sldId="494"/>
            <ac:spMk id="119" creationId="{EB9F20D3-1409-3195-9E9C-992CB7B039D3}"/>
          </ac:spMkLst>
        </pc:spChg>
        <pc:spChg chg="del">
          <ac:chgData name="Cantamessa Astrid" userId="25f9f48d-85bc-43a4-947a-61da0b1c16f5" providerId="ADAL" clId="{9501F7E4-DF9C-474A-A27F-B498915C5561}" dt="2023-11-15T14:31:14.294" v="8123" actId="478"/>
          <ac:spMkLst>
            <pc:docMk/>
            <pc:sldMk cId="3612052273" sldId="494"/>
            <ac:spMk id="121" creationId="{74214F5F-AA81-BCA6-AACE-72943F266EB1}"/>
          </ac:spMkLst>
        </pc:spChg>
        <pc:spChg chg="add mod">
          <ac:chgData name="Cantamessa Astrid" userId="25f9f48d-85bc-43a4-947a-61da0b1c16f5" providerId="ADAL" clId="{9501F7E4-DF9C-474A-A27F-B498915C5561}" dt="2023-11-15T14:42:21.783" v="8351" actId="1038"/>
          <ac:spMkLst>
            <pc:docMk/>
            <pc:sldMk cId="3612052273" sldId="494"/>
            <ac:spMk id="122" creationId="{C74941DB-D6FC-232E-4B26-6E7F16F861B1}"/>
          </ac:spMkLst>
        </pc:spChg>
        <pc:spChg chg="add mod">
          <ac:chgData name="Cantamessa Astrid" userId="25f9f48d-85bc-43a4-947a-61da0b1c16f5" providerId="ADAL" clId="{9501F7E4-DF9C-474A-A27F-B498915C5561}" dt="2023-11-15T14:42:21.783" v="8351" actId="1038"/>
          <ac:spMkLst>
            <pc:docMk/>
            <pc:sldMk cId="3612052273" sldId="494"/>
            <ac:spMk id="123" creationId="{48EA8B0C-D5DF-3E42-EF33-63DAAE55A1F5}"/>
          </ac:spMkLst>
        </pc:spChg>
        <pc:spChg chg="del">
          <ac:chgData name="Cantamessa Astrid" userId="25f9f48d-85bc-43a4-947a-61da0b1c16f5" providerId="ADAL" clId="{9501F7E4-DF9C-474A-A27F-B498915C5561}" dt="2023-11-15T14:30:55.952" v="8098" actId="478"/>
          <ac:spMkLst>
            <pc:docMk/>
            <pc:sldMk cId="3612052273" sldId="494"/>
            <ac:spMk id="124" creationId="{FBF0703F-6E7F-4127-C15E-7EAF57127FB4}"/>
          </ac:spMkLst>
        </pc:spChg>
        <pc:spChg chg="add mod">
          <ac:chgData name="Cantamessa Astrid" userId="25f9f48d-85bc-43a4-947a-61da0b1c16f5" providerId="ADAL" clId="{9501F7E4-DF9C-474A-A27F-B498915C5561}" dt="2023-11-15T14:42:21.783" v="8351" actId="1038"/>
          <ac:spMkLst>
            <pc:docMk/>
            <pc:sldMk cId="3612052273" sldId="494"/>
            <ac:spMk id="125" creationId="{099BD053-030B-EF29-3B94-2787203DD234}"/>
          </ac:spMkLst>
        </pc:spChg>
        <pc:spChg chg="add mod">
          <ac:chgData name="Cantamessa Astrid" userId="25f9f48d-85bc-43a4-947a-61da0b1c16f5" providerId="ADAL" clId="{9501F7E4-DF9C-474A-A27F-B498915C5561}" dt="2023-11-15T14:42:21.783" v="8351" actId="1038"/>
          <ac:spMkLst>
            <pc:docMk/>
            <pc:sldMk cId="3612052273" sldId="494"/>
            <ac:spMk id="126" creationId="{C0750767-4216-FA34-BC6A-CB49D576ECA1}"/>
          </ac:spMkLst>
        </pc:spChg>
        <pc:spChg chg="add mod">
          <ac:chgData name="Cantamessa Astrid" userId="25f9f48d-85bc-43a4-947a-61da0b1c16f5" providerId="ADAL" clId="{9501F7E4-DF9C-474A-A27F-B498915C5561}" dt="2023-11-15T14:42:21.783" v="8351" actId="1038"/>
          <ac:spMkLst>
            <pc:docMk/>
            <pc:sldMk cId="3612052273" sldId="494"/>
            <ac:spMk id="127" creationId="{6740ECB9-41EB-5CE1-9C0B-E64BAB0CB810}"/>
          </ac:spMkLst>
        </pc:spChg>
        <pc:spChg chg="add mod">
          <ac:chgData name="Cantamessa Astrid" userId="25f9f48d-85bc-43a4-947a-61da0b1c16f5" providerId="ADAL" clId="{9501F7E4-DF9C-474A-A27F-B498915C5561}" dt="2023-11-15T14:42:21.783" v="8351" actId="1038"/>
          <ac:spMkLst>
            <pc:docMk/>
            <pc:sldMk cId="3612052273" sldId="494"/>
            <ac:spMk id="128" creationId="{9343E206-5F80-7C3C-ADE0-CE3B097F26B6}"/>
          </ac:spMkLst>
        </pc:spChg>
        <pc:spChg chg="add mod">
          <ac:chgData name="Cantamessa Astrid" userId="25f9f48d-85bc-43a4-947a-61da0b1c16f5" providerId="ADAL" clId="{9501F7E4-DF9C-474A-A27F-B498915C5561}" dt="2023-11-15T14:42:21.783" v="8351" actId="1038"/>
          <ac:spMkLst>
            <pc:docMk/>
            <pc:sldMk cId="3612052273" sldId="494"/>
            <ac:spMk id="129" creationId="{5BEFBF50-2920-4FC1-B3B0-E59111F0B9F2}"/>
          </ac:spMkLst>
        </pc:spChg>
        <pc:spChg chg="add mod">
          <ac:chgData name="Cantamessa Astrid" userId="25f9f48d-85bc-43a4-947a-61da0b1c16f5" providerId="ADAL" clId="{9501F7E4-DF9C-474A-A27F-B498915C5561}" dt="2023-11-15T14:42:21.783" v="8351" actId="1038"/>
          <ac:spMkLst>
            <pc:docMk/>
            <pc:sldMk cId="3612052273" sldId="494"/>
            <ac:spMk id="130" creationId="{416D442E-0F2C-895C-2CC0-D0CC094DDFFA}"/>
          </ac:spMkLst>
        </pc:spChg>
        <pc:spChg chg="add mod">
          <ac:chgData name="Cantamessa Astrid" userId="25f9f48d-85bc-43a4-947a-61da0b1c16f5" providerId="ADAL" clId="{9501F7E4-DF9C-474A-A27F-B498915C5561}" dt="2023-11-15T14:42:21.783" v="8351" actId="1038"/>
          <ac:spMkLst>
            <pc:docMk/>
            <pc:sldMk cId="3612052273" sldId="494"/>
            <ac:spMk id="131" creationId="{0DDE4831-70A0-52DC-CE27-08C7D7A88ED3}"/>
          </ac:spMkLst>
        </pc:spChg>
        <pc:spChg chg="add mod">
          <ac:chgData name="Cantamessa Astrid" userId="25f9f48d-85bc-43a4-947a-61da0b1c16f5" providerId="ADAL" clId="{9501F7E4-DF9C-474A-A27F-B498915C5561}" dt="2023-11-15T14:42:21.783" v="8351" actId="1038"/>
          <ac:spMkLst>
            <pc:docMk/>
            <pc:sldMk cId="3612052273" sldId="494"/>
            <ac:spMk id="132" creationId="{D5729D9A-7B73-548B-6FBA-218F092C5761}"/>
          </ac:spMkLst>
        </pc:spChg>
        <pc:spChg chg="add mod">
          <ac:chgData name="Cantamessa Astrid" userId="25f9f48d-85bc-43a4-947a-61da0b1c16f5" providerId="ADAL" clId="{9501F7E4-DF9C-474A-A27F-B498915C5561}" dt="2023-11-15T14:42:21.783" v="8351" actId="1038"/>
          <ac:spMkLst>
            <pc:docMk/>
            <pc:sldMk cId="3612052273" sldId="494"/>
            <ac:spMk id="133" creationId="{FD9FFD46-25F3-ABD2-127A-F7550EC1250F}"/>
          </ac:spMkLst>
        </pc:spChg>
        <pc:spChg chg="add mod">
          <ac:chgData name="Cantamessa Astrid" userId="25f9f48d-85bc-43a4-947a-61da0b1c16f5" providerId="ADAL" clId="{9501F7E4-DF9C-474A-A27F-B498915C5561}" dt="2023-11-15T14:42:21.783" v="8351" actId="1038"/>
          <ac:spMkLst>
            <pc:docMk/>
            <pc:sldMk cId="3612052273" sldId="494"/>
            <ac:spMk id="134" creationId="{B4D2F434-8073-723A-BAB3-F32C3D83189B}"/>
          </ac:spMkLst>
        </pc:spChg>
        <pc:spChg chg="add mod">
          <ac:chgData name="Cantamessa Astrid" userId="25f9f48d-85bc-43a4-947a-61da0b1c16f5" providerId="ADAL" clId="{9501F7E4-DF9C-474A-A27F-B498915C5561}" dt="2023-11-15T14:42:21.783" v="8351" actId="1038"/>
          <ac:spMkLst>
            <pc:docMk/>
            <pc:sldMk cId="3612052273" sldId="494"/>
            <ac:spMk id="135" creationId="{92CD7AD5-30C4-5BA4-3970-FC6804E5392B}"/>
          </ac:spMkLst>
        </pc:spChg>
        <pc:spChg chg="add mod">
          <ac:chgData name="Cantamessa Astrid" userId="25f9f48d-85bc-43a4-947a-61da0b1c16f5" providerId="ADAL" clId="{9501F7E4-DF9C-474A-A27F-B498915C5561}" dt="2023-11-15T14:42:21.783" v="8351" actId="1038"/>
          <ac:spMkLst>
            <pc:docMk/>
            <pc:sldMk cId="3612052273" sldId="494"/>
            <ac:spMk id="136" creationId="{862D2DD1-280D-1608-943F-E730A147A290}"/>
          </ac:spMkLst>
        </pc:spChg>
        <pc:spChg chg="add mod">
          <ac:chgData name="Cantamessa Astrid" userId="25f9f48d-85bc-43a4-947a-61da0b1c16f5" providerId="ADAL" clId="{9501F7E4-DF9C-474A-A27F-B498915C5561}" dt="2023-11-15T14:42:21.783" v="8351" actId="1038"/>
          <ac:spMkLst>
            <pc:docMk/>
            <pc:sldMk cId="3612052273" sldId="494"/>
            <ac:spMk id="137" creationId="{C823C678-22F9-E811-BE67-5B8DE48ED562}"/>
          </ac:spMkLst>
        </pc:spChg>
        <pc:spChg chg="add mod">
          <ac:chgData name="Cantamessa Astrid" userId="25f9f48d-85bc-43a4-947a-61da0b1c16f5" providerId="ADAL" clId="{9501F7E4-DF9C-474A-A27F-B498915C5561}" dt="2023-11-15T14:42:21.783" v="8351" actId="1038"/>
          <ac:spMkLst>
            <pc:docMk/>
            <pc:sldMk cId="3612052273" sldId="494"/>
            <ac:spMk id="138" creationId="{D8538704-FC62-4BFF-A534-DA56C0D5618F}"/>
          </ac:spMkLst>
        </pc:spChg>
        <pc:spChg chg="add mod">
          <ac:chgData name="Cantamessa Astrid" userId="25f9f48d-85bc-43a4-947a-61da0b1c16f5" providerId="ADAL" clId="{9501F7E4-DF9C-474A-A27F-B498915C5561}" dt="2023-11-15T14:42:21.783" v="8351" actId="1038"/>
          <ac:spMkLst>
            <pc:docMk/>
            <pc:sldMk cId="3612052273" sldId="494"/>
            <ac:spMk id="139" creationId="{ADFB953F-0CAC-B22C-14E5-21D8DB09DC5F}"/>
          </ac:spMkLst>
        </pc:spChg>
        <pc:spChg chg="add mod">
          <ac:chgData name="Cantamessa Astrid" userId="25f9f48d-85bc-43a4-947a-61da0b1c16f5" providerId="ADAL" clId="{9501F7E4-DF9C-474A-A27F-B498915C5561}" dt="2023-11-15T14:42:21.783" v="8351" actId="1038"/>
          <ac:spMkLst>
            <pc:docMk/>
            <pc:sldMk cId="3612052273" sldId="494"/>
            <ac:spMk id="140" creationId="{CD03B61A-6465-F85C-3224-A81EAEC377C3}"/>
          </ac:spMkLst>
        </pc:spChg>
        <pc:spChg chg="add mod">
          <ac:chgData name="Cantamessa Astrid" userId="25f9f48d-85bc-43a4-947a-61da0b1c16f5" providerId="ADAL" clId="{9501F7E4-DF9C-474A-A27F-B498915C5561}" dt="2023-11-15T14:42:21.783" v="8351" actId="1038"/>
          <ac:spMkLst>
            <pc:docMk/>
            <pc:sldMk cId="3612052273" sldId="494"/>
            <ac:spMk id="141" creationId="{CE17F4BF-166D-9137-4F26-5F681ABB5D1E}"/>
          </ac:spMkLst>
        </pc:spChg>
        <pc:spChg chg="add mod">
          <ac:chgData name="Cantamessa Astrid" userId="25f9f48d-85bc-43a4-947a-61da0b1c16f5" providerId="ADAL" clId="{9501F7E4-DF9C-474A-A27F-B498915C5561}" dt="2023-11-15T14:42:21.783" v="8351" actId="1038"/>
          <ac:spMkLst>
            <pc:docMk/>
            <pc:sldMk cId="3612052273" sldId="494"/>
            <ac:spMk id="142" creationId="{E87338E9-787A-757D-850B-0C0BA9AD18F6}"/>
          </ac:spMkLst>
        </pc:spChg>
        <pc:spChg chg="add mod">
          <ac:chgData name="Cantamessa Astrid" userId="25f9f48d-85bc-43a4-947a-61da0b1c16f5" providerId="ADAL" clId="{9501F7E4-DF9C-474A-A27F-B498915C5561}" dt="2023-11-15T14:42:21.783" v="8351" actId="1038"/>
          <ac:spMkLst>
            <pc:docMk/>
            <pc:sldMk cId="3612052273" sldId="494"/>
            <ac:spMk id="143" creationId="{D31A58FE-291D-72C3-AEC0-F3B13A2513DE}"/>
          </ac:spMkLst>
        </pc:spChg>
        <pc:spChg chg="add mod">
          <ac:chgData name="Cantamessa Astrid" userId="25f9f48d-85bc-43a4-947a-61da0b1c16f5" providerId="ADAL" clId="{9501F7E4-DF9C-474A-A27F-B498915C5561}" dt="2023-11-15T14:42:21.783" v="8351" actId="1038"/>
          <ac:spMkLst>
            <pc:docMk/>
            <pc:sldMk cId="3612052273" sldId="494"/>
            <ac:spMk id="144" creationId="{F4449C55-8711-7D75-1C53-24FDA9A1BB4E}"/>
          </ac:spMkLst>
        </pc:spChg>
        <pc:spChg chg="add mod">
          <ac:chgData name="Cantamessa Astrid" userId="25f9f48d-85bc-43a4-947a-61da0b1c16f5" providerId="ADAL" clId="{9501F7E4-DF9C-474A-A27F-B498915C5561}" dt="2023-11-15T14:42:21.783" v="8351" actId="1038"/>
          <ac:spMkLst>
            <pc:docMk/>
            <pc:sldMk cId="3612052273" sldId="494"/>
            <ac:spMk id="145" creationId="{5F5B72CD-B979-F1B1-211E-F9440B03394C}"/>
          </ac:spMkLst>
        </pc:spChg>
        <pc:spChg chg="add mod">
          <ac:chgData name="Cantamessa Astrid" userId="25f9f48d-85bc-43a4-947a-61da0b1c16f5" providerId="ADAL" clId="{9501F7E4-DF9C-474A-A27F-B498915C5561}" dt="2023-11-15T14:42:21.783" v="8351" actId="1038"/>
          <ac:spMkLst>
            <pc:docMk/>
            <pc:sldMk cId="3612052273" sldId="494"/>
            <ac:spMk id="146" creationId="{93A622AA-0FB6-76A2-9F74-BA41E471A940}"/>
          </ac:spMkLst>
        </pc:spChg>
        <pc:spChg chg="add mod">
          <ac:chgData name="Cantamessa Astrid" userId="25f9f48d-85bc-43a4-947a-61da0b1c16f5" providerId="ADAL" clId="{9501F7E4-DF9C-474A-A27F-B498915C5561}" dt="2023-11-15T14:42:21.783" v="8351" actId="1038"/>
          <ac:spMkLst>
            <pc:docMk/>
            <pc:sldMk cId="3612052273" sldId="494"/>
            <ac:spMk id="147" creationId="{C0B63A5F-3C01-29E4-8BD2-484796E2A9DE}"/>
          </ac:spMkLst>
        </pc:spChg>
        <pc:spChg chg="add mod">
          <ac:chgData name="Cantamessa Astrid" userId="25f9f48d-85bc-43a4-947a-61da0b1c16f5" providerId="ADAL" clId="{9501F7E4-DF9C-474A-A27F-B498915C5561}" dt="2023-11-15T14:42:21.783" v="8351" actId="1038"/>
          <ac:spMkLst>
            <pc:docMk/>
            <pc:sldMk cId="3612052273" sldId="494"/>
            <ac:spMk id="151" creationId="{D40ACE33-8792-9501-01A0-64719ACB028E}"/>
          </ac:spMkLst>
        </pc:spChg>
        <pc:spChg chg="add mod">
          <ac:chgData name="Cantamessa Astrid" userId="25f9f48d-85bc-43a4-947a-61da0b1c16f5" providerId="ADAL" clId="{9501F7E4-DF9C-474A-A27F-B498915C5561}" dt="2023-11-15T14:42:21.783" v="8351" actId="1038"/>
          <ac:spMkLst>
            <pc:docMk/>
            <pc:sldMk cId="3612052273" sldId="494"/>
            <ac:spMk id="152" creationId="{36A0D901-32C1-74E2-5343-A48D646CC408}"/>
          </ac:spMkLst>
        </pc:spChg>
        <pc:spChg chg="add mod">
          <ac:chgData name="Cantamessa Astrid" userId="25f9f48d-85bc-43a4-947a-61da0b1c16f5" providerId="ADAL" clId="{9501F7E4-DF9C-474A-A27F-B498915C5561}" dt="2023-11-15T14:42:21.783" v="8351" actId="1038"/>
          <ac:spMkLst>
            <pc:docMk/>
            <pc:sldMk cId="3612052273" sldId="494"/>
            <ac:spMk id="153" creationId="{015F19E9-FBBE-0F23-9BB2-1CFE934D3410}"/>
          </ac:spMkLst>
        </pc:spChg>
        <pc:spChg chg="add mod">
          <ac:chgData name="Cantamessa Astrid" userId="25f9f48d-85bc-43a4-947a-61da0b1c16f5" providerId="ADAL" clId="{9501F7E4-DF9C-474A-A27F-B498915C5561}" dt="2023-11-15T14:42:21.783" v="8351" actId="1038"/>
          <ac:spMkLst>
            <pc:docMk/>
            <pc:sldMk cId="3612052273" sldId="494"/>
            <ac:spMk id="154" creationId="{CA82D997-00B4-9743-A317-6F60B3ABBCDB}"/>
          </ac:spMkLst>
        </pc:spChg>
        <pc:spChg chg="add mod">
          <ac:chgData name="Cantamessa Astrid" userId="25f9f48d-85bc-43a4-947a-61da0b1c16f5" providerId="ADAL" clId="{9501F7E4-DF9C-474A-A27F-B498915C5561}" dt="2023-11-15T14:42:21.783" v="8351" actId="1038"/>
          <ac:spMkLst>
            <pc:docMk/>
            <pc:sldMk cId="3612052273" sldId="494"/>
            <ac:spMk id="157" creationId="{8F4EB55A-18DF-426B-04F7-6F91FDA48410}"/>
          </ac:spMkLst>
        </pc:spChg>
        <pc:spChg chg="add mod">
          <ac:chgData name="Cantamessa Astrid" userId="25f9f48d-85bc-43a4-947a-61da0b1c16f5" providerId="ADAL" clId="{9501F7E4-DF9C-474A-A27F-B498915C5561}" dt="2023-11-15T14:42:21.783" v="8351" actId="1038"/>
          <ac:spMkLst>
            <pc:docMk/>
            <pc:sldMk cId="3612052273" sldId="494"/>
            <ac:spMk id="158" creationId="{AEE86228-2EDE-B9E6-D870-7B9D1E15853C}"/>
          </ac:spMkLst>
        </pc:spChg>
        <pc:spChg chg="add mod">
          <ac:chgData name="Cantamessa Astrid" userId="25f9f48d-85bc-43a4-947a-61da0b1c16f5" providerId="ADAL" clId="{9501F7E4-DF9C-474A-A27F-B498915C5561}" dt="2023-11-15T14:42:21.783" v="8351" actId="1038"/>
          <ac:spMkLst>
            <pc:docMk/>
            <pc:sldMk cId="3612052273" sldId="494"/>
            <ac:spMk id="159" creationId="{40A604ED-5405-24E9-A99B-FAC630205892}"/>
          </ac:spMkLst>
        </pc:spChg>
        <pc:spChg chg="del">
          <ac:chgData name="Cantamessa Astrid" userId="25f9f48d-85bc-43a4-947a-61da0b1c16f5" providerId="ADAL" clId="{9501F7E4-DF9C-474A-A27F-B498915C5561}" dt="2023-11-13T08:57:01.585" v="330" actId="478"/>
          <ac:spMkLst>
            <pc:docMk/>
            <pc:sldMk cId="3612052273" sldId="494"/>
            <ac:spMk id="159" creationId="{EB33DDE3-5DB5-4161-DB75-F506662DCB0A}"/>
          </ac:spMkLst>
        </pc:spChg>
        <pc:spChg chg="add mod">
          <ac:chgData name="Cantamessa Astrid" userId="25f9f48d-85bc-43a4-947a-61da0b1c16f5" providerId="ADAL" clId="{9501F7E4-DF9C-474A-A27F-B498915C5561}" dt="2023-11-15T14:42:21.783" v="8351" actId="1038"/>
          <ac:spMkLst>
            <pc:docMk/>
            <pc:sldMk cId="3612052273" sldId="494"/>
            <ac:spMk id="160" creationId="{5C186C74-79EA-6567-1FBE-9A361EE8CD6A}"/>
          </ac:spMkLst>
        </pc:spChg>
        <pc:spChg chg="add mod">
          <ac:chgData name="Cantamessa Astrid" userId="25f9f48d-85bc-43a4-947a-61da0b1c16f5" providerId="ADAL" clId="{9501F7E4-DF9C-474A-A27F-B498915C5561}" dt="2023-11-15T14:42:21.783" v="8351" actId="1038"/>
          <ac:spMkLst>
            <pc:docMk/>
            <pc:sldMk cId="3612052273" sldId="494"/>
            <ac:spMk id="161" creationId="{0CD1E5C8-9A21-384E-D8D9-36AB12BCA0DF}"/>
          </ac:spMkLst>
        </pc:spChg>
        <pc:spChg chg="add mod">
          <ac:chgData name="Cantamessa Astrid" userId="25f9f48d-85bc-43a4-947a-61da0b1c16f5" providerId="ADAL" clId="{9501F7E4-DF9C-474A-A27F-B498915C5561}" dt="2023-11-15T14:42:21.783" v="8351" actId="1038"/>
          <ac:spMkLst>
            <pc:docMk/>
            <pc:sldMk cId="3612052273" sldId="494"/>
            <ac:spMk id="162" creationId="{63176D4A-E998-E292-7084-3D3E5FA683FB}"/>
          </ac:spMkLst>
        </pc:spChg>
        <pc:spChg chg="mod">
          <ac:chgData name="Cantamessa Astrid" userId="25f9f48d-85bc-43a4-947a-61da0b1c16f5" providerId="ADAL" clId="{9501F7E4-DF9C-474A-A27F-B498915C5561}" dt="2023-11-15T14:46:03.372" v="8470" actId="1076"/>
          <ac:spMkLst>
            <pc:docMk/>
            <pc:sldMk cId="3612052273" sldId="494"/>
            <ac:spMk id="163" creationId="{67DDD91C-2DDE-5FE4-8AA0-B82B15DE2F79}"/>
          </ac:spMkLst>
        </pc:spChg>
        <pc:spChg chg="add mod">
          <ac:chgData name="Cantamessa Astrid" userId="25f9f48d-85bc-43a4-947a-61da0b1c16f5" providerId="ADAL" clId="{9501F7E4-DF9C-474A-A27F-B498915C5561}" dt="2023-11-15T14:42:21.783" v="8351" actId="1038"/>
          <ac:spMkLst>
            <pc:docMk/>
            <pc:sldMk cId="3612052273" sldId="494"/>
            <ac:spMk id="164" creationId="{ADFB3FB7-D0C4-231D-36A5-4419D260F997}"/>
          </ac:spMkLst>
        </pc:spChg>
        <pc:spChg chg="add mod">
          <ac:chgData name="Cantamessa Astrid" userId="25f9f48d-85bc-43a4-947a-61da0b1c16f5" providerId="ADAL" clId="{9501F7E4-DF9C-474A-A27F-B498915C5561}" dt="2023-11-15T14:42:21.783" v="8351" actId="1038"/>
          <ac:spMkLst>
            <pc:docMk/>
            <pc:sldMk cId="3612052273" sldId="494"/>
            <ac:spMk id="165" creationId="{F6C80F2D-1A5C-2E8B-9484-D88F4ECC9C1F}"/>
          </ac:spMkLst>
        </pc:spChg>
        <pc:spChg chg="mod">
          <ac:chgData name="Cantamessa Astrid" userId="25f9f48d-85bc-43a4-947a-61da0b1c16f5" providerId="ADAL" clId="{9501F7E4-DF9C-474A-A27F-B498915C5561}" dt="2023-11-15T14:32:29.940" v="8140" actId="164"/>
          <ac:spMkLst>
            <pc:docMk/>
            <pc:sldMk cId="3612052273" sldId="494"/>
            <ac:spMk id="166" creationId="{075B9D40-19FF-DA8B-0012-92D653B96288}"/>
          </ac:spMkLst>
        </pc:spChg>
        <pc:spChg chg="mod">
          <ac:chgData name="Cantamessa Astrid" userId="25f9f48d-85bc-43a4-947a-61da0b1c16f5" providerId="ADAL" clId="{9501F7E4-DF9C-474A-A27F-B498915C5561}" dt="2023-11-15T14:32:29.940" v="8140" actId="164"/>
          <ac:spMkLst>
            <pc:docMk/>
            <pc:sldMk cId="3612052273" sldId="494"/>
            <ac:spMk id="167" creationId="{1BB48A25-7956-DFFB-5DFD-B5177C136DDD}"/>
          </ac:spMkLst>
        </pc:spChg>
        <pc:spChg chg="mod">
          <ac:chgData name="Cantamessa Astrid" userId="25f9f48d-85bc-43a4-947a-61da0b1c16f5" providerId="ADAL" clId="{9501F7E4-DF9C-474A-A27F-B498915C5561}" dt="2023-11-15T14:32:29.940" v="8140" actId="164"/>
          <ac:spMkLst>
            <pc:docMk/>
            <pc:sldMk cId="3612052273" sldId="494"/>
            <ac:spMk id="168" creationId="{A9110CE4-0F77-52E8-20B1-3C6E760EC736}"/>
          </ac:spMkLst>
        </pc:spChg>
        <pc:spChg chg="mod">
          <ac:chgData name="Cantamessa Astrid" userId="25f9f48d-85bc-43a4-947a-61da0b1c16f5" providerId="ADAL" clId="{9501F7E4-DF9C-474A-A27F-B498915C5561}" dt="2023-11-15T14:32:29.940" v="8140" actId="164"/>
          <ac:spMkLst>
            <pc:docMk/>
            <pc:sldMk cId="3612052273" sldId="494"/>
            <ac:spMk id="169" creationId="{7B9EB05A-70D9-4620-11C1-DADEAF763122}"/>
          </ac:spMkLst>
        </pc:spChg>
        <pc:spChg chg="add mod">
          <ac:chgData name="Cantamessa Astrid" userId="25f9f48d-85bc-43a4-947a-61da0b1c16f5" providerId="ADAL" clId="{9501F7E4-DF9C-474A-A27F-B498915C5561}" dt="2023-11-15T14:42:21.783" v="8351" actId="1038"/>
          <ac:spMkLst>
            <pc:docMk/>
            <pc:sldMk cId="3612052273" sldId="494"/>
            <ac:spMk id="170" creationId="{2B25FAF0-17F2-E768-8E30-49DC7E82F5EC}"/>
          </ac:spMkLst>
        </pc:spChg>
        <pc:spChg chg="add mod">
          <ac:chgData name="Cantamessa Astrid" userId="25f9f48d-85bc-43a4-947a-61da0b1c16f5" providerId="ADAL" clId="{9501F7E4-DF9C-474A-A27F-B498915C5561}" dt="2023-11-15T14:42:21.783" v="8351" actId="1038"/>
          <ac:spMkLst>
            <pc:docMk/>
            <pc:sldMk cId="3612052273" sldId="494"/>
            <ac:spMk id="171" creationId="{529F3870-BBBE-5D0A-EF82-13333B9F9C01}"/>
          </ac:spMkLst>
        </pc:spChg>
        <pc:spChg chg="add mod">
          <ac:chgData name="Cantamessa Astrid" userId="25f9f48d-85bc-43a4-947a-61da0b1c16f5" providerId="ADAL" clId="{9501F7E4-DF9C-474A-A27F-B498915C5561}" dt="2023-11-15T14:42:21.783" v="8351" actId="1038"/>
          <ac:spMkLst>
            <pc:docMk/>
            <pc:sldMk cId="3612052273" sldId="494"/>
            <ac:spMk id="172" creationId="{39E4D307-DA08-C316-CC14-8F64A437E3F0}"/>
          </ac:spMkLst>
        </pc:spChg>
        <pc:spChg chg="add mod">
          <ac:chgData name="Cantamessa Astrid" userId="25f9f48d-85bc-43a4-947a-61da0b1c16f5" providerId="ADAL" clId="{9501F7E4-DF9C-474A-A27F-B498915C5561}" dt="2023-11-15T14:42:21.783" v="8351" actId="1038"/>
          <ac:spMkLst>
            <pc:docMk/>
            <pc:sldMk cId="3612052273" sldId="494"/>
            <ac:spMk id="173" creationId="{97574336-130A-A14F-BE04-FF6ACE44CB09}"/>
          </ac:spMkLst>
        </pc:spChg>
        <pc:spChg chg="add mod">
          <ac:chgData name="Cantamessa Astrid" userId="25f9f48d-85bc-43a4-947a-61da0b1c16f5" providerId="ADAL" clId="{9501F7E4-DF9C-474A-A27F-B498915C5561}" dt="2023-11-15T14:42:21.783" v="8351" actId="1038"/>
          <ac:spMkLst>
            <pc:docMk/>
            <pc:sldMk cId="3612052273" sldId="494"/>
            <ac:spMk id="175" creationId="{CB675A5B-B760-D580-1CBF-E44142D7B91E}"/>
          </ac:spMkLst>
        </pc:spChg>
        <pc:spChg chg="del">
          <ac:chgData name="Cantamessa Astrid" userId="25f9f48d-85bc-43a4-947a-61da0b1c16f5" providerId="ADAL" clId="{9501F7E4-DF9C-474A-A27F-B498915C5561}" dt="2023-11-13T08:57:37.587" v="356" actId="478"/>
          <ac:spMkLst>
            <pc:docMk/>
            <pc:sldMk cId="3612052273" sldId="494"/>
            <ac:spMk id="184" creationId="{4DBCACD0-8387-3A60-71D5-D5FDD16D1E8C}"/>
          </ac:spMkLst>
        </pc:spChg>
        <pc:spChg chg="mod">
          <ac:chgData name="Cantamessa Astrid" userId="25f9f48d-85bc-43a4-947a-61da0b1c16f5" providerId="ADAL" clId="{9501F7E4-DF9C-474A-A27F-B498915C5561}" dt="2023-11-15T14:32:29.940" v="8140" actId="164"/>
          <ac:spMkLst>
            <pc:docMk/>
            <pc:sldMk cId="3612052273" sldId="494"/>
            <ac:spMk id="199" creationId="{7FF677BD-5A46-C708-650F-7EF6D4E0D3FD}"/>
          </ac:spMkLst>
        </pc:spChg>
        <pc:spChg chg="mod">
          <ac:chgData name="Cantamessa Astrid" userId="25f9f48d-85bc-43a4-947a-61da0b1c16f5" providerId="ADAL" clId="{9501F7E4-DF9C-474A-A27F-B498915C5561}" dt="2023-11-15T14:32:29.940" v="8140" actId="164"/>
          <ac:spMkLst>
            <pc:docMk/>
            <pc:sldMk cId="3612052273" sldId="494"/>
            <ac:spMk id="200" creationId="{7D513056-8EDD-7F0F-5696-879178BA84DB}"/>
          </ac:spMkLst>
        </pc:spChg>
        <pc:spChg chg="mod">
          <ac:chgData name="Cantamessa Astrid" userId="25f9f48d-85bc-43a4-947a-61da0b1c16f5" providerId="ADAL" clId="{9501F7E4-DF9C-474A-A27F-B498915C5561}" dt="2023-11-15T14:32:29.940" v="8140" actId="164"/>
          <ac:spMkLst>
            <pc:docMk/>
            <pc:sldMk cId="3612052273" sldId="494"/>
            <ac:spMk id="201" creationId="{6FAC95BA-A675-3B15-CDC0-BC0346FFE51E}"/>
          </ac:spMkLst>
        </pc:spChg>
        <pc:spChg chg="mod">
          <ac:chgData name="Cantamessa Astrid" userId="25f9f48d-85bc-43a4-947a-61da0b1c16f5" providerId="ADAL" clId="{9501F7E4-DF9C-474A-A27F-B498915C5561}" dt="2023-11-15T14:32:29.940" v="8140" actId="164"/>
          <ac:spMkLst>
            <pc:docMk/>
            <pc:sldMk cId="3612052273" sldId="494"/>
            <ac:spMk id="202" creationId="{F27B5437-1225-D1FD-302C-CE01647F0A6C}"/>
          </ac:spMkLst>
        </pc:spChg>
        <pc:spChg chg="mod">
          <ac:chgData name="Cantamessa Astrid" userId="25f9f48d-85bc-43a4-947a-61da0b1c16f5" providerId="ADAL" clId="{9501F7E4-DF9C-474A-A27F-B498915C5561}" dt="2023-11-15T14:45:41.600" v="8467" actId="1035"/>
          <ac:spMkLst>
            <pc:docMk/>
            <pc:sldMk cId="3612052273" sldId="494"/>
            <ac:spMk id="210" creationId="{EA6A1D82-07F6-B16C-3ACA-84D9E9A98422}"/>
          </ac:spMkLst>
        </pc:spChg>
        <pc:spChg chg="mod">
          <ac:chgData name="Cantamessa Astrid" userId="25f9f48d-85bc-43a4-947a-61da0b1c16f5" providerId="ADAL" clId="{9501F7E4-DF9C-474A-A27F-B498915C5561}" dt="2023-11-15T14:32:29.940" v="8140" actId="164"/>
          <ac:spMkLst>
            <pc:docMk/>
            <pc:sldMk cId="3612052273" sldId="494"/>
            <ac:spMk id="226" creationId="{C08BFA1F-8612-BE58-A954-34A7C9B8E227}"/>
          </ac:spMkLst>
        </pc:spChg>
        <pc:spChg chg="mod">
          <ac:chgData name="Cantamessa Astrid" userId="25f9f48d-85bc-43a4-947a-61da0b1c16f5" providerId="ADAL" clId="{9501F7E4-DF9C-474A-A27F-B498915C5561}" dt="2023-11-15T14:32:29.940" v="8140" actId="164"/>
          <ac:spMkLst>
            <pc:docMk/>
            <pc:sldMk cId="3612052273" sldId="494"/>
            <ac:spMk id="227" creationId="{D528FCB4-99A0-BB2F-6448-6856EBB6D644}"/>
          </ac:spMkLst>
        </pc:spChg>
        <pc:spChg chg="mod">
          <ac:chgData name="Cantamessa Astrid" userId="25f9f48d-85bc-43a4-947a-61da0b1c16f5" providerId="ADAL" clId="{9501F7E4-DF9C-474A-A27F-B498915C5561}" dt="2023-11-15T14:32:29.940" v="8140" actId="164"/>
          <ac:spMkLst>
            <pc:docMk/>
            <pc:sldMk cId="3612052273" sldId="494"/>
            <ac:spMk id="228" creationId="{1B2DC7E1-221E-ED25-CE7A-A01C01EBD2A1}"/>
          </ac:spMkLst>
        </pc:spChg>
        <pc:spChg chg="mod">
          <ac:chgData name="Cantamessa Astrid" userId="25f9f48d-85bc-43a4-947a-61da0b1c16f5" providerId="ADAL" clId="{9501F7E4-DF9C-474A-A27F-B498915C5561}" dt="2023-11-15T14:32:29.940" v="8140" actId="164"/>
          <ac:spMkLst>
            <pc:docMk/>
            <pc:sldMk cId="3612052273" sldId="494"/>
            <ac:spMk id="229" creationId="{AF5972B5-294A-D6E7-3286-3951893873FE}"/>
          </ac:spMkLst>
        </pc:spChg>
        <pc:spChg chg="mod">
          <ac:chgData name="Cantamessa Astrid" userId="25f9f48d-85bc-43a4-947a-61da0b1c16f5" providerId="ADAL" clId="{9501F7E4-DF9C-474A-A27F-B498915C5561}" dt="2023-11-15T14:42:06.618" v="8334" actId="1076"/>
          <ac:spMkLst>
            <pc:docMk/>
            <pc:sldMk cId="3612052273" sldId="494"/>
            <ac:spMk id="231" creationId="{1F8A4AAB-1B21-24E9-A2F6-BC4712C569ED}"/>
          </ac:spMkLst>
        </pc:spChg>
        <pc:spChg chg="mod ord">
          <ac:chgData name="Cantamessa Astrid" userId="25f9f48d-85bc-43a4-947a-61da0b1c16f5" providerId="ADAL" clId="{9501F7E4-DF9C-474A-A27F-B498915C5561}" dt="2023-11-15T14:46:41.852" v="8471" actId="167"/>
          <ac:spMkLst>
            <pc:docMk/>
            <pc:sldMk cId="3612052273" sldId="494"/>
            <ac:spMk id="233" creationId="{5E5956C1-950D-4A66-0A4B-AF51079A29F3}"/>
          </ac:spMkLst>
        </pc:spChg>
        <pc:spChg chg="mod">
          <ac:chgData name="Cantamessa Astrid" userId="25f9f48d-85bc-43a4-947a-61da0b1c16f5" providerId="ADAL" clId="{9501F7E4-DF9C-474A-A27F-B498915C5561}" dt="2023-11-15T14:42:06.618" v="8334" actId="1076"/>
          <ac:spMkLst>
            <pc:docMk/>
            <pc:sldMk cId="3612052273" sldId="494"/>
            <ac:spMk id="234" creationId="{EEA6C7AA-BA2F-B28D-D875-1381F7386C0E}"/>
          </ac:spMkLst>
        </pc:spChg>
        <pc:spChg chg="mod">
          <ac:chgData name="Cantamessa Astrid" userId="25f9f48d-85bc-43a4-947a-61da0b1c16f5" providerId="ADAL" clId="{9501F7E4-DF9C-474A-A27F-B498915C5561}" dt="2023-11-15T14:42:06.618" v="8334" actId="1076"/>
          <ac:spMkLst>
            <pc:docMk/>
            <pc:sldMk cId="3612052273" sldId="494"/>
            <ac:spMk id="235" creationId="{B0B6EC47-BAEC-12AB-F03C-CF1BB2B3DC67}"/>
          </ac:spMkLst>
        </pc:spChg>
        <pc:spChg chg="del">
          <ac:chgData name="Cantamessa Astrid" userId="25f9f48d-85bc-43a4-947a-61da0b1c16f5" providerId="ADAL" clId="{9501F7E4-DF9C-474A-A27F-B498915C5561}" dt="2023-11-15T14:30:52.161" v="8097" actId="478"/>
          <ac:spMkLst>
            <pc:docMk/>
            <pc:sldMk cId="3612052273" sldId="494"/>
            <ac:spMk id="236" creationId="{C2E83CF6-AE03-5E89-E36F-D35FED28817B}"/>
          </ac:spMkLst>
        </pc:spChg>
        <pc:spChg chg="del">
          <ac:chgData name="Cantamessa Astrid" userId="25f9f48d-85bc-43a4-947a-61da0b1c16f5" providerId="ADAL" clId="{9501F7E4-DF9C-474A-A27F-B498915C5561}" dt="2023-11-15T14:30:52.161" v="8097" actId="478"/>
          <ac:spMkLst>
            <pc:docMk/>
            <pc:sldMk cId="3612052273" sldId="494"/>
            <ac:spMk id="238" creationId="{8C074F0E-35AB-283A-948E-9B1E1C067D46}"/>
          </ac:spMkLst>
        </pc:spChg>
        <pc:spChg chg="del">
          <ac:chgData name="Cantamessa Astrid" userId="25f9f48d-85bc-43a4-947a-61da0b1c16f5" providerId="ADAL" clId="{9501F7E4-DF9C-474A-A27F-B498915C5561}" dt="2023-11-15T14:30:52.161" v="8097" actId="478"/>
          <ac:spMkLst>
            <pc:docMk/>
            <pc:sldMk cId="3612052273" sldId="494"/>
            <ac:spMk id="248" creationId="{8F9FF736-E7DC-CBFE-47A2-46B7C589116C}"/>
          </ac:spMkLst>
        </pc:spChg>
        <pc:grpChg chg="add mod">
          <ac:chgData name="Cantamessa Astrid" userId="25f9f48d-85bc-43a4-947a-61da0b1c16f5" providerId="ADAL" clId="{9501F7E4-DF9C-474A-A27F-B498915C5561}" dt="2023-11-15T14:32:29.940" v="8140" actId="164"/>
          <ac:grpSpMkLst>
            <pc:docMk/>
            <pc:sldMk cId="3612052273" sldId="494"/>
            <ac:grpSpMk id="4" creationId="{E09DC7DB-EBFA-BEE3-DBC1-21974447B181}"/>
          </ac:grpSpMkLst>
        </pc:grpChg>
        <pc:grpChg chg="add mod">
          <ac:chgData name="Cantamessa Astrid" userId="25f9f48d-85bc-43a4-947a-61da0b1c16f5" providerId="ADAL" clId="{9501F7E4-DF9C-474A-A27F-B498915C5561}" dt="2023-11-15T14:42:28.070" v="8354" actId="1037"/>
          <ac:grpSpMkLst>
            <pc:docMk/>
            <pc:sldMk cId="3612052273" sldId="494"/>
            <ac:grpSpMk id="77" creationId="{D5699422-09D8-F26E-BCB1-FDD16C88D27A}"/>
          </ac:grpSpMkLst>
        </pc:grpChg>
        <pc:grpChg chg="add mod">
          <ac:chgData name="Cantamessa Astrid" userId="25f9f48d-85bc-43a4-947a-61da0b1c16f5" providerId="ADAL" clId="{9501F7E4-DF9C-474A-A27F-B498915C5561}" dt="2023-11-15T14:42:28.070" v="8354" actId="1037"/>
          <ac:grpSpMkLst>
            <pc:docMk/>
            <pc:sldMk cId="3612052273" sldId="494"/>
            <ac:grpSpMk id="78" creationId="{C6FB64A5-36C7-C8D2-B0CE-B6210F341FFC}"/>
          </ac:grpSpMkLst>
        </pc:grpChg>
        <pc:grpChg chg="mod ord">
          <ac:chgData name="Cantamessa Astrid" userId="25f9f48d-85bc-43a4-947a-61da0b1c16f5" providerId="ADAL" clId="{9501F7E4-DF9C-474A-A27F-B498915C5561}" dt="2023-11-15T14:42:06.618" v="8334" actId="1076"/>
          <ac:grpSpMkLst>
            <pc:docMk/>
            <pc:sldMk cId="3612052273" sldId="494"/>
            <ac:grpSpMk id="91" creationId="{14AD36CD-1561-C77C-09F5-3A4730D2A15E}"/>
          </ac:grpSpMkLst>
        </pc:grpChg>
        <pc:grpChg chg="mod">
          <ac:chgData name="Cantamessa Astrid" userId="25f9f48d-85bc-43a4-947a-61da0b1c16f5" providerId="ADAL" clId="{9501F7E4-DF9C-474A-A27F-B498915C5561}" dt="2023-11-15T14:42:06.618" v="8334" actId="1076"/>
          <ac:grpSpMkLst>
            <pc:docMk/>
            <pc:sldMk cId="3612052273" sldId="494"/>
            <ac:grpSpMk id="102" creationId="{6C2199AF-8567-33F8-64FB-A05422E5696E}"/>
          </ac:grpSpMkLst>
        </pc:grpChg>
        <pc:grpChg chg="mod">
          <ac:chgData name="Cantamessa Astrid" userId="25f9f48d-85bc-43a4-947a-61da0b1c16f5" providerId="ADAL" clId="{9501F7E4-DF9C-474A-A27F-B498915C5561}" dt="2023-11-15T14:42:06.618" v="8334" actId="1076"/>
          <ac:grpSpMkLst>
            <pc:docMk/>
            <pc:sldMk cId="3612052273" sldId="494"/>
            <ac:grpSpMk id="148" creationId="{3C0123F3-1038-B214-225D-FB206A4146D2}"/>
          </ac:grpSpMkLst>
        </pc:grpChg>
        <pc:grpChg chg="mod">
          <ac:chgData name="Cantamessa Astrid" userId="25f9f48d-85bc-43a4-947a-61da0b1c16f5" providerId="ADAL" clId="{9501F7E4-DF9C-474A-A27F-B498915C5561}" dt="2023-11-15T14:42:06.618" v="8334" actId="1076"/>
          <ac:grpSpMkLst>
            <pc:docMk/>
            <pc:sldMk cId="3612052273" sldId="494"/>
            <ac:grpSpMk id="149" creationId="{5C2DA842-9D15-A3D9-732F-3758735445C2}"/>
          </ac:grpSpMkLst>
        </pc:grpChg>
        <pc:grpChg chg="mod">
          <ac:chgData name="Cantamessa Astrid" userId="25f9f48d-85bc-43a4-947a-61da0b1c16f5" providerId="ADAL" clId="{9501F7E4-DF9C-474A-A27F-B498915C5561}" dt="2023-11-15T14:42:06.618" v="8334" actId="1076"/>
          <ac:grpSpMkLst>
            <pc:docMk/>
            <pc:sldMk cId="3612052273" sldId="494"/>
            <ac:grpSpMk id="150" creationId="{498EEAC4-0AE0-DD56-A170-1A4D71653018}"/>
          </ac:grpSpMkLst>
        </pc:grpChg>
        <pc:grpChg chg="mod ord">
          <ac:chgData name="Cantamessa Astrid" userId="25f9f48d-85bc-43a4-947a-61da0b1c16f5" providerId="ADAL" clId="{9501F7E4-DF9C-474A-A27F-B498915C5561}" dt="2023-11-15T14:42:06.618" v="8334" actId="1076"/>
          <ac:grpSpMkLst>
            <pc:docMk/>
            <pc:sldMk cId="3612052273" sldId="494"/>
            <ac:grpSpMk id="155" creationId="{3477F7D8-4D3C-B8BC-BE87-33DCEF7B34B4}"/>
          </ac:grpSpMkLst>
        </pc:grpChg>
        <pc:grpChg chg="mod ord">
          <ac:chgData name="Cantamessa Astrid" userId="25f9f48d-85bc-43a4-947a-61da0b1c16f5" providerId="ADAL" clId="{9501F7E4-DF9C-474A-A27F-B498915C5561}" dt="2023-11-15T14:42:06.618" v="8334" actId="1076"/>
          <ac:grpSpMkLst>
            <pc:docMk/>
            <pc:sldMk cId="3612052273" sldId="494"/>
            <ac:grpSpMk id="181" creationId="{1CAC1AD1-5209-F1AE-E297-544CB13B682A}"/>
          </ac:grpSpMkLst>
        </pc:grpChg>
        <pc:grpChg chg="mod">
          <ac:chgData name="Cantamessa Astrid" userId="25f9f48d-85bc-43a4-947a-61da0b1c16f5" providerId="ADAL" clId="{9501F7E4-DF9C-474A-A27F-B498915C5561}" dt="2023-11-15T14:42:06.618" v="8334" actId="1076"/>
          <ac:grpSpMkLst>
            <pc:docMk/>
            <pc:sldMk cId="3612052273" sldId="494"/>
            <ac:grpSpMk id="208" creationId="{FD856030-1AB9-2CE8-6D5F-3AF4C6D06E77}"/>
          </ac:grpSpMkLst>
        </pc:grpChg>
        <pc:picChg chg="del">
          <ac:chgData name="Cantamessa Astrid" userId="25f9f48d-85bc-43a4-947a-61da0b1c16f5" providerId="ADAL" clId="{9501F7E4-DF9C-474A-A27F-B498915C5561}" dt="2023-11-14T13:49:12.285" v="3918" actId="478"/>
          <ac:picMkLst>
            <pc:docMk/>
            <pc:sldMk cId="3612052273" sldId="494"/>
            <ac:picMk id="4" creationId="{7D208A5C-0675-B514-F105-590ED85AE05B}"/>
          </ac:picMkLst>
        </pc:picChg>
        <pc:picChg chg="add mod">
          <ac:chgData name="Cantamessa Astrid" userId="25f9f48d-85bc-43a4-947a-61da0b1c16f5" providerId="ADAL" clId="{9501F7E4-DF9C-474A-A27F-B498915C5561}" dt="2023-11-14T13:49:12.504" v="3919"/>
          <ac:picMkLst>
            <pc:docMk/>
            <pc:sldMk cId="3612052273" sldId="494"/>
            <ac:picMk id="62" creationId="{93AC239C-1572-CB67-A2C5-0ABC2CAD4172}"/>
          </ac:picMkLst>
        </pc:picChg>
        <pc:picChg chg="add mod">
          <ac:chgData name="Cantamessa Astrid" userId="25f9f48d-85bc-43a4-947a-61da0b1c16f5" providerId="ADAL" clId="{9501F7E4-DF9C-474A-A27F-B498915C5561}" dt="2023-11-15T14:37:11.408" v="8178" actId="255"/>
          <ac:picMkLst>
            <pc:docMk/>
            <pc:sldMk cId="3612052273" sldId="494"/>
            <ac:picMk id="63" creationId="{2EC8D3F7-822A-C5F0-124B-BC1F7A424B80}"/>
          </ac:picMkLst>
        </pc:picChg>
        <pc:picChg chg="add mod">
          <ac:chgData name="Cantamessa Astrid" userId="25f9f48d-85bc-43a4-947a-61da0b1c16f5" providerId="ADAL" clId="{9501F7E4-DF9C-474A-A27F-B498915C5561}" dt="2023-11-15T14:38:25.963" v="8190" actId="255"/>
          <ac:picMkLst>
            <pc:docMk/>
            <pc:sldMk cId="3612052273" sldId="494"/>
            <ac:picMk id="72" creationId="{FD632A7C-57FD-07F5-D65E-1AAE659BB60F}"/>
          </ac:picMkLst>
        </pc:picChg>
        <pc:picChg chg="mod">
          <ac:chgData name="Cantamessa Astrid" userId="25f9f48d-85bc-43a4-947a-61da0b1c16f5" providerId="ADAL" clId="{9501F7E4-DF9C-474A-A27F-B498915C5561}" dt="2023-11-15T14:32:29.940" v="8140" actId="164"/>
          <ac:picMkLst>
            <pc:docMk/>
            <pc:sldMk cId="3612052273" sldId="494"/>
            <ac:picMk id="92" creationId="{19C94D23-1095-D97D-0200-D58FB88E492A}"/>
          </ac:picMkLst>
        </pc:picChg>
        <pc:picChg chg="del">
          <ac:chgData name="Cantamessa Astrid" userId="25f9f48d-85bc-43a4-947a-61da0b1c16f5" providerId="ADAL" clId="{9501F7E4-DF9C-474A-A27F-B498915C5561}" dt="2023-11-15T14:30:47.937" v="8096" actId="478"/>
          <ac:picMkLst>
            <pc:docMk/>
            <pc:sldMk cId="3612052273" sldId="494"/>
            <ac:picMk id="101" creationId="{11E7F14E-F2F2-B977-AD4E-075AC8E197E7}"/>
          </ac:picMkLst>
        </pc:picChg>
        <pc:picChg chg="mod">
          <ac:chgData name="Cantamessa Astrid" userId="25f9f48d-85bc-43a4-947a-61da0b1c16f5" providerId="ADAL" clId="{9501F7E4-DF9C-474A-A27F-B498915C5561}" dt="2023-11-15T14:32:29.940" v="8140" actId="164"/>
          <ac:picMkLst>
            <pc:docMk/>
            <pc:sldMk cId="3612052273" sldId="494"/>
            <ac:picMk id="156" creationId="{782D409D-D04E-EA65-492A-C8DC55A314FC}"/>
          </ac:picMkLst>
        </pc:picChg>
        <pc:picChg chg="mod">
          <ac:chgData name="Cantamessa Astrid" userId="25f9f48d-85bc-43a4-947a-61da0b1c16f5" providerId="ADAL" clId="{9501F7E4-DF9C-474A-A27F-B498915C5561}" dt="2023-11-15T14:32:29.940" v="8140" actId="164"/>
          <ac:picMkLst>
            <pc:docMk/>
            <pc:sldMk cId="3612052273" sldId="494"/>
            <ac:picMk id="182" creationId="{6481D579-769E-B8D3-1F5B-574419ED5FAF}"/>
          </ac:picMkLst>
        </pc:picChg>
        <pc:picChg chg="mod">
          <ac:chgData name="Cantamessa Astrid" userId="25f9f48d-85bc-43a4-947a-61da0b1c16f5" providerId="ADAL" clId="{9501F7E4-DF9C-474A-A27F-B498915C5561}" dt="2023-11-15T14:32:29.940" v="8140" actId="164"/>
          <ac:picMkLst>
            <pc:docMk/>
            <pc:sldMk cId="3612052273" sldId="494"/>
            <ac:picMk id="209" creationId="{C98D60C5-16DE-8E62-35A9-658843363CAF}"/>
          </ac:picMkLst>
        </pc:picChg>
        <pc:picChg chg="del">
          <ac:chgData name="Cantamessa Astrid" userId="25f9f48d-85bc-43a4-947a-61da0b1c16f5" providerId="ADAL" clId="{9501F7E4-DF9C-474A-A27F-B498915C5561}" dt="2023-11-15T14:30:52.161" v="8097" actId="478"/>
          <ac:picMkLst>
            <pc:docMk/>
            <pc:sldMk cId="3612052273" sldId="494"/>
            <ac:picMk id="241" creationId="{8EB127A2-CFD2-62E8-06E8-53A375D0E045}"/>
          </ac:picMkLst>
        </pc:picChg>
        <pc:picChg chg="del">
          <ac:chgData name="Cantamessa Astrid" userId="25f9f48d-85bc-43a4-947a-61da0b1c16f5" providerId="ADAL" clId="{9501F7E4-DF9C-474A-A27F-B498915C5561}" dt="2023-11-15T14:30:52.161" v="8097" actId="478"/>
          <ac:picMkLst>
            <pc:docMk/>
            <pc:sldMk cId="3612052273" sldId="494"/>
            <ac:picMk id="242" creationId="{3DAFAC39-C79C-14E6-D831-C39B6A364ACA}"/>
          </ac:picMkLst>
        </pc:picChg>
        <pc:cxnChg chg="add del mod">
          <ac:chgData name="Cantamessa Astrid" userId="25f9f48d-85bc-43a4-947a-61da0b1c16f5" providerId="ADAL" clId="{9501F7E4-DF9C-474A-A27F-B498915C5561}" dt="2023-11-15T14:39:19.767" v="8222" actId="478"/>
          <ac:cxnSpMkLst>
            <pc:docMk/>
            <pc:sldMk cId="3612052273" sldId="494"/>
            <ac:cxnSpMk id="80" creationId="{27E77ECC-59A3-DA00-4B30-39A00B4A5BF4}"/>
          </ac:cxnSpMkLst>
        </pc:cxnChg>
        <pc:cxnChg chg="add del mod">
          <ac:chgData name="Cantamessa Astrid" userId="25f9f48d-85bc-43a4-947a-61da0b1c16f5" providerId="ADAL" clId="{9501F7E4-DF9C-474A-A27F-B498915C5561}" dt="2023-11-15T14:41:00.458" v="8291" actId="478"/>
          <ac:cxnSpMkLst>
            <pc:docMk/>
            <pc:sldMk cId="3612052273" sldId="494"/>
            <ac:cxnSpMk id="94" creationId="{0DECD2BD-4C59-3D71-3B89-2C7F1A46BE84}"/>
          </ac:cxnSpMkLst>
        </pc:cxnChg>
        <pc:cxnChg chg="add del mod">
          <ac:chgData name="Cantamessa Astrid" userId="25f9f48d-85bc-43a4-947a-61da0b1c16f5" providerId="ADAL" clId="{9501F7E4-DF9C-474A-A27F-B498915C5561}" dt="2023-11-15T14:40:58.253" v="8290" actId="478"/>
          <ac:cxnSpMkLst>
            <pc:docMk/>
            <pc:sldMk cId="3612052273" sldId="494"/>
            <ac:cxnSpMk id="95" creationId="{C2DBE7EE-920A-4934-C4F9-50C3CD23FA9B}"/>
          </ac:cxnSpMkLst>
        </pc:cxnChg>
        <pc:cxnChg chg="mod">
          <ac:chgData name="Cantamessa Astrid" userId="25f9f48d-85bc-43a4-947a-61da0b1c16f5" providerId="ADAL" clId="{9501F7E4-DF9C-474A-A27F-B498915C5561}" dt="2023-11-15T14:42:06.618" v="8334" actId="1076"/>
          <ac:cxnSpMkLst>
            <pc:docMk/>
            <pc:sldMk cId="3612052273" sldId="494"/>
            <ac:cxnSpMk id="120" creationId="{E31359A6-28E0-4CB8-947C-9B99A74D9977}"/>
          </ac:cxnSpMkLst>
        </pc:cxnChg>
        <pc:cxnChg chg="add del mod">
          <ac:chgData name="Cantamessa Astrid" userId="25f9f48d-85bc-43a4-947a-61da0b1c16f5" providerId="ADAL" clId="{9501F7E4-DF9C-474A-A27F-B498915C5561}" dt="2023-11-15T14:43:51.719" v="8435" actId="478"/>
          <ac:cxnSpMkLst>
            <pc:docMk/>
            <pc:sldMk cId="3612052273" sldId="494"/>
            <ac:cxnSpMk id="174" creationId="{4677BE73-7D38-F8A6-743A-B76977DFB63E}"/>
          </ac:cxnSpMkLst>
        </pc:cxnChg>
        <pc:cxnChg chg="mod">
          <ac:chgData name="Cantamessa Astrid" userId="25f9f48d-85bc-43a4-947a-61da0b1c16f5" providerId="ADAL" clId="{9501F7E4-DF9C-474A-A27F-B498915C5561}" dt="2023-11-15T14:42:06.618" v="8334" actId="1076"/>
          <ac:cxnSpMkLst>
            <pc:docMk/>
            <pc:sldMk cId="3612052273" sldId="494"/>
            <ac:cxnSpMk id="189" creationId="{F3B51D7B-2E50-DA44-FF31-9ABE1F5999C4}"/>
          </ac:cxnSpMkLst>
        </pc:cxnChg>
        <pc:cxnChg chg="mod">
          <ac:chgData name="Cantamessa Astrid" userId="25f9f48d-85bc-43a4-947a-61da0b1c16f5" providerId="ADAL" clId="{9501F7E4-DF9C-474A-A27F-B498915C5561}" dt="2023-11-15T14:42:06.618" v="8334" actId="1076"/>
          <ac:cxnSpMkLst>
            <pc:docMk/>
            <pc:sldMk cId="3612052273" sldId="494"/>
            <ac:cxnSpMk id="191" creationId="{BC6E954E-DC35-17D5-DE45-8DB277131B70}"/>
          </ac:cxnSpMkLst>
        </pc:cxnChg>
        <pc:cxnChg chg="mod">
          <ac:chgData name="Cantamessa Astrid" userId="25f9f48d-85bc-43a4-947a-61da0b1c16f5" providerId="ADAL" clId="{9501F7E4-DF9C-474A-A27F-B498915C5561}" dt="2023-11-15T14:42:06.618" v="8334" actId="1076"/>
          <ac:cxnSpMkLst>
            <pc:docMk/>
            <pc:sldMk cId="3612052273" sldId="494"/>
            <ac:cxnSpMk id="193" creationId="{C964EECC-7281-1F13-D95F-F730B8A5AFF9}"/>
          </ac:cxnSpMkLst>
        </pc:cxnChg>
        <pc:cxnChg chg="mod">
          <ac:chgData name="Cantamessa Astrid" userId="25f9f48d-85bc-43a4-947a-61da0b1c16f5" providerId="ADAL" clId="{9501F7E4-DF9C-474A-A27F-B498915C5561}" dt="2023-11-15T14:42:06.618" v="8334" actId="1076"/>
          <ac:cxnSpMkLst>
            <pc:docMk/>
            <pc:sldMk cId="3612052273" sldId="494"/>
            <ac:cxnSpMk id="196" creationId="{7F000AD3-0BA5-7868-47BA-EAEBACAD4AC5}"/>
          </ac:cxnSpMkLst>
        </pc:cxnChg>
        <pc:cxnChg chg="del">
          <ac:chgData name="Cantamessa Astrid" userId="25f9f48d-85bc-43a4-947a-61da0b1c16f5" providerId="ADAL" clId="{9501F7E4-DF9C-474A-A27F-B498915C5561}" dt="2023-11-15T14:30:52.161" v="8097" actId="478"/>
          <ac:cxnSpMkLst>
            <pc:docMk/>
            <pc:sldMk cId="3612052273" sldId="494"/>
            <ac:cxnSpMk id="239" creationId="{D6B428CE-64D7-B0AE-2198-67D8FCC1B71D}"/>
          </ac:cxnSpMkLst>
        </pc:cxnChg>
      </pc:sldChg>
      <pc:sldChg chg="addSp delSp modSp mod">
        <pc:chgData name="Cantamessa Astrid" userId="25f9f48d-85bc-43a4-947a-61da0b1c16f5" providerId="ADAL" clId="{9501F7E4-DF9C-474A-A27F-B498915C5561}" dt="2023-11-14T15:33:18.576" v="6338" actId="20577"/>
        <pc:sldMkLst>
          <pc:docMk/>
          <pc:sldMk cId="1201392283" sldId="495"/>
        </pc:sldMkLst>
        <pc:spChg chg="mod">
          <ac:chgData name="Cantamessa Astrid" userId="25f9f48d-85bc-43a4-947a-61da0b1c16f5" providerId="ADAL" clId="{9501F7E4-DF9C-474A-A27F-B498915C5561}" dt="2023-11-14T15:33:18.576" v="6338" actId="20577"/>
          <ac:spMkLst>
            <pc:docMk/>
            <pc:sldMk cId="1201392283" sldId="495"/>
            <ac:spMk id="2" creationId="{19FB2BC9-8EAE-466E-BF85-797572A8E22E}"/>
          </ac:spMkLst>
        </pc:spChg>
        <pc:spChg chg="del">
          <ac:chgData name="Cantamessa Astrid" userId="25f9f48d-85bc-43a4-947a-61da0b1c16f5" providerId="ADAL" clId="{9501F7E4-DF9C-474A-A27F-B498915C5561}" dt="2023-11-13T10:16:04.041" v="1352" actId="478"/>
          <ac:spMkLst>
            <pc:docMk/>
            <pc:sldMk cId="1201392283" sldId="495"/>
            <ac:spMk id="11" creationId="{4340A18F-4656-4E4B-85C1-FB12231F44E9}"/>
          </ac:spMkLst>
        </pc:spChg>
        <pc:picChg chg="add mod">
          <ac:chgData name="Cantamessa Astrid" userId="25f9f48d-85bc-43a4-947a-61da0b1c16f5" providerId="ADAL" clId="{9501F7E4-DF9C-474A-A27F-B498915C5561}" dt="2023-11-14T13:48:08.288" v="3873"/>
          <ac:picMkLst>
            <pc:docMk/>
            <pc:sldMk cId="1201392283" sldId="495"/>
            <ac:picMk id="3" creationId="{4A6001A1-869C-8432-4E82-00A5F4EF7904}"/>
          </ac:picMkLst>
        </pc:picChg>
        <pc:picChg chg="del">
          <ac:chgData name="Cantamessa Astrid" userId="25f9f48d-85bc-43a4-947a-61da0b1c16f5" providerId="ADAL" clId="{9501F7E4-DF9C-474A-A27F-B498915C5561}" dt="2023-11-14T13:48:07.963" v="3872" actId="478"/>
          <ac:picMkLst>
            <pc:docMk/>
            <pc:sldMk cId="1201392283" sldId="495"/>
            <ac:picMk id="10" creationId="{95851A77-BBD5-4AF6-AE6C-EC51DAB4E887}"/>
          </ac:picMkLst>
        </pc:picChg>
      </pc:sldChg>
      <pc:sldChg chg="addSp delSp modSp mod">
        <pc:chgData name="Cantamessa Astrid" userId="25f9f48d-85bc-43a4-947a-61da0b1c16f5" providerId="ADAL" clId="{9501F7E4-DF9C-474A-A27F-B498915C5561}" dt="2023-11-14T13:48:23.986" v="3879"/>
        <pc:sldMkLst>
          <pc:docMk/>
          <pc:sldMk cId="2693116349" sldId="497"/>
        </pc:sldMkLst>
        <pc:spChg chg="del">
          <ac:chgData name="Cantamessa Astrid" userId="25f9f48d-85bc-43a4-947a-61da0b1c16f5" providerId="ADAL" clId="{9501F7E4-DF9C-474A-A27F-B498915C5561}" dt="2023-11-13T10:15:58.003" v="1350" actId="478"/>
          <ac:spMkLst>
            <pc:docMk/>
            <pc:sldMk cId="2693116349" sldId="497"/>
            <ac:spMk id="11" creationId="{4340A18F-4656-4E4B-85C1-FB12231F44E9}"/>
          </ac:spMkLst>
        </pc:spChg>
        <pc:picChg chg="add mod">
          <ac:chgData name="Cantamessa Astrid" userId="25f9f48d-85bc-43a4-947a-61da0b1c16f5" providerId="ADAL" clId="{9501F7E4-DF9C-474A-A27F-B498915C5561}" dt="2023-11-14T13:48:23.986" v="3879"/>
          <ac:picMkLst>
            <pc:docMk/>
            <pc:sldMk cId="2693116349" sldId="497"/>
            <ac:picMk id="4" creationId="{EFFD080A-A819-C32D-7D2B-426ED26B030B}"/>
          </ac:picMkLst>
        </pc:picChg>
        <pc:picChg chg="del">
          <ac:chgData name="Cantamessa Astrid" userId="25f9f48d-85bc-43a4-947a-61da0b1c16f5" providerId="ADAL" clId="{9501F7E4-DF9C-474A-A27F-B498915C5561}" dt="2023-11-14T13:48:23.652" v="3878" actId="478"/>
          <ac:picMkLst>
            <pc:docMk/>
            <pc:sldMk cId="2693116349" sldId="497"/>
            <ac:picMk id="10" creationId="{95851A77-BBD5-4AF6-AE6C-EC51DAB4E887}"/>
          </ac:picMkLst>
        </pc:picChg>
      </pc:sldChg>
      <pc:sldChg chg="addSp delSp modSp mod">
        <pc:chgData name="Cantamessa Astrid" userId="25f9f48d-85bc-43a4-947a-61da0b1c16f5" providerId="ADAL" clId="{9501F7E4-DF9C-474A-A27F-B498915C5561}" dt="2023-11-14T13:47:57.873" v="3865"/>
        <pc:sldMkLst>
          <pc:docMk/>
          <pc:sldMk cId="107145137" sldId="498"/>
        </pc:sldMkLst>
        <pc:spChg chg="mod">
          <ac:chgData name="Cantamessa Astrid" userId="25f9f48d-85bc-43a4-947a-61da0b1c16f5" providerId="ADAL" clId="{9501F7E4-DF9C-474A-A27F-B498915C5561}" dt="2023-11-13T09:09:25.397" v="724" actId="1036"/>
          <ac:spMkLst>
            <pc:docMk/>
            <pc:sldMk cId="107145137" sldId="498"/>
            <ac:spMk id="9" creationId="{2D85CC20-7F79-CDBB-61A5-8B2A4F0590D0}"/>
          </ac:spMkLst>
        </pc:spChg>
        <pc:spChg chg="mod">
          <ac:chgData name="Cantamessa Astrid" userId="25f9f48d-85bc-43a4-947a-61da0b1c16f5" providerId="ADAL" clId="{9501F7E4-DF9C-474A-A27F-B498915C5561}" dt="2023-11-13T09:09:25.397" v="724" actId="1036"/>
          <ac:spMkLst>
            <pc:docMk/>
            <pc:sldMk cId="107145137" sldId="498"/>
            <ac:spMk id="10" creationId="{2CA5E0BE-1AB6-45A0-7CAF-AC88EA58F84D}"/>
          </ac:spMkLst>
        </pc:spChg>
        <pc:spChg chg="mod">
          <ac:chgData name="Cantamessa Astrid" userId="25f9f48d-85bc-43a4-947a-61da0b1c16f5" providerId="ADAL" clId="{9501F7E4-DF9C-474A-A27F-B498915C5561}" dt="2023-11-13T09:09:25.397" v="724" actId="1036"/>
          <ac:spMkLst>
            <pc:docMk/>
            <pc:sldMk cId="107145137" sldId="498"/>
            <ac:spMk id="11" creationId="{9045C569-DE9D-F8B3-D3E7-B1BD0AD335C9}"/>
          </ac:spMkLst>
        </pc:spChg>
        <pc:spChg chg="mod">
          <ac:chgData name="Cantamessa Astrid" userId="25f9f48d-85bc-43a4-947a-61da0b1c16f5" providerId="ADAL" clId="{9501F7E4-DF9C-474A-A27F-B498915C5561}" dt="2023-11-13T09:09:25.397" v="724" actId="1036"/>
          <ac:spMkLst>
            <pc:docMk/>
            <pc:sldMk cId="107145137" sldId="498"/>
            <ac:spMk id="12" creationId="{5A1BCEDD-AD31-FB57-E655-A607DD03BA08}"/>
          </ac:spMkLst>
        </pc:spChg>
        <pc:spChg chg="mod">
          <ac:chgData name="Cantamessa Astrid" userId="25f9f48d-85bc-43a4-947a-61da0b1c16f5" providerId="ADAL" clId="{9501F7E4-DF9C-474A-A27F-B498915C5561}" dt="2023-11-13T09:05:54.715" v="628" actId="1036"/>
          <ac:spMkLst>
            <pc:docMk/>
            <pc:sldMk cId="107145137" sldId="498"/>
            <ac:spMk id="13" creationId="{747737B0-7A5B-F7BD-5739-5C8A6FF50A15}"/>
          </ac:spMkLst>
        </pc:spChg>
        <pc:spChg chg="del">
          <ac:chgData name="Cantamessa Astrid" userId="25f9f48d-85bc-43a4-947a-61da0b1c16f5" providerId="ADAL" clId="{9501F7E4-DF9C-474A-A27F-B498915C5561}" dt="2023-11-13T10:16:16.689" v="1356" actId="478"/>
          <ac:spMkLst>
            <pc:docMk/>
            <pc:sldMk cId="107145137" sldId="498"/>
            <ac:spMk id="16" creationId="{5D77C14A-DEFB-48B2-9A1E-F87527DEF6A0}"/>
          </ac:spMkLst>
        </pc:spChg>
        <pc:spChg chg="mod">
          <ac:chgData name="Cantamessa Astrid" userId="25f9f48d-85bc-43a4-947a-61da0b1c16f5" providerId="ADAL" clId="{9501F7E4-DF9C-474A-A27F-B498915C5561}" dt="2023-11-13T09:05:54.715" v="628" actId="1036"/>
          <ac:spMkLst>
            <pc:docMk/>
            <pc:sldMk cId="107145137" sldId="498"/>
            <ac:spMk id="17" creationId="{DA41A6DD-4C81-2219-EF31-E477AEA80D31}"/>
          </ac:spMkLst>
        </pc:spChg>
        <pc:spChg chg="mod">
          <ac:chgData name="Cantamessa Astrid" userId="25f9f48d-85bc-43a4-947a-61da0b1c16f5" providerId="ADAL" clId="{9501F7E4-DF9C-474A-A27F-B498915C5561}" dt="2023-11-13T09:05:54.715" v="628" actId="1036"/>
          <ac:spMkLst>
            <pc:docMk/>
            <pc:sldMk cId="107145137" sldId="498"/>
            <ac:spMk id="18" creationId="{0C5974E7-3C0A-A031-898E-702068E6FAEF}"/>
          </ac:spMkLst>
        </pc:spChg>
        <pc:spChg chg="mod">
          <ac:chgData name="Cantamessa Astrid" userId="25f9f48d-85bc-43a4-947a-61da0b1c16f5" providerId="ADAL" clId="{9501F7E4-DF9C-474A-A27F-B498915C5561}" dt="2023-11-13T09:05:54.715" v="628" actId="1036"/>
          <ac:spMkLst>
            <pc:docMk/>
            <pc:sldMk cId="107145137" sldId="498"/>
            <ac:spMk id="19" creationId="{EC29C109-0579-0B36-F825-6D337D48DE2F}"/>
          </ac:spMkLst>
        </pc:spChg>
        <pc:spChg chg="mod">
          <ac:chgData name="Cantamessa Astrid" userId="25f9f48d-85bc-43a4-947a-61da0b1c16f5" providerId="ADAL" clId="{9501F7E4-DF9C-474A-A27F-B498915C5561}" dt="2023-11-13T09:09:25.397" v="724" actId="1036"/>
          <ac:spMkLst>
            <pc:docMk/>
            <pc:sldMk cId="107145137" sldId="498"/>
            <ac:spMk id="20" creationId="{647DC271-E6B6-60D2-E473-0C6360F6566F}"/>
          </ac:spMkLst>
        </pc:spChg>
        <pc:spChg chg="mod">
          <ac:chgData name="Cantamessa Astrid" userId="25f9f48d-85bc-43a4-947a-61da0b1c16f5" providerId="ADAL" clId="{9501F7E4-DF9C-474A-A27F-B498915C5561}" dt="2023-11-13T09:09:25.397" v="724" actId="1036"/>
          <ac:spMkLst>
            <pc:docMk/>
            <pc:sldMk cId="107145137" sldId="498"/>
            <ac:spMk id="21" creationId="{58B4C67D-A115-BABB-6141-B84F6F7BD8D1}"/>
          </ac:spMkLst>
        </pc:spChg>
        <pc:spChg chg="mod">
          <ac:chgData name="Cantamessa Astrid" userId="25f9f48d-85bc-43a4-947a-61da0b1c16f5" providerId="ADAL" clId="{9501F7E4-DF9C-474A-A27F-B498915C5561}" dt="2023-11-13T09:09:25.397" v="724" actId="1036"/>
          <ac:spMkLst>
            <pc:docMk/>
            <pc:sldMk cId="107145137" sldId="498"/>
            <ac:spMk id="22" creationId="{51EDF1D9-18ED-8809-9169-CE880B5E8689}"/>
          </ac:spMkLst>
        </pc:spChg>
        <pc:spChg chg="mod">
          <ac:chgData name="Cantamessa Astrid" userId="25f9f48d-85bc-43a4-947a-61da0b1c16f5" providerId="ADAL" clId="{9501F7E4-DF9C-474A-A27F-B498915C5561}" dt="2023-11-13T09:09:25.397" v="724" actId="1036"/>
          <ac:spMkLst>
            <pc:docMk/>
            <pc:sldMk cId="107145137" sldId="498"/>
            <ac:spMk id="23" creationId="{7E5970CC-F38B-59A2-93EC-DF245EA192FC}"/>
          </ac:spMkLst>
        </pc:spChg>
        <pc:spChg chg="mod">
          <ac:chgData name="Cantamessa Astrid" userId="25f9f48d-85bc-43a4-947a-61da0b1c16f5" providerId="ADAL" clId="{9501F7E4-DF9C-474A-A27F-B498915C5561}" dt="2023-11-13T09:05:54.715" v="628" actId="1036"/>
          <ac:spMkLst>
            <pc:docMk/>
            <pc:sldMk cId="107145137" sldId="498"/>
            <ac:spMk id="24" creationId="{AB8B724E-B883-5600-8082-5407BBE9BB19}"/>
          </ac:spMkLst>
        </pc:spChg>
        <pc:spChg chg="mod">
          <ac:chgData name="Cantamessa Astrid" userId="25f9f48d-85bc-43a4-947a-61da0b1c16f5" providerId="ADAL" clId="{9501F7E4-DF9C-474A-A27F-B498915C5561}" dt="2023-11-13T09:05:54.715" v="628" actId="1036"/>
          <ac:spMkLst>
            <pc:docMk/>
            <pc:sldMk cId="107145137" sldId="498"/>
            <ac:spMk id="25" creationId="{6167940D-083A-6A54-B8AF-4EB88EA06DF8}"/>
          </ac:spMkLst>
        </pc:spChg>
        <pc:spChg chg="mod">
          <ac:chgData name="Cantamessa Astrid" userId="25f9f48d-85bc-43a4-947a-61da0b1c16f5" providerId="ADAL" clId="{9501F7E4-DF9C-474A-A27F-B498915C5561}" dt="2023-11-13T09:05:54.715" v="628" actId="1036"/>
          <ac:spMkLst>
            <pc:docMk/>
            <pc:sldMk cId="107145137" sldId="498"/>
            <ac:spMk id="26" creationId="{18DE415B-007E-DC7B-7588-AD7466A1A9DF}"/>
          </ac:spMkLst>
        </pc:spChg>
        <pc:spChg chg="mod">
          <ac:chgData name="Cantamessa Astrid" userId="25f9f48d-85bc-43a4-947a-61da0b1c16f5" providerId="ADAL" clId="{9501F7E4-DF9C-474A-A27F-B498915C5561}" dt="2023-11-13T09:05:54.715" v="628" actId="1036"/>
          <ac:spMkLst>
            <pc:docMk/>
            <pc:sldMk cId="107145137" sldId="498"/>
            <ac:spMk id="27" creationId="{F6866DC3-B596-534E-6394-2C3E26417072}"/>
          </ac:spMkLst>
        </pc:spChg>
        <pc:picChg chg="add mod">
          <ac:chgData name="Cantamessa Astrid" userId="25f9f48d-85bc-43a4-947a-61da0b1c16f5" providerId="ADAL" clId="{9501F7E4-DF9C-474A-A27F-B498915C5561}" dt="2023-11-14T13:47:57.873" v="3865"/>
          <ac:picMkLst>
            <pc:docMk/>
            <pc:sldMk cId="107145137" sldId="498"/>
            <ac:picMk id="5" creationId="{043BDA35-0B96-2371-93D5-1520ED051042}"/>
          </ac:picMkLst>
        </pc:picChg>
        <pc:picChg chg="mod">
          <ac:chgData name="Cantamessa Astrid" userId="25f9f48d-85bc-43a4-947a-61da0b1c16f5" providerId="ADAL" clId="{9501F7E4-DF9C-474A-A27F-B498915C5561}" dt="2023-11-13T09:09:12.531" v="701" actId="1035"/>
          <ac:picMkLst>
            <pc:docMk/>
            <pc:sldMk cId="107145137" sldId="498"/>
            <ac:picMk id="6" creationId="{A5AB0993-2158-E20D-BDBC-942B35365B98}"/>
          </ac:picMkLst>
        </pc:picChg>
        <pc:picChg chg="mod">
          <ac:chgData name="Cantamessa Astrid" userId="25f9f48d-85bc-43a4-947a-61da0b1c16f5" providerId="ADAL" clId="{9501F7E4-DF9C-474A-A27F-B498915C5561}" dt="2023-11-13T09:08:41.131" v="681" actId="1036"/>
          <ac:picMkLst>
            <pc:docMk/>
            <pc:sldMk cId="107145137" sldId="498"/>
            <ac:picMk id="8" creationId="{481C6F69-E7F2-E2AC-BCC3-001DE3386B7B}"/>
          </ac:picMkLst>
        </pc:picChg>
        <pc:picChg chg="del">
          <ac:chgData name="Cantamessa Astrid" userId="25f9f48d-85bc-43a4-947a-61da0b1c16f5" providerId="ADAL" clId="{9501F7E4-DF9C-474A-A27F-B498915C5561}" dt="2023-11-14T13:47:57.539" v="3864" actId="478"/>
          <ac:picMkLst>
            <pc:docMk/>
            <pc:sldMk cId="107145137" sldId="498"/>
            <ac:picMk id="15" creationId="{321DBF1B-06ED-4EBB-88FD-B42C31035028}"/>
          </ac:picMkLst>
        </pc:picChg>
        <pc:cxnChg chg="add del mod">
          <ac:chgData name="Cantamessa Astrid" userId="25f9f48d-85bc-43a4-947a-61da0b1c16f5" providerId="ADAL" clId="{9501F7E4-DF9C-474A-A27F-B498915C5561}" dt="2023-11-13T09:17:48.450" v="726" actId="478"/>
          <ac:cxnSpMkLst>
            <pc:docMk/>
            <pc:sldMk cId="107145137" sldId="498"/>
            <ac:cxnSpMk id="7" creationId="{B70C732D-3885-42E6-AC53-2914A1A93148}"/>
          </ac:cxnSpMkLst>
        </pc:cxnChg>
        <pc:cxnChg chg="add del mod">
          <ac:chgData name="Cantamessa Astrid" userId="25f9f48d-85bc-43a4-947a-61da0b1c16f5" providerId="ADAL" clId="{9501F7E4-DF9C-474A-A27F-B498915C5561}" dt="2023-11-13T09:17:49.203" v="727" actId="478"/>
          <ac:cxnSpMkLst>
            <pc:docMk/>
            <pc:sldMk cId="107145137" sldId="498"/>
            <ac:cxnSpMk id="28" creationId="{006D6F1C-5E3C-3CB0-BC9B-6AD6C2CD0439}"/>
          </ac:cxnSpMkLst>
        </pc:cxnChg>
        <pc:cxnChg chg="add del mod">
          <ac:chgData name="Cantamessa Astrid" userId="25f9f48d-85bc-43a4-947a-61da0b1c16f5" providerId="ADAL" clId="{9501F7E4-DF9C-474A-A27F-B498915C5561}" dt="2023-11-13T09:17:47.580" v="725" actId="478"/>
          <ac:cxnSpMkLst>
            <pc:docMk/>
            <pc:sldMk cId="107145137" sldId="498"/>
            <ac:cxnSpMk id="29" creationId="{F68CEF3E-F11E-EFDA-2ECD-A976AD5CD781}"/>
          </ac:cxnSpMkLst>
        </pc:cxnChg>
      </pc:sldChg>
      <pc:sldChg chg="addSp delSp modSp mod modNotesTx">
        <pc:chgData name="Cantamessa Astrid" userId="25f9f48d-85bc-43a4-947a-61da0b1c16f5" providerId="ADAL" clId="{9501F7E4-DF9C-474A-A27F-B498915C5561}" dt="2023-11-14T15:20:20.525" v="6300" actId="20577"/>
        <pc:sldMkLst>
          <pc:docMk/>
          <pc:sldMk cId="3525113201" sldId="499"/>
        </pc:sldMkLst>
        <pc:spChg chg="mod">
          <ac:chgData name="Cantamessa Astrid" userId="25f9f48d-85bc-43a4-947a-61da0b1c16f5" providerId="ADAL" clId="{9501F7E4-DF9C-474A-A27F-B498915C5561}" dt="2023-11-14T13:50:22.893" v="3964" actId="20577"/>
          <ac:spMkLst>
            <pc:docMk/>
            <pc:sldMk cId="3525113201" sldId="499"/>
            <ac:spMk id="4" creationId="{D0EE8EAE-6776-4DED-DCAE-7B62C2DB9B52}"/>
          </ac:spMkLst>
        </pc:spChg>
        <pc:picChg chg="add mod">
          <ac:chgData name="Cantamessa Astrid" userId="25f9f48d-85bc-43a4-947a-61da0b1c16f5" providerId="ADAL" clId="{9501F7E4-DF9C-474A-A27F-B498915C5561}" dt="2023-11-14T13:49:09.608" v="3917"/>
          <ac:picMkLst>
            <pc:docMk/>
            <pc:sldMk cId="3525113201" sldId="499"/>
            <ac:picMk id="7" creationId="{DB6CBC83-E09B-3675-0BF8-FCA0F7DB5D30}"/>
          </ac:picMkLst>
        </pc:picChg>
        <pc:picChg chg="del">
          <ac:chgData name="Cantamessa Astrid" userId="25f9f48d-85bc-43a4-947a-61da0b1c16f5" providerId="ADAL" clId="{9501F7E4-DF9C-474A-A27F-B498915C5561}" dt="2023-11-14T13:49:09.404" v="3916" actId="478"/>
          <ac:picMkLst>
            <pc:docMk/>
            <pc:sldMk cId="3525113201" sldId="499"/>
            <ac:picMk id="8" creationId="{CFB7DE92-41DB-7999-7245-1C9319B4FEDD}"/>
          </ac:picMkLst>
        </pc:picChg>
      </pc:sldChg>
      <pc:sldChg chg="addSp delSp modSp mod">
        <pc:chgData name="Cantamessa Astrid" userId="25f9f48d-85bc-43a4-947a-61da0b1c16f5" providerId="ADAL" clId="{9501F7E4-DF9C-474A-A27F-B498915C5561}" dt="2023-11-14T13:47:55.328" v="3863"/>
        <pc:sldMkLst>
          <pc:docMk/>
          <pc:sldMk cId="420684349" sldId="500"/>
        </pc:sldMkLst>
        <pc:spChg chg="mod">
          <ac:chgData name="Cantamessa Astrid" userId="25f9f48d-85bc-43a4-947a-61da0b1c16f5" providerId="ADAL" clId="{9501F7E4-DF9C-474A-A27F-B498915C5561}" dt="2023-11-13T09:27:57.061" v="1120" actId="1037"/>
          <ac:spMkLst>
            <pc:docMk/>
            <pc:sldMk cId="420684349" sldId="500"/>
            <ac:spMk id="9" creationId="{2D85CC20-7F79-CDBB-61A5-8B2A4F0590D0}"/>
          </ac:spMkLst>
        </pc:spChg>
        <pc:spChg chg="mod">
          <ac:chgData name="Cantamessa Astrid" userId="25f9f48d-85bc-43a4-947a-61da0b1c16f5" providerId="ADAL" clId="{9501F7E4-DF9C-474A-A27F-B498915C5561}" dt="2023-11-13T09:27:55.197" v="1113" actId="1037"/>
          <ac:spMkLst>
            <pc:docMk/>
            <pc:sldMk cId="420684349" sldId="500"/>
            <ac:spMk id="10" creationId="{2CA5E0BE-1AB6-45A0-7CAF-AC88EA58F84D}"/>
          </ac:spMkLst>
        </pc:spChg>
        <pc:spChg chg="mod">
          <ac:chgData name="Cantamessa Astrid" userId="25f9f48d-85bc-43a4-947a-61da0b1c16f5" providerId="ADAL" clId="{9501F7E4-DF9C-474A-A27F-B498915C5561}" dt="2023-11-13T09:27:53.044" v="1111" actId="1037"/>
          <ac:spMkLst>
            <pc:docMk/>
            <pc:sldMk cId="420684349" sldId="500"/>
            <ac:spMk id="11" creationId="{9045C569-DE9D-F8B3-D3E7-B1BD0AD335C9}"/>
          </ac:spMkLst>
        </pc:spChg>
        <pc:spChg chg="mod">
          <ac:chgData name="Cantamessa Astrid" userId="25f9f48d-85bc-43a4-947a-61da0b1c16f5" providerId="ADAL" clId="{9501F7E4-DF9C-474A-A27F-B498915C5561}" dt="2023-11-13T09:27:15.302" v="1088" actId="1037"/>
          <ac:spMkLst>
            <pc:docMk/>
            <pc:sldMk cId="420684349" sldId="500"/>
            <ac:spMk id="12" creationId="{5A1BCEDD-AD31-FB57-E655-A607DD03BA08}"/>
          </ac:spMkLst>
        </pc:spChg>
        <pc:spChg chg="mod">
          <ac:chgData name="Cantamessa Astrid" userId="25f9f48d-85bc-43a4-947a-61da0b1c16f5" providerId="ADAL" clId="{9501F7E4-DF9C-474A-A27F-B498915C5561}" dt="2023-11-13T09:28:03.238" v="1129" actId="1037"/>
          <ac:spMkLst>
            <pc:docMk/>
            <pc:sldMk cId="420684349" sldId="500"/>
            <ac:spMk id="13" creationId="{747737B0-7A5B-F7BD-5739-5C8A6FF50A15}"/>
          </ac:spMkLst>
        </pc:spChg>
        <pc:spChg chg="del">
          <ac:chgData name="Cantamessa Astrid" userId="25f9f48d-85bc-43a4-947a-61da0b1c16f5" providerId="ADAL" clId="{9501F7E4-DF9C-474A-A27F-B498915C5561}" dt="2023-11-13T10:16:19.944" v="1357" actId="478"/>
          <ac:spMkLst>
            <pc:docMk/>
            <pc:sldMk cId="420684349" sldId="500"/>
            <ac:spMk id="16" creationId="{5D77C14A-DEFB-48B2-9A1E-F87527DEF6A0}"/>
          </ac:spMkLst>
        </pc:spChg>
        <pc:spChg chg="mod">
          <ac:chgData name="Cantamessa Astrid" userId="25f9f48d-85bc-43a4-947a-61da0b1c16f5" providerId="ADAL" clId="{9501F7E4-DF9C-474A-A27F-B498915C5561}" dt="2023-11-13T09:27:19.996" v="1093" actId="1037"/>
          <ac:spMkLst>
            <pc:docMk/>
            <pc:sldMk cId="420684349" sldId="500"/>
            <ac:spMk id="17" creationId="{DA41A6DD-4C81-2219-EF31-E477AEA80D31}"/>
          </ac:spMkLst>
        </pc:spChg>
        <pc:spChg chg="mod">
          <ac:chgData name="Cantamessa Astrid" userId="25f9f48d-85bc-43a4-947a-61da0b1c16f5" providerId="ADAL" clId="{9501F7E4-DF9C-474A-A27F-B498915C5561}" dt="2023-11-13T09:28:05.798" v="1134" actId="1037"/>
          <ac:spMkLst>
            <pc:docMk/>
            <pc:sldMk cId="420684349" sldId="500"/>
            <ac:spMk id="18" creationId="{0C5974E7-3C0A-A031-898E-702068E6FAEF}"/>
          </ac:spMkLst>
        </pc:spChg>
        <pc:spChg chg="mod">
          <ac:chgData name="Cantamessa Astrid" userId="25f9f48d-85bc-43a4-947a-61da0b1c16f5" providerId="ADAL" clId="{9501F7E4-DF9C-474A-A27F-B498915C5561}" dt="2023-11-13T09:27:19.996" v="1093" actId="1037"/>
          <ac:spMkLst>
            <pc:docMk/>
            <pc:sldMk cId="420684349" sldId="500"/>
            <ac:spMk id="19" creationId="{EC29C109-0579-0B36-F825-6D337D48DE2F}"/>
          </ac:spMkLst>
        </pc:spChg>
        <pc:spChg chg="mod">
          <ac:chgData name="Cantamessa Astrid" userId="25f9f48d-85bc-43a4-947a-61da0b1c16f5" providerId="ADAL" clId="{9501F7E4-DF9C-474A-A27F-B498915C5561}" dt="2023-11-13T09:26:23.981" v="1068" actId="1036"/>
          <ac:spMkLst>
            <pc:docMk/>
            <pc:sldMk cId="420684349" sldId="500"/>
            <ac:spMk id="29" creationId="{6DAE0101-5622-7AC6-1B84-225CAA8ABE62}"/>
          </ac:spMkLst>
        </pc:spChg>
        <pc:spChg chg="mod">
          <ac:chgData name="Cantamessa Astrid" userId="25f9f48d-85bc-43a4-947a-61da0b1c16f5" providerId="ADAL" clId="{9501F7E4-DF9C-474A-A27F-B498915C5561}" dt="2023-11-13T09:26:23.981" v="1068" actId="1036"/>
          <ac:spMkLst>
            <pc:docMk/>
            <pc:sldMk cId="420684349" sldId="500"/>
            <ac:spMk id="30" creationId="{BE2D4100-B31A-3D52-4602-57EDCD56AB67}"/>
          </ac:spMkLst>
        </pc:spChg>
        <pc:spChg chg="mod">
          <ac:chgData name="Cantamessa Astrid" userId="25f9f48d-85bc-43a4-947a-61da0b1c16f5" providerId="ADAL" clId="{9501F7E4-DF9C-474A-A27F-B498915C5561}" dt="2023-11-13T09:27:48.557" v="1101" actId="1037"/>
          <ac:spMkLst>
            <pc:docMk/>
            <pc:sldMk cId="420684349" sldId="500"/>
            <ac:spMk id="31" creationId="{8EB10223-4D04-3626-F4EC-9A8674D7EB2C}"/>
          </ac:spMkLst>
        </pc:spChg>
        <pc:spChg chg="mod">
          <ac:chgData name="Cantamessa Astrid" userId="25f9f48d-85bc-43a4-947a-61da0b1c16f5" providerId="ADAL" clId="{9501F7E4-DF9C-474A-A27F-B498915C5561}" dt="2023-11-13T09:26:23.981" v="1068" actId="1036"/>
          <ac:spMkLst>
            <pc:docMk/>
            <pc:sldMk cId="420684349" sldId="500"/>
            <ac:spMk id="32" creationId="{E3924249-2002-7277-579D-60C901F09E88}"/>
          </ac:spMkLst>
        </pc:spChg>
        <pc:spChg chg="mod">
          <ac:chgData name="Cantamessa Astrid" userId="25f9f48d-85bc-43a4-947a-61da0b1c16f5" providerId="ADAL" clId="{9501F7E4-DF9C-474A-A27F-B498915C5561}" dt="2023-11-13T09:26:40.061" v="1083" actId="1035"/>
          <ac:spMkLst>
            <pc:docMk/>
            <pc:sldMk cId="420684349" sldId="500"/>
            <ac:spMk id="33" creationId="{FD3B0F77-B9D7-198D-A15F-B9A75AC8CB34}"/>
          </ac:spMkLst>
        </pc:spChg>
        <pc:spChg chg="mod">
          <ac:chgData name="Cantamessa Astrid" userId="25f9f48d-85bc-43a4-947a-61da0b1c16f5" providerId="ADAL" clId="{9501F7E4-DF9C-474A-A27F-B498915C5561}" dt="2023-11-13T09:26:40.061" v="1083" actId="1035"/>
          <ac:spMkLst>
            <pc:docMk/>
            <pc:sldMk cId="420684349" sldId="500"/>
            <ac:spMk id="34" creationId="{C935B020-92BC-7F4F-5802-6BCD8F659532}"/>
          </ac:spMkLst>
        </pc:spChg>
        <pc:spChg chg="mod">
          <ac:chgData name="Cantamessa Astrid" userId="25f9f48d-85bc-43a4-947a-61da0b1c16f5" providerId="ADAL" clId="{9501F7E4-DF9C-474A-A27F-B498915C5561}" dt="2023-11-13T09:28:10.582" v="1142" actId="1037"/>
          <ac:spMkLst>
            <pc:docMk/>
            <pc:sldMk cId="420684349" sldId="500"/>
            <ac:spMk id="35" creationId="{4784ACA2-5765-2768-2F30-F60062175A2C}"/>
          </ac:spMkLst>
        </pc:spChg>
        <pc:spChg chg="mod">
          <ac:chgData name="Cantamessa Astrid" userId="25f9f48d-85bc-43a4-947a-61da0b1c16f5" providerId="ADAL" clId="{9501F7E4-DF9C-474A-A27F-B498915C5561}" dt="2023-11-13T09:26:40.061" v="1083" actId="1035"/>
          <ac:spMkLst>
            <pc:docMk/>
            <pc:sldMk cId="420684349" sldId="500"/>
            <ac:spMk id="36" creationId="{8AC07A21-80EB-9BCB-5F69-B4D0F4070616}"/>
          </ac:spMkLst>
        </pc:spChg>
        <pc:picChg chg="add mod">
          <ac:chgData name="Cantamessa Astrid" userId="25f9f48d-85bc-43a4-947a-61da0b1c16f5" providerId="ADAL" clId="{9501F7E4-DF9C-474A-A27F-B498915C5561}" dt="2023-11-14T13:47:55.328" v="3863"/>
          <ac:picMkLst>
            <pc:docMk/>
            <pc:sldMk cId="420684349" sldId="500"/>
            <ac:picMk id="3" creationId="{78113318-5EB8-C8D1-4608-B3B77CEAE273}"/>
          </ac:picMkLst>
        </pc:picChg>
        <pc:picChg chg="mod">
          <ac:chgData name="Cantamessa Astrid" userId="25f9f48d-85bc-43a4-947a-61da0b1c16f5" providerId="ADAL" clId="{9501F7E4-DF9C-474A-A27F-B498915C5561}" dt="2023-11-13T09:26:01.447" v="1041" actId="1036"/>
          <ac:picMkLst>
            <pc:docMk/>
            <pc:sldMk cId="420684349" sldId="500"/>
            <ac:picMk id="4" creationId="{028028AE-DF27-6DF0-280B-BFACC6D6F08D}"/>
          </ac:picMkLst>
        </pc:picChg>
        <pc:picChg chg="del">
          <ac:chgData name="Cantamessa Astrid" userId="25f9f48d-85bc-43a4-947a-61da0b1c16f5" providerId="ADAL" clId="{9501F7E4-DF9C-474A-A27F-B498915C5561}" dt="2023-11-14T13:47:54.419" v="3862" actId="478"/>
          <ac:picMkLst>
            <pc:docMk/>
            <pc:sldMk cId="420684349" sldId="500"/>
            <ac:picMk id="15" creationId="{321DBF1B-06ED-4EBB-88FD-B42C31035028}"/>
          </ac:picMkLst>
        </pc:picChg>
        <pc:cxnChg chg="add del mod">
          <ac:chgData name="Cantamessa Astrid" userId="25f9f48d-85bc-43a4-947a-61da0b1c16f5" providerId="ADAL" clId="{9501F7E4-DF9C-474A-A27F-B498915C5561}" dt="2023-11-13T09:26:31.181" v="1070" actId="478"/>
          <ac:cxnSpMkLst>
            <pc:docMk/>
            <pc:sldMk cId="420684349" sldId="500"/>
            <ac:cxnSpMk id="6" creationId="{64321687-4CC2-2E0E-04BF-94E879B00587}"/>
          </ac:cxnSpMkLst>
        </pc:cxnChg>
        <pc:cxnChg chg="add del mod">
          <ac:chgData name="Cantamessa Astrid" userId="25f9f48d-85bc-43a4-947a-61da0b1c16f5" providerId="ADAL" clId="{9501F7E4-DF9C-474A-A27F-B498915C5561}" dt="2023-11-13T09:26:26.741" v="1069" actId="478"/>
          <ac:cxnSpMkLst>
            <pc:docMk/>
            <pc:sldMk cId="420684349" sldId="500"/>
            <ac:cxnSpMk id="7" creationId="{0F137B48-09EF-2A57-F072-7E31A4F4DCE3}"/>
          </ac:cxnSpMkLst>
        </pc:cxnChg>
        <pc:cxnChg chg="add del">
          <ac:chgData name="Cantamessa Astrid" userId="25f9f48d-85bc-43a4-947a-61da0b1c16f5" providerId="ADAL" clId="{9501F7E4-DF9C-474A-A27F-B498915C5561}" dt="2023-11-13T09:26:52.142" v="1085" actId="478"/>
          <ac:cxnSpMkLst>
            <pc:docMk/>
            <pc:sldMk cId="420684349" sldId="500"/>
            <ac:cxnSpMk id="20" creationId="{02FC3F0D-7C9D-D0B4-2D3E-67900CB20CF0}"/>
          </ac:cxnSpMkLst>
        </pc:cxnChg>
      </pc:sldChg>
      <pc:sldChg chg="addSp delSp modSp add mod delAnim modAnim modNotesTx">
        <pc:chgData name="Cantamessa Astrid" userId="25f9f48d-85bc-43a4-947a-61da0b1c16f5" providerId="ADAL" clId="{9501F7E4-DF9C-474A-A27F-B498915C5561}" dt="2023-11-15T17:41:52.224" v="8536" actId="166"/>
        <pc:sldMkLst>
          <pc:docMk/>
          <pc:sldMk cId="2623086717" sldId="501"/>
        </pc:sldMkLst>
        <pc:spChg chg="add del mod">
          <ac:chgData name="Cantamessa Astrid" userId="25f9f48d-85bc-43a4-947a-61da0b1c16f5" providerId="ADAL" clId="{9501F7E4-DF9C-474A-A27F-B498915C5561}" dt="2023-11-14T09:55:57.073" v="1576" actId="478"/>
          <ac:spMkLst>
            <pc:docMk/>
            <pc:sldMk cId="2623086717" sldId="501"/>
            <ac:spMk id="2" creationId="{32E31D35-9793-2772-0097-C32650785A66}"/>
          </ac:spMkLst>
        </pc:spChg>
        <pc:spChg chg="del">
          <ac:chgData name="Cantamessa Astrid" userId="25f9f48d-85bc-43a4-947a-61da0b1c16f5" providerId="ADAL" clId="{9501F7E4-DF9C-474A-A27F-B498915C5561}" dt="2023-11-13T14:08:31.042" v="1552" actId="478"/>
          <ac:spMkLst>
            <pc:docMk/>
            <pc:sldMk cId="2623086717" sldId="501"/>
            <ac:spMk id="2" creationId="{CF8583EE-82BC-160F-6290-F855F81A3AF6}"/>
          </ac:spMkLst>
        </pc:spChg>
        <pc:spChg chg="del">
          <ac:chgData name="Cantamessa Astrid" userId="25f9f48d-85bc-43a4-947a-61da0b1c16f5" providerId="ADAL" clId="{9501F7E4-DF9C-474A-A27F-B498915C5561}" dt="2023-11-13T14:08:31.042" v="1552" actId="478"/>
          <ac:spMkLst>
            <pc:docMk/>
            <pc:sldMk cId="2623086717" sldId="501"/>
            <ac:spMk id="3" creationId="{4D07D647-EBFE-707F-87DB-8D8A2789EE8A}"/>
          </ac:spMkLst>
        </pc:spChg>
        <pc:spChg chg="add del">
          <ac:chgData name="Cantamessa Astrid" userId="25f9f48d-85bc-43a4-947a-61da0b1c16f5" providerId="ADAL" clId="{9501F7E4-DF9C-474A-A27F-B498915C5561}" dt="2023-11-15T17:40:49.817" v="8501" actId="22"/>
          <ac:spMkLst>
            <pc:docMk/>
            <pc:sldMk cId="2623086717" sldId="501"/>
            <ac:spMk id="3" creationId="{94A87FD2-294C-728A-687C-5EF990042452}"/>
          </ac:spMkLst>
        </pc:spChg>
        <pc:spChg chg="add del">
          <ac:chgData name="Cantamessa Astrid" userId="25f9f48d-85bc-43a4-947a-61da0b1c16f5" providerId="ADAL" clId="{9501F7E4-DF9C-474A-A27F-B498915C5561}" dt="2023-11-14T09:56:10.623" v="1578" actId="478"/>
          <ac:spMkLst>
            <pc:docMk/>
            <pc:sldMk cId="2623086717" sldId="501"/>
            <ac:spMk id="3" creationId="{CF2B2C13-32D4-324C-2AFB-77220CFFF282}"/>
          </ac:spMkLst>
        </pc:spChg>
        <pc:spChg chg="add mod">
          <ac:chgData name="Cantamessa Astrid" userId="25f9f48d-85bc-43a4-947a-61da0b1c16f5" providerId="ADAL" clId="{9501F7E4-DF9C-474A-A27F-B498915C5561}" dt="2023-11-14T13:16:41.028" v="3403" actId="1037"/>
          <ac:spMkLst>
            <pc:docMk/>
            <pc:sldMk cId="2623086717" sldId="501"/>
            <ac:spMk id="4" creationId="{D5B54F15-9416-22E2-DDD2-69389BB26CDD}"/>
          </ac:spMkLst>
        </pc:spChg>
        <pc:spChg chg="add del mod ord topLvl">
          <ac:chgData name="Cantamessa Astrid" userId="25f9f48d-85bc-43a4-947a-61da0b1c16f5" providerId="ADAL" clId="{9501F7E4-DF9C-474A-A27F-B498915C5561}" dt="2023-11-14T10:52:20.045" v="1964" actId="478"/>
          <ac:spMkLst>
            <pc:docMk/>
            <pc:sldMk cId="2623086717" sldId="501"/>
            <ac:spMk id="5" creationId="{46FB9123-A31E-40BA-21A4-730191669277}"/>
          </ac:spMkLst>
        </pc:spChg>
        <pc:spChg chg="add mod">
          <ac:chgData name="Cantamessa Astrid" userId="25f9f48d-85bc-43a4-947a-61da0b1c16f5" providerId="ADAL" clId="{9501F7E4-DF9C-474A-A27F-B498915C5561}" dt="2023-11-15T17:41:14.139" v="8531" actId="20577"/>
          <ac:spMkLst>
            <pc:docMk/>
            <pc:sldMk cId="2623086717" sldId="501"/>
            <ac:spMk id="5" creationId="{A4A6A6A7-32B3-B4C5-AED3-7B02F69344BC}"/>
          </ac:spMkLst>
        </pc:spChg>
        <pc:spChg chg="add del mod ord topLvl">
          <ac:chgData name="Cantamessa Astrid" userId="25f9f48d-85bc-43a4-947a-61da0b1c16f5" providerId="ADAL" clId="{9501F7E4-DF9C-474A-A27F-B498915C5561}" dt="2023-11-14T10:52:29.028" v="1970" actId="478"/>
          <ac:spMkLst>
            <pc:docMk/>
            <pc:sldMk cId="2623086717" sldId="501"/>
            <ac:spMk id="6" creationId="{DCDD0929-8AB6-4D33-E483-39B4101790D4}"/>
          </ac:spMkLst>
        </pc:spChg>
        <pc:spChg chg="add del mod ord topLvl">
          <ac:chgData name="Cantamessa Astrid" userId="25f9f48d-85bc-43a4-947a-61da0b1c16f5" providerId="ADAL" clId="{9501F7E4-DF9C-474A-A27F-B498915C5561}" dt="2023-11-14T10:52:18.853" v="1963" actId="478"/>
          <ac:spMkLst>
            <pc:docMk/>
            <pc:sldMk cId="2623086717" sldId="501"/>
            <ac:spMk id="7" creationId="{5E9C171E-6364-293D-7FC8-CF55CEDD68D8}"/>
          </ac:spMkLst>
        </pc:spChg>
        <pc:spChg chg="add del mod ord topLvl">
          <ac:chgData name="Cantamessa Astrid" userId="25f9f48d-85bc-43a4-947a-61da0b1c16f5" providerId="ADAL" clId="{9501F7E4-DF9C-474A-A27F-B498915C5561}" dt="2023-11-14T10:52:17.604" v="1962" actId="478"/>
          <ac:spMkLst>
            <pc:docMk/>
            <pc:sldMk cId="2623086717" sldId="501"/>
            <ac:spMk id="12" creationId="{659D8E5F-A098-F149-8C24-560A38479765}"/>
          </ac:spMkLst>
        </pc:spChg>
        <pc:spChg chg="mod topLvl">
          <ac:chgData name="Cantamessa Astrid" userId="25f9f48d-85bc-43a4-947a-61da0b1c16f5" providerId="ADAL" clId="{9501F7E4-DF9C-474A-A27F-B498915C5561}" dt="2023-11-14T13:31:48.409" v="3775" actId="165"/>
          <ac:spMkLst>
            <pc:docMk/>
            <pc:sldMk cId="2623086717" sldId="501"/>
            <ac:spMk id="14" creationId="{24074B78-F981-8F1F-0D11-666C4796888A}"/>
          </ac:spMkLst>
        </pc:spChg>
        <pc:spChg chg="add del mod ord topLvl">
          <ac:chgData name="Cantamessa Astrid" userId="25f9f48d-85bc-43a4-947a-61da0b1c16f5" providerId="ADAL" clId="{9501F7E4-DF9C-474A-A27F-B498915C5561}" dt="2023-11-14T10:52:22.853" v="1966" actId="478"/>
          <ac:spMkLst>
            <pc:docMk/>
            <pc:sldMk cId="2623086717" sldId="501"/>
            <ac:spMk id="16" creationId="{0CA42B9D-CD12-FE2C-73E3-4F2AE49580B2}"/>
          </ac:spMkLst>
        </pc:spChg>
        <pc:spChg chg="ord">
          <ac:chgData name="Cantamessa Astrid" userId="25f9f48d-85bc-43a4-947a-61da0b1c16f5" providerId="ADAL" clId="{9501F7E4-DF9C-474A-A27F-B498915C5561}" dt="2023-11-14T13:47:35.247" v="3855" actId="167"/>
          <ac:spMkLst>
            <pc:docMk/>
            <pc:sldMk cId="2623086717" sldId="501"/>
            <ac:spMk id="17" creationId="{06C0B115-6E92-81F6-A8A8-A252B02EFCCE}"/>
          </ac:spMkLst>
        </pc:spChg>
        <pc:spChg chg="mod">
          <ac:chgData name="Cantamessa Astrid" userId="25f9f48d-85bc-43a4-947a-61da0b1c16f5" providerId="ADAL" clId="{9501F7E4-DF9C-474A-A27F-B498915C5561}" dt="2023-11-14T13:49:40.475" v="3933" actId="20577"/>
          <ac:spMkLst>
            <pc:docMk/>
            <pc:sldMk cId="2623086717" sldId="501"/>
            <ac:spMk id="18" creationId="{75E345B8-5049-DEE0-574D-4DEA53ABE634}"/>
          </ac:spMkLst>
        </pc:spChg>
        <pc:spChg chg="del">
          <ac:chgData name="Cantamessa Astrid" userId="25f9f48d-85bc-43a4-947a-61da0b1c16f5" providerId="ADAL" clId="{9501F7E4-DF9C-474A-A27F-B498915C5561}" dt="2023-11-15T17:40:33.188" v="8499" actId="478"/>
          <ac:spMkLst>
            <pc:docMk/>
            <pc:sldMk cId="2623086717" sldId="501"/>
            <ac:spMk id="20" creationId="{47DFA996-4F08-1351-1C9D-5AE2C2B13BD5}"/>
          </ac:spMkLst>
        </pc:spChg>
        <pc:spChg chg="del">
          <ac:chgData name="Cantamessa Astrid" userId="25f9f48d-85bc-43a4-947a-61da0b1c16f5" providerId="ADAL" clId="{9501F7E4-DF9C-474A-A27F-B498915C5561}" dt="2023-11-13T14:08:31.042" v="1552" actId="478"/>
          <ac:spMkLst>
            <pc:docMk/>
            <pc:sldMk cId="2623086717" sldId="501"/>
            <ac:spMk id="21" creationId="{4B89DBA1-1FEF-38AE-DF92-5077C5DDAC01}"/>
          </ac:spMkLst>
        </pc:spChg>
        <pc:spChg chg="add del mod ord topLvl">
          <ac:chgData name="Cantamessa Astrid" userId="25f9f48d-85bc-43a4-947a-61da0b1c16f5" providerId="ADAL" clId="{9501F7E4-DF9C-474A-A27F-B498915C5561}" dt="2023-11-14T10:52:25.052" v="1967" actId="478"/>
          <ac:spMkLst>
            <pc:docMk/>
            <pc:sldMk cId="2623086717" sldId="501"/>
            <ac:spMk id="21" creationId="{60F8BC94-47C7-26E7-9F18-0CDAA4A14F6F}"/>
          </ac:spMkLst>
        </pc:spChg>
        <pc:spChg chg="add del mod ord topLvl">
          <ac:chgData name="Cantamessa Astrid" userId="25f9f48d-85bc-43a4-947a-61da0b1c16f5" providerId="ADAL" clId="{9501F7E4-DF9C-474A-A27F-B498915C5561}" dt="2023-11-14T10:52:21.613" v="1965" actId="478"/>
          <ac:spMkLst>
            <pc:docMk/>
            <pc:sldMk cId="2623086717" sldId="501"/>
            <ac:spMk id="22" creationId="{2DAC453F-1E34-370B-A4B7-245DB645A179}"/>
          </ac:spMkLst>
        </pc:spChg>
        <pc:spChg chg="add del mod ord">
          <ac:chgData name="Cantamessa Astrid" userId="25f9f48d-85bc-43a4-947a-61da0b1c16f5" providerId="ADAL" clId="{9501F7E4-DF9C-474A-A27F-B498915C5561}" dt="2023-11-14T13:32:07.472" v="3780" actId="165"/>
          <ac:spMkLst>
            <pc:docMk/>
            <pc:sldMk cId="2623086717" sldId="501"/>
            <ac:spMk id="24" creationId="{7A36F2FB-2F6B-B052-23D3-0341B493F39B}"/>
          </ac:spMkLst>
        </pc:spChg>
        <pc:spChg chg="mod">
          <ac:chgData name="Cantamessa Astrid" userId="25f9f48d-85bc-43a4-947a-61da0b1c16f5" providerId="ADAL" clId="{9501F7E4-DF9C-474A-A27F-B498915C5561}" dt="2023-11-14T13:16:41.028" v="3403" actId="1037"/>
          <ac:spMkLst>
            <pc:docMk/>
            <pc:sldMk cId="2623086717" sldId="501"/>
            <ac:spMk id="25" creationId="{C31797CC-3DE2-BD6E-8C79-4CF9F50B9E57}"/>
          </ac:spMkLst>
        </pc:spChg>
        <pc:spChg chg="mod">
          <ac:chgData name="Cantamessa Astrid" userId="25f9f48d-85bc-43a4-947a-61da0b1c16f5" providerId="ADAL" clId="{9501F7E4-DF9C-474A-A27F-B498915C5561}" dt="2023-11-14T10:02:51.994" v="1631"/>
          <ac:spMkLst>
            <pc:docMk/>
            <pc:sldMk cId="2623086717" sldId="501"/>
            <ac:spMk id="29" creationId="{0970F1E0-AB18-59B0-6E4D-7435142D88B4}"/>
          </ac:spMkLst>
        </pc:spChg>
        <pc:spChg chg="mod">
          <ac:chgData name="Cantamessa Astrid" userId="25f9f48d-85bc-43a4-947a-61da0b1c16f5" providerId="ADAL" clId="{9501F7E4-DF9C-474A-A27F-B498915C5561}" dt="2023-11-14T10:03:19.606" v="1633"/>
          <ac:spMkLst>
            <pc:docMk/>
            <pc:sldMk cId="2623086717" sldId="501"/>
            <ac:spMk id="30" creationId="{FB3D380C-1809-979F-A9EB-B3D403961DF9}"/>
          </ac:spMkLst>
        </pc:spChg>
        <pc:spChg chg="mod">
          <ac:chgData name="Cantamessa Astrid" userId="25f9f48d-85bc-43a4-947a-61da0b1c16f5" providerId="ADAL" clId="{9501F7E4-DF9C-474A-A27F-B498915C5561}" dt="2023-11-14T10:03:19.606" v="1633"/>
          <ac:spMkLst>
            <pc:docMk/>
            <pc:sldMk cId="2623086717" sldId="501"/>
            <ac:spMk id="31" creationId="{F337AAB0-D825-869C-A233-B2A28C4B1CC7}"/>
          </ac:spMkLst>
        </pc:spChg>
        <pc:spChg chg="mod">
          <ac:chgData name="Cantamessa Astrid" userId="25f9f48d-85bc-43a4-947a-61da0b1c16f5" providerId="ADAL" clId="{9501F7E4-DF9C-474A-A27F-B498915C5561}" dt="2023-11-14T10:03:19.606" v="1633"/>
          <ac:spMkLst>
            <pc:docMk/>
            <pc:sldMk cId="2623086717" sldId="501"/>
            <ac:spMk id="32" creationId="{CD1849CC-09C5-9A43-844B-006A716661DF}"/>
          </ac:spMkLst>
        </pc:spChg>
        <pc:spChg chg="mod">
          <ac:chgData name="Cantamessa Astrid" userId="25f9f48d-85bc-43a4-947a-61da0b1c16f5" providerId="ADAL" clId="{9501F7E4-DF9C-474A-A27F-B498915C5561}" dt="2023-11-14T10:03:19.606" v="1633"/>
          <ac:spMkLst>
            <pc:docMk/>
            <pc:sldMk cId="2623086717" sldId="501"/>
            <ac:spMk id="33" creationId="{7D194995-F0FF-E6E0-B01E-58BA13CEAACE}"/>
          </ac:spMkLst>
        </pc:spChg>
        <pc:spChg chg="mod">
          <ac:chgData name="Cantamessa Astrid" userId="25f9f48d-85bc-43a4-947a-61da0b1c16f5" providerId="ADAL" clId="{9501F7E4-DF9C-474A-A27F-B498915C5561}" dt="2023-11-14T10:03:19.606" v="1633"/>
          <ac:spMkLst>
            <pc:docMk/>
            <pc:sldMk cId="2623086717" sldId="501"/>
            <ac:spMk id="34" creationId="{21CEB16C-5179-F385-55BD-DF890B82B7CD}"/>
          </ac:spMkLst>
        </pc:spChg>
        <pc:spChg chg="mod">
          <ac:chgData name="Cantamessa Astrid" userId="25f9f48d-85bc-43a4-947a-61da0b1c16f5" providerId="ADAL" clId="{9501F7E4-DF9C-474A-A27F-B498915C5561}" dt="2023-11-14T10:03:19.606" v="1633"/>
          <ac:spMkLst>
            <pc:docMk/>
            <pc:sldMk cId="2623086717" sldId="501"/>
            <ac:spMk id="35" creationId="{0F302D2A-5F9A-E0A6-2183-1A1656E2CF31}"/>
          </ac:spMkLst>
        </pc:spChg>
        <pc:spChg chg="mod">
          <ac:chgData name="Cantamessa Astrid" userId="25f9f48d-85bc-43a4-947a-61da0b1c16f5" providerId="ADAL" clId="{9501F7E4-DF9C-474A-A27F-B498915C5561}" dt="2023-11-14T10:03:19.606" v="1633"/>
          <ac:spMkLst>
            <pc:docMk/>
            <pc:sldMk cId="2623086717" sldId="501"/>
            <ac:spMk id="36" creationId="{B5558FCF-B554-7050-30AE-7DBA8327A3ED}"/>
          </ac:spMkLst>
        </pc:spChg>
        <pc:spChg chg="mod">
          <ac:chgData name="Cantamessa Astrid" userId="25f9f48d-85bc-43a4-947a-61da0b1c16f5" providerId="ADAL" clId="{9501F7E4-DF9C-474A-A27F-B498915C5561}" dt="2023-11-14T10:03:19.606" v="1633"/>
          <ac:spMkLst>
            <pc:docMk/>
            <pc:sldMk cId="2623086717" sldId="501"/>
            <ac:spMk id="37" creationId="{C106667A-FE24-8854-C7A7-514709BD9074}"/>
          </ac:spMkLst>
        </pc:spChg>
        <pc:spChg chg="mod">
          <ac:chgData name="Cantamessa Astrid" userId="25f9f48d-85bc-43a4-947a-61da0b1c16f5" providerId="ADAL" clId="{9501F7E4-DF9C-474A-A27F-B498915C5561}" dt="2023-11-14T10:03:19.606" v="1633"/>
          <ac:spMkLst>
            <pc:docMk/>
            <pc:sldMk cId="2623086717" sldId="501"/>
            <ac:spMk id="38" creationId="{67C5BA63-FF96-7862-E67B-59D31EA6FDFE}"/>
          </ac:spMkLst>
        </pc:spChg>
        <pc:spChg chg="mod">
          <ac:chgData name="Cantamessa Astrid" userId="25f9f48d-85bc-43a4-947a-61da0b1c16f5" providerId="ADAL" clId="{9501F7E4-DF9C-474A-A27F-B498915C5561}" dt="2023-11-14T10:03:19.606" v="1633"/>
          <ac:spMkLst>
            <pc:docMk/>
            <pc:sldMk cId="2623086717" sldId="501"/>
            <ac:spMk id="39" creationId="{45CECDA3-C2FD-F0C9-99B6-5A7E4477C1C4}"/>
          </ac:spMkLst>
        </pc:spChg>
        <pc:spChg chg="mod">
          <ac:chgData name="Cantamessa Astrid" userId="25f9f48d-85bc-43a4-947a-61da0b1c16f5" providerId="ADAL" clId="{9501F7E4-DF9C-474A-A27F-B498915C5561}" dt="2023-11-14T10:03:19.606" v="1633"/>
          <ac:spMkLst>
            <pc:docMk/>
            <pc:sldMk cId="2623086717" sldId="501"/>
            <ac:spMk id="40" creationId="{6645E8B0-5303-83FA-6BCB-C131764E5446}"/>
          </ac:spMkLst>
        </pc:spChg>
        <pc:spChg chg="mod">
          <ac:chgData name="Cantamessa Astrid" userId="25f9f48d-85bc-43a4-947a-61da0b1c16f5" providerId="ADAL" clId="{9501F7E4-DF9C-474A-A27F-B498915C5561}" dt="2023-11-14T10:03:36.636" v="1635"/>
          <ac:spMkLst>
            <pc:docMk/>
            <pc:sldMk cId="2623086717" sldId="501"/>
            <ac:spMk id="41" creationId="{DF9DB0F4-DAFA-BF67-6647-BDD4FF19D626}"/>
          </ac:spMkLst>
        </pc:spChg>
        <pc:spChg chg="add del">
          <ac:chgData name="Cantamessa Astrid" userId="25f9f48d-85bc-43a4-947a-61da0b1c16f5" providerId="ADAL" clId="{9501F7E4-DF9C-474A-A27F-B498915C5561}" dt="2023-11-14T10:07:28.216" v="1667" actId="478"/>
          <ac:spMkLst>
            <pc:docMk/>
            <pc:sldMk cId="2623086717" sldId="501"/>
            <ac:spMk id="1024" creationId="{DEF2B4B2-5BB5-2BBC-2621-3F068FBAAFDF}"/>
          </ac:spMkLst>
        </pc:spChg>
        <pc:spChg chg="add del">
          <ac:chgData name="Cantamessa Astrid" userId="25f9f48d-85bc-43a4-947a-61da0b1c16f5" providerId="ADAL" clId="{9501F7E4-DF9C-474A-A27F-B498915C5561}" dt="2023-11-14T10:07:54.009" v="1678" actId="478"/>
          <ac:spMkLst>
            <pc:docMk/>
            <pc:sldMk cId="2623086717" sldId="501"/>
            <ac:spMk id="1025" creationId="{4F0D3FE9-0899-0B1D-FB0D-17D8154406B6}"/>
          </ac:spMkLst>
        </pc:spChg>
        <pc:spChg chg="add del mod">
          <ac:chgData name="Cantamessa Astrid" userId="25f9f48d-85bc-43a4-947a-61da0b1c16f5" providerId="ADAL" clId="{9501F7E4-DF9C-474A-A27F-B498915C5561}" dt="2023-11-14T10:08:28.080" v="1691" actId="478"/>
          <ac:spMkLst>
            <pc:docMk/>
            <pc:sldMk cId="2623086717" sldId="501"/>
            <ac:spMk id="1027" creationId="{96ADB32B-07F7-195F-C870-ACC9F7CB8544}"/>
          </ac:spMkLst>
        </pc:spChg>
        <pc:spChg chg="add mod topLvl">
          <ac:chgData name="Cantamessa Astrid" userId="25f9f48d-85bc-43a4-947a-61da0b1c16f5" providerId="ADAL" clId="{9501F7E4-DF9C-474A-A27F-B498915C5561}" dt="2023-11-14T10:37:09.556" v="1826" actId="207"/>
          <ac:spMkLst>
            <pc:docMk/>
            <pc:sldMk cId="2623086717" sldId="501"/>
            <ac:spMk id="1028" creationId="{4DAAE6E4-EB77-86DD-2627-99721C1D5520}"/>
          </ac:spMkLst>
        </pc:spChg>
        <pc:spChg chg="add mod topLvl">
          <ac:chgData name="Cantamessa Astrid" userId="25f9f48d-85bc-43a4-947a-61da0b1c16f5" providerId="ADAL" clId="{9501F7E4-DF9C-474A-A27F-B498915C5561}" dt="2023-11-14T10:37:09.556" v="1826" actId="207"/>
          <ac:spMkLst>
            <pc:docMk/>
            <pc:sldMk cId="2623086717" sldId="501"/>
            <ac:spMk id="1029" creationId="{A9ED30D9-5E04-F1D1-5936-F90AD0723EE2}"/>
          </ac:spMkLst>
        </pc:spChg>
        <pc:spChg chg="add mod topLvl">
          <ac:chgData name="Cantamessa Astrid" userId="25f9f48d-85bc-43a4-947a-61da0b1c16f5" providerId="ADAL" clId="{9501F7E4-DF9C-474A-A27F-B498915C5561}" dt="2023-11-14T10:37:09.556" v="1826" actId="207"/>
          <ac:spMkLst>
            <pc:docMk/>
            <pc:sldMk cId="2623086717" sldId="501"/>
            <ac:spMk id="1030" creationId="{3D1D9C1B-4FE0-9BEE-964D-7623A3E9D79A}"/>
          </ac:spMkLst>
        </pc:spChg>
        <pc:spChg chg="add del">
          <ac:chgData name="Cantamessa Astrid" userId="25f9f48d-85bc-43a4-947a-61da0b1c16f5" providerId="ADAL" clId="{9501F7E4-DF9C-474A-A27F-B498915C5561}" dt="2023-11-14T10:09:35.008" v="1697" actId="478"/>
          <ac:spMkLst>
            <pc:docMk/>
            <pc:sldMk cId="2623086717" sldId="501"/>
            <ac:spMk id="1031" creationId="{50D7BA63-30B9-448A-7C65-5696D7F079CF}"/>
          </ac:spMkLst>
        </pc:spChg>
        <pc:spChg chg="add del">
          <ac:chgData name="Cantamessa Astrid" userId="25f9f48d-85bc-43a4-947a-61da0b1c16f5" providerId="ADAL" clId="{9501F7E4-DF9C-474A-A27F-B498915C5561}" dt="2023-11-14T10:09:42.146" v="1699" actId="478"/>
          <ac:spMkLst>
            <pc:docMk/>
            <pc:sldMk cId="2623086717" sldId="501"/>
            <ac:spMk id="1032" creationId="{A373E018-581A-2567-5EF2-0D43B170F13B}"/>
          </ac:spMkLst>
        </pc:spChg>
        <pc:spChg chg="add del mod">
          <ac:chgData name="Cantamessa Astrid" userId="25f9f48d-85bc-43a4-947a-61da0b1c16f5" providerId="ADAL" clId="{9501F7E4-DF9C-474A-A27F-B498915C5561}" dt="2023-11-14T10:46:03.797" v="1882" actId="478"/>
          <ac:spMkLst>
            <pc:docMk/>
            <pc:sldMk cId="2623086717" sldId="501"/>
            <ac:spMk id="1033" creationId="{E9E32C80-A8A8-6D0B-A847-96DA0C61FC39}"/>
          </ac:spMkLst>
        </pc:spChg>
        <pc:spChg chg="add del mod">
          <ac:chgData name="Cantamessa Astrid" userId="25f9f48d-85bc-43a4-947a-61da0b1c16f5" providerId="ADAL" clId="{9501F7E4-DF9C-474A-A27F-B498915C5561}" dt="2023-11-14T10:46:05.005" v="1883" actId="478"/>
          <ac:spMkLst>
            <pc:docMk/>
            <pc:sldMk cId="2623086717" sldId="501"/>
            <ac:spMk id="1034" creationId="{5C61FB9E-2C8D-2B20-50DB-8F4D4BCDBBB6}"/>
          </ac:spMkLst>
        </pc:spChg>
        <pc:spChg chg="add del mod">
          <ac:chgData name="Cantamessa Astrid" userId="25f9f48d-85bc-43a4-947a-61da0b1c16f5" providerId="ADAL" clId="{9501F7E4-DF9C-474A-A27F-B498915C5561}" dt="2023-11-14T10:46:07.743" v="1885" actId="478"/>
          <ac:spMkLst>
            <pc:docMk/>
            <pc:sldMk cId="2623086717" sldId="501"/>
            <ac:spMk id="1035" creationId="{DF232854-5717-2FBC-9999-09339802AB87}"/>
          </ac:spMkLst>
        </pc:spChg>
        <pc:spChg chg="add del mod">
          <ac:chgData name="Cantamessa Astrid" userId="25f9f48d-85bc-43a4-947a-61da0b1c16f5" providerId="ADAL" clId="{9501F7E4-DF9C-474A-A27F-B498915C5561}" dt="2023-11-14T10:46:06.460" v="1884" actId="478"/>
          <ac:spMkLst>
            <pc:docMk/>
            <pc:sldMk cId="2623086717" sldId="501"/>
            <ac:spMk id="1036" creationId="{9E11223E-0E19-6AE2-C602-D20C1F346B3D}"/>
          </ac:spMkLst>
        </pc:spChg>
        <pc:spChg chg="add mod">
          <ac:chgData name="Cantamessa Astrid" userId="25f9f48d-85bc-43a4-947a-61da0b1c16f5" providerId="ADAL" clId="{9501F7E4-DF9C-474A-A27F-B498915C5561}" dt="2023-11-14T10:41:18.124" v="1843" actId="207"/>
          <ac:spMkLst>
            <pc:docMk/>
            <pc:sldMk cId="2623086717" sldId="501"/>
            <ac:spMk id="1056" creationId="{A69EF5F5-42E4-25C6-4F29-38FF34C0CA5A}"/>
          </ac:spMkLst>
        </pc:spChg>
        <pc:spChg chg="add mod ord">
          <ac:chgData name="Cantamessa Astrid" userId="25f9f48d-85bc-43a4-947a-61da0b1c16f5" providerId="ADAL" clId="{9501F7E4-DF9C-474A-A27F-B498915C5561}" dt="2023-11-14T13:32:07.472" v="3780" actId="165"/>
          <ac:spMkLst>
            <pc:docMk/>
            <pc:sldMk cId="2623086717" sldId="501"/>
            <ac:spMk id="1067" creationId="{BA9A8162-05E9-094A-1C93-09F41D589CFB}"/>
          </ac:spMkLst>
        </pc:spChg>
        <pc:spChg chg="add mod ord">
          <ac:chgData name="Cantamessa Astrid" userId="25f9f48d-85bc-43a4-947a-61da0b1c16f5" providerId="ADAL" clId="{9501F7E4-DF9C-474A-A27F-B498915C5561}" dt="2023-11-14T13:32:07.472" v="3780" actId="165"/>
          <ac:spMkLst>
            <pc:docMk/>
            <pc:sldMk cId="2623086717" sldId="501"/>
            <ac:spMk id="1068" creationId="{8187A263-15A8-4A1B-1251-DE5D8F88FB9D}"/>
          </ac:spMkLst>
        </pc:spChg>
        <pc:spChg chg="add del mod ord">
          <ac:chgData name="Cantamessa Astrid" userId="25f9f48d-85bc-43a4-947a-61da0b1c16f5" providerId="ADAL" clId="{9501F7E4-DF9C-474A-A27F-B498915C5561}" dt="2023-11-14T13:32:07.472" v="3780" actId="165"/>
          <ac:spMkLst>
            <pc:docMk/>
            <pc:sldMk cId="2623086717" sldId="501"/>
            <ac:spMk id="1069" creationId="{46AC8B97-5CCC-AE73-4F8C-65624D146386}"/>
          </ac:spMkLst>
        </pc:spChg>
        <pc:spChg chg="add mod topLvl">
          <ac:chgData name="Cantamessa Astrid" userId="25f9f48d-85bc-43a4-947a-61da0b1c16f5" providerId="ADAL" clId="{9501F7E4-DF9C-474A-A27F-B498915C5561}" dt="2023-11-14T13:32:07.472" v="3780" actId="165"/>
          <ac:spMkLst>
            <pc:docMk/>
            <pc:sldMk cId="2623086717" sldId="501"/>
            <ac:spMk id="1075" creationId="{08C7CA84-4483-E834-ED23-59D202CFCCB3}"/>
          </ac:spMkLst>
        </pc:spChg>
        <pc:spChg chg="add mod topLvl">
          <ac:chgData name="Cantamessa Astrid" userId="25f9f48d-85bc-43a4-947a-61da0b1c16f5" providerId="ADAL" clId="{9501F7E4-DF9C-474A-A27F-B498915C5561}" dt="2023-11-14T13:16:41.028" v="3403" actId="1037"/>
          <ac:spMkLst>
            <pc:docMk/>
            <pc:sldMk cId="2623086717" sldId="501"/>
            <ac:spMk id="1105" creationId="{3420CB48-42E7-000F-B8E0-423CA2EAF243}"/>
          </ac:spMkLst>
        </pc:spChg>
        <pc:spChg chg="add del mod topLvl">
          <ac:chgData name="Cantamessa Astrid" userId="25f9f48d-85bc-43a4-947a-61da0b1c16f5" providerId="ADAL" clId="{9501F7E4-DF9C-474A-A27F-B498915C5561}" dt="2023-11-15T17:41:22.981" v="8533" actId="478"/>
          <ac:spMkLst>
            <pc:docMk/>
            <pc:sldMk cId="2623086717" sldId="501"/>
            <ac:spMk id="1107" creationId="{49E71B82-6017-DF6B-1785-BDB8F55764A6}"/>
          </ac:spMkLst>
        </pc:spChg>
        <pc:spChg chg="add mod">
          <ac:chgData name="Cantamessa Astrid" userId="25f9f48d-85bc-43a4-947a-61da0b1c16f5" providerId="ADAL" clId="{9501F7E4-DF9C-474A-A27F-B498915C5561}" dt="2023-11-14T13:42:38.092" v="3803" actId="1037"/>
          <ac:spMkLst>
            <pc:docMk/>
            <pc:sldMk cId="2623086717" sldId="501"/>
            <ac:spMk id="1109" creationId="{605CD4FF-06C7-7D3A-D9C6-CAFAFE846AFF}"/>
          </ac:spMkLst>
        </pc:spChg>
        <pc:spChg chg="add del mod ord">
          <ac:chgData name="Cantamessa Astrid" userId="25f9f48d-85bc-43a4-947a-61da0b1c16f5" providerId="ADAL" clId="{9501F7E4-DF9C-474A-A27F-B498915C5561}" dt="2023-11-15T17:41:30.301" v="8534" actId="166"/>
          <ac:spMkLst>
            <pc:docMk/>
            <pc:sldMk cId="2623086717" sldId="501"/>
            <ac:spMk id="1121" creationId="{CEE5C766-3229-588D-96C0-F23A5212D196}"/>
          </ac:spMkLst>
        </pc:spChg>
        <pc:spChg chg="add mod">
          <ac:chgData name="Cantamessa Astrid" userId="25f9f48d-85bc-43a4-947a-61da0b1c16f5" providerId="ADAL" clId="{9501F7E4-DF9C-474A-A27F-B498915C5561}" dt="2023-11-14T14:14:50.535" v="4348" actId="1076"/>
          <ac:spMkLst>
            <pc:docMk/>
            <pc:sldMk cId="2623086717" sldId="501"/>
            <ac:spMk id="1123" creationId="{F403E1F5-F41E-F626-EBDE-A8A201FE9158}"/>
          </ac:spMkLst>
        </pc:spChg>
        <pc:grpChg chg="mod ord">
          <ac:chgData name="Cantamessa Astrid" userId="25f9f48d-85bc-43a4-947a-61da0b1c16f5" providerId="ADAL" clId="{9501F7E4-DF9C-474A-A27F-B498915C5561}" dt="2023-11-14T13:18:21.268" v="3468" actId="1038"/>
          <ac:grpSpMkLst>
            <pc:docMk/>
            <pc:sldMk cId="2623086717" sldId="501"/>
            <ac:grpSpMk id="8" creationId="{46B8CA17-B727-A5C1-A9A0-4791B8214CC8}"/>
          </ac:grpSpMkLst>
        </pc:grpChg>
        <pc:grpChg chg="add del mod">
          <ac:chgData name="Cantamessa Astrid" userId="25f9f48d-85bc-43a4-947a-61da0b1c16f5" providerId="ADAL" clId="{9501F7E4-DF9C-474A-A27F-B498915C5561}" dt="2023-11-14T10:04:08.029" v="1639" actId="165"/>
          <ac:grpSpMkLst>
            <pc:docMk/>
            <pc:sldMk cId="2623086717" sldId="501"/>
            <ac:grpSpMk id="27" creationId="{8C20198A-EF85-7A37-C6F9-5C3B700B3961}"/>
          </ac:grpSpMkLst>
        </pc:grpChg>
        <pc:grpChg chg="add mod">
          <ac:chgData name="Cantamessa Astrid" userId="25f9f48d-85bc-43a4-947a-61da0b1c16f5" providerId="ADAL" clId="{9501F7E4-DF9C-474A-A27F-B498915C5561}" dt="2023-11-14T10:22:49.952" v="1749" actId="164"/>
          <ac:grpSpMkLst>
            <pc:docMk/>
            <pc:sldMk cId="2623086717" sldId="501"/>
            <ac:grpSpMk id="1037" creationId="{3897F651-368C-F01A-11D6-067538BF61E9}"/>
          </ac:grpSpMkLst>
        </pc:grpChg>
        <pc:grpChg chg="add mod">
          <ac:chgData name="Cantamessa Astrid" userId="25f9f48d-85bc-43a4-947a-61da0b1c16f5" providerId="ADAL" clId="{9501F7E4-DF9C-474A-A27F-B498915C5561}" dt="2023-11-14T10:29:07.263" v="1778" actId="164"/>
          <ac:grpSpMkLst>
            <pc:docMk/>
            <pc:sldMk cId="2623086717" sldId="501"/>
            <ac:grpSpMk id="1039" creationId="{EB7FFD2C-516F-2C3D-D747-7A7BEF26BA3C}"/>
          </ac:grpSpMkLst>
        </pc:grpChg>
        <pc:grpChg chg="add mod">
          <ac:chgData name="Cantamessa Astrid" userId="25f9f48d-85bc-43a4-947a-61da0b1c16f5" providerId="ADAL" clId="{9501F7E4-DF9C-474A-A27F-B498915C5561}" dt="2023-11-14T10:29:06.662" v="1777" actId="164"/>
          <ac:grpSpMkLst>
            <pc:docMk/>
            <pc:sldMk cId="2623086717" sldId="501"/>
            <ac:grpSpMk id="1040" creationId="{D165C199-CBCC-7F64-CC7F-FB0A1E16D2A3}"/>
          </ac:grpSpMkLst>
        </pc:grpChg>
        <pc:grpChg chg="add del mod">
          <ac:chgData name="Cantamessa Astrid" userId="25f9f48d-85bc-43a4-947a-61da0b1c16f5" providerId="ADAL" clId="{9501F7E4-DF9C-474A-A27F-B498915C5561}" dt="2023-11-14T10:31:24.589" v="1786" actId="164"/>
          <ac:grpSpMkLst>
            <pc:docMk/>
            <pc:sldMk cId="2623086717" sldId="501"/>
            <ac:grpSpMk id="1043" creationId="{2842F147-7C52-3B9D-7A3F-0A92AD0FFD34}"/>
          </ac:grpSpMkLst>
        </pc:grpChg>
        <pc:grpChg chg="add del mod">
          <ac:chgData name="Cantamessa Astrid" userId="25f9f48d-85bc-43a4-947a-61da0b1c16f5" providerId="ADAL" clId="{9501F7E4-DF9C-474A-A27F-B498915C5561}" dt="2023-11-14T10:36:39.047" v="1817" actId="165"/>
          <ac:grpSpMkLst>
            <pc:docMk/>
            <pc:sldMk cId="2623086717" sldId="501"/>
            <ac:grpSpMk id="1054" creationId="{05289793-39C6-D1DF-D9AB-BCC6834A76B0}"/>
          </ac:grpSpMkLst>
        </pc:grpChg>
        <pc:grpChg chg="add del mod">
          <ac:chgData name="Cantamessa Astrid" userId="25f9f48d-85bc-43a4-947a-61da0b1c16f5" providerId="ADAL" clId="{9501F7E4-DF9C-474A-A27F-B498915C5561}" dt="2023-11-14T10:48:22.317" v="1916" actId="478"/>
          <ac:grpSpMkLst>
            <pc:docMk/>
            <pc:sldMk cId="2623086717" sldId="501"/>
            <ac:grpSpMk id="1055" creationId="{A3ABF99D-603D-49BA-9687-AA39CB9FBFE1}"/>
          </ac:grpSpMkLst>
        </pc:grpChg>
        <pc:grpChg chg="add del mod">
          <ac:chgData name="Cantamessa Astrid" userId="25f9f48d-85bc-43a4-947a-61da0b1c16f5" providerId="ADAL" clId="{9501F7E4-DF9C-474A-A27F-B498915C5561}" dt="2023-11-14T10:41:21.211" v="1844" actId="478"/>
          <ac:grpSpMkLst>
            <pc:docMk/>
            <pc:sldMk cId="2623086717" sldId="501"/>
            <ac:grpSpMk id="1065" creationId="{6C70CDBF-85D3-0764-B8B5-80E5F8968A42}"/>
          </ac:grpSpMkLst>
        </pc:grpChg>
        <pc:grpChg chg="add mod topLvl">
          <ac:chgData name="Cantamessa Astrid" userId="25f9f48d-85bc-43a4-947a-61da0b1c16f5" providerId="ADAL" clId="{9501F7E4-DF9C-474A-A27F-B498915C5561}" dt="2023-11-14T13:32:07.472" v="3780" actId="165"/>
          <ac:grpSpMkLst>
            <pc:docMk/>
            <pc:sldMk cId="2623086717" sldId="501"/>
            <ac:grpSpMk id="1070" creationId="{FFB53B79-7902-3A6E-FF2A-91401E6E78B1}"/>
          </ac:grpSpMkLst>
        </pc:grpChg>
        <pc:grpChg chg="add del mod">
          <ac:chgData name="Cantamessa Astrid" userId="25f9f48d-85bc-43a4-947a-61da0b1c16f5" providerId="ADAL" clId="{9501F7E4-DF9C-474A-A27F-B498915C5561}" dt="2023-11-14T13:31:48.409" v="3775" actId="165"/>
          <ac:grpSpMkLst>
            <pc:docMk/>
            <pc:sldMk cId="2623086717" sldId="501"/>
            <ac:grpSpMk id="1091" creationId="{B2D3B0E9-CF72-230A-EB62-1072C6810EAA}"/>
          </ac:grpSpMkLst>
        </pc:grpChg>
        <pc:grpChg chg="add del mod ord">
          <ac:chgData name="Cantamessa Astrid" userId="25f9f48d-85bc-43a4-947a-61da0b1c16f5" providerId="ADAL" clId="{9501F7E4-DF9C-474A-A27F-B498915C5561}" dt="2023-11-14T13:32:07.472" v="3780" actId="165"/>
          <ac:grpSpMkLst>
            <pc:docMk/>
            <pc:sldMk cId="2623086717" sldId="501"/>
            <ac:grpSpMk id="1092" creationId="{C2AA7AE9-506E-9B6A-D6B8-1A902B5CD06A}"/>
          </ac:grpSpMkLst>
        </pc:grpChg>
        <pc:grpChg chg="add del mod">
          <ac:chgData name="Cantamessa Astrid" userId="25f9f48d-85bc-43a4-947a-61da0b1c16f5" providerId="ADAL" clId="{9501F7E4-DF9C-474A-A27F-B498915C5561}" dt="2023-11-14T11:00:36.539" v="2165" actId="165"/>
          <ac:grpSpMkLst>
            <pc:docMk/>
            <pc:sldMk cId="2623086717" sldId="501"/>
            <ac:grpSpMk id="1108" creationId="{7813B50C-79E8-9B2A-440F-92B72CF40941}"/>
          </ac:grpSpMkLst>
        </pc:grpChg>
        <pc:grpChg chg="add mod">
          <ac:chgData name="Cantamessa Astrid" userId="25f9f48d-85bc-43a4-947a-61da0b1c16f5" providerId="ADAL" clId="{9501F7E4-DF9C-474A-A27F-B498915C5561}" dt="2023-11-14T11:15:06.439" v="2674" actId="164"/>
          <ac:grpSpMkLst>
            <pc:docMk/>
            <pc:sldMk cId="2623086717" sldId="501"/>
            <ac:grpSpMk id="1122" creationId="{7F6BE6F4-1DE3-1BB1-A0BA-9897331C3A6F}"/>
          </ac:grpSpMkLst>
        </pc:grpChg>
        <pc:picChg chg="del">
          <ac:chgData name="Cantamessa Astrid" userId="25f9f48d-85bc-43a4-947a-61da0b1c16f5" providerId="ADAL" clId="{9501F7E4-DF9C-474A-A27F-B498915C5561}" dt="2023-11-13T14:08:31.042" v="1552" actId="478"/>
          <ac:picMkLst>
            <pc:docMk/>
            <pc:sldMk cId="2623086717" sldId="501"/>
            <ac:picMk id="12" creationId="{B16646E7-E1E9-7AD3-82AE-7FDE26D07E1C}"/>
          </ac:picMkLst>
        </pc:picChg>
        <pc:picChg chg="del">
          <ac:chgData name="Cantamessa Astrid" userId="25f9f48d-85bc-43a4-947a-61da0b1c16f5" providerId="ADAL" clId="{9501F7E4-DF9C-474A-A27F-B498915C5561}" dt="2023-11-13T14:08:31.042" v="1552" actId="478"/>
          <ac:picMkLst>
            <pc:docMk/>
            <pc:sldMk cId="2623086717" sldId="501"/>
            <ac:picMk id="16" creationId="{E55F6E1A-C81A-34AE-C9BE-8DF5746B07C0}"/>
          </ac:picMkLst>
        </pc:picChg>
        <pc:picChg chg="del">
          <ac:chgData name="Cantamessa Astrid" userId="25f9f48d-85bc-43a4-947a-61da0b1c16f5" providerId="ADAL" clId="{9501F7E4-DF9C-474A-A27F-B498915C5561}" dt="2023-11-14T13:47:33.372" v="3854" actId="478"/>
          <ac:picMkLst>
            <pc:docMk/>
            <pc:sldMk cId="2623086717" sldId="501"/>
            <ac:picMk id="19" creationId="{D4805000-41EA-51C1-B587-18F7161E6ADE}"/>
          </ac:picMkLst>
        </pc:picChg>
        <pc:picChg chg="mod topLvl">
          <ac:chgData name="Cantamessa Astrid" userId="25f9f48d-85bc-43a4-947a-61da0b1c16f5" providerId="ADAL" clId="{9501F7E4-DF9C-474A-A27F-B498915C5561}" dt="2023-11-14T13:31:48.409" v="3775" actId="165"/>
          <ac:picMkLst>
            <pc:docMk/>
            <pc:sldMk cId="2623086717" sldId="501"/>
            <ac:picMk id="59" creationId="{C8FE1470-A109-3FFB-814F-DDB2BFB4671E}"/>
          </ac:picMkLst>
        </pc:picChg>
        <pc:picChg chg="add del mod">
          <ac:chgData name="Cantamessa Astrid" userId="25f9f48d-85bc-43a4-947a-61da0b1c16f5" providerId="ADAL" clId="{9501F7E4-DF9C-474A-A27F-B498915C5561}" dt="2023-11-14T11:18:28.456" v="2739" actId="478"/>
          <ac:picMkLst>
            <pc:docMk/>
            <pc:sldMk cId="2623086717" sldId="501"/>
            <ac:picMk id="1026" creationId="{0C8950F3-A9E2-BCF2-82DE-F20B022854B9}"/>
          </ac:picMkLst>
        </pc:picChg>
        <pc:picChg chg="add mod">
          <ac:chgData name="Cantamessa Astrid" userId="25f9f48d-85bc-43a4-947a-61da0b1c16f5" providerId="ADAL" clId="{9501F7E4-DF9C-474A-A27F-B498915C5561}" dt="2023-11-14T13:18:21.268" v="3468" actId="1038"/>
          <ac:picMkLst>
            <pc:docMk/>
            <pc:sldMk cId="2623086717" sldId="501"/>
            <ac:picMk id="1096" creationId="{1DAA8ECD-872F-21CD-664B-844E18F585B7}"/>
          </ac:picMkLst>
        </pc:picChg>
        <pc:picChg chg="add del mod">
          <ac:chgData name="Cantamessa Astrid" userId="25f9f48d-85bc-43a4-947a-61da0b1c16f5" providerId="ADAL" clId="{9501F7E4-DF9C-474A-A27F-B498915C5561}" dt="2023-11-14T11:00:28.640" v="2163" actId="478"/>
          <ac:picMkLst>
            <pc:docMk/>
            <pc:sldMk cId="2623086717" sldId="501"/>
            <ac:picMk id="1104" creationId="{D8A33744-07CC-07AD-5D09-19C38939BC31}"/>
          </ac:picMkLst>
        </pc:picChg>
        <pc:picChg chg="add mod ord">
          <ac:chgData name="Cantamessa Astrid" userId="25f9f48d-85bc-43a4-947a-61da0b1c16f5" providerId="ADAL" clId="{9501F7E4-DF9C-474A-A27F-B498915C5561}" dt="2023-11-14T13:47:32.113" v="3853" actId="167"/>
          <ac:picMkLst>
            <pc:docMk/>
            <pc:sldMk cId="2623086717" sldId="501"/>
            <ac:picMk id="1145" creationId="{A546E8E6-3DB1-3639-4509-DCDDF7F50753}"/>
          </ac:picMkLst>
        </pc:picChg>
        <pc:inkChg chg="add del">
          <ac:chgData name="Cantamessa Astrid" userId="25f9f48d-85bc-43a4-947a-61da0b1c16f5" providerId="ADAL" clId="{9501F7E4-DF9C-474A-A27F-B498915C5561}" dt="2023-11-14T10:24:39.355" v="1762" actId="9405"/>
          <ac:inkMkLst>
            <pc:docMk/>
            <pc:sldMk cId="2623086717" sldId="501"/>
            <ac:inkMk id="1038" creationId="{DDDD04DC-A8B9-90F8-EFD5-5242A8B2C53F}"/>
          </ac:inkMkLst>
        </pc:inkChg>
        <pc:cxnChg chg="mod topLvl">
          <ac:chgData name="Cantamessa Astrid" userId="25f9f48d-85bc-43a4-947a-61da0b1c16f5" providerId="ADAL" clId="{9501F7E4-DF9C-474A-A27F-B498915C5561}" dt="2023-11-14T13:31:48.409" v="3775" actId="165"/>
          <ac:cxnSpMkLst>
            <pc:docMk/>
            <pc:sldMk cId="2623086717" sldId="501"/>
            <ac:cxnSpMk id="15" creationId="{CF3D1213-5386-3A9E-DF2A-5A0728F9D8BA}"/>
          </ac:cxnSpMkLst>
        </pc:cxnChg>
        <pc:cxnChg chg="mod topLvl">
          <ac:chgData name="Cantamessa Astrid" userId="25f9f48d-85bc-43a4-947a-61da0b1c16f5" providerId="ADAL" clId="{9501F7E4-DF9C-474A-A27F-B498915C5561}" dt="2023-11-14T13:31:48.409" v="3775" actId="165"/>
          <ac:cxnSpMkLst>
            <pc:docMk/>
            <pc:sldMk cId="2623086717" sldId="501"/>
            <ac:cxnSpMk id="23" creationId="{60F7B77A-5E50-1BE8-E718-E9C182D61A7F}"/>
          </ac:cxnSpMkLst>
        </pc:cxnChg>
        <pc:cxnChg chg="mod ord">
          <ac:chgData name="Cantamessa Astrid" userId="25f9f48d-85bc-43a4-947a-61da0b1c16f5" providerId="ADAL" clId="{9501F7E4-DF9C-474A-A27F-B498915C5561}" dt="2023-11-15T17:41:49.700" v="8535" actId="166"/>
          <ac:cxnSpMkLst>
            <pc:docMk/>
            <pc:sldMk cId="2623086717" sldId="501"/>
            <ac:cxnSpMk id="26" creationId="{9B4082B2-A4D8-4400-C2A3-E6714450A39A}"/>
          </ac:cxnSpMkLst>
        </pc:cxnChg>
        <pc:cxnChg chg="add del mod">
          <ac:chgData name="Cantamessa Astrid" userId="25f9f48d-85bc-43a4-947a-61da0b1c16f5" providerId="ADAL" clId="{9501F7E4-DF9C-474A-A27F-B498915C5561}" dt="2023-11-14T10:07:31.169" v="1669" actId="478"/>
          <ac:cxnSpMkLst>
            <pc:docMk/>
            <pc:sldMk cId="2623086717" sldId="501"/>
            <ac:cxnSpMk id="43" creationId="{F8DB9616-3648-EC2D-1A2A-77555E066D52}"/>
          </ac:cxnSpMkLst>
        </pc:cxnChg>
        <pc:cxnChg chg="add del mod">
          <ac:chgData name="Cantamessa Astrid" userId="25f9f48d-85bc-43a4-947a-61da0b1c16f5" providerId="ADAL" clId="{9501F7E4-DF9C-474A-A27F-B498915C5561}" dt="2023-11-14T10:07:32.977" v="1670" actId="478"/>
          <ac:cxnSpMkLst>
            <pc:docMk/>
            <pc:sldMk cId="2623086717" sldId="501"/>
            <ac:cxnSpMk id="46" creationId="{6629F3C4-4489-81C4-1F20-22DB2E4A4B5B}"/>
          </ac:cxnSpMkLst>
        </pc:cxnChg>
        <pc:cxnChg chg="add del mod">
          <ac:chgData name="Cantamessa Astrid" userId="25f9f48d-85bc-43a4-947a-61da0b1c16f5" providerId="ADAL" clId="{9501F7E4-DF9C-474A-A27F-B498915C5561}" dt="2023-11-14T10:07:34.017" v="1671" actId="478"/>
          <ac:cxnSpMkLst>
            <pc:docMk/>
            <pc:sldMk cId="2623086717" sldId="501"/>
            <ac:cxnSpMk id="48" creationId="{84957EC0-C8B7-624D-AB82-1880E931F7EA}"/>
          </ac:cxnSpMkLst>
        </pc:cxnChg>
        <pc:cxnChg chg="add del mod">
          <ac:chgData name="Cantamessa Astrid" userId="25f9f48d-85bc-43a4-947a-61da0b1c16f5" providerId="ADAL" clId="{9501F7E4-DF9C-474A-A27F-B498915C5561}" dt="2023-11-14T10:07:34.888" v="1672" actId="478"/>
          <ac:cxnSpMkLst>
            <pc:docMk/>
            <pc:sldMk cId="2623086717" sldId="501"/>
            <ac:cxnSpMk id="50" creationId="{6EBA6945-6795-336D-9A35-B083FC149A51}"/>
          </ac:cxnSpMkLst>
        </pc:cxnChg>
        <pc:cxnChg chg="add del mod">
          <ac:chgData name="Cantamessa Astrid" userId="25f9f48d-85bc-43a4-947a-61da0b1c16f5" providerId="ADAL" clId="{9501F7E4-DF9C-474A-A27F-B498915C5561}" dt="2023-11-14T10:07:36.456" v="1673" actId="478"/>
          <ac:cxnSpMkLst>
            <pc:docMk/>
            <pc:sldMk cId="2623086717" sldId="501"/>
            <ac:cxnSpMk id="52" creationId="{F44CACDF-A4DE-703B-15A6-2788A87A5A8D}"/>
          </ac:cxnSpMkLst>
        </pc:cxnChg>
        <pc:cxnChg chg="add del mod">
          <ac:chgData name="Cantamessa Astrid" userId="25f9f48d-85bc-43a4-947a-61da0b1c16f5" providerId="ADAL" clId="{9501F7E4-DF9C-474A-A27F-B498915C5561}" dt="2023-11-14T10:07:29.681" v="1668" actId="478"/>
          <ac:cxnSpMkLst>
            <pc:docMk/>
            <pc:sldMk cId="2623086717" sldId="501"/>
            <ac:cxnSpMk id="54" creationId="{F973B434-BFF1-2029-4598-2943F238C4E0}"/>
          </ac:cxnSpMkLst>
        </pc:cxnChg>
        <pc:cxnChg chg="add del mod">
          <ac:chgData name="Cantamessa Astrid" userId="25f9f48d-85bc-43a4-947a-61da0b1c16f5" providerId="ADAL" clId="{9501F7E4-DF9C-474A-A27F-B498915C5561}" dt="2023-11-14T10:07:40.288" v="1675" actId="478"/>
          <ac:cxnSpMkLst>
            <pc:docMk/>
            <pc:sldMk cId="2623086717" sldId="501"/>
            <ac:cxnSpMk id="56" creationId="{FC4792E2-8628-6362-54C9-FA12B728BA6A}"/>
          </ac:cxnSpMkLst>
        </pc:cxnChg>
        <pc:cxnChg chg="add del mod">
          <ac:chgData name="Cantamessa Astrid" userId="25f9f48d-85bc-43a4-947a-61da0b1c16f5" providerId="ADAL" clId="{9501F7E4-DF9C-474A-A27F-B498915C5561}" dt="2023-11-14T10:07:39.360" v="1674" actId="478"/>
          <ac:cxnSpMkLst>
            <pc:docMk/>
            <pc:sldMk cId="2623086717" sldId="501"/>
            <ac:cxnSpMk id="58" creationId="{E9938DFC-4391-FB8E-94A0-B9A6A274E185}"/>
          </ac:cxnSpMkLst>
        </pc:cxnChg>
        <pc:cxnChg chg="add del mod">
          <ac:chgData name="Cantamessa Astrid" userId="25f9f48d-85bc-43a4-947a-61da0b1c16f5" providerId="ADAL" clId="{9501F7E4-DF9C-474A-A27F-B498915C5561}" dt="2023-11-14T10:07:41.234" v="1676" actId="478"/>
          <ac:cxnSpMkLst>
            <pc:docMk/>
            <pc:sldMk cId="2623086717" sldId="501"/>
            <ac:cxnSpMk id="61" creationId="{4E7931F9-F8C9-9D6C-67CB-CC44A57EB44E}"/>
          </ac:cxnSpMkLst>
        </pc:cxnChg>
        <pc:cxnChg chg="add del mod">
          <ac:chgData name="Cantamessa Astrid" userId="25f9f48d-85bc-43a4-947a-61da0b1c16f5" providerId="ADAL" clId="{9501F7E4-DF9C-474A-A27F-B498915C5561}" dt="2023-11-14T10:07:06.433" v="1665" actId="478"/>
          <ac:cxnSpMkLst>
            <pc:docMk/>
            <pc:sldMk cId="2623086717" sldId="501"/>
            <ac:cxnSpMk id="63" creationId="{8F9668F8-0C11-2BCA-03D0-1D7E2B5AFB7B}"/>
          </ac:cxnSpMkLst>
        </pc:cxnChg>
        <pc:cxnChg chg="add del mod topLvl">
          <ac:chgData name="Cantamessa Astrid" userId="25f9f48d-85bc-43a4-947a-61da0b1c16f5" providerId="ADAL" clId="{9501F7E4-DF9C-474A-A27F-B498915C5561}" dt="2023-11-14T10:31:27.492" v="1788" actId="478"/>
          <ac:cxnSpMkLst>
            <pc:docMk/>
            <pc:sldMk cId="2623086717" sldId="501"/>
            <ac:cxnSpMk id="1042" creationId="{947B58AC-D8F6-EC1E-E2D6-FBCD7563AE13}"/>
          </ac:cxnSpMkLst>
        </pc:cxnChg>
        <pc:cxnChg chg="add del mod topLvl">
          <ac:chgData name="Cantamessa Astrid" userId="25f9f48d-85bc-43a4-947a-61da0b1c16f5" providerId="ADAL" clId="{9501F7E4-DF9C-474A-A27F-B498915C5561}" dt="2023-11-14T10:46:18.747" v="1887" actId="478"/>
          <ac:cxnSpMkLst>
            <pc:docMk/>
            <pc:sldMk cId="2623086717" sldId="501"/>
            <ac:cxnSpMk id="1045" creationId="{0FEB1210-5BE7-D26A-5532-82934B255D79}"/>
          </ac:cxnSpMkLst>
        </pc:cxnChg>
        <pc:cxnChg chg="add del mod topLvl">
          <ac:chgData name="Cantamessa Astrid" userId="25f9f48d-85bc-43a4-947a-61da0b1c16f5" providerId="ADAL" clId="{9501F7E4-DF9C-474A-A27F-B498915C5561}" dt="2023-11-14T10:46:17.292" v="1886" actId="478"/>
          <ac:cxnSpMkLst>
            <pc:docMk/>
            <pc:sldMk cId="2623086717" sldId="501"/>
            <ac:cxnSpMk id="1048" creationId="{3E7F08AA-E41B-680B-FE31-B3F9CEFABCCF}"/>
          </ac:cxnSpMkLst>
        </pc:cxnChg>
        <pc:cxnChg chg="add del mod topLvl">
          <ac:chgData name="Cantamessa Astrid" userId="25f9f48d-85bc-43a4-947a-61da0b1c16f5" providerId="ADAL" clId="{9501F7E4-DF9C-474A-A27F-B498915C5561}" dt="2023-11-14T10:46:20.980" v="1888" actId="478"/>
          <ac:cxnSpMkLst>
            <pc:docMk/>
            <pc:sldMk cId="2623086717" sldId="501"/>
            <ac:cxnSpMk id="1051" creationId="{DC899D64-0A18-4BA5-8209-707CC3592800}"/>
          </ac:cxnSpMkLst>
        </pc:cxnChg>
        <pc:cxnChg chg="add mod">
          <ac:chgData name="Cantamessa Astrid" userId="25f9f48d-85bc-43a4-947a-61da0b1c16f5" providerId="ADAL" clId="{9501F7E4-DF9C-474A-A27F-B498915C5561}" dt="2023-11-14T10:41:18.124" v="1843" actId="207"/>
          <ac:cxnSpMkLst>
            <pc:docMk/>
            <pc:sldMk cId="2623086717" sldId="501"/>
            <ac:cxnSpMk id="1058" creationId="{16717CCE-3C65-4F24-002D-31D785F682C6}"/>
          </ac:cxnSpMkLst>
        </pc:cxnChg>
        <pc:cxnChg chg="add mod">
          <ac:chgData name="Cantamessa Astrid" userId="25f9f48d-85bc-43a4-947a-61da0b1c16f5" providerId="ADAL" clId="{9501F7E4-DF9C-474A-A27F-B498915C5561}" dt="2023-11-14T10:41:18.124" v="1843" actId="207"/>
          <ac:cxnSpMkLst>
            <pc:docMk/>
            <pc:sldMk cId="2623086717" sldId="501"/>
            <ac:cxnSpMk id="1060" creationId="{00DA6E99-8993-C39A-0F29-4C2932449C0F}"/>
          </ac:cxnSpMkLst>
        </pc:cxnChg>
        <pc:cxnChg chg="add mod">
          <ac:chgData name="Cantamessa Astrid" userId="25f9f48d-85bc-43a4-947a-61da0b1c16f5" providerId="ADAL" clId="{9501F7E4-DF9C-474A-A27F-B498915C5561}" dt="2023-11-14T10:41:21.211" v="1844" actId="478"/>
          <ac:cxnSpMkLst>
            <pc:docMk/>
            <pc:sldMk cId="2623086717" sldId="501"/>
            <ac:cxnSpMk id="1062" creationId="{9F4BAC8B-9A06-E63A-2AA3-A2DBA16CEAA3}"/>
          </ac:cxnSpMkLst>
        </pc:cxnChg>
        <pc:cxnChg chg="add mod topLvl">
          <ac:chgData name="Cantamessa Astrid" userId="25f9f48d-85bc-43a4-947a-61da0b1c16f5" providerId="ADAL" clId="{9501F7E4-DF9C-474A-A27F-B498915C5561}" dt="2023-11-14T13:32:07.472" v="3780" actId="165"/>
          <ac:cxnSpMkLst>
            <pc:docMk/>
            <pc:sldMk cId="2623086717" sldId="501"/>
            <ac:cxnSpMk id="1076" creationId="{58BEC6B2-1CA8-345C-A0CB-A0EE0A1775ED}"/>
          </ac:cxnSpMkLst>
        </pc:cxnChg>
        <pc:cxnChg chg="add mod topLvl">
          <ac:chgData name="Cantamessa Astrid" userId="25f9f48d-85bc-43a4-947a-61da0b1c16f5" providerId="ADAL" clId="{9501F7E4-DF9C-474A-A27F-B498915C5561}" dt="2023-11-14T13:32:07.472" v="3780" actId="165"/>
          <ac:cxnSpMkLst>
            <pc:docMk/>
            <pc:sldMk cId="2623086717" sldId="501"/>
            <ac:cxnSpMk id="1079" creationId="{1313E85A-314C-4B9B-A176-2F787B74AB14}"/>
          </ac:cxnSpMkLst>
        </pc:cxnChg>
        <pc:cxnChg chg="add mod topLvl">
          <ac:chgData name="Cantamessa Astrid" userId="25f9f48d-85bc-43a4-947a-61da0b1c16f5" providerId="ADAL" clId="{9501F7E4-DF9C-474A-A27F-B498915C5561}" dt="2023-11-14T13:16:41.028" v="3403" actId="1037"/>
          <ac:cxnSpMkLst>
            <pc:docMk/>
            <pc:sldMk cId="2623086717" sldId="501"/>
            <ac:cxnSpMk id="1106" creationId="{C2279240-EEEE-2249-DB28-80EFE3A55066}"/>
          </ac:cxnSpMkLst>
        </pc:cxnChg>
        <pc:cxnChg chg="add mod">
          <ac:chgData name="Cantamessa Astrid" userId="25f9f48d-85bc-43a4-947a-61da0b1c16f5" providerId="ADAL" clId="{9501F7E4-DF9C-474A-A27F-B498915C5561}" dt="2023-11-14T13:18:30.409" v="3470" actId="14100"/>
          <ac:cxnSpMkLst>
            <pc:docMk/>
            <pc:sldMk cId="2623086717" sldId="501"/>
            <ac:cxnSpMk id="1113" creationId="{A20D9BB7-3587-5284-3E89-C29035815473}"/>
          </ac:cxnSpMkLst>
        </pc:cxnChg>
        <pc:cxnChg chg="add del mod">
          <ac:chgData name="Cantamessa Astrid" userId="25f9f48d-85bc-43a4-947a-61da0b1c16f5" providerId="ADAL" clId="{9501F7E4-DF9C-474A-A27F-B498915C5561}" dt="2023-11-14T11:16:21.070" v="2687" actId="478"/>
          <ac:cxnSpMkLst>
            <pc:docMk/>
            <pc:sldMk cId="2623086717" sldId="501"/>
            <ac:cxnSpMk id="1125" creationId="{DDBD0613-BA4D-6927-8815-4EB073779EE2}"/>
          </ac:cxnSpMkLst>
        </pc:cxnChg>
        <pc:cxnChg chg="add mod">
          <ac:chgData name="Cantamessa Astrid" userId="25f9f48d-85bc-43a4-947a-61da0b1c16f5" providerId="ADAL" clId="{9501F7E4-DF9C-474A-A27F-B498915C5561}" dt="2023-11-14T14:14:56.318" v="4350" actId="14100"/>
          <ac:cxnSpMkLst>
            <pc:docMk/>
            <pc:sldMk cId="2623086717" sldId="501"/>
            <ac:cxnSpMk id="1126" creationId="{7F4DEDB6-B2E3-0B50-09F7-D0A5243C02A4}"/>
          </ac:cxnSpMkLst>
        </pc:cxnChg>
        <pc:cxnChg chg="add mod ord">
          <ac:chgData name="Cantamessa Astrid" userId="25f9f48d-85bc-43a4-947a-61da0b1c16f5" providerId="ADAL" clId="{9501F7E4-DF9C-474A-A27F-B498915C5561}" dt="2023-11-15T17:41:52.224" v="8536" actId="166"/>
          <ac:cxnSpMkLst>
            <pc:docMk/>
            <pc:sldMk cId="2623086717" sldId="501"/>
            <ac:cxnSpMk id="1129" creationId="{2305DF1D-8717-B597-1ABE-EC1973D81BC5}"/>
          </ac:cxnSpMkLst>
        </pc:cxnChg>
        <pc:cxnChg chg="add del">
          <ac:chgData name="Cantamessa Astrid" userId="25f9f48d-85bc-43a4-947a-61da0b1c16f5" providerId="ADAL" clId="{9501F7E4-DF9C-474A-A27F-B498915C5561}" dt="2023-11-14T11:17:44.664" v="2736" actId="478"/>
          <ac:cxnSpMkLst>
            <pc:docMk/>
            <pc:sldMk cId="2623086717" sldId="501"/>
            <ac:cxnSpMk id="1136" creationId="{973DE2A5-9238-5DE7-844B-299507C1C4E6}"/>
          </ac:cxnSpMkLst>
        </pc:cxnChg>
        <pc:cxnChg chg="add del mod">
          <ac:chgData name="Cantamessa Astrid" userId="25f9f48d-85bc-43a4-947a-61da0b1c16f5" providerId="ADAL" clId="{9501F7E4-DF9C-474A-A27F-B498915C5561}" dt="2023-11-14T13:19:36.353" v="3480" actId="478"/>
          <ac:cxnSpMkLst>
            <pc:docMk/>
            <pc:sldMk cId="2623086717" sldId="501"/>
            <ac:cxnSpMk id="1140" creationId="{B67CDECD-8E99-2760-3258-2BBE05A92AA4}"/>
          </ac:cxnSpMkLst>
        </pc:cxnChg>
      </pc:sldChg>
      <pc:sldChg chg="add del">
        <pc:chgData name="Cantamessa Astrid" userId="25f9f48d-85bc-43a4-947a-61da0b1c16f5" providerId="ADAL" clId="{9501F7E4-DF9C-474A-A27F-B498915C5561}" dt="2023-11-14T13:46:03.641" v="3843" actId="47"/>
        <pc:sldMkLst>
          <pc:docMk/>
          <pc:sldMk cId="1295730242" sldId="502"/>
        </pc:sldMkLst>
      </pc:sldChg>
      <pc:sldChg chg="addSp delSp modSp add mod ord modAnim modNotesTx">
        <pc:chgData name="Cantamessa Astrid" userId="25f9f48d-85bc-43a4-947a-61da0b1c16f5" providerId="ADAL" clId="{9501F7E4-DF9C-474A-A27F-B498915C5561}" dt="2023-11-14T14:53:48.621" v="6285" actId="20577"/>
        <pc:sldMkLst>
          <pc:docMk/>
          <pc:sldMk cId="2375541779" sldId="503"/>
        </pc:sldMkLst>
        <pc:spChg chg="mod">
          <ac:chgData name="Cantamessa Astrid" userId="25f9f48d-85bc-43a4-947a-61da0b1c16f5" providerId="ADAL" clId="{9501F7E4-DF9C-474A-A27F-B498915C5561}" dt="2023-11-14T13:31:10.146" v="3730" actId="20577"/>
          <ac:spMkLst>
            <pc:docMk/>
            <pc:sldMk cId="2375541779" sldId="503"/>
            <ac:spMk id="2" creationId="{CF8583EE-82BC-160F-6290-F855F81A3AF6}"/>
          </ac:spMkLst>
        </pc:spChg>
        <pc:spChg chg="mod">
          <ac:chgData name="Cantamessa Astrid" userId="25f9f48d-85bc-43a4-947a-61da0b1c16f5" providerId="ADAL" clId="{9501F7E4-DF9C-474A-A27F-B498915C5561}" dt="2023-11-14T13:31:19" v="3774" actId="6549"/>
          <ac:spMkLst>
            <pc:docMk/>
            <pc:sldMk cId="2375541779" sldId="503"/>
            <ac:spMk id="3" creationId="{4D07D647-EBFE-707F-87DB-8D8A2789EE8A}"/>
          </ac:spMkLst>
        </pc:spChg>
        <pc:spChg chg="mod">
          <ac:chgData name="Cantamessa Astrid" userId="25f9f48d-85bc-43a4-947a-61da0b1c16f5" providerId="ADAL" clId="{9501F7E4-DF9C-474A-A27F-B498915C5561}" dt="2023-11-14T12:06:52.574" v="2759"/>
          <ac:spMkLst>
            <pc:docMk/>
            <pc:sldMk cId="2375541779" sldId="503"/>
            <ac:spMk id="5" creationId="{3CD2E217-9FF1-3776-3A17-76506A6B1EBC}"/>
          </ac:spMkLst>
        </pc:spChg>
        <pc:spChg chg="mod">
          <ac:chgData name="Cantamessa Astrid" userId="25f9f48d-85bc-43a4-947a-61da0b1c16f5" providerId="ADAL" clId="{9501F7E4-DF9C-474A-A27F-B498915C5561}" dt="2023-11-14T12:06:52.574" v="2759"/>
          <ac:spMkLst>
            <pc:docMk/>
            <pc:sldMk cId="2375541779" sldId="503"/>
            <ac:spMk id="6" creationId="{D5300F8E-5B10-7D19-40DC-6D9EA423E78B}"/>
          </ac:spMkLst>
        </pc:spChg>
        <pc:spChg chg="mod">
          <ac:chgData name="Cantamessa Astrid" userId="25f9f48d-85bc-43a4-947a-61da0b1c16f5" providerId="ADAL" clId="{9501F7E4-DF9C-474A-A27F-B498915C5561}" dt="2023-11-14T12:06:52.574" v="2759"/>
          <ac:spMkLst>
            <pc:docMk/>
            <pc:sldMk cId="2375541779" sldId="503"/>
            <ac:spMk id="7" creationId="{2732AADC-590A-2F7E-0EF8-F0528D344D1E}"/>
          </ac:spMkLst>
        </pc:spChg>
        <pc:spChg chg="mod">
          <ac:chgData name="Cantamessa Astrid" userId="25f9f48d-85bc-43a4-947a-61da0b1c16f5" providerId="ADAL" clId="{9501F7E4-DF9C-474A-A27F-B498915C5561}" dt="2023-11-14T12:15:23.141" v="2815" actId="6549"/>
          <ac:spMkLst>
            <pc:docMk/>
            <pc:sldMk cId="2375541779" sldId="503"/>
            <ac:spMk id="10" creationId="{B913B4DB-2508-FA3A-41B8-07F7BAE2251E}"/>
          </ac:spMkLst>
        </pc:spChg>
        <pc:spChg chg="del">
          <ac:chgData name="Cantamessa Astrid" userId="25f9f48d-85bc-43a4-947a-61da0b1c16f5" providerId="ADAL" clId="{9501F7E4-DF9C-474A-A27F-B498915C5561}" dt="2023-11-14T12:06:25.435" v="2750" actId="478"/>
          <ac:spMkLst>
            <pc:docMk/>
            <pc:sldMk cId="2375541779" sldId="503"/>
            <ac:spMk id="14" creationId="{24074B78-F981-8F1F-0D11-666C4796888A}"/>
          </ac:spMkLst>
        </pc:spChg>
        <pc:spChg chg="mod">
          <ac:chgData name="Cantamessa Astrid" userId="25f9f48d-85bc-43a4-947a-61da0b1c16f5" providerId="ADAL" clId="{9501F7E4-DF9C-474A-A27F-B498915C5561}" dt="2023-11-14T13:49:37.589" v="3931" actId="20577"/>
          <ac:spMkLst>
            <pc:docMk/>
            <pc:sldMk cId="2375541779" sldId="503"/>
            <ac:spMk id="18" creationId="{75E345B8-5049-DEE0-574D-4DEA53ABE634}"/>
          </ac:spMkLst>
        </pc:spChg>
        <pc:spChg chg="mod">
          <ac:chgData name="Cantamessa Astrid" userId="25f9f48d-85bc-43a4-947a-61da0b1c16f5" providerId="ADAL" clId="{9501F7E4-DF9C-474A-A27F-B498915C5561}" dt="2023-11-14T13:30:00.378" v="3600" actId="1076"/>
          <ac:spMkLst>
            <pc:docMk/>
            <pc:sldMk cId="2375541779" sldId="503"/>
            <ac:spMk id="21" creationId="{4B89DBA1-1FEF-38AE-DF92-5077C5DDAC01}"/>
          </ac:spMkLst>
        </pc:spChg>
        <pc:spChg chg="mod">
          <ac:chgData name="Cantamessa Astrid" userId="25f9f48d-85bc-43a4-947a-61da0b1c16f5" providerId="ADAL" clId="{9501F7E4-DF9C-474A-A27F-B498915C5561}" dt="2023-11-14T12:06:52.574" v="2759"/>
          <ac:spMkLst>
            <pc:docMk/>
            <pc:sldMk cId="2375541779" sldId="503"/>
            <ac:spMk id="22" creationId="{7DB01210-83BB-8137-8687-729B646A0AC7}"/>
          </ac:spMkLst>
        </pc:spChg>
        <pc:spChg chg="mod">
          <ac:chgData name="Cantamessa Astrid" userId="25f9f48d-85bc-43a4-947a-61da0b1c16f5" providerId="ADAL" clId="{9501F7E4-DF9C-474A-A27F-B498915C5561}" dt="2023-11-14T12:06:52.574" v="2759"/>
          <ac:spMkLst>
            <pc:docMk/>
            <pc:sldMk cId="2375541779" sldId="503"/>
            <ac:spMk id="24" creationId="{A8944F69-ADFD-090E-2AF2-59CBC41A29F3}"/>
          </ac:spMkLst>
        </pc:spChg>
        <pc:spChg chg="del mod">
          <ac:chgData name="Cantamessa Astrid" userId="25f9f48d-85bc-43a4-947a-61da0b1c16f5" providerId="ADAL" clId="{9501F7E4-DF9C-474A-A27F-B498915C5561}" dt="2023-11-14T12:06:26.450" v="2752" actId="478"/>
          <ac:spMkLst>
            <pc:docMk/>
            <pc:sldMk cId="2375541779" sldId="503"/>
            <ac:spMk id="25" creationId="{C31797CC-3DE2-BD6E-8C79-4CF9F50B9E57}"/>
          </ac:spMkLst>
        </pc:spChg>
        <pc:spChg chg="mod">
          <ac:chgData name="Cantamessa Astrid" userId="25f9f48d-85bc-43a4-947a-61da0b1c16f5" providerId="ADAL" clId="{9501F7E4-DF9C-474A-A27F-B498915C5561}" dt="2023-11-14T12:06:52.574" v="2759"/>
          <ac:spMkLst>
            <pc:docMk/>
            <pc:sldMk cId="2375541779" sldId="503"/>
            <ac:spMk id="27" creationId="{4DF177F5-A9D1-526B-10B8-4B38C14CE686}"/>
          </ac:spMkLst>
        </pc:spChg>
        <pc:spChg chg="add mod">
          <ac:chgData name="Cantamessa Astrid" userId="25f9f48d-85bc-43a4-947a-61da0b1c16f5" providerId="ADAL" clId="{9501F7E4-DF9C-474A-A27F-B498915C5561}" dt="2023-11-14T13:30:27.307" v="3621" actId="1038"/>
          <ac:spMkLst>
            <pc:docMk/>
            <pc:sldMk cId="2375541779" sldId="503"/>
            <ac:spMk id="30" creationId="{CA8D547F-1EA0-5975-32B5-682E94A3BC2F}"/>
          </ac:spMkLst>
        </pc:spChg>
        <pc:spChg chg="add mod">
          <ac:chgData name="Cantamessa Astrid" userId="25f9f48d-85bc-43a4-947a-61da0b1c16f5" providerId="ADAL" clId="{9501F7E4-DF9C-474A-A27F-B498915C5561}" dt="2023-11-14T13:30:27.307" v="3621" actId="1038"/>
          <ac:spMkLst>
            <pc:docMk/>
            <pc:sldMk cId="2375541779" sldId="503"/>
            <ac:spMk id="32" creationId="{C689FEC6-C6B6-490B-73E4-698AB3E78D1A}"/>
          </ac:spMkLst>
        </pc:spChg>
        <pc:grpChg chg="add mod">
          <ac:chgData name="Cantamessa Astrid" userId="25f9f48d-85bc-43a4-947a-61da0b1c16f5" providerId="ADAL" clId="{9501F7E4-DF9C-474A-A27F-B498915C5561}" dt="2023-11-14T13:30:27.307" v="3621" actId="1038"/>
          <ac:grpSpMkLst>
            <pc:docMk/>
            <pc:sldMk cId="2375541779" sldId="503"/>
            <ac:grpSpMk id="4" creationId="{09EE97AE-A36C-FA0E-BB3A-F8F332873DE7}"/>
          </ac:grpSpMkLst>
        </pc:grpChg>
        <pc:grpChg chg="del">
          <ac:chgData name="Cantamessa Astrid" userId="25f9f48d-85bc-43a4-947a-61da0b1c16f5" providerId="ADAL" clId="{9501F7E4-DF9C-474A-A27F-B498915C5561}" dt="2023-11-14T12:06:22.779" v="2749" actId="478"/>
          <ac:grpSpMkLst>
            <pc:docMk/>
            <pc:sldMk cId="2375541779" sldId="503"/>
            <ac:grpSpMk id="8" creationId="{46B8CA17-B727-A5C1-A9A0-4791B8214CC8}"/>
          </ac:grpSpMkLst>
        </pc:grpChg>
        <pc:picChg chg="mod">
          <ac:chgData name="Cantamessa Astrid" userId="25f9f48d-85bc-43a4-947a-61da0b1c16f5" providerId="ADAL" clId="{9501F7E4-DF9C-474A-A27F-B498915C5561}" dt="2023-11-14T13:29:47.692" v="3599" actId="1037"/>
          <ac:picMkLst>
            <pc:docMk/>
            <pc:sldMk cId="2375541779" sldId="503"/>
            <ac:picMk id="12" creationId="{B16646E7-E1E9-7AD3-82AE-7FDE26D07E1C}"/>
          </ac:picMkLst>
        </pc:picChg>
        <pc:picChg chg="mod">
          <ac:chgData name="Cantamessa Astrid" userId="25f9f48d-85bc-43a4-947a-61da0b1c16f5" providerId="ADAL" clId="{9501F7E4-DF9C-474A-A27F-B498915C5561}" dt="2023-11-14T12:06:37.059" v="2755" actId="1076"/>
          <ac:picMkLst>
            <pc:docMk/>
            <pc:sldMk cId="2375541779" sldId="503"/>
            <ac:picMk id="16" creationId="{E55F6E1A-C81A-34AE-C9BE-8DF5746B07C0}"/>
          </ac:picMkLst>
        </pc:picChg>
        <pc:picChg chg="del">
          <ac:chgData name="Cantamessa Astrid" userId="25f9f48d-85bc-43a4-947a-61da0b1c16f5" providerId="ADAL" clId="{9501F7E4-DF9C-474A-A27F-B498915C5561}" dt="2023-11-14T13:47:44.036" v="3858" actId="478"/>
          <ac:picMkLst>
            <pc:docMk/>
            <pc:sldMk cId="2375541779" sldId="503"/>
            <ac:picMk id="19" creationId="{D4805000-41EA-51C1-B587-18F7161E6ADE}"/>
          </ac:picMkLst>
        </pc:picChg>
        <pc:picChg chg="add mod">
          <ac:chgData name="Cantamessa Astrid" userId="25f9f48d-85bc-43a4-947a-61da0b1c16f5" providerId="ADAL" clId="{9501F7E4-DF9C-474A-A27F-B498915C5561}" dt="2023-11-14T13:30:27.307" v="3621" actId="1038"/>
          <ac:picMkLst>
            <pc:docMk/>
            <pc:sldMk cId="2375541779" sldId="503"/>
            <ac:picMk id="29" creationId="{1F76ABC3-C5B5-CC85-C41A-F59D921462EF}"/>
          </ac:picMkLst>
        </pc:picChg>
        <pc:picChg chg="add mod">
          <ac:chgData name="Cantamessa Astrid" userId="25f9f48d-85bc-43a4-947a-61da0b1c16f5" providerId="ADAL" clId="{9501F7E4-DF9C-474A-A27F-B498915C5561}" dt="2023-11-14T13:30:27.307" v="3621" actId="1038"/>
          <ac:picMkLst>
            <pc:docMk/>
            <pc:sldMk cId="2375541779" sldId="503"/>
            <ac:picMk id="31" creationId="{34C57524-BB38-F053-F05E-103E247C4BB6}"/>
          </ac:picMkLst>
        </pc:picChg>
        <pc:picChg chg="add mod">
          <ac:chgData name="Cantamessa Astrid" userId="25f9f48d-85bc-43a4-947a-61da0b1c16f5" providerId="ADAL" clId="{9501F7E4-DF9C-474A-A27F-B498915C5561}" dt="2023-11-14T13:47:44.992" v="3859"/>
          <ac:picMkLst>
            <pc:docMk/>
            <pc:sldMk cId="2375541779" sldId="503"/>
            <ac:picMk id="34" creationId="{3A6E1B22-033E-2AF5-A3D9-5F3EBD543EA0}"/>
          </ac:picMkLst>
        </pc:picChg>
        <pc:picChg chg="del">
          <ac:chgData name="Cantamessa Astrid" userId="25f9f48d-85bc-43a4-947a-61da0b1c16f5" providerId="ADAL" clId="{9501F7E4-DF9C-474A-A27F-B498915C5561}" dt="2023-11-14T12:06:22.388" v="2748" actId="478"/>
          <ac:picMkLst>
            <pc:docMk/>
            <pc:sldMk cId="2375541779" sldId="503"/>
            <ac:picMk id="59" creationId="{C8FE1470-A109-3FFB-814F-DDB2BFB4671E}"/>
          </ac:picMkLst>
        </pc:picChg>
        <pc:cxnChg chg="del">
          <ac:chgData name="Cantamessa Astrid" userId="25f9f48d-85bc-43a4-947a-61da0b1c16f5" providerId="ADAL" clId="{9501F7E4-DF9C-474A-A27F-B498915C5561}" dt="2023-11-14T12:06:25.435" v="2750" actId="478"/>
          <ac:cxnSpMkLst>
            <pc:docMk/>
            <pc:sldMk cId="2375541779" sldId="503"/>
            <ac:cxnSpMk id="15" creationId="{CF3D1213-5386-3A9E-DF2A-5A0728F9D8BA}"/>
          </ac:cxnSpMkLst>
        </pc:cxnChg>
        <pc:cxnChg chg="del mod">
          <ac:chgData name="Cantamessa Astrid" userId="25f9f48d-85bc-43a4-947a-61da0b1c16f5" providerId="ADAL" clId="{9501F7E4-DF9C-474A-A27F-B498915C5561}" dt="2023-11-14T12:06:25.435" v="2750" actId="478"/>
          <ac:cxnSpMkLst>
            <pc:docMk/>
            <pc:sldMk cId="2375541779" sldId="503"/>
            <ac:cxnSpMk id="23" creationId="{60F7B77A-5E50-1BE8-E718-E9C182D61A7F}"/>
          </ac:cxnSpMkLst>
        </pc:cxnChg>
        <pc:cxnChg chg="del mod">
          <ac:chgData name="Cantamessa Astrid" userId="25f9f48d-85bc-43a4-947a-61da0b1c16f5" providerId="ADAL" clId="{9501F7E4-DF9C-474A-A27F-B498915C5561}" dt="2023-11-14T12:06:25.435" v="2750" actId="478"/>
          <ac:cxnSpMkLst>
            <pc:docMk/>
            <pc:sldMk cId="2375541779" sldId="503"/>
            <ac:cxnSpMk id="26" creationId="{9B4082B2-A4D8-4400-C2A3-E6714450A39A}"/>
          </ac:cxnSpMkLst>
        </pc:cxnChg>
        <pc:cxnChg chg="add mod">
          <ac:chgData name="Cantamessa Astrid" userId="25f9f48d-85bc-43a4-947a-61da0b1c16f5" providerId="ADAL" clId="{9501F7E4-DF9C-474A-A27F-B498915C5561}" dt="2023-11-14T13:30:27.307" v="3621" actId="1038"/>
          <ac:cxnSpMkLst>
            <pc:docMk/>
            <pc:sldMk cId="2375541779" sldId="503"/>
            <ac:cxnSpMk id="33" creationId="{9168D144-9863-2C1A-748F-1FB98DA82C45}"/>
          </ac:cxnSpMkLst>
        </pc:cxnChg>
      </pc:sldChg>
      <pc:sldChg chg="addSp delSp modSp add mod modNotesTx">
        <pc:chgData name="Cantamessa Astrid" userId="25f9f48d-85bc-43a4-947a-61da0b1c16f5" providerId="ADAL" clId="{9501F7E4-DF9C-474A-A27F-B498915C5561}" dt="2023-11-14T16:09:05.680" v="7866" actId="478"/>
        <pc:sldMkLst>
          <pc:docMk/>
          <pc:sldMk cId="2897018460" sldId="504"/>
        </pc:sldMkLst>
        <pc:spChg chg="mod">
          <ac:chgData name="Cantamessa Astrid" userId="25f9f48d-85bc-43a4-947a-61da0b1c16f5" providerId="ADAL" clId="{9501F7E4-DF9C-474A-A27F-B498915C5561}" dt="2023-11-14T15:33:22.877" v="6341" actId="20577"/>
          <ac:spMkLst>
            <pc:docMk/>
            <pc:sldMk cId="2897018460" sldId="504"/>
            <ac:spMk id="2" creationId="{19FB2BC9-8EAE-466E-BF85-797572A8E22E}"/>
          </ac:spMkLst>
        </pc:spChg>
        <pc:spChg chg="add del mod ord">
          <ac:chgData name="Cantamessa Astrid" userId="25f9f48d-85bc-43a4-947a-61da0b1c16f5" providerId="ADAL" clId="{9501F7E4-DF9C-474A-A27F-B498915C5561}" dt="2023-11-14T15:52:51.848" v="7610" actId="20577"/>
          <ac:spMkLst>
            <pc:docMk/>
            <pc:sldMk cId="2897018460" sldId="504"/>
            <ac:spMk id="5" creationId="{EFB076E5-287D-BD4C-5D3C-C6263D39E66D}"/>
          </ac:spMkLst>
        </pc:spChg>
        <pc:spChg chg="add del mod">
          <ac:chgData name="Cantamessa Astrid" userId="25f9f48d-85bc-43a4-947a-61da0b1c16f5" providerId="ADAL" clId="{9501F7E4-DF9C-474A-A27F-B498915C5561}" dt="2023-11-14T15:36:05.649" v="6583"/>
          <ac:spMkLst>
            <pc:docMk/>
            <pc:sldMk cId="2897018460" sldId="504"/>
            <ac:spMk id="7" creationId="{3B8023E2-8833-BB9E-A62D-EB66EAA367D5}"/>
          </ac:spMkLst>
        </pc:spChg>
        <pc:spChg chg="add del">
          <ac:chgData name="Cantamessa Astrid" userId="25f9f48d-85bc-43a4-947a-61da0b1c16f5" providerId="ADAL" clId="{9501F7E4-DF9C-474A-A27F-B498915C5561}" dt="2023-11-14T15:35:46.022" v="6580"/>
          <ac:spMkLst>
            <pc:docMk/>
            <pc:sldMk cId="2897018460" sldId="504"/>
            <ac:spMk id="8" creationId="{35A3ED79-F42B-7464-F02B-3E4AF1397A09}"/>
          </ac:spMkLst>
        </pc:spChg>
        <pc:spChg chg="del">
          <ac:chgData name="Cantamessa Astrid" userId="25f9f48d-85bc-43a4-947a-61da0b1c16f5" providerId="ADAL" clId="{9501F7E4-DF9C-474A-A27F-B498915C5561}" dt="2023-11-14T15:34:53.070" v="6570" actId="478"/>
          <ac:spMkLst>
            <pc:docMk/>
            <pc:sldMk cId="2897018460" sldId="504"/>
            <ac:spMk id="12" creationId="{C6065FF6-2E4F-AB70-2E5B-658B989D24B0}"/>
          </ac:spMkLst>
        </pc:spChg>
        <pc:spChg chg="del">
          <ac:chgData name="Cantamessa Astrid" userId="25f9f48d-85bc-43a4-947a-61da0b1c16f5" providerId="ADAL" clId="{9501F7E4-DF9C-474A-A27F-B498915C5561}" dt="2023-11-14T15:34:54.134" v="6571" actId="478"/>
          <ac:spMkLst>
            <pc:docMk/>
            <pc:sldMk cId="2897018460" sldId="504"/>
            <ac:spMk id="15" creationId="{750A0CEA-DF3F-0FD5-3E8F-E48C62EB5D24}"/>
          </ac:spMkLst>
        </pc:spChg>
        <pc:spChg chg="add mod">
          <ac:chgData name="Cantamessa Astrid" userId="25f9f48d-85bc-43a4-947a-61da0b1c16f5" providerId="ADAL" clId="{9501F7E4-DF9C-474A-A27F-B498915C5561}" dt="2023-11-14T15:54:45.287" v="7860" actId="20577"/>
          <ac:spMkLst>
            <pc:docMk/>
            <pc:sldMk cId="2897018460" sldId="504"/>
            <ac:spMk id="16" creationId="{9F8521E6-E68B-C0CD-434A-8C3F806AB5F7}"/>
          </ac:spMkLst>
        </pc:spChg>
        <pc:spChg chg="del mod">
          <ac:chgData name="Cantamessa Astrid" userId="25f9f48d-85bc-43a4-947a-61da0b1c16f5" providerId="ADAL" clId="{9501F7E4-DF9C-474A-A27F-B498915C5561}" dt="2023-11-14T15:34:58.566" v="6572" actId="478"/>
          <ac:spMkLst>
            <pc:docMk/>
            <pc:sldMk cId="2897018460" sldId="504"/>
            <ac:spMk id="17" creationId="{5B8193C0-4843-D409-093E-C1790D480BB5}"/>
          </ac:spMkLst>
        </pc:spChg>
        <pc:picChg chg="mod">
          <ac:chgData name="Cantamessa Astrid" userId="25f9f48d-85bc-43a4-947a-61da0b1c16f5" providerId="ADAL" clId="{9501F7E4-DF9C-474A-A27F-B498915C5561}" dt="2023-11-14T15:47:31.873" v="7111" actId="1076"/>
          <ac:picMkLst>
            <pc:docMk/>
            <pc:sldMk cId="2897018460" sldId="504"/>
            <ac:picMk id="3" creationId="{1096F248-4CEC-D90D-4C65-EB5B9182BC80}"/>
          </ac:picMkLst>
        </pc:picChg>
        <pc:picChg chg="del">
          <ac:chgData name="Cantamessa Astrid" userId="25f9f48d-85bc-43a4-947a-61da0b1c16f5" providerId="ADAL" clId="{9501F7E4-DF9C-474A-A27F-B498915C5561}" dt="2023-11-14T15:34:49.893" v="6569" actId="478"/>
          <ac:picMkLst>
            <pc:docMk/>
            <pc:sldMk cId="2897018460" sldId="504"/>
            <ac:picMk id="4" creationId="{9F7B6636-54C4-E8F2-35FF-528D84234EB5}"/>
          </ac:picMkLst>
        </pc:picChg>
        <pc:picChg chg="del">
          <ac:chgData name="Cantamessa Astrid" userId="25f9f48d-85bc-43a4-947a-61da0b1c16f5" providerId="ADAL" clId="{9501F7E4-DF9C-474A-A27F-B498915C5561}" dt="2023-11-14T15:34:49.893" v="6569" actId="478"/>
          <ac:picMkLst>
            <pc:docMk/>
            <pc:sldMk cId="2897018460" sldId="504"/>
            <ac:picMk id="6" creationId="{63C4230E-E1E7-71D2-F15E-AB648B034E40}"/>
          </ac:picMkLst>
        </pc:picChg>
        <pc:picChg chg="add mod">
          <ac:chgData name="Cantamessa Astrid" userId="25f9f48d-85bc-43a4-947a-61da0b1c16f5" providerId="ADAL" clId="{9501F7E4-DF9C-474A-A27F-B498915C5561}" dt="2023-11-14T15:52:38.846" v="7602" actId="1076"/>
          <ac:picMkLst>
            <pc:docMk/>
            <pc:sldMk cId="2897018460" sldId="504"/>
            <ac:picMk id="11" creationId="{1DB66CF1-C4BB-8EE5-DED2-6456F52271A6}"/>
          </ac:picMkLst>
        </pc:picChg>
        <pc:picChg chg="add del mod">
          <ac:chgData name="Cantamessa Astrid" userId="25f9f48d-85bc-43a4-947a-61da0b1c16f5" providerId="ADAL" clId="{9501F7E4-DF9C-474A-A27F-B498915C5561}" dt="2023-11-14T16:09:05.680" v="7866" actId="478"/>
          <ac:picMkLst>
            <pc:docMk/>
            <pc:sldMk cId="2897018460" sldId="504"/>
            <ac:picMk id="14" creationId="{F9E32556-B121-D542-1FC3-458464DB42BD}"/>
          </ac:picMkLst>
        </pc:picChg>
        <pc:picChg chg="add del mod">
          <ac:chgData name="Cantamessa Astrid" userId="25f9f48d-85bc-43a4-947a-61da0b1c16f5" providerId="ADAL" clId="{9501F7E4-DF9C-474A-A27F-B498915C5561}" dt="2023-11-14T15:36:05.649" v="6583"/>
          <ac:picMkLst>
            <pc:docMk/>
            <pc:sldMk cId="2897018460" sldId="504"/>
            <ac:picMk id="2050" creationId="{321BC9D9-1A9B-EBE7-6C94-B885A3266F66}"/>
          </ac:picMkLst>
        </pc:picChg>
        <pc:picChg chg="add del mod">
          <ac:chgData name="Cantamessa Astrid" userId="25f9f48d-85bc-43a4-947a-61da0b1c16f5" providerId="ADAL" clId="{9501F7E4-DF9C-474A-A27F-B498915C5561}" dt="2023-11-14T15:36:05.649" v="6583"/>
          <ac:picMkLst>
            <pc:docMk/>
            <pc:sldMk cId="2897018460" sldId="504"/>
            <ac:picMk id="2051" creationId="{B26EF84D-DBBE-6C00-9462-1EAC71CB0F05}"/>
          </ac:picMkLst>
        </pc:picChg>
        <pc:picChg chg="add del">
          <ac:chgData name="Cantamessa Astrid" userId="25f9f48d-85bc-43a4-947a-61da0b1c16f5" providerId="ADAL" clId="{9501F7E4-DF9C-474A-A27F-B498915C5561}" dt="2023-11-14T15:35:46.022" v="6580"/>
          <ac:picMkLst>
            <pc:docMk/>
            <pc:sldMk cId="2897018460" sldId="504"/>
            <ac:picMk id="2053" creationId="{B9BFC61D-637C-759E-BED2-216CAB9CF810}"/>
          </ac:picMkLst>
        </pc:picChg>
        <pc:picChg chg="add del">
          <ac:chgData name="Cantamessa Astrid" userId="25f9f48d-85bc-43a4-947a-61da0b1c16f5" providerId="ADAL" clId="{9501F7E4-DF9C-474A-A27F-B498915C5561}" dt="2023-11-14T15:35:46.022" v="6580"/>
          <ac:picMkLst>
            <pc:docMk/>
            <pc:sldMk cId="2897018460" sldId="504"/>
            <ac:picMk id="2054" creationId="{93849C02-1C5C-CA5A-6DBE-0D43628F819E}"/>
          </ac:picMkLst>
        </pc:picChg>
      </pc:sldChg>
      <pc:sldChg chg="addSp delSp modSp add mod ord modAnim">
        <pc:chgData name="Cantamessa Astrid" userId="25f9f48d-85bc-43a4-947a-61da0b1c16f5" providerId="ADAL" clId="{9501F7E4-DF9C-474A-A27F-B498915C5561}" dt="2023-11-15T14:30:22.049" v="8086" actId="1076"/>
        <pc:sldMkLst>
          <pc:docMk/>
          <pc:sldMk cId="1359469705" sldId="505"/>
        </pc:sldMkLst>
        <pc:spChg chg="mod">
          <ac:chgData name="Cantamessa Astrid" userId="25f9f48d-85bc-43a4-947a-61da0b1c16f5" providerId="ADAL" clId="{9501F7E4-DF9C-474A-A27F-B498915C5561}" dt="2023-11-15T14:29:12.287" v="8083" actId="338"/>
          <ac:spMkLst>
            <pc:docMk/>
            <pc:sldMk cId="1359469705" sldId="505"/>
            <ac:spMk id="2" creationId="{19FB2BC9-8EAE-466E-BF85-797572A8E22E}"/>
          </ac:spMkLst>
        </pc:spChg>
        <pc:spChg chg="mod">
          <ac:chgData name="Cantamessa Astrid" userId="25f9f48d-85bc-43a4-947a-61da0b1c16f5" providerId="ADAL" clId="{9501F7E4-DF9C-474A-A27F-B498915C5561}" dt="2023-11-15T14:29:12.287" v="8083" actId="338"/>
          <ac:spMkLst>
            <pc:docMk/>
            <pc:sldMk cId="1359469705" sldId="505"/>
            <ac:spMk id="3" creationId="{334A7BB8-2429-D05E-3626-1058517D296B}"/>
          </ac:spMkLst>
        </pc:spChg>
        <pc:spChg chg="mod">
          <ac:chgData name="Cantamessa Astrid" userId="25f9f48d-85bc-43a4-947a-61da0b1c16f5" providerId="ADAL" clId="{9501F7E4-DF9C-474A-A27F-B498915C5561}" dt="2023-11-15T14:29:12.287" v="8083" actId="338"/>
          <ac:spMkLst>
            <pc:docMk/>
            <pc:sldMk cId="1359469705" sldId="505"/>
            <ac:spMk id="5" creationId="{E37FA78B-F83D-CA63-A5AE-83DEE3260D1D}"/>
          </ac:spMkLst>
        </pc:spChg>
        <pc:spChg chg="mod">
          <ac:chgData name="Cantamessa Astrid" userId="25f9f48d-85bc-43a4-947a-61da0b1c16f5" providerId="ADAL" clId="{9501F7E4-DF9C-474A-A27F-B498915C5561}" dt="2023-11-15T14:29:12.287" v="8083" actId="338"/>
          <ac:spMkLst>
            <pc:docMk/>
            <pc:sldMk cId="1359469705" sldId="505"/>
            <ac:spMk id="6" creationId="{FCA1DCC7-7499-4D00-96BD-21B82A225B32}"/>
          </ac:spMkLst>
        </pc:spChg>
        <pc:spChg chg="mod">
          <ac:chgData name="Cantamessa Astrid" userId="25f9f48d-85bc-43a4-947a-61da0b1c16f5" providerId="ADAL" clId="{9501F7E4-DF9C-474A-A27F-B498915C5561}" dt="2023-11-15T14:29:12.287" v="8083" actId="338"/>
          <ac:spMkLst>
            <pc:docMk/>
            <pc:sldMk cId="1359469705" sldId="505"/>
            <ac:spMk id="7" creationId="{8C9220E2-8162-E6BC-560E-A213564D3CAA}"/>
          </ac:spMkLst>
        </pc:spChg>
        <pc:spChg chg="del">
          <ac:chgData name="Cantamessa Astrid" userId="25f9f48d-85bc-43a4-947a-61da0b1c16f5" providerId="ADAL" clId="{9501F7E4-DF9C-474A-A27F-B498915C5561}" dt="2023-11-15T14:28:22.756" v="8033" actId="478"/>
          <ac:spMkLst>
            <pc:docMk/>
            <pc:sldMk cId="1359469705" sldId="505"/>
            <ac:spMk id="8" creationId="{9FECD468-D859-490E-9795-74DDD441B13C}"/>
          </ac:spMkLst>
        </pc:spChg>
        <pc:spChg chg="mod">
          <ac:chgData name="Cantamessa Astrid" userId="25f9f48d-85bc-43a4-947a-61da0b1c16f5" providerId="ADAL" clId="{9501F7E4-DF9C-474A-A27F-B498915C5561}" dt="2023-11-15T14:29:12.287" v="8083" actId="338"/>
          <ac:spMkLst>
            <pc:docMk/>
            <pc:sldMk cId="1359469705" sldId="505"/>
            <ac:spMk id="9" creationId="{3213E40F-9090-7B86-6EDB-470B1A68371C}"/>
          </ac:spMkLst>
        </pc:spChg>
        <pc:spChg chg="mod">
          <ac:chgData name="Cantamessa Astrid" userId="25f9f48d-85bc-43a4-947a-61da0b1c16f5" providerId="ADAL" clId="{9501F7E4-DF9C-474A-A27F-B498915C5561}" dt="2023-11-15T14:29:12.287" v="8083" actId="338"/>
          <ac:spMkLst>
            <pc:docMk/>
            <pc:sldMk cId="1359469705" sldId="505"/>
            <ac:spMk id="10" creationId="{145B0E44-BFEA-1CD6-877F-E855FB66CBBA}"/>
          </ac:spMkLst>
        </pc:spChg>
        <pc:spChg chg="mod">
          <ac:chgData name="Cantamessa Astrid" userId="25f9f48d-85bc-43a4-947a-61da0b1c16f5" providerId="ADAL" clId="{9501F7E4-DF9C-474A-A27F-B498915C5561}" dt="2023-11-15T14:29:12.287" v="8083" actId="338"/>
          <ac:spMkLst>
            <pc:docMk/>
            <pc:sldMk cId="1359469705" sldId="505"/>
            <ac:spMk id="11" creationId="{D3D33186-DA21-CEB4-01F6-067FB3BD7F10}"/>
          </ac:spMkLst>
        </pc:spChg>
        <pc:spChg chg="mod">
          <ac:chgData name="Cantamessa Astrid" userId="25f9f48d-85bc-43a4-947a-61da0b1c16f5" providerId="ADAL" clId="{9501F7E4-DF9C-474A-A27F-B498915C5561}" dt="2023-11-15T14:29:12.287" v="8083" actId="338"/>
          <ac:spMkLst>
            <pc:docMk/>
            <pc:sldMk cId="1359469705" sldId="505"/>
            <ac:spMk id="12" creationId="{7374C29F-1681-6088-BEA6-7684D414E460}"/>
          </ac:spMkLst>
        </pc:spChg>
        <pc:spChg chg="mod">
          <ac:chgData name="Cantamessa Astrid" userId="25f9f48d-85bc-43a4-947a-61da0b1c16f5" providerId="ADAL" clId="{9501F7E4-DF9C-474A-A27F-B498915C5561}" dt="2023-11-15T14:29:12.287" v="8083" actId="338"/>
          <ac:spMkLst>
            <pc:docMk/>
            <pc:sldMk cId="1359469705" sldId="505"/>
            <ac:spMk id="13" creationId="{F1470A0A-419A-134B-6031-D9F06C0AD536}"/>
          </ac:spMkLst>
        </pc:spChg>
        <pc:spChg chg="mod">
          <ac:chgData name="Cantamessa Astrid" userId="25f9f48d-85bc-43a4-947a-61da0b1c16f5" providerId="ADAL" clId="{9501F7E4-DF9C-474A-A27F-B498915C5561}" dt="2023-11-15T14:29:12.287" v="8083" actId="338"/>
          <ac:spMkLst>
            <pc:docMk/>
            <pc:sldMk cId="1359469705" sldId="505"/>
            <ac:spMk id="14" creationId="{90BEBB0A-572B-E241-483B-03B0E41D5C6C}"/>
          </ac:spMkLst>
        </pc:spChg>
        <pc:spChg chg="mod">
          <ac:chgData name="Cantamessa Astrid" userId="25f9f48d-85bc-43a4-947a-61da0b1c16f5" providerId="ADAL" clId="{9501F7E4-DF9C-474A-A27F-B498915C5561}" dt="2023-11-15T14:29:12.287" v="8083" actId="338"/>
          <ac:spMkLst>
            <pc:docMk/>
            <pc:sldMk cId="1359469705" sldId="505"/>
            <ac:spMk id="15" creationId="{39575C61-89A2-27D0-8FB7-8EE09BF57D12}"/>
          </ac:spMkLst>
        </pc:spChg>
        <pc:spChg chg="mod">
          <ac:chgData name="Cantamessa Astrid" userId="25f9f48d-85bc-43a4-947a-61da0b1c16f5" providerId="ADAL" clId="{9501F7E4-DF9C-474A-A27F-B498915C5561}" dt="2023-11-15T14:29:12.287" v="8083" actId="338"/>
          <ac:spMkLst>
            <pc:docMk/>
            <pc:sldMk cId="1359469705" sldId="505"/>
            <ac:spMk id="16" creationId="{A0806223-851A-5588-B084-AA125696B45A}"/>
          </ac:spMkLst>
        </pc:spChg>
        <pc:spChg chg="mod">
          <ac:chgData name="Cantamessa Astrid" userId="25f9f48d-85bc-43a4-947a-61da0b1c16f5" providerId="ADAL" clId="{9501F7E4-DF9C-474A-A27F-B498915C5561}" dt="2023-11-15T14:29:12.287" v="8083" actId="338"/>
          <ac:spMkLst>
            <pc:docMk/>
            <pc:sldMk cId="1359469705" sldId="505"/>
            <ac:spMk id="17" creationId="{025A4EAC-C403-BF8B-30AB-BEE2ED6FFCD9}"/>
          </ac:spMkLst>
        </pc:spChg>
        <pc:spChg chg="mod">
          <ac:chgData name="Cantamessa Astrid" userId="25f9f48d-85bc-43a4-947a-61da0b1c16f5" providerId="ADAL" clId="{9501F7E4-DF9C-474A-A27F-B498915C5561}" dt="2023-11-15T14:29:12.287" v="8083" actId="338"/>
          <ac:spMkLst>
            <pc:docMk/>
            <pc:sldMk cId="1359469705" sldId="505"/>
            <ac:spMk id="18" creationId="{DAEEF3DF-D43D-3F37-D0DA-ED96B942519B}"/>
          </ac:spMkLst>
        </pc:spChg>
        <pc:spChg chg="mod">
          <ac:chgData name="Cantamessa Astrid" userId="25f9f48d-85bc-43a4-947a-61da0b1c16f5" providerId="ADAL" clId="{9501F7E4-DF9C-474A-A27F-B498915C5561}" dt="2023-11-15T14:29:12.287" v="8083" actId="338"/>
          <ac:spMkLst>
            <pc:docMk/>
            <pc:sldMk cId="1359469705" sldId="505"/>
            <ac:spMk id="19" creationId="{06EB1D10-51E3-ABB7-2ED9-E04D8C300652}"/>
          </ac:spMkLst>
        </pc:spChg>
        <pc:spChg chg="mod">
          <ac:chgData name="Cantamessa Astrid" userId="25f9f48d-85bc-43a4-947a-61da0b1c16f5" providerId="ADAL" clId="{9501F7E4-DF9C-474A-A27F-B498915C5561}" dt="2023-11-15T14:29:12.287" v="8083" actId="338"/>
          <ac:spMkLst>
            <pc:docMk/>
            <pc:sldMk cId="1359469705" sldId="505"/>
            <ac:spMk id="20" creationId="{6750DA34-D1C6-B638-4E32-522432087EA8}"/>
          </ac:spMkLst>
        </pc:spChg>
        <pc:spChg chg="mod">
          <ac:chgData name="Cantamessa Astrid" userId="25f9f48d-85bc-43a4-947a-61da0b1c16f5" providerId="ADAL" clId="{9501F7E4-DF9C-474A-A27F-B498915C5561}" dt="2023-11-15T14:29:12.287" v="8083" actId="338"/>
          <ac:spMkLst>
            <pc:docMk/>
            <pc:sldMk cId="1359469705" sldId="505"/>
            <ac:spMk id="21" creationId="{4887349C-C6A0-45B8-CC7F-C87593D2312A}"/>
          </ac:spMkLst>
        </pc:spChg>
        <pc:spChg chg="mod">
          <ac:chgData name="Cantamessa Astrid" userId="25f9f48d-85bc-43a4-947a-61da0b1c16f5" providerId="ADAL" clId="{9501F7E4-DF9C-474A-A27F-B498915C5561}" dt="2023-11-15T14:29:12.287" v="8083" actId="338"/>
          <ac:spMkLst>
            <pc:docMk/>
            <pc:sldMk cId="1359469705" sldId="505"/>
            <ac:spMk id="22" creationId="{F05FA23A-88B7-025A-E963-CF1745D9F185}"/>
          </ac:spMkLst>
        </pc:spChg>
        <pc:spChg chg="mod">
          <ac:chgData name="Cantamessa Astrid" userId="25f9f48d-85bc-43a4-947a-61da0b1c16f5" providerId="ADAL" clId="{9501F7E4-DF9C-474A-A27F-B498915C5561}" dt="2023-11-15T14:29:12.287" v="8083" actId="338"/>
          <ac:spMkLst>
            <pc:docMk/>
            <pc:sldMk cId="1359469705" sldId="505"/>
            <ac:spMk id="23" creationId="{4DD6D0A7-8914-3C95-C119-7E654DA98100}"/>
          </ac:spMkLst>
        </pc:spChg>
        <pc:spChg chg="mod">
          <ac:chgData name="Cantamessa Astrid" userId="25f9f48d-85bc-43a4-947a-61da0b1c16f5" providerId="ADAL" clId="{9501F7E4-DF9C-474A-A27F-B498915C5561}" dt="2023-11-15T14:29:12.287" v="8083" actId="338"/>
          <ac:spMkLst>
            <pc:docMk/>
            <pc:sldMk cId="1359469705" sldId="505"/>
            <ac:spMk id="24" creationId="{DA3BEF41-6A53-048A-2326-235149BD2C1A}"/>
          </ac:spMkLst>
        </pc:spChg>
        <pc:spChg chg="mod">
          <ac:chgData name="Cantamessa Astrid" userId="25f9f48d-85bc-43a4-947a-61da0b1c16f5" providerId="ADAL" clId="{9501F7E4-DF9C-474A-A27F-B498915C5561}" dt="2023-11-15T14:29:12.287" v="8083" actId="338"/>
          <ac:spMkLst>
            <pc:docMk/>
            <pc:sldMk cId="1359469705" sldId="505"/>
            <ac:spMk id="25" creationId="{1A640FB0-424F-4EE7-AAEC-BA787812FCF0}"/>
          </ac:spMkLst>
        </pc:spChg>
        <pc:spChg chg="mod">
          <ac:chgData name="Cantamessa Astrid" userId="25f9f48d-85bc-43a4-947a-61da0b1c16f5" providerId="ADAL" clId="{9501F7E4-DF9C-474A-A27F-B498915C5561}" dt="2023-11-15T14:29:12.287" v="8083" actId="338"/>
          <ac:spMkLst>
            <pc:docMk/>
            <pc:sldMk cId="1359469705" sldId="505"/>
            <ac:spMk id="26" creationId="{D091954D-3610-A928-A88A-A166385DB3CA}"/>
          </ac:spMkLst>
        </pc:spChg>
        <pc:spChg chg="mod">
          <ac:chgData name="Cantamessa Astrid" userId="25f9f48d-85bc-43a4-947a-61da0b1c16f5" providerId="ADAL" clId="{9501F7E4-DF9C-474A-A27F-B498915C5561}" dt="2023-11-15T14:29:12.287" v="8083" actId="338"/>
          <ac:spMkLst>
            <pc:docMk/>
            <pc:sldMk cId="1359469705" sldId="505"/>
            <ac:spMk id="27" creationId="{680952FC-11DC-B499-E923-3C222E62B08B}"/>
          </ac:spMkLst>
        </pc:spChg>
        <pc:spChg chg="mod">
          <ac:chgData name="Cantamessa Astrid" userId="25f9f48d-85bc-43a4-947a-61da0b1c16f5" providerId="ADAL" clId="{9501F7E4-DF9C-474A-A27F-B498915C5561}" dt="2023-11-15T14:29:12.287" v="8083" actId="338"/>
          <ac:spMkLst>
            <pc:docMk/>
            <pc:sldMk cId="1359469705" sldId="505"/>
            <ac:spMk id="28" creationId="{6EA0118D-59B2-73EE-8AFF-6451B55F75EE}"/>
          </ac:spMkLst>
        </pc:spChg>
        <pc:spChg chg="del">
          <ac:chgData name="Cantamessa Astrid" userId="25f9f48d-85bc-43a4-947a-61da0b1c16f5" providerId="ADAL" clId="{9501F7E4-DF9C-474A-A27F-B498915C5561}" dt="2023-11-15T14:28:35.652" v="8074" actId="478"/>
          <ac:spMkLst>
            <pc:docMk/>
            <pc:sldMk cId="1359469705" sldId="505"/>
            <ac:spMk id="29" creationId="{369F4AEB-C1D6-2D5F-5D62-91E17789BFDB}"/>
          </ac:spMkLst>
        </pc:spChg>
        <pc:spChg chg="mod">
          <ac:chgData name="Cantamessa Astrid" userId="25f9f48d-85bc-43a4-947a-61da0b1c16f5" providerId="ADAL" clId="{9501F7E4-DF9C-474A-A27F-B498915C5561}" dt="2023-11-15T14:29:12.287" v="8083" actId="338"/>
          <ac:spMkLst>
            <pc:docMk/>
            <pc:sldMk cId="1359469705" sldId="505"/>
            <ac:spMk id="30" creationId="{296E6879-7268-55B3-C1D0-863A841724BA}"/>
          </ac:spMkLst>
        </pc:spChg>
        <pc:spChg chg="mod">
          <ac:chgData name="Cantamessa Astrid" userId="25f9f48d-85bc-43a4-947a-61da0b1c16f5" providerId="ADAL" clId="{9501F7E4-DF9C-474A-A27F-B498915C5561}" dt="2023-11-15T14:29:12.287" v="8083" actId="338"/>
          <ac:spMkLst>
            <pc:docMk/>
            <pc:sldMk cId="1359469705" sldId="505"/>
            <ac:spMk id="31" creationId="{56DBDE68-F8B8-FE27-1788-4FC98E64BE59}"/>
          </ac:spMkLst>
        </pc:spChg>
        <pc:spChg chg="mod">
          <ac:chgData name="Cantamessa Astrid" userId="25f9f48d-85bc-43a4-947a-61da0b1c16f5" providerId="ADAL" clId="{9501F7E4-DF9C-474A-A27F-B498915C5561}" dt="2023-11-15T14:29:12.287" v="8083" actId="338"/>
          <ac:spMkLst>
            <pc:docMk/>
            <pc:sldMk cId="1359469705" sldId="505"/>
            <ac:spMk id="32" creationId="{C689D9F2-22B8-56CA-0EF4-E8D4D1D7F471}"/>
          </ac:spMkLst>
        </pc:spChg>
        <pc:spChg chg="mod">
          <ac:chgData name="Cantamessa Astrid" userId="25f9f48d-85bc-43a4-947a-61da0b1c16f5" providerId="ADAL" clId="{9501F7E4-DF9C-474A-A27F-B498915C5561}" dt="2023-11-15T14:29:12.287" v="8083" actId="338"/>
          <ac:spMkLst>
            <pc:docMk/>
            <pc:sldMk cId="1359469705" sldId="505"/>
            <ac:spMk id="33" creationId="{FFC9EE7B-C5EC-5807-B43C-D1AD854B0923}"/>
          </ac:spMkLst>
        </pc:spChg>
        <pc:spChg chg="del">
          <ac:chgData name="Cantamessa Astrid" userId="25f9f48d-85bc-43a4-947a-61da0b1c16f5" providerId="ADAL" clId="{9501F7E4-DF9C-474A-A27F-B498915C5561}" dt="2023-11-15T14:28:35.652" v="8074" actId="478"/>
          <ac:spMkLst>
            <pc:docMk/>
            <pc:sldMk cId="1359469705" sldId="505"/>
            <ac:spMk id="34" creationId="{7E423B45-449F-0B58-9AC4-2E3935A2ACAE}"/>
          </ac:spMkLst>
        </pc:spChg>
        <pc:spChg chg="del">
          <ac:chgData name="Cantamessa Astrid" userId="25f9f48d-85bc-43a4-947a-61da0b1c16f5" providerId="ADAL" clId="{9501F7E4-DF9C-474A-A27F-B498915C5561}" dt="2023-11-15T14:28:35.652" v="8074" actId="478"/>
          <ac:spMkLst>
            <pc:docMk/>
            <pc:sldMk cId="1359469705" sldId="505"/>
            <ac:spMk id="35" creationId="{B3B2B852-03BB-EE66-BA44-278F043E099E}"/>
          </ac:spMkLst>
        </pc:spChg>
        <pc:spChg chg="mod">
          <ac:chgData name="Cantamessa Astrid" userId="25f9f48d-85bc-43a4-947a-61da0b1c16f5" providerId="ADAL" clId="{9501F7E4-DF9C-474A-A27F-B498915C5561}" dt="2023-11-15T14:29:12.287" v="8083" actId="338"/>
          <ac:spMkLst>
            <pc:docMk/>
            <pc:sldMk cId="1359469705" sldId="505"/>
            <ac:spMk id="36" creationId="{EB2B5EB7-AF99-35D2-D9E6-33DC4D183E67}"/>
          </ac:spMkLst>
        </pc:spChg>
        <pc:spChg chg="mod">
          <ac:chgData name="Cantamessa Astrid" userId="25f9f48d-85bc-43a4-947a-61da0b1c16f5" providerId="ADAL" clId="{9501F7E4-DF9C-474A-A27F-B498915C5561}" dt="2023-11-15T14:29:12.287" v="8083" actId="338"/>
          <ac:spMkLst>
            <pc:docMk/>
            <pc:sldMk cId="1359469705" sldId="505"/>
            <ac:spMk id="37" creationId="{BB990C5A-292D-1DAD-F70A-46A6D86122FC}"/>
          </ac:spMkLst>
        </pc:spChg>
        <pc:spChg chg="del">
          <ac:chgData name="Cantamessa Astrid" userId="25f9f48d-85bc-43a4-947a-61da0b1c16f5" providerId="ADAL" clId="{9501F7E4-DF9C-474A-A27F-B498915C5561}" dt="2023-11-15T14:28:35.652" v="8074" actId="478"/>
          <ac:spMkLst>
            <pc:docMk/>
            <pc:sldMk cId="1359469705" sldId="505"/>
            <ac:spMk id="38" creationId="{200BBEB3-0415-E029-AA6F-A39D580CB082}"/>
          </ac:spMkLst>
        </pc:spChg>
        <pc:spChg chg="del">
          <ac:chgData name="Cantamessa Astrid" userId="25f9f48d-85bc-43a4-947a-61da0b1c16f5" providerId="ADAL" clId="{9501F7E4-DF9C-474A-A27F-B498915C5561}" dt="2023-11-15T14:28:35.652" v="8074" actId="478"/>
          <ac:spMkLst>
            <pc:docMk/>
            <pc:sldMk cId="1359469705" sldId="505"/>
            <ac:spMk id="39" creationId="{6A5A381A-2575-64B6-9FE4-27E355C88DC4}"/>
          </ac:spMkLst>
        </pc:spChg>
        <pc:spChg chg="del">
          <ac:chgData name="Cantamessa Astrid" userId="25f9f48d-85bc-43a4-947a-61da0b1c16f5" providerId="ADAL" clId="{9501F7E4-DF9C-474A-A27F-B498915C5561}" dt="2023-11-15T14:28:35.652" v="8074" actId="478"/>
          <ac:spMkLst>
            <pc:docMk/>
            <pc:sldMk cId="1359469705" sldId="505"/>
            <ac:spMk id="40" creationId="{2694BF7D-BCA1-8C8F-3E99-C4126AC35E18}"/>
          </ac:spMkLst>
        </pc:spChg>
        <pc:spChg chg="mod">
          <ac:chgData name="Cantamessa Astrid" userId="25f9f48d-85bc-43a4-947a-61da0b1c16f5" providerId="ADAL" clId="{9501F7E4-DF9C-474A-A27F-B498915C5561}" dt="2023-11-15T14:29:12.287" v="8083" actId="338"/>
          <ac:spMkLst>
            <pc:docMk/>
            <pc:sldMk cId="1359469705" sldId="505"/>
            <ac:spMk id="41" creationId="{C6BF87A1-18BD-2F37-64E5-D699064A9212}"/>
          </ac:spMkLst>
        </pc:spChg>
        <pc:spChg chg="mod">
          <ac:chgData name="Cantamessa Astrid" userId="25f9f48d-85bc-43a4-947a-61da0b1c16f5" providerId="ADAL" clId="{9501F7E4-DF9C-474A-A27F-B498915C5561}" dt="2023-11-15T14:29:12.287" v="8083" actId="338"/>
          <ac:spMkLst>
            <pc:docMk/>
            <pc:sldMk cId="1359469705" sldId="505"/>
            <ac:spMk id="42" creationId="{4B3E08CD-0EA2-44A0-AC9C-4915DE383478}"/>
          </ac:spMkLst>
        </pc:spChg>
        <pc:spChg chg="mod">
          <ac:chgData name="Cantamessa Astrid" userId="25f9f48d-85bc-43a4-947a-61da0b1c16f5" providerId="ADAL" clId="{9501F7E4-DF9C-474A-A27F-B498915C5561}" dt="2023-11-15T14:29:12.287" v="8083" actId="338"/>
          <ac:spMkLst>
            <pc:docMk/>
            <pc:sldMk cId="1359469705" sldId="505"/>
            <ac:spMk id="43" creationId="{803AE292-8AD3-E8D9-1A3A-DE5B7AB94E13}"/>
          </ac:spMkLst>
        </pc:spChg>
        <pc:spChg chg="mod">
          <ac:chgData name="Cantamessa Astrid" userId="25f9f48d-85bc-43a4-947a-61da0b1c16f5" providerId="ADAL" clId="{9501F7E4-DF9C-474A-A27F-B498915C5561}" dt="2023-11-15T14:29:12.287" v="8083" actId="338"/>
          <ac:spMkLst>
            <pc:docMk/>
            <pc:sldMk cId="1359469705" sldId="505"/>
            <ac:spMk id="44" creationId="{87AA2192-3B5A-29F6-7153-4441A2B7E087}"/>
          </ac:spMkLst>
        </pc:spChg>
        <pc:spChg chg="mod">
          <ac:chgData name="Cantamessa Astrid" userId="25f9f48d-85bc-43a4-947a-61da0b1c16f5" providerId="ADAL" clId="{9501F7E4-DF9C-474A-A27F-B498915C5561}" dt="2023-11-15T14:29:12.287" v="8083" actId="338"/>
          <ac:spMkLst>
            <pc:docMk/>
            <pc:sldMk cId="1359469705" sldId="505"/>
            <ac:spMk id="45" creationId="{A1393877-38A2-2EFE-F798-0DC5EC500410}"/>
          </ac:spMkLst>
        </pc:spChg>
        <pc:spChg chg="mod">
          <ac:chgData name="Cantamessa Astrid" userId="25f9f48d-85bc-43a4-947a-61da0b1c16f5" providerId="ADAL" clId="{9501F7E4-DF9C-474A-A27F-B498915C5561}" dt="2023-11-15T14:29:12.287" v="8083" actId="338"/>
          <ac:spMkLst>
            <pc:docMk/>
            <pc:sldMk cId="1359469705" sldId="505"/>
            <ac:spMk id="46" creationId="{B86D9846-AC21-5AAF-B3C6-9EC2C5E5CB67}"/>
          </ac:spMkLst>
        </pc:spChg>
        <pc:spChg chg="mod">
          <ac:chgData name="Cantamessa Astrid" userId="25f9f48d-85bc-43a4-947a-61da0b1c16f5" providerId="ADAL" clId="{9501F7E4-DF9C-474A-A27F-B498915C5561}" dt="2023-11-15T14:29:12.287" v="8083" actId="338"/>
          <ac:spMkLst>
            <pc:docMk/>
            <pc:sldMk cId="1359469705" sldId="505"/>
            <ac:spMk id="47" creationId="{D4DC1A9A-43A9-C30B-0B15-0C3B16358BC3}"/>
          </ac:spMkLst>
        </pc:spChg>
        <pc:spChg chg="mod">
          <ac:chgData name="Cantamessa Astrid" userId="25f9f48d-85bc-43a4-947a-61da0b1c16f5" providerId="ADAL" clId="{9501F7E4-DF9C-474A-A27F-B498915C5561}" dt="2023-11-15T14:29:12.287" v="8083" actId="338"/>
          <ac:spMkLst>
            <pc:docMk/>
            <pc:sldMk cId="1359469705" sldId="505"/>
            <ac:spMk id="48" creationId="{3BFADF83-7264-34B5-D3AA-1E6F6093BF39}"/>
          </ac:spMkLst>
        </pc:spChg>
        <pc:spChg chg="mod">
          <ac:chgData name="Cantamessa Astrid" userId="25f9f48d-85bc-43a4-947a-61da0b1c16f5" providerId="ADAL" clId="{9501F7E4-DF9C-474A-A27F-B498915C5561}" dt="2023-11-15T14:29:12.287" v="8083" actId="338"/>
          <ac:spMkLst>
            <pc:docMk/>
            <pc:sldMk cId="1359469705" sldId="505"/>
            <ac:spMk id="49" creationId="{36284951-A528-E054-FFAF-FCF2427633E8}"/>
          </ac:spMkLst>
        </pc:spChg>
        <pc:spChg chg="mod">
          <ac:chgData name="Cantamessa Astrid" userId="25f9f48d-85bc-43a4-947a-61da0b1c16f5" providerId="ADAL" clId="{9501F7E4-DF9C-474A-A27F-B498915C5561}" dt="2023-11-15T14:29:12.287" v="8083" actId="338"/>
          <ac:spMkLst>
            <pc:docMk/>
            <pc:sldMk cId="1359469705" sldId="505"/>
            <ac:spMk id="50" creationId="{26B5E34C-34F1-6504-48C7-CC83747399A9}"/>
          </ac:spMkLst>
        </pc:spChg>
        <pc:spChg chg="mod">
          <ac:chgData name="Cantamessa Astrid" userId="25f9f48d-85bc-43a4-947a-61da0b1c16f5" providerId="ADAL" clId="{9501F7E4-DF9C-474A-A27F-B498915C5561}" dt="2023-11-15T14:29:12.287" v="8083" actId="338"/>
          <ac:spMkLst>
            <pc:docMk/>
            <pc:sldMk cId="1359469705" sldId="505"/>
            <ac:spMk id="51" creationId="{DB6F4E72-F1E2-50F0-CCE7-2EE24F03395C}"/>
          </ac:spMkLst>
        </pc:spChg>
        <pc:spChg chg="mod">
          <ac:chgData name="Cantamessa Astrid" userId="25f9f48d-85bc-43a4-947a-61da0b1c16f5" providerId="ADAL" clId="{9501F7E4-DF9C-474A-A27F-B498915C5561}" dt="2023-11-15T14:29:12.287" v="8083" actId="338"/>
          <ac:spMkLst>
            <pc:docMk/>
            <pc:sldMk cId="1359469705" sldId="505"/>
            <ac:spMk id="52" creationId="{31FAB775-3C6A-7AE7-0D97-8A3072118230}"/>
          </ac:spMkLst>
        </pc:spChg>
        <pc:spChg chg="mod">
          <ac:chgData name="Cantamessa Astrid" userId="25f9f48d-85bc-43a4-947a-61da0b1c16f5" providerId="ADAL" clId="{9501F7E4-DF9C-474A-A27F-B498915C5561}" dt="2023-11-15T14:29:12.287" v="8083" actId="338"/>
          <ac:spMkLst>
            <pc:docMk/>
            <pc:sldMk cId="1359469705" sldId="505"/>
            <ac:spMk id="53" creationId="{DBA60223-D482-758B-2582-762BC814ECF4}"/>
          </ac:spMkLst>
        </pc:spChg>
        <pc:spChg chg="mod">
          <ac:chgData name="Cantamessa Astrid" userId="25f9f48d-85bc-43a4-947a-61da0b1c16f5" providerId="ADAL" clId="{9501F7E4-DF9C-474A-A27F-B498915C5561}" dt="2023-11-15T14:29:12.287" v="8083" actId="338"/>
          <ac:spMkLst>
            <pc:docMk/>
            <pc:sldMk cId="1359469705" sldId="505"/>
            <ac:spMk id="54" creationId="{C54F781E-9727-2811-D454-107889D596EE}"/>
          </ac:spMkLst>
        </pc:spChg>
        <pc:spChg chg="mod">
          <ac:chgData name="Cantamessa Astrid" userId="25f9f48d-85bc-43a4-947a-61da0b1c16f5" providerId="ADAL" clId="{9501F7E4-DF9C-474A-A27F-B498915C5561}" dt="2023-11-15T14:29:12.287" v="8083" actId="338"/>
          <ac:spMkLst>
            <pc:docMk/>
            <pc:sldMk cId="1359469705" sldId="505"/>
            <ac:spMk id="57" creationId="{FAF368B4-EE32-E455-3DEC-E861A937EF73}"/>
          </ac:spMkLst>
        </pc:spChg>
        <pc:spChg chg="mod">
          <ac:chgData name="Cantamessa Astrid" userId="25f9f48d-85bc-43a4-947a-61da0b1c16f5" providerId="ADAL" clId="{9501F7E4-DF9C-474A-A27F-B498915C5561}" dt="2023-11-15T14:29:12.287" v="8083" actId="338"/>
          <ac:spMkLst>
            <pc:docMk/>
            <pc:sldMk cId="1359469705" sldId="505"/>
            <ac:spMk id="58" creationId="{C911D533-C298-966D-2A60-CC493B0CC6E7}"/>
          </ac:spMkLst>
        </pc:spChg>
        <pc:spChg chg="mod">
          <ac:chgData name="Cantamessa Astrid" userId="25f9f48d-85bc-43a4-947a-61da0b1c16f5" providerId="ADAL" clId="{9501F7E4-DF9C-474A-A27F-B498915C5561}" dt="2023-11-15T14:29:12.287" v="8083" actId="338"/>
          <ac:spMkLst>
            <pc:docMk/>
            <pc:sldMk cId="1359469705" sldId="505"/>
            <ac:spMk id="59" creationId="{627B69D9-C061-3364-03C0-5C05FE8F6168}"/>
          </ac:spMkLst>
        </pc:spChg>
        <pc:spChg chg="mod">
          <ac:chgData name="Cantamessa Astrid" userId="25f9f48d-85bc-43a4-947a-61da0b1c16f5" providerId="ADAL" clId="{9501F7E4-DF9C-474A-A27F-B498915C5561}" dt="2023-11-15T14:29:12.287" v="8083" actId="338"/>
          <ac:spMkLst>
            <pc:docMk/>
            <pc:sldMk cId="1359469705" sldId="505"/>
            <ac:spMk id="60" creationId="{C0C78AB2-BD0E-BF80-D2FB-F2DBE901E99D}"/>
          </ac:spMkLst>
        </pc:spChg>
        <pc:spChg chg="mod">
          <ac:chgData name="Cantamessa Astrid" userId="25f9f48d-85bc-43a4-947a-61da0b1c16f5" providerId="ADAL" clId="{9501F7E4-DF9C-474A-A27F-B498915C5561}" dt="2023-11-15T14:29:12.287" v="8083" actId="338"/>
          <ac:spMkLst>
            <pc:docMk/>
            <pc:sldMk cId="1359469705" sldId="505"/>
            <ac:spMk id="61" creationId="{8241E882-404A-10C0-F984-ED6EFCBA26B7}"/>
          </ac:spMkLst>
        </pc:spChg>
        <pc:spChg chg="mod">
          <ac:chgData name="Cantamessa Astrid" userId="25f9f48d-85bc-43a4-947a-61da0b1c16f5" providerId="ADAL" clId="{9501F7E4-DF9C-474A-A27F-B498915C5561}" dt="2023-11-15T14:29:12.287" v="8083" actId="338"/>
          <ac:spMkLst>
            <pc:docMk/>
            <pc:sldMk cId="1359469705" sldId="505"/>
            <ac:spMk id="63" creationId="{A9D38031-7C23-AB52-C33B-9297E16EE5CB}"/>
          </ac:spMkLst>
        </pc:spChg>
        <pc:spChg chg="mod">
          <ac:chgData name="Cantamessa Astrid" userId="25f9f48d-85bc-43a4-947a-61da0b1c16f5" providerId="ADAL" clId="{9501F7E4-DF9C-474A-A27F-B498915C5561}" dt="2023-11-15T14:29:12.287" v="8083" actId="338"/>
          <ac:spMkLst>
            <pc:docMk/>
            <pc:sldMk cId="1359469705" sldId="505"/>
            <ac:spMk id="64" creationId="{E2DA9FE6-9AC8-3744-0206-2D3789942B2E}"/>
          </ac:spMkLst>
        </pc:spChg>
        <pc:spChg chg="del">
          <ac:chgData name="Cantamessa Astrid" userId="25f9f48d-85bc-43a4-947a-61da0b1c16f5" providerId="ADAL" clId="{9501F7E4-DF9C-474A-A27F-B498915C5561}" dt="2023-11-15T14:28:35.652" v="8074" actId="478"/>
          <ac:spMkLst>
            <pc:docMk/>
            <pc:sldMk cId="1359469705" sldId="505"/>
            <ac:spMk id="65" creationId="{E30D7644-3176-D74F-C6F3-E1C8A4A5DB96}"/>
          </ac:spMkLst>
        </pc:spChg>
        <pc:spChg chg="del">
          <ac:chgData name="Cantamessa Astrid" userId="25f9f48d-85bc-43a4-947a-61da0b1c16f5" providerId="ADAL" clId="{9501F7E4-DF9C-474A-A27F-B498915C5561}" dt="2023-11-15T14:28:35.652" v="8074" actId="478"/>
          <ac:spMkLst>
            <pc:docMk/>
            <pc:sldMk cId="1359469705" sldId="505"/>
            <ac:spMk id="66" creationId="{3EC8212A-91BC-0B26-C5CC-34E281C5DCFF}"/>
          </ac:spMkLst>
        </pc:spChg>
        <pc:spChg chg="del">
          <ac:chgData name="Cantamessa Astrid" userId="25f9f48d-85bc-43a4-947a-61da0b1c16f5" providerId="ADAL" clId="{9501F7E4-DF9C-474A-A27F-B498915C5561}" dt="2023-11-15T14:28:35.652" v="8074" actId="478"/>
          <ac:spMkLst>
            <pc:docMk/>
            <pc:sldMk cId="1359469705" sldId="505"/>
            <ac:spMk id="67" creationId="{BC5AA993-CB07-83FB-681A-E248DE87127D}"/>
          </ac:spMkLst>
        </pc:spChg>
        <pc:spChg chg="mod">
          <ac:chgData name="Cantamessa Astrid" userId="25f9f48d-85bc-43a4-947a-61da0b1c16f5" providerId="ADAL" clId="{9501F7E4-DF9C-474A-A27F-B498915C5561}" dt="2023-11-15T14:29:12.287" v="8083" actId="338"/>
          <ac:spMkLst>
            <pc:docMk/>
            <pc:sldMk cId="1359469705" sldId="505"/>
            <ac:spMk id="68" creationId="{564B3615-D187-7C8E-013E-7A4B51CB040A}"/>
          </ac:spMkLst>
        </pc:spChg>
        <pc:spChg chg="mod">
          <ac:chgData name="Cantamessa Astrid" userId="25f9f48d-85bc-43a4-947a-61da0b1c16f5" providerId="ADAL" clId="{9501F7E4-DF9C-474A-A27F-B498915C5561}" dt="2023-11-15T14:29:12.287" v="8083" actId="338"/>
          <ac:spMkLst>
            <pc:docMk/>
            <pc:sldMk cId="1359469705" sldId="505"/>
            <ac:spMk id="70" creationId="{7D08172A-780B-EE7F-5E2C-719D565D7868}"/>
          </ac:spMkLst>
        </pc:spChg>
        <pc:spChg chg="mod">
          <ac:chgData name="Cantamessa Astrid" userId="25f9f48d-85bc-43a4-947a-61da0b1c16f5" providerId="ADAL" clId="{9501F7E4-DF9C-474A-A27F-B498915C5561}" dt="2023-11-15T14:29:12.287" v="8083" actId="338"/>
          <ac:spMkLst>
            <pc:docMk/>
            <pc:sldMk cId="1359469705" sldId="505"/>
            <ac:spMk id="71" creationId="{F739D12C-0454-576C-012B-71BCA657201C}"/>
          </ac:spMkLst>
        </pc:spChg>
        <pc:spChg chg="mod">
          <ac:chgData name="Cantamessa Astrid" userId="25f9f48d-85bc-43a4-947a-61da0b1c16f5" providerId="ADAL" clId="{9501F7E4-DF9C-474A-A27F-B498915C5561}" dt="2023-11-15T14:29:12.287" v="8083" actId="338"/>
          <ac:spMkLst>
            <pc:docMk/>
            <pc:sldMk cId="1359469705" sldId="505"/>
            <ac:spMk id="72" creationId="{93C86512-435F-7AFC-A3A6-1086B898628F}"/>
          </ac:spMkLst>
        </pc:spChg>
        <pc:spChg chg="mod">
          <ac:chgData name="Cantamessa Astrid" userId="25f9f48d-85bc-43a4-947a-61da0b1c16f5" providerId="ADAL" clId="{9501F7E4-DF9C-474A-A27F-B498915C5561}" dt="2023-11-15T14:29:12.287" v="8083" actId="338"/>
          <ac:spMkLst>
            <pc:docMk/>
            <pc:sldMk cId="1359469705" sldId="505"/>
            <ac:spMk id="73" creationId="{285DA2CB-7FB5-9C83-4A44-9F31C1BE4F63}"/>
          </ac:spMkLst>
        </pc:spChg>
        <pc:spChg chg="mod">
          <ac:chgData name="Cantamessa Astrid" userId="25f9f48d-85bc-43a4-947a-61da0b1c16f5" providerId="ADAL" clId="{9501F7E4-DF9C-474A-A27F-B498915C5561}" dt="2023-11-15T14:29:12.287" v="8083" actId="338"/>
          <ac:spMkLst>
            <pc:docMk/>
            <pc:sldMk cId="1359469705" sldId="505"/>
            <ac:spMk id="74" creationId="{004DE0ED-5594-8237-D2C0-DC6FEE2E6FA4}"/>
          </ac:spMkLst>
        </pc:spChg>
        <pc:spChg chg="mod">
          <ac:chgData name="Cantamessa Astrid" userId="25f9f48d-85bc-43a4-947a-61da0b1c16f5" providerId="ADAL" clId="{9501F7E4-DF9C-474A-A27F-B498915C5561}" dt="2023-11-15T14:29:12.287" v="8083" actId="338"/>
          <ac:spMkLst>
            <pc:docMk/>
            <pc:sldMk cId="1359469705" sldId="505"/>
            <ac:spMk id="75" creationId="{5967043C-9B30-FA79-CCBE-4DEF0522B5D1}"/>
          </ac:spMkLst>
        </pc:spChg>
        <pc:spChg chg="mod">
          <ac:chgData name="Cantamessa Astrid" userId="25f9f48d-85bc-43a4-947a-61da0b1c16f5" providerId="ADAL" clId="{9501F7E4-DF9C-474A-A27F-B498915C5561}" dt="2023-11-15T14:29:12.287" v="8083" actId="338"/>
          <ac:spMkLst>
            <pc:docMk/>
            <pc:sldMk cId="1359469705" sldId="505"/>
            <ac:spMk id="76" creationId="{E9F6FCBC-11AD-9301-9745-E5409B644EE1}"/>
          </ac:spMkLst>
        </pc:spChg>
        <pc:spChg chg="mod">
          <ac:chgData name="Cantamessa Astrid" userId="25f9f48d-85bc-43a4-947a-61da0b1c16f5" providerId="ADAL" clId="{9501F7E4-DF9C-474A-A27F-B498915C5561}" dt="2023-11-15T14:29:12.287" v="8083" actId="338"/>
          <ac:spMkLst>
            <pc:docMk/>
            <pc:sldMk cId="1359469705" sldId="505"/>
            <ac:spMk id="77" creationId="{1EC7AD72-48C3-ADA6-4D3C-EC95BD1AE666}"/>
          </ac:spMkLst>
        </pc:spChg>
        <pc:spChg chg="mod">
          <ac:chgData name="Cantamessa Astrid" userId="25f9f48d-85bc-43a4-947a-61da0b1c16f5" providerId="ADAL" clId="{9501F7E4-DF9C-474A-A27F-B498915C5561}" dt="2023-11-15T14:29:12.287" v="8083" actId="338"/>
          <ac:spMkLst>
            <pc:docMk/>
            <pc:sldMk cId="1359469705" sldId="505"/>
            <ac:spMk id="78" creationId="{3A6D9FD4-F7E4-051F-5511-605CA9EBFC63}"/>
          </ac:spMkLst>
        </pc:spChg>
        <pc:spChg chg="mod">
          <ac:chgData name="Cantamessa Astrid" userId="25f9f48d-85bc-43a4-947a-61da0b1c16f5" providerId="ADAL" clId="{9501F7E4-DF9C-474A-A27F-B498915C5561}" dt="2023-11-15T14:29:12.287" v="8083" actId="338"/>
          <ac:spMkLst>
            <pc:docMk/>
            <pc:sldMk cId="1359469705" sldId="505"/>
            <ac:spMk id="79" creationId="{B6F7FD24-BBC5-1731-0502-3C5C964CE7E4}"/>
          </ac:spMkLst>
        </pc:spChg>
        <pc:spChg chg="mod">
          <ac:chgData name="Cantamessa Astrid" userId="25f9f48d-85bc-43a4-947a-61da0b1c16f5" providerId="ADAL" clId="{9501F7E4-DF9C-474A-A27F-B498915C5561}" dt="2023-11-15T14:29:12.287" v="8083" actId="338"/>
          <ac:spMkLst>
            <pc:docMk/>
            <pc:sldMk cId="1359469705" sldId="505"/>
            <ac:spMk id="80" creationId="{2706F767-486D-2868-CF48-03E3499ACA7C}"/>
          </ac:spMkLst>
        </pc:spChg>
        <pc:spChg chg="mod">
          <ac:chgData name="Cantamessa Astrid" userId="25f9f48d-85bc-43a4-947a-61da0b1c16f5" providerId="ADAL" clId="{9501F7E4-DF9C-474A-A27F-B498915C5561}" dt="2023-11-15T14:29:12.287" v="8083" actId="338"/>
          <ac:spMkLst>
            <pc:docMk/>
            <pc:sldMk cId="1359469705" sldId="505"/>
            <ac:spMk id="81" creationId="{47706B4B-07B7-8846-8CF0-F7A43A86C7BF}"/>
          </ac:spMkLst>
        </pc:spChg>
        <pc:spChg chg="mod">
          <ac:chgData name="Cantamessa Astrid" userId="25f9f48d-85bc-43a4-947a-61da0b1c16f5" providerId="ADAL" clId="{9501F7E4-DF9C-474A-A27F-B498915C5561}" dt="2023-11-15T14:29:12.287" v="8083" actId="338"/>
          <ac:spMkLst>
            <pc:docMk/>
            <pc:sldMk cId="1359469705" sldId="505"/>
            <ac:spMk id="82" creationId="{8B9758F5-2AC2-B859-0656-8A0D2CA8FDC3}"/>
          </ac:spMkLst>
        </pc:spChg>
        <pc:spChg chg="mod">
          <ac:chgData name="Cantamessa Astrid" userId="25f9f48d-85bc-43a4-947a-61da0b1c16f5" providerId="ADAL" clId="{9501F7E4-DF9C-474A-A27F-B498915C5561}" dt="2023-11-15T14:29:12.287" v="8083" actId="338"/>
          <ac:spMkLst>
            <pc:docMk/>
            <pc:sldMk cId="1359469705" sldId="505"/>
            <ac:spMk id="83" creationId="{3B2940CE-1AB5-7C48-CF6D-033404915768}"/>
          </ac:spMkLst>
        </pc:spChg>
        <pc:spChg chg="mod">
          <ac:chgData name="Cantamessa Astrid" userId="25f9f48d-85bc-43a4-947a-61da0b1c16f5" providerId="ADAL" clId="{9501F7E4-DF9C-474A-A27F-B498915C5561}" dt="2023-11-15T14:29:12.287" v="8083" actId="338"/>
          <ac:spMkLst>
            <pc:docMk/>
            <pc:sldMk cId="1359469705" sldId="505"/>
            <ac:spMk id="86" creationId="{B4EF6EC4-AE8C-C82D-FB33-BA625E67FB8D}"/>
          </ac:spMkLst>
        </pc:spChg>
        <pc:spChg chg="mod">
          <ac:chgData name="Cantamessa Astrid" userId="25f9f48d-85bc-43a4-947a-61da0b1c16f5" providerId="ADAL" clId="{9501F7E4-DF9C-474A-A27F-B498915C5561}" dt="2023-11-15T14:29:12.287" v="8083" actId="338"/>
          <ac:spMkLst>
            <pc:docMk/>
            <pc:sldMk cId="1359469705" sldId="505"/>
            <ac:spMk id="87" creationId="{E10D7BB0-50FE-3611-4074-4A98C5F5754D}"/>
          </ac:spMkLst>
        </pc:spChg>
        <pc:spChg chg="mod">
          <ac:chgData name="Cantamessa Astrid" userId="25f9f48d-85bc-43a4-947a-61da0b1c16f5" providerId="ADAL" clId="{9501F7E4-DF9C-474A-A27F-B498915C5561}" dt="2023-11-15T14:29:12.287" v="8083" actId="338"/>
          <ac:spMkLst>
            <pc:docMk/>
            <pc:sldMk cId="1359469705" sldId="505"/>
            <ac:spMk id="88" creationId="{6B70392D-E015-E948-A166-0C07D628024B}"/>
          </ac:spMkLst>
        </pc:spChg>
        <pc:spChg chg="mod">
          <ac:chgData name="Cantamessa Astrid" userId="25f9f48d-85bc-43a4-947a-61da0b1c16f5" providerId="ADAL" clId="{9501F7E4-DF9C-474A-A27F-B498915C5561}" dt="2023-11-15T14:29:12.287" v="8083" actId="338"/>
          <ac:spMkLst>
            <pc:docMk/>
            <pc:sldMk cId="1359469705" sldId="505"/>
            <ac:spMk id="89" creationId="{7C424461-C6B7-4609-75A1-D30E0BE7ABBF}"/>
          </ac:spMkLst>
        </pc:spChg>
        <pc:spChg chg="mod">
          <ac:chgData name="Cantamessa Astrid" userId="25f9f48d-85bc-43a4-947a-61da0b1c16f5" providerId="ADAL" clId="{9501F7E4-DF9C-474A-A27F-B498915C5561}" dt="2023-11-15T14:29:12.287" v="8083" actId="338"/>
          <ac:spMkLst>
            <pc:docMk/>
            <pc:sldMk cId="1359469705" sldId="505"/>
            <ac:spMk id="90" creationId="{2D1AEDFC-F477-6B7F-01B5-F0F029243A95}"/>
          </ac:spMkLst>
        </pc:spChg>
        <pc:spChg chg="mod">
          <ac:chgData name="Cantamessa Astrid" userId="25f9f48d-85bc-43a4-947a-61da0b1c16f5" providerId="ADAL" clId="{9501F7E4-DF9C-474A-A27F-B498915C5561}" dt="2023-11-15T14:29:12.287" v="8083" actId="338"/>
          <ac:spMkLst>
            <pc:docMk/>
            <pc:sldMk cId="1359469705" sldId="505"/>
            <ac:spMk id="93" creationId="{2BC6314B-96B6-6D9F-60DE-93E22532C7E0}"/>
          </ac:spMkLst>
        </pc:spChg>
        <pc:spChg chg="mod">
          <ac:chgData name="Cantamessa Astrid" userId="25f9f48d-85bc-43a4-947a-61da0b1c16f5" providerId="ADAL" clId="{9501F7E4-DF9C-474A-A27F-B498915C5561}" dt="2023-11-15T14:29:12.287" v="8083" actId="338"/>
          <ac:spMkLst>
            <pc:docMk/>
            <pc:sldMk cId="1359469705" sldId="505"/>
            <ac:spMk id="94" creationId="{026FC7B7-7F33-1EC5-3B31-6CE2E02D14DE}"/>
          </ac:spMkLst>
        </pc:spChg>
        <pc:spChg chg="mod">
          <ac:chgData name="Cantamessa Astrid" userId="25f9f48d-85bc-43a4-947a-61da0b1c16f5" providerId="ADAL" clId="{9501F7E4-DF9C-474A-A27F-B498915C5561}" dt="2023-11-15T14:29:12.287" v="8083" actId="338"/>
          <ac:spMkLst>
            <pc:docMk/>
            <pc:sldMk cId="1359469705" sldId="505"/>
            <ac:spMk id="95" creationId="{CA2A5D68-AEAC-6C44-66DC-6646AE549B0B}"/>
          </ac:spMkLst>
        </pc:spChg>
        <pc:spChg chg="mod">
          <ac:chgData name="Cantamessa Astrid" userId="25f9f48d-85bc-43a4-947a-61da0b1c16f5" providerId="ADAL" clId="{9501F7E4-DF9C-474A-A27F-B498915C5561}" dt="2023-11-15T14:29:12.287" v="8083" actId="338"/>
          <ac:spMkLst>
            <pc:docMk/>
            <pc:sldMk cId="1359469705" sldId="505"/>
            <ac:spMk id="96" creationId="{AF5129D7-64D7-1084-6D36-69440077E299}"/>
          </ac:spMkLst>
        </pc:spChg>
        <pc:spChg chg="mod">
          <ac:chgData name="Cantamessa Astrid" userId="25f9f48d-85bc-43a4-947a-61da0b1c16f5" providerId="ADAL" clId="{9501F7E4-DF9C-474A-A27F-B498915C5561}" dt="2023-11-15T14:30:22.049" v="8086" actId="1076"/>
          <ac:spMkLst>
            <pc:docMk/>
            <pc:sldMk cId="1359469705" sldId="505"/>
            <ac:spMk id="103" creationId="{ED1DD693-1049-5A88-2170-08975BC877E2}"/>
          </ac:spMkLst>
        </pc:spChg>
        <pc:spChg chg="mod">
          <ac:chgData name="Cantamessa Astrid" userId="25f9f48d-85bc-43a4-947a-61da0b1c16f5" providerId="ADAL" clId="{9501F7E4-DF9C-474A-A27F-B498915C5561}" dt="2023-11-15T14:29:12.287" v="8083" actId="338"/>
          <ac:spMkLst>
            <pc:docMk/>
            <pc:sldMk cId="1359469705" sldId="505"/>
            <ac:spMk id="108" creationId="{70C3F5E2-DF49-9222-AD9D-E1A48B6F77CC}"/>
          </ac:spMkLst>
        </pc:spChg>
        <pc:spChg chg="mod">
          <ac:chgData name="Cantamessa Astrid" userId="25f9f48d-85bc-43a4-947a-61da0b1c16f5" providerId="ADAL" clId="{9501F7E4-DF9C-474A-A27F-B498915C5561}" dt="2023-11-15T14:29:12.287" v="8083" actId="338"/>
          <ac:spMkLst>
            <pc:docMk/>
            <pc:sldMk cId="1359469705" sldId="505"/>
            <ac:spMk id="113" creationId="{5A56106B-7823-084A-4B06-6F79DC8FC528}"/>
          </ac:spMkLst>
        </pc:spChg>
        <pc:spChg chg="del">
          <ac:chgData name="Cantamessa Astrid" userId="25f9f48d-85bc-43a4-947a-61da0b1c16f5" providerId="ADAL" clId="{9501F7E4-DF9C-474A-A27F-B498915C5561}" dt="2023-11-15T14:28:35.652" v="8074" actId="478"/>
          <ac:spMkLst>
            <pc:docMk/>
            <pc:sldMk cId="1359469705" sldId="505"/>
            <ac:spMk id="118" creationId="{C79FC98C-4F11-4C03-EE82-6EA411CB7C61}"/>
          </ac:spMkLst>
        </pc:spChg>
        <pc:spChg chg="del">
          <ac:chgData name="Cantamessa Astrid" userId="25f9f48d-85bc-43a4-947a-61da0b1c16f5" providerId="ADAL" clId="{9501F7E4-DF9C-474A-A27F-B498915C5561}" dt="2023-11-15T14:28:46.157" v="8079" actId="478"/>
          <ac:spMkLst>
            <pc:docMk/>
            <pc:sldMk cId="1359469705" sldId="505"/>
            <ac:spMk id="119" creationId="{EB9F20D3-1409-3195-9E9C-992CB7B039D3}"/>
          </ac:spMkLst>
        </pc:spChg>
        <pc:spChg chg="del">
          <ac:chgData name="Cantamessa Astrid" userId="25f9f48d-85bc-43a4-947a-61da0b1c16f5" providerId="ADAL" clId="{9501F7E4-DF9C-474A-A27F-B498915C5561}" dt="2023-11-15T14:28:35.652" v="8074" actId="478"/>
          <ac:spMkLst>
            <pc:docMk/>
            <pc:sldMk cId="1359469705" sldId="505"/>
            <ac:spMk id="121" creationId="{74214F5F-AA81-BCA6-AACE-72943F266EB1}"/>
          </ac:spMkLst>
        </pc:spChg>
        <pc:spChg chg="mod">
          <ac:chgData name="Cantamessa Astrid" userId="25f9f48d-85bc-43a4-947a-61da0b1c16f5" providerId="ADAL" clId="{9501F7E4-DF9C-474A-A27F-B498915C5561}" dt="2023-11-15T14:29:12.287" v="8083" actId="338"/>
          <ac:spMkLst>
            <pc:docMk/>
            <pc:sldMk cId="1359469705" sldId="505"/>
            <ac:spMk id="122" creationId="{349AE2F0-93B2-8FD6-5AD2-17BD1C5AC704}"/>
          </ac:spMkLst>
        </pc:spChg>
        <pc:spChg chg="mod">
          <ac:chgData name="Cantamessa Astrid" userId="25f9f48d-85bc-43a4-947a-61da0b1c16f5" providerId="ADAL" clId="{9501F7E4-DF9C-474A-A27F-B498915C5561}" dt="2023-11-15T14:29:12.287" v="8083" actId="338"/>
          <ac:spMkLst>
            <pc:docMk/>
            <pc:sldMk cId="1359469705" sldId="505"/>
            <ac:spMk id="123" creationId="{A13E4816-CEC9-75E2-ED47-717E54CF7B59}"/>
          </ac:spMkLst>
        </pc:spChg>
        <pc:spChg chg="mod">
          <ac:chgData name="Cantamessa Astrid" userId="25f9f48d-85bc-43a4-947a-61da0b1c16f5" providerId="ADAL" clId="{9501F7E4-DF9C-474A-A27F-B498915C5561}" dt="2023-11-15T14:29:12.287" v="8083" actId="338"/>
          <ac:spMkLst>
            <pc:docMk/>
            <pc:sldMk cId="1359469705" sldId="505"/>
            <ac:spMk id="124" creationId="{FBF0703F-6E7F-4127-C15E-7EAF57127FB4}"/>
          </ac:spMkLst>
        </pc:spChg>
        <pc:spChg chg="mod">
          <ac:chgData name="Cantamessa Astrid" userId="25f9f48d-85bc-43a4-947a-61da0b1c16f5" providerId="ADAL" clId="{9501F7E4-DF9C-474A-A27F-B498915C5561}" dt="2023-11-15T14:29:12.287" v="8083" actId="338"/>
          <ac:spMkLst>
            <pc:docMk/>
            <pc:sldMk cId="1359469705" sldId="505"/>
            <ac:spMk id="125" creationId="{21B22BA0-85F3-543D-7922-3CC13CD9DF6D}"/>
          </ac:spMkLst>
        </pc:spChg>
        <pc:spChg chg="mod">
          <ac:chgData name="Cantamessa Astrid" userId="25f9f48d-85bc-43a4-947a-61da0b1c16f5" providerId="ADAL" clId="{9501F7E4-DF9C-474A-A27F-B498915C5561}" dt="2023-11-15T14:29:12.287" v="8083" actId="338"/>
          <ac:spMkLst>
            <pc:docMk/>
            <pc:sldMk cId="1359469705" sldId="505"/>
            <ac:spMk id="126" creationId="{A56D1DE6-DCDF-D3FC-28AB-3F63D8603268}"/>
          </ac:spMkLst>
        </pc:spChg>
        <pc:spChg chg="mod">
          <ac:chgData name="Cantamessa Astrid" userId="25f9f48d-85bc-43a4-947a-61da0b1c16f5" providerId="ADAL" clId="{9501F7E4-DF9C-474A-A27F-B498915C5561}" dt="2023-11-15T14:29:12.287" v="8083" actId="338"/>
          <ac:spMkLst>
            <pc:docMk/>
            <pc:sldMk cId="1359469705" sldId="505"/>
            <ac:spMk id="127" creationId="{028E5D20-E50A-9910-9EA6-8123EB869DEF}"/>
          </ac:spMkLst>
        </pc:spChg>
        <pc:spChg chg="mod">
          <ac:chgData name="Cantamessa Astrid" userId="25f9f48d-85bc-43a4-947a-61da0b1c16f5" providerId="ADAL" clId="{9501F7E4-DF9C-474A-A27F-B498915C5561}" dt="2023-11-15T14:29:12.287" v="8083" actId="338"/>
          <ac:spMkLst>
            <pc:docMk/>
            <pc:sldMk cId="1359469705" sldId="505"/>
            <ac:spMk id="128" creationId="{DC5EA9B8-557D-887B-ED32-22889C776F11}"/>
          </ac:spMkLst>
        </pc:spChg>
        <pc:spChg chg="mod">
          <ac:chgData name="Cantamessa Astrid" userId="25f9f48d-85bc-43a4-947a-61da0b1c16f5" providerId="ADAL" clId="{9501F7E4-DF9C-474A-A27F-B498915C5561}" dt="2023-11-15T14:29:12.287" v="8083" actId="338"/>
          <ac:spMkLst>
            <pc:docMk/>
            <pc:sldMk cId="1359469705" sldId="505"/>
            <ac:spMk id="129" creationId="{5151FFD5-3F28-E23A-85D7-5CC033424E23}"/>
          </ac:spMkLst>
        </pc:spChg>
        <pc:spChg chg="mod">
          <ac:chgData name="Cantamessa Astrid" userId="25f9f48d-85bc-43a4-947a-61da0b1c16f5" providerId="ADAL" clId="{9501F7E4-DF9C-474A-A27F-B498915C5561}" dt="2023-11-15T14:29:12.287" v="8083" actId="338"/>
          <ac:spMkLst>
            <pc:docMk/>
            <pc:sldMk cId="1359469705" sldId="505"/>
            <ac:spMk id="130" creationId="{23C28E89-728C-1AD5-5D86-D7CD919E73F6}"/>
          </ac:spMkLst>
        </pc:spChg>
        <pc:spChg chg="mod">
          <ac:chgData name="Cantamessa Astrid" userId="25f9f48d-85bc-43a4-947a-61da0b1c16f5" providerId="ADAL" clId="{9501F7E4-DF9C-474A-A27F-B498915C5561}" dt="2023-11-15T14:29:12.287" v="8083" actId="338"/>
          <ac:spMkLst>
            <pc:docMk/>
            <pc:sldMk cId="1359469705" sldId="505"/>
            <ac:spMk id="131" creationId="{FE611FEB-A35D-A825-F1FF-C56B403AD09C}"/>
          </ac:spMkLst>
        </pc:spChg>
        <pc:spChg chg="mod">
          <ac:chgData name="Cantamessa Astrid" userId="25f9f48d-85bc-43a4-947a-61da0b1c16f5" providerId="ADAL" clId="{9501F7E4-DF9C-474A-A27F-B498915C5561}" dt="2023-11-15T14:29:12.287" v="8083" actId="338"/>
          <ac:spMkLst>
            <pc:docMk/>
            <pc:sldMk cId="1359469705" sldId="505"/>
            <ac:spMk id="132" creationId="{7D89CB5C-AEE4-FD30-E1BA-AA241F001CBE}"/>
          </ac:spMkLst>
        </pc:spChg>
        <pc:spChg chg="mod">
          <ac:chgData name="Cantamessa Astrid" userId="25f9f48d-85bc-43a4-947a-61da0b1c16f5" providerId="ADAL" clId="{9501F7E4-DF9C-474A-A27F-B498915C5561}" dt="2023-11-15T14:29:12.287" v="8083" actId="338"/>
          <ac:spMkLst>
            <pc:docMk/>
            <pc:sldMk cId="1359469705" sldId="505"/>
            <ac:spMk id="133" creationId="{C9686EF5-D0A8-3129-A4B7-F34BC1046B97}"/>
          </ac:spMkLst>
        </pc:spChg>
        <pc:spChg chg="mod">
          <ac:chgData name="Cantamessa Astrid" userId="25f9f48d-85bc-43a4-947a-61da0b1c16f5" providerId="ADAL" clId="{9501F7E4-DF9C-474A-A27F-B498915C5561}" dt="2023-11-15T14:29:12.287" v="8083" actId="338"/>
          <ac:spMkLst>
            <pc:docMk/>
            <pc:sldMk cId="1359469705" sldId="505"/>
            <ac:spMk id="134" creationId="{CF789294-B784-7C6F-46E6-4A63970F22DB}"/>
          </ac:spMkLst>
        </pc:spChg>
        <pc:spChg chg="mod">
          <ac:chgData name="Cantamessa Astrid" userId="25f9f48d-85bc-43a4-947a-61da0b1c16f5" providerId="ADAL" clId="{9501F7E4-DF9C-474A-A27F-B498915C5561}" dt="2023-11-15T14:29:12.287" v="8083" actId="338"/>
          <ac:spMkLst>
            <pc:docMk/>
            <pc:sldMk cId="1359469705" sldId="505"/>
            <ac:spMk id="135" creationId="{453BBA7F-9539-657F-71DC-1C15C0E08178}"/>
          </ac:spMkLst>
        </pc:spChg>
        <pc:spChg chg="mod">
          <ac:chgData name="Cantamessa Astrid" userId="25f9f48d-85bc-43a4-947a-61da0b1c16f5" providerId="ADAL" clId="{9501F7E4-DF9C-474A-A27F-B498915C5561}" dt="2023-11-15T14:29:12.287" v="8083" actId="338"/>
          <ac:spMkLst>
            <pc:docMk/>
            <pc:sldMk cId="1359469705" sldId="505"/>
            <ac:spMk id="136" creationId="{4A914CD3-18AF-D00B-095D-63E0BDE39894}"/>
          </ac:spMkLst>
        </pc:spChg>
        <pc:spChg chg="mod">
          <ac:chgData name="Cantamessa Astrid" userId="25f9f48d-85bc-43a4-947a-61da0b1c16f5" providerId="ADAL" clId="{9501F7E4-DF9C-474A-A27F-B498915C5561}" dt="2023-11-15T14:29:12.287" v="8083" actId="338"/>
          <ac:spMkLst>
            <pc:docMk/>
            <pc:sldMk cId="1359469705" sldId="505"/>
            <ac:spMk id="137" creationId="{759E4332-4035-AAC1-C7D8-3699A24C0215}"/>
          </ac:spMkLst>
        </pc:spChg>
        <pc:spChg chg="mod">
          <ac:chgData name="Cantamessa Astrid" userId="25f9f48d-85bc-43a4-947a-61da0b1c16f5" providerId="ADAL" clId="{9501F7E4-DF9C-474A-A27F-B498915C5561}" dt="2023-11-15T14:29:12.287" v="8083" actId="338"/>
          <ac:spMkLst>
            <pc:docMk/>
            <pc:sldMk cId="1359469705" sldId="505"/>
            <ac:spMk id="138" creationId="{3C8EC4CE-934C-D2F3-0D95-35B8DDDDAE9E}"/>
          </ac:spMkLst>
        </pc:spChg>
        <pc:spChg chg="mod">
          <ac:chgData name="Cantamessa Astrid" userId="25f9f48d-85bc-43a4-947a-61da0b1c16f5" providerId="ADAL" clId="{9501F7E4-DF9C-474A-A27F-B498915C5561}" dt="2023-11-15T14:29:12.287" v="8083" actId="338"/>
          <ac:spMkLst>
            <pc:docMk/>
            <pc:sldMk cId="1359469705" sldId="505"/>
            <ac:spMk id="139" creationId="{BFACED8A-5DD9-E39E-9B7D-A572767D2E06}"/>
          </ac:spMkLst>
        </pc:spChg>
        <pc:spChg chg="mod">
          <ac:chgData name="Cantamessa Astrid" userId="25f9f48d-85bc-43a4-947a-61da0b1c16f5" providerId="ADAL" clId="{9501F7E4-DF9C-474A-A27F-B498915C5561}" dt="2023-11-15T14:29:12.287" v="8083" actId="338"/>
          <ac:spMkLst>
            <pc:docMk/>
            <pc:sldMk cId="1359469705" sldId="505"/>
            <ac:spMk id="140" creationId="{72836ECB-6796-E4C2-EF6A-3C25D7564957}"/>
          </ac:spMkLst>
        </pc:spChg>
        <pc:spChg chg="mod">
          <ac:chgData name="Cantamessa Astrid" userId="25f9f48d-85bc-43a4-947a-61da0b1c16f5" providerId="ADAL" clId="{9501F7E4-DF9C-474A-A27F-B498915C5561}" dt="2023-11-15T14:29:12.287" v="8083" actId="338"/>
          <ac:spMkLst>
            <pc:docMk/>
            <pc:sldMk cId="1359469705" sldId="505"/>
            <ac:spMk id="141" creationId="{4A8F1A68-B518-B3AD-8A25-25E594A1DA9B}"/>
          </ac:spMkLst>
        </pc:spChg>
        <pc:spChg chg="mod">
          <ac:chgData name="Cantamessa Astrid" userId="25f9f48d-85bc-43a4-947a-61da0b1c16f5" providerId="ADAL" clId="{9501F7E4-DF9C-474A-A27F-B498915C5561}" dt="2023-11-15T14:29:12.287" v="8083" actId="338"/>
          <ac:spMkLst>
            <pc:docMk/>
            <pc:sldMk cId="1359469705" sldId="505"/>
            <ac:spMk id="142" creationId="{90595ECE-5A9D-4876-AA7E-C2729EB7CFF3}"/>
          </ac:spMkLst>
        </pc:spChg>
        <pc:spChg chg="mod">
          <ac:chgData name="Cantamessa Astrid" userId="25f9f48d-85bc-43a4-947a-61da0b1c16f5" providerId="ADAL" clId="{9501F7E4-DF9C-474A-A27F-B498915C5561}" dt="2023-11-15T14:29:12.287" v="8083" actId="338"/>
          <ac:spMkLst>
            <pc:docMk/>
            <pc:sldMk cId="1359469705" sldId="505"/>
            <ac:spMk id="143" creationId="{2BC8DA9E-35D7-A0AA-E66E-8917DAA2D61F}"/>
          </ac:spMkLst>
        </pc:spChg>
        <pc:spChg chg="mod">
          <ac:chgData name="Cantamessa Astrid" userId="25f9f48d-85bc-43a4-947a-61da0b1c16f5" providerId="ADAL" clId="{9501F7E4-DF9C-474A-A27F-B498915C5561}" dt="2023-11-15T14:29:12.287" v="8083" actId="338"/>
          <ac:spMkLst>
            <pc:docMk/>
            <pc:sldMk cId="1359469705" sldId="505"/>
            <ac:spMk id="144" creationId="{ECC96C32-E65A-DC19-DB5E-7499EB7FD3AF}"/>
          </ac:spMkLst>
        </pc:spChg>
        <pc:spChg chg="mod">
          <ac:chgData name="Cantamessa Astrid" userId="25f9f48d-85bc-43a4-947a-61da0b1c16f5" providerId="ADAL" clId="{9501F7E4-DF9C-474A-A27F-B498915C5561}" dt="2023-11-15T14:29:12.287" v="8083" actId="338"/>
          <ac:spMkLst>
            <pc:docMk/>
            <pc:sldMk cId="1359469705" sldId="505"/>
            <ac:spMk id="145" creationId="{146F900B-40A5-0E59-E3B0-29191135BBD5}"/>
          </ac:spMkLst>
        </pc:spChg>
        <pc:spChg chg="mod">
          <ac:chgData name="Cantamessa Astrid" userId="25f9f48d-85bc-43a4-947a-61da0b1c16f5" providerId="ADAL" clId="{9501F7E4-DF9C-474A-A27F-B498915C5561}" dt="2023-11-15T14:29:12.287" v="8083" actId="338"/>
          <ac:spMkLst>
            <pc:docMk/>
            <pc:sldMk cId="1359469705" sldId="505"/>
            <ac:spMk id="146" creationId="{EF43C30E-4F45-A753-3FDE-2828EB06D1AB}"/>
          </ac:spMkLst>
        </pc:spChg>
        <pc:spChg chg="mod">
          <ac:chgData name="Cantamessa Astrid" userId="25f9f48d-85bc-43a4-947a-61da0b1c16f5" providerId="ADAL" clId="{9501F7E4-DF9C-474A-A27F-B498915C5561}" dt="2023-11-15T14:29:12.287" v="8083" actId="338"/>
          <ac:spMkLst>
            <pc:docMk/>
            <pc:sldMk cId="1359469705" sldId="505"/>
            <ac:spMk id="147" creationId="{0BE59FF4-8DFE-4CC0-57CD-4C2C9ABE4F93}"/>
          </ac:spMkLst>
        </pc:spChg>
        <pc:spChg chg="mod">
          <ac:chgData name="Cantamessa Astrid" userId="25f9f48d-85bc-43a4-947a-61da0b1c16f5" providerId="ADAL" clId="{9501F7E4-DF9C-474A-A27F-B498915C5561}" dt="2023-11-15T14:29:12.287" v="8083" actId="338"/>
          <ac:spMkLst>
            <pc:docMk/>
            <pc:sldMk cId="1359469705" sldId="505"/>
            <ac:spMk id="151" creationId="{D42677E5-8807-E509-303A-0CCCA9C324A0}"/>
          </ac:spMkLst>
        </pc:spChg>
        <pc:spChg chg="mod">
          <ac:chgData name="Cantamessa Astrid" userId="25f9f48d-85bc-43a4-947a-61da0b1c16f5" providerId="ADAL" clId="{9501F7E4-DF9C-474A-A27F-B498915C5561}" dt="2023-11-15T14:29:12.287" v="8083" actId="338"/>
          <ac:spMkLst>
            <pc:docMk/>
            <pc:sldMk cId="1359469705" sldId="505"/>
            <ac:spMk id="152" creationId="{25C004D7-FAE9-ABC0-D1F5-48B6A2163E70}"/>
          </ac:spMkLst>
        </pc:spChg>
        <pc:spChg chg="mod">
          <ac:chgData name="Cantamessa Astrid" userId="25f9f48d-85bc-43a4-947a-61da0b1c16f5" providerId="ADAL" clId="{9501F7E4-DF9C-474A-A27F-B498915C5561}" dt="2023-11-15T14:29:12.287" v="8083" actId="338"/>
          <ac:spMkLst>
            <pc:docMk/>
            <pc:sldMk cId="1359469705" sldId="505"/>
            <ac:spMk id="153" creationId="{E6809FCE-5944-287F-BEEC-5D8F79C2EBCB}"/>
          </ac:spMkLst>
        </pc:spChg>
        <pc:spChg chg="mod">
          <ac:chgData name="Cantamessa Astrid" userId="25f9f48d-85bc-43a4-947a-61da0b1c16f5" providerId="ADAL" clId="{9501F7E4-DF9C-474A-A27F-B498915C5561}" dt="2023-11-15T14:29:12.287" v="8083" actId="338"/>
          <ac:spMkLst>
            <pc:docMk/>
            <pc:sldMk cId="1359469705" sldId="505"/>
            <ac:spMk id="154" creationId="{71AC032A-37A6-A668-B66A-3514410D3AD3}"/>
          </ac:spMkLst>
        </pc:spChg>
        <pc:spChg chg="mod">
          <ac:chgData name="Cantamessa Astrid" userId="25f9f48d-85bc-43a4-947a-61da0b1c16f5" providerId="ADAL" clId="{9501F7E4-DF9C-474A-A27F-B498915C5561}" dt="2023-11-15T14:29:12.287" v="8083" actId="338"/>
          <ac:spMkLst>
            <pc:docMk/>
            <pc:sldMk cId="1359469705" sldId="505"/>
            <ac:spMk id="157" creationId="{E465F088-86BD-B4E4-BB68-1FB7825E09BB}"/>
          </ac:spMkLst>
        </pc:spChg>
        <pc:spChg chg="mod">
          <ac:chgData name="Cantamessa Astrid" userId="25f9f48d-85bc-43a4-947a-61da0b1c16f5" providerId="ADAL" clId="{9501F7E4-DF9C-474A-A27F-B498915C5561}" dt="2023-11-15T14:29:12.287" v="8083" actId="338"/>
          <ac:spMkLst>
            <pc:docMk/>
            <pc:sldMk cId="1359469705" sldId="505"/>
            <ac:spMk id="158" creationId="{FDE2E381-6C9B-1D2D-FDD2-647B7B76B70D}"/>
          </ac:spMkLst>
        </pc:spChg>
        <pc:spChg chg="mod">
          <ac:chgData name="Cantamessa Astrid" userId="25f9f48d-85bc-43a4-947a-61da0b1c16f5" providerId="ADAL" clId="{9501F7E4-DF9C-474A-A27F-B498915C5561}" dt="2023-11-15T14:29:12.287" v="8083" actId="338"/>
          <ac:spMkLst>
            <pc:docMk/>
            <pc:sldMk cId="1359469705" sldId="505"/>
            <ac:spMk id="159" creationId="{C63E8483-9BAB-A43A-187A-B203463FC8C9}"/>
          </ac:spMkLst>
        </pc:spChg>
        <pc:spChg chg="mod">
          <ac:chgData name="Cantamessa Astrid" userId="25f9f48d-85bc-43a4-947a-61da0b1c16f5" providerId="ADAL" clId="{9501F7E4-DF9C-474A-A27F-B498915C5561}" dt="2023-11-15T14:29:12.287" v="8083" actId="338"/>
          <ac:spMkLst>
            <pc:docMk/>
            <pc:sldMk cId="1359469705" sldId="505"/>
            <ac:spMk id="160" creationId="{69B9E8DC-266A-815E-86CF-85669B3CCF07}"/>
          </ac:spMkLst>
        </pc:spChg>
        <pc:spChg chg="mod">
          <ac:chgData name="Cantamessa Astrid" userId="25f9f48d-85bc-43a4-947a-61da0b1c16f5" providerId="ADAL" clId="{9501F7E4-DF9C-474A-A27F-B498915C5561}" dt="2023-11-15T14:29:12.287" v="8083" actId="338"/>
          <ac:spMkLst>
            <pc:docMk/>
            <pc:sldMk cId="1359469705" sldId="505"/>
            <ac:spMk id="161" creationId="{18CEFFF4-873D-F73B-CA85-9C1DE0B12D13}"/>
          </ac:spMkLst>
        </pc:spChg>
        <pc:spChg chg="mod">
          <ac:chgData name="Cantamessa Astrid" userId="25f9f48d-85bc-43a4-947a-61da0b1c16f5" providerId="ADAL" clId="{9501F7E4-DF9C-474A-A27F-B498915C5561}" dt="2023-11-15T14:29:12.287" v="8083" actId="338"/>
          <ac:spMkLst>
            <pc:docMk/>
            <pc:sldMk cId="1359469705" sldId="505"/>
            <ac:spMk id="162" creationId="{F008AE8A-B66F-B3B1-20D9-B54CD444A44D}"/>
          </ac:spMkLst>
        </pc:spChg>
        <pc:spChg chg="del">
          <ac:chgData name="Cantamessa Astrid" userId="25f9f48d-85bc-43a4-947a-61da0b1c16f5" providerId="ADAL" clId="{9501F7E4-DF9C-474A-A27F-B498915C5561}" dt="2023-11-15T14:28:35.652" v="8074" actId="478"/>
          <ac:spMkLst>
            <pc:docMk/>
            <pc:sldMk cId="1359469705" sldId="505"/>
            <ac:spMk id="163" creationId="{67DDD91C-2DDE-5FE4-8AA0-B82B15DE2F79}"/>
          </ac:spMkLst>
        </pc:spChg>
        <pc:spChg chg="mod">
          <ac:chgData name="Cantamessa Astrid" userId="25f9f48d-85bc-43a4-947a-61da0b1c16f5" providerId="ADAL" clId="{9501F7E4-DF9C-474A-A27F-B498915C5561}" dt="2023-11-15T14:29:12.287" v="8083" actId="338"/>
          <ac:spMkLst>
            <pc:docMk/>
            <pc:sldMk cId="1359469705" sldId="505"/>
            <ac:spMk id="164" creationId="{968F9798-E3CC-E7F6-315D-ACE4888EBBBF}"/>
          </ac:spMkLst>
        </pc:spChg>
        <pc:spChg chg="mod">
          <ac:chgData name="Cantamessa Astrid" userId="25f9f48d-85bc-43a4-947a-61da0b1c16f5" providerId="ADAL" clId="{9501F7E4-DF9C-474A-A27F-B498915C5561}" dt="2023-11-15T14:29:12.287" v="8083" actId="338"/>
          <ac:spMkLst>
            <pc:docMk/>
            <pc:sldMk cId="1359469705" sldId="505"/>
            <ac:spMk id="165" creationId="{F6787B66-205C-5BD4-A7C6-F8594E7CEF1E}"/>
          </ac:spMkLst>
        </pc:spChg>
        <pc:spChg chg="mod">
          <ac:chgData name="Cantamessa Astrid" userId="25f9f48d-85bc-43a4-947a-61da0b1c16f5" providerId="ADAL" clId="{9501F7E4-DF9C-474A-A27F-B498915C5561}" dt="2023-11-15T14:29:12.287" v="8083" actId="338"/>
          <ac:spMkLst>
            <pc:docMk/>
            <pc:sldMk cId="1359469705" sldId="505"/>
            <ac:spMk id="170" creationId="{C4670CDA-82E2-C86B-908F-7EE2ADB908B0}"/>
          </ac:spMkLst>
        </pc:spChg>
        <pc:spChg chg="mod">
          <ac:chgData name="Cantamessa Astrid" userId="25f9f48d-85bc-43a4-947a-61da0b1c16f5" providerId="ADAL" clId="{9501F7E4-DF9C-474A-A27F-B498915C5561}" dt="2023-11-15T14:29:12.287" v="8083" actId="338"/>
          <ac:spMkLst>
            <pc:docMk/>
            <pc:sldMk cId="1359469705" sldId="505"/>
            <ac:spMk id="171" creationId="{4BBC6C1B-AC3C-9EA5-34BD-775F49B7FF5E}"/>
          </ac:spMkLst>
        </pc:spChg>
        <pc:spChg chg="mod">
          <ac:chgData name="Cantamessa Astrid" userId="25f9f48d-85bc-43a4-947a-61da0b1c16f5" providerId="ADAL" clId="{9501F7E4-DF9C-474A-A27F-B498915C5561}" dt="2023-11-15T14:29:12.287" v="8083" actId="338"/>
          <ac:spMkLst>
            <pc:docMk/>
            <pc:sldMk cId="1359469705" sldId="505"/>
            <ac:spMk id="172" creationId="{EF0A79CA-9829-8729-9029-67AB6328ABFB}"/>
          </ac:spMkLst>
        </pc:spChg>
        <pc:spChg chg="mod">
          <ac:chgData name="Cantamessa Astrid" userId="25f9f48d-85bc-43a4-947a-61da0b1c16f5" providerId="ADAL" clId="{9501F7E4-DF9C-474A-A27F-B498915C5561}" dt="2023-11-15T14:29:12.287" v="8083" actId="338"/>
          <ac:spMkLst>
            <pc:docMk/>
            <pc:sldMk cId="1359469705" sldId="505"/>
            <ac:spMk id="173" creationId="{92F04089-49F3-2025-EBA1-D422E12552FF}"/>
          </ac:spMkLst>
        </pc:spChg>
        <pc:spChg chg="mod">
          <ac:chgData name="Cantamessa Astrid" userId="25f9f48d-85bc-43a4-947a-61da0b1c16f5" providerId="ADAL" clId="{9501F7E4-DF9C-474A-A27F-B498915C5561}" dt="2023-11-15T14:29:12.287" v="8083" actId="338"/>
          <ac:spMkLst>
            <pc:docMk/>
            <pc:sldMk cId="1359469705" sldId="505"/>
            <ac:spMk id="174" creationId="{17FC01B7-28DA-C3A2-317F-372EBD994126}"/>
          </ac:spMkLst>
        </pc:spChg>
        <pc:spChg chg="mod">
          <ac:chgData name="Cantamessa Astrid" userId="25f9f48d-85bc-43a4-947a-61da0b1c16f5" providerId="ADAL" clId="{9501F7E4-DF9C-474A-A27F-B498915C5561}" dt="2023-11-15T14:29:12.287" v="8083" actId="338"/>
          <ac:spMkLst>
            <pc:docMk/>
            <pc:sldMk cId="1359469705" sldId="505"/>
            <ac:spMk id="175" creationId="{88ACE8D3-C15D-6717-7B43-C295E5855F99}"/>
          </ac:spMkLst>
        </pc:spChg>
        <pc:spChg chg="mod">
          <ac:chgData name="Cantamessa Astrid" userId="25f9f48d-85bc-43a4-947a-61da0b1c16f5" providerId="ADAL" clId="{9501F7E4-DF9C-474A-A27F-B498915C5561}" dt="2023-11-15T14:29:12.287" v="8083" actId="338"/>
          <ac:spMkLst>
            <pc:docMk/>
            <pc:sldMk cId="1359469705" sldId="505"/>
            <ac:spMk id="176" creationId="{E2556D37-10D4-DF11-7F91-662AEC360634}"/>
          </ac:spMkLst>
        </pc:spChg>
        <pc:spChg chg="mod">
          <ac:chgData name="Cantamessa Astrid" userId="25f9f48d-85bc-43a4-947a-61da0b1c16f5" providerId="ADAL" clId="{9501F7E4-DF9C-474A-A27F-B498915C5561}" dt="2023-11-15T14:29:12.287" v="8083" actId="338"/>
          <ac:spMkLst>
            <pc:docMk/>
            <pc:sldMk cId="1359469705" sldId="505"/>
            <ac:spMk id="177" creationId="{590600C5-6D73-5FE7-21F4-1F995B95CBC0}"/>
          </ac:spMkLst>
        </pc:spChg>
        <pc:spChg chg="mod">
          <ac:chgData name="Cantamessa Astrid" userId="25f9f48d-85bc-43a4-947a-61da0b1c16f5" providerId="ADAL" clId="{9501F7E4-DF9C-474A-A27F-B498915C5561}" dt="2023-11-15T14:29:12.287" v="8083" actId="338"/>
          <ac:spMkLst>
            <pc:docMk/>
            <pc:sldMk cId="1359469705" sldId="505"/>
            <ac:spMk id="178" creationId="{DEB248E2-48D8-ACDD-D17E-DCA97C27394C}"/>
          </ac:spMkLst>
        </pc:spChg>
        <pc:spChg chg="mod">
          <ac:chgData name="Cantamessa Astrid" userId="25f9f48d-85bc-43a4-947a-61da0b1c16f5" providerId="ADAL" clId="{9501F7E4-DF9C-474A-A27F-B498915C5561}" dt="2023-11-15T14:29:12.287" v="8083" actId="338"/>
          <ac:spMkLst>
            <pc:docMk/>
            <pc:sldMk cId="1359469705" sldId="505"/>
            <ac:spMk id="179" creationId="{7642A693-767B-6D3B-F53E-1C12E9AE3802}"/>
          </ac:spMkLst>
        </pc:spChg>
        <pc:spChg chg="mod">
          <ac:chgData name="Cantamessa Astrid" userId="25f9f48d-85bc-43a4-947a-61da0b1c16f5" providerId="ADAL" clId="{9501F7E4-DF9C-474A-A27F-B498915C5561}" dt="2023-11-15T14:29:12.287" v="8083" actId="338"/>
          <ac:spMkLst>
            <pc:docMk/>
            <pc:sldMk cId="1359469705" sldId="505"/>
            <ac:spMk id="180" creationId="{D2B56234-ED1D-6024-3BC5-5CFBB323D80F}"/>
          </ac:spMkLst>
        </pc:spChg>
        <pc:spChg chg="mod">
          <ac:chgData name="Cantamessa Astrid" userId="25f9f48d-85bc-43a4-947a-61da0b1c16f5" providerId="ADAL" clId="{9501F7E4-DF9C-474A-A27F-B498915C5561}" dt="2023-11-15T14:29:12.287" v="8083" actId="338"/>
          <ac:spMkLst>
            <pc:docMk/>
            <pc:sldMk cId="1359469705" sldId="505"/>
            <ac:spMk id="183" creationId="{97FB6096-9B51-2459-3A8F-336A541CAB20}"/>
          </ac:spMkLst>
        </pc:spChg>
        <pc:spChg chg="mod">
          <ac:chgData name="Cantamessa Astrid" userId="25f9f48d-85bc-43a4-947a-61da0b1c16f5" providerId="ADAL" clId="{9501F7E4-DF9C-474A-A27F-B498915C5561}" dt="2023-11-15T14:29:12.287" v="8083" actId="338"/>
          <ac:spMkLst>
            <pc:docMk/>
            <pc:sldMk cId="1359469705" sldId="505"/>
            <ac:spMk id="184" creationId="{10FF3CA5-FC8B-5FC7-7907-9B2B53860D9C}"/>
          </ac:spMkLst>
        </pc:spChg>
        <pc:spChg chg="mod">
          <ac:chgData name="Cantamessa Astrid" userId="25f9f48d-85bc-43a4-947a-61da0b1c16f5" providerId="ADAL" clId="{9501F7E4-DF9C-474A-A27F-B498915C5561}" dt="2023-11-15T14:29:12.287" v="8083" actId="338"/>
          <ac:spMkLst>
            <pc:docMk/>
            <pc:sldMk cId="1359469705" sldId="505"/>
            <ac:spMk id="185" creationId="{110BBB8C-7654-0802-F534-C2E581F15281}"/>
          </ac:spMkLst>
        </pc:spChg>
        <pc:spChg chg="mod">
          <ac:chgData name="Cantamessa Astrid" userId="25f9f48d-85bc-43a4-947a-61da0b1c16f5" providerId="ADAL" clId="{9501F7E4-DF9C-474A-A27F-B498915C5561}" dt="2023-11-15T14:29:12.287" v="8083" actId="338"/>
          <ac:spMkLst>
            <pc:docMk/>
            <pc:sldMk cId="1359469705" sldId="505"/>
            <ac:spMk id="186" creationId="{EC0739D4-901D-87B0-9D2B-1195FFB5019A}"/>
          </ac:spMkLst>
        </pc:spChg>
        <pc:spChg chg="mod">
          <ac:chgData name="Cantamessa Astrid" userId="25f9f48d-85bc-43a4-947a-61da0b1c16f5" providerId="ADAL" clId="{9501F7E4-DF9C-474A-A27F-B498915C5561}" dt="2023-11-15T14:29:12.287" v="8083" actId="338"/>
          <ac:spMkLst>
            <pc:docMk/>
            <pc:sldMk cId="1359469705" sldId="505"/>
            <ac:spMk id="187" creationId="{935D12A6-6BEA-897D-0BE6-CE1F11701076}"/>
          </ac:spMkLst>
        </pc:spChg>
        <pc:spChg chg="mod">
          <ac:chgData name="Cantamessa Astrid" userId="25f9f48d-85bc-43a4-947a-61da0b1c16f5" providerId="ADAL" clId="{9501F7E4-DF9C-474A-A27F-B498915C5561}" dt="2023-11-15T14:29:12.287" v="8083" actId="338"/>
          <ac:spMkLst>
            <pc:docMk/>
            <pc:sldMk cId="1359469705" sldId="505"/>
            <ac:spMk id="188" creationId="{23B16C0F-EAED-AF6D-32AD-9B7F11D699FE}"/>
          </ac:spMkLst>
        </pc:spChg>
        <pc:spChg chg="mod">
          <ac:chgData name="Cantamessa Astrid" userId="25f9f48d-85bc-43a4-947a-61da0b1c16f5" providerId="ADAL" clId="{9501F7E4-DF9C-474A-A27F-B498915C5561}" dt="2023-11-15T14:29:12.287" v="8083" actId="338"/>
          <ac:spMkLst>
            <pc:docMk/>
            <pc:sldMk cId="1359469705" sldId="505"/>
            <ac:spMk id="190" creationId="{D6C82E49-4A95-6EAB-D115-70BFFE65C808}"/>
          </ac:spMkLst>
        </pc:spChg>
        <pc:spChg chg="mod">
          <ac:chgData name="Cantamessa Astrid" userId="25f9f48d-85bc-43a4-947a-61da0b1c16f5" providerId="ADAL" clId="{9501F7E4-DF9C-474A-A27F-B498915C5561}" dt="2023-11-15T14:29:12.287" v="8083" actId="338"/>
          <ac:spMkLst>
            <pc:docMk/>
            <pc:sldMk cId="1359469705" sldId="505"/>
            <ac:spMk id="192" creationId="{B82B1A56-A504-8488-CA4F-5FE30068CC44}"/>
          </ac:spMkLst>
        </pc:spChg>
        <pc:spChg chg="mod">
          <ac:chgData name="Cantamessa Astrid" userId="25f9f48d-85bc-43a4-947a-61da0b1c16f5" providerId="ADAL" clId="{9501F7E4-DF9C-474A-A27F-B498915C5561}" dt="2023-11-15T14:29:12.287" v="8083" actId="338"/>
          <ac:spMkLst>
            <pc:docMk/>
            <pc:sldMk cId="1359469705" sldId="505"/>
            <ac:spMk id="194" creationId="{ED252334-4840-5C0B-71D8-3253E029F4F3}"/>
          </ac:spMkLst>
        </pc:spChg>
        <pc:spChg chg="mod">
          <ac:chgData name="Cantamessa Astrid" userId="25f9f48d-85bc-43a4-947a-61da0b1c16f5" providerId="ADAL" clId="{9501F7E4-DF9C-474A-A27F-B498915C5561}" dt="2023-11-15T14:29:12.287" v="8083" actId="338"/>
          <ac:spMkLst>
            <pc:docMk/>
            <pc:sldMk cId="1359469705" sldId="505"/>
            <ac:spMk id="195" creationId="{68F49A5E-727C-53D4-BB20-C1A7744C98C8}"/>
          </ac:spMkLst>
        </pc:spChg>
        <pc:spChg chg="mod">
          <ac:chgData name="Cantamessa Astrid" userId="25f9f48d-85bc-43a4-947a-61da0b1c16f5" providerId="ADAL" clId="{9501F7E4-DF9C-474A-A27F-B498915C5561}" dt="2023-11-15T14:29:12.287" v="8083" actId="338"/>
          <ac:spMkLst>
            <pc:docMk/>
            <pc:sldMk cId="1359469705" sldId="505"/>
            <ac:spMk id="197" creationId="{D41C89F4-68A0-AE74-F48B-7EB27BDE757F}"/>
          </ac:spMkLst>
        </pc:spChg>
        <pc:spChg chg="mod">
          <ac:chgData name="Cantamessa Astrid" userId="25f9f48d-85bc-43a4-947a-61da0b1c16f5" providerId="ADAL" clId="{9501F7E4-DF9C-474A-A27F-B498915C5561}" dt="2023-11-15T14:29:12.287" v="8083" actId="338"/>
          <ac:spMkLst>
            <pc:docMk/>
            <pc:sldMk cId="1359469705" sldId="505"/>
            <ac:spMk id="198" creationId="{288576D6-34C8-ABB0-1D02-E9B8F143E7B0}"/>
          </ac:spMkLst>
        </pc:spChg>
        <pc:spChg chg="mod">
          <ac:chgData name="Cantamessa Astrid" userId="25f9f48d-85bc-43a4-947a-61da0b1c16f5" providerId="ADAL" clId="{9501F7E4-DF9C-474A-A27F-B498915C5561}" dt="2023-11-15T14:29:12.287" v="8083" actId="338"/>
          <ac:spMkLst>
            <pc:docMk/>
            <pc:sldMk cId="1359469705" sldId="505"/>
            <ac:spMk id="203" creationId="{9A6C4338-8FB0-B540-2037-A56D07994F6A}"/>
          </ac:spMkLst>
        </pc:spChg>
        <pc:spChg chg="mod">
          <ac:chgData name="Cantamessa Astrid" userId="25f9f48d-85bc-43a4-947a-61da0b1c16f5" providerId="ADAL" clId="{9501F7E4-DF9C-474A-A27F-B498915C5561}" dt="2023-11-15T14:29:12.287" v="8083" actId="338"/>
          <ac:spMkLst>
            <pc:docMk/>
            <pc:sldMk cId="1359469705" sldId="505"/>
            <ac:spMk id="204" creationId="{F4514D81-F831-747A-E56B-899A4C8D1780}"/>
          </ac:spMkLst>
        </pc:spChg>
        <pc:spChg chg="mod">
          <ac:chgData name="Cantamessa Astrid" userId="25f9f48d-85bc-43a4-947a-61da0b1c16f5" providerId="ADAL" clId="{9501F7E4-DF9C-474A-A27F-B498915C5561}" dt="2023-11-15T14:29:12.287" v="8083" actId="338"/>
          <ac:spMkLst>
            <pc:docMk/>
            <pc:sldMk cId="1359469705" sldId="505"/>
            <ac:spMk id="205" creationId="{1B89CEA6-D49B-9C71-DF12-2FEAC6581861}"/>
          </ac:spMkLst>
        </pc:spChg>
        <pc:spChg chg="mod">
          <ac:chgData name="Cantamessa Astrid" userId="25f9f48d-85bc-43a4-947a-61da0b1c16f5" providerId="ADAL" clId="{9501F7E4-DF9C-474A-A27F-B498915C5561}" dt="2023-11-15T14:29:12.287" v="8083" actId="338"/>
          <ac:spMkLst>
            <pc:docMk/>
            <pc:sldMk cId="1359469705" sldId="505"/>
            <ac:spMk id="206" creationId="{E268B7F5-326A-F114-9825-B263E64215BB}"/>
          </ac:spMkLst>
        </pc:spChg>
        <pc:spChg chg="mod">
          <ac:chgData name="Cantamessa Astrid" userId="25f9f48d-85bc-43a4-947a-61da0b1c16f5" providerId="ADAL" clId="{9501F7E4-DF9C-474A-A27F-B498915C5561}" dt="2023-11-15T14:29:12.287" v="8083" actId="338"/>
          <ac:spMkLst>
            <pc:docMk/>
            <pc:sldMk cId="1359469705" sldId="505"/>
            <ac:spMk id="207" creationId="{B9E61802-DF34-4AF6-13D4-CD61853BF100}"/>
          </ac:spMkLst>
        </pc:spChg>
        <pc:spChg chg="mod">
          <ac:chgData name="Cantamessa Astrid" userId="25f9f48d-85bc-43a4-947a-61da0b1c16f5" providerId="ADAL" clId="{9501F7E4-DF9C-474A-A27F-B498915C5561}" dt="2023-11-15T14:29:12.287" v="8083" actId="338"/>
          <ac:spMkLst>
            <pc:docMk/>
            <pc:sldMk cId="1359469705" sldId="505"/>
            <ac:spMk id="211" creationId="{B9394DED-14D5-F5CF-AABB-C02106AED84C}"/>
          </ac:spMkLst>
        </pc:spChg>
        <pc:spChg chg="mod">
          <ac:chgData name="Cantamessa Astrid" userId="25f9f48d-85bc-43a4-947a-61da0b1c16f5" providerId="ADAL" clId="{9501F7E4-DF9C-474A-A27F-B498915C5561}" dt="2023-11-15T14:29:12.287" v="8083" actId="338"/>
          <ac:spMkLst>
            <pc:docMk/>
            <pc:sldMk cId="1359469705" sldId="505"/>
            <ac:spMk id="212" creationId="{5FEF4CCD-9594-A11B-AE02-5DBDCBAC91C7}"/>
          </ac:spMkLst>
        </pc:spChg>
        <pc:spChg chg="mod">
          <ac:chgData name="Cantamessa Astrid" userId="25f9f48d-85bc-43a4-947a-61da0b1c16f5" providerId="ADAL" clId="{9501F7E4-DF9C-474A-A27F-B498915C5561}" dt="2023-11-15T14:29:12.287" v="8083" actId="338"/>
          <ac:spMkLst>
            <pc:docMk/>
            <pc:sldMk cId="1359469705" sldId="505"/>
            <ac:spMk id="213" creationId="{D2117218-1713-032D-74CF-C02B6E8DF1C9}"/>
          </ac:spMkLst>
        </pc:spChg>
        <pc:spChg chg="mod">
          <ac:chgData name="Cantamessa Astrid" userId="25f9f48d-85bc-43a4-947a-61da0b1c16f5" providerId="ADAL" clId="{9501F7E4-DF9C-474A-A27F-B498915C5561}" dt="2023-11-15T14:29:12.287" v="8083" actId="338"/>
          <ac:spMkLst>
            <pc:docMk/>
            <pc:sldMk cId="1359469705" sldId="505"/>
            <ac:spMk id="214" creationId="{603C00CC-EBE8-59B8-5C39-7DF79115C152}"/>
          </ac:spMkLst>
        </pc:spChg>
        <pc:spChg chg="mod">
          <ac:chgData name="Cantamessa Astrid" userId="25f9f48d-85bc-43a4-947a-61da0b1c16f5" providerId="ADAL" clId="{9501F7E4-DF9C-474A-A27F-B498915C5561}" dt="2023-11-15T14:29:12.287" v="8083" actId="338"/>
          <ac:spMkLst>
            <pc:docMk/>
            <pc:sldMk cId="1359469705" sldId="505"/>
            <ac:spMk id="215" creationId="{23186DAB-2FC8-AFBB-5075-F35CAC8F48C0}"/>
          </ac:spMkLst>
        </pc:spChg>
        <pc:spChg chg="mod">
          <ac:chgData name="Cantamessa Astrid" userId="25f9f48d-85bc-43a4-947a-61da0b1c16f5" providerId="ADAL" clId="{9501F7E4-DF9C-474A-A27F-B498915C5561}" dt="2023-11-15T14:29:12.287" v="8083" actId="338"/>
          <ac:spMkLst>
            <pc:docMk/>
            <pc:sldMk cId="1359469705" sldId="505"/>
            <ac:spMk id="216" creationId="{8A402399-718D-B83C-A01C-88DF835A983B}"/>
          </ac:spMkLst>
        </pc:spChg>
        <pc:spChg chg="mod">
          <ac:chgData name="Cantamessa Astrid" userId="25f9f48d-85bc-43a4-947a-61da0b1c16f5" providerId="ADAL" clId="{9501F7E4-DF9C-474A-A27F-B498915C5561}" dt="2023-11-15T14:29:12.287" v="8083" actId="338"/>
          <ac:spMkLst>
            <pc:docMk/>
            <pc:sldMk cId="1359469705" sldId="505"/>
            <ac:spMk id="217" creationId="{24320421-2898-990B-D367-6CA12AF8E34B}"/>
          </ac:spMkLst>
        </pc:spChg>
        <pc:spChg chg="mod">
          <ac:chgData name="Cantamessa Astrid" userId="25f9f48d-85bc-43a4-947a-61da0b1c16f5" providerId="ADAL" clId="{9501F7E4-DF9C-474A-A27F-B498915C5561}" dt="2023-11-15T14:29:12.287" v="8083" actId="338"/>
          <ac:spMkLst>
            <pc:docMk/>
            <pc:sldMk cId="1359469705" sldId="505"/>
            <ac:spMk id="218" creationId="{A89FB2CF-7996-5699-D2D3-FAAC6C25F569}"/>
          </ac:spMkLst>
        </pc:spChg>
        <pc:spChg chg="mod">
          <ac:chgData name="Cantamessa Astrid" userId="25f9f48d-85bc-43a4-947a-61da0b1c16f5" providerId="ADAL" clId="{9501F7E4-DF9C-474A-A27F-B498915C5561}" dt="2023-11-15T14:29:12.287" v="8083" actId="338"/>
          <ac:spMkLst>
            <pc:docMk/>
            <pc:sldMk cId="1359469705" sldId="505"/>
            <ac:spMk id="219" creationId="{3CB2C2FE-2437-AFE3-0FAD-012725F55E2E}"/>
          </ac:spMkLst>
        </pc:spChg>
        <pc:spChg chg="mod">
          <ac:chgData name="Cantamessa Astrid" userId="25f9f48d-85bc-43a4-947a-61da0b1c16f5" providerId="ADAL" clId="{9501F7E4-DF9C-474A-A27F-B498915C5561}" dt="2023-11-15T14:29:12.287" v="8083" actId="338"/>
          <ac:spMkLst>
            <pc:docMk/>
            <pc:sldMk cId="1359469705" sldId="505"/>
            <ac:spMk id="220" creationId="{F6C31B50-04D6-ECBF-5711-0F3DA03114E4}"/>
          </ac:spMkLst>
        </pc:spChg>
        <pc:spChg chg="mod">
          <ac:chgData name="Cantamessa Astrid" userId="25f9f48d-85bc-43a4-947a-61da0b1c16f5" providerId="ADAL" clId="{9501F7E4-DF9C-474A-A27F-B498915C5561}" dt="2023-11-15T14:29:12.287" v="8083" actId="338"/>
          <ac:spMkLst>
            <pc:docMk/>
            <pc:sldMk cId="1359469705" sldId="505"/>
            <ac:spMk id="221" creationId="{12495B84-7589-C8BD-8220-B3AB587EE708}"/>
          </ac:spMkLst>
        </pc:spChg>
        <pc:spChg chg="mod">
          <ac:chgData name="Cantamessa Astrid" userId="25f9f48d-85bc-43a4-947a-61da0b1c16f5" providerId="ADAL" clId="{9501F7E4-DF9C-474A-A27F-B498915C5561}" dt="2023-11-15T14:29:12.287" v="8083" actId="338"/>
          <ac:spMkLst>
            <pc:docMk/>
            <pc:sldMk cId="1359469705" sldId="505"/>
            <ac:spMk id="222" creationId="{902E914F-B130-E090-AFAA-CE9AE7A8DA58}"/>
          </ac:spMkLst>
        </pc:spChg>
        <pc:spChg chg="mod">
          <ac:chgData name="Cantamessa Astrid" userId="25f9f48d-85bc-43a4-947a-61da0b1c16f5" providerId="ADAL" clId="{9501F7E4-DF9C-474A-A27F-B498915C5561}" dt="2023-11-15T14:29:12.287" v="8083" actId="338"/>
          <ac:spMkLst>
            <pc:docMk/>
            <pc:sldMk cId="1359469705" sldId="505"/>
            <ac:spMk id="223" creationId="{AB64F6AE-771B-AFEE-F675-5F7B82637CE9}"/>
          </ac:spMkLst>
        </pc:spChg>
        <pc:spChg chg="mod">
          <ac:chgData name="Cantamessa Astrid" userId="25f9f48d-85bc-43a4-947a-61da0b1c16f5" providerId="ADAL" clId="{9501F7E4-DF9C-474A-A27F-B498915C5561}" dt="2023-11-15T14:29:12.287" v="8083" actId="338"/>
          <ac:spMkLst>
            <pc:docMk/>
            <pc:sldMk cId="1359469705" sldId="505"/>
            <ac:spMk id="224" creationId="{B5B59B94-1238-DD3A-78A4-940144BBF210}"/>
          </ac:spMkLst>
        </pc:spChg>
        <pc:spChg chg="mod">
          <ac:chgData name="Cantamessa Astrid" userId="25f9f48d-85bc-43a4-947a-61da0b1c16f5" providerId="ADAL" clId="{9501F7E4-DF9C-474A-A27F-B498915C5561}" dt="2023-11-15T14:29:12.287" v="8083" actId="338"/>
          <ac:spMkLst>
            <pc:docMk/>
            <pc:sldMk cId="1359469705" sldId="505"/>
            <ac:spMk id="225" creationId="{15042AAC-9F06-0235-ECB7-27374809C5CF}"/>
          </ac:spMkLst>
        </pc:spChg>
        <pc:spChg chg="mod">
          <ac:chgData name="Cantamessa Astrid" userId="25f9f48d-85bc-43a4-947a-61da0b1c16f5" providerId="ADAL" clId="{9501F7E4-DF9C-474A-A27F-B498915C5561}" dt="2023-11-15T14:29:12.287" v="8083" actId="338"/>
          <ac:spMkLst>
            <pc:docMk/>
            <pc:sldMk cId="1359469705" sldId="505"/>
            <ac:spMk id="230" creationId="{DF3C8161-7177-EB1A-0582-57A7AE38124C}"/>
          </ac:spMkLst>
        </pc:spChg>
        <pc:spChg chg="del">
          <ac:chgData name="Cantamessa Astrid" userId="25f9f48d-85bc-43a4-947a-61da0b1c16f5" providerId="ADAL" clId="{9501F7E4-DF9C-474A-A27F-B498915C5561}" dt="2023-11-15T14:28:35.652" v="8074" actId="478"/>
          <ac:spMkLst>
            <pc:docMk/>
            <pc:sldMk cId="1359469705" sldId="505"/>
            <ac:spMk id="231" creationId="{1F8A4AAB-1B21-24E9-A2F6-BC4712C569ED}"/>
          </ac:spMkLst>
        </pc:spChg>
        <pc:spChg chg="mod">
          <ac:chgData name="Cantamessa Astrid" userId="25f9f48d-85bc-43a4-947a-61da0b1c16f5" providerId="ADAL" clId="{9501F7E4-DF9C-474A-A27F-B498915C5561}" dt="2023-11-15T14:29:12.287" v="8083" actId="338"/>
          <ac:spMkLst>
            <pc:docMk/>
            <pc:sldMk cId="1359469705" sldId="505"/>
            <ac:spMk id="232" creationId="{21E0BE42-DF93-D224-C9C2-BB36F77ADA52}"/>
          </ac:spMkLst>
        </pc:spChg>
        <pc:spChg chg="del">
          <ac:chgData name="Cantamessa Astrid" userId="25f9f48d-85bc-43a4-947a-61da0b1c16f5" providerId="ADAL" clId="{9501F7E4-DF9C-474A-A27F-B498915C5561}" dt="2023-11-15T14:28:35.652" v="8074" actId="478"/>
          <ac:spMkLst>
            <pc:docMk/>
            <pc:sldMk cId="1359469705" sldId="505"/>
            <ac:spMk id="233" creationId="{5E5956C1-950D-4A66-0A4B-AF51079A29F3}"/>
          </ac:spMkLst>
        </pc:spChg>
        <pc:spChg chg="del">
          <ac:chgData name="Cantamessa Astrid" userId="25f9f48d-85bc-43a4-947a-61da0b1c16f5" providerId="ADAL" clId="{9501F7E4-DF9C-474A-A27F-B498915C5561}" dt="2023-11-15T14:28:35.652" v="8074" actId="478"/>
          <ac:spMkLst>
            <pc:docMk/>
            <pc:sldMk cId="1359469705" sldId="505"/>
            <ac:spMk id="234" creationId="{EEA6C7AA-BA2F-B28D-D875-1381F7386C0E}"/>
          </ac:spMkLst>
        </pc:spChg>
        <pc:spChg chg="del">
          <ac:chgData name="Cantamessa Astrid" userId="25f9f48d-85bc-43a4-947a-61da0b1c16f5" providerId="ADAL" clId="{9501F7E4-DF9C-474A-A27F-B498915C5561}" dt="2023-11-15T14:28:35.652" v="8074" actId="478"/>
          <ac:spMkLst>
            <pc:docMk/>
            <pc:sldMk cId="1359469705" sldId="505"/>
            <ac:spMk id="235" creationId="{B0B6EC47-BAEC-12AB-F03C-CF1BB2B3DC67}"/>
          </ac:spMkLst>
        </pc:spChg>
        <pc:spChg chg="del">
          <ac:chgData name="Cantamessa Astrid" userId="25f9f48d-85bc-43a4-947a-61da0b1c16f5" providerId="ADAL" clId="{9501F7E4-DF9C-474A-A27F-B498915C5561}" dt="2023-11-15T14:28:56.703" v="8080" actId="478"/>
          <ac:spMkLst>
            <pc:docMk/>
            <pc:sldMk cId="1359469705" sldId="505"/>
            <ac:spMk id="236" creationId="{C2E83CF6-AE03-5E89-E36F-D35FED28817B}"/>
          </ac:spMkLst>
        </pc:spChg>
        <pc:spChg chg="mod">
          <ac:chgData name="Cantamessa Astrid" userId="25f9f48d-85bc-43a4-947a-61da0b1c16f5" providerId="ADAL" clId="{9501F7E4-DF9C-474A-A27F-B498915C5561}" dt="2023-11-15T14:29:12.287" v="8083" actId="338"/>
          <ac:spMkLst>
            <pc:docMk/>
            <pc:sldMk cId="1359469705" sldId="505"/>
            <ac:spMk id="237" creationId="{4D38D979-8C04-5D9A-973C-F0889F19021D}"/>
          </ac:spMkLst>
        </pc:spChg>
        <pc:spChg chg="del mod">
          <ac:chgData name="Cantamessa Astrid" userId="25f9f48d-85bc-43a4-947a-61da0b1c16f5" providerId="ADAL" clId="{9501F7E4-DF9C-474A-A27F-B498915C5561}" dt="2023-11-15T14:30:15.642" v="8085" actId="478"/>
          <ac:spMkLst>
            <pc:docMk/>
            <pc:sldMk cId="1359469705" sldId="505"/>
            <ac:spMk id="238" creationId="{8C074F0E-35AB-283A-948E-9B1E1C067D46}"/>
          </ac:spMkLst>
        </pc:spChg>
        <pc:spChg chg="mod">
          <ac:chgData name="Cantamessa Astrid" userId="25f9f48d-85bc-43a4-947a-61da0b1c16f5" providerId="ADAL" clId="{9501F7E4-DF9C-474A-A27F-B498915C5561}" dt="2023-11-15T14:29:12.287" v="8083" actId="338"/>
          <ac:spMkLst>
            <pc:docMk/>
            <pc:sldMk cId="1359469705" sldId="505"/>
            <ac:spMk id="240" creationId="{37D92B12-4251-01E3-D50F-94797313D4EB}"/>
          </ac:spMkLst>
        </pc:spChg>
        <pc:spChg chg="mod">
          <ac:chgData name="Cantamessa Astrid" userId="25f9f48d-85bc-43a4-947a-61da0b1c16f5" providerId="ADAL" clId="{9501F7E4-DF9C-474A-A27F-B498915C5561}" dt="2023-11-15T14:29:12.287" v="8083" actId="338"/>
          <ac:spMkLst>
            <pc:docMk/>
            <pc:sldMk cId="1359469705" sldId="505"/>
            <ac:spMk id="243" creationId="{E0965242-1F6C-1424-06D0-A5DAD835AA67}"/>
          </ac:spMkLst>
        </pc:spChg>
        <pc:spChg chg="mod">
          <ac:chgData name="Cantamessa Astrid" userId="25f9f48d-85bc-43a4-947a-61da0b1c16f5" providerId="ADAL" clId="{9501F7E4-DF9C-474A-A27F-B498915C5561}" dt="2023-11-15T14:29:12.287" v="8083" actId="338"/>
          <ac:spMkLst>
            <pc:docMk/>
            <pc:sldMk cId="1359469705" sldId="505"/>
            <ac:spMk id="244" creationId="{646241CF-5416-0B2B-07D3-5D30E6BEAB63}"/>
          </ac:spMkLst>
        </pc:spChg>
        <pc:spChg chg="mod">
          <ac:chgData name="Cantamessa Astrid" userId="25f9f48d-85bc-43a4-947a-61da0b1c16f5" providerId="ADAL" clId="{9501F7E4-DF9C-474A-A27F-B498915C5561}" dt="2023-11-15T14:29:12.287" v="8083" actId="338"/>
          <ac:spMkLst>
            <pc:docMk/>
            <pc:sldMk cId="1359469705" sldId="505"/>
            <ac:spMk id="245" creationId="{035C7A5A-775B-BCF8-41D5-2358F08DAE0B}"/>
          </ac:spMkLst>
        </pc:spChg>
        <pc:spChg chg="mod">
          <ac:chgData name="Cantamessa Astrid" userId="25f9f48d-85bc-43a4-947a-61da0b1c16f5" providerId="ADAL" clId="{9501F7E4-DF9C-474A-A27F-B498915C5561}" dt="2023-11-15T14:29:12.287" v="8083" actId="338"/>
          <ac:spMkLst>
            <pc:docMk/>
            <pc:sldMk cId="1359469705" sldId="505"/>
            <ac:spMk id="246" creationId="{378FE5A7-B519-2601-7B37-FC70124C929C}"/>
          </ac:spMkLst>
        </pc:spChg>
        <pc:spChg chg="mod">
          <ac:chgData name="Cantamessa Astrid" userId="25f9f48d-85bc-43a4-947a-61da0b1c16f5" providerId="ADAL" clId="{9501F7E4-DF9C-474A-A27F-B498915C5561}" dt="2023-11-15T14:29:12.287" v="8083" actId="338"/>
          <ac:spMkLst>
            <pc:docMk/>
            <pc:sldMk cId="1359469705" sldId="505"/>
            <ac:spMk id="247" creationId="{E6137DD0-6CF4-D0A9-E7E9-91B80E415CB1}"/>
          </ac:spMkLst>
        </pc:spChg>
        <pc:spChg chg="mod">
          <ac:chgData name="Cantamessa Astrid" userId="25f9f48d-85bc-43a4-947a-61da0b1c16f5" providerId="ADAL" clId="{9501F7E4-DF9C-474A-A27F-B498915C5561}" dt="2023-11-15T14:29:12.287" v="8083" actId="338"/>
          <ac:spMkLst>
            <pc:docMk/>
            <pc:sldMk cId="1359469705" sldId="505"/>
            <ac:spMk id="248" creationId="{8F9FF736-E7DC-CBFE-47A2-46B7C589116C}"/>
          </ac:spMkLst>
        </pc:spChg>
        <pc:spChg chg="mod">
          <ac:chgData name="Cantamessa Astrid" userId="25f9f48d-85bc-43a4-947a-61da0b1c16f5" providerId="ADAL" clId="{9501F7E4-DF9C-474A-A27F-B498915C5561}" dt="2023-11-15T14:29:12.287" v="8083" actId="338"/>
          <ac:spMkLst>
            <pc:docMk/>
            <pc:sldMk cId="1359469705" sldId="505"/>
            <ac:spMk id="249" creationId="{AB3BBE4A-9B95-03A7-28AA-A6837713FE1D}"/>
          </ac:spMkLst>
        </pc:spChg>
        <pc:spChg chg="mod">
          <ac:chgData name="Cantamessa Astrid" userId="25f9f48d-85bc-43a4-947a-61da0b1c16f5" providerId="ADAL" clId="{9501F7E4-DF9C-474A-A27F-B498915C5561}" dt="2023-11-15T14:29:12.287" v="8083" actId="338"/>
          <ac:spMkLst>
            <pc:docMk/>
            <pc:sldMk cId="1359469705" sldId="505"/>
            <ac:spMk id="250" creationId="{B015C419-8CF6-A7BB-0F37-3F654F1B2583}"/>
          </ac:spMkLst>
        </pc:spChg>
        <pc:spChg chg="mod">
          <ac:chgData name="Cantamessa Astrid" userId="25f9f48d-85bc-43a4-947a-61da0b1c16f5" providerId="ADAL" clId="{9501F7E4-DF9C-474A-A27F-B498915C5561}" dt="2023-11-15T14:29:12.287" v="8083" actId="338"/>
          <ac:spMkLst>
            <pc:docMk/>
            <pc:sldMk cId="1359469705" sldId="505"/>
            <ac:spMk id="251" creationId="{513354F5-05DE-1923-339D-9B0C5553AE3E}"/>
          </ac:spMkLst>
        </pc:spChg>
        <pc:spChg chg="mod">
          <ac:chgData name="Cantamessa Astrid" userId="25f9f48d-85bc-43a4-947a-61da0b1c16f5" providerId="ADAL" clId="{9501F7E4-DF9C-474A-A27F-B498915C5561}" dt="2023-11-15T14:29:12.287" v="8083" actId="338"/>
          <ac:spMkLst>
            <pc:docMk/>
            <pc:sldMk cId="1359469705" sldId="505"/>
            <ac:spMk id="252" creationId="{DF286466-5029-B902-7437-83DED6363567}"/>
          </ac:spMkLst>
        </pc:spChg>
        <pc:spChg chg="mod">
          <ac:chgData name="Cantamessa Astrid" userId="25f9f48d-85bc-43a4-947a-61da0b1c16f5" providerId="ADAL" clId="{9501F7E4-DF9C-474A-A27F-B498915C5561}" dt="2023-11-15T14:29:12.287" v="8083" actId="338"/>
          <ac:spMkLst>
            <pc:docMk/>
            <pc:sldMk cId="1359469705" sldId="505"/>
            <ac:spMk id="253" creationId="{C3134E26-EA70-6CB3-F368-0060926AAB42}"/>
          </ac:spMkLst>
        </pc:spChg>
        <pc:spChg chg="mod">
          <ac:chgData name="Cantamessa Astrid" userId="25f9f48d-85bc-43a4-947a-61da0b1c16f5" providerId="ADAL" clId="{9501F7E4-DF9C-474A-A27F-B498915C5561}" dt="2023-11-15T14:29:12.287" v="8083" actId="338"/>
          <ac:spMkLst>
            <pc:docMk/>
            <pc:sldMk cId="1359469705" sldId="505"/>
            <ac:spMk id="254" creationId="{9C2D14E3-8F0E-1D3A-76B4-5C629B1499AA}"/>
          </ac:spMkLst>
        </pc:spChg>
        <pc:spChg chg="mod">
          <ac:chgData name="Cantamessa Astrid" userId="25f9f48d-85bc-43a4-947a-61da0b1c16f5" providerId="ADAL" clId="{9501F7E4-DF9C-474A-A27F-B498915C5561}" dt="2023-11-15T14:29:12.287" v="8083" actId="338"/>
          <ac:spMkLst>
            <pc:docMk/>
            <pc:sldMk cId="1359469705" sldId="505"/>
            <ac:spMk id="255" creationId="{F1569260-4D4B-6064-A96A-FCD9F0C18BCC}"/>
          </ac:spMkLst>
        </pc:spChg>
        <pc:spChg chg="mod">
          <ac:chgData name="Cantamessa Astrid" userId="25f9f48d-85bc-43a4-947a-61da0b1c16f5" providerId="ADAL" clId="{9501F7E4-DF9C-474A-A27F-B498915C5561}" dt="2023-11-15T14:29:12.287" v="8083" actId="338"/>
          <ac:spMkLst>
            <pc:docMk/>
            <pc:sldMk cId="1359469705" sldId="505"/>
            <ac:spMk id="256" creationId="{EE44976E-2C06-5F1A-E701-F83A6560AD13}"/>
          </ac:spMkLst>
        </pc:spChg>
        <pc:spChg chg="mod">
          <ac:chgData name="Cantamessa Astrid" userId="25f9f48d-85bc-43a4-947a-61da0b1c16f5" providerId="ADAL" clId="{9501F7E4-DF9C-474A-A27F-B498915C5561}" dt="2023-11-15T14:29:12.287" v="8083" actId="338"/>
          <ac:spMkLst>
            <pc:docMk/>
            <pc:sldMk cId="1359469705" sldId="505"/>
            <ac:spMk id="257" creationId="{D88C8D5D-A582-D67E-D315-FADD401574F8}"/>
          </ac:spMkLst>
        </pc:spChg>
        <pc:spChg chg="mod">
          <ac:chgData name="Cantamessa Astrid" userId="25f9f48d-85bc-43a4-947a-61da0b1c16f5" providerId="ADAL" clId="{9501F7E4-DF9C-474A-A27F-B498915C5561}" dt="2023-11-15T14:29:12.287" v="8083" actId="338"/>
          <ac:spMkLst>
            <pc:docMk/>
            <pc:sldMk cId="1359469705" sldId="505"/>
            <ac:spMk id="258" creationId="{50DD87A6-90B0-0954-1366-3FD25E164C18}"/>
          </ac:spMkLst>
        </pc:spChg>
        <pc:spChg chg="mod">
          <ac:chgData name="Cantamessa Astrid" userId="25f9f48d-85bc-43a4-947a-61da0b1c16f5" providerId="ADAL" clId="{9501F7E4-DF9C-474A-A27F-B498915C5561}" dt="2023-11-15T14:29:12.287" v="8083" actId="338"/>
          <ac:spMkLst>
            <pc:docMk/>
            <pc:sldMk cId="1359469705" sldId="505"/>
            <ac:spMk id="259" creationId="{E40B1DA8-52C8-05D6-BB78-FDA6E1DBBD52}"/>
          </ac:spMkLst>
        </pc:spChg>
        <pc:spChg chg="mod">
          <ac:chgData name="Cantamessa Astrid" userId="25f9f48d-85bc-43a4-947a-61da0b1c16f5" providerId="ADAL" clId="{9501F7E4-DF9C-474A-A27F-B498915C5561}" dt="2023-11-15T14:29:12.287" v="8083" actId="338"/>
          <ac:spMkLst>
            <pc:docMk/>
            <pc:sldMk cId="1359469705" sldId="505"/>
            <ac:spMk id="260" creationId="{36B89391-516D-9DDF-78B1-7C2824A2944E}"/>
          </ac:spMkLst>
        </pc:spChg>
        <pc:spChg chg="mod">
          <ac:chgData name="Cantamessa Astrid" userId="25f9f48d-85bc-43a4-947a-61da0b1c16f5" providerId="ADAL" clId="{9501F7E4-DF9C-474A-A27F-B498915C5561}" dt="2023-11-15T14:29:12.287" v="8083" actId="338"/>
          <ac:spMkLst>
            <pc:docMk/>
            <pc:sldMk cId="1359469705" sldId="505"/>
            <ac:spMk id="261" creationId="{C9BBF635-1A90-6BAB-63A3-C3A8FC1CFCEB}"/>
          </ac:spMkLst>
        </pc:spChg>
        <pc:spChg chg="mod">
          <ac:chgData name="Cantamessa Astrid" userId="25f9f48d-85bc-43a4-947a-61da0b1c16f5" providerId="ADAL" clId="{9501F7E4-DF9C-474A-A27F-B498915C5561}" dt="2023-11-15T14:29:12.287" v="8083" actId="338"/>
          <ac:spMkLst>
            <pc:docMk/>
            <pc:sldMk cId="1359469705" sldId="505"/>
            <ac:spMk id="262" creationId="{D3785AC2-1DBE-70DE-A1FB-0D5318454E1F}"/>
          </ac:spMkLst>
        </pc:spChg>
        <pc:spChg chg="mod">
          <ac:chgData name="Cantamessa Astrid" userId="25f9f48d-85bc-43a4-947a-61da0b1c16f5" providerId="ADAL" clId="{9501F7E4-DF9C-474A-A27F-B498915C5561}" dt="2023-11-15T14:29:12.287" v="8083" actId="338"/>
          <ac:spMkLst>
            <pc:docMk/>
            <pc:sldMk cId="1359469705" sldId="505"/>
            <ac:spMk id="263" creationId="{FD4174AB-37DD-A2BB-49B9-ACA29F87F500}"/>
          </ac:spMkLst>
        </pc:spChg>
        <pc:spChg chg="mod">
          <ac:chgData name="Cantamessa Astrid" userId="25f9f48d-85bc-43a4-947a-61da0b1c16f5" providerId="ADAL" clId="{9501F7E4-DF9C-474A-A27F-B498915C5561}" dt="2023-11-15T14:29:12.287" v="8083" actId="338"/>
          <ac:spMkLst>
            <pc:docMk/>
            <pc:sldMk cId="1359469705" sldId="505"/>
            <ac:spMk id="264" creationId="{E29EBC2B-B12A-CB79-89C0-091AF5648436}"/>
          </ac:spMkLst>
        </pc:spChg>
        <pc:spChg chg="mod">
          <ac:chgData name="Cantamessa Astrid" userId="25f9f48d-85bc-43a4-947a-61da0b1c16f5" providerId="ADAL" clId="{9501F7E4-DF9C-474A-A27F-B498915C5561}" dt="2023-11-15T14:29:12.287" v="8083" actId="338"/>
          <ac:spMkLst>
            <pc:docMk/>
            <pc:sldMk cId="1359469705" sldId="505"/>
            <ac:spMk id="265" creationId="{430BE0E9-831E-A693-3336-837344DDB64A}"/>
          </ac:spMkLst>
        </pc:spChg>
        <pc:spChg chg="mod">
          <ac:chgData name="Cantamessa Astrid" userId="25f9f48d-85bc-43a4-947a-61da0b1c16f5" providerId="ADAL" clId="{9501F7E4-DF9C-474A-A27F-B498915C5561}" dt="2023-11-15T14:29:12.287" v="8083" actId="338"/>
          <ac:spMkLst>
            <pc:docMk/>
            <pc:sldMk cId="1359469705" sldId="505"/>
            <ac:spMk id="266" creationId="{028054CF-53CA-CF00-4A2C-DE6FAFA0FE30}"/>
          </ac:spMkLst>
        </pc:spChg>
        <pc:spChg chg="mod">
          <ac:chgData name="Cantamessa Astrid" userId="25f9f48d-85bc-43a4-947a-61da0b1c16f5" providerId="ADAL" clId="{9501F7E4-DF9C-474A-A27F-B498915C5561}" dt="2023-11-15T14:29:12.287" v="8083" actId="338"/>
          <ac:spMkLst>
            <pc:docMk/>
            <pc:sldMk cId="1359469705" sldId="505"/>
            <ac:spMk id="267" creationId="{FBBD632F-DEFE-B3CC-9497-E59E05E92D10}"/>
          </ac:spMkLst>
        </pc:spChg>
        <pc:spChg chg="mod">
          <ac:chgData name="Cantamessa Astrid" userId="25f9f48d-85bc-43a4-947a-61da0b1c16f5" providerId="ADAL" clId="{9501F7E4-DF9C-474A-A27F-B498915C5561}" dt="2023-11-15T14:29:12.287" v="8083" actId="338"/>
          <ac:spMkLst>
            <pc:docMk/>
            <pc:sldMk cId="1359469705" sldId="505"/>
            <ac:spMk id="268" creationId="{39C59BD9-62DF-DCF9-3980-2D57DB290EDE}"/>
          </ac:spMkLst>
        </pc:spChg>
        <pc:spChg chg="mod">
          <ac:chgData name="Cantamessa Astrid" userId="25f9f48d-85bc-43a4-947a-61da0b1c16f5" providerId="ADAL" clId="{9501F7E4-DF9C-474A-A27F-B498915C5561}" dt="2023-11-15T14:29:12.287" v="8083" actId="338"/>
          <ac:spMkLst>
            <pc:docMk/>
            <pc:sldMk cId="1359469705" sldId="505"/>
            <ac:spMk id="269" creationId="{7B6D43A4-CB6D-B1FF-6709-A0076D08F6CB}"/>
          </ac:spMkLst>
        </pc:spChg>
        <pc:spChg chg="mod">
          <ac:chgData name="Cantamessa Astrid" userId="25f9f48d-85bc-43a4-947a-61da0b1c16f5" providerId="ADAL" clId="{9501F7E4-DF9C-474A-A27F-B498915C5561}" dt="2023-11-15T14:29:12.287" v="8083" actId="338"/>
          <ac:spMkLst>
            <pc:docMk/>
            <pc:sldMk cId="1359469705" sldId="505"/>
            <ac:spMk id="270" creationId="{9B389897-4E9E-7E62-F715-B7B5EA6ECB1A}"/>
          </ac:spMkLst>
        </pc:spChg>
        <pc:spChg chg="mod">
          <ac:chgData name="Cantamessa Astrid" userId="25f9f48d-85bc-43a4-947a-61da0b1c16f5" providerId="ADAL" clId="{9501F7E4-DF9C-474A-A27F-B498915C5561}" dt="2023-11-15T14:29:12.287" v="8083" actId="338"/>
          <ac:spMkLst>
            <pc:docMk/>
            <pc:sldMk cId="1359469705" sldId="505"/>
            <ac:spMk id="271" creationId="{1CD0D016-3585-C9D3-A2FD-3A9B52AE5417}"/>
          </ac:spMkLst>
        </pc:spChg>
        <pc:spChg chg="mod">
          <ac:chgData name="Cantamessa Astrid" userId="25f9f48d-85bc-43a4-947a-61da0b1c16f5" providerId="ADAL" clId="{9501F7E4-DF9C-474A-A27F-B498915C5561}" dt="2023-11-15T14:29:12.287" v="8083" actId="338"/>
          <ac:spMkLst>
            <pc:docMk/>
            <pc:sldMk cId="1359469705" sldId="505"/>
            <ac:spMk id="272" creationId="{84D11A00-3746-A52C-E219-41970F39F897}"/>
          </ac:spMkLst>
        </pc:spChg>
        <pc:spChg chg="mod">
          <ac:chgData name="Cantamessa Astrid" userId="25f9f48d-85bc-43a4-947a-61da0b1c16f5" providerId="ADAL" clId="{9501F7E4-DF9C-474A-A27F-B498915C5561}" dt="2023-11-15T14:29:12.287" v="8083" actId="338"/>
          <ac:spMkLst>
            <pc:docMk/>
            <pc:sldMk cId="1359469705" sldId="505"/>
            <ac:spMk id="273" creationId="{ED75BE59-34B6-B03E-F793-5DFE4EF44222}"/>
          </ac:spMkLst>
        </pc:spChg>
        <pc:spChg chg="mod">
          <ac:chgData name="Cantamessa Astrid" userId="25f9f48d-85bc-43a4-947a-61da0b1c16f5" providerId="ADAL" clId="{9501F7E4-DF9C-474A-A27F-B498915C5561}" dt="2023-11-15T14:29:12.287" v="8083" actId="338"/>
          <ac:spMkLst>
            <pc:docMk/>
            <pc:sldMk cId="1359469705" sldId="505"/>
            <ac:spMk id="274" creationId="{F62D0F1A-8749-7AB5-8A40-9385C1844053}"/>
          </ac:spMkLst>
        </pc:spChg>
        <pc:spChg chg="mod">
          <ac:chgData name="Cantamessa Astrid" userId="25f9f48d-85bc-43a4-947a-61da0b1c16f5" providerId="ADAL" clId="{9501F7E4-DF9C-474A-A27F-B498915C5561}" dt="2023-11-15T14:29:12.287" v="8083" actId="338"/>
          <ac:spMkLst>
            <pc:docMk/>
            <pc:sldMk cId="1359469705" sldId="505"/>
            <ac:spMk id="275" creationId="{A32675DF-02F8-15FA-F623-C1747984AC94}"/>
          </ac:spMkLst>
        </pc:spChg>
        <pc:spChg chg="mod">
          <ac:chgData name="Cantamessa Astrid" userId="25f9f48d-85bc-43a4-947a-61da0b1c16f5" providerId="ADAL" clId="{9501F7E4-DF9C-474A-A27F-B498915C5561}" dt="2023-11-15T14:29:12.287" v="8083" actId="338"/>
          <ac:spMkLst>
            <pc:docMk/>
            <pc:sldMk cId="1359469705" sldId="505"/>
            <ac:spMk id="276" creationId="{FD55579E-F6A6-E414-371A-CBD0E6263B96}"/>
          </ac:spMkLst>
        </pc:spChg>
        <pc:spChg chg="mod">
          <ac:chgData name="Cantamessa Astrid" userId="25f9f48d-85bc-43a4-947a-61da0b1c16f5" providerId="ADAL" clId="{9501F7E4-DF9C-474A-A27F-B498915C5561}" dt="2023-11-15T14:29:12.287" v="8083" actId="338"/>
          <ac:spMkLst>
            <pc:docMk/>
            <pc:sldMk cId="1359469705" sldId="505"/>
            <ac:spMk id="277" creationId="{276ACD37-4003-BB67-0B16-3B818C0FBC3A}"/>
          </ac:spMkLst>
        </pc:spChg>
        <pc:spChg chg="mod">
          <ac:chgData name="Cantamessa Astrid" userId="25f9f48d-85bc-43a4-947a-61da0b1c16f5" providerId="ADAL" clId="{9501F7E4-DF9C-474A-A27F-B498915C5561}" dt="2023-11-15T14:29:12.287" v="8083" actId="338"/>
          <ac:spMkLst>
            <pc:docMk/>
            <pc:sldMk cId="1359469705" sldId="505"/>
            <ac:spMk id="278" creationId="{9D48394E-CEF1-B636-FD92-00D858EE1EFF}"/>
          </ac:spMkLst>
        </pc:spChg>
        <pc:spChg chg="mod">
          <ac:chgData name="Cantamessa Astrid" userId="25f9f48d-85bc-43a4-947a-61da0b1c16f5" providerId="ADAL" clId="{9501F7E4-DF9C-474A-A27F-B498915C5561}" dt="2023-11-15T14:29:12.287" v="8083" actId="338"/>
          <ac:spMkLst>
            <pc:docMk/>
            <pc:sldMk cId="1359469705" sldId="505"/>
            <ac:spMk id="279" creationId="{D6011F24-2180-F130-53EC-F8D4EC3BAF69}"/>
          </ac:spMkLst>
        </pc:spChg>
        <pc:spChg chg="mod">
          <ac:chgData name="Cantamessa Astrid" userId="25f9f48d-85bc-43a4-947a-61da0b1c16f5" providerId="ADAL" clId="{9501F7E4-DF9C-474A-A27F-B498915C5561}" dt="2023-11-15T14:29:12.287" v="8083" actId="338"/>
          <ac:spMkLst>
            <pc:docMk/>
            <pc:sldMk cId="1359469705" sldId="505"/>
            <ac:spMk id="280" creationId="{9ACE07FF-71E6-8030-5A56-B55ECD0043FA}"/>
          </ac:spMkLst>
        </pc:spChg>
        <pc:spChg chg="mod">
          <ac:chgData name="Cantamessa Astrid" userId="25f9f48d-85bc-43a4-947a-61da0b1c16f5" providerId="ADAL" clId="{9501F7E4-DF9C-474A-A27F-B498915C5561}" dt="2023-11-15T14:29:12.287" v="8083" actId="338"/>
          <ac:spMkLst>
            <pc:docMk/>
            <pc:sldMk cId="1359469705" sldId="505"/>
            <ac:spMk id="281" creationId="{D491873C-ED3E-6766-4D90-3E40D50A2FA4}"/>
          </ac:spMkLst>
        </pc:spChg>
        <pc:spChg chg="mod">
          <ac:chgData name="Cantamessa Astrid" userId="25f9f48d-85bc-43a4-947a-61da0b1c16f5" providerId="ADAL" clId="{9501F7E4-DF9C-474A-A27F-B498915C5561}" dt="2023-11-15T14:29:12.287" v="8083" actId="338"/>
          <ac:spMkLst>
            <pc:docMk/>
            <pc:sldMk cId="1359469705" sldId="505"/>
            <ac:spMk id="282" creationId="{C45E5705-3DB4-E5BF-14C7-98CFDC7A3F71}"/>
          </ac:spMkLst>
        </pc:spChg>
        <pc:spChg chg="mod">
          <ac:chgData name="Cantamessa Astrid" userId="25f9f48d-85bc-43a4-947a-61da0b1c16f5" providerId="ADAL" clId="{9501F7E4-DF9C-474A-A27F-B498915C5561}" dt="2023-11-15T14:29:12.287" v="8083" actId="338"/>
          <ac:spMkLst>
            <pc:docMk/>
            <pc:sldMk cId="1359469705" sldId="505"/>
            <ac:spMk id="283" creationId="{2F7A6DC9-AB83-FB4E-1224-9D065800E60E}"/>
          </ac:spMkLst>
        </pc:spChg>
        <pc:spChg chg="mod">
          <ac:chgData name="Cantamessa Astrid" userId="25f9f48d-85bc-43a4-947a-61da0b1c16f5" providerId="ADAL" clId="{9501F7E4-DF9C-474A-A27F-B498915C5561}" dt="2023-11-15T14:29:12.287" v="8083" actId="338"/>
          <ac:spMkLst>
            <pc:docMk/>
            <pc:sldMk cId="1359469705" sldId="505"/>
            <ac:spMk id="284" creationId="{BCCB7BDD-ECCB-5F46-91D4-9911628AC22C}"/>
          </ac:spMkLst>
        </pc:spChg>
        <pc:spChg chg="mod">
          <ac:chgData name="Cantamessa Astrid" userId="25f9f48d-85bc-43a4-947a-61da0b1c16f5" providerId="ADAL" clId="{9501F7E4-DF9C-474A-A27F-B498915C5561}" dt="2023-11-15T14:29:12.287" v="8083" actId="338"/>
          <ac:spMkLst>
            <pc:docMk/>
            <pc:sldMk cId="1359469705" sldId="505"/>
            <ac:spMk id="285" creationId="{ED75D4A7-0CF5-D0CC-AC3F-EC02E0BBE5C8}"/>
          </ac:spMkLst>
        </pc:spChg>
        <pc:spChg chg="mod">
          <ac:chgData name="Cantamessa Astrid" userId="25f9f48d-85bc-43a4-947a-61da0b1c16f5" providerId="ADAL" clId="{9501F7E4-DF9C-474A-A27F-B498915C5561}" dt="2023-11-15T14:29:12.287" v="8083" actId="338"/>
          <ac:spMkLst>
            <pc:docMk/>
            <pc:sldMk cId="1359469705" sldId="505"/>
            <ac:spMk id="286" creationId="{6D074D56-B688-5091-DBD6-E1067C0AA50B}"/>
          </ac:spMkLst>
        </pc:spChg>
        <pc:spChg chg="mod">
          <ac:chgData name="Cantamessa Astrid" userId="25f9f48d-85bc-43a4-947a-61da0b1c16f5" providerId="ADAL" clId="{9501F7E4-DF9C-474A-A27F-B498915C5561}" dt="2023-11-15T14:29:12.287" v="8083" actId="338"/>
          <ac:spMkLst>
            <pc:docMk/>
            <pc:sldMk cId="1359469705" sldId="505"/>
            <ac:spMk id="287" creationId="{D606B551-4C67-B13C-D55F-CD828F831247}"/>
          </ac:spMkLst>
        </pc:spChg>
        <pc:spChg chg="mod">
          <ac:chgData name="Cantamessa Astrid" userId="25f9f48d-85bc-43a4-947a-61da0b1c16f5" providerId="ADAL" clId="{9501F7E4-DF9C-474A-A27F-B498915C5561}" dt="2023-11-15T14:29:12.287" v="8083" actId="338"/>
          <ac:spMkLst>
            <pc:docMk/>
            <pc:sldMk cId="1359469705" sldId="505"/>
            <ac:spMk id="288" creationId="{7C9E869D-A259-C9E1-94CA-C1F7BFABC22E}"/>
          </ac:spMkLst>
        </pc:spChg>
        <pc:spChg chg="mod">
          <ac:chgData name="Cantamessa Astrid" userId="25f9f48d-85bc-43a4-947a-61da0b1c16f5" providerId="ADAL" clId="{9501F7E4-DF9C-474A-A27F-B498915C5561}" dt="2023-11-15T14:29:12.287" v="8083" actId="338"/>
          <ac:spMkLst>
            <pc:docMk/>
            <pc:sldMk cId="1359469705" sldId="505"/>
            <ac:spMk id="289" creationId="{479253D5-418B-4C4B-652C-E4FFF3858BE7}"/>
          </ac:spMkLst>
        </pc:spChg>
        <pc:spChg chg="mod">
          <ac:chgData name="Cantamessa Astrid" userId="25f9f48d-85bc-43a4-947a-61da0b1c16f5" providerId="ADAL" clId="{9501F7E4-DF9C-474A-A27F-B498915C5561}" dt="2023-11-15T14:29:12.287" v="8083" actId="338"/>
          <ac:spMkLst>
            <pc:docMk/>
            <pc:sldMk cId="1359469705" sldId="505"/>
            <ac:spMk id="290" creationId="{684C6EF2-BCDA-E12C-A750-EAF17A5250B6}"/>
          </ac:spMkLst>
        </pc:spChg>
        <pc:spChg chg="mod">
          <ac:chgData name="Cantamessa Astrid" userId="25f9f48d-85bc-43a4-947a-61da0b1c16f5" providerId="ADAL" clId="{9501F7E4-DF9C-474A-A27F-B498915C5561}" dt="2023-11-15T14:29:12.287" v="8083" actId="338"/>
          <ac:spMkLst>
            <pc:docMk/>
            <pc:sldMk cId="1359469705" sldId="505"/>
            <ac:spMk id="291" creationId="{36901667-F8C8-1808-6262-B703E903FBEB}"/>
          </ac:spMkLst>
        </pc:spChg>
        <pc:spChg chg="mod">
          <ac:chgData name="Cantamessa Astrid" userId="25f9f48d-85bc-43a4-947a-61da0b1c16f5" providerId="ADAL" clId="{9501F7E4-DF9C-474A-A27F-B498915C5561}" dt="2023-11-15T14:29:12.287" v="8083" actId="338"/>
          <ac:spMkLst>
            <pc:docMk/>
            <pc:sldMk cId="1359469705" sldId="505"/>
            <ac:spMk id="292" creationId="{A702E246-9A2D-6220-B350-0B95C8DB863C}"/>
          </ac:spMkLst>
        </pc:spChg>
        <pc:spChg chg="mod">
          <ac:chgData name="Cantamessa Astrid" userId="25f9f48d-85bc-43a4-947a-61da0b1c16f5" providerId="ADAL" clId="{9501F7E4-DF9C-474A-A27F-B498915C5561}" dt="2023-11-15T14:29:12.287" v="8083" actId="338"/>
          <ac:spMkLst>
            <pc:docMk/>
            <pc:sldMk cId="1359469705" sldId="505"/>
            <ac:spMk id="293" creationId="{B91AA619-4CE8-838F-CC01-DB5243A29B37}"/>
          </ac:spMkLst>
        </pc:spChg>
        <pc:spChg chg="mod">
          <ac:chgData name="Cantamessa Astrid" userId="25f9f48d-85bc-43a4-947a-61da0b1c16f5" providerId="ADAL" clId="{9501F7E4-DF9C-474A-A27F-B498915C5561}" dt="2023-11-15T14:29:12.287" v="8083" actId="338"/>
          <ac:spMkLst>
            <pc:docMk/>
            <pc:sldMk cId="1359469705" sldId="505"/>
            <ac:spMk id="294" creationId="{7213A2A4-0187-F635-3417-6696D53C49C0}"/>
          </ac:spMkLst>
        </pc:spChg>
        <pc:spChg chg="mod">
          <ac:chgData name="Cantamessa Astrid" userId="25f9f48d-85bc-43a4-947a-61da0b1c16f5" providerId="ADAL" clId="{9501F7E4-DF9C-474A-A27F-B498915C5561}" dt="2023-11-15T14:29:12.287" v="8083" actId="338"/>
          <ac:spMkLst>
            <pc:docMk/>
            <pc:sldMk cId="1359469705" sldId="505"/>
            <ac:spMk id="295" creationId="{D20D9893-8824-75B9-0B39-E8928EFCA32B}"/>
          </ac:spMkLst>
        </pc:spChg>
        <pc:spChg chg="mod">
          <ac:chgData name="Cantamessa Astrid" userId="25f9f48d-85bc-43a4-947a-61da0b1c16f5" providerId="ADAL" clId="{9501F7E4-DF9C-474A-A27F-B498915C5561}" dt="2023-11-15T14:29:12.287" v="8083" actId="338"/>
          <ac:spMkLst>
            <pc:docMk/>
            <pc:sldMk cId="1359469705" sldId="505"/>
            <ac:spMk id="296" creationId="{B544FF8A-D740-163D-D792-59DB6522E8E2}"/>
          </ac:spMkLst>
        </pc:spChg>
        <pc:spChg chg="mod">
          <ac:chgData name="Cantamessa Astrid" userId="25f9f48d-85bc-43a4-947a-61da0b1c16f5" providerId="ADAL" clId="{9501F7E4-DF9C-474A-A27F-B498915C5561}" dt="2023-11-15T14:29:12.287" v="8083" actId="338"/>
          <ac:spMkLst>
            <pc:docMk/>
            <pc:sldMk cId="1359469705" sldId="505"/>
            <ac:spMk id="297" creationId="{5C8D30E0-F489-6491-54CF-EBCF1E29584D}"/>
          </ac:spMkLst>
        </pc:spChg>
        <pc:spChg chg="mod">
          <ac:chgData name="Cantamessa Astrid" userId="25f9f48d-85bc-43a4-947a-61da0b1c16f5" providerId="ADAL" clId="{9501F7E4-DF9C-474A-A27F-B498915C5561}" dt="2023-11-15T14:29:12.287" v="8083" actId="338"/>
          <ac:spMkLst>
            <pc:docMk/>
            <pc:sldMk cId="1359469705" sldId="505"/>
            <ac:spMk id="298" creationId="{583CBED9-6D35-07EE-3438-E0ECEDDFB344}"/>
          </ac:spMkLst>
        </pc:spChg>
        <pc:spChg chg="mod">
          <ac:chgData name="Cantamessa Astrid" userId="25f9f48d-85bc-43a4-947a-61da0b1c16f5" providerId="ADAL" clId="{9501F7E4-DF9C-474A-A27F-B498915C5561}" dt="2023-11-15T14:29:12.287" v="8083" actId="338"/>
          <ac:spMkLst>
            <pc:docMk/>
            <pc:sldMk cId="1359469705" sldId="505"/>
            <ac:spMk id="299" creationId="{6CD02A8D-ED51-7A8F-52B1-FC5A1EED2344}"/>
          </ac:spMkLst>
        </pc:spChg>
        <pc:spChg chg="mod">
          <ac:chgData name="Cantamessa Astrid" userId="25f9f48d-85bc-43a4-947a-61da0b1c16f5" providerId="ADAL" clId="{9501F7E4-DF9C-474A-A27F-B498915C5561}" dt="2023-11-15T14:29:12.287" v="8083" actId="338"/>
          <ac:spMkLst>
            <pc:docMk/>
            <pc:sldMk cId="1359469705" sldId="505"/>
            <ac:spMk id="300" creationId="{F08C1C8D-F66E-652C-09D8-530B56806029}"/>
          </ac:spMkLst>
        </pc:spChg>
        <pc:spChg chg="mod">
          <ac:chgData name="Cantamessa Astrid" userId="25f9f48d-85bc-43a4-947a-61da0b1c16f5" providerId="ADAL" clId="{9501F7E4-DF9C-474A-A27F-B498915C5561}" dt="2023-11-15T14:29:12.287" v="8083" actId="338"/>
          <ac:spMkLst>
            <pc:docMk/>
            <pc:sldMk cId="1359469705" sldId="505"/>
            <ac:spMk id="301" creationId="{B75B78D3-F055-17A0-7A85-A045340C6F6C}"/>
          </ac:spMkLst>
        </pc:spChg>
        <pc:spChg chg="mod">
          <ac:chgData name="Cantamessa Astrid" userId="25f9f48d-85bc-43a4-947a-61da0b1c16f5" providerId="ADAL" clId="{9501F7E4-DF9C-474A-A27F-B498915C5561}" dt="2023-11-15T14:29:12.287" v="8083" actId="338"/>
          <ac:spMkLst>
            <pc:docMk/>
            <pc:sldMk cId="1359469705" sldId="505"/>
            <ac:spMk id="302" creationId="{8644B9D0-B0A6-9A01-C791-8CEDEAE519C5}"/>
          </ac:spMkLst>
        </pc:spChg>
        <pc:spChg chg="mod">
          <ac:chgData name="Cantamessa Astrid" userId="25f9f48d-85bc-43a4-947a-61da0b1c16f5" providerId="ADAL" clId="{9501F7E4-DF9C-474A-A27F-B498915C5561}" dt="2023-11-15T14:29:12.287" v="8083" actId="338"/>
          <ac:spMkLst>
            <pc:docMk/>
            <pc:sldMk cId="1359469705" sldId="505"/>
            <ac:spMk id="303" creationId="{BB48024C-27D2-74F6-FC55-4F5EADA01455}"/>
          </ac:spMkLst>
        </pc:spChg>
        <pc:grpChg chg="mod">
          <ac:chgData name="Cantamessa Astrid" userId="25f9f48d-85bc-43a4-947a-61da0b1c16f5" providerId="ADAL" clId="{9501F7E4-DF9C-474A-A27F-B498915C5561}" dt="2023-11-15T14:29:12.287" v="8083" actId="338"/>
          <ac:grpSpMkLst>
            <pc:docMk/>
            <pc:sldMk cId="1359469705" sldId="505"/>
            <ac:grpSpMk id="1" creationId="{00000000-0000-0000-0000-000000000000}"/>
          </ac:grpSpMkLst>
        </pc:grpChg>
        <pc:grpChg chg="mod">
          <ac:chgData name="Cantamessa Astrid" userId="25f9f48d-85bc-43a4-947a-61da0b1c16f5" providerId="ADAL" clId="{9501F7E4-DF9C-474A-A27F-B498915C5561}" dt="2023-11-15T14:29:12.287" v="8083" actId="338"/>
          <ac:grpSpMkLst>
            <pc:docMk/>
            <pc:sldMk cId="1359469705" sldId="505"/>
            <ac:grpSpMk id="4" creationId="{3EEA47A6-FFB3-34B5-212F-2A0A050C03D4}"/>
          </ac:grpSpMkLst>
        </pc:grpChg>
        <pc:grpChg chg="del">
          <ac:chgData name="Cantamessa Astrid" userId="25f9f48d-85bc-43a4-947a-61da0b1c16f5" providerId="ADAL" clId="{9501F7E4-DF9C-474A-A27F-B498915C5561}" dt="2023-11-15T14:28:37.350" v="8075" actId="478"/>
          <ac:grpSpMkLst>
            <pc:docMk/>
            <pc:sldMk cId="1359469705" sldId="505"/>
            <ac:grpSpMk id="91" creationId="{14AD36CD-1561-C77C-09F5-3A4730D2A15E}"/>
          </ac:grpSpMkLst>
        </pc:grpChg>
        <pc:grpChg chg="del">
          <ac:chgData name="Cantamessa Astrid" userId="25f9f48d-85bc-43a4-947a-61da0b1c16f5" providerId="ADAL" clId="{9501F7E4-DF9C-474A-A27F-B498915C5561}" dt="2023-11-15T14:28:35.652" v="8074" actId="478"/>
          <ac:grpSpMkLst>
            <pc:docMk/>
            <pc:sldMk cId="1359469705" sldId="505"/>
            <ac:grpSpMk id="102" creationId="{6C2199AF-8567-33F8-64FB-A05422E5696E}"/>
          </ac:grpSpMkLst>
        </pc:grpChg>
        <pc:grpChg chg="del">
          <ac:chgData name="Cantamessa Astrid" userId="25f9f48d-85bc-43a4-947a-61da0b1c16f5" providerId="ADAL" clId="{9501F7E4-DF9C-474A-A27F-B498915C5561}" dt="2023-11-15T14:28:35.652" v="8074" actId="478"/>
          <ac:grpSpMkLst>
            <pc:docMk/>
            <pc:sldMk cId="1359469705" sldId="505"/>
            <ac:grpSpMk id="148" creationId="{3C0123F3-1038-B214-225D-FB206A4146D2}"/>
          </ac:grpSpMkLst>
        </pc:grpChg>
        <pc:grpChg chg="del">
          <ac:chgData name="Cantamessa Astrid" userId="25f9f48d-85bc-43a4-947a-61da0b1c16f5" providerId="ADAL" clId="{9501F7E4-DF9C-474A-A27F-B498915C5561}" dt="2023-11-15T14:28:35.652" v="8074" actId="478"/>
          <ac:grpSpMkLst>
            <pc:docMk/>
            <pc:sldMk cId="1359469705" sldId="505"/>
            <ac:grpSpMk id="149" creationId="{5C2DA842-9D15-A3D9-732F-3758735445C2}"/>
          </ac:grpSpMkLst>
        </pc:grpChg>
        <pc:grpChg chg="del">
          <ac:chgData name="Cantamessa Astrid" userId="25f9f48d-85bc-43a4-947a-61da0b1c16f5" providerId="ADAL" clId="{9501F7E4-DF9C-474A-A27F-B498915C5561}" dt="2023-11-15T14:28:35.652" v="8074" actId="478"/>
          <ac:grpSpMkLst>
            <pc:docMk/>
            <pc:sldMk cId="1359469705" sldId="505"/>
            <ac:grpSpMk id="150" creationId="{498EEAC4-0AE0-DD56-A170-1A4D71653018}"/>
          </ac:grpSpMkLst>
        </pc:grpChg>
        <pc:grpChg chg="del">
          <ac:chgData name="Cantamessa Astrid" userId="25f9f48d-85bc-43a4-947a-61da0b1c16f5" providerId="ADAL" clId="{9501F7E4-DF9C-474A-A27F-B498915C5561}" dt="2023-11-15T14:28:35.652" v="8074" actId="478"/>
          <ac:grpSpMkLst>
            <pc:docMk/>
            <pc:sldMk cId="1359469705" sldId="505"/>
            <ac:grpSpMk id="155" creationId="{3477F7D8-4D3C-B8BC-BE87-33DCEF7B34B4}"/>
          </ac:grpSpMkLst>
        </pc:grpChg>
        <pc:grpChg chg="del">
          <ac:chgData name="Cantamessa Astrid" userId="25f9f48d-85bc-43a4-947a-61da0b1c16f5" providerId="ADAL" clId="{9501F7E4-DF9C-474A-A27F-B498915C5561}" dt="2023-11-15T14:28:35.652" v="8074" actId="478"/>
          <ac:grpSpMkLst>
            <pc:docMk/>
            <pc:sldMk cId="1359469705" sldId="505"/>
            <ac:grpSpMk id="181" creationId="{1CAC1AD1-5209-F1AE-E297-544CB13B682A}"/>
          </ac:grpSpMkLst>
        </pc:grpChg>
        <pc:grpChg chg="del">
          <ac:chgData name="Cantamessa Astrid" userId="25f9f48d-85bc-43a4-947a-61da0b1c16f5" providerId="ADAL" clId="{9501F7E4-DF9C-474A-A27F-B498915C5561}" dt="2023-11-15T14:28:35.652" v="8074" actId="478"/>
          <ac:grpSpMkLst>
            <pc:docMk/>
            <pc:sldMk cId="1359469705" sldId="505"/>
            <ac:grpSpMk id="208" creationId="{FD856030-1AB9-2CE8-6D5F-3AF4C6D06E77}"/>
          </ac:grpSpMkLst>
        </pc:grpChg>
        <pc:picChg chg="mod">
          <ac:chgData name="Cantamessa Astrid" userId="25f9f48d-85bc-43a4-947a-61da0b1c16f5" providerId="ADAL" clId="{9501F7E4-DF9C-474A-A27F-B498915C5561}" dt="2023-11-15T14:29:12.287" v="8083" actId="338"/>
          <ac:picMkLst>
            <pc:docMk/>
            <pc:sldMk cId="1359469705" sldId="505"/>
            <ac:picMk id="62" creationId="{93AC239C-1572-CB67-A2C5-0ABC2CAD4172}"/>
          </ac:picMkLst>
        </pc:picChg>
        <pc:picChg chg="mod">
          <ac:chgData name="Cantamessa Astrid" userId="25f9f48d-85bc-43a4-947a-61da0b1c16f5" providerId="ADAL" clId="{9501F7E4-DF9C-474A-A27F-B498915C5561}" dt="2023-11-15T14:29:12.287" v="8083" actId="338"/>
          <ac:picMkLst>
            <pc:docMk/>
            <pc:sldMk cId="1359469705" sldId="505"/>
            <ac:picMk id="69" creationId="{66B4435D-94F3-4FA0-9B23-F8E5B1A886CF}"/>
          </ac:picMkLst>
        </pc:picChg>
        <pc:picChg chg="add del mod">
          <ac:chgData name="Cantamessa Astrid" userId="25f9f48d-85bc-43a4-947a-61da0b1c16f5" providerId="ADAL" clId="{9501F7E4-DF9C-474A-A27F-B498915C5561}" dt="2023-11-15T14:29:14.902" v="8084" actId="338"/>
          <ac:picMkLst>
            <pc:docMk/>
            <pc:sldMk cId="1359469705" sldId="505"/>
            <ac:picMk id="101" creationId="{11E7F14E-F2F2-B977-AD4E-075AC8E197E7}"/>
          </ac:picMkLst>
        </pc:picChg>
        <pc:picChg chg="mod">
          <ac:chgData name="Cantamessa Astrid" userId="25f9f48d-85bc-43a4-947a-61da0b1c16f5" providerId="ADAL" clId="{9501F7E4-DF9C-474A-A27F-B498915C5561}" dt="2023-11-15T14:29:12.287" v="8083" actId="338"/>
          <ac:picMkLst>
            <pc:docMk/>
            <pc:sldMk cId="1359469705" sldId="505"/>
            <ac:picMk id="241" creationId="{8EB127A2-CFD2-62E8-06E8-53A375D0E045}"/>
          </ac:picMkLst>
        </pc:picChg>
        <pc:picChg chg="mod">
          <ac:chgData name="Cantamessa Astrid" userId="25f9f48d-85bc-43a4-947a-61da0b1c16f5" providerId="ADAL" clId="{9501F7E4-DF9C-474A-A27F-B498915C5561}" dt="2023-11-15T14:29:12.287" v="8083" actId="338"/>
          <ac:picMkLst>
            <pc:docMk/>
            <pc:sldMk cId="1359469705" sldId="505"/>
            <ac:picMk id="242" creationId="{3DAFAC39-C79C-14E6-D831-C39B6A364ACA}"/>
          </ac:picMkLst>
        </pc:picChg>
        <pc:cxnChg chg="del">
          <ac:chgData name="Cantamessa Astrid" userId="25f9f48d-85bc-43a4-947a-61da0b1c16f5" providerId="ADAL" clId="{9501F7E4-DF9C-474A-A27F-B498915C5561}" dt="2023-11-15T14:28:35.652" v="8074" actId="478"/>
          <ac:cxnSpMkLst>
            <pc:docMk/>
            <pc:sldMk cId="1359469705" sldId="505"/>
            <ac:cxnSpMk id="120" creationId="{E31359A6-28E0-4CB8-947C-9B99A74D9977}"/>
          </ac:cxnSpMkLst>
        </pc:cxnChg>
        <pc:cxnChg chg="del mod">
          <ac:chgData name="Cantamessa Astrid" userId="25f9f48d-85bc-43a4-947a-61da0b1c16f5" providerId="ADAL" clId="{9501F7E4-DF9C-474A-A27F-B498915C5561}" dt="2023-11-15T14:28:35.652" v="8074" actId="478"/>
          <ac:cxnSpMkLst>
            <pc:docMk/>
            <pc:sldMk cId="1359469705" sldId="505"/>
            <ac:cxnSpMk id="189" creationId="{F3B51D7B-2E50-DA44-FF31-9ABE1F5999C4}"/>
          </ac:cxnSpMkLst>
        </pc:cxnChg>
        <pc:cxnChg chg="del mod">
          <ac:chgData name="Cantamessa Astrid" userId="25f9f48d-85bc-43a4-947a-61da0b1c16f5" providerId="ADAL" clId="{9501F7E4-DF9C-474A-A27F-B498915C5561}" dt="2023-11-15T14:28:35.652" v="8074" actId="478"/>
          <ac:cxnSpMkLst>
            <pc:docMk/>
            <pc:sldMk cId="1359469705" sldId="505"/>
            <ac:cxnSpMk id="191" creationId="{BC6E954E-DC35-17D5-DE45-8DB277131B70}"/>
          </ac:cxnSpMkLst>
        </pc:cxnChg>
        <pc:cxnChg chg="del mod">
          <ac:chgData name="Cantamessa Astrid" userId="25f9f48d-85bc-43a4-947a-61da0b1c16f5" providerId="ADAL" clId="{9501F7E4-DF9C-474A-A27F-B498915C5561}" dt="2023-11-15T14:28:35.652" v="8074" actId="478"/>
          <ac:cxnSpMkLst>
            <pc:docMk/>
            <pc:sldMk cId="1359469705" sldId="505"/>
            <ac:cxnSpMk id="193" creationId="{C964EECC-7281-1F13-D95F-F730B8A5AFF9}"/>
          </ac:cxnSpMkLst>
        </pc:cxnChg>
        <pc:cxnChg chg="del mod">
          <ac:chgData name="Cantamessa Astrid" userId="25f9f48d-85bc-43a4-947a-61da0b1c16f5" providerId="ADAL" clId="{9501F7E4-DF9C-474A-A27F-B498915C5561}" dt="2023-11-15T14:28:35.652" v="8074" actId="478"/>
          <ac:cxnSpMkLst>
            <pc:docMk/>
            <pc:sldMk cId="1359469705" sldId="505"/>
            <ac:cxnSpMk id="196" creationId="{7F000AD3-0BA5-7868-47BA-EAEBACAD4AC5}"/>
          </ac:cxnSpMkLst>
        </pc:cxnChg>
        <pc:cxnChg chg="mod">
          <ac:chgData name="Cantamessa Astrid" userId="25f9f48d-85bc-43a4-947a-61da0b1c16f5" providerId="ADAL" clId="{9501F7E4-DF9C-474A-A27F-B498915C5561}" dt="2023-11-15T14:29:12.287" v="8083" actId="338"/>
          <ac:cxnSpMkLst>
            <pc:docMk/>
            <pc:sldMk cId="1359469705" sldId="505"/>
            <ac:cxnSpMk id="239" creationId="{D6B428CE-64D7-B0AE-2198-67D8FCC1B71D}"/>
          </ac:cxnSpMkLst>
        </pc:cxnChg>
      </pc:sldChg>
      <pc:sldChg chg="addSp delSp modSp add mod">
        <pc:chgData name="Cantamessa Astrid" userId="25f9f48d-85bc-43a4-947a-61da0b1c16f5" providerId="ADAL" clId="{9501F7E4-DF9C-474A-A27F-B498915C5561}" dt="2023-11-15T18:01:17.289" v="9138" actId="113"/>
        <pc:sldMkLst>
          <pc:docMk/>
          <pc:sldMk cId="541388289" sldId="506"/>
        </pc:sldMkLst>
        <pc:spChg chg="mod">
          <ac:chgData name="Cantamessa Astrid" userId="25f9f48d-85bc-43a4-947a-61da0b1c16f5" providerId="ADAL" clId="{9501F7E4-DF9C-474A-A27F-B498915C5561}" dt="2023-11-15T17:49:14.329" v="8545" actId="20577"/>
          <ac:spMkLst>
            <pc:docMk/>
            <pc:sldMk cId="541388289" sldId="506"/>
            <ac:spMk id="2" creationId="{19FB2BC9-8EAE-466E-BF85-797572A8E22E}"/>
          </ac:spMkLst>
        </pc:spChg>
        <pc:spChg chg="add mod">
          <ac:chgData name="Cantamessa Astrid" userId="25f9f48d-85bc-43a4-947a-61da0b1c16f5" providerId="ADAL" clId="{9501F7E4-DF9C-474A-A27F-B498915C5561}" dt="2023-11-15T18:01:17.289" v="9138" actId="113"/>
          <ac:spMkLst>
            <pc:docMk/>
            <pc:sldMk cId="541388289" sldId="506"/>
            <ac:spMk id="4" creationId="{D088B618-C6C2-E362-AB8F-27F504CEB68B}"/>
          </ac:spMkLst>
        </pc:spChg>
        <pc:spChg chg="add del mod">
          <ac:chgData name="Cantamessa Astrid" userId="25f9f48d-85bc-43a4-947a-61da0b1c16f5" providerId="ADAL" clId="{9501F7E4-DF9C-474A-A27F-B498915C5561}" dt="2023-11-15T17:50:13.555" v="8561" actId="478"/>
          <ac:spMkLst>
            <pc:docMk/>
            <pc:sldMk cId="541388289" sldId="506"/>
            <ac:spMk id="6" creationId="{943FC2CE-E674-9D33-21F6-56DDDE21BA9C}"/>
          </ac:spMkLst>
        </pc:spChg>
        <pc:spChg chg="del mod">
          <ac:chgData name="Cantamessa Astrid" userId="25f9f48d-85bc-43a4-947a-61da0b1c16f5" providerId="ADAL" clId="{9501F7E4-DF9C-474A-A27F-B498915C5561}" dt="2023-11-15T17:50:10.594" v="8560" actId="478"/>
          <ac:spMkLst>
            <pc:docMk/>
            <pc:sldMk cId="541388289" sldId="506"/>
            <ac:spMk id="31" creationId="{23AEB155-CBB8-41A4-86DD-20803DDB2141}"/>
          </ac:spMkLst>
        </pc:spChg>
        <pc:picChg chg="add mod">
          <ac:chgData name="Cantamessa Astrid" userId="25f9f48d-85bc-43a4-947a-61da0b1c16f5" providerId="ADAL" clId="{9501F7E4-DF9C-474A-A27F-B498915C5561}" dt="2023-11-15T17:58:19.482" v="9073" actId="1076"/>
          <ac:picMkLst>
            <pc:docMk/>
            <pc:sldMk cId="541388289" sldId="506"/>
            <ac:picMk id="1026" creationId="{9514C45D-528C-004A-8BD2-A563083C190B}"/>
          </ac:picMkLst>
        </pc:picChg>
        <pc:picChg chg="add mod">
          <ac:chgData name="Cantamessa Astrid" userId="25f9f48d-85bc-43a4-947a-61da0b1c16f5" providerId="ADAL" clId="{9501F7E4-DF9C-474A-A27F-B498915C5561}" dt="2023-11-15T17:57:36.954" v="9056" actId="1076"/>
          <ac:picMkLst>
            <pc:docMk/>
            <pc:sldMk cId="541388289" sldId="506"/>
            <ac:picMk id="1028" creationId="{A7132BD2-3964-6F35-D015-B5EBFF5324AC}"/>
          </ac:picMkLst>
        </pc:picChg>
        <pc:picChg chg="add mod">
          <ac:chgData name="Cantamessa Astrid" userId="25f9f48d-85bc-43a4-947a-61da0b1c16f5" providerId="ADAL" clId="{9501F7E4-DF9C-474A-A27F-B498915C5561}" dt="2023-11-15T17:57:39.871" v="9057" actId="1076"/>
          <ac:picMkLst>
            <pc:docMk/>
            <pc:sldMk cId="541388289" sldId="506"/>
            <ac:picMk id="1029" creationId="{3A93EB40-EE0A-53F0-4608-82CBF6795EEE}"/>
          </ac:picMkLst>
        </pc:picChg>
        <pc:picChg chg="add mod">
          <ac:chgData name="Cantamessa Astrid" userId="25f9f48d-85bc-43a4-947a-61da0b1c16f5" providerId="ADAL" clId="{9501F7E4-DF9C-474A-A27F-B498915C5561}" dt="2023-11-15T17:57:47.151" v="9061" actId="1076"/>
          <ac:picMkLst>
            <pc:docMk/>
            <pc:sldMk cId="541388289" sldId="506"/>
            <ac:picMk id="1030" creationId="{8AE309DE-364D-6E92-B8F1-0385372D5F0A}"/>
          </ac:picMkLst>
        </pc:picChg>
        <pc:picChg chg="add mod">
          <ac:chgData name="Cantamessa Astrid" userId="25f9f48d-85bc-43a4-947a-61da0b1c16f5" providerId="ADAL" clId="{9501F7E4-DF9C-474A-A27F-B498915C5561}" dt="2023-11-15T17:58:13.183" v="9071" actId="1076"/>
          <ac:picMkLst>
            <pc:docMk/>
            <pc:sldMk cId="541388289" sldId="506"/>
            <ac:picMk id="1032" creationId="{9BB51AC4-6E83-E950-75D3-7D997788157B}"/>
          </ac:picMkLst>
        </pc:picChg>
      </pc:sldChg>
      <pc:sldChg chg="add del">
        <pc:chgData name="Cantamessa Astrid" userId="25f9f48d-85bc-43a4-947a-61da0b1c16f5" providerId="ADAL" clId="{9501F7E4-DF9C-474A-A27F-B498915C5561}" dt="2023-11-15T14:33:18.849" v="8143"/>
        <pc:sldMkLst>
          <pc:docMk/>
          <pc:sldMk cId="779996434" sldId="506"/>
        </pc:sldMkLst>
      </pc:sldChg>
      <pc:sldChg chg="add del">
        <pc:chgData name="Cantamessa Astrid" userId="25f9f48d-85bc-43a4-947a-61da0b1c16f5" providerId="ADAL" clId="{9501F7E4-DF9C-474A-A27F-B498915C5561}" dt="2023-11-15T18:03:51.289" v="9211" actId="47"/>
        <pc:sldMkLst>
          <pc:docMk/>
          <pc:sldMk cId="3672412175" sldId="507"/>
        </pc:sldMkLst>
      </pc:sldChg>
      <pc:sldChg chg="addSp delSp modSp add mod">
        <pc:chgData name="Cantamessa Astrid" userId="25f9f48d-85bc-43a4-947a-61da0b1c16f5" providerId="ADAL" clId="{9501F7E4-DF9C-474A-A27F-B498915C5561}" dt="2023-11-15T18:06:25.695" v="9246" actId="403"/>
        <pc:sldMkLst>
          <pc:docMk/>
          <pc:sldMk cId="1200954595" sldId="508"/>
        </pc:sldMkLst>
        <pc:spChg chg="mod">
          <ac:chgData name="Cantamessa Astrid" userId="25f9f48d-85bc-43a4-947a-61da0b1c16f5" providerId="ADAL" clId="{9501F7E4-DF9C-474A-A27F-B498915C5561}" dt="2023-11-15T17:59:01.031" v="9078" actId="20577"/>
          <ac:spMkLst>
            <pc:docMk/>
            <pc:sldMk cId="1200954595" sldId="508"/>
            <ac:spMk id="2" creationId="{19FB2BC9-8EAE-466E-BF85-797572A8E22E}"/>
          </ac:spMkLst>
        </pc:spChg>
        <pc:spChg chg="mod">
          <ac:chgData name="Cantamessa Astrid" userId="25f9f48d-85bc-43a4-947a-61da0b1c16f5" providerId="ADAL" clId="{9501F7E4-DF9C-474A-A27F-B498915C5561}" dt="2023-11-15T18:06:25.695" v="9246" actId="403"/>
          <ac:spMkLst>
            <pc:docMk/>
            <pc:sldMk cId="1200954595" sldId="508"/>
            <ac:spMk id="4" creationId="{D088B618-C6C2-E362-AB8F-27F504CEB68B}"/>
          </ac:spMkLst>
        </pc:spChg>
        <pc:spChg chg="add mod">
          <ac:chgData name="Cantamessa Astrid" userId="25f9f48d-85bc-43a4-947a-61da0b1c16f5" providerId="ADAL" clId="{9501F7E4-DF9C-474A-A27F-B498915C5561}" dt="2023-11-15T18:00:27.726" v="9094" actId="1076"/>
          <ac:spMkLst>
            <pc:docMk/>
            <pc:sldMk cId="1200954595" sldId="508"/>
            <ac:spMk id="6" creationId="{97EE8E83-E23D-CCE9-0990-860FD31B27EC}"/>
          </ac:spMkLst>
        </pc:spChg>
        <pc:spChg chg="add del mod">
          <ac:chgData name="Cantamessa Astrid" userId="25f9f48d-85bc-43a4-947a-61da0b1c16f5" providerId="ADAL" clId="{9501F7E4-DF9C-474A-A27F-B498915C5561}" dt="2023-11-15T18:03:14.520" v="9191" actId="478"/>
          <ac:spMkLst>
            <pc:docMk/>
            <pc:sldMk cId="1200954595" sldId="508"/>
            <ac:spMk id="7" creationId="{83C7C893-2F43-FFB4-B705-995806F1FDEE}"/>
          </ac:spMkLst>
        </pc:spChg>
        <pc:picChg chg="add mod">
          <ac:chgData name="Cantamessa Astrid" userId="25f9f48d-85bc-43a4-947a-61da0b1c16f5" providerId="ADAL" clId="{9501F7E4-DF9C-474A-A27F-B498915C5561}" dt="2023-11-15T18:00:27.726" v="9094" actId="1076"/>
          <ac:picMkLst>
            <pc:docMk/>
            <pc:sldMk cId="1200954595" sldId="508"/>
            <ac:picMk id="5" creationId="{0F8DF6A9-67E6-137B-4FB3-79C61351091D}"/>
          </ac:picMkLst>
        </pc:picChg>
        <pc:picChg chg="del">
          <ac:chgData name="Cantamessa Astrid" userId="25f9f48d-85bc-43a4-947a-61da0b1c16f5" providerId="ADAL" clId="{9501F7E4-DF9C-474A-A27F-B498915C5561}" dt="2023-11-15T17:59:26.179" v="9082" actId="478"/>
          <ac:picMkLst>
            <pc:docMk/>
            <pc:sldMk cId="1200954595" sldId="508"/>
            <ac:picMk id="1026" creationId="{9514C45D-528C-004A-8BD2-A563083C190B}"/>
          </ac:picMkLst>
        </pc:picChg>
        <pc:picChg chg="del">
          <ac:chgData name="Cantamessa Astrid" userId="25f9f48d-85bc-43a4-947a-61da0b1c16f5" providerId="ADAL" clId="{9501F7E4-DF9C-474A-A27F-B498915C5561}" dt="2023-11-15T17:59:29.696" v="9083" actId="478"/>
          <ac:picMkLst>
            <pc:docMk/>
            <pc:sldMk cId="1200954595" sldId="508"/>
            <ac:picMk id="1028" creationId="{A7132BD2-3964-6F35-D015-B5EBFF5324AC}"/>
          </ac:picMkLst>
        </pc:picChg>
        <pc:picChg chg="del">
          <ac:chgData name="Cantamessa Astrid" userId="25f9f48d-85bc-43a4-947a-61da0b1c16f5" providerId="ADAL" clId="{9501F7E4-DF9C-474A-A27F-B498915C5561}" dt="2023-11-15T17:59:29.696" v="9083" actId="478"/>
          <ac:picMkLst>
            <pc:docMk/>
            <pc:sldMk cId="1200954595" sldId="508"/>
            <ac:picMk id="1029" creationId="{3A93EB40-EE0A-53F0-4608-82CBF6795EEE}"/>
          </ac:picMkLst>
        </pc:picChg>
        <pc:picChg chg="del">
          <ac:chgData name="Cantamessa Astrid" userId="25f9f48d-85bc-43a4-947a-61da0b1c16f5" providerId="ADAL" clId="{9501F7E4-DF9C-474A-A27F-B498915C5561}" dt="2023-11-15T17:59:29.696" v="9083" actId="478"/>
          <ac:picMkLst>
            <pc:docMk/>
            <pc:sldMk cId="1200954595" sldId="508"/>
            <ac:picMk id="1030" creationId="{8AE309DE-364D-6E92-B8F1-0385372D5F0A}"/>
          </ac:picMkLst>
        </pc:picChg>
        <pc:picChg chg="del">
          <ac:chgData name="Cantamessa Astrid" userId="25f9f48d-85bc-43a4-947a-61da0b1c16f5" providerId="ADAL" clId="{9501F7E4-DF9C-474A-A27F-B498915C5561}" dt="2023-11-15T17:59:29.696" v="9083" actId="478"/>
          <ac:picMkLst>
            <pc:docMk/>
            <pc:sldMk cId="1200954595" sldId="508"/>
            <ac:picMk id="1032" creationId="{9BB51AC4-6E83-E950-75D3-7D997788157B}"/>
          </ac:picMkLst>
        </pc:picChg>
      </pc:sldChg>
      <pc:sldChg chg="addSp delSp modSp add mod">
        <pc:chgData name="Cantamessa Astrid" userId="25f9f48d-85bc-43a4-947a-61da0b1c16f5" providerId="ADAL" clId="{9501F7E4-DF9C-474A-A27F-B498915C5561}" dt="2023-11-15T18:07:04.852" v="9314" actId="1076"/>
        <pc:sldMkLst>
          <pc:docMk/>
          <pc:sldMk cId="1942060178" sldId="509"/>
        </pc:sldMkLst>
        <pc:spChg chg="mod">
          <ac:chgData name="Cantamessa Astrid" userId="25f9f48d-85bc-43a4-947a-61da0b1c16f5" providerId="ADAL" clId="{9501F7E4-DF9C-474A-A27F-B498915C5561}" dt="2023-11-15T18:03:20.417" v="9202" actId="20577"/>
          <ac:spMkLst>
            <pc:docMk/>
            <pc:sldMk cId="1942060178" sldId="509"/>
            <ac:spMk id="2" creationId="{19FB2BC9-8EAE-466E-BF85-797572A8E22E}"/>
          </ac:spMkLst>
        </pc:spChg>
        <pc:spChg chg="del">
          <ac:chgData name="Cantamessa Astrid" userId="25f9f48d-85bc-43a4-947a-61da0b1c16f5" providerId="ADAL" clId="{9501F7E4-DF9C-474A-A27F-B498915C5561}" dt="2023-11-15T18:03:44.751" v="9209" actId="478"/>
          <ac:spMkLst>
            <pc:docMk/>
            <pc:sldMk cId="1942060178" sldId="509"/>
            <ac:spMk id="4" creationId="{D088B618-C6C2-E362-AB8F-27F504CEB68B}"/>
          </ac:spMkLst>
        </pc:spChg>
        <pc:spChg chg="del">
          <ac:chgData name="Cantamessa Astrid" userId="25f9f48d-85bc-43a4-947a-61da0b1c16f5" providerId="ADAL" clId="{9501F7E4-DF9C-474A-A27F-B498915C5561}" dt="2023-11-15T18:03:47.860" v="9210" actId="478"/>
          <ac:spMkLst>
            <pc:docMk/>
            <pc:sldMk cId="1942060178" sldId="509"/>
            <ac:spMk id="6" creationId="{97EE8E83-E23D-CCE9-0990-860FD31B27EC}"/>
          </ac:spMkLst>
        </pc:spChg>
        <pc:spChg chg="mod ord">
          <ac:chgData name="Cantamessa Astrid" userId="25f9f48d-85bc-43a4-947a-61da0b1c16f5" providerId="ADAL" clId="{9501F7E4-DF9C-474A-A27F-B498915C5561}" dt="2023-11-15T18:06:32.297" v="9248" actId="20577"/>
          <ac:spMkLst>
            <pc:docMk/>
            <pc:sldMk cId="1942060178" sldId="509"/>
            <ac:spMk id="7" creationId="{83C7C893-2F43-FFB4-B705-995806F1FDEE}"/>
          </ac:spMkLst>
        </pc:spChg>
        <pc:spChg chg="add mod">
          <ac:chgData name="Cantamessa Astrid" userId="25f9f48d-85bc-43a4-947a-61da0b1c16f5" providerId="ADAL" clId="{9501F7E4-DF9C-474A-A27F-B498915C5561}" dt="2023-11-15T18:06:57.359" v="9312" actId="1076"/>
          <ac:spMkLst>
            <pc:docMk/>
            <pc:sldMk cId="1942060178" sldId="509"/>
            <ac:spMk id="10" creationId="{9D5F932B-25CE-E5D3-64A5-D003540996E0}"/>
          </ac:spMkLst>
        </pc:spChg>
        <pc:spChg chg="add mod">
          <ac:chgData name="Cantamessa Astrid" userId="25f9f48d-85bc-43a4-947a-61da0b1c16f5" providerId="ADAL" clId="{9501F7E4-DF9C-474A-A27F-B498915C5561}" dt="2023-11-15T18:07:01.857" v="9313" actId="1076"/>
          <ac:spMkLst>
            <pc:docMk/>
            <pc:sldMk cId="1942060178" sldId="509"/>
            <ac:spMk id="11" creationId="{C5B8209A-0BDC-AEE4-73F0-75EFFF6438AF}"/>
          </ac:spMkLst>
        </pc:spChg>
        <pc:picChg chg="del">
          <ac:chgData name="Cantamessa Astrid" userId="25f9f48d-85bc-43a4-947a-61da0b1c16f5" providerId="ADAL" clId="{9501F7E4-DF9C-474A-A27F-B498915C5561}" dt="2023-11-15T18:03:37.882" v="9207" actId="478"/>
          <ac:picMkLst>
            <pc:docMk/>
            <pc:sldMk cId="1942060178" sldId="509"/>
            <ac:picMk id="5" creationId="{0F8DF6A9-67E6-137B-4FB3-79C61351091D}"/>
          </ac:picMkLst>
        </pc:picChg>
        <pc:picChg chg="add mod">
          <ac:chgData name="Cantamessa Astrid" userId="25f9f48d-85bc-43a4-947a-61da0b1c16f5" providerId="ADAL" clId="{9501F7E4-DF9C-474A-A27F-B498915C5561}" dt="2023-11-15T18:07:04.852" v="9314" actId="1076"/>
          <ac:picMkLst>
            <pc:docMk/>
            <pc:sldMk cId="1942060178" sldId="509"/>
            <ac:picMk id="8" creationId="{EDB6E6F3-71C7-B256-2CD1-43FC55BA9330}"/>
          </ac:picMkLst>
        </pc:picChg>
        <pc:picChg chg="add mod">
          <ac:chgData name="Cantamessa Astrid" userId="25f9f48d-85bc-43a4-947a-61da0b1c16f5" providerId="ADAL" clId="{9501F7E4-DF9C-474A-A27F-B498915C5561}" dt="2023-11-15T18:06:52.944" v="9311" actId="1037"/>
          <ac:picMkLst>
            <pc:docMk/>
            <pc:sldMk cId="1942060178" sldId="509"/>
            <ac:picMk id="9" creationId="{53B44BB5-091D-737D-E97F-5E499A58B2DF}"/>
          </ac:picMkLst>
        </pc:picChg>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fr-BE"/>
          </a:p>
        </p:txBody>
      </p:sp>
      <p:sp>
        <p:nvSpPr>
          <p:cNvPr id="3" name="Espace réservé de la date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FD0F489-58E7-4A49-A90D-02C14A598AA1}" type="datetimeFigureOut">
              <a:rPr lang="fr-BE" smtClean="0"/>
              <a:t>15-11-23</a:t>
            </a:fld>
            <a:endParaRPr lang="fr-BE"/>
          </a:p>
        </p:txBody>
      </p:sp>
      <p:sp>
        <p:nvSpPr>
          <p:cNvPr id="4" name="Espace réservé de l'image des diapositives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fr-BE"/>
          </a:p>
        </p:txBody>
      </p:sp>
      <p:sp>
        <p:nvSpPr>
          <p:cNvPr id="5" name="Espace réservé des note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fr-BE"/>
          </a:p>
        </p:txBody>
      </p:sp>
      <p:sp>
        <p:nvSpPr>
          <p:cNvPr id="6" name="Espace réservé du pied de page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fr-BE"/>
          </a:p>
        </p:txBody>
      </p:sp>
      <p:sp>
        <p:nvSpPr>
          <p:cNvPr id="7" name="Espace réservé du numéro de diapositive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1722E173-E964-4AA1-9D5B-3C69CB0631C1}" type="slidenum">
              <a:rPr lang="fr-BE" smtClean="0"/>
              <a:t>‹N°›</a:t>
            </a:fld>
            <a:endParaRPr lang="fr-BE"/>
          </a:p>
        </p:txBody>
      </p:sp>
    </p:spTree>
    <p:extLst>
      <p:ext uri="{BB962C8B-B14F-4D97-AF65-F5344CB8AC3E}">
        <p14:creationId xmlns:p14="http://schemas.microsoft.com/office/powerpoint/2010/main" val="324692593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BE" dirty="0"/>
          </a:p>
        </p:txBody>
      </p:sp>
      <p:sp>
        <p:nvSpPr>
          <p:cNvPr id="4" name="Espace réservé du numéro de diapositive 3"/>
          <p:cNvSpPr>
            <a:spLocks noGrp="1"/>
          </p:cNvSpPr>
          <p:nvPr>
            <p:ph type="sldNum" sz="quarter" idx="5"/>
          </p:nvPr>
        </p:nvSpPr>
        <p:spPr/>
        <p:txBody>
          <a:bodyPr/>
          <a:lstStyle/>
          <a:p>
            <a:fld id="{1722E173-E964-4AA1-9D5B-3C69CB0631C1}" type="slidenum">
              <a:rPr lang="fr-BE" smtClean="0"/>
              <a:t>1</a:t>
            </a:fld>
            <a:endParaRPr lang="fr-BE"/>
          </a:p>
        </p:txBody>
      </p:sp>
    </p:spTree>
    <p:extLst>
      <p:ext uri="{BB962C8B-B14F-4D97-AF65-F5344CB8AC3E}">
        <p14:creationId xmlns:p14="http://schemas.microsoft.com/office/powerpoint/2010/main" val="213712252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BE" dirty="0" err="1"/>
              <a:t>Now</a:t>
            </a:r>
            <a:r>
              <a:rPr lang="fr-BE" dirty="0"/>
              <a:t>, </a:t>
            </a:r>
            <a:r>
              <a:rPr lang="fr-BE" dirty="0" err="1"/>
              <a:t>looking</a:t>
            </a:r>
            <a:r>
              <a:rPr lang="fr-BE" dirty="0"/>
              <a:t> more </a:t>
            </a:r>
            <a:r>
              <a:rPr lang="fr-BE" dirty="0" err="1"/>
              <a:t>locally</a:t>
            </a:r>
            <a:r>
              <a:rPr lang="fr-BE" dirty="0"/>
              <a:t> and </a:t>
            </a:r>
            <a:r>
              <a:rPr lang="fr-BE" dirty="0" err="1"/>
              <a:t>based</a:t>
            </a:r>
            <a:r>
              <a:rPr lang="fr-BE" dirty="0"/>
              <a:t> on </a:t>
            </a:r>
            <a:r>
              <a:rPr lang="fr-BE" dirty="0" err="1"/>
              <a:t>our</a:t>
            </a:r>
            <a:r>
              <a:rPr lang="fr-BE" dirty="0"/>
              <a:t> </a:t>
            </a:r>
            <a:r>
              <a:rPr lang="fr-BE" dirty="0" err="1"/>
              <a:t>previous</a:t>
            </a:r>
            <a:r>
              <a:rPr lang="fr-BE" dirty="0"/>
              <a:t> observations </a:t>
            </a:r>
            <a:r>
              <a:rPr lang="fr-BE" dirty="0" err="1"/>
              <a:t>that</a:t>
            </a:r>
            <a:r>
              <a:rPr lang="fr-BE" dirty="0"/>
              <a:t> CL polar profile </a:t>
            </a:r>
            <a:r>
              <a:rPr lang="fr-BE" dirty="0" err="1"/>
              <a:t>followed</a:t>
            </a:r>
            <a:r>
              <a:rPr lang="fr-BE" dirty="0"/>
              <a:t> the one of the </a:t>
            </a:r>
            <a:r>
              <a:rPr lang="fr-BE" dirty="0" err="1"/>
              <a:t>outside</a:t>
            </a:r>
            <a:r>
              <a:rPr lang="fr-BE" dirty="0"/>
              <a:t> for </a:t>
            </a:r>
            <a:r>
              <a:rPr lang="fr-BE" dirty="0" err="1"/>
              <a:t>young</a:t>
            </a:r>
            <a:r>
              <a:rPr lang="fr-BE" dirty="0"/>
              <a:t> </a:t>
            </a:r>
            <a:r>
              <a:rPr lang="fr-BE" dirty="0" err="1"/>
              <a:t>osteons</a:t>
            </a:r>
            <a:r>
              <a:rPr lang="fr-BE" dirty="0"/>
              <a:t>, </a:t>
            </a:r>
            <a:r>
              <a:rPr lang="fr-BE" dirty="0" err="1"/>
              <a:t>we</a:t>
            </a:r>
            <a:r>
              <a:rPr lang="fr-BE" dirty="0"/>
              <a:t> </a:t>
            </a:r>
            <a:r>
              <a:rPr lang="fr-BE" dirty="0" err="1"/>
              <a:t>represent</a:t>
            </a:r>
            <a:r>
              <a:rPr lang="fr-BE" dirty="0"/>
              <a:t> the </a:t>
            </a:r>
            <a:r>
              <a:rPr lang="fr-BE" dirty="0" err="1"/>
              <a:t>correlation</a:t>
            </a:r>
            <a:r>
              <a:rPr lang="fr-BE" dirty="0"/>
              <a:t> </a:t>
            </a:r>
            <a:r>
              <a:rPr lang="fr-BE" dirty="0" err="1"/>
              <a:t>between</a:t>
            </a:r>
            <a:r>
              <a:rPr lang="fr-BE" dirty="0"/>
              <a:t> the Ca content of the </a:t>
            </a:r>
            <a:r>
              <a:rPr lang="fr-BE" dirty="0" err="1"/>
              <a:t>outside</a:t>
            </a:r>
            <a:r>
              <a:rPr lang="fr-BE" dirty="0"/>
              <a:t> and of the CL for </a:t>
            </a:r>
            <a:r>
              <a:rPr lang="fr-BE" dirty="0" err="1"/>
              <a:t>different</a:t>
            </a:r>
            <a:r>
              <a:rPr lang="fr-BE" dirty="0"/>
              <a:t> </a:t>
            </a:r>
            <a:r>
              <a:rPr lang="fr-BE" dirty="0" err="1"/>
              <a:t>level</a:t>
            </a:r>
            <a:r>
              <a:rPr lang="fr-BE" dirty="0"/>
              <a:t> of </a:t>
            </a:r>
            <a:r>
              <a:rPr lang="fr-BE" dirty="0" err="1"/>
              <a:t>osteon</a:t>
            </a:r>
            <a:r>
              <a:rPr lang="fr-BE" dirty="0"/>
              <a:t> </a:t>
            </a:r>
            <a:r>
              <a:rPr lang="fr-BE" dirty="0" err="1"/>
              <a:t>mineralization</a:t>
            </a:r>
            <a:r>
              <a:rPr lang="fr-BE" dirty="0"/>
              <a:t>. For </a:t>
            </a:r>
            <a:r>
              <a:rPr lang="fr-BE" dirty="0" err="1"/>
              <a:t>young</a:t>
            </a:r>
            <a:r>
              <a:rPr lang="fr-BE" dirty="0"/>
              <a:t> </a:t>
            </a:r>
            <a:r>
              <a:rPr lang="fr-BE" dirty="0" err="1"/>
              <a:t>osteon</a:t>
            </a:r>
            <a:r>
              <a:rPr lang="fr-BE" dirty="0"/>
              <a:t>, </a:t>
            </a:r>
            <a:r>
              <a:rPr lang="fr-BE" dirty="0" err="1"/>
              <a:t>this</a:t>
            </a:r>
            <a:r>
              <a:rPr lang="fr-BE" dirty="0"/>
              <a:t> </a:t>
            </a:r>
            <a:r>
              <a:rPr lang="fr-BE" dirty="0" err="1"/>
              <a:t>correlation</a:t>
            </a:r>
            <a:r>
              <a:rPr lang="fr-BE" dirty="0"/>
              <a:t> </a:t>
            </a:r>
            <a:r>
              <a:rPr lang="fr-BE" dirty="0" err="1"/>
              <a:t>is</a:t>
            </a:r>
            <a:r>
              <a:rPr lang="fr-BE" dirty="0"/>
              <a:t> </a:t>
            </a:r>
            <a:r>
              <a:rPr lang="fr-BE" dirty="0" err="1"/>
              <a:t>strong</a:t>
            </a:r>
            <a:r>
              <a:rPr lang="fr-BE" dirty="0"/>
              <a:t>, the </a:t>
            </a:r>
            <a:r>
              <a:rPr lang="fr-BE" dirty="0" err="1"/>
              <a:t>outside</a:t>
            </a:r>
            <a:r>
              <a:rPr lang="fr-BE" dirty="0"/>
              <a:t> </a:t>
            </a:r>
            <a:r>
              <a:rPr lang="fr-BE" dirty="0" err="1"/>
              <a:t>envrionment</a:t>
            </a:r>
            <a:r>
              <a:rPr lang="fr-BE" dirty="0"/>
              <a:t> </a:t>
            </a:r>
            <a:r>
              <a:rPr lang="fr-BE" dirty="0" err="1"/>
              <a:t>is</a:t>
            </a:r>
            <a:r>
              <a:rPr lang="fr-BE" dirty="0"/>
              <a:t> </a:t>
            </a:r>
            <a:r>
              <a:rPr lang="fr-BE" dirty="0" err="1"/>
              <a:t>clearly</a:t>
            </a:r>
            <a:r>
              <a:rPr lang="fr-BE" dirty="0"/>
              <a:t> </a:t>
            </a:r>
            <a:r>
              <a:rPr lang="fr-BE" dirty="0" err="1"/>
              <a:t>influencing</a:t>
            </a:r>
            <a:r>
              <a:rPr lang="fr-BE" dirty="0"/>
              <a:t> the composition of the CL. </a:t>
            </a:r>
            <a:r>
              <a:rPr lang="fr-BE" dirty="0" err="1"/>
              <a:t>Then</a:t>
            </a:r>
            <a:r>
              <a:rPr lang="fr-BE" dirty="0"/>
              <a:t>, </a:t>
            </a:r>
            <a:r>
              <a:rPr lang="fr-BE" dirty="0" err="1"/>
              <a:t>this</a:t>
            </a:r>
            <a:r>
              <a:rPr lang="fr-BE" dirty="0"/>
              <a:t> </a:t>
            </a:r>
            <a:r>
              <a:rPr lang="fr-BE" dirty="0" err="1"/>
              <a:t>correlation</a:t>
            </a:r>
            <a:r>
              <a:rPr lang="fr-BE" dirty="0"/>
              <a:t> </a:t>
            </a:r>
            <a:r>
              <a:rPr lang="fr-BE" dirty="0" err="1"/>
              <a:t>decreases</a:t>
            </a:r>
            <a:r>
              <a:rPr lang="fr-BE" dirty="0"/>
              <a:t> </a:t>
            </a:r>
            <a:r>
              <a:rPr lang="fr-BE" dirty="0" err="1"/>
              <a:t>with</a:t>
            </a:r>
            <a:r>
              <a:rPr lang="fr-BE" dirty="0"/>
              <a:t> time but </a:t>
            </a:r>
            <a:r>
              <a:rPr lang="fr-BE" dirty="0" err="1"/>
              <a:t>increases</a:t>
            </a:r>
            <a:r>
              <a:rPr lang="fr-BE" dirty="0"/>
              <a:t> </a:t>
            </a:r>
            <a:r>
              <a:rPr lang="fr-BE" dirty="0" err="1"/>
              <a:t>again</a:t>
            </a:r>
            <a:r>
              <a:rPr lang="fr-BE" dirty="0"/>
              <a:t> for the </a:t>
            </a:r>
            <a:r>
              <a:rPr lang="fr-BE" dirty="0" err="1"/>
              <a:t>oldest</a:t>
            </a:r>
            <a:r>
              <a:rPr lang="fr-BE" dirty="0"/>
              <a:t> </a:t>
            </a:r>
            <a:r>
              <a:rPr lang="fr-BE" dirty="0" err="1"/>
              <a:t>osteons</a:t>
            </a:r>
            <a:r>
              <a:rPr lang="fr-BE" dirty="0"/>
              <a:t>, </a:t>
            </a:r>
            <a:r>
              <a:rPr lang="fr-BE" dirty="0" err="1"/>
              <a:t>probably</a:t>
            </a:r>
            <a:r>
              <a:rPr lang="fr-BE" dirty="0"/>
              <a:t> due to a state of saturation for </a:t>
            </a:r>
            <a:r>
              <a:rPr lang="fr-BE" dirty="0" err="1"/>
              <a:t>both</a:t>
            </a:r>
            <a:r>
              <a:rPr lang="fr-BE" dirty="0"/>
              <a:t> </a:t>
            </a:r>
            <a:r>
              <a:rPr lang="fr-BE" dirty="0" err="1"/>
              <a:t>older</a:t>
            </a:r>
            <a:r>
              <a:rPr lang="fr-BE" dirty="0"/>
              <a:t> </a:t>
            </a:r>
            <a:r>
              <a:rPr lang="fr-BE" dirty="0" err="1"/>
              <a:t>bone</a:t>
            </a:r>
            <a:r>
              <a:rPr lang="fr-BE" dirty="0"/>
              <a:t> and CL. </a:t>
            </a:r>
          </a:p>
          <a:p>
            <a:endParaRPr lang="fr-BE" dirty="0"/>
          </a:p>
        </p:txBody>
      </p:sp>
      <p:sp>
        <p:nvSpPr>
          <p:cNvPr id="4" name="Espace réservé du numéro de diapositive 3"/>
          <p:cNvSpPr>
            <a:spLocks noGrp="1"/>
          </p:cNvSpPr>
          <p:nvPr>
            <p:ph type="sldNum" sz="quarter" idx="5"/>
          </p:nvPr>
        </p:nvSpPr>
        <p:spPr/>
        <p:txBody>
          <a:bodyPr/>
          <a:lstStyle/>
          <a:p>
            <a:fld id="{1722E173-E964-4AA1-9D5B-3C69CB0631C1}" type="slidenum">
              <a:rPr lang="fr-BE" smtClean="0"/>
              <a:t>10</a:t>
            </a:fld>
            <a:endParaRPr lang="fr-BE"/>
          </a:p>
        </p:txBody>
      </p:sp>
    </p:spTree>
    <p:extLst>
      <p:ext uri="{BB962C8B-B14F-4D97-AF65-F5344CB8AC3E}">
        <p14:creationId xmlns:p14="http://schemas.microsoft.com/office/powerpoint/2010/main" val="112755113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solidFill>
                <a:srgbClr val="000000"/>
              </a:solidFill>
              <a:latin typeface="Nunito" pitchFamily="2" charset="0"/>
            </a:endParaRPr>
          </a:p>
        </p:txBody>
      </p:sp>
      <p:sp>
        <p:nvSpPr>
          <p:cNvPr id="4" name="Espace réservé du numéro de diapositive 3"/>
          <p:cNvSpPr>
            <a:spLocks noGrp="1"/>
          </p:cNvSpPr>
          <p:nvPr>
            <p:ph type="sldNum" sz="quarter" idx="5"/>
          </p:nvPr>
        </p:nvSpPr>
        <p:spPr/>
        <p:txBody>
          <a:bodyPr/>
          <a:lstStyle/>
          <a:p>
            <a:fld id="{1722E173-E964-4AA1-9D5B-3C69CB0631C1}" type="slidenum">
              <a:rPr lang="fr-BE" smtClean="0"/>
              <a:t>11</a:t>
            </a:fld>
            <a:endParaRPr lang="fr-BE"/>
          </a:p>
        </p:txBody>
      </p:sp>
    </p:spTree>
    <p:extLst>
      <p:ext uri="{BB962C8B-B14F-4D97-AF65-F5344CB8AC3E}">
        <p14:creationId xmlns:p14="http://schemas.microsoft.com/office/powerpoint/2010/main" val="293645596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BE" dirty="0" err="1"/>
              <a:t>We</a:t>
            </a:r>
            <a:r>
              <a:rPr lang="fr-BE" dirty="0"/>
              <a:t> </a:t>
            </a:r>
            <a:r>
              <a:rPr lang="fr-BE" dirty="0" err="1"/>
              <a:t>perform</a:t>
            </a:r>
            <a:r>
              <a:rPr lang="fr-BE" dirty="0"/>
              <a:t> </a:t>
            </a:r>
            <a:r>
              <a:rPr lang="fr-BE" dirty="0" err="1"/>
              <a:t>some</a:t>
            </a:r>
            <a:r>
              <a:rPr lang="fr-BE" dirty="0"/>
              <a:t> </a:t>
            </a:r>
            <a:r>
              <a:rPr lang="fr-BE" dirty="0" err="1"/>
              <a:t>grids</a:t>
            </a:r>
            <a:r>
              <a:rPr lang="fr-BE" dirty="0"/>
              <a:t> of </a:t>
            </a:r>
            <a:r>
              <a:rPr lang="fr-BE" dirty="0" err="1"/>
              <a:t>indents</a:t>
            </a:r>
            <a:r>
              <a:rPr lang="fr-BE" dirty="0"/>
              <a:t> </a:t>
            </a:r>
            <a:r>
              <a:rPr lang="fr-BE" dirty="0" err="1"/>
              <a:t>with</a:t>
            </a:r>
            <a:r>
              <a:rPr lang="fr-BE" dirty="0"/>
              <a:t> a </a:t>
            </a:r>
            <a:r>
              <a:rPr lang="fr-BE" dirty="0" err="1"/>
              <a:t>load</a:t>
            </a:r>
            <a:r>
              <a:rPr lang="fr-BE" dirty="0"/>
              <a:t> of 500 µN. </a:t>
            </a:r>
            <a:r>
              <a:rPr lang="fr-BE" dirty="0" err="1"/>
              <a:t>We</a:t>
            </a:r>
            <a:r>
              <a:rPr lang="fr-BE" dirty="0"/>
              <a:t> </a:t>
            </a:r>
            <a:r>
              <a:rPr lang="fr-BE" dirty="0" err="1"/>
              <a:t>make</a:t>
            </a:r>
            <a:r>
              <a:rPr lang="fr-BE" dirty="0"/>
              <a:t> a compromise to </a:t>
            </a:r>
            <a:r>
              <a:rPr lang="fr-BE" dirty="0" err="1"/>
              <a:t>obtain</a:t>
            </a:r>
            <a:r>
              <a:rPr lang="fr-BE" dirty="0"/>
              <a:t> a </a:t>
            </a:r>
            <a:r>
              <a:rPr lang="fr-BE" dirty="0" err="1"/>
              <a:t>low</a:t>
            </a:r>
            <a:r>
              <a:rPr lang="fr-BE" dirty="0"/>
              <a:t> </a:t>
            </a:r>
            <a:r>
              <a:rPr lang="fr-BE" dirty="0" err="1"/>
              <a:t>lateral</a:t>
            </a:r>
            <a:r>
              <a:rPr lang="fr-BE" dirty="0"/>
              <a:t> </a:t>
            </a:r>
            <a:r>
              <a:rPr lang="fr-BE" dirty="0" err="1"/>
              <a:t>spacing</a:t>
            </a:r>
            <a:r>
              <a:rPr lang="fr-BE" dirty="0"/>
              <a:t> for a </a:t>
            </a:r>
            <a:r>
              <a:rPr lang="fr-BE" dirty="0" err="1"/>
              <a:t>better</a:t>
            </a:r>
            <a:r>
              <a:rPr lang="fr-BE" dirty="0"/>
              <a:t> </a:t>
            </a:r>
            <a:r>
              <a:rPr lang="fr-BE" dirty="0" err="1"/>
              <a:t>resolution</a:t>
            </a:r>
            <a:r>
              <a:rPr lang="fr-BE" dirty="0"/>
              <a:t> </a:t>
            </a:r>
            <a:r>
              <a:rPr lang="fr-BE" dirty="0" err="1"/>
              <a:t>while</a:t>
            </a:r>
            <a:r>
              <a:rPr lang="fr-BE" dirty="0"/>
              <a:t> </a:t>
            </a:r>
            <a:r>
              <a:rPr lang="fr-BE" dirty="0" err="1"/>
              <a:t>still</a:t>
            </a:r>
            <a:r>
              <a:rPr lang="fr-BE" dirty="0"/>
              <a:t> </a:t>
            </a:r>
            <a:r>
              <a:rPr lang="fr-BE" dirty="0" err="1"/>
              <a:t>having</a:t>
            </a:r>
            <a:r>
              <a:rPr lang="fr-BE" dirty="0"/>
              <a:t> </a:t>
            </a:r>
            <a:r>
              <a:rPr lang="fr-BE" dirty="0" err="1"/>
              <a:t>deep</a:t>
            </a:r>
            <a:r>
              <a:rPr lang="fr-BE" dirty="0"/>
              <a:t> </a:t>
            </a:r>
            <a:r>
              <a:rPr lang="fr-BE" dirty="0" err="1"/>
              <a:t>enough</a:t>
            </a:r>
            <a:r>
              <a:rPr lang="fr-BE" dirty="0"/>
              <a:t> </a:t>
            </a:r>
            <a:r>
              <a:rPr lang="fr-BE" dirty="0" err="1"/>
              <a:t>indents</a:t>
            </a:r>
            <a:r>
              <a:rPr lang="fr-BE" dirty="0"/>
              <a:t> to </a:t>
            </a:r>
            <a:r>
              <a:rPr lang="fr-BE" dirty="0" err="1"/>
              <a:t>avoid</a:t>
            </a:r>
            <a:r>
              <a:rPr lang="fr-BE" dirty="0"/>
              <a:t> feeling the </a:t>
            </a:r>
            <a:r>
              <a:rPr lang="fr-BE" dirty="0" err="1"/>
              <a:t>roughness</a:t>
            </a:r>
            <a:r>
              <a:rPr lang="fr-BE" dirty="0"/>
              <a:t>. </a:t>
            </a:r>
            <a:r>
              <a:rPr lang="fr-BE" dirty="0" err="1"/>
              <a:t>Then</a:t>
            </a:r>
            <a:r>
              <a:rPr lang="fr-BE" dirty="0"/>
              <a:t>, </a:t>
            </a:r>
            <a:r>
              <a:rPr lang="fr-BE" dirty="0" err="1"/>
              <a:t>we</a:t>
            </a:r>
            <a:r>
              <a:rPr lang="fr-BE" dirty="0"/>
              <a:t> use high </a:t>
            </a:r>
            <a:r>
              <a:rPr lang="fr-BE" dirty="0" err="1"/>
              <a:t>resolution</a:t>
            </a:r>
            <a:r>
              <a:rPr lang="fr-BE" dirty="0"/>
              <a:t> second </a:t>
            </a:r>
            <a:r>
              <a:rPr lang="fr-BE" dirty="0" err="1"/>
              <a:t>electron</a:t>
            </a:r>
            <a:r>
              <a:rPr lang="fr-BE" dirty="0"/>
              <a:t> </a:t>
            </a:r>
            <a:r>
              <a:rPr lang="fr-BE" dirty="0" err="1"/>
              <a:t>imaging</a:t>
            </a:r>
            <a:r>
              <a:rPr lang="fr-BE" dirty="0"/>
              <a:t> post </a:t>
            </a:r>
            <a:r>
              <a:rPr lang="fr-BE" dirty="0" err="1"/>
              <a:t>nanoindentation</a:t>
            </a:r>
            <a:r>
              <a:rPr lang="fr-BE" dirty="0"/>
              <a:t> to </a:t>
            </a:r>
            <a:r>
              <a:rPr lang="fr-BE" dirty="0" err="1"/>
              <a:t>detect</a:t>
            </a:r>
            <a:r>
              <a:rPr lang="fr-BE" dirty="0"/>
              <a:t> </a:t>
            </a:r>
            <a:r>
              <a:rPr lang="fr-BE" dirty="0" err="1"/>
              <a:t>indents</a:t>
            </a:r>
            <a:r>
              <a:rPr lang="fr-BE" dirty="0"/>
              <a:t>. </a:t>
            </a:r>
            <a:r>
              <a:rPr lang="fr-BE" dirty="0" err="1"/>
              <a:t>However</a:t>
            </a:r>
            <a:r>
              <a:rPr lang="fr-BE" dirty="0"/>
              <a:t>, </a:t>
            </a:r>
            <a:r>
              <a:rPr lang="fr-BE" dirty="0" err="1"/>
              <a:t>with</a:t>
            </a:r>
            <a:r>
              <a:rPr lang="fr-BE" dirty="0"/>
              <a:t> </a:t>
            </a:r>
            <a:r>
              <a:rPr lang="fr-BE" dirty="0" err="1"/>
              <a:t>this</a:t>
            </a:r>
            <a:r>
              <a:rPr lang="fr-BE" dirty="0"/>
              <a:t> technique </a:t>
            </a:r>
            <a:r>
              <a:rPr lang="fr-BE" dirty="0" err="1"/>
              <a:t>we</a:t>
            </a:r>
            <a:r>
              <a:rPr lang="fr-BE" dirty="0"/>
              <a:t> </a:t>
            </a:r>
            <a:r>
              <a:rPr lang="fr-BE" dirty="0" err="1"/>
              <a:t>don’t</a:t>
            </a:r>
            <a:r>
              <a:rPr lang="fr-BE" dirty="0"/>
              <a:t> </a:t>
            </a:r>
            <a:r>
              <a:rPr lang="fr-BE" dirty="0" err="1"/>
              <a:t>see</a:t>
            </a:r>
            <a:r>
              <a:rPr lang="fr-BE" dirty="0"/>
              <a:t> the CL </a:t>
            </a:r>
            <a:r>
              <a:rPr lang="fr-BE" dirty="0" err="1"/>
              <a:t>so</a:t>
            </a:r>
            <a:r>
              <a:rPr lang="fr-BE" dirty="0"/>
              <a:t> </a:t>
            </a:r>
            <a:r>
              <a:rPr lang="fr-BE" dirty="0" err="1"/>
              <a:t>we</a:t>
            </a:r>
            <a:r>
              <a:rPr lang="fr-BE" dirty="0"/>
              <a:t> </a:t>
            </a:r>
            <a:r>
              <a:rPr lang="fr-BE" dirty="0" err="1"/>
              <a:t>also</a:t>
            </a:r>
            <a:r>
              <a:rPr lang="fr-BE" dirty="0"/>
              <a:t> use </a:t>
            </a:r>
            <a:r>
              <a:rPr lang="fr-BE" dirty="0" err="1"/>
              <a:t>backscattered</a:t>
            </a:r>
            <a:r>
              <a:rPr lang="fr-BE" dirty="0"/>
              <a:t> </a:t>
            </a:r>
            <a:r>
              <a:rPr lang="fr-BE" dirty="0" err="1"/>
              <a:t>electron</a:t>
            </a:r>
            <a:r>
              <a:rPr lang="fr-BE" dirty="0"/>
              <a:t> </a:t>
            </a:r>
            <a:r>
              <a:rPr lang="fr-BE" dirty="0" err="1"/>
              <a:t>imaging</a:t>
            </a:r>
            <a:r>
              <a:rPr lang="fr-BE" dirty="0"/>
              <a:t> </a:t>
            </a:r>
            <a:r>
              <a:rPr lang="fr-BE" dirty="0" err="1"/>
              <a:t>with</a:t>
            </a:r>
            <a:r>
              <a:rPr lang="fr-BE" dirty="0"/>
              <a:t> the </a:t>
            </a:r>
            <a:r>
              <a:rPr lang="fr-BE" dirty="0" err="1"/>
              <a:t>same</a:t>
            </a:r>
            <a:r>
              <a:rPr lang="fr-BE" dirty="0"/>
              <a:t> </a:t>
            </a:r>
            <a:r>
              <a:rPr lang="fr-BE" dirty="0" err="1"/>
              <a:t>resolution</a:t>
            </a:r>
            <a:r>
              <a:rPr lang="fr-BE" dirty="0"/>
              <a:t> </a:t>
            </a:r>
            <a:r>
              <a:rPr lang="fr-BE" dirty="0" err="1"/>
              <a:t>that</a:t>
            </a:r>
            <a:r>
              <a:rPr lang="fr-BE" dirty="0"/>
              <a:t> </a:t>
            </a:r>
            <a:r>
              <a:rPr lang="fr-BE" dirty="0" err="1"/>
              <a:t>we</a:t>
            </a:r>
            <a:r>
              <a:rPr lang="fr-BE" dirty="0"/>
              <a:t> </a:t>
            </a:r>
            <a:r>
              <a:rPr lang="fr-BE" dirty="0" err="1"/>
              <a:t>overlap</a:t>
            </a:r>
            <a:r>
              <a:rPr lang="fr-BE" dirty="0"/>
              <a:t> to </a:t>
            </a:r>
            <a:r>
              <a:rPr lang="fr-BE" dirty="0" err="1"/>
              <a:t>see</a:t>
            </a:r>
            <a:r>
              <a:rPr lang="fr-BE" dirty="0"/>
              <a:t> </a:t>
            </a:r>
            <a:r>
              <a:rPr lang="fr-BE" dirty="0" err="1"/>
              <a:t>which</a:t>
            </a:r>
            <a:r>
              <a:rPr lang="fr-BE" dirty="0"/>
              <a:t> </a:t>
            </a:r>
            <a:r>
              <a:rPr lang="fr-BE" dirty="0" err="1"/>
              <a:t>indents</a:t>
            </a:r>
            <a:r>
              <a:rPr lang="fr-BE" dirty="0"/>
              <a:t> are </a:t>
            </a:r>
            <a:r>
              <a:rPr lang="fr-BE" dirty="0" err="1"/>
              <a:t>falling</a:t>
            </a:r>
            <a:r>
              <a:rPr lang="fr-BE" dirty="0"/>
              <a:t> </a:t>
            </a:r>
            <a:r>
              <a:rPr lang="fr-BE" dirty="0" err="1"/>
              <a:t>within</a:t>
            </a:r>
            <a:r>
              <a:rPr lang="fr-BE" dirty="0"/>
              <a:t> the CL. </a:t>
            </a:r>
            <a:r>
              <a:rPr lang="fr-BE" dirty="0" err="1"/>
              <a:t>Here</a:t>
            </a:r>
            <a:r>
              <a:rPr lang="fr-BE" dirty="0"/>
              <a:t> </a:t>
            </a:r>
            <a:r>
              <a:rPr lang="fr-BE" dirty="0" err="1"/>
              <a:t>is</a:t>
            </a:r>
            <a:r>
              <a:rPr lang="fr-BE" dirty="0"/>
              <a:t> the final 2D </a:t>
            </a:r>
            <a:r>
              <a:rPr lang="fr-BE" dirty="0" err="1"/>
              <a:t>map</a:t>
            </a:r>
            <a:r>
              <a:rPr lang="fr-BE" dirty="0"/>
              <a:t> of the </a:t>
            </a:r>
            <a:r>
              <a:rPr lang="fr-BE" dirty="0" err="1"/>
              <a:t>modulus</a:t>
            </a:r>
            <a:r>
              <a:rPr lang="fr-BE" dirty="0"/>
              <a:t> in </a:t>
            </a:r>
            <a:r>
              <a:rPr lang="fr-BE" dirty="0" err="1"/>
              <a:t>this</a:t>
            </a:r>
            <a:r>
              <a:rPr lang="fr-BE" dirty="0"/>
              <a:t> </a:t>
            </a:r>
            <a:r>
              <a:rPr lang="fr-BE" dirty="0" err="1"/>
              <a:t>region</a:t>
            </a:r>
            <a:r>
              <a:rPr lang="fr-BE" dirty="0"/>
              <a:t>. </a:t>
            </a:r>
          </a:p>
        </p:txBody>
      </p:sp>
      <p:sp>
        <p:nvSpPr>
          <p:cNvPr id="4" name="Espace réservé du numéro de diapositive 3"/>
          <p:cNvSpPr>
            <a:spLocks noGrp="1"/>
          </p:cNvSpPr>
          <p:nvPr>
            <p:ph type="sldNum" sz="quarter" idx="5"/>
          </p:nvPr>
        </p:nvSpPr>
        <p:spPr/>
        <p:txBody>
          <a:bodyPr/>
          <a:lstStyle/>
          <a:p>
            <a:fld id="{1722E173-E964-4AA1-9D5B-3C69CB0631C1}" type="slidenum">
              <a:rPr lang="fr-BE" smtClean="0"/>
              <a:t>12</a:t>
            </a:fld>
            <a:endParaRPr lang="fr-BE"/>
          </a:p>
        </p:txBody>
      </p:sp>
    </p:spTree>
    <p:extLst>
      <p:ext uri="{BB962C8B-B14F-4D97-AF65-F5344CB8AC3E}">
        <p14:creationId xmlns:p14="http://schemas.microsoft.com/office/powerpoint/2010/main" val="112057066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BE" dirty="0" err="1"/>
              <a:t>Here</a:t>
            </a:r>
            <a:r>
              <a:rPr lang="fr-BE" dirty="0"/>
              <a:t> </a:t>
            </a:r>
            <a:r>
              <a:rPr lang="fr-BE" dirty="0" err="1"/>
              <a:t>is</a:t>
            </a:r>
            <a:r>
              <a:rPr lang="fr-BE" dirty="0"/>
              <a:t> an </a:t>
            </a:r>
            <a:r>
              <a:rPr lang="fr-BE" dirty="0" err="1"/>
              <a:t>example</a:t>
            </a:r>
            <a:r>
              <a:rPr lang="fr-BE" dirty="0"/>
              <a:t> of a </a:t>
            </a:r>
            <a:r>
              <a:rPr lang="fr-BE" dirty="0" err="1"/>
              <a:t>typical</a:t>
            </a:r>
            <a:r>
              <a:rPr lang="fr-BE" dirty="0"/>
              <a:t> </a:t>
            </a:r>
            <a:r>
              <a:rPr lang="fr-BE" dirty="0" err="1"/>
              <a:t>grid</a:t>
            </a:r>
            <a:r>
              <a:rPr lang="fr-BE" dirty="0"/>
              <a:t> </a:t>
            </a:r>
            <a:r>
              <a:rPr lang="fr-BE" dirty="0" err="1"/>
              <a:t>that</a:t>
            </a:r>
            <a:r>
              <a:rPr lang="fr-BE" dirty="0"/>
              <a:t> </a:t>
            </a:r>
            <a:r>
              <a:rPr lang="fr-BE" dirty="0" err="1"/>
              <a:t>we</a:t>
            </a:r>
            <a:r>
              <a:rPr lang="fr-BE" dirty="0"/>
              <a:t> </a:t>
            </a:r>
            <a:r>
              <a:rPr lang="fr-BE" dirty="0" err="1"/>
              <a:t>perform</a:t>
            </a:r>
            <a:r>
              <a:rPr lang="fr-BE" dirty="0"/>
              <a:t> </a:t>
            </a:r>
            <a:r>
              <a:rPr lang="fr-BE" dirty="0" err="1"/>
              <a:t>within</a:t>
            </a:r>
            <a:r>
              <a:rPr lang="fr-BE" dirty="0"/>
              <a:t> </a:t>
            </a:r>
            <a:r>
              <a:rPr lang="fr-BE" dirty="0" err="1"/>
              <a:t>this</a:t>
            </a:r>
            <a:r>
              <a:rPr lang="fr-BE" dirty="0"/>
              <a:t> </a:t>
            </a:r>
            <a:r>
              <a:rPr lang="fr-BE" dirty="0" err="1"/>
              <a:t>small</a:t>
            </a:r>
            <a:r>
              <a:rPr lang="fr-BE" dirty="0"/>
              <a:t> square. </a:t>
            </a:r>
            <a:r>
              <a:rPr lang="fr-BE" dirty="0" err="1"/>
              <a:t>From</a:t>
            </a:r>
            <a:r>
              <a:rPr lang="fr-BE" dirty="0"/>
              <a:t> SGH, </a:t>
            </a:r>
            <a:r>
              <a:rPr lang="fr-BE" dirty="0" err="1"/>
              <a:t>we</a:t>
            </a:r>
            <a:r>
              <a:rPr lang="fr-BE" dirty="0"/>
              <a:t> </a:t>
            </a:r>
            <a:r>
              <a:rPr lang="fr-BE" dirty="0" err="1"/>
              <a:t>see</a:t>
            </a:r>
            <a:r>
              <a:rPr lang="fr-BE" dirty="0"/>
              <a:t> </a:t>
            </a:r>
            <a:r>
              <a:rPr lang="fr-BE" dirty="0" err="1"/>
              <a:t>that</a:t>
            </a:r>
            <a:r>
              <a:rPr lang="fr-BE" dirty="0"/>
              <a:t> </a:t>
            </a:r>
            <a:r>
              <a:rPr lang="fr-BE" dirty="0" err="1"/>
              <a:t>there</a:t>
            </a:r>
            <a:r>
              <a:rPr lang="fr-BE" dirty="0"/>
              <a:t> </a:t>
            </a:r>
            <a:r>
              <a:rPr lang="fr-BE" dirty="0" err="1"/>
              <a:t>is</a:t>
            </a:r>
            <a:r>
              <a:rPr lang="fr-BE" dirty="0"/>
              <a:t> no signal </a:t>
            </a:r>
            <a:r>
              <a:rPr lang="fr-BE" dirty="0" err="1"/>
              <a:t>coming</a:t>
            </a:r>
            <a:r>
              <a:rPr lang="fr-BE" dirty="0"/>
              <a:t> </a:t>
            </a:r>
            <a:r>
              <a:rPr lang="fr-BE" dirty="0" err="1"/>
              <a:t>form</a:t>
            </a:r>
            <a:r>
              <a:rPr lang="fr-BE" dirty="0"/>
              <a:t> CL </a:t>
            </a:r>
            <a:r>
              <a:rPr lang="fr-BE" dirty="0" err="1"/>
              <a:t>meaning</a:t>
            </a:r>
            <a:r>
              <a:rPr lang="fr-BE" dirty="0"/>
              <a:t> </a:t>
            </a:r>
            <a:r>
              <a:rPr lang="fr-BE" dirty="0" err="1"/>
              <a:t>that</a:t>
            </a:r>
            <a:r>
              <a:rPr lang="fr-BE" dirty="0"/>
              <a:t> </a:t>
            </a:r>
            <a:r>
              <a:rPr lang="fr-BE" dirty="0" err="1"/>
              <a:t>either</a:t>
            </a:r>
            <a:r>
              <a:rPr lang="fr-BE" dirty="0"/>
              <a:t> </a:t>
            </a:r>
            <a:r>
              <a:rPr lang="fr-BE" dirty="0" err="1"/>
              <a:t>fibers</a:t>
            </a:r>
            <a:r>
              <a:rPr lang="fr-BE" dirty="0"/>
              <a:t> are out of plane or more </a:t>
            </a:r>
            <a:r>
              <a:rPr lang="fr-BE" dirty="0" err="1"/>
              <a:t>random</a:t>
            </a:r>
            <a:r>
              <a:rPr lang="fr-BE" dirty="0"/>
              <a:t> but </a:t>
            </a:r>
            <a:r>
              <a:rPr lang="fr-BE" dirty="0" err="1"/>
              <a:t>we</a:t>
            </a:r>
            <a:r>
              <a:rPr lang="fr-BE" dirty="0"/>
              <a:t> do not know. The </a:t>
            </a:r>
            <a:r>
              <a:rPr lang="fr-BE" dirty="0" err="1"/>
              <a:t>corresponding</a:t>
            </a:r>
            <a:r>
              <a:rPr lang="fr-BE" dirty="0"/>
              <a:t> 2D </a:t>
            </a:r>
            <a:r>
              <a:rPr lang="fr-BE" dirty="0" err="1"/>
              <a:t>map</a:t>
            </a:r>
            <a:r>
              <a:rPr lang="fr-BE" dirty="0"/>
              <a:t> shows an alternation of </a:t>
            </a:r>
            <a:r>
              <a:rPr lang="fr-BE" dirty="0" err="1"/>
              <a:t>stiffer</a:t>
            </a:r>
            <a:r>
              <a:rPr lang="fr-BE" dirty="0"/>
              <a:t> and </a:t>
            </a:r>
            <a:r>
              <a:rPr lang="fr-BE" dirty="0" err="1"/>
              <a:t>softer</a:t>
            </a:r>
            <a:r>
              <a:rPr lang="fr-BE" dirty="0"/>
              <a:t> </a:t>
            </a:r>
            <a:r>
              <a:rPr lang="fr-BE" dirty="0" err="1"/>
              <a:t>layers</a:t>
            </a:r>
            <a:r>
              <a:rPr lang="fr-BE" dirty="0"/>
              <a:t> (more </a:t>
            </a:r>
            <a:r>
              <a:rPr lang="fr-BE" dirty="0" err="1"/>
              <a:t>than</a:t>
            </a:r>
            <a:r>
              <a:rPr lang="fr-BE" dirty="0"/>
              <a:t> 10% diff) </a:t>
            </a:r>
            <a:r>
              <a:rPr lang="fr-BE" dirty="0" err="1"/>
              <a:t>corresponding</a:t>
            </a:r>
            <a:r>
              <a:rPr lang="fr-BE" dirty="0"/>
              <a:t> to </a:t>
            </a:r>
            <a:r>
              <a:rPr lang="fr-BE" dirty="0" err="1"/>
              <a:t>bone</a:t>
            </a:r>
            <a:r>
              <a:rPr lang="fr-BE" dirty="0"/>
              <a:t> </a:t>
            </a:r>
            <a:r>
              <a:rPr lang="fr-BE" dirty="0" err="1"/>
              <a:t>lamellae</a:t>
            </a:r>
            <a:r>
              <a:rPr lang="fr-BE" dirty="0"/>
              <a:t>. </a:t>
            </a:r>
            <a:r>
              <a:rPr lang="fr-BE" dirty="0" err="1"/>
              <a:t>We</a:t>
            </a:r>
            <a:r>
              <a:rPr lang="fr-BE" dirty="0"/>
              <a:t> </a:t>
            </a:r>
            <a:r>
              <a:rPr lang="fr-BE" dirty="0" err="1"/>
              <a:t>also</a:t>
            </a:r>
            <a:r>
              <a:rPr lang="fr-BE" dirty="0"/>
              <a:t> </a:t>
            </a:r>
            <a:r>
              <a:rPr lang="fr-BE" dirty="0" err="1"/>
              <a:t>see</a:t>
            </a:r>
            <a:r>
              <a:rPr lang="fr-BE" dirty="0"/>
              <a:t> the CL </a:t>
            </a:r>
            <a:r>
              <a:rPr lang="fr-BE" dirty="0" err="1"/>
              <a:t>which</a:t>
            </a:r>
            <a:r>
              <a:rPr lang="fr-BE" dirty="0"/>
              <a:t> more </a:t>
            </a:r>
            <a:r>
              <a:rPr lang="fr-BE" dirty="0" err="1"/>
              <a:t>than</a:t>
            </a:r>
            <a:r>
              <a:rPr lang="fr-BE" dirty="0"/>
              <a:t> 15% </a:t>
            </a:r>
            <a:r>
              <a:rPr lang="fr-BE" dirty="0" err="1"/>
              <a:t>stiffer</a:t>
            </a:r>
            <a:r>
              <a:rPr lang="fr-BE" dirty="0"/>
              <a:t> </a:t>
            </a:r>
            <a:r>
              <a:rPr lang="fr-BE" dirty="0" err="1"/>
              <a:t>than</a:t>
            </a:r>
            <a:r>
              <a:rPr lang="fr-BE" dirty="0"/>
              <a:t> </a:t>
            </a:r>
            <a:r>
              <a:rPr lang="fr-BE" dirty="0" err="1"/>
              <a:t>its</a:t>
            </a:r>
            <a:r>
              <a:rPr lang="fr-BE" dirty="0"/>
              <a:t> </a:t>
            </a:r>
            <a:r>
              <a:rPr lang="fr-BE" dirty="0" err="1"/>
              <a:t>corresponding</a:t>
            </a:r>
            <a:r>
              <a:rPr lang="fr-BE" dirty="0"/>
              <a:t> </a:t>
            </a:r>
            <a:r>
              <a:rPr lang="fr-BE" dirty="0" err="1"/>
              <a:t>osteon</a:t>
            </a:r>
            <a:r>
              <a:rPr lang="fr-BE" dirty="0"/>
              <a:t>. Indeed, </a:t>
            </a:r>
            <a:r>
              <a:rPr lang="fr-BE" dirty="0" err="1"/>
              <a:t>when</a:t>
            </a:r>
            <a:r>
              <a:rPr lang="fr-BE" dirty="0"/>
              <a:t> </a:t>
            </a:r>
            <a:r>
              <a:rPr lang="fr-BE" dirty="0" err="1"/>
              <a:t>now</a:t>
            </a:r>
            <a:r>
              <a:rPr lang="fr-BE" dirty="0"/>
              <a:t> </a:t>
            </a:r>
            <a:r>
              <a:rPr lang="fr-BE" dirty="0" err="1"/>
              <a:t>looking</a:t>
            </a:r>
            <a:r>
              <a:rPr lang="fr-BE" dirty="0"/>
              <a:t> at the </a:t>
            </a:r>
            <a:r>
              <a:rPr lang="fr-BE" dirty="0" err="1"/>
              <a:t>older</a:t>
            </a:r>
            <a:r>
              <a:rPr lang="fr-BE" dirty="0"/>
              <a:t> </a:t>
            </a:r>
            <a:r>
              <a:rPr lang="fr-BE" dirty="0" err="1"/>
              <a:t>osteon</a:t>
            </a:r>
            <a:r>
              <a:rPr lang="fr-BE" dirty="0"/>
              <a:t>, </a:t>
            </a:r>
            <a:r>
              <a:rPr lang="fr-BE" dirty="0" err="1"/>
              <a:t>its</a:t>
            </a:r>
            <a:r>
              <a:rPr lang="fr-BE" dirty="0"/>
              <a:t> </a:t>
            </a:r>
            <a:r>
              <a:rPr lang="fr-BE" dirty="0" err="1"/>
              <a:t>stiffness</a:t>
            </a:r>
            <a:r>
              <a:rPr lang="fr-BE" dirty="0"/>
              <a:t> </a:t>
            </a:r>
            <a:r>
              <a:rPr lang="fr-BE" dirty="0" err="1"/>
              <a:t>is</a:t>
            </a:r>
            <a:r>
              <a:rPr lang="fr-BE" dirty="0"/>
              <a:t> </a:t>
            </a:r>
            <a:r>
              <a:rPr lang="fr-BE" dirty="0" err="1"/>
              <a:t>higher</a:t>
            </a:r>
            <a:r>
              <a:rPr lang="fr-BE" dirty="0"/>
              <a:t>, </a:t>
            </a:r>
            <a:r>
              <a:rPr lang="fr-BE" dirty="0" err="1"/>
              <a:t>probably</a:t>
            </a:r>
            <a:r>
              <a:rPr lang="fr-BE" dirty="0"/>
              <a:t> </a:t>
            </a:r>
            <a:r>
              <a:rPr lang="fr-BE" dirty="0" err="1"/>
              <a:t>because</a:t>
            </a:r>
            <a:r>
              <a:rPr lang="fr-BE" dirty="0"/>
              <a:t> </a:t>
            </a:r>
            <a:r>
              <a:rPr lang="fr-BE" dirty="0" err="1"/>
              <a:t>it</a:t>
            </a:r>
            <a:r>
              <a:rPr lang="fr-BE" dirty="0"/>
              <a:t> </a:t>
            </a:r>
            <a:r>
              <a:rPr lang="fr-BE" dirty="0" err="1"/>
              <a:t>was</a:t>
            </a:r>
            <a:r>
              <a:rPr lang="fr-BE" dirty="0"/>
              <a:t> </a:t>
            </a:r>
            <a:r>
              <a:rPr lang="fr-BE" dirty="0" err="1"/>
              <a:t>formed</a:t>
            </a:r>
            <a:r>
              <a:rPr lang="fr-BE" dirty="0"/>
              <a:t> </a:t>
            </a:r>
            <a:r>
              <a:rPr lang="fr-BE" dirty="0" err="1"/>
              <a:t>before</a:t>
            </a:r>
            <a:r>
              <a:rPr lang="fr-BE" dirty="0"/>
              <a:t>. </a:t>
            </a:r>
            <a:r>
              <a:rPr lang="fr-BE" dirty="0" err="1"/>
              <a:t>Hardness</a:t>
            </a:r>
            <a:r>
              <a:rPr lang="fr-BE" dirty="0"/>
              <a:t> </a:t>
            </a:r>
            <a:r>
              <a:rPr lang="fr-BE" dirty="0" err="1"/>
              <a:t>results</a:t>
            </a:r>
            <a:r>
              <a:rPr lang="fr-BE" dirty="0"/>
              <a:t> are not </a:t>
            </a:r>
            <a:r>
              <a:rPr lang="fr-BE" dirty="0" err="1"/>
              <a:t>represented</a:t>
            </a:r>
            <a:r>
              <a:rPr lang="fr-BE" dirty="0"/>
              <a:t> </a:t>
            </a:r>
            <a:r>
              <a:rPr lang="fr-BE" dirty="0" err="1"/>
              <a:t>here</a:t>
            </a:r>
            <a:r>
              <a:rPr lang="fr-BE" dirty="0"/>
              <a:t> </a:t>
            </a:r>
            <a:r>
              <a:rPr lang="fr-BE" dirty="0" err="1"/>
              <a:t>because</a:t>
            </a:r>
            <a:r>
              <a:rPr lang="fr-BE" dirty="0"/>
              <a:t> </a:t>
            </a:r>
            <a:r>
              <a:rPr lang="fr-BE" dirty="0" err="1"/>
              <a:t>they</a:t>
            </a:r>
            <a:r>
              <a:rPr lang="fr-BE" dirty="0"/>
              <a:t> show the </a:t>
            </a:r>
            <a:r>
              <a:rPr lang="fr-BE" dirty="0" err="1"/>
              <a:t>same</a:t>
            </a:r>
            <a:r>
              <a:rPr lang="fr-BE" dirty="0"/>
              <a:t> </a:t>
            </a:r>
            <a:r>
              <a:rPr lang="fr-BE" dirty="0" err="1"/>
              <a:t>tendency</a:t>
            </a:r>
            <a:r>
              <a:rPr lang="fr-BE" dirty="0"/>
              <a:t> </a:t>
            </a:r>
            <a:r>
              <a:rPr lang="fr-BE" dirty="0" err="1"/>
              <a:t>than</a:t>
            </a:r>
            <a:r>
              <a:rPr lang="fr-BE" dirty="0"/>
              <a:t> the </a:t>
            </a:r>
            <a:r>
              <a:rPr lang="fr-BE" dirty="0" err="1"/>
              <a:t>modulus</a:t>
            </a:r>
            <a:r>
              <a:rPr lang="fr-BE" dirty="0"/>
              <a:t>. </a:t>
            </a:r>
            <a:r>
              <a:rPr lang="fr-BE" dirty="0" err="1"/>
              <a:t>Those</a:t>
            </a:r>
            <a:r>
              <a:rPr lang="fr-BE" dirty="0"/>
              <a:t> </a:t>
            </a:r>
            <a:r>
              <a:rPr lang="fr-BE" dirty="0" err="1"/>
              <a:t>results</a:t>
            </a:r>
            <a:r>
              <a:rPr lang="fr-BE" dirty="0"/>
              <a:t> </a:t>
            </a:r>
            <a:r>
              <a:rPr lang="fr-BE" dirty="0" err="1"/>
              <a:t>were</a:t>
            </a:r>
            <a:r>
              <a:rPr lang="fr-BE" dirty="0"/>
              <a:t> </a:t>
            </a:r>
            <a:r>
              <a:rPr lang="fr-BE" dirty="0" err="1"/>
              <a:t>also</a:t>
            </a:r>
            <a:r>
              <a:rPr lang="fr-BE" dirty="0"/>
              <a:t> </a:t>
            </a:r>
            <a:r>
              <a:rPr lang="fr-BE" dirty="0" err="1"/>
              <a:t>confirmed</a:t>
            </a:r>
            <a:r>
              <a:rPr lang="fr-BE" dirty="0"/>
              <a:t> in all </a:t>
            </a:r>
            <a:r>
              <a:rPr lang="fr-BE" dirty="0" err="1"/>
              <a:t>grids</a:t>
            </a:r>
            <a:r>
              <a:rPr lang="fr-BE" dirty="0"/>
              <a:t> </a:t>
            </a:r>
            <a:r>
              <a:rPr lang="fr-BE" dirty="0" err="1"/>
              <a:t>we</a:t>
            </a:r>
            <a:r>
              <a:rPr lang="fr-BE" dirty="0"/>
              <a:t> </a:t>
            </a:r>
            <a:r>
              <a:rPr lang="fr-BE" dirty="0" err="1"/>
              <a:t>perform</a:t>
            </a:r>
            <a:r>
              <a:rPr lang="fr-BE" dirty="0"/>
              <a:t>.</a:t>
            </a:r>
          </a:p>
          <a:p>
            <a:endParaRPr lang="fr-BE" dirty="0"/>
          </a:p>
          <a:p>
            <a:r>
              <a:rPr lang="fr-BE" dirty="0" err="1"/>
              <a:t>Same</a:t>
            </a:r>
            <a:r>
              <a:rPr lang="fr-BE" dirty="0"/>
              <a:t> </a:t>
            </a:r>
            <a:r>
              <a:rPr lang="fr-BE" dirty="0" err="1"/>
              <a:t>tendency</a:t>
            </a:r>
            <a:r>
              <a:rPr lang="fr-BE" dirty="0"/>
              <a:t> </a:t>
            </a:r>
            <a:r>
              <a:rPr lang="fr-BE" dirty="0" err="1"/>
              <a:t>with</a:t>
            </a:r>
            <a:r>
              <a:rPr lang="fr-BE" dirty="0"/>
              <a:t> </a:t>
            </a:r>
            <a:r>
              <a:rPr lang="fr-BE" dirty="0" err="1"/>
              <a:t>hardness</a:t>
            </a:r>
            <a:endParaRPr lang="fr-BE" dirty="0"/>
          </a:p>
          <a:p>
            <a:r>
              <a:rPr lang="fr-BE" dirty="0"/>
              <a:t>More </a:t>
            </a:r>
            <a:r>
              <a:rPr lang="fr-BE" dirty="0" err="1"/>
              <a:t>than</a:t>
            </a:r>
            <a:r>
              <a:rPr lang="fr-BE" dirty="0"/>
              <a:t> 10% diff </a:t>
            </a:r>
            <a:r>
              <a:rPr lang="fr-BE" dirty="0" err="1"/>
              <a:t>between</a:t>
            </a:r>
            <a:r>
              <a:rPr lang="fr-BE" dirty="0"/>
              <a:t> </a:t>
            </a:r>
            <a:r>
              <a:rPr lang="fr-BE" dirty="0" err="1"/>
              <a:t>stiff</a:t>
            </a:r>
            <a:r>
              <a:rPr lang="fr-BE" dirty="0"/>
              <a:t> and soft </a:t>
            </a:r>
            <a:r>
              <a:rPr lang="fr-BE" dirty="0" err="1"/>
              <a:t>lamellae</a:t>
            </a:r>
            <a:endParaRPr lang="fr-BE" dirty="0"/>
          </a:p>
          <a:p>
            <a:r>
              <a:rPr lang="fr-BE" dirty="0"/>
              <a:t>CL &gt;15% </a:t>
            </a:r>
            <a:r>
              <a:rPr lang="fr-BE" dirty="0" err="1"/>
              <a:t>stiffer</a:t>
            </a:r>
            <a:r>
              <a:rPr lang="fr-BE" dirty="0"/>
              <a:t> (17%) </a:t>
            </a:r>
            <a:r>
              <a:rPr lang="fr-BE" dirty="0" err="1"/>
              <a:t>than</a:t>
            </a:r>
            <a:r>
              <a:rPr lang="fr-BE" dirty="0"/>
              <a:t> </a:t>
            </a:r>
            <a:r>
              <a:rPr lang="fr-BE" dirty="0" err="1"/>
              <a:t>corresponding</a:t>
            </a:r>
            <a:r>
              <a:rPr lang="fr-BE" dirty="0"/>
              <a:t> </a:t>
            </a:r>
            <a:r>
              <a:rPr lang="fr-BE" dirty="0" err="1"/>
              <a:t>osteon</a:t>
            </a:r>
            <a:endParaRPr lang="fr-BE" dirty="0"/>
          </a:p>
        </p:txBody>
      </p:sp>
      <p:sp>
        <p:nvSpPr>
          <p:cNvPr id="4" name="Espace réservé du numéro de diapositive 3"/>
          <p:cNvSpPr>
            <a:spLocks noGrp="1"/>
          </p:cNvSpPr>
          <p:nvPr>
            <p:ph type="sldNum" sz="quarter" idx="5"/>
          </p:nvPr>
        </p:nvSpPr>
        <p:spPr/>
        <p:txBody>
          <a:bodyPr/>
          <a:lstStyle/>
          <a:p>
            <a:fld id="{1722E173-E964-4AA1-9D5B-3C69CB0631C1}" type="slidenum">
              <a:rPr lang="fr-BE" smtClean="0"/>
              <a:t>13</a:t>
            </a:fld>
            <a:endParaRPr lang="fr-BE"/>
          </a:p>
        </p:txBody>
      </p:sp>
    </p:spTree>
    <p:extLst>
      <p:ext uri="{BB962C8B-B14F-4D97-AF65-F5344CB8AC3E}">
        <p14:creationId xmlns:p14="http://schemas.microsoft.com/office/powerpoint/2010/main" val="100562132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BE" dirty="0"/>
              <a:t>To </a:t>
            </a:r>
            <a:r>
              <a:rPr lang="fr-BE" dirty="0" err="1"/>
              <a:t>conclude</a:t>
            </a:r>
            <a:r>
              <a:rPr lang="fr-BE" dirty="0"/>
              <a:t>, </a:t>
            </a:r>
            <a:r>
              <a:rPr lang="fr-BE" dirty="0" err="1"/>
              <a:t>we</a:t>
            </a:r>
            <a:r>
              <a:rPr lang="fr-BE" dirty="0"/>
              <a:t> observe </a:t>
            </a:r>
            <a:r>
              <a:rPr lang="fr-BE" dirty="0" err="1"/>
              <a:t>that</a:t>
            </a:r>
            <a:r>
              <a:rPr lang="fr-BE" dirty="0"/>
              <a:t> CL </a:t>
            </a:r>
            <a:r>
              <a:rPr lang="fr-BE" dirty="0" err="1"/>
              <a:t>present</a:t>
            </a:r>
            <a:r>
              <a:rPr lang="fr-BE" dirty="0"/>
              <a:t> a </a:t>
            </a:r>
            <a:r>
              <a:rPr lang="fr-BE" dirty="0" err="1"/>
              <a:t>higher</a:t>
            </a:r>
            <a:r>
              <a:rPr lang="fr-BE" dirty="0"/>
              <a:t> </a:t>
            </a:r>
            <a:r>
              <a:rPr lang="fr-BE" dirty="0" err="1"/>
              <a:t>mineral</a:t>
            </a:r>
            <a:r>
              <a:rPr lang="fr-BE" dirty="0"/>
              <a:t> content. There </a:t>
            </a:r>
            <a:r>
              <a:rPr lang="fr-BE" dirty="0" err="1"/>
              <a:t>is</a:t>
            </a:r>
            <a:r>
              <a:rPr lang="fr-BE" dirty="0"/>
              <a:t> </a:t>
            </a:r>
            <a:r>
              <a:rPr lang="fr-BE" dirty="0" err="1"/>
              <a:t>also</a:t>
            </a:r>
            <a:r>
              <a:rPr lang="fr-BE" dirty="0"/>
              <a:t> a </a:t>
            </a:r>
            <a:r>
              <a:rPr lang="fr-BE" dirty="0" err="1"/>
              <a:t>strong</a:t>
            </a:r>
            <a:r>
              <a:rPr lang="fr-BE" dirty="0"/>
              <a:t> </a:t>
            </a:r>
            <a:r>
              <a:rPr lang="fr-BE" dirty="0" err="1"/>
              <a:t>correlation</a:t>
            </a:r>
            <a:r>
              <a:rPr lang="fr-BE" dirty="0"/>
              <a:t> </a:t>
            </a:r>
            <a:r>
              <a:rPr lang="fr-BE" dirty="0" err="1"/>
              <a:t>between</a:t>
            </a:r>
            <a:r>
              <a:rPr lang="fr-BE" dirty="0"/>
              <a:t> the </a:t>
            </a:r>
            <a:r>
              <a:rPr lang="fr-BE" dirty="0" err="1"/>
              <a:t>mineral</a:t>
            </a:r>
            <a:r>
              <a:rPr lang="fr-BE" dirty="0"/>
              <a:t> content of CL and </a:t>
            </a:r>
            <a:r>
              <a:rPr lang="fr-BE" dirty="0" err="1"/>
              <a:t>its</a:t>
            </a:r>
            <a:r>
              <a:rPr lang="fr-BE" dirty="0"/>
              <a:t> </a:t>
            </a:r>
            <a:r>
              <a:rPr lang="fr-BE" dirty="0" err="1"/>
              <a:t>outside</a:t>
            </a:r>
            <a:r>
              <a:rPr lang="fr-BE" dirty="0"/>
              <a:t> </a:t>
            </a:r>
            <a:r>
              <a:rPr lang="fr-BE" dirty="0" err="1"/>
              <a:t>envrionment</a:t>
            </a:r>
            <a:r>
              <a:rPr lang="fr-BE" dirty="0"/>
              <a:t> </a:t>
            </a:r>
            <a:r>
              <a:rPr lang="fr-BE" dirty="0" err="1"/>
              <a:t>within</a:t>
            </a:r>
            <a:r>
              <a:rPr lang="fr-BE" dirty="0"/>
              <a:t> </a:t>
            </a:r>
            <a:r>
              <a:rPr lang="fr-BE" dirty="0" err="1"/>
              <a:t>young</a:t>
            </a:r>
            <a:r>
              <a:rPr lang="fr-BE" dirty="0"/>
              <a:t> </a:t>
            </a:r>
            <a:r>
              <a:rPr lang="fr-BE" dirty="0" err="1"/>
              <a:t>osteon</a:t>
            </a:r>
            <a:r>
              <a:rPr lang="fr-BE" dirty="0"/>
              <a:t>. </a:t>
            </a:r>
            <a:r>
              <a:rPr lang="fr-BE" dirty="0" err="1"/>
              <a:t>Those</a:t>
            </a:r>
            <a:r>
              <a:rPr lang="fr-BE" dirty="0"/>
              <a:t> </a:t>
            </a:r>
            <a:r>
              <a:rPr lang="fr-BE" dirty="0" err="1"/>
              <a:t>two</a:t>
            </a:r>
            <a:r>
              <a:rPr lang="fr-BE" dirty="0"/>
              <a:t> </a:t>
            </a:r>
            <a:r>
              <a:rPr lang="fr-BE" dirty="0" err="1"/>
              <a:t>findings</a:t>
            </a:r>
            <a:r>
              <a:rPr lang="fr-BE" dirty="0"/>
              <a:t> </a:t>
            </a:r>
            <a:r>
              <a:rPr lang="fr-BE" dirty="0" err="1"/>
              <a:t>could</a:t>
            </a:r>
            <a:r>
              <a:rPr lang="fr-BE" dirty="0"/>
              <a:t> </a:t>
            </a:r>
            <a:r>
              <a:rPr lang="fr-BE" dirty="0" err="1"/>
              <a:t>suggest</a:t>
            </a:r>
            <a:r>
              <a:rPr lang="fr-BE" dirty="0"/>
              <a:t> a local </a:t>
            </a:r>
            <a:r>
              <a:rPr lang="fr-BE" dirty="0" err="1"/>
              <a:t>recycling</a:t>
            </a:r>
            <a:r>
              <a:rPr lang="fr-BE" dirty="0"/>
              <a:t> of </a:t>
            </a:r>
            <a:r>
              <a:rPr lang="fr-BE" dirty="0" err="1"/>
              <a:t>minerals</a:t>
            </a:r>
            <a:r>
              <a:rPr lang="fr-BE" dirty="0"/>
              <a:t> </a:t>
            </a:r>
            <a:r>
              <a:rPr lang="fr-BE" dirty="0" err="1"/>
              <a:t>already</a:t>
            </a:r>
            <a:r>
              <a:rPr lang="fr-BE" dirty="0"/>
              <a:t> </a:t>
            </a:r>
            <a:r>
              <a:rPr lang="fr-BE" dirty="0" err="1"/>
              <a:t>there</a:t>
            </a:r>
            <a:r>
              <a:rPr lang="fr-BE" dirty="0"/>
              <a:t> and </a:t>
            </a:r>
            <a:r>
              <a:rPr lang="fr-BE" dirty="0" err="1"/>
              <a:t>relased</a:t>
            </a:r>
            <a:r>
              <a:rPr lang="fr-BE" dirty="0"/>
              <a:t> by </a:t>
            </a:r>
            <a:r>
              <a:rPr lang="fr-BE" dirty="0" err="1"/>
              <a:t>osteoclasts</a:t>
            </a:r>
            <a:r>
              <a:rPr lang="fr-BE" dirty="0"/>
              <a:t> </a:t>
            </a:r>
            <a:r>
              <a:rPr lang="fr-BE" dirty="0" err="1"/>
              <a:t>when</a:t>
            </a:r>
            <a:r>
              <a:rPr lang="fr-BE" dirty="0"/>
              <a:t> </a:t>
            </a:r>
            <a:r>
              <a:rPr lang="fr-BE" dirty="0" err="1"/>
              <a:t>they</a:t>
            </a:r>
            <a:r>
              <a:rPr lang="fr-BE" dirty="0"/>
              <a:t> </a:t>
            </a:r>
            <a:r>
              <a:rPr lang="fr-BE" dirty="0" err="1"/>
              <a:t>were</a:t>
            </a:r>
            <a:r>
              <a:rPr lang="fr-BE" dirty="0"/>
              <a:t> </a:t>
            </a:r>
            <a:r>
              <a:rPr lang="fr-BE" dirty="0" err="1"/>
              <a:t>eating</a:t>
            </a:r>
            <a:r>
              <a:rPr lang="fr-BE" dirty="0"/>
              <a:t> </a:t>
            </a:r>
            <a:r>
              <a:rPr lang="fr-BE" dirty="0" err="1"/>
              <a:t>aways</a:t>
            </a:r>
            <a:r>
              <a:rPr lang="fr-BE" dirty="0"/>
              <a:t> </a:t>
            </a:r>
            <a:r>
              <a:rPr lang="fr-BE" dirty="0" err="1"/>
              <a:t>older</a:t>
            </a:r>
            <a:r>
              <a:rPr lang="fr-BE" dirty="0"/>
              <a:t> </a:t>
            </a:r>
            <a:r>
              <a:rPr lang="fr-BE" dirty="0" err="1"/>
              <a:t>bone</a:t>
            </a:r>
            <a:r>
              <a:rPr lang="fr-BE" dirty="0"/>
              <a:t> to </a:t>
            </a:r>
            <a:r>
              <a:rPr lang="fr-BE" dirty="0" err="1"/>
              <a:t>build</a:t>
            </a:r>
            <a:r>
              <a:rPr lang="fr-BE" dirty="0"/>
              <a:t> to the new CL. This possible </a:t>
            </a:r>
            <a:r>
              <a:rPr lang="fr-BE" dirty="0" err="1"/>
              <a:t>explanation</a:t>
            </a:r>
            <a:r>
              <a:rPr lang="fr-BE" dirty="0"/>
              <a:t> </a:t>
            </a:r>
            <a:r>
              <a:rPr lang="fr-BE" dirty="0" err="1"/>
              <a:t>was</a:t>
            </a:r>
            <a:r>
              <a:rPr lang="fr-BE" dirty="0"/>
              <a:t> </a:t>
            </a:r>
            <a:r>
              <a:rPr lang="fr-BE" dirty="0" err="1"/>
              <a:t>already</a:t>
            </a:r>
            <a:r>
              <a:rPr lang="fr-BE" dirty="0"/>
              <a:t> </a:t>
            </a:r>
            <a:r>
              <a:rPr lang="fr-BE" dirty="0" err="1"/>
              <a:t>previously</a:t>
            </a:r>
            <a:r>
              <a:rPr lang="fr-BE" dirty="0"/>
              <a:t> </a:t>
            </a:r>
            <a:r>
              <a:rPr lang="fr-BE" dirty="0" err="1"/>
              <a:t>suggested</a:t>
            </a:r>
            <a:r>
              <a:rPr lang="fr-BE" dirty="0"/>
              <a:t> for </a:t>
            </a:r>
            <a:r>
              <a:rPr lang="fr-BE" dirty="0" err="1"/>
              <a:t>osteonal</a:t>
            </a:r>
            <a:r>
              <a:rPr lang="fr-BE" dirty="0"/>
              <a:t> </a:t>
            </a:r>
            <a:r>
              <a:rPr lang="fr-BE" dirty="0" err="1"/>
              <a:t>bone</a:t>
            </a:r>
            <a:r>
              <a:rPr lang="fr-BE" dirty="0"/>
              <a:t> in a </a:t>
            </a:r>
            <a:r>
              <a:rPr lang="fr-BE" dirty="0" err="1"/>
              <a:t>paper</a:t>
            </a:r>
            <a:r>
              <a:rPr lang="fr-BE" dirty="0"/>
              <a:t> </a:t>
            </a:r>
            <a:r>
              <a:rPr lang="fr-BE" dirty="0" err="1"/>
              <a:t>comparing</a:t>
            </a:r>
            <a:r>
              <a:rPr lang="fr-BE" dirty="0"/>
              <a:t> </a:t>
            </a:r>
            <a:r>
              <a:rPr lang="fr-BE" dirty="0" err="1"/>
              <a:t>bone</a:t>
            </a:r>
            <a:r>
              <a:rPr lang="fr-BE" dirty="0"/>
              <a:t> </a:t>
            </a:r>
            <a:r>
              <a:rPr lang="fr-BE" dirty="0" err="1"/>
              <a:t>mineralization</a:t>
            </a:r>
            <a:r>
              <a:rPr lang="fr-BE" dirty="0"/>
              <a:t> </a:t>
            </a:r>
            <a:r>
              <a:rPr lang="fr-BE" dirty="0" err="1"/>
              <a:t>during</a:t>
            </a:r>
            <a:r>
              <a:rPr lang="fr-BE" dirty="0"/>
              <a:t> modeling and </a:t>
            </a:r>
            <a:r>
              <a:rPr lang="fr-BE" dirty="0" err="1"/>
              <a:t>remodeling</a:t>
            </a:r>
            <a:r>
              <a:rPr lang="fr-BE" dirty="0"/>
              <a:t>. </a:t>
            </a:r>
          </a:p>
          <a:p>
            <a:endParaRPr lang="fr-BE" dirty="0"/>
          </a:p>
          <a:p>
            <a:r>
              <a:rPr lang="fr-BE" dirty="0" err="1"/>
              <a:t>We</a:t>
            </a:r>
            <a:r>
              <a:rPr lang="fr-BE" dirty="0"/>
              <a:t> </a:t>
            </a:r>
            <a:r>
              <a:rPr lang="fr-BE" dirty="0" err="1"/>
              <a:t>also</a:t>
            </a:r>
            <a:r>
              <a:rPr lang="fr-BE" dirty="0"/>
              <a:t> </a:t>
            </a:r>
            <a:r>
              <a:rPr lang="fr-BE" dirty="0" err="1"/>
              <a:t>find</a:t>
            </a:r>
            <a:r>
              <a:rPr lang="fr-BE" dirty="0"/>
              <a:t> </a:t>
            </a:r>
            <a:r>
              <a:rPr lang="fr-BE" dirty="0" err="1"/>
              <a:t>that</a:t>
            </a:r>
            <a:r>
              <a:rPr lang="fr-BE" dirty="0"/>
              <a:t> CL are </a:t>
            </a:r>
            <a:r>
              <a:rPr lang="fr-BE" dirty="0" err="1"/>
              <a:t>stiffer</a:t>
            </a:r>
            <a:r>
              <a:rPr lang="fr-BE" dirty="0"/>
              <a:t> </a:t>
            </a:r>
            <a:r>
              <a:rPr lang="fr-BE" dirty="0" err="1"/>
              <a:t>than</a:t>
            </a:r>
            <a:r>
              <a:rPr lang="fr-BE" dirty="0"/>
              <a:t> </a:t>
            </a:r>
            <a:r>
              <a:rPr lang="fr-BE" dirty="0" err="1"/>
              <a:t>their</a:t>
            </a:r>
            <a:r>
              <a:rPr lang="fr-BE" dirty="0"/>
              <a:t> </a:t>
            </a:r>
            <a:r>
              <a:rPr lang="fr-BE" dirty="0" err="1"/>
              <a:t>corresponding</a:t>
            </a:r>
            <a:r>
              <a:rPr lang="fr-BE" dirty="0"/>
              <a:t> </a:t>
            </a:r>
            <a:r>
              <a:rPr lang="fr-BE" dirty="0" err="1"/>
              <a:t>osteon</a:t>
            </a:r>
            <a:r>
              <a:rPr lang="fr-BE" dirty="0"/>
              <a:t>. This </a:t>
            </a:r>
            <a:r>
              <a:rPr lang="fr-BE" dirty="0" err="1"/>
              <a:t>difference</a:t>
            </a:r>
            <a:r>
              <a:rPr lang="fr-BE" dirty="0"/>
              <a:t> of </a:t>
            </a:r>
            <a:r>
              <a:rPr lang="fr-BE" dirty="0" err="1"/>
              <a:t>mechanical</a:t>
            </a:r>
            <a:r>
              <a:rPr lang="fr-BE" dirty="0"/>
              <a:t> </a:t>
            </a:r>
            <a:r>
              <a:rPr lang="fr-BE" dirty="0" err="1"/>
              <a:t>properties</a:t>
            </a:r>
            <a:r>
              <a:rPr lang="fr-BE" dirty="0"/>
              <a:t> </a:t>
            </a:r>
            <a:r>
              <a:rPr lang="fr-BE" dirty="0" err="1"/>
              <a:t>is</a:t>
            </a:r>
            <a:r>
              <a:rPr lang="fr-BE" dirty="0"/>
              <a:t> </a:t>
            </a:r>
            <a:r>
              <a:rPr lang="fr-BE" dirty="0" err="1"/>
              <a:t>hampering</a:t>
            </a:r>
            <a:r>
              <a:rPr lang="fr-BE" dirty="0"/>
              <a:t> crack </a:t>
            </a:r>
            <a:r>
              <a:rPr lang="fr-BE" dirty="0" err="1"/>
              <a:t>from</a:t>
            </a:r>
            <a:r>
              <a:rPr lang="fr-BE" dirty="0"/>
              <a:t> </a:t>
            </a:r>
            <a:r>
              <a:rPr lang="fr-BE" dirty="0" err="1"/>
              <a:t>entering</a:t>
            </a:r>
            <a:r>
              <a:rPr lang="fr-BE" dirty="0"/>
              <a:t> </a:t>
            </a:r>
            <a:r>
              <a:rPr lang="fr-BE" dirty="0" err="1"/>
              <a:t>inside</a:t>
            </a:r>
            <a:r>
              <a:rPr lang="fr-BE" dirty="0"/>
              <a:t> the </a:t>
            </a:r>
            <a:r>
              <a:rPr lang="fr-BE" dirty="0" err="1"/>
              <a:t>osteons</a:t>
            </a:r>
            <a:r>
              <a:rPr lang="fr-BE" dirty="0"/>
              <a:t> as </a:t>
            </a:r>
            <a:r>
              <a:rPr lang="fr-BE" dirty="0" err="1"/>
              <a:t>it</a:t>
            </a:r>
            <a:r>
              <a:rPr lang="fr-BE" dirty="0"/>
              <a:t> </a:t>
            </a:r>
            <a:r>
              <a:rPr lang="fr-BE" dirty="0" err="1"/>
              <a:t>was</a:t>
            </a:r>
            <a:r>
              <a:rPr lang="fr-BE" dirty="0"/>
              <a:t> </a:t>
            </a:r>
            <a:r>
              <a:rPr lang="fr-BE" dirty="0" err="1"/>
              <a:t>already</a:t>
            </a:r>
            <a:r>
              <a:rPr lang="fr-BE" dirty="0"/>
              <a:t> </a:t>
            </a:r>
            <a:r>
              <a:rPr lang="fr-BE" dirty="0" err="1"/>
              <a:t>observed</a:t>
            </a:r>
            <a:r>
              <a:rPr lang="fr-BE" dirty="0"/>
              <a:t>. </a:t>
            </a:r>
          </a:p>
          <a:p>
            <a:endParaRPr lang="fr-BE" dirty="0"/>
          </a:p>
          <a:p>
            <a:r>
              <a:rPr lang="fr-BE" dirty="0" err="1"/>
              <a:t>Both</a:t>
            </a:r>
            <a:r>
              <a:rPr lang="fr-BE" dirty="0"/>
              <a:t> </a:t>
            </a:r>
            <a:r>
              <a:rPr lang="fr-BE" dirty="0" err="1"/>
              <a:t>findings</a:t>
            </a:r>
            <a:r>
              <a:rPr lang="fr-BE" dirty="0"/>
              <a:t> are in agreement </a:t>
            </a:r>
            <a:r>
              <a:rPr lang="fr-BE" dirty="0" err="1"/>
              <a:t>with</a:t>
            </a:r>
            <a:r>
              <a:rPr lang="fr-BE" dirty="0"/>
              <a:t> the </a:t>
            </a:r>
            <a:r>
              <a:rPr lang="fr-BE" dirty="0" err="1"/>
              <a:t>latest</a:t>
            </a:r>
            <a:r>
              <a:rPr lang="fr-BE" dirty="0"/>
              <a:t> </a:t>
            </a:r>
            <a:r>
              <a:rPr lang="fr-BE" dirty="0" err="1"/>
              <a:t>discovery</a:t>
            </a:r>
            <a:r>
              <a:rPr lang="fr-BE" dirty="0"/>
              <a:t> of a </a:t>
            </a:r>
            <a:r>
              <a:rPr lang="fr-BE" dirty="0" err="1"/>
              <a:t>nanochannel</a:t>
            </a:r>
            <a:r>
              <a:rPr lang="fr-BE" dirty="0"/>
              <a:t> network </a:t>
            </a:r>
            <a:r>
              <a:rPr lang="fr-BE" dirty="0" err="1"/>
              <a:t>within</a:t>
            </a:r>
            <a:r>
              <a:rPr lang="fr-BE" dirty="0"/>
              <a:t> </a:t>
            </a:r>
            <a:r>
              <a:rPr lang="fr-BE" dirty="0" err="1"/>
              <a:t>bone</a:t>
            </a:r>
            <a:r>
              <a:rPr lang="fr-BE" dirty="0"/>
              <a:t> </a:t>
            </a:r>
            <a:r>
              <a:rPr lang="fr-BE" dirty="0" err="1"/>
              <a:t>which</a:t>
            </a:r>
            <a:r>
              <a:rPr lang="fr-BE" dirty="0"/>
              <a:t> </a:t>
            </a:r>
            <a:r>
              <a:rPr lang="fr-BE" dirty="0" err="1"/>
              <a:t>is</a:t>
            </a:r>
            <a:r>
              <a:rPr lang="fr-BE" dirty="0"/>
              <a:t> </a:t>
            </a:r>
            <a:r>
              <a:rPr lang="fr-BE" dirty="0" err="1"/>
              <a:t>quite</a:t>
            </a:r>
            <a:r>
              <a:rPr lang="fr-BE" dirty="0"/>
              <a:t> </a:t>
            </a:r>
            <a:r>
              <a:rPr lang="fr-BE" dirty="0" err="1"/>
              <a:t>reduced</a:t>
            </a:r>
            <a:r>
              <a:rPr lang="fr-BE" dirty="0"/>
              <a:t> at the CL. </a:t>
            </a:r>
            <a:r>
              <a:rPr lang="fr-BE" dirty="0" err="1"/>
              <a:t>Less</a:t>
            </a:r>
            <a:r>
              <a:rPr lang="fr-BE" dirty="0"/>
              <a:t> </a:t>
            </a:r>
            <a:r>
              <a:rPr lang="fr-BE" dirty="0" err="1"/>
              <a:t>porosity</a:t>
            </a:r>
            <a:r>
              <a:rPr lang="fr-BE" dirty="0"/>
              <a:t> </a:t>
            </a:r>
            <a:r>
              <a:rPr lang="fr-BE" dirty="0" err="1"/>
              <a:t>meaning</a:t>
            </a:r>
            <a:r>
              <a:rPr lang="fr-BE" dirty="0"/>
              <a:t> more </a:t>
            </a:r>
            <a:r>
              <a:rPr lang="fr-BE" dirty="0" err="1"/>
              <a:t>bone</a:t>
            </a:r>
            <a:r>
              <a:rPr lang="fr-BE" dirty="0"/>
              <a:t> per voxels </a:t>
            </a:r>
            <a:r>
              <a:rPr lang="fr-BE" dirty="0" err="1"/>
              <a:t>could</a:t>
            </a:r>
            <a:r>
              <a:rPr lang="fr-BE" dirty="0"/>
              <a:t> </a:t>
            </a:r>
            <a:r>
              <a:rPr lang="fr-BE" dirty="0" err="1"/>
              <a:t>suggests</a:t>
            </a:r>
            <a:r>
              <a:rPr lang="fr-BE" dirty="0"/>
              <a:t> </a:t>
            </a:r>
            <a:r>
              <a:rPr lang="fr-BE" dirty="0" err="1"/>
              <a:t>higher</a:t>
            </a:r>
            <a:r>
              <a:rPr lang="fr-BE" dirty="0"/>
              <a:t> </a:t>
            </a:r>
            <a:r>
              <a:rPr lang="fr-BE" dirty="0" err="1"/>
              <a:t>mineral</a:t>
            </a:r>
            <a:r>
              <a:rPr lang="fr-BE" dirty="0"/>
              <a:t> content and </a:t>
            </a:r>
            <a:r>
              <a:rPr lang="fr-BE" dirty="0" err="1"/>
              <a:t>higher</a:t>
            </a:r>
            <a:r>
              <a:rPr lang="fr-BE" dirty="0"/>
              <a:t> </a:t>
            </a:r>
            <a:r>
              <a:rPr lang="fr-BE" dirty="0" err="1"/>
              <a:t>stiffness</a:t>
            </a:r>
            <a:r>
              <a:rPr lang="fr-BE" dirty="0"/>
              <a:t>. </a:t>
            </a:r>
          </a:p>
          <a:p>
            <a:endParaRPr lang="fr-BE" dirty="0"/>
          </a:p>
          <a:p>
            <a:r>
              <a:rPr lang="fr-BE" dirty="0" err="1"/>
              <a:t>We</a:t>
            </a:r>
            <a:r>
              <a:rPr lang="fr-BE" dirty="0"/>
              <a:t> </a:t>
            </a:r>
            <a:r>
              <a:rPr lang="fr-BE" dirty="0" err="1"/>
              <a:t>will</a:t>
            </a:r>
            <a:r>
              <a:rPr lang="fr-BE" dirty="0"/>
              <a:t> continue </a:t>
            </a:r>
            <a:r>
              <a:rPr lang="fr-BE" dirty="0" err="1"/>
              <a:t>this</a:t>
            </a:r>
            <a:r>
              <a:rPr lang="fr-BE" dirty="0"/>
              <a:t> </a:t>
            </a:r>
            <a:r>
              <a:rPr lang="fr-BE" dirty="0" err="1"/>
              <a:t>work</a:t>
            </a:r>
            <a:r>
              <a:rPr lang="fr-BE" dirty="0"/>
              <a:t> by </a:t>
            </a:r>
            <a:r>
              <a:rPr lang="fr-BE" dirty="0" err="1"/>
              <a:t>additional</a:t>
            </a:r>
            <a:r>
              <a:rPr lang="fr-BE" dirty="0"/>
              <a:t> exploration of the </a:t>
            </a:r>
            <a:r>
              <a:rPr lang="fr-BE" dirty="0" err="1"/>
              <a:t>mineral</a:t>
            </a:r>
            <a:r>
              <a:rPr lang="fr-BE" dirty="0"/>
              <a:t> </a:t>
            </a:r>
            <a:r>
              <a:rPr lang="fr-BE" dirty="0" err="1"/>
              <a:t>properties</a:t>
            </a:r>
            <a:r>
              <a:rPr lang="fr-BE" dirty="0"/>
              <a:t> </a:t>
            </a:r>
            <a:r>
              <a:rPr lang="fr-BE" dirty="0" err="1"/>
              <a:t>that</a:t>
            </a:r>
            <a:r>
              <a:rPr lang="fr-BE" dirty="0"/>
              <a:t> </a:t>
            </a:r>
            <a:r>
              <a:rPr lang="fr-BE" dirty="0" err="1"/>
              <a:t>we</a:t>
            </a:r>
            <a:r>
              <a:rPr lang="fr-BE" dirty="0"/>
              <a:t> </a:t>
            </a:r>
            <a:r>
              <a:rPr lang="fr-BE" dirty="0" err="1"/>
              <a:t>already</a:t>
            </a:r>
            <a:r>
              <a:rPr lang="fr-BE" dirty="0"/>
              <a:t> </a:t>
            </a:r>
            <a:r>
              <a:rPr lang="fr-BE" dirty="0" err="1"/>
              <a:t>measured</a:t>
            </a:r>
            <a:r>
              <a:rPr lang="fr-BE" dirty="0"/>
              <a:t> </a:t>
            </a:r>
            <a:r>
              <a:rPr lang="fr-BE" dirty="0" err="1"/>
              <a:t>with</a:t>
            </a:r>
            <a:r>
              <a:rPr lang="fr-BE" dirty="0"/>
              <a:t> x-ray </a:t>
            </a:r>
            <a:r>
              <a:rPr lang="fr-BE" dirty="0" err="1"/>
              <a:t>scattering</a:t>
            </a:r>
            <a:r>
              <a:rPr lang="fr-BE" dirty="0"/>
              <a:t> at the ESRF in Grenoble. </a:t>
            </a:r>
            <a:r>
              <a:rPr lang="fr-BE" dirty="0" err="1"/>
              <a:t>We</a:t>
            </a:r>
            <a:r>
              <a:rPr lang="fr-BE" dirty="0"/>
              <a:t> </a:t>
            </a:r>
            <a:r>
              <a:rPr lang="fr-BE" dirty="0" err="1"/>
              <a:t>just</a:t>
            </a:r>
            <a:r>
              <a:rPr lang="fr-BE" dirty="0"/>
              <a:t> </a:t>
            </a:r>
            <a:r>
              <a:rPr lang="fr-BE" dirty="0" err="1"/>
              <a:t>need</a:t>
            </a:r>
            <a:r>
              <a:rPr lang="fr-BE" dirty="0"/>
              <a:t> to process </a:t>
            </a:r>
            <a:r>
              <a:rPr lang="fr-BE" dirty="0" err="1"/>
              <a:t>everything</a:t>
            </a:r>
            <a:r>
              <a:rPr lang="fr-BE" dirty="0"/>
              <a:t>. </a:t>
            </a:r>
            <a:r>
              <a:rPr lang="fr-BE" dirty="0" err="1"/>
              <a:t>Moreover</a:t>
            </a:r>
            <a:r>
              <a:rPr lang="fr-BE" dirty="0"/>
              <a:t>, </a:t>
            </a:r>
            <a:r>
              <a:rPr lang="fr-BE" dirty="0" err="1"/>
              <a:t>we</a:t>
            </a:r>
            <a:r>
              <a:rPr lang="fr-BE" dirty="0"/>
              <a:t> </a:t>
            </a:r>
            <a:r>
              <a:rPr lang="fr-BE" dirty="0" err="1"/>
              <a:t>will</a:t>
            </a:r>
            <a:r>
              <a:rPr lang="fr-BE" dirty="0"/>
              <a:t> analyse the </a:t>
            </a:r>
            <a:r>
              <a:rPr lang="fr-BE" dirty="0" err="1"/>
              <a:t>interplay</a:t>
            </a:r>
            <a:r>
              <a:rPr lang="fr-BE" dirty="0"/>
              <a:t> </a:t>
            </a:r>
            <a:r>
              <a:rPr lang="fr-BE" dirty="0" err="1"/>
              <a:t>between</a:t>
            </a:r>
            <a:r>
              <a:rPr lang="fr-BE" dirty="0"/>
              <a:t> the CL and </a:t>
            </a:r>
            <a:r>
              <a:rPr lang="fr-BE" dirty="0" err="1"/>
              <a:t>osteocyte</a:t>
            </a:r>
            <a:r>
              <a:rPr lang="fr-BE" dirty="0"/>
              <a:t> </a:t>
            </a:r>
            <a:r>
              <a:rPr lang="fr-BE" dirty="0" err="1"/>
              <a:t>lacuno-canalicular</a:t>
            </a:r>
            <a:r>
              <a:rPr lang="fr-BE" dirty="0"/>
              <a:t> network. </a:t>
            </a:r>
          </a:p>
        </p:txBody>
      </p:sp>
      <p:sp>
        <p:nvSpPr>
          <p:cNvPr id="4" name="Espace réservé du numéro de diapositive 3"/>
          <p:cNvSpPr>
            <a:spLocks noGrp="1"/>
          </p:cNvSpPr>
          <p:nvPr>
            <p:ph type="sldNum" sz="quarter" idx="5"/>
          </p:nvPr>
        </p:nvSpPr>
        <p:spPr/>
        <p:txBody>
          <a:bodyPr/>
          <a:lstStyle/>
          <a:p>
            <a:fld id="{1722E173-E964-4AA1-9D5B-3C69CB0631C1}" type="slidenum">
              <a:rPr lang="fr-BE" smtClean="0"/>
              <a:t>14</a:t>
            </a:fld>
            <a:endParaRPr lang="fr-BE"/>
          </a:p>
        </p:txBody>
      </p:sp>
    </p:spTree>
    <p:extLst>
      <p:ext uri="{BB962C8B-B14F-4D97-AF65-F5344CB8AC3E}">
        <p14:creationId xmlns:p14="http://schemas.microsoft.com/office/powerpoint/2010/main" val="130756724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en-US" dirty="0"/>
          </a:p>
        </p:txBody>
      </p:sp>
      <p:sp>
        <p:nvSpPr>
          <p:cNvPr id="4" name="Espace réservé du numéro de diapositive 3"/>
          <p:cNvSpPr>
            <a:spLocks noGrp="1"/>
          </p:cNvSpPr>
          <p:nvPr>
            <p:ph type="sldNum" sz="quarter" idx="10"/>
          </p:nvPr>
        </p:nvSpPr>
        <p:spPr/>
        <p:txBody>
          <a:bodyPr/>
          <a:lstStyle/>
          <a:p>
            <a:fld id="{7BF6AA4A-CED0-41A9-977E-908EC20008A2}" type="slidenum">
              <a:rPr lang="en-US" smtClean="0"/>
              <a:t>15</a:t>
            </a:fld>
            <a:endParaRPr lang="en-US"/>
          </a:p>
        </p:txBody>
      </p:sp>
    </p:spTree>
    <p:extLst>
      <p:ext uri="{BB962C8B-B14F-4D97-AF65-F5344CB8AC3E}">
        <p14:creationId xmlns:p14="http://schemas.microsoft.com/office/powerpoint/2010/main" val="298221807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BE" dirty="0" err="1"/>
              <a:t>Now</a:t>
            </a:r>
            <a:r>
              <a:rPr lang="fr-BE" dirty="0"/>
              <a:t>, </a:t>
            </a:r>
            <a:r>
              <a:rPr lang="fr-BE" dirty="0" err="1"/>
              <a:t>we</a:t>
            </a:r>
            <a:r>
              <a:rPr lang="fr-BE" dirty="0"/>
              <a:t> </a:t>
            </a:r>
            <a:r>
              <a:rPr lang="fr-BE" dirty="0" err="1"/>
              <a:t>correlate</a:t>
            </a:r>
            <a:r>
              <a:rPr lang="fr-BE" dirty="0"/>
              <a:t> </a:t>
            </a:r>
            <a:r>
              <a:rPr lang="fr-BE" dirty="0" err="1"/>
              <a:t>mechanical</a:t>
            </a:r>
            <a:r>
              <a:rPr lang="fr-BE" dirty="0"/>
              <a:t> </a:t>
            </a:r>
            <a:r>
              <a:rPr lang="fr-BE" dirty="0" err="1"/>
              <a:t>properties</a:t>
            </a:r>
            <a:r>
              <a:rPr lang="fr-BE" dirty="0"/>
              <a:t> and </a:t>
            </a:r>
            <a:r>
              <a:rPr lang="fr-BE" dirty="0" err="1"/>
              <a:t>mineral</a:t>
            </a:r>
            <a:r>
              <a:rPr lang="fr-BE" dirty="0"/>
              <a:t> content </a:t>
            </a:r>
            <a:r>
              <a:rPr lang="fr-BE" dirty="0" err="1"/>
              <a:t>from</a:t>
            </a:r>
            <a:r>
              <a:rPr lang="fr-BE" dirty="0"/>
              <a:t> </a:t>
            </a:r>
            <a:r>
              <a:rPr lang="fr-BE" dirty="0" err="1"/>
              <a:t>qBEI</a:t>
            </a:r>
            <a:r>
              <a:rPr lang="fr-BE" dirty="0"/>
              <a:t> and </a:t>
            </a:r>
            <a:r>
              <a:rPr lang="fr-BE" dirty="0" err="1"/>
              <a:t>we</a:t>
            </a:r>
            <a:r>
              <a:rPr lang="fr-BE" dirty="0"/>
              <a:t> plot </a:t>
            </a:r>
            <a:r>
              <a:rPr lang="fr-BE" dirty="0" err="1"/>
              <a:t>both</a:t>
            </a:r>
            <a:r>
              <a:rPr lang="fr-BE" dirty="0"/>
              <a:t> profiles </a:t>
            </a:r>
            <a:r>
              <a:rPr lang="fr-BE" dirty="0" err="1"/>
              <a:t>along</a:t>
            </a:r>
            <a:r>
              <a:rPr lang="fr-BE" dirty="0"/>
              <a:t> 2 </a:t>
            </a:r>
            <a:r>
              <a:rPr lang="fr-BE" dirty="0" err="1"/>
              <a:t>lines</a:t>
            </a:r>
            <a:r>
              <a:rPr lang="fr-BE" dirty="0"/>
              <a:t>. </a:t>
            </a:r>
            <a:r>
              <a:rPr lang="fr-BE" dirty="0" err="1"/>
              <a:t>We</a:t>
            </a:r>
            <a:r>
              <a:rPr lang="fr-BE" dirty="0"/>
              <a:t> </a:t>
            </a:r>
            <a:r>
              <a:rPr lang="fr-BE" dirty="0" err="1"/>
              <a:t>clearly</a:t>
            </a:r>
            <a:r>
              <a:rPr lang="fr-BE" dirty="0"/>
              <a:t> </a:t>
            </a:r>
            <a:r>
              <a:rPr lang="fr-BE" dirty="0" err="1"/>
              <a:t>see</a:t>
            </a:r>
            <a:r>
              <a:rPr lang="fr-BE" dirty="0"/>
              <a:t> a spatial </a:t>
            </a:r>
            <a:r>
              <a:rPr lang="fr-BE" dirty="0" err="1"/>
              <a:t>correlation</a:t>
            </a:r>
            <a:r>
              <a:rPr lang="fr-BE" dirty="0"/>
              <a:t> </a:t>
            </a:r>
            <a:r>
              <a:rPr lang="fr-BE" dirty="0" err="1"/>
              <a:t>between</a:t>
            </a:r>
            <a:r>
              <a:rPr lang="fr-BE" dirty="0"/>
              <a:t> the </a:t>
            </a:r>
            <a:r>
              <a:rPr lang="fr-BE" dirty="0" err="1"/>
              <a:t>periodic</a:t>
            </a:r>
            <a:r>
              <a:rPr lang="fr-BE" dirty="0"/>
              <a:t> variations in </a:t>
            </a:r>
            <a:r>
              <a:rPr lang="fr-BE" dirty="0" err="1"/>
              <a:t>stiffness</a:t>
            </a:r>
            <a:r>
              <a:rPr lang="fr-BE" dirty="0"/>
              <a:t> and </a:t>
            </a:r>
            <a:r>
              <a:rPr lang="fr-BE" dirty="0" err="1"/>
              <a:t>mineral</a:t>
            </a:r>
            <a:r>
              <a:rPr lang="fr-BE" dirty="0"/>
              <a:t> content </a:t>
            </a:r>
            <a:r>
              <a:rPr lang="fr-BE" dirty="0" err="1"/>
              <a:t>corresponding</a:t>
            </a:r>
            <a:r>
              <a:rPr lang="fr-BE" dirty="0"/>
              <a:t> to the alternation of </a:t>
            </a:r>
            <a:r>
              <a:rPr lang="fr-BE" dirty="0" err="1"/>
              <a:t>lamellae</a:t>
            </a:r>
            <a:r>
              <a:rPr lang="fr-BE" dirty="0"/>
              <a:t>. </a:t>
            </a:r>
            <a:r>
              <a:rPr lang="fr-BE" dirty="0" err="1"/>
              <a:t>Moreover</a:t>
            </a:r>
            <a:r>
              <a:rPr lang="fr-BE" dirty="0"/>
              <a:t>, </a:t>
            </a:r>
            <a:r>
              <a:rPr lang="fr-BE" dirty="0" err="1"/>
              <a:t>we</a:t>
            </a:r>
            <a:r>
              <a:rPr lang="fr-BE" dirty="0"/>
              <a:t> </a:t>
            </a:r>
            <a:r>
              <a:rPr lang="fr-BE" dirty="0" err="1"/>
              <a:t>see</a:t>
            </a:r>
            <a:r>
              <a:rPr lang="fr-BE" dirty="0"/>
              <a:t> </a:t>
            </a:r>
            <a:r>
              <a:rPr lang="fr-BE" dirty="0" err="1"/>
              <a:t>peaks</a:t>
            </a:r>
            <a:r>
              <a:rPr lang="fr-BE" dirty="0"/>
              <a:t> of </a:t>
            </a:r>
            <a:r>
              <a:rPr lang="fr-BE" dirty="0" err="1"/>
              <a:t>both</a:t>
            </a:r>
            <a:r>
              <a:rPr lang="fr-BE" dirty="0"/>
              <a:t> </a:t>
            </a:r>
            <a:r>
              <a:rPr lang="fr-BE" dirty="0" err="1"/>
              <a:t>mineral</a:t>
            </a:r>
            <a:r>
              <a:rPr lang="fr-BE" dirty="0"/>
              <a:t> content and </a:t>
            </a:r>
            <a:r>
              <a:rPr lang="fr-BE" dirty="0" err="1"/>
              <a:t>stiffness</a:t>
            </a:r>
            <a:r>
              <a:rPr lang="fr-BE" dirty="0"/>
              <a:t> at the CL location. </a:t>
            </a:r>
          </a:p>
        </p:txBody>
      </p:sp>
      <p:sp>
        <p:nvSpPr>
          <p:cNvPr id="4" name="Espace réservé du numéro de diapositive 3"/>
          <p:cNvSpPr>
            <a:spLocks noGrp="1"/>
          </p:cNvSpPr>
          <p:nvPr>
            <p:ph type="sldNum" sz="quarter" idx="5"/>
          </p:nvPr>
        </p:nvSpPr>
        <p:spPr/>
        <p:txBody>
          <a:bodyPr/>
          <a:lstStyle/>
          <a:p>
            <a:fld id="{1722E173-E964-4AA1-9D5B-3C69CB0631C1}" type="slidenum">
              <a:rPr lang="fr-BE" smtClean="0"/>
              <a:t>17</a:t>
            </a:fld>
            <a:endParaRPr lang="fr-BE"/>
          </a:p>
        </p:txBody>
      </p:sp>
    </p:spTree>
    <p:extLst>
      <p:ext uri="{BB962C8B-B14F-4D97-AF65-F5344CB8AC3E}">
        <p14:creationId xmlns:p14="http://schemas.microsoft.com/office/powerpoint/2010/main" val="264835497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BE" dirty="0" err="1"/>
              <a:t>We</a:t>
            </a:r>
            <a:r>
              <a:rPr lang="fr-BE" dirty="0"/>
              <a:t> plot the Ca content of </a:t>
            </a:r>
            <a:r>
              <a:rPr lang="fr-BE" dirty="0" err="1"/>
              <a:t>osteon</a:t>
            </a:r>
            <a:r>
              <a:rPr lang="fr-BE" dirty="0"/>
              <a:t> and CL versus the Ca content of </a:t>
            </a:r>
            <a:r>
              <a:rPr lang="fr-BE" dirty="0" err="1"/>
              <a:t>osteon</a:t>
            </a:r>
            <a:r>
              <a:rPr lang="fr-BE" dirty="0"/>
              <a:t>. First, </a:t>
            </a:r>
            <a:r>
              <a:rPr lang="fr-BE" dirty="0" err="1"/>
              <a:t>we</a:t>
            </a:r>
            <a:r>
              <a:rPr lang="fr-BE" dirty="0"/>
              <a:t> </a:t>
            </a:r>
            <a:r>
              <a:rPr lang="fr-BE" dirty="0" err="1"/>
              <a:t>see</a:t>
            </a:r>
            <a:r>
              <a:rPr lang="fr-BE" dirty="0"/>
              <a:t> a </a:t>
            </a:r>
            <a:r>
              <a:rPr lang="fr-BE" dirty="0" err="1"/>
              <a:t>correlation</a:t>
            </a:r>
            <a:r>
              <a:rPr lang="fr-BE" dirty="0"/>
              <a:t> </a:t>
            </a:r>
            <a:r>
              <a:rPr lang="fr-BE" dirty="0" err="1"/>
              <a:t>between</a:t>
            </a:r>
            <a:r>
              <a:rPr lang="fr-BE" dirty="0"/>
              <a:t> the Ca content of CL and of </a:t>
            </a:r>
            <a:r>
              <a:rPr lang="fr-BE" dirty="0" err="1"/>
              <a:t>osteon</a:t>
            </a:r>
            <a:r>
              <a:rPr lang="fr-BE" dirty="0"/>
              <a:t>. </a:t>
            </a:r>
            <a:r>
              <a:rPr lang="fr-BE" dirty="0" err="1"/>
              <a:t>Then</a:t>
            </a:r>
            <a:r>
              <a:rPr lang="fr-BE" dirty="0"/>
              <a:t>, </a:t>
            </a:r>
            <a:r>
              <a:rPr lang="fr-BE" dirty="0" err="1"/>
              <a:t>looking</a:t>
            </a:r>
            <a:r>
              <a:rPr lang="fr-BE" dirty="0"/>
              <a:t> at the </a:t>
            </a:r>
            <a:r>
              <a:rPr lang="fr-BE" dirty="0" err="1"/>
              <a:t>difference</a:t>
            </a:r>
            <a:r>
              <a:rPr lang="fr-BE" dirty="0"/>
              <a:t> </a:t>
            </a:r>
            <a:r>
              <a:rPr lang="fr-BE" dirty="0" err="1"/>
              <a:t>between</a:t>
            </a:r>
            <a:r>
              <a:rPr lang="fr-BE" dirty="0"/>
              <a:t> the </a:t>
            </a:r>
            <a:r>
              <a:rPr lang="fr-BE" dirty="0" err="1"/>
              <a:t>two</a:t>
            </a:r>
            <a:r>
              <a:rPr lang="fr-BE" dirty="0"/>
              <a:t> </a:t>
            </a:r>
            <a:r>
              <a:rPr lang="fr-BE" dirty="0" err="1"/>
              <a:t>lines</a:t>
            </a:r>
            <a:r>
              <a:rPr lang="fr-BE" dirty="0"/>
              <a:t>, </a:t>
            </a:r>
            <a:r>
              <a:rPr lang="fr-BE" dirty="0" err="1"/>
              <a:t>we</a:t>
            </a:r>
            <a:r>
              <a:rPr lang="fr-BE" dirty="0"/>
              <a:t> </a:t>
            </a:r>
            <a:r>
              <a:rPr lang="fr-BE" dirty="0" err="1"/>
              <a:t>clearly</a:t>
            </a:r>
            <a:r>
              <a:rPr lang="fr-BE" dirty="0"/>
              <a:t> </a:t>
            </a:r>
            <a:r>
              <a:rPr lang="fr-BE" dirty="0" err="1"/>
              <a:t>see</a:t>
            </a:r>
            <a:r>
              <a:rPr lang="fr-BE" dirty="0"/>
              <a:t> </a:t>
            </a:r>
            <a:r>
              <a:rPr lang="fr-BE" dirty="0" err="1"/>
              <a:t>that</a:t>
            </a:r>
            <a:r>
              <a:rPr lang="fr-BE" dirty="0"/>
              <a:t> at </a:t>
            </a:r>
            <a:r>
              <a:rPr lang="fr-BE" dirty="0" err="1"/>
              <a:t>low</a:t>
            </a:r>
            <a:r>
              <a:rPr lang="fr-BE" dirty="0"/>
              <a:t> </a:t>
            </a:r>
            <a:r>
              <a:rPr lang="fr-BE" dirty="0" err="1"/>
              <a:t>mineralized</a:t>
            </a:r>
            <a:r>
              <a:rPr lang="fr-BE" dirty="0"/>
              <a:t> </a:t>
            </a:r>
            <a:r>
              <a:rPr lang="fr-BE" dirty="0" err="1"/>
              <a:t>osteon</a:t>
            </a:r>
            <a:r>
              <a:rPr lang="fr-BE" dirty="0"/>
              <a:t>, </a:t>
            </a:r>
            <a:r>
              <a:rPr lang="fr-BE" dirty="0" err="1"/>
              <a:t>we</a:t>
            </a:r>
            <a:r>
              <a:rPr lang="fr-BE" dirty="0"/>
              <a:t> have a high </a:t>
            </a:r>
            <a:r>
              <a:rPr lang="fr-BE" dirty="0" err="1"/>
              <a:t>difference</a:t>
            </a:r>
            <a:r>
              <a:rPr lang="fr-BE" dirty="0"/>
              <a:t> in </a:t>
            </a:r>
            <a:r>
              <a:rPr lang="fr-BE" dirty="0" err="1"/>
              <a:t>terms</a:t>
            </a:r>
            <a:r>
              <a:rPr lang="fr-BE" dirty="0"/>
              <a:t> in </a:t>
            </a:r>
            <a:r>
              <a:rPr lang="fr-BE" dirty="0" err="1"/>
              <a:t>mineral</a:t>
            </a:r>
            <a:r>
              <a:rPr lang="fr-BE" dirty="0"/>
              <a:t> content </a:t>
            </a:r>
            <a:r>
              <a:rPr lang="fr-BE" dirty="0" err="1"/>
              <a:t>between</a:t>
            </a:r>
            <a:r>
              <a:rPr lang="fr-BE" dirty="0"/>
              <a:t> the CL and the </a:t>
            </a:r>
            <a:r>
              <a:rPr lang="fr-BE" dirty="0" err="1"/>
              <a:t>osteon</a:t>
            </a:r>
            <a:r>
              <a:rPr lang="fr-BE" dirty="0"/>
              <a:t>. </a:t>
            </a:r>
            <a:r>
              <a:rPr lang="fr-BE" dirty="0" err="1"/>
              <a:t>Difference</a:t>
            </a:r>
            <a:r>
              <a:rPr lang="fr-BE" dirty="0"/>
              <a:t> </a:t>
            </a:r>
            <a:r>
              <a:rPr lang="fr-BE" dirty="0" err="1"/>
              <a:t>which</a:t>
            </a:r>
            <a:r>
              <a:rPr lang="fr-BE" dirty="0"/>
              <a:t> </a:t>
            </a:r>
            <a:r>
              <a:rPr lang="fr-BE" dirty="0" err="1"/>
              <a:t>decreases</a:t>
            </a:r>
            <a:r>
              <a:rPr lang="fr-BE" dirty="0"/>
              <a:t> </a:t>
            </a:r>
            <a:r>
              <a:rPr lang="fr-BE" dirty="0" err="1"/>
              <a:t>with</a:t>
            </a:r>
            <a:r>
              <a:rPr lang="fr-BE" dirty="0"/>
              <a:t> </a:t>
            </a:r>
            <a:r>
              <a:rPr lang="fr-BE" dirty="0" err="1"/>
              <a:t>osteon</a:t>
            </a:r>
            <a:r>
              <a:rPr lang="fr-BE" dirty="0"/>
              <a:t> </a:t>
            </a:r>
            <a:r>
              <a:rPr lang="fr-BE" dirty="0" err="1"/>
              <a:t>mineralization</a:t>
            </a:r>
            <a:r>
              <a:rPr lang="fr-BE" dirty="0"/>
              <a:t>. This </a:t>
            </a:r>
            <a:r>
              <a:rPr lang="fr-BE" dirty="0" err="1"/>
              <a:t>suggests</a:t>
            </a:r>
            <a:r>
              <a:rPr lang="fr-BE" dirty="0"/>
              <a:t> </a:t>
            </a:r>
            <a:r>
              <a:rPr lang="fr-BE" dirty="0" err="1"/>
              <a:t>that</a:t>
            </a:r>
            <a:r>
              <a:rPr lang="fr-BE" dirty="0"/>
              <a:t> </a:t>
            </a:r>
            <a:r>
              <a:rPr lang="fr-BE" dirty="0" err="1"/>
              <a:t>we</a:t>
            </a:r>
            <a:r>
              <a:rPr lang="fr-BE" dirty="0"/>
              <a:t> have </a:t>
            </a:r>
            <a:r>
              <a:rPr lang="fr-BE" dirty="0" err="1"/>
              <a:t>different</a:t>
            </a:r>
            <a:r>
              <a:rPr lang="fr-BE" dirty="0"/>
              <a:t> </a:t>
            </a:r>
            <a:r>
              <a:rPr lang="fr-BE" dirty="0" err="1"/>
              <a:t>mineralization</a:t>
            </a:r>
            <a:r>
              <a:rPr lang="fr-BE" dirty="0"/>
              <a:t> </a:t>
            </a:r>
            <a:r>
              <a:rPr lang="fr-BE" dirty="0" err="1"/>
              <a:t>kinetics</a:t>
            </a:r>
            <a:r>
              <a:rPr lang="fr-BE" dirty="0"/>
              <a:t> for CL and </a:t>
            </a:r>
            <a:r>
              <a:rPr lang="fr-BE" dirty="0" err="1"/>
              <a:t>osteons</a:t>
            </a:r>
            <a:r>
              <a:rPr lang="fr-BE" dirty="0"/>
              <a:t>, </a:t>
            </a:r>
            <a:r>
              <a:rPr lang="fr-BE" dirty="0" err="1"/>
              <a:t>which</a:t>
            </a:r>
            <a:r>
              <a:rPr lang="fr-BE" dirty="0"/>
              <a:t> </a:t>
            </a:r>
            <a:r>
              <a:rPr lang="fr-BE" dirty="0" err="1"/>
              <a:t>is</a:t>
            </a:r>
            <a:r>
              <a:rPr lang="fr-BE" dirty="0"/>
              <a:t> in agreement </a:t>
            </a:r>
            <a:r>
              <a:rPr lang="fr-BE" dirty="0" err="1"/>
              <a:t>with</a:t>
            </a:r>
            <a:r>
              <a:rPr lang="fr-BE" dirty="0"/>
              <a:t> a </a:t>
            </a:r>
            <a:r>
              <a:rPr lang="fr-BE" dirty="0" err="1"/>
              <a:t>previous</a:t>
            </a:r>
            <a:r>
              <a:rPr lang="fr-BE" dirty="0"/>
              <a:t> </a:t>
            </a:r>
            <a:r>
              <a:rPr lang="fr-BE" dirty="0" err="1"/>
              <a:t>study</a:t>
            </a:r>
            <a:r>
              <a:rPr lang="fr-BE" dirty="0"/>
              <a:t> </a:t>
            </a:r>
            <a:r>
              <a:rPr lang="fr-BE" dirty="0" err="1"/>
              <a:t>from</a:t>
            </a:r>
            <a:r>
              <a:rPr lang="fr-BE" dirty="0"/>
              <a:t> </a:t>
            </a:r>
            <a:r>
              <a:rPr lang="fr-BE" dirty="0" err="1"/>
              <a:t>Milovanovic</a:t>
            </a:r>
            <a:r>
              <a:rPr lang="fr-BE" dirty="0"/>
              <a:t>. </a:t>
            </a:r>
          </a:p>
          <a:p>
            <a:r>
              <a:rPr lang="fr-BE" dirty="0" err="1"/>
              <a:t>Now</a:t>
            </a:r>
            <a:r>
              <a:rPr lang="fr-BE" dirty="0"/>
              <a:t>, </a:t>
            </a:r>
            <a:r>
              <a:rPr lang="fr-BE" dirty="0" err="1"/>
              <a:t>looking</a:t>
            </a:r>
            <a:r>
              <a:rPr lang="fr-BE" dirty="0"/>
              <a:t> more </a:t>
            </a:r>
            <a:r>
              <a:rPr lang="fr-BE" dirty="0" err="1"/>
              <a:t>locally</a:t>
            </a:r>
            <a:r>
              <a:rPr lang="fr-BE" dirty="0"/>
              <a:t> and </a:t>
            </a:r>
            <a:r>
              <a:rPr lang="fr-BE" dirty="0" err="1"/>
              <a:t>based</a:t>
            </a:r>
            <a:r>
              <a:rPr lang="fr-BE" dirty="0"/>
              <a:t> on </a:t>
            </a:r>
            <a:r>
              <a:rPr lang="fr-BE" dirty="0" err="1"/>
              <a:t>our</a:t>
            </a:r>
            <a:r>
              <a:rPr lang="fr-BE" dirty="0"/>
              <a:t> </a:t>
            </a:r>
            <a:r>
              <a:rPr lang="fr-BE" dirty="0" err="1"/>
              <a:t>previous</a:t>
            </a:r>
            <a:r>
              <a:rPr lang="fr-BE" dirty="0"/>
              <a:t> observations, </a:t>
            </a:r>
            <a:r>
              <a:rPr lang="fr-BE" dirty="0" err="1"/>
              <a:t>we</a:t>
            </a:r>
            <a:r>
              <a:rPr lang="fr-BE" dirty="0"/>
              <a:t> </a:t>
            </a:r>
            <a:r>
              <a:rPr lang="fr-BE" dirty="0" err="1"/>
              <a:t>represent</a:t>
            </a:r>
            <a:r>
              <a:rPr lang="fr-BE" dirty="0"/>
              <a:t> the </a:t>
            </a:r>
            <a:r>
              <a:rPr lang="fr-BE" dirty="0" err="1"/>
              <a:t>correlation</a:t>
            </a:r>
            <a:r>
              <a:rPr lang="fr-BE" dirty="0"/>
              <a:t> </a:t>
            </a:r>
            <a:r>
              <a:rPr lang="fr-BE" dirty="0" err="1"/>
              <a:t>between</a:t>
            </a:r>
            <a:r>
              <a:rPr lang="fr-BE" dirty="0"/>
              <a:t> the Ca content of the </a:t>
            </a:r>
            <a:r>
              <a:rPr lang="fr-BE" dirty="0" err="1"/>
              <a:t>outside</a:t>
            </a:r>
            <a:r>
              <a:rPr lang="fr-BE" dirty="0"/>
              <a:t> and of the CL for </a:t>
            </a:r>
            <a:r>
              <a:rPr lang="fr-BE" dirty="0" err="1"/>
              <a:t>different</a:t>
            </a:r>
            <a:r>
              <a:rPr lang="fr-BE" dirty="0"/>
              <a:t> </a:t>
            </a:r>
            <a:r>
              <a:rPr lang="fr-BE" dirty="0" err="1"/>
              <a:t>level</a:t>
            </a:r>
            <a:r>
              <a:rPr lang="fr-BE" dirty="0"/>
              <a:t> of </a:t>
            </a:r>
            <a:r>
              <a:rPr lang="fr-BE" dirty="0" err="1"/>
              <a:t>osteon</a:t>
            </a:r>
            <a:r>
              <a:rPr lang="fr-BE" dirty="0"/>
              <a:t> </a:t>
            </a:r>
            <a:r>
              <a:rPr lang="fr-BE" dirty="0" err="1"/>
              <a:t>mineralization</a:t>
            </a:r>
            <a:r>
              <a:rPr lang="fr-BE" dirty="0"/>
              <a:t>. For </a:t>
            </a:r>
            <a:r>
              <a:rPr lang="fr-BE" dirty="0" err="1"/>
              <a:t>young</a:t>
            </a:r>
            <a:r>
              <a:rPr lang="fr-BE" dirty="0"/>
              <a:t> </a:t>
            </a:r>
            <a:r>
              <a:rPr lang="fr-BE" dirty="0" err="1"/>
              <a:t>osteon</a:t>
            </a:r>
            <a:r>
              <a:rPr lang="fr-BE" dirty="0"/>
              <a:t>, </a:t>
            </a:r>
            <a:r>
              <a:rPr lang="fr-BE" dirty="0" err="1"/>
              <a:t>this</a:t>
            </a:r>
            <a:r>
              <a:rPr lang="fr-BE" dirty="0"/>
              <a:t> </a:t>
            </a:r>
            <a:r>
              <a:rPr lang="fr-BE" dirty="0" err="1"/>
              <a:t>correlation</a:t>
            </a:r>
            <a:r>
              <a:rPr lang="fr-BE" dirty="0"/>
              <a:t> </a:t>
            </a:r>
            <a:r>
              <a:rPr lang="fr-BE" dirty="0" err="1"/>
              <a:t>is</a:t>
            </a:r>
            <a:r>
              <a:rPr lang="fr-BE" dirty="0"/>
              <a:t> </a:t>
            </a:r>
            <a:r>
              <a:rPr lang="fr-BE" dirty="0" err="1"/>
              <a:t>strong</a:t>
            </a:r>
            <a:r>
              <a:rPr lang="fr-BE" dirty="0"/>
              <a:t>, the </a:t>
            </a:r>
            <a:r>
              <a:rPr lang="fr-BE" dirty="0" err="1"/>
              <a:t>outside</a:t>
            </a:r>
            <a:r>
              <a:rPr lang="fr-BE" dirty="0"/>
              <a:t> </a:t>
            </a:r>
            <a:r>
              <a:rPr lang="fr-BE" dirty="0" err="1"/>
              <a:t>envrionment</a:t>
            </a:r>
            <a:r>
              <a:rPr lang="fr-BE" dirty="0"/>
              <a:t> </a:t>
            </a:r>
            <a:r>
              <a:rPr lang="fr-BE" dirty="0" err="1"/>
              <a:t>is</a:t>
            </a:r>
            <a:r>
              <a:rPr lang="fr-BE" dirty="0"/>
              <a:t> </a:t>
            </a:r>
            <a:r>
              <a:rPr lang="fr-BE" dirty="0" err="1"/>
              <a:t>clearly</a:t>
            </a:r>
            <a:r>
              <a:rPr lang="fr-BE" dirty="0"/>
              <a:t> </a:t>
            </a:r>
            <a:r>
              <a:rPr lang="fr-BE" dirty="0" err="1"/>
              <a:t>influencing</a:t>
            </a:r>
            <a:r>
              <a:rPr lang="fr-BE" dirty="0"/>
              <a:t> the composition of the CL. </a:t>
            </a:r>
            <a:r>
              <a:rPr lang="fr-BE" dirty="0" err="1"/>
              <a:t>Then</a:t>
            </a:r>
            <a:r>
              <a:rPr lang="fr-BE" dirty="0"/>
              <a:t>, </a:t>
            </a:r>
            <a:r>
              <a:rPr lang="fr-BE" dirty="0" err="1"/>
              <a:t>this</a:t>
            </a:r>
            <a:r>
              <a:rPr lang="fr-BE" dirty="0"/>
              <a:t> </a:t>
            </a:r>
            <a:r>
              <a:rPr lang="fr-BE" dirty="0" err="1"/>
              <a:t>correlation</a:t>
            </a:r>
            <a:r>
              <a:rPr lang="fr-BE" dirty="0"/>
              <a:t> </a:t>
            </a:r>
            <a:r>
              <a:rPr lang="fr-BE" dirty="0" err="1"/>
              <a:t>decreases</a:t>
            </a:r>
            <a:r>
              <a:rPr lang="fr-BE" dirty="0"/>
              <a:t> </a:t>
            </a:r>
            <a:r>
              <a:rPr lang="fr-BE" dirty="0" err="1"/>
              <a:t>with</a:t>
            </a:r>
            <a:r>
              <a:rPr lang="fr-BE" dirty="0"/>
              <a:t> time but </a:t>
            </a:r>
            <a:r>
              <a:rPr lang="fr-BE" dirty="0" err="1"/>
              <a:t>increases</a:t>
            </a:r>
            <a:r>
              <a:rPr lang="fr-BE" dirty="0"/>
              <a:t> </a:t>
            </a:r>
            <a:r>
              <a:rPr lang="fr-BE" dirty="0" err="1"/>
              <a:t>again</a:t>
            </a:r>
            <a:r>
              <a:rPr lang="fr-BE" dirty="0"/>
              <a:t> for the </a:t>
            </a:r>
            <a:r>
              <a:rPr lang="fr-BE" dirty="0" err="1"/>
              <a:t>oldest</a:t>
            </a:r>
            <a:r>
              <a:rPr lang="fr-BE" dirty="0"/>
              <a:t> </a:t>
            </a:r>
            <a:r>
              <a:rPr lang="fr-BE" dirty="0" err="1"/>
              <a:t>osteons</a:t>
            </a:r>
            <a:r>
              <a:rPr lang="fr-BE" dirty="0"/>
              <a:t>, </a:t>
            </a:r>
            <a:r>
              <a:rPr lang="fr-BE" dirty="0" err="1"/>
              <a:t>probably</a:t>
            </a:r>
            <a:r>
              <a:rPr lang="fr-BE" dirty="0"/>
              <a:t> due to a state of saturation for </a:t>
            </a:r>
            <a:r>
              <a:rPr lang="fr-BE" dirty="0" err="1"/>
              <a:t>both</a:t>
            </a:r>
            <a:r>
              <a:rPr lang="fr-BE" dirty="0"/>
              <a:t> </a:t>
            </a:r>
            <a:r>
              <a:rPr lang="fr-BE" dirty="0" err="1"/>
              <a:t>older</a:t>
            </a:r>
            <a:r>
              <a:rPr lang="fr-BE" dirty="0"/>
              <a:t> </a:t>
            </a:r>
            <a:r>
              <a:rPr lang="fr-BE" dirty="0" err="1"/>
              <a:t>bone</a:t>
            </a:r>
            <a:r>
              <a:rPr lang="fr-BE" dirty="0"/>
              <a:t> and CL. </a:t>
            </a:r>
          </a:p>
          <a:p>
            <a:endParaRPr lang="fr-BE" dirty="0"/>
          </a:p>
        </p:txBody>
      </p:sp>
      <p:sp>
        <p:nvSpPr>
          <p:cNvPr id="4" name="Espace réservé du numéro de diapositive 3"/>
          <p:cNvSpPr>
            <a:spLocks noGrp="1"/>
          </p:cNvSpPr>
          <p:nvPr>
            <p:ph type="sldNum" sz="quarter" idx="5"/>
          </p:nvPr>
        </p:nvSpPr>
        <p:spPr/>
        <p:txBody>
          <a:bodyPr/>
          <a:lstStyle/>
          <a:p>
            <a:fld id="{1722E173-E964-4AA1-9D5B-3C69CB0631C1}" type="slidenum">
              <a:rPr lang="fr-BE" smtClean="0"/>
              <a:t>18</a:t>
            </a:fld>
            <a:endParaRPr lang="fr-BE"/>
          </a:p>
        </p:txBody>
      </p:sp>
    </p:spTree>
    <p:extLst>
      <p:ext uri="{BB962C8B-B14F-4D97-AF65-F5344CB8AC3E}">
        <p14:creationId xmlns:p14="http://schemas.microsoft.com/office/powerpoint/2010/main" val="320901312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BE" dirty="0" err="1"/>
              <a:t>Today</a:t>
            </a:r>
            <a:r>
              <a:rPr lang="fr-BE" dirty="0"/>
              <a:t> </a:t>
            </a:r>
            <a:r>
              <a:rPr lang="fr-BE" dirty="0" err="1"/>
              <a:t>this</a:t>
            </a:r>
            <a:r>
              <a:rPr lang="fr-BE" dirty="0"/>
              <a:t> </a:t>
            </a:r>
            <a:r>
              <a:rPr lang="fr-BE" dirty="0" err="1"/>
              <a:t>is</a:t>
            </a:r>
            <a:r>
              <a:rPr lang="fr-BE" dirty="0"/>
              <a:t> the best </a:t>
            </a:r>
            <a:r>
              <a:rPr lang="fr-BE" dirty="0" err="1"/>
              <a:t>way</a:t>
            </a:r>
            <a:r>
              <a:rPr lang="fr-BE" dirty="0"/>
              <a:t> to </a:t>
            </a:r>
            <a:r>
              <a:rPr lang="fr-BE" dirty="0" err="1"/>
              <a:t>obtain</a:t>
            </a:r>
            <a:r>
              <a:rPr lang="fr-BE" dirty="0"/>
              <a:t> a </a:t>
            </a:r>
            <a:r>
              <a:rPr lang="fr-BE" dirty="0" err="1"/>
              <a:t>really</a:t>
            </a:r>
            <a:r>
              <a:rPr lang="fr-BE" dirty="0"/>
              <a:t> </a:t>
            </a:r>
            <a:r>
              <a:rPr lang="fr-BE" dirty="0" err="1"/>
              <a:t>accurate</a:t>
            </a:r>
            <a:r>
              <a:rPr lang="fr-BE" dirty="0"/>
              <a:t> and local </a:t>
            </a:r>
            <a:r>
              <a:rPr lang="fr-BE" dirty="0" err="1"/>
              <a:t>anlaysis</a:t>
            </a:r>
            <a:r>
              <a:rPr lang="fr-BE" dirty="0"/>
              <a:t> of the </a:t>
            </a:r>
            <a:r>
              <a:rPr lang="fr-BE" dirty="0" err="1"/>
              <a:t>mechanical</a:t>
            </a:r>
            <a:r>
              <a:rPr lang="fr-BE" dirty="0"/>
              <a:t> </a:t>
            </a:r>
            <a:r>
              <a:rPr lang="fr-BE" dirty="0" err="1"/>
              <a:t>properties</a:t>
            </a:r>
            <a:r>
              <a:rPr lang="fr-BE" dirty="0"/>
              <a:t> as </a:t>
            </a:r>
            <a:r>
              <a:rPr lang="fr-BE" dirty="0" err="1"/>
              <a:t>required</a:t>
            </a:r>
            <a:r>
              <a:rPr lang="fr-BE" dirty="0"/>
              <a:t> by the </a:t>
            </a:r>
            <a:r>
              <a:rPr lang="fr-BE" dirty="0" err="1"/>
              <a:t>thickkness</a:t>
            </a:r>
            <a:r>
              <a:rPr lang="fr-BE" dirty="0"/>
              <a:t> of </a:t>
            </a:r>
            <a:r>
              <a:rPr lang="fr-BE" dirty="0" err="1"/>
              <a:t>cement</a:t>
            </a:r>
            <a:r>
              <a:rPr lang="fr-BE" dirty="0"/>
              <a:t> </a:t>
            </a:r>
            <a:r>
              <a:rPr lang="fr-BE" dirty="0" err="1"/>
              <a:t>lines</a:t>
            </a:r>
            <a:r>
              <a:rPr lang="fr-BE" dirty="0"/>
              <a:t> (</a:t>
            </a:r>
            <a:r>
              <a:rPr lang="fr-BE" dirty="0" err="1"/>
              <a:t>we</a:t>
            </a:r>
            <a:r>
              <a:rPr lang="fr-BE" dirty="0"/>
              <a:t> </a:t>
            </a:r>
            <a:r>
              <a:rPr lang="fr-BE" dirty="0" err="1"/>
              <a:t>need</a:t>
            </a:r>
            <a:r>
              <a:rPr lang="fr-BE" dirty="0"/>
              <a:t> a </a:t>
            </a:r>
            <a:r>
              <a:rPr lang="fr-BE" dirty="0" err="1"/>
              <a:t>perfect</a:t>
            </a:r>
            <a:r>
              <a:rPr lang="fr-BE" dirty="0"/>
              <a:t> surface)</a:t>
            </a:r>
          </a:p>
        </p:txBody>
      </p:sp>
      <p:sp>
        <p:nvSpPr>
          <p:cNvPr id="4" name="Espace réservé du numéro de diapositive 3"/>
          <p:cNvSpPr>
            <a:spLocks noGrp="1"/>
          </p:cNvSpPr>
          <p:nvPr>
            <p:ph type="sldNum" sz="quarter" idx="5"/>
          </p:nvPr>
        </p:nvSpPr>
        <p:spPr/>
        <p:txBody>
          <a:bodyPr/>
          <a:lstStyle/>
          <a:p>
            <a:fld id="{1722E173-E964-4AA1-9D5B-3C69CB0631C1}" type="slidenum">
              <a:rPr lang="fr-BE" smtClean="0"/>
              <a:t>19</a:t>
            </a:fld>
            <a:endParaRPr lang="fr-BE"/>
          </a:p>
        </p:txBody>
      </p:sp>
    </p:spTree>
    <p:extLst>
      <p:ext uri="{BB962C8B-B14F-4D97-AF65-F5344CB8AC3E}">
        <p14:creationId xmlns:p14="http://schemas.microsoft.com/office/powerpoint/2010/main" val="72521319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algn="l"/>
            <a:r>
              <a:rPr lang="en-US" sz="1800" b="0" i="0" u="none" strike="noStrike" baseline="0" dirty="0">
                <a:latin typeface="NimbusRomNo9L-Regu"/>
              </a:rPr>
              <a:t>Using a laser able to generate intense light and specific filters, the emitted signal can be easily extracted as its frequency is twice the one of the excitation. </a:t>
            </a:r>
          </a:p>
          <a:p>
            <a:pPr algn="l"/>
            <a:r>
              <a:rPr lang="en-US" sz="1800" b="0" i="0" u="none" strike="noStrike" baseline="0" dirty="0">
                <a:latin typeface="NimbusRomNo9L-Regu"/>
              </a:rPr>
              <a:t>To produce an efficient signal, molecules should be aligned within the image plane, as illustrated in Figure</a:t>
            </a:r>
          </a:p>
          <a:p>
            <a:pPr algn="l"/>
            <a:r>
              <a:rPr lang="en-US" sz="1800" b="0" i="0" u="none" strike="noStrike" baseline="0" dirty="0">
                <a:latin typeface="NimbusRomNo9L-Regu"/>
              </a:rPr>
              <a:t>The intensity of the signal also depends on the collagen concentration, the degree of order, the diameter of the fibrils [82] and the amount of cross linking of collagen. SHG imaging is a powerful technique as it provides endogenous contrast for collagen without the need for staining, its main limitation being related to the proper quantification of the signal,</a:t>
            </a:r>
          </a:p>
          <a:p>
            <a:pPr algn="l"/>
            <a:r>
              <a:rPr lang="en-US" sz="1800" b="0" i="0" u="none" strike="noStrike" baseline="0" dirty="0">
                <a:latin typeface="NimbusRomNo9L-Regu"/>
              </a:rPr>
              <a:t>which, given the confounded parameters of influence just mentioned, remains delicate.</a:t>
            </a:r>
            <a:endParaRPr lang="fr-BE" dirty="0"/>
          </a:p>
        </p:txBody>
      </p:sp>
      <p:sp>
        <p:nvSpPr>
          <p:cNvPr id="4" name="Espace réservé du numéro de diapositive 3"/>
          <p:cNvSpPr>
            <a:spLocks noGrp="1"/>
          </p:cNvSpPr>
          <p:nvPr>
            <p:ph type="sldNum" sz="quarter" idx="5"/>
          </p:nvPr>
        </p:nvSpPr>
        <p:spPr/>
        <p:txBody>
          <a:bodyPr/>
          <a:lstStyle/>
          <a:p>
            <a:fld id="{1722E173-E964-4AA1-9D5B-3C69CB0631C1}" type="slidenum">
              <a:rPr lang="fr-BE" smtClean="0"/>
              <a:t>23</a:t>
            </a:fld>
            <a:endParaRPr lang="fr-BE"/>
          </a:p>
        </p:txBody>
      </p:sp>
    </p:spTree>
    <p:extLst>
      <p:ext uri="{BB962C8B-B14F-4D97-AF65-F5344CB8AC3E}">
        <p14:creationId xmlns:p14="http://schemas.microsoft.com/office/powerpoint/2010/main" val="143359628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BE" dirty="0"/>
              <a:t>As </a:t>
            </a:r>
            <a:r>
              <a:rPr lang="fr-BE" dirty="0" err="1"/>
              <a:t>you</a:t>
            </a:r>
            <a:r>
              <a:rPr lang="fr-BE" dirty="0"/>
              <a:t> </a:t>
            </a:r>
            <a:r>
              <a:rPr lang="fr-BE" dirty="0" err="1"/>
              <a:t>might</a:t>
            </a:r>
            <a:r>
              <a:rPr lang="fr-BE" dirty="0"/>
              <a:t> know, </a:t>
            </a:r>
            <a:r>
              <a:rPr lang="fr-BE" dirty="0" err="1"/>
              <a:t>bone</a:t>
            </a:r>
            <a:r>
              <a:rPr lang="fr-BE" dirty="0"/>
              <a:t> </a:t>
            </a:r>
            <a:r>
              <a:rPr lang="fr-BE" dirty="0" err="1"/>
              <a:t>is</a:t>
            </a:r>
            <a:r>
              <a:rPr lang="fr-BE" dirty="0"/>
              <a:t> </a:t>
            </a:r>
            <a:r>
              <a:rPr lang="fr-BE" dirty="0" err="1"/>
              <a:t>highly</a:t>
            </a:r>
            <a:r>
              <a:rPr lang="fr-BE" dirty="0"/>
              <a:t> </a:t>
            </a:r>
            <a:r>
              <a:rPr lang="fr-BE" dirty="0" err="1"/>
              <a:t>heterogeneous</a:t>
            </a:r>
            <a:r>
              <a:rPr lang="fr-BE" dirty="0"/>
              <a:t>. At the </a:t>
            </a:r>
            <a:r>
              <a:rPr lang="fr-BE" dirty="0" err="1"/>
              <a:t>milimeter</a:t>
            </a:r>
            <a:r>
              <a:rPr lang="fr-BE" dirty="0"/>
              <a:t> </a:t>
            </a:r>
            <a:r>
              <a:rPr lang="fr-BE" dirty="0" err="1"/>
              <a:t>length</a:t>
            </a:r>
            <a:r>
              <a:rPr lang="fr-BE" dirty="0"/>
              <a:t> </a:t>
            </a:r>
            <a:r>
              <a:rPr lang="fr-BE" dirty="0" err="1"/>
              <a:t>scale</a:t>
            </a:r>
            <a:r>
              <a:rPr lang="fr-BE" dirty="0"/>
              <a:t>, </a:t>
            </a:r>
            <a:r>
              <a:rPr lang="fr-BE" dirty="0" err="1"/>
              <a:t>bone</a:t>
            </a:r>
            <a:r>
              <a:rPr lang="fr-BE" dirty="0"/>
              <a:t> </a:t>
            </a:r>
            <a:r>
              <a:rPr lang="fr-BE" dirty="0" err="1"/>
              <a:t>is</a:t>
            </a:r>
            <a:r>
              <a:rPr lang="fr-BE" dirty="0"/>
              <a:t> </a:t>
            </a:r>
            <a:r>
              <a:rPr lang="fr-BE" dirty="0" err="1"/>
              <a:t>either</a:t>
            </a:r>
            <a:r>
              <a:rPr lang="fr-BE" dirty="0"/>
              <a:t> </a:t>
            </a:r>
            <a:r>
              <a:rPr lang="fr-BE" dirty="0" err="1"/>
              <a:t>organized</a:t>
            </a:r>
            <a:r>
              <a:rPr lang="fr-BE" dirty="0"/>
              <a:t> in the high-</a:t>
            </a:r>
            <a:r>
              <a:rPr lang="fr-BE" dirty="0" err="1"/>
              <a:t>density</a:t>
            </a:r>
            <a:r>
              <a:rPr lang="fr-BE" dirty="0"/>
              <a:t> type of cortical (or compact) </a:t>
            </a:r>
            <a:r>
              <a:rPr lang="fr-BE" dirty="0" err="1"/>
              <a:t>bone</a:t>
            </a:r>
            <a:r>
              <a:rPr lang="fr-BE" dirty="0"/>
              <a:t>, forming the </a:t>
            </a:r>
            <a:r>
              <a:rPr lang="fr-BE" dirty="0" err="1"/>
              <a:t>wall</a:t>
            </a:r>
            <a:r>
              <a:rPr lang="fr-BE" dirty="0"/>
              <a:t> of long </a:t>
            </a:r>
            <a:r>
              <a:rPr lang="fr-BE" dirty="0" err="1"/>
              <a:t>bones</a:t>
            </a:r>
            <a:r>
              <a:rPr lang="fr-BE" dirty="0"/>
              <a:t> or in the </a:t>
            </a:r>
            <a:r>
              <a:rPr lang="fr-BE" dirty="0" err="1"/>
              <a:t>highly</a:t>
            </a:r>
            <a:r>
              <a:rPr lang="fr-BE" dirty="0"/>
              <a:t> </a:t>
            </a:r>
            <a:r>
              <a:rPr lang="fr-BE" dirty="0" err="1"/>
              <a:t>porous</a:t>
            </a:r>
            <a:r>
              <a:rPr lang="fr-BE" dirty="0"/>
              <a:t> type of </a:t>
            </a:r>
            <a:r>
              <a:rPr lang="fr-BE" dirty="0" err="1"/>
              <a:t>trabecular</a:t>
            </a:r>
            <a:r>
              <a:rPr lang="fr-BE" dirty="0"/>
              <a:t> (or </a:t>
            </a:r>
            <a:r>
              <a:rPr lang="fr-BE" dirty="0" err="1"/>
              <a:t>cancellous</a:t>
            </a:r>
            <a:r>
              <a:rPr lang="fr-BE" dirty="0"/>
              <a:t>) </a:t>
            </a:r>
            <a:r>
              <a:rPr lang="fr-BE" dirty="0" err="1"/>
              <a:t>bone</a:t>
            </a:r>
            <a:r>
              <a:rPr lang="fr-BE" dirty="0"/>
              <a:t> </a:t>
            </a:r>
            <a:r>
              <a:rPr lang="fr-BE" dirty="0" err="1"/>
              <a:t>located</a:t>
            </a:r>
            <a:r>
              <a:rPr lang="fr-BE" dirty="0"/>
              <a:t> at the end of </a:t>
            </a:r>
            <a:r>
              <a:rPr lang="fr-BE" dirty="0" err="1"/>
              <a:t>those</a:t>
            </a:r>
            <a:r>
              <a:rPr lang="fr-BE" dirty="0"/>
              <a:t> long </a:t>
            </a:r>
            <a:r>
              <a:rPr lang="fr-BE" dirty="0" err="1"/>
              <a:t>bones</a:t>
            </a:r>
            <a:r>
              <a:rPr lang="fr-BE" dirty="0"/>
              <a:t>. Due to the </a:t>
            </a:r>
            <a:r>
              <a:rPr lang="fr-BE" dirty="0" err="1"/>
              <a:t>biological</a:t>
            </a:r>
            <a:r>
              <a:rPr lang="fr-BE" dirty="0"/>
              <a:t> </a:t>
            </a:r>
            <a:r>
              <a:rPr lang="fr-BE" dirty="0" err="1"/>
              <a:t>processes</a:t>
            </a:r>
            <a:r>
              <a:rPr lang="fr-BE" dirty="0"/>
              <a:t> of </a:t>
            </a:r>
            <a:r>
              <a:rPr lang="fr-BE" dirty="0" err="1"/>
              <a:t>bone</a:t>
            </a:r>
            <a:r>
              <a:rPr lang="fr-BE" dirty="0"/>
              <a:t> </a:t>
            </a:r>
            <a:r>
              <a:rPr lang="fr-BE" dirty="0" err="1"/>
              <a:t>remodeling</a:t>
            </a:r>
            <a:r>
              <a:rPr lang="fr-BE" dirty="0"/>
              <a:t> and </a:t>
            </a:r>
            <a:r>
              <a:rPr lang="fr-BE" dirty="0" err="1"/>
              <a:t>mineralization</a:t>
            </a:r>
            <a:r>
              <a:rPr lang="fr-BE" dirty="0"/>
              <a:t>, </a:t>
            </a:r>
            <a:r>
              <a:rPr lang="fr-BE" dirty="0" err="1"/>
              <a:t>both</a:t>
            </a:r>
            <a:r>
              <a:rPr lang="fr-BE" dirty="0"/>
              <a:t> types of </a:t>
            </a:r>
            <a:r>
              <a:rPr lang="fr-BE" dirty="0" err="1"/>
              <a:t>bone</a:t>
            </a:r>
            <a:r>
              <a:rPr lang="fr-BE" dirty="0"/>
              <a:t> are </a:t>
            </a:r>
            <a:r>
              <a:rPr lang="fr-BE" dirty="0" err="1"/>
              <a:t>highly</a:t>
            </a:r>
            <a:r>
              <a:rPr lang="fr-BE" dirty="0"/>
              <a:t> </a:t>
            </a:r>
            <a:r>
              <a:rPr lang="fr-BE" dirty="0" err="1"/>
              <a:t>heteregenous</a:t>
            </a:r>
            <a:r>
              <a:rPr lang="fr-BE" dirty="0"/>
              <a:t> and </a:t>
            </a:r>
            <a:r>
              <a:rPr lang="fr-BE" dirty="0" err="1"/>
              <a:t>composed</a:t>
            </a:r>
            <a:r>
              <a:rPr lang="fr-BE" dirty="0"/>
              <a:t> of </a:t>
            </a:r>
            <a:r>
              <a:rPr lang="fr-BE" dirty="0" err="1"/>
              <a:t>different</a:t>
            </a:r>
            <a:r>
              <a:rPr lang="fr-BE" dirty="0"/>
              <a:t> </a:t>
            </a:r>
            <a:r>
              <a:rPr lang="fr-BE" dirty="0" err="1"/>
              <a:t>bone</a:t>
            </a:r>
            <a:r>
              <a:rPr lang="fr-BE" dirty="0"/>
              <a:t> structure </a:t>
            </a:r>
            <a:r>
              <a:rPr lang="fr-BE" dirty="0" err="1"/>
              <a:t>units</a:t>
            </a:r>
            <a:r>
              <a:rPr lang="fr-BE" dirty="0"/>
              <a:t>. In </a:t>
            </a:r>
            <a:r>
              <a:rPr lang="fr-BE" dirty="0" err="1"/>
              <a:t>human</a:t>
            </a:r>
            <a:r>
              <a:rPr lang="fr-BE" dirty="0"/>
              <a:t> cortical </a:t>
            </a:r>
            <a:r>
              <a:rPr lang="fr-BE" dirty="0" err="1"/>
              <a:t>bone</a:t>
            </a:r>
            <a:r>
              <a:rPr lang="fr-BE" dirty="0"/>
              <a:t>, the main </a:t>
            </a:r>
            <a:r>
              <a:rPr lang="fr-BE" dirty="0" err="1"/>
              <a:t>units</a:t>
            </a:r>
            <a:r>
              <a:rPr lang="fr-BE" dirty="0"/>
              <a:t> are the </a:t>
            </a:r>
            <a:r>
              <a:rPr lang="fr-BE" dirty="0" err="1"/>
              <a:t>osteons</a:t>
            </a:r>
            <a:r>
              <a:rPr lang="fr-BE" dirty="0"/>
              <a:t>, </a:t>
            </a:r>
            <a:r>
              <a:rPr lang="fr-BE" dirty="0" err="1"/>
              <a:t>which</a:t>
            </a:r>
            <a:r>
              <a:rPr lang="fr-BE" dirty="0"/>
              <a:t> are </a:t>
            </a:r>
            <a:r>
              <a:rPr lang="fr-BE" dirty="0" err="1"/>
              <a:t>specialized</a:t>
            </a:r>
            <a:r>
              <a:rPr lang="fr-BE" dirty="0"/>
              <a:t> structure </a:t>
            </a:r>
            <a:r>
              <a:rPr lang="fr-BE" dirty="0" err="1"/>
              <a:t>surrounding</a:t>
            </a:r>
            <a:r>
              <a:rPr lang="fr-BE" dirty="0"/>
              <a:t> a large </a:t>
            </a:r>
            <a:r>
              <a:rPr lang="fr-BE" dirty="0" err="1"/>
              <a:t>blood</a:t>
            </a:r>
            <a:r>
              <a:rPr lang="fr-BE" dirty="0"/>
              <a:t> </a:t>
            </a:r>
            <a:r>
              <a:rPr lang="fr-BE" dirty="0" err="1"/>
              <a:t>vessel</a:t>
            </a:r>
            <a:r>
              <a:rPr lang="fr-BE" dirty="0"/>
              <a:t>, </a:t>
            </a:r>
            <a:r>
              <a:rPr lang="fr-BE" dirty="0" err="1"/>
              <a:t>whereas</a:t>
            </a:r>
            <a:r>
              <a:rPr lang="fr-BE" dirty="0"/>
              <a:t> in </a:t>
            </a:r>
            <a:r>
              <a:rPr lang="fr-BE" dirty="0" err="1"/>
              <a:t>trabecular</a:t>
            </a:r>
            <a:r>
              <a:rPr lang="fr-BE" dirty="0"/>
              <a:t> </a:t>
            </a:r>
            <a:r>
              <a:rPr lang="fr-BE" dirty="0" err="1"/>
              <a:t>bone</a:t>
            </a:r>
            <a:r>
              <a:rPr lang="fr-BE" dirty="0"/>
              <a:t>, the basic structural </a:t>
            </a:r>
            <a:r>
              <a:rPr lang="fr-BE" dirty="0" err="1"/>
              <a:t>units</a:t>
            </a:r>
            <a:r>
              <a:rPr lang="fr-BE" dirty="0"/>
              <a:t> are </a:t>
            </a:r>
            <a:r>
              <a:rPr lang="fr-BE" dirty="0" err="1"/>
              <a:t>bone</a:t>
            </a:r>
            <a:r>
              <a:rPr lang="fr-BE" dirty="0"/>
              <a:t> </a:t>
            </a:r>
            <a:r>
              <a:rPr lang="fr-BE" dirty="0" err="1"/>
              <a:t>packets</a:t>
            </a:r>
            <a:r>
              <a:rPr lang="fr-BE" dirty="0"/>
              <a:t>. Cement </a:t>
            </a:r>
            <a:r>
              <a:rPr lang="fr-BE" dirty="0" err="1"/>
              <a:t>lines</a:t>
            </a:r>
            <a:r>
              <a:rPr lang="fr-BE" dirty="0"/>
              <a:t> are the </a:t>
            </a:r>
            <a:r>
              <a:rPr lang="fr-BE" dirty="0" err="1"/>
              <a:t>tiny</a:t>
            </a:r>
            <a:r>
              <a:rPr lang="fr-BE" dirty="0"/>
              <a:t> interfaces bonding </a:t>
            </a:r>
            <a:r>
              <a:rPr lang="fr-BE" dirty="0" err="1"/>
              <a:t>those</a:t>
            </a:r>
            <a:r>
              <a:rPr lang="fr-BE" dirty="0"/>
              <a:t> </a:t>
            </a:r>
            <a:r>
              <a:rPr lang="fr-BE" dirty="0" err="1"/>
              <a:t>units</a:t>
            </a:r>
            <a:r>
              <a:rPr lang="fr-BE" dirty="0"/>
              <a:t> </a:t>
            </a:r>
            <a:r>
              <a:rPr lang="fr-BE" dirty="0" err="1"/>
              <a:t>together</a:t>
            </a:r>
            <a:r>
              <a:rPr lang="fr-BE" dirty="0"/>
              <a:t> and </a:t>
            </a:r>
            <a:r>
              <a:rPr lang="fr-BE" dirty="0" err="1"/>
              <a:t>separating</a:t>
            </a:r>
            <a:r>
              <a:rPr lang="fr-BE" dirty="0"/>
              <a:t> </a:t>
            </a:r>
            <a:r>
              <a:rPr lang="fr-BE" dirty="0" err="1"/>
              <a:t>newly</a:t>
            </a:r>
            <a:r>
              <a:rPr lang="fr-BE" dirty="0"/>
              <a:t> </a:t>
            </a:r>
            <a:r>
              <a:rPr lang="fr-BE" dirty="0" err="1"/>
              <a:t>formed</a:t>
            </a:r>
            <a:r>
              <a:rPr lang="fr-BE" dirty="0"/>
              <a:t> </a:t>
            </a:r>
            <a:r>
              <a:rPr lang="fr-BE" dirty="0" err="1"/>
              <a:t>bone</a:t>
            </a:r>
            <a:r>
              <a:rPr lang="fr-BE" dirty="0"/>
              <a:t> </a:t>
            </a:r>
            <a:r>
              <a:rPr lang="fr-BE" dirty="0" err="1"/>
              <a:t>from</a:t>
            </a:r>
            <a:r>
              <a:rPr lang="fr-BE" dirty="0"/>
              <a:t> </a:t>
            </a:r>
            <a:r>
              <a:rPr lang="fr-BE" dirty="0" err="1"/>
              <a:t>older</a:t>
            </a:r>
            <a:r>
              <a:rPr lang="fr-BE" dirty="0"/>
              <a:t> </a:t>
            </a:r>
            <a:r>
              <a:rPr lang="fr-BE" dirty="0" err="1"/>
              <a:t>bone</a:t>
            </a:r>
            <a:r>
              <a:rPr lang="fr-BE" dirty="0"/>
              <a:t>. In </a:t>
            </a:r>
            <a:r>
              <a:rPr lang="fr-BE" dirty="0" err="1"/>
              <a:t>this</a:t>
            </a:r>
            <a:r>
              <a:rPr lang="fr-BE" dirty="0"/>
              <a:t> </a:t>
            </a:r>
            <a:r>
              <a:rPr lang="fr-BE" dirty="0" err="1"/>
              <a:t>work</a:t>
            </a:r>
            <a:r>
              <a:rPr lang="fr-BE" dirty="0"/>
              <a:t>, </a:t>
            </a:r>
            <a:r>
              <a:rPr lang="fr-BE" dirty="0" err="1"/>
              <a:t>we</a:t>
            </a:r>
            <a:r>
              <a:rPr lang="fr-BE" dirty="0"/>
              <a:t> </a:t>
            </a:r>
            <a:r>
              <a:rPr lang="fr-BE" dirty="0" err="1"/>
              <a:t>will</a:t>
            </a:r>
            <a:r>
              <a:rPr lang="fr-BE" dirty="0"/>
              <a:t> </a:t>
            </a:r>
            <a:r>
              <a:rPr lang="fr-BE" dirty="0" err="1"/>
              <a:t>only</a:t>
            </a:r>
            <a:r>
              <a:rPr lang="fr-BE" dirty="0"/>
              <a:t> focus on cortical </a:t>
            </a:r>
            <a:r>
              <a:rPr lang="fr-BE" dirty="0" err="1"/>
              <a:t>bone</a:t>
            </a:r>
            <a:r>
              <a:rPr lang="fr-BE" dirty="0"/>
              <a:t> </a:t>
            </a:r>
            <a:r>
              <a:rPr lang="fr-BE" dirty="0" err="1"/>
              <a:t>samples</a:t>
            </a:r>
            <a:r>
              <a:rPr lang="fr-BE" dirty="0"/>
              <a:t>.</a:t>
            </a:r>
          </a:p>
        </p:txBody>
      </p:sp>
      <p:sp>
        <p:nvSpPr>
          <p:cNvPr id="4" name="Espace réservé du numéro de diapositive 3"/>
          <p:cNvSpPr>
            <a:spLocks noGrp="1"/>
          </p:cNvSpPr>
          <p:nvPr>
            <p:ph type="sldNum" sz="quarter" idx="5"/>
          </p:nvPr>
        </p:nvSpPr>
        <p:spPr/>
        <p:txBody>
          <a:bodyPr/>
          <a:lstStyle/>
          <a:p>
            <a:fld id="{1722E173-E964-4AA1-9D5B-3C69CB0631C1}" type="slidenum">
              <a:rPr lang="fr-BE" smtClean="0"/>
              <a:t>2</a:t>
            </a:fld>
            <a:endParaRPr lang="fr-BE"/>
          </a:p>
        </p:txBody>
      </p:sp>
    </p:spTree>
    <p:extLst>
      <p:ext uri="{BB962C8B-B14F-4D97-AF65-F5344CB8AC3E}">
        <p14:creationId xmlns:p14="http://schemas.microsoft.com/office/powerpoint/2010/main" val="203800425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BE" dirty="0"/>
          </a:p>
        </p:txBody>
      </p:sp>
      <p:sp>
        <p:nvSpPr>
          <p:cNvPr id="4" name="Espace réservé du numéro de diapositive 3"/>
          <p:cNvSpPr>
            <a:spLocks noGrp="1"/>
          </p:cNvSpPr>
          <p:nvPr>
            <p:ph type="sldNum" sz="quarter" idx="5"/>
          </p:nvPr>
        </p:nvSpPr>
        <p:spPr/>
        <p:txBody>
          <a:bodyPr/>
          <a:lstStyle/>
          <a:p>
            <a:fld id="{1722E173-E964-4AA1-9D5B-3C69CB0631C1}" type="slidenum">
              <a:rPr lang="fr-BE" smtClean="0"/>
              <a:t>24</a:t>
            </a:fld>
            <a:endParaRPr lang="fr-BE"/>
          </a:p>
        </p:txBody>
      </p:sp>
    </p:spTree>
    <p:extLst>
      <p:ext uri="{BB962C8B-B14F-4D97-AF65-F5344CB8AC3E}">
        <p14:creationId xmlns:p14="http://schemas.microsoft.com/office/powerpoint/2010/main" val="410626053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BE" dirty="0"/>
          </a:p>
        </p:txBody>
      </p:sp>
      <p:sp>
        <p:nvSpPr>
          <p:cNvPr id="4" name="Espace réservé du numéro de diapositive 3"/>
          <p:cNvSpPr>
            <a:spLocks noGrp="1"/>
          </p:cNvSpPr>
          <p:nvPr>
            <p:ph type="sldNum" sz="quarter" idx="5"/>
          </p:nvPr>
        </p:nvSpPr>
        <p:spPr/>
        <p:txBody>
          <a:bodyPr/>
          <a:lstStyle/>
          <a:p>
            <a:fld id="{1722E173-E964-4AA1-9D5B-3C69CB0631C1}" type="slidenum">
              <a:rPr lang="fr-BE" smtClean="0"/>
              <a:t>25</a:t>
            </a:fld>
            <a:endParaRPr lang="fr-BE"/>
          </a:p>
        </p:txBody>
      </p:sp>
    </p:spTree>
    <p:extLst>
      <p:ext uri="{BB962C8B-B14F-4D97-AF65-F5344CB8AC3E}">
        <p14:creationId xmlns:p14="http://schemas.microsoft.com/office/powerpoint/2010/main" val="6174902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BE" dirty="0"/>
          </a:p>
        </p:txBody>
      </p:sp>
      <p:sp>
        <p:nvSpPr>
          <p:cNvPr id="4" name="Espace réservé du numéro de diapositive 3"/>
          <p:cNvSpPr>
            <a:spLocks noGrp="1"/>
          </p:cNvSpPr>
          <p:nvPr>
            <p:ph type="sldNum" sz="quarter" idx="5"/>
          </p:nvPr>
        </p:nvSpPr>
        <p:spPr/>
        <p:txBody>
          <a:bodyPr/>
          <a:lstStyle/>
          <a:p>
            <a:fld id="{1722E173-E964-4AA1-9D5B-3C69CB0631C1}" type="slidenum">
              <a:rPr lang="fr-BE" smtClean="0"/>
              <a:t>26</a:t>
            </a:fld>
            <a:endParaRPr lang="fr-BE"/>
          </a:p>
        </p:txBody>
      </p:sp>
    </p:spTree>
    <p:extLst>
      <p:ext uri="{BB962C8B-B14F-4D97-AF65-F5344CB8AC3E}">
        <p14:creationId xmlns:p14="http://schemas.microsoft.com/office/powerpoint/2010/main" val="79913285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BE" dirty="0"/>
          </a:p>
        </p:txBody>
      </p:sp>
      <p:sp>
        <p:nvSpPr>
          <p:cNvPr id="4" name="Espace réservé du numéro de diapositive 3"/>
          <p:cNvSpPr>
            <a:spLocks noGrp="1"/>
          </p:cNvSpPr>
          <p:nvPr>
            <p:ph type="sldNum" sz="quarter" idx="5"/>
          </p:nvPr>
        </p:nvSpPr>
        <p:spPr/>
        <p:txBody>
          <a:bodyPr/>
          <a:lstStyle/>
          <a:p>
            <a:fld id="{1722E173-E964-4AA1-9D5B-3C69CB0631C1}" type="slidenum">
              <a:rPr lang="fr-BE" smtClean="0"/>
              <a:t>27</a:t>
            </a:fld>
            <a:endParaRPr lang="fr-BE"/>
          </a:p>
        </p:txBody>
      </p:sp>
    </p:spTree>
    <p:extLst>
      <p:ext uri="{BB962C8B-B14F-4D97-AF65-F5344CB8AC3E}">
        <p14:creationId xmlns:p14="http://schemas.microsoft.com/office/powerpoint/2010/main" val="3517333625"/>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BE" dirty="0"/>
          </a:p>
        </p:txBody>
      </p:sp>
      <p:sp>
        <p:nvSpPr>
          <p:cNvPr id="4" name="Espace réservé du numéro de diapositive 3"/>
          <p:cNvSpPr>
            <a:spLocks noGrp="1"/>
          </p:cNvSpPr>
          <p:nvPr>
            <p:ph type="sldNum" sz="quarter" idx="5"/>
          </p:nvPr>
        </p:nvSpPr>
        <p:spPr/>
        <p:txBody>
          <a:bodyPr/>
          <a:lstStyle/>
          <a:p>
            <a:fld id="{1722E173-E964-4AA1-9D5B-3C69CB0631C1}" type="slidenum">
              <a:rPr lang="fr-BE" smtClean="0"/>
              <a:t>28</a:t>
            </a:fld>
            <a:endParaRPr lang="fr-BE"/>
          </a:p>
        </p:txBody>
      </p:sp>
    </p:spTree>
    <p:extLst>
      <p:ext uri="{BB962C8B-B14F-4D97-AF65-F5344CB8AC3E}">
        <p14:creationId xmlns:p14="http://schemas.microsoft.com/office/powerpoint/2010/main" val="395609184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BE" dirty="0"/>
          </a:p>
        </p:txBody>
      </p:sp>
      <p:sp>
        <p:nvSpPr>
          <p:cNvPr id="4" name="Espace réservé du numéro de diapositive 3"/>
          <p:cNvSpPr>
            <a:spLocks noGrp="1"/>
          </p:cNvSpPr>
          <p:nvPr>
            <p:ph type="sldNum" sz="quarter" idx="5"/>
          </p:nvPr>
        </p:nvSpPr>
        <p:spPr/>
        <p:txBody>
          <a:bodyPr/>
          <a:lstStyle/>
          <a:p>
            <a:fld id="{1722E173-E964-4AA1-9D5B-3C69CB0631C1}" type="slidenum">
              <a:rPr lang="fr-BE" smtClean="0"/>
              <a:t>29</a:t>
            </a:fld>
            <a:endParaRPr lang="fr-BE"/>
          </a:p>
        </p:txBody>
      </p:sp>
    </p:spTree>
    <p:extLst>
      <p:ext uri="{BB962C8B-B14F-4D97-AF65-F5344CB8AC3E}">
        <p14:creationId xmlns:p14="http://schemas.microsoft.com/office/powerpoint/2010/main" val="342613935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BE" dirty="0"/>
          </a:p>
        </p:txBody>
      </p:sp>
      <p:sp>
        <p:nvSpPr>
          <p:cNvPr id="4" name="Espace réservé du numéro de diapositive 3"/>
          <p:cNvSpPr>
            <a:spLocks noGrp="1"/>
          </p:cNvSpPr>
          <p:nvPr>
            <p:ph type="sldNum" sz="quarter" idx="5"/>
          </p:nvPr>
        </p:nvSpPr>
        <p:spPr/>
        <p:txBody>
          <a:bodyPr/>
          <a:lstStyle/>
          <a:p>
            <a:fld id="{1722E173-E964-4AA1-9D5B-3C69CB0631C1}" type="slidenum">
              <a:rPr lang="fr-BE" smtClean="0"/>
              <a:t>30</a:t>
            </a:fld>
            <a:endParaRPr lang="fr-BE"/>
          </a:p>
        </p:txBody>
      </p:sp>
    </p:spTree>
    <p:extLst>
      <p:ext uri="{BB962C8B-B14F-4D97-AF65-F5344CB8AC3E}">
        <p14:creationId xmlns:p14="http://schemas.microsoft.com/office/powerpoint/2010/main" val="226905710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BE" dirty="0" err="1"/>
              <a:t>Going</a:t>
            </a:r>
            <a:r>
              <a:rPr lang="fr-BE" dirty="0"/>
              <a:t> back to the </a:t>
            </a:r>
            <a:r>
              <a:rPr lang="fr-BE" dirty="0" err="1"/>
              <a:t>beginning</a:t>
            </a:r>
            <a:r>
              <a:rPr lang="fr-BE" dirty="0"/>
              <a:t>, </a:t>
            </a:r>
            <a:r>
              <a:rPr lang="fr-BE" dirty="0" err="1"/>
              <a:t>CLs</a:t>
            </a:r>
            <a:r>
              <a:rPr lang="fr-BE" dirty="0"/>
              <a:t> are </a:t>
            </a:r>
            <a:r>
              <a:rPr lang="fr-BE" dirty="0" err="1"/>
              <a:t>formed</a:t>
            </a:r>
            <a:r>
              <a:rPr lang="fr-BE" dirty="0"/>
              <a:t> </a:t>
            </a:r>
            <a:r>
              <a:rPr lang="fr-BE" dirty="0" err="1"/>
              <a:t>during</a:t>
            </a:r>
            <a:r>
              <a:rPr lang="fr-BE" dirty="0"/>
              <a:t> the </a:t>
            </a:r>
            <a:r>
              <a:rPr lang="fr-BE" dirty="0" err="1"/>
              <a:t>remodeling</a:t>
            </a:r>
            <a:r>
              <a:rPr lang="fr-BE" dirty="0"/>
              <a:t> process and the formation of </a:t>
            </a:r>
            <a:r>
              <a:rPr lang="fr-BE" dirty="0" err="1"/>
              <a:t>secondary</a:t>
            </a:r>
            <a:r>
              <a:rPr lang="fr-BE" dirty="0"/>
              <a:t> </a:t>
            </a:r>
            <a:r>
              <a:rPr lang="fr-BE" dirty="0" err="1"/>
              <a:t>osteons</a:t>
            </a:r>
            <a:r>
              <a:rPr lang="fr-BE" dirty="0"/>
              <a:t> </a:t>
            </a:r>
            <a:r>
              <a:rPr lang="fr-BE" dirty="0" err="1"/>
              <a:t>which</a:t>
            </a:r>
            <a:r>
              <a:rPr lang="fr-BE" dirty="0"/>
              <a:t> </a:t>
            </a:r>
            <a:r>
              <a:rPr lang="fr-BE" dirty="0" err="1"/>
              <a:t>is</a:t>
            </a:r>
            <a:r>
              <a:rPr lang="fr-BE" dirty="0"/>
              <a:t> happening as </a:t>
            </a:r>
            <a:r>
              <a:rPr lang="fr-BE" dirty="0" err="1"/>
              <a:t>follows</a:t>
            </a:r>
            <a:r>
              <a:rPr lang="fr-BE" dirty="0"/>
              <a:t>:</a:t>
            </a:r>
          </a:p>
          <a:p>
            <a:r>
              <a:rPr lang="fr-BE" dirty="0"/>
              <a:t>First, the </a:t>
            </a:r>
            <a:r>
              <a:rPr lang="fr-BE" dirty="0" err="1"/>
              <a:t>osteoclasts</a:t>
            </a:r>
            <a:r>
              <a:rPr lang="fr-BE" dirty="0"/>
              <a:t> are </a:t>
            </a:r>
            <a:r>
              <a:rPr lang="fr-BE" dirty="0" err="1"/>
              <a:t>resorbing</a:t>
            </a:r>
            <a:r>
              <a:rPr lang="fr-BE" dirty="0"/>
              <a:t> </a:t>
            </a:r>
            <a:r>
              <a:rPr lang="fr-BE" dirty="0" err="1"/>
              <a:t>old</a:t>
            </a:r>
            <a:r>
              <a:rPr lang="fr-BE" dirty="0"/>
              <a:t> </a:t>
            </a:r>
            <a:r>
              <a:rPr lang="fr-BE" dirty="0" err="1"/>
              <a:t>bone</a:t>
            </a:r>
            <a:r>
              <a:rPr lang="fr-BE" dirty="0"/>
              <a:t> releasing ions of </a:t>
            </a:r>
            <a:r>
              <a:rPr lang="fr-BE" dirty="0" err="1"/>
              <a:t>minerals</a:t>
            </a:r>
            <a:r>
              <a:rPr lang="fr-BE" dirty="0"/>
              <a:t> but </a:t>
            </a:r>
            <a:r>
              <a:rPr lang="fr-BE" dirty="0" err="1"/>
              <a:t>little</a:t>
            </a:r>
            <a:r>
              <a:rPr lang="fr-BE" dirty="0"/>
              <a:t> </a:t>
            </a:r>
            <a:r>
              <a:rPr lang="fr-BE" dirty="0" err="1"/>
              <a:t>is</a:t>
            </a:r>
            <a:r>
              <a:rPr lang="fr-BE" dirty="0"/>
              <a:t> </a:t>
            </a:r>
            <a:r>
              <a:rPr lang="fr-BE" dirty="0" err="1"/>
              <a:t>known</a:t>
            </a:r>
            <a:r>
              <a:rPr lang="fr-BE" dirty="0"/>
              <a:t> about </a:t>
            </a:r>
            <a:r>
              <a:rPr lang="fr-BE" dirty="0" err="1"/>
              <a:t>what</a:t>
            </a:r>
            <a:r>
              <a:rPr lang="fr-BE" dirty="0"/>
              <a:t> </a:t>
            </a:r>
            <a:r>
              <a:rPr lang="fr-BE" dirty="0" err="1"/>
              <a:t>is</a:t>
            </a:r>
            <a:r>
              <a:rPr lang="fr-BE" dirty="0"/>
              <a:t> happening to </a:t>
            </a:r>
            <a:r>
              <a:rPr lang="fr-BE" dirty="0" err="1"/>
              <a:t>this</a:t>
            </a:r>
            <a:r>
              <a:rPr lang="fr-BE" dirty="0"/>
              <a:t> </a:t>
            </a:r>
            <a:r>
              <a:rPr lang="fr-BE" dirty="0" err="1"/>
              <a:t>mineral</a:t>
            </a:r>
            <a:r>
              <a:rPr lang="fr-BE" dirty="0"/>
              <a:t> </a:t>
            </a:r>
            <a:r>
              <a:rPr lang="fr-BE" dirty="0" err="1"/>
              <a:t>afterwards</a:t>
            </a:r>
            <a:r>
              <a:rPr lang="fr-BE" dirty="0"/>
              <a:t>. </a:t>
            </a:r>
          </a:p>
          <a:p>
            <a:pPr marL="0" marR="0" lvl="0" indent="0" algn="l" defTabSz="914400" rtl="0" eaLnBrk="1" fontAlgn="auto" latinLnBrk="0" hangingPunct="1">
              <a:lnSpc>
                <a:spcPct val="100000"/>
              </a:lnSpc>
              <a:spcBef>
                <a:spcPts val="0"/>
              </a:spcBef>
              <a:spcAft>
                <a:spcPts val="0"/>
              </a:spcAft>
              <a:buClrTx/>
              <a:buSzTx/>
              <a:buFontTx/>
              <a:buNone/>
              <a:tabLst/>
              <a:defRPr/>
            </a:pPr>
            <a:r>
              <a:rPr lang="fr-BE" dirty="0" err="1"/>
              <a:t>Then</a:t>
            </a:r>
            <a:r>
              <a:rPr lang="fr-BE" dirty="0"/>
              <a:t>, CL are </a:t>
            </a:r>
            <a:r>
              <a:rPr lang="fr-BE" dirty="0" err="1"/>
              <a:t>probably</a:t>
            </a:r>
            <a:r>
              <a:rPr lang="fr-BE" dirty="0"/>
              <a:t> </a:t>
            </a:r>
            <a:r>
              <a:rPr lang="fr-BE" dirty="0" err="1"/>
              <a:t>deposited</a:t>
            </a:r>
            <a:r>
              <a:rPr lang="fr-BE" dirty="0"/>
              <a:t> first </a:t>
            </a:r>
            <a:r>
              <a:rPr lang="fr-BE" dirty="0" err="1"/>
              <a:t>quite</a:t>
            </a:r>
            <a:r>
              <a:rPr lang="fr-BE" dirty="0"/>
              <a:t> fast by </a:t>
            </a:r>
            <a:r>
              <a:rPr lang="fr-BE" dirty="0" err="1"/>
              <a:t>precursors</a:t>
            </a:r>
            <a:r>
              <a:rPr lang="fr-BE" dirty="0"/>
              <a:t> of </a:t>
            </a:r>
            <a:r>
              <a:rPr lang="fr-BE" dirty="0" err="1"/>
              <a:t>osteoblasts</a:t>
            </a:r>
            <a:r>
              <a:rPr lang="fr-BE" dirty="0"/>
              <a:t>. </a:t>
            </a:r>
          </a:p>
          <a:p>
            <a:pPr marL="0" marR="0" lvl="0" indent="0" algn="l" defTabSz="914400" rtl="0" eaLnBrk="1" fontAlgn="auto" latinLnBrk="0" hangingPunct="1">
              <a:lnSpc>
                <a:spcPct val="100000"/>
              </a:lnSpc>
              <a:spcBef>
                <a:spcPts val="0"/>
              </a:spcBef>
              <a:spcAft>
                <a:spcPts val="0"/>
              </a:spcAft>
              <a:buClrTx/>
              <a:buSzTx/>
              <a:buFontTx/>
              <a:buNone/>
              <a:tabLst/>
              <a:defRPr/>
            </a:pPr>
            <a:r>
              <a:rPr lang="fr-BE" dirty="0" err="1"/>
              <a:t>Finally</a:t>
            </a:r>
            <a:r>
              <a:rPr lang="fr-BE" dirty="0"/>
              <a:t>, </a:t>
            </a:r>
            <a:r>
              <a:rPr lang="fr-BE" dirty="0" err="1"/>
              <a:t>osteoblasts</a:t>
            </a:r>
            <a:r>
              <a:rPr lang="fr-BE" dirty="0"/>
              <a:t> are </a:t>
            </a:r>
            <a:r>
              <a:rPr lang="fr-BE" dirty="0" err="1"/>
              <a:t>depositing</a:t>
            </a:r>
            <a:r>
              <a:rPr lang="fr-BE" dirty="0"/>
              <a:t> new </a:t>
            </a:r>
            <a:r>
              <a:rPr lang="fr-BE" dirty="0" err="1"/>
              <a:t>unmineralized</a:t>
            </a:r>
            <a:r>
              <a:rPr lang="fr-BE" dirty="0"/>
              <a:t> </a:t>
            </a:r>
            <a:r>
              <a:rPr lang="fr-BE" dirty="0" err="1"/>
              <a:t>bone</a:t>
            </a:r>
            <a:r>
              <a:rPr lang="fr-BE" dirty="0"/>
              <a:t> more </a:t>
            </a:r>
            <a:r>
              <a:rPr lang="fr-BE" dirty="0" err="1"/>
              <a:t>slowly</a:t>
            </a:r>
            <a:r>
              <a:rPr lang="fr-BE" dirty="0"/>
              <a:t>.</a:t>
            </a:r>
          </a:p>
          <a:p>
            <a:pPr marL="0" marR="0" lvl="0" indent="0" algn="l" defTabSz="914400" rtl="0" eaLnBrk="1" fontAlgn="auto" latinLnBrk="0" hangingPunct="1">
              <a:lnSpc>
                <a:spcPct val="100000"/>
              </a:lnSpc>
              <a:spcBef>
                <a:spcPts val="0"/>
              </a:spcBef>
              <a:spcAft>
                <a:spcPts val="0"/>
              </a:spcAft>
              <a:buClrTx/>
              <a:buSzTx/>
              <a:buFontTx/>
              <a:buNone/>
              <a:tabLst/>
              <a:defRPr/>
            </a:pPr>
            <a:r>
              <a:rPr lang="fr-BE" dirty="0" err="1"/>
              <a:t>Newly</a:t>
            </a:r>
            <a:r>
              <a:rPr lang="fr-BE" dirty="0"/>
              <a:t> </a:t>
            </a:r>
            <a:r>
              <a:rPr lang="fr-BE" dirty="0" err="1"/>
              <a:t>deposited</a:t>
            </a:r>
            <a:r>
              <a:rPr lang="fr-BE" dirty="0"/>
              <a:t> </a:t>
            </a:r>
            <a:r>
              <a:rPr lang="fr-BE" dirty="0" err="1"/>
              <a:t>bone</a:t>
            </a:r>
            <a:r>
              <a:rPr lang="fr-BE" dirty="0"/>
              <a:t> </a:t>
            </a:r>
            <a:r>
              <a:rPr lang="fr-BE" dirty="0" err="1"/>
              <a:t>is</a:t>
            </a:r>
            <a:r>
              <a:rPr lang="fr-BE" dirty="0"/>
              <a:t> </a:t>
            </a:r>
            <a:r>
              <a:rPr lang="fr-BE" dirty="0" err="1"/>
              <a:t>initially</a:t>
            </a:r>
            <a:r>
              <a:rPr lang="fr-BE" dirty="0"/>
              <a:t> </a:t>
            </a:r>
            <a:r>
              <a:rPr lang="fr-BE" dirty="0" err="1"/>
              <a:t>mineral</a:t>
            </a:r>
            <a:r>
              <a:rPr lang="fr-BE" dirty="0"/>
              <a:t>-free and the </a:t>
            </a:r>
            <a:r>
              <a:rPr lang="fr-BE" dirty="0" err="1"/>
              <a:t>mineral</a:t>
            </a:r>
            <a:r>
              <a:rPr lang="fr-BE" dirty="0"/>
              <a:t> content (and </a:t>
            </a:r>
            <a:r>
              <a:rPr lang="fr-BE" dirty="0" err="1"/>
              <a:t>hence</a:t>
            </a:r>
            <a:r>
              <a:rPr lang="fr-BE" dirty="0"/>
              <a:t> the </a:t>
            </a:r>
            <a:r>
              <a:rPr lang="fr-BE" dirty="0" err="1"/>
              <a:t>stiffness</a:t>
            </a:r>
            <a:r>
              <a:rPr lang="fr-BE" dirty="0"/>
              <a:t>) </a:t>
            </a:r>
            <a:r>
              <a:rPr lang="fr-BE" dirty="0" err="1"/>
              <a:t>increases</a:t>
            </a:r>
            <a:r>
              <a:rPr lang="fr-BE" dirty="0"/>
              <a:t> </a:t>
            </a:r>
            <a:r>
              <a:rPr lang="fr-BE" dirty="0" err="1"/>
              <a:t>with</a:t>
            </a:r>
            <a:r>
              <a:rPr lang="fr-BE" dirty="0"/>
              <a:t> time in </a:t>
            </a:r>
            <a:r>
              <a:rPr lang="fr-BE" dirty="0" err="1"/>
              <a:t>both</a:t>
            </a:r>
            <a:r>
              <a:rPr lang="fr-BE" dirty="0"/>
              <a:t> new </a:t>
            </a:r>
            <a:r>
              <a:rPr lang="fr-BE" dirty="0" err="1"/>
              <a:t>bone</a:t>
            </a:r>
            <a:r>
              <a:rPr lang="fr-BE" dirty="0"/>
              <a:t> and </a:t>
            </a:r>
            <a:r>
              <a:rPr lang="fr-BE" dirty="0" err="1"/>
              <a:t>CLs</a:t>
            </a:r>
            <a:r>
              <a:rPr lang="fr-BE" dirty="0"/>
              <a:t>. </a:t>
            </a:r>
            <a:r>
              <a:rPr lang="fr-BE" dirty="0" err="1"/>
              <a:t>However</a:t>
            </a:r>
            <a:r>
              <a:rPr lang="fr-BE" dirty="0"/>
              <a:t>, </a:t>
            </a:r>
            <a:r>
              <a:rPr lang="fr-BE" dirty="0" err="1"/>
              <a:t>there</a:t>
            </a:r>
            <a:r>
              <a:rPr lang="fr-BE" dirty="0"/>
              <a:t> </a:t>
            </a:r>
            <a:r>
              <a:rPr lang="fr-BE" dirty="0" err="1"/>
              <a:t>is</a:t>
            </a:r>
            <a:r>
              <a:rPr lang="fr-BE" dirty="0"/>
              <a:t> not a lot of information about CL </a:t>
            </a:r>
            <a:r>
              <a:rPr lang="fr-BE" dirty="0" err="1"/>
              <a:t>mineralization</a:t>
            </a:r>
            <a:r>
              <a:rPr lang="fr-BE" dirty="0"/>
              <a:t> </a:t>
            </a:r>
            <a:r>
              <a:rPr lang="fr-BE" dirty="0" err="1"/>
              <a:t>kinetic</a:t>
            </a:r>
            <a:r>
              <a:rPr lang="fr-BE" dirty="0"/>
              <a:t> </a:t>
            </a:r>
            <a:r>
              <a:rPr lang="fr-BE" dirty="0" err="1"/>
              <a:t>compared</a:t>
            </a:r>
            <a:r>
              <a:rPr lang="fr-BE" dirty="0"/>
              <a:t> to the one of </a:t>
            </a:r>
            <a:r>
              <a:rPr lang="fr-BE" dirty="0" err="1"/>
              <a:t>osteonal</a:t>
            </a:r>
            <a:r>
              <a:rPr lang="fr-BE" dirty="0"/>
              <a:t> </a:t>
            </a:r>
            <a:r>
              <a:rPr lang="fr-BE" dirty="0" err="1"/>
              <a:t>bone</a:t>
            </a:r>
            <a:r>
              <a:rPr lang="fr-BE" dirty="0"/>
              <a:t>. </a:t>
            </a:r>
          </a:p>
          <a:p>
            <a:pPr marL="0" marR="0" lvl="0" indent="0" algn="l" defTabSz="914400" rtl="0" eaLnBrk="1" fontAlgn="auto" latinLnBrk="0" hangingPunct="1">
              <a:lnSpc>
                <a:spcPct val="100000"/>
              </a:lnSpc>
              <a:spcBef>
                <a:spcPts val="0"/>
              </a:spcBef>
              <a:spcAft>
                <a:spcPts val="0"/>
              </a:spcAft>
              <a:buClrTx/>
              <a:buSzTx/>
              <a:buFontTx/>
              <a:buNone/>
              <a:tabLst/>
              <a:defRPr/>
            </a:pPr>
            <a:r>
              <a:rPr lang="fr-BE" dirty="0"/>
              <a:t>There are </a:t>
            </a:r>
            <a:r>
              <a:rPr lang="fr-BE" dirty="0" err="1"/>
              <a:t>still</a:t>
            </a:r>
            <a:r>
              <a:rPr lang="fr-BE" dirty="0"/>
              <a:t> lots of </a:t>
            </a:r>
            <a:r>
              <a:rPr lang="fr-BE" dirty="0" err="1"/>
              <a:t>uncertainties</a:t>
            </a:r>
            <a:r>
              <a:rPr lang="fr-BE" dirty="0"/>
              <a:t> about CL formation and </a:t>
            </a:r>
            <a:r>
              <a:rPr lang="fr-BE" dirty="0" err="1"/>
              <a:t>mineralization</a:t>
            </a:r>
            <a:r>
              <a:rPr lang="fr-BE" dirty="0"/>
              <a:t> and </a:t>
            </a:r>
            <a:r>
              <a:rPr lang="fr-BE" dirty="0" err="1"/>
              <a:t>this</a:t>
            </a:r>
            <a:r>
              <a:rPr lang="fr-BE" dirty="0"/>
              <a:t> </a:t>
            </a:r>
            <a:r>
              <a:rPr lang="fr-BE" dirty="0" err="1"/>
              <a:t>is</a:t>
            </a:r>
            <a:r>
              <a:rPr lang="fr-BE" dirty="0"/>
              <a:t> the </a:t>
            </a:r>
            <a:r>
              <a:rPr lang="fr-BE" dirty="0" err="1"/>
              <a:t>reason</a:t>
            </a:r>
            <a:r>
              <a:rPr lang="fr-BE" dirty="0"/>
              <a:t> </a:t>
            </a:r>
            <a:r>
              <a:rPr lang="fr-BE" dirty="0" err="1"/>
              <a:t>why</a:t>
            </a:r>
            <a:r>
              <a:rPr lang="fr-BE" dirty="0"/>
              <a:t> </a:t>
            </a:r>
            <a:r>
              <a:rPr lang="fr-BE" dirty="0" err="1"/>
              <a:t>we</a:t>
            </a:r>
            <a:r>
              <a:rPr lang="fr-BE" dirty="0"/>
              <a:t> </a:t>
            </a:r>
            <a:r>
              <a:rPr lang="fr-BE" dirty="0" err="1"/>
              <a:t>will</a:t>
            </a:r>
            <a:r>
              <a:rPr lang="fr-BE" dirty="0"/>
              <a:t> focus not </a:t>
            </a:r>
            <a:r>
              <a:rPr lang="fr-BE" dirty="0" err="1"/>
              <a:t>only</a:t>
            </a:r>
            <a:r>
              <a:rPr lang="fr-BE" dirty="0"/>
              <a:t> on the CL but </a:t>
            </a:r>
            <a:r>
              <a:rPr lang="fr-BE" dirty="0" err="1"/>
              <a:t>aslo</a:t>
            </a:r>
            <a:r>
              <a:rPr lang="fr-BE" dirty="0"/>
              <a:t> on </a:t>
            </a:r>
            <a:r>
              <a:rPr lang="fr-BE" dirty="0" err="1"/>
              <a:t>its</a:t>
            </a:r>
            <a:r>
              <a:rPr lang="fr-BE" dirty="0"/>
              <a:t> </a:t>
            </a:r>
            <a:r>
              <a:rPr lang="fr-BE" dirty="0" err="1"/>
              <a:t>neighborhood</a:t>
            </a:r>
            <a:r>
              <a:rPr lang="fr-BE" dirty="0"/>
              <a:t> as </a:t>
            </a:r>
            <a:r>
              <a:rPr lang="fr-BE" dirty="0" err="1"/>
              <a:t>reference</a:t>
            </a:r>
            <a:r>
              <a:rPr lang="fr-BE" dirty="0"/>
              <a:t>. </a:t>
            </a:r>
          </a:p>
        </p:txBody>
      </p:sp>
      <p:sp>
        <p:nvSpPr>
          <p:cNvPr id="4" name="Espace réservé du numéro de diapositive 3"/>
          <p:cNvSpPr>
            <a:spLocks noGrp="1"/>
          </p:cNvSpPr>
          <p:nvPr>
            <p:ph type="sldNum" sz="quarter" idx="5"/>
          </p:nvPr>
        </p:nvSpPr>
        <p:spPr/>
        <p:txBody>
          <a:bodyPr/>
          <a:lstStyle/>
          <a:p>
            <a:fld id="{1722E173-E964-4AA1-9D5B-3C69CB0631C1}" type="slidenum">
              <a:rPr lang="fr-BE" smtClean="0"/>
              <a:t>3</a:t>
            </a:fld>
            <a:endParaRPr lang="fr-BE"/>
          </a:p>
        </p:txBody>
      </p:sp>
    </p:spTree>
    <p:extLst>
      <p:ext uri="{BB962C8B-B14F-4D97-AF65-F5344CB8AC3E}">
        <p14:creationId xmlns:p14="http://schemas.microsoft.com/office/powerpoint/2010/main" val="317746699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BE" dirty="0"/>
              <a:t>It has been </a:t>
            </a:r>
            <a:r>
              <a:rPr lang="fr-BE" dirty="0" err="1"/>
              <a:t>observed</a:t>
            </a:r>
            <a:r>
              <a:rPr lang="fr-BE" dirty="0"/>
              <a:t> </a:t>
            </a:r>
            <a:r>
              <a:rPr lang="fr-BE" dirty="0" err="1"/>
              <a:t>from</a:t>
            </a:r>
            <a:r>
              <a:rPr lang="fr-BE" dirty="0"/>
              <a:t> </a:t>
            </a:r>
            <a:r>
              <a:rPr lang="fr-BE" dirty="0" err="1"/>
              <a:t>experimental</a:t>
            </a:r>
            <a:r>
              <a:rPr lang="fr-BE" dirty="0"/>
              <a:t> </a:t>
            </a:r>
            <a:r>
              <a:rPr lang="fr-BE" dirty="0" err="1"/>
              <a:t>studies</a:t>
            </a:r>
            <a:r>
              <a:rPr lang="fr-BE" dirty="0"/>
              <a:t> </a:t>
            </a:r>
            <a:r>
              <a:rPr lang="fr-BE" dirty="0" err="1"/>
              <a:t>that</a:t>
            </a:r>
            <a:r>
              <a:rPr lang="fr-BE" dirty="0"/>
              <a:t> cracks </a:t>
            </a:r>
            <a:r>
              <a:rPr lang="fr-BE" dirty="0" err="1"/>
              <a:t>were</a:t>
            </a:r>
            <a:r>
              <a:rPr lang="fr-BE" dirty="0"/>
              <a:t> </a:t>
            </a:r>
            <a:r>
              <a:rPr lang="fr-BE" dirty="0" err="1"/>
              <a:t>often</a:t>
            </a:r>
            <a:r>
              <a:rPr lang="fr-BE" dirty="0"/>
              <a:t> </a:t>
            </a:r>
            <a:r>
              <a:rPr lang="fr-BE" dirty="0" err="1"/>
              <a:t>stopped</a:t>
            </a:r>
            <a:r>
              <a:rPr lang="fr-BE" dirty="0"/>
              <a:t> or </a:t>
            </a:r>
            <a:r>
              <a:rPr lang="fr-BE" dirty="0" err="1"/>
              <a:t>deflected</a:t>
            </a:r>
            <a:r>
              <a:rPr lang="fr-BE" dirty="0"/>
              <a:t> by CL. </a:t>
            </a:r>
            <a:r>
              <a:rPr lang="fr-BE" dirty="0" err="1"/>
              <a:t>Computationnally</a:t>
            </a:r>
            <a:r>
              <a:rPr lang="fr-BE" dirty="0"/>
              <a:t>, </a:t>
            </a:r>
            <a:r>
              <a:rPr lang="fr-BE" dirty="0" err="1"/>
              <a:t>similar</a:t>
            </a:r>
            <a:r>
              <a:rPr lang="fr-BE" dirty="0"/>
              <a:t> </a:t>
            </a:r>
            <a:r>
              <a:rPr lang="fr-BE" dirty="0" err="1"/>
              <a:t>phenomena</a:t>
            </a:r>
            <a:r>
              <a:rPr lang="fr-BE" dirty="0"/>
              <a:t> have been </a:t>
            </a:r>
            <a:r>
              <a:rPr lang="fr-BE" dirty="0" err="1"/>
              <a:t>studied</a:t>
            </a:r>
            <a:r>
              <a:rPr lang="fr-BE" dirty="0"/>
              <a:t>. </a:t>
            </a:r>
            <a:r>
              <a:rPr lang="fr-BE" dirty="0" err="1"/>
              <a:t>We</a:t>
            </a:r>
            <a:r>
              <a:rPr lang="fr-BE" dirty="0"/>
              <a:t> </a:t>
            </a:r>
            <a:r>
              <a:rPr lang="fr-BE" dirty="0" err="1"/>
              <a:t>believe</a:t>
            </a:r>
            <a:r>
              <a:rPr lang="fr-BE" dirty="0"/>
              <a:t> </a:t>
            </a:r>
            <a:r>
              <a:rPr lang="fr-BE" dirty="0" err="1"/>
              <a:t>that</a:t>
            </a:r>
            <a:r>
              <a:rPr lang="fr-BE" dirty="0"/>
              <a:t> CL are </a:t>
            </a:r>
            <a:r>
              <a:rPr lang="fr-BE" dirty="0" err="1"/>
              <a:t>protecting</a:t>
            </a:r>
            <a:r>
              <a:rPr lang="fr-BE" dirty="0"/>
              <a:t> </a:t>
            </a:r>
            <a:r>
              <a:rPr lang="fr-BE" dirty="0" err="1"/>
              <a:t>osteons</a:t>
            </a:r>
            <a:r>
              <a:rPr lang="fr-BE" dirty="0"/>
              <a:t> by </a:t>
            </a:r>
            <a:r>
              <a:rPr lang="fr-BE" dirty="0" err="1"/>
              <a:t>interacting</a:t>
            </a:r>
            <a:r>
              <a:rPr lang="fr-BE" dirty="0"/>
              <a:t> </a:t>
            </a:r>
            <a:r>
              <a:rPr lang="fr-BE" dirty="0" err="1"/>
              <a:t>with</a:t>
            </a:r>
            <a:r>
              <a:rPr lang="fr-BE" dirty="0"/>
              <a:t> cracks. </a:t>
            </a:r>
          </a:p>
          <a:p>
            <a:r>
              <a:rPr lang="fr-BE" dirty="0" err="1"/>
              <a:t>Despite</a:t>
            </a:r>
            <a:r>
              <a:rPr lang="fr-BE" dirty="0"/>
              <a:t> </a:t>
            </a:r>
            <a:r>
              <a:rPr lang="fr-BE" dirty="0" err="1"/>
              <a:t>their</a:t>
            </a:r>
            <a:r>
              <a:rPr lang="fr-BE" dirty="0"/>
              <a:t> </a:t>
            </a:r>
            <a:r>
              <a:rPr lang="fr-BE" dirty="0" err="1"/>
              <a:t>recognized</a:t>
            </a:r>
            <a:r>
              <a:rPr lang="fr-BE" dirty="0"/>
              <a:t> importances, CL </a:t>
            </a:r>
            <a:r>
              <a:rPr lang="fr-BE" dirty="0" err="1"/>
              <a:t>remains</a:t>
            </a:r>
            <a:r>
              <a:rPr lang="fr-BE" dirty="0"/>
              <a:t> a </a:t>
            </a:r>
            <a:r>
              <a:rPr lang="fr-BE" dirty="0" err="1"/>
              <a:t>poorly</a:t>
            </a:r>
            <a:r>
              <a:rPr lang="fr-BE" dirty="0"/>
              <a:t> </a:t>
            </a:r>
            <a:r>
              <a:rPr lang="fr-BE" dirty="0" err="1"/>
              <a:t>understood</a:t>
            </a:r>
            <a:r>
              <a:rPr lang="fr-BE" dirty="0"/>
              <a:t> structure of </a:t>
            </a:r>
            <a:r>
              <a:rPr lang="fr-BE" dirty="0" err="1"/>
              <a:t>our</a:t>
            </a:r>
            <a:r>
              <a:rPr lang="fr-BE" dirty="0"/>
              <a:t> </a:t>
            </a:r>
            <a:r>
              <a:rPr lang="fr-BE" dirty="0" err="1"/>
              <a:t>bones</a:t>
            </a:r>
            <a:r>
              <a:rPr lang="fr-BE" dirty="0"/>
              <a:t>. </a:t>
            </a:r>
            <a:r>
              <a:rPr lang="fr-BE" dirty="0" err="1"/>
              <a:t>Specifically</a:t>
            </a:r>
            <a:r>
              <a:rPr lang="fr-BE" dirty="0"/>
              <a:t>, </a:t>
            </a:r>
            <a:r>
              <a:rPr lang="fr-BE" dirty="0" err="1"/>
              <a:t>their</a:t>
            </a:r>
            <a:r>
              <a:rPr lang="fr-BE" dirty="0"/>
              <a:t> composition, </a:t>
            </a:r>
            <a:r>
              <a:rPr lang="fr-BE" dirty="0" err="1"/>
              <a:t>mineral</a:t>
            </a:r>
            <a:r>
              <a:rPr lang="fr-BE" dirty="0"/>
              <a:t> </a:t>
            </a:r>
            <a:r>
              <a:rPr lang="fr-BE" dirty="0" err="1"/>
              <a:t>properties</a:t>
            </a:r>
            <a:r>
              <a:rPr lang="fr-BE" dirty="0"/>
              <a:t>, and </a:t>
            </a:r>
            <a:r>
              <a:rPr lang="fr-BE" dirty="0" err="1"/>
              <a:t>biomechanical</a:t>
            </a:r>
            <a:r>
              <a:rPr lang="fr-BE" dirty="0"/>
              <a:t> </a:t>
            </a:r>
            <a:r>
              <a:rPr lang="fr-BE" dirty="0" err="1"/>
              <a:t>behavior</a:t>
            </a:r>
            <a:r>
              <a:rPr lang="fr-BE" dirty="0"/>
              <a:t> are </a:t>
            </a:r>
            <a:r>
              <a:rPr lang="fr-BE" dirty="0" err="1"/>
              <a:t>understudied</a:t>
            </a:r>
            <a:r>
              <a:rPr lang="fr-BE" dirty="0"/>
              <a:t>. </a:t>
            </a:r>
            <a:r>
              <a:rPr lang="fr-BE" dirty="0" err="1"/>
              <a:t>Studying</a:t>
            </a:r>
            <a:r>
              <a:rPr lang="fr-BE" dirty="0"/>
              <a:t> the </a:t>
            </a:r>
            <a:r>
              <a:rPr lang="fr-BE" dirty="0" err="1"/>
              <a:t>CLs</a:t>
            </a:r>
            <a:r>
              <a:rPr lang="fr-BE" dirty="0"/>
              <a:t> </a:t>
            </a:r>
            <a:r>
              <a:rPr lang="fr-BE" dirty="0" err="1"/>
              <a:t>could</a:t>
            </a:r>
            <a:r>
              <a:rPr lang="fr-BE" dirty="0"/>
              <a:t> </a:t>
            </a:r>
            <a:r>
              <a:rPr lang="fr-BE" dirty="0" err="1"/>
              <a:t>improve</a:t>
            </a:r>
            <a:r>
              <a:rPr lang="fr-BE" dirty="0"/>
              <a:t> </a:t>
            </a:r>
            <a:r>
              <a:rPr lang="fr-BE" dirty="0" err="1"/>
              <a:t>our</a:t>
            </a:r>
            <a:r>
              <a:rPr lang="fr-BE" dirty="0"/>
              <a:t> </a:t>
            </a:r>
            <a:r>
              <a:rPr lang="fr-BE" dirty="0" err="1"/>
              <a:t>knowledge</a:t>
            </a:r>
            <a:r>
              <a:rPr lang="fr-BE" dirty="0"/>
              <a:t> on </a:t>
            </a:r>
            <a:r>
              <a:rPr lang="fr-BE" dirty="0" err="1"/>
              <a:t>bone</a:t>
            </a:r>
            <a:r>
              <a:rPr lang="fr-BE" dirty="0"/>
              <a:t> </a:t>
            </a:r>
            <a:r>
              <a:rPr lang="fr-BE" dirty="0" err="1"/>
              <a:t>fragility</a:t>
            </a:r>
            <a:r>
              <a:rPr lang="fr-BE" dirty="0"/>
              <a:t> and </a:t>
            </a:r>
            <a:r>
              <a:rPr lang="fr-BE" dirty="0" err="1"/>
              <a:t>our</a:t>
            </a:r>
            <a:r>
              <a:rPr lang="fr-BE" dirty="0"/>
              <a:t> </a:t>
            </a:r>
            <a:r>
              <a:rPr lang="fr-BE" dirty="0" err="1"/>
              <a:t>ability</a:t>
            </a:r>
            <a:r>
              <a:rPr lang="fr-BE" dirty="0"/>
              <a:t> to </a:t>
            </a:r>
            <a:r>
              <a:rPr lang="fr-BE" dirty="0" err="1"/>
              <a:t>assess</a:t>
            </a:r>
            <a:r>
              <a:rPr lang="fr-BE" dirty="0"/>
              <a:t> the fracture </a:t>
            </a:r>
            <a:r>
              <a:rPr lang="fr-BE" dirty="0" err="1"/>
              <a:t>risk</a:t>
            </a:r>
            <a:r>
              <a:rPr lang="fr-BE" dirty="0"/>
              <a:t>. It </a:t>
            </a:r>
            <a:r>
              <a:rPr lang="fr-BE" dirty="0" err="1"/>
              <a:t>could</a:t>
            </a:r>
            <a:r>
              <a:rPr lang="fr-BE" dirty="0"/>
              <a:t> </a:t>
            </a:r>
            <a:r>
              <a:rPr lang="fr-BE" dirty="0" err="1"/>
              <a:t>also</a:t>
            </a:r>
            <a:r>
              <a:rPr lang="fr-BE" dirty="0"/>
              <a:t> </a:t>
            </a:r>
            <a:r>
              <a:rPr lang="fr-BE" dirty="0" err="1"/>
              <a:t>provide</a:t>
            </a:r>
            <a:r>
              <a:rPr lang="fr-BE" dirty="0"/>
              <a:t> essential data for </a:t>
            </a:r>
            <a:r>
              <a:rPr lang="fr-BE" dirty="0" err="1"/>
              <a:t>improving</a:t>
            </a:r>
            <a:r>
              <a:rPr lang="fr-BE" dirty="0"/>
              <a:t> </a:t>
            </a:r>
            <a:r>
              <a:rPr lang="fr-BE" dirty="0" err="1"/>
              <a:t>models</a:t>
            </a:r>
            <a:r>
              <a:rPr lang="fr-BE" dirty="0"/>
              <a:t> or simulations of </a:t>
            </a:r>
            <a:r>
              <a:rPr lang="fr-BE" dirty="0" err="1"/>
              <a:t>bone</a:t>
            </a:r>
            <a:r>
              <a:rPr lang="fr-BE" dirty="0"/>
              <a:t> fracture and </a:t>
            </a:r>
            <a:r>
              <a:rPr lang="fr-BE" dirty="0" err="1"/>
              <a:t>bone</a:t>
            </a:r>
            <a:r>
              <a:rPr lang="fr-BE" dirty="0"/>
              <a:t> </a:t>
            </a:r>
            <a:r>
              <a:rPr lang="fr-BE" dirty="0" err="1"/>
              <a:t>remodeling</a:t>
            </a:r>
            <a:r>
              <a:rPr lang="fr-BE" dirty="0"/>
              <a:t>, </a:t>
            </a:r>
            <a:r>
              <a:rPr lang="fr-BE" dirty="0" err="1"/>
              <a:t>which</a:t>
            </a:r>
            <a:r>
              <a:rPr lang="fr-BE" dirty="0"/>
              <a:t> are </a:t>
            </a:r>
            <a:r>
              <a:rPr lang="fr-BE" dirty="0" err="1"/>
              <a:t>just</a:t>
            </a:r>
            <a:r>
              <a:rPr lang="fr-BE" dirty="0"/>
              <a:t> </a:t>
            </a:r>
            <a:r>
              <a:rPr lang="fr-BE" dirty="0" err="1"/>
              <a:t>assuming</a:t>
            </a:r>
            <a:r>
              <a:rPr lang="fr-BE" dirty="0"/>
              <a:t> </a:t>
            </a:r>
            <a:r>
              <a:rPr lang="fr-BE" dirty="0" err="1"/>
              <a:t>CLs</a:t>
            </a:r>
            <a:r>
              <a:rPr lang="fr-BE" dirty="0"/>
              <a:t> </a:t>
            </a:r>
            <a:r>
              <a:rPr lang="fr-BE" dirty="0" err="1"/>
              <a:t>properties</a:t>
            </a:r>
            <a:r>
              <a:rPr lang="fr-BE" dirty="0"/>
              <a:t> </a:t>
            </a:r>
            <a:r>
              <a:rPr lang="fr-BE" dirty="0" err="1"/>
              <a:t>until</a:t>
            </a:r>
            <a:r>
              <a:rPr lang="fr-BE" dirty="0"/>
              <a:t> </a:t>
            </a:r>
            <a:r>
              <a:rPr lang="fr-BE" dirty="0" err="1"/>
              <a:t>now</a:t>
            </a:r>
            <a:r>
              <a:rPr lang="fr-BE" dirty="0"/>
              <a:t>. </a:t>
            </a:r>
            <a:r>
              <a:rPr lang="fr-BE" dirty="0" err="1"/>
              <a:t>Finally</a:t>
            </a:r>
            <a:r>
              <a:rPr lang="fr-BE" dirty="0"/>
              <a:t>, </a:t>
            </a:r>
            <a:r>
              <a:rPr lang="fr-BE" dirty="0" err="1"/>
              <a:t>it</a:t>
            </a:r>
            <a:r>
              <a:rPr lang="fr-BE" dirty="0"/>
              <a:t> </a:t>
            </a:r>
            <a:r>
              <a:rPr lang="fr-BE" dirty="0" err="1"/>
              <a:t>could</a:t>
            </a:r>
            <a:r>
              <a:rPr lang="fr-BE" dirty="0"/>
              <a:t> </a:t>
            </a:r>
            <a:r>
              <a:rPr lang="fr-BE" dirty="0" err="1"/>
              <a:t>also</a:t>
            </a:r>
            <a:r>
              <a:rPr lang="fr-BE" dirty="0"/>
              <a:t> help to </a:t>
            </a:r>
            <a:r>
              <a:rPr lang="fr-BE" dirty="0" err="1"/>
              <a:t>develop</a:t>
            </a:r>
            <a:r>
              <a:rPr lang="fr-BE" dirty="0"/>
              <a:t> new </a:t>
            </a:r>
            <a:r>
              <a:rPr lang="fr-BE" dirty="0" err="1"/>
              <a:t>bioinspired</a:t>
            </a:r>
            <a:r>
              <a:rPr lang="fr-BE" dirty="0"/>
              <a:t> composites for </a:t>
            </a:r>
            <a:r>
              <a:rPr lang="fr-BE" dirty="0" err="1"/>
              <a:t>many</a:t>
            </a:r>
            <a:r>
              <a:rPr lang="fr-BE" dirty="0"/>
              <a:t> </a:t>
            </a:r>
            <a:r>
              <a:rPr lang="fr-BE" dirty="0" err="1"/>
              <a:t>other</a:t>
            </a:r>
            <a:r>
              <a:rPr lang="fr-BE" dirty="0"/>
              <a:t> applications. </a:t>
            </a:r>
          </a:p>
          <a:p>
            <a:endParaRPr lang="fr-BE" dirty="0"/>
          </a:p>
        </p:txBody>
      </p:sp>
      <p:sp>
        <p:nvSpPr>
          <p:cNvPr id="4" name="Espace réservé du numéro de diapositive 3"/>
          <p:cNvSpPr>
            <a:spLocks noGrp="1"/>
          </p:cNvSpPr>
          <p:nvPr>
            <p:ph type="sldNum" sz="quarter" idx="5"/>
          </p:nvPr>
        </p:nvSpPr>
        <p:spPr/>
        <p:txBody>
          <a:bodyPr/>
          <a:lstStyle/>
          <a:p>
            <a:fld id="{1722E173-E964-4AA1-9D5B-3C69CB0631C1}" type="slidenum">
              <a:rPr lang="fr-BE" smtClean="0"/>
              <a:t>4</a:t>
            </a:fld>
            <a:endParaRPr lang="fr-BE"/>
          </a:p>
        </p:txBody>
      </p:sp>
    </p:spTree>
    <p:extLst>
      <p:ext uri="{BB962C8B-B14F-4D97-AF65-F5344CB8AC3E}">
        <p14:creationId xmlns:p14="http://schemas.microsoft.com/office/powerpoint/2010/main" val="2335367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solidFill>
                  <a:srgbClr val="000000"/>
                </a:solidFill>
                <a:latin typeface="Nunito" pitchFamily="2" charset="0"/>
                <a:sym typeface="Wingdings" panose="05000000000000000000" pitchFamily="2" charset="2"/>
              </a:rPr>
              <a:t>In this research, we characterize the mineral content and mechanical properties of CL and its surroundings. We prepare samples from two human femurs from which we select 35 uninterrupted (or full, latest deposited) osteons to study.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solidFill>
                  <a:srgbClr val="000000"/>
                </a:solidFill>
                <a:latin typeface="Nunito" pitchFamily="2" charset="0"/>
                <a:sym typeface="Wingdings" panose="05000000000000000000" pitchFamily="2" charset="2"/>
              </a:rPr>
              <a:t>For the mineral content part, we explore the relationship between the mineral content of CL and of the surrounding bone tissue. We perform 2 techniques on the same locations: First, quantitative backscattered electron imaging to quantify the mineral content. Then, second harmonic generation to better see the lamellae and to classify the osteons as whether there are full/uninterrupted or not.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solidFill>
                  <a:srgbClr val="000000"/>
                </a:solidFill>
                <a:latin typeface="Nunito" pitchFamily="2" charset="0"/>
                <a:sym typeface="Wingdings" panose="05000000000000000000" pitchFamily="2" charset="2"/>
              </a:rPr>
              <a:t>For the mechanical properties, we want to know if the CLs are stiffer or more compliant than their corresponding osteon. To do so, we use local nanoindentation to obtain the modulus and hardness. Then, high resolution backscattered electron imaging post-nanoindentation to see the indents and be able to correlate with the mineral content.</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solidFill>
                  <a:srgbClr val="000000"/>
                </a:solidFill>
                <a:latin typeface="Nunito" pitchFamily="2" charset="0"/>
                <a:sym typeface="Wingdings" panose="05000000000000000000" pitchFamily="2" charset="2"/>
              </a:rPr>
              <a:t>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solidFill>
                  <a:srgbClr val="000000"/>
                </a:solidFill>
                <a:latin typeface="Nunito" pitchFamily="2" charset="0"/>
                <a:sym typeface="Wingdings" panose="05000000000000000000" pitchFamily="2" charset="2"/>
              </a:rPr>
              <a:t>But first, let’s focus on the mineral content analysis.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solidFill>
                <a:srgbClr val="000000"/>
              </a:solidFill>
              <a:latin typeface="Nunito" pitchFamily="2" charset="0"/>
              <a:sym typeface="Wingdings" panose="05000000000000000000" pitchFamily="2" charset="2"/>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solidFill>
                  <a:srgbClr val="000000"/>
                </a:solidFill>
                <a:latin typeface="Nunito" pitchFamily="2" charset="0"/>
                <a:sym typeface="Wingdings" panose="05000000000000000000" pitchFamily="2" charset="2"/>
              </a:rPr>
              <a:t> </a:t>
            </a:r>
            <a:r>
              <a:rPr lang="en-US" dirty="0">
                <a:solidFill>
                  <a:srgbClr val="000000"/>
                </a:solidFill>
                <a:latin typeface="Nunito" pitchFamily="2" charset="0"/>
              </a:rPr>
              <a:t>Assumption: The formation of CL may not require substantial mineral transport as in the case of </a:t>
            </a:r>
            <a:r>
              <a:rPr lang="en-US" dirty="0" err="1">
                <a:solidFill>
                  <a:srgbClr val="000000"/>
                </a:solidFill>
                <a:latin typeface="Nunito" pitchFamily="2" charset="0"/>
              </a:rPr>
              <a:t>osteonal</a:t>
            </a:r>
            <a:r>
              <a:rPr lang="en-US" dirty="0">
                <a:solidFill>
                  <a:srgbClr val="000000"/>
                </a:solidFill>
                <a:latin typeface="Nunito" pitchFamily="2" charset="0"/>
              </a:rPr>
              <a:t> bone [</a:t>
            </a:r>
            <a:r>
              <a:rPr lang="en-US" dirty="0" err="1">
                <a:solidFill>
                  <a:srgbClr val="000000"/>
                </a:solidFill>
                <a:latin typeface="Nunito" pitchFamily="2" charset="0"/>
              </a:rPr>
              <a:t>Raguin</a:t>
            </a:r>
            <a:r>
              <a:rPr lang="en-US" dirty="0">
                <a:solidFill>
                  <a:srgbClr val="000000"/>
                </a:solidFill>
                <a:latin typeface="Nunito" pitchFamily="2" charset="0"/>
              </a:rPr>
              <a:t>, Advanced Sciences, 2023] </a:t>
            </a:r>
          </a:p>
        </p:txBody>
      </p:sp>
      <p:sp>
        <p:nvSpPr>
          <p:cNvPr id="4" name="Espace réservé du numéro de diapositive 3"/>
          <p:cNvSpPr>
            <a:spLocks noGrp="1"/>
          </p:cNvSpPr>
          <p:nvPr>
            <p:ph type="sldNum" sz="quarter" idx="5"/>
          </p:nvPr>
        </p:nvSpPr>
        <p:spPr/>
        <p:txBody>
          <a:bodyPr/>
          <a:lstStyle/>
          <a:p>
            <a:fld id="{1722E173-E964-4AA1-9D5B-3C69CB0631C1}" type="slidenum">
              <a:rPr lang="fr-BE" smtClean="0"/>
              <a:t>5</a:t>
            </a:fld>
            <a:endParaRPr lang="fr-BE"/>
          </a:p>
        </p:txBody>
      </p:sp>
    </p:spTree>
    <p:extLst>
      <p:ext uri="{BB962C8B-B14F-4D97-AF65-F5344CB8AC3E}">
        <p14:creationId xmlns:p14="http://schemas.microsoft.com/office/powerpoint/2010/main" val="254600188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BE" dirty="0" err="1"/>
              <a:t>From</a:t>
            </a:r>
            <a:r>
              <a:rPr lang="fr-BE" dirty="0"/>
              <a:t> </a:t>
            </a:r>
            <a:r>
              <a:rPr lang="fr-BE" dirty="0" err="1"/>
              <a:t>qBEI</a:t>
            </a:r>
            <a:r>
              <a:rPr lang="fr-BE" dirty="0"/>
              <a:t> images, </a:t>
            </a:r>
            <a:r>
              <a:rPr lang="fr-BE" dirty="0" err="1"/>
              <a:t>CLs</a:t>
            </a:r>
            <a:r>
              <a:rPr lang="fr-BE" dirty="0"/>
              <a:t> </a:t>
            </a:r>
            <a:r>
              <a:rPr lang="fr-BE" dirty="0" err="1"/>
              <a:t>appear</a:t>
            </a:r>
            <a:r>
              <a:rPr lang="fr-BE" dirty="0"/>
              <a:t> </a:t>
            </a:r>
            <a:r>
              <a:rPr lang="fr-BE" dirty="0" err="1"/>
              <a:t>brighter</a:t>
            </a:r>
            <a:r>
              <a:rPr lang="fr-BE" dirty="0"/>
              <a:t> </a:t>
            </a:r>
            <a:r>
              <a:rPr lang="fr-BE" dirty="0" err="1"/>
              <a:t>so</a:t>
            </a:r>
            <a:r>
              <a:rPr lang="fr-BE" dirty="0"/>
              <a:t> </a:t>
            </a:r>
            <a:r>
              <a:rPr lang="fr-BE" dirty="0" err="1"/>
              <a:t>we</a:t>
            </a:r>
            <a:r>
              <a:rPr lang="fr-BE" dirty="0"/>
              <a:t> can </a:t>
            </a:r>
            <a:r>
              <a:rPr lang="fr-BE" dirty="0" err="1"/>
              <a:t>manually</a:t>
            </a:r>
            <a:r>
              <a:rPr lang="fr-BE" dirty="0"/>
              <a:t> segment </a:t>
            </a:r>
            <a:r>
              <a:rPr lang="fr-BE" dirty="0" err="1"/>
              <a:t>them</a:t>
            </a:r>
            <a:r>
              <a:rPr lang="fr-BE" dirty="0"/>
              <a:t>. </a:t>
            </a:r>
            <a:r>
              <a:rPr lang="fr-BE" dirty="0" err="1"/>
              <a:t>Then</a:t>
            </a:r>
            <a:r>
              <a:rPr lang="fr-BE" dirty="0"/>
              <a:t>, </a:t>
            </a:r>
            <a:r>
              <a:rPr lang="fr-BE" dirty="0" err="1"/>
              <a:t>we</a:t>
            </a:r>
            <a:r>
              <a:rPr lang="fr-BE" dirty="0"/>
              <a:t> </a:t>
            </a:r>
            <a:r>
              <a:rPr lang="fr-BE" dirty="0" err="1"/>
              <a:t>want</a:t>
            </a:r>
            <a:r>
              <a:rPr lang="fr-BE" dirty="0"/>
              <a:t> to compare to </a:t>
            </a:r>
            <a:r>
              <a:rPr lang="fr-BE" dirty="0" err="1"/>
              <a:t>other</a:t>
            </a:r>
            <a:r>
              <a:rPr lang="fr-BE" dirty="0"/>
              <a:t> </a:t>
            </a:r>
            <a:r>
              <a:rPr lang="fr-BE" dirty="0" err="1"/>
              <a:t>layers</a:t>
            </a:r>
            <a:r>
              <a:rPr lang="fr-BE" dirty="0"/>
              <a:t> </a:t>
            </a:r>
            <a:r>
              <a:rPr lang="fr-BE" dirty="0" err="1"/>
              <a:t>so</a:t>
            </a:r>
            <a:r>
              <a:rPr lang="fr-BE" dirty="0"/>
              <a:t> </a:t>
            </a:r>
            <a:r>
              <a:rPr lang="fr-BE" dirty="0" err="1"/>
              <a:t>we</a:t>
            </a:r>
            <a:r>
              <a:rPr lang="fr-BE" dirty="0"/>
              <a:t> </a:t>
            </a:r>
            <a:r>
              <a:rPr lang="fr-BE" dirty="0" err="1"/>
              <a:t>extract</a:t>
            </a:r>
            <a:r>
              <a:rPr lang="fr-BE" dirty="0"/>
              <a:t> the </a:t>
            </a:r>
            <a:r>
              <a:rPr lang="fr-BE" dirty="0" err="1"/>
              <a:t>two</a:t>
            </a:r>
            <a:r>
              <a:rPr lang="fr-BE" dirty="0"/>
              <a:t> first </a:t>
            </a:r>
            <a:r>
              <a:rPr lang="fr-BE" dirty="0" err="1"/>
              <a:t>layers</a:t>
            </a:r>
            <a:r>
              <a:rPr lang="fr-BE" dirty="0"/>
              <a:t> </a:t>
            </a:r>
            <a:r>
              <a:rPr lang="fr-BE" dirty="0" err="1"/>
              <a:t>inside</a:t>
            </a:r>
            <a:r>
              <a:rPr lang="fr-BE" dirty="0"/>
              <a:t>, </a:t>
            </a:r>
            <a:r>
              <a:rPr lang="fr-BE" dirty="0" err="1"/>
              <a:t>which</a:t>
            </a:r>
            <a:r>
              <a:rPr lang="fr-BE" dirty="0"/>
              <a:t> </a:t>
            </a:r>
            <a:r>
              <a:rPr lang="fr-BE" dirty="0" err="1"/>
              <a:t>were</a:t>
            </a:r>
            <a:r>
              <a:rPr lang="fr-BE" dirty="0"/>
              <a:t> </a:t>
            </a:r>
            <a:r>
              <a:rPr lang="fr-BE" dirty="0" err="1"/>
              <a:t>deposited</a:t>
            </a:r>
            <a:r>
              <a:rPr lang="fr-BE" dirty="0"/>
              <a:t> </a:t>
            </a:r>
            <a:r>
              <a:rPr lang="fr-BE" dirty="0" err="1"/>
              <a:t>just</a:t>
            </a:r>
            <a:r>
              <a:rPr lang="fr-BE" dirty="0"/>
              <a:t> </a:t>
            </a:r>
            <a:r>
              <a:rPr lang="fr-BE" dirty="0" err="1"/>
              <a:t>after</a:t>
            </a:r>
            <a:r>
              <a:rPr lang="fr-BE" dirty="0"/>
              <a:t> the CL. </a:t>
            </a:r>
            <a:r>
              <a:rPr lang="fr-BE" dirty="0" err="1"/>
              <a:t>We</a:t>
            </a:r>
            <a:r>
              <a:rPr lang="fr-BE" dirty="0"/>
              <a:t> </a:t>
            </a:r>
            <a:r>
              <a:rPr lang="fr-BE" dirty="0" err="1"/>
              <a:t>also</a:t>
            </a:r>
            <a:r>
              <a:rPr lang="fr-BE" dirty="0"/>
              <a:t> segment a layer 20 pixels more </a:t>
            </a:r>
            <a:r>
              <a:rPr lang="fr-BE" dirty="0" err="1"/>
              <a:t>inside</a:t>
            </a:r>
            <a:r>
              <a:rPr lang="fr-BE" dirty="0"/>
              <a:t> as </a:t>
            </a:r>
            <a:r>
              <a:rPr lang="fr-BE" dirty="0" err="1"/>
              <a:t>reference</a:t>
            </a:r>
            <a:r>
              <a:rPr lang="fr-BE" dirty="0"/>
              <a:t> for the </a:t>
            </a:r>
            <a:r>
              <a:rPr lang="fr-BE" dirty="0" err="1"/>
              <a:t>osteon</a:t>
            </a:r>
            <a:r>
              <a:rPr lang="fr-BE" dirty="0"/>
              <a:t>. </a:t>
            </a:r>
            <a:r>
              <a:rPr lang="fr-BE" dirty="0" err="1"/>
              <a:t>Finally</a:t>
            </a:r>
            <a:r>
              <a:rPr lang="fr-BE" dirty="0"/>
              <a:t>, </a:t>
            </a:r>
            <a:r>
              <a:rPr lang="fr-BE" dirty="0" err="1"/>
              <a:t>we</a:t>
            </a:r>
            <a:r>
              <a:rPr lang="fr-BE" dirty="0"/>
              <a:t> </a:t>
            </a:r>
            <a:r>
              <a:rPr lang="fr-BE" dirty="0" err="1"/>
              <a:t>extract</a:t>
            </a:r>
            <a:r>
              <a:rPr lang="fr-BE" dirty="0"/>
              <a:t> the </a:t>
            </a:r>
            <a:r>
              <a:rPr lang="fr-BE" dirty="0" err="1"/>
              <a:t>corresponding</a:t>
            </a:r>
            <a:r>
              <a:rPr lang="fr-BE" dirty="0"/>
              <a:t> 3 </a:t>
            </a:r>
            <a:r>
              <a:rPr lang="fr-BE" dirty="0" err="1"/>
              <a:t>layers</a:t>
            </a:r>
            <a:r>
              <a:rPr lang="fr-BE" dirty="0"/>
              <a:t> </a:t>
            </a:r>
            <a:r>
              <a:rPr lang="fr-BE" dirty="0" err="1"/>
              <a:t>outside</a:t>
            </a:r>
            <a:r>
              <a:rPr lang="fr-BE" dirty="0"/>
              <a:t>, </a:t>
            </a:r>
            <a:r>
              <a:rPr lang="fr-BE" dirty="0" err="1"/>
              <a:t>deposited</a:t>
            </a:r>
            <a:r>
              <a:rPr lang="fr-BE" dirty="0"/>
              <a:t> </a:t>
            </a:r>
            <a:r>
              <a:rPr lang="fr-BE" dirty="0" err="1"/>
              <a:t>before</a:t>
            </a:r>
            <a:r>
              <a:rPr lang="fr-BE" dirty="0"/>
              <a:t>, to know if </a:t>
            </a:r>
            <a:r>
              <a:rPr lang="fr-BE" dirty="0" err="1"/>
              <a:t>this</a:t>
            </a:r>
            <a:r>
              <a:rPr lang="fr-BE" dirty="0"/>
              <a:t> </a:t>
            </a:r>
            <a:r>
              <a:rPr lang="fr-BE" dirty="0" err="1"/>
              <a:t>is</a:t>
            </a:r>
            <a:r>
              <a:rPr lang="fr-BE" dirty="0"/>
              <a:t> </a:t>
            </a:r>
            <a:r>
              <a:rPr lang="fr-BE" dirty="0" err="1"/>
              <a:t>influencing</a:t>
            </a:r>
            <a:r>
              <a:rPr lang="fr-BE" dirty="0"/>
              <a:t> the CL. </a:t>
            </a:r>
          </a:p>
          <a:p>
            <a:r>
              <a:rPr lang="fr-BE" dirty="0" err="1"/>
              <a:t>Then</a:t>
            </a:r>
            <a:r>
              <a:rPr lang="fr-BE" dirty="0"/>
              <a:t>, </a:t>
            </a:r>
            <a:r>
              <a:rPr lang="fr-BE" dirty="0" err="1"/>
              <a:t>we</a:t>
            </a:r>
            <a:r>
              <a:rPr lang="fr-BE" dirty="0"/>
              <a:t> start </a:t>
            </a:r>
            <a:r>
              <a:rPr lang="fr-BE" dirty="0" err="1"/>
              <a:t>with</a:t>
            </a:r>
            <a:r>
              <a:rPr lang="fr-BE" dirty="0"/>
              <a:t> a global </a:t>
            </a:r>
            <a:r>
              <a:rPr lang="fr-BE" dirty="0" err="1"/>
              <a:t>analysis</a:t>
            </a:r>
            <a:r>
              <a:rPr lang="fr-BE" dirty="0"/>
              <a:t> by </a:t>
            </a:r>
            <a:r>
              <a:rPr lang="fr-BE" dirty="0" err="1"/>
              <a:t>performing</a:t>
            </a:r>
            <a:r>
              <a:rPr lang="fr-BE" dirty="0"/>
              <a:t> </a:t>
            </a:r>
            <a:r>
              <a:rPr lang="fr-BE" dirty="0" err="1"/>
              <a:t>frequency</a:t>
            </a:r>
            <a:r>
              <a:rPr lang="fr-BE" dirty="0"/>
              <a:t> distributions of Ca content of </a:t>
            </a:r>
            <a:r>
              <a:rPr lang="fr-BE" dirty="0" err="1"/>
              <a:t>each</a:t>
            </a:r>
            <a:r>
              <a:rPr lang="fr-BE" dirty="0"/>
              <a:t> layer.</a:t>
            </a:r>
          </a:p>
          <a:p>
            <a:r>
              <a:rPr lang="fr-BE" dirty="0" err="1"/>
              <a:t>Finally</a:t>
            </a:r>
            <a:r>
              <a:rPr lang="fr-BE" dirty="0"/>
              <a:t>, for a more local </a:t>
            </a:r>
            <a:r>
              <a:rPr lang="fr-BE" dirty="0" err="1"/>
              <a:t>analysis</a:t>
            </a:r>
            <a:r>
              <a:rPr lang="fr-BE" dirty="0"/>
              <a:t>, </a:t>
            </a:r>
            <a:r>
              <a:rPr lang="fr-BE" dirty="0" err="1"/>
              <a:t>we</a:t>
            </a:r>
            <a:r>
              <a:rPr lang="fr-BE" dirty="0"/>
              <a:t> </a:t>
            </a:r>
            <a:r>
              <a:rPr lang="fr-BE" dirty="0" err="1"/>
              <a:t>divide</a:t>
            </a:r>
            <a:r>
              <a:rPr lang="fr-BE" dirty="0"/>
              <a:t> </a:t>
            </a:r>
            <a:r>
              <a:rPr lang="fr-BE" dirty="0" err="1"/>
              <a:t>each</a:t>
            </a:r>
            <a:r>
              <a:rPr lang="fr-BE" dirty="0"/>
              <a:t> layer </a:t>
            </a:r>
            <a:r>
              <a:rPr lang="fr-BE" dirty="0" err="1"/>
              <a:t>into</a:t>
            </a:r>
            <a:r>
              <a:rPr lang="fr-BE" dirty="0"/>
              <a:t> 16 </a:t>
            </a:r>
            <a:r>
              <a:rPr lang="fr-BE" dirty="0" err="1"/>
              <a:t>sectors</a:t>
            </a:r>
            <a:r>
              <a:rPr lang="fr-BE" dirty="0"/>
              <a:t> and </a:t>
            </a:r>
            <a:r>
              <a:rPr lang="fr-BE" dirty="0" err="1"/>
              <a:t>average</a:t>
            </a:r>
            <a:r>
              <a:rPr lang="fr-BE" dirty="0"/>
              <a:t> the Ca content </a:t>
            </a:r>
            <a:r>
              <a:rPr lang="fr-BE" dirty="0" err="1"/>
              <a:t>within</a:t>
            </a:r>
            <a:r>
              <a:rPr lang="fr-BE" dirty="0"/>
              <a:t> </a:t>
            </a:r>
            <a:r>
              <a:rPr lang="fr-BE" dirty="0" err="1"/>
              <a:t>those</a:t>
            </a:r>
            <a:r>
              <a:rPr lang="fr-BE" dirty="0"/>
              <a:t> </a:t>
            </a:r>
            <a:r>
              <a:rPr lang="fr-BE" dirty="0" err="1"/>
              <a:t>sectors</a:t>
            </a:r>
            <a:r>
              <a:rPr lang="fr-BE" dirty="0"/>
              <a:t>. </a:t>
            </a:r>
            <a:r>
              <a:rPr lang="fr-BE" dirty="0" err="1"/>
              <a:t>We</a:t>
            </a:r>
            <a:r>
              <a:rPr lang="fr-BE" dirty="0"/>
              <a:t> </a:t>
            </a:r>
            <a:r>
              <a:rPr lang="fr-BE" dirty="0" err="1"/>
              <a:t>represent</a:t>
            </a:r>
            <a:r>
              <a:rPr lang="fr-BE" dirty="0"/>
              <a:t> </a:t>
            </a:r>
            <a:r>
              <a:rPr lang="fr-BE" dirty="0" err="1"/>
              <a:t>those</a:t>
            </a:r>
            <a:r>
              <a:rPr lang="fr-BE" dirty="0"/>
              <a:t> </a:t>
            </a:r>
            <a:r>
              <a:rPr lang="fr-BE" dirty="0" err="1"/>
              <a:t>results</a:t>
            </a:r>
            <a:r>
              <a:rPr lang="fr-BE" dirty="0"/>
              <a:t> in polar plot. </a:t>
            </a:r>
          </a:p>
          <a:p>
            <a:r>
              <a:rPr lang="fr-BE" dirty="0"/>
              <a:t>20-40 µm/</a:t>
            </a:r>
            <a:r>
              <a:rPr lang="fr-BE" dirty="0" err="1"/>
              <a:t>day</a:t>
            </a:r>
            <a:r>
              <a:rPr lang="fr-BE" dirty="0"/>
              <a:t> </a:t>
            </a:r>
          </a:p>
          <a:p>
            <a:endParaRPr lang="fr-BE" dirty="0"/>
          </a:p>
          <a:p>
            <a:r>
              <a:rPr lang="fr-BE" dirty="0"/>
              <a:t>1-1.5 µm in </a:t>
            </a:r>
            <a:r>
              <a:rPr lang="fr-BE" dirty="0" err="1"/>
              <a:t>depth</a:t>
            </a:r>
            <a:endParaRPr lang="fr-BE" dirty="0"/>
          </a:p>
        </p:txBody>
      </p:sp>
      <p:sp>
        <p:nvSpPr>
          <p:cNvPr id="4" name="Espace réservé du numéro de diapositive 3"/>
          <p:cNvSpPr>
            <a:spLocks noGrp="1"/>
          </p:cNvSpPr>
          <p:nvPr>
            <p:ph type="sldNum" sz="quarter" idx="5"/>
          </p:nvPr>
        </p:nvSpPr>
        <p:spPr/>
        <p:txBody>
          <a:bodyPr/>
          <a:lstStyle/>
          <a:p>
            <a:fld id="{1722E173-E964-4AA1-9D5B-3C69CB0631C1}" type="slidenum">
              <a:rPr lang="fr-BE" smtClean="0"/>
              <a:t>6</a:t>
            </a:fld>
            <a:endParaRPr lang="fr-BE"/>
          </a:p>
        </p:txBody>
      </p:sp>
    </p:spTree>
    <p:extLst>
      <p:ext uri="{BB962C8B-B14F-4D97-AF65-F5344CB8AC3E}">
        <p14:creationId xmlns:p14="http://schemas.microsoft.com/office/powerpoint/2010/main" val="367558404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BE" dirty="0" err="1"/>
              <a:t>Here</a:t>
            </a:r>
            <a:r>
              <a:rPr lang="fr-BE" dirty="0"/>
              <a:t> </a:t>
            </a:r>
            <a:r>
              <a:rPr lang="fr-BE" dirty="0" err="1"/>
              <a:t>is</a:t>
            </a:r>
            <a:r>
              <a:rPr lang="fr-BE" dirty="0"/>
              <a:t> a first </a:t>
            </a:r>
            <a:r>
              <a:rPr lang="fr-BE" dirty="0" err="1"/>
              <a:t>example</a:t>
            </a:r>
            <a:r>
              <a:rPr lang="fr-BE" dirty="0"/>
              <a:t> for a </a:t>
            </a:r>
            <a:r>
              <a:rPr lang="fr-BE" dirty="0" err="1"/>
              <a:t>low</a:t>
            </a:r>
            <a:r>
              <a:rPr lang="fr-BE" dirty="0"/>
              <a:t> </a:t>
            </a:r>
            <a:r>
              <a:rPr lang="fr-BE" dirty="0" err="1"/>
              <a:t>mineralized</a:t>
            </a:r>
            <a:r>
              <a:rPr lang="fr-BE" dirty="0"/>
              <a:t> </a:t>
            </a:r>
            <a:r>
              <a:rPr lang="fr-BE" dirty="0" err="1"/>
              <a:t>osteon</a:t>
            </a:r>
            <a:r>
              <a:rPr lang="fr-BE" dirty="0"/>
              <a:t>, a </a:t>
            </a:r>
            <a:r>
              <a:rPr lang="fr-BE" dirty="0" err="1"/>
              <a:t>young</a:t>
            </a:r>
            <a:r>
              <a:rPr lang="fr-BE" dirty="0"/>
              <a:t> one, on </a:t>
            </a:r>
            <a:r>
              <a:rPr lang="fr-BE" dirty="0" err="1"/>
              <a:t>which</a:t>
            </a:r>
            <a:r>
              <a:rPr lang="fr-BE" dirty="0"/>
              <a:t> all </a:t>
            </a:r>
            <a:r>
              <a:rPr lang="fr-BE" dirty="0" err="1"/>
              <a:t>layers</a:t>
            </a:r>
            <a:r>
              <a:rPr lang="fr-BE" dirty="0"/>
              <a:t> are </a:t>
            </a:r>
            <a:r>
              <a:rPr lang="fr-BE" dirty="0" err="1"/>
              <a:t>represented</a:t>
            </a:r>
            <a:r>
              <a:rPr lang="fr-BE" dirty="0"/>
              <a:t> in </a:t>
            </a:r>
            <a:r>
              <a:rPr lang="fr-BE" dirty="0" err="1"/>
              <a:t>this</a:t>
            </a:r>
            <a:r>
              <a:rPr lang="fr-BE" dirty="0"/>
              <a:t> </a:t>
            </a:r>
            <a:r>
              <a:rPr lang="fr-BE" dirty="0" err="1"/>
              <a:t>picture</a:t>
            </a:r>
            <a:r>
              <a:rPr lang="fr-BE" dirty="0"/>
              <a:t>. </a:t>
            </a:r>
            <a:r>
              <a:rPr lang="fr-BE" dirty="0" err="1"/>
              <a:t>From</a:t>
            </a:r>
            <a:r>
              <a:rPr lang="fr-BE" dirty="0"/>
              <a:t> SHG, </a:t>
            </a:r>
            <a:r>
              <a:rPr lang="fr-BE" dirty="0" err="1"/>
              <a:t>we</a:t>
            </a:r>
            <a:r>
              <a:rPr lang="fr-BE" dirty="0"/>
              <a:t> can observe </a:t>
            </a:r>
            <a:r>
              <a:rPr lang="fr-BE" dirty="0" err="1"/>
              <a:t>that</a:t>
            </a:r>
            <a:r>
              <a:rPr lang="fr-BE" dirty="0"/>
              <a:t> </a:t>
            </a:r>
            <a:r>
              <a:rPr lang="fr-BE" dirty="0" err="1"/>
              <a:t>lamellae</a:t>
            </a:r>
            <a:r>
              <a:rPr lang="fr-BE" dirty="0"/>
              <a:t> are no visible </a:t>
            </a:r>
            <a:r>
              <a:rPr lang="fr-BE" dirty="0" err="1"/>
              <a:t>so</a:t>
            </a:r>
            <a:r>
              <a:rPr lang="fr-BE" dirty="0"/>
              <a:t> </a:t>
            </a:r>
            <a:r>
              <a:rPr lang="fr-BE" dirty="0" err="1"/>
              <a:t>we</a:t>
            </a:r>
            <a:r>
              <a:rPr lang="fr-BE" dirty="0"/>
              <a:t> can </a:t>
            </a:r>
            <a:r>
              <a:rPr lang="fr-BE" dirty="0" err="1"/>
              <a:t>classify</a:t>
            </a:r>
            <a:r>
              <a:rPr lang="fr-BE" dirty="0"/>
              <a:t> </a:t>
            </a:r>
            <a:r>
              <a:rPr lang="fr-BE" dirty="0" err="1"/>
              <a:t>this</a:t>
            </a:r>
            <a:r>
              <a:rPr lang="fr-BE" dirty="0"/>
              <a:t> </a:t>
            </a:r>
            <a:r>
              <a:rPr lang="fr-BE" dirty="0" err="1"/>
              <a:t>osteon</a:t>
            </a:r>
            <a:r>
              <a:rPr lang="fr-BE" dirty="0"/>
              <a:t> as </a:t>
            </a:r>
            <a:r>
              <a:rPr lang="fr-BE" dirty="0" err="1"/>
              <a:t>dark</a:t>
            </a:r>
            <a:r>
              <a:rPr lang="fr-BE" dirty="0"/>
              <a:t> </a:t>
            </a:r>
            <a:r>
              <a:rPr lang="fr-BE" dirty="0" err="1"/>
              <a:t>osteon</a:t>
            </a:r>
            <a:r>
              <a:rPr lang="fr-BE" dirty="0"/>
              <a:t> </a:t>
            </a:r>
            <a:r>
              <a:rPr lang="fr-BE" dirty="0" err="1"/>
              <a:t>according</a:t>
            </a:r>
            <a:r>
              <a:rPr lang="fr-BE" dirty="0"/>
              <a:t> to the </a:t>
            </a:r>
            <a:r>
              <a:rPr lang="fr-BE" dirty="0" err="1"/>
              <a:t>literature</a:t>
            </a:r>
            <a:r>
              <a:rPr lang="fr-BE" dirty="0"/>
              <a:t>. For the global </a:t>
            </a:r>
            <a:r>
              <a:rPr lang="fr-BE" dirty="0" err="1"/>
              <a:t>analysis</a:t>
            </a:r>
            <a:r>
              <a:rPr lang="fr-BE" dirty="0"/>
              <a:t>, </a:t>
            </a:r>
            <a:r>
              <a:rPr lang="fr-BE" dirty="0" err="1"/>
              <a:t>from</a:t>
            </a:r>
            <a:r>
              <a:rPr lang="fr-BE" dirty="0"/>
              <a:t> the </a:t>
            </a:r>
            <a:r>
              <a:rPr lang="fr-BE" dirty="0" err="1"/>
              <a:t>frequency</a:t>
            </a:r>
            <a:r>
              <a:rPr lang="fr-BE" dirty="0"/>
              <a:t> distribution,  </a:t>
            </a:r>
            <a:r>
              <a:rPr lang="fr-BE" dirty="0" err="1"/>
              <a:t>we</a:t>
            </a:r>
            <a:r>
              <a:rPr lang="fr-BE" dirty="0"/>
              <a:t> </a:t>
            </a:r>
            <a:r>
              <a:rPr lang="fr-BE" dirty="0" err="1"/>
              <a:t>see</a:t>
            </a:r>
            <a:r>
              <a:rPr lang="fr-BE" dirty="0"/>
              <a:t> </a:t>
            </a:r>
            <a:r>
              <a:rPr lang="fr-BE" dirty="0" err="1"/>
              <a:t>two</a:t>
            </a:r>
            <a:r>
              <a:rPr lang="fr-BE" dirty="0"/>
              <a:t> distinct </a:t>
            </a:r>
            <a:r>
              <a:rPr lang="fr-BE" dirty="0" err="1"/>
              <a:t>peaks</a:t>
            </a:r>
            <a:r>
              <a:rPr lang="fr-BE" dirty="0"/>
              <a:t> for the </a:t>
            </a:r>
            <a:r>
              <a:rPr lang="fr-BE" dirty="0" err="1"/>
              <a:t>inside</a:t>
            </a:r>
            <a:r>
              <a:rPr lang="fr-BE" dirty="0"/>
              <a:t> and the </a:t>
            </a:r>
            <a:r>
              <a:rPr lang="fr-BE" dirty="0" err="1"/>
              <a:t>outside</a:t>
            </a:r>
            <a:r>
              <a:rPr lang="fr-BE" dirty="0"/>
              <a:t> </a:t>
            </a:r>
            <a:r>
              <a:rPr lang="fr-BE" dirty="0" err="1"/>
              <a:t>environment</a:t>
            </a:r>
            <a:r>
              <a:rPr lang="fr-BE" dirty="0"/>
              <a:t> and CL has a </a:t>
            </a:r>
            <a:r>
              <a:rPr lang="fr-BE" dirty="0" err="1"/>
              <a:t>higher</a:t>
            </a:r>
            <a:r>
              <a:rPr lang="fr-BE" dirty="0"/>
              <a:t> </a:t>
            </a:r>
            <a:r>
              <a:rPr lang="fr-BE" dirty="0" err="1"/>
              <a:t>mineral</a:t>
            </a:r>
            <a:r>
              <a:rPr lang="fr-BE" dirty="0"/>
              <a:t> content </a:t>
            </a:r>
            <a:r>
              <a:rPr lang="fr-BE" dirty="0" err="1"/>
              <a:t>than</a:t>
            </a:r>
            <a:r>
              <a:rPr lang="fr-BE" dirty="0"/>
              <a:t> the </a:t>
            </a:r>
            <a:r>
              <a:rPr lang="fr-BE" dirty="0" err="1"/>
              <a:t>osteon</a:t>
            </a:r>
            <a:r>
              <a:rPr lang="fr-BE" dirty="0"/>
              <a:t>, </a:t>
            </a:r>
            <a:r>
              <a:rPr lang="fr-BE" dirty="0" err="1"/>
              <a:t>quite</a:t>
            </a:r>
            <a:r>
              <a:rPr lang="fr-BE" dirty="0"/>
              <a:t> close to the one of the </a:t>
            </a:r>
            <a:r>
              <a:rPr lang="fr-BE" dirty="0" err="1"/>
              <a:t>outside</a:t>
            </a:r>
            <a:r>
              <a:rPr lang="fr-BE" dirty="0"/>
              <a:t>. This </a:t>
            </a:r>
            <a:r>
              <a:rPr lang="fr-BE" dirty="0" err="1"/>
              <a:t>peak</a:t>
            </a:r>
            <a:r>
              <a:rPr lang="fr-BE" dirty="0"/>
              <a:t> at the CL </a:t>
            </a:r>
            <a:r>
              <a:rPr lang="fr-BE" dirty="0" err="1"/>
              <a:t>is</a:t>
            </a:r>
            <a:r>
              <a:rPr lang="fr-BE" dirty="0"/>
              <a:t> </a:t>
            </a:r>
            <a:r>
              <a:rPr lang="fr-BE" dirty="0" err="1"/>
              <a:t>even</a:t>
            </a:r>
            <a:r>
              <a:rPr lang="fr-BE" dirty="0"/>
              <a:t> more visible in </a:t>
            </a:r>
            <a:r>
              <a:rPr lang="fr-BE" dirty="0" err="1"/>
              <a:t>this</a:t>
            </a:r>
            <a:r>
              <a:rPr lang="fr-BE" dirty="0"/>
              <a:t> profile plot of the </a:t>
            </a:r>
            <a:r>
              <a:rPr lang="fr-BE" dirty="0" err="1"/>
              <a:t>mineral</a:t>
            </a:r>
            <a:r>
              <a:rPr lang="fr-BE" dirty="0"/>
              <a:t> content </a:t>
            </a:r>
            <a:r>
              <a:rPr lang="fr-BE" dirty="0" err="1"/>
              <a:t>across</a:t>
            </a:r>
            <a:r>
              <a:rPr lang="fr-BE" dirty="0"/>
              <a:t> </a:t>
            </a:r>
            <a:r>
              <a:rPr lang="fr-BE" dirty="0" err="1"/>
              <a:t>each</a:t>
            </a:r>
            <a:r>
              <a:rPr lang="fr-BE" dirty="0"/>
              <a:t> layer. </a:t>
            </a:r>
            <a:r>
              <a:rPr lang="fr-BE" dirty="0" err="1"/>
              <a:t>Now</a:t>
            </a:r>
            <a:r>
              <a:rPr lang="fr-BE" dirty="0"/>
              <a:t>, more </a:t>
            </a:r>
            <a:r>
              <a:rPr lang="fr-BE" dirty="0" err="1"/>
              <a:t>locally</a:t>
            </a:r>
            <a:r>
              <a:rPr lang="fr-BE" dirty="0"/>
              <a:t>, </a:t>
            </a:r>
            <a:r>
              <a:rPr lang="fr-BE" dirty="0" err="1"/>
              <a:t>we</a:t>
            </a:r>
            <a:r>
              <a:rPr lang="fr-BE" dirty="0"/>
              <a:t> can observe </a:t>
            </a:r>
            <a:r>
              <a:rPr lang="fr-BE" dirty="0" err="1"/>
              <a:t>that</a:t>
            </a:r>
            <a:r>
              <a:rPr lang="fr-BE" dirty="0"/>
              <a:t> the CL </a:t>
            </a:r>
            <a:r>
              <a:rPr lang="fr-BE" dirty="0" err="1"/>
              <a:t>is</a:t>
            </a:r>
            <a:r>
              <a:rPr lang="fr-BE" dirty="0"/>
              <a:t> </a:t>
            </a:r>
            <a:r>
              <a:rPr lang="fr-BE" dirty="0" err="1"/>
              <a:t>quite</a:t>
            </a:r>
            <a:r>
              <a:rPr lang="fr-BE" dirty="0"/>
              <a:t> </a:t>
            </a:r>
            <a:r>
              <a:rPr lang="fr-BE" dirty="0" err="1"/>
              <a:t>interestingly</a:t>
            </a:r>
            <a:r>
              <a:rPr lang="fr-BE" dirty="0"/>
              <a:t> </a:t>
            </a:r>
            <a:r>
              <a:rPr lang="fr-BE" dirty="0" err="1"/>
              <a:t>following</a:t>
            </a:r>
            <a:r>
              <a:rPr lang="fr-BE" dirty="0"/>
              <a:t> the </a:t>
            </a:r>
            <a:r>
              <a:rPr lang="fr-BE" dirty="0" err="1"/>
              <a:t>outer</a:t>
            </a:r>
            <a:r>
              <a:rPr lang="fr-BE" dirty="0"/>
              <a:t> </a:t>
            </a:r>
            <a:r>
              <a:rPr lang="fr-BE" dirty="0" err="1"/>
              <a:t>layers</a:t>
            </a:r>
            <a:r>
              <a:rPr lang="fr-BE" dirty="0"/>
              <a:t> polar profile, </a:t>
            </a:r>
            <a:r>
              <a:rPr lang="fr-BE" dirty="0" err="1"/>
              <a:t>especially</a:t>
            </a:r>
            <a:r>
              <a:rPr lang="fr-BE" dirty="0"/>
              <a:t> the first </a:t>
            </a:r>
            <a:r>
              <a:rPr lang="fr-BE" dirty="0" err="1"/>
              <a:t>layers</a:t>
            </a:r>
            <a:r>
              <a:rPr lang="fr-BE" dirty="0"/>
              <a:t>, </a:t>
            </a:r>
            <a:r>
              <a:rPr lang="fr-BE" dirty="0" err="1"/>
              <a:t>even</a:t>
            </a:r>
            <a:r>
              <a:rPr lang="fr-BE" dirty="0"/>
              <a:t> </a:t>
            </a:r>
            <a:r>
              <a:rPr lang="fr-BE" dirty="0" err="1"/>
              <a:t>though</a:t>
            </a:r>
            <a:r>
              <a:rPr lang="fr-BE" dirty="0"/>
              <a:t> </a:t>
            </a:r>
            <a:r>
              <a:rPr lang="fr-BE" dirty="0" err="1"/>
              <a:t>there</a:t>
            </a:r>
            <a:r>
              <a:rPr lang="fr-BE" dirty="0"/>
              <a:t> </a:t>
            </a:r>
            <a:r>
              <a:rPr lang="fr-BE" dirty="0" err="1"/>
              <a:t>were</a:t>
            </a:r>
            <a:r>
              <a:rPr lang="fr-BE" dirty="0"/>
              <a:t> not </a:t>
            </a:r>
            <a:r>
              <a:rPr lang="fr-BE" dirty="0" err="1"/>
              <a:t>deposited</a:t>
            </a:r>
            <a:r>
              <a:rPr lang="fr-BE" dirty="0"/>
              <a:t> at the </a:t>
            </a:r>
            <a:r>
              <a:rPr lang="fr-BE" dirty="0" err="1"/>
              <a:t>same</a:t>
            </a:r>
            <a:r>
              <a:rPr lang="fr-BE" dirty="0"/>
              <a:t> time. By </a:t>
            </a:r>
            <a:r>
              <a:rPr lang="fr-BE" dirty="0" err="1"/>
              <a:t>contrast</a:t>
            </a:r>
            <a:r>
              <a:rPr lang="fr-BE" dirty="0"/>
              <a:t>, </a:t>
            </a:r>
            <a:r>
              <a:rPr lang="fr-BE" dirty="0" err="1"/>
              <a:t>there</a:t>
            </a:r>
            <a:r>
              <a:rPr lang="fr-BE" dirty="0"/>
              <a:t> </a:t>
            </a:r>
            <a:r>
              <a:rPr lang="fr-BE" dirty="0" err="1"/>
              <a:t>is</a:t>
            </a:r>
            <a:r>
              <a:rPr lang="fr-BE" dirty="0"/>
              <a:t> no </a:t>
            </a:r>
            <a:r>
              <a:rPr lang="fr-BE" dirty="0" err="1"/>
              <a:t>correlation</a:t>
            </a:r>
            <a:r>
              <a:rPr lang="fr-BE" dirty="0"/>
              <a:t> </a:t>
            </a:r>
            <a:r>
              <a:rPr lang="fr-BE" dirty="0" err="1"/>
              <a:t>between</a:t>
            </a:r>
            <a:r>
              <a:rPr lang="fr-BE" dirty="0"/>
              <a:t> the Ca content of CL and the </a:t>
            </a:r>
            <a:r>
              <a:rPr lang="fr-BE" dirty="0" err="1"/>
              <a:t>inside</a:t>
            </a:r>
            <a:r>
              <a:rPr lang="fr-BE" dirty="0"/>
              <a:t> </a:t>
            </a:r>
            <a:r>
              <a:rPr lang="fr-BE" dirty="0" err="1"/>
              <a:t>environment</a:t>
            </a:r>
            <a:r>
              <a:rPr lang="fr-BE" dirty="0"/>
              <a:t> </a:t>
            </a:r>
            <a:r>
              <a:rPr lang="fr-BE" dirty="0" err="1"/>
              <a:t>although</a:t>
            </a:r>
            <a:r>
              <a:rPr lang="fr-BE" dirty="0"/>
              <a:t> </a:t>
            </a:r>
            <a:r>
              <a:rPr lang="fr-BE" dirty="0" err="1"/>
              <a:t>there</a:t>
            </a:r>
            <a:r>
              <a:rPr lang="fr-BE" dirty="0"/>
              <a:t> </a:t>
            </a:r>
            <a:r>
              <a:rPr lang="fr-BE" dirty="0" err="1"/>
              <a:t>were</a:t>
            </a:r>
            <a:r>
              <a:rPr lang="fr-BE" dirty="0"/>
              <a:t> </a:t>
            </a:r>
            <a:r>
              <a:rPr lang="fr-BE" dirty="0" err="1"/>
              <a:t>deposited</a:t>
            </a:r>
            <a:r>
              <a:rPr lang="fr-BE" dirty="0"/>
              <a:t> </a:t>
            </a:r>
            <a:r>
              <a:rPr lang="fr-BE" dirty="0" err="1"/>
              <a:t>nearly</a:t>
            </a:r>
            <a:r>
              <a:rPr lang="fr-BE" dirty="0"/>
              <a:t> at the </a:t>
            </a:r>
            <a:r>
              <a:rPr lang="fr-BE" dirty="0" err="1"/>
              <a:t>same</a:t>
            </a:r>
            <a:r>
              <a:rPr lang="fr-BE" dirty="0"/>
              <a:t> time.  </a:t>
            </a:r>
          </a:p>
        </p:txBody>
      </p:sp>
      <p:sp>
        <p:nvSpPr>
          <p:cNvPr id="4" name="Espace réservé du numéro de diapositive 3"/>
          <p:cNvSpPr>
            <a:spLocks noGrp="1"/>
          </p:cNvSpPr>
          <p:nvPr>
            <p:ph type="sldNum" sz="quarter" idx="5"/>
          </p:nvPr>
        </p:nvSpPr>
        <p:spPr/>
        <p:txBody>
          <a:bodyPr/>
          <a:lstStyle/>
          <a:p>
            <a:fld id="{1722E173-E964-4AA1-9D5B-3C69CB0631C1}" type="slidenum">
              <a:rPr lang="fr-BE" smtClean="0"/>
              <a:t>7</a:t>
            </a:fld>
            <a:endParaRPr lang="fr-BE"/>
          </a:p>
        </p:txBody>
      </p:sp>
    </p:spTree>
    <p:extLst>
      <p:ext uri="{BB962C8B-B14F-4D97-AF65-F5344CB8AC3E}">
        <p14:creationId xmlns:p14="http://schemas.microsoft.com/office/powerpoint/2010/main" val="293773124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BE" dirty="0" err="1"/>
              <a:t>Now</a:t>
            </a:r>
            <a:r>
              <a:rPr lang="fr-BE" dirty="0"/>
              <a:t> for a high </a:t>
            </a:r>
            <a:r>
              <a:rPr lang="fr-BE" dirty="0" err="1"/>
              <a:t>mineralized</a:t>
            </a:r>
            <a:r>
              <a:rPr lang="fr-BE" dirty="0"/>
              <a:t> </a:t>
            </a:r>
            <a:r>
              <a:rPr lang="fr-BE" dirty="0" err="1"/>
              <a:t>osteon</a:t>
            </a:r>
            <a:r>
              <a:rPr lang="fr-BE" dirty="0"/>
              <a:t>, or </a:t>
            </a:r>
            <a:r>
              <a:rPr lang="fr-BE" dirty="0" err="1"/>
              <a:t>old</a:t>
            </a:r>
            <a:r>
              <a:rPr lang="fr-BE" dirty="0"/>
              <a:t> </a:t>
            </a:r>
            <a:r>
              <a:rPr lang="fr-BE" dirty="0" err="1"/>
              <a:t>osteon</a:t>
            </a:r>
            <a:r>
              <a:rPr lang="fr-BE" dirty="0"/>
              <a:t>. This time, </a:t>
            </a:r>
            <a:r>
              <a:rPr lang="fr-BE" dirty="0" err="1"/>
              <a:t>we</a:t>
            </a:r>
            <a:r>
              <a:rPr lang="fr-BE" dirty="0"/>
              <a:t> </a:t>
            </a:r>
            <a:r>
              <a:rPr lang="fr-BE" dirty="0" err="1"/>
              <a:t>clearly</a:t>
            </a:r>
            <a:r>
              <a:rPr lang="fr-BE" dirty="0"/>
              <a:t> </a:t>
            </a:r>
            <a:r>
              <a:rPr lang="fr-BE" dirty="0" err="1"/>
              <a:t>see</a:t>
            </a:r>
            <a:r>
              <a:rPr lang="fr-BE" dirty="0"/>
              <a:t> the </a:t>
            </a:r>
            <a:r>
              <a:rPr lang="fr-BE" dirty="0" err="1"/>
              <a:t>lamellae</a:t>
            </a:r>
            <a:r>
              <a:rPr lang="fr-BE" dirty="0"/>
              <a:t> on SHG image </a:t>
            </a:r>
            <a:r>
              <a:rPr lang="fr-BE" dirty="0" err="1"/>
              <a:t>so</a:t>
            </a:r>
            <a:r>
              <a:rPr lang="fr-BE" dirty="0"/>
              <a:t> </a:t>
            </a:r>
            <a:r>
              <a:rPr lang="fr-BE" dirty="0" err="1"/>
              <a:t>this</a:t>
            </a:r>
            <a:r>
              <a:rPr lang="fr-BE" dirty="0"/>
              <a:t> </a:t>
            </a:r>
            <a:r>
              <a:rPr lang="fr-BE" dirty="0" err="1"/>
              <a:t>is</a:t>
            </a:r>
            <a:r>
              <a:rPr lang="fr-BE" dirty="0"/>
              <a:t> a </a:t>
            </a:r>
            <a:r>
              <a:rPr lang="fr-BE" dirty="0" err="1"/>
              <a:t>bright</a:t>
            </a:r>
            <a:r>
              <a:rPr lang="fr-BE" dirty="0"/>
              <a:t> </a:t>
            </a:r>
            <a:r>
              <a:rPr lang="fr-BE" dirty="0" err="1"/>
              <a:t>osteon</a:t>
            </a:r>
            <a:r>
              <a:rPr lang="fr-BE" dirty="0"/>
              <a:t>. </a:t>
            </a:r>
            <a:r>
              <a:rPr lang="fr-BE" dirty="0" err="1"/>
              <a:t>From</a:t>
            </a:r>
            <a:r>
              <a:rPr lang="fr-BE" dirty="0"/>
              <a:t> the </a:t>
            </a:r>
            <a:r>
              <a:rPr lang="fr-BE" dirty="0" err="1"/>
              <a:t>frequency</a:t>
            </a:r>
            <a:r>
              <a:rPr lang="fr-BE" dirty="0"/>
              <a:t> distributions, the </a:t>
            </a:r>
            <a:r>
              <a:rPr lang="fr-BE" dirty="0" err="1"/>
              <a:t>two</a:t>
            </a:r>
            <a:r>
              <a:rPr lang="fr-BE" dirty="0"/>
              <a:t> </a:t>
            </a:r>
            <a:r>
              <a:rPr lang="fr-BE" dirty="0" err="1"/>
              <a:t>peaks</a:t>
            </a:r>
            <a:r>
              <a:rPr lang="fr-BE" dirty="0"/>
              <a:t> are </a:t>
            </a:r>
            <a:r>
              <a:rPr lang="fr-BE" dirty="0" err="1"/>
              <a:t>much</a:t>
            </a:r>
            <a:r>
              <a:rPr lang="fr-BE" dirty="0"/>
              <a:t> </a:t>
            </a:r>
            <a:r>
              <a:rPr lang="fr-BE" dirty="0" err="1"/>
              <a:t>less</a:t>
            </a:r>
            <a:r>
              <a:rPr lang="fr-BE" dirty="0"/>
              <a:t> distinct but the CL has </a:t>
            </a:r>
            <a:r>
              <a:rPr lang="fr-BE" dirty="0" err="1"/>
              <a:t>clearly</a:t>
            </a:r>
            <a:r>
              <a:rPr lang="fr-BE" dirty="0"/>
              <a:t> </a:t>
            </a:r>
            <a:r>
              <a:rPr lang="fr-BE" dirty="0" err="1"/>
              <a:t>still</a:t>
            </a:r>
            <a:r>
              <a:rPr lang="fr-BE" dirty="0"/>
              <a:t> a </a:t>
            </a:r>
            <a:r>
              <a:rPr lang="fr-BE" dirty="0" err="1"/>
              <a:t>higher</a:t>
            </a:r>
            <a:r>
              <a:rPr lang="fr-BE" dirty="0"/>
              <a:t> </a:t>
            </a:r>
            <a:r>
              <a:rPr lang="fr-BE" dirty="0" err="1"/>
              <a:t>mineral</a:t>
            </a:r>
            <a:r>
              <a:rPr lang="fr-BE" dirty="0"/>
              <a:t> content. </a:t>
            </a:r>
            <a:r>
              <a:rPr lang="fr-BE" dirty="0" err="1"/>
              <a:t>Also</a:t>
            </a:r>
            <a:r>
              <a:rPr lang="fr-BE" dirty="0"/>
              <a:t> </a:t>
            </a:r>
            <a:r>
              <a:rPr lang="fr-BE" dirty="0" err="1"/>
              <a:t>relfected</a:t>
            </a:r>
            <a:r>
              <a:rPr lang="fr-BE" dirty="0"/>
              <a:t> in the profile plot. </a:t>
            </a:r>
            <a:r>
              <a:rPr lang="fr-BE" dirty="0" err="1"/>
              <a:t>Now</a:t>
            </a:r>
            <a:r>
              <a:rPr lang="fr-BE" dirty="0"/>
              <a:t>, in the local </a:t>
            </a:r>
            <a:r>
              <a:rPr lang="fr-BE" dirty="0" err="1"/>
              <a:t>analysis</a:t>
            </a:r>
            <a:r>
              <a:rPr lang="fr-BE" dirty="0"/>
              <a:t>, </a:t>
            </a:r>
            <a:r>
              <a:rPr lang="fr-BE" dirty="0" err="1"/>
              <a:t>we</a:t>
            </a:r>
            <a:r>
              <a:rPr lang="fr-BE" dirty="0"/>
              <a:t> </a:t>
            </a:r>
            <a:r>
              <a:rPr lang="fr-BE" dirty="0" err="1"/>
              <a:t>see</a:t>
            </a:r>
            <a:r>
              <a:rPr lang="fr-BE" dirty="0"/>
              <a:t> </a:t>
            </a:r>
            <a:r>
              <a:rPr lang="fr-BE" dirty="0" err="1"/>
              <a:t>that</a:t>
            </a:r>
            <a:r>
              <a:rPr lang="fr-BE" dirty="0"/>
              <a:t> </a:t>
            </a:r>
            <a:r>
              <a:rPr lang="fr-BE" dirty="0" err="1"/>
              <a:t>this</a:t>
            </a:r>
            <a:r>
              <a:rPr lang="fr-BE" dirty="0"/>
              <a:t> time the CL </a:t>
            </a:r>
            <a:r>
              <a:rPr lang="fr-BE" dirty="0" err="1"/>
              <a:t>is</a:t>
            </a:r>
            <a:r>
              <a:rPr lang="fr-BE" dirty="0"/>
              <a:t> not </a:t>
            </a:r>
            <a:r>
              <a:rPr lang="fr-BE" dirty="0" err="1"/>
              <a:t>following</a:t>
            </a:r>
            <a:r>
              <a:rPr lang="fr-BE" dirty="0"/>
              <a:t> the </a:t>
            </a:r>
            <a:r>
              <a:rPr lang="fr-BE" dirty="0" err="1"/>
              <a:t>outside</a:t>
            </a:r>
            <a:r>
              <a:rPr lang="fr-BE" dirty="0"/>
              <a:t> </a:t>
            </a:r>
            <a:r>
              <a:rPr lang="fr-BE" dirty="0" err="1"/>
              <a:t>nor</a:t>
            </a:r>
            <a:r>
              <a:rPr lang="fr-BE" dirty="0"/>
              <a:t> the </a:t>
            </a:r>
            <a:r>
              <a:rPr lang="fr-BE" dirty="0" err="1"/>
              <a:t>inside</a:t>
            </a:r>
            <a:r>
              <a:rPr lang="fr-BE" dirty="0"/>
              <a:t>. </a:t>
            </a:r>
          </a:p>
        </p:txBody>
      </p:sp>
      <p:sp>
        <p:nvSpPr>
          <p:cNvPr id="4" name="Espace réservé du numéro de diapositive 3"/>
          <p:cNvSpPr>
            <a:spLocks noGrp="1"/>
          </p:cNvSpPr>
          <p:nvPr>
            <p:ph type="sldNum" sz="quarter" idx="5"/>
          </p:nvPr>
        </p:nvSpPr>
        <p:spPr/>
        <p:txBody>
          <a:bodyPr/>
          <a:lstStyle/>
          <a:p>
            <a:fld id="{1722E173-E964-4AA1-9D5B-3C69CB0631C1}" type="slidenum">
              <a:rPr lang="fr-BE" smtClean="0"/>
              <a:t>8</a:t>
            </a:fld>
            <a:endParaRPr lang="fr-BE"/>
          </a:p>
        </p:txBody>
      </p:sp>
    </p:spTree>
    <p:extLst>
      <p:ext uri="{BB962C8B-B14F-4D97-AF65-F5344CB8AC3E}">
        <p14:creationId xmlns:p14="http://schemas.microsoft.com/office/powerpoint/2010/main" val="377572775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BE" dirty="0" err="1"/>
              <a:t>Those</a:t>
            </a:r>
            <a:r>
              <a:rPr lang="fr-BE" dirty="0"/>
              <a:t> </a:t>
            </a:r>
            <a:r>
              <a:rPr lang="fr-BE" dirty="0" err="1"/>
              <a:t>two</a:t>
            </a:r>
            <a:r>
              <a:rPr lang="fr-BE" dirty="0"/>
              <a:t> </a:t>
            </a:r>
            <a:r>
              <a:rPr lang="fr-BE" dirty="0" err="1"/>
              <a:t>examples</a:t>
            </a:r>
            <a:r>
              <a:rPr lang="fr-BE" dirty="0"/>
              <a:t> </a:t>
            </a:r>
            <a:r>
              <a:rPr lang="fr-BE" dirty="0" err="1"/>
              <a:t>were</a:t>
            </a:r>
            <a:r>
              <a:rPr lang="fr-BE" dirty="0"/>
              <a:t> the </a:t>
            </a:r>
            <a:r>
              <a:rPr lang="fr-BE" dirty="0" err="1"/>
              <a:t>extreme</a:t>
            </a:r>
            <a:r>
              <a:rPr lang="fr-BE" dirty="0"/>
              <a:t> cases in </a:t>
            </a:r>
            <a:r>
              <a:rPr lang="fr-BE" dirty="0" err="1"/>
              <a:t>terms</a:t>
            </a:r>
            <a:r>
              <a:rPr lang="fr-BE" dirty="0"/>
              <a:t> of </a:t>
            </a:r>
            <a:r>
              <a:rPr lang="fr-BE" dirty="0" err="1"/>
              <a:t>low</a:t>
            </a:r>
            <a:r>
              <a:rPr lang="fr-BE" dirty="0"/>
              <a:t> and high </a:t>
            </a:r>
            <a:r>
              <a:rPr lang="fr-BE" dirty="0" err="1"/>
              <a:t>mineralized</a:t>
            </a:r>
            <a:r>
              <a:rPr lang="fr-BE" dirty="0"/>
              <a:t> </a:t>
            </a:r>
            <a:r>
              <a:rPr lang="fr-BE" dirty="0" err="1"/>
              <a:t>osteon</a:t>
            </a:r>
            <a:r>
              <a:rPr lang="fr-BE" dirty="0"/>
              <a:t>. </a:t>
            </a:r>
            <a:r>
              <a:rPr lang="fr-BE" dirty="0" err="1"/>
              <a:t>However</a:t>
            </a:r>
            <a:r>
              <a:rPr lang="fr-BE" dirty="0"/>
              <a:t>, </a:t>
            </a:r>
            <a:r>
              <a:rPr lang="fr-BE" dirty="0" err="1"/>
              <a:t>looking</a:t>
            </a:r>
            <a:r>
              <a:rPr lang="fr-BE" dirty="0"/>
              <a:t> </a:t>
            </a:r>
            <a:r>
              <a:rPr lang="fr-BE" dirty="0" err="1"/>
              <a:t>now</a:t>
            </a:r>
            <a:r>
              <a:rPr lang="fr-BE" dirty="0"/>
              <a:t> at all </a:t>
            </a:r>
            <a:r>
              <a:rPr lang="fr-BE" dirty="0" err="1"/>
              <a:t>osteons</a:t>
            </a:r>
            <a:r>
              <a:rPr lang="fr-BE" dirty="0"/>
              <a:t>, the </a:t>
            </a:r>
            <a:r>
              <a:rPr lang="fr-BE" dirty="0" err="1"/>
              <a:t>tendency</a:t>
            </a:r>
            <a:r>
              <a:rPr lang="fr-BE" dirty="0"/>
              <a:t> of </a:t>
            </a:r>
            <a:r>
              <a:rPr lang="fr-BE" dirty="0" err="1"/>
              <a:t>higher</a:t>
            </a:r>
            <a:r>
              <a:rPr lang="fr-BE" dirty="0"/>
              <a:t> </a:t>
            </a:r>
            <a:r>
              <a:rPr lang="fr-BE" dirty="0" err="1"/>
              <a:t>mineral</a:t>
            </a:r>
            <a:r>
              <a:rPr lang="fr-BE" dirty="0"/>
              <a:t> content for the CL, the </a:t>
            </a:r>
            <a:r>
              <a:rPr lang="fr-BE" dirty="0" err="1"/>
              <a:t>tendency</a:t>
            </a:r>
            <a:r>
              <a:rPr lang="fr-BE" dirty="0"/>
              <a:t> </a:t>
            </a:r>
            <a:r>
              <a:rPr lang="fr-BE" dirty="0" err="1"/>
              <a:t>is</a:t>
            </a:r>
            <a:r>
              <a:rPr lang="fr-BE" dirty="0"/>
              <a:t> </a:t>
            </a:r>
            <a:r>
              <a:rPr lang="fr-BE" dirty="0" err="1"/>
              <a:t>confirmed</a:t>
            </a:r>
            <a:r>
              <a:rPr lang="fr-BE" dirty="0"/>
              <a:t>. CL </a:t>
            </a:r>
            <a:r>
              <a:rPr lang="fr-BE" dirty="0" err="1"/>
              <a:t>is</a:t>
            </a:r>
            <a:r>
              <a:rPr lang="fr-BE" dirty="0"/>
              <a:t> </a:t>
            </a:r>
            <a:r>
              <a:rPr lang="fr-BE" dirty="0" err="1"/>
              <a:t>approximately</a:t>
            </a:r>
            <a:r>
              <a:rPr lang="fr-BE" dirty="0"/>
              <a:t> 10% more </a:t>
            </a:r>
            <a:r>
              <a:rPr lang="fr-BE" dirty="0" err="1"/>
              <a:t>mineralized</a:t>
            </a:r>
            <a:r>
              <a:rPr lang="fr-BE" dirty="0"/>
              <a:t> </a:t>
            </a:r>
            <a:r>
              <a:rPr lang="fr-BE" dirty="0" err="1"/>
              <a:t>than</a:t>
            </a:r>
            <a:r>
              <a:rPr lang="fr-BE" dirty="0"/>
              <a:t> </a:t>
            </a:r>
            <a:r>
              <a:rPr lang="fr-BE" dirty="0" err="1"/>
              <a:t>its</a:t>
            </a:r>
            <a:r>
              <a:rPr lang="fr-BE" dirty="0"/>
              <a:t> </a:t>
            </a:r>
            <a:r>
              <a:rPr lang="fr-BE" dirty="0" err="1"/>
              <a:t>corresponding</a:t>
            </a:r>
            <a:r>
              <a:rPr lang="fr-BE" dirty="0"/>
              <a:t> </a:t>
            </a:r>
            <a:r>
              <a:rPr lang="fr-BE" dirty="0" err="1"/>
              <a:t>osteon</a:t>
            </a:r>
            <a:endParaRPr lang="fr-BE" dirty="0"/>
          </a:p>
        </p:txBody>
      </p:sp>
      <p:sp>
        <p:nvSpPr>
          <p:cNvPr id="4" name="Espace réservé du numéro de diapositive 3"/>
          <p:cNvSpPr>
            <a:spLocks noGrp="1"/>
          </p:cNvSpPr>
          <p:nvPr>
            <p:ph type="sldNum" sz="quarter" idx="5"/>
          </p:nvPr>
        </p:nvSpPr>
        <p:spPr/>
        <p:txBody>
          <a:bodyPr/>
          <a:lstStyle/>
          <a:p>
            <a:fld id="{1722E173-E964-4AA1-9D5B-3C69CB0631C1}" type="slidenum">
              <a:rPr lang="fr-BE" smtClean="0"/>
              <a:t>9</a:t>
            </a:fld>
            <a:endParaRPr lang="fr-BE"/>
          </a:p>
        </p:txBody>
      </p:sp>
    </p:spTree>
    <p:extLst>
      <p:ext uri="{BB962C8B-B14F-4D97-AF65-F5344CB8AC3E}">
        <p14:creationId xmlns:p14="http://schemas.microsoft.com/office/powerpoint/2010/main" val="409987078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E22C4C16-15C3-4DD1-AE69-FD115E1E2F7E}"/>
              </a:ext>
            </a:extLst>
          </p:cNvPr>
          <p:cNvSpPr>
            <a:spLocks noGrp="1"/>
          </p:cNvSpPr>
          <p:nvPr>
            <p:ph type="ctrTitle"/>
          </p:nvPr>
        </p:nvSpPr>
        <p:spPr>
          <a:xfrm>
            <a:off x="1524000" y="1122363"/>
            <a:ext cx="9144000" cy="2387600"/>
          </a:xfrm>
        </p:spPr>
        <p:txBody>
          <a:bodyPr anchor="b"/>
          <a:lstStyle>
            <a:lvl1pPr algn="ctr">
              <a:defRPr sz="6000"/>
            </a:lvl1pPr>
          </a:lstStyle>
          <a:p>
            <a:r>
              <a:rPr lang="fr-FR"/>
              <a:t>Modifiez le style du titre</a:t>
            </a:r>
            <a:endParaRPr lang="fr-BE"/>
          </a:p>
        </p:txBody>
      </p:sp>
      <p:sp>
        <p:nvSpPr>
          <p:cNvPr id="3" name="Sous-titre 2">
            <a:extLst>
              <a:ext uri="{FF2B5EF4-FFF2-40B4-BE49-F238E27FC236}">
                <a16:creationId xmlns:a16="http://schemas.microsoft.com/office/drawing/2014/main" id="{29F2A262-E725-4C7E-9E49-DEAE8A551FB4}"/>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FR"/>
              <a:t>Modifiez le style des sous-titres du masque</a:t>
            </a:r>
            <a:endParaRPr lang="fr-BE"/>
          </a:p>
        </p:txBody>
      </p:sp>
      <p:sp>
        <p:nvSpPr>
          <p:cNvPr id="4" name="Espace réservé de la date 3">
            <a:extLst>
              <a:ext uri="{FF2B5EF4-FFF2-40B4-BE49-F238E27FC236}">
                <a16:creationId xmlns:a16="http://schemas.microsoft.com/office/drawing/2014/main" id="{6BF85B64-43E1-4A27-9D6A-FAEDBC147048}"/>
              </a:ext>
            </a:extLst>
          </p:cNvPr>
          <p:cNvSpPr>
            <a:spLocks noGrp="1"/>
          </p:cNvSpPr>
          <p:nvPr>
            <p:ph type="dt" sz="half" idx="10"/>
          </p:nvPr>
        </p:nvSpPr>
        <p:spPr/>
        <p:txBody>
          <a:bodyPr/>
          <a:lstStyle/>
          <a:p>
            <a:fld id="{1977D752-D26A-4B4A-8606-D599D1AA7333}" type="datetime1">
              <a:rPr lang="fr-BE" smtClean="0"/>
              <a:t>15-11-23</a:t>
            </a:fld>
            <a:endParaRPr lang="fr-BE"/>
          </a:p>
        </p:txBody>
      </p:sp>
      <p:sp>
        <p:nvSpPr>
          <p:cNvPr id="5" name="Espace réservé du pied de page 4">
            <a:extLst>
              <a:ext uri="{FF2B5EF4-FFF2-40B4-BE49-F238E27FC236}">
                <a16:creationId xmlns:a16="http://schemas.microsoft.com/office/drawing/2014/main" id="{26E93E08-400E-4205-99FB-94E802E783A7}"/>
              </a:ext>
            </a:extLst>
          </p:cNvPr>
          <p:cNvSpPr>
            <a:spLocks noGrp="1"/>
          </p:cNvSpPr>
          <p:nvPr>
            <p:ph type="ftr" sz="quarter" idx="11"/>
          </p:nvPr>
        </p:nvSpPr>
        <p:spPr/>
        <p:txBody>
          <a:bodyPr/>
          <a:lstStyle/>
          <a:p>
            <a:endParaRPr lang="fr-BE"/>
          </a:p>
        </p:txBody>
      </p:sp>
      <p:sp>
        <p:nvSpPr>
          <p:cNvPr id="6" name="Espace réservé du numéro de diapositive 5">
            <a:extLst>
              <a:ext uri="{FF2B5EF4-FFF2-40B4-BE49-F238E27FC236}">
                <a16:creationId xmlns:a16="http://schemas.microsoft.com/office/drawing/2014/main" id="{A27F7683-6D29-4F03-913A-ECA1BC412E71}"/>
              </a:ext>
            </a:extLst>
          </p:cNvPr>
          <p:cNvSpPr>
            <a:spLocks noGrp="1"/>
          </p:cNvSpPr>
          <p:nvPr>
            <p:ph type="sldNum" sz="quarter" idx="12"/>
          </p:nvPr>
        </p:nvSpPr>
        <p:spPr/>
        <p:txBody>
          <a:bodyPr/>
          <a:lstStyle/>
          <a:p>
            <a:fld id="{55D7FDD0-AF08-4026-B032-B5741B0D364C}" type="slidenum">
              <a:rPr lang="fr-BE" smtClean="0"/>
              <a:t>‹N°›</a:t>
            </a:fld>
            <a:endParaRPr lang="fr-BE"/>
          </a:p>
        </p:txBody>
      </p:sp>
    </p:spTree>
    <p:extLst>
      <p:ext uri="{BB962C8B-B14F-4D97-AF65-F5344CB8AC3E}">
        <p14:creationId xmlns:p14="http://schemas.microsoft.com/office/powerpoint/2010/main" val="29122460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695B1E81-4F77-4FD7-871A-F2F23FF70474}"/>
              </a:ext>
            </a:extLst>
          </p:cNvPr>
          <p:cNvSpPr>
            <a:spLocks noGrp="1"/>
          </p:cNvSpPr>
          <p:nvPr>
            <p:ph type="title"/>
          </p:nvPr>
        </p:nvSpPr>
        <p:spPr/>
        <p:txBody>
          <a:bodyPr/>
          <a:lstStyle/>
          <a:p>
            <a:r>
              <a:rPr lang="fr-FR"/>
              <a:t>Modifiez le style du titre</a:t>
            </a:r>
            <a:endParaRPr lang="fr-BE"/>
          </a:p>
        </p:txBody>
      </p:sp>
      <p:sp>
        <p:nvSpPr>
          <p:cNvPr id="3" name="Espace réservé du texte vertical 2">
            <a:extLst>
              <a:ext uri="{FF2B5EF4-FFF2-40B4-BE49-F238E27FC236}">
                <a16:creationId xmlns:a16="http://schemas.microsoft.com/office/drawing/2014/main" id="{1213661F-E6F7-48CB-8445-385C9CCA883D}"/>
              </a:ext>
            </a:extLst>
          </p:cNvPr>
          <p:cNvSpPr>
            <a:spLocks noGrp="1"/>
          </p:cNvSpPr>
          <p:nvPr>
            <p:ph type="body" orient="vert" idx="1"/>
          </p:nvPr>
        </p:nvSpPr>
        <p:spPr/>
        <p:txBody>
          <a:bodyPr vert="eaVert"/>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fr-BE"/>
          </a:p>
        </p:txBody>
      </p:sp>
      <p:sp>
        <p:nvSpPr>
          <p:cNvPr id="4" name="Espace réservé de la date 3">
            <a:extLst>
              <a:ext uri="{FF2B5EF4-FFF2-40B4-BE49-F238E27FC236}">
                <a16:creationId xmlns:a16="http://schemas.microsoft.com/office/drawing/2014/main" id="{34E96B02-A61A-4C9A-95FF-522681E52ECC}"/>
              </a:ext>
            </a:extLst>
          </p:cNvPr>
          <p:cNvSpPr>
            <a:spLocks noGrp="1"/>
          </p:cNvSpPr>
          <p:nvPr>
            <p:ph type="dt" sz="half" idx="10"/>
          </p:nvPr>
        </p:nvSpPr>
        <p:spPr/>
        <p:txBody>
          <a:bodyPr/>
          <a:lstStyle/>
          <a:p>
            <a:fld id="{CE4474C7-E35A-49AA-AB01-7484A7F6699D}" type="datetime1">
              <a:rPr lang="fr-BE" smtClean="0"/>
              <a:t>15-11-23</a:t>
            </a:fld>
            <a:endParaRPr lang="fr-BE"/>
          </a:p>
        </p:txBody>
      </p:sp>
      <p:sp>
        <p:nvSpPr>
          <p:cNvPr id="5" name="Espace réservé du pied de page 4">
            <a:extLst>
              <a:ext uri="{FF2B5EF4-FFF2-40B4-BE49-F238E27FC236}">
                <a16:creationId xmlns:a16="http://schemas.microsoft.com/office/drawing/2014/main" id="{FE0497EB-FCD4-4B03-A990-E942D0505190}"/>
              </a:ext>
            </a:extLst>
          </p:cNvPr>
          <p:cNvSpPr>
            <a:spLocks noGrp="1"/>
          </p:cNvSpPr>
          <p:nvPr>
            <p:ph type="ftr" sz="quarter" idx="11"/>
          </p:nvPr>
        </p:nvSpPr>
        <p:spPr/>
        <p:txBody>
          <a:bodyPr/>
          <a:lstStyle/>
          <a:p>
            <a:endParaRPr lang="fr-BE"/>
          </a:p>
        </p:txBody>
      </p:sp>
      <p:sp>
        <p:nvSpPr>
          <p:cNvPr id="6" name="Espace réservé du numéro de diapositive 5">
            <a:extLst>
              <a:ext uri="{FF2B5EF4-FFF2-40B4-BE49-F238E27FC236}">
                <a16:creationId xmlns:a16="http://schemas.microsoft.com/office/drawing/2014/main" id="{E40C0F26-64A5-4A3A-A627-B4E16A898E6A}"/>
              </a:ext>
            </a:extLst>
          </p:cNvPr>
          <p:cNvSpPr>
            <a:spLocks noGrp="1"/>
          </p:cNvSpPr>
          <p:nvPr>
            <p:ph type="sldNum" sz="quarter" idx="12"/>
          </p:nvPr>
        </p:nvSpPr>
        <p:spPr/>
        <p:txBody>
          <a:bodyPr/>
          <a:lstStyle/>
          <a:p>
            <a:fld id="{55D7FDD0-AF08-4026-B032-B5741B0D364C}" type="slidenum">
              <a:rPr lang="fr-BE" smtClean="0"/>
              <a:t>‹N°›</a:t>
            </a:fld>
            <a:endParaRPr lang="fr-BE"/>
          </a:p>
        </p:txBody>
      </p:sp>
    </p:spTree>
    <p:extLst>
      <p:ext uri="{BB962C8B-B14F-4D97-AF65-F5344CB8AC3E}">
        <p14:creationId xmlns:p14="http://schemas.microsoft.com/office/powerpoint/2010/main" val="53937767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a:extLst>
              <a:ext uri="{FF2B5EF4-FFF2-40B4-BE49-F238E27FC236}">
                <a16:creationId xmlns:a16="http://schemas.microsoft.com/office/drawing/2014/main" id="{BF6159F7-306B-4A26-A31F-70DA0F8B8A7F}"/>
              </a:ext>
            </a:extLst>
          </p:cNvPr>
          <p:cNvSpPr>
            <a:spLocks noGrp="1"/>
          </p:cNvSpPr>
          <p:nvPr>
            <p:ph type="title" orient="vert"/>
          </p:nvPr>
        </p:nvSpPr>
        <p:spPr>
          <a:xfrm>
            <a:off x="8724900" y="365125"/>
            <a:ext cx="2628900" cy="5811838"/>
          </a:xfrm>
        </p:spPr>
        <p:txBody>
          <a:bodyPr vert="eaVert"/>
          <a:lstStyle/>
          <a:p>
            <a:r>
              <a:rPr lang="fr-FR"/>
              <a:t>Modifiez le style du titre</a:t>
            </a:r>
            <a:endParaRPr lang="fr-BE"/>
          </a:p>
        </p:txBody>
      </p:sp>
      <p:sp>
        <p:nvSpPr>
          <p:cNvPr id="3" name="Espace réservé du texte vertical 2">
            <a:extLst>
              <a:ext uri="{FF2B5EF4-FFF2-40B4-BE49-F238E27FC236}">
                <a16:creationId xmlns:a16="http://schemas.microsoft.com/office/drawing/2014/main" id="{42452608-A583-4CFB-949D-B8E5B0306637}"/>
              </a:ext>
            </a:extLst>
          </p:cNvPr>
          <p:cNvSpPr>
            <a:spLocks noGrp="1"/>
          </p:cNvSpPr>
          <p:nvPr>
            <p:ph type="body" orient="vert" idx="1"/>
          </p:nvPr>
        </p:nvSpPr>
        <p:spPr>
          <a:xfrm>
            <a:off x="838200" y="365125"/>
            <a:ext cx="7734300" cy="5811838"/>
          </a:xfrm>
        </p:spPr>
        <p:txBody>
          <a:bodyPr vert="eaVert"/>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fr-BE"/>
          </a:p>
        </p:txBody>
      </p:sp>
      <p:sp>
        <p:nvSpPr>
          <p:cNvPr id="4" name="Espace réservé de la date 3">
            <a:extLst>
              <a:ext uri="{FF2B5EF4-FFF2-40B4-BE49-F238E27FC236}">
                <a16:creationId xmlns:a16="http://schemas.microsoft.com/office/drawing/2014/main" id="{B25D31E1-86CE-4A62-B999-BC7CA886AF06}"/>
              </a:ext>
            </a:extLst>
          </p:cNvPr>
          <p:cNvSpPr>
            <a:spLocks noGrp="1"/>
          </p:cNvSpPr>
          <p:nvPr>
            <p:ph type="dt" sz="half" idx="10"/>
          </p:nvPr>
        </p:nvSpPr>
        <p:spPr/>
        <p:txBody>
          <a:bodyPr/>
          <a:lstStyle/>
          <a:p>
            <a:fld id="{6D9C9EB6-660E-48CF-8DCA-98AE19869B4C}" type="datetime1">
              <a:rPr lang="fr-BE" smtClean="0"/>
              <a:t>15-11-23</a:t>
            </a:fld>
            <a:endParaRPr lang="fr-BE"/>
          </a:p>
        </p:txBody>
      </p:sp>
      <p:sp>
        <p:nvSpPr>
          <p:cNvPr id="5" name="Espace réservé du pied de page 4">
            <a:extLst>
              <a:ext uri="{FF2B5EF4-FFF2-40B4-BE49-F238E27FC236}">
                <a16:creationId xmlns:a16="http://schemas.microsoft.com/office/drawing/2014/main" id="{7A551540-FCBF-44C8-AF92-059E09F9FFA5}"/>
              </a:ext>
            </a:extLst>
          </p:cNvPr>
          <p:cNvSpPr>
            <a:spLocks noGrp="1"/>
          </p:cNvSpPr>
          <p:nvPr>
            <p:ph type="ftr" sz="quarter" idx="11"/>
          </p:nvPr>
        </p:nvSpPr>
        <p:spPr/>
        <p:txBody>
          <a:bodyPr/>
          <a:lstStyle/>
          <a:p>
            <a:endParaRPr lang="fr-BE"/>
          </a:p>
        </p:txBody>
      </p:sp>
      <p:sp>
        <p:nvSpPr>
          <p:cNvPr id="6" name="Espace réservé du numéro de diapositive 5">
            <a:extLst>
              <a:ext uri="{FF2B5EF4-FFF2-40B4-BE49-F238E27FC236}">
                <a16:creationId xmlns:a16="http://schemas.microsoft.com/office/drawing/2014/main" id="{DC203022-6FF9-4F12-A7A5-215B78405309}"/>
              </a:ext>
            </a:extLst>
          </p:cNvPr>
          <p:cNvSpPr>
            <a:spLocks noGrp="1"/>
          </p:cNvSpPr>
          <p:nvPr>
            <p:ph type="sldNum" sz="quarter" idx="12"/>
          </p:nvPr>
        </p:nvSpPr>
        <p:spPr/>
        <p:txBody>
          <a:bodyPr/>
          <a:lstStyle/>
          <a:p>
            <a:fld id="{55D7FDD0-AF08-4026-B032-B5741B0D364C}" type="slidenum">
              <a:rPr lang="fr-BE" smtClean="0"/>
              <a:t>‹N°›</a:t>
            </a:fld>
            <a:endParaRPr lang="fr-BE"/>
          </a:p>
        </p:txBody>
      </p:sp>
    </p:spTree>
    <p:extLst>
      <p:ext uri="{BB962C8B-B14F-4D97-AF65-F5344CB8AC3E}">
        <p14:creationId xmlns:p14="http://schemas.microsoft.com/office/powerpoint/2010/main" val="348350518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68D6445B-027A-4723-8851-08AA0B64C7E8}"/>
              </a:ext>
            </a:extLst>
          </p:cNvPr>
          <p:cNvSpPr>
            <a:spLocks noGrp="1"/>
          </p:cNvSpPr>
          <p:nvPr>
            <p:ph type="title"/>
          </p:nvPr>
        </p:nvSpPr>
        <p:spPr/>
        <p:txBody>
          <a:bodyPr/>
          <a:lstStyle/>
          <a:p>
            <a:r>
              <a:rPr lang="fr-FR"/>
              <a:t>Modifiez le style du titre</a:t>
            </a:r>
            <a:endParaRPr lang="fr-BE"/>
          </a:p>
        </p:txBody>
      </p:sp>
      <p:sp>
        <p:nvSpPr>
          <p:cNvPr id="3" name="Espace réservé du contenu 2">
            <a:extLst>
              <a:ext uri="{FF2B5EF4-FFF2-40B4-BE49-F238E27FC236}">
                <a16:creationId xmlns:a16="http://schemas.microsoft.com/office/drawing/2014/main" id="{1339B11E-0E37-4857-AD56-4F863AF25DFF}"/>
              </a:ext>
            </a:extLst>
          </p:cNvPr>
          <p:cNvSpPr>
            <a:spLocks noGrp="1"/>
          </p:cNvSpPr>
          <p:nvPr>
            <p:ph idx="1"/>
          </p:nvPr>
        </p:nvSpPr>
        <p:spPr/>
        <p:txBody>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fr-BE"/>
          </a:p>
        </p:txBody>
      </p:sp>
      <p:sp>
        <p:nvSpPr>
          <p:cNvPr id="4" name="Espace réservé de la date 3">
            <a:extLst>
              <a:ext uri="{FF2B5EF4-FFF2-40B4-BE49-F238E27FC236}">
                <a16:creationId xmlns:a16="http://schemas.microsoft.com/office/drawing/2014/main" id="{EF3941D5-15CD-4499-A725-BE6D5954EC40}"/>
              </a:ext>
            </a:extLst>
          </p:cNvPr>
          <p:cNvSpPr>
            <a:spLocks noGrp="1"/>
          </p:cNvSpPr>
          <p:nvPr>
            <p:ph type="dt" sz="half" idx="10"/>
          </p:nvPr>
        </p:nvSpPr>
        <p:spPr/>
        <p:txBody>
          <a:bodyPr/>
          <a:lstStyle/>
          <a:p>
            <a:fld id="{AA600DFA-85D8-41BA-9324-461826BE13B6}" type="datetime1">
              <a:rPr lang="fr-BE" smtClean="0"/>
              <a:t>15-11-23</a:t>
            </a:fld>
            <a:endParaRPr lang="fr-BE"/>
          </a:p>
        </p:txBody>
      </p:sp>
      <p:sp>
        <p:nvSpPr>
          <p:cNvPr id="5" name="Espace réservé du pied de page 4">
            <a:extLst>
              <a:ext uri="{FF2B5EF4-FFF2-40B4-BE49-F238E27FC236}">
                <a16:creationId xmlns:a16="http://schemas.microsoft.com/office/drawing/2014/main" id="{0CE5D23D-5825-4F21-BA64-168D2BB5839A}"/>
              </a:ext>
            </a:extLst>
          </p:cNvPr>
          <p:cNvSpPr>
            <a:spLocks noGrp="1"/>
          </p:cNvSpPr>
          <p:nvPr>
            <p:ph type="ftr" sz="quarter" idx="11"/>
          </p:nvPr>
        </p:nvSpPr>
        <p:spPr/>
        <p:txBody>
          <a:bodyPr/>
          <a:lstStyle/>
          <a:p>
            <a:endParaRPr lang="fr-BE"/>
          </a:p>
        </p:txBody>
      </p:sp>
      <p:sp>
        <p:nvSpPr>
          <p:cNvPr id="6" name="Espace réservé du numéro de diapositive 5">
            <a:extLst>
              <a:ext uri="{FF2B5EF4-FFF2-40B4-BE49-F238E27FC236}">
                <a16:creationId xmlns:a16="http://schemas.microsoft.com/office/drawing/2014/main" id="{78EBF7D2-85BA-4185-99C8-5A7278A9173C}"/>
              </a:ext>
            </a:extLst>
          </p:cNvPr>
          <p:cNvSpPr>
            <a:spLocks noGrp="1"/>
          </p:cNvSpPr>
          <p:nvPr>
            <p:ph type="sldNum" sz="quarter" idx="12"/>
          </p:nvPr>
        </p:nvSpPr>
        <p:spPr/>
        <p:txBody>
          <a:bodyPr/>
          <a:lstStyle/>
          <a:p>
            <a:fld id="{55D7FDD0-AF08-4026-B032-B5741B0D364C}" type="slidenum">
              <a:rPr lang="fr-BE" smtClean="0"/>
              <a:t>‹N°›</a:t>
            </a:fld>
            <a:endParaRPr lang="fr-BE"/>
          </a:p>
        </p:txBody>
      </p:sp>
    </p:spTree>
    <p:extLst>
      <p:ext uri="{BB962C8B-B14F-4D97-AF65-F5344CB8AC3E}">
        <p14:creationId xmlns:p14="http://schemas.microsoft.com/office/powerpoint/2010/main" val="376461271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EC27A00F-EA5F-49FF-BD78-7C2EBABCB713}"/>
              </a:ext>
            </a:extLst>
          </p:cNvPr>
          <p:cNvSpPr>
            <a:spLocks noGrp="1"/>
          </p:cNvSpPr>
          <p:nvPr>
            <p:ph type="title"/>
          </p:nvPr>
        </p:nvSpPr>
        <p:spPr>
          <a:xfrm>
            <a:off x="831850" y="1709738"/>
            <a:ext cx="10515600" cy="2852737"/>
          </a:xfrm>
        </p:spPr>
        <p:txBody>
          <a:bodyPr anchor="b"/>
          <a:lstStyle>
            <a:lvl1pPr>
              <a:defRPr sz="6000"/>
            </a:lvl1pPr>
          </a:lstStyle>
          <a:p>
            <a:r>
              <a:rPr lang="fr-FR"/>
              <a:t>Modifiez le style du titre</a:t>
            </a:r>
            <a:endParaRPr lang="fr-BE"/>
          </a:p>
        </p:txBody>
      </p:sp>
      <p:sp>
        <p:nvSpPr>
          <p:cNvPr id="3" name="Espace réservé du texte 2">
            <a:extLst>
              <a:ext uri="{FF2B5EF4-FFF2-40B4-BE49-F238E27FC236}">
                <a16:creationId xmlns:a16="http://schemas.microsoft.com/office/drawing/2014/main" id="{4EDDFE22-9501-4A2E-94BE-6B5924ACDF3A}"/>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r-FR"/>
              <a:t>Cliquez pour modifier les styles du texte du masque</a:t>
            </a:r>
          </a:p>
        </p:txBody>
      </p:sp>
      <p:sp>
        <p:nvSpPr>
          <p:cNvPr id="4" name="Espace réservé de la date 3">
            <a:extLst>
              <a:ext uri="{FF2B5EF4-FFF2-40B4-BE49-F238E27FC236}">
                <a16:creationId xmlns:a16="http://schemas.microsoft.com/office/drawing/2014/main" id="{3997F603-EBAA-4C04-B1D2-D10ABFF647EB}"/>
              </a:ext>
            </a:extLst>
          </p:cNvPr>
          <p:cNvSpPr>
            <a:spLocks noGrp="1"/>
          </p:cNvSpPr>
          <p:nvPr>
            <p:ph type="dt" sz="half" idx="10"/>
          </p:nvPr>
        </p:nvSpPr>
        <p:spPr/>
        <p:txBody>
          <a:bodyPr/>
          <a:lstStyle/>
          <a:p>
            <a:fld id="{55D951D1-CB9F-434A-A8E6-29F1FEBE3ED7}" type="datetime1">
              <a:rPr lang="fr-BE" smtClean="0"/>
              <a:t>15-11-23</a:t>
            </a:fld>
            <a:endParaRPr lang="fr-BE"/>
          </a:p>
        </p:txBody>
      </p:sp>
      <p:sp>
        <p:nvSpPr>
          <p:cNvPr id="5" name="Espace réservé du pied de page 4">
            <a:extLst>
              <a:ext uri="{FF2B5EF4-FFF2-40B4-BE49-F238E27FC236}">
                <a16:creationId xmlns:a16="http://schemas.microsoft.com/office/drawing/2014/main" id="{423973BA-5F38-4A96-9116-E99CB86B3D2C}"/>
              </a:ext>
            </a:extLst>
          </p:cNvPr>
          <p:cNvSpPr>
            <a:spLocks noGrp="1"/>
          </p:cNvSpPr>
          <p:nvPr>
            <p:ph type="ftr" sz="quarter" idx="11"/>
          </p:nvPr>
        </p:nvSpPr>
        <p:spPr/>
        <p:txBody>
          <a:bodyPr/>
          <a:lstStyle/>
          <a:p>
            <a:endParaRPr lang="fr-BE"/>
          </a:p>
        </p:txBody>
      </p:sp>
      <p:sp>
        <p:nvSpPr>
          <p:cNvPr id="6" name="Espace réservé du numéro de diapositive 5">
            <a:extLst>
              <a:ext uri="{FF2B5EF4-FFF2-40B4-BE49-F238E27FC236}">
                <a16:creationId xmlns:a16="http://schemas.microsoft.com/office/drawing/2014/main" id="{28A54349-AAFA-44CD-8936-B28F3AC90D66}"/>
              </a:ext>
            </a:extLst>
          </p:cNvPr>
          <p:cNvSpPr>
            <a:spLocks noGrp="1"/>
          </p:cNvSpPr>
          <p:nvPr>
            <p:ph type="sldNum" sz="quarter" idx="12"/>
          </p:nvPr>
        </p:nvSpPr>
        <p:spPr/>
        <p:txBody>
          <a:bodyPr/>
          <a:lstStyle/>
          <a:p>
            <a:fld id="{55D7FDD0-AF08-4026-B032-B5741B0D364C}" type="slidenum">
              <a:rPr lang="fr-BE" smtClean="0"/>
              <a:t>‹N°›</a:t>
            </a:fld>
            <a:endParaRPr lang="fr-BE"/>
          </a:p>
        </p:txBody>
      </p:sp>
    </p:spTree>
    <p:extLst>
      <p:ext uri="{BB962C8B-B14F-4D97-AF65-F5344CB8AC3E}">
        <p14:creationId xmlns:p14="http://schemas.microsoft.com/office/powerpoint/2010/main" val="372826657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8F116B0C-29EE-4890-9299-762EB22437E4}"/>
              </a:ext>
            </a:extLst>
          </p:cNvPr>
          <p:cNvSpPr>
            <a:spLocks noGrp="1"/>
          </p:cNvSpPr>
          <p:nvPr>
            <p:ph type="title"/>
          </p:nvPr>
        </p:nvSpPr>
        <p:spPr/>
        <p:txBody>
          <a:bodyPr/>
          <a:lstStyle/>
          <a:p>
            <a:r>
              <a:rPr lang="fr-FR"/>
              <a:t>Modifiez le style du titre</a:t>
            </a:r>
            <a:endParaRPr lang="fr-BE"/>
          </a:p>
        </p:txBody>
      </p:sp>
      <p:sp>
        <p:nvSpPr>
          <p:cNvPr id="3" name="Espace réservé du contenu 2">
            <a:extLst>
              <a:ext uri="{FF2B5EF4-FFF2-40B4-BE49-F238E27FC236}">
                <a16:creationId xmlns:a16="http://schemas.microsoft.com/office/drawing/2014/main" id="{D99242B3-309F-48FD-BB2C-8CF3D4437106}"/>
              </a:ext>
            </a:extLst>
          </p:cNvPr>
          <p:cNvSpPr>
            <a:spLocks noGrp="1"/>
          </p:cNvSpPr>
          <p:nvPr>
            <p:ph sz="half" idx="1"/>
          </p:nvPr>
        </p:nvSpPr>
        <p:spPr>
          <a:xfrm>
            <a:off x="838200" y="1825625"/>
            <a:ext cx="5181600" cy="4351338"/>
          </a:xfrm>
        </p:spPr>
        <p:txBody>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fr-BE"/>
          </a:p>
        </p:txBody>
      </p:sp>
      <p:sp>
        <p:nvSpPr>
          <p:cNvPr id="4" name="Espace réservé du contenu 3">
            <a:extLst>
              <a:ext uri="{FF2B5EF4-FFF2-40B4-BE49-F238E27FC236}">
                <a16:creationId xmlns:a16="http://schemas.microsoft.com/office/drawing/2014/main" id="{34757188-7F7A-4292-973A-84423769A7FA}"/>
              </a:ext>
            </a:extLst>
          </p:cNvPr>
          <p:cNvSpPr>
            <a:spLocks noGrp="1"/>
          </p:cNvSpPr>
          <p:nvPr>
            <p:ph sz="half" idx="2"/>
          </p:nvPr>
        </p:nvSpPr>
        <p:spPr>
          <a:xfrm>
            <a:off x="6172200" y="1825625"/>
            <a:ext cx="5181600" cy="4351338"/>
          </a:xfrm>
        </p:spPr>
        <p:txBody>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fr-BE"/>
          </a:p>
        </p:txBody>
      </p:sp>
      <p:sp>
        <p:nvSpPr>
          <p:cNvPr id="5" name="Espace réservé de la date 4">
            <a:extLst>
              <a:ext uri="{FF2B5EF4-FFF2-40B4-BE49-F238E27FC236}">
                <a16:creationId xmlns:a16="http://schemas.microsoft.com/office/drawing/2014/main" id="{0456F168-0C72-49E6-8BFE-866620053D97}"/>
              </a:ext>
            </a:extLst>
          </p:cNvPr>
          <p:cNvSpPr>
            <a:spLocks noGrp="1"/>
          </p:cNvSpPr>
          <p:nvPr>
            <p:ph type="dt" sz="half" idx="10"/>
          </p:nvPr>
        </p:nvSpPr>
        <p:spPr/>
        <p:txBody>
          <a:bodyPr/>
          <a:lstStyle/>
          <a:p>
            <a:fld id="{3CC44706-7D72-4724-923F-3FFCCA956440}" type="datetime1">
              <a:rPr lang="fr-BE" smtClean="0"/>
              <a:t>15-11-23</a:t>
            </a:fld>
            <a:endParaRPr lang="fr-BE"/>
          </a:p>
        </p:txBody>
      </p:sp>
      <p:sp>
        <p:nvSpPr>
          <p:cNvPr id="6" name="Espace réservé du pied de page 5">
            <a:extLst>
              <a:ext uri="{FF2B5EF4-FFF2-40B4-BE49-F238E27FC236}">
                <a16:creationId xmlns:a16="http://schemas.microsoft.com/office/drawing/2014/main" id="{31CAE4B4-C6FA-4860-9986-914706C54F28}"/>
              </a:ext>
            </a:extLst>
          </p:cNvPr>
          <p:cNvSpPr>
            <a:spLocks noGrp="1"/>
          </p:cNvSpPr>
          <p:nvPr>
            <p:ph type="ftr" sz="quarter" idx="11"/>
          </p:nvPr>
        </p:nvSpPr>
        <p:spPr/>
        <p:txBody>
          <a:bodyPr/>
          <a:lstStyle/>
          <a:p>
            <a:endParaRPr lang="fr-BE"/>
          </a:p>
        </p:txBody>
      </p:sp>
      <p:sp>
        <p:nvSpPr>
          <p:cNvPr id="7" name="Espace réservé du numéro de diapositive 6">
            <a:extLst>
              <a:ext uri="{FF2B5EF4-FFF2-40B4-BE49-F238E27FC236}">
                <a16:creationId xmlns:a16="http://schemas.microsoft.com/office/drawing/2014/main" id="{9F41498E-C6F8-4E14-B8C7-5328A06E6B44}"/>
              </a:ext>
            </a:extLst>
          </p:cNvPr>
          <p:cNvSpPr>
            <a:spLocks noGrp="1"/>
          </p:cNvSpPr>
          <p:nvPr>
            <p:ph type="sldNum" sz="quarter" idx="12"/>
          </p:nvPr>
        </p:nvSpPr>
        <p:spPr/>
        <p:txBody>
          <a:bodyPr/>
          <a:lstStyle/>
          <a:p>
            <a:fld id="{55D7FDD0-AF08-4026-B032-B5741B0D364C}" type="slidenum">
              <a:rPr lang="fr-BE" smtClean="0"/>
              <a:t>‹N°›</a:t>
            </a:fld>
            <a:endParaRPr lang="fr-BE"/>
          </a:p>
        </p:txBody>
      </p:sp>
    </p:spTree>
    <p:extLst>
      <p:ext uri="{BB962C8B-B14F-4D97-AF65-F5344CB8AC3E}">
        <p14:creationId xmlns:p14="http://schemas.microsoft.com/office/powerpoint/2010/main" val="246226873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72508ED0-A7F2-4EF0-83F3-2D938F10EA9D}"/>
              </a:ext>
            </a:extLst>
          </p:cNvPr>
          <p:cNvSpPr>
            <a:spLocks noGrp="1"/>
          </p:cNvSpPr>
          <p:nvPr>
            <p:ph type="title"/>
          </p:nvPr>
        </p:nvSpPr>
        <p:spPr>
          <a:xfrm>
            <a:off x="839788" y="365125"/>
            <a:ext cx="10515600" cy="1325563"/>
          </a:xfrm>
        </p:spPr>
        <p:txBody>
          <a:bodyPr/>
          <a:lstStyle/>
          <a:p>
            <a:r>
              <a:rPr lang="fr-FR"/>
              <a:t>Modifiez le style du titre</a:t>
            </a:r>
            <a:endParaRPr lang="fr-BE"/>
          </a:p>
        </p:txBody>
      </p:sp>
      <p:sp>
        <p:nvSpPr>
          <p:cNvPr id="3" name="Espace réservé du texte 2">
            <a:extLst>
              <a:ext uri="{FF2B5EF4-FFF2-40B4-BE49-F238E27FC236}">
                <a16:creationId xmlns:a16="http://schemas.microsoft.com/office/drawing/2014/main" id="{72D2820B-BB3D-4B88-A3E1-8D5E6745CABC}"/>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Cliquez pour modifier les styles du texte du masque</a:t>
            </a:r>
          </a:p>
        </p:txBody>
      </p:sp>
      <p:sp>
        <p:nvSpPr>
          <p:cNvPr id="4" name="Espace réservé du contenu 3">
            <a:extLst>
              <a:ext uri="{FF2B5EF4-FFF2-40B4-BE49-F238E27FC236}">
                <a16:creationId xmlns:a16="http://schemas.microsoft.com/office/drawing/2014/main" id="{D34F7CC0-BBB0-45D3-97EB-0E7E41CA9BFB}"/>
              </a:ext>
            </a:extLst>
          </p:cNvPr>
          <p:cNvSpPr>
            <a:spLocks noGrp="1"/>
          </p:cNvSpPr>
          <p:nvPr>
            <p:ph sz="half" idx="2"/>
          </p:nvPr>
        </p:nvSpPr>
        <p:spPr>
          <a:xfrm>
            <a:off x="839788" y="2505075"/>
            <a:ext cx="5157787" cy="3684588"/>
          </a:xfrm>
        </p:spPr>
        <p:txBody>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fr-BE"/>
          </a:p>
        </p:txBody>
      </p:sp>
      <p:sp>
        <p:nvSpPr>
          <p:cNvPr id="5" name="Espace réservé du texte 4">
            <a:extLst>
              <a:ext uri="{FF2B5EF4-FFF2-40B4-BE49-F238E27FC236}">
                <a16:creationId xmlns:a16="http://schemas.microsoft.com/office/drawing/2014/main" id="{7518604C-2CBD-4017-8A13-672350556229}"/>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Cliquez pour modifier les styles du texte du masque</a:t>
            </a:r>
          </a:p>
        </p:txBody>
      </p:sp>
      <p:sp>
        <p:nvSpPr>
          <p:cNvPr id="6" name="Espace réservé du contenu 5">
            <a:extLst>
              <a:ext uri="{FF2B5EF4-FFF2-40B4-BE49-F238E27FC236}">
                <a16:creationId xmlns:a16="http://schemas.microsoft.com/office/drawing/2014/main" id="{7F375C04-12B0-480F-BD77-9F69BC7486B1}"/>
              </a:ext>
            </a:extLst>
          </p:cNvPr>
          <p:cNvSpPr>
            <a:spLocks noGrp="1"/>
          </p:cNvSpPr>
          <p:nvPr>
            <p:ph sz="quarter" idx="4"/>
          </p:nvPr>
        </p:nvSpPr>
        <p:spPr>
          <a:xfrm>
            <a:off x="6172200" y="2505075"/>
            <a:ext cx="5183188" cy="3684588"/>
          </a:xfrm>
        </p:spPr>
        <p:txBody>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fr-BE"/>
          </a:p>
        </p:txBody>
      </p:sp>
      <p:sp>
        <p:nvSpPr>
          <p:cNvPr id="7" name="Espace réservé de la date 6">
            <a:extLst>
              <a:ext uri="{FF2B5EF4-FFF2-40B4-BE49-F238E27FC236}">
                <a16:creationId xmlns:a16="http://schemas.microsoft.com/office/drawing/2014/main" id="{A626230F-D298-4894-8BFE-140B0DE49A71}"/>
              </a:ext>
            </a:extLst>
          </p:cNvPr>
          <p:cNvSpPr>
            <a:spLocks noGrp="1"/>
          </p:cNvSpPr>
          <p:nvPr>
            <p:ph type="dt" sz="half" idx="10"/>
          </p:nvPr>
        </p:nvSpPr>
        <p:spPr/>
        <p:txBody>
          <a:bodyPr/>
          <a:lstStyle/>
          <a:p>
            <a:fld id="{E7B7B341-8EE0-4CF2-AD04-824713C8A4EC}" type="datetime1">
              <a:rPr lang="fr-BE" smtClean="0"/>
              <a:t>15-11-23</a:t>
            </a:fld>
            <a:endParaRPr lang="fr-BE"/>
          </a:p>
        </p:txBody>
      </p:sp>
      <p:sp>
        <p:nvSpPr>
          <p:cNvPr id="8" name="Espace réservé du pied de page 7">
            <a:extLst>
              <a:ext uri="{FF2B5EF4-FFF2-40B4-BE49-F238E27FC236}">
                <a16:creationId xmlns:a16="http://schemas.microsoft.com/office/drawing/2014/main" id="{525F01A8-624D-4E57-8094-E89331BFFCB5}"/>
              </a:ext>
            </a:extLst>
          </p:cNvPr>
          <p:cNvSpPr>
            <a:spLocks noGrp="1"/>
          </p:cNvSpPr>
          <p:nvPr>
            <p:ph type="ftr" sz="quarter" idx="11"/>
          </p:nvPr>
        </p:nvSpPr>
        <p:spPr/>
        <p:txBody>
          <a:bodyPr/>
          <a:lstStyle/>
          <a:p>
            <a:endParaRPr lang="fr-BE"/>
          </a:p>
        </p:txBody>
      </p:sp>
      <p:sp>
        <p:nvSpPr>
          <p:cNvPr id="9" name="Espace réservé du numéro de diapositive 8">
            <a:extLst>
              <a:ext uri="{FF2B5EF4-FFF2-40B4-BE49-F238E27FC236}">
                <a16:creationId xmlns:a16="http://schemas.microsoft.com/office/drawing/2014/main" id="{3CF79849-9EBD-40F1-8B7A-195A2C426785}"/>
              </a:ext>
            </a:extLst>
          </p:cNvPr>
          <p:cNvSpPr>
            <a:spLocks noGrp="1"/>
          </p:cNvSpPr>
          <p:nvPr>
            <p:ph type="sldNum" sz="quarter" idx="12"/>
          </p:nvPr>
        </p:nvSpPr>
        <p:spPr/>
        <p:txBody>
          <a:bodyPr/>
          <a:lstStyle/>
          <a:p>
            <a:fld id="{55D7FDD0-AF08-4026-B032-B5741B0D364C}" type="slidenum">
              <a:rPr lang="fr-BE" smtClean="0"/>
              <a:t>‹N°›</a:t>
            </a:fld>
            <a:endParaRPr lang="fr-BE"/>
          </a:p>
        </p:txBody>
      </p:sp>
    </p:spTree>
    <p:extLst>
      <p:ext uri="{BB962C8B-B14F-4D97-AF65-F5344CB8AC3E}">
        <p14:creationId xmlns:p14="http://schemas.microsoft.com/office/powerpoint/2010/main" val="162987434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0950C3FF-DAFD-44E4-9A5A-B0D29A59E11D}"/>
              </a:ext>
            </a:extLst>
          </p:cNvPr>
          <p:cNvSpPr>
            <a:spLocks noGrp="1"/>
          </p:cNvSpPr>
          <p:nvPr>
            <p:ph type="title"/>
          </p:nvPr>
        </p:nvSpPr>
        <p:spPr/>
        <p:txBody>
          <a:bodyPr/>
          <a:lstStyle/>
          <a:p>
            <a:r>
              <a:rPr lang="fr-FR"/>
              <a:t>Modifiez le style du titre</a:t>
            </a:r>
            <a:endParaRPr lang="fr-BE"/>
          </a:p>
        </p:txBody>
      </p:sp>
      <p:sp>
        <p:nvSpPr>
          <p:cNvPr id="3" name="Espace réservé de la date 2">
            <a:extLst>
              <a:ext uri="{FF2B5EF4-FFF2-40B4-BE49-F238E27FC236}">
                <a16:creationId xmlns:a16="http://schemas.microsoft.com/office/drawing/2014/main" id="{03CB2AE8-A831-4B16-8E71-63F7C60493CF}"/>
              </a:ext>
            </a:extLst>
          </p:cNvPr>
          <p:cNvSpPr>
            <a:spLocks noGrp="1"/>
          </p:cNvSpPr>
          <p:nvPr>
            <p:ph type="dt" sz="half" idx="10"/>
          </p:nvPr>
        </p:nvSpPr>
        <p:spPr/>
        <p:txBody>
          <a:bodyPr/>
          <a:lstStyle/>
          <a:p>
            <a:fld id="{C1037910-9572-4ADE-81DC-A7F9D78AD5A9}" type="datetime1">
              <a:rPr lang="fr-BE" smtClean="0"/>
              <a:t>15-11-23</a:t>
            </a:fld>
            <a:endParaRPr lang="fr-BE"/>
          </a:p>
        </p:txBody>
      </p:sp>
      <p:sp>
        <p:nvSpPr>
          <p:cNvPr id="4" name="Espace réservé du pied de page 3">
            <a:extLst>
              <a:ext uri="{FF2B5EF4-FFF2-40B4-BE49-F238E27FC236}">
                <a16:creationId xmlns:a16="http://schemas.microsoft.com/office/drawing/2014/main" id="{2D33CC1D-A105-49EF-98BF-5FA876C29A5C}"/>
              </a:ext>
            </a:extLst>
          </p:cNvPr>
          <p:cNvSpPr>
            <a:spLocks noGrp="1"/>
          </p:cNvSpPr>
          <p:nvPr>
            <p:ph type="ftr" sz="quarter" idx="11"/>
          </p:nvPr>
        </p:nvSpPr>
        <p:spPr/>
        <p:txBody>
          <a:bodyPr/>
          <a:lstStyle/>
          <a:p>
            <a:endParaRPr lang="fr-BE"/>
          </a:p>
        </p:txBody>
      </p:sp>
      <p:sp>
        <p:nvSpPr>
          <p:cNvPr id="5" name="Espace réservé du numéro de diapositive 4">
            <a:extLst>
              <a:ext uri="{FF2B5EF4-FFF2-40B4-BE49-F238E27FC236}">
                <a16:creationId xmlns:a16="http://schemas.microsoft.com/office/drawing/2014/main" id="{47EBC43C-DF17-4201-BEF2-A7A85A0A7B66}"/>
              </a:ext>
            </a:extLst>
          </p:cNvPr>
          <p:cNvSpPr>
            <a:spLocks noGrp="1"/>
          </p:cNvSpPr>
          <p:nvPr>
            <p:ph type="sldNum" sz="quarter" idx="12"/>
          </p:nvPr>
        </p:nvSpPr>
        <p:spPr/>
        <p:txBody>
          <a:bodyPr/>
          <a:lstStyle/>
          <a:p>
            <a:fld id="{55D7FDD0-AF08-4026-B032-B5741B0D364C}" type="slidenum">
              <a:rPr lang="fr-BE" smtClean="0"/>
              <a:t>‹N°›</a:t>
            </a:fld>
            <a:endParaRPr lang="fr-BE"/>
          </a:p>
        </p:txBody>
      </p:sp>
    </p:spTree>
    <p:extLst>
      <p:ext uri="{BB962C8B-B14F-4D97-AF65-F5344CB8AC3E}">
        <p14:creationId xmlns:p14="http://schemas.microsoft.com/office/powerpoint/2010/main" val="307175794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a:extLst>
              <a:ext uri="{FF2B5EF4-FFF2-40B4-BE49-F238E27FC236}">
                <a16:creationId xmlns:a16="http://schemas.microsoft.com/office/drawing/2014/main" id="{00850DD7-0C83-41A4-BCA8-A492CB690C75}"/>
              </a:ext>
            </a:extLst>
          </p:cNvPr>
          <p:cNvSpPr>
            <a:spLocks noGrp="1"/>
          </p:cNvSpPr>
          <p:nvPr>
            <p:ph type="dt" sz="half" idx="10"/>
          </p:nvPr>
        </p:nvSpPr>
        <p:spPr/>
        <p:txBody>
          <a:bodyPr/>
          <a:lstStyle/>
          <a:p>
            <a:fld id="{95F7F9C4-103C-4839-9862-E057E370CFAD}" type="datetime1">
              <a:rPr lang="fr-BE" smtClean="0"/>
              <a:t>15-11-23</a:t>
            </a:fld>
            <a:endParaRPr lang="fr-BE"/>
          </a:p>
        </p:txBody>
      </p:sp>
      <p:sp>
        <p:nvSpPr>
          <p:cNvPr id="3" name="Espace réservé du pied de page 2">
            <a:extLst>
              <a:ext uri="{FF2B5EF4-FFF2-40B4-BE49-F238E27FC236}">
                <a16:creationId xmlns:a16="http://schemas.microsoft.com/office/drawing/2014/main" id="{3831E891-D84A-4A34-8D43-226EE9BAD83C}"/>
              </a:ext>
            </a:extLst>
          </p:cNvPr>
          <p:cNvSpPr>
            <a:spLocks noGrp="1"/>
          </p:cNvSpPr>
          <p:nvPr>
            <p:ph type="ftr" sz="quarter" idx="11"/>
          </p:nvPr>
        </p:nvSpPr>
        <p:spPr/>
        <p:txBody>
          <a:bodyPr/>
          <a:lstStyle/>
          <a:p>
            <a:endParaRPr lang="fr-BE"/>
          </a:p>
        </p:txBody>
      </p:sp>
      <p:sp>
        <p:nvSpPr>
          <p:cNvPr id="4" name="Espace réservé du numéro de diapositive 3">
            <a:extLst>
              <a:ext uri="{FF2B5EF4-FFF2-40B4-BE49-F238E27FC236}">
                <a16:creationId xmlns:a16="http://schemas.microsoft.com/office/drawing/2014/main" id="{6668B7C6-00B9-4088-8D05-C3ED41B0F51F}"/>
              </a:ext>
            </a:extLst>
          </p:cNvPr>
          <p:cNvSpPr>
            <a:spLocks noGrp="1"/>
          </p:cNvSpPr>
          <p:nvPr>
            <p:ph type="sldNum" sz="quarter" idx="12"/>
          </p:nvPr>
        </p:nvSpPr>
        <p:spPr/>
        <p:txBody>
          <a:bodyPr/>
          <a:lstStyle/>
          <a:p>
            <a:fld id="{55D7FDD0-AF08-4026-B032-B5741B0D364C}" type="slidenum">
              <a:rPr lang="fr-BE" smtClean="0"/>
              <a:t>‹N°›</a:t>
            </a:fld>
            <a:endParaRPr lang="fr-BE"/>
          </a:p>
        </p:txBody>
      </p:sp>
    </p:spTree>
    <p:extLst>
      <p:ext uri="{BB962C8B-B14F-4D97-AF65-F5344CB8AC3E}">
        <p14:creationId xmlns:p14="http://schemas.microsoft.com/office/powerpoint/2010/main" val="90024560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03CBC1B6-D3F4-41B3-AEE0-AA645D569752}"/>
              </a:ext>
            </a:extLst>
          </p:cNvPr>
          <p:cNvSpPr>
            <a:spLocks noGrp="1"/>
          </p:cNvSpPr>
          <p:nvPr>
            <p:ph type="title"/>
          </p:nvPr>
        </p:nvSpPr>
        <p:spPr>
          <a:xfrm>
            <a:off x="839788" y="457200"/>
            <a:ext cx="3932237" cy="1600200"/>
          </a:xfrm>
        </p:spPr>
        <p:txBody>
          <a:bodyPr anchor="b"/>
          <a:lstStyle>
            <a:lvl1pPr>
              <a:defRPr sz="3200"/>
            </a:lvl1pPr>
          </a:lstStyle>
          <a:p>
            <a:r>
              <a:rPr lang="fr-FR"/>
              <a:t>Modifiez le style du titre</a:t>
            </a:r>
            <a:endParaRPr lang="fr-BE"/>
          </a:p>
        </p:txBody>
      </p:sp>
      <p:sp>
        <p:nvSpPr>
          <p:cNvPr id="3" name="Espace réservé du contenu 2">
            <a:extLst>
              <a:ext uri="{FF2B5EF4-FFF2-40B4-BE49-F238E27FC236}">
                <a16:creationId xmlns:a16="http://schemas.microsoft.com/office/drawing/2014/main" id="{BB0C0DC8-B569-42D7-9B72-EC1E77C3BDF8}"/>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fr-BE"/>
          </a:p>
        </p:txBody>
      </p:sp>
      <p:sp>
        <p:nvSpPr>
          <p:cNvPr id="4" name="Espace réservé du texte 3">
            <a:extLst>
              <a:ext uri="{FF2B5EF4-FFF2-40B4-BE49-F238E27FC236}">
                <a16:creationId xmlns:a16="http://schemas.microsoft.com/office/drawing/2014/main" id="{181D46D3-E175-4D58-BB6A-2281574C7F81}"/>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fr-FR"/>
              <a:t>Cliquez pour modifier les styles du texte du masque</a:t>
            </a:r>
          </a:p>
        </p:txBody>
      </p:sp>
      <p:sp>
        <p:nvSpPr>
          <p:cNvPr id="5" name="Espace réservé de la date 4">
            <a:extLst>
              <a:ext uri="{FF2B5EF4-FFF2-40B4-BE49-F238E27FC236}">
                <a16:creationId xmlns:a16="http://schemas.microsoft.com/office/drawing/2014/main" id="{D20CC11D-F4E2-4F4F-B21B-24FF1F155F65}"/>
              </a:ext>
            </a:extLst>
          </p:cNvPr>
          <p:cNvSpPr>
            <a:spLocks noGrp="1"/>
          </p:cNvSpPr>
          <p:nvPr>
            <p:ph type="dt" sz="half" idx="10"/>
          </p:nvPr>
        </p:nvSpPr>
        <p:spPr/>
        <p:txBody>
          <a:bodyPr/>
          <a:lstStyle/>
          <a:p>
            <a:fld id="{1CF52129-6BDA-4DE0-A98F-676D0CF4396F}" type="datetime1">
              <a:rPr lang="fr-BE" smtClean="0"/>
              <a:t>15-11-23</a:t>
            </a:fld>
            <a:endParaRPr lang="fr-BE"/>
          </a:p>
        </p:txBody>
      </p:sp>
      <p:sp>
        <p:nvSpPr>
          <p:cNvPr id="6" name="Espace réservé du pied de page 5">
            <a:extLst>
              <a:ext uri="{FF2B5EF4-FFF2-40B4-BE49-F238E27FC236}">
                <a16:creationId xmlns:a16="http://schemas.microsoft.com/office/drawing/2014/main" id="{12E6B85B-5DC6-4EFF-8410-DA371D00D876}"/>
              </a:ext>
            </a:extLst>
          </p:cNvPr>
          <p:cNvSpPr>
            <a:spLocks noGrp="1"/>
          </p:cNvSpPr>
          <p:nvPr>
            <p:ph type="ftr" sz="quarter" idx="11"/>
          </p:nvPr>
        </p:nvSpPr>
        <p:spPr/>
        <p:txBody>
          <a:bodyPr/>
          <a:lstStyle/>
          <a:p>
            <a:endParaRPr lang="fr-BE"/>
          </a:p>
        </p:txBody>
      </p:sp>
      <p:sp>
        <p:nvSpPr>
          <p:cNvPr id="7" name="Espace réservé du numéro de diapositive 6">
            <a:extLst>
              <a:ext uri="{FF2B5EF4-FFF2-40B4-BE49-F238E27FC236}">
                <a16:creationId xmlns:a16="http://schemas.microsoft.com/office/drawing/2014/main" id="{AB9E0D30-6DA2-4640-8B1C-1E0B2F8D7481}"/>
              </a:ext>
            </a:extLst>
          </p:cNvPr>
          <p:cNvSpPr>
            <a:spLocks noGrp="1"/>
          </p:cNvSpPr>
          <p:nvPr>
            <p:ph type="sldNum" sz="quarter" idx="12"/>
          </p:nvPr>
        </p:nvSpPr>
        <p:spPr/>
        <p:txBody>
          <a:bodyPr/>
          <a:lstStyle/>
          <a:p>
            <a:fld id="{55D7FDD0-AF08-4026-B032-B5741B0D364C}" type="slidenum">
              <a:rPr lang="fr-BE" smtClean="0"/>
              <a:t>‹N°›</a:t>
            </a:fld>
            <a:endParaRPr lang="fr-BE"/>
          </a:p>
        </p:txBody>
      </p:sp>
    </p:spTree>
    <p:extLst>
      <p:ext uri="{BB962C8B-B14F-4D97-AF65-F5344CB8AC3E}">
        <p14:creationId xmlns:p14="http://schemas.microsoft.com/office/powerpoint/2010/main" val="305785012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A2B44349-545D-4E8B-932D-54760159DCC6}"/>
              </a:ext>
            </a:extLst>
          </p:cNvPr>
          <p:cNvSpPr>
            <a:spLocks noGrp="1"/>
          </p:cNvSpPr>
          <p:nvPr>
            <p:ph type="title"/>
          </p:nvPr>
        </p:nvSpPr>
        <p:spPr>
          <a:xfrm>
            <a:off x="839788" y="457200"/>
            <a:ext cx="3932237" cy="1600200"/>
          </a:xfrm>
        </p:spPr>
        <p:txBody>
          <a:bodyPr anchor="b"/>
          <a:lstStyle>
            <a:lvl1pPr>
              <a:defRPr sz="3200"/>
            </a:lvl1pPr>
          </a:lstStyle>
          <a:p>
            <a:r>
              <a:rPr lang="fr-FR"/>
              <a:t>Modifiez le style du titre</a:t>
            </a:r>
            <a:endParaRPr lang="fr-BE"/>
          </a:p>
        </p:txBody>
      </p:sp>
      <p:sp>
        <p:nvSpPr>
          <p:cNvPr id="3" name="Espace réservé pour une image  2">
            <a:extLst>
              <a:ext uri="{FF2B5EF4-FFF2-40B4-BE49-F238E27FC236}">
                <a16:creationId xmlns:a16="http://schemas.microsoft.com/office/drawing/2014/main" id="{BC1C302B-EE30-4C7E-B456-4E784B15964E}"/>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BE"/>
          </a:p>
        </p:txBody>
      </p:sp>
      <p:sp>
        <p:nvSpPr>
          <p:cNvPr id="4" name="Espace réservé du texte 3">
            <a:extLst>
              <a:ext uri="{FF2B5EF4-FFF2-40B4-BE49-F238E27FC236}">
                <a16:creationId xmlns:a16="http://schemas.microsoft.com/office/drawing/2014/main" id="{0ED727B6-C0BF-40BD-876E-9A027803E0CA}"/>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fr-FR"/>
              <a:t>Cliquez pour modifier les styles du texte du masque</a:t>
            </a:r>
          </a:p>
        </p:txBody>
      </p:sp>
      <p:sp>
        <p:nvSpPr>
          <p:cNvPr id="5" name="Espace réservé de la date 4">
            <a:extLst>
              <a:ext uri="{FF2B5EF4-FFF2-40B4-BE49-F238E27FC236}">
                <a16:creationId xmlns:a16="http://schemas.microsoft.com/office/drawing/2014/main" id="{73A57B99-7261-4E1E-A600-5D843DB21D32}"/>
              </a:ext>
            </a:extLst>
          </p:cNvPr>
          <p:cNvSpPr>
            <a:spLocks noGrp="1"/>
          </p:cNvSpPr>
          <p:nvPr>
            <p:ph type="dt" sz="half" idx="10"/>
          </p:nvPr>
        </p:nvSpPr>
        <p:spPr/>
        <p:txBody>
          <a:bodyPr/>
          <a:lstStyle/>
          <a:p>
            <a:fld id="{B3860DE1-E695-4827-9D91-15E80045A8C6}" type="datetime1">
              <a:rPr lang="fr-BE" smtClean="0"/>
              <a:t>15-11-23</a:t>
            </a:fld>
            <a:endParaRPr lang="fr-BE"/>
          </a:p>
        </p:txBody>
      </p:sp>
      <p:sp>
        <p:nvSpPr>
          <p:cNvPr id="6" name="Espace réservé du pied de page 5">
            <a:extLst>
              <a:ext uri="{FF2B5EF4-FFF2-40B4-BE49-F238E27FC236}">
                <a16:creationId xmlns:a16="http://schemas.microsoft.com/office/drawing/2014/main" id="{7959EF2B-E4FA-4251-A2F1-F1B25E4B5D56}"/>
              </a:ext>
            </a:extLst>
          </p:cNvPr>
          <p:cNvSpPr>
            <a:spLocks noGrp="1"/>
          </p:cNvSpPr>
          <p:nvPr>
            <p:ph type="ftr" sz="quarter" idx="11"/>
          </p:nvPr>
        </p:nvSpPr>
        <p:spPr/>
        <p:txBody>
          <a:bodyPr/>
          <a:lstStyle/>
          <a:p>
            <a:endParaRPr lang="fr-BE"/>
          </a:p>
        </p:txBody>
      </p:sp>
      <p:sp>
        <p:nvSpPr>
          <p:cNvPr id="7" name="Espace réservé du numéro de diapositive 6">
            <a:extLst>
              <a:ext uri="{FF2B5EF4-FFF2-40B4-BE49-F238E27FC236}">
                <a16:creationId xmlns:a16="http://schemas.microsoft.com/office/drawing/2014/main" id="{84C6F859-548C-4602-A1A8-F1105FBF5157}"/>
              </a:ext>
            </a:extLst>
          </p:cNvPr>
          <p:cNvSpPr>
            <a:spLocks noGrp="1"/>
          </p:cNvSpPr>
          <p:nvPr>
            <p:ph type="sldNum" sz="quarter" idx="12"/>
          </p:nvPr>
        </p:nvSpPr>
        <p:spPr/>
        <p:txBody>
          <a:bodyPr/>
          <a:lstStyle/>
          <a:p>
            <a:fld id="{55D7FDD0-AF08-4026-B032-B5741B0D364C}" type="slidenum">
              <a:rPr lang="fr-BE" smtClean="0"/>
              <a:t>‹N°›</a:t>
            </a:fld>
            <a:endParaRPr lang="fr-BE"/>
          </a:p>
        </p:txBody>
      </p:sp>
    </p:spTree>
    <p:extLst>
      <p:ext uri="{BB962C8B-B14F-4D97-AF65-F5344CB8AC3E}">
        <p14:creationId xmlns:p14="http://schemas.microsoft.com/office/powerpoint/2010/main" val="128557929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a:extLst>
              <a:ext uri="{FF2B5EF4-FFF2-40B4-BE49-F238E27FC236}">
                <a16:creationId xmlns:a16="http://schemas.microsoft.com/office/drawing/2014/main" id="{8D7481AD-59B5-47D0-8315-6B51E08998B9}"/>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fr-FR"/>
              <a:t>Modifiez le style du titre</a:t>
            </a:r>
            <a:endParaRPr lang="fr-BE"/>
          </a:p>
        </p:txBody>
      </p:sp>
      <p:sp>
        <p:nvSpPr>
          <p:cNvPr id="3" name="Espace réservé du texte 2">
            <a:extLst>
              <a:ext uri="{FF2B5EF4-FFF2-40B4-BE49-F238E27FC236}">
                <a16:creationId xmlns:a16="http://schemas.microsoft.com/office/drawing/2014/main" id="{710A9EBA-93CC-4CD9-A850-9667CCA02A3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fr-BE"/>
          </a:p>
        </p:txBody>
      </p:sp>
      <p:sp>
        <p:nvSpPr>
          <p:cNvPr id="4" name="Espace réservé de la date 3">
            <a:extLst>
              <a:ext uri="{FF2B5EF4-FFF2-40B4-BE49-F238E27FC236}">
                <a16:creationId xmlns:a16="http://schemas.microsoft.com/office/drawing/2014/main" id="{19188C1F-1EC3-4C25-96DD-85A7D4767230}"/>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8017D41-1389-48FC-99AC-7338085C54A1}" type="datetime1">
              <a:rPr lang="fr-BE" smtClean="0"/>
              <a:t>15-11-23</a:t>
            </a:fld>
            <a:endParaRPr lang="fr-BE"/>
          </a:p>
        </p:txBody>
      </p:sp>
      <p:sp>
        <p:nvSpPr>
          <p:cNvPr id="5" name="Espace réservé du pied de page 4">
            <a:extLst>
              <a:ext uri="{FF2B5EF4-FFF2-40B4-BE49-F238E27FC236}">
                <a16:creationId xmlns:a16="http://schemas.microsoft.com/office/drawing/2014/main" id="{1CDACF9B-DF00-424C-AE69-910AA8028406}"/>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BE"/>
          </a:p>
        </p:txBody>
      </p:sp>
      <p:sp>
        <p:nvSpPr>
          <p:cNvPr id="6" name="Espace réservé du numéro de diapositive 5">
            <a:extLst>
              <a:ext uri="{FF2B5EF4-FFF2-40B4-BE49-F238E27FC236}">
                <a16:creationId xmlns:a16="http://schemas.microsoft.com/office/drawing/2014/main" id="{CE36BD3B-B5F1-4EE4-A782-88B3AA55EFD8}"/>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5D7FDD0-AF08-4026-B032-B5741B0D364C}" type="slidenum">
              <a:rPr lang="fr-BE" smtClean="0"/>
              <a:t>‹N°›</a:t>
            </a:fld>
            <a:endParaRPr lang="fr-BE"/>
          </a:p>
        </p:txBody>
      </p:sp>
    </p:spTree>
    <p:extLst>
      <p:ext uri="{BB962C8B-B14F-4D97-AF65-F5344CB8AC3E}">
        <p14:creationId xmlns:p14="http://schemas.microsoft.com/office/powerpoint/2010/main" val="337612584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hf sldNum="0"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3.xml"/><Relationship Id="rId7" Type="http://schemas.openxmlformats.org/officeDocument/2006/relationships/image" Target="../media/image1.png"/><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notesSlide" Target="../notesSlides/notesSlide1.xml"/><Relationship Id="rId5" Type="http://schemas.openxmlformats.org/officeDocument/2006/relationships/slideLayout" Target="../slideLayouts/slideLayout1.xml"/><Relationship Id="rId4" Type="http://schemas.openxmlformats.org/officeDocument/2006/relationships/tags" Target="../tags/tag4.xml"/></Relationships>
</file>

<file path=ppt/slides/_rels/slide10.xml.rels><?xml version="1.0" encoding="UTF-8" standalone="yes"?>
<Relationships xmlns="http://schemas.openxmlformats.org/package/2006/relationships"><Relationship Id="rId26" Type="http://schemas.openxmlformats.org/officeDocument/2006/relationships/tags" Target="../tags/tag332.xml"/><Relationship Id="rId21" Type="http://schemas.openxmlformats.org/officeDocument/2006/relationships/tags" Target="../tags/tag327.xml"/><Relationship Id="rId42" Type="http://schemas.openxmlformats.org/officeDocument/2006/relationships/tags" Target="../tags/tag348.xml"/><Relationship Id="rId47" Type="http://schemas.openxmlformats.org/officeDocument/2006/relationships/tags" Target="../tags/tag353.xml"/><Relationship Id="rId63" Type="http://schemas.openxmlformats.org/officeDocument/2006/relationships/tags" Target="../tags/tag369.xml"/><Relationship Id="rId68" Type="http://schemas.openxmlformats.org/officeDocument/2006/relationships/tags" Target="../tags/tag374.xml"/><Relationship Id="rId84" Type="http://schemas.openxmlformats.org/officeDocument/2006/relationships/tags" Target="../tags/tag390.xml"/><Relationship Id="rId89" Type="http://schemas.openxmlformats.org/officeDocument/2006/relationships/tags" Target="../tags/tag395.xml"/><Relationship Id="rId16" Type="http://schemas.openxmlformats.org/officeDocument/2006/relationships/tags" Target="../tags/tag322.xml"/><Relationship Id="rId11" Type="http://schemas.openxmlformats.org/officeDocument/2006/relationships/tags" Target="../tags/tag317.xml"/><Relationship Id="rId32" Type="http://schemas.openxmlformats.org/officeDocument/2006/relationships/tags" Target="../tags/tag338.xml"/><Relationship Id="rId37" Type="http://schemas.openxmlformats.org/officeDocument/2006/relationships/tags" Target="../tags/tag343.xml"/><Relationship Id="rId53" Type="http://schemas.openxmlformats.org/officeDocument/2006/relationships/tags" Target="../tags/tag359.xml"/><Relationship Id="rId58" Type="http://schemas.openxmlformats.org/officeDocument/2006/relationships/tags" Target="../tags/tag364.xml"/><Relationship Id="rId74" Type="http://schemas.openxmlformats.org/officeDocument/2006/relationships/tags" Target="../tags/tag380.xml"/><Relationship Id="rId79" Type="http://schemas.openxmlformats.org/officeDocument/2006/relationships/tags" Target="../tags/tag385.xml"/><Relationship Id="rId102" Type="http://schemas.openxmlformats.org/officeDocument/2006/relationships/image" Target="../media/image32.emf"/><Relationship Id="rId5" Type="http://schemas.openxmlformats.org/officeDocument/2006/relationships/tags" Target="../tags/tag311.xml"/><Relationship Id="rId90" Type="http://schemas.openxmlformats.org/officeDocument/2006/relationships/tags" Target="../tags/tag396.xml"/><Relationship Id="rId95" Type="http://schemas.openxmlformats.org/officeDocument/2006/relationships/tags" Target="../tags/tag401.xml"/><Relationship Id="rId22" Type="http://schemas.openxmlformats.org/officeDocument/2006/relationships/tags" Target="../tags/tag328.xml"/><Relationship Id="rId27" Type="http://schemas.openxmlformats.org/officeDocument/2006/relationships/tags" Target="../tags/tag333.xml"/><Relationship Id="rId43" Type="http://schemas.openxmlformats.org/officeDocument/2006/relationships/tags" Target="../tags/tag349.xml"/><Relationship Id="rId48" Type="http://schemas.openxmlformats.org/officeDocument/2006/relationships/tags" Target="../tags/tag354.xml"/><Relationship Id="rId64" Type="http://schemas.openxmlformats.org/officeDocument/2006/relationships/tags" Target="../tags/tag370.xml"/><Relationship Id="rId69" Type="http://schemas.openxmlformats.org/officeDocument/2006/relationships/tags" Target="../tags/tag375.xml"/><Relationship Id="rId80" Type="http://schemas.openxmlformats.org/officeDocument/2006/relationships/tags" Target="../tags/tag386.xml"/><Relationship Id="rId85" Type="http://schemas.openxmlformats.org/officeDocument/2006/relationships/tags" Target="../tags/tag391.xml"/><Relationship Id="rId12" Type="http://schemas.openxmlformats.org/officeDocument/2006/relationships/tags" Target="../tags/tag318.xml"/><Relationship Id="rId17" Type="http://schemas.openxmlformats.org/officeDocument/2006/relationships/tags" Target="../tags/tag323.xml"/><Relationship Id="rId25" Type="http://schemas.openxmlformats.org/officeDocument/2006/relationships/tags" Target="../tags/tag331.xml"/><Relationship Id="rId33" Type="http://schemas.openxmlformats.org/officeDocument/2006/relationships/tags" Target="../tags/tag339.xml"/><Relationship Id="rId38" Type="http://schemas.openxmlformats.org/officeDocument/2006/relationships/tags" Target="../tags/tag344.xml"/><Relationship Id="rId46" Type="http://schemas.openxmlformats.org/officeDocument/2006/relationships/tags" Target="../tags/tag352.xml"/><Relationship Id="rId59" Type="http://schemas.openxmlformats.org/officeDocument/2006/relationships/tags" Target="../tags/tag365.xml"/><Relationship Id="rId67" Type="http://schemas.openxmlformats.org/officeDocument/2006/relationships/tags" Target="../tags/tag373.xml"/><Relationship Id="rId103" Type="http://schemas.openxmlformats.org/officeDocument/2006/relationships/image" Target="../media/image35.emf"/><Relationship Id="rId20" Type="http://schemas.openxmlformats.org/officeDocument/2006/relationships/tags" Target="../tags/tag326.xml"/><Relationship Id="rId41" Type="http://schemas.openxmlformats.org/officeDocument/2006/relationships/tags" Target="../tags/tag347.xml"/><Relationship Id="rId54" Type="http://schemas.openxmlformats.org/officeDocument/2006/relationships/tags" Target="../tags/tag360.xml"/><Relationship Id="rId62" Type="http://schemas.openxmlformats.org/officeDocument/2006/relationships/tags" Target="../tags/tag368.xml"/><Relationship Id="rId70" Type="http://schemas.openxmlformats.org/officeDocument/2006/relationships/tags" Target="../tags/tag376.xml"/><Relationship Id="rId75" Type="http://schemas.openxmlformats.org/officeDocument/2006/relationships/tags" Target="../tags/tag381.xml"/><Relationship Id="rId83" Type="http://schemas.openxmlformats.org/officeDocument/2006/relationships/tags" Target="../tags/tag389.xml"/><Relationship Id="rId88" Type="http://schemas.openxmlformats.org/officeDocument/2006/relationships/tags" Target="../tags/tag394.xml"/><Relationship Id="rId91" Type="http://schemas.openxmlformats.org/officeDocument/2006/relationships/tags" Target="../tags/tag397.xml"/><Relationship Id="rId96" Type="http://schemas.openxmlformats.org/officeDocument/2006/relationships/tags" Target="../tags/tag402.xml"/><Relationship Id="rId1" Type="http://schemas.openxmlformats.org/officeDocument/2006/relationships/tags" Target="../tags/tag307.xml"/><Relationship Id="rId6" Type="http://schemas.openxmlformats.org/officeDocument/2006/relationships/tags" Target="../tags/tag312.xml"/><Relationship Id="rId15" Type="http://schemas.openxmlformats.org/officeDocument/2006/relationships/tags" Target="../tags/tag321.xml"/><Relationship Id="rId23" Type="http://schemas.openxmlformats.org/officeDocument/2006/relationships/tags" Target="../tags/tag329.xml"/><Relationship Id="rId28" Type="http://schemas.openxmlformats.org/officeDocument/2006/relationships/tags" Target="../tags/tag334.xml"/><Relationship Id="rId36" Type="http://schemas.openxmlformats.org/officeDocument/2006/relationships/tags" Target="../tags/tag342.xml"/><Relationship Id="rId49" Type="http://schemas.openxmlformats.org/officeDocument/2006/relationships/tags" Target="../tags/tag355.xml"/><Relationship Id="rId57" Type="http://schemas.openxmlformats.org/officeDocument/2006/relationships/tags" Target="../tags/tag363.xml"/><Relationship Id="rId10" Type="http://schemas.openxmlformats.org/officeDocument/2006/relationships/tags" Target="../tags/tag316.xml"/><Relationship Id="rId31" Type="http://schemas.openxmlformats.org/officeDocument/2006/relationships/tags" Target="../tags/tag337.xml"/><Relationship Id="rId44" Type="http://schemas.openxmlformats.org/officeDocument/2006/relationships/tags" Target="../tags/tag350.xml"/><Relationship Id="rId52" Type="http://schemas.openxmlformats.org/officeDocument/2006/relationships/tags" Target="../tags/tag358.xml"/><Relationship Id="rId60" Type="http://schemas.openxmlformats.org/officeDocument/2006/relationships/tags" Target="../tags/tag366.xml"/><Relationship Id="rId65" Type="http://schemas.openxmlformats.org/officeDocument/2006/relationships/tags" Target="../tags/tag371.xml"/><Relationship Id="rId73" Type="http://schemas.openxmlformats.org/officeDocument/2006/relationships/tags" Target="../tags/tag379.xml"/><Relationship Id="rId78" Type="http://schemas.openxmlformats.org/officeDocument/2006/relationships/tags" Target="../tags/tag384.xml"/><Relationship Id="rId81" Type="http://schemas.openxmlformats.org/officeDocument/2006/relationships/tags" Target="../tags/tag387.xml"/><Relationship Id="rId86" Type="http://schemas.openxmlformats.org/officeDocument/2006/relationships/tags" Target="../tags/tag392.xml"/><Relationship Id="rId94" Type="http://schemas.openxmlformats.org/officeDocument/2006/relationships/tags" Target="../tags/tag400.xml"/><Relationship Id="rId99" Type="http://schemas.openxmlformats.org/officeDocument/2006/relationships/image" Target="../media/image42.emf"/><Relationship Id="rId101" Type="http://schemas.openxmlformats.org/officeDocument/2006/relationships/image" Target="../media/image2.png"/><Relationship Id="rId4" Type="http://schemas.openxmlformats.org/officeDocument/2006/relationships/tags" Target="../tags/tag310.xml"/><Relationship Id="rId9" Type="http://schemas.openxmlformats.org/officeDocument/2006/relationships/tags" Target="../tags/tag315.xml"/><Relationship Id="rId13" Type="http://schemas.openxmlformats.org/officeDocument/2006/relationships/tags" Target="../tags/tag319.xml"/><Relationship Id="rId18" Type="http://schemas.openxmlformats.org/officeDocument/2006/relationships/tags" Target="../tags/tag324.xml"/><Relationship Id="rId39" Type="http://schemas.openxmlformats.org/officeDocument/2006/relationships/tags" Target="../tags/tag345.xml"/><Relationship Id="rId34" Type="http://schemas.openxmlformats.org/officeDocument/2006/relationships/tags" Target="../tags/tag340.xml"/><Relationship Id="rId50" Type="http://schemas.openxmlformats.org/officeDocument/2006/relationships/tags" Target="../tags/tag356.xml"/><Relationship Id="rId55" Type="http://schemas.openxmlformats.org/officeDocument/2006/relationships/tags" Target="../tags/tag361.xml"/><Relationship Id="rId76" Type="http://schemas.openxmlformats.org/officeDocument/2006/relationships/tags" Target="../tags/tag382.xml"/><Relationship Id="rId97" Type="http://schemas.openxmlformats.org/officeDocument/2006/relationships/slideLayout" Target="../slideLayouts/slideLayout2.xml"/><Relationship Id="rId7" Type="http://schemas.openxmlformats.org/officeDocument/2006/relationships/tags" Target="../tags/tag313.xml"/><Relationship Id="rId71" Type="http://schemas.openxmlformats.org/officeDocument/2006/relationships/tags" Target="../tags/tag377.xml"/><Relationship Id="rId92" Type="http://schemas.openxmlformats.org/officeDocument/2006/relationships/tags" Target="../tags/tag398.xml"/><Relationship Id="rId2" Type="http://schemas.openxmlformats.org/officeDocument/2006/relationships/tags" Target="../tags/tag308.xml"/><Relationship Id="rId29" Type="http://schemas.openxmlformats.org/officeDocument/2006/relationships/tags" Target="../tags/tag335.xml"/><Relationship Id="rId24" Type="http://schemas.openxmlformats.org/officeDocument/2006/relationships/tags" Target="../tags/tag330.xml"/><Relationship Id="rId40" Type="http://schemas.openxmlformats.org/officeDocument/2006/relationships/tags" Target="../tags/tag346.xml"/><Relationship Id="rId45" Type="http://schemas.openxmlformats.org/officeDocument/2006/relationships/tags" Target="../tags/tag351.xml"/><Relationship Id="rId66" Type="http://schemas.openxmlformats.org/officeDocument/2006/relationships/tags" Target="../tags/tag372.xml"/><Relationship Id="rId87" Type="http://schemas.openxmlformats.org/officeDocument/2006/relationships/tags" Target="../tags/tag393.xml"/><Relationship Id="rId61" Type="http://schemas.openxmlformats.org/officeDocument/2006/relationships/tags" Target="../tags/tag367.xml"/><Relationship Id="rId82" Type="http://schemas.openxmlformats.org/officeDocument/2006/relationships/tags" Target="../tags/tag388.xml"/><Relationship Id="rId19" Type="http://schemas.openxmlformats.org/officeDocument/2006/relationships/tags" Target="../tags/tag325.xml"/><Relationship Id="rId14" Type="http://schemas.openxmlformats.org/officeDocument/2006/relationships/tags" Target="../tags/tag320.xml"/><Relationship Id="rId30" Type="http://schemas.openxmlformats.org/officeDocument/2006/relationships/tags" Target="../tags/tag336.xml"/><Relationship Id="rId35" Type="http://schemas.openxmlformats.org/officeDocument/2006/relationships/tags" Target="../tags/tag341.xml"/><Relationship Id="rId56" Type="http://schemas.openxmlformats.org/officeDocument/2006/relationships/tags" Target="../tags/tag362.xml"/><Relationship Id="rId77" Type="http://schemas.openxmlformats.org/officeDocument/2006/relationships/tags" Target="../tags/tag383.xml"/><Relationship Id="rId100" Type="http://schemas.openxmlformats.org/officeDocument/2006/relationships/image" Target="../media/image3.png"/><Relationship Id="rId8" Type="http://schemas.openxmlformats.org/officeDocument/2006/relationships/tags" Target="../tags/tag314.xml"/><Relationship Id="rId51" Type="http://schemas.openxmlformats.org/officeDocument/2006/relationships/tags" Target="../tags/tag357.xml"/><Relationship Id="rId72" Type="http://schemas.openxmlformats.org/officeDocument/2006/relationships/tags" Target="../tags/tag378.xml"/><Relationship Id="rId93" Type="http://schemas.openxmlformats.org/officeDocument/2006/relationships/tags" Target="../tags/tag399.xml"/><Relationship Id="rId98" Type="http://schemas.openxmlformats.org/officeDocument/2006/relationships/notesSlide" Target="../notesSlides/notesSlide10.xml"/><Relationship Id="rId3" Type="http://schemas.openxmlformats.org/officeDocument/2006/relationships/tags" Target="../tags/tag309.xml"/></Relationships>
</file>

<file path=ppt/slides/_rels/slide11.xml.rels><?xml version="1.0" encoding="UTF-8" standalone="yes"?>
<Relationships xmlns="http://schemas.openxmlformats.org/package/2006/relationships"><Relationship Id="rId13" Type="http://schemas.openxmlformats.org/officeDocument/2006/relationships/tags" Target="../tags/tag415.xml"/><Relationship Id="rId18" Type="http://schemas.openxmlformats.org/officeDocument/2006/relationships/tags" Target="../tags/tag420.xml"/><Relationship Id="rId26" Type="http://schemas.openxmlformats.org/officeDocument/2006/relationships/tags" Target="../tags/tag428.xml"/><Relationship Id="rId21" Type="http://schemas.openxmlformats.org/officeDocument/2006/relationships/tags" Target="../tags/tag423.xml"/><Relationship Id="rId34" Type="http://schemas.openxmlformats.org/officeDocument/2006/relationships/image" Target="../media/image17.png"/><Relationship Id="rId7" Type="http://schemas.openxmlformats.org/officeDocument/2006/relationships/tags" Target="../tags/tag409.xml"/><Relationship Id="rId12" Type="http://schemas.openxmlformats.org/officeDocument/2006/relationships/tags" Target="../tags/tag414.xml"/><Relationship Id="rId17" Type="http://schemas.openxmlformats.org/officeDocument/2006/relationships/tags" Target="../tags/tag419.xml"/><Relationship Id="rId25" Type="http://schemas.openxmlformats.org/officeDocument/2006/relationships/tags" Target="../tags/tag427.xml"/><Relationship Id="rId33" Type="http://schemas.openxmlformats.org/officeDocument/2006/relationships/image" Target="../media/image16.tif"/><Relationship Id="rId38" Type="http://schemas.openxmlformats.org/officeDocument/2006/relationships/image" Target="../media/image2.png"/><Relationship Id="rId2" Type="http://schemas.openxmlformats.org/officeDocument/2006/relationships/tags" Target="../tags/tag404.xml"/><Relationship Id="rId16" Type="http://schemas.openxmlformats.org/officeDocument/2006/relationships/tags" Target="../tags/tag418.xml"/><Relationship Id="rId20" Type="http://schemas.openxmlformats.org/officeDocument/2006/relationships/tags" Target="../tags/tag422.xml"/><Relationship Id="rId29" Type="http://schemas.openxmlformats.org/officeDocument/2006/relationships/notesSlide" Target="../notesSlides/notesSlide11.xml"/><Relationship Id="rId1" Type="http://schemas.openxmlformats.org/officeDocument/2006/relationships/tags" Target="../tags/tag403.xml"/><Relationship Id="rId6" Type="http://schemas.openxmlformats.org/officeDocument/2006/relationships/tags" Target="../tags/tag408.xml"/><Relationship Id="rId11" Type="http://schemas.openxmlformats.org/officeDocument/2006/relationships/tags" Target="../tags/tag413.xml"/><Relationship Id="rId24" Type="http://schemas.openxmlformats.org/officeDocument/2006/relationships/tags" Target="../tags/tag426.xml"/><Relationship Id="rId32" Type="http://schemas.microsoft.com/office/2007/relationships/hdphoto" Target="../media/hdphoto3.wdp"/><Relationship Id="rId37" Type="http://schemas.openxmlformats.org/officeDocument/2006/relationships/image" Target="../media/image19.png"/><Relationship Id="rId5" Type="http://schemas.openxmlformats.org/officeDocument/2006/relationships/tags" Target="../tags/tag407.xml"/><Relationship Id="rId15" Type="http://schemas.openxmlformats.org/officeDocument/2006/relationships/tags" Target="../tags/tag417.xml"/><Relationship Id="rId23" Type="http://schemas.openxmlformats.org/officeDocument/2006/relationships/tags" Target="../tags/tag425.xml"/><Relationship Id="rId28" Type="http://schemas.openxmlformats.org/officeDocument/2006/relationships/slideLayout" Target="../slideLayouts/slideLayout2.xml"/><Relationship Id="rId36" Type="http://schemas.openxmlformats.org/officeDocument/2006/relationships/image" Target="../media/image18.png"/><Relationship Id="rId10" Type="http://schemas.openxmlformats.org/officeDocument/2006/relationships/tags" Target="../tags/tag412.xml"/><Relationship Id="rId19" Type="http://schemas.openxmlformats.org/officeDocument/2006/relationships/tags" Target="../tags/tag421.xml"/><Relationship Id="rId31" Type="http://schemas.openxmlformats.org/officeDocument/2006/relationships/image" Target="../media/image15.png"/><Relationship Id="rId4" Type="http://schemas.openxmlformats.org/officeDocument/2006/relationships/tags" Target="../tags/tag406.xml"/><Relationship Id="rId9" Type="http://schemas.openxmlformats.org/officeDocument/2006/relationships/tags" Target="../tags/tag411.xml"/><Relationship Id="rId14" Type="http://schemas.openxmlformats.org/officeDocument/2006/relationships/tags" Target="../tags/tag416.xml"/><Relationship Id="rId22" Type="http://schemas.openxmlformats.org/officeDocument/2006/relationships/tags" Target="../tags/tag424.xml"/><Relationship Id="rId27" Type="http://schemas.openxmlformats.org/officeDocument/2006/relationships/tags" Target="../tags/tag429.xml"/><Relationship Id="rId30" Type="http://schemas.openxmlformats.org/officeDocument/2006/relationships/image" Target="../media/image3.png"/><Relationship Id="rId35" Type="http://schemas.microsoft.com/office/2007/relationships/hdphoto" Target="../media/hdphoto4.wdp"/><Relationship Id="rId8" Type="http://schemas.openxmlformats.org/officeDocument/2006/relationships/tags" Target="../tags/tag410.xml"/><Relationship Id="rId3" Type="http://schemas.openxmlformats.org/officeDocument/2006/relationships/tags" Target="../tags/tag405.xml"/></Relationships>
</file>

<file path=ppt/slides/_rels/slide12.xml.rels><?xml version="1.0" encoding="UTF-8" standalone="yes"?>
<Relationships xmlns="http://schemas.openxmlformats.org/package/2006/relationships"><Relationship Id="rId117" Type="http://schemas.openxmlformats.org/officeDocument/2006/relationships/tags" Target="../tags/tag546.xml"/><Relationship Id="rId299" Type="http://schemas.openxmlformats.org/officeDocument/2006/relationships/tags" Target="../tags/tag728.xml"/><Relationship Id="rId21" Type="http://schemas.openxmlformats.org/officeDocument/2006/relationships/tags" Target="../tags/tag450.xml"/><Relationship Id="rId63" Type="http://schemas.openxmlformats.org/officeDocument/2006/relationships/tags" Target="../tags/tag492.xml"/><Relationship Id="rId159" Type="http://schemas.openxmlformats.org/officeDocument/2006/relationships/tags" Target="../tags/tag588.xml"/><Relationship Id="rId324" Type="http://schemas.openxmlformats.org/officeDocument/2006/relationships/tags" Target="../tags/tag753.xml"/><Relationship Id="rId366" Type="http://schemas.openxmlformats.org/officeDocument/2006/relationships/tags" Target="../tags/tag795.xml"/><Relationship Id="rId170" Type="http://schemas.openxmlformats.org/officeDocument/2006/relationships/tags" Target="../tags/tag599.xml"/><Relationship Id="rId226" Type="http://schemas.openxmlformats.org/officeDocument/2006/relationships/tags" Target="../tags/tag655.xml"/><Relationship Id="rId433" Type="http://schemas.openxmlformats.org/officeDocument/2006/relationships/tags" Target="../tags/tag862.xml"/><Relationship Id="rId268" Type="http://schemas.openxmlformats.org/officeDocument/2006/relationships/tags" Target="../tags/tag697.xml"/><Relationship Id="rId32" Type="http://schemas.openxmlformats.org/officeDocument/2006/relationships/tags" Target="../tags/tag461.xml"/><Relationship Id="rId74" Type="http://schemas.openxmlformats.org/officeDocument/2006/relationships/tags" Target="../tags/tag503.xml"/><Relationship Id="rId128" Type="http://schemas.openxmlformats.org/officeDocument/2006/relationships/tags" Target="../tags/tag557.xml"/><Relationship Id="rId335" Type="http://schemas.openxmlformats.org/officeDocument/2006/relationships/tags" Target="../tags/tag764.xml"/><Relationship Id="rId377" Type="http://schemas.openxmlformats.org/officeDocument/2006/relationships/tags" Target="../tags/tag806.xml"/><Relationship Id="rId5" Type="http://schemas.openxmlformats.org/officeDocument/2006/relationships/tags" Target="../tags/tag434.xml"/><Relationship Id="rId181" Type="http://schemas.openxmlformats.org/officeDocument/2006/relationships/tags" Target="../tags/tag610.xml"/><Relationship Id="rId237" Type="http://schemas.openxmlformats.org/officeDocument/2006/relationships/tags" Target="../tags/tag666.xml"/><Relationship Id="rId402" Type="http://schemas.openxmlformats.org/officeDocument/2006/relationships/tags" Target="../tags/tag831.xml"/><Relationship Id="rId279" Type="http://schemas.openxmlformats.org/officeDocument/2006/relationships/tags" Target="../tags/tag708.xml"/><Relationship Id="rId444" Type="http://schemas.openxmlformats.org/officeDocument/2006/relationships/tags" Target="../tags/tag873.xml"/><Relationship Id="rId43" Type="http://schemas.openxmlformats.org/officeDocument/2006/relationships/tags" Target="../tags/tag472.xml"/><Relationship Id="rId139" Type="http://schemas.openxmlformats.org/officeDocument/2006/relationships/tags" Target="../tags/tag568.xml"/><Relationship Id="rId290" Type="http://schemas.openxmlformats.org/officeDocument/2006/relationships/tags" Target="../tags/tag719.xml"/><Relationship Id="rId304" Type="http://schemas.openxmlformats.org/officeDocument/2006/relationships/tags" Target="../tags/tag733.xml"/><Relationship Id="rId346" Type="http://schemas.openxmlformats.org/officeDocument/2006/relationships/tags" Target="../tags/tag775.xml"/><Relationship Id="rId388" Type="http://schemas.openxmlformats.org/officeDocument/2006/relationships/tags" Target="../tags/tag817.xml"/><Relationship Id="rId85" Type="http://schemas.openxmlformats.org/officeDocument/2006/relationships/tags" Target="../tags/tag514.xml"/><Relationship Id="rId150" Type="http://schemas.openxmlformats.org/officeDocument/2006/relationships/tags" Target="../tags/tag579.xml"/><Relationship Id="rId192" Type="http://schemas.openxmlformats.org/officeDocument/2006/relationships/tags" Target="../tags/tag621.xml"/><Relationship Id="rId206" Type="http://schemas.openxmlformats.org/officeDocument/2006/relationships/tags" Target="../tags/tag635.xml"/><Relationship Id="rId413" Type="http://schemas.openxmlformats.org/officeDocument/2006/relationships/tags" Target="../tags/tag842.xml"/><Relationship Id="rId248" Type="http://schemas.openxmlformats.org/officeDocument/2006/relationships/tags" Target="../tags/tag677.xml"/><Relationship Id="rId455" Type="http://schemas.openxmlformats.org/officeDocument/2006/relationships/image" Target="../media/image3.png"/><Relationship Id="rId12" Type="http://schemas.openxmlformats.org/officeDocument/2006/relationships/tags" Target="../tags/tag441.xml"/><Relationship Id="rId108" Type="http://schemas.openxmlformats.org/officeDocument/2006/relationships/tags" Target="../tags/tag537.xml"/><Relationship Id="rId315" Type="http://schemas.openxmlformats.org/officeDocument/2006/relationships/tags" Target="../tags/tag744.xml"/><Relationship Id="rId357" Type="http://schemas.openxmlformats.org/officeDocument/2006/relationships/tags" Target="../tags/tag786.xml"/><Relationship Id="rId54" Type="http://schemas.openxmlformats.org/officeDocument/2006/relationships/tags" Target="../tags/tag483.xml"/><Relationship Id="rId96" Type="http://schemas.openxmlformats.org/officeDocument/2006/relationships/tags" Target="../tags/tag525.xml"/><Relationship Id="rId161" Type="http://schemas.openxmlformats.org/officeDocument/2006/relationships/tags" Target="../tags/tag590.xml"/><Relationship Id="rId217" Type="http://schemas.openxmlformats.org/officeDocument/2006/relationships/tags" Target="../tags/tag646.xml"/><Relationship Id="rId399" Type="http://schemas.openxmlformats.org/officeDocument/2006/relationships/tags" Target="../tags/tag828.xml"/><Relationship Id="rId259" Type="http://schemas.openxmlformats.org/officeDocument/2006/relationships/tags" Target="../tags/tag688.xml"/><Relationship Id="rId424" Type="http://schemas.openxmlformats.org/officeDocument/2006/relationships/tags" Target="../tags/tag853.xml"/><Relationship Id="rId23" Type="http://schemas.openxmlformats.org/officeDocument/2006/relationships/tags" Target="../tags/tag452.xml"/><Relationship Id="rId119" Type="http://schemas.openxmlformats.org/officeDocument/2006/relationships/tags" Target="../tags/tag548.xml"/><Relationship Id="rId270" Type="http://schemas.openxmlformats.org/officeDocument/2006/relationships/tags" Target="../tags/tag699.xml"/><Relationship Id="rId326" Type="http://schemas.openxmlformats.org/officeDocument/2006/relationships/tags" Target="../tags/tag755.xml"/><Relationship Id="rId65" Type="http://schemas.openxmlformats.org/officeDocument/2006/relationships/tags" Target="../tags/tag494.xml"/><Relationship Id="rId130" Type="http://schemas.openxmlformats.org/officeDocument/2006/relationships/tags" Target="../tags/tag559.xml"/><Relationship Id="rId368" Type="http://schemas.openxmlformats.org/officeDocument/2006/relationships/tags" Target="../tags/tag797.xml"/><Relationship Id="rId172" Type="http://schemas.openxmlformats.org/officeDocument/2006/relationships/tags" Target="../tags/tag601.xml"/><Relationship Id="rId228" Type="http://schemas.openxmlformats.org/officeDocument/2006/relationships/tags" Target="../tags/tag657.xml"/><Relationship Id="rId435" Type="http://schemas.openxmlformats.org/officeDocument/2006/relationships/tags" Target="../tags/tag864.xml"/><Relationship Id="rId281" Type="http://schemas.openxmlformats.org/officeDocument/2006/relationships/tags" Target="../tags/tag710.xml"/><Relationship Id="rId337" Type="http://schemas.openxmlformats.org/officeDocument/2006/relationships/tags" Target="../tags/tag766.xml"/><Relationship Id="rId34" Type="http://schemas.openxmlformats.org/officeDocument/2006/relationships/tags" Target="../tags/tag463.xml"/><Relationship Id="rId76" Type="http://schemas.openxmlformats.org/officeDocument/2006/relationships/tags" Target="../tags/tag505.xml"/><Relationship Id="rId141" Type="http://schemas.openxmlformats.org/officeDocument/2006/relationships/tags" Target="../tags/tag570.xml"/><Relationship Id="rId379" Type="http://schemas.openxmlformats.org/officeDocument/2006/relationships/tags" Target="../tags/tag808.xml"/><Relationship Id="rId7" Type="http://schemas.openxmlformats.org/officeDocument/2006/relationships/tags" Target="../tags/tag436.xml"/><Relationship Id="rId183" Type="http://schemas.openxmlformats.org/officeDocument/2006/relationships/tags" Target="../tags/tag612.xml"/><Relationship Id="rId239" Type="http://schemas.openxmlformats.org/officeDocument/2006/relationships/tags" Target="../tags/tag668.xml"/><Relationship Id="rId390" Type="http://schemas.openxmlformats.org/officeDocument/2006/relationships/tags" Target="../tags/tag819.xml"/><Relationship Id="rId404" Type="http://schemas.openxmlformats.org/officeDocument/2006/relationships/tags" Target="../tags/tag833.xml"/><Relationship Id="rId446" Type="http://schemas.openxmlformats.org/officeDocument/2006/relationships/tags" Target="../tags/tag875.xml"/><Relationship Id="rId250" Type="http://schemas.openxmlformats.org/officeDocument/2006/relationships/tags" Target="../tags/tag679.xml"/><Relationship Id="rId292" Type="http://schemas.openxmlformats.org/officeDocument/2006/relationships/tags" Target="../tags/tag721.xml"/><Relationship Id="rId306" Type="http://schemas.openxmlformats.org/officeDocument/2006/relationships/tags" Target="../tags/tag735.xml"/><Relationship Id="rId45" Type="http://schemas.openxmlformats.org/officeDocument/2006/relationships/tags" Target="../tags/tag474.xml"/><Relationship Id="rId87" Type="http://schemas.openxmlformats.org/officeDocument/2006/relationships/tags" Target="../tags/tag516.xml"/><Relationship Id="rId110" Type="http://schemas.openxmlformats.org/officeDocument/2006/relationships/tags" Target="../tags/tag539.xml"/><Relationship Id="rId348" Type="http://schemas.openxmlformats.org/officeDocument/2006/relationships/tags" Target="../tags/tag777.xml"/><Relationship Id="rId152" Type="http://schemas.openxmlformats.org/officeDocument/2006/relationships/tags" Target="../tags/tag581.xml"/><Relationship Id="rId194" Type="http://schemas.openxmlformats.org/officeDocument/2006/relationships/tags" Target="../tags/tag623.xml"/><Relationship Id="rId208" Type="http://schemas.openxmlformats.org/officeDocument/2006/relationships/tags" Target="../tags/tag637.xml"/><Relationship Id="rId415" Type="http://schemas.openxmlformats.org/officeDocument/2006/relationships/tags" Target="../tags/tag844.xml"/><Relationship Id="rId457" Type="http://schemas.openxmlformats.org/officeDocument/2006/relationships/image" Target="../media/image2.png"/><Relationship Id="rId261" Type="http://schemas.openxmlformats.org/officeDocument/2006/relationships/tags" Target="../tags/tag690.xml"/><Relationship Id="rId14" Type="http://schemas.openxmlformats.org/officeDocument/2006/relationships/tags" Target="../tags/tag443.xml"/><Relationship Id="rId56" Type="http://schemas.openxmlformats.org/officeDocument/2006/relationships/tags" Target="../tags/tag485.xml"/><Relationship Id="rId317" Type="http://schemas.openxmlformats.org/officeDocument/2006/relationships/tags" Target="../tags/tag746.xml"/><Relationship Id="rId359" Type="http://schemas.openxmlformats.org/officeDocument/2006/relationships/tags" Target="../tags/tag788.xml"/><Relationship Id="rId98" Type="http://schemas.openxmlformats.org/officeDocument/2006/relationships/tags" Target="../tags/tag527.xml"/><Relationship Id="rId121" Type="http://schemas.openxmlformats.org/officeDocument/2006/relationships/tags" Target="../tags/tag550.xml"/><Relationship Id="rId163" Type="http://schemas.openxmlformats.org/officeDocument/2006/relationships/tags" Target="../tags/tag592.xml"/><Relationship Id="rId219" Type="http://schemas.openxmlformats.org/officeDocument/2006/relationships/tags" Target="../tags/tag648.xml"/><Relationship Id="rId370" Type="http://schemas.openxmlformats.org/officeDocument/2006/relationships/tags" Target="../tags/tag799.xml"/><Relationship Id="rId426" Type="http://schemas.openxmlformats.org/officeDocument/2006/relationships/tags" Target="../tags/tag855.xml"/><Relationship Id="rId230" Type="http://schemas.openxmlformats.org/officeDocument/2006/relationships/tags" Target="../tags/tag659.xml"/><Relationship Id="rId25" Type="http://schemas.openxmlformats.org/officeDocument/2006/relationships/tags" Target="../tags/tag454.xml"/><Relationship Id="rId67" Type="http://schemas.openxmlformats.org/officeDocument/2006/relationships/tags" Target="../tags/tag496.xml"/><Relationship Id="rId272" Type="http://schemas.openxmlformats.org/officeDocument/2006/relationships/tags" Target="../tags/tag701.xml"/><Relationship Id="rId328" Type="http://schemas.openxmlformats.org/officeDocument/2006/relationships/tags" Target="../tags/tag757.xml"/><Relationship Id="rId132" Type="http://schemas.openxmlformats.org/officeDocument/2006/relationships/tags" Target="../tags/tag561.xml"/><Relationship Id="rId174" Type="http://schemas.openxmlformats.org/officeDocument/2006/relationships/tags" Target="../tags/tag603.xml"/><Relationship Id="rId381" Type="http://schemas.openxmlformats.org/officeDocument/2006/relationships/tags" Target="../tags/tag810.xml"/><Relationship Id="rId241" Type="http://schemas.openxmlformats.org/officeDocument/2006/relationships/tags" Target="../tags/tag670.xml"/><Relationship Id="rId437" Type="http://schemas.openxmlformats.org/officeDocument/2006/relationships/tags" Target="../tags/tag866.xml"/><Relationship Id="rId36" Type="http://schemas.openxmlformats.org/officeDocument/2006/relationships/tags" Target="../tags/tag465.xml"/><Relationship Id="rId283" Type="http://schemas.openxmlformats.org/officeDocument/2006/relationships/tags" Target="../tags/tag712.xml"/><Relationship Id="rId339" Type="http://schemas.openxmlformats.org/officeDocument/2006/relationships/tags" Target="../tags/tag768.xml"/><Relationship Id="rId78" Type="http://schemas.openxmlformats.org/officeDocument/2006/relationships/tags" Target="../tags/tag507.xml"/><Relationship Id="rId101" Type="http://schemas.openxmlformats.org/officeDocument/2006/relationships/tags" Target="../tags/tag530.xml"/><Relationship Id="rId143" Type="http://schemas.openxmlformats.org/officeDocument/2006/relationships/tags" Target="../tags/tag572.xml"/><Relationship Id="rId185" Type="http://schemas.openxmlformats.org/officeDocument/2006/relationships/tags" Target="../tags/tag614.xml"/><Relationship Id="rId350" Type="http://schemas.openxmlformats.org/officeDocument/2006/relationships/tags" Target="../tags/tag779.xml"/><Relationship Id="rId406" Type="http://schemas.openxmlformats.org/officeDocument/2006/relationships/tags" Target="../tags/tag835.xml"/><Relationship Id="rId9" Type="http://schemas.openxmlformats.org/officeDocument/2006/relationships/tags" Target="../tags/tag438.xml"/><Relationship Id="rId210" Type="http://schemas.openxmlformats.org/officeDocument/2006/relationships/tags" Target="../tags/tag639.xml"/><Relationship Id="rId392" Type="http://schemas.openxmlformats.org/officeDocument/2006/relationships/tags" Target="../tags/tag821.xml"/><Relationship Id="rId448" Type="http://schemas.openxmlformats.org/officeDocument/2006/relationships/tags" Target="../tags/tag877.xml"/><Relationship Id="rId252" Type="http://schemas.openxmlformats.org/officeDocument/2006/relationships/tags" Target="../tags/tag681.xml"/><Relationship Id="rId294" Type="http://schemas.openxmlformats.org/officeDocument/2006/relationships/tags" Target="../tags/tag723.xml"/><Relationship Id="rId308" Type="http://schemas.openxmlformats.org/officeDocument/2006/relationships/tags" Target="../tags/tag737.xml"/><Relationship Id="rId47" Type="http://schemas.openxmlformats.org/officeDocument/2006/relationships/tags" Target="../tags/tag476.xml"/><Relationship Id="rId89" Type="http://schemas.openxmlformats.org/officeDocument/2006/relationships/tags" Target="../tags/tag518.xml"/><Relationship Id="rId112" Type="http://schemas.openxmlformats.org/officeDocument/2006/relationships/tags" Target="../tags/tag541.xml"/><Relationship Id="rId154" Type="http://schemas.openxmlformats.org/officeDocument/2006/relationships/tags" Target="../tags/tag583.xml"/><Relationship Id="rId361" Type="http://schemas.openxmlformats.org/officeDocument/2006/relationships/tags" Target="../tags/tag790.xml"/><Relationship Id="rId196" Type="http://schemas.openxmlformats.org/officeDocument/2006/relationships/tags" Target="../tags/tag625.xml"/><Relationship Id="rId417" Type="http://schemas.openxmlformats.org/officeDocument/2006/relationships/tags" Target="../tags/tag846.xml"/><Relationship Id="rId16" Type="http://schemas.openxmlformats.org/officeDocument/2006/relationships/tags" Target="../tags/tag445.xml"/><Relationship Id="rId221" Type="http://schemas.openxmlformats.org/officeDocument/2006/relationships/tags" Target="../tags/tag650.xml"/><Relationship Id="rId263" Type="http://schemas.openxmlformats.org/officeDocument/2006/relationships/tags" Target="../tags/tag692.xml"/><Relationship Id="rId319" Type="http://schemas.openxmlformats.org/officeDocument/2006/relationships/tags" Target="../tags/tag748.xml"/><Relationship Id="rId58" Type="http://schemas.openxmlformats.org/officeDocument/2006/relationships/tags" Target="../tags/tag487.xml"/><Relationship Id="rId123" Type="http://schemas.openxmlformats.org/officeDocument/2006/relationships/tags" Target="../tags/tag552.xml"/><Relationship Id="rId330" Type="http://schemas.openxmlformats.org/officeDocument/2006/relationships/tags" Target="../tags/tag759.xml"/><Relationship Id="rId165" Type="http://schemas.openxmlformats.org/officeDocument/2006/relationships/tags" Target="../tags/tag594.xml"/><Relationship Id="rId372" Type="http://schemas.openxmlformats.org/officeDocument/2006/relationships/tags" Target="../tags/tag801.xml"/><Relationship Id="rId428" Type="http://schemas.openxmlformats.org/officeDocument/2006/relationships/tags" Target="../tags/tag857.xml"/><Relationship Id="rId232" Type="http://schemas.openxmlformats.org/officeDocument/2006/relationships/tags" Target="../tags/tag661.xml"/><Relationship Id="rId274" Type="http://schemas.openxmlformats.org/officeDocument/2006/relationships/tags" Target="../tags/tag703.xml"/><Relationship Id="rId27" Type="http://schemas.openxmlformats.org/officeDocument/2006/relationships/tags" Target="../tags/tag456.xml"/><Relationship Id="rId69" Type="http://schemas.openxmlformats.org/officeDocument/2006/relationships/tags" Target="../tags/tag498.xml"/><Relationship Id="rId134" Type="http://schemas.openxmlformats.org/officeDocument/2006/relationships/tags" Target="../tags/tag563.xml"/><Relationship Id="rId80" Type="http://schemas.openxmlformats.org/officeDocument/2006/relationships/tags" Target="../tags/tag509.xml"/><Relationship Id="rId176" Type="http://schemas.openxmlformats.org/officeDocument/2006/relationships/tags" Target="../tags/tag605.xml"/><Relationship Id="rId341" Type="http://schemas.openxmlformats.org/officeDocument/2006/relationships/tags" Target="../tags/tag770.xml"/><Relationship Id="rId383" Type="http://schemas.openxmlformats.org/officeDocument/2006/relationships/tags" Target="../tags/tag812.xml"/><Relationship Id="rId439" Type="http://schemas.openxmlformats.org/officeDocument/2006/relationships/tags" Target="../tags/tag868.xml"/><Relationship Id="rId201" Type="http://schemas.openxmlformats.org/officeDocument/2006/relationships/tags" Target="../tags/tag630.xml"/><Relationship Id="rId243" Type="http://schemas.openxmlformats.org/officeDocument/2006/relationships/tags" Target="../tags/tag672.xml"/><Relationship Id="rId285" Type="http://schemas.openxmlformats.org/officeDocument/2006/relationships/tags" Target="../tags/tag714.xml"/><Relationship Id="rId450" Type="http://schemas.openxmlformats.org/officeDocument/2006/relationships/notesSlide" Target="../notesSlides/notesSlide12.xml"/><Relationship Id="rId38" Type="http://schemas.openxmlformats.org/officeDocument/2006/relationships/tags" Target="../tags/tag467.xml"/><Relationship Id="rId103" Type="http://schemas.openxmlformats.org/officeDocument/2006/relationships/tags" Target="../tags/tag532.xml"/><Relationship Id="rId310" Type="http://schemas.openxmlformats.org/officeDocument/2006/relationships/tags" Target="../tags/tag739.xml"/><Relationship Id="rId91" Type="http://schemas.openxmlformats.org/officeDocument/2006/relationships/tags" Target="../tags/tag520.xml"/><Relationship Id="rId145" Type="http://schemas.openxmlformats.org/officeDocument/2006/relationships/tags" Target="../tags/tag574.xml"/><Relationship Id="rId187" Type="http://schemas.openxmlformats.org/officeDocument/2006/relationships/tags" Target="../tags/tag616.xml"/><Relationship Id="rId352" Type="http://schemas.openxmlformats.org/officeDocument/2006/relationships/tags" Target="../tags/tag781.xml"/><Relationship Id="rId394" Type="http://schemas.openxmlformats.org/officeDocument/2006/relationships/tags" Target="../tags/tag823.xml"/><Relationship Id="rId408" Type="http://schemas.openxmlformats.org/officeDocument/2006/relationships/tags" Target="../tags/tag837.xml"/><Relationship Id="rId212" Type="http://schemas.openxmlformats.org/officeDocument/2006/relationships/tags" Target="../tags/tag641.xml"/><Relationship Id="rId254" Type="http://schemas.openxmlformats.org/officeDocument/2006/relationships/tags" Target="../tags/tag683.xml"/><Relationship Id="rId49" Type="http://schemas.openxmlformats.org/officeDocument/2006/relationships/tags" Target="../tags/tag478.xml"/><Relationship Id="rId114" Type="http://schemas.openxmlformats.org/officeDocument/2006/relationships/tags" Target="../tags/tag543.xml"/><Relationship Id="rId296" Type="http://schemas.openxmlformats.org/officeDocument/2006/relationships/tags" Target="../tags/tag725.xml"/><Relationship Id="rId60" Type="http://schemas.openxmlformats.org/officeDocument/2006/relationships/tags" Target="../tags/tag489.xml"/><Relationship Id="rId156" Type="http://schemas.openxmlformats.org/officeDocument/2006/relationships/tags" Target="../tags/tag585.xml"/><Relationship Id="rId198" Type="http://schemas.openxmlformats.org/officeDocument/2006/relationships/tags" Target="../tags/tag627.xml"/><Relationship Id="rId321" Type="http://schemas.openxmlformats.org/officeDocument/2006/relationships/tags" Target="../tags/tag750.xml"/><Relationship Id="rId363" Type="http://schemas.openxmlformats.org/officeDocument/2006/relationships/tags" Target="../tags/tag792.xml"/><Relationship Id="rId419" Type="http://schemas.openxmlformats.org/officeDocument/2006/relationships/tags" Target="../tags/tag848.xml"/><Relationship Id="rId223" Type="http://schemas.openxmlformats.org/officeDocument/2006/relationships/tags" Target="../tags/tag652.xml"/><Relationship Id="rId430" Type="http://schemas.openxmlformats.org/officeDocument/2006/relationships/tags" Target="../tags/tag859.xml"/><Relationship Id="rId18" Type="http://schemas.openxmlformats.org/officeDocument/2006/relationships/tags" Target="../tags/tag447.xml"/><Relationship Id="rId265" Type="http://schemas.openxmlformats.org/officeDocument/2006/relationships/tags" Target="../tags/tag694.xml"/><Relationship Id="rId125" Type="http://schemas.openxmlformats.org/officeDocument/2006/relationships/tags" Target="../tags/tag554.xml"/><Relationship Id="rId167" Type="http://schemas.openxmlformats.org/officeDocument/2006/relationships/tags" Target="../tags/tag596.xml"/><Relationship Id="rId332" Type="http://schemas.openxmlformats.org/officeDocument/2006/relationships/tags" Target="../tags/tag761.xml"/><Relationship Id="rId374" Type="http://schemas.openxmlformats.org/officeDocument/2006/relationships/tags" Target="../tags/tag803.xml"/><Relationship Id="rId71" Type="http://schemas.openxmlformats.org/officeDocument/2006/relationships/tags" Target="../tags/tag500.xml"/><Relationship Id="rId234" Type="http://schemas.openxmlformats.org/officeDocument/2006/relationships/tags" Target="../tags/tag663.xml"/><Relationship Id="rId2" Type="http://schemas.openxmlformats.org/officeDocument/2006/relationships/tags" Target="../tags/tag431.xml"/><Relationship Id="rId29" Type="http://schemas.openxmlformats.org/officeDocument/2006/relationships/tags" Target="../tags/tag458.xml"/><Relationship Id="rId255" Type="http://schemas.openxmlformats.org/officeDocument/2006/relationships/tags" Target="../tags/tag684.xml"/><Relationship Id="rId276" Type="http://schemas.openxmlformats.org/officeDocument/2006/relationships/tags" Target="../tags/tag705.xml"/><Relationship Id="rId297" Type="http://schemas.openxmlformats.org/officeDocument/2006/relationships/tags" Target="../tags/tag726.xml"/><Relationship Id="rId441" Type="http://schemas.openxmlformats.org/officeDocument/2006/relationships/tags" Target="../tags/tag870.xml"/><Relationship Id="rId40" Type="http://schemas.openxmlformats.org/officeDocument/2006/relationships/tags" Target="../tags/tag469.xml"/><Relationship Id="rId115" Type="http://schemas.openxmlformats.org/officeDocument/2006/relationships/tags" Target="../tags/tag544.xml"/><Relationship Id="rId136" Type="http://schemas.openxmlformats.org/officeDocument/2006/relationships/tags" Target="../tags/tag565.xml"/><Relationship Id="rId157" Type="http://schemas.openxmlformats.org/officeDocument/2006/relationships/tags" Target="../tags/tag586.xml"/><Relationship Id="rId178" Type="http://schemas.openxmlformats.org/officeDocument/2006/relationships/tags" Target="../tags/tag607.xml"/><Relationship Id="rId301" Type="http://schemas.openxmlformats.org/officeDocument/2006/relationships/tags" Target="../tags/tag730.xml"/><Relationship Id="rId322" Type="http://schemas.openxmlformats.org/officeDocument/2006/relationships/tags" Target="../tags/tag751.xml"/><Relationship Id="rId343" Type="http://schemas.openxmlformats.org/officeDocument/2006/relationships/tags" Target="../tags/tag772.xml"/><Relationship Id="rId364" Type="http://schemas.openxmlformats.org/officeDocument/2006/relationships/tags" Target="../tags/tag793.xml"/><Relationship Id="rId61" Type="http://schemas.openxmlformats.org/officeDocument/2006/relationships/tags" Target="../tags/tag490.xml"/><Relationship Id="rId82" Type="http://schemas.openxmlformats.org/officeDocument/2006/relationships/tags" Target="../tags/tag511.xml"/><Relationship Id="rId199" Type="http://schemas.openxmlformats.org/officeDocument/2006/relationships/tags" Target="../tags/tag628.xml"/><Relationship Id="rId203" Type="http://schemas.openxmlformats.org/officeDocument/2006/relationships/tags" Target="../tags/tag632.xml"/><Relationship Id="rId385" Type="http://schemas.openxmlformats.org/officeDocument/2006/relationships/tags" Target="../tags/tag814.xml"/><Relationship Id="rId19" Type="http://schemas.openxmlformats.org/officeDocument/2006/relationships/tags" Target="../tags/tag448.xml"/><Relationship Id="rId224" Type="http://schemas.openxmlformats.org/officeDocument/2006/relationships/tags" Target="../tags/tag653.xml"/><Relationship Id="rId245" Type="http://schemas.openxmlformats.org/officeDocument/2006/relationships/tags" Target="../tags/tag674.xml"/><Relationship Id="rId266" Type="http://schemas.openxmlformats.org/officeDocument/2006/relationships/tags" Target="../tags/tag695.xml"/><Relationship Id="rId287" Type="http://schemas.openxmlformats.org/officeDocument/2006/relationships/tags" Target="../tags/tag716.xml"/><Relationship Id="rId410" Type="http://schemas.openxmlformats.org/officeDocument/2006/relationships/tags" Target="../tags/tag839.xml"/><Relationship Id="rId431" Type="http://schemas.openxmlformats.org/officeDocument/2006/relationships/tags" Target="../tags/tag860.xml"/><Relationship Id="rId452" Type="http://schemas.microsoft.com/office/2007/relationships/hdphoto" Target="../media/hdphoto7.wdp"/><Relationship Id="rId30" Type="http://schemas.openxmlformats.org/officeDocument/2006/relationships/tags" Target="../tags/tag459.xml"/><Relationship Id="rId105" Type="http://schemas.openxmlformats.org/officeDocument/2006/relationships/tags" Target="../tags/tag534.xml"/><Relationship Id="rId126" Type="http://schemas.openxmlformats.org/officeDocument/2006/relationships/tags" Target="../tags/tag555.xml"/><Relationship Id="rId147" Type="http://schemas.openxmlformats.org/officeDocument/2006/relationships/tags" Target="../tags/tag576.xml"/><Relationship Id="rId168" Type="http://schemas.openxmlformats.org/officeDocument/2006/relationships/tags" Target="../tags/tag597.xml"/><Relationship Id="rId312" Type="http://schemas.openxmlformats.org/officeDocument/2006/relationships/tags" Target="../tags/tag741.xml"/><Relationship Id="rId333" Type="http://schemas.openxmlformats.org/officeDocument/2006/relationships/tags" Target="../tags/tag762.xml"/><Relationship Id="rId354" Type="http://schemas.openxmlformats.org/officeDocument/2006/relationships/tags" Target="../tags/tag783.xml"/><Relationship Id="rId51" Type="http://schemas.openxmlformats.org/officeDocument/2006/relationships/tags" Target="../tags/tag480.xml"/><Relationship Id="rId72" Type="http://schemas.openxmlformats.org/officeDocument/2006/relationships/tags" Target="../tags/tag501.xml"/><Relationship Id="rId93" Type="http://schemas.openxmlformats.org/officeDocument/2006/relationships/tags" Target="../tags/tag522.xml"/><Relationship Id="rId189" Type="http://schemas.openxmlformats.org/officeDocument/2006/relationships/tags" Target="../tags/tag618.xml"/><Relationship Id="rId375" Type="http://schemas.openxmlformats.org/officeDocument/2006/relationships/tags" Target="../tags/tag804.xml"/><Relationship Id="rId396" Type="http://schemas.openxmlformats.org/officeDocument/2006/relationships/tags" Target="../tags/tag825.xml"/><Relationship Id="rId3" Type="http://schemas.openxmlformats.org/officeDocument/2006/relationships/tags" Target="../tags/tag432.xml"/><Relationship Id="rId214" Type="http://schemas.openxmlformats.org/officeDocument/2006/relationships/tags" Target="../tags/tag643.xml"/><Relationship Id="rId235" Type="http://schemas.openxmlformats.org/officeDocument/2006/relationships/tags" Target="../tags/tag664.xml"/><Relationship Id="rId256" Type="http://schemas.openxmlformats.org/officeDocument/2006/relationships/tags" Target="../tags/tag685.xml"/><Relationship Id="rId277" Type="http://schemas.openxmlformats.org/officeDocument/2006/relationships/tags" Target="../tags/tag706.xml"/><Relationship Id="rId298" Type="http://schemas.openxmlformats.org/officeDocument/2006/relationships/tags" Target="../tags/tag727.xml"/><Relationship Id="rId400" Type="http://schemas.openxmlformats.org/officeDocument/2006/relationships/tags" Target="../tags/tag829.xml"/><Relationship Id="rId421" Type="http://schemas.openxmlformats.org/officeDocument/2006/relationships/tags" Target="../tags/tag850.xml"/><Relationship Id="rId442" Type="http://schemas.openxmlformats.org/officeDocument/2006/relationships/tags" Target="../tags/tag871.xml"/><Relationship Id="rId116" Type="http://schemas.openxmlformats.org/officeDocument/2006/relationships/tags" Target="../tags/tag545.xml"/><Relationship Id="rId137" Type="http://schemas.openxmlformats.org/officeDocument/2006/relationships/tags" Target="../tags/tag566.xml"/><Relationship Id="rId158" Type="http://schemas.openxmlformats.org/officeDocument/2006/relationships/tags" Target="../tags/tag587.xml"/><Relationship Id="rId302" Type="http://schemas.openxmlformats.org/officeDocument/2006/relationships/tags" Target="../tags/tag731.xml"/><Relationship Id="rId323" Type="http://schemas.openxmlformats.org/officeDocument/2006/relationships/tags" Target="../tags/tag752.xml"/><Relationship Id="rId344" Type="http://schemas.openxmlformats.org/officeDocument/2006/relationships/tags" Target="../tags/tag773.xml"/><Relationship Id="rId20" Type="http://schemas.openxmlformats.org/officeDocument/2006/relationships/tags" Target="../tags/tag449.xml"/><Relationship Id="rId41" Type="http://schemas.openxmlformats.org/officeDocument/2006/relationships/tags" Target="../tags/tag470.xml"/><Relationship Id="rId62" Type="http://schemas.openxmlformats.org/officeDocument/2006/relationships/tags" Target="../tags/tag491.xml"/><Relationship Id="rId83" Type="http://schemas.openxmlformats.org/officeDocument/2006/relationships/tags" Target="../tags/tag512.xml"/><Relationship Id="rId179" Type="http://schemas.openxmlformats.org/officeDocument/2006/relationships/tags" Target="../tags/tag608.xml"/><Relationship Id="rId365" Type="http://schemas.openxmlformats.org/officeDocument/2006/relationships/tags" Target="../tags/tag794.xml"/><Relationship Id="rId386" Type="http://schemas.openxmlformats.org/officeDocument/2006/relationships/tags" Target="../tags/tag815.xml"/><Relationship Id="rId190" Type="http://schemas.openxmlformats.org/officeDocument/2006/relationships/tags" Target="../tags/tag619.xml"/><Relationship Id="rId204" Type="http://schemas.openxmlformats.org/officeDocument/2006/relationships/tags" Target="../tags/tag633.xml"/><Relationship Id="rId225" Type="http://schemas.openxmlformats.org/officeDocument/2006/relationships/tags" Target="../tags/tag654.xml"/><Relationship Id="rId246" Type="http://schemas.openxmlformats.org/officeDocument/2006/relationships/tags" Target="../tags/tag675.xml"/><Relationship Id="rId267" Type="http://schemas.openxmlformats.org/officeDocument/2006/relationships/tags" Target="../tags/tag696.xml"/><Relationship Id="rId288" Type="http://schemas.openxmlformats.org/officeDocument/2006/relationships/tags" Target="../tags/tag717.xml"/><Relationship Id="rId411" Type="http://schemas.openxmlformats.org/officeDocument/2006/relationships/tags" Target="../tags/tag840.xml"/><Relationship Id="rId432" Type="http://schemas.openxmlformats.org/officeDocument/2006/relationships/tags" Target="../tags/tag861.xml"/><Relationship Id="rId453" Type="http://schemas.openxmlformats.org/officeDocument/2006/relationships/image" Target="../media/image44.png"/><Relationship Id="rId106" Type="http://schemas.openxmlformats.org/officeDocument/2006/relationships/tags" Target="../tags/tag535.xml"/><Relationship Id="rId127" Type="http://schemas.openxmlformats.org/officeDocument/2006/relationships/tags" Target="../tags/tag556.xml"/><Relationship Id="rId313" Type="http://schemas.openxmlformats.org/officeDocument/2006/relationships/tags" Target="../tags/tag742.xml"/><Relationship Id="rId10" Type="http://schemas.openxmlformats.org/officeDocument/2006/relationships/tags" Target="../tags/tag439.xml"/><Relationship Id="rId31" Type="http://schemas.openxmlformats.org/officeDocument/2006/relationships/tags" Target="../tags/tag460.xml"/><Relationship Id="rId52" Type="http://schemas.openxmlformats.org/officeDocument/2006/relationships/tags" Target="../tags/tag481.xml"/><Relationship Id="rId73" Type="http://schemas.openxmlformats.org/officeDocument/2006/relationships/tags" Target="../tags/tag502.xml"/><Relationship Id="rId94" Type="http://schemas.openxmlformats.org/officeDocument/2006/relationships/tags" Target="../tags/tag523.xml"/><Relationship Id="rId148" Type="http://schemas.openxmlformats.org/officeDocument/2006/relationships/tags" Target="../tags/tag577.xml"/><Relationship Id="rId169" Type="http://schemas.openxmlformats.org/officeDocument/2006/relationships/tags" Target="../tags/tag598.xml"/><Relationship Id="rId334" Type="http://schemas.openxmlformats.org/officeDocument/2006/relationships/tags" Target="../tags/tag763.xml"/><Relationship Id="rId355" Type="http://schemas.openxmlformats.org/officeDocument/2006/relationships/tags" Target="../tags/tag784.xml"/><Relationship Id="rId376" Type="http://schemas.openxmlformats.org/officeDocument/2006/relationships/tags" Target="../tags/tag805.xml"/><Relationship Id="rId397" Type="http://schemas.openxmlformats.org/officeDocument/2006/relationships/tags" Target="../tags/tag826.xml"/><Relationship Id="rId4" Type="http://schemas.openxmlformats.org/officeDocument/2006/relationships/tags" Target="../tags/tag433.xml"/><Relationship Id="rId180" Type="http://schemas.openxmlformats.org/officeDocument/2006/relationships/tags" Target="../tags/tag609.xml"/><Relationship Id="rId215" Type="http://schemas.openxmlformats.org/officeDocument/2006/relationships/tags" Target="../tags/tag644.xml"/><Relationship Id="rId236" Type="http://schemas.openxmlformats.org/officeDocument/2006/relationships/tags" Target="../tags/tag665.xml"/><Relationship Id="rId257" Type="http://schemas.openxmlformats.org/officeDocument/2006/relationships/tags" Target="../tags/tag686.xml"/><Relationship Id="rId278" Type="http://schemas.openxmlformats.org/officeDocument/2006/relationships/tags" Target="../tags/tag707.xml"/><Relationship Id="rId401" Type="http://schemas.openxmlformats.org/officeDocument/2006/relationships/tags" Target="../tags/tag830.xml"/><Relationship Id="rId422" Type="http://schemas.openxmlformats.org/officeDocument/2006/relationships/tags" Target="../tags/tag851.xml"/><Relationship Id="rId443" Type="http://schemas.openxmlformats.org/officeDocument/2006/relationships/tags" Target="../tags/tag872.xml"/><Relationship Id="rId303" Type="http://schemas.openxmlformats.org/officeDocument/2006/relationships/tags" Target="../tags/tag732.xml"/><Relationship Id="rId42" Type="http://schemas.openxmlformats.org/officeDocument/2006/relationships/tags" Target="../tags/tag471.xml"/><Relationship Id="rId84" Type="http://schemas.openxmlformats.org/officeDocument/2006/relationships/tags" Target="../tags/tag513.xml"/><Relationship Id="rId138" Type="http://schemas.openxmlformats.org/officeDocument/2006/relationships/tags" Target="../tags/tag567.xml"/><Relationship Id="rId345" Type="http://schemas.openxmlformats.org/officeDocument/2006/relationships/tags" Target="../tags/tag774.xml"/><Relationship Id="rId387" Type="http://schemas.openxmlformats.org/officeDocument/2006/relationships/tags" Target="../tags/tag816.xml"/><Relationship Id="rId191" Type="http://schemas.openxmlformats.org/officeDocument/2006/relationships/tags" Target="../tags/tag620.xml"/><Relationship Id="rId205" Type="http://schemas.openxmlformats.org/officeDocument/2006/relationships/tags" Target="../tags/tag634.xml"/><Relationship Id="rId247" Type="http://schemas.openxmlformats.org/officeDocument/2006/relationships/tags" Target="../tags/tag676.xml"/><Relationship Id="rId412" Type="http://schemas.openxmlformats.org/officeDocument/2006/relationships/tags" Target="../tags/tag841.xml"/><Relationship Id="rId107" Type="http://schemas.openxmlformats.org/officeDocument/2006/relationships/tags" Target="../tags/tag536.xml"/><Relationship Id="rId289" Type="http://schemas.openxmlformats.org/officeDocument/2006/relationships/tags" Target="../tags/tag718.xml"/><Relationship Id="rId454" Type="http://schemas.microsoft.com/office/2007/relationships/hdphoto" Target="../media/hdphoto8.wdp"/><Relationship Id="rId11" Type="http://schemas.openxmlformats.org/officeDocument/2006/relationships/tags" Target="../tags/tag440.xml"/><Relationship Id="rId53" Type="http://schemas.openxmlformats.org/officeDocument/2006/relationships/tags" Target="../tags/tag482.xml"/><Relationship Id="rId149" Type="http://schemas.openxmlformats.org/officeDocument/2006/relationships/tags" Target="../tags/tag578.xml"/><Relationship Id="rId314" Type="http://schemas.openxmlformats.org/officeDocument/2006/relationships/tags" Target="../tags/tag743.xml"/><Relationship Id="rId356" Type="http://schemas.openxmlformats.org/officeDocument/2006/relationships/tags" Target="../tags/tag785.xml"/><Relationship Id="rId398" Type="http://schemas.openxmlformats.org/officeDocument/2006/relationships/tags" Target="../tags/tag827.xml"/><Relationship Id="rId95" Type="http://schemas.openxmlformats.org/officeDocument/2006/relationships/tags" Target="../tags/tag524.xml"/><Relationship Id="rId160" Type="http://schemas.openxmlformats.org/officeDocument/2006/relationships/tags" Target="../tags/tag589.xml"/><Relationship Id="rId216" Type="http://schemas.openxmlformats.org/officeDocument/2006/relationships/tags" Target="../tags/tag645.xml"/><Relationship Id="rId423" Type="http://schemas.openxmlformats.org/officeDocument/2006/relationships/tags" Target="../tags/tag852.xml"/><Relationship Id="rId258" Type="http://schemas.openxmlformats.org/officeDocument/2006/relationships/tags" Target="../tags/tag687.xml"/><Relationship Id="rId22" Type="http://schemas.openxmlformats.org/officeDocument/2006/relationships/tags" Target="../tags/tag451.xml"/><Relationship Id="rId64" Type="http://schemas.openxmlformats.org/officeDocument/2006/relationships/tags" Target="../tags/tag493.xml"/><Relationship Id="rId118" Type="http://schemas.openxmlformats.org/officeDocument/2006/relationships/tags" Target="../tags/tag547.xml"/><Relationship Id="rId325" Type="http://schemas.openxmlformats.org/officeDocument/2006/relationships/tags" Target="../tags/tag754.xml"/><Relationship Id="rId367" Type="http://schemas.openxmlformats.org/officeDocument/2006/relationships/tags" Target="../tags/tag796.xml"/><Relationship Id="rId171" Type="http://schemas.openxmlformats.org/officeDocument/2006/relationships/tags" Target="../tags/tag600.xml"/><Relationship Id="rId227" Type="http://schemas.openxmlformats.org/officeDocument/2006/relationships/tags" Target="../tags/tag656.xml"/><Relationship Id="rId269" Type="http://schemas.openxmlformats.org/officeDocument/2006/relationships/tags" Target="../tags/tag698.xml"/><Relationship Id="rId434" Type="http://schemas.openxmlformats.org/officeDocument/2006/relationships/tags" Target="../tags/tag863.xml"/><Relationship Id="rId33" Type="http://schemas.openxmlformats.org/officeDocument/2006/relationships/tags" Target="../tags/tag462.xml"/><Relationship Id="rId129" Type="http://schemas.openxmlformats.org/officeDocument/2006/relationships/tags" Target="../tags/tag558.xml"/><Relationship Id="rId280" Type="http://schemas.openxmlformats.org/officeDocument/2006/relationships/tags" Target="../tags/tag709.xml"/><Relationship Id="rId336" Type="http://schemas.openxmlformats.org/officeDocument/2006/relationships/tags" Target="../tags/tag765.xml"/><Relationship Id="rId75" Type="http://schemas.openxmlformats.org/officeDocument/2006/relationships/tags" Target="../tags/tag504.xml"/><Relationship Id="rId140" Type="http://schemas.openxmlformats.org/officeDocument/2006/relationships/tags" Target="../tags/tag569.xml"/><Relationship Id="rId182" Type="http://schemas.openxmlformats.org/officeDocument/2006/relationships/tags" Target="../tags/tag611.xml"/><Relationship Id="rId378" Type="http://schemas.openxmlformats.org/officeDocument/2006/relationships/tags" Target="../tags/tag807.xml"/><Relationship Id="rId403" Type="http://schemas.openxmlformats.org/officeDocument/2006/relationships/tags" Target="../tags/tag832.xml"/><Relationship Id="rId6" Type="http://schemas.openxmlformats.org/officeDocument/2006/relationships/tags" Target="../tags/tag435.xml"/><Relationship Id="rId238" Type="http://schemas.openxmlformats.org/officeDocument/2006/relationships/tags" Target="../tags/tag667.xml"/><Relationship Id="rId445" Type="http://schemas.openxmlformats.org/officeDocument/2006/relationships/tags" Target="../tags/tag874.xml"/><Relationship Id="rId291" Type="http://schemas.openxmlformats.org/officeDocument/2006/relationships/tags" Target="../tags/tag720.xml"/><Relationship Id="rId305" Type="http://schemas.openxmlformats.org/officeDocument/2006/relationships/tags" Target="../tags/tag734.xml"/><Relationship Id="rId347" Type="http://schemas.openxmlformats.org/officeDocument/2006/relationships/tags" Target="../tags/tag776.xml"/><Relationship Id="rId44" Type="http://schemas.openxmlformats.org/officeDocument/2006/relationships/tags" Target="../tags/tag473.xml"/><Relationship Id="rId86" Type="http://schemas.openxmlformats.org/officeDocument/2006/relationships/tags" Target="../tags/tag515.xml"/><Relationship Id="rId151" Type="http://schemas.openxmlformats.org/officeDocument/2006/relationships/tags" Target="../tags/tag580.xml"/><Relationship Id="rId389" Type="http://schemas.openxmlformats.org/officeDocument/2006/relationships/tags" Target="../tags/tag818.xml"/><Relationship Id="rId193" Type="http://schemas.openxmlformats.org/officeDocument/2006/relationships/tags" Target="../tags/tag622.xml"/><Relationship Id="rId207" Type="http://schemas.openxmlformats.org/officeDocument/2006/relationships/tags" Target="../tags/tag636.xml"/><Relationship Id="rId249" Type="http://schemas.openxmlformats.org/officeDocument/2006/relationships/tags" Target="../tags/tag678.xml"/><Relationship Id="rId414" Type="http://schemas.openxmlformats.org/officeDocument/2006/relationships/tags" Target="../tags/tag843.xml"/><Relationship Id="rId456" Type="http://schemas.openxmlformats.org/officeDocument/2006/relationships/image" Target="../media/image45.png"/><Relationship Id="rId13" Type="http://schemas.openxmlformats.org/officeDocument/2006/relationships/tags" Target="../tags/tag442.xml"/><Relationship Id="rId109" Type="http://schemas.openxmlformats.org/officeDocument/2006/relationships/tags" Target="../tags/tag538.xml"/><Relationship Id="rId260" Type="http://schemas.openxmlformats.org/officeDocument/2006/relationships/tags" Target="../tags/tag689.xml"/><Relationship Id="rId316" Type="http://schemas.openxmlformats.org/officeDocument/2006/relationships/tags" Target="../tags/tag745.xml"/><Relationship Id="rId55" Type="http://schemas.openxmlformats.org/officeDocument/2006/relationships/tags" Target="../tags/tag484.xml"/><Relationship Id="rId97" Type="http://schemas.openxmlformats.org/officeDocument/2006/relationships/tags" Target="../tags/tag526.xml"/><Relationship Id="rId120" Type="http://schemas.openxmlformats.org/officeDocument/2006/relationships/tags" Target="../tags/tag549.xml"/><Relationship Id="rId358" Type="http://schemas.openxmlformats.org/officeDocument/2006/relationships/tags" Target="../tags/tag787.xml"/><Relationship Id="rId162" Type="http://schemas.openxmlformats.org/officeDocument/2006/relationships/tags" Target="../tags/tag591.xml"/><Relationship Id="rId218" Type="http://schemas.openxmlformats.org/officeDocument/2006/relationships/tags" Target="../tags/tag647.xml"/><Relationship Id="rId425" Type="http://schemas.openxmlformats.org/officeDocument/2006/relationships/tags" Target="../tags/tag854.xml"/><Relationship Id="rId271" Type="http://schemas.openxmlformats.org/officeDocument/2006/relationships/tags" Target="../tags/tag700.xml"/><Relationship Id="rId24" Type="http://schemas.openxmlformats.org/officeDocument/2006/relationships/tags" Target="../tags/tag453.xml"/><Relationship Id="rId66" Type="http://schemas.openxmlformats.org/officeDocument/2006/relationships/tags" Target="../tags/tag495.xml"/><Relationship Id="rId131" Type="http://schemas.openxmlformats.org/officeDocument/2006/relationships/tags" Target="../tags/tag560.xml"/><Relationship Id="rId327" Type="http://schemas.openxmlformats.org/officeDocument/2006/relationships/tags" Target="../tags/tag756.xml"/><Relationship Id="rId369" Type="http://schemas.openxmlformats.org/officeDocument/2006/relationships/tags" Target="../tags/tag798.xml"/><Relationship Id="rId173" Type="http://schemas.openxmlformats.org/officeDocument/2006/relationships/tags" Target="../tags/tag602.xml"/><Relationship Id="rId229" Type="http://schemas.openxmlformats.org/officeDocument/2006/relationships/tags" Target="../tags/tag658.xml"/><Relationship Id="rId380" Type="http://schemas.openxmlformats.org/officeDocument/2006/relationships/tags" Target="../tags/tag809.xml"/><Relationship Id="rId436" Type="http://schemas.openxmlformats.org/officeDocument/2006/relationships/tags" Target="../tags/tag865.xml"/><Relationship Id="rId240" Type="http://schemas.openxmlformats.org/officeDocument/2006/relationships/tags" Target="../tags/tag669.xml"/><Relationship Id="rId35" Type="http://schemas.openxmlformats.org/officeDocument/2006/relationships/tags" Target="../tags/tag464.xml"/><Relationship Id="rId77" Type="http://schemas.openxmlformats.org/officeDocument/2006/relationships/tags" Target="../tags/tag506.xml"/><Relationship Id="rId100" Type="http://schemas.openxmlformats.org/officeDocument/2006/relationships/tags" Target="../tags/tag529.xml"/><Relationship Id="rId282" Type="http://schemas.openxmlformats.org/officeDocument/2006/relationships/tags" Target="../tags/tag711.xml"/><Relationship Id="rId338" Type="http://schemas.openxmlformats.org/officeDocument/2006/relationships/tags" Target="../tags/tag767.xml"/><Relationship Id="rId8" Type="http://schemas.openxmlformats.org/officeDocument/2006/relationships/tags" Target="../tags/tag437.xml"/><Relationship Id="rId142" Type="http://schemas.openxmlformats.org/officeDocument/2006/relationships/tags" Target="../tags/tag571.xml"/><Relationship Id="rId184" Type="http://schemas.openxmlformats.org/officeDocument/2006/relationships/tags" Target="../tags/tag613.xml"/><Relationship Id="rId391" Type="http://schemas.openxmlformats.org/officeDocument/2006/relationships/tags" Target="../tags/tag820.xml"/><Relationship Id="rId405" Type="http://schemas.openxmlformats.org/officeDocument/2006/relationships/tags" Target="../tags/tag834.xml"/><Relationship Id="rId447" Type="http://schemas.openxmlformats.org/officeDocument/2006/relationships/tags" Target="../tags/tag876.xml"/><Relationship Id="rId251" Type="http://schemas.openxmlformats.org/officeDocument/2006/relationships/tags" Target="../tags/tag680.xml"/><Relationship Id="rId46" Type="http://schemas.openxmlformats.org/officeDocument/2006/relationships/tags" Target="../tags/tag475.xml"/><Relationship Id="rId293" Type="http://schemas.openxmlformats.org/officeDocument/2006/relationships/tags" Target="../tags/tag722.xml"/><Relationship Id="rId307" Type="http://schemas.openxmlformats.org/officeDocument/2006/relationships/tags" Target="../tags/tag736.xml"/><Relationship Id="rId349" Type="http://schemas.openxmlformats.org/officeDocument/2006/relationships/tags" Target="../tags/tag778.xml"/><Relationship Id="rId88" Type="http://schemas.openxmlformats.org/officeDocument/2006/relationships/tags" Target="../tags/tag517.xml"/><Relationship Id="rId111" Type="http://schemas.openxmlformats.org/officeDocument/2006/relationships/tags" Target="../tags/tag540.xml"/><Relationship Id="rId153" Type="http://schemas.openxmlformats.org/officeDocument/2006/relationships/tags" Target="../tags/tag582.xml"/><Relationship Id="rId195" Type="http://schemas.openxmlformats.org/officeDocument/2006/relationships/tags" Target="../tags/tag624.xml"/><Relationship Id="rId209" Type="http://schemas.openxmlformats.org/officeDocument/2006/relationships/tags" Target="../tags/tag638.xml"/><Relationship Id="rId360" Type="http://schemas.openxmlformats.org/officeDocument/2006/relationships/tags" Target="../tags/tag789.xml"/><Relationship Id="rId416" Type="http://schemas.openxmlformats.org/officeDocument/2006/relationships/tags" Target="../tags/tag845.xml"/><Relationship Id="rId220" Type="http://schemas.openxmlformats.org/officeDocument/2006/relationships/tags" Target="../tags/tag649.xml"/><Relationship Id="rId15" Type="http://schemas.openxmlformats.org/officeDocument/2006/relationships/tags" Target="../tags/tag444.xml"/><Relationship Id="rId57" Type="http://schemas.openxmlformats.org/officeDocument/2006/relationships/tags" Target="../tags/tag486.xml"/><Relationship Id="rId262" Type="http://schemas.openxmlformats.org/officeDocument/2006/relationships/tags" Target="../tags/tag691.xml"/><Relationship Id="rId318" Type="http://schemas.openxmlformats.org/officeDocument/2006/relationships/tags" Target="../tags/tag747.xml"/><Relationship Id="rId99" Type="http://schemas.openxmlformats.org/officeDocument/2006/relationships/tags" Target="../tags/tag528.xml"/><Relationship Id="rId122" Type="http://schemas.openxmlformats.org/officeDocument/2006/relationships/tags" Target="../tags/tag551.xml"/><Relationship Id="rId164" Type="http://schemas.openxmlformats.org/officeDocument/2006/relationships/tags" Target="../tags/tag593.xml"/><Relationship Id="rId371" Type="http://schemas.openxmlformats.org/officeDocument/2006/relationships/tags" Target="../tags/tag800.xml"/><Relationship Id="rId427" Type="http://schemas.openxmlformats.org/officeDocument/2006/relationships/tags" Target="../tags/tag856.xml"/><Relationship Id="rId26" Type="http://schemas.openxmlformats.org/officeDocument/2006/relationships/tags" Target="../tags/tag455.xml"/><Relationship Id="rId231" Type="http://schemas.openxmlformats.org/officeDocument/2006/relationships/tags" Target="../tags/tag660.xml"/><Relationship Id="rId273" Type="http://schemas.openxmlformats.org/officeDocument/2006/relationships/tags" Target="../tags/tag702.xml"/><Relationship Id="rId329" Type="http://schemas.openxmlformats.org/officeDocument/2006/relationships/tags" Target="../tags/tag758.xml"/><Relationship Id="rId68" Type="http://schemas.openxmlformats.org/officeDocument/2006/relationships/tags" Target="../tags/tag497.xml"/><Relationship Id="rId133" Type="http://schemas.openxmlformats.org/officeDocument/2006/relationships/tags" Target="../tags/tag562.xml"/><Relationship Id="rId175" Type="http://schemas.openxmlformats.org/officeDocument/2006/relationships/tags" Target="../tags/tag604.xml"/><Relationship Id="rId340" Type="http://schemas.openxmlformats.org/officeDocument/2006/relationships/tags" Target="../tags/tag769.xml"/><Relationship Id="rId200" Type="http://schemas.openxmlformats.org/officeDocument/2006/relationships/tags" Target="../tags/tag629.xml"/><Relationship Id="rId382" Type="http://schemas.openxmlformats.org/officeDocument/2006/relationships/tags" Target="../tags/tag811.xml"/><Relationship Id="rId438" Type="http://schemas.openxmlformats.org/officeDocument/2006/relationships/tags" Target="../tags/tag867.xml"/><Relationship Id="rId242" Type="http://schemas.openxmlformats.org/officeDocument/2006/relationships/tags" Target="../tags/tag671.xml"/><Relationship Id="rId284" Type="http://schemas.openxmlformats.org/officeDocument/2006/relationships/tags" Target="../tags/tag713.xml"/><Relationship Id="rId37" Type="http://schemas.openxmlformats.org/officeDocument/2006/relationships/tags" Target="../tags/tag466.xml"/><Relationship Id="rId79" Type="http://schemas.openxmlformats.org/officeDocument/2006/relationships/tags" Target="../tags/tag508.xml"/><Relationship Id="rId102" Type="http://schemas.openxmlformats.org/officeDocument/2006/relationships/tags" Target="../tags/tag531.xml"/><Relationship Id="rId144" Type="http://schemas.openxmlformats.org/officeDocument/2006/relationships/tags" Target="../tags/tag573.xml"/><Relationship Id="rId90" Type="http://schemas.openxmlformats.org/officeDocument/2006/relationships/tags" Target="../tags/tag519.xml"/><Relationship Id="rId186" Type="http://schemas.openxmlformats.org/officeDocument/2006/relationships/tags" Target="../tags/tag615.xml"/><Relationship Id="rId351" Type="http://schemas.openxmlformats.org/officeDocument/2006/relationships/tags" Target="../tags/tag780.xml"/><Relationship Id="rId393" Type="http://schemas.openxmlformats.org/officeDocument/2006/relationships/tags" Target="../tags/tag822.xml"/><Relationship Id="rId407" Type="http://schemas.openxmlformats.org/officeDocument/2006/relationships/tags" Target="../tags/tag836.xml"/><Relationship Id="rId449" Type="http://schemas.openxmlformats.org/officeDocument/2006/relationships/slideLayout" Target="../slideLayouts/slideLayout2.xml"/><Relationship Id="rId211" Type="http://schemas.openxmlformats.org/officeDocument/2006/relationships/tags" Target="../tags/tag640.xml"/><Relationship Id="rId253" Type="http://schemas.openxmlformats.org/officeDocument/2006/relationships/tags" Target="../tags/tag682.xml"/><Relationship Id="rId295" Type="http://schemas.openxmlformats.org/officeDocument/2006/relationships/tags" Target="../tags/tag724.xml"/><Relationship Id="rId309" Type="http://schemas.openxmlformats.org/officeDocument/2006/relationships/tags" Target="../tags/tag738.xml"/><Relationship Id="rId48" Type="http://schemas.openxmlformats.org/officeDocument/2006/relationships/tags" Target="../tags/tag477.xml"/><Relationship Id="rId113" Type="http://schemas.openxmlformats.org/officeDocument/2006/relationships/tags" Target="../tags/tag542.xml"/><Relationship Id="rId320" Type="http://schemas.openxmlformats.org/officeDocument/2006/relationships/tags" Target="../tags/tag749.xml"/><Relationship Id="rId155" Type="http://schemas.openxmlformats.org/officeDocument/2006/relationships/tags" Target="../tags/tag584.xml"/><Relationship Id="rId197" Type="http://schemas.openxmlformats.org/officeDocument/2006/relationships/tags" Target="../tags/tag626.xml"/><Relationship Id="rId362" Type="http://schemas.openxmlformats.org/officeDocument/2006/relationships/tags" Target="../tags/tag791.xml"/><Relationship Id="rId418" Type="http://schemas.openxmlformats.org/officeDocument/2006/relationships/tags" Target="../tags/tag847.xml"/><Relationship Id="rId222" Type="http://schemas.openxmlformats.org/officeDocument/2006/relationships/tags" Target="../tags/tag651.xml"/><Relationship Id="rId264" Type="http://schemas.openxmlformats.org/officeDocument/2006/relationships/tags" Target="../tags/tag693.xml"/><Relationship Id="rId17" Type="http://schemas.openxmlformats.org/officeDocument/2006/relationships/tags" Target="../tags/tag446.xml"/><Relationship Id="rId59" Type="http://schemas.openxmlformats.org/officeDocument/2006/relationships/tags" Target="../tags/tag488.xml"/><Relationship Id="rId124" Type="http://schemas.openxmlformats.org/officeDocument/2006/relationships/tags" Target="../tags/tag553.xml"/><Relationship Id="rId70" Type="http://schemas.openxmlformats.org/officeDocument/2006/relationships/tags" Target="../tags/tag499.xml"/><Relationship Id="rId166" Type="http://schemas.openxmlformats.org/officeDocument/2006/relationships/tags" Target="../tags/tag595.xml"/><Relationship Id="rId331" Type="http://schemas.openxmlformats.org/officeDocument/2006/relationships/tags" Target="../tags/tag760.xml"/><Relationship Id="rId373" Type="http://schemas.openxmlformats.org/officeDocument/2006/relationships/tags" Target="../tags/tag802.xml"/><Relationship Id="rId429" Type="http://schemas.openxmlformats.org/officeDocument/2006/relationships/tags" Target="../tags/tag858.xml"/><Relationship Id="rId1" Type="http://schemas.openxmlformats.org/officeDocument/2006/relationships/tags" Target="../tags/tag430.xml"/><Relationship Id="rId233" Type="http://schemas.openxmlformats.org/officeDocument/2006/relationships/tags" Target="../tags/tag662.xml"/><Relationship Id="rId440" Type="http://schemas.openxmlformats.org/officeDocument/2006/relationships/tags" Target="../tags/tag869.xml"/><Relationship Id="rId28" Type="http://schemas.openxmlformats.org/officeDocument/2006/relationships/tags" Target="../tags/tag457.xml"/><Relationship Id="rId275" Type="http://schemas.openxmlformats.org/officeDocument/2006/relationships/tags" Target="../tags/tag704.xml"/><Relationship Id="rId300" Type="http://schemas.openxmlformats.org/officeDocument/2006/relationships/tags" Target="../tags/tag729.xml"/><Relationship Id="rId81" Type="http://schemas.openxmlformats.org/officeDocument/2006/relationships/tags" Target="../tags/tag510.xml"/><Relationship Id="rId135" Type="http://schemas.openxmlformats.org/officeDocument/2006/relationships/tags" Target="../tags/tag564.xml"/><Relationship Id="rId177" Type="http://schemas.openxmlformats.org/officeDocument/2006/relationships/tags" Target="../tags/tag606.xml"/><Relationship Id="rId342" Type="http://schemas.openxmlformats.org/officeDocument/2006/relationships/tags" Target="../tags/tag771.xml"/><Relationship Id="rId384" Type="http://schemas.openxmlformats.org/officeDocument/2006/relationships/tags" Target="../tags/tag813.xml"/><Relationship Id="rId202" Type="http://schemas.openxmlformats.org/officeDocument/2006/relationships/tags" Target="../tags/tag631.xml"/><Relationship Id="rId244" Type="http://schemas.openxmlformats.org/officeDocument/2006/relationships/tags" Target="../tags/tag673.xml"/><Relationship Id="rId39" Type="http://schemas.openxmlformats.org/officeDocument/2006/relationships/tags" Target="../tags/tag468.xml"/><Relationship Id="rId286" Type="http://schemas.openxmlformats.org/officeDocument/2006/relationships/tags" Target="../tags/tag715.xml"/><Relationship Id="rId451" Type="http://schemas.openxmlformats.org/officeDocument/2006/relationships/image" Target="../media/image43.png"/><Relationship Id="rId50" Type="http://schemas.openxmlformats.org/officeDocument/2006/relationships/tags" Target="../tags/tag479.xml"/><Relationship Id="rId104" Type="http://schemas.openxmlformats.org/officeDocument/2006/relationships/tags" Target="../tags/tag533.xml"/><Relationship Id="rId146" Type="http://schemas.openxmlformats.org/officeDocument/2006/relationships/tags" Target="../tags/tag575.xml"/><Relationship Id="rId188" Type="http://schemas.openxmlformats.org/officeDocument/2006/relationships/tags" Target="../tags/tag617.xml"/><Relationship Id="rId311" Type="http://schemas.openxmlformats.org/officeDocument/2006/relationships/tags" Target="../tags/tag740.xml"/><Relationship Id="rId353" Type="http://schemas.openxmlformats.org/officeDocument/2006/relationships/tags" Target="../tags/tag782.xml"/><Relationship Id="rId395" Type="http://schemas.openxmlformats.org/officeDocument/2006/relationships/tags" Target="../tags/tag824.xml"/><Relationship Id="rId409" Type="http://schemas.openxmlformats.org/officeDocument/2006/relationships/tags" Target="../tags/tag838.xml"/><Relationship Id="rId92" Type="http://schemas.openxmlformats.org/officeDocument/2006/relationships/tags" Target="../tags/tag521.xml"/><Relationship Id="rId213" Type="http://schemas.openxmlformats.org/officeDocument/2006/relationships/tags" Target="../tags/tag642.xml"/><Relationship Id="rId420" Type="http://schemas.openxmlformats.org/officeDocument/2006/relationships/tags" Target="../tags/tag849.xml"/></Relationships>
</file>

<file path=ppt/slides/_rels/slide13.xml.rels><?xml version="1.0" encoding="UTF-8" standalone="yes"?>
<Relationships xmlns="http://schemas.openxmlformats.org/package/2006/relationships"><Relationship Id="rId13" Type="http://schemas.openxmlformats.org/officeDocument/2006/relationships/tags" Target="../tags/tag890.xml"/><Relationship Id="rId18" Type="http://schemas.openxmlformats.org/officeDocument/2006/relationships/tags" Target="../tags/tag895.xml"/><Relationship Id="rId26" Type="http://schemas.openxmlformats.org/officeDocument/2006/relationships/tags" Target="../tags/tag903.xml"/><Relationship Id="rId39" Type="http://schemas.openxmlformats.org/officeDocument/2006/relationships/tags" Target="../tags/tag916.xml"/><Relationship Id="rId21" Type="http://schemas.openxmlformats.org/officeDocument/2006/relationships/tags" Target="../tags/tag898.xml"/><Relationship Id="rId34" Type="http://schemas.openxmlformats.org/officeDocument/2006/relationships/tags" Target="../tags/tag911.xml"/><Relationship Id="rId42" Type="http://schemas.openxmlformats.org/officeDocument/2006/relationships/tags" Target="../tags/tag919.xml"/><Relationship Id="rId47" Type="http://schemas.openxmlformats.org/officeDocument/2006/relationships/slideLayout" Target="../slideLayouts/slideLayout2.xml"/><Relationship Id="rId50" Type="http://schemas.openxmlformats.org/officeDocument/2006/relationships/image" Target="../media/image43.png"/><Relationship Id="rId55" Type="http://schemas.openxmlformats.org/officeDocument/2006/relationships/image" Target="../media/image45.png"/><Relationship Id="rId7" Type="http://schemas.openxmlformats.org/officeDocument/2006/relationships/tags" Target="../tags/tag884.xml"/><Relationship Id="rId2" Type="http://schemas.openxmlformats.org/officeDocument/2006/relationships/tags" Target="../tags/tag879.xml"/><Relationship Id="rId16" Type="http://schemas.openxmlformats.org/officeDocument/2006/relationships/tags" Target="../tags/tag893.xml"/><Relationship Id="rId29" Type="http://schemas.openxmlformats.org/officeDocument/2006/relationships/tags" Target="../tags/tag906.xml"/><Relationship Id="rId11" Type="http://schemas.openxmlformats.org/officeDocument/2006/relationships/tags" Target="../tags/tag888.xml"/><Relationship Id="rId24" Type="http://schemas.openxmlformats.org/officeDocument/2006/relationships/tags" Target="../tags/tag901.xml"/><Relationship Id="rId32" Type="http://schemas.openxmlformats.org/officeDocument/2006/relationships/tags" Target="../tags/tag909.xml"/><Relationship Id="rId37" Type="http://schemas.openxmlformats.org/officeDocument/2006/relationships/tags" Target="../tags/tag914.xml"/><Relationship Id="rId40" Type="http://schemas.openxmlformats.org/officeDocument/2006/relationships/tags" Target="../tags/tag917.xml"/><Relationship Id="rId45" Type="http://schemas.openxmlformats.org/officeDocument/2006/relationships/tags" Target="../tags/tag922.xml"/><Relationship Id="rId53" Type="http://schemas.microsoft.com/office/2007/relationships/hdphoto" Target="../media/hdphoto8.wdp"/><Relationship Id="rId58" Type="http://schemas.microsoft.com/office/2007/relationships/hdphoto" Target="../media/hdphoto4.wdp"/><Relationship Id="rId5" Type="http://schemas.openxmlformats.org/officeDocument/2006/relationships/tags" Target="../tags/tag882.xml"/><Relationship Id="rId61" Type="http://schemas.openxmlformats.org/officeDocument/2006/relationships/image" Target="../media/image2.png"/><Relationship Id="rId19" Type="http://schemas.openxmlformats.org/officeDocument/2006/relationships/tags" Target="../tags/tag896.xml"/><Relationship Id="rId14" Type="http://schemas.openxmlformats.org/officeDocument/2006/relationships/tags" Target="../tags/tag891.xml"/><Relationship Id="rId22" Type="http://schemas.openxmlformats.org/officeDocument/2006/relationships/tags" Target="../tags/tag899.xml"/><Relationship Id="rId27" Type="http://schemas.openxmlformats.org/officeDocument/2006/relationships/tags" Target="../tags/tag904.xml"/><Relationship Id="rId30" Type="http://schemas.openxmlformats.org/officeDocument/2006/relationships/tags" Target="../tags/tag907.xml"/><Relationship Id="rId35" Type="http://schemas.openxmlformats.org/officeDocument/2006/relationships/tags" Target="../tags/tag912.xml"/><Relationship Id="rId43" Type="http://schemas.openxmlformats.org/officeDocument/2006/relationships/tags" Target="../tags/tag920.xml"/><Relationship Id="rId48" Type="http://schemas.openxmlformats.org/officeDocument/2006/relationships/notesSlide" Target="../notesSlides/notesSlide13.xml"/><Relationship Id="rId56" Type="http://schemas.openxmlformats.org/officeDocument/2006/relationships/image" Target="../media/image16.tif"/><Relationship Id="rId8" Type="http://schemas.openxmlformats.org/officeDocument/2006/relationships/tags" Target="../tags/tag885.xml"/><Relationship Id="rId51" Type="http://schemas.microsoft.com/office/2007/relationships/hdphoto" Target="../media/hdphoto7.wdp"/><Relationship Id="rId3" Type="http://schemas.openxmlformats.org/officeDocument/2006/relationships/tags" Target="../tags/tag880.xml"/><Relationship Id="rId12" Type="http://schemas.openxmlformats.org/officeDocument/2006/relationships/tags" Target="../tags/tag889.xml"/><Relationship Id="rId17" Type="http://schemas.openxmlformats.org/officeDocument/2006/relationships/tags" Target="../tags/tag894.xml"/><Relationship Id="rId25" Type="http://schemas.openxmlformats.org/officeDocument/2006/relationships/tags" Target="../tags/tag902.xml"/><Relationship Id="rId33" Type="http://schemas.openxmlformats.org/officeDocument/2006/relationships/tags" Target="../tags/tag910.xml"/><Relationship Id="rId38" Type="http://schemas.openxmlformats.org/officeDocument/2006/relationships/tags" Target="../tags/tag915.xml"/><Relationship Id="rId46" Type="http://schemas.openxmlformats.org/officeDocument/2006/relationships/tags" Target="../tags/tag923.xml"/><Relationship Id="rId59" Type="http://schemas.openxmlformats.org/officeDocument/2006/relationships/image" Target="../media/image48.png"/><Relationship Id="rId20" Type="http://schemas.openxmlformats.org/officeDocument/2006/relationships/tags" Target="../tags/tag897.xml"/><Relationship Id="rId41" Type="http://schemas.openxmlformats.org/officeDocument/2006/relationships/tags" Target="../tags/tag918.xml"/><Relationship Id="rId54" Type="http://schemas.openxmlformats.org/officeDocument/2006/relationships/image" Target="../media/image3.png"/><Relationship Id="rId1" Type="http://schemas.openxmlformats.org/officeDocument/2006/relationships/tags" Target="../tags/tag878.xml"/><Relationship Id="rId6" Type="http://schemas.openxmlformats.org/officeDocument/2006/relationships/tags" Target="../tags/tag883.xml"/><Relationship Id="rId15" Type="http://schemas.openxmlformats.org/officeDocument/2006/relationships/tags" Target="../tags/tag892.xml"/><Relationship Id="rId23" Type="http://schemas.openxmlformats.org/officeDocument/2006/relationships/tags" Target="../tags/tag900.xml"/><Relationship Id="rId28" Type="http://schemas.openxmlformats.org/officeDocument/2006/relationships/tags" Target="../tags/tag905.xml"/><Relationship Id="rId36" Type="http://schemas.openxmlformats.org/officeDocument/2006/relationships/tags" Target="../tags/tag913.xml"/><Relationship Id="rId49" Type="http://schemas.openxmlformats.org/officeDocument/2006/relationships/image" Target="../media/image46.emf"/><Relationship Id="rId57" Type="http://schemas.openxmlformats.org/officeDocument/2006/relationships/image" Target="../media/image17.png"/><Relationship Id="rId10" Type="http://schemas.openxmlformats.org/officeDocument/2006/relationships/tags" Target="../tags/tag887.xml"/><Relationship Id="rId31" Type="http://schemas.openxmlformats.org/officeDocument/2006/relationships/tags" Target="../tags/tag908.xml"/><Relationship Id="rId44" Type="http://schemas.openxmlformats.org/officeDocument/2006/relationships/tags" Target="../tags/tag921.xml"/><Relationship Id="rId52" Type="http://schemas.openxmlformats.org/officeDocument/2006/relationships/image" Target="../media/image47.png"/><Relationship Id="rId60" Type="http://schemas.microsoft.com/office/2007/relationships/hdphoto" Target="../media/hdphoto9.wdp"/><Relationship Id="rId4" Type="http://schemas.openxmlformats.org/officeDocument/2006/relationships/tags" Target="../tags/tag881.xml"/><Relationship Id="rId9" Type="http://schemas.openxmlformats.org/officeDocument/2006/relationships/tags" Target="../tags/tag886.xml"/></Relationships>
</file>

<file path=ppt/slides/_rels/slide14.xml.rels><?xml version="1.0" encoding="UTF-8" standalone="yes"?>
<Relationships xmlns="http://schemas.openxmlformats.org/package/2006/relationships"><Relationship Id="rId8" Type="http://schemas.openxmlformats.org/officeDocument/2006/relationships/tags" Target="../tags/tag931.xml"/><Relationship Id="rId13" Type="http://schemas.openxmlformats.org/officeDocument/2006/relationships/tags" Target="../tags/tag936.xml"/><Relationship Id="rId18" Type="http://schemas.openxmlformats.org/officeDocument/2006/relationships/tags" Target="../tags/tag941.xml"/><Relationship Id="rId26" Type="http://schemas.openxmlformats.org/officeDocument/2006/relationships/image" Target="../media/image50.png"/><Relationship Id="rId3" Type="http://schemas.openxmlformats.org/officeDocument/2006/relationships/tags" Target="../tags/tag926.xml"/><Relationship Id="rId21" Type="http://schemas.openxmlformats.org/officeDocument/2006/relationships/slideLayout" Target="../slideLayouts/slideLayout2.xml"/><Relationship Id="rId7" Type="http://schemas.openxmlformats.org/officeDocument/2006/relationships/tags" Target="../tags/tag930.xml"/><Relationship Id="rId12" Type="http://schemas.openxmlformats.org/officeDocument/2006/relationships/tags" Target="../tags/tag935.xml"/><Relationship Id="rId17" Type="http://schemas.openxmlformats.org/officeDocument/2006/relationships/tags" Target="../tags/tag940.xml"/><Relationship Id="rId25" Type="http://schemas.microsoft.com/office/2007/relationships/hdphoto" Target="../media/hdphoto1.wdp"/><Relationship Id="rId2" Type="http://schemas.openxmlformats.org/officeDocument/2006/relationships/tags" Target="../tags/tag925.xml"/><Relationship Id="rId16" Type="http://schemas.openxmlformats.org/officeDocument/2006/relationships/tags" Target="../tags/tag939.xml"/><Relationship Id="rId20" Type="http://schemas.openxmlformats.org/officeDocument/2006/relationships/tags" Target="../tags/tag943.xml"/><Relationship Id="rId29" Type="http://schemas.openxmlformats.org/officeDocument/2006/relationships/image" Target="../media/image52.tif"/><Relationship Id="rId1" Type="http://schemas.openxmlformats.org/officeDocument/2006/relationships/tags" Target="../tags/tag924.xml"/><Relationship Id="rId6" Type="http://schemas.openxmlformats.org/officeDocument/2006/relationships/tags" Target="../tags/tag929.xml"/><Relationship Id="rId11" Type="http://schemas.openxmlformats.org/officeDocument/2006/relationships/tags" Target="../tags/tag934.xml"/><Relationship Id="rId24" Type="http://schemas.openxmlformats.org/officeDocument/2006/relationships/image" Target="../media/image7.png"/><Relationship Id="rId5" Type="http://schemas.openxmlformats.org/officeDocument/2006/relationships/tags" Target="../tags/tag928.xml"/><Relationship Id="rId15" Type="http://schemas.openxmlformats.org/officeDocument/2006/relationships/tags" Target="../tags/tag938.xml"/><Relationship Id="rId23" Type="http://schemas.openxmlformats.org/officeDocument/2006/relationships/image" Target="../media/image49.png"/><Relationship Id="rId28" Type="http://schemas.openxmlformats.org/officeDocument/2006/relationships/image" Target="../media/image2.png"/><Relationship Id="rId10" Type="http://schemas.openxmlformats.org/officeDocument/2006/relationships/tags" Target="../tags/tag933.xml"/><Relationship Id="rId19" Type="http://schemas.openxmlformats.org/officeDocument/2006/relationships/tags" Target="../tags/tag942.xml"/><Relationship Id="rId31" Type="http://schemas.microsoft.com/office/2007/relationships/hdphoto" Target="../media/hdphoto10.wdp"/><Relationship Id="rId4" Type="http://schemas.openxmlformats.org/officeDocument/2006/relationships/tags" Target="../tags/tag927.xml"/><Relationship Id="rId9" Type="http://schemas.openxmlformats.org/officeDocument/2006/relationships/tags" Target="../tags/tag932.xml"/><Relationship Id="rId14" Type="http://schemas.openxmlformats.org/officeDocument/2006/relationships/tags" Target="../tags/tag937.xml"/><Relationship Id="rId22" Type="http://schemas.openxmlformats.org/officeDocument/2006/relationships/notesSlide" Target="../notesSlides/notesSlide14.xml"/><Relationship Id="rId27" Type="http://schemas.openxmlformats.org/officeDocument/2006/relationships/image" Target="../media/image51.tif"/><Relationship Id="rId30" Type="http://schemas.openxmlformats.org/officeDocument/2006/relationships/image" Target="../media/image53.png"/></Relationships>
</file>

<file path=ppt/slides/_rels/slide15.xml.rels><?xml version="1.0" encoding="UTF-8" standalone="yes"?>
<Relationships xmlns="http://schemas.openxmlformats.org/package/2006/relationships"><Relationship Id="rId13" Type="http://schemas.openxmlformats.org/officeDocument/2006/relationships/tags" Target="../tags/tag956.xml"/><Relationship Id="rId18" Type="http://schemas.openxmlformats.org/officeDocument/2006/relationships/slideLayout" Target="../slideLayouts/slideLayout2.xml"/><Relationship Id="rId26" Type="http://schemas.openxmlformats.org/officeDocument/2006/relationships/image" Target="../media/image59.png"/><Relationship Id="rId21" Type="http://schemas.openxmlformats.org/officeDocument/2006/relationships/image" Target="../media/image54.jpeg"/><Relationship Id="rId34" Type="http://schemas.openxmlformats.org/officeDocument/2006/relationships/image" Target="../media/image67.png"/><Relationship Id="rId7" Type="http://schemas.openxmlformats.org/officeDocument/2006/relationships/tags" Target="../tags/tag950.xml"/><Relationship Id="rId12" Type="http://schemas.openxmlformats.org/officeDocument/2006/relationships/tags" Target="../tags/tag955.xml"/><Relationship Id="rId17" Type="http://schemas.openxmlformats.org/officeDocument/2006/relationships/tags" Target="../tags/tag960.xml"/><Relationship Id="rId25" Type="http://schemas.openxmlformats.org/officeDocument/2006/relationships/image" Target="../media/image58.png"/><Relationship Id="rId33" Type="http://schemas.openxmlformats.org/officeDocument/2006/relationships/image" Target="../media/image66.jpg"/><Relationship Id="rId38" Type="http://schemas.openxmlformats.org/officeDocument/2006/relationships/image" Target="../media/image2.png"/><Relationship Id="rId2" Type="http://schemas.openxmlformats.org/officeDocument/2006/relationships/tags" Target="../tags/tag945.xml"/><Relationship Id="rId16" Type="http://schemas.openxmlformats.org/officeDocument/2006/relationships/tags" Target="../tags/tag959.xml"/><Relationship Id="rId20" Type="http://schemas.openxmlformats.org/officeDocument/2006/relationships/image" Target="../media/image3.png"/><Relationship Id="rId29" Type="http://schemas.openxmlformats.org/officeDocument/2006/relationships/image" Target="../media/image62.jpg"/><Relationship Id="rId1" Type="http://schemas.openxmlformats.org/officeDocument/2006/relationships/tags" Target="../tags/tag944.xml"/><Relationship Id="rId6" Type="http://schemas.openxmlformats.org/officeDocument/2006/relationships/tags" Target="../tags/tag949.xml"/><Relationship Id="rId11" Type="http://schemas.openxmlformats.org/officeDocument/2006/relationships/tags" Target="../tags/tag954.xml"/><Relationship Id="rId24" Type="http://schemas.openxmlformats.org/officeDocument/2006/relationships/image" Target="../media/image57.png"/><Relationship Id="rId32" Type="http://schemas.openxmlformats.org/officeDocument/2006/relationships/image" Target="../media/image65.png"/><Relationship Id="rId37" Type="http://schemas.openxmlformats.org/officeDocument/2006/relationships/image" Target="../media/image68.png"/><Relationship Id="rId5" Type="http://schemas.openxmlformats.org/officeDocument/2006/relationships/tags" Target="../tags/tag948.xml"/><Relationship Id="rId15" Type="http://schemas.openxmlformats.org/officeDocument/2006/relationships/tags" Target="../tags/tag958.xml"/><Relationship Id="rId23" Type="http://schemas.openxmlformats.org/officeDocument/2006/relationships/image" Target="../media/image56.png"/><Relationship Id="rId28" Type="http://schemas.openxmlformats.org/officeDocument/2006/relationships/image" Target="../media/image61.jpg"/><Relationship Id="rId36" Type="http://schemas.openxmlformats.org/officeDocument/2006/relationships/image" Target="../media/image19.png"/><Relationship Id="rId10" Type="http://schemas.openxmlformats.org/officeDocument/2006/relationships/tags" Target="../tags/tag953.xml"/><Relationship Id="rId19" Type="http://schemas.openxmlformats.org/officeDocument/2006/relationships/notesSlide" Target="../notesSlides/notesSlide15.xml"/><Relationship Id="rId31" Type="http://schemas.openxmlformats.org/officeDocument/2006/relationships/image" Target="../media/image64.png"/><Relationship Id="rId4" Type="http://schemas.openxmlformats.org/officeDocument/2006/relationships/tags" Target="../tags/tag947.xml"/><Relationship Id="rId9" Type="http://schemas.openxmlformats.org/officeDocument/2006/relationships/tags" Target="../tags/tag952.xml"/><Relationship Id="rId14" Type="http://schemas.openxmlformats.org/officeDocument/2006/relationships/tags" Target="../tags/tag957.xml"/><Relationship Id="rId22" Type="http://schemas.openxmlformats.org/officeDocument/2006/relationships/image" Target="../media/image55.png"/><Relationship Id="rId27" Type="http://schemas.openxmlformats.org/officeDocument/2006/relationships/image" Target="../media/image60.jpeg"/><Relationship Id="rId30" Type="http://schemas.openxmlformats.org/officeDocument/2006/relationships/image" Target="../media/image63.jpg"/><Relationship Id="rId35" Type="http://schemas.openxmlformats.org/officeDocument/2006/relationships/image" Target="../media/image18.png"/><Relationship Id="rId8" Type="http://schemas.openxmlformats.org/officeDocument/2006/relationships/tags" Target="../tags/tag951.xml"/><Relationship Id="rId3" Type="http://schemas.openxmlformats.org/officeDocument/2006/relationships/tags" Target="../tags/tag946.xml"/></Relationships>
</file>

<file path=ppt/slides/_rels/slide16.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962.xml"/><Relationship Id="rId1" Type="http://schemas.openxmlformats.org/officeDocument/2006/relationships/tags" Target="../tags/tag961.xml"/><Relationship Id="rId5" Type="http://schemas.openxmlformats.org/officeDocument/2006/relationships/image" Target="../media/image70.png"/><Relationship Id="rId4" Type="http://schemas.openxmlformats.org/officeDocument/2006/relationships/image" Target="../media/image69.png"/></Relationships>
</file>

<file path=ppt/slides/_rels/slide17.xml.rels><?xml version="1.0" encoding="UTF-8" standalone="yes"?>
<Relationships xmlns="http://schemas.openxmlformats.org/package/2006/relationships"><Relationship Id="rId26" Type="http://schemas.openxmlformats.org/officeDocument/2006/relationships/tags" Target="../tags/tag988.xml"/><Relationship Id="rId21" Type="http://schemas.openxmlformats.org/officeDocument/2006/relationships/tags" Target="../tags/tag983.xml"/><Relationship Id="rId42" Type="http://schemas.openxmlformats.org/officeDocument/2006/relationships/tags" Target="../tags/tag1004.xml"/><Relationship Id="rId47" Type="http://schemas.openxmlformats.org/officeDocument/2006/relationships/tags" Target="../tags/tag1009.xml"/><Relationship Id="rId63" Type="http://schemas.openxmlformats.org/officeDocument/2006/relationships/tags" Target="../tags/tag1025.xml"/><Relationship Id="rId68" Type="http://schemas.openxmlformats.org/officeDocument/2006/relationships/image" Target="../media/image71.emf"/><Relationship Id="rId2" Type="http://schemas.openxmlformats.org/officeDocument/2006/relationships/tags" Target="../tags/tag964.xml"/><Relationship Id="rId16" Type="http://schemas.openxmlformats.org/officeDocument/2006/relationships/tags" Target="../tags/tag978.xml"/><Relationship Id="rId29" Type="http://schemas.openxmlformats.org/officeDocument/2006/relationships/tags" Target="../tags/tag991.xml"/><Relationship Id="rId11" Type="http://schemas.openxmlformats.org/officeDocument/2006/relationships/tags" Target="../tags/tag973.xml"/><Relationship Id="rId24" Type="http://schemas.openxmlformats.org/officeDocument/2006/relationships/tags" Target="../tags/tag986.xml"/><Relationship Id="rId32" Type="http://schemas.openxmlformats.org/officeDocument/2006/relationships/tags" Target="../tags/tag994.xml"/><Relationship Id="rId37" Type="http://schemas.openxmlformats.org/officeDocument/2006/relationships/tags" Target="../tags/tag999.xml"/><Relationship Id="rId40" Type="http://schemas.openxmlformats.org/officeDocument/2006/relationships/tags" Target="../tags/tag1002.xml"/><Relationship Id="rId45" Type="http://schemas.openxmlformats.org/officeDocument/2006/relationships/tags" Target="../tags/tag1007.xml"/><Relationship Id="rId53" Type="http://schemas.openxmlformats.org/officeDocument/2006/relationships/tags" Target="../tags/tag1015.xml"/><Relationship Id="rId58" Type="http://schemas.openxmlformats.org/officeDocument/2006/relationships/tags" Target="../tags/tag1020.xml"/><Relationship Id="rId66" Type="http://schemas.openxmlformats.org/officeDocument/2006/relationships/notesSlide" Target="../notesSlides/notesSlide16.xml"/><Relationship Id="rId5" Type="http://schemas.openxmlformats.org/officeDocument/2006/relationships/tags" Target="../tags/tag967.xml"/><Relationship Id="rId61" Type="http://schemas.openxmlformats.org/officeDocument/2006/relationships/tags" Target="../tags/tag1023.xml"/><Relationship Id="rId19" Type="http://schemas.openxmlformats.org/officeDocument/2006/relationships/tags" Target="../tags/tag981.xml"/><Relationship Id="rId14" Type="http://schemas.openxmlformats.org/officeDocument/2006/relationships/tags" Target="../tags/tag976.xml"/><Relationship Id="rId22" Type="http://schemas.openxmlformats.org/officeDocument/2006/relationships/tags" Target="../tags/tag984.xml"/><Relationship Id="rId27" Type="http://schemas.openxmlformats.org/officeDocument/2006/relationships/tags" Target="../tags/tag989.xml"/><Relationship Id="rId30" Type="http://schemas.openxmlformats.org/officeDocument/2006/relationships/tags" Target="../tags/tag992.xml"/><Relationship Id="rId35" Type="http://schemas.openxmlformats.org/officeDocument/2006/relationships/tags" Target="../tags/tag997.xml"/><Relationship Id="rId43" Type="http://schemas.openxmlformats.org/officeDocument/2006/relationships/tags" Target="../tags/tag1005.xml"/><Relationship Id="rId48" Type="http://schemas.openxmlformats.org/officeDocument/2006/relationships/tags" Target="../tags/tag1010.xml"/><Relationship Id="rId56" Type="http://schemas.openxmlformats.org/officeDocument/2006/relationships/tags" Target="../tags/tag1018.xml"/><Relationship Id="rId64" Type="http://schemas.openxmlformats.org/officeDocument/2006/relationships/tags" Target="../tags/tag1026.xml"/><Relationship Id="rId69" Type="http://schemas.openxmlformats.org/officeDocument/2006/relationships/image" Target="../media/image8.emf"/><Relationship Id="rId8" Type="http://schemas.openxmlformats.org/officeDocument/2006/relationships/tags" Target="../tags/tag970.xml"/><Relationship Id="rId51" Type="http://schemas.openxmlformats.org/officeDocument/2006/relationships/tags" Target="../tags/tag1013.xml"/><Relationship Id="rId72" Type="http://schemas.openxmlformats.org/officeDocument/2006/relationships/image" Target="../media/image73.emf"/><Relationship Id="rId3" Type="http://schemas.openxmlformats.org/officeDocument/2006/relationships/tags" Target="../tags/tag965.xml"/><Relationship Id="rId12" Type="http://schemas.openxmlformats.org/officeDocument/2006/relationships/tags" Target="../tags/tag974.xml"/><Relationship Id="rId17" Type="http://schemas.openxmlformats.org/officeDocument/2006/relationships/tags" Target="../tags/tag979.xml"/><Relationship Id="rId25" Type="http://schemas.openxmlformats.org/officeDocument/2006/relationships/tags" Target="../tags/tag987.xml"/><Relationship Id="rId33" Type="http://schemas.openxmlformats.org/officeDocument/2006/relationships/tags" Target="../tags/tag995.xml"/><Relationship Id="rId38" Type="http://schemas.openxmlformats.org/officeDocument/2006/relationships/tags" Target="../tags/tag1000.xml"/><Relationship Id="rId46" Type="http://schemas.openxmlformats.org/officeDocument/2006/relationships/tags" Target="../tags/tag1008.xml"/><Relationship Id="rId59" Type="http://schemas.openxmlformats.org/officeDocument/2006/relationships/tags" Target="../tags/tag1021.xml"/><Relationship Id="rId67" Type="http://schemas.openxmlformats.org/officeDocument/2006/relationships/image" Target="../media/image45.png"/><Relationship Id="rId20" Type="http://schemas.openxmlformats.org/officeDocument/2006/relationships/tags" Target="../tags/tag982.xml"/><Relationship Id="rId41" Type="http://schemas.openxmlformats.org/officeDocument/2006/relationships/tags" Target="../tags/tag1003.xml"/><Relationship Id="rId54" Type="http://schemas.openxmlformats.org/officeDocument/2006/relationships/tags" Target="../tags/tag1016.xml"/><Relationship Id="rId62" Type="http://schemas.openxmlformats.org/officeDocument/2006/relationships/tags" Target="../tags/tag1024.xml"/><Relationship Id="rId70" Type="http://schemas.openxmlformats.org/officeDocument/2006/relationships/image" Target="../media/image3.png"/><Relationship Id="rId1" Type="http://schemas.openxmlformats.org/officeDocument/2006/relationships/tags" Target="../tags/tag963.xml"/><Relationship Id="rId6" Type="http://schemas.openxmlformats.org/officeDocument/2006/relationships/tags" Target="../tags/tag968.xml"/><Relationship Id="rId15" Type="http://schemas.openxmlformats.org/officeDocument/2006/relationships/tags" Target="../tags/tag977.xml"/><Relationship Id="rId23" Type="http://schemas.openxmlformats.org/officeDocument/2006/relationships/tags" Target="../tags/tag985.xml"/><Relationship Id="rId28" Type="http://schemas.openxmlformats.org/officeDocument/2006/relationships/tags" Target="../tags/tag990.xml"/><Relationship Id="rId36" Type="http://schemas.openxmlformats.org/officeDocument/2006/relationships/tags" Target="../tags/tag998.xml"/><Relationship Id="rId49" Type="http://schemas.openxmlformats.org/officeDocument/2006/relationships/tags" Target="../tags/tag1011.xml"/><Relationship Id="rId57" Type="http://schemas.openxmlformats.org/officeDocument/2006/relationships/tags" Target="../tags/tag1019.xml"/><Relationship Id="rId10" Type="http://schemas.openxmlformats.org/officeDocument/2006/relationships/tags" Target="../tags/tag972.xml"/><Relationship Id="rId31" Type="http://schemas.openxmlformats.org/officeDocument/2006/relationships/tags" Target="../tags/tag993.xml"/><Relationship Id="rId44" Type="http://schemas.openxmlformats.org/officeDocument/2006/relationships/tags" Target="../tags/tag1006.xml"/><Relationship Id="rId52" Type="http://schemas.openxmlformats.org/officeDocument/2006/relationships/tags" Target="../tags/tag1014.xml"/><Relationship Id="rId60" Type="http://schemas.openxmlformats.org/officeDocument/2006/relationships/tags" Target="../tags/tag1022.xml"/><Relationship Id="rId65" Type="http://schemas.openxmlformats.org/officeDocument/2006/relationships/slideLayout" Target="../slideLayouts/slideLayout2.xml"/><Relationship Id="rId73" Type="http://schemas.openxmlformats.org/officeDocument/2006/relationships/image" Target="../media/image2.png"/><Relationship Id="rId4" Type="http://schemas.openxmlformats.org/officeDocument/2006/relationships/tags" Target="../tags/tag966.xml"/><Relationship Id="rId9" Type="http://schemas.openxmlformats.org/officeDocument/2006/relationships/tags" Target="../tags/tag971.xml"/><Relationship Id="rId13" Type="http://schemas.openxmlformats.org/officeDocument/2006/relationships/tags" Target="../tags/tag975.xml"/><Relationship Id="rId18" Type="http://schemas.openxmlformats.org/officeDocument/2006/relationships/tags" Target="../tags/tag980.xml"/><Relationship Id="rId39" Type="http://schemas.openxmlformats.org/officeDocument/2006/relationships/tags" Target="../tags/tag1001.xml"/><Relationship Id="rId34" Type="http://schemas.openxmlformats.org/officeDocument/2006/relationships/tags" Target="../tags/tag996.xml"/><Relationship Id="rId50" Type="http://schemas.openxmlformats.org/officeDocument/2006/relationships/tags" Target="../tags/tag1012.xml"/><Relationship Id="rId55" Type="http://schemas.openxmlformats.org/officeDocument/2006/relationships/tags" Target="../tags/tag1017.xml"/><Relationship Id="rId7" Type="http://schemas.openxmlformats.org/officeDocument/2006/relationships/tags" Target="../tags/tag969.xml"/><Relationship Id="rId71" Type="http://schemas.openxmlformats.org/officeDocument/2006/relationships/image" Target="../media/image72.emf"/></Relationships>
</file>

<file path=ppt/slides/_rels/slide18.xml.rels><?xml version="1.0" encoding="UTF-8" standalone="yes"?>
<Relationships xmlns="http://schemas.openxmlformats.org/package/2006/relationships"><Relationship Id="rId13" Type="http://schemas.openxmlformats.org/officeDocument/2006/relationships/tags" Target="../tags/tag1039.xml"/><Relationship Id="rId18" Type="http://schemas.openxmlformats.org/officeDocument/2006/relationships/tags" Target="../tags/tag1044.xml"/><Relationship Id="rId26" Type="http://schemas.openxmlformats.org/officeDocument/2006/relationships/tags" Target="../tags/tag1052.xml"/><Relationship Id="rId39" Type="http://schemas.openxmlformats.org/officeDocument/2006/relationships/tags" Target="../tags/tag1065.xml"/><Relationship Id="rId21" Type="http://schemas.openxmlformats.org/officeDocument/2006/relationships/tags" Target="../tags/tag1047.xml"/><Relationship Id="rId34" Type="http://schemas.openxmlformats.org/officeDocument/2006/relationships/tags" Target="../tags/tag1060.xml"/><Relationship Id="rId42" Type="http://schemas.openxmlformats.org/officeDocument/2006/relationships/tags" Target="../tags/tag1068.xml"/><Relationship Id="rId47" Type="http://schemas.openxmlformats.org/officeDocument/2006/relationships/tags" Target="../tags/tag1073.xml"/><Relationship Id="rId50" Type="http://schemas.openxmlformats.org/officeDocument/2006/relationships/tags" Target="../tags/tag1076.xml"/><Relationship Id="rId55" Type="http://schemas.openxmlformats.org/officeDocument/2006/relationships/tags" Target="../tags/tag1081.xml"/><Relationship Id="rId63" Type="http://schemas.openxmlformats.org/officeDocument/2006/relationships/image" Target="../media/image2.png"/><Relationship Id="rId7" Type="http://schemas.openxmlformats.org/officeDocument/2006/relationships/tags" Target="../tags/tag1033.xml"/><Relationship Id="rId2" Type="http://schemas.openxmlformats.org/officeDocument/2006/relationships/tags" Target="../tags/tag1028.xml"/><Relationship Id="rId16" Type="http://schemas.openxmlformats.org/officeDocument/2006/relationships/tags" Target="../tags/tag1042.xml"/><Relationship Id="rId29" Type="http://schemas.openxmlformats.org/officeDocument/2006/relationships/tags" Target="../tags/tag1055.xml"/><Relationship Id="rId11" Type="http://schemas.openxmlformats.org/officeDocument/2006/relationships/tags" Target="../tags/tag1037.xml"/><Relationship Id="rId24" Type="http://schemas.openxmlformats.org/officeDocument/2006/relationships/tags" Target="../tags/tag1050.xml"/><Relationship Id="rId32" Type="http://schemas.openxmlformats.org/officeDocument/2006/relationships/tags" Target="../tags/tag1058.xml"/><Relationship Id="rId37" Type="http://schemas.openxmlformats.org/officeDocument/2006/relationships/tags" Target="../tags/tag1063.xml"/><Relationship Id="rId40" Type="http://schemas.openxmlformats.org/officeDocument/2006/relationships/tags" Target="../tags/tag1066.xml"/><Relationship Id="rId45" Type="http://schemas.openxmlformats.org/officeDocument/2006/relationships/tags" Target="../tags/tag1071.xml"/><Relationship Id="rId53" Type="http://schemas.openxmlformats.org/officeDocument/2006/relationships/tags" Target="../tags/tag1079.xml"/><Relationship Id="rId58" Type="http://schemas.openxmlformats.org/officeDocument/2006/relationships/tags" Target="../tags/tag1084.xml"/><Relationship Id="rId5" Type="http://schemas.openxmlformats.org/officeDocument/2006/relationships/tags" Target="../tags/tag1031.xml"/><Relationship Id="rId61" Type="http://schemas.openxmlformats.org/officeDocument/2006/relationships/image" Target="../media/image74.emf"/><Relationship Id="rId19" Type="http://schemas.openxmlformats.org/officeDocument/2006/relationships/tags" Target="../tags/tag1045.xml"/><Relationship Id="rId14" Type="http://schemas.openxmlformats.org/officeDocument/2006/relationships/tags" Target="../tags/tag1040.xml"/><Relationship Id="rId22" Type="http://schemas.openxmlformats.org/officeDocument/2006/relationships/tags" Target="../tags/tag1048.xml"/><Relationship Id="rId27" Type="http://schemas.openxmlformats.org/officeDocument/2006/relationships/tags" Target="../tags/tag1053.xml"/><Relationship Id="rId30" Type="http://schemas.openxmlformats.org/officeDocument/2006/relationships/tags" Target="../tags/tag1056.xml"/><Relationship Id="rId35" Type="http://schemas.openxmlformats.org/officeDocument/2006/relationships/tags" Target="../tags/tag1061.xml"/><Relationship Id="rId43" Type="http://schemas.openxmlformats.org/officeDocument/2006/relationships/tags" Target="../tags/tag1069.xml"/><Relationship Id="rId48" Type="http://schemas.openxmlformats.org/officeDocument/2006/relationships/tags" Target="../tags/tag1074.xml"/><Relationship Id="rId56" Type="http://schemas.openxmlformats.org/officeDocument/2006/relationships/tags" Target="../tags/tag1082.xml"/><Relationship Id="rId8" Type="http://schemas.openxmlformats.org/officeDocument/2006/relationships/tags" Target="../tags/tag1034.xml"/><Relationship Id="rId51" Type="http://schemas.openxmlformats.org/officeDocument/2006/relationships/tags" Target="../tags/tag1077.xml"/><Relationship Id="rId3" Type="http://schemas.openxmlformats.org/officeDocument/2006/relationships/tags" Target="../tags/tag1029.xml"/><Relationship Id="rId12" Type="http://schemas.openxmlformats.org/officeDocument/2006/relationships/tags" Target="../tags/tag1038.xml"/><Relationship Id="rId17" Type="http://schemas.openxmlformats.org/officeDocument/2006/relationships/tags" Target="../tags/tag1043.xml"/><Relationship Id="rId25" Type="http://schemas.openxmlformats.org/officeDocument/2006/relationships/tags" Target="../tags/tag1051.xml"/><Relationship Id="rId33" Type="http://schemas.openxmlformats.org/officeDocument/2006/relationships/tags" Target="../tags/tag1059.xml"/><Relationship Id="rId38" Type="http://schemas.openxmlformats.org/officeDocument/2006/relationships/tags" Target="../tags/tag1064.xml"/><Relationship Id="rId46" Type="http://schemas.openxmlformats.org/officeDocument/2006/relationships/tags" Target="../tags/tag1072.xml"/><Relationship Id="rId59" Type="http://schemas.openxmlformats.org/officeDocument/2006/relationships/slideLayout" Target="../slideLayouts/slideLayout2.xml"/><Relationship Id="rId20" Type="http://schemas.openxmlformats.org/officeDocument/2006/relationships/tags" Target="../tags/tag1046.xml"/><Relationship Id="rId41" Type="http://schemas.openxmlformats.org/officeDocument/2006/relationships/tags" Target="../tags/tag1067.xml"/><Relationship Id="rId54" Type="http://schemas.openxmlformats.org/officeDocument/2006/relationships/tags" Target="../tags/tag1080.xml"/><Relationship Id="rId62" Type="http://schemas.openxmlformats.org/officeDocument/2006/relationships/image" Target="../media/image3.png"/><Relationship Id="rId1" Type="http://schemas.openxmlformats.org/officeDocument/2006/relationships/tags" Target="../tags/tag1027.xml"/><Relationship Id="rId6" Type="http://schemas.openxmlformats.org/officeDocument/2006/relationships/tags" Target="../tags/tag1032.xml"/><Relationship Id="rId15" Type="http://schemas.openxmlformats.org/officeDocument/2006/relationships/tags" Target="../tags/tag1041.xml"/><Relationship Id="rId23" Type="http://schemas.openxmlformats.org/officeDocument/2006/relationships/tags" Target="../tags/tag1049.xml"/><Relationship Id="rId28" Type="http://schemas.openxmlformats.org/officeDocument/2006/relationships/tags" Target="../tags/tag1054.xml"/><Relationship Id="rId36" Type="http://schemas.openxmlformats.org/officeDocument/2006/relationships/tags" Target="../tags/tag1062.xml"/><Relationship Id="rId49" Type="http://schemas.openxmlformats.org/officeDocument/2006/relationships/tags" Target="../tags/tag1075.xml"/><Relationship Id="rId57" Type="http://schemas.openxmlformats.org/officeDocument/2006/relationships/tags" Target="../tags/tag1083.xml"/><Relationship Id="rId10" Type="http://schemas.openxmlformats.org/officeDocument/2006/relationships/tags" Target="../tags/tag1036.xml"/><Relationship Id="rId31" Type="http://schemas.openxmlformats.org/officeDocument/2006/relationships/tags" Target="../tags/tag1057.xml"/><Relationship Id="rId44" Type="http://schemas.openxmlformats.org/officeDocument/2006/relationships/tags" Target="../tags/tag1070.xml"/><Relationship Id="rId52" Type="http://schemas.openxmlformats.org/officeDocument/2006/relationships/tags" Target="../tags/tag1078.xml"/><Relationship Id="rId60" Type="http://schemas.openxmlformats.org/officeDocument/2006/relationships/notesSlide" Target="../notesSlides/notesSlide17.xml"/><Relationship Id="rId4" Type="http://schemas.openxmlformats.org/officeDocument/2006/relationships/tags" Target="../tags/tag1030.xml"/><Relationship Id="rId9" Type="http://schemas.openxmlformats.org/officeDocument/2006/relationships/tags" Target="../tags/tag1035.xml"/></Relationships>
</file>

<file path=ppt/slides/_rels/slide19.xml.rels><?xml version="1.0" encoding="UTF-8" standalone="yes"?>
<Relationships xmlns="http://schemas.openxmlformats.org/package/2006/relationships"><Relationship Id="rId8" Type="http://schemas.openxmlformats.org/officeDocument/2006/relationships/tags" Target="../tags/tag1092.xml"/><Relationship Id="rId13" Type="http://schemas.openxmlformats.org/officeDocument/2006/relationships/image" Target="../media/image2.png"/><Relationship Id="rId3" Type="http://schemas.openxmlformats.org/officeDocument/2006/relationships/tags" Target="../tags/tag1087.xml"/><Relationship Id="rId7" Type="http://schemas.openxmlformats.org/officeDocument/2006/relationships/tags" Target="../tags/tag1091.xml"/><Relationship Id="rId12" Type="http://schemas.openxmlformats.org/officeDocument/2006/relationships/image" Target="../media/image76.png"/><Relationship Id="rId2" Type="http://schemas.openxmlformats.org/officeDocument/2006/relationships/tags" Target="../tags/tag1086.xml"/><Relationship Id="rId1" Type="http://schemas.openxmlformats.org/officeDocument/2006/relationships/tags" Target="../tags/tag1085.xml"/><Relationship Id="rId6" Type="http://schemas.openxmlformats.org/officeDocument/2006/relationships/tags" Target="../tags/tag1090.xml"/><Relationship Id="rId11" Type="http://schemas.openxmlformats.org/officeDocument/2006/relationships/image" Target="../media/image75.png"/><Relationship Id="rId5" Type="http://schemas.openxmlformats.org/officeDocument/2006/relationships/tags" Target="../tags/tag1089.xml"/><Relationship Id="rId10" Type="http://schemas.openxmlformats.org/officeDocument/2006/relationships/notesSlide" Target="../notesSlides/notesSlide18.xml"/><Relationship Id="rId4" Type="http://schemas.openxmlformats.org/officeDocument/2006/relationships/tags" Target="../tags/tag1088.xml"/><Relationship Id="rId9"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8" Type="http://schemas.openxmlformats.org/officeDocument/2006/relationships/tags" Target="../tags/tag12.xml"/><Relationship Id="rId13" Type="http://schemas.openxmlformats.org/officeDocument/2006/relationships/tags" Target="../tags/tag17.xml"/><Relationship Id="rId18" Type="http://schemas.openxmlformats.org/officeDocument/2006/relationships/tags" Target="../tags/tag22.xml"/><Relationship Id="rId26" Type="http://schemas.openxmlformats.org/officeDocument/2006/relationships/image" Target="../media/image6.emf"/><Relationship Id="rId3" Type="http://schemas.openxmlformats.org/officeDocument/2006/relationships/tags" Target="../tags/tag7.xml"/><Relationship Id="rId21" Type="http://schemas.openxmlformats.org/officeDocument/2006/relationships/notesSlide" Target="../notesSlides/notesSlide2.xml"/><Relationship Id="rId7" Type="http://schemas.openxmlformats.org/officeDocument/2006/relationships/tags" Target="../tags/tag11.xml"/><Relationship Id="rId12" Type="http://schemas.openxmlformats.org/officeDocument/2006/relationships/tags" Target="../tags/tag16.xml"/><Relationship Id="rId17" Type="http://schemas.openxmlformats.org/officeDocument/2006/relationships/tags" Target="../tags/tag21.xml"/><Relationship Id="rId25" Type="http://schemas.openxmlformats.org/officeDocument/2006/relationships/image" Target="../media/image5.PNG"/><Relationship Id="rId2" Type="http://schemas.openxmlformats.org/officeDocument/2006/relationships/tags" Target="../tags/tag6.xml"/><Relationship Id="rId16" Type="http://schemas.openxmlformats.org/officeDocument/2006/relationships/tags" Target="../tags/tag20.xml"/><Relationship Id="rId20" Type="http://schemas.openxmlformats.org/officeDocument/2006/relationships/slideLayout" Target="../slideLayouts/slideLayout2.xml"/><Relationship Id="rId1" Type="http://schemas.openxmlformats.org/officeDocument/2006/relationships/tags" Target="../tags/tag5.xml"/><Relationship Id="rId6" Type="http://schemas.openxmlformats.org/officeDocument/2006/relationships/tags" Target="../tags/tag10.xml"/><Relationship Id="rId11" Type="http://schemas.openxmlformats.org/officeDocument/2006/relationships/tags" Target="../tags/tag15.xml"/><Relationship Id="rId24" Type="http://schemas.openxmlformats.org/officeDocument/2006/relationships/image" Target="../media/image4.png"/><Relationship Id="rId5" Type="http://schemas.openxmlformats.org/officeDocument/2006/relationships/tags" Target="../tags/tag9.xml"/><Relationship Id="rId15" Type="http://schemas.openxmlformats.org/officeDocument/2006/relationships/tags" Target="../tags/tag19.xml"/><Relationship Id="rId23" Type="http://schemas.openxmlformats.org/officeDocument/2006/relationships/image" Target="../media/image3.png"/><Relationship Id="rId10" Type="http://schemas.openxmlformats.org/officeDocument/2006/relationships/tags" Target="../tags/tag14.xml"/><Relationship Id="rId19" Type="http://schemas.openxmlformats.org/officeDocument/2006/relationships/tags" Target="../tags/tag23.xml"/><Relationship Id="rId4" Type="http://schemas.openxmlformats.org/officeDocument/2006/relationships/tags" Target="../tags/tag8.xml"/><Relationship Id="rId9" Type="http://schemas.openxmlformats.org/officeDocument/2006/relationships/tags" Target="../tags/tag13.xml"/><Relationship Id="rId14" Type="http://schemas.openxmlformats.org/officeDocument/2006/relationships/tags" Target="../tags/tag18.xml"/><Relationship Id="rId22" Type="http://schemas.openxmlformats.org/officeDocument/2006/relationships/image" Target="../media/image2.png"/></Relationships>
</file>

<file path=ppt/slides/_rels/slide20.xml.rels><?xml version="1.0" encoding="UTF-8" standalone="yes"?>
<Relationships xmlns="http://schemas.openxmlformats.org/package/2006/relationships"><Relationship Id="rId8" Type="http://schemas.openxmlformats.org/officeDocument/2006/relationships/image" Target="../media/image77.png"/><Relationship Id="rId3" Type="http://schemas.openxmlformats.org/officeDocument/2006/relationships/tags" Target="../tags/tag1095.xml"/><Relationship Id="rId7" Type="http://schemas.openxmlformats.org/officeDocument/2006/relationships/slideLayout" Target="../slideLayouts/slideLayout2.xml"/><Relationship Id="rId2" Type="http://schemas.openxmlformats.org/officeDocument/2006/relationships/tags" Target="../tags/tag1094.xml"/><Relationship Id="rId1" Type="http://schemas.openxmlformats.org/officeDocument/2006/relationships/tags" Target="../tags/tag1093.xml"/><Relationship Id="rId6" Type="http://schemas.openxmlformats.org/officeDocument/2006/relationships/tags" Target="../tags/tag1098.xml"/><Relationship Id="rId5" Type="http://schemas.openxmlformats.org/officeDocument/2006/relationships/tags" Target="../tags/tag1097.xml"/><Relationship Id="rId4" Type="http://schemas.openxmlformats.org/officeDocument/2006/relationships/tags" Target="../tags/tag1096.xml"/><Relationship Id="rId9" Type="http://schemas.openxmlformats.org/officeDocument/2006/relationships/image" Target="../media/image2.png"/></Relationships>
</file>

<file path=ppt/slides/_rels/slide21.xml.rels><?xml version="1.0" encoding="UTF-8" standalone="yes"?>
<Relationships xmlns="http://schemas.openxmlformats.org/package/2006/relationships"><Relationship Id="rId3" Type="http://schemas.openxmlformats.org/officeDocument/2006/relationships/tags" Target="../tags/tag1101.xml"/><Relationship Id="rId7" Type="http://schemas.openxmlformats.org/officeDocument/2006/relationships/image" Target="../media/image2.png"/><Relationship Id="rId2" Type="http://schemas.openxmlformats.org/officeDocument/2006/relationships/tags" Target="../tags/tag1100.xml"/><Relationship Id="rId1" Type="http://schemas.openxmlformats.org/officeDocument/2006/relationships/tags" Target="../tags/tag1099.xml"/><Relationship Id="rId6" Type="http://schemas.openxmlformats.org/officeDocument/2006/relationships/image" Target="../media/image78.png"/><Relationship Id="rId5" Type="http://schemas.openxmlformats.org/officeDocument/2006/relationships/slideLayout" Target="../slideLayouts/slideLayout2.xml"/><Relationship Id="rId4" Type="http://schemas.openxmlformats.org/officeDocument/2006/relationships/tags" Target="../tags/tag1102.xml"/></Relationships>
</file>

<file path=ppt/slides/_rels/slide22.xml.rels><?xml version="1.0" encoding="UTF-8" standalone="yes"?>
<Relationships xmlns="http://schemas.openxmlformats.org/package/2006/relationships"><Relationship Id="rId8" Type="http://schemas.openxmlformats.org/officeDocument/2006/relationships/slideLayout" Target="../slideLayouts/slideLayout2.xml"/><Relationship Id="rId3" Type="http://schemas.openxmlformats.org/officeDocument/2006/relationships/tags" Target="../tags/tag1105.xml"/><Relationship Id="rId7" Type="http://schemas.openxmlformats.org/officeDocument/2006/relationships/tags" Target="../tags/tag1109.xml"/><Relationship Id="rId2" Type="http://schemas.openxmlformats.org/officeDocument/2006/relationships/tags" Target="../tags/tag1104.xml"/><Relationship Id="rId1" Type="http://schemas.openxmlformats.org/officeDocument/2006/relationships/tags" Target="../tags/tag1103.xml"/><Relationship Id="rId6" Type="http://schemas.openxmlformats.org/officeDocument/2006/relationships/tags" Target="../tags/tag1108.xml"/><Relationship Id="rId11" Type="http://schemas.openxmlformats.org/officeDocument/2006/relationships/image" Target="../media/image2.png"/><Relationship Id="rId5" Type="http://schemas.openxmlformats.org/officeDocument/2006/relationships/tags" Target="../tags/tag1107.xml"/><Relationship Id="rId10" Type="http://schemas.openxmlformats.org/officeDocument/2006/relationships/image" Target="../media/image80.png"/><Relationship Id="rId4" Type="http://schemas.openxmlformats.org/officeDocument/2006/relationships/tags" Target="../tags/tag1106.xml"/><Relationship Id="rId9" Type="http://schemas.openxmlformats.org/officeDocument/2006/relationships/image" Target="../media/image79.png"/></Relationships>
</file>

<file path=ppt/slides/_rels/slide23.xml.rels><?xml version="1.0" encoding="UTF-8" standalone="yes"?>
<Relationships xmlns="http://schemas.openxmlformats.org/package/2006/relationships"><Relationship Id="rId8" Type="http://schemas.openxmlformats.org/officeDocument/2006/relationships/image" Target="../media/image81.png"/><Relationship Id="rId3" Type="http://schemas.openxmlformats.org/officeDocument/2006/relationships/tags" Target="../tags/tag1112.xml"/><Relationship Id="rId7" Type="http://schemas.openxmlformats.org/officeDocument/2006/relationships/image" Target="../media/image2.png"/><Relationship Id="rId2" Type="http://schemas.openxmlformats.org/officeDocument/2006/relationships/tags" Target="../tags/tag1111.xml"/><Relationship Id="rId1" Type="http://schemas.openxmlformats.org/officeDocument/2006/relationships/tags" Target="../tags/tag1110.xml"/><Relationship Id="rId6" Type="http://schemas.openxmlformats.org/officeDocument/2006/relationships/notesSlide" Target="../notesSlides/notesSlide19.xml"/><Relationship Id="rId5" Type="http://schemas.openxmlformats.org/officeDocument/2006/relationships/slideLayout" Target="../slideLayouts/slideLayout2.xml"/><Relationship Id="rId4" Type="http://schemas.openxmlformats.org/officeDocument/2006/relationships/tags" Target="../tags/tag1113.xml"/></Relationships>
</file>

<file path=ppt/slides/_rels/slide24.xml.rels><?xml version="1.0" encoding="UTF-8" standalone="yes"?>
<Relationships xmlns="http://schemas.openxmlformats.org/package/2006/relationships"><Relationship Id="rId8" Type="http://schemas.openxmlformats.org/officeDocument/2006/relationships/tags" Target="../tags/tag1121.xml"/><Relationship Id="rId13" Type="http://schemas.openxmlformats.org/officeDocument/2006/relationships/tags" Target="../tags/tag1126.xml"/><Relationship Id="rId18" Type="http://schemas.openxmlformats.org/officeDocument/2006/relationships/image" Target="../media/image790.png"/><Relationship Id="rId26" Type="http://schemas.openxmlformats.org/officeDocument/2006/relationships/image" Target="../media/image2.png"/><Relationship Id="rId3" Type="http://schemas.openxmlformats.org/officeDocument/2006/relationships/tags" Target="../tags/tag1116.xml"/><Relationship Id="rId21" Type="http://schemas.openxmlformats.org/officeDocument/2006/relationships/image" Target="../media/image82.PNG"/><Relationship Id="rId7" Type="http://schemas.openxmlformats.org/officeDocument/2006/relationships/tags" Target="../tags/tag1120.xml"/><Relationship Id="rId12" Type="http://schemas.openxmlformats.org/officeDocument/2006/relationships/tags" Target="../tags/tag1125.xml"/><Relationship Id="rId25" Type="http://schemas.openxmlformats.org/officeDocument/2006/relationships/image" Target="../media/image83.png"/><Relationship Id="rId2" Type="http://schemas.openxmlformats.org/officeDocument/2006/relationships/tags" Target="../tags/tag1115.xml"/><Relationship Id="rId20" Type="http://schemas.openxmlformats.org/officeDocument/2006/relationships/image" Target="../media/image810.png"/><Relationship Id="rId1" Type="http://schemas.openxmlformats.org/officeDocument/2006/relationships/tags" Target="../tags/tag1114.xml"/><Relationship Id="rId6" Type="http://schemas.openxmlformats.org/officeDocument/2006/relationships/tags" Target="../tags/tag1119.xml"/><Relationship Id="rId11" Type="http://schemas.openxmlformats.org/officeDocument/2006/relationships/tags" Target="../tags/tag1124.xml"/><Relationship Id="rId24" Type="http://schemas.openxmlformats.org/officeDocument/2006/relationships/image" Target="../media/image830.PNG"/><Relationship Id="rId5" Type="http://schemas.openxmlformats.org/officeDocument/2006/relationships/tags" Target="../tags/tag1118.xml"/><Relationship Id="rId15" Type="http://schemas.openxmlformats.org/officeDocument/2006/relationships/notesSlide" Target="../notesSlides/notesSlide20.xml"/><Relationship Id="rId10" Type="http://schemas.openxmlformats.org/officeDocument/2006/relationships/tags" Target="../tags/tag1123.xml"/><Relationship Id="rId19" Type="http://schemas.openxmlformats.org/officeDocument/2006/relationships/image" Target="../media/image800.png"/><Relationship Id="rId4" Type="http://schemas.openxmlformats.org/officeDocument/2006/relationships/tags" Target="../tags/tag1117.xml"/><Relationship Id="rId9" Type="http://schemas.openxmlformats.org/officeDocument/2006/relationships/tags" Target="../tags/tag1122.xml"/><Relationship Id="rId14"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tags" Target="../tags/tag1129.xml"/><Relationship Id="rId2" Type="http://schemas.openxmlformats.org/officeDocument/2006/relationships/tags" Target="../tags/tag1128.xml"/><Relationship Id="rId1" Type="http://schemas.openxmlformats.org/officeDocument/2006/relationships/tags" Target="../tags/tag1127.xml"/><Relationship Id="rId6" Type="http://schemas.openxmlformats.org/officeDocument/2006/relationships/image" Target="../media/image2.png"/><Relationship Id="rId5" Type="http://schemas.openxmlformats.org/officeDocument/2006/relationships/notesSlide" Target="../notesSlides/notesSlide21.xml"/><Relationship Id="rId4"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8" Type="http://schemas.openxmlformats.org/officeDocument/2006/relationships/image" Target="../media/image85.png"/><Relationship Id="rId3" Type="http://schemas.openxmlformats.org/officeDocument/2006/relationships/tags" Target="../tags/tag1132.xml"/><Relationship Id="rId7" Type="http://schemas.openxmlformats.org/officeDocument/2006/relationships/image" Target="../media/image2.png"/><Relationship Id="rId2" Type="http://schemas.openxmlformats.org/officeDocument/2006/relationships/tags" Target="../tags/tag1131.xml"/><Relationship Id="rId1" Type="http://schemas.openxmlformats.org/officeDocument/2006/relationships/tags" Target="../tags/tag1130.xml"/><Relationship Id="rId6" Type="http://schemas.openxmlformats.org/officeDocument/2006/relationships/image" Target="../media/image84.png"/><Relationship Id="rId11" Type="http://schemas.openxmlformats.org/officeDocument/2006/relationships/image" Target="../media/image88.png"/><Relationship Id="rId5" Type="http://schemas.openxmlformats.org/officeDocument/2006/relationships/notesSlide" Target="../notesSlides/notesSlide22.xml"/><Relationship Id="rId10" Type="http://schemas.openxmlformats.org/officeDocument/2006/relationships/image" Target="../media/image87.png"/><Relationship Id="rId4" Type="http://schemas.openxmlformats.org/officeDocument/2006/relationships/slideLayout" Target="../slideLayouts/slideLayout2.xml"/><Relationship Id="rId9" Type="http://schemas.openxmlformats.org/officeDocument/2006/relationships/image" Target="../media/image86.png"/></Relationships>
</file>

<file path=ppt/slides/_rels/slide27.xml.rels><?xml version="1.0" encoding="UTF-8" standalone="yes"?>
<Relationships xmlns="http://schemas.openxmlformats.org/package/2006/relationships"><Relationship Id="rId3" Type="http://schemas.openxmlformats.org/officeDocument/2006/relationships/tags" Target="../tags/tag1135.xml"/><Relationship Id="rId7" Type="http://schemas.openxmlformats.org/officeDocument/2006/relationships/image" Target="../media/image89.png"/><Relationship Id="rId2" Type="http://schemas.openxmlformats.org/officeDocument/2006/relationships/tags" Target="../tags/tag1134.xml"/><Relationship Id="rId1" Type="http://schemas.openxmlformats.org/officeDocument/2006/relationships/tags" Target="../tags/tag1133.xml"/><Relationship Id="rId6" Type="http://schemas.openxmlformats.org/officeDocument/2006/relationships/image" Target="../media/image2.png"/><Relationship Id="rId5" Type="http://schemas.openxmlformats.org/officeDocument/2006/relationships/notesSlide" Target="../notesSlides/notesSlide23.xml"/><Relationship Id="rId4"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tags" Target="../tags/tag1138.xml"/><Relationship Id="rId7" Type="http://schemas.openxmlformats.org/officeDocument/2006/relationships/image" Target="../media/image90.PNG"/><Relationship Id="rId2" Type="http://schemas.openxmlformats.org/officeDocument/2006/relationships/tags" Target="../tags/tag1137.xml"/><Relationship Id="rId1" Type="http://schemas.openxmlformats.org/officeDocument/2006/relationships/tags" Target="../tags/tag1136.xml"/><Relationship Id="rId6" Type="http://schemas.openxmlformats.org/officeDocument/2006/relationships/image" Target="../media/image2.png"/><Relationship Id="rId5" Type="http://schemas.openxmlformats.org/officeDocument/2006/relationships/notesSlide" Target="../notesSlides/notesSlide24.xml"/><Relationship Id="rId4"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8" Type="http://schemas.openxmlformats.org/officeDocument/2006/relationships/tags" Target="../tags/tag1146.xml"/><Relationship Id="rId13" Type="http://schemas.openxmlformats.org/officeDocument/2006/relationships/tags" Target="../tags/tag1151.xml"/><Relationship Id="rId18" Type="http://schemas.openxmlformats.org/officeDocument/2006/relationships/tags" Target="../tags/tag1156.xml"/><Relationship Id="rId26" Type="http://schemas.openxmlformats.org/officeDocument/2006/relationships/image" Target="../media/image42.emf"/><Relationship Id="rId3" Type="http://schemas.openxmlformats.org/officeDocument/2006/relationships/tags" Target="../tags/tag1141.xml"/><Relationship Id="rId21" Type="http://schemas.openxmlformats.org/officeDocument/2006/relationships/tags" Target="../tags/tag1159.xml"/><Relationship Id="rId7" Type="http://schemas.openxmlformats.org/officeDocument/2006/relationships/tags" Target="../tags/tag1145.xml"/><Relationship Id="rId12" Type="http://schemas.openxmlformats.org/officeDocument/2006/relationships/tags" Target="../tags/tag1150.xml"/><Relationship Id="rId17" Type="http://schemas.openxmlformats.org/officeDocument/2006/relationships/tags" Target="../tags/tag1155.xml"/><Relationship Id="rId25" Type="http://schemas.openxmlformats.org/officeDocument/2006/relationships/image" Target="../media/image91.emf"/><Relationship Id="rId2" Type="http://schemas.openxmlformats.org/officeDocument/2006/relationships/tags" Target="../tags/tag1140.xml"/><Relationship Id="rId16" Type="http://schemas.openxmlformats.org/officeDocument/2006/relationships/tags" Target="../tags/tag1154.xml"/><Relationship Id="rId20" Type="http://schemas.openxmlformats.org/officeDocument/2006/relationships/tags" Target="../tags/tag1158.xml"/><Relationship Id="rId1" Type="http://schemas.openxmlformats.org/officeDocument/2006/relationships/tags" Target="../tags/tag1139.xml"/><Relationship Id="rId6" Type="http://schemas.openxmlformats.org/officeDocument/2006/relationships/tags" Target="../tags/tag1144.xml"/><Relationship Id="rId11" Type="http://schemas.openxmlformats.org/officeDocument/2006/relationships/tags" Target="../tags/tag1149.xml"/><Relationship Id="rId24" Type="http://schemas.openxmlformats.org/officeDocument/2006/relationships/notesSlide" Target="../notesSlides/notesSlide25.xml"/><Relationship Id="rId5" Type="http://schemas.openxmlformats.org/officeDocument/2006/relationships/tags" Target="../tags/tag1143.xml"/><Relationship Id="rId15" Type="http://schemas.openxmlformats.org/officeDocument/2006/relationships/tags" Target="../tags/tag1153.xml"/><Relationship Id="rId23" Type="http://schemas.openxmlformats.org/officeDocument/2006/relationships/slideLayout" Target="../slideLayouts/slideLayout2.xml"/><Relationship Id="rId28" Type="http://schemas.openxmlformats.org/officeDocument/2006/relationships/image" Target="../media/image2.png"/><Relationship Id="rId10" Type="http://schemas.openxmlformats.org/officeDocument/2006/relationships/tags" Target="../tags/tag1148.xml"/><Relationship Id="rId19" Type="http://schemas.openxmlformats.org/officeDocument/2006/relationships/tags" Target="../tags/tag1157.xml"/><Relationship Id="rId4" Type="http://schemas.openxmlformats.org/officeDocument/2006/relationships/tags" Target="../tags/tag1142.xml"/><Relationship Id="rId9" Type="http://schemas.openxmlformats.org/officeDocument/2006/relationships/tags" Target="../tags/tag1147.xml"/><Relationship Id="rId14" Type="http://schemas.openxmlformats.org/officeDocument/2006/relationships/tags" Target="../tags/tag1152.xml"/><Relationship Id="rId22" Type="http://schemas.openxmlformats.org/officeDocument/2006/relationships/tags" Target="../tags/tag1160.xml"/><Relationship Id="rId27" Type="http://schemas.openxmlformats.org/officeDocument/2006/relationships/image" Target="../media/image92.emf"/></Relationships>
</file>

<file path=ppt/slides/_rels/slide3.xml.rels><?xml version="1.0" encoding="UTF-8" standalone="yes"?>
<Relationships xmlns="http://schemas.openxmlformats.org/package/2006/relationships"><Relationship Id="rId13" Type="http://schemas.openxmlformats.org/officeDocument/2006/relationships/tags" Target="../tags/tag36.xml"/><Relationship Id="rId18" Type="http://schemas.openxmlformats.org/officeDocument/2006/relationships/tags" Target="../tags/tag41.xml"/><Relationship Id="rId26" Type="http://schemas.openxmlformats.org/officeDocument/2006/relationships/tags" Target="../tags/tag49.xml"/><Relationship Id="rId39" Type="http://schemas.openxmlformats.org/officeDocument/2006/relationships/slideLayout" Target="../slideLayouts/slideLayout2.xml"/><Relationship Id="rId21" Type="http://schemas.openxmlformats.org/officeDocument/2006/relationships/tags" Target="../tags/tag44.xml"/><Relationship Id="rId34" Type="http://schemas.openxmlformats.org/officeDocument/2006/relationships/tags" Target="../tags/tag57.xml"/><Relationship Id="rId42" Type="http://schemas.openxmlformats.org/officeDocument/2006/relationships/image" Target="../media/image7.png"/><Relationship Id="rId7" Type="http://schemas.openxmlformats.org/officeDocument/2006/relationships/tags" Target="../tags/tag30.xml"/><Relationship Id="rId2" Type="http://schemas.openxmlformats.org/officeDocument/2006/relationships/tags" Target="../tags/tag25.xml"/><Relationship Id="rId16" Type="http://schemas.openxmlformats.org/officeDocument/2006/relationships/tags" Target="../tags/tag39.xml"/><Relationship Id="rId29" Type="http://schemas.openxmlformats.org/officeDocument/2006/relationships/tags" Target="../tags/tag52.xml"/><Relationship Id="rId1" Type="http://schemas.openxmlformats.org/officeDocument/2006/relationships/tags" Target="../tags/tag24.xml"/><Relationship Id="rId6" Type="http://schemas.openxmlformats.org/officeDocument/2006/relationships/tags" Target="../tags/tag29.xml"/><Relationship Id="rId11" Type="http://schemas.openxmlformats.org/officeDocument/2006/relationships/tags" Target="../tags/tag34.xml"/><Relationship Id="rId24" Type="http://schemas.openxmlformats.org/officeDocument/2006/relationships/tags" Target="../tags/tag47.xml"/><Relationship Id="rId32" Type="http://schemas.openxmlformats.org/officeDocument/2006/relationships/tags" Target="../tags/tag55.xml"/><Relationship Id="rId37" Type="http://schemas.openxmlformats.org/officeDocument/2006/relationships/tags" Target="../tags/tag60.xml"/><Relationship Id="rId40" Type="http://schemas.openxmlformats.org/officeDocument/2006/relationships/notesSlide" Target="../notesSlides/notesSlide3.xml"/><Relationship Id="rId45" Type="http://schemas.openxmlformats.org/officeDocument/2006/relationships/image" Target="../media/image2.png"/><Relationship Id="rId5" Type="http://schemas.openxmlformats.org/officeDocument/2006/relationships/tags" Target="../tags/tag28.xml"/><Relationship Id="rId15" Type="http://schemas.openxmlformats.org/officeDocument/2006/relationships/tags" Target="../tags/tag38.xml"/><Relationship Id="rId23" Type="http://schemas.openxmlformats.org/officeDocument/2006/relationships/tags" Target="../tags/tag46.xml"/><Relationship Id="rId28" Type="http://schemas.openxmlformats.org/officeDocument/2006/relationships/tags" Target="../tags/tag51.xml"/><Relationship Id="rId36" Type="http://schemas.openxmlformats.org/officeDocument/2006/relationships/tags" Target="../tags/tag59.xml"/><Relationship Id="rId10" Type="http://schemas.openxmlformats.org/officeDocument/2006/relationships/tags" Target="../tags/tag33.xml"/><Relationship Id="rId19" Type="http://schemas.openxmlformats.org/officeDocument/2006/relationships/tags" Target="../tags/tag42.xml"/><Relationship Id="rId31" Type="http://schemas.openxmlformats.org/officeDocument/2006/relationships/tags" Target="../tags/tag54.xml"/><Relationship Id="rId44" Type="http://schemas.openxmlformats.org/officeDocument/2006/relationships/image" Target="../media/image8.emf"/><Relationship Id="rId4" Type="http://schemas.openxmlformats.org/officeDocument/2006/relationships/tags" Target="../tags/tag27.xml"/><Relationship Id="rId9" Type="http://schemas.openxmlformats.org/officeDocument/2006/relationships/tags" Target="../tags/tag32.xml"/><Relationship Id="rId14" Type="http://schemas.openxmlformats.org/officeDocument/2006/relationships/tags" Target="../tags/tag37.xml"/><Relationship Id="rId22" Type="http://schemas.openxmlformats.org/officeDocument/2006/relationships/tags" Target="../tags/tag45.xml"/><Relationship Id="rId27" Type="http://schemas.openxmlformats.org/officeDocument/2006/relationships/tags" Target="../tags/tag50.xml"/><Relationship Id="rId30" Type="http://schemas.openxmlformats.org/officeDocument/2006/relationships/tags" Target="../tags/tag53.xml"/><Relationship Id="rId35" Type="http://schemas.openxmlformats.org/officeDocument/2006/relationships/tags" Target="../tags/tag58.xml"/><Relationship Id="rId43" Type="http://schemas.microsoft.com/office/2007/relationships/hdphoto" Target="../media/hdphoto1.wdp"/><Relationship Id="rId8" Type="http://schemas.openxmlformats.org/officeDocument/2006/relationships/tags" Target="../tags/tag31.xml"/><Relationship Id="rId3" Type="http://schemas.openxmlformats.org/officeDocument/2006/relationships/tags" Target="../tags/tag26.xml"/><Relationship Id="rId12" Type="http://schemas.openxmlformats.org/officeDocument/2006/relationships/tags" Target="../tags/tag35.xml"/><Relationship Id="rId17" Type="http://schemas.openxmlformats.org/officeDocument/2006/relationships/tags" Target="../tags/tag40.xml"/><Relationship Id="rId25" Type="http://schemas.openxmlformats.org/officeDocument/2006/relationships/tags" Target="../tags/tag48.xml"/><Relationship Id="rId33" Type="http://schemas.openxmlformats.org/officeDocument/2006/relationships/tags" Target="../tags/tag56.xml"/><Relationship Id="rId38" Type="http://schemas.openxmlformats.org/officeDocument/2006/relationships/tags" Target="../tags/tag61.xml"/><Relationship Id="rId20" Type="http://schemas.openxmlformats.org/officeDocument/2006/relationships/tags" Target="../tags/tag43.xml"/><Relationship Id="rId41" Type="http://schemas.openxmlformats.org/officeDocument/2006/relationships/image" Target="../media/image3.png"/></Relationships>
</file>

<file path=ppt/slides/_rels/slide30.xml.rels><?xml version="1.0" encoding="UTF-8" standalone="yes"?>
<Relationships xmlns="http://schemas.openxmlformats.org/package/2006/relationships"><Relationship Id="rId13" Type="http://schemas.openxmlformats.org/officeDocument/2006/relationships/tags" Target="../tags/tag1173.xml"/><Relationship Id="rId18" Type="http://schemas.openxmlformats.org/officeDocument/2006/relationships/tags" Target="../tags/tag1178.xml"/><Relationship Id="rId26" Type="http://schemas.openxmlformats.org/officeDocument/2006/relationships/tags" Target="../tags/tag1186.xml"/><Relationship Id="rId3" Type="http://schemas.openxmlformats.org/officeDocument/2006/relationships/tags" Target="../tags/tag1163.xml"/><Relationship Id="rId21" Type="http://schemas.openxmlformats.org/officeDocument/2006/relationships/tags" Target="../tags/tag1181.xml"/><Relationship Id="rId34" Type="http://schemas.openxmlformats.org/officeDocument/2006/relationships/image" Target="../media/image91.emf"/><Relationship Id="rId7" Type="http://schemas.openxmlformats.org/officeDocument/2006/relationships/tags" Target="../tags/tag1167.xml"/><Relationship Id="rId12" Type="http://schemas.openxmlformats.org/officeDocument/2006/relationships/tags" Target="../tags/tag1172.xml"/><Relationship Id="rId17" Type="http://schemas.openxmlformats.org/officeDocument/2006/relationships/tags" Target="../tags/tag1177.xml"/><Relationship Id="rId25" Type="http://schemas.openxmlformats.org/officeDocument/2006/relationships/tags" Target="../tags/tag1185.xml"/><Relationship Id="rId33" Type="http://schemas.openxmlformats.org/officeDocument/2006/relationships/notesSlide" Target="../notesSlides/notesSlide26.xml"/><Relationship Id="rId2" Type="http://schemas.openxmlformats.org/officeDocument/2006/relationships/tags" Target="../tags/tag1162.xml"/><Relationship Id="rId16" Type="http://schemas.openxmlformats.org/officeDocument/2006/relationships/tags" Target="../tags/tag1176.xml"/><Relationship Id="rId20" Type="http://schemas.openxmlformats.org/officeDocument/2006/relationships/tags" Target="../tags/tag1180.xml"/><Relationship Id="rId29" Type="http://schemas.openxmlformats.org/officeDocument/2006/relationships/tags" Target="../tags/tag1189.xml"/><Relationship Id="rId1" Type="http://schemas.openxmlformats.org/officeDocument/2006/relationships/tags" Target="../tags/tag1161.xml"/><Relationship Id="rId6" Type="http://schemas.openxmlformats.org/officeDocument/2006/relationships/tags" Target="../tags/tag1166.xml"/><Relationship Id="rId11" Type="http://schemas.openxmlformats.org/officeDocument/2006/relationships/tags" Target="../tags/tag1171.xml"/><Relationship Id="rId24" Type="http://schemas.openxmlformats.org/officeDocument/2006/relationships/tags" Target="../tags/tag1184.xml"/><Relationship Id="rId32" Type="http://schemas.openxmlformats.org/officeDocument/2006/relationships/slideLayout" Target="../slideLayouts/slideLayout2.xml"/><Relationship Id="rId5" Type="http://schemas.openxmlformats.org/officeDocument/2006/relationships/tags" Target="../tags/tag1165.xml"/><Relationship Id="rId15" Type="http://schemas.openxmlformats.org/officeDocument/2006/relationships/tags" Target="../tags/tag1175.xml"/><Relationship Id="rId23" Type="http://schemas.openxmlformats.org/officeDocument/2006/relationships/tags" Target="../tags/tag1183.xml"/><Relationship Id="rId28" Type="http://schemas.openxmlformats.org/officeDocument/2006/relationships/tags" Target="../tags/tag1188.xml"/><Relationship Id="rId36" Type="http://schemas.openxmlformats.org/officeDocument/2006/relationships/image" Target="../media/image2.png"/><Relationship Id="rId10" Type="http://schemas.openxmlformats.org/officeDocument/2006/relationships/tags" Target="../tags/tag1170.xml"/><Relationship Id="rId19" Type="http://schemas.openxmlformats.org/officeDocument/2006/relationships/tags" Target="../tags/tag1179.xml"/><Relationship Id="rId31" Type="http://schemas.openxmlformats.org/officeDocument/2006/relationships/tags" Target="../tags/tag1191.xml"/><Relationship Id="rId4" Type="http://schemas.openxmlformats.org/officeDocument/2006/relationships/tags" Target="../tags/tag1164.xml"/><Relationship Id="rId9" Type="http://schemas.openxmlformats.org/officeDocument/2006/relationships/tags" Target="../tags/tag1169.xml"/><Relationship Id="rId14" Type="http://schemas.openxmlformats.org/officeDocument/2006/relationships/tags" Target="../tags/tag1174.xml"/><Relationship Id="rId22" Type="http://schemas.openxmlformats.org/officeDocument/2006/relationships/tags" Target="../tags/tag1182.xml"/><Relationship Id="rId27" Type="http://schemas.openxmlformats.org/officeDocument/2006/relationships/tags" Target="../tags/tag1187.xml"/><Relationship Id="rId30" Type="http://schemas.openxmlformats.org/officeDocument/2006/relationships/tags" Target="../tags/tag1190.xml"/><Relationship Id="rId35" Type="http://schemas.openxmlformats.org/officeDocument/2006/relationships/image" Target="../media/image42.emf"/><Relationship Id="rId8" Type="http://schemas.openxmlformats.org/officeDocument/2006/relationships/tags" Target="../tags/tag1168.xml"/></Relationships>
</file>

<file path=ppt/slides/_rels/slide4.xml.rels><?xml version="1.0" encoding="UTF-8" standalone="yes"?>
<Relationships xmlns="http://schemas.openxmlformats.org/package/2006/relationships"><Relationship Id="rId8" Type="http://schemas.openxmlformats.org/officeDocument/2006/relationships/tags" Target="../tags/tag69.xml"/><Relationship Id="rId13" Type="http://schemas.openxmlformats.org/officeDocument/2006/relationships/tags" Target="../tags/tag74.xml"/><Relationship Id="rId18" Type="http://schemas.openxmlformats.org/officeDocument/2006/relationships/notesSlide" Target="../notesSlides/notesSlide4.xml"/><Relationship Id="rId26" Type="http://schemas.openxmlformats.org/officeDocument/2006/relationships/image" Target="../media/image14.svg"/><Relationship Id="rId3" Type="http://schemas.openxmlformats.org/officeDocument/2006/relationships/tags" Target="../tags/tag64.xml"/><Relationship Id="rId21" Type="http://schemas.openxmlformats.org/officeDocument/2006/relationships/image" Target="../media/image10.png"/><Relationship Id="rId7" Type="http://schemas.openxmlformats.org/officeDocument/2006/relationships/tags" Target="../tags/tag68.xml"/><Relationship Id="rId12" Type="http://schemas.openxmlformats.org/officeDocument/2006/relationships/tags" Target="../tags/tag73.xml"/><Relationship Id="rId17" Type="http://schemas.openxmlformats.org/officeDocument/2006/relationships/slideLayout" Target="../slideLayouts/slideLayout2.xml"/><Relationship Id="rId25" Type="http://schemas.openxmlformats.org/officeDocument/2006/relationships/image" Target="../media/image13.png"/><Relationship Id="rId2" Type="http://schemas.openxmlformats.org/officeDocument/2006/relationships/tags" Target="../tags/tag63.xml"/><Relationship Id="rId16" Type="http://schemas.openxmlformats.org/officeDocument/2006/relationships/tags" Target="../tags/tag77.xml"/><Relationship Id="rId20" Type="http://schemas.openxmlformats.org/officeDocument/2006/relationships/image" Target="../media/image9.png"/><Relationship Id="rId1" Type="http://schemas.openxmlformats.org/officeDocument/2006/relationships/tags" Target="../tags/tag62.xml"/><Relationship Id="rId6" Type="http://schemas.openxmlformats.org/officeDocument/2006/relationships/tags" Target="../tags/tag67.xml"/><Relationship Id="rId11" Type="http://schemas.openxmlformats.org/officeDocument/2006/relationships/tags" Target="../tags/tag72.xml"/><Relationship Id="rId24" Type="http://schemas.openxmlformats.org/officeDocument/2006/relationships/image" Target="../media/image12.svg"/><Relationship Id="rId5" Type="http://schemas.openxmlformats.org/officeDocument/2006/relationships/tags" Target="../tags/tag66.xml"/><Relationship Id="rId15" Type="http://schemas.openxmlformats.org/officeDocument/2006/relationships/tags" Target="../tags/tag76.xml"/><Relationship Id="rId23" Type="http://schemas.openxmlformats.org/officeDocument/2006/relationships/image" Target="../media/image11.png"/><Relationship Id="rId10" Type="http://schemas.openxmlformats.org/officeDocument/2006/relationships/tags" Target="../tags/tag71.xml"/><Relationship Id="rId19" Type="http://schemas.openxmlformats.org/officeDocument/2006/relationships/image" Target="../media/image3.png"/><Relationship Id="rId4" Type="http://schemas.openxmlformats.org/officeDocument/2006/relationships/tags" Target="../tags/tag65.xml"/><Relationship Id="rId9" Type="http://schemas.openxmlformats.org/officeDocument/2006/relationships/tags" Target="../tags/tag70.xml"/><Relationship Id="rId14" Type="http://schemas.openxmlformats.org/officeDocument/2006/relationships/tags" Target="../tags/tag75.xml"/><Relationship Id="rId22" Type="http://schemas.microsoft.com/office/2007/relationships/hdphoto" Target="../media/hdphoto2.wdp"/><Relationship Id="rId27" Type="http://schemas.openxmlformats.org/officeDocument/2006/relationships/image" Target="../media/image2.png"/></Relationships>
</file>

<file path=ppt/slides/_rels/slide5.xml.rels><?xml version="1.0" encoding="UTF-8" standalone="yes"?>
<Relationships xmlns="http://schemas.openxmlformats.org/package/2006/relationships"><Relationship Id="rId13" Type="http://schemas.openxmlformats.org/officeDocument/2006/relationships/tags" Target="../tags/tag90.xml"/><Relationship Id="rId18" Type="http://schemas.openxmlformats.org/officeDocument/2006/relationships/tags" Target="../tags/tag95.xml"/><Relationship Id="rId26" Type="http://schemas.openxmlformats.org/officeDocument/2006/relationships/tags" Target="../tags/tag103.xml"/><Relationship Id="rId39" Type="http://schemas.openxmlformats.org/officeDocument/2006/relationships/image" Target="../media/image2.png"/><Relationship Id="rId21" Type="http://schemas.openxmlformats.org/officeDocument/2006/relationships/tags" Target="../tags/tag98.xml"/><Relationship Id="rId34" Type="http://schemas.openxmlformats.org/officeDocument/2006/relationships/image" Target="../media/image16.tif"/><Relationship Id="rId7" Type="http://schemas.openxmlformats.org/officeDocument/2006/relationships/tags" Target="../tags/tag84.xml"/><Relationship Id="rId12" Type="http://schemas.openxmlformats.org/officeDocument/2006/relationships/tags" Target="../tags/tag89.xml"/><Relationship Id="rId17" Type="http://schemas.openxmlformats.org/officeDocument/2006/relationships/tags" Target="../tags/tag94.xml"/><Relationship Id="rId25" Type="http://schemas.openxmlformats.org/officeDocument/2006/relationships/tags" Target="../tags/tag102.xml"/><Relationship Id="rId33" Type="http://schemas.microsoft.com/office/2007/relationships/hdphoto" Target="../media/hdphoto3.wdp"/><Relationship Id="rId38" Type="http://schemas.openxmlformats.org/officeDocument/2006/relationships/image" Target="../media/image19.png"/><Relationship Id="rId2" Type="http://schemas.openxmlformats.org/officeDocument/2006/relationships/tags" Target="../tags/tag79.xml"/><Relationship Id="rId16" Type="http://schemas.openxmlformats.org/officeDocument/2006/relationships/tags" Target="../tags/tag93.xml"/><Relationship Id="rId20" Type="http://schemas.openxmlformats.org/officeDocument/2006/relationships/tags" Target="../tags/tag97.xml"/><Relationship Id="rId29" Type="http://schemas.openxmlformats.org/officeDocument/2006/relationships/slideLayout" Target="../slideLayouts/slideLayout2.xml"/><Relationship Id="rId1" Type="http://schemas.openxmlformats.org/officeDocument/2006/relationships/tags" Target="../tags/tag78.xml"/><Relationship Id="rId6" Type="http://schemas.openxmlformats.org/officeDocument/2006/relationships/tags" Target="../tags/tag83.xml"/><Relationship Id="rId11" Type="http://schemas.openxmlformats.org/officeDocument/2006/relationships/tags" Target="../tags/tag88.xml"/><Relationship Id="rId24" Type="http://schemas.openxmlformats.org/officeDocument/2006/relationships/tags" Target="../tags/tag101.xml"/><Relationship Id="rId32" Type="http://schemas.openxmlformats.org/officeDocument/2006/relationships/image" Target="../media/image15.png"/><Relationship Id="rId37" Type="http://schemas.openxmlformats.org/officeDocument/2006/relationships/image" Target="../media/image18.png"/><Relationship Id="rId5" Type="http://schemas.openxmlformats.org/officeDocument/2006/relationships/tags" Target="../tags/tag82.xml"/><Relationship Id="rId15" Type="http://schemas.openxmlformats.org/officeDocument/2006/relationships/tags" Target="../tags/tag92.xml"/><Relationship Id="rId23" Type="http://schemas.openxmlformats.org/officeDocument/2006/relationships/tags" Target="../tags/tag100.xml"/><Relationship Id="rId28" Type="http://schemas.openxmlformats.org/officeDocument/2006/relationships/tags" Target="../tags/tag105.xml"/><Relationship Id="rId36" Type="http://schemas.microsoft.com/office/2007/relationships/hdphoto" Target="../media/hdphoto4.wdp"/><Relationship Id="rId10" Type="http://schemas.openxmlformats.org/officeDocument/2006/relationships/tags" Target="../tags/tag87.xml"/><Relationship Id="rId19" Type="http://schemas.openxmlformats.org/officeDocument/2006/relationships/tags" Target="../tags/tag96.xml"/><Relationship Id="rId31" Type="http://schemas.openxmlformats.org/officeDocument/2006/relationships/image" Target="../media/image3.png"/><Relationship Id="rId4" Type="http://schemas.openxmlformats.org/officeDocument/2006/relationships/tags" Target="../tags/tag81.xml"/><Relationship Id="rId9" Type="http://schemas.openxmlformats.org/officeDocument/2006/relationships/tags" Target="../tags/tag86.xml"/><Relationship Id="rId14" Type="http://schemas.openxmlformats.org/officeDocument/2006/relationships/tags" Target="../tags/tag91.xml"/><Relationship Id="rId22" Type="http://schemas.openxmlformats.org/officeDocument/2006/relationships/tags" Target="../tags/tag99.xml"/><Relationship Id="rId27" Type="http://schemas.openxmlformats.org/officeDocument/2006/relationships/tags" Target="../tags/tag104.xml"/><Relationship Id="rId30" Type="http://schemas.openxmlformats.org/officeDocument/2006/relationships/notesSlide" Target="../notesSlides/notesSlide5.xml"/><Relationship Id="rId35" Type="http://schemas.openxmlformats.org/officeDocument/2006/relationships/image" Target="../media/image17.png"/><Relationship Id="rId8" Type="http://schemas.openxmlformats.org/officeDocument/2006/relationships/tags" Target="../tags/tag85.xml"/><Relationship Id="rId3" Type="http://schemas.openxmlformats.org/officeDocument/2006/relationships/tags" Target="../tags/tag80.xml"/></Relationships>
</file>

<file path=ppt/slides/_rels/slide6.xml.rels><?xml version="1.0" encoding="UTF-8" standalone="yes"?>
<Relationships xmlns="http://schemas.openxmlformats.org/package/2006/relationships"><Relationship Id="rId13" Type="http://schemas.openxmlformats.org/officeDocument/2006/relationships/tags" Target="../tags/tag118.xml"/><Relationship Id="rId18" Type="http://schemas.openxmlformats.org/officeDocument/2006/relationships/tags" Target="../tags/tag123.xml"/><Relationship Id="rId26" Type="http://schemas.openxmlformats.org/officeDocument/2006/relationships/tags" Target="../tags/tag131.xml"/><Relationship Id="rId39" Type="http://schemas.openxmlformats.org/officeDocument/2006/relationships/tags" Target="../tags/tag144.xml"/><Relationship Id="rId21" Type="http://schemas.openxmlformats.org/officeDocument/2006/relationships/tags" Target="../tags/tag126.xml"/><Relationship Id="rId34" Type="http://schemas.openxmlformats.org/officeDocument/2006/relationships/tags" Target="../tags/tag139.xml"/><Relationship Id="rId42" Type="http://schemas.openxmlformats.org/officeDocument/2006/relationships/tags" Target="../tags/tag147.xml"/><Relationship Id="rId47" Type="http://schemas.openxmlformats.org/officeDocument/2006/relationships/tags" Target="../tags/tag152.xml"/><Relationship Id="rId50" Type="http://schemas.openxmlformats.org/officeDocument/2006/relationships/image" Target="../media/image20.emf"/><Relationship Id="rId55" Type="http://schemas.openxmlformats.org/officeDocument/2006/relationships/image" Target="../media/image25.emf"/><Relationship Id="rId7" Type="http://schemas.openxmlformats.org/officeDocument/2006/relationships/tags" Target="../tags/tag112.xml"/><Relationship Id="rId2" Type="http://schemas.openxmlformats.org/officeDocument/2006/relationships/tags" Target="../tags/tag107.xml"/><Relationship Id="rId16" Type="http://schemas.openxmlformats.org/officeDocument/2006/relationships/tags" Target="../tags/tag121.xml"/><Relationship Id="rId29" Type="http://schemas.openxmlformats.org/officeDocument/2006/relationships/tags" Target="../tags/tag134.xml"/><Relationship Id="rId11" Type="http://schemas.openxmlformats.org/officeDocument/2006/relationships/tags" Target="../tags/tag116.xml"/><Relationship Id="rId24" Type="http://schemas.openxmlformats.org/officeDocument/2006/relationships/tags" Target="../tags/tag129.xml"/><Relationship Id="rId32" Type="http://schemas.openxmlformats.org/officeDocument/2006/relationships/tags" Target="../tags/tag137.xml"/><Relationship Id="rId37" Type="http://schemas.openxmlformats.org/officeDocument/2006/relationships/tags" Target="../tags/tag142.xml"/><Relationship Id="rId40" Type="http://schemas.openxmlformats.org/officeDocument/2006/relationships/tags" Target="../tags/tag145.xml"/><Relationship Id="rId45" Type="http://schemas.openxmlformats.org/officeDocument/2006/relationships/tags" Target="../tags/tag150.xml"/><Relationship Id="rId53" Type="http://schemas.openxmlformats.org/officeDocument/2006/relationships/image" Target="../media/image23.emf"/><Relationship Id="rId58" Type="http://schemas.openxmlformats.org/officeDocument/2006/relationships/image" Target="../media/image28.emf"/><Relationship Id="rId5" Type="http://schemas.openxmlformats.org/officeDocument/2006/relationships/tags" Target="../tags/tag110.xml"/><Relationship Id="rId61" Type="http://schemas.openxmlformats.org/officeDocument/2006/relationships/image" Target="../media/image2.png"/><Relationship Id="rId19" Type="http://schemas.openxmlformats.org/officeDocument/2006/relationships/tags" Target="../tags/tag124.xml"/><Relationship Id="rId14" Type="http://schemas.openxmlformats.org/officeDocument/2006/relationships/tags" Target="../tags/tag119.xml"/><Relationship Id="rId22" Type="http://schemas.openxmlformats.org/officeDocument/2006/relationships/tags" Target="../tags/tag127.xml"/><Relationship Id="rId27" Type="http://schemas.openxmlformats.org/officeDocument/2006/relationships/tags" Target="../tags/tag132.xml"/><Relationship Id="rId30" Type="http://schemas.openxmlformats.org/officeDocument/2006/relationships/tags" Target="../tags/tag135.xml"/><Relationship Id="rId35" Type="http://schemas.openxmlformats.org/officeDocument/2006/relationships/tags" Target="../tags/tag140.xml"/><Relationship Id="rId43" Type="http://schemas.openxmlformats.org/officeDocument/2006/relationships/tags" Target="../tags/tag148.xml"/><Relationship Id="rId48" Type="http://schemas.openxmlformats.org/officeDocument/2006/relationships/slideLayout" Target="../slideLayouts/slideLayout2.xml"/><Relationship Id="rId56" Type="http://schemas.openxmlformats.org/officeDocument/2006/relationships/image" Target="../media/image26.emf"/><Relationship Id="rId8" Type="http://schemas.openxmlformats.org/officeDocument/2006/relationships/tags" Target="../tags/tag113.xml"/><Relationship Id="rId51" Type="http://schemas.openxmlformats.org/officeDocument/2006/relationships/image" Target="../media/image21.emf"/><Relationship Id="rId3" Type="http://schemas.openxmlformats.org/officeDocument/2006/relationships/tags" Target="../tags/tag108.xml"/><Relationship Id="rId12" Type="http://schemas.openxmlformats.org/officeDocument/2006/relationships/tags" Target="../tags/tag117.xml"/><Relationship Id="rId17" Type="http://schemas.openxmlformats.org/officeDocument/2006/relationships/tags" Target="../tags/tag122.xml"/><Relationship Id="rId25" Type="http://schemas.openxmlformats.org/officeDocument/2006/relationships/tags" Target="../tags/tag130.xml"/><Relationship Id="rId33" Type="http://schemas.openxmlformats.org/officeDocument/2006/relationships/tags" Target="../tags/tag138.xml"/><Relationship Id="rId38" Type="http://schemas.openxmlformats.org/officeDocument/2006/relationships/tags" Target="../tags/tag143.xml"/><Relationship Id="rId46" Type="http://schemas.openxmlformats.org/officeDocument/2006/relationships/tags" Target="../tags/tag151.xml"/><Relationship Id="rId59" Type="http://schemas.openxmlformats.org/officeDocument/2006/relationships/image" Target="../media/image29.emf"/><Relationship Id="rId20" Type="http://schemas.openxmlformats.org/officeDocument/2006/relationships/tags" Target="../tags/tag125.xml"/><Relationship Id="rId41" Type="http://schemas.openxmlformats.org/officeDocument/2006/relationships/tags" Target="../tags/tag146.xml"/><Relationship Id="rId54" Type="http://schemas.openxmlformats.org/officeDocument/2006/relationships/image" Target="../media/image24.emf"/><Relationship Id="rId1" Type="http://schemas.openxmlformats.org/officeDocument/2006/relationships/tags" Target="../tags/tag106.xml"/><Relationship Id="rId6" Type="http://schemas.openxmlformats.org/officeDocument/2006/relationships/tags" Target="../tags/tag111.xml"/><Relationship Id="rId15" Type="http://schemas.openxmlformats.org/officeDocument/2006/relationships/tags" Target="../tags/tag120.xml"/><Relationship Id="rId23" Type="http://schemas.openxmlformats.org/officeDocument/2006/relationships/tags" Target="../tags/tag128.xml"/><Relationship Id="rId28" Type="http://schemas.openxmlformats.org/officeDocument/2006/relationships/tags" Target="../tags/tag133.xml"/><Relationship Id="rId36" Type="http://schemas.openxmlformats.org/officeDocument/2006/relationships/tags" Target="../tags/tag141.xml"/><Relationship Id="rId49" Type="http://schemas.openxmlformats.org/officeDocument/2006/relationships/notesSlide" Target="../notesSlides/notesSlide6.xml"/><Relationship Id="rId57" Type="http://schemas.openxmlformats.org/officeDocument/2006/relationships/image" Target="../media/image27.emf"/><Relationship Id="rId10" Type="http://schemas.openxmlformats.org/officeDocument/2006/relationships/tags" Target="../tags/tag115.xml"/><Relationship Id="rId31" Type="http://schemas.openxmlformats.org/officeDocument/2006/relationships/tags" Target="../tags/tag136.xml"/><Relationship Id="rId44" Type="http://schemas.openxmlformats.org/officeDocument/2006/relationships/tags" Target="../tags/tag149.xml"/><Relationship Id="rId52" Type="http://schemas.openxmlformats.org/officeDocument/2006/relationships/image" Target="../media/image22.emf"/><Relationship Id="rId60" Type="http://schemas.openxmlformats.org/officeDocument/2006/relationships/image" Target="../media/image3.png"/><Relationship Id="rId4" Type="http://schemas.openxmlformats.org/officeDocument/2006/relationships/tags" Target="../tags/tag109.xml"/><Relationship Id="rId9" Type="http://schemas.openxmlformats.org/officeDocument/2006/relationships/tags" Target="../tags/tag114.xml"/></Relationships>
</file>

<file path=ppt/slides/_rels/slide7.xml.rels><?xml version="1.0" encoding="UTF-8" standalone="yes"?>
<Relationships xmlns="http://schemas.openxmlformats.org/package/2006/relationships"><Relationship Id="rId13" Type="http://schemas.openxmlformats.org/officeDocument/2006/relationships/tags" Target="../tags/tag165.xml"/><Relationship Id="rId18" Type="http://schemas.openxmlformats.org/officeDocument/2006/relationships/tags" Target="../tags/tag170.xml"/><Relationship Id="rId26" Type="http://schemas.openxmlformats.org/officeDocument/2006/relationships/tags" Target="../tags/tag178.xml"/><Relationship Id="rId39" Type="http://schemas.openxmlformats.org/officeDocument/2006/relationships/tags" Target="../tags/tag191.xml"/><Relationship Id="rId21" Type="http://schemas.openxmlformats.org/officeDocument/2006/relationships/tags" Target="../tags/tag173.xml"/><Relationship Id="rId34" Type="http://schemas.openxmlformats.org/officeDocument/2006/relationships/tags" Target="../tags/tag186.xml"/><Relationship Id="rId42" Type="http://schemas.openxmlformats.org/officeDocument/2006/relationships/tags" Target="../tags/tag194.xml"/><Relationship Id="rId47" Type="http://schemas.openxmlformats.org/officeDocument/2006/relationships/image" Target="../media/image32.emf"/><Relationship Id="rId50" Type="http://schemas.openxmlformats.org/officeDocument/2006/relationships/image" Target="../media/image34.png"/><Relationship Id="rId7" Type="http://schemas.openxmlformats.org/officeDocument/2006/relationships/tags" Target="../tags/tag159.xml"/><Relationship Id="rId2" Type="http://schemas.openxmlformats.org/officeDocument/2006/relationships/tags" Target="../tags/tag154.xml"/><Relationship Id="rId16" Type="http://schemas.openxmlformats.org/officeDocument/2006/relationships/tags" Target="../tags/tag168.xml"/><Relationship Id="rId29" Type="http://schemas.openxmlformats.org/officeDocument/2006/relationships/tags" Target="../tags/tag181.xml"/><Relationship Id="rId11" Type="http://schemas.openxmlformats.org/officeDocument/2006/relationships/tags" Target="../tags/tag163.xml"/><Relationship Id="rId24" Type="http://schemas.openxmlformats.org/officeDocument/2006/relationships/tags" Target="../tags/tag176.xml"/><Relationship Id="rId32" Type="http://schemas.openxmlformats.org/officeDocument/2006/relationships/tags" Target="../tags/tag184.xml"/><Relationship Id="rId37" Type="http://schemas.openxmlformats.org/officeDocument/2006/relationships/tags" Target="../tags/tag189.xml"/><Relationship Id="rId40" Type="http://schemas.openxmlformats.org/officeDocument/2006/relationships/tags" Target="../tags/tag192.xml"/><Relationship Id="rId45" Type="http://schemas.openxmlformats.org/officeDocument/2006/relationships/image" Target="../media/image30.emf"/><Relationship Id="rId5" Type="http://schemas.openxmlformats.org/officeDocument/2006/relationships/tags" Target="../tags/tag157.xml"/><Relationship Id="rId15" Type="http://schemas.openxmlformats.org/officeDocument/2006/relationships/tags" Target="../tags/tag167.xml"/><Relationship Id="rId23" Type="http://schemas.openxmlformats.org/officeDocument/2006/relationships/tags" Target="../tags/tag175.xml"/><Relationship Id="rId28" Type="http://schemas.openxmlformats.org/officeDocument/2006/relationships/tags" Target="../tags/tag180.xml"/><Relationship Id="rId36" Type="http://schemas.openxmlformats.org/officeDocument/2006/relationships/tags" Target="../tags/tag188.xml"/><Relationship Id="rId49" Type="http://schemas.openxmlformats.org/officeDocument/2006/relationships/image" Target="../media/image33.emf"/><Relationship Id="rId10" Type="http://schemas.openxmlformats.org/officeDocument/2006/relationships/tags" Target="../tags/tag162.xml"/><Relationship Id="rId19" Type="http://schemas.openxmlformats.org/officeDocument/2006/relationships/tags" Target="../tags/tag171.xml"/><Relationship Id="rId31" Type="http://schemas.openxmlformats.org/officeDocument/2006/relationships/tags" Target="../tags/tag183.xml"/><Relationship Id="rId44" Type="http://schemas.openxmlformats.org/officeDocument/2006/relationships/notesSlide" Target="../notesSlides/notesSlide7.xml"/><Relationship Id="rId52" Type="http://schemas.openxmlformats.org/officeDocument/2006/relationships/image" Target="../media/image2.png"/><Relationship Id="rId4" Type="http://schemas.openxmlformats.org/officeDocument/2006/relationships/tags" Target="../tags/tag156.xml"/><Relationship Id="rId9" Type="http://schemas.openxmlformats.org/officeDocument/2006/relationships/tags" Target="../tags/tag161.xml"/><Relationship Id="rId14" Type="http://schemas.openxmlformats.org/officeDocument/2006/relationships/tags" Target="../tags/tag166.xml"/><Relationship Id="rId22" Type="http://schemas.openxmlformats.org/officeDocument/2006/relationships/tags" Target="../tags/tag174.xml"/><Relationship Id="rId27" Type="http://schemas.openxmlformats.org/officeDocument/2006/relationships/tags" Target="../tags/tag179.xml"/><Relationship Id="rId30" Type="http://schemas.openxmlformats.org/officeDocument/2006/relationships/tags" Target="../tags/tag182.xml"/><Relationship Id="rId35" Type="http://schemas.openxmlformats.org/officeDocument/2006/relationships/tags" Target="../tags/tag187.xml"/><Relationship Id="rId43" Type="http://schemas.openxmlformats.org/officeDocument/2006/relationships/slideLayout" Target="../slideLayouts/slideLayout2.xml"/><Relationship Id="rId48" Type="http://schemas.openxmlformats.org/officeDocument/2006/relationships/image" Target="../media/image3.png"/><Relationship Id="rId8" Type="http://schemas.openxmlformats.org/officeDocument/2006/relationships/tags" Target="../tags/tag160.xml"/><Relationship Id="rId51" Type="http://schemas.microsoft.com/office/2007/relationships/hdphoto" Target="../media/hdphoto5.wdp"/><Relationship Id="rId3" Type="http://schemas.openxmlformats.org/officeDocument/2006/relationships/tags" Target="../tags/tag155.xml"/><Relationship Id="rId12" Type="http://schemas.openxmlformats.org/officeDocument/2006/relationships/tags" Target="../tags/tag164.xml"/><Relationship Id="rId17" Type="http://schemas.openxmlformats.org/officeDocument/2006/relationships/tags" Target="../tags/tag169.xml"/><Relationship Id="rId25" Type="http://schemas.openxmlformats.org/officeDocument/2006/relationships/tags" Target="../tags/tag177.xml"/><Relationship Id="rId33" Type="http://schemas.openxmlformats.org/officeDocument/2006/relationships/tags" Target="../tags/tag185.xml"/><Relationship Id="rId38" Type="http://schemas.openxmlformats.org/officeDocument/2006/relationships/tags" Target="../tags/tag190.xml"/><Relationship Id="rId46" Type="http://schemas.openxmlformats.org/officeDocument/2006/relationships/image" Target="../media/image31.emf"/><Relationship Id="rId20" Type="http://schemas.openxmlformats.org/officeDocument/2006/relationships/tags" Target="../tags/tag172.xml"/><Relationship Id="rId41" Type="http://schemas.openxmlformats.org/officeDocument/2006/relationships/tags" Target="../tags/tag193.xml"/><Relationship Id="rId1" Type="http://schemas.openxmlformats.org/officeDocument/2006/relationships/tags" Target="../tags/tag153.xml"/><Relationship Id="rId6" Type="http://schemas.openxmlformats.org/officeDocument/2006/relationships/tags" Target="../tags/tag158.xml"/></Relationships>
</file>

<file path=ppt/slides/_rels/slide8.xml.rels><?xml version="1.0" encoding="UTF-8" standalone="yes"?>
<Relationships xmlns="http://schemas.openxmlformats.org/package/2006/relationships"><Relationship Id="rId13" Type="http://schemas.openxmlformats.org/officeDocument/2006/relationships/tags" Target="../tags/tag207.xml"/><Relationship Id="rId18" Type="http://schemas.openxmlformats.org/officeDocument/2006/relationships/tags" Target="../tags/tag212.xml"/><Relationship Id="rId26" Type="http://schemas.openxmlformats.org/officeDocument/2006/relationships/tags" Target="../tags/tag220.xml"/><Relationship Id="rId39" Type="http://schemas.openxmlformats.org/officeDocument/2006/relationships/tags" Target="../tags/tag233.xml"/><Relationship Id="rId21" Type="http://schemas.openxmlformats.org/officeDocument/2006/relationships/tags" Target="../tags/tag215.xml"/><Relationship Id="rId34" Type="http://schemas.openxmlformats.org/officeDocument/2006/relationships/tags" Target="../tags/tag228.xml"/><Relationship Id="rId42" Type="http://schemas.openxmlformats.org/officeDocument/2006/relationships/tags" Target="../tags/tag236.xml"/><Relationship Id="rId47" Type="http://schemas.openxmlformats.org/officeDocument/2006/relationships/image" Target="../media/image37.emf"/><Relationship Id="rId50" Type="http://schemas.microsoft.com/office/2007/relationships/hdphoto" Target="../media/hdphoto6.wdp"/><Relationship Id="rId7" Type="http://schemas.openxmlformats.org/officeDocument/2006/relationships/tags" Target="../tags/tag201.xml"/><Relationship Id="rId2" Type="http://schemas.openxmlformats.org/officeDocument/2006/relationships/tags" Target="../tags/tag196.xml"/><Relationship Id="rId16" Type="http://schemas.openxmlformats.org/officeDocument/2006/relationships/tags" Target="../tags/tag210.xml"/><Relationship Id="rId29" Type="http://schemas.openxmlformats.org/officeDocument/2006/relationships/tags" Target="../tags/tag223.xml"/><Relationship Id="rId11" Type="http://schemas.openxmlformats.org/officeDocument/2006/relationships/tags" Target="../tags/tag205.xml"/><Relationship Id="rId24" Type="http://schemas.openxmlformats.org/officeDocument/2006/relationships/tags" Target="../tags/tag218.xml"/><Relationship Id="rId32" Type="http://schemas.openxmlformats.org/officeDocument/2006/relationships/tags" Target="../tags/tag226.xml"/><Relationship Id="rId37" Type="http://schemas.openxmlformats.org/officeDocument/2006/relationships/tags" Target="../tags/tag231.xml"/><Relationship Id="rId40" Type="http://schemas.openxmlformats.org/officeDocument/2006/relationships/tags" Target="../tags/tag234.xml"/><Relationship Id="rId45" Type="http://schemas.openxmlformats.org/officeDocument/2006/relationships/image" Target="../media/image35.emf"/><Relationship Id="rId5" Type="http://schemas.openxmlformats.org/officeDocument/2006/relationships/tags" Target="../tags/tag199.xml"/><Relationship Id="rId15" Type="http://schemas.openxmlformats.org/officeDocument/2006/relationships/tags" Target="../tags/tag209.xml"/><Relationship Id="rId23" Type="http://schemas.openxmlformats.org/officeDocument/2006/relationships/tags" Target="../tags/tag217.xml"/><Relationship Id="rId28" Type="http://schemas.openxmlformats.org/officeDocument/2006/relationships/tags" Target="../tags/tag222.xml"/><Relationship Id="rId36" Type="http://schemas.openxmlformats.org/officeDocument/2006/relationships/tags" Target="../tags/tag230.xml"/><Relationship Id="rId49" Type="http://schemas.openxmlformats.org/officeDocument/2006/relationships/image" Target="../media/image39.png"/><Relationship Id="rId10" Type="http://schemas.openxmlformats.org/officeDocument/2006/relationships/tags" Target="../tags/tag204.xml"/><Relationship Id="rId19" Type="http://schemas.openxmlformats.org/officeDocument/2006/relationships/tags" Target="../tags/tag213.xml"/><Relationship Id="rId31" Type="http://schemas.openxmlformats.org/officeDocument/2006/relationships/tags" Target="../tags/tag225.xml"/><Relationship Id="rId44" Type="http://schemas.openxmlformats.org/officeDocument/2006/relationships/notesSlide" Target="../notesSlides/notesSlide8.xml"/><Relationship Id="rId52" Type="http://schemas.openxmlformats.org/officeDocument/2006/relationships/image" Target="../media/image2.png"/><Relationship Id="rId4" Type="http://schemas.openxmlformats.org/officeDocument/2006/relationships/tags" Target="../tags/tag198.xml"/><Relationship Id="rId9" Type="http://schemas.openxmlformats.org/officeDocument/2006/relationships/tags" Target="../tags/tag203.xml"/><Relationship Id="rId14" Type="http://schemas.openxmlformats.org/officeDocument/2006/relationships/tags" Target="../tags/tag208.xml"/><Relationship Id="rId22" Type="http://schemas.openxmlformats.org/officeDocument/2006/relationships/tags" Target="../tags/tag216.xml"/><Relationship Id="rId27" Type="http://schemas.openxmlformats.org/officeDocument/2006/relationships/tags" Target="../tags/tag221.xml"/><Relationship Id="rId30" Type="http://schemas.openxmlformats.org/officeDocument/2006/relationships/tags" Target="../tags/tag224.xml"/><Relationship Id="rId35" Type="http://schemas.openxmlformats.org/officeDocument/2006/relationships/tags" Target="../tags/tag229.xml"/><Relationship Id="rId43" Type="http://schemas.openxmlformats.org/officeDocument/2006/relationships/slideLayout" Target="../slideLayouts/slideLayout2.xml"/><Relationship Id="rId48" Type="http://schemas.openxmlformats.org/officeDocument/2006/relationships/image" Target="../media/image38.emf"/><Relationship Id="rId8" Type="http://schemas.openxmlformats.org/officeDocument/2006/relationships/tags" Target="../tags/tag202.xml"/><Relationship Id="rId51" Type="http://schemas.openxmlformats.org/officeDocument/2006/relationships/image" Target="../media/image3.png"/><Relationship Id="rId3" Type="http://schemas.openxmlformats.org/officeDocument/2006/relationships/tags" Target="../tags/tag197.xml"/><Relationship Id="rId12" Type="http://schemas.openxmlformats.org/officeDocument/2006/relationships/tags" Target="../tags/tag206.xml"/><Relationship Id="rId17" Type="http://schemas.openxmlformats.org/officeDocument/2006/relationships/tags" Target="../tags/tag211.xml"/><Relationship Id="rId25" Type="http://schemas.openxmlformats.org/officeDocument/2006/relationships/tags" Target="../tags/tag219.xml"/><Relationship Id="rId33" Type="http://schemas.openxmlformats.org/officeDocument/2006/relationships/tags" Target="../tags/tag227.xml"/><Relationship Id="rId38" Type="http://schemas.openxmlformats.org/officeDocument/2006/relationships/tags" Target="../tags/tag232.xml"/><Relationship Id="rId46" Type="http://schemas.openxmlformats.org/officeDocument/2006/relationships/image" Target="../media/image36.emf"/><Relationship Id="rId20" Type="http://schemas.openxmlformats.org/officeDocument/2006/relationships/tags" Target="../tags/tag214.xml"/><Relationship Id="rId41" Type="http://schemas.openxmlformats.org/officeDocument/2006/relationships/tags" Target="../tags/tag235.xml"/><Relationship Id="rId1" Type="http://schemas.openxmlformats.org/officeDocument/2006/relationships/tags" Target="../tags/tag195.xml"/><Relationship Id="rId6" Type="http://schemas.openxmlformats.org/officeDocument/2006/relationships/tags" Target="../tags/tag200.xml"/></Relationships>
</file>

<file path=ppt/slides/_rels/slide9.xml.rels><?xml version="1.0" encoding="UTF-8" standalone="yes"?>
<Relationships xmlns="http://schemas.openxmlformats.org/package/2006/relationships"><Relationship Id="rId26" Type="http://schemas.openxmlformats.org/officeDocument/2006/relationships/tags" Target="../tags/tag262.xml"/><Relationship Id="rId21" Type="http://schemas.openxmlformats.org/officeDocument/2006/relationships/tags" Target="../tags/tag257.xml"/><Relationship Id="rId42" Type="http://schemas.openxmlformats.org/officeDocument/2006/relationships/tags" Target="../tags/tag278.xml"/><Relationship Id="rId47" Type="http://schemas.openxmlformats.org/officeDocument/2006/relationships/tags" Target="../tags/tag283.xml"/><Relationship Id="rId63" Type="http://schemas.openxmlformats.org/officeDocument/2006/relationships/tags" Target="../tags/tag299.xml"/><Relationship Id="rId68" Type="http://schemas.openxmlformats.org/officeDocument/2006/relationships/tags" Target="../tags/tag304.xml"/><Relationship Id="rId2" Type="http://schemas.openxmlformats.org/officeDocument/2006/relationships/tags" Target="../tags/tag238.xml"/><Relationship Id="rId16" Type="http://schemas.openxmlformats.org/officeDocument/2006/relationships/tags" Target="../tags/tag252.xml"/><Relationship Id="rId29" Type="http://schemas.openxmlformats.org/officeDocument/2006/relationships/tags" Target="../tags/tag265.xml"/><Relationship Id="rId11" Type="http://schemas.openxmlformats.org/officeDocument/2006/relationships/tags" Target="../tags/tag247.xml"/><Relationship Id="rId24" Type="http://schemas.openxmlformats.org/officeDocument/2006/relationships/tags" Target="../tags/tag260.xml"/><Relationship Id="rId32" Type="http://schemas.openxmlformats.org/officeDocument/2006/relationships/tags" Target="../tags/tag268.xml"/><Relationship Id="rId37" Type="http://schemas.openxmlformats.org/officeDocument/2006/relationships/tags" Target="../tags/tag273.xml"/><Relationship Id="rId40" Type="http://schemas.openxmlformats.org/officeDocument/2006/relationships/tags" Target="../tags/tag276.xml"/><Relationship Id="rId45" Type="http://schemas.openxmlformats.org/officeDocument/2006/relationships/tags" Target="../tags/tag281.xml"/><Relationship Id="rId53" Type="http://schemas.openxmlformats.org/officeDocument/2006/relationships/tags" Target="../tags/tag289.xml"/><Relationship Id="rId58" Type="http://schemas.openxmlformats.org/officeDocument/2006/relationships/tags" Target="../tags/tag294.xml"/><Relationship Id="rId66" Type="http://schemas.openxmlformats.org/officeDocument/2006/relationships/tags" Target="../tags/tag302.xml"/><Relationship Id="rId74" Type="http://schemas.openxmlformats.org/officeDocument/2006/relationships/image" Target="../media/image41.emf"/><Relationship Id="rId5" Type="http://schemas.openxmlformats.org/officeDocument/2006/relationships/tags" Target="../tags/tag241.xml"/><Relationship Id="rId61" Type="http://schemas.openxmlformats.org/officeDocument/2006/relationships/tags" Target="../tags/tag297.xml"/><Relationship Id="rId19" Type="http://schemas.openxmlformats.org/officeDocument/2006/relationships/tags" Target="../tags/tag255.xml"/><Relationship Id="rId14" Type="http://schemas.openxmlformats.org/officeDocument/2006/relationships/tags" Target="../tags/tag250.xml"/><Relationship Id="rId22" Type="http://schemas.openxmlformats.org/officeDocument/2006/relationships/tags" Target="../tags/tag258.xml"/><Relationship Id="rId27" Type="http://schemas.openxmlformats.org/officeDocument/2006/relationships/tags" Target="../tags/tag263.xml"/><Relationship Id="rId30" Type="http://schemas.openxmlformats.org/officeDocument/2006/relationships/tags" Target="../tags/tag266.xml"/><Relationship Id="rId35" Type="http://schemas.openxmlformats.org/officeDocument/2006/relationships/tags" Target="../tags/tag271.xml"/><Relationship Id="rId43" Type="http://schemas.openxmlformats.org/officeDocument/2006/relationships/tags" Target="../tags/tag279.xml"/><Relationship Id="rId48" Type="http://schemas.openxmlformats.org/officeDocument/2006/relationships/tags" Target="../tags/tag284.xml"/><Relationship Id="rId56" Type="http://schemas.openxmlformats.org/officeDocument/2006/relationships/tags" Target="../tags/tag292.xml"/><Relationship Id="rId64" Type="http://schemas.openxmlformats.org/officeDocument/2006/relationships/tags" Target="../tags/tag300.xml"/><Relationship Id="rId69" Type="http://schemas.openxmlformats.org/officeDocument/2006/relationships/tags" Target="../tags/tag305.xml"/><Relationship Id="rId8" Type="http://schemas.openxmlformats.org/officeDocument/2006/relationships/tags" Target="../tags/tag244.xml"/><Relationship Id="rId51" Type="http://schemas.openxmlformats.org/officeDocument/2006/relationships/tags" Target="../tags/tag287.xml"/><Relationship Id="rId72" Type="http://schemas.openxmlformats.org/officeDocument/2006/relationships/notesSlide" Target="../notesSlides/notesSlide9.xml"/><Relationship Id="rId3" Type="http://schemas.openxmlformats.org/officeDocument/2006/relationships/tags" Target="../tags/tag239.xml"/><Relationship Id="rId12" Type="http://schemas.openxmlformats.org/officeDocument/2006/relationships/tags" Target="../tags/tag248.xml"/><Relationship Id="rId17" Type="http://schemas.openxmlformats.org/officeDocument/2006/relationships/tags" Target="../tags/tag253.xml"/><Relationship Id="rId25" Type="http://schemas.openxmlformats.org/officeDocument/2006/relationships/tags" Target="../tags/tag261.xml"/><Relationship Id="rId33" Type="http://schemas.openxmlformats.org/officeDocument/2006/relationships/tags" Target="../tags/tag269.xml"/><Relationship Id="rId38" Type="http://schemas.openxmlformats.org/officeDocument/2006/relationships/tags" Target="../tags/tag274.xml"/><Relationship Id="rId46" Type="http://schemas.openxmlformats.org/officeDocument/2006/relationships/tags" Target="../tags/tag282.xml"/><Relationship Id="rId59" Type="http://schemas.openxmlformats.org/officeDocument/2006/relationships/tags" Target="../tags/tag295.xml"/><Relationship Id="rId67" Type="http://schemas.openxmlformats.org/officeDocument/2006/relationships/tags" Target="../tags/tag303.xml"/><Relationship Id="rId20" Type="http://schemas.openxmlformats.org/officeDocument/2006/relationships/tags" Target="../tags/tag256.xml"/><Relationship Id="rId41" Type="http://schemas.openxmlformats.org/officeDocument/2006/relationships/tags" Target="../tags/tag277.xml"/><Relationship Id="rId54" Type="http://schemas.openxmlformats.org/officeDocument/2006/relationships/tags" Target="../tags/tag290.xml"/><Relationship Id="rId62" Type="http://schemas.openxmlformats.org/officeDocument/2006/relationships/tags" Target="../tags/tag298.xml"/><Relationship Id="rId70" Type="http://schemas.openxmlformats.org/officeDocument/2006/relationships/tags" Target="../tags/tag306.xml"/><Relationship Id="rId75" Type="http://schemas.openxmlformats.org/officeDocument/2006/relationships/image" Target="../media/image3.png"/><Relationship Id="rId1" Type="http://schemas.openxmlformats.org/officeDocument/2006/relationships/tags" Target="../tags/tag237.xml"/><Relationship Id="rId6" Type="http://schemas.openxmlformats.org/officeDocument/2006/relationships/tags" Target="../tags/tag242.xml"/><Relationship Id="rId15" Type="http://schemas.openxmlformats.org/officeDocument/2006/relationships/tags" Target="../tags/tag251.xml"/><Relationship Id="rId23" Type="http://schemas.openxmlformats.org/officeDocument/2006/relationships/tags" Target="../tags/tag259.xml"/><Relationship Id="rId28" Type="http://schemas.openxmlformats.org/officeDocument/2006/relationships/tags" Target="../tags/tag264.xml"/><Relationship Id="rId36" Type="http://schemas.openxmlformats.org/officeDocument/2006/relationships/tags" Target="../tags/tag272.xml"/><Relationship Id="rId49" Type="http://schemas.openxmlformats.org/officeDocument/2006/relationships/tags" Target="../tags/tag285.xml"/><Relationship Id="rId57" Type="http://schemas.openxmlformats.org/officeDocument/2006/relationships/tags" Target="../tags/tag293.xml"/><Relationship Id="rId10" Type="http://schemas.openxmlformats.org/officeDocument/2006/relationships/tags" Target="../tags/tag246.xml"/><Relationship Id="rId31" Type="http://schemas.openxmlformats.org/officeDocument/2006/relationships/tags" Target="../tags/tag267.xml"/><Relationship Id="rId44" Type="http://schemas.openxmlformats.org/officeDocument/2006/relationships/tags" Target="../tags/tag280.xml"/><Relationship Id="rId52" Type="http://schemas.openxmlformats.org/officeDocument/2006/relationships/tags" Target="../tags/tag288.xml"/><Relationship Id="rId60" Type="http://schemas.openxmlformats.org/officeDocument/2006/relationships/tags" Target="../tags/tag296.xml"/><Relationship Id="rId65" Type="http://schemas.openxmlformats.org/officeDocument/2006/relationships/tags" Target="../tags/tag301.xml"/><Relationship Id="rId73" Type="http://schemas.openxmlformats.org/officeDocument/2006/relationships/image" Target="../media/image40.emf"/><Relationship Id="rId4" Type="http://schemas.openxmlformats.org/officeDocument/2006/relationships/tags" Target="../tags/tag240.xml"/><Relationship Id="rId9" Type="http://schemas.openxmlformats.org/officeDocument/2006/relationships/tags" Target="../tags/tag245.xml"/><Relationship Id="rId13" Type="http://schemas.openxmlformats.org/officeDocument/2006/relationships/tags" Target="../tags/tag249.xml"/><Relationship Id="rId18" Type="http://schemas.openxmlformats.org/officeDocument/2006/relationships/tags" Target="../tags/tag254.xml"/><Relationship Id="rId39" Type="http://schemas.openxmlformats.org/officeDocument/2006/relationships/tags" Target="../tags/tag275.xml"/><Relationship Id="rId34" Type="http://schemas.openxmlformats.org/officeDocument/2006/relationships/tags" Target="../tags/tag270.xml"/><Relationship Id="rId50" Type="http://schemas.openxmlformats.org/officeDocument/2006/relationships/tags" Target="../tags/tag286.xml"/><Relationship Id="rId55" Type="http://schemas.openxmlformats.org/officeDocument/2006/relationships/tags" Target="../tags/tag291.xml"/><Relationship Id="rId76" Type="http://schemas.openxmlformats.org/officeDocument/2006/relationships/image" Target="../media/image2.png"/><Relationship Id="rId7" Type="http://schemas.openxmlformats.org/officeDocument/2006/relationships/tags" Target="../tags/tag243.xml"/><Relationship Id="rId7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54A4A6"/>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C9770329-8CBD-4E4B-AE86-4413226125B8}"/>
              </a:ext>
            </a:extLst>
          </p:cNvPr>
          <p:cNvSpPr/>
          <p:nvPr>
            <p:custDataLst>
              <p:tags r:id="rId1"/>
            </p:custDataLst>
          </p:nvPr>
        </p:nvSpPr>
        <p:spPr>
          <a:xfrm>
            <a:off x="720866" y="5566705"/>
            <a:ext cx="10746377" cy="1015663"/>
          </a:xfrm>
          <a:prstGeom prst="rect">
            <a:avLst/>
          </a:prstGeom>
        </p:spPr>
        <p:txBody>
          <a:bodyPr wrap="square">
            <a:spAutoFit/>
          </a:bodyPr>
          <a:lstStyle/>
          <a:p>
            <a:pPr algn="ctr"/>
            <a:r>
              <a:rPr lang="fr-BE" sz="2000" dirty="0">
                <a:solidFill>
                  <a:schemeClr val="bg1"/>
                </a:solidFill>
                <a:latin typeface="Segoe UI" panose="020B0502040204020203" pitchFamily="34" charset="0"/>
                <a:cs typeface="Segoe UI" panose="020B0502040204020203" pitchFamily="34" charset="0"/>
              </a:rPr>
              <a:t>📅 16/11/2023</a:t>
            </a:r>
            <a:endParaRPr lang="fr-BE" sz="2000" dirty="0">
              <a:solidFill>
                <a:schemeClr val="bg1"/>
              </a:solidFill>
              <a:latin typeface="Segoe UI" panose="020B0502040204020203" pitchFamily="34" charset="0"/>
              <a:ea typeface="Times New Roman" panose="02020603050405020304" pitchFamily="18" charset="0"/>
              <a:cs typeface="Segoe UI" panose="020B0502040204020203" pitchFamily="34" charset="0"/>
            </a:endParaRPr>
          </a:p>
          <a:p>
            <a:pPr algn="ctr">
              <a:spcAft>
                <a:spcPts val="0"/>
              </a:spcAft>
            </a:pPr>
            <a:r>
              <a:rPr lang="fr-BE" sz="2000" dirty="0">
                <a:solidFill>
                  <a:schemeClr val="bg1"/>
                </a:solidFill>
                <a:latin typeface="Segoe UI" panose="020B0502040204020203" pitchFamily="34" charset="0"/>
                <a:ea typeface="Times New Roman" panose="02020603050405020304" pitchFamily="18" charset="0"/>
                <a:cs typeface="Segoe UI" panose="020B0502040204020203" pitchFamily="34" charset="0"/>
              </a:rPr>
              <a:t>✉ Astrid.Cantamessa@uliege.be</a:t>
            </a:r>
          </a:p>
          <a:p>
            <a:pPr algn="ctr">
              <a:spcAft>
                <a:spcPts val="0"/>
              </a:spcAft>
            </a:pPr>
            <a:r>
              <a:rPr lang="fr-BE" sz="2000" dirty="0">
                <a:solidFill>
                  <a:schemeClr val="bg1"/>
                </a:solidFill>
                <a:latin typeface="Segoe UI" panose="020B0502040204020203" pitchFamily="34" charset="0"/>
                <a:ea typeface="Times New Roman" panose="02020603050405020304" pitchFamily="18" charset="0"/>
                <a:cs typeface="Segoe UI" panose="020B0502040204020203" pitchFamily="34" charset="0"/>
              </a:rPr>
              <a:t>🌐 www.biomat.uliege.be </a:t>
            </a:r>
            <a:endParaRPr lang="en-US" sz="2000" dirty="0">
              <a:solidFill>
                <a:schemeClr val="bg1"/>
              </a:solidFill>
              <a:latin typeface="Segoe UI" panose="020B0502040204020203" pitchFamily="34" charset="0"/>
              <a:ea typeface="Times New Roman" panose="02020603050405020304" pitchFamily="18" charset="0"/>
              <a:cs typeface="Segoe UI" panose="020B0502040204020203" pitchFamily="34" charset="0"/>
            </a:endParaRPr>
          </a:p>
        </p:txBody>
      </p:sp>
      <p:grpSp>
        <p:nvGrpSpPr>
          <p:cNvPr id="12" name="Groupe 11">
            <a:extLst>
              <a:ext uri="{FF2B5EF4-FFF2-40B4-BE49-F238E27FC236}">
                <a16:creationId xmlns:a16="http://schemas.microsoft.com/office/drawing/2014/main" id="{FFC787F5-F3C6-4FDC-888B-295085C38864}"/>
              </a:ext>
            </a:extLst>
          </p:cNvPr>
          <p:cNvGrpSpPr/>
          <p:nvPr>
            <p:custDataLst>
              <p:tags r:id="rId2"/>
            </p:custDataLst>
          </p:nvPr>
        </p:nvGrpSpPr>
        <p:grpSpPr>
          <a:xfrm>
            <a:off x="534380" y="370115"/>
            <a:ext cx="11123240" cy="4483231"/>
            <a:chOff x="455179" y="370115"/>
            <a:chExt cx="11123240" cy="4483231"/>
          </a:xfrm>
        </p:grpSpPr>
        <p:sp>
          <p:nvSpPr>
            <p:cNvPr id="13" name="Rectangle 12">
              <a:extLst>
                <a:ext uri="{FF2B5EF4-FFF2-40B4-BE49-F238E27FC236}">
                  <a16:creationId xmlns:a16="http://schemas.microsoft.com/office/drawing/2014/main" id="{0FF2157F-FCDD-4CF4-92E3-2BE58F1A2BEB}"/>
                </a:ext>
              </a:extLst>
            </p:cNvPr>
            <p:cNvSpPr/>
            <p:nvPr/>
          </p:nvSpPr>
          <p:spPr>
            <a:xfrm>
              <a:off x="562076" y="714372"/>
              <a:ext cx="11016343" cy="1569660"/>
            </a:xfrm>
            <a:prstGeom prst="rect">
              <a:avLst/>
            </a:prstGeom>
          </p:spPr>
          <p:txBody>
            <a:bodyPr wrap="square">
              <a:spAutoFit/>
            </a:bodyPr>
            <a:lstStyle/>
            <a:p>
              <a:pPr algn="ctr"/>
              <a:r>
                <a:rPr lang="en-US" sz="4800" b="1" kern="1400" dirty="0">
                  <a:solidFill>
                    <a:schemeClr val="bg1"/>
                  </a:solidFill>
                  <a:latin typeface="Economica" panose="02000506040000020004"/>
                  <a:ea typeface="Times New Roman" panose="02020603050405020304" pitchFamily="18" charset="0"/>
                  <a:cs typeface="Segoe UI" panose="020B0502040204020203" pitchFamily="34" charset="0"/>
                </a:rPr>
                <a:t>MINERALIZATION AND MECHANICAL INSIGHTS OF CEMENT LINES IN HUMAN OSTEONAL BONE</a:t>
              </a:r>
            </a:p>
          </p:txBody>
        </p:sp>
        <p:sp>
          <p:nvSpPr>
            <p:cNvPr id="14" name="Rectangle 13">
              <a:extLst>
                <a:ext uri="{FF2B5EF4-FFF2-40B4-BE49-F238E27FC236}">
                  <a16:creationId xmlns:a16="http://schemas.microsoft.com/office/drawing/2014/main" id="{A3DE153D-5786-4DE1-BF64-93007C9D9E6D}"/>
                </a:ext>
              </a:extLst>
            </p:cNvPr>
            <p:cNvSpPr/>
            <p:nvPr/>
          </p:nvSpPr>
          <p:spPr>
            <a:xfrm>
              <a:off x="1317655" y="2462980"/>
              <a:ext cx="9394396" cy="830997"/>
            </a:xfrm>
            <a:prstGeom prst="rect">
              <a:avLst/>
            </a:prstGeom>
          </p:spPr>
          <p:txBody>
            <a:bodyPr wrap="square">
              <a:spAutoFit/>
            </a:bodyPr>
            <a:lstStyle/>
            <a:p>
              <a:pPr algn="ctr">
                <a:spcAft>
                  <a:spcPts val="0"/>
                </a:spcAft>
              </a:pPr>
              <a:r>
                <a:rPr lang="en-US" sz="2400" u="sng" dirty="0">
                  <a:solidFill>
                    <a:schemeClr val="bg1"/>
                  </a:solidFill>
                  <a:latin typeface="Segoe UI" panose="020B0502040204020203" pitchFamily="34" charset="0"/>
                  <a:ea typeface="Times New Roman" panose="02020603050405020304" pitchFamily="18" charset="0"/>
                  <a:cs typeface="Segoe UI" panose="020B0502040204020203" pitchFamily="34" charset="0"/>
                </a:rPr>
                <a:t>A Cantamessa</a:t>
              </a:r>
              <a:r>
                <a:rPr lang="fr-BE" sz="2400" baseline="30000" dirty="0">
                  <a:solidFill>
                    <a:schemeClr val="bg1"/>
                  </a:solidFill>
                  <a:latin typeface="Segoe UI" panose="020B0502040204020203" pitchFamily="34" charset="0"/>
                  <a:ea typeface="Times New Roman" panose="02020603050405020304" pitchFamily="18" charset="0"/>
                  <a:cs typeface="Segoe UI" panose="020B0502040204020203" pitchFamily="34" charset="0"/>
                </a:rPr>
                <a:t> 1</a:t>
              </a:r>
              <a:r>
                <a:rPr lang="en-US" sz="2400" dirty="0">
                  <a:solidFill>
                    <a:schemeClr val="bg1"/>
                  </a:solidFill>
                  <a:latin typeface="Segoe UI" panose="020B0502040204020203" pitchFamily="34" charset="0"/>
                  <a:ea typeface="Times New Roman" panose="02020603050405020304" pitchFamily="18" charset="0"/>
                  <a:cs typeface="Segoe UI" panose="020B0502040204020203" pitchFamily="34" charset="0"/>
                </a:rPr>
                <a:t>, S </a:t>
              </a:r>
              <a:r>
                <a:rPr lang="fr-BE" sz="2400" dirty="0">
                  <a:solidFill>
                    <a:schemeClr val="bg1"/>
                  </a:solidFill>
                  <a:latin typeface="Segoe UI" panose="020B0502040204020203" pitchFamily="34" charset="0"/>
                  <a:ea typeface="Times New Roman" panose="02020603050405020304" pitchFamily="18" charset="0"/>
                  <a:cs typeface="Segoe UI" panose="020B0502040204020203" pitchFamily="34" charset="0"/>
                </a:rPr>
                <a:t>Blouin </a:t>
              </a:r>
              <a:r>
                <a:rPr lang="fr-BE" sz="2400" baseline="30000" dirty="0">
                  <a:solidFill>
                    <a:schemeClr val="bg1"/>
                  </a:solidFill>
                  <a:latin typeface="Segoe UI" panose="020B0502040204020203" pitchFamily="34" charset="0"/>
                  <a:ea typeface="Times New Roman" panose="02020603050405020304" pitchFamily="18" charset="0"/>
                  <a:cs typeface="Segoe UI" panose="020B0502040204020203" pitchFamily="34" charset="0"/>
                </a:rPr>
                <a:t>2</a:t>
              </a:r>
              <a:r>
                <a:rPr lang="en-US" sz="2400" dirty="0">
                  <a:solidFill>
                    <a:schemeClr val="bg1"/>
                  </a:solidFill>
                  <a:latin typeface="Segoe UI" panose="020B0502040204020203" pitchFamily="34" charset="0"/>
                  <a:ea typeface="Times New Roman" panose="02020603050405020304" pitchFamily="18" charset="0"/>
                  <a:cs typeface="Segoe UI" panose="020B0502040204020203" pitchFamily="34" charset="0"/>
                </a:rPr>
                <a:t>, S </a:t>
              </a:r>
              <a:r>
                <a:rPr lang="en-US" sz="2400" dirty="0" err="1">
                  <a:solidFill>
                    <a:schemeClr val="bg1"/>
                  </a:solidFill>
                  <a:latin typeface="Segoe UI" panose="020B0502040204020203" pitchFamily="34" charset="0"/>
                  <a:ea typeface="Times New Roman" panose="02020603050405020304" pitchFamily="18" charset="0"/>
                  <a:cs typeface="Segoe UI" panose="020B0502040204020203" pitchFamily="34" charset="0"/>
                </a:rPr>
                <a:t>Amini</a:t>
              </a:r>
              <a:r>
                <a:rPr lang="en-US" sz="2400" dirty="0">
                  <a:solidFill>
                    <a:schemeClr val="bg1"/>
                  </a:solidFill>
                  <a:latin typeface="Segoe UI" panose="020B0502040204020203" pitchFamily="34" charset="0"/>
                  <a:ea typeface="Times New Roman" panose="02020603050405020304" pitchFamily="18" charset="0"/>
                  <a:cs typeface="Segoe UI" panose="020B0502040204020203" pitchFamily="34" charset="0"/>
                </a:rPr>
                <a:t> ³, M </a:t>
              </a:r>
              <a:r>
                <a:rPr lang="en-US" sz="2400" dirty="0" err="1">
                  <a:solidFill>
                    <a:schemeClr val="bg1"/>
                  </a:solidFill>
                  <a:latin typeface="Segoe UI" panose="020B0502040204020203" pitchFamily="34" charset="0"/>
                  <a:ea typeface="Times New Roman" panose="02020603050405020304" pitchFamily="18" charset="0"/>
                  <a:cs typeface="Segoe UI" panose="020B0502040204020203" pitchFamily="34" charset="0"/>
                </a:rPr>
                <a:t>Rummler</a:t>
              </a:r>
              <a:r>
                <a:rPr lang="en-US" sz="2400" dirty="0">
                  <a:solidFill>
                    <a:schemeClr val="bg1"/>
                  </a:solidFill>
                  <a:latin typeface="Segoe UI" panose="020B0502040204020203" pitchFamily="34" charset="0"/>
                  <a:ea typeface="Times New Roman" panose="02020603050405020304" pitchFamily="18" charset="0"/>
                  <a:cs typeface="Segoe UI" panose="020B0502040204020203" pitchFamily="34" charset="0"/>
                </a:rPr>
                <a:t> ³, A </a:t>
              </a:r>
              <a:r>
                <a:rPr lang="en-US" sz="2400" dirty="0" err="1">
                  <a:solidFill>
                    <a:schemeClr val="bg1"/>
                  </a:solidFill>
                  <a:latin typeface="Segoe UI" panose="020B0502040204020203" pitchFamily="34" charset="0"/>
                  <a:ea typeface="Times New Roman" panose="02020603050405020304" pitchFamily="18" charset="0"/>
                  <a:cs typeface="Segoe UI" panose="020B0502040204020203" pitchFamily="34" charset="0"/>
                </a:rPr>
                <a:t>Berzlanovich</a:t>
              </a:r>
              <a:r>
                <a:rPr lang="en-US" sz="2400" dirty="0">
                  <a:solidFill>
                    <a:schemeClr val="bg1"/>
                  </a:solidFill>
                  <a:latin typeface="Segoe UI" panose="020B0502040204020203" pitchFamily="34" charset="0"/>
                  <a:ea typeface="Times New Roman" panose="02020603050405020304" pitchFamily="18" charset="0"/>
                  <a:cs typeface="Segoe UI" panose="020B0502040204020203" pitchFamily="34" charset="0"/>
                </a:rPr>
                <a:t> </a:t>
              </a:r>
              <a:r>
                <a:rPr lang="en-US" sz="2400" baseline="30000" dirty="0">
                  <a:solidFill>
                    <a:schemeClr val="bg1"/>
                  </a:solidFill>
                  <a:latin typeface="Segoe UI" panose="020B0502040204020203" pitchFamily="34" charset="0"/>
                  <a:ea typeface="Times New Roman" panose="02020603050405020304" pitchFamily="18" charset="0"/>
                  <a:cs typeface="Segoe UI" panose="020B0502040204020203" pitchFamily="34" charset="0"/>
                </a:rPr>
                <a:t>4</a:t>
              </a:r>
              <a:r>
                <a:rPr lang="en-US" sz="2400" dirty="0">
                  <a:solidFill>
                    <a:schemeClr val="bg1"/>
                  </a:solidFill>
                  <a:latin typeface="Segoe UI" panose="020B0502040204020203" pitchFamily="34" charset="0"/>
                  <a:ea typeface="Times New Roman" panose="02020603050405020304" pitchFamily="18" charset="0"/>
                  <a:cs typeface="Segoe UI" panose="020B0502040204020203" pitchFamily="34" charset="0"/>
                </a:rPr>
                <a:t>, R </a:t>
              </a:r>
              <a:r>
                <a:rPr lang="en-US" sz="2400" dirty="0" err="1">
                  <a:solidFill>
                    <a:schemeClr val="bg1"/>
                  </a:solidFill>
                  <a:latin typeface="Segoe UI" panose="020B0502040204020203" pitchFamily="34" charset="0"/>
                  <a:ea typeface="Times New Roman" panose="02020603050405020304" pitchFamily="18" charset="0"/>
                  <a:cs typeface="Segoe UI" panose="020B0502040204020203" pitchFamily="34" charset="0"/>
                </a:rPr>
                <a:t>Weinkamer</a:t>
              </a:r>
              <a:r>
                <a:rPr lang="en-US" sz="2400" dirty="0">
                  <a:solidFill>
                    <a:schemeClr val="bg1"/>
                  </a:solidFill>
                  <a:latin typeface="Segoe UI" panose="020B0502040204020203" pitchFamily="34" charset="0"/>
                  <a:ea typeface="Times New Roman" panose="02020603050405020304" pitchFamily="18" charset="0"/>
                  <a:cs typeface="Segoe UI" panose="020B0502040204020203" pitchFamily="34" charset="0"/>
                </a:rPr>
                <a:t> ³, </a:t>
              </a:r>
              <a:r>
                <a:rPr lang="de-DE" sz="2400" dirty="0">
                  <a:solidFill>
                    <a:schemeClr val="bg1"/>
                  </a:solidFill>
                  <a:latin typeface="Segoe UI" panose="020B0502040204020203" pitchFamily="34" charset="0"/>
                  <a:ea typeface="Times New Roman" panose="02020603050405020304" pitchFamily="18" charset="0"/>
                  <a:cs typeface="Segoe UI" panose="020B0502040204020203" pitchFamily="34" charset="0"/>
                </a:rPr>
                <a:t>MA Hartmann </a:t>
              </a:r>
              <a:r>
                <a:rPr lang="fr-BE" sz="2400" baseline="30000" dirty="0">
                  <a:solidFill>
                    <a:schemeClr val="bg1"/>
                  </a:solidFill>
                  <a:latin typeface="Segoe UI" panose="020B0502040204020203" pitchFamily="34" charset="0"/>
                  <a:ea typeface="Times New Roman" panose="02020603050405020304" pitchFamily="18" charset="0"/>
                  <a:cs typeface="Segoe UI" panose="020B0502040204020203" pitchFamily="34" charset="0"/>
                </a:rPr>
                <a:t>2</a:t>
              </a:r>
              <a:r>
                <a:rPr lang="de-DE" sz="2400" dirty="0">
                  <a:solidFill>
                    <a:schemeClr val="bg1"/>
                  </a:solidFill>
                  <a:latin typeface="Segoe UI" panose="020B0502040204020203" pitchFamily="34" charset="0"/>
                  <a:ea typeface="Times New Roman" panose="02020603050405020304" pitchFamily="18" charset="0"/>
                  <a:cs typeface="Segoe UI" panose="020B0502040204020203" pitchFamily="34" charset="0"/>
                </a:rPr>
                <a:t>, D Ruffoni</a:t>
              </a:r>
              <a:r>
                <a:rPr lang="fr-BE" sz="2400" baseline="30000" dirty="0">
                  <a:solidFill>
                    <a:schemeClr val="bg1"/>
                  </a:solidFill>
                  <a:latin typeface="Segoe UI" panose="020B0502040204020203" pitchFamily="34" charset="0"/>
                  <a:ea typeface="Times New Roman" panose="02020603050405020304" pitchFamily="18" charset="0"/>
                  <a:cs typeface="Segoe UI" panose="020B0502040204020203" pitchFamily="34" charset="0"/>
                </a:rPr>
                <a:t> 1</a:t>
              </a:r>
              <a:endParaRPr lang="en-US" sz="2400" dirty="0">
                <a:solidFill>
                  <a:schemeClr val="bg1"/>
                </a:solidFill>
                <a:latin typeface="Segoe UI" panose="020B0502040204020203" pitchFamily="34" charset="0"/>
                <a:ea typeface="Times New Roman" panose="02020603050405020304" pitchFamily="18" charset="0"/>
                <a:cs typeface="Segoe UI" panose="020B0502040204020203" pitchFamily="34" charset="0"/>
              </a:endParaRPr>
            </a:p>
          </p:txBody>
        </p:sp>
        <p:sp>
          <p:nvSpPr>
            <p:cNvPr id="15" name="Rectangle 14">
              <a:extLst>
                <a:ext uri="{FF2B5EF4-FFF2-40B4-BE49-F238E27FC236}">
                  <a16:creationId xmlns:a16="http://schemas.microsoft.com/office/drawing/2014/main" id="{EA5C7C43-DF3F-4C86-A3E1-B5EC41E01A11}"/>
                </a:ext>
              </a:extLst>
            </p:cNvPr>
            <p:cNvSpPr/>
            <p:nvPr/>
          </p:nvSpPr>
          <p:spPr>
            <a:xfrm>
              <a:off x="995179" y="3529907"/>
              <a:ext cx="10039350" cy="1323439"/>
            </a:xfrm>
            <a:prstGeom prst="rect">
              <a:avLst/>
            </a:prstGeom>
          </p:spPr>
          <p:txBody>
            <a:bodyPr wrap="square">
              <a:spAutoFit/>
            </a:bodyPr>
            <a:lstStyle/>
            <a:p>
              <a:pPr algn="ctr">
                <a:spcAft>
                  <a:spcPts val="0"/>
                </a:spcAft>
              </a:pPr>
              <a:r>
                <a:rPr lang="fr-BE" sz="2000" baseline="30000" dirty="0">
                  <a:solidFill>
                    <a:schemeClr val="bg1"/>
                  </a:solidFill>
                  <a:latin typeface="Segoe UI" panose="020B0502040204020203" pitchFamily="34" charset="0"/>
                  <a:ea typeface="Times New Roman" panose="02020603050405020304" pitchFamily="18" charset="0"/>
                  <a:cs typeface="Segoe UI" panose="020B0502040204020203" pitchFamily="34" charset="0"/>
                </a:rPr>
                <a:t>1</a:t>
              </a:r>
              <a:r>
                <a:rPr lang="fr-BE" sz="2000" dirty="0">
                  <a:solidFill>
                    <a:schemeClr val="bg1"/>
                  </a:solidFill>
                  <a:latin typeface="Segoe UI" panose="020B0502040204020203" pitchFamily="34" charset="0"/>
                  <a:ea typeface="Times New Roman" panose="02020603050405020304" pitchFamily="18" charset="0"/>
                  <a:cs typeface="Segoe UI" panose="020B0502040204020203" pitchFamily="34" charset="0"/>
                </a:rPr>
                <a:t> University of Liege, Liege, Belgium ; </a:t>
              </a:r>
            </a:p>
            <a:p>
              <a:pPr algn="ctr">
                <a:spcAft>
                  <a:spcPts val="0"/>
                </a:spcAft>
              </a:pPr>
              <a:r>
                <a:rPr lang="fr-BE" sz="2000" baseline="30000" dirty="0">
                  <a:solidFill>
                    <a:schemeClr val="bg1"/>
                  </a:solidFill>
                  <a:latin typeface="Segoe UI" panose="020B0502040204020203" pitchFamily="34" charset="0"/>
                  <a:ea typeface="Times New Roman" panose="02020603050405020304" pitchFamily="18" charset="0"/>
                  <a:cs typeface="Segoe UI" panose="020B0502040204020203" pitchFamily="34" charset="0"/>
                </a:rPr>
                <a:t>2</a:t>
              </a:r>
              <a:r>
                <a:rPr lang="fr-BE" sz="2000" dirty="0">
                  <a:solidFill>
                    <a:schemeClr val="bg1"/>
                  </a:solidFill>
                  <a:latin typeface="Segoe UI" panose="020B0502040204020203" pitchFamily="34" charset="0"/>
                  <a:ea typeface="Times New Roman" panose="02020603050405020304" pitchFamily="18" charset="0"/>
                  <a:cs typeface="Segoe UI" panose="020B0502040204020203" pitchFamily="34" charset="0"/>
                </a:rPr>
                <a:t> </a:t>
              </a:r>
              <a:r>
                <a:rPr lang="en-US" sz="2000" dirty="0">
                  <a:solidFill>
                    <a:schemeClr val="bg1"/>
                  </a:solidFill>
                  <a:latin typeface="Segoe UI" panose="020B0502040204020203" pitchFamily="34" charset="0"/>
                  <a:ea typeface="Times New Roman" panose="02020603050405020304" pitchFamily="18" charset="0"/>
                  <a:cs typeface="Segoe UI" panose="020B0502040204020203" pitchFamily="34" charset="0"/>
                </a:rPr>
                <a:t>Ludwig Boltzmann Institute of Osteology, Vienna, Austria ;</a:t>
              </a:r>
            </a:p>
            <a:p>
              <a:pPr algn="ctr">
                <a:spcAft>
                  <a:spcPts val="0"/>
                </a:spcAft>
              </a:pPr>
              <a:r>
                <a:rPr lang="en-US" sz="2000" dirty="0">
                  <a:solidFill>
                    <a:schemeClr val="bg1"/>
                  </a:solidFill>
                  <a:latin typeface="Segoe UI" panose="020B0502040204020203" pitchFamily="34" charset="0"/>
                  <a:ea typeface="Times New Roman" panose="02020603050405020304" pitchFamily="18" charset="0"/>
                  <a:cs typeface="Segoe UI" panose="020B0502040204020203" pitchFamily="34" charset="0"/>
                </a:rPr>
                <a:t>³ Max Planck Institute of Colloids and Interfaces, Potsdam, Germany ;</a:t>
              </a:r>
            </a:p>
            <a:p>
              <a:pPr algn="ctr">
                <a:spcAft>
                  <a:spcPts val="0"/>
                </a:spcAft>
              </a:pPr>
              <a:r>
                <a:rPr lang="en-US" sz="2000" baseline="30000" dirty="0">
                  <a:solidFill>
                    <a:schemeClr val="bg1"/>
                  </a:solidFill>
                  <a:latin typeface="Segoe UI" panose="020B0502040204020203" pitchFamily="34" charset="0"/>
                  <a:ea typeface="Times New Roman" panose="02020603050405020304" pitchFamily="18" charset="0"/>
                  <a:cs typeface="Segoe UI" panose="020B0502040204020203" pitchFamily="34" charset="0"/>
                </a:rPr>
                <a:t>4</a:t>
              </a:r>
              <a:r>
                <a:rPr lang="en-US" sz="2000" dirty="0">
                  <a:solidFill>
                    <a:schemeClr val="bg1"/>
                  </a:solidFill>
                  <a:latin typeface="Segoe UI" panose="020B0502040204020203" pitchFamily="34" charset="0"/>
                  <a:ea typeface="Times New Roman" panose="02020603050405020304" pitchFamily="18" charset="0"/>
                  <a:cs typeface="Segoe UI" panose="020B0502040204020203" pitchFamily="34" charset="0"/>
                </a:rPr>
                <a:t> Center of Forensics Medicine, Vienna, Austria.</a:t>
              </a:r>
            </a:p>
          </p:txBody>
        </p:sp>
        <p:grpSp>
          <p:nvGrpSpPr>
            <p:cNvPr id="16" name="Groupe 15">
              <a:extLst>
                <a:ext uri="{FF2B5EF4-FFF2-40B4-BE49-F238E27FC236}">
                  <a16:creationId xmlns:a16="http://schemas.microsoft.com/office/drawing/2014/main" id="{D72CA360-1686-4EDA-A791-FD777B91B8F6}"/>
                </a:ext>
              </a:extLst>
            </p:cNvPr>
            <p:cNvGrpSpPr/>
            <p:nvPr/>
          </p:nvGrpSpPr>
          <p:grpSpPr>
            <a:xfrm>
              <a:off x="455179" y="370115"/>
              <a:ext cx="1080000" cy="1080000"/>
              <a:chOff x="524405" y="439948"/>
              <a:chExt cx="1261263" cy="1261263"/>
            </a:xfrm>
          </p:grpSpPr>
          <p:cxnSp>
            <p:nvCxnSpPr>
              <p:cNvPr id="20" name="Connecteur droit 19">
                <a:extLst>
                  <a:ext uri="{FF2B5EF4-FFF2-40B4-BE49-F238E27FC236}">
                    <a16:creationId xmlns:a16="http://schemas.microsoft.com/office/drawing/2014/main" id="{EBEF629D-D5D1-4BE5-9430-B2C6AE03F302}"/>
                  </a:ext>
                </a:extLst>
              </p:cNvPr>
              <p:cNvCxnSpPr/>
              <p:nvPr/>
            </p:nvCxnSpPr>
            <p:spPr>
              <a:xfrm>
                <a:off x="524405" y="457200"/>
                <a:ext cx="1261263" cy="0"/>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1" name="Connecteur droit 20">
                <a:extLst>
                  <a:ext uri="{FF2B5EF4-FFF2-40B4-BE49-F238E27FC236}">
                    <a16:creationId xmlns:a16="http://schemas.microsoft.com/office/drawing/2014/main" id="{2D04CCA3-C8E2-4F7B-A93C-49B98A968DA8}"/>
                  </a:ext>
                </a:extLst>
              </p:cNvPr>
              <p:cNvCxnSpPr/>
              <p:nvPr/>
            </p:nvCxnSpPr>
            <p:spPr>
              <a:xfrm rot="16200000">
                <a:off x="-88974" y="1070580"/>
                <a:ext cx="1261263" cy="0"/>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7" name="Groupe 16">
              <a:extLst>
                <a:ext uri="{FF2B5EF4-FFF2-40B4-BE49-F238E27FC236}">
                  <a16:creationId xmlns:a16="http://schemas.microsoft.com/office/drawing/2014/main" id="{090458C3-9437-4EAA-9918-02B63DB31737}"/>
                </a:ext>
              </a:extLst>
            </p:cNvPr>
            <p:cNvGrpSpPr/>
            <p:nvPr/>
          </p:nvGrpSpPr>
          <p:grpSpPr>
            <a:xfrm rot="10800000">
              <a:off x="10393096" y="2461751"/>
              <a:ext cx="1080000" cy="1080000"/>
              <a:chOff x="524407" y="925442"/>
              <a:chExt cx="1261263" cy="1261263"/>
            </a:xfrm>
          </p:grpSpPr>
          <p:cxnSp>
            <p:nvCxnSpPr>
              <p:cNvPr id="18" name="Connecteur droit 17">
                <a:extLst>
                  <a:ext uri="{FF2B5EF4-FFF2-40B4-BE49-F238E27FC236}">
                    <a16:creationId xmlns:a16="http://schemas.microsoft.com/office/drawing/2014/main" id="{AD3089E6-C255-463F-942B-CE9F7242F2A5}"/>
                  </a:ext>
                </a:extLst>
              </p:cNvPr>
              <p:cNvCxnSpPr/>
              <p:nvPr/>
            </p:nvCxnSpPr>
            <p:spPr>
              <a:xfrm>
                <a:off x="524407" y="942697"/>
                <a:ext cx="1261263" cy="0"/>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9" name="Connecteur droit 18">
                <a:extLst>
                  <a:ext uri="{FF2B5EF4-FFF2-40B4-BE49-F238E27FC236}">
                    <a16:creationId xmlns:a16="http://schemas.microsoft.com/office/drawing/2014/main" id="{8F2FD421-9F7A-4FAF-8E12-6BD05A14CA91}"/>
                  </a:ext>
                </a:extLst>
              </p:cNvPr>
              <p:cNvCxnSpPr/>
              <p:nvPr/>
            </p:nvCxnSpPr>
            <p:spPr>
              <a:xfrm rot="16200000">
                <a:off x="-88973" y="1556074"/>
                <a:ext cx="1261263" cy="0"/>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grpSp>
      </p:grpSp>
      <p:pic>
        <p:nvPicPr>
          <p:cNvPr id="22" name="Image 21">
            <a:extLst>
              <a:ext uri="{FF2B5EF4-FFF2-40B4-BE49-F238E27FC236}">
                <a16:creationId xmlns:a16="http://schemas.microsoft.com/office/drawing/2014/main" id="{406A3225-18DB-4175-84E7-4E66EC1A0089}"/>
              </a:ext>
            </a:extLst>
          </p:cNvPr>
          <p:cNvPicPr>
            <a:picLocks noChangeAspect="1"/>
          </p:cNvPicPr>
          <p:nvPr>
            <p:custDataLst>
              <p:tags r:id="rId3"/>
            </p:custDataLst>
          </p:nvPr>
        </p:nvPicPr>
        <p:blipFill rotWithShape="1">
          <a:blip r:embed="rId7">
            <a:extLst>
              <a:ext uri="{28A0092B-C50C-407E-A947-70E740481C1C}">
                <a14:useLocalDpi xmlns:a14="http://schemas.microsoft.com/office/drawing/2010/main" val="0"/>
              </a:ext>
            </a:extLst>
          </a:blip>
          <a:srcRect t="22661" b="32640"/>
          <a:stretch/>
        </p:blipFill>
        <p:spPr>
          <a:xfrm>
            <a:off x="8954855" y="5443820"/>
            <a:ext cx="2812882" cy="1257346"/>
          </a:xfrm>
          <a:prstGeom prst="rect">
            <a:avLst/>
          </a:prstGeom>
        </p:spPr>
      </p:pic>
      <p:sp>
        <p:nvSpPr>
          <p:cNvPr id="24" name="ZoneTexte 23">
            <a:extLst>
              <a:ext uri="{FF2B5EF4-FFF2-40B4-BE49-F238E27FC236}">
                <a16:creationId xmlns:a16="http://schemas.microsoft.com/office/drawing/2014/main" id="{9F855561-65F7-419A-A6C3-DCFB1E895BD2}"/>
              </a:ext>
            </a:extLst>
          </p:cNvPr>
          <p:cNvSpPr txBox="1"/>
          <p:nvPr>
            <p:custDataLst>
              <p:tags r:id="rId4"/>
            </p:custDataLst>
          </p:nvPr>
        </p:nvSpPr>
        <p:spPr>
          <a:xfrm>
            <a:off x="2403544" y="4978171"/>
            <a:ext cx="7381060" cy="461665"/>
          </a:xfrm>
          <a:prstGeom prst="rect">
            <a:avLst/>
          </a:prstGeom>
          <a:noFill/>
        </p:spPr>
        <p:txBody>
          <a:bodyPr wrap="none" rtlCol="0">
            <a:spAutoFit/>
          </a:bodyPr>
          <a:lstStyle/>
          <a:p>
            <a:pPr algn="ctr"/>
            <a:r>
              <a:rPr lang="fr-BE" sz="2400" b="1" dirty="0" err="1">
                <a:solidFill>
                  <a:schemeClr val="bg1"/>
                </a:solidFill>
                <a:latin typeface="Segoe UI" panose="020B0502040204020203" pitchFamily="34" charset="0"/>
                <a:cs typeface="Segoe UI" panose="020B0502040204020203" pitchFamily="34" charset="0"/>
              </a:rPr>
              <a:t>Annual</a:t>
            </a:r>
            <a:r>
              <a:rPr lang="fr-BE" sz="2400" b="1" dirty="0">
                <a:solidFill>
                  <a:schemeClr val="bg1"/>
                </a:solidFill>
                <a:latin typeface="Segoe UI" panose="020B0502040204020203" pitchFamily="34" charset="0"/>
                <a:cs typeface="Segoe UI" panose="020B0502040204020203" pitchFamily="34" charset="0"/>
              </a:rPr>
              <a:t> Meeting of the IEEE-EMB Benelux </a:t>
            </a:r>
            <a:r>
              <a:rPr lang="fr-BE" sz="2400" b="1" dirty="0" err="1">
                <a:solidFill>
                  <a:schemeClr val="bg1"/>
                </a:solidFill>
                <a:latin typeface="Segoe UI" panose="020B0502040204020203" pitchFamily="34" charset="0"/>
                <a:cs typeface="Segoe UI" panose="020B0502040204020203" pitchFamily="34" charset="0"/>
              </a:rPr>
              <a:t>Chapter</a:t>
            </a:r>
            <a:endParaRPr lang="en-US" sz="2400" b="1" dirty="0">
              <a:solidFill>
                <a:schemeClr val="bg1"/>
              </a:solidFill>
              <a:latin typeface="Segoe UI" panose="020B0502040204020203" pitchFamily="34" charset="0"/>
              <a:cs typeface="Segoe UI" panose="020B0502040204020203" pitchFamily="34" charset="0"/>
            </a:endParaRPr>
          </a:p>
        </p:txBody>
      </p:sp>
      <p:pic>
        <p:nvPicPr>
          <p:cNvPr id="3" name="Image 2" descr="Une image contenant Police, Graphique, logo, graphisme&#10;&#10;Description générée automatiquement">
            <a:extLst>
              <a:ext uri="{FF2B5EF4-FFF2-40B4-BE49-F238E27FC236}">
                <a16:creationId xmlns:a16="http://schemas.microsoft.com/office/drawing/2014/main" id="{7BBA21F3-498C-4F88-62A3-A1049B88FB54}"/>
              </a:ext>
            </a:extLst>
          </p:cNvPr>
          <p:cNvPicPr>
            <a:picLocks noChangeAspect="1"/>
          </p:cNvPicPr>
          <p:nvPr/>
        </p:nvPicPr>
        <p:blipFill rotWithShape="1">
          <a:blip r:embed="rId8">
            <a:extLst>
              <a:ext uri="{28A0092B-C50C-407E-A947-70E740481C1C}">
                <a14:useLocalDpi xmlns:a14="http://schemas.microsoft.com/office/drawing/2010/main" val="0"/>
              </a:ext>
            </a:extLst>
          </a:blip>
          <a:srcRect l="4503" t="17029" r="8845" b="10328"/>
          <a:stretch/>
        </p:blipFill>
        <p:spPr>
          <a:xfrm>
            <a:off x="263940" y="5622493"/>
            <a:ext cx="3586547" cy="900000"/>
          </a:xfrm>
          <a:prstGeom prst="rect">
            <a:avLst/>
          </a:prstGeom>
        </p:spPr>
      </p:pic>
    </p:spTree>
    <p:extLst>
      <p:ext uri="{BB962C8B-B14F-4D97-AF65-F5344CB8AC3E}">
        <p14:creationId xmlns:p14="http://schemas.microsoft.com/office/powerpoint/2010/main" val="370946385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 name="ZoneTexte 232">
            <a:extLst>
              <a:ext uri="{FF2B5EF4-FFF2-40B4-BE49-F238E27FC236}">
                <a16:creationId xmlns:a16="http://schemas.microsoft.com/office/drawing/2014/main" id="{5E5956C1-950D-4A66-0A4B-AF51079A29F3}"/>
              </a:ext>
            </a:extLst>
          </p:cNvPr>
          <p:cNvSpPr txBox="1">
            <a:spLocks/>
          </p:cNvSpPr>
          <p:nvPr>
            <p:custDataLst>
              <p:tags r:id="rId1"/>
            </p:custDataLst>
          </p:nvPr>
        </p:nvSpPr>
        <p:spPr>
          <a:xfrm>
            <a:off x="5878123" y="3259056"/>
            <a:ext cx="2906684" cy="384722"/>
          </a:xfrm>
          <a:prstGeom prst="rect">
            <a:avLst/>
          </a:prstGeom>
          <a:noFill/>
        </p:spPr>
        <p:txBody>
          <a:bodyPr wrap="square" rtlCol="0">
            <a:spAutoFit/>
          </a:bodyPr>
          <a:lstStyle/>
          <a:p>
            <a:pPr algn="ctr"/>
            <a:r>
              <a:rPr lang="fr-BE" sz="1900" dirty="0">
                <a:solidFill>
                  <a:schemeClr val="accent2"/>
                </a:solidFill>
                <a:latin typeface="Segoe UI" panose="020B0502040204020203" pitchFamily="34" charset="0"/>
                <a:cs typeface="Segoe UI" panose="020B0502040204020203" pitchFamily="34" charset="0"/>
              </a:rPr>
              <a:t>Ca [</a:t>
            </a:r>
            <a:r>
              <a:rPr lang="fr-BE" sz="1900" dirty="0" err="1">
                <a:solidFill>
                  <a:schemeClr val="accent2"/>
                </a:solidFill>
                <a:latin typeface="Segoe UI" panose="020B0502040204020203" pitchFamily="34" charset="0"/>
                <a:cs typeface="Segoe UI" panose="020B0502040204020203" pitchFamily="34" charset="0"/>
              </a:rPr>
              <a:t>wt</a:t>
            </a:r>
            <a:r>
              <a:rPr lang="fr-BE" sz="1900" dirty="0">
                <a:solidFill>
                  <a:schemeClr val="accent2"/>
                </a:solidFill>
                <a:latin typeface="Segoe UI" panose="020B0502040204020203" pitchFamily="34" charset="0"/>
                <a:cs typeface="Segoe UI" panose="020B0502040204020203" pitchFamily="34" charset="0"/>
              </a:rPr>
              <a:t> %]</a:t>
            </a:r>
          </a:p>
        </p:txBody>
      </p:sp>
      <p:grpSp>
        <p:nvGrpSpPr>
          <p:cNvPr id="181" name="Groupe 180">
            <a:extLst>
              <a:ext uri="{FF2B5EF4-FFF2-40B4-BE49-F238E27FC236}">
                <a16:creationId xmlns:a16="http://schemas.microsoft.com/office/drawing/2014/main" id="{1CAC1AD1-5209-F1AE-E297-544CB13B682A}"/>
              </a:ext>
            </a:extLst>
          </p:cNvPr>
          <p:cNvGrpSpPr>
            <a:grpSpLocks noChangeAspect="1"/>
          </p:cNvGrpSpPr>
          <p:nvPr>
            <p:custDataLst>
              <p:tags r:id="rId2"/>
            </p:custDataLst>
          </p:nvPr>
        </p:nvGrpSpPr>
        <p:grpSpPr>
          <a:xfrm>
            <a:off x="8703845" y="978123"/>
            <a:ext cx="1718072" cy="2428612"/>
            <a:chOff x="8173275" y="1194302"/>
            <a:chExt cx="1333819" cy="1885443"/>
          </a:xfrm>
        </p:grpSpPr>
        <p:pic>
          <p:nvPicPr>
            <p:cNvPr id="182" name="Image 181">
              <a:extLst>
                <a:ext uri="{FF2B5EF4-FFF2-40B4-BE49-F238E27FC236}">
                  <a16:creationId xmlns:a16="http://schemas.microsoft.com/office/drawing/2014/main" id="{6481D579-769E-B8D3-1F5B-574419ED5FAF}"/>
                </a:ext>
              </a:extLst>
            </p:cNvPr>
            <p:cNvPicPr>
              <a:picLocks noChangeAspect="1"/>
            </p:cNvPicPr>
            <p:nvPr/>
          </p:nvPicPr>
          <p:blipFill rotWithShape="1">
            <a:blip r:embed="rId99">
              <a:extLst>
                <a:ext uri="{28A0092B-C50C-407E-A947-70E740481C1C}">
                  <a14:useLocalDpi xmlns:a14="http://schemas.microsoft.com/office/drawing/2010/main" val="0"/>
                </a:ext>
              </a:extLst>
            </a:blip>
            <a:srcRect l="39066" t="45889" r="49765" b="16520"/>
            <a:stretch/>
          </p:blipFill>
          <p:spPr>
            <a:xfrm>
              <a:off x="8261249" y="1194302"/>
              <a:ext cx="1091547" cy="1702957"/>
            </a:xfrm>
            <a:prstGeom prst="rect">
              <a:avLst/>
            </a:prstGeom>
          </p:spPr>
        </p:pic>
        <p:sp>
          <p:nvSpPr>
            <p:cNvPr id="199" name="ZoneTexte 198">
              <a:extLst>
                <a:ext uri="{FF2B5EF4-FFF2-40B4-BE49-F238E27FC236}">
                  <a16:creationId xmlns:a16="http://schemas.microsoft.com/office/drawing/2014/main" id="{7FF677BD-5A46-C708-650F-7EF6D4E0D3FD}"/>
                </a:ext>
              </a:extLst>
            </p:cNvPr>
            <p:cNvSpPr txBox="1"/>
            <p:nvPr/>
          </p:nvSpPr>
          <p:spPr>
            <a:xfrm>
              <a:off x="8173275" y="2804963"/>
              <a:ext cx="384434" cy="274782"/>
            </a:xfrm>
            <a:prstGeom prst="rect">
              <a:avLst/>
            </a:prstGeom>
            <a:noFill/>
          </p:spPr>
          <p:txBody>
            <a:bodyPr wrap="square" rtlCol="0">
              <a:spAutoFit/>
            </a:bodyPr>
            <a:lstStyle/>
            <a:p>
              <a:r>
                <a:rPr lang="fr-BE" sz="1700" dirty="0">
                  <a:solidFill>
                    <a:schemeClr val="accent2"/>
                  </a:solidFill>
                  <a:latin typeface="Segoe UI" panose="020B0502040204020203" pitchFamily="34" charset="0"/>
                  <a:cs typeface="Segoe UI" panose="020B0502040204020203" pitchFamily="34" charset="0"/>
                </a:rPr>
                <a:t>24</a:t>
              </a:r>
            </a:p>
          </p:txBody>
        </p:sp>
        <p:sp>
          <p:nvSpPr>
            <p:cNvPr id="200" name="ZoneTexte 199">
              <a:extLst>
                <a:ext uri="{FF2B5EF4-FFF2-40B4-BE49-F238E27FC236}">
                  <a16:creationId xmlns:a16="http://schemas.microsoft.com/office/drawing/2014/main" id="{7D513056-8EDD-7F0F-5696-879178BA84DB}"/>
                </a:ext>
              </a:extLst>
            </p:cNvPr>
            <p:cNvSpPr txBox="1"/>
            <p:nvPr/>
          </p:nvSpPr>
          <p:spPr>
            <a:xfrm>
              <a:off x="8495799" y="2802355"/>
              <a:ext cx="384434" cy="274782"/>
            </a:xfrm>
            <a:prstGeom prst="rect">
              <a:avLst/>
            </a:prstGeom>
            <a:noFill/>
          </p:spPr>
          <p:txBody>
            <a:bodyPr wrap="square" rtlCol="0">
              <a:spAutoFit/>
            </a:bodyPr>
            <a:lstStyle/>
            <a:p>
              <a:r>
                <a:rPr lang="fr-BE" sz="1700" dirty="0">
                  <a:solidFill>
                    <a:schemeClr val="accent2"/>
                  </a:solidFill>
                  <a:latin typeface="Segoe UI" panose="020B0502040204020203" pitchFamily="34" charset="0"/>
                  <a:cs typeface="Segoe UI" panose="020B0502040204020203" pitchFamily="34" charset="0"/>
                </a:rPr>
                <a:t>26</a:t>
              </a:r>
            </a:p>
          </p:txBody>
        </p:sp>
        <p:sp>
          <p:nvSpPr>
            <p:cNvPr id="201" name="ZoneTexte 200">
              <a:extLst>
                <a:ext uri="{FF2B5EF4-FFF2-40B4-BE49-F238E27FC236}">
                  <a16:creationId xmlns:a16="http://schemas.microsoft.com/office/drawing/2014/main" id="{6FAC95BA-A675-3B15-CDC0-BC0346FFE51E}"/>
                </a:ext>
              </a:extLst>
            </p:cNvPr>
            <p:cNvSpPr txBox="1"/>
            <p:nvPr/>
          </p:nvSpPr>
          <p:spPr>
            <a:xfrm>
              <a:off x="8801518" y="2802257"/>
              <a:ext cx="384434" cy="274782"/>
            </a:xfrm>
            <a:prstGeom prst="rect">
              <a:avLst/>
            </a:prstGeom>
            <a:noFill/>
          </p:spPr>
          <p:txBody>
            <a:bodyPr wrap="square" rtlCol="0">
              <a:spAutoFit/>
            </a:bodyPr>
            <a:lstStyle/>
            <a:p>
              <a:r>
                <a:rPr lang="fr-BE" sz="1700" dirty="0">
                  <a:solidFill>
                    <a:schemeClr val="accent2"/>
                  </a:solidFill>
                  <a:latin typeface="Segoe UI" panose="020B0502040204020203" pitchFamily="34" charset="0"/>
                  <a:cs typeface="Segoe UI" panose="020B0502040204020203" pitchFamily="34" charset="0"/>
                </a:rPr>
                <a:t>28</a:t>
              </a:r>
            </a:p>
          </p:txBody>
        </p:sp>
        <p:sp>
          <p:nvSpPr>
            <p:cNvPr id="202" name="ZoneTexte 201">
              <a:extLst>
                <a:ext uri="{FF2B5EF4-FFF2-40B4-BE49-F238E27FC236}">
                  <a16:creationId xmlns:a16="http://schemas.microsoft.com/office/drawing/2014/main" id="{F27B5437-1225-D1FD-302C-CE01647F0A6C}"/>
                </a:ext>
              </a:extLst>
            </p:cNvPr>
            <p:cNvSpPr txBox="1"/>
            <p:nvPr/>
          </p:nvSpPr>
          <p:spPr>
            <a:xfrm>
              <a:off x="9122660" y="2799361"/>
              <a:ext cx="384434" cy="274782"/>
            </a:xfrm>
            <a:prstGeom prst="rect">
              <a:avLst/>
            </a:prstGeom>
            <a:noFill/>
          </p:spPr>
          <p:txBody>
            <a:bodyPr wrap="square" rtlCol="0">
              <a:spAutoFit/>
            </a:bodyPr>
            <a:lstStyle/>
            <a:p>
              <a:r>
                <a:rPr lang="fr-BE" sz="1700" dirty="0">
                  <a:solidFill>
                    <a:schemeClr val="accent2"/>
                  </a:solidFill>
                  <a:latin typeface="Segoe UI" panose="020B0502040204020203" pitchFamily="34" charset="0"/>
                  <a:cs typeface="Segoe UI" panose="020B0502040204020203" pitchFamily="34" charset="0"/>
                </a:rPr>
                <a:t>30</a:t>
              </a:r>
            </a:p>
          </p:txBody>
        </p:sp>
      </p:grpSp>
      <p:sp>
        <p:nvSpPr>
          <p:cNvPr id="65" name="ZoneTexte 64">
            <a:extLst>
              <a:ext uri="{FF2B5EF4-FFF2-40B4-BE49-F238E27FC236}">
                <a16:creationId xmlns:a16="http://schemas.microsoft.com/office/drawing/2014/main" id="{E30D7644-3176-D74F-C6F3-E1C8A4A5DB96}"/>
              </a:ext>
            </a:extLst>
          </p:cNvPr>
          <p:cNvSpPr txBox="1">
            <a:spLocks/>
          </p:cNvSpPr>
          <p:nvPr>
            <p:custDataLst>
              <p:tags r:id="rId3"/>
            </p:custDataLst>
          </p:nvPr>
        </p:nvSpPr>
        <p:spPr>
          <a:xfrm>
            <a:off x="8933455" y="2504089"/>
            <a:ext cx="1301454" cy="584775"/>
          </a:xfrm>
          <a:prstGeom prst="rect">
            <a:avLst/>
          </a:prstGeom>
          <a:noFill/>
        </p:spPr>
        <p:txBody>
          <a:bodyPr wrap="square" rtlCol="0">
            <a:spAutoFit/>
          </a:bodyPr>
          <a:lstStyle/>
          <a:p>
            <a:pPr algn="ctr"/>
            <a:r>
              <a:rPr lang="fr-BE" sz="1600" b="1" dirty="0">
                <a:solidFill>
                  <a:srgbClr val="284780"/>
                </a:solidFill>
                <a:latin typeface="Segoe UI" panose="020B0502040204020203" pitchFamily="34" charset="0"/>
                <a:cs typeface="Segoe UI" panose="020B0502040204020203" pitchFamily="34" charset="0"/>
              </a:rPr>
              <a:t>R² = 0.21</a:t>
            </a:r>
          </a:p>
          <a:p>
            <a:pPr algn="ctr"/>
            <a:r>
              <a:rPr lang="fr-BE" sz="1600" b="1" dirty="0">
                <a:solidFill>
                  <a:srgbClr val="284780"/>
                </a:solidFill>
                <a:latin typeface="Segoe UI" panose="020B0502040204020203" pitchFamily="34" charset="0"/>
                <a:cs typeface="Segoe UI" panose="020B0502040204020203" pitchFamily="34" charset="0"/>
              </a:rPr>
              <a:t>p &lt;0.05</a:t>
            </a:r>
          </a:p>
        </p:txBody>
      </p:sp>
      <p:grpSp>
        <p:nvGrpSpPr>
          <p:cNvPr id="155" name="Groupe 154">
            <a:extLst>
              <a:ext uri="{FF2B5EF4-FFF2-40B4-BE49-F238E27FC236}">
                <a16:creationId xmlns:a16="http://schemas.microsoft.com/office/drawing/2014/main" id="{3477F7D8-4D3C-B8BC-BE87-33DCEF7B34B4}"/>
              </a:ext>
            </a:extLst>
          </p:cNvPr>
          <p:cNvGrpSpPr>
            <a:grpSpLocks noChangeAspect="1"/>
          </p:cNvGrpSpPr>
          <p:nvPr>
            <p:custDataLst>
              <p:tags r:id="rId4"/>
            </p:custDataLst>
          </p:nvPr>
        </p:nvGrpSpPr>
        <p:grpSpPr>
          <a:xfrm>
            <a:off x="7210374" y="976273"/>
            <a:ext cx="1718072" cy="2428857"/>
            <a:chOff x="7013371" y="1194302"/>
            <a:chExt cx="1333819" cy="1885633"/>
          </a:xfrm>
        </p:grpSpPr>
        <p:pic>
          <p:nvPicPr>
            <p:cNvPr id="156" name="Image 155">
              <a:extLst>
                <a:ext uri="{FF2B5EF4-FFF2-40B4-BE49-F238E27FC236}">
                  <a16:creationId xmlns:a16="http://schemas.microsoft.com/office/drawing/2014/main" id="{782D409D-D04E-EA65-492A-C8DC55A314FC}"/>
                </a:ext>
              </a:extLst>
            </p:cNvPr>
            <p:cNvPicPr>
              <a:picLocks noChangeAspect="1"/>
            </p:cNvPicPr>
            <p:nvPr/>
          </p:nvPicPr>
          <p:blipFill rotWithShape="1">
            <a:blip r:embed="rId99">
              <a:extLst>
                <a:ext uri="{28A0092B-C50C-407E-A947-70E740481C1C}">
                  <a14:useLocalDpi xmlns:a14="http://schemas.microsoft.com/office/drawing/2010/main" val="0"/>
                </a:ext>
              </a:extLst>
            </a:blip>
            <a:srcRect l="27360" t="45889" r="61196" b="16520"/>
            <a:stretch/>
          </p:blipFill>
          <p:spPr>
            <a:xfrm>
              <a:off x="7117264" y="1194302"/>
              <a:ext cx="1118412" cy="1702957"/>
            </a:xfrm>
            <a:prstGeom prst="rect">
              <a:avLst/>
            </a:prstGeom>
          </p:spPr>
        </p:pic>
        <p:sp>
          <p:nvSpPr>
            <p:cNvPr id="166" name="ZoneTexte 165">
              <a:extLst>
                <a:ext uri="{FF2B5EF4-FFF2-40B4-BE49-F238E27FC236}">
                  <a16:creationId xmlns:a16="http://schemas.microsoft.com/office/drawing/2014/main" id="{075B9D40-19FF-DA8B-0012-92D653B96288}"/>
                </a:ext>
              </a:extLst>
            </p:cNvPr>
            <p:cNvSpPr txBox="1"/>
            <p:nvPr/>
          </p:nvSpPr>
          <p:spPr>
            <a:xfrm>
              <a:off x="7013371" y="2804690"/>
              <a:ext cx="384434" cy="274782"/>
            </a:xfrm>
            <a:prstGeom prst="rect">
              <a:avLst/>
            </a:prstGeom>
            <a:noFill/>
          </p:spPr>
          <p:txBody>
            <a:bodyPr wrap="square" rtlCol="0">
              <a:spAutoFit/>
            </a:bodyPr>
            <a:lstStyle/>
            <a:p>
              <a:r>
                <a:rPr lang="fr-BE" sz="1700" dirty="0">
                  <a:solidFill>
                    <a:schemeClr val="accent2"/>
                  </a:solidFill>
                  <a:latin typeface="Segoe UI" panose="020B0502040204020203" pitchFamily="34" charset="0"/>
                  <a:cs typeface="Segoe UI" panose="020B0502040204020203" pitchFamily="34" charset="0"/>
                </a:rPr>
                <a:t>24</a:t>
              </a:r>
            </a:p>
          </p:txBody>
        </p:sp>
        <p:sp>
          <p:nvSpPr>
            <p:cNvPr id="167" name="ZoneTexte 166">
              <a:extLst>
                <a:ext uri="{FF2B5EF4-FFF2-40B4-BE49-F238E27FC236}">
                  <a16:creationId xmlns:a16="http://schemas.microsoft.com/office/drawing/2014/main" id="{1BB48A25-7956-DFFB-5DFD-B5177C136DDD}"/>
                </a:ext>
              </a:extLst>
            </p:cNvPr>
            <p:cNvSpPr txBox="1"/>
            <p:nvPr/>
          </p:nvSpPr>
          <p:spPr>
            <a:xfrm>
              <a:off x="7335895" y="2802082"/>
              <a:ext cx="384434" cy="274782"/>
            </a:xfrm>
            <a:prstGeom prst="rect">
              <a:avLst/>
            </a:prstGeom>
            <a:noFill/>
          </p:spPr>
          <p:txBody>
            <a:bodyPr wrap="square" rtlCol="0">
              <a:spAutoFit/>
            </a:bodyPr>
            <a:lstStyle/>
            <a:p>
              <a:r>
                <a:rPr lang="fr-BE" sz="1700" dirty="0">
                  <a:solidFill>
                    <a:schemeClr val="accent2"/>
                  </a:solidFill>
                  <a:latin typeface="Segoe UI" panose="020B0502040204020203" pitchFamily="34" charset="0"/>
                  <a:cs typeface="Segoe UI" panose="020B0502040204020203" pitchFamily="34" charset="0"/>
                </a:rPr>
                <a:t>26</a:t>
              </a:r>
            </a:p>
          </p:txBody>
        </p:sp>
        <p:sp>
          <p:nvSpPr>
            <p:cNvPr id="168" name="ZoneTexte 167">
              <a:extLst>
                <a:ext uri="{FF2B5EF4-FFF2-40B4-BE49-F238E27FC236}">
                  <a16:creationId xmlns:a16="http://schemas.microsoft.com/office/drawing/2014/main" id="{A9110CE4-0F77-52E8-20B1-3C6E760EC736}"/>
                </a:ext>
              </a:extLst>
            </p:cNvPr>
            <p:cNvSpPr txBox="1"/>
            <p:nvPr/>
          </p:nvSpPr>
          <p:spPr>
            <a:xfrm>
              <a:off x="7641614" y="2805153"/>
              <a:ext cx="384434" cy="274782"/>
            </a:xfrm>
            <a:prstGeom prst="rect">
              <a:avLst/>
            </a:prstGeom>
            <a:noFill/>
          </p:spPr>
          <p:txBody>
            <a:bodyPr wrap="square" rtlCol="0">
              <a:spAutoFit/>
            </a:bodyPr>
            <a:lstStyle/>
            <a:p>
              <a:r>
                <a:rPr lang="fr-BE" sz="1700" dirty="0">
                  <a:solidFill>
                    <a:schemeClr val="accent2"/>
                  </a:solidFill>
                  <a:latin typeface="Segoe UI" panose="020B0502040204020203" pitchFamily="34" charset="0"/>
                  <a:cs typeface="Segoe UI" panose="020B0502040204020203" pitchFamily="34" charset="0"/>
                </a:rPr>
                <a:t>28</a:t>
              </a:r>
            </a:p>
          </p:txBody>
        </p:sp>
        <p:sp>
          <p:nvSpPr>
            <p:cNvPr id="169" name="ZoneTexte 168">
              <a:extLst>
                <a:ext uri="{FF2B5EF4-FFF2-40B4-BE49-F238E27FC236}">
                  <a16:creationId xmlns:a16="http://schemas.microsoft.com/office/drawing/2014/main" id="{7B9EB05A-70D9-4620-11C1-DADEAF763122}"/>
                </a:ext>
              </a:extLst>
            </p:cNvPr>
            <p:cNvSpPr txBox="1"/>
            <p:nvPr/>
          </p:nvSpPr>
          <p:spPr>
            <a:xfrm>
              <a:off x="7962756" y="2799088"/>
              <a:ext cx="384434" cy="274782"/>
            </a:xfrm>
            <a:prstGeom prst="rect">
              <a:avLst/>
            </a:prstGeom>
            <a:noFill/>
          </p:spPr>
          <p:txBody>
            <a:bodyPr wrap="square" rtlCol="0">
              <a:spAutoFit/>
            </a:bodyPr>
            <a:lstStyle/>
            <a:p>
              <a:r>
                <a:rPr lang="fr-BE" sz="1700" dirty="0">
                  <a:solidFill>
                    <a:schemeClr val="accent2"/>
                  </a:solidFill>
                  <a:latin typeface="Segoe UI" panose="020B0502040204020203" pitchFamily="34" charset="0"/>
                  <a:cs typeface="Segoe UI" panose="020B0502040204020203" pitchFamily="34" charset="0"/>
                </a:rPr>
                <a:t>30</a:t>
              </a:r>
            </a:p>
          </p:txBody>
        </p:sp>
      </p:grpSp>
      <p:sp>
        <p:nvSpPr>
          <p:cNvPr id="66" name="ZoneTexte 65">
            <a:extLst>
              <a:ext uri="{FF2B5EF4-FFF2-40B4-BE49-F238E27FC236}">
                <a16:creationId xmlns:a16="http://schemas.microsoft.com/office/drawing/2014/main" id="{3EC8212A-91BC-0B26-C5CC-34E281C5DCFF}"/>
              </a:ext>
            </a:extLst>
          </p:cNvPr>
          <p:cNvSpPr txBox="1">
            <a:spLocks/>
          </p:cNvSpPr>
          <p:nvPr>
            <p:custDataLst>
              <p:tags r:id="rId5"/>
            </p:custDataLst>
          </p:nvPr>
        </p:nvSpPr>
        <p:spPr>
          <a:xfrm>
            <a:off x="7429570" y="2500317"/>
            <a:ext cx="1284956" cy="584775"/>
          </a:xfrm>
          <a:prstGeom prst="rect">
            <a:avLst/>
          </a:prstGeom>
          <a:noFill/>
        </p:spPr>
        <p:txBody>
          <a:bodyPr wrap="square" rtlCol="0">
            <a:spAutoFit/>
          </a:bodyPr>
          <a:lstStyle/>
          <a:p>
            <a:pPr algn="ctr"/>
            <a:r>
              <a:rPr lang="fr-BE" sz="1600" b="1" dirty="0">
                <a:solidFill>
                  <a:srgbClr val="284780"/>
                </a:solidFill>
                <a:latin typeface="Segoe UI" panose="020B0502040204020203" pitchFamily="34" charset="0"/>
                <a:cs typeface="Segoe UI" panose="020B0502040204020203" pitchFamily="34" charset="0"/>
              </a:rPr>
              <a:t>R² = 0.41</a:t>
            </a:r>
          </a:p>
          <a:p>
            <a:pPr algn="ctr"/>
            <a:r>
              <a:rPr lang="fr-BE" sz="1600" b="1" dirty="0">
                <a:solidFill>
                  <a:srgbClr val="284780"/>
                </a:solidFill>
                <a:latin typeface="Segoe UI" panose="020B0502040204020203" pitchFamily="34" charset="0"/>
                <a:cs typeface="Segoe UI" panose="020B0502040204020203" pitchFamily="34" charset="0"/>
              </a:rPr>
              <a:t>p &lt;0.05</a:t>
            </a:r>
          </a:p>
        </p:txBody>
      </p:sp>
      <p:grpSp>
        <p:nvGrpSpPr>
          <p:cNvPr id="91" name="Groupe 90">
            <a:extLst>
              <a:ext uri="{FF2B5EF4-FFF2-40B4-BE49-F238E27FC236}">
                <a16:creationId xmlns:a16="http://schemas.microsoft.com/office/drawing/2014/main" id="{14AD36CD-1561-C77C-09F5-3A4730D2A15E}"/>
              </a:ext>
            </a:extLst>
          </p:cNvPr>
          <p:cNvGrpSpPr>
            <a:grpSpLocks noChangeAspect="1"/>
          </p:cNvGrpSpPr>
          <p:nvPr>
            <p:custDataLst>
              <p:tags r:id="rId6"/>
            </p:custDataLst>
          </p:nvPr>
        </p:nvGrpSpPr>
        <p:grpSpPr>
          <a:xfrm>
            <a:off x="5277262" y="977847"/>
            <a:ext cx="2130790" cy="2427544"/>
            <a:chOff x="5513028" y="1194302"/>
            <a:chExt cx="1654231" cy="1884613"/>
          </a:xfrm>
        </p:grpSpPr>
        <p:pic>
          <p:nvPicPr>
            <p:cNvPr id="92" name="Image 91">
              <a:extLst>
                <a:ext uri="{FF2B5EF4-FFF2-40B4-BE49-F238E27FC236}">
                  <a16:creationId xmlns:a16="http://schemas.microsoft.com/office/drawing/2014/main" id="{19C94D23-1095-D97D-0200-D58FB88E492A}"/>
                </a:ext>
              </a:extLst>
            </p:cNvPr>
            <p:cNvPicPr>
              <a:picLocks noChangeAspect="1"/>
            </p:cNvPicPr>
            <p:nvPr/>
          </p:nvPicPr>
          <p:blipFill rotWithShape="1">
            <a:blip r:embed="rId99">
              <a:extLst>
                <a:ext uri="{28A0092B-C50C-407E-A947-70E740481C1C}">
                  <a14:useLocalDpi xmlns:a14="http://schemas.microsoft.com/office/drawing/2010/main" val="0"/>
                </a:ext>
              </a:extLst>
            </a:blip>
            <a:srcRect l="10945" t="45889" r="73677" b="16520"/>
            <a:stretch/>
          </p:blipFill>
          <p:spPr>
            <a:xfrm>
              <a:off x="5513028" y="1194302"/>
              <a:ext cx="1502908" cy="1702957"/>
            </a:xfrm>
            <a:prstGeom prst="rect">
              <a:avLst/>
            </a:prstGeom>
          </p:spPr>
        </p:pic>
        <p:sp>
          <p:nvSpPr>
            <p:cNvPr id="97" name="ZoneTexte 96">
              <a:extLst>
                <a:ext uri="{FF2B5EF4-FFF2-40B4-BE49-F238E27FC236}">
                  <a16:creationId xmlns:a16="http://schemas.microsoft.com/office/drawing/2014/main" id="{927BAB38-8170-79D0-AC79-800BA357B5FE}"/>
                </a:ext>
              </a:extLst>
            </p:cNvPr>
            <p:cNvSpPr txBox="1"/>
            <p:nvPr/>
          </p:nvSpPr>
          <p:spPr>
            <a:xfrm>
              <a:off x="5843453" y="2804133"/>
              <a:ext cx="384434" cy="274782"/>
            </a:xfrm>
            <a:prstGeom prst="rect">
              <a:avLst/>
            </a:prstGeom>
            <a:noFill/>
          </p:spPr>
          <p:txBody>
            <a:bodyPr wrap="square" rtlCol="0">
              <a:spAutoFit/>
            </a:bodyPr>
            <a:lstStyle/>
            <a:p>
              <a:r>
                <a:rPr lang="fr-BE" sz="1700" dirty="0">
                  <a:solidFill>
                    <a:schemeClr val="accent2"/>
                  </a:solidFill>
                  <a:latin typeface="Segoe UI" panose="020B0502040204020203" pitchFamily="34" charset="0"/>
                  <a:cs typeface="Segoe UI" panose="020B0502040204020203" pitchFamily="34" charset="0"/>
                </a:rPr>
                <a:t>24</a:t>
              </a:r>
            </a:p>
          </p:txBody>
        </p:sp>
        <p:sp>
          <p:nvSpPr>
            <p:cNvPr id="98" name="ZoneTexte 97">
              <a:extLst>
                <a:ext uri="{FF2B5EF4-FFF2-40B4-BE49-F238E27FC236}">
                  <a16:creationId xmlns:a16="http://schemas.microsoft.com/office/drawing/2014/main" id="{9D64BD35-F69E-6957-734E-BE4814763D5E}"/>
                </a:ext>
              </a:extLst>
            </p:cNvPr>
            <p:cNvSpPr txBox="1"/>
            <p:nvPr/>
          </p:nvSpPr>
          <p:spPr>
            <a:xfrm>
              <a:off x="6155964" y="2802355"/>
              <a:ext cx="384434" cy="274782"/>
            </a:xfrm>
            <a:prstGeom prst="rect">
              <a:avLst/>
            </a:prstGeom>
            <a:noFill/>
          </p:spPr>
          <p:txBody>
            <a:bodyPr wrap="square" rtlCol="0">
              <a:spAutoFit/>
            </a:bodyPr>
            <a:lstStyle/>
            <a:p>
              <a:r>
                <a:rPr lang="fr-BE" sz="1700" dirty="0">
                  <a:solidFill>
                    <a:schemeClr val="accent2"/>
                  </a:solidFill>
                  <a:latin typeface="Segoe UI" panose="020B0502040204020203" pitchFamily="34" charset="0"/>
                  <a:cs typeface="Segoe UI" panose="020B0502040204020203" pitchFamily="34" charset="0"/>
                </a:rPr>
                <a:t>26</a:t>
              </a:r>
            </a:p>
          </p:txBody>
        </p:sp>
        <p:sp>
          <p:nvSpPr>
            <p:cNvPr id="99" name="ZoneTexte 98">
              <a:extLst>
                <a:ext uri="{FF2B5EF4-FFF2-40B4-BE49-F238E27FC236}">
                  <a16:creationId xmlns:a16="http://schemas.microsoft.com/office/drawing/2014/main" id="{9592B10B-5426-796B-D4B2-7223D062AEE9}"/>
                </a:ext>
              </a:extLst>
            </p:cNvPr>
            <p:cNvSpPr txBox="1"/>
            <p:nvPr/>
          </p:nvSpPr>
          <p:spPr>
            <a:xfrm>
              <a:off x="6461683" y="2802257"/>
              <a:ext cx="384434" cy="274782"/>
            </a:xfrm>
            <a:prstGeom prst="rect">
              <a:avLst/>
            </a:prstGeom>
            <a:noFill/>
          </p:spPr>
          <p:txBody>
            <a:bodyPr wrap="square" rtlCol="0">
              <a:spAutoFit/>
            </a:bodyPr>
            <a:lstStyle/>
            <a:p>
              <a:r>
                <a:rPr lang="fr-BE" sz="1700" dirty="0">
                  <a:solidFill>
                    <a:schemeClr val="accent2"/>
                  </a:solidFill>
                  <a:latin typeface="Segoe UI" panose="020B0502040204020203" pitchFamily="34" charset="0"/>
                  <a:cs typeface="Segoe UI" panose="020B0502040204020203" pitchFamily="34" charset="0"/>
                </a:rPr>
                <a:t>28</a:t>
              </a:r>
            </a:p>
          </p:txBody>
        </p:sp>
        <p:sp>
          <p:nvSpPr>
            <p:cNvPr id="100" name="ZoneTexte 99">
              <a:extLst>
                <a:ext uri="{FF2B5EF4-FFF2-40B4-BE49-F238E27FC236}">
                  <a16:creationId xmlns:a16="http://schemas.microsoft.com/office/drawing/2014/main" id="{D3EEA879-BD9D-A900-1946-F81CD70B3A3C}"/>
                </a:ext>
              </a:extLst>
            </p:cNvPr>
            <p:cNvSpPr txBox="1"/>
            <p:nvPr/>
          </p:nvSpPr>
          <p:spPr>
            <a:xfrm>
              <a:off x="6782825" y="2799361"/>
              <a:ext cx="384434" cy="274782"/>
            </a:xfrm>
            <a:prstGeom prst="rect">
              <a:avLst/>
            </a:prstGeom>
            <a:noFill/>
          </p:spPr>
          <p:txBody>
            <a:bodyPr wrap="square" rtlCol="0">
              <a:spAutoFit/>
            </a:bodyPr>
            <a:lstStyle/>
            <a:p>
              <a:r>
                <a:rPr lang="fr-BE" sz="1700" dirty="0">
                  <a:solidFill>
                    <a:schemeClr val="accent2"/>
                  </a:solidFill>
                  <a:latin typeface="Segoe UI" panose="020B0502040204020203" pitchFamily="34" charset="0"/>
                  <a:cs typeface="Segoe UI" panose="020B0502040204020203" pitchFamily="34" charset="0"/>
                </a:rPr>
                <a:t>30</a:t>
              </a:r>
            </a:p>
          </p:txBody>
        </p:sp>
      </p:grpSp>
      <p:sp>
        <p:nvSpPr>
          <p:cNvPr id="67" name="ZoneTexte 66">
            <a:extLst>
              <a:ext uri="{FF2B5EF4-FFF2-40B4-BE49-F238E27FC236}">
                <a16:creationId xmlns:a16="http://schemas.microsoft.com/office/drawing/2014/main" id="{BC5AA993-CB07-83FB-681A-E248DE87127D}"/>
              </a:ext>
            </a:extLst>
          </p:cNvPr>
          <p:cNvSpPr txBox="1">
            <a:spLocks/>
          </p:cNvSpPr>
          <p:nvPr>
            <p:custDataLst>
              <p:tags r:id="rId7"/>
            </p:custDataLst>
          </p:nvPr>
        </p:nvSpPr>
        <p:spPr>
          <a:xfrm>
            <a:off x="5919576" y="2504804"/>
            <a:ext cx="1284956" cy="584775"/>
          </a:xfrm>
          <a:prstGeom prst="rect">
            <a:avLst/>
          </a:prstGeom>
          <a:noFill/>
        </p:spPr>
        <p:txBody>
          <a:bodyPr wrap="square" rtlCol="0">
            <a:spAutoFit/>
          </a:bodyPr>
          <a:lstStyle/>
          <a:p>
            <a:pPr algn="ctr"/>
            <a:r>
              <a:rPr lang="fr-BE" sz="1600" b="1" dirty="0">
                <a:solidFill>
                  <a:srgbClr val="284780"/>
                </a:solidFill>
                <a:latin typeface="Segoe UI" panose="020B0502040204020203" pitchFamily="34" charset="0"/>
                <a:cs typeface="Segoe UI" panose="020B0502040204020203" pitchFamily="34" charset="0"/>
              </a:rPr>
              <a:t>R² = 0.78</a:t>
            </a:r>
          </a:p>
          <a:p>
            <a:pPr algn="ctr"/>
            <a:r>
              <a:rPr lang="fr-BE" sz="1600" b="1" dirty="0">
                <a:solidFill>
                  <a:srgbClr val="284780"/>
                </a:solidFill>
                <a:latin typeface="Segoe UI" panose="020B0502040204020203" pitchFamily="34" charset="0"/>
                <a:cs typeface="Segoe UI" panose="020B0502040204020203" pitchFamily="34" charset="0"/>
              </a:rPr>
              <a:t>p &lt;0.05</a:t>
            </a:r>
          </a:p>
        </p:txBody>
      </p:sp>
      <p:sp>
        <p:nvSpPr>
          <p:cNvPr id="235" name="ZoneTexte 234">
            <a:extLst>
              <a:ext uri="{FF2B5EF4-FFF2-40B4-BE49-F238E27FC236}">
                <a16:creationId xmlns:a16="http://schemas.microsoft.com/office/drawing/2014/main" id="{B0B6EC47-BAEC-12AB-F03C-CF1BB2B3DC67}"/>
              </a:ext>
            </a:extLst>
          </p:cNvPr>
          <p:cNvSpPr txBox="1">
            <a:spLocks/>
          </p:cNvSpPr>
          <p:nvPr>
            <p:custDataLst>
              <p:tags r:id="rId8"/>
            </p:custDataLst>
          </p:nvPr>
        </p:nvSpPr>
        <p:spPr>
          <a:xfrm>
            <a:off x="5877831" y="3261000"/>
            <a:ext cx="5884788" cy="384722"/>
          </a:xfrm>
          <a:prstGeom prst="rect">
            <a:avLst/>
          </a:prstGeom>
          <a:noFill/>
        </p:spPr>
        <p:txBody>
          <a:bodyPr wrap="square" rtlCol="0">
            <a:spAutoFit/>
          </a:bodyPr>
          <a:lstStyle/>
          <a:p>
            <a:pPr algn="ctr"/>
            <a:r>
              <a:rPr lang="fr-BE" sz="1900" dirty="0">
                <a:solidFill>
                  <a:schemeClr val="accent2"/>
                </a:solidFill>
                <a:latin typeface="Segoe UI" panose="020B0502040204020203" pitchFamily="34" charset="0"/>
                <a:cs typeface="Segoe UI" panose="020B0502040204020203" pitchFamily="34" charset="0"/>
              </a:rPr>
              <a:t>Ca [</a:t>
            </a:r>
            <a:r>
              <a:rPr lang="fr-BE" sz="1900" dirty="0" err="1">
                <a:solidFill>
                  <a:schemeClr val="accent2"/>
                </a:solidFill>
                <a:latin typeface="Segoe UI" panose="020B0502040204020203" pitchFamily="34" charset="0"/>
                <a:cs typeface="Segoe UI" panose="020B0502040204020203" pitchFamily="34" charset="0"/>
              </a:rPr>
              <a:t>wt</a:t>
            </a:r>
            <a:r>
              <a:rPr lang="fr-BE" sz="1900" dirty="0">
                <a:solidFill>
                  <a:schemeClr val="accent2"/>
                </a:solidFill>
                <a:latin typeface="Segoe UI" panose="020B0502040204020203" pitchFamily="34" charset="0"/>
                <a:cs typeface="Segoe UI" panose="020B0502040204020203" pitchFamily="34" charset="0"/>
              </a:rPr>
              <a:t> %]</a:t>
            </a:r>
          </a:p>
        </p:txBody>
      </p:sp>
      <p:sp>
        <p:nvSpPr>
          <p:cNvPr id="234" name="ZoneTexte 233">
            <a:extLst>
              <a:ext uri="{FF2B5EF4-FFF2-40B4-BE49-F238E27FC236}">
                <a16:creationId xmlns:a16="http://schemas.microsoft.com/office/drawing/2014/main" id="{EEA6C7AA-BA2F-B28D-D875-1381F7386C0E}"/>
              </a:ext>
            </a:extLst>
          </p:cNvPr>
          <p:cNvSpPr txBox="1">
            <a:spLocks/>
          </p:cNvSpPr>
          <p:nvPr>
            <p:custDataLst>
              <p:tags r:id="rId9"/>
            </p:custDataLst>
          </p:nvPr>
        </p:nvSpPr>
        <p:spPr>
          <a:xfrm>
            <a:off x="5883173" y="3261235"/>
            <a:ext cx="4427110" cy="384722"/>
          </a:xfrm>
          <a:prstGeom prst="rect">
            <a:avLst/>
          </a:prstGeom>
          <a:noFill/>
        </p:spPr>
        <p:txBody>
          <a:bodyPr wrap="square" rtlCol="0">
            <a:spAutoFit/>
          </a:bodyPr>
          <a:lstStyle/>
          <a:p>
            <a:pPr algn="ctr"/>
            <a:r>
              <a:rPr lang="fr-BE" sz="1900" dirty="0">
                <a:solidFill>
                  <a:schemeClr val="accent2"/>
                </a:solidFill>
                <a:latin typeface="Segoe UI" panose="020B0502040204020203" pitchFamily="34" charset="0"/>
                <a:cs typeface="Segoe UI" panose="020B0502040204020203" pitchFamily="34" charset="0"/>
              </a:rPr>
              <a:t>Ca [</a:t>
            </a:r>
            <a:r>
              <a:rPr lang="fr-BE" sz="1900" dirty="0" err="1">
                <a:solidFill>
                  <a:schemeClr val="accent2"/>
                </a:solidFill>
                <a:latin typeface="Segoe UI" panose="020B0502040204020203" pitchFamily="34" charset="0"/>
                <a:cs typeface="Segoe UI" panose="020B0502040204020203" pitchFamily="34" charset="0"/>
              </a:rPr>
              <a:t>wt</a:t>
            </a:r>
            <a:r>
              <a:rPr lang="fr-BE" sz="1900" dirty="0">
                <a:solidFill>
                  <a:schemeClr val="accent2"/>
                </a:solidFill>
                <a:latin typeface="Segoe UI" panose="020B0502040204020203" pitchFamily="34" charset="0"/>
                <a:cs typeface="Segoe UI" panose="020B0502040204020203" pitchFamily="34" charset="0"/>
              </a:rPr>
              <a:t> %]</a:t>
            </a:r>
          </a:p>
        </p:txBody>
      </p:sp>
      <p:grpSp>
        <p:nvGrpSpPr>
          <p:cNvPr id="208" name="Groupe 207">
            <a:extLst>
              <a:ext uri="{FF2B5EF4-FFF2-40B4-BE49-F238E27FC236}">
                <a16:creationId xmlns:a16="http://schemas.microsoft.com/office/drawing/2014/main" id="{FD856030-1AB9-2CE8-6D5F-3AF4C6D06E77}"/>
              </a:ext>
            </a:extLst>
          </p:cNvPr>
          <p:cNvGrpSpPr>
            <a:grpSpLocks noChangeAspect="1"/>
          </p:cNvGrpSpPr>
          <p:nvPr>
            <p:custDataLst>
              <p:tags r:id="rId10"/>
            </p:custDataLst>
          </p:nvPr>
        </p:nvGrpSpPr>
        <p:grpSpPr>
          <a:xfrm>
            <a:off x="10240846" y="976224"/>
            <a:ext cx="1705963" cy="2428540"/>
            <a:chOff x="9365088" y="1194302"/>
            <a:chExt cx="1324418" cy="1885387"/>
          </a:xfrm>
        </p:grpSpPr>
        <p:pic>
          <p:nvPicPr>
            <p:cNvPr id="209" name="Image 208">
              <a:extLst>
                <a:ext uri="{FF2B5EF4-FFF2-40B4-BE49-F238E27FC236}">
                  <a16:creationId xmlns:a16="http://schemas.microsoft.com/office/drawing/2014/main" id="{C98D60C5-16DE-8E62-35A9-658843363CAF}"/>
                </a:ext>
              </a:extLst>
            </p:cNvPr>
            <p:cNvPicPr>
              <a:picLocks noChangeAspect="1"/>
            </p:cNvPicPr>
            <p:nvPr/>
          </p:nvPicPr>
          <p:blipFill rotWithShape="1">
            <a:blip r:embed="rId99">
              <a:extLst>
                <a:ext uri="{28A0092B-C50C-407E-A947-70E740481C1C}">
                  <a14:useLocalDpi xmlns:a14="http://schemas.microsoft.com/office/drawing/2010/main" val="0"/>
                </a:ext>
              </a:extLst>
            </a:blip>
            <a:srcRect l="51291" t="45889" r="37550" b="16520"/>
            <a:stretch/>
          </p:blipFill>
          <p:spPr>
            <a:xfrm>
              <a:off x="9456030" y="1194302"/>
              <a:ext cx="1090481" cy="1702957"/>
            </a:xfrm>
            <a:prstGeom prst="rect">
              <a:avLst/>
            </a:prstGeom>
          </p:spPr>
        </p:pic>
        <p:sp>
          <p:nvSpPr>
            <p:cNvPr id="210" name="ZoneTexte 209">
              <a:extLst>
                <a:ext uri="{FF2B5EF4-FFF2-40B4-BE49-F238E27FC236}">
                  <a16:creationId xmlns:a16="http://schemas.microsoft.com/office/drawing/2014/main" id="{EA6A1D82-07F6-B16C-3ACA-84D9E9A98422}"/>
                </a:ext>
              </a:extLst>
            </p:cNvPr>
            <p:cNvSpPr txBox="1"/>
            <p:nvPr/>
          </p:nvSpPr>
          <p:spPr>
            <a:xfrm>
              <a:off x="9530314" y="2377788"/>
              <a:ext cx="1010379" cy="453988"/>
            </a:xfrm>
            <a:prstGeom prst="rect">
              <a:avLst/>
            </a:prstGeom>
            <a:noFill/>
          </p:spPr>
          <p:txBody>
            <a:bodyPr wrap="square" rtlCol="0">
              <a:spAutoFit/>
            </a:bodyPr>
            <a:lstStyle/>
            <a:p>
              <a:pPr algn="ctr"/>
              <a:r>
                <a:rPr lang="fr-BE" sz="1600" b="1" dirty="0">
                  <a:solidFill>
                    <a:srgbClr val="284780"/>
                  </a:solidFill>
                  <a:latin typeface="Segoe UI" panose="020B0502040204020203" pitchFamily="34" charset="0"/>
                  <a:cs typeface="Segoe UI" panose="020B0502040204020203" pitchFamily="34" charset="0"/>
                </a:rPr>
                <a:t>R² = 0.36</a:t>
              </a:r>
            </a:p>
            <a:p>
              <a:pPr algn="ctr"/>
              <a:r>
                <a:rPr lang="fr-BE" sz="1600" b="1" dirty="0">
                  <a:solidFill>
                    <a:srgbClr val="284780"/>
                  </a:solidFill>
                  <a:latin typeface="Segoe UI" panose="020B0502040204020203" pitchFamily="34" charset="0"/>
                  <a:cs typeface="Segoe UI" panose="020B0502040204020203" pitchFamily="34" charset="0"/>
                </a:rPr>
                <a:t>p &lt;0.05</a:t>
              </a:r>
            </a:p>
          </p:txBody>
        </p:sp>
        <p:sp>
          <p:nvSpPr>
            <p:cNvPr id="226" name="ZoneTexte 225">
              <a:extLst>
                <a:ext uri="{FF2B5EF4-FFF2-40B4-BE49-F238E27FC236}">
                  <a16:creationId xmlns:a16="http://schemas.microsoft.com/office/drawing/2014/main" id="{C08BFA1F-8612-BE58-A954-34A7C9B8E227}"/>
                </a:ext>
              </a:extLst>
            </p:cNvPr>
            <p:cNvSpPr txBox="1"/>
            <p:nvPr/>
          </p:nvSpPr>
          <p:spPr>
            <a:xfrm>
              <a:off x="9365088" y="2800964"/>
              <a:ext cx="384434" cy="274782"/>
            </a:xfrm>
            <a:prstGeom prst="rect">
              <a:avLst/>
            </a:prstGeom>
            <a:noFill/>
          </p:spPr>
          <p:txBody>
            <a:bodyPr wrap="square" rtlCol="0">
              <a:spAutoFit/>
            </a:bodyPr>
            <a:lstStyle/>
            <a:p>
              <a:r>
                <a:rPr lang="fr-BE" sz="1700" dirty="0">
                  <a:solidFill>
                    <a:schemeClr val="accent2"/>
                  </a:solidFill>
                  <a:latin typeface="Segoe UI" panose="020B0502040204020203" pitchFamily="34" charset="0"/>
                  <a:cs typeface="Segoe UI" panose="020B0502040204020203" pitchFamily="34" charset="0"/>
                </a:rPr>
                <a:t>24</a:t>
              </a:r>
            </a:p>
          </p:txBody>
        </p:sp>
        <p:sp>
          <p:nvSpPr>
            <p:cNvPr id="227" name="ZoneTexte 226">
              <a:extLst>
                <a:ext uri="{FF2B5EF4-FFF2-40B4-BE49-F238E27FC236}">
                  <a16:creationId xmlns:a16="http://schemas.microsoft.com/office/drawing/2014/main" id="{D528FCB4-99A0-BB2F-6448-6856EBB6D644}"/>
                </a:ext>
              </a:extLst>
            </p:cNvPr>
            <p:cNvSpPr txBox="1"/>
            <p:nvPr/>
          </p:nvSpPr>
          <p:spPr>
            <a:xfrm>
              <a:off x="9683530" y="2804907"/>
              <a:ext cx="384434" cy="274782"/>
            </a:xfrm>
            <a:prstGeom prst="rect">
              <a:avLst/>
            </a:prstGeom>
            <a:noFill/>
          </p:spPr>
          <p:txBody>
            <a:bodyPr wrap="square" rtlCol="0">
              <a:spAutoFit/>
            </a:bodyPr>
            <a:lstStyle/>
            <a:p>
              <a:r>
                <a:rPr lang="fr-BE" sz="1700" dirty="0">
                  <a:solidFill>
                    <a:schemeClr val="accent2"/>
                  </a:solidFill>
                  <a:latin typeface="Segoe UI" panose="020B0502040204020203" pitchFamily="34" charset="0"/>
                  <a:cs typeface="Segoe UI" panose="020B0502040204020203" pitchFamily="34" charset="0"/>
                </a:rPr>
                <a:t>26</a:t>
              </a:r>
            </a:p>
          </p:txBody>
        </p:sp>
        <p:sp>
          <p:nvSpPr>
            <p:cNvPr id="228" name="ZoneTexte 227">
              <a:extLst>
                <a:ext uri="{FF2B5EF4-FFF2-40B4-BE49-F238E27FC236}">
                  <a16:creationId xmlns:a16="http://schemas.microsoft.com/office/drawing/2014/main" id="{1B2DC7E1-221E-ED25-CE7A-A01C01EBD2A1}"/>
                </a:ext>
              </a:extLst>
            </p:cNvPr>
            <p:cNvSpPr txBox="1"/>
            <p:nvPr/>
          </p:nvSpPr>
          <p:spPr>
            <a:xfrm>
              <a:off x="9989249" y="2804809"/>
              <a:ext cx="384434" cy="274782"/>
            </a:xfrm>
            <a:prstGeom prst="rect">
              <a:avLst/>
            </a:prstGeom>
            <a:noFill/>
          </p:spPr>
          <p:txBody>
            <a:bodyPr wrap="square" rtlCol="0">
              <a:spAutoFit/>
            </a:bodyPr>
            <a:lstStyle/>
            <a:p>
              <a:r>
                <a:rPr lang="fr-BE" sz="1700" dirty="0">
                  <a:solidFill>
                    <a:schemeClr val="accent2"/>
                  </a:solidFill>
                  <a:latin typeface="Segoe UI" panose="020B0502040204020203" pitchFamily="34" charset="0"/>
                  <a:cs typeface="Segoe UI" panose="020B0502040204020203" pitchFamily="34" charset="0"/>
                </a:rPr>
                <a:t>28</a:t>
              </a:r>
            </a:p>
          </p:txBody>
        </p:sp>
        <p:sp>
          <p:nvSpPr>
            <p:cNvPr id="229" name="ZoneTexte 228">
              <a:extLst>
                <a:ext uri="{FF2B5EF4-FFF2-40B4-BE49-F238E27FC236}">
                  <a16:creationId xmlns:a16="http://schemas.microsoft.com/office/drawing/2014/main" id="{AF5972B5-294A-D6E7-3286-3951893873FE}"/>
                </a:ext>
              </a:extLst>
            </p:cNvPr>
            <p:cNvSpPr txBox="1"/>
            <p:nvPr/>
          </p:nvSpPr>
          <p:spPr>
            <a:xfrm>
              <a:off x="10305072" y="2801794"/>
              <a:ext cx="384434" cy="274782"/>
            </a:xfrm>
            <a:prstGeom prst="rect">
              <a:avLst/>
            </a:prstGeom>
            <a:noFill/>
          </p:spPr>
          <p:txBody>
            <a:bodyPr wrap="square" rtlCol="0">
              <a:spAutoFit/>
            </a:bodyPr>
            <a:lstStyle/>
            <a:p>
              <a:r>
                <a:rPr lang="fr-BE" sz="1700" dirty="0">
                  <a:solidFill>
                    <a:schemeClr val="accent2"/>
                  </a:solidFill>
                  <a:latin typeface="Segoe UI" panose="020B0502040204020203" pitchFamily="34" charset="0"/>
                  <a:cs typeface="Segoe UI" panose="020B0502040204020203" pitchFamily="34" charset="0"/>
                </a:rPr>
                <a:t>30</a:t>
              </a:r>
            </a:p>
          </p:txBody>
        </p:sp>
      </p:grpSp>
      <p:sp>
        <p:nvSpPr>
          <p:cNvPr id="2" name="Titre 1">
            <a:extLst>
              <a:ext uri="{FF2B5EF4-FFF2-40B4-BE49-F238E27FC236}">
                <a16:creationId xmlns:a16="http://schemas.microsoft.com/office/drawing/2014/main" id="{19FB2BC9-8EAE-466E-BF85-797572A8E22E}"/>
              </a:ext>
            </a:extLst>
          </p:cNvPr>
          <p:cNvSpPr>
            <a:spLocks noGrp="1"/>
          </p:cNvSpPr>
          <p:nvPr>
            <p:ph type="title"/>
            <p:custDataLst>
              <p:tags r:id="rId11"/>
            </p:custDataLst>
          </p:nvPr>
        </p:nvSpPr>
        <p:spPr>
          <a:xfrm>
            <a:off x="838200" y="114588"/>
            <a:ext cx="10515600" cy="800287"/>
          </a:xfrm>
        </p:spPr>
        <p:txBody>
          <a:bodyPr>
            <a:normAutofit/>
          </a:bodyPr>
          <a:lstStyle/>
          <a:p>
            <a:r>
              <a:rPr lang="fr-BE" sz="4000" b="1" dirty="0" err="1">
                <a:solidFill>
                  <a:srgbClr val="54A4A6"/>
                </a:solidFill>
                <a:latin typeface="Economica" panose="02000506040000020004" pitchFamily="2" charset="0"/>
              </a:rPr>
              <a:t>Results</a:t>
            </a:r>
            <a:r>
              <a:rPr lang="fr-BE" sz="4000" dirty="0">
                <a:solidFill>
                  <a:srgbClr val="54A4A6"/>
                </a:solidFill>
                <a:latin typeface="Economica" panose="02000506040000020004" pitchFamily="2" charset="0"/>
              </a:rPr>
              <a:t> | Impact of </a:t>
            </a:r>
            <a:r>
              <a:rPr lang="fr-BE" sz="4000" dirty="0" err="1">
                <a:solidFill>
                  <a:srgbClr val="54A4A6"/>
                </a:solidFill>
                <a:latin typeface="Economica" panose="02000506040000020004" pitchFamily="2" charset="0"/>
              </a:rPr>
              <a:t>surrounding</a:t>
            </a:r>
            <a:r>
              <a:rPr lang="fr-BE" sz="4000" dirty="0">
                <a:solidFill>
                  <a:srgbClr val="54A4A6"/>
                </a:solidFill>
                <a:latin typeface="Economica" panose="02000506040000020004" pitchFamily="2" charset="0"/>
              </a:rPr>
              <a:t> </a:t>
            </a:r>
            <a:r>
              <a:rPr lang="fr-BE" sz="4000" dirty="0" err="1">
                <a:solidFill>
                  <a:srgbClr val="54A4A6"/>
                </a:solidFill>
                <a:latin typeface="Economica" panose="02000506040000020004" pitchFamily="2" charset="0"/>
              </a:rPr>
              <a:t>bone</a:t>
            </a:r>
            <a:endParaRPr lang="fr-BE" sz="4000" dirty="0">
              <a:solidFill>
                <a:srgbClr val="54A4A6"/>
              </a:solidFill>
              <a:latin typeface="Economica" panose="02000506040000020004" pitchFamily="2" charset="0"/>
            </a:endParaRPr>
          </a:p>
        </p:txBody>
      </p:sp>
      <p:sp>
        <p:nvSpPr>
          <p:cNvPr id="6" name="Rectangle 5">
            <a:extLst>
              <a:ext uri="{FF2B5EF4-FFF2-40B4-BE49-F238E27FC236}">
                <a16:creationId xmlns:a16="http://schemas.microsoft.com/office/drawing/2014/main" id="{FCA1DCC7-7499-4D00-96BD-21B82A225B32}"/>
              </a:ext>
            </a:extLst>
          </p:cNvPr>
          <p:cNvSpPr/>
          <p:nvPr>
            <p:custDataLst>
              <p:tags r:id="rId12"/>
            </p:custDataLst>
          </p:nvPr>
        </p:nvSpPr>
        <p:spPr>
          <a:xfrm>
            <a:off x="0" y="6176963"/>
            <a:ext cx="12192000" cy="681037"/>
          </a:xfrm>
          <a:prstGeom prst="rect">
            <a:avLst/>
          </a:prstGeom>
          <a:solidFill>
            <a:srgbClr val="4E9698"/>
          </a:solidFill>
          <a:ln>
            <a:solidFill>
              <a:srgbClr val="54A4A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ZoneTexte 7">
            <a:extLst>
              <a:ext uri="{FF2B5EF4-FFF2-40B4-BE49-F238E27FC236}">
                <a16:creationId xmlns:a16="http://schemas.microsoft.com/office/drawing/2014/main" id="{9FECD468-D859-490E-9795-74DDD441B13C}"/>
              </a:ext>
            </a:extLst>
          </p:cNvPr>
          <p:cNvSpPr txBox="1"/>
          <p:nvPr>
            <p:custDataLst>
              <p:tags r:id="rId13"/>
            </p:custDataLst>
          </p:nvPr>
        </p:nvSpPr>
        <p:spPr>
          <a:xfrm>
            <a:off x="11040076" y="6311900"/>
            <a:ext cx="697628" cy="400110"/>
          </a:xfrm>
          <a:prstGeom prst="rect">
            <a:avLst/>
          </a:prstGeom>
          <a:noFill/>
        </p:spPr>
        <p:txBody>
          <a:bodyPr wrap="none" rtlCol="0">
            <a:spAutoFit/>
          </a:bodyPr>
          <a:lstStyle/>
          <a:p>
            <a:pPr algn="ctr"/>
            <a:r>
              <a:rPr lang="fr-BE" sz="2000" dirty="0">
                <a:solidFill>
                  <a:schemeClr val="bg1"/>
                </a:solidFill>
                <a:latin typeface="Segoe UI" panose="020B0502040204020203" pitchFamily="34" charset="0"/>
                <a:cs typeface="Segoe UI" panose="020B0502040204020203" pitchFamily="34" charset="0"/>
              </a:rPr>
              <a:t>9/14</a:t>
            </a:r>
            <a:endParaRPr lang="en-US" sz="2000" dirty="0">
              <a:solidFill>
                <a:schemeClr val="bg1"/>
              </a:solidFill>
              <a:latin typeface="Segoe UI" panose="020B0502040204020203" pitchFamily="34" charset="0"/>
              <a:cs typeface="Segoe UI" panose="020B0502040204020203" pitchFamily="34" charset="0"/>
            </a:endParaRPr>
          </a:p>
        </p:txBody>
      </p:sp>
      <p:pic>
        <p:nvPicPr>
          <p:cNvPr id="69" name="Picture 4" descr="https://lh5.googleusercontent.com/vTbrx3h74wohvWzTWTv_QDMYgF2bQ52fjNbiTV8YTc3xOVTrjKa1Es-LpOIlfa3K02g8eUIDxjLhQqsnoWe11gknnBe128hl4c1YUAw0qD1oRCsXWc_MWdnfbA3EaYTAQmT-r_uRifI">
            <a:extLst>
              <a:ext uri="{FF2B5EF4-FFF2-40B4-BE49-F238E27FC236}">
                <a16:creationId xmlns:a16="http://schemas.microsoft.com/office/drawing/2014/main" id="{66B4435D-94F3-4FA0-9B23-F8E5B1A886CF}"/>
              </a:ext>
            </a:extLst>
          </p:cNvPr>
          <p:cNvPicPr>
            <a:picLocks noChangeAspect="1" noChangeArrowheads="1"/>
          </p:cNvPicPr>
          <p:nvPr>
            <p:custDataLst>
              <p:tags r:id="rId14"/>
            </p:custDataLst>
          </p:nvPr>
        </p:nvPicPr>
        <p:blipFill>
          <a:blip r:embed="rId100" cstate="print">
            <a:extLst>
              <a:ext uri="{28A0092B-C50C-407E-A947-70E740481C1C}">
                <a14:useLocalDpi xmlns:a14="http://schemas.microsoft.com/office/drawing/2010/main" val="0"/>
              </a:ext>
            </a:extLst>
          </a:blip>
          <a:srcRect/>
          <a:stretch>
            <a:fillRect/>
          </a:stretch>
        </p:blipFill>
        <p:spPr bwMode="auto">
          <a:xfrm>
            <a:off x="10395274" y="0"/>
            <a:ext cx="1796726" cy="772593"/>
          </a:xfrm>
          <a:prstGeom prst="rect">
            <a:avLst/>
          </a:prstGeom>
          <a:noFill/>
          <a:extLst>
            <a:ext uri="{909E8E84-426E-40DD-AFC4-6F175D3DCCD1}">
              <a14:hiddenFill xmlns:a14="http://schemas.microsoft.com/office/drawing/2010/main">
                <a:solidFill>
                  <a:srgbClr val="FFFFFF"/>
                </a:solidFill>
              </a14:hiddenFill>
            </a:ext>
          </a:extLst>
        </p:spPr>
      </p:pic>
      <p:sp>
        <p:nvSpPr>
          <p:cNvPr id="35" name="Rectangle 34">
            <a:extLst>
              <a:ext uri="{FF2B5EF4-FFF2-40B4-BE49-F238E27FC236}">
                <a16:creationId xmlns:a16="http://schemas.microsoft.com/office/drawing/2014/main" id="{B3B2B852-03BB-EE66-BA44-278F043E099E}"/>
              </a:ext>
            </a:extLst>
          </p:cNvPr>
          <p:cNvSpPr/>
          <p:nvPr>
            <p:custDataLst>
              <p:tags r:id="rId15"/>
            </p:custDataLst>
          </p:nvPr>
        </p:nvSpPr>
        <p:spPr>
          <a:xfrm>
            <a:off x="5534563" y="4310975"/>
            <a:ext cx="468000" cy="252119"/>
          </a:xfrm>
          <a:prstGeom prst="rect">
            <a:avLst/>
          </a:prstGeom>
          <a:solidFill>
            <a:srgbClr val="2847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1600" dirty="0">
                <a:solidFill>
                  <a:srgbClr val="FFFFFF"/>
                </a:solidFill>
              </a:rPr>
              <a:t>O1</a:t>
            </a:r>
          </a:p>
        </p:txBody>
      </p:sp>
      <p:sp>
        <p:nvSpPr>
          <p:cNvPr id="38" name="Rectangle 37">
            <a:extLst>
              <a:ext uri="{FF2B5EF4-FFF2-40B4-BE49-F238E27FC236}">
                <a16:creationId xmlns:a16="http://schemas.microsoft.com/office/drawing/2014/main" id="{200BBEB3-0415-E029-AA6F-A39D580CB082}"/>
              </a:ext>
            </a:extLst>
          </p:cNvPr>
          <p:cNvSpPr/>
          <p:nvPr>
            <p:custDataLst>
              <p:tags r:id="rId16"/>
            </p:custDataLst>
          </p:nvPr>
        </p:nvSpPr>
        <p:spPr>
          <a:xfrm>
            <a:off x="5534563" y="3778106"/>
            <a:ext cx="468000" cy="252119"/>
          </a:xfrm>
          <a:prstGeom prst="rect">
            <a:avLst/>
          </a:prstGeom>
          <a:solidFill>
            <a:srgbClr val="236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1600" dirty="0">
                <a:solidFill>
                  <a:srgbClr val="FFFFFF"/>
                </a:solidFill>
              </a:rPr>
              <a:t>I1</a:t>
            </a:r>
          </a:p>
        </p:txBody>
      </p:sp>
      <p:sp>
        <p:nvSpPr>
          <p:cNvPr id="39" name="Rectangle 38">
            <a:extLst>
              <a:ext uri="{FF2B5EF4-FFF2-40B4-BE49-F238E27FC236}">
                <a16:creationId xmlns:a16="http://schemas.microsoft.com/office/drawing/2014/main" id="{6A5A381A-2575-64B6-9FE4-27E355C88DC4}"/>
              </a:ext>
            </a:extLst>
          </p:cNvPr>
          <p:cNvSpPr/>
          <p:nvPr>
            <p:custDataLst>
              <p:tags r:id="rId17"/>
            </p:custDataLst>
          </p:nvPr>
        </p:nvSpPr>
        <p:spPr>
          <a:xfrm>
            <a:off x="5534563" y="4043186"/>
            <a:ext cx="468000" cy="25211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1600" dirty="0">
                <a:solidFill>
                  <a:srgbClr val="FFFFFF"/>
                </a:solidFill>
              </a:rPr>
              <a:t>CL</a:t>
            </a:r>
          </a:p>
        </p:txBody>
      </p:sp>
      <p:sp>
        <p:nvSpPr>
          <p:cNvPr id="40" name="Rectangle 39">
            <a:extLst>
              <a:ext uri="{FF2B5EF4-FFF2-40B4-BE49-F238E27FC236}">
                <a16:creationId xmlns:a16="http://schemas.microsoft.com/office/drawing/2014/main" id="{2694BF7D-BCA1-8C8F-3E99-C4126AC35E18}"/>
              </a:ext>
            </a:extLst>
          </p:cNvPr>
          <p:cNvSpPr/>
          <p:nvPr>
            <p:custDataLst>
              <p:tags r:id="rId18"/>
            </p:custDataLst>
          </p:nvPr>
        </p:nvSpPr>
        <p:spPr>
          <a:xfrm>
            <a:off x="5534563" y="3513026"/>
            <a:ext cx="468000" cy="252119"/>
          </a:xfrm>
          <a:prstGeom prst="rect">
            <a:avLst/>
          </a:prstGeom>
          <a:solidFill>
            <a:srgbClr val="CC33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1600" dirty="0">
                <a:solidFill>
                  <a:srgbClr val="FFFFFF"/>
                </a:solidFill>
              </a:rPr>
              <a:t>Os</a:t>
            </a:r>
          </a:p>
        </p:txBody>
      </p:sp>
      <p:grpSp>
        <p:nvGrpSpPr>
          <p:cNvPr id="102" name="Groupe 101">
            <a:extLst>
              <a:ext uri="{FF2B5EF4-FFF2-40B4-BE49-F238E27FC236}">
                <a16:creationId xmlns:a16="http://schemas.microsoft.com/office/drawing/2014/main" id="{6C2199AF-8567-33F8-64FB-A05422E5696E}"/>
              </a:ext>
            </a:extLst>
          </p:cNvPr>
          <p:cNvGrpSpPr/>
          <p:nvPr>
            <p:custDataLst>
              <p:tags r:id="rId19"/>
            </p:custDataLst>
          </p:nvPr>
        </p:nvGrpSpPr>
        <p:grpSpPr>
          <a:xfrm>
            <a:off x="6154439" y="3715730"/>
            <a:ext cx="720000" cy="720000"/>
            <a:chOff x="6328001" y="5036245"/>
            <a:chExt cx="799200" cy="799200"/>
          </a:xfrm>
        </p:grpSpPr>
        <p:sp>
          <p:nvSpPr>
            <p:cNvPr id="55" name="Ellipse 54">
              <a:extLst>
                <a:ext uri="{FF2B5EF4-FFF2-40B4-BE49-F238E27FC236}">
                  <a16:creationId xmlns:a16="http://schemas.microsoft.com/office/drawing/2014/main" id="{6C7928A3-29E7-476D-A908-91E6B2E89BA2}"/>
                </a:ext>
              </a:extLst>
            </p:cNvPr>
            <p:cNvSpPr/>
            <p:nvPr/>
          </p:nvSpPr>
          <p:spPr>
            <a:xfrm>
              <a:off x="6356840" y="5062730"/>
              <a:ext cx="743802" cy="743802"/>
            </a:xfrm>
            <a:prstGeom prst="ellipse">
              <a:avLst/>
            </a:prstGeom>
            <a:solidFill>
              <a:srgbClr val="B82E7A"/>
            </a:solid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56" name="Ellipse 55">
              <a:extLst>
                <a:ext uri="{FF2B5EF4-FFF2-40B4-BE49-F238E27FC236}">
                  <a16:creationId xmlns:a16="http://schemas.microsoft.com/office/drawing/2014/main" id="{C12B9C6C-2090-A1AB-68E5-CEC589E15F60}"/>
                </a:ext>
              </a:extLst>
            </p:cNvPr>
            <p:cNvSpPr/>
            <p:nvPr/>
          </p:nvSpPr>
          <p:spPr>
            <a:xfrm>
              <a:off x="6604774" y="5320308"/>
              <a:ext cx="247934" cy="24793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84" name="Ellipse 83">
              <a:extLst>
                <a:ext uri="{FF2B5EF4-FFF2-40B4-BE49-F238E27FC236}">
                  <a16:creationId xmlns:a16="http://schemas.microsoft.com/office/drawing/2014/main" id="{6FE3EB47-2CF0-663D-88CD-18C0B1B9CE15}"/>
                </a:ext>
              </a:extLst>
            </p:cNvPr>
            <p:cNvSpPr/>
            <p:nvPr/>
          </p:nvSpPr>
          <p:spPr>
            <a:xfrm>
              <a:off x="6328001" y="5036245"/>
              <a:ext cx="799200" cy="799200"/>
            </a:xfrm>
            <a:prstGeom prst="ellipse">
              <a:avLst/>
            </a:prstGeom>
            <a:noFill/>
            <a:ln w="28575">
              <a:solidFill>
                <a:srgbClr val="2847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85" name="Ellipse 84">
              <a:extLst>
                <a:ext uri="{FF2B5EF4-FFF2-40B4-BE49-F238E27FC236}">
                  <a16:creationId xmlns:a16="http://schemas.microsoft.com/office/drawing/2014/main" id="{70085599-E81D-0091-D7CC-FEC48CBD1ED4}"/>
                </a:ext>
              </a:extLst>
            </p:cNvPr>
            <p:cNvSpPr/>
            <p:nvPr/>
          </p:nvSpPr>
          <p:spPr>
            <a:xfrm>
              <a:off x="6382921" y="5089021"/>
              <a:ext cx="687600" cy="687600"/>
            </a:xfrm>
            <a:prstGeom prst="ellipse">
              <a:avLst/>
            </a:prstGeom>
            <a:noFill/>
            <a:ln w="28575">
              <a:solidFill>
                <a:srgbClr val="236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grpSp>
      <p:grpSp>
        <p:nvGrpSpPr>
          <p:cNvPr id="149" name="Groupe 148">
            <a:extLst>
              <a:ext uri="{FF2B5EF4-FFF2-40B4-BE49-F238E27FC236}">
                <a16:creationId xmlns:a16="http://schemas.microsoft.com/office/drawing/2014/main" id="{5C2DA842-9D15-A3D9-732F-3758735445C2}"/>
              </a:ext>
            </a:extLst>
          </p:cNvPr>
          <p:cNvGrpSpPr/>
          <p:nvPr>
            <p:custDataLst>
              <p:tags r:id="rId20"/>
            </p:custDataLst>
          </p:nvPr>
        </p:nvGrpSpPr>
        <p:grpSpPr>
          <a:xfrm>
            <a:off x="7684195" y="3715293"/>
            <a:ext cx="720000" cy="720000"/>
            <a:chOff x="7558959" y="5019697"/>
            <a:chExt cx="799200" cy="799200"/>
          </a:xfrm>
        </p:grpSpPr>
        <p:sp>
          <p:nvSpPr>
            <p:cNvPr id="104" name="Ellipse 103">
              <a:extLst>
                <a:ext uri="{FF2B5EF4-FFF2-40B4-BE49-F238E27FC236}">
                  <a16:creationId xmlns:a16="http://schemas.microsoft.com/office/drawing/2014/main" id="{28566243-8976-D95F-295C-523A3C1E59E8}"/>
                </a:ext>
              </a:extLst>
            </p:cNvPr>
            <p:cNvSpPr/>
            <p:nvPr/>
          </p:nvSpPr>
          <p:spPr>
            <a:xfrm>
              <a:off x="7587798" y="5046182"/>
              <a:ext cx="743802" cy="743802"/>
            </a:xfrm>
            <a:prstGeom prst="ellipse">
              <a:avLst/>
            </a:prstGeom>
            <a:solidFill>
              <a:srgbClr val="DE78B0"/>
            </a:solid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5" name="Ellipse 104">
              <a:extLst>
                <a:ext uri="{FF2B5EF4-FFF2-40B4-BE49-F238E27FC236}">
                  <a16:creationId xmlns:a16="http://schemas.microsoft.com/office/drawing/2014/main" id="{B07622A1-DBE5-4C06-9FB2-86C28F1AAB56}"/>
                </a:ext>
              </a:extLst>
            </p:cNvPr>
            <p:cNvSpPr/>
            <p:nvPr/>
          </p:nvSpPr>
          <p:spPr>
            <a:xfrm>
              <a:off x="7835732" y="5303760"/>
              <a:ext cx="247934" cy="24793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6" name="Ellipse 105">
              <a:extLst>
                <a:ext uri="{FF2B5EF4-FFF2-40B4-BE49-F238E27FC236}">
                  <a16:creationId xmlns:a16="http://schemas.microsoft.com/office/drawing/2014/main" id="{2F60E173-EC5E-8D92-4B76-254FFC774559}"/>
                </a:ext>
              </a:extLst>
            </p:cNvPr>
            <p:cNvSpPr/>
            <p:nvPr/>
          </p:nvSpPr>
          <p:spPr>
            <a:xfrm>
              <a:off x="7558959" y="5019697"/>
              <a:ext cx="799200" cy="799200"/>
            </a:xfrm>
            <a:prstGeom prst="ellipse">
              <a:avLst/>
            </a:prstGeom>
            <a:noFill/>
            <a:ln w="28575">
              <a:solidFill>
                <a:srgbClr val="2847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7" name="Ellipse 106">
              <a:extLst>
                <a:ext uri="{FF2B5EF4-FFF2-40B4-BE49-F238E27FC236}">
                  <a16:creationId xmlns:a16="http://schemas.microsoft.com/office/drawing/2014/main" id="{1D7C77F0-9B2E-ABDE-9E7E-9D41422E9F2E}"/>
                </a:ext>
              </a:extLst>
            </p:cNvPr>
            <p:cNvSpPr/>
            <p:nvPr/>
          </p:nvSpPr>
          <p:spPr>
            <a:xfrm>
              <a:off x="7613879" y="5072473"/>
              <a:ext cx="687600" cy="687600"/>
            </a:xfrm>
            <a:prstGeom prst="ellipse">
              <a:avLst/>
            </a:prstGeom>
            <a:noFill/>
            <a:ln w="28575">
              <a:solidFill>
                <a:srgbClr val="236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grpSp>
      <p:grpSp>
        <p:nvGrpSpPr>
          <p:cNvPr id="150" name="Groupe 149">
            <a:extLst>
              <a:ext uri="{FF2B5EF4-FFF2-40B4-BE49-F238E27FC236}">
                <a16:creationId xmlns:a16="http://schemas.microsoft.com/office/drawing/2014/main" id="{498EEAC4-0AE0-DD56-A170-1A4D71653018}"/>
              </a:ext>
            </a:extLst>
          </p:cNvPr>
          <p:cNvGrpSpPr/>
          <p:nvPr>
            <p:custDataLst>
              <p:tags r:id="rId21"/>
            </p:custDataLst>
          </p:nvPr>
        </p:nvGrpSpPr>
        <p:grpSpPr>
          <a:xfrm>
            <a:off x="9181825" y="3715293"/>
            <a:ext cx="720000" cy="720000"/>
            <a:chOff x="8753885" y="5007747"/>
            <a:chExt cx="799200" cy="799200"/>
          </a:xfrm>
        </p:grpSpPr>
        <p:sp>
          <p:nvSpPr>
            <p:cNvPr id="109" name="Ellipse 108">
              <a:extLst>
                <a:ext uri="{FF2B5EF4-FFF2-40B4-BE49-F238E27FC236}">
                  <a16:creationId xmlns:a16="http://schemas.microsoft.com/office/drawing/2014/main" id="{BF4A4821-EAD8-093C-C887-314FC0AF9144}"/>
                </a:ext>
              </a:extLst>
            </p:cNvPr>
            <p:cNvSpPr/>
            <p:nvPr/>
          </p:nvSpPr>
          <p:spPr>
            <a:xfrm>
              <a:off x="8782724" y="5034232"/>
              <a:ext cx="743802" cy="743802"/>
            </a:xfrm>
            <a:prstGeom prst="ellipse">
              <a:avLst/>
            </a:prstGeom>
            <a:solidFill>
              <a:srgbClr val="E9A5CA"/>
            </a:solid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0" name="Ellipse 109">
              <a:extLst>
                <a:ext uri="{FF2B5EF4-FFF2-40B4-BE49-F238E27FC236}">
                  <a16:creationId xmlns:a16="http://schemas.microsoft.com/office/drawing/2014/main" id="{20EC1BF6-B70A-7C2E-4C30-AB8F3C2786D7}"/>
                </a:ext>
              </a:extLst>
            </p:cNvPr>
            <p:cNvSpPr/>
            <p:nvPr/>
          </p:nvSpPr>
          <p:spPr>
            <a:xfrm>
              <a:off x="9030658" y="5291810"/>
              <a:ext cx="247934" cy="24793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1" name="Ellipse 110">
              <a:extLst>
                <a:ext uri="{FF2B5EF4-FFF2-40B4-BE49-F238E27FC236}">
                  <a16:creationId xmlns:a16="http://schemas.microsoft.com/office/drawing/2014/main" id="{64A0B5E5-D57E-3A9C-D12E-3A637AF2134E}"/>
                </a:ext>
              </a:extLst>
            </p:cNvPr>
            <p:cNvSpPr/>
            <p:nvPr/>
          </p:nvSpPr>
          <p:spPr>
            <a:xfrm>
              <a:off x="8753885" y="5007747"/>
              <a:ext cx="799200" cy="799200"/>
            </a:xfrm>
            <a:prstGeom prst="ellipse">
              <a:avLst/>
            </a:prstGeom>
            <a:noFill/>
            <a:ln w="28575">
              <a:solidFill>
                <a:srgbClr val="2847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2" name="Ellipse 111">
              <a:extLst>
                <a:ext uri="{FF2B5EF4-FFF2-40B4-BE49-F238E27FC236}">
                  <a16:creationId xmlns:a16="http://schemas.microsoft.com/office/drawing/2014/main" id="{567FFC49-5CC0-CC73-B15E-F81D43D61D95}"/>
                </a:ext>
              </a:extLst>
            </p:cNvPr>
            <p:cNvSpPr/>
            <p:nvPr/>
          </p:nvSpPr>
          <p:spPr>
            <a:xfrm>
              <a:off x="8808805" y="5060523"/>
              <a:ext cx="687600" cy="687600"/>
            </a:xfrm>
            <a:prstGeom prst="ellipse">
              <a:avLst/>
            </a:prstGeom>
            <a:noFill/>
            <a:ln w="28575">
              <a:solidFill>
                <a:srgbClr val="236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grpSp>
      <p:grpSp>
        <p:nvGrpSpPr>
          <p:cNvPr id="148" name="Groupe 147">
            <a:extLst>
              <a:ext uri="{FF2B5EF4-FFF2-40B4-BE49-F238E27FC236}">
                <a16:creationId xmlns:a16="http://schemas.microsoft.com/office/drawing/2014/main" id="{3C0123F3-1038-B214-225D-FB206A4146D2}"/>
              </a:ext>
            </a:extLst>
          </p:cNvPr>
          <p:cNvGrpSpPr/>
          <p:nvPr>
            <p:custDataLst>
              <p:tags r:id="rId22"/>
            </p:custDataLst>
          </p:nvPr>
        </p:nvGrpSpPr>
        <p:grpSpPr>
          <a:xfrm>
            <a:off x="10695831" y="3715293"/>
            <a:ext cx="720000" cy="720000"/>
            <a:chOff x="9949514" y="5007747"/>
            <a:chExt cx="799200" cy="799200"/>
          </a:xfrm>
        </p:grpSpPr>
        <p:sp>
          <p:nvSpPr>
            <p:cNvPr id="114" name="Ellipse 113">
              <a:extLst>
                <a:ext uri="{FF2B5EF4-FFF2-40B4-BE49-F238E27FC236}">
                  <a16:creationId xmlns:a16="http://schemas.microsoft.com/office/drawing/2014/main" id="{DE84189F-27A7-E572-39D6-E9DA311C4E47}"/>
                </a:ext>
              </a:extLst>
            </p:cNvPr>
            <p:cNvSpPr/>
            <p:nvPr/>
          </p:nvSpPr>
          <p:spPr>
            <a:xfrm>
              <a:off x="9978353" y="5034232"/>
              <a:ext cx="743802" cy="743802"/>
            </a:xfrm>
            <a:prstGeom prst="ellipse">
              <a:avLst/>
            </a:prstGeom>
            <a:solidFill>
              <a:srgbClr val="F8E0ED"/>
            </a:solid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5" name="Ellipse 114">
              <a:extLst>
                <a:ext uri="{FF2B5EF4-FFF2-40B4-BE49-F238E27FC236}">
                  <a16:creationId xmlns:a16="http://schemas.microsoft.com/office/drawing/2014/main" id="{8153C9D0-F346-AC01-D13B-8B1AAB33E06C}"/>
                </a:ext>
              </a:extLst>
            </p:cNvPr>
            <p:cNvSpPr/>
            <p:nvPr/>
          </p:nvSpPr>
          <p:spPr>
            <a:xfrm>
              <a:off x="10226287" y="5291810"/>
              <a:ext cx="247934" cy="24793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6" name="Ellipse 115">
              <a:extLst>
                <a:ext uri="{FF2B5EF4-FFF2-40B4-BE49-F238E27FC236}">
                  <a16:creationId xmlns:a16="http://schemas.microsoft.com/office/drawing/2014/main" id="{0C6053FF-B4EB-FCA2-3621-97E814CB2FBC}"/>
                </a:ext>
              </a:extLst>
            </p:cNvPr>
            <p:cNvSpPr/>
            <p:nvPr/>
          </p:nvSpPr>
          <p:spPr>
            <a:xfrm>
              <a:off x="9949514" y="5007747"/>
              <a:ext cx="799200" cy="799200"/>
            </a:xfrm>
            <a:prstGeom prst="ellipse">
              <a:avLst/>
            </a:prstGeom>
            <a:noFill/>
            <a:ln w="28575">
              <a:solidFill>
                <a:srgbClr val="2847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7" name="Ellipse 116">
              <a:extLst>
                <a:ext uri="{FF2B5EF4-FFF2-40B4-BE49-F238E27FC236}">
                  <a16:creationId xmlns:a16="http://schemas.microsoft.com/office/drawing/2014/main" id="{92336985-073E-3FE8-3DFF-FCA332DCF314}"/>
                </a:ext>
              </a:extLst>
            </p:cNvPr>
            <p:cNvSpPr/>
            <p:nvPr/>
          </p:nvSpPr>
          <p:spPr>
            <a:xfrm>
              <a:off x="10004434" y="5060523"/>
              <a:ext cx="687600" cy="687600"/>
            </a:xfrm>
            <a:prstGeom prst="ellipse">
              <a:avLst/>
            </a:prstGeom>
            <a:noFill/>
            <a:ln w="28575">
              <a:solidFill>
                <a:srgbClr val="236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grpSp>
      <p:sp>
        <p:nvSpPr>
          <p:cNvPr id="118" name="ZoneTexte 117">
            <a:extLst>
              <a:ext uri="{FF2B5EF4-FFF2-40B4-BE49-F238E27FC236}">
                <a16:creationId xmlns:a16="http://schemas.microsoft.com/office/drawing/2014/main" id="{C79FC98C-4F11-4C03-EE82-6EA411CB7C61}"/>
              </a:ext>
            </a:extLst>
          </p:cNvPr>
          <p:cNvSpPr txBox="1"/>
          <p:nvPr>
            <p:custDataLst>
              <p:tags r:id="rId23"/>
            </p:custDataLst>
          </p:nvPr>
        </p:nvSpPr>
        <p:spPr>
          <a:xfrm>
            <a:off x="5922247" y="4686075"/>
            <a:ext cx="5737340" cy="400110"/>
          </a:xfrm>
          <a:prstGeom prst="rect">
            <a:avLst/>
          </a:prstGeom>
          <a:noFill/>
        </p:spPr>
        <p:txBody>
          <a:bodyPr wrap="square" rtlCol="0">
            <a:spAutoFit/>
          </a:bodyPr>
          <a:lstStyle/>
          <a:p>
            <a:pPr algn="ctr"/>
            <a:r>
              <a:rPr lang="fr-BE" sz="2000" dirty="0" err="1">
                <a:solidFill>
                  <a:srgbClr val="B82E7A"/>
                </a:solidFill>
                <a:latin typeface="Segoe UI" panose="020B0502040204020203" pitchFamily="34" charset="0"/>
                <a:cs typeface="Segoe UI" panose="020B0502040204020203" pitchFamily="34" charset="0"/>
              </a:rPr>
              <a:t>Osteon</a:t>
            </a:r>
            <a:r>
              <a:rPr lang="fr-BE" sz="2000" dirty="0">
                <a:solidFill>
                  <a:srgbClr val="B82E7A"/>
                </a:solidFill>
                <a:latin typeface="Segoe UI" panose="020B0502040204020203" pitchFamily="34" charset="0"/>
                <a:cs typeface="Segoe UI" panose="020B0502040204020203" pitchFamily="34" charset="0"/>
              </a:rPr>
              <a:t> Ca [</a:t>
            </a:r>
            <a:r>
              <a:rPr lang="fr-BE" sz="2000" dirty="0" err="1">
                <a:solidFill>
                  <a:srgbClr val="B82E7A"/>
                </a:solidFill>
                <a:latin typeface="Segoe UI" panose="020B0502040204020203" pitchFamily="34" charset="0"/>
                <a:cs typeface="Segoe UI" panose="020B0502040204020203" pitchFamily="34" charset="0"/>
              </a:rPr>
              <a:t>wt</a:t>
            </a:r>
            <a:r>
              <a:rPr lang="fr-BE" sz="2000" dirty="0">
                <a:solidFill>
                  <a:srgbClr val="B82E7A"/>
                </a:solidFill>
                <a:latin typeface="Segoe UI" panose="020B0502040204020203" pitchFamily="34" charset="0"/>
                <a:cs typeface="Segoe UI" panose="020B0502040204020203" pitchFamily="34" charset="0"/>
              </a:rPr>
              <a:t> %]</a:t>
            </a:r>
          </a:p>
        </p:txBody>
      </p:sp>
      <p:cxnSp>
        <p:nvCxnSpPr>
          <p:cNvPr id="120" name="Connecteur droit avec flèche 119">
            <a:extLst>
              <a:ext uri="{FF2B5EF4-FFF2-40B4-BE49-F238E27FC236}">
                <a16:creationId xmlns:a16="http://schemas.microsoft.com/office/drawing/2014/main" id="{E31359A6-28E0-4CB8-947C-9B99A74D9977}"/>
              </a:ext>
            </a:extLst>
          </p:cNvPr>
          <p:cNvCxnSpPr>
            <a:cxnSpLocks/>
          </p:cNvCxnSpPr>
          <p:nvPr>
            <p:custDataLst>
              <p:tags r:id="rId24"/>
            </p:custDataLst>
          </p:nvPr>
        </p:nvCxnSpPr>
        <p:spPr>
          <a:xfrm>
            <a:off x="5951539" y="4670402"/>
            <a:ext cx="5702151" cy="0"/>
          </a:xfrm>
          <a:prstGeom prst="straightConnector1">
            <a:avLst/>
          </a:prstGeom>
          <a:ln w="38100">
            <a:solidFill>
              <a:srgbClr val="B82E7A"/>
            </a:solidFill>
            <a:headEnd type="none" w="med" len="med"/>
            <a:tailEnd type="arrow" w="med" len="med"/>
          </a:ln>
        </p:spPr>
        <p:style>
          <a:lnRef idx="1">
            <a:schemeClr val="dk1"/>
          </a:lnRef>
          <a:fillRef idx="0">
            <a:schemeClr val="dk1"/>
          </a:fillRef>
          <a:effectRef idx="0">
            <a:schemeClr val="dk1"/>
          </a:effectRef>
          <a:fontRef idx="minor">
            <a:schemeClr val="tx1"/>
          </a:fontRef>
        </p:style>
      </p:cxnSp>
      <p:cxnSp>
        <p:nvCxnSpPr>
          <p:cNvPr id="189" name="Connecteur droit 188">
            <a:extLst>
              <a:ext uri="{FF2B5EF4-FFF2-40B4-BE49-F238E27FC236}">
                <a16:creationId xmlns:a16="http://schemas.microsoft.com/office/drawing/2014/main" id="{F3B51D7B-2E50-DA44-FF31-9ABE1F5999C4}"/>
              </a:ext>
            </a:extLst>
          </p:cNvPr>
          <p:cNvCxnSpPr>
            <a:cxnSpLocks/>
            <a:stCxn id="84" idx="3"/>
            <a:endCxn id="35" idx="3"/>
          </p:cNvCxnSpPr>
          <p:nvPr>
            <p:custDataLst>
              <p:tags r:id="rId25"/>
            </p:custDataLst>
          </p:nvPr>
        </p:nvCxnSpPr>
        <p:spPr>
          <a:xfrm flipH="1">
            <a:off x="6002563" y="4330288"/>
            <a:ext cx="257318" cy="106747"/>
          </a:xfrm>
          <a:prstGeom prst="line">
            <a:avLst/>
          </a:prstGeom>
          <a:ln w="12700">
            <a:solidFill>
              <a:srgbClr val="284780"/>
            </a:solidFill>
            <a:prstDash val="solid"/>
          </a:ln>
        </p:spPr>
        <p:style>
          <a:lnRef idx="1">
            <a:schemeClr val="accent1"/>
          </a:lnRef>
          <a:fillRef idx="0">
            <a:schemeClr val="accent1"/>
          </a:fillRef>
          <a:effectRef idx="0">
            <a:schemeClr val="accent1"/>
          </a:effectRef>
          <a:fontRef idx="minor">
            <a:schemeClr val="tx1"/>
          </a:fontRef>
        </p:style>
      </p:cxnSp>
      <p:cxnSp>
        <p:nvCxnSpPr>
          <p:cNvPr id="191" name="Connecteur droit 190">
            <a:extLst>
              <a:ext uri="{FF2B5EF4-FFF2-40B4-BE49-F238E27FC236}">
                <a16:creationId xmlns:a16="http://schemas.microsoft.com/office/drawing/2014/main" id="{BC6E954E-DC35-17D5-DE45-8DB277131B70}"/>
              </a:ext>
            </a:extLst>
          </p:cNvPr>
          <p:cNvCxnSpPr>
            <a:cxnSpLocks/>
            <a:stCxn id="39" idx="3"/>
          </p:cNvCxnSpPr>
          <p:nvPr>
            <p:custDataLst>
              <p:tags r:id="rId26"/>
            </p:custDataLst>
          </p:nvPr>
        </p:nvCxnSpPr>
        <p:spPr>
          <a:xfrm flipV="1">
            <a:off x="6002563" y="4169245"/>
            <a:ext cx="196568" cy="1"/>
          </a:xfrm>
          <a:prstGeom prst="line">
            <a:avLst/>
          </a:prstGeom>
          <a:ln w="12700">
            <a:prstDash val="solid"/>
          </a:ln>
        </p:spPr>
        <p:style>
          <a:lnRef idx="1">
            <a:schemeClr val="accent2"/>
          </a:lnRef>
          <a:fillRef idx="0">
            <a:schemeClr val="accent2"/>
          </a:fillRef>
          <a:effectRef idx="0">
            <a:schemeClr val="accent2"/>
          </a:effectRef>
          <a:fontRef idx="minor">
            <a:schemeClr val="tx1"/>
          </a:fontRef>
        </p:style>
      </p:cxnSp>
      <p:cxnSp>
        <p:nvCxnSpPr>
          <p:cNvPr id="193" name="Connecteur droit 192">
            <a:extLst>
              <a:ext uri="{FF2B5EF4-FFF2-40B4-BE49-F238E27FC236}">
                <a16:creationId xmlns:a16="http://schemas.microsoft.com/office/drawing/2014/main" id="{C964EECC-7281-1F13-D95F-F730B8A5AFF9}"/>
              </a:ext>
            </a:extLst>
          </p:cNvPr>
          <p:cNvCxnSpPr>
            <a:cxnSpLocks/>
            <a:stCxn id="38" idx="3"/>
          </p:cNvCxnSpPr>
          <p:nvPr>
            <p:custDataLst>
              <p:tags r:id="rId27"/>
            </p:custDataLst>
          </p:nvPr>
        </p:nvCxnSpPr>
        <p:spPr>
          <a:xfrm>
            <a:off x="6002562" y="3904166"/>
            <a:ext cx="252000" cy="0"/>
          </a:xfrm>
          <a:prstGeom prst="line">
            <a:avLst/>
          </a:prstGeom>
          <a:ln w="12700">
            <a:solidFill>
              <a:srgbClr val="236B2A"/>
            </a:solidFill>
            <a:prstDash val="solid"/>
          </a:ln>
        </p:spPr>
        <p:style>
          <a:lnRef idx="1">
            <a:schemeClr val="accent2"/>
          </a:lnRef>
          <a:fillRef idx="0">
            <a:schemeClr val="accent2"/>
          </a:fillRef>
          <a:effectRef idx="0">
            <a:schemeClr val="accent2"/>
          </a:effectRef>
          <a:fontRef idx="minor">
            <a:schemeClr val="tx1"/>
          </a:fontRef>
        </p:style>
      </p:cxnSp>
      <p:sp>
        <p:nvSpPr>
          <p:cNvPr id="163" name="ZoneTexte 162">
            <a:extLst>
              <a:ext uri="{FF2B5EF4-FFF2-40B4-BE49-F238E27FC236}">
                <a16:creationId xmlns:a16="http://schemas.microsoft.com/office/drawing/2014/main" id="{67DDD91C-2DDE-5FE4-8AA0-B82B15DE2F79}"/>
              </a:ext>
            </a:extLst>
          </p:cNvPr>
          <p:cNvSpPr txBox="1"/>
          <p:nvPr>
            <p:custDataLst>
              <p:tags r:id="rId28"/>
            </p:custDataLst>
          </p:nvPr>
        </p:nvSpPr>
        <p:spPr>
          <a:xfrm>
            <a:off x="2060433" y="5435851"/>
            <a:ext cx="8071134" cy="369332"/>
          </a:xfrm>
          <a:prstGeom prst="rect">
            <a:avLst/>
          </a:prstGeom>
          <a:solidFill>
            <a:srgbClr val="EEF6F6"/>
          </a:solidFill>
          <a:ln w="3175">
            <a:solidFill>
              <a:schemeClr val="tx1">
                <a:lumMod val="75000"/>
                <a:lumOff val="25000"/>
              </a:schemeClr>
            </a:solidFill>
            <a:prstDash val="dash"/>
          </a:ln>
        </p:spPr>
        <p:txBody>
          <a:bodyPr wrap="square" rtlCol="0">
            <a:spAutoFit/>
          </a:bodyPr>
          <a:lstStyle/>
          <a:p>
            <a:pPr algn="ctr"/>
            <a:r>
              <a:rPr lang="fr-BE" dirty="0">
                <a:solidFill>
                  <a:schemeClr val="tx1">
                    <a:lumMod val="65000"/>
                    <a:lumOff val="35000"/>
                  </a:schemeClr>
                </a:solidFill>
                <a:latin typeface="Segoe UI" panose="020B0502040204020203" pitchFamily="34" charset="0"/>
                <a:cs typeface="Segoe UI" panose="020B0502040204020203" pitchFamily="34" charset="0"/>
              </a:rPr>
              <a:t>Strong </a:t>
            </a:r>
            <a:r>
              <a:rPr lang="fr-BE" b="1" dirty="0" err="1">
                <a:solidFill>
                  <a:schemeClr val="tx1">
                    <a:lumMod val="65000"/>
                    <a:lumOff val="35000"/>
                  </a:schemeClr>
                </a:solidFill>
                <a:latin typeface="Segoe UI" panose="020B0502040204020203" pitchFamily="34" charset="0"/>
                <a:cs typeface="Segoe UI" panose="020B0502040204020203" pitchFamily="34" charset="0"/>
              </a:rPr>
              <a:t>correlation</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between</a:t>
            </a:r>
            <a:r>
              <a:rPr lang="fr-BE" dirty="0">
                <a:solidFill>
                  <a:schemeClr val="tx1">
                    <a:lumMod val="65000"/>
                    <a:lumOff val="35000"/>
                  </a:schemeClr>
                </a:solidFill>
                <a:latin typeface="Segoe UI" panose="020B0502040204020203" pitchFamily="34" charset="0"/>
                <a:cs typeface="Segoe UI" panose="020B0502040204020203" pitchFamily="34" charset="0"/>
              </a:rPr>
              <a:t> Ca content of CL and </a:t>
            </a:r>
            <a:r>
              <a:rPr lang="fr-BE" dirty="0" err="1">
                <a:solidFill>
                  <a:schemeClr val="tx1">
                    <a:lumMod val="65000"/>
                    <a:lumOff val="35000"/>
                  </a:schemeClr>
                </a:solidFill>
                <a:latin typeface="Segoe UI" panose="020B0502040204020203" pitchFamily="34" charset="0"/>
                <a:cs typeface="Segoe UI" panose="020B0502040204020203" pitchFamily="34" charset="0"/>
              </a:rPr>
              <a:t>outside</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environment</a:t>
            </a:r>
            <a:endParaRPr lang="fr-BE" dirty="0">
              <a:solidFill>
                <a:schemeClr val="tx1">
                  <a:lumMod val="65000"/>
                  <a:lumOff val="35000"/>
                </a:schemeClr>
              </a:solidFill>
              <a:latin typeface="Segoe UI" panose="020B0502040204020203" pitchFamily="34" charset="0"/>
              <a:cs typeface="Segoe UI" panose="020B0502040204020203" pitchFamily="34" charset="0"/>
            </a:endParaRPr>
          </a:p>
        </p:txBody>
      </p:sp>
      <p:sp>
        <p:nvSpPr>
          <p:cNvPr id="29" name="ZoneTexte 28">
            <a:extLst>
              <a:ext uri="{FF2B5EF4-FFF2-40B4-BE49-F238E27FC236}">
                <a16:creationId xmlns:a16="http://schemas.microsoft.com/office/drawing/2014/main" id="{369F4AEB-C1D6-2D5F-5D62-91E17789BFDB}"/>
              </a:ext>
            </a:extLst>
          </p:cNvPr>
          <p:cNvSpPr txBox="1"/>
          <p:nvPr>
            <p:custDataLst>
              <p:tags r:id="rId29"/>
            </p:custDataLst>
          </p:nvPr>
        </p:nvSpPr>
        <p:spPr>
          <a:xfrm>
            <a:off x="5947217" y="4681499"/>
            <a:ext cx="1312416" cy="338554"/>
          </a:xfrm>
          <a:prstGeom prst="rect">
            <a:avLst/>
          </a:prstGeom>
          <a:noFill/>
        </p:spPr>
        <p:txBody>
          <a:bodyPr wrap="square" rtlCol="0">
            <a:spAutoFit/>
          </a:bodyPr>
          <a:lstStyle/>
          <a:p>
            <a:r>
              <a:rPr lang="fr-BE" sz="1600" dirty="0">
                <a:solidFill>
                  <a:srgbClr val="B82E7A"/>
                </a:solidFill>
                <a:latin typeface="Segoe UI" panose="020B0502040204020203" pitchFamily="34" charset="0"/>
                <a:cs typeface="Segoe UI" panose="020B0502040204020203" pitchFamily="34" charset="0"/>
              </a:rPr>
              <a:t>‘Younger’</a:t>
            </a:r>
          </a:p>
        </p:txBody>
      </p:sp>
      <p:sp>
        <p:nvSpPr>
          <p:cNvPr id="34" name="ZoneTexte 33">
            <a:extLst>
              <a:ext uri="{FF2B5EF4-FFF2-40B4-BE49-F238E27FC236}">
                <a16:creationId xmlns:a16="http://schemas.microsoft.com/office/drawing/2014/main" id="{7E423B45-449F-0B58-9AC4-2E3935A2ACAE}"/>
              </a:ext>
            </a:extLst>
          </p:cNvPr>
          <p:cNvSpPr txBox="1"/>
          <p:nvPr>
            <p:custDataLst>
              <p:tags r:id="rId30"/>
            </p:custDataLst>
          </p:nvPr>
        </p:nvSpPr>
        <p:spPr>
          <a:xfrm>
            <a:off x="10520711" y="4681499"/>
            <a:ext cx="1132980" cy="338554"/>
          </a:xfrm>
          <a:prstGeom prst="rect">
            <a:avLst/>
          </a:prstGeom>
          <a:noFill/>
        </p:spPr>
        <p:txBody>
          <a:bodyPr wrap="square" rtlCol="0">
            <a:spAutoFit/>
          </a:bodyPr>
          <a:lstStyle/>
          <a:p>
            <a:pPr algn="r"/>
            <a:r>
              <a:rPr lang="fr-BE" sz="1600" dirty="0">
                <a:solidFill>
                  <a:srgbClr val="B82E7A"/>
                </a:solidFill>
                <a:latin typeface="Segoe UI" panose="020B0502040204020203" pitchFamily="34" charset="0"/>
                <a:cs typeface="Segoe UI" panose="020B0502040204020203" pitchFamily="34" charset="0"/>
              </a:rPr>
              <a:t>‘</a:t>
            </a:r>
            <a:r>
              <a:rPr lang="fr-BE" sz="1600" dirty="0" err="1">
                <a:solidFill>
                  <a:srgbClr val="B82E7A"/>
                </a:solidFill>
                <a:latin typeface="Segoe UI" panose="020B0502040204020203" pitchFamily="34" charset="0"/>
                <a:cs typeface="Segoe UI" panose="020B0502040204020203" pitchFamily="34" charset="0"/>
              </a:rPr>
              <a:t>Older</a:t>
            </a:r>
            <a:r>
              <a:rPr lang="fr-BE" sz="1600" dirty="0">
                <a:solidFill>
                  <a:srgbClr val="B82E7A"/>
                </a:solidFill>
                <a:latin typeface="Segoe UI" panose="020B0502040204020203" pitchFamily="34" charset="0"/>
                <a:cs typeface="Segoe UI" panose="020B0502040204020203" pitchFamily="34" charset="0"/>
              </a:rPr>
              <a:t>’</a:t>
            </a:r>
          </a:p>
        </p:txBody>
      </p:sp>
      <p:cxnSp>
        <p:nvCxnSpPr>
          <p:cNvPr id="196" name="Connecteur droit 195">
            <a:extLst>
              <a:ext uri="{FF2B5EF4-FFF2-40B4-BE49-F238E27FC236}">
                <a16:creationId xmlns:a16="http://schemas.microsoft.com/office/drawing/2014/main" id="{7F000AD3-0BA5-7868-47BA-EAEBACAD4AC5}"/>
              </a:ext>
            </a:extLst>
          </p:cNvPr>
          <p:cNvCxnSpPr>
            <a:cxnSpLocks/>
            <a:stCxn id="40" idx="3"/>
          </p:cNvCxnSpPr>
          <p:nvPr>
            <p:custDataLst>
              <p:tags r:id="rId31"/>
            </p:custDataLst>
          </p:nvPr>
        </p:nvCxnSpPr>
        <p:spPr>
          <a:xfrm>
            <a:off x="6002563" y="3639086"/>
            <a:ext cx="410228" cy="199568"/>
          </a:xfrm>
          <a:prstGeom prst="line">
            <a:avLst/>
          </a:prstGeom>
          <a:ln w="12700">
            <a:solidFill>
              <a:srgbClr val="B82E7A"/>
            </a:solidFill>
            <a:prstDash val="solid"/>
          </a:ln>
        </p:spPr>
        <p:style>
          <a:lnRef idx="1">
            <a:schemeClr val="accent2"/>
          </a:lnRef>
          <a:fillRef idx="0">
            <a:schemeClr val="accent2"/>
          </a:fillRef>
          <a:effectRef idx="0">
            <a:schemeClr val="accent2"/>
          </a:effectRef>
          <a:fontRef idx="minor">
            <a:schemeClr val="tx1"/>
          </a:fontRef>
        </p:style>
      </p:cxnSp>
      <p:sp>
        <p:nvSpPr>
          <p:cNvPr id="231" name="ZoneTexte 230">
            <a:extLst>
              <a:ext uri="{FF2B5EF4-FFF2-40B4-BE49-F238E27FC236}">
                <a16:creationId xmlns:a16="http://schemas.microsoft.com/office/drawing/2014/main" id="{1F8A4AAB-1B21-24E9-A2F6-BC4712C569ED}"/>
              </a:ext>
            </a:extLst>
          </p:cNvPr>
          <p:cNvSpPr txBox="1">
            <a:spLocks/>
          </p:cNvSpPr>
          <p:nvPr>
            <p:custDataLst>
              <p:tags r:id="rId32"/>
            </p:custDataLst>
          </p:nvPr>
        </p:nvSpPr>
        <p:spPr>
          <a:xfrm>
            <a:off x="5878124" y="3258086"/>
            <a:ext cx="1383615" cy="384722"/>
          </a:xfrm>
          <a:prstGeom prst="rect">
            <a:avLst/>
          </a:prstGeom>
          <a:noFill/>
        </p:spPr>
        <p:txBody>
          <a:bodyPr wrap="square" rtlCol="0">
            <a:spAutoFit/>
          </a:bodyPr>
          <a:lstStyle/>
          <a:p>
            <a:pPr algn="ctr"/>
            <a:r>
              <a:rPr lang="fr-BE" sz="1900" dirty="0">
                <a:solidFill>
                  <a:schemeClr val="accent2"/>
                </a:solidFill>
                <a:latin typeface="Segoe UI" panose="020B0502040204020203" pitchFamily="34" charset="0"/>
                <a:cs typeface="Segoe UI" panose="020B0502040204020203" pitchFamily="34" charset="0"/>
              </a:rPr>
              <a:t>Ca [</a:t>
            </a:r>
            <a:r>
              <a:rPr lang="fr-BE" sz="1900" dirty="0" err="1">
                <a:solidFill>
                  <a:schemeClr val="accent2"/>
                </a:solidFill>
                <a:latin typeface="Segoe UI" panose="020B0502040204020203" pitchFamily="34" charset="0"/>
                <a:cs typeface="Segoe UI" panose="020B0502040204020203" pitchFamily="34" charset="0"/>
              </a:rPr>
              <a:t>wt</a:t>
            </a:r>
            <a:r>
              <a:rPr lang="fr-BE" sz="1900" dirty="0">
                <a:solidFill>
                  <a:schemeClr val="accent2"/>
                </a:solidFill>
                <a:latin typeface="Segoe UI" panose="020B0502040204020203" pitchFamily="34" charset="0"/>
                <a:cs typeface="Segoe UI" panose="020B0502040204020203" pitchFamily="34" charset="0"/>
              </a:rPr>
              <a:t> %]</a:t>
            </a:r>
          </a:p>
        </p:txBody>
      </p:sp>
      <p:pic>
        <p:nvPicPr>
          <p:cNvPr id="62" name="Image 61" descr="Une image contenant Police, Graphique, logo, graphisme&#10;&#10;Description générée automatiquement">
            <a:extLst>
              <a:ext uri="{FF2B5EF4-FFF2-40B4-BE49-F238E27FC236}">
                <a16:creationId xmlns:a16="http://schemas.microsoft.com/office/drawing/2014/main" id="{93AC239C-1572-CB67-A2C5-0ABC2CAD4172}"/>
              </a:ext>
            </a:extLst>
          </p:cNvPr>
          <p:cNvPicPr>
            <a:picLocks noChangeAspect="1"/>
          </p:cNvPicPr>
          <p:nvPr/>
        </p:nvPicPr>
        <p:blipFill rotWithShape="1">
          <a:blip r:embed="rId101">
            <a:extLst>
              <a:ext uri="{28A0092B-C50C-407E-A947-70E740481C1C}">
                <a14:useLocalDpi xmlns:a14="http://schemas.microsoft.com/office/drawing/2010/main" val="0"/>
              </a:ext>
            </a:extLst>
          </a:blip>
          <a:srcRect l="4503" t="17029" r="8845" b="10328"/>
          <a:stretch/>
        </p:blipFill>
        <p:spPr>
          <a:xfrm>
            <a:off x="223758" y="6252772"/>
            <a:ext cx="2140667" cy="537174"/>
          </a:xfrm>
          <a:prstGeom prst="rect">
            <a:avLst/>
          </a:prstGeom>
        </p:spPr>
      </p:pic>
      <p:grpSp>
        <p:nvGrpSpPr>
          <p:cNvPr id="77" name="Groupe 76">
            <a:extLst>
              <a:ext uri="{FF2B5EF4-FFF2-40B4-BE49-F238E27FC236}">
                <a16:creationId xmlns:a16="http://schemas.microsoft.com/office/drawing/2014/main" id="{D5699422-09D8-F26E-BCB1-FDD16C88D27A}"/>
              </a:ext>
            </a:extLst>
          </p:cNvPr>
          <p:cNvGrpSpPr>
            <a:grpSpLocks noChangeAspect="1"/>
          </p:cNvGrpSpPr>
          <p:nvPr/>
        </p:nvGrpSpPr>
        <p:grpSpPr>
          <a:xfrm>
            <a:off x="1130909" y="1240033"/>
            <a:ext cx="1951803" cy="1853656"/>
            <a:chOff x="576634" y="1060809"/>
            <a:chExt cx="2541783" cy="2413969"/>
          </a:xfrm>
        </p:grpSpPr>
        <p:pic>
          <p:nvPicPr>
            <p:cNvPr id="63" name="Image 62">
              <a:extLst>
                <a:ext uri="{FF2B5EF4-FFF2-40B4-BE49-F238E27FC236}">
                  <a16:creationId xmlns:a16="http://schemas.microsoft.com/office/drawing/2014/main" id="{2EC8D3F7-822A-C5F0-124B-BC1F7A424B80}"/>
                </a:ext>
              </a:extLst>
            </p:cNvPr>
            <p:cNvPicPr>
              <a:picLocks noChangeAspect="1"/>
            </p:cNvPicPr>
            <p:nvPr>
              <p:custDataLst>
                <p:tags r:id="rId92"/>
              </p:custDataLst>
            </p:nvPr>
          </p:nvPicPr>
          <p:blipFill rotWithShape="1">
            <a:blip r:embed="rId102">
              <a:extLst>
                <a:ext uri="{28A0092B-C50C-407E-A947-70E740481C1C}">
                  <a14:useLocalDpi xmlns:a14="http://schemas.microsoft.com/office/drawing/2010/main" val="0"/>
                </a:ext>
              </a:extLst>
            </a:blip>
            <a:srcRect l="15307" r="16688"/>
            <a:stretch/>
          </p:blipFill>
          <p:spPr>
            <a:xfrm>
              <a:off x="576634" y="1060809"/>
              <a:ext cx="2464182" cy="2413969"/>
            </a:xfrm>
            <a:prstGeom prst="rect">
              <a:avLst/>
            </a:prstGeom>
          </p:spPr>
        </p:pic>
        <p:sp>
          <p:nvSpPr>
            <p:cNvPr id="64" name="ZoneTexte 63">
              <a:extLst>
                <a:ext uri="{FF2B5EF4-FFF2-40B4-BE49-F238E27FC236}">
                  <a16:creationId xmlns:a16="http://schemas.microsoft.com/office/drawing/2014/main" id="{E64B633D-69B6-E480-6469-167B4DCB5EF1}"/>
                </a:ext>
              </a:extLst>
            </p:cNvPr>
            <p:cNvSpPr txBox="1"/>
            <p:nvPr>
              <p:custDataLst>
                <p:tags r:id="rId93"/>
              </p:custDataLst>
            </p:nvPr>
          </p:nvSpPr>
          <p:spPr>
            <a:xfrm>
              <a:off x="1946370" y="1090028"/>
              <a:ext cx="1172047" cy="380769"/>
            </a:xfrm>
            <a:prstGeom prst="rect">
              <a:avLst/>
            </a:prstGeom>
            <a:noFill/>
          </p:spPr>
          <p:txBody>
            <a:bodyPr wrap="square" rtlCol="0">
              <a:spAutoFit/>
            </a:bodyPr>
            <a:lstStyle/>
            <a:p>
              <a:pPr algn="ctr"/>
              <a:r>
                <a:rPr lang="fr-BE" sz="1300" dirty="0">
                  <a:solidFill>
                    <a:srgbClr val="262626"/>
                  </a:solidFill>
                  <a:latin typeface="Segoe UI" panose="020B0502040204020203" pitchFamily="34" charset="0"/>
                  <a:cs typeface="Segoe UI" panose="020B0502040204020203" pitchFamily="34" charset="0"/>
                </a:rPr>
                <a:t>Ca [</a:t>
              </a:r>
              <a:r>
                <a:rPr lang="fr-BE" sz="1300" dirty="0" err="1">
                  <a:solidFill>
                    <a:srgbClr val="262626"/>
                  </a:solidFill>
                  <a:latin typeface="Segoe UI" panose="020B0502040204020203" pitchFamily="34" charset="0"/>
                  <a:cs typeface="Segoe UI" panose="020B0502040204020203" pitchFamily="34" charset="0"/>
                </a:rPr>
                <a:t>wt</a:t>
              </a:r>
              <a:r>
                <a:rPr lang="fr-BE" sz="1300" dirty="0">
                  <a:solidFill>
                    <a:srgbClr val="262626"/>
                  </a:solidFill>
                  <a:latin typeface="Segoe UI" panose="020B0502040204020203" pitchFamily="34" charset="0"/>
                  <a:cs typeface="Segoe UI" panose="020B0502040204020203" pitchFamily="34" charset="0"/>
                </a:rPr>
                <a:t> %]</a:t>
              </a:r>
            </a:p>
          </p:txBody>
        </p:sp>
        <p:sp>
          <p:nvSpPr>
            <p:cNvPr id="68" name="ZoneTexte 67">
              <a:extLst>
                <a:ext uri="{FF2B5EF4-FFF2-40B4-BE49-F238E27FC236}">
                  <a16:creationId xmlns:a16="http://schemas.microsoft.com/office/drawing/2014/main" id="{8A9226F2-BD63-AC40-8358-574CAAB60429}"/>
                </a:ext>
              </a:extLst>
            </p:cNvPr>
            <p:cNvSpPr txBox="1"/>
            <p:nvPr>
              <p:custDataLst>
                <p:tags r:id="rId94"/>
              </p:custDataLst>
            </p:nvPr>
          </p:nvSpPr>
          <p:spPr>
            <a:xfrm>
              <a:off x="1915648" y="1990087"/>
              <a:ext cx="515701" cy="360729"/>
            </a:xfrm>
            <a:prstGeom prst="rect">
              <a:avLst/>
            </a:prstGeom>
            <a:noFill/>
          </p:spPr>
          <p:txBody>
            <a:bodyPr wrap="square" rtlCol="0">
              <a:spAutoFit/>
            </a:bodyPr>
            <a:lstStyle/>
            <a:p>
              <a:pPr algn="ctr"/>
              <a:r>
                <a:rPr lang="fr-BE" sz="1200" dirty="0">
                  <a:solidFill>
                    <a:srgbClr val="262626"/>
                  </a:solidFill>
                  <a:latin typeface="Segoe UI" panose="020B0502040204020203" pitchFamily="34" charset="0"/>
                  <a:cs typeface="Segoe UI" panose="020B0502040204020203" pitchFamily="34" charset="0"/>
                </a:rPr>
                <a:t>20</a:t>
              </a:r>
            </a:p>
          </p:txBody>
        </p:sp>
        <p:sp>
          <p:nvSpPr>
            <p:cNvPr id="70" name="ZoneTexte 69">
              <a:extLst>
                <a:ext uri="{FF2B5EF4-FFF2-40B4-BE49-F238E27FC236}">
                  <a16:creationId xmlns:a16="http://schemas.microsoft.com/office/drawing/2014/main" id="{3E61A5FE-BE5A-994E-ED62-9F3E3063C2FF}"/>
                </a:ext>
              </a:extLst>
            </p:cNvPr>
            <p:cNvSpPr txBox="1"/>
            <p:nvPr>
              <p:custDataLst>
                <p:tags r:id="rId95"/>
              </p:custDataLst>
            </p:nvPr>
          </p:nvSpPr>
          <p:spPr>
            <a:xfrm>
              <a:off x="2106744" y="1676070"/>
              <a:ext cx="515701" cy="360729"/>
            </a:xfrm>
            <a:prstGeom prst="rect">
              <a:avLst/>
            </a:prstGeom>
            <a:noFill/>
          </p:spPr>
          <p:txBody>
            <a:bodyPr wrap="square" rtlCol="0">
              <a:spAutoFit/>
            </a:bodyPr>
            <a:lstStyle/>
            <a:p>
              <a:pPr algn="ctr"/>
              <a:r>
                <a:rPr lang="fr-BE" sz="1200" dirty="0">
                  <a:solidFill>
                    <a:srgbClr val="262626"/>
                  </a:solidFill>
                  <a:latin typeface="Segoe UI" panose="020B0502040204020203" pitchFamily="34" charset="0"/>
                  <a:cs typeface="Segoe UI" panose="020B0502040204020203" pitchFamily="34" charset="0"/>
                </a:rPr>
                <a:t>24</a:t>
              </a:r>
            </a:p>
          </p:txBody>
        </p:sp>
        <p:sp>
          <p:nvSpPr>
            <p:cNvPr id="71" name="ZoneTexte 70">
              <a:extLst>
                <a:ext uri="{FF2B5EF4-FFF2-40B4-BE49-F238E27FC236}">
                  <a16:creationId xmlns:a16="http://schemas.microsoft.com/office/drawing/2014/main" id="{916721E0-0444-AB47-4BFF-BB52107E2005}"/>
                </a:ext>
              </a:extLst>
            </p:cNvPr>
            <p:cNvSpPr txBox="1"/>
            <p:nvPr>
              <p:custDataLst>
                <p:tags r:id="rId96"/>
              </p:custDataLst>
            </p:nvPr>
          </p:nvSpPr>
          <p:spPr>
            <a:xfrm>
              <a:off x="2280454" y="1336543"/>
              <a:ext cx="515701" cy="360729"/>
            </a:xfrm>
            <a:prstGeom prst="rect">
              <a:avLst/>
            </a:prstGeom>
            <a:noFill/>
          </p:spPr>
          <p:txBody>
            <a:bodyPr wrap="square" rtlCol="0">
              <a:spAutoFit/>
            </a:bodyPr>
            <a:lstStyle/>
            <a:p>
              <a:pPr algn="ctr"/>
              <a:r>
                <a:rPr lang="fr-BE" sz="1200" dirty="0">
                  <a:solidFill>
                    <a:srgbClr val="262626"/>
                  </a:solidFill>
                  <a:latin typeface="Segoe UI" panose="020B0502040204020203" pitchFamily="34" charset="0"/>
                  <a:cs typeface="Segoe UI" panose="020B0502040204020203" pitchFamily="34" charset="0"/>
                </a:rPr>
                <a:t>28</a:t>
              </a:r>
            </a:p>
          </p:txBody>
        </p:sp>
      </p:grpSp>
      <p:grpSp>
        <p:nvGrpSpPr>
          <p:cNvPr id="78" name="Groupe 77">
            <a:extLst>
              <a:ext uri="{FF2B5EF4-FFF2-40B4-BE49-F238E27FC236}">
                <a16:creationId xmlns:a16="http://schemas.microsoft.com/office/drawing/2014/main" id="{C6FB64A5-36C7-C8D2-B0CE-B6210F341FFC}"/>
              </a:ext>
            </a:extLst>
          </p:cNvPr>
          <p:cNvGrpSpPr>
            <a:grpSpLocks noChangeAspect="1"/>
          </p:cNvGrpSpPr>
          <p:nvPr/>
        </p:nvGrpSpPr>
        <p:grpSpPr>
          <a:xfrm>
            <a:off x="1135335" y="3232842"/>
            <a:ext cx="1950001" cy="1854000"/>
            <a:chOff x="527059" y="3690349"/>
            <a:chExt cx="2543794" cy="2418560"/>
          </a:xfrm>
        </p:grpSpPr>
        <p:pic>
          <p:nvPicPr>
            <p:cNvPr id="72" name="Image 71">
              <a:extLst>
                <a:ext uri="{FF2B5EF4-FFF2-40B4-BE49-F238E27FC236}">
                  <a16:creationId xmlns:a16="http://schemas.microsoft.com/office/drawing/2014/main" id="{FD632A7C-57FD-07F5-D65E-1AAE659BB60F}"/>
                </a:ext>
              </a:extLst>
            </p:cNvPr>
            <p:cNvPicPr>
              <a:picLocks noChangeAspect="1"/>
            </p:cNvPicPr>
            <p:nvPr>
              <p:custDataLst>
                <p:tags r:id="rId87"/>
              </p:custDataLst>
            </p:nvPr>
          </p:nvPicPr>
          <p:blipFill rotWithShape="1">
            <a:blip r:embed="rId103">
              <a:extLst>
                <a:ext uri="{28A0092B-C50C-407E-A947-70E740481C1C}">
                  <a14:useLocalDpi xmlns:a14="http://schemas.microsoft.com/office/drawing/2010/main" val="0"/>
                </a:ext>
              </a:extLst>
            </a:blip>
            <a:srcRect l="14975" r="16718"/>
            <a:stretch/>
          </p:blipFill>
          <p:spPr>
            <a:xfrm>
              <a:off x="527059" y="3690349"/>
              <a:ext cx="2479844" cy="2418560"/>
            </a:xfrm>
            <a:prstGeom prst="rect">
              <a:avLst/>
            </a:prstGeom>
          </p:spPr>
        </p:pic>
        <p:sp>
          <p:nvSpPr>
            <p:cNvPr id="73" name="ZoneTexte 72">
              <a:extLst>
                <a:ext uri="{FF2B5EF4-FFF2-40B4-BE49-F238E27FC236}">
                  <a16:creationId xmlns:a16="http://schemas.microsoft.com/office/drawing/2014/main" id="{851ABE4C-153D-4528-D3E0-F53E297BBB18}"/>
                </a:ext>
              </a:extLst>
            </p:cNvPr>
            <p:cNvSpPr txBox="1"/>
            <p:nvPr>
              <p:custDataLst>
                <p:tags r:id="rId88"/>
              </p:custDataLst>
            </p:nvPr>
          </p:nvSpPr>
          <p:spPr>
            <a:xfrm>
              <a:off x="1896795" y="3719567"/>
              <a:ext cx="1174058" cy="381423"/>
            </a:xfrm>
            <a:prstGeom prst="rect">
              <a:avLst/>
            </a:prstGeom>
            <a:noFill/>
          </p:spPr>
          <p:txBody>
            <a:bodyPr wrap="square" rtlCol="0">
              <a:spAutoFit/>
            </a:bodyPr>
            <a:lstStyle/>
            <a:p>
              <a:pPr algn="ctr"/>
              <a:r>
                <a:rPr lang="fr-BE" sz="1300" dirty="0">
                  <a:solidFill>
                    <a:srgbClr val="262626"/>
                  </a:solidFill>
                  <a:latin typeface="Segoe UI" panose="020B0502040204020203" pitchFamily="34" charset="0"/>
                  <a:cs typeface="Segoe UI" panose="020B0502040204020203" pitchFamily="34" charset="0"/>
                </a:rPr>
                <a:t>Ca [</a:t>
              </a:r>
              <a:r>
                <a:rPr lang="fr-BE" sz="1300" dirty="0" err="1">
                  <a:solidFill>
                    <a:srgbClr val="262626"/>
                  </a:solidFill>
                  <a:latin typeface="Segoe UI" panose="020B0502040204020203" pitchFamily="34" charset="0"/>
                  <a:cs typeface="Segoe UI" panose="020B0502040204020203" pitchFamily="34" charset="0"/>
                </a:rPr>
                <a:t>wt</a:t>
              </a:r>
              <a:r>
                <a:rPr lang="fr-BE" sz="1300" dirty="0">
                  <a:solidFill>
                    <a:srgbClr val="262626"/>
                  </a:solidFill>
                  <a:latin typeface="Segoe UI" panose="020B0502040204020203" pitchFamily="34" charset="0"/>
                  <a:cs typeface="Segoe UI" panose="020B0502040204020203" pitchFamily="34" charset="0"/>
                </a:rPr>
                <a:t> %]</a:t>
              </a:r>
            </a:p>
          </p:txBody>
        </p:sp>
        <p:sp>
          <p:nvSpPr>
            <p:cNvPr id="74" name="ZoneTexte 73">
              <a:extLst>
                <a:ext uri="{FF2B5EF4-FFF2-40B4-BE49-F238E27FC236}">
                  <a16:creationId xmlns:a16="http://schemas.microsoft.com/office/drawing/2014/main" id="{95C2DB12-8595-9201-BEAF-736EF32FB44F}"/>
                </a:ext>
              </a:extLst>
            </p:cNvPr>
            <p:cNvSpPr txBox="1"/>
            <p:nvPr>
              <p:custDataLst>
                <p:tags r:id="rId89"/>
              </p:custDataLst>
            </p:nvPr>
          </p:nvSpPr>
          <p:spPr>
            <a:xfrm>
              <a:off x="1673804" y="4737108"/>
              <a:ext cx="469623" cy="602246"/>
            </a:xfrm>
            <a:prstGeom prst="rect">
              <a:avLst/>
            </a:prstGeom>
            <a:noFill/>
          </p:spPr>
          <p:txBody>
            <a:bodyPr wrap="square" rtlCol="0">
              <a:spAutoFit/>
            </a:bodyPr>
            <a:lstStyle/>
            <a:p>
              <a:pPr algn="ctr"/>
              <a:r>
                <a:rPr lang="fr-BE" sz="1200" dirty="0">
                  <a:solidFill>
                    <a:srgbClr val="262626"/>
                  </a:solidFill>
                  <a:latin typeface="Segoe UI" panose="020B0502040204020203" pitchFamily="34" charset="0"/>
                  <a:cs typeface="Segoe UI" panose="020B0502040204020203" pitchFamily="34" charset="0"/>
                </a:rPr>
                <a:t>22</a:t>
              </a:r>
            </a:p>
          </p:txBody>
        </p:sp>
        <p:sp>
          <p:nvSpPr>
            <p:cNvPr id="75" name="ZoneTexte 74">
              <a:extLst>
                <a:ext uri="{FF2B5EF4-FFF2-40B4-BE49-F238E27FC236}">
                  <a16:creationId xmlns:a16="http://schemas.microsoft.com/office/drawing/2014/main" id="{7DDFBB7D-11EF-B0EE-F382-984AB6CABED6}"/>
                </a:ext>
              </a:extLst>
            </p:cNvPr>
            <p:cNvSpPr txBox="1"/>
            <p:nvPr>
              <p:custDataLst>
                <p:tags r:id="rId90"/>
              </p:custDataLst>
            </p:nvPr>
          </p:nvSpPr>
          <p:spPr>
            <a:xfrm>
              <a:off x="2031493" y="4389192"/>
              <a:ext cx="469623" cy="602246"/>
            </a:xfrm>
            <a:prstGeom prst="rect">
              <a:avLst/>
            </a:prstGeom>
            <a:noFill/>
          </p:spPr>
          <p:txBody>
            <a:bodyPr wrap="square" rtlCol="0">
              <a:spAutoFit/>
            </a:bodyPr>
            <a:lstStyle/>
            <a:p>
              <a:pPr algn="ctr"/>
              <a:r>
                <a:rPr lang="fr-BE" sz="1200" dirty="0">
                  <a:solidFill>
                    <a:srgbClr val="262626"/>
                  </a:solidFill>
                  <a:latin typeface="Segoe UI" panose="020B0502040204020203" pitchFamily="34" charset="0"/>
                  <a:cs typeface="Segoe UI" panose="020B0502040204020203" pitchFamily="34" charset="0"/>
                </a:rPr>
                <a:t>26</a:t>
              </a:r>
            </a:p>
          </p:txBody>
        </p:sp>
        <p:sp>
          <p:nvSpPr>
            <p:cNvPr id="76" name="ZoneTexte 75">
              <a:extLst>
                <a:ext uri="{FF2B5EF4-FFF2-40B4-BE49-F238E27FC236}">
                  <a16:creationId xmlns:a16="http://schemas.microsoft.com/office/drawing/2014/main" id="{60A23A80-D3D6-EB5A-FABD-FD68647C7518}"/>
                </a:ext>
              </a:extLst>
            </p:cNvPr>
            <p:cNvSpPr txBox="1"/>
            <p:nvPr>
              <p:custDataLst>
                <p:tags r:id="rId91"/>
              </p:custDataLst>
            </p:nvPr>
          </p:nvSpPr>
          <p:spPr>
            <a:xfrm>
              <a:off x="2252648" y="3978489"/>
              <a:ext cx="469623" cy="602246"/>
            </a:xfrm>
            <a:prstGeom prst="rect">
              <a:avLst/>
            </a:prstGeom>
            <a:noFill/>
          </p:spPr>
          <p:txBody>
            <a:bodyPr wrap="square" rtlCol="0">
              <a:spAutoFit/>
            </a:bodyPr>
            <a:lstStyle/>
            <a:p>
              <a:pPr algn="ctr"/>
              <a:r>
                <a:rPr lang="fr-BE" sz="1200" dirty="0">
                  <a:solidFill>
                    <a:srgbClr val="262626"/>
                  </a:solidFill>
                  <a:latin typeface="Segoe UI" panose="020B0502040204020203" pitchFamily="34" charset="0"/>
                  <a:cs typeface="Segoe UI" panose="020B0502040204020203" pitchFamily="34" charset="0"/>
                </a:rPr>
                <a:t>30</a:t>
              </a:r>
            </a:p>
          </p:txBody>
        </p:sp>
      </p:grpSp>
      <p:sp>
        <p:nvSpPr>
          <p:cNvPr id="81" name="Ellipse 80">
            <a:extLst>
              <a:ext uri="{FF2B5EF4-FFF2-40B4-BE49-F238E27FC236}">
                <a16:creationId xmlns:a16="http://schemas.microsoft.com/office/drawing/2014/main" id="{3A369D53-A25D-001F-00C0-DC73123FFE13}"/>
              </a:ext>
            </a:extLst>
          </p:cNvPr>
          <p:cNvSpPr/>
          <p:nvPr>
            <p:custDataLst>
              <p:tags r:id="rId33"/>
            </p:custDataLst>
          </p:nvPr>
        </p:nvSpPr>
        <p:spPr>
          <a:xfrm>
            <a:off x="494280" y="1915223"/>
            <a:ext cx="508213" cy="508213"/>
          </a:xfrm>
          <a:prstGeom prst="ellipse">
            <a:avLst/>
          </a:prstGeom>
          <a:solidFill>
            <a:srgbClr val="B82E7A"/>
          </a:solid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82" name="Ellipse 81">
            <a:extLst>
              <a:ext uri="{FF2B5EF4-FFF2-40B4-BE49-F238E27FC236}">
                <a16:creationId xmlns:a16="http://schemas.microsoft.com/office/drawing/2014/main" id="{44D0F506-4145-B275-5C0E-17B0BD2C8525}"/>
              </a:ext>
            </a:extLst>
          </p:cNvPr>
          <p:cNvSpPr/>
          <p:nvPr>
            <p:custDataLst>
              <p:tags r:id="rId34"/>
            </p:custDataLst>
          </p:nvPr>
        </p:nvSpPr>
        <p:spPr>
          <a:xfrm>
            <a:off x="665939" y="2084628"/>
            <a:ext cx="169405" cy="16940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83" name="Ellipse 82">
            <a:extLst>
              <a:ext uri="{FF2B5EF4-FFF2-40B4-BE49-F238E27FC236}">
                <a16:creationId xmlns:a16="http://schemas.microsoft.com/office/drawing/2014/main" id="{E9A3910C-AA7D-2896-B0DA-4622248377A6}"/>
              </a:ext>
            </a:extLst>
          </p:cNvPr>
          <p:cNvSpPr/>
          <p:nvPr>
            <p:custDataLst>
              <p:tags r:id="rId35"/>
            </p:custDataLst>
          </p:nvPr>
        </p:nvSpPr>
        <p:spPr>
          <a:xfrm>
            <a:off x="468820" y="1891733"/>
            <a:ext cx="558000" cy="558000"/>
          </a:xfrm>
          <a:prstGeom prst="ellipse">
            <a:avLst/>
          </a:prstGeom>
          <a:noFill/>
          <a:ln w="28575">
            <a:solidFill>
              <a:srgbClr val="2847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86" name="Ellipse 85">
            <a:extLst>
              <a:ext uri="{FF2B5EF4-FFF2-40B4-BE49-F238E27FC236}">
                <a16:creationId xmlns:a16="http://schemas.microsoft.com/office/drawing/2014/main" id="{20C3D38D-0A03-633C-5D13-BD7AA4D09EB9}"/>
              </a:ext>
            </a:extLst>
          </p:cNvPr>
          <p:cNvSpPr/>
          <p:nvPr>
            <p:custDataLst>
              <p:tags r:id="rId36"/>
            </p:custDataLst>
          </p:nvPr>
        </p:nvSpPr>
        <p:spPr>
          <a:xfrm>
            <a:off x="518394" y="1938874"/>
            <a:ext cx="457200" cy="457200"/>
          </a:xfrm>
          <a:prstGeom prst="ellipse">
            <a:avLst/>
          </a:prstGeom>
          <a:noFill/>
          <a:ln w="28575">
            <a:solidFill>
              <a:srgbClr val="236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87" name="Ellipse 86">
            <a:extLst>
              <a:ext uri="{FF2B5EF4-FFF2-40B4-BE49-F238E27FC236}">
                <a16:creationId xmlns:a16="http://schemas.microsoft.com/office/drawing/2014/main" id="{B9E342BA-4EE3-9875-0C29-2D7DE0A73F32}"/>
              </a:ext>
            </a:extLst>
          </p:cNvPr>
          <p:cNvSpPr/>
          <p:nvPr>
            <p:custDataLst>
              <p:tags r:id="rId37"/>
            </p:custDataLst>
          </p:nvPr>
        </p:nvSpPr>
        <p:spPr>
          <a:xfrm>
            <a:off x="493067" y="3892939"/>
            <a:ext cx="508213" cy="508213"/>
          </a:xfrm>
          <a:prstGeom prst="ellipse">
            <a:avLst/>
          </a:prstGeom>
          <a:solidFill>
            <a:srgbClr val="F8E0ED"/>
          </a:solid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88" name="Ellipse 87">
            <a:extLst>
              <a:ext uri="{FF2B5EF4-FFF2-40B4-BE49-F238E27FC236}">
                <a16:creationId xmlns:a16="http://schemas.microsoft.com/office/drawing/2014/main" id="{5300EFCE-CDE9-8C64-49BE-A9BA95C175B4}"/>
              </a:ext>
            </a:extLst>
          </p:cNvPr>
          <p:cNvSpPr/>
          <p:nvPr>
            <p:custDataLst>
              <p:tags r:id="rId38"/>
            </p:custDataLst>
          </p:nvPr>
        </p:nvSpPr>
        <p:spPr>
          <a:xfrm>
            <a:off x="664727" y="4062344"/>
            <a:ext cx="169405" cy="16940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89" name="Ellipse 88">
            <a:extLst>
              <a:ext uri="{FF2B5EF4-FFF2-40B4-BE49-F238E27FC236}">
                <a16:creationId xmlns:a16="http://schemas.microsoft.com/office/drawing/2014/main" id="{9A61CAAA-7A99-9ABD-00ED-0CE7AAD63DDC}"/>
              </a:ext>
            </a:extLst>
          </p:cNvPr>
          <p:cNvSpPr/>
          <p:nvPr>
            <p:custDataLst>
              <p:tags r:id="rId39"/>
            </p:custDataLst>
          </p:nvPr>
        </p:nvSpPr>
        <p:spPr>
          <a:xfrm>
            <a:off x="467152" y="3866067"/>
            <a:ext cx="558000" cy="558000"/>
          </a:xfrm>
          <a:prstGeom prst="ellipse">
            <a:avLst/>
          </a:prstGeom>
          <a:noFill/>
          <a:ln w="28575">
            <a:solidFill>
              <a:srgbClr val="2847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0" name="Ellipse 89">
            <a:extLst>
              <a:ext uri="{FF2B5EF4-FFF2-40B4-BE49-F238E27FC236}">
                <a16:creationId xmlns:a16="http://schemas.microsoft.com/office/drawing/2014/main" id="{151FBD5D-F93D-4F4B-6BBC-C914C82128F8}"/>
              </a:ext>
            </a:extLst>
          </p:cNvPr>
          <p:cNvSpPr/>
          <p:nvPr>
            <p:custDataLst>
              <p:tags r:id="rId40"/>
            </p:custDataLst>
          </p:nvPr>
        </p:nvSpPr>
        <p:spPr>
          <a:xfrm>
            <a:off x="520317" y="3918125"/>
            <a:ext cx="457200" cy="457200"/>
          </a:xfrm>
          <a:prstGeom prst="ellipse">
            <a:avLst/>
          </a:prstGeom>
          <a:noFill/>
          <a:ln w="28575">
            <a:solidFill>
              <a:srgbClr val="236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6" name="Ellipse 95">
            <a:extLst>
              <a:ext uri="{FF2B5EF4-FFF2-40B4-BE49-F238E27FC236}">
                <a16:creationId xmlns:a16="http://schemas.microsoft.com/office/drawing/2014/main" id="{52C58176-1104-5898-4DDD-926F05421305}"/>
              </a:ext>
            </a:extLst>
          </p:cNvPr>
          <p:cNvSpPr/>
          <p:nvPr>
            <p:custDataLst>
              <p:tags r:id="rId41"/>
            </p:custDataLst>
          </p:nvPr>
        </p:nvSpPr>
        <p:spPr>
          <a:xfrm>
            <a:off x="4032993" y="2376783"/>
            <a:ext cx="466861" cy="466861"/>
          </a:xfrm>
          <a:prstGeom prst="ellipse">
            <a:avLst/>
          </a:prstGeom>
          <a:solidFill>
            <a:srgbClr val="DE78B0"/>
          </a:solid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8" name="Ellipse 107">
            <a:extLst>
              <a:ext uri="{FF2B5EF4-FFF2-40B4-BE49-F238E27FC236}">
                <a16:creationId xmlns:a16="http://schemas.microsoft.com/office/drawing/2014/main" id="{A684F1BE-B984-652C-88F1-0BA0618E6CEE}"/>
              </a:ext>
            </a:extLst>
          </p:cNvPr>
          <p:cNvSpPr/>
          <p:nvPr>
            <p:custDataLst>
              <p:tags r:id="rId42"/>
            </p:custDataLst>
          </p:nvPr>
        </p:nvSpPr>
        <p:spPr>
          <a:xfrm>
            <a:off x="4190685" y="2532404"/>
            <a:ext cx="155621" cy="15562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3" name="Ellipse 112">
            <a:extLst>
              <a:ext uri="{FF2B5EF4-FFF2-40B4-BE49-F238E27FC236}">
                <a16:creationId xmlns:a16="http://schemas.microsoft.com/office/drawing/2014/main" id="{C6D7905C-990F-A91E-45E7-CB43488263AC}"/>
              </a:ext>
            </a:extLst>
          </p:cNvPr>
          <p:cNvSpPr/>
          <p:nvPr>
            <p:custDataLst>
              <p:tags r:id="rId43"/>
            </p:custDataLst>
          </p:nvPr>
        </p:nvSpPr>
        <p:spPr>
          <a:xfrm>
            <a:off x="4007591" y="2360094"/>
            <a:ext cx="511200" cy="511200"/>
          </a:xfrm>
          <a:prstGeom prst="ellipse">
            <a:avLst/>
          </a:prstGeom>
          <a:noFill/>
          <a:ln w="28575">
            <a:solidFill>
              <a:srgbClr val="2847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2" name="Ellipse 121">
            <a:extLst>
              <a:ext uri="{FF2B5EF4-FFF2-40B4-BE49-F238E27FC236}">
                <a16:creationId xmlns:a16="http://schemas.microsoft.com/office/drawing/2014/main" id="{C74941DB-D6FC-232E-4B26-6E7F16F861B1}"/>
              </a:ext>
            </a:extLst>
          </p:cNvPr>
          <p:cNvSpPr/>
          <p:nvPr>
            <p:custDataLst>
              <p:tags r:id="rId44"/>
            </p:custDataLst>
          </p:nvPr>
        </p:nvSpPr>
        <p:spPr>
          <a:xfrm>
            <a:off x="4061124" y="2407051"/>
            <a:ext cx="414000" cy="414000"/>
          </a:xfrm>
          <a:prstGeom prst="ellipse">
            <a:avLst/>
          </a:prstGeom>
          <a:noFill/>
          <a:ln w="28575">
            <a:solidFill>
              <a:srgbClr val="236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3" name="Ellipse 122">
            <a:extLst>
              <a:ext uri="{FF2B5EF4-FFF2-40B4-BE49-F238E27FC236}">
                <a16:creationId xmlns:a16="http://schemas.microsoft.com/office/drawing/2014/main" id="{48EA8B0C-D5DF-3E42-EF33-63DAAE55A1F5}"/>
              </a:ext>
            </a:extLst>
          </p:cNvPr>
          <p:cNvSpPr/>
          <p:nvPr>
            <p:custDataLst>
              <p:tags r:id="rId45"/>
            </p:custDataLst>
          </p:nvPr>
        </p:nvSpPr>
        <p:spPr>
          <a:xfrm>
            <a:off x="4034744" y="2994434"/>
            <a:ext cx="466861" cy="466861"/>
          </a:xfrm>
          <a:prstGeom prst="ellipse">
            <a:avLst/>
          </a:prstGeom>
          <a:solidFill>
            <a:srgbClr val="E9A5CA"/>
          </a:solid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5" name="Ellipse 124">
            <a:extLst>
              <a:ext uri="{FF2B5EF4-FFF2-40B4-BE49-F238E27FC236}">
                <a16:creationId xmlns:a16="http://schemas.microsoft.com/office/drawing/2014/main" id="{099BD053-030B-EF29-3B94-2787203DD234}"/>
              </a:ext>
            </a:extLst>
          </p:cNvPr>
          <p:cNvSpPr/>
          <p:nvPr>
            <p:custDataLst>
              <p:tags r:id="rId46"/>
            </p:custDataLst>
          </p:nvPr>
        </p:nvSpPr>
        <p:spPr>
          <a:xfrm>
            <a:off x="4192436" y="3150055"/>
            <a:ext cx="155621" cy="15562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6" name="Ellipse 125">
            <a:extLst>
              <a:ext uri="{FF2B5EF4-FFF2-40B4-BE49-F238E27FC236}">
                <a16:creationId xmlns:a16="http://schemas.microsoft.com/office/drawing/2014/main" id="{C0750767-4216-FA34-BC6A-CB49D576ECA1}"/>
              </a:ext>
            </a:extLst>
          </p:cNvPr>
          <p:cNvSpPr/>
          <p:nvPr>
            <p:custDataLst>
              <p:tags r:id="rId47"/>
            </p:custDataLst>
          </p:nvPr>
        </p:nvSpPr>
        <p:spPr>
          <a:xfrm>
            <a:off x="4010777" y="2976700"/>
            <a:ext cx="511200" cy="511200"/>
          </a:xfrm>
          <a:prstGeom prst="ellipse">
            <a:avLst/>
          </a:prstGeom>
          <a:noFill/>
          <a:ln w="28575">
            <a:solidFill>
              <a:srgbClr val="2847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7" name="Ellipse 126">
            <a:extLst>
              <a:ext uri="{FF2B5EF4-FFF2-40B4-BE49-F238E27FC236}">
                <a16:creationId xmlns:a16="http://schemas.microsoft.com/office/drawing/2014/main" id="{6740ECB9-41EB-5CE1-9C0B-E64BAB0CB810}"/>
              </a:ext>
            </a:extLst>
          </p:cNvPr>
          <p:cNvSpPr/>
          <p:nvPr>
            <p:custDataLst>
              <p:tags r:id="rId48"/>
            </p:custDataLst>
          </p:nvPr>
        </p:nvSpPr>
        <p:spPr>
          <a:xfrm>
            <a:off x="4061130" y="3021486"/>
            <a:ext cx="414000" cy="414000"/>
          </a:xfrm>
          <a:prstGeom prst="ellipse">
            <a:avLst/>
          </a:prstGeom>
          <a:noFill/>
          <a:ln w="28575">
            <a:solidFill>
              <a:srgbClr val="236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8" name="Ellipse 127">
            <a:extLst>
              <a:ext uri="{FF2B5EF4-FFF2-40B4-BE49-F238E27FC236}">
                <a16:creationId xmlns:a16="http://schemas.microsoft.com/office/drawing/2014/main" id="{9343E206-5F80-7C3C-ADE0-CE3B097F26B6}"/>
              </a:ext>
            </a:extLst>
          </p:cNvPr>
          <p:cNvSpPr/>
          <p:nvPr>
            <p:custDataLst>
              <p:tags r:id="rId49"/>
            </p:custDataLst>
          </p:nvPr>
        </p:nvSpPr>
        <p:spPr>
          <a:xfrm>
            <a:off x="4340276" y="2154987"/>
            <a:ext cx="466861" cy="466861"/>
          </a:xfrm>
          <a:prstGeom prst="ellipse">
            <a:avLst/>
          </a:prstGeom>
          <a:solidFill>
            <a:srgbClr val="B82E7A"/>
          </a:solid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9" name="Ellipse 128">
            <a:extLst>
              <a:ext uri="{FF2B5EF4-FFF2-40B4-BE49-F238E27FC236}">
                <a16:creationId xmlns:a16="http://schemas.microsoft.com/office/drawing/2014/main" id="{5BEFBF50-2920-4FC1-B3B0-E59111F0B9F2}"/>
              </a:ext>
            </a:extLst>
          </p:cNvPr>
          <p:cNvSpPr/>
          <p:nvPr>
            <p:custDataLst>
              <p:tags r:id="rId50"/>
            </p:custDataLst>
          </p:nvPr>
        </p:nvSpPr>
        <p:spPr>
          <a:xfrm>
            <a:off x="4497969" y="2310607"/>
            <a:ext cx="155621" cy="15562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0" name="Ellipse 129">
            <a:extLst>
              <a:ext uri="{FF2B5EF4-FFF2-40B4-BE49-F238E27FC236}">
                <a16:creationId xmlns:a16="http://schemas.microsoft.com/office/drawing/2014/main" id="{416D442E-0F2C-895C-2CC0-D0CC094DDFFA}"/>
              </a:ext>
            </a:extLst>
          </p:cNvPr>
          <p:cNvSpPr/>
          <p:nvPr>
            <p:custDataLst>
              <p:tags r:id="rId51"/>
            </p:custDataLst>
          </p:nvPr>
        </p:nvSpPr>
        <p:spPr>
          <a:xfrm>
            <a:off x="4317745" y="2135305"/>
            <a:ext cx="511200" cy="511200"/>
          </a:xfrm>
          <a:prstGeom prst="ellipse">
            <a:avLst/>
          </a:prstGeom>
          <a:noFill/>
          <a:ln w="28575">
            <a:solidFill>
              <a:srgbClr val="2847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1" name="Ellipse 130">
            <a:extLst>
              <a:ext uri="{FF2B5EF4-FFF2-40B4-BE49-F238E27FC236}">
                <a16:creationId xmlns:a16="http://schemas.microsoft.com/office/drawing/2014/main" id="{0DDE4831-70A0-52DC-CE27-08C7D7A88ED3}"/>
              </a:ext>
            </a:extLst>
          </p:cNvPr>
          <p:cNvSpPr/>
          <p:nvPr>
            <p:custDataLst>
              <p:tags r:id="rId52"/>
            </p:custDataLst>
          </p:nvPr>
        </p:nvSpPr>
        <p:spPr>
          <a:xfrm>
            <a:off x="4368407" y="2185254"/>
            <a:ext cx="414000" cy="414000"/>
          </a:xfrm>
          <a:prstGeom prst="ellipse">
            <a:avLst/>
          </a:prstGeom>
          <a:noFill/>
          <a:ln w="28575">
            <a:solidFill>
              <a:srgbClr val="236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2" name="Ellipse 131">
            <a:extLst>
              <a:ext uri="{FF2B5EF4-FFF2-40B4-BE49-F238E27FC236}">
                <a16:creationId xmlns:a16="http://schemas.microsoft.com/office/drawing/2014/main" id="{D5729D9A-7B73-548B-6FBA-218F092C5761}"/>
              </a:ext>
            </a:extLst>
          </p:cNvPr>
          <p:cNvSpPr/>
          <p:nvPr>
            <p:custDataLst>
              <p:tags r:id="rId53"/>
            </p:custDataLst>
          </p:nvPr>
        </p:nvSpPr>
        <p:spPr>
          <a:xfrm>
            <a:off x="4342027" y="2772637"/>
            <a:ext cx="466861" cy="466861"/>
          </a:xfrm>
          <a:prstGeom prst="ellipse">
            <a:avLst/>
          </a:prstGeom>
          <a:solidFill>
            <a:srgbClr val="F8E0ED"/>
          </a:solid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3" name="Ellipse 132">
            <a:extLst>
              <a:ext uri="{FF2B5EF4-FFF2-40B4-BE49-F238E27FC236}">
                <a16:creationId xmlns:a16="http://schemas.microsoft.com/office/drawing/2014/main" id="{FD9FFD46-25F3-ABD2-127A-F7550EC1250F}"/>
              </a:ext>
            </a:extLst>
          </p:cNvPr>
          <p:cNvSpPr/>
          <p:nvPr>
            <p:custDataLst>
              <p:tags r:id="rId54"/>
            </p:custDataLst>
          </p:nvPr>
        </p:nvSpPr>
        <p:spPr>
          <a:xfrm>
            <a:off x="4499720" y="2928258"/>
            <a:ext cx="155621" cy="15562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4" name="Ellipse 133">
            <a:extLst>
              <a:ext uri="{FF2B5EF4-FFF2-40B4-BE49-F238E27FC236}">
                <a16:creationId xmlns:a16="http://schemas.microsoft.com/office/drawing/2014/main" id="{B4D2F434-8073-723A-BAB3-F32C3D83189B}"/>
              </a:ext>
            </a:extLst>
          </p:cNvPr>
          <p:cNvSpPr/>
          <p:nvPr>
            <p:custDataLst>
              <p:tags r:id="rId55"/>
            </p:custDataLst>
          </p:nvPr>
        </p:nvSpPr>
        <p:spPr>
          <a:xfrm>
            <a:off x="4320400" y="2752956"/>
            <a:ext cx="511200" cy="511200"/>
          </a:xfrm>
          <a:prstGeom prst="ellipse">
            <a:avLst/>
          </a:prstGeom>
          <a:noFill/>
          <a:ln w="28575">
            <a:solidFill>
              <a:srgbClr val="2847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5" name="Ellipse 134">
            <a:extLst>
              <a:ext uri="{FF2B5EF4-FFF2-40B4-BE49-F238E27FC236}">
                <a16:creationId xmlns:a16="http://schemas.microsoft.com/office/drawing/2014/main" id="{92CD7AD5-30C4-5BA4-3970-FC6804E5392B}"/>
              </a:ext>
            </a:extLst>
          </p:cNvPr>
          <p:cNvSpPr/>
          <p:nvPr>
            <p:custDataLst>
              <p:tags r:id="rId56"/>
            </p:custDataLst>
          </p:nvPr>
        </p:nvSpPr>
        <p:spPr>
          <a:xfrm>
            <a:off x="4370478" y="2801754"/>
            <a:ext cx="414000" cy="414000"/>
          </a:xfrm>
          <a:prstGeom prst="ellipse">
            <a:avLst/>
          </a:prstGeom>
          <a:noFill/>
          <a:ln w="28575">
            <a:solidFill>
              <a:srgbClr val="236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6" name="Ellipse 135">
            <a:extLst>
              <a:ext uri="{FF2B5EF4-FFF2-40B4-BE49-F238E27FC236}">
                <a16:creationId xmlns:a16="http://schemas.microsoft.com/office/drawing/2014/main" id="{862D2DD1-280D-1608-943F-E730A147A290}"/>
              </a:ext>
            </a:extLst>
          </p:cNvPr>
          <p:cNvSpPr/>
          <p:nvPr>
            <p:custDataLst>
              <p:tags r:id="rId57"/>
            </p:custDataLst>
          </p:nvPr>
        </p:nvSpPr>
        <p:spPr>
          <a:xfrm>
            <a:off x="4623449" y="2585109"/>
            <a:ext cx="466861" cy="466861"/>
          </a:xfrm>
          <a:prstGeom prst="ellipse">
            <a:avLst/>
          </a:prstGeom>
          <a:solidFill>
            <a:srgbClr val="DE78B0"/>
          </a:solid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7" name="Ellipse 136">
            <a:extLst>
              <a:ext uri="{FF2B5EF4-FFF2-40B4-BE49-F238E27FC236}">
                <a16:creationId xmlns:a16="http://schemas.microsoft.com/office/drawing/2014/main" id="{C823C678-22F9-E811-BE67-5B8DE48ED562}"/>
              </a:ext>
            </a:extLst>
          </p:cNvPr>
          <p:cNvSpPr/>
          <p:nvPr>
            <p:custDataLst>
              <p:tags r:id="rId58"/>
            </p:custDataLst>
          </p:nvPr>
        </p:nvSpPr>
        <p:spPr>
          <a:xfrm>
            <a:off x="4781142" y="2740730"/>
            <a:ext cx="155621" cy="15562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8" name="Ellipse 137">
            <a:extLst>
              <a:ext uri="{FF2B5EF4-FFF2-40B4-BE49-F238E27FC236}">
                <a16:creationId xmlns:a16="http://schemas.microsoft.com/office/drawing/2014/main" id="{D8538704-FC62-4BFF-A534-DA56C0D5618F}"/>
              </a:ext>
            </a:extLst>
          </p:cNvPr>
          <p:cNvSpPr/>
          <p:nvPr>
            <p:custDataLst>
              <p:tags r:id="rId59"/>
            </p:custDataLst>
          </p:nvPr>
        </p:nvSpPr>
        <p:spPr>
          <a:xfrm>
            <a:off x="4602525" y="2563791"/>
            <a:ext cx="511200" cy="511200"/>
          </a:xfrm>
          <a:prstGeom prst="ellipse">
            <a:avLst/>
          </a:prstGeom>
          <a:noFill/>
          <a:ln w="28575">
            <a:solidFill>
              <a:srgbClr val="2847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dirty="0"/>
          </a:p>
        </p:txBody>
      </p:sp>
      <p:sp>
        <p:nvSpPr>
          <p:cNvPr id="139" name="Ellipse 138">
            <a:extLst>
              <a:ext uri="{FF2B5EF4-FFF2-40B4-BE49-F238E27FC236}">
                <a16:creationId xmlns:a16="http://schemas.microsoft.com/office/drawing/2014/main" id="{ADFB953F-0CAC-B22C-14E5-21D8DB09DC5F}"/>
              </a:ext>
            </a:extLst>
          </p:cNvPr>
          <p:cNvSpPr/>
          <p:nvPr>
            <p:custDataLst>
              <p:tags r:id="rId60"/>
            </p:custDataLst>
          </p:nvPr>
        </p:nvSpPr>
        <p:spPr>
          <a:xfrm>
            <a:off x="4651580" y="2615377"/>
            <a:ext cx="414000" cy="414000"/>
          </a:xfrm>
          <a:prstGeom prst="ellipse">
            <a:avLst/>
          </a:prstGeom>
          <a:noFill/>
          <a:ln w="28575">
            <a:solidFill>
              <a:srgbClr val="236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40" name="Ellipse 139">
            <a:extLst>
              <a:ext uri="{FF2B5EF4-FFF2-40B4-BE49-F238E27FC236}">
                <a16:creationId xmlns:a16="http://schemas.microsoft.com/office/drawing/2014/main" id="{CD03B61A-6465-F85C-3224-A81EAEC377C3}"/>
              </a:ext>
            </a:extLst>
          </p:cNvPr>
          <p:cNvSpPr/>
          <p:nvPr>
            <p:custDataLst>
              <p:tags r:id="rId61"/>
            </p:custDataLst>
          </p:nvPr>
        </p:nvSpPr>
        <p:spPr>
          <a:xfrm>
            <a:off x="4625200" y="3202760"/>
            <a:ext cx="466861" cy="466861"/>
          </a:xfrm>
          <a:prstGeom prst="ellipse">
            <a:avLst/>
          </a:prstGeom>
          <a:solidFill>
            <a:srgbClr val="F8E0ED"/>
          </a:solid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41" name="Ellipse 140">
            <a:extLst>
              <a:ext uri="{FF2B5EF4-FFF2-40B4-BE49-F238E27FC236}">
                <a16:creationId xmlns:a16="http://schemas.microsoft.com/office/drawing/2014/main" id="{CE17F4BF-166D-9137-4F26-5F681ABB5D1E}"/>
              </a:ext>
            </a:extLst>
          </p:cNvPr>
          <p:cNvSpPr/>
          <p:nvPr>
            <p:custDataLst>
              <p:tags r:id="rId62"/>
            </p:custDataLst>
          </p:nvPr>
        </p:nvSpPr>
        <p:spPr>
          <a:xfrm>
            <a:off x="4782893" y="3358381"/>
            <a:ext cx="155621" cy="15562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42" name="Ellipse 141">
            <a:extLst>
              <a:ext uri="{FF2B5EF4-FFF2-40B4-BE49-F238E27FC236}">
                <a16:creationId xmlns:a16="http://schemas.microsoft.com/office/drawing/2014/main" id="{E87338E9-787A-757D-850B-0C0BA9AD18F6}"/>
              </a:ext>
            </a:extLst>
          </p:cNvPr>
          <p:cNvSpPr/>
          <p:nvPr>
            <p:custDataLst>
              <p:tags r:id="rId63"/>
            </p:custDataLst>
          </p:nvPr>
        </p:nvSpPr>
        <p:spPr>
          <a:xfrm>
            <a:off x="4605912" y="3180739"/>
            <a:ext cx="511200" cy="511200"/>
          </a:xfrm>
          <a:prstGeom prst="ellipse">
            <a:avLst/>
          </a:prstGeom>
          <a:noFill/>
          <a:ln w="28575">
            <a:solidFill>
              <a:srgbClr val="2847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43" name="Ellipse 142">
            <a:extLst>
              <a:ext uri="{FF2B5EF4-FFF2-40B4-BE49-F238E27FC236}">
                <a16:creationId xmlns:a16="http://schemas.microsoft.com/office/drawing/2014/main" id="{D31A58FE-291D-72C3-AEC0-F3B13A2513DE}"/>
              </a:ext>
            </a:extLst>
          </p:cNvPr>
          <p:cNvSpPr/>
          <p:nvPr>
            <p:custDataLst>
              <p:tags r:id="rId64"/>
            </p:custDataLst>
          </p:nvPr>
        </p:nvSpPr>
        <p:spPr>
          <a:xfrm>
            <a:off x="4651587" y="3229812"/>
            <a:ext cx="414000" cy="414000"/>
          </a:xfrm>
          <a:prstGeom prst="ellipse">
            <a:avLst/>
          </a:prstGeom>
          <a:noFill/>
          <a:ln w="28575">
            <a:solidFill>
              <a:srgbClr val="236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44" name="Ellipse 143">
            <a:extLst>
              <a:ext uri="{FF2B5EF4-FFF2-40B4-BE49-F238E27FC236}">
                <a16:creationId xmlns:a16="http://schemas.microsoft.com/office/drawing/2014/main" id="{F4449C55-8711-7D75-1C53-24FDA9A1BB4E}"/>
              </a:ext>
            </a:extLst>
          </p:cNvPr>
          <p:cNvSpPr/>
          <p:nvPr>
            <p:custDataLst>
              <p:tags r:id="rId65"/>
            </p:custDataLst>
          </p:nvPr>
        </p:nvSpPr>
        <p:spPr>
          <a:xfrm>
            <a:off x="4289149" y="2542803"/>
            <a:ext cx="466861" cy="466861"/>
          </a:xfrm>
          <a:prstGeom prst="ellipse">
            <a:avLst/>
          </a:prstGeom>
          <a:solidFill>
            <a:srgbClr val="F8E0ED"/>
          </a:solid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45" name="Ellipse 144">
            <a:extLst>
              <a:ext uri="{FF2B5EF4-FFF2-40B4-BE49-F238E27FC236}">
                <a16:creationId xmlns:a16="http://schemas.microsoft.com/office/drawing/2014/main" id="{5F5B72CD-B979-F1B1-211E-F9440B03394C}"/>
              </a:ext>
            </a:extLst>
          </p:cNvPr>
          <p:cNvSpPr/>
          <p:nvPr>
            <p:custDataLst>
              <p:tags r:id="rId66"/>
            </p:custDataLst>
          </p:nvPr>
        </p:nvSpPr>
        <p:spPr>
          <a:xfrm>
            <a:off x="4446842" y="2698424"/>
            <a:ext cx="155621" cy="15562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46" name="Ellipse 145">
            <a:extLst>
              <a:ext uri="{FF2B5EF4-FFF2-40B4-BE49-F238E27FC236}">
                <a16:creationId xmlns:a16="http://schemas.microsoft.com/office/drawing/2014/main" id="{93A622AA-0FB6-76A2-9F74-BA41E471A940}"/>
              </a:ext>
            </a:extLst>
          </p:cNvPr>
          <p:cNvSpPr/>
          <p:nvPr>
            <p:custDataLst>
              <p:tags r:id="rId67"/>
            </p:custDataLst>
          </p:nvPr>
        </p:nvSpPr>
        <p:spPr>
          <a:xfrm>
            <a:off x="4262844" y="2523122"/>
            <a:ext cx="511200" cy="511200"/>
          </a:xfrm>
          <a:prstGeom prst="ellipse">
            <a:avLst/>
          </a:prstGeom>
          <a:noFill/>
          <a:ln w="28575">
            <a:solidFill>
              <a:srgbClr val="2847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47" name="Ellipse 146">
            <a:extLst>
              <a:ext uri="{FF2B5EF4-FFF2-40B4-BE49-F238E27FC236}">
                <a16:creationId xmlns:a16="http://schemas.microsoft.com/office/drawing/2014/main" id="{C0B63A5F-3C01-29E4-8BD2-484796E2A9DE}"/>
              </a:ext>
            </a:extLst>
          </p:cNvPr>
          <p:cNvSpPr/>
          <p:nvPr>
            <p:custDataLst>
              <p:tags r:id="rId68"/>
            </p:custDataLst>
          </p:nvPr>
        </p:nvSpPr>
        <p:spPr>
          <a:xfrm>
            <a:off x="4315216" y="2568943"/>
            <a:ext cx="414000" cy="414000"/>
          </a:xfrm>
          <a:prstGeom prst="ellipse">
            <a:avLst/>
          </a:prstGeom>
          <a:noFill/>
          <a:ln w="28575">
            <a:solidFill>
              <a:srgbClr val="236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51" name="Ellipse 150">
            <a:extLst>
              <a:ext uri="{FF2B5EF4-FFF2-40B4-BE49-F238E27FC236}">
                <a16:creationId xmlns:a16="http://schemas.microsoft.com/office/drawing/2014/main" id="{D40ACE33-8792-9501-01A0-64719ACB028E}"/>
              </a:ext>
            </a:extLst>
          </p:cNvPr>
          <p:cNvSpPr/>
          <p:nvPr>
            <p:custDataLst>
              <p:tags r:id="rId69"/>
            </p:custDataLst>
          </p:nvPr>
        </p:nvSpPr>
        <p:spPr>
          <a:xfrm>
            <a:off x="4290900" y="3160454"/>
            <a:ext cx="466861" cy="466861"/>
          </a:xfrm>
          <a:prstGeom prst="ellipse">
            <a:avLst/>
          </a:prstGeom>
          <a:solidFill>
            <a:srgbClr val="B82E7A"/>
          </a:solid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52" name="Ellipse 151">
            <a:extLst>
              <a:ext uri="{FF2B5EF4-FFF2-40B4-BE49-F238E27FC236}">
                <a16:creationId xmlns:a16="http://schemas.microsoft.com/office/drawing/2014/main" id="{36A0D901-32C1-74E2-5343-A48D646CC408}"/>
              </a:ext>
            </a:extLst>
          </p:cNvPr>
          <p:cNvSpPr/>
          <p:nvPr>
            <p:custDataLst>
              <p:tags r:id="rId70"/>
            </p:custDataLst>
          </p:nvPr>
        </p:nvSpPr>
        <p:spPr>
          <a:xfrm>
            <a:off x="4448593" y="3316075"/>
            <a:ext cx="155621" cy="15562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53" name="Ellipse 152">
            <a:extLst>
              <a:ext uri="{FF2B5EF4-FFF2-40B4-BE49-F238E27FC236}">
                <a16:creationId xmlns:a16="http://schemas.microsoft.com/office/drawing/2014/main" id="{015F19E9-FBBE-0F23-9BB2-1CFE934D3410}"/>
              </a:ext>
            </a:extLst>
          </p:cNvPr>
          <p:cNvSpPr/>
          <p:nvPr>
            <p:custDataLst>
              <p:tags r:id="rId71"/>
            </p:custDataLst>
          </p:nvPr>
        </p:nvSpPr>
        <p:spPr>
          <a:xfrm>
            <a:off x="4266049" y="3139338"/>
            <a:ext cx="511200" cy="511200"/>
          </a:xfrm>
          <a:prstGeom prst="ellipse">
            <a:avLst/>
          </a:prstGeom>
          <a:noFill/>
          <a:ln w="28575">
            <a:solidFill>
              <a:srgbClr val="2847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dirty="0"/>
          </a:p>
        </p:txBody>
      </p:sp>
      <p:sp>
        <p:nvSpPr>
          <p:cNvPr id="154" name="Ellipse 153">
            <a:extLst>
              <a:ext uri="{FF2B5EF4-FFF2-40B4-BE49-F238E27FC236}">
                <a16:creationId xmlns:a16="http://schemas.microsoft.com/office/drawing/2014/main" id="{CA82D997-00B4-9743-A317-6F60B3ABBCDB}"/>
              </a:ext>
            </a:extLst>
          </p:cNvPr>
          <p:cNvSpPr/>
          <p:nvPr>
            <p:custDataLst>
              <p:tags r:id="rId72"/>
            </p:custDataLst>
          </p:nvPr>
        </p:nvSpPr>
        <p:spPr>
          <a:xfrm>
            <a:off x="4317287" y="3185442"/>
            <a:ext cx="414000" cy="414000"/>
          </a:xfrm>
          <a:prstGeom prst="ellipse">
            <a:avLst/>
          </a:prstGeom>
          <a:noFill/>
          <a:ln w="28575">
            <a:solidFill>
              <a:srgbClr val="236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57" name="Ellipse 156">
            <a:extLst>
              <a:ext uri="{FF2B5EF4-FFF2-40B4-BE49-F238E27FC236}">
                <a16:creationId xmlns:a16="http://schemas.microsoft.com/office/drawing/2014/main" id="{8F4EB55A-18DF-426B-04F7-6F91FDA48410}"/>
              </a:ext>
            </a:extLst>
          </p:cNvPr>
          <p:cNvSpPr/>
          <p:nvPr>
            <p:custDataLst>
              <p:tags r:id="rId73"/>
            </p:custDataLst>
          </p:nvPr>
        </p:nvSpPr>
        <p:spPr>
          <a:xfrm>
            <a:off x="4007675" y="3394406"/>
            <a:ext cx="466861" cy="466861"/>
          </a:xfrm>
          <a:prstGeom prst="ellipse">
            <a:avLst/>
          </a:prstGeom>
          <a:solidFill>
            <a:srgbClr val="DE78B0"/>
          </a:solid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58" name="Ellipse 157">
            <a:extLst>
              <a:ext uri="{FF2B5EF4-FFF2-40B4-BE49-F238E27FC236}">
                <a16:creationId xmlns:a16="http://schemas.microsoft.com/office/drawing/2014/main" id="{AEE86228-2EDE-B9E6-D870-7B9D1E15853C}"/>
              </a:ext>
            </a:extLst>
          </p:cNvPr>
          <p:cNvSpPr/>
          <p:nvPr>
            <p:custDataLst>
              <p:tags r:id="rId74"/>
            </p:custDataLst>
          </p:nvPr>
        </p:nvSpPr>
        <p:spPr>
          <a:xfrm>
            <a:off x="4165367" y="3550027"/>
            <a:ext cx="155621" cy="15562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59" name="Ellipse 158">
            <a:extLst>
              <a:ext uri="{FF2B5EF4-FFF2-40B4-BE49-F238E27FC236}">
                <a16:creationId xmlns:a16="http://schemas.microsoft.com/office/drawing/2014/main" id="{40A604ED-5405-24E9-A99B-FAC630205892}"/>
              </a:ext>
            </a:extLst>
          </p:cNvPr>
          <p:cNvSpPr/>
          <p:nvPr>
            <p:custDataLst>
              <p:tags r:id="rId75"/>
            </p:custDataLst>
          </p:nvPr>
        </p:nvSpPr>
        <p:spPr>
          <a:xfrm>
            <a:off x="3987743" y="3371708"/>
            <a:ext cx="511200" cy="511200"/>
          </a:xfrm>
          <a:prstGeom prst="ellipse">
            <a:avLst/>
          </a:prstGeom>
          <a:noFill/>
          <a:ln w="28575">
            <a:solidFill>
              <a:srgbClr val="2847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60" name="Ellipse 159">
            <a:extLst>
              <a:ext uri="{FF2B5EF4-FFF2-40B4-BE49-F238E27FC236}">
                <a16:creationId xmlns:a16="http://schemas.microsoft.com/office/drawing/2014/main" id="{5C186C74-79EA-6567-1FBE-9A361EE8CD6A}"/>
              </a:ext>
            </a:extLst>
          </p:cNvPr>
          <p:cNvSpPr/>
          <p:nvPr>
            <p:custDataLst>
              <p:tags r:id="rId76"/>
            </p:custDataLst>
          </p:nvPr>
        </p:nvSpPr>
        <p:spPr>
          <a:xfrm>
            <a:off x="4035806" y="3424674"/>
            <a:ext cx="414000" cy="414000"/>
          </a:xfrm>
          <a:prstGeom prst="ellipse">
            <a:avLst/>
          </a:prstGeom>
          <a:noFill/>
          <a:ln w="28575">
            <a:solidFill>
              <a:srgbClr val="236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61" name="Ellipse 160">
            <a:extLst>
              <a:ext uri="{FF2B5EF4-FFF2-40B4-BE49-F238E27FC236}">
                <a16:creationId xmlns:a16="http://schemas.microsoft.com/office/drawing/2014/main" id="{0CD1E5C8-9A21-384E-D8D9-36AB12BCA0DF}"/>
              </a:ext>
            </a:extLst>
          </p:cNvPr>
          <p:cNvSpPr/>
          <p:nvPr>
            <p:custDataLst>
              <p:tags r:id="rId77"/>
            </p:custDataLst>
          </p:nvPr>
        </p:nvSpPr>
        <p:spPr>
          <a:xfrm>
            <a:off x="4058257" y="1973039"/>
            <a:ext cx="466861" cy="466861"/>
          </a:xfrm>
          <a:prstGeom prst="ellipse">
            <a:avLst/>
          </a:prstGeom>
          <a:solidFill>
            <a:srgbClr val="E9A5CA"/>
          </a:solid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62" name="Ellipse 161">
            <a:extLst>
              <a:ext uri="{FF2B5EF4-FFF2-40B4-BE49-F238E27FC236}">
                <a16:creationId xmlns:a16="http://schemas.microsoft.com/office/drawing/2014/main" id="{63176D4A-E998-E292-7084-3D3E5FA683FB}"/>
              </a:ext>
            </a:extLst>
          </p:cNvPr>
          <p:cNvSpPr/>
          <p:nvPr>
            <p:custDataLst>
              <p:tags r:id="rId78"/>
            </p:custDataLst>
          </p:nvPr>
        </p:nvSpPr>
        <p:spPr>
          <a:xfrm>
            <a:off x="4215949" y="2128660"/>
            <a:ext cx="155621" cy="15562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64" name="Ellipse 163">
            <a:extLst>
              <a:ext uri="{FF2B5EF4-FFF2-40B4-BE49-F238E27FC236}">
                <a16:creationId xmlns:a16="http://schemas.microsoft.com/office/drawing/2014/main" id="{ADFB3FB7-D0C4-231D-36A5-4419D260F997}"/>
              </a:ext>
            </a:extLst>
          </p:cNvPr>
          <p:cNvSpPr/>
          <p:nvPr>
            <p:custDataLst>
              <p:tags r:id="rId79"/>
            </p:custDataLst>
          </p:nvPr>
        </p:nvSpPr>
        <p:spPr>
          <a:xfrm>
            <a:off x="4030695" y="1946813"/>
            <a:ext cx="511200" cy="511200"/>
          </a:xfrm>
          <a:prstGeom prst="ellipse">
            <a:avLst/>
          </a:prstGeom>
          <a:noFill/>
          <a:ln w="28575">
            <a:solidFill>
              <a:srgbClr val="2847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65" name="Ellipse 164">
            <a:extLst>
              <a:ext uri="{FF2B5EF4-FFF2-40B4-BE49-F238E27FC236}">
                <a16:creationId xmlns:a16="http://schemas.microsoft.com/office/drawing/2014/main" id="{F6C80F2D-1A5C-2E8B-9484-D88F4ECC9C1F}"/>
              </a:ext>
            </a:extLst>
          </p:cNvPr>
          <p:cNvSpPr/>
          <p:nvPr>
            <p:custDataLst>
              <p:tags r:id="rId80"/>
            </p:custDataLst>
          </p:nvPr>
        </p:nvSpPr>
        <p:spPr>
          <a:xfrm>
            <a:off x="4083464" y="1998913"/>
            <a:ext cx="414000" cy="414000"/>
          </a:xfrm>
          <a:prstGeom prst="ellipse">
            <a:avLst/>
          </a:prstGeom>
          <a:noFill/>
          <a:ln w="28575">
            <a:solidFill>
              <a:srgbClr val="236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dirty="0"/>
          </a:p>
        </p:txBody>
      </p:sp>
      <p:sp>
        <p:nvSpPr>
          <p:cNvPr id="170" name="Ellipse 169">
            <a:extLst>
              <a:ext uri="{FF2B5EF4-FFF2-40B4-BE49-F238E27FC236}">
                <a16:creationId xmlns:a16="http://schemas.microsoft.com/office/drawing/2014/main" id="{2B25FAF0-17F2-E768-8E30-49DC7E82F5EC}"/>
              </a:ext>
            </a:extLst>
          </p:cNvPr>
          <p:cNvSpPr/>
          <p:nvPr>
            <p:custDataLst>
              <p:tags r:id="rId81"/>
            </p:custDataLst>
          </p:nvPr>
        </p:nvSpPr>
        <p:spPr>
          <a:xfrm>
            <a:off x="4423187" y="3562072"/>
            <a:ext cx="466861" cy="466861"/>
          </a:xfrm>
          <a:prstGeom prst="ellipse">
            <a:avLst/>
          </a:prstGeom>
          <a:solidFill>
            <a:srgbClr val="B82E7A"/>
          </a:solid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71" name="Ellipse 170">
            <a:extLst>
              <a:ext uri="{FF2B5EF4-FFF2-40B4-BE49-F238E27FC236}">
                <a16:creationId xmlns:a16="http://schemas.microsoft.com/office/drawing/2014/main" id="{529F3870-BBBE-5D0A-EF82-13333B9F9C01}"/>
              </a:ext>
            </a:extLst>
          </p:cNvPr>
          <p:cNvSpPr/>
          <p:nvPr>
            <p:custDataLst>
              <p:tags r:id="rId82"/>
            </p:custDataLst>
          </p:nvPr>
        </p:nvSpPr>
        <p:spPr>
          <a:xfrm>
            <a:off x="4580879" y="3717693"/>
            <a:ext cx="155621" cy="15562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72" name="Ellipse 171">
            <a:extLst>
              <a:ext uri="{FF2B5EF4-FFF2-40B4-BE49-F238E27FC236}">
                <a16:creationId xmlns:a16="http://schemas.microsoft.com/office/drawing/2014/main" id="{39E4D307-DA08-C316-CC14-8F64A437E3F0}"/>
              </a:ext>
            </a:extLst>
          </p:cNvPr>
          <p:cNvSpPr/>
          <p:nvPr>
            <p:custDataLst>
              <p:tags r:id="rId83"/>
            </p:custDataLst>
          </p:nvPr>
        </p:nvSpPr>
        <p:spPr>
          <a:xfrm>
            <a:off x="4404100" y="3539350"/>
            <a:ext cx="511200" cy="511200"/>
          </a:xfrm>
          <a:prstGeom prst="ellipse">
            <a:avLst/>
          </a:prstGeom>
          <a:noFill/>
          <a:ln w="28575">
            <a:solidFill>
              <a:srgbClr val="2847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73" name="Ellipse 172">
            <a:extLst>
              <a:ext uri="{FF2B5EF4-FFF2-40B4-BE49-F238E27FC236}">
                <a16:creationId xmlns:a16="http://schemas.microsoft.com/office/drawing/2014/main" id="{97574336-130A-A14F-BE04-FF6ACE44CB09}"/>
              </a:ext>
            </a:extLst>
          </p:cNvPr>
          <p:cNvSpPr/>
          <p:nvPr>
            <p:custDataLst>
              <p:tags r:id="rId84"/>
            </p:custDataLst>
          </p:nvPr>
        </p:nvSpPr>
        <p:spPr>
          <a:xfrm>
            <a:off x="4449730" y="3588689"/>
            <a:ext cx="414000" cy="414000"/>
          </a:xfrm>
          <a:prstGeom prst="ellipse">
            <a:avLst/>
          </a:prstGeom>
          <a:noFill/>
          <a:ln w="28575">
            <a:solidFill>
              <a:srgbClr val="236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cxnSp>
        <p:nvCxnSpPr>
          <p:cNvPr id="174" name="Connecteur droit avec flèche 173">
            <a:extLst>
              <a:ext uri="{FF2B5EF4-FFF2-40B4-BE49-F238E27FC236}">
                <a16:creationId xmlns:a16="http://schemas.microsoft.com/office/drawing/2014/main" id="{4677BE73-7D38-F8A6-743A-B76977DFB63E}"/>
              </a:ext>
            </a:extLst>
          </p:cNvPr>
          <p:cNvCxnSpPr>
            <a:cxnSpLocks/>
          </p:cNvCxnSpPr>
          <p:nvPr>
            <p:custDataLst>
              <p:tags r:id="rId85"/>
            </p:custDataLst>
          </p:nvPr>
        </p:nvCxnSpPr>
        <p:spPr>
          <a:xfrm flipV="1">
            <a:off x="3053535" y="2970432"/>
            <a:ext cx="794566" cy="0"/>
          </a:xfrm>
          <a:prstGeom prst="straightConnector1">
            <a:avLst/>
          </a:prstGeom>
          <a:ln w="38100">
            <a:solidFill>
              <a:schemeClr val="tx1">
                <a:lumMod val="65000"/>
                <a:lumOff val="35000"/>
              </a:schemeClr>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75" name="ZoneTexte 174">
            <a:extLst>
              <a:ext uri="{FF2B5EF4-FFF2-40B4-BE49-F238E27FC236}">
                <a16:creationId xmlns:a16="http://schemas.microsoft.com/office/drawing/2014/main" id="{CB675A5B-B760-D580-1CBF-E44142D7B91E}"/>
              </a:ext>
            </a:extLst>
          </p:cNvPr>
          <p:cNvSpPr txBox="1"/>
          <p:nvPr>
            <p:custDataLst>
              <p:tags r:id="rId86"/>
            </p:custDataLst>
          </p:nvPr>
        </p:nvSpPr>
        <p:spPr>
          <a:xfrm>
            <a:off x="3898693" y="4076358"/>
            <a:ext cx="1349303" cy="369332"/>
          </a:xfrm>
          <a:prstGeom prst="rect">
            <a:avLst/>
          </a:prstGeom>
          <a:noFill/>
        </p:spPr>
        <p:txBody>
          <a:bodyPr wrap="square" rtlCol="0">
            <a:spAutoFit/>
          </a:bodyPr>
          <a:lstStyle/>
          <a:p>
            <a:pPr algn="ctr"/>
            <a:r>
              <a:rPr lang="fr-BE" dirty="0">
                <a:latin typeface="Segoe UI" panose="020B0502040204020203" pitchFamily="34" charset="0"/>
                <a:cs typeface="Segoe UI" panose="020B0502040204020203" pitchFamily="34" charset="0"/>
              </a:rPr>
              <a:t>35 </a:t>
            </a:r>
            <a:r>
              <a:rPr lang="fr-BE" dirty="0" err="1">
                <a:latin typeface="Segoe UI" panose="020B0502040204020203" pitchFamily="34" charset="0"/>
                <a:cs typeface="Segoe UI" panose="020B0502040204020203" pitchFamily="34" charset="0"/>
              </a:rPr>
              <a:t>osteons</a:t>
            </a:r>
            <a:endParaRPr lang="fr-BE" dirty="0">
              <a:latin typeface="Segoe UI" panose="020B0502040204020203" pitchFamily="34" charset="0"/>
              <a:cs typeface="Segoe UI" panose="020B0502040204020203" pitchFamily="34" charset="0"/>
            </a:endParaRPr>
          </a:p>
        </p:txBody>
      </p:sp>
    </p:spTree>
    <p:extLst>
      <p:ext uri="{BB962C8B-B14F-4D97-AF65-F5344CB8AC3E}">
        <p14:creationId xmlns:p14="http://schemas.microsoft.com/office/powerpoint/2010/main" val="36120522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1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2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2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25"/>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2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2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28"/>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2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3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31"/>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32"/>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33"/>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34"/>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35"/>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136"/>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37"/>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138"/>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139"/>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140"/>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141"/>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142"/>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143"/>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144"/>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145"/>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146"/>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147"/>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151"/>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152"/>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153"/>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154"/>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157"/>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158"/>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159"/>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160"/>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161"/>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162"/>
                                        </p:tgtEl>
                                        <p:attrNameLst>
                                          <p:attrName>style.visibility</p:attrName>
                                        </p:attrNameLst>
                                      </p:cBhvr>
                                      <p:to>
                                        <p:strVal val="visible"/>
                                      </p:to>
                                    </p:set>
                                  </p:childTnLst>
                                </p:cTn>
                              </p:par>
                              <p:par>
                                <p:cTn id="81" presetID="1" presetClass="entr" presetSubtype="0" fill="hold" grpId="0" nodeType="withEffect">
                                  <p:stCondLst>
                                    <p:cond delay="0"/>
                                  </p:stCondLst>
                                  <p:childTnLst>
                                    <p:set>
                                      <p:cBhvr>
                                        <p:cTn id="82" dur="1" fill="hold">
                                          <p:stCondLst>
                                            <p:cond delay="0"/>
                                          </p:stCondLst>
                                        </p:cTn>
                                        <p:tgtEl>
                                          <p:spTgt spid="164"/>
                                        </p:tgtEl>
                                        <p:attrNameLst>
                                          <p:attrName>style.visibility</p:attrName>
                                        </p:attrNameLst>
                                      </p:cBhvr>
                                      <p:to>
                                        <p:strVal val="visible"/>
                                      </p:to>
                                    </p:set>
                                  </p:childTnLst>
                                </p:cTn>
                              </p:par>
                              <p:par>
                                <p:cTn id="83" presetID="1" presetClass="entr" presetSubtype="0" fill="hold" grpId="0" nodeType="withEffect">
                                  <p:stCondLst>
                                    <p:cond delay="0"/>
                                  </p:stCondLst>
                                  <p:childTnLst>
                                    <p:set>
                                      <p:cBhvr>
                                        <p:cTn id="84" dur="1" fill="hold">
                                          <p:stCondLst>
                                            <p:cond delay="0"/>
                                          </p:stCondLst>
                                        </p:cTn>
                                        <p:tgtEl>
                                          <p:spTgt spid="165"/>
                                        </p:tgtEl>
                                        <p:attrNameLst>
                                          <p:attrName>style.visibility</p:attrName>
                                        </p:attrNameLst>
                                      </p:cBhvr>
                                      <p:to>
                                        <p:strVal val="visible"/>
                                      </p:to>
                                    </p:set>
                                  </p:childTnLst>
                                </p:cTn>
                              </p:par>
                              <p:par>
                                <p:cTn id="85" presetID="1" presetClass="entr" presetSubtype="0" fill="hold" grpId="0" nodeType="withEffect">
                                  <p:stCondLst>
                                    <p:cond delay="0"/>
                                  </p:stCondLst>
                                  <p:childTnLst>
                                    <p:set>
                                      <p:cBhvr>
                                        <p:cTn id="86" dur="1" fill="hold">
                                          <p:stCondLst>
                                            <p:cond delay="0"/>
                                          </p:stCondLst>
                                        </p:cTn>
                                        <p:tgtEl>
                                          <p:spTgt spid="170"/>
                                        </p:tgtEl>
                                        <p:attrNameLst>
                                          <p:attrName>style.visibility</p:attrName>
                                        </p:attrNameLst>
                                      </p:cBhvr>
                                      <p:to>
                                        <p:strVal val="visible"/>
                                      </p:to>
                                    </p:set>
                                  </p:childTnLst>
                                </p:cTn>
                              </p:par>
                              <p:par>
                                <p:cTn id="87" presetID="1" presetClass="entr" presetSubtype="0" fill="hold" grpId="0" nodeType="withEffect">
                                  <p:stCondLst>
                                    <p:cond delay="0"/>
                                  </p:stCondLst>
                                  <p:childTnLst>
                                    <p:set>
                                      <p:cBhvr>
                                        <p:cTn id="88" dur="1" fill="hold">
                                          <p:stCondLst>
                                            <p:cond delay="0"/>
                                          </p:stCondLst>
                                        </p:cTn>
                                        <p:tgtEl>
                                          <p:spTgt spid="171"/>
                                        </p:tgtEl>
                                        <p:attrNameLst>
                                          <p:attrName>style.visibility</p:attrName>
                                        </p:attrNameLst>
                                      </p:cBhvr>
                                      <p:to>
                                        <p:strVal val="visible"/>
                                      </p:to>
                                    </p:set>
                                  </p:childTnLst>
                                </p:cTn>
                              </p:par>
                              <p:par>
                                <p:cTn id="89" presetID="1" presetClass="entr" presetSubtype="0" fill="hold" grpId="0" nodeType="withEffect">
                                  <p:stCondLst>
                                    <p:cond delay="0"/>
                                  </p:stCondLst>
                                  <p:childTnLst>
                                    <p:set>
                                      <p:cBhvr>
                                        <p:cTn id="90" dur="1" fill="hold">
                                          <p:stCondLst>
                                            <p:cond delay="0"/>
                                          </p:stCondLst>
                                        </p:cTn>
                                        <p:tgtEl>
                                          <p:spTgt spid="172"/>
                                        </p:tgtEl>
                                        <p:attrNameLst>
                                          <p:attrName>style.visibility</p:attrName>
                                        </p:attrNameLst>
                                      </p:cBhvr>
                                      <p:to>
                                        <p:strVal val="visible"/>
                                      </p:to>
                                    </p:set>
                                  </p:childTnLst>
                                </p:cTn>
                              </p:par>
                              <p:par>
                                <p:cTn id="91" presetID="1" presetClass="entr" presetSubtype="0" fill="hold" grpId="0" nodeType="withEffect">
                                  <p:stCondLst>
                                    <p:cond delay="0"/>
                                  </p:stCondLst>
                                  <p:childTnLst>
                                    <p:set>
                                      <p:cBhvr>
                                        <p:cTn id="92" dur="1" fill="hold">
                                          <p:stCondLst>
                                            <p:cond delay="0"/>
                                          </p:stCondLst>
                                        </p:cTn>
                                        <p:tgtEl>
                                          <p:spTgt spid="173"/>
                                        </p:tgtEl>
                                        <p:attrNameLst>
                                          <p:attrName>style.visibility</p:attrName>
                                        </p:attrNameLst>
                                      </p:cBhvr>
                                      <p:to>
                                        <p:strVal val="visible"/>
                                      </p:to>
                                    </p:set>
                                  </p:childTnLst>
                                </p:cTn>
                              </p:par>
                              <p:par>
                                <p:cTn id="93" presetID="1" presetClass="entr" presetSubtype="0" fill="hold" nodeType="withEffect">
                                  <p:stCondLst>
                                    <p:cond delay="0"/>
                                  </p:stCondLst>
                                  <p:childTnLst>
                                    <p:set>
                                      <p:cBhvr>
                                        <p:cTn id="94" dur="1" fill="hold">
                                          <p:stCondLst>
                                            <p:cond delay="0"/>
                                          </p:stCondLst>
                                        </p:cTn>
                                        <p:tgtEl>
                                          <p:spTgt spid="174"/>
                                        </p:tgtEl>
                                        <p:attrNameLst>
                                          <p:attrName>style.visibility</p:attrName>
                                        </p:attrNameLst>
                                      </p:cBhvr>
                                      <p:to>
                                        <p:strVal val="visible"/>
                                      </p:to>
                                    </p:set>
                                  </p:childTnLst>
                                </p:cTn>
                              </p:par>
                              <p:par>
                                <p:cTn id="95" presetID="1" presetClass="entr" presetSubtype="0" fill="hold" grpId="0" nodeType="withEffect">
                                  <p:stCondLst>
                                    <p:cond delay="0"/>
                                  </p:stCondLst>
                                  <p:childTnLst>
                                    <p:set>
                                      <p:cBhvr>
                                        <p:cTn id="96" dur="1" fill="hold">
                                          <p:stCondLst>
                                            <p:cond delay="0"/>
                                          </p:stCondLst>
                                        </p:cTn>
                                        <p:tgtEl>
                                          <p:spTgt spid="175"/>
                                        </p:tgtEl>
                                        <p:attrNameLst>
                                          <p:attrName>style.visibility</p:attrName>
                                        </p:attrNameLst>
                                      </p:cBhvr>
                                      <p:to>
                                        <p:strVal val="visible"/>
                                      </p:to>
                                    </p:set>
                                  </p:childTnLst>
                                </p:cTn>
                              </p:par>
                              <p:par>
                                <p:cTn id="97" presetID="1" presetClass="entr" presetSubtype="0" fill="hold" grpId="0" nodeType="withEffect">
                                  <p:stCondLst>
                                    <p:cond delay="0"/>
                                  </p:stCondLst>
                                  <p:childTnLst>
                                    <p:set>
                                      <p:cBhvr>
                                        <p:cTn id="98" dur="1" fill="hold">
                                          <p:stCondLst>
                                            <p:cond delay="0"/>
                                          </p:stCondLst>
                                        </p:cTn>
                                        <p:tgtEl>
                                          <p:spTgt spid="35"/>
                                        </p:tgtEl>
                                        <p:attrNameLst>
                                          <p:attrName>style.visibility</p:attrName>
                                        </p:attrNameLst>
                                      </p:cBhvr>
                                      <p:to>
                                        <p:strVal val="visible"/>
                                      </p:to>
                                    </p:set>
                                  </p:childTnLst>
                                </p:cTn>
                              </p:par>
                              <p:par>
                                <p:cTn id="99" presetID="1" presetClass="entr" presetSubtype="0" fill="hold" grpId="0" nodeType="withEffect">
                                  <p:stCondLst>
                                    <p:cond delay="0"/>
                                  </p:stCondLst>
                                  <p:childTnLst>
                                    <p:set>
                                      <p:cBhvr>
                                        <p:cTn id="100" dur="1" fill="hold">
                                          <p:stCondLst>
                                            <p:cond delay="0"/>
                                          </p:stCondLst>
                                        </p:cTn>
                                        <p:tgtEl>
                                          <p:spTgt spid="38"/>
                                        </p:tgtEl>
                                        <p:attrNameLst>
                                          <p:attrName>style.visibility</p:attrName>
                                        </p:attrNameLst>
                                      </p:cBhvr>
                                      <p:to>
                                        <p:strVal val="visible"/>
                                      </p:to>
                                    </p:set>
                                  </p:childTnLst>
                                </p:cTn>
                              </p:par>
                              <p:par>
                                <p:cTn id="101" presetID="1" presetClass="entr" presetSubtype="0" fill="hold" grpId="0" nodeType="withEffect">
                                  <p:stCondLst>
                                    <p:cond delay="0"/>
                                  </p:stCondLst>
                                  <p:childTnLst>
                                    <p:set>
                                      <p:cBhvr>
                                        <p:cTn id="102" dur="1" fill="hold">
                                          <p:stCondLst>
                                            <p:cond delay="0"/>
                                          </p:stCondLst>
                                        </p:cTn>
                                        <p:tgtEl>
                                          <p:spTgt spid="39"/>
                                        </p:tgtEl>
                                        <p:attrNameLst>
                                          <p:attrName>style.visibility</p:attrName>
                                        </p:attrNameLst>
                                      </p:cBhvr>
                                      <p:to>
                                        <p:strVal val="visible"/>
                                      </p:to>
                                    </p:set>
                                  </p:childTnLst>
                                </p:cTn>
                              </p:par>
                              <p:par>
                                <p:cTn id="103" presetID="1" presetClass="entr" presetSubtype="0" fill="hold" grpId="0" nodeType="withEffect">
                                  <p:stCondLst>
                                    <p:cond delay="0"/>
                                  </p:stCondLst>
                                  <p:childTnLst>
                                    <p:set>
                                      <p:cBhvr>
                                        <p:cTn id="104" dur="1" fill="hold">
                                          <p:stCondLst>
                                            <p:cond delay="0"/>
                                          </p:stCondLst>
                                        </p:cTn>
                                        <p:tgtEl>
                                          <p:spTgt spid="40"/>
                                        </p:tgtEl>
                                        <p:attrNameLst>
                                          <p:attrName>style.visibility</p:attrName>
                                        </p:attrNameLst>
                                      </p:cBhvr>
                                      <p:to>
                                        <p:strVal val="visible"/>
                                      </p:to>
                                    </p:set>
                                  </p:childTnLst>
                                </p:cTn>
                              </p:par>
                              <p:par>
                                <p:cTn id="105" presetID="1" presetClass="entr" presetSubtype="0" fill="hold" nodeType="withEffect">
                                  <p:stCondLst>
                                    <p:cond delay="0"/>
                                  </p:stCondLst>
                                  <p:childTnLst>
                                    <p:set>
                                      <p:cBhvr>
                                        <p:cTn id="106" dur="1" fill="hold">
                                          <p:stCondLst>
                                            <p:cond delay="0"/>
                                          </p:stCondLst>
                                        </p:cTn>
                                        <p:tgtEl>
                                          <p:spTgt spid="102"/>
                                        </p:tgtEl>
                                        <p:attrNameLst>
                                          <p:attrName>style.visibility</p:attrName>
                                        </p:attrNameLst>
                                      </p:cBhvr>
                                      <p:to>
                                        <p:strVal val="visible"/>
                                      </p:to>
                                    </p:set>
                                  </p:childTnLst>
                                </p:cTn>
                              </p:par>
                              <p:par>
                                <p:cTn id="107" presetID="1" presetClass="entr" presetSubtype="0" fill="hold" nodeType="withEffect">
                                  <p:stCondLst>
                                    <p:cond delay="0"/>
                                  </p:stCondLst>
                                  <p:childTnLst>
                                    <p:set>
                                      <p:cBhvr>
                                        <p:cTn id="108" dur="1" fill="hold">
                                          <p:stCondLst>
                                            <p:cond delay="0"/>
                                          </p:stCondLst>
                                        </p:cTn>
                                        <p:tgtEl>
                                          <p:spTgt spid="149"/>
                                        </p:tgtEl>
                                        <p:attrNameLst>
                                          <p:attrName>style.visibility</p:attrName>
                                        </p:attrNameLst>
                                      </p:cBhvr>
                                      <p:to>
                                        <p:strVal val="visible"/>
                                      </p:to>
                                    </p:set>
                                  </p:childTnLst>
                                </p:cTn>
                              </p:par>
                              <p:par>
                                <p:cTn id="109" presetID="1" presetClass="entr" presetSubtype="0" fill="hold" nodeType="withEffect">
                                  <p:stCondLst>
                                    <p:cond delay="0"/>
                                  </p:stCondLst>
                                  <p:childTnLst>
                                    <p:set>
                                      <p:cBhvr>
                                        <p:cTn id="110" dur="1" fill="hold">
                                          <p:stCondLst>
                                            <p:cond delay="0"/>
                                          </p:stCondLst>
                                        </p:cTn>
                                        <p:tgtEl>
                                          <p:spTgt spid="150"/>
                                        </p:tgtEl>
                                        <p:attrNameLst>
                                          <p:attrName>style.visibility</p:attrName>
                                        </p:attrNameLst>
                                      </p:cBhvr>
                                      <p:to>
                                        <p:strVal val="visible"/>
                                      </p:to>
                                    </p:set>
                                  </p:childTnLst>
                                </p:cTn>
                              </p:par>
                              <p:par>
                                <p:cTn id="111" presetID="1" presetClass="entr" presetSubtype="0" fill="hold" nodeType="withEffect">
                                  <p:stCondLst>
                                    <p:cond delay="0"/>
                                  </p:stCondLst>
                                  <p:childTnLst>
                                    <p:set>
                                      <p:cBhvr>
                                        <p:cTn id="112" dur="1" fill="hold">
                                          <p:stCondLst>
                                            <p:cond delay="0"/>
                                          </p:stCondLst>
                                        </p:cTn>
                                        <p:tgtEl>
                                          <p:spTgt spid="148"/>
                                        </p:tgtEl>
                                        <p:attrNameLst>
                                          <p:attrName>style.visibility</p:attrName>
                                        </p:attrNameLst>
                                      </p:cBhvr>
                                      <p:to>
                                        <p:strVal val="visible"/>
                                      </p:to>
                                    </p:set>
                                  </p:childTnLst>
                                </p:cTn>
                              </p:par>
                              <p:par>
                                <p:cTn id="113" presetID="1" presetClass="entr" presetSubtype="0" fill="hold" grpId="0" nodeType="withEffect">
                                  <p:stCondLst>
                                    <p:cond delay="0"/>
                                  </p:stCondLst>
                                  <p:childTnLst>
                                    <p:set>
                                      <p:cBhvr>
                                        <p:cTn id="114" dur="1" fill="hold">
                                          <p:stCondLst>
                                            <p:cond delay="0"/>
                                          </p:stCondLst>
                                        </p:cTn>
                                        <p:tgtEl>
                                          <p:spTgt spid="118"/>
                                        </p:tgtEl>
                                        <p:attrNameLst>
                                          <p:attrName>style.visibility</p:attrName>
                                        </p:attrNameLst>
                                      </p:cBhvr>
                                      <p:to>
                                        <p:strVal val="visible"/>
                                      </p:to>
                                    </p:set>
                                  </p:childTnLst>
                                </p:cTn>
                              </p:par>
                              <p:par>
                                <p:cTn id="115" presetID="1" presetClass="entr" presetSubtype="0" fill="hold" nodeType="withEffect">
                                  <p:stCondLst>
                                    <p:cond delay="0"/>
                                  </p:stCondLst>
                                  <p:childTnLst>
                                    <p:set>
                                      <p:cBhvr>
                                        <p:cTn id="116" dur="1" fill="hold">
                                          <p:stCondLst>
                                            <p:cond delay="0"/>
                                          </p:stCondLst>
                                        </p:cTn>
                                        <p:tgtEl>
                                          <p:spTgt spid="120"/>
                                        </p:tgtEl>
                                        <p:attrNameLst>
                                          <p:attrName>style.visibility</p:attrName>
                                        </p:attrNameLst>
                                      </p:cBhvr>
                                      <p:to>
                                        <p:strVal val="visible"/>
                                      </p:to>
                                    </p:set>
                                  </p:childTnLst>
                                </p:cTn>
                              </p:par>
                              <p:par>
                                <p:cTn id="117" presetID="1" presetClass="entr" presetSubtype="0" fill="hold" nodeType="withEffect">
                                  <p:stCondLst>
                                    <p:cond delay="0"/>
                                  </p:stCondLst>
                                  <p:childTnLst>
                                    <p:set>
                                      <p:cBhvr>
                                        <p:cTn id="118" dur="1" fill="hold">
                                          <p:stCondLst>
                                            <p:cond delay="0"/>
                                          </p:stCondLst>
                                        </p:cTn>
                                        <p:tgtEl>
                                          <p:spTgt spid="189"/>
                                        </p:tgtEl>
                                        <p:attrNameLst>
                                          <p:attrName>style.visibility</p:attrName>
                                        </p:attrNameLst>
                                      </p:cBhvr>
                                      <p:to>
                                        <p:strVal val="visible"/>
                                      </p:to>
                                    </p:set>
                                  </p:childTnLst>
                                </p:cTn>
                              </p:par>
                              <p:par>
                                <p:cTn id="119" presetID="1" presetClass="entr" presetSubtype="0" fill="hold" nodeType="withEffect">
                                  <p:stCondLst>
                                    <p:cond delay="0"/>
                                  </p:stCondLst>
                                  <p:childTnLst>
                                    <p:set>
                                      <p:cBhvr>
                                        <p:cTn id="120" dur="1" fill="hold">
                                          <p:stCondLst>
                                            <p:cond delay="0"/>
                                          </p:stCondLst>
                                        </p:cTn>
                                        <p:tgtEl>
                                          <p:spTgt spid="191"/>
                                        </p:tgtEl>
                                        <p:attrNameLst>
                                          <p:attrName>style.visibility</p:attrName>
                                        </p:attrNameLst>
                                      </p:cBhvr>
                                      <p:to>
                                        <p:strVal val="visible"/>
                                      </p:to>
                                    </p:set>
                                  </p:childTnLst>
                                </p:cTn>
                              </p:par>
                              <p:par>
                                <p:cTn id="121" presetID="1" presetClass="entr" presetSubtype="0" fill="hold" nodeType="withEffect">
                                  <p:stCondLst>
                                    <p:cond delay="0"/>
                                  </p:stCondLst>
                                  <p:childTnLst>
                                    <p:set>
                                      <p:cBhvr>
                                        <p:cTn id="122" dur="1" fill="hold">
                                          <p:stCondLst>
                                            <p:cond delay="0"/>
                                          </p:stCondLst>
                                        </p:cTn>
                                        <p:tgtEl>
                                          <p:spTgt spid="193"/>
                                        </p:tgtEl>
                                        <p:attrNameLst>
                                          <p:attrName>style.visibility</p:attrName>
                                        </p:attrNameLst>
                                      </p:cBhvr>
                                      <p:to>
                                        <p:strVal val="visible"/>
                                      </p:to>
                                    </p:set>
                                  </p:childTnLst>
                                </p:cTn>
                              </p:par>
                              <p:par>
                                <p:cTn id="123" presetID="1" presetClass="entr" presetSubtype="0" fill="hold" grpId="0" nodeType="withEffect">
                                  <p:stCondLst>
                                    <p:cond delay="0"/>
                                  </p:stCondLst>
                                  <p:childTnLst>
                                    <p:set>
                                      <p:cBhvr>
                                        <p:cTn id="124" dur="1" fill="hold">
                                          <p:stCondLst>
                                            <p:cond delay="0"/>
                                          </p:stCondLst>
                                        </p:cTn>
                                        <p:tgtEl>
                                          <p:spTgt spid="29"/>
                                        </p:tgtEl>
                                        <p:attrNameLst>
                                          <p:attrName>style.visibility</p:attrName>
                                        </p:attrNameLst>
                                      </p:cBhvr>
                                      <p:to>
                                        <p:strVal val="visible"/>
                                      </p:to>
                                    </p:set>
                                  </p:childTnLst>
                                </p:cTn>
                              </p:par>
                              <p:par>
                                <p:cTn id="125" presetID="1" presetClass="entr" presetSubtype="0" fill="hold" grpId="0" nodeType="withEffect">
                                  <p:stCondLst>
                                    <p:cond delay="0"/>
                                  </p:stCondLst>
                                  <p:childTnLst>
                                    <p:set>
                                      <p:cBhvr>
                                        <p:cTn id="126" dur="1" fill="hold">
                                          <p:stCondLst>
                                            <p:cond delay="0"/>
                                          </p:stCondLst>
                                        </p:cTn>
                                        <p:tgtEl>
                                          <p:spTgt spid="34"/>
                                        </p:tgtEl>
                                        <p:attrNameLst>
                                          <p:attrName>style.visibility</p:attrName>
                                        </p:attrNameLst>
                                      </p:cBhvr>
                                      <p:to>
                                        <p:strVal val="visible"/>
                                      </p:to>
                                    </p:set>
                                  </p:childTnLst>
                                </p:cTn>
                              </p:par>
                              <p:par>
                                <p:cTn id="127" presetID="1" presetClass="entr" presetSubtype="0" fill="hold" nodeType="withEffect">
                                  <p:stCondLst>
                                    <p:cond delay="0"/>
                                  </p:stCondLst>
                                  <p:childTnLst>
                                    <p:set>
                                      <p:cBhvr>
                                        <p:cTn id="128" dur="1" fill="hold">
                                          <p:stCondLst>
                                            <p:cond delay="0"/>
                                          </p:stCondLst>
                                        </p:cTn>
                                        <p:tgtEl>
                                          <p:spTgt spid="196"/>
                                        </p:tgtEl>
                                        <p:attrNameLst>
                                          <p:attrName>style.visibility</p:attrName>
                                        </p:attrNameLst>
                                      </p:cBhvr>
                                      <p:to>
                                        <p:strVal val="visible"/>
                                      </p:to>
                                    </p:set>
                                  </p:childTnLst>
                                </p:cTn>
                              </p:par>
                            </p:childTnLst>
                          </p:cTn>
                        </p:par>
                      </p:childTnLst>
                    </p:cTn>
                  </p:par>
                  <p:par>
                    <p:cTn id="129" fill="hold">
                      <p:stCondLst>
                        <p:cond delay="indefinite"/>
                      </p:stCondLst>
                      <p:childTnLst>
                        <p:par>
                          <p:cTn id="130" fill="hold">
                            <p:stCondLst>
                              <p:cond delay="0"/>
                            </p:stCondLst>
                            <p:childTnLst>
                              <p:par>
                                <p:cTn id="131" presetID="1" presetClass="entr" presetSubtype="0" fill="hold" nodeType="clickEffect">
                                  <p:stCondLst>
                                    <p:cond delay="0"/>
                                  </p:stCondLst>
                                  <p:childTnLst>
                                    <p:set>
                                      <p:cBhvr>
                                        <p:cTn id="132" dur="1" fill="hold">
                                          <p:stCondLst>
                                            <p:cond delay="0"/>
                                          </p:stCondLst>
                                        </p:cTn>
                                        <p:tgtEl>
                                          <p:spTgt spid="91"/>
                                        </p:tgtEl>
                                        <p:attrNameLst>
                                          <p:attrName>style.visibility</p:attrName>
                                        </p:attrNameLst>
                                      </p:cBhvr>
                                      <p:to>
                                        <p:strVal val="visible"/>
                                      </p:to>
                                    </p:set>
                                  </p:childTnLst>
                                </p:cTn>
                              </p:par>
                              <p:par>
                                <p:cTn id="133" presetID="1" presetClass="entr" presetSubtype="0" fill="hold" grpId="0" nodeType="withEffect">
                                  <p:stCondLst>
                                    <p:cond delay="0"/>
                                  </p:stCondLst>
                                  <p:childTnLst>
                                    <p:set>
                                      <p:cBhvr>
                                        <p:cTn id="134" dur="1" fill="hold">
                                          <p:stCondLst>
                                            <p:cond delay="0"/>
                                          </p:stCondLst>
                                        </p:cTn>
                                        <p:tgtEl>
                                          <p:spTgt spid="231"/>
                                        </p:tgtEl>
                                        <p:attrNameLst>
                                          <p:attrName>style.visibility</p:attrName>
                                        </p:attrNameLst>
                                      </p:cBhvr>
                                      <p:to>
                                        <p:strVal val="visible"/>
                                      </p:to>
                                    </p:set>
                                  </p:childTnLst>
                                </p:cTn>
                              </p:par>
                              <p:par>
                                <p:cTn id="135" presetID="1" presetClass="entr" presetSubtype="0" fill="hold" grpId="0" nodeType="withEffect">
                                  <p:stCondLst>
                                    <p:cond delay="0"/>
                                  </p:stCondLst>
                                  <p:childTnLst>
                                    <p:set>
                                      <p:cBhvr>
                                        <p:cTn id="136" dur="1" fill="hold">
                                          <p:stCondLst>
                                            <p:cond delay="0"/>
                                          </p:stCondLst>
                                        </p:cTn>
                                        <p:tgtEl>
                                          <p:spTgt spid="67"/>
                                        </p:tgtEl>
                                        <p:attrNameLst>
                                          <p:attrName>style.visibility</p:attrName>
                                        </p:attrNameLst>
                                      </p:cBhvr>
                                      <p:to>
                                        <p:strVal val="visible"/>
                                      </p:to>
                                    </p:set>
                                  </p:childTnLst>
                                </p:cTn>
                              </p:par>
                              <p:par>
                                <p:cTn id="137" presetID="1" presetClass="entr" presetSubtype="0" fill="hold" grpId="0" nodeType="withEffect">
                                  <p:stCondLst>
                                    <p:cond delay="0"/>
                                  </p:stCondLst>
                                  <p:childTnLst>
                                    <p:set>
                                      <p:cBhvr>
                                        <p:cTn id="138" dur="1" fill="hold">
                                          <p:stCondLst>
                                            <p:cond delay="0"/>
                                          </p:stCondLst>
                                        </p:cTn>
                                        <p:tgtEl>
                                          <p:spTgt spid="163"/>
                                        </p:tgtEl>
                                        <p:attrNameLst>
                                          <p:attrName>style.visibility</p:attrName>
                                        </p:attrNameLst>
                                      </p:cBhvr>
                                      <p:to>
                                        <p:strVal val="visible"/>
                                      </p:to>
                                    </p:set>
                                  </p:childTnLst>
                                </p:cTn>
                              </p:par>
                            </p:childTnLst>
                          </p:cTn>
                        </p:par>
                      </p:childTnLst>
                    </p:cTn>
                  </p:par>
                  <p:par>
                    <p:cTn id="139" fill="hold">
                      <p:stCondLst>
                        <p:cond delay="indefinite"/>
                      </p:stCondLst>
                      <p:childTnLst>
                        <p:par>
                          <p:cTn id="140" fill="hold">
                            <p:stCondLst>
                              <p:cond delay="0"/>
                            </p:stCondLst>
                            <p:childTnLst>
                              <p:par>
                                <p:cTn id="141" presetID="1" presetClass="entr" presetSubtype="0" fill="hold" nodeType="clickEffect">
                                  <p:stCondLst>
                                    <p:cond delay="0"/>
                                  </p:stCondLst>
                                  <p:childTnLst>
                                    <p:set>
                                      <p:cBhvr>
                                        <p:cTn id="142" dur="1" fill="hold">
                                          <p:stCondLst>
                                            <p:cond delay="0"/>
                                          </p:stCondLst>
                                        </p:cTn>
                                        <p:tgtEl>
                                          <p:spTgt spid="155"/>
                                        </p:tgtEl>
                                        <p:attrNameLst>
                                          <p:attrName>style.visibility</p:attrName>
                                        </p:attrNameLst>
                                      </p:cBhvr>
                                      <p:to>
                                        <p:strVal val="visible"/>
                                      </p:to>
                                    </p:set>
                                  </p:childTnLst>
                                </p:cTn>
                              </p:par>
                              <p:par>
                                <p:cTn id="143" presetID="1" presetClass="entr" presetSubtype="0" fill="hold" grpId="0" nodeType="withEffect">
                                  <p:stCondLst>
                                    <p:cond delay="0"/>
                                  </p:stCondLst>
                                  <p:childTnLst>
                                    <p:set>
                                      <p:cBhvr>
                                        <p:cTn id="144" dur="1" fill="hold">
                                          <p:stCondLst>
                                            <p:cond delay="0"/>
                                          </p:stCondLst>
                                        </p:cTn>
                                        <p:tgtEl>
                                          <p:spTgt spid="233"/>
                                        </p:tgtEl>
                                        <p:attrNameLst>
                                          <p:attrName>style.visibility</p:attrName>
                                        </p:attrNameLst>
                                      </p:cBhvr>
                                      <p:to>
                                        <p:strVal val="visible"/>
                                      </p:to>
                                    </p:set>
                                  </p:childTnLst>
                                </p:cTn>
                              </p:par>
                              <p:par>
                                <p:cTn id="145" presetID="1" presetClass="exit" presetSubtype="0" fill="hold" grpId="1" nodeType="withEffect">
                                  <p:stCondLst>
                                    <p:cond delay="0"/>
                                  </p:stCondLst>
                                  <p:childTnLst>
                                    <p:set>
                                      <p:cBhvr>
                                        <p:cTn id="146" dur="1" fill="hold">
                                          <p:stCondLst>
                                            <p:cond delay="0"/>
                                          </p:stCondLst>
                                        </p:cTn>
                                        <p:tgtEl>
                                          <p:spTgt spid="231"/>
                                        </p:tgtEl>
                                        <p:attrNameLst>
                                          <p:attrName>style.visibility</p:attrName>
                                        </p:attrNameLst>
                                      </p:cBhvr>
                                      <p:to>
                                        <p:strVal val="hidden"/>
                                      </p:to>
                                    </p:set>
                                  </p:childTnLst>
                                </p:cTn>
                              </p:par>
                              <p:par>
                                <p:cTn id="147" presetID="1" presetClass="entr" presetSubtype="0" fill="hold" grpId="0" nodeType="withEffect">
                                  <p:stCondLst>
                                    <p:cond delay="0"/>
                                  </p:stCondLst>
                                  <p:childTnLst>
                                    <p:set>
                                      <p:cBhvr>
                                        <p:cTn id="148" dur="1" fill="hold">
                                          <p:stCondLst>
                                            <p:cond delay="0"/>
                                          </p:stCondLst>
                                        </p:cTn>
                                        <p:tgtEl>
                                          <p:spTgt spid="66"/>
                                        </p:tgtEl>
                                        <p:attrNameLst>
                                          <p:attrName>style.visibility</p:attrName>
                                        </p:attrNameLst>
                                      </p:cBhvr>
                                      <p:to>
                                        <p:strVal val="visible"/>
                                      </p:to>
                                    </p:set>
                                  </p:childTnLst>
                                </p:cTn>
                              </p:par>
                            </p:childTnLst>
                          </p:cTn>
                        </p:par>
                      </p:childTnLst>
                    </p:cTn>
                  </p:par>
                  <p:par>
                    <p:cTn id="149" fill="hold">
                      <p:stCondLst>
                        <p:cond delay="indefinite"/>
                      </p:stCondLst>
                      <p:childTnLst>
                        <p:par>
                          <p:cTn id="150" fill="hold">
                            <p:stCondLst>
                              <p:cond delay="0"/>
                            </p:stCondLst>
                            <p:childTnLst>
                              <p:par>
                                <p:cTn id="151" presetID="1" presetClass="entr" presetSubtype="0" fill="hold" nodeType="clickEffect">
                                  <p:stCondLst>
                                    <p:cond delay="0"/>
                                  </p:stCondLst>
                                  <p:childTnLst>
                                    <p:set>
                                      <p:cBhvr>
                                        <p:cTn id="152" dur="1" fill="hold">
                                          <p:stCondLst>
                                            <p:cond delay="0"/>
                                          </p:stCondLst>
                                        </p:cTn>
                                        <p:tgtEl>
                                          <p:spTgt spid="181"/>
                                        </p:tgtEl>
                                        <p:attrNameLst>
                                          <p:attrName>style.visibility</p:attrName>
                                        </p:attrNameLst>
                                      </p:cBhvr>
                                      <p:to>
                                        <p:strVal val="visible"/>
                                      </p:to>
                                    </p:set>
                                  </p:childTnLst>
                                </p:cTn>
                              </p:par>
                              <p:par>
                                <p:cTn id="153" presetID="1" presetClass="entr" presetSubtype="0" fill="hold" grpId="1" nodeType="withEffect">
                                  <p:stCondLst>
                                    <p:cond delay="0"/>
                                  </p:stCondLst>
                                  <p:childTnLst>
                                    <p:set>
                                      <p:cBhvr>
                                        <p:cTn id="154" dur="1" fill="hold">
                                          <p:stCondLst>
                                            <p:cond delay="0"/>
                                          </p:stCondLst>
                                        </p:cTn>
                                        <p:tgtEl>
                                          <p:spTgt spid="234"/>
                                        </p:tgtEl>
                                        <p:attrNameLst>
                                          <p:attrName>style.visibility</p:attrName>
                                        </p:attrNameLst>
                                      </p:cBhvr>
                                      <p:to>
                                        <p:strVal val="visible"/>
                                      </p:to>
                                    </p:set>
                                  </p:childTnLst>
                                </p:cTn>
                              </p:par>
                              <p:par>
                                <p:cTn id="155" presetID="1" presetClass="exit" presetSubtype="0" fill="hold" grpId="1" nodeType="withEffect">
                                  <p:stCondLst>
                                    <p:cond delay="0"/>
                                  </p:stCondLst>
                                  <p:childTnLst>
                                    <p:set>
                                      <p:cBhvr>
                                        <p:cTn id="156" dur="1" fill="hold">
                                          <p:stCondLst>
                                            <p:cond delay="0"/>
                                          </p:stCondLst>
                                        </p:cTn>
                                        <p:tgtEl>
                                          <p:spTgt spid="233"/>
                                        </p:tgtEl>
                                        <p:attrNameLst>
                                          <p:attrName>style.visibility</p:attrName>
                                        </p:attrNameLst>
                                      </p:cBhvr>
                                      <p:to>
                                        <p:strVal val="hidden"/>
                                      </p:to>
                                    </p:set>
                                  </p:childTnLst>
                                </p:cTn>
                              </p:par>
                              <p:par>
                                <p:cTn id="157" presetID="1" presetClass="entr" presetSubtype="0" fill="hold" grpId="0" nodeType="withEffect">
                                  <p:stCondLst>
                                    <p:cond delay="0"/>
                                  </p:stCondLst>
                                  <p:childTnLst>
                                    <p:set>
                                      <p:cBhvr>
                                        <p:cTn id="158" dur="1" fill="hold">
                                          <p:stCondLst>
                                            <p:cond delay="0"/>
                                          </p:stCondLst>
                                        </p:cTn>
                                        <p:tgtEl>
                                          <p:spTgt spid="65"/>
                                        </p:tgtEl>
                                        <p:attrNameLst>
                                          <p:attrName>style.visibility</p:attrName>
                                        </p:attrNameLst>
                                      </p:cBhvr>
                                      <p:to>
                                        <p:strVal val="visible"/>
                                      </p:to>
                                    </p:set>
                                  </p:childTnLst>
                                </p:cTn>
                              </p:par>
                            </p:childTnLst>
                          </p:cTn>
                        </p:par>
                      </p:childTnLst>
                    </p:cTn>
                  </p:par>
                  <p:par>
                    <p:cTn id="159" fill="hold">
                      <p:stCondLst>
                        <p:cond delay="indefinite"/>
                      </p:stCondLst>
                      <p:childTnLst>
                        <p:par>
                          <p:cTn id="160" fill="hold">
                            <p:stCondLst>
                              <p:cond delay="0"/>
                            </p:stCondLst>
                            <p:childTnLst>
                              <p:par>
                                <p:cTn id="161" presetID="1" presetClass="exit" presetSubtype="0" fill="hold" grpId="0" nodeType="clickEffect">
                                  <p:stCondLst>
                                    <p:cond delay="0"/>
                                  </p:stCondLst>
                                  <p:childTnLst>
                                    <p:set>
                                      <p:cBhvr>
                                        <p:cTn id="162" dur="1" fill="hold">
                                          <p:stCondLst>
                                            <p:cond delay="0"/>
                                          </p:stCondLst>
                                        </p:cTn>
                                        <p:tgtEl>
                                          <p:spTgt spid="234"/>
                                        </p:tgtEl>
                                        <p:attrNameLst>
                                          <p:attrName>style.visibility</p:attrName>
                                        </p:attrNameLst>
                                      </p:cBhvr>
                                      <p:to>
                                        <p:strVal val="hidden"/>
                                      </p:to>
                                    </p:set>
                                  </p:childTnLst>
                                </p:cTn>
                              </p:par>
                              <p:par>
                                <p:cTn id="163" presetID="1" presetClass="entr" presetSubtype="0" fill="hold" nodeType="withEffect">
                                  <p:stCondLst>
                                    <p:cond delay="0"/>
                                  </p:stCondLst>
                                  <p:childTnLst>
                                    <p:set>
                                      <p:cBhvr>
                                        <p:cTn id="164" dur="1" fill="hold">
                                          <p:stCondLst>
                                            <p:cond delay="0"/>
                                          </p:stCondLst>
                                        </p:cTn>
                                        <p:tgtEl>
                                          <p:spTgt spid="208"/>
                                        </p:tgtEl>
                                        <p:attrNameLst>
                                          <p:attrName>style.visibility</p:attrName>
                                        </p:attrNameLst>
                                      </p:cBhvr>
                                      <p:to>
                                        <p:strVal val="visible"/>
                                      </p:to>
                                    </p:set>
                                  </p:childTnLst>
                                </p:cTn>
                              </p:par>
                              <p:par>
                                <p:cTn id="165" presetID="1" presetClass="entr" presetSubtype="0" fill="hold" grpId="0" nodeType="withEffect">
                                  <p:stCondLst>
                                    <p:cond delay="0"/>
                                  </p:stCondLst>
                                  <p:childTnLst>
                                    <p:set>
                                      <p:cBhvr>
                                        <p:cTn id="166" dur="1" fill="hold">
                                          <p:stCondLst>
                                            <p:cond delay="0"/>
                                          </p:stCondLst>
                                        </p:cTn>
                                        <p:tgtEl>
                                          <p:spTgt spid="2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3" grpId="0"/>
      <p:bldP spid="233" grpId="1"/>
      <p:bldP spid="65" grpId="0"/>
      <p:bldP spid="66" grpId="0"/>
      <p:bldP spid="67" grpId="0"/>
      <p:bldP spid="235" grpId="0"/>
      <p:bldP spid="234" grpId="0"/>
      <p:bldP spid="234" grpId="1"/>
      <p:bldP spid="35" grpId="0" animBg="1"/>
      <p:bldP spid="38" grpId="0" animBg="1"/>
      <p:bldP spid="39" grpId="0" animBg="1"/>
      <p:bldP spid="40" grpId="0" animBg="1"/>
      <p:bldP spid="118" grpId="0"/>
      <p:bldP spid="163" grpId="0" animBg="1"/>
      <p:bldP spid="29" grpId="0"/>
      <p:bldP spid="34" grpId="0"/>
      <p:bldP spid="231" grpId="0"/>
      <p:bldP spid="231" grpId="1"/>
      <p:bldP spid="96" grpId="0" animBg="1"/>
      <p:bldP spid="108" grpId="0" animBg="1"/>
      <p:bldP spid="113" grpId="0" animBg="1"/>
      <p:bldP spid="122" grpId="0" animBg="1"/>
      <p:bldP spid="123"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51" grpId="0" animBg="1"/>
      <p:bldP spid="152" grpId="0" animBg="1"/>
      <p:bldP spid="153" grpId="0" animBg="1"/>
      <p:bldP spid="154" grpId="0" animBg="1"/>
      <p:bldP spid="157" grpId="0" animBg="1"/>
      <p:bldP spid="158" grpId="0" animBg="1"/>
      <p:bldP spid="159" grpId="0" animBg="1"/>
      <p:bldP spid="160" grpId="0" animBg="1"/>
      <p:bldP spid="161" grpId="0" animBg="1"/>
      <p:bldP spid="162" grpId="0" animBg="1"/>
      <p:bldP spid="164" grpId="0" animBg="1"/>
      <p:bldP spid="165" grpId="0" animBg="1"/>
      <p:bldP spid="170" grpId="0" animBg="1"/>
      <p:bldP spid="171" grpId="0" animBg="1"/>
      <p:bldP spid="172" grpId="0" animBg="1"/>
      <p:bldP spid="173" grpId="0" animBg="1"/>
      <p:bldP spid="175"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ZoneTexte 5">
            <a:extLst>
              <a:ext uri="{FF2B5EF4-FFF2-40B4-BE49-F238E27FC236}">
                <a16:creationId xmlns:a16="http://schemas.microsoft.com/office/drawing/2014/main" id="{0BA8B797-9401-F48C-38D2-E958AB39956E}"/>
              </a:ext>
            </a:extLst>
          </p:cNvPr>
          <p:cNvSpPr txBox="1"/>
          <p:nvPr>
            <p:custDataLst>
              <p:tags r:id="rId1"/>
            </p:custDataLst>
          </p:nvPr>
        </p:nvSpPr>
        <p:spPr>
          <a:xfrm>
            <a:off x="502272" y="1229682"/>
            <a:ext cx="5110645" cy="646331"/>
          </a:xfrm>
          <a:prstGeom prst="rect">
            <a:avLst/>
          </a:prstGeom>
          <a:solidFill>
            <a:srgbClr val="EEF6F6"/>
          </a:solidFill>
          <a:ln w="3175">
            <a:solidFill>
              <a:schemeClr val="tx1">
                <a:lumMod val="75000"/>
                <a:lumOff val="25000"/>
              </a:schemeClr>
            </a:solidFill>
            <a:prstDash val="dash"/>
          </a:ln>
        </p:spPr>
        <p:txBody>
          <a:bodyPr wrap="square" rtlCol="0">
            <a:spAutoFit/>
          </a:bodyPr>
          <a:lstStyle/>
          <a:p>
            <a:pPr fontAlgn="base"/>
            <a:r>
              <a:rPr lang="en-US"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a:t>
            </a:r>
            <a:r>
              <a:rPr lang="en-US" dirty="0">
                <a:solidFill>
                  <a:schemeClr val="tx1">
                    <a:lumMod val="65000"/>
                    <a:lumOff val="35000"/>
                  </a:schemeClr>
                </a:solidFill>
                <a:latin typeface="Segoe UI" panose="020B0502040204020203" pitchFamily="34" charset="0"/>
                <a:cs typeface="Segoe UI" panose="020B0502040204020203" pitchFamily="34" charset="0"/>
              </a:rPr>
              <a:t>Characterization of mineral content and mechanical properties of CL and its surroundings</a:t>
            </a:r>
          </a:p>
        </p:txBody>
      </p:sp>
      <p:sp>
        <p:nvSpPr>
          <p:cNvPr id="5" name="ZoneTexte 4">
            <a:extLst>
              <a:ext uri="{FF2B5EF4-FFF2-40B4-BE49-F238E27FC236}">
                <a16:creationId xmlns:a16="http://schemas.microsoft.com/office/drawing/2014/main" id="{E933E17D-99C1-37A6-A631-9F92506185FC}"/>
              </a:ext>
            </a:extLst>
          </p:cNvPr>
          <p:cNvSpPr txBox="1"/>
          <p:nvPr>
            <p:custDataLst>
              <p:tags r:id="rId2"/>
            </p:custDataLst>
          </p:nvPr>
        </p:nvSpPr>
        <p:spPr>
          <a:xfrm>
            <a:off x="502271" y="2451294"/>
            <a:ext cx="5470044" cy="646331"/>
          </a:xfrm>
          <a:prstGeom prst="rect">
            <a:avLst/>
          </a:prstGeom>
          <a:solidFill>
            <a:srgbClr val="EEF6F6"/>
          </a:solidFill>
          <a:ln w="3175">
            <a:solidFill>
              <a:schemeClr val="tx1">
                <a:lumMod val="75000"/>
                <a:lumOff val="25000"/>
              </a:schemeClr>
            </a:solidFill>
            <a:prstDash val="dash"/>
          </a:ln>
        </p:spPr>
        <p:txBody>
          <a:bodyPr wrap="square" rtlCol="0">
            <a:spAutoFit/>
          </a:bodyPr>
          <a:lstStyle/>
          <a:p>
            <a:pPr algn="ctr" fontAlgn="base"/>
            <a:r>
              <a:rPr lang="en-US" b="1" dirty="0">
                <a:solidFill>
                  <a:schemeClr val="tx1">
                    <a:lumMod val="65000"/>
                    <a:lumOff val="35000"/>
                  </a:schemeClr>
                </a:solidFill>
                <a:latin typeface="Segoe UI" panose="020B0502040204020203" pitchFamily="34" charset="0"/>
                <a:cs typeface="Segoe UI" panose="020B0502040204020203" pitchFamily="34" charset="0"/>
              </a:rPr>
              <a:t>Mineral content</a:t>
            </a:r>
            <a:r>
              <a:rPr lang="en-US" dirty="0">
                <a:solidFill>
                  <a:schemeClr val="tx1">
                    <a:lumMod val="65000"/>
                    <a:lumOff val="35000"/>
                  </a:schemeClr>
                </a:solidFill>
                <a:latin typeface="Segoe UI" panose="020B0502040204020203" pitchFamily="34" charset="0"/>
                <a:cs typeface="Segoe UI" panose="020B0502040204020203" pitchFamily="34" charset="0"/>
              </a:rPr>
              <a:t>: Is there a relationship between the mineral content of CL and of surrounding bone?</a:t>
            </a:r>
            <a:r>
              <a:rPr lang="en-US"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a:t>
            </a:r>
          </a:p>
        </p:txBody>
      </p:sp>
      <p:sp>
        <p:nvSpPr>
          <p:cNvPr id="594" name="ZoneTexte 593">
            <a:extLst>
              <a:ext uri="{FF2B5EF4-FFF2-40B4-BE49-F238E27FC236}">
                <a16:creationId xmlns:a16="http://schemas.microsoft.com/office/drawing/2014/main" id="{C6F33CCC-09F0-66E4-2A4E-959BD4E5B0C5}"/>
              </a:ext>
            </a:extLst>
          </p:cNvPr>
          <p:cNvSpPr txBox="1"/>
          <p:nvPr>
            <p:custDataLst>
              <p:tags r:id="rId3"/>
            </p:custDataLst>
          </p:nvPr>
        </p:nvSpPr>
        <p:spPr>
          <a:xfrm>
            <a:off x="6476621" y="2454106"/>
            <a:ext cx="5155078" cy="646331"/>
          </a:xfrm>
          <a:prstGeom prst="rect">
            <a:avLst/>
          </a:prstGeom>
          <a:solidFill>
            <a:srgbClr val="EEF6F6"/>
          </a:solidFill>
          <a:ln w="3175">
            <a:solidFill>
              <a:schemeClr val="tx1">
                <a:lumMod val="75000"/>
                <a:lumOff val="25000"/>
              </a:schemeClr>
            </a:solidFill>
            <a:prstDash val="dash"/>
          </a:ln>
        </p:spPr>
        <p:txBody>
          <a:bodyPr wrap="square" rtlCol="0">
            <a:spAutoFit/>
          </a:bodyPr>
          <a:lstStyle/>
          <a:p>
            <a:pPr algn="ctr" fontAlgn="base"/>
            <a:r>
              <a:rPr lang="en-US" b="1" dirty="0">
                <a:solidFill>
                  <a:schemeClr val="tx1">
                    <a:lumMod val="65000"/>
                    <a:lumOff val="35000"/>
                  </a:schemeClr>
                </a:solidFill>
                <a:latin typeface="Segoe UI" panose="020B0502040204020203" pitchFamily="34" charset="0"/>
                <a:cs typeface="Segoe UI" panose="020B0502040204020203" pitchFamily="34" charset="0"/>
              </a:rPr>
              <a:t>Mechanical properties</a:t>
            </a:r>
            <a:r>
              <a:rPr lang="en-US" dirty="0">
                <a:solidFill>
                  <a:schemeClr val="tx1">
                    <a:lumMod val="65000"/>
                    <a:lumOff val="35000"/>
                  </a:schemeClr>
                </a:solidFill>
                <a:latin typeface="Segoe UI" panose="020B0502040204020203" pitchFamily="34" charset="0"/>
                <a:cs typeface="Segoe UI" panose="020B0502040204020203" pitchFamily="34" charset="0"/>
              </a:rPr>
              <a:t>: Is CL stiffer or more compliant than corresponding </a:t>
            </a:r>
            <a:r>
              <a:rPr lang="en-US" dirty="0" err="1">
                <a:solidFill>
                  <a:schemeClr val="tx1">
                    <a:lumMod val="65000"/>
                    <a:lumOff val="35000"/>
                  </a:schemeClr>
                </a:solidFill>
                <a:latin typeface="Segoe UI" panose="020B0502040204020203" pitchFamily="34" charset="0"/>
                <a:cs typeface="Segoe UI" panose="020B0502040204020203" pitchFamily="34" charset="0"/>
              </a:rPr>
              <a:t>osteonal</a:t>
            </a:r>
            <a:r>
              <a:rPr lang="en-US" dirty="0">
                <a:solidFill>
                  <a:schemeClr val="tx1">
                    <a:lumMod val="65000"/>
                    <a:lumOff val="35000"/>
                  </a:schemeClr>
                </a:solidFill>
                <a:latin typeface="Segoe UI" panose="020B0502040204020203" pitchFamily="34" charset="0"/>
                <a:cs typeface="Segoe UI" panose="020B0502040204020203" pitchFamily="34" charset="0"/>
              </a:rPr>
              <a:t> bone?</a:t>
            </a:r>
          </a:p>
        </p:txBody>
      </p:sp>
      <p:sp>
        <p:nvSpPr>
          <p:cNvPr id="3" name="Rectangle 2">
            <a:extLst>
              <a:ext uri="{FF2B5EF4-FFF2-40B4-BE49-F238E27FC236}">
                <a16:creationId xmlns:a16="http://schemas.microsoft.com/office/drawing/2014/main" id="{A2212B34-3D0B-C977-FFE7-68D4CE844D7F}"/>
              </a:ext>
            </a:extLst>
          </p:cNvPr>
          <p:cNvSpPr/>
          <p:nvPr>
            <p:custDataLst>
              <p:tags r:id="rId4"/>
            </p:custDataLst>
          </p:nvPr>
        </p:nvSpPr>
        <p:spPr>
          <a:xfrm>
            <a:off x="0" y="6176963"/>
            <a:ext cx="12192000" cy="681037"/>
          </a:xfrm>
          <a:prstGeom prst="rect">
            <a:avLst/>
          </a:prstGeom>
          <a:solidFill>
            <a:srgbClr val="4E9698"/>
          </a:solidFill>
          <a:ln>
            <a:solidFill>
              <a:srgbClr val="54A4A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8" name="Picture 4" descr="https://lh5.googleusercontent.com/vTbrx3h74wohvWzTWTv_QDMYgF2bQ52fjNbiTV8YTc3xOVTrjKa1Es-LpOIlfa3K02g8eUIDxjLhQqsnoWe11gknnBe128hl4c1YUAw0qD1oRCsXWc_MWdnfbA3EaYTAQmT-r_uRifI">
            <a:extLst>
              <a:ext uri="{FF2B5EF4-FFF2-40B4-BE49-F238E27FC236}">
                <a16:creationId xmlns:a16="http://schemas.microsoft.com/office/drawing/2014/main" id="{4065A02E-1CE9-46D3-A044-A85116FA05C2}"/>
              </a:ext>
            </a:extLst>
          </p:cNvPr>
          <p:cNvPicPr>
            <a:picLocks noChangeAspect="1" noChangeArrowheads="1"/>
          </p:cNvPicPr>
          <p:nvPr>
            <p:custDataLst>
              <p:tags r:id="rId5"/>
            </p:custDataLst>
          </p:nvPr>
        </p:nvPicPr>
        <p:blipFill>
          <a:blip r:embed="rId30" cstate="print">
            <a:extLst>
              <a:ext uri="{28A0092B-C50C-407E-A947-70E740481C1C}">
                <a14:useLocalDpi xmlns:a14="http://schemas.microsoft.com/office/drawing/2010/main" val="0"/>
              </a:ext>
            </a:extLst>
          </a:blip>
          <a:srcRect/>
          <a:stretch>
            <a:fillRect/>
          </a:stretch>
        </p:blipFill>
        <p:spPr bwMode="auto">
          <a:xfrm>
            <a:off x="10395274" y="0"/>
            <a:ext cx="1796726" cy="772593"/>
          </a:xfrm>
          <a:prstGeom prst="rect">
            <a:avLst/>
          </a:prstGeom>
          <a:noFill/>
          <a:extLst>
            <a:ext uri="{909E8E84-426E-40DD-AFC4-6F175D3DCCD1}">
              <a14:hiddenFill xmlns:a14="http://schemas.microsoft.com/office/drawing/2010/main">
                <a:solidFill>
                  <a:srgbClr val="FFFFFF"/>
                </a:solidFill>
              </a14:hiddenFill>
            </a:ext>
          </a:extLst>
        </p:spPr>
      </p:pic>
      <p:grpSp>
        <p:nvGrpSpPr>
          <p:cNvPr id="46" name="Groupe 45">
            <a:extLst>
              <a:ext uri="{FF2B5EF4-FFF2-40B4-BE49-F238E27FC236}">
                <a16:creationId xmlns:a16="http://schemas.microsoft.com/office/drawing/2014/main" id="{2ADB3B14-A2B0-6E27-4E9A-ECCA573D2CE2}"/>
              </a:ext>
            </a:extLst>
          </p:cNvPr>
          <p:cNvGrpSpPr>
            <a:grpSpLocks noChangeAspect="1"/>
          </p:cNvGrpSpPr>
          <p:nvPr>
            <p:custDataLst>
              <p:tags r:id="rId6"/>
            </p:custDataLst>
          </p:nvPr>
        </p:nvGrpSpPr>
        <p:grpSpPr>
          <a:xfrm>
            <a:off x="5884330" y="780794"/>
            <a:ext cx="741451" cy="1453931"/>
            <a:chOff x="1126741" y="913505"/>
            <a:chExt cx="1717887" cy="3368651"/>
          </a:xfrm>
        </p:grpSpPr>
        <p:sp>
          <p:nvSpPr>
            <p:cNvPr id="19" name="Forme libre 1">
              <a:extLst>
                <a:ext uri="{FF2B5EF4-FFF2-40B4-BE49-F238E27FC236}">
                  <a16:creationId xmlns:a16="http://schemas.microsoft.com/office/drawing/2014/main" id="{AEBDE6CD-1A92-2A11-1193-7867BDCD4423}"/>
                </a:ext>
              </a:extLst>
            </p:cNvPr>
            <p:cNvSpPr/>
            <p:nvPr/>
          </p:nvSpPr>
          <p:spPr>
            <a:xfrm>
              <a:off x="1126741" y="913505"/>
              <a:ext cx="1717887" cy="3368651"/>
            </a:xfrm>
            <a:custGeom>
              <a:avLst/>
              <a:gdLst>
                <a:gd name="connsiteX0" fmla="*/ 320040 w 1722120"/>
                <a:gd name="connsiteY0" fmla="*/ 3261360 h 3291841"/>
                <a:gd name="connsiteX1" fmla="*/ 312420 w 1722120"/>
                <a:gd name="connsiteY1" fmla="*/ 3223260 h 3291841"/>
                <a:gd name="connsiteX2" fmla="*/ 304800 w 1722120"/>
                <a:gd name="connsiteY2" fmla="*/ 3192780 h 3291841"/>
                <a:gd name="connsiteX3" fmla="*/ 297180 w 1722120"/>
                <a:gd name="connsiteY3" fmla="*/ 3101340 h 3291841"/>
                <a:gd name="connsiteX4" fmla="*/ 289560 w 1722120"/>
                <a:gd name="connsiteY4" fmla="*/ 3055620 h 3291841"/>
                <a:gd name="connsiteX5" fmla="*/ 274320 w 1722120"/>
                <a:gd name="connsiteY5" fmla="*/ 2948940 h 3291841"/>
                <a:gd name="connsiteX6" fmla="*/ 266700 w 1722120"/>
                <a:gd name="connsiteY6" fmla="*/ 2796540 h 3291841"/>
                <a:gd name="connsiteX7" fmla="*/ 259080 w 1722120"/>
                <a:gd name="connsiteY7" fmla="*/ 2766060 h 3291841"/>
                <a:gd name="connsiteX8" fmla="*/ 243840 w 1722120"/>
                <a:gd name="connsiteY8" fmla="*/ 2674620 h 3291841"/>
                <a:gd name="connsiteX9" fmla="*/ 236220 w 1722120"/>
                <a:gd name="connsiteY9" fmla="*/ 2575560 h 3291841"/>
                <a:gd name="connsiteX10" fmla="*/ 228600 w 1722120"/>
                <a:gd name="connsiteY10" fmla="*/ 2423160 h 3291841"/>
                <a:gd name="connsiteX11" fmla="*/ 213360 w 1722120"/>
                <a:gd name="connsiteY11" fmla="*/ 2324100 h 3291841"/>
                <a:gd name="connsiteX12" fmla="*/ 205740 w 1722120"/>
                <a:gd name="connsiteY12" fmla="*/ 2270760 h 3291841"/>
                <a:gd name="connsiteX13" fmla="*/ 198120 w 1722120"/>
                <a:gd name="connsiteY13" fmla="*/ 2225040 h 3291841"/>
                <a:gd name="connsiteX14" fmla="*/ 190500 w 1722120"/>
                <a:gd name="connsiteY14" fmla="*/ 1143000 h 3291841"/>
                <a:gd name="connsiteX15" fmla="*/ 182880 w 1722120"/>
                <a:gd name="connsiteY15" fmla="*/ 1120140 h 3291841"/>
                <a:gd name="connsiteX16" fmla="*/ 167640 w 1722120"/>
                <a:gd name="connsiteY16" fmla="*/ 1059180 h 3291841"/>
                <a:gd name="connsiteX17" fmla="*/ 160020 w 1722120"/>
                <a:gd name="connsiteY17" fmla="*/ 1036320 h 3291841"/>
                <a:gd name="connsiteX18" fmla="*/ 114300 w 1722120"/>
                <a:gd name="connsiteY18" fmla="*/ 990600 h 3291841"/>
                <a:gd name="connsiteX19" fmla="*/ 99060 w 1722120"/>
                <a:gd name="connsiteY19" fmla="*/ 967740 h 3291841"/>
                <a:gd name="connsiteX20" fmla="*/ 53340 w 1722120"/>
                <a:gd name="connsiteY20" fmla="*/ 922020 h 3291841"/>
                <a:gd name="connsiteX21" fmla="*/ 30480 w 1722120"/>
                <a:gd name="connsiteY21" fmla="*/ 876300 h 3291841"/>
                <a:gd name="connsiteX22" fmla="*/ 7620 w 1722120"/>
                <a:gd name="connsiteY22" fmla="*/ 830580 h 3291841"/>
                <a:gd name="connsiteX23" fmla="*/ 0 w 1722120"/>
                <a:gd name="connsiteY23" fmla="*/ 769620 h 3291841"/>
                <a:gd name="connsiteX24" fmla="*/ 15240 w 1722120"/>
                <a:gd name="connsiteY24" fmla="*/ 708660 h 3291841"/>
                <a:gd name="connsiteX25" fmla="*/ 30480 w 1722120"/>
                <a:gd name="connsiteY25" fmla="*/ 685800 h 3291841"/>
                <a:gd name="connsiteX26" fmla="*/ 53340 w 1722120"/>
                <a:gd name="connsiteY26" fmla="*/ 640080 h 3291841"/>
                <a:gd name="connsiteX27" fmla="*/ 68580 w 1722120"/>
                <a:gd name="connsiteY27" fmla="*/ 548640 h 3291841"/>
                <a:gd name="connsiteX28" fmla="*/ 76200 w 1722120"/>
                <a:gd name="connsiteY28" fmla="*/ 525780 h 3291841"/>
                <a:gd name="connsiteX29" fmla="*/ 91440 w 1722120"/>
                <a:gd name="connsiteY29" fmla="*/ 502920 h 3291841"/>
                <a:gd name="connsiteX30" fmla="*/ 99060 w 1722120"/>
                <a:gd name="connsiteY30" fmla="*/ 472440 h 3291841"/>
                <a:gd name="connsiteX31" fmla="*/ 160020 w 1722120"/>
                <a:gd name="connsiteY31" fmla="*/ 457200 h 3291841"/>
                <a:gd name="connsiteX32" fmla="*/ 167640 w 1722120"/>
                <a:gd name="connsiteY32" fmla="*/ 434340 h 3291841"/>
                <a:gd name="connsiteX33" fmla="*/ 175260 w 1722120"/>
                <a:gd name="connsiteY33" fmla="*/ 342900 h 3291841"/>
                <a:gd name="connsiteX34" fmla="*/ 220980 w 1722120"/>
                <a:gd name="connsiteY34" fmla="*/ 327660 h 3291841"/>
                <a:gd name="connsiteX35" fmla="*/ 243840 w 1722120"/>
                <a:gd name="connsiteY35" fmla="*/ 320040 h 3291841"/>
                <a:gd name="connsiteX36" fmla="*/ 266700 w 1722120"/>
                <a:gd name="connsiteY36" fmla="*/ 312420 h 3291841"/>
                <a:gd name="connsiteX37" fmla="*/ 289560 w 1722120"/>
                <a:gd name="connsiteY37" fmla="*/ 297180 h 3291841"/>
                <a:gd name="connsiteX38" fmla="*/ 335280 w 1722120"/>
                <a:gd name="connsiteY38" fmla="*/ 281940 h 3291841"/>
                <a:gd name="connsiteX39" fmla="*/ 358140 w 1722120"/>
                <a:gd name="connsiteY39" fmla="*/ 274320 h 3291841"/>
                <a:gd name="connsiteX40" fmla="*/ 381000 w 1722120"/>
                <a:gd name="connsiteY40" fmla="*/ 266700 h 3291841"/>
                <a:gd name="connsiteX41" fmla="*/ 403860 w 1722120"/>
                <a:gd name="connsiteY41" fmla="*/ 259080 h 3291841"/>
                <a:gd name="connsiteX42" fmla="*/ 434340 w 1722120"/>
                <a:gd name="connsiteY42" fmla="*/ 251460 h 3291841"/>
                <a:gd name="connsiteX43" fmla="*/ 510540 w 1722120"/>
                <a:gd name="connsiteY43" fmla="*/ 228600 h 3291841"/>
                <a:gd name="connsiteX44" fmla="*/ 533400 w 1722120"/>
                <a:gd name="connsiteY44" fmla="*/ 251460 h 3291841"/>
                <a:gd name="connsiteX45" fmla="*/ 563880 w 1722120"/>
                <a:gd name="connsiteY45" fmla="*/ 297180 h 3291841"/>
                <a:gd name="connsiteX46" fmla="*/ 556260 w 1722120"/>
                <a:gd name="connsiteY46" fmla="*/ 358140 h 3291841"/>
                <a:gd name="connsiteX47" fmla="*/ 548640 w 1722120"/>
                <a:gd name="connsiteY47" fmla="*/ 381000 h 3291841"/>
                <a:gd name="connsiteX48" fmla="*/ 556260 w 1722120"/>
                <a:gd name="connsiteY48" fmla="*/ 449580 h 3291841"/>
                <a:gd name="connsiteX49" fmla="*/ 670560 w 1722120"/>
                <a:gd name="connsiteY49" fmla="*/ 434340 h 3291841"/>
                <a:gd name="connsiteX50" fmla="*/ 701040 w 1722120"/>
                <a:gd name="connsiteY50" fmla="*/ 419100 h 3291841"/>
                <a:gd name="connsiteX51" fmla="*/ 746760 w 1722120"/>
                <a:gd name="connsiteY51" fmla="*/ 403860 h 3291841"/>
                <a:gd name="connsiteX52" fmla="*/ 792480 w 1722120"/>
                <a:gd name="connsiteY52" fmla="*/ 388620 h 3291841"/>
                <a:gd name="connsiteX53" fmla="*/ 815340 w 1722120"/>
                <a:gd name="connsiteY53" fmla="*/ 381000 h 3291841"/>
                <a:gd name="connsiteX54" fmla="*/ 822960 w 1722120"/>
                <a:gd name="connsiteY54" fmla="*/ 358140 h 3291841"/>
                <a:gd name="connsiteX55" fmla="*/ 845820 w 1722120"/>
                <a:gd name="connsiteY55" fmla="*/ 335280 h 3291841"/>
                <a:gd name="connsiteX56" fmla="*/ 861060 w 1722120"/>
                <a:gd name="connsiteY56" fmla="*/ 312420 h 3291841"/>
                <a:gd name="connsiteX57" fmla="*/ 838200 w 1722120"/>
                <a:gd name="connsiteY57" fmla="*/ 259080 h 3291841"/>
                <a:gd name="connsiteX58" fmla="*/ 815340 w 1722120"/>
                <a:gd name="connsiteY58" fmla="*/ 251460 h 3291841"/>
                <a:gd name="connsiteX59" fmla="*/ 838200 w 1722120"/>
                <a:gd name="connsiteY59" fmla="*/ 228600 h 3291841"/>
                <a:gd name="connsiteX60" fmla="*/ 853440 w 1722120"/>
                <a:gd name="connsiteY60" fmla="*/ 205740 h 3291841"/>
                <a:gd name="connsiteX61" fmla="*/ 876300 w 1722120"/>
                <a:gd name="connsiteY61" fmla="*/ 198120 h 3291841"/>
                <a:gd name="connsiteX62" fmla="*/ 929640 w 1722120"/>
                <a:gd name="connsiteY62" fmla="*/ 160020 h 3291841"/>
                <a:gd name="connsiteX63" fmla="*/ 952500 w 1722120"/>
                <a:gd name="connsiteY63" fmla="*/ 152400 h 3291841"/>
                <a:gd name="connsiteX64" fmla="*/ 990600 w 1722120"/>
                <a:gd name="connsiteY64" fmla="*/ 106680 h 3291841"/>
                <a:gd name="connsiteX65" fmla="*/ 1013460 w 1722120"/>
                <a:gd name="connsiteY65" fmla="*/ 99060 h 3291841"/>
                <a:gd name="connsiteX66" fmla="*/ 1036320 w 1722120"/>
                <a:gd name="connsiteY66" fmla="*/ 83820 h 3291841"/>
                <a:gd name="connsiteX67" fmla="*/ 1059180 w 1722120"/>
                <a:gd name="connsiteY67" fmla="*/ 76200 h 3291841"/>
                <a:gd name="connsiteX68" fmla="*/ 1082040 w 1722120"/>
                <a:gd name="connsiteY68" fmla="*/ 60960 h 3291841"/>
                <a:gd name="connsiteX69" fmla="*/ 1112520 w 1722120"/>
                <a:gd name="connsiteY69" fmla="*/ 53340 h 3291841"/>
                <a:gd name="connsiteX70" fmla="*/ 1158240 w 1722120"/>
                <a:gd name="connsiteY70" fmla="*/ 38100 h 3291841"/>
                <a:gd name="connsiteX71" fmla="*/ 1181100 w 1722120"/>
                <a:gd name="connsiteY71" fmla="*/ 15240 h 3291841"/>
                <a:gd name="connsiteX72" fmla="*/ 1264920 w 1722120"/>
                <a:gd name="connsiteY72" fmla="*/ 0 h 3291841"/>
                <a:gd name="connsiteX73" fmla="*/ 1363980 w 1722120"/>
                <a:gd name="connsiteY73" fmla="*/ 7620 h 3291841"/>
                <a:gd name="connsiteX74" fmla="*/ 1386840 w 1722120"/>
                <a:gd name="connsiteY74" fmla="*/ 22860 h 3291841"/>
                <a:gd name="connsiteX75" fmla="*/ 1409700 w 1722120"/>
                <a:gd name="connsiteY75" fmla="*/ 30480 h 3291841"/>
                <a:gd name="connsiteX76" fmla="*/ 1432560 w 1722120"/>
                <a:gd name="connsiteY76" fmla="*/ 45720 h 3291841"/>
                <a:gd name="connsiteX77" fmla="*/ 1485900 w 1722120"/>
                <a:gd name="connsiteY77" fmla="*/ 68580 h 3291841"/>
                <a:gd name="connsiteX78" fmla="*/ 1531620 w 1722120"/>
                <a:gd name="connsiteY78" fmla="*/ 91440 h 3291841"/>
                <a:gd name="connsiteX79" fmla="*/ 1554480 w 1722120"/>
                <a:gd name="connsiteY79" fmla="*/ 114300 h 3291841"/>
                <a:gd name="connsiteX80" fmla="*/ 1577340 w 1722120"/>
                <a:gd name="connsiteY80" fmla="*/ 129540 h 3291841"/>
                <a:gd name="connsiteX81" fmla="*/ 1615440 w 1722120"/>
                <a:gd name="connsiteY81" fmla="*/ 167640 h 3291841"/>
                <a:gd name="connsiteX82" fmla="*/ 1630680 w 1722120"/>
                <a:gd name="connsiteY82" fmla="*/ 190500 h 3291841"/>
                <a:gd name="connsiteX83" fmla="*/ 1638300 w 1722120"/>
                <a:gd name="connsiteY83" fmla="*/ 266700 h 3291841"/>
                <a:gd name="connsiteX84" fmla="*/ 1645920 w 1722120"/>
                <a:gd name="connsiteY84" fmla="*/ 297180 h 3291841"/>
                <a:gd name="connsiteX85" fmla="*/ 1668780 w 1722120"/>
                <a:gd name="connsiteY85" fmla="*/ 320040 h 3291841"/>
                <a:gd name="connsiteX86" fmla="*/ 1699260 w 1722120"/>
                <a:gd name="connsiteY86" fmla="*/ 365760 h 3291841"/>
                <a:gd name="connsiteX87" fmla="*/ 1714500 w 1722120"/>
                <a:gd name="connsiteY87" fmla="*/ 388620 h 3291841"/>
                <a:gd name="connsiteX88" fmla="*/ 1722120 w 1722120"/>
                <a:gd name="connsiteY88" fmla="*/ 411480 h 3291841"/>
                <a:gd name="connsiteX89" fmla="*/ 1699260 w 1722120"/>
                <a:gd name="connsiteY89" fmla="*/ 502920 h 3291841"/>
                <a:gd name="connsiteX90" fmla="*/ 1691640 w 1722120"/>
                <a:gd name="connsiteY90" fmla="*/ 525780 h 3291841"/>
                <a:gd name="connsiteX91" fmla="*/ 1684020 w 1722120"/>
                <a:gd name="connsiteY91" fmla="*/ 579120 h 3291841"/>
                <a:gd name="connsiteX92" fmla="*/ 1668780 w 1722120"/>
                <a:gd name="connsiteY92" fmla="*/ 624840 h 3291841"/>
                <a:gd name="connsiteX93" fmla="*/ 1661160 w 1722120"/>
                <a:gd name="connsiteY93" fmla="*/ 647700 h 3291841"/>
                <a:gd name="connsiteX94" fmla="*/ 1653540 w 1722120"/>
                <a:gd name="connsiteY94" fmla="*/ 670560 h 3291841"/>
                <a:gd name="connsiteX95" fmla="*/ 1615440 w 1722120"/>
                <a:gd name="connsiteY95" fmla="*/ 739140 h 3291841"/>
                <a:gd name="connsiteX96" fmla="*/ 1569720 w 1722120"/>
                <a:gd name="connsiteY96" fmla="*/ 762000 h 3291841"/>
                <a:gd name="connsiteX97" fmla="*/ 1470660 w 1722120"/>
                <a:gd name="connsiteY97" fmla="*/ 754380 h 3291841"/>
                <a:gd name="connsiteX98" fmla="*/ 1424940 w 1722120"/>
                <a:gd name="connsiteY98" fmla="*/ 739140 h 3291841"/>
                <a:gd name="connsiteX99" fmla="*/ 1394460 w 1722120"/>
                <a:gd name="connsiteY99" fmla="*/ 731520 h 3291841"/>
                <a:gd name="connsiteX100" fmla="*/ 1234440 w 1722120"/>
                <a:gd name="connsiteY100" fmla="*/ 739140 h 3291841"/>
                <a:gd name="connsiteX101" fmla="*/ 1219200 w 1722120"/>
                <a:gd name="connsiteY101" fmla="*/ 762000 h 3291841"/>
                <a:gd name="connsiteX102" fmla="*/ 1196340 w 1722120"/>
                <a:gd name="connsiteY102" fmla="*/ 784860 h 3291841"/>
                <a:gd name="connsiteX103" fmla="*/ 1150620 w 1722120"/>
                <a:gd name="connsiteY103" fmla="*/ 815340 h 3291841"/>
                <a:gd name="connsiteX104" fmla="*/ 1127760 w 1722120"/>
                <a:gd name="connsiteY104" fmla="*/ 830580 h 3291841"/>
                <a:gd name="connsiteX105" fmla="*/ 1104900 w 1722120"/>
                <a:gd name="connsiteY105" fmla="*/ 853440 h 3291841"/>
                <a:gd name="connsiteX106" fmla="*/ 1074420 w 1722120"/>
                <a:gd name="connsiteY106" fmla="*/ 899160 h 3291841"/>
                <a:gd name="connsiteX107" fmla="*/ 1051560 w 1722120"/>
                <a:gd name="connsiteY107" fmla="*/ 914400 h 3291841"/>
                <a:gd name="connsiteX108" fmla="*/ 1036320 w 1722120"/>
                <a:gd name="connsiteY108" fmla="*/ 937260 h 3291841"/>
                <a:gd name="connsiteX109" fmla="*/ 998220 w 1722120"/>
                <a:gd name="connsiteY109" fmla="*/ 982980 h 3291841"/>
                <a:gd name="connsiteX110" fmla="*/ 982980 w 1722120"/>
                <a:gd name="connsiteY110" fmla="*/ 1028700 h 3291841"/>
                <a:gd name="connsiteX111" fmla="*/ 967740 w 1722120"/>
                <a:gd name="connsiteY111" fmla="*/ 1059180 h 3291841"/>
                <a:gd name="connsiteX112" fmla="*/ 952500 w 1722120"/>
                <a:gd name="connsiteY112" fmla="*/ 1104900 h 3291841"/>
                <a:gd name="connsiteX113" fmla="*/ 929640 w 1722120"/>
                <a:gd name="connsiteY113" fmla="*/ 1150620 h 3291841"/>
                <a:gd name="connsiteX114" fmla="*/ 914400 w 1722120"/>
                <a:gd name="connsiteY114" fmla="*/ 1173480 h 3291841"/>
                <a:gd name="connsiteX115" fmla="*/ 922020 w 1722120"/>
                <a:gd name="connsiteY115" fmla="*/ 1203960 h 3291841"/>
                <a:gd name="connsiteX116" fmla="*/ 960120 w 1722120"/>
                <a:gd name="connsiteY116" fmla="*/ 1249680 h 3291841"/>
                <a:gd name="connsiteX117" fmla="*/ 982980 w 1722120"/>
                <a:gd name="connsiteY117" fmla="*/ 1325880 h 3291841"/>
                <a:gd name="connsiteX118" fmla="*/ 967740 w 1722120"/>
                <a:gd name="connsiteY118" fmla="*/ 1371600 h 3291841"/>
                <a:gd name="connsiteX119" fmla="*/ 937260 w 1722120"/>
                <a:gd name="connsiteY119" fmla="*/ 1417320 h 3291841"/>
                <a:gd name="connsiteX120" fmla="*/ 922020 w 1722120"/>
                <a:gd name="connsiteY120" fmla="*/ 1463040 h 3291841"/>
                <a:gd name="connsiteX121" fmla="*/ 891540 w 1722120"/>
                <a:gd name="connsiteY121" fmla="*/ 1508760 h 3291841"/>
                <a:gd name="connsiteX122" fmla="*/ 853440 w 1722120"/>
                <a:gd name="connsiteY122" fmla="*/ 1554480 h 3291841"/>
                <a:gd name="connsiteX123" fmla="*/ 845820 w 1722120"/>
                <a:gd name="connsiteY123" fmla="*/ 1584960 h 3291841"/>
                <a:gd name="connsiteX124" fmla="*/ 830580 w 1722120"/>
                <a:gd name="connsiteY124" fmla="*/ 1706880 h 3291841"/>
                <a:gd name="connsiteX125" fmla="*/ 815340 w 1722120"/>
                <a:gd name="connsiteY125" fmla="*/ 1729740 h 3291841"/>
                <a:gd name="connsiteX126" fmla="*/ 807720 w 1722120"/>
                <a:gd name="connsiteY126" fmla="*/ 1760220 h 3291841"/>
                <a:gd name="connsiteX127" fmla="*/ 784860 w 1722120"/>
                <a:gd name="connsiteY127" fmla="*/ 1950720 h 3291841"/>
                <a:gd name="connsiteX128" fmla="*/ 777240 w 1722120"/>
                <a:gd name="connsiteY128" fmla="*/ 2004060 h 3291841"/>
                <a:gd name="connsiteX129" fmla="*/ 784860 w 1722120"/>
                <a:gd name="connsiteY129" fmla="*/ 2171700 h 3291841"/>
                <a:gd name="connsiteX130" fmla="*/ 792480 w 1722120"/>
                <a:gd name="connsiteY130" fmla="*/ 2202180 h 3291841"/>
                <a:gd name="connsiteX131" fmla="*/ 807720 w 1722120"/>
                <a:gd name="connsiteY131" fmla="*/ 2484120 h 3291841"/>
                <a:gd name="connsiteX132" fmla="*/ 815340 w 1722120"/>
                <a:gd name="connsiteY132" fmla="*/ 2651760 h 3291841"/>
                <a:gd name="connsiteX133" fmla="*/ 830580 w 1722120"/>
                <a:gd name="connsiteY133" fmla="*/ 3048000 h 3291841"/>
                <a:gd name="connsiteX134" fmla="*/ 822960 w 1722120"/>
                <a:gd name="connsiteY134" fmla="*/ 3276600 h 3291841"/>
                <a:gd name="connsiteX135" fmla="*/ 777240 w 1722120"/>
                <a:gd name="connsiteY135" fmla="*/ 3291840 h 3291841"/>
                <a:gd name="connsiteX136" fmla="*/ 434340 w 1722120"/>
                <a:gd name="connsiteY136" fmla="*/ 3284220 h 3291841"/>
                <a:gd name="connsiteX137" fmla="*/ 320040 w 1722120"/>
                <a:gd name="connsiteY137" fmla="*/ 3261360 h 3291841"/>
                <a:gd name="connsiteX0" fmla="*/ 320040 w 1722120"/>
                <a:gd name="connsiteY0" fmla="*/ 3261360 h 3291841"/>
                <a:gd name="connsiteX1" fmla="*/ 312420 w 1722120"/>
                <a:gd name="connsiteY1" fmla="*/ 3223260 h 3291841"/>
                <a:gd name="connsiteX2" fmla="*/ 304800 w 1722120"/>
                <a:gd name="connsiteY2" fmla="*/ 3192780 h 3291841"/>
                <a:gd name="connsiteX3" fmla="*/ 297180 w 1722120"/>
                <a:gd name="connsiteY3" fmla="*/ 3101340 h 3291841"/>
                <a:gd name="connsiteX4" fmla="*/ 289560 w 1722120"/>
                <a:gd name="connsiteY4" fmla="*/ 3055620 h 3291841"/>
                <a:gd name="connsiteX5" fmla="*/ 274320 w 1722120"/>
                <a:gd name="connsiteY5" fmla="*/ 2948940 h 3291841"/>
                <a:gd name="connsiteX6" fmla="*/ 266700 w 1722120"/>
                <a:gd name="connsiteY6" fmla="*/ 2796540 h 3291841"/>
                <a:gd name="connsiteX7" fmla="*/ 259080 w 1722120"/>
                <a:gd name="connsiteY7" fmla="*/ 2766060 h 3291841"/>
                <a:gd name="connsiteX8" fmla="*/ 243840 w 1722120"/>
                <a:gd name="connsiteY8" fmla="*/ 2674620 h 3291841"/>
                <a:gd name="connsiteX9" fmla="*/ 236220 w 1722120"/>
                <a:gd name="connsiteY9" fmla="*/ 2575560 h 3291841"/>
                <a:gd name="connsiteX10" fmla="*/ 228600 w 1722120"/>
                <a:gd name="connsiteY10" fmla="*/ 2423160 h 3291841"/>
                <a:gd name="connsiteX11" fmla="*/ 213360 w 1722120"/>
                <a:gd name="connsiteY11" fmla="*/ 2324100 h 3291841"/>
                <a:gd name="connsiteX12" fmla="*/ 205740 w 1722120"/>
                <a:gd name="connsiteY12" fmla="*/ 2270760 h 3291841"/>
                <a:gd name="connsiteX13" fmla="*/ 179070 w 1722120"/>
                <a:gd name="connsiteY13" fmla="*/ 1844040 h 3291841"/>
                <a:gd name="connsiteX14" fmla="*/ 190500 w 1722120"/>
                <a:gd name="connsiteY14" fmla="*/ 1143000 h 3291841"/>
                <a:gd name="connsiteX15" fmla="*/ 182880 w 1722120"/>
                <a:gd name="connsiteY15" fmla="*/ 1120140 h 3291841"/>
                <a:gd name="connsiteX16" fmla="*/ 167640 w 1722120"/>
                <a:gd name="connsiteY16" fmla="*/ 1059180 h 3291841"/>
                <a:gd name="connsiteX17" fmla="*/ 160020 w 1722120"/>
                <a:gd name="connsiteY17" fmla="*/ 1036320 h 3291841"/>
                <a:gd name="connsiteX18" fmla="*/ 114300 w 1722120"/>
                <a:gd name="connsiteY18" fmla="*/ 990600 h 3291841"/>
                <a:gd name="connsiteX19" fmla="*/ 99060 w 1722120"/>
                <a:gd name="connsiteY19" fmla="*/ 967740 h 3291841"/>
                <a:gd name="connsiteX20" fmla="*/ 53340 w 1722120"/>
                <a:gd name="connsiteY20" fmla="*/ 922020 h 3291841"/>
                <a:gd name="connsiteX21" fmla="*/ 30480 w 1722120"/>
                <a:gd name="connsiteY21" fmla="*/ 876300 h 3291841"/>
                <a:gd name="connsiteX22" fmla="*/ 7620 w 1722120"/>
                <a:gd name="connsiteY22" fmla="*/ 830580 h 3291841"/>
                <a:gd name="connsiteX23" fmla="*/ 0 w 1722120"/>
                <a:gd name="connsiteY23" fmla="*/ 769620 h 3291841"/>
                <a:gd name="connsiteX24" fmla="*/ 15240 w 1722120"/>
                <a:gd name="connsiteY24" fmla="*/ 708660 h 3291841"/>
                <a:gd name="connsiteX25" fmla="*/ 30480 w 1722120"/>
                <a:gd name="connsiteY25" fmla="*/ 685800 h 3291841"/>
                <a:gd name="connsiteX26" fmla="*/ 53340 w 1722120"/>
                <a:gd name="connsiteY26" fmla="*/ 640080 h 3291841"/>
                <a:gd name="connsiteX27" fmla="*/ 68580 w 1722120"/>
                <a:gd name="connsiteY27" fmla="*/ 548640 h 3291841"/>
                <a:gd name="connsiteX28" fmla="*/ 76200 w 1722120"/>
                <a:gd name="connsiteY28" fmla="*/ 525780 h 3291841"/>
                <a:gd name="connsiteX29" fmla="*/ 91440 w 1722120"/>
                <a:gd name="connsiteY29" fmla="*/ 502920 h 3291841"/>
                <a:gd name="connsiteX30" fmla="*/ 99060 w 1722120"/>
                <a:gd name="connsiteY30" fmla="*/ 472440 h 3291841"/>
                <a:gd name="connsiteX31" fmla="*/ 160020 w 1722120"/>
                <a:gd name="connsiteY31" fmla="*/ 457200 h 3291841"/>
                <a:gd name="connsiteX32" fmla="*/ 167640 w 1722120"/>
                <a:gd name="connsiteY32" fmla="*/ 434340 h 3291841"/>
                <a:gd name="connsiteX33" fmla="*/ 175260 w 1722120"/>
                <a:gd name="connsiteY33" fmla="*/ 342900 h 3291841"/>
                <a:gd name="connsiteX34" fmla="*/ 220980 w 1722120"/>
                <a:gd name="connsiteY34" fmla="*/ 327660 h 3291841"/>
                <a:gd name="connsiteX35" fmla="*/ 243840 w 1722120"/>
                <a:gd name="connsiteY35" fmla="*/ 320040 h 3291841"/>
                <a:gd name="connsiteX36" fmla="*/ 266700 w 1722120"/>
                <a:gd name="connsiteY36" fmla="*/ 312420 h 3291841"/>
                <a:gd name="connsiteX37" fmla="*/ 289560 w 1722120"/>
                <a:gd name="connsiteY37" fmla="*/ 297180 h 3291841"/>
                <a:gd name="connsiteX38" fmla="*/ 335280 w 1722120"/>
                <a:gd name="connsiteY38" fmla="*/ 281940 h 3291841"/>
                <a:gd name="connsiteX39" fmla="*/ 358140 w 1722120"/>
                <a:gd name="connsiteY39" fmla="*/ 274320 h 3291841"/>
                <a:gd name="connsiteX40" fmla="*/ 381000 w 1722120"/>
                <a:gd name="connsiteY40" fmla="*/ 266700 h 3291841"/>
                <a:gd name="connsiteX41" fmla="*/ 403860 w 1722120"/>
                <a:gd name="connsiteY41" fmla="*/ 259080 h 3291841"/>
                <a:gd name="connsiteX42" fmla="*/ 434340 w 1722120"/>
                <a:gd name="connsiteY42" fmla="*/ 251460 h 3291841"/>
                <a:gd name="connsiteX43" fmla="*/ 510540 w 1722120"/>
                <a:gd name="connsiteY43" fmla="*/ 228600 h 3291841"/>
                <a:gd name="connsiteX44" fmla="*/ 533400 w 1722120"/>
                <a:gd name="connsiteY44" fmla="*/ 251460 h 3291841"/>
                <a:gd name="connsiteX45" fmla="*/ 563880 w 1722120"/>
                <a:gd name="connsiteY45" fmla="*/ 297180 h 3291841"/>
                <a:gd name="connsiteX46" fmla="*/ 556260 w 1722120"/>
                <a:gd name="connsiteY46" fmla="*/ 358140 h 3291841"/>
                <a:gd name="connsiteX47" fmla="*/ 548640 w 1722120"/>
                <a:gd name="connsiteY47" fmla="*/ 381000 h 3291841"/>
                <a:gd name="connsiteX48" fmla="*/ 556260 w 1722120"/>
                <a:gd name="connsiteY48" fmla="*/ 449580 h 3291841"/>
                <a:gd name="connsiteX49" fmla="*/ 670560 w 1722120"/>
                <a:gd name="connsiteY49" fmla="*/ 434340 h 3291841"/>
                <a:gd name="connsiteX50" fmla="*/ 701040 w 1722120"/>
                <a:gd name="connsiteY50" fmla="*/ 419100 h 3291841"/>
                <a:gd name="connsiteX51" fmla="*/ 746760 w 1722120"/>
                <a:gd name="connsiteY51" fmla="*/ 403860 h 3291841"/>
                <a:gd name="connsiteX52" fmla="*/ 792480 w 1722120"/>
                <a:gd name="connsiteY52" fmla="*/ 388620 h 3291841"/>
                <a:gd name="connsiteX53" fmla="*/ 815340 w 1722120"/>
                <a:gd name="connsiteY53" fmla="*/ 381000 h 3291841"/>
                <a:gd name="connsiteX54" fmla="*/ 822960 w 1722120"/>
                <a:gd name="connsiteY54" fmla="*/ 358140 h 3291841"/>
                <a:gd name="connsiteX55" fmla="*/ 845820 w 1722120"/>
                <a:gd name="connsiteY55" fmla="*/ 335280 h 3291841"/>
                <a:gd name="connsiteX56" fmla="*/ 861060 w 1722120"/>
                <a:gd name="connsiteY56" fmla="*/ 312420 h 3291841"/>
                <a:gd name="connsiteX57" fmla="*/ 838200 w 1722120"/>
                <a:gd name="connsiteY57" fmla="*/ 259080 h 3291841"/>
                <a:gd name="connsiteX58" fmla="*/ 815340 w 1722120"/>
                <a:gd name="connsiteY58" fmla="*/ 251460 h 3291841"/>
                <a:gd name="connsiteX59" fmla="*/ 838200 w 1722120"/>
                <a:gd name="connsiteY59" fmla="*/ 228600 h 3291841"/>
                <a:gd name="connsiteX60" fmla="*/ 853440 w 1722120"/>
                <a:gd name="connsiteY60" fmla="*/ 205740 h 3291841"/>
                <a:gd name="connsiteX61" fmla="*/ 876300 w 1722120"/>
                <a:gd name="connsiteY61" fmla="*/ 198120 h 3291841"/>
                <a:gd name="connsiteX62" fmla="*/ 929640 w 1722120"/>
                <a:gd name="connsiteY62" fmla="*/ 160020 h 3291841"/>
                <a:gd name="connsiteX63" fmla="*/ 952500 w 1722120"/>
                <a:gd name="connsiteY63" fmla="*/ 152400 h 3291841"/>
                <a:gd name="connsiteX64" fmla="*/ 990600 w 1722120"/>
                <a:gd name="connsiteY64" fmla="*/ 106680 h 3291841"/>
                <a:gd name="connsiteX65" fmla="*/ 1013460 w 1722120"/>
                <a:gd name="connsiteY65" fmla="*/ 99060 h 3291841"/>
                <a:gd name="connsiteX66" fmla="*/ 1036320 w 1722120"/>
                <a:gd name="connsiteY66" fmla="*/ 83820 h 3291841"/>
                <a:gd name="connsiteX67" fmla="*/ 1059180 w 1722120"/>
                <a:gd name="connsiteY67" fmla="*/ 76200 h 3291841"/>
                <a:gd name="connsiteX68" fmla="*/ 1082040 w 1722120"/>
                <a:gd name="connsiteY68" fmla="*/ 60960 h 3291841"/>
                <a:gd name="connsiteX69" fmla="*/ 1112520 w 1722120"/>
                <a:gd name="connsiteY69" fmla="*/ 53340 h 3291841"/>
                <a:gd name="connsiteX70" fmla="*/ 1158240 w 1722120"/>
                <a:gd name="connsiteY70" fmla="*/ 38100 h 3291841"/>
                <a:gd name="connsiteX71" fmla="*/ 1181100 w 1722120"/>
                <a:gd name="connsiteY71" fmla="*/ 15240 h 3291841"/>
                <a:gd name="connsiteX72" fmla="*/ 1264920 w 1722120"/>
                <a:gd name="connsiteY72" fmla="*/ 0 h 3291841"/>
                <a:gd name="connsiteX73" fmla="*/ 1363980 w 1722120"/>
                <a:gd name="connsiteY73" fmla="*/ 7620 h 3291841"/>
                <a:gd name="connsiteX74" fmla="*/ 1386840 w 1722120"/>
                <a:gd name="connsiteY74" fmla="*/ 22860 h 3291841"/>
                <a:gd name="connsiteX75" fmla="*/ 1409700 w 1722120"/>
                <a:gd name="connsiteY75" fmla="*/ 30480 h 3291841"/>
                <a:gd name="connsiteX76" fmla="*/ 1432560 w 1722120"/>
                <a:gd name="connsiteY76" fmla="*/ 45720 h 3291841"/>
                <a:gd name="connsiteX77" fmla="*/ 1485900 w 1722120"/>
                <a:gd name="connsiteY77" fmla="*/ 68580 h 3291841"/>
                <a:gd name="connsiteX78" fmla="*/ 1531620 w 1722120"/>
                <a:gd name="connsiteY78" fmla="*/ 91440 h 3291841"/>
                <a:gd name="connsiteX79" fmla="*/ 1554480 w 1722120"/>
                <a:gd name="connsiteY79" fmla="*/ 114300 h 3291841"/>
                <a:gd name="connsiteX80" fmla="*/ 1577340 w 1722120"/>
                <a:gd name="connsiteY80" fmla="*/ 129540 h 3291841"/>
                <a:gd name="connsiteX81" fmla="*/ 1615440 w 1722120"/>
                <a:gd name="connsiteY81" fmla="*/ 167640 h 3291841"/>
                <a:gd name="connsiteX82" fmla="*/ 1630680 w 1722120"/>
                <a:gd name="connsiteY82" fmla="*/ 190500 h 3291841"/>
                <a:gd name="connsiteX83" fmla="*/ 1638300 w 1722120"/>
                <a:gd name="connsiteY83" fmla="*/ 266700 h 3291841"/>
                <a:gd name="connsiteX84" fmla="*/ 1645920 w 1722120"/>
                <a:gd name="connsiteY84" fmla="*/ 297180 h 3291841"/>
                <a:gd name="connsiteX85" fmla="*/ 1668780 w 1722120"/>
                <a:gd name="connsiteY85" fmla="*/ 320040 h 3291841"/>
                <a:gd name="connsiteX86" fmla="*/ 1699260 w 1722120"/>
                <a:gd name="connsiteY86" fmla="*/ 365760 h 3291841"/>
                <a:gd name="connsiteX87" fmla="*/ 1714500 w 1722120"/>
                <a:gd name="connsiteY87" fmla="*/ 388620 h 3291841"/>
                <a:gd name="connsiteX88" fmla="*/ 1722120 w 1722120"/>
                <a:gd name="connsiteY88" fmla="*/ 411480 h 3291841"/>
                <a:gd name="connsiteX89" fmla="*/ 1699260 w 1722120"/>
                <a:gd name="connsiteY89" fmla="*/ 502920 h 3291841"/>
                <a:gd name="connsiteX90" fmla="*/ 1691640 w 1722120"/>
                <a:gd name="connsiteY90" fmla="*/ 525780 h 3291841"/>
                <a:gd name="connsiteX91" fmla="*/ 1684020 w 1722120"/>
                <a:gd name="connsiteY91" fmla="*/ 579120 h 3291841"/>
                <a:gd name="connsiteX92" fmla="*/ 1668780 w 1722120"/>
                <a:gd name="connsiteY92" fmla="*/ 624840 h 3291841"/>
                <a:gd name="connsiteX93" fmla="*/ 1661160 w 1722120"/>
                <a:gd name="connsiteY93" fmla="*/ 647700 h 3291841"/>
                <a:gd name="connsiteX94" fmla="*/ 1653540 w 1722120"/>
                <a:gd name="connsiteY94" fmla="*/ 670560 h 3291841"/>
                <a:gd name="connsiteX95" fmla="*/ 1615440 w 1722120"/>
                <a:gd name="connsiteY95" fmla="*/ 739140 h 3291841"/>
                <a:gd name="connsiteX96" fmla="*/ 1569720 w 1722120"/>
                <a:gd name="connsiteY96" fmla="*/ 762000 h 3291841"/>
                <a:gd name="connsiteX97" fmla="*/ 1470660 w 1722120"/>
                <a:gd name="connsiteY97" fmla="*/ 754380 h 3291841"/>
                <a:gd name="connsiteX98" fmla="*/ 1424940 w 1722120"/>
                <a:gd name="connsiteY98" fmla="*/ 739140 h 3291841"/>
                <a:gd name="connsiteX99" fmla="*/ 1394460 w 1722120"/>
                <a:gd name="connsiteY99" fmla="*/ 731520 h 3291841"/>
                <a:gd name="connsiteX100" fmla="*/ 1234440 w 1722120"/>
                <a:gd name="connsiteY100" fmla="*/ 739140 h 3291841"/>
                <a:gd name="connsiteX101" fmla="*/ 1219200 w 1722120"/>
                <a:gd name="connsiteY101" fmla="*/ 762000 h 3291841"/>
                <a:gd name="connsiteX102" fmla="*/ 1196340 w 1722120"/>
                <a:gd name="connsiteY102" fmla="*/ 784860 h 3291841"/>
                <a:gd name="connsiteX103" fmla="*/ 1150620 w 1722120"/>
                <a:gd name="connsiteY103" fmla="*/ 815340 h 3291841"/>
                <a:gd name="connsiteX104" fmla="*/ 1127760 w 1722120"/>
                <a:gd name="connsiteY104" fmla="*/ 830580 h 3291841"/>
                <a:gd name="connsiteX105" fmla="*/ 1104900 w 1722120"/>
                <a:gd name="connsiteY105" fmla="*/ 853440 h 3291841"/>
                <a:gd name="connsiteX106" fmla="*/ 1074420 w 1722120"/>
                <a:gd name="connsiteY106" fmla="*/ 899160 h 3291841"/>
                <a:gd name="connsiteX107" fmla="*/ 1051560 w 1722120"/>
                <a:gd name="connsiteY107" fmla="*/ 914400 h 3291841"/>
                <a:gd name="connsiteX108" fmla="*/ 1036320 w 1722120"/>
                <a:gd name="connsiteY108" fmla="*/ 937260 h 3291841"/>
                <a:gd name="connsiteX109" fmla="*/ 998220 w 1722120"/>
                <a:gd name="connsiteY109" fmla="*/ 982980 h 3291841"/>
                <a:gd name="connsiteX110" fmla="*/ 982980 w 1722120"/>
                <a:gd name="connsiteY110" fmla="*/ 1028700 h 3291841"/>
                <a:gd name="connsiteX111" fmla="*/ 967740 w 1722120"/>
                <a:gd name="connsiteY111" fmla="*/ 1059180 h 3291841"/>
                <a:gd name="connsiteX112" fmla="*/ 952500 w 1722120"/>
                <a:gd name="connsiteY112" fmla="*/ 1104900 h 3291841"/>
                <a:gd name="connsiteX113" fmla="*/ 929640 w 1722120"/>
                <a:gd name="connsiteY113" fmla="*/ 1150620 h 3291841"/>
                <a:gd name="connsiteX114" fmla="*/ 914400 w 1722120"/>
                <a:gd name="connsiteY114" fmla="*/ 1173480 h 3291841"/>
                <a:gd name="connsiteX115" fmla="*/ 922020 w 1722120"/>
                <a:gd name="connsiteY115" fmla="*/ 1203960 h 3291841"/>
                <a:gd name="connsiteX116" fmla="*/ 960120 w 1722120"/>
                <a:gd name="connsiteY116" fmla="*/ 1249680 h 3291841"/>
                <a:gd name="connsiteX117" fmla="*/ 982980 w 1722120"/>
                <a:gd name="connsiteY117" fmla="*/ 1325880 h 3291841"/>
                <a:gd name="connsiteX118" fmla="*/ 967740 w 1722120"/>
                <a:gd name="connsiteY118" fmla="*/ 1371600 h 3291841"/>
                <a:gd name="connsiteX119" fmla="*/ 937260 w 1722120"/>
                <a:gd name="connsiteY119" fmla="*/ 1417320 h 3291841"/>
                <a:gd name="connsiteX120" fmla="*/ 922020 w 1722120"/>
                <a:gd name="connsiteY120" fmla="*/ 1463040 h 3291841"/>
                <a:gd name="connsiteX121" fmla="*/ 891540 w 1722120"/>
                <a:gd name="connsiteY121" fmla="*/ 1508760 h 3291841"/>
                <a:gd name="connsiteX122" fmla="*/ 853440 w 1722120"/>
                <a:gd name="connsiteY122" fmla="*/ 1554480 h 3291841"/>
                <a:gd name="connsiteX123" fmla="*/ 845820 w 1722120"/>
                <a:gd name="connsiteY123" fmla="*/ 1584960 h 3291841"/>
                <a:gd name="connsiteX124" fmla="*/ 830580 w 1722120"/>
                <a:gd name="connsiteY124" fmla="*/ 1706880 h 3291841"/>
                <a:gd name="connsiteX125" fmla="*/ 815340 w 1722120"/>
                <a:gd name="connsiteY125" fmla="*/ 1729740 h 3291841"/>
                <a:gd name="connsiteX126" fmla="*/ 807720 w 1722120"/>
                <a:gd name="connsiteY126" fmla="*/ 1760220 h 3291841"/>
                <a:gd name="connsiteX127" fmla="*/ 784860 w 1722120"/>
                <a:gd name="connsiteY127" fmla="*/ 1950720 h 3291841"/>
                <a:gd name="connsiteX128" fmla="*/ 777240 w 1722120"/>
                <a:gd name="connsiteY128" fmla="*/ 2004060 h 3291841"/>
                <a:gd name="connsiteX129" fmla="*/ 784860 w 1722120"/>
                <a:gd name="connsiteY129" fmla="*/ 2171700 h 3291841"/>
                <a:gd name="connsiteX130" fmla="*/ 792480 w 1722120"/>
                <a:gd name="connsiteY130" fmla="*/ 2202180 h 3291841"/>
                <a:gd name="connsiteX131" fmla="*/ 807720 w 1722120"/>
                <a:gd name="connsiteY131" fmla="*/ 2484120 h 3291841"/>
                <a:gd name="connsiteX132" fmla="*/ 815340 w 1722120"/>
                <a:gd name="connsiteY132" fmla="*/ 2651760 h 3291841"/>
                <a:gd name="connsiteX133" fmla="*/ 830580 w 1722120"/>
                <a:gd name="connsiteY133" fmla="*/ 3048000 h 3291841"/>
                <a:gd name="connsiteX134" fmla="*/ 822960 w 1722120"/>
                <a:gd name="connsiteY134" fmla="*/ 3276600 h 3291841"/>
                <a:gd name="connsiteX135" fmla="*/ 777240 w 1722120"/>
                <a:gd name="connsiteY135" fmla="*/ 3291840 h 3291841"/>
                <a:gd name="connsiteX136" fmla="*/ 434340 w 1722120"/>
                <a:gd name="connsiteY136" fmla="*/ 3284220 h 3291841"/>
                <a:gd name="connsiteX137" fmla="*/ 320040 w 1722120"/>
                <a:gd name="connsiteY137" fmla="*/ 3261360 h 3291841"/>
                <a:gd name="connsiteX0" fmla="*/ 320040 w 1722120"/>
                <a:gd name="connsiteY0" fmla="*/ 3261360 h 3291841"/>
                <a:gd name="connsiteX1" fmla="*/ 312420 w 1722120"/>
                <a:gd name="connsiteY1" fmla="*/ 3223260 h 3291841"/>
                <a:gd name="connsiteX2" fmla="*/ 304800 w 1722120"/>
                <a:gd name="connsiteY2" fmla="*/ 3192780 h 3291841"/>
                <a:gd name="connsiteX3" fmla="*/ 297180 w 1722120"/>
                <a:gd name="connsiteY3" fmla="*/ 3101340 h 3291841"/>
                <a:gd name="connsiteX4" fmla="*/ 289560 w 1722120"/>
                <a:gd name="connsiteY4" fmla="*/ 3055620 h 3291841"/>
                <a:gd name="connsiteX5" fmla="*/ 274320 w 1722120"/>
                <a:gd name="connsiteY5" fmla="*/ 2948940 h 3291841"/>
                <a:gd name="connsiteX6" fmla="*/ 266700 w 1722120"/>
                <a:gd name="connsiteY6" fmla="*/ 2796540 h 3291841"/>
                <a:gd name="connsiteX7" fmla="*/ 259080 w 1722120"/>
                <a:gd name="connsiteY7" fmla="*/ 2766060 h 3291841"/>
                <a:gd name="connsiteX8" fmla="*/ 243840 w 1722120"/>
                <a:gd name="connsiteY8" fmla="*/ 2674620 h 3291841"/>
                <a:gd name="connsiteX9" fmla="*/ 236220 w 1722120"/>
                <a:gd name="connsiteY9" fmla="*/ 2575560 h 3291841"/>
                <a:gd name="connsiteX10" fmla="*/ 228600 w 1722120"/>
                <a:gd name="connsiteY10" fmla="*/ 2423160 h 3291841"/>
                <a:gd name="connsiteX11" fmla="*/ 213360 w 1722120"/>
                <a:gd name="connsiteY11" fmla="*/ 2324100 h 3291841"/>
                <a:gd name="connsiteX12" fmla="*/ 205740 w 1722120"/>
                <a:gd name="connsiteY12" fmla="*/ 2270760 h 3291841"/>
                <a:gd name="connsiteX13" fmla="*/ 179070 w 1722120"/>
                <a:gd name="connsiteY13" fmla="*/ 1844040 h 3291841"/>
                <a:gd name="connsiteX14" fmla="*/ 190500 w 1722120"/>
                <a:gd name="connsiteY14" fmla="*/ 1143000 h 3291841"/>
                <a:gd name="connsiteX15" fmla="*/ 182880 w 1722120"/>
                <a:gd name="connsiteY15" fmla="*/ 1120140 h 3291841"/>
                <a:gd name="connsiteX16" fmla="*/ 167640 w 1722120"/>
                <a:gd name="connsiteY16" fmla="*/ 1059180 h 3291841"/>
                <a:gd name="connsiteX17" fmla="*/ 160020 w 1722120"/>
                <a:gd name="connsiteY17" fmla="*/ 1036320 h 3291841"/>
                <a:gd name="connsiteX18" fmla="*/ 114300 w 1722120"/>
                <a:gd name="connsiteY18" fmla="*/ 990600 h 3291841"/>
                <a:gd name="connsiteX19" fmla="*/ 99060 w 1722120"/>
                <a:gd name="connsiteY19" fmla="*/ 967740 h 3291841"/>
                <a:gd name="connsiteX20" fmla="*/ 53340 w 1722120"/>
                <a:gd name="connsiteY20" fmla="*/ 922020 h 3291841"/>
                <a:gd name="connsiteX21" fmla="*/ 30480 w 1722120"/>
                <a:gd name="connsiteY21" fmla="*/ 876300 h 3291841"/>
                <a:gd name="connsiteX22" fmla="*/ 7620 w 1722120"/>
                <a:gd name="connsiteY22" fmla="*/ 830580 h 3291841"/>
                <a:gd name="connsiteX23" fmla="*/ 0 w 1722120"/>
                <a:gd name="connsiteY23" fmla="*/ 769620 h 3291841"/>
                <a:gd name="connsiteX24" fmla="*/ 15240 w 1722120"/>
                <a:gd name="connsiteY24" fmla="*/ 708660 h 3291841"/>
                <a:gd name="connsiteX25" fmla="*/ 30480 w 1722120"/>
                <a:gd name="connsiteY25" fmla="*/ 685800 h 3291841"/>
                <a:gd name="connsiteX26" fmla="*/ 53340 w 1722120"/>
                <a:gd name="connsiteY26" fmla="*/ 640080 h 3291841"/>
                <a:gd name="connsiteX27" fmla="*/ 68580 w 1722120"/>
                <a:gd name="connsiteY27" fmla="*/ 548640 h 3291841"/>
                <a:gd name="connsiteX28" fmla="*/ 76200 w 1722120"/>
                <a:gd name="connsiteY28" fmla="*/ 525780 h 3291841"/>
                <a:gd name="connsiteX29" fmla="*/ 91440 w 1722120"/>
                <a:gd name="connsiteY29" fmla="*/ 502920 h 3291841"/>
                <a:gd name="connsiteX30" fmla="*/ 99060 w 1722120"/>
                <a:gd name="connsiteY30" fmla="*/ 472440 h 3291841"/>
                <a:gd name="connsiteX31" fmla="*/ 160020 w 1722120"/>
                <a:gd name="connsiteY31" fmla="*/ 457200 h 3291841"/>
                <a:gd name="connsiteX32" fmla="*/ 167640 w 1722120"/>
                <a:gd name="connsiteY32" fmla="*/ 434340 h 3291841"/>
                <a:gd name="connsiteX33" fmla="*/ 175260 w 1722120"/>
                <a:gd name="connsiteY33" fmla="*/ 342900 h 3291841"/>
                <a:gd name="connsiteX34" fmla="*/ 220980 w 1722120"/>
                <a:gd name="connsiteY34" fmla="*/ 327660 h 3291841"/>
                <a:gd name="connsiteX35" fmla="*/ 243840 w 1722120"/>
                <a:gd name="connsiteY35" fmla="*/ 320040 h 3291841"/>
                <a:gd name="connsiteX36" fmla="*/ 266700 w 1722120"/>
                <a:gd name="connsiteY36" fmla="*/ 312420 h 3291841"/>
                <a:gd name="connsiteX37" fmla="*/ 289560 w 1722120"/>
                <a:gd name="connsiteY37" fmla="*/ 297180 h 3291841"/>
                <a:gd name="connsiteX38" fmla="*/ 335280 w 1722120"/>
                <a:gd name="connsiteY38" fmla="*/ 281940 h 3291841"/>
                <a:gd name="connsiteX39" fmla="*/ 358140 w 1722120"/>
                <a:gd name="connsiteY39" fmla="*/ 274320 h 3291841"/>
                <a:gd name="connsiteX40" fmla="*/ 381000 w 1722120"/>
                <a:gd name="connsiteY40" fmla="*/ 266700 h 3291841"/>
                <a:gd name="connsiteX41" fmla="*/ 403860 w 1722120"/>
                <a:gd name="connsiteY41" fmla="*/ 259080 h 3291841"/>
                <a:gd name="connsiteX42" fmla="*/ 434340 w 1722120"/>
                <a:gd name="connsiteY42" fmla="*/ 251460 h 3291841"/>
                <a:gd name="connsiteX43" fmla="*/ 510540 w 1722120"/>
                <a:gd name="connsiteY43" fmla="*/ 228600 h 3291841"/>
                <a:gd name="connsiteX44" fmla="*/ 533400 w 1722120"/>
                <a:gd name="connsiteY44" fmla="*/ 251460 h 3291841"/>
                <a:gd name="connsiteX45" fmla="*/ 563880 w 1722120"/>
                <a:gd name="connsiteY45" fmla="*/ 297180 h 3291841"/>
                <a:gd name="connsiteX46" fmla="*/ 556260 w 1722120"/>
                <a:gd name="connsiteY46" fmla="*/ 358140 h 3291841"/>
                <a:gd name="connsiteX47" fmla="*/ 548640 w 1722120"/>
                <a:gd name="connsiteY47" fmla="*/ 381000 h 3291841"/>
                <a:gd name="connsiteX48" fmla="*/ 556260 w 1722120"/>
                <a:gd name="connsiteY48" fmla="*/ 449580 h 3291841"/>
                <a:gd name="connsiteX49" fmla="*/ 670560 w 1722120"/>
                <a:gd name="connsiteY49" fmla="*/ 434340 h 3291841"/>
                <a:gd name="connsiteX50" fmla="*/ 701040 w 1722120"/>
                <a:gd name="connsiteY50" fmla="*/ 419100 h 3291841"/>
                <a:gd name="connsiteX51" fmla="*/ 746760 w 1722120"/>
                <a:gd name="connsiteY51" fmla="*/ 403860 h 3291841"/>
                <a:gd name="connsiteX52" fmla="*/ 792480 w 1722120"/>
                <a:gd name="connsiteY52" fmla="*/ 388620 h 3291841"/>
                <a:gd name="connsiteX53" fmla="*/ 815340 w 1722120"/>
                <a:gd name="connsiteY53" fmla="*/ 381000 h 3291841"/>
                <a:gd name="connsiteX54" fmla="*/ 822960 w 1722120"/>
                <a:gd name="connsiteY54" fmla="*/ 358140 h 3291841"/>
                <a:gd name="connsiteX55" fmla="*/ 845820 w 1722120"/>
                <a:gd name="connsiteY55" fmla="*/ 335280 h 3291841"/>
                <a:gd name="connsiteX56" fmla="*/ 861060 w 1722120"/>
                <a:gd name="connsiteY56" fmla="*/ 312420 h 3291841"/>
                <a:gd name="connsiteX57" fmla="*/ 838200 w 1722120"/>
                <a:gd name="connsiteY57" fmla="*/ 259080 h 3291841"/>
                <a:gd name="connsiteX58" fmla="*/ 815340 w 1722120"/>
                <a:gd name="connsiteY58" fmla="*/ 251460 h 3291841"/>
                <a:gd name="connsiteX59" fmla="*/ 838200 w 1722120"/>
                <a:gd name="connsiteY59" fmla="*/ 228600 h 3291841"/>
                <a:gd name="connsiteX60" fmla="*/ 853440 w 1722120"/>
                <a:gd name="connsiteY60" fmla="*/ 205740 h 3291841"/>
                <a:gd name="connsiteX61" fmla="*/ 876300 w 1722120"/>
                <a:gd name="connsiteY61" fmla="*/ 198120 h 3291841"/>
                <a:gd name="connsiteX62" fmla="*/ 929640 w 1722120"/>
                <a:gd name="connsiteY62" fmla="*/ 160020 h 3291841"/>
                <a:gd name="connsiteX63" fmla="*/ 952500 w 1722120"/>
                <a:gd name="connsiteY63" fmla="*/ 152400 h 3291841"/>
                <a:gd name="connsiteX64" fmla="*/ 990600 w 1722120"/>
                <a:gd name="connsiteY64" fmla="*/ 106680 h 3291841"/>
                <a:gd name="connsiteX65" fmla="*/ 1013460 w 1722120"/>
                <a:gd name="connsiteY65" fmla="*/ 99060 h 3291841"/>
                <a:gd name="connsiteX66" fmla="*/ 1036320 w 1722120"/>
                <a:gd name="connsiteY66" fmla="*/ 83820 h 3291841"/>
                <a:gd name="connsiteX67" fmla="*/ 1059180 w 1722120"/>
                <a:gd name="connsiteY67" fmla="*/ 76200 h 3291841"/>
                <a:gd name="connsiteX68" fmla="*/ 1082040 w 1722120"/>
                <a:gd name="connsiteY68" fmla="*/ 60960 h 3291841"/>
                <a:gd name="connsiteX69" fmla="*/ 1112520 w 1722120"/>
                <a:gd name="connsiteY69" fmla="*/ 53340 h 3291841"/>
                <a:gd name="connsiteX70" fmla="*/ 1158240 w 1722120"/>
                <a:gd name="connsiteY70" fmla="*/ 38100 h 3291841"/>
                <a:gd name="connsiteX71" fmla="*/ 1181100 w 1722120"/>
                <a:gd name="connsiteY71" fmla="*/ 15240 h 3291841"/>
                <a:gd name="connsiteX72" fmla="*/ 1264920 w 1722120"/>
                <a:gd name="connsiteY72" fmla="*/ 0 h 3291841"/>
                <a:gd name="connsiteX73" fmla="*/ 1363980 w 1722120"/>
                <a:gd name="connsiteY73" fmla="*/ 7620 h 3291841"/>
                <a:gd name="connsiteX74" fmla="*/ 1386840 w 1722120"/>
                <a:gd name="connsiteY74" fmla="*/ 22860 h 3291841"/>
                <a:gd name="connsiteX75" fmla="*/ 1409700 w 1722120"/>
                <a:gd name="connsiteY75" fmla="*/ 30480 h 3291841"/>
                <a:gd name="connsiteX76" fmla="*/ 1432560 w 1722120"/>
                <a:gd name="connsiteY76" fmla="*/ 45720 h 3291841"/>
                <a:gd name="connsiteX77" fmla="*/ 1485900 w 1722120"/>
                <a:gd name="connsiteY77" fmla="*/ 68580 h 3291841"/>
                <a:gd name="connsiteX78" fmla="*/ 1531620 w 1722120"/>
                <a:gd name="connsiteY78" fmla="*/ 91440 h 3291841"/>
                <a:gd name="connsiteX79" fmla="*/ 1554480 w 1722120"/>
                <a:gd name="connsiteY79" fmla="*/ 114300 h 3291841"/>
                <a:gd name="connsiteX80" fmla="*/ 1577340 w 1722120"/>
                <a:gd name="connsiteY80" fmla="*/ 129540 h 3291841"/>
                <a:gd name="connsiteX81" fmla="*/ 1615440 w 1722120"/>
                <a:gd name="connsiteY81" fmla="*/ 167640 h 3291841"/>
                <a:gd name="connsiteX82" fmla="*/ 1630680 w 1722120"/>
                <a:gd name="connsiteY82" fmla="*/ 190500 h 3291841"/>
                <a:gd name="connsiteX83" fmla="*/ 1638300 w 1722120"/>
                <a:gd name="connsiteY83" fmla="*/ 266700 h 3291841"/>
                <a:gd name="connsiteX84" fmla="*/ 1645920 w 1722120"/>
                <a:gd name="connsiteY84" fmla="*/ 297180 h 3291841"/>
                <a:gd name="connsiteX85" fmla="*/ 1668780 w 1722120"/>
                <a:gd name="connsiteY85" fmla="*/ 320040 h 3291841"/>
                <a:gd name="connsiteX86" fmla="*/ 1699260 w 1722120"/>
                <a:gd name="connsiteY86" fmla="*/ 365760 h 3291841"/>
                <a:gd name="connsiteX87" fmla="*/ 1714500 w 1722120"/>
                <a:gd name="connsiteY87" fmla="*/ 388620 h 3291841"/>
                <a:gd name="connsiteX88" fmla="*/ 1722120 w 1722120"/>
                <a:gd name="connsiteY88" fmla="*/ 411480 h 3291841"/>
                <a:gd name="connsiteX89" fmla="*/ 1699260 w 1722120"/>
                <a:gd name="connsiteY89" fmla="*/ 502920 h 3291841"/>
                <a:gd name="connsiteX90" fmla="*/ 1691640 w 1722120"/>
                <a:gd name="connsiteY90" fmla="*/ 525780 h 3291841"/>
                <a:gd name="connsiteX91" fmla="*/ 1684020 w 1722120"/>
                <a:gd name="connsiteY91" fmla="*/ 579120 h 3291841"/>
                <a:gd name="connsiteX92" fmla="*/ 1668780 w 1722120"/>
                <a:gd name="connsiteY92" fmla="*/ 624840 h 3291841"/>
                <a:gd name="connsiteX93" fmla="*/ 1661160 w 1722120"/>
                <a:gd name="connsiteY93" fmla="*/ 647700 h 3291841"/>
                <a:gd name="connsiteX94" fmla="*/ 1653540 w 1722120"/>
                <a:gd name="connsiteY94" fmla="*/ 670560 h 3291841"/>
                <a:gd name="connsiteX95" fmla="*/ 1615440 w 1722120"/>
                <a:gd name="connsiteY95" fmla="*/ 739140 h 3291841"/>
                <a:gd name="connsiteX96" fmla="*/ 1569720 w 1722120"/>
                <a:gd name="connsiteY96" fmla="*/ 762000 h 3291841"/>
                <a:gd name="connsiteX97" fmla="*/ 1470660 w 1722120"/>
                <a:gd name="connsiteY97" fmla="*/ 754380 h 3291841"/>
                <a:gd name="connsiteX98" fmla="*/ 1424940 w 1722120"/>
                <a:gd name="connsiteY98" fmla="*/ 739140 h 3291841"/>
                <a:gd name="connsiteX99" fmla="*/ 1394460 w 1722120"/>
                <a:gd name="connsiteY99" fmla="*/ 731520 h 3291841"/>
                <a:gd name="connsiteX100" fmla="*/ 1234440 w 1722120"/>
                <a:gd name="connsiteY100" fmla="*/ 739140 h 3291841"/>
                <a:gd name="connsiteX101" fmla="*/ 1219200 w 1722120"/>
                <a:gd name="connsiteY101" fmla="*/ 762000 h 3291841"/>
                <a:gd name="connsiteX102" fmla="*/ 1196340 w 1722120"/>
                <a:gd name="connsiteY102" fmla="*/ 784860 h 3291841"/>
                <a:gd name="connsiteX103" fmla="*/ 1150620 w 1722120"/>
                <a:gd name="connsiteY103" fmla="*/ 815340 h 3291841"/>
                <a:gd name="connsiteX104" fmla="*/ 1127760 w 1722120"/>
                <a:gd name="connsiteY104" fmla="*/ 830580 h 3291841"/>
                <a:gd name="connsiteX105" fmla="*/ 1104900 w 1722120"/>
                <a:gd name="connsiteY105" fmla="*/ 853440 h 3291841"/>
                <a:gd name="connsiteX106" fmla="*/ 1074420 w 1722120"/>
                <a:gd name="connsiteY106" fmla="*/ 899160 h 3291841"/>
                <a:gd name="connsiteX107" fmla="*/ 1051560 w 1722120"/>
                <a:gd name="connsiteY107" fmla="*/ 914400 h 3291841"/>
                <a:gd name="connsiteX108" fmla="*/ 1036320 w 1722120"/>
                <a:gd name="connsiteY108" fmla="*/ 937260 h 3291841"/>
                <a:gd name="connsiteX109" fmla="*/ 998220 w 1722120"/>
                <a:gd name="connsiteY109" fmla="*/ 982980 h 3291841"/>
                <a:gd name="connsiteX110" fmla="*/ 982980 w 1722120"/>
                <a:gd name="connsiteY110" fmla="*/ 1028700 h 3291841"/>
                <a:gd name="connsiteX111" fmla="*/ 967740 w 1722120"/>
                <a:gd name="connsiteY111" fmla="*/ 1059180 h 3291841"/>
                <a:gd name="connsiteX112" fmla="*/ 952500 w 1722120"/>
                <a:gd name="connsiteY112" fmla="*/ 1104900 h 3291841"/>
                <a:gd name="connsiteX113" fmla="*/ 929640 w 1722120"/>
                <a:gd name="connsiteY113" fmla="*/ 1150620 h 3291841"/>
                <a:gd name="connsiteX114" fmla="*/ 914400 w 1722120"/>
                <a:gd name="connsiteY114" fmla="*/ 1173480 h 3291841"/>
                <a:gd name="connsiteX115" fmla="*/ 922020 w 1722120"/>
                <a:gd name="connsiteY115" fmla="*/ 1203960 h 3291841"/>
                <a:gd name="connsiteX116" fmla="*/ 960120 w 1722120"/>
                <a:gd name="connsiteY116" fmla="*/ 1249680 h 3291841"/>
                <a:gd name="connsiteX117" fmla="*/ 982980 w 1722120"/>
                <a:gd name="connsiteY117" fmla="*/ 1325880 h 3291841"/>
                <a:gd name="connsiteX118" fmla="*/ 967740 w 1722120"/>
                <a:gd name="connsiteY118" fmla="*/ 1371600 h 3291841"/>
                <a:gd name="connsiteX119" fmla="*/ 937260 w 1722120"/>
                <a:gd name="connsiteY119" fmla="*/ 1417320 h 3291841"/>
                <a:gd name="connsiteX120" fmla="*/ 922020 w 1722120"/>
                <a:gd name="connsiteY120" fmla="*/ 1463040 h 3291841"/>
                <a:gd name="connsiteX121" fmla="*/ 891540 w 1722120"/>
                <a:gd name="connsiteY121" fmla="*/ 1508760 h 3291841"/>
                <a:gd name="connsiteX122" fmla="*/ 853440 w 1722120"/>
                <a:gd name="connsiteY122" fmla="*/ 1554480 h 3291841"/>
                <a:gd name="connsiteX123" fmla="*/ 845820 w 1722120"/>
                <a:gd name="connsiteY123" fmla="*/ 1584960 h 3291841"/>
                <a:gd name="connsiteX124" fmla="*/ 830580 w 1722120"/>
                <a:gd name="connsiteY124" fmla="*/ 1706880 h 3291841"/>
                <a:gd name="connsiteX125" fmla="*/ 815340 w 1722120"/>
                <a:gd name="connsiteY125" fmla="*/ 1729740 h 3291841"/>
                <a:gd name="connsiteX126" fmla="*/ 807720 w 1722120"/>
                <a:gd name="connsiteY126" fmla="*/ 1760220 h 3291841"/>
                <a:gd name="connsiteX127" fmla="*/ 784860 w 1722120"/>
                <a:gd name="connsiteY127" fmla="*/ 1950720 h 3291841"/>
                <a:gd name="connsiteX128" fmla="*/ 777240 w 1722120"/>
                <a:gd name="connsiteY128" fmla="*/ 2004060 h 3291841"/>
                <a:gd name="connsiteX129" fmla="*/ 784860 w 1722120"/>
                <a:gd name="connsiteY129" fmla="*/ 2171700 h 3291841"/>
                <a:gd name="connsiteX130" fmla="*/ 792480 w 1722120"/>
                <a:gd name="connsiteY130" fmla="*/ 2202180 h 3291841"/>
                <a:gd name="connsiteX131" fmla="*/ 807720 w 1722120"/>
                <a:gd name="connsiteY131" fmla="*/ 2484120 h 3291841"/>
                <a:gd name="connsiteX132" fmla="*/ 815340 w 1722120"/>
                <a:gd name="connsiteY132" fmla="*/ 2651760 h 3291841"/>
                <a:gd name="connsiteX133" fmla="*/ 830580 w 1722120"/>
                <a:gd name="connsiteY133" fmla="*/ 3048000 h 3291841"/>
                <a:gd name="connsiteX134" fmla="*/ 822960 w 1722120"/>
                <a:gd name="connsiteY134" fmla="*/ 3276600 h 3291841"/>
                <a:gd name="connsiteX135" fmla="*/ 777240 w 1722120"/>
                <a:gd name="connsiteY135" fmla="*/ 3291840 h 3291841"/>
                <a:gd name="connsiteX136" fmla="*/ 434340 w 1722120"/>
                <a:gd name="connsiteY136" fmla="*/ 3284220 h 3291841"/>
                <a:gd name="connsiteX137" fmla="*/ 320040 w 1722120"/>
                <a:gd name="connsiteY137" fmla="*/ 3261360 h 3291841"/>
                <a:gd name="connsiteX0" fmla="*/ 320040 w 1722120"/>
                <a:gd name="connsiteY0" fmla="*/ 3261360 h 3291841"/>
                <a:gd name="connsiteX1" fmla="*/ 312420 w 1722120"/>
                <a:gd name="connsiteY1" fmla="*/ 3223260 h 3291841"/>
                <a:gd name="connsiteX2" fmla="*/ 304800 w 1722120"/>
                <a:gd name="connsiteY2" fmla="*/ 3192780 h 3291841"/>
                <a:gd name="connsiteX3" fmla="*/ 297180 w 1722120"/>
                <a:gd name="connsiteY3" fmla="*/ 3101340 h 3291841"/>
                <a:gd name="connsiteX4" fmla="*/ 289560 w 1722120"/>
                <a:gd name="connsiteY4" fmla="*/ 3055620 h 3291841"/>
                <a:gd name="connsiteX5" fmla="*/ 274320 w 1722120"/>
                <a:gd name="connsiteY5" fmla="*/ 2948940 h 3291841"/>
                <a:gd name="connsiteX6" fmla="*/ 266700 w 1722120"/>
                <a:gd name="connsiteY6" fmla="*/ 2796540 h 3291841"/>
                <a:gd name="connsiteX7" fmla="*/ 259080 w 1722120"/>
                <a:gd name="connsiteY7" fmla="*/ 2766060 h 3291841"/>
                <a:gd name="connsiteX8" fmla="*/ 243840 w 1722120"/>
                <a:gd name="connsiteY8" fmla="*/ 2674620 h 3291841"/>
                <a:gd name="connsiteX9" fmla="*/ 236220 w 1722120"/>
                <a:gd name="connsiteY9" fmla="*/ 2575560 h 3291841"/>
                <a:gd name="connsiteX10" fmla="*/ 228600 w 1722120"/>
                <a:gd name="connsiteY10" fmla="*/ 2423160 h 3291841"/>
                <a:gd name="connsiteX11" fmla="*/ 213360 w 1722120"/>
                <a:gd name="connsiteY11" fmla="*/ 2324100 h 3291841"/>
                <a:gd name="connsiteX12" fmla="*/ 205740 w 1722120"/>
                <a:gd name="connsiteY12" fmla="*/ 2270760 h 3291841"/>
                <a:gd name="connsiteX13" fmla="*/ 179070 w 1722120"/>
                <a:gd name="connsiteY13" fmla="*/ 1844040 h 3291841"/>
                <a:gd name="connsiteX14" fmla="*/ 190500 w 1722120"/>
                <a:gd name="connsiteY14" fmla="*/ 1143000 h 3291841"/>
                <a:gd name="connsiteX15" fmla="*/ 182880 w 1722120"/>
                <a:gd name="connsiteY15" fmla="*/ 1120140 h 3291841"/>
                <a:gd name="connsiteX16" fmla="*/ 167640 w 1722120"/>
                <a:gd name="connsiteY16" fmla="*/ 1059180 h 3291841"/>
                <a:gd name="connsiteX17" fmla="*/ 160020 w 1722120"/>
                <a:gd name="connsiteY17" fmla="*/ 1036320 h 3291841"/>
                <a:gd name="connsiteX18" fmla="*/ 114300 w 1722120"/>
                <a:gd name="connsiteY18" fmla="*/ 990600 h 3291841"/>
                <a:gd name="connsiteX19" fmla="*/ 99060 w 1722120"/>
                <a:gd name="connsiteY19" fmla="*/ 967740 h 3291841"/>
                <a:gd name="connsiteX20" fmla="*/ 53340 w 1722120"/>
                <a:gd name="connsiteY20" fmla="*/ 922020 h 3291841"/>
                <a:gd name="connsiteX21" fmla="*/ 30480 w 1722120"/>
                <a:gd name="connsiteY21" fmla="*/ 876300 h 3291841"/>
                <a:gd name="connsiteX22" fmla="*/ 7620 w 1722120"/>
                <a:gd name="connsiteY22" fmla="*/ 830580 h 3291841"/>
                <a:gd name="connsiteX23" fmla="*/ 0 w 1722120"/>
                <a:gd name="connsiteY23" fmla="*/ 769620 h 3291841"/>
                <a:gd name="connsiteX24" fmla="*/ 15240 w 1722120"/>
                <a:gd name="connsiteY24" fmla="*/ 708660 h 3291841"/>
                <a:gd name="connsiteX25" fmla="*/ 30480 w 1722120"/>
                <a:gd name="connsiteY25" fmla="*/ 685800 h 3291841"/>
                <a:gd name="connsiteX26" fmla="*/ 53340 w 1722120"/>
                <a:gd name="connsiteY26" fmla="*/ 640080 h 3291841"/>
                <a:gd name="connsiteX27" fmla="*/ 68580 w 1722120"/>
                <a:gd name="connsiteY27" fmla="*/ 548640 h 3291841"/>
                <a:gd name="connsiteX28" fmla="*/ 76200 w 1722120"/>
                <a:gd name="connsiteY28" fmla="*/ 525780 h 3291841"/>
                <a:gd name="connsiteX29" fmla="*/ 91440 w 1722120"/>
                <a:gd name="connsiteY29" fmla="*/ 502920 h 3291841"/>
                <a:gd name="connsiteX30" fmla="*/ 99060 w 1722120"/>
                <a:gd name="connsiteY30" fmla="*/ 472440 h 3291841"/>
                <a:gd name="connsiteX31" fmla="*/ 160020 w 1722120"/>
                <a:gd name="connsiteY31" fmla="*/ 457200 h 3291841"/>
                <a:gd name="connsiteX32" fmla="*/ 167640 w 1722120"/>
                <a:gd name="connsiteY32" fmla="*/ 434340 h 3291841"/>
                <a:gd name="connsiteX33" fmla="*/ 175260 w 1722120"/>
                <a:gd name="connsiteY33" fmla="*/ 342900 h 3291841"/>
                <a:gd name="connsiteX34" fmla="*/ 220980 w 1722120"/>
                <a:gd name="connsiteY34" fmla="*/ 327660 h 3291841"/>
                <a:gd name="connsiteX35" fmla="*/ 243840 w 1722120"/>
                <a:gd name="connsiteY35" fmla="*/ 320040 h 3291841"/>
                <a:gd name="connsiteX36" fmla="*/ 266700 w 1722120"/>
                <a:gd name="connsiteY36" fmla="*/ 312420 h 3291841"/>
                <a:gd name="connsiteX37" fmla="*/ 289560 w 1722120"/>
                <a:gd name="connsiteY37" fmla="*/ 297180 h 3291841"/>
                <a:gd name="connsiteX38" fmla="*/ 335280 w 1722120"/>
                <a:gd name="connsiteY38" fmla="*/ 281940 h 3291841"/>
                <a:gd name="connsiteX39" fmla="*/ 358140 w 1722120"/>
                <a:gd name="connsiteY39" fmla="*/ 274320 h 3291841"/>
                <a:gd name="connsiteX40" fmla="*/ 381000 w 1722120"/>
                <a:gd name="connsiteY40" fmla="*/ 266700 h 3291841"/>
                <a:gd name="connsiteX41" fmla="*/ 403860 w 1722120"/>
                <a:gd name="connsiteY41" fmla="*/ 259080 h 3291841"/>
                <a:gd name="connsiteX42" fmla="*/ 434340 w 1722120"/>
                <a:gd name="connsiteY42" fmla="*/ 251460 h 3291841"/>
                <a:gd name="connsiteX43" fmla="*/ 510540 w 1722120"/>
                <a:gd name="connsiteY43" fmla="*/ 228600 h 3291841"/>
                <a:gd name="connsiteX44" fmla="*/ 533400 w 1722120"/>
                <a:gd name="connsiteY44" fmla="*/ 251460 h 3291841"/>
                <a:gd name="connsiteX45" fmla="*/ 563880 w 1722120"/>
                <a:gd name="connsiteY45" fmla="*/ 297180 h 3291841"/>
                <a:gd name="connsiteX46" fmla="*/ 556260 w 1722120"/>
                <a:gd name="connsiteY46" fmla="*/ 358140 h 3291841"/>
                <a:gd name="connsiteX47" fmla="*/ 548640 w 1722120"/>
                <a:gd name="connsiteY47" fmla="*/ 381000 h 3291841"/>
                <a:gd name="connsiteX48" fmla="*/ 556260 w 1722120"/>
                <a:gd name="connsiteY48" fmla="*/ 449580 h 3291841"/>
                <a:gd name="connsiteX49" fmla="*/ 670560 w 1722120"/>
                <a:gd name="connsiteY49" fmla="*/ 434340 h 3291841"/>
                <a:gd name="connsiteX50" fmla="*/ 701040 w 1722120"/>
                <a:gd name="connsiteY50" fmla="*/ 419100 h 3291841"/>
                <a:gd name="connsiteX51" fmla="*/ 746760 w 1722120"/>
                <a:gd name="connsiteY51" fmla="*/ 403860 h 3291841"/>
                <a:gd name="connsiteX52" fmla="*/ 792480 w 1722120"/>
                <a:gd name="connsiteY52" fmla="*/ 388620 h 3291841"/>
                <a:gd name="connsiteX53" fmla="*/ 815340 w 1722120"/>
                <a:gd name="connsiteY53" fmla="*/ 381000 h 3291841"/>
                <a:gd name="connsiteX54" fmla="*/ 822960 w 1722120"/>
                <a:gd name="connsiteY54" fmla="*/ 358140 h 3291841"/>
                <a:gd name="connsiteX55" fmla="*/ 845820 w 1722120"/>
                <a:gd name="connsiteY55" fmla="*/ 335280 h 3291841"/>
                <a:gd name="connsiteX56" fmla="*/ 861060 w 1722120"/>
                <a:gd name="connsiteY56" fmla="*/ 312420 h 3291841"/>
                <a:gd name="connsiteX57" fmla="*/ 838200 w 1722120"/>
                <a:gd name="connsiteY57" fmla="*/ 259080 h 3291841"/>
                <a:gd name="connsiteX58" fmla="*/ 815340 w 1722120"/>
                <a:gd name="connsiteY58" fmla="*/ 251460 h 3291841"/>
                <a:gd name="connsiteX59" fmla="*/ 838200 w 1722120"/>
                <a:gd name="connsiteY59" fmla="*/ 228600 h 3291841"/>
                <a:gd name="connsiteX60" fmla="*/ 853440 w 1722120"/>
                <a:gd name="connsiteY60" fmla="*/ 205740 h 3291841"/>
                <a:gd name="connsiteX61" fmla="*/ 876300 w 1722120"/>
                <a:gd name="connsiteY61" fmla="*/ 198120 h 3291841"/>
                <a:gd name="connsiteX62" fmla="*/ 929640 w 1722120"/>
                <a:gd name="connsiteY62" fmla="*/ 160020 h 3291841"/>
                <a:gd name="connsiteX63" fmla="*/ 952500 w 1722120"/>
                <a:gd name="connsiteY63" fmla="*/ 152400 h 3291841"/>
                <a:gd name="connsiteX64" fmla="*/ 990600 w 1722120"/>
                <a:gd name="connsiteY64" fmla="*/ 106680 h 3291841"/>
                <a:gd name="connsiteX65" fmla="*/ 1013460 w 1722120"/>
                <a:gd name="connsiteY65" fmla="*/ 99060 h 3291841"/>
                <a:gd name="connsiteX66" fmla="*/ 1036320 w 1722120"/>
                <a:gd name="connsiteY66" fmla="*/ 83820 h 3291841"/>
                <a:gd name="connsiteX67" fmla="*/ 1059180 w 1722120"/>
                <a:gd name="connsiteY67" fmla="*/ 76200 h 3291841"/>
                <a:gd name="connsiteX68" fmla="*/ 1082040 w 1722120"/>
                <a:gd name="connsiteY68" fmla="*/ 60960 h 3291841"/>
                <a:gd name="connsiteX69" fmla="*/ 1112520 w 1722120"/>
                <a:gd name="connsiteY69" fmla="*/ 53340 h 3291841"/>
                <a:gd name="connsiteX70" fmla="*/ 1158240 w 1722120"/>
                <a:gd name="connsiteY70" fmla="*/ 38100 h 3291841"/>
                <a:gd name="connsiteX71" fmla="*/ 1181100 w 1722120"/>
                <a:gd name="connsiteY71" fmla="*/ 15240 h 3291841"/>
                <a:gd name="connsiteX72" fmla="*/ 1264920 w 1722120"/>
                <a:gd name="connsiteY72" fmla="*/ 0 h 3291841"/>
                <a:gd name="connsiteX73" fmla="*/ 1363980 w 1722120"/>
                <a:gd name="connsiteY73" fmla="*/ 7620 h 3291841"/>
                <a:gd name="connsiteX74" fmla="*/ 1386840 w 1722120"/>
                <a:gd name="connsiteY74" fmla="*/ 22860 h 3291841"/>
                <a:gd name="connsiteX75" fmla="*/ 1409700 w 1722120"/>
                <a:gd name="connsiteY75" fmla="*/ 30480 h 3291841"/>
                <a:gd name="connsiteX76" fmla="*/ 1432560 w 1722120"/>
                <a:gd name="connsiteY76" fmla="*/ 45720 h 3291841"/>
                <a:gd name="connsiteX77" fmla="*/ 1485900 w 1722120"/>
                <a:gd name="connsiteY77" fmla="*/ 68580 h 3291841"/>
                <a:gd name="connsiteX78" fmla="*/ 1531620 w 1722120"/>
                <a:gd name="connsiteY78" fmla="*/ 91440 h 3291841"/>
                <a:gd name="connsiteX79" fmla="*/ 1554480 w 1722120"/>
                <a:gd name="connsiteY79" fmla="*/ 114300 h 3291841"/>
                <a:gd name="connsiteX80" fmla="*/ 1577340 w 1722120"/>
                <a:gd name="connsiteY80" fmla="*/ 129540 h 3291841"/>
                <a:gd name="connsiteX81" fmla="*/ 1615440 w 1722120"/>
                <a:gd name="connsiteY81" fmla="*/ 167640 h 3291841"/>
                <a:gd name="connsiteX82" fmla="*/ 1630680 w 1722120"/>
                <a:gd name="connsiteY82" fmla="*/ 190500 h 3291841"/>
                <a:gd name="connsiteX83" fmla="*/ 1638300 w 1722120"/>
                <a:gd name="connsiteY83" fmla="*/ 266700 h 3291841"/>
                <a:gd name="connsiteX84" fmla="*/ 1645920 w 1722120"/>
                <a:gd name="connsiteY84" fmla="*/ 297180 h 3291841"/>
                <a:gd name="connsiteX85" fmla="*/ 1668780 w 1722120"/>
                <a:gd name="connsiteY85" fmla="*/ 320040 h 3291841"/>
                <a:gd name="connsiteX86" fmla="*/ 1699260 w 1722120"/>
                <a:gd name="connsiteY86" fmla="*/ 365760 h 3291841"/>
                <a:gd name="connsiteX87" fmla="*/ 1714500 w 1722120"/>
                <a:gd name="connsiteY87" fmla="*/ 388620 h 3291841"/>
                <a:gd name="connsiteX88" fmla="*/ 1722120 w 1722120"/>
                <a:gd name="connsiteY88" fmla="*/ 411480 h 3291841"/>
                <a:gd name="connsiteX89" fmla="*/ 1699260 w 1722120"/>
                <a:gd name="connsiteY89" fmla="*/ 502920 h 3291841"/>
                <a:gd name="connsiteX90" fmla="*/ 1691640 w 1722120"/>
                <a:gd name="connsiteY90" fmla="*/ 525780 h 3291841"/>
                <a:gd name="connsiteX91" fmla="*/ 1684020 w 1722120"/>
                <a:gd name="connsiteY91" fmla="*/ 579120 h 3291841"/>
                <a:gd name="connsiteX92" fmla="*/ 1668780 w 1722120"/>
                <a:gd name="connsiteY92" fmla="*/ 624840 h 3291841"/>
                <a:gd name="connsiteX93" fmla="*/ 1661160 w 1722120"/>
                <a:gd name="connsiteY93" fmla="*/ 647700 h 3291841"/>
                <a:gd name="connsiteX94" fmla="*/ 1653540 w 1722120"/>
                <a:gd name="connsiteY94" fmla="*/ 670560 h 3291841"/>
                <a:gd name="connsiteX95" fmla="*/ 1615440 w 1722120"/>
                <a:gd name="connsiteY95" fmla="*/ 739140 h 3291841"/>
                <a:gd name="connsiteX96" fmla="*/ 1569720 w 1722120"/>
                <a:gd name="connsiteY96" fmla="*/ 762000 h 3291841"/>
                <a:gd name="connsiteX97" fmla="*/ 1470660 w 1722120"/>
                <a:gd name="connsiteY97" fmla="*/ 754380 h 3291841"/>
                <a:gd name="connsiteX98" fmla="*/ 1424940 w 1722120"/>
                <a:gd name="connsiteY98" fmla="*/ 739140 h 3291841"/>
                <a:gd name="connsiteX99" fmla="*/ 1394460 w 1722120"/>
                <a:gd name="connsiteY99" fmla="*/ 731520 h 3291841"/>
                <a:gd name="connsiteX100" fmla="*/ 1234440 w 1722120"/>
                <a:gd name="connsiteY100" fmla="*/ 739140 h 3291841"/>
                <a:gd name="connsiteX101" fmla="*/ 1219200 w 1722120"/>
                <a:gd name="connsiteY101" fmla="*/ 762000 h 3291841"/>
                <a:gd name="connsiteX102" fmla="*/ 1196340 w 1722120"/>
                <a:gd name="connsiteY102" fmla="*/ 784860 h 3291841"/>
                <a:gd name="connsiteX103" fmla="*/ 1150620 w 1722120"/>
                <a:gd name="connsiteY103" fmla="*/ 815340 h 3291841"/>
                <a:gd name="connsiteX104" fmla="*/ 1127760 w 1722120"/>
                <a:gd name="connsiteY104" fmla="*/ 830580 h 3291841"/>
                <a:gd name="connsiteX105" fmla="*/ 1104900 w 1722120"/>
                <a:gd name="connsiteY105" fmla="*/ 853440 h 3291841"/>
                <a:gd name="connsiteX106" fmla="*/ 1074420 w 1722120"/>
                <a:gd name="connsiteY106" fmla="*/ 899160 h 3291841"/>
                <a:gd name="connsiteX107" fmla="*/ 1051560 w 1722120"/>
                <a:gd name="connsiteY107" fmla="*/ 914400 h 3291841"/>
                <a:gd name="connsiteX108" fmla="*/ 1036320 w 1722120"/>
                <a:gd name="connsiteY108" fmla="*/ 937260 h 3291841"/>
                <a:gd name="connsiteX109" fmla="*/ 998220 w 1722120"/>
                <a:gd name="connsiteY109" fmla="*/ 982980 h 3291841"/>
                <a:gd name="connsiteX110" fmla="*/ 982980 w 1722120"/>
                <a:gd name="connsiteY110" fmla="*/ 1028700 h 3291841"/>
                <a:gd name="connsiteX111" fmla="*/ 967740 w 1722120"/>
                <a:gd name="connsiteY111" fmla="*/ 1059180 h 3291841"/>
                <a:gd name="connsiteX112" fmla="*/ 952500 w 1722120"/>
                <a:gd name="connsiteY112" fmla="*/ 1104900 h 3291841"/>
                <a:gd name="connsiteX113" fmla="*/ 929640 w 1722120"/>
                <a:gd name="connsiteY113" fmla="*/ 1150620 h 3291841"/>
                <a:gd name="connsiteX114" fmla="*/ 914400 w 1722120"/>
                <a:gd name="connsiteY114" fmla="*/ 1173480 h 3291841"/>
                <a:gd name="connsiteX115" fmla="*/ 922020 w 1722120"/>
                <a:gd name="connsiteY115" fmla="*/ 1203960 h 3291841"/>
                <a:gd name="connsiteX116" fmla="*/ 960120 w 1722120"/>
                <a:gd name="connsiteY116" fmla="*/ 1249680 h 3291841"/>
                <a:gd name="connsiteX117" fmla="*/ 982980 w 1722120"/>
                <a:gd name="connsiteY117" fmla="*/ 1325880 h 3291841"/>
                <a:gd name="connsiteX118" fmla="*/ 967740 w 1722120"/>
                <a:gd name="connsiteY118" fmla="*/ 1371600 h 3291841"/>
                <a:gd name="connsiteX119" fmla="*/ 937260 w 1722120"/>
                <a:gd name="connsiteY119" fmla="*/ 1417320 h 3291841"/>
                <a:gd name="connsiteX120" fmla="*/ 922020 w 1722120"/>
                <a:gd name="connsiteY120" fmla="*/ 1463040 h 3291841"/>
                <a:gd name="connsiteX121" fmla="*/ 891540 w 1722120"/>
                <a:gd name="connsiteY121" fmla="*/ 1508760 h 3291841"/>
                <a:gd name="connsiteX122" fmla="*/ 853440 w 1722120"/>
                <a:gd name="connsiteY122" fmla="*/ 1554480 h 3291841"/>
                <a:gd name="connsiteX123" fmla="*/ 845820 w 1722120"/>
                <a:gd name="connsiteY123" fmla="*/ 1584960 h 3291841"/>
                <a:gd name="connsiteX124" fmla="*/ 830580 w 1722120"/>
                <a:gd name="connsiteY124" fmla="*/ 1706880 h 3291841"/>
                <a:gd name="connsiteX125" fmla="*/ 815340 w 1722120"/>
                <a:gd name="connsiteY125" fmla="*/ 1729740 h 3291841"/>
                <a:gd name="connsiteX126" fmla="*/ 807720 w 1722120"/>
                <a:gd name="connsiteY126" fmla="*/ 1760220 h 3291841"/>
                <a:gd name="connsiteX127" fmla="*/ 784860 w 1722120"/>
                <a:gd name="connsiteY127" fmla="*/ 1950720 h 3291841"/>
                <a:gd name="connsiteX128" fmla="*/ 777240 w 1722120"/>
                <a:gd name="connsiteY128" fmla="*/ 2004060 h 3291841"/>
                <a:gd name="connsiteX129" fmla="*/ 784860 w 1722120"/>
                <a:gd name="connsiteY129" fmla="*/ 2171700 h 3291841"/>
                <a:gd name="connsiteX130" fmla="*/ 792480 w 1722120"/>
                <a:gd name="connsiteY130" fmla="*/ 2202180 h 3291841"/>
                <a:gd name="connsiteX131" fmla="*/ 807720 w 1722120"/>
                <a:gd name="connsiteY131" fmla="*/ 2484120 h 3291841"/>
                <a:gd name="connsiteX132" fmla="*/ 815340 w 1722120"/>
                <a:gd name="connsiteY132" fmla="*/ 2651760 h 3291841"/>
                <a:gd name="connsiteX133" fmla="*/ 830580 w 1722120"/>
                <a:gd name="connsiteY133" fmla="*/ 3048000 h 3291841"/>
                <a:gd name="connsiteX134" fmla="*/ 822960 w 1722120"/>
                <a:gd name="connsiteY134" fmla="*/ 3276600 h 3291841"/>
                <a:gd name="connsiteX135" fmla="*/ 777240 w 1722120"/>
                <a:gd name="connsiteY135" fmla="*/ 3291840 h 3291841"/>
                <a:gd name="connsiteX136" fmla="*/ 434340 w 1722120"/>
                <a:gd name="connsiteY136" fmla="*/ 3284220 h 3291841"/>
                <a:gd name="connsiteX137" fmla="*/ 320040 w 1722120"/>
                <a:gd name="connsiteY137" fmla="*/ 3261360 h 3291841"/>
                <a:gd name="connsiteX0" fmla="*/ 320040 w 1722120"/>
                <a:gd name="connsiteY0" fmla="*/ 3261360 h 3291841"/>
                <a:gd name="connsiteX1" fmla="*/ 312420 w 1722120"/>
                <a:gd name="connsiteY1" fmla="*/ 3223260 h 3291841"/>
                <a:gd name="connsiteX2" fmla="*/ 304800 w 1722120"/>
                <a:gd name="connsiteY2" fmla="*/ 3192780 h 3291841"/>
                <a:gd name="connsiteX3" fmla="*/ 297180 w 1722120"/>
                <a:gd name="connsiteY3" fmla="*/ 3101340 h 3291841"/>
                <a:gd name="connsiteX4" fmla="*/ 289560 w 1722120"/>
                <a:gd name="connsiteY4" fmla="*/ 3055620 h 3291841"/>
                <a:gd name="connsiteX5" fmla="*/ 274320 w 1722120"/>
                <a:gd name="connsiteY5" fmla="*/ 2948940 h 3291841"/>
                <a:gd name="connsiteX6" fmla="*/ 266700 w 1722120"/>
                <a:gd name="connsiteY6" fmla="*/ 2796540 h 3291841"/>
                <a:gd name="connsiteX7" fmla="*/ 259080 w 1722120"/>
                <a:gd name="connsiteY7" fmla="*/ 2766060 h 3291841"/>
                <a:gd name="connsiteX8" fmla="*/ 243840 w 1722120"/>
                <a:gd name="connsiteY8" fmla="*/ 2674620 h 3291841"/>
                <a:gd name="connsiteX9" fmla="*/ 236220 w 1722120"/>
                <a:gd name="connsiteY9" fmla="*/ 2575560 h 3291841"/>
                <a:gd name="connsiteX10" fmla="*/ 228600 w 1722120"/>
                <a:gd name="connsiteY10" fmla="*/ 2423160 h 3291841"/>
                <a:gd name="connsiteX11" fmla="*/ 213360 w 1722120"/>
                <a:gd name="connsiteY11" fmla="*/ 2324100 h 3291841"/>
                <a:gd name="connsiteX12" fmla="*/ 205740 w 1722120"/>
                <a:gd name="connsiteY12" fmla="*/ 2270760 h 3291841"/>
                <a:gd name="connsiteX13" fmla="*/ 179070 w 1722120"/>
                <a:gd name="connsiteY13" fmla="*/ 1844040 h 3291841"/>
                <a:gd name="connsiteX14" fmla="*/ 190500 w 1722120"/>
                <a:gd name="connsiteY14" fmla="*/ 1143000 h 3291841"/>
                <a:gd name="connsiteX15" fmla="*/ 182880 w 1722120"/>
                <a:gd name="connsiteY15" fmla="*/ 1120140 h 3291841"/>
                <a:gd name="connsiteX16" fmla="*/ 167640 w 1722120"/>
                <a:gd name="connsiteY16" fmla="*/ 1059180 h 3291841"/>
                <a:gd name="connsiteX17" fmla="*/ 160020 w 1722120"/>
                <a:gd name="connsiteY17" fmla="*/ 1036320 h 3291841"/>
                <a:gd name="connsiteX18" fmla="*/ 114300 w 1722120"/>
                <a:gd name="connsiteY18" fmla="*/ 990600 h 3291841"/>
                <a:gd name="connsiteX19" fmla="*/ 99060 w 1722120"/>
                <a:gd name="connsiteY19" fmla="*/ 967740 h 3291841"/>
                <a:gd name="connsiteX20" fmla="*/ 53340 w 1722120"/>
                <a:gd name="connsiteY20" fmla="*/ 922020 h 3291841"/>
                <a:gd name="connsiteX21" fmla="*/ 30480 w 1722120"/>
                <a:gd name="connsiteY21" fmla="*/ 876300 h 3291841"/>
                <a:gd name="connsiteX22" fmla="*/ 7620 w 1722120"/>
                <a:gd name="connsiteY22" fmla="*/ 830580 h 3291841"/>
                <a:gd name="connsiteX23" fmla="*/ 0 w 1722120"/>
                <a:gd name="connsiteY23" fmla="*/ 769620 h 3291841"/>
                <a:gd name="connsiteX24" fmla="*/ 15240 w 1722120"/>
                <a:gd name="connsiteY24" fmla="*/ 708660 h 3291841"/>
                <a:gd name="connsiteX25" fmla="*/ 30480 w 1722120"/>
                <a:gd name="connsiteY25" fmla="*/ 685800 h 3291841"/>
                <a:gd name="connsiteX26" fmla="*/ 53340 w 1722120"/>
                <a:gd name="connsiteY26" fmla="*/ 640080 h 3291841"/>
                <a:gd name="connsiteX27" fmla="*/ 68580 w 1722120"/>
                <a:gd name="connsiteY27" fmla="*/ 548640 h 3291841"/>
                <a:gd name="connsiteX28" fmla="*/ 76200 w 1722120"/>
                <a:gd name="connsiteY28" fmla="*/ 525780 h 3291841"/>
                <a:gd name="connsiteX29" fmla="*/ 91440 w 1722120"/>
                <a:gd name="connsiteY29" fmla="*/ 502920 h 3291841"/>
                <a:gd name="connsiteX30" fmla="*/ 99060 w 1722120"/>
                <a:gd name="connsiteY30" fmla="*/ 472440 h 3291841"/>
                <a:gd name="connsiteX31" fmla="*/ 160020 w 1722120"/>
                <a:gd name="connsiteY31" fmla="*/ 457200 h 3291841"/>
                <a:gd name="connsiteX32" fmla="*/ 167640 w 1722120"/>
                <a:gd name="connsiteY32" fmla="*/ 434340 h 3291841"/>
                <a:gd name="connsiteX33" fmla="*/ 175260 w 1722120"/>
                <a:gd name="connsiteY33" fmla="*/ 342900 h 3291841"/>
                <a:gd name="connsiteX34" fmla="*/ 220980 w 1722120"/>
                <a:gd name="connsiteY34" fmla="*/ 327660 h 3291841"/>
                <a:gd name="connsiteX35" fmla="*/ 243840 w 1722120"/>
                <a:gd name="connsiteY35" fmla="*/ 320040 h 3291841"/>
                <a:gd name="connsiteX36" fmla="*/ 266700 w 1722120"/>
                <a:gd name="connsiteY36" fmla="*/ 312420 h 3291841"/>
                <a:gd name="connsiteX37" fmla="*/ 289560 w 1722120"/>
                <a:gd name="connsiteY37" fmla="*/ 297180 h 3291841"/>
                <a:gd name="connsiteX38" fmla="*/ 335280 w 1722120"/>
                <a:gd name="connsiteY38" fmla="*/ 281940 h 3291841"/>
                <a:gd name="connsiteX39" fmla="*/ 358140 w 1722120"/>
                <a:gd name="connsiteY39" fmla="*/ 274320 h 3291841"/>
                <a:gd name="connsiteX40" fmla="*/ 381000 w 1722120"/>
                <a:gd name="connsiteY40" fmla="*/ 266700 h 3291841"/>
                <a:gd name="connsiteX41" fmla="*/ 403860 w 1722120"/>
                <a:gd name="connsiteY41" fmla="*/ 259080 h 3291841"/>
                <a:gd name="connsiteX42" fmla="*/ 434340 w 1722120"/>
                <a:gd name="connsiteY42" fmla="*/ 251460 h 3291841"/>
                <a:gd name="connsiteX43" fmla="*/ 510540 w 1722120"/>
                <a:gd name="connsiteY43" fmla="*/ 228600 h 3291841"/>
                <a:gd name="connsiteX44" fmla="*/ 533400 w 1722120"/>
                <a:gd name="connsiteY44" fmla="*/ 251460 h 3291841"/>
                <a:gd name="connsiteX45" fmla="*/ 563880 w 1722120"/>
                <a:gd name="connsiteY45" fmla="*/ 297180 h 3291841"/>
                <a:gd name="connsiteX46" fmla="*/ 556260 w 1722120"/>
                <a:gd name="connsiteY46" fmla="*/ 358140 h 3291841"/>
                <a:gd name="connsiteX47" fmla="*/ 548640 w 1722120"/>
                <a:gd name="connsiteY47" fmla="*/ 381000 h 3291841"/>
                <a:gd name="connsiteX48" fmla="*/ 556260 w 1722120"/>
                <a:gd name="connsiteY48" fmla="*/ 449580 h 3291841"/>
                <a:gd name="connsiteX49" fmla="*/ 670560 w 1722120"/>
                <a:gd name="connsiteY49" fmla="*/ 434340 h 3291841"/>
                <a:gd name="connsiteX50" fmla="*/ 701040 w 1722120"/>
                <a:gd name="connsiteY50" fmla="*/ 419100 h 3291841"/>
                <a:gd name="connsiteX51" fmla="*/ 746760 w 1722120"/>
                <a:gd name="connsiteY51" fmla="*/ 403860 h 3291841"/>
                <a:gd name="connsiteX52" fmla="*/ 792480 w 1722120"/>
                <a:gd name="connsiteY52" fmla="*/ 388620 h 3291841"/>
                <a:gd name="connsiteX53" fmla="*/ 815340 w 1722120"/>
                <a:gd name="connsiteY53" fmla="*/ 381000 h 3291841"/>
                <a:gd name="connsiteX54" fmla="*/ 822960 w 1722120"/>
                <a:gd name="connsiteY54" fmla="*/ 358140 h 3291841"/>
                <a:gd name="connsiteX55" fmla="*/ 845820 w 1722120"/>
                <a:gd name="connsiteY55" fmla="*/ 335280 h 3291841"/>
                <a:gd name="connsiteX56" fmla="*/ 861060 w 1722120"/>
                <a:gd name="connsiteY56" fmla="*/ 312420 h 3291841"/>
                <a:gd name="connsiteX57" fmla="*/ 838200 w 1722120"/>
                <a:gd name="connsiteY57" fmla="*/ 259080 h 3291841"/>
                <a:gd name="connsiteX58" fmla="*/ 815340 w 1722120"/>
                <a:gd name="connsiteY58" fmla="*/ 251460 h 3291841"/>
                <a:gd name="connsiteX59" fmla="*/ 838200 w 1722120"/>
                <a:gd name="connsiteY59" fmla="*/ 228600 h 3291841"/>
                <a:gd name="connsiteX60" fmla="*/ 853440 w 1722120"/>
                <a:gd name="connsiteY60" fmla="*/ 205740 h 3291841"/>
                <a:gd name="connsiteX61" fmla="*/ 876300 w 1722120"/>
                <a:gd name="connsiteY61" fmla="*/ 198120 h 3291841"/>
                <a:gd name="connsiteX62" fmla="*/ 929640 w 1722120"/>
                <a:gd name="connsiteY62" fmla="*/ 160020 h 3291841"/>
                <a:gd name="connsiteX63" fmla="*/ 952500 w 1722120"/>
                <a:gd name="connsiteY63" fmla="*/ 152400 h 3291841"/>
                <a:gd name="connsiteX64" fmla="*/ 990600 w 1722120"/>
                <a:gd name="connsiteY64" fmla="*/ 106680 h 3291841"/>
                <a:gd name="connsiteX65" fmla="*/ 1013460 w 1722120"/>
                <a:gd name="connsiteY65" fmla="*/ 99060 h 3291841"/>
                <a:gd name="connsiteX66" fmla="*/ 1036320 w 1722120"/>
                <a:gd name="connsiteY66" fmla="*/ 83820 h 3291841"/>
                <a:gd name="connsiteX67" fmla="*/ 1059180 w 1722120"/>
                <a:gd name="connsiteY67" fmla="*/ 76200 h 3291841"/>
                <a:gd name="connsiteX68" fmla="*/ 1082040 w 1722120"/>
                <a:gd name="connsiteY68" fmla="*/ 60960 h 3291841"/>
                <a:gd name="connsiteX69" fmla="*/ 1112520 w 1722120"/>
                <a:gd name="connsiteY69" fmla="*/ 53340 h 3291841"/>
                <a:gd name="connsiteX70" fmla="*/ 1158240 w 1722120"/>
                <a:gd name="connsiteY70" fmla="*/ 38100 h 3291841"/>
                <a:gd name="connsiteX71" fmla="*/ 1181100 w 1722120"/>
                <a:gd name="connsiteY71" fmla="*/ 15240 h 3291841"/>
                <a:gd name="connsiteX72" fmla="*/ 1264920 w 1722120"/>
                <a:gd name="connsiteY72" fmla="*/ 0 h 3291841"/>
                <a:gd name="connsiteX73" fmla="*/ 1363980 w 1722120"/>
                <a:gd name="connsiteY73" fmla="*/ 7620 h 3291841"/>
                <a:gd name="connsiteX74" fmla="*/ 1386840 w 1722120"/>
                <a:gd name="connsiteY74" fmla="*/ 22860 h 3291841"/>
                <a:gd name="connsiteX75" fmla="*/ 1409700 w 1722120"/>
                <a:gd name="connsiteY75" fmla="*/ 30480 h 3291841"/>
                <a:gd name="connsiteX76" fmla="*/ 1432560 w 1722120"/>
                <a:gd name="connsiteY76" fmla="*/ 45720 h 3291841"/>
                <a:gd name="connsiteX77" fmla="*/ 1485900 w 1722120"/>
                <a:gd name="connsiteY77" fmla="*/ 68580 h 3291841"/>
                <a:gd name="connsiteX78" fmla="*/ 1531620 w 1722120"/>
                <a:gd name="connsiteY78" fmla="*/ 91440 h 3291841"/>
                <a:gd name="connsiteX79" fmla="*/ 1554480 w 1722120"/>
                <a:gd name="connsiteY79" fmla="*/ 114300 h 3291841"/>
                <a:gd name="connsiteX80" fmla="*/ 1577340 w 1722120"/>
                <a:gd name="connsiteY80" fmla="*/ 129540 h 3291841"/>
                <a:gd name="connsiteX81" fmla="*/ 1615440 w 1722120"/>
                <a:gd name="connsiteY81" fmla="*/ 167640 h 3291841"/>
                <a:gd name="connsiteX82" fmla="*/ 1630680 w 1722120"/>
                <a:gd name="connsiteY82" fmla="*/ 190500 h 3291841"/>
                <a:gd name="connsiteX83" fmla="*/ 1638300 w 1722120"/>
                <a:gd name="connsiteY83" fmla="*/ 266700 h 3291841"/>
                <a:gd name="connsiteX84" fmla="*/ 1645920 w 1722120"/>
                <a:gd name="connsiteY84" fmla="*/ 297180 h 3291841"/>
                <a:gd name="connsiteX85" fmla="*/ 1668780 w 1722120"/>
                <a:gd name="connsiteY85" fmla="*/ 320040 h 3291841"/>
                <a:gd name="connsiteX86" fmla="*/ 1699260 w 1722120"/>
                <a:gd name="connsiteY86" fmla="*/ 365760 h 3291841"/>
                <a:gd name="connsiteX87" fmla="*/ 1714500 w 1722120"/>
                <a:gd name="connsiteY87" fmla="*/ 388620 h 3291841"/>
                <a:gd name="connsiteX88" fmla="*/ 1722120 w 1722120"/>
                <a:gd name="connsiteY88" fmla="*/ 411480 h 3291841"/>
                <a:gd name="connsiteX89" fmla="*/ 1699260 w 1722120"/>
                <a:gd name="connsiteY89" fmla="*/ 502920 h 3291841"/>
                <a:gd name="connsiteX90" fmla="*/ 1691640 w 1722120"/>
                <a:gd name="connsiteY90" fmla="*/ 525780 h 3291841"/>
                <a:gd name="connsiteX91" fmla="*/ 1684020 w 1722120"/>
                <a:gd name="connsiteY91" fmla="*/ 579120 h 3291841"/>
                <a:gd name="connsiteX92" fmla="*/ 1668780 w 1722120"/>
                <a:gd name="connsiteY92" fmla="*/ 624840 h 3291841"/>
                <a:gd name="connsiteX93" fmla="*/ 1661160 w 1722120"/>
                <a:gd name="connsiteY93" fmla="*/ 647700 h 3291841"/>
                <a:gd name="connsiteX94" fmla="*/ 1653540 w 1722120"/>
                <a:gd name="connsiteY94" fmla="*/ 670560 h 3291841"/>
                <a:gd name="connsiteX95" fmla="*/ 1615440 w 1722120"/>
                <a:gd name="connsiteY95" fmla="*/ 739140 h 3291841"/>
                <a:gd name="connsiteX96" fmla="*/ 1569720 w 1722120"/>
                <a:gd name="connsiteY96" fmla="*/ 762000 h 3291841"/>
                <a:gd name="connsiteX97" fmla="*/ 1470660 w 1722120"/>
                <a:gd name="connsiteY97" fmla="*/ 754380 h 3291841"/>
                <a:gd name="connsiteX98" fmla="*/ 1424940 w 1722120"/>
                <a:gd name="connsiteY98" fmla="*/ 739140 h 3291841"/>
                <a:gd name="connsiteX99" fmla="*/ 1394460 w 1722120"/>
                <a:gd name="connsiteY99" fmla="*/ 731520 h 3291841"/>
                <a:gd name="connsiteX100" fmla="*/ 1234440 w 1722120"/>
                <a:gd name="connsiteY100" fmla="*/ 739140 h 3291841"/>
                <a:gd name="connsiteX101" fmla="*/ 1219200 w 1722120"/>
                <a:gd name="connsiteY101" fmla="*/ 762000 h 3291841"/>
                <a:gd name="connsiteX102" fmla="*/ 1196340 w 1722120"/>
                <a:gd name="connsiteY102" fmla="*/ 784860 h 3291841"/>
                <a:gd name="connsiteX103" fmla="*/ 1150620 w 1722120"/>
                <a:gd name="connsiteY103" fmla="*/ 815340 h 3291841"/>
                <a:gd name="connsiteX104" fmla="*/ 1127760 w 1722120"/>
                <a:gd name="connsiteY104" fmla="*/ 830580 h 3291841"/>
                <a:gd name="connsiteX105" fmla="*/ 1104900 w 1722120"/>
                <a:gd name="connsiteY105" fmla="*/ 853440 h 3291841"/>
                <a:gd name="connsiteX106" fmla="*/ 1074420 w 1722120"/>
                <a:gd name="connsiteY106" fmla="*/ 899160 h 3291841"/>
                <a:gd name="connsiteX107" fmla="*/ 1051560 w 1722120"/>
                <a:gd name="connsiteY107" fmla="*/ 914400 h 3291841"/>
                <a:gd name="connsiteX108" fmla="*/ 1036320 w 1722120"/>
                <a:gd name="connsiteY108" fmla="*/ 937260 h 3291841"/>
                <a:gd name="connsiteX109" fmla="*/ 998220 w 1722120"/>
                <a:gd name="connsiteY109" fmla="*/ 982980 h 3291841"/>
                <a:gd name="connsiteX110" fmla="*/ 982980 w 1722120"/>
                <a:gd name="connsiteY110" fmla="*/ 1028700 h 3291841"/>
                <a:gd name="connsiteX111" fmla="*/ 967740 w 1722120"/>
                <a:gd name="connsiteY111" fmla="*/ 1059180 h 3291841"/>
                <a:gd name="connsiteX112" fmla="*/ 952500 w 1722120"/>
                <a:gd name="connsiteY112" fmla="*/ 1104900 h 3291841"/>
                <a:gd name="connsiteX113" fmla="*/ 929640 w 1722120"/>
                <a:gd name="connsiteY113" fmla="*/ 1150620 h 3291841"/>
                <a:gd name="connsiteX114" fmla="*/ 914400 w 1722120"/>
                <a:gd name="connsiteY114" fmla="*/ 1173480 h 3291841"/>
                <a:gd name="connsiteX115" fmla="*/ 922020 w 1722120"/>
                <a:gd name="connsiteY115" fmla="*/ 1203960 h 3291841"/>
                <a:gd name="connsiteX116" fmla="*/ 967740 w 1722120"/>
                <a:gd name="connsiteY116" fmla="*/ 1232535 h 3291841"/>
                <a:gd name="connsiteX117" fmla="*/ 982980 w 1722120"/>
                <a:gd name="connsiteY117" fmla="*/ 1325880 h 3291841"/>
                <a:gd name="connsiteX118" fmla="*/ 967740 w 1722120"/>
                <a:gd name="connsiteY118" fmla="*/ 1371600 h 3291841"/>
                <a:gd name="connsiteX119" fmla="*/ 937260 w 1722120"/>
                <a:gd name="connsiteY119" fmla="*/ 1417320 h 3291841"/>
                <a:gd name="connsiteX120" fmla="*/ 922020 w 1722120"/>
                <a:gd name="connsiteY120" fmla="*/ 1463040 h 3291841"/>
                <a:gd name="connsiteX121" fmla="*/ 891540 w 1722120"/>
                <a:gd name="connsiteY121" fmla="*/ 1508760 h 3291841"/>
                <a:gd name="connsiteX122" fmla="*/ 853440 w 1722120"/>
                <a:gd name="connsiteY122" fmla="*/ 1554480 h 3291841"/>
                <a:gd name="connsiteX123" fmla="*/ 845820 w 1722120"/>
                <a:gd name="connsiteY123" fmla="*/ 1584960 h 3291841"/>
                <a:gd name="connsiteX124" fmla="*/ 830580 w 1722120"/>
                <a:gd name="connsiteY124" fmla="*/ 1706880 h 3291841"/>
                <a:gd name="connsiteX125" fmla="*/ 815340 w 1722120"/>
                <a:gd name="connsiteY125" fmla="*/ 1729740 h 3291841"/>
                <a:gd name="connsiteX126" fmla="*/ 807720 w 1722120"/>
                <a:gd name="connsiteY126" fmla="*/ 1760220 h 3291841"/>
                <a:gd name="connsiteX127" fmla="*/ 784860 w 1722120"/>
                <a:gd name="connsiteY127" fmla="*/ 1950720 h 3291841"/>
                <a:gd name="connsiteX128" fmla="*/ 777240 w 1722120"/>
                <a:gd name="connsiteY128" fmla="*/ 2004060 h 3291841"/>
                <a:gd name="connsiteX129" fmla="*/ 784860 w 1722120"/>
                <a:gd name="connsiteY129" fmla="*/ 2171700 h 3291841"/>
                <a:gd name="connsiteX130" fmla="*/ 792480 w 1722120"/>
                <a:gd name="connsiteY130" fmla="*/ 2202180 h 3291841"/>
                <a:gd name="connsiteX131" fmla="*/ 807720 w 1722120"/>
                <a:gd name="connsiteY131" fmla="*/ 2484120 h 3291841"/>
                <a:gd name="connsiteX132" fmla="*/ 815340 w 1722120"/>
                <a:gd name="connsiteY132" fmla="*/ 2651760 h 3291841"/>
                <a:gd name="connsiteX133" fmla="*/ 830580 w 1722120"/>
                <a:gd name="connsiteY133" fmla="*/ 3048000 h 3291841"/>
                <a:gd name="connsiteX134" fmla="*/ 822960 w 1722120"/>
                <a:gd name="connsiteY134" fmla="*/ 3276600 h 3291841"/>
                <a:gd name="connsiteX135" fmla="*/ 777240 w 1722120"/>
                <a:gd name="connsiteY135" fmla="*/ 3291840 h 3291841"/>
                <a:gd name="connsiteX136" fmla="*/ 434340 w 1722120"/>
                <a:gd name="connsiteY136" fmla="*/ 3284220 h 3291841"/>
                <a:gd name="connsiteX137" fmla="*/ 320040 w 1722120"/>
                <a:gd name="connsiteY137" fmla="*/ 3261360 h 3291841"/>
                <a:gd name="connsiteX0" fmla="*/ 320040 w 1722120"/>
                <a:gd name="connsiteY0" fmla="*/ 3261360 h 3291841"/>
                <a:gd name="connsiteX1" fmla="*/ 312420 w 1722120"/>
                <a:gd name="connsiteY1" fmla="*/ 3223260 h 3291841"/>
                <a:gd name="connsiteX2" fmla="*/ 304800 w 1722120"/>
                <a:gd name="connsiteY2" fmla="*/ 3192780 h 3291841"/>
                <a:gd name="connsiteX3" fmla="*/ 297180 w 1722120"/>
                <a:gd name="connsiteY3" fmla="*/ 3101340 h 3291841"/>
                <a:gd name="connsiteX4" fmla="*/ 289560 w 1722120"/>
                <a:gd name="connsiteY4" fmla="*/ 3055620 h 3291841"/>
                <a:gd name="connsiteX5" fmla="*/ 274320 w 1722120"/>
                <a:gd name="connsiteY5" fmla="*/ 2948940 h 3291841"/>
                <a:gd name="connsiteX6" fmla="*/ 266700 w 1722120"/>
                <a:gd name="connsiteY6" fmla="*/ 2796540 h 3291841"/>
                <a:gd name="connsiteX7" fmla="*/ 259080 w 1722120"/>
                <a:gd name="connsiteY7" fmla="*/ 2766060 h 3291841"/>
                <a:gd name="connsiteX8" fmla="*/ 243840 w 1722120"/>
                <a:gd name="connsiteY8" fmla="*/ 2674620 h 3291841"/>
                <a:gd name="connsiteX9" fmla="*/ 236220 w 1722120"/>
                <a:gd name="connsiteY9" fmla="*/ 2575560 h 3291841"/>
                <a:gd name="connsiteX10" fmla="*/ 228600 w 1722120"/>
                <a:gd name="connsiteY10" fmla="*/ 2423160 h 3291841"/>
                <a:gd name="connsiteX11" fmla="*/ 213360 w 1722120"/>
                <a:gd name="connsiteY11" fmla="*/ 2324100 h 3291841"/>
                <a:gd name="connsiteX12" fmla="*/ 205740 w 1722120"/>
                <a:gd name="connsiteY12" fmla="*/ 2270760 h 3291841"/>
                <a:gd name="connsiteX13" fmla="*/ 179070 w 1722120"/>
                <a:gd name="connsiteY13" fmla="*/ 1844040 h 3291841"/>
                <a:gd name="connsiteX14" fmla="*/ 190500 w 1722120"/>
                <a:gd name="connsiteY14" fmla="*/ 1143000 h 3291841"/>
                <a:gd name="connsiteX15" fmla="*/ 182880 w 1722120"/>
                <a:gd name="connsiteY15" fmla="*/ 1120140 h 3291841"/>
                <a:gd name="connsiteX16" fmla="*/ 167640 w 1722120"/>
                <a:gd name="connsiteY16" fmla="*/ 1059180 h 3291841"/>
                <a:gd name="connsiteX17" fmla="*/ 160020 w 1722120"/>
                <a:gd name="connsiteY17" fmla="*/ 1036320 h 3291841"/>
                <a:gd name="connsiteX18" fmla="*/ 114300 w 1722120"/>
                <a:gd name="connsiteY18" fmla="*/ 990600 h 3291841"/>
                <a:gd name="connsiteX19" fmla="*/ 99060 w 1722120"/>
                <a:gd name="connsiteY19" fmla="*/ 967740 h 3291841"/>
                <a:gd name="connsiteX20" fmla="*/ 53340 w 1722120"/>
                <a:gd name="connsiteY20" fmla="*/ 922020 h 3291841"/>
                <a:gd name="connsiteX21" fmla="*/ 30480 w 1722120"/>
                <a:gd name="connsiteY21" fmla="*/ 876300 h 3291841"/>
                <a:gd name="connsiteX22" fmla="*/ 7620 w 1722120"/>
                <a:gd name="connsiteY22" fmla="*/ 830580 h 3291841"/>
                <a:gd name="connsiteX23" fmla="*/ 0 w 1722120"/>
                <a:gd name="connsiteY23" fmla="*/ 769620 h 3291841"/>
                <a:gd name="connsiteX24" fmla="*/ 15240 w 1722120"/>
                <a:gd name="connsiteY24" fmla="*/ 708660 h 3291841"/>
                <a:gd name="connsiteX25" fmla="*/ 30480 w 1722120"/>
                <a:gd name="connsiteY25" fmla="*/ 685800 h 3291841"/>
                <a:gd name="connsiteX26" fmla="*/ 53340 w 1722120"/>
                <a:gd name="connsiteY26" fmla="*/ 640080 h 3291841"/>
                <a:gd name="connsiteX27" fmla="*/ 68580 w 1722120"/>
                <a:gd name="connsiteY27" fmla="*/ 548640 h 3291841"/>
                <a:gd name="connsiteX28" fmla="*/ 76200 w 1722120"/>
                <a:gd name="connsiteY28" fmla="*/ 525780 h 3291841"/>
                <a:gd name="connsiteX29" fmla="*/ 91440 w 1722120"/>
                <a:gd name="connsiteY29" fmla="*/ 502920 h 3291841"/>
                <a:gd name="connsiteX30" fmla="*/ 99060 w 1722120"/>
                <a:gd name="connsiteY30" fmla="*/ 472440 h 3291841"/>
                <a:gd name="connsiteX31" fmla="*/ 160020 w 1722120"/>
                <a:gd name="connsiteY31" fmla="*/ 457200 h 3291841"/>
                <a:gd name="connsiteX32" fmla="*/ 167640 w 1722120"/>
                <a:gd name="connsiteY32" fmla="*/ 434340 h 3291841"/>
                <a:gd name="connsiteX33" fmla="*/ 175260 w 1722120"/>
                <a:gd name="connsiteY33" fmla="*/ 342900 h 3291841"/>
                <a:gd name="connsiteX34" fmla="*/ 220980 w 1722120"/>
                <a:gd name="connsiteY34" fmla="*/ 327660 h 3291841"/>
                <a:gd name="connsiteX35" fmla="*/ 243840 w 1722120"/>
                <a:gd name="connsiteY35" fmla="*/ 320040 h 3291841"/>
                <a:gd name="connsiteX36" fmla="*/ 266700 w 1722120"/>
                <a:gd name="connsiteY36" fmla="*/ 312420 h 3291841"/>
                <a:gd name="connsiteX37" fmla="*/ 289560 w 1722120"/>
                <a:gd name="connsiteY37" fmla="*/ 297180 h 3291841"/>
                <a:gd name="connsiteX38" fmla="*/ 335280 w 1722120"/>
                <a:gd name="connsiteY38" fmla="*/ 281940 h 3291841"/>
                <a:gd name="connsiteX39" fmla="*/ 358140 w 1722120"/>
                <a:gd name="connsiteY39" fmla="*/ 274320 h 3291841"/>
                <a:gd name="connsiteX40" fmla="*/ 381000 w 1722120"/>
                <a:gd name="connsiteY40" fmla="*/ 266700 h 3291841"/>
                <a:gd name="connsiteX41" fmla="*/ 403860 w 1722120"/>
                <a:gd name="connsiteY41" fmla="*/ 259080 h 3291841"/>
                <a:gd name="connsiteX42" fmla="*/ 434340 w 1722120"/>
                <a:gd name="connsiteY42" fmla="*/ 251460 h 3291841"/>
                <a:gd name="connsiteX43" fmla="*/ 510540 w 1722120"/>
                <a:gd name="connsiteY43" fmla="*/ 228600 h 3291841"/>
                <a:gd name="connsiteX44" fmla="*/ 533400 w 1722120"/>
                <a:gd name="connsiteY44" fmla="*/ 251460 h 3291841"/>
                <a:gd name="connsiteX45" fmla="*/ 563880 w 1722120"/>
                <a:gd name="connsiteY45" fmla="*/ 297180 h 3291841"/>
                <a:gd name="connsiteX46" fmla="*/ 556260 w 1722120"/>
                <a:gd name="connsiteY46" fmla="*/ 358140 h 3291841"/>
                <a:gd name="connsiteX47" fmla="*/ 548640 w 1722120"/>
                <a:gd name="connsiteY47" fmla="*/ 381000 h 3291841"/>
                <a:gd name="connsiteX48" fmla="*/ 556260 w 1722120"/>
                <a:gd name="connsiteY48" fmla="*/ 449580 h 3291841"/>
                <a:gd name="connsiteX49" fmla="*/ 670560 w 1722120"/>
                <a:gd name="connsiteY49" fmla="*/ 434340 h 3291841"/>
                <a:gd name="connsiteX50" fmla="*/ 701040 w 1722120"/>
                <a:gd name="connsiteY50" fmla="*/ 419100 h 3291841"/>
                <a:gd name="connsiteX51" fmla="*/ 746760 w 1722120"/>
                <a:gd name="connsiteY51" fmla="*/ 403860 h 3291841"/>
                <a:gd name="connsiteX52" fmla="*/ 792480 w 1722120"/>
                <a:gd name="connsiteY52" fmla="*/ 388620 h 3291841"/>
                <a:gd name="connsiteX53" fmla="*/ 815340 w 1722120"/>
                <a:gd name="connsiteY53" fmla="*/ 381000 h 3291841"/>
                <a:gd name="connsiteX54" fmla="*/ 822960 w 1722120"/>
                <a:gd name="connsiteY54" fmla="*/ 358140 h 3291841"/>
                <a:gd name="connsiteX55" fmla="*/ 845820 w 1722120"/>
                <a:gd name="connsiteY55" fmla="*/ 335280 h 3291841"/>
                <a:gd name="connsiteX56" fmla="*/ 861060 w 1722120"/>
                <a:gd name="connsiteY56" fmla="*/ 312420 h 3291841"/>
                <a:gd name="connsiteX57" fmla="*/ 838200 w 1722120"/>
                <a:gd name="connsiteY57" fmla="*/ 259080 h 3291841"/>
                <a:gd name="connsiteX58" fmla="*/ 815340 w 1722120"/>
                <a:gd name="connsiteY58" fmla="*/ 251460 h 3291841"/>
                <a:gd name="connsiteX59" fmla="*/ 838200 w 1722120"/>
                <a:gd name="connsiteY59" fmla="*/ 228600 h 3291841"/>
                <a:gd name="connsiteX60" fmla="*/ 853440 w 1722120"/>
                <a:gd name="connsiteY60" fmla="*/ 205740 h 3291841"/>
                <a:gd name="connsiteX61" fmla="*/ 876300 w 1722120"/>
                <a:gd name="connsiteY61" fmla="*/ 198120 h 3291841"/>
                <a:gd name="connsiteX62" fmla="*/ 929640 w 1722120"/>
                <a:gd name="connsiteY62" fmla="*/ 160020 h 3291841"/>
                <a:gd name="connsiteX63" fmla="*/ 952500 w 1722120"/>
                <a:gd name="connsiteY63" fmla="*/ 152400 h 3291841"/>
                <a:gd name="connsiteX64" fmla="*/ 990600 w 1722120"/>
                <a:gd name="connsiteY64" fmla="*/ 106680 h 3291841"/>
                <a:gd name="connsiteX65" fmla="*/ 1013460 w 1722120"/>
                <a:gd name="connsiteY65" fmla="*/ 99060 h 3291841"/>
                <a:gd name="connsiteX66" fmla="*/ 1036320 w 1722120"/>
                <a:gd name="connsiteY66" fmla="*/ 83820 h 3291841"/>
                <a:gd name="connsiteX67" fmla="*/ 1059180 w 1722120"/>
                <a:gd name="connsiteY67" fmla="*/ 76200 h 3291841"/>
                <a:gd name="connsiteX68" fmla="*/ 1082040 w 1722120"/>
                <a:gd name="connsiteY68" fmla="*/ 60960 h 3291841"/>
                <a:gd name="connsiteX69" fmla="*/ 1112520 w 1722120"/>
                <a:gd name="connsiteY69" fmla="*/ 53340 h 3291841"/>
                <a:gd name="connsiteX70" fmla="*/ 1158240 w 1722120"/>
                <a:gd name="connsiteY70" fmla="*/ 38100 h 3291841"/>
                <a:gd name="connsiteX71" fmla="*/ 1181100 w 1722120"/>
                <a:gd name="connsiteY71" fmla="*/ 15240 h 3291841"/>
                <a:gd name="connsiteX72" fmla="*/ 1264920 w 1722120"/>
                <a:gd name="connsiteY72" fmla="*/ 0 h 3291841"/>
                <a:gd name="connsiteX73" fmla="*/ 1363980 w 1722120"/>
                <a:gd name="connsiteY73" fmla="*/ 7620 h 3291841"/>
                <a:gd name="connsiteX74" fmla="*/ 1386840 w 1722120"/>
                <a:gd name="connsiteY74" fmla="*/ 22860 h 3291841"/>
                <a:gd name="connsiteX75" fmla="*/ 1409700 w 1722120"/>
                <a:gd name="connsiteY75" fmla="*/ 30480 h 3291841"/>
                <a:gd name="connsiteX76" fmla="*/ 1432560 w 1722120"/>
                <a:gd name="connsiteY76" fmla="*/ 45720 h 3291841"/>
                <a:gd name="connsiteX77" fmla="*/ 1485900 w 1722120"/>
                <a:gd name="connsiteY77" fmla="*/ 68580 h 3291841"/>
                <a:gd name="connsiteX78" fmla="*/ 1531620 w 1722120"/>
                <a:gd name="connsiteY78" fmla="*/ 91440 h 3291841"/>
                <a:gd name="connsiteX79" fmla="*/ 1554480 w 1722120"/>
                <a:gd name="connsiteY79" fmla="*/ 114300 h 3291841"/>
                <a:gd name="connsiteX80" fmla="*/ 1577340 w 1722120"/>
                <a:gd name="connsiteY80" fmla="*/ 129540 h 3291841"/>
                <a:gd name="connsiteX81" fmla="*/ 1615440 w 1722120"/>
                <a:gd name="connsiteY81" fmla="*/ 167640 h 3291841"/>
                <a:gd name="connsiteX82" fmla="*/ 1630680 w 1722120"/>
                <a:gd name="connsiteY82" fmla="*/ 190500 h 3291841"/>
                <a:gd name="connsiteX83" fmla="*/ 1638300 w 1722120"/>
                <a:gd name="connsiteY83" fmla="*/ 266700 h 3291841"/>
                <a:gd name="connsiteX84" fmla="*/ 1645920 w 1722120"/>
                <a:gd name="connsiteY84" fmla="*/ 297180 h 3291841"/>
                <a:gd name="connsiteX85" fmla="*/ 1668780 w 1722120"/>
                <a:gd name="connsiteY85" fmla="*/ 320040 h 3291841"/>
                <a:gd name="connsiteX86" fmla="*/ 1699260 w 1722120"/>
                <a:gd name="connsiteY86" fmla="*/ 365760 h 3291841"/>
                <a:gd name="connsiteX87" fmla="*/ 1714500 w 1722120"/>
                <a:gd name="connsiteY87" fmla="*/ 388620 h 3291841"/>
                <a:gd name="connsiteX88" fmla="*/ 1722120 w 1722120"/>
                <a:gd name="connsiteY88" fmla="*/ 411480 h 3291841"/>
                <a:gd name="connsiteX89" fmla="*/ 1699260 w 1722120"/>
                <a:gd name="connsiteY89" fmla="*/ 502920 h 3291841"/>
                <a:gd name="connsiteX90" fmla="*/ 1691640 w 1722120"/>
                <a:gd name="connsiteY90" fmla="*/ 525780 h 3291841"/>
                <a:gd name="connsiteX91" fmla="*/ 1684020 w 1722120"/>
                <a:gd name="connsiteY91" fmla="*/ 579120 h 3291841"/>
                <a:gd name="connsiteX92" fmla="*/ 1668780 w 1722120"/>
                <a:gd name="connsiteY92" fmla="*/ 624840 h 3291841"/>
                <a:gd name="connsiteX93" fmla="*/ 1661160 w 1722120"/>
                <a:gd name="connsiteY93" fmla="*/ 647700 h 3291841"/>
                <a:gd name="connsiteX94" fmla="*/ 1653540 w 1722120"/>
                <a:gd name="connsiteY94" fmla="*/ 670560 h 3291841"/>
                <a:gd name="connsiteX95" fmla="*/ 1615440 w 1722120"/>
                <a:gd name="connsiteY95" fmla="*/ 739140 h 3291841"/>
                <a:gd name="connsiteX96" fmla="*/ 1569720 w 1722120"/>
                <a:gd name="connsiteY96" fmla="*/ 762000 h 3291841"/>
                <a:gd name="connsiteX97" fmla="*/ 1470660 w 1722120"/>
                <a:gd name="connsiteY97" fmla="*/ 754380 h 3291841"/>
                <a:gd name="connsiteX98" fmla="*/ 1424940 w 1722120"/>
                <a:gd name="connsiteY98" fmla="*/ 739140 h 3291841"/>
                <a:gd name="connsiteX99" fmla="*/ 1394460 w 1722120"/>
                <a:gd name="connsiteY99" fmla="*/ 731520 h 3291841"/>
                <a:gd name="connsiteX100" fmla="*/ 1234440 w 1722120"/>
                <a:gd name="connsiteY100" fmla="*/ 739140 h 3291841"/>
                <a:gd name="connsiteX101" fmla="*/ 1219200 w 1722120"/>
                <a:gd name="connsiteY101" fmla="*/ 762000 h 3291841"/>
                <a:gd name="connsiteX102" fmla="*/ 1196340 w 1722120"/>
                <a:gd name="connsiteY102" fmla="*/ 784860 h 3291841"/>
                <a:gd name="connsiteX103" fmla="*/ 1150620 w 1722120"/>
                <a:gd name="connsiteY103" fmla="*/ 815340 h 3291841"/>
                <a:gd name="connsiteX104" fmla="*/ 1127760 w 1722120"/>
                <a:gd name="connsiteY104" fmla="*/ 830580 h 3291841"/>
                <a:gd name="connsiteX105" fmla="*/ 1104900 w 1722120"/>
                <a:gd name="connsiteY105" fmla="*/ 853440 h 3291841"/>
                <a:gd name="connsiteX106" fmla="*/ 1074420 w 1722120"/>
                <a:gd name="connsiteY106" fmla="*/ 899160 h 3291841"/>
                <a:gd name="connsiteX107" fmla="*/ 1051560 w 1722120"/>
                <a:gd name="connsiteY107" fmla="*/ 914400 h 3291841"/>
                <a:gd name="connsiteX108" fmla="*/ 1036320 w 1722120"/>
                <a:gd name="connsiteY108" fmla="*/ 937260 h 3291841"/>
                <a:gd name="connsiteX109" fmla="*/ 998220 w 1722120"/>
                <a:gd name="connsiteY109" fmla="*/ 982980 h 3291841"/>
                <a:gd name="connsiteX110" fmla="*/ 982980 w 1722120"/>
                <a:gd name="connsiteY110" fmla="*/ 1028700 h 3291841"/>
                <a:gd name="connsiteX111" fmla="*/ 967740 w 1722120"/>
                <a:gd name="connsiteY111" fmla="*/ 1059180 h 3291841"/>
                <a:gd name="connsiteX112" fmla="*/ 952500 w 1722120"/>
                <a:gd name="connsiteY112" fmla="*/ 1104900 h 3291841"/>
                <a:gd name="connsiteX113" fmla="*/ 929640 w 1722120"/>
                <a:gd name="connsiteY113" fmla="*/ 1150620 h 3291841"/>
                <a:gd name="connsiteX114" fmla="*/ 914400 w 1722120"/>
                <a:gd name="connsiteY114" fmla="*/ 1173480 h 3291841"/>
                <a:gd name="connsiteX115" fmla="*/ 922020 w 1722120"/>
                <a:gd name="connsiteY115" fmla="*/ 1203960 h 3291841"/>
                <a:gd name="connsiteX116" fmla="*/ 967740 w 1722120"/>
                <a:gd name="connsiteY116" fmla="*/ 1232535 h 3291841"/>
                <a:gd name="connsiteX117" fmla="*/ 982980 w 1722120"/>
                <a:gd name="connsiteY117" fmla="*/ 1325880 h 3291841"/>
                <a:gd name="connsiteX118" fmla="*/ 967740 w 1722120"/>
                <a:gd name="connsiteY118" fmla="*/ 1371600 h 3291841"/>
                <a:gd name="connsiteX119" fmla="*/ 937260 w 1722120"/>
                <a:gd name="connsiteY119" fmla="*/ 1417320 h 3291841"/>
                <a:gd name="connsiteX120" fmla="*/ 922020 w 1722120"/>
                <a:gd name="connsiteY120" fmla="*/ 1463040 h 3291841"/>
                <a:gd name="connsiteX121" fmla="*/ 891540 w 1722120"/>
                <a:gd name="connsiteY121" fmla="*/ 1508760 h 3291841"/>
                <a:gd name="connsiteX122" fmla="*/ 853440 w 1722120"/>
                <a:gd name="connsiteY122" fmla="*/ 1554480 h 3291841"/>
                <a:gd name="connsiteX123" fmla="*/ 845820 w 1722120"/>
                <a:gd name="connsiteY123" fmla="*/ 1584960 h 3291841"/>
                <a:gd name="connsiteX124" fmla="*/ 830580 w 1722120"/>
                <a:gd name="connsiteY124" fmla="*/ 1706880 h 3291841"/>
                <a:gd name="connsiteX125" fmla="*/ 815340 w 1722120"/>
                <a:gd name="connsiteY125" fmla="*/ 1729740 h 3291841"/>
                <a:gd name="connsiteX126" fmla="*/ 807720 w 1722120"/>
                <a:gd name="connsiteY126" fmla="*/ 1760220 h 3291841"/>
                <a:gd name="connsiteX127" fmla="*/ 784860 w 1722120"/>
                <a:gd name="connsiteY127" fmla="*/ 1950720 h 3291841"/>
                <a:gd name="connsiteX128" fmla="*/ 777240 w 1722120"/>
                <a:gd name="connsiteY128" fmla="*/ 2004060 h 3291841"/>
                <a:gd name="connsiteX129" fmla="*/ 784860 w 1722120"/>
                <a:gd name="connsiteY129" fmla="*/ 2171700 h 3291841"/>
                <a:gd name="connsiteX130" fmla="*/ 792480 w 1722120"/>
                <a:gd name="connsiteY130" fmla="*/ 2202180 h 3291841"/>
                <a:gd name="connsiteX131" fmla="*/ 807720 w 1722120"/>
                <a:gd name="connsiteY131" fmla="*/ 2484120 h 3291841"/>
                <a:gd name="connsiteX132" fmla="*/ 815340 w 1722120"/>
                <a:gd name="connsiteY132" fmla="*/ 2651760 h 3291841"/>
                <a:gd name="connsiteX133" fmla="*/ 830580 w 1722120"/>
                <a:gd name="connsiteY133" fmla="*/ 3048000 h 3291841"/>
                <a:gd name="connsiteX134" fmla="*/ 822960 w 1722120"/>
                <a:gd name="connsiteY134" fmla="*/ 3276600 h 3291841"/>
                <a:gd name="connsiteX135" fmla="*/ 777240 w 1722120"/>
                <a:gd name="connsiteY135" fmla="*/ 3291840 h 3291841"/>
                <a:gd name="connsiteX136" fmla="*/ 434340 w 1722120"/>
                <a:gd name="connsiteY136" fmla="*/ 3284220 h 3291841"/>
                <a:gd name="connsiteX137" fmla="*/ 320040 w 1722120"/>
                <a:gd name="connsiteY137" fmla="*/ 3261360 h 3291841"/>
                <a:gd name="connsiteX0" fmla="*/ 320040 w 1722120"/>
                <a:gd name="connsiteY0" fmla="*/ 3261360 h 3291841"/>
                <a:gd name="connsiteX1" fmla="*/ 312420 w 1722120"/>
                <a:gd name="connsiteY1" fmla="*/ 3223260 h 3291841"/>
                <a:gd name="connsiteX2" fmla="*/ 304800 w 1722120"/>
                <a:gd name="connsiteY2" fmla="*/ 3192780 h 3291841"/>
                <a:gd name="connsiteX3" fmla="*/ 297180 w 1722120"/>
                <a:gd name="connsiteY3" fmla="*/ 3101340 h 3291841"/>
                <a:gd name="connsiteX4" fmla="*/ 289560 w 1722120"/>
                <a:gd name="connsiteY4" fmla="*/ 3055620 h 3291841"/>
                <a:gd name="connsiteX5" fmla="*/ 274320 w 1722120"/>
                <a:gd name="connsiteY5" fmla="*/ 2948940 h 3291841"/>
                <a:gd name="connsiteX6" fmla="*/ 266700 w 1722120"/>
                <a:gd name="connsiteY6" fmla="*/ 2796540 h 3291841"/>
                <a:gd name="connsiteX7" fmla="*/ 259080 w 1722120"/>
                <a:gd name="connsiteY7" fmla="*/ 2766060 h 3291841"/>
                <a:gd name="connsiteX8" fmla="*/ 243840 w 1722120"/>
                <a:gd name="connsiteY8" fmla="*/ 2674620 h 3291841"/>
                <a:gd name="connsiteX9" fmla="*/ 236220 w 1722120"/>
                <a:gd name="connsiteY9" fmla="*/ 2575560 h 3291841"/>
                <a:gd name="connsiteX10" fmla="*/ 228600 w 1722120"/>
                <a:gd name="connsiteY10" fmla="*/ 2423160 h 3291841"/>
                <a:gd name="connsiteX11" fmla="*/ 213360 w 1722120"/>
                <a:gd name="connsiteY11" fmla="*/ 2324100 h 3291841"/>
                <a:gd name="connsiteX12" fmla="*/ 205740 w 1722120"/>
                <a:gd name="connsiteY12" fmla="*/ 2270760 h 3291841"/>
                <a:gd name="connsiteX13" fmla="*/ 179070 w 1722120"/>
                <a:gd name="connsiteY13" fmla="*/ 1844040 h 3291841"/>
                <a:gd name="connsiteX14" fmla="*/ 190500 w 1722120"/>
                <a:gd name="connsiteY14" fmla="*/ 1143000 h 3291841"/>
                <a:gd name="connsiteX15" fmla="*/ 182880 w 1722120"/>
                <a:gd name="connsiteY15" fmla="*/ 1120140 h 3291841"/>
                <a:gd name="connsiteX16" fmla="*/ 167640 w 1722120"/>
                <a:gd name="connsiteY16" fmla="*/ 1059180 h 3291841"/>
                <a:gd name="connsiteX17" fmla="*/ 160020 w 1722120"/>
                <a:gd name="connsiteY17" fmla="*/ 1036320 h 3291841"/>
                <a:gd name="connsiteX18" fmla="*/ 114300 w 1722120"/>
                <a:gd name="connsiteY18" fmla="*/ 990600 h 3291841"/>
                <a:gd name="connsiteX19" fmla="*/ 99060 w 1722120"/>
                <a:gd name="connsiteY19" fmla="*/ 967740 h 3291841"/>
                <a:gd name="connsiteX20" fmla="*/ 53340 w 1722120"/>
                <a:gd name="connsiteY20" fmla="*/ 922020 h 3291841"/>
                <a:gd name="connsiteX21" fmla="*/ 30480 w 1722120"/>
                <a:gd name="connsiteY21" fmla="*/ 876300 h 3291841"/>
                <a:gd name="connsiteX22" fmla="*/ 7620 w 1722120"/>
                <a:gd name="connsiteY22" fmla="*/ 830580 h 3291841"/>
                <a:gd name="connsiteX23" fmla="*/ 0 w 1722120"/>
                <a:gd name="connsiteY23" fmla="*/ 769620 h 3291841"/>
                <a:gd name="connsiteX24" fmla="*/ 15240 w 1722120"/>
                <a:gd name="connsiteY24" fmla="*/ 708660 h 3291841"/>
                <a:gd name="connsiteX25" fmla="*/ 30480 w 1722120"/>
                <a:gd name="connsiteY25" fmla="*/ 685800 h 3291841"/>
                <a:gd name="connsiteX26" fmla="*/ 53340 w 1722120"/>
                <a:gd name="connsiteY26" fmla="*/ 640080 h 3291841"/>
                <a:gd name="connsiteX27" fmla="*/ 68580 w 1722120"/>
                <a:gd name="connsiteY27" fmla="*/ 548640 h 3291841"/>
                <a:gd name="connsiteX28" fmla="*/ 76200 w 1722120"/>
                <a:gd name="connsiteY28" fmla="*/ 525780 h 3291841"/>
                <a:gd name="connsiteX29" fmla="*/ 91440 w 1722120"/>
                <a:gd name="connsiteY29" fmla="*/ 502920 h 3291841"/>
                <a:gd name="connsiteX30" fmla="*/ 99060 w 1722120"/>
                <a:gd name="connsiteY30" fmla="*/ 472440 h 3291841"/>
                <a:gd name="connsiteX31" fmla="*/ 160020 w 1722120"/>
                <a:gd name="connsiteY31" fmla="*/ 457200 h 3291841"/>
                <a:gd name="connsiteX32" fmla="*/ 167640 w 1722120"/>
                <a:gd name="connsiteY32" fmla="*/ 434340 h 3291841"/>
                <a:gd name="connsiteX33" fmla="*/ 175260 w 1722120"/>
                <a:gd name="connsiteY33" fmla="*/ 342900 h 3291841"/>
                <a:gd name="connsiteX34" fmla="*/ 220980 w 1722120"/>
                <a:gd name="connsiteY34" fmla="*/ 327660 h 3291841"/>
                <a:gd name="connsiteX35" fmla="*/ 243840 w 1722120"/>
                <a:gd name="connsiteY35" fmla="*/ 320040 h 3291841"/>
                <a:gd name="connsiteX36" fmla="*/ 266700 w 1722120"/>
                <a:gd name="connsiteY36" fmla="*/ 312420 h 3291841"/>
                <a:gd name="connsiteX37" fmla="*/ 289560 w 1722120"/>
                <a:gd name="connsiteY37" fmla="*/ 297180 h 3291841"/>
                <a:gd name="connsiteX38" fmla="*/ 335280 w 1722120"/>
                <a:gd name="connsiteY38" fmla="*/ 281940 h 3291841"/>
                <a:gd name="connsiteX39" fmla="*/ 358140 w 1722120"/>
                <a:gd name="connsiteY39" fmla="*/ 274320 h 3291841"/>
                <a:gd name="connsiteX40" fmla="*/ 381000 w 1722120"/>
                <a:gd name="connsiteY40" fmla="*/ 266700 h 3291841"/>
                <a:gd name="connsiteX41" fmla="*/ 403860 w 1722120"/>
                <a:gd name="connsiteY41" fmla="*/ 259080 h 3291841"/>
                <a:gd name="connsiteX42" fmla="*/ 434340 w 1722120"/>
                <a:gd name="connsiteY42" fmla="*/ 251460 h 3291841"/>
                <a:gd name="connsiteX43" fmla="*/ 510540 w 1722120"/>
                <a:gd name="connsiteY43" fmla="*/ 228600 h 3291841"/>
                <a:gd name="connsiteX44" fmla="*/ 533400 w 1722120"/>
                <a:gd name="connsiteY44" fmla="*/ 251460 h 3291841"/>
                <a:gd name="connsiteX45" fmla="*/ 563880 w 1722120"/>
                <a:gd name="connsiteY45" fmla="*/ 297180 h 3291841"/>
                <a:gd name="connsiteX46" fmla="*/ 556260 w 1722120"/>
                <a:gd name="connsiteY46" fmla="*/ 358140 h 3291841"/>
                <a:gd name="connsiteX47" fmla="*/ 548640 w 1722120"/>
                <a:gd name="connsiteY47" fmla="*/ 381000 h 3291841"/>
                <a:gd name="connsiteX48" fmla="*/ 556260 w 1722120"/>
                <a:gd name="connsiteY48" fmla="*/ 449580 h 3291841"/>
                <a:gd name="connsiteX49" fmla="*/ 670560 w 1722120"/>
                <a:gd name="connsiteY49" fmla="*/ 434340 h 3291841"/>
                <a:gd name="connsiteX50" fmla="*/ 701040 w 1722120"/>
                <a:gd name="connsiteY50" fmla="*/ 419100 h 3291841"/>
                <a:gd name="connsiteX51" fmla="*/ 746760 w 1722120"/>
                <a:gd name="connsiteY51" fmla="*/ 403860 h 3291841"/>
                <a:gd name="connsiteX52" fmla="*/ 792480 w 1722120"/>
                <a:gd name="connsiteY52" fmla="*/ 388620 h 3291841"/>
                <a:gd name="connsiteX53" fmla="*/ 815340 w 1722120"/>
                <a:gd name="connsiteY53" fmla="*/ 381000 h 3291841"/>
                <a:gd name="connsiteX54" fmla="*/ 822960 w 1722120"/>
                <a:gd name="connsiteY54" fmla="*/ 358140 h 3291841"/>
                <a:gd name="connsiteX55" fmla="*/ 845820 w 1722120"/>
                <a:gd name="connsiteY55" fmla="*/ 335280 h 3291841"/>
                <a:gd name="connsiteX56" fmla="*/ 861060 w 1722120"/>
                <a:gd name="connsiteY56" fmla="*/ 312420 h 3291841"/>
                <a:gd name="connsiteX57" fmla="*/ 838200 w 1722120"/>
                <a:gd name="connsiteY57" fmla="*/ 259080 h 3291841"/>
                <a:gd name="connsiteX58" fmla="*/ 815340 w 1722120"/>
                <a:gd name="connsiteY58" fmla="*/ 251460 h 3291841"/>
                <a:gd name="connsiteX59" fmla="*/ 838200 w 1722120"/>
                <a:gd name="connsiteY59" fmla="*/ 228600 h 3291841"/>
                <a:gd name="connsiteX60" fmla="*/ 853440 w 1722120"/>
                <a:gd name="connsiteY60" fmla="*/ 205740 h 3291841"/>
                <a:gd name="connsiteX61" fmla="*/ 876300 w 1722120"/>
                <a:gd name="connsiteY61" fmla="*/ 198120 h 3291841"/>
                <a:gd name="connsiteX62" fmla="*/ 929640 w 1722120"/>
                <a:gd name="connsiteY62" fmla="*/ 160020 h 3291841"/>
                <a:gd name="connsiteX63" fmla="*/ 952500 w 1722120"/>
                <a:gd name="connsiteY63" fmla="*/ 152400 h 3291841"/>
                <a:gd name="connsiteX64" fmla="*/ 990600 w 1722120"/>
                <a:gd name="connsiteY64" fmla="*/ 106680 h 3291841"/>
                <a:gd name="connsiteX65" fmla="*/ 1013460 w 1722120"/>
                <a:gd name="connsiteY65" fmla="*/ 99060 h 3291841"/>
                <a:gd name="connsiteX66" fmla="*/ 1036320 w 1722120"/>
                <a:gd name="connsiteY66" fmla="*/ 83820 h 3291841"/>
                <a:gd name="connsiteX67" fmla="*/ 1059180 w 1722120"/>
                <a:gd name="connsiteY67" fmla="*/ 76200 h 3291841"/>
                <a:gd name="connsiteX68" fmla="*/ 1082040 w 1722120"/>
                <a:gd name="connsiteY68" fmla="*/ 60960 h 3291841"/>
                <a:gd name="connsiteX69" fmla="*/ 1112520 w 1722120"/>
                <a:gd name="connsiteY69" fmla="*/ 53340 h 3291841"/>
                <a:gd name="connsiteX70" fmla="*/ 1158240 w 1722120"/>
                <a:gd name="connsiteY70" fmla="*/ 38100 h 3291841"/>
                <a:gd name="connsiteX71" fmla="*/ 1181100 w 1722120"/>
                <a:gd name="connsiteY71" fmla="*/ 15240 h 3291841"/>
                <a:gd name="connsiteX72" fmla="*/ 1264920 w 1722120"/>
                <a:gd name="connsiteY72" fmla="*/ 0 h 3291841"/>
                <a:gd name="connsiteX73" fmla="*/ 1363980 w 1722120"/>
                <a:gd name="connsiteY73" fmla="*/ 7620 h 3291841"/>
                <a:gd name="connsiteX74" fmla="*/ 1386840 w 1722120"/>
                <a:gd name="connsiteY74" fmla="*/ 22860 h 3291841"/>
                <a:gd name="connsiteX75" fmla="*/ 1409700 w 1722120"/>
                <a:gd name="connsiteY75" fmla="*/ 30480 h 3291841"/>
                <a:gd name="connsiteX76" fmla="*/ 1432560 w 1722120"/>
                <a:gd name="connsiteY76" fmla="*/ 45720 h 3291841"/>
                <a:gd name="connsiteX77" fmla="*/ 1485900 w 1722120"/>
                <a:gd name="connsiteY77" fmla="*/ 68580 h 3291841"/>
                <a:gd name="connsiteX78" fmla="*/ 1531620 w 1722120"/>
                <a:gd name="connsiteY78" fmla="*/ 91440 h 3291841"/>
                <a:gd name="connsiteX79" fmla="*/ 1554480 w 1722120"/>
                <a:gd name="connsiteY79" fmla="*/ 114300 h 3291841"/>
                <a:gd name="connsiteX80" fmla="*/ 1577340 w 1722120"/>
                <a:gd name="connsiteY80" fmla="*/ 129540 h 3291841"/>
                <a:gd name="connsiteX81" fmla="*/ 1615440 w 1722120"/>
                <a:gd name="connsiteY81" fmla="*/ 167640 h 3291841"/>
                <a:gd name="connsiteX82" fmla="*/ 1630680 w 1722120"/>
                <a:gd name="connsiteY82" fmla="*/ 190500 h 3291841"/>
                <a:gd name="connsiteX83" fmla="*/ 1638300 w 1722120"/>
                <a:gd name="connsiteY83" fmla="*/ 266700 h 3291841"/>
                <a:gd name="connsiteX84" fmla="*/ 1645920 w 1722120"/>
                <a:gd name="connsiteY84" fmla="*/ 297180 h 3291841"/>
                <a:gd name="connsiteX85" fmla="*/ 1668780 w 1722120"/>
                <a:gd name="connsiteY85" fmla="*/ 320040 h 3291841"/>
                <a:gd name="connsiteX86" fmla="*/ 1699260 w 1722120"/>
                <a:gd name="connsiteY86" fmla="*/ 365760 h 3291841"/>
                <a:gd name="connsiteX87" fmla="*/ 1714500 w 1722120"/>
                <a:gd name="connsiteY87" fmla="*/ 388620 h 3291841"/>
                <a:gd name="connsiteX88" fmla="*/ 1722120 w 1722120"/>
                <a:gd name="connsiteY88" fmla="*/ 411480 h 3291841"/>
                <a:gd name="connsiteX89" fmla="*/ 1699260 w 1722120"/>
                <a:gd name="connsiteY89" fmla="*/ 502920 h 3291841"/>
                <a:gd name="connsiteX90" fmla="*/ 1691640 w 1722120"/>
                <a:gd name="connsiteY90" fmla="*/ 525780 h 3291841"/>
                <a:gd name="connsiteX91" fmla="*/ 1684020 w 1722120"/>
                <a:gd name="connsiteY91" fmla="*/ 579120 h 3291841"/>
                <a:gd name="connsiteX92" fmla="*/ 1668780 w 1722120"/>
                <a:gd name="connsiteY92" fmla="*/ 624840 h 3291841"/>
                <a:gd name="connsiteX93" fmla="*/ 1661160 w 1722120"/>
                <a:gd name="connsiteY93" fmla="*/ 647700 h 3291841"/>
                <a:gd name="connsiteX94" fmla="*/ 1653540 w 1722120"/>
                <a:gd name="connsiteY94" fmla="*/ 670560 h 3291841"/>
                <a:gd name="connsiteX95" fmla="*/ 1615440 w 1722120"/>
                <a:gd name="connsiteY95" fmla="*/ 739140 h 3291841"/>
                <a:gd name="connsiteX96" fmla="*/ 1569720 w 1722120"/>
                <a:gd name="connsiteY96" fmla="*/ 762000 h 3291841"/>
                <a:gd name="connsiteX97" fmla="*/ 1470660 w 1722120"/>
                <a:gd name="connsiteY97" fmla="*/ 754380 h 3291841"/>
                <a:gd name="connsiteX98" fmla="*/ 1424940 w 1722120"/>
                <a:gd name="connsiteY98" fmla="*/ 739140 h 3291841"/>
                <a:gd name="connsiteX99" fmla="*/ 1394460 w 1722120"/>
                <a:gd name="connsiteY99" fmla="*/ 731520 h 3291841"/>
                <a:gd name="connsiteX100" fmla="*/ 1234440 w 1722120"/>
                <a:gd name="connsiteY100" fmla="*/ 739140 h 3291841"/>
                <a:gd name="connsiteX101" fmla="*/ 1219200 w 1722120"/>
                <a:gd name="connsiteY101" fmla="*/ 762000 h 3291841"/>
                <a:gd name="connsiteX102" fmla="*/ 1196340 w 1722120"/>
                <a:gd name="connsiteY102" fmla="*/ 784860 h 3291841"/>
                <a:gd name="connsiteX103" fmla="*/ 1150620 w 1722120"/>
                <a:gd name="connsiteY103" fmla="*/ 815340 h 3291841"/>
                <a:gd name="connsiteX104" fmla="*/ 1127760 w 1722120"/>
                <a:gd name="connsiteY104" fmla="*/ 830580 h 3291841"/>
                <a:gd name="connsiteX105" fmla="*/ 1104900 w 1722120"/>
                <a:gd name="connsiteY105" fmla="*/ 853440 h 3291841"/>
                <a:gd name="connsiteX106" fmla="*/ 1074420 w 1722120"/>
                <a:gd name="connsiteY106" fmla="*/ 899160 h 3291841"/>
                <a:gd name="connsiteX107" fmla="*/ 1051560 w 1722120"/>
                <a:gd name="connsiteY107" fmla="*/ 914400 h 3291841"/>
                <a:gd name="connsiteX108" fmla="*/ 1036320 w 1722120"/>
                <a:gd name="connsiteY108" fmla="*/ 937260 h 3291841"/>
                <a:gd name="connsiteX109" fmla="*/ 998220 w 1722120"/>
                <a:gd name="connsiteY109" fmla="*/ 982980 h 3291841"/>
                <a:gd name="connsiteX110" fmla="*/ 982980 w 1722120"/>
                <a:gd name="connsiteY110" fmla="*/ 1028700 h 3291841"/>
                <a:gd name="connsiteX111" fmla="*/ 967740 w 1722120"/>
                <a:gd name="connsiteY111" fmla="*/ 1059180 h 3291841"/>
                <a:gd name="connsiteX112" fmla="*/ 952500 w 1722120"/>
                <a:gd name="connsiteY112" fmla="*/ 1104900 h 3291841"/>
                <a:gd name="connsiteX113" fmla="*/ 929640 w 1722120"/>
                <a:gd name="connsiteY113" fmla="*/ 1150620 h 3291841"/>
                <a:gd name="connsiteX114" fmla="*/ 914400 w 1722120"/>
                <a:gd name="connsiteY114" fmla="*/ 1173480 h 3291841"/>
                <a:gd name="connsiteX115" fmla="*/ 922020 w 1722120"/>
                <a:gd name="connsiteY115" fmla="*/ 1203960 h 3291841"/>
                <a:gd name="connsiteX116" fmla="*/ 967740 w 1722120"/>
                <a:gd name="connsiteY116" fmla="*/ 1232535 h 3291841"/>
                <a:gd name="connsiteX117" fmla="*/ 982980 w 1722120"/>
                <a:gd name="connsiteY117" fmla="*/ 1325880 h 3291841"/>
                <a:gd name="connsiteX118" fmla="*/ 967740 w 1722120"/>
                <a:gd name="connsiteY118" fmla="*/ 1371600 h 3291841"/>
                <a:gd name="connsiteX119" fmla="*/ 937260 w 1722120"/>
                <a:gd name="connsiteY119" fmla="*/ 1417320 h 3291841"/>
                <a:gd name="connsiteX120" fmla="*/ 922020 w 1722120"/>
                <a:gd name="connsiteY120" fmla="*/ 1463040 h 3291841"/>
                <a:gd name="connsiteX121" fmla="*/ 891540 w 1722120"/>
                <a:gd name="connsiteY121" fmla="*/ 1508760 h 3291841"/>
                <a:gd name="connsiteX122" fmla="*/ 853440 w 1722120"/>
                <a:gd name="connsiteY122" fmla="*/ 1554480 h 3291841"/>
                <a:gd name="connsiteX123" fmla="*/ 845820 w 1722120"/>
                <a:gd name="connsiteY123" fmla="*/ 1584960 h 3291841"/>
                <a:gd name="connsiteX124" fmla="*/ 830580 w 1722120"/>
                <a:gd name="connsiteY124" fmla="*/ 1706880 h 3291841"/>
                <a:gd name="connsiteX125" fmla="*/ 815340 w 1722120"/>
                <a:gd name="connsiteY125" fmla="*/ 1729740 h 3291841"/>
                <a:gd name="connsiteX126" fmla="*/ 807720 w 1722120"/>
                <a:gd name="connsiteY126" fmla="*/ 1760220 h 3291841"/>
                <a:gd name="connsiteX127" fmla="*/ 784860 w 1722120"/>
                <a:gd name="connsiteY127" fmla="*/ 1950720 h 3291841"/>
                <a:gd name="connsiteX128" fmla="*/ 777240 w 1722120"/>
                <a:gd name="connsiteY128" fmla="*/ 2004060 h 3291841"/>
                <a:gd name="connsiteX129" fmla="*/ 784860 w 1722120"/>
                <a:gd name="connsiteY129" fmla="*/ 2171700 h 3291841"/>
                <a:gd name="connsiteX130" fmla="*/ 792480 w 1722120"/>
                <a:gd name="connsiteY130" fmla="*/ 2202180 h 3291841"/>
                <a:gd name="connsiteX131" fmla="*/ 815340 w 1722120"/>
                <a:gd name="connsiteY131" fmla="*/ 2541270 h 3291841"/>
                <a:gd name="connsiteX132" fmla="*/ 815340 w 1722120"/>
                <a:gd name="connsiteY132" fmla="*/ 2651760 h 3291841"/>
                <a:gd name="connsiteX133" fmla="*/ 830580 w 1722120"/>
                <a:gd name="connsiteY133" fmla="*/ 3048000 h 3291841"/>
                <a:gd name="connsiteX134" fmla="*/ 822960 w 1722120"/>
                <a:gd name="connsiteY134" fmla="*/ 3276600 h 3291841"/>
                <a:gd name="connsiteX135" fmla="*/ 777240 w 1722120"/>
                <a:gd name="connsiteY135" fmla="*/ 3291840 h 3291841"/>
                <a:gd name="connsiteX136" fmla="*/ 434340 w 1722120"/>
                <a:gd name="connsiteY136" fmla="*/ 3284220 h 3291841"/>
                <a:gd name="connsiteX137" fmla="*/ 320040 w 1722120"/>
                <a:gd name="connsiteY137" fmla="*/ 3261360 h 3291841"/>
                <a:gd name="connsiteX0" fmla="*/ 320040 w 1722120"/>
                <a:gd name="connsiteY0" fmla="*/ 3261360 h 3291841"/>
                <a:gd name="connsiteX1" fmla="*/ 312420 w 1722120"/>
                <a:gd name="connsiteY1" fmla="*/ 3223260 h 3291841"/>
                <a:gd name="connsiteX2" fmla="*/ 304800 w 1722120"/>
                <a:gd name="connsiteY2" fmla="*/ 3192780 h 3291841"/>
                <a:gd name="connsiteX3" fmla="*/ 297180 w 1722120"/>
                <a:gd name="connsiteY3" fmla="*/ 3101340 h 3291841"/>
                <a:gd name="connsiteX4" fmla="*/ 289560 w 1722120"/>
                <a:gd name="connsiteY4" fmla="*/ 3055620 h 3291841"/>
                <a:gd name="connsiteX5" fmla="*/ 274320 w 1722120"/>
                <a:gd name="connsiteY5" fmla="*/ 2948940 h 3291841"/>
                <a:gd name="connsiteX6" fmla="*/ 266700 w 1722120"/>
                <a:gd name="connsiteY6" fmla="*/ 2796540 h 3291841"/>
                <a:gd name="connsiteX7" fmla="*/ 259080 w 1722120"/>
                <a:gd name="connsiteY7" fmla="*/ 2766060 h 3291841"/>
                <a:gd name="connsiteX8" fmla="*/ 243840 w 1722120"/>
                <a:gd name="connsiteY8" fmla="*/ 2674620 h 3291841"/>
                <a:gd name="connsiteX9" fmla="*/ 236220 w 1722120"/>
                <a:gd name="connsiteY9" fmla="*/ 2575560 h 3291841"/>
                <a:gd name="connsiteX10" fmla="*/ 228600 w 1722120"/>
                <a:gd name="connsiteY10" fmla="*/ 2423160 h 3291841"/>
                <a:gd name="connsiteX11" fmla="*/ 213360 w 1722120"/>
                <a:gd name="connsiteY11" fmla="*/ 2324100 h 3291841"/>
                <a:gd name="connsiteX12" fmla="*/ 205740 w 1722120"/>
                <a:gd name="connsiteY12" fmla="*/ 2270760 h 3291841"/>
                <a:gd name="connsiteX13" fmla="*/ 179070 w 1722120"/>
                <a:gd name="connsiteY13" fmla="*/ 1844040 h 3291841"/>
                <a:gd name="connsiteX14" fmla="*/ 190500 w 1722120"/>
                <a:gd name="connsiteY14" fmla="*/ 1143000 h 3291841"/>
                <a:gd name="connsiteX15" fmla="*/ 182880 w 1722120"/>
                <a:gd name="connsiteY15" fmla="*/ 1120140 h 3291841"/>
                <a:gd name="connsiteX16" fmla="*/ 167640 w 1722120"/>
                <a:gd name="connsiteY16" fmla="*/ 1059180 h 3291841"/>
                <a:gd name="connsiteX17" fmla="*/ 160020 w 1722120"/>
                <a:gd name="connsiteY17" fmla="*/ 1036320 h 3291841"/>
                <a:gd name="connsiteX18" fmla="*/ 114300 w 1722120"/>
                <a:gd name="connsiteY18" fmla="*/ 990600 h 3291841"/>
                <a:gd name="connsiteX19" fmla="*/ 99060 w 1722120"/>
                <a:gd name="connsiteY19" fmla="*/ 967740 h 3291841"/>
                <a:gd name="connsiteX20" fmla="*/ 53340 w 1722120"/>
                <a:gd name="connsiteY20" fmla="*/ 922020 h 3291841"/>
                <a:gd name="connsiteX21" fmla="*/ 30480 w 1722120"/>
                <a:gd name="connsiteY21" fmla="*/ 876300 h 3291841"/>
                <a:gd name="connsiteX22" fmla="*/ 7620 w 1722120"/>
                <a:gd name="connsiteY22" fmla="*/ 830580 h 3291841"/>
                <a:gd name="connsiteX23" fmla="*/ 0 w 1722120"/>
                <a:gd name="connsiteY23" fmla="*/ 769620 h 3291841"/>
                <a:gd name="connsiteX24" fmla="*/ 15240 w 1722120"/>
                <a:gd name="connsiteY24" fmla="*/ 708660 h 3291841"/>
                <a:gd name="connsiteX25" fmla="*/ 30480 w 1722120"/>
                <a:gd name="connsiteY25" fmla="*/ 685800 h 3291841"/>
                <a:gd name="connsiteX26" fmla="*/ 53340 w 1722120"/>
                <a:gd name="connsiteY26" fmla="*/ 640080 h 3291841"/>
                <a:gd name="connsiteX27" fmla="*/ 68580 w 1722120"/>
                <a:gd name="connsiteY27" fmla="*/ 548640 h 3291841"/>
                <a:gd name="connsiteX28" fmla="*/ 76200 w 1722120"/>
                <a:gd name="connsiteY28" fmla="*/ 525780 h 3291841"/>
                <a:gd name="connsiteX29" fmla="*/ 91440 w 1722120"/>
                <a:gd name="connsiteY29" fmla="*/ 502920 h 3291841"/>
                <a:gd name="connsiteX30" fmla="*/ 99060 w 1722120"/>
                <a:gd name="connsiteY30" fmla="*/ 472440 h 3291841"/>
                <a:gd name="connsiteX31" fmla="*/ 160020 w 1722120"/>
                <a:gd name="connsiteY31" fmla="*/ 457200 h 3291841"/>
                <a:gd name="connsiteX32" fmla="*/ 167640 w 1722120"/>
                <a:gd name="connsiteY32" fmla="*/ 434340 h 3291841"/>
                <a:gd name="connsiteX33" fmla="*/ 175260 w 1722120"/>
                <a:gd name="connsiteY33" fmla="*/ 342900 h 3291841"/>
                <a:gd name="connsiteX34" fmla="*/ 220980 w 1722120"/>
                <a:gd name="connsiteY34" fmla="*/ 327660 h 3291841"/>
                <a:gd name="connsiteX35" fmla="*/ 243840 w 1722120"/>
                <a:gd name="connsiteY35" fmla="*/ 320040 h 3291841"/>
                <a:gd name="connsiteX36" fmla="*/ 266700 w 1722120"/>
                <a:gd name="connsiteY36" fmla="*/ 312420 h 3291841"/>
                <a:gd name="connsiteX37" fmla="*/ 289560 w 1722120"/>
                <a:gd name="connsiteY37" fmla="*/ 297180 h 3291841"/>
                <a:gd name="connsiteX38" fmla="*/ 335280 w 1722120"/>
                <a:gd name="connsiteY38" fmla="*/ 281940 h 3291841"/>
                <a:gd name="connsiteX39" fmla="*/ 358140 w 1722120"/>
                <a:gd name="connsiteY39" fmla="*/ 274320 h 3291841"/>
                <a:gd name="connsiteX40" fmla="*/ 381000 w 1722120"/>
                <a:gd name="connsiteY40" fmla="*/ 266700 h 3291841"/>
                <a:gd name="connsiteX41" fmla="*/ 403860 w 1722120"/>
                <a:gd name="connsiteY41" fmla="*/ 259080 h 3291841"/>
                <a:gd name="connsiteX42" fmla="*/ 434340 w 1722120"/>
                <a:gd name="connsiteY42" fmla="*/ 251460 h 3291841"/>
                <a:gd name="connsiteX43" fmla="*/ 510540 w 1722120"/>
                <a:gd name="connsiteY43" fmla="*/ 228600 h 3291841"/>
                <a:gd name="connsiteX44" fmla="*/ 533400 w 1722120"/>
                <a:gd name="connsiteY44" fmla="*/ 251460 h 3291841"/>
                <a:gd name="connsiteX45" fmla="*/ 563880 w 1722120"/>
                <a:gd name="connsiteY45" fmla="*/ 297180 h 3291841"/>
                <a:gd name="connsiteX46" fmla="*/ 556260 w 1722120"/>
                <a:gd name="connsiteY46" fmla="*/ 358140 h 3291841"/>
                <a:gd name="connsiteX47" fmla="*/ 548640 w 1722120"/>
                <a:gd name="connsiteY47" fmla="*/ 381000 h 3291841"/>
                <a:gd name="connsiteX48" fmla="*/ 556260 w 1722120"/>
                <a:gd name="connsiteY48" fmla="*/ 449580 h 3291841"/>
                <a:gd name="connsiteX49" fmla="*/ 670560 w 1722120"/>
                <a:gd name="connsiteY49" fmla="*/ 434340 h 3291841"/>
                <a:gd name="connsiteX50" fmla="*/ 701040 w 1722120"/>
                <a:gd name="connsiteY50" fmla="*/ 419100 h 3291841"/>
                <a:gd name="connsiteX51" fmla="*/ 746760 w 1722120"/>
                <a:gd name="connsiteY51" fmla="*/ 403860 h 3291841"/>
                <a:gd name="connsiteX52" fmla="*/ 792480 w 1722120"/>
                <a:gd name="connsiteY52" fmla="*/ 388620 h 3291841"/>
                <a:gd name="connsiteX53" fmla="*/ 815340 w 1722120"/>
                <a:gd name="connsiteY53" fmla="*/ 381000 h 3291841"/>
                <a:gd name="connsiteX54" fmla="*/ 822960 w 1722120"/>
                <a:gd name="connsiteY54" fmla="*/ 358140 h 3291841"/>
                <a:gd name="connsiteX55" fmla="*/ 845820 w 1722120"/>
                <a:gd name="connsiteY55" fmla="*/ 335280 h 3291841"/>
                <a:gd name="connsiteX56" fmla="*/ 861060 w 1722120"/>
                <a:gd name="connsiteY56" fmla="*/ 312420 h 3291841"/>
                <a:gd name="connsiteX57" fmla="*/ 838200 w 1722120"/>
                <a:gd name="connsiteY57" fmla="*/ 259080 h 3291841"/>
                <a:gd name="connsiteX58" fmla="*/ 815340 w 1722120"/>
                <a:gd name="connsiteY58" fmla="*/ 251460 h 3291841"/>
                <a:gd name="connsiteX59" fmla="*/ 838200 w 1722120"/>
                <a:gd name="connsiteY59" fmla="*/ 228600 h 3291841"/>
                <a:gd name="connsiteX60" fmla="*/ 853440 w 1722120"/>
                <a:gd name="connsiteY60" fmla="*/ 205740 h 3291841"/>
                <a:gd name="connsiteX61" fmla="*/ 876300 w 1722120"/>
                <a:gd name="connsiteY61" fmla="*/ 198120 h 3291841"/>
                <a:gd name="connsiteX62" fmla="*/ 929640 w 1722120"/>
                <a:gd name="connsiteY62" fmla="*/ 160020 h 3291841"/>
                <a:gd name="connsiteX63" fmla="*/ 952500 w 1722120"/>
                <a:gd name="connsiteY63" fmla="*/ 152400 h 3291841"/>
                <a:gd name="connsiteX64" fmla="*/ 990600 w 1722120"/>
                <a:gd name="connsiteY64" fmla="*/ 106680 h 3291841"/>
                <a:gd name="connsiteX65" fmla="*/ 1013460 w 1722120"/>
                <a:gd name="connsiteY65" fmla="*/ 99060 h 3291841"/>
                <a:gd name="connsiteX66" fmla="*/ 1036320 w 1722120"/>
                <a:gd name="connsiteY66" fmla="*/ 83820 h 3291841"/>
                <a:gd name="connsiteX67" fmla="*/ 1059180 w 1722120"/>
                <a:gd name="connsiteY67" fmla="*/ 76200 h 3291841"/>
                <a:gd name="connsiteX68" fmla="*/ 1082040 w 1722120"/>
                <a:gd name="connsiteY68" fmla="*/ 60960 h 3291841"/>
                <a:gd name="connsiteX69" fmla="*/ 1112520 w 1722120"/>
                <a:gd name="connsiteY69" fmla="*/ 53340 h 3291841"/>
                <a:gd name="connsiteX70" fmla="*/ 1158240 w 1722120"/>
                <a:gd name="connsiteY70" fmla="*/ 38100 h 3291841"/>
                <a:gd name="connsiteX71" fmla="*/ 1181100 w 1722120"/>
                <a:gd name="connsiteY71" fmla="*/ 15240 h 3291841"/>
                <a:gd name="connsiteX72" fmla="*/ 1264920 w 1722120"/>
                <a:gd name="connsiteY72" fmla="*/ 0 h 3291841"/>
                <a:gd name="connsiteX73" fmla="*/ 1363980 w 1722120"/>
                <a:gd name="connsiteY73" fmla="*/ 7620 h 3291841"/>
                <a:gd name="connsiteX74" fmla="*/ 1386840 w 1722120"/>
                <a:gd name="connsiteY74" fmla="*/ 22860 h 3291841"/>
                <a:gd name="connsiteX75" fmla="*/ 1409700 w 1722120"/>
                <a:gd name="connsiteY75" fmla="*/ 30480 h 3291841"/>
                <a:gd name="connsiteX76" fmla="*/ 1432560 w 1722120"/>
                <a:gd name="connsiteY76" fmla="*/ 45720 h 3291841"/>
                <a:gd name="connsiteX77" fmla="*/ 1485900 w 1722120"/>
                <a:gd name="connsiteY77" fmla="*/ 68580 h 3291841"/>
                <a:gd name="connsiteX78" fmla="*/ 1531620 w 1722120"/>
                <a:gd name="connsiteY78" fmla="*/ 91440 h 3291841"/>
                <a:gd name="connsiteX79" fmla="*/ 1554480 w 1722120"/>
                <a:gd name="connsiteY79" fmla="*/ 114300 h 3291841"/>
                <a:gd name="connsiteX80" fmla="*/ 1577340 w 1722120"/>
                <a:gd name="connsiteY80" fmla="*/ 129540 h 3291841"/>
                <a:gd name="connsiteX81" fmla="*/ 1615440 w 1722120"/>
                <a:gd name="connsiteY81" fmla="*/ 167640 h 3291841"/>
                <a:gd name="connsiteX82" fmla="*/ 1630680 w 1722120"/>
                <a:gd name="connsiteY82" fmla="*/ 190500 h 3291841"/>
                <a:gd name="connsiteX83" fmla="*/ 1638300 w 1722120"/>
                <a:gd name="connsiteY83" fmla="*/ 266700 h 3291841"/>
                <a:gd name="connsiteX84" fmla="*/ 1645920 w 1722120"/>
                <a:gd name="connsiteY84" fmla="*/ 297180 h 3291841"/>
                <a:gd name="connsiteX85" fmla="*/ 1668780 w 1722120"/>
                <a:gd name="connsiteY85" fmla="*/ 320040 h 3291841"/>
                <a:gd name="connsiteX86" fmla="*/ 1699260 w 1722120"/>
                <a:gd name="connsiteY86" fmla="*/ 365760 h 3291841"/>
                <a:gd name="connsiteX87" fmla="*/ 1714500 w 1722120"/>
                <a:gd name="connsiteY87" fmla="*/ 388620 h 3291841"/>
                <a:gd name="connsiteX88" fmla="*/ 1722120 w 1722120"/>
                <a:gd name="connsiteY88" fmla="*/ 411480 h 3291841"/>
                <a:gd name="connsiteX89" fmla="*/ 1699260 w 1722120"/>
                <a:gd name="connsiteY89" fmla="*/ 502920 h 3291841"/>
                <a:gd name="connsiteX90" fmla="*/ 1691640 w 1722120"/>
                <a:gd name="connsiteY90" fmla="*/ 525780 h 3291841"/>
                <a:gd name="connsiteX91" fmla="*/ 1684020 w 1722120"/>
                <a:gd name="connsiteY91" fmla="*/ 579120 h 3291841"/>
                <a:gd name="connsiteX92" fmla="*/ 1668780 w 1722120"/>
                <a:gd name="connsiteY92" fmla="*/ 624840 h 3291841"/>
                <a:gd name="connsiteX93" fmla="*/ 1661160 w 1722120"/>
                <a:gd name="connsiteY93" fmla="*/ 647700 h 3291841"/>
                <a:gd name="connsiteX94" fmla="*/ 1653540 w 1722120"/>
                <a:gd name="connsiteY94" fmla="*/ 670560 h 3291841"/>
                <a:gd name="connsiteX95" fmla="*/ 1615440 w 1722120"/>
                <a:gd name="connsiteY95" fmla="*/ 739140 h 3291841"/>
                <a:gd name="connsiteX96" fmla="*/ 1569720 w 1722120"/>
                <a:gd name="connsiteY96" fmla="*/ 762000 h 3291841"/>
                <a:gd name="connsiteX97" fmla="*/ 1470660 w 1722120"/>
                <a:gd name="connsiteY97" fmla="*/ 754380 h 3291841"/>
                <a:gd name="connsiteX98" fmla="*/ 1424940 w 1722120"/>
                <a:gd name="connsiteY98" fmla="*/ 739140 h 3291841"/>
                <a:gd name="connsiteX99" fmla="*/ 1394460 w 1722120"/>
                <a:gd name="connsiteY99" fmla="*/ 731520 h 3291841"/>
                <a:gd name="connsiteX100" fmla="*/ 1234440 w 1722120"/>
                <a:gd name="connsiteY100" fmla="*/ 739140 h 3291841"/>
                <a:gd name="connsiteX101" fmla="*/ 1219200 w 1722120"/>
                <a:gd name="connsiteY101" fmla="*/ 762000 h 3291841"/>
                <a:gd name="connsiteX102" fmla="*/ 1196340 w 1722120"/>
                <a:gd name="connsiteY102" fmla="*/ 784860 h 3291841"/>
                <a:gd name="connsiteX103" fmla="*/ 1150620 w 1722120"/>
                <a:gd name="connsiteY103" fmla="*/ 815340 h 3291841"/>
                <a:gd name="connsiteX104" fmla="*/ 1127760 w 1722120"/>
                <a:gd name="connsiteY104" fmla="*/ 830580 h 3291841"/>
                <a:gd name="connsiteX105" fmla="*/ 1104900 w 1722120"/>
                <a:gd name="connsiteY105" fmla="*/ 853440 h 3291841"/>
                <a:gd name="connsiteX106" fmla="*/ 1074420 w 1722120"/>
                <a:gd name="connsiteY106" fmla="*/ 899160 h 3291841"/>
                <a:gd name="connsiteX107" fmla="*/ 1051560 w 1722120"/>
                <a:gd name="connsiteY107" fmla="*/ 914400 h 3291841"/>
                <a:gd name="connsiteX108" fmla="*/ 1036320 w 1722120"/>
                <a:gd name="connsiteY108" fmla="*/ 937260 h 3291841"/>
                <a:gd name="connsiteX109" fmla="*/ 998220 w 1722120"/>
                <a:gd name="connsiteY109" fmla="*/ 982980 h 3291841"/>
                <a:gd name="connsiteX110" fmla="*/ 982980 w 1722120"/>
                <a:gd name="connsiteY110" fmla="*/ 1028700 h 3291841"/>
                <a:gd name="connsiteX111" fmla="*/ 967740 w 1722120"/>
                <a:gd name="connsiteY111" fmla="*/ 1059180 h 3291841"/>
                <a:gd name="connsiteX112" fmla="*/ 952500 w 1722120"/>
                <a:gd name="connsiteY112" fmla="*/ 1104900 h 3291841"/>
                <a:gd name="connsiteX113" fmla="*/ 929640 w 1722120"/>
                <a:gd name="connsiteY113" fmla="*/ 1150620 h 3291841"/>
                <a:gd name="connsiteX114" fmla="*/ 914400 w 1722120"/>
                <a:gd name="connsiteY114" fmla="*/ 1173480 h 3291841"/>
                <a:gd name="connsiteX115" fmla="*/ 922020 w 1722120"/>
                <a:gd name="connsiteY115" fmla="*/ 1203960 h 3291841"/>
                <a:gd name="connsiteX116" fmla="*/ 967740 w 1722120"/>
                <a:gd name="connsiteY116" fmla="*/ 1232535 h 3291841"/>
                <a:gd name="connsiteX117" fmla="*/ 982980 w 1722120"/>
                <a:gd name="connsiteY117" fmla="*/ 1325880 h 3291841"/>
                <a:gd name="connsiteX118" fmla="*/ 967740 w 1722120"/>
                <a:gd name="connsiteY118" fmla="*/ 1371600 h 3291841"/>
                <a:gd name="connsiteX119" fmla="*/ 937260 w 1722120"/>
                <a:gd name="connsiteY119" fmla="*/ 1417320 h 3291841"/>
                <a:gd name="connsiteX120" fmla="*/ 922020 w 1722120"/>
                <a:gd name="connsiteY120" fmla="*/ 1463040 h 3291841"/>
                <a:gd name="connsiteX121" fmla="*/ 891540 w 1722120"/>
                <a:gd name="connsiteY121" fmla="*/ 1508760 h 3291841"/>
                <a:gd name="connsiteX122" fmla="*/ 853440 w 1722120"/>
                <a:gd name="connsiteY122" fmla="*/ 1554480 h 3291841"/>
                <a:gd name="connsiteX123" fmla="*/ 845820 w 1722120"/>
                <a:gd name="connsiteY123" fmla="*/ 1584960 h 3291841"/>
                <a:gd name="connsiteX124" fmla="*/ 830580 w 1722120"/>
                <a:gd name="connsiteY124" fmla="*/ 1706880 h 3291841"/>
                <a:gd name="connsiteX125" fmla="*/ 815340 w 1722120"/>
                <a:gd name="connsiteY125" fmla="*/ 1729740 h 3291841"/>
                <a:gd name="connsiteX126" fmla="*/ 807720 w 1722120"/>
                <a:gd name="connsiteY126" fmla="*/ 1760220 h 3291841"/>
                <a:gd name="connsiteX127" fmla="*/ 784860 w 1722120"/>
                <a:gd name="connsiteY127" fmla="*/ 1950720 h 3291841"/>
                <a:gd name="connsiteX128" fmla="*/ 777240 w 1722120"/>
                <a:gd name="connsiteY128" fmla="*/ 2004060 h 3291841"/>
                <a:gd name="connsiteX129" fmla="*/ 784860 w 1722120"/>
                <a:gd name="connsiteY129" fmla="*/ 2171700 h 3291841"/>
                <a:gd name="connsiteX130" fmla="*/ 792480 w 1722120"/>
                <a:gd name="connsiteY130" fmla="*/ 2202180 h 3291841"/>
                <a:gd name="connsiteX131" fmla="*/ 815340 w 1722120"/>
                <a:gd name="connsiteY131" fmla="*/ 2541270 h 3291841"/>
                <a:gd name="connsiteX132" fmla="*/ 815340 w 1722120"/>
                <a:gd name="connsiteY132" fmla="*/ 2651760 h 3291841"/>
                <a:gd name="connsiteX133" fmla="*/ 830580 w 1722120"/>
                <a:gd name="connsiteY133" fmla="*/ 3048000 h 3291841"/>
                <a:gd name="connsiteX134" fmla="*/ 822960 w 1722120"/>
                <a:gd name="connsiteY134" fmla="*/ 3276600 h 3291841"/>
                <a:gd name="connsiteX135" fmla="*/ 777240 w 1722120"/>
                <a:gd name="connsiteY135" fmla="*/ 3291840 h 3291841"/>
                <a:gd name="connsiteX136" fmla="*/ 434340 w 1722120"/>
                <a:gd name="connsiteY136" fmla="*/ 3284220 h 3291841"/>
                <a:gd name="connsiteX137" fmla="*/ 320040 w 1722120"/>
                <a:gd name="connsiteY137" fmla="*/ 3261360 h 3291841"/>
                <a:gd name="connsiteX0" fmla="*/ 320040 w 1722120"/>
                <a:gd name="connsiteY0" fmla="*/ 3261360 h 3291841"/>
                <a:gd name="connsiteX1" fmla="*/ 300990 w 1722120"/>
                <a:gd name="connsiteY1" fmla="*/ 3219450 h 3291841"/>
                <a:gd name="connsiteX2" fmla="*/ 304800 w 1722120"/>
                <a:gd name="connsiteY2" fmla="*/ 3192780 h 3291841"/>
                <a:gd name="connsiteX3" fmla="*/ 297180 w 1722120"/>
                <a:gd name="connsiteY3" fmla="*/ 3101340 h 3291841"/>
                <a:gd name="connsiteX4" fmla="*/ 289560 w 1722120"/>
                <a:gd name="connsiteY4" fmla="*/ 3055620 h 3291841"/>
                <a:gd name="connsiteX5" fmla="*/ 274320 w 1722120"/>
                <a:gd name="connsiteY5" fmla="*/ 2948940 h 3291841"/>
                <a:gd name="connsiteX6" fmla="*/ 266700 w 1722120"/>
                <a:gd name="connsiteY6" fmla="*/ 2796540 h 3291841"/>
                <a:gd name="connsiteX7" fmla="*/ 259080 w 1722120"/>
                <a:gd name="connsiteY7" fmla="*/ 2766060 h 3291841"/>
                <a:gd name="connsiteX8" fmla="*/ 243840 w 1722120"/>
                <a:gd name="connsiteY8" fmla="*/ 2674620 h 3291841"/>
                <a:gd name="connsiteX9" fmla="*/ 236220 w 1722120"/>
                <a:gd name="connsiteY9" fmla="*/ 2575560 h 3291841"/>
                <a:gd name="connsiteX10" fmla="*/ 228600 w 1722120"/>
                <a:gd name="connsiteY10" fmla="*/ 2423160 h 3291841"/>
                <a:gd name="connsiteX11" fmla="*/ 213360 w 1722120"/>
                <a:gd name="connsiteY11" fmla="*/ 2324100 h 3291841"/>
                <a:gd name="connsiteX12" fmla="*/ 205740 w 1722120"/>
                <a:gd name="connsiteY12" fmla="*/ 2270760 h 3291841"/>
                <a:gd name="connsiteX13" fmla="*/ 179070 w 1722120"/>
                <a:gd name="connsiteY13" fmla="*/ 1844040 h 3291841"/>
                <a:gd name="connsiteX14" fmla="*/ 190500 w 1722120"/>
                <a:gd name="connsiteY14" fmla="*/ 1143000 h 3291841"/>
                <a:gd name="connsiteX15" fmla="*/ 182880 w 1722120"/>
                <a:gd name="connsiteY15" fmla="*/ 1120140 h 3291841"/>
                <a:gd name="connsiteX16" fmla="*/ 167640 w 1722120"/>
                <a:gd name="connsiteY16" fmla="*/ 1059180 h 3291841"/>
                <a:gd name="connsiteX17" fmla="*/ 160020 w 1722120"/>
                <a:gd name="connsiteY17" fmla="*/ 1036320 h 3291841"/>
                <a:gd name="connsiteX18" fmla="*/ 114300 w 1722120"/>
                <a:gd name="connsiteY18" fmla="*/ 990600 h 3291841"/>
                <a:gd name="connsiteX19" fmla="*/ 99060 w 1722120"/>
                <a:gd name="connsiteY19" fmla="*/ 967740 h 3291841"/>
                <a:gd name="connsiteX20" fmla="*/ 53340 w 1722120"/>
                <a:gd name="connsiteY20" fmla="*/ 922020 h 3291841"/>
                <a:gd name="connsiteX21" fmla="*/ 30480 w 1722120"/>
                <a:gd name="connsiteY21" fmla="*/ 876300 h 3291841"/>
                <a:gd name="connsiteX22" fmla="*/ 7620 w 1722120"/>
                <a:gd name="connsiteY22" fmla="*/ 830580 h 3291841"/>
                <a:gd name="connsiteX23" fmla="*/ 0 w 1722120"/>
                <a:gd name="connsiteY23" fmla="*/ 769620 h 3291841"/>
                <a:gd name="connsiteX24" fmla="*/ 15240 w 1722120"/>
                <a:gd name="connsiteY24" fmla="*/ 708660 h 3291841"/>
                <a:gd name="connsiteX25" fmla="*/ 30480 w 1722120"/>
                <a:gd name="connsiteY25" fmla="*/ 685800 h 3291841"/>
                <a:gd name="connsiteX26" fmla="*/ 53340 w 1722120"/>
                <a:gd name="connsiteY26" fmla="*/ 640080 h 3291841"/>
                <a:gd name="connsiteX27" fmla="*/ 68580 w 1722120"/>
                <a:gd name="connsiteY27" fmla="*/ 548640 h 3291841"/>
                <a:gd name="connsiteX28" fmla="*/ 76200 w 1722120"/>
                <a:gd name="connsiteY28" fmla="*/ 525780 h 3291841"/>
                <a:gd name="connsiteX29" fmla="*/ 91440 w 1722120"/>
                <a:gd name="connsiteY29" fmla="*/ 502920 h 3291841"/>
                <a:gd name="connsiteX30" fmla="*/ 99060 w 1722120"/>
                <a:gd name="connsiteY30" fmla="*/ 472440 h 3291841"/>
                <a:gd name="connsiteX31" fmla="*/ 160020 w 1722120"/>
                <a:gd name="connsiteY31" fmla="*/ 457200 h 3291841"/>
                <a:gd name="connsiteX32" fmla="*/ 167640 w 1722120"/>
                <a:gd name="connsiteY32" fmla="*/ 434340 h 3291841"/>
                <a:gd name="connsiteX33" fmla="*/ 175260 w 1722120"/>
                <a:gd name="connsiteY33" fmla="*/ 342900 h 3291841"/>
                <a:gd name="connsiteX34" fmla="*/ 220980 w 1722120"/>
                <a:gd name="connsiteY34" fmla="*/ 327660 h 3291841"/>
                <a:gd name="connsiteX35" fmla="*/ 243840 w 1722120"/>
                <a:gd name="connsiteY35" fmla="*/ 320040 h 3291841"/>
                <a:gd name="connsiteX36" fmla="*/ 266700 w 1722120"/>
                <a:gd name="connsiteY36" fmla="*/ 312420 h 3291841"/>
                <a:gd name="connsiteX37" fmla="*/ 289560 w 1722120"/>
                <a:gd name="connsiteY37" fmla="*/ 297180 h 3291841"/>
                <a:gd name="connsiteX38" fmla="*/ 335280 w 1722120"/>
                <a:gd name="connsiteY38" fmla="*/ 281940 h 3291841"/>
                <a:gd name="connsiteX39" fmla="*/ 358140 w 1722120"/>
                <a:gd name="connsiteY39" fmla="*/ 274320 h 3291841"/>
                <a:gd name="connsiteX40" fmla="*/ 381000 w 1722120"/>
                <a:gd name="connsiteY40" fmla="*/ 266700 h 3291841"/>
                <a:gd name="connsiteX41" fmla="*/ 403860 w 1722120"/>
                <a:gd name="connsiteY41" fmla="*/ 259080 h 3291841"/>
                <a:gd name="connsiteX42" fmla="*/ 434340 w 1722120"/>
                <a:gd name="connsiteY42" fmla="*/ 251460 h 3291841"/>
                <a:gd name="connsiteX43" fmla="*/ 510540 w 1722120"/>
                <a:gd name="connsiteY43" fmla="*/ 228600 h 3291841"/>
                <a:gd name="connsiteX44" fmla="*/ 533400 w 1722120"/>
                <a:gd name="connsiteY44" fmla="*/ 251460 h 3291841"/>
                <a:gd name="connsiteX45" fmla="*/ 563880 w 1722120"/>
                <a:gd name="connsiteY45" fmla="*/ 297180 h 3291841"/>
                <a:gd name="connsiteX46" fmla="*/ 556260 w 1722120"/>
                <a:gd name="connsiteY46" fmla="*/ 358140 h 3291841"/>
                <a:gd name="connsiteX47" fmla="*/ 548640 w 1722120"/>
                <a:gd name="connsiteY47" fmla="*/ 381000 h 3291841"/>
                <a:gd name="connsiteX48" fmla="*/ 556260 w 1722120"/>
                <a:gd name="connsiteY48" fmla="*/ 449580 h 3291841"/>
                <a:gd name="connsiteX49" fmla="*/ 670560 w 1722120"/>
                <a:gd name="connsiteY49" fmla="*/ 434340 h 3291841"/>
                <a:gd name="connsiteX50" fmla="*/ 701040 w 1722120"/>
                <a:gd name="connsiteY50" fmla="*/ 419100 h 3291841"/>
                <a:gd name="connsiteX51" fmla="*/ 746760 w 1722120"/>
                <a:gd name="connsiteY51" fmla="*/ 403860 h 3291841"/>
                <a:gd name="connsiteX52" fmla="*/ 792480 w 1722120"/>
                <a:gd name="connsiteY52" fmla="*/ 388620 h 3291841"/>
                <a:gd name="connsiteX53" fmla="*/ 815340 w 1722120"/>
                <a:gd name="connsiteY53" fmla="*/ 381000 h 3291841"/>
                <a:gd name="connsiteX54" fmla="*/ 822960 w 1722120"/>
                <a:gd name="connsiteY54" fmla="*/ 358140 h 3291841"/>
                <a:gd name="connsiteX55" fmla="*/ 845820 w 1722120"/>
                <a:gd name="connsiteY55" fmla="*/ 335280 h 3291841"/>
                <a:gd name="connsiteX56" fmla="*/ 861060 w 1722120"/>
                <a:gd name="connsiteY56" fmla="*/ 312420 h 3291841"/>
                <a:gd name="connsiteX57" fmla="*/ 838200 w 1722120"/>
                <a:gd name="connsiteY57" fmla="*/ 259080 h 3291841"/>
                <a:gd name="connsiteX58" fmla="*/ 815340 w 1722120"/>
                <a:gd name="connsiteY58" fmla="*/ 251460 h 3291841"/>
                <a:gd name="connsiteX59" fmla="*/ 838200 w 1722120"/>
                <a:gd name="connsiteY59" fmla="*/ 228600 h 3291841"/>
                <a:gd name="connsiteX60" fmla="*/ 853440 w 1722120"/>
                <a:gd name="connsiteY60" fmla="*/ 205740 h 3291841"/>
                <a:gd name="connsiteX61" fmla="*/ 876300 w 1722120"/>
                <a:gd name="connsiteY61" fmla="*/ 198120 h 3291841"/>
                <a:gd name="connsiteX62" fmla="*/ 929640 w 1722120"/>
                <a:gd name="connsiteY62" fmla="*/ 160020 h 3291841"/>
                <a:gd name="connsiteX63" fmla="*/ 952500 w 1722120"/>
                <a:gd name="connsiteY63" fmla="*/ 152400 h 3291841"/>
                <a:gd name="connsiteX64" fmla="*/ 990600 w 1722120"/>
                <a:gd name="connsiteY64" fmla="*/ 106680 h 3291841"/>
                <a:gd name="connsiteX65" fmla="*/ 1013460 w 1722120"/>
                <a:gd name="connsiteY65" fmla="*/ 99060 h 3291841"/>
                <a:gd name="connsiteX66" fmla="*/ 1036320 w 1722120"/>
                <a:gd name="connsiteY66" fmla="*/ 83820 h 3291841"/>
                <a:gd name="connsiteX67" fmla="*/ 1059180 w 1722120"/>
                <a:gd name="connsiteY67" fmla="*/ 76200 h 3291841"/>
                <a:gd name="connsiteX68" fmla="*/ 1082040 w 1722120"/>
                <a:gd name="connsiteY68" fmla="*/ 60960 h 3291841"/>
                <a:gd name="connsiteX69" fmla="*/ 1112520 w 1722120"/>
                <a:gd name="connsiteY69" fmla="*/ 53340 h 3291841"/>
                <a:gd name="connsiteX70" fmla="*/ 1158240 w 1722120"/>
                <a:gd name="connsiteY70" fmla="*/ 38100 h 3291841"/>
                <a:gd name="connsiteX71" fmla="*/ 1181100 w 1722120"/>
                <a:gd name="connsiteY71" fmla="*/ 15240 h 3291841"/>
                <a:gd name="connsiteX72" fmla="*/ 1264920 w 1722120"/>
                <a:gd name="connsiteY72" fmla="*/ 0 h 3291841"/>
                <a:gd name="connsiteX73" fmla="*/ 1363980 w 1722120"/>
                <a:gd name="connsiteY73" fmla="*/ 7620 h 3291841"/>
                <a:gd name="connsiteX74" fmla="*/ 1386840 w 1722120"/>
                <a:gd name="connsiteY74" fmla="*/ 22860 h 3291841"/>
                <a:gd name="connsiteX75" fmla="*/ 1409700 w 1722120"/>
                <a:gd name="connsiteY75" fmla="*/ 30480 h 3291841"/>
                <a:gd name="connsiteX76" fmla="*/ 1432560 w 1722120"/>
                <a:gd name="connsiteY76" fmla="*/ 45720 h 3291841"/>
                <a:gd name="connsiteX77" fmla="*/ 1485900 w 1722120"/>
                <a:gd name="connsiteY77" fmla="*/ 68580 h 3291841"/>
                <a:gd name="connsiteX78" fmla="*/ 1531620 w 1722120"/>
                <a:gd name="connsiteY78" fmla="*/ 91440 h 3291841"/>
                <a:gd name="connsiteX79" fmla="*/ 1554480 w 1722120"/>
                <a:gd name="connsiteY79" fmla="*/ 114300 h 3291841"/>
                <a:gd name="connsiteX80" fmla="*/ 1577340 w 1722120"/>
                <a:gd name="connsiteY80" fmla="*/ 129540 h 3291841"/>
                <a:gd name="connsiteX81" fmla="*/ 1615440 w 1722120"/>
                <a:gd name="connsiteY81" fmla="*/ 167640 h 3291841"/>
                <a:gd name="connsiteX82" fmla="*/ 1630680 w 1722120"/>
                <a:gd name="connsiteY82" fmla="*/ 190500 h 3291841"/>
                <a:gd name="connsiteX83" fmla="*/ 1638300 w 1722120"/>
                <a:gd name="connsiteY83" fmla="*/ 266700 h 3291841"/>
                <a:gd name="connsiteX84" fmla="*/ 1645920 w 1722120"/>
                <a:gd name="connsiteY84" fmla="*/ 297180 h 3291841"/>
                <a:gd name="connsiteX85" fmla="*/ 1668780 w 1722120"/>
                <a:gd name="connsiteY85" fmla="*/ 320040 h 3291841"/>
                <a:gd name="connsiteX86" fmla="*/ 1699260 w 1722120"/>
                <a:gd name="connsiteY86" fmla="*/ 365760 h 3291841"/>
                <a:gd name="connsiteX87" fmla="*/ 1714500 w 1722120"/>
                <a:gd name="connsiteY87" fmla="*/ 388620 h 3291841"/>
                <a:gd name="connsiteX88" fmla="*/ 1722120 w 1722120"/>
                <a:gd name="connsiteY88" fmla="*/ 411480 h 3291841"/>
                <a:gd name="connsiteX89" fmla="*/ 1699260 w 1722120"/>
                <a:gd name="connsiteY89" fmla="*/ 502920 h 3291841"/>
                <a:gd name="connsiteX90" fmla="*/ 1691640 w 1722120"/>
                <a:gd name="connsiteY90" fmla="*/ 525780 h 3291841"/>
                <a:gd name="connsiteX91" fmla="*/ 1684020 w 1722120"/>
                <a:gd name="connsiteY91" fmla="*/ 579120 h 3291841"/>
                <a:gd name="connsiteX92" fmla="*/ 1668780 w 1722120"/>
                <a:gd name="connsiteY92" fmla="*/ 624840 h 3291841"/>
                <a:gd name="connsiteX93" fmla="*/ 1661160 w 1722120"/>
                <a:gd name="connsiteY93" fmla="*/ 647700 h 3291841"/>
                <a:gd name="connsiteX94" fmla="*/ 1653540 w 1722120"/>
                <a:gd name="connsiteY94" fmla="*/ 670560 h 3291841"/>
                <a:gd name="connsiteX95" fmla="*/ 1615440 w 1722120"/>
                <a:gd name="connsiteY95" fmla="*/ 739140 h 3291841"/>
                <a:gd name="connsiteX96" fmla="*/ 1569720 w 1722120"/>
                <a:gd name="connsiteY96" fmla="*/ 762000 h 3291841"/>
                <a:gd name="connsiteX97" fmla="*/ 1470660 w 1722120"/>
                <a:gd name="connsiteY97" fmla="*/ 754380 h 3291841"/>
                <a:gd name="connsiteX98" fmla="*/ 1424940 w 1722120"/>
                <a:gd name="connsiteY98" fmla="*/ 739140 h 3291841"/>
                <a:gd name="connsiteX99" fmla="*/ 1394460 w 1722120"/>
                <a:gd name="connsiteY99" fmla="*/ 731520 h 3291841"/>
                <a:gd name="connsiteX100" fmla="*/ 1234440 w 1722120"/>
                <a:gd name="connsiteY100" fmla="*/ 739140 h 3291841"/>
                <a:gd name="connsiteX101" fmla="*/ 1219200 w 1722120"/>
                <a:gd name="connsiteY101" fmla="*/ 762000 h 3291841"/>
                <a:gd name="connsiteX102" fmla="*/ 1196340 w 1722120"/>
                <a:gd name="connsiteY102" fmla="*/ 784860 h 3291841"/>
                <a:gd name="connsiteX103" fmla="*/ 1150620 w 1722120"/>
                <a:gd name="connsiteY103" fmla="*/ 815340 h 3291841"/>
                <a:gd name="connsiteX104" fmla="*/ 1127760 w 1722120"/>
                <a:gd name="connsiteY104" fmla="*/ 830580 h 3291841"/>
                <a:gd name="connsiteX105" fmla="*/ 1104900 w 1722120"/>
                <a:gd name="connsiteY105" fmla="*/ 853440 h 3291841"/>
                <a:gd name="connsiteX106" fmla="*/ 1074420 w 1722120"/>
                <a:gd name="connsiteY106" fmla="*/ 899160 h 3291841"/>
                <a:gd name="connsiteX107" fmla="*/ 1051560 w 1722120"/>
                <a:gd name="connsiteY107" fmla="*/ 914400 h 3291841"/>
                <a:gd name="connsiteX108" fmla="*/ 1036320 w 1722120"/>
                <a:gd name="connsiteY108" fmla="*/ 937260 h 3291841"/>
                <a:gd name="connsiteX109" fmla="*/ 998220 w 1722120"/>
                <a:gd name="connsiteY109" fmla="*/ 982980 h 3291841"/>
                <a:gd name="connsiteX110" fmla="*/ 982980 w 1722120"/>
                <a:gd name="connsiteY110" fmla="*/ 1028700 h 3291841"/>
                <a:gd name="connsiteX111" fmla="*/ 967740 w 1722120"/>
                <a:gd name="connsiteY111" fmla="*/ 1059180 h 3291841"/>
                <a:gd name="connsiteX112" fmla="*/ 952500 w 1722120"/>
                <a:gd name="connsiteY112" fmla="*/ 1104900 h 3291841"/>
                <a:gd name="connsiteX113" fmla="*/ 929640 w 1722120"/>
                <a:gd name="connsiteY113" fmla="*/ 1150620 h 3291841"/>
                <a:gd name="connsiteX114" fmla="*/ 914400 w 1722120"/>
                <a:gd name="connsiteY114" fmla="*/ 1173480 h 3291841"/>
                <a:gd name="connsiteX115" fmla="*/ 922020 w 1722120"/>
                <a:gd name="connsiteY115" fmla="*/ 1203960 h 3291841"/>
                <a:gd name="connsiteX116" fmla="*/ 967740 w 1722120"/>
                <a:gd name="connsiteY116" fmla="*/ 1232535 h 3291841"/>
                <a:gd name="connsiteX117" fmla="*/ 982980 w 1722120"/>
                <a:gd name="connsiteY117" fmla="*/ 1325880 h 3291841"/>
                <a:gd name="connsiteX118" fmla="*/ 967740 w 1722120"/>
                <a:gd name="connsiteY118" fmla="*/ 1371600 h 3291841"/>
                <a:gd name="connsiteX119" fmla="*/ 937260 w 1722120"/>
                <a:gd name="connsiteY119" fmla="*/ 1417320 h 3291841"/>
                <a:gd name="connsiteX120" fmla="*/ 922020 w 1722120"/>
                <a:gd name="connsiteY120" fmla="*/ 1463040 h 3291841"/>
                <a:gd name="connsiteX121" fmla="*/ 891540 w 1722120"/>
                <a:gd name="connsiteY121" fmla="*/ 1508760 h 3291841"/>
                <a:gd name="connsiteX122" fmla="*/ 853440 w 1722120"/>
                <a:gd name="connsiteY122" fmla="*/ 1554480 h 3291841"/>
                <a:gd name="connsiteX123" fmla="*/ 845820 w 1722120"/>
                <a:gd name="connsiteY123" fmla="*/ 1584960 h 3291841"/>
                <a:gd name="connsiteX124" fmla="*/ 830580 w 1722120"/>
                <a:gd name="connsiteY124" fmla="*/ 1706880 h 3291841"/>
                <a:gd name="connsiteX125" fmla="*/ 815340 w 1722120"/>
                <a:gd name="connsiteY125" fmla="*/ 1729740 h 3291841"/>
                <a:gd name="connsiteX126" fmla="*/ 807720 w 1722120"/>
                <a:gd name="connsiteY126" fmla="*/ 1760220 h 3291841"/>
                <a:gd name="connsiteX127" fmla="*/ 784860 w 1722120"/>
                <a:gd name="connsiteY127" fmla="*/ 1950720 h 3291841"/>
                <a:gd name="connsiteX128" fmla="*/ 777240 w 1722120"/>
                <a:gd name="connsiteY128" fmla="*/ 2004060 h 3291841"/>
                <a:gd name="connsiteX129" fmla="*/ 784860 w 1722120"/>
                <a:gd name="connsiteY129" fmla="*/ 2171700 h 3291841"/>
                <a:gd name="connsiteX130" fmla="*/ 792480 w 1722120"/>
                <a:gd name="connsiteY130" fmla="*/ 2202180 h 3291841"/>
                <a:gd name="connsiteX131" fmla="*/ 815340 w 1722120"/>
                <a:gd name="connsiteY131" fmla="*/ 2541270 h 3291841"/>
                <a:gd name="connsiteX132" fmla="*/ 815340 w 1722120"/>
                <a:gd name="connsiteY132" fmla="*/ 2651760 h 3291841"/>
                <a:gd name="connsiteX133" fmla="*/ 830580 w 1722120"/>
                <a:gd name="connsiteY133" fmla="*/ 3048000 h 3291841"/>
                <a:gd name="connsiteX134" fmla="*/ 822960 w 1722120"/>
                <a:gd name="connsiteY134" fmla="*/ 3276600 h 3291841"/>
                <a:gd name="connsiteX135" fmla="*/ 777240 w 1722120"/>
                <a:gd name="connsiteY135" fmla="*/ 3291840 h 3291841"/>
                <a:gd name="connsiteX136" fmla="*/ 434340 w 1722120"/>
                <a:gd name="connsiteY136" fmla="*/ 3284220 h 3291841"/>
                <a:gd name="connsiteX137" fmla="*/ 320040 w 1722120"/>
                <a:gd name="connsiteY137" fmla="*/ 3261360 h 3291841"/>
                <a:gd name="connsiteX0" fmla="*/ 308610 w 1722120"/>
                <a:gd name="connsiteY0" fmla="*/ 3280410 h 3291841"/>
                <a:gd name="connsiteX1" fmla="*/ 300990 w 1722120"/>
                <a:gd name="connsiteY1" fmla="*/ 3219450 h 3291841"/>
                <a:gd name="connsiteX2" fmla="*/ 304800 w 1722120"/>
                <a:gd name="connsiteY2" fmla="*/ 3192780 h 3291841"/>
                <a:gd name="connsiteX3" fmla="*/ 297180 w 1722120"/>
                <a:gd name="connsiteY3" fmla="*/ 3101340 h 3291841"/>
                <a:gd name="connsiteX4" fmla="*/ 289560 w 1722120"/>
                <a:gd name="connsiteY4" fmla="*/ 3055620 h 3291841"/>
                <a:gd name="connsiteX5" fmla="*/ 274320 w 1722120"/>
                <a:gd name="connsiteY5" fmla="*/ 2948940 h 3291841"/>
                <a:gd name="connsiteX6" fmla="*/ 266700 w 1722120"/>
                <a:gd name="connsiteY6" fmla="*/ 2796540 h 3291841"/>
                <a:gd name="connsiteX7" fmla="*/ 259080 w 1722120"/>
                <a:gd name="connsiteY7" fmla="*/ 2766060 h 3291841"/>
                <a:gd name="connsiteX8" fmla="*/ 243840 w 1722120"/>
                <a:gd name="connsiteY8" fmla="*/ 2674620 h 3291841"/>
                <a:gd name="connsiteX9" fmla="*/ 236220 w 1722120"/>
                <a:gd name="connsiteY9" fmla="*/ 2575560 h 3291841"/>
                <a:gd name="connsiteX10" fmla="*/ 228600 w 1722120"/>
                <a:gd name="connsiteY10" fmla="*/ 2423160 h 3291841"/>
                <a:gd name="connsiteX11" fmla="*/ 213360 w 1722120"/>
                <a:gd name="connsiteY11" fmla="*/ 2324100 h 3291841"/>
                <a:gd name="connsiteX12" fmla="*/ 205740 w 1722120"/>
                <a:gd name="connsiteY12" fmla="*/ 2270760 h 3291841"/>
                <a:gd name="connsiteX13" fmla="*/ 179070 w 1722120"/>
                <a:gd name="connsiteY13" fmla="*/ 1844040 h 3291841"/>
                <a:gd name="connsiteX14" fmla="*/ 190500 w 1722120"/>
                <a:gd name="connsiteY14" fmla="*/ 1143000 h 3291841"/>
                <a:gd name="connsiteX15" fmla="*/ 182880 w 1722120"/>
                <a:gd name="connsiteY15" fmla="*/ 1120140 h 3291841"/>
                <a:gd name="connsiteX16" fmla="*/ 167640 w 1722120"/>
                <a:gd name="connsiteY16" fmla="*/ 1059180 h 3291841"/>
                <a:gd name="connsiteX17" fmla="*/ 160020 w 1722120"/>
                <a:gd name="connsiteY17" fmla="*/ 1036320 h 3291841"/>
                <a:gd name="connsiteX18" fmla="*/ 114300 w 1722120"/>
                <a:gd name="connsiteY18" fmla="*/ 990600 h 3291841"/>
                <a:gd name="connsiteX19" fmla="*/ 99060 w 1722120"/>
                <a:gd name="connsiteY19" fmla="*/ 967740 h 3291841"/>
                <a:gd name="connsiteX20" fmla="*/ 53340 w 1722120"/>
                <a:gd name="connsiteY20" fmla="*/ 922020 h 3291841"/>
                <a:gd name="connsiteX21" fmla="*/ 30480 w 1722120"/>
                <a:gd name="connsiteY21" fmla="*/ 876300 h 3291841"/>
                <a:gd name="connsiteX22" fmla="*/ 7620 w 1722120"/>
                <a:gd name="connsiteY22" fmla="*/ 830580 h 3291841"/>
                <a:gd name="connsiteX23" fmla="*/ 0 w 1722120"/>
                <a:gd name="connsiteY23" fmla="*/ 769620 h 3291841"/>
                <a:gd name="connsiteX24" fmla="*/ 15240 w 1722120"/>
                <a:gd name="connsiteY24" fmla="*/ 708660 h 3291841"/>
                <a:gd name="connsiteX25" fmla="*/ 30480 w 1722120"/>
                <a:gd name="connsiteY25" fmla="*/ 685800 h 3291841"/>
                <a:gd name="connsiteX26" fmla="*/ 53340 w 1722120"/>
                <a:gd name="connsiteY26" fmla="*/ 640080 h 3291841"/>
                <a:gd name="connsiteX27" fmla="*/ 68580 w 1722120"/>
                <a:gd name="connsiteY27" fmla="*/ 548640 h 3291841"/>
                <a:gd name="connsiteX28" fmla="*/ 76200 w 1722120"/>
                <a:gd name="connsiteY28" fmla="*/ 525780 h 3291841"/>
                <a:gd name="connsiteX29" fmla="*/ 91440 w 1722120"/>
                <a:gd name="connsiteY29" fmla="*/ 502920 h 3291841"/>
                <a:gd name="connsiteX30" fmla="*/ 99060 w 1722120"/>
                <a:gd name="connsiteY30" fmla="*/ 472440 h 3291841"/>
                <a:gd name="connsiteX31" fmla="*/ 160020 w 1722120"/>
                <a:gd name="connsiteY31" fmla="*/ 457200 h 3291841"/>
                <a:gd name="connsiteX32" fmla="*/ 167640 w 1722120"/>
                <a:gd name="connsiteY32" fmla="*/ 434340 h 3291841"/>
                <a:gd name="connsiteX33" fmla="*/ 175260 w 1722120"/>
                <a:gd name="connsiteY33" fmla="*/ 342900 h 3291841"/>
                <a:gd name="connsiteX34" fmla="*/ 220980 w 1722120"/>
                <a:gd name="connsiteY34" fmla="*/ 327660 h 3291841"/>
                <a:gd name="connsiteX35" fmla="*/ 243840 w 1722120"/>
                <a:gd name="connsiteY35" fmla="*/ 320040 h 3291841"/>
                <a:gd name="connsiteX36" fmla="*/ 266700 w 1722120"/>
                <a:gd name="connsiteY36" fmla="*/ 312420 h 3291841"/>
                <a:gd name="connsiteX37" fmla="*/ 289560 w 1722120"/>
                <a:gd name="connsiteY37" fmla="*/ 297180 h 3291841"/>
                <a:gd name="connsiteX38" fmla="*/ 335280 w 1722120"/>
                <a:gd name="connsiteY38" fmla="*/ 281940 h 3291841"/>
                <a:gd name="connsiteX39" fmla="*/ 358140 w 1722120"/>
                <a:gd name="connsiteY39" fmla="*/ 274320 h 3291841"/>
                <a:gd name="connsiteX40" fmla="*/ 381000 w 1722120"/>
                <a:gd name="connsiteY40" fmla="*/ 266700 h 3291841"/>
                <a:gd name="connsiteX41" fmla="*/ 403860 w 1722120"/>
                <a:gd name="connsiteY41" fmla="*/ 259080 h 3291841"/>
                <a:gd name="connsiteX42" fmla="*/ 434340 w 1722120"/>
                <a:gd name="connsiteY42" fmla="*/ 251460 h 3291841"/>
                <a:gd name="connsiteX43" fmla="*/ 510540 w 1722120"/>
                <a:gd name="connsiteY43" fmla="*/ 228600 h 3291841"/>
                <a:gd name="connsiteX44" fmla="*/ 533400 w 1722120"/>
                <a:gd name="connsiteY44" fmla="*/ 251460 h 3291841"/>
                <a:gd name="connsiteX45" fmla="*/ 563880 w 1722120"/>
                <a:gd name="connsiteY45" fmla="*/ 297180 h 3291841"/>
                <a:gd name="connsiteX46" fmla="*/ 556260 w 1722120"/>
                <a:gd name="connsiteY46" fmla="*/ 358140 h 3291841"/>
                <a:gd name="connsiteX47" fmla="*/ 548640 w 1722120"/>
                <a:gd name="connsiteY47" fmla="*/ 381000 h 3291841"/>
                <a:gd name="connsiteX48" fmla="*/ 556260 w 1722120"/>
                <a:gd name="connsiteY48" fmla="*/ 449580 h 3291841"/>
                <a:gd name="connsiteX49" fmla="*/ 670560 w 1722120"/>
                <a:gd name="connsiteY49" fmla="*/ 434340 h 3291841"/>
                <a:gd name="connsiteX50" fmla="*/ 701040 w 1722120"/>
                <a:gd name="connsiteY50" fmla="*/ 419100 h 3291841"/>
                <a:gd name="connsiteX51" fmla="*/ 746760 w 1722120"/>
                <a:gd name="connsiteY51" fmla="*/ 403860 h 3291841"/>
                <a:gd name="connsiteX52" fmla="*/ 792480 w 1722120"/>
                <a:gd name="connsiteY52" fmla="*/ 388620 h 3291841"/>
                <a:gd name="connsiteX53" fmla="*/ 815340 w 1722120"/>
                <a:gd name="connsiteY53" fmla="*/ 381000 h 3291841"/>
                <a:gd name="connsiteX54" fmla="*/ 822960 w 1722120"/>
                <a:gd name="connsiteY54" fmla="*/ 358140 h 3291841"/>
                <a:gd name="connsiteX55" fmla="*/ 845820 w 1722120"/>
                <a:gd name="connsiteY55" fmla="*/ 335280 h 3291841"/>
                <a:gd name="connsiteX56" fmla="*/ 861060 w 1722120"/>
                <a:gd name="connsiteY56" fmla="*/ 312420 h 3291841"/>
                <a:gd name="connsiteX57" fmla="*/ 838200 w 1722120"/>
                <a:gd name="connsiteY57" fmla="*/ 259080 h 3291841"/>
                <a:gd name="connsiteX58" fmla="*/ 815340 w 1722120"/>
                <a:gd name="connsiteY58" fmla="*/ 251460 h 3291841"/>
                <a:gd name="connsiteX59" fmla="*/ 838200 w 1722120"/>
                <a:gd name="connsiteY59" fmla="*/ 228600 h 3291841"/>
                <a:gd name="connsiteX60" fmla="*/ 853440 w 1722120"/>
                <a:gd name="connsiteY60" fmla="*/ 205740 h 3291841"/>
                <a:gd name="connsiteX61" fmla="*/ 876300 w 1722120"/>
                <a:gd name="connsiteY61" fmla="*/ 198120 h 3291841"/>
                <a:gd name="connsiteX62" fmla="*/ 929640 w 1722120"/>
                <a:gd name="connsiteY62" fmla="*/ 160020 h 3291841"/>
                <a:gd name="connsiteX63" fmla="*/ 952500 w 1722120"/>
                <a:gd name="connsiteY63" fmla="*/ 152400 h 3291841"/>
                <a:gd name="connsiteX64" fmla="*/ 990600 w 1722120"/>
                <a:gd name="connsiteY64" fmla="*/ 106680 h 3291841"/>
                <a:gd name="connsiteX65" fmla="*/ 1013460 w 1722120"/>
                <a:gd name="connsiteY65" fmla="*/ 99060 h 3291841"/>
                <a:gd name="connsiteX66" fmla="*/ 1036320 w 1722120"/>
                <a:gd name="connsiteY66" fmla="*/ 83820 h 3291841"/>
                <a:gd name="connsiteX67" fmla="*/ 1059180 w 1722120"/>
                <a:gd name="connsiteY67" fmla="*/ 76200 h 3291841"/>
                <a:gd name="connsiteX68" fmla="*/ 1082040 w 1722120"/>
                <a:gd name="connsiteY68" fmla="*/ 60960 h 3291841"/>
                <a:gd name="connsiteX69" fmla="*/ 1112520 w 1722120"/>
                <a:gd name="connsiteY69" fmla="*/ 53340 h 3291841"/>
                <a:gd name="connsiteX70" fmla="*/ 1158240 w 1722120"/>
                <a:gd name="connsiteY70" fmla="*/ 38100 h 3291841"/>
                <a:gd name="connsiteX71" fmla="*/ 1181100 w 1722120"/>
                <a:gd name="connsiteY71" fmla="*/ 15240 h 3291841"/>
                <a:gd name="connsiteX72" fmla="*/ 1264920 w 1722120"/>
                <a:gd name="connsiteY72" fmla="*/ 0 h 3291841"/>
                <a:gd name="connsiteX73" fmla="*/ 1363980 w 1722120"/>
                <a:gd name="connsiteY73" fmla="*/ 7620 h 3291841"/>
                <a:gd name="connsiteX74" fmla="*/ 1386840 w 1722120"/>
                <a:gd name="connsiteY74" fmla="*/ 22860 h 3291841"/>
                <a:gd name="connsiteX75" fmla="*/ 1409700 w 1722120"/>
                <a:gd name="connsiteY75" fmla="*/ 30480 h 3291841"/>
                <a:gd name="connsiteX76" fmla="*/ 1432560 w 1722120"/>
                <a:gd name="connsiteY76" fmla="*/ 45720 h 3291841"/>
                <a:gd name="connsiteX77" fmla="*/ 1485900 w 1722120"/>
                <a:gd name="connsiteY77" fmla="*/ 68580 h 3291841"/>
                <a:gd name="connsiteX78" fmla="*/ 1531620 w 1722120"/>
                <a:gd name="connsiteY78" fmla="*/ 91440 h 3291841"/>
                <a:gd name="connsiteX79" fmla="*/ 1554480 w 1722120"/>
                <a:gd name="connsiteY79" fmla="*/ 114300 h 3291841"/>
                <a:gd name="connsiteX80" fmla="*/ 1577340 w 1722120"/>
                <a:gd name="connsiteY80" fmla="*/ 129540 h 3291841"/>
                <a:gd name="connsiteX81" fmla="*/ 1615440 w 1722120"/>
                <a:gd name="connsiteY81" fmla="*/ 167640 h 3291841"/>
                <a:gd name="connsiteX82" fmla="*/ 1630680 w 1722120"/>
                <a:gd name="connsiteY82" fmla="*/ 190500 h 3291841"/>
                <a:gd name="connsiteX83" fmla="*/ 1638300 w 1722120"/>
                <a:gd name="connsiteY83" fmla="*/ 266700 h 3291841"/>
                <a:gd name="connsiteX84" fmla="*/ 1645920 w 1722120"/>
                <a:gd name="connsiteY84" fmla="*/ 297180 h 3291841"/>
                <a:gd name="connsiteX85" fmla="*/ 1668780 w 1722120"/>
                <a:gd name="connsiteY85" fmla="*/ 320040 h 3291841"/>
                <a:gd name="connsiteX86" fmla="*/ 1699260 w 1722120"/>
                <a:gd name="connsiteY86" fmla="*/ 365760 h 3291841"/>
                <a:gd name="connsiteX87" fmla="*/ 1714500 w 1722120"/>
                <a:gd name="connsiteY87" fmla="*/ 388620 h 3291841"/>
                <a:gd name="connsiteX88" fmla="*/ 1722120 w 1722120"/>
                <a:gd name="connsiteY88" fmla="*/ 411480 h 3291841"/>
                <a:gd name="connsiteX89" fmla="*/ 1699260 w 1722120"/>
                <a:gd name="connsiteY89" fmla="*/ 502920 h 3291841"/>
                <a:gd name="connsiteX90" fmla="*/ 1691640 w 1722120"/>
                <a:gd name="connsiteY90" fmla="*/ 525780 h 3291841"/>
                <a:gd name="connsiteX91" fmla="*/ 1684020 w 1722120"/>
                <a:gd name="connsiteY91" fmla="*/ 579120 h 3291841"/>
                <a:gd name="connsiteX92" fmla="*/ 1668780 w 1722120"/>
                <a:gd name="connsiteY92" fmla="*/ 624840 h 3291841"/>
                <a:gd name="connsiteX93" fmla="*/ 1661160 w 1722120"/>
                <a:gd name="connsiteY93" fmla="*/ 647700 h 3291841"/>
                <a:gd name="connsiteX94" fmla="*/ 1653540 w 1722120"/>
                <a:gd name="connsiteY94" fmla="*/ 670560 h 3291841"/>
                <a:gd name="connsiteX95" fmla="*/ 1615440 w 1722120"/>
                <a:gd name="connsiteY95" fmla="*/ 739140 h 3291841"/>
                <a:gd name="connsiteX96" fmla="*/ 1569720 w 1722120"/>
                <a:gd name="connsiteY96" fmla="*/ 762000 h 3291841"/>
                <a:gd name="connsiteX97" fmla="*/ 1470660 w 1722120"/>
                <a:gd name="connsiteY97" fmla="*/ 754380 h 3291841"/>
                <a:gd name="connsiteX98" fmla="*/ 1424940 w 1722120"/>
                <a:gd name="connsiteY98" fmla="*/ 739140 h 3291841"/>
                <a:gd name="connsiteX99" fmla="*/ 1394460 w 1722120"/>
                <a:gd name="connsiteY99" fmla="*/ 731520 h 3291841"/>
                <a:gd name="connsiteX100" fmla="*/ 1234440 w 1722120"/>
                <a:gd name="connsiteY100" fmla="*/ 739140 h 3291841"/>
                <a:gd name="connsiteX101" fmla="*/ 1219200 w 1722120"/>
                <a:gd name="connsiteY101" fmla="*/ 762000 h 3291841"/>
                <a:gd name="connsiteX102" fmla="*/ 1196340 w 1722120"/>
                <a:gd name="connsiteY102" fmla="*/ 784860 h 3291841"/>
                <a:gd name="connsiteX103" fmla="*/ 1150620 w 1722120"/>
                <a:gd name="connsiteY103" fmla="*/ 815340 h 3291841"/>
                <a:gd name="connsiteX104" fmla="*/ 1127760 w 1722120"/>
                <a:gd name="connsiteY104" fmla="*/ 830580 h 3291841"/>
                <a:gd name="connsiteX105" fmla="*/ 1104900 w 1722120"/>
                <a:gd name="connsiteY105" fmla="*/ 853440 h 3291841"/>
                <a:gd name="connsiteX106" fmla="*/ 1074420 w 1722120"/>
                <a:gd name="connsiteY106" fmla="*/ 899160 h 3291841"/>
                <a:gd name="connsiteX107" fmla="*/ 1051560 w 1722120"/>
                <a:gd name="connsiteY107" fmla="*/ 914400 h 3291841"/>
                <a:gd name="connsiteX108" fmla="*/ 1036320 w 1722120"/>
                <a:gd name="connsiteY108" fmla="*/ 937260 h 3291841"/>
                <a:gd name="connsiteX109" fmla="*/ 998220 w 1722120"/>
                <a:gd name="connsiteY109" fmla="*/ 982980 h 3291841"/>
                <a:gd name="connsiteX110" fmla="*/ 982980 w 1722120"/>
                <a:gd name="connsiteY110" fmla="*/ 1028700 h 3291841"/>
                <a:gd name="connsiteX111" fmla="*/ 967740 w 1722120"/>
                <a:gd name="connsiteY111" fmla="*/ 1059180 h 3291841"/>
                <a:gd name="connsiteX112" fmla="*/ 952500 w 1722120"/>
                <a:gd name="connsiteY112" fmla="*/ 1104900 h 3291841"/>
                <a:gd name="connsiteX113" fmla="*/ 929640 w 1722120"/>
                <a:gd name="connsiteY113" fmla="*/ 1150620 h 3291841"/>
                <a:gd name="connsiteX114" fmla="*/ 914400 w 1722120"/>
                <a:gd name="connsiteY114" fmla="*/ 1173480 h 3291841"/>
                <a:gd name="connsiteX115" fmla="*/ 922020 w 1722120"/>
                <a:gd name="connsiteY115" fmla="*/ 1203960 h 3291841"/>
                <a:gd name="connsiteX116" fmla="*/ 967740 w 1722120"/>
                <a:gd name="connsiteY116" fmla="*/ 1232535 h 3291841"/>
                <a:gd name="connsiteX117" fmla="*/ 982980 w 1722120"/>
                <a:gd name="connsiteY117" fmla="*/ 1325880 h 3291841"/>
                <a:gd name="connsiteX118" fmla="*/ 967740 w 1722120"/>
                <a:gd name="connsiteY118" fmla="*/ 1371600 h 3291841"/>
                <a:gd name="connsiteX119" fmla="*/ 937260 w 1722120"/>
                <a:gd name="connsiteY119" fmla="*/ 1417320 h 3291841"/>
                <a:gd name="connsiteX120" fmla="*/ 922020 w 1722120"/>
                <a:gd name="connsiteY120" fmla="*/ 1463040 h 3291841"/>
                <a:gd name="connsiteX121" fmla="*/ 891540 w 1722120"/>
                <a:gd name="connsiteY121" fmla="*/ 1508760 h 3291841"/>
                <a:gd name="connsiteX122" fmla="*/ 853440 w 1722120"/>
                <a:gd name="connsiteY122" fmla="*/ 1554480 h 3291841"/>
                <a:gd name="connsiteX123" fmla="*/ 845820 w 1722120"/>
                <a:gd name="connsiteY123" fmla="*/ 1584960 h 3291841"/>
                <a:gd name="connsiteX124" fmla="*/ 830580 w 1722120"/>
                <a:gd name="connsiteY124" fmla="*/ 1706880 h 3291841"/>
                <a:gd name="connsiteX125" fmla="*/ 815340 w 1722120"/>
                <a:gd name="connsiteY125" fmla="*/ 1729740 h 3291841"/>
                <a:gd name="connsiteX126" fmla="*/ 807720 w 1722120"/>
                <a:gd name="connsiteY126" fmla="*/ 1760220 h 3291841"/>
                <a:gd name="connsiteX127" fmla="*/ 784860 w 1722120"/>
                <a:gd name="connsiteY127" fmla="*/ 1950720 h 3291841"/>
                <a:gd name="connsiteX128" fmla="*/ 777240 w 1722120"/>
                <a:gd name="connsiteY128" fmla="*/ 2004060 h 3291841"/>
                <a:gd name="connsiteX129" fmla="*/ 784860 w 1722120"/>
                <a:gd name="connsiteY129" fmla="*/ 2171700 h 3291841"/>
                <a:gd name="connsiteX130" fmla="*/ 792480 w 1722120"/>
                <a:gd name="connsiteY130" fmla="*/ 2202180 h 3291841"/>
                <a:gd name="connsiteX131" fmla="*/ 815340 w 1722120"/>
                <a:gd name="connsiteY131" fmla="*/ 2541270 h 3291841"/>
                <a:gd name="connsiteX132" fmla="*/ 815340 w 1722120"/>
                <a:gd name="connsiteY132" fmla="*/ 2651760 h 3291841"/>
                <a:gd name="connsiteX133" fmla="*/ 830580 w 1722120"/>
                <a:gd name="connsiteY133" fmla="*/ 3048000 h 3291841"/>
                <a:gd name="connsiteX134" fmla="*/ 822960 w 1722120"/>
                <a:gd name="connsiteY134" fmla="*/ 3276600 h 3291841"/>
                <a:gd name="connsiteX135" fmla="*/ 777240 w 1722120"/>
                <a:gd name="connsiteY135" fmla="*/ 3291840 h 3291841"/>
                <a:gd name="connsiteX136" fmla="*/ 434340 w 1722120"/>
                <a:gd name="connsiteY136" fmla="*/ 3284220 h 3291841"/>
                <a:gd name="connsiteX137" fmla="*/ 308610 w 1722120"/>
                <a:gd name="connsiteY137" fmla="*/ 3280410 h 3291841"/>
                <a:gd name="connsiteX0" fmla="*/ 308610 w 1722120"/>
                <a:gd name="connsiteY0" fmla="*/ 3280410 h 3291841"/>
                <a:gd name="connsiteX1" fmla="*/ 300990 w 1722120"/>
                <a:gd name="connsiteY1" fmla="*/ 3219450 h 3291841"/>
                <a:gd name="connsiteX2" fmla="*/ 304800 w 1722120"/>
                <a:gd name="connsiteY2" fmla="*/ 3192780 h 3291841"/>
                <a:gd name="connsiteX3" fmla="*/ 297180 w 1722120"/>
                <a:gd name="connsiteY3" fmla="*/ 3101340 h 3291841"/>
                <a:gd name="connsiteX4" fmla="*/ 289560 w 1722120"/>
                <a:gd name="connsiteY4" fmla="*/ 3055620 h 3291841"/>
                <a:gd name="connsiteX5" fmla="*/ 274320 w 1722120"/>
                <a:gd name="connsiteY5" fmla="*/ 2948940 h 3291841"/>
                <a:gd name="connsiteX6" fmla="*/ 266700 w 1722120"/>
                <a:gd name="connsiteY6" fmla="*/ 2796540 h 3291841"/>
                <a:gd name="connsiteX7" fmla="*/ 259080 w 1722120"/>
                <a:gd name="connsiteY7" fmla="*/ 2766060 h 3291841"/>
                <a:gd name="connsiteX8" fmla="*/ 243840 w 1722120"/>
                <a:gd name="connsiteY8" fmla="*/ 2674620 h 3291841"/>
                <a:gd name="connsiteX9" fmla="*/ 236220 w 1722120"/>
                <a:gd name="connsiteY9" fmla="*/ 2575560 h 3291841"/>
                <a:gd name="connsiteX10" fmla="*/ 228600 w 1722120"/>
                <a:gd name="connsiteY10" fmla="*/ 2423160 h 3291841"/>
                <a:gd name="connsiteX11" fmla="*/ 213360 w 1722120"/>
                <a:gd name="connsiteY11" fmla="*/ 2324100 h 3291841"/>
                <a:gd name="connsiteX12" fmla="*/ 205740 w 1722120"/>
                <a:gd name="connsiteY12" fmla="*/ 2270760 h 3291841"/>
                <a:gd name="connsiteX13" fmla="*/ 179070 w 1722120"/>
                <a:gd name="connsiteY13" fmla="*/ 1844040 h 3291841"/>
                <a:gd name="connsiteX14" fmla="*/ 190500 w 1722120"/>
                <a:gd name="connsiteY14" fmla="*/ 1143000 h 3291841"/>
                <a:gd name="connsiteX15" fmla="*/ 182880 w 1722120"/>
                <a:gd name="connsiteY15" fmla="*/ 1120140 h 3291841"/>
                <a:gd name="connsiteX16" fmla="*/ 167640 w 1722120"/>
                <a:gd name="connsiteY16" fmla="*/ 1059180 h 3291841"/>
                <a:gd name="connsiteX17" fmla="*/ 160020 w 1722120"/>
                <a:gd name="connsiteY17" fmla="*/ 1036320 h 3291841"/>
                <a:gd name="connsiteX18" fmla="*/ 114300 w 1722120"/>
                <a:gd name="connsiteY18" fmla="*/ 990600 h 3291841"/>
                <a:gd name="connsiteX19" fmla="*/ 99060 w 1722120"/>
                <a:gd name="connsiteY19" fmla="*/ 967740 h 3291841"/>
                <a:gd name="connsiteX20" fmla="*/ 53340 w 1722120"/>
                <a:gd name="connsiteY20" fmla="*/ 922020 h 3291841"/>
                <a:gd name="connsiteX21" fmla="*/ 30480 w 1722120"/>
                <a:gd name="connsiteY21" fmla="*/ 876300 h 3291841"/>
                <a:gd name="connsiteX22" fmla="*/ 7620 w 1722120"/>
                <a:gd name="connsiteY22" fmla="*/ 830580 h 3291841"/>
                <a:gd name="connsiteX23" fmla="*/ 0 w 1722120"/>
                <a:gd name="connsiteY23" fmla="*/ 769620 h 3291841"/>
                <a:gd name="connsiteX24" fmla="*/ 15240 w 1722120"/>
                <a:gd name="connsiteY24" fmla="*/ 708660 h 3291841"/>
                <a:gd name="connsiteX25" fmla="*/ 30480 w 1722120"/>
                <a:gd name="connsiteY25" fmla="*/ 685800 h 3291841"/>
                <a:gd name="connsiteX26" fmla="*/ 53340 w 1722120"/>
                <a:gd name="connsiteY26" fmla="*/ 640080 h 3291841"/>
                <a:gd name="connsiteX27" fmla="*/ 68580 w 1722120"/>
                <a:gd name="connsiteY27" fmla="*/ 548640 h 3291841"/>
                <a:gd name="connsiteX28" fmla="*/ 76200 w 1722120"/>
                <a:gd name="connsiteY28" fmla="*/ 525780 h 3291841"/>
                <a:gd name="connsiteX29" fmla="*/ 91440 w 1722120"/>
                <a:gd name="connsiteY29" fmla="*/ 502920 h 3291841"/>
                <a:gd name="connsiteX30" fmla="*/ 99060 w 1722120"/>
                <a:gd name="connsiteY30" fmla="*/ 472440 h 3291841"/>
                <a:gd name="connsiteX31" fmla="*/ 160020 w 1722120"/>
                <a:gd name="connsiteY31" fmla="*/ 457200 h 3291841"/>
                <a:gd name="connsiteX32" fmla="*/ 167640 w 1722120"/>
                <a:gd name="connsiteY32" fmla="*/ 434340 h 3291841"/>
                <a:gd name="connsiteX33" fmla="*/ 175260 w 1722120"/>
                <a:gd name="connsiteY33" fmla="*/ 342900 h 3291841"/>
                <a:gd name="connsiteX34" fmla="*/ 220980 w 1722120"/>
                <a:gd name="connsiteY34" fmla="*/ 327660 h 3291841"/>
                <a:gd name="connsiteX35" fmla="*/ 243840 w 1722120"/>
                <a:gd name="connsiteY35" fmla="*/ 320040 h 3291841"/>
                <a:gd name="connsiteX36" fmla="*/ 266700 w 1722120"/>
                <a:gd name="connsiteY36" fmla="*/ 312420 h 3291841"/>
                <a:gd name="connsiteX37" fmla="*/ 289560 w 1722120"/>
                <a:gd name="connsiteY37" fmla="*/ 297180 h 3291841"/>
                <a:gd name="connsiteX38" fmla="*/ 335280 w 1722120"/>
                <a:gd name="connsiteY38" fmla="*/ 281940 h 3291841"/>
                <a:gd name="connsiteX39" fmla="*/ 358140 w 1722120"/>
                <a:gd name="connsiteY39" fmla="*/ 274320 h 3291841"/>
                <a:gd name="connsiteX40" fmla="*/ 381000 w 1722120"/>
                <a:gd name="connsiteY40" fmla="*/ 266700 h 3291841"/>
                <a:gd name="connsiteX41" fmla="*/ 403860 w 1722120"/>
                <a:gd name="connsiteY41" fmla="*/ 259080 h 3291841"/>
                <a:gd name="connsiteX42" fmla="*/ 434340 w 1722120"/>
                <a:gd name="connsiteY42" fmla="*/ 251460 h 3291841"/>
                <a:gd name="connsiteX43" fmla="*/ 510540 w 1722120"/>
                <a:gd name="connsiteY43" fmla="*/ 228600 h 3291841"/>
                <a:gd name="connsiteX44" fmla="*/ 533400 w 1722120"/>
                <a:gd name="connsiteY44" fmla="*/ 251460 h 3291841"/>
                <a:gd name="connsiteX45" fmla="*/ 563880 w 1722120"/>
                <a:gd name="connsiteY45" fmla="*/ 297180 h 3291841"/>
                <a:gd name="connsiteX46" fmla="*/ 556260 w 1722120"/>
                <a:gd name="connsiteY46" fmla="*/ 358140 h 3291841"/>
                <a:gd name="connsiteX47" fmla="*/ 548640 w 1722120"/>
                <a:gd name="connsiteY47" fmla="*/ 381000 h 3291841"/>
                <a:gd name="connsiteX48" fmla="*/ 556260 w 1722120"/>
                <a:gd name="connsiteY48" fmla="*/ 449580 h 3291841"/>
                <a:gd name="connsiteX49" fmla="*/ 670560 w 1722120"/>
                <a:gd name="connsiteY49" fmla="*/ 434340 h 3291841"/>
                <a:gd name="connsiteX50" fmla="*/ 701040 w 1722120"/>
                <a:gd name="connsiteY50" fmla="*/ 419100 h 3291841"/>
                <a:gd name="connsiteX51" fmla="*/ 746760 w 1722120"/>
                <a:gd name="connsiteY51" fmla="*/ 403860 h 3291841"/>
                <a:gd name="connsiteX52" fmla="*/ 792480 w 1722120"/>
                <a:gd name="connsiteY52" fmla="*/ 388620 h 3291841"/>
                <a:gd name="connsiteX53" fmla="*/ 815340 w 1722120"/>
                <a:gd name="connsiteY53" fmla="*/ 381000 h 3291841"/>
                <a:gd name="connsiteX54" fmla="*/ 822960 w 1722120"/>
                <a:gd name="connsiteY54" fmla="*/ 358140 h 3291841"/>
                <a:gd name="connsiteX55" fmla="*/ 845820 w 1722120"/>
                <a:gd name="connsiteY55" fmla="*/ 335280 h 3291841"/>
                <a:gd name="connsiteX56" fmla="*/ 861060 w 1722120"/>
                <a:gd name="connsiteY56" fmla="*/ 312420 h 3291841"/>
                <a:gd name="connsiteX57" fmla="*/ 838200 w 1722120"/>
                <a:gd name="connsiteY57" fmla="*/ 259080 h 3291841"/>
                <a:gd name="connsiteX58" fmla="*/ 815340 w 1722120"/>
                <a:gd name="connsiteY58" fmla="*/ 251460 h 3291841"/>
                <a:gd name="connsiteX59" fmla="*/ 838200 w 1722120"/>
                <a:gd name="connsiteY59" fmla="*/ 228600 h 3291841"/>
                <a:gd name="connsiteX60" fmla="*/ 853440 w 1722120"/>
                <a:gd name="connsiteY60" fmla="*/ 205740 h 3291841"/>
                <a:gd name="connsiteX61" fmla="*/ 876300 w 1722120"/>
                <a:gd name="connsiteY61" fmla="*/ 198120 h 3291841"/>
                <a:gd name="connsiteX62" fmla="*/ 929640 w 1722120"/>
                <a:gd name="connsiteY62" fmla="*/ 160020 h 3291841"/>
                <a:gd name="connsiteX63" fmla="*/ 952500 w 1722120"/>
                <a:gd name="connsiteY63" fmla="*/ 152400 h 3291841"/>
                <a:gd name="connsiteX64" fmla="*/ 990600 w 1722120"/>
                <a:gd name="connsiteY64" fmla="*/ 106680 h 3291841"/>
                <a:gd name="connsiteX65" fmla="*/ 1013460 w 1722120"/>
                <a:gd name="connsiteY65" fmla="*/ 99060 h 3291841"/>
                <a:gd name="connsiteX66" fmla="*/ 1036320 w 1722120"/>
                <a:gd name="connsiteY66" fmla="*/ 83820 h 3291841"/>
                <a:gd name="connsiteX67" fmla="*/ 1059180 w 1722120"/>
                <a:gd name="connsiteY67" fmla="*/ 76200 h 3291841"/>
                <a:gd name="connsiteX68" fmla="*/ 1082040 w 1722120"/>
                <a:gd name="connsiteY68" fmla="*/ 60960 h 3291841"/>
                <a:gd name="connsiteX69" fmla="*/ 1112520 w 1722120"/>
                <a:gd name="connsiteY69" fmla="*/ 53340 h 3291841"/>
                <a:gd name="connsiteX70" fmla="*/ 1158240 w 1722120"/>
                <a:gd name="connsiteY70" fmla="*/ 38100 h 3291841"/>
                <a:gd name="connsiteX71" fmla="*/ 1181100 w 1722120"/>
                <a:gd name="connsiteY71" fmla="*/ 15240 h 3291841"/>
                <a:gd name="connsiteX72" fmla="*/ 1264920 w 1722120"/>
                <a:gd name="connsiteY72" fmla="*/ 0 h 3291841"/>
                <a:gd name="connsiteX73" fmla="*/ 1363980 w 1722120"/>
                <a:gd name="connsiteY73" fmla="*/ 7620 h 3291841"/>
                <a:gd name="connsiteX74" fmla="*/ 1386840 w 1722120"/>
                <a:gd name="connsiteY74" fmla="*/ 22860 h 3291841"/>
                <a:gd name="connsiteX75" fmla="*/ 1409700 w 1722120"/>
                <a:gd name="connsiteY75" fmla="*/ 30480 h 3291841"/>
                <a:gd name="connsiteX76" fmla="*/ 1432560 w 1722120"/>
                <a:gd name="connsiteY76" fmla="*/ 45720 h 3291841"/>
                <a:gd name="connsiteX77" fmla="*/ 1485900 w 1722120"/>
                <a:gd name="connsiteY77" fmla="*/ 68580 h 3291841"/>
                <a:gd name="connsiteX78" fmla="*/ 1531620 w 1722120"/>
                <a:gd name="connsiteY78" fmla="*/ 91440 h 3291841"/>
                <a:gd name="connsiteX79" fmla="*/ 1554480 w 1722120"/>
                <a:gd name="connsiteY79" fmla="*/ 114300 h 3291841"/>
                <a:gd name="connsiteX80" fmla="*/ 1577340 w 1722120"/>
                <a:gd name="connsiteY80" fmla="*/ 129540 h 3291841"/>
                <a:gd name="connsiteX81" fmla="*/ 1615440 w 1722120"/>
                <a:gd name="connsiteY81" fmla="*/ 167640 h 3291841"/>
                <a:gd name="connsiteX82" fmla="*/ 1630680 w 1722120"/>
                <a:gd name="connsiteY82" fmla="*/ 190500 h 3291841"/>
                <a:gd name="connsiteX83" fmla="*/ 1638300 w 1722120"/>
                <a:gd name="connsiteY83" fmla="*/ 266700 h 3291841"/>
                <a:gd name="connsiteX84" fmla="*/ 1645920 w 1722120"/>
                <a:gd name="connsiteY84" fmla="*/ 297180 h 3291841"/>
                <a:gd name="connsiteX85" fmla="*/ 1668780 w 1722120"/>
                <a:gd name="connsiteY85" fmla="*/ 320040 h 3291841"/>
                <a:gd name="connsiteX86" fmla="*/ 1699260 w 1722120"/>
                <a:gd name="connsiteY86" fmla="*/ 365760 h 3291841"/>
                <a:gd name="connsiteX87" fmla="*/ 1714500 w 1722120"/>
                <a:gd name="connsiteY87" fmla="*/ 388620 h 3291841"/>
                <a:gd name="connsiteX88" fmla="*/ 1722120 w 1722120"/>
                <a:gd name="connsiteY88" fmla="*/ 411480 h 3291841"/>
                <a:gd name="connsiteX89" fmla="*/ 1699260 w 1722120"/>
                <a:gd name="connsiteY89" fmla="*/ 502920 h 3291841"/>
                <a:gd name="connsiteX90" fmla="*/ 1691640 w 1722120"/>
                <a:gd name="connsiteY90" fmla="*/ 525780 h 3291841"/>
                <a:gd name="connsiteX91" fmla="*/ 1684020 w 1722120"/>
                <a:gd name="connsiteY91" fmla="*/ 579120 h 3291841"/>
                <a:gd name="connsiteX92" fmla="*/ 1668780 w 1722120"/>
                <a:gd name="connsiteY92" fmla="*/ 624840 h 3291841"/>
                <a:gd name="connsiteX93" fmla="*/ 1661160 w 1722120"/>
                <a:gd name="connsiteY93" fmla="*/ 647700 h 3291841"/>
                <a:gd name="connsiteX94" fmla="*/ 1653540 w 1722120"/>
                <a:gd name="connsiteY94" fmla="*/ 670560 h 3291841"/>
                <a:gd name="connsiteX95" fmla="*/ 1615440 w 1722120"/>
                <a:gd name="connsiteY95" fmla="*/ 739140 h 3291841"/>
                <a:gd name="connsiteX96" fmla="*/ 1569720 w 1722120"/>
                <a:gd name="connsiteY96" fmla="*/ 762000 h 3291841"/>
                <a:gd name="connsiteX97" fmla="*/ 1470660 w 1722120"/>
                <a:gd name="connsiteY97" fmla="*/ 754380 h 3291841"/>
                <a:gd name="connsiteX98" fmla="*/ 1424940 w 1722120"/>
                <a:gd name="connsiteY98" fmla="*/ 739140 h 3291841"/>
                <a:gd name="connsiteX99" fmla="*/ 1394460 w 1722120"/>
                <a:gd name="connsiteY99" fmla="*/ 731520 h 3291841"/>
                <a:gd name="connsiteX100" fmla="*/ 1234440 w 1722120"/>
                <a:gd name="connsiteY100" fmla="*/ 739140 h 3291841"/>
                <a:gd name="connsiteX101" fmla="*/ 1219200 w 1722120"/>
                <a:gd name="connsiteY101" fmla="*/ 762000 h 3291841"/>
                <a:gd name="connsiteX102" fmla="*/ 1196340 w 1722120"/>
                <a:gd name="connsiteY102" fmla="*/ 784860 h 3291841"/>
                <a:gd name="connsiteX103" fmla="*/ 1150620 w 1722120"/>
                <a:gd name="connsiteY103" fmla="*/ 815340 h 3291841"/>
                <a:gd name="connsiteX104" fmla="*/ 1127760 w 1722120"/>
                <a:gd name="connsiteY104" fmla="*/ 830580 h 3291841"/>
                <a:gd name="connsiteX105" fmla="*/ 1104900 w 1722120"/>
                <a:gd name="connsiteY105" fmla="*/ 853440 h 3291841"/>
                <a:gd name="connsiteX106" fmla="*/ 1074420 w 1722120"/>
                <a:gd name="connsiteY106" fmla="*/ 899160 h 3291841"/>
                <a:gd name="connsiteX107" fmla="*/ 1051560 w 1722120"/>
                <a:gd name="connsiteY107" fmla="*/ 914400 h 3291841"/>
                <a:gd name="connsiteX108" fmla="*/ 1036320 w 1722120"/>
                <a:gd name="connsiteY108" fmla="*/ 937260 h 3291841"/>
                <a:gd name="connsiteX109" fmla="*/ 998220 w 1722120"/>
                <a:gd name="connsiteY109" fmla="*/ 982980 h 3291841"/>
                <a:gd name="connsiteX110" fmla="*/ 982980 w 1722120"/>
                <a:gd name="connsiteY110" fmla="*/ 1028700 h 3291841"/>
                <a:gd name="connsiteX111" fmla="*/ 967740 w 1722120"/>
                <a:gd name="connsiteY111" fmla="*/ 1059180 h 3291841"/>
                <a:gd name="connsiteX112" fmla="*/ 952500 w 1722120"/>
                <a:gd name="connsiteY112" fmla="*/ 1104900 h 3291841"/>
                <a:gd name="connsiteX113" fmla="*/ 929640 w 1722120"/>
                <a:gd name="connsiteY113" fmla="*/ 1150620 h 3291841"/>
                <a:gd name="connsiteX114" fmla="*/ 914400 w 1722120"/>
                <a:gd name="connsiteY114" fmla="*/ 1173480 h 3291841"/>
                <a:gd name="connsiteX115" fmla="*/ 922020 w 1722120"/>
                <a:gd name="connsiteY115" fmla="*/ 1203960 h 3291841"/>
                <a:gd name="connsiteX116" fmla="*/ 967740 w 1722120"/>
                <a:gd name="connsiteY116" fmla="*/ 1232535 h 3291841"/>
                <a:gd name="connsiteX117" fmla="*/ 982980 w 1722120"/>
                <a:gd name="connsiteY117" fmla="*/ 1325880 h 3291841"/>
                <a:gd name="connsiteX118" fmla="*/ 967740 w 1722120"/>
                <a:gd name="connsiteY118" fmla="*/ 1371600 h 3291841"/>
                <a:gd name="connsiteX119" fmla="*/ 937260 w 1722120"/>
                <a:gd name="connsiteY119" fmla="*/ 1417320 h 3291841"/>
                <a:gd name="connsiteX120" fmla="*/ 922020 w 1722120"/>
                <a:gd name="connsiteY120" fmla="*/ 1463040 h 3291841"/>
                <a:gd name="connsiteX121" fmla="*/ 891540 w 1722120"/>
                <a:gd name="connsiteY121" fmla="*/ 1508760 h 3291841"/>
                <a:gd name="connsiteX122" fmla="*/ 853440 w 1722120"/>
                <a:gd name="connsiteY122" fmla="*/ 1554480 h 3291841"/>
                <a:gd name="connsiteX123" fmla="*/ 845820 w 1722120"/>
                <a:gd name="connsiteY123" fmla="*/ 1584960 h 3291841"/>
                <a:gd name="connsiteX124" fmla="*/ 830580 w 1722120"/>
                <a:gd name="connsiteY124" fmla="*/ 1706880 h 3291841"/>
                <a:gd name="connsiteX125" fmla="*/ 815340 w 1722120"/>
                <a:gd name="connsiteY125" fmla="*/ 1729740 h 3291841"/>
                <a:gd name="connsiteX126" fmla="*/ 807720 w 1722120"/>
                <a:gd name="connsiteY126" fmla="*/ 1760220 h 3291841"/>
                <a:gd name="connsiteX127" fmla="*/ 784860 w 1722120"/>
                <a:gd name="connsiteY127" fmla="*/ 1950720 h 3291841"/>
                <a:gd name="connsiteX128" fmla="*/ 777240 w 1722120"/>
                <a:gd name="connsiteY128" fmla="*/ 2004060 h 3291841"/>
                <a:gd name="connsiteX129" fmla="*/ 784860 w 1722120"/>
                <a:gd name="connsiteY129" fmla="*/ 2171700 h 3291841"/>
                <a:gd name="connsiteX130" fmla="*/ 792480 w 1722120"/>
                <a:gd name="connsiteY130" fmla="*/ 2202180 h 3291841"/>
                <a:gd name="connsiteX131" fmla="*/ 815340 w 1722120"/>
                <a:gd name="connsiteY131" fmla="*/ 2541270 h 3291841"/>
                <a:gd name="connsiteX132" fmla="*/ 815340 w 1722120"/>
                <a:gd name="connsiteY132" fmla="*/ 2651760 h 3291841"/>
                <a:gd name="connsiteX133" fmla="*/ 830580 w 1722120"/>
                <a:gd name="connsiteY133" fmla="*/ 3048000 h 3291841"/>
                <a:gd name="connsiteX134" fmla="*/ 822960 w 1722120"/>
                <a:gd name="connsiteY134" fmla="*/ 3276600 h 3291841"/>
                <a:gd name="connsiteX135" fmla="*/ 777240 w 1722120"/>
                <a:gd name="connsiteY135" fmla="*/ 3291840 h 3291841"/>
                <a:gd name="connsiteX136" fmla="*/ 438150 w 1722120"/>
                <a:gd name="connsiteY136" fmla="*/ 3286125 h 3291841"/>
                <a:gd name="connsiteX137" fmla="*/ 308610 w 1722120"/>
                <a:gd name="connsiteY137" fmla="*/ 3280410 h 3291841"/>
                <a:gd name="connsiteX0" fmla="*/ 308610 w 1722120"/>
                <a:gd name="connsiteY0" fmla="*/ 3280410 h 3291841"/>
                <a:gd name="connsiteX1" fmla="*/ 300990 w 1722120"/>
                <a:gd name="connsiteY1" fmla="*/ 3219450 h 3291841"/>
                <a:gd name="connsiteX2" fmla="*/ 304800 w 1722120"/>
                <a:gd name="connsiteY2" fmla="*/ 3192780 h 3291841"/>
                <a:gd name="connsiteX3" fmla="*/ 297180 w 1722120"/>
                <a:gd name="connsiteY3" fmla="*/ 3101340 h 3291841"/>
                <a:gd name="connsiteX4" fmla="*/ 289560 w 1722120"/>
                <a:gd name="connsiteY4" fmla="*/ 3055620 h 3291841"/>
                <a:gd name="connsiteX5" fmla="*/ 274320 w 1722120"/>
                <a:gd name="connsiteY5" fmla="*/ 2948940 h 3291841"/>
                <a:gd name="connsiteX6" fmla="*/ 266700 w 1722120"/>
                <a:gd name="connsiteY6" fmla="*/ 2796540 h 3291841"/>
                <a:gd name="connsiteX7" fmla="*/ 259080 w 1722120"/>
                <a:gd name="connsiteY7" fmla="*/ 2766060 h 3291841"/>
                <a:gd name="connsiteX8" fmla="*/ 243840 w 1722120"/>
                <a:gd name="connsiteY8" fmla="*/ 2674620 h 3291841"/>
                <a:gd name="connsiteX9" fmla="*/ 236220 w 1722120"/>
                <a:gd name="connsiteY9" fmla="*/ 2575560 h 3291841"/>
                <a:gd name="connsiteX10" fmla="*/ 228600 w 1722120"/>
                <a:gd name="connsiteY10" fmla="*/ 2423160 h 3291841"/>
                <a:gd name="connsiteX11" fmla="*/ 213360 w 1722120"/>
                <a:gd name="connsiteY11" fmla="*/ 2324100 h 3291841"/>
                <a:gd name="connsiteX12" fmla="*/ 205740 w 1722120"/>
                <a:gd name="connsiteY12" fmla="*/ 2270760 h 3291841"/>
                <a:gd name="connsiteX13" fmla="*/ 179070 w 1722120"/>
                <a:gd name="connsiteY13" fmla="*/ 1844040 h 3291841"/>
                <a:gd name="connsiteX14" fmla="*/ 190500 w 1722120"/>
                <a:gd name="connsiteY14" fmla="*/ 1143000 h 3291841"/>
                <a:gd name="connsiteX15" fmla="*/ 182880 w 1722120"/>
                <a:gd name="connsiteY15" fmla="*/ 1120140 h 3291841"/>
                <a:gd name="connsiteX16" fmla="*/ 167640 w 1722120"/>
                <a:gd name="connsiteY16" fmla="*/ 1059180 h 3291841"/>
                <a:gd name="connsiteX17" fmla="*/ 160020 w 1722120"/>
                <a:gd name="connsiteY17" fmla="*/ 1036320 h 3291841"/>
                <a:gd name="connsiteX18" fmla="*/ 114300 w 1722120"/>
                <a:gd name="connsiteY18" fmla="*/ 990600 h 3291841"/>
                <a:gd name="connsiteX19" fmla="*/ 99060 w 1722120"/>
                <a:gd name="connsiteY19" fmla="*/ 967740 h 3291841"/>
                <a:gd name="connsiteX20" fmla="*/ 53340 w 1722120"/>
                <a:gd name="connsiteY20" fmla="*/ 922020 h 3291841"/>
                <a:gd name="connsiteX21" fmla="*/ 30480 w 1722120"/>
                <a:gd name="connsiteY21" fmla="*/ 876300 h 3291841"/>
                <a:gd name="connsiteX22" fmla="*/ 7620 w 1722120"/>
                <a:gd name="connsiteY22" fmla="*/ 830580 h 3291841"/>
                <a:gd name="connsiteX23" fmla="*/ 0 w 1722120"/>
                <a:gd name="connsiteY23" fmla="*/ 769620 h 3291841"/>
                <a:gd name="connsiteX24" fmla="*/ 15240 w 1722120"/>
                <a:gd name="connsiteY24" fmla="*/ 708660 h 3291841"/>
                <a:gd name="connsiteX25" fmla="*/ 30480 w 1722120"/>
                <a:gd name="connsiteY25" fmla="*/ 685800 h 3291841"/>
                <a:gd name="connsiteX26" fmla="*/ 53340 w 1722120"/>
                <a:gd name="connsiteY26" fmla="*/ 640080 h 3291841"/>
                <a:gd name="connsiteX27" fmla="*/ 68580 w 1722120"/>
                <a:gd name="connsiteY27" fmla="*/ 548640 h 3291841"/>
                <a:gd name="connsiteX28" fmla="*/ 76200 w 1722120"/>
                <a:gd name="connsiteY28" fmla="*/ 525780 h 3291841"/>
                <a:gd name="connsiteX29" fmla="*/ 91440 w 1722120"/>
                <a:gd name="connsiteY29" fmla="*/ 502920 h 3291841"/>
                <a:gd name="connsiteX30" fmla="*/ 99060 w 1722120"/>
                <a:gd name="connsiteY30" fmla="*/ 472440 h 3291841"/>
                <a:gd name="connsiteX31" fmla="*/ 160020 w 1722120"/>
                <a:gd name="connsiteY31" fmla="*/ 457200 h 3291841"/>
                <a:gd name="connsiteX32" fmla="*/ 167640 w 1722120"/>
                <a:gd name="connsiteY32" fmla="*/ 434340 h 3291841"/>
                <a:gd name="connsiteX33" fmla="*/ 175260 w 1722120"/>
                <a:gd name="connsiteY33" fmla="*/ 342900 h 3291841"/>
                <a:gd name="connsiteX34" fmla="*/ 220980 w 1722120"/>
                <a:gd name="connsiteY34" fmla="*/ 327660 h 3291841"/>
                <a:gd name="connsiteX35" fmla="*/ 243840 w 1722120"/>
                <a:gd name="connsiteY35" fmla="*/ 320040 h 3291841"/>
                <a:gd name="connsiteX36" fmla="*/ 266700 w 1722120"/>
                <a:gd name="connsiteY36" fmla="*/ 312420 h 3291841"/>
                <a:gd name="connsiteX37" fmla="*/ 289560 w 1722120"/>
                <a:gd name="connsiteY37" fmla="*/ 297180 h 3291841"/>
                <a:gd name="connsiteX38" fmla="*/ 335280 w 1722120"/>
                <a:gd name="connsiteY38" fmla="*/ 281940 h 3291841"/>
                <a:gd name="connsiteX39" fmla="*/ 358140 w 1722120"/>
                <a:gd name="connsiteY39" fmla="*/ 274320 h 3291841"/>
                <a:gd name="connsiteX40" fmla="*/ 381000 w 1722120"/>
                <a:gd name="connsiteY40" fmla="*/ 266700 h 3291841"/>
                <a:gd name="connsiteX41" fmla="*/ 403860 w 1722120"/>
                <a:gd name="connsiteY41" fmla="*/ 259080 h 3291841"/>
                <a:gd name="connsiteX42" fmla="*/ 434340 w 1722120"/>
                <a:gd name="connsiteY42" fmla="*/ 251460 h 3291841"/>
                <a:gd name="connsiteX43" fmla="*/ 510540 w 1722120"/>
                <a:gd name="connsiteY43" fmla="*/ 228600 h 3291841"/>
                <a:gd name="connsiteX44" fmla="*/ 533400 w 1722120"/>
                <a:gd name="connsiteY44" fmla="*/ 251460 h 3291841"/>
                <a:gd name="connsiteX45" fmla="*/ 563880 w 1722120"/>
                <a:gd name="connsiteY45" fmla="*/ 297180 h 3291841"/>
                <a:gd name="connsiteX46" fmla="*/ 556260 w 1722120"/>
                <a:gd name="connsiteY46" fmla="*/ 358140 h 3291841"/>
                <a:gd name="connsiteX47" fmla="*/ 548640 w 1722120"/>
                <a:gd name="connsiteY47" fmla="*/ 381000 h 3291841"/>
                <a:gd name="connsiteX48" fmla="*/ 556260 w 1722120"/>
                <a:gd name="connsiteY48" fmla="*/ 449580 h 3291841"/>
                <a:gd name="connsiteX49" fmla="*/ 670560 w 1722120"/>
                <a:gd name="connsiteY49" fmla="*/ 434340 h 3291841"/>
                <a:gd name="connsiteX50" fmla="*/ 701040 w 1722120"/>
                <a:gd name="connsiteY50" fmla="*/ 419100 h 3291841"/>
                <a:gd name="connsiteX51" fmla="*/ 746760 w 1722120"/>
                <a:gd name="connsiteY51" fmla="*/ 403860 h 3291841"/>
                <a:gd name="connsiteX52" fmla="*/ 792480 w 1722120"/>
                <a:gd name="connsiteY52" fmla="*/ 388620 h 3291841"/>
                <a:gd name="connsiteX53" fmla="*/ 815340 w 1722120"/>
                <a:gd name="connsiteY53" fmla="*/ 381000 h 3291841"/>
                <a:gd name="connsiteX54" fmla="*/ 822960 w 1722120"/>
                <a:gd name="connsiteY54" fmla="*/ 358140 h 3291841"/>
                <a:gd name="connsiteX55" fmla="*/ 845820 w 1722120"/>
                <a:gd name="connsiteY55" fmla="*/ 335280 h 3291841"/>
                <a:gd name="connsiteX56" fmla="*/ 861060 w 1722120"/>
                <a:gd name="connsiteY56" fmla="*/ 312420 h 3291841"/>
                <a:gd name="connsiteX57" fmla="*/ 838200 w 1722120"/>
                <a:gd name="connsiteY57" fmla="*/ 259080 h 3291841"/>
                <a:gd name="connsiteX58" fmla="*/ 815340 w 1722120"/>
                <a:gd name="connsiteY58" fmla="*/ 251460 h 3291841"/>
                <a:gd name="connsiteX59" fmla="*/ 838200 w 1722120"/>
                <a:gd name="connsiteY59" fmla="*/ 228600 h 3291841"/>
                <a:gd name="connsiteX60" fmla="*/ 853440 w 1722120"/>
                <a:gd name="connsiteY60" fmla="*/ 205740 h 3291841"/>
                <a:gd name="connsiteX61" fmla="*/ 876300 w 1722120"/>
                <a:gd name="connsiteY61" fmla="*/ 198120 h 3291841"/>
                <a:gd name="connsiteX62" fmla="*/ 929640 w 1722120"/>
                <a:gd name="connsiteY62" fmla="*/ 160020 h 3291841"/>
                <a:gd name="connsiteX63" fmla="*/ 952500 w 1722120"/>
                <a:gd name="connsiteY63" fmla="*/ 152400 h 3291841"/>
                <a:gd name="connsiteX64" fmla="*/ 990600 w 1722120"/>
                <a:gd name="connsiteY64" fmla="*/ 106680 h 3291841"/>
                <a:gd name="connsiteX65" fmla="*/ 1013460 w 1722120"/>
                <a:gd name="connsiteY65" fmla="*/ 99060 h 3291841"/>
                <a:gd name="connsiteX66" fmla="*/ 1036320 w 1722120"/>
                <a:gd name="connsiteY66" fmla="*/ 83820 h 3291841"/>
                <a:gd name="connsiteX67" fmla="*/ 1059180 w 1722120"/>
                <a:gd name="connsiteY67" fmla="*/ 76200 h 3291841"/>
                <a:gd name="connsiteX68" fmla="*/ 1082040 w 1722120"/>
                <a:gd name="connsiteY68" fmla="*/ 60960 h 3291841"/>
                <a:gd name="connsiteX69" fmla="*/ 1112520 w 1722120"/>
                <a:gd name="connsiteY69" fmla="*/ 53340 h 3291841"/>
                <a:gd name="connsiteX70" fmla="*/ 1158240 w 1722120"/>
                <a:gd name="connsiteY70" fmla="*/ 38100 h 3291841"/>
                <a:gd name="connsiteX71" fmla="*/ 1181100 w 1722120"/>
                <a:gd name="connsiteY71" fmla="*/ 15240 h 3291841"/>
                <a:gd name="connsiteX72" fmla="*/ 1264920 w 1722120"/>
                <a:gd name="connsiteY72" fmla="*/ 0 h 3291841"/>
                <a:gd name="connsiteX73" fmla="*/ 1363980 w 1722120"/>
                <a:gd name="connsiteY73" fmla="*/ 7620 h 3291841"/>
                <a:gd name="connsiteX74" fmla="*/ 1386840 w 1722120"/>
                <a:gd name="connsiteY74" fmla="*/ 22860 h 3291841"/>
                <a:gd name="connsiteX75" fmla="*/ 1409700 w 1722120"/>
                <a:gd name="connsiteY75" fmla="*/ 30480 h 3291841"/>
                <a:gd name="connsiteX76" fmla="*/ 1432560 w 1722120"/>
                <a:gd name="connsiteY76" fmla="*/ 45720 h 3291841"/>
                <a:gd name="connsiteX77" fmla="*/ 1485900 w 1722120"/>
                <a:gd name="connsiteY77" fmla="*/ 68580 h 3291841"/>
                <a:gd name="connsiteX78" fmla="*/ 1531620 w 1722120"/>
                <a:gd name="connsiteY78" fmla="*/ 91440 h 3291841"/>
                <a:gd name="connsiteX79" fmla="*/ 1554480 w 1722120"/>
                <a:gd name="connsiteY79" fmla="*/ 114300 h 3291841"/>
                <a:gd name="connsiteX80" fmla="*/ 1577340 w 1722120"/>
                <a:gd name="connsiteY80" fmla="*/ 129540 h 3291841"/>
                <a:gd name="connsiteX81" fmla="*/ 1615440 w 1722120"/>
                <a:gd name="connsiteY81" fmla="*/ 167640 h 3291841"/>
                <a:gd name="connsiteX82" fmla="*/ 1630680 w 1722120"/>
                <a:gd name="connsiteY82" fmla="*/ 190500 h 3291841"/>
                <a:gd name="connsiteX83" fmla="*/ 1638300 w 1722120"/>
                <a:gd name="connsiteY83" fmla="*/ 266700 h 3291841"/>
                <a:gd name="connsiteX84" fmla="*/ 1645920 w 1722120"/>
                <a:gd name="connsiteY84" fmla="*/ 297180 h 3291841"/>
                <a:gd name="connsiteX85" fmla="*/ 1668780 w 1722120"/>
                <a:gd name="connsiteY85" fmla="*/ 320040 h 3291841"/>
                <a:gd name="connsiteX86" fmla="*/ 1699260 w 1722120"/>
                <a:gd name="connsiteY86" fmla="*/ 365760 h 3291841"/>
                <a:gd name="connsiteX87" fmla="*/ 1714500 w 1722120"/>
                <a:gd name="connsiteY87" fmla="*/ 388620 h 3291841"/>
                <a:gd name="connsiteX88" fmla="*/ 1722120 w 1722120"/>
                <a:gd name="connsiteY88" fmla="*/ 411480 h 3291841"/>
                <a:gd name="connsiteX89" fmla="*/ 1699260 w 1722120"/>
                <a:gd name="connsiteY89" fmla="*/ 502920 h 3291841"/>
                <a:gd name="connsiteX90" fmla="*/ 1691640 w 1722120"/>
                <a:gd name="connsiteY90" fmla="*/ 525780 h 3291841"/>
                <a:gd name="connsiteX91" fmla="*/ 1684020 w 1722120"/>
                <a:gd name="connsiteY91" fmla="*/ 579120 h 3291841"/>
                <a:gd name="connsiteX92" fmla="*/ 1668780 w 1722120"/>
                <a:gd name="connsiteY92" fmla="*/ 624840 h 3291841"/>
                <a:gd name="connsiteX93" fmla="*/ 1661160 w 1722120"/>
                <a:gd name="connsiteY93" fmla="*/ 647700 h 3291841"/>
                <a:gd name="connsiteX94" fmla="*/ 1653540 w 1722120"/>
                <a:gd name="connsiteY94" fmla="*/ 670560 h 3291841"/>
                <a:gd name="connsiteX95" fmla="*/ 1615440 w 1722120"/>
                <a:gd name="connsiteY95" fmla="*/ 739140 h 3291841"/>
                <a:gd name="connsiteX96" fmla="*/ 1569720 w 1722120"/>
                <a:gd name="connsiteY96" fmla="*/ 762000 h 3291841"/>
                <a:gd name="connsiteX97" fmla="*/ 1470660 w 1722120"/>
                <a:gd name="connsiteY97" fmla="*/ 754380 h 3291841"/>
                <a:gd name="connsiteX98" fmla="*/ 1424940 w 1722120"/>
                <a:gd name="connsiteY98" fmla="*/ 739140 h 3291841"/>
                <a:gd name="connsiteX99" fmla="*/ 1394460 w 1722120"/>
                <a:gd name="connsiteY99" fmla="*/ 731520 h 3291841"/>
                <a:gd name="connsiteX100" fmla="*/ 1234440 w 1722120"/>
                <a:gd name="connsiteY100" fmla="*/ 739140 h 3291841"/>
                <a:gd name="connsiteX101" fmla="*/ 1219200 w 1722120"/>
                <a:gd name="connsiteY101" fmla="*/ 762000 h 3291841"/>
                <a:gd name="connsiteX102" fmla="*/ 1196340 w 1722120"/>
                <a:gd name="connsiteY102" fmla="*/ 784860 h 3291841"/>
                <a:gd name="connsiteX103" fmla="*/ 1150620 w 1722120"/>
                <a:gd name="connsiteY103" fmla="*/ 815340 h 3291841"/>
                <a:gd name="connsiteX104" fmla="*/ 1127760 w 1722120"/>
                <a:gd name="connsiteY104" fmla="*/ 830580 h 3291841"/>
                <a:gd name="connsiteX105" fmla="*/ 1104900 w 1722120"/>
                <a:gd name="connsiteY105" fmla="*/ 853440 h 3291841"/>
                <a:gd name="connsiteX106" fmla="*/ 1074420 w 1722120"/>
                <a:gd name="connsiteY106" fmla="*/ 899160 h 3291841"/>
                <a:gd name="connsiteX107" fmla="*/ 1051560 w 1722120"/>
                <a:gd name="connsiteY107" fmla="*/ 914400 h 3291841"/>
                <a:gd name="connsiteX108" fmla="*/ 1036320 w 1722120"/>
                <a:gd name="connsiteY108" fmla="*/ 937260 h 3291841"/>
                <a:gd name="connsiteX109" fmla="*/ 998220 w 1722120"/>
                <a:gd name="connsiteY109" fmla="*/ 982980 h 3291841"/>
                <a:gd name="connsiteX110" fmla="*/ 982980 w 1722120"/>
                <a:gd name="connsiteY110" fmla="*/ 1028700 h 3291841"/>
                <a:gd name="connsiteX111" fmla="*/ 967740 w 1722120"/>
                <a:gd name="connsiteY111" fmla="*/ 1059180 h 3291841"/>
                <a:gd name="connsiteX112" fmla="*/ 952500 w 1722120"/>
                <a:gd name="connsiteY112" fmla="*/ 1104900 h 3291841"/>
                <a:gd name="connsiteX113" fmla="*/ 929640 w 1722120"/>
                <a:gd name="connsiteY113" fmla="*/ 1150620 h 3291841"/>
                <a:gd name="connsiteX114" fmla="*/ 914400 w 1722120"/>
                <a:gd name="connsiteY114" fmla="*/ 1173480 h 3291841"/>
                <a:gd name="connsiteX115" fmla="*/ 922020 w 1722120"/>
                <a:gd name="connsiteY115" fmla="*/ 1203960 h 3291841"/>
                <a:gd name="connsiteX116" fmla="*/ 967740 w 1722120"/>
                <a:gd name="connsiteY116" fmla="*/ 1232535 h 3291841"/>
                <a:gd name="connsiteX117" fmla="*/ 982980 w 1722120"/>
                <a:gd name="connsiteY117" fmla="*/ 1325880 h 3291841"/>
                <a:gd name="connsiteX118" fmla="*/ 967740 w 1722120"/>
                <a:gd name="connsiteY118" fmla="*/ 1371600 h 3291841"/>
                <a:gd name="connsiteX119" fmla="*/ 937260 w 1722120"/>
                <a:gd name="connsiteY119" fmla="*/ 1417320 h 3291841"/>
                <a:gd name="connsiteX120" fmla="*/ 922020 w 1722120"/>
                <a:gd name="connsiteY120" fmla="*/ 1463040 h 3291841"/>
                <a:gd name="connsiteX121" fmla="*/ 891540 w 1722120"/>
                <a:gd name="connsiteY121" fmla="*/ 1508760 h 3291841"/>
                <a:gd name="connsiteX122" fmla="*/ 853440 w 1722120"/>
                <a:gd name="connsiteY122" fmla="*/ 1554480 h 3291841"/>
                <a:gd name="connsiteX123" fmla="*/ 845820 w 1722120"/>
                <a:gd name="connsiteY123" fmla="*/ 1584960 h 3291841"/>
                <a:gd name="connsiteX124" fmla="*/ 830580 w 1722120"/>
                <a:gd name="connsiteY124" fmla="*/ 1706880 h 3291841"/>
                <a:gd name="connsiteX125" fmla="*/ 815340 w 1722120"/>
                <a:gd name="connsiteY125" fmla="*/ 1729740 h 3291841"/>
                <a:gd name="connsiteX126" fmla="*/ 807720 w 1722120"/>
                <a:gd name="connsiteY126" fmla="*/ 1760220 h 3291841"/>
                <a:gd name="connsiteX127" fmla="*/ 784860 w 1722120"/>
                <a:gd name="connsiteY127" fmla="*/ 1950720 h 3291841"/>
                <a:gd name="connsiteX128" fmla="*/ 777240 w 1722120"/>
                <a:gd name="connsiteY128" fmla="*/ 2004060 h 3291841"/>
                <a:gd name="connsiteX129" fmla="*/ 784860 w 1722120"/>
                <a:gd name="connsiteY129" fmla="*/ 2171700 h 3291841"/>
                <a:gd name="connsiteX130" fmla="*/ 792480 w 1722120"/>
                <a:gd name="connsiteY130" fmla="*/ 2202180 h 3291841"/>
                <a:gd name="connsiteX131" fmla="*/ 815340 w 1722120"/>
                <a:gd name="connsiteY131" fmla="*/ 2541270 h 3291841"/>
                <a:gd name="connsiteX132" fmla="*/ 828675 w 1722120"/>
                <a:gd name="connsiteY132" fmla="*/ 2798445 h 3291841"/>
                <a:gd name="connsiteX133" fmla="*/ 830580 w 1722120"/>
                <a:gd name="connsiteY133" fmla="*/ 3048000 h 3291841"/>
                <a:gd name="connsiteX134" fmla="*/ 822960 w 1722120"/>
                <a:gd name="connsiteY134" fmla="*/ 3276600 h 3291841"/>
                <a:gd name="connsiteX135" fmla="*/ 777240 w 1722120"/>
                <a:gd name="connsiteY135" fmla="*/ 3291840 h 3291841"/>
                <a:gd name="connsiteX136" fmla="*/ 438150 w 1722120"/>
                <a:gd name="connsiteY136" fmla="*/ 3286125 h 3291841"/>
                <a:gd name="connsiteX137" fmla="*/ 308610 w 1722120"/>
                <a:gd name="connsiteY137" fmla="*/ 3280410 h 3291841"/>
                <a:gd name="connsiteX0" fmla="*/ 308610 w 1722120"/>
                <a:gd name="connsiteY0" fmla="*/ 3280410 h 3291841"/>
                <a:gd name="connsiteX1" fmla="*/ 300990 w 1722120"/>
                <a:gd name="connsiteY1" fmla="*/ 3219450 h 3291841"/>
                <a:gd name="connsiteX2" fmla="*/ 304800 w 1722120"/>
                <a:gd name="connsiteY2" fmla="*/ 3192780 h 3291841"/>
                <a:gd name="connsiteX3" fmla="*/ 297180 w 1722120"/>
                <a:gd name="connsiteY3" fmla="*/ 3101340 h 3291841"/>
                <a:gd name="connsiteX4" fmla="*/ 289560 w 1722120"/>
                <a:gd name="connsiteY4" fmla="*/ 3055620 h 3291841"/>
                <a:gd name="connsiteX5" fmla="*/ 274320 w 1722120"/>
                <a:gd name="connsiteY5" fmla="*/ 2948940 h 3291841"/>
                <a:gd name="connsiteX6" fmla="*/ 266700 w 1722120"/>
                <a:gd name="connsiteY6" fmla="*/ 2796540 h 3291841"/>
                <a:gd name="connsiteX7" fmla="*/ 259080 w 1722120"/>
                <a:gd name="connsiteY7" fmla="*/ 2766060 h 3291841"/>
                <a:gd name="connsiteX8" fmla="*/ 243840 w 1722120"/>
                <a:gd name="connsiteY8" fmla="*/ 2674620 h 3291841"/>
                <a:gd name="connsiteX9" fmla="*/ 236220 w 1722120"/>
                <a:gd name="connsiteY9" fmla="*/ 2575560 h 3291841"/>
                <a:gd name="connsiteX10" fmla="*/ 228600 w 1722120"/>
                <a:gd name="connsiteY10" fmla="*/ 2423160 h 3291841"/>
                <a:gd name="connsiteX11" fmla="*/ 213360 w 1722120"/>
                <a:gd name="connsiteY11" fmla="*/ 2324100 h 3291841"/>
                <a:gd name="connsiteX12" fmla="*/ 205740 w 1722120"/>
                <a:gd name="connsiteY12" fmla="*/ 2270760 h 3291841"/>
                <a:gd name="connsiteX13" fmla="*/ 179070 w 1722120"/>
                <a:gd name="connsiteY13" fmla="*/ 1844040 h 3291841"/>
                <a:gd name="connsiteX14" fmla="*/ 190500 w 1722120"/>
                <a:gd name="connsiteY14" fmla="*/ 1143000 h 3291841"/>
                <a:gd name="connsiteX15" fmla="*/ 182880 w 1722120"/>
                <a:gd name="connsiteY15" fmla="*/ 1120140 h 3291841"/>
                <a:gd name="connsiteX16" fmla="*/ 167640 w 1722120"/>
                <a:gd name="connsiteY16" fmla="*/ 1059180 h 3291841"/>
                <a:gd name="connsiteX17" fmla="*/ 160020 w 1722120"/>
                <a:gd name="connsiteY17" fmla="*/ 1036320 h 3291841"/>
                <a:gd name="connsiteX18" fmla="*/ 114300 w 1722120"/>
                <a:gd name="connsiteY18" fmla="*/ 990600 h 3291841"/>
                <a:gd name="connsiteX19" fmla="*/ 99060 w 1722120"/>
                <a:gd name="connsiteY19" fmla="*/ 967740 h 3291841"/>
                <a:gd name="connsiteX20" fmla="*/ 53340 w 1722120"/>
                <a:gd name="connsiteY20" fmla="*/ 922020 h 3291841"/>
                <a:gd name="connsiteX21" fmla="*/ 30480 w 1722120"/>
                <a:gd name="connsiteY21" fmla="*/ 876300 h 3291841"/>
                <a:gd name="connsiteX22" fmla="*/ 7620 w 1722120"/>
                <a:gd name="connsiteY22" fmla="*/ 830580 h 3291841"/>
                <a:gd name="connsiteX23" fmla="*/ 0 w 1722120"/>
                <a:gd name="connsiteY23" fmla="*/ 769620 h 3291841"/>
                <a:gd name="connsiteX24" fmla="*/ 15240 w 1722120"/>
                <a:gd name="connsiteY24" fmla="*/ 708660 h 3291841"/>
                <a:gd name="connsiteX25" fmla="*/ 30480 w 1722120"/>
                <a:gd name="connsiteY25" fmla="*/ 685800 h 3291841"/>
                <a:gd name="connsiteX26" fmla="*/ 53340 w 1722120"/>
                <a:gd name="connsiteY26" fmla="*/ 640080 h 3291841"/>
                <a:gd name="connsiteX27" fmla="*/ 68580 w 1722120"/>
                <a:gd name="connsiteY27" fmla="*/ 548640 h 3291841"/>
                <a:gd name="connsiteX28" fmla="*/ 76200 w 1722120"/>
                <a:gd name="connsiteY28" fmla="*/ 525780 h 3291841"/>
                <a:gd name="connsiteX29" fmla="*/ 91440 w 1722120"/>
                <a:gd name="connsiteY29" fmla="*/ 502920 h 3291841"/>
                <a:gd name="connsiteX30" fmla="*/ 99060 w 1722120"/>
                <a:gd name="connsiteY30" fmla="*/ 472440 h 3291841"/>
                <a:gd name="connsiteX31" fmla="*/ 160020 w 1722120"/>
                <a:gd name="connsiteY31" fmla="*/ 457200 h 3291841"/>
                <a:gd name="connsiteX32" fmla="*/ 167640 w 1722120"/>
                <a:gd name="connsiteY32" fmla="*/ 434340 h 3291841"/>
                <a:gd name="connsiteX33" fmla="*/ 175260 w 1722120"/>
                <a:gd name="connsiteY33" fmla="*/ 342900 h 3291841"/>
                <a:gd name="connsiteX34" fmla="*/ 220980 w 1722120"/>
                <a:gd name="connsiteY34" fmla="*/ 327660 h 3291841"/>
                <a:gd name="connsiteX35" fmla="*/ 243840 w 1722120"/>
                <a:gd name="connsiteY35" fmla="*/ 320040 h 3291841"/>
                <a:gd name="connsiteX36" fmla="*/ 266700 w 1722120"/>
                <a:gd name="connsiteY36" fmla="*/ 312420 h 3291841"/>
                <a:gd name="connsiteX37" fmla="*/ 289560 w 1722120"/>
                <a:gd name="connsiteY37" fmla="*/ 297180 h 3291841"/>
                <a:gd name="connsiteX38" fmla="*/ 335280 w 1722120"/>
                <a:gd name="connsiteY38" fmla="*/ 281940 h 3291841"/>
                <a:gd name="connsiteX39" fmla="*/ 358140 w 1722120"/>
                <a:gd name="connsiteY39" fmla="*/ 274320 h 3291841"/>
                <a:gd name="connsiteX40" fmla="*/ 381000 w 1722120"/>
                <a:gd name="connsiteY40" fmla="*/ 266700 h 3291841"/>
                <a:gd name="connsiteX41" fmla="*/ 403860 w 1722120"/>
                <a:gd name="connsiteY41" fmla="*/ 259080 h 3291841"/>
                <a:gd name="connsiteX42" fmla="*/ 434340 w 1722120"/>
                <a:gd name="connsiteY42" fmla="*/ 251460 h 3291841"/>
                <a:gd name="connsiteX43" fmla="*/ 510540 w 1722120"/>
                <a:gd name="connsiteY43" fmla="*/ 228600 h 3291841"/>
                <a:gd name="connsiteX44" fmla="*/ 533400 w 1722120"/>
                <a:gd name="connsiteY44" fmla="*/ 251460 h 3291841"/>
                <a:gd name="connsiteX45" fmla="*/ 563880 w 1722120"/>
                <a:gd name="connsiteY45" fmla="*/ 297180 h 3291841"/>
                <a:gd name="connsiteX46" fmla="*/ 556260 w 1722120"/>
                <a:gd name="connsiteY46" fmla="*/ 358140 h 3291841"/>
                <a:gd name="connsiteX47" fmla="*/ 548640 w 1722120"/>
                <a:gd name="connsiteY47" fmla="*/ 381000 h 3291841"/>
                <a:gd name="connsiteX48" fmla="*/ 556260 w 1722120"/>
                <a:gd name="connsiteY48" fmla="*/ 449580 h 3291841"/>
                <a:gd name="connsiteX49" fmla="*/ 670560 w 1722120"/>
                <a:gd name="connsiteY49" fmla="*/ 434340 h 3291841"/>
                <a:gd name="connsiteX50" fmla="*/ 701040 w 1722120"/>
                <a:gd name="connsiteY50" fmla="*/ 419100 h 3291841"/>
                <a:gd name="connsiteX51" fmla="*/ 746760 w 1722120"/>
                <a:gd name="connsiteY51" fmla="*/ 403860 h 3291841"/>
                <a:gd name="connsiteX52" fmla="*/ 792480 w 1722120"/>
                <a:gd name="connsiteY52" fmla="*/ 388620 h 3291841"/>
                <a:gd name="connsiteX53" fmla="*/ 815340 w 1722120"/>
                <a:gd name="connsiteY53" fmla="*/ 381000 h 3291841"/>
                <a:gd name="connsiteX54" fmla="*/ 822960 w 1722120"/>
                <a:gd name="connsiteY54" fmla="*/ 358140 h 3291841"/>
                <a:gd name="connsiteX55" fmla="*/ 845820 w 1722120"/>
                <a:gd name="connsiteY55" fmla="*/ 335280 h 3291841"/>
                <a:gd name="connsiteX56" fmla="*/ 861060 w 1722120"/>
                <a:gd name="connsiteY56" fmla="*/ 312420 h 3291841"/>
                <a:gd name="connsiteX57" fmla="*/ 838200 w 1722120"/>
                <a:gd name="connsiteY57" fmla="*/ 259080 h 3291841"/>
                <a:gd name="connsiteX58" fmla="*/ 815340 w 1722120"/>
                <a:gd name="connsiteY58" fmla="*/ 251460 h 3291841"/>
                <a:gd name="connsiteX59" fmla="*/ 838200 w 1722120"/>
                <a:gd name="connsiteY59" fmla="*/ 228600 h 3291841"/>
                <a:gd name="connsiteX60" fmla="*/ 853440 w 1722120"/>
                <a:gd name="connsiteY60" fmla="*/ 205740 h 3291841"/>
                <a:gd name="connsiteX61" fmla="*/ 876300 w 1722120"/>
                <a:gd name="connsiteY61" fmla="*/ 198120 h 3291841"/>
                <a:gd name="connsiteX62" fmla="*/ 929640 w 1722120"/>
                <a:gd name="connsiteY62" fmla="*/ 160020 h 3291841"/>
                <a:gd name="connsiteX63" fmla="*/ 952500 w 1722120"/>
                <a:gd name="connsiteY63" fmla="*/ 152400 h 3291841"/>
                <a:gd name="connsiteX64" fmla="*/ 990600 w 1722120"/>
                <a:gd name="connsiteY64" fmla="*/ 106680 h 3291841"/>
                <a:gd name="connsiteX65" fmla="*/ 1013460 w 1722120"/>
                <a:gd name="connsiteY65" fmla="*/ 99060 h 3291841"/>
                <a:gd name="connsiteX66" fmla="*/ 1036320 w 1722120"/>
                <a:gd name="connsiteY66" fmla="*/ 83820 h 3291841"/>
                <a:gd name="connsiteX67" fmla="*/ 1059180 w 1722120"/>
                <a:gd name="connsiteY67" fmla="*/ 76200 h 3291841"/>
                <a:gd name="connsiteX68" fmla="*/ 1082040 w 1722120"/>
                <a:gd name="connsiteY68" fmla="*/ 60960 h 3291841"/>
                <a:gd name="connsiteX69" fmla="*/ 1112520 w 1722120"/>
                <a:gd name="connsiteY69" fmla="*/ 53340 h 3291841"/>
                <a:gd name="connsiteX70" fmla="*/ 1158240 w 1722120"/>
                <a:gd name="connsiteY70" fmla="*/ 38100 h 3291841"/>
                <a:gd name="connsiteX71" fmla="*/ 1181100 w 1722120"/>
                <a:gd name="connsiteY71" fmla="*/ 15240 h 3291841"/>
                <a:gd name="connsiteX72" fmla="*/ 1264920 w 1722120"/>
                <a:gd name="connsiteY72" fmla="*/ 0 h 3291841"/>
                <a:gd name="connsiteX73" fmla="*/ 1363980 w 1722120"/>
                <a:gd name="connsiteY73" fmla="*/ 7620 h 3291841"/>
                <a:gd name="connsiteX74" fmla="*/ 1386840 w 1722120"/>
                <a:gd name="connsiteY74" fmla="*/ 22860 h 3291841"/>
                <a:gd name="connsiteX75" fmla="*/ 1409700 w 1722120"/>
                <a:gd name="connsiteY75" fmla="*/ 30480 h 3291841"/>
                <a:gd name="connsiteX76" fmla="*/ 1432560 w 1722120"/>
                <a:gd name="connsiteY76" fmla="*/ 45720 h 3291841"/>
                <a:gd name="connsiteX77" fmla="*/ 1485900 w 1722120"/>
                <a:gd name="connsiteY77" fmla="*/ 68580 h 3291841"/>
                <a:gd name="connsiteX78" fmla="*/ 1531620 w 1722120"/>
                <a:gd name="connsiteY78" fmla="*/ 91440 h 3291841"/>
                <a:gd name="connsiteX79" fmla="*/ 1554480 w 1722120"/>
                <a:gd name="connsiteY79" fmla="*/ 114300 h 3291841"/>
                <a:gd name="connsiteX80" fmla="*/ 1577340 w 1722120"/>
                <a:gd name="connsiteY80" fmla="*/ 129540 h 3291841"/>
                <a:gd name="connsiteX81" fmla="*/ 1615440 w 1722120"/>
                <a:gd name="connsiteY81" fmla="*/ 167640 h 3291841"/>
                <a:gd name="connsiteX82" fmla="*/ 1630680 w 1722120"/>
                <a:gd name="connsiteY82" fmla="*/ 190500 h 3291841"/>
                <a:gd name="connsiteX83" fmla="*/ 1638300 w 1722120"/>
                <a:gd name="connsiteY83" fmla="*/ 266700 h 3291841"/>
                <a:gd name="connsiteX84" fmla="*/ 1645920 w 1722120"/>
                <a:gd name="connsiteY84" fmla="*/ 297180 h 3291841"/>
                <a:gd name="connsiteX85" fmla="*/ 1668780 w 1722120"/>
                <a:gd name="connsiteY85" fmla="*/ 320040 h 3291841"/>
                <a:gd name="connsiteX86" fmla="*/ 1699260 w 1722120"/>
                <a:gd name="connsiteY86" fmla="*/ 365760 h 3291841"/>
                <a:gd name="connsiteX87" fmla="*/ 1714500 w 1722120"/>
                <a:gd name="connsiteY87" fmla="*/ 388620 h 3291841"/>
                <a:gd name="connsiteX88" fmla="*/ 1722120 w 1722120"/>
                <a:gd name="connsiteY88" fmla="*/ 411480 h 3291841"/>
                <a:gd name="connsiteX89" fmla="*/ 1699260 w 1722120"/>
                <a:gd name="connsiteY89" fmla="*/ 502920 h 3291841"/>
                <a:gd name="connsiteX90" fmla="*/ 1691640 w 1722120"/>
                <a:gd name="connsiteY90" fmla="*/ 525780 h 3291841"/>
                <a:gd name="connsiteX91" fmla="*/ 1684020 w 1722120"/>
                <a:gd name="connsiteY91" fmla="*/ 579120 h 3291841"/>
                <a:gd name="connsiteX92" fmla="*/ 1668780 w 1722120"/>
                <a:gd name="connsiteY92" fmla="*/ 624840 h 3291841"/>
                <a:gd name="connsiteX93" fmla="*/ 1661160 w 1722120"/>
                <a:gd name="connsiteY93" fmla="*/ 647700 h 3291841"/>
                <a:gd name="connsiteX94" fmla="*/ 1653540 w 1722120"/>
                <a:gd name="connsiteY94" fmla="*/ 670560 h 3291841"/>
                <a:gd name="connsiteX95" fmla="*/ 1615440 w 1722120"/>
                <a:gd name="connsiteY95" fmla="*/ 739140 h 3291841"/>
                <a:gd name="connsiteX96" fmla="*/ 1569720 w 1722120"/>
                <a:gd name="connsiteY96" fmla="*/ 762000 h 3291841"/>
                <a:gd name="connsiteX97" fmla="*/ 1470660 w 1722120"/>
                <a:gd name="connsiteY97" fmla="*/ 754380 h 3291841"/>
                <a:gd name="connsiteX98" fmla="*/ 1424940 w 1722120"/>
                <a:gd name="connsiteY98" fmla="*/ 739140 h 3291841"/>
                <a:gd name="connsiteX99" fmla="*/ 1394460 w 1722120"/>
                <a:gd name="connsiteY99" fmla="*/ 731520 h 3291841"/>
                <a:gd name="connsiteX100" fmla="*/ 1234440 w 1722120"/>
                <a:gd name="connsiteY100" fmla="*/ 739140 h 3291841"/>
                <a:gd name="connsiteX101" fmla="*/ 1219200 w 1722120"/>
                <a:gd name="connsiteY101" fmla="*/ 762000 h 3291841"/>
                <a:gd name="connsiteX102" fmla="*/ 1196340 w 1722120"/>
                <a:gd name="connsiteY102" fmla="*/ 784860 h 3291841"/>
                <a:gd name="connsiteX103" fmla="*/ 1150620 w 1722120"/>
                <a:gd name="connsiteY103" fmla="*/ 815340 h 3291841"/>
                <a:gd name="connsiteX104" fmla="*/ 1127760 w 1722120"/>
                <a:gd name="connsiteY104" fmla="*/ 830580 h 3291841"/>
                <a:gd name="connsiteX105" fmla="*/ 1104900 w 1722120"/>
                <a:gd name="connsiteY105" fmla="*/ 853440 h 3291841"/>
                <a:gd name="connsiteX106" fmla="*/ 1074420 w 1722120"/>
                <a:gd name="connsiteY106" fmla="*/ 899160 h 3291841"/>
                <a:gd name="connsiteX107" fmla="*/ 1051560 w 1722120"/>
                <a:gd name="connsiteY107" fmla="*/ 914400 h 3291841"/>
                <a:gd name="connsiteX108" fmla="*/ 1036320 w 1722120"/>
                <a:gd name="connsiteY108" fmla="*/ 937260 h 3291841"/>
                <a:gd name="connsiteX109" fmla="*/ 998220 w 1722120"/>
                <a:gd name="connsiteY109" fmla="*/ 982980 h 3291841"/>
                <a:gd name="connsiteX110" fmla="*/ 982980 w 1722120"/>
                <a:gd name="connsiteY110" fmla="*/ 1028700 h 3291841"/>
                <a:gd name="connsiteX111" fmla="*/ 967740 w 1722120"/>
                <a:gd name="connsiteY111" fmla="*/ 1059180 h 3291841"/>
                <a:gd name="connsiteX112" fmla="*/ 952500 w 1722120"/>
                <a:gd name="connsiteY112" fmla="*/ 1104900 h 3291841"/>
                <a:gd name="connsiteX113" fmla="*/ 929640 w 1722120"/>
                <a:gd name="connsiteY113" fmla="*/ 1150620 h 3291841"/>
                <a:gd name="connsiteX114" fmla="*/ 914400 w 1722120"/>
                <a:gd name="connsiteY114" fmla="*/ 1173480 h 3291841"/>
                <a:gd name="connsiteX115" fmla="*/ 922020 w 1722120"/>
                <a:gd name="connsiteY115" fmla="*/ 1203960 h 3291841"/>
                <a:gd name="connsiteX116" fmla="*/ 967740 w 1722120"/>
                <a:gd name="connsiteY116" fmla="*/ 1232535 h 3291841"/>
                <a:gd name="connsiteX117" fmla="*/ 982980 w 1722120"/>
                <a:gd name="connsiteY117" fmla="*/ 1325880 h 3291841"/>
                <a:gd name="connsiteX118" fmla="*/ 967740 w 1722120"/>
                <a:gd name="connsiteY118" fmla="*/ 1371600 h 3291841"/>
                <a:gd name="connsiteX119" fmla="*/ 937260 w 1722120"/>
                <a:gd name="connsiteY119" fmla="*/ 1417320 h 3291841"/>
                <a:gd name="connsiteX120" fmla="*/ 922020 w 1722120"/>
                <a:gd name="connsiteY120" fmla="*/ 1463040 h 3291841"/>
                <a:gd name="connsiteX121" fmla="*/ 891540 w 1722120"/>
                <a:gd name="connsiteY121" fmla="*/ 1508760 h 3291841"/>
                <a:gd name="connsiteX122" fmla="*/ 853440 w 1722120"/>
                <a:gd name="connsiteY122" fmla="*/ 1554480 h 3291841"/>
                <a:gd name="connsiteX123" fmla="*/ 845820 w 1722120"/>
                <a:gd name="connsiteY123" fmla="*/ 1584960 h 3291841"/>
                <a:gd name="connsiteX124" fmla="*/ 830580 w 1722120"/>
                <a:gd name="connsiteY124" fmla="*/ 1706880 h 3291841"/>
                <a:gd name="connsiteX125" fmla="*/ 815340 w 1722120"/>
                <a:gd name="connsiteY125" fmla="*/ 1729740 h 3291841"/>
                <a:gd name="connsiteX126" fmla="*/ 807720 w 1722120"/>
                <a:gd name="connsiteY126" fmla="*/ 1760220 h 3291841"/>
                <a:gd name="connsiteX127" fmla="*/ 784860 w 1722120"/>
                <a:gd name="connsiteY127" fmla="*/ 1950720 h 3291841"/>
                <a:gd name="connsiteX128" fmla="*/ 777240 w 1722120"/>
                <a:gd name="connsiteY128" fmla="*/ 2004060 h 3291841"/>
                <a:gd name="connsiteX129" fmla="*/ 784860 w 1722120"/>
                <a:gd name="connsiteY129" fmla="*/ 2171700 h 3291841"/>
                <a:gd name="connsiteX130" fmla="*/ 792480 w 1722120"/>
                <a:gd name="connsiteY130" fmla="*/ 2202180 h 3291841"/>
                <a:gd name="connsiteX131" fmla="*/ 815340 w 1722120"/>
                <a:gd name="connsiteY131" fmla="*/ 2541270 h 3291841"/>
                <a:gd name="connsiteX132" fmla="*/ 828675 w 1722120"/>
                <a:gd name="connsiteY132" fmla="*/ 2798445 h 3291841"/>
                <a:gd name="connsiteX133" fmla="*/ 830580 w 1722120"/>
                <a:gd name="connsiteY133" fmla="*/ 3048000 h 3291841"/>
                <a:gd name="connsiteX134" fmla="*/ 822960 w 1722120"/>
                <a:gd name="connsiteY134" fmla="*/ 3276600 h 3291841"/>
                <a:gd name="connsiteX135" fmla="*/ 777240 w 1722120"/>
                <a:gd name="connsiteY135" fmla="*/ 3291840 h 3291841"/>
                <a:gd name="connsiteX136" fmla="*/ 438150 w 1722120"/>
                <a:gd name="connsiteY136" fmla="*/ 3286125 h 3291841"/>
                <a:gd name="connsiteX137" fmla="*/ 308610 w 1722120"/>
                <a:gd name="connsiteY137" fmla="*/ 3280410 h 3291841"/>
                <a:gd name="connsiteX0" fmla="*/ 308610 w 1722120"/>
                <a:gd name="connsiteY0" fmla="*/ 3280410 h 3299029"/>
                <a:gd name="connsiteX1" fmla="*/ 300990 w 1722120"/>
                <a:gd name="connsiteY1" fmla="*/ 3219450 h 3299029"/>
                <a:gd name="connsiteX2" fmla="*/ 304800 w 1722120"/>
                <a:gd name="connsiteY2" fmla="*/ 3192780 h 3299029"/>
                <a:gd name="connsiteX3" fmla="*/ 297180 w 1722120"/>
                <a:gd name="connsiteY3" fmla="*/ 3101340 h 3299029"/>
                <a:gd name="connsiteX4" fmla="*/ 289560 w 1722120"/>
                <a:gd name="connsiteY4" fmla="*/ 3055620 h 3299029"/>
                <a:gd name="connsiteX5" fmla="*/ 274320 w 1722120"/>
                <a:gd name="connsiteY5" fmla="*/ 2948940 h 3299029"/>
                <a:gd name="connsiteX6" fmla="*/ 266700 w 1722120"/>
                <a:gd name="connsiteY6" fmla="*/ 2796540 h 3299029"/>
                <a:gd name="connsiteX7" fmla="*/ 259080 w 1722120"/>
                <a:gd name="connsiteY7" fmla="*/ 2766060 h 3299029"/>
                <a:gd name="connsiteX8" fmla="*/ 243840 w 1722120"/>
                <a:gd name="connsiteY8" fmla="*/ 2674620 h 3299029"/>
                <a:gd name="connsiteX9" fmla="*/ 236220 w 1722120"/>
                <a:gd name="connsiteY9" fmla="*/ 2575560 h 3299029"/>
                <a:gd name="connsiteX10" fmla="*/ 228600 w 1722120"/>
                <a:gd name="connsiteY10" fmla="*/ 2423160 h 3299029"/>
                <a:gd name="connsiteX11" fmla="*/ 213360 w 1722120"/>
                <a:gd name="connsiteY11" fmla="*/ 2324100 h 3299029"/>
                <a:gd name="connsiteX12" fmla="*/ 205740 w 1722120"/>
                <a:gd name="connsiteY12" fmla="*/ 2270760 h 3299029"/>
                <a:gd name="connsiteX13" fmla="*/ 179070 w 1722120"/>
                <a:gd name="connsiteY13" fmla="*/ 1844040 h 3299029"/>
                <a:gd name="connsiteX14" fmla="*/ 190500 w 1722120"/>
                <a:gd name="connsiteY14" fmla="*/ 1143000 h 3299029"/>
                <a:gd name="connsiteX15" fmla="*/ 182880 w 1722120"/>
                <a:gd name="connsiteY15" fmla="*/ 1120140 h 3299029"/>
                <a:gd name="connsiteX16" fmla="*/ 167640 w 1722120"/>
                <a:gd name="connsiteY16" fmla="*/ 1059180 h 3299029"/>
                <a:gd name="connsiteX17" fmla="*/ 160020 w 1722120"/>
                <a:gd name="connsiteY17" fmla="*/ 1036320 h 3299029"/>
                <a:gd name="connsiteX18" fmla="*/ 114300 w 1722120"/>
                <a:gd name="connsiteY18" fmla="*/ 990600 h 3299029"/>
                <a:gd name="connsiteX19" fmla="*/ 99060 w 1722120"/>
                <a:gd name="connsiteY19" fmla="*/ 967740 h 3299029"/>
                <a:gd name="connsiteX20" fmla="*/ 53340 w 1722120"/>
                <a:gd name="connsiteY20" fmla="*/ 922020 h 3299029"/>
                <a:gd name="connsiteX21" fmla="*/ 30480 w 1722120"/>
                <a:gd name="connsiteY21" fmla="*/ 876300 h 3299029"/>
                <a:gd name="connsiteX22" fmla="*/ 7620 w 1722120"/>
                <a:gd name="connsiteY22" fmla="*/ 830580 h 3299029"/>
                <a:gd name="connsiteX23" fmla="*/ 0 w 1722120"/>
                <a:gd name="connsiteY23" fmla="*/ 769620 h 3299029"/>
                <a:gd name="connsiteX24" fmla="*/ 15240 w 1722120"/>
                <a:gd name="connsiteY24" fmla="*/ 708660 h 3299029"/>
                <a:gd name="connsiteX25" fmla="*/ 30480 w 1722120"/>
                <a:gd name="connsiteY25" fmla="*/ 685800 h 3299029"/>
                <a:gd name="connsiteX26" fmla="*/ 53340 w 1722120"/>
                <a:gd name="connsiteY26" fmla="*/ 640080 h 3299029"/>
                <a:gd name="connsiteX27" fmla="*/ 68580 w 1722120"/>
                <a:gd name="connsiteY27" fmla="*/ 548640 h 3299029"/>
                <a:gd name="connsiteX28" fmla="*/ 76200 w 1722120"/>
                <a:gd name="connsiteY28" fmla="*/ 525780 h 3299029"/>
                <a:gd name="connsiteX29" fmla="*/ 91440 w 1722120"/>
                <a:gd name="connsiteY29" fmla="*/ 502920 h 3299029"/>
                <a:gd name="connsiteX30" fmla="*/ 99060 w 1722120"/>
                <a:gd name="connsiteY30" fmla="*/ 472440 h 3299029"/>
                <a:gd name="connsiteX31" fmla="*/ 160020 w 1722120"/>
                <a:gd name="connsiteY31" fmla="*/ 457200 h 3299029"/>
                <a:gd name="connsiteX32" fmla="*/ 167640 w 1722120"/>
                <a:gd name="connsiteY32" fmla="*/ 434340 h 3299029"/>
                <a:gd name="connsiteX33" fmla="*/ 175260 w 1722120"/>
                <a:gd name="connsiteY33" fmla="*/ 342900 h 3299029"/>
                <a:gd name="connsiteX34" fmla="*/ 220980 w 1722120"/>
                <a:gd name="connsiteY34" fmla="*/ 327660 h 3299029"/>
                <a:gd name="connsiteX35" fmla="*/ 243840 w 1722120"/>
                <a:gd name="connsiteY35" fmla="*/ 320040 h 3299029"/>
                <a:gd name="connsiteX36" fmla="*/ 266700 w 1722120"/>
                <a:gd name="connsiteY36" fmla="*/ 312420 h 3299029"/>
                <a:gd name="connsiteX37" fmla="*/ 289560 w 1722120"/>
                <a:gd name="connsiteY37" fmla="*/ 297180 h 3299029"/>
                <a:gd name="connsiteX38" fmla="*/ 335280 w 1722120"/>
                <a:gd name="connsiteY38" fmla="*/ 281940 h 3299029"/>
                <a:gd name="connsiteX39" fmla="*/ 358140 w 1722120"/>
                <a:gd name="connsiteY39" fmla="*/ 274320 h 3299029"/>
                <a:gd name="connsiteX40" fmla="*/ 381000 w 1722120"/>
                <a:gd name="connsiteY40" fmla="*/ 266700 h 3299029"/>
                <a:gd name="connsiteX41" fmla="*/ 403860 w 1722120"/>
                <a:gd name="connsiteY41" fmla="*/ 259080 h 3299029"/>
                <a:gd name="connsiteX42" fmla="*/ 434340 w 1722120"/>
                <a:gd name="connsiteY42" fmla="*/ 251460 h 3299029"/>
                <a:gd name="connsiteX43" fmla="*/ 510540 w 1722120"/>
                <a:gd name="connsiteY43" fmla="*/ 228600 h 3299029"/>
                <a:gd name="connsiteX44" fmla="*/ 533400 w 1722120"/>
                <a:gd name="connsiteY44" fmla="*/ 251460 h 3299029"/>
                <a:gd name="connsiteX45" fmla="*/ 563880 w 1722120"/>
                <a:gd name="connsiteY45" fmla="*/ 297180 h 3299029"/>
                <a:gd name="connsiteX46" fmla="*/ 556260 w 1722120"/>
                <a:gd name="connsiteY46" fmla="*/ 358140 h 3299029"/>
                <a:gd name="connsiteX47" fmla="*/ 548640 w 1722120"/>
                <a:gd name="connsiteY47" fmla="*/ 381000 h 3299029"/>
                <a:gd name="connsiteX48" fmla="*/ 556260 w 1722120"/>
                <a:gd name="connsiteY48" fmla="*/ 449580 h 3299029"/>
                <a:gd name="connsiteX49" fmla="*/ 670560 w 1722120"/>
                <a:gd name="connsiteY49" fmla="*/ 434340 h 3299029"/>
                <a:gd name="connsiteX50" fmla="*/ 701040 w 1722120"/>
                <a:gd name="connsiteY50" fmla="*/ 419100 h 3299029"/>
                <a:gd name="connsiteX51" fmla="*/ 746760 w 1722120"/>
                <a:gd name="connsiteY51" fmla="*/ 403860 h 3299029"/>
                <a:gd name="connsiteX52" fmla="*/ 792480 w 1722120"/>
                <a:gd name="connsiteY52" fmla="*/ 388620 h 3299029"/>
                <a:gd name="connsiteX53" fmla="*/ 815340 w 1722120"/>
                <a:gd name="connsiteY53" fmla="*/ 381000 h 3299029"/>
                <a:gd name="connsiteX54" fmla="*/ 822960 w 1722120"/>
                <a:gd name="connsiteY54" fmla="*/ 358140 h 3299029"/>
                <a:gd name="connsiteX55" fmla="*/ 845820 w 1722120"/>
                <a:gd name="connsiteY55" fmla="*/ 335280 h 3299029"/>
                <a:gd name="connsiteX56" fmla="*/ 861060 w 1722120"/>
                <a:gd name="connsiteY56" fmla="*/ 312420 h 3299029"/>
                <a:gd name="connsiteX57" fmla="*/ 838200 w 1722120"/>
                <a:gd name="connsiteY57" fmla="*/ 259080 h 3299029"/>
                <a:gd name="connsiteX58" fmla="*/ 815340 w 1722120"/>
                <a:gd name="connsiteY58" fmla="*/ 251460 h 3299029"/>
                <a:gd name="connsiteX59" fmla="*/ 838200 w 1722120"/>
                <a:gd name="connsiteY59" fmla="*/ 228600 h 3299029"/>
                <a:gd name="connsiteX60" fmla="*/ 853440 w 1722120"/>
                <a:gd name="connsiteY60" fmla="*/ 205740 h 3299029"/>
                <a:gd name="connsiteX61" fmla="*/ 876300 w 1722120"/>
                <a:gd name="connsiteY61" fmla="*/ 198120 h 3299029"/>
                <a:gd name="connsiteX62" fmla="*/ 929640 w 1722120"/>
                <a:gd name="connsiteY62" fmla="*/ 160020 h 3299029"/>
                <a:gd name="connsiteX63" fmla="*/ 952500 w 1722120"/>
                <a:gd name="connsiteY63" fmla="*/ 152400 h 3299029"/>
                <a:gd name="connsiteX64" fmla="*/ 990600 w 1722120"/>
                <a:gd name="connsiteY64" fmla="*/ 106680 h 3299029"/>
                <a:gd name="connsiteX65" fmla="*/ 1013460 w 1722120"/>
                <a:gd name="connsiteY65" fmla="*/ 99060 h 3299029"/>
                <a:gd name="connsiteX66" fmla="*/ 1036320 w 1722120"/>
                <a:gd name="connsiteY66" fmla="*/ 83820 h 3299029"/>
                <a:gd name="connsiteX67" fmla="*/ 1059180 w 1722120"/>
                <a:gd name="connsiteY67" fmla="*/ 76200 h 3299029"/>
                <a:gd name="connsiteX68" fmla="*/ 1082040 w 1722120"/>
                <a:gd name="connsiteY68" fmla="*/ 60960 h 3299029"/>
                <a:gd name="connsiteX69" fmla="*/ 1112520 w 1722120"/>
                <a:gd name="connsiteY69" fmla="*/ 53340 h 3299029"/>
                <a:gd name="connsiteX70" fmla="*/ 1158240 w 1722120"/>
                <a:gd name="connsiteY70" fmla="*/ 38100 h 3299029"/>
                <a:gd name="connsiteX71" fmla="*/ 1181100 w 1722120"/>
                <a:gd name="connsiteY71" fmla="*/ 15240 h 3299029"/>
                <a:gd name="connsiteX72" fmla="*/ 1264920 w 1722120"/>
                <a:gd name="connsiteY72" fmla="*/ 0 h 3299029"/>
                <a:gd name="connsiteX73" fmla="*/ 1363980 w 1722120"/>
                <a:gd name="connsiteY73" fmla="*/ 7620 h 3299029"/>
                <a:gd name="connsiteX74" fmla="*/ 1386840 w 1722120"/>
                <a:gd name="connsiteY74" fmla="*/ 22860 h 3299029"/>
                <a:gd name="connsiteX75" fmla="*/ 1409700 w 1722120"/>
                <a:gd name="connsiteY75" fmla="*/ 30480 h 3299029"/>
                <a:gd name="connsiteX76" fmla="*/ 1432560 w 1722120"/>
                <a:gd name="connsiteY76" fmla="*/ 45720 h 3299029"/>
                <a:gd name="connsiteX77" fmla="*/ 1485900 w 1722120"/>
                <a:gd name="connsiteY77" fmla="*/ 68580 h 3299029"/>
                <a:gd name="connsiteX78" fmla="*/ 1531620 w 1722120"/>
                <a:gd name="connsiteY78" fmla="*/ 91440 h 3299029"/>
                <a:gd name="connsiteX79" fmla="*/ 1554480 w 1722120"/>
                <a:gd name="connsiteY79" fmla="*/ 114300 h 3299029"/>
                <a:gd name="connsiteX80" fmla="*/ 1577340 w 1722120"/>
                <a:gd name="connsiteY80" fmla="*/ 129540 h 3299029"/>
                <a:gd name="connsiteX81" fmla="*/ 1615440 w 1722120"/>
                <a:gd name="connsiteY81" fmla="*/ 167640 h 3299029"/>
                <a:gd name="connsiteX82" fmla="*/ 1630680 w 1722120"/>
                <a:gd name="connsiteY82" fmla="*/ 190500 h 3299029"/>
                <a:gd name="connsiteX83" fmla="*/ 1638300 w 1722120"/>
                <a:gd name="connsiteY83" fmla="*/ 266700 h 3299029"/>
                <a:gd name="connsiteX84" fmla="*/ 1645920 w 1722120"/>
                <a:gd name="connsiteY84" fmla="*/ 297180 h 3299029"/>
                <a:gd name="connsiteX85" fmla="*/ 1668780 w 1722120"/>
                <a:gd name="connsiteY85" fmla="*/ 320040 h 3299029"/>
                <a:gd name="connsiteX86" fmla="*/ 1699260 w 1722120"/>
                <a:gd name="connsiteY86" fmla="*/ 365760 h 3299029"/>
                <a:gd name="connsiteX87" fmla="*/ 1714500 w 1722120"/>
                <a:gd name="connsiteY87" fmla="*/ 388620 h 3299029"/>
                <a:gd name="connsiteX88" fmla="*/ 1722120 w 1722120"/>
                <a:gd name="connsiteY88" fmla="*/ 411480 h 3299029"/>
                <a:gd name="connsiteX89" fmla="*/ 1699260 w 1722120"/>
                <a:gd name="connsiteY89" fmla="*/ 502920 h 3299029"/>
                <a:gd name="connsiteX90" fmla="*/ 1691640 w 1722120"/>
                <a:gd name="connsiteY90" fmla="*/ 525780 h 3299029"/>
                <a:gd name="connsiteX91" fmla="*/ 1684020 w 1722120"/>
                <a:gd name="connsiteY91" fmla="*/ 579120 h 3299029"/>
                <a:gd name="connsiteX92" fmla="*/ 1668780 w 1722120"/>
                <a:gd name="connsiteY92" fmla="*/ 624840 h 3299029"/>
                <a:gd name="connsiteX93" fmla="*/ 1661160 w 1722120"/>
                <a:gd name="connsiteY93" fmla="*/ 647700 h 3299029"/>
                <a:gd name="connsiteX94" fmla="*/ 1653540 w 1722120"/>
                <a:gd name="connsiteY94" fmla="*/ 670560 h 3299029"/>
                <a:gd name="connsiteX95" fmla="*/ 1615440 w 1722120"/>
                <a:gd name="connsiteY95" fmla="*/ 739140 h 3299029"/>
                <a:gd name="connsiteX96" fmla="*/ 1569720 w 1722120"/>
                <a:gd name="connsiteY96" fmla="*/ 762000 h 3299029"/>
                <a:gd name="connsiteX97" fmla="*/ 1470660 w 1722120"/>
                <a:gd name="connsiteY97" fmla="*/ 754380 h 3299029"/>
                <a:gd name="connsiteX98" fmla="*/ 1424940 w 1722120"/>
                <a:gd name="connsiteY98" fmla="*/ 739140 h 3299029"/>
                <a:gd name="connsiteX99" fmla="*/ 1394460 w 1722120"/>
                <a:gd name="connsiteY99" fmla="*/ 731520 h 3299029"/>
                <a:gd name="connsiteX100" fmla="*/ 1234440 w 1722120"/>
                <a:gd name="connsiteY100" fmla="*/ 739140 h 3299029"/>
                <a:gd name="connsiteX101" fmla="*/ 1219200 w 1722120"/>
                <a:gd name="connsiteY101" fmla="*/ 762000 h 3299029"/>
                <a:gd name="connsiteX102" fmla="*/ 1196340 w 1722120"/>
                <a:gd name="connsiteY102" fmla="*/ 784860 h 3299029"/>
                <a:gd name="connsiteX103" fmla="*/ 1150620 w 1722120"/>
                <a:gd name="connsiteY103" fmla="*/ 815340 h 3299029"/>
                <a:gd name="connsiteX104" fmla="*/ 1127760 w 1722120"/>
                <a:gd name="connsiteY104" fmla="*/ 830580 h 3299029"/>
                <a:gd name="connsiteX105" fmla="*/ 1104900 w 1722120"/>
                <a:gd name="connsiteY105" fmla="*/ 853440 h 3299029"/>
                <a:gd name="connsiteX106" fmla="*/ 1074420 w 1722120"/>
                <a:gd name="connsiteY106" fmla="*/ 899160 h 3299029"/>
                <a:gd name="connsiteX107" fmla="*/ 1051560 w 1722120"/>
                <a:gd name="connsiteY107" fmla="*/ 914400 h 3299029"/>
                <a:gd name="connsiteX108" fmla="*/ 1036320 w 1722120"/>
                <a:gd name="connsiteY108" fmla="*/ 937260 h 3299029"/>
                <a:gd name="connsiteX109" fmla="*/ 998220 w 1722120"/>
                <a:gd name="connsiteY109" fmla="*/ 982980 h 3299029"/>
                <a:gd name="connsiteX110" fmla="*/ 982980 w 1722120"/>
                <a:gd name="connsiteY110" fmla="*/ 1028700 h 3299029"/>
                <a:gd name="connsiteX111" fmla="*/ 967740 w 1722120"/>
                <a:gd name="connsiteY111" fmla="*/ 1059180 h 3299029"/>
                <a:gd name="connsiteX112" fmla="*/ 952500 w 1722120"/>
                <a:gd name="connsiteY112" fmla="*/ 1104900 h 3299029"/>
                <a:gd name="connsiteX113" fmla="*/ 929640 w 1722120"/>
                <a:gd name="connsiteY113" fmla="*/ 1150620 h 3299029"/>
                <a:gd name="connsiteX114" fmla="*/ 914400 w 1722120"/>
                <a:gd name="connsiteY114" fmla="*/ 1173480 h 3299029"/>
                <a:gd name="connsiteX115" fmla="*/ 922020 w 1722120"/>
                <a:gd name="connsiteY115" fmla="*/ 1203960 h 3299029"/>
                <a:gd name="connsiteX116" fmla="*/ 967740 w 1722120"/>
                <a:gd name="connsiteY116" fmla="*/ 1232535 h 3299029"/>
                <a:gd name="connsiteX117" fmla="*/ 982980 w 1722120"/>
                <a:gd name="connsiteY117" fmla="*/ 1325880 h 3299029"/>
                <a:gd name="connsiteX118" fmla="*/ 967740 w 1722120"/>
                <a:gd name="connsiteY118" fmla="*/ 1371600 h 3299029"/>
                <a:gd name="connsiteX119" fmla="*/ 937260 w 1722120"/>
                <a:gd name="connsiteY119" fmla="*/ 1417320 h 3299029"/>
                <a:gd name="connsiteX120" fmla="*/ 922020 w 1722120"/>
                <a:gd name="connsiteY120" fmla="*/ 1463040 h 3299029"/>
                <a:gd name="connsiteX121" fmla="*/ 891540 w 1722120"/>
                <a:gd name="connsiteY121" fmla="*/ 1508760 h 3299029"/>
                <a:gd name="connsiteX122" fmla="*/ 853440 w 1722120"/>
                <a:gd name="connsiteY122" fmla="*/ 1554480 h 3299029"/>
                <a:gd name="connsiteX123" fmla="*/ 845820 w 1722120"/>
                <a:gd name="connsiteY123" fmla="*/ 1584960 h 3299029"/>
                <a:gd name="connsiteX124" fmla="*/ 830580 w 1722120"/>
                <a:gd name="connsiteY124" fmla="*/ 1706880 h 3299029"/>
                <a:gd name="connsiteX125" fmla="*/ 815340 w 1722120"/>
                <a:gd name="connsiteY125" fmla="*/ 1729740 h 3299029"/>
                <a:gd name="connsiteX126" fmla="*/ 807720 w 1722120"/>
                <a:gd name="connsiteY126" fmla="*/ 1760220 h 3299029"/>
                <a:gd name="connsiteX127" fmla="*/ 784860 w 1722120"/>
                <a:gd name="connsiteY127" fmla="*/ 1950720 h 3299029"/>
                <a:gd name="connsiteX128" fmla="*/ 777240 w 1722120"/>
                <a:gd name="connsiteY128" fmla="*/ 2004060 h 3299029"/>
                <a:gd name="connsiteX129" fmla="*/ 784860 w 1722120"/>
                <a:gd name="connsiteY129" fmla="*/ 2171700 h 3299029"/>
                <a:gd name="connsiteX130" fmla="*/ 792480 w 1722120"/>
                <a:gd name="connsiteY130" fmla="*/ 2202180 h 3299029"/>
                <a:gd name="connsiteX131" fmla="*/ 815340 w 1722120"/>
                <a:gd name="connsiteY131" fmla="*/ 2541270 h 3299029"/>
                <a:gd name="connsiteX132" fmla="*/ 828675 w 1722120"/>
                <a:gd name="connsiteY132" fmla="*/ 2798445 h 3299029"/>
                <a:gd name="connsiteX133" fmla="*/ 838200 w 1722120"/>
                <a:gd name="connsiteY133" fmla="*/ 3057525 h 3299029"/>
                <a:gd name="connsiteX134" fmla="*/ 822960 w 1722120"/>
                <a:gd name="connsiteY134" fmla="*/ 3276600 h 3299029"/>
                <a:gd name="connsiteX135" fmla="*/ 777240 w 1722120"/>
                <a:gd name="connsiteY135" fmla="*/ 3291840 h 3299029"/>
                <a:gd name="connsiteX136" fmla="*/ 438150 w 1722120"/>
                <a:gd name="connsiteY136" fmla="*/ 3286125 h 3299029"/>
                <a:gd name="connsiteX137" fmla="*/ 308610 w 1722120"/>
                <a:gd name="connsiteY137" fmla="*/ 3280410 h 3299029"/>
                <a:gd name="connsiteX0" fmla="*/ 308610 w 1722120"/>
                <a:gd name="connsiteY0" fmla="*/ 3280410 h 3299029"/>
                <a:gd name="connsiteX1" fmla="*/ 300990 w 1722120"/>
                <a:gd name="connsiteY1" fmla="*/ 3219450 h 3299029"/>
                <a:gd name="connsiteX2" fmla="*/ 304800 w 1722120"/>
                <a:gd name="connsiteY2" fmla="*/ 3192780 h 3299029"/>
                <a:gd name="connsiteX3" fmla="*/ 297180 w 1722120"/>
                <a:gd name="connsiteY3" fmla="*/ 3101340 h 3299029"/>
                <a:gd name="connsiteX4" fmla="*/ 289560 w 1722120"/>
                <a:gd name="connsiteY4" fmla="*/ 3055620 h 3299029"/>
                <a:gd name="connsiteX5" fmla="*/ 274320 w 1722120"/>
                <a:gd name="connsiteY5" fmla="*/ 2948940 h 3299029"/>
                <a:gd name="connsiteX6" fmla="*/ 266700 w 1722120"/>
                <a:gd name="connsiteY6" fmla="*/ 2796540 h 3299029"/>
                <a:gd name="connsiteX7" fmla="*/ 259080 w 1722120"/>
                <a:gd name="connsiteY7" fmla="*/ 2766060 h 3299029"/>
                <a:gd name="connsiteX8" fmla="*/ 243840 w 1722120"/>
                <a:gd name="connsiteY8" fmla="*/ 2674620 h 3299029"/>
                <a:gd name="connsiteX9" fmla="*/ 236220 w 1722120"/>
                <a:gd name="connsiteY9" fmla="*/ 2575560 h 3299029"/>
                <a:gd name="connsiteX10" fmla="*/ 228600 w 1722120"/>
                <a:gd name="connsiteY10" fmla="*/ 2423160 h 3299029"/>
                <a:gd name="connsiteX11" fmla="*/ 213360 w 1722120"/>
                <a:gd name="connsiteY11" fmla="*/ 2324100 h 3299029"/>
                <a:gd name="connsiteX12" fmla="*/ 205740 w 1722120"/>
                <a:gd name="connsiteY12" fmla="*/ 2270760 h 3299029"/>
                <a:gd name="connsiteX13" fmla="*/ 179070 w 1722120"/>
                <a:gd name="connsiteY13" fmla="*/ 1844040 h 3299029"/>
                <a:gd name="connsiteX14" fmla="*/ 190500 w 1722120"/>
                <a:gd name="connsiteY14" fmla="*/ 1143000 h 3299029"/>
                <a:gd name="connsiteX15" fmla="*/ 182880 w 1722120"/>
                <a:gd name="connsiteY15" fmla="*/ 1120140 h 3299029"/>
                <a:gd name="connsiteX16" fmla="*/ 167640 w 1722120"/>
                <a:gd name="connsiteY16" fmla="*/ 1059180 h 3299029"/>
                <a:gd name="connsiteX17" fmla="*/ 160020 w 1722120"/>
                <a:gd name="connsiteY17" fmla="*/ 1036320 h 3299029"/>
                <a:gd name="connsiteX18" fmla="*/ 114300 w 1722120"/>
                <a:gd name="connsiteY18" fmla="*/ 990600 h 3299029"/>
                <a:gd name="connsiteX19" fmla="*/ 99060 w 1722120"/>
                <a:gd name="connsiteY19" fmla="*/ 967740 h 3299029"/>
                <a:gd name="connsiteX20" fmla="*/ 53340 w 1722120"/>
                <a:gd name="connsiteY20" fmla="*/ 922020 h 3299029"/>
                <a:gd name="connsiteX21" fmla="*/ 30480 w 1722120"/>
                <a:gd name="connsiteY21" fmla="*/ 876300 h 3299029"/>
                <a:gd name="connsiteX22" fmla="*/ 7620 w 1722120"/>
                <a:gd name="connsiteY22" fmla="*/ 830580 h 3299029"/>
                <a:gd name="connsiteX23" fmla="*/ 0 w 1722120"/>
                <a:gd name="connsiteY23" fmla="*/ 769620 h 3299029"/>
                <a:gd name="connsiteX24" fmla="*/ 15240 w 1722120"/>
                <a:gd name="connsiteY24" fmla="*/ 708660 h 3299029"/>
                <a:gd name="connsiteX25" fmla="*/ 30480 w 1722120"/>
                <a:gd name="connsiteY25" fmla="*/ 685800 h 3299029"/>
                <a:gd name="connsiteX26" fmla="*/ 53340 w 1722120"/>
                <a:gd name="connsiteY26" fmla="*/ 640080 h 3299029"/>
                <a:gd name="connsiteX27" fmla="*/ 68580 w 1722120"/>
                <a:gd name="connsiteY27" fmla="*/ 548640 h 3299029"/>
                <a:gd name="connsiteX28" fmla="*/ 76200 w 1722120"/>
                <a:gd name="connsiteY28" fmla="*/ 525780 h 3299029"/>
                <a:gd name="connsiteX29" fmla="*/ 91440 w 1722120"/>
                <a:gd name="connsiteY29" fmla="*/ 502920 h 3299029"/>
                <a:gd name="connsiteX30" fmla="*/ 99060 w 1722120"/>
                <a:gd name="connsiteY30" fmla="*/ 472440 h 3299029"/>
                <a:gd name="connsiteX31" fmla="*/ 160020 w 1722120"/>
                <a:gd name="connsiteY31" fmla="*/ 457200 h 3299029"/>
                <a:gd name="connsiteX32" fmla="*/ 167640 w 1722120"/>
                <a:gd name="connsiteY32" fmla="*/ 434340 h 3299029"/>
                <a:gd name="connsiteX33" fmla="*/ 175260 w 1722120"/>
                <a:gd name="connsiteY33" fmla="*/ 342900 h 3299029"/>
                <a:gd name="connsiteX34" fmla="*/ 220980 w 1722120"/>
                <a:gd name="connsiteY34" fmla="*/ 327660 h 3299029"/>
                <a:gd name="connsiteX35" fmla="*/ 243840 w 1722120"/>
                <a:gd name="connsiteY35" fmla="*/ 320040 h 3299029"/>
                <a:gd name="connsiteX36" fmla="*/ 266700 w 1722120"/>
                <a:gd name="connsiteY36" fmla="*/ 312420 h 3299029"/>
                <a:gd name="connsiteX37" fmla="*/ 289560 w 1722120"/>
                <a:gd name="connsiteY37" fmla="*/ 297180 h 3299029"/>
                <a:gd name="connsiteX38" fmla="*/ 335280 w 1722120"/>
                <a:gd name="connsiteY38" fmla="*/ 281940 h 3299029"/>
                <a:gd name="connsiteX39" fmla="*/ 358140 w 1722120"/>
                <a:gd name="connsiteY39" fmla="*/ 274320 h 3299029"/>
                <a:gd name="connsiteX40" fmla="*/ 381000 w 1722120"/>
                <a:gd name="connsiteY40" fmla="*/ 266700 h 3299029"/>
                <a:gd name="connsiteX41" fmla="*/ 403860 w 1722120"/>
                <a:gd name="connsiteY41" fmla="*/ 259080 h 3299029"/>
                <a:gd name="connsiteX42" fmla="*/ 434340 w 1722120"/>
                <a:gd name="connsiteY42" fmla="*/ 251460 h 3299029"/>
                <a:gd name="connsiteX43" fmla="*/ 510540 w 1722120"/>
                <a:gd name="connsiteY43" fmla="*/ 228600 h 3299029"/>
                <a:gd name="connsiteX44" fmla="*/ 533400 w 1722120"/>
                <a:gd name="connsiteY44" fmla="*/ 251460 h 3299029"/>
                <a:gd name="connsiteX45" fmla="*/ 563880 w 1722120"/>
                <a:gd name="connsiteY45" fmla="*/ 297180 h 3299029"/>
                <a:gd name="connsiteX46" fmla="*/ 556260 w 1722120"/>
                <a:gd name="connsiteY46" fmla="*/ 358140 h 3299029"/>
                <a:gd name="connsiteX47" fmla="*/ 548640 w 1722120"/>
                <a:gd name="connsiteY47" fmla="*/ 381000 h 3299029"/>
                <a:gd name="connsiteX48" fmla="*/ 556260 w 1722120"/>
                <a:gd name="connsiteY48" fmla="*/ 449580 h 3299029"/>
                <a:gd name="connsiteX49" fmla="*/ 670560 w 1722120"/>
                <a:gd name="connsiteY49" fmla="*/ 434340 h 3299029"/>
                <a:gd name="connsiteX50" fmla="*/ 701040 w 1722120"/>
                <a:gd name="connsiteY50" fmla="*/ 419100 h 3299029"/>
                <a:gd name="connsiteX51" fmla="*/ 746760 w 1722120"/>
                <a:gd name="connsiteY51" fmla="*/ 403860 h 3299029"/>
                <a:gd name="connsiteX52" fmla="*/ 792480 w 1722120"/>
                <a:gd name="connsiteY52" fmla="*/ 388620 h 3299029"/>
                <a:gd name="connsiteX53" fmla="*/ 815340 w 1722120"/>
                <a:gd name="connsiteY53" fmla="*/ 381000 h 3299029"/>
                <a:gd name="connsiteX54" fmla="*/ 822960 w 1722120"/>
                <a:gd name="connsiteY54" fmla="*/ 358140 h 3299029"/>
                <a:gd name="connsiteX55" fmla="*/ 845820 w 1722120"/>
                <a:gd name="connsiteY55" fmla="*/ 335280 h 3299029"/>
                <a:gd name="connsiteX56" fmla="*/ 861060 w 1722120"/>
                <a:gd name="connsiteY56" fmla="*/ 312420 h 3299029"/>
                <a:gd name="connsiteX57" fmla="*/ 838200 w 1722120"/>
                <a:gd name="connsiteY57" fmla="*/ 259080 h 3299029"/>
                <a:gd name="connsiteX58" fmla="*/ 815340 w 1722120"/>
                <a:gd name="connsiteY58" fmla="*/ 251460 h 3299029"/>
                <a:gd name="connsiteX59" fmla="*/ 838200 w 1722120"/>
                <a:gd name="connsiteY59" fmla="*/ 228600 h 3299029"/>
                <a:gd name="connsiteX60" fmla="*/ 853440 w 1722120"/>
                <a:gd name="connsiteY60" fmla="*/ 205740 h 3299029"/>
                <a:gd name="connsiteX61" fmla="*/ 876300 w 1722120"/>
                <a:gd name="connsiteY61" fmla="*/ 198120 h 3299029"/>
                <a:gd name="connsiteX62" fmla="*/ 929640 w 1722120"/>
                <a:gd name="connsiteY62" fmla="*/ 160020 h 3299029"/>
                <a:gd name="connsiteX63" fmla="*/ 952500 w 1722120"/>
                <a:gd name="connsiteY63" fmla="*/ 152400 h 3299029"/>
                <a:gd name="connsiteX64" fmla="*/ 990600 w 1722120"/>
                <a:gd name="connsiteY64" fmla="*/ 106680 h 3299029"/>
                <a:gd name="connsiteX65" fmla="*/ 1013460 w 1722120"/>
                <a:gd name="connsiteY65" fmla="*/ 99060 h 3299029"/>
                <a:gd name="connsiteX66" fmla="*/ 1036320 w 1722120"/>
                <a:gd name="connsiteY66" fmla="*/ 83820 h 3299029"/>
                <a:gd name="connsiteX67" fmla="*/ 1059180 w 1722120"/>
                <a:gd name="connsiteY67" fmla="*/ 76200 h 3299029"/>
                <a:gd name="connsiteX68" fmla="*/ 1082040 w 1722120"/>
                <a:gd name="connsiteY68" fmla="*/ 60960 h 3299029"/>
                <a:gd name="connsiteX69" fmla="*/ 1112520 w 1722120"/>
                <a:gd name="connsiteY69" fmla="*/ 53340 h 3299029"/>
                <a:gd name="connsiteX70" fmla="*/ 1158240 w 1722120"/>
                <a:gd name="connsiteY70" fmla="*/ 38100 h 3299029"/>
                <a:gd name="connsiteX71" fmla="*/ 1181100 w 1722120"/>
                <a:gd name="connsiteY71" fmla="*/ 15240 h 3299029"/>
                <a:gd name="connsiteX72" fmla="*/ 1264920 w 1722120"/>
                <a:gd name="connsiteY72" fmla="*/ 0 h 3299029"/>
                <a:gd name="connsiteX73" fmla="*/ 1363980 w 1722120"/>
                <a:gd name="connsiteY73" fmla="*/ 7620 h 3299029"/>
                <a:gd name="connsiteX74" fmla="*/ 1386840 w 1722120"/>
                <a:gd name="connsiteY74" fmla="*/ 22860 h 3299029"/>
                <a:gd name="connsiteX75" fmla="*/ 1409700 w 1722120"/>
                <a:gd name="connsiteY75" fmla="*/ 30480 h 3299029"/>
                <a:gd name="connsiteX76" fmla="*/ 1432560 w 1722120"/>
                <a:gd name="connsiteY76" fmla="*/ 45720 h 3299029"/>
                <a:gd name="connsiteX77" fmla="*/ 1485900 w 1722120"/>
                <a:gd name="connsiteY77" fmla="*/ 68580 h 3299029"/>
                <a:gd name="connsiteX78" fmla="*/ 1531620 w 1722120"/>
                <a:gd name="connsiteY78" fmla="*/ 91440 h 3299029"/>
                <a:gd name="connsiteX79" fmla="*/ 1554480 w 1722120"/>
                <a:gd name="connsiteY79" fmla="*/ 114300 h 3299029"/>
                <a:gd name="connsiteX80" fmla="*/ 1577340 w 1722120"/>
                <a:gd name="connsiteY80" fmla="*/ 129540 h 3299029"/>
                <a:gd name="connsiteX81" fmla="*/ 1615440 w 1722120"/>
                <a:gd name="connsiteY81" fmla="*/ 167640 h 3299029"/>
                <a:gd name="connsiteX82" fmla="*/ 1630680 w 1722120"/>
                <a:gd name="connsiteY82" fmla="*/ 190500 h 3299029"/>
                <a:gd name="connsiteX83" fmla="*/ 1638300 w 1722120"/>
                <a:gd name="connsiteY83" fmla="*/ 266700 h 3299029"/>
                <a:gd name="connsiteX84" fmla="*/ 1645920 w 1722120"/>
                <a:gd name="connsiteY84" fmla="*/ 297180 h 3299029"/>
                <a:gd name="connsiteX85" fmla="*/ 1668780 w 1722120"/>
                <a:gd name="connsiteY85" fmla="*/ 320040 h 3299029"/>
                <a:gd name="connsiteX86" fmla="*/ 1699260 w 1722120"/>
                <a:gd name="connsiteY86" fmla="*/ 365760 h 3299029"/>
                <a:gd name="connsiteX87" fmla="*/ 1714500 w 1722120"/>
                <a:gd name="connsiteY87" fmla="*/ 388620 h 3299029"/>
                <a:gd name="connsiteX88" fmla="*/ 1722120 w 1722120"/>
                <a:gd name="connsiteY88" fmla="*/ 411480 h 3299029"/>
                <a:gd name="connsiteX89" fmla="*/ 1699260 w 1722120"/>
                <a:gd name="connsiteY89" fmla="*/ 502920 h 3299029"/>
                <a:gd name="connsiteX90" fmla="*/ 1691640 w 1722120"/>
                <a:gd name="connsiteY90" fmla="*/ 525780 h 3299029"/>
                <a:gd name="connsiteX91" fmla="*/ 1684020 w 1722120"/>
                <a:gd name="connsiteY91" fmla="*/ 579120 h 3299029"/>
                <a:gd name="connsiteX92" fmla="*/ 1668780 w 1722120"/>
                <a:gd name="connsiteY92" fmla="*/ 624840 h 3299029"/>
                <a:gd name="connsiteX93" fmla="*/ 1661160 w 1722120"/>
                <a:gd name="connsiteY93" fmla="*/ 647700 h 3299029"/>
                <a:gd name="connsiteX94" fmla="*/ 1653540 w 1722120"/>
                <a:gd name="connsiteY94" fmla="*/ 670560 h 3299029"/>
                <a:gd name="connsiteX95" fmla="*/ 1615440 w 1722120"/>
                <a:gd name="connsiteY95" fmla="*/ 739140 h 3299029"/>
                <a:gd name="connsiteX96" fmla="*/ 1569720 w 1722120"/>
                <a:gd name="connsiteY96" fmla="*/ 762000 h 3299029"/>
                <a:gd name="connsiteX97" fmla="*/ 1470660 w 1722120"/>
                <a:gd name="connsiteY97" fmla="*/ 754380 h 3299029"/>
                <a:gd name="connsiteX98" fmla="*/ 1424940 w 1722120"/>
                <a:gd name="connsiteY98" fmla="*/ 739140 h 3299029"/>
                <a:gd name="connsiteX99" fmla="*/ 1394460 w 1722120"/>
                <a:gd name="connsiteY99" fmla="*/ 731520 h 3299029"/>
                <a:gd name="connsiteX100" fmla="*/ 1234440 w 1722120"/>
                <a:gd name="connsiteY100" fmla="*/ 739140 h 3299029"/>
                <a:gd name="connsiteX101" fmla="*/ 1219200 w 1722120"/>
                <a:gd name="connsiteY101" fmla="*/ 762000 h 3299029"/>
                <a:gd name="connsiteX102" fmla="*/ 1196340 w 1722120"/>
                <a:gd name="connsiteY102" fmla="*/ 784860 h 3299029"/>
                <a:gd name="connsiteX103" fmla="*/ 1150620 w 1722120"/>
                <a:gd name="connsiteY103" fmla="*/ 815340 h 3299029"/>
                <a:gd name="connsiteX104" fmla="*/ 1127760 w 1722120"/>
                <a:gd name="connsiteY104" fmla="*/ 830580 h 3299029"/>
                <a:gd name="connsiteX105" fmla="*/ 1104900 w 1722120"/>
                <a:gd name="connsiteY105" fmla="*/ 853440 h 3299029"/>
                <a:gd name="connsiteX106" fmla="*/ 1074420 w 1722120"/>
                <a:gd name="connsiteY106" fmla="*/ 899160 h 3299029"/>
                <a:gd name="connsiteX107" fmla="*/ 1051560 w 1722120"/>
                <a:gd name="connsiteY107" fmla="*/ 914400 h 3299029"/>
                <a:gd name="connsiteX108" fmla="*/ 1036320 w 1722120"/>
                <a:gd name="connsiteY108" fmla="*/ 937260 h 3299029"/>
                <a:gd name="connsiteX109" fmla="*/ 998220 w 1722120"/>
                <a:gd name="connsiteY109" fmla="*/ 982980 h 3299029"/>
                <a:gd name="connsiteX110" fmla="*/ 982980 w 1722120"/>
                <a:gd name="connsiteY110" fmla="*/ 1028700 h 3299029"/>
                <a:gd name="connsiteX111" fmla="*/ 967740 w 1722120"/>
                <a:gd name="connsiteY111" fmla="*/ 1059180 h 3299029"/>
                <a:gd name="connsiteX112" fmla="*/ 952500 w 1722120"/>
                <a:gd name="connsiteY112" fmla="*/ 1104900 h 3299029"/>
                <a:gd name="connsiteX113" fmla="*/ 929640 w 1722120"/>
                <a:gd name="connsiteY113" fmla="*/ 1150620 h 3299029"/>
                <a:gd name="connsiteX114" fmla="*/ 914400 w 1722120"/>
                <a:gd name="connsiteY114" fmla="*/ 1173480 h 3299029"/>
                <a:gd name="connsiteX115" fmla="*/ 922020 w 1722120"/>
                <a:gd name="connsiteY115" fmla="*/ 1203960 h 3299029"/>
                <a:gd name="connsiteX116" fmla="*/ 967740 w 1722120"/>
                <a:gd name="connsiteY116" fmla="*/ 1232535 h 3299029"/>
                <a:gd name="connsiteX117" fmla="*/ 982980 w 1722120"/>
                <a:gd name="connsiteY117" fmla="*/ 1325880 h 3299029"/>
                <a:gd name="connsiteX118" fmla="*/ 967740 w 1722120"/>
                <a:gd name="connsiteY118" fmla="*/ 1371600 h 3299029"/>
                <a:gd name="connsiteX119" fmla="*/ 937260 w 1722120"/>
                <a:gd name="connsiteY119" fmla="*/ 1417320 h 3299029"/>
                <a:gd name="connsiteX120" fmla="*/ 922020 w 1722120"/>
                <a:gd name="connsiteY120" fmla="*/ 1463040 h 3299029"/>
                <a:gd name="connsiteX121" fmla="*/ 891540 w 1722120"/>
                <a:gd name="connsiteY121" fmla="*/ 1508760 h 3299029"/>
                <a:gd name="connsiteX122" fmla="*/ 853440 w 1722120"/>
                <a:gd name="connsiteY122" fmla="*/ 1554480 h 3299029"/>
                <a:gd name="connsiteX123" fmla="*/ 845820 w 1722120"/>
                <a:gd name="connsiteY123" fmla="*/ 1584960 h 3299029"/>
                <a:gd name="connsiteX124" fmla="*/ 830580 w 1722120"/>
                <a:gd name="connsiteY124" fmla="*/ 1706880 h 3299029"/>
                <a:gd name="connsiteX125" fmla="*/ 815340 w 1722120"/>
                <a:gd name="connsiteY125" fmla="*/ 1729740 h 3299029"/>
                <a:gd name="connsiteX126" fmla="*/ 807720 w 1722120"/>
                <a:gd name="connsiteY126" fmla="*/ 1760220 h 3299029"/>
                <a:gd name="connsiteX127" fmla="*/ 784860 w 1722120"/>
                <a:gd name="connsiteY127" fmla="*/ 1950720 h 3299029"/>
                <a:gd name="connsiteX128" fmla="*/ 777240 w 1722120"/>
                <a:gd name="connsiteY128" fmla="*/ 2004060 h 3299029"/>
                <a:gd name="connsiteX129" fmla="*/ 784860 w 1722120"/>
                <a:gd name="connsiteY129" fmla="*/ 2171700 h 3299029"/>
                <a:gd name="connsiteX130" fmla="*/ 792480 w 1722120"/>
                <a:gd name="connsiteY130" fmla="*/ 2202180 h 3299029"/>
                <a:gd name="connsiteX131" fmla="*/ 815340 w 1722120"/>
                <a:gd name="connsiteY131" fmla="*/ 2541270 h 3299029"/>
                <a:gd name="connsiteX132" fmla="*/ 828675 w 1722120"/>
                <a:gd name="connsiteY132" fmla="*/ 2798445 h 3299029"/>
                <a:gd name="connsiteX133" fmla="*/ 838200 w 1722120"/>
                <a:gd name="connsiteY133" fmla="*/ 3057525 h 3299029"/>
                <a:gd name="connsiteX134" fmla="*/ 822960 w 1722120"/>
                <a:gd name="connsiteY134" fmla="*/ 3276600 h 3299029"/>
                <a:gd name="connsiteX135" fmla="*/ 777240 w 1722120"/>
                <a:gd name="connsiteY135" fmla="*/ 3291840 h 3299029"/>
                <a:gd name="connsiteX136" fmla="*/ 438150 w 1722120"/>
                <a:gd name="connsiteY136" fmla="*/ 3286125 h 3299029"/>
                <a:gd name="connsiteX137" fmla="*/ 308610 w 1722120"/>
                <a:gd name="connsiteY137" fmla="*/ 3280410 h 3299029"/>
                <a:gd name="connsiteX0" fmla="*/ 308610 w 1722120"/>
                <a:gd name="connsiteY0" fmla="*/ 3280410 h 3299158"/>
                <a:gd name="connsiteX1" fmla="*/ 300990 w 1722120"/>
                <a:gd name="connsiteY1" fmla="*/ 3219450 h 3299158"/>
                <a:gd name="connsiteX2" fmla="*/ 304800 w 1722120"/>
                <a:gd name="connsiteY2" fmla="*/ 3192780 h 3299158"/>
                <a:gd name="connsiteX3" fmla="*/ 297180 w 1722120"/>
                <a:gd name="connsiteY3" fmla="*/ 3101340 h 3299158"/>
                <a:gd name="connsiteX4" fmla="*/ 289560 w 1722120"/>
                <a:gd name="connsiteY4" fmla="*/ 3055620 h 3299158"/>
                <a:gd name="connsiteX5" fmla="*/ 274320 w 1722120"/>
                <a:gd name="connsiteY5" fmla="*/ 2948940 h 3299158"/>
                <a:gd name="connsiteX6" fmla="*/ 266700 w 1722120"/>
                <a:gd name="connsiteY6" fmla="*/ 2796540 h 3299158"/>
                <a:gd name="connsiteX7" fmla="*/ 259080 w 1722120"/>
                <a:gd name="connsiteY7" fmla="*/ 2766060 h 3299158"/>
                <a:gd name="connsiteX8" fmla="*/ 243840 w 1722120"/>
                <a:gd name="connsiteY8" fmla="*/ 2674620 h 3299158"/>
                <a:gd name="connsiteX9" fmla="*/ 236220 w 1722120"/>
                <a:gd name="connsiteY9" fmla="*/ 2575560 h 3299158"/>
                <a:gd name="connsiteX10" fmla="*/ 228600 w 1722120"/>
                <a:gd name="connsiteY10" fmla="*/ 2423160 h 3299158"/>
                <a:gd name="connsiteX11" fmla="*/ 213360 w 1722120"/>
                <a:gd name="connsiteY11" fmla="*/ 2324100 h 3299158"/>
                <a:gd name="connsiteX12" fmla="*/ 205740 w 1722120"/>
                <a:gd name="connsiteY12" fmla="*/ 2270760 h 3299158"/>
                <a:gd name="connsiteX13" fmla="*/ 179070 w 1722120"/>
                <a:gd name="connsiteY13" fmla="*/ 1844040 h 3299158"/>
                <a:gd name="connsiteX14" fmla="*/ 190500 w 1722120"/>
                <a:gd name="connsiteY14" fmla="*/ 1143000 h 3299158"/>
                <a:gd name="connsiteX15" fmla="*/ 182880 w 1722120"/>
                <a:gd name="connsiteY15" fmla="*/ 1120140 h 3299158"/>
                <a:gd name="connsiteX16" fmla="*/ 167640 w 1722120"/>
                <a:gd name="connsiteY16" fmla="*/ 1059180 h 3299158"/>
                <a:gd name="connsiteX17" fmla="*/ 160020 w 1722120"/>
                <a:gd name="connsiteY17" fmla="*/ 1036320 h 3299158"/>
                <a:gd name="connsiteX18" fmla="*/ 114300 w 1722120"/>
                <a:gd name="connsiteY18" fmla="*/ 990600 h 3299158"/>
                <a:gd name="connsiteX19" fmla="*/ 99060 w 1722120"/>
                <a:gd name="connsiteY19" fmla="*/ 967740 h 3299158"/>
                <a:gd name="connsiteX20" fmla="*/ 53340 w 1722120"/>
                <a:gd name="connsiteY20" fmla="*/ 922020 h 3299158"/>
                <a:gd name="connsiteX21" fmla="*/ 30480 w 1722120"/>
                <a:gd name="connsiteY21" fmla="*/ 876300 h 3299158"/>
                <a:gd name="connsiteX22" fmla="*/ 7620 w 1722120"/>
                <a:gd name="connsiteY22" fmla="*/ 830580 h 3299158"/>
                <a:gd name="connsiteX23" fmla="*/ 0 w 1722120"/>
                <a:gd name="connsiteY23" fmla="*/ 769620 h 3299158"/>
                <a:gd name="connsiteX24" fmla="*/ 15240 w 1722120"/>
                <a:gd name="connsiteY24" fmla="*/ 708660 h 3299158"/>
                <a:gd name="connsiteX25" fmla="*/ 30480 w 1722120"/>
                <a:gd name="connsiteY25" fmla="*/ 685800 h 3299158"/>
                <a:gd name="connsiteX26" fmla="*/ 53340 w 1722120"/>
                <a:gd name="connsiteY26" fmla="*/ 640080 h 3299158"/>
                <a:gd name="connsiteX27" fmla="*/ 68580 w 1722120"/>
                <a:gd name="connsiteY27" fmla="*/ 548640 h 3299158"/>
                <a:gd name="connsiteX28" fmla="*/ 76200 w 1722120"/>
                <a:gd name="connsiteY28" fmla="*/ 525780 h 3299158"/>
                <a:gd name="connsiteX29" fmla="*/ 91440 w 1722120"/>
                <a:gd name="connsiteY29" fmla="*/ 502920 h 3299158"/>
                <a:gd name="connsiteX30" fmla="*/ 99060 w 1722120"/>
                <a:gd name="connsiteY30" fmla="*/ 472440 h 3299158"/>
                <a:gd name="connsiteX31" fmla="*/ 160020 w 1722120"/>
                <a:gd name="connsiteY31" fmla="*/ 457200 h 3299158"/>
                <a:gd name="connsiteX32" fmla="*/ 167640 w 1722120"/>
                <a:gd name="connsiteY32" fmla="*/ 434340 h 3299158"/>
                <a:gd name="connsiteX33" fmla="*/ 175260 w 1722120"/>
                <a:gd name="connsiteY33" fmla="*/ 342900 h 3299158"/>
                <a:gd name="connsiteX34" fmla="*/ 220980 w 1722120"/>
                <a:gd name="connsiteY34" fmla="*/ 327660 h 3299158"/>
                <a:gd name="connsiteX35" fmla="*/ 243840 w 1722120"/>
                <a:gd name="connsiteY35" fmla="*/ 320040 h 3299158"/>
                <a:gd name="connsiteX36" fmla="*/ 266700 w 1722120"/>
                <a:gd name="connsiteY36" fmla="*/ 312420 h 3299158"/>
                <a:gd name="connsiteX37" fmla="*/ 289560 w 1722120"/>
                <a:gd name="connsiteY37" fmla="*/ 297180 h 3299158"/>
                <a:gd name="connsiteX38" fmla="*/ 335280 w 1722120"/>
                <a:gd name="connsiteY38" fmla="*/ 281940 h 3299158"/>
                <a:gd name="connsiteX39" fmla="*/ 358140 w 1722120"/>
                <a:gd name="connsiteY39" fmla="*/ 274320 h 3299158"/>
                <a:gd name="connsiteX40" fmla="*/ 381000 w 1722120"/>
                <a:gd name="connsiteY40" fmla="*/ 266700 h 3299158"/>
                <a:gd name="connsiteX41" fmla="*/ 403860 w 1722120"/>
                <a:gd name="connsiteY41" fmla="*/ 259080 h 3299158"/>
                <a:gd name="connsiteX42" fmla="*/ 434340 w 1722120"/>
                <a:gd name="connsiteY42" fmla="*/ 251460 h 3299158"/>
                <a:gd name="connsiteX43" fmla="*/ 510540 w 1722120"/>
                <a:gd name="connsiteY43" fmla="*/ 228600 h 3299158"/>
                <a:gd name="connsiteX44" fmla="*/ 533400 w 1722120"/>
                <a:gd name="connsiteY44" fmla="*/ 251460 h 3299158"/>
                <a:gd name="connsiteX45" fmla="*/ 563880 w 1722120"/>
                <a:gd name="connsiteY45" fmla="*/ 297180 h 3299158"/>
                <a:gd name="connsiteX46" fmla="*/ 556260 w 1722120"/>
                <a:gd name="connsiteY46" fmla="*/ 358140 h 3299158"/>
                <a:gd name="connsiteX47" fmla="*/ 548640 w 1722120"/>
                <a:gd name="connsiteY47" fmla="*/ 381000 h 3299158"/>
                <a:gd name="connsiteX48" fmla="*/ 556260 w 1722120"/>
                <a:gd name="connsiteY48" fmla="*/ 449580 h 3299158"/>
                <a:gd name="connsiteX49" fmla="*/ 670560 w 1722120"/>
                <a:gd name="connsiteY49" fmla="*/ 434340 h 3299158"/>
                <a:gd name="connsiteX50" fmla="*/ 701040 w 1722120"/>
                <a:gd name="connsiteY50" fmla="*/ 419100 h 3299158"/>
                <a:gd name="connsiteX51" fmla="*/ 746760 w 1722120"/>
                <a:gd name="connsiteY51" fmla="*/ 403860 h 3299158"/>
                <a:gd name="connsiteX52" fmla="*/ 792480 w 1722120"/>
                <a:gd name="connsiteY52" fmla="*/ 388620 h 3299158"/>
                <a:gd name="connsiteX53" fmla="*/ 815340 w 1722120"/>
                <a:gd name="connsiteY53" fmla="*/ 381000 h 3299158"/>
                <a:gd name="connsiteX54" fmla="*/ 822960 w 1722120"/>
                <a:gd name="connsiteY54" fmla="*/ 358140 h 3299158"/>
                <a:gd name="connsiteX55" fmla="*/ 845820 w 1722120"/>
                <a:gd name="connsiteY55" fmla="*/ 335280 h 3299158"/>
                <a:gd name="connsiteX56" fmla="*/ 861060 w 1722120"/>
                <a:gd name="connsiteY56" fmla="*/ 312420 h 3299158"/>
                <a:gd name="connsiteX57" fmla="*/ 838200 w 1722120"/>
                <a:gd name="connsiteY57" fmla="*/ 259080 h 3299158"/>
                <a:gd name="connsiteX58" fmla="*/ 815340 w 1722120"/>
                <a:gd name="connsiteY58" fmla="*/ 251460 h 3299158"/>
                <a:gd name="connsiteX59" fmla="*/ 838200 w 1722120"/>
                <a:gd name="connsiteY59" fmla="*/ 228600 h 3299158"/>
                <a:gd name="connsiteX60" fmla="*/ 853440 w 1722120"/>
                <a:gd name="connsiteY60" fmla="*/ 205740 h 3299158"/>
                <a:gd name="connsiteX61" fmla="*/ 876300 w 1722120"/>
                <a:gd name="connsiteY61" fmla="*/ 198120 h 3299158"/>
                <a:gd name="connsiteX62" fmla="*/ 929640 w 1722120"/>
                <a:gd name="connsiteY62" fmla="*/ 160020 h 3299158"/>
                <a:gd name="connsiteX63" fmla="*/ 952500 w 1722120"/>
                <a:gd name="connsiteY63" fmla="*/ 152400 h 3299158"/>
                <a:gd name="connsiteX64" fmla="*/ 990600 w 1722120"/>
                <a:gd name="connsiteY64" fmla="*/ 106680 h 3299158"/>
                <a:gd name="connsiteX65" fmla="*/ 1013460 w 1722120"/>
                <a:gd name="connsiteY65" fmla="*/ 99060 h 3299158"/>
                <a:gd name="connsiteX66" fmla="*/ 1036320 w 1722120"/>
                <a:gd name="connsiteY66" fmla="*/ 83820 h 3299158"/>
                <a:gd name="connsiteX67" fmla="*/ 1059180 w 1722120"/>
                <a:gd name="connsiteY67" fmla="*/ 76200 h 3299158"/>
                <a:gd name="connsiteX68" fmla="*/ 1082040 w 1722120"/>
                <a:gd name="connsiteY68" fmla="*/ 60960 h 3299158"/>
                <a:gd name="connsiteX69" fmla="*/ 1112520 w 1722120"/>
                <a:gd name="connsiteY69" fmla="*/ 53340 h 3299158"/>
                <a:gd name="connsiteX70" fmla="*/ 1158240 w 1722120"/>
                <a:gd name="connsiteY70" fmla="*/ 38100 h 3299158"/>
                <a:gd name="connsiteX71" fmla="*/ 1181100 w 1722120"/>
                <a:gd name="connsiteY71" fmla="*/ 15240 h 3299158"/>
                <a:gd name="connsiteX72" fmla="*/ 1264920 w 1722120"/>
                <a:gd name="connsiteY72" fmla="*/ 0 h 3299158"/>
                <a:gd name="connsiteX73" fmla="*/ 1363980 w 1722120"/>
                <a:gd name="connsiteY73" fmla="*/ 7620 h 3299158"/>
                <a:gd name="connsiteX74" fmla="*/ 1386840 w 1722120"/>
                <a:gd name="connsiteY74" fmla="*/ 22860 h 3299158"/>
                <a:gd name="connsiteX75" fmla="*/ 1409700 w 1722120"/>
                <a:gd name="connsiteY75" fmla="*/ 30480 h 3299158"/>
                <a:gd name="connsiteX76" fmla="*/ 1432560 w 1722120"/>
                <a:gd name="connsiteY76" fmla="*/ 45720 h 3299158"/>
                <a:gd name="connsiteX77" fmla="*/ 1485900 w 1722120"/>
                <a:gd name="connsiteY77" fmla="*/ 68580 h 3299158"/>
                <a:gd name="connsiteX78" fmla="*/ 1531620 w 1722120"/>
                <a:gd name="connsiteY78" fmla="*/ 91440 h 3299158"/>
                <a:gd name="connsiteX79" fmla="*/ 1554480 w 1722120"/>
                <a:gd name="connsiteY79" fmla="*/ 114300 h 3299158"/>
                <a:gd name="connsiteX80" fmla="*/ 1577340 w 1722120"/>
                <a:gd name="connsiteY80" fmla="*/ 129540 h 3299158"/>
                <a:gd name="connsiteX81" fmla="*/ 1615440 w 1722120"/>
                <a:gd name="connsiteY81" fmla="*/ 167640 h 3299158"/>
                <a:gd name="connsiteX82" fmla="*/ 1630680 w 1722120"/>
                <a:gd name="connsiteY82" fmla="*/ 190500 h 3299158"/>
                <a:gd name="connsiteX83" fmla="*/ 1638300 w 1722120"/>
                <a:gd name="connsiteY83" fmla="*/ 266700 h 3299158"/>
                <a:gd name="connsiteX84" fmla="*/ 1645920 w 1722120"/>
                <a:gd name="connsiteY84" fmla="*/ 297180 h 3299158"/>
                <a:gd name="connsiteX85" fmla="*/ 1668780 w 1722120"/>
                <a:gd name="connsiteY85" fmla="*/ 320040 h 3299158"/>
                <a:gd name="connsiteX86" fmla="*/ 1699260 w 1722120"/>
                <a:gd name="connsiteY86" fmla="*/ 365760 h 3299158"/>
                <a:gd name="connsiteX87" fmla="*/ 1714500 w 1722120"/>
                <a:gd name="connsiteY87" fmla="*/ 388620 h 3299158"/>
                <a:gd name="connsiteX88" fmla="*/ 1722120 w 1722120"/>
                <a:gd name="connsiteY88" fmla="*/ 411480 h 3299158"/>
                <a:gd name="connsiteX89" fmla="*/ 1699260 w 1722120"/>
                <a:gd name="connsiteY89" fmla="*/ 502920 h 3299158"/>
                <a:gd name="connsiteX90" fmla="*/ 1691640 w 1722120"/>
                <a:gd name="connsiteY90" fmla="*/ 525780 h 3299158"/>
                <a:gd name="connsiteX91" fmla="*/ 1684020 w 1722120"/>
                <a:gd name="connsiteY91" fmla="*/ 579120 h 3299158"/>
                <a:gd name="connsiteX92" fmla="*/ 1668780 w 1722120"/>
                <a:gd name="connsiteY92" fmla="*/ 624840 h 3299158"/>
                <a:gd name="connsiteX93" fmla="*/ 1661160 w 1722120"/>
                <a:gd name="connsiteY93" fmla="*/ 647700 h 3299158"/>
                <a:gd name="connsiteX94" fmla="*/ 1653540 w 1722120"/>
                <a:gd name="connsiteY94" fmla="*/ 670560 h 3299158"/>
                <a:gd name="connsiteX95" fmla="*/ 1615440 w 1722120"/>
                <a:gd name="connsiteY95" fmla="*/ 739140 h 3299158"/>
                <a:gd name="connsiteX96" fmla="*/ 1569720 w 1722120"/>
                <a:gd name="connsiteY96" fmla="*/ 762000 h 3299158"/>
                <a:gd name="connsiteX97" fmla="*/ 1470660 w 1722120"/>
                <a:gd name="connsiteY97" fmla="*/ 754380 h 3299158"/>
                <a:gd name="connsiteX98" fmla="*/ 1424940 w 1722120"/>
                <a:gd name="connsiteY98" fmla="*/ 739140 h 3299158"/>
                <a:gd name="connsiteX99" fmla="*/ 1394460 w 1722120"/>
                <a:gd name="connsiteY99" fmla="*/ 731520 h 3299158"/>
                <a:gd name="connsiteX100" fmla="*/ 1234440 w 1722120"/>
                <a:gd name="connsiteY100" fmla="*/ 739140 h 3299158"/>
                <a:gd name="connsiteX101" fmla="*/ 1219200 w 1722120"/>
                <a:gd name="connsiteY101" fmla="*/ 762000 h 3299158"/>
                <a:gd name="connsiteX102" fmla="*/ 1196340 w 1722120"/>
                <a:gd name="connsiteY102" fmla="*/ 784860 h 3299158"/>
                <a:gd name="connsiteX103" fmla="*/ 1150620 w 1722120"/>
                <a:gd name="connsiteY103" fmla="*/ 815340 h 3299158"/>
                <a:gd name="connsiteX104" fmla="*/ 1127760 w 1722120"/>
                <a:gd name="connsiteY104" fmla="*/ 830580 h 3299158"/>
                <a:gd name="connsiteX105" fmla="*/ 1104900 w 1722120"/>
                <a:gd name="connsiteY105" fmla="*/ 853440 h 3299158"/>
                <a:gd name="connsiteX106" fmla="*/ 1074420 w 1722120"/>
                <a:gd name="connsiteY106" fmla="*/ 899160 h 3299158"/>
                <a:gd name="connsiteX107" fmla="*/ 1051560 w 1722120"/>
                <a:gd name="connsiteY107" fmla="*/ 914400 h 3299158"/>
                <a:gd name="connsiteX108" fmla="*/ 1036320 w 1722120"/>
                <a:gd name="connsiteY108" fmla="*/ 937260 h 3299158"/>
                <a:gd name="connsiteX109" fmla="*/ 998220 w 1722120"/>
                <a:gd name="connsiteY109" fmla="*/ 982980 h 3299158"/>
                <a:gd name="connsiteX110" fmla="*/ 982980 w 1722120"/>
                <a:gd name="connsiteY110" fmla="*/ 1028700 h 3299158"/>
                <a:gd name="connsiteX111" fmla="*/ 967740 w 1722120"/>
                <a:gd name="connsiteY111" fmla="*/ 1059180 h 3299158"/>
                <a:gd name="connsiteX112" fmla="*/ 952500 w 1722120"/>
                <a:gd name="connsiteY112" fmla="*/ 1104900 h 3299158"/>
                <a:gd name="connsiteX113" fmla="*/ 929640 w 1722120"/>
                <a:gd name="connsiteY113" fmla="*/ 1150620 h 3299158"/>
                <a:gd name="connsiteX114" fmla="*/ 914400 w 1722120"/>
                <a:gd name="connsiteY114" fmla="*/ 1173480 h 3299158"/>
                <a:gd name="connsiteX115" fmla="*/ 922020 w 1722120"/>
                <a:gd name="connsiteY115" fmla="*/ 1203960 h 3299158"/>
                <a:gd name="connsiteX116" fmla="*/ 967740 w 1722120"/>
                <a:gd name="connsiteY116" fmla="*/ 1232535 h 3299158"/>
                <a:gd name="connsiteX117" fmla="*/ 982980 w 1722120"/>
                <a:gd name="connsiteY117" fmla="*/ 1325880 h 3299158"/>
                <a:gd name="connsiteX118" fmla="*/ 967740 w 1722120"/>
                <a:gd name="connsiteY118" fmla="*/ 1371600 h 3299158"/>
                <a:gd name="connsiteX119" fmla="*/ 937260 w 1722120"/>
                <a:gd name="connsiteY119" fmla="*/ 1417320 h 3299158"/>
                <a:gd name="connsiteX120" fmla="*/ 922020 w 1722120"/>
                <a:gd name="connsiteY120" fmla="*/ 1463040 h 3299158"/>
                <a:gd name="connsiteX121" fmla="*/ 891540 w 1722120"/>
                <a:gd name="connsiteY121" fmla="*/ 1508760 h 3299158"/>
                <a:gd name="connsiteX122" fmla="*/ 853440 w 1722120"/>
                <a:gd name="connsiteY122" fmla="*/ 1554480 h 3299158"/>
                <a:gd name="connsiteX123" fmla="*/ 845820 w 1722120"/>
                <a:gd name="connsiteY123" fmla="*/ 1584960 h 3299158"/>
                <a:gd name="connsiteX124" fmla="*/ 830580 w 1722120"/>
                <a:gd name="connsiteY124" fmla="*/ 1706880 h 3299158"/>
                <a:gd name="connsiteX125" fmla="*/ 815340 w 1722120"/>
                <a:gd name="connsiteY125" fmla="*/ 1729740 h 3299158"/>
                <a:gd name="connsiteX126" fmla="*/ 807720 w 1722120"/>
                <a:gd name="connsiteY126" fmla="*/ 1760220 h 3299158"/>
                <a:gd name="connsiteX127" fmla="*/ 784860 w 1722120"/>
                <a:gd name="connsiteY127" fmla="*/ 1950720 h 3299158"/>
                <a:gd name="connsiteX128" fmla="*/ 777240 w 1722120"/>
                <a:gd name="connsiteY128" fmla="*/ 2004060 h 3299158"/>
                <a:gd name="connsiteX129" fmla="*/ 784860 w 1722120"/>
                <a:gd name="connsiteY129" fmla="*/ 2171700 h 3299158"/>
                <a:gd name="connsiteX130" fmla="*/ 792480 w 1722120"/>
                <a:gd name="connsiteY130" fmla="*/ 2202180 h 3299158"/>
                <a:gd name="connsiteX131" fmla="*/ 815340 w 1722120"/>
                <a:gd name="connsiteY131" fmla="*/ 2541270 h 3299158"/>
                <a:gd name="connsiteX132" fmla="*/ 828675 w 1722120"/>
                <a:gd name="connsiteY132" fmla="*/ 2798445 h 3299158"/>
                <a:gd name="connsiteX133" fmla="*/ 828675 w 1722120"/>
                <a:gd name="connsiteY133" fmla="*/ 3055620 h 3299158"/>
                <a:gd name="connsiteX134" fmla="*/ 822960 w 1722120"/>
                <a:gd name="connsiteY134" fmla="*/ 3276600 h 3299158"/>
                <a:gd name="connsiteX135" fmla="*/ 777240 w 1722120"/>
                <a:gd name="connsiteY135" fmla="*/ 3291840 h 3299158"/>
                <a:gd name="connsiteX136" fmla="*/ 438150 w 1722120"/>
                <a:gd name="connsiteY136" fmla="*/ 3286125 h 3299158"/>
                <a:gd name="connsiteX137" fmla="*/ 308610 w 1722120"/>
                <a:gd name="connsiteY137" fmla="*/ 3280410 h 3299158"/>
                <a:gd name="connsiteX0" fmla="*/ 308610 w 1722120"/>
                <a:gd name="connsiteY0" fmla="*/ 3280410 h 3299158"/>
                <a:gd name="connsiteX1" fmla="*/ 300990 w 1722120"/>
                <a:gd name="connsiteY1" fmla="*/ 3219450 h 3299158"/>
                <a:gd name="connsiteX2" fmla="*/ 304800 w 1722120"/>
                <a:gd name="connsiteY2" fmla="*/ 3192780 h 3299158"/>
                <a:gd name="connsiteX3" fmla="*/ 297180 w 1722120"/>
                <a:gd name="connsiteY3" fmla="*/ 3101340 h 3299158"/>
                <a:gd name="connsiteX4" fmla="*/ 289560 w 1722120"/>
                <a:gd name="connsiteY4" fmla="*/ 3055620 h 3299158"/>
                <a:gd name="connsiteX5" fmla="*/ 274320 w 1722120"/>
                <a:gd name="connsiteY5" fmla="*/ 2948940 h 3299158"/>
                <a:gd name="connsiteX6" fmla="*/ 266700 w 1722120"/>
                <a:gd name="connsiteY6" fmla="*/ 2796540 h 3299158"/>
                <a:gd name="connsiteX7" fmla="*/ 259080 w 1722120"/>
                <a:gd name="connsiteY7" fmla="*/ 2766060 h 3299158"/>
                <a:gd name="connsiteX8" fmla="*/ 243840 w 1722120"/>
                <a:gd name="connsiteY8" fmla="*/ 2674620 h 3299158"/>
                <a:gd name="connsiteX9" fmla="*/ 236220 w 1722120"/>
                <a:gd name="connsiteY9" fmla="*/ 2575560 h 3299158"/>
                <a:gd name="connsiteX10" fmla="*/ 228600 w 1722120"/>
                <a:gd name="connsiteY10" fmla="*/ 2423160 h 3299158"/>
                <a:gd name="connsiteX11" fmla="*/ 213360 w 1722120"/>
                <a:gd name="connsiteY11" fmla="*/ 2324100 h 3299158"/>
                <a:gd name="connsiteX12" fmla="*/ 205740 w 1722120"/>
                <a:gd name="connsiteY12" fmla="*/ 2270760 h 3299158"/>
                <a:gd name="connsiteX13" fmla="*/ 179070 w 1722120"/>
                <a:gd name="connsiteY13" fmla="*/ 1844040 h 3299158"/>
                <a:gd name="connsiteX14" fmla="*/ 190500 w 1722120"/>
                <a:gd name="connsiteY14" fmla="*/ 1143000 h 3299158"/>
                <a:gd name="connsiteX15" fmla="*/ 182880 w 1722120"/>
                <a:gd name="connsiteY15" fmla="*/ 1120140 h 3299158"/>
                <a:gd name="connsiteX16" fmla="*/ 167640 w 1722120"/>
                <a:gd name="connsiteY16" fmla="*/ 1059180 h 3299158"/>
                <a:gd name="connsiteX17" fmla="*/ 160020 w 1722120"/>
                <a:gd name="connsiteY17" fmla="*/ 1036320 h 3299158"/>
                <a:gd name="connsiteX18" fmla="*/ 114300 w 1722120"/>
                <a:gd name="connsiteY18" fmla="*/ 990600 h 3299158"/>
                <a:gd name="connsiteX19" fmla="*/ 99060 w 1722120"/>
                <a:gd name="connsiteY19" fmla="*/ 967740 h 3299158"/>
                <a:gd name="connsiteX20" fmla="*/ 53340 w 1722120"/>
                <a:gd name="connsiteY20" fmla="*/ 922020 h 3299158"/>
                <a:gd name="connsiteX21" fmla="*/ 30480 w 1722120"/>
                <a:gd name="connsiteY21" fmla="*/ 876300 h 3299158"/>
                <a:gd name="connsiteX22" fmla="*/ 7620 w 1722120"/>
                <a:gd name="connsiteY22" fmla="*/ 830580 h 3299158"/>
                <a:gd name="connsiteX23" fmla="*/ 0 w 1722120"/>
                <a:gd name="connsiteY23" fmla="*/ 769620 h 3299158"/>
                <a:gd name="connsiteX24" fmla="*/ 15240 w 1722120"/>
                <a:gd name="connsiteY24" fmla="*/ 708660 h 3299158"/>
                <a:gd name="connsiteX25" fmla="*/ 30480 w 1722120"/>
                <a:gd name="connsiteY25" fmla="*/ 685800 h 3299158"/>
                <a:gd name="connsiteX26" fmla="*/ 53340 w 1722120"/>
                <a:gd name="connsiteY26" fmla="*/ 640080 h 3299158"/>
                <a:gd name="connsiteX27" fmla="*/ 68580 w 1722120"/>
                <a:gd name="connsiteY27" fmla="*/ 548640 h 3299158"/>
                <a:gd name="connsiteX28" fmla="*/ 76200 w 1722120"/>
                <a:gd name="connsiteY28" fmla="*/ 525780 h 3299158"/>
                <a:gd name="connsiteX29" fmla="*/ 91440 w 1722120"/>
                <a:gd name="connsiteY29" fmla="*/ 502920 h 3299158"/>
                <a:gd name="connsiteX30" fmla="*/ 99060 w 1722120"/>
                <a:gd name="connsiteY30" fmla="*/ 472440 h 3299158"/>
                <a:gd name="connsiteX31" fmla="*/ 160020 w 1722120"/>
                <a:gd name="connsiteY31" fmla="*/ 457200 h 3299158"/>
                <a:gd name="connsiteX32" fmla="*/ 167640 w 1722120"/>
                <a:gd name="connsiteY32" fmla="*/ 434340 h 3299158"/>
                <a:gd name="connsiteX33" fmla="*/ 175260 w 1722120"/>
                <a:gd name="connsiteY33" fmla="*/ 342900 h 3299158"/>
                <a:gd name="connsiteX34" fmla="*/ 220980 w 1722120"/>
                <a:gd name="connsiteY34" fmla="*/ 327660 h 3299158"/>
                <a:gd name="connsiteX35" fmla="*/ 243840 w 1722120"/>
                <a:gd name="connsiteY35" fmla="*/ 320040 h 3299158"/>
                <a:gd name="connsiteX36" fmla="*/ 266700 w 1722120"/>
                <a:gd name="connsiteY36" fmla="*/ 312420 h 3299158"/>
                <a:gd name="connsiteX37" fmla="*/ 289560 w 1722120"/>
                <a:gd name="connsiteY37" fmla="*/ 297180 h 3299158"/>
                <a:gd name="connsiteX38" fmla="*/ 335280 w 1722120"/>
                <a:gd name="connsiteY38" fmla="*/ 281940 h 3299158"/>
                <a:gd name="connsiteX39" fmla="*/ 358140 w 1722120"/>
                <a:gd name="connsiteY39" fmla="*/ 274320 h 3299158"/>
                <a:gd name="connsiteX40" fmla="*/ 381000 w 1722120"/>
                <a:gd name="connsiteY40" fmla="*/ 266700 h 3299158"/>
                <a:gd name="connsiteX41" fmla="*/ 403860 w 1722120"/>
                <a:gd name="connsiteY41" fmla="*/ 259080 h 3299158"/>
                <a:gd name="connsiteX42" fmla="*/ 434340 w 1722120"/>
                <a:gd name="connsiteY42" fmla="*/ 251460 h 3299158"/>
                <a:gd name="connsiteX43" fmla="*/ 510540 w 1722120"/>
                <a:gd name="connsiteY43" fmla="*/ 228600 h 3299158"/>
                <a:gd name="connsiteX44" fmla="*/ 533400 w 1722120"/>
                <a:gd name="connsiteY44" fmla="*/ 251460 h 3299158"/>
                <a:gd name="connsiteX45" fmla="*/ 563880 w 1722120"/>
                <a:gd name="connsiteY45" fmla="*/ 297180 h 3299158"/>
                <a:gd name="connsiteX46" fmla="*/ 556260 w 1722120"/>
                <a:gd name="connsiteY46" fmla="*/ 358140 h 3299158"/>
                <a:gd name="connsiteX47" fmla="*/ 548640 w 1722120"/>
                <a:gd name="connsiteY47" fmla="*/ 381000 h 3299158"/>
                <a:gd name="connsiteX48" fmla="*/ 556260 w 1722120"/>
                <a:gd name="connsiteY48" fmla="*/ 449580 h 3299158"/>
                <a:gd name="connsiteX49" fmla="*/ 670560 w 1722120"/>
                <a:gd name="connsiteY49" fmla="*/ 434340 h 3299158"/>
                <a:gd name="connsiteX50" fmla="*/ 701040 w 1722120"/>
                <a:gd name="connsiteY50" fmla="*/ 419100 h 3299158"/>
                <a:gd name="connsiteX51" fmla="*/ 746760 w 1722120"/>
                <a:gd name="connsiteY51" fmla="*/ 403860 h 3299158"/>
                <a:gd name="connsiteX52" fmla="*/ 792480 w 1722120"/>
                <a:gd name="connsiteY52" fmla="*/ 388620 h 3299158"/>
                <a:gd name="connsiteX53" fmla="*/ 815340 w 1722120"/>
                <a:gd name="connsiteY53" fmla="*/ 381000 h 3299158"/>
                <a:gd name="connsiteX54" fmla="*/ 822960 w 1722120"/>
                <a:gd name="connsiteY54" fmla="*/ 358140 h 3299158"/>
                <a:gd name="connsiteX55" fmla="*/ 845820 w 1722120"/>
                <a:gd name="connsiteY55" fmla="*/ 335280 h 3299158"/>
                <a:gd name="connsiteX56" fmla="*/ 861060 w 1722120"/>
                <a:gd name="connsiteY56" fmla="*/ 312420 h 3299158"/>
                <a:gd name="connsiteX57" fmla="*/ 838200 w 1722120"/>
                <a:gd name="connsiteY57" fmla="*/ 259080 h 3299158"/>
                <a:gd name="connsiteX58" fmla="*/ 815340 w 1722120"/>
                <a:gd name="connsiteY58" fmla="*/ 251460 h 3299158"/>
                <a:gd name="connsiteX59" fmla="*/ 838200 w 1722120"/>
                <a:gd name="connsiteY59" fmla="*/ 228600 h 3299158"/>
                <a:gd name="connsiteX60" fmla="*/ 853440 w 1722120"/>
                <a:gd name="connsiteY60" fmla="*/ 205740 h 3299158"/>
                <a:gd name="connsiteX61" fmla="*/ 876300 w 1722120"/>
                <a:gd name="connsiteY61" fmla="*/ 198120 h 3299158"/>
                <a:gd name="connsiteX62" fmla="*/ 929640 w 1722120"/>
                <a:gd name="connsiteY62" fmla="*/ 160020 h 3299158"/>
                <a:gd name="connsiteX63" fmla="*/ 952500 w 1722120"/>
                <a:gd name="connsiteY63" fmla="*/ 152400 h 3299158"/>
                <a:gd name="connsiteX64" fmla="*/ 990600 w 1722120"/>
                <a:gd name="connsiteY64" fmla="*/ 106680 h 3299158"/>
                <a:gd name="connsiteX65" fmla="*/ 1013460 w 1722120"/>
                <a:gd name="connsiteY65" fmla="*/ 99060 h 3299158"/>
                <a:gd name="connsiteX66" fmla="*/ 1036320 w 1722120"/>
                <a:gd name="connsiteY66" fmla="*/ 83820 h 3299158"/>
                <a:gd name="connsiteX67" fmla="*/ 1059180 w 1722120"/>
                <a:gd name="connsiteY67" fmla="*/ 76200 h 3299158"/>
                <a:gd name="connsiteX68" fmla="*/ 1082040 w 1722120"/>
                <a:gd name="connsiteY68" fmla="*/ 60960 h 3299158"/>
                <a:gd name="connsiteX69" fmla="*/ 1112520 w 1722120"/>
                <a:gd name="connsiteY69" fmla="*/ 53340 h 3299158"/>
                <a:gd name="connsiteX70" fmla="*/ 1158240 w 1722120"/>
                <a:gd name="connsiteY70" fmla="*/ 38100 h 3299158"/>
                <a:gd name="connsiteX71" fmla="*/ 1181100 w 1722120"/>
                <a:gd name="connsiteY71" fmla="*/ 15240 h 3299158"/>
                <a:gd name="connsiteX72" fmla="*/ 1264920 w 1722120"/>
                <a:gd name="connsiteY72" fmla="*/ 0 h 3299158"/>
                <a:gd name="connsiteX73" fmla="*/ 1363980 w 1722120"/>
                <a:gd name="connsiteY73" fmla="*/ 7620 h 3299158"/>
                <a:gd name="connsiteX74" fmla="*/ 1386840 w 1722120"/>
                <a:gd name="connsiteY74" fmla="*/ 22860 h 3299158"/>
                <a:gd name="connsiteX75" fmla="*/ 1409700 w 1722120"/>
                <a:gd name="connsiteY75" fmla="*/ 30480 h 3299158"/>
                <a:gd name="connsiteX76" fmla="*/ 1432560 w 1722120"/>
                <a:gd name="connsiteY76" fmla="*/ 45720 h 3299158"/>
                <a:gd name="connsiteX77" fmla="*/ 1485900 w 1722120"/>
                <a:gd name="connsiteY77" fmla="*/ 68580 h 3299158"/>
                <a:gd name="connsiteX78" fmla="*/ 1531620 w 1722120"/>
                <a:gd name="connsiteY78" fmla="*/ 91440 h 3299158"/>
                <a:gd name="connsiteX79" fmla="*/ 1554480 w 1722120"/>
                <a:gd name="connsiteY79" fmla="*/ 114300 h 3299158"/>
                <a:gd name="connsiteX80" fmla="*/ 1577340 w 1722120"/>
                <a:gd name="connsiteY80" fmla="*/ 129540 h 3299158"/>
                <a:gd name="connsiteX81" fmla="*/ 1615440 w 1722120"/>
                <a:gd name="connsiteY81" fmla="*/ 167640 h 3299158"/>
                <a:gd name="connsiteX82" fmla="*/ 1630680 w 1722120"/>
                <a:gd name="connsiteY82" fmla="*/ 190500 h 3299158"/>
                <a:gd name="connsiteX83" fmla="*/ 1638300 w 1722120"/>
                <a:gd name="connsiteY83" fmla="*/ 266700 h 3299158"/>
                <a:gd name="connsiteX84" fmla="*/ 1645920 w 1722120"/>
                <a:gd name="connsiteY84" fmla="*/ 297180 h 3299158"/>
                <a:gd name="connsiteX85" fmla="*/ 1668780 w 1722120"/>
                <a:gd name="connsiteY85" fmla="*/ 320040 h 3299158"/>
                <a:gd name="connsiteX86" fmla="*/ 1699260 w 1722120"/>
                <a:gd name="connsiteY86" fmla="*/ 365760 h 3299158"/>
                <a:gd name="connsiteX87" fmla="*/ 1714500 w 1722120"/>
                <a:gd name="connsiteY87" fmla="*/ 388620 h 3299158"/>
                <a:gd name="connsiteX88" fmla="*/ 1722120 w 1722120"/>
                <a:gd name="connsiteY88" fmla="*/ 411480 h 3299158"/>
                <a:gd name="connsiteX89" fmla="*/ 1699260 w 1722120"/>
                <a:gd name="connsiteY89" fmla="*/ 502920 h 3299158"/>
                <a:gd name="connsiteX90" fmla="*/ 1691640 w 1722120"/>
                <a:gd name="connsiteY90" fmla="*/ 525780 h 3299158"/>
                <a:gd name="connsiteX91" fmla="*/ 1684020 w 1722120"/>
                <a:gd name="connsiteY91" fmla="*/ 579120 h 3299158"/>
                <a:gd name="connsiteX92" fmla="*/ 1668780 w 1722120"/>
                <a:gd name="connsiteY92" fmla="*/ 624840 h 3299158"/>
                <a:gd name="connsiteX93" fmla="*/ 1661160 w 1722120"/>
                <a:gd name="connsiteY93" fmla="*/ 647700 h 3299158"/>
                <a:gd name="connsiteX94" fmla="*/ 1653540 w 1722120"/>
                <a:gd name="connsiteY94" fmla="*/ 670560 h 3299158"/>
                <a:gd name="connsiteX95" fmla="*/ 1615440 w 1722120"/>
                <a:gd name="connsiteY95" fmla="*/ 739140 h 3299158"/>
                <a:gd name="connsiteX96" fmla="*/ 1569720 w 1722120"/>
                <a:gd name="connsiteY96" fmla="*/ 762000 h 3299158"/>
                <a:gd name="connsiteX97" fmla="*/ 1470660 w 1722120"/>
                <a:gd name="connsiteY97" fmla="*/ 754380 h 3299158"/>
                <a:gd name="connsiteX98" fmla="*/ 1424940 w 1722120"/>
                <a:gd name="connsiteY98" fmla="*/ 739140 h 3299158"/>
                <a:gd name="connsiteX99" fmla="*/ 1394460 w 1722120"/>
                <a:gd name="connsiteY99" fmla="*/ 731520 h 3299158"/>
                <a:gd name="connsiteX100" fmla="*/ 1234440 w 1722120"/>
                <a:gd name="connsiteY100" fmla="*/ 739140 h 3299158"/>
                <a:gd name="connsiteX101" fmla="*/ 1219200 w 1722120"/>
                <a:gd name="connsiteY101" fmla="*/ 762000 h 3299158"/>
                <a:gd name="connsiteX102" fmla="*/ 1196340 w 1722120"/>
                <a:gd name="connsiteY102" fmla="*/ 784860 h 3299158"/>
                <a:gd name="connsiteX103" fmla="*/ 1150620 w 1722120"/>
                <a:gd name="connsiteY103" fmla="*/ 815340 h 3299158"/>
                <a:gd name="connsiteX104" fmla="*/ 1127760 w 1722120"/>
                <a:gd name="connsiteY104" fmla="*/ 830580 h 3299158"/>
                <a:gd name="connsiteX105" fmla="*/ 1104900 w 1722120"/>
                <a:gd name="connsiteY105" fmla="*/ 853440 h 3299158"/>
                <a:gd name="connsiteX106" fmla="*/ 1074420 w 1722120"/>
                <a:gd name="connsiteY106" fmla="*/ 899160 h 3299158"/>
                <a:gd name="connsiteX107" fmla="*/ 1051560 w 1722120"/>
                <a:gd name="connsiteY107" fmla="*/ 914400 h 3299158"/>
                <a:gd name="connsiteX108" fmla="*/ 1036320 w 1722120"/>
                <a:gd name="connsiteY108" fmla="*/ 937260 h 3299158"/>
                <a:gd name="connsiteX109" fmla="*/ 998220 w 1722120"/>
                <a:gd name="connsiteY109" fmla="*/ 982980 h 3299158"/>
                <a:gd name="connsiteX110" fmla="*/ 982980 w 1722120"/>
                <a:gd name="connsiteY110" fmla="*/ 1028700 h 3299158"/>
                <a:gd name="connsiteX111" fmla="*/ 967740 w 1722120"/>
                <a:gd name="connsiteY111" fmla="*/ 1059180 h 3299158"/>
                <a:gd name="connsiteX112" fmla="*/ 952500 w 1722120"/>
                <a:gd name="connsiteY112" fmla="*/ 1104900 h 3299158"/>
                <a:gd name="connsiteX113" fmla="*/ 929640 w 1722120"/>
                <a:gd name="connsiteY113" fmla="*/ 1150620 h 3299158"/>
                <a:gd name="connsiteX114" fmla="*/ 914400 w 1722120"/>
                <a:gd name="connsiteY114" fmla="*/ 1173480 h 3299158"/>
                <a:gd name="connsiteX115" fmla="*/ 922020 w 1722120"/>
                <a:gd name="connsiteY115" fmla="*/ 1203960 h 3299158"/>
                <a:gd name="connsiteX116" fmla="*/ 967740 w 1722120"/>
                <a:gd name="connsiteY116" fmla="*/ 1232535 h 3299158"/>
                <a:gd name="connsiteX117" fmla="*/ 982980 w 1722120"/>
                <a:gd name="connsiteY117" fmla="*/ 1325880 h 3299158"/>
                <a:gd name="connsiteX118" fmla="*/ 967740 w 1722120"/>
                <a:gd name="connsiteY118" fmla="*/ 1371600 h 3299158"/>
                <a:gd name="connsiteX119" fmla="*/ 937260 w 1722120"/>
                <a:gd name="connsiteY119" fmla="*/ 1417320 h 3299158"/>
                <a:gd name="connsiteX120" fmla="*/ 922020 w 1722120"/>
                <a:gd name="connsiteY120" fmla="*/ 1463040 h 3299158"/>
                <a:gd name="connsiteX121" fmla="*/ 891540 w 1722120"/>
                <a:gd name="connsiteY121" fmla="*/ 1508760 h 3299158"/>
                <a:gd name="connsiteX122" fmla="*/ 853440 w 1722120"/>
                <a:gd name="connsiteY122" fmla="*/ 1554480 h 3299158"/>
                <a:gd name="connsiteX123" fmla="*/ 845820 w 1722120"/>
                <a:gd name="connsiteY123" fmla="*/ 1584960 h 3299158"/>
                <a:gd name="connsiteX124" fmla="*/ 830580 w 1722120"/>
                <a:gd name="connsiteY124" fmla="*/ 1706880 h 3299158"/>
                <a:gd name="connsiteX125" fmla="*/ 815340 w 1722120"/>
                <a:gd name="connsiteY125" fmla="*/ 1729740 h 3299158"/>
                <a:gd name="connsiteX126" fmla="*/ 807720 w 1722120"/>
                <a:gd name="connsiteY126" fmla="*/ 1760220 h 3299158"/>
                <a:gd name="connsiteX127" fmla="*/ 784860 w 1722120"/>
                <a:gd name="connsiteY127" fmla="*/ 1950720 h 3299158"/>
                <a:gd name="connsiteX128" fmla="*/ 777240 w 1722120"/>
                <a:gd name="connsiteY128" fmla="*/ 2004060 h 3299158"/>
                <a:gd name="connsiteX129" fmla="*/ 784860 w 1722120"/>
                <a:gd name="connsiteY129" fmla="*/ 2171700 h 3299158"/>
                <a:gd name="connsiteX130" fmla="*/ 792480 w 1722120"/>
                <a:gd name="connsiteY130" fmla="*/ 2202180 h 3299158"/>
                <a:gd name="connsiteX131" fmla="*/ 815340 w 1722120"/>
                <a:gd name="connsiteY131" fmla="*/ 2541270 h 3299158"/>
                <a:gd name="connsiteX132" fmla="*/ 828675 w 1722120"/>
                <a:gd name="connsiteY132" fmla="*/ 2798445 h 3299158"/>
                <a:gd name="connsiteX133" fmla="*/ 828675 w 1722120"/>
                <a:gd name="connsiteY133" fmla="*/ 3055620 h 3299158"/>
                <a:gd name="connsiteX134" fmla="*/ 822960 w 1722120"/>
                <a:gd name="connsiteY134" fmla="*/ 3276600 h 3299158"/>
                <a:gd name="connsiteX135" fmla="*/ 777240 w 1722120"/>
                <a:gd name="connsiteY135" fmla="*/ 3291840 h 3299158"/>
                <a:gd name="connsiteX136" fmla="*/ 438150 w 1722120"/>
                <a:gd name="connsiteY136" fmla="*/ 3286125 h 3299158"/>
                <a:gd name="connsiteX137" fmla="*/ 308610 w 1722120"/>
                <a:gd name="connsiteY137" fmla="*/ 3280410 h 3299158"/>
                <a:gd name="connsiteX0" fmla="*/ 308610 w 1722120"/>
                <a:gd name="connsiteY0" fmla="*/ 3280410 h 3299158"/>
                <a:gd name="connsiteX1" fmla="*/ 300990 w 1722120"/>
                <a:gd name="connsiteY1" fmla="*/ 3219450 h 3299158"/>
                <a:gd name="connsiteX2" fmla="*/ 304800 w 1722120"/>
                <a:gd name="connsiteY2" fmla="*/ 3192780 h 3299158"/>
                <a:gd name="connsiteX3" fmla="*/ 297180 w 1722120"/>
                <a:gd name="connsiteY3" fmla="*/ 3101340 h 3299158"/>
                <a:gd name="connsiteX4" fmla="*/ 289560 w 1722120"/>
                <a:gd name="connsiteY4" fmla="*/ 3055620 h 3299158"/>
                <a:gd name="connsiteX5" fmla="*/ 274320 w 1722120"/>
                <a:gd name="connsiteY5" fmla="*/ 2948940 h 3299158"/>
                <a:gd name="connsiteX6" fmla="*/ 266700 w 1722120"/>
                <a:gd name="connsiteY6" fmla="*/ 2796540 h 3299158"/>
                <a:gd name="connsiteX7" fmla="*/ 259080 w 1722120"/>
                <a:gd name="connsiteY7" fmla="*/ 2766060 h 3299158"/>
                <a:gd name="connsiteX8" fmla="*/ 243840 w 1722120"/>
                <a:gd name="connsiteY8" fmla="*/ 2674620 h 3299158"/>
                <a:gd name="connsiteX9" fmla="*/ 236220 w 1722120"/>
                <a:gd name="connsiteY9" fmla="*/ 2575560 h 3299158"/>
                <a:gd name="connsiteX10" fmla="*/ 228600 w 1722120"/>
                <a:gd name="connsiteY10" fmla="*/ 2423160 h 3299158"/>
                <a:gd name="connsiteX11" fmla="*/ 213360 w 1722120"/>
                <a:gd name="connsiteY11" fmla="*/ 2324100 h 3299158"/>
                <a:gd name="connsiteX12" fmla="*/ 205740 w 1722120"/>
                <a:gd name="connsiteY12" fmla="*/ 2270760 h 3299158"/>
                <a:gd name="connsiteX13" fmla="*/ 179070 w 1722120"/>
                <a:gd name="connsiteY13" fmla="*/ 1844040 h 3299158"/>
                <a:gd name="connsiteX14" fmla="*/ 190500 w 1722120"/>
                <a:gd name="connsiteY14" fmla="*/ 1143000 h 3299158"/>
                <a:gd name="connsiteX15" fmla="*/ 182880 w 1722120"/>
                <a:gd name="connsiteY15" fmla="*/ 1120140 h 3299158"/>
                <a:gd name="connsiteX16" fmla="*/ 167640 w 1722120"/>
                <a:gd name="connsiteY16" fmla="*/ 1059180 h 3299158"/>
                <a:gd name="connsiteX17" fmla="*/ 160020 w 1722120"/>
                <a:gd name="connsiteY17" fmla="*/ 1036320 h 3299158"/>
                <a:gd name="connsiteX18" fmla="*/ 114300 w 1722120"/>
                <a:gd name="connsiteY18" fmla="*/ 990600 h 3299158"/>
                <a:gd name="connsiteX19" fmla="*/ 99060 w 1722120"/>
                <a:gd name="connsiteY19" fmla="*/ 967740 h 3299158"/>
                <a:gd name="connsiteX20" fmla="*/ 53340 w 1722120"/>
                <a:gd name="connsiteY20" fmla="*/ 922020 h 3299158"/>
                <a:gd name="connsiteX21" fmla="*/ 30480 w 1722120"/>
                <a:gd name="connsiteY21" fmla="*/ 876300 h 3299158"/>
                <a:gd name="connsiteX22" fmla="*/ 7620 w 1722120"/>
                <a:gd name="connsiteY22" fmla="*/ 830580 h 3299158"/>
                <a:gd name="connsiteX23" fmla="*/ 0 w 1722120"/>
                <a:gd name="connsiteY23" fmla="*/ 769620 h 3299158"/>
                <a:gd name="connsiteX24" fmla="*/ 15240 w 1722120"/>
                <a:gd name="connsiteY24" fmla="*/ 708660 h 3299158"/>
                <a:gd name="connsiteX25" fmla="*/ 30480 w 1722120"/>
                <a:gd name="connsiteY25" fmla="*/ 685800 h 3299158"/>
                <a:gd name="connsiteX26" fmla="*/ 53340 w 1722120"/>
                <a:gd name="connsiteY26" fmla="*/ 640080 h 3299158"/>
                <a:gd name="connsiteX27" fmla="*/ 68580 w 1722120"/>
                <a:gd name="connsiteY27" fmla="*/ 548640 h 3299158"/>
                <a:gd name="connsiteX28" fmla="*/ 76200 w 1722120"/>
                <a:gd name="connsiteY28" fmla="*/ 525780 h 3299158"/>
                <a:gd name="connsiteX29" fmla="*/ 91440 w 1722120"/>
                <a:gd name="connsiteY29" fmla="*/ 502920 h 3299158"/>
                <a:gd name="connsiteX30" fmla="*/ 99060 w 1722120"/>
                <a:gd name="connsiteY30" fmla="*/ 472440 h 3299158"/>
                <a:gd name="connsiteX31" fmla="*/ 160020 w 1722120"/>
                <a:gd name="connsiteY31" fmla="*/ 457200 h 3299158"/>
                <a:gd name="connsiteX32" fmla="*/ 167640 w 1722120"/>
                <a:gd name="connsiteY32" fmla="*/ 434340 h 3299158"/>
                <a:gd name="connsiteX33" fmla="*/ 175260 w 1722120"/>
                <a:gd name="connsiteY33" fmla="*/ 342900 h 3299158"/>
                <a:gd name="connsiteX34" fmla="*/ 220980 w 1722120"/>
                <a:gd name="connsiteY34" fmla="*/ 327660 h 3299158"/>
                <a:gd name="connsiteX35" fmla="*/ 243840 w 1722120"/>
                <a:gd name="connsiteY35" fmla="*/ 320040 h 3299158"/>
                <a:gd name="connsiteX36" fmla="*/ 266700 w 1722120"/>
                <a:gd name="connsiteY36" fmla="*/ 312420 h 3299158"/>
                <a:gd name="connsiteX37" fmla="*/ 289560 w 1722120"/>
                <a:gd name="connsiteY37" fmla="*/ 297180 h 3299158"/>
                <a:gd name="connsiteX38" fmla="*/ 335280 w 1722120"/>
                <a:gd name="connsiteY38" fmla="*/ 281940 h 3299158"/>
                <a:gd name="connsiteX39" fmla="*/ 358140 w 1722120"/>
                <a:gd name="connsiteY39" fmla="*/ 274320 h 3299158"/>
                <a:gd name="connsiteX40" fmla="*/ 381000 w 1722120"/>
                <a:gd name="connsiteY40" fmla="*/ 266700 h 3299158"/>
                <a:gd name="connsiteX41" fmla="*/ 403860 w 1722120"/>
                <a:gd name="connsiteY41" fmla="*/ 259080 h 3299158"/>
                <a:gd name="connsiteX42" fmla="*/ 434340 w 1722120"/>
                <a:gd name="connsiteY42" fmla="*/ 251460 h 3299158"/>
                <a:gd name="connsiteX43" fmla="*/ 510540 w 1722120"/>
                <a:gd name="connsiteY43" fmla="*/ 228600 h 3299158"/>
                <a:gd name="connsiteX44" fmla="*/ 533400 w 1722120"/>
                <a:gd name="connsiteY44" fmla="*/ 251460 h 3299158"/>
                <a:gd name="connsiteX45" fmla="*/ 563880 w 1722120"/>
                <a:gd name="connsiteY45" fmla="*/ 297180 h 3299158"/>
                <a:gd name="connsiteX46" fmla="*/ 556260 w 1722120"/>
                <a:gd name="connsiteY46" fmla="*/ 358140 h 3299158"/>
                <a:gd name="connsiteX47" fmla="*/ 548640 w 1722120"/>
                <a:gd name="connsiteY47" fmla="*/ 381000 h 3299158"/>
                <a:gd name="connsiteX48" fmla="*/ 556260 w 1722120"/>
                <a:gd name="connsiteY48" fmla="*/ 449580 h 3299158"/>
                <a:gd name="connsiteX49" fmla="*/ 670560 w 1722120"/>
                <a:gd name="connsiteY49" fmla="*/ 434340 h 3299158"/>
                <a:gd name="connsiteX50" fmla="*/ 701040 w 1722120"/>
                <a:gd name="connsiteY50" fmla="*/ 419100 h 3299158"/>
                <a:gd name="connsiteX51" fmla="*/ 746760 w 1722120"/>
                <a:gd name="connsiteY51" fmla="*/ 403860 h 3299158"/>
                <a:gd name="connsiteX52" fmla="*/ 792480 w 1722120"/>
                <a:gd name="connsiteY52" fmla="*/ 388620 h 3299158"/>
                <a:gd name="connsiteX53" fmla="*/ 815340 w 1722120"/>
                <a:gd name="connsiteY53" fmla="*/ 381000 h 3299158"/>
                <a:gd name="connsiteX54" fmla="*/ 822960 w 1722120"/>
                <a:gd name="connsiteY54" fmla="*/ 358140 h 3299158"/>
                <a:gd name="connsiteX55" fmla="*/ 845820 w 1722120"/>
                <a:gd name="connsiteY55" fmla="*/ 335280 h 3299158"/>
                <a:gd name="connsiteX56" fmla="*/ 861060 w 1722120"/>
                <a:gd name="connsiteY56" fmla="*/ 312420 h 3299158"/>
                <a:gd name="connsiteX57" fmla="*/ 838200 w 1722120"/>
                <a:gd name="connsiteY57" fmla="*/ 259080 h 3299158"/>
                <a:gd name="connsiteX58" fmla="*/ 815340 w 1722120"/>
                <a:gd name="connsiteY58" fmla="*/ 251460 h 3299158"/>
                <a:gd name="connsiteX59" fmla="*/ 838200 w 1722120"/>
                <a:gd name="connsiteY59" fmla="*/ 228600 h 3299158"/>
                <a:gd name="connsiteX60" fmla="*/ 853440 w 1722120"/>
                <a:gd name="connsiteY60" fmla="*/ 205740 h 3299158"/>
                <a:gd name="connsiteX61" fmla="*/ 876300 w 1722120"/>
                <a:gd name="connsiteY61" fmla="*/ 198120 h 3299158"/>
                <a:gd name="connsiteX62" fmla="*/ 929640 w 1722120"/>
                <a:gd name="connsiteY62" fmla="*/ 160020 h 3299158"/>
                <a:gd name="connsiteX63" fmla="*/ 952500 w 1722120"/>
                <a:gd name="connsiteY63" fmla="*/ 152400 h 3299158"/>
                <a:gd name="connsiteX64" fmla="*/ 990600 w 1722120"/>
                <a:gd name="connsiteY64" fmla="*/ 106680 h 3299158"/>
                <a:gd name="connsiteX65" fmla="*/ 1013460 w 1722120"/>
                <a:gd name="connsiteY65" fmla="*/ 99060 h 3299158"/>
                <a:gd name="connsiteX66" fmla="*/ 1036320 w 1722120"/>
                <a:gd name="connsiteY66" fmla="*/ 83820 h 3299158"/>
                <a:gd name="connsiteX67" fmla="*/ 1059180 w 1722120"/>
                <a:gd name="connsiteY67" fmla="*/ 76200 h 3299158"/>
                <a:gd name="connsiteX68" fmla="*/ 1082040 w 1722120"/>
                <a:gd name="connsiteY68" fmla="*/ 60960 h 3299158"/>
                <a:gd name="connsiteX69" fmla="*/ 1112520 w 1722120"/>
                <a:gd name="connsiteY69" fmla="*/ 53340 h 3299158"/>
                <a:gd name="connsiteX70" fmla="*/ 1158240 w 1722120"/>
                <a:gd name="connsiteY70" fmla="*/ 38100 h 3299158"/>
                <a:gd name="connsiteX71" fmla="*/ 1181100 w 1722120"/>
                <a:gd name="connsiteY71" fmla="*/ 15240 h 3299158"/>
                <a:gd name="connsiteX72" fmla="*/ 1264920 w 1722120"/>
                <a:gd name="connsiteY72" fmla="*/ 0 h 3299158"/>
                <a:gd name="connsiteX73" fmla="*/ 1363980 w 1722120"/>
                <a:gd name="connsiteY73" fmla="*/ 7620 h 3299158"/>
                <a:gd name="connsiteX74" fmla="*/ 1386840 w 1722120"/>
                <a:gd name="connsiteY74" fmla="*/ 22860 h 3299158"/>
                <a:gd name="connsiteX75" fmla="*/ 1409700 w 1722120"/>
                <a:gd name="connsiteY75" fmla="*/ 30480 h 3299158"/>
                <a:gd name="connsiteX76" fmla="*/ 1432560 w 1722120"/>
                <a:gd name="connsiteY76" fmla="*/ 45720 h 3299158"/>
                <a:gd name="connsiteX77" fmla="*/ 1485900 w 1722120"/>
                <a:gd name="connsiteY77" fmla="*/ 68580 h 3299158"/>
                <a:gd name="connsiteX78" fmla="*/ 1531620 w 1722120"/>
                <a:gd name="connsiteY78" fmla="*/ 91440 h 3299158"/>
                <a:gd name="connsiteX79" fmla="*/ 1554480 w 1722120"/>
                <a:gd name="connsiteY79" fmla="*/ 114300 h 3299158"/>
                <a:gd name="connsiteX80" fmla="*/ 1577340 w 1722120"/>
                <a:gd name="connsiteY80" fmla="*/ 129540 h 3299158"/>
                <a:gd name="connsiteX81" fmla="*/ 1615440 w 1722120"/>
                <a:gd name="connsiteY81" fmla="*/ 167640 h 3299158"/>
                <a:gd name="connsiteX82" fmla="*/ 1630680 w 1722120"/>
                <a:gd name="connsiteY82" fmla="*/ 190500 h 3299158"/>
                <a:gd name="connsiteX83" fmla="*/ 1638300 w 1722120"/>
                <a:gd name="connsiteY83" fmla="*/ 266700 h 3299158"/>
                <a:gd name="connsiteX84" fmla="*/ 1645920 w 1722120"/>
                <a:gd name="connsiteY84" fmla="*/ 297180 h 3299158"/>
                <a:gd name="connsiteX85" fmla="*/ 1668780 w 1722120"/>
                <a:gd name="connsiteY85" fmla="*/ 320040 h 3299158"/>
                <a:gd name="connsiteX86" fmla="*/ 1699260 w 1722120"/>
                <a:gd name="connsiteY86" fmla="*/ 365760 h 3299158"/>
                <a:gd name="connsiteX87" fmla="*/ 1714500 w 1722120"/>
                <a:gd name="connsiteY87" fmla="*/ 388620 h 3299158"/>
                <a:gd name="connsiteX88" fmla="*/ 1722120 w 1722120"/>
                <a:gd name="connsiteY88" fmla="*/ 411480 h 3299158"/>
                <a:gd name="connsiteX89" fmla="*/ 1699260 w 1722120"/>
                <a:gd name="connsiteY89" fmla="*/ 502920 h 3299158"/>
                <a:gd name="connsiteX90" fmla="*/ 1691640 w 1722120"/>
                <a:gd name="connsiteY90" fmla="*/ 525780 h 3299158"/>
                <a:gd name="connsiteX91" fmla="*/ 1684020 w 1722120"/>
                <a:gd name="connsiteY91" fmla="*/ 579120 h 3299158"/>
                <a:gd name="connsiteX92" fmla="*/ 1668780 w 1722120"/>
                <a:gd name="connsiteY92" fmla="*/ 624840 h 3299158"/>
                <a:gd name="connsiteX93" fmla="*/ 1661160 w 1722120"/>
                <a:gd name="connsiteY93" fmla="*/ 647700 h 3299158"/>
                <a:gd name="connsiteX94" fmla="*/ 1653540 w 1722120"/>
                <a:gd name="connsiteY94" fmla="*/ 670560 h 3299158"/>
                <a:gd name="connsiteX95" fmla="*/ 1615440 w 1722120"/>
                <a:gd name="connsiteY95" fmla="*/ 739140 h 3299158"/>
                <a:gd name="connsiteX96" fmla="*/ 1569720 w 1722120"/>
                <a:gd name="connsiteY96" fmla="*/ 762000 h 3299158"/>
                <a:gd name="connsiteX97" fmla="*/ 1470660 w 1722120"/>
                <a:gd name="connsiteY97" fmla="*/ 754380 h 3299158"/>
                <a:gd name="connsiteX98" fmla="*/ 1424940 w 1722120"/>
                <a:gd name="connsiteY98" fmla="*/ 739140 h 3299158"/>
                <a:gd name="connsiteX99" fmla="*/ 1394460 w 1722120"/>
                <a:gd name="connsiteY99" fmla="*/ 731520 h 3299158"/>
                <a:gd name="connsiteX100" fmla="*/ 1234440 w 1722120"/>
                <a:gd name="connsiteY100" fmla="*/ 739140 h 3299158"/>
                <a:gd name="connsiteX101" fmla="*/ 1219200 w 1722120"/>
                <a:gd name="connsiteY101" fmla="*/ 762000 h 3299158"/>
                <a:gd name="connsiteX102" fmla="*/ 1196340 w 1722120"/>
                <a:gd name="connsiteY102" fmla="*/ 784860 h 3299158"/>
                <a:gd name="connsiteX103" fmla="*/ 1150620 w 1722120"/>
                <a:gd name="connsiteY103" fmla="*/ 815340 h 3299158"/>
                <a:gd name="connsiteX104" fmla="*/ 1127760 w 1722120"/>
                <a:gd name="connsiteY104" fmla="*/ 830580 h 3299158"/>
                <a:gd name="connsiteX105" fmla="*/ 1104900 w 1722120"/>
                <a:gd name="connsiteY105" fmla="*/ 853440 h 3299158"/>
                <a:gd name="connsiteX106" fmla="*/ 1074420 w 1722120"/>
                <a:gd name="connsiteY106" fmla="*/ 899160 h 3299158"/>
                <a:gd name="connsiteX107" fmla="*/ 1051560 w 1722120"/>
                <a:gd name="connsiteY107" fmla="*/ 914400 h 3299158"/>
                <a:gd name="connsiteX108" fmla="*/ 1036320 w 1722120"/>
                <a:gd name="connsiteY108" fmla="*/ 937260 h 3299158"/>
                <a:gd name="connsiteX109" fmla="*/ 998220 w 1722120"/>
                <a:gd name="connsiteY109" fmla="*/ 982980 h 3299158"/>
                <a:gd name="connsiteX110" fmla="*/ 982980 w 1722120"/>
                <a:gd name="connsiteY110" fmla="*/ 1028700 h 3299158"/>
                <a:gd name="connsiteX111" fmla="*/ 967740 w 1722120"/>
                <a:gd name="connsiteY111" fmla="*/ 1059180 h 3299158"/>
                <a:gd name="connsiteX112" fmla="*/ 952500 w 1722120"/>
                <a:gd name="connsiteY112" fmla="*/ 1104900 h 3299158"/>
                <a:gd name="connsiteX113" fmla="*/ 929640 w 1722120"/>
                <a:gd name="connsiteY113" fmla="*/ 1150620 h 3299158"/>
                <a:gd name="connsiteX114" fmla="*/ 914400 w 1722120"/>
                <a:gd name="connsiteY114" fmla="*/ 1173480 h 3299158"/>
                <a:gd name="connsiteX115" fmla="*/ 922020 w 1722120"/>
                <a:gd name="connsiteY115" fmla="*/ 1203960 h 3299158"/>
                <a:gd name="connsiteX116" fmla="*/ 967740 w 1722120"/>
                <a:gd name="connsiteY116" fmla="*/ 1232535 h 3299158"/>
                <a:gd name="connsiteX117" fmla="*/ 982980 w 1722120"/>
                <a:gd name="connsiteY117" fmla="*/ 1325880 h 3299158"/>
                <a:gd name="connsiteX118" fmla="*/ 967740 w 1722120"/>
                <a:gd name="connsiteY118" fmla="*/ 1371600 h 3299158"/>
                <a:gd name="connsiteX119" fmla="*/ 937260 w 1722120"/>
                <a:gd name="connsiteY119" fmla="*/ 1417320 h 3299158"/>
                <a:gd name="connsiteX120" fmla="*/ 922020 w 1722120"/>
                <a:gd name="connsiteY120" fmla="*/ 1463040 h 3299158"/>
                <a:gd name="connsiteX121" fmla="*/ 891540 w 1722120"/>
                <a:gd name="connsiteY121" fmla="*/ 1508760 h 3299158"/>
                <a:gd name="connsiteX122" fmla="*/ 853440 w 1722120"/>
                <a:gd name="connsiteY122" fmla="*/ 1554480 h 3299158"/>
                <a:gd name="connsiteX123" fmla="*/ 845820 w 1722120"/>
                <a:gd name="connsiteY123" fmla="*/ 1584960 h 3299158"/>
                <a:gd name="connsiteX124" fmla="*/ 830580 w 1722120"/>
                <a:gd name="connsiteY124" fmla="*/ 1706880 h 3299158"/>
                <a:gd name="connsiteX125" fmla="*/ 815340 w 1722120"/>
                <a:gd name="connsiteY125" fmla="*/ 1729740 h 3299158"/>
                <a:gd name="connsiteX126" fmla="*/ 807720 w 1722120"/>
                <a:gd name="connsiteY126" fmla="*/ 1760220 h 3299158"/>
                <a:gd name="connsiteX127" fmla="*/ 784860 w 1722120"/>
                <a:gd name="connsiteY127" fmla="*/ 1950720 h 3299158"/>
                <a:gd name="connsiteX128" fmla="*/ 777240 w 1722120"/>
                <a:gd name="connsiteY128" fmla="*/ 2004060 h 3299158"/>
                <a:gd name="connsiteX129" fmla="*/ 788670 w 1722120"/>
                <a:gd name="connsiteY129" fmla="*/ 2114550 h 3299158"/>
                <a:gd name="connsiteX130" fmla="*/ 792480 w 1722120"/>
                <a:gd name="connsiteY130" fmla="*/ 2202180 h 3299158"/>
                <a:gd name="connsiteX131" fmla="*/ 815340 w 1722120"/>
                <a:gd name="connsiteY131" fmla="*/ 2541270 h 3299158"/>
                <a:gd name="connsiteX132" fmla="*/ 828675 w 1722120"/>
                <a:gd name="connsiteY132" fmla="*/ 2798445 h 3299158"/>
                <a:gd name="connsiteX133" fmla="*/ 828675 w 1722120"/>
                <a:gd name="connsiteY133" fmla="*/ 3055620 h 3299158"/>
                <a:gd name="connsiteX134" fmla="*/ 822960 w 1722120"/>
                <a:gd name="connsiteY134" fmla="*/ 3276600 h 3299158"/>
                <a:gd name="connsiteX135" fmla="*/ 777240 w 1722120"/>
                <a:gd name="connsiteY135" fmla="*/ 3291840 h 3299158"/>
                <a:gd name="connsiteX136" fmla="*/ 438150 w 1722120"/>
                <a:gd name="connsiteY136" fmla="*/ 3286125 h 3299158"/>
                <a:gd name="connsiteX137" fmla="*/ 308610 w 1722120"/>
                <a:gd name="connsiteY137" fmla="*/ 3280410 h 3299158"/>
                <a:gd name="connsiteX0" fmla="*/ 308610 w 1722120"/>
                <a:gd name="connsiteY0" fmla="*/ 3280410 h 3299158"/>
                <a:gd name="connsiteX1" fmla="*/ 300990 w 1722120"/>
                <a:gd name="connsiteY1" fmla="*/ 3219450 h 3299158"/>
                <a:gd name="connsiteX2" fmla="*/ 304800 w 1722120"/>
                <a:gd name="connsiteY2" fmla="*/ 3192780 h 3299158"/>
                <a:gd name="connsiteX3" fmla="*/ 297180 w 1722120"/>
                <a:gd name="connsiteY3" fmla="*/ 3101340 h 3299158"/>
                <a:gd name="connsiteX4" fmla="*/ 289560 w 1722120"/>
                <a:gd name="connsiteY4" fmla="*/ 3055620 h 3299158"/>
                <a:gd name="connsiteX5" fmla="*/ 274320 w 1722120"/>
                <a:gd name="connsiteY5" fmla="*/ 2948940 h 3299158"/>
                <a:gd name="connsiteX6" fmla="*/ 266700 w 1722120"/>
                <a:gd name="connsiteY6" fmla="*/ 2796540 h 3299158"/>
                <a:gd name="connsiteX7" fmla="*/ 259080 w 1722120"/>
                <a:gd name="connsiteY7" fmla="*/ 2766060 h 3299158"/>
                <a:gd name="connsiteX8" fmla="*/ 243840 w 1722120"/>
                <a:gd name="connsiteY8" fmla="*/ 2674620 h 3299158"/>
                <a:gd name="connsiteX9" fmla="*/ 236220 w 1722120"/>
                <a:gd name="connsiteY9" fmla="*/ 2575560 h 3299158"/>
                <a:gd name="connsiteX10" fmla="*/ 228600 w 1722120"/>
                <a:gd name="connsiteY10" fmla="*/ 2423160 h 3299158"/>
                <a:gd name="connsiteX11" fmla="*/ 213360 w 1722120"/>
                <a:gd name="connsiteY11" fmla="*/ 2324100 h 3299158"/>
                <a:gd name="connsiteX12" fmla="*/ 205740 w 1722120"/>
                <a:gd name="connsiteY12" fmla="*/ 2270760 h 3299158"/>
                <a:gd name="connsiteX13" fmla="*/ 179070 w 1722120"/>
                <a:gd name="connsiteY13" fmla="*/ 1844040 h 3299158"/>
                <a:gd name="connsiteX14" fmla="*/ 190500 w 1722120"/>
                <a:gd name="connsiteY14" fmla="*/ 1143000 h 3299158"/>
                <a:gd name="connsiteX15" fmla="*/ 182880 w 1722120"/>
                <a:gd name="connsiteY15" fmla="*/ 1120140 h 3299158"/>
                <a:gd name="connsiteX16" fmla="*/ 167640 w 1722120"/>
                <a:gd name="connsiteY16" fmla="*/ 1059180 h 3299158"/>
                <a:gd name="connsiteX17" fmla="*/ 160020 w 1722120"/>
                <a:gd name="connsiteY17" fmla="*/ 1036320 h 3299158"/>
                <a:gd name="connsiteX18" fmla="*/ 114300 w 1722120"/>
                <a:gd name="connsiteY18" fmla="*/ 990600 h 3299158"/>
                <a:gd name="connsiteX19" fmla="*/ 99060 w 1722120"/>
                <a:gd name="connsiteY19" fmla="*/ 967740 h 3299158"/>
                <a:gd name="connsiteX20" fmla="*/ 53340 w 1722120"/>
                <a:gd name="connsiteY20" fmla="*/ 922020 h 3299158"/>
                <a:gd name="connsiteX21" fmla="*/ 30480 w 1722120"/>
                <a:gd name="connsiteY21" fmla="*/ 876300 h 3299158"/>
                <a:gd name="connsiteX22" fmla="*/ 7620 w 1722120"/>
                <a:gd name="connsiteY22" fmla="*/ 830580 h 3299158"/>
                <a:gd name="connsiteX23" fmla="*/ 0 w 1722120"/>
                <a:gd name="connsiteY23" fmla="*/ 769620 h 3299158"/>
                <a:gd name="connsiteX24" fmla="*/ 15240 w 1722120"/>
                <a:gd name="connsiteY24" fmla="*/ 708660 h 3299158"/>
                <a:gd name="connsiteX25" fmla="*/ 30480 w 1722120"/>
                <a:gd name="connsiteY25" fmla="*/ 685800 h 3299158"/>
                <a:gd name="connsiteX26" fmla="*/ 53340 w 1722120"/>
                <a:gd name="connsiteY26" fmla="*/ 640080 h 3299158"/>
                <a:gd name="connsiteX27" fmla="*/ 68580 w 1722120"/>
                <a:gd name="connsiteY27" fmla="*/ 548640 h 3299158"/>
                <a:gd name="connsiteX28" fmla="*/ 76200 w 1722120"/>
                <a:gd name="connsiteY28" fmla="*/ 525780 h 3299158"/>
                <a:gd name="connsiteX29" fmla="*/ 91440 w 1722120"/>
                <a:gd name="connsiteY29" fmla="*/ 502920 h 3299158"/>
                <a:gd name="connsiteX30" fmla="*/ 99060 w 1722120"/>
                <a:gd name="connsiteY30" fmla="*/ 472440 h 3299158"/>
                <a:gd name="connsiteX31" fmla="*/ 160020 w 1722120"/>
                <a:gd name="connsiteY31" fmla="*/ 457200 h 3299158"/>
                <a:gd name="connsiteX32" fmla="*/ 167640 w 1722120"/>
                <a:gd name="connsiteY32" fmla="*/ 434340 h 3299158"/>
                <a:gd name="connsiteX33" fmla="*/ 175260 w 1722120"/>
                <a:gd name="connsiteY33" fmla="*/ 342900 h 3299158"/>
                <a:gd name="connsiteX34" fmla="*/ 220980 w 1722120"/>
                <a:gd name="connsiteY34" fmla="*/ 327660 h 3299158"/>
                <a:gd name="connsiteX35" fmla="*/ 243840 w 1722120"/>
                <a:gd name="connsiteY35" fmla="*/ 320040 h 3299158"/>
                <a:gd name="connsiteX36" fmla="*/ 266700 w 1722120"/>
                <a:gd name="connsiteY36" fmla="*/ 312420 h 3299158"/>
                <a:gd name="connsiteX37" fmla="*/ 289560 w 1722120"/>
                <a:gd name="connsiteY37" fmla="*/ 297180 h 3299158"/>
                <a:gd name="connsiteX38" fmla="*/ 335280 w 1722120"/>
                <a:gd name="connsiteY38" fmla="*/ 281940 h 3299158"/>
                <a:gd name="connsiteX39" fmla="*/ 358140 w 1722120"/>
                <a:gd name="connsiteY39" fmla="*/ 274320 h 3299158"/>
                <a:gd name="connsiteX40" fmla="*/ 381000 w 1722120"/>
                <a:gd name="connsiteY40" fmla="*/ 266700 h 3299158"/>
                <a:gd name="connsiteX41" fmla="*/ 403860 w 1722120"/>
                <a:gd name="connsiteY41" fmla="*/ 259080 h 3299158"/>
                <a:gd name="connsiteX42" fmla="*/ 434340 w 1722120"/>
                <a:gd name="connsiteY42" fmla="*/ 251460 h 3299158"/>
                <a:gd name="connsiteX43" fmla="*/ 510540 w 1722120"/>
                <a:gd name="connsiteY43" fmla="*/ 228600 h 3299158"/>
                <a:gd name="connsiteX44" fmla="*/ 533400 w 1722120"/>
                <a:gd name="connsiteY44" fmla="*/ 251460 h 3299158"/>
                <a:gd name="connsiteX45" fmla="*/ 563880 w 1722120"/>
                <a:gd name="connsiteY45" fmla="*/ 297180 h 3299158"/>
                <a:gd name="connsiteX46" fmla="*/ 556260 w 1722120"/>
                <a:gd name="connsiteY46" fmla="*/ 358140 h 3299158"/>
                <a:gd name="connsiteX47" fmla="*/ 548640 w 1722120"/>
                <a:gd name="connsiteY47" fmla="*/ 381000 h 3299158"/>
                <a:gd name="connsiteX48" fmla="*/ 556260 w 1722120"/>
                <a:gd name="connsiteY48" fmla="*/ 449580 h 3299158"/>
                <a:gd name="connsiteX49" fmla="*/ 670560 w 1722120"/>
                <a:gd name="connsiteY49" fmla="*/ 434340 h 3299158"/>
                <a:gd name="connsiteX50" fmla="*/ 701040 w 1722120"/>
                <a:gd name="connsiteY50" fmla="*/ 419100 h 3299158"/>
                <a:gd name="connsiteX51" fmla="*/ 746760 w 1722120"/>
                <a:gd name="connsiteY51" fmla="*/ 403860 h 3299158"/>
                <a:gd name="connsiteX52" fmla="*/ 792480 w 1722120"/>
                <a:gd name="connsiteY52" fmla="*/ 388620 h 3299158"/>
                <a:gd name="connsiteX53" fmla="*/ 815340 w 1722120"/>
                <a:gd name="connsiteY53" fmla="*/ 381000 h 3299158"/>
                <a:gd name="connsiteX54" fmla="*/ 822960 w 1722120"/>
                <a:gd name="connsiteY54" fmla="*/ 358140 h 3299158"/>
                <a:gd name="connsiteX55" fmla="*/ 845820 w 1722120"/>
                <a:gd name="connsiteY55" fmla="*/ 335280 h 3299158"/>
                <a:gd name="connsiteX56" fmla="*/ 861060 w 1722120"/>
                <a:gd name="connsiteY56" fmla="*/ 312420 h 3299158"/>
                <a:gd name="connsiteX57" fmla="*/ 838200 w 1722120"/>
                <a:gd name="connsiteY57" fmla="*/ 259080 h 3299158"/>
                <a:gd name="connsiteX58" fmla="*/ 815340 w 1722120"/>
                <a:gd name="connsiteY58" fmla="*/ 251460 h 3299158"/>
                <a:gd name="connsiteX59" fmla="*/ 838200 w 1722120"/>
                <a:gd name="connsiteY59" fmla="*/ 228600 h 3299158"/>
                <a:gd name="connsiteX60" fmla="*/ 853440 w 1722120"/>
                <a:gd name="connsiteY60" fmla="*/ 205740 h 3299158"/>
                <a:gd name="connsiteX61" fmla="*/ 876300 w 1722120"/>
                <a:gd name="connsiteY61" fmla="*/ 198120 h 3299158"/>
                <a:gd name="connsiteX62" fmla="*/ 929640 w 1722120"/>
                <a:gd name="connsiteY62" fmla="*/ 160020 h 3299158"/>
                <a:gd name="connsiteX63" fmla="*/ 952500 w 1722120"/>
                <a:gd name="connsiteY63" fmla="*/ 152400 h 3299158"/>
                <a:gd name="connsiteX64" fmla="*/ 990600 w 1722120"/>
                <a:gd name="connsiteY64" fmla="*/ 106680 h 3299158"/>
                <a:gd name="connsiteX65" fmla="*/ 1013460 w 1722120"/>
                <a:gd name="connsiteY65" fmla="*/ 99060 h 3299158"/>
                <a:gd name="connsiteX66" fmla="*/ 1036320 w 1722120"/>
                <a:gd name="connsiteY66" fmla="*/ 83820 h 3299158"/>
                <a:gd name="connsiteX67" fmla="*/ 1059180 w 1722120"/>
                <a:gd name="connsiteY67" fmla="*/ 76200 h 3299158"/>
                <a:gd name="connsiteX68" fmla="*/ 1082040 w 1722120"/>
                <a:gd name="connsiteY68" fmla="*/ 60960 h 3299158"/>
                <a:gd name="connsiteX69" fmla="*/ 1112520 w 1722120"/>
                <a:gd name="connsiteY69" fmla="*/ 53340 h 3299158"/>
                <a:gd name="connsiteX70" fmla="*/ 1158240 w 1722120"/>
                <a:gd name="connsiteY70" fmla="*/ 38100 h 3299158"/>
                <a:gd name="connsiteX71" fmla="*/ 1181100 w 1722120"/>
                <a:gd name="connsiteY71" fmla="*/ 15240 h 3299158"/>
                <a:gd name="connsiteX72" fmla="*/ 1264920 w 1722120"/>
                <a:gd name="connsiteY72" fmla="*/ 0 h 3299158"/>
                <a:gd name="connsiteX73" fmla="*/ 1363980 w 1722120"/>
                <a:gd name="connsiteY73" fmla="*/ 7620 h 3299158"/>
                <a:gd name="connsiteX74" fmla="*/ 1386840 w 1722120"/>
                <a:gd name="connsiteY74" fmla="*/ 22860 h 3299158"/>
                <a:gd name="connsiteX75" fmla="*/ 1409700 w 1722120"/>
                <a:gd name="connsiteY75" fmla="*/ 30480 h 3299158"/>
                <a:gd name="connsiteX76" fmla="*/ 1432560 w 1722120"/>
                <a:gd name="connsiteY76" fmla="*/ 45720 h 3299158"/>
                <a:gd name="connsiteX77" fmla="*/ 1485900 w 1722120"/>
                <a:gd name="connsiteY77" fmla="*/ 68580 h 3299158"/>
                <a:gd name="connsiteX78" fmla="*/ 1531620 w 1722120"/>
                <a:gd name="connsiteY78" fmla="*/ 91440 h 3299158"/>
                <a:gd name="connsiteX79" fmla="*/ 1554480 w 1722120"/>
                <a:gd name="connsiteY79" fmla="*/ 114300 h 3299158"/>
                <a:gd name="connsiteX80" fmla="*/ 1577340 w 1722120"/>
                <a:gd name="connsiteY80" fmla="*/ 129540 h 3299158"/>
                <a:gd name="connsiteX81" fmla="*/ 1615440 w 1722120"/>
                <a:gd name="connsiteY81" fmla="*/ 167640 h 3299158"/>
                <a:gd name="connsiteX82" fmla="*/ 1630680 w 1722120"/>
                <a:gd name="connsiteY82" fmla="*/ 190500 h 3299158"/>
                <a:gd name="connsiteX83" fmla="*/ 1638300 w 1722120"/>
                <a:gd name="connsiteY83" fmla="*/ 266700 h 3299158"/>
                <a:gd name="connsiteX84" fmla="*/ 1645920 w 1722120"/>
                <a:gd name="connsiteY84" fmla="*/ 297180 h 3299158"/>
                <a:gd name="connsiteX85" fmla="*/ 1668780 w 1722120"/>
                <a:gd name="connsiteY85" fmla="*/ 320040 h 3299158"/>
                <a:gd name="connsiteX86" fmla="*/ 1699260 w 1722120"/>
                <a:gd name="connsiteY86" fmla="*/ 365760 h 3299158"/>
                <a:gd name="connsiteX87" fmla="*/ 1714500 w 1722120"/>
                <a:gd name="connsiteY87" fmla="*/ 388620 h 3299158"/>
                <a:gd name="connsiteX88" fmla="*/ 1722120 w 1722120"/>
                <a:gd name="connsiteY88" fmla="*/ 411480 h 3299158"/>
                <a:gd name="connsiteX89" fmla="*/ 1699260 w 1722120"/>
                <a:gd name="connsiteY89" fmla="*/ 502920 h 3299158"/>
                <a:gd name="connsiteX90" fmla="*/ 1691640 w 1722120"/>
                <a:gd name="connsiteY90" fmla="*/ 525780 h 3299158"/>
                <a:gd name="connsiteX91" fmla="*/ 1684020 w 1722120"/>
                <a:gd name="connsiteY91" fmla="*/ 579120 h 3299158"/>
                <a:gd name="connsiteX92" fmla="*/ 1668780 w 1722120"/>
                <a:gd name="connsiteY92" fmla="*/ 624840 h 3299158"/>
                <a:gd name="connsiteX93" fmla="*/ 1661160 w 1722120"/>
                <a:gd name="connsiteY93" fmla="*/ 647700 h 3299158"/>
                <a:gd name="connsiteX94" fmla="*/ 1653540 w 1722120"/>
                <a:gd name="connsiteY94" fmla="*/ 670560 h 3299158"/>
                <a:gd name="connsiteX95" fmla="*/ 1615440 w 1722120"/>
                <a:gd name="connsiteY95" fmla="*/ 739140 h 3299158"/>
                <a:gd name="connsiteX96" fmla="*/ 1569720 w 1722120"/>
                <a:gd name="connsiteY96" fmla="*/ 762000 h 3299158"/>
                <a:gd name="connsiteX97" fmla="*/ 1470660 w 1722120"/>
                <a:gd name="connsiteY97" fmla="*/ 754380 h 3299158"/>
                <a:gd name="connsiteX98" fmla="*/ 1424940 w 1722120"/>
                <a:gd name="connsiteY98" fmla="*/ 739140 h 3299158"/>
                <a:gd name="connsiteX99" fmla="*/ 1394460 w 1722120"/>
                <a:gd name="connsiteY99" fmla="*/ 731520 h 3299158"/>
                <a:gd name="connsiteX100" fmla="*/ 1234440 w 1722120"/>
                <a:gd name="connsiteY100" fmla="*/ 739140 h 3299158"/>
                <a:gd name="connsiteX101" fmla="*/ 1219200 w 1722120"/>
                <a:gd name="connsiteY101" fmla="*/ 762000 h 3299158"/>
                <a:gd name="connsiteX102" fmla="*/ 1196340 w 1722120"/>
                <a:gd name="connsiteY102" fmla="*/ 784860 h 3299158"/>
                <a:gd name="connsiteX103" fmla="*/ 1150620 w 1722120"/>
                <a:gd name="connsiteY103" fmla="*/ 815340 h 3299158"/>
                <a:gd name="connsiteX104" fmla="*/ 1127760 w 1722120"/>
                <a:gd name="connsiteY104" fmla="*/ 830580 h 3299158"/>
                <a:gd name="connsiteX105" fmla="*/ 1104900 w 1722120"/>
                <a:gd name="connsiteY105" fmla="*/ 853440 h 3299158"/>
                <a:gd name="connsiteX106" fmla="*/ 1074420 w 1722120"/>
                <a:gd name="connsiteY106" fmla="*/ 899160 h 3299158"/>
                <a:gd name="connsiteX107" fmla="*/ 1051560 w 1722120"/>
                <a:gd name="connsiteY107" fmla="*/ 914400 h 3299158"/>
                <a:gd name="connsiteX108" fmla="*/ 1036320 w 1722120"/>
                <a:gd name="connsiteY108" fmla="*/ 937260 h 3299158"/>
                <a:gd name="connsiteX109" fmla="*/ 998220 w 1722120"/>
                <a:gd name="connsiteY109" fmla="*/ 982980 h 3299158"/>
                <a:gd name="connsiteX110" fmla="*/ 982980 w 1722120"/>
                <a:gd name="connsiteY110" fmla="*/ 1028700 h 3299158"/>
                <a:gd name="connsiteX111" fmla="*/ 967740 w 1722120"/>
                <a:gd name="connsiteY111" fmla="*/ 1059180 h 3299158"/>
                <a:gd name="connsiteX112" fmla="*/ 952500 w 1722120"/>
                <a:gd name="connsiteY112" fmla="*/ 1104900 h 3299158"/>
                <a:gd name="connsiteX113" fmla="*/ 929640 w 1722120"/>
                <a:gd name="connsiteY113" fmla="*/ 1150620 h 3299158"/>
                <a:gd name="connsiteX114" fmla="*/ 914400 w 1722120"/>
                <a:gd name="connsiteY114" fmla="*/ 1173480 h 3299158"/>
                <a:gd name="connsiteX115" fmla="*/ 922020 w 1722120"/>
                <a:gd name="connsiteY115" fmla="*/ 1203960 h 3299158"/>
                <a:gd name="connsiteX116" fmla="*/ 967740 w 1722120"/>
                <a:gd name="connsiteY116" fmla="*/ 1232535 h 3299158"/>
                <a:gd name="connsiteX117" fmla="*/ 982980 w 1722120"/>
                <a:gd name="connsiteY117" fmla="*/ 1325880 h 3299158"/>
                <a:gd name="connsiteX118" fmla="*/ 967740 w 1722120"/>
                <a:gd name="connsiteY118" fmla="*/ 1371600 h 3299158"/>
                <a:gd name="connsiteX119" fmla="*/ 937260 w 1722120"/>
                <a:gd name="connsiteY119" fmla="*/ 1417320 h 3299158"/>
                <a:gd name="connsiteX120" fmla="*/ 922020 w 1722120"/>
                <a:gd name="connsiteY120" fmla="*/ 1463040 h 3299158"/>
                <a:gd name="connsiteX121" fmla="*/ 891540 w 1722120"/>
                <a:gd name="connsiteY121" fmla="*/ 1508760 h 3299158"/>
                <a:gd name="connsiteX122" fmla="*/ 853440 w 1722120"/>
                <a:gd name="connsiteY122" fmla="*/ 1554480 h 3299158"/>
                <a:gd name="connsiteX123" fmla="*/ 845820 w 1722120"/>
                <a:gd name="connsiteY123" fmla="*/ 1584960 h 3299158"/>
                <a:gd name="connsiteX124" fmla="*/ 830580 w 1722120"/>
                <a:gd name="connsiteY124" fmla="*/ 1706880 h 3299158"/>
                <a:gd name="connsiteX125" fmla="*/ 815340 w 1722120"/>
                <a:gd name="connsiteY125" fmla="*/ 1729740 h 3299158"/>
                <a:gd name="connsiteX126" fmla="*/ 807720 w 1722120"/>
                <a:gd name="connsiteY126" fmla="*/ 1760220 h 3299158"/>
                <a:gd name="connsiteX127" fmla="*/ 784860 w 1722120"/>
                <a:gd name="connsiteY127" fmla="*/ 1950720 h 3299158"/>
                <a:gd name="connsiteX128" fmla="*/ 788670 w 1722120"/>
                <a:gd name="connsiteY128" fmla="*/ 2002155 h 3299158"/>
                <a:gd name="connsiteX129" fmla="*/ 788670 w 1722120"/>
                <a:gd name="connsiteY129" fmla="*/ 2114550 h 3299158"/>
                <a:gd name="connsiteX130" fmla="*/ 792480 w 1722120"/>
                <a:gd name="connsiteY130" fmla="*/ 2202180 h 3299158"/>
                <a:gd name="connsiteX131" fmla="*/ 815340 w 1722120"/>
                <a:gd name="connsiteY131" fmla="*/ 2541270 h 3299158"/>
                <a:gd name="connsiteX132" fmla="*/ 828675 w 1722120"/>
                <a:gd name="connsiteY132" fmla="*/ 2798445 h 3299158"/>
                <a:gd name="connsiteX133" fmla="*/ 828675 w 1722120"/>
                <a:gd name="connsiteY133" fmla="*/ 3055620 h 3299158"/>
                <a:gd name="connsiteX134" fmla="*/ 822960 w 1722120"/>
                <a:gd name="connsiteY134" fmla="*/ 3276600 h 3299158"/>
                <a:gd name="connsiteX135" fmla="*/ 777240 w 1722120"/>
                <a:gd name="connsiteY135" fmla="*/ 3291840 h 3299158"/>
                <a:gd name="connsiteX136" fmla="*/ 438150 w 1722120"/>
                <a:gd name="connsiteY136" fmla="*/ 3286125 h 3299158"/>
                <a:gd name="connsiteX137" fmla="*/ 308610 w 1722120"/>
                <a:gd name="connsiteY137" fmla="*/ 3280410 h 3299158"/>
                <a:gd name="connsiteX0" fmla="*/ 308610 w 1722120"/>
                <a:gd name="connsiteY0" fmla="*/ 3280410 h 3299158"/>
                <a:gd name="connsiteX1" fmla="*/ 300990 w 1722120"/>
                <a:gd name="connsiteY1" fmla="*/ 3219450 h 3299158"/>
                <a:gd name="connsiteX2" fmla="*/ 304800 w 1722120"/>
                <a:gd name="connsiteY2" fmla="*/ 3192780 h 3299158"/>
                <a:gd name="connsiteX3" fmla="*/ 297180 w 1722120"/>
                <a:gd name="connsiteY3" fmla="*/ 3101340 h 3299158"/>
                <a:gd name="connsiteX4" fmla="*/ 289560 w 1722120"/>
                <a:gd name="connsiteY4" fmla="*/ 3055620 h 3299158"/>
                <a:gd name="connsiteX5" fmla="*/ 274320 w 1722120"/>
                <a:gd name="connsiteY5" fmla="*/ 2948940 h 3299158"/>
                <a:gd name="connsiteX6" fmla="*/ 266700 w 1722120"/>
                <a:gd name="connsiteY6" fmla="*/ 2796540 h 3299158"/>
                <a:gd name="connsiteX7" fmla="*/ 259080 w 1722120"/>
                <a:gd name="connsiteY7" fmla="*/ 2766060 h 3299158"/>
                <a:gd name="connsiteX8" fmla="*/ 243840 w 1722120"/>
                <a:gd name="connsiteY8" fmla="*/ 2674620 h 3299158"/>
                <a:gd name="connsiteX9" fmla="*/ 236220 w 1722120"/>
                <a:gd name="connsiteY9" fmla="*/ 2575560 h 3299158"/>
                <a:gd name="connsiteX10" fmla="*/ 228600 w 1722120"/>
                <a:gd name="connsiteY10" fmla="*/ 2423160 h 3299158"/>
                <a:gd name="connsiteX11" fmla="*/ 213360 w 1722120"/>
                <a:gd name="connsiteY11" fmla="*/ 2324100 h 3299158"/>
                <a:gd name="connsiteX12" fmla="*/ 205740 w 1722120"/>
                <a:gd name="connsiteY12" fmla="*/ 2270760 h 3299158"/>
                <a:gd name="connsiteX13" fmla="*/ 179070 w 1722120"/>
                <a:gd name="connsiteY13" fmla="*/ 1844040 h 3299158"/>
                <a:gd name="connsiteX14" fmla="*/ 190500 w 1722120"/>
                <a:gd name="connsiteY14" fmla="*/ 1143000 h 3299158"/>
                <a:gd name="connsiteX15" fmla="*/ 182880 w 1722120"/>
                <a:gd name="connsiteY15" fmla="*/ 1120140 h 3299158"/>
                <a:gd name="connsiteX16" fmla="*/ 167640 w 1722120"/>
                <a:gd name="connsiteY16" fmla="*/ 1059180 h 3299158"/>
                <a:gd name="connsiteX17" fmla="*/ 160020 w 1722120"/>
                <a:gd name="connsiteY17" fmla="*/ 1036320 h 3299158"/>
                <a:gd name="connsiteX18" fmla="*/ 114300 w 1722120"/>
                <a:gd name="connsiteY18" fmla="*/ 990600 h 3299158"/>
                <a:gd name="connsiteX19" fmla="*/ 99060 w 1722120"/>
                <a:gd name="connsiteY19" fmla="*/ 967740 h 3299158"/>
                <a:gd name="connsiteX20" fmla="*/ 53340 w 1722120"/>
                <a:gd name="connsiteY20" fmla="*/ 922020 h 3299158"/>
                <a:gd name="connsiteX21" fmla="*/ 30480 w 1722120"/>
                <a:gd name="connsiteY21" fmla="*/ 876300 h 3299158"/>
                <a:gd name="connsiteX22" fmla="*/ 7620 w 1722120"/>
                <a:gd name="connsiteY22" fmla="*/ 830580 h 3299158"/>
                <a:gd name="connsiteX23" fmla="*/ 0 w 1722120"/>
                <a:gd name="connsiteY23" fmla="*/ 769620 h 3299158"/>
                <a:gd name="connsiteX24" fmla="*/ 15240 w 1722120"/>
                <a:gd name="connsiteY24" fmla="*/ 708660 h 3299158"/>
                <a:gd name="connsiteX25" fmla="*/ 30480 w 1722120"/>
                <a:gd name="connsiteY25" fmla="*/ 685800 h 3299158"/>
                <a:gd name="connsiteX26" fmla="*/ 53340 w 1722120"/>
                <a:gd name="connsiteY26" fmla="*/ 640080 h 3299158"/>
                <a:gd name="connsiteX27" fmla="*/ 68580 w 1722120"/>
                <a:gd name="connsiteY27" fmla="*/ 548640 h 3299158"/>
                <a:gd name="connsiteX28" fmla="*/ 76200 w 1722120"/>
                <a:gd name="connsiteY28" fmla="*/ 525780 h 3299158"/>
                <a:gd name="connsiteX29" fmla="*/ 91440 w 1722120"/>
                <a:gd name="connsiteY29" fmla="*/ 502920 h 3299158"/>
                <a:gd name="connsiteX30" fmla="*/ 99060 w 1722120"/>
                <a:gd name="connsiteY30" fmla="*/ 472440 h 3299158"/>
                <a:gd name="connsiteX31" fmla="*/ 160020 w 1722120"/>
                <a:gd name="connsiteY31" fmla="*/ 457200 h 3299158"/>
                <a:gd name="connsiteX32" fmla="*/ 167640 w 1722120"/>
                <a:gd name="connsiteY32" fmla="*/ 434340 h 3299158"/>
                <a:gd name="connsiteX33" fmla="*/ 175260 w 1722120"/>
                <a:gd name="connsiteY33" fmla="*/ 342900 h 3299158"/>
                <a:gd name="connsiteX34" fmla="*/ 220980 w 1722120"/>
                <a:gd name="connsiteY34" fmla="*/ 327660 h 3299158"/>
                <a:gd name="connsiteX35" fmla="*/ 243840 w 1722120"/>
                <a:gd name="connsiteY35" fmla="*/ 320040 h 3299158"/>
                <a:gd name="connsiteX36" fmla="*/ 266700 w 1722120"/>
                <a:gd name="connsiteY36" fmla="*/ 312420 h 3299158"/>
                <a:gd name="connsiteX37" fmla="*/ 289560 w 1722120"/>
                <a:gd name="connsiteY37" fmla="*/ 297180 h 3299158"/>
                <a:gd name="connsiteX38" fmla="*/ 335280 w 1722120"/>
                <a:gd name="connsiteY38" fmla="*/ 281940 h 3299158"/>
                <a:gd name="connsiteX39" fmla="*/ 358140 w 1722120"/>
                <a:gd name="connsiteY39" fmla="*/ 274320 h 3299158"/>
                <a:gd name="connsiteX40" fmla="*/ 381000 w 1722120"/>
                <a:gd name="connsiteY40" fmla="*/ 266700 h 3299158"/>
                <a:gd name="connsiteX41" fmla="*/ 403860 w 1722120"/>
                <a:gd name="connsiteY41" fmla="*/ 259080 h 3299158"/>
                <a:gd name="connsiteX42" fmla="*/ 434340 w 1722120"/>
                <a:gd name="connsiteY42" fmla="*/ 251460 h 3299158"/>
                <a:gd name="connsiteX43" fmla="*/ 510540 w 1722120"/>
                <a:gd name="connsiteY43" fmla="*/ 228600 h 3299158"/>
                <a:gd name="connsiteX44" fmla="*/ 533400 w 1722120"/>
                <a:gd name="connsiteY44" fmla="*/ 251460 h 3299158"/>
                <a:gd name="connsiteX45" fmla="*/ 563880 w 1722120"/>
                <a:gd name="connsiteY45" fmla="*/ 297180 h 3299158"/>
                <a:gd name="connsiteX46" fmla="*/ 556260 w 1722120"/>
                <a:gd name="connsiteY46" fmla="*/ 358140 h 3299158"/>
                <a:gd name="connsiteX47" fmla="*/ 548640 w 1722120"/>
                <a:gd name="connsiteY47" fmla="*/ 381000 h 3299158"/>
                <a:gd name="connsiteX48" fmla="*/ 556260 w 1722120"/>
                <a:gd name="connsiteY48" fmla="*/ 449580 h 3299158"/>
                <a:gd name="connsiteX49" fmla="*/ 670560 w 1722120"/>
                <a:gd name="connsiteY49" fmla="*/ 434340 h 3299158"/>
                <a:gd name="connsiteX50" fmla="*/ 701040 w 1722120"/>
                <a:gd name="connsiteY50" fmla="*/ 419100 h 3299158"/>
                <a:gd name="connsiteX51" fmla="*/ 746760 w 1722120"/>
                <a:gd name="connsiteY51" fmla="*/ 403860 h 3299158"/>
                <a:gd name="connsiteX52" fmla="*/ 792480 w 1722120"/>
                <a:gd name="connsiteY52" fmla="*/ 388620 h 3299158"/>
                <a:gd name="connsiteX53" fmla="*/ 815340 w 1722120"/>
                <a:gd name="connsiteY53" fmla="*/ 381000 h 3299158"/>
                <a:gd name="connsiteX54" fmla="*/ 822960 w 1722120"/>
                <a:gd name="connsiteY54" fmla="*/ 358140 h 3299158"/>
                <a:gd name="connsiteX55" fmla="*/ 845820 w 1722120"/>
                <a:gd name="connsiteY55" fmla="*/ 335280 h 3299158"/>
                <a:gd name="connsiteX56" fmla="*/ 861060 w 1722120"/>
                <a:gd name="connsiteY56" fmla="*/ 312420 h 3299158"/>
                <a:gd name="connsiteX57" fmla="*/ 838200 w 1722120"/>
                <a:gd name="connsiteY57" fmla="*/ 259080 h 3299158"/>
                <a:gd name="connsiteX58" fmla="*/ 815340 w 1722120"/>
                <a:gd name="connsiteY58" fmla="*/ 251460 h 3299158"/>
                <a:gd name="connsiteX59" fmla="*/ 838200 w 1722120"/>
                <a:gd name="connsiteY59" fmla="*/ 228600 h 3299158"/>
                <a:gd name="connsiteX60" fmla="*/ 853440 w 1722120"/>
                <a:gd name="connsiteY60" fmla="*/ 205740 h 3299158"/>
                <a:gd name="connsiteX61" fmla="*/ 876300 w 1722120"/>
                <a:gd name="connsiteY61" fmla="*/ 198120 h 3299158"/>
                <a:gd name="connsiteX62" fmla="*/ 929640 w 1722120"/>
                <a:gd name="connsiteY62" fmla="*/ 160020 h 3299158"/>
                <a:gd name="connsiteX63" fmla="*/ 952500 w 1722120"/>
                <a:gd name="connsiteY63" fmla="*/ 152400 h 3299158"/>
                <a:gd name="connsiteX64" fmla="*/ 990600 w 1722120"/>
                <a:gd name="connsiteY64" fmla="*/ 106680 h 3299158"/>
                <a:gd name="connsiteX65" fmla="*/ 1013460 w 1722120"/>
                <a:gd name="connsiteY65" fmla="*/ 99060 h 3299158"/>
                <a:gd name="connsiteX66" fmla="*/ 1036320 w 1722120"/>
                <a:gd name="connsiteY66" fmla="*/ 83820 h 3299158"/>
                <a:gd name="connsiteX67" fmla="*/ 1059180 w 1722120"/>
                <a:gd name="connsiteY67" fmla="*/ 76200 h 3299158"/>
                <a:gd name="connsiteX68" fmla="*/ 1082040 w 1722120"/>
                <a:gd name="connsiteY68" fmla="*/ 60960 h 3299158"/>
                <a:gd name="connsiteX69" fmla="*/ 1112520 w 1722120"/>
                <a:gd name="connsiteY69" fmla="*/ 53340 h 3299158"/>
                <a:gd name="connsiteX70" fmla="*/ 1158240 w 1722120"/>
                <a:gd name="connsiteY70" fmla="*/ 38100 h 3299158"/>
                <a:gd name="connsiteX71" fmla="*/ 1181100 w 1722120"/>
                <a:gd name="connsiteY71" fmla="*/ 15240 h 3299158"/>
                <a:gd name="connsiteX72" fmla="*/ 1264920 w 1722120"/>
                <a:gd name="connsiteY72" fmla="*/ 0 h 3299158"/>
                <a:gd name="connsiteX73" fmla="*/ 1363980 w 1722120"/>
                <a:gd name="connsiteY73" fmla="*/ 7620 h 3299158"/>
                <a:gd name="connsiteX74" fmla="*/ 1386840 w 1722120"/>
                <a:gd name="connsiteY74" fmla="*/ 22860 h 3299158"/>
                <a:gd name="connsiteX75" fmla="*/ 1409700 w 1722120"/>
                <a:gd name="connsiteY75" fmla="*/ 30480 h 3299158"/>
                <a:gd name="connsiteX76" fmla="*/ 1432560 w 1722120"/>
                <a:gd name="connsiteY76" fmla="*/ 45720 h 3299158"/>
                <a:gd name="connsiteX77" fmla="*/ 1485900 w 1722120"/>
                <a:gd name="connsiteY77" fmla="*/ 68580 h 3299158"/>
                <a:gd name="connsiteX78" fmla="*/ 1531620 w 1722120"/>
                <a:gd name="connsiteY78" fmla="*/ 91440 h 3299158"/>
                <a:gd name="connsiteX79" fmla="*/ 1554480 w 1722120"/>
                <a:gd name="connsiteY79" fmla="*/ 114300 h 3299158"/>
                <a:gd name="connsiteX80" fmla="*/ 1577340 w 1722120"/>
                <a:gd name="connsiteY80" fmla="*/ 129540 h 3299158"/>
                <a:gd name="connsiteX81" fmla="*/ 1615440 w 1722120"/>
                <a:gd name="connsiteY81" fmla="*/ 167640 h 3299158"/>
                <a:gd name="connsiteX82" fmla="*/ 1630680 w 1722120"/>
                <a:gd name="connsiteY82" fmla="*/ 190500 h 3299158"/>
                <a:gd name="connsiteX83" fmla="*/ 1638300 w 1722120"/>
                <a:gd name="connsiteY83" fmla="*/ 266700 h 3299158"/>
                <a:gd name="connsiteX84" fmla="*/ 1645920 w 1722120"/>
                <a:gd name="connsiteY84" fmla="*/ 297180 h 3299158"/>
                <a:gd name="connsiteX85" fmla="*/ 1668780 w 1722120"/>
                <a:gd name="connsiteY85" fmla="*/ 320040 h 3299158"/>
                <a:gd name="connsiteX86" fmla="*/ 1699260 w 1722120"/>
                <a:gd name="connsiteY86" fmla="*/ 365760 h 3299158"/>
                <a:gd name="connsiteX87" fmla="*/ 1714500 w 1722120"/>
                <a:gd name="connsiteY87" fmla="*/ 388620 h 3299158"/>
                <a:gd name="connsiteX88" fmla="*/ 1722120 w 1722120"/>
                <a:gd name="connsiteY88" fmla="*/ 411480 h 3299158"/>
                <a:gd name="connsiteX89" fmla="*/ 1699260 w 1722120"/>
                <a:gd name="connsiteY89" fmla="*/ 502920 h 3299158"/>
                <a:gd name="connsiteX90" fmla="*/ 1691640 w 1722120"/>
                <a:gd name="connsiteY90" fmla="*/ 525780 h 3299158"/>
                <a:gd name="connsiteX91" fmla="*/ 1684020 w 1722120"/>
                <a:gd name="connsiteY91" fmla="*/ 579120 h 3299158"/>
                <a:gd name="connsiteX92" fmla="*/ 1668780 w 1722120"/>
                <a:gd name="connsiteY92" fmla="*/ 624840 h 3299158"/>
                <a:gd name="connsiteX93" fmla="*/ 1661160 w 1722120"/>
                <a:gd name="connsiteY93" fmla="*/ 647700 h 3299158"/>
                <a:gd name="connsiteX94" fmla="*/ 1653540 w 1722120"/>
                <a:gd name="connsiteY94" fmla="*/ 670560 h 3299158"/>
                <a:gd name="connsiteX95" fmla="*/ 1615440 w 1722120"/>
                <a:gd name="connsiteY95" fmla="*/ 739140 h 3299158"/>
                <a:gd name="connsiteX96" fmla="*/ 1569720 w 1722120"/>
                <a:gd name="connsiteY96" fmla="*/ 762000 h 3299158"/>
                <a:gd name="connsiteX97" fmla="*/ 1470660 w 1722120"/>
                <a:gd name="connsiteY97" fmla="*/ 754380 h 3299158"/>
                <a:gd name="connsiteX98" fmla="*/ 1424940 w 1722120"/>
                <a:gd name="connsiteY98" fmla="*/ 739140 h 3299158"/>
                <a:gd name="connsiteX99" fmla="*/ 1394460 w 1722120"/>
                <a:gd name="connsiteY99" fmla="*/ 731520 h 3299158"/>
                <a:gd name="connsiteX100" fmla="*/ 1234440 w 1722120"/>
                <a:gd name="connsiteY100" fmla="*/ 739140 h 3299158"/>
                <a:gd name="connsiteX101" fmla="*/ 1219200 w 1722120"/>
                <a:gd name="connsiteY101" fmla="*/ 762000 h 3299158"/>
                <a:gd name="connsiteX102" fmla="*/ 1196340 w 1722120"/>
                <a:gd name="connsiteY102" fmla="*/ 784860 h 3299158"/>
                <a:gd name="connsiteX103" fmla="*/ 1150620 w 1722120"/>
                <a:gd name="connsiteY103" fmla="*/ 815340 h 3299158"/>
                <a:gd name="connsiteX104" fmla="*/ 1127760 w 1722120"/>
                <a:gd name="connsiteY104" fmla="*/ 830580 h 3299158"/>
                <a:gd name="connsiteX105" fmla="*/ 1104900 w 1722120"/>
                <a:gd name="connsiteY105" fmla="*/ 853440 h 3299158"/>
                <a:gd name="connsiteX106" fmla="*/ 1074420 w 1722120"/>
                <a:gd name="connsiteY106" fmla="*/ 899160 h 3299158"/>
                <a:gd name="connsiteX107" fmla="*/ 1051560 w 1722120"/>
                <a:gd name="connsiteY107" fmla="*/ 914400 h 3299158"/>
                <a:gd name="connsiteX108" fmla="*/ 1036320 w 1722120"/>
                <a:gd name="connsiteY108" fmla="*/ 937260 h 3299158"/>
                <a:gd name="connsiteX109" fmla="*/ 998220 w 1722120"/>
                <a:gd name="connsiteY109" fmla="*/ 982980 h 3299158"/>
                <a:gd name="connsiteX110" fmla="*/ 982980 w 1722120"/>
                <a:gd name="connsiteY110" fmla="*/ 1028700 h 3299158"/>
                <a:gd name="connsiteX111" fmla="*/ 967740 w 1722120"/>
                <a:gd name="connsiteY111" fmla="*/ 1059180 h 3299158"/>
                <a:gd name="connsiteX112" fmla="*/ 952500 w 1722120"/>
                <a:gd name="connsiteY112" fmla="*/ 1104900 h 3299158"/>
                <a:gd name="connsiteX113" fmla="*/ 929640 w 1722120"/>
                <a:gd name="connsiteY113" fmla="*/ 1150620 h 3299158"/>
                <a:gd name="connsiteX114" fmla="*/ 914400 w 1722120"/>
                <a:gd name="connsiteY114" fmla="*/ 1173480 h 3299158"/>
                <a:gd name="connsiteX115" fmla="*/ 922020 w 1722120"/>
                <a:gd name="connsiteY115" fmla="*/ 1203960 h 3299158"/>
                <a:gd name="connsiteX116" fmla="*/ 967740 w 1722120"/>
                <a:gd name="connsiteY116" fmla="*/ 1232535 h 3299158"/>
                <a:gd name="connsiteX117" fmla="*/ 982980 w 1722120"/>
                <a:gd name="connsiteY117" fmla="*/ 1325880 h 3299158"/>
                <a:gd name="connsiteX118" fmla="*/ 967740 w 1722120"/>
                <a:gd name="connsiteY118" fmla="*/ 1371600 h 3299158"/>
                <a:gd name="connsiteX119" fmla="*/ 937260 w 1722120"/>
                <a:gd name="connsiteY119" fmla="*/ 1417320 h 3299158"/>
                <a:gd name="connsiteX120" fmla="*/ 922020 w 1722120"/>
                <a:gd name="connsiteY120" fmla="*/ 1463040 h 3299158"/>
                <a:gd name="connsiteX121" fmla="*/ 891540 w 1722120"/>
                <a:gd name="connsiteY121" fmla="*/ 1508760 h 3299158"/>
                <a:gd name="connsiteX122" fmla="*/ 853440 w 1722120"/>
                <a:gd name="connsiteY122" fmla="*/ 1554480 h 3299158"/>
                <a:gd name="connsiteX123" fmla="*/ 845820 w 1722120"/>
                <a:gd name="connsiteY123" fmla="*/ 1584960 h 3299158"/>
                <a:gd name="connsiteX124" fmla="*/ 830580 w 1722120"/>
                <a:gd name="connsiteY124" fmla="*/ 1706880 h 3299158"/>
                <a:gd name="connsiteX125" fmla="*/ 815340 w 1722120"/>
                <a:gd name="connsiteY125" fmla="*/ 1729740 h 3299158"/>
                <a:gd name="connsiteX126" fmla="*/ 807720 w 1722120"/>
                <a:gd name="connsiteY126" fmla="*/ 1760220 h 3299158"/>
                <a:gd name="connsiteX127" fmla="*/ 796290 w 1722120"/>
                <a:gd name="connsiteY127" fmla="*/ 1935480 h 3299158"/>
                <a:gd name="connsiteX128" fmla="*/ 788670 w 1722120"/>
                <a:gd name="connsiteY128" fmla="*/ 2002155 h 3299158"/>
                <a:gd name="connsiteX129" fmla="*/ 788670 w 1722120"/>
                <a:gd name="connsiteY129" fmla="*/ 2114550 h 3299158"/>
                <a:gd name="connsiteX130" fmla="*/ 792480 w 1722120"/>
                <a:gd name="connsiteY130" fmla="*/ 2202180 h 3299158"/>
                <a:gd name="connsiteX131" fmla="*/ 815340 w 1722120"/>
                <a:gd name="connsiteY131" fmla="*/ 2541270 h 3299158"/>
                <a:gd name="connsiteX132" fmla="*/ 828675 w 1722120"/>
                <a:gd name="connsiteY132" fmla="*/ 2798445 h 3299158"/>
                <a:gd name="connsiteX133" fmla="*/ 828675 w 1722120"/>
                <a:gd name="connsiteY133" fmla="*/ 3055620 h 3299158"/>
                <a:gd name="connsiteX134" fmla="*/ 822960 w 1722120"/>
                <a:gd name="connsiteY134" fmla="*/ 3276600 h 3299158"/>
                <a:gd name="connsiteX135" fmla="*/ 777240 w 1722120"/>
                <a:gd name="connsiteY135" fmla="*/ 3291840 h 3299158"/>
                <a:gd name="connsiteX136" fmla="*/ 438150 w 1722120"/>
                <a:gd name="connsiteY136" fmla="*/ 3286125 h 3299158"/>
                <a:gd name="connsiteX137" fmla="*/ 308610 w 1722120"/>
                <a:gd name="connsiteY137" fmla="*/ 3280410 h 3299158"/>
                <a:gd name="connsiteX0" fmla="*/ 308610 w 1722120"/>
                <a:gd name="connsiteY0" fmla="*/ 3280410 h 3295762"/>
                <a:gd name="connsiteX1" fmla="*/ 300990 w 1722120"/>
                <a:gd name="connsiteY1" fmla="*/ 3219450 h 3295762"/>
                <a:gd name="connsiteX2" fmla="*/ 304800 w 1722120"/>
                <a:gd name="connsiteY2" fmla="*/ 3192780 h 3295762"/>
                <a:gd name="connsiteX3" fmla="*/ 297180 w 1722120"/>
                <a:gd name="connsiteY3" fmla="*/ 3101340 h 3295762"/>
                <a:gd name="connsiteX4" fmla="*/ 289560 w 1722120"/>
                <a:gd name="connsiteY4" fmla="*/ 3055620 h 3295762"/>
                <a:gd name="connsiteX5" fmla="*/ 274320 w 1722120"/>
                <a:gd name="connsiteY5" fmla="*/ 2948940 h 3295762"/>
                <a:gd name="connsiteX6" fmla="*/ 266700 w 1722120"/>
                <a:gd name="connsiteY6" fmla="*/ 2796540 h 3295762"/>
                <a:gd name="connsiteX7" fmla="*/ 259080 w 1722120"/>
                <a:gd name="connsiteY7" fmla="*/ 2766060 h 3295762"/>
                <a:gd name="connsiteX8" fmla="*/ 243840 w 1722120"/>
                <a:gd name="connsiteY8" fmla="*/ 2674620 h 3295762"/>
                <a:gd name="connsiteX9" fmla="*/ 236220 w 1722120"/>
                <a:gd name="connsiteY9" fmla="*/ 2575560 h 3295762"/>
                <a:gd name="connsiteX10" fmla="*/ 228600 w 1722120"/>
                <a:gd name="connsiteY10" fmla="*/ 2423160 h 3295762"/>
                <a:gd name="connsiteX11" fmla="*/ 213360 w 1722120"/>
                <a:gd name="connsiteY11" fmla="*/ 2324100 h 3295762"/>
                <a:gd name="connsiteX12" fmla="*/ 205740 w 1722120"/>
                <a:gd name="connsiteY12" fmla="*/ 2270760 h 3295762"/>
                <a:gd name="connsiteX13" fmla="*/ 179070 w 1722120"/>
                <a:gd name="connsiteY13" fmla="*/ 1844040 h 3295762"/>
                <a:gd name="connsiteX14" fmla="*/ 190500 w 1722120"/>
                <a:gd name="connsiteY14" fmla="*/ 1143000 h 3295762"/>
                <a:gd name="connsiteX15" fmla="*/ 182880 w 1722120"/>
                <a:gd name="connsiteY15" fmla="*/ 1120140 h 3295762"/>
                <a:gd name="connsiteX16" fmla="*/ 167640 w 1722120"/>
                <a:gd name="connsiteY16" fmla="*/ 1059180 h 3295762"/>
                <a:gd name="connsiteX17" fmla="*/ 160020 w 1722120"/>
                <a:gd name="connsiteY17" fmla="*/ 1036320 h 3295762"/>
                <a:gd name="connsiteX18" fmla="*/ 114300 w 1722120"/>
                <a:gd name="connsiteY18" fmla="*/ 990600 h 3295762"/>
                <a:gd name="connsiteX19" fmla="*/ 99060 w 1722120"/>
                <a:gd name="connsiteY19" fmla="*/ 967740 h 3295762"/>
                <a:gd name="connsiteX20" fmla="*/ 53340 w 1722120"/>
                <a:gd name="connsiteY20" fmla="*/ 922020 h 3295762"/>
                <a:gd name="connsiteX21" fmla="*/ 30480 w 1722120"/>
                <a:gd name="connsiteY21" fmla="*/ 876300 h 3295762"/>
                <a:gd name="connsiteX22" fmla="*/ 7620 w 1722120"/>
                <a:gd name="connsiteY22" fmla="*/ 830580 h 3295762"/>
                <a:gd name="connsiteX23" fmla="*/ 0 w 1722120"/>
                <a:gd name="connsiteY23" fmla="*/ 769620 h 3295762"/>
                <a:gd name="connsiteX24" fmla="*/ 15240 w 1722120"/>
                <a:gd name="connsiteY24" fmla="*/ 708660 h 3295762"/>
                <a:gd name="connsiteX25" fmla="*/ 30480 w 1722120"/>
                <a:gd name="connsiteY25" fmla="*/ 685800 h 3295762"/>
                <a:gd name="connsiteX26" fmla="*/ 53340 w 1722120"/>
                <a:gd name="connsiteY26" fmla="*/ 640080 h 3295762"/>
                <a:gd name="connsiteX27" fmla="*/ 68580 w 1722120"/>
                <a:gd name="connsiteY27" fmla="*/ 548640 h 3295762"/>
                <a:gd name="connsiteX28" fmla="*/ 76200 w 1722120"/>
                <a:gd name="connsiteY28" fmla="*/ 525780 h 3295762"/>
                <a:gd name="connsiteX29" fmla="*/ 91440 w 1722120"/>
                <a:gd name="connsiteY29" fmla="*/ 502920 h 3295762"/>
                <a:gd name="connsiteX30" fmla="*/ 99060 w 1722120"/>
                <a:gd name="connsiteY30" fmla="*/ 472440 h 3295762"/>
                <a:gd name="connsiteX31" fmla="*/ 160020 w 1722120"/>
                <a:gd name="connsiteY31" fmla="*/ 457200 h 3295762"/>
                <a:gd name="connsiteX32" fmla="*/ 167640 w 1722120"/>
                <a:gd name="connsiteY32" fmla="*/ 434340 h 3295762"/>
                <a:gd name="connsiteX33" fmla="*/ 175260 w 1722120"/>
                <a:gd name="connsiteY33" fmla="*/ 342900 h 3295762"/>
                <a:gd name="connsiteX34" fmla="*/ 220980 w 1722120"/>
                <a:gd name="connsiteY34" fmla="*/ 327660 h 3295762"/>
                <a:gd name="connsiteX35" fmla="*/ 243840 w 1722120"/>
                <a:gd name="connsiteY35" fmla="*/ 320040 h 3295762"/>
                <a:gd name="connsiteX36" fmla="*/ 266700 w 1722120"/>
                <a:gd name="connsiteY36" fmla="*/ 312420 h 3295762"/>
                <a:gd name="connsiteX37" fmla="*/ 289560 w 1722120"/>
                <a:gd name="connsiteY37" fmla="*/ 297180 h 3295762"/>
                <a:gd name="connsiteX38" fmla="*/ 335280 w 1722120"/>
                <a:gd name="connsiteY38" fmla="*/ 281940 h 3295762"/>
                <a:gd name="connsiteX39" fmla="*/ 358140 w 1722120"/>
                <a:gd name="connsiteY39" fmla="*/ 274320 h 3295762"/>
                <a:gd name="connsiteX40" fmla="*/ 381000 w 1722120"/>
                <a:gd name="connsiteY40" fmla="*/ 266700 h 3295762"/>
                <a:gd name="connsiteX41" fmla="*/ 403860 w 1722120"/>
                <a:gd name="connsiteY41" fmla="*/ 259080 h 3295762"/>
                <a:gd name="connsiteX42" fmla="*/ 434340 w 1722120"/>
                <a:gd name="connsiteY42" fmla="*/ 251460 h 3295762"/>
                <a:gd name="connsiteX43" fmla="*/ 510540 w 1722120"/>
                <a:gd name="connsiteY43" fmla="*/ 228600 h 3295762"/>
                <a:gd name="connsiteX44" fmla="*/ 533400 w 1722120"/>
                <a:gd name="connsiteY44" fmla="*/ 251460 h 3295762"/>
                <a:gd name="connsiteX45" fmla="*/ 563880 w 1722120"/>
                <a:gd name="connsiteY45" fmla="*/ 297180 h 3295762"/>
                <a:gd name="connsiteX46" fmla="*/ 556260 w 1722120"/>
                <a:gd name="connsiteY46" fmla="*/ 358140 h 3295762"/>
                <a:gd name="connsiteX47" fmla="*/ 548640 w 1722120"/>
                <a:gd name="connsiteY47" fmla="*/ 381000 h 3295762"/>
                <a:gd name="connsiteX48" fmla="*/ 556260 w 1722120"/>
                <a:gd name="connsiteY48" fmla="*/ 449580 h 3295762"/>
                <a:gd name="connsiteX49" fmla="*/ 670560 w 1722120"/>
                <a:gd name="connsiteY49" fmla="*/ 434340 h 3295762"/>
                <a:gd name="connsiteX50" fmla="*/ 701040 w 1722120"/>
                <a:gd name="connsiteY50" fmla="*/ 419100 h 3295762"/>
                <a:gd name="connsiteX51" fmla="*/ 746760 w 1722120"/>
                <a:gd name="connsiteY51" fmla="*/ 403860 h 3295762"/>
                <a:gd name="connsiteX52" fmla="*/ 792480 w 1722120"/>
                <a:gd name="connsiteY52" fmla="*/ 388620 h 3295762"/>
                <a:gd name="connsiteX53" fmla="*/ 815340 w 1722120"/>
                <a:gd name="connsiteY53" fmla="*/ 381000 h 3295762"/>
                <a:gd name="connsiteX54" fmla="*/ 822960 w 1722120"/>
                <a:gd name="connsiteY54" fmla="*/ 358140 h 3295762"/>
                <a:gd name="connsiteX55" fmla="*/ 845820 w 1722120"/>
                <a:gd name="connsiteY55" fmla="*/ 335280 h 3295762"/>
                <a:gd name="connsiteX56" fmla="*/ 861060 w 1722120"/>
                <a:gd name="connsiteY56" fmla="*/ 312420 h 3295762"/>
                <a:gd name="connsiteX57" fmla="*/ 838200 w 1722120"/>
                <a:gd name="connsiteY57" fmla="*/ 259080 h 3295762"/>
                <a:gd name="connsiteX58" fmla="*/ 815340 w 1722120"/>
                <a:gd name="connsiteY58" fmla="*/ 251460 h 3295762"/>
                <a:gd name="connsiteX59" fmla="*/ 838200 w 1722120"/>
                <a:gd name="connsiteY59" fmla="*/ 228600 h 3295762"/>
                <a:gd name="connsiteX60" fmla="*/ 853440 w 1722120"/>
                <a:gd name="connsiteY60" fmla="*/ 205740 h 3295762"/>
                <a:gd name="connsiteX61" fmla="*/ 876300 w 1722120"/>
                <a:gd name="connsiteY61" fmla="*/ 198120 h 3295762"/>
                <a:gd name="connsiteX62" fmla="*/ 929640 w 1722120"/>
                <a:gd name="connsiteY62" fmla="*/ 160020 h 3295762"/>
                <a:gd name="connsiteX63" fmla="*/ 952500 w 1722120"/>
                <a:gd name="connsiteY63" fmla="*/ 152400 h 3295762"/>
                <a:gd name="connsiteX64" fmla="*/ 990600 w 1722120"/>
                <a:gd name="connsiteY64" fmla="*/ 106680 h 3295762"/>
                <a:gd name="connsiteX65" fmla="*/ 1013460 w 1722120"/>
                <a:gd name="connsiteY65" fmla="*/ 99060 h 3295762"/>
                <a:gd name="connsiteX66" fmla="*/ 1036320 w 1722120"/>
                <a:gd name="connsiteY66" fmla="*/ 83820 h 3295762"/>
                <a:gd name="connsiteX67" fmla="*/ 1059180 w 1722120"/>
                <a:gd name="connsiteY67" fmla="*/ 76200 h 3295762"/>
                <a:gd name="connsiteX68" fmla="*/ 1082040 w 1722120"/>
                <a:gd name="connsiteY68" fmla="*/ 60960 h 3295762"/>
                <a:gd name="connsiteX69" fmla="*/ 1112520 w 1722120"/>
                <a:gd name="connsiteY69" fmla="*/ 53340 h 3295762"/>
                <a:gd name="connsiteX70" fmla="*/ 1158240 w 1722120"/>
                <a:gd name="connsiteY70" fmla="*/ 38100 h 3295762"/>
                <a:gd name="connsiteX71" fmla="*/ 1181100 w 1722120"/>
                <a:gd name="connsiteY71" fmla="*/ 15240 h 3295762"/>
                <a:gd name="connsiteX72" fmla="*/ 1264920 w 1722120"/>
                <a:gd name="connsiteY72" fmla="*/ 0 h 3295762"/>
                <a:gd name="connsiteX73" fmla="*/ 1363980 w 1722120"/>
                <a:gd name="connsiteY73" fmla="*/ 7620 h 3295762"/>
                <a:gd name="connsiteX74" fmla="*/ 1386840 w 1722120"/>
                <a:gd name="connsiteY74" fmla="*/ 22860 h 3295762"/>
                <a:gd name="connsiteX75" fmla="*/ 1409700 w 1722120"/>
                <a:gd name="connsiteY75" fmla="*/ 30480 h 3295762"/>
                <a:gd name="connsiteX76" fmla="*/ 1432560 w 1722120"/>
                <a:gd name="connsiteY76" fmla="*/ 45720 h 3295762"/>
                <a:gd name="connsiteX77" fmla="*/ 1485900 w 1722120"/>
                <a:gd name="connsiteY77" fmla="*/ 68580 h 3295762"/>
                <a:gd name="connsiteX78" fmla="*/ 1531620 w 1722120"/>
                <a:gd name="connsiteY78" fmla="*/ 91440 h 3295762"/>
                <a:gd name="connsiteX79" fmla="*/ 1554480 w 1722120"/>
                <a:gd name="connsiteY79" fmla="*/ 114300 h 3295762"/>
                <a:gd name="connsiteX80" fmla="*/ 1577340 w 1722120"/>
                <a:gd name="connsiteY80" fmla="*/ 129540 h 3295762"/>
                <a:gd name="connsiteX81" fmla="*/ 1615440 w 1722120"/>
                <a:gd name="connsiteY81" fmla="*/ 167640 h 3295762"/>
                <a:gd name="connsiteX82" fmla="*/ 1630680 w 1722120"/>
                <a:gd name="connsiteY82" fmla="*/ 190500 h 3295762"/>
                <a:gd name="connsiteX83" fmla="*/ 1638300 w 1722120"/>
                <a:gd name="connsiteY83" fmla="*/ 266700 h 3295762"/>
                <a:gd name="connsiteX84" fmla="*/ 1645920 w 1722120"/>
                <a:gd name="connsiteY84" fmla="*/ 297180 h 3295762"/>
                <a:gd name="connsiteX85" fmla="*/ 1668780 w 1722120"/>
                <a:gd name="connsiteY85" fmla="*/ 320040 h 3295762"/>
                <a:gd name="connsiteX86" fmla="*/ 1699260 w 1722120"/>
                <a:gd name="connsiteY86" fmla="*/ 365760 h 3295762"/>
                <a:gd name="connsiteX87" fmla="*/ 1714500 w 1722120"/>
                <a:gd name="connsiteY87" fmla="*/ 388620 h 3295762"/>
                <a:gd name="connsiteX88" fmla="*/ 1722120 w 1722120"/>
                <a:gd name="connsiteY88" fmla="*/ 411480 h 3295762"/>
                <a:gd name="connsiteX89" fmla="*/ 1699260 w 1722120"/>
                <a:gd name="connsiteY89" fmla="*/ 502920 h 3295762"/>
                <a:gd name="connsiteX90" fmla="*/ 1691640 w 1722120"/>
                <a:gd name="connsiteY90" fmla="*/ 525780 h 3295762"/>
                <a:gd name="connsiteX91" fmla="*/ 1684020 w 1722120"/>
                <a:gd name="connsiteY91" fmla="*/ 579120 h 3295762"/>
                <a:gd name="connsiteX92" fmla="*/ 1668780 w 1722120"/>
                <a:gd name="connsiteY92" fmla="*/ 624840 h 3295762"/>
                <a:gd name="connsiteX93" fmla="*/ 1661160 w 1722120"/>
                <a:gd name="connsiteY93" fmla="*/ 647700 h 3295762"/>
                <a:gd name="connsiteX94" fmla="*/ 1653540 w 1722120"/>
                <a:gd name="connsiteY94" fmla="*/ 670560 h 3295762"/>
                <a:gd name="connsiteX95" fmla="*/ 1615440 w 1722120"/>
                <a:gd name="connsiteY95" fmla="*/ 739140 h 3295762"/>
                <a:gd name="connsiteX96" fmla="*/ 1569720 w 1722120"/>
                <a:gd name="connsiteY96" fmla="*/ 762000 h 3295762"/>
                <a:gd name="connsiteX97" fmla="*/ 1470660 w 1722120"/>
                <a:gd name="connsiteY97" fmla="*/ 754380 h 3295762"/>
                <a:gd name="connsiteX98" fmla="*/ 1424940 w 1722120"/>
                <a:gd name="connsiteY98" fmla="*/ 739140 h 3295762"/>
                <a:gd name="connsiteX99" fmla="*/ 1394460 w 1722120"/>
                <a:gd name="connsiteY99" fmla="*/ 731520 h 3295762"/>
                <a:gd name="connsiteX100" fmla="*/ 1234440 w 1722120"/>
                <a:gd name="connsiteY100" fmla="*/ 739140 h 3295762"/>
                <a:gd name="connsiteX101" fmla="*/ 1219200 w 1722120"/>
                <a:gd name="connsiteY101" fmla="*/ 762000 h 3295762"/>
                <a:gd name="connsiteX102" fmla="*/ 1196340 w 1722120"/>
                <a:gd name="connsiteY102" fmla="*/ 784860 h 3295762"/>
                <a:gd name="connsiteX103" fmla="*/ 1150620 w 1722120"/>
                <a:gd name="connsiteY103" fmla="*/ 815340 h 3295762"/>
                <a:gd name="connsiteX104" fmla="*/ 1127760 w 1722120"/>
                <a:gd name="connsiteY104" fmla="*/ 830580 h 3295762"/>
                <a:gd name="connsiteX105" fmla="*/ 1104900 w 1722120"/>
                <a:gd name="connsiteY105" fmla="*/ 853440 h 3295762"/>
                <a:gd name="connsiteX106" fmla="*/ 1074420 w 1722120"/>
                <a:gd name="connsiteY106" fmla="*/ 899160 h 3295762"/>
                <a:gd name="connsiteX107" fmla="*/ 1051560 w 1722120"/>
                <a:gd name="connsiteY107" fmla="*/ 914400 h 3295762"/>
                <a:gd name="connsiteX108" fmla="*/ 1036320 w 1722120"/>
                <a:gd name="connsiteY108" fmla="*/ 937260 h 3295762"/>
                <a:gd name="connsiteX109" fmla="*/ 998220 w 1722120"/>
                <a:gd name="connsiteY109" fmla="*/ 982980 h 3295762"/>
                <a:gd name="connsiteX110" fmla="*/ 982980 w 1722120"/>
                <a:gd name="connsiteY110" fmla="*/ 1028700 h 3295762"/>
                <a:gd name="connsiteX111" fmla="*/ 967740 w 1722120"/>
                <a:gd name="connsiteY111" fmla="*/ 1059180 h 3295762"/>
                <a:gd name="connsiteX112" fmla="*/ 952500 w 1722120"/>
                <a:gd name="connsiteY112" fmla="*/ 1104900 h 3295762"/>
                <a:gd name="connsiteX113" fmla="*/ 929640 w 1722120"/>
                <a:gd name="connsiteY113" fmla="*/ 1150620 h 3295762"/>
                <a:gd name="connsiteX114" fmla="*/ 914400 w 1722120"/>
                <a:gd name="connsiteY114" fmla="*/ 1173480 h 3295762"/>
                <a:gd name="connsiteX115" fmla="*/ 922020 w 1722120"/>
                <a:gd name="connsiteY115" fmla="*/ 1203960 h 3295762"/>
                <a:gd name="connsiteX116" fmla="*/ 967740 w 1722120"/>
                <a:gd name="connsiteY116" fmla="*/ 1232535 h 3295762"/>
                <a:gd name="connsiteX117" fmla="*/ 982980 w 1722120"/>
                <a:gd name="connsiteY117" fmla="*/ 1325880 h 3295762"/>
                <a:gd name="connsiteX118" fmla="*/ 967740 w 1722120"/>
                <a:gd name="connsiteY118" fmla="*/ 1371600 h 3295762"/>
                <a:gd name="connsiteX119" fmla="*/ 937260 w 1722120"/>
                <a:gd name="connsiteY119" fmla="*/ 1417320 h 3295762"/>
                <a:gd name="connsiteX120" fmla="*/ 922020 w 1722120"/>
                <a:gd name="connsiteY120" fmla="*/ 1463040 h 3295762"/>
                <a:gd name="connsiteX121" fmla="*/ 891540 w 1722120"/>
                <a:gd name="connsiteY121" fmla="*/ 1508760 h 3295762"/>
                <a:gd name="connsiteX122" fmla="*/ 853440 w 1722120"/>
                <a:gd name="connsiteY122" fmla="*/ 1554480 h 3295762"/>
                <a:gd name="connsiteX123" fmla="*/ 845820 w 1722120"/>
                <a:gd name="connsiteY123" fmla="*/ 1584960 h 3295762"/>
                <a:gd name="connsiteX124" fmla="*/ 830580 w 1722120"/>
                <a:gd name="connsiteY124" fmla="*/ 1706880 h 3295762"/>
                <a:gd name="connsiteX125" fmla="*/ 815340 w 1722120"/>
                <a:gd name="connsiteY125" fmla="*/ 1729740 h 3295762"/>
                <a:gd name="connsiteX126" fmla="*/ 807720 w 1722120"/>
                <a:gd name="connsiteY126" fmla="*/ 1760220 h 3295762"/>
                <a:gd name="connsiteX127" fmla="*/ 796290 w 1722120"/>
                <a:gd name="connsiteY127" fmla="*/ 1935480 h 3295762"/>
                <a:gd name="connsiteX128" fmla="*/ 788670 w 1722120"/>
                <a:gd name="connsiteY128" fmla="*/ 2002155 h 3295762"/>
                <a:gd name="connsiteX129" fmla="*/ 788670 w 1722120"/>
                <a:gd name="connsiteY129" fmla="*/ 2114550 h 3295762"/>
                <a:gd name="connsiteX130" fmla="*/ 792480 w 1722120"/>
                <a:gd name="connsiteY130" fmla="*/ 2202180 h 3295762"/>
                <a:gd name="connsiteX131" fmla="*/ 815340 w 1722120"/>
                <a:gd name="connsiteY131" fmla="*/ 2541270 h 3295762"/>
                <a:gd name="connsiteX132" fmla="*/ 828675 w 1722120"/>
                <a:gd name="connsiteY132" fmla="*/ 2798445 h 3295762"/>
                <a:gd name="connsiteX133" fmla="*/ 828675 w 1722120"/>
                <a:gd name="connsiteY133" fmla="*/ 3055620 h 3295762"/>
                <a:gd name="connsiteX134" fmla="*/ 822960 w 1722120"/>
                <a:gd name="connsiteY134" fmla="*/ 3276600 h 3295762"/>
                <a:gd name="connsiteX135" fmla="*/ 769620 w 1722120"/>
                <a:gd name="connsiteY135" fmla="*/ 3284220 h 3295762"/>
                <a:gd name="connsiteX136" fmla="*/ 438150 w 1722120"/>
                <a:gd name="connsiteY136" fmla="*/ 3286125 h 3295762"/>
                <a:gd name="connsiteX137" fmla="*/ 308610 w 1722120"/>
                <a:gd name="connsiteY137" fmla="*/ 3280410 h 3295762"/>
                <a:gd name="connsiteX0" fmla="*/ 308610 w 1722120"/>
                <a:gd name="connsiteY0" fmla="*/ 3280410 h 3300121"/>
                <a:gd name="connsiteX1" fmla="*/ 300990 w 1722120"/>
                <a:gd name="connsiteY1" fmla="*/ 3219450 h 3300121"/>
                <a:gd name="connsiteX2" fmla="*/ 304800 w 1722120"/>
                <a:gd name="connsiteY2" fmla="*/ 3192780 h 3300121"/>
                <a:gd name="connsiteX3" fmla="*/ 297180 w 1722120"/>
                <a:gd name="connsiteY3" fmla="*/ 3101340 h 3300121"/>
                <a:gd name="connsiteX4" fmla="*/ 289560 w 1722120"/>
                <a:gd name="connsiteY4" fmla="*/ 3055620 h 3300121"/>
                <a:gd name="connsiteX5" fmla="*/ 274320 w 1722120"/>
                <a:gd name="connsiteY5" fmla="*/ 2948940 h 3300121"/>
                <a:gd name="connsiteX6" fmla="*/ 266700 w 1722120"/>
                <a:gd name="connsiteY6" fmla="*/ 2796540 h 3300121"/>
                <a:gd name="connsiteX7" fmla="*/ 259080 w 1722120"/>
                <a:gd name="connsiteY7" fmla="*/ 2766060 h 3300121"/>
                <a:gd name="connsiteX8" fmla="*/ 243840 w 1722120"/>
                <a:gd name="connsiteY8" fmla="*/ 2674620 h 3300121"/>
                <a:gd name="connsiteX9" fmla="*/ 236220 w 1722120"/>
                <a:gd name="connsiteY9" fmla="*/ 2575560 h 3300121"/>
                <a:gd name="connsiteX10" fmla="*/ 228600 w 1722120"/>
                <a:gd name="connsiteY10" fmla="*/ 2423160 h 3300121"/>
                <a:gd name="connsiteX11" fmla="*/ 213360 w 1722120"/>
                <a:gd name="connsiteY11" fmla="*/ 2324100 h 3300121"/>
                <a:gd name="connsiteX12" fmla="*/ 205740 w 1722120"/>
                <a:gd name="connsiteY12" fmla="*/ 2270760 h 3300121"/>
                <a:gd name="connsiteX13" fmla="*/ 179070 w 1722120"/>
                <a:gd name="connsiteY13" fmla="*/ 1844040 h 3300121"/>
                <a:gd name="connsiteX14" fmla="*/ 190500 w 1722120"/>
                <a:gd name="connsiteY14" fmla="*/ 1143000 h 3300121"/>
                <a:gd name="connsiteX15" fmla="*/ 182880 w 1722120"/>
                <a:gd name="connsiteY15" fmla="*/ 1120140 h 3300121"/>
                <a:gd name="connsiteX16" fmla="*/ 167640 w 1722120"/>
                <a:gd name="connsiteY16" fmla="*/ 1059180 h 3300121"/>
                <a:gd name="connsiteX17" fmla="*/ 160020 w 1722120"/>
                <a:gd name="connsiteY17" fmla="*/ 1036320 h 3300121"/>
                <a:gd name="connsiteX18" fmla="*/ 114300 w 1722120"/>
                <a:gd name="connsiteY18" fmla="*/ 990600 h 3300121"/>
                <a:gd name="connsiteX19" fmla="*/ 99060 w 1722120"/>
                <a:gd name="connsiteY19" fmla="*/ 967740 h 3300121"/>
                <a:gd name="connsiteX20" fmla="*/ 53340 w 1722120"/>
                <a:gd name="connsiteY20" fmla="*/ 922020 h 3300121"/>
                <a:gd name="connsiteX21" fmla="*/ 30480 w 1722120"/>
                <a:gd name="connsiteY21" fmla="*/ 876300 h 3300121"/>
                <a:gd name="connsiteX22" fmla="*/ 7620 w 1722120"/>
                <a:gd name="connsiteY22" fmla="*/ 830580 h 3300121"/>
                <a:gd name="connsiteX23" fmla="*/ 0 w 1722120"/>
                <a:gd name="connsiteY23" fmla="*/ 769620 h 3300121"/>
                <a:gd name="connsiteX24" fmla="*/ 15240 w 1722120"/>
                <a:gd name="connsiteY24" fmla="*/ 708660 h 3300121"/>
                <a:gd name="connsiteX25" fmla="*/ 30480 w 1722120"/>
                <a:gd name="connsiteY25" fmla="*/ 685800 h 3300121"/>
                <a:gd name="connsiteX26" fmla="*/ 53340 w 1722120"/>
                <a:gd name="connsiteY26" fmla="*/ 640080 h 3300121"/>
                <a:gd name="connsiteX27" fmla="*/ 68580 w 1722120"/>
                <a:gd name="connsiteY27" fmla="*/ 548640 h 3300121"/>
                <a:gd name="connsiteX28" fmla="*/ 76200 w 1722120"/>
                <a:gd name="connsiteY28" fmla="*/ 525780 h 3300121"/>
                <a:gd name="connsiteX29" fmla="*/ 91440 w 1722120"/>
                <a:gd name="connsiteY29" fmla="*/ 502920 h 3300121"/>
                <a:gd name="connsiteX30" fmla="*/ 99060 w 1722120"/>
                <a:gd name="connsiteY30" fmla="*/ 472440 h 3300121"/>
                <a:gd name="connsiteX31" fmla="*/ 160020 w 1722120"/>
                <a:gd name="connsiteY31" fmla="*/ 457200 h 3300121"/>
                <a:gd name="connsiteX32" fmla="*/ 167640 w 1722120"/>
                <a:gd name="connsiteY32" fmla="*/ 434340 h 3300121"/>
                <a:gd name="connsiteX33" fmla="*/ 175260 w 1722120"/>
                <a:gd name="connsiteY33" fmla="*/ 342900 h 3300121"/>
                <a:gd name="connsiteX34" fmla="*/ 220980 w 1722120"/>
                <a:gd name="connsiteY34" fmla="*/ 327660 h 3300121"/>
                <a:gd name="connsiteX35" fmla="*/ 243840 w 1722120"/>
                <a:gd name="connsiteY35" fmla="*/ 320040 h 3300121"/>
                <a:gd name="connsiteX36" fmla="*/ 266700 w 1722120"/>
                <a:gd name="connsiteY36" fmla="*/ 312420 h 3300121"/>
                <a:gd name="connsiteX37" fmla="*/ 289560 w 1722120"/>
                <a:gd name="connsiteY37" fmla="*/ 297180 h 3300121"/>
                <a:gd name="connsiteX38" fmla="*/ 335280 w 1722120"/>
                <a:gd name="connsiteY38" fmla="*/ 281940 h 3300121"/>
                <a:gd name="connsiteX39" fmla="*/ 358140 w 1722120"/>
                <a:gd name="connsiteY39" fmla="*/ 274320 h 3300121"/>
                <a:gd name="connsiteX40" fmla="*/ 381000 w 1722120"/>
                <a:gd name="connsiteY40" fmla="*/ 266700 h 3300121"/>
                <a:gd name="connsiteX41" fmla="*/ 403860 w 1722120"/>
                <a:gd name="connsiteY41" fmla="*/ 259080 h 3300121"/>
                <a:gd name="connsiteX42" fmla="*/ 434340 w 1722120"/>
                <a:gd name="connsiteY42" fmla="*/ 251460 h 3300121"/>
                <a:gd name="connsiteX43" fmla="*/ 510540 w 1722120"/>
                <a:gd name="connsiteY43" fmla="*/ 228600 h 3300121"/>
                <a:gd name="connsiteX44" fmla="*/ 533400 w 1722120"/>
                <a:gd name="connsiteY44" fmla="*/ 251460 h 3300121"/>
                <a:gd name="connsiteX45" fmla="*/ 563880 w 1722120"/>
                <a:gd name="connsiteY45" fmla="*/ 297180 h 3300121"/>
                <a:gd name="connsiteX46" fmla="*/ 556260 w 1722120"/>
                <a:gd name="connsiteY46" fmla="*/ 358140 h 3300121"/>
                <a:gd name="connsiteX47" fmla="*/ 548640 w 1722120"/>
                <a:gd name="connsiteY47" fmla="*/ 381000 h 3300121"/>
                <a:gd name="connsiteX48" fmla="*/ 556260 w 1722120"/>
                <a:gd name="connsiteY48" fmla="*/ 449580 h 3300121"/>
                <a:gd name="connsiteX49" fmla="*/ 670560 w 1722120"/>
                <a:gd name="connsiteY49" fmla="*/ 434340 h 3300121"/>
                <a:gd name="connsiteX50" fmla="*/ 701040 w 1722120"/>
                <a:gd name="connsiteY50" fmla="*/ 419100 h 3300121"/>
                <a:gd name="connsiteX51" fmla="*/ 746760 w 1722120"/>
                <a:gd name="connsiteY51" fmla="*/ 403860 h 3300121"/>
                <a:gd name="connsiteX52" fmla="*/ 792480 w 1722120"/>
                <a:gd name="connsiteY52" fmla="*/ 388620 h 3300121"/>
                <a:gd name="connsiteX53" fmla="*/ 815340 w 1722120"/>
                <a:gd name="connsiteY53" fmla="*/ 381000 h 3300121"/>
                <a:gd name="connsiteX54" fmla="*/ 822960 w 1722120"/>
                <a:gd name="connsiteY54" fmla="*/ 358140 h 3300121"/>
                <a:gd name="connsiteX55" fmla="*/ 845820 w 1722120"/>
                <a:gd name="connsiteY55" fmla="*/ 335280 h 3300121"/>
                <a:gd name="connsiteX56" fmla="*/ 861060 w 1722120"/>
                <a:gd name="connsiteY56" fmla="*/ 312420 h 3300121"/>
                <a:gd name="connsiteX57" fmla="*/ 838200 w 1722120"/>
                <a:gd name="connsiteY57" fmla="*/ 259080 h 3300121"/>
                <a:gd name="connsiteX58" fmla="*/ 815340 w 1722120"/>
                <a:gd name="connsiteY58" fmla="*/ 251460 h 3300121"/>
                <a:gd name="connsiteX59" fmla="*/ 838200 w 1722120"/>
                <a:gd name="connsiteY59" fmla="*/ 228600 h 3300121"/>
                <a:gd name="connsiteX60" fmla="*/ 853440 w 1722120"/>
                <a:gd name="connsiteY60" fmla="*/ 205740 h 3300121"/>
                <a:gd name="connsiteX61" fmla="*/ 876300 w 1722120"/>
                <a:gd name="connsiteY61" fmla="*/ 198120 h 3300121"/>
                <a:gd name="connsiteX62" fmla="*/ 929640 w 1722120"/>
                <a:gd name="connsiteY62" fmla="*/ 160020 h 3300121"/>
                <a:gd name="connsiteX63" fmla="*/ 952500 w 1722120"/>
                <a:gd name="connsiteY63" fmla="*/ 152400 h 3300121"/>
                <a:gd name="connsiteX64" fmla="*/ 990600 w 1722120"/>
                <a:gd name="connsiteY64" fmla="*/ 106680 h 3300121"/>
                <a:gd name="connsiteX65" fmla="*/ 1013460 w 1722120"/>
                <a:gd name="connsiteY65" fmla="*/ 99060 h 3300121"/>
                <a:gd name="connsiteX66" fmla="*/ 1036320 w 1722120"/>
                <a:gd name="connsiteY66" fmla="*/ 83820 h 3300121"/>
                <a:gd name="connsiteX67" fmla="*/ 1059180 w 1722120"/>
                <a:gd name="connsiteY67" fmla="*/ 76200 h 3300121"/>
                <a:gd name="connsiteX68" fmla="*/ 1082040 w 1722120"/>
                <a:gd name="connsiteY68" fmla="*/ 60960 h 3300121"/>
                <a:gd name="connsiteX69" fmla="*/ 1112520 w 1722120"/>
                <a:gd name="connsiteY69" fmla="*/ 53340 h 3300121"/>
                <a:gd name="connsiteX70" fmla="*/ 1158240 w 1722120"/>
                <a:gd name="connsiteY70" fmla="*/ 38100 h 3300121"/>
                <a:gd name="connsiteX71" fmla="*/ 1181100 w 1722120"/>
                <a:gd name="connsiteY71" fmla="*/ 15240 h 3300121"/>
                <a:gd name="connsiteX72" fmla="*/ 1264920 w 1722120"/>
                <a:gd name="connsiteY72" fmla="*/ 0 h 3300121"/>
                <a:gd name="connsiteX73" fmla="*/ 1363980 w 1722120"/>
                <a:gd name="connsiteY73" fmla="*/ 7620 h 3300121"/>
                <a:gd name="connsiteX74" fmla="*/ 1386840 w 1722120"/>
                <a:gd name="connsiteY74" fmla="*/ 22860 h 3300121"/>
                <a:gd name="connsiteX75" fmla="*/ 1409700 w 1722120"/>
                <a:gd name="connsiteY75" fmla="*/ 30480 h 3300121"/>
                <a:gd name="connsiteX76" fmla="*/ 1432560 w 1722120"/>
                <a:gd name="connsiteY76" fmla="*/ 45720 h 3300121"/>
                <a:gd name="connsiteX77" fmla="*/ 1485900 w 1722120"/>
                <a:gd name="connsiteY77" fmla="*/ 68580 h 3300121"/>
                <a:gd name="connsiteX78" fmla="*/ 1531620 w 1722120"/>
                <a:gd name="connsiteY78" fmla="*/ 91440 h 3300121"/>
                <a:gd name="connsiteX79" fmla="*/ 1554480 w 1722120"/>
                <a:gd name="connsiteY79" fmla="*/ 114300 h 3300121"/>
                <a:gd name="connsiteX80" fmla="*/ 1577340 w 1722120"/>
                <a:gd name="connsiteY80" fmla="*/ 129540 h 3300121"/>
                <a:gd name="connsiteX81" fmla="*/ 1615440 w 1722120"/>
                <a:gd name="connsiteY81" fmla="*/ 167640 h 3300121"/>
                <a:gd name="connsiteX82" fmla="*/ 1630680 w 1722120"/>
                <a:gd name="connsiteY82" fmla="*/ 190500 h 3300121"/>
                <a:gd name="connsiteX83" fmla="*/ 1638300 w 1722120"/>
                <a:gd name="connsiteY83" fmla="*/ 266700 h 3300121"/>
                <a:gd name="connsiteX84" fmla="*/ 1645920 w 1722120"/>
                <a:gd name="connsiteY84" fmla="*/ 297180 h 3300121"/>
                <a:gd name="connsiteX85" fmla="*/ 1668780 w 1722120"/>
                <a:gd name="connsiteY85" fmla="*/ 320040 h 3300121"/>
                <a:gd name="connsiteX86" fmla="*/ 1699260 w 1722120"/>
                <a:gd name="connsiteY86" fmla="*/ 365760 h 3300121"/>
                <a:gd name="connsiteX87" fmla="*/ 1714500 w 1722120"/>
                <a:gd name="connsiteY87" fmla="*/ 388620 h 3300121"/>
                <a:gd name="connsiteX88" fmla="*/ 1722120 w 1722120"/>
                <a:gd name="connsiteY88" fmla="*/ 411480 h 3300121"/>
                <a:gd name="connsiteX89" fmla="*/ 1699260 w 1722120"/>
                <a:gd name="connsiteY89" fmla="*/ 502920 h 3300121"/>
                <a:gd name="connsiteX90" fmla="*/ 1691640 w 1722120"/>
                <a:gd name="connsiteY90" fmla="*/ 525780 h 3300121"/>
                <a:gd name="connsiteX91" fmla="*/ 1684020 w 1722120"/>
                <a:gd name="connsiteY91" fmla="*/ 579120 h 3300121"/>
                <a:gd name="connsiteX92" fmla="*/ 1668780 w 1722120"/>
                <a:gd name="connsiteY92" fmla="*/ 624840 h 3300121"/>
                <a:gd name="connsiteX93" fmla="*/ 1661160 w 1722120"/>
                <a:gd name="connsiteY93" fmla="*/ 647700 h 3300121"/>
                <a:gd name="connsiteX94" fmla="*/ 1653540 w 1722120"/>
                <a:gd name="connsiteY94" fmla="*/ 670560 h 3300121"/>
                <a:gd name="connsiteX95" fmla="*/ 1615440 w 1722120"/>
                <a:gd name="connsiteY95" fmla="*/ 739140 h 3300121"/>
                <a:gd name="connsiteX96" fmla="*/ 1569720 w 1722120"/>
                <a:gd name="connsiteY96" fmla="*/ 762000 h 3300121"/>
                <a:gd name="connsiteX97" fmla="*/ 1470660 w 1722120"/>
                <a:gd name="connsiteY97" fmla="*/ 754380 h 3300121"/>
                <a:gd name="connsiteX98" fmla="*/ 1424940 w 1722120"/>
                <a:gd name="connsiteY98" fmla="*/ 739140 h 3300121"/>
                <a:gd name="connsiteX99" fmla="*/ 1394460 w 1722120"/>
                <a:gd name="connsiteY99" fmla="*/ 731520 h 3300121"/>
                <a:gd name="connsiteX100" fmla="*/ 1234440 w 1722120"/>
                <a:gd name="connsiteY100" fmla="*/ 739140 h 3300121"/>
                <a:gd name="connsiteX101" fmla="*/ 1219200 w 1722120"/>
                <a:gd name="connsiteY101" fmla="*/ 762000 h 3300121"/>
                <a:gd name="connsiteX102" fmla="*/ 1196340 w 1722120"/>
                <a:gd name="connsiteY102" fmla="*/ 784860 h 3300121"/>
                <a:gd name="connsiteX103" fmla="*/ 1150620 w 1722120"/>
                <a:gd name="connsiteY103" fmla="*/ 815340 h 3300121"/>
                <a:gd name="connsiteX104" fmla="*/ 1127760 w 1722120"/>
                <a:gd name="connsiteY104" fmla="*/ 830580 h 3300121"/>
                <a:gd name="connsiteX105" fmla="*/ 1104900 w 1722120"/>
                <a:gd name="connsiteY105" fmla="*/ 853440 h 3300121"/>
                <a:gd name="connsiteX106" fmla="*/ 1074420 w 1722120"/>
                <a:gd name="connsiteY106" fmla="*/ 899160 h 3300121"/>
                <a:gd name="connsiteX107" fmla="*/ 1051560 w 1722120"/>
                <a:gd name="connsiteY107" fmla="*/ 914400 h 3300121"/>
                <a:gd name="connsiteX108" fmla="*/ 1036320 w 1722120"/>
                <a:gd name="connsiteY108" fmla="*/ 937260 h 3300121"/>
                <a:gd name="connsiteX109" fmla="*/ 998220 w 1722120"/>
                <a:gd name="connsiteY109" fmla="*/ 982980 h 3300121"/>
                <a:gd name="connsiteX110" fmla="*/ 982980 w 1722120"/>
                <a:gd name="connsiteY110" fmla="*/ 1028700 h 3300121"/>
                <a:gd name="connsiteX111" fmla="*/ 967740 w 1722120"/>
                <a:gd name="connsiteY111" fmla="*/ 1059180 h 3300121"/>
                <a:gd name="connsiteX112" fmla="*/ 952500 w 1722120"/>
                <a:gd name="connsiteY112" fmla="*/ 1104900 h 3300121"/>
                <a:gd name="connsiteX113" fmla="*/ 929640 w 1722120"/>
                <a:gd name="connsiteY113" fmla="*/ 1150620 h 3300121"/>
                <a:gd name="connsiteX114" fmla="*/ 914400 w 1722120"/>
                <a:gd name="connsiteY114" fmla="*/ 1173480 h 3300121"/>
                <a:gd name="connsiteX115" fmla="*/ 922020 w 1722120"/>
                <a:gd name="connsiteY115" fmla="*/ 1203960 h 3300121"/>
                <a:gd name="connsiteX116" fmla="*/ 967740 w 1722120"/>
                <a:gd name="connsiteY116" fmla="*/ 1232535 h 3300121"/>
                <a:gd name="connsiteX117" fmla="*/ 982980 w 1722120"/>
                <a:gd name="connsiteY117" fmla="*/ 1325880 h 3300121"/>
                <a:gd name="connsiteX118" fmla="*/ 967740 w 1722120"/>
                <a:gd name="connsiteY118" fmla="*/ 1371600 h 3300121"/>
                <a:gd name="connsiteX119" fmla="*/ 937260 w 1722120"/>
                <a:gd name="connsiteY119" fmla="*/ 1417320 h 3300121"/>
                <a:gd name="connsiteX120" fmla="*/ 922020 w 1722120"/>
                <a:gd name="connsiteY120" fmla="*/ 1463040 h 3300121"/>
                <a:gd name="connsiteX121" fmla="*/ 891540 w 1722120"/>
                <a:gd name="connsiteY121" fmla="*/ 1508760 h 3300121"/>
                <a:gd name="connsiteX122" fmla="*/ 853440 w 1722120"/>
                <a:gd name="connsiteY122" fmla="*/ 1554480 h 3300121"/>
                <a:gd name="connsiteX123" fmla="*/ 845820 w 1722120"/>
                <a:gd name="connsiteY123" fmla="*/ 1584960 h 3300121"/>
                <a:gd name="connsiteX124" fmla="*/ 830580 w 1722120"/>
                <a:gd name="connsiteY124" fmla="*/ 1706880 h 3300121"/>
                <a:gd name="connsiteX125" fmla="*/ 815340 w 1722120"/>
                <a:gd name="connsiteY125" fmla="*/ 1729740 h 3300121"/>
                <a:gd name="connsiteX126" fmla="*/ 807720 w 1722120"/>
                <a:gd name="connsiteY126" fmla="*/ 1760220 h 3300121"/>
                <a:gd name="connsiteX127" fmla="*/ 796290 w 1722120"/>
                <a:gd name="connsiteY127" fmla="*/ 1935480 h 3300121"/>
                <a:gd name="connsiteX128" fmla="*/ 788670 w 1722120"/>
                <a:gd name="connsiteY128" fmla="*/ 2002155 h 3300121"/>
                <a:gd name="connsiteX129" fmla="*/ 788670 w 1722120"/>
                <a:gd name="connsiteY129" fmla="*/ 2114550 h 3300121"/>
                <a:gd name="connsiteX130" fmla="*/ 792480 w 1722120"/>
                <a:gd name="connsiteY130" fmla="*/ 2202180 h 3300121"/>
                <a:gd name="connsiteX131" fmla="*/ 815340 w 1722120"/>
                <a:gd name="connsiteY131" fmla="*/ 2541270 h 3300121"/>
                <a:gd name="connsiteX132" fmla="*/ 828675 w 1722120"/>
                <a:gd name="connsiteY132" fmla="*/ 2798445 h 3300121"/>
                <a:gd name="connsiteX133" fmla="*/ 828675 w 1722120"/>
                <a:gd name="connsiteY133" fmla="*/ 3055620 h 3300121"/>
                <a:gd name="connsiteX134" fmla="*/ 822960 w 1722120"/>
                <a:gd name="connsiteY134" fmla="*/ 3276600 h 3300121"/>
                <a:gd name="connsiteX135" fmla="*/ 777240 w 1722120"/>
                <a:gd name="connsiteY135" fmla="*/ 3293745 h 3300121"/>
                <a:gd name="connsiteX136" fmla="*/ 438150 w 1722120"/>
                <a:gd name="connsiteY136" fmla="*/ 3286125 h 3300121"/>
                <a:gd name="connsiteX137" fmla="*/ 308610 w 1722120"/>
                <a:gd name="connsiteY137" fmla="*/ 3280410 h 3300121"/>
                <a:gd name="connsiteX0" fmla="*/ 308610 w 1722120"/>
                <a:gd name="connsiteY0" fmla="*/ 3280410 h 3301135"/>
                <a:gd name="connsiteX1" fmla="*/ 300990 w 1722120"/>
                <a:gd name="connsiteY1" fmla="*/ 3219450 h 3301135"/>
                <a:gd name="connsiteX2" fmla="*/ 304800 w 1722120"/>
                <a:gd name="connsiteY2" fmla="*/ 3192780 h 3301135"/>
                <a:gd name="connsiteX3" fmla="*/ 297180 w 1722120"/>
                <a:gd name="connsiteY3" fmla="*/ 3101340 h 3301135"/>
                <a:gd name="connsiteX4" fmla="*/ 289560 w 1722120"/>
                <a:gd name="connsiteY4" fmla="*/ 3055620 h 3301135"/>
                <a:gd name="connsiteX5" fmla="*/ 274320 w 1722120"/>
                <a:gd name="connsiteY5" fmla="*/ 2948940 h 3301135"/>
                <a:gd name="connsiteX6" fmla="*/ 266700 w 1722120"/>
                <a:gd name="connsiteY6" fmla="*/ 2796540 h 3301135"/>
                <a:gd name="connsiteX7" fmla="*/ 259080 w 1722120"/>
                <a:gd name="connsiteY7" fmla="*/ 2766060 h 3301135"/>
                <a:gd name="connsiteX8" fmla="*/ 243840 w 1722120"/>
                <a:gd name="connsiteY8" fmla="*/ 2674620 h 3301135"/>
                <a:gd name="connsiteX9" fmla="*/ 236220 w 1722120"/>
                <a:gd name="connsiteY9" fmla="*/ 2575560 h 3301135"/>
                <a:gd name="connsiteX10" fmla="*/ 228600 w 1722120"/>
                <a:gd name="connsiteY10" fmla="*/ 2423160 h 3301135"/>
                <a:gd name="connsiteX11" fmla="*/ 213360 w 1722120"/>
                <a:gd name="connsiteY11" fmla="*/ 2324100 h 3301135"/>
                <a:gd name="connsiteX12" fmla="*/ 205740 w 1722120"/>
                <a:gd name="connsiteY12" fmla="*/ 2270760 h 3301135"/>
                <a:gd name="connsiteX13" fmla="*/ 179070 w 1722120"/>
                <a:gd name="connsiteY13" fmla="*/ 1844040 h 3301135"/>
                <a:gd name="connsiteX14" fmla="*/ 190500 w 1722120"/>
                <a:gd name="connsiteY14" fmla="*/ 1143000 h 3301135"/>
                <a:gd name="connsiteX15" fmla="*/ 182880 w 1722120"/>
                <a:gd name="connsiteY15" fmla="*/ 1120140 h 3301135"/>
                <a:gd name="connsiteX16" fmla="*/ 167640 w 1722120"/>
                <a:gd name="connsiteY16" fmla="*/ 1059180 h 3301135"/>
                <a:gd name="connsiteX17" fmla="*/ 160020 w 1722120"/>
                <a:gd name="connsiteY17" fmla="*/ 1036320 h 3301135"/>
                <a:gd name="connsiteX18" fmla="*/ 114300 w 1722120"/>
                <a:gd name="connsiteY18" fmla="*/ 990600 h 3301135"/>
                <a:gd name="connsiteX19" fmla="*/ 99060 w 1722120"/>
                <a:gd name="connsiteY19" fmla="*/ 967740 h 3301135"/>
                <a:gd name="connsiteX20" fmla="*/ 53340 w 1722120"/>
                <a:gd name="connsiteY20" fmla="*/ 922020 h 3301135"/>
                <a:gd name="connsiteX21" fmla="*/ 30480 w 1722120"/>
                <a:gd name="connsiteY21" fmla="*/ 876300 h 3301135"/>
                <a:gd name="connsiteX22" fmla="*/ 7620 w 1722120"/>
                <a:gd name="connsiteY22" fmla="*/ 830580 h 3301135"/>
                <a:gd name="connsiteX23" fmla="*/ 0 w 1722120"/>
                <a:gd name="connsiteY23" fmla="*/ 769620 h 3301135"/>
                <a:gd name="connsiteX24" fmla="*/ 15240 w 1722120"/>
                <a:gd name="connsiteY24" fmla="*/ 708660 h 3301135"/>
                <a:gd name="connsiteX25" fmla="*/ 30480 w 1722120"/>
                <a:gd name="connsiteY25" fmla="*/ 685800 h 3301135"/>
                <a:gd name="connsiteX26" fmla="*/ 53340 w 1722120"/>
                <a:gd name="connsiteY26" fmla="*/ 640080 h 3301135"/>
                <a:gd name="connsiteX27" fmla="*/ 68580 w 1722120"/>
                <a:gd name="connsiteY27" fmla="*/ 548640 h 3301135"/>
                <a:gd name="connsiteX28" fmla="*/ 76200 w 1722120"/>
                <a:gd name="connsiteY28" fmla="*/ 525780 h 3301135"/>
                <a:gd name="connsiteX29" fmla="*/ 91440 w 1722120"/>
                <a:gd name="connsiteY29" fmla="*/ 502920 h 3301135"/>
                <a:gd name="connsiteX30" fmla="*/ 99060 w 1722120"/>
                <a:gd name="connsiteY30" fmla="*/ 472440 h 3301135"/>
                <a:gd name="connsiteX31" fmla="*/ 160020 w 1722120"/>
                <a:gd name="connsiteY31" fmla="*/ 457200 h 3301135"/>
                <a:gd name="connsiteX32" fmla="*/ 167640 w 1722120"/>
                <a:gd name="connsiteY32" fmla="*/ 434340 h 3301135"/>
                <a:gd name="connsiteX33" fmla="*/ 175260 w 1722120"/>
                <a:gd name="connsiteY33" fmla="*/ 342900 h 3301135"/>
                <a:gd name="connsiteX34" fmla="*/ 220980 w 1722120"/>
                <a:gd name="connsiteY34" fmla="*/ 327660 h 3301135"/>
                <a:gd name="connsiteX35" fmla="*/ 243840 w 1722120"/>
                <a:gd name="connsiteY35" fmla="*/ 320040 h 3301135"/>
                <a:gd name="connsiteX36" fmla="*/ 266700 w 1722120"/>
                <a:gd name="connsiteY36" fmla="*/ 312420 h 3301135"/>
                <a:gd name="connsiteX37" fmla="*/ 289560 w 1722120"/>
                <a:gd name="connsiteY37" fmla="*/ 297180 h 3301135"/>
                <a:gd name="connsiteX38" fmla="*/ 335280 w 1722120"/>
                <a:gd name="connsiteY38" fmla="*/ 281940 h 3301135"/>
                <a:gd name="connsiteX39" fmla="*/ 358140 w 1722120"/>
                <a:gd name="connsiteY39" fmla="*/ 274320 h 3301135"/>
                <a:gd name="connsiteX40" fmla="*/ 381000 w 1722120"/>
                <a:gd name="connsiteY40" fmla="*/ 266700 h 3301135"/>
                <a:gd name="connsiteX41" fmla="*/ 403860 w 1722120"/>
                <a:gd name="connsiteY41" fmla="*/ 259080 h 3301135"/>
                <a:gd name="connsiteX42" fmla="*/ 434340 w 1722120"/>
                <a:gd name="connsiteY42" fmla="*/ 251460 h 3301135"/>
                <a:gd name="connsiteX43" fmla="*/ 510540 w 1722120"/>
                <a:gd name="connsiteY43" fmla="*/ 228600 h 3301135"/>
                <a:gd name="connsiteX44" fmla="*/ 533400 w 1722120"/>
                <a:gd name="connsiteY44" fmla="*/ 251460 h 3301135"/>
                <a:gd name="connsiteX45" fmla="*/ 563880 w 1722120"/>
                <a:gd name="connsiteY45" fmla="*/ 297180 h 3301135"/>
                <a:gd name="connsiteX46" fmla="*/ 556260 w 1722120"/>
                <a:gd name="connsiteY46" fmla="*/ 358140 h 3301135"/>
                <a:gd name="connsiteX47" fmla="*/ 548640 w 1722120"/>
                <a:gd name="connsiteY47" fmla="*/ 381000 h 3301135"/>
                <a:gd name="connsiteX48" fmla="*/ 556260 w 1722120"/>
                <a:gd name="connsiteY48" fmla="*/ 449580 h 3301135"/>
                <a:gd name="connsiteX49" fmla="*/ 670560 w 1722120"/>
                <a:gd name="connsiteY49" fmla="*/ 434340 h 3301135"/>
                <a:gd name="connsiteX50" fmla="*/ 701040 w 1722120"/>
                <a:gd name="connsiteY50" fmla="*/ 419100 h 3301135"/>
                <a:gd name="connsiteX51" fmla="*/ 746760 w 1722120"/>
                <a:gd name="connsiteY51" fmla="*/ 403860 h 3301135"/>
                <a:gd name="connsiteX52" fmla="*/ 792480 w 1722120"/>
                <a:gd name="connsiteY52" fmla="*/ 388620 h 3301135"/>
                <a:gd name="connsiteX53" fmla="*/ 815340 w 1722120"/>
                <a:gd name="connsiteY53" fmla="*/ 381000 h 3301135"/>
                <a:gd name="connsiteX54" fmla="*/ 822960 w 1722120"/>
                <a:gd name="connsiteY54" fmla="*/ 358140 h 3301135"/>
                <a:gd name="connsiteX55" fmla="*/ 845820 w 1722120"/>
                <a:gd name="connsiteY55" fmla="*/ 335280 h 3301135"/>
                <a:gd name="connsiteX56" fmla="*/ 861060 w 1722120"/>
                <a:gd name="connsiteY56" fmla="*/ 312420 h 3301135"/>
                <a:gd name="connsiteX57" fmla="*/ 838200 w 1722120"/>
                <a:gd name="connsiteY57" fmla="*/ 259080 h 3301135"/>
                <a:gd name="connsiteX58" fmla="*/ 815340 w 1722120"/>
                <a:gd name="connsiteY58" fmla="*/ 251460 h 3301135"/>
                <a:gd name="connsiteX59" fmla="*/ 838200 w 1722120"/>
                <a:gd name="connsiteY59" fmla="*/ 228600 h 3301135"/>
                <a:gd name="connsiteX60" fmla="*/ 853440 w 1722120"/>
                <a:gd name="connsiteY60" fmla="*/ 205740 h 3301135"/>
                <a:gd name="connsiteX61" fmla="*/ 876300 w 1722120"/>
                <a:gd name="connsiteY61" fmla="*/ 198120 h 3301135"/>
                <a:gd name="connsiteX62" fmla="*/ 929640 w 1722120"/>
                <a:gd name="connsiteY62" fmla="*/ 160020 h 3301135"/>
                <a:gd name="connsiteX63" fmla="*/ 952500 w 1722120"/>
                <a:gd name="connsiteY63" fmla="*/ 152400 h 3301135"/>
                <a:gd name="connsiteX64" fmla="*/ 990600 w 1722120"/>
                <a:gd name="connsiteY64" fmla="*/ 106680 h 3301135"/>
                <a:gd name="connsiteX65" fmla="*/ 1013460 w 1722120"/>
                <a:gd name="connsiteY65" fmla="*/ 99060 h 3301135"/>
                <a:gd name="connsiteX66" fmla="*/ 1036320 w 1722120"/>
                <a:gd name="connsiteY66" fmla="*/ 83820 h 3301135"/>
                <a:gd name="connsiteX67" fmla="*/ 1059180 w 1722120"/>
                <a:gd name="connsiteY67" fmla="*/ 76200 h 3301135"/>
                <a:gd name="connsiteX68" fmla="*/ 1082040 w 1722120"/>
                <a:gd name="connsiteY68" fmla="*/ 60960 h 3301135"/>
                <a:gd name="connsiteX69" fmla="*/ 1112520 w 1722120"/>
                <a:gd name="connsiteY69" fmla="*/ 53340 h 3301135"/>
                <a:gd name="connsiteX70" fmla="*/ 1158240 w 1722120"/>
                <a:gd name="connsiteY70" fmla="*/ 38100 h 3301135"/>
                <a:gd name="connsiteX71" fmla="*/ 1181100 w 1722120"/>
                <a:gd name="connsiteY71" fmla="*/ 15240 h 3301135"/>
                <a:gd name="connsiteX72" fmla="*/ 1264920 w 1722120"/>
                <a:gd name="connsiteY72" fmla="*/ 0 h 3301135"/>
                <a:gd name="connsiteX73" fmla="*/ 1363980 w 1722120"/>
                <a:gd name="connsiteY73" fmla="*/ 7620 h 3301135"/>
                <a:gd name="connsiteX74" fmla="*/ 1386840 w 1722120"/>
                <a:gd name="connsiteY74" fmla="*/ 22860 h 3301135"/>
                <a:gd name="connsiteX75" fmla="*/ 1409700 w 1722120"/>
                <a:gd name="connsiteY75" fmla="*/ 30480 h 3301135"/>
                <a:gd name="connsiteX76" fmla="*/ 1432560 w 1722120"/>
                <a:gd name="connsiteY76" fmla="*/ 45720 h 3301135"/>
                <a:gd name="connsiteX77" fmla="*/ 1485900 w 1722120"/>
                <a:gd name="connsiteY77" fmla="*/ 68580 h 3301135"/>
                <a:gd name="connsiteX78" fmla="*/ 1531620 w 1722120"/>
                <a:gd name="connsiteY78" fmla="*/ 91440 h 3301135"/>
                <a:gd name="connsiteX79" fmla="*/ 1554480 w 1722120"/>
                <a:gd name="connsiteY79" fmla="*/ 114300 h 3301135"/>
                <a:gd name="connsiteX80" fmla="*/ 1577340 w 1722120"/>
                <a:gd name="connsiteY80" fmla="*/ 129540 h 3301135"/>
                <a:gd name="connsiteX81" fmla="*/ 1615440 w 1722120"/>
                <a:gd name="connsiteY81" fmla="*/ 167640 h 3301135"/>
                <a:gd name="connsiteX82" fmla="*/ 1630680 w 1722120"/>
                <a:gd name="connsiteY82" fmla="*/ 190500 h 3301135"/>
                <a:gd name="connsiteX83" fmla="*/ 1638300 w 1722120"/>
                <a:gd name="connsiteY83" fmla="*/ 266700 h 3301135"/>
                <a:gd name="connsiteX84" fmla="*/ 1645920 w 1722120"/>
                <a:gd name="connsiteY84" fmla="*/ 297180 h 3301135"/>
                <a:gd name="connsiteX85" fmla="*/ 1668780 w 1722120"/>
                <a:gd name="connsiteY85" fmla="*/ 320040 h 3301135"/>
                <a:gd name="connsiteX86" fmla="*/ 1699260 w 1722120"/>
                <a:gd name="connsiteY86" fmla="*/ 365760 h 3301135"/>
                <a:gd name="connsiteX87" fmla="*/ 1714500 w 1722120"/>
                <a:gd name="connsiteY87" fmla="*/ 388620 h 3301135"/>
                <a:gd name="connsiteX88" fmla="*/ 1722120 w 1722120"/>
                <a:gd name="connsiteY88" fmla="*/ 411480 h 3301135"/>
                <a:gd name="connsiteX89" fmla="*/ 1699260 w 1722120"/>
                <a:gd name="connsiteY89" fmla="*/ 502920 h 3301135"/>
                <a:gd name="connsiteX90" fmla="*/ 1691640 w 1722120"/>
                <a:gd name="connsiteY90" fmla="*/ 525780 h 3301135"/>
                <a:gd name="connsiteX91" fmla="*/ 1684020 w 1722120"/>
                <a:gd name="connsiteY91" fmla="*/ 579120 h 3301135"/>
                <a:gd name="connsiteX92" fmla="*/ 1668780 w 1722120"/>
                <a:gd name="connsiteY92" fmla="*/ 624840 h 3301135"/>
                <a:gd name="connsiteX93" fmla="*/ 1661160 w 1722120"/>
                <a:gd name="connsiteY93" fmla="*/ 647700 h 3301135"/>
                <a:gd name="connsiteX94" fmla="*/ 1653540 w 1722120"/>
                <a:gd name="connsiteY94" fmla="*/ 670560 h 3301135"/>
                <a:gd name="connsiteX95" fmla="*/ 1615440 w 1722120"/>
                <a:gd name="connsiteY95" fmla="*/ 739140 h 3301135"/>
                <a:gd name="connsiteX96" fmla="*/ 1569720 w 1722120"/>
                <a:gd name="connsiteY96" fmla="*/ 762000 h 3301135"/>
                <a:gd name="connsiteX97" fmla="*/ 1470660 w 1722120"/>
                <a:gd name="connsiteY97" fmla="*/ 754380 h 3301135"/>
                <a:gd name="connsiteX98" fmla="*/ 1424940 w 1722120"/>
                <a:gd name="connsiteY98" fmla="*/ 739140 h 3301135"/>
                <a:gd name="connsiteX99" fmla="*/ 1394460 w 1722120"/>
                <a:gd name="connsiteY99" fmla="*/ 731520 h 3301135"/>
                <a:gd name="connsiteX100" fmla="*/ 1234440 w 1722120"/>
                <a:gd name="connsiteY100" fmla="*/ 739140 h 3301135"/>
                <a:gd name="connsiteX101" fmla="*/ 1219200 w 1722120"/>
                <a:gd name="connsiteY101" fmla="*/ 762000 h 3301135"/>
                <a:gd name="connsiteX102" fmla="*/ 1196340 w 1722120"/>
                <a:gd name="connsiteY102" fmla="*/ 784860 h 3301135"/>
                <a:gd name="connsiteX103" fmla="*/ 1150620 w 1722120"/>
                <a:gd name="connsiteY103" fmla="*/ 815340 h 3301135"/>
                <a:gd name="connsiteX104" fmla="*/ 1127760 w 1722120"/>
                <a:gd name="connsiteY104" fmla="*/ 830580 h 3301135"/>
                <a:gd name="connsiteX105" fmla="*/ 1104900 w 1722120"/>
                <a:gd name="connsiteY105" fmla="*/ 853440 h 3301135"/>
                <a:gd name="connsiteX106" fmla="*/ 1074420 w 1722120"/>
                <a:gd name="connsiteY106" fmla="*/ 899160 h 3301135"/>
                <a:gd name="connsiteX107" fmla="*/ 1051560 w 1722120"/>
                <a:gd name="connsiteY107" fmla="*/ 914400 h 3301135"/>
                <a:gd name="connsiteX108" fmla="*/ 1036320 w 1722120"/>
                <a:gd name="connsiteY108" fmla="*/ 937260 h 3301135"/>
                <a:gd name="connsiteX109" fmla="*/ 998220 w 1722120"/>
                <a:gd name="connsiteY109" fmla="*/ 982980 h 3301135"/>
                <a:gd name="connsiteX110" fmla="*/ 982980 w 1722120"/>
                <a:gd name="connsiteY110" fmla="*/ 1028700 h 3301135"/>
                <a:gd name="connsiteX111" fmla="*/ 967740 w 1722120"/>
                <a:gd name="connsiteY111" fmla="*/ 1059180 h 3301135"/>
                <a:gd name="connsiteX112" fmla="*/ 952500 w 1722120"/>
                <a:gd name="connsiteY112" fmla="*/ 1104900 h 3301135"/>
                <a:gd name="connsiteX113" fmla="*/ 929640 w 1722120"/>
                <a:gd name="connsiteY113" fmla="*/ 1150620 h 3301135"/>
                <a:gd name="connsiteX114" fmla="*/ 914400 w 1722120"/>
                <a:gd name="connsiteY114" fmla="*/ 1173480 h 3301135"/>
                <a:gd name="connsiteX115" fmla="*/ 922020 w 1722120"/>
                <a:gd name="connsiteY115" fmla="*/ 1203960 h 3301135"/>
                <a:gd name="connsiteX116" fmla="*/ 967740 w 1722120"/>
                <a:gd name="connsiteY116" fmla="*/ 1232535 h 3301135"/>
                <a:gd name="connsiteX117" fmla="*/ 982980 w 1722120"/>
                <a:gd name="connsiteY117" fmla="*/ 1325880 h 3301135"/>
                <a:gd name="connsiteX118" fmla="*/ 967740 w 1722120"/>
                <a:gd name="connsiteY118" fmla="*/ 1371600 h 3301135"/>
                <a:gd name="connsiteX119" fmla="*/ 937260 w 1722120"/>
                <a:gd name="connsiteY119" fmla="*/ 1417320 h 3301135"/>
                <a:gd name="connsiteX120" fmla="*/ 922020 w 1722120"/>
                <a:gd name="connsiteY120" fmla="*/ 1463040 h 3301135"/>
                <a:gd name="connsiteX121" fmla="*/ 891540 w 1722120"/>
                <a:gd name="connsiteY121" fmla="*/ 1508760 h 3301135"/>
                <a:gd name="connsiteX122" fmla="*/ 853440 w 1722120"/>
                <a:gd name="connsiteY122" fmla="*/ 1554480 h 3301135"/>
                <a:gd name="connsiteX123" fmla="*/ 845820 w 1722120"/>
                <a:gd name="connsiteY123" fmla="*/ 1584960 h 3301135"/>
                <a:gd name="connsiteX124" fmla="*/ 830580 w 1722120"/>
                <a:gd name="connsiteY124" fmla="*/ 1706880 h 3301135"/>
                <a:gd name="connsiteX125" fmla="*/ 815340 w 1722120"/>
                <a:gd name="connsiteY125" fmla="*/ 1729740 h 3301135"/>
                <a:gd name="connsiteX126" fmla="*/ 807720 w 1722120"/>
                <a:gd name="connsiteY126" fmla="*/ 1760220 h 3301135"/>
                <a:gd name="connsiteX127" fmla="*/ 796290 w 1722120"/>
                <a:gd name="connsiteY127" fmla="*/ 1935480 h 3301135"/>
                <a:gd name="connsiteX128" fmla="*/ 788670 w 1722120"/>
                <a:gd name="connsiteY128" fmla="*/ 2002155 h 3301135"/>
                <a:gd name="connsiteX129" fmla="*/ 788670 w 1722120"/>
                <a:gd name="connsiteY129" fmla="*/ 2114550 h 3301135"/>
                <a:gd name="connsiteX130" fmla="*/ 792480 w 1722120"/>
                <a:gd name="connsiteY130" fmla="*/ 2202180 h 3301135"/>
                <a:gd name="connsiteX131" fmla="*/ 815340 w 1722120"/>
                <a:gd name="connsiteY131" fmla="*/ 2541270 h 3301135"/>
                <a:gd name="connsiteX132" fmla="*/ 828675 w 1722120"/>
                <a:gd name="connsiteY132" fmla="*/ 2798445 h 3301135"/>
                <a:gd name="connsiteX133" fmla="*/ 828675 w 1722120"/>
                <a:gd name="connsiteY133" fmla="*/ 3055620 h 3301135"/>
                <a:gd name="connsiteX134" fmla="*/ 822960 w 1722120"/>
                <a:gd name="connsiteY134" fmla="*/ 3276600 h 3301135"/>
                <a:gd name="connsiteX135" fmla="*/ 697230 w 1722120"/>
                <a:gd name="connsiteY135" fmla="*/ 3295650 h 3301135"/>
                <a:gd name="connsiteX136" fmla="*/ 438150 w 1722120"/>
                <a:gd name="connsiteY136" fmla="*/ 3286125 h 3301135"/>
                <a:gd name="connsiteX137" fmla="*/ 308610 w 1722120"/>
                <a:gd name="connsiteY137" fmla="*/ 3280410 h 3301135"/>
                <a:gd name="connsiteX0" fmla="*/ 308610 w 1722120"/>
                <a:gd name="connsiteY0" fmla="*/ 3280410 h 3298244"/>
                <a:gd name="connsiteX1" fmla="*/ 300990 w 1722120"/>
                <a:gd name="connsiteY1" fmla="*/ 3219450 h 3298244"/>
                <a:gd name="connsiteX2" fmla="*/ 304800 w 1722120"/>
                <a:gd name="connsiteY2" fmla="*/ 3192780 h 3298244"/>
                <a:gd name="connsiteX3" fmla="*/ 297180 w 1722120"/>
                <a:gd name="connsiteY3" fmla="*/ 3101340 h 3298244"/>
                <a:gd name="connsiteX4" fmla="*/ 289560 w 1722120"/>
                <a:gd name="connsiteY4" fmla="*/ 3055620 h 3298244"/>
                <a:gd name="connsiteX5" fmla="*/ 274320 w 1722120"/>
                <a:gd name="connsiteY5" fmla="*/ 2948940 h 3298244"/>
                <a:gd name="connsiteX6" fmla="*/ 266700 w 1722120"/>
                <a:gd name="connsiteY6" fmla="*/ 2796540 h 3298244"/>
                <a:gd name="connsiteX7" fmla="*/ 259080 w 1722120"/>
                <a:gd name="connsiteY7" fmla="*/ 2766060 h 3298244"/>
                <a:gd name="connsiteX8" fmla="*/ 243840 w 1722120"/>
                <a:gd name="connsiteY8" fmla="*/ 2674620 h 3298244"/>
                <a:gd name="connsiteX9" fmla="*/ 236220 w 1722120"/>
                <a:gd name="connsiteY9" fmla="*/ 2575560 h 3298244"/>
                <a:gd name="connsiteX10" fmla="*/ 228600 w 1722120"/>
                <a:gd name="connsiteY10" fmla="*/ 2423160 h 3298244"/>
                <a:gd name="connsiteX11" fmla="*/ 213360 w 1722120"/>
                <a:gd name="connsiteY11" fmla="*/ 2324100 h 3298244"/>
                <a:gd name="connsiteX12" fmla="*/ 205740 w 1722120"/>
                <a:gd name="connsiteY12" fmla="*/ 2270760 h 3298244"/>
                <a:gd name="connsiteX13" fmla="*/ 179070 w 1722120"/>
                <a:gd name="connsiteY13" fmla="*/ 1844040 h 3298244"/>
                <a:gd name="connsiteX14" fmla="*/ 190500 w 1722120"/>
                <a:gd name="connsiteY14" fmla="*/ 1143000 h 3298244"/>
                <a:gd name="connsiteX15" fmla="*/ 182880 w 1722120"/>
                <a:gd name="connsiteY15" fmla="*/ 1120140 h 3298244"/>
                <a:gd name="connsiteX16" fmla="*/ 167640 w 1722120"/>
                <a:gd name="connsiteY16" fmla="*/ 1059180 h 3298244"/>
                <a:gd name="connsiteX17" fmla="*/ 160020 w 1722120"/>
                <a:gd name="connsiteY17" fmla="*/ 1036320 h 3298244"/>
                <a:gd name="connsiteX18" fmla="*/ 114300 w 1722120"/>
                <a:gd name="connsiteY18" fmla="*/ 990600 h 3298244"/>
                <a:gd name="connsiteX19" fmla="*/ 99060 w 1722120"/>
                <a:gd name="connsiteY19" fmla="*/ 967740 h 3298244"/>
                <a:gd name="connsiteX20" fmla="*/ 53340 w 1722120"/>
                <a:gd name="connsiteY20" fmla="*/ 922020 h 3298244"/>
                <a:gd name="connsiteX21" fmla="*/ 30480 w 1722120"/>
                <a:gd name="connsiteY21" fmla="*/ 876300 h 3298244"/>
                <a:gd name="connsiteX22" fmla="*/ 7620 w 1722120"/>
                <a:gd name="connsiteY22" fmla="*/ 830580 h 3298244"/>
                <a:gd name="connsiteX23" fmla="*/ 0 w 1722120"/>
                <a:gd name="connsiteY23" fmla="*/ 769620 h 3298244"/>
                <a:gd name="connsiteX24" fmla="*/ 15240 w 1722120"/>
                <a:gd name="connsiteY24" fmla="*/ 708660 h 3298244"/>
                <a:gd name="connsiteX25" fmla="*/ 30480 w 1722120"/>
                <a:gd name="connsiteY25" fmla="*/ 685800 h 3298244"/>
                <a:gd name="connsiteX26" fmla="*/ 53340 w 1722120"/>
                <a:gd name="connsiteY26" fmla="*/ 640080 h 3298244"/>
                <a:gd name="connsiteX27" fmla="*/ 68580 w 1722120"/>
                <a:gd name="connsiteY27" fmla="*/ 548640 h 3298244"/>
                <a:gd name="connsiteX28" fmla="*/ 76200 w 1722120"/>
                <a:gd name="connsiteY28" fmla="*/ 525780 h 3298244"/>
                <a:gd name="connsiteX29" fmla="*/ 91440 w 1722120"/>
                <a:gd name="connsiteY29" fmla="*/ 502920 h 3298244"/>
                <a:gd name="connsiteX30" fmla="*/ 99060 w 1722120"/>
                <a:gd name="connsiteY30" fmla="*/ 472440 h 3298244"/>
                <a:gd name="connsiteX31" fmla="*/ 160020 w 1722120"/>
                <a:gd name="connsiteY31" fmla="*/ 457200 h 3298244"/>
                <a:gd name="connsiteX32" fmla="*/ 167640 w 1722120"/>
                <a:gd name="connsiteY32" fmla="*/ 434340 h 3298244"/>
                <a:gd name="connsiteX33" fmla="*/ 175260 w 1722120"/>
                <a:gd name="connsiteY33" fmla="*/ 342900 h 3298244"/>
                <a:gd name="connsiteX34" fmla="*/ 220980 w 1722120"/>
                <a:gd name="connsiteY34" fmla="*/ 327660 h 3298244"/>
                <a:gd name="connsiteX35" fmla="*/ 243840 w 1722120"/>
                <a:gd name="connsiteY35" fmla="*/ 320040 h 3298244"/>
                <a:gd name="connsiteX36" fmla="*/ 266700 w 1722120"/>
                <a:gd name="connsiteY36" fmla="*/ 312420 h 3298244"/>
                <a:gd name="connsiteX37" fmla="*/ 289560 w 1722120"/>
                <a:gd name="connsiteY37" fmla="*/ 297180 h 3298244"/>
                <a:gd name="connsiteX38" fmla="*/ 335280 w 1722120"/>
                <a:gd name="connsiteY38" fmla="*/ 281940 h 3298244"/>
                <a:gd name="connsiteX39" fmla="*/ 358140 w 1722120"/>
                <a:gd name="connsiteY39" fmla="*/ 274320 h 3298244"/>
                <a:gd name="connsiteX40" fmla="*/ 381000 w 1722120"/>
                <a:gd name="connsiteY40" fmla="*/ 266700 h 3298244"/>
                <a:gd name="connsiteX41" fmla="*/ 403860 w 1722120"/>
                <a:gd name="connsiteY41" fmla="*/ 259080 h 3298244"/>
                <a:gd name="connsiteX42" fmla="*/ 434340 w 1722120"/>
                <a:gd name="connsiteY42" fmla="*/ 251460 h 3298244"/>
                <a:gd name="connsiteX43" fmla="*/ 510540 w 1722120"/>
                <a:gd name="connsiteY43" fmla="*/ 228600 h 3298244"/>
                <a:gd name="connsiteX44" fmla="*/ 533400 w 1722120"/>
                <a:gd name="connsiteY44" fmla="*/ 251460 h 3298244"/>
                <a:gd name="connsiteX45" fmla="*/ 563880 w 1722120"/>
                <a:gd name="connsiteY45" fmla="*/ 297180 h 3298244"/>
                <a:gd name="connsiteX46" fmla="*/ 556260 w 1722120"/>
                <a:gd name="connsiteY46" fmla="*/ 358140 h 3298244"/>
                <a:gd name="connsiteX47" fmla="*/ 548640 w 1722120"/>
                <a:gd name="connsiteY47" fmla="*/ 381000 h 3298244"/>
                <a:gd name="connsiteX48" fmla="*/ 556260 w 1722120"/>
                <a:gd name="connsiteY48" fmla="*/ 449580 h 3298244"/>
                <a:gd name="connsiteX49" fmla="*/ 670560 w 1722120"/>
                <a:gd name="connsiteY49" fmla="*/ 434340 h 3298244"/>
                <a:gd name="connsiteX50" fmla="*/ 701040 w 1722120"/>
                <a:gd name="connsiteY50" fmla="*/ 419100 h 3298244"/>
                <a:gd name="connsiteX51" fmla="*/ 746760 w 1722120"/>
                <a:gd name="connsiteY51" fmla="*/ 403860 h 3298244"/>
                <a:gd name="connsiteX52" fmla="*/ 792480 w 1722120"/>
                <a:gd name="connsiteY52" fmla="*/ 388620 h 3298244"/>
                <a:gd name="connsiteX53" fmla="*/ 815340 w 1722120"/>
                <a:gd name="connsiteY53" fmla="*/ 381000 h 3298244"/>
                <a:gd name="connsiteX54" fmla="*/ 822960 w 1722120"/>
                <a:gd name="connsiteY54" fmla="*/ 358140 h 3298244"/>
                <a:gd name="connsiteX55" fmla="*/ 845820 w 1722120"/>
                <a:gd name="connsiteY55" fmla="*/ 335280 h 3298244"/>
                <a:gd name="connsiteX56" fmla="*/ 861060 w 1722120"/>
                <a:gd name="connsiteY56" fmla="*/ 312420 h 3298244"/>
                <a:gd name="connsiteX57" fmla="*/ 838200 w 1722120"/>
                <a:gd name="connsiteY57" fmla="*/ 259080 h 3298244"/>
                <a:gd name="connsiteX58" fmla="*/ 815340 w 1722120"/>
                <a:gd name="connsiteY58" fmla="*/ 251460 h 3298244"/>
                <a:gd name="connsiteX59" fmla="*/ 838200 w 1722120"/>
                <a:gd name="connsiteY59" fmla="*/ 228600 h 3298244"/>
                <a:gd name="connsiteX60" fmla="*/ 853440 w 1722120"/>
                <a:gd name="connsiteY60" fmla="*/ 205740 h 3298244"/>
                <a:gd name="connsiteX61" fmla="*/ 876300 w 1722120"/>
                <a:gd name="connsiteY61" fmla="*/ 198120 h 3298244"/>
                <a:gd name="connsiteX62" fmla="*/ 929640 w 1722120"/>
                <a:gd name="connsiteY62" fmla="*/ 160020 h 3298244"/>
                <a:gd name="connsiteX63" fmla="*/ 952500 w 1722120"/>
                <a:gd name="connsiteY63" fmla="*/ 152400 h 3298244"/>
                <a:gd name="connsiteX64" fmla="*/ 990600 w 1722120"/>
                <a:gd name="connsiteY64" fmla="*/ 106680 h 3298244"/>
                <a:gd name="connsiteX65" fmla="*/ 1013460 w 1722120"/>
                <a:gd name="connsiteY65" fmla="*/ 99060 h 3298244"/>
                <a:gd name="connsiteX66" fmla="*/ 1036320 w 1722120"/>
                <a:gd name="connsiteY66" fmla="*/ 83820 h 3298244"/>
                <a:gd name="connsiteX67" fmla="*/ 1059180 w 1722120"/>
                <a:gd name="connsiteY67" fmla="*/ 76200 h 3298244"/>
                <a:gd name="connsiteX68" fmla="*/ 1082040 w 1722120"/>
                <a:gd name="connsiteY68" fmla="*/ 60960 h 3298244"/>
                <a:gd name="connsiteX69" fmla="*/ 1112520 w 1722120"/>
                <a:gd name="connsiteY69" fmla="*/ 53340 h 3298244"/>
                <a:gd name="connsiteX70" fmla="*/ 1158240 w 1722120"/>
                <a:gd name="connsiteY70" fmla="*/ 38100 h 3298244"/>
                <a:gd name="connsiteX71" fmla="*/ 1181100 w 1722120"/>
                <a:gd name="connsiteY71" fmla="*/ 15240 h 3298244"/>
                <a:gd name="connsiteX72" fmla="*/ 1264920 w 1722120"/>
                <a:gd name="connsiteY72" fmla="*/ 0 h 3298244"/>
                <a:gd name="connsiteX73" fmla="*/ 1363980 w 1722120"/>
                <a:gd name="connsiteY73" fmla="*/ 7620 h 3298244"/>
                <a:gd name="connsiteX74" fmla="*/ 1386840 w 1722120"/>
                <a:gd name="connsiteY74" fmla="*/ 22860 h 3298244"/>
                <a:gd name="connsiteX75" fmla="*/ 1409700 w 1722120"/>
                <a:gd name="connsiteY75" fmla="*/ 30480 h 3298244"/>
                <a:gd name="connsiteX76" fmla="*/ 1432560 w 1722120"/>
                <a:gd name="connsiteY76" fmla="*/ 45720 h 3298244"/>
                <a:gd name="connsiteX77" fmla="*/ 1485900 w 1722120"/>
                <a:gd name="connsiteY77" fmla="*/ 68580 h 3298244"/>
                <a:gd name="connsiteX78" fmla="*/ 1531620 w 1722120"/>
                <a:gd name="connsiteY78" fmla="*/ 91440 h 3298244"/>
                <a:gd name="connsiteX79" fmla="*/ 1554480 w 1722120"/>
                <a:gd name="connsiteY79" fmla="*/ 114300 h 3298244"/>
                <a:gd name="connsiteX80" fmla="*/ 1577340 w 1722120"/>
                <a:gd name="connsiteY80" fmla="*/ 129540 h 3298244"/>
                <a:gd name="connsiteX81" fmla="*/ 1615440 w 1722120"/>
                <a:gd name="connsiteY81" fmla="*/ 167640 h 3298244"/>
                <a:gd name="connsiteX82" fmla="*/ 1630680 w 1722120"/>
                <a:gd name="connsiteY82" fmla="*/ 190500 h 3298244"/>
                <a:gd name="connsiteX83" fmla="*/ 1638300 w 1722120"/>
                <a:gd name="connsiteY83" fmla="*/ 266700 h 3298244"/>
                <a:gd name="connsiteX84" fmla="*/ 1645920 w 1722120"/>
                <a:gd name="connsiteY84" fmla="*/ 297180 h 3298244"/>
                <a:gd name="connsiteX85" fmla="*/ 1668780 w 1722120"/>
                <a:gd name="connsiteY85" fmla="*/ 320040 h 3298244"/>
                <a:gd name="connsiteX86" fmla="*/ 1699260 w 1722120"/>
                <a:gd name="connsiteY86" fmla="*/ 365760 h 3298244"/>
                <a:gd name="connsiteX87" fmla="*/ 1714500 w 1722120"/>
                <a:gd name="connsiteY87" fmla="*/ 388620 h 3298244"/>
                <a:gd name="connsiteX88" fmla="*/ 1722120 w 1722120"/>
                <a:gd name="connsiteY88" fmla="*/ 411480 h 3298244"/>
                <a:gd name="connsiteX89" fmla="*/ 1699260 w 1722120"/>
                <a:gd name="connsiteY89" fmla="*/ 502920 h 3298244"/>
                <a:gd name="connsiteX90" fmla="*/ 1691640 w 1722120"/>
                <a:gd name="connsiteY90" fmla="*/ 525780 h 3298244"/>
                <a:gd name="connsiteX91" fmla="*/ 1684020 w 1722120"/>
                <a:gd name="connsiteY91" fmla="*/ 579120 h 3298244"/>
                <a:gd name="connsiteX92" fmla="*/ 1668780 w 1722120"/>
                <a:gd name="connsiteY92" fmla="*/ 624840 h 3298244"/>
                <a:gd name="connsiteX93" fmla="*/ 1661160 w 1722120"/>
                <a:gd name="connsiteY93" fmla="*/ 647700 h 3298244"/>
                <a:gd name="connsiteX94" fmla="*/ 1653540 w 1722120"/>
                <a:gd name="connsiteY94" fmla="*/ 670560 h 3298244"/>
                <a:gd name="connsiteX95" fmla="*/ 1615440 w 1722120"/>
                <a:gd name="connsiteY95" fmla="*/ 739140 h 3298244"/>
                <a:gd name="connsiteX96" fmla="*/ 1569720 w 1722120"/>
                <a:gd name="connsiteY96" fmla="*/ 762000 h 3298244"/>
                <a:gd name="connsiteX97" fmla="*/ 1470660 w 1722120"/>
                <a:gd name="connsiteY97" fmla="*/ 754380 h 3298244"/>
                <a:gd name="connsiteX98" fmla="*/ 1424940 w 1722120"/>
                <a:gd name="connsiteY98" fmla="*/ 739140 h 3298244"/>
                <a:gd name="connsiteX99" fmla="*/ 1394460 w 1722120"/>
                <a:gd name="connsiteY99" fmla="*/ 731520 h 3298244"/>
                <a:gd name="connsiteX100" fmla="*/ 1234440 w 1722120"/>
                <a:gd name="connsiteY100" fmla="*/ 739140 h 3298244"/>
                <a:gd name="connsiteX101" fmla="*/ 1219200 w 1722120"/>
                <a:gd name="connsiteY101" fmla="*/ 762000 h 3298244"/>
                <a:gd name="connsiteX102" fmla="*/ 1196340 w 1722120"/>
                <a:gd name="connsiteY102" fmla="*/ 784860 h 3298244"/>
                <a:gd name="connsiteX103" fmla="*/ 1150620 w 1722120"/>
                <a:gd name="connsiteY103" fmla="*/ 815340 h 3298244"/>
                <a:gd name="connsiteX104" fmla="*/ 1127760 w 1722120"/>
                <a:gd name="connsiteY104" fmla="*/ 830580 h 3298244"/>
                <a:gd name="connsiteX105" fmla="*/ 1104900 w 1722120"/>
                <a:gd name="connsiteY105" fmla="*/ 853440 h 3298244"/>
                <a:gd name="connsiteX106" fmla="*/ 1074420 w 1722120"/>
                <a:gd name="connsiteY106" fmla="*/ 899160 h 3298244"/>
                <a:gd name="connsiteX107" fmla="*/ 1051560 w 1722120"/>
                <a:gd name="connsiteY107" fmla="*/ 914400 h 3298244"/>
                <a:gd name="connsiteX108" fmla="*/ 1036320 w 1722120"/>
                <a:gd name="connsiteY108" fmla="*/ 937260 h 3298244"/>
                <a:gd name="connsiteX109" fmla="*/ 998220 w 1722120"/>
                <a:gd name="connsiteY109" fmla="*/ 982980 h 3298244"/>
                <a:gd name="connsiteX110" fmla="*/ 982980 w 1722120"/>
                <a:gd name="connsiteY110" fmla="*/ 1028700 h 3298244"/>
                <a:gd name="connsiteX111" fmla="*/ 967740 w 1722120"/>
                <a:gd name="connsiteY111" fmla="*/ 1059180 h 3298244"/>
                <a:gd name="connsiteX112" fmla="*/ 952500 w 1722120"/>
                <a:gd name="connsiteY112" fmla="*/ 1104900 h 3298244"/>
                <a:gd name="connsiteX113" fmla="*/ 929640 w 1722120"/>
                <a:gd name="connsiteY113" fmla="*/ 1150620 h 3298244"/>
                <a:gd name="connsiteX114" fmla="*/ 914400 w 1722120"/>
                <a:gd name="connsiteY114" fmla="*/ 1173480 h 3298244"/>
                <a:gd name="connsiteX115" fmla="*/ 922020 w 1722120"/>
                <a:gd name="connsiteY115" fmla="*/ 1203960 h 3298244"/>
                <a:gd name="connsiteX116" fmla="*/ 967740 w 1722120"/>
                <a:gd name="connsiteY116" fmla="*/ 1232535 h 3298244"/>
                <a:gd name="connsiteX117" fmla="*/ 982980 w 1722120"/>
                <a:gd name="connsiteY117" fmla="*/ 1325880 h 3298244"/>
                <a:gd name="connsiteX118" fmla="*/ 967740 w 1722120"/>
                <a:gd name="connsiteY118" fmla="*/ 1371600 h 3298244"/>
                <a:gd name="connsiteX119" fmla="*/ 937260 w 1722120"/>
                <a:gd name="connsiteY119" fmla="*/ 1417320 h 3298244"/>
                <a:gd name="connsiteX120" fmla="*/ 922020 w 1722120"/>
                <a:gd name="connsiteY120" fmla="*/ 1463040 h 3298244"/>
                <a:gd name="connsiteX121" fmla="*/ 891540 w 1722120"/>
                <a:gd name="connsiteY121" fmla="*/ 1508760 h 3298244"/>
                <a:gd name="connsiteX122" fmla="*/ 853440 w 1722120"/>
                <a:gd name="connsiteY122" fmla="*/ 1554480 h 3298244"/>
                <a:gd name="connsiteX123" fmla="*/ 845820 w 1722120"/>
                <a:gd name="connsiteY123" fmla="*/ 1584960 h 3298244"/>
                <a:gd name="connsiteX124" fmla="*/ 830580 w 1722120"/>
                <a:gd name="connsiteY124" fmla="*/ 1706880 h 3298244"/>
                <a:gd name="connsiteX125" fmla="*/ 815340 w 1722120"/>
                <a:gd name="connsiteY125" fmla="*/ 1729740 h 3298244"/>
                <a:gd name="connsiteX126" fmla="*/ 807720 w 1722120"/>
                <a:gd name="connsiteY126" fmla="*/ 1760220 h 3298244"/>
                <a:gd name="connsiteX127" fmla="*/ 796290 w 1722120"/>
                <a:gd name="connsiteY127" fmla="*/ 1935480 h 3298244"/>
                <a:gd name="connsiteX128" fmla="*/ 788670 w 1722120"/>
                <a:gd name="connsiteY128" fmla="*/ 2002155 h 3298244"/>
                <a:gd name="connsiteX129" fmla="*/ 788670 w 1722120"/>
                <a:gd name="connsiteY129" fmla="*/ 2114550 h 3298244"/>
                <a:gd name="connsiteX130" fmla="*/ 792480 w 1722120"/>
                <a:gd name="connsiteY130" fmla="*/ 2202180 h 3298244"/>
                <a:gd name="connsiteX131" fmla="*/ 815340 w 1722120"/>
                <a:gd name="connsiteY131" fmla="*/ 2541270 h 3298244"/>
                <a:gd name="connsiteX132" fmla="*/ 828675 w 1722120"/>
                <a:gd name="connsiteY132" fmla="*/ 2798445 h 3298244"/>
                <a:gd name="connsiteX133" fmla="*/ 828675 w 1722120"/>
                <a:gd name="connsiteY133" fmla="*/ 3055620 h 3298244"/>
                <a:gd name="connsiteX134" fmla="*/ 822960 w 1722120"/>
                <a:gd name="connsiteY134" fmla="*/ 3276600 h 3298244"/>
                <a:gd name="connsiteX135" fmla="*/ 662940 w 1722120"/>
                <a:gd name="connsiteY135" fmla="*/ 3289935 h 3298244"/>
                <a:gd name="connsiteX136" fmla="*/ 438150 w 1722120"/>
                <a:gd name="connsiteY136" fmla="*/ 3286125 h 3298244"/>
                <a:gd name="connsiteX137" fmla="*/ 308610 w 1722120"/>
                <a:gd name="connsiteY137" fmla="*/ 3280410 h 3298244"/>
                <a:gd name="connsiteX0" fmla="*/ 308610 w 1722120"/>
                <a:gd name="connsiteY0" fmla="*/ 3280410 h 3298244"/>
                <a:gd name="connsiteX1" fmla="*/ 300990 w 1722120"/>
                <a:gd name="connsiteY1" fmla="*/ 3219450 h 3298244"/>
                <a:gd name="connsiteX2" fmla="*/ 297180 w 1722120"/>
                <a:gd name="connsiteY2" fmla="*/ 3173730 h 3298244"/>
                <a:gd name="connsiteX3" fmla="*/ 297180 w 1722120"/>
                <a:gd name="connsiteY3" fmla="*/ 3101340 h 3298244"/>
                <a:gd name="connsiteX4" fmla="*/ 289560 w 1722120"/>
                <a:gd name="connsiteY4" fmla="*/ 3055620 h 3298244"/>
                <a:gd name="connsiteX5" fmla="*/ 274320 w 1722120"/>
                <a:gd name="connsiteY5" fmla="*/ 2948940 h 3298244"/>
                <a:gd name="connsiteX6" fmla="*/ 266700 w 1722120"/>
                <a:gd name="connsiteY6" fmla="*/ 2796540 h 3298244"/>
                <a:gd name="connsiteX7" fmla="*/ 259080 w 1722120"/>
                <a:gd name="connsiteY7" fmla="*/ 2766060 h 3298244"/>
                <a:gd name="connsiteX8" fmla="*/ 243840 w 1722120"/>
                <a:gd name="connsiteY8" fmla="*/ 2674620 h 3298244"/>
                <a:gd name="connsiteX9" fmla="*/ 236220 w 1722120"/>
                <a:gd name="connsiteY9" fmla="*/ 2575560 h 3298244"/>
                <a:gd name="connsiteX10" fmla="*/ 228600 w 1722120"/>
                <a:gd name="connsiteY10" fmla="*/ 2423160 h 3298244"/>
                <a:gd name="connsiteX11" fmla="*/ 213360 w 1722120"/>
                <a:gd name="connsiteY11" fmla="*/ 2324100 h 3298244"/>
                <a:gd name="connsiteX12" fmla="*/ 205740 w 1722120"/>
                <a:gd name="connsiteY12" fmla="*/ 2270760 h 3298244"/>
                <a:gd name="connsiteX13" fmla="*/ 179070 w 1722120"/>
                <a:gd name="connsiteY13" fmla="*/ 1844040 h 3298244"/>
                <a:gd name="connsiteX14" fmla="*/ 190500 w 1722120"/>
                <a:gd name="connsiteY14" fmla="*/ 1143000 h 3298244"/>
                <a:gd name="connsiteX15" fmla="*/ 182880 w 1722120"/>
                <a:gd name="connsiteY15" fmla="*/ 1120140 h 3298244"/>
                <a:gd name="connsiteX16" fmla="*/ 167640 w 1722120"/>
                <a:gd name="connsiteY16" fmla="*/ 1059180 h 3298244"/>
                <a:gd name="connsiteX17" fmla="*/ 160020 w 1722120"/>
                <a:gd name="connsiteY17" fmla="*/ 1036320 h 3298244"/>
                <a:gd name="connsiteX18" fmla="*/ 114300 w 1722120"/>
                <a:gd name="connsiteY18" fmla="*/ 990600 h 3298244"/>
                <a:gd name="connsiteX19" fmla="*/ 99060 w 1722120"/>
                <a:gd name="connsiteY19" fmla="*/ 967740 h 3298244"/>
                <a:gd name="connsiteX20" fmla="*/ 53340 w 1722120"/>
                <a:gd name="connsiteY20" fmla="*/ 922020 h 3298244"/>
                <a:gd name="connsiteX21" fmla="*/ 30480 w 1722120"/>
                <a:gd name="connsiteY21" fmla="*/ 876300 h 3298244"/>
                <a:gd name="connsiteX22" fmla="*/ 7620 w 1722120"/>
                <a:gd name="connsiteY22" fmla="*/ 830580 h 3298244"/>
                <a:gd name="connsiteX23" fmla="*/ 0 w 1722120"/>
                <a:gd name="connsiteY23" fmla="*/ 769620 h 3298244"/>
                <a:gd name="connsiteX24" fmla="*/ 15240 w 1722120"/>
                <a:gd name="connsiteY24" fmla="*/ 708660 h 3298244"/>
                <a:gd name="connsiteX25" fmla="*/ 30480 w 1722120"/>
                <a:gd name="connsiteY25" fmla="*/ 685800 h 3298244"/>
                <a:gd name="connsiteX26" fmla="*/ 53340 w 1722120"/>
                <a:gd name="connsiteY26" fmla="*/ 640080 h 3298244"/>
                <a:gd name="connsiteX27" fmla="*/ 68580 w 1722120"/>
                <a:gd name="connsiteY27" fmla="*/ 548640 h 3298244"/>
                <a:gd name="connsiteX28" fmla="*/ 76200 w 1722120"/>
                <a:gd name="connsiteY28" fmla="*/ 525780 h 3298244"/>
                <a:gd name="connsiteX29" fmla="*/ 91440 w 1722120"/>
                <a:gd name="connsiteY29" fmla="*/ 502920 h 3298244"/>
                <a:gd name="connsiteX30" fmla="*/ 99060 w 1722120"/>
                <a:gd name="connsiteY30" fmla="*/ 472440 h 3298244"/>
                <a:gd name="connsiteX31" fmla="*/ 160020 w 1722120"/>
                <a:gd name="connsiteY31" fmla="*/ 457200 h 3298244"/>
                <a:gd name="connsiteX32" fmla="*/ 167640 w 1722120"/>
                <a:gd name="connsiteY32" fmla="*/ 434340 h 3298244"/>
                <a:gd name="connsiteX33" fmla="*/ 175260 w 1722120"/>
                <a:gd name="connsiteY33" fmla="*/ 342900 h 3298244"/>
                <a:gd name="connsiteX34" fmla="*/ 220980 w 1722120"/>
                <a:gd name="connsiteY34" fmla="*/ 327660 h 3298244"/>
                <a:gd name="connsiteX35" fmla="*/ 243840 w 1722120"/>
                <a:gd name="connsiteY35" fmla="*/ 320040 h 3298244"/>
                <a:gd name="connsiteX36" fmla="*/ 266700 w 1722120"/>
                <a:gd name="connsiteY36" fmla="*/ 312420 h 3298244"/>
                <a:gd name="connsiteX37" fmla="*/ 289560 w 1722120"/>
                <a:gd name="connsiteY37" fmla="*/ 297180 h 3298244"/>
                <a:gd name="connsiteX38" fmla="*/ 335280 w 1722120"/>
                <a:gd name="connsiteY38" fmla="*/ 281940 h 3298244"/>
                <a:gd name="connsiteX39" fmla="*/ 358140 w 1722120"/>
                <a:gd name="connsiteY39" fmla="*/ 274320 h 3298244"/>
                <a:gd name="connsiteX40" fmla="*/ 381000 w 1722120"/>
                <a:gd name="connsiteY40" fmla="*/ 266700 h 3298244"/>
                <a:gd name="connsiteX41" fmla="*/ 403860 w 1722120"/>
                <a:gd name="connsiteY41" fmla="*/ 259080 h 3298244"/>
                <a:gd name="connsiteX42" fmla="*/ 434340 w 1722120"/>
                <a:gd name="connsiteY42" fmla="*/ 251460 h 3298244"/>
                <a:gd name="connsiteX43" fmla="*/ 510540 w 1722120"/>
                <a:gd name="connsiteY43" fmla="*/ 228600 h 3298244"/>
                <a:gd name="connsiteX44" fmla="*/ 533400 w 1722120"/>
                <a:gd name="connsiteY44" fmla="*/ 251460 h 3298244"/>
                <a:gd name="connsiteX45" fmla="*/ 563880 w 1722120"/>
                <a:gd name="connsiteY45" fmla="*/ 297180 h 3298244"/>
                <a:gd name="connsiteX46" fmla="*/ 556260 w 1722120"/>
                <a:gd name="connsiteY46" fmla="*/ 358140 h 3298244"/>
                <a:gd name="connsiteX47" fmla="*/ 548640 w 1722120"/>
                <a:gd name="connsiteY47" fmla="*/ 381000 h 3298244"/>
                <a:gd name="connsiteX48" fmla="*/ 556260 w 1722120"/>
                <a:gd name="connsiteY48" fmla="*/ 449580 h 3298244"/>
                <a:gd name="connsiteX49" fmla="*/ 670560 w 1722120"/>
                <a:gd name="connsiteY49" fmla="*/ 434340 h 3298244"/>
                <a:gd name="connsiteX50" fmla="*/ 701040 w 1722120"/>
                <a:gd name="connsiteY50" fmla="*/ 419100 h 3298244"/>
                <a:gd name="connsiteX51" fmla="*/ 746760 w 1722120"/>
                <a:gd name="connsiteY51" fmla="*/ 403860 h 3298244"/>
                <a:gd name="connsiteX52" fmla="*/ 792480 w 1722120"/>
                <a:gd name="connsiteY52" fmla="*/ 388620 h 3298244"/>
                <a:gd name="connsiteX53" fmla="*/ 815340 w 1722120"/>
                <a:gd name="connsiteY53" fmla="*/ 381000 h 3298244"/>
                <a:gd name="connsiteX54" fmla="*/ 822960 w 1722120"/>
                <a:gd name="connsiteY54" fmla="*/ 358140 h 3298244"/>
                <a:gd name="connsiteX55" fmla="*/ 845820 w 1722120"/>
                <a:gd name="connsiteY55" fmla="*/ 335280 h 3298244"/>
                <a:gd name="connsiteX56" fmla="*/ 861060 w 1722120"/>
                <a:gd name="connsiteY56" fmla="*/ 312420 h 3298244"/>
                <a:gd name="connsiteX57" fmla="*/ 838200 w 1722120"/>
                <a:gd name="connsiteY57" fmla="*/ 259080 h 3298244"/>
                <a:gd name="connsiteX58" fmla="*/ 815340 w 1722120"/>
                <a:gd name="connsiteY58" fmla="*/ 251460 h 3298244"/>
                <a:gd name="connsiteX59" fmla="*/ 838200 w 1722120"/>
                <a:gd name="connsiteY59" fmla="*/ 228600 h 3298244"/>
                <a:gd name="connsiteX60" fmla="*/ 853440 w 1722120"/>
                <a:gd name="connsiteY60" fmla="*/ 205740 h 3298244"/>
                <a:gd name="connsiteX61" fmla="*/ 876300 w 1722120"/>
                <a:gd name="connsiteY61" fmla="*/ 198120 h 3298244"/>
                <a:gd name="connsiteX62" fmla="*/ 929640 w 1722120"/>
                <a:gd name="connsiteY62" fmla="*/ 160020 h 3298244"/>
                <a:gd name="connsiteX63" fmla="*/ 952500 w 1722120"/>
                <a:gd name="connsiteY63" fmla="*/ 152400 h 3298244"/>
                <a:gd name="connsiteX64" fmla="*/ 990600 w 1722120"/>
                <a:gd name="connsiteY64" fmla="*/ 106680 h 3298244"/>
                <a:gd name="connsiteX65" fmla="*/ 1013460 w 1722120"/>
                <a:gd name="connsiteY65" fmla="*/ 99060 h 3298244"/>
                <a:gd name="connsiteX66" fmla="*/ 1036320 w 1722120"/>
                <a:gd name="connsiteY66" fmla="*/ 83820 h 3298244"/>
                <a:gd name="connsiteX67" fmla="*/ 1059180 w 1722120"/>
                <a:gd name="connsiteY67" fmla="*/ 76200 h 3298244"/>
                <a:gd name="connsiteX68" fmla="*/ 1082040 w 1722120"/>
                <a:gd name="connsiteY68" fmla="*/ 60960 h 3298244"/>
                <a:gd name="connsiteX69" fmla="*/ 1112520 w 1722120"/>
                <a:gd name="connsiteY69" fmla="*/ 53340 h 3298244"/>
                <a:gd name="connsiteX70" fmla="*/ 1158240 w 1722120"/>
                <a:gd name="connsiteY70" fmla="*/ 38100 h 3298244"/>
                <a:gd name="connsiteX71" fmla="*/ 1181100 w 1722120"/>
                <a:gd name="connsiteY71" fmla="*/ 15240 h 3298244"/>
                <a:gd name="connsiteX72" fmla="*/ 1264920 w 1722120"/>
                <a:gd name="connsiteY72" fmla="*/ 0 h 3298244"/>
                <a:gd name="connsiteX73" fmla="*/ 1363980 w 1722120"/>
                <a:gd name="connsiteY73" fmla="*/ 7620 h 3298244"/>
                <a:gd name="connsiteX74" fmla="*/ 1386840 w 1722120"/>
                <a:gd name="connsiteY74" fmla="*/ 22860 h 3298244"/>
                <a:gd name="connsiteX75" fmla="*/ 1409700 w 1722120"/>
                <a:gd name="connsiteY75" fmla="*/ 30480 h 3298244"/>
                <a:gd name="connsiteX76" fmla="*/ 1432560 w 1722120"/>
                <a:gd name="connsiteY76" fmla="*/ 45720 h 3298244"/>
                <a:gd name="connsiteX77" fmla="*/ 1485900 w 1722120"/>
                <a:gd name="connsiteY77" fmla="*/ 68580 h 3298244"/>
                <a:gd name="connsiteX78" fmla="*/ 1531620 w 1722120"/>
                <a:gd name="connsiteY78" fmla="*/ 91440 h 3298244"/>
                <a:gd name="connsiteX79" fmla="*/ 1554480 w 1722120"/>
                <a:gd name="connsiteY79" fmla="*/ 114300 h 3298244"/>
                <a:gd name="connsiteX80" fmla="*/ 1577340 w 1722120"/>
                <a:gd name="connsiteY80" fmla="*/ 129540 h 3298244"/>
                <a:gd name="connsiteX81" fmla="*/ 1615440 w 1722120"/>
                <a:gd name="connsiteY81" fmla="*/ 167640 h 3298244"/>
                <a:gd name="connsiteX82" fmla="*/ 1630680 w 1722120"/>
                <a:gd name="connsiteY82" fmla="*/ 190500 h 3298244"/>
                <a:gd name="connsiteX83" fmla="*/ 1638300 w 1722120"/>
                <a:gd name="connsiteY83" fmla="*/ 266700 h 3298244"/>
                <a:gd name="connsiteX84" fmla="*/ 1645920 w 1722120"/>
                <a:gd name="connsiteY84" fmla="*/ 297180 h 3298244"/>
                <a:gd name="connsiteX85" fmla="*/ 1668780 w 1722120"/>
                <a:gd name="connsiteY85" fmla="*/ 320040 h 3298244"/>
                <a:gd name="connsiteX86" fmla="*/ 1699260 w 1722120"/>
                <a:gd name="connsiteY86" fmla="*/ 365760 h 3298244"/>
                <a:gd name="connsiteX87" fmla="*/ 1714500 w 1722120"/>
                <a:gd name="connsiteY87" fmla="*/ 388620 h 3298244"/>
                <a:gd name="connsiteX88" fmla="*/ 1722120 w 1722120"/>
                <a:gd name="connsiteY88" fmla="*/ 411480 h 3298244"/>
                <a:gd name="connsiteX89" fmla="*/ 1699260 w 1722120"/>
                <a:gd name="connsiteY89" fmla="*/ 502920 h 3298244"/>
                <a:gd name="connsiteX90" fmla="*/ 1691640 w 1722120"/>
                <a:gd name="connsiteY90" fmla="*/ 525780 h 3298244"/>
                <a:gd name="connsiteX91" fmla="*/ 1684020 w 1722120"/>
                <a:gd name="connsiteY91" fmla="*/ 579120 h 3298244"/>
                <a:gd name="connsiteX92" fmla="*/ 1668780 w 1722120"/>
                <a:gd name="connsiteY92" fmla="*/ 624840 h 3298244"/>
                <a:gd name="connsiteX93" fmla="*/ 1661160 w 1722120"/>
                <a:gd name="connsiteY93" fmla="*/ 647700 h 3298244"/>
                <a:gd name="connsiteX94" fmla="*/ 1653540 w 1722120"/>
                <a:gd name="connsiteY94" fmla="*/ 670560 h 3298244"/>
                <a:gd name="connsiteX95" fmla="*/ 1615440 w 1722120"/>
                <a:gd name="connsiteY95" fmla="*/ 739140 h 3298244"/>
                <a:gd name="connsiteX96" fmla="*/ 1569720 w 1722120"/>
                <a:gd name="connsiteY96" fmla="*/ 762000 h 3298244"/>
                <a:gd name="connsiteX97" fmla="*/ 1470660 w 1722120"/>
                <a:gd name="connsiteY97" fmla="*/ 754380 h 3298244"/>
                <a:gd name="connsiteX98" fmla="*/ 1424940 w 1722120"/>
                <a:gd name="connsiteY98" fmla="*/ 739140 h 3298244"/>
                <a:gd name="connsiteX99" fmla="*/ 1394460 w 1722120"/>
                <a:gd name="connsiteY99" fmla="*/ 731520 h 3298244"/>
                <a:gd name="connsiteX100" fmla="*/ 1234440 w 1722120"/>
                <a:gd name="connsiteY100" fmla="*/ 739140 h 3298244"/>
                <a:gd name="connsiteX101" fmla="*/ 1219200 w 1722120"/>
                <a:gd name="connsiteY101" fmla="*/ 762000 h 3298244"/>
                <a:gd name="connsiteX102" fmla="*/ 1196340 w 1722120"/>
                <a:gd name="connsiteY102" fmla="*/ 784860 h 3298244"/>
                <a:gd name="connsiteX103" fmla="*/ 1150620 w 1722120"/>
                <a:gd name="connsiteY103" fmla="*/ 815340 h 3298244"/>
                <a:gd name="connsiteX104" fmla="*/ 1127760 w 1722120"/>
                <a:gd name="connsiteY104" fmla="*/ 830580 h 3298244"/>
                <a:gd name="connsiteX105" fmla="*/ 1104900 w 1722120"/>
                <a:gd name="connsiteY105" fmla="*/ 853440 h 3298244"/>
                <a:gd name="connsiteX106" fmla="*/ 1074420 w 1722120"/>
                <a:gd name="connsiteY106" fmla="*/ 899160 h 3298244"/>
                <a:gd name="connsiteX107" fmla="*/ 1051560 w 1722120"/>
                <a:gd name="connsiteY107" fmla="*/ 914400 h 3298244"/>
                <a:gd name="connsiteX108" fmla="*/ 1036320 w 1722120"/>
                <a:gd name="connsiteY108" fmla="*/ 937260 h 3298244"/>
                <a:gd name="connsiteX109" fmla="*/ 998220 w 1722120"/>
                <a:gd name="connsiteY109" fmla="*/ 982980 h 3298244"/>
                <a:gd name="connsiteX110" fmla="*/ 982980 w 1722120"/>
                <a:gd name="connsiteY110" fmla="*/ 1028700 h 3298244"/>
                <a:gd name="connsiteX111" fmla="*/ 967740 w 1722120"/>
                <a:gd name="connsiteY111" fmla="*/ 1059180 h 3298244"/>
                <a:gd name="connsiteX112" fmla="*/ 952500 w 1722120"/>
                <a:gd name="connsiteY112" fmla="*/ 1104900 h 3298244"/>
                <a:gd name="connsiteX113" fmla="*/ 929640 w 1722120"/>
                <a:gd name="connsiteY113" fmla="*/ 1150620 h 3298244"/>
                <a:gd name="connsiteX114" fmla="*/ 914400 w 1722120"/>
                <a:gd name="connsiteY114" fmla="*/ 1173480 h 3298244"/>
                <a:gd name="connsiteX115" fmla="*/ 922020 w 1722120"/>
                <a:gd name="connsiteY115" fmla="*/ 1203960 h 3298244"/>
                <a:gd name="connsiteX116" fmla="*/ 967740 w 1722120"/>
                <a:gd name="connsiteY116" fmla="*/ 1232535 h 3298244"/>
                <a:gd name="connsiteX117" fmla="*/ 982980 w 1722120"/>
                <a:gd name="connsiteY117" fmla="*/ 1325880 h 3298244"/>
                <a:gd name="connsiteX118" fmla="*/ 967740 w 1722120"/>
                <a:gd name="connsiteY118" fmla="*/ 1371600 h 3298244"/>
                <a:gd name="connsiteX119" fmla="*/ 937260 w 1722120"/>
                <a:gd name="connsiteY119" fmla="*/ 1417320 h 3298244"/>
                <a:gd name="connsiteX120" fmla="*/ 922020 w 1722120"/>
                <a:gd name="connsiteY120" fmla="*/ 1463040 h 3298244"/>
                <a:gd name="connsiteX121" fmla="*/ 891540 w 1722120"/>
                <a:gd name="connsiteY121" fmla="*/ 1508760 h 3298244"/>
                <a:gd name="connsiteX122" fmla="*/ 853440 w 1722120"/>
                <a:gd name="connsiteY122" fmla="*/ 1554480 h 3298244"/>
                <a:gd name="connsiteX123" fmla="*/ 845820 w 1722120"/>
                <a:gd name="connsiteY123" fmla="*/ 1584960 h 3298244"/>
                <a:gd name="connsiteX124" fmla="*/ 830580 w 1722120"/>
                <a:gd name="connsiteY124" fmla="*/ 1706880 h 3298244"/>
                <a:gd name="connsiteX125" fmla="*/ 815340 w 1722120"/>
                <a:gd name="connsiteY125" fmla="*/ 1729740 h 3298244"/>
                <a:gd name="connsiteX126" fmla="*/ 807720 w 1722120"/>
                <a:gd name="connsiteY126" fmla="*/ 1760220 h 3298244"/>
                <a:gd name="connsiteX127" fmla="*/ 796290 w 1722120"/>
                <a:gd name="connsiteY127" fmla="*/ 1935480 h 3298244"/>
                <a:gd name="connsiteX128" fmla="*/ 788670 w 1722120"/>
                <a:gd name="connsiteY128" fmla="*/ 2002155 h 3298244"/>
                <a:gd name="connsiteX129" fmla="*/ 788670 w 1722120"/>
                <a:gd name="connsiteY129" fmla="*/ 2114550 h 3298244"/>
                <a:gd name="connsiteX130" fmla="*/ 792480 w 1722120"/>
                <a:gd name="connsiteY130" fmla="*/ 2202180 h 3298244"/>
                <a:gd name="connsiteX131" fmla="*/ 815340 w 1722120"/>
                <a:gd name="connsiteY131" fmla="*/ 2541270 h 3298244"/>
                <a:gd name="connsiteX132" fmla="*/ 828675 w 1722120"/>
                <a:gd name="connsiteY132" fmla="*/ 2798445 h 3298244"/>
                <a:gd name="connsiteX133" fmla="*/ 828675 w 1722120"/>
                <a:gd name="connsiteY133" fmla="*/ 3055620 h 3298244"/>
                <a:gd name="connsiteX134" fmla="*/ 822960 w 1722120"/>
                <a:gd name="connsiteY134" fmla="*/ 3276600 h 3298244"/>
                <a:gd name="connsiteX135" fmla="*/ 662940 w 1722120"/>
                <a:gd name="connsiteY135" fmla="*/ 3289935 h 3298244"/>
                <a:gd name="connsiteX136" fmla="*/ 438150 w 1722120"/>
                <a:gd name="connsiteY136" fmla="*/ 3286125 h 3298244"/>
                <a:gd name="connsiteX137" fmla="*/ 308610 w 1722120"/>
                <a:gd name="connsiteY137" fmla="*/ 3280410 h 3298244"/>
                <a:gd name="connsiteX0" fmla="*/ 308610 w 1722120"/>
                <a:gd name="connsiteY0" fmla="*/ 3280410 h 3298244"/>
                <a:gd name="connsiteX1" fmla="*/ 300990 w 1722120"/>
                <a:gd name="connsiteY1" fmla="*/ 3219450 h 3298244"/>
                <a:gd name="connsiteX2" fmla="*/ 297180 w 1722120"/>
                <a:gd name="connsiteY2" fmla="*/ 3173730 h 3298244"/>
                <a:gd name="connsiteX3" fmla="*/ 281940 w 1722120"/>
                <a:gd name="connsiteY3" fmla="*/ 3099435 h 3298244"/>
                <a:gd name="connsiteX4" fmla="*/ 289560 w 1722120"/>
                <a:gd name="connsiteY4" fmla="*/ 3055620 h 3298244"/>
                <a:gd name="connsiteX5" fmla="*/ 274320 w 1722120"/>
                <a:gd name="connsiteY5" fmla="*/ 2948940 h 3298244"/>
                <a:gd name="connsiteX6" fmla="*/ 266700 w 1722120"/>
                <a:gd name="connsiteY6" fmla="*/ 2796540 h 3298244"/>
                <a:gd name="connsiteX7" fmla="*/ 259080 w 1722120"/>
                <a:gd name="connsiteY7" fmla="*/ 2766060 h 3298244"/>
                <a:gd name="connsiteX8" fmla="*/ 243840 w 1722120"/>
                <a:gd name="connsiteY8" fmla="*/ 2674620 h 3298244"/>
                <a:gd name="connsiteX9" fmla="*/ 236220 w 1722120"/>
                <a:gd name="connsiteY9" fmla="*/ 2575560 h 3298244"/>
                <a:gd name="connsiteX10" fmla="*/ 228600 w 1722120"/>
                <a:gd name="connsiteY10" fmla="*/ 2423160 h 3298244"/>
                <a:gd name="connsiteX11" fmla="*/ 213360 w 1722120"/>
                <a:gd name="connsiteY11" fmla="*/ 2324100 h 3298244"/>
                <a:gd name="connsiteX12" fmla="*/ 205740 w 1722120"/>
                <a:gd name="connsiteY12" fmla="*/ 2270760 h 3298244"/>
                <a:gd name="connsiteX13" fmla="*/ 179070 w 1722120"/>
                <a:gd name="connsiteY13" fmla="*/ 1844040 h 3298244"/>
                <a:gd name="connsiteX14" fmla="*/ 190500 w 1722120"/>
                <a:gd name="connsiteY14" fmla="*/ 1143000 h 3298244"/>
                <a:gd name="connsiteX15" fmla="*/ 182880 w 1722120"/>
                <a:gd name="connsiteY15" fmla="*/ 1120140 h 3298244"/>
                <a:gd name="connsiteX16" fmla="*/ 167640 w 1722120"/>
                <a:gd name="connsiteY16" fmla="*/ 1059180 h 3298244"/>
                <a:gd name="connsiteX17" fmla="*/ 160020 w 1722120"/>
                <a:gd name="connsiteY17" fmla="*/ 1036320 h 3298244"/>
                <a:gd name="connsiteX18" fmla="*/ 114300 w 1722120"/>
                <a:gd name="connsiteY18" fmla="*/ 990600 h 3298244"/>
                <a:gd name="connsiteX19" fmla="*/ 99060 w 1722120"/>
                <a:gd name="connsiteY19" fmla="*/ 967740 h 3298244"/>
                <a:gd name="connsiteX20" fmla="*/ 53340 w 1722120"/>
                <a:gd name="connsiteY20" fmla="*/ 922020 h 3298244"/>
                <a:gd name="connsiteX21" fmla="*/ 30480 w 1722120"/>
                <a:gd name="connsiteY21" fmla="*/ 876300 h 3298244"/>
                <a:gd name="connsiteX22" fmla="*/ 7620 w 1722120"/>
                <a:gd name="connsiteY22" fmla="*/ 830580 h 3298244"/>
                <a:gd name="connsiteX23" fmla="*/ 0 w 1722120"/>
                <a:gd name="connsiteY23" fmla="*/ 769620 h 3298244"/>
                <a:gd name="connsiteX24" fmla="*/ 15240 w 1722120"/>
                <a:gd name="connsiteY24" fmla="*/ 708660 h 3298244"/>
                <a:gd name="connsiteX25" fmla="*/ 30480 w 1722120"/>
                <a:gd name="connsiteY25" fmla="*/ 685800 h 3298244"/>
                <a:gd name="connsiteX26" fmla="*/ 53340 w 1722120"/>
                <a:gd name="connsiteY26" fmla="*/ 640080 h 3298244"/>
                <a:gd name="connsiteX27" fmla="*/ 68580 w 1722120"/>
                <a:gd name="connsiteY27" fmla="*/ 548640 h 3298244"/>
                <a:gd name="connsiteX28" fmla="*/ 76200 w 1722120"/>
                <a:gd name="connsiteY28" fmla="*/ 525780 h 3298244"/>
                <a:gd name="connsiteX29" fmla="*/ 91440 w 1722120"/>
                <a:gd name="connsiteY29" fmla="*/ 502920 h 3298244"/>
                <a:gd name="connsiteX30" fmla="*/ 99060 w 1722120"/>
                <a:gd name="connsiteY30" fmla="*/ 472440 h 3298244"/>
                <a:gd name="connsiteX31" fmla="*/ 160020 w 1722120"/>
                <a:gd name="connsiteY31" fmla="*/ 457200 h 3298244"/>
                <a:gd name="connsiteX32" fmla="*/ 167640 w 1722120"/>
                <a:gd name="connsiteY32" fmla="*/ 434340 h 3298244"/>
                <a:gd name="connsiteX33" fmla="*/ 175260 w 1722120"/>
                <a:gd name="connsiteY33" fmla="*/ 342900 h 3298244"/>
                <a:gd name="connsiteX34" fmla="*/ 220980 w 1722120"/>
                <a:gd name="connsiteY34" fmla="*/ 327660 h 3298244"/>
                <a:gd name="connsiteX35" fmla="*/ 243840 w 1722120"/>
                <a:gd name="connsiteY35" fmla="*/ 320040 h 3298244"/>
                <a:gd name="connsiteX36" fmla="*/ 266700 w 1722120"/>
                <a:gd name="connsiteY36" fmla="*/ 312420 h 3298244"/>
                <a:gd name="connsiteX37" fmla="*/ 289560 w 1722120"/>
                <a:gd name="connsiteY37" fmla="*/ 297180 h 3298244"/>
                <a:gd name="connsiteX38" fmla="*/ 335280 w 1722120"/>
                <a:gd name="connsiteY38" fmla="*/ 281940 h 3298244"/>
                <a:gd name="connsiteX39" fmla="*/ 358140 w 1722120"/>
                <a:gd name="connsiteY39" fmla="*/ 274320 h 3298244"/>
                <a:gd name="connsiteX40" fmla="*/ 381000 w 1722120"/>
                <a:gd name="connsiteY40" fmla="*/ 266700 h 3298244"/>
                <a:gd name="connsiteX41" fmla="*/ 403860 w 1722120"/>
                <a:gd name="connsiteY41" fmla="*/ 259080 h 3298244"/>
                <a:gd name="connsiteX42" fmla="*/ 434340 w 1722120"/>
                <a:gd name="connsiteY42" fmla="*/ 251460 h 3298244"/>
                <a:gd name="connsiteX43" fmla="*/ 510540 w 1722120"/>
                <a:gd name="connsiteY43" fmla="*/ 228600 h 3298244"/>
                <a:gd name="connsiteX44" fmla="*/ 533400 w 1722120"/>
                <a:gd name="connsiteY44" fmla="*/ 251460 h 3298244"/>
                <a:gd name="connsiteX45" fmla="*/ 563880 w 1722120"/>
                <a:gd name="connsiteY45" fmla="*/ 297180 h 3298244"/>
                <a:gd name="connsiteX46" fmla="*/ 556260 w 1722120"/>
                <a:gd name="connsiteY46" fmla="*/ 358140 h 3298244"/>
                <a:gd name="connsiteX47" fmla="*/ 548640 w 1722120"/>
                <a:gd name="connsiteY47" fmla="*/ 381000 h 3298244"/>
                <a:gd name="connsiteX48" fmla="*/ 556260 w 1722120"/>
                <a:gd name="connsiteY48" fmla="*/ 449580 h 3298244"/>
                <a:gd name="connsiteX49" fmla="*/ 670560 w 1722120"/>
                <a:gd name="connsiteY49" fmla="*/ 434340 h 3298244"/>
                <a:gd name="connsiteX50" fmla="*/ 701040 w 1722120"/>
                <a:gd name="connsiteY50" fmla="*/ 419100 h 3298244"/>
                <a:gd name="connsiteX51" fmla="*/ 746760 w 1722120"/>
                <a:gd name="connsiteY51" fmla="*/ 403860 h 3298244"/>
                <a:gd name="connsiteX52" fmla="*/ 792480 w 1722120"/>
                <a:gd name="connsiteY52" fmla="*/ 388620 h 3298244"/>
                <a:gd name="connsiteX53" fmla="*/ 815340 w 1722120"/>
                <a:gd name="connsiteY53" fmla="*/ 381000 h 3298244"/>
                <a:gd name="connsiteX54" fmla="*/ 822960 w 1722120"/>
                <a:gd name="connsiteY54" fmla="*/ 358140 h 3298244"/>
                <a:gd name="connsiteX55" fmla="*/ 845820 w 1722120"/>
                <a:gd name="connsiteY55" fmla="*/ 335280 h 3298244"/>
                <a:gd name="connsiteX56" fmla="*/ 861060 w 1722120"/>
                <a:gd name="connsiteY56" fmla="*/ 312420 h 3298244"/>
                <a:gd name="connsiteX57" fmla="*/ 838200 w 1722120"/>
                <a:gd name="connsiteY57" fmla="*/ 259080 h 3298244"/>
                <a:gd name="connsiteX58" fmla="*/ 815340 w 1722120"/>
                <a:gd name="connsiteY58" fmla="*/ 251460 h 3298244"/>
                <a:gd name="connsiteX59" fmla="*/ 838200 w 1722120"/>
                <a:gd name="connsiteY59" fmla="*/ 228600 h 3298244"/>
                <a:gd name="connsiteX60" fmla="*/ 853440 w 1722120"/>
                <a:gd name="connsiteY60" fmla="*/ 205740 h 3298244"/>
                <a:gd name="connsiteX61" fmla="*/ 876300 w 1722120"/>
                <a:gd name="connsiteY61" fmla="*/ 198120 h 3298244"/>
                <a:gd name="connsiteX62" fmla="*/ 929640 w 1722120"/>
                <a:gd name="connsiteY62" fmla="*/ 160020 h 3298244"/>
                <a:gd name="connsiteX63" fmla="*/ 952500 w 1722120"/>
                <a:gd name="connsiteY63" fmla="*/ 152400 h 3298244"/>
                <a:gd name="connsiteX64" fmla="*/ 990600 w 1722120"/>
                <a:gd name="connsiteY64" fmla="*/ 106680 h 3298244"/>
                <a:gd name="connsiteX65" fmla="*/ 1013460 w 1722120"/>
                <a:gd name="connsiteY65" fmla="*/ 99060 h 3298244"/>
                <a:gd name="connsiteX66" fmla="*/ 1036320 w 1722120"/>
                <a:gd name="connsiteY66" fmla="*/ 83820 h 3298244"/>
                <a:gd name="connsiteX67" fmla="*/ 1059180 w 1722120"/>
                <a:gd name="connsiteY67" fmla="*/ 76200 h 3298244"/>
                <a:gd name="connsiteX68" fmla="*/ 1082040 w 1722120"/>
                <a:gd name="connsiteY68" fmla="*/ 60960 h 3298244"/>
                <a:gd name="connsiteX69" fmla="*/ 1112520 w 1722120"/>
                <a:gd name="connsiteY69" fmla="*/ 53340 h 3298244"/>
                <a:gd name="connsiteX70" fmla="*/ 1158240 w 1722120"/>
                <a:gd name="connsiteY70" fmla="*/ 38100 h 3298244"/>
                <a:gd name="connsiteX71" fmla="*/ 1181100 w 1722120"/>
                <a:gd name="connsiteY71" fmla="*/ 15240 h 3298244"/>
                <a:gd name="connsiteX72" fmla="*/ 1264920 w 1722120"/>
                <a:gd name="connsiteY72" fmla="*/ 0 h 3298244"/>
                <a:gd name="connsiteX73" fmla="*/ 1363980 w 1722120"/>
                <a:gd name="connsiteY73" fmla="*/ 7620 h 3298244"/>
                <a:gd name="connsiteX74" fmla="*/ 1386840 w 1722120"/>
                <a:gd name="connsiteY74" fmla="*/ 22860 h 3298244"/>
                <a:gd name="connsiteX75" fmla="*/ 1409700 w 1722120"/>
                <a:gd name="connsiteY75" fmla="*/ 30480 h 3298244"/>
                <a:gd name="connsiteX76" fmla="*/ 1432560 w 1722120"/>
                <a:gd name="connsiteY76" fmla="*/ 45720 h 3298244"/>
                <a:gd name="connsiteX77" fmla="*/ 1485900 w 1722120"/>
                <a:gd name="connsiteY77" fmla="*/ 68580 h 3298244"/>
                <a:gd name="connsiteX78" fmla="*/ 1531620 w 1722120"/>
                <a:gd name="connsiteY78" fmla="*/ 91440 h 3298244"/>
                <a:gd name="connsiteX79" fmla="*/ 1554480 w 1722120"/>
                <a:gd name="connsiteY79" fmla="*/ 114300 h 3298244"/>
                <a:gd name="connsiteX80" fmla="*/ 1577340 w 1722120"/>
                <a:gd name="connsiteY80" fmla="*/ 129540 h 3298244"/>
                <a:gd name="connsiteX81" fmla="*/ 1615440 w 1722120"/>
                <a:gd name="connsiteY81" fmla="*/ 167640 h 3298244"/>
                <a:gd name="connsiteX82" fmla="*/ 1630680 w 1722120"/>
                <a:gd name="connsiteY82" fmla="*/ 190500 h 3298244"/>
                <a:gd name="connsiteX83" fmla="*/ 1638300 w 1722120"/>
                <a:gd name="connsiteY83" fmla="*/ 266700 h 3298244"/>
                <a:gd name="connsiteX84" fmla="*/ 1645920 w 1722120"/>
                <a:gd name="connsiteY84" fmla="*/ 297180 h 3298244"/>
                <a:gd name="connsiteX85" fmla="*/ 1668780 w 1722120"/>
                <a:gd name="connsiteY85" fmla="*/ 320040 h 3298244"/>
                <a:gd name="connsiteX86" fmla="*/ 1699260 w 1722120"/>
                <a:gd name="connsiteY86" fmla="*/ 365760 h 3298244"/>
                <a:gd name="connsiteX87" fmla="*/ 1714500 w 1722120"/>
                <a:gd name="connsiteY87" fmla="*/ 388620 h 3298244"/>
                <a:gd name="connsiteX88" fmla="*/ 1722120 w 1722120"/>
                <a:gd name="connsiteY88" fmla="*/ 411480 h 3298244"/>
                <a:gd name="connsiteX89" fmla="*/ 1699260 w 1722120"/>
                <a:gd name="connsiteY89" fmla="*/ 502920 h 3298244"/>
                <a:gd name="connsiteX90" fmla="*/ 1691640 w 1722120"/>
                <a:gd name="connsiteY90" fmla="*/ 525780 h 3298244"/>
                <a:gd name="connsiteX91" fmla="*/ 1684020 w 1722120"/>
                <a:gd name="connsiteY91" fmla="*/ 579120 h 3298244"/>
                <a:gd name="connsiteX92" fmla="*/ 1668780 w 1722120"/>
                <a:gd name="connsiteY92" fmla="*/ 624840 h 3298244"/>
                <a:gd name="connsiteX93" fmla="*/ 1661160 w 1722120"/>
                <a:gd name="connsiteY93" fmla="*/ 647700 h 3298244"/>
                <a:gd name="connsiteX94" fmla="*/ 1653540 w 1722120"/>
                <a:gd name="connsiteY94" fmla="*/ 670560 h 3298244"/>
                <a:gd name="connsiteX95" fmla="*/ 1615440 w 1722120"/>
                <a:gd name="connsiteY95" fmla="*/ 739140 h 3298244"/>
                <a:gd name="connsiteX96" fmla="*/ 1569720 w 1722120"/>
                <a:gd name="connsiteY96" fmla="*/ 762000 h 3298244"/>
                <a:gd name="connsiteX97" fmla="*/ 1470660 w 1722120"/>
                <a:gd name="connsiteY97" fmla="*/ 754380 h 3298244"/>
                <a:gd name="connsiteX98" fmla="*/ 1424940 w 1722120"/>
                <a:gd name="connsiteY98" fmla="*/ 739140 h 3298244"/>
                <a:gd name="connsiteX99" fmla="*/ 1394460 w 1722120"/>
                <a:gd name="connsiteY99" fmla="*/ 731520 h 3298244"/>
                <a:gd name="connsiteX100" fmla="*/ 1234440 w 1722120"/>
                <a:gd name="connsiteY100" fmla="*/ 739140 h 3298244"/>
                <a:gd name="connsiteX101" fmla="*/ 1219200 w 1722120"/>
                <a:gd name="connsiteY101" fmla="*/ 762000 h 3298244"/>
                <a:gd name="connsiteX102" fmla="*/ 1196340 w 1722120"/>
                <a:gd name="connsiteY102" fmla="*/ 784860 h 3298244"/>
                <a:gd name="connsiteX103" fmla="*/ 1150620 w 1722120"/>
                <a:gd name="connsiteY103" fmla="*/ 815340 h 3298244"/>
                <a:gd name="connsiteX104" fmla="*/ 1127760 w 1722120"/>
                <a:gd name="connsiteY104" fmla="*/ 830580 h 3298244"/>
                <a:gd name="connsiteX105" fmla="*/ 1104900 w 1722120"/>
                <a:gd name="connsiteY105" fmla="*/ 853440 h 3298244"/>
                <a:gd name="connsiteX106" fmla="*/ 1074420 w 1722120"/>
                <a:gd name="connsiteY106" fmla="*/ 899160 h 3298244"/>
                <a:gd name="connsiteX107" fmla="*/ 1051560 w 1722120"/>
                <a:gd name="connsiteY107" fmla="*/ 914400 h 3298244"/>
                <a:gd name="connsiteX108" fmla="*/ 1036320 w 1722120"/>
                <a:gd name="connsiteY108" fmla="*/ 937260 h 3298244"/>
                <a:gd name="connsiteX109" fmla="*/ 998220 w 1722120"/>
                <a:gd name="connsiteY109" fmla="*/ 982980 h 3298244"/>
                <a:gd name="connsiteX110" fmla="*/ 982980 w 1722120"/>
                <a:gd name="connsiteY110" fmla="*/ 1028700 h 3298244"/>
                <a:gd name="connsiteX111" fmla="*/ 967740 w 1722120"/>
                <a:gd name="connsiteY111" fmla="*/ 1059180 h 3298244"/>
                <a:gd name="connsiteX112" fmla="*/ 952500 w 1722120"/>
                <a:gd name="connsiteY112" fmla="*/ 1104900 h 3298244"/>
                <a:gd name="connsiteX113" fmla="*/ 929640 w 1722120"/>
                <a:gd name="connsiteY113" fmla="*/ 1150620 h 3298244"/>
                <a:gd name="connsiteX114" fmla="*/ 914400 w 1722120"/>
                <a:gd name="connsiteY114" fmla="*/ 1173480 h 3298244"/>
                <a:gd name="connsiteX115" fmla="*/ 922020 w 1722120"/>
                <a:gd name="connsiteY115" fmla="*/ 1203960 h 3298244"/>
                <a:gd name="connsiteX116" fmla="*/ 967740 w 1722120"/>
                <a:gd name="connsiteY116" fmla="*/ 1232535 h 3298244"/>
                <a:gd name="connsiteX117" fmla="*/ 982980 w 1722120"/>
                <a:gd name="connsiteY117" fmla="*/ 1325880 h 3298244"/>
                <a:gd name="connsiteX118" fmla="*/ 967740 w 1722120"/>
                <a:gd name="connsiteY118" fmla="*/ 1371600 h 3298244"/>
                <a:gd name="connsiteX119" fmla="*/ 937260 w 1722120"/>
                <a:gd name="connsiteY119" fmla="*/ 1417320 h 3298244"/>
                <a:gd name="connsiteX120" fmla="*/ 922020 w 1722120"/>
                <a:gd name="connsiteY120" fmla="*/ 1463040 h 3298244"/>
                <a:gd name="connsiteX121" fmla="*/ 891540 w 1722120"/>
                <a:gd name="connsiteY121" fmla="*/ 1508760 h 3298244"/>
                <a:gd name="connsiteX122" fmla="*/ 853440 w 1722120"/>
                <a:gd name="connsiteY122" fmla="*/ 1554480 h 3298244"/>
                <a:gd name="connsiteX123" fmla="*/ 845820 w 1722120"/>
                <a:gd name="connsiteY123" fmla="*/ 1584960 h 3298244"/>
                <a:gd name="connsiteX124" fmla="*/ 830580 w 1722120"/>
                <a:gd name="connsiteY124" fmla="*/ 1706880 h 3298244"/>
                <a:gd name="connsiteX125" fmla="*/ 815340 w 1722120"/>
                <a:gd name="connsiteY125" fmla="*/ 1729740 h 3298244"/>
                <a:gd name="connsiteX126" fmla="*/ 807720 w 1722120"/>
                <a:gd name="connsiteY126" fmla="*/ 1760220 h 3298244"/>
                <a:gd name="connsiteX127" fmla="*/ 796290 w 1722120"/>
                <a:gd name="connsiteY127" fmla="*/ 1935480 h 3298244"/>
                <a:gd name="connsiteX128" fmla="*/ 788670 w 1722120"/>
                <a:gd name="connsiteY128" fmla="*/ 2002155 h 3298244"/>
                <a:gd name="connsiteX129" fmla="*/ 788670 w 1722120"/>
                <a:gd name="connsiteY129" fmla="*/ 2114550 h 3298244"/>
                <a:gd name="connsiteX130" fmla="*/ 792480 w 1722120"/>
                <a:gd name="connsiteY130" fmla="*/ 2202180 h 3298244"/>
                <a:gd name="connsiteX131" fmla="*/ 815340 w 1722120"/>
                <a:gd name="connsiteY131" fmla="*/ 2541270 h 3298244"/>
                <a:gd name="connsiteX132" fmla="*/ 828675 w 1722120"/>
                <a:gd name="connsiteY132" fmla="*/ 2798445 h 3298244"/>
                <a:gd name="connsiteX133" fmla="*/ 828675 w 1722120"/>
                <a:gd name="connsiteY133" fmla="*/ 3055620 h 3298244"/>
                <a:gd name="connsiteX134" fmla="*/ 822960 w 1722120"/>
                <a:gd name="connsiteY134" fmla="*/ 3276600 h 3298244"/>
                <a:gd name="connsiteX135" fmla="*/ 662940 w 1722120"/>
                <a:gd name="connsiteY135" fmla="*/ 3289935 h 3298244"/>
                <a:gd name="connsiteX136" fmla="*/ 438150 w 1722120"/>
                <a:gd name="connsiteY136" fmla="*/ 3286125 h 3298244"/>
                <a:gd name="connsiteX137" fmla="*/ 308610 w 1722120"/>
                <a:gd name="connsiteY137" fmla="*/ 3280410 h 3298244"/>
                <a:gd name="connsiteX0" fmla="*/ 308610 w 1722120"/>
                <a:gd name="connsiteY0" fmla="*/ 3280410 h 3298244"/>
                <a:gd name="connsiteX1" fmla="*/ 300990 w 1722120"/>
                <a:gd name="connsiteY1" fmla="*/ 3219450 h 3298244"/>
                <a:gd name="connsiteX2" fmla="*/ 297180 w 1722120"/>
                <a:gd name="connsiteY2" fmla="*/ 3173730 h 3298244"/>
                <a:gd name="connsiteX3" fmla="*/ 291465 w 1722120"/>
                <a:gd name="connsiteY3" fmla="*/ 3095625 h 3298244"/>
                <a:gd name="connsiteX4" fmla="*/ 289560 w 1722120"/>
                <a:gd name="connsiteY4" fmla="*/ 3055620 h 3298244"/>
                <a:gd name="connsiteX5" fmla="*/ 274320 w 1722120"/>
                <a:gd name="connsiteY5" fmla="*/ 2948940 h 3298244"/>
                <a:gd name="connsiteX6" fmla="*/ 266700 w 1722120"/>
                <a:gd name="connsiteY6" fmla="*/ 2796540 h 3298244"/>
                <a:gd name="connsiteX7" fmla="*/ 259080 w 1722120"/>
                <a:gd name="connsiteY7" fmla="*/ 2766060 h 3298244"/>
                <a:gd name="connsiteX8" fmla="*/ 243840 w 1722120"/>
                <a:gd name="connsiteY8" fmla="*/ 2674620 h 3298244"/>
                <a:gd name="connsiteX9" fmla="*/ 236220 w 1722120"/>
                <a:gd name="connsiteY9" fmla="*/ 2575560 h 3298244"/>
                <a:gd name="connsiteX10" fmla="*/ 228600 w 1722120"/>
                <a:gd name="connsiteY10" fmla="*/ 2423160 h 3298244"/>
                <a:gd name="connsiteX11" fmla="*/ 213360 w 1722120"/>
                <a:gd name="connsiteY11" fmla="*/ 2324100 h 3298244"/>
                <a:gd name="connsiteX12" fmla="*/ 205740 w 1722120"/>
                <a:gd name="connsiteY12" fmla="*/ 2270760 h 3298244"/>
                <a:gd name="connsiteX13" fmla="*/ 179070 w 1722120"/>
                <a:gd name="connsiteY13" fmla="*/ 1844040 h 3298244"/>
                <a:gd name="connsiteX14" fmla="*/ 190500 w 1722120"/>
                <a:gd name="connsiteY14" fmla="*/ 1143000 h 3298244"/>
                <a:gd name="connsiteX15" fmla="*/ 182880 w 1722120"/>
                <a:gd name="connsiteY15" fmla="*/ 1120140 h 3298244"/>
                <a:gd name="connsiteX16" fmla="*/ 167640 w 1722120"/>
                <a:gd name="connsiteY16" fmla="*/ 1059180 h 3298244"/>
                <a:gd name="connsiteX17" fmla="*/ 160020 w 1722120"/>
                <a:gd name="connsiteY17" fmla="*/ 1036320 h 3298244"/>
                <a:gd name="connsiteX18" fmla="*/ 114300 w 1722120"/>
                <a:gd name="connsiteY18" fmla="*/ 990600 h 3298244"/>
                <a:gd name="connsiteX19" fmla="*/ 99060 w 1722120"/>
                <a:gd name="connsiteY19" fmla="*/ 967740 h 3298244"/>
                <a:gd name="connsiteX20" fmla="*/ 53340 w 1722120"/>
                <a:gd name="connsiteY20" fmla="*/ 922020 h 3298244"/>
                <a:gd name="connsiteX21" fmla="*/ 30480 w 1722120"/>
                <a:gd name="connsiteY21" fmla="*/ 876300 h 3298244"/>
                <a:gd name="connsiteX22" fmla="*/ 7620 w 1722120"/>
                <a:gd name="connsiteY22" fmla="*/ 830580 h 3298244"/>
                <a:gd name="connsiteX23" fmla="*/ 0 w 1722120"/>
                <a:gd name="connsiteY23" fmla="*/ 769620 h 3298244"/>
                <a:gd name="connsiteX24" fmla="*/ 15240 w 1722120"/>
                <a:gd name="connsiteY24" fmla="*/ 708660 h 3298244"/>
                <a:gd name="connsiteX25" fmla="*/ 30480 w 1722120"/>
                <a:gd name="connsiteY25" fmla="*/ 685800 h 3298244"/>
                <a:gd name="connsiteX26" fmla="*/ 53340 w 1722120"/>
                <a:gd name="connsiteY26" fmla="*/ 640080 h 3298244"/>
                <a:gd name="connsiteX27" fmla="*/ 68580 w 1722120"/>
                <a:gd name="connsiteY27" fmla="*/ 548640 h 3298244"/>
                <a:gd name="connsiteX28" fmla="*/ 76200 w 1722120"/>
                <a:gd name="connsiteY28" fmla="*/ 525780 h 3298244"/>
                <a:gd name="connsiteX29" fmla="*/ 91440 w 1722120"/>
                <a:gd name="connsiteY29" fmla="*/ 502920 h 3298244"/>
                <a:gd name="connsiteX30" fmla="*/ 99060 w 1722120"/>
                <a:gd name="connsiteY30" fmla="*/ 472440 h 3298244"/>
                <a:gd name="connsiteX31" fmla="*/ 160020 w 1722120"/>
                <a:gd name="connsiteY31" fmla="*/ 457200 h 3298244"/>
                <a:gd name="connsiteX32" fmla="*/ 167640 w 1722120"/>
                <a:gd name="connsiteY32" fmla="*/ 434340 h 3298244"/>
                <a:gd name="connsiteX33" fmla="*/ 175260 w 1722120"/>
                <a:gd name="connsiteY33" fmla="*/ 342900 h 3298244"/>
                <a:gd name="connsiteX34" fmla="*/ 220980 w 1722120"/>
                <a:gd name="connsiteY34" fmla="*/ 327660 h 3298244"/>
                <a:gd name="connsiteX35" fmla="*/ 243840 w 1722120"/>
                <a:gd name="connsiteY35" fmla="*/ 320040 h 3298244"/>
                <a:gd name="connsiteX36" fmla="*/ 266700 w 1722120"/>
                <a:gd name="connsiteY36" fmla="*/ 312420 h 3298244"/>
                <a:gd name="connsiteX37" fmla="*/ 289560 w 1722120"/>
                <a:gd name="connsiteY37" fmla="*/ 297180 h 3298244"/>
                <a:gd name="connsiteX38" fmla="*/ 335280 w 1722120"/>
                <a:gd name="connsiteY38" fmla="*/ 281940 h 3298244"/>
                <a:gd name="connsiteX39" fmla="*/ 358140 w 1722120"/>
                <a:gd name="connsiteY39" fmla="*/ 274320 h 3298244"/>
                <a:gd name="connsiteX40" fmla="*/ 381000 w 1722120"/>
                <a:gd name="connsiteY40" fmla="*/ 266700 h 3298244"/>
                <a:gd name="connsiteX41" fmla="*/ 403860 w 1722120"/>
                <a:gd name="connsiteY41" fmla="*/ 259080 h 3298244"/>
                <a:gd name="connsiteX42" fmla="*/ 434340 w 1722120"/>
                <a:gd name="connsiteY42" fmla="*/ 251460 h 3298244"/>
                <a:gd name="connsiteX43" fmla="*/ 510540 w 1722120"/>
                <a:gd name="connsiteY43" fmla="*/ 228600 h 3298244"/>
                <a:gd name="connsiteX44" fmla="*/ 533400 w 1722120"/>
                <a:gd name="connsiteY44" fmla="*/ 251460 h 3298244"/>
                <a:gd name="connsiteX45" fmla="*/ 563880 w 1722120"/>
                <a:gd name="connsiteY45" fmla="*/ 297180 h 3298244"/>
                <a:gd name="connsiteX46" fmla="*/ 556260 w 1722120"/>
                <a:gd name="connsiteY46" fmla="*/ 358140 h 3298244"/>
                <a:gd name="connsiteX47" fmla="*/ 548640 w 1722120"/>
                <a:gd name="connsiteY47" fmla="*/ 381000 h 3298244"/>
                <a:gd name="connsiteX48" fmla="*/ 556260 w 1722120"/>
                <a:gd name="connsiteY48" fmla="*/ 449580 h 3298244"/>
                <a:gd name="connsiteX49" fmla="*/ 670560 w 1722120"/>
                <a:gd name="connsiteY49" fmla="*/ 434340 h 3298244"/>
                <a:gd name="connsiteX50" fmla="*/ 701040 w 1722120"/>
                <a:gd name="connsiteY50" fmla="*/ 419100 h 3298244"/>
                <a:gd name="connsiteX51" fmla="*/ 746760 w 1722120"/>
                <a:gd name="connsiteY51" fmla="*/ 403860 h 3298244"/>
                <a:gd name="connsiteX52" fmla="*/ 792480 w 1722120"/>
                <a:gd name="connsiteY52" fmla="*/ 388620 h 3298244"/>
                <a:gd name="connsiteX53" fmla="*/ 815340 w 1722120"/>
                <a:gd name="connsiteY53" fmla="*/ 381000 h 3298244"/>
                <a:gd name="connsiteX54" fmla="*/ 822960 w 1722120"/>
                <a:gd name="connsiteY54" fmla="*/ 358140 h 3298244"/>
                <a:gd name="connsiteX55" fmla="*/ 845820 w 1722120"/>
                <a:gd name="connsiteY55" fmla="*/ 335280 h 3298244"/>
                <a:gd name="connsiteX56" fmla="*/ 861060 w 1722120"/>
                <a:gd name="connsiteY56" fmla="*/ 312420 h 3298244"/>
                <a:gd name="connsiteX57" fmla="*/ 838200 w 1722120"/>
                <a:gd name="connsiteY57" fmla="*/ 259080 h 3298244"/>
                <a:gd name="connsiteX58" fmla="*/ 815340 w 1722120"/>
                <a:gd name="connsiteY58" fmla="*/ 251460 h 3298244"/>
                <a:gd name="connsiteX59" fmla="*/ 838200 w 1722120"/>
                <a:gd name="connsiteY59" fmla="*/ 228600 h 3298244"/>
                <a:gd name="connsiteX60" fmla="*/ 853440 w 1722120"/>
                <a:gd name="connsiteY60" fmla="*/ 205740 h 3298244"/>
                <a:gd name="connsiteX61" fmla="*/ 876300 w 1722120"/>
                <a:gd name="connsiteY61" fmla="*/ 198120 h 3298244"/>
                <a:gd name="connsiteX62" fmla="*/ 929640 w 1722120"/>
                <a:gd name="connsiteY62" fmla="*/ 160020 h 3298244"/>
                <a:gd name="connsiteX63" fmla="*/ 952500 w 1722120"/>
                <a:gd name="connsiteY63" fmla="*/ 152400 h 3298244"/>
                <a:gd name="connsiteX64" fmla="*/ 990600 w 1722120"/>
                <a:gd name="connsiteY64" fmla="*/ 106680 h 3298244"/>
                <a:gd name="connsiteX65" fmla="*/ 1013460 w 1722120"/>
                <a:gd name="connsiteY65" fmla="*/ 99060 h 3298244"/>
                <a:gd name="connsiteX66" fmla="*/ 1036320 w 1722120"/>
                <a:gd name="connsiteY66" fmla="*/ 83820 h 3298244"/>
                <a:gd name="connsiteX67" fmla="*/ 1059180 w 1722120"/>
                <a:gd name="connsiteY67" fmla="*/ 76200 h 3298244"/>
                <a:gd name="connsiteX68" fmla="*/ 1082040 w 1722120"/>
                <a:gd name="connsiteY68" fmla="*/ 60960 h 3298244"/>
                <a:gd name="connsiteX69" fmla="*/ 1112520 w 1722120"/>
                <a:gd name="connsiteY69" fmla="*/ 53340 h 3298244"/>
                <a:gd name="connsiteX70" fmla="*/ 1158240 w 1722120"/>
                <a:gd name="connsiteY70" fmla="*/ 38100 h 3298244"/>
                <a:gd name="connsiteX71" fmla="*/ 1181100 w 1722120"/>
                <a:gd name="connsiteY71" fmla="*/ 15240 h 3298244"/>
                <a:gd name="connsiteX72" fmla="*/ 1264920 w 1722120"/>
                <a:gd name="connsiteY72" fmla="*/ 0 h 3298244"/>
                <a:gd name="connsiteX73" fmla="*/ 1363980 w 1722120"/>
                <a:gd name="connsiteY73" fmla="*/ 7620 h 3298244"/>
                <a:gd name="connsiteX74" fmla="*/ 1386840 w 1722120"/>
                <a:gd name="connsiteY74" fmla="*/ 22860 h 3298244"/>
                <a:gd name="connsiteX75" fmla="*/ 1409700 w 1722120"/>
                <a:gd name="connsiteY75" fmla="*/ 30480 h 3298244"/>
                <a:gd name="connsiteX76" fmla="*/ 1432560 w 1722120"/>
                <a:gd name="connsiteY76" fmla="*/ 45720 h 3298244"/>
                <a:gd name="connsiteX77" fmla="*/ 1485900 w 1722120"/>
                <a:gd name="connsiteY77" fmla="*/ 68580 h 3298244"/>
                <a:gd name="connsiteX78" fmla="*/ 1531620 w 1722120"/>
                <a:gd name="connsiteY78" fmla="*/ 91440 h 3298244"/>
                <a:gd name="connsiteX79" fmla="*/ 1554480 w 1722120"/>
                <a:gd name="connsiteY79" fmla="*/ 114300 h 3298244"/>
                <a:gd name="connsiteX80" fmla="*/ 1577340 w 1722120"/>
                <a:gd name="connsiteY80" fmla="*/ 129540 h 3298244"/>
                <a:gd name="connsiteX81" fmla="*/ 1615440 w 1722120"/>
                <a:gd name="connsiteY81" fmla="*/ 167640 h 3298244"/>
                <a:gd name="connsiteX82" fmla="*/ 1630680 w 1722120"/>
                <a:gd name="connsiteY82" fmla="*/ 190500 h 3298244"/>
                <a:gd name="connsiteX83" fmla="*/ 1638300 w 1722120"/>
                <a:gd name="connsiteY83" fmla="*/ 266700 h 3298244"/>
                <a:gd name="connsiteX84" fmla="*/ 1645920 w 1722120"/>
                <a:gd name="connsiteY84" fmla="*/ 297180 h 3298244"/>
                <a:gd name="connsiteX85" fmla="*/ 1668780 w 1722120"/>
                <a:gd name="connsiteY85" fmla="*/ 320040 h 3298244"/>
                <a:gd name="connsiteX86" fmla="*/ 1699260 w 1722120"/>
                <a:gd name="connsiteY86" fmla="*/ 365760 h 3298244"/>
                <a:gd name="connsiteX87" fmla="*/ 1714500 w 1722120"/>
                <a:gd name="connsiteY87" fmla="*/ 388620 h 3298244"/>
                <a:gd name="connsiteX88" fmla="*/ 1722120 w 1722120"/>
                <a:gd name="connsiteY88" fmla="*/ 411480 h 3298244"/>
                <a:gd name="connsiteX89" fmla="*/ 1699260 w 1722120"/>
                <a:gd name="connsiteY89" fmla="*/ 502920 h 3298244"/>
                <a:gd name="connsiteX90" fmla="*/ 1691640 w 1722120"/>
                <a:gd name="connsiteY90" fmla="*/ 525780 h 3298244"/>
                <a:gd name="connsiteX91" fmla="*/ 1684020 w 1722120"/>
                <a:gd name="connsiteY91" fmla="*/ 579120 h 3298244"/>
                <a:gd name="connsiteX92" fmla="*/ 1668780 w 1722120"/>
                <a:gd name="connsiteY92" fmla="*/ 624840 h 3298244"/>
                <a:gd name="connsiteX93" fmla="*/ 1661160 w 1722120"/>
                <a:gd name="connsiteY93" fmla="*/ 647700 h 3298244"/>
                <a:gd name="connsiteX94" fmla="*/ 1653540 w 1722120"/>
                <a:gd name="connsiteY94" fmla="*/ 670560 h 3298244"/>
                <a:gd name="connsiteX95" fmla="*/ 1615440 w 1722120"/>
                <a:gd name="connsiteY95" fmla="*/ 739140 h 3298244"/>
                <a:gd name="connsiteX96" fmla="*/ 1569720 w 1722120"/>
                <a:gd name="connsiteY96" fmla="*/ 762000 h 3298244"/>
                <a:gd name="connsiteX97" fmla="*/ 1470660 w 1722120"/>
                <a:gd name="connsiteY97" fmla="*/ 754380 h 3298244"/>
                <a:gd name="connsiteX98" fmla="*/ 1424940 w 1722120"/>
                <a:gd name="connsiteY98" fmla="*/ 739140 h 3298244"/>
                <a:gd name="connsiteX99" fmla="*/ 1394460 w 1722120"/>
                <a:gd name="connsiteY99" fmla="*/ 731520 h 3298244"/>
                <a:gd name="connsiteX100" fmla="*/ 1234440 w 1722120"/>
                <a:gd name="connsiteY100" fmla="*/ 739140 h 3298244"/>
                <a:gd name="connsiteX101" fmla="*/ 1219200 w 1722120"/>
                <a:gd name="connsiteY101" fmla="*/ 762000 h 3298244"/>
                <a:gd name="connsiteX102" fmla="*/ 1196340 w 1722120"/>
                <a:gd name="connsiteY102" fmla="*/ 784860 h 3298244"/>
                <a:gd name="connsiteX103" fmla="*/ 1150620 w 1722120"/>
                <a:gd name="connsiteY103" fmla="*/ 815340 h 3298244"/>
                <a:gd name="connsiteX104" fmla="*/ 1127760 w 1722120"/>
                <a:gd name="connsiteY104" fmla="*/ 830580 h 3298244"/>
                <a:gd name="connsiteX105" fmla="*/ 1104900 w 1722120"/>
                <a:gd name="connsiteY105" fmla="*/ 853440 h 3298244"/>
                <a:gd name="connsiteX106" fmla="*/ 1074420 w 1722120"/>
                <a:gd name="connsiteY106" fmla="*/ 899160 h 3298244"/>
                <a:gd name="connsiteX107" fmla="*/ 1051560 w 1722120"/>
                <a:gd name="connsiteY107" fmla="*/ 914400 h 3298244"/>
                <a:gd name="connsiteX108" fmla="*/ 1036320 w 1722120"/>
                <a:gd name="connsiteY108" fmla="*/ 937260 h 3298244"/>
                <a:gd name="connsiteX109" fmla="*/ 998220 w 1722120"/>
                <a:gd name="connsiteY109" fmla="*/ 982980 h 3298244"/>
                <a:gd name="connsiteX110" fmla="*/ 982980 w 1722120"/>
                <a:gd name="connsiteY110" fmla="*/ 1028700 h 3298244"/>
                <a:gd name="connsiteX111" fmla="*/ 967740 w 1722120"/>
                <a:gd name="connsiteY111" fmla="*/ 1059180 h 3298244"/>
                <a:gd name="connsiteX112" fmla="*/ 952500 w 1722120"/>
                <a:gd name="connsiteY112" fmla="*/ 1104900 h 3298244"/>
                <a:gd name="connsiteX113" fmla="*/ 929640 w 1722120"/>
                <a:gd name="connsiteY113" fmla="*/ 1150620 h 3298244"/>
                <a:gd name="connsiteX114" fmla="*/ 914400 w 1722120"/>
                <a:gd name="connsiteY114" fmla="*/ 1173480 h 3298244"/>
                <a:gd name="connsiteX115" fmla="*/ 922020 w 1722120"/>
                <a:gd name="connsiteY115" fmla="*/ 1203960 h 3298244"/>
                <a:gd name="connsiteX116" fmla="*/ 967740 w 1722120"/>
                <a:gd name="connsiteY116" fmla="*/ 1232535 h 3298244"/>
                <a:gd name="connsiteX117" fmla="*/ 982980 w 1722120"/>
                <a:gd name="connsiteY117" fmla="*/ 1325880 h 3298244"/>
                <a:gd name="connsiteX118" fmla="*/ 967740 w 1722120"/>
                <a:gd name="connsiteY118" fmla="*/ 1371600 h 3298244"/>
                <a:gd name="connsiteX119" fmla="*/ 937260 w 1722120"/>
                <a:gd name="connsiteY119" fmla="*/ 1417320 h 3298244"/>
                <a:gd name="connsiteX120" fmla="*/ 922020 w 1722120"/>
                <a:gd name="connsiteY120" fmla="*/ 1463040 h 3298244"/>
                <a:gd name="connsiteX121" fmla="*/ 891540 w 1722120"/>
                <a:gd name="connsiteY121" fmla="*/ 1508760 h 3298244"/>
                <a:gd name="connsiteX122" fmla="*/ 853440 w 1722120"/>
                <a:gd name="connsiteY122" fmla="*/ 1554480 h 3298244"/>
                <a:gd name="connsiteX123" fmla="*/ 845820 w 1722120"/>
                <a:gd name="connsiteY123" fmla="*/ 1584960 h 3298244"/>
                <a:gd name="connsiteX124" fmla="*/ 830580 w 1722120"/>
                <a:gd name="connsiteY124" fmla="*/ 1706880 h 3298244"/>
                <a:gd name="connsiteX125" fmla="*/ 815340 w 1722120"/>
                <a:gd name="connsiteY125" fmla="*/ 1729740 h 3298244"/>
                <a:gd name="connsiteX126" fmla="*/ 807720 w 1722120"/>
                <a:gd name="connsiteY126" fmla="*/ 1760220 h 3298244"/>
                <a:gd name="connsiteX127" fmla="*/ 796290 w 1722120"/>
                <a:gd name="connsiteY127" fmla="*/ 1935480 h 3298244"/>
                <a:gd name="connsiteX128" fmla="*/ 788670 w 1722120"/>
                <a:gd name="connsiteY128" fmla="*/ 2002155 h 3298244"/>
                <a:gd name="connsiteX129" fmla="*/ 788670 w 1722120"/>
                <a:gd name="connsiteY129" fmla="*/ 2114550 h 3298244"/>
                <a:gd name="connsiteX130" fmla="*/ 792480 w 1722120"/>
                <a:gd name="connsiteY130" fmla="*/ 2202180 h 3298244"/>
                <a:gd name="connsiteX131" fmla="*/ 815340 w 1722120"/>
                <a:gd name="connsiteY131" fmla="*/ 2541270 h 3298244"/>
                <a:gd name="connsiteX132" fmla="*/ 828675 w 1722120"/>
                <a:gd name="connsiteY132" fmla="*/ 2798445 h 3298244"/>
                <a:gd name="connsiteX133" fmla="*/ 828675 w 1722120"/>
                <a:gd name="connsiteY133" fmla="*/ 3055620 h 3298244"/>
                <a:gd name="connsiteX134" fmla="*/ 822960 w 1722120"/>
                <a:gd name="connsiteY134" fmla="*/ 3276600 h 3298244"/>
                <a:gd name="connsiteX135" fmla="*/ 662940 w 1722120"/>
                <a:gd name="connsiteY135" fmla="*/ 3289935 h 3298244"/>
                <a:gd name="connsiteX136" fmla="*/ 438150 w 1722120"/>
                <a:gd name="connsiteY136" fmla="*/ 3286125 h 3298244"/>
                <a:gd name="connsiteX137" fmla="*/ 308610 w 1722120"/>
                <a:gd name="connsiteY137" fmla="*/ 3280410 h 3298244"/>
                <a:gd name="connsiteX0" fmla="*/ 308610 w 1722120"/>
                <a:gd name="connsiteY0" fmla="*/ 3280410 h 3298244"/>
                <a:gd name="connsiteX1" fmla="*/ 300990 w 1722120"/>
                <a:gd name="connsiteY1" fmla="*/ 3219450 h 3298244"/>
                <a:gd name="connsiteX2" fmla="*/ 297180 w 1722120"/>
                <a:gd name="connsiteY2" fmla="*/ 3173730 h 3298244"/>
                <a:gd name="connsiteX3" fmla="*/ 291465 w 1722120"/>
                <a:gd name="connsiteY3" fmla="*/ 3095625 h 3298244"/>
                <a:gd name="connsiteX4" fmla="*/ 289560 w 1722120"/>
                <a:gd name="connsiteY4" fmla="*/ 3055620 h 3298244"/>
                <a:gd name="connsiteX5" fmla="*/ 278130 w 1722120"/>
                <a:gd name="connsiteY5" fmla="*/ 2947035 h 3298244"/>
                <a:gd name="connsiteX6" fmla="*/ 266700 w 1722120"/>
                <a:gd name="connsiteY6" fmla="*/ 2796540 h 3298244"/>
                <a:gd name="connsiteX7" fmla="*/ 259080 w 1722120"/>
                <a:gd name="connsiteY7" fmla="*/ 2766060 h 3298244"/>
                <a:gd name="connsiteX8" fmla="*/ 243840 w 1722120"/>
                <a:gd name="connsiteY8" fmla="*/ 2674620 h 3298244"/>
                <a:gd name="connsiteX9" fmla="*/ 236220 w 1722120"/>
                <a:gd name="connsiteY9" fmla="*/ 2575560 h 3298244"/>
                <a:gd name="connsiteX10" fmla="*/ 228600 w 1722120"/>
                <a:gd name="connsiteY10" fmla="*/ 2423160 h 3298244"/>
                <a:gd name="connsiteX11" fmla="*/ 213360 w 1722120"/>
                <a:gd name="connsiteY11" fmla="*/ 2324100 h 3298244"/>
                <a:gd name="connsiteX12" fmla="*/ 205740 w 1722120"/>
                <a:gd name="connsiteY12" fmla="*/ 2270760 h 3298244"/>
                <a:gd name="connsiteX13" fmla="*/ 179070 w 1722120"/>
                <a:gd name="connsiteY13" fmla="*/ 1844040 h 3298244"/>
                <a:gd name="connsiteX14" fmla="*/ 190500 w 1722120"/>
                <a:gd name="connsiteY14" fmla="*/ 1143000 h 3298244"/>
                <a:gd name="connsiteX15" fmla="*/ 182880 w 1722120"/>
                <a:gd name="connsiteY15" fmla="*/ 1120140 h 3298244"/>
                <a:gd name="connsiteX16" fmla="*/ 167640 w 1722120"/>
                <a:gd name="connsiteY16" fmla="*/ 1059180 h 3298244"/>
                <a:gd name="connsiteX17" fmla="*/ 160020 w 1722120"/>
                <a:gd name="connsiteY17" fmla="*/ 1036320 h 3298244"/>
                <a:gd name="connsiteX18" fmla="*/ 114300 w 1722120"/>
                <a:gd name="connsiteY18" fmla="*/ 990600 h 3298244"/>
                <a:gd name="connsiteX19" fmla="*/ 99060 w 1722120"/>
                <a:gd name="connsiteY19" fmla="*/ 967740 h 3298244"/>
                <a:gd name="connsiteX20" fmla="*/ 53340 w 1722120"/>
                <a:gd name="connsiteY20" fmla="*/ 922020 h 3298244"/>
                <a:gd name="connsiteX21" fmla="*/ 30480 w 1722120"/>
                <a:gd name="connsiteY21" fmla="*/ 876300 h 3298244"/>
                <a:gd name="connsiteX22" fmla="*/ 7620 w 1722120"/>
                <a:gd name="connsiteY22" fmla="*/ 830580 h 3298244"/>
                <a:gd name="connsiteX23" fmla="*/ 0 w 1722120"/>
                <a:gd name="connsiteY23" fmla="*/ 769620 h 3298244"/>
                <a:gd name="connsiteX24" fmla="*/ 15240 w 1722120"/>
                <a:gd name="connsiteY24" fmla="*/ 708660 h 3298244"/>
                <a:gd name="connsiteX25" fmla="*/ 30480 w 1722120"/>
                <a:gd name="connsiteY25" fmla="*/ 685800 h 3298244"/>
                <a:gd name="connsiteX26" fmla="*/ 53340 w 1722120"/>
                <a:gd name="connsiteY26" fmla="*/ 640080 h 3298244"/>
                <a:gd name="connsiteX27" fmla="*/ 68580 w 1722120"/>
                <a:gd name="connsiteY27" fmla="*/ 548640 h 3298244"/>
                <a:gd name="connsiteX28" fmla="*/ 76200 w 1722120"/>
                <a:gd name="connsiteY28" fmla="*/ 525780 h 3298244"/>
                <a:gd name="connsiteX29" fmla="*/ 91440 w 1722120"/>
                <a:gd name="connsiteY29" fmla="*/ 502920 h 3298244"/>
                <a:gd name="connsiteX30" fmla="*/ 99060 w 1722120"/>
                <a:gd name="connsiteY30" fmla="*/ 472440 h 3298244"/>
                <a:gd name="connsiteX31" fmla="*/ 160020 w 1722120"/>
                <a:gd name="connsiteY31" fmla="*/ 457200 h 3298244"/>
                <a:gd name="connsiteX32" fmla="*/ 167640 w 1722120"/>
                <a:gd name="connsiteY32" fmla="*/ 434340 h 3298244"/>
                <a:gd name="connsiteX33" fmla="*/ 175260 w 1722120"/>
                <a:gd name="connsiteY33" fmla="*/ 342900 h 3298244"/>
                <a:gd name="connsiteX34" fmla="*/ 220980 w 1722120"/>
                <a:gd name="connsiteY34" fmla="*/ 327660 h 3298244"/>
                <a:gd name="connsiteX35" fmla="*/ 243840 w 1722120"/>
                <a:gd name="connsiteY35" fmla="*/ 320040 h 3298244"/>
                <a:gd name="connsiteX36" fmla="*/ 266700 w 1722120"/>
                <a:gd name="connsiteY36" fmla="*/ 312420 h 3298244"/>
                <a:gd name="connsiteX37" fmla="*/ 289560 w 1722120"/>
                <a:gd name="connsiteY37" fmla="*/ 297180 h 3298244"/>
                <a:gd name="connsiteX38" fmla="*/ 335280 w 1722120"/>
                <a:gd name="connsiteY38" fmla="*/ 281940 h 3298244"/>
                <a:gd name="connsiteX39" fmla="*/ 358140 w 1722120"/>
                <a:gd name="connsiteY39" fmla="*/ 274320 h 3298244"/>
                <a:gd name="connsiteX40" fmla="*/ 381000 w 1722120"/>
                <a:gd name="connsiteY40" fmla="*/ 266700 h 3298244"/>
                <a:gd name="connsiteX41" fmla="*/ 403860 w 1722120"/>
                <a:gd name="connsiteY41" fmla="*/ 259080 h 3298244"/>
                <a:gd name="connsiteX42" fmla="*/ 434340 w 1722120"/>
                <a:gd name="connsiteY42" fmla="*/ 251460 h 3298244"/>
                <a:gd name="connsiteX43" fmla="*/ 510540 w 1722120"/>
                <a:gd name="connsiteY43" fmla="*/ 228600 h 3298244"/>
                <a:gd name="connsiteX44" fmla="*/ 533400 w 1722120"/>
                <a:gd name="connsiteY44" fmla="*/ 251460 h 3298244"/>
                <a:gd name="connsiteX45" fmla="*/ 563880 w 1722120"/>
                <a:gd name="connsiteY45" fmla="*/ 297180 h 3298244"/>
                <a:gd name="connsiteX46" fmla="*/ 556260 w 1722120"/>
                <a:gd name="connsiteY46" fmla="*/ 358140 h 3298244"/>
                <a:gd name="connsiteX47" fmla="*/ 548640 w 1722120"/>
                <a:gd name="connsiteY47" fmla="*/ 381000 h 3298244"/>
                <a:gd name="connsiteX48" fmla="*/ 556260 w 1722120"/>
                <a:gd name="connsiteY48" fmla="*/ 449580 h 3298244"/>
                <a:gd name="connsiteX49" fmla="*/ 670560 w 1722120"/>
                <a:gd name="connsiteY49" fmla="*/ 434340 h 3298244"/>
                <a:gd name="connsiteX50" fmla="*/ 701040 w 1722120"/>
                <a:gd name="connsiteY50" fmla="*/ 419100 h 3298244"/>
                <a:gd name="connsiteX51" fmla="*/ 746760 w 1722120"/>
                <a:gd name="connsiteY51" fmla="*/ 403860 h 3298244"/>
                <a:gd name="connsiteX52" fmla="*/ 792480 w 1722120"/>
                <a:gd name="connsiteY52" fmla="*/ 388620 h 3298244"/>
                <a:gd name="connsiteX53" fmla="*/ 815340 w 1722120"/>
                <a:gd name="connsiteY53" fmla="*/ 381000 h 3298244"/>
                <a:gd name="connsiteX54" fmla="*/ 822960 w 1722120"/>
                <a:gd name="connsiteY54" fmla="*/ 358140 h 3298244"/>
                <a:gd name="connsiteX55" fmla="*/ 845820 w 1722120"/>
                <a:gd name="connsiteY55" fmla="*/ 335280 h 3298244"/>
                <a:gd name="connsiteX56" fmla="*/ 861060 w 1722120"/>
                <a:gd name="connsiteY56" fmla="*/ 312420 h 3298244"/>
                <a:gd name="connsiteX57" fmla="*/ 838200 w 1722120"/>
                <a:gd name="connsiteY57" fmla="*/ 259080 h 3298244"/>
                <a:gd name="connsiteX58" fmla="*/ 815340 w 1722120"/>
                <a:gd name="connsiteY58" fmla="*/ 251460 h 3298244"/>
                <a:gd name="connsiteX59" fmla="*/ 838200 w 1722120"/>
                <a:gd name="connsiteY59" fmla="*/ 228600 h 3298244"/>
                <a:gd name="connsiteX60" fmla="*/ 853440 w 1722120"/>
                <a:gd name="connsiteY60" fmla="*/ 205740 h 3298244"/>
                <a:gd name="connsiteX61" fmla="*/ 876300 w 1722120"/>
                <a:gd name="connsiteY61" fmla="*/ 198120 h 3298244"/>
                <a:gd name="connsiteX62" fmla="*/ 929640 w 1722120"/>
                <a:gd name="connsiteY62" fmla="*/ 160020 h 3298244"/>
                <a:gd name="connsiteX63" fmla="*/ 952500 w 1722120"/>
                <a:gd name="connsiteY63" fmla="*/ 152400 h 3298244"/>
                <a:gd name="connsiteX64" fmla="*/ 990600 w 1722120"/>
                <a:gd name="connsiteY64" fmla="*/ 106680 h 3298244"/>
                <a:gd name="connsiteX65" fmla="*/ 1013460 w 1722120"/>
                <a:gd name="connsiteY65" fmla="*/ 99060 h 3298244"/>
                <a:gd name="connsiteX66" fmla="*/ 1036320 w 1722120"/>
                <a:gd name="connsiteY66" fmla="*/ 83820 h 3298244"/>
                <a:gd name="connsiteX67" fmla="*/ 1059180 w 1722120"/>
                <a:gd name="connsiteY67" fmla="*/ 76200 h 3298244"/>
                <a:gd name="connsiteX68" fmla="*/ 1082040 w 1722120"/>
                <a:gd name="connsiteY68" fmla="*/ 60960 h 3298244"/>
                <a:gd name="connsiteX69" fmla="*/ 1112520 w 1722120"/>
                <a:gd name="connsiteY69" fmla="*/ 53340 h 3298244"/>
                <a:gd name="connsiteX70" fmla="*/ 1158240 w 1722120"/>
                <a:gd name="connsiteY70" fmla="*/ 38100 h 3298244"/>
                <a:gd name="connsiteX71" fmla="*/ 1181100 w 1722120"/>
                <a:gd name="connsiteY71" fmla="*/ 15240 h 3298244"/>
                <a:gd name="connsiteX72" fmla="*/ 1264920 w 1722120"/>
                <a:gd name="connsiteY72" fmla="*/ 0 h 3298244"/>
                <a:gd name="connsiteX73" fmla="*/ 1363980 w 1722120"/>
                <a:gd name="connsiteY73" fmla="*/ 7620 h 3298244"/>
                <a:gd name="connsiteX74" fmla="*/ 1386840 w 1722120"/>
                <a:gd name="connsiteY74" fmla="*/ 22860 h 3298244"/>
                <a:gd name="connsiteX75" fmla="*/ 1409700 w 1722120"/>
                <a:gd name="connsiteY75" fmla="*/ 30480 h 3298244"/>
                <a:gd name="connsiteX76" fmla="*/ 1432560 w 1722120"/>
                <a:gd name="connsiteY76" fmla="*/ 45720 h 3298244"/>
                <a:gd name="connsiteX77" fmla="*/ 1485900 w 1722120"/>
                <a:gd name="connsiteY77" fmla="*/ 68580 h 3298244"/>
                <a:gd name="connsiteX78" fmla="*/ 1531620 w 1722120"/>
                <a:gd name="connsiteY78" fmla="*/ 91440 h 3298244"/>
                <a:gd name="connsiteX79" fmla="*/ 1554480 w 1722120"/>
                <a:gd name="connsiteY79" fmla="*/ 114300 h 3298244"/>
                <a:gd name="connsiteX80" fmla="*/ 1577340 w 1722120"/>
                <a:gd name="connsiteY80" fmla="*/ 129540 h 3298244"/>
                <a:gd name="connsiteX81" fmla="*/ 1615440 w 1722120"/>
                <a:gd name="connsiteY81" fmla="*/ 167640 h 3298244"/>
                <a:gd name="connsiteX82" fmla="*/ 1630680 w 1722120"/>
                <a:gd name="connsiteY82" fmla="*/ 190500 h 3298244"/>
                <a:gd name="connsiteX83" fmla="*/ 1638300 w 1722120"/>
                <a:gd name="connsiteY83" fmla="*/ 266700 h 3298244"/>
                <a:gd name="connsiteX84" fmla="*/ 1645920 w 1722120"/>
                <a:gd name="connsiteY84" fmla="*/ 297180 h 3298244"/>
                <a:gd name="connsiteX85" fmla="*/ 1668780 w 1722120"/>
                <a:gd name="connsiteY85" fmla="*/ 320040 h 3298244"/>
                <a:gd name="connsiteX86" fmla="*/ 1699260 w 1722120"/>
                <a:gd name="connsiteY86" fmla="*/ 365760 h 3298244"/>
                <a:gd name="connsiteX87" fmla="*/ 1714500 w 1722120"/>
                <a:gd name="connsiteY87" fmla="*/ 388620 h 3298244"/>
                <a:gd name="connsiteX88" fmla="*/ 1722120 w 1722120"/>
                <a:gd name="connsiteY88" fmla="*/ 411480 h 3298244"/>
                <a:gd name="connsiteX89" fmla="*/ 1699260 w 1722120"/>
                <a:gd name="connsiteY89" fmla="*/ 502920 h 3298244"/>
                <a:gd name="connsiteX90" fmla="*/ 1691640 w 1722120"/>
                <a:gd name="connsiteY90" fmla="*/ 525780 h 3298244"/>
                <a:gd name="connsiteX91" fmla="*/ 1684020 w 1722120"/>
                <a:gd name="connsiteY91" fmla="*/ 579120 h 3298244"/>
                <a:gd name="connsiteX92" fmla="*/ 1668780 w 1722120"/>
                <a:gd name="connsiteY92" fmla="*/ 624840 h 3298244"/>
                <a:gd name="connsiteX93" fmla="*/ 1661160 w 1722120"/>
                <a:gd name="connsiteY93" fmla="*/ 647700 h 3298244"/>
                <a:gd name="connsiteX94" fmla="*/ 1653540 w 1722120"/>
                <a:gd name="connsiteY94" fmla="*/ 670560 h 3298244"/>
                <a:gd name="connsiteX95" fmla="*/ 1615440 w 1722120"/>
                <a:gd name="connsiteY95" fmla="*/ 739140 h 3298244"/>
                <a:gd name="connsiteX96" fmla="*/ 1569720 w 1722120"/>
                <a:gd name="connsiteY96" fmla="*/ 762000 h 3298244"/>
                <a:gd name="connsiteX97" fmla="*/ 1470660 w 1722120"/>
                <a:gd name="connsiteY97" fmla="*/ 754380 h 3298244"/>
                <a:gd name="connsiteX98" fmla="*/ 1424940 w 1722120"/>
                <a:gd name="connsiteY98" fmla="*/ 739140 h 3298244"/>
                <a:gd name="connsiteX99" fmla="*/ 1394460 w 1722120"/>
                <a:gd name="connsiteY99" fmla="*/ 731520 h 3298244"/>
                <a:gd name="connsiteX100" fmla="*/ 1234440 w 1722120"/>
                <a:gd name="connsiteY100" fmla="*/ 739140 h 3298244"/>
                <a:gd name="connsiteX101" fmla="*/ 1219200 w 1722120"/>
                <a:gd name="connsiteY101" fmla="*/ 762000 h 3298244"/>
                <a:gd name="connsiteX102" fmla="*/ 1196340 w 1722120"/>
                <a:gd name="connsiteY102" fmla="*/ 784860 h 3298244"/>
                <a:gd name="connsiteX103" fmla="*/ 1150620 w 1722120"/>
                <a:gd name="connsiteY103" fmla="*/ 815340 h 3298244"/>
                <a:gd name="connsiteX104" fmla="*/ 1127760 w 1722120"/>
                <a:gd name="connsiteY104" fmla="*/ 830580 h 3298244"/>
                <a:gd name="connsiteX105" fmla="*/ 1104900 w 1722120"/>
                <a:gd name="connsiteY105" fmla="*/ 853440 h 3298244"/>
                <a:gd name="connsiteX106" fmla="*/ 1074420 w 1722120"/>
                <a:gd name="connsiteY106" fmla="*/ 899160 h 3298244"/>
                <a:gd name="connsiteX107" fmla="*/ 1051560 w 1722120"/>
                <a:gd name="connsiteY107" fmla="*/ 914400 h 3298244"/>
                <a:gd name="connsiteX108" fmla="*/ 1036320 w 1722120"/>
                <a:gd name="connsiteY108" fmla="*/ 937260 h 3298244"/>
                <a:gd name="connsiteX109" fmla="*/ 998220 w 1722120"/>
                <a:gd name="connsiteY109" fmla="*/ 982980 h 3298244"/>
                <a:gd name="connsiteX110" fmla="*/ 982980 w 1722120"/>
                <a:gd name="connsiteY110" fmla="*/ 1028700 h 3298244"/>
                <a:gd name="connsiteX111" fmla="*/ 967740 w 1722120"/>
                <a:gd name="connsiteY111" fmla="*/ 1059180 h 3298244"/>
                <a:gd name="connsiteX112" fmla="*/ 952500 w 1722120"/>
                <a:gd name="connsiteY112" fmla="*/ 1104900 h 3298244"/>
                <a:gd name="connsiteX113" fmla="*/ 929640 w 1722120"/>
                <a:gd name="connsiteY113" fmla="*/ 1150620 h 3298244"/>
                <a:gd name="connsiteX114" fmla="*/ 914400 w 1722120"/>
                <a:gd name="connsiteY114" fmla="*/ 1173480 h 3298244"/>
                <a:gd name="connsiteX115" fmla="*/ 922020 w 1722120"/>
                <a:gd name="connsiteY115" fmla="*/ 1203960 h 3298244"/>
                <a:gd name="connsiteX116" fmla="*/ 967740 w 1722120"/>
                <a:gd name="connsiteY116" fmla="*/ 1232535 h 3298244"/>
                <a:gd name="connsiteX117" fmla="*/ 982980 w 1722120"/>
                <a:gd name="connsiteY117" fmla="*/ 1325880 h 3298244"/>
                <a:gd name="connsiteX118" fmla="*/ 967740 w 1722120"/>
                <a:gd name="connsiteY118" fmla="*/ 1371600 h 3298244"/>
                <a:gd name="connsiteX119" fmla="*/ 937260 w 1722120"/>
                <a:gd name="connsiteY119" fmla="*/ 1417320 h 3298244"/>
                <a:gd name="connsiteX120" fmla="*/ 922020 w 1722120"/>
                <a:gd name="connsiteY120" fmla="*/ 1463040 h 3298244"/>
                <a:gd name="connsiteX121" fmla="*/ 891540 w 1722120"/>
                <a:gd name="connsiteY121" fmla="*/ 1508760 h 3298244"/>
                <a:gd name="connsiteX122" fmla="*/ 853440 w 1722120"/>
                <a:gd name="connsiteY122" fmla="*/ 1554480 h 3298244"/>
                <a:gd name="connsiteX123" fmla="*/ 845820 w 1722120"/>
                <a:gd name="connsiteY123" fmla="*/ 1584960 h 3298244"/>
                <a:gd name="connsiteX124" fmla="*/ 830580 w 1722120"/>
                <a:gd name="connsiteY124" fmla="*/ 1706880 h 3298244"/>
                <a:gd name="connsiteX125" fmla="*/ 815340 w 1722120"/>
                <a:gd name="connsiteY125" fmla="*/ 1729740 h 3298244"/>
                <a:gd name="connsiteX126" fmla="*/ 807720 w 1722120"/>
                <a:gd name="connsiteY126" fmla="*/ 1760220 h 3298244"/>
                <a:gd name="connsiteX127" fmla="*/ 796290 w 1722120"/>
                <a:gd name="connsiteY127" fmla="*/ 1935480 h 3298244"/>
                <a:gd name="connsiteX128" fmla="*/ 788670 w 1722120"/>
                <a:gd name="connsiteY128" fmla="*/ 2002155 h 3298244"/>
                <a:gd name="connsiteX129" fmla="*/ 788670 w 1722120"/>
                <a:gd name="connsiteY129" fmla="*/ 2114550 h 3298244"/>
                <a:gd name="connsiteX130" fmla="*/ 792480 w 1722120"/>
                <a:gd name="connsiteY130" fmla="*/ 2202180 h 3298244"/>
                <a:gd name="connsiteX131" fmla="*/ 815340 w 1722120"/>
                <a:gd name="connsiteY131" fmla="*/ 2541270 h 3298244"/>
                <a:gd name="connsiteX132" fmla="*/ 828675 w 1722120"/>
                <a:gd name="connsiteY132" fmla="*/ 2798445 h 3298244"/>
                <a:gd name="connsiteX133" fmla="*/ 828675 w 1722120"/>
                <a:gd name="connsiteY133" fmla="*/ 3055620 h 3298244"/>
                <a:gd name="connsiteX134" fmla="*/ 822960 w 1722120"/>
                <a:gd name="connsiteY134" fmla="*/ 3276600 h 3298244"/>
                <a:gd name="connsiteX135" fmla="*/ 662940 w 1722120"/>
                <a:gd name="connsiteY135" fmla="*/ 3289935 h 3298244"/>
                <a:gd name="connsiteX136" fmla="*/ 438150 w 1722120"/>
                <a:gd name="connsiteY136" fmla="*/ 3286125 h 3298244"/>
                <a:gd name="connsiteX137" fmla="*/ 308610 w 1722120"/>
                <a:gd name="connsiteY137" fmla="*/ 3280410 h 3298244"/>
                <a:gd name="connsiteX0" fmla="*/ 308610 w 1722120"/>
                <a:gd name="connsiteY0" fmla="*/ 3280410 h 3298244"/>
                <a:gd name="connsiteX1" fmla="*/ 300990 w 1722120"/>
                <a:gd name="connsiteY1" fmla="*/ 3219450 h 3298244"/>
                <a:gd name="connsiteX2" fmla="*/ 297180 w 1722120"/>
                <a:gd name="connsiteY2" fmla="*/ 3173730 h 3298244"/>
                <a:gd name="connsiteX3" fmla="*/ 291465 w 1722120"/>
                <a:gd name="connsiteY3" fmla="*/ 3095625 h 3298244"/>
                <a:gd name="connsiteX4" fmla="*/ 289560 w 1722120"/>
                <a:gd name="connsiteY4" fmla="*/ 3055620 h 3298244"/>
                <a:gd name="connsiteX5" fmla="*/ 278130 w 1722120"/>
                <a:gd name="connsiteY5" fmla="*/ 2947035 h 3298244"/>
                <a:gd name="connsiteX6" fmla="*/ 266700 w 1722120"/>
                <a:gd name="connsiteY6" fmla="*/ 2796540 h 3298244"/>
                <a:gd name="connsiteX7" fmla="*/ 255270 w 1722120"/>
                <a:gd name="connsiteY7" fmla="*/ 2733675 h 3298244"/>
                <a:gd name="connsiteX8" fmla="*/ 243840 w 1722120"/>
                <a:gd name="connsiteY8" fmla="*/ 2674620 h 3298244"/>
                <a:gd name="connsiteX9" fmla="*/ 236220 w 1722120"/>
                <a:gd name="connsiteY9" fmla="*/ 2575560 h 3298244"/>
                <a:gd name="connsiteX10" fmla="*/ 228600 w 1722120"/>
                <a:gd name="connsiteY10" fmla="*/ 2423160 h 3298244"/>
                <a:gd name="connsiteX11" fmla="*/ 213360 w 1722120"/>
                <a:gd name="connsiteY11" fmla="*/ 2324100 h 3298244"/>
                <a:gd name="connsiteX12" fmla="*/ 205740 w 1722120"/>
                <a:gd name="connsiteY12" fmla="*/ 2270760 h 3298244"/>
                <a:gd name="connsiteX13" fmla="*/ 179070 w 1722120"/>
                <a:gd name="connsiteY13" fmla="*/ 1844040 h 3298244"/>
                <a:gd name="connsiteX14" fmla="*/ 190500 w 1722120"/>
                <a:gd name="connsiteY14" fmla="*/ 1143000 h 3298244"/>
                <a:gd name="connsiteX15" fmla="*/ 182880 w 1722120"/>
                <a:gd name="connsiteY15" fmla="*/ 1120140 h 3298244"/>
                <a:gd name="connsiteX16" fmla="*/ 167640 w 1722120"/>
                <a:gd name="connsiteY16" fmla="*/ 1059180 h 3298244"/>
                <a:gd name="connsiteX17" fmla="*/ 160020 w 1722120"/>
                <a:gd name="connsiteY17" fmla="*/ 1036320 h 3298244"/>
                <a:gd name="connsiteX18" fmla="*/ 114300 w 1722120"/>
                <a:gd name="connsiteY18" fmla="*/ 990600 h 3298244"/>
                <a:gd name="connsiteX19" fmla="*/ 99060 w 1722120"/>
                <a:gd name="connsiteY19" fmla="*/ 967740 h 3298244"/>
                <a:gd name="connsiteX20" fmla="*/ 53340 w 1722120"/>
                <a:gd name="connsiteY20" fmla="*/ 922020 h 3298244"/>
                <a:gd name="connsiteX21" fmla="*/ 30480 w 1722120"/>
                <a:gd name="connsiteY21" fmla="*/ 876300 h 3298244"/>
                <a:gd name="connsiteX22" fmla="*/ 7620 w 1722120"/>
                <a:gd name="connsiteY22" fmla="*/ 830580 h 3298244"/>
                <a:gd name="connsiteX23" fmla="*/ 0 w 1722120"/>
                <a:gd name="connsiteY23" fmla="*/ 769620 h 3298244"/>
                <a:gd name="connsiteX24" fmla="*/ 15240 w 1722120"/>
                <a:gd name="connsiteY24" fmla="*/ 708660 h 3298244"/>
                <a:gd name="connsiteX25" fmla="*/ 30480 w 1722120"/>
                <a:gd name="connsiteY25" fmla="*/ 685800 h 3298244"/>
                <a:gd name="connsiteX26" fmla="*/ 53340 w 1722120"/>
                <a:gd name="connsiteY26" fmla="*/ 640080 h 3298244"/>
                <a:gd name="connsiteX27" fmla="*/ 68580 w 1722120"/>
                <a:gd name="connsiteY27" fmla="*/ 548640 h 3298244"/>
                <a:gd name="connsiteX28" fmla="*/ 76200 w 1722120"/>
                <a:gd name="connsiteY28" fmla="*/ 525780 h 3298244"/>
                <a:gd name="connsiteX29" fmla="*/ 91440 w 1722120"/>
                <a:gd name="connsiteY29" fmla="*/ 502920 h 3298244"/>
                <a:gd name="connsiteX30" fmla="*/ 99060 w 1722120"/>
                <a:gd name="connsiteY30" fmla="*/ 472440 h 3298244"/>
                <a:gd name="connsiteX31" fmla="*/ 160020 w 1722120"/>
                <a:gd name="connsiteY31" fmla="*/ 457200 h 3298244"/>
                <a:gd name="connsiteX32" fmla="*/ 167640 w 1722120"/>
                <a:gd name="connsiteY32" fmla="*/ 434340 h 3298244"/>
                <a:gd name="connsiteX33" fmla="*/ 175260 w 1722120"/>
                <a:gd name="connsiteY33" fmla="*/ 342900 h 3298244"/>
                <a:gd name="connsiteX34" fmla="*/ 220980 w 1722120"/>
                <a:gd name="connsiteY34" fmla="*/ 327660 h 3298244"/>
                <a:gd name="connsiteX35" fmla="*/ 243840 w 1722120"/>
                <a:gd name="connsiteY35" fmla="*/ 320040 h 3298244"/>
                <a:gd name="connsiteX36" fmla="*/ 266700 w 1722120"/>
                <a:gd name="connsiteY36" fmla="*/ 312420 h 3298244"/>
                <a:gd name="connsiteX37" fmla="*/ 289560 w 1722120"/>
                <a:gd name="connsiteY37" fmla="*/ 297180 h 3298244"/>
                <a:gd name="connsiteX38" fmla="*/ 335280 w 1722120"/>
                <a:gd name="connsiteY38" fmla="*/ 281940 h 3298244"/>
                <a:gd name="connsiteX39" fmla="*/ 358140 w 1722120"/>
                <a:gd name="connsiteY39" fmla="*/ 274320 h 3298244"/>
                <a:gd name="connsiteX40" fmla="*/ 381000 w 1722120"/>
                <a:gd name="connsiteY40" fmla="*/ 266700 h 3298244"/>
                <a:gd name="connsiteX41" fmla="*/ 403860 w 1722120"/>
                <a:gd name="connsiteY41" fmla="*/ 259080 h 3298244"/>
                <a:gd name="connsiteX42" fmla="*/ 434340 w 1722120"/>
                <a:gd name="connsiteY42" fmla="*/ 251460 h 3298244"/>
                <a:gd name="connsiteX43" fmla="*/ 510540 w 1722120"/>
                <a:gd name="connsiteY43" fmla="*/ 228600 h 3298244"/>
                <a:gd name="connsiteX44" fmla="*/ 533400 w 1722120"/>
                <a:gd name="connsiteY44" fmla="*/ 251460 h 3298244"/>
                <a:gd name="connsiteX45" fmla="*/ 563880 w 1722120"/>
                <a:gd name="connsiteY45" fmla="*/ 297180 h 3298244"/>
                <a:gd name="connsiteX46" fmla="*/ 556260 w 1722120"/>
                <a:gd name="connsiteY46" fmla="*/ 358140 h 3298244"/>
                <a:gd name="connsiteX47" fmla="*/ 548640 w 1722120"/>
                <a:gd name="connsiteY47" fmla="*/ 381000 h 3298244"/>
                <a:gd name="connsiteX48" fmla="*/ 556260 w 1722120"/>
                <a:gd name="connsiteY48" fmla="*/ 449580 h 3298244"/>
                <a:gd name="connsiteX49" fmla="*/ 670560 w 1722120"/>
                <a:gd name="connsiteY49" fmla="*/ 434340 h 3298244"/>
                <a:gd name="connsiteX50" fmla="*/ 701040 w 1722120"/>
                <a:gd name="connsiteY50" fmla="*/ 419100 h 3298244"/>
                <a:gd name="connsiteX51" fmla="*/ 746760 w 1722120"/>
                <a:gd name="connsiteY51" fmla="*/ 403860 h 3298244"/>
                <a:gd name="connsiteX52" fmla="*/ 792480 w 1722120"/>
                <a:gd name="connsiteY52" fmla="*/ 388620 h 3298244"/>
                <a:gd name="connsiteX53" fmla="*/ 815340 w 1722120"/>
                <a:gd name="connsiteY53" fmla="*/ 381000 h 3298244"/>
                <a:gd name="connsiteX54" fmla="*/ 822960 w 1722120"/>
                <a:gd name="connsiteY54" fmla="*/ 358140 h 3298244"/>
                <a:gd name="connsiteX55" fmla="*/ 845820 w 1722120"/>
                <a:gd name="connsiteY55" fmla="*/ 335280 h 3298244"/>
                <a:gd name="connsiteX56" fmla="*/ 861060 w 1722120"/>
                <a:gd name="connsiteY56" fmla="*/ 312420 h 3298244"/>
                <a:gd name="connsiteX57" fmla="*/ 838200 w 1722120"/>
                <a:gd name="connsiteY57" fmla="*/ 259080 h 3298244"/>
                <a:gd name="connsiteX58" fmla="*/ 815340 w 1722120"/>
                <a:gd name="connsiteY58" fmla="*/ 251460 h 3298244"/>
                <a:gd name="connsiteX59" fmla="*/ 838200 w 1722120"/>
                <a:gd name="connsiteY59" fmla="*/ 228600 h 3298244"/>
                <a:gd name="connsiteX60" fmla="*/ 853440 w 1722120"/>
                <a:gd name="connsiteY60" fmla="*/ 205740 h 3298244"/>
                <a:gd name="connsiteX61" fmla="*/ 876300 w 1722120"/>
                <a:gd name="connsiteY61" fmla="*/ 198120 h 3298244"/>
                <a:gd name="connsiteX62" fmla="*/ 929640 w 1722120"/>
                <a:gd name="connsiteY62" fmla="*/ 160020 h 3298244"/>
                <a:gd name="connsiteX63" fmla="*/ 952500 w 1722120"/>
                <a:gd name="connsiteY63" fmla="*/ 152400 h 3298244"/>
                <a:gd name="connsiteX64" fmla="*/ 990600 w 1722120"/>
                <a:gd name="connsiteY64" fmla="*/ 106680 h 3298244"/>
                <a:gd name="connsiteX65" fmla="*/ 1013460 w 1722120"/>
                <a:gd name="connsiteY65" fmla="*/ 99060 h 3298244"/>
                <a:gd name="connsiteX66" fmla="*/ 1036320 w 1722120"/>
                <a:gd name="connsiteY66" fmla="*/ 83820 h 3298244"/>
                <a:gd name="connsiteX67" fmla="*/ 1059180 w 1722120"/>
                <a:gd name="connsiteY67" fmla="*/ 76200 h 3298244"/>
                <a:gd name="connsiteX68" fmla="*/ 1082040 w 1722120"/>
                <a:gd name="connsiteY68" fmla="*/ 60960 h 3298244"/>
                <a:gd name="connsiteX69" fmla="*/ 1112520 w 1722120"/>
                <a:gd name="connsiteY69" fmla="*/ 53340 h 3298244"/>
                <a:gd name="connsiteX70" fmla="*/ 1158240 w 1722120"/>
                <a:gd name="connsiteY70" fmla="*/ 38100 h 3298244"/>
                <a:gd name="connsiteX71" fmla="*/ 1181100 w 1722120"/>
                <a:gd name="connsiteY71" fmla="*/ 15240 h 3298244"/>
                <a:gd name="connsiteX72" fmla="*/ 1264920 w 1722120"/>
                <a:gd name="connsiteY72" fmla="*/ 0 h 3298244"/>
                <a:gd name="connsiteX73" fmla="*/ 1363980 w 1722120"/>
                <a:gd name="connsiteY73" fmla="*/ 7620 h 3298244"/>
                <a:gd name="connsiteX74" fmla="*/ 1386840 w 1722120"/>
                <a:gd name="connsiteY74" fmla="*/ 22860 h 3298244"/>
                <a:gd name="connsiteX75" fmla="*/ 1409700 w 1722120"/>
                <a:gd name="connsiteY75" fmla="*/ 30480 h 3298244"/>
                <a:gd name="connsiteX76" fmla="*/ 1432560 w 1722120"/>
                <a:gd name="connsiteY76" fmla="*/ 45720 h 3298244"/>
                <a:gd name="connsiteX77" fmla="*/ 1485900 w 1722120"/>
                <a:gd name="connsiteY77" fmla="*/ 68580 h 3298244"/>
                <a:gd name="connsiteX78" fmla="*/ 1531620 w 1722120"/>
                <a:gd name="connsiteY78" fmla="*/ 91440 h 3298244"/>
                <a:gd name="connsiteX79" fmla="*/ 1554480 w 1722120"/>
                <a:gd name="connsiteY79" fmla="*/ 114300 h 3298244"/>
                <a:gd name="connsiteX80" fmla="*/ 1577340 w 1722120"/>
                <a:gd name="connsiteY80" fmla="*/ 129540 h 3298244"/>
                <a:gd name="connsiteX81" fmla="*/ 1615440 w 1722120"/>
                <a:gd name="connsiteY81" fmla="*/ 167640 h 3298244"/>
                <a:gd name="connsiteX82" fmla="*/ 1630680 w 1722120"/>
                <a:gd name="connsiteY82" fmla="*/ 190500 h 3298244"/>
                <a:gd name="connsiteX83" fmla="*/ 1638300 w 1722120"/>
                <a:gd name="connsiteY83" fmla="*/ 266700 h 3298244"/>
                <a:gd name="connsiteX84" fmla="*/ 1645920 w 1722120"/>
                <a:gd name="connsiteY84" fmla="*/ 297180 h 3298244"/>
                <a:gd name="connsiteX85" fmla="*/ 1668780 w 1722120"/>
                <a:gd name="connsiteY85" fmla="*/ 320040 h 3298244"/>
                <a:gd name="connsiteX86" fmla="*/ 1699260 w 1722120"/>
                <a:gd name="connsiteY86" fmla="*/ 365760 h 3298244"/>
                <a:gd name="connsiteX87" fmla="*/ 1714500 w 1722120"/>
                <a:gd name="connsiteY87" fmla="*/ 388620 h 3298244"/>
                <a:gd name="connsiteX88" fmla="*/ 1722120 w 1722120"/>
                <a:gd name="connsiteY88" fmla="*/ 411480 h 3298244"/>
                <a:gd name="connsiteX89" fmla="*/ 1699260 w 1722120"/>
                <a:gd name="connsiteY89" fmla="*/ 502920 h 3298244"/>
                <a:gd name="connsiteX90" fmla="*/ 1691640 w 1722120"/>
                <a:gd name="connsiteY90" fmla="*/ 525780 h 3298244"/>
                <a:gd name="connsiteX91" fmla="*/ 1684020 w 1722120"/>
                <a:gd name="connsiteY91" fmla="*/ 579120 h 3298244"/>
                <a:gd name="connsiteX92" fmla="*/ 1668780 w 1722120"/>
                <a:gd name="connsiteY92" fmla="*/ 624840 h 3298244"/>
                <a:gd name="connsiteX93" fmla="*/ 1661160 w 1722120"/>
                <a:gd name="connsiteY93" fmla="*/ 647700 h 3298244"/>
                <a:gd name="connsiteX94" fmla="*/ 1653540 w 1722120"/>
                <a:gd name="connsiteY94" fmla="*/ 670560 h 3298244"/>
                <a:gd name="connsiteX95" fmla="*/ 1615440 w 1722120"/>
                <a:gd name="connsiteY95" fmla="*/ 739140 h 3298244"/>
                <a:gd name="connsiteX96" fmla="*/ 1569720 w 1722120"/>
                <a:gd name="connsiteY96" fmla="*/ 762000 h 3298244"/>
                <a:gd name="connsiteX97" fmla="*/ 1470660 w 1722120"/>
                <a:gd name="connsiteY97" fmla="*/ 754380 h 3298244"/>
                <a:gd name="connsiteX98" fmla="*/ 1424940 w 1722120"/>
                <a:gd name="connsiteY98" fmla="*/ 739140 h 3298244"/>
                <a:gd name="connsiteX99" fmla="*/ 1394460 w 1722120"/>
                <a:gd name="connsiteY99" fmla="*/ 731520 h 3298244"/>
                <a:gd name="connsiteX100" fmla="*/ 1234440 w 1722120"/>
                <a:gd name="connsiteY100" fmla="*/ 739140 h 3298244"/>
                <a:gd name="connsiteX101" fmla="*/ 1219200 w 1722120"/>
                <a:gd name="connsiteY101" fmla="*/ 762000 h 3298244"/>
                <a:gd name="connsiteX102" fmla="*/ 1196340 w 1722120"/>
                <a:gd name="connsiteY102" fmla="*/ 784860 h 3298244"/>
                <a:gd name="connsiteX103" fmla="*/ 1150620 w 1722120"/>
                <a:gd name="connsiteY103" fmla="*/ 815340 h 3298244"/>
                <a:gd name="connsiteX104" fmla="*/ 1127760 w 1722120"/>
                <a:gd name="connsiteY104" fmla="*/ 830580 h 3298244"/>
                <a:gd name="connsiteX105" fmla="*/ 1104900 w 1722120"/>
                <a:gd name="connsiteY105" fmla="*/ 853440 h 3298244"/>
                <a:gd name="connsiteX106" fmla="*/ 1074420 w 1722120"/>
                <a:gd name="connsiteY106" fmla="*/ 899160 h 3298244"/>
                <a:gd name="connsiteX107" fmla="*/ 1051560 w 1722120"/>
                <a:gd name="connsiteY107" fmla="*/ 914400 h 3298244"/>
                <a:gd name="connsiteX108" fmla="*/ 1036320 w 1722120"/>
                <a:gd name="connsiteY108" fmla="*/ 937260 h 3298244"/>
                <a:gd name="connsiteX109" fmla="*/ 998220 w 1722120"/>
                <a:gd name="connsiteY109" fmla="*/ 982980 h 3298244"/>
                <a:gd name="connsiteX110" fmla="*/ 982980 w 1722120"/>
                <a:gd name="connsiteY110" fmla="*/ 1028700 h 3298244"/>
                <a:gd name="connsiteX111" fmla="*/ 967740 w 1722120"/>
                <a:gd name="connsiteY111" fmla="*/ 1059180 h 3298244"/>
                <a:gd name="connsiteX112" fmla="*/ 952500 w 1722120"/>
                <a:gd name="connsiteY112" fmla="*/ 1104900 h 3298244"/>
                <a:gd name="connsiteX113" fmla="*/ 929640 w 1722120"/>
                <a:gd name="connsiteY113" fmla="*/ 1150620 h 3298244"/>
                <a:gd name="connsiteX114" fmla="*/ 914400 w 1722120"/>
                <a:gd name="connsiteY114" fmla="*/ 1173480 h 3298244"/>
                <a:gd name="connsiteX115" fmla="*/ 922020 w 1722120"/>
                <a:gd name="connsiteY115" fmla="*/ 1203960 h 3298244"/>
                <a:gd name="connsiteX116" fmla="*/ 967740 w 1722120"/>
                <a:gd name="connsiteY116" fmla="*/ 1232535 h 3298244"/>
                <a:gd name="connsiteX117" fmla="*/ 982980 w 1722120"/>
                <a:gd name="connsiteY117" fmla="*/ 1325880 h 3298244"/>
                <a:gd name="connsiteX118" fmla="*/ 967740 w 1722120"/>
                <a:gd name="connsiteY118" fmla="*/ 1371600 h 3298244"/>
                <a:gd name="connsiteX119" fmla="*/ 937260 w 1722120"/>
                <a:gd name="connsiteY119" fmla="*/ 1417320 h 3298244"/>
                <a:gd name="connsiteX120" fmla="*/ 922020 w 1722120"/>
                <a:gd name="connsiteY120" fmla="*/ 1463040 h 3298244"/>
                <a:gd name="connsiteX121" fmla="*/ 891540 w 1722120"/>
                <a:gd name="connsiteY121" fmla="*/ 1508760 h 3298244"/>
                <a:gd name="connsiteX122" fmla="*/ 853440 w 1722120"/>
                <a:gd name="connsiteY122" fmla="*/ 1554480 h 3298244"/>
                <a:gd name="connsiteX123" fmla="*/ 845820 w 1722120"/>
                <a:gd name="connsiteY123" fmla="*/ 1584960 h 3298244"/>
                <a:gd name="connsiteX124" fmla="*/ 830580 w 1722120"/>
                <a:gd name="connsiteY124" fmla="*/ 1706880 h 3298244"/>
                <a:gd name="connsiteX125" fmla="*/ 815340 w 1722120"/>
                <a:gd name="connsiteY125" fmla="*/ 1729740 h 3298244"/>
                <a:gd name="connsiteX126" fmla="*/ 807720 w 1722120"/>
                <a:gd name="connsiteY126" fmla="*/ 1760220 h 3298244"/>
                <a:gd name="connsiteX127" fmla="*/ 796290 w 1722120"/>
                <a:gd name="connsiteY127" fmla="*/ 1935480 h 3298244"/>
                <a:gd name="connsiteX128" fmla="*/ 788670 w 1722120"/>
                <a:gd name="connsiteY128" fmla="*/ 2002155 h 3298244"/>
                <a:gd name="connsiteX129" fmla="*/ 788670 w 1722120"/>
                <a:gd name="connsiteY129" fmla="*/ 2114550 h 3298244"/>
                <a:gd name="connsiteX130" fmla="*/ 792480 w 1722120"/>
                <a:gd name="connsiteY130" fmla="*/ 2202180 h 3298244"/>
                <a:gd name="connsiteX131" fmla="*/ 815340 w 1722120"/>
                <a:gd name="connsiteY131" fmla="*/ 2541270 h 3298244"/>
                <a:gd name="connsiteX132" fmla="*/ 828675 w 1722120"/>
                <a:gd name="connsiteY132" fmla="*/ 2798445 h 3298244"/>
                <a:gd name="connsiteX133" fmla="*/ 828675 w 1722120"/>
                <a:gd name="connsiteY133" fmla="*/ 3055620 h 3298244"/>
                <a:gd name="connsiteX134" fmla="*/ 822960 w 1722120"/>
                <a:gd name="connsiteY134" fmla="*/ 3276600 h 3298244"/>
                <a:gd name="connsiteX135" fmla="*/ 662940 w 1722120"/>
                <a:gd name="connsiteY135" fmla="*/ 3289935 h 3298244"/>
                <a:gd name="connsiteX136" fmla="*/ 438150 w 1722120"/>
                <a:gd name="connsiteY136" fmla="*/ 3286125 h 3298244"/>
                <a:gd name="connsiteX137" fmla="*/ 308610 w 1722120"/>
                <a:gd name="connsiteY137" fmla="*/ 3280410 h 3298244"/>
                <a:gd name="connsiteX0" fmla="*/ 308610 w 1722120"/>
                <a:gd name="connsiteY0" fmla="*/ 3280410 h 3298244"/>
                <a:gd name="connsiteX1" fmla="*/ 300990 w 1722120"/>
                <a:gd name="connsiteY1" fmla="*/ 3219450 h 3298244"/>
                <a:gd name="connsiteX2" fmla="*/ 297180 w 1722120"/>
                <a:gd name="connsiteY2" fmla="*/ 3173730 h 3298244"/>
                <a:gd name="connsiteX3" fmla="*/ 291465 w 1722120"/>
                <a:gd name="connsiteY3" fmla="*/ 3095625 h 3298244"/>
                <a:gd name="connsiteX4" fmla="*/ 289560 w 1722120"/>
                <a:gd name="connsiteY4" fmla="*/ 3055620 h 3298244"/>
                <a:gd name="connsiteX5" fmla="*/ 278130 w 1722120"/>
                <a:gd name="connsiteY5" fmla="*/ 2947035 h 3298244"/>
                <a:gd name="connsiteX6" fmla="*/ 266700 w 1722120"/>
                <a:gd name="connsiteY6" fmla="*/ 2813685 h 3298244"/>
                <a:gd name="connsiteX7" fmla="*/ 255270 w 1722120"/>
                <a:gd name="connsiteY7" fmla="*/ 2733675 h 3298244"/>
                <a:gd name="connsiteX8" fmla="*/ 243840 w 1722120"/>
                <a:gd name="connsiteY8" fmla="*/ 2674620 h 3298244"/>
                <a:gd name="connsiteX9" fmla="*/ 236220 w 1722120"/>
                <a:gd name="connsiteY9" fmla="*/ 2575560 h 3298244"/>
                <a:gd name="connsiteX10" fmla="*/ 228600 w 1722120"/>
                <a:gd name="connsiteY10" fmla="*/ 2423160 h 3298244"/>
                <a:gd name="connsiteX11" fmla="*/ 213360 w 1722120"/>
                <a:gd name="connsiteY11" fmla="*/ 2324100 h 3298244"/>
                <a:gd name="connsiteX12" fmla="*/ 205740 w 1722120"/>
                <a:gd name="connsiteY12" fmla="*/ 2270760 h 3298244"/>
                <a:gd name="connsiteX13" fmla="*/ 179070 w 1722120"/>
                <a:gd name="connsiteY13" fmla="*/ 1844040 h 3298244"/>
                <a:gd name="connsiteX14" fmla="*/ 190500 w 1722120"/>
                <a:gd name="connsiteY14" fmla="*/ 1143000 h 3298244"/>
                <a:gd name="connsiteX15" fmla="*/ 182880 w 1722120"/>
                <a:gd name="connsiteY15" fmla="*/ 1120140 h 3298244"/>
                <a:gd name="connsiteX16" fmla="*/ 167640 w 1722120"/>
                <a:gd name="connsiteY16" fmla="*/ 1059180 h 3298244"/>
                <a:gd name="connsiteX17" fmla="*/ 160020 w 1722120"/>
                <a:gd name="connsiteY17" fmla="*/ 1036320 h 3298244"/>
                <a:gd name="connsiteX18" fmla="*/ 114300 w 1722120"/>
                <a:gd name="connsiteY18" fmla="*/ 990600 h 3298244"/>
                <a:gd name="connsiteX19" fmla="*/ 99060 w 1722120"/>
                <a:gd name="connsiteY19" fmla="*/ 967740 h 3298244"/>
                <a:gd name="connsiteX20" fmla="*/ 53340 w 1722120"/>
                <a:gd name="connsiteY20" fmla="*/ 922020 h 3298244"/>
                <a:gd name="connsiteX21" fmla="*/ 30480 w 1722120"/>
                <a:gd name="connsiteY21" fmla="*/ 876300 h 3298244"/>
                <a:gd name="connsiteX22" fmla="*/ 7620 w 1722120"/>
                <a:gd name="connsiteY22" fmla="*/ 830580 h 3298244"/>
                <a:gd name="connsiteX23" fmla="*/ 0 w 1722120"/>
                <a:gd name="connsiteY23" fmla="*/ 769620 h 3298244"/>
                <a:gd name="connsiteX24" fmla="*/ 15240 w 1722120"/>
                <a:gd name="connsiteY24" fmla="*/ 708660 h 3298244"/>
                <a:gd name="connsiteX25" fmla="*/ 30480 w 1722120"/>
                <a:gd name="connsiteY25" fmla="*/ 685800 h 3298244"/>
                <a:gd name="connsiteX26" fmla="*/ 53340 w 1722120"/>
                <a:gd name="connsiteY26" fmla="*/ 640080 h 3298244"/>
                <a:gd name="connsiteX27" fmla="*/ 68580 w 1722120"/>
                <a:gd name="connsiteY27" fmla="*/ 548640 h 3298244"/>
                <a:gd name="connsiteX28" fmla="*/ 76200 w 1722120"/>
                <a:gd name="connsiteY28" fmla="*/ 525780 h 3298244"/>
                <a:gd name="connsiteX29" fmla="*/ 91440 w 1722120"/>
                <a:gd name="connsiteY29" fmla="*/ 502920 h 3298244"/>
                <a:gd name="connsiteX30" fmla="*/ 99060 w 1722120"/>
                <a:gd name="connsiteY30" fmla="*/ 472440 h 3298244"/>
                <a:gd name="connsiteX31" fmla="*/ 160020 w 1722120"/>
                <a:gd name="connsiteY31" fmla="*/ 457200 h 3298244"/>
                <a:gd name="connsiteX32" fmla="*/ 167640 w 1722120"/>
                <a:gd name="connsiteY32" fmla="*/ 434340 h 3298244"/>
                <a:gd name="connsiteX33" fmla="*/ 175260 w 1722120"/>
                <a:gd name="connsiteY33" fmla="*/ 342900 h 3298244"/>
                <a:gd name="connsiteX34" fmla="*/ 220980 w 1722120"/>
                <a:gd name="connsiteY34" fmla="*/ 327660 h 3298244"/>
                <a:gd name="connsiteX35" fmla="*/ 243840 w 1722120"/>
                <a:gd name="connsiteY35" fmla="*/ 320040 h 3298244"/>
                <a:gd name="connsiteX36" fmla="*/ 266700 w 1722120"/>
                <a:gd name="connsiteY36" fmla="*/ 312420 h 3298244"/>
                <a:gd name="connsiteX37" fmla="*/ 289560 w 1722120"/>
                <a:gd name="connsiteY37" fmla="*/ 297180 h 3298244"/>
                <a:gd name="connsiteX38" fmla="*/ 335280 w 1722120"/>
                <a:gd name="connsiteY38" fmla="*/ 281940 h 3298244"/>
                <a:gd name="connsiteX39" fmla="*/ 358140 w 1722120"/>
                <a:gd name="connsiteY39" fmla="*/ 274320 h 3298244"/>
                <a:gd name="connsiteX40" fmla="*/ 381000 w 1722120"/>
                <a:gd name="connsiteY40" fmla="*/ 266700 h 3298244"/>
                <a:gd name="connsiteX41" fmla="*/ 403860 w 1722120"/>
                <a:gd name="connsiteY41" fmla="*/ 259080 h 3298244"/>
                <a:gd name="connsiteX42" fmla="*/ 434340 w 1722120"/>
                <a:gd name="connsiteY42" fmla="*/ 251460 h 3298244"/>
                <a:gd name="connsiteX43" fmla="*/ 510540 w 1722120"/>
                <a:gd name="connsiteY43" fmla="*/ 228600 h 3298244"/>
                <a:gd name="connsiteX44" fmla="*/ 533400 w 1722120"/>
                <a:gd name="connsiteY44" fmla="*/ 251460 h 3298244"/>
                <a:gd name="connsiteX45" fmla="*/ 563880 w 1722120"/>
                <a:gd name="connsiteY45" fmla="*/ 297180 h 3298244"/>
                <a:gd name="connsiteX46" fmla="*/ 556260 w 1722120"/>
                <a:gd name="connsiteY46" fmla="*/ 358140 h 3298244"/>
                <a:gd name="connsiteX47" fmla="*/ 548640 w 1722120"/>
                <a:gd name="connsiteY47" fmla="*/ 381000 h 3298244"/>
                <a:gd name="connsiteX48" fmla="*/ 556260 w 1722120"/>
                <a:gd name="connsiteY48" fmla="*/ 449580 h 3298244"/>
                <a:gd name="connsiteX49" fmla="*/ 670560 w 1722120"/>
                <a:gd name="connsiteY49" fmla="*/ 434340 h 3298244"/>
                <a:gd name="connsiteX50" fmla="*/ 701040 w 1722120"/>
                <a:gd name="connsiteY50" fmla="*/ 419100 h 3298244"/>
                <a:gd name="connsiteX51" fmla="*/ 746760 w 1722120"/>
                <a:gd name="connsiteY51" fmla="*/ 403860 h 3298244"/>
                <a:gd name="connsiteX52" fmla="*/ 792480 w 1722120"/>
                <a:gd name="connsiteY52" fmla="*/ 388620 h 3298244"/>
                <a:gd name="connsiteX53" fmla="*/ 815340 w 1722120"/>
                <a:gd name="connsiteY53" fmla="*/ 381000 h 3298244"/>
                <a:gd name="connsiteX54" fmla="*/ 822960 w 1722120"/>
                <a:gd name="connsiteY54" fmla="*/ 358140 h 3298244"/>
                <a:gd name="connsiteX55" fmla="*/ 845820 w 1722120"/>
                <a:gd name="connsiteY55" fmla="*/ 335280 h 3298244"/>
                <a:gd name="connsiteX56" fmla="*/ 861060 w 1722120"/>
                <a:gd name="connsiteY56" fmla="*/ 312420 h 3298244"/>
                <a:gd name="connsiteX57" fmla="*/ 838200 w 1722120"/>
                <a:gd name="connsiteY57" fmla="*/ 259080 h 3298244"/>
                <a:gd name="connsiteX58" fmla="*/ 815340 w 1722120"/>
                <a:gd name="connsiteY58" fmla="*/ 251460 h 3298244"/>
                <a:gd name="connsiteX59" fmla="*/ 838200 w 1722120"/>
                <a:gd name="connsiteY59" fmla="*/ 228600 h 3298244"/>
                <a:gd name="connsiteX60" fmla="*/ 853440 w 1722120"/>
                <a:gd name="connsiteY60" fmla="*/ 205740 h 3298244"/>
                <a:gd name="connsiteX61" fmla="*/ 876300 w 1722120"/>
                <a:gd name="connsiteY61" fmla="*/ 198120 h 3298244"/>
                <a:gd name="connsiteX62" fmla="*/ 929640 w 1722120"/>
                <a:gd name="connsiteY62" fmla="*/ 160020 h 3298244"/>
                <a:gd name="connsiteX63" fmla="*/ 952500 w 1722120"/>
                <a:gd name="connsiteY63" fmla="*/ 152400 h 3298244"/>
                <a:gd name="connsiteX64" fmla="*/ 990600 w 1722120"/>
                <a:gd name="connsiteY64" fmla="*/ 106680 h 3298244"/>
                <a:gd name="connsiteX65" fmla="*/ 1013460 w 1722120"/>
                <a:gd name="connsiteY65" fmla="*/ 99060 h 3298244"/>
                <a:gd name="connsiteX66" fmla="*/ 1036320 w 1722120"/>
                <a:gd name="connsiteY66" fmla="*/ 83820 h 3298244"/>
                <a:gd name="connsiteX67" fmla="*/ 1059180 w 1722120"/>
                <a:gd name="connsiteY67" fmla="*/ 76200 h 3298244"/>
                <a:gd name="connsiteX68" fmla="*/ 1082040 w 1722120"/>
                <a:gd name="connsiteY68" fmla="*/ 60960 h 3298244"/>
                <a:gd name="connsiteX69" fmla="*/ 1112520 w 1722120"/>
                <a:gd name="connsiteY69" fmla="*/ 53340 h 3298244"/>
                <a:gd name="connsiteX70" fmla="*/ 1158240 w 1722120"/>
                <a:gd name="connsiteY70" fmla="*/ 38100 h 3298244"/>
                <a:gd name="connsiteX71" fmla="*/ 1181100 w 1722120"/>
                <a:gd name="connsiteY71" fmla="*/ 15240 h 3298244"/>
                <a:gd name="connsiteX72" fmla="*/ 1264920 w 1722120"/>
                <a:gd name="connsiteY72" fmla="*/ 0 h 3298244"/>
                <a:gd name="connsiteX73" fmla="*/ 1363980 w 1722120"/>
                <a:gd name="connsiteY73" fmla="*/ 7620 h 3298244"/>
                <a:gd name="connsiteX74" fmla="*/ 1386840 w 1722120"/>
                <a:gd name="connsiteY74" fmla="*/ 22860 h 3298244"/>
                <a:gd name="connsiteX75" fmla="*/ 1409700 w 1722120"/>
                <a:gd name="connsiteY75" fmla="*/ 30480 h 3298244"/>
                <a:gd name="connsiteX76" fmla="*/ 1432560 w 1722120"/>
                <a:gd name="connsiteY76" fmla="*/ 45720 h 3298244"/>
                <a:gd name="connsiteX77" fmla="*/ 1485900 w 1722120"/>
                <a:gd name="connsiteY77" fmla="*/ 68580 h 3298244"/>
                <a:gd name="connsiteX78" fmla="*/ 1531620 w 1722120"/>
                <a:gd name="connsiteY78" fmla="*/ 91440 h 3298244"/>
                <a:gd name="connsiteX79" fmla="*/ 1554480 w 1722120"/>
                <a:gd name="connsiteY79" fmla="*/ 114300 h 3298244"/>
                <a:gd name="connsiteX80" fmla="*/ 1577340 w 1722120"/>
                <a:gd name="connsiteY80" fmla="*/ 129540 h 3298244"/>
                <a:gd name="connsiteX81" fmla="*/ 1615440 w 1722120"/>
                <a:gd name="connsiteY81" fmla="*/ 167640 h 3298244"/>
                <a:gd name="connsiteX82" fmla="*/ 1630680 w 1722120"/>
                <a:gd name="connsiteY82" fmla="*/ 190500 h 3298244"/>
                <a:gd name="connsiteX83" fmla="*/ 1638300 w 1722120"/>
                <a:gd name="connsiteY83" fmla="*/ 266700 h 3298244"/>
                <a:gd name="connsiteX84" fmla="*/ 1645920 w 1722120"/>
                <a:gd name="connsiteY84" fmla="*/ 297180 h 3298244"/>
                <a:gd name="connsiteX85" fmla="*/ 1668780 w 1722120"/>
                <a:gd name="connsiteY85" fmla="*/ 320040 h 3298244"/>
                <a:gd name="connsiteX86" fmla="*/ 1699260 w 1722120"/>
                <a:gd name="connsiteY86" fmla="*/ 365760 h 3298244"/>
                <a:gd name="connsiteX87" fmla="*/ 1714500 w 1722120"/>
                <a:gd name="connsiteY87" fmla="*/ 388620 h 3298244"/>
                <a:gd name="connsiteX88" fmla="*/ 1722120 w 1722120"/>
                <a:gd name="connsiteY88" fmla="*/ 411480 h 3298244"/>
                <a:gd name="connsiteX89" fmla="*/ 1699260 w 1722120"/>
                <a:gd name="connsiteY89" fmla="*/ 502920 h 3298244"/>
                <a:gd name="connsiteX90" fmla="*/ 1691640 w 1722120"/>
                <a:gd name="connsiteY90" fmla="*/ 525780 h 3298244"/>
                <a:gd name="connsiteX91" fmla="*/ 1684020 w 1722120"/>
                <a:gd name="connsiteY91" fmla="*/ 579120 h 3298244"/>
                <a:gd name="connsiteX92" fmla="*/ 1668780 w 1722120"/>
                <a:gd name="connsiteY92" fmla="*/ 624840 h 3298244"/>
                <a:gd name="connsiteX93" fmla="*/ 1661160 w 1722120"/>
                <a:gd name="connsiteY93" fmla="*/ 647700 h 3298244"/>
                <a:gd name="connsiteX94" fmla="*/ 1653540 w 1722120"/>
                <a:gd name="connsiteY94" fmla="*/ 670560 h 3298244"/>
                <a:gd name="connsiteX95" fmla="*/ 1615440 w 1722120"/>
                <a:gd name="connsiteY95" fmla="*/ 739140 h 3298244"/>
                <a:gd name="connsiteX96" fmla="*/ 1569720 w 1722120"/>
                <a:gd name="connsiteY96" fmla="*/ 762000 h 3298244"/>
                <a:gd name="connsiteX97" fmla="*/ 1470660 w 1722120"/>
                <a:gd name="connsiteY97" fmla="*/ 754380 h 3298244"/>
                <a:gd name="connsiteX98" fmla="*/ 1424940 w 1722120"/>
                <a:gd name="connsiteY98" fmla="*/ 739140 h 3298244"/>
                <a:gd name="connsiteX99" fmla="*/ 1394460 w 1722120"/>
                <a:gd name="connsiteY99" fmla="*/ 731520 h 3298244"/>
                <a:gd name="connsiteX100" fmla="*/ 1234440 w 1722120"/>
                <a:gd name="connsiteY100" fmla="*/ 739140 h 3298244"/>
                <a:gd name="connsiteX101" fmla="*/ 1219200 w 1722120"/>
                <a:gd name="connsiteY101" fmla="*/ 762000 h 3298244"/>
                <a:gd name="connsiteX102" fmla="*/ 1196340 w 1722120"/>
                <a:gd name="connsiteY102" fmla="*/ 784860 h 3298244"/>
                <a:gd name="connsiteX103" fmla="*/ 1150620 w 1722120"/>
                <a:gd name="connsiteY103" fmla="*/ 815340 h 3298244"/>
                <a:gd name="connsiteX104" fmla="*/ 1127760 w 1722120"/>
                <a:gd name="connsiteY104" fmla="*/ 830580 h 3298244"/>
                <a:gd name="connsiteX105" fmla="*/ 1104900 w 1722120"/>
                <a:gd name="connsiteY105" fmla="*/ 853440 h 3298244"/>
                <a:gd name="connsiteX106" fmla="*/ 1074420 w 1722120"/>
                <a:gd name="connsiteY106" fmla="*/ 899160 h 3298244"/>
                <a:gd name="connsiteX107" fmla="*/ 1051560 w 1722120"/>
                <a:gd name="connsiteY107" fmla="*/ 914400 h 3298244"/>
                <a:gd name="connsiteX108" fmla="*/ 1036320 w 1722120"/>
                <a:gd name="connsiteY108" fmla="*/ 937260 h 3298244"/>
                <a:gd name="connsiteX109" fmla="*/ 998220 w 1722120"/>
                <a:gd name="connsiteY109" fmla="*/ 982980 h 3298244"/>
                <a:gd name="connsiteX110" fmla="*/ 982980 w 1722120"/>
                <a:gd name="connsiteY110" fmla="*/ 1028700 h 3298244"/>
                <a:gd name="connsiteX111" fmla="*/ 967740 w 1722120"/>
                <a:gd name="connsiteY111" fmla="*/ 1059180 h 3298244"/>
                <a:gd name="connsiteX112" fmla="*/ 952500 w 1722120"/>
                <a:gd name="connsiteY112" fmla="*/ 1104900 h 3298244"/>
                <a:gd name="connsiteX113" fmla="*/ 929640 w 1722120"/>
                <a:gd name="connsiteY113" fmla="*/ 1150620 h 3298244"/>
                <a:gd name="connsiteX114" fmla="*/ 914400 w 1722120"/>
                <a:gd name="connsiteY114" fmla="*/ 1173480 h 3298244"/>
                <a:gd name="connsiteX115" fmla="*/ 922020 w 1722120"/>
                <a:gd name="connsiteY115" fmla="*/ 1203960 h 3298244"/>
                <a:gd name="connsiteX116" fmla="*/ 967740 w 1722120"/>
                <a:gd name="connsiteY116" fmla="*/ 1232535 h 3298244"/>
                <a:gd name="connsiteX117" fmla="*/ 982980 w 1722120"/>
                <a:gd name="connsiteY117" fmla="*/ 1325880 h 3298244"/>
                <a:gd name="connsiteX118" fmla="*/ 967740 w 1722120"/>
                <a:gd name="connsiteY118" fmla="*/ 1371600 h 3298244"/>
                <a:gd name="connsiteX119" fmla="*/ 937260 w 1722120"/>
                <a:gd name="connsiteY119" fmla="*/ 1417320 h 3298244"/>
                <a:gd name="connsiteX120" fmla="*/ 922020 w 1722120"/>
                <a:gd name="connsiteY120" fmla="*/ 1463040 h 3298244"/>
                <a:gd name="connsiteX121" fmla="*/ 891540 w 1722120"/>
                <a:gd name="connsiteY121" fmla="*/ 1508760 h 3298244"/>
                <a:gd name="connsiteX122" fmla="*/ 853440 w 1722120"/>
                <a:gd name="connsiteY122" fmla="*/ 1554480 h 3298244"/>
                <a:gd name="connsiteX123" fmla="*/ 845820 w 1722120"/>
                <a:gd name="connsiteY123" fmla="*/ 1584960 h 3298244"/>
                <a:gd name="connsiteX124" fmla="*/ 830580 w 1722120"/>
                <a:gd name="connsiteY124" fmla="*/ 1706880 h 3298244"/>
                <a:gd name="connsiteX125" fmla="*/ 815340 w 1722120"/>
                <a:gd name="connsiteY125" fmla="*/ 1729740 h 3298244"/>
                <a:gd name="connsiteX126" fmla="*/ 807720 w 1722120"/>
                <a:gd name="connsiteY126" fmla="*/ 1760220 h 3298244"/>
                <a:gd name="connsiteX127" fmla="*/ 796290 w 1722120"/>
                <a:gd name="connsiteY127" fmla="*/ 1935480 h 3298244"/>
                <a:gd name="connsiteX128" fmla="*/ 788670 w 1722120"/>
                <a:gd name="connsiteY128" fmla="*/ 2002155 h 3298244"/>
                <a:gd name="connsiteX129" fmla="*/ 788670 w 1722120"/>
                <a:gd name="connsiteY129" fmla="*/ 2114550 h 3298244"/>
                <a:gd name="connsiteX130" fmla="*/ 792480 w 1722120"/>
                <a:gd name="connsiteY130" fmla="*/ 2202180 h 3298244"/>
                <a:gd name="connsiteX131" fmla="*/ 815340 w 1722120"/>
                <a:gd name="connsiteY131" fmla="*/ 2541270 h 3298244"/>
                <a:gd name="connsiteX132" fmla="*/ 828675 w 1722120"/>
                <a:gd name="connsiteY132" fmla="*/ 2798445 h 3298244"/>
                <a:gd name="connsiteX133" fmla="*/ 828675 w 1722120"/>
                <a:gd name="connsiteY133" fmla="*/ 3055620 h 3298244"/>
                <a:gd name="connsiteX134" fmla="*/ 822960 w 1722120"/>
                <a:gd name="connsiteY134" fmla="*/ 3276600 h 3298244"/>
                <a:gd name="connsiteX135" fmla="*/ 662940 w 1722120"/>
                <a:gd name="connsiteY135" fmla="*/ 3289935 h 3298244"/>
                <a:gd name="connsiteX136" fmla="*/ 438150 w 1722120"/>
                <a:gd name="connsiteY136" fmla="*/ 3286125 h 3298244"/>
                <a:gd name="connsiteX137" fmla="*/ 308610 w 1722120"/>
                <a:gd name="connsiteY137" fmla="*/ 3280410 h 3298244"/>
                <a:gd name="connsiteX0" fmla="*/ 308610 w 1722120"/>
                <a:gd name="connsiteY0" fmla="*/ 3280410 h 3298244"/>
                <a:gd name="connsiteX1" fmla="*/ 300990 w 1722120"/>
                <a:gd name="connsiteY1" fmla="*/ 3219450 h 3298244"/>
                <a:gd name="connsiteX2" fmla="*/ 297180 w 1722120"/>
                <a:gd name="connsiteY2" fmla="*/ 3173730 h 3298244"/>
                <a:gd name="connsiteX3" fmla="*/ 291465 w 1722120"/>
                <a:gd name="connsiteY3" fmla="*/ 3095625 h 3298244"/>
                <a:gd name="connsiteX4" fmla="*/ 289560 w 1722120"/>
                <a:gd name="connsiteY4" fmla="*/ 3055620 h 3298244"/>
                <a:gd name="connsiteX5" fmla="*/ 278130 w 1722120"/>
                <a:gd name="connsiteY5" fmla="*/ 2947035 h 3298244"/>
                <a:gd name="connsiteX6" fmla="*/ 266700 w 1722120"/>
                <a:gd name="connsiteY6" fmla="*/ 2813685 h 3298244"/>
                <a:gd name="connsiteX7" fmla="*/ 255270 w 1722120"/>
                <a:gd name="connsiteY7" fmla="*/ 2733675 h 3298244"/>
                <a:gd name="connsiteX8" fmla="*/ 249555 w 1722120"/>
                <a:gd name="connsiteY8" fmla="*/ 2640330 h 3298244"/>
                <a:gd name="connsiteX9" fmla="*/ 236220 w 1722120"/>
                <a:gd name="connsiteY9" fmla="*/ 2575560 h 3298244"/>
                <a:gd name="connsiteX10" fmla="*/ 228600 w 1722120"/>
                <a:gd name="connsiteY10" fmla="*/ 2423160 h 3298244"/>
                <a:gd name="connsiteX11" fmla="*/ 213360 w 1722120"/>
                <a:gd name="connsiteY11" fmla="*/ 2324100 h 3298244"/>
                <a:gd name="connsiteX12" fmla="*/ 205740 w 1722120"/>
                <a:gd name="connsiteY12" fmla="*/ 2270760 h 3298244"/>
                <a:gd name="connsiteX13" fmla="*/ 179070 w 1722120"/>
                <a:gd name="connsiteY13" fmla="*/ 1844040 h 3298244"/>
                <a:gd name="connsiteX14" fmla="*/ 190500 w 1722120"/>
                <a:gd name="connsiteY14" fmla="*/ 1143000 h 3298244"/>
                <a:gd name="connsiteX15" fmla="*/ 182880 w 1722120"/>
                <a:gd name="connsiteY15" fmla="*/ 1120140 h 3298244"/>
                <a:gd name="connsiteX16" fmla="*/ 167640 w 1722120"/>
                <a:gd name="connsiteY16" fmla="*/ 1059180 h 3298244"/>
                <a:gd name="connsiteX17" fmla="*/ 160020 w 1722120"/>
                <a:gd name="connsiteY17" fmla="*/ 1036320 h 3298244"/>
                <a:gd name="connsiteX18" fmla="*/ 114300 w 1722120"/>
                <a:gd name="connsiteY18" fmla="*/ 990600 h 3298244"/>
                <a:gd name="connsiteX19" fmla="*/ 99060 w 1722120"/>
                <a:gd name="connsiteY19" fmla="*/ 967740 h 3298244"/>
                <a:gd name="connsiteX20" fmla="*/ 53340 w 1722120"/>
                <a:gd name="connsiteY20" fmla="*/ 922020 h 3298244"/>
                <a:gd name="connsiteX21" fmla="*/ 30480 w 1722120"/>
                <a:gd name="connsiteY21" fmla="*/ 876300 h 3298244"/>
                <a:gd name="connsiteX22" fmla="*/ 7620 w 1722120"/>
                <a:gd name="connsiteY22" fmla="*/ 830580 h 3298244"/>
                <a:gd name="connsiteX23" fmla="*/ 0 w 1722120"/>
                <a:gd name="connsiteY23" fmla="*/ 769620 h 3298244"/>
                <a:gd name="connsiteX24" fmla="*/ 15240 w 1722120"/>
                <a:gd name="connsiteY24" fmla="*/ 708660 h 3298244"/>
                <a:gd name="connsiteX25" fmla="*/ 30480 w 1722120"/>
                <a:gd name="connsiteY25" fmla="*/ 685800 h 3298244"/>
                <a:gd name="connsiteX26" fmla="*/ 53340 w 1722120"/>
                <a:gd name="connsiteY26" fmla="*/ 640080 h 3298244"/>
                <a:gd name="connsiteX27" fmla="*/ 68580 w 1722120"/>
                <a:gd name="connsiteY27" fmla="*/ 548640 h 3298244"/>
                <a:gd name="connsiteX28" fmla="*/ 76200 w 1722120"/>
                <a:gd name="connsiteY28" fmla="*/ 525780 h 3298244"/>
                <a:gd name="connsiteX29" fmla="*/ 91440 w 1722120"/>
                <a:gd name="connsiteY29" fmla="*/ 502920 h 3298244"/>
                <a:gd name="connsiteX30" fmla="*/ 99060 w 1722120"/>
                <a:gd name="connsiteY30" fmla="*/ 472440 h 3298244"/>
                <a:gd name="connsiteX31" fmla="*/ 160020 w 1722120"/>
                <a:gd name="connsiteY31" fmla="*/ 457200 h 3298244"/>
                <a:gd name="connsiteX32" fmla="*/ 167640 w 1722120"/>
                <a:gd name="connsiteY32" fmla="*/ 434340 h 3298244"/>
                <a:gd name="connsiteX33" fmla="*/ 175260 w 1722120"/>
                <a:gd name="connsiteY33" fmla="*/ 342900 h 3298244"/>
                <a:gd name="connsiteX34" fmla="*/ 220980 w 1722120"/>
                <a:gd name="connsiteY34" fmla="*/ 327660 h 3298244"/>
                <a:gd name="connsiteX35" fmla="*/ 243840 w 1722120"/>
                <a:gd name="connsiteY35" fmla="*/ 320040 h 3298244"/>
                <a:gd name="connsiteX36" fmla="*/ 266700 w 1722120"/>
                <a:gd name="connsiteY36" fmla="*/ 312420 h 3298244"/>
                <a:gd name="connsiteX37" fmla="*/ 289560 w 1722120"/>
                <a:gd name="connsiteY37" fmla="*/ 297180 h 3298244"/>
                <a:gd name="connsiteX38" fmla="*/ 335280 w 1722120"/>
                <a:gd name="connsiteY38" fmla="*/ 281940 h 3298244"/>
                <a:gd name="connsiteX39" fmla="*/ 358140 w 1722120"/>
                <a:gd name="connsiteY39" fmla="*/ 274320 h 3298244"/>
                <a:gd name="connsiteX40" fmla="*/ 381000 w 1722120"/>
                <a:gd name="connsiteY40" fmla="*/ 266700 h 3298244"/>
                <a:gd name="connsiteX41" fmla="*/ 403860 w 1722120"/>
                <a:gd name="connsiteY41" fmla="*/ 259080 h 3298244"/>
                <a:gd name="connsiteX42" fmla="*/ 434340 w 1722120"/>
                <a:gd name="connsiteY42" fmla="*/ 251460 h 3298244"/>
                <a:gd name="connsiteX43" fmla="*/ 510540 w 1722120"/>
                <a:gd name="connsiteY43" fmla="*/ 228600 h 3298244"/>
                <a:gd name="connsiteX44" fmla="*/ 533400 w 1722120"/>
                <a:gd name="connsiteY44" fmla="*/ 251460 h 3298244"/>
                <a:gd name="connsiteX45" fmla="*/ 563880 w 1722120"/>
                <a:gd name="connsiteY45" fmla="*/ 297180 h 3298244"/>
                <a:gd name="connsiteX46" fmla="*/ 556260 w 1722120"/>
                <a:gd name="connsiteY46" fmla="*/ 358140 h 3298244"/>
                <a:gd name="connsiteX47" fmla="*/ 548640 w 1722120"/>
                <a:gd name="connsiteY47" fmla="*/ 381000 h 3298244"/>
                <a:gd name="connsiteX48" fmla="*/ 556260 w 1722120"/>
                <a:gd name="connsiteY48" fmla="*/ 449580 h 3298244"/>
                <a:gd name="connsiteX49" fmla="*/ 670560 w 1722120"/>
                <a:gd name="connsiteY49" fmla="*/ 434340 h 3298244"/>
                <a:gd name="connsiteX50" fmla="*/ 701040 w 1722120"/>
                <a:gd name="connsiteY50" fmla="*/ 419100 h 3298244"/>
                <a:gd name="connsiteX51" fmla="*/ 746760 w 1722120"/>
                <a:gd name="connsiteY51" fmla="*/ 403860 h 3298244"/>
                <a:gd name="connsiteX52" fmla="*/ 792480 w 1722120"/>
                <a:gd name="connsiteY52" fmla="*/ 388620 h 3298244"/>
                <a:gd name="connsiteX53" fmla="*/ 815340 w 1722120"/>
                <a:gd name="connsiteY53" fmla="*/ 381000 h 3298244"/>
                <a:gd name="connsiteX54" fmla="*/ 822960 w 1722120"/>
                <a:gd name="connsiteY54" fmla="*/ 358140 h 3298244"/>
                <a:gd name="connsiteX55" fmla="*/ 845820 w 1722120"/>
                <a:gd name="connsiteY55" fmla="*/ 335280 h 3298244"/>
                <a:gd name="connsiteX56" fmla="*/ 861060 w 1722120"/>
                <a:gd name="connsiteY56" fmla="*/ 312420 h 3298244"/>
                <a:gd name="connsiteX57" fmla="*/ 838200 w 1722120"/>
                <a:gd name="connsiteY57" fmla="*/ 259080 h 3298244"/>
                <a:gd name="connsiteX58" fmla="*/ 815340 w 1722120"/>
                <a:gd name="connsiteY58" fmla="*/ 251460 h 3298244"/>
                <a:gd name="connsiteX59" fmla="*/ 838200 w 1722120"/>
                <a:gd name="connsiteY59" fmla="*/ 228600 h 3298244"/>
                <a:gd name="connsiteX60" fmla="*/ 853440 w 1722120"/>
                <a:gd name="connsiteY60" fmla="*/ 205740 h 3298244"/>
                <a:gd name="connsiteX61" fmla="*/ 876300 w 1722120"/>
                <a:gd name="connsiteY61" fmla="*/ 198120 h 3298244"/>
                <a:gd name="connsiteX62" fmla="*/ 929640 w 1722120"/>
                <a:gd name="connsiteY62" fmla="*/ 160020 h 3298244"/>
                <a:gd name="connsiteX63" fmla="*/ 952500 w 1722120"/>
                <a:gd name="connsiteY63" fmla="*/ 152400 h 3298244"/>
                <a:gd name="connsiteX64" fmla="*/ 990600 w 1722120"/>
                <a:gd name="connsiteY64" fmla="*/ 106680 h 3298244"/>
                <a:gd name="connsiteX65" fmla="*/ 1013460 w 1722120"/>
                <a:gd name="connsiteY65" fmla="*/ 99060 h 3298244"/>
                <a:gd name="connsiteX66" fmla="*/ 1036320 w 1722120"/>
                <a:gd name="connsiteY66" fmla="*/ 83820 h 3298244"/>
                <a:gd name="connsiteX67" fmla="*/ 1059180 w 1722120"/>
                <a:gd name="connsiteY67" fmla="*/ 76200 h 3298244"/>
                <a:gd name="connsiteX68" fmla="*/ 1082040 w 1722120"/>
                <a:gd name="connsiteY68" fmla="*/ 60960 h 3298244"/>
                <a:gd name="connsiteX69" fmla="*/ 1112520 w 1722120"/>
                <a:gd name="connsiteY69" fmla="*/ 53340 h 3298244"/>
                <a:gd name="connsiteX70" fmla="*/ 1158240 w 1722120"/>
                <a:gd name="connsiteY70" fmla="*/ 38100 h 3298244"/>
                <a:gd name="connsiteX71" fmla="*/ 1181100 w 1722120"/>
                <a:gd name="connsiteY71" fmla="*/ 15240 h 3298244"/>
                <a:gd name="connsiteX72" fmla="*/ 1264920 w 1722120"/>
                <a:gd name="connsiteY72" fmla="*/ 0 h 3298244"/>
                <a:gd name="connsiteX73" fmla="*/ 1363980 w 1722120"/>
                <a:gd name="connsiteY73" fmla="*/ 7620 h 3298244"/>
                <a:gd name="connsiteX74" fmla="*/ 1386840 w 1722120"/>
                <a:gd name="connsiteY74" fmla="*/ 22860 h 3298244"/>
                <a:gd name="connsiteX75" fmla="*/ 1409700 w 1722120"/>
                <a:gd name="connsiteY75" fmla="*/ 30480 h 3298244"/>
                <a:gd name="connsiteX76" fmla="*/ 1432560 w 1722120"/>
                <a:gd name="connsiteY76" fmla="*/ 45720 h 3298244"/>
                <a:gd name="connsiteX77" fmla="*/ 1485900 w 1722120"/>
                <a:gd name="connsiteY77" fmla="*/ 68580 h 3298244"/>
                <a:gd name="connsiteX78" fmla="*/ 1531620 w 1722120"/>
                <a:gd name="connsiteY78" fmla="*/ 91440 h 3298244"/>
                <a:gd name="connsiteX79" fmla="*/ 1554480 w 1722120"/>
                <a:gd name="connsiteY79" fmla="*/ 114300 h 3298244"/>
                <a:gd name="connsiteX80" fmla="*/ 1577340 w 1722120"/>
                <a:gd name="connsiteY80" fmla="*/ 129540 h 3298244"/>
                <a:gd name="connsiteX81" fmla="*/ 1615440 w 1722120"/>
                <a:gd name="connsiteY81" fmla="*/ 167640 h 3298244"/>
                <a:gd name="connsiteX82" fmla="*/ 1630680 w 1722120"/>
                <a:gd name="connsiteY82" fmla="*/ 190500 h 3298244"/>
                <a:gd name="connsiteX83" fmla="*/ 1638300 w 1722120"/>
                <a:gd name="connsiteY83" fmla="*/ 266700 h 3298244"/>
                <a:gd name="connsiteX84" fmla="*/ 1645920 w 1722120"/>
                <a:gd name="connsiteY84" fmla="*/ 297180 h 3298244"/>
                <a:gd name="connsiteX85" fmla="*/ 1668780 w 1722120"/>
                <a:gd name="connsiteY85" fmla="*/ 320040 h 3298244"/>
                <a:gd name="connsiteX86" fmla="*/ 1699260 w 1722120"/>
                <a:gd name="connsiteY86" fmla="*/ 365760 h 3298244"/>
                <a:gd name="connsiteX87" fmla="*/ 1714500 w 1722120"/>
                <a:gd name="connsiteY87" fmla="*/ 388620 h 3298244"/>
                <a:gd name="connsiteX88" fmla="*/ 1722120 w 1722120"/>
                <a:gd name="connsiteY88" fmla="*/ 411480 h 3298244"/>
                <a:gd name="connsiteX89" fmla="*/ 1699260 w 1722120"/>
                <a:gd name="connsiteY89" fmla="*/ 502920 h 3298244"/>
                <a:gd name="connsiteX90" fmla="*/ 1691640 w 1722120"/>
                <a:gd name="connsiteY90" fmla="*/ 525780 h 3298244"/>
                <a:gd name="connsiteX91" fmla="*/ 1684020 w 1722120"/>
                <a:gd name="connsiteY91" fmla="*/ 579120 h 3298244"/>
                <a:gd name="connsiteX92" fmla="*/ 1668780 w 1722120"/>
                <a:gd name="connsiteY92" fmla="*/ 624840 h 3298244"/>
                <a:gd name="connsiteX93" fmla="*/ 1661160 w 1722120"/>
                <a:gd name="connsiteY93" fmla="*/ 647700 h 3298244"/>
                <a:gd name="connsiteX94" fmla="*/ 1653540 w 1722120"/>
                <a:gd name="connsiteY94" fmla="*/ 670560 h 3298244"/>
                <a:gd name="connsiteX95" fmla="*/ 1615440 w 1722120"/>
                <a:gd name="connsiteY95" fmla="*/ 739140 h 3298244"/>
                <a:gd name="connsiteX96" fmla="*/ 1569720 w 1722120"/>
                <a:gd name="connsiteY96" fmla="*/ 762000 h 3298244"/>
                <a:gd name="connsiteX97" fmla="*/ 1470660 w 1722120"/>
                <a:gd name="connsiteY97" fmla="*/ 754380 h 3298244"/>
                <a:gd name="connsiteX98" fmla="*/ 1424940 w 1722120"/>
                <a:gd name="connsiteY98" fmla="*/ 739140 h 3298244"/>
                <a:gd name="connsiteX99" fmla="*/ 1394460 w 1722120"/>
                <a:gd name="connsiteY99" fmla="*/ 731520 h 3298244"/>
                <a:gd name="connsiteX100" fmla="*/ 1234440 w 1722120"/>
                <a:gd name="connsiteY100" fmla="*/ 739140 h 3298244"/>
                <a:gd name="connsiteX101" fmla="*/ 1219200 w 1722120"/>
                <a:gd name="connsiteY101" fmla="*/ 762000 h 3298244"/>
                <a:gd name="connsiteX102" fmla="*/ 1196340 w 1722120"/>
                <a:gd name="connsiteY102" fmla="*/ 784860 h 3298244"/>
                <a:gd name="connsiteX103" fmla="*/ 1150620 w 1722120"/>
                <a:gd name="connsiteY103" fmla="*/ 815340 h 3298244"/>
                <a:gd name="connsiteX104" fmla="*/ 1127760 w 1722120"/>
                <a:gd name="connsiteY104" fmla="*/ 830580 h 3298244"/>
                <a:gd name="connsiteX105" fmla="*/ 1104900 w 1722120"/>
                <a:gd name="connsiteY105" fmla="*/ 853440 h 3298244"/>
                <a:gd name="connsiteX106" fmla="*/ 1074420 w 1722120"/>
                <a:gd name="connsiteY106" fmla="*/ 899160 h 3298244"/>
                <a:gd name="connsiteX107" fmla="*/ 1051560 w 1722120"/>
                <a:gd name="connsiteY107" fmla="*/ 914400 h 3298244"/>
                <a:gd name="connsiteX108" fmla="*/ 1036320 w 1722120"/>
                <a:gd name="connsiteY108" fmla="*/ 937260 h 3298244"/>
                <a:gd name="connsiteX109" fmla="*/ 998220 w 1722120"/>
                <a:gd name="connsiteY109" fmla="*/ 982980 h 3298244"/>
                <a:gd name="connsiteX110" fmla="*/ 982980 w 1722120"/>
                <a:gd name="connsiteY110" fmla="*/ 1028700 h 3298244"/>
                <a:gd name="connsiteX111" fmla="*/ 967740 w 1722120"/>
                <a:gd name="connsiteY111" fmla="*/ 1059180 h 3298244"/>
                <a:gd name="connsiteX112" fmla="*/ 952500 w 1722120"/>
                <a:gd name="connsiteY112" fmla="*/ 1104900 h 3298244"/>
                <a:gd name="connsiteX113" fmla="*/ 929640 w 1722120"/>
                <a:gd name="connsiteY113" fmla="*/ 1150620 h 3298244"/>
                <a:gd name="connsiteX114" fmla="*/ 914400 w 1722120"/>
                <a:gd name="connsiteY114" fmla="*/ 1173480 h 3298244"/>
                <a:gd name="connsiteX115" fmla="*/ 922020 w 1722120"/>
                <a:gd name="connsiteY115" fmla="*/ 1203960 h 3298244"/>
                <a:gd name="connsiteX116" fmla="*/ 967740 w 1722120"/>
                <a:gd name="connsiteY116" fmla="*/ 1232535 h 3298244"/>
                <a:gd name="connsiteX117" fmla="*/ 982980 w 1722120"/>
                <a:gd name="connsiteY117" fmla="*/ 1325880 h 3298244"/>
                <a:gd name="connsiteX118" fmla="*/ 967740 w 1722120"/>
                <a:gd name="connsiteY118" fmla="*/ 1371600 h 3298244"/>
                <a:gd name="connsiteX119" fmla="*/ 937260 w 1722120"/>
                <a:gd name="connsiteY119" fmla="*/ 1417320 h 3298244"/>
                <a:gd name="connsiteX120" fmla="*/ 922020 w 1722120"/>
                <a:gd name="connsiteY120" fmla="*/ 1463040 h 3298244"/>
                <a:gd name="connsiteX121" fmla="*/ 891540 w 1722120"/>
                <a:gd name="connsiteY121" fmla="*/ 1508760 h 3298244"/>
                <a:gd name="connsiteX122" fmla="*/ 853440 w 1722120"/>
                <a:gd name="connsiteY122" fmla="*/ 1554480 h 3298244"/>
                <a:gd name="connsiteX123" fmla="*/ 845820 w 1722120"/>
                <a:gd name="connsiteY123" fmla="*/ 1584960 h 3298244"/>
                <a:gd name="connsiteX124" fmla="*/ 830580 w 1722120"/>
                <a:gd name="connsiteY124" fmla="*/ 1706880 h 3298244"/>
                <a:gd name="connsiteX125" fmla="*/ 815340 w 1722120"/>
                <a:gd name="connsiteY125" fmla="*/ 1729740 h 3298244"/>
                <a:gd name="connsiteX126" fmla="*/ 807720 w 1722120"/>
                <a:gd name="connsiteY126" fmla="*/ 1760220 h 3298244"/>
                <a:gd name="connsiteX127" fmla="*/ 796290 w 1722120"/>
                <a:gd name="connsiteY127" fmla="*/ 1935480 h 3298244"/>
                <a:gd name="connsiteX128" fmla="*/ 788670 w 1722120"/>
                <a:gd name="connsiteY128" fmla="*/ 2002155 h 3298244"/>
                <a:gd name="connsiteX129" fmla="*/ 788670 w 1722120"/>
                <a:gd name="connsiteY129" fmla="*/ 2114550 h 3298244"/>
                <a:gd name="connsiteX130" fmla="*/ 792480 w 1722120"/>
                <a:gd name="connsiteY130" fmla="*/ 2202180 h 3298244"/>
                <a:gd name="connsiteX131" fmla="*/ 815340 w 1722120"/>
                <a:gd name="connsiteY131" fmla="*/ 2541270 h 3298244"/>
                <a:gd name="connsiteX132" fmla="*/ 828675 w 1722120"/>
                <a:gd name="connsiteY132" fmla="*/ 2798445 h 3298244"/>
                <a:gd name="connsiteX133" fmla="*/ 828675 w 1722120"/>
                <a:gd name="connsiteY133" fmla="*/ 3055620 h 3298244"/>
                <a:gd name="connsiteX134" fmla="*/ 822960 w 1722120"/>
                <a:gd name="connsiteY134" fmla="*/ 3276600 h 3298244"/>
                <a:gd name="connsiteX135" fmla="*/ 662940 w 1722120"/>
                <a:gd name="connsiteY135" fmla="*/ 3289935 h 3298244"/>
                <a:gd name="connsiteX136" fmla="*/ 438150 w 1722120"/>
                <a:gd name="connsiteY136" fmla="*/ 3286125 h 3298244"/>
                <a:gd name="connsiteX137" fmla="*/ 308610 w 1722120"/>
                <a:gd name="connsiteY137" fmla="*/ 3280410 h 3298244"/>
                <a:gd name="connsiteX0" fmla="*/ 308610 w 1722120"/>
                <a:gd name="connsiteY0" fmla="*/ 3280410 h 3298244"/>
                <a:gd name="connsiteX1" fmla="*/ 300990 w 1722120"/>
                <a:gd name="connsiteY1" fmla="*/ 3219450 h 3298244"/>
                <a:gd name="connsiteX2" fmla="*/ 297180 w 1722120"/>
                <a:gd name="connsiteY2" fmla="*/ 3173730 h 3298244"/>
                <a:gd name="connsiteX3" fmla="*/ 291465 w 1722120"/>
                <a:gd name="connsiteY3" fmla="*/ 3095625 h 3298244"/>
                <a:gd name="connsiteX4" fmla="*/ 289560 w 1722120"/>
                <a:gd name="connsiteY4" fmla="*/ 3055620 h 3298244"/>
                <a:gd name="connsiteX5" fmla="*/ 278130 w 1722120"/>
                <a:gd name="connsiteY5" fmla="*/ 2947035 h 3298244"/>
                <a:gd name="connsiteX6" fmla="*/ 266700 w 1722120"/>
                <a:gd name="connsiteY6" fmla="*/ 2813685 h 3298244"/>
                <a:gd name="connsiteX7" fmla="*/ 255270 w 1722120"/>
                <a:gd name="connsiteY7" fmla="*/ 2733675 h 3298244"/>
                <a:gd name="connsiteX8" fmla="*/ 234315 w 1722120"/>
                <a:gd name="connsiteY8" fmla="*/ 2640330 h 3298244"/>
                <a:gd name="connsiteX9" fmla="*/ 236220 w 1722120"/>
                <a:gd name="connsiteY9" fmla="*/ 2575560 h 3298244"/>
                <a:gd name="connsiteX10" fmla="*/ 228600 w 1722120"/>
                <a:gd name="connsiteY10" fmla="*/ 2423160 h 3298244"/>
                <a:gd name="connsiteX11" fmla="*/ 213360 w 1722120"/>
                <a:gd name="connsiteY11" fmla="*/ 2324100 h 3298244"/>
                <a:gd name="connsiteX12" fmla="*/ 205740 w 1722120"/>
                <a:gd name="connsiteY12" fmla="*/ 2270760 h 3298244"/>
                <a:gd name="connsiteX13" fmla="*/ 179070 w 1722120"/>
                <a:gd name="connsiteY13" fmla="*/ 1844040 h 3298244"/>
                <a:gd name="connsiteX14" fmla="*/ 190500 w 1722120"/>
                <a:gd name="connsiteY14" fmla="*/ 1143000 h 3298244"/>
                <a:gd name="connsiteX15" fmla="*/ 182880 w 1722120"/>
                <a:gd name="connsiteY15" fmla="*/ 1120140 h 3298244"/>
                <a:gd name="connsiteX16" fmla="*/ 167640 w 1722120"/>
                <a:gd name="connsiteY16" fmla="*/ 1059180 h 3298244"/>
                <a:gd name="connsiteX17" fmla="*/ 160020 w 1722120"/>
                <a:gd name="connsiteY17" fmla="*/ 1036320 h 3298244"/>
                <a:gd name="connsiteX18" fmla="*/ 114300 w 1722120"/>
                <a:gd name="connsiteY18" fmla="*/ 990600 h 3298244"/>
                <a:gd name="connsiteX19" fmla="*/ 99060 w 1722120"/>
                <a:gd name="connsiteY19" fmla="*/ 967740 h 3298244"/>
                <a:gd name="connsiteX20" fmla="*/ 53340 w 1722120"/>
                <a:gd name="connsiteY20" fmla="*/ 922020 h 3298244"/>
                <a:gd name="connsiteX21" fmla="*/ 30480 w 1722120"/>
                <a:gd name="connsiteY21" fmla="*/ 876300 h 3298244"/>
                <a:gd name="connsiteX22" fmla="*/ 7620 w 1722120"/>
                <a:gd name="connsiteY22" fmla="*/ 830580 h 3298244"/>
                <a:gd name="connsiteX23" fmla="*/ 0 w 1722120"/>
                <a:gd name="connsiteY23" fmla="*/ 769620 h 3298244"/>
                <a:gd name="connsiteX24" fmla="*/ 15240 w 1722120"/>
                <a:gd name="connsiteY24" fmla="*/ 708660 h 3298244"/>
                <a:gd name="connsiteX25" fmla="*/ 30480 w 1722120"/>
                <a:gd name="connsiteY25" fmla="*/ 685800 h 3298244"/>
                <a:gd name="connsiteX26" fmla="*/ 53340 w 1722120"/>
                <a:gd name="connsiteY26" fmla="*/ 640080 h 3298244"/>
                <a:gd name="connsiteX27" fmla="*/ 68580 w 1722120"/>
                <a:gd name="connsiteY27" fmla="*/ 548640 h 3298244"/>
                <a:gd name="connsiteX28" fmla="*/ 76200 w 1722120"/>
                <a:gd name="connsiteY28" fmla="*/ 525780 h 3298244"/>
                <a:gd name="connsiteX29" fmla="*/ 91440 w 1722120"/>
                <a:gd name="connsiteY29" fmla="*/ 502920 h 3298244"/>
                <a:gd name="connsiteX30" fmla="*/ 99060 w 1722120"/>
                <a:gd name="connsiteY30" fmla="*/ 472440 h 3298244"/>
                <a:gd name="connsiteX31" fmla="*/ 160020 w 1722120"/>
                <a:gd name="connsiteY31" fmla="*/ 457200 h 3298244"/>
                <a:gd name="connsiteX32" fmla="*/ 167640 w 1722120"/>
                <a:gd name="connsiteY32" fmla="*/ 434340 h 3298244"/>
                <a:gd name="connsiteX33" fmla="*/ 175260 w 1722120"/>
                <a:gd name="connsiteY33" fmla="*/ 342900 h 3298244"/>
                <a:gd name="connsiteX34" fmla="*/ 220980 w 1722120"/>
                <a:gd name="connsiteY34" fmla="*/ 327660 h 3298244"/>
                <a:gd name="connsiteX35" fmla="*/ 243840 w 1722120"/>
                <a:gd name="connsiteY35" fmla="*/ 320040 h 3298244"/>
                <a:gd name="connsiteX36" fmla="*/ 266700 w 1722120"/>
                <a:gd name="connsiteY36" fmla="*/ 312420 h 3298244"/>
                <a:gd name="connsiteX37" fmla="*/ 289560 w 1722120"/>
                <a:gd name="connsiteY37" fmla="*/ 297180 h 3298244"/>
                <a:gd name="connsiteX38" fmla="*/ 335280 w 1722120"/>
                <a:gd name="connsiteY38" fmla="*/ 281940 h 3298244"/>
                <a:gd name="connsiteX39" fmla="*/ 358140 w 1722120"/>
                <a:gd name="connsiteY39" fmla="*/ 274320 h 3298244"/>
                <a:gd name="connsiteX40" fmla="*/ 381000 w 1722120"/>
                <a:gd name="connsiteY40" fmla="*/ 266700 h 3298244"/>
                <a:gd name="connsiteX41" fmla="*/ 403860 w 1722120"/>
                <a:gd name="connsiteY41" fmla="*/ 259080 h 3298244"/>
                <a:gd name="connsiteX42" fmla="*/ 434340 w 1722120"/>
                <a:gd name="connsiteY42" fmla="*/ 251460 h 3298244"/>
                <a:gd name="connsiteX43" fmla="*/ 510540 w 1722120"/>
                <a:gd name="connsiteY43" fmla="*/ 228600 h 3298244"/>
                <a:gd name="connsiteX44" fmla="*/ 533400 w 1722120"/>
                <a:gd name="connsiteY44" fmla="*/ 251460 h 3298244"/>
                <a:gd name="connsiteX45" fmla="*/ 563880 w 1722120"/>
                <a:gd name="connsiteY45" fmla="*/ 297180 h 3298244"/>
                <a:gd name="connsiteX46" fmla="*/ 556260 w 1722120"/>
                <a:gd name="connsiteY46" fmla="*/ 358140 h 3298244"/>
                <a:gd name="connsiteX47" fmla="*/ 548640 w 1722120"/>
                <a:gd name="connsiteY47" fmla="*/ 381000 h 3298244"/>
                <a:gd name="connsiteX48" fmla="*/ 556260 w 1722120"/>
                <a:gd name="connsiteY48" fmla="*/ 449580 h 3298244"/>
                <a:gd name="connsiteX49" fmla="*/ 670560 w 1722120"/>
                <a:gd name="connsiteY49" fmla="*/ 434340 h 3298244"/>
                <a:gd name="connsiteX50" fmla="*/ 701040 w 1722120"/>
                <a:gd name="connsiteY50" fmla="*/ 419100 h 3298244"/>
                <a:gd name="connsiteX51" fmla="*/ 746760 w 1722120"/>
                <a:gd name="connsiteY51" fmla="*/ 403860 h 3298244"/>
                <a:gd name="connsiteX52" fmla="*/ 792480 w 1722120"/>
                <a:gd name="connsiteY52" fmla="*/ 388620 h 3298244"/>
                <a:gd name="connsiteX53" fmla="*/ 815340 w 1722120"/>
                <a:gd name="connsiteY53" fmla="*/ 381000 h 3298244"/>
                <a:gd name="connsiteX54" fmla="*/ 822960 w 1722120"/>
                <a:gd name="connsiteY54" fmla="*/ 358140 h 3298244"/>
                <a:gd name="connsiteX55" fmla="*/ 845820 w 1722120"/>
                <a:gd name="connsiteY55" fmla="*/ 335280 h 3298244"/>
                <a:gd name="connsiteX56" fmla="*/ 861060 w 1722120"/>
                <a:gd name="connsiteY56" fmla="*/ 312420 h 3298244"/>
                <a:gd name="connsiteX57" fmla="*/ 838200 w 1722120"/>
                <a:gd name="connsiteY57" fmla="*/ 259080 h 3298244"/>
                <a:gd name="connsiteX58" fmla="*/ 815340 w 1722120"/>
                <a:gd name="connsiteY58" fmla="*/ 251460 h 3298244"/>
                <a:gd name="connsiteX59" fmla="*/ 838200 w 1722120"/>
                <a:gd name="connsiteY59" fmla="*/ 228600 h 3298244"/>
                <a:gd name="connsiteX60" fmla="*/ 853440 w 1722120"/>
                <a:gd name="connsiteY60" fmla="*/ 205740 h 3298244"/>
                <a:gd name="connsiteX61" fmla="*/ 876300 w 1722120"/>
                <a:gd name="connsiteY61" fmla="*/ 198120 h 3298244"/>
                <a:gd name="connsiteX62" fmla="*/ 929640 w 1722120"/>
                <a:gd name="connsiteY62" fmla="*/ 160020 h 3298244"/>
                <a:gd name="connsiteX63" fmla="*/ 952500 w 1722120"/>
                <a:gd name="connsiteY63" fmla="*/ 152400 h 3298244"/>
                <a:gd name="connsiteX64" fmla="*/ 990600 w 1722120"/>
                <a:gd name="connsiteY64" fmla="*/ 106680 h 3298244"/>
                <a:gd name="connsiteX65" fmla="*/ 1013460 w 1722120"/>
                <a:gd name="connsiteY65" fmla="*/ 99060 h 3298244"/>
                <a:gd name="connsiteX66" fmla="*/ 1036320 w 1722120"/>
                <a:gd name="connsiteY66" fmla="*/ 83820 h 3298244"/>
                <a:gd name="connsiteX67" fmla="*/ 1059180 w 1722120"/>
                <a:gd name="connsiteY67" fmla="*/ 76200 h 3298244"/>
                <a:gd name="connsiteX68" fmla="*/ 1082040 w 1722120"/>
                <a:gd name="connsiteY68" fmla="*/ 60960 h 3298244"/>
                <a:gd name="connsiteX69" fmla="*/ 1112520 w 1722120"/>
                <a:gd name="connsiteY69" fmla="*/ 53340 h 3298244"/>
                <a:gd name="connsiteX70" fmla="*/ 1158240 w 1722120"/>
                <a:gd name="connsiteY70" fmla="*/ 38100 h 3298244"/>
                <a:gd name="connsiteX71" fmla="*/ 1181100 w 1722120"/>
                <a:gd name="connsiteY71" fmla="*/ 15240 h 3298244"/>
                <a:gd name="connsiteX72" fmla="*/ 1264920 w 1722120"/>
                <a:gd name="connsiteY72" fmla="*/ 0 h 3298244"/>
                <a:gd name="connsiteX73" fmla="*/ 1363980 w 1722120"/>
                <a:gd name="connsiteY73" fmla="*/ 7620 h 3298244"/>
                <a:gd name="connsiteX74" fmla="*/ 1386840 w 1722120"/>
                <a:gd name="connsiteY74" fmla="*/ 22860 h 3298244"/>
                <a:gd name="connsiteX75" fmla="*/ 1409700 w 1722120"/>
                <a:gd name="connsiteY75" fmla="*/ 30480 h 3298244"/>
                <a:gd name="connsiteX76" fmla="*/ 1432560 w 1722120"/>
                <a:gd name="connsiteY76" fmla="*/ 45720 h 3298244"/>
                <a:gd name="connsiteX77" fmla="*/ 1485900 w 1722120"/>
                <a:gd name="connsiteY77" fmla="*/ 68580 h 3298244"/>
                <a:gd name="connsiteX78" fmla="*/ 1531620 w 1722120"/>
                <a:gd name="connsiteY78" fmla="*/ 91440 h 3298244"/>
                <a:gd name="connsiteX79" fmla="*/ 1554480 w 1722120"/>
                <a:gd name="connsiteY79" fmla="*/ 114300 h 3298244"/>
                <a:gd name="connsiteX80" fmla="*/ 1577340 w 1722120"/>
                <a:gd name="connsiteY80" fmla="*/ 129540 h 3298244"/>
                <a:gd name="connsiteX81" fmla="*/ 1615440 w 1722120"/>
                <a:gd name="connsiteY81" fmla="*/ 167640 h 3298244"/>
                <a:gd name="connsiteX82" fmla="*/ 1630680 w 1722120"/>
                <a:gd name="connsiteY82" fmla="*/ 190500 h 3298244"/>
                <a:gd name="connsiteX83" fmla="*/ 1638300 w 1722120"/>
                <a:gd name="connsiteY83" fmla="*/ 266700 h 3298244"/>
                <a:gd name="connsiteX84" fmla="*/ 1645920 w 1722120"/>
                <a:gd name="connsiteY84" fmla="*/ 297180 h 3298244"/>
                <a:gd name="connsiteX85" fmla="*/ 1668780 w 1722120"/>
                <a:gd name="connsiteY85" fmla="*/ 320040 h 3298244"/>
                <a:gd name="connsiteX86" fmla="*/ 1699260 w 1722120"/>
                <a:gd name="connsiteY86" fmla="*/ 365760 h 3298244"/>
                <a:gd name="connsiteX87" fmla="*/ 1714500 w 1722120"/>
                <a:gd name="connsiteY87" fmla="*/ 388620 h 3298244"/>
                <a:gd name="connsiteX88" fmla="*/ 1722120 w 1722120"/>
                <a:gd name="connsiteY88" fmla="*/ 411480 h 3298244"/>
                <a:gd name="connsiteX89" fmla="*/ 1699260 w 1722120"/>
                <a:gd name="connsiteY89" fmla="*/ 502920 h 3298244"/>
                <a:gd name="connsiteX90" fmla="*/ 1691640 w 1722120"/>
                <a:gd name="connsiteY90" fmla="*/ 525780 h 3298244"/>
                <a:gd name="connsiteX91" fmla="*/ 1684020 w 1722120"/>
                <a:gd name="connsiteY91" fmla="*/ 579120 h 3298244"/>
                <a:gd name="connsiteX92" fmla="*/ 1668780 w 1722120"/>
                <a:gd name="connsiteY92" fmla="*/ 624840 h 3298244"/>
                <a:gd name="connsiteX93" fmla="*/ 1661160 w 1722120"/>
                <a:gd name="connsiteY93" fmla="*/ 647700 h 3298244"/>
                <a:gd name="connsiteX94" fmla="*/ 1653540 w 1722120"/>
                <a:gd name="connsiteY94" fmla="*/ 670560 h 3298244"/>
                <a:gd name="connsiteX95" fmla="*/ 1615440 w 1722120"/>
                <a:gd name="connsiteY95" fmla="*/ 739140 h 3298244"/>
                <a:gd name="connsiteX96" fmla="*/ 1569720 w 1722120"/>
                <a:gd name="connsiteY96" fmla="*/ 762000 h 3298244"/>
                <a:gd name="connsiteX97" fmla="*/ 1470660 w 1722120"/>
                <a:gd name="connsiteY97" fmla="*/ 754380 h 3298244"/>
                <a:gd name="connsiteX98" fmla="*/ 1424940 w 1722120"/>
                <a:gd name="connsiteY98" fmla="*/ 739140 h 3298244"/>
                <a:gd name="connsiteX99" fmla="*/ 1394460 w 1722120"/>
                <a:gd name="connsiteY99" fmla="*/ 731520 h 3298244"/>
                <a:gd name="connsiteX100" fmla="*/ 1234440 w 1722120"/>
                <a:gd name="connsiteY100" fmla="*/ 739140 h 3298244"/>
                <a:gd name="connsiteX101" fmla="*/ 1219200 w 1722120"/>
                <a:gd name="connsiteY101" fmla="*/ 762000 h 3298244"/>
                <a:gd name="connsiteX102" fmla="*/ 1196340 w 1722120"/>
                <a:gd name="connsiteY102" fmla="*/ 784860 h 3298244"/>
                <a:gd name="connsiteX103" fmla="*/ 1150620 w 1722120"/>
                <a:gd name="connsiteY103" fmla="*/ 815340 h 3298244"/>
                <a:gd name="connsiteX104" fmla="*/ 1127760 w 1722120"/>
                <a:gd name="connsiteY104" fmla="*/ 830580 h 3298244"/>
                <a:gd name="connsiteX105" fmla="*/ 1104900 w 1722120"/>
                <a:gd name="connsiteY105" fmla="*/ 853440 h 3298244"/>
                <a:gd name="connsiteX106" fmla="*/ 1074420 w 1722120"/>
                <a:gd name="connsiteY106" fmla="*/ 899160 h 3298244"/>
                <a:gd name="connsiteX107" fmla="*/ 1051560 w 1722120"/>
                <a:gd name="connsiteY107" fmla="*/ 914400 h 3298244"/>
                <a:gd name="connsiteX108" fmla="*/ 1036320 w 1722120"/>
                <a:gd name="connsiteY108" fmla="*/ 937260 h 3298244"/>
                <a:gd name="connsiteX109" fmla="*/ 998220 w 1722120"/>
                <a:gd name="connsiteY109" fmla="*/ 982980 h 3298244"/>
                <a:gd name="connsiteX110" fmla="*/ 982980 w 1722120"/>
                <a:gd name="connsiteY110" fmla="*/ 1028700 h 3298244"/>
                <a:gd name="connsiteX111" fmla="*/ 967740 w 1722120"/>
                <a:gd name="connsiteY111" fmla="*/ 1059180 h 3298244"/>
                <a:gd name="connsiteX112" fmla="*/ 952500 w 1722120"/>
                <a:gd name="connsiteY112" fmla="*/ 1104900 h 3298244"/>
                <a:gd name="connsiteX113" fmla="*/ 929640 w 1722120"/>
                <a:gd name="connsiteY113" fmla="*/ 1150620 h 3298244"/>
                <a:gd name="connsiteX114" fmla="*/ 914400 w 1722120"/>
                <a:gd name="connsiteY114" fmla="*/ 1173480 h 3298244"/>
                <a:gd name="connsiteX115" fmla="*/ 922020 w 1722120"/>
                <a:gd name="connsiteY115" fmla="*/ 1203960 h 3298244"/>
                <a:gd name="connsiteX116" fmla="*/ 967740 w 1722120"/>
                <a:gd name="connsiteY116" fmla="*/ 1232535 h 3298244"/>
                <a:gd name="connsiteX117" fmla="*/ 982980 w 1722120"/>
                <a:gd name="connsiteY117" fmla="*/ 1325880 h 3298244"/>
                <a:gd name="connsiteX118" fmla="*/ 967740 w 1722120"/>
                <a:gd name="connsiteY118" fmla="*/ 1371600 h 3298244"/>
                <a:gd name="connsiteX119" fmla="*/ 937260 w 1722120"/>
                <a:gd name="connsiteY119" fmla="*/ 1417320 h 3298244"/>
                <a:gd name="connsiteX120" fmla="*/ 922020 w 1722120"/>
                <a:gd name="connsiteY120" fmla="*/ 1463040 h 3298244"/>
                <a:gd name="connsiteX121" fmla="*/ 891540 w 1722120"/>
                <a:gd name="connsiteY121" fmla="*/ 1508760 h 3298244"/>
                <a:gd name="connsiteX122" fmla="*/ 853440 w 1722120"/>
                <a:gd name="connsiteY122" fmla="*/ 1554480 h 3298244"/>
                <a:gd name="connsiteX123" fmla="*/ 845820 w 1722120"/>
                <a:gd name="connsiteY123" fmla="*/ 1584960 h 3298244"/>
                <a:gd name="connsiteX124" fmla="*/ 830580 w 1722120"/>
                <a:gd name="connsiteY124" fmla="*/ 1706880 h 3298244"/>
                <a:gd name="connsiteX125" fmla="*/ 815340 w 1722120"/>
                <a:gd name="connsiteY125" fmla="*/ 1729740 h 3298244"/>
                <a:gd name="connsiteX126" fmla="*/ 807720 w 1722120"/>
                <a:gd name="connsiteY126" fmla="*/ 1760220 h 3298244"/>
                <a:gd name="connsiteX127" fmla="*/ 796290 w 1722120"/>
                <a:gd name="connsiteY127" fmla="*/ 1935480 h 3298244"/>
                <a:gd name="connsiteX128" fmla="*/ 788670 w 1722120"/>
                <a:gd name="connsiteY128" fmla="*/ 2002155 h 3298244"/>
                <a:gd name="connsiteX129" fmla="*/ 788670 w 1722120"/>
                <a:gd name="connsiteY129" fmla="*/ 2114550 h 3298244"/>
                <a:gd name="connsiteX130" fmla="*/ 792480 w 1722120"/>
                <a:gd name="connsiteY130" fmla="*/ 2202180 h 3298244"/>
                <a:gd name="connsiteX131" fmla="*/ 815340 w 1722120"/>
                <a:gd name="connsiteY131" fmla="*/ 2541270 h 3298244"/>
                <a:gd name="connsiteX132" fmla="*/ 828675 w 1722120"/>
                <a:gd name="connsiteY132" fmla="*/ 2798445 h 3298244"/>
                <a:gd name="connsiteX133" fmla="*/ 828675 w 1722120"/>
                <a:gd name="connsiteY133" fmla="*/ 3055620 h 3298244"/>
                <a:gd name="connsiteX134" fmla="*/ 822960 w 1722120"/>
                <a:gd name="connsiteY134" fmla="*/ 3276600 h 3298244"/>
                <a:gd name="connsiteX135" fmla="*/ 662940 w 1722120"/>
                <a:gd name="connsiteY135" fmla="*/ 3289935 h 3298244"/>
                <a:gd name="connsiteX136" fmla="*/ 438150 w 1722120"/>
                <a:gd name="connsiteY136" fmla="*/ 3286125 h 3298244"/>
                <a:gd name="connsiteX137" fmla="*/ 308610 w 1722120"/>
                <a:gd name="connsiteY137" fmla="*/ 3280410 h 3298244"/>
                <a:gd name="connsiteX0" fmla="*/ 308610 w 1722120"/>
                <a:gd name="connsiteY0" fmla="*/ 3280410 h 3298244"/>
                <a:gd name="connsiteX1" fmla="*/ 300990 w 1722120"/>
                <a:gd name="connsiteY1" fmla="*/ 3219450 h 3298244"/>
                <a:gd name="connsiteX2" fmla="*/ 297180 w 1722120"/>
                <a:gd name="connsiteY2" fmla="*/ 3173730 h 3298244"/>
                <a:gd name="connsiteX3" fmla="*/ 291465 w 1722120"/>
                <a:gd name="connsiteY3" fmla="*/ 3095625 h 3298244"/>
                <a:gd name="connsiteX4" fmla="*/ 289560 w 1722120"/>
                <a:gd name="connsiteY4" fmla="*/ 3055620 h 3298244"/>
                <a:gd name="connsiteX5" fmla="*/ 278130 w 1722120"/>
                <a:gd name="connsiteY5" fmla="*/ 2947035 h 3298244"/>
                <a:gd name="connsiteX6" fmla="*/ 266700 w 1722120"/>
                <a:gd name="connsiteY6" fmla="*/ 2813685 h 3298244"/>
                <a:gd name="connsiteX7" fmla="*/ 255270 w 1722120"/>
                <a:gd name="connsiteY7" fmla="*/ 2733675 h 3298244"/>
                <a:gd name="connsiteX8" fmla="*/ 240030 w 1722120"/>
                <a:gd name="connsiteY8" fmla="*/ 2640330 h 3298244"/>
                <a:gd name="connsiteX9" fmla="*/ 236220 w 1722120"/>
                <a:gd name="connsiteY9" fmla="*/ 2575560 h 3298244"/>
                <a:gd name="connsiteX10" fmla="*/ 228600 w 1722120"/>
                <a:gd name="connsiteY10" fmla="*/ 2423160 h 3298244"/>
                <a:gd name="connsiteX11" fmla="*/ 213360 w 1722120"/>
                <a:gd name="connsiteY11" fmla="*/ 2324100 h 3298244"/>
                <a:gd name="connsiteX12" fmla="*/ 205740 w 1722120"/>
                <a:gd name="connsiteY12" fmla="*/ 2270760 h 3298244"/>
                <a:gd name="connsiteX13" fmla="*/ 179070 w 1722120"/>
                <a:gd name="connsiteY13" fmla="*/ 1844040 h 3298244"/>
                <a:gd name="connsiteX14" fmla="*/ 190500 w 1722120"/>
                <a:gd name="connsiteY14" fmla="*/ 1143000 h 3298244"/>
                <a:gd name="connsiteX15" fmla="*/ 182880 w 1722120"/>
                <a:gd name="connsiteY15" fmla="*/ 1120140 h 3298244"/>
                <a:gd name="connsiteX16" fmla="*/ 167640 w 1722120"/>
                <a:gd name="connsiteY16" fmla="*/ 1059180 h 3298244"/>
                <a:gd name="connsiteX17" fmla="*/ 160020 w 1722120"/>
                <a:gd name="connsiteY17" fmla="*/ 1036320 h 3298244"/>
                <a:gd name="connsiteX18" fmla="*/ 114300 w 1722120"/>
                <a:gd name="connsiteY18" fmla="*/ 990600 h 3298244"/>
                <a:gd name="connsiteX19" fmla="*/ 99060 w 1722120"/>
                <a:gd name="connsiteY19" fmla="*/ 967740 h 3298244"/>
                <a:gd name="connsiteX20" fmla="*/ 53340 w 1722120"/>
                <a:gd name="connsiteY20" fmla="*/ 922020 h 3298244"/>
                <a:gd name="connsiteX21" fmla="*/ 30480 w 1722120"/>
                <a:gd name="connsiteY21" fmla="*/ 876300 h 3298244"/>
                <a:gd name="connsiteX22" fmla="*/ 7620 w 1722120"/>
                <a:gd name="connsiteY22" fmla="*/ 830580 h 3298244"/>
                <a:gd name="connsiteX23" fmla="*/ 0 w 1722120"/>
                <a:gd name="connsiteY23" fmla="*/ 769620 h 3298244"/>
                <a:gd name="connsiteX24" fmla="*/ 15240 w 1722120"/>
                <a:gd name="connsiteY24" fmla="*/ 708660 h 3298244"/>
                <a:gd name="connsiteX25" fmla="*/ 30480 w 1722120"/>
                <a:gd name="connsiteY25" fmla="*/ 685800 h 3298244"/>
                <a:gd name="connsiteX26" fmla="*/ 53340 w 1722120"/>
                <a:gd name="connsiteY26" fmla="*/ 640080 h 3298244"/>
                <a:gd name="connsiteX27" fmla="*/ 68580 w 1722120"/>
                <a:gd name="connsiteY27" fmla="*/ 548640 h 3298244"/>
                <a:gd name="connsiteX28" fmla="*/ 76200 w 1722120"/>
                <a:gd name="connsiteY28" fmla="*/ 525780 h 3298244"/>
                <a:gd name="connsiteX29" fmla="*/ 91440 w 1722120"/>
                <a:gd name="connsiteY29" fmla="*/ 502920 h 3298244"/>
                <a:gd name="connsiteX30" fmla="*/ 99060 w 1722120"/>
                <a:gd name="connsiteY30" fmla="*/ 472440 h 3298244"/>
                <a:gd name="connsiteX31" fmla="*/ 160020 w 1722120"/>
                <a:gd name="connsiteY31" fmla="*/ 457200 h 3298244"/>
                <a:gd name="connsiteX32" fmla="*/ 167640 w 1722120"/>
                <a:gd name="connsiteY32" fmla="*/ 434340 h 3298244"/>
                <a:gd name="connsiteX33" fmla="*/ 175260 w 1722120"/>
                <a:gd name="connsiteY33" fmla="*/ 342900 h 3298244"/>
                <a:gd name="connsiteX34" fmla="*/ 220980 w 1722120"/>
                <a:gd name="connsiteY34" fmla="*/ 327660 h 3298244"/>
                <a:gd name="connsiteX35" fmla="*/ 243840 w 1722120"/>
                <a:gd name="connsiteY35" fmla="*/ 320040 h 3298244"/>
                <a:gd name="connsiteX36" fmla="*/ 266700 w 1722120"/>
                <a:gd name="connsiteY36" fmla="*/ 312420 h 3298244"/>
                <a:gd name="connsiteX37" fmla="*/ 289560 w 1722120"/>
                <a:gd name="connsiteY37" fmla="*/ 297180 h 3298244"/>
                <a:gd name="connsiteX38" fmla="*/ 335280 w 1722120"/>
                <a:gd name="connsiteY38" fmla="*/ 281940 h 3298244"/>
                <a:gd name="connsiteX39" fmla="*/ 358140 w 1722120"/>
                <a:gd name="connsiteY39" fmla="*/ 274320 h 3298244"/>
                <a:gd name="connsiteX40" fmla="*/ 381000 w 1722120"/>
                <a:gd name="connsiteY40" fmla="*/ 266700 h 3298244"/>
                <a:gd name="connsiteX41" fmla="*/ 403860 w 1722120"/>
                <a:gd name="connsiteY41" fmla="*/ 259080 h 3298244"/>
                <a:gd name="connsiteX42" fmla="*/ 434340 w 1722120"/>
                <a:gd name="connsiteY42" fmla="*/ 251460 h 3298244"/>
                <a:gd name="connsiteX43" fmla="*/ 510540 w 1722120"/>
                <a:gd name="connsiteY43" fmla="*/ 228600 h 3298244"/>
                <a:gd name="connsiteX44" fmla="*/ 533400 w 1722120"/>
                <a:gd name="connsiteY44" fmla="*/ 251460 h 3298244"/>
                <a:gd name="connsiteX45" fmla="*/ 563880 w 1722120"/>
                <a:gd name="connsiteY45" fmla="*/ 297180 h 3298244"/>
                <a:gd name="connsiteX46" fmla="*/ 556260 w 1722120"/>
                <a:gd name="connsiteY46" fmla="*/ 358140 h 3298244"/>
                <a:gd name="connsiteX47" fmla="*/ 548640 w 1722120"/>
                <a:gd name="connsiteY47" fmla="*/ 381000 h 3298244"/>
                <a:gd name="connsiteX48" fmla="*/ 556260 w 1722120"/>
                <a:gd name="connsiteY48" fmla="*/ 449580 h 3298244"/>
                <a:gd name="connsiteX49" fmla="*/ 670560 w 1722120"/>
                <a:gd name="connsiteY49" fmla="*/ 434340 h 3298244"/>
                <a:gd name="connsiteX50" fmla="*/ 701040 w 1722120"/>
                <a:gd name="connsiteY50" fmla="*/ 419100 h 3298244"/>
                <a:gd name="connsiteX51" fmla="*/ 746760 w 1722120"/>
                <a:gd name="connsiteY51" fmla="*/ 403860 h 3298244"/>
                <a:gd name="connsiteX52" fmla="*/ 792480 w 1722120"/>
                <a:gd name="connsiteY52" fmla="*/ 388620 h 3298244"/>
                <a:gd name="connsiteX53" fmla="*/ 815340 w 1722120"/>
                <a:gd name="connsiteY53" fmla="*/ 381000 h 3298244"/>
                <a:gd name="connsiteX54" fmla="*/ 822960 w 1722120"/>
                <a:gd name="connsiteY54" fmla="*/ 358140 h 3298244"/>
                <a:gd name="connsiteX55" fmla="*/ 845820 w 1722120"/>
                <a:gd name="connsiteY55" fmla="*/ 335280 h 3298244"/>
                <a:gd name="connsiteX56" fmla="*/ 861060 w 1722120"/>
                <a:gd name="connsiteY56" fmla="*/ 312420 h 3298244"/>
                <a:gd name="connsiteX57" fmla="*/ 838200 w 1722120"/>
                <a:gd name="connsiteY57" fmla="*/ 259080 h 3298244"/>
                <a:gd name="connsiteX58" fmla="*/ 815340 w 1722120"/>
                <a:gd name="connsiteY58" fmla="*/ 251460 h 3298244"/>
                <a:gd name="connsiteX59" fmla="*/ 838200 w 1722120"/>
                <a:gd name="connsiteY59" fmla="*/ 228600 h 3298244"/>
                <a:gd name="connsiteX60" fmla="*/ 853440 w 1722120"/>
                <a:gd name="connsiteY60" fmla="*/ 205740 h 3298244"/>
                <a:gd name="connsiteX61" fmla="*/ 876300 w 1722120"/>
                <a:gd name="connsiteY61" fmla="*/ 198120 h 3298244"/>
                <a:gd name="connsiteX62" fmla="*/ 929640 w 1722120"/>
                <a:gd name="connsiteY62" fmla="*/ 160020 h 3298244"/>
                <a:gd name="connsiteX63" fmla="*/ 952500 w 1722120"/>
                <a:gd name="connsiteY63" fmla="*/ 152400 h 3298244"/>
                <a:gd name="connsiteX64" fmla="*/ 990600 w 1722120"/>
                <a:gd name="connsiteY64" fmla="*/ 106680 h 3298244"/>
                <a:gd name="connsiteX65" fmla="*/ 1013460 w 1722120"/>
                <a:gd name="connsiteY65" fmla="*/ 99060 h 3298244"/>
                <a:gd name="connsiteX66" fmla="*/ 1036320 w 1722120"/>
                <a:gd name="connsiteY66" fmla="*/ 83820 h 3298244"/>
                <a:gd name="connsiteX67" fmla="*/ 1059180 w 1722120"/>
                <a:gd name="connsiteY67" fmla="*/ 76200 h 3298244"/>
                <a:gd name="connsiteX68" fmla="*/ 1082040 w 1722120"/>
                <a:gd name="connsiteY68" fmla="*/ 60960 h 3298244"/>
                <a:gd name="connsiteX69" fmla="*/ 1112520 w 1722120"/>
                <a:gd name="connsiteY69" fmla="*/ 53340 h 3298244"/>
                <a:gd name="connsiteX70" fmla="*/ 1158240 w 1722120"/>
                <a:gd name="connsiteY70" fmla="*/ 38100 h 3298244"/>
                <a:gd name="connsiteX71" fmla="*/ 1181100 w 1722120"/>
                <a:gd name="connsiteY71" fmla="*/ 15240 h 3298244"/>
                <a:gd name="connsiteX72" fmla="*/ 1264920 w 1722120"/>
                <a:gd name="connsiteY72" fmla="*/ 0 h 3298244"/>
                <a:gd name="connsiteX73" fmla="*/ 1363980 w 1722120"/>
                <a:gd name="connsiteY73" fmla="*/ 7620 h 3298244"/>
                <a:gd name="connsiteX74" fmla="*/ 1386840 w 1722120"/>
                <a:gd name="connsiteY74" fmla="*/ 22860 h 3298244"/>
                <a:gd name="connsiteX75" fmla="*/ 1409700 w 1722120"/>
                <a:gd name="connsiteY75" fmla="*/ 30480 h 3298244"/>
                <a:gd name="connsiteX76" fmla="*/ 1432560 w 1722120"/>
                <a:gd name="connsiteY76" fmla="*/ 45720 h 3298244"/>
                <a:gd name="connsiteX77" fmla="*/ 1485900 w 1722120"/>
                <a:gd name="connsiteY77" fmla="*/ 68580 h 3298244"/>
                <a:gd name="connsiteX78" fmla="*/ 1531620 w 1722120"/>
                <a:gd name="connsiteY78" fmla="*/ 91440 h 3298244"/>
                <a:gd name="connsiteX79" fmla="*/ 1554480 w 1722120"/>
                <a:gd name="connsiteY79" fmla="*/ 114300 h 3298244"/>
                <a:gd name="connsiteX80" fmla="*/ 1577340 w 1722120"/>
                <a:gd name="connsiteY80" fmla="*/ 129540 h 3298244"/>
                <a:gd name="connsiteX81" fmla="*/ 1615440 w 1722120"/>
                <a:gd name="connsiteY81" fmla="*/ 167640 h 3298244"/>
                <a:gd name="connsiteX82" fmla="*/ 1630680 w 1722120"/>
                <a:gd name="connsiteY82" fmla="*/ 190500 h 3298244"/>
                <a:gd name="connsiteX83" fmla="*/ 1638300 w 1722120"/>
                <a:gd name="connsiteY83" fmla="*/ 266700 h 3298244"/>
                <a:gd name="connsiteX84" fmla="*/ 1645920 w 1722120"/>
                <a:gd name="connsiteY84" fmla="*/ 297180 h 3298244"/>
                <a:gd name="connsiteX85" fmla="*/ 1668780 w 1722120"/>
                <a:gd name="connsiteY85" fmla="*/ 320040 h 3298244"/>
                <a:gd name="connsiteX86" fmla="*/ 1699260 w 1722120"/>
                <a:gd name="connsiteY86" fmla="*/ 365760 h 3298244"/>
                <a:gd name="connsiteX87" fmla="*/ 1714500 w 1722120"/>
                <a:gd name="connsiteY87" fmla="*/ 388620 h 3298244"/>
                <a:gd name="connsiteX88" fmla="*/ 1722120 w 1722120"/>
                <a:gd name="connsiteY88" fmla="*/ 411480 h 3298244"/>
                <a:gd name="connsiteX89" fmla="*/ 1699260 w 1722120"/>
                <a:gd name="connsiteY89" fmla="*/ 502920 h 3298244"/>
                <a:gd name="connsiteX90" fmla="*/ 1691640 w 1722120"/>
                <a:gd name="connsiteY90" fmla="*/ 525780 h 3298244"/>
                <a:gd name="connsiteX91" fmla="*/ 1684020 w 1722120"/>
                <a:gd name="connsiteY91" fmla="*/ 579120 h 3298244"/>
                <a:gd name="connsiteX92" fmla="*/ 1668780 w 1722120"/>
                <a:gd name="connsiteY92" fmla="*/ 624840 h 3298244"/>
                <a:gd name="connsiteX93" fmla="*/ 1661160 w 1722120"/>
                <a:gd name="connsiteY93" fmla="*/ 647700 h 3298244"/>
                <a:gd name="connsiteX94" fmla="*/ 1653540 w 1722120"/>
                <a:gd name="connsiteY94" fmla="*/ 670560 h 3298244"/>
                <a:gd name="connsiteX95" fmla="*/ 1615440 w 1722120"/>
                <a:gd name="connsiteY95" fmla="*/ 739140 h 3298244"/>
                <a:gd name="connsiteX96" fmla="*/ 1569720 w 1722120"/>
                <a:gd name="connsiteY96" fmla="*/ 762000 h 3298244"/>
                <a:gd name="connsiteX97" fmla="*/ 1470660 w 1722120"/>
                <a:gd name="connsiteY97" fmla="*/ 754380 h 3298244"/>
                <a:gd name="connsiteX98" fmla="*/ 1424940 w 1722120"/>
                <a:gd name="connsiteY98" fmla="*/ 739140 h 3298244"/>
                <a:gd name="connsiteX99" fmla="*/ 1394460 w 1722120"/>
                <a:gd name="connsiteY99" fmla="*/ 731520 h 3298244"/>
                <a:gd name="connsiteX100" fmla="*/ 1234440 w 1722120"/>
                <a:gd name="connsiteY100" fmla="*/ 739140 h 3298244"/>
                <a:gd name="connsiteX101" fmla="*/ 1219200 w 1722120"/>
                <a:gd name="connsiteY101" fmla="*/ 762000 h 3298244"/>
                <a:gd name="connsiteX102" fmla="*/ 1196340 w 1722120"/>
                <a:gd name="connsiteY102" fmla="*/ 784860 h 3298244"/>
                <a:gd name="connsiteX103" fmla="*/ 1150620 w 1722120"/>
                <a:gd name="connsiteY103" fmla="*/ 815340 h 3298244"/>
                <a:gd name="connsiteX104" fmla="*/ 1127760 w 1722120"/>
                <a:gd name="connsiteY104" fmla="*/ 830580 h 3298244"/>
                <a:gd name="connsiteX105" fmla="*/ 1104900 w 1722120"/>
                <a:gd name="connsiteY105" fmla="*/ 853440 h 3298244"/>
                <a:gd name="connsiteX106" fmla="*/ 1074420 w 1722120"/>
                <a:gd name="connsiteY106" fmla="*/ 899160 h 3298244"/>
                <a:gd name="connsiteX107" fmla="*/ 1051560 w 1722120"/>
                <a:gd name="connsiteY107" fmla="*/ 914400 h 3298244"/>
                <a:gd name="connsiteX108" fmla="*/ 1036320 w 1722120"/>
                <a:gd name="connsiteY108" fmla="*/ 937260 h 3298244"/>
                <a:gd name="connsiteX109" fmla="*/ 998220 w 1722120"/>
                <a:gd name="connsiteY109" fmla="*/ 982980 h 3298244"/>
                <a:gd name="connsiteX110" fmla="*/ 982980 w 1722120"/>
                <a:gd name="connsiteY110" fmla="*/ 1028700 h 3298244"/>
                <a:gd name="connsiteX111" fmla="*/ 967740 w 1722120"/>
                <a:gd name="connsiteY111" fmla="*/ 1059180 h 3298244"/>
                <a:gd name="connsiteX112" fmla="*/ 952500 w 1722120"/>
                <a:gd name="connsiteY112" fmla="*/ 1104900 h 3298244"/>
                <a:gd name="connsiteX113" fmla="*/ 929640 w 1722120"/>
                <a:gd name="connsiteY113" fmla="*/ 1150620 h 3298244"/>
                <a:gd name="connsiteX114" fmla="*/ 914400 w 1722120"/>
                <a:gd name="connsiteY114" fmla="*/ 1173480 h 3298244"/>
                <a:gd name="connsiteX115" fmla="*/ 922020 w 1722120"/>
                <a:gd name="connsiteY115" fmla="*/ 1203960 h 3298244"/>
                <a:gd name="connsiteX116" fmla="*/ 967740 w 1722120"/>
                <a:gd name="connsiteY116" fmla="*/ 1232535 h 3298244"/>
                <a:gd name="connsiteX117" fmla="*/ 982980 w 1722120"/>
                <a:gd name="connsiteY117" fmla="*/ 1325880 h 3298244"/>
                <a:gd name="connsiteX118" fmla="*/ 967740 w 1722120"/>
                <a:gd name="connsiteY118" fmla="*/ 1371600 h 3298244"/>
                <a:gd name="connsiteX119" fmla="*/ 937260 w 1722120"/>
                <a:gd name="connsiteY119" fmla="*/ 1417320 h 3298244"/>
                <a:gd name="connsiteX120" fmla="*/ 922020 w 1722120"/>
                <a:gd name="connsiteY120" fmla="*/ 1463040 h 3298244"/>
                <a:gd name="connsiteX121" fmla="*/ 891540 w 1722120"/>
                <a:gd name="connsiteY121" fmla="*/ 1508760 h 3298244"/>
                <a:gd name="connsiteX122" fmla="*/ 853440 w 1722120"/>
                <a:gd name="connsiteY122" fmla="*/ 1554480 h 3298244"/>
                <a:gd name="connsiteX123" fmla="*/ 845820 w 1722120"/>
                <a:gd name="connsiteY123" fmla="*/ 1584960 h 3298244"/>
                <a:gd name="connsiteX124" fmla="*/ 830580 w 1722120"/>
                <a:gd name="connsiteY124" fmla="*/ 1706880 h 3298244"/>
                <a:gd name="connsiteX125" fmla="*/ 815340 w 1722120"/>
                <a:gd name="connsiteY125" fmla="*/ 1729740 h 3298244"/>
                <a:gd name="connsiteX126" fmla="*/ 807720 w 1722120"/>
                <a:gd name="connsiteY126" fmla="*/ 1760220 h 3298244"/>
                <a:gd name="connsiteX127" fmla="*/ 796290 w 1722120"/>
                <a:gd name="connsiteY127" fmla="*/ 1935480 h 3298244"/>
                <a:gd name="connsiteX128" fmla="*/ 788670 w 1722120"/>
                <a:gd name="connsiteY128" fmla="*/ 2002155 h 3298244"/>
                <a:gd name="connsiteX129" fmla="*/ 788670 w 1722120"/>
                <a:gd name="connsiteY129" fmla="*/ 2114550 h 3298244"/>
                <a:gd name="connsiteX130" fmla="*/ 792480 w 1722120"/>
                <a:gd name="connsiteY130" fmla="*/ 2202180 h 3298244"/>
                <a:gd name="connsiteX131" fmla="*/ 815340 w 1722120"/>
                <a:gd name="connsiteY131" fmla="*/ 2541270 h 3298244"/>
                <a:gd name="connsiteX132" fmla="*/ 828675 w 1722120"/>
                <a:gd name="connsiteY132" fmla="*/ 2798445 h 3298244"/>
                <a:gd name="connsiteX133" fmla="*/ 828675 w 1722120"/>
                <a:gd name="connsiteY133" fmla="*/ 3055620 h 3298244"/>
                <a:gd name="connsiteX134" fmla="*/ 822960 w 1722120"/>
                <a:gd name="connsiteY134" fmla="*/ 3276600 h 3298244"/>
                <a:gd name="connsiteX135" fmla="*/ 662940 w 1722120"/>
                <a:gd name="connsiteY135" fmla="*/ 3289935 h 3298244"/>
                <a:gd name="connsiteX136" fmla="*/ 438150 w 1722120"/>
                <a:gd name="connsiteY136" fmla="*/ 3286125 h 3298244"/>
                <a:gd name="connsiteX137" fmla="*/ 308610 w 1722120"/>
                <a:gd name="connsiteY137" fmla="*/ 3280410 h 3298244"/>
                <a:gd name="connsiteX0" fmla="*/ 308610 w 1722120"/>
                <a:gd name="connsiteY0" fmla="*/ 3280410 h 3298244"/>
                <a:gd name="connsiteX1" fmla="*/ 300990 w 1722120"/>
                <a:gd name="connsiteY1" fmla="*/ 3219450 h 3298244"/>
                <a:gd name="connsiteX2" fmla="*/ 297180 w 1722120"/>
                <a:gd name="connsiteY2" fmla="*/ 3173730 h 3298244"/>
                <a:gd name="connsiteX3" fmla="*/ 291465 w 1722120"/>
                <a:gd name="connsiteY3" fmla="*/ 3095625 h 3298244"/>
                <a:gd name="connsiteX4" fmla="*/ 289560 w 1722120"/>
                <a:gd name="connsiteY4" fmla="*/ 3055620 h 3298244"/>
                <a:gd name="connsiteX5" fmla="*/ 278130 w 1722120"/>
                <a:gd name="connsiteY5" fmla="*/ 2947035 h 3298244"/>
                <a:gd name="connsiteX6" fmla="*/ 266700 w 1722120"/>
                <a:gd name="connsiteY6" fmla="*/ 2813685 h 3298244"/>
                <a:gd name="connsiteX7" fmla="*/ 255270 w 1722120"/>
                <a:gd name="connsiteY7" fmla="*/ 2733675 h 3298244"/>
                <a:gd name="connsiteX8" fmla="*/ 240030 w 1722120"/>
                <a:gd name="connsiteY8" fmla="*/ 2640330 h 3298244"/>
                <a:gd name="connsiteX9" fmla="*/ 236220 w 1722120"/>
                <a:gd name="connsiteY9" fmla="*/ 2575560 h 3298244"/>
                <a:gd name="connsiteX10" fmla="*/ 228600 w 1722120"/>
                <a:gd name="connsiteY10" fmla="*/ 2423160 h 3298244"/>
                <a:gd name="connsiteX11" fmla="*/ 213360 w 1722120"/>
                <a:gd name="connsiteY11" fmla="*/ 2324100 h 3298244"/>
                <a:gd name="connsiteX12" fmla="*/ 205740 w 1722120"/>
                <a:gd name="connsiteY12" fmla="*/ 2270760 h 3298244"/>
                <a:gd name="connsiteX13" fmla="*/ 179070 w 1722120"/>
                <a:gd name="connsiteY13" fmla="*/ 1844040 h 3298244"/>
                <a:gd name="connsiteX14" fmla="*/ 190500 w 1722120"/>
                <a:gd name="connsiteY14" fmla="*/ 1143000 h 3298244"/>
                <a:gd name="connsiteX15" fmla="*/ 182880 w 1722120"/>
                <a:gd name="connsiteY15" fmla="*/ 1120140 h 3298244"/>
                <a:gd name="connsiteX16" fmla="*/ 167640 w 1722120"/>
                <a:gd name="connsiteY16" fmla="*/ 1059180 h 3298244"/>
                <a:gd name="connsiteX17" fmla="*/ 160020 w 1722120"/>
                <a:gd name="connsiteY17" fmla="*/ 1036320 h 3298244"/>
                <a:gd name="connsiteX18" fmla="*/ 114300 w 1722120"/>
                <a:gd name="connsiteY18" fmla="*/ 990600 h 3298244"/>
                <a:gd name="connsiteX19" fmla="*/ 99060 w 1722120"/>
                <a:gd name="connsiteY19" fmla="*/ 967740 h 3298244"/>
                <a:gd name="connsiteX20" fmla="*/ 53340 w 1722120"/>
                <a:gd name="connsiteY20" fmla="*/ 922020 h 3298244"/>
                <a:gd name="connsiteX21" fmla="*/ 30480 w 1722120"/>
                <a:gd name="connsiteY21" fmla="*/ 876300 h 3298244"/>
                <a:gd name="connsiteX22" fmla="*/ 7620 w 1722120"/>
                <a:gd name="connsiteY22" fmla="*/ 830580 h 3298244"/>
                <a:gd name="connsiteX23" fmla="*/ 0 w 1722120"/>
                <a:gd name="connsiteY23" fmla="*/ 769620 h 3298244"/>
                <a:gd name="connsiteX24" fmla="*/ 15240 w 1722120"/>
                <a:gd name="connsiteY24" fmla="*/ 708660 h 3298244"/>
                <a:gd name="connsiteX25" fmla="*/ 30480 w 1722120"/>
                <a:gd name="connsiteY25" fmla="*/ 685800 h 3298244"/>
                <a:gd name="connsiteX26" fmla="*/ 53340 w 1722120"/>
                <a:gd name="connsiteY26" fmla="*/ 640080 h 3298244"/>
                <a:gd name="connsiteX27" fmla="*/ 68580 w 1722120"/>
                <a:gd name="connsiteY27" fmla="*/ 548640 h 3298244"/>
                <a:gd name="connsiteX28" fmla="*/ 76200 w 1722120"/>
                <a:gd name="connsiteY28" fmla="*/ 525780 h 3298244"/>
                <a:gd name="connsiteX29" fmla="*/ 91440 w 1722120"/>
                <a:gd name="connsiteY29" fmla="*/ 502920 h 3298244"/>
                <a:gd name="connsiteX30" fmla="*/ 99060 w 1722120"/>
                <a:gd name="connsiteY30" fmla="*/ 472440 h 3298244"/>
                <a:gd name="connsiteX31" fmla="*/ 160020 w 1722120"/>
                <a:gd name="connsiteY31" fmla="*/ 457200 h 3298244"/>
                <a:gd name="connsiteX32" fmla="*/ 167640 w 1722120"/>
                <a:gd name="connsiteY32" fmla="*/ 434340 h 3298244"/>
                <a:gd name="connsiteX33" fmla="*/ 175260 w 1722120"/>
                <a:gd name="connsiteY33" fmla="*/ 342900 h 3298244"/>
                <a:gd name="connsiteX34" fmla="*/ 220980 w 1722120"/>
                <a:gd name="connsiteY34" fmla="*/ 327660 h 3298244"/>
                <a:gd name="connsiteX35" fmla="*/ 243840 w 1722120"/>
                <a:gd name="connsiteY35" fmla="*/ 320040 h 3298244"/>
                <a:gd name="connsiteX36" fmla="*/ 266700 w 1722120"/>
                <a:gd name="connsiteY36" fmla="*/ 312420 h 3298244"/>
                <a:gd name="connsiteX37" fmla="*/ 289560 w 1722120"/>
                <a:gd name="connsiteY37" fmla="*/ 297180 h 3298244"/>
                <a:gd name="connsiteX38" fmla="*/ 335280 w 1722120"/>
                <a:gd name="connsiteY38" fmla="*/ 281940 h 3298244"/>
                <a:gd name="connsiteX39" fmla="*/ 358140 w 1722120"/>
                <a:gd name="connsiteY39" fmla="*/ 274320 h 3298244"/>
                <a:gd name="connsiteX40" fmla="*/ 381000 w 1722120"/>
                <a:gd name="connsiteY40" fmla="*/ 266700 h 3298244"/>
                <a:gd name="connsiteX41" fmla="*/ 403860 w 1722120"/>
                <a:gd name="connsiteY41" fmla="*/ 259080 h 3298244"/>
                <a:gd name="connsiteX42" fmla="*/ 434340 w 1722120"/>
                <a:gd name="connsiteY42" fmla="*/ 251460 h 3298244"/>
                <a:gd name="connsiteX43" fmla="*/ 510540 w 1722120"/>
                <a:gd name="connsiteY43" fmla="*/ 228600 h 3298244"/>
                <a:gd name="connsiteX44" fmla="*/ 533400 w 1722120"/>
                <a:gd name="connsiteY44" fmla="*/ 251460 h 3298244"/>
                <a:gd name="connsiteX45" fmla="*/ 563880 w 1722120"/>
                <a:gd name="connsiteY45" fmla="*/ 297180 h 3298244"/>
                <a:gd name="connsiteX46" fmla="*/ 556260 w 1722120"/>
                <a:gd name="connsiteY46" fmla="*/ 358140 h 3298244"/>
                <a:gd name="connsiteX47" fmla="*/ 548640 w 1722120"/>
                <a:gd name="connsiteY47" fmla="*/ 381000 h 3298244"/>
                <a:gd name="connsiteX48" fmla="*/ 556260 w 1722120"/>
                <a:gd name="connsiteY48" fmla="*/ 449580 h 3298244"/>
                <a:gd name="connsiteX49" fmla="*/ 670560 w 1722120"/>
                <a:gd name="connsiteY49" fmla="*/ 434340 h 3298244"/>
                <a:gd name="connsiteX50" fmla="*/ 701040 w 1722120"/>
                <a:gd name="connsiteY50" fmla="*/ 419100 h 3298244"/>
                <a:gd name="connsiteX51" fmla="*/ 746760 w 1722120"/>
                <a:gd name="connsiteY51" fmla="*/ 403860 h 3298244"/>
                <a:gd name="connsiteX52" fmla="*/ 792480 w 1722120"/>
                <a:gd name="connsiteY52" fmla="*/ 388620 h 3298244"/>
                <a:gd name="connsiteX53" fmla="*/ 815340 w 1722120"/>
                <a:gd name="connsiteY53" fmla="*/ 381000 h 3298244"/>
                <a:gd name="connsiteX54" fmla="*/ 822960 w 1722120"/>
                <a:gd name="connsiteY54" fmla="*/ 358140 h 3298244"/>
                <a:gd name="connsiteX55" fmla="*/ 845820 w 1722120"/>
                <a:gd name="connsiteY55" fmla="*/ 335280 h 3298244"/>
                <a:gd name="connsiteX56" fmla="*/ 861060 w 1722120"/>
                <a:gd name="connsiteY56" fmla="*/ 312420 h 3298244"/>
                <a:gd name="connsiteX57" fmla="*/ 838200 w 1722120"/>
                <a:gd name="connsiteY57" fmla="*/ 259080 h 3298244"/>
                <a:gd name="connsiteX58" fmla="*/ 815340 w 1722120"/>
                <a:gd name="connsiteY58" fmla="*/ 251460 h 3298244"/>
                <a:gd name="connsiteX59" fmla="*/ 838200 w 1722120"/>
                <a:gd name="connsiteY59" fmla="*/ 228600 h 3298244"/>
                <a:gd name="connsiteX60" fmla="*/ 853440 w 1722120"/>
                <a:gd name="connsiteY60" fmla="*/ 205740 h 3298244"/>
                <a:gd name="connsiteX61" fmla="*/ 876300 w 1722120"/>
                <a:gd name="connsiteY61" fmla="*/ 198120 h 3298244"/>
                <a:gd name="connsiteX62" fmla="*/ 929640 w 1722120"/>
                <a:gd name="connsiteY62" fmla="*/ 160020 h 3298244"/>
                <a:gd name="connsiteX63" fmla="*/ 952500 w 1722120"/>
                <a:gd name="connsiteY63" fmla="*/ 152400 h 3298244"/>
                <a:gd name="connsiteX64" fmla="*/ 990600 w 1722120"/>
                <a:gd name="connsiteY64" fmla="*/ 106680 h 3298244"/>
                <a:gd name="connsiteX65" fmla="*/ 1013460 w 1722120"/>
                <a:gd name="connsiteY65" fmla="*/ 99060 h 3298244"/>
                <a:gd name="connsiteX66" fmla="*/ 1036320 w 1722120"/>
                <a:gd name="connsiteY66" fmla="*/ 83820 h 3298244"/>
                <a:gd name="connsiteX67" fmla="*/ 1059180 w 1722120"/>
                <a:gd name="connsiteY67" fmla="*/ 76200 h 3298244"/>
                <a:gd name="connsiteX68" fmla="*/ 1082040 w 1722120"/>
                <a:gd name="connsiteY68" fmla="*/ 60960 h 3298244"/>
                <a:gd name="connsiteX69" fmla="*/ 1112520 w 1722120"/>
                <a:gd name="connsiteY69" fmla="*/ 53340 h 3298244"/>
                <a:gd name="connsiteX70" fmla="*/ 1158240 w 1722120"/>
                <a:gd name="connsiteY70" fmla="*/ 38100 h 3298244"/>
                <a:gd name="connsiteX71" fmla="*/ 1181100 w 1722120"/>
                <a:gd name="connsiteY71" fmla="*/ 15240 h 3298244"/>
                <a:gd name="connsiteX72" fmla="*/ 1264920 w 1722120"/>
                <a:gd name="connsiteY72" fmla="*/ 0 h 3298244"/>
                <a:gd name="connsiteX73" fmla="*/ 1363980 w 1722120"/>
                <a:gd name="connsiteY73" fmla="*/ 7620 h 3298244"/>
                <a:gd name="connsiteX74" fmla="*/ 1386840 w 1722120"/>
                <a:gd name="connsiteY74" fmla="*/ 22860 h 3298244"/>
                <a:gd name="connsiteX75" fmla="*/ 1409700 w 1722120"/>
                <a:gd name="connsiteY75" fmla="*/ 30480 h 3298244"/>
                <a:gd name="connsiteX76" fmla="*/ 1432560 w 1722120"/>
                <a:gd name="connsiteY76" fmla="*/ 45720 h 3298244"/>
                <a:gd name="connsiteX77" fmla="*/ 1485900 w 1722120"/>
                <a:gd name="connsiteY77" fmla="*/ 68580 h 3298244"/>
                <a:gd name="connsiteX78" fmla="*/ 1531620 w 1722120"/>
                <a:gd name="connsiteY78" fmla="*/ 91440 h 3298244"/>
                <a:gd name="connsiteX79" fmla="*/ 1554480 w 1722120"/>
                <a:gd name="connsiteY79" fmla="*/ 114300 h 3298244"/>
                <a:gd name="connsiteX80" fmla="*/ 1577340 w 1722120"/>
                <a:gd name="connsiteY80" fmla="*/ 129540 h 3298244"/>
                <a:gd name="connsiteX81" fmla="*/ 1615440 w 1722120"/>
                <a:gd name="connsiteY81" fmla="*/ 167640 h 3298244"/>
                <a:gd name="connsiteX82" fmla="*/ 1630680 w 1722120"/>
                <a:gd name="connsiteY82" fmla="*/ 190500 h 3298244"/>
                <a:gd name="connsiteX83" fmla="*/ 1638300 w 1722120"/>
                <a:gd name="connsiteY83" fmla="*/ 266700 h 3298244"/>
                <a:gd name="connsiteX84" fmla="*/ 1645920 w 1722120"/>
                <a:gd name="connsiteY84" fmla="*/ 297180 h 3298244"/>
                <a:gd name="connsiteX85" fmla="*/ 1668780 w 1722120"/>
                <a:gd name="connsiteY85" fmla="*/ 320040 h 3298244"/>
                <a:gd name="connsiteX86" fmla="*/ 1699260 w 1722120"/>
                <a:gd name="connsiteY86" fmla="*/ 365760 h 3298244"/>
                <a:gd name="connsiteX87" fmla="*/ 1714500 w 1722120"/>
                <a:gd name="connsiteY87" fmla="*/ 388620 h 3298244"/>
                <a:gd name="connsiteX88" fmla="*/ 1722120 w 1722120"/>
                <a:gd name="connsiteY88" fmla="*/ 411480 h 3298244"/>
                <a:gd name="connsiteX89" fmla="*/ 1699260 w 1722120"/>
                <a:gd name="connsiteY89" fmla="*/ 502920 h 3298244"/>
                <a:gd name="connsiteX90" fmla="*/ 1691640 w 1722120"/>
                <a:gd name="connsiteY90" fmla="*/ 525780 h 3298244"/>
                <a:gd name="connsiteX91" fmla="*/ 1684020 w 1722120"/>
                <a:gd name="connsiteY91" fmla="*/ 579120 h 3298244"/>
                <a:gd name="connsiteX92" fmla="*/ 1668780 w 1722120"/>
                <a:gd name="connsiteY92" fmla="*/ 624840 h 3298244"/>
                <a:gd name="connsiteX93" fmla="*/ 1661160 w 1722120"/>
                <a:gd name="connsiteY93" fmla="*/ 647700 h 3298244"/>
                <a:gd name="connsiteX94" fmla="*/ 1653540 w 1722120"/>
                <a:gd name="connsiteY94" fmla="*/ 670560 h 3298244"/>
                <a:gd name="connsiteX95" fmla="*/ 1615440 w 1722120"/>
                <a:gd name="connsiteY95" fmla="*/ 739140 h 3298244"/>
                <a:gd name="connsiteX96" fmla="*/ 1569720 w 1722120"/>
                <a:gd name="connsiteY96" fmla="*/ 762000 h 3298244"/>
                <a:gd name="connsiteX97" fmla="*/ 1470660 w 1722120"/>
                <a:gd name="connsiteY97" fmla="*/ 754380 h 3298244"/>
                <a:gd name="connsiteX98" fmla="*/ 1424940 w 1722120"/>
                <a:gd name="connsiteY98" fmla="*/ 739140 h 3298244"/>
                <a:gd name="connsiteX99" fmla="*/ 1394460 w 1722120"/>
                <a:gd name="connsiteY99" fmla="*/ 731520 h 3298244"/>
                <a:gd name="connsiteX100" fmla="*/ 1234440 w 1722120"/>
                <a:gd name="connsiteY100" fmla="*/ 739140 h 3298244"/>
                <a:gd name="connsiteX101" fmla="*/ 1219200 w 1722120"/>
                <a:gd name="connsiteY101" fmla="*/ 762000 h 3298244"/>
                <a:gd name="connsiteX102" fmla="*/ 1196340 w 1722120"/>
                <a:gd name="connsiteY102" fmla="*/ 784860 h 3298244"/>
                <a:gd name="connsiteX103" fmla="*/ 1150620 w 1722120"/>
                <a:gd name="connsiteY103" fmla="*/ 815340 h 3298244"/>
                <a:gd name="connsiteX104" fmla="*/ 1127760 w 1722120"/>
                <a:gd name="connsiteY104" fmla="*/ 830580 h 3298244"/>
                <a:gd name="connsiteX105" fmla="*/ 1104900 w 1722120"/>
                <a:gd name="connsiteY105" fmla="*/ 853440 h 3298244"/>
                <a:gd name="connsiteX106" fmla="*/ 1074420 w 1722120"/>
                <a:gd name="connsiteY106" fmla="*/ 899160 h 3298244"/>
                <a:gd name="connsiteX107" fmla="*/ 1051560 w 1722120"/>
                <a:gd name="connsiteY107" fmla="*/ 914400 h 3298244"/>
                <a:gd name="connsiteX108" fmla="*/ 1036320 w 1722120"/>
                <a:gd name="connsiteY108" fmla="*/ 937260 h 3298244"/>
                <a:gd name="connsiteX109" fmla="*/ 998220 w 1722120"/>
                <a:gd name="connsiteY109" fmla="*/ 982980 h 3298244"/>
                <a:gd name="connsiteX110" fmla="*/ 982980 w 1722120"/>
                <a:gd name="connsiteY110" fmla="*/ 1028700 h 3298244"/>
                <a:gd name="connsiteX111" fmla="*/ 967740 w 1722120"/>
                <a:gd name="connsiteY111" fmla="*/ 1059180 h 3298244"/>
                <a:gd name="connsiteX112" fmla="*/ 952500 w 1722120"/>
                <a:gd name="connsiteY112" fmla="*/ 1104900 h 3298244"/>
                <a:gd name="connsiteX113" fmla="*/ 929640 w 1722120"/>
                <a:gd name="connsiteY113" fmla="*/ 1150620 h 3298244"/>
                <a:gd name="connsiteX114" fmla="*/ 914400 w 1722120"/>
                <a:gd name="connsiteY114" fmla="*/ 1173480 h 3298244"/>
                <a:gd name="connsiteX115" fmla="*/ 922020 w 1722120"/>
                <a:gd name="connsiteY115" fmla="*/ 1203960 h 3298244"/>
                <a:gd name="connsiteX116" fmla="*/ 967740 w 1722120"/>
                <a:gd name="connsiteY116" fmla="*/ 1232535 h 3298244"/>
                <a:gd name="connsiteX117" fmla="*/ 982980 w 1722120"/>
                <a:gd name="connsiteY117" fmla="*/ 1325880 h 3298244"/>
                <a:gd name="connsiteX118" fmla="*/ 967740 w 1722120"/>
                <a:gd name="connsiteY118" fmla="*/ 1371600 h 3298244"/>
                <a:gd name="connsiteX119" fmla="*/ 937260 w 1722120"/>
                <a:gd name="connsiteY119" fmla="*/ 1417320 h 3298244"/>
                <a:gd name="connsiteX120" fmla="*/ 922020 w 1722120"/>
                <a:gd name="connsiteY120" fmla="*/ 1463040 h 3298244"/>
                <a:gd name="connsiteX121" fmla="*/ 891540 w 1722120"/>
                <a:gd name="connsiteY121" fmla="*/ 1508760 h 3298244"/>
                <a:gd name="connsiteX122" fmla="*/ 853440 w 1722120"/>
                <a:gd name="connsiteY122" fmla="*/ 1554480 h 3298244"/>
                <a:gd name="connsiteX123" fmla="*/ 845820 w 1722120"/>
                <a:gd name="connsiteY123" fmla="*/ 1584960 h 3298244"/>
                <a:gd name="connsiteX124" fmla="*/ 830580 w 1722120"/>
                <a:gd name="connsiteY124" fmla="*/ 1706880 h 3298244"/>
                <a:gd name="connsiteX125" fmla="*/ 815340 w 1722120"/>
                <a:gd name="connsiteY125" fmla="*/ 1729740 h 3298244"/>
                <a:gd name="connsiteX126" fmla="*/ 807720 w 1722120"/>
                <a:gd name="connsiteY126" fmla="*/ 1760220 h 3298244"/>
                <a:gd name="connsiteX127" fmla="*/ 796290 w 1722120"/>
                <a:gd name="connsiteY127" fmla="*/ 1935480 h 3298244"/>
                <a:gd name="connsiteX128" fmla="*/ 788670 w 1722120"/>
                <a:gd name="connsiteY128" fmla="*/ 2002155 h 3298244"/>
                <a:gd name="connsiteX129" fmla="*/ 788670 w 1722120"/>
                <a:gd name="connsiteY129" fmla="*/ 2114550 h 3298244"/>
                <a:gd name="connsiteX130" fmla="*/ 792480 w 1722120"/>
                <a:gd name="connsiteY130" fmla="*/ 2202180 h 3298244"/>
                <a:gd name="connsiteX131" fmla="*/ 815340 w 1722120"/>
                <a:gd name="connsiteY131" fmla="*/ 2541270 h 3298244"/>
                <a:gd name="connsiteX132" fmla="*/ 828675 w 1722120"/>
                <a:gd name="connsiteY132" fmla="*/ 2798445 h 3298244"/>
                <a:gd name="connsiteX133" fmla="*/ 828675 w 1722120"/>
                <a:gd name="connsiteY133" fmla="*/ 3055620 h 3298244"/>
                <a:gd name="connsiteX134" fmla="*/ 822960 w 1722120"/>
                <a:gd name="connsiteY134" fmla="*/ 3276600 h 3298244"/>
                <a:gd name="connsiteX135" fmla="*/ 662940 w 1722120"/>
                <a:gd name="connsiteY135" fmla="*/ 3289935 h 3298244"/>
                <a:gd name="connsiteX136" fmla="*/ 438150 w 1722120"/>
                <a:gd name="connsiteY136" fmla="*/ 3286125 h 3298244"/>
                <a:gd name="connsiteX137" fmla="*/ 308610 w 1722120"/>
                <a:gd name="connsiteY137" fmla="*/ 3280410 h 3298244"/>
                <a:gd name="connsiteX0" fmla="*/ 308610 w 1722120"/>
                <a:gd name="connsiteY0" fmla="*/ 3280410 h 3298244"/>
                <a:gd name="connsiteX1" fmla="*/ 300990 w 1722120"/>
                <a:gd name="connsiteY1" fmla="*/ 3219450 h 3298244"/>
                <a:gd name="connsiteX2" fmla="*/ 297180 w 1722120"/>
                <a:gd name="connsiteY2" fmla="*/ 3173730 h 3298244"/>
                <a:gd name="connsiteX3" fmla="*/ 291465 w 1722120"/>
                <a:gd name="connsiteY3" fmla="*/ 3095625 h 3298244"/>
                <a:gd name="connsiteX4" fmla="*/ 289560 w 1722120"/>
                <a:gd name="connsiteY4" fmla="*/ 3055620 h 3298244"/>
                <a:gd name="connsiteX5" fmla="*/ 278130 w 1722120"/>
                <a:gd name="connsiteY5" fmla="*/ 2947035 h 3298244"/>
                <a:gd name="connsiteX6" fmla="*/ 266700 w 1722120"/>
                <a:gd name="connsiteY6" fmla="*/ 2813685 h 3298244"/>
                <a:gd name="connsiteX7" fmla="*/ 255270 w 1722120"/>
                <a:gd name="connsiteY7" fmla="*/ 2733675 h 3298244"/>
                <a:gd name="connsiteX8" fmla="*/ 240030 w 1722120"/>
                <a:gd name="connsiteY8" fmla="*/ 2640330 h 3298244"/>
                <a:gd name="connsiteX9" fmla="*/ 234315 w 1722120"/>
                <a:gd name="connsiteY9" fmla="*/ 2506980 h 3298244"/>
                <a:gd name="connsiteX10" fmla="*/ 228600 w 1722120"/>
                <a:gd name="connsiteY10" fmla="*/ 2423160 h 3298244"/>
                <a:gd name="connsiteX11" fmla="*/ 213360 w 1722120"/>
                <a:gd name="connsiteY11" fmla="*/ 2324100 h 3298244"/>
                <a:gd name="connsiteX12" fmla="*/ 205740 w 1722120"/>
                <a:gd name="connsiteY12" fmla="*/ 2270760 h 3298244"/>
                <a:gd name="connsiteX13" fmla="*/ 179070 w 1722120"/>
                <a:gd name="connsiteY13" fmla="*/ 1844040 h 3298244"/>
                <a:gd name="connsiteX14" fmla="*/ 190500 w 1722120"/>
                <a:gd name="connsiteY14" fmla="*/ 1143000 h 3298244"/>
                <a:gd name="connsiteX15" fmla="*/ 182880 w 1722120"/>
                <a:gd name="connsiteY15" fmla="*/ 1120140 h 3298244"/>
                <a:gd name="connsiteX16" fmla="*/ 167640 w 1722120"/>
                <a:gd name="connsiteY16" fmla="*/ 1059180 h 3298244"/>
                <a:gd name="connsiteX17" fmla="*/ 160020 w 1722120"/>
                <a:gd name="connsiteY17" fmla="*/ 1036320 h 3298244"/>
                <a:gd name="connsiteX18" fmla="*/ 114300 w 1722120"/>
                <a:gd name="connsiteY18" fmla="*/ 990600 h 3298244"/>
                <a:gd name="connsiteX19" fmla="*/ 99060 w 1722120"/>
                <a:gd name="connsiteY19" fmla="*/ 967740 h 3298244"/>
                <a:gd name="connsiteX20" fmla="*/ 53340 w 1722120"/>
                <a:gd name="connsiteY20" fmla="*/ 922020 h 3298244"/>
                <a:gd name="connsiteX21" fmla="*/ 30480 w 1722120"/>
                <a:gd name="connsiteY21" fmla="*/ 876300 h 3298244"/>
                <a:gd name="connsiteX22" fmla="*/ 7620 w 1722120"/>
                <a:gd name="connsiteY22" fmla="*/ 830580 h 3298244"/>
                <a:gd name="connsiteX23" fmla="*/ 0 w 1722120"/>
                <a:gd name="connsiteY23" fmla="*/ 769620 h 3298244"/>
                <a:gd name="connsiteX24" fmla="*/ 15240 w 1722120"/>
                <a:gd name="connsiteY24" fmla="*/ 708660 h 3298244"/>
                <a:gd name="connsiteX25" fmla="*/ 30480 w 1722120"/>
                <a:gd name="connsiteY25" fmla="*/ 685800 h 3298244"/>
                <a:gd name="connsiteX26" fmla="*/ 53340 w 1722120"/>
                <a:gd name="connsiteY26" fmla="*/ 640080 h 3298244"/>
                <a:gd name="connsiteX27" fmla="*/ 68580 w 1722120"/>
                <a:gd name="connsiteY27" fmla="*/ 548640 h 3298244"/>
                <a:gd name="connsiteX28" fmla="*/ 76200 w 1722120"/>
                <a:gd name="connsiteY28" fmla="*/ 525780 h 3298244"/>
                <a:gd name="connsiteX29" fmla="*/ 91440 w 1722120"/>
                <a:gd name="connsiteY29" fmla="*/ 502920 h 3298244"/>
                <a:gd name="connsiteX30" fmla="*/ 99060 w 1722120"/>
                <a:gd name="connsiteY30" fmla="*/ 472440 h 3298244"/>
                <a:gd name="connsiteX31" fmla="*/ 160020 w 1722120"/>
                <a:gd name="connsiteY31" fmla="*/ 457200 h 3298244"/>
                <a:gd name="connsiteX32" fmla="*/ 167640 w 1722120"/>
                <a:gd name="connsiteY32" fmla="*/ 434340 h 3298244"/>
                <a:gd name="connsiteX33" fmla="*/ 175260 w 1722120"/>
                <a:gd name="connsiteY33" fmla="*/ 342900 h 3298244"/>
                <a:gd name="connsiteX34" fmla="*/ 220980 w 1722120"/>
                <a:gd name="connsiteY34" fmla="*/ 327660 h 3298244"/>
                <a:gd name="connsiteX35" fmla="*/ 243840 w 1722120"/>
                <a:gd name="connsiteY35" fmla="*/ 320040 h 3298244"/>
                <a:gd name="connsiteX36" fmla="*/ 266700 w 1722120"/>
                <a:gd name="connsiteY36" fmla="*/ 312420 h 3298244"/>
                <a:gd name="connsiteX37" fmla="*/ 289560 w 1722120"/>
                <a:gd name="connsiteY37" fmla="*/ 297180 h 3298244"/>
                <a:gd name="connsiteX38" fmla="*/ 335280 w 1722120"/>
                <a:gd name="connsiteY38" fmla="*/ 281940 h 3298244"/>
                <a:gd name="connsiteX39" fmla="*/ 358140 w 1722120"/>
                <a:gd name="connsiteY39" fmla="*/ 274320 h 3298244"/>
                <a:gd name="connsiteX40" fmla="*/ 381000 w 1722120"/>
                <a:gd name="connsiteY40" fmla="*/ 266700 h 3298244"/>
                <a:gd name="connsiteX41" fmla="*/ 403860 w 1722120"/>
                <a:gd name="connsiteY41" fmla="*/ 259080 h 3298244"/>
                <a:gd name="connsiteX42" fmla="*/ 434340 w 1722120"/>
                <a:gd name="connsiteY42" fmla="*/ 251460 h 3298244"/>
                <a:gd name="connsiteX43" fmla="*/ 510540 w 1722120"/>
                <a:gd name="connsiteY43" fmla="*/ 228600 h 3298244"/>
                <a:gd name="connsiteX44" fmla="*/ 533400 w 1722120"/>
                <a:gd name="connsiteY44" fmla="*/ 251460 h 3298244"/>
                <a:gd name="connsiteX45" fmla="*/ 563880 w 1722120"/>
                <a:gd name="connsiteY45" fmla="*/ 297180 h 3298244"/>
                <a:gd name="connsiteX46" fmla="*/ 556260 w 1722120"/>
                <a:gd name="connsiteY46" fmla="*/ 358140 h 3298244"/>
                <a:gd name="connsiteX47" fmla="*/ 548640 w 1722120"/>
                <a:gd name="connsiteY47" fmla="*/ 381000 h 3298244"/>
                <a:gd name="connsiteX48" fmla="*/ 556260 w 1722120"/>
                <a:gd name="connsiteY48" fmla="*/ 449580 h 3298244"/>
                <a:gd name="connsiteX49" fmla="*/ 670560 w 1722120"/>
                <a:gd name="connsiteY49" fmla="*/ 434340 h 3298244"/>
                <a:gd name="connsiteX50" fmla="*/ 701040 w 1722120"/>
                <a:gd name="connsiteY50" fmla="*/ 419100 h 3298244"/>
                <a:gd name="connsiteX51" fmla="*/ 746760 w 1722120"/>
                <a:gd name="connsiteY51" fmla="*/ 403860 h 3298244"/>
                <a:gd name="connsiteX52" fmla="*/ 792480 w 1722120"/>
                <a:gd name="connsiteY52" fmla="*/ 388620 h 3298244"/>
                <a:gd name="connsiteX53" fmla="*/ 815340 w 1722120"/>
                <a:gd name="connsiteY53" fmla="*/ 381000 h 3298244"/>
                <a:gd name="connsiteX54" fmla="*/ 822960 w 1722120"/>
                <a:gd name="connsiteY54" fmla="*/ 358140 h 3298244"/>
                <a:gd name="connsiteX55" fmla="*/ 845820 w 1722120"/>
                <a:gd name="connsiteY55" fmla="*/ 335280 h 3298244"/>
                <a:gd name="connsiteX56" fmla="*/ 861060 w 1722120"/>
                <a:gd name="connsiteY56" fmla="*/ 312420 h 3298244"/>
                <a:gd name="connsiteX57" fmla="*/ 838200 w 1722120"/>
                <a:gd name="connsiteY57" fmla="*/ 259080 h 3298244"/>
                <a:gd name="connsiteX58" fmla="*/ 815340 w 1722120"/>
                <a:gd name="connsiteY58" fmla="*/ 251460 h 3298244"/>
                <a:gd name="connsiteX59" fmla="*/ 838200 w 1722120"/>
                <a:gd name="connsiteY59" fmla="*/ 228600 h 3298244"/>
                <a:gd name="connsiteX60" fmla="*/ 853440 w 1722120"/>
                <a:gd name="connsiteY60" fmla="*/ 205740 h 3298244"/>
                <a:gd name="connsiteX61" fmla="*/ 876300 w 1722120"/>
                <a:gd name="connsiteY61" fmla="*/ 198120 h 3298244"/>
                <a:gd name="connsiteX62" fmla="*/ 929640 w 1722120"/>
                <a:gd name="connsiteY62" fmla="*/ 160020 h 3298244"/>
                <a:gd name="connsiteX63" fmla="*/ 952500 w 1722120"/>
                <a:gd name="connsiteY63" fmla="*/ 152400 h 3298244"/>
                <a:gd name="connsiteX64" fmla="*/ 990600 w 1722120"/>
                <a:gd name="connsiteY64" fmla="*/ 106680 h 3298244"/>
                <a:gd name="connsiteX65" fmla="*/ 1013460 w 1722120"/>
                <a:gd name="connsiteY65" fmla="*/ 99060 h 3298244"/>
                <a:gd name="connsiteX66" fmla="*/ 1036320 w 1722120"/>
                <a:gd name="connsiteY66" fmla="*/ 83820 h 3298244"/>
                <a:gd name="connsiteX67" fmla="*/ 1059180 w 1722120"/>
                <a:gd name="connsiteY67" fmla="*/ 76200 h 3298244"/>
                <a:gd name="connsiteX68" fmla="*/ 1082040 w 1722120"/>
                <a:gd name="connsiteY68" fmla="*/ 60960 h 3298244"/>
                <a:gd name="connsiteX69" fmla="*/ 1112520 w 1722120"/>
                <a:gd name="connsiteY69" fmla="*/ 53340 h 3298244"/>
                <a:gd name="connsiteX70" fmla="*/ 1158240 w 1722120"/>
                <a:gd name="connsiteY70" fmla="*/ 38100 h 3298244"/>
                <a:gd name="connsiteX71" fmla="*/ 1181100 w 1722120"/>
                <a:gd name="connsiteY71" fmla="*/ 15240 h 3298244"/>
                <a:gd name="connsiteX72" fmla="*/ 1264920 w 1722120"/>
                <a:gd name="connsiteY72" fmla="*/ 0 h 3298244"/>
                <a:gd name="connsiteX73" fmla="*/ 1363980 w 1722120"/>
                <a:gd name="connsiteY73" fmla="*/ 7620 h 3298244"/>
                <a:gd name="connsiteX74" fmla="*/ 1386840 w 1722120"/>
                <a:gd name="connsiteY74" fmla="*/ 22860 h 3298244"/>
                <a:gd name="connsiteX75" fmla="*/ 1409700 w 1722120"/>
                <a:gd name="connsiteY75" fmla="*/ 30480 h 3298244"/>
                <a:gd name="connsiteX76" fmla="*/ 1432560 w 1722120"/>
                <a:gd name="connsiteY76" fmla="*/ 45720 h 3298244"/>
                <a:gd name="connsiteX77" fmla="*/ 1485900 w 1722120"/>
                <a:gd name="connsiteY77" fmla="*/ 68580 h 3298244"/>
                <a:gd name="connsiteX78" fmla="*/ 1531620 w 1722120"/>
                <a:gd name="connsiteY78" fmla="*/ 91440 h 3298244"/>
                <a:gd name="connsiteX79" fmla="*/ 1554480 w 1722120"/>
                <a:gd name="connsiteY79" fmla="*/ 114300 h 3298244"/>
                <a:gd name="connsiteX80" fmla="*/ 1577340 w 1722120"/>
                <a:gd name="connsiteY80" fmla="*/ 129540 h 3298244"/>
                <a:gd name="connsiteX81" fmla="*/ 1615440 w 1722120"/>
                <a:gd name="connsiteY81" fmla="*/ 167640 h 3298244"/>
                <a:gd name="connsiteX82" fmla="*/ 1630680 w 1722120"/>
                <a:gd name="connsiteY82" fmla="*/ 190500 h 3298244"/>
                <a:gd name="connsiteX83" fmla="*/ 1638300 w 1722120"/>
                <a:gd name="connsiteY83" fmla="*/ 266700 h 3298244"/>
                <a:gd name="connsiteX84" fmla="*/ 1645920 w 1722120"/>
                <a:gd name="connsiteY84" fmla="*/ 297180 h 3298244"/>
                <a:gd name="connsiteX85" fmla="*/ 1668780 w 1722120"/>
                <a:gd name="connsiteY85" fmla="*/ 320040 h 3298244"/>
                <a:gd name="connsiteX86" fmla="*/ 1699260 w 1722120"/>
                <a:gd name="connsiteY86" fmla="*/ 365760 h 3298244"/>
                <a:gd name="connsiteX87" fmla="*/ 1714500 w 1722120"/>
                <a:gd name="connsiteY87" fmla="*/ 388620 h 3298244"/>
                <a:gd name="connsiteX88" fmla="*/ 1722120 w 1722120"/>
                <a:gd name="connsiteY88" fmla="*/ 411480 h 3298244"/>
                <a:gd name="connsiteX89" fmla="*/ 1699260 w 1722120"/>
                <a:gd name="connsiteY89" fmla="*/ 502920 h 3298244"/>
                <a:gd name="connsiteX90" fmla="*/ 1691640 w 1722120"/>
                <a:gd name="connsiteY90" fmla="*/ 525780 h 3298244"/>
                <a:gd name="connsiteX91" fmla="*/ 1684020 w 1722120"/>
                <a:gd name="connsiteY91" fmla="*/ 579120 h 3298244"/>
                <a:gd name="connsiteX92" fmla="*/ 1668780 w 1722120"/>
                <a:gd name="connsiteY92" fmla="*/ 624840 h 3298244"/>
                <a:gd name="connsiteX93" fmla="*/ 1661160 w 1722120"/>
                <a:gd name="connsiteY93" fmla="*/ 647700 h 3298244"/>
                <a:gd name="connsiteX94" fmla="*/ 1653540 w 1722120"/>
                <a:gd name="connsiteY94" fmla="*/ 670560 h 3298244"/>
                <a:gd name="connsiteX95" fmla="*/ 1615440 w 1722120"/>
                <a:gd name="connsiteY95" fmla="*/ 739140 h 3298244"/>
                <a:gd name="connsiteX96" fmla="*/ 1569720 w 1722120"/>
                <a:gd name="connsiteY96" fmla="*/ 762000 h 3298244"/>
                <a:gd name="connsiteX97" fmla="*/ 1470660 w 1722120"/>
                <a:gd name="connsiteY97" fmla="*/ 754380 h 3298244"/>
                <a:gd name="connsiteX98" fmla="*/ 1424940 w 1722120"/>
                <a:gd name="connsiteY98" fmla="*/ 739140 h 3298244"/>
                <a:gd name="connsiteX99" fmla="*/ 1394460 w 1722120"/>
                <a:gd name="connsiteY99" fmla="*/ 731520 h 3298244"/>
                <a:gd name="connsiteX100" fmla="*/ 1234440 w 1722120"/>
                <a:gd name="connsiteY100" fmla="*/ 739140 h 3298244"/>
                <a:gd name="connsiteX101" fmla="*/ 1219200 w 1722120"/>
                <a:gd name="connsiteY101" fmla="*/ 762000 h 3298244"/>
                <a:gd name="connsiteX102" fmla="*/ 1196340 w 1722120"/>
                <a:gd name="connsiteY102" fmla="*/ 784860 h 3298244"/>
                <a:gd name="connsiteX103" fmla="*/ 1150620 w 1722120"/>
                <a:gd name="connsiteY103" fmla="*/ 815340 h 3298244"/>
                <a:gd name="connsiteX104" fmla="*/ 1127760 w 1722120"/>
                <a:gd name="connsiteY104" fmla="*/ 830580 h 3298244"/>
                <a:gd name="connsiteX105" fmla="*/ 1104900 w 1722120"/>
                <a:gd name="connsiteY105" fmla="*/ 853440 h 3298244"/>
                <a:gd name="connsiteX106" fmla="*/ 1074420 w 1722120"/>
                <a:gd name="connsiteY106" fmla="*/ 899160 h 3298244"/>
                <a:gd name="connsiteX107" fmla="*/ 1051560 w 1722120"/>
                <a:gd name="connsiteY107" fmla="*/ 914400 h 3298244"/>
                <a:gd name="connsiteX108" fmla="*/ 1036320 w 1722120"/>
                <a:gd name="connsiteY108" fmla="*/ 937260 h 3298244"/>
                <a:gd name="connsiteX109" fmla="*/ 998220 w 1722120"/>
                <a:gd name="connsiteY109" fmla="*/ 982980 h 3298244"/>
                <a:gd name="connsiteX110" fmla="*/ 982980 w 1722120"/>
                <a:gd name="connsiteY110" fmla="*/ 1028700 h 3298244"/>
                <a:gd name="connsiteX111" fmla="*/ 967740 w 1722120"/>
                <a:gd name="connsiteY111" fmla="*/ 1059180 h 3298244"/>
                <a:gd name="connsiteX112" fmla="*/ 952500 w 1722120"/>
                <a:gd name="connsiteY112" fmla="*/ 1104900 h 3298244"/>
                <a:gd name="connsiteX113" fmla="*/ 929640 w 1722120"/>
                <a:gd name="connsiteY113" fmla="*/ 1150620 h 3298244"/>
                <a:gd name="connsiteX114" fmla="*/ 914400 w 1722120"/>
                <a:gd name="connsiteY114" fmla="*/ 1173480 h 3298244"/>
                <a:gd name="connsiteX115" fmla="*/ 922020 w 1722120"/>
                <a:gd name="connsiteY115" fmla="*/ 1203960 h 3298244"/>
                <a:gd name="connsiteX116" fmla="*/ 967740 w 1722120"/>
                <a:gd name="connsiteY116" fmla="*/ 1232535 h 3298244"/>
                <a:gd name="connsiteX117" fmla="*/ 982980 w 1722120"/>
                <a:gd name="connsiteY117" fmla="*/ 1325880 h 3298244"/>
                <a:gd name="connsiteX118" fmla="*/ 967740 w 1722120"/>
                <a:gd name="connsiteY118" fmla="*/ 1371600 h 3298244"/>
                <a:gd name="connsiteX119" fmla="*/ 937260 w 1722120"/>
                <a:gd name="connsiteY119" fmla="*/ 1417320 h 3298244"/>
                <a:gd name="connsiteX120" fmla="*/ 922020 w 1722120"/>
                <a:gd name="connsiteY120" fmla="*/ 1463040 h 3298244"/>
                <a:gd name="connsiteX121" fmla="*/ 891540 w 1722120"/>
                <a:gd name="connsiteY121" fmla="*/ 1508760 h 3298244"/>
                <a:gd name="connsiteX122" fmla="*/ 853440 w 1722120"/>
                <a:gd name="connsiteY122" fmla="*/ 1554480 h 3298244"/>
                <a:gd name="connsiteX123" fmla="*/ 845820 w 1722120"/>
                <a:gd name="connsiteY123" fmla="*/ 1584960 h 3298244"/>
                <a:gd name="connsiteX124" fmla="*/ 830580 w 1722120"/>
                <a:gd name="connsiteY124" fmla="*/ 1706880 h 3298244"/>
                <a:gd name="connsiteX125" fmla="*/ 815340 w 1722120"/>
                <a:gd name="connsiteY125" fmla="*/ 1729740 h 3298244"/>
                <a:gd name="connsiteX126" fmla="*/ 807720 w 1722120"/>
                <a:gd name="connsiteY126" fmla="*/ 1760220 h 3298244"/>
                <a:gd name="connsiteX127" fmla="*/ 796290 w 1722120"/>
                <a:gd name="connsiteY127" fmla="*/ 1935480 h 3298244"/>
                <a:gd name="connsiteX128" fmla="*/ 788670 w 1722120"/>
                <a:gd name="connsiteY128" fmla="*/ 2002155 h 3298244"/>
                <a:gd name="connsiteX129" fmla="*/ 788670 w 1722120"/>
                <a:gd name="connsiteY129" fmla="*/ 2114550 h 3298244"/>
                <a:gd name="connsiteX130" fmla="*/ 792480 w 1722120"/>
                <a:gd name="connsiteY130" fmla="*/ 2202180 h 3298244"/>
                <a:gd name="connsiteX131" fmla="*/ 815340 w 1722120"/>
                <a:gd name="connsiteY131" fmla="*/ 2541270 h 3298244"/>
                <a:gd name="connsiteX132" fmla="*/ 828675 w 1722120"/>
                <a:gd name="connsiteY132" fmla="*/ 2798445 h 3298244"/>
                <a:gd name="connsiteX133" fmla="*/ 828675 w 1722120"/>
                <a:gd name="connsiteY133" fmla="*/ 3055620 h 3298244"/>
                <a:gd name="connsiteX134" fmla="*/ 822960 w 1722120"/>
                <a:gd name="connsiteY134" fmla="*/ 3276600 h 3298244"/>
                <a:gd name="connsiteX135" fmla="*/ 662940 w 1722120"/>
                <a:gd name="connsiteY135" fmla="*/ 3289935 h 3298244"/>
                <a:gd name="connsiteX136" fmla="*/ 438150 w 1722120"/>
                <a:gd name="connsiteY136" fmla="*/ 3286125 h 3298244"/>
                <a:gd name="connsiteX137" fmla="*/ 308610 w 1722120"/>
                <a:gd name="connsiteY137" fmla="*/ 3280410 h 3298244"/>
                <a:gd name="connsiteX0" fmla="*/ 308610 w 1722120"/>
                <a:gd name="connsiteY0" fmla="*/ 3280410 h 3298244"/>
                <a:gd name="connsiteX1" fmla="*/ 300990 w 1722120"/>
                <a:gd name="connsiteY1" fmla="*/ 3219450 h 3298244"/>
                <a:gd name="connsiteX2" fmla="*/ 297180 w 1722120"/>
                <a:gd name="connsiteY2" fmla="*/ 3173730 h 3298244"/>
                <a:gd name="connsiteX3" fmla="*/ 291465 w 1722120"/>
                <a:gd name="connsiteY3" fmla="*/ 3095625 h 3298244"/>
                <a:gd name="connsiteX4" fmla="*/ 289560 w 1722120"/>
                <a:gd name="connsiteY4" fmla="*/ 3055620 h 3298244"/>
                <a:gd name="connsiteX5" fmla="*/ 278130 w 1722120"/>
                <a:gd name="connsiteY5" fmla="*/ 2947035 h 3298244"/>
                <a:gd name="connsiteX6" fmla="*/ 266700 w 1722120"/>
                <a:gd name="connsiteY6" fmla="*/ 2813685 h 3298244"/>
                <a:gd name="connsiteX7" fmla="*/ 255270 w 1722120"/>
                <a:gd name="connsiteY7" fmla="*/ 2733675 h 3298244"/>
                <a:gd name="connsiteX8" fmla="*/ 240030 w 1722120"/>
                <a:gd name="connsiteY8" fmla="*/ 2640330 h 3298244"/>
                <a:gd name="connsiteX9" fmla="*/ 234315 w 1722120"/>
                <a:gd name="connsiteY9" fmla="*/ 2506980 h 3298244"/>
                <a:gd name="connsiteX10" fmla="*/ 228600 w 1722120"/>
                <a:gd name="connsiteY10" fmla="*/ 2423160 h 3298244"/>
                <a:gd name="connsiteX11" fmla="*/ 213360 w 1722120"/>
                <a:gd name="connsiteY11" fmla="*/ 2324100 h 3298244"/>
                <a:gd name="connsiteX12" fmla="*/ 188595 w 1722120"/>
                <a:gd name="connsiteY12" fmla="*/ 2057400 h 3298244"/>
                <a:gd name="connsiteX13" fmla="*/ 179070 w 1722120"/>
                <a:gd name="connsiteY13" fmla="*/ 1844040 h 3298244"/>
                <a:gd name="connsiteX14" fmla="*/ 190500 w 1722120"/>
                <a:gd name="connsiteY14" fmla="*/ 1143000 h 3298244"/>
                <a:gd name="connsiteX15" fmla="*/ 182880 w 1722120"/>
                <a:gd name="connsiteY15" fmla="*/ 1120140 h 3298244"/>
                <a:gd name="connsiteX16" fmla="*/ 167640 w 1722120"/>
                <a:gd name="connsiteY16" fmla="*/ 1059180 h 3298244"/>
                <a:gd name="connsiteX17" fmla="*/ 160020 w 1722120"/>
                <a:gd name="connsiteY17" fmla="*/ 1036320 h 3298244"/>
                <a:gd name="connsiteX18" fmla="*/ 114300 w 1722120"/>
                <a:gd name="connsiteY18" fmla="*/ 990600 h 3298244"/>
                <a:gd name="connsiteX19" fmla="*/ 99060 w 1722120"/>
                <a:gd name="connsiteY19" fmla="*/ 967740 h 3298244"/>
                <a:gd name="connsiteX20" fmla="*/ 53340 w 1722120"/>
                <a:gd name="connsiteY20" fmla="*/ 922020 h 3298244"/>
                <a:gd name="connsiteX21" fmla="*/ 30480 w 1722120"/>
                <a:gd name="connsiteY21" fmla="*/ 876300 h 3298244"/>
                <a:gd name="connsiteX22" fmla="*/ 7620 w 1722120"/>
                <a:gd name="connsiteY22" fmla="*/ 830580 h 3298244"/>
                <a:gd name="connsiteX23" fmla="*/ 0 w 1722120"/>
                <a:gd name="connsiteY23" fmla="*/ 769620 h 3298244"/>
                <a:gd name="connsiteX24" fmla="*/ 15240 w 1722120"/>
                <a:gd name="connsiteY24" fmla="*/ 708660 h 3298244"/>
                <a:gd name="connsiteX25" fmla="*/ 30480 w 1722120"/>
                <a:gd name="connsiteY25" fmla="*/ 685800 h 3298244"/>
                <a:gd name="connsiteX26" fmla="*/ 53340 w 1722120"/>
                <a:gd name="connsiteY26" fmla="*/ 640080 h 3298244"/>
                <a:gd name="connsiteX27" fmla="*/ 68580 w 1722120"/>
                <a:gd name="connsiteY27" fmla="*/ 548640 h 3298244"/>
                <a:gd name="connsiteX28" fmla="*/ 76200 w 1722120"/>
                <a:gd name="connsiteY28" fmla="*/ 525780 h 3298244"/>
                <a:gd name="connsiteX29" fmla="*/ 91440 w 1722120"/>
                <a:gd name="connsiteY29" fmla="*/ 502920 h 3298244"/>
                <a:gd name="connsiteX30" fmla="*/ 99060 w 1722120"/>
                <a:gd name="connsiteY30" fmla="*/ 472440 h 3298244"/>
                <a:gd name="connsiteX31" fmla="*/ 160020 w 1722120"/>
                <a:gd name="connsiteY31" fmla="*/ 457200 h 3298244"/>
                <a:gd name="connsiteX32" fmla="*/ 167640 w 1722120"/>
                <a:gd name="connsiteY32" fmla="*/ 434340 h 3298244"/>
                <a:gd name="connsiteX33" fmla="*/ 175260 w 1722120"/>
                <a:gd name="connsiteY33" fmla="*/ 342900 h 3298244"/>
                <a:gd name="connsiteX34" fmla="*/ 220980 w 1722120"/>
                <a:gd name="connsiteY34" fmla="*/ 327660 h 3298244"/>
                <a:gd name="connsiteX35" fmla="*/ 243840 w 1722120"/>
                <a:gd name="connsiteY35" fmla="*/ 320040 h 3298244"/>
                <a:gd name="connsiteX36" fmla="*/ 266700 w 1722120"/>
                <a:gd name="connsiteY36" fmla="*/ 312420 h 3298244"/>
                <a:gd name="connsiteX37" fmla="*/ 289560 w 1722120"/>
                <a:gd name="connsiteY37" fmla="*/ 297180 h 3298244"/>
                <a:gd name="connsiteX38" fmla="*/ 335280 w 1722120"/>
                <a:gd name="connsiteY38" fmla="*/ 281940 h 3298244"/>
                <a:gd name="connsiteX39" fmla="*/ 358140 w 1722120"/>
                <a:gd name="connsiteY39" fmla="*/ 274320 h 3298244"/>
                <a:gd name="connsiteX40" fmla="*/ 381000 w 1722120"/>
                <a:gd name="connsiteY40" fmla="*/ 266700 h 3298244"/>
                <a:gd name="connsiteX41" fmla="*/ 403860 w 1722120"/>
                <a:gd name="connsiteY41" fmla="*/ 259080 h 3298244"/>
                <a:gd name="connsiteX42" fmla="*/ 434340 w 1722120"/>
                <a:gd name="connsiteY42" fmla="*/ 251460 h 3298244"/>
                <a:gd name="connsiteX43" fmla="*/ 510540 w 1722120"/>
                <a:gd name="connsiteY43" fmla="*/ 228600 h 3298244"/>
                <a:gd name="connsiteX44" fmla="*/ 533400 w 1722120"/>
                <a:gd name="connsiteY44" fmla="*/ 251460 h 3298244"/>
                <a:gd name="connsiteX45" fmla="*/ 563880 w 1722120"/>
                <a:gd name="connsiteY45" fmla="*/ 297180 h 3298244"/>
                <a:gd name="connsiteX46" fmla="*/ 556260 w 1722120"/>
                <a:gd name="connsiteY46" fmla="*/ 358140 h 3298244"/>
                <a:gd name="connsiteX47" fmla="*/ 548640 w 1722120"/>
                <a:gd name="connsiteY47" fmla="*/ 381000 h 3298244"/>
                <a:gd name="connsiteX48" fmla="*/ 556260 w 1722120"/>
                <a:gd name="connsiteY48" fmla="*/ 449580 h 3298244"/>
                <a:gd name="connsiteX49" fmla="*/ 670560 w 1722120"/>
                <a:gd name="connsiteY49" fmla="*/ 434340 h 3298244"/>
                <a:gd name="connsiteX50" fmla="*/ 701040 w 1722120"/>
                <a:gd name="connsiteY50" fmla="*/ 419100 h 3298244"/>
                <a:gd name="connsiteX51" fmla="*/ 746760 w 1722120"/>
                <a:gd name="connsiteY51" fmla="*/ 403860 h 3298244"/>
                <a:gd name="connsiteX52" fmla="*/ 792480 w 1722120"/>
                <a:gd name="connsiteY52" fmla="*/ 388620 h 3298244"/>
                <a:gd name="connsiteX53" fmla="*/ 815340 w 1722120"/>
                <a:gd name="connsiteY53" fmla="*/ 381000 h 3298244"/>
                <a:gd name="connsiteX54" fmla="*/ 822960 w 1722120"/>
                <a:gd name="connsiteY54" fmla="*/ 358140 h 3298244"/>
                <a:gd name="connsiteX55" fmla="*/ 845820 w 1722120"/>
                <a:gd name="connsiteY55" fmla="*/ 335280 h 3298244"/>
                <a:gd name="connsiteX56" fmla="*/ 861060 w 1722120"/>
                <a:gd name="connsiteY56" fmla="*/ 312420 h 3298244"/>
                <a:gd name="connsiteX57" fmla="*/ 838200 w 1722120"/>
                <a:gd name="connsiteY57" fmla="*/ 259080 h 3298244"/>
                <a:gd name="connsiteX58" fmla="*/ 815340 w 1722120"/>
                <a:gd name="connsiteY58" fmla="*/ 251460 h 3298244"/>
                <a:gd name="connsiteX59" fmla="*/ 838200 w 1722120"/>
                <a:gd name="connsiteY59" fmla="*/ 228600 h 3298244"/>
                <a:gd name="connsiteX60" fmla="*/ 853440 w 1722120"/>
                <a:gd name="connsiteY60" fmla="*/ 205740 h 3298244"/>
                <a:gd name="connsiteX61" fmla="*/ 876300 w 1722120"/>
                <a:gd name="connsiteY61" fmla="*/ 198120 h 3298244"/>
                <a:gd name="connsiteX62" fmla="*/ 929640 w 1722120"/>
                <a:gd name="connsiteY62" fmla="*/ 160020 h 3298244"/>
                <a:gd name="connsiteX63" fmla="*/ 952500 w 1722120"/>
                <a:gd name="connsiteY63" fmla="*/ 152400 h 3298244"/>
                <a:gd name="connsiteX64" fmla="*/ 990600 w 1722120"/>
                <a:gd name="connsiteY64" fmla="*/ 106680 h 3298244"/>
                <a:gd name="connsiteX65" fmla="*/ 1013460 w 1722120"/>
                <a:gd name="connsiteY65" fmla="*/ 99060 h 3298244"/>
                <a:gd name="connsiteX66" fmla="*/ 1036320 w 1722120"/>
                <a:gd name="connsiteY66" fmla="*/ 83820 h 3298244"/>
                <a:gd name="connsiteX67" fmla="*/ 1059180 w 1722120"/>
                <a:gd name="connsiteY67" fmla="*/ 76200 h 3298244"/>
                <a:gd name="connsiteX68" fmla="*/ 1082040 w 1722120"/>
                <a:gd name="connsiteY68" fmla="*/ 60960 h 3298244"/>
                <a:gd name="connsiteX69" fmla="*/ 1112520 w 1722120"/>
                <a:gd name="connsiteY69" fmla="*/ 53340 h 3298244"/>
                <a:gd name="connsiteX70" fmla="*/ 1158240 w 1722120"/>
                <a:gd name="connsiteY70" fmla="*/ 38100 h 3298244"/>
                <a:gd name="connsiteX71" fmla="*/ 1181100 w 1722120"/>
                <a:gd name="connsiteY71" fmla="*/ 15240 h 3298244"/>
                <a:gd name="connsiteX72" fmla="*/ 1264920 w 1722120"/>
                <a:gd name="connsiteY72" fmla="*/ 0 h 3298244"/>
                <a:gd name="connsiteX73" fmla="*/ 1363980 w 1722120"/>
                <a:gd name="connsiteY73" fmla="*/ 7620 h 3298244"/>
                <a:gd name="connsiteX74" fmla="*/ 1386840 w 1722120"/>
                <a:gd name="connsiteY74" fmla="*/ 22860 h 3298244"/>
                <a:gd name="connsiteX75" fmla="*/ 1409700 w 1722120"/>
                <a:gd name="connsiteY75" fmla="*/ 30480 h 3298244"/>
                <a:gd name="connsiteX76" fmla="*/ 1432560 w 1722120"/>
                <a:gd name="connsiteY76" fmla="*/ 45720 h 3298244"/>
                <a:gd name="connsiteX77" fmla="*/ 1485900 w 1722120"/>
                <a:gd name="connsiteY77" fmla="*/ 68580 h 3298244"/>
                <a:gd name="connsiteX78" fmla="*/ 1531620 w 1722120"/>
                <a:gd name="connsiteY78" fmla="*/ 91440 h 3298244"/>
                <a:gd name="connsiteX79" fmla="*/ 1554480 w 1722120"/>
                <a:gd name="connsiteY79" fmla="*/ 114300 h 3298244"/>
                <a:gd name="connsiteX80" fmla="*/ 1577340 w 1722120"/>
                <a:gd name="connsiteY80" fmla="*/ 129540 h 3298244"/>
                <a:gd name="connsiteX81" fmla="*/ 1615440 w 1722120"/>
                <a:gd name="connsiteY81" fmla="*/ 167640 h 3298244"/>
                <a:gd name="connsiteX82" fmla="*/ 1630680 w 1722120"/>
                <a:gd name="connsiteY82" fmla="*/ 190500 h 3298244"/>
                <a:gd name="connsiteX83" fmla="*/ 1638300 w 1722120"/>
                <a:gd name="connsiteY83" fmla="*/ 266700 h 3298244"/>
                <a:gd name="connsiteX84" fmla="*/ 1645920 w 1722120"/>
                <a:gd name="connsiteY84" fmla="*/ 297180 h 3298244"/>
                <a:gd name="connsiteX85" fmla="*/ 1668780 w 1722120"/>
                <a:gd name="connsiteY85" fmla="*/ 320040 h 3298244"/>
                <a:gd name="connsiteX86" fmla="*/ 1699260 w 1722120"/>
                <a:gd name="connsiteY86" fmla="*/ 365760 h 3298244"/>
                <a:gd name="connsiteX87" fmla="*/ 1714500 w 1722120"/>
                <a:gd name="connsiteY87" fmla="*/ 388620 h 3298244"/>
                <a:gd name="connsiteX88" fmla="*/ 1722120 w 1722120"/>
                <a:gd name="connsiteY88" fmla="*/ 411480 h 3298244"/>
                <a:gd name="connsiteX89" fmla="*/ 1699260 w 1722120"/>
                <a:gd name="connsiteY89" fmla="*/ 502920 h 3298244"/>
                <a:gd name="connsiteX90" fmla="*/ 1691640 w 1722120"/>
                <a:gd name="connsiteY90" fmla="*/ 525780 h 3298244"/>
                <a:gd name="connsiteX91" fmla="*/ 1684020 w 1722120"/>
                <a:gd name="connsiteY91" fmla="*/ 579120 h 3298244"/>
                <a:gd name="connsiteX92" fmla="*/ 1668780 w 1722120"/>
                <a:gd name="connsiteY92" fmla="*/ 624840 h 3298244"/>
                <a:gd name="connsiteX93" fmla="*/ 1661160 w 1722120"/>
                <a:gd name="connsiteY93" fmla="*/ 647700 h 3298244"/>
                <a:gd name="connsiteX94" fmla="*/ 1653540 w 1722120"/>
                <a:gd name="connsiteY94" fmla="*/ 670560 h 3298244"/>
                <a:gd name="connsiteX95" fmla="*/ 1615440 w 1722120"/>
                <a:gd name="connsiteY95" fmla="*/ 739140 h 3298244"/>
                <a:gd name="connsiteX96" fmla="*/ 1569720 w 1722120"/>
                <a:gd name="connsiteY96" fmla="*/ 762000 h 3298244"/>
                <a:gd name="connsiteX97" fmla="*/ 1470660 w 1722120"/>
                <a:gd name="connsiteY97" fmla="*/ 754380 h 3298244"/>
                <a:gd name="connsiteX98" fmla="*/ 1424940 w 1722120"/>
                <a:gd name="connsiteY98" fmla="*/ 739140 h 3298244"/>
                <a:gd name="connsiteX99" fmla="*/ 1394460 w 1722120"/>
                <a:gd name="connsiteY99" fmla="*/ 731520 h 3298244"/>
                <a:gd name="connsiteX100" fmla="*/ 1234440 w 1722120"/>
                <a:gd name="connsiteY100" fmla="*/ 739140 h 3298244"/>
                <a:gd name="connsiteX101" fmla="*/ 1219200 w 1722120"/>
                <a:gd name="connsiteY101" fmla="*/ 762000 h 3298244"/>
                <a:gd name="connsiteX102" fmla="*/ 1196340 w 1722120"/>
                <a:gd name="connsiteY102" fmla="*/ 784860 h 3298244"/>
                <a:gd name="connsiteX103" fmla="*/ 1150620 w 1722120"/>
                <a:gd name="connsiteY103" fmla="*/ 815340 h 3298244"/>
                <a:gd name="connsiteX104" fmla="*/ 1127760 w 1722120"/>
                <a:gd name="connsiteY104" fmla="*/ 830580 h 3298244"/>
                <a:gd name="connsiteX105" fmla="*/ 1104900 w 1722120"/>
                <a:gd name="connsiteY105" fmla="*/ 853440 h 3298244"/>
                <a:gd name="connsiteX106" fmla="*/ 1074420 w 1722120"/>
                <a:gd name="connsiteY106" fmla="*/ 899160 h 3298244"/>
                <a:gd name="connsiteX107" fmla="*/ 1051560 w 1722120"/>
                <a:gd name="connsiteY107" fmla="*/ 914400 h 3298244"/>
                <a:gd name="connsiteX108" fmla="*/ 1036320 w 1722120"/>
                <a:gd name="connsiteY108" fmla="*/ 937260 h 3298244"/>
                <a:gd name="connsiteX109" fmla="*/ 998220 w 1722120"/>
                <a:gd name="connsiteY109" fmla="*/ 982980 h 3298244"/>
                <a:gd name="connsiteX110" fmla="*/ 982980 w 1722120"/>
                <a:gd name="connsiteY110" fmla="*/ 1028700 h 3298244"/>
                <a:gd name="connsiteX111" fmla="*/ 967740 w 1722120"/>
                <a:gd name="connsiteY111" fmla="*/ 1059180 h 3298244"/>
                <a:gd name="connsiteX112" fmla="*/ 952500 w 1722120"/>
                <a:gd name="connsiteY112" fmla="*/ 1104900 h 3298244"/>
                <a:gd name="connsiteX113" fmla="*/ 929640 w 1722120"/>
                <a:gd name="connsiteY113" fmla="*/ 1150620 h 3298244"/>
                <a:gd name="connsiteX114" fmla="*/ 914400 w 1722120"/>
                <a:gd name="connsiteY114" fmla="*/ 1173480 h 3298244"/>
                <a:gd name="connsiteX115" fmla="*/ 922020 w 1722120"/>
                <a:gd name="connsiteY115" fmla="*/ 1203960 h 3298244"/>
                <a:gd name="connsiteX116" fmla="*/ 967740 w 1722120"/>
                <a:gd name="connsiteY116" fmla="*/ 1232535 h 3298244"/>
                <a:gd name="connsiteX117" fmla="*/ 982980 w 1722120"/>
                <a:gd name="connsiteY117" fmla="*/ 1325880 h 3298244"/>
                <a:gd name="connsiteX118" fmla="*/ 967740 w 1722120"/>
                <a:gd name="connsiteY118" fmla="*/ 1371600 h 3298244"/>
                <a:gd name="connsiteX119" fmla="*/ 937260 w 1722120"/>
                <a:gd name="connsiteY119" fmla="*/ 1417320 h 3298244"/>
                <a:gd name="connsiteX120" fmla="*/ 922020 w 1722120"/>
                <a:gd name="connsiteY120" fmla="*/ 1463040 h 3298244"/>
                <a:gd name="connsiteX121" fmla="*/ 891540 w 1722120"/>
                <a:gd name="connsiteY121" fmla="*/ 1508760 h 3298244"/>
                <a:gd name="connsiteX122" fmla="*/ 853440 w 1722120"/>
                <a:gd name="connsiteY122" fmla="*/ 1554480 h 3298244"/>
                <a:gd name="connsiteX123" fmla="*/ 845820 w 1722120"/>
                <a:gd name="connsiteY123" fmla="*/ 1584960 h 3298244"/>
                <a:gd name="connsiteX124" fmla="*/ 830580 w 1722120"/>
                <a:gd name="connsiteY124" fmla="*/ 1706880 h 3298244"/>
                <a:gd name="connsiteX125" fmla="*/ 815340 w 1722120"/>
                <a:gd name="connsiteY125" fmla="*/ 1729740 h 3298244"/>
                <a:gd name="connsiteX126" fmla="*/ 807720 w 1722120"/>
                <a:gd name="connsiteY126" fmla="*/ 1760220 h 3298244"/>
                <a:gd name="connsiteX127" fmla="*/ 796290 w 1722120"/>
                <a:gd name="connsiteY127" fmla="*/ 1935480 h 3298244"/>
                <a:gd name="connsiteX128" fmla="*/ 788670 w 1722120"/>
                <a:gd name="connsiteY128" fmla="*/ 2002155 h 3298244"/>
                <a:gd name="connsiteX129" fmla="*/ 788670 w 1722120"/>
                <a:gd name="connsiteY129" fmla="*/ 2114550 h 3298244"/>
                <a:gd name="connsiteX130" fmla="*/ 792480 w 1722120"/>
                <a:gd name="connsiteY130" fmla="*/ 2202180 h 3298244"/>
                <a:gd name="connsiteX131" fmla="*/ 815340 w 1722120"/>
                <a:gd name="connsiteY131" fmla="*/ 2541270 h 3298244"/>
                <a:gd name="connsiteX132" fmla="*/ 828675 w 1722120"/>
                <a:gd name="connsiteY132" fmla="*/ 2798445 h 3298244"/>
                <a:gd name="connsiteX133" fmla="*/ 828675 w 1722120"/>
                <a:gd name="connsiteY133" fmla="*/ 3055620 h 3298244"/>
                <a:gd name="connsiteX134" fmla="*/ 822960 w 1722120"/>
                <a:gd name="connsiteY134" fmla="*/ 3276600 h 3298244"/>
                <a:gd name="connsiteX135" fmla="*/ 662940 w 1722120"/>
                <a:gd name="connsiteY135" fmla="*/ 3289935 h 3298244"/>
                <a:gd name="connsiteX136" fmla="*/ 438150 w 1722120"/>
                <a:gd name="connsiteY136" fmla="*/ 3286125 h 3298244"/>
                <a:gd name="connsiteX137" fmla="*/ 308610 w 1722120"/>
                <a:gd name="connsiteY137" fmla="*/ 3280410 h 3298244"/>
                <a:gd name="connsiteX0" fmla="*/ 308610 w 1722120"/>
                <a:gd name="connsiteY0" fmla="*/ 3280410 h 3298244"/>
                <a:gd name="connsiteX1" fmla="*/ 300990 w 1722120"/>
                <a:gd name="connsiteY1" fmla="*/ 3219450 h 3298244"/>
                <a:gd name="connsiteX2" fmla="*/ 297180 w 1722120"/>
                <a:gd name="connsiteY2" fmla="*/ 3173730 h 3298244"/>
                <a:gd name="connsiteX3" fmla="*/ 291465 w 1722120"/>
                <a:gd name="connsiteY3" fmla="*/ 3095625 h 3298244"/>
                <a:gd name="connsiteX4" fmla="*/ 289560 w 1722120"/>
                <a:gd name="connsiteY4" fmla="*/ 3055620 h 3298244"/>
                <a:gd name="connsiteX5" fmla="*/ 278130 w 1722120"/>
                <a:gd name="connsiteY5" fmla="*/ 2947035 h 3298244"/>
                <a:gd name="connsiteX6" fmla="*/ 266700 w 1722120"/>
                <a:gd name="connsiteY6" fmla="*/ 2813685 h 3298244"/>
                <a:gd name="connsiteX7" fmla="*/ 255270 w 1722120"/>
                <a:gd name="connsiteY7" fmla="*/ 2733675 h 3298244"/>
                <a:gd name="connsiteX8" fmla="*/ 240030 w 1722120"/>
                <a:gd name="connsiteY8" fmla="*/ 2640330 h 3298244"/>
                <a:gd name="connsiteX9" fmla="*/ 234315 w 1722120"/>
                <a:gd name="connsiteY9" fmla="*/ 2506980 h 3298244"/>
                <a:gd name="connsiteX10" fmla="*/ 228600 w 1722120"/>
                <a:gd name="connsiteY10" fmla="*/ 2423160 h 3298244"/>
                <a:gd name="connsiteX11" fmla="*/ 207645 w 1722120"/>
                <a:gd name="connsiteY11" fmla="*/ 2244090 h 3298244"/>
                <a:gd name="connsiteX12" fmla="*/ 188595 w 1722120"/>
                <a:gd name="connsiteY12" fmla="*/ 2057400 h 3298244"/>
                <a:gd name="connsiteX13" fmla="*/ 179070 w 1722120"/>
                <a:gd name="connsiteY13" fmla="*/ 1844040 h 3298244"/>
                <a:gd name="connsiteX14" fmla="*/ 190500 w 1722120"/>
                <a:gd name="connsiteY14" fmla="*/ 1143000 h 3298244"/>
                <a:gd name="connsiteX15" fmla="*/ 182880 w 1722120"/>
                <a:gd name="connsiteY15" fmla="*/ 1120140 h 3298244"/>
                <a:gd name="connsiteX16" fmla="*/ 167640 w 1722120"/>
                <a:gd name="connsiteY16" fmla="*/ 1059180 h 3298244"/>
                <a:gd name="connsiteX17" fmla="*/ 160020 w 1722120"/>
                <a:gd name="connsiteY17" fmla="*/ 1036320 h 3298244"/>
                <a:gd name="connsiteX18" fmla="*/ 114300 w 1722120"/>
                <a:gd name="connsiteY18" fmla="*/ 990600 h 3298244"/>
                <a:gd name="connsiteX19" fmla="*/ 99060 w 1722120"/>
                <a:gd name="connsiteY19" fmla="*/ 967740 h 3298244"/>
                <a:gd name="connsiteX20" fmla="*/ 53340 w 1722120"/>
                <a:gd name="connsiteY20" fmla="*/ 922020 h 3298244"/>
                <a:gd name="connsiteX21" fmla="*/ 30480 w 1722120"/>
                <a:gd name="connsiteY21" fmla="*/ 876300 h 3298244"/>
                <a:gd name="connsiteX22" fmla="*/ 7620 w 1722120"/>
                <a:gd name="connsiteY22" fmla="*/ 830580 h 3298244"/>
                <a:gd name="connsiteX23" fmla="*/ 0 w 1722120"/>
                <a:gd name="connsiteY23" fmla="*/ 769620 h 3298244"/>
                <a:gd name="connsiteX24" fmla="*/ 15240 w 1722120"/>
                <a:gd name="connsiteY24" fmla="*/ 708660 h 3298244"/>
                <a:gd name="connsiteX25" fmla="*/ 30480 w 1722120"/>
                <a:gd name="connsiteY25" fmla="*/ 685800 h 3298244"/>
                <a:gd name="connsiteX26" fmla="*/ 53340 w 1722120"/>
                <a:gd name="connsiteY26" fmla="*/ 640080 h 3298244"/>
                <a:gd name="connsiteX27" fmla="*/ 68580 w 1722120"/>
                <a:gd name="connsiteY27" fmla="*/ 548640 h 3298244"/>
                <a:gd name="connsiteX28" fmla="*/ 76200 w 1722120"/>
                <a:gd name="connsiteY28" fmla="*/ 525780 h 3298244"/>
                <a:gd name="connsiteX29" fmla="*/ 91440 w 1722120"/>
                <a:gd name="connsiteY29" fmla="*/ 502920 h 3298244"/>
                <a:gd name="connsiteX30" fmla="*/ 99060 w 1722120"/>
                <a:gd name="connsiteY30" fmla="*/ 472440 h 3298244"/>
                <a:gd name="connsiteX31" fmla="*/ 160020 w 1722120"/>
                <a:gd name="connsiteY31" fmla="*/ 457200 h 3298244"/>
                <a:gd name="connsiteX32" fmla="*/ 167640 w 1722120"/>
                <a:gd name="connsiteY32" fmla="*/ 434340 h 3298244"/>
                <a:gd name="connsiteX33" fmla="*/ 175260 w 1722120"/>
                <a:gd name="connsiteY33" fmla="*/ 342900 h 3298244"/>
                <a:gd name="connsiteX34" fmla="*/ 220980 w 1722120"/>
                <a:gd name="connsiteY34" fmla="*/ 327660 h 3298244"/>
                <a:gd name="connsiteX35" fmla="*/ 243840 w 1722120"/>
                <a:gd name="connsiteY35" fmla="*/ 320040 h 3298244"/>
                <a:gd name="connsiteX36" fmla="*/ 266700 w 1722120"/>
                <a:gd name="connsiteY36" fmla="*/ 312420 h 3298244"/>
                <a:gd name="connsiteX37" fmla="*/ 289560 w 1722120"/>
                <a:gd name="connsiteY37" fmla="*/ 297180 h 3298244"/>
                <a:gd name="connsiteX38" fmla="*/ 335280 w 1722120"/>
                <a:gd name="connsiteY38" fmla="*/ 281940 h 3298244"/>
                <a:gd name="connsiteX39" fmla="*/ 358140 w 1722120"/>
                <a:gd name="connsiteY39" fmla="*/ 274320 h 3298244"/>
                <a:gd name="connsiteX40" fmla="*/ 381000 w 1722120"/>
                <a:gd name="connsiteY40" fmla="*/ 266700 h 3298244"/>
                <a:gd name="connsiteX41" fmla="*/ 403860 w 1722120"/>
                <a:gd name="connsiteY41" fmla="*/ 259080 h 3298244"/>
                <a:gd name="connsiteX42" fmla="*/ 434340 w 1722120"/>
                <a:gd name="connsiteY42" fmla="*/ 251460 h 3298244"/>
                <a:gd name="connsiteX43" fmla="*/ 510540 w 1722120"/>
                <a:gd name="connsiteY43" fmla="*/ 228600 h 3298244"/>
                <a:gd name="connsiteX44" fmla="*/ 533400 w 1722120"/>
                <a:gd name="connsiteY44" fmla="*/ 251460 h 3298244"/>
                <a:gd name="connsiteX45" fmla="*/ 563880 w 1722120"/>
                <a:gd name="connsiteY45" fmla="*/ 297180 h 3298244"/>
                <a:gd name="connsiteX46" fmla="*/ 556260 w 1722120"/>
                <a:gd name="connsiteY46" fmla="*/ 358140 h 3298244"/>
                <a:gd name="connsiteX47" fmla="*/ 548640 w 1722120"/>
                <a:gd name="connsiteY47" fmla="*/ 381000 h 3298244"/>
                <a:gd name="connsiteX48" fmla="*/ 556260 w 1722120"/>
                <a:gd name="connsiteY48" fmla="*/ 449580 h 3298244"/>
                <a:gd name="connsiteX49" fmla="*/ 670560 w 1722120"/>
                <a:gd name="connsiteY49" fmla="*/ 434340 h 3298244"/>
                <a:gd name="connsiteX50" fmla="*/ 701040 w 1722120"/>
                <a:gd name="connsiteY50" fmla="*/ 419100 h 3298244"/>
                <a:gd name="connsiteX51" fmla="*/ 746760 w 1722120"/>
                <a:gd name="connsiteY51" fmla="*/ 403860 h 3298244"/>
                <a:gd name="connsiteX52" fmla="*/ 792480 w 1722120"/>
                <a:gd name="connsiteY52" fmla="*/ 388620 h 3298244"/>
                <a:gd name="connsiteX53" fmla="*/ 815340 w 1722120"/>
                <a:gd name="connsiteY53" fmla="*/ 381000 h 3298244"/>
                <a:gd name="connsiteX54" fmla="*/ 822960 w 1722120"/>
                <a:gd name="connsiteY54" fmla="*/ 358140 h 3298244"/>
                <a:gd name="connsiteX55" fmla="*/ 845820 w 1722120"/>
                <a:gd name="connsiteY55" fmla="*/ 335280 h 3298244"/>
                <a:gd name="connsiteX56" fmla="*/ 861060 w 1722120"/>
                <a:gd name="connsiteY56" fmla="*/ 312420 h 3298244"/>
                <a:gd name="connsiteX57" fmla="*/ 838200 w 1722120"/>
                <a:gd name="connsiteY57" fmla="*/ 259080 h 3298244"/>
                <a:gd name="connsiteX58" fmla="*/ 815340 w 1722120"/>
                <a:gd name="connsiteY58" fmla="*/ 251460 h 3298244"/>
                <a:gd name="connsiteX59" fmla="*/ 838200 w 1722120"/>
                <a:gd name="connsiteY59" fmla="*/ 228600 h 3298244"/>
                <a:gd name="connsiteX60" fmla="*/ 853440 w 1722120"/>
                <a:gd name="connsiteY60" fmla="*/ 205740 h 3298244"/>
                <a:gd name="connsiteX61" fmla="*/ 876300 w 1722120"/>
                <a:gd name="connsiteY61" fmla="*/ 198120 h 3298244"/>
                <a:gd name="connsiteX62" fmla="*/ 929640 w 1722120"/>
                <a:gd name="connsiteY62" fmla="*/ 160020 h 3298244"/>
                <a:gd name="connsiteX63" fmla="*/ 952500 w 1722120"/>
                <a:gd name="connsiteY63" fmla="*/ 152400 h 3298244"/>
                <a:gd name="connsiteX64" fmla="*/ 990600 w 1722120"/>
                <a:gd name="connsiteY64" fmla="*/ 106680 h 3298244"/>
                <a:gd name="connsiteX65" fmla="*/ 1013460 w 1722120"/>
                <a:gd name="connsiteY65" fmla="*/ 99060 h 3298244"/>
                <a:gd name="connsiteX66" fmla="*/ 1036320 w 1722120"/>
                <a:gd name="connsiteY66" fmla="*/ 83820 h 3298244"/>
                <a:gd name="connsiteX67" fmla="*/ 1059180 w 1722120"/>
                <a:gd name="connsiteY67" fmla="*/ 76200 h 3298244"/>
                <a:gd name="connsiteX68" fmla="*/ 1082040 w 1722120"/>
                <a:gd name="connsiteY68" fmla="*/ 60960 h 3298244"/>
                <a:gd name="connsiteX69" fmla="*/ 1112520 w 1722120"/>
                <a:gd name="connsiteY69" fmla="*/ 53340 h 3298244"/>
                <a:gd name="connsiteX70" fmla="*/ 1158240 w 1722120"/>
                <a:gd name="connsiteY70" fmla="*/ 38100 h 3298244"/>
                <a:gd name="connsiteX71" fmla="*/ 1181100 w 1722120"/>
                <a:gd name="connsiteY71" fmla="*/ 15240 h 3298244"/>
                <a:gd name="connsiteX72" fmla="*/ 1264920 w 1722120"/>
                <a:gd name="connsiteY72" fmla="*/ 0 h 3298244"/>
                <a:gd name="connsiteX73" fmla="*/ 1363980 w 1722120"/>
                <a:gd name="connsiteY73" fmla="*/ 7620 h 3298244"/>
                <a:gd name="connsiteX74" fmla="*/ 1386840 w 1722120"/>
                <a:gd name="connsiteY74" fmla="*/ 22860 h 3298244"/>
                <a:gd name="connsiteX75" fmla="*/ 1409700 w 1722120"/>
                <a:gd name="connsiteY75" fmla="*/ 30480 h 3298244"/>
                <a:gd name="connsiteX76" fmla="*/ 1432560 w 1722120"/>
                <a:gd name="connsiteY76" fmla="*/ 45720 h 3298244"/>
                <a:gd name="connsiteX77" fmla="*/ 1485900 w 1722120"/>
                <a:gd name="connsiteY77" fmla="*/ 68580 h 3298244"/>
                <a:gd name="connsiteX78" fmla="*/ 1531620 w 1722120"/>
                <a:gd name="connsiteY78" fmla="*/ 91440 h 3298244"/>
                <a:gd name="connsiteX79" fmla="*/ 1554480 w 1722120"/>
                <a:gd name="connsiteY79" fmla="*/ 114300 h 3298244"/>
                <a:gd name="connsiteX80" fmla="*/ 1577340 w 1722120"/>
                <a:gd name="connsiteY80" fmla="*/ 129540 h 3298244"/>
                <a:gd name="connsiteX81" fmla="*/ 1615440 w 1722120"/>
                <a:gd name="connsiteY81" fmla="*/ 167640 h 3298244"/>
                <a:gd name="connsiteX82" fmla="*/ 1630680 w 1722120"/>
                <a:gd name="connsiteY82" fmla="*/ 190500 h 3298244"/>
                <a:gd name="connsiteX83" fmla="*/ 1638300 w 1722120"/>
                <a:gd name="connsiteY83" fmla="*/ 266700 h 3298244"/>
                <a:gd name="connsiteX84" fmla="*/ 1645920 w 1722120"/>
                <a:gd name="connsiteY84" fmla="*/ 297180 h 3298244"/>
                <a:gd name="connsiteX85" fmla="*/ 1668780 w 1722120"/>
                <a:gd name="connsiteY85" fmla="*/ 320040 h 3298244"/>
                <a:gd name="connsiteX86" fmla="*/ 1699260 w 1722120"/>
                <a:gd name="connsiteY86" fmla="*/ 365760 h 3298244"/>
                <a:gd name="connsiteX87" fmla="*/ 1714500 w 1722120"/>
                <a:gd name="connsiteY87" fmla="*/ 388620 h 3298244"/>
                <a:gd name="connsiteX88" fmla="*/ 1722120 w 1722120"/>
                <a:gd name="connsiteY88" fmla="*/ 411480 h 3298244"/>
                <a:gd name="connsiteX89" fmla="*/ 1699260 w 1722120"/>
                <a:gd name="connsiteY89" fmla="*/ 502920 h 3298244"/>
                <a:gd name="connsiteX90" fmla="*/ 1691640 w 1722120"/>
                <a:gd name="connsiteY90" fmla="*/ 525780 h 3298244"/>
                <a:gd name="connsiteX91" fmla="*/ 1684020 w 1722120"/>
                <a:gd name="connsiteY91" fmla="*/ 579120 h 3298244"/>
                <a:gd name="connsiteX92" fmla="*/ 1668780 w 1722120"/>
                <a:gd name="connsiteY92" fmla="*/ 624840 h 3298244"/>
                <a:gd name="connsiteX93" fmla="*/ 1661160 w 1722120"/>
                <a:gd name="connsiteY93" fmla="*/ 647700 h 3298244"/>
                <a:gd name="connsiteX94" fmla="*/ 1653540 w 1722120"/>
                <a:gd name="connsiteY94" fmla="*/ 670560 h 3298244"/>
                <a:gd name="connsiteX95" fmla="*/ 1615440 w 1722120"/>
                <a:gd name="connsiteY95" fmla="*/ 739140 h 3298244"/>
                <a:gd name="connsiteX96" fmla="*/ 1569720 w 1722120"/>
                <a:gd name="connsiteY96" fmla="*/ 762000 h 3298244"/>
                <a:gd name="connsiteX97" fmla="*/ 1470660 w 1722120"/>
                <a:gd name="connsiteY97" fmla="*/ 754380 h 3298244"/>
                <a:gd name="connsiteX98" fmla="*/ 1424940 w 1722120"/>
                <a:gd name="connsiteY98" fmla="*/ 739140 h 3298244"/>
                <a:gd name="connsiteX99" fmla="*/ 1394460 w 1722120"/>
                <a:gd name="connsiteY99" fmla="*/ 731520 h 3298244"/>
                <a:gd name="connsiteX100" fmla="*/ 1234440 w 1722120"/>
                <a:gd name="connsiteY100" fmla="*/ 739140 h 3298244"/>
                <a:gd name="connsiteX101" fmla="*/ 1219200 w 1722120"/>
                <a:gd name="connsiteY101" fmla="*/ 762000 h 3298244"/>
                <a:gd name="connsiteX102" fmla="*/ 1196340 w 1722120"/>
                <a:gd name="connsiteY102" fmla="*/ 784860 h 3298244"/>
                <a:gd name="connsiteX103" fmla="*/ 1150620 w 1722120"/>
                <a:gd name="connsiteY103" fmla="*/ 815340 h 3298244"/>
                <a:gd name="connsiteX104" fmla="*/ 1127760 w 1722120"/>
                <a:gd name="connsiteY104" fmla="*/ 830580 h 3298244"/>
                <a:gd name="connsiteX105" fmla="*/ 1104900 w 1722120"/>
                <a:gd name="connsiteY105" fmla="*/ 853440 h 3298244"/>
                <a:gd name="connsiteX106" fmla="*/ 1074420 w 1722120"/>
                <a:gd name="connsiteY106" fmla="*/ 899160 h 3298244"/>
                <a:gd name="connsiteX107" fmla="*/ 1051560 w 1722120"/>
                <a:gd name="connsiteY107" fmla="*/ 914400 h 3298244"/>
                <a:gd name="connsiteX108" fmla="*/ 1036320 w 1722120"/>
                <a:gd name="connsiteY108" fmla="*/ 937260 h 3298244"/>
                <a:gd name="connsiteX109" fmla="*/ 998220 w 1722120"/>
                <a:gd name="connsiteY109" fmla="*/ 982980 h 3298244"/>
                <a:gd name="connsiteX110" fmla="*/ 982980 w 1722120"/>
                <a:gd name="connsiteY110" fmla="*/ 1028700 h 3298244"/>
                <a:gd name="connsiteX111" fmla="*/ 967740 w 1722120"/>
                <a:gd name="connsiteY111" fmla="*/ 1059180 h 3298244"/>
                <a:gd name="connsiteX112" fmla="*/ 952500 w 1722120"/>
                <a:gd name="connsiteY112" fmla="*/ 1104900 h 3298244"/>
                <a:gd name="connsiteX113" fmla="*/ 929640 w 1722120"/>
                <a:gd name="connsiteY113" fmla="*/ 1150620 h 3298244"/>
                <a:gd name="connsiteX114" fmla="*/ 914400 w 1722120"/>
                <a:gd name="connsiteY114" fmla="*/ 1173480 h 3298244"/>
                <a:gd name="connsiteX115" fmla="*/ 922020 w 1722120"/>
                <a:gd name="connsiteY115" fmla="*/ 1203960 h 3298244"/>
                <a:gd name="connsiteX116" fmla="*/ 967740 w 1722120"/>
                <a:gd name="connsiteY116" fmla="*/ 1232535 h 3298244"/>
                <a:gd name="connsiteX117" fmla="*/ 982980 w 1722120"/>
                <a:gd name="connsiteY117" fmla="*/ 1325880 h 3298244"/>
                <a:gd name="connsiteX118" fmla="*/ 967740 w 1722120"/>
                <a:gd name="connsiteY118" fmla="*/ 1371600 h 3298244"/>
                <a:gd name="connsiteX119" fmla="*/ 937260 w 1722120"/>
                <a:gd name="connsiteY119" fmla="*/ 1417320 h 3298244"/>
                <a:gd name="connsiteX120" fmla="*/ 922020 w 1722120"/>
                <a:gd name="connsiteY120" fmla="*/ 1463040 h 3298244"/>
                <a:gd name="connsiteX121" fmla="*/ 891540 w 1722120"/>
                <a:gd name="connsiteY121" fmla="*/ 1508760 h 3298244"/>
                <a:gd name="connsiteX122" fmla="*/ 853440 w 1722120"/>
                <a:gd name="connsiteY122" fmla="*/ 1554480 h 3298244"/>
                <a:gd name="connsiteX123" fmla="*/ 845820 w 1722120"/>
                <a:gd name="connsiteY123" fmla="*/ 1584960 h 3298244"/>
                <a:gd name="connsiteX124" fmla="*/ 830580 w 1722120"/>
                <a:gd name="connsiteY124" fmla="*/ 1706880 h 3298244"/>
                <a:gd name="connsiteX125" fmla="*/ 815340 w 1722120"/>
                <a:gd name="connsiteY125" fmla="*/ 1729740 h 3298244"/>
                <a:gd name="connsiteX126" fmla="*/ 807720 w 1722120"/>
                <a:gd name="connsiteY126" fmla="*/ 1760220 h 3298244"/>
                <a:gd name="connsiteX127" fmla="*/ 796290 w 1722120"/>
                <a:gd name="connsiteY127" fmla="*/ 1935480 h 3298244"/>
                <a:gd name="connsiteX128" fmla="*/ 788670 w 1722120"/>
                <a:gd name="connsiteY128" fmla="*/ 2002155 h 3298244"/>
                <a:gd name="connsiteX129" fmla="*/ 788670 w 1722120"/>
                <a:gd name="connsiteY129" fmla="*/ 2114550 h 3298244"/>
                <a:gd name="connsiteX130" fmla="*/ 792480 w 1722120"/>
                <a:gd name="connsiteY130" fmla="*/ 2202180 h 3298244"/>
                <a:gd name="connsiteX131" fmla="*/ 815340 w 1722120"/>
                <a:gd name="connsiteY131" fmla="*/ 2541270 h 3298244"/>
                <a:gd name="connsiteX132" fmla="*/ 828675 w 1722120"/>
                <a:gd name="connsiteY132" fmla="*/ 2798445 h 3298244"/>
                <a:gd name="connsiteX133" fmla="*/ 828675 w 1722120"/>
                <a:gd name="connsiteY133" fmla="*/ 3055620 h 3298244"/>
                <a:gd name="connsiteX134" fmla="*/ 822960 w 1722120"/>
                <a:gd name="connsiteY134" fmla="*/ 3276600 h 3298244"/>
                <a:gd name="connsiteX135" fmla="*/ 662940 w 1722120"/>
                <a:gd name="connsiteY135" fmla="*/ 3289935 h 3298244"/>
                <a:gd name="connsiteX136" fmla="*/ 438150 w 1722120"/>
                <a:gd name="connsiteY136" fmla="*/ 3286125 h 3298244"/>
                <a:gd name="connsiteX137" fmla="*/ 308610 w 1722120"/>
                <a:gd name="connsiteY137" fmla="*/ 3280410 h 3298244"/>
                <a:gd name="connsiteX0" fmla="*/ 308610 w 1722120"/>
                <a:gd name="connsiteY0" fmla="*/ 3280410 h 3298244"/>
                <a:gd name="connsiteX1" fmla="*/ 300990 w 1722120"/>
                <a:gd name="connsiteY1" fmla="*/ 3219450 h 3298244"/>
                <a:gd name="connsiteX2" fmla="*/ 297180 w 1722120"/>
                <a:gd name="connsiteY2" fmla="*/ 3173730 h 3298244"/>
                <a:gd name="connsiteX3" fmla="*/ 291465 w 1722120"/>
                <a:gd name="connsiteY3" fmla="*/ 3095625 h 3298244"/>
                <a:gd name="connsiteX4" fmla="*/ 289560 w 1722120"/>
                <a:gd name="connsiteY4" fmla="*/ 3055620 h 3298244"/>
                <a:gd name="connsiteX5" fmla="*/ 278130 w 1722120"/>
                <a:gd name="connsiteY5" fmla="*/ 2947035 h 3298244"/>
                <a:gd name="connsiteX6" fmla="*/ 266700 w 1722120"/>
                <a:gd name="connsiteY6" fmla="*/ 2813685 h 3298244"/>
                <a:gd name="connsiteX7" fmla="*/ 255270 w 1722120"/>
                <a:gd name="connsiteY7" fmla="*/ 2733675 h 3298244"/>
                <a:gd name="connsiteX8" fmla="*/ 240030 w 1722120"/>
                <a:gd name="connsiteY8" fmla="*/ 2640330 h 3298244"/>
                <a:gd name="connsiteX9" fmla="*/ 234315 w 1722120"/>
                <a:gd name="connsiteY9" fmla="*/ 2506980 h 3298244"/>
                <a:gd name="connsiteX10" fmla="*/ 232410 w 1722120"/>
                <a:gd name="connsiteY10" fmla="*/ 2550795 h 3298244"/>
                <a:gd name="connsiteX11" fmla="*/ 207645 w 1722120"/>
                <a:gd name="connsiteY11" fmla="*/ 2244090 h 3298244"/>
                <a:gd name="connsiteX12" fmla="*/ 188595 w 1722120"/>
                <a:gd name="connsiteY12" fmla="*/ 2057400 h 3298244"/>
                <a:gd name="connsiteX13" fmla="*/ 179070 w 1722120"/>
                <a:gd name="connsiteY13" fmla="*/ 1844040 h 3298244"/>
                <a:gd name="connsiteX14" fmla="*/ 190500 w 1722120"/>
                <a:gd name="connsiteY14" fmla="*/ 1143000 h 3298244"/>
                <a:gd name="connsiteX15" fmla="*/ 182880 w 1722120"/>
                <a:gd name="connsiteY15" fmla="*/ 1120140 h 3298244"/>
                <a:gd name="connsiteX16" fmla="*/ 167640 w 1722120"/>
                <a:gd name="connsiteY16" fmla="*/ 1059180 h 3298244"/>
                <a:gd name="connsiteX17" fmla="*/ 160020 w 1722120"/>
                <a:gd name="connsiteY17" fmla="*/ 1036320 h 3298244"/>
                <a:gd name="connsiteX18" fmla="*/ 114300 w 1722120"/>
                <a:gd name="connsiteY18" fmla="*/ 990600 h 3298244"/>
                <a:gd name="connsiteX19" fmla="*/ 99060 w 1722120"/>
                <a:gd name="connsiteY19" fmla="*/ 967740 h 3298244"/>
                <a:gd name="connsiteX20" fmla="*/ 53340 w 1722120"/>
                <a:gd name="connsiteY20" fmla="*/ 922020 h 3298244"/>
                <a:gd name="connsiteX21" fmla="*/ 30480 w 1722120"/>
                <a:gd name="connsiteY21" fmla="*/ 876300 h 3298244"/>
                <a:gd name="connsiteX22" fmla="*/ 7620 w 1722120"/>
                <a:gd name="connsiteY22" fmla="*/ 830580 h 3298244"/>
                <a:gd name="connsiteX23" fmla="*/ 0 w 1722120"/>
                <a:gd name="connsiteY23" fmla="*/ 769620 h 3298244"/>
                <a:gd name="connsiteX24" fmla="*/ 15240 w 1722120"/>
                <a:gd name="connsiteY24" fmla="*/ 708660 h 3298244"/>
                <a:gd name="connsiteX25" fmla="*/ 30480 w 1722120"/>
                <a:gd name="connsiteY25" fmla="*/ 685800 h 3298244"/>
                <a:gd name="connsiteX26" fmla="*/ 53340 w 1722120"/>
                <a:gd name="connsiteY26" fmla="*/ 640080 h 3298244"/>
                <a:gd name="connsiteX27" fmla="*/ 68580 w 1722120"/>
                <a:gd name="connsiteY27" fmla="*/ 548640 h 3298244"/>
                <a:gd name="connsiteX28" fmla="*/ 76200 w 1722120"/>
                <a:gd name="connsiteY28" fmla="*/ 525780 h 3298244"/>
                <a:gd name="connsiteX29" fmla="*/ 91440 w 1722120"/>
                <a:gd name="connsiteY29" fmla="*/ 502920 h 3298244"/>
                <a:gd name="connsiteX30" fmla="*/ 99060 w 1722120"/>
                <a:gd name="connsiteY30" fmla="*/ 472440 h 3298244"/>
                <a:gd name="connsiteX31" fmla="*/ 160020 w 1722120"/>
                <a:gd name="connsiteY31" fmla="*/ 457200 h 3298244"/>
                <a:gd name="connsiteX32" fmla="*/ 167640 w 1722120"/>
                <a:gd name="connsiteY32" fmla="*/ 434340 h 3298244"/>
                <a:gd name="connsiteX33" fmla="*/ 175260 w 1722120"/>
                <a:gd name="connsiteY33" fmla="*/ 342900 h 3298244"/>
                <a:gd name="connsiteX34" fmla="*/ 220980 w 1722120"/>
                <a:gd name="connsiteY34" fmla="*/ 327660 h 3298244"/>
                <a:gd name="connsiteX35" fmla="*/ 243840 w 1722120"/>
                <a:gd name="connsiteY35" fmla="*/ 320040 h 3298244"/>
                <a:gd name="connsiteX36" fmla="*/ 266700 w 1722120"/>
                <a:gd name="connsiteY36" fmla="*/ 312420 h 3298244"/>
                <a:gd name="connsiteX37" fmla="*/ 289560 w 1722120"/>
                <a:gd name="connsiteY37" fmla="*/ 297180 h 3298244"/>
                <a:gd name="connsiteX38" fmla="*/ 335280 w 1722120"/>
                <a:gd name="connsiteY38" fmla="*/ 281940 h 3298244"/>
                <a:gd name="connsiteX39" fmla="*/ 358140 w 1722120"/>
                <a:gd name="connsiteY39" fmla="*/ 274320 h 3298244"/>
                <a:gd name="connsiteX40" fmla="*/ 381000 w 1722120"/>
                <a:gd name="connsiteY40" fmla="*/ 266700 h 3298244"/>
                <a:gd name="connsiteX41" fmla="*/ 403860 w 1722120"/>
                <a:gd name="connsiteY41" fmla="*/ 259080 h 3298244"/>
                <a:gd name="connsiteX42" fmla="*/ 434340 w 1722120"/>
                <a:gd name="connsiteY42" fmla="*/ 251460 h 3298244"/>
                <a:gd name="connsiteX43" fmla="*/ 510540 w 1722120"/>
                <a:gd name="connsiteY43" fmla="*/ 228600 h 3298244"/>
                <a:gd name="connsiteX44" fmla="*/ 533400 w 1722120"/>
                <a:gd name="connsiteY44" fmla="*/ 251460 h 3298244"/>
                <a:gd name="connsiteX45" fmla="*/ 563880 w 1722120"/>
                <a:gd name="connsiteY45" fmla="*/ 297180 h 3298244"/>
                <a:gd name="connsiteX46" fmla="*/ 556260 w 1722120"/>
                <a:gd name="connsiteY46" fmla="*/ 358140 h 3298244"/>
                <a:gd name="connsiteX47" fmla="*/ 548640 w 1722120"/>
                <a:gd name="connsiteY47" fmla="*/ 381000 h 3298244"/>
                <a:gd name="connsiteX48" fmla="*/ 556260 w 1722120"/>
                <a:gd name="connsiteY48" fmla="*/ 449580 h 3298244"/>
                <a:gd name="connsiteX49" fmla="*/ 670560 w 1722120"/>
                <a:gd name="connsiteY49" fmla="*/ 434340 h 3298244"/>
                <a:gd name="connsiteX50" fmla="*/ 701040 w 1722120"/>
                <a:gd name="connsiteY50" fmla="*/ 419100 h 3298244"/>
                <a:gd name="connsiteX51" fmla="*/ 746760 w 1722120"/>
                <a:gd name="connsiteY51" fmla="*/ 403860 h 3298244"/>
                <a:gd name="connsiteX52" fmla="*/ 792480 w 1722120"/>
                <a:gd name="connsiteY52" fmla="*/ 388620 h 3298244"/>
                <a:gd name="connsiteX53" fmla="*/ 815340 w 1722120"/>
                <a:gd name="connsiteY53" fmla="*/ 381000 h 3298244"/>
                <a:gd name="connsiteX54" fmla="*/ 822960 w 1722120"/>
                <a:gd name="connsiteY54" fmla="*/ 358140 h 3298244"/>
                <a:gd name="connsiteX55" fmla="*/ 845820 w 1722120"/>
                <a:gd name="connsiteY55" fmla="*/ 335280 h 3298244"/>
                <a:gd name="connsiteX56" fmla="*/ 861060 w 1722120"/>
                <a:gd name="connsiteY56" fmla="*/ 312420 h 3298244"/>
                <a:gd name="connsiteX57" fmla="*/ 838200 w 1722120"/>
                <a:gd name="connsiteY57" fmla="*/ 259080 h 3298244"/>
                <a:gd name="connsiteX58" fmla="*/ 815340 w 1722120"/>
                <a:gd name="connsiteY58" fmla="*/ 251460 h 3298244"/>
                <a:gd name="connsiteX59" fmla="*/ 838200 w 1722120"/>
                <a:gd name="connsiteY59" fmla="*/ 228600 h 3298244"/>
                <a:gd name="connsiteX60" fmla="*/ 853440 w 1722120"/>
                <a:gd name="connsiteY60" fmla="*/ 205740 h 3298244"/>
                <a:gd name="connsiteX61" fmla="*/ 876300 w 1722120"/>
                <a:gd name="connsiteY61" fmla="*/ 198120 h 3298244"/>
                <a:gd name="connsiteX62" fmla="*/ 929640 w 1722120"/>
                <a:gd name="connsiteY62" fmla="*/ 160020 h 3298244"/>
                <a:gd name="connsiteX63" fmla="*/ 952500 w 1722120"/>
                <a:gd name="connsiteY63" fmla="*/ 152400 h 3298244"/>
                <a:gd name="connsiteX64" fmla="*/ 990600 w 1722120"/>
                <a:gd name="connsiteY64" fmla="*/ 106680 h 3298244"/>
                <a:gd name="connsiteX65" fmla="*/ 1013460 w 1722120"/>
                <a:gd name="connsiteY65" fmla="*/ 99060 h 3298244"/>
                <a:gd name="connsiteX66" fmla="*/ 1036320 w 1722120"/>
                <a:gd name="connsiteY66" fmla="*/ 83820 h 3298244"/>
                <a:gd name="connsiteX67" fmla="*/ 1059180 w 1722120"/>
                <a:gd name="connsiteY67" fmla="*/ 76200 h 3298244"/>
                <a:gd name="connsiteX68" fmla="*/ 1082040 w 1722120"/>
                <a:gd name="connsiteY68" fmla="*/ 60960 h 3298244"/>
                <a:gd name="connsiteX69" fmla="*/ 1112520 w 1722120"/>
                <a:gd name="connsiteY69" fmla="*/ 53340 h 3298244"/>
                <a:gd name="connsiteX70" fmla="*/ 1158240 w 1722120"/>
                <a:gd name="connsiteY70" fmla="*/ 38100 h 3298244"/>
                <a:gd name="connsiteX71" fmla="*/ 1181100 w 1722120"/>
                <a:gd name="connsiteY71" fmla="*/ 15240 h 3298244"/>
                <a:gd name="connsiteX72" fmla="*/ 1264920 w 1722120"/>
                <a:gd name="connsiteY72" fmla="*/ 0 h 3298244"/>
                <a:gd name="connsiteX73" fmla="*/ 1363980 w 1722120"/>
                <a:gd name="connsiteY73" fmla="*/ 7620 h 3298244"/>
                <a:gd name="connsiteX74" fmla="*/ 1386840 w 1722120"/>
                <a:gd name="connsiteY74" fmla="*/ 22860 h 3298244"/>
                <a:gd name="connsiteX75" fmla="*/ 1409700 w 1722120"/>
                <a:gd name="connsiteY75" fmla="*/ 30480 h 3298244"/>
                <a:gd name="connsiteX76" fmla="*/ 1432560 w 1722120"/>
                <a:gd name="connsiteY76" fmla="*/ 45720 h 3298244"/>
                <a:gd name="connsiteX77" fmla="*/ 1485900 w 1722120"/>
                <a:gd name="connsiteY77" fmla="*/ 68580 h 3298244"/>
                <a:gd name="connsiteX78" fmla="*/ 1531620 w 1722120"/>
                <a:gd name="connsiteY78" fmla="*/ 91440 h 3298244"/>
                <a:gd name="connsiteX79" fmla="*/ 1554480 w 1722120"/>
                <a:gd name="connsiteY79" fmla="*/ 114300 h 3298244"/>
                <a:gd name="connsiteX80" fmla="*/ 1577340 w 1722120"/>
                <a:gd name="connsiteY80" fmla="*/ 129540 h 3298244"/>
                <a:gd name="connsiteX81" fmla="*/ 1615440 w 1722120"/>
                <a:gd name="connsiteY81" fmla="*/ 167640 h 3298244"/>
                <a:gd name="connsiteX82" fmla="*/ 1630680 w 1722120"/>
                <a:gd name="connsiteY82" fmla="*/ 190500 h 3298244"/>
                <a:gd name="connsiteX83" fmla="*/ 1638300 w 1722120"/>
                <a:gd name="connsiteY83" fmla="*/ 266700 h 3298244"/>
                <a:gd name="connsiteX84" fmla="*/ 1645920 w 1722120"/>
                <a:gd name="connsiteY84" fmla="*/ 297180 h 3298244"/>
                <a:gd name="connsiteX85" fmla="*/ 1668780 w 1722120"/>
                <a:gd name="connsiteY85" fmla="*/ 320040 h 3298244"/>
                <a:gd name="connsiteX86" fmla="*/ 1699260 w 1722120"/>
                <a:gd name="connsiteY86" fmla="*/ 365760 h 3298244"/>
                <a:gd name="connsiteX87" fmla="*/ 1714500 w 1722120"/>
                <a:gd name="connsiteY87" fmla="*/ 388620 h 3298244"/>
                <a:gd name="connsiteX88" fmla="*/ 1722120 w 1722120"/>
                <a:gd name="connsiteY88" fmla="*/ 411480 h 3298244"/>
                <a:gd name="connsiteX89" fmla="*/ 1699260 w 1722120"/>
                <a:gd name="connsiteY89" fmla="*/ 502920 h 3298244"/>
                <a:gd name="connsiteX90" fmla="*/ 1691640 w 1722120"/>
                <a:gd name="connsiteY90" fmla="*/ 525780 h 3298244"/>
                <a:gd name="connsiteX91" fmla="*/ 1684020 w 1722120"/>
                <a:gd name="connsiteY91" fmla="*/ 579120 h 3298244"/>
                <a:gd name="connsiteX92" fmla="*/ 1668780 w 1722120"/>
                <a:gd name="connsiteY92" fmla="*/ 624840 h 3298244"/>
                <a:gd name="connsiteX93" fmla="*/ 1661160 w 1722120"/>
                <a:gd name="connsiteY93" fmla="*/ 647700 h 3298244"/>
                <a:gd name="connsiteX94" fmla="*/ 1653540 w 1722120"/>
                <a:gd name="connsiteY94" fmla="*/ 670560 h 3298244"/>
                <a:gd name="connsiteX95" fmla="*/ 1615440 w 1722120"/>
                <a:gd name="connsiteY95" fmla="*/ 739140 h 3298244"/>
                <a:gd name="connsiteX96" fmla="*/ 1569720 w 1722120"/>
                <a:gd name="connsiteY96" fmla="*/ 762000 h 3298244"/>
                <a:gd name="connsiteX97" fmla="*/ 1470660 w 1722120"/>
                <a:gd name="connsiteY97" fmla="*/ 754380 h 3298244"/>
                <a:gd name="connsiteX98" fmla="*/ 1424940 w 1722120"/>
                <a:gd name="connsiteY98" fmla="*/ 739140 h 3298244"/>
                <a:gd name="connsiteX99" fmla="*/ 1394460 w 1722120"/>
                <a:gd name="connsiteY99" fmla="*/ 731520 h 3298244"/>
                <a:gd name="connsiteX100" fmla="*/ 1234440 w 1722120"/>
                <a:gd name="connsiteY100" fmla="*/ 739140 h 3298244"/>
                <a:gd name="connsiteX101" fmla="*/ 1219200 w 1722120"/>
                <a:gd name="connsiteY101" fmla="*/ 762000 h 3298244"/>
                <a:gd name="connsiteX102" fmla="*/ 1196340 w 1722120"/>
                <a:gd name="connsiteY102" fmla="*/ 784860 h 3298244"/>
                <a:gd name="connsiteX103" fmla="*/ 1150620 w 1722120"/>
                <a:gd name="connsiteY103" fmla="*/ 815340 h 3298244"/>
                <a:gd name="connsiteX104" fmla="*/ 1127760 w 1722120"/>
                <a:gd name="connsiteY104" fmla="*/ 830580 h 3298244"/>
                <a:gd name="connsiteX105" fmla="*/ 1104900 w 1722120"/>
                <a:gd name="connsiteY105" fmla="*/ 853440 h 3298244"/>
                <a:gd name="connsiteX106" fmla="*/ 1074420 w 1722120"/>
                <a:gd name="connsiteY106" fmla="*/ 899160 h 3298244"/>
                <a:gd name="connsiteX107" fmla="*/ 1051560 w 1722120"/>
                <a:gd name="connsiteY107" fmla="*/ 914400 h 3298244"/>
                <a:gd name="connsiteX108" fmla="*/ 1036320 w 1722120"/>
                <a:gd name="connsiteY108" fmla="*/ 937260 h 3298244"/>
                <a:gd name="connsiteX109" fmla="*/ 998220 w 1722120"/>
                <a:gd name="connsiteY109" fmla="*/ 982980 h 3298244"/>
                <a:gd name="connsiteX110" fmla="*/ 982980 w 1722120"/>
                <a:gd name="connsiteY110" fmla="*/ 1028700 h 3298244"/>
                <a:gd name="connsiteX111" fmla="*/ 967740 w 1722120"/>
                <a:gd name="connsiteY111" fmla="*/ 1059180 h 3298244"/>
                <a:gd name="connsiteX112" fmla="*/ 952500 w 1722120"/>
                <a:gd name="connsiteY112" fmla="*/ 1104900 h 3298244"/>
                <a:gd name="connsiteX113" fmla="*/ 929640 w 1722120"/>
                <a:gd name="connsiteY113" fmla="*/ 1150620 h 3298244"/>
                <a:gd name="connsiteX114" fmla="*/ 914400 w 1722120"/>
                <a:gd name="connsiteY114" fmla="*/ 1173480 h 3298244"/>
                <a:gd name="connsiteX115" fmla="*/ 922020 w 1722120"/>
                <a:gd name="connsiteY115" fmla="*/ 1203960 h 3298244"/>
                <a:gd name="connsiteX116" fmla="*/ 967740 w 1722120"/>
                <a:gd name="connsiteY116" fmla="*/ 1232535 h 3298244"/>
                <a:gd name="connsiteX117" fmla="*/ 982980 w 1722120"/>
                <a:gd name="connsiteY117" fmla="*/ 1325880 h 3298244"/>
                <a:gd name="connsiteX118" fmla="*/ 967740 w 1722120"/>
                <a:gd name="connsiteY118" fmla="*/ 1371600 h 3298244"/>
                <a:gd name="connsiteX119" fmla="*/ 937260 w 1722120"/>
                <a:gd name="connsiteY119" fmla="*/ 1417320 h 3298244"/>
                <a:gd name="connsiteX120" fmla="*/ 922020 w 1722120"/>
                <a:gd name="connsiteY120" fmla="*/ 1463040 h 3298244"/>
                <a:gd name="connsiteX121" fmla="*/ 891540 w 1722120"/>
                <a:gd name="connsiteY121" fmla="*/ 1508760 h 3298244"/>
                <a:gd name="connsiteX122" fmla="*/ 853440 w 1722120"/>
                <a:gd name="connsiteY122" fmla="*/ 1554480 h 3298244"/>
                <a:gd name="connsiteX123" fmla="*/ 845820 w 1722120"/>
                <a:gd name="connsiteY123" fmla="*/ 1584960 h 3298244"/>
                <a:gd name="connsiteX124" fmla="*/ 830580 w 1722120"/>
                <a:gd name="connsiteY124" fmla="*/ 1706880 h 3298244"/>
                <a:gd name="connsiteX125" fmla="*/ 815340 w 1722120"/>
                <a:gd name="connsiteY125" fmla="*/ 1729740 h 3298244"/>
                <a:gd name="connsiteX126" fmla="*/ 807720 w 1722120"/>
                <a:gd name="connsiteY126" fmla="*/ 1760220 h 3298244"/>
                <a:gd name="connsiteX127" fmla="*/ 796290 w 1722120"/>
                <a:gd name="connsiteY127" fmla="*/ 1935480 h 3298244"/>
                <a:gd name="connsiteX128" fmla="*/ 788670 w 1722120"/>
                <a:gd name="connsiteY128" fmla="*/ 2002155 h 3298244"/>
                <a:gd name="connsiteX129" fmla="*/ 788670 w 1722120"/>
                <a:gd name="connsiteY129" fmla="*/ 2114550 h 3298244"/>
                <a:gd name="connsiteX130" fmla="*/ 792480 w 1722120"/>
                <a:gd name="connsiteY130" fmla="*/ 2202180 h 3298244"/>
                <a:gd name="connsiteX131" fmla="*/ 815340 w 1722120"/>
                <a:gd name="connsiteY131" fmla="*/ 2541270 h 3298244"/>
                <a:gd name="connsiteX132" fmla="*/ 828675 w 1722120"/>
                <a:gd name="connsiteY132" fmla="*/ 2798445 h 3298244"/>
                <a:gd name="connsiteX133" fmla="*/ 828675 w 1722120"/>
                <a:gd name="connsiteY133" fmla="*/ 3055620 h 3298244"/>
                <a:gd name="connsiteX134" fmla="*/ 822960 w 1722120"/>
                <a:gd name="connsiteY134" fmla="*/ 3276600 h 3298244"/>
                <a:gd name="connsiteX135" fmla="*/ 662940 w 1722120"/>
                <a:gd name="connsiteY135" fmla="*/ 3289935 h 3298244"/>
                <a:gd name="connsiteX136" fmla="*/ 438150 w 1722120"/>
                <a:gd name="connsiteY136" fmla="*/ 3286125 h 3298244"/>
                <a:gd name="connsiteX137" fmla="*/ 308610 w 1722120"/>
                <a:gd name="connsiteY137" fmla="*/ 3280410 h 3298244"/>
                <a:gd name="connsiteX0" fmla="*/ 308610 w 1722120"/>
                <a:gd name="connsiteY0" fmla="*/ 3280410 h 3298244"/>
                <a:gd name="connsiteX1" fmla="*/ 300990 w 1722120"/>
                <a:gd name="connsiteY1" fmla="*/ 3219450 h 3298244"/>
                <a:gd name="connsiteX2" fmla="*/ 297180 w 1722120"/>
                <a:gd name="connsiteY2" fmla="*/ 3173730 h 3298244"/>
                <a:gd name="connsiteX3" fmla="*/ 291465 w 1722120"/>
                <a:gd name="connsiteY3" fmla="*/ 3095625 h 3298244"/>
                <a:gd name="connsiteX4" fmla="*/ 289560 w 1722120"/>
                <a:gd name="connsiteY4" fmla="*/ 3055620 h 3298244"/>
                <a:gd name="connsiteX5" fmla="*/ 278130 w 1722120"/>
                <a:gd name="connsiteY5" fmla="*/ 2947035 h 3298244"/>
                <a:gd name="connsiteX6" fmla="*/ 266700 w 1722120"/>
                <a:gd name="connsiteY6" fmla="*/ 2813685 h 3298244"/>
                <a:gd name="connsiteX7" fmla="*/ 255270 w 1722120"/>
                <a:gd name="connsiteY7" fmla="*/ 2733675 h 3298244"/>
                <a:gd name="connsiteX8" fmla="*/ 240030 w 1722120"/>
                <a:gd name="connsiteY8" fmla="*/ 2640330 h 3298244"/>
                <a:gd name="connsiteX9" fmla="*/ 234315 w 1722120"/>
                <a:gd name="connsiteY9" fmla="*/ 2592705 h 3298244"/>
                <a:gd name="connsiteX10" fmla="*/ 232410 w 1722120"/>
                <a:gd name="connsiteY10" fmla="*/ 2550795 h 3298244"/>
                <a:gd name="connsiteX11" fmla="*/ 207645 w 1722120"/>
                <a:gd name="connsiteY11" fmla="*/ 2244090 h 3298244"/>
                <a:gd name="connsiteX12" fmla="*/ 188595 w 1722120"/>
                <a:gd name="connsiteY12" fmla="*/ 2057400 h 3298244"/>
                <a:gd name="connsiteX13" fmla="*/ 179070 w 1722120"/>
                <a:gd name="connsiteY13" fmla="*/ 1844040 h 3298244"/>
                <a:gd name="connsiteX14" fmla="*/ 190500 w 1722120"/>
                <a:gd name="connsiteY14" fmla="*/ 1143000 h 3298244"/>
                <a:gd name="connsiteX15" fmla="*/ 182880 w 1722120"/>
                <a:gd name="connsiteY15" fmla="*/ 1120140 h 3298244"/>
                <a:gd name="connsiteX16" fmla="*/ 167640 w 1722120"/>
                <a:gd name="connsiteY16" fmla="*/ 1059180 h 3298244"/>
                <a:gd name="connsiteX17" fmla="*/ 160020 w 1722120"/>
                <a:gd name="connsiteY17" fmla="*/ 1036320 h 3298244"/>
                <a:gd name="connsiteX18" fmla="*/ 114300 w 1722120"/>
                <a:gd name="connsiteY18" fmla="*/ 990600 h 3298244"/>
                <a:gd name="connsiteX19" fmla="*/ 99060 w 1722120"/>
                <a:gd name="connsiteY19" fmla="*/ 967740 h 3298244"/>
                <a:gd name="connsiteX20" fmla="*/ 53340 w 1722120"/>
                <a:gd name="connsiteY20" fmla="*/ 922020 h 3298244"/>
                <a:gd name="connsiteX21" fmla="*/ 30480 w 1722120"/>
                <a:gd name="connsiteY21" fmla="*/ 876300 h 3298244"/>
                <a:gd name="connsiteX22" fmla="*/ 7620 w 1722120"/>
                <a:gd name="connsiteY22" fmla="*/ 830580 h 3298244"/>
                <a:gd name="connsiteX23" fmla="*/ 0 w 1722120"/>
                <a:gd name="connsiteY23" fmla="*/ 769620 h 3298244"/>
                <a:gd name="connsiteX24" fmla="*/ 15240 w 1722120"/>
                <a:gd name="connsiteY24" fmla="*/ 708660 h 3298244"/>
                <a:gd name="connsiteX25" fmla="*/ 30480 w 1722120"/>
                <a:gd name="connsiteY25" fmla="*/ 685800 h 3298244"/>
                <a:gd name="connsiteX26" fmla="*/ 53340 w 1722120"/>
                <a:gd name="connsiteY26" fmla="*/ 640080 h 3298244"/>
                <a:gd name="connsiteX27" fmla="*/ 68580 w 1722120"/>
                <a:gd name="connsiteY27" fmla="*/ 548640 h 3298244"/>
                <a:gd name="connsiteX28" fmla="*/ 76200 w 1722120"/>
                <a:gd name="connsiteY28" fmla="*/ 525780 h 3298244"/>
                <a:gd name="connsiteX29" fmla="*/ 91440 w 1722120"/>
                <a:gd name="connsiteY29" fmla="*/ 502920 h 3298244"/>
                <a:gd name="connsiteX30" fmla="*/ 99060 w 1722120"/>
                <a:gd name="connsiteY30" fmla="*/ 472440 h 3298244"/>
                <a:gd name="connsiteX31" fmla="*/ 160020 w 1722120"/>
                <a:gd name="connsiteY31" fmla="*/ 457200 h 3298244"/>
                <a:gd name="connsiteX32" fmla="*/ 167640 w 1722120"/>
                <a:gd name="connsiteY32" fmla="*/ 434340 h 3298244"/>
                <a:gd name="connsiteX33" fmla="*/ 175260 w 1722120"/>
                <a:gd name="connsiteY33" fmla="*/ 342900 h 3298244"/>
                <a:gd name="connsiteX34" fmla="*/ 220980 w 1722120"/>
                <a:gd name="connsiteY34" fmla="*/ 327660 h 3298244"/>
                <a:gd name="connsiteX35" fmla="*/ 243840 w 1722120"/>
                <a:gd name="connsiteY35" fmla="*/ 320040 h 3298244"/>
                <a:gd name="connsiteX36" fmla="*/ 266700 w 1722120"/>
                <a:gd name="connsiteY36" fmla="*/ 312420 h 3298244"/>
                <a:gd name="connsiteX37" fmla="*/ 289560 w 1722120"/>
                <a:gd name="connsiteY37" fmla="*/ 297180 h 3298244"/>
                <a:gd name="connsiteX38" fmla="*/ 335280 w 1722120"/>
                <a:gd name="connsiteY38" fmla="*/ 281940 h 3298244"/>
                <a:gd name="connsiteX39" fmla="*/ 358140 w 1722120"/>
                <a:gd name="connsiteY39" fmla="*/ 274320 h 3298244"/>
                <a:gd name="connsiteX40" fmla="*/ 381000 w 1722120"/>
                <a:gd name="connsiteY40" fmla="*/ 266700 h 3298244"/>
                <a:gd name="connsiteX41" fmla="*/ 403860 w 1722120"/>
                <a:gd name="connsiteY41" fmla="*/ 259080 h 3298244"/>
                <a:gd name="connsiteX42" fmla="*/ 434340 w 1722120"/>
                <a:gd name="connsiteY42" fmla="*/ 251460 h 3298244"/>
                <a:gd name="connsiteX43" fmla="*/ 510540 w 1722120"/>
                <a:gd name="connsiteY43" fmla="*/ 228600 h 3298244"/>
                <a:gd name="connsiteX44" fmla="*/ 533400 w 1722120"/>
                <a:gd name="connsiteY44" fmla="*/ 251460 h 3298244"/>
                <a:gd name="connsiteX45" fmla="*/ 563880 w 1722120"/>
                <a:gd name="connsiteY45" fmla="*/ 297180 h 3298244"/>
                <a:gd name="connsiteX46" fmla="*/ 556260 w 1722120"/>
                <a:gd name="connsiteY46" fmla="*/ 358140 h 3298244"/>
                <a:gd name="connsiteX47" fmla="*/ 548640 w 1722120"/>
                <a:gd name="connsiteY47" fmla="*/ 381000 h 3298244"/>
                <a:gd name="connsiteX48" fmla="*/ 556260 w 1722120"/>
                <a:gd name="connsiteY48" fmla="*/ 449580 h 3298244"/>
                <a:gd name="connsiteX49" fmla="*/ 670560 w 1722120"/>
                <a:gd name="connsiteY49" fmla="*/ 434340 h 3298244"/>
                <a:gd name="connsiteX50" fmla="*/ 701040 w 1722120"/>
                <a:gd name="connsiteY50" fmla="*/ 419100 h 3298244"/>
                <a:gd name="connsiteX51" fmla="*/ 746760 w 1722120"/>
                <a:gd name="connsiteY51" fmla="*/ 403860 h 3298244"/>
                <a:gd name="connsiteX52" fmla="*/ 792480 w 1722120"/>
                <a:gd name="connsiteY52" fmla="*/ 388620 h 3298244"/>
                <a:gd name="connsiteX53" fmla="*/ 815340 w 1722120"/>
                <a:gd name="connsiteY53" fmla="*/ 381000 h 3298244"/>
                <a:gd name="connsiteX54" fmla="*/ 822960 w 1722120"/>
                <a:gd name="connsiteY54" fmla="*/ 358140 h 3298244"/>
                <a:gd name="connsiteX55" fmla="*/ 845820 w 1722120"/>
                <a:gd name="connsiteY55" fmla="*/ 335280 h 3298244"/>
                <a:gd name="connsiteX56" fmla="*/ 861060 w 1722120"/>
                <a:gd name="connsiteY56" fmla="*/ 312420 h 3298244"/>
                <a:gd name="connsiteX57" fmla="*/ 838200 w 1722120"/>
                <a:gd name="connsiteY57" fmla="*/ 259080 h 3298244"/>
                <a:gd name="connsiteX58" fmla="*/ 815340 w 1722120"/>
                <a:gd name="connsiteY58" fmla="*/ 251460 h 3298244"/>
                <a:gd name="connsiteX59" fmla="*/ 838200 w 1722120"/>
                <a:gd name="connsiteY59" fmla="*/ 228600 h 3298244"/>
                <a:gd name="connsiteX60" fmla="*/ 853440 w 1722120"/>
                <a:gd name="connsiteY60" fmla="*/ 205740 h 3298244"/>
                <a:gd name="connsiteX61" fmla="*/ 876300 w 1722120"/>
                <a:gd name="connsiteY61" fmla="*/ 198120 h 3298244"/>
                <a:gd name="connsiteX62" fmla="*/ 929640 w 1722120"/>
                <a:gd name="connsiteY62" fmla="*/ 160020 h 3298244"/>
                <a:gd name="connsiteX63" fmla="*/ 952500 w 1722120"/>
                <a:gd name="connsiteY63" fmla="*/ 152400 h 3298244"/>
                <a:gd name="connsiteX64" fmla="*/ 990600 w 1722120"/>
                <a:gd name="connsiteY64" fmla="*/ 106680 h 3298244"/>
                <a:gd name="connsiteX65" fmla="*/ 1013460 w 1722120"/>
                <a:gd name="connsiteY65" fmla="*/ 99060 h 3298244"/>
                <a:gd name="connsiteX66" fmla="*/ 1036320 w 1722120"/>
                <a:gd name="connsiteY66" fmla="*/ 83820 h 3298244"/>
                <a:gd name="connsiteX67" fmla="*/ 1059180 w 1722120"/>
                <a:gd name="connsiteY67" fmla="*/ 76200 h 3298244"/>
                <a:gd name="connsiteX68" fmla="*/ 1082040 w 1722120"/>
                <a:gd name="connsiteY68" fmla="*/ 60960 h 3298244"/>
                <a:gd name="connsiteX69" fmla="*/ 1112520 w 1722120"/>
                <a:gd name="connsiteY69" fmla="*/ 53340 h 3298244"/>
                <a:gd name="connsiteX70" fmla="*/ 1158240 w 1722120"/>
                <a:gd name="connsiteY70" fmla="*/ 38100 h 3298244"/>
                <a:gd name="connsiteX71" fmla="*/ 1181100 w 1722120"/>
                <a:gd name="connsiteY71" fmla="*/ 15240 h 3298244"/>
                <a:gd name="connsiteX72" fmla="*/ 1264920 w 1722120"/>
                <a:gd name="connsiteY72" fmla="*/ 0 h 3298244"/>
                <a:gd name="connsiteX73" fmla="*/ 1363980 w 1722120"/>
                <a:gd name="connsiteY73" fmla="*/ 7620 h 3298244"/>
                <a:gd name="connsiteX74" fmla="*/ 1386840 w 1722120"/>
                <a:gd name="connsiteY74" fmla="*/ 22860 h 3298244"/>
                <a:gd name="connsiteX75" fmla="*/ 1409700 w 1722120"/>
                <a:gd name="connsiteY75" fmla="*/ 30480 h 3298244"/>
                <a:gd name="connsiteX76" fmla="*/ 1432560 w 1722120"/>
                <a:gd name="connsiteY76" fmla="*/ 45720 h 3298244"/>
                <a:gd name="connsiteX77" fmla="*/ 1485900 w 1722120"/>
                <a:gd name="connsiteY77" fmla="*/ 68580 h 3298244"/>
                <a:gd name="connsiteX78" fmla="*/ 1531620 w 1722120"/>
                <a:gd name="connsiteY78" fmla="*/ 91440 h 3298244"/>
                <a:gd name="connsiteX79" fmla="*/ 1554480 w 1722120"/>
                <a:gd name="connsiteY79" fmla="*/ 114300 h 3298244"/>
                <a:gd name="connsiteX80" fmla="*/ 1577340 w 1722120"/>
                <a:gd name="connsiteY80" fmla="*/ 129540 h 3298244"/>
                <a:gd name="connsiteX81" fmla="*/ 1615440 w 1722120"/>
                <a:gd name="connsiteY81" fmla="*/ 167640 h 3298244"/>
                <a:gd name="connsiteX82" fmla="*/ 1630680 w 1722120"/>
                <a:gd name="connsiteY82" fmla="*/ 190500 h 3298244"/>
                <a:gd name="connsiteX83" fmla="*/ 1638300 w 1722120"/>
                <a:gd name="connsiteY83" fmla="*/ 266700 h 3298244"/>
                <a:gd name="connsiteX84" fmla="*/ 1645920 w 1722120"/>
                <a:gd name="connsiteY84" fmla="*/ 297180 h 3298244"/>
                <a:gd name="connsiteX85" fmla="*/ 1668780 w 1722120"/>
                <a:gd name="connsiteY85" fmla="*/ 320040 h 3298244"/>
                <a:gd name="connsiteX86" fmla="*/ 1699260 w 1722120"/>
                <a:gd name="connsiteY86" fmla="*/ 365760 h 3298244"/>
                <a:gd name="connsiteX87" fmla="*/ 1714500 w 1722120"/>
                <a:gd name="connsiteY87" fmla="*/ 388620 h 3298244"/>
                <a:gd name="connsiteX88" fmla="*/ 1722120 w 1722120"/>
                <a:gd name="connsiteY88" fmla="*/ 411480 h 3298244"/>
                <a:gd name="connsiteX89" fmla="*/ 1699260 w 1722120"/>
                <a:gd name="connsiteY89" fmla="*/ 502920 h 3298244"/>
                <a:gd name="connsiteX90" fmla="*/ 1691640 w 1722120"/>
                <a:gd name="connsiteY90" fmla="*/ 525780 h 3298244"/>
                <a:gd name="connsiteX91" fmla="*/ 1684020 w 1722120"/>
                <a:gd name="connsiteY91" fmla="*/ 579120 h 3298244"/>
                <a:gd name="connsiteX92" fmla="*/ 1668780 w 1722120"/>
                <a:gd name="connsiteY92" fmla="*/ 624840 h 3298244"/>
                <a:gd name="connsiteX93" fmla="*/ 1661160 w 1722120"/>
                <a:gd name="connsiteY93" fmla="*/ 647700 h 3298244"/>
                <a:gd name="connsiteX94" fmla="*/ 1653540 w 1722120"/>
                <a:gd name="connsiteY94" fmla="*/ 670560 h 3298244"/>
                <a:gd name="connsiteX95" fmla="*/ 1615440 w 1722120"/>
                <a:gd name="connsiteY95" fmla="*/ 739140 h 3298244"/>
                <a:gd name="connsiteX96" fmla="*/ 1569720 w 1722120"/>
                <a:gd name="connsiteY96" fmla="*/ 762000 h 3298244"/>
                <a:gd name="connsiteX97" fmla="*/ 1470660 w 1722120"/>
                <a:gd name="connsiteY97" fmla="*/ 754380 h 3298244"/>
                <a:gd name="connsiteX98" fmla="*/ 1424940 w 1722120"/>
                <a:gd name="connsiteY98" fmla="*/ 739140 h 3298244"/>
                <a:gd name="connsiteX99" fmla="*/ 1394460 w 1722120"/>
                <a:gd name="connsiteY99" fmla="*/ 731520 h 3298244"/>
                <a:gd name="connsiteX100" fmla="*/ 1234440 w 1722120"/>
                <a:gd name="connsiteY100" fmla="*/ 739140 h 3298244"/>
                <a:gd name="connsiteX101" fmla="*/ 1219200 w 1722120"/>
                <a:gd name="connsiteY101" fmla="*/ 762000 h 3298244"/>
                <a:gd name="connsiteX102" fmla="*/ 1196340 w 1722120"/>
                <a:gd name="connsiteY102" fmla="*/ 784860 h 3298244"/>
                <a:gd name="connsiteX103" fmla="*/ 1150620 w 1722120"/>
                <a:gd name="connsiteY103" fmla="*/ 815340 h 3298244"/>
                <a:gd name="connsiteX104" fmla="*/ 1127760 w 1722120"/>
                <a:gd name="connsiteY104" fmla="*/ 830580 h 3298244"/>
                <a:gd name="connsiteX105" fmla="*/ 1104900 w 1722120"/>
                <a:gd name="connsiteY105" fmla="*/ 853440 h 3298244"/>
                <a:gd name="connsiteX106" fmla="*/ 1074420 w 1722120"/>
                <a:gd name="connsiteY106" fmla="*/ 899160 h 3298244"/>
                <a:gd name="connsiteX107" fmla="*/ 1051560 w 1722120"/>
                <a:gd name="connsiteY107" fmla="*/ 914400 h 3298244"/>
                <a:gd name="connsiteX108" fmla="*/ 1036320 w 1722120"/>
                <a:gd name="connsiteY108" fmla="*/ 937260 h 3298244"/>
                <a:gd name="connsiteX109" fmla="*/ 998220 w 1722120"/>
                <a:gd name="connsiteY109" fmla="*/ 982980 h 3298244"/>
                <a:gd name="connsiteX110" fmla="*/ 982980 w 1722120"/>
                <a:gd name="connsiteY110" fmla="*/ 1028700 h 3298244"/>
                <a:gd name="connsiteX111" fmla="*/ 967740 w 1722120"/>
                <a:gd name="connsiteY111" fmla="*/ 1059180 h 3298244"/>
                <a:gd name="connsiteX112" fmla="*/ 952500 w 1722120"/>
                <a:gd name="connsiteY112" fmla="*/ 1104900 h 3298244"/>
                <a:gd name="connsiteX113" fmla="*/ 929640 w 1722120"/>
                <a:gd name="connsiteY113" fmla="*/ 1150620 h 3298244"/>
                <a:gd name="connsiteX114" fmla="*/ 914400 w 1722120"/>
                <a:gd name="connsiteY114" fmla="*/ 1173480 h 3298244"/>
                <a:gd name="connsiteX115" fmla="*/ 922020 w 1722120"/>
                <a:gd name="connsiteY115" fmla="*/ 1203960 h 3298244"/>
                <a:gd name="connsiteX116" fmla="*/ 967740 w 1722120"/>
                <a:gd name="connsiteY116" fmla="*/ 1232535 h 3298244"/>
                <a:gd name="connsiteX117" fmla="*/ 982980 w 1722120"/>
                <a:gd name="connsiteY117" fmla="*/ 1325880 h 3298244"/>
                <a:gd name="connsiteX118" fmla="*/ 967740 w 1722120"/>
                <a:gd name="connsiteY118" fmla="*/ 1371600 h 3298244"/>
                <a:gd name="connsiteX119" fmla="*/ 937260 w 1722120"/>
                <a:gd name="connsiteY119" fmla="*/ 1417320 h 3298244"/>
                <a:gd name="connsiteX120" fmla="*/ 922020 w 1722120"/>
                <a:gd name="connsiteY120" fmla="*/ 1463040 h 3298244"/>
                <a:gd name="connsiteX121" fmla="*/ 891540 w 1722120"/>
                <a:gd name="connsiteY121" fmla="*/ 1508760 h 3298244"/>
                <a:gd name="connsiteX122" fmla="*/ 853440 w 1722120"/>
                <a:gd name="connsiteY122" fmla="*/ 1554480 h 3298244"/>
                <a:gd name="connsiteX123" fmla="*/ 845820 w 1722120"/>
                <a:gd name="connsiteY123" fmla="*/ 1584960 h 3298244"/>
                <a:gd name="connsiteX124" fmla="*/ 830580 w 1722120"/>
                <a:gd name="connsiteY124" fmla="*/ 1706880 h 3298244"/>
                <a:gd name="connsiteX125" fmla="*/ 815340 w 1722120"/>
                <a:gd name="connsiteY125" fmla="*/ 1729740 h 3298244"/>
                <a:gd name="connsiteX126" fmla="*/ 807720 w 1722120"/>
                <a:gd name="connsiteY126" fmla="*/ 1760220 h 3298244"/>
                <a:gd name="connsiteX127" fmla="*/ 796290 w 1722120"/>
                <a:gd name="connsiteY127" fmla="*/ 1935480 h 3298244"/>
                <a:gd name="connsiteX128" fmla="*/ 788670 w 1722120"/>
                <a:gd name="connsiteY128" fmla="*/ 2002155 h 3298244"/>
                <a:gd name="connsiteX129" fmla="*/ 788670 w 1722120"/>
                <a:gd name="connsiteY129" fmla="*/ 2114550 h 3298244"/>
                <a:gd name="connsiteX130" fmla="*/ 792480 w 1722120"/>
                <a:gd name="connsiteY130" fmla="*/ 2202180 h 3298244"/>
                <a:gd name="connsiteX131" fmla="*/ 815340 w 1722120"/>
                <a:gd name="connsiteY131" fmla="*/ 2541270 h 3298244"/>
                <a:gd name="connsiteX132" fmla="*/ 828675 w 1722120"/>
                <a:gd name="connsiteY132" fmla="*/ 2798445 h 3298244"/>
                <a:gd name="connsiteX133" fmla="*/ 828675 w 1722120"/>
                <a:gd name="connsiteY133" fmla="*/ 3055620 h 3298244"/>
                <a:gd name="connsiteX134" fmla="*/ 822960 w 1722120"/>
                <a:gd name="connsiteY134" fmla="*/ 3276600 h 3298244"/>
                <a:gd name="connsiteX135" fmla="*/ 662940 w 1722120"/>
                <a:gd name="connsiteY135" fmla="*/ 3289935 h 3298244"/>
                <a:gd name="connsiteX136" fmla="*/ 438150 w 1722120"/>
                <a:gd name="connsiteY136" fmla="*/ 3286125 h 3298244"/>
                <a:gd name="connsiteX137" fmla="*/ 308610 w 1722120"/>
                <a:gd name="connsiteY137" fmla="*/ 3280410 h 3298244"/>
                <a:gd name="connsiteX0" fmla="*/ 308610 w 1722120"/>
                <a:gd name="connsiteY0" fmla="*/ 3280410 h 3298244"/>
                <a:gd name="connsiteX1" fmla="*/ 300990 w 1722120"/>
                <a:gd name="connsiteY1" fmla="*/ 3219450 h 3298244"/>
                <a:gd name="connsiteX2" fmla="*/ 297180 w 1722120"/>
                <a:gd name="connsiteY2" fmla="*/ 3173730 h 3298244"/>
                <a:gd name="connsiteX3" fmla="*/ 291465 w 1722120"/>
                <a:gd name="connsiteY3" fmla="*/ 3095625 h 3298244"/>
                <a:gd name="connsiteX4" fmla="*/ 289560 w 1722120"/>
                <a:gd name="connsiteY4" fmla="*/ 3055620 h 3298244"/>
                <a:gd name="connsiteX5" fmla="*/ 278130 w 1722120"/>
                <a:gd name="connsiteY5" fmla="*/ 2947035 h 3298244"/>
                <a:gd name="connsiteX6" fmla="*/ 266700 w 1722120"/>
                <a:gd name="connsiteY6" fmla="*/ 2813685 h 3298244"/>
                <a:gd name="connsiteX7" fmla="*/ 255270 w 1722120"/>
                <a:gd name="connsiteY7" fmla="*/ 2733675 h 3298244"/>
                <a:gd name="connsiteX8" fmla="*/ 240030 w 1722120"/>
                <a:gd name="connsiteY8" fmla="*/ 2640330 h 3298244"/>
                <a:gd name="connsiteX9" fmla="*/ 234315 w 1722120"/>
                <a:gd name="connsiteY9" fmla="*/ 2592705 h 3298244"/>
                <a:gd name="connsiteX10" fmla="*/ 224790 w 1722120"/>
                <a:gd name="connsiteY10" fmla="*/ 2447925 h 3298244"/>
                <a:gd name="connsiteX11" fmla="*/ 207645 w 1722120"/>
                <a:gd name="connsiteY11" fmla="*/ 2244090 h 3298244"/>
                <a:gd name="connsiteX12" fmla="*/ 188595 w 1722120"/>
                <a:gd name="connsiteY12" fmla="*/ 2057400 h 3298244"/>
                <a:gd name="connsiteX13" fmla="*/ 179070 w 1722120"/>
                <a:gd name="connsiteY13" fmla="*/ 1844040 h 3298244"/>
                <a:gd name="connsiteX14" fmla="*/ 190500 w 1722120"/>
                <a:gd name="connsiteY14" fmla="*/ 1143000 h 3298244"/>
                <a:gd name="connsiteX15" fmla="*/ 182880 w 1722120"/>
                <a:gd name="connsiteY15" fmla="*/ 1120140 h 3298244"/>
                <a:gd name="connsiteX16" fmla="*/ 167640 w 1722120"/>
                <a:gd name="connsiteY16" fmla="*/ 1059180 h 3298244"/>
                <a:gd name="connsiteX17" fmla="*/ 160020 w 1722120"/>
                <a:gd name="connsiteY17" fmla="*/ 1036320 h 3298244"/>
                <a:gd name="connsiteX18" fmla="*/ 114300 w 1722120"/>
                <a:gd name="connsiteY18" fmla="*/ 990600 h 3298244"/>
                <a:gd name="connsiteX19" fmla="*/ 99060 w 1722120"/>
                <a:gd name="connsiteY19" fmla="*/ 967740 h 3298244"/>
                <a:gd name="connsiteX20" fmla="*/ 53340 w 1722120"/>
                <a:gd name="connsiteY20" fmla="*/ 922020 h 3298244"/>
                <a:gd name="connsiteX21" fmla="*/ 30480 w 1722120"/>
                <a:gd name="connsiteY21" fmla="*/ 876300 h 3298244"/>
                <a:gd name="connsiteX22" fmla="*/ 7620 w 1722120"/>
                <a:gd name="connsiteY22" fmla="*/ 830580 h 3298244"/>
                <a:gd name="connsiteX23" fmla="*/ 0 w 1722120"/>
                <a:gd name="connsiteY23" fmla="*/ 769620 h 3298244"/>
                <a:gd name="connsiteX24" fmla="*/ 15240 w 1722120"/>
                <a:gd name="connsiteY24" fmla="*/ 708660 h 3298244"/>
                <a:gd name="connsiteX25" fmla="*/ 30480 w 1722120"/>
                <a:gd name="connsiteY25" fmla="*/ 685800 h 3298244"/>
                <a:gd name="connsiteX26" fmla="*/ 53340 w 1722120"/>
                <a:gd name="connsiteY26" fmla="*/ 640080 h 3298244"/>
                <a:gd name="connsiteX27" fmla="*/ 68580 w 1722120"/>
                <a:gd name="connsiteY27" fmla="*/ 548640 h 3298244"/>
                <a:gd name="connsiteX28" fmla="*/ 76200 w 1722120"/>
                <a:gd name="connsiteY28" fmla="*/ 525780 h 3298244"/>
                <a:gd name="connsiteX29" fmla="*/ 91440 w 1722120"/>
                <a:gd name="connsiteY29" fmla="*/ 502920 h 3298244"/>
                <a:gd name="connsiteX30" fmla="*/ 99060 w 1722120"/>
                <a:gd name="connsiteY30" fmla="*/ 472440 h 3298244"/>
                <a:gd name="connsiteX31" fmla="*/ 160020 w 1722120"/>
                <a:gd name="connsiteY31" fmla="*/ 457200 h 3298244"/>
                <a:gd name="connsiteX32" fmla="*/ 167640 w 1722120"/>
                <a:gd name="connsiteY32" fmla="*/ 434340 h 3298244"/>
                <a:gd name="connsiteX33" fmla="*/ 175260 w 1722120"/>
                <a:gd name="connsiteY33" fmla="*/ 342900 h 3298244"/>
                <a:gd name="connsiteX34" fmla="*/ 220980 w 1722120"/>
                <a:gd name="connsiteY34" fmla="*/ 327660 h 3298244"/>
                <a:gd name="connsiteX35" fmla="*/ 243840 w 1722120"/>
                <a:gd name="connsiteY35" fmla="*/ 320040 h 3298244"/>
                <a:gd name="connsiteX36" fmla="*/ 266700 w 1722120"/>
                <a:gd name="connsiteY36" fmla="*/ 312420 h 3298244"/>
                <a:gd name="connsiteX37" fmla="*/ 289560 w 1722120"/>
                <a:gd name="connsiteY37" fmla="*/ 297180 h 3298244"/>
                <a:gd name="connsiteX38" fmla="*/ 335280 w 1722120"/>
                <a:gd name="connsiteY38" fmla="*/ 281940 h 3298244"/>
                <a:gd name="connsiteX39" fmla="*/ 358140 w 1722120"/>
                <a:gd name="connsiteY39" fmla="*/ 274320 h 3298244"/>
                <a:gd name="connsiteX40" fmla="*/ 381000 w 1722120"/>
                <a:gd name="connsiteY40" fmla="*/ 266700 h 3298244"/>
                <a:gd name="connsiteX41" fmla="*/ 403860 w 1722120"/>
                <a:gd name="connsiteY41" fmla="*/ 259080 h 3298244"/>
                <a:gd name="connsiteX42" fmla="*/ 434340 w 1722120"/>
                <a:gd name="connsiteY42" fmla="*/ 251460 h 3298244"/>
                <a:gd name="connsiteX43" fmla="*/ 510540 w 1722120"/>
                <a:gd name="connsiteY43" fmla="*/ 228600 h 3298244"/>
                <a:gd name="connsiteX44" fmla="*/ 533400 w 1722120"/>
                <a:gd name="connsiteY44" fmla="*/ 251460 h 3298244"/>
                <a:gd name="connsiteX45" fmla="*/ 563880 w 1722120"/>
                <a:gd name="connsiteY45" fmla="*/ 297180 h 3298244"/>
                <a:gd name="connsiteX46" fmla="*/ 556260 w 1722120"/>
                <a:gd name="connsiteY46" fmla="*/ 358140 h 3298244"/>
                <a:gd name="connsiteX47" fmla="*/ 548640 w 1722120"/>
                <a:gd name="connsiteY47" fmla="*/ 381000 h 3298244"/>
                <a:gd name="connsiteX48" fmla="*/ 556260 w 1722120"/>
                <a:gd name="connsiteY48" fmla="*/ 449580 h 3298244"/>
                <a:gd name="connsiteX49" fmla="*/ 670560 w 1722120"/>
                <a:gd name="connsiteY49" fmla="*/ 434340 h 3298244"/>
                <a:gd name="connsiteX50" fmla="*/ 701040 w 1722120"/>
                <a:gd name="connsiteY50" fmla="*/ 419100 h 3298244"/>
                <a:gd name="connsiteX51" fmla="*/ 746760 w 1722120"/>
                <a:gd name="connsiteY51" fmla="*/ 403860 h 3298244"/>
                <a:gd name="connsiteX52" fmla="*/ 792480 w 1722120"/>
                <a:gd name="connsiteY52" fmla="*/ 388620 h 3298244"/>
                <a:gd name="connsiteX53" fmla="*/ 815340 w 1722120"/>
                <a:gd name="connsiteY53" fmla="*/ 381000 h 3298244"/>
                <a:gd name="connsiteX54" fmla="*/ 822960 w 1722120"/>
                <a:gd name="connsiteY54" fmla="*/ 358140 h 3298244"/>
                <a:gd name="connsiteX55" fmla="*/ 845820 w 1722120"/>
                <a:gd name="connsiteY55" fmla="*/ 335280 h 3298244"/>
                <a:gd name="connsiteX56" fmla="*/ 861060 w 1722120"/>
                <a:gd name="connsiteY56" fmla="*/ 312420 h 3298244"/>
                <a:gd name="connsiteX57" fmla="*/ 838200 w 1722120"/>
                <a:gd name="connsiteY57" fmla="*/ 259080 h 3298244"/>
                <a:gd name="connsiteX58" fmla="*/ 815340 w 1722120"/>
                <a:gd name="connsiteY58" fmla="*/ 251460 h 3298244"/>
                <a:gd name="connsiteX59" fmla="*/ 838200 w 1722120"/>
                <a:gd name="connsiteY59" fmla="*/ 228600 h 3298244"/>
                <a:gd name="connsiteX60" fmla="*/ 853440 w 1722120"/>
                <a:gd name="connsiteY60" fmla="*/ 205740 h 3298244"/>
                <a:gd name="connsiteX61" fmla="*/ 876300 w 1722120"/>
                <a:gd name="connsiteY61" fmla="*/ 198120 h 3298244"/>
                <a:gd name="connsiteX62" fmla="*/ 929640 w 1722120"/>
                <a:gd name="connsiteY62" fmla="*/ 160020 h 3298244"/>
                <a:gd name="connsiteX63" fmla="*/ 952500 w 1722120"/>
                <a:gd name="connsiteY63" fmla="*/ 152400 h 3298244"/>
                <a:gd name="connsiteX64" fmla="*/ 990600 w 1722120"/>
                <a:gd name="connsiteY64" fmla="*/ 106680 h 3298244"/>
                <a:gd name="connsiteX65" fmla="*/ 1013460 w 1722120"/>
                <a:gd name="connsiteY65" fmla="*/ 99060 h 3298244"/>
                <a:gd name="connsiteX66" fmla="*/ 1036320 w 1722120"/>
                <a:gd name="connsiteY66" fmla="*/ 83820 h 3298244"/>
                <a:gd name="connsiteX67" fmla="*/ 1059180 w 1722120"/>
                <a:gd name="connsiteY67" fmla="*/ 76200 h 3298244"/>
                <a:gd name="connsiteX68" fmla="*/ 1082040 w 1722120"/>
                <a:gd name="connsiteY68" fmla="*/ 60960 h 3298244"/>
                <a:gd name="connsiteX69" fmla="*/ 1112520 w 1722120"/>
                <a:gd name="connsiteY69" fmla="*/ 53340 h 3298244"/>
                <a:gd name="connsiteX70" fmla="*/ 1158240 w 1722120"/>
                <a:gd name="connsiteY70" fmla="*/ 38100 h 3298244"/>
                <a:gd name="connsiteX71" fmla="*/ 1181100 w 1722120"/>
                <a:gd name="connsiteY71" fmla="*/ 15240 h 3298244"/>
                <a:gd name="connsiteX72" fmla="*/ 1264920 w 1722120"/>
                <a:gd name="connsiteY72" fmla="*/ 0 h 3298244"/>
                <a:gd name="connsiteX73" fmla="*/ 1363980 w 1722120"/>
                <a:gd name="connsiteY73" fmla="*/ 7620 h 3298244"/>
                <a:gd name="connsiteX74" fmla="*/ 1386840 w 1722120"/>
                <a:gd name="connsiteY74" fmla="*/ 22860 h 3298244"/>
                <a:gd name="connsiteX75" fmla="*/ 1409700 w 1722120"/>
                <a:gd name="connsiteY75" fmla="*/ 30480 h 3298244"/>
                <a:gd name="connsiteX76" fmla="*/ 1432560 w 1722120"/>
                <a:gd name="connsiteY76" fmla="*/ 45720 h 3298244"/>
                <a:gd name="connsiteX77" fmla="*/ 1485900 w 1722120"/>
                <a:gd name="connsiteY77" fmla="*/ 68580 h 3298244"/>
                <a:gd name="connsiteX78" fmla="*/ 1531620 w 1722120"/>
                <a:gd name="connsiteY78" fmla="*/ 91440 h 3298244"/>
                <a:gd name="connsiteX79" fmla="*/ 1554480 w 1722120"/>
                <a:gd name="connsiteY79" fmla="*/ 114300 h 3298244"/>
                <a:gd name="connsiteX80" fmla="*/ 1577340 w 1722120"/>
                <a:gd name="connsiteY80" fmla="*/ 129540 h 3298244"/>
                <a:gd name="connsiteX81" fmla="*/ 1615440 w 1722120"/>
                <a:gd name="connsiteY81" fmla="*/ 167640 h 3298244"/>
                <a:gd name="connsiteX82" fmla="*/ 1630680 w 1722120"/>
                <a:gd name="connsiteY82" fmla="*/ 190500 h 3298244"/>
                <a:gd name="connsiteX83" fmla="*/ 1638300 w 1722120"/>
                <a:gd name="connsiteY83" fmla="*/ 266700 h 3298244"/>
                <a:gd name="connsiteX84" fmla="*/ 1645920 w 1722120"/>
                <a:gd name="connsiteY84" fmla="*/ 297180 h 3298244"/>
                <a:gd name="connsiteX85" fmla="*/ 1668780 w 1722120"/>
                <a:gd name="connsiteY85" fmla="*/ 320040 h 3298244"/>
                <a:gd name="connsiteX86" fmla="*/ 1699260 w 1722120"/>
                <a:gd name="connsiteY86" fmla="*/ 365760 h 3298244"/>
                <a:gd name="connsiteX87" fmla="*/ 1714500 w 1722120"/>
                <a:gd name="connsiteY87" fmla="*/ 388620 h 3298244"/>
                <a:gd name="connsiteX88" fmla="*/ 1722120 w 1722120"/>
                <a:gd name="connsiteY88" fmla="*/ 411480 h 3298244"/>
                <a:gd name="connsiteX89" fmla="*/ 1699260 w 1722120"/>
                <a:gd name="connsiteY89" fmla="*/ 502920 h 3298244"/>
                <a:gd name="connsiteX90" fmla="*/ 1691640 w 1722120"/>
                <a:gd name="connsiteY90" fmla="*/ 525780 h 3298244"/>
                <a:gd name="connsiteX91" fmla="*/ 1684020 w 1722120"/>
                <a:gd name="connsiteY91" fmla="*/ 579120 h 3298244"/>
                <a:gd name="connsiteX92" fmla="*/ 1668780 w 1722120"/>
                <a:gd name="connsiteY92" fmla="*/ 624840 h 3298244"/>
                <a:gd name="connsiteX93" fmla="*/ 1661160 w 1722120"/>
                <a:gd name="connsiteY93" fmla="*/ 647700 h 3298244"/>
                <a:gd name="connsiteX94" fmla="*/ 1653540 w 1722120"/>
                <a:gd name="connsiteY94" fmla="*/ 670560 h 3298244"/>
                <a:gd name="connsiteX95" fmla="*/ 1615440 w 1722120"/>
                <a:gd name="connsiteY95" fmla="*/ 739140 h 3298244"/>
                <a:gd name="connsiteX96" fmla="*/ 1569720 w 1722120"/>
                <a:gd name="connsiteY96" fmla="*/ 762000 h 3298244"/>
                <a:gd name="connsiteX97" fmla="*/ 1470660 w 1722120"/>
                <a:gd name="connsiteY97" fmla="*/ 754380 h 3298244"/>
                <a:gd name="connsiteX98" fmla="*/ 1424940 w 1722120"/>
                <a:gd name="connsiteY98" fmla="*/ 739140 h 3298244"/>
                <a:gd name="connsiteX99" fmla="*/ 1394460 w 1722120"/>
                <a:gd name="connsiteY99" fmla="*/ 731520 h 3298244"/>
                <a:gd name="connsiteX100" fmla="*/ 1234440 w 1722120"/>
                <a:gd name="connsiteY100" fmla="*/ 739140 h 3298244"/>
                <a:gd name="connsiteX101" fmla="*/ 1219200 w 1722120"/>
                <a:gd name="connsiteY101" fmla="*/ 762000 h 3298244"/>
                <a:gd name="connsiteX102" fmla="*/ 1196340 w 1722120"/>
                <a:gd name="connsiteY102" fmla="*/ 784860 h 3298244"/>
                <a:gd name="connsiteX103" fmla="*/ 1150620 w 1722120"/>
                <a:gd name="connsiteY103" fmla="*/ 815340 h 3298244"/>
                <a:gd name="connsiteX104" fmla="*/ 1127760 w 1722120"/>
                <a:gd name="connsiteY104" fmla="*/ 830580 h 3298244"/>
                <a:gd name="connsiteX105" fmla="*/ 1104900 w 1722120"/>
                <a:gd name="connsiteY105" fmla="*/ 853440 h 3298244"/>
                <a:gd name="connsiteX106" fmla="*/ 1074420 w 1722120"/>
                <a:gd name="connsiteY106" fmla="*/ 899160 h 3298244"/>
                <a:gd name="connsiteX107" fmla="*/ 1051560 w 1722120"/>
                <a:gd name="connsiteY107" fmla="*/ 914400 h 3298244"/>
                <a:gd name="connsiteX108" fmla="*/ 1036320 w 1722120"/>
                <a:gd name="connsiteY108" fmla="*/ 937260 h 3298244"/>
                <a:gd name="connsiteX109" fmla="*/ 998220 w 1722120"/>
                <a:gd name="connsiteY109" fmla="*/ 982980 h 3298244"/>
                <a:gd name="connsiteX110" fmla="*/ 982980 w 1722120"/>
                <a:gd name="connsiteY110" fmla="*/ 1028700 h 3298244"/>
                <a:gd name="connsiteX111" fmla="*/ 967740 w 1722120"/>
                <a:gd name="connsiteY111" fmla="*/ 1059180 h 3298244"/>
                <a:gd name="connsiteX112" fmla="*/ 952500 w 1722120"/>
                <a:gd name="connsiteY112" fmla="*/ 1104900 h 3298244"/>
                <a:gd name="connsiteX113" fmla="*/ 929640 w 1722120"/>
                <a:gd name="connsiteY113" fmla="*/ 1150620 h 3298244"/>
                <a:gd name="connsiteX114" fmla="*/ 914400 w 1722120"/>
                <a:gd name="connsiteY114" fmla="*/ 1173480 h 3298244"/>
                <a:gd name="connsiteX115" fmla="*/ 922020 w 1722120"/>
                <a:gd name="connsiteY115" fmla="*/ 1203960 h 3298244"/>
                <a:gd name="connsiteX116" fmla="*/ 967740 w 1722120"/>
                <a:gd name="connsiteY116" fmla="*/ 1232535 h 3298244"/>
                <a:gd name="connsiteX117" fmla="*/ 982980 w 1722120"/>
                <a:gd name="connsiteY117" fmla="*/ 1325880 h 3298244"/>
                <a:gd name="connsiteX118" fmla="*/ 967740 w 1722120"/>
                <a:gd name="connsiteY118" fmla="*/ 1371600 h 3298244"/>
                <a:gd name="connsiteX119" fmla="*/ 937260 w 1722120"/>
                <a:gd name="connsiteY119" fmla="*/ 1417320 h 3298244"/>
                <a:gd name="connsiteX120" fmla="*/ 922020 w 1722120"/>
                <a:gd name="connsiteY120" fmla="*/ 1463040 h 3298244"/>
                <a:gd name="connsiteX121" fmla="*/ 891540 w 1722120"/>
                <a:gd name="connsiteY121" fmla="*/ 1508760 h 3298244"/>
                <a:gd name="connsiteX122" fmla="*/ 853440 w 1722120"/>
                <a:gd name="connsiteY122" fmla="*/ 1554480 h 3298244"/>
                <a:gd name="connsiteX123" fmla="*/ 845820 w 1722120"/>
                <a:gd name="connsiteY123" fmla="*/ 1584960 h 3298244"/>
                <a:gd name="connsiteX124" fmla="*/ 830580 w 1722120"/>
                <a:gd name="connsiteY124" fmla="*/ 1706880 h 3298244"/>
                <a:gd name="connsiteX125" fmla="*/ 815340 w 1722120"/>
                <a:gd name="connsiteY125" fmla="*/ 1729740 h 3298244"/>
                <a:gd name="connsiteX126" fmla="*/ 807720 w 1722120"/>
                <a:gd name="connsiteY126" fmla="*/ 1760220 h 3298244"/>
                <a:gd name="connsiteX127" fmla="*/ 796290 w 1722120"/>
                <a:gd name="connsiteY127" fmla="*/ 1935480 h 3298244"/>
                <a:gd name="connsiteX128" fmla="*/ 788670 w 1722120"/>
                <a:gd name="connsiteY128" fmla="*/ 2002155 h 3298244"/>
                <a:gd name="connsiteX129" fmla="*/ 788670 w 1722120"/>
                <a:gd name="connsiteY129" fmla="*/ 2114550 h 3298244"/>
                <a:gd name="connsiteX130" fmla="*/ 792480 w 1722120"/>
                <a:gd name="connsiteY130" fmla="*/ 2202180 h 3298244"/>
                <a:gd name="connsiteX131" fmla="*/ 815340 w 1722120"/>
                <a:gd name="connsiteY131" fmla="*/ 2541270 h 3298244"/>
                <a:gd name="connsiteX132" fmla="*/ 828675 w 1722120"/>
                <a:gd name="connsiteY132" fmla="*/ 2798445 h 3298244"/>
                <a:gd name="connsiteX133" fmla="*/ 828675 w 1722120"/>
                <a:gd name="connsiteY133" fmla="*/ 3055620 h 3298244"/>
                <a:gd name="connsiteX134" fmla="*/ 822960 w 1722120"/>
                <a:gd name="connsiteY134" fmla="*/ 3276600 h 3298244"/>
                <a:gd name="connsiteX135" fmla="*/ 662940 w 1722120"/>
                <a:gd name="connsiteY135" fmla="*/ 3289935 h 3298244"/>
                <a:gd name="connsiteX136" fmla="*/ 438150 w 1722120"/>
                <a:gd name="connsiteY136" fmla="*/ 3286125 h 3298244"/>
                <a:gd name="connsiteX137" fmla="*/ 308610 w 1722120"/>
                <a:gd name="connsiteY137" fmla="*/ 3280410 h 3298244"/>
                <a:gd name="connsiteX0" fmla="*/ 308610 w 1722120"/>
                <a:gd name="connsiteY0" fmla="*/ 3280410 h 3298244"/>
                <a:gd name="connsiteX1" fmla="*/ 300990 w 1722120"/>
                <a:gd name="connsiteY1" fmla="*/ 3219450 h 3298244"/>
                <a:gd name="connsiteX2" fmla="*/ 297180 w 1722120"/>
                <a:gd name="connsiteY2" fmla="*/ 3173730 h 3298244"/>
                <a:gd name="connsiteX3" fmla="*/ 291465 w 1722120"/>
                <a:gd name="connsiteY3" fmla="*/ 3095625 h 3298244"/>
                <a:gd name="connsiteX4" fmla="*/ 289560 w 1722120"/>
                <a:gd name="connsiteY4" fmla="*/ 3055620 h 3298244"/>
                <a:gd name="connsiteX5" fmla="*/ 278130 w 1722120"/>
                <a:gd name="connsiteY5" fmla="*/ 2947035 h 3298244"/>
                <a:gd name="connsiteX6" fmla="*/ 266700 w 1722120"/>
                <a:gd name="connsiteY6" fmla="*/ 2813685 h 3298244"/>
                <a:gd name="connsiteX7" fmla="*/ 255270 w 1722120"/>
                <a:gd name="connsiteY7" fmla="*/ 2733675 h 3298244"/>
                <a:gd name="connsiteX8" fmla="*/ 240030 w 1722120"/>
                <a:gd name="connsiteY8" fmla="*/ 2640330 h 3298244"/>
                <a:gd name="connsiteX9" fmla="*/ 230505 w 1722120"/>
                <a:gd name="connsiteY9" fmla="*/ 2585085 h 3298244"/>
                <a:gd name="connsiteX10" fmla="*/ 224790 w 1722120"/>
                <a:gd name="connsiteY10" fmla="*/ 2447925 h 3298244"/>
                <a:gd name="connsiteX11" fmla="*/ 207645 w 1722120"/>
                <a:gd name="connsiteY11" fmla="*/ 2244090 h 3298244"/>
                <a:gd name="connsiteX12" fmla="*/ 188595 w 1722120"/>
                <a:gd name="connsiteY12" fmla="*/ 2057400 h 3298244"/>
                <a:gd name="connsiteX13" fmla="*/ 179070 w 1722120"/>
                <a:gd name="connsiteY13" fmla="*/ 1844040 h 3298244"/>
                <a:gd name="connsiteX14" fmla="*/ 190500 w 1722120"/>
                <a:gd name="connsiteY14" fmla="*/ 1143000 h 3298244"/>
                <a:gd name="connsiteX15" fmla="*/ 182880 w 1722120"/>
                <a:gd name="connsiteY15" fmla="*/ 1120140 h 3298244"/>
                <a:gd name="connsiteX16" fmla="*/ 167640 w 1722120"/>
                <a:gd name="connsiteY16" fmla="*/ 1059180 h 3298244"/>
                <a:gd name="connsiteX17" fmla="*/ 160020 w 1722120"/>
                <a:gd name="connsiteY17" fmla="*/ 1036320 h 3298244"/>
                <a:gd name="connsiteX18" fmla="*/ 114300 w 1722120"/>
                <a:gd name="connsiteY18" fmla="*/ 990600 h 3298244"/>
                <a:gd name="connsiteX19" fmla="*/ 99060 w 1722120"/>
                <a:gd name="connsiteY19" fmla="*/ 967740 h 3298244"/>
                <a:gd name="connsiteX20" fmla="*/ 53340 w 1722120"/>
                <a:gd name="connsiteY20" fmla="*/ 922020 h 3298244"/>
                <a:gd name="connsiteX21" fmla="*/ 30480 w 1722120"/>
                <a:gd name="connsiteY21" fmla="*/ 876300 h 3298244"/>
                <a:gd name="connsiteX22" fmla="*/ 7620 w 1722120"/>
                <a:gd name="connsiteY22" fmla="*/ 830580 h 3298244"/>
                <a:gd name="connsiteX23" fmla="*/ 0 w 1722120"/>
                <a:gd name="connsiteY23" fmla="*/ 769620 h 3298244"/>
                <a:gd name="connsiteX24" fmla="*/ 15240 w 1722120"/>
                <a:gd name="connsiteY24" fmla="*/ 708660 h 3298244"/>
                <a:gd name="connsiteX25" fmla="*/ 30480 w 1722120"/>
                <a:gd name="connsiteY25" fmla="*/ 685800 h 3298244"/>
                <a:gd name="connsiteX26" fmla="*/ 53340 w 1722120"/>
                <a:gd name="connsiteY26" fmla="*/ 640080 h 3298244"/>
                <a:gd name="connsiteX27" fmla="*/ 68580 w 1722120"/>
                <a:gd name="connsiteY27" fmla="*/ 548640 h 3298244"/>
                <a:gd name="connsiteX28" fmla="*/ 76200 w 1722120"/>
                <a:gd name="connsiteY28" fmla="*/ 525780 h 3298244"/>
                <a:gd name="connsiteX29" fmla="*/ 91440 w 1722120"/>
                <a:gd name="connsiteY29" fmla="*/ 502920 h 3298244"/>
                <a:gd name="connsiteX30" fmla="*/ 99060 w 1722120"/>
                <a:gd name="connsiteY30" fmla="*/ 472440 h 3298244"/>
                <a:gd name="connsiteX31" fmla="*/ 160020 w 1722120"/>
                <a:gd name="connsiteY31" fmla="*/ 457200 h 3298244"/>
                <a:gd name="connsiteX32" fmla="*/ 167640 w 1722120"/>
                <a:gd name="connsiteY32" fmla="*/ 434340 h 3298244"/>
                <a:gd name="connsiteX33" fmla="*/ 175260 w 1722120"/>
                <a:gd name="connsiteY33" fmla="*/ 342900 h 3298244"/>
                <a:gd name="connsiteX34" fmla="*/ 220980 w 1722120"/>
                <a:gd name="connsiteY34" fmla="*/ 327660 h 3298244"/>
                <a:gd name="connsiteX35" fmla="*/ 243840 w 1722120"/>
                <a:gd name="connsiteY35" fmla="*/ 320040 h 3298244"/>
                <a:gd name="connsiteX36" fmla="*/ 266700 w 1722120"/>
                <a:gd name="connsiteY36" fmla="*/ 312420 h 3298244"/>
                <a:gd name="connsiteX37" fmla="*/ 289560 w 1722120"/>
                <a:gd name="connsiteY37" fmla="*/ 297180 h 3298244"/>
                <a:gd name="connsiteX38" fmla="*/ 335280 w 1722120"/>
                <a:gd name="connsiteY38" fmla="*/ 281940 h 3298244"/>
                <a:gd name="connsiteX39" fmla="*/ 358140 w 1722120"/>
                <a:gd name="connsiteY39" fmla="*/ 274320 h 3298244"/>
                <a:gd name="connsiteX40" fmla="*/ 381000 w 1722120"/>
                <a:gd name="connsiteY40" fmla="*/ 266700 h 3298244"/>
                <a:gd name="connsiteX41" fmla="*/ 403860 w 1722120"/>
                <a:gd name="connsiteY41" fmla="*/ 259080 h 3298244"/>
                <a:gd name="connsiteX42" fmla="*/ 434340 w 1722120"/>
                <a:gd name="connsiteY42" fmla="*/ 251460 h 3298244"/>
                <a:gd name="connsiteX43" fmla="*/ 510540 w 1722120"/>
                <a:gd name="connsiteY43" fmla="*/ 228600 h 3298244"/>
                <a:gd name="connsiteX44" fmla="*/ 533400 w 1722120"/>
                <a:gd name="connsiteY44" fmla="*/ 251460 h 3298244"/>
                <a:gd name="connsiteX45" fmla="*/ 563880 w 1722120"/>
                <a:gd name="connsiteY45" fmla="*/ 297180 h 3298244"/>
                <a:gd name="connsiteX46" fmla="*/ 556260 w 1722120"/>
                <a:gd name="connsiteY46" fmla="*/ 358140 h 3298244"/>
                <a:gd name="connsiteX47" fmla="*/ 548640 w 1722120"/>
                <a:gd name="connsiteY47" fmla="*/ 381000 h 3298244"/>
                <a:gd name="connsiteX48" fmla="*/ 556260 w 1722120"/>
                <a:gd name="connsiteY48" fmla="*/ 449580 h 3298244"/>
                <a:gd name="connsiteX49" fmla="*/ 670560 w 1722120"/>
                <a:gd name="connsiteY49" fmla="*/ 434340 h 3298244"/>
                <a:gd name="connsiteX50" fmla="*/ 701040 w 1722120"/>
                <a:gd name="connsiteY50" fmla="*/ 419100 h 3298244"/>
                <a:gd name="connsiteX51" fmla="*/ 746760 w 1722120"/>
                <a:gd name="connsiteY51" fmla="*/ 403860 h 3298244"/>
                <a:gd name="connsiteX52" fmla="*/ 792480 w 1722120"/>
                <a:gd name="connsiteY52" fmla="*/ 388620 h 3298244"/>
                <a:gd name="connsiteX53" fmla="*/ 815340 w 1722120"/>
                <a:gd name="connsiteY53" fmla="*/ 381000 h 3298244"/>
                <a:gd name="connsiteX54" fmla="*/ 822960 w 1722120"/>
                <a:gd name="connsiteY54" fmla="*/ 358140 h 3298244"/>
                <a:gd name="connsiteX55" fmla="*/ 845820 w 1722120"/>
                <a:gd name="connsiteY55" fmla="*/ 335280 h 3298244"/>
                <a:gd name="connsiteX56" fmla="*/ 861060 w 1722120"/>
                <a:gd name="connsiteY56" fmla="*/ 312420 h 3298244"/>
                <a:gd name="connsiteX57" fmla="*/ 838200 w 1722120"/>
                <a:gd name="connsiteY57" fmla="*/ 259080 h 3298244"/>
                <a:gd name="connsiteX58" fmla="*/ 815340 w 1722120"/>
                <a:gd name="connsiteY58" fmla="*/ 251460 h 3298244"/>
                <a:gd name="connsiteX59" fmla="*/ 838200 w 1722120"/>
                <a:gd name="connsiteY59" fmla="*/ 228600 h 3298244"/>
                <a:gd name="connsiteX60" fmla="*/ 853440 w 1722120"/>
                <a:gd name="connsiteY60" fmla="*/ 205740 h 3298244"/>
                <a:gd name="connsiteX61" fmla="*/ 876300 w 1722120"/>
                <a:gd name="connsiteY61" fmla="*/ 198120 h 3298244"/>
                <a:gd name="connsiteX62" fmla="*/ 929640 w 1722120"/>
                <a:gd name="connsiteY62" fmla="*/ 160020 h 3298244"/>
                <a:gd name="connsiteX63" fmla="*/ 952500 w 1722120"/>
                <a:gd name="connsiteY63" fmla="*/ 152400 h 3298244"/>
                <a:gd name="connsiteX64" fmla="*/ 990600 w 1722120"/>
                <a:gd name="connsiteY64" fmla="*/ 106680 h 3298244"/>
                <a:gd name="connsiteX65" fmla="*/ 1013460 w 1722120"/>
                <a:gd name="connsiteY65" fmla="*/ 99060 h 3298244"/>
                <a:gd name="connsiteX66" fmla="*/ 1036320 w 1722120"/>
                <a:gd name="connsiteY66" fmla="*/ 83820 h 3298244"/>
                <a:gd name="connsiteX67" fmla="*/ 1059180 w 1722120"/>
                <a:gd name="connsiteY67" fmla="*/ 76200 h 3298244"/>
                <a:gd name="connsiteX68" fmla="*/ 1082040 w 1722120"/>
                <a:gd name="connsiteY68" fmla="*/ 60960 h 3298244"/>
                <a:gd name="connsiteX69" fmla="*/ 1112520 w 1722120"/>
                <a:gd name="connsiteY69" fmla="*/ 53340 h 3298244"/>
                <a:gd name="connsiteX70" fmla="*/ 1158240 w 1722120"/>
                <a:gd name="connsiteY70" fmla="*/ 38100 h 3298244"/>
                <a:gd name="connsiteX71" fmla="*/ 1181100 w 1722120"/>
                <a:gd name="connsiteY71" fmla="*/ 15240 h 3298244"/>
                <a:gd name="connsiteX72" fmla="*/ 1264920 w 1722120"/>
                <a:gd name="connsiteY72" fmla="*/ 0 h 3298244"/>
                <a:gd name="connsiteX73" fmla="*/ 1363980 w 1722120"/>
                <a:gd name="connsiteY73" fmla="*/ 7620 h 3298244"/>
                <a:gd name="connsiteX74" fmla="*/ 1386840 w 1722120"/>
                <a:gd name="connsiteY74" fmla="*/ 22860 h 3298244"/>
                <a:gd name="connsiteX75" fmla="*/ 1409700 w 1722120"/>
                <a:gd name="connsiteY75" fmla="*/ 30480 h 3298244"/>
                <a:gd name="connsiteX76" fmla="*/ 1432560 w 1722120"/>
                <a:gd name="connsiteY76" fmla="*/ 45720 h 3298244"/>
                <a:gd name="connsiteX77" fmla="*/ 1485900 w 1722120"/>
                <a:gd name="connsiteY77" fmla="*/ 68580 h 3298244"/>
                <a:gd name="connsiteX78" fmla="*/ 1531620 w 1722120"/>
                <a:gd name="connsiteY78" fmla="*/ 91440 h 3298244"/>
                <a:gd name="connsiteX79" fmla="*/ 1554480 w 1722120"/>
                <a:gd name="connsiteY79" fmla="*/ 114300 h 3298244"/>
                <a:gd name="connsiteX80" fmla="*/ 1577340 w 1722120"/>
                <a:gd name="connsiteY80" fmla="*/ 129540 h 3298244"/>
                <a:gd name="connsiteX81" fmla="*/ 1615440 w 1722120"/>
                <a:gd name="connsiteY81" fmla="*/ 167640 h 3298244"/>
                <a:gd name="connsiteX82" fmla="*/ 1630680 w 1722120"/>
                <a:gd name="connsiteY82" fmla="*/ 190500 h 3298244"/>
                <a:gd name="connsiteX83" fmla="*/ 1638300 w 1722120"/>
                <a:gd name="connsiteY83" fmla="*/ 266700 h 3298244"/>
                <a:gd name="connsiteX84" fmla="*/ 1645920 w 1722120"/>
                <a:gd name="connsiteY84" fmla="*/ 297180 h 3298244"/>
                <a:gd name="connsiteX85" fmla="*/ 1668780 w 1722120"/>
                <a:gd name="connsiteY85" fmla="*/ 320040 h 3298244"/>
                <a:gd name="connsiteX86" fmla="*/ 1699260 w 1722120"/>
                <a:gd name="connsiteY86" fmla="*/ 365760 h 3298244"/>
                <a:gd name="connsiteX87" fmla="*/ 1714500 w 1722120"/>
                <a:gd name="connsiteY87" fmla="*/ 388620 h 3298244"/>
                <a:gd name="connsiteX88" fmla="*/ 1722120 w 1722120"/>
                <a:gd name="connsiteY88" fmla="*/ 411480 h 3298244"/>
                <a:gd name="connsiteX89" fmla="*/ 1699260 w 1722120"/>
                <a:gd name="connsiteY89" fmla="*/ 502920 h 3298244"/>
                <a:gd name="connsiteX90" fmla="*/ 1691640 w 1722120"/>
                <a:gd name="connsiteY90" fmla="*/ 525780 h 3298244"/>
                <a:gd name="connsiteX91" fmla="*/ 1684020 w 1722120"/>
                <a:gd name="connsiteY91" fmla="*/ 579120 h 3298244"/>
                <a:gd name="connsiteX92" fmla="*/ 1668780 w 1722120"/>
                <a:gd name="connsiteY92" fmla="*/ 624840 h 3298244"/>
                <a:gd name="connsiteX93" fmla="*/ 1661160 w 1722120"/>
                <a:gd name="connsiteY93" fmla="*/ 647700 h 3298244"/>
                <a:gd name="connsiteX94" fmla="*/ 1653540 w 1722120"/>
                <a:gd name="connsiteY94" fmla="*/ 670560 h 3298244"/>
                <a:gd name="connsiteX95" fmla="*/ 1615440 w 1722120"/>
                <a:gd name="connsiteY95" fmla="*/ 739140 h 3298244"/>
                <a:gd name="connsiteX96" fmla="*/ 1569720 w 1722120"/>
                <a:gd name="connsiteY96" fmla="*/ 762000 h 3298244"/>
                <a:gd name="connsiteX97" fmla="*/ 1470660 w 1722120"/>
                <a:gd name="connsiteY97" fmla="*/ 754380 h 3298244"/>
                <a:gd name="connsiteX98" fmla="*/ 1424940 w 1722120"/>
                <a:gd name="connsiteY98" fmla="*/ 739140 h 3298244"/>
                <a:gd name="connsiteX99" fmla="*/ 1394460 w 1722120"/>
                <a:gd name="connsiteY99" fmla="*/ 731520 h 3298244"/>
                <a:gd name="connsiteX100" fmla="*/ 1234440 w 1722120"/>
                <a:gd name="connsiteY100" fmla="*/ 739140 h 3298244"/>
                <a:gd name="connsiteX101" fmla="*/ 1219200 w 1722120"/>
                <a:gd name="connsiteY101" fmla="*/ 762000 h 3298244"/>
                <a:gd name="connsiteX102" fmla="*/ 1196340 w 1722120"/>
                <a:gd name="connsiteY102" fmla="*/ 784860 h 3298244"/>
                <a:gd name="connsiteX103" fmla="*/ 1150620 w 1722120"/>
                <a:gd name="connsiteY103" fmla="*/ 815340 h 3298244"/>
                <a:gd name="connsiteX104" fmla="*/ 1127760 w 1722120"/>
                <a:gd name="connsiteY104" fmla="*/ 830580 h 3298244"/>
                <a:gd name="connsiteX105" fmla="*/ 1104900 w 1722120"/>
                <a:gd name="connsiteY105" fmla="*/ 853440 h 3298244"/>
                <a:gd name="connsiteX106" fmla="*/ 1074420 w 1722120"/>
                <a:gd name="connsiteY106" fmla="*/ 899160 h 3298244"/>
                <a:gd name="connsiteX107" fmla="*/ 1051560 w 1722120"/>
                <a:gd name="connsiteY107" fmla="*/ 914400 h 3298244"/>
                <a:gd name="connsiteX108" fmla="*/ 1036320 w 1722120"/>
                <a:gd name="connsiteY108" fmla="*/ 937260 h 3298244"/>
                <a:gd name="connsiteX109" fmla="*/ 998220 w 1722120"/>
                <a:gd name="connsiteY109" fmla="*/ 982980 h 3298244"/>
                <a:gd name="connsiteX110" fmla="*/ 982980 w 1722120"/>
                <a:gd name="connsiteY110" fmla="*/ 1028700 h 3298244"/>
                <a:gd name="connsiteX111" fmla="*/ 967740 w 1722120"/>
                <a:gd name="connsiteY111" fmla="*/ 1059180 h 3298244"/>
                <a:gd name="connsiteX112" fmla="*/ 952500 w 1722120"/>
                <a:gd name="connsiteY112" fmla="*/ 1104900 h 3298244"/>
                <a:gd name="connsiteX113" fmla="*/ 929640 w 1722120"/>
                <a:gd name="connsiteY113" fmla="*/ 1150620 h 3298244"/>
                <a:gd name="connsiteX114" fmla="*/ 914400 w 1722120"/>
                <a:gd name="connsiteY114" fmla="*/ 1173480 h 3298244"/>
                <a:gd name="connsiteX115" fmla="*/ 922020 w 1722120"/>
                <a:gd name="connsiteY115" fmla="*/ 1203960 h 3298244"/>
                <a:gd name="connsiteX116" fmla="*/ 967740 w 1722120"/>
                <a:gd name="connsiteY116" fmla="*/ 1232535 h 3298244"/>
                <a:gd name="connsiteX117" fmla="*/ 982980 w 1722120"/>
                <a:gd name="connsiteY117" fmla="*/ 1325880 h 3298244"/>
                <a:gd name="connsiteX118" fmla="*/ 967740 w 1722120"/>
                <a:gd name="connsiteY118" fmla="*/ 1371600 h 3298244"/>
                <a:gd name="connsiteX119" fmla="*/ 937260 w 1722120"/>
                <a:gd name="connsiteY119" fmla="*/ 1417320 h 3298244"/>
                <a:gd name="connsiteX120" fmla="*/ 922020 w 1722120"/>
                <a:gd name="connsiteY120" fmla="*/ 1463040 h 3298244"/>
                <a:gd name="connsiteX121" fmla="*/ 891540 w 1722120"/>
                <a:gd name="connsiteY121" fmla="*/ 1508760 h 3298244"/>
                <a:gd name="connsiteX122" fmla="*/ 853440 w 1722120"/>
                <a:gd name="connsiteY122" fmla="*/ 1554480 h 3298244"/>
                <a:gd name="connsiteX123" fmla="*/ 845820 w 1722120"/>
                <a:gd name="connsiteY123" fmla="*/ 1584960 h 3298244"/>
                <a:gd name="connsiteX124" fmla="*/ 830580 w 1722120"/>
                <a:gd name="connsiteY124" fmla="*/ 1706880 h 3298244"/>
                <a:gd name="connsiteX125" fmla="*/ 815340 w 1722120"/>
                <a:gd name="connsiteY125" fmla="*/ 1729740 h 3298244"/>
                <a:gd name="connsiteX126" fmla="*/ 807720 w 1722120"/>
                <a:gd name="connsiteY126" fmla="*/ 1760220 h 3298244"/>
                <a:gd name="connsiteX127" fmla="*/ 796290 w 1722120"/>
                <a:gd name="connsiteY127" fmla="*/ 1935480 h 3298244"/>
                <a:gd name="connsiteX128" fmla="*/ 788670 w 1722120"/>
                <a:gd name="connsiteY128" fmla="*/ 2002155 h 3298244"/>
                <a:gd name="connsiteX129" fmla="*/ 788670 w 1722120"/>
                <a:gd name="connsiteY129" fmla="*/ 2114550 h 3298244"/>
                <a:gd name="connsiteX130" fmla="*/ 792480 w 1722120"/>
                <a:gd name="connsiteY130" fmla="*/ 2202180 h 3298244"/>
                <a:gd name="connsiteX131" fmla="*/ 815340 w 1722120"/>
                <a:gd name="connsiteY131" fmla="*/ 2541270 h 3298244"/>
                <a:gd name="connsiteX132" fmla="*/ 828675 w 1722120"/>
                <a:gd name="connsiteY132" fmla="*/ 2798445 h 3298244"/>
                <a:gd name="connsiteX133" fmla="*/ 828675 w 1722120"/>
                <a:gd name="connsiteY133" fmla="*/ 3055620 h 3298244"/>
                <a:gd name="connsiteX134" fmla="*/ 822960 w 1722120"/>
                <a:gd name="connsiteY134" fmla="*/ 3276600 h 3298244"/>
                <a:gd name="connsiteX135" fmla="*/ 662940 w 1722120"/>
                <a:gd name="connsiteY135" fmla="*/ 3289935 h 3298244"/>
                <a:gd name="connsiteX136" fmla="*/ 438150 w 1722120"/>
                <a:gd name="connsiteY136" fmla="*/ 3286125 h 3298244"/>
                <a:gd name="connsiteX137" fmla="*/ 308610 w 1722120"/>
                <a:gd name="connsiteY137" fmla="*/ 3280410 h 3298244"/>
                <a:gd name="connsiteX0" fmla="*/ 308610 w 1722120"/>
                <a:gd name="connsiteY0" fmla="*/ 3280410 h 3298244"/>
                <a:gd name="connsiteX1" fmla="*/ 300990 w 1722120"/>
                <a:gd name="connsiteY1" fmla="*/ 3219450 h 3298244"/>
                <a:gd name="connsiteX2" fmla="*/ 297180 w 1722120"/>
                <a:gd name="connsiteY2" fmla="*/ 3173730 h 3298244"/>
                <a:gd name="connsiteX3" fmla="*/ 291465 w 1722120"/>
                <a:gd name="connsiteY3" fmla="*/ 3095625 h 3298244"/>
                <a:gd name="connsiteX4" fmla="*/ 289560 w 1722120"/>
                <a:gd name="connsiteY4" fmla="*/ 3055620 h 3298244"/>
                <a:gd name="connsiteX5" fmla="*/ 278130 w 1722120"/>
                <a:gd name="connsiteY5" fmla="*/ 2947035 h 3298244"/>
                <a:gd name="connsiteX6" fmla="*/ 266700 w 1722120"/>
                <a:gd name="connsiteY6" fmla="*/ 2813685 h 3298244"/>
                <a:gd name="connsiteX7" fmla="*/ 255270 w 1722120"/>
                <a:gd name="connsiteY7" fmla="*/ 2733675 h 3298244"/>
                <a:gd name="connsiteX8" fmla="*/ 234315 w 1722120"/>
                <a:gd name="connsiteY8" fmla="*/ 2651760 h 3298244"/>
                <a:gd name="connsiteX9" fmla="*/ 230505 w 1722120"/>
                <a:gd name="connsiteY9" fmla="*/ 2585085 h 3298244"/>
                <a:gd name="connsiteX10" fmla="*/ 224790 w 1722120"/>
                <a:gd name="connsiteY10" fmla="*/ 2447925 h 3298244"/>
                <a:gd name="connsiteX11" fmla="*/ 207645 w 1722120"/>
                <a:gd name="connsiteY11" fmla="*/ 2244090 h 3298244"/>
                <a:gd name="connsiteX12" fmla="*/ 188595 w 1722120"/>
                <a:gd name="connsiteY12" fmla="*/ 2057400 h 3298244"/>
                <a:gd name="connsiteX13" fmla="*/ 179070 w 1722120"/>
                <a:gd name="connsiteY13" fmla="*/ 1844040 h 3298244"/>
                <a:gd name="connsiteX14" fmla="*/ 190500 w 1722120"/>
                <a:gd name="connsiteY14" fmla="*/ 1143000 h 3298244"/>
                <a:gd name="connsiteX15" fmla="*/ 182880 w 1722120"/>
                <a:gd name="connsiteY15" fmla="*/ 1120140 h 3298244"/>
                <a:gd name="connsiteX16" fmla="*/ 167640 w 1722120"/>
                <a:gd name="connsiteY16" fmla="*/ 1059180 h 3298244"/>
                <a:gd name="connsiteX17" fmla="*/ 160020 w 1722120"/>
                <a:gd name="connsiteY17" fmla="*/ 1036320 h 3298244"/>
                <a:gd name="connsiteX18" fmla="*/ 114300 w 1722120"/>
                <a:gd name="connsiteY18" fmla="*/ 990600 h 3298244"/>
                <a:gd name="connsiteX19" fmla="*/ 99060 w 1722120"/>
                <a:gd name="connsiteY19" fmla="*/ 967740 h 3298244"/>
                <a:gd name="connsiteX20" fmla="*/ 53340 w 1722120"/>
                <a:gd name="connsiteY20" fmla="*/ 922020 h 3298244"/>
                <a:gd name="connsiteX21" fmla="*/ 30480 w 1722120"/>
                <a:gd name="connsiteY21" fmla="*/ 876300 h 3298244"/>
                <a:gd name="connsiteX22" fmla="*/ 7620 w 1722120"/>
                <a:gd name="connsiteY22" fmla="*/ 830580 h 3298244"/>
                <a:gd name="connsiteX23" fmla="*/ 0 w 1722120"/>
                <a:gd name="connsiteY23" fmla="*/ 769620 h 3298244"/>
                <a:gd name="connsiteX24" fmla="*/ 15240 w 1722120"/>
                <a:gd name="connsiteY24" fmla="*/ 708660 h 3298244"/>
                <a:gd name="connsiteX25" fmla="*/ 30480 w 1722120"/>
                <a:gd name="connsiteY25" fmla="*/ 685800 h 3298244"/>
                <a:gd name="connsiteX26" fmla="*/ 53340 w 1722120"/>
                <a:gd name="connsiteY26" fmla="*/ 640080 h 3298244"/>
                <a:gd name="connsiteX27" fmla="*/ 68580 w 1722120"/>
                <a:gd name="connsiteY27" fmla="*/ 548640 h 3298244"/>
                <a:gd name="connsiteX28" fmla="*/ 76200 w 1722120"/>
                <a:gd name="connsiteY28" fmla="*/ 525780 h 3298244"/>
                <a:gd name="connsiteX29" fmla="*/ 91440 w 1722120"/>
                <a:gd name="connsiteY29" fmla="*/ 502920 h 3298244"/>
                <a:gd name="connsiteX30" fmla="*/ 99060 w 1722120"/>
                <a:gd name="connsiteY30" fmla="*/ 472440 h 3298244"/>
                <a:gd name="connsiteX31" fmla="*/ 160020 w 1722120"/>
                <a:gd name="connsiteY31" fmla="*/ 457200 h 3298244"/>
                <a:gd name="connsiteX32" fmla="*/ 167640 w 1722120"/>
                <a:gd name="connsiteY32" fmla="*/ 434340 h 3298244"/>
                <a:gd name="connsiteX33" fmla="*/ 175260 w 1722120"/>
                <a:gd name="connsiteY33" fmla="*/ 342900 h 3298244"/>
                <a:gd name="connsiteX34" fmla="*/ 220980 w 1722120"/>
                <a:gd name="connsiteY34" fmla="*/ 327660 h 3298244"/>
                <a:gd name="connsiteX35" fmla="*/ 243840 w 1722120"/>
                <a:gd name="connsiteY35" fmla="*/ 320040 h 3298244"/>
                <a:gd name="connsiteX36" fmla="*/ 266700 w 1722120"/>
                <a:gd name="connsiteY36" fmla="*/ 312420 h 3298244"/>
                <a:gd name="connsiteX37" fmla="*/ 289560 w 1722120"/>
                <a:gd name="connsiteY37" fmla="*/ 297180 h 3298244"/>
                <a:gd name="connsiteX38" fmla="*/ 335280 w 1722120"/>
                <a:gd name="connsiteY38" fmla="*/ 281940 h 3298244"/>
                <a:gd name="connsiteX39" fmla="*/ 358140 w 1722120"/>
                <a:gd name="connsiteY39" fmla="*/ 274320 h 3298244"/>
                <a:gd name="connsiteX40" fmla="*/ 381000 w 1722120"/>
                <a:gd name="connsiteY40" fmla="*/ 266700 h 3298244"/>
                <a:gd name="connsiteX41" fmla="*/ 403860 w 1722120"/>
                <a:gd name="connsiteY41" fmla="*/ 259080 h 3298244"/>
                <a:gd name="connsiteX42" fmla="*/ 434340 w 1722120"/>
                <a:gd name="connsiteY42" fmla="*/ 251460 h 3298244"/>
                <a:gd name="connsiteX43" fmla="*/ 510540 w 1722120"/>
                <a:gd name="connsiteY43" fmla="*/ 228600 h 3298244"/>
                <a:gd name="connsiteX44" fmla="*/ 533400 w 1722120"/>
                <a:gd name="connsiteY44" fmla="*/ 251460 h 3298244"/>
                <a:gd name="connsiteX45" fmla="*/ 563880 w 1722120"/>
                <a:gd name="connsiteY45" fmla="*/ 297180 h 3298244"/>
                <a:gd name="connsiteX46" fmla="*/ 556260 w 1722120"/>
                <a:gd name="connsiteY46" fmla="*/ 358140 h 3298244"/>
                <a:gd name="connsiteX47" fmla="*/ 548640 w 1722120"/>
                <a:gd name="connsiteY47" fmla="*/ 381000 h 3298244"/>
                <a:gd name="connsiteX48" fmla="*/ 556260 w 1722120"/>
                <a:gd name="connsiteY48" fmla="*/ 449580 h 3298244"/>
                <a:gd name="connsiteX49" fmla="*/ 670560 w 1722120"/>
                <a:gd name="connsiteY49" fmla="*/ 434340 h 3298244"/>
                <a:gd name="connsiteX50" fmla="*/ 701040 w 1722120"/>
                <a:gd name="connsiteY50" fmla="*/ 419100 h 3298244"/>
                <a:gd name="connsiteX51" fmla="*/ 746760 w 1722120"/>
                <a:gd name="connsiteY51" fmla="*/ 403860 h 3298244"/>
                <a:gd name="connsiteX52" fmla="*/ 792480 w 1722120"/>
                <a:gd name="connsiteY52" fmla="*/ 388620 h 3298244"/>
                <a:gd name="connsiteX53" fmla="*/ 815340 w 1722120"/>
                <a:gd name="connsiteY53" fmla="*/ 381000 h 3298244"/>
                <a:gd name="connsiteX54" fmla="*/ 822960 w 1722120"/>
                <a:gd name="connsiteY54" fmla="*/ 358140 h 3298244"/>
                <a:gd name="connsiteX55" fmla="*/ 845820 w 1722120"/>
                <a:gd name="connsiteY55" fmla="*/ 335280 h 3298244"/>
                <a:gd name="connsiteX56" fmla="*/ 861060 w 1722120"/>
                <a:gd name="connsiteY56" fmla="*/ 312420 h 3298244"/>
                <a:gd name="connsiteX57" fmla="*/ 838200 w 1722120"/>
                <a:gd name="connsiteY57" fmla="*/ 259080 h 3298244"/>
                <a:gd name="connsiteX58" fmla="*/ 815340 w 1722120"/>
                <a:gd name="connsiteY58" fmla="*/ 251460 h 3298244"/>
                <a:gd name="connsiteX59" fmla="*/ 838200 w 1722120"/>
                <a:gd name="connsiteY59" fmla="*/ 228600 h 3298244"/>
                <a:gd name="connsiteX60" fmla="*/ 853440 w 1722120"/>
                <a:gd name="connsiteY60" fmla="*/ 205740 h 3298244"/>
                <a:gd name="connsiteX61" fmla="*/ 876300 w 1722120"/>
                <a:gd name="connsiteY61" fmla="*/ 198120 h 3298244"/>
                <a:gd name="connsiteX62" fmla="*/ 929640 w 1722120"/>
                <a:gd name="connsiteY62" fmla="*/ 160020 h 3298244"/>
                <a:gd name="connsiteX63" fmla="*/ 952500 w 1722120"/>
                <a:gd name="connsiteY63" fmla="*/ 152400 h 3298244"/>
                <a:gd name="connsiteX64" fmla="*/ 990600 w 1722120"/>
                <a:gd name="connsiteY64" fmla="*/ 106680 h 3298244"/>
                <a:gd name="connsiteX65" fmla="*/ 1013460 w 1722120"/>
                <a:gd name="connsiteY65" fmla="*/ 99060 h 3298244"/>
                <a:gd name="connsiteX66" fmla="*/ 1036320 w 1722120"/>
                <a:gd name="connsiteY66" fmla="*/ 83820 h 3298244"/>
                <a:gd name="connsiteX67" fmla="*/ 1059180 w 1722120"/>
                <a:gd name="connsiteY67" fmla="*/ 76200 h 3298244"/>
                <a:gd name="connsiteX68" fmla="*/ 1082040 w 1722120"/>
                <a:gd name="connsiteY68" fmla="*/ 60960 h 3298244"/>
                <a:gd name="connsiteX69" fmla="*/ 1112520 w 1722120"/>
                <a:gd name="connsiteY69" fmla="*/ 53340 h 3298244"/>
                <a:gd name="connsiteX70" fmla="*/ 1158240 w 1722120"/>
                <a:gd name="connsiteY70" fmla="*/ 38100 h 3298244"/>
                <a:gd name="connsiteX71" fmla="*/ 1181100 w 1722120"/>
                <a:gd name="connsiteY71" fmla="*/ 15240 h 3298244"/>
                <a:gd name="connsiteX72" fmla="*/ 1264920 w 1722120"/>
                <a:gd name="connsiteY72" fmla="*/ 0 h 3298244"/>
                <a:gd name="connsiteX73" fmla="*/ 1363980 w 1722120"/>
                <a:gd name="connsiteY73" fmla="*/ 7620 h 3298244"/>
                <a:gd name="connsiteX74" fmla="*/ 1386840 w 1722120"/>
                <a:gd name="connsiteY74" fmla="*/ 22860 h 3298244"/>
                <a:gd name="connsiteX75" fmla="*/ 1409700 w 1722120"/>
                <a:gd name="connsiteY75" fmla="*/ 30480 h 3298244"/>
                <a:gd name="connsiteX76" fmla="*/ 1432560 w 1722120"/>
                <a:gd name="connsiteY76" fmla="*/ 45720 h 3298244"/>
                <a:gd name="connsiteX77" fmla="*/ 1485900 w 1722120"/>
                <a:gd name="connsiteY77" fmla="*/ 68580 h 3298244"/>
                <a:gd name="connsiteX78" fmla="*/ 1531620 w 1722120"/>
                <a:gd name="connsiteY78" fmla="*/ 91440 h 3298244"/>
                <a:gd name="connsiteX79" fmla="*/ 1554480 w 1722120"/>
                <a:gd name="connsiteY79" fmla="*/ 114300 h 3298244"/>
                <a:gd name="connsiteX80" fmla="*/ 1577340 w 1722120"/>
                <a:gd name="connsiteY80" fmla="*/ 129540 h 3298244"/>
                <a:gd name="connsiteX81" fmla="*/ 1615440 w 1722120"/>
                <a:gd name="connsiteY81" fmla="*/ 167640 h 3298244"/>
                <a:gd name="connsiteX82" fmla="*/ 1630680 w 1722120"/>
                <a:gd name="connsiteY82" fmla="*/ 190500 h 3298244"/>
                <a:gd name="connsiteX83" fmla="*/ 1638300 w 1722120"/>
                <a:gd name="connsiteY83" fmla="*/ 266700 h 3298244"/>
                <a:gd name="connsiteX84" fmla="*/ 1645920 w 1722120"/>
                <a:gd name="connsiteY84" fmla="*/ 297180 h 3298244"/>
                <a:gd name="connsiteX85" fmla="*/ 1668780 w 1722120"/>
                <a:gd name="connsiteY85" fmla="*/ 320040 h 3298244"/>
                <a:gd name="connsiteX86" fmla="*/ 1699260 w 1722120"/>
                <a:gd name="connsiteY86" fmla="*/ 365760 h 3298244"/>
                <a:gd name="connsiteX87" fmla="*/ 1714500 w 1722120"/>
                <a:gd name="connsiteY87" fmla="*/ 388620 h 3298244"/>
                <a:gd name="connsiteX88" fmla="*/ 1722120 w 1722120"/>
                <a:gd name="connsiteY88" fmla="*/ 411480 h 3298244"/>
                <a:gd name="connsiteX89" fmla="*/ 1699260 w 1722120"/>
                <a:gd name="connsiteY89" fmla="*/ 502920 h 3298244"/>
                <a:gd name="connsiteX90" fmla="*/ 1691640 w 1722120"/>
                <a:gd name="connsiteY90" fmla="*/ 525780 h 3298244"/>
                <a:gd name="connsiteX91" fmla="*/ 1684020 w 1722120"/>
                <a:gd name="connsiteY91" fmla="*/ 579120 h 3298244"/>
                <a:gd name="connsiteX92" fmla="*/ 1668780 w 1722120"/>
                <a:gd name="connsiteY92" fmla="*/ 624840 h 3298244"/>
                <a:gd name="connsiteX93" fmla="*/ 1661160 w 1722120"/>
                <a:gd name="connsiteY93" fmla="*/ 647700 h 3298244"/>
                <a:gd name="connsiteX94" fmla="*/ 1653540 w 1722120"/>
                <a:gd name="connsiteY94" fmla="*/ 670560 h 3298244"/>
                <a:gd name="connsiteX95" fmla="*/ 1615440 w 1722120"/>
                <a:gd name="connsiteY95" fmla="*/ 739140 h 3298244"/>
                <a:gd name="connsiteX96" fmla="*/ 1569720 w 1722120"/>
                <a:gd name="connsiteY96" fmla="*/ 762000 h 3298244"/>
                <a:gd name="connsiteX97" fmla="*/ 1470660 w 1722120"/>
                <a:gd name="connsiteY97" fmla="*/ 754380 h 3298244"/>
                <a:gd name="connsiteX98" fmla="*/ 1424940 w 1722120"/>
                <a:gd name="connsiteY98" fmla="*/ 739140 h 3298244"/>
                <a:gd name="connsiteX99" fmla="*/ 1394460 w 1722120"/>
                <a:gd name="connsiteY99" fmla="*/ 731520 h 3298244"/>
                <a:gd name="connsiteX100" fmla="*/ 1234440 w 1722120"/>
                <a:gd name="connsiteY100" fmla="*/ 739140 h 3298244"/>
                <a:gd name="connsiteX101" fmla="*/ 1219200 w 1722120"/>
                <a:gd name="connsiteY101" fmla="*/ 762000 h 3298244"/>
                <a:gd name="connsiteX102" fmla="*/ 1196340 w 1722120"/>
                <a:gd name="connsiteY102" fmla="*/ 784860 h 3298244"/>
                <a:gd name="connsiteX103" fmla="*/ 1150620 w 1722120"/>
                <a:gd name="connsiteY103" fmla="*/ 815340 h 3298244"/>
                <a:gd name="connsiteX104" fmla="*/ 1127760 w 1722120"/>
                <a:gd name="connsiteY104" fmla="*/ 830580 h 3298244"/>
                <a:gd name="connsiteX105" fmla="*/ 1104900 w 1722120"/>
                <a:gd name="connsiteY105" fmla="*/ 853440 h 3298244"/>
                <a:gd name="connsiteX106" fmla="*/ 1074420 w 1722120"/>
                <a:gd name="connsiteY106" fmla="*/ 899160 h 3298244"/>
                <a:gd name="connsiteX107" fmla="*/ 1051560 w 1722120"/>
                <a:gd name="connsiteY107" fmla="*/ 914400 h 3298244"/>
                <a:gd name="connsiteX108" fmla="*/ 1036320 w 1722120"/>
                <a:gd name="connsiteY108" fmla="*/ 937260 h 3298244"/>
                <a:gd name="connsiteX109" fmla="*/ 998220 w 1722120"/>
                <a:gd name="connsiteY109" fmla="*/ 982980 h 3298244"/>
                <a:gd name="connsiteX110" fmla="*/ 982980 w 1722120"/>
                <a:gd name="connsiteY110" fmla="*/ 1028700 h 3298244"/>
                <a:gd name="connsiteX111" fmla="*/ 967740 w 1722120"/>
                <a:gd name="connsiteY111" fmla="*/ 1059180 h 3298244"/>
                <a:gd name="connsiteX112" fmla="*/ 952500 w 1722120"/>
                <a:gd name="connsiteY112" fmla="*/ 1104900 h 3298244"/>
                <a:gd name="connsiteX113" fmla="*/ 929640 w 1722120"/>
                <a:gd name="connsiteY113" fmla="*/ 1150620 h 3298244"/>
                <a:gd name="connsiteX114" fmla="*/ 914400 w 1722120"/>
                <a:gd name="connsiteY114" fmla="*/ 1173480 h 3298244"/>
                <a:gd name="connsiteX115" fmla="*/ 922020 w 1722120"/>
                <a:gd name="connsiteY115" fmla="*/ 1203960 h 3298244"/>
                <a:gd name="connsiteX116" fmla="*/ 967740 w 1722120"/>
                <a:gd name="connsiteY116" fmla="*/ 1232535 h 3298244"/>
                <a:gd name="connsiteX117" fmla="*/ 982980 w 1722120"/>
                <a:gd name="connsiteY117" fmla="*/ 1325880 h 3298244"/>
                <a:gd name="connsiteX118" fmla="*/ 967740 w 1722120"/>
                <a:gd name="connsiteY118" fmla="*/ 1371600 h 3298244"/>
                <a:gd name="connsiteX119" fmla="*/ 937260 w 1722120"/>
                <a:gd name="connsiteY119" fmla="*/ 1417320 h 3298244"/>
                <a:gd name="connsiteX120" fmla="*/ 922020 w 1722120"/>
                <a:gd name="connsiteY120" fmla="*/ 1463040 h 3298244"/>
                <a:gd name="connsiteX121" fmla="*/ 891540 w 1722120"/>
                <a:gd name="connsiteY121" fmla="*/ 1508760 h 3298244"/>
                <a:gd name="connsiteX122" fmla="*/ 853440 w 1722120"/>
                <a:gd name="connsiteY122" fmla="*/ 1554480 h 3298244"/>
                <a:gd name="connsiteX123" fmla="*/ 845820 w 1722120"/>
                <a:gd name="connsiteY123" fmla="*/ 1584960 h 3298244"/>
                <a:gd name="connsiteX124" fmla="*/ 830580 w 1722120"/>
                <a:gd name="connsiteY124" fmla="*/ 1706880 h 3298244"/>
                <a:gd name="connsiteX125" fmla="*/ 815340 w 1722120"/>
                <a:gd name="connsiteY125" fmla="*/ 1729740 h 3298244"/>
                <a:gd name="connsiteX126" fmla="*/ 807720 w 1722120"/>
                <a:gd name="connsiteY126" fmla="*/ 1760220 h 3298244"/>
                <a:gd name="connsiteX127" fmla="*/ 796290 w 1722120"/>
                <a:gd name="connsiteY127" fmla="*/ 1935480 h 3298244"/>
                <a:gd name="connsiteX128" fmla="*/ 788670 w 1722120"/>
                <a:gd name="connsiteY128" fmla="*/ 2002155 h 3298244"/>
                <a:gd name="connsiteX129" fmla="*/ 788670 w 1722120"/>
                <a:gd name="connsiteY129" fmla="*/ 2114550 h 3298244"/>
                <a:gd name="connsiteX130" fmla="*/ 792480 w 1722120"/>
                <a:gd name="connsiteY130" fmla="*/ 2202180 h 3298244"/>
                <a:gd name="connsiteX131" fmla="*/ 815340 w 1722120"/>
                <a:gd name="connsiteY131" fmla="*/ 2541270 h 3298244"/>
                <a:gd name="connsiteX132" fmla="*/ 828675 w 1722120"/>
                <a:gd name="connsiteY132" fmla="*/ 2798445 h 3298244"/>
                <a:gd name="connsiteX133" fmla="*/ 828675 w 1722120"/>
                <a:gd name="connsiteY133" fmla="*/ 3055620 h 3298244"/>
                <a:gd name="connsiteX134" fmla="*/ 822960 w 1722120"/>
                <a:gd name="connsiteY134" fmla="*/ 3276600 h 3298244"/>
                <a:gd name="connsiteX135" fmla="*/ 662940 w 1722120"/>
                <a:gd name="connsiteY135" fmla="*/ 3289935 h 3298244"/>
                <a:gd name="connsiteX136" fmla="*/ 438150 w 1722120"/>
                <a:gd name="connsiteY136" fmla="*/ 3286125 h 3298244"/>
                <a:gd name="connsiteX137" fmla="*/ 308610 w 1722120"/>
                <a:gd name="connsiteY137" fmla="*/ 3280410 h 3298244"/>
                <a:gd name="connsiteX0" fmla="*/ 308610 w 1722120"/>
                <a:gd name="connsiteY0" fmla="*/ 3280410 h 3298244"/>
                <a:gd name="connsiteX1" fmla="*/ 300990 w 1722120"/>
                <a:gd name="connsiteY1" fmla="*/ 3219450 h 3298244"/>
                <a:gd name="connsiteX2" fmla="*/ 297180 w 1722120"/>
                <a:gd name="connsiteY2" fmla="*/ 3173730 h 3298244"/>
                <a:gd name="connsiteX3" fmla="*/ 291465 w 1722120"/>
                <a:gd name="connsiteY3" fmla="*/ 3095625 h 3298244"/>
                <a:gd name="connsiteX4" fmla="*/ 289560 w 1722120"/>
                <a:gd name="connsiteY4" fmla="*/ 3055620 h 3298244"/>
                <a:gd name="connsiteX5" fmla="*/ 278130 w 1722120"/>
                <a:gd name="connsiteY5" fmla="*/ 2947035 h 3298244"/>
                <a:gd name="connsiteX6" fmla="*/ 266700 w 1722120"/>
                <a:gd name="connsiteY6" fmla="*/ 2813685 h 3298244"/>
                <a:gd name="connsiteX7" fmla="*/ 247650 w 1722120"/>
                <a:gd name="connsiteY7" fmla="*/ 2739390 h 3298244"/>
                <a:gd name="connsiteX8" fmla="*/ 234315 w 1722120"/>
                <a:gd name="connsiteY8" fmla="*/ 2651760 h 3298244"/>
                <a:gd name="connsiteX9" fmla="*/ 230505 w 1722120"/>
                <a:gd name="connsiteY9" fmla="*/ 2585085 h 3298244"/>
                <a:gd name="connsiteX10" fmla="*/ 224790 w 1722120"/>
                <a:gd name="connsiteY10" fmla="*/ 2447925 h 3298244"/>
                <a:gd name="connsiteX11" fmla="*/ 207645 w 1722120"/>
                <a:gd name="connsiteY11" fmla="*/ 2244090 h 3298244"/>
                <a:gd name="connsiteX12" fmla="*/ 188595 w 1722120"/>
                <a:gd name="connsiteY12" fmla="*/ 2057400 h 3298244"/>
                <a:gd name="connsiteX13" fmla="*/ 179070 w 1722120"/>
                <a:gd name="connsiteY13" fmla="*/ 1844040 h 3298244"/>
                <a:gd name="connsiteX14" fmla="*/ 190500 w 1722120"/>
                <a:gd name="connsiteY14" fmla="*/ 1143000 h 3298244"/>
                <a:gd name="connsiteX15" fmla="*/ 182880 w 1722120"/>
                <a:gd name="connsiteY15" fmla="*/ 1120140 h 3298244"/>
                <a:gd name="connsiteX16" fmla="*/ 167640 w 1722120"/>
                <a:gd name="connsiteY16" fmla="*/ 1059180 h 3298244"/>
                <a:gd name="connsiteX17" fmla="*/ 160020 w 1722120"/>
                <a:gd name="connsiteY17" fmla="*/ 1036320 h 3298244"/>
                <a:gd name="connsiteX18" fmla="*/ 114300 w 1722120"/>
                <a:gd name="connsiteY18" fmla="*/ 990600 h 3298244"/>
                <a:gd name="connsiteX19" fmla="*/ 99060 w 1722120"/>
                <a:gd name="connsiteY19" fmla="*/ 967740 h 3298244"/>
                <a:gd name="connsiteX20" fmla="*/ 53340 w 1722120"/>
                <a:gd name="connsiteY20" fmla="*/ 922020 h 3298244"/>
                <a:gd name="connsiteX21" fmla="*/ 30480 w 1722120"/>
                <a:gd name="connsiteY21" fmla="*/ 876300 h 3298244"/>
                <a:gd name="connsiteX22" fmla="*/ 7620 w 1722120"/>
                <a:gd name="connsiteY22" fmla="*/ 830580 h 3298244"/>
                <a:gd name="connsiteX23" fmla="*/ 0 w 1722120"/>
                <a:gd name="connsiteY23" fmla="*/ 769620 h 3298244"/>
                <a:gd name="connsiteX24" fmla="*/ 15240 w 1722120"/>
                <a:gd name="connsiteY24" fmla="*/ 708660 h 3298244"/>
                <a:gd name="connsiteX25" fmla="*/ 30480 w 1722120"/>
                <a:gd name="connsiteY25" fmla="*/ 685800 h 3298244"/>
                <a:gd name="connsiteX26" fmla="*/ 53340 w 1722120"/>
                <a:gd name="connsiteY26" fmla="*/ 640080 h 3298244"/>
                <a:gd name="connsiteX27" fmla="*/ 68580 w 1722120"/>
                <a:gd name="connsiteY27" fmla="*/ 548640 h 3298244"/>
                <a:gd name="connsiteX28" fmla="*/ 76200 w 1722120"/>
                <a:gd name="connsiteY28" fmla="*/ 525780 h 3298244"/>
                <a:gd name="connsiteX29" fmla="*/ 91440 w 1722120"/>
                <a:gd name="connsiteY29" fmla="*/ 502920 h 3298244"/>
                <a:gd name="connsiteX30" fmla="*/ 99060 w 1722120"/>
                <a:gd name="connsiteY30" fmla="*/ 472440 h 3298244"/>
                <a:gd name="connsiteX31" fmla="*/ 160020 w 1722120"/>
                <a:gd name="connsiteY31" fmla="*/ 457200 h 3298244"/>
                <a:gd name="connsiteX32" fmla="*/ 167640 w 1722120"/>
                <a:gd name="connsiteY32" fmla="*/ 434340 h 3298244"/>
                <a:gd name="connsiteX33" fmla="*/ 175260 w 1722120"/>
                <a:gd name="connsiteY33" fmla="*/ 342900 h 3298244"/>
                <a:gd name="connsiteX34" fmla="*/ 220980 w 1722120"/>
                <a:gd name="connsiteY34" fmla="*/ 327660 h 3298244"/>
                <a:gd name="connsiteX35" fmla="*/ 243840 w 1722120"/>
                <a:gd name="connsiteY35" fmla="*/ 320040 h 3298244"/>
                <a:gd name="connsiteX36" fmla="*/ 266700 w 1722120"/>
                <a:gd name="connsiteY36" fmla="*/ 312420 h 3298244"/>
                <a:gd name="connsiteX37" fmla="*/ 289560 w 1722120"/>
                <a:gd name="connsiteY37" fmla="*/ 297180 h 3298244"/>
                <a:gd name="connsiteX38" fmla="*/ 335280 w 1722120"/>
                <a:gd name="connsiteY38" fmla="*/ 281940 h 3298244"/>
                <a:gd name="connsiteX39" fmla="*/ 358140 w 1722120"/>
                <a:gd name="connsiteY39" fmla="*/ 274320 h 3298244"/>
                <a:gd name="connsiteX40" fmla="*/ 381000 w 1722120"/>
                <a:gd name="connsiteY40" fmla="*/ 266700 h 3298244"/>
                <a:gd name="connsiteX41" fmla="*/ 403860 w 1722120"/>
                <a:gd name="connsiteY41" fmla="*/ 259080 h 3298244"/>
                <a:gd name="connsiteX42" fmla="*/ 434340 w 1722120"/>
                <a:gd name="connsiteY42" fmla="*/ 251460 h 3298244"/>
                <a:gd name="connsiteX43" fmla="*/ 510540 w 1722120"/>
                <a:gd name="connsiteY43" fmla="*/ 228600 h 3298244"/>
                <a:gd name="connsiteX44" fmla="*/ 533400 w 1722120"/>
                <a:gd name="connsiteY44" fmla="*/ 251460 h 3298244"/>
                <a:gd name="connsiteX45" fmla="*/ 563880 w 1722120"/>
                <a:gd name="connsiteY45" fmla="*/ 297180 h 3298244"/>
                <a:gd name="connsiteX46" fmla="*/ 556260 w 1722120"/>
                <a:gd name="connsiteY46" fmla="*/ 358140 h 3298244"/>
                <a:gd name="connsiteX47" fmla="*/ 548640 w 1722120"/>
                <a:gd name="connsiteY47" fmla="*/ 381000 h 3298244"/>
                <a:gd name="connsiteX48" fmla="*/ 556260 w 1722120"/>
                <a:gd name="connsiteY48" fmla="*/ 449580 h 3298244"/>
                <a:gd name="connsiteX49" fmla="*/ 670560 w 1722120"/>
                <a:gd name="connsiteY49" fmla="*/ 434340 h 3298244"/>
                <a:gd name="connsiteX50" fmla="*/ 701040 w 1722120"/>
                <a:gd name="connsiteY50" fmla="*/ 419100 h 3298244"/>
                <a:gd name="connsiteX51" fmla="*/ 746760 w 1722120"/>
                <a:gd name="connsiteY51" fmla="*/ 403860 h 3298244"/>
                <a:gd name="connsiteX52" fmla="*/ 792480 w 1722120"/>
                <a:gd name="connsiteY52" fmla="*/ 388620 h 3298244"/>
                <a:gd name="connsiteX53" fmla="*/ 815340 w 1722120"/>
                <a:gd name="connsiteY53" fmla="*/ 381000 h 3298244"/>
                <a:gd name="connsiteX54" fmla="*/ 822960 w 1722120"/>
                <a:gd name="connsiteY54" fmla="*/ 358140 h 3298244"/>
                <a:gd name="connsiteX55" fmla="*/ 845820 w 1722120"/>
                <a:gd name="connsiteY55" fmla="*/ 335280 h 3298244"/>
                <a:gd name="connsiteX56" fmla="*/ 861060 w 1722120"/>
                <a:gd name="connsiteY56" fmla="*/ 312420 h 3298244"/>
                <a:gd name="connsiteX57" fmla="*/ 838200 w 1722120"/>
                <a:gd name="connsiteY57" fmla="*/ 259080 h 3298244"/>
                <a:gd name="connsiteX58" fmla="*/ 815340 w 1722120"/>
                <a:gd name="connsiteY58" fmla="*/ 251460 h 3298244"/>
                <a:gd name="connsiteX59" fmla="*/ 838200 w 1722120"/>
                <a:gd name="connsiteY59" fmla="*/ 228600 h 3298244"/>
                <a:gd name="connsiteX60" fmla="*/ 853440 w 1722120"/>
                <a:gd name="connsiteY60" fmla="*/ 205740 h 3298244"/>
                <a:gd name="connsiteX61" fmla="*/ 876300 w 1722120"/>
                <a:gd name="connsiteY61" fmla="*/ 198120 h 3298244"/>
                <a:gd name="connsiteX62" fmla="*/ 929640 w 1722120"/>
                <a:gd name="connsiteY62" fmla="*/ 160020 h 3298244"/>
                <a:gd name="connsiteX63" fmla="*/ 952500 w 1722120"/>
                <a:gd name="connsiteY63" fmla="*/ 152400 h 3298244"/>
                <a:gd name="connsiteX64" fmla="*/ 990600 w 1722120"/>
                <a:gd name="connsiteY64" fmla="*/ 106680 h 3298244"/>
                <a:gd name="connsiteX65" fmla="*/ 1013460 w 1722120"/>
                <a:gd name="connsiteY65" fmla="*/ 99060 h 3298244"/>
                <a:gd name="connsiteX66" fmla="*/ 1036320 w 1722120"/>
                <a:gd name="connsiteY66" fmla="*/ 83820 h 3298244"/>
                <a:gd name="connsiteX67" fmla="*/ 1059180 w 1722120"/>
                <a:gd name="connsiteY67" fmla="*/ 76200 h 3298244"/>
                <a:gd name="connsiteX68" fmla="*/ 1082040 w 1722120"/>
                <a:gd name="connsiteY68" fmla="*/ 60960 h 3298244"/>
                <a:gd name="connsiteX69" fmla="*/ 1112520 w 1722120"/>
                <a:gd name="connsiteY69" fmla="*/ 53340 h 3298244"/>
                <a:gd name="connsiteX70" fmla="*/ 1158240 w 1722120"/>
                <a:gd name="connsiteY70" fmla="*/ 38100 h 3298244"/>
                <a:gd name="connsiteX71" fmla="*/ 1181100 w 1722120"/>
                <a:gd name="connsiteY71" fmla="*/ 15240 h 3298244"/>
                <a:gd name="connsiteX72" fmla="*/ 1264920 w 1722120"/>
                <a:gd name="connsiteY72" fmla="*/ 0 h 3298244"/>
                <a:gd name="connsiteX73" fmla="*/ 1363980 w 1722120"/>
                <a:gd name="connsiteY73" fmla="*/ 7620 h 3298244"/>
                <a:gd name="connsiteX74" fmla="*/ 1386840 w 1722120"/>
                <a:gd name="connsiteY74" fmla="*/ 22860 h 3298244"/>
                <a:gd name="connsiteX75" fmla="*/ 1409700 w 1722120"/>
                <a:gd name="connsiteY75" fmla="*/ 30480 h 3298244"/>
                <a:gd name="connsiteX76" fmla="*/ 1432560 w 1722120"/>
                <a:gd name="connsiteY76" fmla="*/ 45720 h 3298244"/>
                <a:gd name="connsiteX77" fmla="*/ 1485900 w 1722120"/>
                <a:gd name="connsiteY77" fmla="*/ 68580 h 3298244"/>
                <a:gd name="connsiteX78" fmla="*/ 1531620 w 1722120"/>
                <a:gd name="connsiteY78" fmla="*/ 91440 h 3298244"/>
                <a:gd name="connsiteX79" fmla="*/ 1554480 w 1722120"/>
                <a:gd name="connsiteY79" fmla="*/ 114300 h 3298244"/>
                <a:gd name="connsiteX80" fmla="*/ 1577340 w 1722120"/>
                <a:gd name="connsiteY80" fmla="*/ 129540 h 3298244"/>
                <a:gd name="connsiteX81" fmla="*/ 1615440 w 1722120"/>
                <a:gd name="connsiteY81" fmla="*/ 167640 h 3298244"/>
                <a:gd name="connsiteX82" fmla="*/ 1630680 w 1722120"/>
                <a:gd name="connsiteY82" fmla="*/ 190500 h 3298244"/>
                <a:gd name="connsiteX83" fmla="*/ 1638300 w 1722120"/>
                <a:gd name="connsiteY83" fmla="*/ 266700 h 3298244"/>
                <a:gd name="connsiteX84" fmla="*/ 1645920 w 1722120"/>
                <a:gd name="connsiteY84" fmla="*/ 297180 h 3298244"/>
                <a:gd name="connsiteX85" fmla="*/ 1668780 w 1722120"/>
                <a:gd name="connsiteY85" fmla="*/ 320040 h 3298244"/>
                <a:gd name="connsiteX86" fmla="*/ 1699260 w 1722120"/>
                <a:gd name="connsiteY86" fmla="*/ 365760 h 3298244"/>
                <a:gd name="connsiteX87" fmla="*/ 1714500 w 1722120"/>
                <a:gd name="connsiteY87" fmla="*/ 388620 h 3298244"/>
                <a:gd name="connsiteX88" fmla="*/ 1722120 w 1722120"/>
                <a:gd name="connsiteY88" fmla="*/ 411480 h 3298244"/>
                <a:gd name="connsiteX89" fmla="*/ 1699260 w 1722120"/>
                <a:gd name="connsiteY89" fmla="*/ 502920 h 3298244"/>
                <a:gd name="connsiteX90" fmla="*/ 1691640 w 1722120"/>
                <a:gd name="connsiteY90" fmla="*/ 525780 h 3298244"/>
                <a:gd name="connsiteX91" fmla="*/ 1684020 w 1722120"/>
                <a:gd name="connsiteY91" fmla="*/ 579120 h 3298244"/>
                <a:gd name="connsiteX92" fmla="*/ 1668780 w 1722120"/>
                <a:gd name="connsiteY92" fmla="*/ 624840 h 3298244"/>
                <a:gd name="connsiteX93" fmla="*/ 1661160 w 1722120"/>
                <a:gd name="connsiteY93" fmla="*/ 647700 h 3298244"/>
                <a:gd name="connsiteX94" fmla="*/ 1653540 w 1722120"/>
                <a:gd name="connsiteY94" fmla="*/ 670560 h 3298244"/>
                <a:gd name="connsiteX95" fmla="*/ 1615440 w 1722120"/>
                <a:gd name="connsiteY95" fmla="*/ 739140 h 3298244"/>
                <a:gd name="connsiteX96" fmla="*/ 1569720 w 1722120"/>
                <a:gd name="connsiteY96" fmla="*/ 762000 h 3298244"/>
                <a:gd name="connsiteX97" fmla="*/ 1470660 w 1722120"/>
                <a:gd name="connsiteY97" fmla="*/ 754380 h 3298244"/>
                <a:gd name="connsiteX98" fmla="*/ 1424940 w 1722120"/>
                <a:gd name="connsiteY98" fmla="*/ 739140 h 3298244"/>
                <a:gd name="connsiteX99" fmla="*/ 1394460 w 1722120"/>
                <a:gd name="connsiteY99" fmla="*/ 731520 h 3298244"/>
                <a:gd name="connsiteX100" fmla="*/ 1234440 w 1722120"/>
                <a:gd name="connsiteY100" fmla="*/ 739140 h 3298244"/>
                <a:gd name="connsiteX101" fmla="*/ 1219200 w 1722120"/>
                <a:gd name="connsiteY101" fmla="*/ 762000 h 3298244"/>
                <a:gd name="connsiteX102" fmla="*/ 1196340 w 1722120"/>
                <a:gd name="connsiteY102" fmla="*/ 784860 h 3298244"/>
                <a:gd name="connsiteX103" fmla="*/ 1150620 w 1722120"/>
                <a:gd name="connsiteY103" fmla="*/ 815340 h 3298244"/>
                <a:gd name="connsiteX104" fmla="*/ 1127760 w 1722120"/>
                <a:gd name="connsiteY104" fmla="*/ 830580 h 3298244"/>
                <a:gd name="connsiteX105" fmla="*/ 1104900 w 1722120"/>
                <a:gd name="connsiteY105" fmla="*/ 853440 h 3298244"/>
                <a:gd name="connsiteX106" fmla="*/ 1074420 w 1722120"/>
                <a:gd name="connsiteY106" fmla="*/ 899160 h 3298244"/>
                <a:gd name="connsiteX107" fmla="*/ 1051560 w 1722120"/>
                <a:gd name="connsiteY107" fmla="*/ 914400 h 3298244"/>
                <a:gd name="connsiteX108" fmla="*/ 1036320 w 1722120"/>
                <a:gd name="connsiteY108" fmla="*/ 937260 h 3298244"/>
                <a:gd name="connsiteX109" fmla="*/ 998220 w 1722120"/>
                <a:gd name="connsiteY109" fmla="*/ 982980 h 3298244"/>
                <a:gd name="connsiteX110" fmla="*/ 982980 w 1722120"/>
                <a:gd name="connsiteY110" fmla="*/ 1028700 h 3298244"/>
                <a:gd name="connsiteX111" fmla="*/ 967740 w 1722120"/>
                <a:gd name="connsiteY111" fmla="*/ 1059180 h 3298244"/>
                <a:gd name="connsiteX112" fmla="*/ 952500 w 1722120"/>
                <a:gd name="connsiteY112" fmla="*/ 1104900 h 3298244"/>
                <a:gd name="connsiteX113" fmla="*/ 929640 w 1722120"/>
                <a:gd name="connsiteY113" fmla="*/ 1150620 h 3298244"/>
                <a:gd name="connsiteX114" fmla="*/ 914400 w 1722120"/>
                <a:gd name="connsiteY114" fmla="*/ 1173480 h 3298244"/>
                <a:gd name="connsiteX115" fmla="*/ 922020 w 1722120"/>
                <a:gd name="connsiteY115" fmla="*/ 1203960 h 3298244"/>
                <a:gd name="connsiteX116" fmla="*/ 967740 w 1722120"/>
                <a:gd name="connsiteY116" fmla="*/ 1232535 h 3298244"/>
                <a:gd name="connsiteX117" fmla="*/ 982980 w 1722120"/>
                <a:gd name="connsiteY117" fmla="*/ 1325880 h 3298244"/>
                <a:gd name="connsiteX118" fmla="*/ 967740 w 1722120"/>
                <a:gd name="connsiteY118" fmla="*/ 1371600 h 3298244"/>
                <a:gd name="connsiteX119" fmla="*/ 937260 w 1722120"/>
                <a:gd name="connsiteY119" fmla="*/ 1417320 h 3298244"/>
                <a:gd name="connsiteX120" fmla="*/ 922020 w 1722120"/>
                <a:gd name="connsiteY120" fmla="*/ 1463040 h 3298244"/>
                <a:gd name="connsiteX121" fmla="*/ 891540 w 1722120"/>
                <a:gd name="connsiteY121" fmla="*/ 1508760 h 3298244"/>
                <a:gd name="connsiteX122" fmla="*/ 853440 w 1722120"/>
                <a:gd name="connsiteY122" fmla="*/ 1554480 h 3298244"/>
                <a:gd name="connsiteX123" fmla="*/ 845820 w 1722120"/>
                <a:gd name="connsiteY123" fmla="*/ 1584960 h 3298244"/>
                <a:gd name="connsiteX124" fmla="*/ 830580 w 1722120"/>
                <a:gd name="connsiteY124" fmla="*/ 1706880 h 3298244"/>
                <a:gd name="connsiteX125" fmla="*/ 815340 w 1722120"/>
                <a:gd name="connsiteY125" fmla="*/ 1729740 h 3298244"/>
                <a:gd name="connsiteX126" fmla="*/ 807720 w 1722120"/>
                <a:gd name="connsiteY126" fmla="*/ 1760220 h 3298244"/>
                <a:gd name="connsiteX127" fmla="*/ 796290 w 1722120"/>
                <a:gd name="connsiteY127" fmla="*/ 1935480 h 3298244"/>
                <a:gd name="connsiteX128" fmla="*/ 788670 w 1722120"/>
                <a:gd name="connsiteY128" fmla="*/ 2002155 h 3298244"/>
                <a:gd name="connsiteX129" fmla="*/ 788670 w 1722120"/>
                <a:gd name="connsiteY129" fmla="*/ 2114550 h 3298244"/>
                <a:gd name="connsiteX130" fmla="*/ 792480 w 1722120"/>
                <a:gd name="connsiteY130" fmla="*/ 2202180 h 3298244"/>
                <a:gd name="connsiteX131" fmla="*/ 815340 w 1722120"/>
                <a:gd name="connsiteY131" fmla="*/ 2541270 h 3298244"/>
                <a:gd name="connsiteX132" fmla="*/ 828675 w 1722120"/>
                <a:gd name="connsiteY132" fmla="*/ 2798445 h 3298244"/>
                <a:gd name="connsiteX133" fmla="*/ 828675 w 1722120"/>
                <a:gd name="connsiteY133" fmla="*/ 3055620 h 3298244"/>
                <a:gd name="connsiteX134" fmla="*/ 822960 w 1722120"/>
                <a:gd name="connsiteY134" fmla="*/ 3276600 h 3298244"/>
                <a:gd name="connsiteX135" fmla="*/ 662940 w 1722120"/>
                <a:gd name="connsiteY135" fmla="*/ 3289935 h 3298244"/>
                <a:gd name="connsiteX136" fmla="*/ 438150 w 1722120"/>
                <a:gd name="connsiteY136" fmla="*/ 3286125 h 3298244"/>
                <a:gd name="connsiteX137" fmla="*/ 308610 w 1722120"/>
                <a:gd name="connsiteY137" fmla="*/ 3280410 h 3298244"/>
                <a:gd name="connsiteX0" fmla="*/ 308610 w 1722120"/>
                <a:gd name="connsiteY0" fmla="*/ 3280410 h 3298244"/>
                <a:gd name="connsiteX1" fmla="*/ 300990 w 1722120"/>
                <a:gd name="connsiteY1" fmla="*/ 3219450 h 3298244"/>
                <a:gd name="connsiteX2" fmla="*/ 297180 w 1722120"/>
                <a:gd name="connsiteY2" fmla="*/ 3173730 h 3298244"/>
                <a:gd name="connsiteX3" fmla="*/ 291465 w 1722120"/>
                <a:gd name="connsiteY3" fmla="*/ 3095625 h 3298244"/>
                <a:gd name="connsiteX4" fmla="*/ 289560 w 1722120"/>
                <a:gd name="connsiteY4" fmla="*/ 3055620 h 3298244"/>
                <a:gd name="connsiteX5" fmla="*/ 278130 w 1722120"/>
                <a:gd name="connsiteY5" fmla="*/ 2947035 h 3298244"/>
                <a:gd name="connsiteX6" fmla="*/ 266700 w 1722120"/>
                <a:gd name="connsiteY6" fmla="*/ 2813685 h 3298244"/>
                <a:gd name="connsiteX7" fmla="*/ 247650 w 1722120"/>
                <a:gd name="connsiteY7" fmla="*/ 2739390 h 3298244"/>
                <a:gd name="connsiteX8" fmla="*/ 243840 w 1722120"/>
                <a:gd name="connsiteY8" fmla="*/ 2651760 h 3298244"/>
                <a:gd name="connsiteX9" fmla="*/ 230505 w 1722120"/>
                <a:gd name="connsiteY9" fmla="*/ 2585085 h 3298244"/>
                <a:gd name="connsiteX10" fmla="*/ 224790 w 1722120"/>
                <a:gd name="connsiteY10" fmla="*/ 2447925 h 3298244"/>
                <a:gd name="connsiteX11" fmla="*/ 207645 w 1722120"/>
                <a:gd name="connsiteY11" fmla="*/ 2244090 h 3298244"/>
                <a:gd name="connsiteX12" fmla="*/ 188595 w 1722120"/>
                <a:gd name="connsiteY12" fmla="*/ 2057400 h 3298244"/>
                <a:gd name="connsiteX13" fmla="*/ 179070 w 1722120"/>
                <a:gd name="connsiteY13" fmla="*/ 1844040 h 3298244"/>
                <a:gd name="connsiteX14" fmla="*/ 190500 w 1722120"/>
                <a:gd name="connsiteY14" fmla="*/ 1143000 h 3298244"/>
                <a:gd name="connsiteX15" fmla="*/ 182880 w 1722120"/>
                <a:gd name="connsiteY15" fmla="*/ 1120140 h 3298244"/>
                <a:gd name="connsiteX16" fmla="*/ 167640 w 1722120"/>
                <a:gd name="connsiteY16" fmla="*/ 1059180 h 3298244"/>
                <a:gd name="connsiteX17" fmla="*/ 160020 w 1722120"/>
                <a:gd name="connsiteY17" fmla="*/ 1036320 h 3298244"/>
                <a:gd name="connsiteX18" fmla="*/ 114300 w 1722120"/>
                <a:gd name="connsiteY18" fmla="*/ 990600 h 3298244"/>
                <a:gd name="connsiteX19" fmla="*/ 99060 w 1722120"/>
                <a:gd name="connsiteY19" fmla="*/ 967740 h 3298244"/>
                <a:gd name="connsiteX20" fmla="*/ 53340 w 1722120"/>
                <a:gd name="connsiteY20" fmla="*/ 922020 h 3298244"/>
                <a:gd name="connsiteX21" fmla="*/ 30480 w 1722120"/>
                <a:gd name="connsiteY21" fmla="*/ 876300 h 3298244"/>
                <a:gd name="connsiteX22" fmla="*/ 7620 w 1722120"/>
                <a:gd name="connsiteY22" fmla="*/ 830580 h 3298244"/>
                <a:gd name="connsiteX23" fmla="*/ 0 w 1722120"/>
                <a:gd name="connsiteY23" fmla="*/ 769620 h 3298244"/>
                <a:gd name="connsiteX24" fmla="*/ 15240 w 1722120"/>
                <a:gd name="connsiteY24" fmla="*/ 708660 h 3298244"/>
                <a:gd name="connsiteX25" fmla="*/ 30480 w 1722120"/>
                <a:gd name="connsiteY25" fmla="*/ 685800 h 3298244"/>
                <a:gd name="connsiteX26" fmla="*/ 53340 w 1722120"/>
                <a:gd name="connsiteY26" fmla="*/ 640080 h 3298244"/>
                <a:gd name="connsiteX27" fmla="*/ 68580 w 1722120"/>
                <a:gd name="connsiteY27" fmla="*/ 548640 h 3298244"/>
                <a:gd name="connsiteX28" fmla="*/ 76200 w 1722120"/>
                <a:gd name="connsiteY28" fmla="*/ 525780 h 3298244"/>
                <a:gd name="connsiteX29" fmla="*/ 91440 w 1722120"/>
                <a:gd name="connsiteY29" fmla="*/ 502920 h 3298244"/>
                <a:gd name="connsiteX30" fmla="*/ 99060 w 1722120"/>
                <a:gd name="connsiteY30" fmla="*/ 472440 h 3298244"/>
                <a:gd name="connsiteX31" fmla="*/ 160020 w 1722120"/>
                <a:gd name="connsiteY31" fmla="*/ 457200 h 3298244"/>
                <a:gd name="connsiteX32" fmla="*/ 167640 w 1722120"/>
                <a:gd name="connsiteY32" fmla="*/ 434340 h 3298244"/>
                <a:gd name="connsiteX33" fmla="*/ 175260 w 1722120"/>
                <a:gd name="connsiteY33" fmla="*/ 342900 h 3298244"/>
                <a:gd name="connsiteX34" fmla="*/ 220980 w 1722120"/>
                <a:gd name="connsiteY34" fmla="*/ 327660 h 3298244"/>
                <a:gd name="connsiteX35" fmla="*/ 243840 w 1722120"/>
                <a:gd name="connsiteY35" fmla="*/ 320040 h 3298244"/>
                <a:gd name="connsiteX36" fmla="*/ 266700 w 1722120"/>
                <a:gd name="connsiteY36" fmla="*/ 312420 h 3298244"/>
                <a:gd name="connsiteX37" fmla="*/ 289560 w 1722120"/>
                <a:gd name="connsiteY37" fmla="*/ 297180 h 3298244"/>
                <a:gd name="connsiteX38" fmla="*/ 335280 w 1722120"/>
                <a:gd name="connsiteY38" fmla="*/ 281940 h 3298244"/>
                <a:gd name="connsiteX39" fmla="*/ 358140 w 1722120"/>
                <a:gd name="connsiteY39" fmla="*/ 274320 h 3298244"/>
                <a:gd name="connsiteX40" fmla="*/ 381000 w 1722120"/>
                <a:gd name="connsiteY40" fmla="*/ 266700 h 3298244"/>
                <a:gd name="connsiteX41" fmla="*/ 403860 w 1722120"/>
                <a:gd name="connsiteY41" fmla="*/ 259080 h 3298244"/>
                <a:gd name="connsiteX42" fmla="*/ 434340 w 1722120"/>
                <a:gd name="connsiteY42" fmla="*/ 251460 h 3298244"/>
                <a:gd name="connsiteX43" fmla="*/ 510540 w 1722120"/>
                <a:gd name="connsiteY43" fmla="*/ 228600 h 3298244"/>
                <a:gd name="connsiteX44" fmla="*/ 533400 w 1722120"/>
                <a:gd name="connsiteY44" fmla="*/ 251460 h 3298244"/>
                <a:gd name="connsiteX45" fmla="*/ 563880 w 1722120"/>
                <a:gd name="connsiteY45" fmla="*/ 297180 h 3298244"/>
                <a:gd name="connsiteX46" fmla="*/ 556260 w 1722120"/>
                <a:gd name="connsiteY46" fmla="*/ 358140 h 3298244"/>
                <a:gd name="connsiteX47" fmla="*/ 548640 w 1722120"/>
                <a:gd name="connsiteY47" fmla="*/ 381000 h 3298244"/>
                <a:gd name="connsiteX48" fmla="*/ 556260 w 1722120"/>
                <a:gd name="connsiteY48" fmla="*/ 449580 h 3298244"/>
                <a:gd name="connsiteX49" fmla="*/ 670560 w 1722120"/>
                <a:gd name="connsiteY49" fmla="*/ 434340 h 3298244"/>
                <a:gd name="connsiteX50" fmla="*/ 701040 w 1722120"/>
                <a:gd name="connsiteY50" fmla="*/ 419100 h 3298244"/>
                <a:gd name="connsiteX51" fmla="*/ 746760 w 1722120"/>
                <a:gd name="connsiteY51" fmla="*/ 403860 h 3298244"/>
                <a:gd name="connsiteX52" fmla="*/ 792480 w 1722120"/>
                <a:gd name="connsiteY52" fmla="*/ 388620 h 3298244"/>
                <a:gd name="connsiteX53" fmla="*/ 815340 w 1722120"/>
                <a:gd name="connsiteY53" fmla="*/ 381000 h 3298244"/>
                <a:gd name="connsiteX54" fmla="*/ 822960 w 1722120"/>
                <a:gd name="connsiteY54" fmla="*/ 358140 h 3298244"/>
                <a:gd name="connsiteX55" fmla="*/ 845820 w 1722120"/>
                <a:gd name="connsiteY55" fmla="*/ 335280 h 3298244"/>
                <a:gd name="connsiteX56" fmla="*/ 861060 w 1722120"/>
                <a:gd name="connsiteY56" fmla="*/ 312420 h 3298244"/>
                <a:gd name="connsiteX57" fmla="*/ 838200 w 1722120"/>
                <a:gd name="connsiteY57" fmla="*/ 259080 h 3298244"/>
                <a:gd name="connsiteX58" fmla="*/ 815340 w 1722120"/>
                <a:gd name="connsiteY58" fmla="*/ 251460 h 3298244"/>
                <a:gd name="connsiteX59" fmla="*/ 838200 w 1722120"/>
                <a:gd name="connsiteY59" fmla="*/ 228600 h 3298244"/>
                <a:gd name="connsiteX60" fmla="*/ 853440 w 1722120"/>
                <a:gd name="connsiteY60" fmla="*/ 205740 h 3298244"/>
                <a:gd name="connsiteX61" fmla="*/ 876300 w 1722120"/>
                <a:gd name="connsiteY61" fmla="*/ 198120 h 3298244"/>
                <a:gd name="connsiteX62" fmla="*/ 929640 w 1722120"/>
                <a:gd name="connsiteY62" fmla="*/ 160020 h 3298244"/>
                <a:gd name="connsiteX63" fmla="*/ 952500 w 1722120"/>
                <a:gd name="connsiteY63" fmla="*/ 152400 h 3298244"/>
                <a:gd name="connsiteX64" fmla="*/ 990600 w 1722120"/>
                <a:gd name="connsiteY64" fmla="*/ 106680 h 3298244"/>
                <a:gd name="connsiteX65" fmla="*/ 1013460 w 1722120"/>
                <a:gd name="connsiteY65" fmla="*/ 99060 h 3298244"/>
                <a:gd name="connsiteX66" fmla="*/ 1036320 w 1722120"/>
                <a:gd name="connsiteY66" fmla="*/ 83820 h 3298244"/>
                <a:gd name="connsiteX67" fmla="*/ 1059180 w 1722120"/>
                <a:gd name="connsiteY67" fmla="*/ 76200 h 3298244"/>
                <a:gd name="connsiteX68" fmla="*/ 1082040 w 1722120"/>
                <a:gd name="connsiteY68" fmla="*/ 60960 h 3298244"/>
                <a:gd name="connsiteX69" fmla="*/ 1112520 w 1722120"/>
                <a:gd name="connsiteY69" fmla="*/ 53340 h 3298244"/>
                <a:gd name="connsiteX70" fmla="*/ 1158240 w 1722120"/>
                <a:gd name="connsiteY70" fmla="*/ 38100 h 3298244"/>
                <a:gd name="connsiteX71" fmla="*/ 1181100 w 1722120"/>
                <a:gd name="connsiteY71" fmla="*/ 15240 h 3298244"/>
                <a:gd name="connsiteX72" fmla="*/ 1264920 w 1722120"/>
                <a:gd name="connsiteY72" fmla="*/ 0 h 3298244"/>
                <a:gd name="connsiteX73" fmla="*/ 1363980 w 1722120"/>
                <a:gd name="connsiteY73" fmla="*/ 7620 h 3298244"/>
                <a:gd name="connsiteX74" fmla="*/ 1386840 w 1722120"/>
                <a:gd name="connsiteY74" fmla="*/ 22860 h 3298244"/>
                <a:gd name="connsiteX75" fmla="*/ 1409700 w 1722120"/>
                <a:gd name="connsiteY75" fmla="*/ 30480 h 3298244"/>
                <a:gd name="connsiteX76" fmla="*/ 1432560 w 1722120"/>
                <a:gd name="connsiteY76" fmla="*/ 45720 h 3298244"/>
                <a:gd name="connsiteX77" fmla="*/ 1485900 w 1722120"/>
                <a:gd name="connsiteY77" fmla="*/ 68580 h 3298244"/>
                <a:gd name="connsiteX78" fmla="*/ 1531620 w 1722120"/>
                <a:gd name="connsiteY78" fmla="*/ 91440 h 3298244"/>
                <a:gd name="connsiteX79" fmla="*/ 1554480 w 1722120"/>
                <a:gd name="connsiteY79" fmla="*/ 114300 h 3298244"/>
                <a:gd name="connsiteX80" fmla="*/ 1577340 w 1722120"/>
                <a:gd name="connsiteY80" fmla="*/ 129540 h 3298244"/>
                <a:gd name="connsiteX81" fmla="*/ 1615440 w 1722120"/>
                <a:gd name="connsiteY81" fmla="*/ 167640 h 3298244"/>
                <a:gd name="connsiteX82" fmla="*/ 1630680 w 1722120"/>
                <a:gd name="connsiteY82" fmla="*/ 190500 h 3298244"/>
                <a:gd name="connsiteX83" fmla="*/ 1638300 w 1722120"/>
                <a:gd name="connsiteY83" fmla="*/ 266700 h 3298244"/>
                <a:gd name="connsiteX84" fmla="*/ 1645920 w 1722120"/>
                <a:gd name="connsiteY84" fmla="*/ 297180 h 3298244"/>
                <a:gd name="connsiteX85" fmla="*/ 1668780 w 1722120"/>
                <a:gd name="connsiteY85" fmla="*/ 320040 h 3298244"/>
                <a:gd name="connsiteX86" fmla="*/ 1699260 w 1722120"/>
                <a:gd name="connsiteY86" fmla="*/ 365760 h 3298244"/>
                <a:gd name="connsiteX87" fmla="*/ 1714500 w 1722120"/>
                <a:gd name="connsiteY87" fmla="*/ 388620 h 3298244"/>
                <a:gd name="connsiteX88" fmla="*/ 1722120 w 1722120"/>
                <a:gd name="connsiteY88" fmla="*/ 411480 h 3298244"/>
                <a:gd name="connsiteX89" fmla="*/ 1699260 w 1722120"/>
                <a:gd name="connsiteY89" fmla="*/ 502920 h 3298244"/>
                <a:gd name="connsiteX90" fmla="*/ 1691640 w 1722120"/>
                <a:gd name="connsiteY90" fmla="*/ 525780 h 3298244"/>
                <a:gd name="connsiteX91" fmla="*/ 1684020 w 1722120"/>
                <a:gd name="connsiteY91" fmla="*/ 579120 h 3298244"/>
                <a:gd name="connsiteX92" fmla="*/ 1668780 w 1722120"/>
                <a:gd name="connsiteY92" fmla="*/ 624840 h 3298244"/>
                <a:gd name="connsiteX93" fmla="*/ 1661160 w 1722120"/>
                <a:gd name="connsiteY93" fmla="*/ 647700 h 3298244"/>
                <a:gd name="connsiteX94" fmla="*/ 1653540 w 1722120"/>
                <a:gd name="connsiteY94" fmla="*/ 670560 h 3298244"/>
                <a:gd name="connsiteX95" fmla="*/ 1615440 w 1722120"/>
                <a:gd name="connsiteY95" fmla="*/ 739140 h 3298244"/>
                <a:gd name="connsiteX96" fmla="*/ 1569720 w 1722120"/>
                <a:gd name="connsiteY96" fmla="*/ 762000 h 3298244"/>
                <a:gd name="connsiteX97" fmla="*/ 1470660 w 1722120"/>
                <a:gd name="connsiteY97" fmla="*/ 754380 h 3298244"/>
                <a:gd name="connsiteX98" fmla="*/ 1424940 w 1722120"/>
                <a:gd name="connsiteY98" fmla="*/ 739140 h 3298244"/>
                <a:gd name="connsiteX99" fmla="*/ 1394460 w 1722120"/>
                <a:gd name="connsiteY99" fmla="*/ 731520 h 3298244"/>
                <a:gd name="connsiteX100" fmla="*/ 1234440 w 1722120"/>
                <a:gd name="connsiteY100" fmla="*/ 739140 h 3298244"/>
                <a:gd name="connsiteX101" fmla="*/ 1219200 w 1722120"/>
                <a:gd name="connsiteY101" fmla="*/ 762000 h 3298244"/>
                <a:gd name="connsiteX102" fmla="*/ 1196340 w 1722120"/>
                <a:gd name="connsiteY102" fmla="*/ 784860 h 3298244"/>
                <a:gd name="connsiteX103" fmla="*/ 1150620 w 1722120"/>
                <a:gd name="connsiteY103" fmla="*/ 815340 h 3298244"/>
                <a:gd name="connsiteX104" fmla="*/ 1127760 w 1722120"/>
                <a:gd name="connsiteY104" fmla="*/ 830580 h 3298244"/>
                <a:gd name="connsiteX105" fmla="*/ 1104900 w 1722120"/>
                <a:gd name="connsiteY105" fmla="*/ 853440 h 3298244"/>
                <a:gd name="connsiteX106" fmla="*/ 1074420 w 1722120"/>
                <a:gd name="connsiteY106" fmla="*/ 899160 h 3298244"/>
                <a:gd name="connsiteX107" fmla="*/ 1051560 w 1722120"/>
                <a:gd name="connsiteY107" fmla="*/ 914400 h 3298244"/>
                <a:gd name="connsiteX108" fmla="*/ 1036320 w 1722120"/>
                <a:gd name="connsiteY108" fmla="*/ 937260 h 3298244"/>
                <a:gd name="connsiteX109" fmla="*/ 998220 w 1722120"/>
                <a:gd name="connsiteY109" fmla="*/ 982980 h 3298244"/>
                <a:gd name="connsiteX110" fmla="*/ 982980 w 1722120"/>
                <a:gd name="connsiteY110" fmla="*/ 1028700 h 3298244"/>
                <a:gd name="connsiteX111" fmla="*/ 967740 w 1722120"/>
                <a:gd name="connsiteY111" fmla="*/ 1059180 h 3298244"/>
                <a:gd name="connsiteX112" fmla="*/ 952500 w 1722120"/>
                <a:gd name="connsiteY112" fmla="*/ 1104900 h 3298244"/>
                <a:gd name="connsiteX113" fmla="*/ 929640 w 1722120"/>
                <a:gd name="connsiteY113" fmla="*/ 1150620 h 3298244"/>
                <a:gd name="connsiteX114" fmla="*/ 914400 w 1722120"/>
                <a:gd name="connsiteY114" fmla="*/ 1173480 h 3298244"/>
                <a:gd name="connsiteX115" fmla="*/ 922020 w 1722120"/>
                <a:gd name="connsiteY115" fmla="*/ 1203960 h 3298244"/>
                <a:gd name="connsiteX116" fmla="*/ 967740 w 1722120"/>
                <a:gd name="connsiteY116" fmla="*/ 1232535 h 3298244"/>
                <a:gd name="connsiteX117" fmla="*/ 982980 w 1722120"/>
                <a:gd name="connsiteY117" fmla="*/ 1325880 h 3298244"/>
                <a:gd name="connsiteX118" fmla="*/ 967740 w 1722120"/>
                <a:gd name="connsiteY118" fmla="*/ 1371600 h 3298244"/>
                <a:gd name="connsiteX119" fmla="*/ 937260 w 1722120"/>
                <a:gd name="connsiteY119" fmla="*/ 1417320 h 3298244"/>
                <a:gd name="connsiteX120" fmla="*/ 922020 w 1722120"/>
                <a:gd name="connsiteY120" fmla="*/ 1463040 h 3298244"/>
                <a:gd name="connsiteX121" fmla="*/ 891540 w 1722120"/>
                <a:gd name="connsiteY121" fmla="*/ 1508760 h 3298244"/>
                <a:gd name="connsiteX122" fmla="*/ 853440 w 1722120"/>
                <a:gd name="connsiteY122" fmla="*/ 1554480 h 3298244"/>
                <a:gd name="connsiteX123" fmla="*/ 845820 w 1722120"/>
                <a:gd name="connsiteY123" fmla="*/ 1584960 h 3298244"/>
                <a:gd name="connsiteX124" fmla="*/ 830580 w 1722120"/>
                <a:gd name="connsiteY124" fmla="*/ 1706880 h 3298244"/>
                <a:gd name="connsiteX125" fmla="*/ 815340 w 1722120"/>
                <a:gd name="connsiteY125" fmla="*/ 1729740 h 3298244"/>
                <a:gd name="connsiteX126" fmla="*/ 807720 w 1722120"/>
                <a:gd name="connsiteY126" fmla="*/ 1760220 h 3298244"/>
                <a:gd name="connsiteX127" fmla="*/ 796290 w 1722120"/>
                <a:gd name="connsiteY127" fmla="*/ 1935480 h 3298244"/>
                <a:gd name="connsiteX128" fmla="*/ 788670 w 1722120"/>
                <a:gd name="connsiteY128" fmla="*/ 2002155 h 3298244"/>
                <a:gd name="connsiteX129" fmla="*/ 788670 w 1722120"/>
                <a:gd name="connsiteY129" fmla="*/ 2114550 h 3298244"/>
                <a:gd name="connsiteX130" fmla="*/ 792480 w 1722120"/>
                <a:gd name="connsiteY130" fmla="*/ 2202180 h 3298244"/>
                <a:gd name="connsiteX131" fmla="*/ 815340 w 1722120"/>
                <a:gd name="connsiteY131" fmla="*/ 2541270 h 3298244"/>
                <a:gd name="connsiteX132" fmla="*/ 828675 w 1722120"/>
                <a:gd name="connsiteY132" fmla="*/ 2798445 h 3298244"/>
                <a:gd name="connsiteX133" fmla="*/ 828675 w 1722120"/>
                <a:gd name="connsiteY133" fmla="*/ 3055620 h 3298244"/>
                <a:gd name="connsiteX134" fmla="*/ 822960 w 1722120"/>
                <a:gd name="connsiteY134" fmla="*/ 3276600 h 3298244"/>
                <a:gd name="connsiteX135" fmla="*/ 662940 w 1722120"/>
                <a:gd name="connsiteY135" fmla="*/ 3289935 h 3298244"/>
                <a:gd name="connsiteX136" fmla="*/ 438150 w 1722120"/>
                <a:gd name="connsiteY136" fmla="*/ 3286125 h 3298244"/>
                <a:gd name="connsiteX137" fmla="*/ 308610 w 1722120"/>
                <a:gd name="connsiteY137" fmla="*/ 3280410 h 3298244"/>
                <a:gd name="connsiteX0" fmla="*/ 308610 w 1722120"/>
                <a:gd name="connsiteY0" fmla="*/ 3280410 h 3298244"/>
                <a:gd name="connsiteX1" fmla="*/ 300990 w 1722120"/>
                <a:gd name="connsiteY1" fmla="*/ 3219450 h 3298244"/>
                <a:gd name="connsiteX2" fmla="*/ 297180 w 1722120"/>
                <a:gd name="connsiteY2" fmla="*/ 3173730 h 3298244"/>
                <a:gd name="connsiteX3" fmla="*/ 291465 w 1722120"/>
                <a:gd name="connsiteY3" fmla="*/ 3095625 h 3298244"/>
                <a:gd name="connsiteX4" fmla="*/ 289560 w 1722120"/>
                <a:gd name="connsiteY4" fmla="*/ 3055620 h 3298244"/>
                <a:gd name="connsiteX5" fmla="*/ 278130 w 1722120"/>
                <a:gd name="connsiteY5" fmla="*/ 2947035 h 3298244"/>
                <a:gd name="connsiteX6" fmla="*/ 266700 w 1722120"/>
                <a:gd name="connsiteY6" fmla="*/ 2813685 h 3298244"/>
                <a:gd name="connsiteX7" fmla="*/ 247650 w 1722120"/>
                <a:gd name="connsiteY7" fmla="*/ 2739390 h 3298244"/>
                <a:gd name="connsiteX8" fmla="*/ 243840 w 1722120"/>
                <a:gd name="connsiteY8" fmla="*/ 2651760 h 3298244"/>
                <a:gd name="connsiteX9" fmla="*/ 234315 w 1722120"/>
                <a:gd name="connsiteY9" fmla="*/ 2560320 h 3298244"/>
                <a:gd name="connsiteX10" fmla="*/ 224790 w 1722120"/>
                <a:gd name="connsiteY10" fmla="*/ 2447925 h 3298244"/>
                <a:gd name="connsiteX11" fmla="*/ 207645 w 1722120"/>
                <a:gd name="connsiteY11" fmla="*/ 2244090 h 3298244"/>
                <a:gd name="connsiteX12" fmla="*/ 188595 w 1722120"/>
                <a:gd name="connsiteY12" fmla="*/ 2057400 h 3298244"/>
                <a:gd name="connsiteX13" fmla="*/ 179070 w 1722120"/>
                <a:gd name="connsiteY13" fmla="*/ 1844040 h 3298244"/>
                <a:gd name="connsiteX14" fmla="*/ 190500 w 1722120"/>
                <a:gd name="connsiteY14" fmla="*/ 1143000 h 3298244"/>
                <a:gd name="connsiteX15" fmla="*/ 182880 w 1722120"/>
                <a:gd name="connsiteY15" fmla="*/ 1120140 h 3298244"/>
                <a:gd name="connsiteX16" fmla="*/ 167640 w 1722120"/>
                <a:gd name="connsiteY16" fmla="*/ 1059180 h 3298244"/>
                <a:gd name="connsiteX17" fmla="*/ 160020 w 1722120"/>
                <a:gd name="connsiteY17" fmla="*/ 1036320 h 3298244"/>
                <a:gd name="connsiteX18" fmla="*/ 114300 w 1722120"/>
                <a:gd name="connsiteY18" fmla="*/ 990600 h 3298244"/>
                <a:gd name="connsiteX19" fmla="*/ 99060 w 1722120"/>
                <a:gd name="connsiteY19" fmla="*/ 967740 h 3298244"/>
                <a:gd name="connsiteX20" fmla="*/ 53340 w 1722120"/>
                <a:gd name="connsiteY20" fmla="*/ 922020 h 3298244"/>
                <a:gd name="connsiteX21" fmla="*/ 30480 w 1722120"/>
                <a:gd name="connsiteY21" fmla="*/ 876300 h 3298244"/>
                <a:gd name="connsiteX22" fmla="*/ 7620 w 1722120"/>
                <a:gd name="connsiteY22" fmla="*/ 830580 h 3298244"/>
                <a:gd name="connsiteX23" fmla="*/ 0 w 1722120"/>
                <a:gd name="connsiteY23" fmla="*/ 769620 h 3298244"/>
                <a:gd name="connsiteX24" fmla="*/ 15240 w 1722120"/>
                <a:gd name="connsiteY24" fmla="*/ 708660 h 3298244"/>
                <a:gd name="connsiteX25" fmla="*/ 30480 w 1722120"/>
                <a:gd name="connsiteY25" fmla="*/ 685800 h 3298244"/>
                <a:gd name="connsiteX26" fmla="*/ 53340 w 1722120"/>
                <a:gd name="connsiteY26" fmla="*/ 640080 h 3298244"/>
                <a:gd name="connsiteX27" fmla="*/ 68580 w 1722120"/>
                <a:gd name="connsiteY27" fmla="*/ 548640 h 3298244"/>
                <a:gd name="connsiteX28" fmla="*/ 76200 w 1722120"/>
                <a:gd name="connsiteY28" fmla="*/ 525780 h 3298244"/>
                <a:gd name="connsiteX29" fmla="*/ 91440 w 1722120"/>
                <a:gd name="connsiteY29" fmla="*/ 502920 h 3298244"/>
                <a:gd name="connsiteX30" fmla="*/ 99060 w 1722120"/>
                <a:gd name="connsiteY30" fmla="*/ 472440 h 3298244"/>
                <a:gd name="connsiteX31" fmla="*/ 160020 w 1722120"/>
                <a:gd name="connsiteY31" fmla="*/ 457200 h 3298244"/>
                <a:gd name="connsiteX32" fmla="*/ 167640 w 1722120"/>
                <a:gd name="connsiteY32" fmla="*/ 434340 h 3298244"/>
                <a:gd name="connsiteX33" fmla="*/ 175260 w 1722120"/>
                <a:gd name="connsiteY33" fmla="*/ 342900 h 3298244"/>
                <a:gd name="connsiteX34" fmla="*/ 220980 w 1722120"/>
                <a:gd name="connsiteY34" fmla="*/ 327660 h 3298244"/>
                <a:gd name="connsiteX35" fmla="*/ 243840 w 1722120"/>
                <a:gd name="connsiteY35" fmla="*/ 320040 h 3298244"/>
                <a:gd name="connsiteX36" fmla="*/ 266700 w 1722120"/>
                <a:gd name="connsiteY36" fmla="*/ 312420 h 3298244"/>
                <a:gd name="connsiteX37" fmla="*/ 289560 w 1722120"/>
                <a:gd name="connsiteY37" fmla="*/ 297180 h 3298244"/>
                <a:gd name="connsiteX38" fmla="*/ 335280 w 1722120"/>
                <a:gd name="connsiteY38" fmla="*/ 281940 h 3298244"/>
                <a:gd name="connsiteX39" fmla="*/ 358140 w 1722120"/>
                <a:gd name="connsiteY39" fmla="*/ 274320 h 3298244"/>
                <a:gd name="connsiteX40" fmla="*/ 381000 w 1722120"/>
                <a:gd name="connsiteY40" fmla="*/ 266700 h 3298244"/>
                <a:gd name="connsiteX41" fmla="*/ 403860 w 1722120"/>
                <a:gd name="connsiteY41" fmla="*/ 259080 h 3298244"/>
                <a:gd name="connsiteX42" fmla="*/ 434340 w 1722120"/>
                <a:gd name="connsiteY42" fmla="*/ 251460 h 3298244"/>
                <a:gd name="connsiteX43" fmla="*/ 510540 w 1722120"/>
                <a:gd name="connsiteY43" fmla="*/ 228600 h 3298244"/>
                <a:gd name="connsiteX44" fmla="*/ 533400 w 1722120"/>
                <a:gd name="connsiteY44" fmla="*/ 251460 h 3298244"/>
                <a:gd name="connsiteX45" fmla="*/ 563880 w 1722120"/>
                <a:gd name="connsiteY45" fmla="*/ 297180 h 3298244"/>
                <a:gd name="connsiteX46" fmla="*/ 556260 w 1722120"/>
                <a:gd name="connsiteY46" fmla="*/ 358140 h 3298244"/>
                <a:gd name="connsiteX47" fmla="*/ 548640 w 1722120"/>
                <a:gd name="connsiteY47" fmla="*/ 381000 h 3298244"/>
                <a:gd name="connsiteX48" fmla="*/ 556260 w 1722120"/>
                <a:gd name="connsiteY48" fmla="*/ 449580 h 3298244"/>
                <a:gd name="connsiteX49" fmla="*/ 670560 w 1722120"/>
                <a:gd name="connsiteY49" fmla="*/ 434340 h 3298244"/>
                <a:gd name="connsiteX50" fmla="*/ 701040 w 1722120"/>
                <a:gd name="connsiteY50" fmla="*/ 419100 h 3298244"/>
                <a:gd name="connsiteX51" fmla="*/ 746760 w 1722120"/>
                <a:gd name="connsiteY51" fmla="*/ 403860 h 3298244"/>
                <a:gd name="connsiteX52" fmla="*/ 792480 w 1722120"/>
                <a:gd name="connsiteY52" fmla="*/ 388620 h 3298244"/>
                <a:gd name="connsiteX53" fmla="*/ 815340 w 1722120"/>
                <a:gd name="connsiteY53" fmla="*/ 381000 h 3298244"/>
                <a:gd name="connsiteX54" fmla="*/ 822960 w 1722120"/>
                <a:gd name="connsiteY54" fmla="*/ 358140 h 3298244"/>
                <a:gd name="connsiteX55" fmla="*/ 845820 w 1722120"/>
                <a:gd name="connsiteY55" fmla="*/ 335280 h 3298244"/>
                <a:gd name="connsiteX56" fmla="*/ 861060 w 1722120"/>
                <a:gd name="connsiteY56" fmla="*/ 312420 h 3298244"/>
                <a:gd name="connsiteX57" fmla="*/ 838200 w 1722120"/>
                <a:gd name="connsiteY57" fmla="*/ 259080 h 3298244"/>
                <a:gd name="connsiteX58" fmla="*/ 815340 w 1722120"/>
                <a:gd name="connsiteY58" fmla="*/ 251460 h 3298244"/>
                <a:gd name="connsiteX59" fmla="*/ 838200 w 1722120"/>
                <a:gd name="connsiteY59" fmla="*/ 228600 h 3298244"/>
                <a:gd name="connsiteX60" fmla="*/ 853440 w 1722120"/>
                <a:gd name="connsiteY60" fmla="*/ 205740 h 3298244"/>
                <a:gd name="connsiteX61" fmla="*/ 876300 w 1722120"/>
                <a:gd name="connsiteY61" fmla="*/ 198120 h 3298244"/>
                <a:gd name="connsiteX62" fmla="*/ 929640 w 1722120"/>
                <a:gd name="connsiteY62" fmla="*/ 160020 h 3298244"/>
                <a:gd name="connsiteX63" fmla="*/ 952500 w 1722120"/>
                <a:gd name="connsiteY63" fmla="*/ 152400 h 3298244"/>
                <a:gd name="connsiteX64" fmla="*/ 990600 w 1722120"/>
                <a:gd name="connsiteY64" fmla="*/ 106680 h 3298244"/>
                <a:gd name="connsiteX65" fmla="*/ 1013460 w 1722120"/>
                <a:gd name="connsiteY65" fmla="*/ 99060 h 3298244"/>
                <a:gd name="connsiteX66" fmla="*/ 1036320 w 1722120"/>
                <a:gd name="connsiteY66" fmla="*/ 83820 h 3298244"/>
                <a:gd name="connsiteX67" fmla="*/ 1059180 w 1722120"/>
                <a:gd name="connsiteY67" fmla="*/ 76200 h 3298244"/>
                <a:gd name="connsiteX68" fmla="*/ 1082040 w 1722120"/>
                <a:gd name="connsiteY68" fmla="*/ 60960 h 3298244"/>
                <a:gd name="connsiteX69" fmla="*/ 1112520 w 1722120"/>
                <a:gd name="connsiteY69" fmla="*/ 53340 h 3298244"/>
                <a:gd name="connsiteX70" fmla="*/ 1158240 w 1722120"/>
                <a:gd name="connsiteY70" fmla="*/ 38100 h 3298244"/>
                <a:gd name="connsiteX71" fmla="*/ 1181100 w 1722120"/>
                <a:gd name="connsiteY71" fmla="*/ 15240 h 3298244"/>
                <a:gd name="connsiteX72" fmla="*/ 1264920 w 1722120"/>
                <a:gd name="connsiteY72" fmla="*/ 0 h 3298244"/>
                <a:gd name="connsiteX73" fmla="*/ 1363980 w 1722120"/>
                <a:gd name="connsiteY73" fmla="*/ 7620 h 3298244"/>
                <a:gd name="connsiteX74" fmla="*/ 1386840 w 1722120"/>
                <a:gd name="connsiteY74" fmla="*/ 22860 h 3298244"/>
                <a:gd name="connsiteX75" fmla="*/ 1409700 w 1722120"/>
                <a:gd name="connsiteY75" fmla="*/ 30480 h 3298244"/>
                <a:gd name="connsiteX76" fmla="*/ 1432560 w 1722120"/>
                <a:gd name="connsiteY76" fmla="*/ 45720 h 3298244"/>
                <a:gd name="connsiteX77" fmla="*/ 1485900 w 1722120"/>
                <a:gd name="connsiteY77" fmla="*/ 68580 h 3298244"/>
                <a:gd name="connsiteX78" fmla="*/ 1531620 w 1722120"/>
                <a:gd name="connsiteY78" fmla="*/ 91440 h 3298244"/>
                <a:gd name="connsiteX79" fmla="*/ 1554480 w 1722120"/>
                <a:gd name="connsiteY79" fmla="*/ 114300 h 3298244"/>
                <a:gd name="connsiteX80" fmla="*/ 1577340 w 1722120"/>
                <a:gd name="connsiteY80" fmla="*/ 129540 h 3298244"/>
                <a:gd name="connsiteX81" fmla="*/ 1615440 w 1722120"/>
                <a:gd name="connsiteY81" fmla="*/ 167640 h 3298244"/>
                <a:gd name="connsiteX82" fmla="*/ 1630680 w 1722120"/>
                <a:gd name="connsiteY82" fmla="*/ 190500 h 3298244"/>
                <a:gd name="connsiteX83" fmla="*/ 1638300 w 1722120"/>
                <a:gd name="connsiteY83" fmla="*/ 266700 h 3298244"/>
                <a:gd name="connsiteX84" fmla="*/ 1645920 w 1722120"/>
                <a:gd name="connsiteY84" fmla="*/ 297180 h 3298244"/>
                <a:gd name="connsiteX85" fmla="*/ 1668780 w 1722120"/>
                <a:gd name="connsiteY85" fmla="*/ 320040 h 3298244"/>
                <a:gd name="connsiteX86" fmla="*/ 1699260 w 1722120"/>
                <a:gd name="connsiteY86" fmla="*/ 365760 h 3298244"/>
                <a:gd name="connsiteX87" fmla="*/ 1714500 w 1722120"/>
                <a:gd name="connsiteY87" fmla="*/ 388620 h 3298244"/>
                <a:gd name="connsiteX88" fmla="*/ 1722120 w 1722120"/>
                <a:gd name="connsiteY88" fmla="*/ 411480 h 3298244"/>
                <a:gd name="connsiteX89" fmla="*/ 1699260 w 1722120"/>
                <a:gd name="connsiteY89" fmla="*/ 502920 h 3298244"/>
                <a:gd name="connsiteX90" fmla="*/ 1691640 w 1722120"/>
                <a:gd name="connsiteY90" fmla="*/ 525780 h 3298244"/>
                <a:gd name="connsiteX91" fmla="*/ 1684020 w 1722120"/>
                <a:gd name="connsiteY91" fmla="*/ 579120 h 3298244"/>
                <a:gd name="connsiteX92" fmla="*/ 1668780 w 1722120"/>
                <a:gd name="connsiteY92" fmla="*/ 624840 h 3298244"/>
                <a:gd name="connsiteX93" fmla="*/ 1661160 w 1722120"/>
                <a:gd name="connsiteY93" fmla="*/ 647700 h 3298244"/>
                <a:gd name="connsiteX94" fmla="*/ 1653540 w 1722120"/>
                <a:gd name="connsiteY94" fmla="*/ 670560 h 3298244"/>
                <a:gd name="connsiteX95" fmla="*/ 1615440 w 1722120"/>
                <a:gd name="connsiteY95" fmla="*/ 739140 h 3298244"/>
                <a:gd name="connsiteX96" fmla="*/ 1569720 w 1722120"/>
                <a:gd name="connsiteY96" fmla="*/ 762000 h 3298244"/>
                <a:gd name="connsiteX97" fmla="*/ 1470660 w 1722120"/>
                <a:gd name="connsiteY97" fmla="*/ 754380 h 3298244"/>
                <a:gd name="connsiteX98" fmla="*/ 1424940 w 1722120"/>
                <a:gd name="connsiteY98" fmla="*/ 739140 h 3298244"/>
                <a:gd name="connsiteX99" fmla="*/ 1394460 w 1722120"/>
                <a:gd name="connsiteY99" fmla="*/ 731520 h 3298244"/>
                <a:gd name="connsiteX100" fmla="*/ 1234440 w 1722120"/>
                <a:gd name="connsiteY100" fmla="*/ 739140 h 3298244"/>
                <a:gd name="connsiteX101" fmla="*/ 1219200 w 1722120"/>
                <a:gd name="connsiteY101" fmla="*/ 762000 h 3298244"/>
                <a:gd name="connsiteX102" fmla="*/ 1196340 w 1722120"/>
                <a:gd name="connsiteY102" fmla="*/ 784860 h 3298244"/>
                <a:gd name="connsiteX103" fmla="*/ 1150620 w 1722120"/>
                <a:gd name="connsiteY103" fmla="*/ 815340 h 3298244"/>
                <a:gd name="connsiteX104" fmla="*/ 1127760 w 1722120"/>
                <a:gd name="connsiteY104" fmla="*/ 830580 h 3298244"/>
                <a:gd name="connsiteX105" fmla="*/ 1104900 w 1722120"/>
                <a:gd name="connsiteY105" fmla="*/ 853440 h 3298244"/>
                <a:gd name="connsiteX106" fmla="*/ 1074420 w 1722120"/>
                <a:gd name="connsiteY106" fmla="*/ 899160 h 3298244"/>
                <a:gd name="connsiteX107" fmla="*/ 1051560 w 1722120"/>
                <a:gd name="connsiteY107" fmla="*/ 914400 h 3298244"/>
                <a:gd name="connsiteX108" fmla="*/ 1036320 w 1722120"/>
                <a:gd name="connsiteY108" fmla="*/ 937260 h 3298244"/>
                <a:gd name="connsiteX109" fmla="*/ 998220 w 1722120"/>
                <a:gd name="connsiteY109" fmla="*/ 982980 h 3298244"/>
                <a:gd name="connsiteX110" fmla="*/ 982980 w 1722120"/>
                <a:gd name="connsiteY110" fmla="*/ 1028700 h 3298244"/>
                <a:gd name="connsiteX111" fmla="*/ 967740 w 1722120"/>
                <a:gd name="connsiteY111" fmla="*/ 1059180 h 3298244"/>
                <a:gd name="connsiteX112" fmla="*/ 952500 w 1722120"/>
                <a:gd name="connsiteY112" fmla="*/ 1104900 h 3298244"/>
                <a:gd name="connsiteX113" fmla="*/ 929640 w 1722120"/>
                <a:gd name="connsiteY113" fmla="*/ 1150620 h 3298244"/>
                <a:gd name="connsiteX114" fmla="*/ 914400 w 1722120"/>
                <a:gd name="connsiteY114" fmla="*/ 1173480 h 3298244"/>
                <a:gd name="connsiteX115" fmla="*/ 922020 w 1722120"/>
                <a:gd name="connsiteY115" fmla="*/ 1203960 h 3298244"/>
                <a:gd name="connsiteX116" fmla="*/ 967740 w 1722120"/>
                <a:gd name="connsiteY116" fmla="*/ 1232535 h 3298244"/>
                <a:gd name="connsiteX117" fmla="*/ 982980 w 1722120"/>
                <a:gd name="connsiteY117" fmla="*/ 1325880 h 3298244"/>
                <a:gd name="connsiteX118" fmla="*/ 967740 w 1722120"/>
                <a:gd name="connsiteY118" fmla="*/ 1371600 h 3298244"/>
                <a:gd name="connsiteX119" fmla="*/ 937260 w 1722120"/>
                <a:gd name="connsiteY119" fmla="*/ 1417320 h 3298244"/>
                <a:gd name="connsiteX120" fmla="*/ 922020 w 1722120"/>
                <a:gd name="connsiteY120" fmla="*/ 1463040 h 3298244"/>
                <a:gd name="connsiteX121" fmla="*/ 891540 w 1722120"/>
                <a:gd name="connsiteY121" fmla="*/ 1508760 h 3298244"/>
                <a:gd name="connsiteX122" fmla="*/ 853440 w 1722120"/>
                <a:gd name="connsiteY122" fmla="*/ 1554480 h 3298244"/>
                <a:gd name="connsiteX123" fmla="*/ 845820 w 1722120"/>
                <a:gd name="connsiteY123" fmla="*/ 1584960 h 3298244"/>
                <a:gd name="connsiteX124" fmla="*/ 830580 w 1722120"/>
                <a:gd name="connsiteY124" fmla="*/ 1706880 h 3298244"/>
                <a:gd name="connsiteX125" fmla="*/ 815340 w 1722120"/>
                <a:gd name="connsiteY125" fmla="*/ 1729740 h 3298244"/>
                <a:gd name="connsiteX126" fmla="*/ 807720 w 1722120"/>
                <a:gd name="connsiteY126" fmla="*/ 1760220 h 3298244"/>
                <a:gd name="connsiteX127" fmla="*/ 796290 w 1722120"/>
                <a:gd name="connsiteY127" fmla="*/ 1935480 h 3298244"/>
                <a:gd name="connsiteX128" fmla="*/ 788670 w 1722120"/>
                <a:gd name="connsiteY128" fmla="*/ 2002155 h 3298244"/>
                <a:gd name="connsiteX129" fmla="*/ 788670 w 1722120"/>
                <a:gd name="connsiteY129" fmla="*/ 2114550 h 3298244"/>
                <a:gd name="connsiteX130" fmla="*/ 792480 w 1722120"/>
                <a:gd name="connsiteY130" fmla="*/ 2202180 h 3298244"/>
                <a:gd name="connsiteX131" fmla="*/ 815340 w 1722120"/>
                <a:gd name="connsiteY131" fmla="*/ 2541270 h 3298244"/>
                <a:gd name="connsiteX132" fmla="*/ 828675 w 1722120"/>
                <a:gd name="connsiteY132" fmla="*/ 2798445 h 3298244"/>
                <a:gd name="connsiteX133" fmla="*/ 828675 w 1722120"/>
                <a:gd name="connsiteY133" fmla="*/ 3055620 h 3298244"/>
                <a:gd name="connsiteX134" fmla="*/ 822960 w 1722120"/>
                <a:gd name="connsiteY134" fmla="*/ 3276600 h 3298244"/>
                <a:gd name="connsiteX135" fmla="*/ 662940 w 1722120"/>
                <a:gd name="connsiteY135" fmla="*/ 3289935 h 3298244"/>
                <a:gd name="connsiteX136" fmla="*/ 438150 w 1722120"/>
                <a:gd name="connsiteY136" fmla="*/ 3286125 h 3298244"/>
                <a:gd name="connsiteX137" fmla="*/ 308610 w 1722120"/>
                <a:gd name="connsiteY137" fmla="*/ 3280410 h 3298244"/>
                <a:gd name="connsiteX0" fmla="*/ 308610 w 1722120"/>
                <a:gd name="connsiteY0" fmla="*/ 3280410 h 3298244"/>
                <a:gd name="connsiteX1" fmla="*/ 300990 w 1722120"/>
                <a:gd name="connsiteY1" fmla="*/ 3219450 h 3298244"/>
                <a:gd name="connsiteX2" fmla="*/ 297180 w 1722120"/>
                <a:gd name="connsiteY2" fmla="*/ 3173730 h 3298244"/>
                <a:gd name="connsiteX3" fmla="*/ 291465 w 1722120"/>
                <a:gd name="connsiteY3" fmla="*/ 3095625 h 3298244"/>
                <a:gd name="connsiteX4" fmla="*/ 289560 w 1722120"/>
                <a:gd name="connsiteY4" fmla="*/ 3055620 h 3298244"/>
                <a:gd name="connsiteX5" fmla="*/ 278130 w 1722120"/>
                <a:gd name="connsiteY5" fmla="*/ 2947035 h 3298244"/>
                <a:gd name="connsiteX6" fmla="*/ 266700 w 1722120"/>
                <a:gd name="connsiteY6" fmla="*/ 2813685 h 3298244"/>
                <a:gd name="connsiteX7" fmla="*/ 247650 w 1722120"/>
                <a:gd name="connsiteY7" fmla="*/ 2739390 h 3298244"/>
                <a:gd name="connsiteX8" fmla="*/ 238125 w 1722120"/>
                <a:gd name="connsiteY8" fmla="*/ 2651760 h 3298244"/>
                <a:gd name="connsiteX9" fmla="*/ 234315 w 1722120"/>
                <a:gd name="connsiteY9" fmla="*/ 2560320 h 3298244"/>
                <a:gd name="connsiteX10" fmla="*/ 224790 w 1722120"/>
                <a:gd name="connsiteY10" fmla="*/ 2447925 h 3298244"/>
                <a:gd name="connsiteX11" fmla="*/ 207645 w 1722120"/>
                <a:gd name="connsiteY11" fmla="*/ 2244090 h 3298244"/>
                <a:gd name="connsiteX12" fmla="*/ 188595 w 1722120"/>
                <a:gd name="connsiteY12" fmla="*/ 2057400 h 3298244"/>
                <a:gd name="connsiteX13" fmla="*/ 179070 w 1722120"/>
                <a:gd name="connsiteY13" fmla="*/ 1844040 h 3298244"/>
                <a:gd name="connsiteX14" fmla="*/ 190500 w 1722120"/>
                <a:gd name="connsiteY14" fmla="*/ 1143000 h 3298244"/>
                <a:gd name="connsiteX15" fmla="*/ 182880 w 1722120"/>
                <a:gd name="connsiteY15" fmla="*/ 1120140 h 3298244"/>
                <a:gd name="connsiteX16" fmla="*/ 167640 w 1722120"/>
                <a:gd name="connsiteY16" fmla="*/ 1059180 h 3298244"/>
                <a:gd name="connsiteX17" fmla="*/ 160020 w 1722120"/>
                <a:gd name="connsiteY17" fmla="*/ 1036320 h 3298244"/>
                <a:gd name="connsiteX18" fmla="*/ 114300 w 1722120"/>
                <a:gd name="connsiteY18" fmla="*/ 990600 h 3298244"/>
                <a:gd name="connsiteX19" fmla="*/ 99060 w 1722120"/>
                <a:gd name="connsiteY19" fmla="*/ 967740 h 3298244"/>
                <a:gd name="connsiteX20" fmla="*/ 53340 w 1722120"/>
                <a:gd name="connsiteY20" fmla="*/ 922020 h 3298244"/>
                <a:gd name="connsiteX21" fmla="*/ 30480 w 1722120"/>
                <a:gd name="connsiteY21" fmla="*/ 876300 h 3298244"/>
                <a:gd name="connsiteX22" fmla="*/ 7620 w 1722120"/>
                <a:gd name="connsiteY22" fmla="*/ 830580 h 3298244"/>
                <a:gd name="connsiteX23" fmla="*/ 0 w 1722120"/>
                <a:gd name="connsiteY23" fmla="*/ 769620 h 3298244"/>
                <a:gd name="connsiteX24" fmla="*/ 15240 w 1722120"/>
                <a:gd name="connsiteY24" fmla="*/ 708660 h 3298244"/>
                <a:gd name="connsiteX25" fmla="*/ 30480 w 1722120"/>
                <a:gd name="connsiteY25" fmla="*/ 685800 h 3298244"/>
                <a:gd name="connsiteX26" fmla="*/ 53340 w 1722120"/>
                <a:gd name="connsiteY26" fmla="*/ 640080 h 3298244"/>
                <a:gd name="connsiteX27" fmla="*/ 68580 w 1722120"/>
                <a:gd name="connsiteY27" fmla="*/ 548640 h 3298244"/>
                <a:gd name="connsiteX28" fmla="*/ 76200 w 1722120"/>
                <a:gd name="connsiteY28" fmla="*/ 525780 h 3298244"/>
                <a:gd name="connsiteX29" fmla="*/ 91440 w 1722120"/>
                <a:gd name="connsiteY29" fmla="*/ 502920 h 3298244"/>
                <a:gd name="connsiteX30" fmla="*/ 99060 w 1722120"/>
                <a:gd name="connsiteY30" fmla="*/ 472440 h 3298244"/>
                <a:gd name="connsiteX31" fmla="*/ 160020 w 1722120"/>
                <a:gd name="connsiteY31" fmla="*/ 457200 h 3298244"/>
                <a:gd name="connsiteX32" fmla="*/ 167640 w 1722120"/>
                <a:gd name="connsiteY32" fmla="*/ 434340 h 3298244"/>
                <a:gd name="connsiteX33" fmla="*/ 175260 w 1722120"/>
                <a:gd name="connsiteY33" fmla="*/ 342900 h 3298244"/>
                <a:gd name="connsiteX34" fmla="*/ 220980 w 1722120"/>
                <a:gd name="connsiteY34" fmla="*/ 327660 h 3298244"/>
                <a:gd name="connsiteX35" fmla="*/ 243840 w 1722120"/>
                <a:gd name="connsiteY35" fmla="*/ 320040 h 3298244"/>
                <a:gd name="connsiteX36" fmla="*/ 266700 w 1722120"/>
                <a:gd name="connsiteY36" fmla="*/ 312420 h 3298244"/>
                <a:gd name="connsiteX37" fmla="*/ 289560 w 1722120"/>
                <a:gd name="connsiteY37" fmla="*/ 297180 h 3298244"/>
                <a:gd name="connsiteX38" fmla="*/ 335280 w 1722120"/>
                <a:gd name="connsiteY38" fmla="*/ 281940 h 3298244"/>
                <a:gd name="connsiteX39" fmla="*/ 358140 w 1722120"/>
                <a:gd name="connsiteY39" fmla="*/ 274320 h 3298244"/>
                <a:gd name="connsiteX40" fmla="*/ 381000 w 1722120"/>
                <a:gd name="connsiteY40" fmla="*/ 266700 h 3298244"/>
                <a:gd name="connsiteX41" fmla="*/ 403860 w 1722120"/>
                <a:gd name="connsiteY41" fmla="*/ 259080 h 3298244"/>
                <a:gd name="connsiteX42" fmla="*/ 434340 w 1722120"/>
                <a:gd name="connsiteY42" fmla="*/ 251460 h 3298244"/>
                <a:gd name="connsiteX43" fmla="*/ 510540 w 1722120"/>
                <a:gd name="connsiteY43" fmla="*/ 228600 h 3298244"/>
                <a:gd name="connsiteX44" fmla="*/ 533400 w 1722120"/>
                <a:gd name="connsiteY44" fmla="*/ 251460 h 3298244"/>
                <a:gd name="connsiteX45" fmla="*/ 563880 w 1722120"/>
                <a:gd name="connsiteY45" fmla="*/ 297180 h 3298244"/>
                <a:gd name="connsiteX46" fmla="*/ 556260 w 1722120"/>
                <a:gd name="connsiteY46" fmla="*/ 358140 h 3298244"/>
                <a:gd name="connsiteX47" fmla="*/ 548640 w 1722120"/>
                <a:gd name="connsiteY47" fmla="*/ 381000 h 3298244"/>
                <a:gd name="connsiteX48" fmla="*/ 556260 w 1722120"/>
                <a:gd name="connsiteY48" fmla="*/ 449580 h 3298244"/>
                <a:gd name="connsiteX49" fmla="*/ 670560 w 1722120"/>
                <a:gd name="connsiteY49" fmla="*/ 434340 h 3298244"/>
                <a:gd name="connsiteX50" fmla="*/ 701040 w 1722120"/>
                <a:gd name="connsiteY50" fmla="*/ 419100 h 3298244"/>
                <a:gd name="connsiteX51" fmla="*/ 746760 w 1722120"/>
                <a:gd name="connsiteY51" fmla="*/ 403860 h 3298244"/>
                <a:gd name="connsiteX52" fmla="*/ 792480 w 1722120"/>
                <a:gd name="connsiteY52" fmla="*/ 388620 h 3298244"/>
                <a:gd name="connsiteX53" fmla="*/ 815340 w 1722120"/>
                <a:gd name="connsiteY53" fmla="*/ 381000 h 3298244"/>
                <a:gd name="connsiteX54" fmla="*/ 822960 w 1722120"/>
                <a:gd name="connsiteY54" fmla="*/ 358140 h 3298244"/>
                <a:gd name="connsiteX55" fmla="*/ 845820 w 1722120"/>
                <a:gd name="connsiteY55" fmla="*/ 335280 h 3298244"/>
                <a:gd name="connsiteX56" fmla="*/ 861060 w 1722120"/>
                <a:gd name="connsiteY56" fmla="*/ 312420 h 3298244"/>
                <a:gd name="connsiteX57" fmla="*/ 838200 w 1722120"/>
                <a:gd name="connsiteY57" fmla="*/ 259080 h 3298244"/>
                <a:gd name="connsiteX58" fmla="*/ 815340 w 1722120"/>
                <a:gd name="connsiteY58" fmla="*/ 251460 h 3298244"/>
                <a:gd name="connsiteX59" fmla="*/ 838200 w 1722120"/>
                <a:gd name="connsiteY59" fmla="*/ 228600 h 3298244"/>
                <a:gd name="connsiteX60" fmla="*/ 853440 w 1722120"/>
                <a:gd name="connsiteY60" fmla="*/ 205740 h 3298244"/>
                <a:gd name="connsiteX61" fmla="*/ 876300 w 1722120"/>
                <a:gd name="connsiteY61" fmla="*/ 198120 h 3298244"/>
                <a:gd name="connsiteX62" fmla="*/ 929640 w 1722120"/>
                <a:gd name="connsiteY62" fmla="*/ 160020 h 3298244"/>
                <a:gd name="connsiteX63" fmla="*/ 952500 w 1722120"/>
                <a:gd name="connsiteY63" fmla="*/ 152400 h 3298244"/>
                <a:gd name="connsiteX64" fmla="*/ 990600 w 1722120"/>
                <a:gd name="connsiteY64" fmla="*/ 106680 h 3298244"/>
                <a:gd name="connsiteX65" fmla="*/ 1013460 w 1722120"/>
                <a:gd name="connsiteY65" fmla="*/ 99060 h 3298244"/>
                <a:gd name="connsiteX66" fmla="*/ 1036320 w 1722120"/>
                <a:gd name="connsiteY66" fmla="*/ 83820 h 3298244"/>
                <a:gd name="connsiteX67" fmla="*/ 1059180 w 1722120"/>
                <a:gd name="connsiteY67" fmla="*/ 76200 h 3298244"/>
                <a:gd name="connsiteX68" fmla="*/ 1082040 w 1722120"/>
                <a:gd name="connsiteY68" fmla="*/ 60960 h 3298244"/>
                <a:gd name="connsiteX69" fmla="*/ 1112520 w 1722120"/>
                <a:gd name="connsiteY69" fmla="*/ 53340 h 3298244"/>
                <a:gd name="connsiteX70" fmla="*/ 1158240 w 1722120"/>
                <a:gd name="connsiteY70" fmla="*/ 38100 h 3298244"/>
                <a:gd name="connsiteX71" fmla="*/ 1181100 w 1722120"/>
                <a:gd name="connsiteY71" fmla="*/ 15240 h 3298244"/>
                <a:gd name="connsiteX72" fmla="*/ 1264920 w 1722120"/>
                <a:gd name="connsiteY72" fmla="*/ 0 h 3298244"/>
                <a:gd name="connsiteX73" fmla="*/ 1363980 w 1722120"/>
                <a:gd name="connsiteY73" fmla="*/ 7620 h 3298244"/>
                <a:gd name="connsiteX74" fmla="*/ 1386840 w 1722120"/>
                <a:gd name="connsiteY74" fmla="*/ 22860 h 3298244"/>
                <a:gd name="connsiteX75" fmla="*/ 1409700 w 1722120"/>
                <a:gd name="connsiteY75" fmla="*/ 30480 h 3298244"/>
                <a:gd name="connsiteX76" fmla="*/ 1432560 w 1722120"/>
                <a:gd name="connsiteY76" fmla="*/ 45720 h 3298244"/>
                <a:gd name="connsiteX77" fmla="*/ 1485900 w 1722120"/>
                <a:gd name="connsiteY77" fmla="*/ 68580 h 3298244"/>
                <a:gd name="connsiteX78" fmla="*/ 1531620 w 1722120"/>
                <a:gd name="connsiteY78" fmla="*/ 91440 h 3298244"/>
                <a:gd name="connsiteX79" fmla="*/ 1554480 w 1722120"/>
                <a:gd name="connsiteY79" fmla="*/ 114300 h 3298244"/>
                <a:gd name="connsiteX80" fmla="*/ 1577340 w 1722120"/>
                <a:gd name="connsiteY80" fmla="*/ 129540 h 3298244"/>
                <a:gd name="connsiteX81" fmla="*/ 1615440 w 1722120"/>
                <a:gd name="connsiteY81" fmla="*/ 167640 h 3298244"/>
                <a:gd name="connsiteX82" fmla="*/ 1630680 w 1722120"/>
                <a:gd name="connsiteY82" fmla="*/ 190500 h 3298244"/>
                <a:gd name="connsiteX83" fmla="*/ 1638300 w 1722120"/>
                <a:gd name="connsiteY83" fmla="*/ 266700 h 3298244"/>
                <a:gd name="connsiteX84" fmla="*/ 1645920 w 1722120"/>
                <a:gd name="connsiteY84" fmla="*/ 297180 h 3298244"/>
                <a:gd name="connsiteX85" fmla="*/ 1668780 w 1722120"/>
                <a:gd name="connsiteY85" fmla="*/ 320040 h 3298244"/>
                <a:gd name="connsiteX86" fmla="*/ 1699260 w 1722120"/>
                <a:gd name="connsiteY86" fmla="*/ 365760 h 3298244"/>
                <a:gd name="connsiteX87" fmla="*/ 1714500 w 1722120"/>
                <a:gd name="connsiteY87" fmla="*/ 388620 h 3298244"/>
                <a:gd name="connsiteX88" fmla="*/ 1722120 w 1722120"/>
                <a:gd name="connsiteY88" fmla="*/ 411480 h 3298244"/>
                <a:gd name="connsiteX89" fmla="*/ 1699260 w 1722120"/>
                <a:gd name="connsiteY89" fmla="*/ 502920 h 3298244"/>
                <a:gd name="connsiteX90" fmla="*/ 1691640 w 1722120"/>
                <a:gd name="connsiteY90" fmla="*/ 525780 h 3298244"/>
                <a:gd name="connsiteX91" fmla="*/ 1684020 w 1722120"/>
                <a:gd name="connsiteY91" fmla="*/ 579120 h 3298244"/>
                <a:gd name="connsiteX92" fmla="*/ 1668780 w 1722120"/>
                <a:gd name="connsiteY92" fmla="*/ 624840 h 3298244"/>
                <a:gd name="connsiteX93" fmla="*/ 1661160 w 1722120"/>
                <a:gd name="connsiteY93" fmla="*/ 647700 h 3298244"/>
                <a:gd name="connsiteX94" fmla="*/ 1653540 w 1722120"/>
                <a:gd name="connsiteY94" fmla="*/ 670560 h 3298244"/>
                <a:gd name="connsiteX95" fmla="*/ 1615440 w 1722120"/>
                <a:gd name="connsiteY95" fmla="*/ 739140 h 3298244"/>
                <a:gd name="connsiteX96" fmla="*/ 1569720 w 1722120"/>
                <a:gd name="connsiteY96" fmla="*/ 762000 h 3298244"/>
                <a:gd name="connsiteX97" fmla="*/ 1470660 w 1722120"/>
                <a:gd name="connsiteY97" fmla="*/ 754380 h 3298244"/>
                <a:gd name="connsiteX98" fmla="*/ 1424940 w 1722120"/>
                <a:gd name="connsiteY98" fmla="*/ 739140 h 3298244"/>
                <a:gd name="connsiteX99" fmla="*/ 1394460 w 1722120"/>
                <a:gd name="connsiteY99" fmla="*/ 731520 h 3298244"/>
                <a:gd name="connsiteX100" fmla="*/ 1234440 w 1722120"/>
                <a:gd name="connsiteY100" fmla="*/ 739140 h 3298244"/>
                <a:gd name="connsiteX101" fmla="*/ 1219200 w 1722120"/>
                <a:gd name="connsiteY101" fmla="*/ 762000 h 3298244"/>
                <a:gd name="connsiteX102" fmla="*/ 1196340 w 1722120"/>
                <a:gd name="connsiteY102" fmla="*/ 784860 h 3298244"/>
                <a:gd name="connsiteX103" fmla="*/ 1150620 w 1722120"/>
                <a:gd name="connsiteY103" fmla="*/ 815340 h 3298244"/>
                <a:gd name="connsiteX104" fmla="*/ 1127760 w 1722120"/>
                <a:gd name="connsiteY104" fmla="*/ 830580 h 3298244"/>
                <a:gd name="connsiteX105" fmla="*/ 1104900 w 1722120"/>
                <a:gd name="connsiteY105" fmla="*/ 853440 h 3298244"/>
                <a:gd name="connsiteX106" fmla="*/ 1074420 w 1722120"/>
                <a:gd name="connsiteY106" fmla="*/ 899160 h 3298244"/>
                <a:gd name="connsiteX107" fmla="*/ 1051560 w 1722120"/>
                <a:gd name="connsiteY107" fmla="*/ 914400 h 3298244"/>
                <a:gd name="connsiteX108" fmla="*/ 1036320 w 1722120"/>
                <a:gd name="connsiteY108" fmla="*/ 937260 h 3298244"/>
                <a:gd name="connsiteX109" fmla="*/ 998220 w 1722120"/>
                <a:gd name="connsiteY109" fmla="*/ 982980 h 3298244"/>
                <a:gd name="connsiteX110" fmla="*/ 982980 w 1722120"/>
                <a:gd name="connsiteY110" fmla="*/ 1028700 h 3298244"/>
                <a:gd name="connsiteX111" fmla="*/ 967740 w 1722120"/>
                <a:gd name="connsiteY111" fmla="*/ 1059180 h 3298244"/>
                <a:gd name="connsiteX112" fmla="*/ 952500 w 1722120"/>
                <a:gd name="connsiteY112" fmla="*/ 1104900 h 3298244"/>
                <a:gd name="connsiteX113" fmla="*/ 929640 w 1722120"/>
                <a:gd name="connsiteY113" fmla="*/ 1150620 h 3298244"/>
                <a:gd name="connsiteX114" fmla="*/ 914400 w 1722120"/>
                <a:gd name="connsiteY114" fmla="*/ 1173480 h 3298244"/>
                <a:gd name="connsiteX115" fmla="*/ 922020 w 1722120"/>
                <a:gd name="connsiteY115" fmla="*/ 1203960 h 3298244"/>
                <a:gd name="connsiteX116" fmla="*/ 967740 w 1722120"/>
                <a:gd name="connsiteY116" fmla="*/ 1232535 h 3298244"/>
                <a:gd name="connsiteX117" fmla="*/ 982980 w 1722120"/>
                <a:gd name="connsiteY117" fmla="*/ 1325880 h 3298244"/>
                <a:gd name="connsiteX118" fmla="*/ 967740 w 1722120"/>
                <a:gd name="connsiteY118" fmla="*/ 1371600 h 3298244"/>
                <a:gd name="connsiteX119" fmla="*/ 937260 w 1722120"/>
                <a:gd name="connsiteY119" fmla="*/ 1417320 h 3298244"/>
                <a:gd name="connsiteX120" fmla="*/ 922020 w 1722120"/>
                <a:gd name="connsiteY120" fmla="*/ 1463040 h 3298244"/>
                <a:gd name="connsiteX121" fmla="*/ 891540 w 1722120"/>
                <a:gd name="connsiteY121" fmla="*/ 1508760 h 3298244"/>
                <a:gd name="connsiteX122" fmla="*/ 853440 w 1722120"/>
                <a:gd name="connsiteY122" fmla="*/ 1554480 h 3298244"/>
                <a:gd name="connsiteX123" fmla="*/ 845820 w 1722120"/>
                <a:gd name="connsiteY123" fmla="*/ 1584960 h 3298244"/>
                <a:gd name="connsiteX124" fmla="*/ 830580 w 1722120"/>
                <a:gd name="connsiteY124" fmla="*/ 1706880 h 3298244"/>
                <a:gd name="connsiteX125" fmla="*/ 815340 w 1722120"/>
                <a:gd name="connsiteY125" fmla="*/ 1729740 h 3298244"/>
                <a:gd name="connsiteX126" fmla="*/ 807720 w 1722120"/>
                <a:gd name="connsiteY126" fmla="*/ 1760220 h 3298244"/>
                <a:gd name="connsiteX127" fmla="*/ 796290 w 1722120"/>
                <a:gd name="connsiteY127" fmla="*/ 1935480 h 3298244"/>
                <a:gd name="connsiteX128" fmla="*/ 788670 w 1722120"/>
                <a:gd name="connsiteY128" fmla="*/ 2002155 h 3298244"/>
                <a:gd name="connsiteX129" fmla="*/ 788670 w 1722120"/>
                <a:gd name="connsiteY129" fmla="*/ 2114550 h 3298244"/>
                <a:gd name="connsiteX130" fmla="*/ 792480 w 1722120"/>
                <a:gd name="connsiteY130" fmla="*/ 2202180 h 3298244"/>
                <a:gd name="connsiteX131" fmla="*/ 815340 w 1722120"/>
                <a:gd name="connsiteY131" fmla="*/ 2541270 h 3298244"/>
                <a:gd name="connsiteX132" fmla="*/ 828675 w 1722120"/>
                <a:gd name="connsiteY132" fmla="*/ 2798445 h 3298244"/>
                <a:gd name="connsiteX133" fmla="*/ 828675 w 1722120"/>
                <a:gd name="connsiteY133" fmla="*/ 3055620 h 3298244"/>
                <a:gd name="connsiteX134" fmla="*/ 822960 w 1722120"/>
                <a:gd name="connsiteY134" fmla="*/ 3276600 h 3298244"/>
                <a:gd name="connsiteX135" fmla="*/ 662940 w 1722120"/>
                <a:gd name="connsiteY135" fmla="*/ 3289935 h 3298244"/>
                <a:gd name="connsiteX136" fmla="*/ 438150 w 1722120"/>
                <a:gd name="connsiteY136" fmla="*/ 3286125 h 3298244"/>
                <a:gd name="connsiteX137" fmla="*/ 308610 w 1722120"/>
                <a:gd name="connsiteY137" fmla="*/ 3280410 h 3298244"/>
                <a:gd name="connsiteX0" fmla="*/ 308610 w 1722120"/>
                <a:gd name="connsiteY0" fmla="*/ 3280410 h 3298244"/>
                <a:gd name="connsiteX1" fmla="*/ 300990 w 1722120"/>
                <a:gd name="connsiteY1" fmla="*/ 3219450 h 3298244"/>
                <a:gd name="connsiteX2" fmla="*/ 297180 w 1722120"/>
                <a:gd name="connsiteY2" fmla="*/ 3173730 h 3298244"/>
                <a:gd name="connsiteX3" fmla="*/ 291465 w 1722120"/>
                <a:gd name="connsiteY3" fmla="*/ 3095625 h 3298244"/>
                <a:gd name="connsiteX4" fmla="*/ 289560 w 1722120"/>
                <a:gd name="connsiteY4" fmla="*/ 3055620 h 3298244"/>
                <a:gd name="connsiteX5" fmla="*/ 278130 w 1722120"/>
                <a:gd name="connsiteY5" fmla="*/ 2947035 h 3298244"/>
                <a:gd name="connsiteX6" fmla="*/ 266700 w 1722120"/>
                <a:gd name="connsiteY6" fmla="*/ 2813685 h 3298244"/>
                <a:gd name="connsiteX7" fmla="*/ 251460 w 1722120"/>
                <a:gd name="connsiteY7" fmla="*/ 2747010 h 3298244"/>
                <a:gd name="connsiteX8" fmla="*/ 238125 w 1722120"/>
                <a:gd name="connsiteY8" fmla="*/ 2651760 h 3298244"/>
                <a:gd name="connsiteX9" fmla="*/ 234315 w 1722120"/>
                <a:gd name="connsiteY9" fmla="*/ 2560320 h 3298244"/>
                <a:gd name="connsiteX10" fmla="*/ 224790 w 1722120"/>
                <a:gd name="connsiteY10" fmla="*/ 2447925 h 3298244"/>
                <a:gd name="connsiteX11" fmla="*/ 207645 w 1722120"/>
                <a:gd name="connsiteY11" fmla="*/ 2244090 h 3298244"/>
                <a:gd name="connsiteX12" fmla="*/ 188595 w 1722120"/>
                <a:gd name="connsiteY12" fmla="*/ 2057400 h 3298244"/>
                <a:gd name="connsiteX13" fmla="*/ 179070 w 1722120"/>
                <a:gd name="connsiteY13" fmla="*/ 1844040 h 3298244"/>
                <a:gd name="connsiteX14" fmla="*/ 190500 w 1722120"/>
                <a:gd name="connsiteY14" fmla="*/ 1143000 h 3298244"/>
                <a:gd name="connsiteX15" fmla="*/ 182880 w 1722120"/>
                <a:gd name="connsiteY15" fmla="*/ 1120140 h 3298244"/>
                <a:gd name="connsiteX16" fmla="*/ 167640 w 1722120"/>
                <a:gd name="connsiteY16" fmla="*/ 1059180 h 3298244"/>
                <a:gd name="connsiteX17" fmla="*/ 160020 w 1722120"/>
                <a:gd name="connsiteY17" fmla="*/ 1036320 h 3298244"/>
                <a:gd name="connsiteX18" fmla="*/ 114300 w 1722120"/>
                <a:gd name="connsiteY18" fmla="*/ 990600 h 3298244"/>
                <a:gd name="connsiteX19" fmla="*/ 99060 w 1722120"/>
                <a:gd name="connsiteY19" fmla="*/ 967740 h 3298244"/>
                <a:gd name="connsiteX20" fmla="*/ 53340 w 1722120"/>
                <a:gd name="connsiteY20" fmla="*/ 922020 h 3298244"/>
                <a:gd name="connsiteX21" fmla="*/ 30480 w 1722120"/>
                <a:gd name="connsiteY21" fmla="*/ 876300 h 3298244"/>
                <a:gd name="connsiteX22" fmla="*/ 7620 w 1722120"/>
                <a:gd name="connsiteY22" fmla="*/ 830580 h 3298244"/>
                <a:gd name="connsiteX23" fmla="*/ 0 w 1722120"/>
                <a:gd name="connsiteY23" fmla="*/ 769620 h 3298244"/>
                <a:gd name="connsiteX24" fmla="*/ 15240 w 1722120"/>
                <a:gd name="connsiteY24" fmla="*/ 708660 h 3298244"/>
                <a:gd name="connsiteX25" fmla="*/ 30480 w 1722120"/>
                <a:gd name="connsiteY25" fmla="*/ 685800 h 3298244"/>
                <a:gd name="connsiteX26" fmla="*/ 53340 w 1722120"/>
                <a:gd name="connsiteY26" fmla="*/ 640080 h 3298244"/>
                <a:gd name="connsiteX27" fmla="*/ 68580 w 1722120"/>
                <a:gd name="connsiteY27" fmla="*/ 548640 h 3298244"/>
                <a:gd name="connsiteX28" fmla="*/ 76200 w 1722120"/>
                <a:gd name="connsiteY28" fmla="*/ 525780 h 3298244"/>
                <a:gd name="connsiteX29" fmla="*/ 91440 w 1722120"/>
                <a:gd name="connsiteY29" fmla="*/ 502920 h 3298244"/>
                <a:gd name="connsiteX30" fmla="*/ 99060 w 1722120"/>
                <a:gd name="connsiteY30" fmla="*/ 472440 h 3298244"/>
                <a:gd name="connsiteX31" fmla="*/ 160020 w 1722120"/>
                <a:gd name="connsiteY31" fmla="*/ 457200 h 3298244"/>
                <a:gd name="connsiteX32" fmla="*/ 167640 w 1722120"/>
                <a:gd name="connsiteY32" fmla="*/ 434340 h 3298244"/>
                <a:gd name="connsiteX33" fmla="*/ 175260 w 1722120"/>
                <a:gd name="connsiteY33" fmla="*/ 342900 h 3298244"/>
                <a:gd name="connsiteX34" fmla="*/ 220980 w 1722120"/>
                <a:gd name="connsiteY34" fmla="*/ 327660 h 3298244"/>
                <a:gd name="connsiteX35" fmla="*/ 243840 w 1722120"/>
                <a:gd name="connsiteY35" fmla="*/ 320040 h 3298244"/>
                <a:gd name="connsiteX36" fmla="*/ 266700 w 1722120"/>
                <a:gd name="connsiteY36" fmla="*/ 312420 h 3298244"/>
                <a:gd name="connsiteX37" fmla="*/ 289560 w 1722120"/>
                <a:gd name="connsiteY37" fmla="*/ 297180 h 3298244"/>
                <a:gd name="connsiteX38" fmla="*/ 335280 w 1722120"/>
                <a:gd name="connsiteY38" fmla="*/ 281940 h 3298244"/>
                <a:gd name="connsiteX39" fmla="*/ 358140 w 1722120"/>
                <a:gd name="connsiteY39" fmla="*/ 274320 h 3298244"/>
                <a:gd name="connsiteX40" fmla="*/ 381000 w 1722120"/>
                <a:gd name="connsiteY40" fmla="*/ 266700 h 3298244"/>
                <a:gd name="connsiteX41" fmla="*/ 403860 w 1722120"/>
                <a:gd name="connsiteY41" fmla="*/ 259080 h 3298244"/>
                <a:gd name="connsiteX42" fmla="*/ 434340 w 1722120"/>
                <a:gd name="connsiteY42" fmla="*/ 251460 h 3298244"/>
                <a:gd name="connsiteX43" fmla="*/ 510540 w 1722120"/>
                <a:gd name="connsiteY43" fmla="*/ 228600 h 3298244"/>
                <a:gd name="connsiteX44" fmla="*/ 533400 w 1722120"/>
                <a:gd name="connsiteY44" fmla="*/ 251460 h 3298244"/>
                <a:gd name="connsiteX45" fmla="*/ 563880 w 1722120"/>
                <a:gd name="connsiteY45" fmla="*/ 297180 h 3298244"/>
                <a:gd name="connsiteX46" fmla="*/ 556260 w 1722120"/>
                <a:gd name="connsiteY46" fmla="*/ 358140 h 3298244"/>
                <a:gd name="connsiteX47" fmla="*/ 548640 w 1722120"/>
                <a:gd name="connsiteY47" fmla="*/ 381000 h 3298244"/>
                <a:gd name="connsiteX48" fmla="*/ 556260 w 1722120"/>
                <a:gd name="connsiteY48" fmla="*/ 449580 h 3298244"/>
                <a:gd name="connsiteX49" fmla="*/ 670560 w 1722120"/>
                <a:gd name="connsiteY49" fmla="*/ 434340 h 3298244"/>
                <a:gd name="connsiteX50" fmla="*/ 701040 w 1722120"/>
                <a:gd name="connsiteY50" fmla="*/ 419100 h 3298244"/>
                <a:gd name="connsiteX51" fmla="*/ 746760 w 1722120"/>
                <a:gd name="connsiteY51" fmla="*/ 403860 h 3298244"/>
                <a:gd name="connsiteX52" fmla="*/ 792480 w 1722120"/>
                <a:gd name="connsiteY52" fmla="*/ 388620 h 3298244"/>
                <a:gd name="connsiteX53" fmla="*/ 815340 w 1722120"/>
                <a:gd name="connsiteY53" fmla="*/ 381000 h 3298244"/>
                <a:gd name="connsiteX54" fmla="*/ 822960 w 1722120"/>
                <a:gd name="connsiteY54" fmla="*/ 358140 h 3298244"/>
                <a:gd name="connsiteX55" fmla="*/ 845820 w 1722120"/>
                <a:gd name="connsiteY55" fmla="*/ 335280 h 3298244"/>
                <a:gd name="connsiteX56" fmla="*/ 861060 w 1722120"/>
                <a:gd name="connsiteY56" fmla="*/ 312420 h 3298244"/>
                <a:gd name="connsiteX57" fmla="*/ 838200 w 1722120"/>
                <a:gd name="connsiteY57" fmla="*/ 259080 h 3298244"/>
                <a:gd name="connsiteX58" fmla="*/ 815340 w 1722120"/>
                <a:gd name="connsiteY58" fmla="*/ 251460 h 3298244"/>
                <a:gd name="connsiteX59" fmla="*/ 838200 w 1722120"/>
                <a:gd name="connsiteY59" fmla="*/ 228600 h 3298244"/>
                <a:gd name="connsiteX60" fmla="*/ 853440 w 1722120"/>
                <a:gd name="connsiteY60" fmla="*/ 205740 h 3298244"/>
                <a:gd name="connsiteX61" fmla="*/ 876300 w 1722120"/>
                <a:gd name="connsiteY61" fmla="*/ 198120 h 3298244"/>
                <a:gd name="connsiteX62" fmla="*/ 929640 w 1722120"/>
                <a:gd name="connsiteY62" fmla="*/ 160020 h 3298244"/>
                <a:gd name="connsiteX63" fmla="*/ 952500 w 1722120"/>
                <a:gd name="connsiteY63" fmla="*/ 152400 h 3298244"/>
                <a:gd name="connsiteX64" fmla="*/ 990600 w 1722120"/>
                <a:gd name="connsiteY64" fmla="*/ 106680 h 3298244"/>
                <a:gd name="connsiteX65" fmla="*/ 1013460 w 1722120"/>
                <a:gd name="connsiteY65" fmla="*/ 99060 h 3298244"/>
                <a:gd name="connsiteX66" fmla="*/ 1036320 w 1722120"/>
                <a:gd name="connsiteY66" fmla="*/ 83820 h 3298244"/>
                <a:gd name="connsiteX67" fmla="*/ 1059180 w 1722120"/>
                <a:gd name="connsiteY67" fmla="*/ 76200 h 3298244"/>
                <a:gd name="connsiteX68" fmla="*/ 1082040 w 1722120"/>
                <a:gd name="connsiteY68" fmla="*/ 60960 h 3298244"/>
                <a:gd name="connsiteX69" fmla="*/ 1112520 w 1722120"/>
                <a:gd name="connsiteY69" fmla="*/ 53340 h 3298244"/>
                <a:gd name="connsiteX70" fmla="*/ 1158240 w 1722120"/>
                <a:gd name="connsiteY70" fmla="*/ 38100 h 3298244"/>
                <a:gd name="connsiteX71" fmla="*/ 1181100 w 1722120"/>
                <a:gd name="connsiteY71" fmla="*/ 15240 h 3298244"/>
                <a:gd name="connsiteX72" fmla="*/ 1264920 w 1722120"/>
                <a:gd name="connsiteY72" fmla="*/ 0 h 3298244"/>
                <a:gd name="connsiteX73" fmla="*/ 1363980 w 1722120"/>
                <a:gd name="connsiteY73" fmla="*/ 7620 h 3298244"/>
                <a:gd name="connsiteX74" fmla="*/ 1386840 w 1722120"/>
                <a:gd name="connsiteY74" fmla="*/ 22860 h 3298244"/>
                <a:gd name="connsiteX75" fmla="*/ 1409700 w 1722120"/>
                <a:gd name="connsiteY75" fmla="*/ 30480 h 3298244"/>
                <a:gd name="connsiteX76" fmla="*/ 1432560 w 1722120"/>
                <a:gd name="connsiteY76" fmla="*/ 45720 h 3298244"/>
                <a:gd name="connsiteX77" fmla="*/ 1485900 w 1722120"/>
                <a:gd name="connsiteY77" fmla="*/ 68580 h 3298244"/>
                <a:gd name="connsiteX78" fmla="*/ 1531620 w 1722120"/>
                <a:gd name="connsiteY78" fmla="*/ 91440 h 3298244"/>
                <a:gd name="connsiteX79" fmla="*/ 1554480 w 1722120"/>
                <a:gd name="connsiteY79" fmla="*/ 114300 h 3298244"/>
                <a:gd name="connsiteX80" fmla="*/ 1577340 w 1722120"/>
                <a:gd name="connsiteY80" fmla="*/ 129540 h 3298244"/>
                <a:gd name="connsiteX81" fmla="*/ 1615440 w 1722120"/>
                <a:gd name="connsiteY81" fmla="*/ 167640 h 3298244"/>
                <a:gd name="connsiteX82" fmla="*/ 1630680 w 1722120"/>
                <a:gd name="connsiteY82" fmla="*/ 190500 h 3298244"/>
                <a:gd name="connsiteX83" fmla="*/ 1638300 w 1722120"/>
                <a:gd name="connsiteY83" fmla="*/ 266700 h 3298244"/>
                <a:gd name="connsiteX84" fmla="*/ 1645920 w 1722120"/>
                <a:gd name="connsiteY84" fmla="*/ 297180 h 3298244"/>
                <a:gd name="connsiteX85" fmla="*/ 1668780 w 1722120"/>
                <a:gd name="connsiteY85" fmla="*/ 320040 h 3298244"/>
                <a:gd name="connsiteX86" fmla="*/ 1699260 w 1722120"/>
                <a:gd name="connsiteY86" fmla="*/ 365760 h 3298244"/>
                <a:gd name="connsiteX87" fmla="*/ 1714500 w 1722120"/>
                <a:gd name="connsiteY87" fmla="*/ 388620 h 3298244"/>
                <a:gd name="connsiteX88" fmla="*/ 1722120 w 1722120"/>
                <a:gd name="connsiteY88" fmla="*/ 411480 h 3298244"/>
                <a:gd name="connsiteX89" fmla="*/ 1699260 w 1722120"/>
                <a:gd name="connsiteY89" fmla="*/ 502920 h 3298244"/>
                <a:gd name="connsiteX90" fmla="*/ 1691640 w 1722120"/>
                <a:gd name="connsiteY90" fmla="*/ 525780 h 3298244"/>
                <a:gd name="connsiteX91" fmla="*/ 1684020 w 1722120"/>
                <a:gd name="connsiteY91" fmla="*/ 579120 h 3298244"/>
                <a:gd name="connsiteX92" fmla="*/ 1668780 w 1722120"/>
                <a:gd name="connsiteY92" fmla="*/ 624840 h 3298244"/>
                <a:gd name="connsiteX93" fmla="*/ 1661160 w 1722120"/>
                <a:gd name="connsiteY93" fmla="*/ 647700 h 3298244"/>
                <a:gd name="connsiteX94" fmla="*/ 1653540 w 1722120"/>
                <a:gd name="connsiteY94" fmla="*/ 670560 h 3298244"/>
                <a:gd name="connsiteX95" fmla="*/ 1615440 w 1722120"/>
                <a:gd name="connsiteY95" fmla="*/ 739140 h 3298244"/>
                <a:gd name="connsiteX96" fmla="*/ 1569720 w 1722120"/>
                <a:gd name="connsiteY96" fmla="*/ 762000 h 3298244"/>
                <a:gd name="connsiteX97" fmla="*/ 1470660 w 1722120"/>
                <a:gd name="connsiteY97" fmla="*/ 754380 h 3298244"/>
                <a:gd name="connsiteX98" fmla="*/ 1424940 w 1722120"/>
                <a:gd name="connsiteY98" fmla="*/ 739140 h 3298244"/>
                <a:gd name="connsiteX99" fmla="*/ 1394460 w 1722120"/>
                <a:gd name="connsiteY99" fmla="*/ 731520 h 3298244"/>
                <a:gd name="connsiteX100" fmla="*/ 1234440 w 1722120"/>
                <a:gd name="connsiteY100" fmla="*/ 739140 h 3298244"/>
                <a:gd name="connsiteX101" fmla="*/ 1219200 w 1722120"/>
                <a:gd name="connsiteY101" fmla="*/ 762000 h 3298244"/>
                <a:gd name="connsiteX102" fmla="*/ 1196340 w 1722120"/>
                <a:gd name="connsiteY102" fmla="*/ 784860 h 3298244"/>
                <a:gd name="connsiteX103" fmla="*/ 1150620 w 1722120"/>
                <a:gd name="connsiteY103" fmla="*/ 815340 h 3298244"/>
                <a:gd name="connsiteX104" fmla="*/ 1127760 w 1722120"/>
                <a:gd name="connsiteY104" fmla="*/ 830580 h 3298244"/>
                <a:gd name="connsiteX105" fmla="*/ 1104900 w 1722120"/>
                <a:gd name="connsiteY105" fmla="*/ 853440 h 3298244"/>
                <a:gd name="connsiteX106" fmla="*/ 1074420 w 1722120"/>
                <a:gd name="connsiteY106" fmla="*/ 899160 h 3298244"/>
                <a:gd name="connsiteX107" fmla="*/ 1051560 w 1722120"/>
                <a:gd name="connsiteY107" fmla="*/ 914400 h 3298244"/>
                <a:gd name="connsiteX108" fmla="*/ 1036320 w 1722120"/>
                <a:gd name="connsiteY108" fmla="*/ 937260 h 3298244"/>
                <a:gd name="connsiteX109" fmla="*/ 998220 w 1722120"/>
                <a:gd name="connsiteY109" fmla="*/ 982980 h 3298244"/>
                <a:gd name="connsiteX110" fmla="*/ 982980 w 1722120"/>
                <a:gd name="connsiteY110" fmla="*/ 1028700 h 3298244"/>
                <a:gd name="connsiteX111" fmla="*/ 967740 w 1722120"/>
                <a:gd name="connsiteY111" fmla="*/ 1059180 h 3298244"/>
                <a:gd name="connsiteX112" fmla="*/ 952500 w 1722120"/>
                <a:gd name="connsiteY112" fmla="*/ 1104900 h 3298244"/>
                <a:gd name="connsiteX113" fmla="*/ 929640 w 1722120"/>
                <a:gd name="connsiteY113" fmla="*/ 1150620 h 3298244"/>
                <a:gd name="connsiteX114" fmla="*/ 914400 w 1722120"/>
                <a:gd name="connsiteY114" fmla="*/ 1173480 h 3298244"/>
                <a:gd name="connsiteX115" fmla="*/ 922020 w 1722120"/>
                <a:gd name="connsiteY115" fmla="*/ 1203960 h 3298244"/>
                <a:gd name="connsiteX116" fmla="*/ 967740 w 1722120"/>
                <a:gd name="connsiteY116" fmla="*/ 1232535 h 3298244"/>
                <a:gd name="connsiteX117" fmla="*/ 982980 w 1722120"/>
                <a:gd name="connsiteY117" fmla="*/ 1325880 h 3298244"/>
                <a:gd name="connsiteX118" fmla="*/ 967740 w 1722120"/>
                <a:gd name="connsiteY118" fmla="*/ 1371600 h 3298244"/>
                <a:gd name="connsiteX119" fmla="*/ 937260 w 1722120"/>
                <a:gd name="connsiteY119" fmla="*/ 1417320 h 3298244"/>
                <a:gd name="connsiteX120" fmla="*/ 922020 w 1722120"/>
                <a:gd name="connsiteY120" fmla="*/ 1463040 h 3298244"/>
                <a:gd name="connsiteX121" fmla="*/ 891540 w 1722120"/>
                <a:gd name="connsiteY121" fmla="*/ 1508760 h 3298244"/>
                <a:gd name="connsiteX122" fmla="*/ 853440 w 1722120"/>
                <a:gd name="connsiteY122" fmla="*/ 1554480 h 3298244"/>
                <a:gd name="connsiteX123" fmla="*/ 845820 w 1722120"/>
                <a:gd name="connsiteY123" fmla="*/ 1584960 h 3298244"/>
                <a:gd name="connsiteX124" fmla="*/ 830580 w 1722120"/>
                <a:gd name="connsiteY124" fmla="*/ 1706880 h 3298244"/>
                <a:gd name="connsiteX125" fmla="*/ 815340 w 1722120"/>
                <a:gd name="connsiteY125" fmla="*/ 1729740 h 3298244"/>
                <a:gd name="connsiteX126" fmla="*/ 807720 w 1722120"/>
                <a:gd name="connsiteY126" fmla="*/ 1760220 h 3298244"/>
                <a:gd name="connsiteX127" fmla="*/ 796290 w 1722120"/>
                <a:gd name="connsiteY127" fmla="*/ 1935480 h 3298244"/>
                <a:gd name="connsiteX128" fmla="*/ 788670 w 1722120"/>
                <a:gd name="connsiteY128" fmla="*/ 2002155 h 3298244"/>
                <a:gd name="connsiteX129" fmla="*/ 788670 w 1722120"/>
                <a:gd name="connsiteY129" fmla="*/ 2114550 h 3298244"/>
                <a:gd name="connsiteX130" fmla="*/ 792480 w 1722120"/>
                <a:gd name="connsiteY130" fmla="*/ 2202180 h 3298244"/>
                <a:gd name="connsiteX131" fmla="*/ 815340 w 1722120"/>
                <a:gd name="connsiteY131" fmla="*/ 2541270 h 3298244"/>
                <a:gd name="connsiteX132" fmla="*/ 828675 w 1722120"/>
                <a:gd name="connsiteY132" fmla="*/ 2798445 h 3298244"/>
                <a:gd name="connsiteX133" fmla="*/ 828675 w 1722120"/>
                <a:gd name="connsiteY133" fmla="*/ 3055620 h 3298244"/>
                <a:gd name="connsiteX134" fmla="*/ 822960 w 1722120"/>
                <a:gd name="connsiteY134" fmla="*/ 3276600 h 3298244"/>
                <a:gd name="connsiteX135" fmla="*/ 662940 w 1722120"/>
                <a:gd name="connsiteY135" fmla="*/ 3289935 h 3298244"/>
                <a:gd name="connsiteX136" fmla="*/ 438150 w 1722120"/>
                <a:gd name="connsiteY136" fmla="*/ 3286125 h 3298244"/>
                <a:gd name="connsiteX137" fmla="*/ 308610 w 1722120"/>
                <a:gd name="connsiteY137" fmla="*/ 3280410 h 3298244"/>
                <a:gd name="connsiteX0" fmla="*/ 308610 w 1722120"/>
                <a:gd name="connsiteY0" fmla="*/ 3280410 h 3298244"/>
                <a:gd name="connsiteX1" fmla="*/ 300990 w 1722120"/>
                <a:gd name="connsiteY1" fmla="*/ 3219450 h 3298244"/>
                <a:gd name="connsiteX2" fmla="*/ 297180 w 1722120"/>
                <a:gd name="connsiteY2" fmla="*/ 3173730 h 3298244"/>
                <a:gd name="connsiteX3" fmla="*/ 291465 w 1722120"/>
                <a:gd name="connsiteY3" fmla="*/ 3095625 h 3298244"/>
                <a:gd name="connsiteX4" fmla="*/ 289560 w 1722120"/>
                <a:gd name="connsiteY4" fmla="*/ 3055620 h 3298244"/>
                <a:gd name="connsiteX5" fmla="*/ 278130 w 1722120"/>
                <a:gd name="connsiteY5" fmla="*/ 2947035 h 3298244"/>
                <a:gd name="connsiteX6" fmla="*/ 262890 w 1722120"/>
                <a:gd name="connsiteY6" fmla="*/ 2828925 h 3298244"/>
                <a:gd name="connsiteX7" fmla="*/ 251460 w 1722120"/>
                <a:gd name="connsiteY7" fmla="*/ 2747010 h 3298244"/>
                <a:gd name="connsiteX8" fmla="*/ 238125 w 1722120"/>
                <a:gd name="connsiteY8" fmla="*/ 2651760 h 3298244"/>
                <a:gd name="connsiteX9" fmla="*/ 234315 w 1722120"/>
                <a:gd name="connsiteY9" fmla="*/ 2560320 h 3298244"/>
                <a:gd name="connsiteX10" fmla="*/ 224790 w 1722120"/>
                <a:gd name="connsiteY10" fmla="*/ 2447925 h 3298244"/>
                <a:gd name="connsiteX11" fmla="*/ 207645 w 1722120"/>
                <a:gd name="connsiteY11" fmla="*/ 2244090 h 3298244"/>
                <a:gd name="connsiteX12" fmla="*/ 188595 w 1722120"/>
                <a:gd name="connsiteY12" fmla="*/ 2057400 h 3298244"/>
                <a:gd name="connsiteX13" fmla="*/ 179070 w 1722120"/>
                <a:gd name="connsiteY13" fmla="*/ 1844040 h 3298244"/>
                <a:gd name="connsiteX14" fmla="*/ 190500 w 1722120"/>
                <a:gd name="connsiteY14" fmla="*/ 1143000 h 3298244"/>
                <a:gd name="connsiteX15" fmla="*/ 182880 w 1722120"/>
                <a:gd name="connsiteY15" fmla="*/ 1120140 h 3298244"/>
                <a:gd name="connsiteX16" fmla="*/ 167640 w 1722120"/>
                <a:gd name="connsiteY16" fmla="*/ 1059180 h 3298244"/>
                <a:gd name="connsiteX17" fmla="*/ 160020 w 1722120"/>
                <a:gd name="connsiteY17" fmla="*/ 1036320 h 3298244"/>
                <a:gd name="connsiteX18" fmla="*/ 114300 w 1722120"/>
                <a:gd name="connsiteY18" fmla="*/ 990600 h 3298244"/>
                <a:gd name="connsiteX19" fmla="*/ 99060 w 1722120"/>
                <a:gd name="connsiteY19" fmla="*/ 967740 h 3298244"/>
                <a:gd name="connsiteX20" fmla="*/ 53340 w 1722120"/>
                <a:gd name="connsiteY20" fmla="*/ 922020 h 3298244"/>
                <a:gd name="connsiteX21" fmla="*/ 30480 w 1722120"/>
                <a:gd name="connsiteY21" fmla="*/ 876300 h 3298244"/>
                <a:gd name="connsiteX22" fmla="*/ 7620 w 1722120"/>
                <a:gd name="connsiteY22" fmla="*/ 830580 h 3298244"/>
                <a:gd name="connsiteX23" fmla="*/ 0 w 1722120"/>
                <a:gd name="connsiteY23" fmla="*/ 769620 h 3298244"/>
                <a:gd name="connsiteX24" fmla="*/ 15240 w 1722120"/>
                <a:gd name="connsiteY24" fmla="*/ 708660 h 3298244"/>
                <a:gd name="connsiteX25" fmla="*/ 30480 w 1722120"/>
                <a:gd name="connsiteY25" fmla="*/ 685800 h 3298244"/>
                <a:gd name="connsiteX26" fmla="*/ 53340 w 1722120"/>
                <a:gd name="connsiteY26" fmla="*/ 640080 h 3298244"/>
                <a:gd name="connsiteX27" fmla="*/ 68580 w 1722120"/>
                <a:gd name="connsiteY27" fmla="*/ 548640 h 3298244"/>
                <a:gd name="connsiteX28" fmla="*/ 76200 w 1722120"/>
                <a:gd name="connsiteY28" fmla="*/ 525780 h 3298244"/>
                <a:gd name="connsiteX29" fmla="*/ 91440 w 1722120"/>
                <a:gd name="connsiteY29" fmla="*/ 502920 h 3298244"/>
                <a:gd name="connsiteX30" fmla="*/ 99060 w 1722120"/>
                <a:gd name="connsiteY30" fmla="*/ 472440 h 3298244"/>
                <a:gd name="connsiteX31" fmla="*/ 160020 w 1722120"/>
                <a:gd name="connsiteY31" fmla="*/ 457200 h 3298244"/>
                <a:gd name="connsiteX32" fmla="*/ 167640 w 1722120"/>
                <a:gd name="connsiteY32" fmla="*/ 434340 h 3298244"/>
                <a:gd name="connsiteX33" fmla="*/ 175260 w 1722120"/>
                <a:gd name="connsiteY33" fmla="*/ 342900 h 3298244"/>
                <a:gd name="connsiteX34" fmla="*/ 220980 w 1722120"/>
                <a:gd name="connsiteY34" fmla="*/ 327660 h 3298244"/>
                <a:gd name="connsiteX35" fmla="*/ 243840 w 1722120"/>
                <a:gd name="connsiteY35" fmla="*/ 320040 h 3298244"/>
                <a:gd name="connsiteX36" fmla="*/ 266700 w 1722120"/>
                <a:gd name="connsiteY36" fmla="*/ 312420 h 3298244"/>
                <a:gd name="connsiteX37" fmla="*/ 289560 w 1722120"/>
                <a:gd name="connsiteY37" fmla="*/ 297180 h 3298244"/>
                <a:gd name="connsiteX38" fmla="*/ 335280 w 1722120"/>
                <a:gd name="connsiteY38" fmla="*/ 281940 h 3298244"/>
                <a:gd name="connsiteX39" fmla="*/ 358140 w 1722120"/>
                <a:gd name="connsiteY39" fmla="*/ 274320 h 3298244"/>
                <a:gd name="connsiteX40" fmla="*/ 381000 w 1722120"/>
                <a:gd name="connsiteY40" fmla="*/ 266700 h 3298244"/>
                <a:gd name="connsiteX41" fmla="*/ 403860 w 1722120"/>
                <a:gd name="connsiteY41" fmla="*/ 259080 h 3298244"/>
                <a:gd name="connsiteX42" fmla="*/ 434340 w 1722120"/>
                <a:gd name="connsiteY42" fmla="*/ 251460 h 3298244"/>
                <a:gd name="connsiteX43" fmla="*/ 510540 w 1722120"/>
                <a:gd name="connsiteY43" fmla="*/ 228600 h 3298244"/>
                <a:gd name="connsiteX44" fmla="*/ 533400 w 1722120"/>
                <a:gd name="connsiteY44" fmla="*/ 251460 h 3298244"/>
                <a:gd name="connsiteX45" fmla="*/ 563880 w 1722120"/>
                <a:gd name="connsiteY45" fmla="*/ 297180 h 3298244"/>
                <a:gd name="connsiteX46" fmla="*/ 556260 w 1722120"/>
                <a:gd name="connsiteY46" fmla="*/ 358140 h 3298244"/>
                <a:gd name="connsiteX47" fmla="*/ 548640 w 1722120"/>
                <a:gd name="connsiteY47" fmla="*/ 381000 h 3298244"/>
                <a:gd name="connsiteX48" fmla="*/ 556260 w 1722120"/>
                <a:gd name="connsiteY48" fmla="*/ 449580 h 3298244"/>
                <a:gd name="connsiteX49" fmla="*/ 670560 w 1722120"/>
                <a:gd name="connsiteY49" fmla="*/ 434340 h 3298244"/>
                <a:gd name="connsiteX50" fmla="*/ 701040 w 1722120"/>
                <a:gd name="connsiteY50" fmla="*/ 419100 h 3298244"/>
                <a:gd name="connsiteX51" fmla="*/ 746760 w 1722120"/>
                <a:gd name="connsiteY51" fmla="*/ 403860 h 3298244"/>
                <a:gd name="connsiteX52" fmla="*/ 792480 w 1722120"/>
                <a:gd name="connsiteY52" fmla="*/ 388620 h 3298244"/>
                <a:gd name="connsiteX53" fmla="*/ 815340 w 1722120"/>
                <a:gd name="connsiteY53" fmla="*/ 381000 h 3298244"/>
                <a:gd name="connsiteX54" fmla="*/ 822960 w 1722120"/>
                <a:gd name="connsiteY54" fmla="*/ 358140 h 3298244"/>
                <a:gd name="connsiteX55" fmla="*/ 845820 w 1722120"/>
                <a:gd name="connsiteY55" fmla="*/ 335280 h 3298244"/>
                <a:gd name="connsiteX56" fmla="*/ 861060 w 1722120"/>
                <a:gd name="connsiteY56" fmla="*/ 312420 h 3298244"/>
                <a:gd name="connsiteX57" fmla="*/ 838200 w 1722120"/>
                <a:gd name="connsiteY57" fmla="*/ 259080 h 3298244"/>
                <a:gd name="connsiteX58" fmla="*/ 815340 w 1722120"/>
                <a:gd name="connsiteY58" fmla="*/ 251460 h 3298244"/>
                <a:gd name="connsiteX59" fmla="*/ 838200 w 1722120"/>
                <a:gd name="connsiteY59" fmla="*/ 228600 h 3298244"/>
                <a:gd name="connsiteX60" fmla="*/ 853440 w 1722120"/>
                <a:gd name="connsiteY60" fmla="*/ 205740 h 3298244"/>
                <a:gd name="connsiteX61" fmla="*/ 876300 w 1722120"/>
                <a:gd name="connsiteY61" fmla="*/ 198120 h 3298244"/>
                <a:gd name="connsiteX62" fmla="*/ 929640 w 1722120"/>
                <a:gd name="connsiteY62" fmla="*/ 160020 h 3298244"/>
                <a:gd name="connsiteX63" fmla="*/ 952500 w 1722120"/>
                <a:gd name="connsiteY63" fmla="*/ 152400 h 3298244"/>
                <a:gd name="connsiteX64" fmla="*/ 990600 w 1722120"/>
                <a:gd name="connsiteY64" fmla="*/ 106680 h 3298244"/>
                <a:gd name="connsiteX65" fmla="*/ 1013460 w 1722120"/>
                <a:gd name="connsiteY65" fmla="*/ 99060 h 3298244"/>
                <a:gd name="connsiteX66" fmla="*/ 1036320 w 1722120"/>
                <a:gd name="connsiteY66" fmla="*/ 83820 h 3298244"/>
                <a:gd name="connsiteX67" fmla="*/ 1059180 w 1722120"/>
                <a:gd name="connsiteY67" fmla="*/ 76200 h 3298244"/>
                <a:gd name="connsiteX68" fmla="*/ 1082040 w 1722120"/>
                <a:gd name="connsiteY68" fmla="*/ 60960 h 3298244"/>
                <a:gd name="connsiteX69" fmla="*/ 1112520 w 1722120"/>
                <a:gd name="connsiteY69" fmla="*/ 53340 h 3298244"/>
                <a:gd name="connsiteX70" fmla="*/ 1158240 w 1722120"/>
                <a:gd name="connsiteY70" fmla="*/ 38100 h 3298244"/>
                <a:gd name="connsiteX71" fmla="*/ 1181100 w 1722120"/>
                <a:gd name="connsiteY71" fmla="*/ 15240 h 3298244"/>
                <a:gd name="connsiteX72" fmla="*/ 1264920 w 1722120"/>
                <a:gd name="connsiteY72" fmla="*/ 0 h 3298244"/>
                <a:gd name="connsiteX73" fmla="*/ 1363980 w 1722120"/>
                <a:gd name="connsiteY73" fmla="*/ 7620 h 3298244"/>
                <a:gd name="connsiteX74" fmla="*/ 1386840 w 1722120"/>
                <a:gd name="connsiteY74" fmla="*/ 22860 h 3298244"/>
                <a:gd name="connsiteX75" fmla="*/ 1409700 w 1722120"/>
                <a:gd name="connsiteY75" fmla="*/ 30480 h 3298244"/>
                <a:gd name="connsiteX76" fmla="*/ 1432560 w 1722120"/>
                <a:gd name="connsiteY76" fmla="*/ 45720 h 3298244"/>
                <a:gd name="connsiteX77" fmla="*/ 1485900 w 1722120"/>
                <a:gd name="connsiteY77" fmla="*/ 68580 h 3298244"/>
                <a:gd name="connsiteX78" fmla="*/ 1531620 w 1722120"/>
                <a:gd name="connsiteY78" fmla="*/ 91440 h 3298244"/>
                <a:gd name="connsiteX79" fmla="*/ 1554480 w 1722120"/>
                <a:gd name="connsiteY79" fmla="*/ 114300 h 3298244"/>
                <a:gd name="connsiteX80" fmla="*/ 1577340 w 1722120"/>
                <a:gd name="connsiteY80" fmla="*/ 129540 h 3298244"/>
                <a:gd name="connsiteX81" fmla="*/ 1615440 w 1722120"/>
                <a:gd name="connsiteY81" fmla="*/ 167640 h 3298244"/>
                <a:gd name="connsiteX82" fmla="*/ 1630680 w 1722120"/>
                <a:gd name="connsiteY82" fmla="*/ 190500 h 3298244"/>
                <a:gd name="connsiteX83" fmla="*/ 1638300 w 1722120"/>
                <a:gd name="connsiteY83" fmla="*/ 266700 h 3298244"/>
                <a:gd name="connsiteX84" fmla="*/ 1645920 w 1722120"/>
                <a:gd name="connsiteY84" fmla="*/ 297180 h 3298244"/>
                <a:gd name="connsiteX85" fmla="*/ 1668780 w 1722120"/>
                <a:gd name="connsiteY85" fmla="*/ 320040 h 3298244"/>
                <a:gd name="connsiteX86" fmla="*/ 1699260 w 1722120"/>
                <a:gd name="connsiteY86" fmla="*/ 365760 h 3298244"/>
                <a:gd name="connsiteX87" fmla="*/ 1714500 w 1722120"/>
                <a:gd name="connsiteY87" fmla="*/ 388620 h 3298244"/>
                <a:gd name="connsiteX88" fmla="*/ 1722120 w 1722120"/>
                <a:gd name="connsiteY88" fmla="*/ 411480 h 3298244"/>
                <a:gd name="connsiteX89" fmla="*/ 1699260 w 1722120"/>
                <a:gd name="connsiteY89" fmla="*/ 502920 h 3298244"/>
                <a:gd name="connsiteX90" fmla="*/ 1691640 w 1722120"/>
                <a:gd name="connsiteY90" fmla="*/ 525780 h 3298244"/>
                <a:gd name="connsiteX91" fmla="*/ 1684020 w 1722120"/>
                <a:gd name="connsiteY91" fmla="*/ 579120 h 3298244"/>
                <a:gd name="connsiteX92" fmla="*/ 1668780 w 1722120"/>
                <a:gd name="connsiteY92" fmla="*/ 624840 h 3298244"/>
                <a:gd name="connsiteX93" fmla="*/ 1661160 w 1722120"/>
                <a:gd name="connsiteY93" fmla="*/ 647700 h 3298244"/>
                <a:gd name="connsiteX94" fmla="*/ 1653540 w 1722120"/>
                <a:gd name="connsiteY94" fmla="*/ 670560 h 3298244"/>
                <a:gd name="connsiteX95" fmla="*/ 1615440 w 1722120"/>
                <a:gd name="connsiteY95" fmla="*/ 739140 h 3298244"/>
                <a:gd name="connsiteX96" fmla="*/ 1569720 w 1722120"/>
                <a:gd name="connsiteY96" fmla="*/ 762000 h 3298244"/>
                <a:gd name="connsiteX97" fmla="*/ 1470660 w 1722120"/>
                <a:gd name="connsiteY97" fmla="*/ 754380 h 3298244"/>
                <a:gd name="connsiteX98" fmla="*/ 1424940 w 1722120"/>
                <a:gd name="connsiteY98" fmla="*/ 739140 h 3298244"/>
                <a:gd name="connsiteX99" fmla="*/ 1394460 w 1722120"/>
                <a:gd name="connsiteY99" fmla="*/ 731520 h 3298244"/>
                <a:gd name="connsiteX100" fmla="*/ 1234440 w 1722120"/>
                <a:gd name="connsiteY100" fmla="*/ 739140 h 3298244"/>
                <a:gd name="connsiteX101" fmla="*/ 1219200 w 1722120"/>
                <a:gd name="connsiteY101" fmla="*/ 762000 h 3298244"/>
                <a:gd name="connsiteX102" fmla="*/ 1196340 w 1722120"/>
                <a:gd name="connsiteY102" fmla="*/ 784860 h 3298244"/>
                <a:gd name="connsiteX103" fmla="*/ 1150620 w 1722120"/>
                <a:gd name="connsiteY103" fmla="*/ 815340 h 3298244"/>
                <a:gd name="connsiteX104" fmla="*/ 1127760 w 1722120"/>
                <a:gd name="connsiteY104" fmla="*/ 830580 h 3298244"/>
                <a:gd name="connsiteX105" fmla="*/ 1104900 w 1722120"/>
                <a:gd name="connsiteY105" fmla="*/ 853440 h 3298244"/>
                <a:gd name="connsiteX106" fmla="*/ 1074420 w 1722120"/>
                <a:gd name="connsiteY106" fmla="*/ 899160 h 3298244"/>
                <a:gd name="connsiteX107" fmla="*/ 1051560 w 1722120"/>
                <a:gd name="connsiteY107" fmla="*/ 914400 h 3298244"/>
                <a:gd name="connsiteX108" fmla="*/ 1036320 w 1722120"/>
                <a:gd name="connsiteY108" fmla="*/ 937260 h 3298244"/>
                <a:gd name="connsiteX109" fmla="*/ 998220 w 1722120"/>
                <a:gd name="connsiteY109" fmla="*/ 982980 h 3298244"/>
                <a:gd name="connsiteX110" fmla="*/ 982980 w 1722120"/>
                <a:gd name="connsiteY110" fmla="*/ 1028700 h 3298244"/>
                <a:gd name="connsiteX111" fmla="*/ 967740 w 1722120"/>
                <a:gd name="connsiteY111" fmla="*/ 1059180 h 3298244"/>
                <a:gd name="connsiteX112" fmla="*/ 952500 w 1722120"/>
                <a:gd name="connsiteY112" fmla="*/ 1104900 h 3298244"/>
                <a:gd name="connsiteX113" fmla="*/ 929640 w 1722120"/>
                <a:gd name="connsiteY113" fmla="*/ 1150620 h 3298244"/>
                <a:gd name="connsiteX114" fmla="*/ 914400 w 1722120"/>
                <a:gd name="connsiteY114" fmla="*/ 1173480 h 3298244"/>
                <a:gd name="connsiteX115" fmla="*/ 922020 w 1722120"/>
                <a:gd name="connsiteY115" fmla="*/ 1203960 h 3298244"/>
                <a:gd name="connsiteX116" fmla="*/ 967740 w 1722120"/>
                <a:gd name="connsiteY116" fmla="*/ 1232535 h 3298244"/>
                <a:gd name="connsiteX117" fmla="*/ 982980 w 1722120"/>
                <a:gd name="connsiteY117" fmla="*/ 1325880 h 3298244"/>
                <a:gd name="connsiteX118" fmla="*/ 967740 w 1722120"/>
                <a:gd name="connsiteY118" fmla="*/ 1371600 h 3298244"/>
                <a:gd name="connsiteX119" fmla="*/ 937260 w 1722120"/>
                <a:gd name="connsiteY119" fmla="*/ 1417320 h 3298244"/>
                <a:gd name="connsiteX120" fmla="*/ 922020 w 1722120"/>
                <a:gd name="connsiteY120" fmla="*/ 1463040 h 3298244"/>
                <a:gd name="connsiteX121" fmla="*/ 891540 w 1722120"/>
                <a:gd name="connsiteY121" fmla="*/ 1508760 h 3298244"/>
                <a:gd name="connsiteX122" fmla="*/ 853440 w 1722120"/>
                <a:gd name="connsiteY122" fmla="*/ 1554480 h 3298244"/>
                <a:gd name="connsiteX123" fmla="*/ 845820 w 1722120"/>
                <a:gd name="connsiteY123" fmla="*/ 1584960 h 3298244"/>
                <a:gd name="connsiteX124" fmla="*/ 830580 w 1722120"/>
                <a:gd name="connsiteY124" fmla="*/ 1706880 h 3298244"/>
                <a:gd name="connsiteX125" fmla="*/ 815340 w 1722120"/>
                <a:gd name="connsiteY125" fmla="*/ 1729740 h 3298244"/>
                <a:gd name="connsiteX126" fmla="*/ 807720 w 1722120"/>
                <a:gd name="connsiteY126" fmla="*/ 1760220 h 3298244"/>
                <a:gd name="connsiteX127" fmla="*/ 796290 w 1722120"/>
                <a:gd name="connsiteY127" fmla="*/ 1935480 h 3298244"/>
                <a:gd name="connsiteX128" fmla="*/ 788670 w 1722120"/>
                <a:gd name="connsiteY128" fmla="*/ 2002155 h 3298244"/>
                <a:gd name="connsiteX129" fmla="*/ 788670 w 1722120"/>
                <a:gd name="connsiteY129" fmla="*/ 2114550 h 3298244"/>
                <a:gd name="connsiteX130" fmla="*/ 792480 w 1722120"/>
                <a:gd name="connsiteY130" fmla="*/ 2202180 h 3298244"/>
                <a:gd name="connsiteX131" fmla="*/ 815340 w 1722120"/>
                <a:gd name="connsiteY131" fmla="*/ 2541270 h 3298244"/>
                <a:gd name="connsiteX132" fmla="*/ 828675 w 1722120"/>
                <a:gd name="connsiteY132" fmla="*/ 2798445 h 3298244"/>
                <a:gd name="connsiteX133" fmla="*/ 828675 w 1722120"/>
                <a:gd name="connsiteY133" fmla="*/ 3055620 h 3298244"/>
                <a:gd name="connsiteX134" fmla="*/ 822960 w 1722120"/>
                <a:gd name="connsiteY134" fmla="*/ 3276600 h 3298244"/>
                <a:gd name="connsiteX135" fmla="*/ 662940 w 1722120"/>
                <a:gd name="connsiteY135" fmla="*/ 3289935 h 3298244"/>
                <a:gd name="connsiteX136" fmla="*/ 438150 w 1722120"/>
                <a:gd name="connsiteY136" fmla="*/ 3286125 h 3298244"/>
                <a:gd name="connsiteX137" fmla="*/ 308610 w 1722120"/>
                <a:gd name="connsiteY137" fmla="*/ 3280410 h 3298244"/>
                <a:gd name="connsiteX0" fmla="*/ 308610 w 1722120"/>
                <a:gd name="connsiteY0" fmla="*/ 3280410 h 3298244"/>
                <a:gd name="connsiteX1" fmla="*/ 300990 w 1722120"/>
                <a:gd name="connsiteY1" fmla="*/ 3219450 h 3298244"/>
                <a:gd name="connsiteX2" fmla="*/ 297180 w 1722120"/>
                <a:gd name="connsiteY2" fmla="*/ 3173730 h 3298244"/>
                <a:gd name="connsiteX3" fmla="*/ 291465 w 1722120"/>
                <a:gd name="connsiteY3" fmla="*/ 3095625 h 3298244"/>
                <a:gd name="connsiteX4" fmla="*/ 289560 w 1722120"/>
                <a:gd name="connsiteY4" fmla="*/ 3055620 h 3298244"/>
                <a:gd name="connsiteX5" fmla="*/ 278130 w 1722120"/>
                <a:gd name="connsiteY5" fmla="*/ 2947035 h 3298244"/>
                <a:gd name="connsiteX6" fmla="*/ 262890 w 1722120"/>
                <a:gd name="connsiteY6" fmla="*/ 2828925 h 3298244"/>
                <a:gd name="connsiteX7" fmla="*/ 251460 w 1722120"/>
                <a:gd name="connsiteY7" fmla="*/ 2747010 h 3298244"/>
                <a:gd name="connsiteX8" fmla="*/ 238125 w 1722120"/>
                <a:gd name="connsiteY8" fmla="*/ 2651760 h 3298244"/>
                <a:gd name="connsiteX9" fmla="*/ 234315 w 1722120"/>
                <a:gd name="connsiteY9" fmla="*/ 2560320 h 3298244"/>
                <a:gd name="connsiteX10" fmla="*/ 224790 w 1722120"/>
                <a:gd name="connsiteY10" fmla="*/ 2447925 h 3298244"/>
                <a:gd name="connsiteX11" fmla="*/ 207645 w 1722120"/>
                <a:gd name="connsiteY11" fmla="*/ 2244090 h 3298244"/>
                <a:gd name="connsiteX12" fmla="*/ 188595 w 1722120"/>
                <a:gd name="connsiteY12" fmla="*/ 2057400 h 3298244"/>
                <a:gd name="connsiteX13" fmla="*/ 179070 w 1722120"/>
                <a:gd name="connsiteY13" fmla="*/ 1844040 h 3298244"/>
                <a:gd name="connsiteX14" fmla="*/ 192405 w 1722120"/>
                <a:gd name="connsiteY14" fmla="*/ 1175385 h 3298244"/>
                <a:gd name="connsiteX15" fmla="*/ 182880 w 1722120"/>
                <a:gd name="connsiteY15" fmla="*/ 1120140 h 3298244"/>
                <a:gd name="connsiteX16" fmla="*/ 167640 w 1722120"/>
                <a:gd name="connsiteY16" fmla="*/ 1059180 h 3298244"/>
                <a:gd name="connsiteX17" fmla="*/ 160020 w 1722120"/>
                <a:gd name="connsiteY17" fmla="*/ 1036320 h 3298244"/>
                <a:gd name="connsiteX18" fmla="*/ 114300 w 1722120"/>
                <a:gd name="connsiteY18" fmla="*/ 990600 h 3298244"/>
                <a:gd name="connsiteX19" fmla="*/ 99060 w 1722120"/>
                <a:gd name="connsiteY19" fmla="*/ 967740 h 3298244"/>
                <a:gd name="connsiteX20" fmla="*/ 53340 w 1722120"/>
                <a:gd name="connsiteY20" fmla="*/ 922020 h 3298244"/>
                <a:gd name="connsiteX21" fmla="*/ 30480 w 1722120"/>
                <a:gd name="connsiteY21" fmla="*/ 876300 h 3298244"/>
                <a:gd name="connsiteX22" fmla="*/ 7620 w 1722120"/>
                <a:gd name="connsiteY22" fmla="*/ 830580 h 3298244"/>
                <a:gd name="connsiteX23" fmla="*/ 0 w 1722120"/>
                <a:gd name="connsiteY23" fmla="*/ 769620 h 3298244"/>
                <a:gd name="connsiteX24" fmla="*/ 15240 w 1722120"/>
                <a:gd name="connsiteY24" fmla="*/ 708660 h 3298244"/>
                <a:gd name="connsiteX25" fmla="*/ 30480 w 1722120"/>
                <a:gd name="connsiteY25" fmla="*/ 685800 h 3298244"/>
                <a:gd name="connsiteX26" fmla="*/ 53340 w 1722120"/>
                <a:gd name="connsiteY26" fmla="*/ 640080 h 3298244"/>
                <a:gd name="connsiteX27" fmla="*/ 68580 w 1722120"/>
                <a:gd name="connsiteY27" fmla="*/ 548640 h 3298244"/>
                <a:gd name="connsiteX28" fmla="*/ 76200 w 1722120"/>
                <a:gd name="connsiteY28" fmla="*/ 525780 h 3298244"/>
                <a:gd name="connsiteX29" fmla="*/ 91440 w 1722120"/>
                <a:gd name="connsiteY29" fmla="*/ 502920 h 3298244"/>
                <a:gd name="connsiteX30" fmla="*/ 99060 w 1722120"/>
                <a:gd name="connsiteY30" fmla="*/ 472440 h 3298244"/>
                <a:gd name="connsiteX31" fmla="*/ 160020 w 1722120"/>
                <a:gd name="connsiteY31" fmla="*/ 457200 h 3298244"/>
                <a:gd name="connsiteX32" fmla="*/ 167640 w 1722120"/>
                <a:gd name="connsiteY32" fmla="*/ 434340 h 3298244"/>
                <a:gd name="connsiteX33" fmla="*/ 175260 w 1722120"/>
                <a:gd name="connsiteY33" fmla="*/ 342900 h 3298244"/>
                <a:gd name="connsiteX34" fmla="*/ 220980 w 1722120"/>
                <a:gd name="connsiteY34" fmla="*/ 327660 h 3298244"/>
                <a:gd name="connsiteX35" fmla="*/ 243840 w 1722120"/>
                <a:gd name="connsiteY35" fmla="*/ 320040 h 3298244"/>
                <a:gd name="connsiteX36" fmla="*/ 266700 w 1722120"/>
                <a:gd name="connsiteY36" fmla="*/ 312420 h 3298244"/>
                <a:gd name="connsiteX37" fmla="*/ 289560 w 1722120"/>
                <a:gd name="connsiteY37" fmla="*/ 297180 h 3298244"/>
                <a:gd name="connsiteX38" fmla="*/ 335280 w 1722120"/>
                <a:gd name="connsiteY38" fmla="*/ 281940 h 3298244"/>
                <a:gd name="connsiteX39" fmla="*/ 358140 w 1722120"/>
                <a:gd name="connsiteY39" fmla="*/ 274320 h 3298244"/>
                <a:gd name="connsiteX40" fmla="*/ 381000 w 1722120"/>
                <a:gd name="connsiteY40" fmla="*/ 266700 h 3298244"/>
                <a:gd name="connsiteX41" fmla="*/ 403860 w 1722120"/>
                <a:gd name="connsiteY41" fmla="*/ 259080 h 3298244"/>
                <a:gd name="connsiteX42" fmla="*/ 434340 w 1722120"/>
                <a:gd name="connsiteY42" fmla="*/ 251460 h 3298244"/>
                <a:gd name="connsiteX43" fmla="*/ 510540 w 1722120"/>
                <a:gd name="connsiteY43" fmla="*/ 228600 h 3298244"/>
                <a:gd name="connsiteX44" fmla="*/ 533400 w 1722120"/>
                <a:gd name="connsiteY44" fmla="*/ 251460 h 3298244"/>
                <a:gd name="connsiteX45" fmla="*/ 563880 w 1722120"/>
                <a:gd name="connsiteY45" fmla="*/ 297180 h 3298244"/>
                <a:gd name="connsiteX46" fmla="*/ 556260 w 1722120"/>
                <a:gd name="connsiteY46" fmla="*/ 358140 h 3298244"/>
                <a:gd name="connsiteX47" fmla="*/ 548640 w 1722120"/>
                <a:gd name="connsiteY47" fmla="*/ 381000 h 3298244"/>
                <a:gd name="connsiteX48" fmla="*/ 556260 w 1722120"/>
                <a:gd name="connsiteY48" fmla="*/ 449580 h 3298244"/>
                <a:gd name="connsiteX49" fmla="*/ 670560 w 1722120"/>
                <a:gd name="connsiteY49" fmla="*/ 434340 h 3298244"/>
                <a:gd name="connsiteX50" fmla="*/ 701040 w 1722120"/>
                <a:gd name="connsiteY50" fmla="*/ 419100 h 3298244"/>
                <a:gd name="connsiteX51" fmla="*/ 746760 w 1722120"/>
                <a:gd name="connsiteY51" fmla="*/ 403860 h 3298244"/>
                <a:gd name="connsiteX52" fmla="*/ 792480 w 1722120"/>
                <a:gd name="connsiteY52" fmla="*/ 388620 h 3298244"/>
                <a:gd name="connsiteX53" fmla="*/ 815340 w 1722120"/>
                <a:gd name="connsiteY53" fmla="*/ 381000 h 3298244"/>
                <a:gd name="connsiteX54" fmla="*/ 822960 w 1722120"/>
                <a:gd name="connsiteY54" fmla="*/ 358140 h 3298244"/>
                <a:gd name="connsiteX55" fmla="*/ 845820 w 1722120"/>
                <a:gd name="connsiteY55" fmla="*/ 335280 h 3298244"/>
                <a:gd name="connsiteX56" fmla="*/ 861060 w 1722120"/>
                <a:gd name="connsiteY56" fmla="*/ 312420 h 3298244"/>
                <a:gd name="connsiteX57" fmla="*/ 838200 w 1722120"/>
                <a:gd name="connsiteY57" fmla="*/ 259080 h 3298244"/>
                <a:gd name="connsiteX58" fmla="*/ 815340 w 1722120"/>
                <a:gd name="connsiteY58" fmla="*/ 251460 h 3298244"/>
                <a:gd name="connsiteX59" fmla="*/ 838200 w 1722120"/>
                <a:gd name="connsiteY59" fmla="*/ 228600 h 3298244"/>
                <a:gd name="connsiteX60" fmla="*/ 853440 w 1722120"/>
                <a:gd name="connsiteY60" fmla="*/ 205740 h 3298244"/>
                <a:gd name="connsiteX61" fmla="*/ 876300 w 1722120"/>
                <a:gd name="connsiteY61" fmla="*/ 198120 h 3298244"/>
                <a:gd name="connsiteX62" fmla="*/ 929640 w 1722120"/>
                <a:gd name="connsiteY62" fmla="*/ 160020 h 3298244"/>
                <a:gd name="connsiteX63" fmla="*/ 952500 w 1722120"/>
                <a:gd name="connsiteY63" fmla="*/ 152400 h 3298244"/>
                <a:gd name="connsiteX64" fmla="*/ 990600 w 1722120"/>
                <a:gd name="connsiteY64" fmla="*/ 106680 h 3298244"/>
                <a:gd name="connsiteX65" fmla="*/ 1013460 w 1722120"/>
                <a:gd name="connsiteY65" fmla="*/ 99060 h 3298244"/>
                <a:gd name="connsiteX66" fmla="*/ 1036320 w 1722120"/>
                <a:gd name="connsiteY66" fmla="*/ 83820 h 3298244"/>
                <a:gd name="connsiteX67" fmla="*/ 1059180 w 1722120"/>
                <a:gd name="connsiteY67" fmla="*/ 76200 h 3298244"/>
                <a:gd name="connsiteX68" fmla="*/ 1082040 w 1722120"/>
                <a:gd name="connsiteY68" fmla="*/ 60960 h 3298244"/>
                <a:gd name="connsiteX69" fmla="*/ 1112520 w 1722120"/>
                <a:gd name="connsiteY69" fmla="*/ 53340 h 3298244"/>
                <a:gd name="connsiteX70" fmla="*/ 1158240 w 1722120"/>
                <a:gd name="connsiteY70" fmla="*/ 38100 h 3298244"/>
                <a:gd name="connsiteX71" fmla="*/ 1181100 w 1722120"/>
                <a:gd name="connsiteY71" fmla="*/ 15240 h 3298244"/>
                <a:gd name="connsiteX72" fmla="*/ 1264920 w 1722120"/>
                <a:gd name="connsiteY72" fmla="*/ 0 h 3298244"/>
                <a:gd name="connsiteX73" fmla="*/ 1363980 w 1722120"/>
                <a:gd name="connsiteY73" fmla="*/ 7620 h 3298244"/>
                <a:gd name="connsiteX74" fmla="*/ 1386840 w 1722120"/>
                <a:gd name="connsiteY74" fmla="*/ 22860 h 3298244"/>
                <a:gd name="connsiteX75" fmla="*/ 1409700 w 1722120"/>
                <a:gd name="connsiteY75" fmla="*/ 30480 h 3298244"/>
                <a:gd name="connsiteX76" fmla="*/ 1432560 w 1722120"/>
                <a:gd name="connsiteY76" fmla="*/ 45720 h 3298244"/>
                <a:gd name="connsiteX77" fmla="*/ 1485900 w 1722120"/>
                <a:gd name="connsiteY77" fmla="*/ 68580 h 3298244"/>
                <a:gd name="connsiteX78" fmla="*/ 1531620 w 1722120"/>
                <a:gd name="connsiteY78" fmla="*/ 91440 h 3298244"/>
                <a:gd name="connsiteX79" fmla="*/ 1554480 w 1722120"/>
                <a:gd name="connsiteY79" fmla="*/ 114300 h 3298244"/>
                <a:gd name="connsiteX80" fmla="*/ 1577340 w 1722120"/>
                <a:gd name="connsiteY80" fmla="*/ 129540 h 3298244"/>
                <a:gd name="connsiteX81" fmla="*/ 1615440 w 1722120"/>
                <a:gd name="connsiteY81" fmla="*/ 167640 h 3298244"/>
                <a:gd name="connsiteX82" fmla="*/ 1630680 w 1722120"/>
                <a:gd name="connsiteY82" fmla="*/ 190500 h 3298244"/>
                <a:gd name="connsiteX83" fmla="*/ 1638300 w 1722120"/>
                <a:gd name="connsiteY83" fmla="*/ 266700 h 3298244"/>
                <a:gd name="connsiteX84" fmla="*/ 1645920 w 1722120"/>
                <a:gd name="connsiteY84" fmla="*/ 297180 h 3298244"/>
                <a:gd name="connsiteX85" fmla="*/ 1668780 w 1722120"/>
                <a:gd name="connsiteY85" fmla="*/ 320040 h 3298244"/>
                <a:gd name="connsiteX86" fmla="*/ 1699260 w 1722120"/>
                <a:gd name="connsiteY86" fmla="*/ 365760 h 3298244"/>
                <a:gd name="connsiteX87" fmla="*/ 1714500 w 1722120"/>
                <a:gd name="connsiteY87" fmla="*/ 388620 h 3298244"/>
                <a:gd name="connsiteX88" fmla="*/ 1722120 w 1722120"/>
                <a:gd name="connsiteY88" fmla="*/ 411480 h 3298244"/>
                <a:gd name="connsiteX89" fmla="*/ 1699260 w 1722120"/>
                <a:gd name="connsiteY89" fmla="*/ 502920 h 3298244"/>
                <a:gd name="connsiteX90" fmla="*/ 1691640 w 1722120"/>
                <a:gd name="connsiteY90" fmla="*/ 525780 h 3298244"/>
                <a:gd name="connsiteX91" fmla="*/ 1684020 w 1722120"/>
                <a:gd name="connsiteY91" fmla="*/ 579120 h 3298244"/>
                <a:gd name="connsiteX92" fmla="*/ 1668780 w 1722120"/>
                <a:gd name="connsiteY92" fmla="*/ 624840 h 3298244"/>
                <a:gd name="connsiteX93" fmla="*/ 1661160 w 1722120"/>
                <a:gd name="connsiteY93" fmla="*/ 647700 h 3298244"/>
                <a:gd name="connsiteX94" fmla="*/ 1653540 w 1722120"/>
                <a:gd name="connsiteY94" fmla="*/ 670560 h 3298244"/>
                <a:gd name="connsiteX95" fmla="*/ 1615440 w 1722120"/>
                <a:gd name="connsiteY95" fmla="*/ 739140 h 3298244"/>
                <a:gd name="connsiteX96" fmla="*/ 1569720 w 1722120"/>
                <a:gd name="connsiteY96" fmla="*/ 762000 h 3298244"/>
                <a:gd name="connsiteX97" fmla="*/ 1470660 w 1722120"/>
                <a:gd name="connsiteY97" fmla="*/ 754380 h 3298244"/>
                <a:gd name="connsiteX98" fmla="*/ 1424940 w 1722120"/>
                <a:gd name="connsiteY98" fmla="*/ 739140 h 3298244"/>
                <a:gd name="connsiteX99" fmla="*/ 1394460 w 1722120"/>
                <a:gd name="connsiteY99" fmla="*/ 731520 h 3298244"/>
                <a:gd name="connsiteX100" fmla="*/ 1234440 w 1722120"/>
                <a:gd name="connsiteY100" fmla="*/ 739140 h 3298244"/>
                <a:gd name="connsiteX101" fmla="*/ 1219200 w 1722120"/>
                <a:gd name="connsiteY101" fmla="*/ 762000 h 3298244"/>
                <a:gd name="connsiteX102" fmla="*/ 1196340 w 1722120"/>
                <a:gd name="connsiteY102" fmla="*/ 784860 h 3298244"/>
                <a:gd name="connsiteX103" fmla="*/ 1150620 w 1722120"/>
                <a:gd name="connsiteY103" fmla="*/ 815340 h 3298244"/>
                <a:gd name="connsiteX104" fmla="*/ 1127760 w 1722120"/>
                <a:gd name="connsiteY104" fmla="*/ 830580 h 3298244"/>
                <a:gd name="connsiteX105" fmla="*/ 1104900 w 1722120"/>
                <a:gd name="connsiteY105" fmla="*/ 853440 h 3298244"/>
                <a:gd name="connsiteX106" fmla="*/ 1074420 w 1722120"/>
                <a:gd name="connsiteY106" fmla="*/ 899160 h 3298244"/>
                <a:gd name="connsiteX107" fmla="*/ 1051560 w 1722120"/>
                <a:gd name="connsiteY107" fmla="*/ 914400 h 3298244"/>
                <a:gd name="connsiteX108" fmla="*/ 1036320 w 1722120"/>
                <a:gd name="connsiteY108" fmla="*/ 937260 h 3298244"/>
                <a:gd name="connsiteX109" fmla="*/ 998220 w 1722120"/>
                <a:gd name="connsiteY109" fmla="*/ 982980 h 3298244"/>
                <a:gd name="connsiteX110" fmla="*/ 982980 w 1722120"/>
                <a:gd name="connsiteY110" fmla="*/ 1028700 h 3298244"/>
                <a:gd name="connsiteX111" fmla="*/ 967740 w 1722120"/>
                <a:gd name="connsiteY111" fmla="*/ 1059180 h 3298244"/>
                <a:gd name="connsiteX112" fmla="*/ 952500 w 1722120"/>
                <a:gd name="connsiteY112" fmla="*/ 1104900 h 3298244"/>
                <a:gd name="connsiteX113" fmla="*/ 929640 w 1722120"/>
                <a:gd name="connsiteY113" fmla="*/ 1150620 h 3298244"/>
                <a:gd name="connsiteX114" fmla="*/ 914400 w 1722120"/>
                <a:gd name="connsiteY114" fmla="*/ 1173480 h 3298244"/>
                <a:gd name="connsiteX115" fmla="*/ 922020 w 1722120"/>
                <a:gd name="connsiteY115" fmla="*/ 1203960 h 3298244"/>
                <a:gd name="connsiteX116" fmla="*/ 967740 w 1722120"/>
                <a:gd name="connsiteY116" fmla="*/ 1232535 h 3298244"/>
                <a:gd name="connsiteX117" fmla="*/ 982980 w 1722120"/>
                <a:gd name="connsiteY117" fmla="*/ 1325880 h 3298244"/>
                <a:gd name="connsiteX118" fmla="*/ 967740 w 1722120"/>
                <a:gd name="connsiteY118" fmla="*/ 1371600 h 3298244"/>
                <a:gd name="connsiteX119" fmla="*/ 937260 w 1722120"/>
                <a:gd name="connsiteY119" fmla="*/ 1417320 h 3298244"/>
                <a:gd name="connsiteX120" fmla="*/ 922020 w 1722120"/>
                <a:gd name="connsiteY120" fmla="*/ 1463040 h 3298244"/>
                <a:gd name="connsiteX121" fmla="*/ 891540 w 1722120"/>
                <a:gd name="connsiteY121" fmla="*/ 1508760 h 3298244"/>
                <a:gd name="connsiteX122" fmla="*/ 853440 w 1722120"/>
                <a:gd name="connsiteY122" fmla="*/ 1554480 h 3298244"/>
                <a:gd name="connsiteX123" fmla="*/ 845820 w 1722120"/>
                <a:gd name="connsiteY123" fmla="*/ 1584960 h 3298244"/>
                <a:gd name="connsiteX124" fmla="*/ 830580 w 1722120"/>
                <a:gd name="connsiteY124" fmla="*/ 1706880 h 3298244"/>
                <a:gd name="connsiteX125" fmla="*/ 815340 w 1722120"/>
                <a:gd name="connsiteY125" fmla="*/ 1729740 h 3298244"/>
                <a:gd name="connsiteX126" fmla="*/ 807720 w 1722120"/>
                <a:gd name="connsiteY126" fmla="*/ 1760220 h 3298244"/>
                <a:gd name="connsiteX127" fmla="*/ 796290 w 1722120"/>
                <a:gd name="connsiteY127" fmla="*/ 1935480 h 3298244"/>
                <a:gd name="connsiteX128" fmla="*/ 788670 w 1722120"/>
                <a:gd name="connsiteY128" fmla="*/ 2002155 h 3298244"/>
                <a:gd name="connsiteX129" fmla="*/ 788670 w 1722120"/>
                <a:gd name="connsiteY129" fmla="*/ 2114550 h 3298244"/>
                <a:gd name="connsiteX130" fmla="*/ 792480 w 1722120"/>
                <a:gd name="connsiteY130" fmla="*/ 2202180 h 3298244"/>
                <a:gd name="connsiteX131" fmla="*/ 815340 w 1722120"/>
                <a:gd name="connsiteY131" fmla="*/ 2541270 h 3298244"/>
                <a:gd name="connsiteX132" fmla="*/ 828675 w 1722120"/>
                <a:gd name="connsiteY132" fmla="*/ 2798445 h 3298244"/>
                <a:gd name="connsiteX133" fmla="*/ 828675 w 1722120"/>
                <a:gd name="connsiteY133" fmla="*/ 3055620 h 3298244"/>
                <a:gd name="connsiteX134" fmla="*/ 822960 w 1722120"/>
                <a:gd name="connsiteY134" fmla="*/ 3276600 h 3298244"/>
                <a:gd name="connsiteX135" fmla="*/ 662940 w 1722120"/>
                <a:gd name="connsiteY135" fmla="*/ 3289935 h 3298244"/>
                <a:gd name="connsiteX136" fmla="*/ 438150 w 1722120"/>
                <a:gd name="connsiteY136" fmla="*/ 3286125 h 3298244"/>
                <a:gd name="connsiteX137" fmla="*/ 308610 w 1722120"/>
                <a:gd name="connsiteY137" fmla="*/ 3280410 h 3298244"/>
                <a:gd name="connsiteX0" fmla="*/ 308610 w 1722120"/>
                <a:gd name="connsiteY0" fmla="*/ 3280410 h 3298244"/>
                <a:gd name="connsiteX1" fmla="*/ 300990 w 1722120"/>
                <a:gd name="connsiteY1" fmla="*/ 3219450 h 3298244"/>
                <a:gd name="connsiteX2" fmla="*/ 297180 w 1722120"/>
                <a:gd name="connsiteY2" fmla="*/ 3173730 h 3298244"/>
                <a:gd name="connsiteX3" fmla="*/ 291465 w 1722120"/>
                <a:gd name="connsiteY3" fmla="*/ 3095625 h 3298244"/>
                <a:gd name="connsiteX4" fmla="*/ 289560 w 1722120"/>
                <a:gd name="connsiteY4" fmla="*/ 3055620 h 3298244"/>
                <a:gd name="connsiteX5" fmla="*/ 278130 w 1722120"/>
                <a:gd name="connsiteY5" fmla="*/ 2947035 h 3298244"/>
                <a:gd name="connsiteX6" fmla="*/ 262890 w 1722120"/>
                <a:gd name="connsiteY6" fmla="*/ 2828925 h 3298244"/>
                <a:gd name="connsiteX7" fmla="*/ 251460 w 1722120"/>
                <a:gd name="connsiteY7" fmla="*/ 2747010 h 3298244"/>
                <a:gd name="connsiteX8" fmla="*/ 238125 w 1722120"/>
                <a:gd name="connsiteY8" fmla="*/ 2651760 h 3298244"/>
                <a:gd name="connsiteX9" fmla="*/ 234315 w 1722120"/>
                <a:gd name="connsiteY9" fmla="*/ 2560320 h 3298244"/>
                <a:gd name="connsiteX10" fmla="*/ 224790 w 1722120"/>
                <a:gd name="connsiteY10" fmla="*/ 2447925 h 3298244"/>
                <a:gd name="connsiteX11" fmla="*/ 207645 w 1722120"/>
                <a:gd name="connsiteY11" fmla="*/ 2244090 h 3298244"/>
                <a:gd name="connsiteX12" fmla="*/ 188595 w 1722120"/>
                <a:gd name="connsiteY12" fmla="*/ 2057400 h 3298244"/>
                <a:gd name="connsiteX13" fmla="*/ 179070 w 1722120"/>
                <a:gd name="connsiteY13" fmla="*/ 1844040 h 3298244"/>
                <a:gd name="connsiteX14" fmla="*/ 192405 w 1722120"/>
                <a:gd name="connsiteY14" fmla="*/ 1175385 h 3298244"/>
                <a:gd name="connsiteX15" fmla="*/ 182880 w 1722120"/>
                <a:gd name="connsiteY15" fmla="*/ 1120140 h 3298244"/>
                <a:gd name="connsiteX16" fmla="*/ 179070 w 1722120"/>
                <a:gd name="connsiteY16" fmla="*/ 1074420 h 3298244"/>
                <a:gd name="connsiteX17" fmla="*/ 160020 w 1722120"/>
                <a:gd name="connsiteY17" fmla="*/ 1036320 h 3298244"/>
                <a:gd name="connsiteX18" fmla="*/ 114300 w 1722120"/>
                <a:gd name="connsiteY18" fmla="*/ 990600 h 3298244"/>
                <a:gd name="connsiteX19" fmla="*/ 99060 w 1722120"/>
                <a:gd name="connsiteY19" fmla="*/ 967740 h 3298244"/>
                <a:gd name="connsiteX20" fmla="*/ 53340 w 1722120"/>
                <a:gd name="connsiteY20" fmla="*/ 922020 h 3298244"/>
                <a:gd name="connsiteX21" fmla="*/ 30480 w 1722120"/>
                <a:gd name="connsiteY21" fmla="*/ 876300 h 3298244"/>
                <a:gd name="connsiteX22" fmla="*/ 7620 w 1722120"/>
                <a:gd name="connsiteY22" fmla="*/ 830580 h 3298244"/>
                <a:gd name="connsiteX23" fmla="*/ 0 w 1722120"/>
                <a:gd name="connsiteY23" fmla="*/ 769620 h 3298244"/>
                <a:gd name="connsiteX24" fmla="*/ 15240 w 1722120"/>
                <a:gd name="connsiteY24" fmla="*/ 708660 h 3298244"/>
                <a:gd name="connsiteX25" fmla="*/ 30480 w 1722120"/>
                <a:gd name="connsiteY25" fmla="*/ 685800 h 3298244"/>
                <a:gd name="connsiteX26" fmla="*/ 53340 w 1722120"/>
                <a:gd name="connsiteY26" fmla="*/ 640080 h 3298244"/>
                <a:gd name="connsiteX27" fmla="*/ 68580 w 1722120"/>
                <a:gd name="connsiteY27" fmla="*/ 548640 h 3298244"/>
                <a:gd name="connsiteX28" fmla="*/ 76200 w 1722120"/>
                <a:gd name="connsiteY28" fmla="*/ 525780 h 3298244"/>
                <a:gd name="connsiteX29" fmla="*/ 91440 w 1722120"/>
                <a:gd name="connsiteY29" fmla="*/ 502920 h 3298244"/>
                <a:gd name="connsiteX30" fmla="*/ 99060 w 1722120"/>
                <a:gd name="connsiteY30" fmla="*/ 472440 h 3298244"/>
                <a:gd name="connsiteX31" fmla="*/ 160020 w 1722120"/>
                <a:gd name="connsiteY31" fmla="*/ 457200 h 3298244"/>
                <a:gd name="connsiteX32" fmla="*/ 167640 w 1722120"/>
                <a:gd name="connsiteY32" fmla="*/ 434340 h 3298244"/>
                <a:gd name="connsiteX33" fmla="*/ 175260 w 1722120"/>
                <a:gd name="connsiteY33" fmla="*/ 342900 h 3298244"/>
                <a:gd name="connsiteX34" fmla="*/ 220980 w 1722120"/>
                <a:gd name="connsiteY34" fmla="*/ 327660 h 3298244"/>
                <a:gd name="connsiteX35" fmla="*/ 243840 w 1722120"/>
                <a:gd name="connsiteY35" fmla="*/ 320040 h 3298244"/>
                <a:gd name="connsiteX36" fmla="*/ 266700 w 1722120"/>
                <a:gd name="connsiteY36" fmla="*/ 312420 h 3298244"/>
                <a:gd name="connsiteX37" fmla="*/ 289560 w 1722120"/>
                <a:gd name="connsiteY37" fmla="*/ 297180 h 3298244"/>
                <a:gd name="connsiteX38" fmla="*/ 335280 w 1722120"/>
                <a:gd name="connsiteY38" fmla="*/ 281940 h 3298244"/>
                <a:gd name="connsiteX39" fmla="*/ 358140 w 1722120"/>
                <a:gd name="connsiteY39" fmla="*/ 274320 h 3298244"/>
                <a:gd name="connsiteX40" fmla="*/ 381000 w 1722120"/>
                <a:gd name="connsiteY40" fmla="*/ 266700 h 3298244"/>
                <a:gd name="connsiteX41" fmla="*/ 403860 w 1722120"/>
                <a:gd name="connsiteY41" fmla="*/ 259080 h 3298244"/>
                <a:gd name="connsiteX42" fmla="*/ 434340 w 1722120"/>
                <a:gd name="connsiteY42" fmla="*/ 251460 h 3298244"/>
                <a:gd name="connsiteX43" fmla="*/ 510540 w 1722120"/>
                <a:gd name="connsiteY43" fmla="*/ 228600 h 3298244"/>
                <a:gd name="connsiteX44" fmla="*/ 533400 w 1722120"/>
                <a:gd name="connsiteY44" fmla="*/ 251460 h 3298244"/>
                <a:gd name="connsiteX45" fmla="*/ 563880 w 1722120"/>
                <a:gd name="connsiteY45" fmla="*/ 297180 h 3298244"/>
                <a:gd name="connsiteX46" fmla="*/ 556260 w 1722120"/>
                <a:gd name="connsiteY46" fmla="*/ 358140 h 3298244"/>
                <a:gd name="connsiteX47" fmla="*/ 548640 w 1722120"/>
                <a:gd name="connsiteY47" fmla="*/ 381000 h 3298244"/>
                <a:gd name="connsiteX48" fmla="*/ 556260 w 1722120"/>
                <a:gd name="connsiteY48" fmla="*/ 449580 h 3298244"/>
                <a:gd name="connsiteX49" fmla="*/ 670560 w 1722120"/>
                <a:gd name="connsiteY49" fmla="*/ 434340 h 3298244"/>
                <a:gd name="connsiteX50" fmla="*/ 701040 w 1722120"/>
                <a:gd name="connsiteY50" fmla="*/ 419100 h 3298244"/>
                <a:gd name="connsiteX51" fmla="*/ 746760 w 1722120"/>
                <a:gd name="connsiteY51" fmla="*/ 403860 h 3298244"/>
                <a:gd name="connsiteX52" fmla="*/ 792480 w 1722120"/>
                <a:gd name="connsiteY52" fmla="*/ 388620 h 3298244"/>
                <a:gd name="connsiteX53" fmla="*/ 815340 w 1722120"/>
                <a:gd name="connsiteY53" fmla="*/ 381000 h 3298244"/>
                <a:gd name="connsiteX54" fmla="*/ 822960 w 1722120"/>
                <a:gd name="connsiteY54" fmla="*/ 358140 h 3298244"/>
                <a:gd name="connsiteX55" fmla="*/ 845820 w 1722120"/>
                <a:gd name="connsiteY55" fmla="*/ 335280 h 3298244"/>
                <a:gd name="connsiteX56" fmla="*/ 861060 w 1722120"/>
                <a:gd name="connsiteY56" fmla="*/ 312420 h 3298244"/>
                <a:gd name="connsiteX57" fmla="*/ 838200 w 1722120"/>
                <a:gd name="connsiteY57" fmla="*/ 259080 h 3298244"/>
                <a:gd name="connsiteX58" fmla="*/ 815340 w 1722120"/>
                <a:gd name="connsiteY58" fmla="*/ 251460 h 3298244"/>
                <a:gd name="connsiteX59" fmla="*/ 838200 w 1722120"/>
                <a:gd name="connsiteY59" fmla="*/ 228600 h 3298244"/>
                <a:gd name="connsiteX60" fmla="*/ 853440 w 1722120"/>
                <a:gd name="connsiteY60" fmla="*/ 205740 h 3298244"/>
                <a:gd name="connsiteX61" fmla="*/ 876300 w 1722120"/>
                <a:gd name="connsiteY61" fmla="*/ 198120 h 3298244"/>
                <a:gd name="connsiteX62" fmla="*/ 929640 w 1722120"/>
                <a:gd name="connsiteY62" fmla="*/ 160020 h 3298244"/>
                <a:gd name="connsiteX63" fmla="*/ 952500 w 1722120"/>
                <a:gd name="connsiteY63" fmla="*/ 152400 h 3298244"/>
                <a:gd name="connsiteX64" fmla="*/ 990600 w 1722120"/>
                <a:gd name="connsiteY64" fmla="*/ 106680 h 3298244"/>
                <a:gd name="connsiteX65" fmla="*/ 1013460 w 1722120"/>
                <a:gd name="connsiteY65" fmla="*/ 99060 h 3298244"/>
                <a:gd name="connsiteX66" fmla="*/ 1036320 w 1722120"/>
                <a:gd name="connsiteY66" fmla="*/ 83820 h 3298244"/>
                <a:gd name="connsiteX67" fmla="*/ 1059180 w 1722120"/>
                <a:gd name="connsiteY67" fmla="*/ 76200 h 3298244"/>
                <a:gd name="connsiteX68" fmla="*/ 1082040 w 1722120"/>
                <a:gd name="connsiteY68" fmla="*/ 60960 h 3298244"/>
                <a:gd name="connsiteX69" fmla="*/ 1112520 w 1722120"/>
                <a:gd name="connsiteY69" fmla="*/ 53340 h 3298244"/>
                <a:gd name="connsiteX70" fmla="*/ 1158240 w 1722120"/>
                <a:gd name="connsiteY70" fmla="*/ 38100 h 3298244"/>
                <a:gd name="connsiteX71" fmla="*/ 1181100 w 1722120"/>
                <a:gd name="connsiteY71" fmla="*/ 15240 h 3298244"/>
                <a:gd name="connsiteX72" fmla="*/ 1264920 w 1722120"/>
                <a:gd name="connsiteY72" fmla="*/ 0 h 3298244"/>
                <a:gd name="connsiteX73" fmla="*/ 1363980 w 1722120"/>
                <a:gd name="connsiteY73" fmla="*/ 7620 h 3298244"/>
                <a:gd name="connsiteX74" fmla="*/ 1386840 w 1722120"/>
                <a:gd name="connsiteY74" fmla="*/ 22860 h 3298244"/>
                <a:gd name="connsiteX75" fmla="*/ 1409700 w 1722120"/>
                <a:gd name="connsiteY75" fmla="*/ 30480 h 3298244"/>
                <a:gd name="connsiteX76" fmla="*/ 1432560 w 1722120"/>
                <a:gd name="connsiteY76" fmla="*/ 45720 h 3298244"/>
                <a:gd name="connsiteX77" fmla="*/ 1485900 w 1722120"/>
                <a:gd name="connsiteY77" fmla="*/ 68580 h 3298244"/>
                <a:gd name="connsiteX78" fmla="*/ 1531620 w 1722120"/>
                <a:gd name="connsiteY78" fmla="*/ 91440 h 3298244"/>
                <a:gd name="connsiteX79" fmla="*/ 1554480 w 1722120"/>
                <a:gd name="connsiteY79" fmla="*/ 114300 h 3298244"/>
                <a:gd name="connsiteX80" fmla="*/ 1577340 w 1722120"/>
                <a:gd name="connsiteY80" fmla="*/ 129540 h 3298244"/>
                <a:gd name="connsiteX81" fmla="*/ 1615440 w 1722120"/>
                <a:gd name="connsiteY81" fmla="*/ 167640 h 3298244"/>
                <a:gd name="connsiteX82" fmla="*/ 1630680 w 1722120"/>
                <a:gd name="connsiteY82" fmla="*/ 190500 h 3298244"/>
                <a:gd name="connsiteX83" fmla="*/ 1638300 w 1722120"/>
                <a:gd name="connsiteY83" fmla="*/ 266700 h 3298244"/>
                <a:gd name="connsiteX84" fmla="*/ 1645920 w 1722120"/>
                <a:gd name="connsiteY84" fmla="*/ 297180 h 3298244"/>
                <a:gd name="connsiteX85" fmla="*/ 1668780 w 1722120"/>
                <a:gd name="connsiteY85" fmla="*/ 320040 h 3298244"/>
                <a:gd name="connsiteX86" fmla="*/ 1699260 w 1722120"/>
                <a:gd name="connsiteY86" fmla="*/ 365760 h 3298244"/>
                <a:gd name="connsiteX87" fmla="*/ 1714500 w 1722120"/>
                <a:gd name="connsiteY87" fmla="*/ 388620 h 3298244"/>
                <a:gd name="connsiteX88" fmla="*/ 1722120 w 1722120"/>
                <a:gd name="connsiteY88" fmla="*/ 411480 h 3298244"/>
                <a:gd name="connsiteX89" fmla="*/ 1699260 w 1722120"/>
                <a:gd name="connsiteY89" fmla="*/ 502920 h 3298244"/>
                <a:gd name="connsiteX90" fmla="*/ 1691640 w 1722120"/>
                <a:gd name="connsiteY90" fmla="*/ 525780 h 3298244"/>
                <a:gd name="connsiteX91" fmla="*/ 1684020 w 1722120"/>
                <a:gd name="connsiteY91" fmla="*/ 579120 h 3298244"/>
                <a:gd name="connsiteX92" fmla="*/ 1668780 w 1722120"/>
                <a:gd name="connsiteY92" fmla="*/ 624840 h 3298244"/>
                <a:gd name="connsiteX93" fmla="*/ 1661160 w 1722120"/>
                <a:gd name="connsiteY93" fmla="*/ 647700 h 3298244"/>
                <a:gd name="connsiteX94" fmla="*/ 1653540 w 1722120"/>
                <a:gd name="connsiteY94" fmla="*/ 670560 h 3298244"/>
                <a:gd name="connsiteX95" fmla="*/ 1615440 w 1722120"/>
                <a:gd name="connsiteY95" fmla="*/ 739140 h 3298244"/>
                <a:gd name="connsiteX96" fmla="*/ 1569720 w 1722120"/>
                <a:gd name="connsiteY96" fmla="*/ 762000 h 3298244"/>
                <a:gd name="connsiteX97" fmla="*/ 1470660 w 1722120"/>
                <a:gd name="connsiteY97" fmla="*/ 754380 h 3298244"/>
                <a:gd name="connsiteX98" fmla="*/ 1424940 w 1722120"/>
                <a:gd name="connsiteY98" fmla="*/ 739140 h 3298244"/>
                <a:gd name="connsiteX99" fmla="*/ 1394460 w 1722120"/>
                <a:gd name="connsiteY99" fmla="*/ 731520 h 3298244"/>
                <a:gd name="connsiteX100" fmla="*/ 1234440 w 1722120"/>
                <a:gd name="connsiteY100" fmla="*/ 739140 h 3298244"/>
                <a:gd name="connsiteX101" fmla="*/ 1219200 w 1722120"/>
                <a:gd name="connsiteY101" fmla="*/ 762000 h 3298244"/>
                <a:gd name="connsiteX102" fmla="*/ 1196340 w 1722120"/>
                <a:gd name="connsiteY102" fmla="*/ 784860 h 3298244"/>
                <a:gd name="connsiteX103" fmla="*/ 1150620 w 1722120"/>
                <a:gd name="connsiteY103" fmla="*/ 815340 h 3298244"/>
                <a:gd name="connsiteX104" fmla="*/ 1127760 w 1722120"/>
                <a:gd name="connsiteY104" fmla="*/ 830580 h 3298244"/>
                <a:gd name="connsiteX105" fmla="*/ 1104900 w 1722120"/>
                <a:gd name="connsiteY105" fmla="*/ 853440 h 3298244"/>
                <a:gd name="connsiteX106" fmla="*/ 1074420 w 1722120"/>
                <a:gd name="connsiteY106" fmla="*/ 899160 h 3298244"/>
                <a:gd name="connsiteX107" fmla="*/ 1051560 w 1722120"/>
                <a:gd name="connsiteY107" fmla="*/ 914400 h 3298244"/>
                <a:gd name="connsiteX108" fmla="*/ 1036320 w 1722120"/>
                <a:gd name="connsiteY108" fmla="*/ 937260 h 3298244"/>
                <a:gd name="connsiteX109" fmla="*/ 998220 w 1722120"/>
                <a:gd name="connsiteY109" fmla="*/ 982980 h 3298244"/>
                <a:gd name="connsiteX110" fmla="*/ 982980 w 1722120"/>
                <a:gd name="connsiteY110" fmla="*/ 1028700 h 3298244"/>
                <a:gd name="connsiteX111" fmla="*/ 967740 w 1722120"/>
                <a:gd name="connsiteY111" fmla="*/ 1059180 h 3298244"/>
                <a:gd name="connsiteX112" fmla="*/ 952500 w 1722120"/>
                <a:gd name="connsiteY112" fmla="*/ 1104900 h 3298244"/>
                <a:gd name="connsiteX113" fmla="*/ 929640 w 1722120"/>
                <a:gd name="connsiteY113" fmla="*/ 1150620 h 3298244"/>
                <a:gd name="connsiteX114" fmla="*/ 914400 w 1722120"/>
                <a:gd name="connsiteY114" fmla="*/ 1173480 h 3298244"/>
                <a:gd name="connsiteX115" fmla="*/ 922020 w 1722120"/>
                <a:gd name="connsiteY115" fmla="*/ 1203960 h 3298244"/>
                <a:gd name="connsiteX116" fmla="*/ 967740 w 1722120"/>
                <a:gd name="connsiteY116" fmla="*/ 1232535 h 3298244"/>
                <a:gd name="connsiteX117" fmla="*/ 982980 w 1722120"/>
                <a:gd name="connsiteY117" fmla="*/ 1325880 h 3298244"/>
                <a:gd name="connsiteX118" fmla="*/ 967740 w 1722120"/>
                <a:gd name="connsiteY118" fmla="*/ 1371600 h 3298244"/>
                <a:gd name="connsiteX119" fmla="*/ 937260 w 1722120"/>
                <a:gd name="connsiteY119" fmla="*/ 1417320 h 3298244"/>
                <a:gd name="connsiteX120" fmla="*/ 922020 w 1722120"/>
                <a:gd name="connsiteY120" fmla="*/ 1463040 h 3298244"/>
                <a:gd name="connsiteX121" fmla="*/ 891540 w 1722120"/>
                <a:gd name="connsiteY121" fmla="*/ 1508760 h 3298244"/>
                <a:gd name="connsiteX122" fmla="*/ 853440 w 1722120"/>
                <a:gd name="connsiteY122" fmla="*/ 1554480 h 3298244"/>
                <a:gd name="connsiteX123" fmla="*/ 845820 w 1722120"/>
                <a:gd name="connsiteY123" fmla="*/ 1584960 h 3298244"/>
                <a:gd name="connsiteX124" fmla="*/ 830580 w 1722120"/>
                <a:gd name="connsiteY124" fmla="*/ 1706880 h 3298244"/>
                <a:gd name="connsiteX125" fmla="*/ 815340 w 1722120"/>
                <a:gd name="connsiteY125" fmla="*/ 1729740 h 3298244"/>
                <a:gd name="connsiteX126" fmla="*/ 807720 w 1722120"/>
                <a:gd name="connsiteY126" fmla="*/ 1760220 h 3298244"/>
                <a:gd name="connsiteX127" fmla="*/ 796290 w 1722120"/>
                <a:gd name="connsiteY127" fmla="*/ 1935480 h 3298244"/>
                <a:gd name="connsiteX128" fmla="*/ 788670 w 1722120"/>
                <a:gd name="connsiteY128" fmla="*/ 2002155 h 3298244"/>
                <a:gd name="connsiteX129" fmla="*/ 788670 w 1722120"/>
                <a:gd name="connsiteY129" fmla="*/ 2114550 h 3298244"/>
                <a:gd name="connsiteX130" fmla="*/ 792480 w 1722120"/>
                <a:gd name="connsiteY130" fmla="*/ 2202180 h 3298244"/>
                <a:gd name="connsiteX131" fmla="*/ 815340 w 1722120"/>
                <a:gd name="connsiteY131" fmla="*/ 2541270 h 3298244"/>
                <a:gd name="connsiteX132" fmla="*/ 828675 w 1722120"/>
                <a:gd name="connsiteY132" fmla="*/ 2798445 h 3298244"/>
                <a:gd name="connsiteX133" fmla="*/ 828675 w 1722120"/>
                <a:gd name="connsiteY133" fmla="*/ 3055620 h 3298244"/>
                <a:gd name="connsiteX134" fmla="*/ 822960 w 1722120"/>
                <a:gd name="connsiteY134" fmla="*/ 3276600 h 3298244"/>
                <a:gd name="connsiteX135" fmla="*/ 662940 w 1722120"/>
                <a:gd name="connsiteY135" fmla="*/ 3289935 h 3298244"/>
                <a:gd name="connsiteX136" fmla="*/ 438150 w 1722120"/>
                <a:gd name="connsiteY136" fmla="*/ 3286125 h 3298244"/>
                <a:gd name="connsiteX137" fmla="*/ 308610 w 1722120"/>
                <a:gd name="connsiteY137" fmla="*/ 3280410 h 3298244"/>
                <a:gd name="connsiteX0" fmla="*/ 308610 w 1722120"/>
                <a:gd name="connsiteY0" fmla="*/ 3280410 h 3298244"/>
                <a:gd name="connsiteX1" fmla="*/ 300990 w 1722120"/>
                <a:gd name="connsiteY1" fmla="*/ 3219450 h 3298244"/>
                <a:gd name="connsiteX2" fmla="*/ 297180 w 1722120"/>
                <a:gd name="connsiteY2" fmla="*/ 3173730 h 3298244"/>
                <a:gd name="connsiteX3" fmla="*/ 291465 w 1722120"/>
                <a:gd name="connsiteY3" fmla="*/ 3095625 h 3298244"/>
                <a:gd name="connsiteX4" fmla="*/ 289560 w 1722120"/>
                <a:gd name="connsiteY4" fmla="*/ 3055620 h 3298244"/>
                <a:gd name="connsiteX5" fmla="*/ 278130 w 1722120"/>
                <a:gd name="connsiteY5" fmla="*/ 2947035 h 3298244"/>
                <a:gd name="connsiteX6" fmla="*/ 262890 w 1722120"/>
                <a:gd name="connsiteY6" fmla="*/ 2828925 h 3298244"/>
                <a:gd name="connsiteX7" fmla="*/ 251460 w 1722120"/>
                <a:gd name="connsiteY7" fmla="*/ 2747010 h 3298244"/>
                <a:gd name="connsiteX8" fmla="*/ 238125 w 1722120"/>
                <a:gd name="connsiteY8" fmla="*/ 2651760 h 3298244"/>
                <a:gd name="connsiteX9" fmla="*/ 234315 w 1722120"/>
                <a:gd name="connsiteY9" fmla="*/ 2560320 h 3298244"/>
                <a:gd name="connsiteX10" fmla="*/ 224790 w 1722120"/>
                <a:gd name="connsiteY10" fmla="*/ 2447925 h 3298244"/>
                <a:gd name="connsiteX11" fmla="*/ 207645 w 1722120"/>
                <a:gd name="connsiteY11" fmla="*/ 2244090 h 3298244"/>
                <a:gd name="connsiteX12" fmla="*/ 188595 w 1722120"/>
                <a:gd name="connsiteY12" fmla="*/ 2057400 h 3298244"/>
                <a:gd name="connsiteX13" fmla="*/ 179070 w 1722120"/>
                <a:gd name="connsiteY13" fmla="*/ 1844040 h 3298244"/>
                <a:gd name="connsiteX14" fmla="*/ 192405 w 1722120"/>
                <a:gd name="connsiteY14" fmla="*/ 1175385 h 3298244"/>
                <a:gd name="connsiteX15" fmla="*/ 182880 w 1722120"/>
                <a:gd name="connsiteY15" fmla="*/ 1120140 h 3298244"/>
                <a:gd name="connsiteX16" fmla="*/ 179070 w 1722120"/>
                <a:gd name="connsiteY16" fmla="*/ 1074420 h 3298244"/>
                <a:gd name="connsiteX17" fmla="*/ 152400 w 1722120"/>
                <a:gd name="connsiteY17" fmla="*/ 1034415 h 3298244"/>
                <a:gd name="connsiteX18" fmla="*/ 114300 w 1722120"/>
                <a:gd name="connsiteY18" fmla="*/ 990600 h 3298244"/>
                <a:gd name="connsiteX19" fmla="*/ 99060 w 1722120"/>
                <a:gd name="connsiteY19" fmla="*/ 967740 h 3298244"/>
                <a:gd name="connsiteX20" fmla="*/ 53340 w 1722120"/>
                <a:gd name="connsiteY20" fmla="*/ 922020 h 3298244"/>
                <a:gd name="connsiteX21" fmla="*/ 30480 w 1722120"/>
                <a:gd name="connsiteY21" fmla="*/ 876300 h 3298244"/>
                <a:gd name="connsiteX22" fmla="*/ 7620 w 1722120"/>
                <a:gd name="connsiteY22" fmla="*/ 830580 h 3298244"/>
                <a:gd name="connsiteX23" fmla="*/ 0 w 1722120"/>
                <a:gd name="connsiteY23" fmla="*/ 769620 h 3298244"/>
                <a:gd name="connsiteX24" fmla="*/ 15240 w 1722120"/>
                <a:gd name="connsiteY24" fmla="*/ 708660 h 3298244"/>
                <a:gd name="connsiteX25" fmla="*/ 30480 w 1722120"/>
                <a:gd name="connsiteY25" fmla="*/ 685800 h 3298244"/>
                <a:gd name="connsiteX26" fmla="*/ 53340 w 1722120"/>
                <a:gd name="connsiteY26" fmla="*/ 640080 h 3298244"/>
                <a:gd name="connsiteX27" fmla="*/ 68580 w 1722120"/>
                <a:gd name="connsiteY27" fmla="*/ 548640 h 3298244"/>
                <a:gd name="connsiteX28" fmla="*/ 76200 w 1722120"/>
                <a:gd name="connsiteY28" fmla="*/ 525780 h 3298244"/>
                <a:gd name="connsiteX29" fmla="*/ 91440 w 1722120"/>
                <a:gd name="connsiteY29" fmla="*/ 502920 h 3298244"/>
                <a:gd name="connsiteX30" fmla="*/ 99060 w 1722120"/>
                <a:gd name="connsiteY30" fmla="*/ 472440 h 3298244"/>
                <a:gd name="connsiteX31" fmla="*/ 160020 w 1722120"/>
                <a:gd name="connsiteY31" fmla="*/ 457200 h 3298244"/>
                <a:gd name="connsiteX32" fmla="*/ 167640 w 1722120"/>
                <a:gd name="connsiteY32" fmla="*/ 434340 h 3298244"/>
                <a:gd name="connsiteX33" fmla="*/ 175260 w 1722120"/>
                <a:gd name="connsiteY33" fmla="*/ 342900 h 3298244"/>
                <a:gd name="connsiteX34" fmla="*/ 220980 w 1722120"/>
                <a:gd name="connsiteY34" fmla="*/ 327660 h 3298244"/>
                <a:gd name="connsiteX35" fmla="*/ 243840 w 1722120"/>
                <a:gd name="connsiteY35" fmla="*/ 320040 h 3298244"/>
                <a:gd name="connsiteX36" fmla="*/ 266700 w 1722120"/>
                <a:gd name="connsiteY36" fmla="*/ 312420 h 3298244"/>
                <a:gd name="connsiteX37" fmla="*/ 289560 w 1722120"/>
                <a:gd name="connsiteY37" fmla="*/ 297180 h 3298244"/>
                <a:gd name="connsiteX38" fmla="*/ 335280 w 1722120"/>
                <a:gd name="connsiteY38" fmla="*/ 281940 h 3298244"/>
                <a:gd name="connsiteX39" fmla="*/ 358140 w 1722120"/>
                <a:gd name="connsiteY39" fmla="*/ 274320 h 3298244"/>
                <a:gd name="connsiteX40" fmla="*/ 381000 w 1722120"/>
                <a:gd name="connsiteY40" fmla="*/ 266700 h 3298244"/>
                <a:gd name="connsiteX41" fmla="*/ 403860 w 1722120"/>
                <a:gd name="connsiteY41" fmla="*/ 259080 h 3298244"/>
                <a:gd name="connsiteX42" fmla="*/ 434340 w 1722120"/>
                <a:gd name="connsiteY42" fmla="*/ 251460 h 3298244"/>
                <a:gd name="connsiteX43" fmla="*/ 510540 w 1722120"/>
                <a:gd name="connsiteY43" fmla="*/ 228600 h 3298244"/>
                <a:gd name="connsiteX44" fmla="*/ 533400 w 1722120"/>
                <a:gd name="connsiteY44" fmla="*/ 251460 h 3298244"/>
                <a:gd name="connsiteX45" fmla="*/ 563880 w 1722120"/>
                <a:gd name="connsiteY45" fmla="*/ 297180 h 3298244"/>
                <a:gd name="connsiteX46" fmla="*/ 556260 w 1722120"/>
                <a:gd name="connsiteY46" fmla="*/ 358140 h 3298244"/>
                <a:gd name="connsiteX47" fmla="*/ 548640 w 1722120"/>
                <a:gd name="connsiteY47" fmla="*/ 381000 h 3298244"/>
                <a:gd name="connsiteX48" fmla="*/ 556260 w 1722120"/>
                <a:gd name="connsiteY48" fmla="*/ 449580 h 3298244"/>
                <a:gd name="connsiteX49" fmla="*/ 670560 w 1722120"/>
                <a:gd name="connsiteY49" fmla="*/ 434340 h 3298244"/>
                <a:gd name="connsiteX50" fmla="*/ 701040 w 1722120"/>
                <a:gd name="connsiteY50" fmla="*/ 419100 h 3298244"/>
                <a:gd name="connsiteX51" fmla="*/ 746760 w 1722120"/>
                <a:gd name="connsiteY51" fmla="*/ 403860 h 3298244"/>
                <a:gd name="connsiteX52" fmla="*/ 792480 w 1722120"/>
                <a:gd name="connsiteY52" fmla="*/ 388620 h 3298244"/>
                <a:gd name="connsiteX53" fmla="*/ 815340 w 1722120"/>
                <a:gd name="connsiteY53" fmla="*/ 381000 h 3298244"/>
                <a:gd name="connsiteX54" fmla="*/ 822960 w 1722120"/>
                <a:gd name="connsiteY54" fmla="*/ 358140 h 3298244"/>
                <a:gd name="connsiteX55" fmla="*/ 845820 w 1722120"/>
                <a:gd name="connsiteY55" fmla="*/ 335280 h 3298244"/>
                <a:gd name="connsiteX56" fmla="*/ 861060 w 1722120"/>
                <a:gd name="connsiteY56" fmla="*/ 312420 h 3298244"/>
                <a:gd name="connsiteX57" fmla="*/ 838200 w 1722120"/>
                <a:gd name="connsiteY57" fmla="*/ 259080 h 3298244"/>
                <a:gd name="connsiteX58" fmla="*/ 815340 w 1722120"/>
                <a:gd name="connsiteY58" fmla="*/ 251460 h 3298244"/>
                <a:gd name="connsiteX59" fmla="*/ 838200 w 1722120"/>
                <a:gd name="connsiteY59" fmla="*/ 228600 h 3298244"/>
                <a:gd name="connsiteX60" fmla="*/ 853440 w 1722120"/>
                <a:gd name="connsiteY60" fmla="*/ 205740 h 3298244"/>
                <a:gd name="connsiteX61" fmla="*/ 876300 w 1722120"/>
                <a:gd name="connsiteY61" fmla="*/ 198120 h 3298244"/>
                <a:gd name="connsiteX62" fmla="*/ 929640 w 1722120"/>
                <a:gd name="connsiteY62" fmla="*/ 160020 h 3298244"/>
                <a:gd name="connsiteX63" fmla="*/ 952500 w 1722120"/>
                <a:gd name="connsiteY63" fmla="*/ 152400 h 3298244"/>
                <a:gd name="connsiteX64" fmla="*/ 990600 w 1722120"/>
                <a:gd name="connsiteY64" fmla="*/ 106680 h 3298244"/>
                <a:gd name="connsiteX65" fmla="*/ 1013460 w 1722120"/>
                <a:gd name="connsiteY65" fmla="*/ 99060 h 3298244"/>
                <a:gd name="connsiteX66" fmla="*/ 1036320 w 1722120"/>
                <a:gd name="connsiteY66" fmla="*/ 83820 h 3298244"/>
                <a:gd name="connsiteX67" fmla="*/ 1059180 w 1722120"/>
                <a:gd name="connsiteY67" fmla="*/ 76200 h 3298244"/>
                <a:gd name="connsiteX68" fmla="*/ 1082040 w 1722120"/>
                <a:gd name="connsiteY68" fmla="*/ 60960 h 3298244"/>
                <a:gd name="connsiteX69" fmla="*/ 1112520 w 1722120"/>
                <a:gd name="connsiteY69" fmla="*/ 53340 h 3298244"/>
                <a:gd name="connsiteX70" fmla="*/ 1158240 w 1722120"/>
                <a:gd name="connsiteY70" fmla="*/ 38100 h 3298244"/>
                <a:gd name="connsiteX71" fmla="*/ 1181100 w 1722120"/>
                <a:gd name="connsiteY71" fmla="*/ 15240 h 3298244"/>
                <a:gd name="connsiteX72" fmla="*/ 1264920 w 1722120"/>
                <a:gd name="connsiteY72" fmla="*/ 0 h 3298244"/>
                <a:gd name="connsiteX73" fmla="*/ 1363980 w 1722120"/>
                <a:gd name="connsiteY73" fmla="*/ 7620 h 3298244"/>
                <a:gd name="connsiteX74" fmla="*/ 1386840 w 1722120"/>
                <a:gd name="connsiteY74" fmla="*/ 22860 h 3298244"/>
                <a:gd name="connsiteX75" fmla="*/ 1409700 w 1722120"/>
                <a:gd name="connsiteY75" fmla="*/ 30480 h 3298244"/>
                <a:gd name="connsiteX76" fmla="*/ 1432560 w 1722120"/>
                <a:gd name="connsiteY76" fmla="*/ 45720 h 3298244"/>
                <a:gd name="connsiteX77" fmla="*/ 1485900 w 1722120"/>
                <a:gd name="connsiteY77" fmla="*/ 68580 h 3298244"/>
                <a:gd name="connsiteX78" fmla="*/ 1531620 w 1722120"/>
                <a:gd name="connsiteY78" fmla="*/ 91440 h 3298244"/>
                <a:gd name="connsiteX79" fmla="*/ 1554480 w 1722120"/>
                <a:gd name="connsiteY79" fmla="*/ 114300 h 3298244"/>
                <a:gd name="connsiteX80" fmla="*/ 1577340 w 1722120"/>
                <a:gd name="connsiteY80" fmla="*/ 129540 h 3298244"/>
                <a:gd name="connsiteX81" fmla="*/ 1615440 w 1722120"/>
                <a:gd name="connsiteY81" fmla="*/ 167640 h 3298244"/>
                <a:gd name="connsiteX82" fmla="*/ 1630680 w 1722120"/>
                <a:gd name="connsiteY82" fmla="*/ 190500 h 3298244"/>
                <a:gd name="connsiteX83" fmla="*/ 1638300 w 1722120"/>
                <a:gd name="connsiteY83" fmla="*/ 266700 h 3298244"/>
                <a:gd name="connsiteX84" fmla="*/ 1645920 w 1722120"/>
                <a:gd name="connsiteY84" fmla="*/ 297180 h 3298244"/>
                <a:gd name="connsiteX85" fmla="*/ 1668780 w 1722120"/>
                <a:gd name="connsiteY85" fmla="*/ 320040 h 3298244"/>
                <a:gd name="connsiteX86" fmla="*/ 1699260 w 1722120"/>
                <a:gd name="connsiteY86" fmla="*/ 365760 h 3298244"/>
                <a:gd name="connsiteX87" fmla="*/ 1714500 w 1722120"/>
                <a:gd name="connsiteY87" fmla="*/ 388620 h 3298244"/>
                <a:gd name="connsiteX88" fmla="*/ 1722120 w 1722120"/>
                <a:gd name="connsiteY88" fmla="*/ 411480 h 3298244"/>
                <a:gd name="connsiteX89" fmla="*/ 1699260 w 1722120"/>
                <a:gd name="connsiteY89" fmla="*/ 502920 h 3298244"/>
                <a:gd name="connsiteX90" fmla="*/ 1691640 w 1722120"/>
                <a:gd name="connsiteY90" fmla="*/ 525780 h 3298244"/>
                <a:gd name="connsiteX91" fmla="*/ 1684020 w 1722120"/>
                <a:gd name="connsiteY91" fmla="*/ 579120 h 3298244"/>
                <a:gd name="connsiteX92" fmla="*/ 1668780 w 1722120"/>
                <a:gd name="connsiteY92" fmla="*/ 624840 h 3298244"/>
                <a:gd name="connsiteX93" fmla="*/ 1661160 w 1722120"/>
                <a:gd name="connsiteY93" fmla="*/ 647700 h 3298244"/>
                <a:gd name="connsiteX94" fmla="*/ 1653540 w 1722120"/>
                <a:gd name="connsiteY94" fmla="*/ 670560 h 3298244"/>
                <a:gd name="connsiteX95" fmla="*/ 1615440 w 1722120"/>
                <a:gd name="connsiteY95" fmla="*/ 739140 h 3298244"/>
                <a:gd name="connsiteX96" fmla="*/ 1569720 w 1722120"/>
                <a:gd name="connsiteY96" fmla="*/ 762000 h 3298244"/>
                <a:gd name="connsiteX97" fmla="*/ 1470660 w 1722120"/>
                <a:gd name="connsiteY97" fmla="*/ 754380 h 3298244"/>
                <a:gd name="connsiteX98" fmla="*/ 1424940 w 1722120"/>
                <a:gd name="connsiteY98" fmla="*/ 739140 h 3298244"/>
                <a:gd name="connsiteX99" fmla="*/ 1394460 w 1722120"/>
                <a:gd name="connsiteY99" fmla="*/ 731520 h 3298244"/>
                <a:gd name="connsiteX100" fmla="*/ 1234440 w 1722120"/>
                <a:gd name="connsiteY100" fmla="*/ 739140 h 3298244"/>
                <a:gd name="connsiteX101" fmla="*/ 1219200 w 1722120"/>
                <a:gd name="connsiteY101" fmla="*/ 762000 h 3298244"/>
                <a:gd name="connsiteX102" fmla="*/ 1196340 w 1722120"/>
                <a:gd name="connsiteY102" fmla="*/ 784860 h 3298244"/>
                <a:gd name="connsiteX103" fmla="*/ 1150620 w 1722120"/>
                <a:gd name="connsiteY103" fmla="*/ 815340 h 3298244"/>
                <a:gd name="connsiteX104" fmla="*/ 1127760 w 1722120"/>
                <a:gd name="connsiteY104" fmla="*/ 830580 h 3298244"/>
                <a:gd name="connsiteX105" fmla="*/ 1104900 w 1722120"/>
                <a:gd name="connsiteY105" fmla="*/ 853440 h 3298244"/>
                <a:gd name="connsiteX106" fmla="*/ 1074420 w 1722120"/>
                <a:gd name="connsiteY106" fmla="*/ 899160 h 3298244"/>
                <a:gd name="connsiteX107" fmla="*/ 1051560 w 1722120"/>
                <a:gd name="connsiteY107" fmla="*/ 914400 h 3298244"/>
                <a:gd name="connsiteX108" fmla="*/ 1036320 w 1722120"/>
                <a:gd name="connsiteY108" fmla="*/ 937260 h 3298244"/>
                <a:gd name="connsiteX109" fmla="*/ 998220 w 1722120"/>
                <a:gd name="connsiteY109" fmla="*/ 982980 h 3298244"/>
                <a:gd name="connsiteX110" fmla="*/ 982980 w 1722120"/>
                <a:gd name="connsiteY110" fmla="*/ 1028700 h 3298244"/>
                <a:gd name="connsiteX111" fmla="*/ 967740 w 1722120"/>
                <a:gd name="connsiteY111" fmla="*/ 1059180 h 3298244"/>
                <a:gd name="connsiteX112" fmla="*/ 952500 w 1722120"/>
                <a:gd name="connsiteY112" fmla="*/ 1104900 h 3298244"/>
                <a:gd name="connsiteX113" fmla="*/ 929640 w 1722120"/>
                <a:gd name="connsiteY113" fmla="*/ 1150620 h 3298244"/>
                <a:gd name="connsiteX114" fmla="*/ 914400 w 1722120"/>
                <a:gd name="connsiteY114" fmla="*/ 1173480 h 3298244"/>
                <a:gd name="connsiteX115" fmla="*/ 922020 w 1722120"/>
                <a:gd name="connsiteY115" fmla="*/ 1203960 h 3298244"/>
                <a:gd name="connsiteX116" fmla="*/ 967740 w 1722120"/>
                <a:gd name="connsiteY116" fmla="*/ 1232535 h 3298244"/>
                <a:gd name="connsiteX117" fmla="*/ 982980 w 1722120"/>
                <a:gd name="connsiteY117" fmla="*/ 1325880 h 3298244"/>
                <a:gd name="connsiteX118" fmla="*/ 967740 w 1722120"/>
                <a:gd name="connsiteY118" fmla="*/ 1371600 h 3298244"/>
                <a:gd name="connsiteX119" fmla="*/ 937260 w 1722120"/>
                <a:gd name="connsiteY119" fmla="*/ 1417320 h 3298244"/>
                <a:gd name="connsiteX120" fmla="*/ 922020 w 1722120"/>
                <a:gd name="connsiteY120" fmla="*/ 1463040 h 3298244"/>
                <a:gd name="connsiteX121" fmla="*/ 891540 w 1722120"/>
                <a:gd name="connsiteY121" fmla="*/ 1508760 h 3298244"/>
                <a:gd name="connsiteX122" fmla="*/ 853440 w 1722120"/>
                <a:gd name="connsiteY122" fmla="*/ 1554480 h 3298244"/>
                <a:gd name="connsiteX123" fmla="*/ 845820 w 1722120"/>
                <a:gd name="connsiteY123" fmla="*/ 1584960 h 3298244"/>
                <a:gd name="connsiteX124" fmla="*/ 830580 w 1722120"/>
                <a:gd name="connsiteY124" fmla="*/ 1706880 h 3298244"/>
                <a:gd name="connsiteX125" fmla="*/ 815340 w 1722120"/>
                <a:gd name="connsiteY125" fmla="*/ 1729740 h 3298244"/>
                <a:gd name="connsiteX126" fmla="*/ 807720 w 1722120"/>
                <a:gd name="connsiteY126" fmla="*/ 1760220 h 3298244"/>
                <a:gd name="connsiteX127" fmla="*/ 796290 w 1722120"/>
                <a:gd name="connsiteY127" fmla="*/ 1935480 h 3298244"/>
                <a:gd name="connsiteX128" fmla="*/ 788670 w 1722120"/>
                <a:gd name="connsiteY128" fmla="*/ 2002155 h 3298244"/>
                <a:gd name="connsiteX129" fmla="*/ 788670 w 1722120"/>
                <a:gd name="connsiteY129" fmla="*/ 2114550 h 3298244"/>
                <a:gd name="connsiteX130" fmla="*/ 792480 w 1722120"/>
                <a:gd name="connsiteY130" fmla="*/ 2202180 h 3298244"/>
                <a:gd name="connsiteX131" fmla="*/ 815340 w 1722120"/>
                <a:gd name="connsiteY131" fmla="*/ 2541270 h 3298244"/>
                <a:gd name="connsiteX132" fmla="*/ 828675 w 1722120"/>
                <a:gd name="connsiteY132" fmla="*/ 2798445 h 3298244"/>
                <a:gd name="connsiteX133" fmla="*/ 828675 w 1722120"/>
                <a:gd name="connsiteY133" fmla="*/ 3055620 h 3298244"/>
                <a:gd name="connsiteX134" fmla="*/ 822960 w 1722120"/>
                <a:gd name="connsiteY134" fmla="*/ 3276600 h 3298244"/>
                <a:gd name="connsiteX135" fmla="*/ 662940 w 1722120"/>
                <a:gd name="connsiteY135" fmla="*/ 3289935 h 3298244"/>
                <a:gd name="connsiteX136" fmla="*/ 438150 w 1722120"/>
                <a:gd name="connsiteY136" fmla="*/ 3286125 h 3298244"/>
                <a:gd name="connsiteX137" fmla="*/ 308610 w 1722120"/>
                <a:gd name="connsiteY137" fmla="*/ 3280410 h 3298244"/>
                <a:gd name="connsiteX0" fmla="*/ 308610 w 1722120"/>
                <a:gd name="connsiteY0" fmla="*/ 3280410 h 3298244"/>
                <a:gd name="connsiteX1" fmla="*/ 300990 w 1722120"/>
                <a:gd name="connsiteY1" fmla="*/ 3219450 h 3298244"/>
                <a:gd name="connsiteX2" fmla="*/ 297180 w 1722120"/>
                <a:gd name="connsiteY2" fmla="*/ 3173730 h 3298244"/>
                <a:gd name="connsiteX3" fmla="*/ 291465 w 1722120"/>
                <a:gd name="connsiteY3" fmla="*/ 3095625 h 3298244"/>
                <a:gd name="connsiteX4" fmla="*/ 289560 w 1722120"/>
                <a:gd name="connsiteY4" fmla="*/ 3055620 h 3298244"/>
                <a:gd name="connsiteX5" fmla="*/ 278130 w 1722120"/>
                <a:gd name="connsiteY5" fmla="*/ 2947035 h 3298244"/>
                <a:gd name="connsiteX6" fmla="*/ 262890 w 1722120"/>
                <a:gd name="connsiteY6" fmla="*/ 2828925 h 3298244"/>
                <a:gd name="connsiteX7" fmla="*/ 251460 w 1722120"/>
                <a:gd name="connsiteY7" fmla="*/ 2747010 h 3298244"/>
                <a:gd name="connsiteX8" fmla="*/ 238125 w 1722120"/>
                <a:gd name="connsiteY8" fmla="*/ 2651760 h 3298244"/>
                <a:gd name="connsiteX9" fmla="*/ 234315 w 1722120"/>
                <a:gd name="connsiteY9" fmla="*/ 2560320 h 3298244"/>
                <a:gd name="connsiteX10" fmla="*/ 224790 w 1722120"/>
                <a:gd name="connsiteY10" fmla="*/ 2447925 h 3298244"/>
                <a:gd name="connsiteX11" fmla="*/ 207645 w 1722120"/>
                <a:gd name="connsiteY11" fmla="*/ 2244090 h 3298244"/>
                <a:gd name="connsiteX12" fmla="*/ 188595 w 1722120"/>
                <a:gd name="connsiteY12" fmla="*/ 2057400 h 3298244"/>
                <a:gd name="connsiteX13" fmla="*/ 179070 w 1722120"/>
                <a:gd name="connsiteY13" fmla="*/ 1844040 h 3298244"/>
                <a:gd name="connsiteX14" fmla="*/ 192405 w 1722120"/>
                <a:gd name="connsiteY14" fmla="*/ 1175385 h 3298244"/>
                <a:gd name="connsiteX15" fmla="*/ 182880 w 1722120"/>
                <a:gd name="connsiteY15" fmla="*/ 1120140 h 3298244"/>
                <a:gd name="connsiteX16" fmla="*/ 179070 w 1722120"/>
                <a:gd name="connsiteY16" fmla="*/ 1074420 h 3298244"/>
                <a:gd name="connsiteX17" fmla="*/ 152400 w 1722120"/>
                <a:gd name="connsiteY17" fmla="*/ 1034415 h 3298244"/>
                <a:gd name="connsiteX18" fmla="*/ 114300 w 1722120"/>
                <a:gd name="connsiteY18" fmla="*/ 990600 h 3298244"/>
                <a:gd name="connsiteX19" fmla="*/ 87630 w 1722120"/>
                <a:gd name="connsiteY19" fmla="*/ 962025 h 3298244"/>
                <a:gd name="connsiteX20" fmla="*/ 53340 w 1722120"/>
                <a:gd name="connsiteY20" fmla="*/ 922020 h 3298244"/>
                <a:gd name="connsiteX21" fmla="*/ 30480 w 1722120"/>
                <a:gd name="connsiteY21" fmla="*/ 876300 h 3298244"/>
                <a:gd name="connsiteX22" fmla="*/ 7620 w 1722120"/>
                <a:gd name="connsiteY22" fmla="*/ 830580 h 3298244"/>
                <a:gd name="connsiteX23" fmla="*/ 0 w 1722120"/>
                <a:gd name="connsiteY23" fmla="*/ 769620 h 3298244"/>
                <a:gd name="connsiteX24" fmla="*/ 15240 w 1722120"/>
                <a:gd name="connsiteY24" fmla="*/ 708660 h 3298244"/>
                <a:gd name="connsiteX25" fmla="*/ 30480 w 1722120"/>
                <a:gd name="connsiteY25" fmla="*/ 685800 h 3298244"/>
                <a:gd name="connsiteX26" fmla="*/ 53340 w 1722120"/>
                <a:gd name="connsiteY26" fmla="*/ 640080 h 3298244"/>
                <a:gd name="connsiteX27" fmla="*/ 68580 w 1722120"/>
                <a:gd name="connsiteY27" fmla="*/ 548640 h 3298244"/>
                <a:gd name="connsiteX28" fmla="*/ 76200 w 1722120"/>
                <a:gd name="connsiteY28" fmla="*/ 525780 h 3298244"/>
                <a:gd name="connsiteX29" fmla="*/ 91440 w 1722120"/>
                <a:gd name="connsiteY29" fmla="*/ 502920 h 3298244"/>
                <a:gd name="connsiteX30" fmla="*/ 99060 w 1722120"/>
                <a:gd name="connsiteY30" fmla="*/ 472440 h 3298244"/>
                <a:gd name="connsiteX31" fmla="*/ 160020 w 1722120"/>
                <a:gd name="connsiteY31" fmla="*/ 457200 h 3298244"/>
                <a:gd name="connsiteX32" fmla="*/ 167640 w 1722120"/>
                <a:gd name="connsiteY32" fmla="*/ 434340 h 3298244"/>
                <a:gd name="connsiteX33" fmla="*/ 175260 w 1722120"/>
                <a:gd name="connsiteY33" fmla="*/ 342900 h 3298244"/>
                <a:gd name="connsiteX34" fmla="*/ 220980 w 1722120"/>
                <a:gd name="connsiteY34" fmla="*/ 327660 h 3298244"/>
                <a:gd name="connsiteX35" fmla="*/ 243840 w 1722120"/>
                <a:gd name="connsiteY35" fmla="*/ 320040 h 3298244"/>
                <a:gd name="connsiteX36" fmla="*/ 266700 w 1722120"/>
                <a:gd name="connsiteY36" fmla="*/ 312420 h 3298244"/>
                <a:gd name="connsiteX37" fmla="*/ 289560 w 1722120"/>
                <a:gd name="connsiteY37" fmla="*/ 297180 h 3298244"/>
                <a:gd name="connsiteX38" fmla="*/ 335280 w 1722120"/>
                <a:gd name="connsiteY38" fmla="*/ 281940 h 3298244"/>
                <a:gd name="connsiteX39" fmla="*/ 358140 w 1722120"/>
                <a:gd name="connsiteY39" fmla="*/ 274320 h 3298244"/>
                <a:gd name="connsiteX40" fmla="*/ 381000 w 1722120"/>
                <a:gd name="connsiteY40" fmla="*/ 266700 h 3298244"/>
                <a:gd name="connsiteX41" fmla="*/ 403860 w 1722120"/>
                <a:gd name="connsiteY41" fmla="*/ 259080 h 3298244"/>
                <a:gd name="connsiteX42" fmla="*/ 434340 w 1722120"/>
                <a:gd name="connsiteY42" fmla="*/ 251460 h 3298244"/>
                <a:gd name="connsiteX43" fmla="*/ 510540 w 1722120"/>
                <a:gd name="connsiteY43" fmla="*/ 228600 h 3298244"/>
                <a:gd name="connsiteX44" fmla="*/ 533400 w 1722120"/>
                <a:gd name="connsiteY44" fmla="*/ 251460 h 3298244"/>
                <a:gd name="connsiteX45" fmla="*/ 563880 w 1722120"/>
                <a:gd name="connsiteY45" fmla="*/ 297180 h 3298244"/>
                <a:gd name="connsiteX46" fmla="*/ 556260 w 1722120"/>
                <a:gd name="connsiteY46" fmla="*/ 358140 h 3298244"/>
                <a:gd name="connsiteX47" fmla="*/ 548640 w 1722120"/>
                <a:gd name="connsiteY47" fmla="*/ 381000 h 3298244"/>
                <a:gd name="connsiteX48" fmla="*/ 556260 w 1722120"/>
                <a:gd name="connsiteY48" fmla="*/ 449580 h 3298244"/>
                <a:gd name="connsiteX49" fmla="*/ 670560 w 1722120"/>
                <a:gd name="connsiteY49" fmla="*/ 434340 h 3298244"/>
                <a:gd name="connsiteX50" fmla="*/ 701040 w 1722120"/>
                <a:gd name="connsiteY50" fmla="*/ 419100 h 3298244"/>
                <a:gd name="connsiteX51" fmla="*/ 746760 w 1722120"/>
                <a:gd name="connsiteY51" fmla="*/ 403860 h 3298244"/>
                <a:gd name="connsiteX52" fmla="*/ 792480 w 1722120"/>
                <a:gd name="connsiteY52" fmla="*/ 388620 h 3298244"/>
                <a:gd name="connsiteX53" fmla="*/ 815340 w 1722120"/>
                <a:gd name="connsiteY53" fmla="*/ 381000 h 3298244"/>
                <a:gd name="connsiteX54" fmla="*/ 822960 w 1722120"/>
                <a:gd name="connsiteY54" fmla="*/ 358140 h 3298244"/>
                <a:gd name="connsiteX55" fmla="*/ 845820 w 1722120"/>
                <a:gd name="connsiteY55" fmla="*/ 335280 h 3298244"/>
                <a:gd name="connsiteX56" fmla="*/ 861060 w 1722120"/>
                <a:gd name="connsiteY56" fmla="*/ 312420 h 3298244"/>
                <a:gd name="connsiteX57" fmla="*/ 838200 w 1722120"/>
                <a:gd name="connsiteY57" fmla="*/ 259080 h 3298244"/>
                <a:gd name="connsiteX58" fmla="*/ 815340 w 1722120"/>
                <a:gd name="connsiteY58" fmla="*/ 251460 h 3298244"/>
                <a:gd name="connsiteX59" fmla="*/ 838200 w 1722120"/>
                <a:gd name="connsiteY59" fmla="*/ 228600 h 3298244"/>
                <a:gd name="connsiteX60" fmla="*/ 853440 w 1722120"/>
                <a:gd name="connsiteY60" fmla="*/ 205740 h 3298244"/>
                <a:gd name="connsiteX61" fmla="*/ 876300 w 1722120"/>
                <a:gd name="connsiteY61" fmla="*/ 198120 h 3298244"/>
                <a:gd name="connsiteX62" fmla="*/ 929640 w 1722120"/>
                <a:gd name="connsiteY62" fmla="*/ 160020 h 3298244"/>
                <a:gd name="connsiteX63" fmla="*/ 952500 w 1722120"/>
                <a:gd name="connsiteY63" fmla="*/ 152400 h 3298244"/>
                <a:gd name="connsiteX64" fmla="*/ 990600 w 1722120"/>
                <a:gd name="connsiteY64" fmla="*/ 106680 h 3298244"/>
                <a:gd name="connsiteX65" fmla="*/ 1013460 w 1722120"/>
                <a:gd name="connsiteY65" fmla="*/ 99060 h 3298244"/>
                <a:gd name="connsiteX66" fmla="*/ 1036320 w 1722120"/>
                <a:gd name="connsiteY66" fmla="*/ 83820 h 3298244"/>
                <a:gd name="connsiteX67" fmla="*/ 1059180 w 1722120"/>
                <a:gd name="connsiteY67" fmla="*/ 76200 h 3298244"/>
                <a:gd name="connsiteX68" fmla="*/ 1082040 w 1722120"/>
                <a:gd name="connsiteY68" fmla="*/ 60960 h 3298244"/>
                <a:gd name="connsiteX69" fmla="*/ 1112520 w 1722120"/>
                <a:gd name="connsiteY69" fmla="*/ 53340 h 3298244"/>
                <a:gd name="connsiteX70" fmla="*/ 1158240 w 1722120"/>
                <a:gd name="connsiteY70" fmla="*/ 38100 h 3298244"/>
                <a:gd name="connsiteX71" fmla="*/ 1181100 w 1722120"/>
                <a:gd name="connsiteY71" fmla="*/ 15240 h 3298244"/>
                <a:gd name="connsiteX72" fmla="*/ 1264920 w 1722120"/>
                <a:gd name="connsiteY72" fmla="*/ 0 h 3298244"/>
                <a:gd name="connsiteX73" fmla="*/ 1363980 w 1722120"/>
                <a:gd name="connsiteY73" fmla="*/ 7620 h 3298244"/>
                <a:gd name="connsiteX74" fmla="*/ 1386840 w 1722120"/>
                <a:gd name="connsiteY74" fmla="*/ 22860 h 3298244"/>
                <a:gd name="connsiteX75" fmla="*/ 1409700 w 1722120"/>
                <a:gd name="connsiteY75" fmla="*/ 30480 h 3298244"/>
                <a:gd name="connsiteX76" fmla="*/ 1432560 w 1722120"/>
                <a:gd name="connsiteY76" fmla="*/ 45720 h 3298244"/>
                <a:gd name="connsiteX77" fmla="*/ 1485900 w 1722120"/>
                <a:gd name="connsiteY77" fmla="*/ 68580 h 3298244"/>
                <a:gd name="connsiteX78" fmla="*/ 1531620 w 1722120"/>
                <a:gd name="connsiteY78" fmla="*/ 91440 h 3298244"/>
                <a:gd name="connsiteX79" fmla="*/ 1554480 w 1722120"/>
                <a:gd name="connsiteY79" fmla="*/ 114300 h 3298244"/>
                <a:gd name="connsiteX80" fmla="*/ 1577340 w 1722120"/>
                <a:gd name="connsiteY80" fmla="*/ 129540 h 3298244"/>
                <a:gd name="connsiteX81" fmla="*/ 1615440 w 1722120"/>
                <a:gd name="connsiteY81" fmla="*/ 167640 h 3298244"/>
                <a:gd name="connsiteX82" fmla="*/ 1630680 w 1722120"/>
                <a:gd name="connsiteY82" fmla="*/ 190500 h 3298244"/>
                <a:gd name="connsiteX83" fmla="*/ 1638300 w 1722120"/>
                <a:gd name="connsiteY83" fmla="*/ 266700 h 3298244"/>
                <a:gd name="connsiteX84" fmla="*/ 1645920 w 1722120"/>
                <a:gd name="connsiteY84" fmla="*/ 297180 h 3298244"/>
                <a:gd name="connsiteX85" fmla="*/ 1668780 w 1722120"/>
                <a:gd name="connsiteY85" fmla="*/ 320040 h 3298244"/>
                <a:gd name="connsiteX86" fmla="*/ 1699260 w 1722120"/>
                <a:gd name="connsiteY86" fmla="*/ 365760 h 3298244"/>
                <a:gd name="connsiteX87" fmla="*/ 1714500 w 1722120"/>
                <a:gd name="connsiteY87" fmla="*/ 388620 h 3298244"/>
                <a:gd name="connsiteX88" fmla="*/ 1722120 w 1722120"/>
                <a:gd name="connsiteY88" fmla="*/ 411480 h 3298244"/>
                <a:gd name="connsiteX89" fmla="*/ 1699260 w 1722120"/>
                <a:gd name="connsiteY89" fmla="*/ 502920 h 3298244"/>
                <a:gd name="connsiteX90" fmla="*/ 1691640 w 1722120"/>
                <a:gd name="connsiteY90" fmla="*/ 525780 h 3298244"/>
                <a:gd name="connsiteX91" fmla="*/ 1684020 w 1722120"/>
                <a:gd name="connsiteY91" fmla="*/ 579120 h 3298244"/>
                <a:gd name="connsiteX92" fmla="*/ 1668780 w 1722120"/>
                <a:gd name="connsiteY92" fmla="*/ 624840 h 3298244"/>
                <a:gd name="connsiteX93" fmla="*/ 1661160 w 1722120"/>
                <a:gd name="connsiteY93" fmla="*/ 647700 h 3298244"/>
                <a:gd name="connsiteX94" fmla="*/ 1653540 w 1722120"/>
                <a:gd name="connsiteY94" fmla="*/ 670560 h 3298244"/>
                <a:gd name="connsiteX95" fmla="*/ 1615440 w 1722120"/>
                <a:gd name="connsiteY95" fmla="*/ 739140 h 3298244"/>
                <a:gd name="connsiteX96" fmla="*/ 1569720 w 1722120"/>
                <a:gd name="connsiteY96" fmla="*/ 762000 h 3298244"/>
                <a:gd name="connsiteX97" fmla="*/ 1470660 w 1722120"/>
                <a:gd name="connsiteY97" fmla="*/ 754380 h 3298244"/>
                <a:gd name="connsiteX98" fmla="*/ 1424940 w 1722120"/>
                <a:gd name="connsiteY98" fmla="*/ 739140 h 3298244"/>
                <a:gd name="connsiteX99" fmla="*/ 1394460 w 1722120"/>
                <a:gd name="connsiteY99" fmla="*/ 731520 h 3298244"/>
                <a:gd name="connsiteX100" fmla="*/ 1234440 w 1722120"/>
                <a:gd name="connsiteY100" fmla="*/ 739140 h 3298244"/>
                <a:gd name="connsiteX101" fmla="*/ 1219200 w 1722120"/>
                <a:gd name="connsiteY101" fmla="*/ 762000 h 3298244"/>
                <a:gd name="connsiteX102" fmla="*/ 1196340 w 1722120"/>
                <a:gd name="connsiteY102" fmla="*/ 784860 h 3298244"/>
                <a:gd name="connsiteX103" fmla="*/ 1150620 w 1722120"/>
                <a:gd name="connsiteY103" fmla="*/ 815340 h 3298244"/>
                <a:gd name="connsiteX104" fmla="*/ 1127760 w 1722120"/>
                <a:gd name="connsiteY104" fmla="*/ 830580 h 3298244"/>
                <a:gd name="connsiteX105" fmla="*/ 1104900 w 1722120"/>
                <a:gd name="connsiteY105" fmla="*/ 853440 h 3298244"/>
                <a:gd name="connsiteX106" fmla="*/ 1074420 w 1722120"/>
                <a:gd name="connsiteY106" fmla="*/ 899160 h 3298244"/>
                <a:gd name="connsiteX107" fmla="*/ 1051560 w 1722120"/>
                <a:gd name="connsiteY107" fmla="*/ 914400 h 3298244"/>
                <a:gd name="connsiteX108" fmla="*/ 1036320 w 1722120"/>
                <a:gd name="connsiteY108" fmla="*/ 937260 h 3298244"/>
                <a:gd name="connsiteX109" fmla="*/ 998220 w 1722120"/>
                <a:gd name="connsiteY109" fmla="*/ 982980 h 3298244"/>
                <a:gd name="connsiteX110" fmla="*/ 982980 w 1722120"/>
                <a:gd name="connsiteY110" fmla="*/ 1028700 h 3298244"/>
                <a:gd name="connsiteX111" fmla="*/ 967740 w 1722120"/>
                <a:gd name="connsiteY111" fmla="*/ 1059180 h 3298244"/>
                <a:gd name="connsiteX112" fmla="*/ 952500 w 1722120"/>
                <a:gd name="connsiteY112" fmla="*/ 1104900 h 3298244"/>
                <a:gd name="connsiteX113" fmla="*/ 929640 w 1722120"/>
                <a:gd name="connsiteY113" fmla="*/ 1150620 h 3298244"/>
                <a:gd name="connsiteX114" fmla="*/ 914400 w 1722120"/>
                <a:gd name="connsiteY114" fmla="*/ 1173480 h 3298244"/>
                <a:gd name="connsiteX115" fmla="*/ 922020 w 1722120"/>
                <a:gd name="connsiteY115" fmla="*/ 1203960 h 3298244"/>
                <a:gd name="connsiteX116" fmla="*/ 967740 w 1722120"/>
                <a:gd name="connsiteY116" fmla="*/ 1232535 h 3298244"/>
                <a:gd name="connsiteX117" fmla="*/ 982980 w 1722120"/>
                <a:gd name="connsiteY117" fmla="*/ 1325880 h 3298244"/>
                <a:gd name="connsiteX118" fmla="*/ 967740 w 1722120"/>
                <a:gd name="connsiteY118" fmla="*/ 1371600 h 3298244"/>
                <a:gd name="connsiteX119" fmla="*/ 937260 w 1722120"/>
                <a:gd name="connsiteY119" fmla="*/ 1417320 h 3298244"/>
                <a:gd name="connsiteX120" fmla="*/ 922020 w 1722120"/>
                <a:gd name="connsiteY120" fmla="*/ 1463040 h 3298244"/>
                <a:gd name="connsiteX121" fmla="*/ 891540 w 1722120"/>
                <a:gd name="connsiteY121" fmla="*/ 1508760 h 3298244"/>
                <a:gd name="connsiteX122" fmla="*/ 853440 w 1722120"/>
                <a:gd name="connsiteY122" fmla="*/ 1554480 h 3298244"/>
                <a:gd name="connsiteX123" fmla="*/ 845820 w 1722120"/>
                <a:gd name="connsiteY123" fmla="*/ 1584960 h 3298244"/>
                <a:gd name="connsiteX124" fmla="*/ 830580 w 1722120"/>
                <a:gd name="connsiteY124" fmla="*/ 1706880 h 3298244"/>
                <a:gd name="connsiteX125" fmla="*/ 815340 w 1722120"/>
                <a:gd name="connsiteY125" fmla="*/ 1729740 h 3298244"/>
                <a:gd name="connsiteX126" fmla="*/ 807720 w 1722120"/>
                <a:gd name="connsiteY126" fmla="*/ 1760220 h 3298244"/>
                <a:gd name="connsiteX127" fmla="*/ 796290 w 1722120"/>
                <a:gd name="connsiteY127" fmla="*/ 1935480 h 3298244"/>
                <a:gd name="connsiteX128" fmla="*/ 788670 w 1722120"/>
                <a:gd name="connsiteY128" fmla="*/ 2002155 h 3298244"/>
                <a:gd name="connsiteX129" fmla="*/ 788670 w 1722120"/>
                <a:gd name="connsiteY129" fmla="*/ 2114550 h 3298244"/>
                <a:gd name="connsiteX130" fmla="*/ 792480 w 1722120"/>
                <a:gd name="connsiteY130" fmla="*/ 2202180 h 3298244"/>
                <a:gd name="connsiteX131" fmla="*/ 815340 w 1722120"/>
                <a:gd name="connsiteY131" fmla="*/ 2541270 h 3298244"/>
                <a:gd name="connsiteX132" fmla="*/ 828675 w 1722120"/>
                <a:gd name="connsiteY132" fmla="*/ 2798445 h 3298244"/>
                <a:gd name="connsiteX133" fmla="*/ 828675 w 1722120"/>
                <a:gd name="connsiteY133" fmla="*/ 3055620 h 3298244"/>
                <a:gd name="connsiteX134" fmla="*/ 822960 w 1722120"/>
                <a:gd name="connsiteY134" fmla="*/ 3276600 h 3298244"/>
                <a:gd name="connsiteX135" fmla="*/ 662940 w 1722120"/>
                <a:gd name="connsiteY135" fmla="*/ 3289935 h 3298244"/>
                <a:gd name="connsiteX136" fmla="*/ 438150 w 1722120"/>
                <a:gd name="connsiteY136" fmla="*/ 3286125 h 3298244"/>
                <a:gd name="connsiteX137" fmla="*/ 308610 w 1722120"/>
                <a:gd name="connsiteY137" fmla="*/ 3280410 h 3298244"/>
                <a:gd name="connsiteX0" fmla="*/ 308610 w 1722120"/>
                <a:gd name="connsiteY0" fmla="*/ 3280410 h 3298244"/>
                <a:gd name="connsiteX1" fmla="*/ 300990 w 1722120"/>
                <a:gd name="connsiteY1" fmla="*/ 3219450 h 3298244"/>
                <a:gd name="connsiteX2" fmla="*/ 297180 w 1722120"/>
                <a:gd name="connsiteY2" fmla="*/ 3173730 h 3298244"/>
                <a:gd name="connsiteX3" fmla="*/ 291465 w 1722120"/>
                <a:gd name="connsiteY3" fmla="*/ 3095625 h 3298244"/>
                <a:gd name="connsiteX4" fmla="*/ 289560 w 1722120"/>
                <a:gd name="connsiteY4" fmla="*/ 3055620 h 3298244"/>
                <a:gd name="connsiteX5" fmla="*/ 278130 w 1722120"/>
                <a:gd name="connsiteY5" fmla="*/ 2947035 h 3298244"/>
                <a:gd name="connsiteX6" fmla="*/ 262890 w 1722120"/>
                <a:gd name="connsiteY6" fmla="*/ 2828925 h 3298244"/>
                <a:gd name="connsiteX7" fmla="*/ 251460 w 1722120"/>
                <a:gd name="connsiteY7" fmla="*/ 2747010 h 3298244"/>
                <a:gd name="connsiteX8" fmla="*/ 238125 w 1722120"/>
                <a:gd name="connsiteY8" fmla="*/ 2651760 h 3298244"/>
                <a:gd name="connsiteX9" fmla="*/ 234315 w 1722120"/>
                <a:gd name="connsiteY9" fmla="*/ 2560320 h 3298244"/>
                <a:gd name="connsiteX10" fmla="*/ 224790 w 1722120"/>
                <a:gd name="connsiteY10" fmla="*/ 2447925 h 3298244"/>
                <a:gd name="connsiteX11" fmla="*/ 207645 w 1722120"/>
                <a:gd name="connsiteY11" fmla="*/ 2244090 h 3298244"/>
                <a:gd name="connsiteX12" fmla="*/ 188595 w 1722120"/>
                <a:gd name="connsiteY12" fmla="*/ 2057400 h 3298244"/>
                <a:gd name="connsiteX13" fmla="*/ 179070 w 1722120"/>
                <a:gd name="connsiteY13" fmla="*/ 1844040 h 3298244"/>
                <a:gd name="connsiteX14" fmla="*/ 192405 w 1722120"/>
                <a:gd name="connsiteY14" fmla="*/ 1175385 h 3298244"/>
                <a:gd name="connsiteX15" fmla="*/ 182880 w 1722120"/>
                <a:gd name="connsiteY15" fmla="*/ 1120140 h 3298244"/>
                <a:gd name="connsiteX16" fmla="*/ 179070 w 1722120"/>
                <a:gd name="connsiteY16" fmla="*/ 1074420 h 3298244"/>
                <a:gd name="connsiteX17" fmla="*/ 152400 w 1722120"/>
                <a:gd name="connsiteY17" fmla="*/ 1034415 h 3298244"/>
                <a:gd name="connsiteX18" fmla="*/ 114300 w 1722120"/>
                <a:gd name="connsiteY18" fmla="*/ 990600 h 3298244"/>
                <a:gd name="connsiteX19" fmla="*/ 87630 w 1722120"/>
                <a:gd name="connsiteY19" fmla="*/ 962025 h 3298244"/>
                <a:gd name="connsiteX20" fmla="*/ 47625 w 1722120"/>
                <a:gd name="connsiteY20" fmla="*/ 914400 h 3298244"/>
                <a:gd name="connsiteX21" fmla="*/ 30480 w 1722120"/>
                <a:gd name="connsiteY21" fmla="*/ 876300 h 3298244"/>
                <a:gd name="connsiteX22" fmla="*/ 7620 w 1722120"/>
                <a:gd name="connsiteY22" fmla="*/ 830580 h 3298244"/>
                <a:gd name="connsiteX23" fmla="*/ 0 w 1722120"/>
                <a:gd name="connsiteY23" fmla="*/ 769620 h 3298244"/>
                <a:gd name="connsiteX24" fmla="*/ 15240 w 1722120"/>
                <a:gd name="connsiteY24" fmla="*/ 708660 h 3298244"/>
                <a:gd name="connsiteX25" fmla="*/ 30480 w 1722120"/>
                <a:gd name="connsiteY25" fmla="*/ 685800 h 3298244"/>
                <a:gd name="connsiteX26" fmla="*/ 53340 w 1722120"/>
                <a:gd name="connsiteY26" fmla="*/ 640080 h 3298244"/>
                <a:gd name="connsiteX27" fmla="*/ 68580 w 1722120"/>
                <a:gd name="connsiteY27" fmla="*/ 548640 h 3298244"/>
                <a:gd name="connsiteX28" fmla="*/ 76200 w 1722120"/>
                <a:gd name="connsiteY28" fmla="*/ 525780 h 3298244"/>
                <a:gd name="connsiteX29" fmla="*/ 91440 w 1722120"/>
                <a:gd name="connsiteY29" fmla="*/ 502920 h 3298244"/>
                <a:gd name="connsiteX30" fmla="*/ 99060 w 1722120"/>
                <a:gd name="connsiteY30" fmla="*/ 472440 h 3298244"/>
                <a:gd name="connsiteX31" fmla="*/ 160020 w 1722120"/>
                <a:gd name="connsiteY31" fmla="*/ 457200 h 3298244"/>
                <a:gd name="connsiteX32" fmla="*/ 167640 w 1722120"/>
                <a:gd name="connsiteY32" fmla="*/ 434340 h 3298244"/>
                <a:gd name="connsiteX33" fmla="*/ 175260 w 1722120"/>
                <a:gd name="connsiteY33" fmla="*/ 342900 h 3298244"/>
                <a:gd name="connsiteX34" fmla="*/ 220980 w 1722120"/>
                <a:gd name="connsiteY34" fmla="*/ 327660 h 3298244"/>
                <a:gd name="connsiteX35" fmla="*/ 243840 w 1722120"/>
                <a:gd name="connsiteY35" fmla="*/ 320040 h 3298244"/>
                <a:gd name="connsiteX36" fmla="*/ 266700 w 1722120"/>
                <a:gd name="connsiteY36" fmla="*/ 312420 h 3298244"/>
                <a:gd name="connsiteX37" fmla="*/ 289560 w 1722120"/>
                <a:gd name="connsiteY37" fmla="*/ 297180 h 3298244"/>
                <a:gd name="connsiteX38" fmla="*/ 335280 w 1722120"/>
                <a:gd name="connsiteY38" fmla="*/ 281940 h 3298244"/>
                <a:gd name="connsiteX39" fmla="*/ 358140 w 1722120"/>
                <a:gd name="connsiteY39" fmla="*/ 274320 h 3298244"/>
                <a:gd name="connsiteX40" fmla="*/ 381000 w 1722120"/>
                <a:gd name="connsiteY40" fmla="*/ 266700 h 3298244"/>
                <a:gd name="connsiteX41" fmla="*/ 403860 w 1722120"/>
                <a:gd name="connsiteY41" fmla="*/ 259080 h 3298244"/>
                <a:gd name="connsiteX42" fmla="*/ 434340 w 1722120"/>
                <a:gd name="connsiteY42" fmla="*/ 251460 h 3298244"/>
                <a:gd name="connsiteX43" fmla="*/ 510540 w 1722120"/>
                <a:gd name="connsiteY43" fmla="*/ 228600 h 3298244"/>
                <a:gd name="connsiteX44" fmla="*/ 533400 w 1722120"/>
                <a:gd name="connsiteY44" fmla="*/ 251460 h 3298244"/>
                <a:gd name="connsiteX45" fmla="*/ 563880 w 1722120"/>
                <a:gd name="connsiteY45" fmla="*/ 297180 h 3298244"/>
                <a:gd name="connsiteX46" fmla="*/ 556260 w 1722120"/>
                <a:gd name="connsiteY46" fmla="*/ 358140 h 3298244"/>
                <a:gd name="connsiteX47" fmla="*/ 548640 w 1722120"/>
                <a:gd name="connsiteY47" fmla="*/ 381000 h 3298244"/>
                <a:gd name="connsiteX48" fmla="*/ 556260 w 1722120"/>
                <a:gd name="connsiteY48" fmla="*/ 449580 h 3298244"/>
                <a:gd name="connsiteX49" fmla="*/ 670560 w 1722120"/>
                <a:gd name="connsiteY49" fmla="*/ 434340 h 3298244"/>
                <a:gd name="connsiteX50" fmla="*/ 701040 w 1722120"/>
                <a:gd name="connsiteY50" fmla="*/ 419100 h 3298244"/>
                <a:gd name="connsiteX51" fmla="*/ 746760 w 1722120"/>
                <a:gd name="connsiteY51" fmla="*/ 403860 h 3298244"/>
                <a:gd name="connsiteX52" fmla="*/ 792480 w 1722120"/>
                <a:gd name="connsiteY52" fmla="*/ 388620 h 3298244"/>
                <a:gd name="connsiteX53" fmla="*/ 815340 w 1722120"/>
                <a:gd name="connsiteY53" fmla="*/ 381000 h 3298244"/>
                <a:gd name="connsiteX54" fmla="*/ 822960 w 1722120"/>
                <a:gd name="connsiteY54" fmla="*/ 358140 h 3298244"/>
                <a:gd name="connsiteX55" fmla="*/ 845820 w 1722120"/>
                <a:gd name="connsiteY55" fmla="*/ 335280 h 3298244"/>
                <a:gd name="connsiteX56" fmla="*/ 861060 w 1722120"/>
                <a:gd name="connsiteY56" fmla="*/ 312420 h 3298244"/>
                <a:gd name="connsiteX57" fmla="*/ 838200 w 1722120"/>
                <a:gd name="connsiteY57" fmla="*/ 259080 h 3298244"/>
                <a:gd name="connsiteX58" fmla="*/ 815340 w 1722120"/>
                <a:gd name="connsiteY58" fmla="*/ 251460 h 3298244"/>
                <a:gd name="connsiteX59" fmla="*/ 838200 w 1722120"/>
                <a:gd name="connsiteY59" fmla="*/ 228600 h 3298244"/>
                <a:gd name="connsiteX60" fmla="*/ 853440 w 1722120"/>
                <a:gd name="connsiteY60" fmla="*/ 205740 h 3298244"/>
                <a:gd name="connsiteX61" fmla="*/ 876300 w 1722120"/>
                <a:gd name="connsiteY61" fmla="*/ 198120 h 3298244"/>
                <a:gd name="connsiteX62" fmla="*/ 929640 w 1722120"/>
                <a:gd name="connsiteY62" fmla="*/ 160020 h 3298244"/>
                <a:gd name="connsiteX63" fmla="*/ 952500 w 1722120"/>
                <a:gd name="connsiteY63" fmla="*/ 152400 h 3298244"/>
                <a:gd name="connsiteX64" fmla="*/ 990600 w 1722120"/>
                <a:gd name="connsiteY64" fmla="*/ 106680 h 3298244"/>
                <a:gd name="connsiteX65" fmla="*/ 1013460 w 1722120"/>
                <a:gd name="connsiteY65" fmla="*/ 99060 h 3298244"/>
                <a:gd name="connsiteX66" fmla="*/ 1036320 w 1722120"/>
                <a:gd name="connsiteY66" fmla="*/ 83820 h 3298244"/>
                <a:gd name="connsiteX67" fmla="*/ 1059180 w 1722120"/>
                <a:gd name="connsiteY67" fmla="*/ 76200 h 3298244"/>
                <a:gd name="connsiteX68" fmla="*/ 1082040 w 1722120"/>
                <a:gd name="connsiteY68" fmla="*/ 60960 h 3298244"/>
                <a:gd name="connsiteX69" fmla="*/ 1112520 w 1722120"/>
                <a:gd name="connsiteY69" fmla="*/ 53340 h 3298244"/>
                <a:gd name="connsiteX70" fmla="*/ 1158240 w 1722120"/>
                <a:gd name="connsiteY70" fmla="*/ 38100 h 3298244"/>
                <a:gd name="connsiteX71" fmla="*/ 1181100 w 1722120"/>
                <a:gd name="connsiteY71" fmla="*/ 15240 h 3298244"/>
                <a:gd name="connsiteX72" fmla="*/ 1264920 w 1722120"/>
                <a:gd name="connsiteY72" fmla="*/ 0 h 3298244"/>
                <a:gd name="connsiteX73" fmla="*/ 1363980 w 1722120"/>
                <a:gd name="connsiteY73" fmla="*/ 7620 h 3298244"/>
                <a:gd name="connsiteX74" fmla="*/ 1386840 w 1722120"/>
                <a:gd name="connsiteY74" fmla="*/ 22860 h 3298244"/>
                <a:gd name="connsiteX75" fmla="*/ 1409700 w 1722120"/>
                <a:gd name="connsiteY75" fmla="*/ 30480 h 3298244"/>
                <a:gd name="connsiteX76" fmla="*/ 1432560 w 1722120"/>
                <a:gd name="connsiteY76" fmla="*/ 45720 h 3298244"/>
                <a:gd name="connsiteX77" fmla="*/ 1485900 w 1722120"/>
                <a:gd name="connsiteY77" fmla="*/ 68580 h 3298244"/>
                <a:gd name="connsiteX78" fmla="*/ 1531620 w 1722120"/>
                <a:gd name="connsiteY78" fmla="*/ 91440 h 3298244"/>
                <a:gd name="connsiteX79" fmla="*/ 1554480 w 1722120"/>
                <a:gd name="connsiteY79" fmla="*/ 114300 h 3298244"/>
                <a:gd name="connsiteX80" fmla="*/ 1577340 w 1722120"/>
                <a:gd name="connsiteY80" fmla="*/ 129540 h 3298244"/>
                <a:gd name="connsiteX81" fmla="*/ 1615440 w 1722120"/>
                <a:gd name="connsiteY81" fmla="*/ 167640 h 3298244"/>
                <a:gd name="connsiteX82" fmla="*/ 1630680 w 1722120"/>
                <a:gd name="connsiteY82" fmla="*/ 190500 h 3298244"/>
                <a:gd name="connsiteX83" fmla="*/ 1638300 w 1722120"/>
                <a:gd name="connsiteY83" fmla="*/ 266700 h 3298244"/>
                <a:gd name="connsiteX84" fmla="*/ 1645920 w 1722120"/>
                <a:gd name="connsiteY84" fmla="*/ 297180 h 3298244"/>
                <a:gd name="connsiteX85" fmla="*/ 1668780 w 1722120"/>
                <a:gd name="connsiteY85" fmla="*/ 320040 h 3298244"/>
                <a:gd name="connsiteX86" fmla="*/ 1699260 w 1722120"/>
                <a:gd name="connsiteY86" fmla="*/ 365760 h 3298244"/>
                <a:gd name="connsiteX87" fmla="*/ 1714500 w 1722120"/>
                <a:gd name="connsiteY87" fmla="*/ 388620 h 3298244"/>
                <a:gd name="connsiteX88" fmla="*/ 1722120 w 1722120"/>
                <a:gd name="connsiteY88" fmla="*/ 411480 h 3298244"/>
                <a:gd name="connsiteX89" fmla="*/ 1699260 w 1722120"/>
                <a:gd name="connsiteY89" fmla="*/ 502920 h 3298244"/>
                <a:gd name="connsiteX90" fmla="*/ 1691640 w 1722120"/>
                <a:gd name="connsiteY90" fmla="*/ 525780 h 3298244"/>
                <a:gd name="connsiteX91" fmla="*/ 1684020 w 1722120"/>
                <a:gd name="connsiteY91" fmla="*/ 579120 h 3298244"/>
                <a:gd name="connsiteX92" fmla="*/ 1668780 w 1722120"/>
                <a:gd name="connsiteY92" fmla="*/ 624840 h 3298244"/>
                <a:gd name="connsiteX93" fmla="*/ 1661160 w 1722120"/>
                <a:gd name="connsiteY93" fmla="*/ 647700 h 3298244"/>
                <a:gd name="connsiteX94" fmla="*/ 1653540 w 1722120"/>
                <a:gd name="connsiteY94" fmla="*/ 670560 h 3298244"/>
                <a:gd name="connsiteX95" fmla="*/ 1615440 w 1722120"/>
                <a:gd name="connsiteY95" fmla="*/ 739140 h 3298244"/>
                <a:gd name="connsiteX96" fmla="*/ 1569720 w 1722120"/>
                <a:gd name="connsiteY96" fmla="*/ 762000 h 3298244"/>
                <a:gd name="connsiteX97" fmla="*/ 1470660 w 1722120"/>
                <a:gd name="connsiteY97" fmla="*/ 754380 h 3298244"/>
                <a:gd name="connsiteX98" fmla="*/ 1424940 w 1722120"/>
                <a:gd name="connsiteY98" fmla="*/ 739140 h 3298244"/>
                <a:gd name="connsiteX99" fmla="*/ 1394460 w 1722120"/>
                <a:gd name="connsiteY99" fmla="*/ 731520 h 3298244"/>
                <a:gd name="connsiteX100" fmla="*/ 1234440 w 1722120"/>
                <a:gd name="connsiteY100" fmla="*/ 739140 h 3298244"/>
                <a:gd name="connsiteX101" fmla="*/ 1219200 w 1722120"/>
                <a:gd name="connsiteY101" fmla="*/ 762000 h 3298244"/>
                <a:gd name="connsiteX102" fmla="*/ 1196340 w 1722120"/>
                <a:gd name="connsiteY102" fmla="*/ 784860 h 3298244"/>
                <a:gd name="connsiteX103" fmla="*/ 1150620 w 1722120"/>
                <a:gd name="connsiteY103" fmla="*/ 815340 h 3298244"/>
                <a:gd name="connsiteX104" fmla="*/ 1127760 w 1722120"/>
                <a:gd name="connsiteY104" fmla="*/ 830580 h 3298244"/>
                <a:gd name="connsiteX105" fmla="*/ 1104900 w 1722120"/>
                <a:gd name="connsiteY105" fmla="*/ 853440 h 3298244"/>
                <a:gd name="connsiteX106" fmla="*/ 1074420 w 1722120"/>
                <a:gd name="connsiteY106" fmla="*/ 899160 h 3298244"/>
                <a:gd name="connsiteX107" fmla="*/ 1051560 w 1722120"/>
                <a:gd name="connsiteY107" fmla="*/ 914400 h 3298244"/>
                <a:gd name="connsiteX108" fmla="*/ 1036320 w 1722120"/>
                <a:gd name="connsiteY108" fmla="*/ 937260 h 3298244"/>
                <a:gd name="connsiteX109" fmla="*/ 998220 w 1722120"/>
                <a:gd name="connsiteY109" fmla="*/ 982980 h 3298244"/>
                <a:gd name="connsiteX110" fmla="*/ 982980 w 1722120"/>
                <a:gd name="connsiteY110" fmla="*/ 1028700 h 3298244"/>
                <a:gd name="connsiteX111" fmla="*/ 967740 w 1722120"/>
                <a:gd name="connsiteY111" fmla="*/ 1059180 h 3298244"/>
                <a:gd name="connsiteX112" fmla="*/ 952500 w 1722120"/>
                <a:gd name="connsiteY112" fmla="*/ 1104900 h 3298244"/>
                <a:gd name="connsiteX113" fmla="*/ 929640 w 1722120"/>
                <a:gd name="connsiteY113" fmla="*/ 1150620 h 3298244"/>
                <a:gd name="connsiteX114" fmla="*/ 914400 w 1722120"/>
                <a:gd name="connsiteY114" fmla="*/ 1173480 h 3298244"/>
                <a:gd name="connsiteX115" fmla="*/ 922020 w 1722120"/>
                <a:gd name="connsiteY115" fmla="*/ 1203960 h 3298244"/>
                <a:gd name="connsiteX116" fmla="*/ 967740 w 1722120"/>
                <a:gd name="connsiteY116" fmla="*/ 1232535 h 3298244"/>
                <a:gd name="connsiteX117" fmla="*/ 982980 w 1722120"/>
                <a:gd name="connsiteY117" fmla="*/ 1325880 h 3298244"/>
                <a:gd name="connsiteX118" fmla="*/ 967740 w 1722120"/>
                <a:gd name="connsiteY118" fmla="*/ 1371600 h 3298244"/>
                <a:gd name="connsiteX119" fmla="*/ 937260 w 1722120"/>
                <a:gd name="connsiteY119" fmla="*/ 1417320 h 3298244"/>
                <a:gd name="connsiteX120" fmla="*/ 922020 w 1722120"/>
                <a:gd name="connsiteY120" fmla="*/ 1463040 h 3298244"/>
                <a:gd name="connsiteX121" fmla="*/ 891540 w 1722120"/>
                <a:gd name="connsiteY121" fmla="*/ 1508760 h 3298244"/>
                <a:gd name="connsiteX122" fmla="*/ 853440 w 1722120"/>
                <a:gd name="connsiteY122" fmla="*/ 1554480 h 3298244"/>
                <a:gd name="connsiteX123" fmla="*/ 845820 w 1722120"/>
                <a:gd name="connsiteY123" fmla="*/ 1584960 h 3298244"/>
                <a:gd name="connsiteX124" fmla="*/ 830580 w 1722120"/>
                <a:gd name="connsiteY124" fmla="*/ 1706880 h 3298244"/>
                <a:gd name="connsiteX125" fmla="*/ 815340 w 1722120"/>
                <a:gd name="connsiteY125" fmla="*/ 1729740 h 3298244"/>
                <a:gd name="connsiteX126" fmla="*/ 807720 w 1722120"/>
                <a:gd name="connsiteY126" fmla="*/ 1760220 h 3298244"/>
                <a:gd name="connsiteX127" fmla="*/ 796290 w 1722120"/>
                <a:gd name="connsiteY127" fmla="*/ 1935480 h 3298244"/>
                <a:gd name="connsiteX128" fmla="*/ 788670 w 1722120"/>
                <a:gd name="connsiteY128" fmla="*/ 2002155 h 3298244"/>
                <a:gd name="connsiteX129" fmla="*/ 788670 w 1722120"/>
                <a:gd name="connsiteY129" fmla="*/ 2114550 h 3298244"/>
                <a:gd name="connsiteX130" fmla="*/ 792480 w 1722120"/>
                <a:gd name="connsiteY130" fmla="*/ 2202180 h 3298244"/>
                <a:gd name="connsiteX131" fmla="*/ 815340 w 1722120"/>
                <a:gd name="connsiteY131" fmla="*/ 2541270 h 3298244"/>
                <a:gd name="connsiteX132" fmla="*/ 828675 w 1722120"/>
                <a:gd name="connsiteY132" fmla="*/ 2798445 h 3298244"/>
                <a:gd name="connsiteX133" fmla="*/ 828675 w 1722120"/>
                <a:gd name="connsiteY133" fmla="*/ 3055620 h 3298244"/>
                <a:gd name="connsiteX134" fmla="*/ 822960 w 1722120"/>
                <a:gd name="connsiteY134" fmla="*/ 3276600 h 3298244"/>
                <a:gd name="connsiteX135" fmla="*/ 662940 w 1722120"/>
                <a:gd name="connsiteY135" fmla="*/ 3289935 h 3298244"/>
                <a:gd name="connsiteX136" fmla="*/ 438150 w 1722120"/>
                <a:gd name="connsiteY136" fmla="*/ 3286125 h 3298244"/>
                <a:gd name="connsiteX137" fmla="*/ 308610 w 1722120"/>
                <a:gd name="connsiteY137" fmla="*/ 3280410 h 3298244"/>
                <a:gd name="connsiteX0" fmla="*/ 308610 w 1722120"/>
                <a:gd name="connsiteY0" fmla="*/ 3280410 h 3298244"/>
                <a:gd name="connsiteX1" fmla="*/ 300990 w 1722120"/>
                <a:gd name="connsiteY1" fmla="*/ 3219450 h 3298244"/>
                <a:gd name="connsiteX2" fmla="*/ 297180 w 1722120"/>
                <a:gd name="connsiteY2" fmla="*/ 3173730 h 3298244"/>
                <a:gd name="connsiteX3" fmla="*/ 291465 w 1722120"/>
                <a:gd name="connsiteY3" fmla="*/ 3095625 h 3298244"/>
                <a:gd name="connsiteX4" fmla="*/ 289560 w 1722120"/>
                <a:gd name="connsiteY4" fmla="*/ 3055620 h 3298244"/>
                <a:gd name="connsiteX5" fmla="*/ 278130 w 1722120"/>
                <a:gd name="connsiteY5" fmla="*/ 2947035 h 3298244"/>
                <a:gd name="connsiteX6" fmla="*/ 262890 w 1722120"/>
                <a:gd name="connsiteY6" fmla="*/ 2828925 h 3298244"/>
                <a:gd name="connsiteX7" fmla="*/ 251460 w 1722120"/>
                <a:gd name="connsiteY7" fmla="*/ 2747010 h 3298244"/>
                <a:gd name="connsiteX8" fmla="*/ 238125 w 1722120"/>
                <a:gd name="connsiteY8" fmla="*/ 2651760 h 3298244"/>
                <a:gd name="connsiteX9" fmla="*/ 234315 w 1722120"/>
                <a:gd name="connsiteY9" fmla="*/ 2560320 h 3298244"/>
                <a:gd name="connsiteX10" fmla="*/ 224790 w 1722120"/>
                <a:gd name="connsiteY10" fmla="*/ 2447925 h 3298244"/>
                <a:gd name="connsiteX11" fmla="*/ 207645 w 1722120"/>
                <a:gd name="connsiteY11" fmla="*/ 2244090 h 3298244"/>
                <a:gd name="connsiteX12" fmla="*/ 188595 w 1722120"/>
                <a:gd name="connsiteY12" fmla="*/ 2057400 h 3298244"/>
                <a:gd name="connsiteX13" fmla="*/ 179070 w 1722120"/>
                <a:gd name="connsiteY13" fmla="*/ 1844040 h 3298244"/>
                <a:gd name="connsiteX14" fmla="*/ 192405 w 1722120"/>
                <a:gd name="connsiteY14" fmla="*/ 1175385 h 3298244"/>
                <a:gd name="connsiteX15" fmla="*/ 186690 w 1722120"/>
                <a:gd name="connsiteY15" fmla="*/ 1122045 h 3298244"/>
                <a:gd name="connsiteX16" fmla="*/ 179070 w 1722120"/>
                <a:gd name="connsiteY16" fmla="*/ 1074420 h 3298244"/>
                <a:gd name="connsiteX17" fmla="*/ 152400 w 1722120"/>
                <a:gd name="connsiteY17" fmla="*/ 1034415 h 3298244"/>
                <a:gd name="connsiteX18" fmla="*/ 114300 w 1722120"/>
                <a:gd name="connsiteY18" fmla="*/ 990600 h 3298244"/>
                <a:gd name="connsiteX19" fmla="*/ 87630 w 1722120"/>
                <a:gd name="connsiteY19" fmla="*/ 962025 h 3298244"/>
                <a:gd name="connsiteX20" fmla="*/ 47625 w 1722120"/>
                <a:gd name="connsiteY20" fmla="*/ 914400 h 3298244"/>
                <a:gd name="connsiteX21" fmla="*/ 30480 w 1722120"/>
                <a:gd name="connsiteY21" fmla="*/ 876300 h 3298244"/>
                <a:gd name="connsiteX22" fmla="*/ 7620 w 1722120"/>
                <a:gd name="connsiteY22" fmla="*/ 830580 h 3298244"/>
                <a:gd name="connsiteX23" fmla="*/ 0 w 1722120"/>
                <a:gd name="connsiteY23" fmla="*/ 769620 h 3298244"/>
                <a:gd name="connsiteX24" fmla="*/ 15240 w 1722120"/>
                <a:gd name="connsiteY24" fmla="*/ 708660 h 3298244"/>
                <a:gd name="connsiteX25" fmla="*/ 30480 w 1722120"/>
                <a:gd name="connsiteY25" fmla="*/ 685800 h 3298244"/>
                <a:gd name="connsiteX26" fmla="*/ 53340 w 1722120"/>
                <a:gd name="connsiteY26" fmla="*/ 640080 h 3298244"/>
                <a:gd name="connsiteX27" fmla="*/ 68580 w 1722120"/>
                <a:gd name="connsiteY27" fmla="*/ 548640 h 3298244"/>
                <a:gd name="connsiteX28" fmla="*/ 76200 w 1722120"/>
                <a:gd name="connsiteY28" fmla="*/ 525780 h 3298244"/>
                <a:gd name="connsiteX29" fmla="*/ 91440 w 1722120"/>
                <a:gd name="connsiteY29" fmla="*/ 502920 h 3298244"/>
                <a:gd name="connsiteX30" fmla="*/ 99060 w 1722120"/>
                <a:gd name="connsiteY30" fmla="*/ 472440 h 3298244"/>
                <a:gd name="connsiteX31" fmla="*/ 160020 w 1722120"/>
                <a:gd name="connsiteY31" fmla="*/ 457200 h 3298244"/>
                <a:gd name="connsiteX32" fmla="*/ 167640 w 1722120"/>
                <a:gd name="connsiteY32" fmla="*/ 434340 h 3298244"/>
                <a:gd name="connsiteX33" fmla="*/ 175260 w 1722120"/>
                <a:gd name="connsiteY33" fmla="*/ 342900 h 3298244"/>
                <a:gd name="connsiteX34" fmla="*/ 220980 w 1722120"/>
                <a:gd name="connsiteY34" fmla="*/ 327660 h 3298244"/>
                <a:gd name="connsiteX35" fmla="*/ 243840 w 1722120"/>
                <a:gd name="connsiteY35" fmla="*/ 320040 h 3298244"/>
                <a:gd name="connsiteX36" fmla="*/ 266700 w 1722120"/>
                <a:gd name="connsiteY36" fmla="*/ 312420 h 3298244"/>
                <a:gd name="connsiteX37" fmla="*/ 289560 w 1722120"/>
                <a:gd name="connsiteY37" fmla="*/ 297180 h 3298244"/>
                <a:gd name="connsiteX38" fmla="*/ 335280 w 1722120"/>
                <a:gd name="connsiteY38" fmla="*/ 281940 h 3298244"/>
                <a:gd name="connsiteX39" fmla="*/ 358140 w 1722120"/>
                <a:gd name="connsiteY39" fmla="*/ 274320 h 3298244"/>
                <a:gd name="connsiteX40" fmla="*/ 381000 w 1722120"/>
                <a:gd name="connsiteY40" fmla="*/ 266700 h 3298244"/>
                <a:gd name="connsiteX41" fmla="*/ 403860 w 1722120"/>
                <a:gd name="connsiteY41" fmla="*/ 259080 h 3298244"/>
                <a:gd name="connsiteX42" fmla="*/ 434340 w 1722120"/>
                <a:gd name="connsiteY42" fmla="*/ 251460 h 3298244"/>
                <a:gd name="connsiteX43" fmla="*/ 510540 w 1722120"/>
                <a:gd name="connsiteY43" fmla="*/ 228600 h 3298244"/>
                <a:gd name="connsiteX44" fmla="*/ 533400 w 1722120"/>
                <a:gd name="connsiteY44" fmla="*/ 251460 h 3298244"/>
                <a:gd name="connsiteX45" fmla="*/ 563880 w 1722120"/>
                <a:gd name="connsiteY45" fmla="*/ 297180 h 3298244"/>
                <a:gd name="connsiteX46" fmla="*/ 556260 w 1722120"/>
                <a:gd name="connsiteY46" fmla="*/ 358140 h 3298244"/>
                <a:gd name="connsiteX47" fmla="*/ 548640 w 1722120"/>
                <a:gd name="connsiteY47" fmla="*/ 381000 h 3298244"/>
                <a:gd name="connsiteX48" fmla="*/ 556260 w 1722120"/>
                <a:gd name="connsiteY48" fmla="*/ 449580 h 3298244"/>
                <a:gd name="connsiteX49" fmla="*/ 670560 w 1722120"/>
                <a:gd name="connsiteY49" fmla="*/ 434340 h 3298244"/>
                <a:gd name="connsiteX50" fmla="*/ 701040 w 1722120"/>
                <a:gd name="connsiteY50" fmla="*/ 419100 h 3298244"/>
                <a:gd name="connsiteX51" fmla="*/ 746760 w 1722120"/>
                <a:gd name="connsiteY51" fmla="*/ 403860 h 3298244"/>
                <a:gd name="connsiteX52" fmla="*/ 792480 w 1722120"/>
                <a:gd name="connsiteY52" fmla="*/ 388620 h 3298244"/>
                <a:gd name="connsiteX53" fmla="*/ 815340 w 1722120"/>
                <a:gd name="connsiteY53" fmla="*/ 381000 h 3298244"/>
                <a:gd name="connsiteX54" fmla="*/ 822960 w 1722120"/>
                <a:gd name="connsiteY54" fmla="*/ 358140 h 3298244"/>
                <a:gd name="connsiteX55" fmla="*/ 845820 w 1722120"/>
                <a:gd name="connsiteY55" fmla="*/ 335280 h 3298244"/>
                <a:gd name="connsiteX56" fmla="*/ 861060 w 1722120"/>
                <a:gd name="connsiteY56" fmla="*/ 312420 h 3298244"/>
                <a:gd name="connsiteX57" fmla="*/ 838200 w 1722120"/>
                <a:gd name="connsiteY57" fmla="*/ 259080 h 3298244"/>
                <a:gd name="connsiteX58" fmla="*/ 815340 w 1722120"/>
                <a:gd name="connsiteY58" fmla="*/ 251460 h 3298244"/>
                <a:gd name="connsiteX59" fmla="*/ 838200 w 1722120"/>
                <a:gd name="connsiteY59" fmla="*/ 228600 h 3298244"/>
                <a:gd name="connsiteX60" fmla="*/ 853440 w 1722120"/>
                <a:gd name="connsiteY60" fmla="*/ 205740 h 3298244"/>
                <a:gd name="connsiteX61" fmla="*/ 876300 w 1722120"/>
                <a:gd name="connsiteY61" fmla="*/ 198120 h 3298244"/>
                <a:gd name="connsiteX62" fmla="*/ 929640 w 1722120"/>
                <a:gd name="connsiteY62" fmla="*/ 160020 h 3298244"/>
                <a:gd name="connsiteX63" fmla="*/ 952500 w 1722120"/>
                <a:gd name="connsiteY63" fmla="*/ 152400 h 3298244"/>
                <a:gd name="connsiteX64" fmla="*/ 990600 w 1722120"/>
                <a:gd name="connsiteY64" fmla="*/ 106680 h 3298244"/>
                <a:gd name="connsiteX65" fmla="*/ 1013460 w 1722120"/>
                <a:gd name="connsiteY65" fmla="*/ 99060 h 3298244"/>
                <a:gd name="connsiteX66" fmla="*/ 1036320 w 1722120"/>
                <a:gd name="connsiteY66" fmla="*/ 83820 h 3298244"/>
                <a:gd name="connsiteX67" fmla="*/ 1059180 w 1722120"/>
                <a:gd name="connsiteY67" fmla="*/ 76200 h 3298244"/>
                <a:gd name="connsiteX68" fmla="*/ 1082040 w 1722120"/>
                <a:gd name="connsiteY68" fmla="*/ 60960 h 3298244"/>
                <a:gd name="connsiteX69" fmla="*/ 1112520 w 1722120"/>
                <a:gd name="connsiteY69" fmla="*/ 53340 h 3298244"/>
                <a:gd name="connsiteX70" fmla="*/ 1158240 w 1722120"/>
                <a:gd name="connsiteY70" fmla="*/ 38100 h 3298244"/>
                <a:gd name="connsiteX71" fmla="*/ 1181100 w 1722120"/>
                <a:gd name="connsiteY71" fmla="*/ 15240 h 3298244"/>
                <a:gd name="connsiteX72" fmla="*/ 1264920 w 1722120"/>
                <a:gd name="connsiteY72" fmla="*/ 0 h 3298244"/>
                <a:gd name="connsiteX73" fmla="*/ 1363980 w 1722120"/>
                <a:gd name="connsiteY73" fmla="*/ 7620 h 3298244"/>
                <a:gd name="connsiteX74" fmla="*/ 1386840 w 1722120"/>
                <a:gd name="connsiteY74" fmla="*/ 22860 h 3298244"/>
                <a:gd name="connsiteX75" fmla="*/ 1409700 w 1722120"/>
                <a:gd name="connsiteY75" fmla="*/ 30480 h 3298244"/>
                <a:gd name="connsiteX76" fmla="*/ 1432560 w 1722120"/>
                <a:gd name="connsiteY76" fmla="*/ 45720 h 3298244"/>
                <a:gd name="connsiteX77" fmla="*/ 1485900 w 1722120"/>
                <a:gd name="connsiteY77" fmla="*/ 68580 h 3298244"/>
                <a:gd name="connsiteX78" fmla="*/ 1531620 w 1722120"/>
                <a:gd name="connsiteY78" fmla="*/ 91440 h 3298244"/>
                <a:gd name="connsiteX79" fmla="*/ 1554480 w 1722120"/>
                <a:gd name="connsiteY79" fmla="*/ 114300 h 3298244"/>
                <a:gd name="connsiteX80" fmla="*/ 1577340 w 1722120"/>
                <a:gd name="connsiteY80" fmla="*/ 129540 h 3298244"/>
                <a:gd name="connsiteX81" fmla="*/ 1615440 w 1722120"/>
                <a:gd name="connsiteY81" fmla="*/ 167640 h 3298244"/>
                <a:gd name="connsiteX82" fmla="*/ 1630680 w 1722120"/>
                <a:gd name="connsiteY82" fmla="*/ 190500 h 3298244"/>
                <a:gd name="connsiteX83" fmla="*/ 1638300 w 1722120"/>
                <a:gd name="connsiteY83" fmla="*/ 266700 h 3298244"/>
                <a:gd name="connsiteX84" fmla="*/ 1645920 w 1722120"/>
                <a:gd name="connsiteY84" fmla="*/ 297180 h 3298244"/>
                <a:gd name="connsiteX85" fmla="*/ 1668780 w 1722120"/>
                <a:gd name="connsiteY85" fmla="*/ 320040 h 3298244"/>
                <a:gd name="connsiteX86" fmla="*/ 1699260 w 1722120"/>
                <a:gd name="connsiteY86" fmla="*/ 365760 h 3298244"/>
                <a:gd name="connsiteX87" fmla="*/ 1714500 w 1722120"/>
                <a:gd name="connsiteY87" fmla="*/ 388620 h 3298244"/>
                <a:gd name="connsiteX88" fmla="*/ 1722120 w 1722120"/>
                <a:gd name="connsiteY88" fmla="*/ 411480 h 3298244"/>
                <a:gd name="connsiteX89" fmla="*/ 1699260 w 1722120"/>
                <a:gd name="connsiteY89" fmla="*/ 502920 h 3298244"/>
                <a:gd name="connsiteX90" fmla="*/ 1691640 w 1722120"/>
                <a:gd name="connsiteY90" fmla="*/ 525780 h 3298244"/>
                <a:gd name="connsiteX91" fmla="*/ 1684020 w 1722120"/>
                <a:gd name="connsiteY91" fmla="*/ 579120 h 3298244"/>
                <a:gd name="connsiteX92" fmla="*/ 1668780 w 1722120"/>
                <a:gd name="connsiteY92" fmla="*/ 624840 h 3298244"/>
                <a:gd name="connsiteX93" fmla="*/ 1661160 w 1722120"/>
                <a:gd name="connsiteY93" fmla="*/ 647700 h 3298244"/>
                <a:gd name="connsiteX94" fmla="*/ 1653540 w 1722120"/>
                <a:gd name="connsiteY94" fmla="*/ 670560 h 3298244"/>
                <a:gd name="connsiteX95" fmla="*/ 1615440 w 1722120"/>
                <a:gd name="connsiteY95" fmla="*/ 739140 h 3298244"/>
                <a:gd name="connsiteX96" fmla="*/ 1569720 w 1722120"/>
                <a:gd name="connsiteY96" fmla="*/ 762000 h 3298244"/>
                <a:gd name="connsiteX97" fmla="*/ 1470660 w 1722120"/>
                <a:gd name="connsiteY97" fmla="*/ 754380 h 3298244"/>
                <a:gd name="connsiteX98" fmla="*/ 1424940 w 1722120"/>
                <a:gd name="connsiteY98" fmla="*/ 739140 h 3298244"/>
                <a:gd name="connsiteX99" fmla="*/ 1394460 w 1722120"/>
                <a:gd name="connsiteY99" fmla="*/ 731520 h 3298244"/>
                <a:gd name="connsiteX100" fmla="*/ 1234440 w 1722120"/>
                <a:gd name="connsiteY100" fmla="*/ 739140 h 3298244"/>
                <a:gd name="connsiteX101" fmla="*/ 1219200 w 1722120"/>
                <a:gd name="connsiteY101" fmla="*/ 762000 h 3298244"/>
                <a:gd name="connsiteX102" fmla="*/ 1196340 w 1722120"/>
                <a:gd name="connsiteY102" fmla="*/ 784860 h 3298244"/>
                <a:gd name="connsiteX103" fmla="*/ 1150620 w 1722120"/>
                <a:gd name="connsiteY103" fmla="*/ 815340 h 3298244"/>
                <a:gd name="connsiteX104" fmla="*/ 1127760 w 1722120"/>
                <a:gd name="connsiteY104" fmla="*/ 830580 h 3298244"/>
                <a:gd name="connsiteX105" fmla="*/ 1104900 w 1722120"/>
                <a:gd name="connsiteY105" fmla="*/ 853440 h 3298244"/>
                <a:gd name="connsiteX106" fmla="*/ 1074420 w 1722120"/>
                <a:gd name="connsiteY106" fmla="*/ 899160 h 3298244"/>
                <a:gd name="connsiteX107" fmla="*/ 1051560 w 1722120"/>
                <a:gd name="connsiteY107" fmla="*/ 914400 h 3298244"/>
                <a:gd name="connsiteX108" fmla="*/ 1036320 w 1722120"/>
                <a:gd name="connsiteY108" fmla="*/ 937260 h 3298244"/>
                <a:gd name="connsiteX109" fmla="*/ 998220 w 1722120"/>
                <a:gd name="connsiteY109" fmla="*/ 982980 h 3298244"/>
                <a:gd name="connsiteX110" fmla="*/ 982980 w 1722120"/>
                <a:gd name="connsiteY110" fmla="*/ 1028700 h 3298244"/>
                <a:gd name="connsiteX111" fmla="*/ 967740 w 1722120"/>
                <a:gd name="connsiteY111" fmla="*/ 1059180 h 3298244"/>
                <a:gd name="connsiteX112" fmla="*/ 952500 w 1722120"/>
                <a:gd name="connsiteY112" fmla="*/ 1104900 h 3298244"/>
                <a:gd name="connsiteX113" fmla="*/ 929640 w 1722120"/>
                <a:gd name="connsiteY113" fmla="*/ 1150620 h 3298244"/>
                <a:gd name="connsiteX114" fmla="*/ 914400 w 1722120"/>
                <a:gd name="connsiteY114" fmla="*/ 1173480 h 3298244"/>
                <a:gd name="connsiteX115" fmla="*/ 922020 w 1722120"/>
                <a:gd name="connsiteY115" fmla="*/ 1203960 h 3298244"/>
                <a:gd name="connsiteX116" fmla="*/ 967740 w 1722120"/>
                <a:gd name="connsiteY116" fmla="*/ 1232535 h 3298244"/>
                <a:gd name="connsiteX117" fmla="*/ 982980 w 1722120"/>
                <a:gd name="connsiteY117" fmla="*/ 1325880 h 3298244"/>
                <a:gd name="connsiteX118" fmla="*/ 967740 w 1722120"/>
                <a:gd name="connsiteY118" fmla="*/ 1371600 h 3298244"/>
                <a:gd name="connsiteX119" fmla="*/ 937260 w 1722120"/>
                <a:gd name="connsiteY119" fmla="*/ 1417320 h 3298244"/>
                <a:gd name="connsiteX120" fmla="*/ 922020 w 1722120"/>
                <a:gd name="connsiteY120" fmla="*/ 1463040 h 3298244"/>
                <a:gd name="connsiteX121" fmla="*/ 891540 w 1722120"/>
                <a:gd name="connsiteY121" fmla="*/ 1508760 h 3298244"/>
                <a:gd name="connsiteX122" fmla="*/ 853440 w 1722120"/>
                <a:gd name="connsiteY122" fmla="*/ 1554480 h 3298244"/>
                <a:gd name="connsiteX123" fmla="*/ 845820 w 1722120"/>
                <a:gd name="connsiteY123" fmla="*/ 1584960 h 3298244"/>
                <a:gd name="connsiteX124" fmla="*/ 830580 w 1722120"/>
                <a:gd name="connsiteY124" fmla="*/ 1706880 h 3298244"/>
                <a:gd name="connsiteX125" fmla="*/ 815340 w 1722120"/>
                <a:gd name="connsiteY125" fmla="*/ 1729740 h 3298244"/>
                <a:gd name="connsiteX126" fmla="*/ 807720 w 1722120"/>
                <a:gd name="connsiteY126" fmla="*/ 1760220 h 3298244"/>
                <a:gd name="connsiteX127" fmla="*/ 796290 w 1722120"/>
                <a:gd name="connsiteY127" fmla="*/ 1935480 h 3298244"/>
                <a:gd name="connsiteX128" fmla="*/ 788670 w 1722120"/>
                <a:gd name="connsiteY128" fmla="*/ 2002155 h 3298244"/>
                <a:gd name="connsiteX129" fmla="*/ 788670 w 1722120"/>
                <a:gd name="connsiteY129" fmla="*/ 2114550 h 3298244"/>
                <a:gd name="connsiteX130" fmla="*/ 792480 w 1722120"/>
                <a:gd name="connsiteY130" fmla="*/ 2202180 h 3298244"/>
                <a:gd name="connsiteX131" fmla="*/ 815340 w 1722120"/>
                <a:gd name="connsiteY131" fmla="*/ 2541270 h 3298244"/>
                <a:gd name="connsiteX132" fmla="*/ 828675 w 1722120"/>
                <a:gd name="connsiteY132" fmla="*/ 2798445 h 3298244"/>
                <a:gd name="connsiteX133" fmla="*/ 828675 w 1722120"/>
                <a:gd name="connsiteY133" fmla="*/ 3055620 h 3298244"/>
                <a:gd name="connsiteX134" fmla="*/ 822960 w 1722120"/>
                <a:gd name="connsiteY134" fmla="*/ 3276600 h 3298244"/>
                <a:gd name="connsiteX135" fmla="*/ 662940 w 1722120"/>
                <a:gd name="connsiteY135" fmla="*/ 3289935 h 3298244"/>
                <a:gd name="connsiteX136" fmla="*/ 438150 w 1722120"/>
                <a:gd name="connsiteY136" fmla="*/ 3286125 h 3298244"/>
                <a:gd name="connsiteX137" fmla="*/ 308610 w 1722120"/>
                <a:gd name="connsiteY137" fmla="*/ 3280410 h 3298244"/>
                <a:gd name="connsiteX0" fmla="*/ 309191 w 1722701"/>
                <a:gd name="connsiteY0" fmla="*/ 3280410 h 3298244"/>
                <a:gd name="connsiteX1" fmla="*/ 301571 w 1722701"/>
                <a:gd name="connsiteY1" fmla="*/ 3219450 h 3298244"/>
                <a:gd name="connsiteX2" fmla="*/ 297761 w 1722701"/>
                <a:gd name="connsiteY2" fmla="*/ 3173730 h 3298244"/>
                <a:gd name="connsiteX3" fmla="*/ 292046 w 1722701"/>
                <a:gd name="connsiteY3" fmla="*/ 3095625 h 3298244"/>
                <a:gd name="connsiteX4" fmla="*/ 290141 w 1722701"/>
                <a:gd name="connsiteY4" fmla="*/ 3055620 h 3298244"/>
                <a:gd name="connsiteX5" fmla="*/ 278711 w 1722701"/>
                <a:gd name="connsiteY5" fmla="*/ 2947035 h 3298244"/>
                <a:gd name="connsiteX6" fmla="*/ 263471 w 1722701"/>
                <a:gd name="connsiteY6" fmla="*/ 2828925 h 3298244"/>
                <a:gd name="connsiteX7" fmla="*/ 252041 w 1722701"/>
                <a:gd name="connsiteY7" fmla="*/ 2747010 h 3298244"/>
                <a:gd name="connsiteX8" fmla="*/ 238706 w 1722701"/>
                <a:gd name="connsiteY8" fmla="*/ 2651760 h 3298244"/>
                <a:gd name="connsiteX9" fmla="*/ 234896 w 1722701"/>
                <a:gd name="connsiteY9" fmla="*/ 2560320 h 3298244"/>
                <a:gd name="connsiteX10" fmla="*/ 225371 w 1722701"/>
                <a:gd name="connsiteY10" fmla="*/ 2447925 h 3298244"/>
                <a:gd name="connsiteX11" fmla="*/ 208226 w 1722701"/>
                <a:gd name="connsiteY11" fmla="*/ 2244090 h 3298244"/>
                <a:gd name="connsiteX12" fmla="*/ 189176 w 1722701"/>
                <a:gd name="connsiteY12" fmla="*/ 2057400 h 3298244"/>
                <a:gd name="connsiteX13" fmla="*/ 179651 w 1722701"/>
                <a:gd name="connsiteY13" fmla="*/ 1844040 h 3298244"/>
                <a:gd name="connsiteX14" fmla="*/ 192986 w 1722701"/>
                <a:gd name="connsiteY14" fmla="*/ 1175385 h 3298244"/>
                <a:gd name="connsiteX15" fmla="*/ 187271 w 1722701"/>
                <a:gd name="connsiteY15" fmla="*/ 1122045 h 3298244"/>
                <a:gd name="connsiteX16" fmla="*/ 179651 w 1722701"/>
                <a:gd name="connsiteY16" fmla="*/ 1074420 h 3298244"/>
                <a:gd name="connsiteX17" fmla="*/ 152981 w 1722701"/>
                <a:gd name="connsiteY17" fmla="*/ 1034415 h 3298244"/>
                <a:gd name="connsiteX18" fmla="*/ 114881 w 1722701"/>
                <a:gd name="connsiteY18" fmla="*/ 990600 h 3298244"/>
                <a:gd name="connsiteX19" fmla="*/ 88211 w 1722701"/>
                <a:gd name="connsiteY19" fmla="*/ 962025 h 3298244"/>
                <a:gd name="connsiteX20" fmla="*/ 48206 w 1722701"/>
                <a:gd name="connsiteY20" fmla="*/ 914400 h 3298244"/>
                <a:gd name="connsiteX21" fmla="*/ 31061 w 1722701"/>
                <a:gd name="connsiteY21" fmla="*/ 876300 h 3298244"/>
                <a:gd name="connsiteX22" fmla="*/ 4391 w 1722701"/>
                <a:gd name="connsiteY22" fmla="*/ 826770 h 3298244"/>
                <a:gd name="connsiteX23" fmla="*/ 581 w 1722701"/>
                <a:gd name="connsiteY23" fmla="*/ 769620 h 3298244"/>
                <a:gd name="connsiteX24" fmla="*/ 15821 w 1722701"/>
                <a:gd name="connsiteY24" fmla="*/ 708660 h 3298244"/>
                <a:gd name="connsiteX25" fmla="*/ 31061 w 1722701"/>
                <a:gd name="connsiteY25" fmla="*/ 685800 h 3298244"/>
                <a:gd name="connsiteX26" fmla="*/ 53921 w 1722701"/>
                <a:gd name="connsiteY26" fmla="*/ 640080 h 3298244"/>
                <a:gd name="connsiteX27" fmla="*/ 69161 w 1722701"/>
                <a:gd name="connsiteY27" fmla="*/ 548640 h 3298244"/>
                <a:gd name="connsiteX28" fmla="*/ 76781 w 1722701"/>
                <a:gd name="connsiteY28" fmla="*/ 525780 h 3298244"/>
                <a:gd name="connsiteX29" fmla="*/ 92021 w 1722701"/>
                <a:gd name="connsiteY29" fmla="*/ 502920 h 3298244"/>
                <a:gd name="connsiteX30" fmla="*/ 99641 w 1722701"/>
                <a:gd name="connsiteY30" fmla="*/ 472440 h 3298244"/>
                <a:gd name="connsiteX31" fmla="*/ 160601 w 1722701"/>
                <a:gd name="connsiteY31" fmla="*/ 457200 h 3298244"/>
                <a:gd name="connsiteX32" fmla="*/ 168221 w 1722701"/>
                <a:gd name="connsiteY32" fmla="*/ 434340 h 3298244"/>
                <a:gd name="connsiteX33" fmla="*/ 175841 w 1722701"/>
                <a:gd name="connsiteY33" fmla="*/ 342900 h 3298244"/>
                <a:gd name="connsiteX34" fmla="*/ 221561 w 1722701"/>
                <a:gd name="connsiteY34" fmla="*/ 327660 h 3298244"/>
                <a:gd name="connsiteX35" fmla="*/ 244421 w 1722701"/>
                <a:gd name="connsiteY35" fmla="*/ 320040 h 3298244"/>
                <a:gd name="connsiteX36" fmla="*/ 267281 w 1722701"/>
                <a:gd name="connsiteY36" fmla="*/ 312420 h 3298244"/>
                <a:gd name="connsiteX37" fmla="*/ 290141 w 1722701"/>
                <a:gd name="connsiteY37" fmla="*/ 297180 h 3298244"/>
                <a:gd name="connsiteX38" fmla="*/ 335861 w 1722701"/>
                <a:gd name="connsiteY38" fmla="*/ 281940 h 3298244"/>
                <a:gd name="connsiteX39" fmla="*/ 358721 w 1722701"/>
                <a:gd name="connsiteY39" fmla="*/ 274320 h 3298244"/>
                <a:gd name="connsiteX40" fmla="*/ 381581 w 1722701"/>
                <a:gd name="connsiteY40" fmla="*/ 266700 h 3298244"/>
                <a:gd name="connsiteX41" fmla="*/ 404441 w 1722701"/>
                <a:gd name="connsiteY41" fmla="*/ 259080 h 3298244"/>
                <a:gd name="connsiteX42" fmla="*/ 434921 w 1722701"/>
                <a:gd name="connsiteY42" fmla="*/ 251460 h 3298244"/>
                <a:gd name="connsiteX43" fmla="*/ 511121 w 1722701"/>
                <a:gd name="connsiteY43" fmla="*/ 228600 h 3298244"/>
                <a:gd name="connsiteX44" fmla="*/ 533981 w 1722701"/>
                <a:gd name="connsiteY44" fmla="*/ 251460 h 3298244"/>
                <a:gd name="connsiteX45" fmla="*/ 564461 w 1722701"/>
                <a:gd name="connsiteY45" fmla="*/ 297180 h 3298244"/>
                <a:gd name="connsiteX46" fmla="*/ 556841 w 1722701"/>
                <a:gd name="connsiteY46" fmla="*/ 358140 h 3298244"/>
                <a:gd name="connsiteX47" fmla="*/ 549221 w 1722701"/>
                <a:gd name="connsiteY47" fmla="*/ 381000 h 3298244"/>
                <a:gd name="connsiteX48" fmla="*/ 556841 w 1722701"/>
                <a:gd name="connsiteY48" fmla="*/ 449580 h 3298244"/>
                <a:gd name="connsiteX49" fmla="*/ 671141 w 1722701"/>
                <a:gd name="connsiteY49" fmla="*/ 434340 h 3298244"/>
                <a:gd name="connsiteX50" fmla="*/ 701621 w 1722701"/>
                <a:gd name="connsiteY50" fmla="*/ 419100 h 3298244"/>
                <a:gd name="connsiteX51" fmla="*/ 747341 w 1722701"/>
                <a:gd name="connsiteY51" fmla="*/ 403860 h 3298244"/>
                <a:gd name="connsiteX52" fmla="*/ 793061 w 1722701"/>
                <a:gd name="connsiteY52" fmla="*/ 388620 h 3298244"/>
                <a:gd name="connsiteX53" fmla="*/ 815921 w 1722701"/>
                <a:gd name="connsiteY53" fmla="*/ 381000 h 3298244"/>
                <a:gd name="connsiteX54" fmla="*/ 823541 w 1722701"/>
                <a:gd name="connsiteY54" fmla="*/ 358140 h 3298244"/>
                <a:gd name="connsiteX55" fmla="*/ 846401 w 1722701"/>
                <a:gd name="connsiteY55" fmla="*/ 335280 h 3298244"/>
                <a:gd name="connsiteX56" fmla="*/ 861641 w 1722701"/>
                <a:gd name="connsiteY56" fmla="*/ 312420 h 3298244"/>
                <a:gd name="connsiteX57" fmla="*/ 838781 w 1722701"/>
                <a:gd name="connsiteY57" fmla="*/ 259080 h 3298244"/>
                <a:gd name="connsiteX58" fmla="*/ 815921 w 1722701"/>
                <a:gd name="connsiteY58" fmla="*/ 251460 h 3298244"/>
                <a:gd name="connsiteX59" fmla="*/ 838781 w 1722701"/>
                <a:gd name="connsiteY59" fmla="*/ 228600 h 3298244"/>
                <a:gd name="connsiteX60" fmla="*/ 854021 w 1722701"/>
                <a:gd name="connsiteY60" fmla="*/ 205740 h 3298244"/>
                <a:gd name="connsiteX61" fmla="*/ 876881 w 1722701"/>
                <a:gd name="connsiteY61" fmla="*/ 198120 h 3298244"/>
                <a:gd name="connsiteX62" fmla="*/ 930221 w 1722701"/>
                <a:gd name="connsiteY62" fmla="*/ 160020 h 3298244"/>
                <a:gd name="connsiteX63" fmla="*/ 953081 w 1722701"/>
                <a:gd name="connsiteY63" fmla="*/ 152400 h 3298244"/>
                <a:gd name="connsiteX64" fmla="*/ 991181 w 1722701"/>
                <a:gd name="connsiteY64" fmla="*/ 106680 h 3298244"/>
                <a:gd name="connsiteX65" fmla="*/ 1014041 w 1722701"/>
                <a:gd name="connsiteY65" fmla="*/ 99060 h 3298244"/>
                <a:gd name="connsiteX66" fmla="*/ 1036901 w 1722701"/>
                <a:gd name="connsiteY66" fmla="*/ 83820 h 3298244"/>
                <a:gd name="connsiteX67" fmla="*/ 1059761 w 1722701"/>
                <a:gd name="connsiteY67" fmla="*/ 76200 h 3298244"/>
                <a:gd name="connsiteX68" fmla="*/ 1082621 w 1722701"/>
                <a:gd name="connsiteY68" fmla="*/ 60960 h 3298244"/>
                <a:gd name="connsiteX69" fmla="*/ 1113101 w 1722701"/>
                <a:gd name="connsiteY69" fmla="*/ 53340 h 3298244"/>
                <a:gd name="connsiteX70" fmla="*/ 1158821 w 1722701"/>
                <a:gd name="connsiteY70" fmla="*/ 38100 h 3298244"/>
                <a:gd name="connsiteX71" fmla="*/ 1181681 w 1722701"/>
                <a:gd name="connsiteY71" fmla="*/ 15240 h 3298244"/>
                <a:gd name="connsiteX72" fmla="*/ 1265501 w 1722701"/>
                <a:gd name="connsiteY72" fmla="*/ 0 h 3298244"/>
                <a:gd name="connsiteX73" fmla="*/ 1364561 w 1722701"/>
                <a:gd name="connsiteY73" fmla="*/ 7620 h 3298244"/>
                <a:gd name="connsiteX74" fmla="*/ 1387421 w 1722701"/>
                <a:gd name="connsiteY74" fmla="*/ 22860 h 3298244"/>
                <a:gd name="connsiteX75" fmla="*/ 1410281 w 1722701"/>
                <a:gd name="connsiteY75" fmla="*/ 30480 h 3298244"/>
                <a:gd name="connsiteX76" fmla="*/ 1433141 w 1722701"/>
                <a:gd name="connsiteY76" fmla="*/ 45720 h 3298244"/>
                <a:gd name="connsiteX77" fmla="*/ 1486481 w 1722701"/>
                <a:gd name="connsiteY77" fmla="*/ 68580 h 3298244"/>
                <a:gd name="connsiteX78" fmla="*/ 1532201 w 1722701"/>
                <a:gd name="connsiteY78" fmla="*/ 91440 h 3298244"/>
                <a:gd name="connsiteX79" fmla="*/ 1555061 w 1722701"/>
                <a:gd name="connsiteY79" fmla="*/ 114300 h 3298244"/>
                <a:gd name="connsiteX80" fmla="*/ 1577921 w 1722701"/>
                <a:gd name="connsiteY80" fmla="*/ 129540 h 3298244"/>
                <a:gd name="connsiteX81" fmla="*/ 1616021 w 1722701"/>
                <a:gd name="connsiteY81" fmla="*/ 167640 h 3298244"/>
                <a:gd name="connsiteX82" fmla="*/ 1631261 w 1722701"/>
                <a:gd name="connsiteY82" fmla="*/ 190500 h 3298244"/>
                <a:gd name="connsiteX83" fmla="*/ 1638881 w 1722701"/>
                <a:gd name="connsiteY83" fmla="*/ 266700 h 3298244"/>
                <a:gd name="connsiteX84" fmla="*/ 1646501 w 1722701"/>
                <a:gd name="connsiteY84" fmla="*/ 297180 h 3298244"/>
                <a:gd name="connsiteX85" fmla="*/ 1669361 w 1722701"/>
                <a:gd name="connsiteY85" fmla="*/ 320040 h 3298244"/>
                <a:gd name="connsiteX86" fmla="*/ 1699841 w 1722701"/>
                <a:gd name="connsiteY86" fmla="*/ 365760 h 3298244"/>
                <a:gd name="connsiteX87" fmla="*/ 1715081 w 1722701"/>
                <a:gd name="connsiteY87" fmla="*/ 388620 h 3298244"/>
                <a:gd name="connsiteX88" fmla="*/ 1722701 w 1722701"/>
                <a:gd name="connsiteY88" fmla="*/ 411480 h 3298244"/>
                <a:gd name="connsiteX89" fmla="*/ 1699841 w 1722701"/>
                <a:gd name="connsiteY89" fmla="*/ 502920 h 3298244"/>
                <a:gd name="connsiteX90" fmla="*/ 1692221 w 1722701"/>
                <a:gd name="connsiteY90" fmla="*/ 525780 h 3298244"/>
                <a:gd name="connsiteX91" fmla="*/ 1684601 w 1722701"/>
                <a:gd name="connsiteY91" fmla="*/ 579120 h 3298244"/>
                <a:gd name="connsiteX92" fmla="*/ 1669361 w 1722701"/>
                <a:gd name="connsiteY92" fmla="*/ 624840 h 3298244"/>
                <a:gd name="connsiteX93" fmla="*/ 1661741 w 1722701"/>
                <a:gd name="connsiteY93" fmla="*/ 647700 h 3298244"/>
                <a:gd name="connsiteX94" fmla="*/ 1654121 w 1722701"/>
                <a:gd name="connsiteY94" fmla="*/ 670560 h 3298244"/>
                <a:gd name="connsiteX95" fmla="*/ 1616021 w 1722701"/>
                <a:gd name="connsiteY95" fmla="*/ 739140 h 3298244"/>
                <a:gd name="connsiteX96" fmla="*/ 1570301 w 1722701"/>
                <a:gd name="connsiteY96" fmla="*/ 762000 h 3298244"/>
                <a:gd name="connsiteX97" fmla="*/ 1471241 w 1722701"/>
                <a:gd name="connsiteY97" fmla="*/ 754380 h 3298244"/>
                <a:gd name="connsiteX98" fmla="*/ 1425521 w 1722701"/>
                <a:gd name="connsiteY98" fmla="*/ 739140 h 3298244"/>
                <a:gd name="connsiteX99" fmla="*/ 1395041 w 1722701"/>
                <a:gd name="connsiteY99" fmla="*/ 731520 h 3298244"/>
                <a:gd name="connsiteX100" fmla="*/ 1235021 w 1722701"/>
                <a:gd name="connsiteY100" fmla="*/ 739140 h 3298244"/>
                <a:gd name="connsiteX101" fmla="*/ 1219781 w 1722701"/>
                <a:gd name="connsiteY101" fmla="*/ 762000 h 3298244"/>
                <a:gd name="connsiteX102" fmla="*/ 1196921 w 1722701"/>
                <a:gd name="connsiteY102" fmla="*/ 784860 h 3298244"/>
                <a:gd name="connsiteX103" fmla="*/ 1151201 w 1722701"/>
                <a:gd name="connsiteY103" fmla="*/ 815340 h 3298244"/>
                <a:gd name="connsiteX104" fmla="*/ 1128341 w 1722701"/>
                <a:gd name="connsiteY104" fmla="*/ 830580 h 3298244"/>
                <a:gd name="connsiteX105" fmla="*/ 1105481 w 1722701"/>
                <a:gd name="connsiteY105" fmla="*/ 853440 h 3298244"/>
                <a:gd name="connsiteX106" fmla="*/ 1075001 w 1722701"/>
                <a:gd name="connsiteY106" fmla="*/ 899160 h 3298244"/>
                <a:gd name="connsiteX107" fmla="*/ 1052141 w 1722701"/>
                <a:gd name="connsiteY107" fmla="*/ 914400 h 3298244"/>
                <a:gd name="connsiteX108" fmla="*/ 1036901 w 1722701"/>
                <a:gd name="connsiteY108" fmla="*/ 937260 h 3298244"/>
                <a:gd name="connsiteX109" fmla="*/ 998801 w 1722701"/>
                <a:gd name="connsiteY109" fmla="*/ 982980 h 3298244"/>
                <a:gd name="connsiteX110" fmla="*/ 983561 w 1722701"/>
                <a:gd name="connsiteY110" fmla="*/ 1028700 h 3298244"/>
                <a:gd name="connsiteX111" fmla="*/ 968321 w 1722701"/>
                <a:gd name="connsiteY111" fmla="*/ 1059180 h 3298244"/>
                <a:gd name="connsiteX112" fmla="*/ 953081 w 1722701"/>
                <a:gd name="connsiteY112" fmla="*/ 1104900 h 3298244"/>
                <a:gd name="connsiteX113" fmla="*/ 930221 w 1722701"/>
                <a:gd name="connsiteY113" fmla="*/ 1150620 h 3298244"/>
                <a:gd name="connsiteX114" fmla="*/ 914981 w 1722701"/>
                <a:gd name="connsiteY114" fmla="*/ 1173480 h 3298244"/>
                <a:gd name="connsiteX115" fmla="*/ 922601 w 1722701"/>
                <a:gd name="connsiteY115" fmla="*/ 1203960 h 3298244"/>
                <a:gd name="connsiteX116" fmla="*/ 968321 w 1722701"/>
                <a:gd name="connsiteY116" fmla="*/ 1232535 h 3298244"/>
                <a:gd name="connsiteX117" fmla="*/ 983561 w 1722701"/>
                <a:gd name="connsiteY117" fmla="*/ 1325880 h 3298244"/>
                <a:gd name="connsiteX118" fmla="*/ 968321 w 1722701"/>
                <a:gd name="connsiteY118" fmla="*/ 1371600 h 3298244"/>
                <a:gd name="connsiteX119" fmla="*/ 937841 w 1722701"/>
                <a:gd name="connsiteY119" fmla="*/ 1417320 h 3298244"/>
                <a:gd name="connsiteX120" fmla="*/ 922601 w 1722701"/>
                <a:gd name="connsiteY120" fmla="*/ 1463040 h 3298244"/>
                <a:gd name="connsiteX121" fmla="*/ 892121 w 1722701"/>
                <a:gd name="connsiteY121" fmla="*/ 1508760 h 3298244"/>
                <a:gd name="connsiteX122" fmla="*/ 854021 w 1722701"/>
                <a:gd name="connsiteY122" fmla="*/ 1554480 h 3298244"/>
                <a:gd name="connsiteX123" fmla="*/ 846401 w 1722701"/>
                <a:gd name="connsiteY123" fmla="*/ 1584960 h 3298244"/>
                <a:gd name="connsiteX124" fmla="*/ 831161 w 1722701"/>
                <a:gd name="connsiteY124" fmla="*/ 1706880 h 3298244"/>
                <a:gd name="connsiteX125" fmla="*/ 815921 w 1722701"/>
                <a:gd name="connsiteY125" fmla="*/ 1729740 h 3298244"/>
                <a:gd name="connsiteX126" fmla="*/ 808301 w 1722701"/>
                <a:gd name="connsiteY126" fmla="*/ 1760220 h 3298244"/>
                <a:gd name="connsiteX127" fmla="*/ 796871 w 1722701"/>
                <a:gd name="connsiteY127" fmla="*/ 1935480 h 3298244"/>
                <a:gd name="connsiteX128" fmla="*/ 789251 w 1722701"/>
                <a:gd name="connsiteY128" fmla="*/ 2002155 h 3298244"/>
                <a:gd name="connsiteX129" fmla="*/ 789251 w 1722701"/>
                <a:gd name="connsiteY129" fmla="*/ 2114550 h 3298244"/>
                <a:gd name="connsiteX130" fmla="*/ 793061 w 1722701"/>
                <a:gd name="connsiteY130" fmla="*/ 2202180 h 3298244"/>
                <a:gd name="connsiteX131" fmla="*/ 815921 w 1722701"/>
                <a:gd name="connsiteY131" fmla="*/ 2541270 h 3298244"/>
                <a:gd name="connsiteX132" fmla="*/ 829256 w 1722701"/>
                <a:gd name="connsiteY132" fmla="*/ 2798445 h 3298244"/>
                <a:gd name="connsiteX133" fmla="*/ 829256 w 1722701"/>
                <a:gd name="connsiteY133" fmla="*/ 3055620 h 3298244"/>
                <a:gd name="connsiteX134" fmla="*/ 823541 w 1722701"/>
                <a:gd name="connsiteY134" fmla="*/ 3276600 h 3298244"/>
                <a:gd name="connsiteX135" fmla="*/ 663521 w 1722701"/>
                <a:gd name="connsiteY135" fmla="*/ 3289935 h 3298244"/>
                <a:gd name="connsiteX136" fmla="*/ 438731 w 1722701"/>
                <a:gd name="connsiteY136" fmla="*/ 3286125 h 3298244"/>
                <a:gd name="connsiteX137" fmla="*/ 309191 w 1722701"/>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28346 w 1719986"/>
                <a:gd name="connsiteY25" fmla="*/ 685800 h 3298244"/>
                <a:gd name="connsiteX26" fmla="*/ 51206 w 1719986"/>
                <a:gd name="connsiteY26" fmla="*/ 640080 h 3298244"/>
                <a:gd name="connsiteX27" fmla="*/ 66446 w 1719986"/>
                <a:gd name="connsiteY27" fmla="*/ 548640 h 3298244"/>
                <a:gd name="connsiteX28" fmla="*/ 74066 w 1719986"/>
                <a:gd name="connsiteY28" fmla="*/ 525780 h 3298244"/>
                <a:gd name="connsiteX29" fmla="*/ 89306 w 1719986"/>
                <a:gd name="connsiteY29" fmla="*/ 502920 h 3298244"/>
                <a:gd name="connsiteX30" fmla="*/ 96926 w 1719986"/>
                <a:gd name="connsiteY30" fmla="*/ 472440 h 3298244"/>
                <a:gd name="connsiteX31" fmla="*/ 157886 w 1719986"/>
                <a:gd name="connsiteY31" fmla="*/ 457200 h 3298244"/>
                <a:gd name="connsiteX32" fmla="*/ 165506 w 1719986"/>
                <a:gd name="connsiteY32" fmla="*/ 434340 h 3298244"/>
                <a:gd name="connsiteX33" fmla="*/ 173126 w 1719986"/>
                <a:gd name="connsiteY33" fmla="*/ 342900 h 3298244"/>
                <a:gd name="connsiteX34" fmla="*/ 218846 w 1719986"/>
                <a:gd name="connsiteY34" fmla="*/ 327660 h 3298244"/>
                <a:gd name="connsiteX35" fmla="*/ 241706 w 1719986"/>
                <a:gd name="connsiteY35" fmla="*/ 320040 h 3298244"/>
                <a:gd name="connsiteX36" fmla="*/ 264566 w 1719986"/>
                <a:gd name="connsiteY36" fmla="*/ 312420 h 3298244"/>
                <a:gd name="connsiteX37" fmla="*/ 28742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01726 w 1719986"/>
                <a:gd name="connsiteY41" fmla="*/ 259080 h 3298244"/>
                <a:gd name="connsiteX42" fmla="*/ 432206 w 1719986"/>
                <a:gd name="connsiteY42" fmla="*/ 251460 h 3298244"/>
                <a:gd name="connsiteX43" fmla="*/ 508406 w 1719986"/>
                <a:gd name="connsiteY43" fmla="*/ 228600 h 3298244"/>
                <a:gd name="connsiteX44" fmla="*/ 531266 w 1719986"/>
                <a:gd name="connsiteY44" fmla="*/ 251460 h 3298244"/>
                <a:gd name="connsiteX45" fmla="*/ 561746 w 1719986"/>
                <a:gd name="connsiteY45" fmla="*/ 297180 h 3298244"/>
                <a:gd name="connsiteX46" fmla="*/ 554126 w 1719986"/>
                <a:gd name="connsiteY46" fmla="*/ 358140 h 3298244"/>
                <a:gd name="connsiteX47" fmla="*/ 546506 w 1719986"/>
                <a:gd name="connsiteY47" fmla="*/ 381000 h 3298244"/>
                <a:gd name="connsiteX48" fmla="*/ 554126 w 1719986"/>
                <a:gd name="connsiteY48" fmla="*/ 449580 h 3298244"/>
                <a:gd name="connsiteX49" fmla="*/ 668426 w 1719986"/>
                <a:gd name="connsiteY49" fmla="*/ 434340 h 3298244"/>
                <a:gd name="connsiteX50" fmla="*/ 698906 w 1719986"/>
                <a:gd name="connsiteY50" fmla="*/ 419100 h 3298244"/>
                <a:gd name="connsiteX51" fmla="*/ 744626 w 1719986"/>
                <a:gd name="connsiteY51" fmla="*/ 403860 h 3298244"/>
                <a:gd name="connsiteX52" fmla="*/ 790346 w 1719986"/>
                <a:gd name="connsiteY52" fmla="*/ 388620 h 3298244"/>
                <a:gd name="connsiteX53" fmla="*/ 813206 w 1719986"/>
                <a:gd name="connsiteY53" fmla="*/ 381000 h 3298244"/>
                <a:gd name="connsiteX54" fmla="*/ 820826 w 1719986"/>
                <a:gd name="connsiteY54" fmla="*/ 358140 h 3298244"/>
                <a:gd name="connsiteX55" fmla="*/ 843686 w 1719986"/>
                <a:gd name="connsiteY55" fmla="*/ 335280 h 3298244"/>
                <a:gd name="connsiteX56" fmla="*/ 858926 w 1719986"/>
                <a:gd name="connsiteY56" fmla="*/ 312420 h 3298244"/>
                <a:gd name="connsiteX57" fmla="*/ 836066 w 1719986"/>
                <a:gd name="connsiteY57" fmla="*/ 259080 h 3298244"/>
                <a:gd name="connsiteX58" fmla="*/ 813206 w 1719986"/>
                <a:gd name="connsiteY58" fmla="*/ 251460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28346 w 1719986"/>
                <a:gd name="connsiteY25" fmla="*/ 685800 h 3298244"/>
                <a:gd name="connsiteX26" fmla="*/ 51206 w 1719986"/>
                <a:gd name="connsiteY26" fmla="*/ 640080 h 3298244"/>
                <a:gd name="connsiteX27" fmla="*/ 66446 w 1719986"/>
                <a:gd name="connsiteY27" fmla="*/ 548640 h 3298244"/>
                <a:gd name="connsiteX28" fmla="*/ 74066 w 1719986"/>
                <a:gd name="connsiteY28" fmla="*/ 525780 h 3298244"/>
                <a:gd name="connsiteX29" fmla="*/ 89306 w 1719986"/>
                <a:gd name="connsiteY29" fmla="*/ 502920 h 3298244"/>
                <a:gd name="connsiteX30" fmla="*/ 96926 w 1719986"/>
                <a:gd name="connsiteY30" fmla="*/ 472440 h 3298244"/>
                <a:gd name="connsiteX31" fmla="*/ 157886 w 1719986"/>
                <a:gd name="connsiteY31" fmla="*/ 457200 h 3298244"/>
                <a:gd name="connsiteX32" fmla="*/ 165506 w 1719986"/>
                <a:gd name="connsiteY32" fmla="*/ 434340 h 3298244"/>
                <a:gd name="connsiteX33" fmla="*/ 173126 w 1719986"/>
                <a:gd name="connsiteY33" fmla="*/ 342900 h 3298244"/>
                <a:gd name="connsiteX34" fmla="*/ 218846 w 1719986"/>
                <a:gd name="connsiteY34" fmla="*/ 327660 h 3298244"/>
                <a:gd name="connsiteX35" fmla="*/ 241706 w 1719986"/>
                <a:gd name="connsiteY35" fmla="*/ 320040 h 3298244"/>
                <a:gd name="connsiteX36" fmla="*/ 264566 w 1719986"/>
                <a:gd name="connsiteY36" fmla="*/ 312420 h 3298244"/>
                <a:gd name="connsiteX37" fmla="*/ 28742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01726 w 1719986"/>
                <a:gd name="connsiteY41" fmla="*/ 259080 h 3298244"/>
                <a:gd name="connsiteX42" fmla="*/ 432206 w 1719986"/>
                <a:gd name="connsiteY42" fmla="*/ 251460 h 3298244"/>
                <a:gd name="connsiteX43" fmla="*/ 508406 w 1719986"/>
                <a:gd name="connsiteY43" fmla="*/ 228600 h 3298244"/>
                <a:gd name="connsiteX44" fmla="*/ 531266 w 1719986"/>
                <a:gd name="connsiteY44" fmla="*/ 251460 h 3298244"/>
                <a:gd name="connsiteX45" fmla="*/ 561746 w 1719986"/>
                <a:gd name="connsiteY45" fmla="*/ 297180 h 3298244"/>
                <a:gd name="connsiteX46" fmla="*/ 554126 w 1719986"/>
                <a:gd name="connsiteY46" fmla="*/ 358140 h 3298244"/>
                <a:gd name="connsiteX47" fmla="*/ 546506 w 1719986"/>
                <a:gd name="connsiteY47" fmla="*/ 381000 h 3298244"/>
                <a:gd name="connsiteX48" fmla="*/ 554126 w 1719986"/>
                <a:gd name="connsiteY48" fmla="*/ 449580 h 3298244"/>
                <a:gd name="connsiteX49" fmla="*/ 668426 w 1719986"/>
                <a:gd name="connsiteY49" fmla="*/ 434340 h 3298244"/>
                <a:gd name="connsiteX50" fmla="*/ 698906 w 1719986"/>
                <a:gd name="connsiteY50" fmla="*/ 419100 h 3298244"/>
                <a:gd name="connsiteX51" fmla="*/ 744626 w 1719986"/>
                <a:gd name="connsiteY51" fmla="*/ 403860 h 3298244"/>
                <a:gd name="connsiteX52" fmla="*/ 790346 w 1719986"/>
                <a:gd name="connsiteY52" fmla="*/ 388620 h 3298244"/>
                <a:gd name="connsiteX53" fmla="*/ 813206 w 1719986"/>
                <a:gd name="connsiteY53" fmla="*/ 381000 h 3298244"/>
                <a:gd name="connsiteX54" fmla="*/ 820826 w 1719986"/>
                <a:gd name="connsiteY54" fmla="*/ 358140 h 3298244"/>
                <a:gd name="connsiteX55" fmla="*/ 843686 w 1719986"/>
                <a:gd name="connsiteY55" fmla="*/ 335280 h 3298244"/>
                <a:gd name="connsiteX56" fmla="*/ 858926 w 1719986"/>
                <a:gd name="connsiteY56" fmla="*/ 312420 h 3298244"/>
                <a:gd name="connsiteX57" fmla="*/ 836066 w 1719986"/>
                <a:gd name="connsiteY57" fmla="*/ 259080 h 3298244"/>
                <a:gd name="connsiteX58" fmla="*/ 813206 w 1719986"/>
                <a:gd name="connsiteY58" fmla="*/ 251460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6446 w 1719986"/>
                <a:gd name="connsiteY27" fmla="*/ 548640 h 3298244"/>
                <a:gd name="connsiteX28" fmla="*/ 74066 w 1719986"/>
                <a:gd name="connsiteY28" fmla="*/ 525780 h 3298244"/>
                <a:gd name="connsiteX29" fmla="*/ 89306 w 1719986"/>
                <a:gd name="connsiteY29" fmla="*/ 502920 h 3298244"/>
                <a:gd name="connsiteX30" fmla="*/ 96926 w 1719986"/>
                <a:gd name="connsiteY30" fmla="*/ 472440 h 3298244"/>
                <a:gd name="connsiteX31" fmla="*/ 157886 w 1719986"/>
                <a:gd name="connsiteY31" fmla="*/ 457200 h 3298244"/>
                <a:gd name="connsiteX32" fmla="*/ 165506 w 1719986"/>
                <a:gd name="connsiteY32" fmla="*/ 434340 h 3298244"/>
                <a:gd name="connsiteX33" fmla="*/ 173126 w 1719986"/>
                <a:gd name="connsiteY33" fmla="*/ 342900 h 3298244"/>
                <a:gd name="connsiteX34" fmla="*/ 218846 w 1719986"/>
                <a:gd name="connsiteY34" fmla="*/ 327660 h 3298244"/>
                <a:gd name="connsiteX35" fmla="*/ 241706 w 1719986"/>
                <a:gd name="connsiteY35" fmla="*/ 320040 h 3298244"/>
                <a:gd name="connsiteX36" fmla="*/ 264566 w 1719986"/>
                <a:gd name="connsiteY36" fmla="*/ 312420 h 3298244"/>
                <a:gd name="connsiteX37" fmla="*/ 28742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01726 w 1719986"/>
                <a:gd name="connsiteY41" fmla="*/ 259080 h 3298244"/>
                <a:gd name="connsiteX42" fmla="*/ 432206 w 1719986"/>
                <a:gd name="connsiteY42" fmla="*/ 251460 h 3298244"/>
                <a:gd name="connsiteX43" fmla="*/ 508406 w 1719986"/>
                <a:gd name="connsiteY43" fmla="*/ 228600 h 3298244"/>
                <a:gd name="connsiteX44" fmla="*/ 531266 w 1719986"/>
                <a:gd name="connsiteY44" fmla="*/ 251460 h 3298244"/>
                <a:gd name="connsiteX45" fmla="*/ 561746 w 1719986"/>
                <a:gd name="connsiteY45" fmla="*/ 297180 h 3298244"/>
                <a:gd name="connsiteX46" fmla="*/ 554126 w 1719986"/>
                <a:gd name="connsiteY46" fmla="*/ 358140 h 3298244"/>
                <a:gd name="connsiteX47" fmla="*/ 546506 w 1719986"/>
                <a:gd name="connsiteY47" fmla="*/ 381000 h 3298244"/>
                <a:gd name="connsiteX48" fmla="*/ 554126 w 1719986"/>
                <a:gd name="connsiteY48" fmla="*/ 449580 h 3298244"/>
                <a:gd name="connsiteX49" fmla="*/ 668426 w 1719986"/>
                <a:gd name="connsiteY49" fmla="*/ 434340 h 3298244"/>
                <a:gd name="connsiteX50" fmla="*/ 698906 w 1719986"/>
                <a:gd name="connsiteY50" fmla="*/ 419100 h 3298244"/>
                <a:gd name="connsiteX51" fmla="*/ 744626 w 1719986"/>
                <a:gd name="connsiteY51" fmla="*/ 403860 h 3298244"/>
                <a:gd name="connsiteX52" fmla="*/ 790346 w 1719986"/>
                <a:gd name="connsiteY52" fmla="*/ 388620 h 3298244"/>
                <a:gd name="connsiteX53" fmla="*/ 813206 w 1719986"/>
                <a:gd name="connsiteY53" fmla="*/ 381000 h 3298244"/>
                <a:gd name="connsiteX54" fmla="*/ 820826 w 1719986"/>
                <a:gd name="connsiteY54" fmla="*/ 358140 h 3298244"/>
                <a:gd name="connsiteX55" fmla="*/ 843686 w 1719986"/>
                <a:gd name="connsiteY55" fmla="*/ 335280 h 3298244"/>
                <a:gd name="connsiteX56" fmla="*/ 858926 w 1719986"/>
                <a:gd name="connsiteY56" fmla="*/ 312420 h 3298244"/>
                <a:gd name="connsiteX57" fmla="*/ 836066 w 1719986"/>
                <a:gd name="connsiteY57" fmla="*/ 259080 h 3298244"/>
                <a:gd name="connsiteX58" fmla="*/ 813206 w 1719986"/>
                <a:gd name="connsiteY58" fmla="*/ 251460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6446 w 1719986"/>
                <a:gd name="connsiteY27" fmla="*/ 558165 h 3298244"/>
                <a:gd name="connsiteX28" fmla="*/ 74066 w 1719986"/>
                <a:gd name="connsiteY28" fmla="*/ 525780 h 3298244"/>
                <a:gd name="connsiteX29" fmla="*/ 89306 w 1719986"/>
                <a:gd name="connsiteY29" fmla="*/ 502920 h 3298244"/>
                <a:gd name="connsiteX30" fmla="*/ 96926 w 1719986"/>
                <a:gd name="connsiteY30" fmla="*/ 472440 h 3298244"/>
                <a:gd name="connsiteX31" fmla="*/ 157886 w 1719986"/>
                <a:gd name="connsiteY31" fmla="*/ 457200 h 3298244"/>
                <a:gd name="connsiteX32" fmla="*/ 165506 w 1719986"/>
                <a:gd name="connsiteY32" fmla="*/ 434340 h 3298244"/>
                <a:gd name="connsiteX33" fmla="*/ 173126 w 1719986"/>
                <a:gd name="connsiteY33" fmla="*/ 342900 h 3298244"/>
                <a:gd name="connsiteX34" fmla="*/ 218846 w 1719986"/>
                <a:gd name="connsiteY34" fmla="*/ 327660 h 3298244"/>
                <a:gd name="connsiteX35" fmla="*/ 241706 w 1719986"/>
                <a:gd name="connsiteY35" fmla="*/ 320040 h 3298244"/>
                <a:gd name="connsiteX36" fmla="*/ 264566 w 1719986"/>
                <a:gd name="connsiteY36" fmla="*/ 312420 h 3298244"/>
                <a:gd name="connsiteX37" fmla="*/ 28742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01726 w 1719986"/>
                <a:gd name="connsiteY41" fmla="*/ 259080 h 3298244"/>
                <a:gd name="connsiteX42" fmla="*/ 432206 w 1719986"/>
                <a:gd name="connsiteY42" fmla="*/ 251460 h 3298244"/>
                <a:gd name="connsiteX43" fmla="*/ 508406 w 1719986"/>
                <a:gd name="connsiteY43" fmla="*/ 228600 h 3298244"/>
                <a:gd name="connsiteX44" fmla="*/ 531266 w 1719986"/>
                <a:gd name="connsiteY44" fmla="*/ 251460 h 3298244"/>
                <a:gd name="connsiteX45" fmla="*/ 561746 w 1719986"/>
                <a:gd name="connsiteY45" fmla="*/ 297180 h 3298244"/>
                <a:gd name="connsiteX46" fmla="*/ 554126 w 1719986"/>
                <a:gd name="connsiteY46" fmla="*/ 358140 h 3298244"/>
                <a:gd name="connsiteX47" fmla="*/ 546506 w 1719986"/>
                <a:gd name="connsiteY47" fmla="*/ 381000 h 3298244"/>
                <a:gd name="connsiteX48" fmla="*/ 554126 w 1719986"/>
                <a:gd name="connsiteY48" fmla="*/ 449580 h 3298244"/>
                <a:gd name="connsiteX49" fmla="*/ 668426 w 1719986"/>
                <a:gd name="connsiteY49" fmla="*/ 434340 h 3298244"/>
                <a:gd name="connsiteX50" fmla="*/ 698906 w 1719986"/>
                <a:gd name="connsiteY50" fmla="*/ 419100 h 3298244"/>
                <a:gd name="connsiteX51" fmla="*/ 744626 w 1719986"/>
                <a:gd name="connsiteY51" fmla="*/ 403860 h 3298244"/>
                <a:gd name="connsiteX52" fmla="*/ 790346 w 1719986"/>
                <a:gd name="connsiteY52" fmla="*/ 388620 h 3298244"/>
                <a:gd name="connsiteX53" fmla="*/ 813206 w 1719986"/>
                <a:gd name="connsiteY53" fmla="*/ 381000 h 3298244"/>
                <a:gd name="connsiteX54" fmla="*/ 820826 w 1719986"/>
                <a:gd name="connsiteY54" fmla="*/ 358140 h 3298244"/>
                <a:gd name="connsiteX55" fmla="*/ 843686 w 1719986"/>
                <a:gd name="connsiteY55" fmla="*/ 335280 h 3298244"/>
                <a:gd name="connsiteX56" fmla="*/ 858926 w 1719986"/>
                <a:gd name="connsiteY56" fmla="*/ 312420 h 3298244"/>
                <a:gd name="connsiteX57" fmla="*/ 836066 w 1719986"/>
                <a:gd name="connsiteY57" fmla="*/ 259080 h 3298244"/>
                <a:gd name="connsiteX58" fmla="*/ 813206 w 1719986"/>
                <a:gd name="connsiteY58" fmla="*/ 251460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96926 w 1719986"/>
                <a:gd name="connsiteY30" fmla="*/ 472440 h 3298244"/>
                <a:gd name="connsiteX31" fmla="*/ 157886 w 1719986"/>
                <a:gd name="connsiteY31" fmla="*/ 457200 h 3298244"/>
                <a:gd name="connsiteX32" fmla="*/ 165506 w 1719986"/>
                <a:gd name="connsiteY32" fmla="*/ 434340 h 3298244"/>
                <a:gd name="connsiteX33" fmla="*/ 173126 w 1719986"/>
                <a:gd name="connsiteY33" fmla="*/ 342900 h 3298244"/>
                <a:gd name="connsiteX34" fmla="*/ 218846 w 1719986"/>
                <a:gd name="connsiteY34" fmla="*/ 327660 h 3298244"/>
                <a:gd name="connsiteX35" fmla="*/ 241706 w 1719986"/>
                <a:gd name="connsiteY35" fmla="*/ 320040 h 3298244"/>
                <a:gd name="connsiteX36" fmla="*/ 264566 w 1719986"/>
                <a:gd name="connsiteY36" fmla="*/ 312420 h 3298244"/>
                <a:gd name="connsiteX37" fmla="*/ 28742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01726 w 1719986"/>
                <a:gd name="connsiteY41" fmla="*/ 259080 h 3298244"/>
                <a:gd name="connsiteX42" fmla="*/ 432206 w 1719986"/>
                <a:gd name="connsiteY42" fmla="*/ 251460 h 3298244"/>
                <a:gd name="connsiteX43" fmla="*/ 508406 w 1719986"/>
                <a:gd name="connsiteY43" fmla="*/ 228600 h 3298244"/>
                <a:gd name="connsiteX44" fmla="*/ 531266 w 1719986"/>
                <a:gd name="connsiteY44" fmla="*/ 251460 h 3298244"/>
                <a:gd name="connsiteX45" fmla="*/ 561746 w 1719986"/>
                <a:gd name="connsiteY45" fmla="*/ 297180 h 3298244"/>
                <a:gd name="connsiteX46" fmla="*/ 554126 w 1719986"/>
                <a:gd name="connsiteY46" fmla="*/ 358140 h 3298244"/>
                <a:gd name="connsiteX47" fmla="*/ 546506 w 1719986"/>
                <a:gd name="connsiteY47" fmla="*/ 381000 h 3298244"/>
                <a:gd name="connsiteX48" fmla="*/ 554126 w 1719986"/>
                <a:gd name="connsiteY48" fmla="*/ 449580 h 3298244"/>
                <a:gd name="connsiteX49" fmla="*/ 668426 w 1719986"/>
                <a:gd name="connsiteY49" fmla="*/ 434340 h 3298244"/>
                <a:gd name="connsiteX50" fmla="*/ 698906 w 1719986"/>
                <a:gd name="connsiteY50" fmla="*/ 419100 h 3298244"/>
                <a:gd name="connsiteX51" fmla="*/ 744626 w 1719986"/>
                <a:gd name="connsiteY51" fmla="*/ 403860 h 3298244"/>
                <a:gd name="connsiteX52" fmla="*/ 790346 w 1719986"/>
                <a:gd name="connsiteY52" fmla="*/ 388620 h 3298244"/>
                <a:gd name="connsiteX53" fmla="*/ 813206 w 1719986"/>
                <a:gd name="connsiteY53" fmla="*/ 381000 h 3298244"/>
                <a:gd name="connsiteX54" fmla="*/ 820826 w 1719986"/>
                <a:gd name="connsiteY54" fmla="*/ 358140 h 3298244"/>
                <a:gd name="connsiteX55" fmla="*/ 843686 w 1719986"/>
                <a:gd name="connsiteY55" fmla="*/ 335280 h 3298244"/>
                <a:gd name="connsiteX56" fmla="*/ 858926 w 1719986"/>
                <a:gd name="connsiteY56" fmla="*/ 312420 h 3298244"/>
                <a:gd name="connsiteX57" fmla="*/ 836066 w 1719986"/>
                <a:gd name="connsiteY57" fmla="*/ 259080 h 3298244"/>
                <a:gd name="connsiteX58" fmla="*/ 813206 w 1719986"/>
                <a:gd name="connsiteY58" fmla="*/ 251460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57886 w 1719986"/>
                <a:gd name="connsiteY31" fmla="*/ 457200 h 3298244"/>
                <a:gd name="connsiteX32" fmla="*/ 165506 w 1719986"/>
                <a:gd name="connsiteY32" fmla="*/ 434340 h 3298244"/>
                <a:gd name="connsiteX33" fmla="*/ 173126 w 1719986"/>
                <a:gd name="connsiteY33" fmla="*/ 342900 h 3298244"/>
                <a:gd name="connsiteX34" fmla="*/ 218846 w 1719986"/>
                <a:gd name="connsiteY34" fmla="*/ 327660 h 3298244"/>
                <a:gd name="connsiteX35" fmla="*/ 241706 w 1719986"/>
                <a:gd name="connsiteY35" fmla="*/ 320040 h 3298244"/>
                <a:gd name="connsiteX36" fmla="*/ 264566 w 1719986"/>
                <a:gd name="connsiteY36" fmla="*/ 312420 h 3298244"/>
                <a:gd name="connsiteX37" fmla="*/ 28742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01726 w 1719986"/>
                <a:gd name="connsiteY41" fmla="*/ 259080 h 3298244"/>
                <a:gd name="connsiteX42" fmla="*/ 432206 w 1719986"/>
                <a:gd name="connsiteY42" fmla="*/ 251460 h 3298244"/>
                <a:gd name="connsiteX43" fmla="*/ 508406 w 1719986"/>
                <a:gd name="connsiteY43" fmla="*/ 228600 h 3298244"/>
                <a:gd name="connsiteX44" fmla="*/ 531266 w 1719986"/>
                <a:gd name="connsiteY44" fmla="*/ 251460 h 3298244"/>
                <a:gd name="connsiteX45" fmla="*/ 561746 w 1719986"/>
                <a:gd name="connsiteY45" fmla="*/ 297180 h 3298244"/>
                <a:gd name="connsiteX46" fmla="*/ 554126 w 1719986"/>
                <a:gd name="connsiteY46" fmla="*/ 358140 h 3298244"/>
                <a:gd name="connsiteX47" fmla="*/ 546506 w 1719986"/>
                <a:gd name="connsiteY47" fmla="*/ 381000 h 3298244"/>
                <a:gd name="connsiteX48" fmla="*/ 554126 w 1719986"/>
                <a:gd name="connsiteY48" fmla="*/ 449580 h 3298244"/>
                <a:gd name="connsiteX49" fmla="*/ 668426 w 1719986"/>
                <a:gd name="connsiteY49" fmla="*/ 434340 h 3298244"/>
                <a:gd name="connsiteX50" fmla="*/ 698906 w 1719986"/>
                <a:gd name="connsiteY50" fmla="*/ 419100 h 3298244"/>
                <a:gd name="connsiteX51" fmla="*/ 744626 w 1719986"/>
                <a:gd name="connsiteY51" fmla="*/ 403860 h 3298244"/>
                <a:gd name="connsiteX52" fmla="*/ 790346 w 1719986"/>
                <a:gd name="connsiteY52" fmla="*/ 388620 h 3298244"/>
                <a:gd name="connsiteX53" fmla="*/ 813206 w 1719986"/>
                <a:gd name="connsiteY53" fmla="*/ 381000 h 3298244"/>
                <a:gd name="connsiteX54" fmla="*/ 820826 w 1719986"/>
                <a:gd name="connsiteY54" fmla="*/ 358140 h 3298244"/>
                <a:gd name="connsiteX55" fmla="*/ 843686 w 1719986"/>
                <a:gd name="connsiteY55" fmla="*/ 335280 h 3298244"/>
                <a:gd name="connsiteX56" fmla="*/ 858926 w 1719986"/>
                <a:gd name="connsiteY56" fmla="*/ 312420 h 3298244"/>
                <a:gd name="connsiteX57" fmla="*/ 836066 w 1719986"/>
                <a:gd name="connsiteY57" fmla="*/ 259080 h 3298244"/>
                <a:gd name="connsiteX58" fmla="*/ 813206 w 1719986"/>
                <a:gd name="connsiteY58" fmla="*/ 251460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57886 w 1719986"/>
                <a:gd name="connsiteY31" fmla="*/ 457200 h 3298244"/>
                <a:gd name="connsiteX32" fmla="*/ 165506 w 1719986"/>
                <a:gd name="connsiteY32" fmla="*/ 434340 h 3298244"/>
                <a:gd name="connsiteX33" fmla="*/ 173126 w 1719986"/>
                <a:gd name="connsiteY33" fmla="*/ 342900 h 3298244"/>
                <a:gd name="connsiteX34" fmla="*/ 218846 w 1719986"/>
                <a:gd name="connsiteY34" fmla="*/ 327660 h 3298244"/>
                <a:gd name="connsiteX35" fmla="*/ 241706 w 1719986"/>
                <a:gd name="connsiteY35" fmla="*/ 320040 h 3298244"/>
                <a:gd name="connsiteX36" fmla="*/ 264566 w 1719986"/>
                <a:gd name="connsiteY36" fmla="*/ 312420 h 3298244"/>
                <a:gd name="connsiteX37" fmla="*/ 28742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01726 w 1719986"/>
                <a:gd name="connsiteY41" fmla="*/ 259080 h 3298244"/>
                <a:gd name="connsiteX42" fmla="*/ 432206 w 1719986"/>
                <a:gd name="connsiteY42" fmla="*/ 251460 h 3298244"/>
                <a:gd name="connsiteX43" fmla="*/ 508406 w 1719986"/>
                <a:gd name="connsiteY43" fmla="*/ 228600 h 3298244"/>
                <a:gd name="connsiteX44" fmla="*/ 531266 w 1719986"/>
                <a:gd name="connsiteY44" fmla="*/ 251460 h 3298244"/>
                <a:gd name="connsiteX45" fmla="*/ 561746 w 1719986"/>
                <a:gd name="connsiteY45" fmla="*/ 297180 h 3298244"/>
                <a:gd name="connsiteX46" fmla="*/ 554126 w 1719986"/>
                <a:gd name="connsiteY46" fmla="*/ 358140 h 3298244"/>
                <a:gd name="connsiteX47" fmla="*/ 546506 w 1719986"/>
                <a:gd name="connsiteY47" fmla="*/ 381000 h 3298244"/>
                <a:gd name="connsiteX48" fmla="*/ 554126 w 1719986"/>
                <a:gd name="connsiteY48" fmla="*/ 449580 h 3298244"/>
                <a:gd name="connsiteX49" fmla="*/ 668426 w 1719986"/>
                <a:gd name="connsiteY49" fmla="*/ 434340 h 3298244"/>
                <a:gd name="connsiteX50" fmla="*/ 698906 w 1719986"/>
                <a:gd name="connsiteY50" fmla="*/ 419100 h 3298244"/>
                <a:gd name="connsiteX51" fmla="*/ 744626 w 1719986"/>
                <a:gd name="connsiteY51" fmla="*/ 403860 h 3298244"/>
                <a:gd name="connsiteX52" fmla="*/ 790346 w 1719986"/>
                <a:gd name="connsiteY52" fmla="*/ 388620 h 3298244"/>
                <a:gd name="connsiteX53" fmla="*/ 813206 w 1719986"/>
                <a:gd name="connsiteY53" fmla="*/ 381000 h 3298244"/>
                <a:gd name="connsiteX54" fmla="*/ 820826 w 1719986"/>
                <a:gd name="connsiteY54" fmla="*/ 358140 h 3298244"/>
                <a:gd name="connsiteX55" fmla="*/ 843686 w 1719986"/>
                <a:gd name="connsiteY55" fmla="*/ 335280 h 3298244"/>
                <a:gd name="connsiteX56" fmla="*/ 858926 w 1719986"/>
                <a:gd name="connsiteY56" fmla="*/ 312420 h 3298244"/>
                <a:gd name="connsiteX57" fmla="*/ 836066 w 1719986"/>
                <a:gd name="connsiteY57" fmla="*/ 259080 h 3298244"/>
                <a:gd name="connsiteX58" fmla="*/ 813206 w 1719986"/>
                <a:gd name="connsiteY58" fmla="*/ 251460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57886 w 1719986"/>
                <a:gd name="connsiteY31" fmla="*/ 457200 h 3298244"/>
                <a:gd name="connsiteX32" fmla="*/ 165506 w 1719986"/>
                <a:gd name="connsiteY32" fmla="*/ 434340 h 3298244"/>
                <a:gd name="connsiteX33" fmla="*/ 173126 w 1719986"/>
                <a:gd name="connsiteY33" fmla="*/ 342900 h 3298244"/>
                <a:gd name="connsiteX34" fmla="*/ 218846 w 1719986"/>
                <a:gd name="connsiteY34" fmla="*/ 327660 h 3298244"/>
                <a:gd name="connsiteX35" fmla="*/ 241706 w 1719986"/>
                <a:gd name="connsiteY35" fmla="*/ 320040 h 3298244"/>
                <a:gd name="connsiteX36" fmla="*/ 264566 w 1719986"/>
                <a:gd name="connsiteY36" fmla="*/ 312420 h 3298244"/>
                <a:gd name="connsiteX37" fmla="*/ 28742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01726 w 1719986"/>
                <a:gd name="connsiteY41" fmla="*/ 259080 h 3298244"/>
                <a:gd name="connsiteX42" fmla="*/ 432206 w 1719986"/>
                <a:gd name="connsiteY42" fmla="*/ 251460 h 3298244"/>
                <a:gd name="connsiteX43" fmla="*/ 508406 w 1719986"/>
                <a:gd name="connsiteY43" fmla="*/ 228600 h 3298244"/>
                <a:gd name="connsiteX44" fmla="*/ 531266 w 1719986"/>
                <a:gd name="connsiteY44" fmla="*/ 251460 h 3298244"/>
                <a:gd name="connsiteX45" fmla="*/ 561746 w 1719986"/>
                <a:gd name="connsiteY45" fmla="*/ 297180 h 3298244"/>
                <a:gd name="connsiteX46" fmla="*/ 554126 w 1719986"/>
                <a:gd name="connsiteY46" fmla="*/ 358140 h 3298244"/>
                <a:gd name="connsiteX47" fmla="*/ 546506 w 1719986"/>
                <a:gd name="connsiteY47" fmla="*/ 381000 h 3298244"/>
                <a:gd name="connsiteX48" fmla="*/ 554126 w 1719986"/>
                <a:gd name="connsiteY48" fmla="*/ 449580 h 3298244"/>
                <a:gd name="connsiteX49" fmla="*/ 668426 w 1719986"/>
                <a:gd name="connsiteY49" fmla="*/ 434340 h 3298244"/>
                <a:gd name="connsiteX50" fmla="*/ 698906 w 1719986"/>
                <a:gd name="connsiteY50" fmla="*/ 419100 h 3298244"/>
                <a:gd name="connsiteX51" fmla="*/ 744626 w 1719986"/>
                <a:gd name="connsiteY51" fmla="*/ 403860 h 3298244"/>
                <a:gd name="connsiteX52" fmla="*/ 790346 w 1719986"/>
                <a:gd name="connsiteY52" fmla="*/ 388620 h 3298244"/>
                <a:gd name="connsiteX53" fmla="*/ 813206 w 1719986"/>
                <a:gd name="connsiteY53" fmla="*/ 381000 h 3298244"/>
                <a:gd name="connsiteX54" fmla="*/ 820826 w 1719986"/>
                <a:gd name="connsiteY54" fmla="*/ 358140 h 3298244"/>
                <a:gd name="connsiteX55" fmla="*/ 843686 w 1719986"/>
                <a:gd name="connsiteY55" fmla="*/ 335280 h 3298244"/>
                <a:gd name="connsiteX56" fmla="*/ 858926 w 1719986"/>
                <a:gd name="connsiteY56" fmla="*/ 312420 h 3298244"/>
                <a:gd name="connsiteX57" fmla="*/ 836066 w 1719986"/>
                <a:gd name="connsiteY57" fmla="*/ 259080 h 3298244"/>
                <a:gd name="connsiteX58" fmla="*/ 813206 w 1719986"/>
                <a:gd name="connsiteY58" fmla="*/ 251460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5506 w 1719986"/>
                <a:gd name="connsiteY32" fmla="*/ 434340 h 3298244"/>
                <a:gd name="connsiteX33" fmla="*/ 173126 w 1719986"/>
                <a:gd name="connsiteY33" fmla="*/ 342900 h 3298244"/>
                <a:gd name="connsiteX34" fmla="*/ 218846 w 1719986"/>
                <a:gd name="connsiteY34" fmla="*/ 327660 h 3298244"/>
                <a:gd name="connsiteX35" fmla="*/ 241706 w 1719986"/>
                <a:gd name="connsiteY35" fmla="*/ 320040 h 3298244"/>
                <a:gd name="connsiteX36" fmla="*/ 264566 w 1719986"/>
                <a:gd name="connsiteY36" fmla="*/ 312420 h 3298244"/>
                <a:gd name="connsiteX37" fmla="*/ 28742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01726 w 1719986"/>
                <a:gd name="connsiteY41" fmla="*/ 259080 h 3298244"/>
                <a:gd name="connsiteX42" fmla="*/ 432206 w 1719986"/>
                <a:gd name="connsiteY42" fmla="*/ 251460 h 3298244"/>
                <a:gd name="connsiteX43" fmla="*/ 508406 w 1719986"/>
                <a:gd name="connsiteY43" fmla="*/ 228600 h 3298244"/>
                <a:gd name="connsiteX44" fmla="*/ 531266 w 1719986"/>
                <a:gd name="connsiteY44" fmla="*/ 251460 h 3298244"/>
                <a:gd name="connsiteX45" fmla="*/ 561746 w 1719986"/>
                <a:gd name="connsiteY45" fmla="*/ 297180 h 3298244"/>
                <a:gd name="connsiteX46" fmla="*/ 554126 w 1719986"/>
                <a:gd name="connsiteY46" fmla="*/ 358140 h 3298244"/>
                <a:gd name="connsiteX47" fmla="*/ 546506 w 1719986"/>
                <a:gd name="connsiteY47" fmla="*/ 381000 h 3298244"/>
                <a:gd name="connsiteX48" fmla="*/ 554126 w 1719986"/>
                <a:gd name="connsiteY48" fmla="*/ 449580 h 3298244"/>
                <a:gd name="connsiteX49" fmla="*/ 668426 w 1719986"/>
                <a:gd name="connsiteY49" fmla="*/ 434340 h 3298244"/>
                <a:gd name="connsiteX50" fmla="*/ 698906 w 1719986"/>
                <a:gd name="connsiteY50" fmla="*/ 419100 h 3298244"/>
                <a:gd name="connsiteX51" fmla="*/ 744626 w 1719986"/>
                <a:gd name="connsiteY51" fmla="*/ 403860 h 3298244"/>
                <a:gd name="connsiteX52" fmla="*/ 790346 w 1719986"/>
                <a:gd name="connsiteY52" fmla="*/ 388620 h 3298244"/>
                <a:gd name="connsiteX53" fmla="*/ 813206 w 1719986"/>
                <a:gd name="connsiteY53" fmla="*/ 381000 h 3298244"/>
                <a:gd name="connsiteX54" fmla="*/ 820826 w 1719986"/>
                <a:gd name="connsiteY54" fmla="*/ 358140 h 3298244"/>
                <a:gd name="connsiteX55" fmla="*/ 843686 w 1719986"/>
                <a:gd name="connsiteY55" fmla="*/ 335280 h 3298244"/>
                <a:gd name="connsiteX56" fmla="*/ 858926 w 1719986"/>
                <a:gd name="connsiteY56" fmla="*/ 312420 h 3298244"/>
                <a:gd name="connsiteX57" fmla="*/ 836066 w 1719986"/>
                <a:gd name="connsiteY57" fmla="*/ 259080 h 3298244"/>
                <a:gd name="connsiteX58" fmla="*/ 813206 w 1719986"/>
                <a:gd name="connsiteY58" fmla="*/ 251460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8846 w 1719986"/>
                <a:gd name="connsiteY34" fmla="*/ 327660 h 3298244"/>
                <a:gd name="connsiteX35" fmla="*/ 241706 w 1719986"/>
                <a:gd name="connsiteY35" fmla="*/ 320040 h 3298244"/>
                <a:gd name="connsiteX36" fmla="*/ 264566 w 1719986"/>
                <a:gd name="connsiteY36" fmla="*/ 312420 h 3298244"/>
                <a:gd name="connsiteX37" fmla="*/ 28742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01726 w 1719986"/>
                <a:gd name="connsiteY41" fmla="*/ 259080 h 3298244"/>
                <a:gd name="connsiteX42" fmla="*/ 432206 w 1719986"/>
                <a:gd name="connsiteY42" fmla="*/ 251460 h 3298244"/>
                <a:gd name="connsiteX43" fmla="*/ 508406 w 1719986"/>
                <a:gd name="connsiteY43" fmla="*/ 228600 h 3298244"/>
                <a:gd name="connsiteX44" fmla="*/ 531266 w 1719986"/>
                <a:gd name="connsiteY44" fmla="*/ 251460 h 3298244"/>
                <a:gd name="connsiteX45" fmla="*/ 561746 w 1719986"/>
                <a:gd name="connsiteY45" fmla="*/ 297180 h 3298244"/>
                <a:gd name="connsiteX46" fmla="*/ 554126 w 1719986"/>
                <a:gd name="connsiteY46" fmla="*/ 358140 h 3298244"/>
                <a:gd name="connsiteX47" fmla="*/ 546506 w 1719986"/>
                <a:gd name="connsiteY47" fmla="*/ 381000 h 3298244"/>
                <a:gd name="connsiteX48" fmla="*/ 554126 w 1719986"/>
                <a:gd name="connsiteY48" fmla="*/ 449580 h 3298244"/>
                <a:gd name="connsiteX49" fmla="*/ 668426 w 1719986"/>
                <a:gd name="connsiteY49" fmla="*/ 434340 h 3298244"/>
                <a:gd name="connsiteX50" fmla="*/ 698906 w 1719986"/>
                <a:gd name="connsiteY50" fmla="*/ 419100 h 3298244"/>
                <a:gd name="connsiteX51" fmla="*/ 744626 w 1719986"/>
                <a:gd name="connsiteY51" fmla="*/ 403860 h 3298244"/>
                <a:gd name="connsiteX52" fmla="*/ 790346 w 1719986"/>
                <a:gd name="connsiteY52" fmla="*/ 388620 h 3298244"/>
                <a:gd name="connsiteX53" fmla="*/ 813206 w 1719986"/>
                <a:gd name="connsiteY53" fmla="*/ 381000 h 3298244"/>
                <a:gd name="connsiteX54" fmla="*/ 820826 w 1719986"/>
                <a:gd name="connsiteY54" fmla="*/ 358140 h 3298244"/>
                <a:gd name="connsiteX55" fmla="*/ 843686 w 1719986"/>
                <a:gd name="connsiteY55" fmla="*/ 335280 h 3298244"/>
                <a:gd name="connsiteX56" fmla="*/ 858926 w 1719986"/>
                <a:gd name="connsiteY56" fmla="*/ 312420 h 3298244"/>
                <a:gd name="connsiteX57" fmla="*/ 836066 w 1719986"/>
                <a:gd name="connsiteY57" fmla="*/ 259080 h 3298244"/>
                <a:gd name="connsiteX58" fmla="*/ 813206 w 1719986"/>
                <a:gd name="connsiteY58" fmla="*/ 251460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8742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01726 w 1719986"/>
                <a:gd name="connsiteY41" fmla="*/ 259080 h 3298244"/>
                <a:gd name="connsiteX42" fmla="*/ 432206 w 1719986"/>
                <a:gd name="connsiteY42" fmla="*/ 251460 h 3298244"/>
                <a:gd name="connsiteX43" fmla="*/ 508406 w 1719986"/>
                <a:gd name="connsiteY43" fmla="*/ 228600 h 3298244"/>
                <a:gd name="connsiteX44" fmla="*/ 531266 w 1719986"/>
                <a:gd name="connsiteY44" fmla="*/ 251460 h 3298244"/>
                <a:gd name="connsiteX45" fmla="*/ 561746 w 1719986"/>
                <a:gd name="connsiteY45" fmla="*/ 297180 h 3298244"/>
                <a:gd name="connsiteX46" fmla="*/ 554126 w 1719986"/>
                <a:gd name="connsiteY46" fmla="*/ 358140 h 3298244"/>
                <a:gd name="connsiteX47" fmla="*/ 546506 w 1719986"/>
                <a:gd name="connsiteY47" fmla="*/ 381000 h 3298244"/>
                <a:gd name="connsiteX48" fmla="*/ 554126 w 1719986"/>
                <a:gd name="connsiteY48" fmla="*/ 449580 h 3298244"/>
                <a:gd name="connsiteX49" fmla="*/ 668426 w 1719986"/>
                <a:gd name="connsiteY49" fmla="*/ 434340 h 3298244"/>
                <a:gd name="connsiteX50" fmla="*/ 698906 w 1719986"/>
                <a:gd name="connsiteY50" fmla="*/ 419100 h 3298244"/>
                <a:gd name="connsiteX51" fmla="*/ 744626 w 1719986"/>
                <a:gd name="connsiteY51" fmla="*/ 403860 h 3298244"/>
                <a:gd name="connsiteX52" fmla="*/ 790346 w 1719986"/>
                <a:gd name="connsiteY52" fmla="*/ 388620 h 3298244"/>
                <a:gd name="connsiteX53" fmla="*/ 813206 w 1719986"/>
                <a:gd name="connsiteY53" fmla="*/ 381000 h 3298244"/>
                <a:gd name="connsiteX54" fmla="*/ 820826 w 1719986"/>
                <a:gd name="connsiteY54" fmla="*/ 358140 h 3298244"/>
                <a:gd name="connsiteX55" fmla="*/ 843686 w 1719986"/>
                <a:gd name="connsiteY55" fmla="*/ 335280 h 3298244"/>
                <a:gd name="connsiteX56" fmla="*/ 858926 w 1719986"/>
                <a:gd name="connsiteY56" fmla="*/ 312420 h 3298244"/>
                <a:gd name="connsiteX57" fmla="*/ 836066 w 1719986"/>
                <a:gd name="connsiteY57" fmla="*/ 259080 h 3298244"/>
                <a:gd name="connsiteX58" fmla="*/ 813206 w 1719986"/>
                <a:gd name="connsiteY58" fmla="*/ 251460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8742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01726 w 1719986"/>
                <a:gd name="connsiteY41" fmla="*/ 259080 h 3298244"/>
                <a:gd name="connsiteX42" fmla="*/ 432206 w 1719986"/>
                <a:gd name="connsiteY42" fmla="*/ 251460 h 3298244"/>
                <a:gd name="connsiteX43" fmla="*/ 508406 w 1719986"/>
                <a:gd name="connsiteY43" fmla="*/ 228600 h 3298244"/>
                <a:gd name="connsiteX44" fmla="*/ 531266 w 1719986"/>
                <a:gd name="connsiteY44" fmla="*/ 251460 h 3298244"/>
                <a:gd name="connsiteX45" fmla="*/ 561746 w 1719986"/>
                <a:gd name="connsiteY45" fmla="*/ 297180 h 3298244"/>
                <a:gd name="connsiteX46" fmla="*/ 554126 w 1719986"/>
                <a:gd name="connsiteY46" fmla="*/ 358140 h 3298244"/>
                <a:gd name="connsiteX47" fmla="*/ 546506 w 1719986"/>
                <a:gd name="connsiteY47" fmla="*/ 381000 h 3298244"/>
                <a:gd name="connsiteX48" fmla="*/ 554126 w 1719986"/>
                <a:gd name="connsiteY48" fmla="*/ 449580 h 3298244"/>
                <a:gd name="connsiteX49" fmla="*/ 668426 w 1719986"/>
                <a:gd name="connsiteY49" fmla="*/ 434340 h 3298244"/>
                <a:gd name="connsiteX50" fmla="*/ 698906 w 1719986"/>
                <a:gd name="connsiteY50" fmla="*/ 419100 h 3298244"/>
                <a:gd name="connsiteX51" fmla="*/ 744626 w 1719986"/>
                <a:gd name="connsiteY51" fmla="*/ 403860 h 3298244"/>
                <a:gd name="connsiteX52" fmla="*/ 790346 w 1719986"/>
                <a:gd name="connsiteY52" fmla="*/ 388620 h 3298244"/>
                <a:gd name="connsiteX53" fmla="*/ 813206 w 1719986"/>
                <a:gd name="connsiteY53" fmla="*/ 381000 h 3298244"/>
                <a:gd name="connsiteX54" fmla="*/ 820826 w 1719986"/>
                <a:gd name="connsiteY54" fmla="*/ 358140 h 3298244"/>
                <a:gd name="connsiteX55" fmla="*/ 843686 w 1719986"/>
                <a:gd name="connsiteY55" fmla="*/ 335280 h 3298244"/>
                <a:gd name="connsiteX56" fmla="*/ 858926 w 1719986"/>
                <a:gd name="connsiteY56" fmla="*/ 312420 h 3298244"/>
                <a:gd name="connsiteX57" fmla="*/ 836066 w 1719986"/>
                <a:gd name="connsiteY57" fmla="*/ 259080 h 3298244"/>
                <a:gd name="connsiteX58" fmla="*/ 813206 w 1719986"/>
                <a:gd name="connsiteY58" fmla="*/ 251460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01726 w 1719986"/>
                <a:gd name="connsiteY41" fmla="*/ 259080 h 3298244"/>
                <a:gd name="connsiteX42" fmla="*/ 432206 w 1719986"/>
                <a:gd name="connsiteY42" fmla="*/ 251460 h 3298244"/>
                <a:gd name="connsiteX43" fmla="*/ 508406 w 1719986"/>
                <a:gd name="connsiteY43" fmla="*/ 228600 h 3298244"/>
                <a:gd name="connsiteX44" fmla="*/ 531266 w 1719986"/>
                <a:gd name="connsiteY44" fmla="*/ 251460 h 3298244"/>
                <a:gd name="connsiteX45" fmla="*/ 561746 w 1719986"/>
                <a:gd name="connsiteY45" fmla="*/ 297180 h 3298244"/>
                <a:gd name="connsiteX46" fmla="*/ 554126 w 1719986"/>
                <a:gd name="connsiteY46" fmla="*/ 358140 h 3298244"/>
                <a:gd name="connsiteX47" fmla="*/ 546506 w 1719986"/>
                <a:gd name="connsiteY47" fmla="*/ 381000 h 3298244"/>
                <a:gd name="connsiteX48" fmla="*/ 554126 w 1719986"/>
                <a:gd name="connsiteY48" fmla="*/ 449580 h 3298244"/>
                <a:gd name="connsiteX49" fmla="*/ 668426 w 1719986"/>
                <a:gd name="connsiteY49" fmla="*/ 434340 h 3298244"/>
                <a:gd name="connsiteX50" fmla="*/ 698906 w 1719986"/>
                <a:gd name="connsiteY50" fmla="*/ 419100 h 3298244"/>
                <a:gd name="connsiteX51" fmla="*/ 744626 w 1719986"/>
                <a:gd name="connsiteY51" fmla="*/ 403860 h 3298244"/>
                <a:gd name="connsiteX52" fmla="*/ 790346 w 1719986"/>
                <a:gd name="connsiteY52" fmla="*/ 388620 h 3298244"/>
                <a:gd name="connsiteX53" fmla="*/ 813206 w 1719986"/>
                <a:gd name="connsiteY53" fmla="*/ 381000 h 3298244"/>
                <a:gd name="connsiteX54" fmla="*/ 820826 w 1719986"/>
                <a:gd name="connsiteY54" fmla="*/ 358140 h 3298244"/>
                <a:gd name="connsiteX55" fmla="*/ 843686 w 1719986"/>
                <a:gd name="connsiteY55" fmla="*/ 335280 h 3298244"/>
                <a:gd name="connsiteX56" fmla="*/ 858926 w 1719986"/>
                <a:gd name="connsiteY56" fmla="*/ 312420 h 3298244"/>
                <a:gd name="connsiteX57" fmla="*/ 836066 w 1719986"/>
                <a:gd name="connsiteY57" fmla="*/ 259080 h 3298244"/>
                <a:gd name="connsiteX58" fmla="*/ 813206 w 1719986"/>
                <a:gd name="connsiteY58" fmla="*/ 251460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01726 w 1719986"/>
                <a:gd name="connsiteY41" fmla="*/ 259080 h 3298244"/>
                <a:gd name="connsiteX42" fmla="*/ 460781 w 1719986"/>
                <a:gd name="connsiteY42" fmla="*/ 241935 h 3298244"/>
                <a:gd name="connsiteX43" fmla="*/ 508406 w 1719986"/>
                <a:gd name="connsiteY43" fmla="*/ 228600 h 3298244"/>
                <a:gd name="connsiteX44" fmla="*/ 531266 w 1719986"/>
                <a:gd name="connsiteY44" fmla="*/ 251460 h 3298244"/>
                <a:gd name="connsiteX45" fmla="*/ 561746 w 1719986"/>
                <a:gd name="connsiteY45" fmla="*/ 297180 h 3298244"/>
                <a:gd name="connsiteX46" fmla="*/ 554126 w 1719986"/>
                <a:gd name="connsiteY46" fmla="*/ 358140 h 3298244"/>
                <a:gd name="connsiteX47" fmla="*/ 546506 w 1719986"/>
                <a:gd name="connsiteY47" fmla="*/ 381000 h 3298244"/>
                <a:gd name="connsiteX48" fmla="*/ 554126 w 1719986"/>
                <a:gd name="connsiteY48" fmla="*/ 449580 h 3298244"/>
                <a:gd name="connsiteX49" fmla="*/ 668426 w 1719986"/>
                <a:gd name="connsiteY49" fmla="*/ 434340 h 3298244"/>
                <a:gd name="connsiteX50" fmla="*/ 698906 w 1719986"/>
                <a:gd name="connsiteY50" fmla="*/ 419100 h 3298244"/>
                <a:gd name="connsiteX51" fmla="*/ 744626 w 1719986"/>
                <a:gd name="connsiteY51" fmla="*/ 403860 h 3298244"/>
                <a:gd name="connsiteX52" fmla="*/ 790346 w 1719986"/>
                <a:gd name="connsiteY52" fmla="*/ 388620 h 3298244"/>
                <a:gd name="connsiteX53" fmla="*/ 813206 w 1719986"/>
                <a:gd name="connsiteY53" fmla="*/ 381000 h 3298244"/>
                <a:gd name="connsiteX54" fmla="*/ 820826 w 1719986"/>
                <a:gd name="connsiteY54" fmla="*/ 358140 h 3298244"/>
                <a:gd name="connsiteX55" fmla="*/ 843686 w 1719986"/>
                <a:gd name="connsiteY55" fmla="*/ 335280 h 3298244"/>
                <a:gd name="connsiteX56" fmla="*/ 858926 w 1719986"/>
                <a:gd name="connsiteY56" fmla="*/ 312420 h 3298244"/>
                <a:gd name="connsiteX57" fmla="*/ 836066 w 1719986"/>
                <a:gd name="connsiteY57" fmla="*/ 259080 h 3298244"/>
                <a:gd name="connsiteX58" fmla="*/ 813206 w 1719986"/>
                <a:gd name="connsiteY58" fmla="*/ 251460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60781 w 1719986"/>
                <a:gd name="connsiteY42" fmla="*/ 241935 h 3298244"/>
                <a:gd name="connsiteX43" fmla="*/ 508406 w 1719986"/>
                <a:gd name="connsiteY43" fmla="*/ 228600 h 3298244"/>
                <a:gd name="connsiteX44" fmla="*/ 531266 w 1719986"/>
                <a:gd name="connsiteY44" fmla="*/ 251460 h 3298244"/>
                <a:gd name="connsiteX45" fmla="*/ 561746 w 1719986"/>
                <a:gd name="connsiteY45" fmla="*/ 297180 h 3298244"/>
                <a:gd name="connsiteX46" fmla="*/ 554126 w 1719986"/>
                <a:gd name="connsiteY46" fmla="*/ 358140 h 3298244"/>
                <a:gd name="connsiteX47" fmla="*/ 546506 w 1719986"/>
                <a:gd name="connsiteY47" fmla="*/ 381000 h 3298244"/>
                <a:gd name="connsiteX48" fmla="*/ 554126 w 1719986"/>
                <a:gd name="connsiteY48" fmla="*/ 449580 h 3298244"/>
                <a:gd name="connsiteX49" fmla="*/ 668426 w 1719986"/>
                <a:gd name="connsiteY49" fmla="*/ 434340 h 3298244"/>
                <a:gd name="connsiteX50" fmla="*/ 698906 w 1719986"/>
                <a:gd name="connsiteY50" fmla="*/ 419100 h 3298244"/>
                <a:gd name="connsiteX51" fmla="*/ 744626 w 1719986"/>
                <a:gd name="connsiteY51" fmla="*/ 403860 h 3298244"/>
                <a:gd name="connsiteX52" fmla="*/ 790346 w 1719986"/>
                <a:gd name="connsiteY52" fmla="*/ 388620 h 3298244"/>
                <a:gd name="connsiteX53" fmla="*/ 813206 w 1719986"/>
                <a:gd name="connsiteY53" fmla="*/ 381000 h 3298244"/>
                <a:gd name="connsiteX54" fmla="*/ 820826 w 1719986"/>
                <a:gd name="connsiteY54" fmla="*/ 358140 h 3298244"/>
                <a:gd name="connsiteX55" fmla="*/ 843686 w 1719986"/>
                <a:gd name="connsiteY55" fmla="*/ 335280 h 3298244"/>
                <a:gd name="connsiteX56" fmla="*/ 858926 w 1719986"/>
                <a:gd name="connsiteY56" fmla="*/ 312420 h 3298244"/>
                <a:gd name="connsiteX57" fmla="*/ 836066 w 1719986"/>
                <a:gd name="connsiteY57" fmla="*/ 259080 h 3298244"/>
                <a:gd name="connsiteX58" fmla="*/ 813206 w 1719986"/>
                <a:gd name="connsiteY58" fmla="*/ 251460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60781 w 1719986"/>
                <a:gd name="connsiteY42" fmla="*/ 241935 h 3298244"/>
                <a:gd name="connsiteX43" fmla="*/ 498881 w 1719986"/>
                <a:gd name="connsiteY43" fmla="*/ 230505 h 3298244"/>
                <a:gd name="connsiteX44" fmla="*/ 531266 w 1719986"/>
                <a:gd name="connsiteY44" fmla="*/ 251460 h 3298244"/>
                <a:gd name="connsiteX45" fmla="*/ 561746 w 1719986"/>
                <a:gd name="connsiteY45" fmla="*/ 297180 h 3298244"/>
                <a:gd name="connsiteX46" fmla="*/ 554126 w 1719986"/>
                <a:gd name="connsiteY46" fmla="*/ 358140 h 3298244"/>
                <a:gd name="connsiteX47" fmla="*/ 546506 w 1719986"/>
                <a:gd name="connsiteY47" fmla="*/ 381000 h 3298244"/>
                <a:gd name="connsiteX48" fmla="*/ 554126 w 1719986"/>
                <a:gd name="connsiteY48" fmla="*/ 449580 h 3298244"/>
                <a:gd name="connsiteX49" fmla="*/ 668426 w 1719986"/>
                <a:gd name="connsiteY49" fmla="*/ 434340 h 3298244"/>
                <a:gd name="connsiteX50" fmla="*/ 698906 w 1719986"/>
                <a:gd name="connsiteY50" fmla="*/ 419100 h 3298244"/>
                <a:gd name="connsiteX51" fmla="*/ 744626 w 1719986"/>
                <a:gd name="connsiteY51" fmla="*/ 403860 h 3298244"/>
                <a:gd name="connsiteX52" fmla="*/ 790346 w 1719986"/>
                <a:gd name="connsiteY52" fmla="*/ 388620 h 3298244"/>
                <a:gd name="connsiteX53" fmla="*/ 813206 w 1719986"/>
                <a:gd name="connsiteY53" fmla="*/ 381000 h 3298244"/>
                <a:gd name="connsiteX54" fmla="*/ 820826 w 1719986"/>
                <a:gd name="connsiteY54" fmla="*/ 358140 h 3298244"/>
                <a:gd name="connsiteX55" fmla="*/ 843686 w 1719986"/>
                <a:gd name="connsiteY55" fmla="*/ 335280 h 3298244"/>
                <a:gd name="connsiteX56" fmla="*/ 858926 w 1719986"/>
                <a:gd name="connsiteY56" fmla="*/ 312420 h 3298244"/>
                <a:gd name="connsiteX57" fmla="*/ 836066 w 1719986"/>
                <a:gd name="connsiteY57" fmla="*/ 259080 h 3298244"/>
                <a:gd name="connsiteX58" fmla="*/ 813206 w 1719986"/>
                <a:gd name="connsiteY58" fmla="*/ 251460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60781 w 1719986"/>
                <a:gd name="connsiteY42" fmla="*/ 241935 h 3298244"/>
                <a:gd name="connsiteX43" fmla="*/ 493166 w 1719986"/>
                <a:gd name="connsiteY43" fmla="*/ 240030 h 3298244"/>
                <a:gd name="connsiteX44" fmla="*/ 531266 w 1719986"/>
                <a:gd name="connsiteY44" fmla="*/ 251460 h 3298244"/>
                <a:gd name="connsiteX45" fmla="*/ 561746 w 1719986"/>
                <a:gd name="connsiteY45" fmla="*/ 297180 h 3298244"/>
                <a:gd name="connsiteX46" fmla="*/ 554126 w 1719986"/>
                <a:gd name="connsiteY46" fmla="*/ 358140 h 3298244"/>
                <a:gd name="connsiteX47" fmla="*/ 546506 w 1719986"/>
                <a:gd name="connsiteY47" fmla="*/ 381000 h 3298244"/>
                <a:gd name="connsiteX48" fmla="*/ 554126 w 1719986"/>
                <a:gd name="connsiteY48" fmla="*/ 449580 h 3298244"/>
                <a:gd name="connsiteX49" fmla="*/ 668426 w 1719986"/>
                <a:gd name="connsiteY49" fmla="*/ 434340 h 3298244"/>
                <a:gd name="connsiteX50" fmla="*/ 698906 w 1719986"/>
                <a:gd name="connsiteY50" fmla="*/ 419100 h 3298244"/>
                <a:gd name="connsiteX51" fmla="*/ 744626 w 1719986"/>
                <a:gd name="connsiteY51" fmla="*/ 403860 h 3298244"/>
                <a:gd name="connsiteX52" fmla="*/ 790346 w 1719986"/>
                <a:gd name="connsiteY52" fmla="*/ 388620 h 3298244"/>
                <a:gd name="connsiteX53" fmla="*/ 813206 w 1719986"/>
                <a:gd name="connsiteY53" fmla="*/ 381000 h 3298244"/>
                <a:gd name="connsiteX54" fmla="*/ 820826 w 1719986"/>
                <a:gd name="connsiteY54" fmla="*/ 358140 h 3298244"/>
                <a:gd name="connsiteX55" fmla="*/ 843686 w 1719986"/>
                <a:gd name="connsiteY55" fmla="*/ 335280 h 3298244"/>
                <a:gd name="connsiteX56" fmla="*/ 858926 w 1719986"/>
                <a:gd name="connsiteY56" fmla="*/ 312420 h 3298244"/>
                <a:gd name="connsiteX57" fmla="*/ 836066 w 1719986"/>
                <a:gd name="connsiteY57" fmla="*/ 259080 h 3298244"/>
                <a:gd name="connsiteX58" fmla="*/ 813206 w 1719986"/>
                <a:gd name="connsiteY58" fmla="*/ 251460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60781 w 1719986"/>
                <a:gd name="connsiteY42" fmla="*/ 241935 h 3298244"/>
                <a:gd name="connsiteX43" fmla="*/ 498881 w 1719986"/>
                <a:gd name="connsiteY43" fmla="*/ 236220 h 3298244"/>
                <a:gd name="connsiteX44" fmla="*/ 531266 w 1719986"/>
                <a:gd name="connsiteY44" fmla="*/ 251460 h 3298244"/>
                <a:gd name="connsiteX45" fmla="*/ 561746 w 1719986"/>
                <a:gd name="connsiteY45" fmla="*/ 297180 h 3298244"/>
                <a:gd name="connsiteX46" fmla="*/ 554126 w 1719986"/>
                <a:gd name="connsiteY46" fmla="*/ 358140 h 3298244"/>
                <a:gd name="connsiteX47" fmla="*/ 546506 w 1719986"/>
                <a:gd name="connsiteY47" fmla="*/ 381000 h 3298244"/>
                <a:gd name="connsiteX48" fmla="*/ 554126 w 1719986"/>
                <a:gd name="connsiteY48" fmla="*/ 449580 h 3298244"/>
                <a:gd name="connsiteX49" fmla="*/ 668426 w 1719986"/>
                <a:gd name="connsiteY49" fmla="*/ 434340 h 3298244"/>
                <a:gd name="connsiteX50" fmla="*/ 698906 w 1719986"/>
                <a:gd name="connsiteY50" fmla="*/ 419100 h 3298244"/>
                <a:gd name="connsiteX51" fmla="*/ 744626 w 1719986"/>
                <a:gd name="connsiteY51" fmla="*/ 403860 h 3298244"/>
                <a:gd name="connsiteX52" fmla="*/ 790346 w 1719986"/>
                <a:gd name="connsiteY52" fmla="*/ 388620 h 3298244"/>
                <a:gd name="connsiteX53" fmla="*/ 813206 w 1719986"/>
                <a:gd name="connsiteY53" fmla="*/ 381000 h 3298244"/>
                <a:gd name="connsiteX54" fmla="*/ 820826 w 1719986"/>
                <a:gd name="connsiteY54" fmla="*/ 358140 h 3298244"/>
                <a:gd name="connsiteX55" fmla="*/ 843686 w 1719986"/>
                <a:gd name="connsiteY55" fmla="*/ 335280 h 3298244"/>
                <a:gd name="connsiteX56" fmla="*/ 858926 w 1719986"/>
                <a:gd name="connsiteY56" fmla="*/ 312420 h 3298244"/>
                <a:gd name="connsiteX57" fmla="*/ 836066 w 1719986"/>
                <a:gd name="connsiteY57" fmla="*/ 259080 h 3298244"/>
                <a:gd name="connsiteX58" fmla="*/ 813206 w 1719986"/>
                <a:gd name="connsiteY58" fmla="*/ 251460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60781 w 1719986"/>
                <a:gd name="connsiteY42" fmla="*/ 241935 h 3298244"/>
                <a:gd name="connsiteX43" fmla="*/ 495071 w 1719986"/>
                <a:gd name="connsiteY43" fmla="*/ 238125 h 3298244"/>
                <a:gd name="connsiteX44" fmla="*/ 531266 w 1719986"/>
                <a:gd name="connsiteY44" fmla="*/ 251460 h 3298244"/>
                <a:gd name="connsiteX45" fmla="*/ 561746 w 1719986"/>
                <a:gd name="connsiteY45" fmla="*/ 297180 h 3298244"/>
                <a:gd name="connsiteX46" fmla="*/ 554126 w 1719986"/>
                <a:gd name="connsiteY46" fmla="*/ 358140 h 3298244"/>
                <a:gd name="connsiteX47" fmla="*/ 546506 w 1719986"/>
                <a:gd name="connsiteY47" fmla="*/ 381000 h 3298244"/>
                <a:gd name="connsiteX48" fmla="*/ 554126 w 1719986"/>
                <a:gd name="connsiteY48" fmla="*/ 449580 h 3298244"/>
                <a:gd name="connsiteX49" fmla="*/ 668426 w 1719986"/>
                <a:gd name="connsiteY49" fmla="*/ 434340 h 3298244"/>
                <a:gd name="connsiteX50" fmla="*/ 698906 w 1719986"/>
                <a:gd name="connsiteY50" fmla="*/ 419100 h 3298244"/>
                <a:gd name="connsiteX51" fmla="*/ 744626 w 1719986"/>
                <a:gd name="connsiteY51" fmla="*/ 403860 h 3298244"/>
                <a:gd name="connsiteX52" fmla="*/ 790346 w 1719986"/>
                <a:gd name="connsiteY52" fmla="*/ 388620 h 3298244"/>
                <a:gd name="connsiteX53" fmla="*/ 813206 w 1719986"/>
                <a:gd name="connsiteY53" fmla="*/ 381000 h 3298244"/>
                <a:gd name="connsiteX54" fmla="*/ 820826 w 1719986"/>
                <a:gd name="connsiteY54" fmla="*/ 358140 h 3298244"/>
                <a:gd name="connsiteX55" fmla="*/ 843686 w 1719986"/>
                <a:gd name="connsiteY55" fmla="*/ 335280 h 3298244"/>
                <a:gd name="connsiteX56" fmla="*/ 858926 w 1719986"/>
                <a:gd name="connsiteY56" fmla="*/ 312420 h 3298244"/>
                <a:gd name="connsiteX57" fmla="*/ 836066 w 1719986"/>
                <a:gd name="connsiteY57" fmla="*/ 259080 h 3298244"/>
                <a:gd name="connsiteX58" fmla="*/ 813206 w 1719986"/>
                <a:gd name="connsiteY58" fmla="*/ 251460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3840 h 3298244"/>
                <a:gd name="connsiteX43" fmla="*/ 495071 w 1719986"/>
                <a:gd name="connsiteY43" fmla="*/ 238125 h 3298244"/>
                <a:gd name="connsiteX44" fmla="*/ 531266 w 1719986"/>
                <a:gd name="connsiteY44" fmla="*/ 251460 h 3298244"/>
                <a:gd name="connsiteX45" fmla="*/ 561746 w 1719986"/>
                <a:gd name="connsiteY45" fmla="*/ 297180 h 3298244"/>
                <a:gd name="connsiteX46" fmla="*/ 554126 w 1719986"/>
                <a:gd name="connsiteY46" fmla="*/ 358140 h 3298244"/>
                <a:gd name="connsiteX47" fmla="*/ 546506 w 1719986"/>
                <a:gd name="connsiteY47" fmla="*/ 381000 h 3298244"/>
                <a:gd name="connsiteX48" fmla="*/ 554126 w 1719986"/>
                <a:gd name="connsiteY48" fmla="*/ 449580 h 3298244"/>
                <a:gd name="connsiteX49" fmla="*/ 668426 w 1719986"/>
                <a:gd name="connsiteY49" fmla="*/ 434340 h 3298244"/>
                <a:gd name="connsiteX50" fmla="*/ 698906 w 1719986"/>
                <a:gd name="connsiteY50" fmla="*/ 419100 h 3298244"/>
                <a:gd name="connsiteX51" fmla="*/ 744626 w 1719986"/>
                <a:gd name="connsiteY51" fmla="*/ 403860 h 3298244"/>
                <a:gd name="connsiteX52" fmla="*/ 790346 w 1719986"/>
                <a:gd name="connsiteY52" fmla="*/ 388620 h 3298244"/>
                <a:gd name="connsiteX53" fmla="*/ 813206 w 1719986"/>
                <a:gd name="connsiteY53" fmla="*/ 381000 h 3298244"/>
                <a:gd name="connsiteX54" fmla="*/ 820826 w 1719986"/>
                <a:gd name="connsiteY54" fmla="*/ 358140 h 3298244"/>
                <a:gd name="connsiteX55" fmla="*/ 843686 w 1719986"/>
                <a:gd name="connsiteY55" fmla="*/ 335280 h 3298244"/>
                <a:gd name="connsiteX56" fmla="*/ 858926 w 1719986"/>
                <a:gd name="connsiteY56" fmla="*/ 312420 h 3298244"/>
                <a:gd name="connsiteX57" fmla="*/ 836066 w 1719986"/>
                <a:gd name="connsiteY57" fmla="*/ 259080 h 3298244"/>
                <a:gd name="connsiteX58" fmla="*/ 813206 w 1719986"/>
                <a:gd name="connsiteY58" fmla="*/ 251460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3840 h 3298244"/>
                <a:gd name="connsiteX43" fmla="*/ 508406 w 1719986"/>
                <a:gd name="connsiteY43" fmla="*/ 226695 h 3298244"/>
                <a:gd name="connsiteX44" fmla="*/ 531266 w 1719986"/>
                <a:gd name="connsiteY44" fmla="*/ 251460 h 3298244"/>
                <a:gd name="connsiteX45" fmla="*/ 561746 w 1719986"/>
                <a:gd name="connsiteY45" fmla="*/ 297180 h 3298244"/>
                <a:gd name="connsiteX46" fmla="*/ 554126 w 1719986"/>
                <a:gd name="connsiteY46" fmla="*/ 358140 h 3298244"/>
                <a:gd name="connsiteX47" fmla="*/ 546506 w 1719986"/>
                <a:gd name="connsiteY47" fmla="*/ 381000 h 3298244"/>
                <a:gd name="connsiteX48" fmla="*/ 554126 w 1719986"/>
                <a:gd name="connsiteY48" fmla="*/ 449580 h 3298244"/>
                <a:gd name="connsiteX49" fmla="*/ 668426 w 1719986"/>
                <a:gd name="connsiteY49" fmla="*/ 434340 h 3298244"/>
                <a:gd name="connsiteX50" fmla="*/ 698906 w 1719986"/>
                <a:gd name="connsiteY50" fmla="*/ 419100 h 3298244"/>
                <a:gd name="connsiteX51" fmla="*/ 744626 w 1719986"/>
                <a:gd name="connsiteY51" fmla="*/ 403860 h 3298244"/>
                <a:gd name="connsiteX52" fmla="*/ 790346 w 1719986"/>
                <a:gd name="connsiteY52" fmla="*/ 388620 h 3298244"/>
                <a:gd name="connsiteX53" fmla="*/ 813206 w 1719986"/>
                <a:gd name="connsiteY53" fmla="*/ 381000 h 3298244"/>
                <a:gd name="connsiteX54" fmla="*/ 820826 w 1719986"/>
                <a:gd name="connsiteY54" fmla="*/ 358140 h 3298244"/>
                <a:gd name="connsiteX55" fmla="*/ 843686 w 1719986"/>
                <a:gd name="connsiteY55" fmla="*/ 335280 h 3298244"/>
                <a:gd name="connsiteX56" fmla="*/ 858926 w 1719986"/>
                <a:gd name="connsiteY56" fmla="*/ 312420 h 3298244"/>
                <a:gd name="connsiteX57" fmla="*/ 836066 w 1719986"/>
                <a:gd name="connsiteY57" fmla="*/ 259080 h 3298244"/>
                <a:gd name="connsiteX58" fmla="*/ 813206 w 1719986"/>
                <a:gd name="connsiteY58" fmla="*/ 251460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3840 h 3298244"/>
                <a:gd name="connsiteX43" fmla="*/ 508406 w 1719986"/>
                <a:gd name="connsiteY43" fmla="*/ 226695 h 3298244"/>
                <a:gd name="connsiteX44" fmla="*/ 542696 w 1719986"/>
                <a:gd name="connsiteY44" fmla="*/ 251460 h 3298244"/>
                <a:gd name="connsiteX45" fmla="*/ 561746 w 1719986"/>
                <a:gd name="connsiteY45" fmla="*/ 297180 h 3298244"/>
                <a:gd name="connsiteX46" fmla="*/ 554126 w 1719986"/>
                <a:gd name="connsiteY46" fmla="*/ 358140 h 3298244"/>
                <a:gd name="connsiteX47" fmla="*/ 546506 w 1719986"/>
                <a:gd name="connsiteY47" fmla="*/ 381000 h 3298244"/>
                <a:gd name="connsiteX48" fmla="*/ 554126 w 1719986"/>
                <a:gd name="connsiteY48" fmla="*/ 449580 h 3298244"/>
                <a:gd name="connsiteX49" fmla="*/ 668426 w 1719986"/>
                <a:gd name="connsiteY49" fmla="*/ 434340 h 3298244"/>
                <a:gd name="connsiteX50" fmla="*/ 698906 w 1719986"/>
                <a:gd name="connsiteY50" fmla="*/ 419100 h 3298244"/>
                <a:gd name="connsiteX51" fmla="*/ 744626 w 1719986"/>
                <a:gd name="connsiteY51" fmla="*/ 403860 h 3298244"/>
                <a:gd name="connsiteX52" fmla="*/ 790346 w 1719986"/>
                <a:gd name="connsiteY52" fmla="*/ 388620 h 3298244"/>
                <a:gd name="connsiteX53" fmla="*/ 813206 w 1719986"/>
                <a:gd name="connsiteY53" fmla="*/ 381000 h 3298244"/>
                <a:gd name="connsiteX54" fmla="*/ 820826 w 1719986"/>
                <a:gd name="connsiteY54" fmla="*/ 358140 h 3298244"/>
                <a:gd name="connsiteX55" fmla="*/ 843686 w 1719986"/>
                <a:gd name="connsiteY55" fmla="*/ 335280 h 3298244"/>
                <a:gd name="connsiteX56" fmla="*/ 858926 w 1719986"/>
                <a:gd name="connsiteY56" fmla="*/ 312420 h 3298244"/>
                <a:gd name="connsiteX57" fmla="*/ 836066 w 1719986"/>
                <a:gd name="connsiteY57" fmla="*/ 259080 h 3298244"/>
                <a:gd name="connsiteX58" fmla="*/ 813206 w 1719986"/>
                <a:gd name="connsiteY58" fmla="*/ 251460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3840 h 3298244"/>
                <a:gd name="connsiteX43" fmla="*/ 508406 w 1719986"/>
                <a:gd name="connsiteY43" fmla="*/ 226695 h 3298244"/>
                <a:gd name="connsiteX44" fmla="*/ 542696 w 1719986"/>
                <a:gd name="connsiteY44" fmla="*/ 251460 h 3298244"/>
                <a:gd name="connsiteX45" fmla="*/ 561746 w 1719986"/>
                <a:gd name="connsiteY45" fmla="*/ 297180 h 3298244"/>
                <a:gd name="connsiteX46" fmla="*/ 554126 w 1719986"/>
                <a:gd name="connsiteY46" fmla="*/ 358140 h 3298244"/>
                <a:gd name="connsiteX47" fmla="*/ 546506 w 1719986"/>
                <a:gd name="connsiteY47" fmla="*/ 381000 h 3298244"/>
                <a:gd name="connsiteX48" fmla="*/ 554126 w 1719986"/>
                <a:gd name="connsiteY48" fmla="*/ 449580 h 3298244"/>
                <a:gd name="connsiteX49" fmla="*/ 668426 w 1719986"/>
                <a:gd name="connsiteY49" fmla="*/ 434340 h 3298244"/>
                <a:gd name="connsiteX50" fmla="*/ 698906 w 1719986"/>
                <a:gd name="connsiteY50" fmla="*/ 419100 h 3298244"/>
                <a:gd name="connsiteX51" fmla="*/ 744626 w 1719986"/>
                <a:gd name="connsiteY51" fmla="*/ 403860 h 3298244"/>
                <a:gd name="connsiteX52" fmla="*/ 790346 w 1719986"/>
                <a:gd name="connsiteY52" fmla="*/ 388620 h 3298244"/>
                <a:gd name="connsiteX53" fmla="*/ 813206 w 1719986"/>
                <a:gd name="connsiteY53" fmla="*/ 381000 h 3298244"/>
                <a:gd name="connsiteX54" fmla="*/ 820826 w 1719986"/>
                <a:gd name="connsiteY54" fmla="*/ 358140 h 3298244"/>
                <a:gd name="connsiteX55" fmla="*/ 843686 w 1719986"/>
                <a:gd name="connsiteY55" fmla="*/ 335280 h 3298244"/>
                <a:gd name="connsiteX56" fmla="*/ 858926 w 1719986"/>
                <a:gd name="connsiteY56" fmla="*/ 312420 h 3298244"/>
                <a:gd name="connsiteX57" fmla="*/ 836066 w 1719986"/>
                <a:gd name="connsiteY57" fmla="*/ 259080 h 3298244"/>
                <a:gd name="connsiteX58" fmla="*/ 813206 w 1719986"/>
                <a:gd name="connsiteY58" fmla="*/ 251460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3840 h 3298244"/>
                <a:gd name="connsiteX43" fmla="*/ 508406 w 1719986"/>
                <a:gd name="connsiteY43" fmla="*/ 22669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81000 h 3298244"/>
                <a:gd name="connsiteX48" fmla="*/ 554126 w 1719986"/>
                <a:gd name="connsiteY48" fmla="*/ 449580 h 3298244"/>
                <a:gd name="connsiteX49" fmla="*/ 668426 w 1719986"/>
                <a:gd name="connsiteY49" fmla="*/ 434340 h 3298244"/>
                <a:gd name="connsiteX50" fmla="*/ 698906 w 1719986"/>
                <a:gd name="connsiteY50" fmla="*/ 419100 h 3298244"/>
                <a:gd name="connsiteX51" fmla="*/ 744626 w 1719986"/>
                <a:gd name="connsiteY51" fmla="*/ 403860 h 3298244"/>
                <a:gd name="connsiteX52" fmla="*/ 790346 w 1719986"/>
                <a:gd name="connsiteY52" fmla="*/ 388620 h 3298244"/>
                <a:gd name="connsiteX53" fmla="*/ 813206 w 1719986"/>
                <a:gd name="connsiteY53" fmla="*/ 381000 h 3298244"/>
                <a:gd name="connsiteX54" fmla="*/ 820826 w 1719986"/>
                <a:gd name="connsiteY54" fmla="*/ 358140 h 3298244"/>
                <a:gd name="connsiteX55" fmla="*/ 843686 w 1719986"/>
                <a:gd name="connsiteY55" fmla="*/ 335280 h 3298244"/>
                <a:gd name="connsiteX56" fmla="*/ 858926 w 1719986"/>
                <a:gd name="connsiteY56" fmla="*/ 312420 h 3298244"/>
                <a:gd name="connsiteX57" fmla="*/ 836066 w 1719986"/>
                <a:gd name="connsiteY57" fmla="*/ 259080 h 3298244"/>
                <a:gd name="connsiteX58" fmla="*/ 813206 w 1719986"/>
                <a:gd name="connsiteY58" fmla="*/ 251460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3840 h 3298244"/>
                <a:gd name="connsiteX43" fmla="*/ 508406 w 1719986"/>
                <a:gd name="connsiteY43" fmla="*/ 22669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68426 w 1719986"/>
                <a:gd name="connsiteY49" fmla="*/ 434340 h 3298244"/>
                <a:gd name="connsiteX50" fmla="*/ 698906 w 1719986"/>
                <a:gd name="connsiteY50" fmla="*/ 419100 h 3298244"/>
                <a:gd name="connsiteX51" fmla="*/ 744626 w 1719986"/>
                <a:gd name="connsiteY51" fmla="*/ 403860 h 3298244"/>
                <a:gd name="connsiteX52" fmla="*/ 790346 w 1719986"/>
                <a:gd name="connsiteY52" fmla="*/ 388620 h 3298244"/>
                <a:gd name="connsiteX53" fmla="*/ 813206 w 1719986"/>
                <a:gd name="connsiteY53" fmla="*/ 381000 h 3298244"/>
                <a:gd name="connsiteX54" fmla="*/ 820826 w 1719986"/>
                <a:gd name="connsiteY54" fmla="*/ 358140 h 3298244"/>
                <a:gd name="connsiteX55" fmla="*/ 843686 w 1719986"/>
                <a:gd name="connsiteY55" fmla="*/ 335280 h 3298244"/>
                <a:gd name="connsiteX56" fmla="*/ 858926 w 1719986"/>
                <a:gd name="connsiteY56" fmla="*/ 312420 h 3298244"/>
                <a:gd name="connsiteX57" fmla="*/ 836066 w 1719986"/>
                <a:gd name="connsiteY57" fmla="*/ 259080 h 3298244"/>
                <a:gd name="connsiteX58" fmla="*/ 813206 w 1719986"/>
                <a:gd name="connsiteY58" fmla="*/ 251460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3840 h 3298244"/>
                <a:gd name="connsiteX43" fmla="*/ 508406 w 1719986"/>
                <a:gd name="connsiteY43" fmla="*/ 22669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44626 w 1719986"/>
                <a:gd name="connsiteY51" fmla="*/ 403860 h 3298244"/>
                <a:gd name="connsiteX52" fmla="*/ 790346 w 1719986"/>
                <a:gd name="connsiteY52" fmla="*/ 388620 h 3298244"/>
                <a:gd name="connsiteX53" fmla="*/ 813206 w 1719986"/>
                <a:gd name="connsiteY53" fmla="*/ 381000 h 3298244"/>
                <a:gd name="connsiteX54" fmla="*/ 820826 w 1719986"/>
                <a:gd name="connsiteY54" fmla="*/ 358140 h 3298244"/>
                <a:gd name="connsiteX55" fmla="*/ 843686 w 1719986"/>
                <a:gd name="connsiteY55" fmla="*/ 335280 h 3298244"/>
                <a:gd name="connsiteX56" fmla="*/ 858926 w 1719986"/>
                <a:gd name="connsiteY56" fmla="*/ 312420 h 3298244"/>
                <a:gd name="connsiteX57" fmla="*/ 836066 w 1719986"/>
                <a:gd name="connsiteY57" fmla="*/ 259080 h 3298244"/>
                <a:gd name="connsiteX58" fmla="*/ 813206 w 1719986"/>
                <a:gd name="connsiteY58" fmla="*/ 251460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3840 h 3298244"/>
                <a:gd name="connsiteX43" fmla="*/ 508406 w 1719986"/>
                <a:gd name="connsiteY43" fmla="*/ 22669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44626 w 1719986"/>
                <a:gd name="connsiteY51" fmla="*/ 403860 h 3298244"/>
                <a:gd name="connsiteX52" fmla="*/ 790346 w 1719986"/>
                <a:gd name="connsiteY52" fmla="*/ 388620 h 3298244"/>
                <a:gd name="connsiteX53" fmla="*/ 813206 w 1719986"/>
                <a:gd name="connsiteY53" fmla="*/ 381000 h 3298244"/>
                <a:gd name="connsiteX54" fmla="*/ 820826 w 1719986"/>
                <a:gd name="connsiteY54" fmla="*/ 358140 h 3298244"/>
                <a:gd name="connsiteX55" fmla="*/ 843686 w 1719986"/>
                <a:gd name="connsiteY55" fmla="*/ 335280 h 3298244"/>
                <a:gd name="connsiteX56" fmla="*/ 858926 w 1719986"/>
                <a:gd name="connsiteY56" fmla="*/ 312420 h 3298244"/>
                <a:gd name="connsiteX57" fmla="*/ 836066 w 1719986"/>
                <a:gd name="connsiteY57" fmla="*/ 259080 h 3298244"/>
                <a:gd name="connsiteX58" fmla="*/ 813206 w 1719986"/>
                <a:gd name="connsiteY58" fmla="*/ 251460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3840 h 3298244"/>
                <a:gd name="connsiteX43" fmla="*/ 508406 w 1719986"/>
                <a:gd name="connsiteY43" fmla="*/ 22669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790346 w 1719986"/>
                <a:gd name="connsiteY52" fmla="*/ 388620 h 3298244"/>
                <a:gd name="connsiteX53" fmla="*/ 813206 w 1719986"/>
                <a:gd name="connsiteY53" fmla="*/ 381000 h 3298244"/>
                <a:gd name="connsiteX54" fmla="*/ 820826 w 1719986"/>
                <a:gd name="connsiteY54" fmla="*/ 358140 h 3298244"/>
                <a:gd name="connsiteX55" fmla="*/ 843686 w 1719986"/>
                <a:gd name="connsiteY55" fmla="*/ 335280 h 3298244"/>
                <a:gd name="connsiteX56" fmla="*/ 858926 w 1719986"/>
                <a:gd name="connsiteY56" fmla="*/ 312420 h 3298244"/>
                <a:gd name="connsiteX57" fmla="*/ 836066 w 1719986"/>
                <a:gd name="connsiteY57" fmla="*/ 259080 h 3298244"/>
                <a:gd name="connsiteX58" fmla="*/ 813206 w 1719986"/>
                <a:gd name="connsiteY58" fmla="*/ 251460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3840 h 3298244"/>
                <a:gd name="connsiteX43" fmla="*/ 508406 w 1719986"/>
                <a:gd name="connsiteY43" fmla="*/ 22669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796061 w 1719986"/>
                <a:gd name="connsiteY52" fmla="*/ 386715 h 3298244"/>
                <a:gd name="connsiteX53" fmla="*/ 813206 w 1719986"/>
                <a:gd name="connsiteY53" fmla="*/ 381000 h 3298244"/>
                <a:gd name="connsiteX54" fmla="*/ 820826 w 1719986"/>
                <a:gd name="connsiteY54" fmla="*/ 358140 h 3298244"/>
                <a:gd name="connsiteX55" fmla="*/ 843686 w 1719986"/>
                <a:gd name="connsiteY55" fmla="*/ 335280 h 3298244"/>
                <a:gd name="connsiteX56" fmla="*/ 858926 w 1719986"/>
                <a:gd name="connsiteY56" fmla="*/ 312420 h 3298244"/>
                <a:gd name="connsiteX57" fmla="*/ 836066 w 1719986"/>
                <a:gd name="connsiteY57" fmla="*/ 259080 h 3298244"/>
                <a:gd name="connsiteX58" fmla="*/ 813206 w 1719986"/>
                <a:gd name="connsiteY58" fmla="*/ 251460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3840 h 3298244"/>
                <a:gd name="connsiteX43" fmla="*/ 508406 w 1719986"/>
                <a:gd name="connsiteY43" fmla="*/ 22669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796061 w 1719986"/>
                <a:gd name="connsiteY52" fmla="*/ 386715 h 3298244"/>
                <a:gd name="connsiteX53" fmla="*/ 813206 w 1719986"/>
                <a:gd name="connsiteY53" fmla="*/ 381000 h 3298244"/>
                <a:gd name="connsiteX54" fmla="*/ 820826 w 1719986"/>
                <a:gd name="connsiteY54" fmla="*/ 358140 h 3298244"/>
                <a:gd name="connsiteX55" fmla="*/ 843686 w 1719986"/>
                <a:gd name="connsiteY55" fmla="*/ 335280 h 3298244"/>
                <a:gd name="connsiteX56" fmla="*/ 858926 w 1719986"/>
                <a:gd name="connsiteY56" fmla="*/ 312420 h 3298244"/>
                <a:gd name="connsiteX57" fmla="*/ 836066 w 1719986"/>
                <a:gd name="connsiteY57" fmla="*/ 259080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3840 h 3298244"/>
                <a:gd name="connsiteX43" fmla="*/ 508406 w 1719986"/>
                <a:gd name="connsiteY43" fmla="*/ 22669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796061 w 1719986"/>
                <a:gd name="connsiteY52" fmla="*/ 386715 h 3298244"/>
                <a:gd name="connsiteX53" fmla="*/ 813206 w 1719986"/>
                <a:gd name="connsiteY53" fmla="*/ 381000 h 3298244"/>
                <a:gd name="connsiteX54" fmla="*/ 820826 w 1719986"/>
                <a:gd name="connsiteY54" fmla="*/ 358140 h 3298244"/>
                <a:gd name="connsiteX55" fmla="*/ 843686 w 1719986"/>
                <a:gd name="connsiteY55" fmla="*/ 335280 h 3298244"/>
                <a:gd name="connsiteX56" fmla="*/ 858926 w 1719986"/>
                <a:gd name="connsiteY56" fmla="*/ 312420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3840 h 3298244"/>
                <a:gd name="connsiteX43" fmla="*/ 508406 w 1719986"/>
                <a:gd name="connsiteY43" fmla="*/ 22669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796061 w 1719986"/>
                <a:gd name="connsiteY52" fmla="*/ 386715 h 3298244"/>
                <a:gd name="connsiteX53" fmla="*/ 813206 w 1719986"/>
                <a:gd name="connsiteY53" fmla="*/ 381000 h 3298244"/>
                <a:gd name="connsiteX54" fmla="*/ 820826 w 1719986"/>
                <a:gd name="connsiteY54" fmla="*/ 358140 h 3298244"/>
                <a:gd name="connsiteX55" fmla="*/ 851306 w 1719986"/>
                <a:gd name="connsiteY55" fmla="*/ 329565 h 3298244"/>
                <a:gd name="connsiteX56" fmla="*/ 858926 w 1719986"/>
                <a:gd name="connsiteY56" fmla="*/ 312420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3840 h 3298244"/>
                <a:gd name="connsiteX43" fmla="*/ 508406 w 1719986"/>
                <a:gd name="connsiteY43" fmla="*/ 22669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796061 w 1719986"/>
                <a:gd name="connsiteY52" fmla="*/ 386715 h 3298244"/>
                <a:gd name="connsiteX53" fmla="*/ 813206 w 1719986"/>
                <a:gd name="connsiteY53" fmla="*/ 381000 h 3298244"/>
                <a:gd name="connsiteX54" fmla="*/ 82082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3840 h 3298244"/>
                <a:gd name="connsiteX43" fmla="*/ 508406 w 1719986"/>
                <a:gd name="connsiteY43" fmla="*/ 22669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796061 w 1719986"/>
                <a:gd name="connsiteY52" fmla="*/ 386715 h 3298244"/>
                <a:gd name="connsiteX53" fmla="*/ 813206 w 1719986"/>
                <a:gd name="connsiteY53" fmla="*/ 381000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3840 h 3298244"/>
                <a:gd name="connsiteX43" fmla="*/ 508406 w 1719986"/>
                <a:gd name="connsiteY43" fmla="*/ 22669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796061 w 1719986"/>
                <a:gd name="connsiteY52" fmla="*/ 386715 h 3298244"/>
                <a:gd name="connsiteX53" fmla="*/ 805586 w 1719986"/>
                <a:gd name="connsiteY53" fmla="*/ 37909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3840 h 3298244"/>
                <a:gd name="connsiteX43" fmla="*/ 508406 w 1719986"/>
                <a:gd name="connsiteY43" fmla="*/ 22669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796061 w 1719986"/>
                <a:gd name="connsiteY52" fmla="*/ 386715 h 3298244"/>
                <a:gd name="connsiteX53" fmla="*/ 786536 w 1719986"/>
                <a:gd name="connsiteY53" fmla="*/ 384810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3840 h 3298244"/>
                <a:gd name="connsiteX43" fmla="*/ 508406 w 1719986"/>
                <a:gd name="connsiteY43" fmla="*/ 22669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796061 w 1719986"/>
                <a:gd name="connsiteY52" fmla="*/ 38671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3840 h 3298244"/>
                <a:gd name="connsiteX43" fmla="*/ 508406 w 1719986"/>
                <a:gd name="connsiteY43" fmla="*/ 22669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3840 h 3298244"/>
                <a:gd name="connsiteX43" fmla="*/ 498881 w 1719986"/>
                <a:gd name="connsiteY43" fmla="*/ 232410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3840 h 3298244"/>
                <a:gd name="connsiteX43" fmla="*/ 498881 w 1719986"/>
                <a:gd name="connsiteY43" fmla="*/ 236220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53365 h 3298244"/>
                <a:gd name="connsiteX43" fmla="*/ 498881 w 1719986"/>
                <a:gd name="connsiteY43" fmla="*/ 236220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53365 h 3298244"/>
                <a:gd name="connsiteX43" fmla="*/ 495071 w 1719986"/>
                <a:gd name="connsiteY43" fmla="*/ 24574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5071 w 1719986"/>
                <a:gd name="connsiteY43" fmla="*/ 24574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7896 w 1719986"/>
                <a:gd name="connsiteY8" fmla="*/ 264414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51231 w 1719986"/>
                <a:gd name="connsiteY7" fmla="*/ 2762250 h 3298244"/>
                <a:gd name="connsiteX8" fmla="*/ 237896 w 1719986"/>
                <a:gd name="connsiteY8" fmla="*/ 264414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51231 w 1719986"/>
                <a:gd name="connsiteY7" fmla="*/ 2762250 h 3298244"/>
                <a:gd name="connsiteX8" fmla="*/ 237896 w 1719986"/>
                <a:gd name="connsiteY8" fmla="*/ 264414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39876 w 1719986"/>
                <a:gd name="connsiteY124" fmla="*/ 1663065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51231 w 1719986"/>
                <a:gd name="connsiteY7" fmla="*/ 2762250 h 3298244"/>
                <a:gd name="connsiteX8" fmla="*/ 237896 w 1719986"/>
                <a:gd name="connsiteY8" fmla="*/ 264414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3211 w 1719986"/>
                <a:gd name="connsiteY122" fmla="*/ 1546860 h 3298244"/>
                <a:gd name="connsiteX123" fmla="*/ 843686 w 1719986"/>
                <a:gd name="connsiteY123" fmla="*/ 1584960 h 3298244"/>
                <a:gd name="connsiteX124" fmla="*/ 839876 w 1719986"/>
                <a:gd name="connsiteY124" fmla="*/ 1663065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51231 w 1719986"/>
                <a:gd name="connsiteY7" fmla="*/ 2762250 h 3298244"/>
                <a:gd name="connsiteX8" fmla="*/ 237896 w 1719986"/>
                <a:gd name="connsiteY8" fmla="*/ 264414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08456 w 1719986"/>
                <a:gd name="connsiteY120" fmla="*/ 1463040 h 3298244"/>
                <a:gd name="connsiteX121" fmla="*/ 889406 w 1719986"/>
                <a:gd name="connsiteY121" fmla="*/ 1508760 h 3298244"/>
                <a:gd name="connsiteX122" fmla="*/ 853211 w 1719986"/>
                <a:gd name="connsiteY122" fmla="*/ 1546860 h 3298244"/>
                <a:gd name="connsiteX123" fmla="*/ 843686 w 1719986"/>
                <a:gd name="connsiteY123" fmla="*/ 1584960 h 3298244"/>
                <a:gd name="connsiteX124" fmla="*/ 839876 w 1719986"/>
                <a:gd name="connsiteY124" fmla="*/ 1663065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51231 w 1719986"/>
                <a:gd name="connsiteY7" fmla="*/ 2762250 h 3298244"/>
                <a:gd name="connsiteX8" fmla="*/ 237896 w 1719986"/>
                <a:gd name="connsiteY8" fmla="*/ 264414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1007516 w 1719986"/>
                <a:gd name="connsiteY117" fmla="*/ 1278255 h 3298244"/>
                <a:gd name="connsiteX118" fmla="*/ 965606 w 1719986"/>
                <a:gd name="connsiteY118" fmla="*/ 1371600 h 3298244"/>
                <a:gd name="connsiteX119" fmla="*/ 935126 w 1719986"/>
                <a:gd name="connsiteY119" fmla="*/ 1417320 h 3298244"/>
                <a:gd name="connsiteX120" fmla="*/ 908456 w 1719986"/>
                <a:gd name="connsiteY120" fmla="*/ 1463040 h 3298244"/>
                <a:gd name="connsiteX121" fmla="*/ 889406 w 1719986"/>
                <a:gd name="connsiteY121" fmla="*/ 1508760 h 3298244"/>
                <a:gd name="connsiteX122" fmla="*/ 853211 w 1719986"/>
                <a:gd name="connsiteY122" fmla="*/ 1546860 h 3298244"/>
                <a:gd name="connsiteX123" fmla="*/ 843686 w 1719986"/>
                <a:gd name="connsiteY123" fmla="*/ 1584960 h 3298244"/>
                <a:gd name="connsiteX124" fmla="*/ 839876 w 1719986"/>
                <a:gd name="connsiteY124" fmla="*/ 1663065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51231 w 1719986"/>
                <a:gd name="connsiteY7" fmla="*/ 2762250 h 3298244"/>
                <a:gd name="connsiteX8" fmla="*/ 237896 w 1719986"/>
                <a:gd name="connsiteY8" fmla="*/ 264414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1007516 w 1719986"/>
                <a:gd name="connsiteY117" fmla="*/ 1278255 h 3298244"/>
                <a:gd name="connsiteX118" fmla="*/ 975131 w 1719986"/>
                <a:gd name="connsiteY118" fmla="*/ 1360170 h 3298244"/>
                <a:gd name="connsiteX119" fmla="*/ 935126 w 1719986"/>
                <a:gd name="connsiteY119" fmla="*/ 1417320 h 3298244"/>
                <a:gd name="connsiteX120" fmla="*/ 908456 w 1719986"/>
                <a:gd name="connsiteY120" fmla="*/ 1463040 h 3298244"/>
                <a:gd name="connsiteX121" fmla="*/ 889406 w 1719986"/>
                <a:gd name="connsiteY121" fmla="*/ 1508760 h 3298244"/>
                <a:gd name="connsiteX122" fmla="*/ 853211 w 1719986"/>
                <a:gd name="connsiteY122" fmla="*/ 1546860 h 3298244"/>
                <a:gd name="connsiteX123" fmla="*/ 843686 w 1719986"/>
                <a:gd name="connsiteY123" fmla="*/ 1584960 h 3298244"/>
                <a:gd name="connsiteX124" fmla="*/ 839876 w 1719986"/>
                <a:gd name="connsiteY124" fmla="*/ 1663065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51231 w 1719986"/>
                <a:gd name="connsiteY7" fmla="*/ 2762250 h 3298244"/>
                <a:gd name="connsiteX8" fmla="*/ 237896 w 1719986"/>
                <a:gd name="connsiteY8" fmla="*/ 264414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1007516 w 1719986"/>
                <a:gd name="connsiteY117" fmla="*/ 1278255 h 3298244"/>
                <a:gd name="connsiteX118" fmla="*/ 975131 w 1719986"/>
                <a:gd name="connsiteY118" fmla="*/ 1360170 h 3298244"/>
                <a:gd name="connsiteX119" fmla="*/ 942746 w 1719986"/>
                <a:gd name="connsiteY119" fmla="*/ 1419225 h 3298244"/>
                <a:gd name="connsiteX120" fmla="*/ 908456 w 1719986"/>
                <a:gd name="connsiteY120" fmla="*/ 1463040 h 3298244"/>
                <a:gd name="connsiteX121" fmla="*/ 889406 w 1719986"/>
                <a:gd name="connsiteY121" fmla="*/ 1508760 h 3298244"/>
                <a:gd name="connsiteX122" fmla="*/ 853211 w 1719986"/>
                <a:gd name="connsiteY122" fmla="*/ 1546860 h 3298244"/>
                <a:gd name="connsiteX123" fmla="*/ 843686 w 1719986"/>
                <a:gd name="connsiteY123" fmla="*/ 1584960 h 3298244"/>
                <a:gd name="connsiteX124" fmla="*/ 839876 w 1719986"/>
                <a:gd name="connsiteY124" fmla="*/ 1663065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51231 w 1719986"/>
                <a:gd name="connsiteY7" fmla="*/ 2762250 h 3298244"/>
                <a:gd name="connsiteX8" fmla="*/ 237896 w 1719986"/>
                <a:gd name="connsiteY8" fmla="*/ 264414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1007516 w 1719986"/>
                <a:gd name="connsiteY117" fmla="*/ 1278255 h 3298244"/>
                <a:gd name="connsiteX118" fmla="*/ 975131 w 1719986"/>
                <a:gd name="connsiteY118" fmla="*/ 1360170 h 3298244"/>
                <a:gd name="connsiteX119" fmla="*/ 942746 w 1719986"/>
                <a:gd name="connsiteY119" fmla="*/ 1419225 h 3298244"/>
                <a:gd name="connsiteX120" fmla="*/ 908456 w 1719986"/>
                <a:gd name="connsiteY120" fmla="*/ 1463040 h 3298244"/>
                <a:gd name="connsiteX121" fmla="*/ 866546 w 1719986"/>
                <a:gd name="connsiteY121" fmla="*/ 1482090 h 3298244"/>
                <a:gd name="connsiteX122" fmla="*/ 853211 w 1719986"/>
                <a:gd name="connsiteY122" fmla="*/ 1546860 h 3298244"/>
                <a:gd name="connsiteX123" fmla="*/ 843686 w 1719986"/>
                <a:gd name="connsiteY123" fmla="*/ 1584960 h 3298244"/>
                <a:gd name="connsiteX124" fmla="*/ 839876 w 1719986"/>
                <a:gd name="connsiteY124" fmla="*/ 1663065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51231 w 1719986"/>
                <a:gd name="connsiteY7" fmla="*/ 2762250 h 3298244"/>
                <a:gd name="connsiteX8" fmla="*/ 237896 w 1719986"/>
                <a:gd name="connsiteY8" fmla="*/ 264414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1007516 w 1719986"/>
                <a:gd name="connsiteY117" fmla="*/ 1278255 h 3298244"/>
                <a:gd name="connsiteX118" fmla="*/ 975131 w 1719986"/>
                <a:gd name="connsiteY118" fmla="*/ 1360170 h 3298244"/>
                <a:gd name="connsiteX119" fmla="*/ 942746 w 1719986"/>
                <a:gd name="connsiteY119" fmla="*/ 1419225 h 3298244"/>
                <a:gd name="connsiteX120" fmla="*/ 908456 w 1719986"/>
                <a:gd name="connsiteY120" fmla="*/ 1463040 h 3298244"/>
                <a:gd name="connsiteX121" fmla="*/ 866546 w 1719986"/>
                <a:gd name="connsiteY121" fmla="*/ 1482090 h 3298244"/>
                <a:gd name="connsiteX122" fmla="*/ 841781 w 1719986"/>
                <a:gd name="connsiteY122" fmla="*/ 1535430 h 3298244"/>
                <a:gd name="connsiteX123" fmla="*/ 843686 w 1719986"/>
                <a:gd name="connsiteY123" fmla="*/ 1584960 h 3298244"/>
                <a:gd name="connsiteX124" fmla="*/ 839876 w 1719986"/>
                <a:gd name="connsiteY124" fmla="*/ 1663065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51231 w 1719986"/>
                <a:gd name="connsiteY7" fmla="*/ 2762250 h 3298244"/>
                <a:gd name="connsiteX8" fmla="*/ 237896 w 1719986"/>
                <a:gd name="connsiteY8" fmla="*/ 264414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1007516 w 1719986"/>
                <a:gd name="connsiteY117" fmla="*/ 1278255 h 3298244"/>
                <a:gd name="connsiteX118" fmla="*/ 975131 w 1719986"/>
                <a:gd name="connsiteY118" fmla="*/ 1360170 h 3298244"/>
                <a:gd name="connsiteX119" fmla="*/ 942746 w 1719986"/>
                <a:gd name="connsiteY119" fmla="*/ 1419225 h 3298244"/>
                <a:gd name="connsiteX120" fmla="*/ 908456 w 1719986"/>
                <a:gd name="connsiteY120" fmla="*/ 1463040 h 3298244"/>
                <a:gd name="connsiteX121" fmla="*/ 866546 w 1719986"/>
                <a:gd name="connsiteY121" fmla="*/ 1482090 h 3298244"/>
                <a:gd name="connsiteX122" fmla="*/ 841781 w 1719986"/>
                <a:gd name="connsiteY122" fmla="*/ 1535430 h 3298244"/>
                <a:gd name="connsiteX123" fmla="*/ 834161 w 1719986"/>
                <a:gd name="connsiteY123" fmla="*/ 1584960 h 3298244"/>
                <a:gd name="connsiteX124" fmla="*/ 839876 w 1719986"/>
                <a:gd name="connsiteY124" fmla="*/ 1663065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51231 w 1719986"/>
                <a:gd name="connsiteY7" fmla="*/ 2762250 h 3298244"/>
                <a:gd name="connsiteX8" fmla="*/ 237896 w 1719986"/>
                <a:gd name="connsiteY8" fmla="*/ 264414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1007516 w 1719986"/>
                <a:gd name="connsiteY117" fmla="*/ 1278255 h 3298244"/>
                <a:gd name="connsiteX118" fmla="*/ 975131 w 1719986"/>
                <a:gd name="connsiteY118" fmla="*/ 1360170 h 3298244"/>
                <a:gd name="connsiteX119" fmla="*/ 942746 w 1719986"/>
                <a:gd name="connsiteY119" fmla="*/ 1419225 h 3298244"/>
                <a:gd name="connsiteX120" fmla="*/ 908456 w 1719986"/>
                <a:gd name="connsiteY120" fmla="*/ 1463040 h 3298244"/>
                <a:gd name="connsiteX121" fmla="*/ 866546 w 1719986"/>
                <a:gd name="connsiteY121" fmla="*/ 1482090 h 3298244"/>
                <a:gd name="connsiteX122" fmla="*/ 841781 w 1719986"/>
                <a:gd name="connsiteY122" fmla="*/ 1535430 h 3298244"/>
                <a:gd name="connsiteX123" fmla="*/ 834161 w 1719986"/>
                <a:gd name="connsiteY123" fmla="*/ 1584960 h 3298244"/>
                <a:gd name="connsiteX124" fmla="*/ 824636 w 1719986"/>
                <a:gd name="connsiteY124" fmla="*/ 1663065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51231 w 1719986"/>
                <a:gd name="connsiteY7" fmla="*/ 2762250 h 3298244"/>
                <a:gd name="connsiteX8" fmla="*/ 237896 w 1719986"/>
                <a:gd name="connsiteY8" fmla="*/ 264414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3919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1007516 w 1719986"/>
                <a:gd name="connsiteY117" fmla="*/ 1278255 h 3298244"/>
                <a:gd name="connsiteX118" fmla="*/ 975131 w 1719986"/>
                <a:gd name="connsiteY118" fmla="*/ 1360170 h 3298244"/>
                <a:gd name="connsiteX119" fmla="*/ 942746 w 1719986"/>
                <a:gd name="connsiteY119" fmla="*/ 1419225 h 3298244"/>
                <a:gd name="connsiteX120" fmla="*/ 908456 w 1719986"/>
                <a:gd name="connsiteY120" fmla="*/ 1463040 h 3298244"/>
                <a:gd name="connsiteX121" fmla="*/ 866546 w 1719986"/>
                <a:gd name="connsiteY121" fmla="*/ 1482090 h 3298244"/>
                <a:gd name="connsiteX122" fmla="*/ 841781 w 1719986"/>
                <a:gd name="connsiteY122" fmla="*/ 1535430 h 3298244"/>
                <a:gd name="connsiteX123" fmla="*/ 834161 w 1719986"/>
                <a:gd name="connsiteY123" fmla="*/ 1584960 h 3298244"/>
                <a:gd name="connsiteX124" fmla="*/ 824636 w 1719986"/>
                <a:gd name="connsiteY124" fmla="*/ 1663065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51231 w 1719986"/>
                <a:gd name="connsiteY7" fmla="*/ 2762250 h 3298244"/>
                <a:gd name="connsiteX8" fmla="*/ 237896 w 1719986"/>
                <a:gd name="connsiteY8" fmla="*/ 264414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4656 w 1719986"/>
                <a:gd name="connsiteY110" fmla="*/ 1019175 h 3298244"/>
                <a:gd name="connsiteX111" fmla="*/ 965606 w 1719986"/>
                <a:gd name="connsiteY111" fmla="*/ 1059180 h 3298244"/>
                <a:gd name="connsiteX112" fmla="*/ 950366 w 1719986"/>
                <a:gd name="connsiteY112" fmla="*/ 1104900 h 3298244"/>
                <a:gd name="connsiteX113" fmla="*/ 927506 w 1719986"/>
                <a:gd name="connsiteY113" fmla="*/ 113919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1007516 w 1719986"/>
                <a:gd name="connsiteY117" fmla="*/ 1278255 h 3298244"/>
                <a:gd name="connsiteX118" fmla="*/ 975131 w 1719986"/>
                <a:gd name="connsiteY118" fmla="*/ 1360170 h 3298244"/>
                <a:gd name="connsiteX119" fmla="*/ 942746 w 1719986"/>
                <a:gd name="connsiteY119" fmla="*/ 1419225 h 3298244"/>
                <a:gd name="connsiteX120" fmla="*/ 908456 w 1719986"/>
                <a:gd name="connsiteY120" fmla="*/ 1463040 h 3298244"/>
                <a:gd name="connsiteX121" fmla="*/ 866546 w 1719986"/>
                <a:gd name="connsiteY121" fmla="*/ 1482090 h 3298244"/>
                <a:gd name="connsiteX122" fmla="*/ 841781 w 1719986"/>
                <a:gd name="connsiteY122" fmla="*/ 1535430 h 3298244"/>
                <a:gd name="connsiteX123" fmla="*/ 834161 w 1719986"/>
                <a:gd name="connsiteY123" fmla="*/ 1584960 h 3298244"/>
                <a:gd name="connsiteX124" fmla="*/ 824636 w 1719986"/>
                <a:gd name="connsiteY124" fmla="*/ 1663065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51231 w 1719986"/>
                <a:gd name="connsiteY7" fmla="*/ 2762250 h 3298244"/>
                <a:gd name="connsiteX8" fmla="*/ 237896 w 1719986"/>
                <a:gd name="connsiteY8" fmla="*/ 264414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20851 w 1719986"/>
                <a:gd name="connsiteY108" fmla="*/ 946785 h 3298244"/>
                <a:gd name="connsiteX109" fmla="*/ 996086 w 1719986"/>
                <a:gd name="connsiteY109" fmla="*/ 982980 h 3298244"/>
                <a:gd name="connsiteX110" fmla="*/ 984656 w 1719986"/>
                <a:gd name="connsiteY110" fmla="*/ 1019175 h 3298244"/>
                <a:gd name="connsiteX111" fmla="*/ 965606 w 1719986"/>
                <a:gd name="connsiteY111" fmla="*/ 1059180 h 3298244"/>
                <a:gd name="connsiteX112" fmla="*/ 950366 w 1719986"/>
                <a:gd name="connsiteY112" fmla="*/ 1104900 h 3298244"/>
                <a:gd name="connsiteX113" fmla="*/ 927506 w 1719986"/>
                <a:gd name="connsiteY113" fmla="*/ 113919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1007516 w 1719986"/>
                <a:gd name="connsiteY117" fmla="*/ 1278255 h 3298244"/>
                <a:gd name="connsiteX118" fmla="*/ 975131 w 1719986"/>
                <a:gd name="connsiteY118" fmla="*/ 1360170 h 3298244"/>
                <a:gd name="connsiteX119" fmla="*/ 942746 w 1719986"/>
                <a:gd name="connsiteY119" fmla="*/ 1419225 h 3298244"/>
                <a:gd name="connsiteX120" fmla="*/ 908456 w 1719986"/>
                <a:gd name="connsiteY120" fmla="*/ 1463040 h 3298244"/>
                <a:gd name="connsiteX121" fmla="*/ 866546 w 1719986"/>
                <a:gd name="connsiteY121" fmla="*/ 1482090 h 3298244"/>
                <a:gd name="connsiteX122" fmla="*/ 841781 w 1719986"/>
                <a:gd name="connsiteY122" fmla="*/ 1535430 h 3298244"/>
                <a:gd name="connsiteX123" fmla="*/ 834161 w 1719986"/>
                <a:gd name="connsiteY123" fmla="*/ 1584960 h 3298244"/>
                <a:gd name="connsiteX124" fmla="*/ 824636 w 1719986"/>
                <a:gd name="connsiteY124" fmla="*/ 1663065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51231 w 1719986"/>
                <a:gd name="connsiteY7" fmla="*/ 2762250 h 3298244"/>
                <a:gd name="connsiteX8" fmla="*/ 237896 w 1719986"/>
                <a:gd name="connsiteY8" fmla="*/ 264414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81811 w 1719986"/>
                <a:gd name="connsiteY106" fmla="*/ 882015 h 3298244"/>
                <a:gd name="connsiteX107" fmla="*/ 1049426 w 1719986"/>
                <a:gd name="connsiteY107" fmla="*/ 914400 h 3298244"/>
                <a:gd name="connsiteX108" fmla="*/ 1020851 w 1719986"/>
                <a:gd name="connsiteY108" fmla="*/ 946785 h 3298244"/>
                <a:gd name="connsiteX109" fmla="*/ 996086 w 1719986"/>
                <a:gd name="connsiteY109" fmla="*/ 982980 h 3298244"/>
                <a:gd name="connsiteX110" fmla="*/ 984656 w 1719986"/>
                <a:gd name="connsiteY110" fmla="*/ 1019175 h 3298244"/>
                <a:gd name="connsiteX111" fmla="*/ 965606 w 1719986"/>
                <a:gd name="connsiteY111" fmla="*/ 1059180 h 3298244"/>
                <a:gd name="connsiteX112" fmla="*/ 950366 w 1719986"/>
                <a:gd name="connsiteY112" fmla="*/ 1104900 h 3298244"/>
                <a:gd name="connsiteX113" fmla="*/ 927506 w 1719986"/>
                <a:gd name="connsiteY113" fmla="*/ 113919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1007516 w 1719986"/>
                <a:gd name="connsiteY117" fmla="*/ 1278255 h 3298244"/>
                <a:gd name="connsiteX118" fmla="*/ 975131 w 1719986"/>
                <a:gd name="connsiteY118" fmla="*/ 1360170 h 3298244"/>
                <a:gd name="connsiteX119" fmla="*/ 942746 w 1719986"/>
                <a:gd name="connsiteY119" fmla="*/ 1419225 h 3298244"/>
                <a:gd name="connsiteX120" fmla="*/ 908456 w 1719986"/>
                <a:gd name="connsiteY120" fmla="*/ 1463040 h 3298244"/>
                <a:gd name="connsiteX121" fmla="*/ 866546 w 1719986"/>
                <a:gd name="connsiteY121" fmla="*/ 1482090 h 3298244"/>
                <a:gd name="connsiteX122" fmla="*/ 841781 w 1719986"/>
                <a:gd name="connsiteY122" fmla="*/ 1535430 h 3298244"/>
                <a:gd name="connsiteX123" fmla="*/ 834161 w 1719986"/>
                <a:gd name="connsiteY123" fmla="*/ 1584960 h 3298244"/>
                <a:gd name="connsiteX124" fmla="*/ 824636 w 1719986"/>
                <a:gd name="connsiteY124" fmla="*/ 1663065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51231 w 1719986"/>
                <a:gd name="connsiteY7" fmla="*/ 2762250 h 3298244"/>
                <a:gd name="connsiteX8" fmla="*/ 237896 w 1719986"/>
                <a:gd name="connsiteY8" fmla="*/ 264414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3721 w 1719986"/>
                <a:gd name="connsiteY104" fmla="*/ 836295 h 3298244"/>
                <a:gd name="connsiteX105" fmla="*/ 1102766 w 1719986"/>
                <a:gd name="connsiteY105" fmla="*/ 853440 h 3298244"/>
                <a:gd name="connsiteX106" fmla="*/ 1081811 w 1719986"/>
                <a:gd name="connsiteY106" fmla="*/ 882015 h 3298244"/>
                <a:gd name="connsiteX107" fmla="*/ 1049426 w 1719986"/>
                <a:gd name="connsiteY107" fmla="*/ 914400 h 3298244"/>
                <a:gd name="connsiteX108" fmla="*/ 1020851 w 1719986"/>
                <a:gd name="connsiteY108" fmla="*/ 946785 h 3298244"/>
                <a:gd name="connsiteX109" fmla="*/ 996086 w 1719986"/>
                <a:gd name="connsiteY109" fmla="*/ 982980 h 3298244"/>
                <a:gd name="connsiteX110" fmla="*/ 984656 w 1719986"/>
                <a:gd name="connsiteY110" fmla="*/ 1019175 h 3298244"/>
                <a:gd name="connsiteX111" fmla="*/ 965606 w 1719986"/>
                <a:gd name="connsiteY111" fmla="*/ 1059180 h 3298244"/>
                <a:gd name="connsiteX112" fmla="*/ 950366 w 1719986"/>
                <a:gd name="connsiteY112" fmla="*/ 1104900 h 3298244"/>
                <a:gd name="connsiteX113" fmla="*/ 927506 w 1719986"/>
                <a:gd name="connsiteY113" fmla="*/ 113919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1007516 w 1719986"/>
                <a:gd name="connsiteY117" fmla="*/ 1278255 h 3298244"/>
                <a:gd name="connsiteX118" fmla="*/ 975131 w 1719986"/>
                <a:gd name="connsiteY118" fmla="*/ 1360170 h 3298244"/>
                <a:gd name="connsiteX119" fmla="*/ 942746 w 1719986"/>
                <a:gd name="connsiteY119" fmla="*/ 1419225 h 3298244"/>
                <a:gd name="connsiteX120" fmla="*/ 908456 w 1719986"/>
                <a:gd name="connsiteY120" fmla="*/ 1463040 h 3298244"/>
                <a:gd name="connsiteX121" fmla="*/ 866546 w 1719986"/>
                <a:gd name="connsiteY121" fmla="*/ 1482090 h 3298244"/>
                <a:gd name="connsiteX122" fmla="*/ 841781 w 1719986"/>
                <a:gd name="connsiteY122" fmla="*/ 1535430 h 3298244"/>
                <a:gd name="connsiteX123" fmla="*/ 834161 w 1719986"/>
                <a:gd name="connsiteY123" fmla="*/ 1584960 h 3298244"/>
                <a:gd name="connsiteX124" fmla="*/ 824636 w 1719986"/>
                <a:gd name="connsiteY124" fmla="*/ 1663065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51231 w 1719986"/>
                <a:gd name="connsiteY7" fmla="*/ 2762250 h 3298244"/>
                <a:gd name="connsiteX8" fmla="*/ 237896 w 1719986"/>
                <a:gd name="connsiteY8" fmla="*/ 264414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65631 w 1719986"/>
                <a:gd name="connsiteY103" fmla="*/ 805815 h 3298244"/>
                <a:gd name="connsiteX104" fmla="*/ 1123721 w 1719986"/>
                <a:gd name="connsiteY104" fmla="*/ 836295 h 3298244"/>
                <a:gd name="connsiteX105" fmla="*/ 1102766 w 1719986"/>
                <a:gd name="connsiteY105" fmla="*/ 853440 h 3298244"/>
                <a:gd name="connsiteX106" fmla="*/ 1081811 w 1719986"/>
                <a:gd name="connsiteY106" fmla="*/ 882015 h 3298244"/>
                <a:gd name="connsiteX107" fmla="*/ 1049426 w 1719986"/>
                <a:gd name="connsiteY107" fmla="*/ 914400 h 3298244"/>
                <a:gd name="connsiteX108" fmla="*/ 1020851 w 1719986"/>
                <a:gd name="connsiteY108" fmla="*/ 946785 h 3298244"/>
                <a:gd name="connsiteX109" fmla="*/ 996086 w 1719986"/>
                <a:gd name="connsiteY109" fmla="*/ 982980 h 3298244"/>
                <a:gd name="connsiteX110" fmla="*/ 984656 w 1719986"/>
                <a:gd name="connsiteY110" fmla="*/ 1019175 h 3298244"/>
                <a:gd name="connsiteX111" fmla="*/ 965606 w 1719986"/>
                <a:gd name="connsiteY111" fmla="*/ 1059180 h 3298244"/>
                <a:gd name="connsiteX112" fmla="*/ 950366 w 1719986"/>
                <a:gd name="connsiteY112" fmla="*/ 1104900 h 3298244"/>
                <a:gd name="connsiteX113" fmla="*/ 927506 w 1719986"/>
                <a:gd name="connsiteY113" fmla="*/ 113919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1007516 w 1719986"/>
                <a:gd name="connsiteY117" fmla="*/ 1278255 h 3298244"/>
                <a:gd name="connsiteX118" fmla="*/ 975131 w 1719986"/>
                <a:gd name="connsiteY118" fmla="*/ 1360170 h 3298244"/>
                <a:gd name="connsiteX119" fmla="*/ 942746 w 1719986"/>
                <a:gd name="connsiteY119" fmla="*/ 1419225 h 3298244"/>
                <a:gd name="connsiteX120" fmla="*/ 908456 w 1719986"/>
                <a:gd name="connsiteY120" fmla="*/ 1463040 h 3298244"/>
                <a:gd name="connsiteX121" fmla="*/ 866546 w 1719986"/>
                <a:gd name="connsiteY121" fmla="*/ 1482090 h 3298244"/>
                <a:gd name="connsiteX122" fmla="*/ 841781 w 1719986"/>
                <a:gd name="connsiteY122" fmla="*/ 1535430 h 3298244"/>
                <a:gd name="connsiteX123" fmla="*/ 834161 w 1719986"/>
                <a:gd name="connsiteY123" fmla="*/ 1584960 h 3298244"/>
                <a:gd name="connsiteX124" fmla="*/ 824636 w 1719986"/>
                <a:gd name="connsiteY124" fmla="*/ 1663065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51231 w 1719986"/>
                <a:gd name="connsiteY7" fmla="*/ 2762250 h 3298244"/>
                <a:gd name="connsiteX8" fmla="*/ 237896 w 1719986"/>
                <a:gd name="connsiteY8" fmla="*/ 264414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8021 w 1719986"/>
                <a:gd name="connsiteY100" fmla="*/ 735330 h 3298244"/>
                <a:gd name="connsiteX101" fmla="*/ 1217066 w 1719986"/>
                <a:gd name="connsiteY101" fmla="*/ 762000 h 3298244"/>
                <a:gd name="connsiteX102" fmla="*/ 1194206 w 1719986"/>
                <a:gd name="connsiteY102" fmla="*/ 784860 h 3298244"/>
                <a:gd name="connsiteX103" fmla="*/ 1165631 w 1719986"/>
                <a:gd name="connsiteY103" fmla="*/ 805815 h 3298244"/>
                <a:gd name="connsiteX104" fmla="*/ 1123721 w 1719986"/>
                <a:gd name="connsiteY104" fmla="*/ 836295 h 3298244"/>
                <a:gd name="connsiteX105" fmla="*/ 1102766 w 1719986"/>
                <a:gd name="connsiteY105" fmla="*/ 853440 h 3298244"/>
                <a:gd name="connsiteX106" fmla="*/ 1081811 w 1719986"/>
                <a:gd name="connsiteY106" fmla="*/ 882015 h 3298244"/>
                <a:gd name="connsiteX107" fmla="*/ 1049426 w 1719986"/>
                <a:gd name="connsiteY107" fmla="*/ 914400 h 3298244"/>
                <a:gd name="connsiteX108" fmla="*/ 1020851 w 1719986"/>
                <a:gd name="connsiteY108" fmla="*/ 946785 h 3298244"/>
                <a:gd name="connsiteX109" fmla="*/ 996086 w 1719986"/>
                <a:gd name="connsiteY109" fmla="*/ 982980 h 3298244"/>
                <a:gd name="connsiteX110" fmla="*/ 984656 w 1719986"/>
                <a:gd name="connsiteY110" fmla="*/ 1019175 h 3298244"/>
                <a:gd name="connsiteX111" fmla="*/ 965606 w 1719986"/>
                <a:gd name="connsiteY111" fmla="*/ 1059180 h 3298244"/>
                <a:gd name="connsiteX112" fmla="*/ 950366 w 1719986"/>
                <a:gd name="connsiteY112" fmla="*/ 1104900 h 3298244"/>
                <a:gd name="connsiteX113" fmla="*/ 927506 w 1719986"/>
                <a:gd name="connsiteY113" fmla="*/ 113919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1007516 w 1719986"/>
                <a:gd name="connsiteY117" fmla="*/ 1278255 h 3298244"/>
                <a:gd name="connsiteX118" fmla="*/ 975131 w 1719986"/>
                <a:gd name="connsiteY118" fmla="*/ 1360170 h 3298244"/>
                <a:gd name="connsiteX119" fmla="*/ 942746 w 1719986"/>
                <a:gd name="connsiteY119" fmla="*/ 1419225 h 3298244"/>
                <a:gd name="connsiteX120" fmla="*/ 908456 w 1719986"/>
                <a:gd name="connsiteY120" fmla="*/ 1463040 h 3298244"/>
                <a:gd name="connsiteX121" fmla="*/ 866546 w 1719986"/>
                <a:gd name="connsiteY121" fmla="*/ 1482090 h 3298244"/>
                <a:gd name="connsiteX122" fmla="*/ 841781 w 1719986"/>
                <a:gd name="connsiteY122" fmla="*/ 1535430 h 3298244"/>
                <a:gd name="connsiteX123" fmla="*/ 834161 w 1719986"/>
                <a:gd name="connsiteY123" fmla="*/ 1584960 h 3298244"/>
                <a:gd name="connsiteX124" fmla="*/ 824636 w 1719986"/>
                <a:gd name="connsiteY124" fmla="*/ 1663065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51231 w 1719986"/>
                <a:gd name="connsiteY7" fmla="*/ 2762250 h 3298244"/>
                <a:gd name="connsiteX8" fmla="*/ 237896 w 1719986"/>
                <a:gd name="connsiteY8" fmla="*/ 264414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25651 w 1719986"/>
                <a:gd name="connsiteY99" fmla="*/ 727710 h 3298244"/>
                <a:gd name="connsiteX100" fmla="*/ 1238021 w 1719986"/>
                <a:gd name="connsiteY100" fmla="*/ 735330 h 3298244"/>
                <a:gd name="connsiteX101" fmla="*/ 1217066 w 1719986"/>
                <a:gd name="connsiteY101" fmla="*/ 762000 h 3298244"/>
                <a:gd name="connsiteX102" fmla="*/ 1194206 w 1719986"/>
                <a:gd name="connsiteY102" fmla="*/ 784860 h 3298244"/>
                <a:gd name="connsiteX103" fmla="*/ 1165631 w 1719986"/>
                <a:gd name="connsiteY103" fmla="*/ 805815 h 3298244"/>
                <a:gd name="connsiteX104" fmla="*/ 1123721 w 1719986"/>
                <a:gd name="connsiteY104" fmla="*/ 836295 h 3298244"/>
                <a:gd name="connsiteX105" fmla="*/ 1102766 w 1719986"/>
                <a:gd name="connsiteY105" fmla="*/ 853440 h 3298244"/>
                <a:gd name="connsiteX106" fmla="*/ 1081811 w 1719986"/>
                <a:gd name="connsiteY106" fmla="*/ 882015 h 3298244"/>
                <a:gd name="connsiteX107" fmla="*/ 1049426 w 1719986"/>
                <a:gd name="connsiteY107" fmla="*/ 914400 h 3298244"/>
                <a:gd name="connsiteX108" fmla="*/ 1020851 w 1719986"/>
                <a:gd name="connsiteY108" fmla="*/ 946785 h 3298244"/>
                <a:gd name="connsiteX109" fmla="*/ 996086 w 1719986"/>
                <a:gd name="connsiteY109" fmla="*/ 982980 h 3298244"/>
                <a:gd name="connsiteX110" fmla="*/ 984656 w 1719986"/>
                <a:gd name="connsiteY110" fmla="*/ 1019175 h 3298244"/>
                <a:gd name="connsiteX111" fmla="*/ 965606 w 1719986"/>
                <a:gd name="connsiteY111" fmla="*/ 1059180 h 3298244"/>
                <a:gd name="connsiteX112" fmla="*/ 950366 w 1719986"/>
                <a:gd name="connsiteY112" fmla="*/ 1104900 h 3298244"/>
                <a:gd name="connsiteX113" fmla="*/ 927506 w 1719986"/>
                <a:gd name="connsiteY113" fmla="*/ 113919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1007516 w 1719986"/>
                <a:gd name="connsiteY117" fmla="*/ 1278255 h 3298244"/>
                <a:gd name="connsiteX118" fmla="*/ 975131 w 1719986"/>
                <a:gd name="connsiteY118" fmla="*/ 1360170 h 3298244"/>
                <a:gd name="connsiteX119" fmla="*/ 942746 w 1719986"/>
                <a:gd name="connsiteY119" fmla="*/ 1419225 h 3298244"/>
                <a:gd name="connsiteX120" fmla="*/ 908456 w 1719986"/>
                <a:gd name="connsiteY120" fmla="*/ 1463040 h 3298244"/>
                <a:gd name="connsiteX121" fmla="*/ 866546 w 1719986"/>
                <a:gd name="connsiteY121" fmla="*/ 1482090 h 3298244"/>
                <a:gd name="connsiteX122" fmla="*/ 841781 w 1719986"/>
                <a:gd name="connsiteY122" fmla="*/ 1535430 h 3298244"/>
                <a:gd name="connsiteX123" fmla="*/ 834161 w 1719986"/>
                <a:gd name="connsiteY123" fmla="*/ 1584960 h 3298244"/>
                <a:gd name="connsiteX124" fmla="*/ 824636 w 1719986"/>
                <a:gd name="connsiteY124" fmla="*/ 1663065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51231 w 1719986"/>
                <a:gd name="connsiteY7" fmla="*/ 2762250 h 3298244"/>
                <a:gd name="connsiteX8" fmla="*/ 237896 w 1719986"/>
                <a:gd name="connsiteY8" fmla="*/ 264414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392326 w 1719986"/>
                <a:gd name="connsiteY98" fmla="*/ 739140 h 3298244"/>
                <a:gd name="connsiteX99" fmla="*/ 1325651 w 1719986"/>
                <a:gd name="connsiteY99" fmla="*/ 727710 h 3298244"/>
                <a:gd name="connsiteX100" fmla="*/ 1238021 w 1719986"/>
                <a:gd name="connsiteY100" fmla="*/ 735330 h 3298244"/>
                <a:gd name="connsiteX101" fmla="*/ 1217066 w 1719986"/>
                <a:gd name="connsiteY101" fmla="*/ 762000 h 3298244"/>
                <a:gd name="connsiteX102" fmla="*/ 1194206 w 1719986"/>
                <a:gd name="connsiteY102" fmla="*/ 784860 h 3298244"/>
                <a:gd name="connsiteX103" fmla="*/ 1165631 w 1719986"/>
                <a:gd name="connsiteY103" fmla="*/ 805815 h 3298244"/>
                <a:gd name="connsiteX104" fmla="*/ 1123721 w 1719986"/>
                <a:gd name="connsiteY104" fmla="*/ 836295 h 3298244"/>
                <a:gd name="connsiteX105" fmla="*/ 1102766 w 1719986"/>
                <a:gd name="connsiteY105" fmla="*/ 853440 h 3298244"/>
                <a:gd name="connsiteX106" fmla="*/ 1081811 w 1719986"/>
                <a:gd name="connsiteY106" fmla="*/ 882015 h 3298244"/>
                <a:gd name="connsiteX107" fmla="*/ 1049426 w 1719986"/>
                <a:gd name="connsiteY107" fmla="*/ 914400 h 3298244"/>
                <a:gd name="connsiteX108" fmla="*/ 1020851 w 1719986"/>
                <a:gd name="connsiteY108" fmla="*/ 946785 h 3298244"/>
                <a:gd name="connsiteX109" fmla="*/ 996086 w 1719986"/>
                <a:gd name="connsiteY109" fmla="*/ 982980 h 3298244"/>
                <a:gd name="connsiteX110" fmla="*/ 984656 w 1719986"/>
                <a:gd name="connsiteY110" fmla="*/ 1019175 h 3298244"/>
                <a:gd name="connsiteX111" fmla="*/ 965606 w 1719986"/>
                <a:gd name="connsiteY111" fmla="*/ 1059180 h 3298244"/>
                <a:gd name="connsiteX112" fmla="*/ 950366 w 1719986"/>
                <a:gd name="connsiteY112" fmla="*/ 1104900 h 3298244"/>
                <a:gd name="connsiteX113" fmla="*/ 927506 w 1719986"/>
                <a:gd name="connsiteY113" fmla="*/ 113919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1007516 w 1719986"/>
                <a:gd name="connsiteY117" fmla="*/ 1278255 h 3298244"/>
                <a:gd name="connsiteX118" fmla="*/ 975131 w 1719986"/>
                <a:gd name="connsiteY118" fmla="*/ 1360170 h 3298244"/>
                <a:gd name="connsiteX119" fmla="*/ 942746 w 1719986"/>
                <a:gd name="connsiteY119" fmla="*/ 1419225 h 3298244"/>
                <a:gd name="connsiteX120" fmla="*/ 908456 w 1719986"/>
                <a:gd name="connsiteY120" fmla="*/ 1463040 h 3298244"/>
                <a:gd name="connsiteX121" fmla="*/ 866546 w 1719986"/>
                <a:gd name="connsiteY121" fmla="*/ 1482090 h 3298244"/>
                <a:gd name="connsiteX122" fmla="*/ 841781 w 1719986"/>
                <a:gd name="connsiteY122" fmla="*/ 1535430 h 3298244"/>
                <a:gd name="connsiteX123" fmla="*/ 834161 w 1719986"/>
                <a:gd name="connsiteY123" fmla="*/ 1584960 h 3298244"/>
                <a:gd name="connsiteX124" fmla="*/ 824636 w 1719986"/>
                <a:gd name="connsiteY124" fmla="*/ 1663065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51231 w 1719986"/>
                <a:gd name="connsiteY7" fmla="*/ 2762250 h 3298244"/>
                <a:gd name="connsiteX8" fmla="*/ 237896 w 1719986"/>
                <a:gd name="connsiteY8" fmla="*/ 264414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392326 w 1719986"/>
                <a:gd name="connsiteY98" fmla="*/ 739140 h 3298244"/>
                <a:gd name="connsiteX99" fmla="*/ 1325651 w 1719986"/>
                <a:gd name="connsiteY99" fmla="*/ 727710 h 3298244"/>
                <a:gd name="connsiteX100" fmla="*/ 1238021 w 1719986"/>
                <a:gd name="connsiteY100" fmla="*/ 735330 h 3298244"/>
                <a:gd name="connsiteX101" fmla="*/ 1217066 w 1719986"/>
                <a:gd name="connsiteY101" fmla="*/ 762000 h 3298244"/>
                <a:gd name="connsiteX102" fmla="*/ 1194206 w 1719986"/>
                <a:gd name="connsiteY102" fmla="*/ 784860 h 3298244"/>
                <a:gd name="connsiteX103" fmla="*/ 1165631 w 1719986"/>
                <a:gd name="connsiteY103" fmla="*/ 805815 h 3298244"/>
                <a:gd name="connsiteX104" fmla="*/ 1123721 w 1719986"/>
                <a:gd name="connsiteY104" fmla="*/ 836295 h 3298244"/>
                <a:gd name="connsiteX105" fmla="*/ 1102766 w 1719986"/>
                <a:gd name="connsiteY105" fmla="*/ 853440 h 3298244"/>
                <a:gd name="connsiteX106" fmla="*/ 1081811 w 1719986"/>
                <a:gd name="connsiteY106" fmla="*/ 882015 h 3298244"/>
                <a:gd name="connsiteX107" fmla="*/ 1049426 w 1719986"/>
                <a:gd name="connsiteY107" fmla="*/ 914400 h 3298244"/>
                <a:gd name="connsiteX108" fmla="*/ 1020851 w 1719986"/>
                <a:gd name="connsiteY108" fmla="*/ 946785 h 3298244"/>
                <a:gd name="connsiteX109" fmla="*/ 996086 w 1719986"/>
                <a:gd name="connsiteY109" fmla="*/ 982980 h 3298244"/>
                <a:gd name="connsiteX110" fmla="*/ 984656 w 1719986"/>
                <a:gd name="connsiteY110" fmla="*/ 1019175 h 3298244"/>
                <a:gd name="connsiteX111" fmla="*/ 965606 w 1719986"/>
                <a:gd name="connsiteY111" fmla="*/ 1059180 h 3298244"/>
                <a:gd name="connsiteX112" fmla="*/ 950366 w 1719986"/>
                <a:gd name="connsiteY112" fmla="*/ 1104900 h 3298244"/>
                <a:gd name="connsiteX113" fmla="*/ 927506 w 1719986"/>
                <a:gd name="connsiteY113" fmla="*/ 113919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1007516 w 1719986"/>
                <a:gd name="connsiteY117" fmla="*/ 1278255 h 3298244"/>
                <a:gd name="connsiteX118" fmla="*/ 975131 w 1719986"/>
                <a:gd name="connsiteY118" fmla="*/ 1360170 h 3298244"/>
                <a:gd name="connsiteX119" fmla="*/ 942746 w 1719986"/>
                <a:gd name="connsiteY119" fmla="*/ 1419225 h 3298244"/>
                <a:gd name="connsiteX120" fmla="*/ 908456 w 1719986"/>
                <a:gd name="connsiteY120" fmla="*/ 1463040 h 3298244"/>
                <a:gd name="connsiteX121" fmla="*/ 866546 w 1719986"/>
                <a:gd name="connsiteY121" fmla="*/ 1482090 h 3298244"/>
                <a:gd name="connsiteX122" fmla="*/ 841781 w 1719986"/>
                <a:gd name="connsiteY122" fmla="*/ 1535430 h 3298244"/>
                <a:gd name="connsiteX123" fmla="*/ 834161 w 1719986"/>
                <a:gd name="connsiteY123" fmla="*/ 1584960 h 3298244"/>
                <a:gd name="connsiteX124" fmla="*/ 824636 w 1719986"/>
                <a:gd name="connsiteY124" fmla="*/ 1663065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51231 w 1719986"/>
                <a:gd name="connsiteY7" fmla="*/ 2762250 h 3298244"/>
                <a:gd name="connsiteX8" fmla="*/ 237896 w 1719986"/>
                <a:gd name="connsiteY8" fmla="*/ 264414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37106 w 1719986"/>
                <a:gd name="connsiteY96" fmla="*/ 763905 h 3298244"/>
                <a:gd name="connsiteX97" fmla="*/ 1468526 w 1719986"/>
                <a:gd name="connsiteY97" fmla="*/ 754380 h 3298244"/>
                <a:gd name="connsiteX98" fmla="*/ 1392326 w 1719986"/>
                <a:gd name="connsiteY98" fmla="*/ 739140 h 3298244"/>
                <a:gd name="connsiteX99" fmla="*/ 1325651 w 1719986"/>
                <a:gd name="connsiteY99" fmla="*/ 727710 h 3298244"/>
                <a:gd name="connsiteX100" fmla="*/ 1238021 w 1719986"/>
                <a:gd name="connsiteY100" fmla="*/ 735330 h 3298244"/>
                <a:gd name="connsiteX101" fmla="*/ 1217066 w 1719986"/>
                <a:gd name="connsiteY101" fmla="*/ 762000 h 3298244"/>
                <a:gd name="connsiteX102" fmla="*/ 1194206 w 1719986"/>
                <a:gd name="connsiteY102" fmla="*/ 784860 h 3298244"/>
                <a:gd name="connsiteX103" fmla="*/ 1165631 w 1719986"/>
                <a:gd name="connsiteY103" fmla="*/ 805815 h 3298244"/>
                <a:gd name="connsiteX104" fmla="*/ 1123721 w 1719986"/>
                <a:gd name="connsiteY104" fmla="*/ 836295 h 3298244"/>
                <a:gd name="connsiteX105" fmla="*/ 1102766 w 1719986"/>
                <a:gd name="connsiteY105" fmla="*/ 853440 h 3298244"/>
                <a:gd name="connsiteX106" fmla="*/ 1081811 w 1719986"/>
                <a:gd name="connsiteY106" fmla="*/ 882015 h 3298244"/>
                <a:gd name="connsiteX107" fmla="*/ 1049426 w 1719986"/>
                <a:gd name="connsiteY107" fmla="*/ 914400 h 3298244"/>
                <a:gd name="connsiteX108" fmla="*/ 1020851 w 1719986"/>
                <a:gd name="connsiteY108" fmla="*/ 946785 h 3298244"/>
                <a:gd name="connsiteX109" fmla="*/ 996086 w 1719986"/>
                <a:gd name="connsiteY109" fmla="*/ 982980 h 3298244"/>
                <a:gd name="connsiteX110" fmla="*/ 984656 w 1719986"/>
                <a:gd name="connsiteY110" fmla="*/ 1019175 h 3298244"/>
                <a:gd name="connsiteX111" fmla="*/ 965606 w 1719986"/>
                <a:gd name="connsiteY111" fmla="*/ 1059180 h 3298244"/>
                <a:gd name="connsiteX112" fmla="*/ 950366 w 1719986"/>
                <a:gd name="connsiteY112" fmla="*/ 1104900 h 3298244"/>
                <a:gd name="connsiteX113" fmla="*/ 927506 w 1719986"/>
                <a:gd name="connsiteY113" fmla="*/ 113919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1007516 w 1719986"/>
                <a:gd name="connsiteY117" fmla="*/ 1278255 h 3298244"/>
                <a:gd name="connsiteX118" fmla="*/ 975131 w 1719986"/>
                <a:gd name="connsiteY118" fmla="*/ 1360170 h 3298244"/>
                <a:gd name="connsiteX119" fmla="*/ 942746 w 1719986"/>
                <a:gd name="connsiteY119" fmla="*/ 1419225 h 3298244"/>
                <a:gd name="connsiteX120" fmla="*/ 908456 w 1719986"/>
                <a:gd name="connsiteY120" fmla="*/ 1463040 h 3298244"/>
                <a:gd name="connsiteX121" fmla="*/ 866546 w 1719986"/>
                <a:gd name="connsiteY121" fmla="*/ 1482090 h 3298244"/>
                <a:gd name="connsiteX122" fmla="*/ 841781 w 1719986"/>
                <a:gd name="connsiteY122" fmla="*/ 1535430 h 3298244"/>
                <a:gd name="connsiteX123" fmla="*/ 834161 w 1719986"/>
                <a:gd name="connsiteY123" fmla="*/ 1584960 h 3298244"/>
                <a:gd name="connsiteX124" fmla="*/ 824636 w 1719986"/>
                <a:gd name="connsiteY124" fmla="*/ 1663065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51231 w 1719986"/>
                <a:gd name="connsiteY7" fmla="*/ 2762250 h 3298244"/>
                <a:gd name="connsiteX8" fmla="*/ 237896 w 1719986"/>
                <a:gd name="connsiteY8" fmla="*/ 264414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59966 w 1719986"/>
                <a:gd name="connsiteY96" fmla="*/ 767715 h 3298244"/>
                <a:gd name="connsiteX97" fmla="*/ 1468526 w 1719986"/>
                <a:gd name="connsiteY97" fmla="*/ 754380 h 3298244"/>
                <a:gd name="connsiteX98" fmla="*/ 1392326 w 1719986"/>
                <a:gd name="connsiteY98" fmla="*/ 739140 h 3298244"/>
                <a:gd name="connsiteX99" fmla="*/ 1325651 w 1719986"/>
                <a:gd name="connsiteY99" fmla="*/ 727710 h 3298244"/>
                <a:gd name="connsiteX100" fmla="*/ 1238021 w 1719986"/>
                <a:gd name="connsiteY100" fmla="*/ 735330 h 3298244"/>
                <a:gd name="connsiteX101" fmla="*/ 1217066 w 1719986"/>
                <a:gd name="connsiteY101" fmla="*/ 762000 h 3298244"/>
                <a:gd name="connsiteX102" fmla="*/ 1194206 w 1719986"/>
                <a:gd name="connsiteY102" fmla="*/ 784860 h 3298244"/>
                <a:gd name="connsiteX103" fmla="*/ 1165631 w 1719986"/>
                <a:gd name="connsiteY103" fmla="*/ 805815 h 3298244"/>
                <a:gd name="connsiteX104" fmla="*/ 1123721 w 1719986"/>
                <a:gd name="connsiteY104" fmla="*/ 836295 h 3298244"/>
                <a:gd name="connsiteX105" fmla="*/ 1102766 w 1719986"/>
                <a:gd name="connsiteY105" fmla="*/ 853440 h 3298244"/>
                <a:gd name="connsiteX106" fmla="*/ 1081811 w 1719986"/>
                <a:gd name="connsiteY106" fmla="*/ 882015 h 3298244"/>
                <a:gd name="connsiteX107" fmla="*/ 1049426 w 1719986"/>
                <a:gd name="connsiteY107" fmla="*/ 914400 h 3298244"/>
                <a:gd name="connsiteX108" fmla="*/ 1020851 w 1719986"/>
                <a:gd name="connsiteY108" fmla="*/ 946785 h 3298244"/>
                <a:gd name="connsiteX109" fmla="*/ 996086 w 1719986"/>
                <a:gd name="connsiteY109" fmla="*/ 982980 h 3298244"/>
                <a:gd name="connsiteX110" fmla="*/ 984656 w 1719986"/>
                <a:gd name="connsiteY110" fmla="*/ 1019175 h 3298244"/>
                <a:gd name="connsiteX111" fmla="*/ 965606 w 1719986"/>
                <a:gd name="connsiteY111" fmla="*/ 1059180 h 3298244"/>
                <a:gd name="connsiteX112" fmla="*/ 950366 w 1719986"/>
                <a:gd name="connsiteY112" fmla="*/ 1104900 h 3298244"/>
                <a:gd name="connsiteX113" fmla="*/ 927506 w 1719986"/>
                <a:gd name="connsiteY113" fmla="*/ 113919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1007516 w 1719986"/>
                <a:gd name="connsiteY117" fmla="*/ 1278255 h 3298244"/>
                <a:gd name="connsiteX118" fmla="*/ 975131 w 1719986"/>
                <a:gd name="connsiteY118" fmla="*/ 1360170 h 3298244"/>
                <a:gd name="connsiteX119" fmla="*/ 942746 w 1719986"/>
                <a:gd name="connsiteY119" fmla="*/ 1419225 h 3298244"/>
                <a:gd name="connsiteX120" fmla="*/ 908456 w 1719986"/>
                <a:gd name="connsiteY120" fmla="*/ 1463040 h 3298244"/>
                <a:gd name="connsiteX121" fmla="*/ 866546 w 1719986"/>
                <a:gd name="connsiteY121" fmla="*/ 1482090 h 3298244"/>
                <a:gd name="connsiteX122" fmla="*/ 841781 w 1719986"/>
                <a:gd name="connsiteY122" fmla="*/ 1535430 h 3298244"/>
                <a:gd name="connsiteX123" fmla="*/ 834161 w 1719986"/>
                <a:gd name="connsiteY123" fmla="*/ 1584960 h 3298244"/>
                <a:gd name="connsiteX124" fmla="*/ 824636 w 1719986"/>
                <a:gd name="connsiteY124" fmla="*/ 1663065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51231 w 1719986"/>
                <a:gd name="connsiteY7" fmla="*/ 2762250 h 3298244"/>
                <a:gd name="connsiteX8" fmla="*/ 237896 w 1719986"/>
                <a:gd name="connsiteY8" fmla="*/ 264414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26641 w 1719986"/>
                <a:gd name="connsiteY95" fmla="*/ 737235 h 3298244"/>
                <a:gd name="connsiteX96" fmla="*/ 1559966 w 1719986"/>
                <a:gd name="connsiteY96" fmla="*/ 767715 h 3298244"/>
                <a:gd name="connsiteX97" fmla="*/ 1468526 w 1719986"/>
                <a:gd name="connsiteY97" fmla="*/ 754380 h 3298244"/>
                <a:gd name="connsiteX98" fmla="*/ 1392326 w 1719986"/>
                <a:gd name="connsiteY98" fmla="*/ 739140 h 3298244"/>
                <a:gd name="connsiteX99" fmla="*/ 1325651 w 1719986"/>
                <a:gd name="connsiteY99" fmla="*/ 727710 h 3298244"/>
                <a:gd name="connsiteX100" fmla="*/ 1238021 w 1719986"/>
                <a:gd name="connsiteY100" fmla="*/ 735330 h 3298244"/>
                <a:gd name="connsiteX101" fmla="*/ 1217066 w 1719986"/>
                <a:gd name="connsiteY101" fmla="*/ 762000 h 3298244"/>
                <a:gd name="connsiteX102" fmla="*/ 1194206 w 1719986"/>
                <a:gd name="connsiteY102" fmla="*/ 784860 h 3298244"/>
                <a:gd name="connsiteX103" fmla="*/ 1165631 w 1719986"/>
                <a:gd name="connsiteY103" fmla="*/ 805815 h 3298244"/>
                <a:gd name="connsiteX104" fmla="*/ 1123721 w 1719986"/>
                <a:gd name="connsiteY104" fmla="*/ 836295 h 3298244"/>
                <a:gd name="connsiteX105" fmla="*/ 1102766 w 1719986"/>
                <a:gd name="connsiteY105" fmla="*/ 853440 h 3298244"/>
                <a:gd name="connsiteX106" fmla="*/ 1081811 w 1719986"/>
                <a:gd name="connsiteY106" fmla="*/ 882015 h 3298244"/>
                <a:gd name="connsiteX107" fmla="*/ 1049426 w 1719986"/>
                <a:gd name="connsiteY107" fmla="*/ 914400 h 3298244"/>
                <a:gd name="connsiteX108" fmla="*/ 1020851 w 1719986"/>
                <a:gd name="connsiteY108" fmla="*/ 946785 h 3298244"/>
                <a:gd name="connsiteX109" fmla="*/ 996086 w 1719986"/>
                <a:gd name="connsiteY109" fmla="*/ 982980 h 3298244"/>
                <a:gd name="connsiteX110" fmla="*/ 984656 w 1719986"/>
                <a:gd name="connsiteY110" fmla="*/ 1019175 h 3298244"/>
                <a:gd name="connsiteX111" fmla="*/ 965606 w 1719986"/>
                <a:gd name="connsiteY111" fmla="*/ 1059180 h 3298244"/>
                <a:gd name="connsiteX112" fmla="*/ 950366 w 1719986"/>
                <a:gd name="connsiteY112" fmla="*/ 1104900 h 3298244"/>
                <a:gd name="connsiteX113" fmla="*/ 927506 w 1719986"/>
                <a:gd name="connsiteY113" fmla="*/ 113919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1007516 w 1719986"/>
                <a:gd name="connsiteY117" fmla="*/ 1278255 h 3298244"/>
                <a:gd name="connsiteX118" fmla="*/ 975131 w 1719986"/>
                <a:gd name="connsiteY118" fmla="*/ 1360170 h 3298244"/>
                <a:gd name="connsiteX119" fmla="*/ 942746 w 1719986"/>
                <a:gd name="connsiteY119" fmla="*/ 1419225 h 3298244"/>
                <a:gd name="connsiteX120" fmla="*/ 908456 w 1719986"/>
                <a:gd name="connsiteY120" fmla="*/ 1463040 h 3298244"/>
                <a:gd name="connsiteX121" fmla="*/ 866546 w 1719986"/>
                <a:gd name="connsiteY121" fmla="*/ 1482090 h 3298244"/>
                <a:gd name="connsiteX122" fmla="*/ 841781 w 1719986"/>
                <a:gd name="connsiteY122" fmla="*/ 1535430 h 3298244"/>
                <a:gd name="connsiteX123" fmla="*/ 834161 w 1719986"/>
                <a:gd name="connsiteY123" fmla="*/ 1584960 h 3298244"/>
                <a:gd name="connsiteX124" fmla="*/ 824636 w 1719986"/>
                <a:gd name="connsiteY124" fmla="*/ 1663065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51231 w 1719986"/>
                <a:gd name="connsiteY7" fmla="*/ 2762250 h 3298244"/>
                <a:gd name="connsiteX8" fmla="*/ 237896 w 1719986"/>
                <a:gd name="connsiteY8" fmla="*/ 264414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3311 w 1719986"/>
                <a:gd name="connsiteY94" fmla="*/ 678180 h 3298244"/>
                <a:gd name="connsiteX95" fmla="*/ 1626641 w 1719986"/>
                <a:gd name="connsiteY95" fmla="*/ 737235 h 3298244"/>
                <a:gd name="connsiteX96" fmla="*/ 1559966 w 1719986"/>
                <a:gd name="connsiteY96" fmla="*/ 767715 h 3298244"/>
                <a:gd name="connsiteX97" fmla="*/ 1468526 w 1719986"/>
                <a:gd name="connsiteY97" fmla="*/ 754380 h 3298244"/>
                <a:gd name="connsiteX98" fmla="*/ 1392326 w 1719986"/>
                <a:gd name="connsiteY98" fmla="*/ 739140 h 3298244"/>
                <a:gd name="connsiteX99" fmla="*/ 1325651 w 1719986"/>
                <a:gd name="connsiteY99" fmla="*/ 727710 h 3298244"/>
                <a:gd name="connsiteX100" fmla="*/ 1238021 w 1719986"/>
                <a:gd name="connsiteY100" fmla="*/ 735330 h 3298244"/>
                <a:gd name="connsiteX101" fmla="*/ 1217066 w 1719986"/>
                <a:gd name="connsiteY101" fmla="*/ 762000 h 3298244"/>
                <a:gd name="connsiteX102" fmla="*/ 1194206 w 1719986"/>
                <a:gd name="connsiteY102" fmla="*/ 784860 h 3298244"/>
                <a:gd name="connsiteX103" fmla="*/ 1165631 w 1719986"/>
                <a:gd name="connsiteY103" fmla="*/ 805815 h 3298244"/>
                <a:gd name="connsiteX104" fmla="*/ 1123721 w 1719986"/>
                <a:gd name="connsiteY104" fmla="*/ 836295 h 3298244"/>
                <a:gd name="connsiteX105" fmla="*/ 1102766 w 1719986"/>
                <a:gd name="connsiteY105" fmla="*/ 853440 h 3298244"/>
                <a:gd name="connsiteX106" fmla="*/ 1081811 w 1719986"/>
                <a:gd name="connsiteY106" fmla="*/ 882015 h 3298244"/>
                <a:gd name="connsiteX107" fmla="*/ 1049426 w 1719986"/>
                <a:gd name="connsiteY107" fmla="*/ 914400 h 3298244"/>
                <a:gd name="connsiteX108" fmla="*/ 1020851 w 1719986"/>
                <a:gd name="connsiteY108" fmla="*/ 946785 h 3298244"/>
                <a:gd name="connsiteX109" fmla="*/ 996086 w 1719986"/>
                <a:gd name="connsiteY109" fmla="*/ 982980 h 3298244"/>
                <a:gd name="connsiteX110" fmla="*/ 984656 w 1719986"/>
                <a:gd name="connsiteY110" fmla="*/ 1019175 h 3298244"/>
                <a:gd name="connsiteX111" fmla="*/ 965606 w 1719986"/>
                <a:gd name="connsiteY111" fmla="*/ 1059180 h 3298244"/>
                <a:gd name="connsiteX112" fmla="*/ 950366 w 1719986"/>
                <a:gd name="connsiteY112" fmla="*/ 1104900 h 3298244"/>
                <a:gd name="connsiteX113" fmla="*/ 927506 w 1719986"/>
                <a:gd name="connsiteY113" fmla="*/ 113919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1007516 w 1719986"/>
                <a:gd name="connsiteY117" fmla="*/ 1278255 h 3298244"/>
                <a:gd name="connsiteX118" fmla="*/ 975131 w 1719986"/>
                <a:gd name="connsiteY118" fmla="*/ 1360170 h 3298244"/>
                <a:gd name="connsiteX119" fmla="*/ 942746 w 1719986"/>
                <a:gd name="connsiteY119" fmla="*/ 1419225 h 3298244"/>
                <a:gd name="connsiteX120" fmla="*/ 908456 w 1719986"/>
                <a:gd name="connsiteY120" fmla="*/ 1463040 h 3298244"/>
                <a:gd name="connsiteX121" fmla="*/ 866546 w 1719986"/>
                <a:gd name="connsiteY121" fmla="*/ 1482090 h 3298244"/>
                <a:gd name="connsiteX122" fmla="*/ 841781 w 1719986"/>
                <a:gd name="connsiteY122" fmla="*/ 1535430 h 3298244"/>
                <a:gd name="connsiteX123" fmla="*/ 834161 w 1719986"/>
                <a:gd name="connsiteY123" fmla="*/ 1584960 h 3298244"/>
                <a:gd name="connsiteX124" fmla="*/ 824636 w 1719986"/>
                <a:gd name="connsiteY124" fmla="*/ 1663065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51231 w 1719986"/>
                <a:gd name="connsiteY7" fmla="*/ 2762250 h 3298244"/>
                <a:gd name="connsiteX8" fmla="*/ 237896 w 1719986"/>
                <a:gd name="connsiteY8" fmla="*/ 264414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3311 w 1719986"/>
                <a:gd name="connsiteY94" fmla="*/ 678180 h 3298244"/>
                <a:gd name="connsiteX95" fmla="*/ 1626641 w 1719986"/>
                <a:gd name="connsiteY95" fmla="*/ 737235 h 3298244"/>
                <a:gd name="connsiteX96" fmla="*/ 1559966 w 1719986"/>
                <a:gd name="connsiteY96" fmla="*/ 767715 h 3298244"/>
                <a:gd name="connsiteX97" fmla="*/ 1468526 w 1719986"/>
                <a:gd name="connsiteY97" fmla="*/ 754380 h 3298244"/>
                <a:gd name="connsiteX98" fmla="*/ 1392326 w 1719986"/>
                <a:gd name="connsiteY98" fmla="*/ 739140 h 3298244"/>
                <a:gd name="connsiteX99" fmla="*/ 1325651 w 1719986"/>
                <a:gd name="connsiteY99" fmla="*/ 727710 h 3298244"/>
                <a:gd name="connsiteX100" fmla="*/ 1238021 w 1719986"/>
                <a:gd name="connsiteY100" fmla="*/ 735330 h 3298244"/>
                <a:gd name="connsiteX101" fmla="*/ 1217066 w 1719986"/>
                <a:gd name="connsiteY101" fmla="*/ 762000 h 3298244"/>
                <a:gd name="connsiteX102" fmla="*/ 1194206 w 1719986"/>
                <a:gd name="connsiteY102" fmla="*/ 784860 h 3298244"/>
                <a:gd name="connsiteX103" fmla="*/ 1165631 w 1719986"/>
                <a:gd name="connsiteY103" fmla="*/ 805815 h 3298244"/>
                <a:gd name="connsiteX104" fmla="*/ 1123721 w 1719986"/>
                <a:gd name="connsiteY104" fmla="*/ 836295 h 3298244"/>
                <a:gd name="connsiteX105" fmla="*/ 1102766 w 1719986"/>
                <a:gd name="connsiteY105" fmla="*/ 853440 h 3298244"/>
                <a:gd name="connsiteX106" fmla="*/ 1081811 w 1719986"/>
                <a:gd name="connsiteY106" fmla="*/ 882015 h 3298244"/>
                <a:gd name="connsiteX107" fmla="*/ 1049426 w 1719986"/>
                <a:gd name="connsiteY107" fmla="*/ 914400 h 3298244"/>
                <a:gd name="connsiteX108" fmla="*/ 1020851 w 1719986"/>
                <a:gd name="connsiteY108" fmla="*/ 946785 h 3298244"/>
                <a:gd name="connsiteX109" fmla="*/ 996086 w 1719986"/>
                <a:gd name="connsiteY109" fmla="*/ 982980 h 3298244"/>
                <a:gd name="connsiteX110" fmla="*/ 984656 w 1719986"/>
                <a:gd name="connsiteY110" fmla="*/ 1019175 h 3298244"/>
                <a:gd name="connsiteX111" fmla="*/ 965606 w 1719986"/>
                <a:gd name="connsiteY111" fmla="*/ 1059180 h 3298244"/>
                <a:gd name="connsiteX112" fmla="*/ 950366 w 1719986"/>
                <a:gd name="connsiteY112" fmla="*/ 1104900 h 3298244"/>
                <a:gd name="connsiteX113" fmla="*/ 927506 w 1719986"/>
                <a:gd name="connsiteY113" fmla="*/ 113919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1007516 w 1719986"/>
                <a:gd name="connsiteY117" fmla="*/ 1278255 h 3298244"/>
                <a:gd name="connsiteX118" fmla="*/ 975131 w 1719986"/>
                <a:gd name="connsiteY118" fmla="*/ 1360170 h 3298244"/>
                <a:gd name="connsiteX119" fmla="*/ 942746 w 1719986"/>
                <a:gd name="connsiteY119" fmla="*/ 1419225 h 3298244"/>
                <a:gd name="connsiteX120" fmla="*/ 908456 w 1719986"/>
                <a:gd name="connsiteY120" fmla="*/ 1463040 h 3298244"/>
                <a:gd name="connsiteX121" fmla="*/ 866546 w 1719986"/>
                <a:gd name="connsiteY121" fmla="*/ 1482090 h 3298244"/>
                <a:gd name="connsiteX122" fmla="*/ 841781 w 1719986"/>
                <a:gd name="connsiteY122" fmla="*/ 1535430 h 3298244"/>
                <a:gd name="connsiteX123" fmla="*/ 834161 w 1719986"/>
                <a:gd name="connsiteY123" fmla="*/ 1584960 h 3298244"/>
                <a:gd name="connsiteX124" fmla="*/ 824636 w 1719986"/>
                <a:gd name="connsiteY124" fmla="*/ 1663065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51231 w 1719986"/>
                <a:gd name="connsiteY7" fmla="*/ 2762250 h 3298244"/>
                <a:gd name="connsiteX8" fmla="*/ 237896 w 1719986"/>
                <a:gd name="connsiteY8" fmla="*/ 264414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78076 w 1719986"/>
                <a:gd name="connsiteY91" fmla="*/ 579120 h 3298244"/>
                <a:gd name="connsiteX92" fmla="*/ 1666646 w 1719986"/>
                <a:gd name="connsiteY92" fmla="*/ 624840 h 3298244"/>
                <a:gd name="connsiteX93" fmla="*/ 1659026 w 1719986"/>
                <a:gd name="connsiteY93" fmla="*/ 647700 h 3298244"/>
                <a:gd name="connsiteX94" fmla="*/ 1653311 w 1719986"/>
                <a:gd name="connsiteY94" fmla="*/ 678180 h 3298244"/>
                <a:gd name="connsiteX95" fmla="*/ 1626641 w 1719986"/>
                <a:gd name="connsiteY95" fmla="*/ 737235 h 3298244"/>
                <a:gd name="connsiteX96" fmla="*/ 1559966 w 1719986"/>
                <a:gd name="connsiteY96" fmla="*/ 767715 h 3298244"/>
                <a:gd name="connsiteX97" fmla="*/ 1468526 w 1719986"/>
                <a:gd name="connsiteY97" fmla="*/ 754380 h 3298244"/>
                <a:gd name="connsiteX98" fmla="*/ 1392326 w 1719986"/>
                <a:gd name="connsiteY98" fmla="*/ 739140 h 3298244"/>
                <a:gd name="connsiteX99" fmla="*/ 1325651 w 1719986"/>
                <a:gd name="connsiteY99" fmla="*/ 727710 h 3298244"/>
                <a:gd name="connsiteX100" fmla="*/ 1238021 w 1719986"/>
                <a:gd name="connsiteY100" fmla="*/ 735330 h 3298244"/>
                <a:gd name="connsiteX101" fmla="*/ 1217066 w 1719986"/>
                <a:gd name="connsiteY101" fmla="*/ 762000 h 3298244"/>
                <a:gd name="connsiteX102" fmla="*/ 1194206 w 1719986"/>
                <a:gd name="connsiteY102" fmla="*/ 784860 h 3298244"/>
                <a:gd name="connsiteX103" fmla="*/ 1165631 w 1719986"/>
                <a:gd name="connsiteY103" fmla="*/ 805815 h 3298244"/>
                <a:gd name="connsiteX104" fmla="*/ 1123721 w 1719986"/>
                <a:gd name="connsiteY104" fmla="*/ 836295 h 3298244"/>
                <a:gd name="connsiteX105" fmla="*/ 1102766 w 1719986"/>
                <a:gd name="connsiteY105" fmla="*/ 853440 h 3298244"/>
                <a:gd name="connsiteX106" fmla="*/ 1081811 w 1719986"/>
                <a:gd name="connsiteY106" fmla="*/ 882015 h 3298244"/>
                <a:gd name="connsiteX107" fmla="*/ 1049426 w 1719986"/>
                <a:gd name="connsiteY107" fmla="*/ 914400 h 3298244"/>
                <a:gd name="connsiteX108" fmla="*/ 1020851 w 1719986"/>
                <a:gd name="connsiteY108" fmla="*/ 946785 h 3298244"/>
                <a:gd name="connsiteX109" fmla="*/ 996086 w 1719986"/>
                <a:gd name="connsiteY109" fmla="*/ 982980 h 3298244"/>
                <a:gd name="connsiteX110" fmla="*/ 984656 w 1719986"/>
                <a:gd name="connsiteY110" fmla="*/ 1019175 h 3298244"/>
                <a:gd name="connsiteX111" fmla="*/ 965606 w 1719986"/>
                <a:gd name="connsiteY111" fmla="*/ 1059180 h 3298244"/>
                <a:gd name="connsiteX112" fmla="*/ 950366 w 1719986"/>
                <a:gd name="connsiteY112" fmla="*/ 1104900 h 3298244"/>
                <a:gd name="connsiteX113" fmla="*/ 927506 w 1719986"/>
                <a:gd name="connsiteY113" fmla="*/ 113919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1007516 w 1719986"/>
                <a:gd name="connsiteY117" fmla="*/ 1278255 h 3298244"/>
                <a:gd name="connsiteX118" fmla="*/ 975131 w 1719986"/>
                <a:gd name="connsiteY118" fmla="*/ 1360170 h 3298244"/>
                <a:gd name="connsiteX119" fmla="*/ 942746 w 1719986"/>
                <a:gd name="connsiteY119" fmla="*/ 1419225 h 3298244"/>
                <a:gd name="connsiteX120" fmla="*/ 908456 w 1719986"/>
                <a:gd name="connsiteY120" fmla="*/ 1463040 h 3298244"/>
                <a:gd name="connsiteX121" fmla="*/ 866546 w 1719986"/>
                <a:gd name="connsiteY121" fmla="*/ 1482090 h 3298244"/>
                <a:gd name="connsiteX122" fmla="*/ 841781 w 1719986"/>
                <a:gd name="connsiteY122" fmla="*/ 1535430 h 3298244"/>
                <a:gd name="connsiteX123" fmla="*/ 834161 w 1719986"/>
                <a:gd name="connsiteY123" fmla="*/ 1584960 h 3298244"/>
                <a:gd name="connsiteX124" fmla="*/ 824636 w 1719986"/>
                <a:gd name="connsiteY124" fmla="*/ 1663065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51231 w 1719986"/>
                <a:gd name="connsiteY7" fmla="*/ 2762250 h 3298244"/>
                <a:gd name="connsiteX8" fmla="*/ 237896 w 1719986"/>
                <a:gd name="connsiteY8" fmla="*/ 264414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706651 w 1719986"/>
                <a:gd name="connsiteY89" fmla="*/ 474345 h 3298244"/>
                <a:gd name="connsiteX90" fmla="*/ 1689506 w 1719986"/>
                <a:gd name="connsiteY90" fmla="*/ 525780 h 3298244"/>
                <a:gd name="connsiteX91" fmla="*/ 1678076 w 1719986"/>
                <a:gd name="connsiteY91" fmla="*/ 579120 h 3298244"/>
                <a:gd name="connsiteX92" fmla="*/ 1666646 w 1719986"/>
                <a:gd name="connsiteY92" fmla="*/ 624840 h 3298244"/>
                <a:gd name="connsiteX93" fmla="*/ 1659026 w 1719986"/>
                <a:gd name="connsiteY93" fmla="*/ 647700 h 3298244"/>
                <a:gd name="connsiteX94" fmla="*/ 1653311 w 1719986"/>
                <a:gd name="connsiteY94" fmla="*/ 678180 h 3298244"/>
                <a:gd name="connsiteX95" fmla="*/ 1626641 w 1719986"/>
                <a:gd name="connsiteY95" fmla="*/ 737235 h 3298244"/>
                <a:gd name="connsiteX96" fmla="*/ 1559966 w 1719986"/>
                <a:gd name="connsiteY96" fmla="*/ 767715 h 3298244"/>
                <a:gd name="connsiteX97" fmla="*/ 1468526 w 1719986"/>
                <a:gd name="connsiteY97" fmla="*/ 754380 h 3298244"/>
                <a:gd name="connsiteX98" fmla="*/ 1392326 w 1719986"/>
                <a:gd name="connsiteY98" fmla="*/ 739140 h 3298244"/>
                <a:gd name="connsiteX99" fmla="*/ 1325651 w 1719986"/>
                <a:gd name="connsiteY99" fmla="*/ 727710 h 3298244"/>
                <a:gd name="connsiteX100" fmla="*/ 1238021 w 1719986"/>
                <a:gd name="connsiteY100" fmla="*/ 735330 h 3298244"/>
                <a:gd name="connsiteX101" fmla="*/ 1217066 w 1719986"/>
                <a:gd name="connsiteY101" fmla="*/ 762000 h 3298244"/>
                <a:gd name="connsiteX102" fmla="*/ 1194206 w 1719986"/>
                <a:gd name="connsiteY102" fmla="*/ 784860 h 3298244"/>
                <a:gd name="connsiteX103" fmla="*/ 1165631 w 1719986"/>
                <a:gd name="connsiteY103" fmla="*/ 805815 h 3298244"/>
                <a:gd name="connsiteX104" fmla="*/ 1123721 w 1719986"/>
                <a:gd name="connsiteY104" fmla="*/ 836295 h 3298244"/>
                <a:gd name="connsiteX105" fmla="*/ 1102766 w 1719986"/>
                <a:gd name="connsiteY105" fmla="*/ 853440 h 3298244"/>
                <a:gd name="connsiteX106" fmla="*/ 1081811 w 1719986"/>
                <a:gd name="connsiteY106" fmla="*/ 882015 h 3298244"/>
                <a:gd name="connsiteX107" fmla="*/ 1049426 w 1719986"/>
                <a:gd name="connsiteY107" fmla="*/ 914400 h 3298244"/>
                <a:gd name="connsiteX108" fmla="*/ 1020851 w 1719986"/>
                <a:gd name="connsiteY108" fmla="*/ 946785 h 3298244"/>
                <a:gd name="connsiteX109" fmla="*/ 996086 w 1719986"/>
                <a:gd name="connsiteY109" fmla="*/ 982980 h 3298244"/>
                <a:gd name="connsiteX110" fmla="*/ 984656 w 1719986"/>
                <a:gd name="connsiteY110" fmla="*/ 1019175 h 3298244"/>
                <a:gd name="connsiteX111" fmla="*/ 965606 w 1719986"/>
                <a:gd name="connsiteY111" fmla="*/ 1059180 h 3298244"/>
                <a:gd name="connsiteX112" fmla="*/ 950366 w 1719986"/>
                <a:gd name="connsiteY112" fmla="*/ 1104900 h 3298244"/>
                <a:gd name="connsiteX113" fmla="*/ 927506 w 1719986"/>
                <a:gd name="connsiteY113" fmla="*/ 113919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1007516 w 1719986"/>
                <a:gd name="connsiteY117" fmla="*/ 1278255 h 3298244"/>
                <a:gd name="connsiteX118" fmla="*/ 975131 w 1719986"/>
                <a:gd name="connsiteY118" fmla="*/ 1360170 h 3298244"/>
                <a:gd name="connsiteX119" fmla="*/ 942746 w 1719986"/>
                <a:gd name="connsiteY119" fmla="*/ 1419225 h 3298244"/>
                <a:gd name="connsiteX120" fmla="*/ 908456 w 1719986"/>
                <a:gd name="connsiteY120" fmla="*/ 1463040 h 3298244"/>
                <a:gd name="connsiteX121" fmla="*/ 866546 w 1719986"/>
                <a:gd name="connsiteY121" fmla="*/ 1482090 h 3298244"/>
                <a:gd name="connsiteX122" fmla="*/ 841781 w 1719986"/>
                <a:gd name="connsiteY122" fmla="*/ 1535430 h 3298244"/>
                <a:gd name="connsiteX123" fmla="*/ 834161 w 1719986"/>
                <a:gd name="connsiteY123" fmla="*/ 1584960 h 3298244"/>
                <a:gd name="connsiteX124" fmla="*/ 824636 w 1719986"/>
                <a:gd name="connsiteY124" fmla="*/ 1663065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51231 w 1719986"/>
                <a:gd name="connsiteY7" fmla="*/ 2762250 h 3298244"/>
                <a:gd name="connsiteX8" fmla="*/ 237896 w 1719986"/>
                <a:gd name="connsiteY8" fmla="*/ 264414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3316 w 1719986"/>
                <a:gd name="connsiteY86" fmla="*/ 358140 h 3298244"/>
                <a:gd name="connsiteX87" fmla="*/ 1712366 w 1719986"/>
                <a:gd name="connsiteY87" fmla="*/ 388620 h 3298244"/>
                <a:gd name="connsiteX88" fmla="*/ 1719986 w 1719986"/>
                <a:gd name="connsiteY88" fmla="*/ 411480 h 3298244"/>
                <a:gd name="connsiteX89" fmla="*/ 1706651 w 1719986"/>
                <a:gd name="connsiteY89" fmla="*/ 474345 h 3298244"/>
                <a:gd name="connsiteX90" fmla="*/ 1689506 w 1719986"/>
                <a:gd name="connsiteY90" fmla="*/ 525780 h 3298244"/>
                <a:gd name="connsiteX91" fmla="*/ 1678076 w 1719986"/>
                <a:gd name="connsiteY91" fmla="*/ 579120 h 3298244"/>
                <a:gd name="connsiteX92" fmla="*/ 1666646 w 1719986"/>
                <a:gd name="connsiteY92" fmla="*/ 624840 h 3298244"/>
                <a:gd name="connsiteX93" fmla="*/ 1659026 w 1719986"/>
                <a:gd name="connsiteY93" fmla="*/ 647700 h 3298244"/>
                <a:gd name="connsiteX94" fmla="*/ 1653311 w 1719986"/>
                <a:gd name="connsiteY94" fmla="*/ 678180 h 3298244"/>
                <a:gd name="connsiteX95" fmla="*/ 1626641 w 1719986"/>
                <a:gd name="connsiteY95" fmla="*/ 737235 h 3298244"/>
                <a:gd name="connsiteX96" fmla="*/ 1559966 w 1719986"/>
                <a:gd name="connsiteY96" fmla="*/ 767715 h 3298244"/>
                <a:gd name="connsiteX97" fmla="*/ 1468526 w 1719986"/>
                <a:gd name="connsiteY97" fmla="*/ 754380 h 3298244"/>
                <a:gd name="connsiteX98" fmla="*/ 1392326 w 1719986"/>
                <a:gd name="connsiteY98" fmla="*/ 739140 h 3298244"/>
                <a:gd name="connsiteX99" fmla="*/ 1325651 w 1719986"/>
                <a:gd name="connsiteY99" fmla="*/ 727710 h 3298244"/>
                <a:gd name="connsiteX100" fmla="*/ 1238021 w 1719986"/>
                <a:gd name="connsiteY100" fmla="*/ 735330 h 3298244"/>
                <a:gd name="connsiteX101" fmla="*/ 1217066 w 1719986"/>
                <a:gd name="connsiteY101" fmla="*/ 762000 h 3298244"/>
                <a:gd name="connsiteX102" fmla="*/ 1194206 w 1719986"/>
                <a:gd name="connsiteY102" fmla="*/ 784860 h 3298244"/>
                <a:gd name="connsiteX103" fmla="*/ 1165631 w 1719986"/>
                <a:gd name="connsiteY103" fmla="*/ 805815 h 3298244"/>
                <a:gd name="connsiteX104" fmla="*/ 1123721 w 1719986"/>
                <a:gd name="connsiteY104" fmla="*/ 836295 h 3298244"/>
                <a:gd name="connsiteX105" fmla="*/ 1102766 w 1719986"/>
                <a:gd name="connsiteY105" fmla="*/ 853440 h 3298244"/>
                <a:gd name="connsiteX106" fmla="*/ 1081811 w 1719986"/>
                <a:gd name="connsiteY106" fmla="*/ 882015 h 3298244"/>
                <a:gd name="connsiteX107" fmla="*/ 1049426 w 1719986"/>
                <a:gd name="connsiteY107" fmla="*/ 914400 h 3298244"/>
                <a:gd name="connsiteX108" fmla="*/ 1020851 w 1719986"/>
                <a:gd name="connsiteY108" fmla="*/ 946785 h 3298244"/>
                <a:gd name="connsiteX109" fmla="*/ 996086 w 1719986"/>
                <a:gd name="connsiteY109" fmla="*/ 982980 h 3298244"/>
                <a:gd name="connsiteX110" fmla="*/ 984656 w 1719986"/>
                <a:gd name="connsiteY110" fmla="*/ 1019175 h 3298244"/>
                <a:gd name="connsiteX111" fmla="*/ 965606 w 1719986"/>
                <a:gd name="connsiteY111" fmla="*/ 1059180 h 3298244"/>
                <a:gd name="connsiteX112" fmla="*/ 950366 w 1719986"/>
                <a:gd name="connsiteY112" fmla="*/ 1104900 h 3298244"/>
                <a:gd name="connsiteX113" fmla="*/ 927506 w 1719986"/>
                <a:gd name="connsiteY113" fmla="*/ 113919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1007516 w 1719986"/>
                <a:gd name="connsiteY117" fmla="*/ 1278255 h 3298244"/>
                <a:gd name="connsiteX118" fmla="*/ 975131 w 1719986"/>
                <a:gd name="connsiteY118" fmla="*/ 1360170 h 3298244"/>
                <a:gd name="connsiteX119" fmla="*/ 942746 w 1719986"/>
                <a:gd name="connsiteY119" fmla="*/ 1419225 h 3298244"/>
                <a:gd name="connsiteX120" fmla="*/ 908456 w 1719986"/>
                <a:gd name="connsiteY120" fmla="*/ 1463040 h 3298244"/>
                <a:gd name="connsiteX121" fmla="*/ 866546 w 1719986"/>
                <a:gd name="connsiteY121" fmla="*/ 1482090 h 3298244"/>
                <a:gd name="connsiteX122" fmla="*/ 841781 w 1719986"/>
                <a:gd name="connsiteY122" fmla="*/ 1535430 h 3298244"/>
                <a:gd name="connsiteX123" fmla="*/ 834161 w 1719986"/>
                <a:gd name="connsiteY123" fmla="*/ 1584960 h 3298244"/>
                <a:gd name="connsiteX124" fmla="*/ 824636 w 1719986"/>
                <a:gd name="connsiteY124" fmla="*/ 1663065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6176"/>
                <a:gd name="connsiteY0" fmla="*/ 3280410 h 3298244"/>
                <a:gd name="connsiteX1" fmla="*/ 298856 w 1716176"/>
                <a:gd name="connsiteY1" fmla="*/ 3219450 h 3298244"/>
                <a:gd name="connsiteX2" fmla="*/ 295046 w 1716176"/>
                <a:gd name="connsiteY2" fmla="*/ 3173730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7021 w 1716176"/>
                <a:gd name="connsiteY56" fmla="*/ 29908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88466 w 1716176"/>
                <a:gd name="connsiteY64" fmla="*/ 106680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53340 h 3298244"/>
                <a:gd name="connsiteX70" fmla="*/ 1156106 w 1716176"/>
                <a:gd name="connsiteY70" fmla="*/ 38100 h 3298244"/>
                <a:gd name="connsiteX71" fmla="*/ 1178966 w 1716176"/>
                <a:gd name="connsiteY71" fmla="*/ 15240 h 3298244"/>
                <a:gd name="connsiteX72" fmla="*/ 1262786 w 1716176"/>
                <a:gd name="connsiteY72" fmla="*/ 0 h 3298244"/>
                <a:gd name="connsiteX73" fmla="*/ 1361846 w 1716176"/>
                <a:gd name="connsiteY73" fmla="*/ 7620 h 3298244"/>
                <a:gd name="connsiteX74" fmla="*/ 1384706 w 1716176"/>
                <a:gd name="connsiteY74" fmla="*/ 22860 h 3298244"/>
                <a:gd name="connsiteX75" fmla="*/ 1407566 w 1716176"/>
                <a:gd name="connsiteY75" fmla="*/ 30480 h 3298244"/>
                <a:gd name="connsiteX76" fmla="*/ 1430426 w 1716176"/>
                <a:gd name="connsiteY76" fmla="*/ 45720 h 3298244"/>
                <a:gd name="connsiteX77" fmla="*/ 1483766 w 1716176"/>
                <a:gd name="connsiteY77" fmla="*/ 68580 h 3298244"/>
                <a:gd name="connsiteX78" fmla="*/ 1529486 w 1716176"/>
                <a:gd name="connsiteY78" fmla="*/ 91440 h 3298244"/>
                <a:gd name="connsiteX79" fmla="*/ 1552346 w 1716176"/>
                <a:gd name="connsiteY79" fmla="*/ 114300 h 3298244"/>
                <a:gd name="connsiteX80" fmla="*/ 1575206 w 1716176"/>
                <a:gd name="connsiteY80" fmla="*/ 129540 h 3298244"/>
                <a:gd name="connsiteX81" fmla="*/ 1613306 w 1716176"/>
                <a:gd name="connsiteY81" fmla="*/ 167640 h 3298244"/>
                <a:gd name="connsiteX82" fmla="*/ 1628546 w 1716176"/>
                <a:gd name="connsiteY82" fmla="*/ 19050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9966 w 1716176"/>
                <a:gd name="connsiteY96" fmla="*/ 76771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7066 w 1716176"/>
                <a:gd name="connsiteY101" fmla="*/ 762000 h 3298244"/>
                <a:gd name="connsiteX102" fmla="*/ 1194206 w 1716176"/>
                <a:gd name="connsiteY102" fmla="*/ 784860 h 3298244"/>
                <a:gd name="connsiteX103" fmla="*/ 1165631 w 1716176"/>
                <a:gd name="connsiteY103" fmla="*/ 805815 h 3298244"/>
                <a:gd name="connsiteX104" fmla="*/ 1123721 w 1716176"/>
                <a:gd name="connsiteY104" fmla="*/ 836295 h 3298244"/>
                <a:gd name="connsiteX105" fmla="*/ 1102766 w 1716176"/>
                <a:gd name="connsiteY105" fmla="*/ 853440 h 3298244"/>
                <a:gd name="connsiteX106" fmla="*/ 1081811 w 1716176"/>
                <a:gd name="connsiteY106" fmla="*/ 882015 h 3298244"/>
                <a:gd name="connsiteX107" fmla="*/ 1049426 w 1716176"/>
                <a:gd name="connsiteY107" fmla="*/ 914400 h 3298244"/>
                <a:gd name="connsiteX108" fmla="*/ 1020851 w 1716176"/>
                <a:gd name="connsiteY108" fmla="*/ 946785 h 3298244"/>
                <a:gd name="connsiteX109" fmla="*/ 996086 w 1716176"/>
                <a:gd name="connsiteY109" fmla="*/ 982980 h 3298244"/>
                <a:gd name="connsiteX110" fmla="*/ 984656 w 1716176"/>
                <a:gd name="connsiteY110" fmla="*/ 1019175 h 3298244"/>
                <a:gd name="connsiteX111" fmla="*/ 965606 w 1716176"/>
                <a:gd name="connsiteY111" fmla="*/ 1059180 h 3298244"/>
                <a:gd name="connsiteX112" fmla="*/ 950366 w 1716176"/>
                <a:gd name="connsiteY112" fmla="*/ 1104900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3206 w 1716176"/>
                <a:gd name="connsiteY125" fmla="*/ 1729740 h 3298244"/>
                <a:gd name="connsiteX126" fmla="*/ 805586 w 1716176"/>
                <a:gd name="connsiteY126" fmla="*/ 1760220 h 3298244"/>
                <a:gd name="connsiteX127" fmla="*/ 794156 w 1716176"/>
                <a:gd name="connsiteY127" fmla="*/ 193548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98856 w 1716176"/>
                <a:gd name="connsiteY1" fmla="*/ 3219450 h 3298244"/>
                <a:gd name="connsiteX2" fmla="*/ 295046 w 1716176"/>
                <a:gd name="connsiteY2" fmla="*/ 3173730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7021 w 1716176"/>
                <a:gd name="connsiteY56" fmla="*/ 29908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88466 w 1716176"/>
                <a:gd name="connsiteY64" fmla="*/ 106680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53340 h 3298244"/>
                <a:gd name="connsiteX70" fmla="*/ 1156106 w 1716176"/>
                <a:gd name="connsiteY70" fmla="*/ 38100 h 3298244"/>
                <a:gd name="connsiteX71" fmla="*/ 1178966 w 1716176"/>
                <a:gd name="connsiteY71" fmla="*/ 15240 h 3298244"/>
                <a:gd name="connsiteX72" fmla="*/ 1262786 w 1716176"/>
                <a:gd name="connsiteY72" fmla="*/ 0 h 3298244"/>
                <a:gd name="connsiteX73" fmla="*/ 1361846 w 1716176"/>
                <a:gd name="connsiteY73" fmla="*/ 7620 h 3298244"/>
                <a:gd name="connsiteX74" fmla="*/ 1384706 w 1716176"/>
                <a:gd name="connsiteY74" fmla="*/ 22860 h 3298244"/>
                <a:gd name="connsiteX75" fmla="*/ 1407566 w 1716176"/>
                <a:gd name="connsiteY75" fmla="*/ 30480 h 3298244"/>
                <a:gd name="connsiteX76" fmla="*/ 1430426 w 1716176"/>
                <a:gd name="connsiteY76" fmla="*/ 45720 h 3298244"/>
                <a:gd name="connsiteX77" fmla="*/ 1483766 w 1716176"/>
                <a:gd name="connsiteY77" fmla="*/ 68580 h 3298244"/>
                <a:gd name="connsiteX78" fmla="*/ 1529486 w 1716176"/>
                <a:gd name="connsiteY78" fmla="*/ 91440 h 3298244"/>
                <a:gd name="connsiteX79" fmla="*/ 1552346 w 1716176"/>
                <a:gd name="connsiteY79" fmla="*/ 114300 h 3298244"/>
                <a:gd name="connsiteX80" fmla="*/ 1575206 w 1716176"/>
                <a:gd name="connsiteY80" fmla="*/ 129540 h 3298244"/>
                <a:gd name="connsiteX81" fmla="*/ 1613306 w 1716176"/>
                <a:gd name="connsiteY81" fmla="*/ 167640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9966 w 1716176"/>
                <a:gd name="connsiteY96" fmla="*/ 76771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7066 w 1716176"/>
                <a:gd name="connsiteY101" fmla="*/ 762000 h 3298244"/>
                <a:gd name="connsiteX102" fmla="*/ 1194206 w 1716176"/>
                <a:gd name="connsiteY102" fmla="*/ 784860 h 3298244"/>
                <a:gd name="connsiteX103" fmla="*/ 1165631 w 1716176"/>
                <a:gd name="connsiteY103" fmla="*/ 805815 h 3298244"/>
                <a:gd name="connsiteX104" fmla="*/ 1123721 w 1716176"/>
                <a:gd name="connsiteY104" fmla="*/ 836295 h 3298244"/>
                <a:gd name="connsiteX105" fmla="*/ 1102766 w 1716176"/>
                <a:gd name="connsiteY105" fmla="*/ 853440 h 3298244"/>
                <a:gd name="connsiteX106" fmla="*/ 1081811 w 1716176"/>
                <a:gd name="connsiteY106" fmla="*/ 882015 h 3298244"/>
                <a:gd name="connsiteX107" fmla="*/ 1049426 w 1716176"/>
                <a:gd name="connsiteY107" fmla="*/ 914400 h 3298244"/>
                <a:gd name="connsiteX108" fmla="*/ 1020851 w 1716176"/>
                <a:gd name="connsiteY108" fmla="*/ 946785 h 3298244"/>
                <a:gd name="connsiteX109" fmla="*/ 996086 w 1716176"/>
                <a:gd name="connsiteY109" fmla="*/ 982980 h 3298244"/>
                <a:gd name="connsiteX110" fmla="*/ 984656 w 1716176"/>
                <a:gd name="connsiteY110" fmla="*/ 1019175 h 3298244"/>
                <a:gd name="connsiteX111" fmla="*/ 965606 w 1716176"/>
                <a:gd name="connsiteY111" fmla="*/ 1059180 h 3298244"/>
                <a:gd name="connsiteX112" fmla="*/ 950366 w 1716176"/>
                <a:gd name="connsiteY112" fmla="*/ 1104900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3206 w 1716176"/>
                <a:gd name="connsiteY125" fmla="*/ 1729740 h 3298244"/>
                <a:gd name="connsiteX126" fmla="*/ 805586 w 1716176"/>
                <a:gd name="connsiteY126" fmla="*/ 1760220 h 3298244"/>
                <a:gd name="connsiteX127" fmla="*/ 794156 w 1716176"/>
                <a:gd name="connsiteY127" fmla="*/ 193548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98856 w 1716176"/>
                <a:gd name="connsiteY1" fmla="*/ 3219450 h 3298244"/>
                <a:gd name="connsiteX2" fmla="*/ 295046 w 1716176"/>
                <a:gd name="connsiteY2" fmla="*/ 3173730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7021 w 1716176"/>
                <a:gd name="connsiteY56" fmla="*/ 29908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88466 w 1716176"/>
                <a:gd name="connsiteY64" fmla="*/ 106680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53340 h 3298244"/>
                <a:gd name="connsiteX70" fmla="*/ 1156106 w 1716176"/>
                <a:gd name="connsiteY70" fmla="*/ 38100 h 3298244"/>
                <a:gd name="connsiteX71" fmla="*/ 1178966 w 1716176"/>
                <a:gd name="connsiteY71" fmla="*/ 15240 h 3298244"/>
                <a:gd name="connsiteX72" fmla="*/ 1262786 w 1716176"/>
                <a:gd name="connsiteY72" fmla="*/ 0 h 3298244"/>
                <a:gd name="connsiteX73" fmla="*/ 1361846 w 1716176"/>
                <a:gd name="connsiteY73" fmla="*/ 7620 h 3298244"/>
                <a:gd name="connsiteX74" fmla="*/ 1384706 w 1716176"/>
                <a:gd name="connsiteY74" fmla="*/ 22860 h 3298244"/>
                <a:gd name="connsiteX75" fmla="*/ 1407566 w 1716176"/>
                <a:gd name="connsiteY75" fmla="*/ 30480 h 3298244"/>
                <a:gd name="connsiteX76" fmla="*/ 1430426 w 1716176"/>
                <a:gd name="connsiteY76" fmla="*/ 45720 h 3298244"/>
                <a:gd name="connsiteX77" fmla="*/ 1483766 w 1716176"/>
                <a:gd name="connsiteY77" fmla="*/ 68580 h 3298244"/>
                <a:gd name="connsiteX78" fmla="*/ 1529486 w 1716176"/>
                <a:gd name="connsiteY78" fmla="*/ 91440 h 3298244"/>
                <a:gd name="connsiteX79" fmla="*/ 1552346 w 1716176"/>
                <a:gd name="connsiteY79" fmla="*/ 11430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9966 w 1716176"/>
                <a:gd name="connsiteY96" fmla="*/ 76771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7066 w 1716176"/>
                <a:gd name="connsiteY101" fmla="*/ 762000 h 3298244"/>
                <a:gd name="connsiteX102" fmla="*/ 1194206 w 1716176"/>
                <a:gd name="connsiteY102" fmla="*/ 784860 h 3298244"/>
                <a:gd name="connsiteX103" fmla="*/ 1165631 w 1716176"/>
                <a:gd name="connsiteY103" fmla="*/ 805815 h 3298244"/>
                <a:gd name="connsiteX104" fmla="*/ 1123721 w 1716176"/>
                <a:gd name="connsiteY104" fmla="*/ 836295 h 3298244"/>
                <a:gd name="connsiteX105" fmla="*/ 1102766 w 1716176"/>
                <a:gd name="connsiteY105" fmla="*/ 853440 h 3298244"/>
                <a:gd name="connsiteX106" fmla="*/ 1081811 w 1716176"/>
                <a:gd name="connsiteY106" fmla="*/ 882015 h 3298244"/>
                <a:gd name="connsiteX107" fmla="*/ 1049426 w 1716176"/>
                <a:gd name="connsiteY107" fmla="*/ 914400 h 3298244"/>
                <a:gd name="connsiteX108" fmla="*/ 1020851 w 1716176"/>
                <a:gd name="connsiteY108" fmla="*/ 946785 h 3298244"/>
                <a:gd name="connsiteX109" fmla="*/ 996086 w 1716176"/>
                <a:gd name="connsiteY109" fmla="*/ 982980 h 3298244"/>
                <a:gd name="connsiteX110" fmla="*/ 984656 w 1716176"/>
                <a:gd name="connsiteY110" fmla="*/ 1019175 h 3298244"/>
                <a:gd name="connsiteX111" fmla="*/ 965606 w 1716176"/>
                <a:gd name="connsiteY111" fmla="*/ 1059180 h 3298244"/>
                <a:gd name="connsiteX112" fmla="*/ 950366 w 1716176"/>
                <a:gd name="connsiteY112" fmla="*/ 1104900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3206 w 1716176"/>
                <a:gd name="connsiteY125" fmla="*/ 1729740 h 3298244"/>
                <a:gd name="connsiteX126" fmla="*/ 805586 w 1716176"/>
                <a:gd name="connsiteY126" fmla="*/ 1760220 h 3298244"/>
                <a:gd name="connsiteX127" fmla="*/ 794156 w 1716176"/>
                <a:gd name="connsiteY127" fmla="*/ 193548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98856 w 1716176"/>
                <a:gd name="connsiteY1" fmla="*/ 3219450 h 3298244"/>
                <a:gd name="connsiteX2" fmla="*/ 295046 w 1716176"/>
                <a:gd name="connsiteY2" fmla="*/ 3173730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7021 w 1716176"/>
                <a:gd name="connsiteY56" fmla="*/ 29908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88466 w 1716176"/>
                <a:gd name="connsiteY64" fmla="*/ 106680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53340 h 3298244"/>
                <a:gd name="connsiteX70" fmla="*/ 1156106 w 1716176"/>
                <a:gd name="connsiteY70" fmla="*/ 38100 h 3298244"/>
                <a:gd name="connsiteX71" fmla="*/ 1178966 w 1716176"/>
                <a:gd name="connsiteY71" fmla="*/ 15240 h 3298244"/>
                <a:gd name="connsiteX72" fmla="*/ 1262786 w 1716176"/>
                <a:gd name="connsiteY72" fmla="*/ 0 h 3298244"/>
                <a:gd name="connsiteX73" fmla="*/ 1361846 w 1716176"/>
                <a:gd name="connsiteY73" fmla="*/ 7620 h 3298244"/>
                <a:gd name="connsiteX74" fmla="*/ 1384706 w 1716176"/>
                <a:gd name="connsiteY74" fmla="*/ 22860 h 3298244"/>
                <a:gd name="connsiteX75" fmla="*/ 1407566 w 1716176"/>
                <a:gd name="connsiteY75" fmla="*/ 30480 h 3298244"/>
                <a:gd name="connsiteX76" fmla="*/ 1430426 w 1716176"/>
                <a:gd name="connsiteY76" fmla="*/ 45720 h 3298244"/>
                <a:gd name="connsiteX77" fmla="*/ 1483766 w 1716176"/>
                <a:gd name="connsiteY77" fmla="*/ 68580 h 3298244"/>
                <a:gd name="connsiteX78" fmla="*/ 1529486 w 1716176"/>
                <a:gd name="connsiteY78" fmla="*/ 91440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9966 w 1716176"/>
                <a:gd name="connsiteY96" fmla="*/ 76771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7066 w 1716176"/>
                <a:gd name="connsiteY101" fmla="*/ 762000 h 3298244"/>
                <a:gd name="connsiteX102" fmla="*/ 1194206 w 1716176"/>
                <a:gd name="connsiteY102" fmla="*/ 784860 h 3298244"/>
                <a:gd name="connsiteX103" fmla="*/ 1165631 w 1716176"/>
                <a:gd name="connsiteY103" fmla="*/ 805815 h 3298244"/>
                <a:gd name="connsiteX104" fmla="*/ 1123721 w 1716176"/>
                <a:gd name="connsiteY104" fmla="*/ 836295 h 3298244"/>
                <a:gd name="connsiteX105" fmla="*/ 1102766 w 1716176"/>
                <a:gd name="connsiteY105" fmla="*/ 853440 h 3298244"/>
                <a:gd name="connsiteX106" fmla="*/ 1081811 w 1716176"/>
                <a:gd name="connsiteY106" fmla="*/ 882015 h 3298244"/>
                <a:gd name="connsiteX107" fmla="*/ 1049426 w 1716176"/>
                <a:gd name="connsiteY107" fmla="*/ 914400 h 3298244"/>
                <a:gd name="connsiteX108" fmla="*/ 1020851 w 1716176"/>
                <a:gd name="connsiteY108" fmla="*/ 946785 h 3298244"/>
                <a:gd name="connsiteX109" fmla="*/ 996086 w 1716176"/>
                <a:gd name="connsiteY109" fmla="*/ 982980 h 3298244"/>
                <a:gd name="connsiteX110" fmla="*/ 984656 w 1716176"/>
                <a:gd name="connsiteY110" fmla="*/ 1019175 h 3298244"/>
                <a:gd name="connsiteX111" fmla="*/ 965606 w 1716176"/>
                <a:gd name="connsiteY111" fmla="*/ 1059180 h 3298244"/>
                <a:gd name="connsiteX112" fmla="*/ 950366 w 1716176"/>
                <a:gd name="connsiteY112" fmla="*/ 1104900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3206 w 1716176"/>
                <a:gd name="connsiteY125" fmla="*/ 1729740 h 3298244"/>
                <a:gd name="connsiteX126" fmla="*/ 805586 w 1716176"/>
                <a:gd name="connsiteY126" fmla="*/ 1760220 h 3298244"/>
                <a:gd name="connsiteX127" fmla="*/ 794156 w 1716176"/>
                <a:gd name="connsiteY127" fmla="*/ 193548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98856 w 1716176"/>
                <a:gd name="connsiteY1" fmla="*/ 3219450 h 3298244"/>
                <a:gd name="connsiteX2" fmla="*/ 295046 w 1716176"/>
                <a:gd name="connsiteY2" fmla="*/ 3173730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7021 w 1716176"/>
                <a:gd name="connsiteY56" fmla="*/ 29908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88466 w 1716176"/>
                <a:gd name="connsiteY64" fmla="*/ 106680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53340 h 3298244"/>
                <a:gd name="connsiteX70" fmla="*/ 1156106 w 1716176"/>
                <a:gd name="connsiteY70" fmla="*/ 38100 h 3298244"/>
                <a:gd name="connsiteX71" fmla="*/ 1178966 w 1716176"/>
                <a:gd name="connsiteY71" fmla="*/ 15240 h 3298244"/>
                <a:gd name="connsiteX72" fmla="*/ 1262786 w 1716176"/>
                <a:gd name="connsiteY72" fmla="*/ 0 h 3298244"/>
                <a:gd name="connsiteX73" fmla="*/ 1361846 w 1716176"/>
                <a:gd name="connsiteY73" fmla="*/ 7620 h 3298244"/>
                <a:gd name="connsiteX74" fmla="*/ 1384706 w 1716176"/>
                <a:gd name="connsiteY74" fmla="*/ 22860 h 3298244"/>
                <a:gd name="connsiteX75" fmla="*/ 1407566 w 1716176"/>
                <a:gd name="connsiteY75" fmla="*/ 30480 h 3298244"/>
                <a:gd name="connsiteX76" fmla="*/ 1430426 w 1716176"/>
                <a:gd name="connsiteY76" fmla="*/ 45720 h 3298244"/>
                <a:gd name="connsiteX77" fmla="*/ 1483766 w 1716176"/>
                <a:gd name="connsiteY77" fmla="*/ 68580 h 3298244"/>
                <a:gd name="connsiteX78" fmla="*/ 1523771 w 1716176"/>
                <a:gd name="connsiteY78" fmla="*/ 85725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9966 w 1716176"/>
                <a:gd name="connsiteY96" fmla="*/ 76771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7066 w 1716176"/>
                <a:gd name="connsiteY101" fmla="*/ 762000 h 3298244"/>
                <a:gd name="connsiteX102" fmla="*/ 1194206 w 1716176"/>
                <a:gd name="connsiteY102" fmla="*/ 784860 h 3298244"/>
                <a:gd name="connsiteX103" fmla="*/ 1165631 w 1716176"/>
                <a:gd name="connsiteY103" fmla="*/ 805815 h 3298244"/>
                <a:gd name="connsiteX104" fmla="*/ 1123721 w 1716176"/>
                <a:gd name="connsiteY104" fmla="*/ 836295 h 3298244"/>
                <a:gd name="connsiteX105" fmla="*/ 1102766 w 1716176"/>
                <a:gd name="connsiteY105" fmla="*/ 853440 h 3298244"/>
                <a:gd name="connsiteX106" fmla="*/ 1081811 w 1716176"/>
                <a:gd name="connsiteY106" fmla="*/ 882015 h 3298244"/>
                <a:gd name="connsiteX107" fmla="*/ 1049426 w 1716176"/>
                <a:gd name="connsiteY107" fmla="*/ 914400 h 3298244"/>
                <a:gd name="connsiteX108" fmla="*/ 1020851 w 1716176"/>
                <a:gd name="connsiteY108" fmla="*/ 946785 h 3298244"/>
                <a:gd name="connsiteX109" fmla="*/ 996086 w 1716176"/>
                <a:gd name="connsiteY109" fmla="*/ 982980 h 3298244"/>
                <a:gd name="connsiteX110" fmla="*/ 984656 w 1716176"/>
                <a:gd name="connsiteY110" fmla="*/ 1019175 h 3298244"/>
                <a:gd name="connsiteX111" fmla="*/ 965606 w 1716176"/>
                <a:gd name="connsiteY111" fmla="*/ 1059180 h 3298244"/>
                <a:gd name="connsiteX112" fmla="*/ 950366 w 1716176"/>
                <a:gd name="connsiteY112" fmla="*/ 1104900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3206 w 1716176"/>
                <a:gd name="connsiteY125" fmla="*/ 1729740 h 3298244"/>
                <a:gd name="connsiteX126" fmla="*/ 805586 w 1716176"/>
                <a:gd name="connsiteY126" fmla="*/ 1760220 h 3298244"/>
                <a:gd name="connsiteX127" fmla="*/ 794156 w 1716176"/>
                <a:gd name="connsiteY127" fmla="*/ 193548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98856 w 1716176"/>
                <a:gd name="connsiteY1" fmla="*/ 3219450 h 3298244"/>
                <a:gd name="connsiteX2" fmla="*/ 295046 w 1716176"/>
                <a:gd name="connsiteY2" fmla="*/ 3173730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7021 w 1716176"/>
                <a:gd name="connsiteY56" fmla="*/ 29908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88466 w 1716176"/>
                <a:gd name="connsiteY64" fmla="*/ 106680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53340 h 3298244"/>
                <a:gd name="connsiteX70" fmla="*/ 1156106 w 1716176"/>
                <a:gd name="connsiteY70" fmla="*/ 38100 h 3298244"/>
                <a:gd name="connsiteX71" fmla="*/ 1178966 w 1716176"/>
                <a:gd name="connsiteY71" fmla="*/ 15240 h 3298244"/>
                <a:gd name="connsiteX72" fmla="*/ 1262786 w 1716176"/>
                <a:gd name="connsiteY72" fmla="*/ 0 h 3298244"/>
                <a:gd name="connsiteX73" fmla="*/ 1361846 w 1716176"/>
                <a:gd name="connsiteY73" fmla="*/ 762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83766 w 1716176"/>
                <a:gd name="connsiteY77" fmla="*/ 68580 h 3298244"/>
                <a:gd name="connsiteX78" fmla="*/ 1523771 w 1716176"/>
                <a:gd name="connsiteY78" fmla="*/ 85725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9966 w 1716176"/>
                <a:gd name="connsiteY96" fmla="*/ 76771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7066 w 1716176"/>
                <a:gd name="connsiteY101" fmla="*/ 762000 h 3298244"/>
                <a:gd name="connsiteX102" fmla="*/ 1194206 w 1716176"/>
                <a:gd name="connsiteY102" fmla="*/ 784860 h 3298244"/>
                <a:gd name="connsiteX103" fmla="*/ 1165631 w 1716176"/>
                <a:gd name="connsiteY103" fmla="*/ 805815 h 3298244"/>
                <a:gd name="connsiteX104" fmla="*/ 1123721 w 1716176"/>
                <a:gd name="connsiteY104" fmla="*/ 836295 h 3298244"/>
                <a:gd name="connsiteX105" fmla="*/ 1102766 w 1716176"/>
                <a:gd name="connsiteY105" fmla="*/ 853440 h 3298244"/>
                <a:gd name="connsiteX106" fmla="*/ 1081811 w 1716176"/>
                <a:gd name="connsiteY106" fmla="*/ 882015 h 3298244"/>
                <a:gd name="connsiteX107" fmla="*/ 1049426 w 1716176"/>
                <a:gd name="connsiteY107" fmla="*/ 914400 h 3298244"/>
                <a:gd name="connsiteX108" fmla="*/ 1020851 w 1716176"/>
                <a:gd name="connsiteY108" fmla="*/ 946785 h 3298244"/>
                <a:gd name="connsiteX109" fmla="*/ 996086 w 1716176"/>
                <a:gd name="connsiteY109" fmla="*/ 982980 h 3298244"/>
                <a:gd name="connsiteX110" fmla="*/ 984656 w 1716176"/>
                <a:gd name="connsiteY110" fmla="*/ 1019175 h 3298244"/>
                <a:gd name="connsiteX111" fmla="*/ 965606 w 1716176"/>
                <a:gd name="connsiteY111" fmla="*/ 1059180 h 3298244"/>
                <a:gd name="connsiteX112" fmla="*/ 950366 w 1716176"/>
                <a:gd name="connsiteY112" fmla="*/ 1104900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3206 w 1716176"/>
                <a:gd name="connsiteY125" fmla="*/ 1729740 h 3298244"/>
                <a:gd name="connsiteX126" fmla="*/ 805586 w 1716176"/>
                <a:gd name="connsiteY126" fmla="*/ 1760220 h 3298244"/>
                <a:gd name="connsiteX127" fmla="*/ 794156 w 1716176"/>
                <a:gd name="connsiteY127" fmla="*/ 193548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98856 w 1716176"/>
                <a:gd name="connsiteY1" fmla="*/ 3219450 h 3298244"/>
                <a:gd name="connsiteX2" fmla="*/ 295046 w 1716176"/>
                <a:gd name="connsiteY2" fmla="*/ 3173730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7021 w 1716176"/>
                <a:gd name="connsiteY56" fmla="*/ 29908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88466 w 1716176"/>
                <a:gd name="connsiteY64" fmla="*/ 106680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53340 h 3298244"/>
                <a:gd name="connsiteX70" fmla="*/ 1156106 w 1716176"/>
                <a:gd name="connsiteY70" fmla="*/ 38100 h 3298244"/>
                <a:gd name="connsiteX71" fmla="*/ 1178966 w 1716176"/>
                <a:gd name="connsiteY71" fmla="*/ 15240 h 3298244"/>
                <a:gd name="connsiteX72" fmla="*/ 1262786 w 1716176"/>
                <a:gd name="connsiteY72" fmla="*/ 0 h 3298244"/>
                <a:gd name="connsiteX73" fmla="*/ 1361846 w 1716176"/>
                <a:gd name="connsiteY73" fmla="*/ 762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8051 w 1716176"/>
                <a:gd name="connsiteY77" fmla="*/ 62865 h 3298244"/>
                <a:gd name="connsiteX78" fmla="*/ 1523771 w 1716176"/>
                <a:gd name="connsiteY78" fmla="*/ 85725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9966 w 1716176"/>
                <a:gd name="connsiteY96" fmla="*/ 76771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7066 w 1716176"/>
                <a:gd name="connsiteY101" fmla="*/ 762000 h 3298244"/>
                <a:gd name="connsiteX102" fmla="*/ 1194206 w 1716176"/>
                <a:gd name="connsiteY102" fmla="*/ 784860 h 3298244"/>
                <a:gd name="connsiteX103" fmla="*/ 1165631 w 1716176"/>
                <a:gd name="connsiteY103" fmla="*/ 805815 h 3298244"/>
                <a:gd name="connsiteX104" fmla="*/ 1123721 w 1716176"/>
                <a:gd name="connsiteY104" fmla="*/ 836295 h 3298244"/>
                <a:gd name="connsiteX105" fmla="*/ 1102766 w 1716176"/>
                <a:gd name="connsiteY105" fmla="*/ 853440 h 3298244"/>
                <a:gd name="connsiteX106" fmla="*/ 1081811 w 1716176"/>
                <a:gd name="connsiteY106" fmla="*/ 882015 h 3298244"/>
                <a:gd name="connsiteX107" fmla="*/ 1049426 w 1716176"/>
                <a:gd name="connsiteY107" fmla="*/ 914400 h 3298244"/>
                <a:gd name="connsiteX108" fmla="*/ 1020851 w 1716176"/>
                <a:gd name="connsiteY108" fmla="*/ 946785 h 3298244"/>
                <a:gd name="connsiteX109" fmla="*/ 996086 w 1716176"/>
                <a:gd name="connsiteY109" fmla="*/ 982980 h 3298244"/>
                <a:gd name="connsiteX110" fmla="*/ 984656 w 1716176"/>
                <a:gd name="connsiteY110" fmla="*/ 1019175 h 3298244"/>
                <a:gd name="connsiteX111" fmla="*/ 965606 w 1716176"/>
                <a:gd name="connsiteY111" fmla="*/ 1059180 h 3298244"/>
                <a:gd name="connsiteX112" fmla="*/ 950366 w 1716176"/>
                <a:gd name="connsiteY112" fmla="*/ 1104900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3206 w 1716176"/>
                <a:gd name="connsiteY125" fmla="*/ 1729740 h 3298244"/>
                <a:gd name="connsiteX126" fmla="*/ 805586 w 1716176"/>
                <a:gd name="connsiteY126" fmla="*/ 1760220 h 3298244"/>
                <a:gd name="connsiteX127" fmla="*/ 794156 w 1716176"/>
                <a:gd name="connsiteY127" fmla="*/ 193548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98856 w 1716176"/>
                <a:gd name="connsiteY1" fmla="*/ 3219450 h 3298244"/>
                <a:gd name="connsiteX2" fmla="*/ 295046 w 1716176"/>
                <a:gd name="connsiteY2" fmla="*/ 3173730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7021 w 1716176"/>
                <a:gd name="connsiteY56" fmla="*/ 29908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88466 w 1716176"/>
                <a:gd name="connsiteY64" fmla="*/ 106680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53340 h 3298244"/>
                <a:gd name="connsiteX70" fmla="*/ 1156106 w 1716176"/>
                <a:gd name="connsiteY70" fmla="*/ 38100 h 3298244"/>
                <a:gd name="connsiteX71" fmla="*/ 1178966 w 1716176"/>
                <a:gd name="connsiteY71" fmla="*/ 15240 h 3298244"/>
                <a:gd name="connsiteX72" fmla="*/ 1262786 w 1716176"/>
                <a:gd name="connsiteY72" fmla="*/ 0 h 3298244"/>
                <a:gd name="connsiteX73" fmla="*/ 1361846 w 1716176"/>
                <a:gd name="connsiteY73" fmla="*/ 762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8051 w 1716176"/>
                <a:gd name="connsiteY77" fmla="*/ 62865 h 3298244"/>
                <a:gd name="connsiteX78" fmla="*/ 1518056 w 1716176"/>
                <a:gd name="connsiteY78" fmla="*/ 91440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9966 w 1716176"/>
                <a:gd name="connsiteY96" fmla="*/ 76771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7066 w 1716176"/>
                <a:gd name="connsiteY101" fmla="*/ 762000 h 3298244"/>
                <a:gd name="connsiteX102" fmla="*/ 1194206 w 1716176"/>
                <a:gd name="connsiteY102" fmla="*/ 784860 h 3298244"/>
                <a:gd name="connsiteX103" fmla="*/ 1165631 w 1716176"/>
                <a:gd name="connsiteY103" fmla="*/ 805815 h 3298244"/>
                <a:gd name="connsiteX104" fmla="*/ 1123721 w 1716176"/>
                <a:gd name="connsiteY104" fmla="*/ 836295 h 3298244"/>
                <a:gd name="connsiteX105" fmla="*/ 1102766 w 1716176"/>
                <a:gd name="connsiteY105" fmla="*/ 853440 h 3298244"/>
                <a:gd name="connsiteX106" fmla="*/ 1081811 w 1716176"/>
                <a:gd name="connsiteY106" fmla="*/ 882015 h 3298244"/>
                <a:gd name="connsiteX107" fmla="*/ 1049426 w 1716176"/>
                <a:gd name="connsiteY107" fmla="*/ 914400 h 3298244"/>
                <a:gd name="connsiteX108" fmla="*/ 1020851 w 1716176"/>
                <a:gd name="connsiteY108" fmla="*/ 946785 h 3298244"/>
                <a:gd name="connsiteX109" fmla="*/ 996086 w 1716176"/>
                <a:gd name="connsiteY109" fmla="*/ 982980 h 3298244"/>
                <a:gd name="connsiteX110" fmla="*/ 984656 w 1716176"/>
                <a:gd name="connsiteY110" fmla="*/ 1019175 h 3298244"/>
                <a:gd name="connsiteX111" fmla="*/ 965606 w 1716176"/>
                <a:gd name="connsiteY111" fmla="*/ 1059180 h 3298244"/>
                <a:gd name="connsiteX112" fmla="*/ 950366 w 1716176"/>
                <a:gd name="connsiteY112" fmla="*/ 1104900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3206 w 1716176"/>
                <a:gd name="connsiteY125" fmla="*/ 1729740 h 3298244"/>
                <a:gd name="connsiteX126" fmla="*/ 805586 w 1716176"/>
                <a:gd name="connsiteY126" fmla="*/ 1760220 h 3298244"/>
                <a:gd name="connsiteX127" fmla="*/ 794156 w 1716176"/>
                <a:gd name="connsiteY127" fmla="*/ 193548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98856 w 1716176"/>
                <a:gd name="connsiteY1" fmla="*/ 3219450 h 3298244"/>
                <a:gd name="connsiteX2" fmla="*/ 295046 w 1716176"/>
                <a:gd name="connsiteY2" fmla="*/ 3173730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7021 w 1716176"/>
                <a:gd name="connsiteY56" fmla="*/ 29908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88466 w 1716176"/>
                <a:gd name="connsiteY64" fmla="*/ 106680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53340 h 3298244"/>
                <a:gd name="connsiteX70" fmla="*/ 1156106 w 1716176"/>
                <a:gd name="connsiteY70" fmla="*/ 38100 h 3298244"/>
                <a:gd name="connsiteX71" fmla="*/ 1178966 w 1716176"/>
                <a:gd name="connsiteY71" fmla="*/ 15240 h 3298244"/>
                <a:gd name="connsiteX72" fmla="*/ 1262786 w 1716176"/>
                <a:gd name="connsiteY72" fmla="*/ 0 h 3298244"/>
                <a:gd name="connsiteX73" fmla="*/ 1361846 w 1716176"/>
                <a:gd name="connsiteY73" fmla="*/ 762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18056 w 1716176"/>
                <a:gd name="connsiteY78" fmla="*/ 91440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9966 w 1716176"/>
                <a:gd name="connsiteY96" fmla="*/ 76771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7066 w 1716176"/>
                <a:gd name="connsiteY101" fmla="*/ 762000 h 3298244"/>
                <a:gd name="connsiteX102" fmla="*/ 1194206 w 1716176"/>
                <a:gd name="connsiteY102" fmla="*/ 784860 h 3298244"/>
                <a:gd name="connsiteX103" fmla="*/ 1165631 w 1716176"/>
                <a:gd name="connsiteY103" fmla="*/ 805815 h 3298244"/>
                <a:gd name="connsiteX104" fmla="*/ 1123721 w 1716176"/>
                <a:gd name="connsiteY104" fmla="*/ 836295 h 3298244"/>
                <a:gd name="connsiteX105" fmla="*/ 1102766 w 1716176"/>
                <a:gd name="connsiteY105" fmla="*/ 853440 h 3298244"/>
                <a:gd name="connsiteX106" fmla="*/ 1081811 w 1716176"/>
                <a:gd name="connsiteY106" fmla="*/ 882015 h 3298244"/>
                <a:gd name="connsiteX107" fmla="*/ 1049426 w 1716176"/>
                <a:gd name="connsiteY107" fmla="*/ 914400 h 3298244"/>
                <a:gd name="connsiteX108" fmla="*/ 1020851 w 1716176"/>
                <a:gd name="connsiteY108" fmla="*/ 946785 h 3298244"/>
                <a:gd name="connsiteX109" fmla="*/ 996086 w 1716176"/>
                <a:gd name="connsiteY109" fmla="*/ 982980 h 3298244"/>
                <a:gd name="connsiteX110" fmla="*/ 984656 w 1716176"/>
                <a:gd name="connsiteY110" fmla="*/ 1019175 h 3298244"/>
                <a:gd name="connsiteX111" fmla="*/ 965606 w 1716176"/>
                <a:gd name="connsiteY111" fmla="*/ 1059180 h 3298244"/>
                <a:gd name="connsiteX112" fmla="*/ 950366 w 1716176"/>
                <a:gd name="connsiteY112" fmla="*/ 1104900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3206 w 1716176"/>
                <a:gd name="connsiteY125" fmla="*/ 1729740 h 3298244"/>
                <a:gd name="connsiteX126" fmla="*/ 805586 w 1716176"/>
                <a:gd name="connsiteY126" fmla="*/ 1760220 h 3298244"/>
                <a:gd name="connsiteX127" fmla="*/ 794156 w 1716176"/>
                <a:gd name="connsiteY127" fmla="*/ 193548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98856 w 1716176"/>
                <a:gd name="connsiteY1" fmla="*/ 3219450 h 3298244"/>
                <a:gd name="connsiteX2" fmla="*/ 295046 w 1716176"/>
                <a:gd name="connsiteY2" fmla="*/ 3173730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7021 w 1716176"/>
                <a:gd name="connsiteY56" fmla="*/ 29908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88466 w 1716176"/>
                <a:gd name="connsiteY64" fmla="*/ 106680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53340 h 3298244"/>
                <a:gd name="connsiteX70" fmla="*/ 1156106 w 1716176"/>
                <a:gd name="connsiteY70" fmla="*/ 38100 h 3298244"/>
                <a:gd name="connsiteX71" fmla="*/ 1178966 w 1716176"/>
                <a:gd name="connsiteY71" fmla="*/ 15240 h 3298244"/>
                <a:gd name="connsiteX72" fmla="*/ 1262786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18056 w 1716176"/>
                <a:gd name="connsiteY78" fmla="*/ 91440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9966 w 1716176"/>
                <a:gd name="connsiteY96" fmla="*/ 76771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7066 w 1716176"/>
                <a:gd name="connsiteY101" fmla="*/ 762000 h 3298244"/>
                <a:gd name="connsiteX102" fmla="*/ 1194206 w 1716176"/>
                <a:gd name="connsiteY102" fmla="*/ 784860 h 3298244"/>
                <a:gd name="connsiteX103" fmla="*/ 1165631 w 1716176"/>
                <a:gd name="connsiteY103" fmla="*/ 805815 h 3298244"/>
                <a:gd name="connsiteX104" fmla="*/ 1123721 w 1716176"/>
                <a:gd name="connsiteY104" fmla="*/ 836295 h 3298244"/>
                <a:gd name="connsiteX105" fmla="*/ 1102766 w 1716176"/>
                <a:gd name="connsiteY105" fmla="*/ 853440 h 3298244"/>
                <a:gd name="connsiteX106" fmla="*/ 1081811 w 1716176"/>
                <a:gd name="connsiteY106" fmla="*/ 882015 h 3298244"/>
                <a:gd name="connsiteX107" fmla="*/ 1049426 w 1716176"/>
                <a:gd name="connsiteY107" fmla="*/ 914400 h 3298244"/>
                <a:gd name="connsiteX108" fmla="*/ 1020851 w 1716176"/>
                <a:gd name="connsiteY108" fmla="*/ 946785 h 3298244"/>
                <a:gd name="connsiteX109" fmla="*/ 996086 w 1716176"/>
                <a:gd name="connsiteY109" fmla="*/ 982980 h 3298244"/>
                <a:gd name="connsiteX110" fmla="*/ 984656 w 1716176"/>
                <a:gd name="connsiteY110" fmla="*/ 1019175 h 3298244"/>
                <a:gd name="connsiteX111" fmla="*/ 965606 w 1716176"/>
                <a:gd name="connsiteY111" fmla="*/ 1059180 h 3298244"/>
                <a:gd name="connsiteX112" fmla="*/ 950366 w 1716176"/>
                <a:gd name="connsiteY112" fmla="*/ 1104900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3206 w 1716176"/>
                <a:gd name="connsiteY125" fmla="*/ 1729740 h 3298244"/>
                <a:gd name="connsiteX126" fmla="*/ 805586 w 1716176"/>
                <a:gd name="connsiteY126" fmla="*/ 1760220 h 3298244"/>
                <a:gd name="connsiteX127" fmla="*/ 794156 w 1716176"/>
                <a:gd name="connsiteY127" fmla="*/ 193548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98856 w 1716176"/>
                <a:gd name="connsiteY1" fmla="*/ 3219450 h 3298244"/>
                <a:gd name="connsiteX2" fmla="*/ 295046 w 1716176"/>
                <a:gd name="connsiteY2" fmla="*/ 3173730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7021 w 1716176"/>
                <a:gd name="connsiteY56" fmla="*/ 29908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88466 w 1716176"/>
                <a:gd name="connsiteY64" fmla="*/ 106680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53340 h 3298244"/>
                <a:gd name="connsiteX70" fmla="*/ 1156106 w 1716176"/>
                <a:gd name="connsiteY70" fmla="*/ 38100 h 3298244"/>
                <a:gd name="connsiteX71" fmla="*/ 1178966 w 1716176"/>
                <a:gd name="connsiteY71" fmla="*/ 15240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18056 w 1716176"/>
                <a:gd name="connsiteY78" fmla="*/ 91440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9966 w 1716176"/>
                <a:gd name="connsiteY96" fmla="*/ 76771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7066 w 1716176"/>
                <a:gd name="connsiteY101" fmla="*/ 762000 h 3298244"/>
                <a:gd name="connsiteX102" fmla="*/ 1194206 w 1716176"/>
                <a:gd name="connsiteY102" fmla="*/ 784860 h 3298244"/>
                <a:gd name="connsiteX103" fmla="*/ 1165631 w 1716176"/>
                <a:gd name="connsiteY103" fmla="*/ 805815 h 3298244"/>
                <a:gd name="connsiteX104" fmla="*/ 1123721 w 1716176"/>
                <a:gd name="connsiteY104" fmla="*/ 836295 h 3298244"/>
                <a:gd name="connsiteX105" fmla="*/ 1102766 w 1716176"/>
                <a:gd name="connsiteY105" fmla="*/ 853440 h 3298244"/>
                <a:gd name="connsiteX106" fmla="*/ 1081811 w 1716176"/>
                <a:gd name="connsiteY106" fmla="*/ 882015 h 3298244"/>
                <a:gd name="connsiteX107" fmla="*/ 1049426 w 1716176"/>
                <a:gd name="connsiteY107" fmla="*/ 914400 h 3298244"/>
                <a:gd name="connsiteX108" fmla="*/ 1020851 w 1716176"/>
                <a:gd name="connsiteY108" fmla="*/ 946785 h 3298244"/>
                <a:gd name="connsiteX109" fmla="*/ 996086 w 1716176"/>
                <a:gd name="connsiteY109" fmla="*/ 982980 h 3298244"/>
                <a:gd name="connsiteX110" fmla="*/ 984656 w 1716176"/>
                <a:gd name="connsiteY110" fmla="*/ 1019175 h 3298244"/>
                <a:gd name="connsiteX111" fmla="*/ 965606 w 1716176"/>
                <a:gd name="connsiteY111" fmla="*/ 1059180 h 3298244"/>
                <a:gd name="connsiteX112" fmla="*/ 950366 w 1716176"/>
                <a:gd name="connsiteY112" fmla="*/ 1104900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3206 w 1716176"/>
                <a:gd name="connsiteY125" fmla="*/ 1729740 h 3298244"/>
                <a:gd name="connsiteX126" fmla="*/ 805586 w 1716176"/>
                <a:gd name="connsiteY126" fmla="*/ 1760220 h 3298244"/>
                <a:gd name="connsiteX127" fmla="*/ 794156 w 1716176"/>
                <a:gd name="connsiteY127" fmla="*/ 193548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98856 w 1716176"/>
                <a:gd name="connsiteY1" fmla="*/ 3219450 h 3298244"/>
                <a:gd name="connsiteX2" fmla="*/ 295046 w 1716176"/>
                <a:gd name="connsiteY2" fmla="*/ 3173730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7021 w 1716176"/>
                <a:gd name="connsiteY56" fmla="*/ 29908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88466 w 1716176"/>
                <a:gd name="connsiteY64" fmla="*/ 106680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53340 h 3298244"/>
                <a:gd name="connsiteX70" fmla="*/ 1156106 w 1716176"/>
                <a:gd name="connsiteY70" fmla="*/ 38100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18056 w 1716176"/>
                <a:gd name="connsiteY78" fmla="*/ 91440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9966 w 1716176"/>
                <a:gd name="connsiteY96" fmla="*/ 76771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7066 w 1716176"/>
                <a:gd name="connsiteY101" fmla="*/ 762000 h 3298244"/>
                <a:gd name="connsiteX102" fmla="*/ 1194206 w 1716176"/>
                <a:gd name="connsiteY102" fmla="*/ 784860 h 3298244"/>
                <a:gd name="connsiteX103" fmla="*/ 1165631 w 1716176"/>
                <a:gd name="connsiteY103" fmla="*/ 805815 h 3298244"/>
                <a:gd name="connsiteX104" fmla="*/ 1123721 w 1716176"/>
                <a:gd name="connsiteY104" fmla="*/ 836295 h 3298244"/>
                <a:gd name="connsiteX105" fmla="*/ 1102766 w 1716176"/>
                <a:gd name="connsiteY105" fmla="*/ 853440 h 3298244"/>
                <a:gd name="connsiteX106" fmla="*/ 1081811 w 1716176"/>
                <a:gd name="connsiteY106" fmla="*/ 882015 h 3298244"/>
                <a:gd name="connsiteX107" fmla="*/ 1049426 w 1716176"/>
                <a:gd name="connsiteY107" fmla="*/ 914400 h 3298244"/>
                <a:gd name="connsiteX108" fmla="*/ 1020851 w 1716176"/>
                <a:gd name="connsiteY108" fmla="*/ 946785 h 3298244"/>
                <a:gd name="connsiteX109" fmla="*/ 996086 w 1716176"/>
                <a:gd name="connsiteY109" fmla="*/ 982980 h 3298244"/>
                <a:gd name="connsiteX110" fmla="*/ 984656 w 1716176"/>
                <a:gd name="connsiteY110" fmla="*/ 1019175 h 3298244"/>
                <a:gd name="connsiteX111" fmla="*/ 965606 w 1716176"/>
                <a:gd name="connsiteY111" fmla="*/ 1059180 h 3298244"/>
                <a:gd name="connsiteX112" fmla="*/ 950366 w 1716176"/>
                <a:gd name="connsiteY112" fmla="*/ 1104900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3206 w 1716176"/>
                <a:gd name="connsiteY125" fmla="*/ 1729740 h 3298244"/>
                <a:gd name="connsiteX126" fmla="*/ 805586 w 1716176"/>
                <a:gd name="connsiteY126" fmla="*/ 1760220 h 3298244"/>
                <a:gd name="connsiteX127" fmla="*/ 794156 w 1716176"/>
                <a:gd name="connsiteY127" fmla="*/ 193548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98856 w 1716176"/>
                <a:gd name="connsiteY1" fmla="*/ 3219450 h 3298244"/>
                <a:gd name="connsiteX2" fmla="*/ 295046 w 1716176"/>
                <a:gd name="connsiteY2" fmla="*/ 3173730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7021 w 1716176"/>
                <a:gd name="connsiteY56" fmla="*/ 29908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88466 w 1716176"/>
                <a:gd name="connsiteY64" fmla="*/ 106680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53340 h 3298244"/>
                <a:gd name="connsiteX70" fmla="*/ 1161821 w 1716176"/>
                <a:gd name="connsiteY70" fmla="*/ 26670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18056 w 1716176"/>
                <a:gd name="connsiteY78" fmla="*/ 91440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9966 w 1716176"/>
                <a:gd name="connsiteY96" fmla="*/ 76771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7066 w 1716176"/>
                <a:gd name="connsiteY101" fmla="*/ 762000 h 3298244"/>
                <a:gd name="connsiteX102" fmla="*/ 1194206 w 1716176"/>
                <a:gd name="connsiteY102" fmla="*/ 784860 h 3298244"/>
                <a:gd name="connsiteX103" fmla="*/ 1165631 w 1716176"/>
                <a:gd name="connsiteY103" fmla="*/ 805815 h 3298244"/>
                <a:gd name="connsiteX104" fmla="*/ 1123721 w 1716176"/>
                <a:gd name="connsiteY104" fmla="*/ 836295 h 3298244"/>
                <a:gd name="connsiteX105" fmla="*/ 1102766 w 1716176"/>
                <a:gd name="connsiteY105" fmla="*/ 853440 h 3298244"/>
                <a:gd name="connsiteX106" fmla="*/ 1081811 w 1716176"/>
                <a:gd name="connsiteY106" fmla="*/ 882015 h 3298244"/>
                <a:gd name="connsiteX107" fmla="*/ 1049426 w 1716176"/>
                <a:gd name="connsiteY107" fmla="*/ 914400 h 3298244"/>
                <a:gd name="connsiteX108" fmla="*/ 1020851 w 1716176"/>
                <a:gd name="connsiteY108" fmla="*/ 946785 h 3298244"/>
                <a:gd name="connsiteX109" fmla="*/ 996086 w 1716176"/>
                <a:gd name="connsiteY109" fmla="*/ 982980 h 3298244"/>
                <a:gd name="connsiteX110" fmla="*/ 984656 w 1716176"/>
                <a:gd name="connsiteY110" fmla="*/ 1019175 h 3298244"/>
                <a:gd name="connsiteX111" fmla="*/ 965606 w 1716176"/>
                <a:gd name="connsiteY111" fmla="*/ 1059180 h 3298244"/>
                <a:gd name="connsiteX112" fmla="*/ 950366 w 1716176"/>
                <a:gd name="connsiteY112" fmla="*/ 1104900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3206 w 1716176"/>
                <a:gd name="connsiteY125" fmla="*/ 1729740 h 3298244"/>
                <a:gd name="connsiteX126" fmla="*/ 805586 w 1716176"/>
                <a:gd name="connsiteY126" fmla="*/ 1760220 h 3298244"/>
                <a:gd name="connsiteX127" fmla="*/ 794156 w 1716176"/>
                <a:gd name="connsiteY127" fmla="*/ 193548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98856 w 1716176"/>
                <a:gd name="connsiteY1" fmla="*/ 3219450 h 3298244"/>
                <a:gd name="connsiteX2" fmla="*/ 295046 w 1716176"/>
                <a:gd name="connsiteY2" fmla="*/ 3173730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7021 w 1716176"/>
                <a:gd name="connsiteY56" fmla="*/ 29908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88466 w 1716176"/>
                <a:gd name="connsiteY64" fmla="*/ 106680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61821 w 1716176"/>
                <a:gd name="connsiteY70" fmla="*/ 26670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18056 w 1716176"/>
                <a:gd name="connsiteY78" fmla="*/ 91440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9966 w 1716176"/>
                <a:gd name="connsiteY96" fmla="*/ 76771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7066 w 1716176"/>
                <a:gd name="connsiteY101" fmla="*/ 762000 h 3298244"/>
                <a:gd name="connsiteX102" fmla="*/ 1194206 w 1716176"/>
                <a:gd name="connsiteY102" fmla="*/ 784860 h 3298244"/>
                <a:gd name="connsiteX103" fmla="*/ 1165631 w 1716176"/>
                <a:gd name="connsiteY103" fmla="*/ 805815 h 3298244"/>
                <a:gd name="connsiteX104" fmla="*/ 1123721 w 1716176"/>
                <a:gd name="connsiteY104" fmla="*/ 836295 h 3298244"/>
                <a:gd name="connsiteX105" fmla="*/ 1102766 w 1716176"/>
                <a:gd name="connsiteY105" fmla="*/ 853440 h 3298244"/>
                <a:gd name="connsiteX106" fmla="*/ 1081811 w 1716176"/>
                <a:gd name="connsiteY106" fmla="*/ 882015 h 3298244"/>
                <a:gd name="connsiteX107" fmla="*/ 1049426 w 1716176"/>
                <a:gd name="connsiteY107" fmla="*/ 914400 h 3298244"/>
                <a:gd name="connsiteX108" fmla="*/ 1020851 w 1716176"/>
                <a:gd name="connsiteY108" fmla="*/ 946785 h 3298244"/>
                <a:gd name="connsiteX109" fmla="*/ 996086 w 1716176"/>
                <a:gd name="connsiteY109" fmla="*/ 982980 h 3298244"/>
                <a:gd name="connsiteX110" fmla="*/ 984656 w 1716176"/>
                <a:gd name="connsiteY110" fmla="*/ 1019175 h 3298244"/>
                <a:gd name="connsiteX111" fmla="*/ 965606 w 1716176"/>
                <a:gd name="connsiteY111" fmla="*/ 1059180 h 3298244"/>
                <a:gd name="connsiteX112" fmla="*/ 950366 w 1716176"/>
                <a:gd name="connsiteY112" fmla="*/ 1104900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3206 w 1716176"/>
                <a:gd name="connsiteY125" fmla="*/ 1729740 h 3298244"/>
                <a:gd name="connsiteX126" fmla="*/ 805586 w 1716176"/>
                <a:gd name="connsiteY126" fmla="*/ 1760220 h 3298244"/>
                <a:gd name="connsiteX127" fmla="*/ 794156 w 1716176"/>
                <a:gd name="connsiteY127" fmla="*/ 193548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98856 w 1716176"/>
                <a:gd name="connsiteY1" fmla="*/ 3219450 h 3298244"/>
                <a:gd name="connsiteX2" fmla="*/ 295046 w 1716176"/>
                <a:gd name="connsiteY2" fmla="*/ 3173730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7021 w 1716176"/>
                <a:gd name="connsiteY56" fmla="*/ 29908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88466 w 1716176"/>
                <a:gd name="connsiteY64" fmla="*/ 106680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18056 w 1716176"/>
                <a:gd name="connsiteY78" fmla="*/ 91440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9966 w 1716176"/>
                <a:gd name="connsiteY96" fmla="*/ 76771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7066 w 1716176"/>
                <a:gd name="connsiteY101" fmla="*/ 762000 h 3298244"/>
                <a:gd name="connsiteX102" fmla="*/ 1194206 w 1716176"/>
                <a:gd name="connsiteY102" fmla="*/ 784860 h 3298244"/>
                <a:gd name="connsiteX103" fmla="*/ 1165631 w 1716176"/>
                <a:gd name="connsiteY103" fmla="*/ 805815 h 3298244"/>
                <a:gd name="connsiteX104" fmla="*/ 1123721 w 1716176"/>
                <a:gd name="connsiteY104" fmla="*/ 836295 h 3298244"/>
                <a:gd name="connsiteX105" fmla="*/ 1102766 w 1716176"/>
                <a:gd name="connsiteY105" fmla="*/ 853440 h 3298244"/>
                <a:gd name="connsiteX106" fmla="*/ 1081811 w 1716176"/>
                <a:gd name="connsiteY106" fmla="*/ 882015 h 3298244"/>
                <a:gd name="connsiteX107" fmla="*/ 1049426 w 1716176"/>
                <a:gd name="connsiteY107" fmla="*/ 914400 h 3298244"/>
                <a:gd name="connsiteX108" fmla="*/ 1020851 w 1716176"/>
                <a:gd name="connsiteY108" fmla="*/ 946785 h 3298244"/>
                <a:gd name="connsiteX109" fmla="*/ 996086 w 1716176"/>
                <a:gd name="connsiteY109" fmla="*/ 982980 h 3298244"/>
                <a:gd name="connsiteX110" fmla="*/ 984656 w 1716176"/>
                <a:gd name="connsiteY110" fmla="*/ 1019175 h 3298244"/>
                <a:gd name="connsiteX111" fmla="*/ 965606 w 1716176"/>
                <a:gd name="connsiteY111" fmla="*/ 1059180 h 3298244"/>
                <a:gd name="connsiteX112" fmla="*/ 950366 w 1716176"/>
                <a:gd name="connsiteY112" fmla="*/ 1104900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3206 w 1716176"/>
                <a:gd name="connsiteY125" fmla="*/ 1729740 h 3298244"/>
                <a:gd name="connsiteX126" fmla="*/ 805586 w 1716176"/>
                <a:gd name="connsiteY126" fmla="*/ 1760220 h 3298244"/>
                <a:gd name="connsiteX127" fmla="*/ 794156 w 1716176"/>
                <a:gd name="connsiteY127" fmla="*/ 193548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98856 w 1716176"/>
                <a:gd name="connsiteY1" fmla="*/ 3219450 h 3298244"/>
                <a:gd name="connsiteX2" fmla="*/ 295046 w 1716176"/>
                <a:gd name="connsiteY2" fmla="*/ 3173730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7021 w 1716176"/>
                <a:gd name="connsiteY56" fmla="*/ 29908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18056 w 1716176"/>
                <a:gd name="connsiteY78" fmla="*/ 91440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9966 w 1716176"/>
                <a:gd name="connsiteY96" fmla="*/ 76771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7066 w 1716176"/>
                <a:gd name="connsiteY101" fmla="*/ 762000 h 3298244"/>
                <a:gd name="connsiteX102" fmla="*/ 1194206 w 1716176"/>
                <a:gd name="connsiteY102" fmla="*/ 784860 h 3298244"/>
                <a:gd name="connsiteX103" fmla="*/ 1165631 w 1716176"/>
                <a:gd name="connsiteY103" fmla="*/ 805815 h 3298244"/>
                <a:gd name="connsiteX104" fmla="*/ 1123721 w 1716176"/>
                <a:gd name="connsiteY104" fmla="*/ 836295 h 3298244"/>
                <a:gd name="connsiteX105" fmla="*/ 1102766 w 1716176"/>
                <a:gd name="connsiteY105" fmla="*/ 853440 h 3298244"/>
                <a:gd name="connsiteX106" fmla="*/ 1081811 w 1716176"/>
                <a:gd name="connsiteY106" fmla="*/ 882015 h 3298244"/>
                <a:gd name="connsiteX107" fmla="*/ 1049426 w 1716176"/>
                <a:gd name="connsiteY107" fmla="*/ 914400 h 3298244"/>
                <a:gd name="connsiteX108" fmla="*/ 1020851 w 1716176"/>
                <a:gd name="connsiteY108" fmla="*/ 946785 h 3298244"/>
                <a:gd name="connsiteX109" fmla="*/ 996086 w 1716176"/>
                <a:gd name="connsiteY109" fmla="*/ 982980 h 3298244"/>
                <a:gd name="connsiteX110" fmla="*/ 984656 w 1716176"/>
                <a:gd name="connsiteY110" fmla="*/ 1019175 h 3298244"/>
                <a:gd name="connsiteX111" fmla="*/ 965606 w 1716176"/>
                <a:gd name="connsiteY111" fmla="*/ 1059180 h 3298244"/>
                <a:gd name="connsiteX112" fmla="*/ 950366 w 1716176"/>
                <a:gd name="connsiteY112" fmla="*/ 1104900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3206 w 1716176"/>
                <a:gd name="connsiteY125" fmla="*/ 1729740 h 3298244"/>
                <a:gd name="connsiteX126" fmla="*/ 805586 w 1716176"/>
                <a:gd name="connsiteY126" fmla="*/ 1760220 h 3298244"/>
                <a:gd name="connsiteX127" fmla="*/ 794156 w 1716176"/>
                <a:gd name="connsiteY127" fmla="*/ 193548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98856 w 1716176"/>
                <a:gd name="connsiteY1" fmla="*/ 3219450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7021 w 1716176"/>
                <a:gd name="connsiteY56" fmla="*/ 29908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18056 w 1716176"/>
                <a:gd name="connsiteY78" fmla="*/ 91440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9966 w 1716176"/>
                <a:gd name="connsiteY96" fmla="*/ 76771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7066 w 1716176"/>
                <a:gd name="connsiteY101" fmla="*/ 762000 h 3298244"/>
                <a:gd name="connsiteX102" fmla="*/ 1194206 w 1716176"/>
                <a:gd name="connsiteY102" fmla="*/ 784860 h 3298244"/>
                <a:gd name="connsiteX103" fmla="*/ 1165631 w 1716176"/>
                <a:gd name="connsiteY103" fmla="*/ 805815 h 3298244"/>
                <a:gd name="connsiteX104" fmla="*/ 1123721 w 1716176"/>
                <a:gd name="connsiteY104" fmla="*/ 836295 h 3298244"/>
                <a:gd name="connsiteX105" fmla="*/ 1102766 w 1716176"/>
                <a:gd name="connsiteY105" fmla="*/ 853440 h 3298244"/>
                <a:gd name="connsiteX106" fmla="*/ 1081811 w 1716176"/>
                <a:gd name="connsiteY106" fmla="*/ 882015 h 3298244"/>
                <a:gd name="connsiteX107" fmla="*/ 1049426 w 1716176"/>
                <a:gd name="connsiteY107" fmla="*/ 914400 h 3298244"/>
                <a:gd name="connsiteX108" fmla="*/ 1020851 w 1716176"/>
                <a:gd name="connsiteY108" fmla="*/ 946785 h 3298244"/>
                <a:gd name="connsiteX109" fmla="*/ 996086 w 1716176"/>
                <a:gd name="connsiteY109" fmla="*/ 982980 h 3298244"/>
                <a:gd name="connsiteX110" fmla="*/ 984656 w 1716176"/>
                <a:gd name="connsiteY110" fmla="*/ 1019175 h 3298244"/>
                <a:gd name="connsiteX111" fmla="*/ 965606 w 1716176"/>
                <a:gd name="connsiteY111" fmla="*/ 1059180 h 3298244"/>
                <a:gd name="connsiteX112" fmla="*/ 950366 w 1716176"/>
                <a:gd name="connsiteY112" fmla="*/ 1104900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3206 w 1716176"/>
                <a:gd name="connsiteY125" fmla="*/ 1729740 h 3298244"/>
                <a:gd name="connsiteX126" fmla="*/ 805586 w 1716176"/>
                <a:gd name="connsiteY126" fmla="*/ 1760220 h 3298244"/>
                <a:gd name="connsiteX127" fmla="*/ 794156 w 1716176"/>
                <a:gd name="connsiteY127" fmla="*/ 193548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7021 w 1716176"/>
                <a:gd name="connsiteY56" fmla="*/ 29908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18056 w 1716176"/>
                <a:gd name="connsiteY78" fmla="*/ 91440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9966 w 1716176"/>
                <a:gd name="connsiteY96" fmla="*/ 76771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7066 w 1716176"/>
                <a:gd name="connsiteY101" fmla="*/ 762000 h 3298244"/>
                <a:gd name="connsiteX102" fmla="*/ 1194206 w 1716176"/>
                <a:gd name="connsiteY102" fmla="*/ 784860 h 3298244"/>
                <a:gd name="connsiteX103" fmla="*/ 1165631 w 1716176"/>
                <a:gd name="connsiteY103" fmla="*/ 805815 h 3298244"/>
                <a:gd name="connsiteX104" fmla="*/ 1123721 w 1716176"/>
                <a:gd name="connsiteY104" fmla="*/ 836295 h 3298244"/>
                <a:gd name="connsiteX105" fmla="*/ 1102766 w 1716176"/>
                <a:gd name="connsiteY105" fmla="*/ 853440 h 3298244"/>
                <a:gd name="connsiteX106" fmla="*/ 1081811 w 1716176"/>
                <a:gd name="connsiteY106" fmla="*/ 882015 h 3298244"/>
                <a:gd name="connsiteX107" fmla="*/ 1049426 w 1716176"/>
                <a:gd name="connsiteY107" fmla="*/ 914400 h 3298244"/>
                <a:gd name="connsiteX108" fmla="*/ 1020851 w 1716176"/>
                <a:gd name="connsiteY108" fmla="*/ 946785 h 3298244"/>
                <a:gd name="connsiteX109" fmla="*/ 996086 w 1716176"/>
                <a:gd name="connsiteY109" fmla="*/ 982980 h 3298244"/>
                <a:gd name="connsiteX110" fmla="*/ 984656 w 1716176"/>
                <a:gd name="connsiteY110" fmla="*/ 1019175 h 3298244"/>
                <a:gd name="connsiteX111" fmla="*/ 965606 w 1716176"/>
                <a:gd name="connsiteY111" fmla="*/ 1059180 h 3298244"/>
                <a:gd name="connsiteX112" fmla="*/ 950366 w 1716176"/>
                <a:gd name="connsiteY112" fmla="*/ 1104900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3206 w 1716176"/>
                <a:gd name="connsiteY125" fmla="*/ 1729740 h 3298244"/>
                <a:gd name="connsiteX126" fmla="*/ 805586 w 1716176"/>
                <a:gd name="connsiteY126" fmla="*/ 1760220 h 3298244"/>
                <a:gd name="connsiteX127" fmla="*/ 794156 w 1716176"/>
                <a:gd name="connsiteY127" fmla="*/ 193548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7021 w 1716176"/>
                <a:gd name="connsiteY56" fmla="*/ 29908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18056 w 1716176"/>
                <a:gd name="connsiteY78" fmla="*/ 91440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9966 w 1716176"/>
                <a:gd name="connsiteY96" fmla="*/ 76771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7066 w 1716176"/>
                <a:gd name="connsiteY101" fmla="*/ 762000 h 3298244"/>
                <a:gd name="connsiteX102" fmla="*/ 1194206 w 1716176"/>
                <a:gd name="connsiteY102" fmla="*/ 784860 h 3298244"/>
                <a:gd name="connsiteX103" fmla="*/ 1165631 w 1716176"/>
                <a:gd name="connsiteY103" fmla="*/ 805815 h 3298244"/>
                <a:gd name="connsiteX104" fmla="*/ 1123721 w 1716176"/>
                <a:gd name="connsiteY104" fmla="*/ 836295 h 3298244"/>
                <a:gd name="connsiteX105" fmla="*/ 1102766 w 1716176"/>
                <a:gd name="connsiteY105" fmla="*/ 853440 h 3298244"/>
                <a:gd name="connsiteX106" fmla="*/ 1081811 w 1716176"/>
                <a:gd name="connsiteY106" fmla="*/ 882015 h 3298244"/>
                <a:gd name="connsiteX107" fmla="*/ 1049426 w 1716176"/>
                <a:gd name="connsiteY107" fmla="*/ 914400 h 3298244"/>
                <a:gd name="connsiteX108" fmla="*/ 1020851 w 1716176"/>
                <a:gd name="connsiteY108" fmla="*/ 946785 h 3298244"/>
                <a:gd name="connsiteX109" fmla="*/ 996086 w 1716176"/>
                <a:gd name="connsiteY109" fmla="*/ 982980 h 3298244"/>
                <a:gd name="connsiteX110" fmla="*/ 984656 w 1716176"/>
                <a:gd name="connsiteY110" fmla="*/ 1019175 h 3298244"/>
                <a:gd name="connsiteX111" fmla="*/ 965606 w 1716176"/>
                <a:gd name="connsiteY111" fmla="*/ 1059180 h 3298244"/>
                <a:gd name="connsiteX112" fmla="*/ 950366 w 1716176"/>
                <a:gd name="connsiteY112" fmla="*/ 1104900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3206 w 1716176"/>
                <a:gd name="connsiteY125" fmla="*/ 1729740 h 3298244"/>
                <a:gd name="connsiteX126" fmla="*/ 801776 w 1716176"/>
                <a:gd name="connsiteY126" fmla="*/ 1826895 h 3298244"/>
                <a:gd name="connsiteX127" fmla="*/ 794156 w 1716176"/>
                <a:gd name="connsiteY127" fmla="*/ 193548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7021 w 1716176"/>
                <a:gd name="connsiteY56" fmla="*/ 29908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18056 w 1716176"/>
                <a:gd name="connsiteY78" fmla="*/ 91440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9966 w 1716176"/>
                <a:gd name="connsiteY96" fmla="*/ 76771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7066 w 1716176"/>
                <a:gd name="connsiteY101" fmla="*/ 762000 h 3298244"/>
                <a:gd name="connsiteX102" fmla="*/ 1194206 w 1716176"/>
                <a:gd name="connsiteY102" fmla="*/ 784860 h 3298244"/>
                <a:gd name="connsiteX103" fmla="*/ 1165631 w 1716176"/>
                <a:gd name="connsiteY103" fmla="*/ 805815 h 3298244"/>
                <a:gd name="connsiteX104" fmla="*/ 1123721 w 1716176"/>
                <a:gd name="connsiteY104" fmla="*/ 836295 h 3298244"/>
                <a:gd name="connsiteX105" fmla="*/ 1102766 w 1716176"/>
                <a:gd name="connsiteY105" fmla="*/ 853440 h 3298244"/>
                <a:gd name="connsiteX106" fmla="*/ 1081811 w 1716176"/>
                <a:gd name="connsiteY106" fmla="*/ 882015 h 3298244"/>
                <a:gd name="connsiteX107" fmla="*/ 1049426 w 1716176"/>
                <a:gd name="connsiteY107" fmla="*/ 914400 h 3298244"/>
                <a:gd name="connsiteX108" fmla="*/ 1020851 w 1716176"/>
                <a:gd name="connsiteY108" fmla="*/ 946785 h 3298244"/>
                <a:gd name="connsiteX109" fmla="*/ 996086 w 1716176"/>
                <a:gd name="connsiteY109" fmla="*/ 982980 h 3298244"/>
                <a:gd name="connsiteX110" fmla="*/ 984656 w 1716176"/>
                <a:gd name="connsiteY110" fmla="*/ 1019175 h 3298244"/>
                <a:gd name="connsiteX111" fmla="*/ 965606 w 1716176"/>
                <a:gd name="connsiteY111" fmla="*/ 1059180 h 3298244"/>
                <a:gd name="connsiteX112" fmla="*/ 950366 w 1716176"/>
                <a:gd name="connsiteY112" fmla="*/ 1104900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4156 w 1716176"/>
                <a:gd name="connsiteY127" fmla="*/ 193548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7021 w 1716176"/>
                <a:gd name="connsiteY56" fmla="*/ 29908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18056 w 1716176"/>
                <a:gd name="connsiteY78" fmla="*/ 91440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9966 w 1716176"/>
                <a:gd name="connsiteY96" fmla="*/ 76771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7066 w 1716176"/>
                <a:gd name="connsiteY101" fmla="*/ 762000 h 3298244"/>
                <a:gd name="connsiteX102" fmla="*/ 1194206 w 1716176"/>
                <a:gd name="connsiteY102" fmla="*/ 784860 h 3298244"/>
                <a:gd name="connsiteX103" fmla="*/ 1165631 w 1716176"/>
                <a:gd name="connsiteY103" fmla="*/ 805815 h 3298244"/>
                <a:gd name="connsiteX104" fmla="*/ 1123721 w 1716176"/>
                <a:gd name="connsiteY104" fmla="*/ 836295 h 3298244"/>
                <a:gd name="connsiteX105" fmla="*/ 1102766 w 1716176"/>
                <a:gd name="connsiteY105" fmla="*/ 853440 h 3298244"/>
                <a:gd name="connsiteX106" fmla="*/ 1081811 w 1716176"/>
                <a:gd name="connsiteY106" fmla="*/ 882015 h 3298244"/>
                <a:gd name="connsiteX107" fmla="*/ 1049426 w 1716176"/>
                <a:gd name="connsiteY107" fmla="*/ 914400 h 3298244"/>
                <a:gd name="connsiteX108" fmla="*/ 1020851 w 1716176"/>
                <a:gd name="connsiteY108" fmla="*/ 946785 h 3298244"/>
                <a:gd name="connsiteX109" fmla="*/ 996086 w 1716176"/>
                <a:gd name="connsiteY109" fmla="*/ 982980 h 3298244"/>
                <a:gd name="connsiteX110" fmla="*/ 984656 w 1716176"/>
                <a:gd name="connsiteY110" fmla="*/ 1019175 h 3298244"/>
                <a:gd name="connsiteX111" fmla="*/ 965606 w 1716176"/>
                <a:gd name="connsiteY111" fmla="*/ 1059180 h 3298244"/>
                <a:gd name="connsiteX112" fmla="*/ 950366 w 1716176"/>
                <a:gd name="connsiteY112" fmla="*/ 1104900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7021 w 1716176"/>
                <a:gd name="connsiteY56" fmla="*/ 29908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18056 w 1716176"/>
                <a:gd name="connsiteY78" fmla="*/ 91440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9966 w 1716176"/>
                <a:gd name="connsiteY96" fmla="*/ 76771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7066 w 1716176"/>
                <a:gd name="connsiteY101" fmla="*/ 762000 h 3298244"/>
                <a:gd name="connsiteX102" fmla="*/ 1194206 w 1716176"/>
                <a:gd name="connsiteY102" fmla="*/ 784860 h 3298244"/>
                <a:gd name="connsiteX103" fmla="*/ 1165631 w 1716176"/>
                <a:gd name="connsiteY103" fmla="*/ 805815 h 3298244"/>
                <a:gd name="connsiteX104" fmla="*/ 1123721 w 1716176"/>
                <a:gd name="connsiteY104" fmla="*/ 836295 h 3298244"/>
                <a:gd name="connsiteX105" fmla="*/ 1102766 w 1716176"/>
                <a:gd name="connsiteY105" fmla="*/ 853440 h 3298244"/>
                <a:gd name="connsiteX106" fmla="*/ 1081811 w 1716176"/>
                <a:gd name="connsiteY106" fmla="*/ 882015 h 3298244"/>
                <a:gd name="connsiteX107" fmla="*/ 1049426 w 1716176"/>
                <a:gd name="connsiteY107" fmla="*/ 914400 h 3298244"/>
                <a:gd name="connsiteX108" fmla="*/ 1020851 w 1716176"/>
                <a:gd name="connsiteY108" fmla="*/ 946785 h 3298244"/>
                <a:gd name="connsiteX109" fmla="*/ 996086 w 1716176"/>
                <a:gd name="connsiteY109" fmla="*/ 98298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7021 w 1716176"/>
                <a:gd name="connsiteY56" fmla="*/ 29908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18056 w 1716176"/>
                <a:gd name="connsiteY78" fmla="*/ 91440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9966 w 1716176"/>
                <a:gd name="connsiteY96" fmla="*/ 76771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7066 w 1716176"/>
                <a:gd name="connsiteY101" fmla="*/ 762000 h 3298244"/>
                <a:gd name="connsiteX102" fmla="*/ 1194206 w 1716176"/>
                <a:gd name="connsiteY102" fmla="*/ 784860 h 3298244"/>
                <a:gd name="connsiteX103" fmla="*/ 1165631 w 1716176"/>
                <a:gd name="connsiteY103" fmla="*/ 805815 h 3298244"/>
                <a:gd name="connsiteX104" fmla="*/ 1123721 w 1716176"/>
                <a:gd name="connsiteY104" fmla="*/ 836295 h 3298244"/>
                <a:gd name="connsiteX105" fmla="*/ 1102766 w 1716176"/>
                <a:gd name="connsiteY105" fmla="*/ 853440 h 3298244"/>
                <a:gd name="connsiteX106" fmla="*/ 1068476 w 1716176"/>
                <a:gd name="connsiteY106" fmla="*/ 878205 h 3298244"/>
                <a:gd name="connsiteX107" fmla="*/ 1049426 w 1716176"/>
                <a:gd name="connsiteY107" fmla="*/ 914400 h 3298244"/>
                <a:gd name="connsiteX108" fmla="*/ 1020851 w 1716176"/>
                <a:gd name="connsiteY108" fmla="*/ 946785 h 3298244"/>
                <a:gd name="connsiteX109" fmla="*/ 996086 w 1716176"/>
                <a:gd name="connsiteY109" fmla="*/ 98298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7021 w 1716176"/>
                <a:gd name="connsiteY56" fmla="*/ 29908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18056 w 1716176"/>
                <a:gd name="connsiteY78" fmla="*/ 91440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9966 w 1716176"/>
                <a:gd name="connsiteY96" fmla="*/ 76771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7066 w 1716176"/>
                <a:gd name="connsiteY101" fmla="*/ 762000 h 3298244"/>
                <a:gd name="connsiteX102" fmla="*/ 1192301 w 1716176"/>
                <a:gd name="connsiteY102" fmla="*/ 777240 h 3298244"/>
                <a:gd name="connsiteX103" fmla="*/ 1165631 w 1716176"/>
                <a:gd name="connsiteY103" fmla="*/ 805815 h 3298244"/>
                <a:gd name="connsiteX104" fmla="*/ 1123721 w 1716176"/>
                <a:gd name="connsiteY104" fmla="*/ 836295 h 3298244"/>
                <a:gd name="connsiteX105" fmla="*/ 1102766 w 1716176"/>
                <a:gd name="connsiteY105" fmla="*/ 853440 h 3298244"/>
                <a:gd name="connsiteX106" fmla="*/ 1068476 w 1716176"/>
                <a:gd name="connsiteY106" fmla="*/ 878205 h 3298244"/>
                <a:gd name="connsiteX107" fmla="*/ 1049426 w 1716176"/>
                <a:gd name="connsiteY107" fmla="*/ 914400 h 3298244"/>
                <a:gd name="connsiteX108" fmla="*/ 1020851 w 1716176"/>
                <a:gd name="connsiteY108" fmla="*/ 946785 h 3298244"/>
                <a:gd name="connsiteX109" fmla="*/ 996086 w 1716176"/>
                <a:gd name="connsiteY109" fmla="*/ 98298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7021 w 1716176"/>
                <a:gd name="connsiteY56" fmla="*/ 29908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18056 w 1716176"/>
                <a:gd name="connsiteY78" fmla="*/ 91440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9966 w 1716176"/>
                <a:gd name="connsiteY96" fmla="*/ 76771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65631 w 1716176"/>
                <a:gd name="connsiteY103" fmla="*/ 805815 h 3298244"/>
                <a:gd name="connsiteX104" fmla="*/ 1123721 w 1716176"/>
                <a:gd name="connsiteY104" fmla="*/ 836295 h 3298244"/>
                <a:gd name="connsiteX105" fmla="*/ 1102766 w 1716176"/>
                <a:gd name="connsiteY105" fmla="*/ 853440 h 3298244"/>
                <a:gd name="connsiteX106" fmla="*/ 1068476 w 1716176"/>
                <a:gd name="connsiteY106" fmla="*/ 878205 h 3298244"/>
                <a:gd name="connsiteX107" fmla="*/ 1049426 w 1716176"/>
                <a:gd name="connsiteY107" fmla="*/ 914400 h 3298244"/>
                <a:gd name="connsiteX108" fmla="*/ 1020851 w 1716176"/>
                <a:gd name="connsiteY108" fmla="*/ 946785 h 3298244"/>
                <a:gd name="connsiteX109" fmla="*/ 996086 w 1716176"/>
                <a:gd name="connsiteY109" fmla="*/ 98298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7021 w 1716176"/>
                <a:gd name="connsiteY56" fmla="*/ 29908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18056 w 1716176"/>
                <a:gd name="connsiteY78" fmla="*/ 91440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9966 w 1716176"/>
                <a:gd name="connsiteY96" fmla="*/ 76771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58011 w 1716176"/>
                <a:gd name="connsiteY103" fmla="*/ 803910 h 3298244"/>
                <a:gd name="connsiteX104" fmla="*/ 1123721 w 1716176"/>
                <a:gd name="connsiteY104" fmla="*/ 836295 h 3298244"/>
                <a:gd name="connsiteX105" fmla="*/ 1102766 w 1716176"/>
                <a:gd name="connsiteY105" fmla="*/ 853440 h 3298244"/>
                <a:gd name="connsiteX106" fmla="*/ 1068476 w 1716176"/>
                <a:gd name="connsiteY106" fmla="*/ 878205 h 3298244"/>
                <a:gd name="connsiteX107" fmla="*/ 1049426 w 1716176"/>
                <a:gd name="connsiteY107" fmla="*/ 914400 h 3298244"/>
                <a:gd name="connsiteX108" fmla="*/ 1020851 w 1716176"/>
                <a:gd name="connsiteY108" fmla="*/ 946785 h 3298244"/>
                <a:gd name="connsiteX109" fmla="*/ 996086 w 1716176"/>
                <a:gd name="connsiteY109" fmla="*/ 98298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7021 w 1716176"/>
                <a:gd name="connsiteY56" fmla="*/ 29908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18056 w 1716176"/>
                <a:gd name="connsiteY78" fmla="*/ 91440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9966 w 1716176"/>
                <a:gd name="connsiteY96" fmla="*/ 76771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58011 w 1716176"/>
                <a:gd name="connsiteY103" fmla="*/ 803910 h 3298244"/>
                <a:gd name="connsiteX104" fmla="*/ 1123721 w 1716176"/>
                <a:gd name="connsiteY104" fmla="*/ 836295 h 3298244"/>
                <a:gd name="connsiteX105" fmla="*/ 1102766 w 1716176"/>
                <a:gd name="connsiteY105" fmla="*/ 853440 h 3298244"/>
                <a:gd name="connsiteX106" fmla="*/ 1074191 w 1716176"/>
                <a:gd name="connsiteY106" fmla="*/ 880110 h 3298244"/>
                <a:gd name="connsiteX107" fmla="*/ 1049426 w 1716176"/>
                <a:gd name="connsiteY107" fmla="*/ 914400 h 3298244"/>
                <a:gd name="connsiteX108" fmla="*/ 1020851 w 1716176"/>
                <a:gd name="connsiteY108" fmla="*/ 946785 h 3298244"/>
                <a:gd name="connsiteX109" fmla="*/ 996086 w 1716176"/>
                <a:gd name="connsiteY109" fmla="*/ 98298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7021 w 1716176"/>
                <a:gd name="connsiteY56" fmla="*/ 29908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18056 w 1716176"/>
                <a:gd name="connsiteY78" fmla="*/ 91440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9966 w 1716176"/>
                <a:gd name="connsiteY96" fmla="*/ 76771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58011 w 1716176"/>
                <a:gd name="connsiteY103" fmla="*/ 803910 h 3298244"/>
                <a:gd name="connsiteX104" fmla="*/ 1123721 w 1716176"/>
                <a:gd name="connsiteY104" fmla="*/ 836295 h 3298244"/>
                <a:gd name="connsiteX105" fmla="*/ 1102766 w 1716176"/>
                <a:gd name="connsiteY105" fmla="*/ 853440 h 3298244"/>
                <a:gd name="connsiteX106" fmla="*/ 1074191 w 1716176"/>
                <a:gd name="connsiteY106" fmla="*/ 880110 h 3298244"/>
                <a:gd name="connsiteX107" fmla="*/ 1049426 w 1716176"/>
                <a:gd name="connsiteY107" fmla="*/ 914400 h 3298244"/>
                <a:gd name="connsiteX108" fmla="*/ 1020851 w 1716176"/>
                <a:gd name="connsiteY108" fmla="*/ 946785 h 3298244"/>
                <a:gd name="connsiteX109" fmla="*/ 997991 w 1716176"/>
                <a:gd name="connsiteY109" fmla="*/ 984885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7021 w 1716176"/>
                <a:gd name="connsiteY56" fmla="*/ 29908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18056 w 1716176"/>
                <a:gd name="connsiteY78" fmla="*/ 91440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9966 w 1716176"/>
                <a:gd name="connsiteY96" fmla="*/ 76771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58011 w 1716176"/>
                <a:gd name="connsiteY103" fmla="*/ 803910 h 3298244"/>
                <a:gd name="connsiteX104" fmla="*/ 1123721 w 1716176"/>
                <a:gd name="connsiteY104" fmla="*/ 836295 h 3298244"/>
                <a:gd name="connsiteX105" fmla="*/ 1102766 w 1716176"/>
                <a:gd name="connsiteY105" fmla="*/ 853440 h 3298244"/>
                <a:gd name="connsiteX106" fmla="*/ 1074191 w 1716176"/>
                <a:gd name="connsiteY106" fmla="*/ 880110 h 3298244"/>
                <a:gd name="connsiteX107" fmla="*/ 1049426 w 1716176"/>
                <a:gd name="connsiteY107" fmla="*/ 914400 h 3298244"/>
                <a:gd name="connsiteX108" fmla="*/ 1024661 w 1716176"/>
                <a:gd name="connsiteY108" fmla="*/ 948690 h 3298244"/>
                <a:gd name="connsiteX109" fmla="*/ 997991 w 1716176"/>
                <a:gd name="connsiteY109" fmla="*/ 984885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7021 w 1716176"/>
                <a:gd name="connsiteY56" fmla="*/ 29908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18056 w 1716176"/>
                <a:gd name="connsiteY78" fmla="*/ 91440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9966 w 1716176"/>
                <a:gd name="connsiteY96" fmla="*/ 76771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58011 w 1716176"/>
                <a:gd name="connsiteY103" fmla="*/ 803910 h 3298244"/>
                <a:gd name="connsiteX104" fmla="*/ 1123721 w 1716176"/>
                <a:gd name="connsiteY104" fmla="*/ 836295 h 3298244"/>
                <a:gd name="connsiteX105" fmla="*/ 1102766 w 1716176"/>
                <a:gd name="connsiteY105" fmla="*/ 853440 h 3298244"/>
                <a:gd name="connsiteX106" fmla="*/ 1074191 w 1716176"/>
                <a:gd name="connsiteY106" fmla="*/ 880110 h 3298244"/>
                <a:gd name="connsiteX107" fmla="*/ 1049426 w 1716176"/>
                <a:gd name="connsiteY107" fmla="*/ 914400 h 3298244"/>
                <a:gd name="connsiteX108" fmla="*/ 1024661 w 1716176"/>
                <a:gd name="connsiteY108" fmla="*/ 948690 h 3298244"/>
                <a:gd name="connsiteX109" fmla="*/ 1005611 w 1716176"/>
                <a:gd name="connsiteY109" fmla="*/ 99060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7021 w 1716176"/>
                <a:gd name="connsiteY56" fmla="*/ 29908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18056 w 1716176"/>
                <a:gd name="connsiteY78" fmla="*/ 91440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8061 w 1716176"/>
                <a:gd name="connsiteY96" fmla="*/ 765810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58011 w 1716176"/>
                <a:gd name="connsiteY103" fmla="*/ 803910 h 3298244"/>
                <a:gd name="connsiteX104" fmla="*/ 1123721 w 1716176"/>
                <a:gd name="connsiteY104" fmla="*/ 836295 h 3298244"/>
                <a:gd name="connsiteX105" fmla="*/ 1102766 w 1716176"/>
                <a:gd name="connsiteY105" fmla="*/ 853440 h 3298244"/>
                <a:gd name="connsiteX106" fmla="*/ 1074191 w 1716176"/>
                <a:gd name="connsiteY106" fmla="*/ 880110 h 3298244"/>
                <a:gd name="connsiteX107" fmla="*/ 1049426 w 1716176"/>
                <a:gd name="connsiteY107" fmla="*/ 914400 h 3298244"/>
                <a:gd name="connsiteX108" fmla="*/ 1024661 w 1716176"/>
                <a:gd name="connsiteY108" fmla="*/ 948690 h 3298244"/>
                <a:gd name="connsiteX109" fmla="*/ 1005611 w 1716176"/>
                <a:gd name="connsiteY109" fmla="*/ 99060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7021 w 1716176"/>
                <a:gd name="connsiteY56" fmla="*/ 29908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18056 w 1716176"/>
                <a:gd name="connsiteY78" fmla="*/ 91440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8061 w 1716176"/>
                <a:gd name="connsiteY96" fmla="*/ 76009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58011 w 1716176"/>
                <a:gd name="connsiteY103" fmla="*/ 803910 h 3298244"/>
                <a:gd name="connsiteX104" fmla="*/ 1123721 w 1716176"/>
                <a:gd name="connsiteY104" fmla="*/ 836295 h 3298244"/>
                <a:gd name="connsiteX105" fmla="*/ 1102766 w 1716176"/>
                <a:gd name="connsiteY105" fmla="*/ 853440 h 3298244"/>
                <a:gd name="connsiteX106" fmla="*/ 1074191 w 1716176"/>
                <a:gd name="connsiteY106" fmla="*/ 880110 h 3298244"/>
                <a:gd name="connsiteX107" fmla="*/ 1049426 w 1716176"/>
                <a:gd name="connsiteY107" fmla="*/ 914400 h 3298244"/>
                <a:gd name="connsiteX108" fmla="*/ 1024661 w 1716176"/>
                <a:gd name="connsiteY108" fmla="*/ 948690 h 3298244"/>
                <a:gd name="connsiteX109" fmla="*/ 1005611 w 1716176"/>
                <a:gd name="connsiteY109" fmla="*/ 99060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8926 w 1716176"/>
                <a:gd name="connsiteY56" fmla="*/ 304800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18056 w 1716176"/>
                <a:gd name="connsiteY78" fmla="*/ 91440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8061 w 1716176"/>
                <a:gd name="connsiteY96" fmla="*/ 76009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58011 w 1716176"/>
                <a:gd name="connsiteY103" fmla="*/ 803910 h 3298244"/>
                <a:gd name="connsiteX104" fmla="*/ 1123721 w 1716176"/>
                <a:gd name="connsiteY104" fmla="*/ 836295 h 3298244"/>
                <a:gd name="connsiteX105" fmla="*/ 1102766 w 1716176"/>
                <a:gd name="connsiteY105" fmla="*/ 853440 h 3298244"/>
                <a:gd name="connsiteX106" fmla="*/ 1074191 w 1716176"/>
                <a:gd name="connsiteY106" fmla="*/ 880110 h 3298244"/>
                <a:gd name="connsiteX107" fmla="*/ 1049426 w 1716176"/>
                <a:gd name="connsiteY107" fmla="*/ 914400 h 3298244"/>
                <a:gd name="connsiteX108" fmla="*/ 1024661 w 1716176"/>
                <a:gd name="connsiteY108" fmla="*/ 948690 h 3298244"/>
                <a:gd name="connsiteX109" fmla="*/ 1005611 w 1716176"/>
                <a:gd name="connsiteY109" fmla="*/ 99060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49401 w 1716176"/>
                <a:gd name="connsiteY56" fmla="*/ 30289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18056 w 1716176"/>
                <a:gd name="connsiteY78" fmla="*/ 91440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8061 w 1716176"/>
                <a:gd name="connsiteY96" fmla="*/ 76009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58011 w 1716176"/>
                <a:gd name="connsiteY103" fmla="*/ 803910 h 3298244"/>
                <a:gd name="connsiteX104" fmla="*/ 1123721 w 1716176"/>
                <a:gd name="connsiteY104" fmla="*/ 836295 h 3298244"/>
                <a:gd name="connsiteX105" fmla="*/ 1102766 w 1716176"/>
                <a:gd name="connsiteY105" fmla="*/ 853440 h 3298244"/>
                <a:gd name="connsiteX106" fmla="*/ 1074191 w 1716176"/>
                <a:gd name="connsiteY106" fmla="*/ 880110 h 3298244"/>
                <a:gd name="connsiteX107" fmla="*/ 1049426 w 1716176"/>
                <a:gd name="connsiteY107" fmla="*/ 914400 h 3298244"/>
                <a:gd name="connsiteX108" fmla="*/ 1024661 w 1716176"/>
                <a:gd name="connsiteY108" fmla="*/ 948690 h 3298244"/>
                <a:gd name="connsiteX109" fmla="*/ 1005611 w 1716176"/>
                <a:gd name="connsiteY109" fmla="*/ 99060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13181 w 1716176"/>
                <a:gd name="connsiteY49" fmla="*/ 44196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49401 w 1716176"/>
                <a:gd name="connsiteY56" fmla="*/ 30289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18056 w 1716176"/>
                <a:gd name="connsiteY78" fmla="*/ 91440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8061 w 1716176"/>
                <a:gd name="connsiteY96" fmla="*/ 76009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58011 w 1716176"/>
                <a:gd name="connsiteY103" fmla="*/ 803910 h 3298244"/>
                <a:gd name="connsiteX104" fmla="*/ 1123721 w 1716176"/>
                <a:gd name="connsiteY104" fmla="*/ 836295 h 3298244"/>
                <a:gd name="connsiteX105" fmla="*/ 1102766 w 1716176"/>
                <a:gd name="connsiteY105" fmla="*/ 853440 h 3298244"/>
                <a:gd name="connsiteX106" fmla="*/ 1074191 w 1716176"/>
                <a:gd name="connsiteY106" fmla="*/ 880110 h 3298244"/>
                <a:gd name="connsiteX107" fmla="*/ 1049426 w 1716176"/>
                <a:gd name="connsiteY107" fmla="*/ 914400 h 3298244"/>
                <a:gd name="connsiteX108" fmla="*/ 1024661 w 1716176"/>
                <a:gd name="connsiteY108" fmla="*/ 948690 h 3298244"/>
                <a:gd name="connsiteX109" fmla="*/ 1005611 w 1716176"/>
                <a:gd name="connsiteY109" fmla="*/ 99060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13181 w 1716176"/>
                <a:gd name="connsiteY49" fmla="*/ 44196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49401 w 1716176"/>
                <a:gd name="connsiteY56" fmla="*/ 30289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23771 w 1716176"/>
                <a:gd name="connsiteY78" fmla="*/ 81915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8061 w 1716176"/>
                <a:gd name="connsiteY96" fmla="*/ 76009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58011 w 1716176"/>
                <a:gd name="connsiteY103" fmla="*/ 803910 h 3298244"/>
                <a:gd name="connsiteX104" fmla="*/ 1123721 w 1716176"/>
                <a:gd name="connsiteY104" fmla="*/ 836295 h 3298244"/>
                <a:gd name="connsiteX105" fmla="*/ 1102766 w 1716176"/>
                <a:gd name="connsiteY105" fmla="*/ 853440 h 3298244"/>
                <a:gd name="connsiteX106" fmla="*/ 1074191 w 1716176"/>
                <a:gd name="connsiteY106" fmla="*/ 880110 h 3298244"/>
                <a:gd name="connsiteX107" fmla="*/ 1049426 w 1716176"/>
                <a:gd name="connsiteY107" fmla="*/ 914400 h 3298244"/>
                <a:gd name="connsiteX108" fmla="*/ 1024661 w 1716176"/>
                <a:gd name="connsiteY108" fmla="*/ 948690 h 3298244"/>
                <a:gd name="connsiteX109" fmla="*/ 1005611 w 1716176"/>
                <a:gd name="connsiteY109" fmla="*/ 99060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13181 w 1716176"/>
                <a:gd name="connsiteY49" fmla="*/ 44196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49401 w 1716176"/>
                <a:gd name="connsiteY56" fmla="*/ 30289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23771 w 1716176"/>
                <a:gd name="connsiteY78" fmla="*/ 81915 h 3298244"/>
                <a:gd name="connsiteX79" fmla="*/ 1561871 w 1716176"/>
                <a:gd name="connsiteY79" fmla="*/ 10668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8061 w 1716176"/>
                <a:gd name="connsiteY96" fmla="*/ 76009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58011 w 1716176"/>
                <a:gd name="connsiteY103" fmla="*/ 803910 h 3298244"/>
                <a:gd name="connsiteX104" fmla="*/ 1123721 w 1716176"/>
                <a:gd name="connsiteY104" fmla="*/ 836295 h 3298244"/>
                <a:gd name="connsiteX105" fmla="*/ 1102766 w 1716176"/>
                <a:gd name="connsiteY105" fmla="*/ 853440 h 3298244"/>
                <a:gd name="connsiteX106" fmla="*/ 1074191 w 1716176"/>
                <a:gd name="connsiteY106" fmla="*/ 880110 h 3298244"/>
                <a:gd name="connsiteX107" fmla="*/ 1049426 w 1716176"/>
                <a:gd name="connsiteY107" fmla="*/ 914400 h 3298244"/>
                <a:gd name="connsiteX108" fmla="*/ 1024661 w 1716176"/>
                <a:gd name="connsiteY108" fmla="*/ 948690 h 3298244"/>
                <a:gd name="connsiteX109" fmla="*/ 1005611 w 1716176"/>
                <a:gd name="connsiteY109" fmla="*/ 99060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13181 w 1716176"/>
                <a:gd name="connsiteY49" fmla="*/ 44196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49401 w 1716176"/>
                <a:gd name="connsiteY56" fmla="*/ 30289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23771 w 1716176"/>
                <a:gd name="connsiteY78" fmla="*/ 81915 h 3298244"/>
                <a:gd name="connsiteX79" fmla="*/ 1561871 w 1716176"/>
                <a:gd name="connsiteY79" fmla="*/ 106680 h 3298244"/>
                <a:gd name="connsiteX80" fmla="*/ 1596161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8061 w 1716176"/>
                <a:gd name="connsiteY96" fmla="*/ 76009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58011 w 1716176"/>
                <a:gd name="connsiteY103" fmla="*/ 803910 h 3298244"/>
                <a:gd name="connsiteX104" fmla="*/ 1123721 w 1716176"/>
                <a:gd name="connsiteY104" fmla="*/ 836295 h 3298244"/>
                <a:gd name="connsiteX105" fmla="*/ 1102766 w 1716176"/>
                <a:gd name="connsiteY105" fmla="*/ 853440 h 3298244"/>
                <a:gd name="connsiteX106" fmla="*/ 1074191 w 1716176"/>
                <a:gd name="connsiteY106" fmla="*/ 880110 h 3298244"/>
                <a:gd name="connsiteX107" fmla="*/ 1049426 w 1716176"/>
                <a:gd name="connsiteY107" fmla="*/ 914400 h 3298244"/>
                <a:gd name="connsiteX108" fmla="*/ 1024661 w 1716176"/>
                <a:gd name="connsiteY108" fmla="*/ 948690 h 3298244"/>
                <a:gd name="connsiteX109" fmla="*/ 1005611 w 1716176"/>
                <a:gd name="connsiteY109" fmla="*/ 99060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13181 w 1716176"/>
                <a:gd name="connsiteY49" fmla="*/ 44196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49401 w 1716176"/>
                <a:gd name="connsiteY56" fmla="*/ 30289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23771 w 1716176"/>
                <a:gd name="connsiteY78" fmla="*/ 81915 h 3298244"/>
                <a:gd name="connsiteX79" fmla="*/ 1561871 w 1716176"/>
                <a:gd name="connsiteY79" fmla="*/ 106680 h 3298244"/>
                <a:gd name="connsiteX80" fmla="*/ 1592351 w 1716176"/>
                <a:gd name="connsiteY80" fmla="*/ 131445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8061 w 1716176"/>
                <a:gd name="connsiteY96" fmla="*/ 76009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58011 w 1716176"/>
                <a:gd name="connsiteY103" fmla="*/ 803910 h 3298244"/>
                <a:gd name="connsiteX104" fmla="*/ 1123721 w 1716176"/>
                <a:gd name="connsiteY104" fmla="*/ 836295 h 3298244"/>
                <a:gd name="connsiteX105" fmla="*/ 1102766 w 1716176"/>
                <a:gd name="connsiteY105" fmla="*/ 853440 h 3298244"/>
                <a:gd name="connsiteX106" fmla="*/ 1074191 w 1716176"/>
                <a:gd name="connsiteY106" fmla="*/ 880110 h 3298244"/>
                <a:gd name="connsiteX107" fmla="*/ 1049426 w 1716176"/>
                <a:gd name="connsiteY107" fmla="*/ 914400 h 3298244"/>
                <a:gd name="connsiteX108" fmla="*/ 1024661 w 1716176"/>
                <a:gd name="connsiteY108" fmla="*/ 948690 h 3298244"/>
                <a:gd name="connsiteX109" fmla="*/ 1005611 w 1716176"/>
                <a:gd name="connsiteY109" fmla="*/ 99060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13181 w 1716176"/>
                <a:gd name="connsiteY49" fmla="*/ 44196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49401 w 1716176"/>
                <a:gd name="connsiteY56" fmla="*/ 30289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23771 w 1716176"/>
                <a:gd name="connsiteY78" fmla="*/ 81915 h 3298244"/>
                <a:gd name="connsiteX79" fmla="*/ 1561871 w 1716176"/>
                <a:gd name="connsiteY79" fmla="*/ 106680 h 3298244"/>
                <a:gd name="connsiteX80" fmla="*/ 1592351 w 1716176"/>
                <a:gd name="connsiteY80" fmla="*/ 131445 h 3298244"/>
                <a:gd name="connsiteX81" fmla="*/ 1628546 w 1716176"/>
                <a:gd name="connsiteY81" fmla="*/ 160020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8061 w 1716176"/>
                <a:gd name="connsiteY96" fmla="*/ 76009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58011 w 1716176"/>
                <a:gd name="connsiteY103" fmla="*/ 803910 h 3298244"/>
                <a:gd name="connsiteX104" fmla="*/ 1123721 w 1716176"/>
                <a:gd name="connsiteY104" fmla="*/ 836295 h 3298244"/>
                <a:gd name="connsiteX105" fmla="*/ 1102766 w 1716176"/>
                <a:gd name="connsiteY105" fmla="*/ 853440 h 3298244"/>
                <a:gd name="connsiteX106" fmla="*/ 1074191 w 1716176"/>
                <a:gd name="connsiteY106" fmla="*/ 880110 h 3298244"/>
                <a:gd name="connsiteX107" fmla="*/ 1049426 w 1716176"/>
                <a:gd name="connsiteY107" fmla="*/ 914400 h 3298244"/>
                <a:gd name="connsiteX108" fmla="*/ 1024661 w 1716176"/>
                <a:gd name="connsiteY108" fmla="*/ 948690 h 3298244"/>
                <a:gd name="connsiteX109" fmla="*/ 1005611 w 1716176"/>
                <a:gd name="connsiteY109" fmla="*/ 99060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13181 w 1716176"/>
                <a:gd name="connsiteY49" fmla="*/ 44196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49401 w 1716176"/>
                <a:gd name="connsiteY56" fmla="*/ 30289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23771 w 1716176"/>
                <a:gd name="connsiteY78" fmla="*/ 81915 h 3298244"/>
                <a:gd name="connsiteX79" fmla="*/ 1561871 w 1716176"/>
                <a:gd name="connsiteY79" fmla="*/ 106680 h 3298244"/>
                <a:gd name="connsiteX80" fmla="*/ 1592351 w 1716176"/>
                <a:gd name="connsiteY80" fmla="*/ 131445 h 3298244"/>
                <a:gd name="connsiteX81" fmla="*/ 1628546 w 1716176"/>
                <a:gd name="connsiteY81" fmla="*/ 160020 h 3298244"/>
                <a:gd name="connsiteX82" fmla="*/ 1653311 w 1716176"/>
                <a:gd name="connsiteY82" fmla="*/ 207645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8061 w 1716176"/>
                <a:gd name="connsiteY96" fmla="*/ 76009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58011 w 1716176"/>
                <a:gd name="connsiteY103" fmla="*/ 803910 h 3298244"/>
                <a:gd name="connsiteX104" fmla="*/ 1123721 w 1716176"/>
                <a:gd name="connsiteY104" fmla="*/ 836295 h 3298244"/>
                <a:gd name="connsiteX105" fmla="*/ 1102766 w 1716176"/>
                <a:gd name="connsiteY105" fmla="*/ 853440 h 3298244"/>
                <a:gd name="connsiteX106" fmla="*/ 1074191 w 1716176"/>
                <a:gd name="connsiteY106" fmla="*/ 880110 h 3298244"/>
                <a:gd name="connsiteX107" fmla="*/ 1049426 w 1716176"/>
                <a:gd name="connsiteY107" fmla="*/ 914400 h 3298244"/>
                <a:gd name="connsiteX108" fmla="*/ 1024661 w 1716176"/>
                <a:gd name="connsiteY108" fmla="*/ 948690 h 3298244"/>
                <a:gd name="connsiteX109" fmla="*/ 1005611 w 1716176"/>
                <a:gd name="connsiteY109" fmla="*/ 99060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13181 w 1716176"/>
                <a:gd name="connsiteY49" fmla="*/ 44196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49401 w 1716176"/>
                <a:gd name="connsiteY56" fmla="*/ 30289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23771 w 1716176"/>
                <a:gd name="connsiteY78" fmla="*/ 81915 h 3298244"/>
                <a:gd name="connsiteX79" fmla="*/ 1561871 w 1716176"/>
                <a:gd name="connsiteY79" fmla="*/ 106680 h 3298244"/>
                <a:gd name="connsiteX80" fmla="*/ 1592351 w 1716176"/>
                <a:gd name="connsiteY80" fmla="*/ 131445 h 3298244"/>
                <a:gd name="connsiteX81" fmla="*/ 1628546 w 1716176"/>
                <a:gd name="connsiteY81" fmla="*/ 160020 h 3298244"/>
                <a:gd name="connsiteX82" fmla="*/ 1653311 w 1716176"/>
                <a:gd name="connsiteY82" fmla="*/ 207645 h 3298244"/>
                <a:gd name="connsiteX83" fmla="*/ 1643786 w 1716176"/>
                <a:gd name="connsiteY83" fmla="*/ 264795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8061 w 1716176"/>
                <a:gd name="connsiteY96" fmla="*/ 76009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58011 w 1716176"/>
                <a:gd name="connsiteY103" fmla="*/ 803910 h 3298244"/>
                <a:gd name="connsiteX104" fmla="*/ 1123721 w 1716176"/>
                <a:gd name="connsiteY104" fmla="*/ 836295 h 3298244"/>
                <a:gd name="connsiteX105" fmla="*/ 1102766 w 1716176"/>
                <a:gd name="connsiteY105" fmla="*/ 853440 h 3298244"/>
                <a:gd name="connsiteX106" fmla="*/ 1074191 w 1716176"/>
                <a:gd name="connsiteY106" fmla="*/ 880110 h 3298244"/>
                <a:gd name="connsiteX107" fmla="*/ 1049426 w 1716176"/>
                <a:gd name="connsiteY107" fmla="*/ 914400 h 3298244"/>
                <a:gd name="connsiteX108" fmla="*/ 1024661 w 1716176"/>
                <a:gd name="connsiteY108" fmla="*/ 948690 h 3298244"/>
                <a:gd name="connsiteX109" fmla="*/ 1005611 w 1716176"/>
                <a:gd name="connsiteY109" fmla="*/ 99060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13181 w 1716176"/>
                <a:gd name="connsiteY49" fmla="*/ 44196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49401 w 1716176"/>
                <a:gd name="connsiteY56" fmla="*/ 30289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23771 w 1716176"/>
                <a:gd name="connsiteY78" fmla="*/ 81915 h 3298244"/>
                <a:gd name="connsiteX79" fmla="*/ 1561871 w 1716176"/>
                <a:gd name="connsiteY79" fmla="*/ 106680 h 3298244"/>
                <a:gd name="connsiteX80" fmla="*/ 1592351 w 1716176"/>
                <a:gd name="connsiteY80" fmla="*/ 131445 h 3298244"/>
                <a:gd name="connsiteX81" fmla="*/ 1628546 w 1716176"/>
                <a:gd name="connsiteY81" fmla="*/ 160020 h 3298244"/>
                <a:gd name="connsiteX82" fmla="*/ 1653311 w 1716176"/>
                <a:gd name="connsiteY82" fmla="*/ 207645 h 3298244"/>
                <a:gd name="connsiteX83" fmla="*/ 1643786 w 1716176"/>
                <a:gd name="connsiteY83" fmla="*/ 264795 h 3298244"/>
                <a:gd name="connsiteX84" fmla="*/ 1657121 w 1716176"/>
                <a:gd name="connsiteY84" fmla="*/ 299085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8061 w 1716176"/>
                <a:gd name="connsiteY96" fmla="*/ 76009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58011 w 1716176"/>
                <a:gd name="connsiteY103" fmla="*/ 803910 h 3298244"/>
                <a:gd name="connsiteX104" fmla="*/ 1123721 w 1716176"/>
                <a:gd name="connsiteY104" fmla="*/ 836295 h 3298244"/>
                <a:gd name="connsiteX105" fmla="*/ 1102766 w 1716176"/>
                <a:gd name="connsiteY105" fmla="*/ 853440 h 3298244"/>
                <a:gd name="connsiteX106" fmla="*/ 1074191 w 1716176"/>
                <a:gd name="connsiteY106" fmla="*/ 880110 h 3298244"/>
                <a:gd name="connsiteX107" fmla="*/ 1049426 w 1716176"/>
                <a:gd name="connsiteY107" fmla="*/ 914400 h 3298244"/>
                <a:gd name="connsiteX108" fmla="*/ 1024661 w 1716176"/>
                <a:gd name="connsiteY108" fmla="*/ 948690 h 3298244"/>
                <a:gd name="connsiteX109" fmla="*/ 1005611 w 1716176"/>
                <a:gd name="connsiteY109" fmla="*/ 99060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13181 w 1716176"/>
                <a:gd name="connsiteY49" fmla="*/ 44196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49401 w 1716176"/>
                <a:gd name="connsiteY56" fmla="*/ 30289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23771 w 1716176"/>
                <a:gd name="connsiteY78" fmla="*/ 81915 h 3298244"/>
                <a:gd name="connsiteX79" fmla="*/ 1561871 w 1716176"/>
                <a:gd name="connsiteY79" fmla="*/ 106680 h 3298244"/>
                <a:gd name="connsiteX80" fmla="*/ 1592351 w 1716176"/>
                <a:gd name="connsiteY80" fmla="*/ 131445 h 3298244"/>
                <a:gd name="connsiteX81" fmla="*/ 1628546 w 1716176"/>
                <a:gd name="connsiteY81" fmla="*/ 160020 h 3298244"/>
                <a:gd name="connsiteX82" fmla="*/ 1653311 w 1716176"/>
                <a:gd name="connsiteY82" fmla="*/ 207645 h 3298244"/>
                <a:gd name="connsiteX83" fmla="*/ 1643786 w 1716176"/>
                <a:gd name="connsiteY83" fmla="*/ 264795 h 3298244"/>
                <a:gd name="connsiteX84" fmla="*/ 1657121 w 1716176"/>
                <a:gd name="connsiteY84" fmla="*/ 299085 h 3298244"/>
                <a:gd name="connsiteX85" fmla="*/ 1683791 w 1716176"/>
                <a:gd name="connsiteY85" fmla="*/ 325755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8061 w 1716176"/>
                <a:gd name="connsiteY96" fmla="*/ 76009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58011 w 1716176"/>
                <a:gd name="connsiteY103" fmla="*/ 803910 h 3298244"/>
                <a:gd name="connsiteX104" fmla="*/ 1123721 w 1716176"/>
                <a:gd name="connsiteY104" fmla="*/ 836295 h 3298244"/>
                <a:gd name="connsiteX105" fmla="*/ 1102766 w 1716176"/>
                <a:gd name="connsiteY105" fmla="*/ 853440 h 3298244"/>
                <a:gd name="connsiteX106" fmla="*/ 1074191 w 1716176"/>
                <a:gd name="connsiteY106" fmla="*/ 880110 h 3298244"/>
                <a:gd name="connsiteX107" fmla="*/ 1049426 w 1716176"/>
                <a:gd name="connsiteY107" fmla="*/ 914400 h 3298244"/>
                <a:gd name="connsiteX108" fmla="*/ 1024661 w 1716176"/>
                <a:gd name="connsiteY108" fmla="*/ 948690 h 3298244"/>
                <a:gd name="connsiteX109" fmla="*/ 1005611 w 1716176"/>
                <a:gd name="connsiteY109" fmla="*/ 99060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13181 w 1716176"/>
                <a:gd name="connsiteY49" fmla="*/ 44196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49401 w 1716176"/>
                <a:gd name="connsiteY56" fmla="*/ 30289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81861 w 1716176"/>
                <a:gd name="connsiteY77" fmla="*/ 51435 h 3298244"/>
                <a:gd name="connsiteX78" fmla="*/ 1523771 w 1716176"/>
                <a:gd name="connsiteY78" fmla="*/ 81915 h 3298244"/>
                <a:gd name="connsiteX79" fmla="*/ 1561871 w 1716176"/>
                <a:gd name="connsiteY79" fmla="*/ 106680 h 3298244"/>
                <a:gd name="connsiteX80" fmla="*/ 1592351 w 1716176"/>
                <a:gd name="connsiteY80" fmla="*/ 131445 h 3298244"/>
                <a:gd name="connsiteX81" fmla="*/ 1628546 w 1716176"/>
                <a:gd name="connsiteY81" fmla="*/ 160020 h 3298244"/>
                <a:gd name="connsiteX82" fmla="*/ 1653311 w 1716176"/>
                <a:gd name="connsiteY82" fmla="*/ 207645 h 3298244"/>
                <a:gd name="connsiteX83" fmla="*/ 1643786 w 1716176"/>
                <a:gd name="connsiteY83" fmla="*/ 264795 h 3298244"/>
                <a:gd name="connsiteX84" fmla="*/ 1657121 w 1716176"/>
                <a:gd name="connsiteY84" fmla="*/ 299085 h 3298244"/>
                <a:gd name="connsiteX85" fmla="*/ 1683791 w 1716176"/>
                <a:gd name="connsiteY85" fmla="*/ 325755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8061 w 1716176"/>
                <a:gd name="connsiteY96" fmla="*/ 76009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58011 w 1716176"/>
                <a:gd name="connsiteY103" fmla="*/ 803910 h 3298244"/>
                <a:gd name="connsiteX104" fmla="*/ 1123721 w 1716176"/>
                <a:gd name="connsiteY104" fmla="*/ 836295 h 3298244"/>
                <a:gd name="connsiteX105" fmla="*/ 1102766 w 1716176"/>
                <a:gd name="connsiteY105" fmla="*/ 853440 h 3298244"/>
                <a:gd name="connsiteX106" fmla="*/ 1074191 w 1716176"/>
                <a:gd name="connsiteY106" fmla="*/ 880110 h 3298244"/>
                <a:gd name="connsiteX107" fmla="*/ 1049426 w 1716176"/>
                <a:gd name="connsiteY107" fmla="*/ 914400 h 3298244"/>
                <a:gd name="connsiteX108" fmla="*/ 1024661 w 1716176"/>
                <a:gd name="connsiteY108" fmla="*/ 948690 h 3298244"/>
                <a:gd name="connsiteX109" fmla="*/ 1005611 w 1716176"/>
                <a:gd name="connsiteY109" fmla="*/ 99060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13181 w 1716176"/>
                <a:gd name="connsiteY49" fmla="*/ 44196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49401 w 1716176"/>
                <a:gd name="connsiteY56" fmla="*/ 30289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32385 h 3298244"/>
                <a:gd name="connsiteX77" fmla="*/ 1481861 w 1716176"/>
                <a:gd name="connsiteY77" fmla="*/ 51435 h 3298244"/>
                <a:gd name="connsiteX78" fmla="*/ 1523771 w 1716176"/>
                <a:gd name="connsiteY78" fmla="*/ 81915 h 3298244"/>
                <a:gd name="connsiteX79" fmla="*/ 1561871 w 1716176"/>
                <a:gd name="connsiteY79" fmla="*/ 106680 h 3298244"/>
                <a:gd name="connsiteX80" fmla="*/ 1592351 w 1716176"/>
                <a:gd name="connsiteY80" fmla="*/ 131445 h 3298244"/>
                <a:gd name="connsiteX81" fmla="*/ 1628546 w 1716176"/>
                <a:gd name="connsiteY81" fmla="*/ 160020 h 3298244"/>
                <a:gd name="connsiteX82" fmla="*/ 1653311 w 1716176"/>
                <a:gd name="connsiteY82" fmla="*/ 207645 h 3298244"/>
                <a:gd name="connsiteX83" fmla="*/ 1643786 w 1716176"/>
                <a:gd name="connsiteY83" fmla="*/ 264795 h 3298244"/>
                <a:gd name="connsiteX84" fmla="*/ 1657121 w 1716176"/>
                <a:gd name="connsiteY84" fmla="*/ 299085 h 3298244"/>
                <a:gd name="connsiteX85" fmla="*/ 1683791 w 1716176"/>
                <a:gd name="connsiteY85" fmla="*/ 325755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8061 w 1716176"/>
                <a:gd name="connsiteY96" fmla="*/ 76009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58011 w 1716176"/>
                <a:gd name="connsiteY103" fmla="*/ 803910 h 3298244"/>
                <a:gd name="connsiteX104" fmla="*/ 1123721 w 1716176"/>
                <a:gd name="connsiteY104" fmla="*/ 836295 h 3298244"/>
                <a:gd name="connsiteX105" fmla="*/ 1102766 w 1716176"/>
                <a:gd name="connsiteY105" fmla="*/ 853440 h 3298244"/>
                <a:gd name="connsiteX106" fmla="*/ 1074191 w 1716176"/>
                <a:gd name="connsiteY106" fmla="*/ 880110 h 3298244"/>
                <a:gd name="connsiteX107" fmla="*/ 1049426 w 1716176"/>
                <a:gd name="connsiteY107" fmla="*/ 914400 h 3298244"/>
                <a:gd name="connsiteX108" fmla="*/ 1024661 w 1716176"/>
                <a:gd name="connsiteY108" fmla="*/ 948690 h 3298244"/>
                <a:gd name="connsiteX109" fmla="*/ 1005611 w 1716176"/>
                <a:gd name="connsiteY109" fmla="*/ 99060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13181 w 1716176"/>
                <a:gd name="connsiteY49" fmla="*/ 44196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49401 w 1716176"/>
                <a:gd name="connsiteY56" fmla="*/ 30289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0896 w 1716176"/>
                <a:gd name="connsiteY74" fmla="*/ 5715 h 3298244"/>
                <a:gd name="connsiteX75" fmla="*/ 1407566 w 1716176"/>
                <a:gd name="connsiteY75" fmla="*/ 30480 h 3298244"/>
                <a:gd name="connsiteX76" fmla="*/ 1443761 w 1716176"/>
                <a:gd name="connsiteY76" fmla="*/ 32385 h 3298244"/>
                <a:gd name="connsiteX77" fmla="*/ 1481861 w 1716176"/>
                <a:gd name="connsiteY77" fmla="*/ 51435 h 3298244"/>
                <a:gd name="connsiteX78" fmla="*/ 1523771 w 1716176"/>
                <a:gd name="connsiteY78" fmla="*/ 81915 h 3298244"/>
                <a:gd name="connsiteX79" fmla="*/ 1561871 w 1716176"/>
                <a:gd name="connsiteY79" fmla="*/ 106680 h 3298244"/>
                <a:gd name="connsiteX80" fmla="*/ 1592351 w 1716176"/>
                <a:gd name="connsiteY80" fmla="*/ 131445 h 3298244"/>
                <a:gd name="connsiteX81" fmla="*/ 1628546 w 1716176"/>
                <a:gd name="connsiteY81" fmla="*/ 160020 h 3298244"/>
                <a:gd name="connsiteX82" fmla="*/ 1653311 w 1716176"/>
                <a:gd name="connsiteY82" fmla="*/ 207645 h 3298244"/>
                <a:gd name="connsiteX83" fmla="*/ 1643786 w 1716176"/>
                <a:gd name="connsiteY83" fmla="*/ 264795 h 3298244"/>
                <a:gd name="connsiteX84" fmla="*/ 1657121 w 1716176"/>
                <a:gd name="connsiteY84" fmla="*/ 299085 h 3298244"/>
                <a:gd name="connsiteX85" fmla="*/ 1683791 w 1716176"/>
                <a:gd name="connsiteY85" fmla="*/ 325755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8061 w 1716176"/>
                <a:gd name="connsiteY96" fmla="*/ 76009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58011 w 1716176"/>
                <a:gd name="connsiteY103" fmla="*/ 803910 h 3298244"/>
                <a:gd name="connsiteX104" fmla="*/ 1123721 w 1716176"/>
                <a:gd name="connsiteY104" fmla="*/ 836295 h 3298244"/>
                <a:gd name="connsiteX105" fmla="*/ 1102766 w 1716176"/>
                <a:gd name="connsiteY105" fmla="*/ 853440 h 3298244"/>
                <a:gd name="connsiteX106" fmla="*/ 1074191 w 1716176"/>
                <a:gd name="connsiteY106" fmla="*/ 880110 h 3298244"/>
                <a:gd name="connsiteX107" fmla="*/ 1049426 w 1716176"/>
                <a:gd name="connsiteY107" fmla="*/ 914400 h 3298244"/>
                <a:gd name="connsiteX108" fmla="*/ 1024661 w 1716176"/>
                <a:gd name="connsiteY108" fmla="*/ 948690 h 3298244"/>
                <a:gd name="connsiteX109" fmla="*/ 1005611 w 1716176"/>
                <a:gd name="connsiteY109" fmla="*/ 99060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13181 w 1716176"/>
                <a:gd name="connsiteY49" fmla="*/ 44196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49401 w 1716176"/>
                <a:gd name="connsiteY56" fmla="*/ 30289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0896 w 1716176"/>
                <a:gd name="connsiteY74" fmla="*/ 5715 h 3298244"/>
                <a:gd name="connsiteX75" fmla="*/ 1411376 w 1716176"/>
                <a:gd name="connsiteY75" fmla="*/ 15240 h 3298244"/>
                <a:gd name="connsiteX76" fmla="*/ 1443761 w 1716176"/>
                <a:gd name="connsiteY76" fmla="*/ 32385 h 3298244"/>
                <a:gd name="connsiteX77" fmla="*/ 1481861 w 1716176"/>
                <a:gd name="connsiteY77" fmla="*/ 51435 h 3298244"/>
                <a:gd name="connsiteX78" fmla="*/ 1523771 w 1716176"/>
                <a:gd name="connsiteY78" fmla="*/ 81915 h 3298244"/>
                <a:gd name="connsiteX79" fmla="*/ 1561871 w 1716176"/>
                <a:gd name="connsiteY79" fmla="*/ 106680 h 3298244"/>
                <a:gd name="connsiteX80" fmla="*/ 1592351 w 1716176"/>
                <a:gd name="connsiteY80" fmla="*/ 131445 h 3298244"/>
                <a:gd name="connsiteX81" fmla="*/ 1628546 w 1716176"/>
                <a:gd name="connsiteY81" fmla="*/ 160020 h 3298244"/>
                <a:gd name="connsiteX82" fmla="*/ 1653311 w 1716176"/>
                <a:gd name="connsiteY82" fmla="*/ 207645 h 3298244"/>
                <a:gd name="connsiteX83" fmla="*/ 1643786 w 1716176"/>
                <a:gd name="connsiteY83" fmla="*/ 264795 h 3298244"/>
                <a:gd name="connsiteX84" fmla="*/ 1657121 w 1716176"/>
                <a:gd name="connsiteY84" fmla="*/ 299085 h 3298244"/>
                <a:gd name="connsiteX85" fmla="*/ 1683791 w 1716176"/>
                <a:gd name="connsiteY85" fmla="*/ 325755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8061 w 1716176"/>
                <a:gd name="connsiteY96" fmla="*/ 76009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58011 w 1716176"/>
                <a:gd name="connsiteY103" fmla="*/ 803910 h 3298244"/>
                <a:gd name="connsiteX104" fmla="*/ 1123721 w 1716176"/>
                <a:gd name="connsiteY104" fmla="*/ 836295 h 3298244"/>
                <a:gd name="connsiteX105" fmla="*/ 1102766 w 1716176"/>
                <a:gd name="connsiteY105" fmla="*/ 853440 h 3298244"/>
                <a:gd name="connsiteX106" fmla="*/ 1074191 w 1716176"/>
                <a:gd name="connsiteY106" fmla="*/ 880110 h 3298244"/>
                <a:gd name="connsiteX107" fmla="*/ 1049426 w 1716176"/>
                <a:gd name="connsiteY107" fmla="*/ 914400 h 3298244"/>
                <a:gd name="connsiteX108" fmla="*/ 1024661 w 1716176"/>
                <a:gd name="connsiteY108" fmla="*/ 948690 h 3298244"/>
                <a:gd name="connsiteX109" fmla="*/ 1005611 w 1716176"/>
                <a:gd name="connsiteY109" fmla="*/ 99060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13181 w 1716176"/>
                <a:gd name="connsiteY49" fmla="*/ 44196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49401 w 1716176"/>
                <a:gd name="connsiteY56" fmla="*/ 30289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0896 w 1716176"/>
                <a:gd name="connsiteY74" fmla="*/ 5715 h 3298244"/>
                <a:gd name="connsiteX75" fmla="*/ 1411376 w 1716176"/>
                <a:gd name="connsiteY75" fmla="*/ 15240 h 3298244"/>
                <a:gd name="connsiteX76" fmla="*/ 1443761 w 1716176"/>
                <a:gd name="connsiteY76" fmla="*/ 32385 h 3298244"/>
                <a:gd name="connsiteX77" fmla="*/ 1491386 w 1716176"/>
                <a:gd name="connsiteY77" fmla="*/ 47625 h 3298244"/>
                <a:gd name="connsiteX78" fmla="*/ 1523771 w 1716176"/>
                <a:gd name="connsiteY78" fmla="*/ 81915 h 3298244"/>
                <a:gd name="connsiteX79" fmla="*/ 1561871 w 1716176"/>
                <a:gd name="connsiteY79" fmla="*/ 106680 h 3298244"/>
                <a:gd name="connsiteX80" fmla="*/ 1592351 w 1716176"/>
                <a:gd name="connsiteY80" fmla="*/ 131445 h 3298244"/>
                <a:gd name="connsiteX81" fmla="*/ 1628546 w 1716176"/>
                <a:gd name="connsiteY81" fmla="*/ 160020 h 3298244"/>
                <a:gd name="connsiteX82" fmla="*/ 1653311 w 1716176"/>
                <a:gd name="connsiteY82" fmla="*/ 207645 h 3298244"/>
                <a:gd name="connsiteX83" fmla="*/ 1643786 w 1716176"/>
                <a:gd name="connsiteY83" fmla="*/ 264795 h 3298244"/>
                <a:gd name="connsiteX84" fmla="*/ 1657121 w 1716176"/>
                <a:gd name="connsiteY84" fmla="*/ 299085 h 3298244"/>
                <a:gd name="connsiteX85" fmla="*/ 1683791 w 1716176"/>
                <a:gd name="connsiteY85" fmla="*/ 325755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8061 w 1716176"/>
                <a:gd name="connsiteY96" fmla="*/ 76009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58011 w 1716176"/>
                <a:gd name="connsiteY103" fmla="*/ 803910 h 3298244"/>
                <a:gd name="connsiteX104" fmla="*/ 1123721 w 1716176"/>
                <a:gd name="connsiteY104" fmla="*/ 836295 h 3298244"/>
                <a:gd name="connsiteX105" fmla="*/ 1102766 w 1716176"/>
                <a:gd name="connsiteY105" fmla="*/ 853440 h 3298244"/>
                <a:gd name="connsiteX106" fmla="*/ 1074191 w 1716176"/>
                <a:gd name="connsiteY106" fmla="*/ 880110 h 3298244"/>
                <a:gd name="connsiteX107" fmla="*/ 1049426 w 1716176"/>
                <a:gd name="connsiteY107" fmla="*/ 914400 h 3298244"/>
                <a:gd name="connsiteX108" fmla="*/ 1024661 w 1716176"/>
                <a:gd name="connsiteY108" fmla="*/ 948690 h 3298244"/>
                <a:gd name="connsiteX109" fmla="*/ 1005611 w 1716176"/>
                <a:gd name="connsiteY109" fmla="*/ 99060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13181 w 1716176"/>
                <a:gd name="connsiteY49" fmla="*/ 44196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49401 w 1716176"/>
                <a:gd name="connsiteY56" fmla="*/ 30289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0896 w 1716176"/>
                <a:gd name="connsiteY74" fmla="*/ 5715 h 3298244"/>
                <a:gd name="connsiteX75" fmla="*/ 1411376 w 1716176"/>
                <a:gd name="connsiteY75" fmla="*/ 15240 h 3298244"/>
                <a:gd name="connsiteX76" fmla="*/ 1443761 w 1716176"/>
                <a:gd name="connsiteY76" fmla="*/ 32385 h 3298244"/>
                <a:gd name="connsiteX77" fmla="*/ 1491386 w 1716176"/>
                <a:gd name="connsiteY77" fmla="*/ 47625 h 3298244"/>
                <a:gd name="connsiteX78" fmla="*/ 1533296 w 1716176"/>
                <a:gd name="connsiteY78" fmla="*/ 78105 h 3298244"/>
                <a:gd name="connsiteX79" fmla="*/ 1561871 w 1716176"/>
                <a:gd name="connsiteY79" fmla="*/ 106680 h 3298244"/>
                <a:gd name="connsiteX80" fmla="*/ 1592351 w 1716176"/>
                <a:gd name="connsiteY80" fmla="*/ 131445 h 3298244"/>
                <a:gd name="connsiteX81" fmla="*/ 1628546 w 1716176"/>
                <a:gd name="connsiteY81" fmla="*/ 160020 h 3298244"/>
                <a:gd name="connsiteX82" fmla="*/ 1653311 w 1716176"/>
                <a:gd name="connsiteY82" fmla="*/ 207645 h 3298244"/>
                <a:gd name="connsiteX83" fmla="*/ 1643786 w 1716176"/>
                <a:gd name="connsiteY83" fmla="*/ 264795 h 3298244"/>
                <a:gd name="connsiteX84" fmla="*/ 1657121 w 1716176"/>
                <a:gd name="connsiteY84" fmla="*/ 299085 h 3298244"/>
                <a:gd name="connsiteX85" fmla="*/ 1683791 w 1716176"/>
                <a:gd name="connsiteY85" fmla="*/ 325755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8061 w 1716176"/>
                <a:gd name="connsiteY96" fmla="*/ 76009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58011 w 1716176"/>
                <a:gd name="connsiteY103" fmla="*/ 803910 h 3298244"/>
                <a:gd name="connsiteX104" fmla="*/ 1123721 w 1716176"/>
                <a:gd name="connsiteY104" fmla="*/ 836295 h 3298244"/>
                <a:gd name="connsiteX105" fmla="*/ 1102766 w 1716176"/>
                <a:gd name="connsiteY105" fmla="*/ 853440 h 3298244"/>
                <a:gd name="connsiteX106" fmla="*/ 1074191 w 1716176"/>
                <a:gd name="connsiteY106" fmla="*/ 880110 h 3298244"/>
                <a:gd name="connsiteX107" fmla="*/ 1049426 w 1716176"/>
                <a:gd name="connsiteY107" fmla="*/ 914400 h 3298244"/>
                <a:gd name="connsiteX108" fmla="*/ 1024661 w 1716176"/>
                <a:gd name="connsiteY108" fmla="*/ 948690 h 3298244"/>
                <a:gd name="connsiteX109" fmla="*/ 1005611 w 1716176"/>
                <a:gd name="connsiteY109" fmla="*/ 99060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13181 w 1716176"/>
                <a:gd name="connsiteY49" fmla="*/ 44196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49401 w 1716176"/>
                <a:gd name="connsiteY56" fmla="*/ 30289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0896 w 1716176"/>
                <a:gd name="connsiteY74" fmla="*/ 5715 h 3298244"/>
                <a:gd name="connsiteX75" fmla="*/ 1411376 w 1716176"/>
                <a:gd name="connsiteY75" fmla="*/ 15240 h 3298244"/>
                <a:gd name="connsiteX76" fmla="*/ 1443761 w 1716176"/>
                <a:gd name="connsiteY76" fmla="*/ 32385 h 3298244"/>
                <a:gd name="connsiteX77" fmla="*/ 1491386 w 1716176"/>
                <a:gd name="connsiteY77" fmla="*/ 47625 h 3298244"/>
                <a:gd name="connsiteX78" fmla="*/ 1533296 w 1716176"/>
                <a:gd name="connsiteY78" fmla="*/ 78105 h 3298244"/>
                <a:gd name="connsiteX79" fmla="*/ 1561871 w 1716176"/>
                <a:gd name="connsiteY79" fmla="*/ 106680 h 3298244"/>
                <a:gd name="connsiteX80" fmla="*/ 1592351 w 1716176"/>
                <a:gd name="connsiteY80" fmla="*/ 131445 h 3298244"/>
                <a:gd name="connsiteX81" fmla="*/ 1628546 w 1716176"/>
                <a:gd name="connsiteY81" fmla="*/ 160020 h 3298244"/>
                <a:gd name="connsiteX82" fmla="*/ 1653311 w 1716176"/>
                <a:gd name="connsiteY82" fmla="*/ 207645 h 3298244"/>
                <a:gd name="connsiteX83" fmla="*/ 1643786 w 1716176"/>
                <a:gd name="connsiteY83" fmla="*/ 264795 h 3298244"/>
                <a:gd name="connsiteX84" fmla="*/ 1657121 w 1716176"/>
                <a:gd name="connsiteY84" fmla="*/ 299085 h 3298244"/>
                <a:gd name="connsiteX85" fmla="*/ 1683791 w 1716176"/>
                <a:gd name="connsiteY85" fmla="*/ 325755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8061 w 1716176"/>
                <a:gd name="connsiteY96" fmla="*/ 76009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58011 w 1716176"/>
                <a:gd name="connsiteY103" fmla="*/ 803910 h 3298244"/>
                <a:gd name="connsiteX104" fmla="*/ 1123721 w 1716176"/>
                <a:gd name="connsiteY104" fmla="*/ 836295 h 3298244"/>
                <a:gd name="connsiteX105" fmla="*/ 1102766 w 1716176"/>
                <a:gd name="connsiteY105" fmla="*/ 853440 h 3298244"/>
                <a:gd name="connsiteX106" fmla="*/ 1074191 w 1716176"/>
                <a:gd name="connsiteY106" fmla="*/ 880110 h 3298244"/>
                <a:gd name="connsiteX107" fmla="*/ 1049426 w 1716176"/>
                <a:gd name="connsiteY107" fmla="*/ 914400 h 3298244"/>
                <a:gd name="connsiteX108" fmla="*/ 1024661 w 1716176"/>
                <a:gd name="connsiteY108" fmla="*/ 948690 h 3298244"/>
                <a:gd name="connsiteX109" fmla="*/ 1005611 w 1716176"/>
                <a:gd name="connsiteY109" fmla="*/ 99060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13181 w 1716176"/>
                <a:gd name="connsiteY49" fmla="*/ 44196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49401 w 1716176"/>
                <a:gd name="connsiteY56" fmla="*/ 30289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0896 w 1716176"/>
                <a:gd name="connsiteY74" fmla="*/ 5715 h 3298244"/>
                <a:gd name="connsiteX75" fmla="*/ 1411376 w 1716176"/>
                <a:gd name="connsiteY75" fmla="*/ 15240 h 3298244"/>
                <a:gd name="connsiteX76" fmla="*/ 1443761 w 1716176"/>
                <a:gd name="connsiteY76" fmla="*/ 32385 h 3298244"/>
                <a:gd name="connsiteX77" fmla="*/ 1491386 w 1716176"/>
                <a:gd name="connsiteY77" fmla="*/ 47625 h 3298244"/>
                <a:gd name="connsiteX78" fmla="*/ 1533296 w 1716176"/>
                <a:gd name="connsiteY78" fmla="*/ 78105 h 3298244"/>
                <a:gd name="connsiteX79" fmla="*/ 1561871 w 1716176"/>
                <a:gd name="connsiteY79" fmla="*/ 106680 h 3298244"/>
                <a:gd name="connsiteX80" fmla="*/ 1592351 w 1716176"/>
                <a:gd name="connsiteY80" fmla="*/ 131445 h 3298244"/>
                <a:gd name="connsiteX81" fmla="*/ 1641881 w 1716176"/>
                <a:gd name="connsiteY81" fmla="*/ 156210 h 3298244"/>
                <a:gd name="connsiteX82" fmla="*/ 1653311 w 1716176"/>
                <a:gd name="connsiteY82" fmla="*/ 207645 h 3298244"/>
                <a:gd name="connsiteX83" fmla="*/ 1643786 w 1716176"/>
                <a:gd name="connsiteY83" fmla="*/ 264795 h 3298244"/>
                <a:gd name="connsiteX84" fmla="*/ 1657121 w 1716176"/>
                <a:gd name="connsiteY84" fmla="*/ 299085 h 3298244"/>
                <a:gd name="connsiteX85" fmla="*/ 1683791 w 1716176"/>
                <a:gd name="connsiteY85" fmla="*/ 325755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8061 w 1716176"/>
                <a:gd name="connsiteY96" fmla="*/ 76009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58011 w 1716176"/>
                <a:gd name="connsiteY103" fmla="*/ 803910 h 3298244"/>
                <a:gd name="connsiteX104" fmla="*/ 1123721 w 1716176"/>
                <a:gd name="connsiteY104" fmla="*/ 836295 h 3298244"/>
                <a:gd name="connsiteX105" fmla="*/ 1102766 w 1716176"/>
                <a:gd name="connsiteY105" fmla="*/ 853440 h 3298244"/>
                <a:gd name="connsiteX106" fmla="*/ 1074191 w 1716176"/>
                <a:gd name="connsiteY106" fmla="*/ 880110 h 3298244"/>
                <a:gd name="connsiteX107" fmla="*/ 1049426 w 1716176"/>
                <a:gd name="connsiteY107" fmla="*/ 914400 h 3298244"/>
                <a:gd name="connsiteX108" fmla="*/ 1024661 w 1716176"/>
                <a:gd name="connsiteY108" fmla="*/ 948690 h 3298244"/>
                <a:gd name="connsiteX109" fmla="*/ 1005611 w 1716176"/>
                <a:gd name="connsiteY109" fmla="*/ 99060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13181 w 1716176"/>
                <a:gd name="connsiteY49" fmla="*/ 44196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49401 w 1716176"/>
                <a:gd name="connsiteY56" fmla="*/ 30289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0896 w 1716176"/>
                <a:gd name="connsiteY74" fmla="*/ 5715 h 3298244"/>
                <a:gd name="connsiteX75" fmla="*/ 1411376 w 1716176"/>
                <a:gd name="connsiteY75" fmla="*/ 15240 h 3298244"/>
                <a:gd name="connsiteX76" fmla="*/ 1443761 w 1716176"/>
                <a:gd name="connsiteY76" fmla="*/ 32385 h 3298244"/>
                <a:gd name="connsiteX77" fmla="*/ 1491386 w 1716176"/>
                <a:gd name="connsiteY77" fmla="*/ 47625 h 3298244"/>
                <a:gd name="connsiteX78" fmla="*/ 1533296 w 1716176"/>
                <a:gd name="connsiteY78" fmla="*/ 78105 h 3298244"/>
                <a:gd name="connsiteX79" fmla="*/ 1561871 w 1716176"/>
                <a:gd name="connsiteY79" fmla="*/ 106680 h 3298244"/>
                <a:gd name="connsiteX80" fmla="*/ 1607591 w 1716176"/>
                <a:gd name="connsiteY80" fmla="*/ 123825 h 3298244"/>
                <a:gd name="connsiteX81" fmla="*/ 1641881 w 1716176"/>
                <a:gd name="connsiteY81" fmla="*/ 156210 h 3298244"/>
                <a:gd name="connsiteX82" fmla="*/ 1653311 w 1716176"/>
                <a:gd name="connsiteY82" fmla="*/ 207645 h 3298244"/>
                <a:gd name="connsiteX83" fmla="*/ 1643786 w 1716176"/>
                <a:gd name="connsiteY83" fmla="*/ 264795 h 3298244"/>
                <a:gd name="connsiteX84" fmla="*/ 1657121 w 1716176"/>
                <a:gd name="connsiteY84" fmla="*/ 299085 h 3298244"/>
                <a:gd name="connsiteX85" fmla="*/ 1683791 w 1716176"/>
                <a:gd name="connsiteY85" fmla="*/ 325755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8061 w 1716176"/>
                <a:gd name="connsiteY96" fmla="*/ 76009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58011 w 1716176"/>
                <a:gd name="connsiteY103" fmla="*/ 803910 h 3298244"/>
                <a:gd name="connsiteX104" fmla="*/ 1123721 w 1716176"/>
                <a:gd name="connsiteY104" fmla="*/ 836295 h 3298244"/>
                <a:gd name="connsiteX105" fmla="*/ 1102766 w 1716176"/>
                <a:gd name="connsiteY105" fmla="*/ 853440 h 3298244"/>
                <a:gd name="connsiteX106" fmla="*/ 1074191 w 1716176"/>
                <a:gd name="connsiteY106" fmla="*/ 880110 h 3298244"/>
                <a:gd name="connsiteX107" fmla="*/ 1049426 w 1716176"/>
                <a:gd name="connsiteY107" fmla="*/ 914400 h 3298244"/>
                <a:gd name="connsiteX108" fmla="*/ 1024661 w 1716176"/>
                <a:gd name="connsiteY108" fmla="*/ 948690 h 3298244"/>
                <a:gd name="connsiteX109" fmla="*/ 1005611 w 1716176"/>
                <a:gd name="connsiteY109" fmla="*/ 99060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13181 w 1716176"/>
                <a:gd name="connsiteY49" fmla="*/ 44196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49401 w 1716176"/>
                <a:gd name="connsiteY56" fmla="*/ 30289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0896 w 1716176"/>
                <a:gd name="connsiteY74" fmla="*/ 5715 h 3298244"/>
                <a:gd name="connsiteX75" fmla="*/ 1411376 w 1716176"/>
                <a:gd name="connsiteY75" fmla="*/ 15240 h 3298244"/>
                <a:gd name="connsiteX76" fmla="*/ 1443761 w 1716176"/>
                <a:gd name="connsiteY76" fmla="*/ 32385 h 3298244"/>
                <a:gd name="connsiteX77" fmla="*/ 1491386 w 1716176"/>
                <a:gd name="connsiteY77" fmla="*/ 47625 h 3298244"/>
                <a:gd name="connsiteX78" fmla="*/ 1533296 w 1716176"/>
                <a:gd name="connsiteY78" fmla="*/ 78105 h 3298244"/>
                <a:gd name="connsiteX79" fmla="*/ 1565681 w 1716176"/>
                <a:gd name="connsiteY79" fmla="*/ 89535 h 3298244"/>
                <a:gd name="connsiteX80" fmla="*/ 1607591 w 1716176"/>
                <a:gd name="connsiteY80" fmla="*/ 123825 h 3298244"/>
                <a:gd name="connsiteX81" fmla="*/ 1641881 w 1716176"/>
                <a:gd name="connsiteY81" fmla="*/ 156210 h 3298244"/>
                <a:gd name="connsiteX82" fmla="*/ 1653311 w 1716176"/>
                <a:gd name="connsiteY82" fmla="*/ 207645 h 3298244"/>
                <a:gd name="connsiteX83" fmla="*/ 1643786 w 1716176"/>
                <a:gd name="connsiteY83" fmla="*/ 264795 h 3298244"/>
                <a:gd name="connsiteX84" fmla="*/ 1657121 w 1716176"/>
                <a:gd name="connsiteY84" fmla="*/ 299085 h 3298244"/>
                <a:gd name="connsiteX85" fmla="*/ 1683791 w 1716176"/>
                <a:gd name="connsiteY85" fmla="*/ 325755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8061 w 1716176"/>
                <a:gd name="connsiteY96" fmla="*/ 76009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58011 w 1716176"/>
                <a:gd name="connsiteY103" fmla="*/ 803910 h 3298244"/>
                <a:gd name="connsiteX104" fmla="*/ 1123721 w 1716176"/>
                <a:gd name="connsiteY104" fmla="*/ 836295 h 3298244"/>
                <a:gd name="connsiteX105" fmla="*/ 1102766 w 1716176"/>
                <a:gd name="connsiteY105" fmla="*/ 853440 h 3298244"/>
                <a:gd name="connsiteX106" fmla="*/ 1074191 w 1716176"/>
                <a:gd name="connsiteY106" fmla="*/ 880110 h 3298244"/>
                <a:gd name="connsiteX107" fmla="*/ 1049426 w 1716176"/>
                <a:gd name="connsiteY107" fmla="*/ 914400 h 3298244"/>
                <a:gd name="connsiteX108" fmla="*/ 1024661 w 1716176"/>
                <a:gd name="connsiteY108" fmla="*/ 948690 h 3298244"/>
                <a:gd name="connsiteX109" fmla="*/ 1005611 w 1716176"/>
                <a:gd name="connsiteY109" fmla="*/ 99060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13181 w 1716176"/>
                <a:gd name="connsiteY49" fmla="*/ 44196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49401 w 1716176"/>
                <a:gd name="connsiteY56" fmla="*/ 30289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0896 w 1716176"/>
                <a:gd name="connsiteY74" fmla="*/ 5715 h 3298244"/>
                <a:gd name="connsiteX75" fmla="*/ 1411376 w 1716176"/>
                <a:gd name="connsiteY75" fmla="*/ 15240 h 3298244"/>
                <a:gd name="connsiteX76" fmla="*/ 1443761 w 1716176"/>
                <a:gd name="connsiteY76" fmla="*/ 32385 h 3298244"/>
                <a:gd name="connsiteX77" fmla="*/ 1491386 w 1716176"/>
                <a:gd name="connsiteY77" fmla="*/ 47625 h 3298244"/>
                <a:gd name="connsiteX78" fmla="*/ 1539011 w 1716176"/>
                <a:gd name="connsiteY78" fmla="*/ 66675 h 3298244"/>
                <a:gd name="connsiteX79" fmla="*/ 1565681 w 1716176"/>
                <a:gd name="connsiteY79" fmla="*/ 89535 h 3298244"/>
                <a:gd name="connsiteX80" fmla="*/ 1607591 w 1716176"/>
                <a:gd name="connsiteY80" fmla="*/ 123825 h 3298244"/>
                <a:gd name="connsiteX81" fmla="*/ 1641881 w 1716176"/>
                <a:gd name="connsiteY81" fmla="*/ 156210 h 3298244"/>
                <a:gd name="connsiteX82" fmla="*/ 1653311 w 1716176"/>
                <a:gd name="connsiteY82" fmla="*/ 207645 h 3298244"/>
                <a:gd name="connsiteX83" fmla="*/ 1643786 w 1716176"/>
                <a:gd name="connsiteY83" fmla="*/ 264795 h 3298244"/>
                <a:gd name="connsiteX84" fmla="*/ 1657121 w 1716176"/>
                <a:gd name="connsiteY84" fmla="*/ 299085 h 3298244"/>
                <a:gd name="connsiteX85" fmla="*/ 1683791 w 1716176"/>
                <a:gd name="connsiteY85" fmla="*/ 325755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8061 w 1716176"/>
                <a:gd name="connsiteY96" fmla="*/ 76009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58011 w 1716176"/>
                <a:gd name="connsiteY103" fmla="*/ 803910 h 3298244"/>
                <a:gd name="connsiteX104" fmla="*/ 1123721 w 1716176"/>
                <a:gd name="connsiteY104" fmla="*/ 836295 h 3298244"/>
                <a:gd name="connsiteX105" fmla="*/ 1102766 w 1716176"/>
                <a:gd name="connsiteY105" fmla="*/ 853440 h 3298244"/>
                <a:gd name="connsiteX106" fmla="*/ 1074191 w 1716176"/>
                <a:gd name="connsiteY106" fmla="*/ 880110 h 3298244"/>
                <a:gd name="connsiteX107" fmla="*/ 1049426 w 1716176"/>
                <a:gd name="connsiteY107" fmla="*/ 914400 h 3298244"/>
                <a:gd name="connsiteX108" fmla="*/ 1024661 w 1716176"/>
                <a:gd name="connsiteY108" fmla="*/ 948690 h 3298244"/>
                <a:gd name="connsiteX109" fmla="*/ 1005611 w 1716176"/>
                <a:gd name="connsiteY109" fmla="*/ 99060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13181 w 1716176"/>
                <a:gd name="connsiteY49" fmla="*/ 44196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49401 w 1716176"/>
                <a:gd name="connsiteY56" fmla="*/ 30289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0896 w 1716176"/>
                <a:gd name="connsiteY74" fmla="*/ 5715 h 3298244"/>
                <a:gd name="connsiteX75" fmla="*/ 1411376 w 1716176"/>
                <a:gd name="connsiteY75" fmla="*/ 15240 h 3298244"/>
                <a:gd name="connsiteX76" fmla="*/ 1443761 w 1716176"/>
                <a:gd name="connsiteY76" fmla="*/ 32385 h 3298244"/>
                <a:gd name="connsiteX77" fmla="*/ 1493291 w 1716176"/>
                <a:gd name="connsiteY77" fmla="*/ 34290 h 3298244"/>
                <a:gd name="connsiteX78" fmla="*/ 1539011 w 1716176"/>
                <a:gd name="connsiteY78" fmla="*/ 66675 h 3298244"/>
                <a:gd name="connsiteX79" fmla="*/ 1565681 w 1716176"/>
                <a:gd name="connsiteY79" fmla="*/ 89535 h 3298244"/>
                <a:gd name="connsiteX80" fmla="*/ 1607591 w 1716176"/>
                <a:gd name="connsiteY80" fmla="*/ 123825 h 3298244"/>
                <a:gd name="connsiteX81" fmla="*/ 1641881 w 1716176"/>
                <a:gd name="connsiteY81" fmla="*/ 156210 h 3298244"/>
                <a:gd name="connsiteX82" fmla="*/ 1653311 w 1716176"/>
                <a:gd name="connsiteY82" fmla="*/ 207645 h 3298244"/>
                <a:gd name="connsiteX83" fmla="*/ 1643786 w 1716176"/>
                <a:gd name="connsiteY83" fmla="*/ 264795 h 3298244"/>
                <a:gd name="connsiteX84" fmla="*/ 1657121 w 1716176"/>
                <a:gd name="connsiteY84" fmla="*/ 299085 h 3298244"/>
                <a:gd name="connsiteX85" fmla="*/ 1683791 w 1716176"/>
                <a:gd name="connsiteY85" fmla="*/ 325755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8061 w 1716176"/>
                <a:gd name="connsiteY96" fmla="*/ 76009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58011 w 1716176"/>
                <a:gd name="connsiteY103" fmla="*/ 803910 h 3298244"/>
                <a:gd name="connsiteX104" fmla="*/ 1123721 w 1716176"/>
                <a:gd name="connsiteY104" fmla="*/ 836295 h 3298244"/>
                <a:gd name="connsiteX105" fmla="*/ 1102766 w 1716176"/>
                <a:gd name="connsiteY105" fmla="*/ 853440 h 3298244"/>
                <a:gd name="connsiteX106" fmla="*/ 1074191 w 1716176"/>
                <a:gd name="connsiteY106" fmla="*/ 880110 h 3298244"/>
                <a:gd name="connsiteX107" fmla="*/ 1049426 w 1716176"/>
                <a:gd name="connsiteY107" fmla="*/ 914400 h 3298244"/>
                <a:gd name="connsiteX108" fmla="*/ 1024661 w 1716176"/>
                <a:gd name="connsiteY108" fmla="*/ 948690 h 3298244"/>
                <a:gd name="connsiteX109" fmla="*/ 1005611 w 1716176"/>
                <a:gd name="connsiteY109" fmla="*/ 99060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13181 w 1716176"/>
                <a:gd name="connsiteY49" fmla="*/ 44196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49401 w 1716176"/>
                <a:gd name="connsiteY56" fmla="*/ 30289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0896 w 1716176"/>
                <a:gd name="connsiteY74" fmla="*/ 5715 h 3298244"/>
                <a:gd name="connsiteX75" fmla="*/ 1411376 w 1716176"/>
                <a:gd name="connsiteY75" fmla="*/ 15240 h 3298244"/>
                <a:gd name="connsiteX76" fmla="*/ 1443761 w 1716176"/>
                <a:gd name="connsiteY76" fmla="*/ 19050 h 3298244"/>
                <a:gd name="connsiteX77" fmla="*/ 1493291 w 1716176"/>
                <a:gd name="connsiteY77" fmla="*/ 34290 h 3298244"/>
                <a:gd name="connsiteX78" fmla="*/ 1539011 w 1716176"/>
                <a:gd name="connsiteY78" fmla="*/ 66675 h 3298244"/>
                <a:gd name="connsiteX79" fmla="*/ 1565681 w 1716176"/>
                <a:gd name="connsiteY79" fmla="*/ 89535 h 3298244"/>
                <a:gd name="connsiteX80" fmla="*/ 1607591 w 1716176"/>
                <a:gd name="connsiteY80" fmla="*/ 123825 h 3298244"/>
                <a:gd name="connsiteX81" fmla="*/ 1641881 w 1716176"/>
                <a:gd name="connsiteY81" fmla="*/ 156210 h 3298244"/>
                <a:gd name="connsiteX82" fmla="*/ 1653311 w 1716176"/>
                <a:gd name="connsiteY82" fmla="*/ 207645 h 3298244"/>
                <a:gd name="connsiteX83" fmla="*/ 1643786 w 1716176"/>
                <a:gd name="connsiteY83" fmla="*/ 264795 h 3298244"/>
                <a:gd name="connsiteX84" fmla="*/ 1657121 w 1716176"/>
                <a:gd name="connsiteY84" fmla="*/ 299085 h 3298244"/>
                <a:gd name="connsiteX85" fmla="*/ 1683791 w 1716176"/>
                <a:gd name="connsiteY85" fmla="*/ 325755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8061 w 1716176"/>
                <a:gd name="connsiteY96" fmla="*/ 76009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58011 w 1716176"/>
                <a:gd name="connsiteY103" fmla="*/ 803910 h 3298244"/>
                <a:gd name="connsiteX104" fmla="*/ 1123721 w 1716176"/>
                <a:gd name="connsiteY104" fmla="*/ 836295 h 3298244"/>
                <a:gd name="connsiteX105" fmla="*/ 1102766 w 1716176"/>
                <a:gd name="connsiteY105" fmla="*/ 853440 h 3298244"/>
                <a:gd name="connsiteX106" fmla="*/ 1074191 w 1716176"/>
                <a:gd name="connsiteY106" fmla="*/ 880110 h 3298244"/>
                <a:gd name="connsiteX107" fmla="*/ 1049426 w 1716176"/>
                <a:gd name="connsiteY107" fmla="*/ 914400 h 3298244"/>
                <a:gd name="connsiteX108" fmla="*/ 1024661 w 1716176"/>
                <a:gd name="connsiteY108" fmla="*/ 948690 h 3298244"/>
                <a:gd name="connsiteX109" fmla="*/ 1005611 w 1716176"/>
                <a:gd name="connsiteY109" fmla="*/ 99060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6194 h 3304028"/>
                <a:gd name="connsiteX1" fmla="*/ 289331 w 1716176"/>
                <a:gd name="connsiteY1" fmla="*/ 3227139 h 3304028"/>
                <a:gd name="connsiteX2" fmla="*/ 289331 w 1716176"/>
                <a:gd name="connsiteY2" fmla="*/ 3181419 h 3304028"/>
                <a:gd name="connsiteX3" fmla="*/ 289331 w 1716176"/>
                <a:gd name="connsiteY3" fmla="*/ 3101409 h 3304028"/>
                <a:gd name="connsiteX4" fmla="*/ 287426 w 1716176"/>
                <a:gd name="connsiteY4" fmla="*/ 3061404 h 3304028"/>
                <a:gd name="connsiteX5" fmla="*/ 275996 w 1716176"/>
                <a:gd name="connsiteY5" fmla="*/ 2952819 h 3304028"/>
                <a:gd name="connsiteX6" fmla="*/ 260756 w 1716176"/>
                <a:gd name="connsiteY6" fmla="*/ 2834709 h 3304028"/>
                <a:gd name="connsiteX7" fmla="*/ 251231 w 1716176"/>
                <a:gd name="connsiteY7" fmla="*/ 2768034 h 3304028"/>
                <a:gd name="connsiteX8" fmla="*/ 237896 w 1716176"/>
                <a:gd name="connsiteY8" fmla="*/ 2649924 h 3304028"/>
                <a:gd name="connsiteX9" fmla="*/ 232181 w 1716176"/>
                <a:gd name="connsiteY9" fmla="*/ 2566104 h 3304028"/>
                <a:gd name="connsiteX10" fmla="*/ 222656 w 1716176"/>
                <a:gd name="connsiteY10" fmla="*/ 2453709 h 3304028"/>
                <a:gd name="connsiteX11" fmla="*/ 205511 w 1716176"/>
                <a:gd name="connsiteY11" fmla="*/ 2249874 h 3304028"/>
                <a:gd name="connsiteX12" fmla="*/ 186461 w 1716176"/>
                <a:gd name="connsiteY12" fmla="*/ 2063184 h 3304028"/>
                <a:gd name="connsiteX13" fmla="*/ 176936 w 1716176"/>
                <a:gd name="connsiteY13" fmla="*/ 1849824 h 3304028"/>
                <a:gd name="connsiteX14" fmla="*/ 190271 w 1716176"/>
                <a:gd name="connsiteY14" fmla="*/ 1181169 h 3304028"/>
                <a:gd name="connsiteX15" fmla="*/ 184556 w 1716176"/>
                <a:gd name="connsiteY15" fmla="*/ 1127829 h 3304028"/>
                <a:gd name="connsiteX16" fmla="*/ 176936 w 1716176"/>
                <a:gd name="connsiteY16" fmla="*/ 1080204 h 3304028"/>
                <a:gd name="connsiteX17" fmla="*/ 150266 w 1716176"/>
                <a:gd name="connsiteY17" fmla="*/ 1040199 h 3304028"/>
                <a:gd name="connsiteX18" fmla="*/ 112166 w 1716176"/>
                <a:gd name="connsiteY18" fmla="*/ 996384 h 3304028"/>
                <a:gd name="connsiteX19" fmla="*/ 85496 w 1716176"/>
                <a:gd name="connsiteY19" fmla="*/ 967809 h 3304028"/>
                <a:gd name="connsiteX20" fmla="*/ 45491 w 1716176"/>
                <a:gd name="connsiteY20" fmla="*/ 920184 h 3304028"/>
                <a:gd name="connsiteX21" fmla="*/ 28346 w 1716176"/>
                <a:gd name="connsiteY21" fmla="*/ 882084 h 3304028"/>
                <a:gd name="connsiteX22" fmla="*/ 1676 w 1716176"/>
                <a:gd name="connsiteY22" fmla="*/ 832554 h 3304028"/>
                <a:gd name="connsiteX23" fmla="*/ 1676 w 1716176"/>
                <a:gd name="connsiteY23" fmla="*/ 769689 h 3304028"/>
                <a:gd name="connsiteX24" fmla="*/ 13106 w 1716176"/>
                <a:gd name="connsiteY24" fmla="*/ 714444 h 3304028"/>
                <a:gd name="connsiteX25" fmla="*/ 35966 w 1716176"/>
                <a:gd name="connsiteY25" fmla="*/ 678249 h 3304028"/>
                <a:gd name="connsiteX26" fmla="*/ 51206 w 1716176"/>
                <a:gd name="connsiteY26" fmla="*/ 645864 h 3304028"/>
                <a:gd name="connsiteX27" fmla="*/ 64541 w 1716176"/>
                <a:gd name="connsiteY27" fmla="*/ 567759 h 3304028"/>
                <a:gd name="connsiteX28" fmla="*/ 74066 w 1716176"/>
                <a:gd name="connsiteY28" fmla="*/ 531564 h 3304028"/>
                <a:gd name="connsiteX29" fmla="*/ 89306 w 1716176"/>
                <a:gd name="connsiteY29" fmla="*/ 508704 h 3304028"/>
                <a:gd name="connsiteX30" fmla="*/ 108356 w 1716176"/>
                <a:gd name="connsiteY30" fmla="*/ 478224 h 3304028"/>
                <a:gd name="connsiteX31" fmla="*/ 144551 w 1716176"/>
                <a:gd name="connsiteY31" fmla="*/ 462984 h 3304028"/>
                <a:gd name="connsiteX32" fmla="*/ 163601 w 1716176"/>
                <a:gd name="connsiteY32" fmla="*/ 421074 h 3304028"/>
                <a:gd name="connsiteX33" fmla="*/ 173126 w 1716176"/>
                <a:gd name="connsiteY33" fmla="*/ 348684 h 3304028"/>
                <a:gd name="connsiteX34" fmla="*/ 211226 w 1716176"/>
                <a:gd name="connsiteY34" fmla="*/ 333444 h 3304028"/>
                <a:gd name="connsiteX35" fmla="*/ 241706 w 1716176"/>
                <a:gd name="connsiteY35" fmla="*/ 325824 h 3304028"/>
                <a:gd name="connsiteX36" fmla="*/ 264566 w 1716176"/>
                <a:gd name="connsiteY36" fmla="*/ 318204 h 3304028"/>
                <a:gd name="connsiteX37" fmla="*/ 295046 w 1716176"/>
                <a:gd name="connsiteY37" fmla="*/ 302964 h 3304028"/>
                <a:gd name="connsiteX38" fmla="*/ 333146 w 1716176"/>
                <a:gd name="connsiteY38" fmla="*/ 287724 h 3304028"/>
                <a:gd name="connsiteX39" fmla="*/ 356006 w 1716176"/>
                <a:gd name="connsiteY39" fmla="*/ 280104 h 3304028"/>
                <a:gd name="connsiteX40" fmla="*/ 378866 w 1716176"/>
                <a:gd name="connsiteY40" fmla="*/ 272484 h 3304028"/>
                <a:gd name="connsiteX41" fmla="*/ 411251 w 1716176"/>
                <a:gd name="connsiteY41" fmla="*/ 264864 h 3304028"/>
                <a:gd name="connsiteX42" fmla="*/ 455066 w 1716176"/>
                <a:gd name="connsiteY42" fmla="*/ 251529 h 3304028"/>
                <a:gd name="connsiteX43" fmla="*/ 496976 w 1716176"/>
                <a:gd name="connsiteY43" fmla="*/ 243909 h 3304028"/>
                <a:gd name="connsiteX44" fmla="*/ 542696 w 1716176"/>
                <a:gd name="connsiteY44" fmla="*/ 257244 h 3304028"/>
                <a:gd name="connsiteX45" fmla="*/ 561746 w 1716176"/>
                <a:gd name="connsiteY45" fmla="*/ 302964 h 3304028"/>
                <a:gd name="connsiteX46" fmla="*/ 552221 w 1716176"/>
                <a:gd name="connsiteY46" fmla="*/ 358209 h 3304028"/>
                <a:gd name="connsiteX47" fmla="*/ 546506 w 1716176"/>
                <a:gd name="connsiteY47" fmla="*/ 396309 h 3304028"/>
                <a:gd name="connsiteX48" fmla="*/ 554126 w 1716176"/>
                <a:gd name="connsiteY48" fmla="*/ 455364 h 3304028"/>
                <a:gd name="connsiteX49" fmla="*/ 613181 w 1716176"/>
                <a:gd name="connsiteY49" fmla="*/ 447744 h 3304028"/>
                <a:gd name="connsiteX50" fmla="*/ 698906 w 1716176"/>
                <a:gd name="connsiteY50" fmla="*/ 424884 h 3304028"/>
                <a:gd name="connsiteX51" fmla="*/ 754151 w 1716176"/>
                <a:gd name="connsiteY51" fmla="*/ 409644 h 3304028"/>
                <a:gd name="connsiteX52" fmla="*/ 801776 w 1716176"/>
                <a:gd name="connsiteY52" fmla="*/ 381069 h 3304028"/>
                <a:gd name="connsiteX53" fmla="*/ 775106 w 1716176"/>
                <a:gd name="connsiteY53" fmla="*/ 396309 h 3304028"/>
                <a:gd name="connsiteX54" fmla="*/ 828446 w 1716176"/>
                <a:gd name="connsiteY54" fmla="*/ 363924 h 3304028"/>
                <a:gd name="connsiteX55" fmla="*/ 851306 w 1716176"/>
                <a:gd name="connsiteY55" fmla="*/ 335349 h 3304028"/>
                <a:gd name="connsiteX56" fmla="*/ 849401 w 1716176"/>
                <a:gd name="connsiteY56" fmla="*/ 308679 h 3304028"/>
                <a:gd name="connsiteX57" fmla="*/ 845591 w 1716176"/>
                <a:gd name="connsiteY57" fmla="*/ 278199 h 3304028"/>
                <a:gd name="connsiteX58" fmla="*/ 832256 w 1716176"/>
                <a:gd name="connsiteY58" fmla="*/ 247719 h 3304028"/>
                <a:gd name="connsiteX59" fmla="*/ 836066 w 1716176"/>
                <a:gd name="connsiteY59" fmla="*/ 234384 h 3304028"/>
                <a:gd name="connsiteX60" fmla="*/ 851306 w 1716176"/>
                <a:gd name="connsiteY60" fmla="*/ 211524 h 3304028"/>
                <a:gd name="connsiteX61" fmla="*/ 874166 w 1716176"/>
                <a:gd name="connsiteY61" fmla="*/ 203904 h 3304028"/>
                <a:gd name="connsiteX62" fmla="*/ 927506 w 1716176"/>
                <a:gd name="connsiteY62" fmla="*/ 165804 h 3304028"/>
                <a:gd name="connsiteX63" fmla="*/ 950366 w 1716176"/>
                <a:gd name="connsiteY63" fmla="*/ 158184 h 3304028"/>
                <a:gd name="connsiteX64" fmla="*/ 975131 w 1716176"/>
                <a:gd name="connsiteY64" fmla="*/ 125799 h 3304028"/>
                <a:gd name="connsiteX65" fmla="*/ 1011326 w 1716176"/>
                <a:gd name="connsiteY65" fmla="*/ 104844 h 3304028"/>
                <a:gd name="connsiteX66" fmla="*/ 1034186 w 1716176"/>
                <a:gd name="connsiteY66" fmla="*/ 89604 h 3304028"/>
                <a:gd name="connsiteX67" fmla="*/ 1057046 w 1716176"/>
                <a:gd name="connsiteY67" fmla="*/ 81984 h 3304028"/>
                <a:gd name="connsiteX68" fmla="*/ 1079906 w 1716176"/>
                <a:gd name="connsiteY68" fmla="*/ 66744 h 3304028"/>
                <a:gd name="connsiteX69" fmla="*/ 1110386 w 1716176"/>
                <a:gd name="connsiteY69" fmla="*/ 41979 h 3304028"/>
                <a:gd name="connsiteX70" fmla="*/ 1154201 w 1716176"/>
                <a:gd name="connsiteY70" fmla="*/ 22929 h 3304028"/>
                <a:gd name="connsiteX71" fmla="*/ 1194206 w 1716176"/>
                <a:gd name="connsiteY71" fmla="*/ 15309 h 3304028"/>
                <a:gd name="connsiteX72" fmla="*/ 1241831 w 1716176"/>
                <a:gd name="connsiteY72" fmla="*/ 5784 h 3304028"/>
                <a:gd name="connsiteX73" fmla="*/ 1297076 w 1716176"/>
                <a:gd name="connsiteY73" fmla="*/ 69 h 3304028"/>
                <a:gd name="connsiteX74" fmla="*/ 1380896 w 1716176"/>
                <a:gd name="connsiteY74" fmla="*/ 11499 h 3304028"/>
                <a:gd name="connsiteX75" fmla="*/ 1411376 w 1716176"/>
                <a:gd name="connsiteY75" fmla="*/ 21024 h 3304028"/>
                <a:gd name="connsiteX76" fmla="*/ 1443761 w 1716176"/>
                <a:gd name="connsiteY76" fmla="*/ 24834 h 3304028"/>
                <a:gd name="connsiteX77" fmla="*/ 1493291 w 1716176"/>
                <a:gd name="connsiteY77" fmla="*/ 40074 h 3304028"/>
                <a:gd name="connsiteX78" fmla="*/ 1539011 w 1716176"/>
                <a:gd name="connsiteY78" fmla="*/ 72459 h 3304028"/>
                <a:gd name="connsiteX79" fmla="*/ 1565681 w 1716176"/>
                <a:gd name="connsiteY79" fmla="*/ 95319 h 3304028"/>
                <a:gd name="connsiteX80" fmla="*/ 1607591 w 1716176"/>
                <a:gd name="connsiteY80" fmla="*/ 129609 h 3304028"/>
                <a:gd name="connsiteX81" fmla="*/ 1641881 w 1716176"/>
                <a:gd name="connsiteY81" fmla="*/ 161994 h 3304028"/>
                <a:gd name="connsiteX82" fmla="*/ 1653311 w 1716176"/>
                <a:gd name="connsiteY82" fmla="*/ 213429 h 3304028"/>
                <a:gd name="connsiteX83" fmla="*/ 1643786 w 1716176"/>
                <a:gd name="connsiteY83" fmla="*/ 270579 h 3304028"/>
                <a:gd name="connsiteX84" fmla="*/ 1657121 w 1716176"/>
                <a:gd name="connsiteY84" fmla="*/ 304869 h 3304028"/>
                <a:gd name="connsiteX85" fmla="*/ 1683791 w 1716176"/>
                <a:gd name="connsiteY85" fmla="*/ 331539 h 3304028"/>
                <a:gd name="connsiteX86" fmla="*/ 1693316 w 1716176"/>
                <a:gd name="connsiteY86" fmla="*/ 363924 h 3304028"/>
                <a:gd name="connsiteX87" fmla="*/ 1712366 w 1716176"/>
                <a:gd name="connsiteY87" fmla="*/ 394404 h 3304028"/>
                <a:gd name="connsiteX88" fmla="*/ 1716176 w 1716176"/>
                <a:gd name="connsiteY88" fmla="*/ 430599 h 3304028"/>
                <a:gd name="connsiteX89" fmla="*/ 1706651 w 1716176"/>
                <a:gd name="connsiteY89" fmla="*/ 480129 h 3304028"/>
                <a:gd name="connsiteX90" fmla="*/ 1689506 w 1716176"/>
                <a:gd name="connsiteY90" fmla="*/ 531564 h 3304028"/>
                <a:gd name="connsiteX91" fmla="*/ 1678076 w 1716176"/>
                <a:gd name="connsiteY91" fmla="*/ 584904 h 3304028"/>
                <a:gd name="connsiteX92" fmla="*/ 1666646 w 1716176"/>
                <a:gd name="connsiteY92" fmla="*/ 630624 h 3304028"/>
                <a:gd name="connsiteX93" fmla="*/ 1659026 w 1716176"/>
                <a:gd name="connsiteY93" fmla="*/ 653484 h 3304028"/>
                <a:gd name="connsiteX94" fmla="*/ 1653311 w 1716176"/>
                <a:gd name="connsiteY94" fmla="*/ 683964 h 3304028"/>
                <a:gd name="connsiteX95" fmla="*/ 1626641 w 1716176"/>
                <a:gd name="connsiteY95" fmla="*/ 743019 h 3304028"/>
                <a:gd name="connsiteX96" fmla="*/ 1558061 w 1716176"/>
                <a:gd name="connsiteY96" fmla="*/ 765879 h 3304028"/>
                <a:gd name="connsiteX97" fmla="*/ 1468526 w 1716176"/>
                <a:gd name="connsiteY97" fmla="*/ 760164 h 3304028"/>
                <a:gd name="connsiteX98" fmla="*/ 1392326 w 1716176"/>
                <a:gd name="connsiteY98" fmla="*/ 744924 h 3304028"/>
                <a:gd name="connsiteX99" fmla="*/ 1325651 w 1716176"/>
                <a:gd name="connsiteY99" fmla="*/ 733494 h 3304028"/>
                <a:gd name="connsiteX100" fmla="*/ 1238021 w 1716176"/>
                <a:gd name="connsiteY100" fmla="*/ 741114 h 3304028"/>
                <a:gd name="connsiteX101" fmla="*/ 1211351 w 1716176"/>
                <a:gd name="connsiteY101" fmla="*/ 760164 h 3304028"/>
                <a:gd name="connsiteX102" fmla="*/ 1192301 w 1716176"/>
                <a:gd name="connsiteY102" fmla="*/ 783024 h 3304028"/>
                <a:gd name="connsiteX103" fmla="*/ 1158011 w 1716176"/>
                <a:gd name="connsiteY103" fmla="*/ 809694 h 3304028"/>
                <a:gd name="connsiteX104" fmla="*/ 1123721 w 1716176"/>
                <a:gd name="connsiteY104" fmla="*/ 842079 h 3304028"/>
                <a:gd name="connsiteX105" fmla="*/ 1102766 w 1716176"/>
                <a:gd name="connsiteY105" fmla="*/ 859224 h 3304028"/>
                <a:gd name="connsiteX106" fmla="*/ 1074191 w 1716176"/>
                <a:gd name="connsiteY106" fmla="*/ 885894 h 3304028"/>
                <a:gd name="connsiteX107" fmla="*/ 1049426 w 1716176"/>
                <a:gd name="connsiteY107" fmla="*/ 920184 h 3304028"/>
                <a:gd name="connsiteX108" fmla="*/ 1024661 w 1716176"/>
                <a:gd name="connsiteY108" fmla="*/ 954474 h 3304028"/>
                <a:gd name="connsiteX109" fmla="*/ 1005611 w 1716176"/>
                <a:gd name="connsiteY109" fmla="*/ 996384 h 3304028"/>
                <a:gd name="connsiteX110" fmla="*/ 984656 w 1716176"/>
                <a:gd name="connsiteY110" fmla="*/ 1024959 h 3304028"/>
                <a:gd name="connsiteX111" fmla="*/ 965606 w 1716176"/>
                <a:gd name="connsiteY111" fmla="*/ 1064964 h 3304028"/>
                <a:gd name="connsiteX112" fmla="*/ 940841 w 1716176"/>
                <a:gd name="connsiteY112" fmla="*/ 1112589 h 3304028"/>
                <a:gd name="connsiteX113" fmla="*/ 927506 w 1716176"/>
                <a:gd name="connsiteY113" fmla="*/ 1144974 h 3304028"/>
                <a:gd name="connsiteX114" fmla="*/ 912266 w 1716176"/>
                <a:gd name="connsiteY114" fmla="*/ 1179264 h 3304028"/>
                <a:gd name="connsiteX115" fmla="*/ 919886 w 1716176"/>
                <a:gd name="connsiteY115" fmla="*/ 1209744 h 3304028"/>
                <a:gd name="connsiteX116" fmla="*/ 965606 w 1716176"/>
                <a:gd name="connsiteY116" fmla="*/ 1238319 h 3304028"/>
                <a:gd name="connsiteX117" fmla="*/ 1007516 w 1716176"/>
                <a:gd name="connsiteY117" fmla="*/ 1284039 h 3304028"/>
                <a:gd name="connsiteX118" fmla="*/ 975131 w 1716176"/>
                <a:gd name="connsiteY118" fmla="*/ 1365954 h 3304028"/>
                <a:gd name="connsiteX119" fmla="*/ 942746 w 1716176"/>
                <a:gd name="connsiteY119" fmla="*/ 1425009 h 3304028"/>
                <a:gd name="connsiteX120" fmla="*/ 908456 w 1716176"/>
                <a:gd name="connsiteY120" fmla="*/ 1468824 h 3304028"/>
                <a:gd name="connsiteX121" fmla="*/ 866546 w 1716176"/>
                <a:gd name="connsiteY121" fmla="*/ 1487874 h 3304028"/>
                <a:gd name="connsiteX122" fmla="*/ 841781 w 1716176"/>
                <a:gd name="connsiteY122" fmla="*/ 1541214 h 3304028"/>
                <a:gd name="connsiteX123" fmla="*/ 834161 w 1716176"/>
                <a:gd name="connsiteY123" fmla="*/ 1590744 h 3304028"/>
                <a:gd name="connsiteX124" fmla="*/ 824636 w 1716176"/>
                <a:gd name="connsiteY124" fmla="*/ 1668849 h 3304028"/>
                <a:gd name="connsiteX125" fmla="*/ 811301 w 1716176"/>
                <a:gd name="connsiteY125" fmla="*/ 1748859 h 3304028"/>
                <a:gd name="connsiteX126" fmla="*/ 801776 w 1716176"/>
                <a:gd name="connsiteY126" fmla="*/ 1832679 h 3304028"/>
                <a:gd name="connsiteX127" fmla="*/ 796061 w 1716176"/>
                <a:gd name="connsiteY127" fmla="*/ 1906974 h 3304028"/>
                <a:gd name="connsiteX128" fmla="*/ 786536 w 1716176"/>
                <a:gd name="connsiteY128" fmla="*/ 2007939 h 3304028"/>
                <a:gd name="connsiteX129" fmla="*/ 786536 w 1716176"/>
                <a:gd name="connsiteY129" fmla="*/ 2120334 h 3304028"/>
                <a:gd name="connsiteX130" fmla="*/ 790346 w 1716176"/>
                <a:gd name="connsiteY130" fmla="*/ 2207964 h 3304028"/>
                <a:gd name="connsiteX131" fmla="*/ 813206 w 1716176"/>
                <a:gd name="connsiteY131" fmla="*/ 2547054 h 3304028"/>
                <a:gd name="connsiteX132" fmla="*/ 826541 w 1716176"/>
                <a:gd name="connsiteY132" fmla="*/ 2804229 h 3304028"/>
                <a:gd name="connsiteX133" fmla="*/ 826541 w 1716176"/>
                <a:gd name="connsiteY133" fmla="*/ 3061404 h 3304028"/>
                <a:gd name="connsiteX134" fmla="*/ 820826 w 1716176"/>
                <a:gd name="connsiteY134" fmla="*/ 3282384 h 3304028"/>
                <a:gd name="connsiteX135" fmla="*/ 660806 w 1716176"/>
                <a:gd name="connsiteY135" fmla="*/ 3295719 h 3304028"/>
                <a:gd name="connsiteX136" fmla="*/ 436016 w 1716176"/>
                <a:gd name="connsiteY136" fmla="*/ 3291909 h 3304028"/>
                <a:gd name="connsiteX137" fmla="*/ 306476 w 1716176"/>
                <a:gd name="connsiteY137" fmla="*/ 3286194 h 3304028"/>
                <a:gd name="connsiteX0" fmla="*/ 306476 w 1716176"/>
                <a:gd name="connsiteY0" fmla="*/ 3286197 h 3304031"/>
                <a:gd name="connsiteX1" fmla="*/ 289331 w 1716176"/>
                <a:gd name="connsiteY1" fmla="*/ 3227142 h 3304031"/>
                <a:gd name="connsiteX2" fmla="*/ 289331 w 1716176"/>
                <a:gd name="connsiteY2" fmla="*/ 3181422 h 3304031"/>
                <a:gd name="connsiteX3" fmla="*/ 289331 w 1716176"/>
                <a:gd name="connsiteY3" fmla="*/ 3101412 h 3304031"/>
                <a:gd name="connsiteX4" fmla="*/ 287426 w 1716176"/>
                <a:gd name="connsiteY4" fmla="*/ 3061407 h 3304031"/>
                <a:gd name="connsiteX5" fmla="*/ 275996 w 1716176"/>
                <a:gd name="connsiteY5" fmla="*/ 2952822 h 3304031"/>
                <a:gd name="connsiteX6" fmla="*/ 260756 w 1716176"/>
                <a:gd name="connsiteY6" fmla="*/ 2834712 h 3304031"/>
                <a:gd name="connsiteX7" fmla="*/ 251231 w 1716176"/>
                <a:gd name="connsiteY7" fmla="*/ 2768037 h 3304031"/>
                <a:gd name="connsiteX8" fmla="*/ 237896 w 1716176"/>
                <a:gd name="connsiteY8" fmla="*/ 2649927 h 3304031"/>
                <a:gd name="connsiteX9" fmla="*/ 232181 w 1716176"/>
                <a:gd name="connsiteY9" fmla="*/ 2566107 h 3304031"/>
                <a:gd name="connsiteX10" fmla="*/ 222656 w 1716176"/>
                <a:gd name="connsiteY10" fmla="*/ 2453712 h 3304031"/>
                <a:gd name="connsiteX11" fmla="*/ 205511 w 1716176"/>
                <a:gd name="connsiteY11" fmla="*/ 2249877 h 3304031"/>
                <a:gd name="connsiteX12" fmla="*/ 186461 w 1716176"/>
                <a:gd name="connsiteY12" fmla="*/ 2063187 h 3304031"/>
                <a:gd name="connsiteX13" fmla="*/ 176936 w 1716176"/>
                <a:gd name="connsiteY13" fmla="*/ 1849827 h 3304031"/>
                <a:gd name="connsiteX14" fmla="*/ 190271 w 1716176"/>
                <a:gd name="connsiteY14" fmla="*/ 1181172 h 3304031"/>
                <a:gd name="connsiteX15" fmla="*/ 184556 w 1716176"/>
                <a:gd name="connsiteY15" fmla="*/ 1127832 h 3304031"/>
                <a:gd name="connsiteX16" fmla="*/ 176936 w 1716176"/>
                <a:gd name="connsiteY16" fmla="*/ 1080207 h 3304031"/>
                <a:gd name="connsiteX17" fmla="*/ 150266 w 1716176"/>
                <a:gd name="connsiteY17" fmla="*/ 1040202 h 3304031"/>
                <a:gd name="connsiteX18" fmla="*/ 112166 w 1716176"/>
                <a:gd name="connsiteY18" fmla="*/ 996387 h 3304031"/>
                <a:gd name="connsiteX19" fmla="*/ 85496 w 1716176"/>
                <a:gd name="connsiteY19" fmla="*/ 967812 h 3304031"/>
                <a:gd name="connsiteX20" fmla="*/ 45491 w 1716176"/>
                <a:gd name="connsiteY20" fmla="*/ 920187 h 3304031"/>
                <a:gd name="connsiteX21" fmla="*/ 28346 w 1716176"/>
                <a:gd name="connsiteY21" fmla="*/ 882087 h 3304031"/>
                <a:gd name="connsiteX22" fmla="*/ 1676 w 1716176"/>
                <a:gd name="connsiteY22" fmla="*/ 832557 h 3304031"/>
                <a:gd name="connsiteX23" fmla="*/ 1676 w 1716176"/>
                <a:gd name="connsiteY23" fmla="*/ 769692 h 3304031"/>
                <a:gd name="connsiteX24" fmla="*/ 13106 w 1716176"/>
                <a:gd name="connsiteY24" fmla="*/ 714447 h 3304031"/>
                <a:gd name="connsiteX25" fmla="*/ 35966 w 1716176"/>
                <a:gd name="connsiteY25" fmla="*/ 678252 h 3304031"/>
                <a:gd name="connsiteX26" fmla="*/ 51206 w 1716176"/>
                <a:gd name="connsiteY26" fmla="*/ 645867 h 3304031"/>
                <a:gd name="connsiteX27" fmla="*/ 64541 w 1716176"/>
                <a:gd name="connsiteY27" fmla="*/ 567762 h 3304031"/>
                <a:gd name="connsiteX28" fmla="*/ 74066 w 1716176"/>
                <a:gd name="connsiteY28" fmla="*/ 531567 h 3304031"/>
                <a:gd name="connsiteX29" fmla="*/ 89306 w 1716176"/>
                <a:gd name="connsiteY29" fmla="*/ 508707 h 3304031"/>
                <a:gd name="connsiteX30" fmla="*/ 108356 w 1716176"/>
                <a:gd name="connsiteY30" fmla="*/ 478227 h 3304031"/>
                <a:gd name="connsiteX31" fmla="*/ 144551 w 1716176"/>
                <a:gd name="connsiteY31" fmla="*/ 462987 h 3304031"/>
                <a:gd name="connsiteX32" fmla="*/ 163601 w 1716176"/>
                <a:gd name="connsiteY32" fmla="*/ 421077 h 3304031"/>
                <a:gd name="connsiteX33" fmla="*/ 173126 w 1716176"/>
                <a:gd name="connsiteY33" fmla="*/ 348687 h 3304031"/>
                <a:gd name="connsiteX34" fmla="*/ 211226 w 1716176"/>
                <a:gd name="connsiteY34" fmla="*/ 333447 h 3304031"/>
                <a:gd name="connsiteX35" fmla="*/ 241706 w 1716176"/>
                <a:gd name="connsiteY35" fmla="*/ 325827 h 3304031"/>
                <a:gd name="connsiteX36" fmla="*/ 264566 w 1716176"/>
                <a:gd name="connsiteY36" fmla="*/ 318207 h 3304031"/>
                <a:gd name="connsiteX37" fmla="*/ 295046 w 1716176"/>
                <a:gd name="connsiteY37" fmla="*/ 302967 h 3304031"/>
                <a:gd name="connsiteX38" fmla="*/ 333146 w 1716176"/>
                <a:gd name="connsiteY38" fmla="*/ 287727 h 3304031"/>
                <a:gd name="connsiteX39" fmla="*/ 356006 w 1716176"/>
                <a:gd name="connsiteY39" fmla="*/ 280107 h 3304031"/>
                <a:gd name="connsiteX40" fmla="*/ 378866 w 1716176"/>
                <a:gd name="connsiteY40" fmla="*/ 272487 h 3304031"/>
                <a:gd name="connsiteX41" fmla="*/ 411251 w 1716176"/>
                <a:gd name="connsiteY41" fmla="*/ 264867 h 3304031"/>
                <a:gd name="connsiteX42" fmla="*/ 455066 w 1716176"/>
                <a:gd name="connsiteY42" fmla="*/ 251532 h 3304031"/>
                <a:gd name="connsiteX43" fmla="*/ 496976 w 1716176"/>
                <a:gd name="connsiteY43" fmla="*/ 243912 h 3304031"/>
                <a:gd name="connsiteX44" fmla="*/ 542696 w 1716176"/>
                <a:gd name="connsiteY44" fmla="*/ 257247 h 3304031"/>
                <a:gd name="connsiteX45" fmla="*/ 561746 w 1716176"/>
                <a:gd name="connsiteY45" fmla="*/ 302967 h 3304031"/>
                <a:gd name="connsiteX46" fmla="*/ 552221 w 1716176"/>
                <a:gd name="connsiteY46" fmla="*/ 358212 h 3304031"/>
                <a:gd name="connsiteX47" fmla="*/ 546506 w 1716176"/>
                <a:gd name="connsiteY47" fmla="*/ 396312 h 3304031"/>
                <a:gd name="connsiteX48" fmla="*/ 554126 w 1716176"/>
                <a:gd name="connsiteY48" fmla="*/ 455367 h 3304031"/>
                <a:gd name="connsiteX49" fmla="*/ 613181 w 1716176"/>
                <a:gd name="connsiteY49" fmla="*/ 447747 h 3304031"/>
                <a:gd name="connsiteX50" fmla="*/ 698906 w 1716176"/>
                <a:gd name="connsiteY50" fmla="*/ 424887 h 3304031"/>
                <a:gd name="connsiteX51" fmla="*/ 754151 w 1716176"/>
                <a:gd name="connsiteY51" fmla="*/ 409647 h 3304031"/>
                <a:gd name="connsiteX52" fmla="*/ 801776 w 1716176"/>
                <a:gd name="connsiteY52" fmla="*/ 381072 h 3304031"/>
                <a:gd name="connsiteX53" fmla="*/ 775106 w 1716176"/>
                <a:gd name="connsiteY53" fmla="*/ 396312 h 3304031"/>
                <a:gd name="connsiteX54" fmla="*/ 828446 w 1716176"/>
                <a:gd name="connsiteY54" fmla="*/ 363927 h 3304031"/>
                <a:gd name="connsiteX55" fmla="*/ 851306 w 1716176"/>
                <a:gd name="connsiteY55" fmla="*/ 335352 h 3304031"/>
                <a:gd name="connsiteX56" fmla="*/ 849401 w 1716176"/>
                <a:gd name="connsiteY56" fmla="*/ 308682 h 3304031"/>
                <a:gd name="connsiteX57" fmla="*/ 845591 w 1716176"/>
                <a:gd name="connsiteY57" fmla="*/ 278202 h 3304031"/>
                <a:gd name="connsiteX58" fmla="*/ 832256 w 1716176"/>
                <a:gd name="connsiteY58" fmla="*/ 247722 h 3304031"/>
                <a:gd name="connsiteX59" fmla="*/ 836066 w 1716176"/>
                <a:gd name="connsiteY59" fmla="*/ 234387 h 3304031"/>
                <a:gd name="connsiteX60" fmla="*/ 851306 w 1716176"/>
                <a:gd name="connsiteY60" fmla="*/ 211527 h 3304031"/>
                <a:gd name="connsiteX61" fmla="*/ 874166 w 1716176"/>
                <a:gd name="connsiteY61" fmla="*/ 203907 h 3304031"/>
                <a:gd name="connsiteX62" fmla="*/ 927506 w 1716176"/>
                <a:gd name="connsiteY62" fmla="*/ 165807 h 3304031"/>
                <a:gd name="connsiteX63" fmla="*/ 950366 w 1716176"/>
                <a:gd name="connsiteY63" fmla="*/ 158187 h 3304031"/>
                <a:gd name="connsiteX64" fmla="*/ 975131 w 1716176"/>
                <a:gd name="connsiteY64" fmla="*/ 125802 h 3304031"/>
                <a:gd name="connsiteX65" fmla="*/ 1011326 w 1716176"/>
                <a:gd name="connsiteY65" fmla="*/ 104847 h 3304031"/>
                <a:gd name="connsiteX66" fmla="*/ 1034186 w 1716176"/>
                <a:gd name="connsiteY66" fmla="*/ 89607 h 3304031"/>
                <a:gd name="connsiteX67" fmla="*/ 1057046 w 1716176"/>
                <a:gd name="connsiteY67" fmla="*/ 81987 h 3304031"/>
                <a:gd name="connsiteX68" fmla="*/ 1079906 w 1716176"/>
                <a:gd name="connsiteY68" fmla="*/ 66747 h 3304031"/>
                <a:gd name="connsiteX69" fmla="*/ 1110386 w 1716176"/>
                <a:gd name="connsiteY69" fmla="*/ 41982 h 3304031"/>
                <a:gd name="connsiteX70" fmla="*/ 1154201 w 1716176"/>
                <a:gd name="connsiteY70" fmla="*/ 22932 h 3304031"/>
                <a:gd name="connsiteX71" fmla="*/ 1194206 w 1716176"/>
                <a:gd name="connsiteY71" fmla="*/ 15312 h 3304031"/>
                <a:gd name="connsiteX72" fmla="*/ 1241831 w 1716176"/>
                <a:gd name="connsiteY72" fmla="*/ 5787 h 3304031"/>
                <a:gd name="connsiteX73" fmla="*/ 1297076 w 1716176"/>
                <a:gd name="connsiteY73" fmla="*/ 72 h 3304031"/>
                <a:gd name="connsiteX74" fmla="*/ 1367561 w 1716176"/>
                <a:gd name="connsiteY74" fmla="*/ 3882 h 3304031"/>
                <a:gd name="connsiteX75" fmla="*/ 1411376 w 1716176"/>
                <a:gd name="connsiteY75" fmla="*/ 21027 h 3304031"/>
                <a:gd name="connsiteX76" fmla="*/ 1443761 w 1716176"/>
                <a:gd name="connsiteY76" fmla="*/ 24837 h 3304031"/>
                <a:gd name="connsiteX77" fmla="*/ 1493291 w 1716176"/>
                <a:gd name="connsiteY77" fmla="*/ 40077 h 3304031"/>
                <a:gd name="connsiteX78" fmla="*/ 1539011 w 1716176"/>
                <a:gd name="connsiteY78" fmla="*/ 72462 h 3304031"/>
                <a:gd name="connsiteX79" fmla="*/ 1565681 w 1716176"/>
                <a:gd name="connsiteY79" fmla="*/ 95322 h 3304031"/>
                <a:gd name="connsiteX80" fmla="*/ 1607591 w 1716176"/>
                <a:gd name="connsiteY80" fmla="*/ 129612 h 3304031"/>
                <a:gd name="connsiteX81" fmla="*/ 1641881 w 1716176"/>
                <a:gd name="connsiteY81" fmla="*/ 161997 h 3304031"/>
                <a:gd name="connsiteX82" fmla="*/ 1653311 w 1716176"/>
                <a:gd name="connsiteY82" fmla="*/ 213432 h 3304031"/>
                <a:gd name="connsiteX83" fmla="*/ 1643786 w 1716176"/>
                <a:gd name="connsiteY83" fmla="*/ 270582 h 3304031"/>
                <a:gd name="connsiteX84" fmla="*/ 1657121 w 1716176"/>
                <a:gd name="connsiteY84" fmla="*/ 304872 h 3304031"/>
                <a:gd name="connsiteX85" fmla="*/ 1683791 w 1716176"/>
                <a:gd name="connsiteY85" fmla="*/ 331542 h 3304031"/>
                <a:gd name="connsiteX86" fmla="*/ 1693316 w 1716176"/>
                <a:gd name="connsiteY86" fmla="*/ 363927 h 3304031"/>
                <a:gd name="connsiteX87" fmla="*/ 1712366 w 1716176"/>
                <a:gd name="connsiteY87" fmla="*/ 394407 h 3304031"/>
                <a:gd name="connsiteX88" fmla="*/ 1716176 w 1716176"/>
                <a:gd name="connsiteY88" fmla="*/ 430602 h 3304031"/>
                <a:gd name="connsiteX89" fmla="*/ 1706651 w 1716176"/>
                <a:gd name="connsiteY89" fmla="*/ 480132 h 3304031"/>
                <a:gd name="connsiteX90" fmla="*/ 1689506 w 1716176"/>
                <a:gd name="connsiteY90" fmla="*/ 531567 h 3304031"/>
                <a:gd name="connsiteX91" fmla="*/ 1678076 w 1716176"/>
                <a:gd name="connsiteY91" fmla="*/ 584907 h 3304031"/>
                <a:gd name="connsiteX92" fmla="*/ 1666646 w 1716176"/>
                <a:gd name="connsiteY92" fmla="*/ 630627 h 3304031"/>
                <a:gd name="connsiteX93" fmla="*/ 1659026 w 1716176"/>
                <a:gd name="connsiteY93" fmla="*/ 653487 h 3304031"/>
                <a:gd name="connsiteX94" fmla="*/ 1653311 w 1716176"/>
                <a:gd name="connsiteY94" fmla="*/ 683967 h 3304031"/>
                <a:gd name="connsiteX95" fmla="*/ 1626641 w 1716176"/>
                <a:gd name="connsiteY95" fmla="*/ 743022 h 3304031"/>
                <a:gd name="connsiteX96" fmla="*/ 1558061 w 1716176"/>
                <a:gd name="connsiteY96" fmla="*/ 765882 h 3304031"/>
                <a:gd name="connsiteX97" fmla="*/ 1468526 w 1716176"/>
                <a:gd name="connsiteY97" fmla="*/ 760167 h 3304031"/>
                <a:gd name="connsiteX98" fmla="*/ 1392326 w 1716176"/>
                <a:gd name="connsiteY98" fmla="*/ 744927 h 3304031"/>
                <a:gd name="connsiteX99" fmla="*/ 1325651 w 1716176"/>
                <a:gd name="connsiteY99" fmla="*/ 733497 h 3304031"/>
                <a:gd name="connsiteX100" fmla="*/ 1238021 w 1716176"/>
                <a:gd name="connsiteY100" fmla="*/ 741117 h 3304031"/>
                <a:gd name="connsiteX101" fmla="*/ 1211351 w 1716176"/>
                <a:gd name="connsiteY101" fmla="*/ 760167 h 3304031"/>
                <a:gd name="connsiteX102" fmla="*/ 1192301 w 1716176"/>
                <a:gd name="connsiteY102" fmla="*/ 783027 h 3304031"/>
                <a:gd name="connsiteX103" fmla="*/ 1158011 w 1716176"/>
                <a:gd name="connsiteY103" fmla="*/ 809697 h 3304031"/>
                <a:gd name="connsiteX104" fmla="*/ 1123721 w 1716176"/>
                <a:gd name="connsiteY104" fmla="*/ 842082 h 3304031"/>
                <a:gd name="connsiteX105" fmla="*/ 1102766 w 1716176"/>
                <a:gd name="connsiteY105" fmla="*/ 859227 h 3304031"/>
                <a:gd name="connsiteX106" fmla="*/ 1074191 w 1716176"/>
                <a:gd name="connsiteY106" fmla="*/ 885897 h 3304031"/>
                <a:gd name="connsiteX107" fmla="*/ 1049426 w 1716176"/>
                <a:gd name="connsiteY107" fmla="*/ 920187 h 3304031"/>
                <a:gd name="connsiteX108" fmla="*/ 1024661 w 1716176"/>
                <a:gd name="connsiteY108" fmla="*/ 954477 h 3304031"/>
                <a:gd name="connsiteX109" fmla="*/ 1005611 w 1716176"/>
                <a:gd name="connsiteY109" fmla="*/ 996387 h 3304031"/>
                <a:gd name="connsiteX110" fmla="*/ 984656 w 1716176"/>
                <a:gd name="connsiteY110" fmla="*/ 1024962 h 3304031"/>
                <a:gd name="connsiteX111" fmla="*/ 965606 w 1716176"/>
                <a:gd name="connsiteY111" fmla="*/ 1064967 h 3304031"/>
                <a:gd name="connsiteX112" fmla="*/ 940841 w 1716176"/>
                <a:gd name="connsiteY112" fmla="*/ 1112592 h 3304031"/>
                <a:gd name="connsiteX113" fmla="*/ 927506 w 1716176"/>
                <a:gd name="connsiteY113" fmla="*/ 1144977 h 3304031"/>
                <a:gd name="connsiteX114" fmla="*/ 912266 w 1716176"/>
                <a:gd name="connsiteY114" fmla="*/ 1179267 h 3304031"/>
                <a:gd name="connsiteX115" fmla="*/ 919886 w 1716176"/>
                <a:gd name="connsiteY115" fmla="*/ 1209747 h 3304031"/>
                <a:gd name="connsiteX116" fmla="*/ 965606 w 1716176"/>
                <a:gd name="connsiteY116" fmla="*/ 1238322 h 3304031"/>
                <a:gd name="connsiteX117" fmla="*/ 1007516 w 1716176"/>
                <a:gd name="connsiteY117" fmla="*/ 1284042 h 3304031"/>
                <a:gd name="connsiteX118" fmla="*/ 975131 w 1716176"/>
                <a:gd name="connsiteY118" fmla="*/ 1365957 h 3304031"/>
                <a:gd name="connsiteX119" fmla="*/ 942746 w 1716176"/>
                <a:gd name="connsiteY119" fmla="*/ 1425012 h 3304031"/>
                <a:gd name="connsiteX120" fmla="*/ 908456 w 1716176"/>
                <a:gd name="connsiteY120" fmla="*/ 1468827 h 3304031"/>
                <a:gd name="connsiteX121" fmla="*/ 866546 w 1716176"/>
                <a:gd name="connsiteY121" fmla="*/ 1487877 h 3304031"/>
                <a:gd name="connsiteX122" fmla="*/ 841781 w 1716176"/>
                <a:gd name="connsiteY122" fmla="*/ 1541217 h 3304031"/>
                <a:gd name="connsiteX123" fmla="*/ 834161 w 1716176"/>
                <a:gd name="connsiteY123" fmla="*/ 1590747 h 3304031"/>
                <a:gd name="connsiteX124" fmla="*/ 824636 w 1716176"/>
                <a:gd name="connsiteY124" fmla="*/ 1668852 h 3304031"/>
                <a:gd name="connsiteX125" fmla="*/ 811301 w 1716176"/>
                <a:gd name="connsiteY125" fmla="*/ 1748862 h 3304031"/>
                <a:gd name="connsiteX126" fmla="*/ 801776 w 1716176"/>
                <a:gd name="connsiteY126" fmla="*/ 1832682 h 3304031"/>
                <a:gd name="connsiteX127" fmla="*/ 796061 w 1716176"/>
                <a:gd name="connsiteY127" fmla="*/ 1906977 h 3304031"/>
                <a:gd name="connsiteX128" fmla="*/ 786536 w 1716176"/>
                <a:gd name="connsiteY128" fmla="*/ 2007942 h 3304031"/>
                <a:gd name="connsiteX129" fmla="*/ 786536 w 1716176"/>
                <a:gd name="connsiteY129" fmla="*/ 2120337 h 3304031"/>
                <a:gd name="connsiteX130" fmla="*/ 790346 w 1716176"/>
                <a:gd name="connsiteY130" fmla="*/ 2207967 h 3304031"/>
                <a:gd name="connsiteX131" fmla="*/ 813206 w 1716176"/>
                <a:gd name="connsiteY131" fmla="*/ 2547057 h 3304031"/>
                <a:gd name="connsiteX132" fmla="*/ 826541 w 1716176"/>
                <a:gd name="connsiteY132" fmla="*/ 2804232 h 3304031"/>
                <a:gd name="connsiteX133" fmla="*/ 826541 w 1716176"/>
                <a:gd name="connsiteY133" fmla="*/ 3061407 h 3304031"/>
                <a:gd name="connsiteX134" fmla="*/ 820826 w 1716176"/>
                <a:gd name="connsiteY134" fmla="*/ 3282387 h 3304031"/>
                <a:gd name="connsiteX135" fmla="*/ 660806 w 1716176"/>
                <a:gd name="connsiteY135" fmla="*/ 3295722 h 3304031"/>
                <a:gd name="connsiteX136" fmla="*/ 436016 w 1716176"/>
                <a:gd name="connsiteY136" fmla="*/ 3291912 h 3304031"/>
                <a:gd name="connsiteX137" fmla="*/ 306476 w 1716176"/>
                <a:gd name="connsiteY137" fmla="*/ 3286197 h 3304031"/>
                <a:gd name="connsiteX0" fmla="*/ 306476 w 1716176"/>
                <a:gd name="connsiteY0" fmla="*/ 3286148 h 3303982"/>
                <a:gd name="connsiteX1" fmla="*/ 289331 w 1716176"/>
                <a:gd name="connsiteY1" fmla="*/ 3227093 h 3303982"/>
                <a:gd name="connsiteX2" fmla="*/ 289331 w 1716176"/>
                <a:gd name="connsiteY2" fmla="*/ 3181373 h 3303982"/>
                <a:gd name="connsiteX3" fmla="*/ 289331 w 1716176"/>
                <a:gd name="connsiteY3" fmla="*/ 3101363 h 3303982"/>
                <a:gd name="connsiteX4" fmla="*/ 287426 w 1716176"/>
                <a:gd name="connsiteY4" fmla="*/ 3061358 h 3303982"/>
                <a:gd name="connsiteX5" fmla="*/ 275996 w 1716176"/>
                <a:gd name="connsiteY5" fmla="*/ 2952773 h 3303982"/>
                <a:gd name="connsiteX6" fmla="*/ 260756 w 1716176"/>
                <a:gd name="connsiteY6" fmla="*/ 2834663 h 3303982"/>
                <a:gd name="connsiteX7" fmla="*/ 251231 w 1716176"/>
                <a:gd name="connsiteY7" fmla="*/ 2767988 h 3303982"/>
                <a:gd name="connsiteX8" fmla="*/ 237896 w 1716176"/>
                <a:gd name="connsiteY8" fmla="*/ 2649878 h 3303982"/>
                <a:gd name="connsiteX9" fmla="*/ 232181 w 1716176"/>
                <a:gd name="connsiteY9" fmla="*/ 2566058 h 3303982"/>
                <a:gd name="connsiteX10" fmla="*/ 222656 w 1716176"/>
                <a:gd name="connsiteY10" fmla="*/ 2453663 h 3303982"/>
                <a:gd name="connsiteX11" fmla="*/ 205511 w 1716176"/>
                <a:gd name="connsiteY11" fmla="*/ 2249828 h 3303982"/>
                <a:gd name="connsiteX12" fmla="*/ 186461 w 1716176"/>
                <a:gd name="connsiteY12" fmla="*/ 2063138 h 3303982"/>
                <a:gd name="connsiteX13" fmla="*/ 176936 w 1716176"/>
                <a:gd name="connsiteY13" fmla="*/ 1849778 h 3303982"/>
                <a:gd name="connsiteX14" fmla="*/ 190271 w 1716176"/>
                <a:gd name="connsiteY14" fmla="*/ 1181123 h 3303982"/>
                <a:gd name="connsiteX15" fmla="*/ 184556 w 1716176"/>
                <a:gd name="connsiteY15" fmla="*/ 1127783 h 3303982"/>
                <a:gd name="connsiteX16" fmla="*/ 176936 w 1716176"/>
                <a:gd name="connsiteY16" fmla="*/ 1080158 h 3303982"/>
                <a:gd name="connsiteX17" fmla="*/ 150266 w 1716176"/>
                <a:gd name="connsiteY17" fmla="*/ 1040153 h 3303982"/>
                <a:gd name="connsiteX18" fmla="*/ 112166 w 1716176"/>
                <a:gd name="connsiteY18" fmla="*/ 996338 h 3303982"/>
                <a:gd name="connsiteX19" fmla="*/ 85496 w 1716176"/>
                <a:gd name="connsiteY19" fmla="*/ 967763 h 3303982"/>
                <a:gd name="connsiteX20" fmla="*/ 45491 w 1716176"/>
                <a:gd name="connsiteY20" fmla="*/ 920138 h 3303982"/>
                <a:gd name="connsiteX21" fmla="*/ 28346 w 1716176"/>
                <a:gd name="connsiteY21" fmla="*/ 882038 h 3303982"/>
                <a:gd name="connsiteX22" fmla="*/ 1676 w 1716176"/>
                <a:gd name="connsiteY22" fmla="*/ 832508 h 3303982"/>
                <a:gd name="connsiteX23" fmla="*/ 1676 w 1716176"/>
                <a:gd name="connsiteY23" fmla="*/ 769643 h 3303982"/>
                <a:gd name="connsiteX24" fmla="*/ 13106 w 1716176"/>
                <a:gd name="connsiteY24" fmla="*/ 714398 h 3303982"/>
                <a:gd name="connsiteX25" fmla="*/ 35966 w 1716176"/>
                <a:gd name="connsiteY25" fmla="*/ 678203 h 3303982"/>
                <a:gd name="connsiteX26" fmla="*/ 51206 w 1716176"/>
                <a:gd name="connsiteY26" fmla="*/ 645818 h 3303982"/>
                <a:gd name="connsiteX27" fmla="*/ 64541 w 1716176"/>
                <a:gd name="connsiteY27" fmla="*/ 567713 h 3303982"/>
                <a:gd name="connsiteX28" fmla="*/ 74066 w 1716176"/>
                <a:gd name="connsiteY28" fmla="*/ 531518 h 3303982"/>
                <a:gd name="connsiteX29" fmla="*/ 89306 w 1716176"/>
                <a:gd name="connsiteY29" fmla="*/ 508658 h 3303982"/>
                <a:gd name="connsiteX30" fmla="*/ 108356 w 1716176"/>
                <a:gd name="connsiteY30" fmla="*/ 478178 h 3303982"/>
                <a:gd name="connsiteX31" fmla="*/ 144551 w 1716176"/>
                <a:gd name="connsiteY31" fmla="*/ 462938 h 3303982"/>
                <a:gd name="connsiteX32" fmla="*/ 163601 w 1716176"/>
                <a:gd name="connsiteY32" fmla="*/ 421028 h 3303982"/>
                <a:gd name="connsiteX33" fmla="*/ 173126 w 1716176"/>
                <a:gd name="connsiteY33" fmla="*/ 348638 h 3303982"/>
                <a:gd name="connsiteX34" fmla="*/ 211226 w 1716176"/>
                <a:gd name="connsiteY34" fmla="*/ 333398 h 3303982"/>
                <a:gd name="connsiteX35" fmla="*/ 241706 w 1716176"/>
                <a:gd name="connsiteY35" fmla="*/ 325778 h 3303982"/>
                <a:gd name="connsiteX36" fmla="*/ 264566 w 1716176"/>
                <a:gd name="connsiteY36" fmla="*/ 318158 h 3303982"/>
                <a:gd name="connsiteX37" fmla="*/ 295046 w 1716176"/>
                <a:gd name="connsiteY37" fmla="*/ 302918 h 3303982"/>
                <a:gd name="connsiteX38" fmla="*/ 333146 w 1716176"/>
                <a:gd name="connsiteY38" fmla="*/ 287678 h 3303982"/>
                <a:gd name="connsiteX39" fmla="*/ 356006 w 1716176"/>
                <a:gd name="connsiteY39" fmla="*/ 280058 h 3303982"/>
                <a:gd name="connsiteX40" fmla="*/ 378866 w 1716176"/>
                <a:gd name="connsiteY40" fmla="*/ 272438 h 3303982"/>
                <a:gd name="connsiteX41" fmla="*/ 411251 w 1716176"/>
                <a:gd name="connsiteY41" fmla="*/ 264818 h 3303982"/>
                <a:gd name="connsiteX42" fmla="*/ 455066 w 1716176"/>
                <a:gd name="connsiteY42" fmla="*/ 251483 h 3303982"/>
                <a:gd name="connsiteX43" fmla="*/ 496976 w 1716176"/>
                <a:gd name="connsiteY43" fmla="*/ 243863 h 3303982"/>
                <a:gd name="connsiteX44" fmla="*/ 542696 w 1716176"/>
                <a:gd name="connsiteY44" fmla="*/ 257198 h 3303982"/>
                <a:gd name="connsiteX45" fmla="*/ 561746 w 1716176"/>
                <a:gd name="connsiteY45" fmla="*/ 302918 h 3303982"/>
                <a:gd name="connsiteX46" fmla="*/ 552221 w 1716176"/>
                <a:gd name="connsiteY46" fmla="*/ 358163 h 3303982"/>
                <a:gd name="connsiteX47" fmla="*/ 546506 w 1716176"/>
                <a:gd name="connsiteY47" fmla="*/ 396263 h 3303982"/>
                <a:gd name="connsiteX48" fmla="*/ 554126 w 1716176"/>
                <a:gd name="connsiteY48" fmla="*/ 455318 h 3303982"/>
                <a:gd name="connsiteX49" fmla="*/ 613181 w 1716176"/>
                <a:gd name="connsiteY49" fmla="*/ 447698 h 3303982"/>
                <a:gd name="connsiteX50" fmla="*/ 698906 w 1716176"/>
                <a:gd name="connsiteY50" fmla="*/ 424838 h 3303982"/>
                <a:gd name="connsiteX51" fmla="*/ 754151 w 1716176"/>
                <a:gd name="connsiteY51" fmla="*/ 409598 h 3303982"/>
                <a:gd name="connsiteX52" fmla="*/ 801776 w 1716176"/>
                <a:gd name="connsiteY52" fmla="*/ 381023 h 3303982"/>
                <a:gd name="connsiteX53" fmla="*/ 775106 w 1716176"/>
                <a:gd name="connsiteY53" fmla="*/ 396263 h 3303982"/>
                <a:gd name="connsiteX54" fmla="*/ 828446 w 1716176"/>
                <a:gd name="connsiteY54" fmla="*/ 363878 h 3303982"/>
                <a:gd name="connsiteX55" fmla="*/ 851306 w 1716176"/>
                <a:gd name="connsiteY55" fmla="*/ 335303 h 3303982"/>
                <a:gd name="connsiteX56" fmla="*/ 849401 w 1716176"/>
                <a:gd name="connsiteY56" fmla="*/ 308633 h 3303982"/>
                <a:gd name="connsiteX57" fmla="*/ 845591 w 1716176"/>
                <a:gd name="connsiteY57" fmla="*/ 278153 h 3303982"/>
                <a:gd name="connsiteX58" fmla="*/ 832256 w 1716176"/>
                <a:gd name="connsiteY58" fmla="*/ 247673 h 3303982"/>
                <a:gd name="connsiteX59" fmla="*/ 836066 w 1716176"/>
                <a:gd name="connsiteY59" fmla="*/ 234338 h 3303982"/>
                <a:gd name="connsiteX60" fmla="*/ 851306 w 1716176"/>
                <a:gd name="connsiteY60" fmla="*/ 211478 h 3303982"/>
                <a:gd name="connsiteX61" fmla="*/ 874166 w 1716176"/>
                <a:gd name="connsiteY61" fmla="*/ 203858 h 3303982"/>
                <a:gd name="connsiteX62" fmla="*/ 927506 w 1716176"/>
                <a:gd name="connsiteY62" fmla="*/ 165758 h 3303982"/>
                <a:gd name="connsiteX63" fmla="*/ 950366 w 1716176"/>
                <a:gd name="connsiteY63" fmla="*/ 158138 h 3303982"/>
                <a:gd name="connsiteX64" fmla="*/ 975131 w 1716176"/>
                <a:gd name="connsiteY64" fmla="*/ 125753 h 3303982"/>
                <a:gd name="connsiteX65" fmla="*/ 1011326 w 1716176"/>
                <a:gd name="connsiteY65" fmla="*/ 104798 h 3303982"/>
                <a:gd name="connsiteX66" fmla="*/ 1034186 w 1716176"/>
                <a:gd name="connsiteY66" fmla="*/ 89558 h 3303982"/>
                <a:gd name="connsiteX67" fmla="*/ 1057046 w 1716176"/>
                <a:gd name="connsiteY67" fmla="*/ 81938 h 3303982"/>
                <a:gd name="connsiteX68" fmla="*/ 1079906 w 1716176"/>
                <a:gd name="connsiteY68" fmla="*/ 66698 h 3303982"/>
                <a:gd name="connsiteX69" fmla="*/ 1110386 w 1716176"/>
                <a:gd name="connsiteY69" fmla="*/ 41933 h 3303982"/>
                <a:gd name="connsiteX70" fmla="*/ 1154201 w 1716176"/>
                <a:gd name="connsiteY70" fmla="*/ 22883 h 3303982"/>
                <a:gd name="connsiteX71" fmla="*/ 1194206 w 1716176"/>
                <a:gd name="connsiteY71" fmla="*/ 15263 h 3303982"/>
                <a:gd name="connsiteX72" fmla="*/ 1241831 w 1716176"/>
                <a:gd name="connsiteY72" fmla="*/ 5738 h 3303982"/>
                <a:gd name="connsiteX73" fmla="*/ 1297076 w 1716176"/>
                <a:gd name="connsiteY73" fmla="*/ 23 h 3303982"/>
                <a:gd name="connsiteX74" fmla="*/ 1367561 w 1716176"/>
                <a:gd name="connsiteY74" fmla="*/ 3833 h 3303982"/>
                <a:gd name="connsiteX75" fmla="*/ 1409471 w 1716176"/>
                <a:gd name="connsiteY75" fmla="*/ 5738 h 3303982"/>
                <a:gd name="connsiteX76" fmla="*/ 1443761 w 1716176"/>
                <a:gd name="connsiteY76" fmla="*/ 24788 h 3303982"/>
                <a:gd name="connsiteX77" fmla="*/ 1493291 w 1716176"/>
                <a:gd name="connsiteY77" fmla="*/ 40028 h 3303982"/>
                <a:gd name="connsiteX78" fmla="*/ 1539011 w 1716176"/>
                <a:gd name="connsiteY78" fmla="*/ 72413 h 3303982"/>
                <a:gd name="connsiteX79" fmla="*/ 1565681 w 1716176"/>
                <a:gd name="connsiteY79" fmla="*/ 95273 h 3303982"/>
                <a:gd name="connsiteX80" fmla="*/ 1607591 w 1716176"/>
                <a:gd name="connsiteY80" fmla="*/ 129563 h 3303982"/>
                <a:gd name="connsiteX81" fmla="*/ 1641881 w 1716176"/>
                <a:gd name="connsiteY81" fmla="*/ 161948 h 3303982"/>
                <a:gd name="connsiteX82" fmla="*/ 1653311 w 1716176"/>
                <a:gd name="connsiteY82" fmla="*/ 213383 h 3303982"/>
                <a:gd name="connsiteX83" fmla="*/ 1643786 w 1716176"/>
                <a:gd name="connsiteY83" fmla="*/ 270533 h 3303982"/>
                <a:gd name="connsiteX84" fmla="*/ 1657121 w 1716176"/>
                <a:gd name="connsiteY84" fmla="*/ 304823 h 3303982"/>
                <a:gd name="connsiteX85" fmla="*/ 1683791 w 1716176"/>
                <a:gd name="connsiteY85" fmla="*/ 331493 h 3303982"/>
                <a:gd name="connsiteX86" fmla="*/ 1693316 w 1716176"/>
                <a:gd name="connsiteY86" fmla="*/ 363878 h 3303982"/>
                <a:gd name="connsiteX87" fmla="*/ 1712366 w 1716176"/>
                <a:gd name="connsiteY87" fmla="*/ 394358 h 3303982"/>
                <a:gd name="connsiteX88" fmla="*/ 1716176 w 1716176"/>
                <a:gd name="connsiteY88" fmla="*/ 430553 h 3303982"/>
                <a:gd name="connsiteX89" fmla="*/ 1706651 w 1716176"/>
                <a:gd name="connsiteY89" fmla="*/ 480083 h 3303982"/>
                <a:gd name="connsiteX90" fmla="*/ 1689506 w 1716176"/>
                <a:gd name="connsiteY90" fmla="*/ 531518 h 3303982"/>
                <a:gd name="connsiteX91" fmla="*/ 1678076 w 1716176"/>
                <a:gd name="connsiteY91" fmla="*/ 584858 h 3303982"/>
                <a:gd name="connsiteX92" fmla="*/ 1666646 w 1716176"/>
                <a:gd name="connsiteY92" fmla="*/ 630578 h 3303982"/>
                <a:gd name="connsiteX93" fmla="*/ 1659026 w 1716176"/>
                <a:gd name="connsiteY93" fmla="*/ 653438 h 3303982"/>
                <a:gd name="connsiteX94" fmla="*/ 1653311 w 1716176"/>
                <a:gd name="connsiteY94" fmla="*/ 683918 h 3303982"/>
                <a:gd name="connsiteX95" fmla="*/ 1626641 w 1716176"/>
                <a:gd name="connsiteY95" fmla="*/ 742973 h 3303982"/>
                <a:gd name="connsiteX96" fmla="*/ 1558061 w 1716176"/>
                <a:gd name="connsiteY96" fmla="*/ 765833 h 3303982"/>
                <a:gd name="connsiteX97" fmla="*/ 1468526 w 1716176"/>
                <a:gd name="connsiteY97" fmla="*/ 760118 h 3303982"/>
                <a:gd name="connsiteX98" fmla="*/ 1392326 w 1716176"/>
                <a:gd name="connsiteY98" fmla="*/ 744878 h 3303982"/>
                <a:gd name="connsiteX99" fmla="*/ 1325651 w 1716176"/>
                <a:gd name="connsiteY99" fmla="*/ 733448 h 3303982"/>
                <a:gd name="connsiteX100" fmla="*/ 1238021 w 1716176"/>
                <a:gd name="connsiteY100" fmla="*/ 741068 h 3303982"/>
                <a:gd name="connsiteX101" fmla="*/ 1211351 w 1716176"/>
                <a:gd name="connsiteY101" fmla="*/ 760118 h 3303982"/>
                <a:gd name="connsiteX102" fmla="*/ 1192301 w 1716176"/>
                <a:gd name="connsiteY102" fmla="*/ 782978 h 3303982"/>
                <a:gd name="connsiteX103" fmla="*/ 1158011 w 1716176"/>
                <a:gd name="connsiteY103" fmla="*/ 809648 h 3303982"/>
                <a:gd name="connsiteX104" fmla="*/ 1123721 w 1716176"/>
                <a:gd name="connsiteY104" fmla="*/ 842033 h 3303982"/>
                <a:gd name="connsiteX105" fmla="*/ 1102766 w 1716176"/>
                <a:gd name="connsiteY105" fmla="*/ 859178 h 3303982"/>
                <a:gd name="connsiteX106" fmla="*/ 1074191 w 1716176"/>
                <a:gd name="connsiteY106" fmla="*/ 885848 h 3303982"/>
                <a:gd name="connsiteX107" fmla="*/ 1049426 w 1716176"/>
                <a:gd name="connsiteY107" fmla="*/ 920138 h 3303982"/>
                <a:gd name="connsiteX108" fmla="*/ 1024661 w 1716176"/>
                <a:gd name="connsiteY108" fmla="*/ 954428 h 3303982"/>
                <a:gd name="connsiteX109" fmla="*/ 1005611 w 1716176"/>
                <a:gd name="connsiteY109" fmla="*/ 996338 h 3303982"/>
                <a:gd name="connsiteX110" fmla="*/ 984656 w 1716176"/>
                <a:gd name="connsiteY110" fmla="*/ 1024913 h 3303982"/>
                <a:gd name="connsiteX111" fmla="*/ 965606 w 1716176"/>
                <a:gd name="connsiteY111" fmla="*/ 1064918 h 3303982"/>
                <a:gd name="connsiteX112" fmla="*/ 940841 w 1716176"/>
                <a:gd name="connsiteY112" fmla="*/ 1112543 h 3303982"/>
                <a:gd name="connsiteX113" fmla="*/ 927506 w 1716176"/>
                <a:gd name="connsiteY113" fmla="*/ 1144928 h 3303982"/>
                <a:gd name="connsiteX114" fmla="*/ 912266 w 1716176"/>
                <a:gd name="connsiteY114" fmla="*/ 1179218 h 3303982"/>
                <a:gd name="connsiteX115" fmla="*/ 919886 w 1716176"/>
                <a:gd name="connsiteY115" fmla="*/ 1209698 h 3303982"/>
                <a:gd name="connsiteX116" fmla="*/ 965606 w 1716176"/>
                <a:gd name="connsiteY116" fmla="*/ 1238273 h 3303982"/>
                <a:gd name="connsiteX117" fmla="*/ 1007516 w 1716176"/>
                <a:gd name="connsiteY117" fmla="*/ 1283993 h 3303982"/>
                <a:gd name="connsiteX118" fmla="*/ 975131 w 1716176"/>
                <a:gd name="connsiteY118" fmla="*/ 1365908 h 3303982"/>
                <a:gd name="connsiteX119" fmla="*/ 942746 w 1716176"/>
                <a:gd name="connsiteY119" fmla="*/ 1424963 h 3303982"/>
                <a:gd name="connsiteX120" fmla="*/ 908456 w 1716176"/>
                <a:gd name="connsiteY120" fmla="*/ 1468778 h 3303982"/>
                <a:gd name="connsiteX121" fmla="*/ 866546 w 1716176"/>
                <a:gd name="connsiteY121" fmla="*/ 1487828 h 3303982"/>
                <a:gd name="connsiteX122" fmla="*/ 841781 w 1716176"/>
                <a:gd name="connsiteY122" fmla="*/ 1541168 h 3303982"/>
                <a:gd name="connsiteX123" fmla="*/ 834161 w 1716176"/>
                <a:gd name="connsiteY123" fmla="*/ 1590698 h 3303982"/>
                <a:gd name="connsiteX124" fmla="*/ 824636 w 1716176"/>
                <a:gd name="connsiteY124" fmla="*/ 1668803 h 3303982"/>
                <a:gd name="connsiteX125" fmla="*/ 811301 w 1716176"/>
                <a:gd name="connsiteY125" fmla="*/ 1748813 h 3303982"/>
                <a:gd name="connsiteX126" fmla="*/ 801776 w 1716176"/>
                <a:gd name="connsiteY126" fmla="*/ 1832633 h 3303982"/>
                <a:gd name="connsiteX127" fmla="*/ 796061 w 1716176"/>
                <a:gd name="connsiteY127" fmla="*/ 1906928 h 3303982"/>
                <a:gd name="connsiteX128" fmla="*/ 786536 w 1716176"/>
                <a:gd name="connsiteY128" fmla="*/ 2007893 h 3303982"/>
                <a:gd name="connsiteX129" fmla="*/ 786536 w 1716176"/>
                <a:gd name="connsiteY129" fmla="*/ 2120288 h 3303982"/>
                <a:gd name="connsiteX130" fmla="*/ 790346 w 1716176"/>
                <a:gd name="connsiteY130" fmla="*/ 2207918 h 3303982"/>
                <a:gd name="connsiteX131" fmla="*/ 813206 w 1716176"/>
                <a:gd name="connsiteY131" fmla="*/ 2547008 h 3303982"/>
                <a:gd name="connsiteX132" fmla="*/ 826541 w 1716176"/>
                <a:gd name="connsiteY132" fmla="*/ 2804183 h 3303982"/>
                <a:gd name="connsiteX133" fmla="*/ 826541 w 1716176"/>
                <a:gd name="connsiteY133" fmla="*/ 3061358 h 3303982"/>
                <a:gd name="connsiteX134" fmla="*/ 820826 w 1716176"/>
                <a:gd name="connsiteY134" fmla="*/ 3282338 h 3303982"/>
                <a:gd name="connsiteX135" fmla="*/ 660806 w 1716176"/>
                <a:gd name="connsiteY135" fmla="*/ 3295673 h 3303982"/>
                <a:gd name="connsiteX136" fmla="*/ 436016 w 1716176"/>
                <a:gd name="connsiteY136" fmla="*/ 3291863 h 3303982"/>
                <a:gd name="connsiteX137" fmla="*/ 306476 w 1716176"/>
                <a:gd name="connsiteY137" fmla="*/ 3286148 h 3303982"/>
                <a:gd name="connsiteX0" fmla="*/ 306476 w 1716176"/>
                <a:gd name="connsiteY0" fmla="*/ 3286148 h 3303982"/>
                <a:gd name="connsiteX1" fmla="*/ 289331 w 1716176"/>
                <a:gd name="connsiteY1" fmla="*/ 3227093 h 3303982"/>
                <a:gd name="connsiteX2" fmla="*/ 289331 w 1716176"/>
                <a:gd name="connsiteY2" fmla="*/ 3181373 h 3303982"/>
                <a:gd name="connsiteX3" fmla="*/ 289331 w 1716176"/>
                <a:gd name="connsiteY3" fmla="*/ 3101363 h 3303982"/>
                <a:gd name="connsiteX4" fmla="*/ 287426 w 1716176"/>
                <a:gd name="connsiteY4" fmla="*/ 3061358 h 3303982"/>
                <a:gd name="connsiteX5" fmla="*/ 275996 w 1716176"/>
                <a:gd name="connsiteY5" fmla="*/ 2952773 h 3303982"/>
                <a:gd name="connsiteX6" fmla="*/ 260756 w 1716176"/>
                <a:gd name="connsiteY6" fmla="*/ 2834663 h 3303982"/>
                <a:gd name="connsiteX7" fmla="*/ 251231 w 1716176"/>
                <a:gd name="connsiteY7" fmla="*/ 2767988 h 3303982"/>
                <a:gd name="connsiteX8" fmla="*/ 237896 w 1716176"/>
                <a:gd name="connsiteY8" fmla="*/ 2649878 h 3303982"/>
                <a:gd name="connsiteX9" fmla="*/ 232181 w 1716176"/>
                <a:gd name="connsiteY9" fmla="*/ 2566058 h 3303982"/>
                <a:gd name="connsiteX10" fmla="*/ 222656 w 1716176"/>
                <a:gd name="connsiteY10" fmla="*/ 2453663 h 3303982"/>
                <a:gd name="connsiteX11" fmla="*/ 205511 w 1716176"/>
                <a:gd name="connsiteY11" fmla="*/ 2249828 h 3303982"/>
                <a:gd name="connsiteX12" fmla="*/ 186461 w 1716176"/>
                <a:gd name="connsiteY12" fmla="*/ 2063138 h 3303982"/>
                <a:gd name="connsiteX13" fmla="*/ 176936 w 1716176"/>
                <a:gd name="connsiteY13" fmla="*/ 1849778 h 3303982"/>
                <a:gd name="connsiteX14" fmla="*/ 190271 w 1716176"/>
                <a:gd name="connsiteY14" fmla="*/ 1181123 h 3303982"/>
                <a:gd name="connsiteX15" fmla="*/ 184556 w 1716176"/>
                <a:gd name="connsiteY15" fmla="*/ 1127783 h 3303982"/>
                <a:gd name="connsiteX16" fmla="*/ 176936 w 1716176"/>
                <a:gd name="connsiteY16" fmla="*/ 1080158 h 3303982"/>
                <a:gd name="connsiteX17" fmla="*/ 150266 w 1716176"/>
                <a:gd name="connsiteY17" fmla="*/ 1040153 h 3303982"/>
                <a:gd name="connsiteX18" fmla="*/ 112166 w 1716176"/>
                <a:gd name="connsiteY18" fmla="*/ 996338 h 3303982"/>
                <a:gd name="connsiteX19" fmla="*/ 85496 w 1716176"/>
                <a:gd name="connsiteY19" fmla="*/ 967763 h 3303982"/>
                <a:gd name="connsiteX20" fmla="*/ 45491 w 1716176"/>
                <a:gd name="connsiteY20" fmla="*/ 920138 h 3303982"/>
                <a:gd name="connsiteX21" fmla="*/ 28346 w 1716176"/>
                <a:gd name="connsiteY21" fmla="*/ 882038 h 3303982"/>
                <a:gd name="connsiteX22" fmla="*/ 1676 w 1716176"/>
                <a:gd name="connsiteY22" fmla="*/ 832508 h 3303982"/>
                <a:gd name="connsiteX23" fmla="*/ 1676 w 1716176"/>
                <a:gd name="connsiteY23" fmla="*/ 769643 h 3303982"/>
                <a:gd name="connsiteX24" fmla="*/ 13106 w 1716176"/>
                <a:gd name="connsiteY24" fmla="*/ 714398 h 3303982"/>
                <a:gd name="connsiteX25" fmla="*/ 35966 w 1716176"/>
                <a:gd name="connsiteY25" fmla="*/ 678203 h 3303982"/>
                <a:gd name="connsiteX26" fmla="*/ 51206 w 1716176"/>
                <a:gd name="connsiteY26" fmla="*/ 645818 h 3303982"/>
                <a:gd name="connsiteX27" fmla="*/ 64541 w 1716176"/>
                <a:gd name="connsiteY27" fmla="*/ 567713 h 3303982"/>
                <a:gd name="connsiteX28" fmla="*/ 74066 w 1716176"/>
                <a:gd name="connsiteY28" fmla="*/ 531518 h 3303982"/>
                <a:gd name="connsiteX29" fmla="*/ 89306 w 1716176"/>
                <a:gd name="connsiteY29" fmla="*/ 508658 h 3303982"/>
                <a:gd name="connsiteX30" fmla="*/ 108356 w 1716176"/>
                <a:gd name="connsiteY30" fmla="*/ 478178 h 3303982"/>
                <a:gd name="connsiteX31" fmla="*/ 144551 w 1716176"/>
                <a:gd name="connsiteY31" fmla="*/ 462938 h 3303982"/>
                <a:gd name="connsiteX32" fmla="*/ 163601 w 1716176"/>
                <a:gd name="connsiteY32" fmla="*/ 421028 h 3303982"/>
                <a:gd name="connsiteX33" fmla="*/ 173126 w 1716176"/>
                <a:gd name="connsiteY33" fmla="*/ 348638 h 3303982"/>
                <a:gd name="connsiteX34" fmla="*/ 211226 w 1716176"/>
                <a:gd name="connsiteY34" fmla="*/ 333398 h 3303982"/>
                <a:gd name="connsiteX35" fmla="*/ 241706 w 1716176"/>
                <a:gd name="connsiteY35" fmla="*/ 325778 h 3303982"/>
                <a:gd name="connsiteX36" fmla="*/ 264566 w 1716176"/>
                <a:gd name="connsiteY36" fmla="*/ 318158 h 3303982"/>
                <a:gd name="connsiteX37" fmla="*/ 295046 w 1716176"/>
                <a:gd name="connsiteY37" fmla="*/ 302918 h 3303982"/>
                <a:gd name="connsiteX38" fmla="*/ 333146 w 1716176"/>
                <a:gd name="connsiteY38" fmla="*/ 287678 h 3303982"/>
                <a:gd name="connsiteX39" fmla="*/ 356006 w 1716176"/>
                <a:gd name="connsiteY39" fmla="*/ 280058 h 3303982"/>
                <a:gd name="connsiteX40" fmla="*/ 378866 w 1716176"/>
                <a:gd name="connsiteY40" fmla="*/ 272438 h 3303982"/>
                <a:gd name="connsiteX41" fmla="*/ 411251 w 1716176"/>
                <a:gd name="connsiteY41" fmla="*/ 264818 h 3303982"/>
                <a:gd name="connsiteX42" fmla="*/ 455066 w 1716176"/>
                <a:gd name="connsiteY42" fmla="*/ 251483 h 3303982"/>
                <a:gd name="connsiteX43" fmla="*/ 496976 w 1716176"/>
                <a:gd name="connsiteY43" fmla="*/ 243863 h 3303982"/>
                <a:gd name="connsiteX44" fmla="*/ 542696 w 1716176"/>
                <a:gd name="connsiteY44" fmla="*/ 257198 h 3303982"/>
                <a:gd name="connsiteX45" fmla="*/ 561746 w 1716176"/>
                <a:gd name="connsiteY45" fmla="*/ 302918 h 3303982"/>
                <a:gd name="connsiteX46" fmla="*/ 552221 w 1716176"/>
                <a:gd name="connsiteY46" fmla="*/ 358163 h 3303982"/>
                <a:gd name="connsiteX47" fmla="*/ 546506 w 1716176"/>
                <a:gd name="connsiteY47" fmla="*/ 396263 h 3303982"/>
                <a:gd name="connsiteX48" fmla="*/ 554126 w 1716176"/>
                <a:gd name="connsiteY48" fmla="*/ 455318 h 3303982"/>
                <a:gd name="connsiteX49" fmla="*/ 613181 w 1716176"/>
                <a:gd name="connsiteY49" fmla="*/ 447698 h 3303982"/>
                <a:gd name="connsiteX50" fmla="*/ 698906 w 1716176"/>
                <a:gd name="connsiteY50" fmla="*/ 424838 h 3303982"/>
                <a:gd name="connsiteX51" fmla="*/ 754151 w 1716176"/>
                <a:gd name="connsiteY51" fmla="*/ 409598 h 3303982"/>
                <a:gd name="connsiteX52" fmla="*/ 801776 w 1716176"/>
                <a:gd name="connsiteY52" fmla="*/ 381023 h 3303982"/>
                <a:gd name="connsiteX53" fmla="*/ 775106 w 1716176"/>
                <a:gd name="connsiteY53" fmla="*/ 396263 h 3303982"/>
                <a:gd name="connsiteX54" fmla="*/ 828446 w 1716176"/>
                <a:gd name="connsiteY54" fmla="*/ 363878 h 3303982"/>
                <a:gd name="connsiteX55" fmla="*/ 851306 w 1716176"/>
                <a:gd name="connsiteY55" fmla="*/ 335303 h 3303982"/>
                <a:gd name="connsiteX56" fmla="*/ 849401 w 1716176"/>
                <a:gd name="connsiteY56" fmla="*/ 308633 h 3303982"/>
                <a:gd name="connsiteX57" fmla="*/ 845591 w 1716176"/>
                <a:gd name="connsiteY57" fmla="*/ 278153 h 3303982"/>
                <a:gd name="connsiteX58" fmla="*/ 832256 w 1716176"/>
                <a:gd name="connsiteY58" fmla="*/ 247673 h 3303982"/>
                <a:gd name="connsiteX59" fmla="*/ 836066 w 1716176"/>
                <a:gd name="connsiteY59" fmla="*/ 234338 h 3303982"/>
                <a:gd name="connsiteX60" fmla="*/ 851306 w 1716176"/>
                <a:gd name="connsiteY60" fmla="*/ 211478 h 3303982"/>
                <a:gd name="connsiteX61" fmla="*/ 874166 w 1716176"/>
                <a:gd name="connsiteY61" fmla="*/ 203858 h 3303982"/>
                <a:gd name="connsiteX62" fmla="*/ 927506 w 1716176"/>
                <a:gd name="connsiteY62" fmla="*/ 165758 h 3303982"/>
                <a:gd name="connsiteX63" fmla="*/ 950366 w 1716176"/>
                <a:gd name="connsiteY63" fmla="*/ 158138 h 3303982"/>
                <a:gd name="connsiteX64" fmla="*/ 975131 w 1716176"/>
                <a:gd name="connsiteY64" fmla="*/ 125753 h 3303982"/>
                <a:gd name="connsiteX65" fmla="*/ 1011326 w 1716176"/>
                <a:gd name="connsiteY65" fmla="*/ 104798 h 3303982"/>
                <a:gd name="connsiteX66" fmla="*/ 1034186 w 1716176"/>
                <a:gd name="connsiteY66" fmla="*/ 89558 h 3303982"/>
                <a:gd name="connsiteX67" fmla="*/ 1057046 w 1716176"/>
                <a:gd name="connsiteY67" fmla="*/ 81938 h 3303982"/>
                <a:gd name="connsiteX68" fmla="*/ 1079906 w 1716176"/>
                <a:gd name="connsiteY68" fmla="*/ 66698 h 3303982"/>
                <a:gd name="connsiteX69" fmla="*/ 1110386 w 1716176"/>
                <a:gd name="connsiteY69" fmla="*/ 41933 h 3303982"/>
                <a:gd name="connsiteX70" fmla="*/ 1154201 w 1716176"/>
                <a:gd name="connsiteY70" fmla="*/ 22883 h 3303982"/>
                <a:gd name="connsiteX71" fmla="*/ 1194206 w 1716176"/>
                <a:gd name="connsiteY71" fmla="*/ 15263 h 3303982"/>
                <a:gd name="connsiteX72" fmla="*/ 1241831 w 1716176"/>
                <a:gd name="connsiteY72" fmla="*/ 5738 h 3303982"/>
                <a:gd name="connsiteX73" fmla="*/ 1297076 w 1716176"/>
                <a:gd name="connsiteY73" fmla="*/ 23 h 3303982"/>
                <a:gd name="connsiteX74" fmla="*/ 1367561 w 1716176"/>
                <a:gd name="connsiteY74" fmla="*/ 3833 h 3303982"/>
                <a:gd name="connsiteX75" fmla="*/ 1409471 w 1716176"/>
                <a:gd name="connsiteY75" fmla="*/ 5738 h 3303982"/>
                <a:gd name="connsiteX76" fmla="*/ 1447571 w 1716176"/>
                <a:gd name="connsiteY76" fmla="*/ 15263 h 3303982"/>
                <a:gd name="connsiteX77" fmla="*/ 1493291 w 1716176"/>
                <a:gd name="connsiteY77" fmla="*/ 40028 h 3303982"/>
                <a:gd name="connsiteX78" fmla="*/ 1539011 w 1716176"/>
                <a:gd name="connsiteY78" fmla="*/ 72413 h 3303982"/>
                <a:gd name="connsiteX79" fmla="*/ 1565681 w 1716176"/>
                <a:gd name="connsiteY79" fmla="*/ 95273 h 3303982"/>
                <a:gd name="connsiteX80" fmla="*/ 1607591 w 1716176"/>
                <a:gd name="connsiteY80" fmla="*/ 129563 h 3303982"/>
                <a:gd name="connsiteX81" fmla="*/ 1641881 w 1716176"/>
                <a:gd name="connsiteY81" fmla="*/ 161948 h 3303982"/>
                <a:gd name="connsiteX82" fmla="*/ 1653311 w 1716176"/>
                <a:gd name="connsiteY82" fmla="*/ 213383 h 3303982"/>
                <a:gd name="connsiteX83" fmla="*/ 1643786 w 1716176"/>
                <a:gd name="connsiteY83" fmla="*/ 270533 h 3303982"/>
                <a:gd name="connsiteX84" fmla="*/ 1657121 w 1716176"/>
                <a:gd name="connsiteY84" fmla="*/ 304823 h 3303982"/>
                <a:gd name="connsiteX85" fmla="*/ 1683791 w 1716176"/>
                <a:gd name="connsiteY85" fmla="*/ 331493 h 3303982"/>
                <a:gd name="connsiteX86" fmla="*/ 1693316 w 1716176"/>
                <a:gd name="connsiteY86" fmla="*/ 363878 h 3303982"/>
                <a:gd name="connsiteX87" fmla="*/ 1712366 w 1716176"/>
                <a:gd name="connsiteY87" fmla="*/ 394358 h 3303982"/>
                <a:gd name="connsiteX88" fmla="*/ 1716176 w 1716176"/>
                <a:gd name="connsiteY88" fmla="*/ 430553 h 3303982"/>
                <a:gd name="connsiteX89" fmla="*/ 1706651 w 1716176"/>
                <a:gd name="connsiteY89" fmla="*/ 480083 h 3303982"/>
                <a:gd name="connsiteX90" fmla="*/ 1689506 w 1716176"/>
                <a:gd name="connsiteY90" fmla="*/ 531518 h 3303982"/>
                <a:gd name="connsiteX91" fmla="*/ 1678076 w 1716176"/>
                <a:gd name="connsiteY91" fmla="*/ 584858 h 3303982"/>
                <a:gd name="connsiteX92" fmla="*/ 1666646 w 1716176"/>
                <a:gd name="connsiteY92" fmla="*/ 630578 h 3303982"/>
                <a:gd name="connsiteX93" fmla="*/ 1659026 w 1716176"/>
                <a:gd name="connsiteY93" fmla="*/ 653438 h 3303982"/>
                <a:gd name="connsiteX94" fmla="*/ 1653311 w 1716176"/>
                <a:gd name="connsiteY94" fmla="*/ 683918 h 3303982"/>
                <a:gd name="connsiteX95" fmla="*/ 1626641 w 1716176"/>
                <a:gd name="connsiteY95" fmla="*/ 742973 h 3303982"/>
                <a:gd name="connsiteX96" fmla="*/ 1558061 w 1716176"/>
                <a:gd name="connsiteY96" fmla="*/ 765833 h 3303982"/>
                <a:gd name="connsiteX97" fmla="*/ 1468526 w 1716176"/>
                <a:gd name="connsiteY97" fmla="*/ 760118 h 3303982"/>
                <a:gd name="connsiteX98" fmla="*/ 1392326 w 1716176"/>
                <a:gd name="connsiteY98" fmla="*/ 744878 h 3303982"/>
                <a:gd name="connsiteX99" fmla="*/ 1325651 w 1716176"/>
                <a:gd name="connsiteY99" fmla="*/ 733448 h 3303982"/>
                <a:gd name="connsiteX100" fmla="*/ 1238021 w 1716176"/>
                <a:gd name="connsiteY100" fmla="*/ 741068 h 3303982"/>
                <a:gd name="connsiteX101" fmla="*/ 1211351 w 1716176"/>
                <a:gd name="connsiteY101" fmla="*/ 760118 h 3303982"/>
                <a:gd name="connsiteX102" fmla="*/ 1192301 w 1716176"/>
                <a:gd name="connsiteY102" fmla="*/ 782978 h 3303982"/>
                <a:gd name="connsiteX103" fmla="*/ 1158011 w 1716176"/>
                <a:gd name="connsiteY103" fmla="*/ 809648 h 3303982"/>
                <a:gd name="connsiteX104" fmla="*/ 1123721 w 1716176"/>
                <a:gd name="connsiteY104" fmla="*/ 842033 h 3303982"/>
                <a:gd name="connsiteX105" fmla="*/ 1102766 w 1716176"/>
                <a:gd name="connsiteY105" fmla="*/ 859178 h 3303982"/>
                <a:gd name="connsiteX106" fmla="*/ 1074191 w 1716176"/>
                <a:gd name="connsiteY106" fmla="*/ 885848 h 3303982"/>
                <a:gd name="connsiteX107" fmla="*/ 1049426 w 1716176"/>
                <a:gd name="connsiteY107" fmla="*/ 920138 h 3303982"/>
                <a:gd name="connsiteX108" fmla="*/ 1024661 w 1716176"/>
                <a:gd name="connsiteY108" fmla="*/ 954428 h 3303982"/>
                <a:gd name="connsiteX109" fmla="*/ 1005611 w 1716176"/>
                <a:gd name="connsiteY109" fmla="*/ 996338 h 3303982"/>
                <a:gd name="connsiteX110" fmla="*/ 984656 w 1716176"/>
                <a:gd name="connsiteY110" fmla="*/ 1024913 h 3303982"/>
                <a:gd name="connsiteX111" fmla="*/ 965606 w 1716176"/>
                <a:gd name="connsiteY111" fmla="*/ 1064918 h 3303982"/>
                <a:gd name="connsiteX112" fmla="*/ 940841 w 1716176"/>
                <a:gd name="connsiteY112" fmla="*/ 1112543 h 3303982"/>
                <a:gd name="connsiteX113" fmla="*/ 927506 w 1716176"/>
                <a:gd name="connsiteY113" fmla="*/ 1144928 h 3303982"/>
                <a:gd name="connsiteX114" fmla="*/ 912266 w 1716176"/>
                <a:gd name="connsiteY114" fmla="*/ 1179218 h 3303982"/>
                <a:gd name="connsiteX115" fmla="*/ 919886 w 1716176"/>
                <a:gd name="connsiteY115" fmla="*/ 1209698 h 3303982"/>
                <a:gd name="connsiteX116" fmla="*/ 965606 w 1716176"/>
                <a:gd name="connsiteY116" fmla="*/ 1238273 h 3303982"/>
                <a:gd name="connsiteX117" fmla="*/ 1007516 w 1716176"/>
                <a:gd name="connsiteY117" fmla="*/ 1283993 h 3303982"/>
                <a:gd name="connsiteX118" fmla="*/ 975131 w 1716176"/>
                <a:gd name="connsiteY118" fmla="*/ 1365908 h 3303982"/>
                <a:gd name="connsiteX119" fmla="*/ 942746 w 1716176"/>
                <a:gd name="connsiteY119" fmla="*/ 1424963 h 3303982"/>
                <a:gd name="connsiteX120" fmla="*/ 908456 w 1716176"/>
                <a:gd name="connsiteY120" fmla="*/ 1468778 h 3303982"/>
                <a:gd name="connsiteX121" fmla="*/ 866546 w 1716176"/>
                <a:gd name="connsiteY121" fmla="*/ 1487828 h 3303982"/>
                <a:gd name="connsiteX122" fmla="*/ 841781 w 1716176"/>
                <a:gd name="connsiteY122" fmla="*/ 1541168 h 3303982"/>
                <a:gd name="connsiteX123" fmla="*/ 834161 w 1716176"/>
                <a:gd name="connsiteY123" fmla="*/ 1590698 h 3303982"/>
                <a:gd name="connsiteX124" fmla="*/ 824636 w 1716176"/>
                <a:gd name="connsiteY124" fmla="*/ 1668803 h 3303982"/>
                <a:gd name="connsiteX125" fmla="*/ 811301 w 1716176"/>
                <a:gd name="connsiteY125" fmla="*/ 1748813 h 3303982"/>
                <a:gd name="connsiteX126" fmla="*/ 801776 w 1716176"/>
                <a:gd name="connsiteY126" fmla="*/ 1832633 h 3303982"/>
                <a:gd name="connsiteX127" fmla="*/ 796061 w 1716176"/>
                <a:gd name="connsiteY127" fmla="*/ 1906928 h 3303982"/>
                <a:gd name="connsiteX128" fmla="*/ 786536 w 1716176"/>
                <a:gd name="connsiteY128" fmla="*/ 2007893 h 3303982"/>
                <a:gd name="connsiteX129" fmla="*/ 786536 w 1716176"/>
                <a:gd name="connsiteY129" fmla="*/ 2120288 h 3303982"/>
                <a:gd name="connsiteX130" fmla="*/ 790346 w 1716176"/>
                <a:gd name="connsiteY130" fmla="*/ 2207918 h 3303982"/>
                <a:gd name="connsiteX131" fmla="*/ 813206 w 1716176"/>
                <a:gd name="connsiteY131" fmla="*/ 2547008 h 3303982"/>
                <a:gd name="connsiteX132" fmla="*/ 826541 w 1716176"/>
                <a:gd name="connsiteY132" fmla="*/ 2804183 h 3303982"/>
                <a:gd name="connsiteX133" fmla="*/ 826541 w 1716176"/>
                <a:gd name="connsiteY133" fmla="*/ 3061358 h 3303982"/>
                <a:gd name="connsiteX134" fmla="*/ 820826 w 1716176"/>
                <a:gd name="connsiteY134" fmla="*/ 3282338 h 3303982"/>
                <a:gd name="connsiteX135" fmla="*/ 660806 w 1716176"/>
                <a:gd name="connsiteY135" fmla="*/ 3295673 h 3303982"/>
                <a:gd name="connsiteX136" fmla="*/ 436016 w 1716176"/>
                <a:gd name="connsiteY136" fmla="*/ 3291863 h 3303982"/>
                <a:gd name="connsiteX137" fmla="*/ 306476 w 1716176"/>
                <a:gd name="connsiteY137" fmla="*/ 3286148 h 3303982"/>
                <a:gd name="connsiteX0" fmla="*/ 306476 w 1716176"/>
                <a:gd name="connsiteY0" fmla="*/ 3286148 h 3303982"/>
                <a:gd name="connsiteX1" fmla="*/ 289331 w 1716176"/>
                <a:gd name="connsiteY1" fmla="*/ 3227093 h 3303982"/>
                <a:gd name="connsiteX2" fmla="*/ 289331 w 1716176"/>
                <a:gd name="connsiteY2" fmla="*/ 3181373 h 3303982"/>
                <a:gd name="connsiteX3" fmla="*/ 289331 w 1716176"/>
                <a:gd name="connsiteY3" fmla="*/ 3101363 h 3303982"/>
                <a:gd name="connsiteX4" fmla="*/ 287426 w 1716176"/>
                <a:gd name="connsiteY4" fmla="*/ 3061358 h 3303982"/>
                <a:gd name="connsiteX5" fmla="*/ 275996 w 1716176"/>
                <a:gd name="connsiteY5" fmla="*/ 2952773 h 3303982"/>
                <a:gd name="connsiteX6" fmla="*/ 260756 w 1716176"/>
                <a:gd name="connsiteY6" fmla="*/ 2834663 h 3303982"/>
                <a:gd name="connsiteX7" fmla="*/ 251231 w 1716176"/>
                <a:gd name="connsiteY7" fmla="*/ 2767988 h 3303982"/>
                <a:gd name="connsiteX8" fmla="*/ 237896 w 1716176"/>
                <a:gd name="connsiteY8" fmla="*/ 2649878 h 3303982"/>
                <a:gd name="connsiteX9" fmla="*/ 232181 w 1716176"/>
                <a:gd name="connsiteY9" fmla="*/ 2566058 h 3303982"/>
                <a:gd name="connsiteX10" fmla="*/ 222656 w 1716176"/>
                <a:gd name="connsiteY10" fmla="*/ 2453663 h 3303982"/>
                <a:gd name="connsiteX11" fmla="*/ 205511 w 1716176"/>
                <a:gd name="connsiteY11" fmla="*/ 2249828 h 3303982"/>
                <a:gd name="connsiteX12" fmla="*/ 186461 w 1716176"/>
                <a:gd name="connsiteY12" fmla="*/ 2063138 h 3303982"/>
                <a:gd name="connsiteX13" fmla="*/ 176936 w 1716176"/>
                <a:gd name="connsiteY13" fmla="*/ 1849778 h 3303982"/>
                <a:gd name="connsiteX14" fmla="*/ 190271 w 1716176"/>
                <a:gd name="connsiteY14" fmla="*/ 1181123 h 3303982"/>
                <a:gd name="connsiteX15" fmla="*/ 184556 w 1716176"/>
                <a:gd name="connsiteY15" fmla="*/ 1127783 h 3303982"/>
                <a:gd name="connsiteX16" fmla="*/ 176936 w 1716176"/>
                <a:gd name="connsiteY16" fmla="*/ 1080158 h 3303982"/>
                <a:gd name="connsiteX17" fmla="*/ 150266 w 1716176"/>
                <a:gd name="connsiteY17" fmla="*/ 1040153 h 3303982"/>
                <a:gd name="connsiteX18" fmla="*/ 112166 w 1716176"/>
                <a:gd name="connsiteY18" fmla="*/ 996338 h 3303982"/>
                <a:gd name="connsiteX19" fmla="*/ 85496 w 1716176"/>
                <a:gd name="connsiteY19" fmla="*/ 967763 h 3303982"/>
                <a:gd name="connsiteX20" fmla="*/ 45491 w 1716176"/>
                <a:gd name="connsiteY20" fmla="*/ 920138 h 3303982"/>
                <a:gd name="connsiteX21" fmla="*/ 28346 w 1716176"/>
                <a:gd name="connsiteY21" fmla="*/ 882038 h 3303982"/>
                <a:gd name="connsiteX22" fmla="*/ 1676 w 1716176"/>
                <a:gd name="connsiteY22" fmla="*/ 832508 h 3303982"/>
                <a:gd name="connsiteX23" fmla="*/ 1676 w 1716176"/>
                <a:gd name="connsiteY23" fmla="*/ 769643 h 3303982"/>
                <a:gd name="connsiteX24" fmla="*/ 13106 w 1716176"/>
                <a:gd name="connsiteY24" fmla="*/ 714398 h 3303982"/>
                <a:gd name="connsiteX25" fmla="*/ 35966 w 1716176"/>
                <a:gd name="connsiteY25" fmla="*/ 678203 h 3303982"/>
                <a:gd name="connsiteX26" fmla="*/ 51206 w 1716176"/>
                <a:gd name="connsiteY26" fmla="*/ 645818 h 3303982"/>
                <a:gd name="connsiteX27" fmla="*/ 64541 w 1716176"/>
                <a:gd name="connsiteY27" fmla="*/ 567713 h 3303982"/>
                <a:gd name="connsiteX28" fmla="*/ 74066 w 1716176"/>
                <a:gd name="connsiteY28" fmla="*/ 531518 h 3303982"/>
                <a:gd name="connsiteX29" fmla="*/ 89306 w 1716176"/>
                <a:gd name="connsiteY29" fmla="*/ 508658 h 3303982"/>
                <a:gd name="connsiteX30" fmla="*/ 108356 w 1716176"/>
                <a:gd name="connsiteY30" fmla="*/ 478178 h 3303982"/>
                <a:gd name="connsiteX31" fmla="*/ 144551 w 1716176"/>
                <a:gd name="connsiteY31" fmla="*/ 462938 h 3303982"/>
                <a:gd name="connsiteX32" fmla="*/ 163601 w 1716176"/>
                <a:gd name="connsiteY32" fmla="*/ 421028 h 3303982"/>
                <a:gd name="connsiteX33" fmla="*/ 173126 w 1716176"/>
                <a:gd name="connsiteY33" fmla="*/ 348638 h 3303982"/>
                <a:gd name="connsiteX34" fmla="*/ 211226 w 1716176"/>
                <a:gd name="connsiteY34" fmla="*/ 333398 h 3303982"/>
                <a:gd name="connsiteX35" fmla="*/ 241706 w 1716176"/>
                <a:gd name="connsiteY35" fmla="*/ 325778 h 3303982"/>
                <a:gd name="connsiteX36" fmla="*/ 264566 w 1716176"/>
                <a:gd name="connsiteY36" fmla="*/ 318158 h 3303982"/>
                <a:gd name="connsiteX37" fmla="*/ 295046 w 1716176"/>
                <a:gd name="connsiteY37" fmla="*/ 302918 h 3303982"/>
                <a:gd name="connsiteX38" fmla="*/ 333146 w 1716176"/>
                <a:gd name="connsiteY38" fmla="*/ 287678 h 3303982"/>
                <a:gd name="connsiteX39" fmla="*/ 356006 w 1716176"/>
                <a:gd name="connsiteY39" fmla="*/ 280058 h 3303982"/>
                <a:gd name="connsiteX40" fmla="*/ 378866 w 1716176"/>
                <a:gd name="connsiteY40" fmla="*/ 272438 h 3303982"/>
                <a:gd name="connsiteX41" fmla="*/ 411251 w 1716176"/>
                <a:gd name="connsiteY41" fmla="*/ 264818 h 3303982"/>
                <a:gd name="connsiteX42" fmla="*/ 455066 w 1716176"/>
                <a:gd name="connsiteY42" fmla="*/ 251483 h 3303982"/>
                <a:gd name="connsiteX43" fmla="*/ 496976 w 1716176"/>
                <a:gd name="connsiteY43" fmla="*/ 243863 h 3303982"/>
                <a:gd name="connsiteX44" fmla="*/ 542696 w 1716176"/>
                <a:gd name="connsiteY44" fmla="*/ 257198 h 3303982"/>
                <a:gd name="connsiteX45" fmla="*/ 561746 w 1716176"/>
                <a:gd name="connsiteY45" fmla="*/ 302918 h 3303982"/>
                <a:gd name="connsiteX46" fmla="*/ 552221 w 1716176"/>
                <a:gd name="connsiteY46" fmla="*/ 358163 h 3303982"/>
                <a:gd name="connsiteX47" fmla="*/ 546506 w 1716176"/>
                <a:gd name="connsiteY47" fmla="*/ 396263 h 3303982"/>
                <a:gd name="connsiteX48" fmla="*/ 554126 w 1716176"/>
                <a:gd name="connsiteY48" fmla="*/ 455318 h 3303982"/>
                <a:gd name="connsiteX49" fmla="*/ 613181 w 1716176"/>
                <a:gd name="connsiteY49" fmla="*/ 447698 h 3303982"/>
                <a:gd name="connsiteX50" fmla="*/ 698906 w 1716176"/>
                <a:gd name="connsiteY50" fmla="*/ 424838 h 3303982"/>
                <a:gd name="connsiteX51" fmla="*/ 754151 w 1716176"/>
                <a:gd name="connsiteY51" fmla="*/ 409598 h 3303982"/>
                <a:gd name="connsiteX52" fmla="*/ 801776 w 1716176"/>
                <a:gd name="connsiteY52" fmla="*/ 381023 h 3303982"/>
                <a:gd name="connsiteX53" fmla="*/ 775106 w 1716176"/>
                <a:gd name="connsiteY53" fmla="*/ 396263 h 3303982"/>
                <a:gd name="connsiteX54" fmla="*/ 828446 w 1716176"/>
                <a:gd name="connsiteY54" fmla="*/ 363878 h 3303982"/>
                <a:gd name="connsiteX55" fmla="*/ 851306 w 1716176"/>
                <a:gd name="connsiteY55" fmla="*/ 335303 h 3303982"/>
                <a:gd name="connsiteX56" fmla="*/ 849401 w 1716176"/>
                <a:gd name="connsiteY56" fmla="*/ 308633 h 3303982"/>
                <a:gd name="connsiteX57" fmla="*/ 845591 w 1716176"/>
                <a:gd name="connsiteY57" fmla="*/ 278153 h 3303982"/>
                <a:gd name="connsiteX58" fmla="*/ 832256 w 1716176"/>
                <a:gd name="connsiteY58" fmla="*/ 247673 h 3303982"/>
                <a:gd name="connsiteX59" fmla="*/ 836066 w 1716176"/>
                <a:gd name="connsiteY59" fmla="*/ 234338 h 3303982"/>
                <a:gd name="connsiteX60" fmla="*/ 851306 w 1716176"/>
                <a:gd name="connsiteY60" fmla="*/ 211478 h 3303982"/>
                <a:gd name="connsiteX61" fmla="*/ 874166 w 1716176"/>
                <a:gd name="connsiteY61" fmla="*/ 203858 h 3303982"/>
                <a:gd name="connsiteX62" fmla="*/ 927506 w 1716176"/>
                <a:gd name="connsiteY62" fmla="*/ 165758 h 3303982"/>
                <a:gd name="connsiteX63" fmla="*/ 950366 w 1716176"/>
                <a:gd name="connsiteY63" fmla="*/ 158138 h 3303982"/>
                <a:gd name="connsiteX64" fmla="*/ 975131 w 1716176"/>
                <a:gd name="connsiteY64" fmla="*/ 125753 h 3303982"/>
                <a:gd name="connsiteX65" fmla="*/ 1011326 w 1716176"/>
                <a:gd name="connsiteY65" fmla="*/ 104798 h 3303982"/>
                <a:gd name="connsiteX66" fmla="*/ 1034186 w 1716176"/>
                <a:gd name="connsiteY66" fmla="*/ 89558 h 3303982"/>
                <a:gd name="connsiteX67" fmla="*/ 1057046 w 1716176"/>
                <a:gd name="connsiteY67" fmla="*/ 81938 h 3303982"/>
                <a:gd name="connsiteX68" fmla="*/ 1079906 w 1716176"/>
                <a:gd name="connsiteY68" fmla="*/ 66698 h 3303982"/>
                <a:gd name="connsiteX69" fmla="*/ 1110386 w 1716176"/>
                <a:gd name="connsiteY69" fmla="*/ 41933 h 3303982"/>
                <a:gd name="connsiteX70" fmla="*/ 1154201 w 1716176"/>
                <a:gd name="connsiteY70" fmla="*/ 22883 h 3303982"/>
                <a:gd name="connsiteX71" fmla="*/ 1194206 w 1716176"/>
                <a:gd name="connsiteY71" fmla="*/ 15263 h 3303982"/>
                <a:gd name="connsiteX72" fmla="*/ 1241831 w 1716176"/>
                <a:gd name="connsiteY72" fmla="*/ 5738 h 3303982"/>
                <a:gd name="connsiteX73" fmla="*/ 1297076 w 1716176"/>
                <a:gd name="connsiteY73" fmla="*/ 23 h 3303982"/>
                <a:gd name="connsiteX74" fmla="*/ 1367561 w 1716176"/>
                <a:gd name="connsiteY74" fmla="*/ 3833 h 3303982"/>
                <a:gd name="connsiteX75" fmla="*/ 1409471 w 1716176"/>
                <a:gd name="connsiteY75" fmla="*/ 5738 h 3303982"/>
                <a:gd name="connsiteX76" fmla="*/ 1447571 w 1716176"/>
                <a:gd name="connsiteY76" fmla="*/ 15263 h 3303982"/>
                <a:gd name="connsiteX77" fmla="*/ 1493291 w 1716176"/>
                <a:gd name="connsiteY77" fmla="*/ 40028 h 3303982"/>
                <a:gd name="connsiteX78" fmla="*/ 1539011 w 1716176"/>
                <a:gd name="connsiteY78" fmla="*/ 72413 h 3303982"/>
                <a:gd name="connsiteX79" fmla="*/ 1565681 w 1716176"/>
                <a:gd name="connsiteY79" fmla="*/ 95273 h 3303982"/>
                <a:gd name="connsiteX80" fmla="*/ 1607591 w 1716176"/>
                <a:gd name="connsiteY80" fmla="*/ 129563 h 3303982"/>
                <a:gd name="connsiteX81" fmla="*/ 1641881 w 1716176"/>
                <a:gd name="connsiteY81" fmla="*/ 161948 h 3303982"/>
                <a:gd name="connsiteX82" fmla="*/ 1653311 w 1716176"/>
                <a:gd name="connsiteY82" fmla="*/ 213383 h 3303982"/>
                <a:gd name="connsiteX83" fmla="*/ 1643786 w 1716176"/>
                <a:gd name="connsiteY83" fmla="*/ 270533 h 3303982"/>
                <a:gd name="connsiteX84" fmla="*/ 1657121 w 1716176"/>
                <a:gd name="connsiteY84" fmla="*/ 304823 h 3303982"/>
                <a:gd name="connsiteX85" fmla="*/ 1683791 w 1716176"/>
                <a:gd name="connsiteY85" fmla="*/ 331493 h 3303982"/>
                <a:gd name="connsiteX86" fmla="*/ 1693316 w 1716176"/>
                <a:gd name="connsiteY86" fmla="*/ 363878 h 3303982"/>
                <a:gd name="connsiteX87" fmla="*/ 1712366 w 1716176"/>
                <a:gd name="connsiteY87" fmla="*/ 394358 h 3303982"/>
                <a:gd name="connsiteX88" fmla="*/ 1716176 w 1716176"/>
                <a:gd name="connsiteY88" fmla="*/ 430553 h 3303982"/>
                <a:gd name="connsiteX89" fmla="*/ 1706651 w 1716176"/>
                <a:gd name="connsiteY89" fmla="*/ 480083 h 3303982"/>
                <a:gd name="connsiteX90" fmla="*/ 1689506 w 1716176"/>
                <a:gd name="connsiteY90" fmla="*/ 531518 h 3303982"/>
                <a:gd name="connsiteX91" fmla="*/ 1678076 w 1716176"/>
                <a:gd name="connsiteY91" fmla="*/ 584858 h 3303982"/>
                <a:gd name="connsiteX92" fmla="*/ 1666646 w 1716176"/>
                <a:gd name="connsiteY92" fmla="*/ 630578 h 3303982"/>
                <a:gd name="connsiteX93" fmla="*/ 1659026 w 1716176"/>
                <a:gd name="connsiteY93" fmla="*/ 653438 h 3303982"/>
                <a:gd name="connsiteX94" fmla="*/ 1653311 w 1716176"/>
                <a:gd name="connsiteY94" fmla="*/ 683918 h 3303982"/>
                <a:gd name="connsiteX95" fmla="*/ 1626641 w 1716176"/>
                <a:gd name="connsiteY95" fmla="*/ 742973 h 3303982"/>
                <a:gd name="connsiteX96" fmla="*/ 1558061 w 1716176"/>
                <a:gd name="connsiteY96" fmla="*/ 765833 h 3303982"/>
                <a:gd name="connsiteX97" fmla="*/ 1468526 w 1716176"/>
                <a:gd name="connsiteY97" fmla="*/ 760118 h 3303982"/>
                <a:gd name="connsiteX98" fmla="*/ 1392326 w 1716176"/>
                <a:gd name="connsiteY98" fmla="*/ 744878 h 3303982"/>
                <a:gd name="connsiteX99" fmla="*/ 1325651 w 1716176"/>
                <a:gd name="connsiteY99" fmla="*/ 733448 h 3303982"/>
                <a:gd name="connsiteX100" fmla="*/ 1238021 w 1716176"/>
                <a:gd name="connsiteY100" fmla="*/ 741068 h 3303982"/>
                <a:gd name="connsiteX101" fmla="*/ 1211351 w 1716176"/>
                <a:gd name="connsiteY101" fmla="*/ 760118 h 3303982"/>
                <a:gd name="connsiteX102" fmla="*/ 1192301 w 1716176"/>
                <a:gd name="connsiteY102" fmla="*/ 782978 h 3303982"/>
                <a:gd name="connsiteX103" fmla="*/ 1158011 w 1716176"/>
                <a:gd name="connsiteY103" fmla="*/ 809648 h 3303982"/>
                <a:gd name="connsiteX104" fmla="*/ 1123721 w 1716176"/>
                <a:gd name="connsiteY104" fmla="*/ 842033 h 3303982"/>
                <a:gd name="connsiteX105" fmla="*/ 1102766 w 1716176"/>
                <a:gd name="connsiteY105" fmla="*/ 859178 h 3303982"/>
                <a:gd name="connsiteX106" fmla="*/ 1074191 w 1716176"/>
                <a:gd name="connsiteY106" fmla="*/ 885848 h 3303982"/>
                <a:gd name="connsiteX107" fmla="*/ 1049426 w 1716176"/>
                <a:gd name="connsiteY107" fmla="*/ 920138 h 3303982"/>
                <a:gd name="connsiteX108" fmla="*/ 1024661 w 1716176"/>
                <a:gd name="connsiteY108" fmla="*/ 954428 h 3303982"/>
                <a:gd name="connsiteX109" fmla="*/ 1005611 w 1716176"/>
                <a:gd name="connsiteY109" fmla="*/ 996338 h 3303982"/>
                <a:gd name="connsiteX110" fmla="*/ 984656 w 1716176"/>
                <a:gd name="connsiteY110" fmla="*/ 1024913 h 3303982"/>
                <a:gd name="connsiteX111" fmla="*/ 965606 w 1716176"/>
                <a:gd name="connsiteY111" fmla="*/ 1064918 h 3303982"/>
                <a:gd name="connsiteX112" fmla="*/ 940841 w 1716176"/>
                <a:gd name="connsiteY112" fmla="*/ 1112543 h 3303982"/>
                <a:gd name="connsiteX113" fmla="*/ 927506 w 1716176"/>
                <a:gd name="connsiteY113" fmla="*/ 1144928 h 3303982"/>
                <a:gd name="connsiteX114" fmla="*/ 912266 w 1716176"/>
                <a:gd name="connsiteY114" fmla="*/ 1179218 h 3303982"/>
                <a:gd name="connsiteX115" fmla="*/ 919886 w 1716176"/>
                <a:gd name="connsiteY115" fmla="*/ 1209698 h 3303982"/>
                <a:gd name="connsiteX116" fmla="*/ 965606 w 1716176"/>
                <a:gd name="connsiteY116" fmla="*/ 1238273 h 3303982"/>
                <a:gd name="connsiteX117" fmla="*/ 1007516 w 1716176"/>
                <a:gd name="connsiteY117" fmla="*/ 1283993 h 3303982"/>
                <a:gd name="connsiteX118" fmla="*/ 975131 w 1716176"/>
                <a:gd name="connsiteY118" fmla="*/ 1365908 h 3303982"/>
                <a:gd name="connsiteX119" fmla="*/ 942746 w 1716176"/>
                <a:gd name="connsiteY119" fmla="*/ 1424963 h 3303982"/>
                <a:gd name="connsiteX120" fmla="*/ 908456 w 1716176"/>
                <a:gd name="connsiteY120" fmla="*/ 1468778 h 3303982"/>
                <a:gd name="connsiteX121" fmla="*/ 866546 w 1716176"/>
                <a:gd name="connsiteY121" fmla="*/ 1487828 h 3303982"/>
                <a:gd name="connsiteX122" fmla="*/ 841781 w 1716176"/>
                <a:gd name="connsiteY122" fmla="*/ 1541168 h 3303982"/>
                <a:gd name="connsiteX123" fmla="*/ 834161 w 1716176"/>
                <a:gd name="connsiteY123" fmla="*/ 1590698 h 3303982"/>
                <a:gd name="connsiteX124" fmla="*/ 824636 w 1716176"/>
                <a:gd name="connsiteY124" fmla="*/ 1668803 h 3303982"/>
                <a:gd name="connsiteX125" fmla="*/ 811301 w 1716176"/>
                <a:gd name="connsiteY125" fmla="*/ 1748813 h 3303982"/>
                <a:gd name="connsiteX126" fmla="*/ 801776 w 1716176"/>
                <a:gd name="connsiteY126" fmla="*/ 1832633 h 3303982"/>
                <a:gd name="connsiteX127" fmla="*/ 796061 w 1716176"/>
                <a:gd name="connsiteY127" fmla="*/ 1906928 h 3303982"/>
                <a:gd name="connsiteX128" fmla="*/ 786536 w 1716176"/>
                <a:gd name="connsiteY128" fmla="*/ 2007893 h 3303982"/>
                <a:gd name="connsiteX129" fmla="*/ 786536 w 1716176"/>
                <a:gd name="connsiteY129" fmla="*/ 2120288 h 3303982"/>
                <a:gd name="connsiteX130" fmla="*/ 790346 w 1716176"/>
                <a:gd name="connsiteY130" fmla="*/ 2207918 h 3303982"/>
                <a:gd name="connsiteX131" fmla="*/ 813206 w 1716176"/>
                <a:gd name="connsiteY131" fmla="*/ 2547008 h 3303982"/>
                <a:gd name="connsiteX132" fmla="*/ 826541 w 1716176"/>
                <a:gd name="connsiteY132" fmla="*/ 2804183 h 3303982"/>
                <a:gd name="connsiteX133" fmla="*/ 826541 w 1716176"/>
                <a:gd name="connsiteY133" fmla="*/ 3061358 h 3303982"/>
                <a:gd name="connsiteX134" fmla="*/ 820826 w 1716176"/>
                <a:gd name="connsiteY134" fmla="*/ 3282338 h 3303982"/>
                <a:gd name="connsiteX135" fmla="*/ 660806 w 1716176"/>
                <a:gd name="connsiteY135" fmla="*/ 3295673 h 3303982"/>
                <a:gd name="connsiteX136" fmla="*/ 436016 w 1716176"/>
                <a:gd name="connsiteY136" fmla="*/ 3291863 h 3303982"/>
                <a:gd name="connsiteX137" fmla="*/ 306476 w 1716176"/>
                <a:gd name="connsiteY137" fmla="*/ 3286148 h 3303982"/>
                <a:gd name="connsiteX0" fmla="*/ 306476 w 1716176"/>
                <a:gd name="connsiteY0" fmla="*/ 3286148 h 3303982"/>
                <a:gd name="connsiteX1" fmla="*/ 289331 w 1716176"/>
                <a:gd name="connsiteY1" fmla="*/ 3227093 h 3303982"/>
                <a:gd name="connsiteX2" fmla="*/ 289331 w 1716176"/>
                <a:gd name="connsiteY2" fmla="*/ 3181373 h 3303982"/>
                <a:gd name="connsiteX3" fmla="*/ 289331 w 1716176"/>
                <a:gd name="connsiteY3" fmla="*/ 3101363 h 3303982"/>
                <a:gd name="connsiteX4" fmla="*/ 287426 w 1716176"/>
                <a:gd name="connsiteY4" fmla="*/ 3061358 h 3303982"/>
                <a:gd name="connsiteX5" fmla="*/ 275996 w 1716176"/>
                <a:gd name="connsiteY5" fmla="*/ 2952773 h 3303982"/>
                <a:gd name="connsiteX6" fmla="*/ 260756 w 1716176"/>
                <a:gd name="connsiteY6" fmla="*/ 2834663 h 3303982"/>
                <a:gd name="connsiteX7" fmla="*/ 251231 w 1716176"/>
                <a:gd name="connsiteY7" fmla="*/ 2767988 h 3303982"/>
                <a:gd name="connsiteX8" fmla="*/ 237896 w 1716176"/>
                <a:gd name="connsiteY8" fmla="*/ 2649878 h 3303982"/>
                <a:gd name="connsiteX9" fmla="*/ 232181 w 1716176"/>
                <a:gd name="connsiteY9" fmla="*/ 2566058 h 3303982"/>
                <a:gd name="connsiteX10" fmla="*/ 222656 w 1716176"/>
                <a:gd name="connsiteY10" fmla="*/ 2453663 h 3303982"/>
                <a:gd name="connsiteX11" fmla="*/ 205511 w 1716176"/>
                <a:gd name="connsiteY11" fmla="*/ 2249828 h 3303982"/>
                <a:gd name="connsiteX12" fmla="*/ 186461 w 1716176"/>
                <a:gd name="connsiteY12" fmla="*/ 2063138 h 3303982"/>
                <a:gd name="connsiteX13" fmla="*/ 176936 w 1716176"/>
                <a:gd name="connsiteY13" fmla="*/ 1849778 h 3303982"/>
                <a:gd name="connsiteX14" fmla="*/ 190271 w 1716176"/>
                <a:gd name="connsiteY14" fmla="*/ 1181123 h 3303982"/>
                <a:gd name="connsiteX15" fmla="*/ 184556 w 1716176"/>
                <a:gd name="connsiteY15" fmla="*/ 1127783 h 3303982"/>
                <a:gd name="connsiteX16" fmla="*/ 176936 w 1716176"/>
                <a:gd name="connsiteY16" fmla="*/ 1080158 h 3303982"/>
                <a:gd name="connsiteX17" fmla="*/ 150266 w 1716176"/>
                <a:gd name="connsiteY17" fmla="*/ 1040153 h 3303982"/>
                <a:gd name="connsiteX18" fmla="*/ 112166 w 1716176"/>
                <a:gd name="connsiteY18" fmla="*/ 996338 h 3303982"/>
                <a:gd name="connsiteX19" fmla="*/ 85496 w 1716176"/>
                <a:gd name="connsiteY19" fmla="*/ 967763 h 3303982"/>
                <a:gd name="connsiteX20" fmla="*/ 45491 w 1716176"/>
                <a:gd name="connsiteY20" fmla="*/ 920138 h 3303982"/>
                <a:gd name="connsiteX21" fmla="*/ 28346 w 1716176"/>
                <a:gd name="connsiteY21" fmla="*/ 882038 h 3303982"/>
                <a:gd name="connsiteX22" fmla="*/ 1676 w 1716176"/>
                <a:gd name="connsiteY22" fmla="*/ 832508 h 3303982"/>
                <a:gd name="connsiteX23" fmla="*/ 1676 w 1716176"/>
                <a:gd name="connsiteY23" fmla="*/ 769643 h 3303982"/>
                <a:gd name="connsiteX24" fmla="*/ 13106 w 1716176"/>
                <a:gd name="connsiteY24" fmla="*/ 714398 h 3303982"/>
                <a:gd name="connsiteX25" fmla="*/ 35966 w 1716176"/>
                <a:gd name="connsiteY25" fmla="*/ 678203 h 3303982"/>
                <a:gd name="connsiteX26" fmla="*/ 51206 w 1716176"/>
                <a:gd name="connsiteY26" fmla="*/ 645818 h 3303982"/>
                <a:gd name="connsiteX27" fmla="*/ 64541 w 1716176"/>
                <a:gd name="connsiteY27" fmla="*/ 567713 h 3303982"/>
                <a:gd name="connsiteX28" fmla="*/ 74066 w 1716176"/>
                <a:gd name="connsiteY28" fmla="*/ 531518 h 3303982"/>
                <a:gd name="connsiteX29" fmla="*/ 89306 w 1716176"/>
                <a:gd name="connsiteY29" fmla="*/ 508658 h 3303982"/>
                <a:gd name="connsiteX30" fmla="*/ 108356 w 1716176"/>
                <a:gd name="connsiteY30" fmla="*/ 478178 h 3303982"/>
                <a:gd name="connsiteX31" fmla="*/ 144551 w 1716176"/>
                <a:gd name="connsiteY31" fmla="*/ 462938 h 3303982"/>
                <a:gd name="connsiteX32" fmla="*/ 163601 w 1716176"/>
                <a:gd name="connsiteY32" fmla="*/ 421028 h 3303982"/>
                <a:gd name="connsiteX33" fmla="*/ 173126 w 1716176"/>
                <a:gd name="connsiteY33" fmla="*/ 348638 h 3303982"/>
                <a:gd name="connsiteX34" fmla="*/ 211226 w 1716176"/>
                <a:gd name="connsiteY34" fmla="*/ 333398 h 3303982"/>
                <a:gd name="connsiteX35" fmla="*/ 241706 w 1716176"/>
                <a:gd name="connsiteY35" fmla="*/ 325778 h 3303982"/>
                <a:gd name="connsiteX36" fmla="*/ 264566 w 1716176"/>
                <a:gd name="connsiteY36" fmla="*/ 318158 h 3303982"/>
                <a:gd name="connsiteX37" fmla="*/ 295046 w 1716176"/>
                <a:gd name="connsiteY37" fmla="*/ 302918 h 3303982"/>
                <a:gd name="connsiteX38" fmla="*/ 333146 w 1716176"/>
                <a:gd name="connsiteY38" fmla="*/ 287678 h 3303982"/>
                <a:gd name="connsiteX39" fmla="*/ 356006 w 1716176"/>
                <a:gd name="connsiteY39" fmla="*/ 280058 h 3303982"/>
                <a:gd name="connsiteX40" fmla="*/ 378866 w 1716176"/>
                <a:gd name="connsiteY40" fmla="*/ 272438 h 3303982"/>
                <a:gd name="connsiteX41" fmla="*/ 411251 w 1716176"/>
                <a:gd name="connsiteY41" fmla="*/ 264818 h 3303982"/>
                <a:gd name="connsiteX42" fmla="*/ 455066 w 1716176"/>
                <a:gd name="connsiteY42" fmla="*/ 251483 h 3303982"/>
                <a:gd name="connsiteX43" fmla="*/ 496976 w 1716176"/>
                <a:gd name="connsiteY43" fmla="*/ 243863 h 3303982"/>
                <a:gd name="connsiteX44" fmla="*/ 542696 w 1716176"/>
                <a:gd name="connsiteY44" fmla="*/ 257198 h 3303982"/>
                <a:gd name="connsiteX45" fmla="*/ 561746 w 1716176"/>
                <a:gd name="connsiteY45" fmla="*/ 302918 h 3303982"/>
                <a:gd name="connsiteX46" fmla="*/ 552221 w 1716176"/>
                <a:gd name="connsiteY46" fmla="*/ 358163 h 3303982"/>
                <a:gd name="connsiteX47" fmla="*/ 546506 w 1716176"/>
                <a:gd name="connsiteY47" fmla="*/ 396263 h 3303982"/>
                <a:gd name="connsiteX48" fmla="*/ 554126 w 1716176"/>
                <a:gd name="connsiteY48" fmla="*/ 455318 h 3303982"/>
                <a:gd name="connsiteX49" fmla="*/ 613181 w 1716176"/>
                <a:gd name="connsiteY49" fmla="*/ 447698 h 3303982"/>
                <a:gd name="connsiteX50" fmla="*/ 698906 w 1716176"/>
                <a:gd name="connsiteY50" fmla="*/ 424838 h 3303982"/>
                <a:gd name="connsiteX51" fmla="*/ 754151 w 1716176"/>
                <a:gd name="connsiteY51" fmla="*/ 409598 h 3303982"/>
                <a:gd name="connsiteX52" fmla="*/ 801776 w 1716176"/>
                <a:gd name="connsiteY52" fmla="*/ 381023 h 3303982"/>
                <a:gd name="connsiteX53" fmla="*/ 775106 w 1716176"/>
                <a:gd name="connsiteY53" fmla="*/ 396263 h 3303982"/>
                <a:gd name="connsiteX54" fmla="*/ 828446 w 1716176"/>
                <a:gd name="connsiteY54" fmla="*/ 363878 h 3303982"/>
                <a:gd name="connsiteX55" fmla="*/ 851306 w 1716176"/>
                <a:gd name="connsiteY55" fmla="*/ 335303 h 3303982"/>
                <a:gd name="connsiteX56" fmla="*/ 849401 w 1716176"/>
                <a:gd name="connsiteY56" fmla="*/ 308633 h 3303982"/>
                <a:gd name="connsiteX57" fmla="*/ 845591 w 1716176"/>
                <a:gd name="connsiteY57" fmla="*/ 278153 h 3303982"/>
                <a:gd name="connsiteX58" fmla="*/ 832256 w 1716176"/>
                <a:gd name="connsiteY58" fmla="*/ 247673 h 3303982"/>
                <a:gd name="connsiteX59" fmla="*/ 836066 w 1716176"/>
                <a:gd name="connsiteY59" fmla="*/ 234338 h 3303982"/>
                <a:gd name="connsiteX60" fmla="*/ 851306 w 1716176"/>
                <a:gd name="connsiteY60" fmla="*/ 211478 h 3303982"/>
                <a:gd name="connsiteX61" fmla="*/ 874166 w 1716176"/>
                <a:gd name="connsiteY61" fmla="*/ 203858 h 3303982"/>
                <a:gd name="connsiteX62" fmla="*/ 927506 w 1716176"/>
                <a:gd name="connsiteY62" fmla="*/ 165758 h 3303982"/>
                <a:gd name="connsiteX63" fmla="*/ 950366 w 1716176"/>
                <a:gd name="connsiteY63" fmla="*/ 158138 h 3303982"/>
                <a:gd name="connsiteX64" fmla="*/ 975131 w 1716176"/>
                <a:gd name="connsiteY64" fmla="*/ 125753 h 3303982"/>
                <a:gd name="connsiteX65" fmla="*/ 1011326 w 1716176"/>
                <a:gd name="connsiteY65" fmla="*/ 104798 h 3303982"/>
                <a:gd name="connsiteX66" fmla="*/ 1034186 w 1716176"/>
                <a:gd name="connsiteY66" fmla="*/ 89558 h 3303982"/>
                <a:gd name="connsiteX67" fmla="*/ 1057046 w 1716176"/>
                <a:gd name="connsiteY67" fmla="*/ 81938 h 3303982"/>
                <a:gd name="connsiteX68" fmla="*/ 1079906 w 1716176"/>
                <a:gd name="connsiteY68" fmla="*/ 66698 h 3303982"/>
                <a:gd name="connsiteX69" fmla="*/ 1110386 w 1716176"/>
                <a:gd name="connsiteY69" fmla="*/ 41933 h 3303982"/>
                <a:gd name="connsiteX70" fmla="*/ 1154201 w 1716176"/>
                <a:gd name="connsiteY70" fmla="*/ 22883 h 3303982"/>
                <a:gd name="connsiteX71" fmla="*/ 1194206 w 1716176"/>
                <a:gd name="connsiteY71" fmla="*/ 15263 h 3303982"/>
                <a:gd name="connsiteX72" fmla="*/ 1241831 w 1716176"/>
                <a:gd name="connsiteY72" fmla="*/ 5738 h 3303982"/>
                <a:gd name="connsiteX73" fmla="*/ 1297076 w 1716176"/>
                <a:gd name="connsiteY73" fmla="*/ 23 h 3303982"/>
                <a:gd name="connsiteX74" fmla="*/ 1367561 w 1716176"/>
                <a:gd name="connsiteY74" fmla="*/ 3833 h 3303982"/>
                <a:gd name="connsiteX75" fmla="*/ 1409471 w 1716176"/>
                <a:gd name="connsiteY75" fmla="*/ 5738 h 3303982"/>
                <a:gd name="connsiteX76" fmla="*/ 1447571 w 1716176"/>
                <a:gd name="connsiteY76" fmla="*/ 15263 h 3303982"/>
                <a:gd name="connsiteX77" fmla="*/ 1493291 w 1716176"/>
                <a:gd name="connsiteY77" fmla="*/ 40028 h 3303982"/>
                <a:gd name="connsiteX78" fmla="*/ 1539011 w 1716176"/>
                <a:gd name="connsiteY78" fmla="*/ 72413 h 3303982"/>
                <a:gd name="connsiteX79" fmla="*/ 1565681 w 1716176"/>
                <a:gd name="connsiteY79" fmla="*/ 95273 h 3303982"/>
                <a:gd name="connsiteX80" fmla="*/ 1607591 w 1716176"/>
                <a:gd name="connsiteY80" fmla="*/ 129563 h 3303982"/>
                <a:gd name="connsiteX81" fmla="*/ 1641881 w 1716176"/>
                <a:gd name="connsiteY81" fmla="*/ 161948 h 3303982"/>
                <a:gd name="connsiteX82" fmla="*/ 1653311 w 1716176"/>
                <a:gd name="connsiteY82" fmla="*/ 213383 h 3303982"/>
                <a:gd name="connsiteX83" fmla="*/ 1643786 w 1716176"/>
                <a:gd name="connsiteY83" fmla="*/ 270533 h 3303982"/>
                <a:gd name="connsiteX84" fmla="*/ 1657121 w 1716176"/>
                <a:gd name="connsiteY84" fmla="*/ 304823 h 3303982"/>
                <a:gd name="connsiteX85" fmla="*/ 1683791 w 1716176"/>
                <a:gd name="connsiteY85" fmla="*/ 331493 h 3303982"/>
                <a:gd name="connsiteX86" fmla="*/ 1693316 w 1716176"/>
                <a:gd name="connsiteY86" fmla="*/ 363878 h 3303982"/>
                <a:gd name="connsiteX87" fmla="*/ 1712366 w 1716176"/>
                <a:gd name="connsiteY87" fmla="*/ 394358 h 3303982"/>
                <a:gd name="connsiteX88" fmla="*/ 1716176 w 1716176"/>
                <a:gd name="connsiteY88" fmla="*/ 430553 h 3303982"/>
                <a:gd name="connsiteX89" fmla="*/ 1706651 w 1716176"/>
                <a:gd name="connsiteY89" fmla="*/ 480083 h 3303982"/>
                <a:gd name="connsiteX90" fmla="*/ 1689506 w 1716176"/>
                <a:gd name="connsiteY90" fmla="*/ 531518 h 3303982"/>
                <a:gd name="connsiteX91" fmla="*/ 1678076 w 1716176"/>
                <a:gd name="connsiteY91" fmla="*/ 584858 h 3303982"/>
                <a:gd name="connsiteX92" fmla="*/ 1666646 w 1716176"/>
                <a:gd name="connsiteY92" fmla="*/ 630578 h 3303982"/>
                <a:gd name="connsiteX93" fmla="*/ 1659026 w 1716176"/>
                <a:gd name="connsiteY93" fmla="*/ 653438 h 3303982"/>
                <a:gd name="connsiteX94" fmla="*/ 1653311 w 1716176"/>
                <a:gd name="connsiteY94" fmla="*/ 683918 h 3303982"/>
                <a:gd name="connsiteX95" fmla="*/ 1626641 w 1716176"/>
                <a:gd name="connsiteY95" fmla="*/ 742973 h 3303982"/>
                <a:gd name="connsiteX96" fmla="*/ 1558061 w 1716176"/>
                <a:gd name="connsiteY96" fmla="*/ 765833 h 3303982"/>
                <a:gd name="connsiteX97" fmla="*/ 1468526 w 1716176"/>
                <a:gd name="connsiteY97" fmla="*/ 760118 h 3303982"/>
                <a:gd name="connsiteX98" fmla="*/ 1392326 w 1716176"/>
                <a:gd name="connsiteY98" fmla="*/ 744878 h 3303982"/>
                <a:gd name="connsiteX99" fmla="*/ 1325651 w 1716176"/>
                <a:gd name="connsiteY99" fmla="*/ 733448 h 3303982"/>
                <a:gd name="connsiteX100" fmla="*/ 1238021 w 1716176"/>
                <a:gd name="connsiteY100" fmla="*/ 741068 h 3303982"/>
                <a:gd name="connsiteX101" fmla="*/ 1211351 w 1716176"/>
                <a:gd name="connsiteY101" fmla="*/ 760118 h 3303982"/>
                <a:gd name="connsiteX102" fmla="*/ 1192301 w 1716176"/>
                <a:gd name="connsiteY102" fmla="*/ 782978 h 3303982"/>
                <a:gd name="connsiteX103" fmla="*/ 1158011 w 1716176"/>
                <a:gd name="connsiteY103" fmla="*/ 809648 h 3303982"/>
                <a:gd name="connsiteX104" fmla="*/ 1123721 w 1716176"/>
                <a:gd name="connsiteY104" fmla="*/ 842033 h 3303982"/>
                <a:gd name="connsiteX105" fmla="*/ 1102766 w 1716176"/>
                <a:gd name="connsiteY105" fmla="*/ 859178 h 3303982"/>
                <a:gd name="connsiteX106" fmla="*/ 1074191 w 1716176"/>
                <a:gd name="connsiteY106" fmla="*/ 885848 h 3303982"/>
                <a:gd name="connsiteX107" fmla="*/ 1049426 w 1716176"/>
                <a:gd name="connsiteY107" fmla="*/ 920138 h 3303982"/>
                <a:gd name="connsiteX108" fmla="*/ 1024661 w 1716176"/>
                <a:gd name="connsiteY108" fmla="*/ 954428 h 3303982"/>
                <a:gd name="connsiteX109" fmla="*/ 1005611 w 1716176"/>
                <a:gd name="connsiteY109" fmla="*/ 996338 h 3303982"/>
                <a:gd name="connsiteX110" fmla="*/ 984656 w 1716176"/>
                <a:gd name="connsiteY110" fmla="*/ 1024913 h 3303982"/>
                <a:gd name="connsiteX111" fmla="*/ 965606 w 1716176"/>
                <a:gd name="connsiteY111" fmla="*/ 1064918 h 3303982"/>
                <a:gd name="connsiteX112" fmla="*/ 940841 w 1716176"/>
                <a:gd name="connsiteY112" fmla="*/ 1112543 h 3303982"/>
                <a:gd name="connsiteX113" fmla="*/ 927506 w 1716176"/>
                <a:gd name="connsiteY113" fmla="*/ 1144928 h 3303982"/>
                <a:gd name="connsiteX114" fmla="*/ 912266 w 1716176"/>
                <a:gd name="connsiteY114" fmla="*/ 1179218 h 3303982"/>
                <a:gd name="connsiteX115" fmla="*/ 919886 w 1716176"/>
                <a:gd name="connsiteY115" fmla="*/ 1209698 h 3303982"/>
                <a:gd name="connsiteX116" fmla="*/ 965606 w 1716176"/>
                <a:gd name="connsiteY116" fmla="*/ 1238273 h 3303982"/>
                <a:gd name="connsiteX117" fmla="*/ 1007516 w 1716176"/>
                <a:gd name="connsiteY117" fmla="*/ 1283993 h 3303982"/>
                <a:gd name="connsiteX118" fmla="*/ 975131 w 1716176"/>
                <a:gd name="connsiteY118" fmla="*/ 1365908 h 3303982"/>
                <a:gd name="connsiteX119" fmla="*/ 942746 w 1716176"/>
                <a:gd name="connsiteY119" fmla="*/ 1424963 h 3303982"/>
                <a:gd name="connsiteX120" fmla="*/ 908456 w 1716176"/>
                <a:gd name="connsiteY120" fmla="*/ 1468778 h 3303982"/>
                <a:gd name="connsiteX121" fmla="*/ 866546 w 1716176"/>
                <a:gd name="connsiteY121" fmla="*/ 1487828 h 3303982"/>
                <a:gd name="connsiteX122" fmla="*/ 841781 w 1716176"/>
                <a:gd name="connsiteY122" fmla="*/ 1541168 h 3303982"/>
                <a:gd name="connsiteX123" fmla="*/ 834161 w 1716176"/>
                <a:gd name="connsiteY123" fmla="*/ 1590698 h 3303982"/>
                <a:gd name="connsiteX124" fmla="*/ 824636 w 1716176"/>
                <a:gd name="connsiteY124" fmla="*/ 1668803 h 3303982"/>
                <a:gd name="connsiteX125" fmla="*/ 811301 w 1716176"/>
                <a:gd name="connsiteY125" fmla="*/ 1748813 h 3303982"/>
                <a:gd name="connsiteX126" fmla="*/ 801776 w 1716176"/>
                <a:gd name="connsiteY126" fmla="*/ 1832633 h 3303982"/>
                <a:gd name="connsiteX127" fmla="*/ 796061 w 1716176"/>
                <a:gd name="connsiteY127" fmla="*/ 1906928 h 3303982"/>
                <a:gd name="connsiteX128" fmla="*/ 786536 w 1716176"/>
                <a:gd name="connsiteY128" fmla="*/ 2007893 h 3303982"/>
                <a:gd name="connsiteX129" fmla="*/ 786536 w 1716176"/>
                <a:gd name="connsiteY129" fmla="*/ 2120288 h 3303982"/>
                <a:gd name="connsiteX130" fmla="*/ 790346 w 1716176"/>
                <a:gd name="connsiteY130" fmla="*/ 2207918 h 3303982"/>
                <a:gd name="connsiteX131" fmla="*/ 813206 w 1716176"/>
                <a:gd name="connsiteY131" fmla="*/ 2547008 h 3303982"/>
                <a:gd name="connsiteX132" fmla="*/ 826541 w 1716176"/>
                <a:gd name="connsiteY132" fmla="*/ 2804183 h 3303982"/>
                <a:gd name="connsiteX133" fmla="*/ 826541 w 1716176"/>
                <a:gd name="connsiteY133" fmla="*/ 3061358 h 3303982"/>
                <a:gd name="connsiteX134" fmla="*/ 820826 w 1716176"/>
                <a:gd name="connsiteY134" fmla="*/ 3282338 h 3303982"/>
                <a:gd name="connsiteX135" fmla="*/ 660806 w 1716176"/>
                <a:gd name="connsiteY135" fmla="*/ 3295673 h 3303982"/>
                <a:gd name="connsiteX136" fmla="*/ 436016 w 1716176"/>
                <a:gd name="connsiteY136" fmla="*/ 3291863 h 3303982"/>
                <a:gd name="connsiteX137" fmla="*/ 306476 w 1716176"/>
                <a:gd name="connsiteY137" fmla="*/ 3286148 h 3303982"/>
                <a:gd name="connsiteX0" fmla="*/ 306476 w 1716176"/>
                <a:gd name="connsiteY0" fmla="*/ 3286148 h 3303982"/>
                <a:gd name="connsiteX1" fmla="*/ 289331 w 1716176"/>
                <a:gd name="connsiteY1" fmla="*/ 3227093 h 3303982"/>
                <a:gd name="connsiteX2" fmla="*/ 289331 w 1716176"/>
                <a:gd name="connsiteY2" fmla="*/ 3181373 h 3303982"/>
                <a:gd name="connsiteX3" fmla="*/ 289331 w 1716176"/>
                <a:gd name="connsiteY3" fmla="*/ 3101363 h 3303982"/>
                <a:gd name="connsiteX4" fmla="*/ 287426 w 1716176"/>
                <a:gd name="connsiteY4" fmla="*/ 3061358 h 3303982"/>
                <a:gd name="connsiteX5" fmla="*/ 275996 w 1716176"/>
                <a:gd name="connsiteY5" fmla="*/ 2952773 h 3303982"/>
                <a:gd name="connsiteX6" fmla="*/ 260756 w 1716176"/>
                <a:gd name="connsiteY6" fmla="*/ 2834663 h 3303982"/>
                <a:gd name="connsiteX7" fmla="*/ 251231 w 1716176"/>
                <a:gd name="connsiteY7" fmla="*/ 2767988 h 3303982"/>
                <a:gd name="connsiteX8" fmla="*/ 237896 w 1716176"/>
                <a:gd name="connsiteY8" fmla="*/ 2649878 h 3303982"/>
                <a:gd name="connsiteX9" fmla="*/ 232181 w 1716176"/>
                <a:gd name="connsiteY9" fmla="*/ 2566058 h 3303982"/>
                <a:gd name="connsiteX10" fmla="*/ 222656 w 1716176"/>
                <a:gd name="connsiteY10" fmla="*/ 2453663 h 3303982"/>
                <a:gd name="connsiteX11" fmla="*/ 205511 w 1716176"/>
                <a:gd name="connsiteY11" fmla="*/ 2249828 h 3303982"/>
                <a:gd name="connsiteX12" fmla="*/ 186461 w 1716176"/>
                <a:gd name="connsiteY12" fmla="*/ 2063138 h 3303982"/>
                <a:gd name="connsiteX13" fmla="*/ 176936 w 1716176"/>
                <a:gd name="connsiteY13" fmla="*/ 1849778 h 3303982"/>
                <a:gd name="connsiteX14" fmla="*/ 190271 w 1716176"/>
                <a:gd name="connsiteY14" fmla="*/ 1181123 h 3303982"/>
                <a:gd name="connsiteX15" fmla="*/ 184556 w 1716176"/>
                <a:gd name="connsiteY15" fmla="*/ 1127783 h 3303982"/>
                <a:gd name="connsiteX16" fmla="*/ 176936 w 1716176"/>
                <a:gd name="connsiteY16" fmla="*/ 1080158 h 3303982"/>
                <a:gd name="connsiteX17" fmla="*/ 150266 w 1716176"/>
                <a:gd name="connsiteY17" fmla="*/ 1040153 h 3303982"/>
                <a:gd name="connsiteX18" fmla="*/ 112166 w 1716176"/>
                <a:gd name="connsiteY18" fmla="*/ 996338 h 3303982"/>
                <a:gd name="connsiteX19" fmla="*/ 85496 w 1716176"/>
                <a:gd name="connsiteY19" fmla="*/ 967763 h 3303982"/>
                <a:gd name="connsiteX20" fmla="*/ 45491 w 1716176"/>
                <a:gd name="connsiteY20" fmla="*/ 920138 h 3303982"/>
                <a:gd name="connsiteX21" fmla="*/ 28346 w 1716176"/>
                <a:gd name="connsiteY21" fmla="*/ 882038 h 3303982"/>
                <a:gd name="connsiteX22" fmla="*/ 1676 w 1716176"/>
                <a:gd name="connsiteY22" fmla="*/ 832508 h 3303982"/>
                <a:gd name="connsiteX23" fmla="*/ 1676 w 1716176"/>
                <a:gd name="connsiteY23" fmla="*/ 769643 h 3303982"/>
                <a:gd name="connsiteX24" fmla="*/ 13106 w 1716176"/>
                <a:gd name="connsiteY24" fmla="*/ 714398 h 3303982"/>
                <a:gd name="connsiteX25" fmla="*/ 35966 w 1716176"/>
                <a:gd name="connsiteY25" fmla="*/ 678203 h 3303982"/>
                <a:gd name="connsiteX26" fmla="*/ 51206 w 1716176"/>
                <a:gd name="connsiteY26" fmla="*/ 645818 h 3303982"/>
                <a:gd name="connsiteX27" fmla="*/ 64541 w 1716176"/>
                <a:gd name="connsiteY27" fmla="*/ 567713 h 3303982"/>
                <a:gd name="connsiteX28" fmla="*/ 74066 w 1716176"/>
                <a:gd name="connsiteY28" fmla="*/ 531518 h 3303982"/>
                <a:gd name="connsiteX29" fmla="*/ 89306 w 1716176"/>
                <a:gd name="connsiteY29" fmla="*/ 508658 h 3303982"/>
                <a:gd name="connsiteX30" fmla="*/ 108356 w 1716176"/>
                <a:gd name="connsiteY30" fmla="*/ 478178 h 3303982"/>
                <a:gd name="connsiteX31" fmla="*/ 144551 w 1716176"/>
                <a:gd name="connsiteY31" fmla="*/ 462938 h 3303982"/>
                <a:gd name="connsiteX32" fmla="*/ 163601 w 1716176"/>
                <a:gd name="connsiteY32" fmla="*/ 421028 h 3303982"/>
                <a:gd name="connsiteX33" fmla="*/ 173126 w 1716176"/>
                <a:gd name="connsiteY33" fmla="*/ 348638 h 3303982"/>
                <a:gd name="connsiteX34" fmla="*/ 211226 w 1716176"/>
                <a:gd name="connsiteY34" fmla="*/ 333398 h 3303982"/>
                <a:gd name="connsiteX35" fmla="*/ 241706 w 1716176"/>
                <a:gd name="connsiteY35" fmla="*/ 325778 h 3303982"/>
                <a:gd name="connsiteX36" fmla="*/ 264566 w 1716176"/>
                <a:gd name="connsiteY36" fmla="*/ 318158 h 3303982"/>
                <a:gd name="connsiteX37" fmla="*/ 295046 w 1716176"/>
                <a:gd name="connsiteY37" fmla="*/ 302918 h 3303982"/>
                <a:gd name="connsiteX38" fmla="*/ 333146 w 1716176"/>
                <a:gd name="connsiteY38" fmla="*/ 287678 h 3303982"/>
                <a:gd name="connsiteX39" fmla="*/ 356006 w 1716176"/>
                <a:gd name="connsiteY39" fmla="*/ 280058 h 3303982"/>
                <a:gd name="connsiteX40" fmla="*/ 378866 w 1716176"/>
                <a:gd name="connsiteY40" fmla="*/ 272438 h 3303982"/>
                <a:gd name="connsiteX41" fmla="*/ 411251 w 1716176"/>
                <a:gd name="connsiteY41" fmla="*/ 264818 h 3303982"/>
                <a:gd name="connsiteX42" fmla="*/ 455066 w 1716176"/>
                <a:gd name="connsiteY42" fmla="*/ 251483 h 3303982"/>
                <a:gd name="connsiteX43" fmla="*/ 496976 w 1716176"/>
                <a:gd name="connsiteY43" fmla="*/ 243863 h 3303982"/>
                <a:gd name="connsiteX44" fmla="*/ 542696 w 1716176"/>
                <a:gd name="connsiteY44" fmla="*/ 257198 h 3303982"/>
                <a:gd name="connsiteX45" fmla="*/ 561746 w 1716176"/>
                <a:gd name="connsiteY45" fmla="*/ 302918 h 3303982"/>
                <a:gd name="connsiteX46" fmla="*/ 552221 w 1716176"/>
                <a:gd name="connsiteY46" fmla="*/ 358163 h 3303982"/>
                <a:gd name="connsiteX47" fmla="*/ 546506 w 1716176"/>
                <a:gd name="connsiteY47" fmla="*/ 396263 h 3303982"/>
                <a:gd name="connsiteX48" fmla="*/ 554126 w 1716176"/>
                <a:gd name="connsiteY48" fmla="*/ 455318 h 3303982"/>
                <a:gd name="connsiteX49" fmla="*/ 613181 w 1716176"/>
                <a:gd name="connsiteY49" fmla="*/ 447698 h 3303982"/>
                <a:gd name="connsiteX50" fmla="*/ 698906 w 1716176"/>
                <a:gd name="connsiteY50" fmla="*/ 424838 h 3303982"/>
                <a:gd name="connsiteX51" fmla="*/ 754151 w 1716176"/>
                <a:gd name="connsiteY51" fmla="*/ 409598 h 3303982"/>
                <a:gd name="connsiteX52" fmla="*/ 801776 w 1716176"/>
                <a:gd name="connsiteY52" fmla="*/ 381023 h 3303982"/>
                <a:gd name="connsiteX53" fmla="*/ 775106 w 1716176"/>
                <a:gd name="connsiteY53" fmla="*/ 396263 h 3303982"/>
                <a:gd name="connsiteX54" fmla="*/ 828446 w 1716176"/>
                <a:gd name="connsiteY54" fmla="*/ 363878 h 3303982"/>
                <a:gd name="connsiteX55" fmla="*/ 851306 w 1716176"/>
                <a:gd name="connsiteY55" fmla="*/ 335303 h 3303982"/>
                <a:gd name="connsiteX56" fmla="*/ 849401 w 1716176"/>
                <a:gd name="connsiteY56" fmla="*/ 308633 h 3303982"/>
                <a:gd name="connsiteX57" fmla="*/ 845591 w 1716176"/>
                <a:gd name="connsiteY57" fmla="*/ 278153 h 3303982"/>
                <a:gd name="connsiteX58" fmla="*/ 832256 w 1716176"/>
                <a:gd name="connsiteY58" fmla="*/ 247673 h 3303982"/>
                <a:gd name="connsiteX59" fmla="*/ 836066 w 1716176"/>
                <a:gd name="connsiteY59" fmla="*/ 234338 h 3303982"/>
                <a:gd name="connsiteX60" fmla="*/ 851306 w 1716176"/>
                <a:gd name="connsiteY60" fmla="*/ 211478 h 3303982"/>
                <a:gd name="connsiteX61" fmla="*/ 874166 w 1716176"/>
                <a:gd name="connsiteY61" fmla="*/ 203858 h 3303982"/>
                <a:gd name="connsiteX62" fmla="*/ 927506 w 1716176"/>
                <a:gd name="connsiteY62" fmla="*/ 165758 h 3303982"/>
                <a:gd name="connsiteX63" fmla="*/ 950366 w 1716176"/>
                <a:gd name="connsiteY63" fmla="*/ 158138 h 3303982"/>
                <a:gd name="connsiteX64" fmla="*/ 975131 w 1716176"/>
                <a:gd name="connsiteY64" fmla="*/ 125753 h 3303982"/>
                <a:gd name="connsiteX65" fmla="*/ 1011326 w 1716176"/>
                <a:gd name="connsiteY65" fmla="*/ 104798 h 3303982"/>
                <a:gd name="connsiteX66" fmla="*/ 1034186 w 1716176"/>
                <a:gd name="connsiteY66" fmla="*/ 89558 h 3303982"/>
                <a:gd name="connsiteX67" fmla="*/ 1057046 w 1716176"/>
                <a:gd name="connsiteY67" fmla="*/ 81938 h 3303982"/>
                <a:gd name="connsiteX68" fmla="*/ 1079906 w 1716176"/>
                <a:gd name="connsiteY68" fmla="*/ 66698 h 3303982"/>
                <a:gd name="connsiteX69" fmla="*/ 1110386 w 1716176"/>
                <a:gd name="connsiteY69" fmla="*/ 41933 h 3303982"/>
                <a:gd name="connsiteX70" fmla="*/ 1154201 w 1716176"/>
                <a:gd name="connsiteY70" fmla="*/ 22883 h 3303982"/>
                <a:gd name="connsiteX71" fmla="*/ 1194206 w 1716176"/>
                <a:gd name="connsiteY71" fmla="*/ 15263 h 3303982"/>
                <a:gd name="connsiteX72" fmla="*/ 1241831 w 1716176"/>
                <a:gd name="connsiteY72" fmla="*/ 5738 h 3303982"/>
                <a:gd name="connsiteX73" fmla="*/ 1297076 w 1716176"/>
                <a:gd name="connsiteY73" fmla="*/ 23 h 3303982"/>
                <a:gd name="connsiteX74" fmla="*/ 1367561 w 1716176"/>
                <a:gd name="connsiteY74" fmla="*/ 3833 h 3303982"/>
                <a:gd name="connsiteX75" fmla="*/ 1409471 w 1716176"/>
                <a:gd name="connsiteY75" fmla="*/ 5738 h 3303982"/>
                <a:gd name="connsiteX76" fmla="*/ 1447571 w 1716176"/>
                <a:gd name="connsiteY76" fmla="*/ 15263 h 3303982"/>
                <a:gd name="connsiteX77" fmla="*/ 1493291 w 1716176"/>
                <a:gd name="connsiteY77" fmla="*/ 40028 h 3303982"/>
                <a:gd name="connsiteX78" fmla="*/ 1539011 w 1716176"/>
                <a:gd name="connsiteY78" fmla="*/ 72413 h 3303982"/>
                <a:gd name="connsiteX79" fmla="*/ 1565681 w 1716176"/>
                <a:gd name="connsiteY79" fmla="*/ 95273 h 3303982"/>
                <a:gd name="connsiteX80" fmla="*/ 1607591 w 1716176"/>
                <a:gd name="connsiteY80" fmla="*/ 129563 h 3303982"/>
                <a:gd name="connsiteX81" fmla="*/ 1641881 w 1716176"/>
                <a:gd name="connsiteY81" fmla="*/ 161948 h 3303982"/>
                <a:gd name="connsiteX82" fmla="*/ 1653311 w 1716176"/>
                <a:gd name="connsiteY82" fmla="*/ 213383 h 3303982"/>
                <a:gd name="connsiteX83" fmla="*/ 1643786 w 1716176"/>
                <a:gd name="connsiteY83" fmla="*/ 270533 h 3303982"/>
                <a:gd name="connsiteX84" fmla="*/ 1657121 w 1716176"/>
                <a:gd name="connsiteY84" fmla="*/ 304823 h 3303982"/>
                <a:gd name="connsiteX85" fmla="*/ 1683791 w 1716176"/>
                <a:gd name="connsiteY85" fmla="*/ 331493 h 3303982"/>
                <a:gd name="connsiteX86" fmla="*/ 1693316 w 1716176"/>
                <a:gd name="connsiteY86" fmla="*/ 363878 h 3303982"/>
                <a:gd name="connsiteX87" fmla="*/ 1712366 w 1716176"/>
                <a:gd name="connsiteY87" fmla="*/ 394358 h 3303982"/>
                <a:gd name="connsiteX88" fmla="*/ 1716176 w 1716176"/>
                <a:gd name="connsiteY88" fmla="*/ 430553 h 3303982"/>
                <a:gd name="connsiteX89" fmla="*/ 1706651 w 1716176"/>
                <a:gd name="connsiteY89" fmla="*/ 480083 h 3303982"/>
                <a:gd name="connsiteX90" fmla="*/ 1689506 w 1716176"/>
                <a:gd name="connsiteY90" fmla="*/ 531518 h 3303982"/>
                <a:gd name="connsiteX91" fmla="*/ 1678076 w 1716176"/>
                <a:gd name="connsiteY91" fmla="*/ 584858 h 3303982"/>
                <a:gd name="connsiteX92" fmla="*/ 1666646 w 1716176"/>
                <a:gd name="connsiteY92" fmla="*/ 630578 h 3303982"/>
                <a:gd name="connsiteX93" fmla="*/ 1659026 w 1716176"/>
                <a:gd name="connsiteY93" fmla="*/ 653438 h 3303982"/>
                <a:gd name="connsiteX94" fmla="*/ 1653311 w 1716176"/>
                <a:gd name="connsiteY94" fmla="*/ 683918 h 3303982"/>
                <a:gd name="connsiteX95" fmla="*/ 1626641 w 1716176"/>
                <a:gd name="connsiteY95" fmla="*/ 742973 h 3303982"/>
                <a:gd name="connsiteX96" fmla="*/ 1558061 w 1716176"/>
                <a:gd name="connsiteY96" fmla="*/ 765833 h 3303982"/>
                <a:gd name="connsiteX97" fmla="*/ 1468526 w 1716176"/>
                <a:gd name="connsiteY97" fmla="*/ 760118 h 3303982"/>
                <a:gd name="connsiteX98" fmla="*/ 1392326 w 1716176"/>
                <a:gd name="connsiteY98" fmla="*/ 744878 h 3303982"/>
                <a:gd name="connsiteX99" fmla="*/ 1325651 w 1716176"/>
                <a:gd name="connsiteY99" fmla="*/ 733448 h 3303982"/>
                <a:gd name="connsiteX100" fmla="*/ 1238021 w 1716176"/>
                <a:gd name="connsiteY100" fmla="*/ 741068 h 3303982"/>
                <a:gd name="connsiteX101" fmla="*/ 1211351 w 1716176"/>
                <a:gd name="connsiteY101" fmla="*/ 760118 h 3303982"/>
                <a:gd name="connsiteX102" fmla="*/ 1192301 w 1716176"/>
                <a:gd name="connsiteY102" fmla="*/ 782978 h 3303982"/>
                <a:gd name="connsiteX103" fmla="*/ 1158011 w 1716176"/>
                <a:gd name="connsiteY103" fmla="*/ 809648 h 3303982"/>
                <a:gd name="connsiteX104" fmla="*/ 1123721 w 1716176"/>
                <a:gd name="connsiteY104" fmla="*/ 842033 h 3303982"/>
                <a:gd name="connsiteX105" fmla="*/ 1102766 w 1716176"/>
                <a:gd name="connsiteY105" fmla="*/ 859178 h 3303982"/>
                <a:gd name="connsiteX106" fmla="*/ 1074191 w 1716176"/>
                <a:gd name="connsiteY106" fmla="*/ 885848 h 3303982"/>
                <a:gd name="connsiteX107" fmla="*/ 1049426 w 1716176"/>
                <a:gd name="connsiteY107" fmla="*/ 920138 h 3303982"/>
                <a:gd name="connsiteX108" fmla="*/ 1024661 w 1716176"/>
                <a:gd name="connsiteY108" fmla="*/ 954428 h 3303982"/>
                <a:gd name="connsiteX109" fmla="*/ 1005611 w 1716176"/>
                <a:gd name="connsiteY109" fmla="*/ 996338 h 3303982"/>
                <a:gd name="connsiteX110" fmla="*/ 984656 w 1716176"/>
                <a:gd name="connsiteY110" fmla="*/ 1024913 h 3303982"/>
                <a:gd name="connsiteX111" fmla="*/ 965606 w 1716176"/>
                <a:gd name="connsiteY111" fmla="*/ 1064918 h 3303982"/>
                <a:gd name="connsiteX112" fmla="*/ 940841 w 1716176"/>
                <a:gd name="connsiteY112" fmla="*/ 1112543 h 3303982"/>
                <a:gd name="connsiteX113" fmla="*/ 927506 w 1716176"/>
                <a:gd name="connsiteY113" fmla="*/ 1144928 h 3303982"/>
                <a:gd name="connsiteX114" fmla="*/ 912266 w 1716176"/>
                <a:gd name="connsiteY114" fmla="*/ 1179218 h 3303982"/>
                <a:gd name="connsiteX115" fmla="*/ 919886 w 1716176"/>
                <a:gd name="connsiteY115" fmla="*/ 1209698 h 3303982"/>
                <a:gd name="connsiteX116" fmla="*/ 965606 w 1716176"/>
                <a:gd name="connsiteY116" fmla="*/ 1238273 h 3303982"/>
                <a:gd name="connsiteX117" fmla="*/ 1007516 w 1716176"/>
                <a:gd name="connsiteY117" fmla="*/ 1283993 h 3303982"/>
                <a:gd name="connsiteX118" fmla="*/ 975131 w 1716176"/>
                <a:gd name="connsiteY118" fmla="*/ 1365908 h 3303982"/>
                <a:gd name="connsiteX119" fmla="*/ 942746 w 1716176"/>
                <a:gd name="connsiteY119" fmla="*/ 1424963 h 3303982"/>
                <a:gd name="connsiteX120" fmla="*/ 908456 w 1716176"/>
                <a:gd name="connsiteY120" fmla="*/ 1468778 h 3303982"/>
                <a:gd name="connsiteX121" fmla="*/ 866546 w 1716176"/>
                <a:gd name="connsiteY121" fmla="*/ 1487828 h 3303982"/>
                <a:gd name="connsiteX122" fmla="*/ 841781 w 1716176"/>
                <a:gd name="connsiteY122" fmla="*/ 1541168 h 3303982"/>
                <a:gd name="connsiteX123" fmla="*/ 834161 w 1716176"/>
                <a:gd name="connsiteY123" fmla="*/ 1590698 h 3303982"/>
                <a:gd name="connsiteX124" fmla="*/ 824636 w 1716176"/>
                <a:gd name="connsiteY124" fmla="*/ 1668803 h 3303982"/>
                <a:gd name="connsiteX125" fmla="*/ 811301 w 1716176"/>
                <a:gd name="connsiteY125" fmla="*/ 1748813 h 3303982"/>
                <a:gd name="connsiteX126" fmla="*/ 801776 w 1716176"/>
                <a:gd name="connsiteY126" fmla="*/ 1832633 h 3303982"/>
                <a:gd name="connsiteX127" fmla="*/ 796061 w 1716176"/>
                <a:gd name="connsiteY127" fmla="*/ 1906928 h 3303982"/>
                <a:gd name="connsiteX128" fmla="*/ 786536 w 1716176"/>
                <a:gd name="connsiteY128" fmla="*/ 2007893 h 3303982"/>
                <a:gd name="connsiteX129" fmla="*/ 786536 w 1716176"/>
                <a:gd name="connsiteY129" fmla="*/ 2120288 h 3303982"/>
                <a:gd name="connsiteX130" fmla="*/ 790346 w 1716176"/>
                <a:gd name="connsiteY130" fmla="*/ 2207918 h 3303982"/>
                <a:gd name="connsiteX131" fmla="*/ 813206 w 1716176"/>
                <a:gd name="connsiteY131" fmla="*/ 2547008 h 3303982"/>
                <a:gd name="connsiteX132" fmla="*/ 826541 w 1716176"/>
                <a:gd name="connsiteY132" fmla="*/ 2804183 h 3303982"/>
                <a:gd name="connsiteX133" fmla="*/ 826541 w 1716176"/>
                <a:gd name="connsiteY133" fmla="*/ 3061358 h 3303982"/>
                <a:gd name="connsiteX134" fmla="*/ 820826 w 1716176"/>
                <a:gd name="connsiteY134" fmla="*/ 3282338 h 3303982"/>
                <a:gd name="connsiteX135" fmla="*/ 660806 w 1716176"/>
                <a:gd name="connsiteY135" fmla="*/ 3295673 h 3303982"/>
                <a:gd name="connsiteX136" fmla="*/ 436016 w 1716176"/>
                <a:gd name="connsiteY136" fmla="*/ 3291863 h 3303982"/>
                <a:gd name="connsiteX137" fmla="*/ 306476 w 1716176"/>
                <a:gd name="connsiteY137" fmla="*/ 3286148 h 3303982"/>
                <a:gd name="connsiteX0" fmla="*/ 306476 w 1716176"/>
                <a:gd name="connsiteY0" fmla="*/ 3286148 h 3303982"/>
                <a:gd name="connsiteX1" fmla="*/ 289331 w 1716176"/>
                <a:gd name="connsiteY1" fmla="*/ 3227093 h 3303982"/>
                <a:gd name="connsiteX2" fmla="*/ 289331 w 1716176"/>
                <a:gd name="connsiteY2" fmla="*/ 3181373 h 3303982"/>
                <a:gd name="connsiteX3" fmla="*/ 289331 w 1716176"/>
                <a:gd name="connsiteY3" fmla="*/ 3101363 h 3303982"/>
                <a:gd name="connsiteX4" fmla="*/ 287426 w 1716176"/>
                <a:gd name="connsiteY4" fmla="*/ 3061358 h 3303982"/>
                <a:gd name="connsiteX5" fmla="*/ 275996 w 1716176"/>
                <a:gd name="connsiteY5" fmla="*/ 2952773 h 3303982"/>
                <a:gd name="connsiteX6" fmla="*/ 260756 w 1716176"/>
                <a:gd name="connsiteY6" fmla="*/ 2834663 h 3303982"/>
                <a:gd name="connsiteX7" fmla="*/ 251231 w 1716176"/>
                <a:gd name="connsiteY7" fmla="*/ 2767988 h 3303982"/>
                <a:gd name="connsiteX8" fmla="*/ 237896 w 1716176"/>
                <a:gd name="connsiteY8" fmla="*/ 2649878 h 3303982"/>
                <a:gd name="connsiteX9" fmla="*/ 232181 w 1716176"/>
                <a:gd name="connsiteY9" fmla="*/ 2566058 h 3303982"/>
                <a:gd name="connsiteX10" fmla="*/ 222656 w 1716176"/>
                <a:gd name="connsiteY10" fmla="*/ 2453663 h 3303982"/>
                <a:gd name="connsiteX11" fmla="*/ 205511 w 1716176"/>
                <a:gd name="connsiteY11" fmla="*/ 2249828 h 3303982"/>
                <a:gd name="connsiteX12" fmla="*/ 186461 w 1716176"/>
                <a:gd name="connsiteY12" fmla="*/ 2063138 h 3303982"/>
                <a:gd name="connsiteX13" fmla="*/ 176936 w 1716176"/>
                <a:gd name="connsiteY13" fmla="*/ 1849778 h 3303982"/>
                <a:gd name="connsiteX14" fmla="*/ 190271 w 1716176"/>
                <a:gd name="connsiteY14" fmla="*/ 1181123 h 3303982"/>
                <a:gd name="connsiteX15" fmla="*/ 184556 w 1716176"/>
                <a:gd name="connsiteY15" fmla="*/ 1127783 h 3303982"/>
                <a:gd name="connsiteX16" fmla="*/ 176936 w 1716176"/>
                <a:gd name="connsiteY16" fmla="*/ 1080158 h 3303982"/>
                <a:gd name="connsiteX17" fmla="*/ 150266 w 1716176"/>
                <a:gd name="connsiteY17" fmla="*/ 1040153 h 3303982"/>
                <a:gd name="connsiteX18" fmla="*/ 112166 w 1716176"/>
                <a:gd name="connsiteY18" fmla="*/ 996338 h 3303982"/>
                <a:gd name="connsiteX19" fmla="*/ 85496 w 1716176"/>
                <a:gd name="connsiteY19" fmla="*/ 967763 h 3303982"/>
                <a:gd name="connsiteX20" fmla="*/ 45491 w 1716176"/>
                <a:gd name="connsiteY20" fmla="*/ 920138 h 3303982"/>
                <a:gd name="connsiteX21" fmla="*/ 28346 w 1716176"/>
                <a:gd name="connsiteY21" fmla="*/ 882038 h 3303982"/>
                <a:gd name="connsiteX22" fmla="*/ 1676 w 1716176"/>
                <a:gd name="connsiteY22" fmla="*/ 832508 h 3303982"/>
                <a:gd name="connsiteX23" fmla="*/ 1676 w 1716176"/>
                <a:gd name="connsiteY23" fmla="*/ 769643 h 3303982"/>
                <a:gd name="connsiteX24" fmla="*/ 13106 w 1716176"/>
                <a:gd name="connsiteY24" fmla="*/ 714398 h 3303982"/>
                <a:gd name="connsiteX25" fmla="*/ 35966 w 1716176"/>
                <a:gd name="connsiteY25" fmla="*/ 678203 h 3303982"/>
                <a:gd name="connsiteX26" fmla="*/ 51206 w 1716176"/>
                <a:gd name="connsiteY26" fmla="*/ 645818 h 3303982"/>
                <a:gd name="connsiteX27" fmla="*/ 64541 w 1716176"/>
                <a:gd name="connsiteY27" fmla="*/ 567713 h 3303982"/>
                <a:gd name="connsiteX28" fmla="*/ 74066 w 1716176"/>
                <a:gd name="connsiteY28" fmla="*/ 531518 h 3303982"/>
                <a:gd name="connsiteX29" fmla="*/ 89306 w 1716176"/>
                <a:gd name="connsiteY29" fmla="*/ 508658 h 3303982"/>
                <a:gd name="connsiteX30" fmla="*/ 108356 w 1716176"/>
                <a:gd name="connsiteY30" fmla="*/ 478178 h 3303982"/>
                <a:gd name="connsiteX31" fmla="*/ 144551 w 1716176"/>
                <a:gd name="connsiteY31" fmla="*/ 462938 h 3303982"/>
                <a:gd name="connsiteX32" fmla="*/ 163601 w 1716176"/>
                <a:gd name="connsiteY32" fmla="*/ 421028 h 3303982"/>
                <a:gd name="connsiteX33" fmla="*/ 173126 w 1716176"/>
                <a:gd name="connsiteY33" fmla="*/ 348638 h 3303982"/>
                <a:gd name="connsiteX34" fmla="*/ 211226 w 1716176"/>
                <a:gd name="connsiteY34" fmla="*/ 333398 h 3303982"/>
                <a:gd name="connsiteX35" fmla="*/ 241706 w 1716176"/>
                <a:gd name="connsiteY35" fmla="*/ 325778 h 3303982"/>
                <a:gd name="connsiteX36" fmla="*/ 264566 w 1716176"/>
                <a:gd name="connsiteY36" fmla="*/ 318158 h 3303982"/>
                <a:gd name="connsiteX37" fmla="*/ 295046 w 1716176"/>
                <a:gd name="connsiteY37" fmla="*/ 302918 h 3303982"/>
                <a:gd name="connsiteX38" fmla="*/ 333146 w 1716176"/>
                <a:gd name="connsiteY38" fmla="*/ 287678 h 3303982"/>
                <a:gd name="connsiteX39" fmla="*/ 356006 w 1716176"/>
                <a:gd name="connsiteY39" fmla="*/ 280058 h 3303982"/>
                <a:gd name="connsiteX40" fmla="*/ 378866 w 1716176"/>
                <a:gd name="connsiteY40" fmla="*/ 272438 h 3303982"/>
                <a:gd name="connsiteX41" fmla="*/ 411251 w 1716176"/>
                <a:gd name="connsiteY41" fmla="*/ 264818 h 3303982"/>
                <a:gd name="connsiteX42" fmla="*/ 455066 w 1716176"/>
                <a:gd name="connsiteY42" fmla="*/ 251483 h 3303982"/>
                <a:gd name="connsiteX43" fmla="*/ 496976 w 1716176"/>
                <a:gd name="connsiteY43" fmla="*/ 243863 h 3303982"/>
                <a:gd name="connsiteX44" fmla="*/ 542696 w 1716176"/>
                <a:gd name="connsiteY44" fmla="*/ 257198 h 3303982"/>
                <a:gd name="connsiteX45" fmla="*/ 561746 w 1716176"/>
                <a:gd name="connsiteY45" fmla="*/ 302918 h 3303982"/>
                <a:gd name="connsiteX46" fmla="*/ 552221 w 1716176"/>
                <a:gd name="connsiteY46" fmla="*/ 358163 h 3303982"/>
                <a:gd name="connsiteX47" fmla="*/ 546506 w 1716176"/>
                <a:gd name="connsiteY47" fmla="*/ 396263 h 3303982"/>
                <a:gd name="connsiteX48" fmla="*/ 554126 w 1716176"/>
                <a:gd name="connsiteY48" fmla="*/ 455318 h 3303982"/>
                <a:gd name="connsiteX49" fmla="*/ 613181 w 1716176"/>
                <a:gd name="connsiteY49" fmla="*/ 447698 h 3303982"/>
                <a:gd name="connsiteX50" fmla="*/ 698906 w 1716176"/>
                <a:gd name="connsiteY50" fmla="*/ 424838 h 3303982"/>
                <a:gd name="connsiteX51" fmla="*/ 754151 w 1716176"/>
                <a:gd name="connsiteY51" fmla="*/ 409598 h 3303982"/>
                <a:gd name="connsiteX52" fmla="*/ 801776 w 1716176"/>
                <a:gd name="connsiteY52" fmla="*/ 381023 h 3303982"/>
                <a:gd name="connsiteX53" fmla="*/ 775106 w 1716176"/>
                <a:gd name="connsiteY53" fmla="*/ 396263 h 3303982"/>
                <a:gd name="connsiteX54" fmla="*/ 828446 w 1716176"/>
                <a:gd name="connsiteY54" fmla="*/ 363878 h 3303982"/>
                <a:gd name="connsiteX55" fmla="*/ 851306 w 1716176"/>
                <a:gd name="connsiteY55" fmla="*/ 335303 h 3303982"/>
                <a:gd name="connsiteX56" fmla="*/ 849401 w 1716176"/>
                <a:gd name="connsiteY56" fmla="*/ 308633 h 3303982"/>
                <a:gd name="connsiteX57" fmla="*/ 845591 w 1716176"/>
                <a:gd name="connsiteY57" fmla="*/ 278153 h 3303982"/>
                <a:gd name="connsiteX58" fmla="*/ 832256 w 1716176"/>
                <a:gd name="connsiteY58" fmla="*/ 247673 h 3303982"/>
                <a:gd name="connsiteX59" fmla="*/ 836066 w 1716176"/>
                <a:gd name="connsiteY59" fmla="*/ 234338 h 3303982"/>
                <a:gd name="connsiteX60" fmla="*/ 851306 w 1716176"/>
                <a:gd name="connsiteY60" fmla="*/ 211478 h 3303982"/>
                <a:gd name="connsiteX61" fmla="*/ 874166 w 1716176"/>
                <a:gd name="connsiteY61" fmla="*/ 203858 h 3303982"/>
                <a:gd name="connsiteX62" fmla="*/ 927506 w 1716176"/>
                <a:gd name="connsiteY62" fmla="*/ 165758 h 3303982"/>
                <a:gd name="connsiteX63" fmla="*/ 950366 w 1716176"/>
                <a:gd name="connsiteY63" fmla="*/ 158138 h 3303982"/>
                <a:gd name="connsiteX64" fmla="*/ 975131 w 1716176"/>
                <a:gd name="connsiteY64" fmla="*/ 125753 h 3303982"/>
                <a:gd name="connsiteX65" fmla="*/ 1011326 w 1716176"/>
                <a:gd name="connsiteY65" fmla="*/ 104798 h 3303982"/>
                <a:gd name="connsiteX66" fmla="*/ 1034186 w 1716176"/>
                <a:gd name="connsiteY66" fmla="*/ 89558 h 3303982"/>
                <a:gd name="connsiteX67" fmla="*/ 1057046 w 1716176"/>
                <a:gd name="connsiteY67" fmla="*/ 81938 h 3303982"/>
                <a:gd name="connsiteX68" fmla="*/ 1079906 w 1716176"/>
                <a:gd name="connsiteY68" fmla="*/ 66698 h 3303982"/>
                <a:gd name="connsiteX69" fmla="*/ 1110386 w 1716176"/>
                <a:gd name="connsiteY69" fmla="*/ 41933 h 3303982"/>
                <a:gd name="connsiteX70" fmla="*/ 1154201 w 1716176"/>
                <a:gd name="connsiteY70" fmla="*/ 22883 h 3303982"/>
                <a:gd name="connsiteX71" fmla="*/ 1194206 w 1716176"/>
                <a:gd name="connsiteY71" fmla="*/ 15263 h 3303982"/>
                <a:gd name="connsiteX72" fmla="*/ 1241831 w 1716176"/>
                <a:gd name="connsiteY72" fmla="*/ 5738 h 3303982"/>
                <a:gd name="connsiteX73" fmla="*/ 1297076 w 1716176"/>
                <a:gd name="connsiteY73" fmla="*/ 23 h 3303982"/>
                <a:gd name="connsiteX74" fmla="*/ 1367561 w 1716176"/>
                <a:gd name="connsiteY74" fmla="*/ 3833 h 3303982"/>
                <a:gd name="connsiteX75" fmla="*/ 1409471 w 1716176"/>
                <a:gd name="connsiteY75" fmla="*/ 5738 h 3303982"/>
                <a:gd name="connsiteX76" fmla="*/ 1447571 w 1716176"/>
                <a:gd name="connsiteY76" fmla="*/ 15263 h 3303982"/>
                <a:gd name="connsiteX77" fmla="*/ 1493291 w 1716176"/>
                <a:gd name="connsiteY77" fmla="*/ 40028 h 3303982"/>
                <a:gd name="connsiteX78" fmla="*/ 1539011 w 1716176"/>
                <a:gd name="connsiteY78" fmla="*/ 72413 h 3303982"/>
                <a:gd name="connsiteX79" fmla="*/ 1565681 w 1716176"/>
                <a:gd name="connsiteY79" fmla="*/ 95273 h 3303982"/>
                <a:gd name="connsiteX80" fmla="*/ 1607591 w 1716176"/>
                <a:gd name="connsiteY80" fmla="*/ 129563 h 3303982"/>
                <a:gd name="connsiteX81" fmla="*/ 1641881 w 1716176"/>
                <a:gd name="connsiteY81" fmla="*/ 161948 h 3303982"/>
                <a:gd name="connsiteX82" fmla="*/ 1653311 w 1716176"/>
                <a:gd name="connsiteY82" fmla="*/ 213383 h 3303982"/>
                <a:gd name="connsiteX83" fmla="*/ 1643786 w 1716176"/>
                <a:gd name="connsiteY83" fmla="*/ 270533 h 3303982"/>
                <a:gd name="connsiteX84" fmla="*/ 1657121 w 1716176"/>
                <a:gd name="connsiteY84" fmla="*/ 304823 h 3303982"/>
                <a:gd name="connsiteX85" fmla="*/ 1683791 w 1716176"/>
                <a:gd name="connsiteY85" fmla="*/ 331493 h 3303982"/>
                <a:gd name="connsiteX86" fmla="*/ 1693316 w 1716176"/>
                <a:gd name="connsiteY86" fmla="*/ 363878 h 3303982"/>
                <a:gd name="connsiteX87" fmla="*/ 1712366 w 1716176"/>
                <a:gd name="connsiteY87" fmla="*/ 394358 h 3303982"/>
                <a:gd name="connsiteX88" fmla="*/ 1716176 w 1716176"/>
                <a:gd name="connsiteY88" fmla="*/ 430553 h 3303982"/>
                <a:gd name="connsiteX89" fmla="*/ 1706651 w 1716176"/>
                <a:gd name="connsiteY89" fmla="*/ 480083 h 3303982"/>
                <a:gd name="connsiteX90" fmla="*/ 1689506 w 1716176"/>
                <a:gd name="connsiteY90" fmla="*/ 531518 h 3303982"/>
                <a:gd name="connsiteX91" fmla="*/ 1678076 w 1716176"/>
                <a:gd name="connsiteY91" fmla="*/ 584858 h 3303982"/>
                <a:gd name="connsiteX92" fmla="*/ 1666646 w 1716176"/>
                <a:gd name="connsiteY92" fmla="*/ 630578 h 3303982"/>
                <a:gd name="connsiteX93" fmla="*/ 1659026 w 1716176"/>
                <a:gd name="connsiteY93" fmla="*/ 653438 h 3303982"/>
                <a:gd name="connsiteX94" fmla="*/ 1653311 w 1716176"/>
                <a:gd name="connsiteY94" fmla="*/ 683918 h 3303982"/>
                <a:gd name="connsiteX95" fmla="*/ 1626641 w 1716176"/>
                <a:gd name="connsiteY95" fmla="*/ 742973 h 3303982"/>
                <a:gd name="connsiteX96" fmla="*/ 1558061 w 1716176"/>
                <a:gd name="connsiteY96" fmla="*/ 765833 h 3303982"/>
                <a:gd name="connsiteX97" fmla="*/ 1468526 w 1716176"/>
                <a:gd name="connsiteY97" fmla="*/ 760118 h 3303982"/>
                <a:gd name="connsiteX98" fmla="*/ 1392326 w 1716176"/>
                <a:gd name="connsiteY98" fmla="*/ 744878 h 3303982"/>
                <a:gd name="connsiteX99" fmla="*/ 1325651 w 1716176"/>
                <a:gd name="connsiteY99" fmla="*/ 733448 h 3303982"/>
                <a:gd name="connsiteX100" fmla="*/ 1238021 w 1716176"/>
                <a:gd name="connsiteY100" fmla="*/ 741068 h 3303982"/>
                <a:gd name="connsiteX101" fmla="*/ 1211351 w 1716176"/>
                <a:gd name="connsiteY101" fmla="*/ 760118 h 3303982"/>
                <a:gd name="connsiteX102" fmla="*/ 1192301 w 1716176"/>
                <a:gd name="connsiteY102" fmla="*/ 782978 h 3303982"/>
                <a:gd name="connsiteX103" fmla="*/ 1158011 w 1716176"/>
                <a:gd name="connsiteY103" fmla="*/ 809648 h 3303982"/>
                <a:gd name="connsiteX104" fmla="*/ 1123721 w 1716176"/>
                <a:gd name="connsiteY104" fmla="*/ 842033 h 3303982"/>
                <a:gd name="connsiteX105" fmla="*/ 1102766 w 1716176"/>
                <a:gd name="connsiteY105" fmla="*/ 859178 h 3303982"/>
                <a:gd name="connsiteX106" fmla="*/ 1074191 w 1716176"/>
                <a:gd name="connsiteY106" fmla="*/ 885848 h 3303982"/>
                <a:gd name="connsiteX107" fmla="*/ 1049426 w 1716176"/>
                <a:gd name="connsiteY107" fmla="*/ 920138 h 3303982"/>
                <a:gd name="connsiteX108" fmla="*/ 1024661 w 1716176"/>
                <a:gd name="connsiteY108" fmla="*/ 954428 h 3303982"/>
                <a:gd name="connsiteX109" fmla="*/ 1005611 w 1716176"/>
                <a:gd name="connsiteY109" fmla="*/ 996338 h 3303982"/>
                <a:gd name="connsiteX110" fmla="*/ 984656 w 1716176"/>
                <a:gd name="connsiteY110" fmla="*/ 1024913 h 3303982"/>
                <a:gd name="connsiteX111" fmla="*/ 965606 w 1716176"/>
                <a:gd name="connsiteY111" fmla="*/ 1064918 h 3303982"/>
                <a:gd name="connsiteX112" fmla="*/ 940841 w 1716176"/>
                <a:gd name="connsiteY112" fmla="*/ 1112543 h 3303982"/>
                <a:gd name="connsiteX113" fmla="*/ 927506 w 1716176"/>
                <a:gd name="connsiteY113" fmla="*/ 1144928 h 3303982"/>
                <a:gd name="connsiteX114" fmla="*/ 912266 w 1716176"/>
                <a:gd name="connsiteY114" fmla="*/ 1179218 h 3303982"/>
                <a:gd name="connsiteX115" fmla="*/ 919886 w 1716176"/>
                <a:gd name="connsiteY115" fmla="*/ 1209698 h 3303982"/>
                <a:gd name="connsiteX116" fmla="*/ 965606 w 1716176"/>
                <a:gd name="connsiteY116" fmla="*/ 1238273 h 3303982"/>
                <a:gd name="connsiteX117" fmla="*/ 1007516 w 1716176"/>
                <a:gd name="connsiteY117" fmla="*/ 1283993 h 3303982"/>
                <a:gd name="connsiteX118" fmla="*/ 975131 w 1716176"/>
                <a:gd name="connsiteY118" fmla="*/ 1365908 h 3303982"/>
                <a:gd name="connsiteX119" fmla="*/ 942746 w 1716176"/>
                <a:gd name="connsiteY119" fmla="*/ 1424963 h 3303982"/>
                <a:gd name="connsiteX120" fmla="*/ 908456 w 1716176"/>
                <a:gd name="connsiteY120" fmla="*/ 1468778 h 3303982"/>
                <a:gd name="connsiteX121" fmla="*/ 866546 w 1716176"/>
                <a:gd name="connsiteY121" fmla="*/ 1487828 h 3303982"/>
                <a:gd name="connsiteX122" fmla="*/ 841781 w 1716176"/>
                <a:gd name="connsiteY122" fmla="*/ 1541168 h 3303982"/>
                <a:gd name="connsiteX123" fmla="*/ 834161 w 1716176"/>
                <a:gd name="connsiteY123" fmla="*/ 1590698 h 3303982"/>
                <a:gd name="connsiteX124" fmla="*/ 824636 w 1716176"/>
                <a:gd name="connsiteY124" fmla="*/ 1668803 h 3303982"/>
                <a:gd name="connsiteX125" fmla="*/ 811301 w 1716176"/>
                <a:gd name="connsiteY125" fmla="*/ 1748813 h 3303982"/>
                <a:gd name="connsiteX126" fmla="*/ 801776 w 1716176"/>
                <a:gd name="connsiteY126" fmla="*/ 1832633 h 3303982"/>
                <a:gd name="connsiteX127" fmla="*/ 796061 w 1716176"/>
                <a:gd name="connsiteY127" fmla="*/ 1906928 h 3303982"/>
                <a:gd name="connsiteX128" fmla="*/ 786536 w 1716176"/>
                <a:gd name="connsiteY128" fmla="*/ 2007893 h 3303982"/>
                <a:gd name="connsiteX129" fmla="*/ 786536 w 1716176"/>
                <a:gd name="connsiteY129" fmla="*/ 2120288 h 3303982"/>
                <a:gd name="connsiteX130" fmla="*/ 790346 w 1716176"/>
                <a:gd name="connsiteY130" fmla="*/ 2207918 h 3303982"/>
                <a:gd name="connsiteX131" fmla="*/ 813206 w 1716176"/>
                <a:gd name="connsiteY131" fmla="*/ 2547008 h 3303982"/>
                <a:gd name="connsiteX132" fmla="*/ 826541 w 1716176"/>
                <a:gd name="connsiteY132" fmla="*/ 2804183 h 3303982"/>
                <a:gd name="connsiteX133" fmla="*/ 826541 w 1716176"/>
                <a:gd name="connsiteY133" fmla="*/ 3061358 h 3303982"/>
                <a:gd name="connsiteX134" fmla="*/ 820826 w 1716176"/>
                <a:gd name="connsiteY134" fmla="*/ 3282338 h 3303982"/>
                <a:gd name="connsiteX135" fmla="*/ 660806 w 1716176"/>
                <a:gd name="connsiteY135" fmla="*/ 3295673 h 3303982"/>
                <a:gd name="connsiteX136" fmla="*/ 436016 w 1716176"/>
                <a:gd name="connsiteY136" fmla="*/ 3291863 h 3303982"/>
                <a:gd name="connsiteX137" fmla="*/ 306476 w 1716176"/>
                <a:gd name="connsiteY137" fmla="*/ 3286148 h 3303982"/>
                <a:gd name="connsiteX0" fmla="*/ 306476 w 1716176"/>
                <a:gd name="connsiteY0" fmla="*/ 3286148 h 3303982"/>
                <a:gd name="connsiteX1" fmla="*/ 289331 w 1716176"/>
                <a:gd name="connsiteY1" fmla="*/ 3227093 h 3303982"/>
                <a:gd name="connsiteX2" fmla="*/ 289331 w 1716176"/>
                <a:gd name="connsiteY2" fmla="*/ 3181373 h 3303982"/>
                <a:gd name="connsiteX3" fmla="*/ 289331 w 1716176"/>
                <a:gd name="connsiteY3" fmla="*/ 3101363 h 3303982"/>
                <a:gd name="connsiteX4" fmla="*/ 287426 w 1716176"/>
                <a:gd name="connsiteY4" fmla="*/ 3061358 h 3303982"/>
                <a:gd name="connsiteX5" fmla="*/ 275996 w 1716176"/>
                <a:gd name="connsiteY5" fmla="*/ 2952773 h 3303982"/>
                <a:gd name="connsiteX6" fmla="*/ 260756 w 1716176"/>
                <a:gd name="connsiteY6" fmla="*/ 2834663 h 3303982"/>
                <a:gd name="connsiteX7" fmla="*/ 251231 w 1716176"/>
                <a:gd name="connsiteY7" fmla="*/ 2767988 h 3303982"/>
                <a:gd name="connsiteX8" fmla="*/ 237896 w 1716176"/>
                <a:gd name="connsiteY8" fmla="*/ 2649878 h 3303982"/>
                <a:gd name="connsiteX9" fmla="*/ 232181 w 1716176"/>
                <a:gd name="connsiteY9" fmla="*/ 2566058 h 3303982"/>
                <a:gd name="connsiteX10" fmla="*/ 222656 w 1716176"/>
                <a:gd name="connsiteY10" fmla="*/ 2453663 h 3303982"/>
                <a:gd name="connsiteX11" fmla="*/ 205511 w 1716176"/>
                <a:gd name="connsiteY11" fmla="*/ 2249828 h 3303982"/>
                <a:gd name="connsiteX12" fmla="*/ 186461 w 1716176"/>
                <a:gd name="connsiteY12" fmla="*/ 2063138 h 3303982"/>
                <a:gd name="connsiteX13" fmla="*/ 176936 w 1716176"/>
                <a:gd name="connsiteY13" fmla="*/ 1849778 h 3303982"/>
                <a:gd name="connsiteX14" fmla="*/ 190271 w 1716176"/>
                <a:gd name="connsiteY14" fmla="*/ 1181123 h 3303982"/>
                <a:gd name="connsiteX15" fmla="*/ 184556 w 1716176"/>
                <a:gd name="connsiteY15" fmla="*/ 1127783 h 3303982"/>
                <a:gd name="connsiteX16" fmla="*/ 176936 w 1716176"/>
                <a:gd name="connsiteY16" fmla="*/ 1080158 h 3303982"/>
                <a:gd name="connsiteX17" fmla="*/ 150266 w 1716176"/>
                <a:gd name="connsiteY17" fmla="*/ 1040153 h 3303982"/>
                <a:gd name="connsiteX18" fmla="*/ 112166 w 1716176"/>
                <a:gd name="connsiteY18" fmla="*/ 996338 h 3303982"/>
                <a:gd name="connsiteX19" fmla="*/ 85496 w 1716176"/>
                <a:gd name="connsiteY19" fmla="*/ 967763 h 3303982"/>
                <a:gd name="connsiteX20" fmla="*/ 45491 w 1716176"/>
                <a:gd name="connsiteY20" fmla="*/ 920138 h 3303982"/>
                <a:gd name="connsiteX21" fmla="*/ 28346 w 1716176"/>
                <a:gd name="connsiteY21" fmla="*/ 882038 h 3303982"/>
                <a:gd name="connsiteX22" fmla="*/ 1676 w 1716176"/>
                <a:gd name="connsiteY22" fmla="*/ 832508 h 3303982"/>
                <a:gd name="connsiteX23" fmla="*/ 1676 w 1716176"/>
                <a:gd name="connsiteY23" fmla="*/ 769643 h 3303982"/>
                <a:gd name="connsiteX24" fmla="*/ 13106 w 1716176"/>
                <a:gd name="connsiteY24" fmla="*/ 714398 h 3303982"/>
                <a:gd name="connsiteX25" fmla="*/ 35966 w 1716176"/>
                <a:gd name="connsiteY25" fmla="*/ 678203 h 3303982"/>
                <a:gd name="connsiteX26" fmla="*/ 51206 w 1716176"/>
                <a:gd name="connsiteY26" fmla="*/ 645818 h 3303982"/>
                <a:gd name="connsiteX27" fmla="*/ 64541 w 1716176"/>
                <a:gd name="connsiteY27" fmla="*/ 567713 h 3303982"/>
                <a:gd name="connsiteX28" fmla="*/ 74066 w 1716176"/>
                <a:gd name="connsiteY28" fmla="*/ 531518 h 3303982"/>
                <a:gd name="connsiteX29" fmla="*/ 89306 w 1716176"/>
                <a:gd name="connsiteY29" fmla="*/ 508658 h 3303982"/>
                <a:gd name="connsiteX30" fmla="*/ 108356 w 1716176"/>
                <a:gd name="connsiteY30" fmla="*/ 478178 h 3303982"/>
                <a:gd name="connsiteX31" fmla="*/ 144551 w 1716176"/>
                <a:gd name="connsiteY31" fmla="*/ 462938 h 3303982"/>
                <a:gd name="connsiteX32" fmla="*/ 163601 w 1716176"/>
                <a:gd name="connsiteY32" fmla="*/ 421028 h 3303982"/>
                <a:gd name="connsiteX33" fmla="*/ 173126 w 1716176"/>
                <a:gd name="connsiteY33" fmla="*/ 348638 h 3303982"/>
                <a:gd name="connsiteX34" fmla="*/ 211226 w 1716176"/>
                <a:gd name="connsiteY34" fmla="*/ 333398 h 3303982"/>
                <a:gd name="connsiteX35" fmla="*/ 241706 w 1716176"/>
                <a:gd name="connsiteY35" fmla="*/ 325778 h 3303982"/>
                <a:gd name="connsiteX36" fmla="*/ 264566 w 1716176"/>
                <a:gd name="connsiteY36" fmla="*/ 318158 h 3303982"/>
                <a:gd name="connsiteX37" fmla="*/ 295046 w 1716176"/>
                <a:gd name="connsiteY37" fmla="*/ 302918 h 3303982"/>
                <a:gd name="connsiteX38" fmla="*/ 333146 w 1716176"/>
                <a:gd name="connsiteY38" fmla="*/ 287678 h 3303982"/>
                <a:gd name="connsiteX39" fmla="*/ 356006 w 1716176"/>
                <a:gd name="connsiteY39" fmla="*/ 280058 h 3303982"/>
                <a:gd name="connsiteX40" fmla="*/ 378866 w 1716176"/>
                <a:gd name="connsiteY40" fmla="*/ 272438 h 3303982"/>
                <a:gd name="connsiteX41" fmla="*/ 411251 w 1716176"/>
                <a:gd name="connsiteY41" fmla="*/ 264818 h 3303982"/>
                <a:gd name="connsiteX42" fmla="*/ 455066 w 1716176"/>
                <a:gd name="connsiteY42" fmla="*/ 251483 h 3303982"/>
                <a:gd name="connsiteX43" fmla="*/ 496976 w 1716176"/>
                <a:gd name="connsiteY43" fmla="*/ 243863 h 3303982"/>
                <a:gd name="connsiteX44" fmla="*/ 542696 w 1716176"/>
                <a:gd name="connsiteY44" fmla="*/ 257198 h 3303982"/>
                <a:gd name="connsiteX45" fmla="*/ 561746 w 1716176"/>
                <a:gd name="connsiteY45" fmla="*/ 302918 h 3303982"/>
                <a:gd name="connsiteX46" fmla="*/ 552221 w 1716176"/>
                <a:gd name="connsiteY46" fmla="*/ 358163 h 3303982"/>
                <a:gd name="connsiteX47" fmla="*/ 546506 w 1716176"/>
                <a:gd name="connsiteY47" fmla="*/ 396263 h 3303982"/>
                <a:gd name="connsiteX48" fmla="*/ 554126 w 1716176"/>
                <a:gd name="connsiteY48" fmla="*/ 455318 h 3303982"/>
                <a:gd name="connsiteX49" fmla="*/ 613181 w 1716176"/>
                <a:gd name="connsiteY49" fmla="*/ 447698 h 3303982"/>
                <a:gd name="connsiteX50" fmla="*/ 698906 w 1716176"/>
                <a:gd name="connsiteY50" fmla="*/ 424838 h 3303982"/>
                <a:gd name="connsiteX51" fmla="*/ 754151 w 1716176"/>
                <a:gd name="connsiteY51" fmla="*/ 409598 h 3303982"/>
                <a:gd name="connsiteX52" fmla="*/ 801776 w 1716176"/>
                <a:gd name="connsiteY52" fmla="*/ 381023 h 3303982"/>
                <a:gd name="connsiteX53" fmla="*/ 775106 w 1716176"/>
                <a:gd name="connsiteY53" fmla="*/ 396263 h 3303982"/>
                <a:gd name="connsiteX54" fmla="*/ 828446 w 1716176"/>
                <a:gd name="connsiteY54" fmla="*/ 363878 h 3303982"/>
                <a:gd name="connsiteX55" fmla="*/ 851306 w 1716176"/>
                <a:gd name="connsiteY55" fmla="*/ 335303 h 3303982"/>
                <a:gd name="connsiteX56" fmla="*/ 849401 w 1716176"/>
                <a:gd name="connsiteY56" fmla="*/ 308633 h 3303982"/>
                <a:gd name="connsiteX57" fmla="*/ 845591 w 1716176"/>
                <a:gd name="connsiteY57" fmla="*/ 278153 h 3303982"/>
                <a:gd name="connsiteX58" fmla="*/ 832256 w 1716176"/>
                <a:gd name="connsiteY58" fmla="*/ 247673 h 3303982"/>
                <a:gd name="connsiteX59" fmla="*/ 836066 w 1716176"/>
                <a:gd name="connsiteY59" fmla="*/ 234338 h 3303982"/>
                <a:gd name="connsiteX60" fmla="*/ 851306 w 1716176"/>
                <a:gd name="connsiteY60" fmla="*/ 211478 h 3303982"/>
                <a:gd name="connsiteX61" fmla="*/ 874166 w 1716176"/>
                <a:gd name="connsiteY61" fmla="*/ 203858 h 3303982"/>
                <a:gd name="connsiteX62" fmla="*/ 927506 w 1716176"/>
                <a:gd name="connsiteY62" fmla="*/ 165758 h 3303982"/>
                <a:gd name="connsiteX63" fmla="*/ 950366 w 1716176"/>
                <a:gd name="connsiteY63" fmla="*/ 158138 h 3303982"/>
                <a:gd name="connsiteX64" fmla="*/ 975131 w 1716176"/>
                <a:gd name="connsiteY64" fmla="*/ 125753 h 3303982"/>
                <a:gd name="connsiteX65" fmla="*/ 1011326 w 1716176"/>
                <a:gd name="connsiteY65" fmla="*/ 104798 h 3303982"/>
                <a:gd name="connsiteX66" fmla="*/ 1034186 w 1716176"/>
                <a:gd name="connsiteY66" fmla="*/ 89558 h 3303982"/>
                <a:gd name="connsiteX67" fmla="*/ 1057046 w 1716176"/>
                <a:gd name="connsiteY67" fmla="*/ 81938 h 3303982"/>
                <a:gd name="connsiteX68" fmla="*/ 1079906 w 1716176"/>
                <a:gd name="connsiteY68" fmla="*/ 66698 h 3303982"/>
                <a:gd name="connsiteX69" fmla="*/ 1110386 w 1716176"/>
                <a:gd name="connsiteY69" fmla="*/ 41933 h 3303982"/>
                <a:gd name="connsiteX70" fmla="*/ 1154201 w 1716176"/>
                <a:gd name="connsiteY70" fmla="*/ 22883 h 3303982"/>
                <a:gd name="connsiteX71" fmla="*/ 1194206 w 1716176"/>
                <a:gd name="connsiteY71" fmla="*/ 15263 h 3303982"/>
                <a:gd name="connsiteX72" fmla="*/ 1241831 w 1716176"/>
                <a:gd name="connsiteY72" fmla="*/ 5738 h 3303982"/>
                <a:gd name="connsiteX73" fmla="*/ 1297076 w 1716176"/>
                <a:gd name="connsiteY73" fmla="*/ 23 h 3303982"/>
                <a:gd name="connsiteX74" fmla="*/ 1367561 w 1716176"/>
                <a:gd name="connsiteY74" fmla="*/ 3833 h 3303982"/>
                <a:gd name="connsiteX75" fmla="*/ 1409471 w 1716176"/>
                <a:gd name="connsiteY75" fmla="*/ 5738 h 3303982"/>
                <a:gd name="connsiteX76" fmla="*/ 1447571 w 1716176"/>
                <a:gd name="connsiteY76" fmla="*/ 15263 h 3303982"/>
                <a:gd name="connsiteX77" fmla="*/ 1493291 w 1716176"/>
                <a:gd name="connsiteY77" fmla="*/ 40028 h 3303982"/>
                <a:gd name="connsiteX78" fmla="*/ 1539011 w 1716176"/>
                <a:gd name="connsiteY78" fmla="*/ 72413 h 3303982"/>
                <a:gd name="connsiteX79" fmla="*/ 1565681 w 1716176"/>
                <a:gd name="connsiteY79" fmla="*/ 95273 h 3303982"/>
                <a:gd name="connsiteX80" fmla="*/ 1607591 w 1716176"/>
                <a:gd name="connsiteY80" fmla="*/ 129563 h 3303982"/>
                <a:gd name="connsiteX81" fmla="*/ 1641881 w 1716176"/>
                <a:gd name="connsiteY81" fmla="*/ 161948 h 3303982"/>
                <a:gd name="connsiteX82" fmla="*/ 1653311 w 1716176"/>
                <a:gd name="connsiteY82" fmla="*/ 213383 h 3303982"/>
                <a:gd name="connsiteX83" fmla="*/ 1643786 w 1716176"/>
                <a:gd name="connsiteY83" fmla="*/ 270533 h 3303982"/>
                <a:gd name="connsiteX84" fmla="*/ 1657121 w 1716176"/>
                <a:gd name="connsiteY84" fmla="*/ 304823 h 3303982"/>
                <a:gd name="connsiteX85" fmla="*/ 1683791 w 1716176"/>
                <a:gd name="connsiteY85" fmla="*/ 331493 h 3303982"/>
                <a:gd name="connsiteX86" fmla="*/ 1693316 w 1716176"/>
                <a:gd name="connsiteY86" fmla="*/ 363878 h 3303982"/>
                <a:gd name="connsiteX87" fmla="*/ 1712366 w 1716176"/>
                <a:gd name="connsiteY87" fmla="*/ 394358 h 3303982"/>
                <a:gd name="connsiteX88" fmla="*/ 1716176 w 1716176"/>
                <a:gd name="connsiteY88" fmla="*/ 430553 h 3303982"/>
                <a:gd name="connsiteX89" fmla="*/ 1706651 w 1716176"/>
                <a:gd name="connsiteY89" fmla="*/ 480083 h 3303982"/>
                <a:gd name="connsiteX90" fmla="*/ 1689506 w 1716176"/>
                <a:gd name="connsiteY90" fmla="*/ 531518 h 3303982"/>
                <a:gd name="connsiteX91" fmla="*/ 1678076 w 1716176"/>
                <a:gd name="connsiteY91" fmla="*/ 584858 h 3303982"/>
                <a:gd name="connsiteX92" fmla="*/ 1666646 w 1716176"/>
                <a:gd name="connsiteY92" fmla="*/ 630578 h 3303982"/>
                <a:gd name="connsiteX93" fmla="*/ 1659026 w 1716176"/>
                <a:gd name="connsiteY93" fmla="*/ 653438 h 3303982"/>
                <a:gd name="connsiteX94" fmla="*/ 1653311 w 1716176"/>
                <a:gd name="connsiteY94" fmla="*/ 683918 h 3303982"/>
                <a:gd name="connsiteX95" fmla="*/ 1626641 w 1716176"/>
                <a:gd name="connsiteY95" fmla="*/ 742973 h 3303982"/>
                <a:gd name="connsiteX96" fmla="*/ 1558061 w 1716176"/>
                <a:gd name="connsiteY96" fmla="*/ 765833 h 3303982"/>
                <a:gd name="connsiteX97" fmla="*/ 1468526 w 1716176"/>
                <a:gd name="connsiteY97" fmla="*/ 760118 h 3303982"/>
                <a:gd name="connsiteX98" fmla="*/ 1392326 w 1716176"/>
                <a:gd name="connsiteY98" fmla="*/ 744878 h 3303982"/>
                <a:gd name="connsiteX99" fmla="*/ 1325651 w 1716176"/>
                <a:gd name="connsiteY99" fmla="*/ 733448 h 3303982"/>
                <a:gd name="connsiteX100" fmla="*/ 1238021 w 1716176"/>
                <a:gd name="connsiteY100" fmla="*/ 741068 h 3303982"/>
                <a:gd name="connsiteX101" fmla="*/ 1211351 w 1716176"/>
                <a:gd name="connsiteY101" fmla="*/ 760118 h 3303982"/>
                <a:gd name="connsiteX102" fmla="*/ 1192301 w 1716176"/>
                <a:gd name="connsiteY102" fmla="*/ 782978 h 3303982"/>
                <a:gd name="connsiteX103" fmla="*/ 1158011 w 1716176"/>
                <a:gd name="connsiteY103" fmla="*/ 809648 h 3303982"/>
                <a:gd name="connsiteX104" fmla="*/ 1123721 w 1716176"/>
                <a:gd name="connsiteY104" fmla="*/ 842033 h 3303982"/>
                <a:gd name="connsiteX105" fmla="*/ 1102766 w 1716176"/>
                <a:gd name="connsiteY105" fmla="*/ 859178 h 3303982"/>
                <a:gd name="connsiteX106" fmla="*/ 1074191 w 1716176"/>
                <a:gd name="connsiteY106" fmla="*/ 885848 h 3303982"/>
                <a:gd name="connsiteX107" fmla="*/ 1049426 w 1716176"/>
                <a:gd name="connsiteY107" fmla="*/ 920138 h 3303982"/>
                <a:gd name="connsiteX108" fmla="*/ 1024661 w 1716176"/>
                <a:gd name="connsiteY108" fmla="*/ 954428 h 3303982"/>
                <a:gd name="connsiteX109" fmla="*/ 1005611 w 1716176"/>
                <a:gd name="connsiteY109" fmla="*/ 996338 h 3303982"/>
                <a:gd name="connsiteX110" fmla="*/ 984656 w 1716176"/>
                <a:gd name="connsiteY110" fmla="*/ 1024913 h 3303982"/>
                <a:gd name="connsiteX111" fmla="*/ 965606 w 1716176"/>
                <a:gd name="connsiteY111" fmla="*/ 1064918 h 3303982"/>
                <a:gd name="connsiteX112" fmla="*/ 940841 w 1716176"/>
                <a:gd name="connsiteY112" fmla="*/ 1112543 h 3303982"/>
                <a:gd name="connsiteX113" fmla="*/ 927506 w 1716176"/>
                <a:gd name="connsiteY113" fmla="*/ 1144928 h 3303982"/>
                <a:gd name="connsiteX114" fmla="*/ 912266 w 1716176"/>
                <a:gd name="connsiteY114" fmla="*/ 1179218 h 3303982"/>
                <a:gd name="connsiteX115" fmla="*/ 919886 w 1716176"/>
                <a:gd name="connsiteY115" fmla="*/ 1209698 h 3303982"/>
                <a:gd name="connsiteX116" fmla="*/ 965606 w 1716176"/>
                <a:gd name="connsiteY116" fmla="*/ 1238273 h 3303982"/>
                <a:gd name="connsiteX117" fmla="*/ 1007516 w 1716176"/>
                <a:gd name="connsiteY117" fmla="*/ 1283993 h 3303982"/>
                <a:gd name="connsiteX118" fmla="*/ 975131 w 1716176"/>
                <a:gd name="connsiteY118" fmla="*/ 1365908 h 3303982"/>
                <a:gd name="connsiteX119" fmla="*/ 942746 w 1716176"/>
                <a:gd name="connsiteY119" fmla="*/ 1424963 h 3303982"/>
                <a:gd name="connsiteX120" fmla="*/ 908456 w 1716176"/>
                <a:gd name="connsiteY120" fmla="*/ 1468778 h 3303982"/>
                <a:gd name="connsiteX121" fmla="*/ 866546 w 1716176"/>
                <a:gd name="connsiteY121" fmla="*/ 1487828 h 3303982"/>
                <a:gd name="connsiteX122" fmla="*/ 841781 w 1716176"/>
                <a:gd name="connsiteY122" fmla="*/ 1541168 h 3303982"/>
                <a:gd name="connsiteX123" fmla="*/ 834161 w 1716176"/>
                <a:gd name="connsiteY123" fmla="*/ 1590698 h 3303982"/>
                <a:gd name="connsiteX124" fmla="*/ 824636 w 1716176"/>
                <a:gd name="connsiteY124" fmla="*/ 1668803 h 3303982"/>
                <a:gd name="connsiteX125" fmla="*/ 811301 w 1716176"/>
                <a:gd name="connsiteY125" fmla="*/ 1748813 h 3303982"/>
                <a:gd name="connsiteX126" fmla="*/ 801776 w 1716176"/>
                <a:gd name="connsiteY126" fmla="*/ 1832633 h 3303982"/>
                <a:gd name="connsiteX127" fmla="*/ 796061 w 1716176"/>
                <a:gd name="connsiteY127" fmla="*/ 1906928 h 3303982"/>
                <a:gd name="connsiteX128" fmla="*/ 786536 w 1716176"/>
                <a:gd name="connsiteY128" fmla="*/ 2007893 h 3303982"/>
                <a:gd name="connsiteX129" fmla="*/ 786536 w 1716176"/>
                <a:gd name="connsiteY129" fmla="*/ 2120288 h 3303982"/>
                <a:gd name="connsiteX130" fmla="*/ 790346 w 1716176"/>
                <a:gd name="connsiteY130" fmla="*/ 2207918 h 3303982"/>
                <a:gd name="connsiteX131" fmla="*/ 813206 w 1716176"/>
                <a:gd name="connsiteY131" fmla="*/ 2547008 h 3303982"/>
                <a:gd name="connsiteX132" fmla="*/ 826541 w 1716176"/>
                <a:gd name="connsiteY132" fmla="*/ 2804183 h 3303982"/>
                <a:gd name="connsiteX133" fmla="*/ 826541 w 1716176"/>
                <a:gd name="connsiteY133" fmla="*/ 3061358 h 3303982"/>
                <a:gd name="connsiteX134" fmla="*/ 820826 w 1716176"/>
                <a:gd name="connsiteY134" fmla="*/ 3282338 h 3303982"/>
                <a:gd name="connsiteX135" fmla="*/ 660806 w 1716176"/>
                <a:gd name="connsiteY135" fmla="*/ 3295673 h 3303982"/>
                <a:gd name="connsiteX136" fmla="*/ 436016 w 1716176"/>
                <a:gd name="connsiteY136" fmla="*/ 3291863 h 3303982"/>
                <a:gd name="connsiteX137" fmla="*/ 306476 w 1716176"/>
                <a:gd name="connsiteY137" fmla="*/ 3286148 h 3303982"/>
                <a:gd name="connsiteX0" fmla="*/ 306476 w 1716176"/>
                <a:gd name="connsiteY0" fmla="*/ 3286148 h 3303982"/>
                <a:gd name="connsiteX1" fmla="*/ 289331 w 1716176"/>
                <a:gd name="connsiteY1" fmla="*/ 3227093 h 3303982"/>
                <a:gd name="connsiteX2" fmla="*/ 289331 w 1716176"/>
                <a:gd name="connsiteY2" fmla="*/ 3181373 h 3303982"/>
                <a:gd name="connsiteX3" fmla="*/ 289331 w 1716176"/>
                <a:gd name="connsiteY3" fmla="*/ 3101363 h 3303982"/>
                <a:gd name="connsiteX4" fmla="*/ 287426 w 1716176"/>
                <a:gd name="connsiteY4" fmla="*/ 3061358 h 3303982"/>
                <a:gd name="connsiteX5" fmla="*/ 275996 w 1716176"/>
                <a:gd name="connsiteY5" fmla="*/ 2952773 h 3303982"/>
                <a:gd name="connsiteX6" fmla="*/ 260756 w 1716176"/>
                <a:gd name="connsiteY6" fmla="*/ 2834663 h 3303982"/>
                <a:gd name="connsiteX7" fmla="*/ 251231 w 1716176"/>
                <a:gd name="connsiteY7" fmla="*/ 2767988 h 3303982"/>
                <a:gd name="connsiteX8" fmla="*/ 237896 w 1716176"/>
                <a:gd name="connsiteY8" fmla="*/ 2649878 h 3303982"/>
                <a:gd name="connsiteX9" fmla="*/ 232181 w 1716176"/>
                <a:gd name="connsiteY9" fmla="*/ 2566058 h 3303982"/>
                <a:gd name="connsiteX10" fmla="*/ 222656 w 1716176"/>
                <a:gd name="connsiteY10" fmla="*/ 2453663 h 3303982"/>
                <a:gd name="connsiteX11" fmla="*/ 205511 w 1716176"/>
                <a:gd name="connsiteY11" fmla="*/ 2249828 h 3303982"/>
                <a:gd name="connsiteX12" fmla="*/ 186461 w 1716176"/>
                <a:gd name="connsiteY12" fmla="*/ 2063138 h 3303982"/>
                <a:gd name="connsiteX13" fmla="*/ 176936 w 1716176"/>
                <a:gd name="connsiteY13" fmla="*/ 1849778 h 3303982"/>
                <a:gd name="connsiteX14" fmla="*/ 190271 w 1716176"/>
                <a:gd name="connsiteY14" fmla="*/ 1181123 h 3303982"/>
                <a:gd name="connsiteX15" fmla="*/ 184556 w 1716176"/>
                <a:gd name="connsiteY15" fmla="*/ 1127783 h 3303982"/>
                <a:gd name="connsiteX16" fmla="*/ 176936 w 1716176"/>
                <a:gd name="connsiteY16" fmla="*/ 1080158 h 3303982"/>
                <a:gd name="connsiteX17" fmla="*/ 150266 w 1716176"/>
                <a:gd name="connsiteY17" fmla="*/ 1040153 h 3303982"/>
                <a:gd name="connsiteX18" fmla="*/ 112166 w 1716176"/>
                <a:gd name="connsiteY18" fmla="*/ 996338 h 3303982"/>
                <a:gd name="connsiteX19" fmla="*/ 85496 w 1716176"/>
                <a:gd name="connsiteY19" fmla="*/ 967763 h 3303982"/>
                <a:gd name="connsiteX20" fmla="*/ 45491 w 1716176"/>
                <a:gd name="connsiteY20" fmla="*/ 920138 h 3303982"/>
                <a:gd name="connsiteX21" fmla="*/ 28346 w 1716176"/>
                <a:gd name="connsiteY21" fmla="*/ 882038 h 3303982"/>
                <a:gd name="connsiteX22" fmla="*/ 1676 w 1716176"/>
                <a:gd name="connsiteY22" fmla="*/ 832508 h 3303982"/>
                <a:gd name="connsiteX23" fmla="*/ 1676 w 1716176"/>
                <a:gd name="connsiteY23" fmla="*/ 769643 h 3303982"/>
                <a:gd name="connsiteX24" fmla="*/ 13106 w 1716176"/>
                <a:gd name="connsiteY24" fmla="*/ 714398 h 3303982"/>
                <a:gd name="connsiteX25" fmla="*/ 35966 w 1716176"/>
                <a:gd name="connsiteY25" fmla="*/ 678203 h 3303982"/>
                <a:gd name="connsiteX26" fmla="*/ 51206 w 1716176"/>
                <a:gd name="connsiteY26" fmla="*/ 645818 h 3303982"/>
                <a:gd name="connsiteX27" fmla="*/ 64541 w 1716176"/>
                <a:gd name="connsiteY27" fmla="*/ 567713 h 3303982"/>
                <a:gd name="connsiteX28" fmla="*/ 74066 w 1716176"/>
                <a:gd name="connsiteY28" fmla="*/ 531518 h 3303982"/>
                <a:gd name="connsiteX29" fmla="*/ 89306 w 1716176"/>
                <a:gd name="connsiteY29" fmla="*/ 508658 h 3303982"/>
                <a:gd name="connsiteX30" fmla="*/ 108356 w 1716176"/>
                <a:gd name="connsiteY30" fmla="*/ 478178 h 3303982"/>
                <a:gd name="connsiteX31" fmla="*/ 144551 w 1716176"/>
                <a:gd name="connsiteY31" fmla="*/ 462938 h 3303982"/>
                <a:gd name="connsiteX32" fmla="*/ 163601 w 1716176"/>
                <a:gd name="connsiteY32" fmla="*/ 421028 h 3303982"/>
                <a:gd name="connsiteX33" fmla="*/ 173126 w 1716176"/>
                <a:gd name="connsiteY33" fmla="*/ 348638 h 3303982"/>
                <a:gd name="connsiteX34" fmla="*/ 211226 w 1716176"/>
                <a:gd name="connsiteY34" fmla="*/ 333398 h 3303982"/>
                <a:gd name="connsiteX35" fmla="*/ 241706 w 1716176"/>
                <a:gd name="connsiteY35" fmla="*/ 325778 h 3303982"/>
                <a:gd name="connsiteX36" fmla="*/ 264566 w 1716176"/>
                <a:gd name="connsiteY36" fmla="*/ 318158 h 3303982"/>
                <a:gd name="connsiteX37" fmla="*/ 295046 w 1716176"/>
                <a:gd name="connsiteY37" fmla="*/ 302918 h 3303982"/>
                <a:gd name="connsiteX38" fmla="*/ 333146 w 1716176"/>
                <a:gd name="connsiteY38" fmla="*/ 287678 h 3303982"/>
                <a:gd name="connsiteX39" fmla="*/ 356006 w 1716176"/>
                <a:gd name="connsiteY39" fmla="*/ 280058 h 3303982"/>
                <a:gd name="connsiteX40" fmla="*/ 378866 w 1716176"/>
                <a:gd name="connsiteY40" fmla="*/ 272438 h 3303982"/>
                <a:gd name="connsiteX41" fmla="*/ 411251 w 1716176"/>
                <a:gd name="connsiteY41" fmla="*/ 264818 h 3303982"/>
                <a:gd name="connsiteX42" fmla="*/ 455066 w 1716176"/>
                <a:gd name="connsiteY42" fmla="*/ 251483 h 3303982"/>
                <a:gd name="connsiteX43" fmla="*/ 542696 w 1716176"/>
                <a:gd name="connsiteY43" fmla="*/ 257198 h 3303982"/>
                <a:gd name="connsiteX44" fmla="*/ 561746 w 1716176"/>
                <a:gd name="connsiteY44" fmla="*/ 302918 h 3303982"/>
                <a:gd name="connsiteX45" fmla="*/ 552221 w 1716176"/>
                <a:gd name="connsiteY45" fmla="*/ 358163 h 3303982"/>
                <a:gd name="connsiteX46" fmla="*/ 546506 w 1716176"/>
                <a:gd name="connsiteY46" fmla="*/ 396263 h 3303982"/>
                <a:gd name="connsiteX47" fmla="*/ 554126 w 1716176"/>
                <a:gd name="connsiteY47" fmla="*/ 455318 h 3303982"/>
                <a:gd name="connsiteX48" fmla="*/ 613181 w 1716176"/>
                <a:gd name="connsiteY48" fmla="*/ 447698 h 3303982"/>
                <a:gd name="connsiteX49" fmla="*/ 698906 w 1716176"/>
                <a:gd name="connsiteY49" fmla="*/ 424838 h 3303982"/>
                <a:gd name="connsiteX50" fmla="*/ 754151 w 1716176"/>
                <a:gd name="connsiteY50" fmla="*/ 409598 h 3303982"/>
                <a:gd name="connsiteX51" fmla="*/ 801776 w 1716176"/>
                <a:gd name="connsiteY51" fmla="*/ 381023 h 3303982"/>
                <a:gd name="connsiteX52" fmla="*/ 775106 w 1716176"/>
                <a:gd name="connsiteY52" fmla="*/ 396263 h 3303982"/>
                <a:gd name="connsiteX53" fmla="*/ 828446 w 1716176"/>
                <a:gd name="connsiteY53" fmla="*/ 363878 h 3303982"/>
                <a:gd name="connsiteX54" fmla="*/ 851306 w 1716176"/>
                <a:gd name="connsiteY54" fmla="*/ 335303 h 3303982"/>
                <a:gd name="connsiteX55" fmla="*/ 849401 w 1716176"/>
                <a:gd name="connsiteY55" fmla="*/ 308633 h 3303982"/>
                <a:gd name="connsiteX56" fmla="*/ 845591 w 1716176"/>
                <a:gd name="connsiteY56" fmla="*/ 278153 h 3303982"/>
                <a:gd name="connsiteX57" fmla="*/ 832256 w 1716176"/>
                <a:gd name="connsiteY57" fmla="*/ 247673 h 3303982"/>
                <a:gd name="connsiteX58" fmla="*/ 836066 w 1716176"/>
                <a:gd name="connsiteY58" fmla="*/ 234338 h 3303982"/>
                <a:gd name="connsiteX59" fmla="*/ 851306 w 1716176"/>
                <a:gd name="connsiteY59" fmla="*/ 211478 h 3303982"/>
                <a:gd name="connsiteX60" fmla="*/ 874166 w 1716176"/>
                <a:gd name="connsiteY60" fmla="*/ 203858 h 3303982"/>
                <a:gd name="connsiteX61" fmla="*/ 927506 w 1716176"/>
                <a:gd name="connsiteY61" fmla="*/ 165758 h 3303982"/>
                <a:gd name="connsiteX62" fmla="*/ 950366 w 1716176"/>
                <a:gd name="connsiteY62" fmla="*/ 158138 h 3303982"/>
                <a:gd name="connsiteX63" fmla="*/ 975131 w 1716176"/>
                <a:gd name="connsiteY63" fmla="*/ 125753 h 3303982"/>
                <a:gd name="connsiteX64" fmla="*/ 1011326 w 1716176"/>
                <a:gd name="connsiteY64" fmla="*/ 104798 h 3303982"/>
                <a:gd name="connsiteX65" fmla="*/ 1034186 w 1716176"/>
                <a:gd name="connsiteY65" fmla="*/ 89558 h 3303982"/>
                <a:gd name="connsiteX66" fmla="*/ 1057046 w 1716176"/>
                <a:gd name="connsiteY66" fmla="*/ 81938 h 3303982"/>
                <a:gd name="connsiteX67" fmla="*/ 1079906 w 1716176"/>
                <a:gd name="connsiteY67" fmla="*/ 66698 h 3303982"/>
                <a:gd name="connsiteX68" fmla="*/ 1110386 w 1716176"/>
                <a:gd name="connsiteY68" fmla="*/ 41933 h 3303982"/>
                <a:gd name="connsiteX69" fmla="*/ 1154201 w 1716176"/>
                <a:gd name="connsiteY69" fmla="*/ 22883 h 3303982"/>
                <a:gd name="connsiteX70" fmla="*/ 1194206 w 1716176"/>
                <a:gd name="connsiteY70" fmla="*/ 15263 h 3303982"/>
                <a:gd name="connsiteX71" fmla="*/ 1241831 w 1716176"/>
                <a:gd name="connsiteY71" fmla="*/ 5738 h 3303982"/>
                <a:gd name="connsiteX72" fmla="*/ 1297076 w 1716176"/>
                <a:gd name="connsiteY72" fmla="*/ 23 h 3303982"/>
                <a:gd name="connsiteX73" fmla="*/ 1367561 w 1716176"/>
                <a:gd name="connsiteY73" fmla="*/ 3833 h 3303982"/>
                <a:gd name="connsiteX74" fmla="*/ 1409471 w 1716176"/>
                <a:gd name="connsiteY74" fmla="*/ 5738 h 3303982"/>
                <a:gd name="connsiteX75" fmla="*/ 1447571 w 1716176"/>
                <a:gd name="connsiteY75" fmla="*/ 15263 h 3303982"/>
                <a:gd name="connsiteX76" fmla="*/ 1493291 w 1716176"/>
                <a:gd name="connsiteY76" fmla="*/ 40028 h 3303982"/>
                <a:gd name="connsiteX77" fmla="*/ 1539011 w 1716176"/>
                <a:gd name="connsiteY77" fmla="*/ 72413 h 3303982"/>
                <a:gd name="connsiteX78" fmla="*/ 1565681 w 1716176"/>
                <a:gd name="connsiteY78" fmla="*/ 95273 h 3303982"/>
                <a:gd name="connsiteX79" fmla="*/ 1607591 w 1716176"/>
                <a:gd name="connsiteY79" fmla="*/ 129563 h 3303982"/>
                <a:gd name="connsiteX80" fmla="*/ 1641881 w 1716176"/>
                <a:gd name="connsiteY80" fmla="*/ 161948 h 3303982"/>
                <a:gd name="connsiteX81" fmla="*/ 1653311 w 1716176"/>
                <a:gd name="connsiteY81" fmla="*/ 213383 h 3303982"/>
                <a:gd name="connsiteX82" fmla="*/ 1643786 w 1716176"/>
                <a:gd name="connsiteY82" fmla="*/ 270533 h 3303982"/>
                <a:gd name="connsiteX83" fmla="*/ 1657121 w 1716176"/>
                <a:gd name="connsiteY83" fmla="*/ 304823 h 3303982"/>
                <a:gd name="connsiteX84" fmla="*/ 1683791 w 1716176"/>
                <a:gd name="connsiteY84" fmla="*/ 331493 h 3303982"/>
                <a:gd name="connsiteX85" fmla="*/ 1693316 w 1716176"/>
                <a:gd name="connsiteY85" fmla="*/ 363878 h 3303982"/>
                <a:gd name="connsiteX86" fmla="*/ 1712366 w 1716176"/>
                <a:gd name="connsiteY86" fmla="*/ 394358 h 3303982"/>
                <a:gd name="connsiteX87" fmla="*/ 1716176 w 1716176"/>
                <a:gd name="connsiteY87" fmla="*/ 430553 h 3303982"/>
                <a:gd name="connsiteX88" fmla="*/ 1706651 w 1716176"/>
                <a:gd name="connsiteY88" fmla="*/ 480083 h 3303982"/>
                <a:gd name="connsiteX89" fmla="*/ 1689506 w 1716176"/>
                <a:gd name="connsiteY89" fmla="*/ 531518 h 3303982"/>
                <a:gd name="connsiteX90" fmla="*/ 1678076 w 1716176"/>
                <a:gd name="connsiteY90" fmla="*/ 584858 h 3303982"/>
                <a:gd name="connsiteX91" fmla="*/ 1666646 w 1716176"/>
                <a:gd name="connsiteY91" fmla="*/ 630578 h 3303982"/>
                <a:gd name="connsiteX92" fmla="*/ 1659026 w 1716176"/>
                <a:gd name="connsiteY92" fmla="*/ 653438 h 3303982"/>
                <a:gd name="connsiteX93" fmla="*/ 1653311 w 1716176"/>
                <a:gd name="connsiteY93" fmla="*/ 683918 h 3303982"/>
                <a:gd name="connsiteX94" fmla="*/ 1626641 w 1716176"/>
                <a:gd name="connsiteY94" fmla="*/ 742973 h 3303982"/>
                <a:gd name="connsiteX95" fmla="*/ 1558061 w 1716176"/>
                <a:gd name="connsiteY95" fmla="*/ 765833 h 3303982"/>
                <a:gd name="connsiteX96" fmla="*/ 1468526 w 1716176"/>
                <a:gd name="connsiteY96" fmla="*/ 760118 h 3303982"/>
                <a:gd name="connsiteX97" fmla="*/ 1392326 w 1716176"/>
                <a:gd name="connsiteY97" fmla="*/ 744878 h 3303982"/>
                <a:gd name="connsiteX98" fmla="*/ 1325651 w 1716176"/>
                <a:gd name="connsiteY98" fmla="*/ 733448 h 3303982"/>
                <a:gd name="connsiteX99" fmla="*/ 1238021 w 1716176"/>
                <a:gd name="connsiteY99" fmla="*/ 741068 h 3303982"/>
                <a:gd name="connsiteX100" fmla="*/ 1211351 w 1716176"/>
                <a:gd name="connsiteY100" fmla="*/ 760118 h 3303982"/>
                <a:gd name="connsiteX101" fmla="*/ 1192301 w 1716176"/>
                <a:gd name="connsiteY101" fmla="*/ 782978 h 3303982"/>
                <a:gd name="connsiteX102" fmla="*/ 1158011 w 1716176"/>
                <a:gd name="connsiteY102" fmla="*/ 809648 h 3303982"/>
                <a:gd name="connsiteX103" fmla="*/ 1123721 w 1716176"/>
                <a:gd name="connsiteY103" fmla="*/ 842033 h 3303982"/>
                <a:gd name="connsiteX104" fmla="*/ 1102766 w 1716176"/>
                <a:gd name="connsiteY104" fmla="*/ 859178 h 3303982"/>
                <a:gd name="connsiteX105" fmla="*/ 1074191 w 1716176"/>
                <a:gd name="connsiteY105" fmla="*/ 885848 h 3303982"/>
                <a:gd name="connsiteX106" fmla="*/ 1049426 w 1716176"/>
                <a:gd name="connsiteY106" fmla="*/ 920138 h 3303982"/>
                <a:gd name="connsiteX107" fmla="*/ 1024661 w 1716176"/>
                <a:gd name="connsiteY107" fmla="*/ 954428 h 3303982"/>
                <a:gd name="connsiteX108" fmla="*/ 1005611 w 1716176"/>
                <a:gd name="connsiteY108" fmla="*/ 996338 h 3303982"/>
                <a:gd name="connsiteX109" fmla="*/ 984656 w 1716176"/>
                <a:gd name="connsiteY109" fmla="*/ 1024913 h 3303982"/>
                <a:gd name="connsiteX110" fmla="*/ 965606 w 1716176"/>
                <a:gd name="connsiteY110" fmla="*/ 1064918 h 3303982"/>
                <a:gd name="connsiteX111" fmla="*/ 940841 w 1716176"/>
                <a:gd name="connsiteY111" fmla="*/ 1112543 h 3303982"/>
                <a:gd name="connsiteX112" fmla="*/ 927506 w 1716176"/>
                <a:gd name="connsiteY112" fmla="*/ 1144928 h 3303982"/>
                <a:gd name="connsiteX113" fmla="*/ 912266 w 1716176"/>
                <a:gd name="connsiteY113" fmla="*/ 1179218 h 3303982"/>
                <a:gd name="connsiteX114" fmla="*/ 919886 w 1716176"/>
                <a:gd name="connsiteY114" fmla="*/ 1209698 h 3303982"/>
                <a:gd name="connsiteX115" fmla="*/ 965606 w 1716176"/>
                <a:gd name="connsiteY115" fmla="*/ 1238273 h 3303982"/>
                <a:gd name="connsiteX116" fmla="*/ 1007516 w 1716176"/>
                <a:gd name="connsiteY116" fmla="*/ 1283993 h 3303982"/>
                <a:gd name="connsiteX117" fmla="*/ 975131 w 1716176"/>
                <a:gd name="connsiteY117" fmla="*/ 1365908 h 3303982"/>
                <a:gd name="connsiteX118" fmla="*/ 942746 w 1716176"/>
                <a:gd name="connsiteY118" fmla="*/ 1424963 h 3303982"/>
                <a:gd name="connsiteX119" fmla="*/ 908456 w 1716176"/>
                <a:gd name="connsiteY119" fmla="*/ 1468778 h 3303982"/>
                <a:gd name="connsiteX120" fmla="*/ 866546 w 1716176"/>
                <a:gd name="connsiteY120" fmla="*/ 1487828 h 3303982"/>
                <a:gd name="connsiteX121" fmla="*/ 841781 w 1716176"/>
                <a:gd name="connsiteY121" fmla="*/ 1541168 h 3303982"/>
                <a:gd name="connsiteX122" fmla="*/ 834161 w 1716176"/>
                <a:gd name="connsiteY122" fmla="*/ 1590698 h 3303982"/>
                <a:gd name="connsiteX123" fmla="*/ 824636 w 1716176"/>
                <a:gd name="connsiteY123" fmla="*/ 1668803 h 3303982"/>
                <a:gd name="connsiteX124" fmla="*/ 811301 w 1716176"/>
                <a:gd name="connsiteY124" fmla="*/ 1748813 h 3303982"/>
                <a:gd name="connsiteX125" fmla="*/ 801776 w 1716176"/>
                <a:gd name="connsiteY125" fmla="*/ 1832633 h 3303982"/>
                <a:gd name="connsiteX126" fmla="*/ 796061 w 1716176"/>
                <a:gd name="connsiteY126" fmla="*/ 1906928 h 3303982"/>
                <a:gd name="connsiteX127" fmla="*/ 786536 w 1716176"/>
                <a:gd name="connsiteY127" fmla="*/ 2007893 h 3303982"/>
                <a:gd name="connsiteX128" fmla="*/ 786536 w 1716176"/>
                <a:gd name="connsiteY128" fmla="*/ 2120288 h 3303982"/>
                <a:gd name="connsiteX129" fmla="*/ 790346 w 1716176"/>
                <a:gd name="connsiteY129" fmla="*/ 2207918 h 3303982"/>
                <a:gd name="connsiteX130" fmla="*/ 813206 w 1716176"/>
                <a:gd name="connsiteY130" fmla="*/ 2547008 h 3303982"/>
                <a:gd name="connsiteX131" fmla="*/ 826541 w 1716176"/>
                <a:gd name="connsiteY131" fmla="*/ 2804183 h 3303982"/>
                <a:gd name="connsiteX132" fmla="*/ 826541 w 1716176"/>
                <a:gd name="connsiteY132" fmla="*/ 3061358 h 3303982"/>
                <a:gd name="connsiteX133" fmla="*/ 820826 w 1716176"/>
                <a:gd name="connsiteY133" fmla="*/ 3282338 h 3303982"/>
                <a:gd name="connsiteX134" fmla="*/ 660806 w 1716176"/>
                <a:gd name="connsiteY134" fmla="*/ 3295673 h 3303982"/>
                <a:gd name="connsiteX135" fmla="*/ 436016 w 1716176"/>
                <a:gd name="connsiteY135" fmla="*/ 3291863 h 3303982"/>
                <a:gd name="connsiteX136" fmla="*/ 306476 w 1716176"/>
                <a:gd name="connsiteY136" fmla="*/ 3286148 h 3303982"/>
                <a:gd name="connsiteX0" fmla="*/ 306476 w 1716176"/>
                <a:gd name="connsiteY0" fmla="*/ 3286148 h 3303982"/>
                <a:gd name="connsiteX1" fmla="*/ 289331 w 1716176"/>
                <a:gd name="connsiteY1" fmla="*/ 3227093 h 3303982"/>
                <a:gd name="connsiteX2" fmla="*/ 289331 w 1716176"/>
                <a:gd name="connsiteY2" fmla="*/ 3181373 h 3303982"/>
                <a:gd name="connsiteX3" fmla="*/ 289331 w 1716176"/>
                <a:gd name="connsiteY3" fmla="*/ 3101363 h 3303982"/>
                <a:gd name="connsiteX4" fmla="*/ 287426 w 1716176"/>
                <a:gd name="connsiteY4" fmla="*/ 3061358 h 3303982"/>
                <a:gd name="connsiteX5" fmla="*/ 275996 w 1716176"/>
                <a:gd name="connsiteY5" fmla="*/ 2952773 h 3303982"/>
                <a:gd name="connsiteX6" fmla="*/ 260756 w 1716176"/>
                <a:gd name="connsiteY6" fmla="*/ 2834663 h 3303982"/>
                <a:gd name="connsiteX7" fmla="*/ 251231 w 1716176"/>
                <a:gd name="connsiteY7" fmla="*/ 2767988 h 3303982"/>
                <a:gd name="connsiteX8" fmla="*/ 237896 w 1716176"/>
                <a:gd name="connsiteY8" fmla="*/ 2649878 h 3303982"/>
                <a:gd name="connsiteX9" fmla="*/ 232181 w 1716176"/>
                <a:gd name="connsiteY9" fmla="*/ 2566058 h 3303982"/>
                <a:gd name="connsiteX10" fmla="*/ 222656 w 1716176"/>
                <a:gd name="connsiteY10" fmla="*/ 2453663 h 3303982"/>
                <a:gd name="connsiteX11" fmla="*/ 205511 w 1716176"/>
                <a:gd name="connsiteY11" fmla="*/ 2249828 h 3303982"/>
                <a:gd name="connsiteX12" fmla="*/ 186461 w 1716176"/>
                <a:gd name="connsiteY12" fmla="*/ 2063138 h 3303982"/>
                <a:gd name="connsiteX13" fmla="*/ 176936 w 1716176"/>
                <a:gd name="connsiteY13" fmla="*/ 1849778 h 3303982"/>
                <a:gd name="connsiteX14" fmla="*/ 190271 w 1716176"/>
                <a:gd name="connsiteY14" fmla="*/ 1181123 h 3303982"/>
                <a:gd name="connsiteX15" fmla="*/ 184556 w 1716176"/>
                <a:gd name="connsiteY15" fmla="*/ 1127783 h 3303982"/>
                <a:gd name="connsiteX16" fmla="*/ 176936 w 1716176"/>
                <a:gd name="connsiteY16" fmla="*/ 1080158 h 3303982"/>
                <a:gd name="connsiteX17" fmla="*/ 150266 w 1716176"/>
                <a:gd name="connsiteY17" fmla="*/ 1040153 h 3303982"/>
                <a:gd name="connsiteX18" fmla="*/ 112166 w 1716176"/>
                <a:gd name="connsiteY18" fmla="*/ 996338 h 3303982"/>
                <a:gd name="connsiteX19" fmla="*/ 85496 w 1716176"/>
                <a:gd name="connsiteY19" fmla="*/ 967763 h 3303982"/>
                <a:gd name="connsiteX20" fmla="*/ 45491 w 1716176"/>
                <a:gd name="connsiteY20" fmla="*/ 920138 h 3303982"/>
                <a:gd name="connsiteX21" fmla="*/ 28346 w 1716176"/>
                <a:gd name="connsiteY21" fmla="*/ 882038 h 3303982"/>
                <a:gd name="connsiteX22" fmla="*/ 1676 w 1716176"/>
                <a:gd name="connsiteY22" fmla="*/ 832508 h 3303982"/>
                <a:gd name="connsiteX23" fmla="*/ 1676 w 1716176"/>
                <a:gd name="connsiteY23" fmla="*/ 769643 h 3303982"/>
                <a:gd name="connsiteX24" fmla="*/ 13106 w 1716176"/>
                <a:gd name="connsiteY24" fmla="*/ 714398 h 3303982"/>
                <a:gd name="connsiteX25" fmla="*/ 35966 w 1716176"/>
                <a:gd name="connsiteY25" fmla="*/ 678203 h 3303982"/>
                <a:gd name="connsiteX26" fmla="*/ 51206 w 1716176"/>
                <a:gd name="connsiteY26" fmla="*/ 645818 h 3303982"/>
                <a:gd name="connsiteX27" fmla="*/ 64541 w 1716176"/>
                <a:gd name="connsiteY27" fmla="*/ 567713 h 3303982"/>
                <a:gd name="connsiteX28" fmla="*/ 74066 w 1716176"/>
                <a:gd name="connsiteY28" fmla="*/ 531518 h 3303982"/>
                <a:gd name="connsiteX29" fmla="*/ 89306 w 1716176"/>
                <a:gd name="connsiteY29" fmla="*/ 508658 h 3303982"/>
                <a:gd name="connsiteX30" fmla="*/ 108356 w 1716176"/>
                <a:gd name="connsiteY30" fmla="*/ 478178 h 3303982"/>
                <a:gd name="connsiteX31" fmla="*/ 144551 w 1716176"/>
                <a:gd name="connsiteY31" fmla="*/ 462938 h 3303982"/>
                <a:gd name="connsiteX32" fmla="*/ 163601 w 1716176"/>
                <a:gd name="connsiteY32" fmla="*/ 421028 h 3303982"/>
                <a:gd name="connsiteX33" fmla="*/ 173126 w 1716176"/>
                <a:gd name="connsiteY33" fmla="*/ 348638 h 3303982"/>
                <a:gd name="connsiteX34" fmla="*/ 211226 w 1716176"/>
                <a:gd name="connsiteY34" fmla="*/ 333398 h 3303982"/>
                <a:gd name="connsiteX35" fmla="*/ 241706 w 1716176"/>
                <a:gd name="connsiteY35" fmla="*/ 325778 h 3303982"/>
                <a:gd name="connsiteX36" fmla="*/ 264566 w 1716176"/>
                <a:gd name="connsiteY36" fmla="*/ 318158 h 3303982"/>
                <a:gd name="connsiteX37" fmla="*/ 295046 w 1716176"/>
                <a:gd name="connsiteY37" fmla="*/ 302918 h 3303982"/>
                <a:gd name="connsiteX38" fmla="*/ 333146 w 1716176"/>
                <a:gd name="connsiteY38" fmla="*/ 287678 h 3303982"/>
                <a:gd name="connsiteX39" fmla="*/ 356006 w 1716176"/>
                <a:gd name="connsiteY39" fmla="*/ 280058 h 3303982"/>
                <a:gd name="connsiteX40" fmla="*/ 378866 w 1716176"/>
                <a:gd name="connsiteY40" fmla="*/ 272438 h 3303982"/>
                <a:gd name="connsiteX41" fmla="*/ 411251 w 1716176"/>
                <a:gd name="connsiteY41" fmla="*/ 264818 h 3303982"/>
                <a:gd name="connsiteX42" fmla="*/ 455066 w 1716176"/>
                <a:gd name="connsiteY42" fmla="*/ 251483 h 3303982"/>
                <a:gd name="connsiteX43" fmla="*/ 542696 w 1716176"/>
                <a:gd name="connsiteY43" fmla="*/ 257198 h 3303982"/>
                <a:gd name="connsiteX44" fmla="*/ 561746 w 1716176"/>
                <a:gd name="connsiteY44" fmla="*/ 302918 h 3303982"/>
                <a:gd name="connsiteX45" fmla="*/ 552221 w 1716176"/>
                <a:gd name="connsiteY45" fmla="*/ 358163 h 3303982"/>
                <a:gd name="connsiteX46" fmla="*/ 546506 w 1716176"/>
                <a:gd name="connsiteY46" fmla="*/ 396263 h 3303982"/>
                <a:gd name="connsiteX47" fmla="*/ 613181 w 1716176"/>
                <a:gd name="connsiteY47" fmla="*/ 447698 h 3303982"/>
                <a:gd name="connsiteX48" fmla="*/ 698906 w 1716176"/>
                <a:gd name="connsiteY48" fmla="*/ 424838 h 3303982"/>
                <a:gd name="connsiteX49" fmla="*/ 754151 w 1716176"/>
                <a:gd name="connsiteY49" fmla="*/ 409598 h 3303982"/>
                <a:gd name="connsiteX50" fmla="*/ 801776 w 1716176"/>
                <a:gd name="connsiteY50" fmla="*/ 381023 h 3303982"/>
                <a:gd name="connsiteX51" fmla="*/ 775106 w 1716176"/>
                <a:gd name="connsiteY51" fmla="*/ 396263 h 3303982"/>
                <a:gd name="connsiteX52" fmla="*/ 828446 w 1716176"/>
                <a:gd name="connsiteY52" fmla="*/ 363878 h 3303982"/>
                <a:gd name="connsiteX53" fmla="*/ 851306 w 1716176"/>
                <a:gd name="connsiteY53" fmla="*/ 335303 h 3303982"/>
                <a:gd name="connsiteX54" fmla="*/ 849401 w 1716176"/>
                <a:gd name="connsiteY54" fmla="*/ 308633 h 3303982"/>
                <a:gd name="connsiteX55" fmla="*/ 845591 w 1716176"/>
                <a:gd name="connsiteY55" fmla="*/ 278153 h 3303982"/>
                <a:gd name="connsiteX56" fmla="*/ 832256 w 1716176"/>
                <a:gd name="connsiteY56" fmla="*/ 247673 h 3303982"/>
                <a:gd name="connsiteX57" fmla="*/ 836066 w 1716176"/>
                <a:gd name="connsiteY57" fmla="*/ 234338 h 3303982"/>
                <a:gd name="connsiteX58" fmla="*/ 851306 w 1716176"/>
                <a:gd name="connsiteY58" fmla="*/ 211478 h 3303982"/>
                <a:gd name="connsiteX59" fmla="*/ 874166 w 1716176"/>
                <a:gd name="connsiteY59" fmla="*/ 203858 h 3303982"/>
                <a:gd name="connsiteX60" fmla="*/ 927506 w 1716176"/>
                <a:gd name="connsiteY60" fmla="*/ 165758 h 3303982"/>
                <a:gd name="connsiteX61" fmla="*/ 950366 w 1716176"/>
                <a:gd name="connsiteY61" fmla="*/ 158138 h 3303982"/>
                <a:gd name="connsiteX62" fmla="*/ 975131 w 1716176"/>
                <a:gd name="connsiteY62" fmla="*/ 125753 h 3303982"/>
                <a:gd name="connsiteX63" fmla="*/ 1011326 w 1716176"/>
                <a:gd name="connsiteY63" fmla="*/ 104798 h 3303982"/>
                <a:gd name="connsiteX64" fmla="*/ 1034186 w 1716176"/>
                <a:gd name="connsiteY64" fmla="*/ 89558 h 3303982"/>
                <a:gd name="connsiteX65" fmla="*/ 1057046 w 1716176"/>
                <a:gd name="connsiteY65" fmla="*/ 81938 h 3303982"/>
                <a:gd name="connsiteX66" fmla="*/ 1079906 w 1716176"/>
                <a:gd name="connsiteY66" fmla="*/ 66698 h 3303982"/>
                <a:gd name="connsiteX67" fmla="*/ 1110386 w 1716176"/>
                <a:gd name="connsiteY67" fmla="*/ 41933 h 3303982"/>
                <a:gd name="connsiteX68" fmla="*/ 1154201 w 1716176"/>
                <a:gd name="connsiteY68" fmla="*/ 22883 h 3303982"/>
                <a:gd name="connsiteX69" fmla="*/ 1194206 w 1716176"/>
                <a:gd name="connsiteY69" fmla="*/ 15263 h 3303982"/>
                <a:gd name="connsiteX70" fmla="*/ 1241831 w 1716176"/>
                <a:gd name="connsiteY70" fmla="*/ 5738 h 3303982"/>
                <a:gd name="connsiteX71" fmla="*/ 1297076 w 1716176"/>
                <a:gd name="connsiteY71" fmla="*/ 23 h 3303982"/>
                <a:gd name="connsiteX72" fmla="*/ 1367561 w 1716176"/>
                <a:gd name="connsiteY72" fmla="*/ 3833 h 3303982"/>
                <a:gd name="connsiteX73" fmla="*/ 1409471 w 1716176"/>
                <a:gd name="connsiteY73" fmla="*/ 5738 h 3303982"/>
                <a:gd name="connsiteX74" fmla="*/ 1447571 w 1716176"/>
                <a:gd name="connsiteY74" fmla="*/ 15263 h 3303982"/>
                <a:gd name="connsiteX75" fmla="*/ 1493291 w 1716176"/>
                <a:gd name="connsiteY75" fmla="*/ 40028 h 3303982"/>
                <a:gd name="connsiteX76" fmla="*/ 1539011 w 1716176"/>
                <a:gd name="connsiteY76" fmla="*/ 72413 h 3303982"/>
                <a:gd name="connsiteX77" fmla="*/ 1565681 w 1716176"/>
                <a:gd name="connsiteY77" fmla="*/ 95273 h 3303982"/>
                <a:gd name="connsiteX78" fmla="*/ 1607591 w 1716176"/>
                <a:gd name="connsiteY78" fmla="*/ 129563 h 3303982"/>
                <a:gd name="connsiteX79" fmla="*/ 1641881 w 1716176"/>
                <a:gd name="connsiteY79" fmla="*/ 161948 h 3303982"/>
                <a:gd name="connsiteX80" fmla="*/ 1653311 w 1716176"/>
                <a:gd name="connsiteY80" fmla="*/ 213383 h 3303982"/>
                <a:gd name="connsiteX81" fmla="*/ 1643786 w 1716176"/>
                <a:gd name="connsiteY81" fmla="*/ 270533 h 3303982"/>
                <a:gd name="connsiteX82" fmla="*/ 1657121 w 1716176"/>
                <a:gd name="connsiteY82" fmla="*/ 304823 h 3303982"/>
                <a:gd name="connsiteX83" fmla="*/ 1683791 w 1716176"/>
                <a:gd name="connsiteY83" fmla="*/ 331493 h 3303982"/>
                <a:gd name="connsiteX84" fmla="*/ 1693316 w 1716176"/>
                <a:gd name="connsiteY84" fmla="*/ 363878 h 3303982"/>
                <a:gd name="connsiteX85" fmla="*/ 1712366 w 1716176"/>
                <a:gd name="connsiteY85" fmla="*/ 394358 h 3303982"/>
                <a:gd name="connsiteX86" fmla="*/ 1716176 w 1716176"/>
                <a:gd name="connsiteY86" fmla="*/ 430553 h 3303982"/>
                <a:gd name="connsiteX87" fmla="*/ 1706651 w 1716176"/>
                <a:gd name="connsiteY87" fmla="*/ 480083 h 3303982"/>
                <a:gd name="connsiteX88" fmla="*/ 1689506 w 1716176"/>
                <a:gd name="connsiteY88" fmla="*/ 531518 h 3303982"/>
                <a:gd name="connsiteX89" fmla="*/ 1678076 w 1716176"/>
                <a:gd name="connsiteY89" fmla="*/ 584858 h 3303982"/>
                <a:gd name="connsiteX90" fmla="*/ 1666646 w 1716176"/>
                <a:gd name="connsiteY90" fmla="*/ 630578 h 3303982"/>
                <a:gd name="connsiteX91" fmla="*/ 1659026 w 1716176"/>
                <a:gd name="connsiteY91" fmla="*/ 653438 h 3303982"/>
                <a:gd name="connsiteX92" fmla="*/ 1653311 w 1716176"/>
                <a:gd name="connsiteY92" fmla="*/ 683918 h 3303982"/>
                <a:gd name="connsiteX93" fmla="*/ 1626641 w 1716176"/>
                <a:gd name="connsiteY93" fmla="*/ 742973 h 3303982"/>
                <a:gd name="connsiteX94" fmla="*/ 1558061 w 1716176"/>
                <a:gd name="connsiteY94" fmla="*/ 765833 h 3303982"/>
                <a:gd name="connsiteX95" fmla="*/ 1468526 w 1716176"/>
                <a:gd name="connsiteY95" fmla="*/ 760118 h 3303982"/>
                <a:gd name="connsiteX96" fmla="*/ 1392326 w 1716176"/>
                <a:gd name="connsiteY96" fmla="*/ 744878 h 3303982"/>
                <a:gd name="connsiteX97" fmla="*/ 1325651 w 1716176"/>
                <a:gd name="connsiteY97" fmla="*/ 733448 h 3303982"/>
                <a:gd name="connsiteX98" fmla="*/ 1238021 w 1716176"/>
                <a:gd name="connsiteY98" fmla="*/ 741068 h 3303982"/>
                <a:gd name="connsiteX99" fmla="*/ 1211351 w 1716176"/>
                <a:gd name="connsiteY99" fmla="*/ 760118 h 3303982"/>
                <a:gd name="connsiteX100" fmla="*/ 1192301 w 1716176"/>
                <a:gd name="connsiteY100" fmla="*/ 782978 h 3303982"/>
                <a:gd name="connsiteX101" fmla="*/ 1158011 w 1716176"/>
                <a:gd name="connsiteY101" fmla="*/ 809648 h 3303982"/>
                <a:gd name="connsiteX102" fmla="*/ 1123721 w 1716176"/>
                <a:gd name="connsiteY102" fmla="*/ 842033 h 3303982"/>
                <a:gd name="connsiteX103" fmla="*/ 1102766 w 1716176"/>
                <a:gd name="connsiteY103" fmla="*/ 859178 h 3303982"/>
                <a:gd name="connsiteX104" fmla="*/ 1074191 w 1716176"/>
                <a:gd name="connsiteY104" fmla="*/ 885848 h 3303982"/>
                <a:gd name="connsiteX105" fmla="*/ 1049426 w 1716176"/>
                <a:gd name="connsiteY105" fmla="*/ 920138 h 3303982"/>
                <a:gd name="connsiteX106" fmla="*/ 1024661 w 1716176"/>
                <a:gd name="connsiteY106" fmla="*/ 954428 h 3303982"/>
                <a:gd name="connsiteX107" fmla="*/ 1005611 w 1716176"/>
                <a:gd name="connsiteY107" fmla="*/ 996338 h 3303982"/>
                <a:gd name="connsiteX108" fmla="*/ 984656 w 1716176"/>
                <a:gd name="connsiteY108" fmla="*/ 1024913 h 3303982"/>
                <a:gd name="connsiteX109" fmla="*/ 965606 w 1716176"/>
                <a:gd name="connsiteY109" fmla="*/ 1064918 h 3303982"/>
                <a:gd name="connsiteX110" fmla="*/ 940841 w 1716176"/>
                <a:gd name="connsiteY110" fmla="*/ 1112543 h 3303982"/>
                <a:gd name="connsiteX111" fmla="*/ 927506 w 1716176"/>
                <a:gd name="connsiteY111" fmla="*/ 1144928 h 3303982"/>
                <a:gd name="connsiteX112" fmla="*/ 912266 w 1716176"/>
                <a:gd name="connsiteY112" fmla="*/ 1179218 h 3303982"/>
                <a:gd name="connsiteX113" fmla="*/ 919886 w 1716176"/>
                <a:gd name="connsiteY113" fmla="*/ 1209698 h 3303982"/>
                <a:gd name="connsiteX114" fmla="*/ 965606 w 1716176"/>
                <a:gd name="connsiteY114" fmla="*/ 1238273 h 3303982"/>
                <a:gd name="connsiteX115" fmla="*/ 1007516 w 1716176"/>
                <a:gd name="connsiteY115" fmla="*/ 1283993 h 3303982"/>
                <a:gd name="connsiteX116" fmla="*/ 975131 w 1716176"/>
                <a:gd name="connsiteY116" fmla="*/ 1365908 h 3303982"/>
                <a:gd name="connsiteX117" fmla="*/ 942746 w 1716176"/>
                <a:gd name="connsiteY117" fmla="*/ 1424963 h 3303982"/>
                <a:gd name="connsiteX118" fmla="*/ 908456 w 1716176"/>
                <a:gd name="connsiteY118" fmla="*/ 1468778 h 3303982"/>
                <a:gd name="connsiteX119" fmla="*/ 866546 w 1716176"/>
                <a:gd name="connsiteY119" fmla="*/ 1487828 h 3303982"/>
                <a:gd name="connsiteX120" fmla="*/ 841781 w 1716176"/>
                <a:gd name="connsiteY120" fmla="*/ 1541168 h 3303982"/>
                <a:gd name="connsiteX121" fmla="*/ 834161 w 1716176"/>
                <a:gd name="connsiteY121" fmla="*/ 1590698 h 3303982"/>
                <a:gd name="connsiteX122" fmla="*/ 824636 w 1716176"/>
                <a:gd name="connsiteY122" fmla="*/ 1668803 h 3303982"/>
                <a:gd name="connsiteX123" fmla="*/ 811301 w 1716176"/>
                <a:gd name="connsiteY123" fmla="*/ 1748813 h 3303982"/>
                <a:gd name="connsiteX124" fmla="*/ 801776 w 1716176"/>
                <a:gd name="connsiteY124" fmla="*/ 1832633 h 3303982"/>
                <a:gd name="connsiteX125" fmla="*/ 796061 w 1716176"/>
                <a:gd name="connsiteY125" fmla="*/ 1906928 h 3303982"/>
                <a:gd name="connsiteX126" fmla="*/ 786536 w 1716176"/>
                <a:gd name="connsiteY126" fmla="*/ 2007893 h 3303982"/>
                <a:gd name="connsiteX127" fmla="*/ 786536 w 1716176"/>
                <a:gd name="connsiteY127" fmla="*/ 2120288 h 3303982"/>
                <a:gd name="connsiteX128" fmla="*/ 790346 w 1716176"/>
                <a:gd name="connsiteY128" fmla="*/ 2207918 h 3303982"/>
                <a:gd name="connsiteX129" fmla="*/ 813206 w 1716176"/>
                <a:gd name="connsiteY129" fmla="*/ 2547008 h 3303982"/>
                <a:gd name="connsiteX130" fmla="*/ 826541 w 1716176"/>
                <a:gd name="connsiteY130" fmla="*/ 2804183 h 3303982"/>
                <a:gd name="connsiteX131" fmla="*/ 826541 w 1716176"/>
                <a:gd name="connsiteY131" fmla="*/ 3061358 h 3303982"/>
                <a:gd name="connsiteX132" fmla="*/ 820826 w 1716176"/>
                <a:gd name="connsiteY132" fmla="*/ 3282338 h 3303982"/>
                <a:gd name="connsiteX133" fmla="*/ 660806 w 1716176"/>
                <a:gd name="connsiteY133" fmla="*/ 3295673 h 3303982"/>
                <a:gd name="connsiteX134" fmla="*/ 436016 w 1716176"/>
                <a:gd name="connsiteY134" fmla="*/ 3291863 h 3303982"/>
                <a:gd name="connsiteX135" fmla="*/ 306476 w 1716176"/>
                <a:gd name="connsiteY135" fmla="*/ 3286148 h 3303982"/>
                <a:gd name="connsiteX0" fmla="*/ 306476 w 1716176"/>
                <a:gd name="connsiteY0" fmla="*/ 3286148 h 3303982"/>
                <a:gd name="connsiteX1" fmla="*/ 289331 w 1716176"/>
                <a:gd name="connsiteY1" fmla="*/ 3227093 h 3303982"/>
                <a:gd name="connsiteX2" fmla="*/ 289331 w 1716176"/>
                <a:gd name="connsiteY2" fmla="*/ 3181373 h 3303982"/>
                <a:gd name="connsiteX3" fmla="*/ 289331 w 1716176"/>
                <a:gd name="connsiteY3" fmla="*/ 3101363 h 3303982"/>
                <a:gd name="connsiteX4" fmla="*/ 287426 w 1716176"/>
                <a:gd name="connsiteY4" fmla="*/ 3061358 h 3303982"/>
                <a:gd name="connsiteX5" fmla="*/ 275996 w 1716176"/>
                <a:gd name="connsiteY5" fmla="*/ 2952773 h 3303982"/>
                <a:gd name="connsiteX6" fmla="*/ 260756 w 1716176"/>
                <a:gd name="connsiteY6" fmla="*/ 2834663 h 3303982"/>
                <a:gd name="connsiteX7" fmla="*/ 251231 w 1716176"/>
                <a:gd name="connsiteY7" fmla="*/ 2767988 h 3303982"/>
                <a:gd name="connsiteX8" fmla="*/ 237896 w 1716176"/>
                <a:gd name="connsiteY8" fmla="*/ 2649878 h 3303982"/>
                <a:gd name="connsiteX9" fmla="*/ 232181 w 1716176"/>
                <a:gd name="connsiteY9" fmla="*/ 2566058 h 3303982"/>
                <a:gd name="connsiteX10" fmla="*/ 222656 w 1716176"/>
                <a:gd name="connsiteY10" fmla="*/ 2453663 h 3303982"/>
                <a:gd name="connsiteX11" fmla="*/ 205511 w 1716176"/>
                <a:gd name="connsiteY11" fmla="*/ 2249828 h 3303982"/>
                <a:gd name="connsiteX12" fmla="*/ 186461 w 1716176"/>
                <a:gd name="connsiteY12" fmla="*/ 2063138 h 3303982"/>
                <a:gd name="connsiteX13" fmla="*/ 176936 w 1716176"/>
                <a:gd name="connsiteY13" fmla="*/ 1849778 h 3303982"/>
                <a:gd name="connsiteX14" fmla="*/ 190271 w 1716176"/>
                <a:gd name="connsiteY14" fmla="*/ 1181123 h 3303982"/>
                <a:gd name="connsiteX15" fmla="*/ 184556 w 1716176"/>
                <a:gd name="connsiteY15" fmla="*/ 1127783 h 3303982"/>
                <a:gd name="connsiteX16" fmla="*/ 176936 w 1716176"/>
                <a:gd name="connsiteY16" fmla="*/ 1080158 h 3303982"/>
                <a:gd name="connsiteX17" fmla="*/ 150266 w 1716176"/>
                <a:gd name="connsiteY17" fmla="*/ 1040153 h 3303982"/>
                <a:gd name="connsiteX18" fmla="*/ 112166 w 1716176"/>
                <a:gd name="connsiteY18" fmla="*/ 996338 h 3303982"/>
                <a:gd name="connsiteX19" fmla="*/ 85496 w 1716176"/>
                <a:gd name="connsiteY19" fmla="*/ 967763 h 3303982"/>
                <a:gd name="connsiteX20" fmla="*/ 45491 w 1716176"/>
                <a:gd name="connsiteY20" fmla="*/ 920138 h 3303982"/>
                <a:gd name="connsiteX21" fmla="*/ 28346 w 1716176"/>
                <a:gd name="connsiteY21" fmla="*/ 882038 h 3303982"/>
                <a:gd name="connsiteX22" fmla="*/ 1676 w 1716176"/>
                <a:gd name="connsiteY22" fmla="*/ 832508 h 3303982"/>
                <a:gd name="connsiteX23" fmla="*/ 1676 w 1716176"/>
                <a:gd name="connsiteY23" fmla="*/ 769643 h 3303982"/>
                <a:gd name="connsiteX24" fmla="*/ 13106 w 1716176"/>
                <a:gd name="connsiteY24" fmla="*/ 714398 h 3303982"/>
                <a:gd name="connsiteX25" fmla="*/ 35966 w 1716176"/>
                <a:gd name="connsiteY25" fmla="*/ 678203 h 3303982"/>
                <a:gd name="connsiteX26" fmla="*/ 51206 w 1716176"/>
                <a:gd name="connsiteY26" fmla="*/ 645818 h 3303982"/>
                <a:gd name="connsiteX27" fmla="*/ 64541 w 1716176"/>
                <a:gd name="connsiteY27" fmla="*/ 567713 h 3303982"/>
                <a:gd name="connsiteX28" fmla="*/ 74066 w 1716176"/>
                <a:gd name="connsiteY28" fmla="*/ 531518 h 3303982"/>
                <a:gd name="connsiteX29" fmla="*/ 89306 w 1716176"/>
                <a:gd name="connsiteY29" fmla="*/ 508658 h 3303982"/>
                <a:gd name="connsiteX30" fmla="*/ 108356 w 1716176"/>
                <a:gd name="connsiteY30" fmla="*/ 478178 h 3303982"/>
                <a:gd name="connsiteX31" fmla="*/ 144551 w 1716176"/>
                <a:gd name="connsiteY31" fmla="*/ 462938 h 3303982"/>
                <a:gd name="connsiteX32" fmla="*/ 163601 w 1716176"/>
                <a:gd name="connsiteY32" fmla="*/ 421028 h 3303982"/>
                <a:gd name="connsiteX33" fmla="*/ 173126 w 1716176"/>
                <a:gd name="connsiteY33" fmla="*/ 348638 h 3303982"/>
                <a:gd name="connsiteX34" fmla="*/ 211226 w 1716176"/>
                <a:gd name="connsiteY34" fmla="*/ 333398 h 3303982"/>
                <a:gd name="connsiteX35" fmla="*/ 241706 w 1716176"/>
                <a:gd name="connsiteY35" fmla="*/ 325778 h 3303982"/>
                <a:gd name="connsiteX36" fmla="*/ 264566 w 1716176"/>
                <a:gd name="connsiteY36" fmla="*/ 318158 h 3303982"/>
                <a:gd name="connsiteX37" fmla="*/ 295046 w 1716176"/>
                <a:gd name="connsiteY37" fmla="*/ 302918 h 3303982"/>
                <a:gd name="connsiteX38" fmla="*/ 333146 w 1716176"/>
                <a:gd name="connsiteY38" fmla="*/ 287678 h 3303982"/>
                <a:gd name="connsiteX39" fmla="*/ 356006 w 1716176"/>
                <a:gd name="connsiteY39" fmla="*/ 280058 h 3303982"/>
                <a:gd name="connsiteX40" fmla="*/ 378866 w 1716176"/>
                <a:gd name="connsiteY40" fmla="*/ 272438 h 3303982"/>
                <a:gd name="connsiteX41" fmla="*/ 411251 w 1716176"/>
                <a:gd name="connsiteY41" fmla="*/ 264818 h 3303982"/>
                <a:gd name="connsiteX42" fmla="*/ 455066 w 1716176"/>
                <a:gd name="connsiteY42" fmla="*/ 251483 h 3303982"/>
                <a:gd name="connsiteX43" fmla="*/ 542696 w 1716176"/>
                <a:gd name="connsiteY43" fmla="*/ 257198 h 3303982"/>
                <a:gd name="connsiteX44" fmla="*/ 561746 w 1716176"/>
                <a:gd name="connsiteY44" fmla="*/ 302918 h 3303982"/>
                <a:gd name="connsiteX45" fmla="*/ 552221 w 1716176"/>
                <a:gd name="connsiteY45" fmla="*/ 358163 h 3303982"/>
                <a:gd name="connsiteX46" fmla="*/ 546506 w 1716176"/>
                <a:gd name="connsiteY46" fmla="*/ 396263 h 3303982"/>
                <a:gd name="connsiteX47" fmla="*/ 575081 w 1716176"/>
                <a:gd name="connsiteY47" fmla="*/ 457223 h 3303982"/>
                <a:gd name="connsiteX48" fmla="*/ 698906 w 1716176"/>
                <a:gd name="connsiteY48" fmla="*/ 424838 h 3303982"/>
                <a:gd name="connsiteX49" fmla="*/ 754151 w 1716176"/>
                <a:gd name="connsiteY49" fmla="*/ 409598 h 3303982"/>
                <a:gd name="connsiteX50" fmla="*/ 801776 w 1716176"/>
                <a:gd name="connsiteY50" fmla="*/ 381023 h 3303982"/>
                <a:gd name="connsiteX51" fmla="*/ 775106 w 1716176"/>
                <a:gd name="connsiteY51" fmla="*/ 396263 h 3303982"/>
                <a:gd name="connsiteX52" fmla="*/ 828446 w 1716176"/>
                <a:gd name="connsiteY52" fmla="*/ 363878 h 3303982"/>
                <a:gd name="connsiteX53" fmla="*/ 851306 w 1716176"/>
                <a:gd name="connsiteY53" fmla="*/ 335303 h 3303982"/>
                <a:gd name="connsiteX54" fmla="*/ 849401 w 1716176"/>
                <a:gd name="connsiteY54" fmla="*/ 308633 h 3303982"/>
                <a:gd name="connsiteX55" fmla="*/ 845591 w 1716176"/>
                <a:gd name="connsiteY55" fmla="*/ 278153 h 3303982"/>
                <a:gd name="connsiteX56" fmla="*/ 832256 w 1716176"/>
                <a:gd name="connsiteY56" fmla="*/ 247673 h 3303982"/>
                <a:gd name="connsiteX57" fmla="*/ 836066 w 1716176"/>
                <a:gd name="connsiteY57" fmla="*/ 234338 h 3303982"/>
                <a:gd name="connsiteX58" fmla="*/ 851306 w 1716176"/>
                <a:gd name="connsiteY58" fmla="*/ 211478 h 3303982"/>
                <a:gd name="connsiteX59" fmla="*/ 874166 w 1716176"/>
                <a:gd name="connsiteY59" fmla="*/ 203858 h 3303982"/>
                <a:gd name="connsiteX60" fmla="*/ 927506 w 1716176"/>
                <a:gd name="connsiteY60" fmla="*/ 165758 h 3303982"/>
                <a:gd name="connsiteX61" fmla="*/ 950366 w 1716176"/>
                <a:gd name="connsiteY61" fmla="*/ 158138 h 3303982"/>
                <a:gd name="connsiteX62" fmla="*/ 975131 w 1716176"/>
                <a:gd name="connsiteY62" fmla="*/ 125753 h 3303982"/>
                <a:gd name="connsiteX63" fmla="*/ 1011326 w 1716176"/>
                <a:gd name="connsiteY63" fmla="*/ 104798 h 3303982"/>
                <a:gd name="connsiteX64" fmla="*/ 1034186 w 1716176"/>
                <a:gd name="connsiteY64" fmla="*/ 89558 h 3303982"/>
                <a:gd name="connsiteX65" fmla="*/ 1057046 w 1716176"/>
                <a:gd name="connsiteY65" fmla="*/ 81938 h 3303982"/>
                <a:gd name="connsiteX66" fmla="*/ 1079906 w 1716176"/>
                <a:gd name="connsiteY66" fmla="*/ 66698 h 3303982"/>
                <a:gd name="connsiteX67" fmla="*/ 1110386 w 1716176"/>
                <a:gd name="connsiteY67" fmla="*/ 41933 h 3303982"/>
                <a:gd name="connsiteX68" fmla="*/ 1154201 w 1716176"/>
                <a:gd name="connsiteY68" fmla="*/ 22883 h 3303982"/>
                <a:gd name="connsiteX69" fmla="*/ 1194206 w 1716176"/>
                <a:gd name="connsiteY69" fmla="*/ 15263 h 3303982"/>
                <a:gd name="connsiteX70" fmla="*/ 1241831 w 1716176"/>
                <a:gd name="connsiteY70" fmla="*/ 5738 h 3303982"/>
                <a:gd name="connsiteX71" fmla="*/ 1297076 w 1716176"/>
                <a:gd name="connsiteY71" fmla="*/ 23 h 3303982"/>
                <a:gd name="connsiteX72" fmla="*/ 1367561 w 1716176"/>
                <a:gd name="connsiteY72" fmla="*/ 3833 h 3303982"/>
                <a:gd name="connsiteX73" fmla="*/ 1409471 w 1716176"/>
                <a:gd name="connsiteY73" fmla="*/ 5738 h 3303982"/>
                <a:gd name="connsiteX74" fmla="*/ 1447571 w 1716176"/>
                <a:gd name="connsiteY74" fmla="*/ 15263 h 3303982"/>
                <a:gd name="connsiteX75" fmla="*/ 1493291 w 1716176"/>
                <a:gd name="connsiteY75" fmla="*/ 40028 h 3303982"/>
                <a:gd name="connsiteX76" fmla="*/ 1539011 w 1716176"/>
                <a:gd name="connsiteY76" fmla="*/ 72413 h 3303982"/>
                <a:gd name="connsiteX77" fmla="*/ 1565681 w 1716176"/>
                <a:gd name="connsiteY77" fmla="*/ 95273 h 3303982"/>
                <a:gd name="connsiteX78" fmla="*/ 1607591 w 1716176"/>
                <a:gd name="connsiteY78" fmla="*/ 129563 h 3303982"/>
                <a:gd name="connsiteX79" fmla="*/ 1641881 w 1716176"/>
                <a:gd name="connsiteY79" fmla="*/ 161948 h 3303982"/>
                <a:gd name="connsiteX80" fmla="*/ 1653311 w 1716176"/>
                <a:gd name="connsiteY80" fmla="*/ 213383 h 3303982"/>
                <a:gd name="connsiteX81" fmla="*/ 1643786 w 1716176"/>
                <a:gd name="connsiteY81" fmla="*/ 270533 h 3303982"/>
                <a:gd name="connsiteX82" fmla="*/ 1657121 w 1716176"/>
                <a:gd name="connsiteY82" fmla="*/ 304823 h 3303982"/>
                <a:gd name="connsiteX83" fmla="*/ 1683791 w 1716176"/>
                <a:gd name="connsiteY83" fmla="*/ 331493 h 3303982"/>
                <a:gd name="connsiteX84" fmla="*/ 1693316 w 1716176"/>
                <a:gd name="connsiteY84" fmla="*/ 363878 h 3303982"/>
                <a:gd name="connsiteX85" fmla="*/ 1712366 w 1716176"/>
                <a:gd name="connsiteY85" fmla="*/ 394358 h 3303982"/>
                <a:gd name="connsiteX86" fmla="*/ 1716176 w 1716176"/>
                <a:gd name="connsiteY86" fmla="*/ 430553 h 3303982"/>
                <a:gd name="connsiteX87" fmla="*/ 1706651 w 1716176"/>
                <a:gd name="connsiteY87" fmla="*/ 480083 h 3303982"/>
                <a:gd name="connsiteX88" fmla="*/ 1689506 w 1716176"/>
                <a:gd name="connsiteY88" fmla="*/ 531518 h 3303982"/>
                <a:gd name="connsiteX89" fmla="*/ 1678076 w 1716176"/>
                <a:gd name="connsiteY89" fmla="*/ 584858 h 3303982"/>
                <a:gd name="connsiteX90" fmla="*/ 1666646 w 1716176"/>
                <a:gd name="connsiteY90" fmla="*/ 630578 h 3303982"/>
                <a:gd name="connsiteX91" fmla="*/ 1659026 w 1716176"/>
                <a:gd name="connsiteY91" fmla="*/ 653438 h 3303982"/>
                <a:gd name="connsiteX92" fmla="*/ 1653311 w 1716176"/>
                <a:gd name="connsiteY92" fmla="*/ 683918 h 3303982"/>
                <a:gd name="connsiteX93" fmla="*/ 1626641 w 1716176"/>
                <a:gd name="connsiteY93" fmla="*/ 742973 h 3303982"/>
                <a:gd name="connsiteX94" fmla="*/ 1558061 w 1716176"/>
                <a:gd name="connsiteY94" fmla="*/ 765833 h 3303982"/>
                <a:gd name="connsiteX95" fmla="*/ 1468526 w 1716176"/>
                <a:gd name="connsiteY95" fmla="*/ 760118 h 3303982"/>
                <a:gd name="connsiteX96" fmla="*/ 1392326 w 1716176"/>
                <a:gd name="connsiteY96" fmla="*/ 744878 h 3303982"/>
                <a:gd name="connsiteX97" fmla="*/ 1325651 w 1716176"/>
                <a:gd name="connsiteY97" fmla="*/ 733448 h 3303982"/>
                <a:gd name="connsiteX98" fmla="*/ 1238021 w 1716176"/>
                <a:gd name="connsiteY98" fmla="*/ 741068 h 3303982"/>
                <a:gd name="connsiteX99" fmla="*/ 1211351 w 1716176"/>
                <a:gd name="connsiteY99" fmla="*/ 760118 h 3303982"/>
                <a:gd name="connsiteX100" fmla="*/ 1192301 w 1716176"/>
                <a:gd name="connsiteY100" fmla="*/ 782978 h 3303982"/>
                <a:gd name="connsiteX101" fmla="*/ 1158011 w 1716176"/>
                <a:gd name="connsiteY101" fmla="*/ 809648 h 3303982"/>
                <a:gd name="connsiteX102" fmla="*/ 1123721 w 1716176"/>
                <a:gd name="connsiteY102" fmla="*/ 842033 h 3303982"/>
                <a:gd name="connsiteX103" fmla="*/ 1102766 w 1716176"/>
                <a:gd name="connsiteY103" fmla="*/ 859178 h 3303982"/>
                <a:gd name="connsiteX104" fmla="*/ 1074191 w 1716176"/>
                <a:gd name="connsiteY104" fmla="*/ 885848 h 3303982"/>
                <a:gd name="connsiteX105" fmla="*/ 1049426 w 1716176"/>
                <a:gd name="connsiteY105" fmla="*/ 920138 h 3303982"/>
                <a:gd name="connsiteX106" fmla="*/ 1024661 w 1716176"/>
                <a:gd name="connsiteY106" fmla="*/ 954428 h 3303982"/>
                <a:gd name="connsiteX107" fmla="*/ 1005611 w 1716176"/>
                <a:gd name="connsiteY107" fmla="*/ 996338 h 3303982"/>
                <a:gd name="connsiteX108" fmla="*/ 984656 w 1716176"/>
                <a:gd name="connsiteY108" fmla="*/ 1024913 h 3303982"/>
                <a:gd name="connsiteX109" fmla="*/ 965606 w 1716176"/>
                <a:gd name="connsiteY109" fmla="*/ 1064918 h 3303982"/>
                <a:gd name="connsiteX110" fmla="*/ 940841 w 1716176"/>
                <a:gd name="connsiteY110" fmla="*/ 1112543 h 3303982"/>
                <a:gd name="connsiteX111" fmla="*/ 927506 w 1716176"/>
                <a:gd name="connsiteY111" fmla="*/ 1144928 h 3303982"/>
                <a:gd name="connsiteX112" fmla="*/ 912266 w 1716176"/>
                <a:gd name="connsiteY112" fmla="*/ 1179218 h 3303982"/>
                <a:gd name="connsiteX113" fmla="*/ 919886 w 1716176"/>
                <a:gd name="connsiteY113" fmla="*/ 1209698 h 3303982"/>
                <a:gd name="connsiteX114" fmla="*/ 965606 w 1716176"/>
                <a:gd name="connsiteY114" fmla="*/ 1238273 h 3303982"/>
                <a:gd name="connsiteX115" fmla="*/ 1007516 w 1716176"/>
                <a:gd name="connsiteY115" fmla="*/ 1283993 h 3303982"/>
                <a:gd name="connsiteX116" fmla="*/ 975131 w 1716176"/>
                <a:gd name="connsiteY116" fmla="*/ 1365908 h 3303982"/>
                <a:gd name="connsiteX117" fmla="*/ 942746 w 1716176"/>
                <a:gd name="connsiteY117" fmla="*/ 1424963 h 3303982"/>
                <a:gd name="connsiteX118" fmla="*/ 908456 w 1716176"/>
                <a:gd name="connsiteY118" fmla="*/ 1468778 h 3303982"/>
                <a:gd name="connsiteX119" fmla="*/ 866546 w 1716176"/>
                <a:gd name="connsiteY119" fmla="*/ 1487828 h 3303982"/>
                <a:gd name="connsiteX120" fmla="*/ 841781 w 1716176"/>
                <a:gd name="connsiteY120" fmla="*/ 1541168 h 3303982"/>
                <a:gd name="connsiteX121" fmla="*/ 834161 w 1716176"/>
                <a:gd name="connsiteY121" fmla="*/ 1590698 h 3303982"/>
                <a:gd name="connsiteX122" fmla="*/ 824636 w 1716176"/>
                <a:gd name="connsiteY122" fmla="*/ 1668803 h 3303982"/>
                <a:gd name="connsiteX123" fmla="*/ 811301 w 1716176"/>
                <a:gd name="connsiteY123" fmla="*/ 1748813 h 3303982"/>
                <a:gd name="connsiteX124" fmla="*/ 801776 w 1716176"/>
                <a:gd name="connsiteY124" fmla="*/ 1832633 h 3303982"/>
                <a:gd name="connsiteX125" fmla="*/ 796061 w 1716176"/>
                <a:gd name="connsiteY125" fmla="*/ 1906928 h 3303982"/>
                <a:gd name="connsiteX126" fmla="*/ 786536 w 1716176"/>
                <a:gd name="connsiteY126" fmla="*/ 2007893 h 3303982"/>
                <a:gd name="connsiteX127" fmla="*/ 786536 w 1716176"/>
                <a:gd name="connsiteY127" fmla="*/ 2120288 h 3303982"/>
                <a:gd name="connsiteX128" fmla="*/ 790346 w 1716176"/>
                <a:gd name="connsiteY128" fmla="*/ 2207918 h 3303982"/>
                <a:gd name="connsiteX129" fmla="*/ 813206 w 1716176"/>
                <a:gd name="connsiteY129" fmla="*/ 2547008 h 3303982"/>
                <a:gd name="connsiteX130" fmla="*/ 826541 w 1716176"/>
                <a:gd name="connsiteY130" fmla="*/ 2804183 h 3303982"/>
                <a:gd name="connsiteX131" fmla="*/ 826541 w 1716176"/>
                <a:gd name="connsiteY131" fmla="*/ 3061358 h 3303982"/>
                <a:gd name="connsiteX132" fmla="*/ 820826 w 1716176"/>
                <a:gd name="connsiteY132" fmla="*/ 3282338 h 3303982"/>
                <a:gd name="connsiteX133" fmla="*/ 660806 w 1716176"/>
                <a:gd name="connsiteY133" fmla="*/ 3295673 h 3303982"/>
                <a:gd name="connsiteX134" fmla="*/ 436016 w 1716176"/>
                <a:gd name="connsiteY134" fmla="*/ 3291863 h 3303982"/>
                <a:gd name="connsiteX135" fmla="*/ 306476 w 1716176"/>
                <a:gd name="connsiteY135" fmla="*/ 3286148 h 3303982"/>
                <a:gd name="connsiteX0" fmla="*/ 306476 w 1716176"/>
                <a:gd name="connsiteY0" fmla="*/ 3286148 h 3303982"/>
                <a:gd name="connsiteX1" fmla="*/ 289331 w 1716176"/>
                <a:gd name="connsiteY1" fmla="*/ 3227093 h 3303982"/>
                <a:gd name="connsiteX2" fmla="*/ 289331 w 1716176"/>
                <a:gd name="connsiteY2" fmla="*/ 3181373 h 3303982"/>
                <a:gd name="connsiteX3" fmla="*/ 289331 w 1716176"/>
                <a:gd name="connsiteY3" fmla="*/ 3101363 h 3303982"/>
                <a:gd name="connsiteX4" fmla="*/ 287426 w 1716176"/>
                <a:gd name="connsiteY4" fmla="*/ 3061358 h 3303982"/>
                <a:gd name="connsiteX5" fmla="*/ 275996 w 1716176"/>
                <a:gd name="connsiteY5" fmla="*/ 2952773 h 3303982"/>
                <a:gd name="connsiteX6" fmla="*/ 260756 w 1716176"/>
                <a:gd name="connsiteY6" fmla="*/ 2834663 h 3303982"/>
                <a:gd name="connsiteX7" fmla="*/ 251231 w 1716176"/>
                <a:gd name="connsiteY7" fmla="*/ 2767988 h 3303982"/>
                <a:gd name="connsiteX8" fmla="*/ 237896 w 1716176"/>
                <a:gd name="connsiteY8" fmla="*/ 2649878 h 3303982"/>
                <a:gd name="connsiteX9" fmla="*/ 232181 w 1716176"/>
                <a:gd name="connsiteY9" fmla="*/ 2566058 h 3303982"/>
                <a:gd name="connsiteX10" fmla="*/ 222656 w 1716176"/>
                <a:gd name="connsiteY10" fmla="*/ 2453663 h 3303982"/>
                <a:gd name="connsiteX11" fmla="*/ 205511 w 1716176"/>
                <a:gd name="connsiteY11" fmla="*/ 2249828 h 3303982"/>
                <a:gd name="connsiteX12" fmla="*/ 186461 w 1716176"/>
                <a:gd name="connsiteY12" fmla="*/ 2063138 h 3303982"/>
                <a:gd name="connsiteX13" fmla="*/ 176936 w 1716176"/>
                <a:gd name="connsiteY13" fmla="*/ 1849778 h 3303982"/>
                <a:gd name="connsiteX14" fmla="*/ 190271 w 1716176"/>
                <a:gd name="connsiteY14" fmla="*/ 1181123 h 3303982"/>
                <a:gd name="connsiteX15" fmla="*/ 184556 w 1716176"/>
                <a:gd name="connsiteY15" fmla="*/ 1127783 h 3303982"/>
                <a:gd name="connsiteX16" fmla="*/ 176936 w 1716176"/>
                <a:gd name="connsiteY16" fmla="*/ 1080158 h 3303982"/>
                <a:gd name="connsiteX17" fmla="*/ 150266 w 1716176"/>
                <a:gd name="connsiteY17" fmla="*/ 1040153 h 3303982"/>
                <a:gd name="connsiteX18" fmla="*/ 112166 w 1716176"/>
                <a:gd name="connsiteY18" fmla="*/ 996338 h 3303982"/>
                <a:gd name="connsiteX19" fmla="*/ 85496 w 1716176"/>
                <a:gd name="connsiteY19" fmla="*/ 967763 h 3303982"/>
                <a:gd name="connsiteX20" fmla="*/ 45491 w 1716176"/>
                <a:gd name="connsiteY20" fmla="*/ 920138 h 3303982"/>
                <a:gd name="connsiteX21" fmla="*/ 28346 w 1716176"/>
                <a:gd name="connsiteY21" fmla="*/ 882038 h 3303982"/>
                <a:gd name="connsiteX22" fmla="*/ 1676 w 1716176"/>
                <a:gd name="connsiteY22" fmla="*/ 832508 h 3303982"/>
                <a:gd name="connsiteX23" fmla="*/ 1676 w 1716176"/>
                <a:gd name="connsiteY23" fmla="*/ 769643 h 3303982"/>
                <a:gd name="connsiteX24" fmla="*/ 13106 w 1716176"/>
                <a:gd name="connsiteY24" fmla="*/ 714398 h 3303982"/>
                <a:gd name="connsiteX25" fmla="*/ 35966 w 1716176"/>
                <a:gd name="connsiteY25" fmla="*/ 678203 h 3303982"/>
                <a:gd name="connsiteX26" fmla="*/ 51206 w 1716176"/>
                <a:gd name="connsiteY26" fmla="*/ 645818 h 3303982"/>
                <a:gd name="connsiteX27" fmla="*/ 64541 w 1716176"/>
                <a:gd name="connsiteY27" fmla="*/ 567713 h 3303982"/>
                <a:gd name="connsiteX28" fmla="*/ 74066 w 1716176"/>
                <a:gd name="connsiteY28" fmla="*/ 531518 h 3303982"/>
                <a:gd name="connsiteX29" fmla="*/ 89306 w 1716176"/>
                <a:gd name="connsiteY29" fmla="*/ 508658 h 3303982"/>
                <a:gd name="connsiteX30" fmla="*/ 108356 w 1716176"/>
                <a:gd name="connsiteY30" fmla="*/ 478178 h 3303982"/>
                <a:gd name="connsiteX31" fmla="*/ 144551 w 1716176"/>
                <a:gd name="connsiteY31" fmla="*/ 462938 h 3303982"/>
                <a:gd name="connsiteX32" fmla="*/ 163601 w 1716176"/>
                <a:gd name="connsiteY32" fmla="*/ 421028 h 3303982"/>
                <a:gd name="connsiteX33" fmla="*/ 173126 w 1716176"/>
                <a:gd name="connsiteY33" fmla="*/ 348638 h 3303982"/>
                <a:gd name="connsiteX34" fmla="*/ 211226 w 1716176"/>
                <a:gd name="connsiteY34" fmla="*/ 333398 h 3303982"/>
                <a:gd name="connsiteX35" fmla="*/ 241706 w 1716176"/>
                <a:gd name="connsiteY35" fmla="*/ 325778 h 3303982"/>
                <a:gd name="connsiteX36" fmla="*/ 264566 w 1716176"/>
                <a:gd name="connsiteY36" fmla="*/ 318158 h 3303982"/>
                <a:gd name="connsiteX37" fmla="*/ 295046 w 1716176"/>
                <a:gd name="connsiteY37" fmla="*/ 302918 h 3303982"/>
                <a:gd name="connsiteX38" fmla="*/ 333146 w 1716176"/>
                <a:gd name="connsiteY38" fmla="*/ 287678 h 3303982"/>
                <a:gd name="connsiteX39" fmla="*/ 356006 w 1716176"/>
                <a:gd name="connsiteY39" fmla="*/ 280058 h 3303982"/>
                <a:gd name="connsiteX40" fmla="*/ 378866 w 1716176"/>
                <a:gd name="connsiteY40" fmla="*/ 272438 h 3303982"/>
                <a:gd name="connsiteX41" fmla="*/ 411251 w 1716176"/>
                <a:gd name="connsiteY41" fmla="*/ 264818 h 3303982"/>
                <a:gd name="connsiteX42" fmla="*/ 455066 w 1716176"/>
                <a:gd name="connsiteY42" fmla="*/ 251483 h 3303982"/>
                <a:gd name="connsiteX43" fmla="*/ 542696 w 1716176"/>
                <a:gd name="connsiteY43" fmla="*/ 257198 h 3303982"/>
                <a:gd name="connsiteX44" fmla="*/ 561746 w 1716176"/>
                <a:gd name="connsiteY44" fmla="*/ 302918 h 3303982"/>
                <a:gd name="connsiteX45" fmla="*/ 552221 w 1716176"/>
                <a:gd name="connsiteY45" fmla="*/ 358163 h 3303982"/>
                <a:gd name="connsiteX46" fmla="*/ 546506 w 1716176"/>
                <a:gd name="connsiteY46" fmla="*/ 396263 h 3303982"/>
                <a:gd name="connsiteX47" fmla="*/ 575081 w 1716176"/>
                <a:gd name="connsiteY47" fmla="*/ 457223 h 3303982"/>
                <a:gd name="connsiteX48" fmla="*/ 698906 w 1716176"/>
                <a:gd name="connsiteY48" fmla="*/ 424838 h 3303982"/>
                <a:gd name="connsiteX49" fmla="*/ 754151 w 1716176"/>
                <a:gd name="connsiteY49" fmla="*/ 409598 h 3303982"/>
                <a:gd name="connsiteX50" fmla="*/ 801776 w 1716176"/>
                <a:gd name="connsiteY50" fmla="*/ 381023 h 3303982"/>
                <a:gd name="connsiteX51" fmla="*/ 775106 w 1716176"/>
                <a:gd name="connsiteY51" fmla="*/ 396263 h 3303982"/>
                <a:gd name="connsiteX52" fmla="*/ 828446 w 1716176"/>
                <a:gd name="connsiteY52" fmla="*/ 363878 h 3303982"/>
                <a:gd name="connsiteX53" fmla="*/ 851306 w 1716176"/>
                <a:gd name="connsiteY53" fmla="*/ 335303 h 3303982"/>
                <a:gd name="connsiteX54" fmla="*/ 845591 w 1716176"/>
                <a:gd name="connsiteY54" fmla="*/ 278153 h 3303982"/>
                <a:gd name="connsiteX55" fmla="*/ 832256 w 1716176"/>
                <a:gd name="connsiteY55" fmla="*/ 247673 h 3303982"/>
                <a:gd name="connsiteX56" fmla="*/ 836066 w 1716176"/>
                <a:gd name="connsiteY56" fmla="*/ 234338 h 3303982"/>
                <a:gd name="connsiteX57" fmla="*/ 851306 w 1716176"/>
                <a:gd name="connsiteY57" fmla="*/ 211478 h 3303982"/>
                <a:gd name="connsiteX58" fmla="*/ 874166 w 1716176"/>
                <a:gd name="connsiteY58" fmla="*/ 203858 h 3303982"/>
                <a:gd name="connsiteX59" fmla="*/ 927506 w 1716176"/>
                <a:gd name="connsiteY59" fmla="*/ 165758 h 3303982"/>
                <a:gd name="connsiteX60" fmla="*/ 950366 w 1716176"/>
                <a:gd name="connsiteY60" fmla="*/ 158138 h 3303982"/>
                <a:gd name="connsiteX61" fmla="*/ 975131 w 1716176"/>
                <a:gd name="connsiteY61" fmla="*/ 125753 h 3303982"/>
                <a:gd name="connsiteX62" fmla="*/ 1011326 w 1716176"/>
                <a:gd name="connsiteY62" fmla="*/ 104798 h 3303982"/>
                <a:gd name="connsiteX63" fmla="*/ 1034186 w 1716176"/>
                <a:gd name="connsiteY63" fmla="*/ 89558 h 3303982"/>
                <a:gd name="connsiteX64" fmla="*/ 1057046 w 1716176"/>
                <a:gd name="connsiteY64" fmla="*/ 81938 h 3303982"/>
                <a:gd name="connsiteX65" fmla="*/ 1079906 w 1716176"/>
                <a:gd name="connsiteY65" fmla="*/ 66698 h 3303982"/>
                <a:gd name="connsiteX66" fmla="*/ 1110386 w 1716176"/>
                <a:gd name="connsiteY66" fmla="*/ 41933 h 3303982"/>
                <a:gd name="connsiteX67" fmla="*/ 1154201 w 1716176"/>
                <a:gd name="connsiteY67" fmla="*/ 22883 h 3303982"/>
                <a:gd name="connsiteX68" fmla="*/ 1194206 w 1716176"/>
                <a:gd name="connsiteY68" fmla="*/ 15263 h 3303982"/>
                <a:gd name="connsiteX69" fmla="*/ 1241831 w 1716176"/>
                <a:gd name="connsiteY69" fmla="*/ 5738 h 3303982"/>
                <a:gd name="connsiteX70" fmla="*/ 1297076 w 1716176"/>
                <a:gd name="connsiteY70" fmla="*/ 23 h 3303982"/>
                <a:gd name="connsiteX71" fmla="*/ 1367561 w 1716176"/>
                <a:gd name="connsiteY71" fmla="*/ 3833 h 3303982"/>
                <a:gd name="connsiteX72" fmla="*/ 1409471 w 1716176"/>
                <a:gd name="connsiteY72" fmla="*/ 5738 h 3303982"/>
                <a:gd name="connsiteX73" fmla="*/ 1447571 w 1716176"/>
                <a:gd name="connsiteY73" fmla="*/ 15263 h 3303982"/>
                <a:gd name="connsiteX74" fmla="*/ 1493291 w 1716176"/>
                <a:gd name="connsiteY74" fmla="*/ 40028 h 3303982"/>
                <a:gd name="connsiteX75" fmla="*/ 1539011 w 1716176"/>
                <a:gd name="connsiteY75" fmla="*/ 72413 h 3303982"/>
                <a:gd name="connsiteX76" fmla="*/ 1565681 w 1716176"/>
                <a:gd name="connsiteY76" fmla="*/ 95273 h 3303982"/>
                <a:gd name="connsiteX77" fmla="*/ 1607591 w 1716176"/>
                <a:gd name="connsiteY77" fmla="*/ 129563 h 3303982"/>
                <a:gd name="connsiteX78" fmla="*/ 1641881 w 1716176"/>
                <a:gd name="connsiteY78" fmla="*/ 161948 h 3303982"/>
                <a:gd name="connsiteX79" fmla="*/ 1653311 w 1716176"/>
                <a:gd name="connsiteY79" fmla="*/ 213383 h 3303982"/>
                <a:gd name="connsiteX80" fmla="*/ 1643786 w 1716176"/>
                <a:gd name="connsiteY80" fmla="*/ 270533 h 3303982"/>
                <a:gd name="connsiteX81" fmla="*/ 1657121 w 1716176"/>
                <a:gd name="connsiteY81" fmla="*/ 304823 h 3303982"/>
                <a:gd name="connsiteX82" fmla="*/ 1683791 w 1716176"/>
                <a:gd name="connsiteY82" fmla="*/ 331493 h 3303982"/>
                <a:gd name="connsiteX83" fmla="*/ 1693316 w 1716176"/>
                <a:gd name="connsiteY83" fmla="*/ 363878 h 3303982"/>
                <a:gd name="connsiteX84" fmla="*/ 1712366 w 1716176"/>
                <a:gd name="connsiteY84" fmla="*/ 394358 h 3303982"/>
                <a:gd name="connsiteX85" fmla="*/ 1716176 w 1716176"/>
                <a:gd name="connsiteY85" fmla="*/ 430553 h 3303982"/>
                <a:gd name="connsiteX86" fmla="*/ 1706651 w 1716176"/>
                <a:gd name="connsiteY86" fmla="*/ 480083 h 3303982"/>
                <a:gd name="connsiteX87" fmla="*/ 1689506 w 1716176"/>
                <a:gd name="connsiteY87" fmla="*/ 531518 h 3303982"/>
                <a:gd name="connsiteX88" fmla="*/ 1678076 w 1716176"/>
                <a:gd name="connsiteY88" fmla="*/ 584858 h 3303982"/>
                <a:gd name="connsiteX89" fmla="*/ 1666646 w 1716176"/>
                <a:gd name="connsiteY89" fmla="*/ 630578 h 3303982"/>
                <a:gd name="connsiteX90" fmla="*/ 1659026 w 1716176"/>
                <a:gd name="connsiteY90" fmla="*/ 653438 h 3303982"/>
                <a:gd name="connsiteX91" fmla="*/ 1653311 w 1716176"/>
                <a:gd name="connsiteY91" fmla="*/ 683918 h 3303982"/>
                <a:gd name="connsiteX92" fmla="*/ 1626641 w 1716176"/>
                <a:gd name="connsiteY92" fmla="*/ 742973 h 3303982"/>
                <a:gd name="connsiteX93" fmla="*/ 1558061 w 1716176"/>
                <a:gd name="connsiteY93" fmla="*/ 765833 h 3303982"/>
                <a:gd name="connsiteX94" fmla="*/ 1468526 w 1716176"/>
                <a:gd name="connsiteY94" fmla="*/ 760118 h 3303982"/>
                <a:gd name="connsiteX95" fmla="*/ 1392326 w 1716176"/>
                <a:gd name="connsiteY95" fmla="*/ 744878 h 3303982"/>
                <a:gd name="connsiteX96" fmla="*/ 1325651 w 1716176"/>
                <a:gd name="connsiteY96" fmla="*/ 733448 h 3303982"/>
                <a:gd name="connsiteX97" fmla="*/ 1238021 w 1716176"/>
                <a:gd name="connsiteY97" fmla="*/ 741068 h 3303982"/>
                <a:gd name="connsiteX98" fmla="*/ 1211351 w 1716176"/>
                <a:gd name="connsiteY98" fmla="*/ 760118 h 3303982"/>
                <a:gd name="connsiteX99" fmla="*/ 1192301 w 1716176"/>
                <a:gd name="connsiteY99" fmla="*/ 782978 h 3303982"/>
                <a:gd name="connsiteX100" fmla="*/ 1158011 w 1716176"/>
                <a:gd name="connsiteY100" fmla="*/ 809648 h 3303982"/>
                <a:gd name="connsiteX101" fmla="*/ 1123721 w 1716176"/>
                <a:gd name="connsiteY101" fmla="*/ 842033 h 3303982"/>
                <a:gd name="connsiteX102" fmla="*/ 1102766 w 1716176"/>
                <a:gd name="connsiteY102" fmla="*/ 859178 h 3303982"/>
                <a:gd name="connsiteX103" fmla="*/ 1074191 w 1716176"/>
                <a:gd name="connsiteY103" fmla="*/ 885848 h 3303982"/>
                <a:gd name="connsiteX104" fmla="*/ 1049426 w 1716176"/>
                <a:gd name="connsiteY104" fmla="*/ 920138 h 3303982"/>
                <a:gd name="connsiteX105" fmla="*/ 1024661 w 1716176"/>
                <a:gd name="connsiteY105" fmla="*/ 954428 h 3303982"/>
                <a:gd name="connsiteX106" fmla="*/ 1005611 w 1716176"/>
                <a:gd name="connsiteY106" fmla="*/ 996338 h 3303982"/>
                <a:gd name="connsiteX107" fmla="*/ 984656 w 1716176"/>
                <a:gd name="connsiteY107" fmla="*/ 1024913 h 3303982"/>
                <a:gd name="connsiteX108" fmla="*/ 965606 w 1716176"/>
                <a:gd name="connsiteY108" fmla="*/ 1064918 h 3303982"/>
                <a:gd name="connsiteX109" fmla="*/ 940841 w 1716176"/>
                <a:gd name="connsiteY109" fmla="*/ 1112543 h 3303982"/>
                <a:gd name="connsiteX110" fmla="*/ 927506 w 1716176"/>
                <a:gd name="connsiteY110" fmla="*/ 1144928 h 3303982"/>
                <a:gd name="connsiteX111" fmla="*/ 912266 w 1716176"/>
                <a:gd name="connsiteY111" fmla="*/ 1179218 h 3303982"/>
                <a:gd name="connsiteX112" fmla="*/ 919886 w 1716176"/>
                <a:gd name="connsiteY112" fmla="*/ 1209698 h 3303982"/>
                <a:gd name="connsiteX113" fmla="*/ 965606 w 1716176"/>
                <a:gd name="connsiteY113" fmla="*/ 1238273 h 3303982"/>
                <a:gd name="connsiteX114" fmla="*/ 1007516 w 1716176"/>
                <a:gd name="connsiteY114" fmla="*/ 1283993 h 3303982"/>
                <a:gd name="connsiteX115" fmla="*/ 975131 w 1716176"/>
                <a:gd name="connsiteY115" fmla="*/ 1365908 h 3303982"/>
                <a:gd name="connsiteX116" fmla="*/ 942746 w 1716176"/>
                <a:gd name="connsiteY116" fmla="*/ 1424963 h 3303982"/>
                <a:gd name="connsiteX117" fmla="*/ 908456 w 1716176"/>
                <a:gd name="connsiteY117" fmla="*/ 1468778 h 3303982"/>
                <a:gd name="connsiteX118" fmla="*/ 866546 w 1716176"/>
                <a:gd name="connsiteY118" fmla="*/ 1487828 h 3303982"/>
                <a:gd name="connsiteX119" fmla="*/ 841781 w 1716176"/>
                <a:gd name="connsiteY119" fmla="*/ 1541168 h 3303982"/>
                <a:gd name="connsiteX120" fmla="*/ 834161 w 1716176"/>
                <a:gd name="connsiteY120" fmla="*/ 1590698 h 3303982"/>
                <a:gd name="connsiteX121" fmla="*/ 824636 w 1716176"/>
                <a:gd name="connsiteY121" fmla="*/ 1668803 h 3303982"/>
                <a:gd name="connsiteX122" fmla="*/ 811301 w 1716176"/>
                <a:gd name="connsiteY122" fmla="*/ 1748813 h 3303982"/>
                <a:gd name="connsiteX123" fmla="*/ 801776 w 1716176"/>
                <a:gd name="connsiteY123" fmla="*/ 1832633 h 3303982"/>
                <a:gd name="connsiteX124" fmla="*/ 796061 w 1716176"/>
                <a:gd name="connsiteY124" fmla="*/ 1906928 h 3303982"/>
                <a:gd name="connsiteX125" fmla="*/ 786536 w 1716176"/>
                <a:gd name="connsiteY125" fmla="*/ 2007893 h 3303982"/>
                <a:gd name="connsiteX126" fmla="*/ 786536 w 1716176"/>
                <a:gd name="connsiteY126" fmla="*/ 2120288 h 3303982"/>
                <a:gd name="connsiteX127" fmla="*/ 790346 w 1716176"/>
                <a:gd name="connsiteY127" fmla="*/ 2207918 h 3303982"/>
                <a:gd name="connsiteX128" fmla="*/ 813206 w 1716176"/>
                <a:gd name="connsiteY128" fmla="*/ 2547008 h 3303982"/>
                <a:gd name="connsiteX129" fmla="*/ 826541 w 1716176"/>
                <a:gd name="connsiteY129" fmla="*/ 2804183 h 3303982"/>
                <a:gd name="connsiteX130" fmla="*/ 826541 w 1716176"/>
                <a:gd name="connsiteY130" fmla="*/ 3061358 h 3303982"/>
                <a:gd name="connsiteX131" fmla="*/ 820826 w 1716176"/>
                <a:gd name="connsiteY131" fmla="*/ 3282338 h 3303982"/>
                <a:gd name="connsiteX132" fmla="*/ 660806 w 1716176"/>
                <a:gd name="connsiteY132" fmla="*/ 3295673 h 3303982"/>
                <a:gd name="connsiteX133" fmla="*/ 436016 w 1716176"/>
                <a:gd name="connsiteY133" fmla="*/ 3291863 h 3303982"/>
                <a:gd name="connsiteX134" fmla="*/ 306476 w 1716176"/>
                <a:gd name="connsiteY134" fmla="*/ 3286148 h 3303982"/>
                <a:gd name="connsiteX0" fmla="*/ 306476 w 1716176"/>
                <a:gd name="connsiteY0" fmla="*/ 3286148 h 3303982"/>
                <a:gd name="connsiteX1" fmla="*/ 289331 w 1716176"/>
                <a:gd name="connsiteY1" fmla="*/ 3227093 h 3303982"/>
                <a:gd name="connsiteX2" fmla="*/ 289331 w 1716176"/>
                <a:gd name="connsiteY2" fmla="*/ 3181373 h 3303982"/>
                <a:gd name="connsiteX3" fmla="*/ 289331 w 1716176"/>
                <a:gd name="connsiteY3" fmla="*/ 3101363 h 3303982"/>
                <a:gd name="connsiteX4" fmla="*/ 287426 w 1716176"/>
                <a:gd name="connsiteY4" fmla="*/ 3061358 h 3303982"/>
                <a:gd name="connsiteX5" fmla="*/ 275996 w 1716176"/>
                <a:gd name="connsiteY5" fmla="*/ 2952773 h 3303982"/>
                <a:gd name="connsiteX6" fmla="*/ 260756 w 1716176"/>
                <a:gd name="connsiteY6" fmla="*/ 2834663 h 3303982"/>
                <a:gd name="connsiteX7" fmla="*/ 251231 w 1716176"/>
                <a:gd name="connsiteY7" fmla="*/ 2767988 h 3303982"/>
                <a:gd name="connsiteX8" fmla="*/ 232181 w 1716176"/>
                <a:gd name="connsiteY8" fmla="*/ 2566058 h 3303982"/>
                <a:gd name="connsiteX9" fmla="*/ 222656 w 1716176"/>
                <a:gd name="connsiteY9" fmla="*/ 2453663 h 3303982"/>
                <a:gd name="connsiteX10" fmla="*/ 205511 w 1716176"/>
                <a:gd name="connsiteY10" fmla="*/ 2249828 h 3303982"/>
                <a:gd name="connsiteX11" fmla="*/ 186461 w 1716176"/>
                <a:gd name="connsiteY11" fmla="*/ 2063138 h 3303982"/>
                <a:gd name="connsiteX12" fmla="*/ 176936 w 1716176"/>
                <a:gd name="connsiteY12" fmla="*/ 1849778 h 3303982"/>
                <a:gd name="connsiteX13" fmla="*/ 190271 w 1716176"/>
                <a:gd name="connsiteY13" fmla="*/ 1181123 h 3303982"/>
                <a:gd name="connsiteX14" fmla="*/ 184556 w 1716176"/>
                <a:gd name="connsiteY14" fmla="*/ 1127783 h 3303982"/>
                <a:gd name="connsiteX15" fmla="*/ 176936 w 1716176"/>
                <a:gd name="connsiteY15" fmla="*/ 1080158 h 3303982"/>
                <a:gd name="connsiteX16" fmla="*/ 150266 w 1716176"/>
                <a:gd name="connsiteY16" fmla="*/ 1040153 h 3303982"/>
                <a:gd name="connsiteX17" fmla="*/ 112166 w 1716176"/>
                <a:gd name="connsiteY17" fmla="*/ 996338 h 3303982"/>
                <a:gd name="connsiteX18" fmla="*/ 85496 w 1716176"/>
                <a:gd name="connsiteY18" fmla="*/ 967763 h 3303982"/>
                <a:gd name="connsiteX19" fmla="*/ 45491 w 1716176"/>
                <a:gd name="connsiteY19" fmla="*/ 920138 h 3303982"/>
                <a:gd name="connsiteX20" fmla="*/ 28346 w 1716176"/>
                <a:gd name="connsiteY20" fmla="*/ 882038 h 3303982"/>
                <a:gd name="connsiteX21" fmla="*/ 1676 w 1716176"/>
                <a:gd name="connsiteY21" fmla="*/ 832508 h 3303982"/>
                <a:gd name="connsiteX22" fmla="*/ 1676 w 1716176"/>
                <a:gd name="connsiteY22" fmla="*/ 769643 h 3303982"/>
                <a:gd name="connsiteX23" fmla="*/ 13106 w 1716176"/>
                <a:gd name="connsiteY23" fmla="*/ 714398 h 3303982"/>
                <a:gd name="connsiteX24" fmla="*/ 35966 w 1716176"/>
                <a:gd name="connsiteY24" fmla="*/ 678203 h 3303982"/>
                <a:gd name="connsiteX25" fmla="*/ 51206 w 1716176"/>
                <a:gd name="connsiteY25" fmla="*/ 645818 h 3303982"/>
                <a:gd name="connsiteX26" fmla="*/ 64541 w 1716176"/>
                <a:gd name="connsiteY26" fmla="*/ 567713 h 3303982"/>
                <a:gd name="connsiteX27" fmla="*/ 74066 w 1716176"/>
                <a:gd name="connsiteY27" fmla="*/ 531518 h 3303982"/>
                <a:gd name="connsiteX28" fmla="*/ 89306 w 1716176"/>
                <a:gd name="connsiteY28" fmla="*/ 508658 h 3303982"/>
                <a:gd name="connsiteX29" fmla="*/ 108356 w 1716176"/>
                <a:gd name="connsiteY29" fmla="*/ 478178 h 3303982"/>
                <a:gd name="connsiteX30" fmla="*/ 144551 w 1716176"/>
                <a:gd name="connsiteY30" fmla="*/ 462938 h 3303982"/>
                <a:gd name="connsiteX31" fmla="*/ 163601 w 1716176"/>
                <a:gd name="connsiteY31" fmla="*/ 421028 h 3303982"/>
                <a:gd name="connsiteX32" fmla="*/ 173126 w 1716176"/>
                <a:gd name="connsiteY32" fmla="*/ 348638 h 3303982"/>
                <a:gd name="connsiteX33" fmla="*/ 211226 w 1716176"/>
                <a:gd name="connsiteY33" fmla="*/ 333398 h 3303982"/>
                <a:gd name="connsiteX34" fmla="*/ 241706 w 1716176"/>
                <a:gd name="connsiteY34" fmla="*/ 325778 h 3303982"/>
                <a:gd name="connsiteX35" fmla="*/ 264566 w 1716176"/>
                <a:gd name="connsiteY35" fmla="*/ 318158 h 3303982"/>
                <a:gd name="connsiteX36" fmla="*/ 295046 w 1716176"/>
                <a:gd name="connsiteY36" fmla="*/ 302918 h 3303982"/>
                <a:gd name="connsiteX37" fmla="*/ 333146 w 1716176"/>
                <a:gd name="connsiteY37" fmla="*/ 287678 h 3303982"/>
                <a:gd name="connsiteX38" fmla="*/ 356006 w 1716176"/>
                <a:gd name="connsiteY38" fmla="*/ 280058 h 3303982"/>
                <a:gd name="connsiteX39" fmla="*/ 378866 w 1716176"/>
                <a:gd name="connsiteY39" fmla="*/ 272438 h 3303982"/>
                <a:gd name="connsiteX40" fmla="*/ 411251 w 1716176"/>
                <a:gd name="connsiteY40" fmla="*/ 264818 h 3303982"/>
                <a:gd name="connsiteX41" fmla="*/ 455066 w 1716176"/>
                <a:gd name="connsiteY41" fmla="*/ 251483 h 3303982"/>
                <a:gd name="connsiteX42" fmla="*/ 542696 w 1716176"/>
                <a:gd name="connsiteY42" fmla="*/ 257198 h 3303982"/>
                <a:gd name="connsiteX43" fmla="*/ 561746 w 1716176"/>
                <a:gd name="connsiteY43" fmla="*/ 302918 h 3303982"/>
                <a:gd name="connsiteX44" fmla="*/ 552221 w 1716176"/>
                <a:gd name="connsiteY44" fmla="*/ 358163 h 3303982"/>
                <a:gd name="connsiteX45" fmla="*/ 546506 w 1716176"/>
                <a:gd name="connsiteY45" fmla="*/ 396263 h 3303982"/>
                <a:gd name="connsiteX46" fmla="*/ 575081 w 1716176"/>
                <a:gd name="connsiteY46" fmla="*/ 457223 h 3303982"/>
                <a:gd name="connsiteX47" fmla="*/ 698906 w 1716176"/>
                <a:gd name="connsiteY47" fmla="*/ 424838 h 3303982"/>
                <a:gd name="connsiteX48" fmla="*/ 754151 w 1716176"/>
                <a:gd name="connsiteY48" fmla="*/ 409598 h 3303982"/>
                <a:gd name="connsiteX49" fmla="*/ 801776 w 1716176"/>
                <a:gd name="connsiteY49" fmla="*/ 381023 h 3303982"/>
                <a:gd name="connsiteX50" fmla="*/ 775106 w 1716176"/>
                <a:gd name="connsiteY50" fmla="*/ 396263 h 3303982"/>
                <a:gd name="connsiteX51" fmla="*/ 828446 w 1716176"/>
                <a:gd name="connsiteY51" fmla="*/ 363878 h 3303982"/>
                <a:gd name="connsiteX52" fmla="*/ 851306 w 1716176"/>
                <a:gd name="connsiteY52" fmla="*/ 335303 h 3303982"/>
                <a:gd name="connsiteX53" fmla="*/ 845591 w 1716176"/>
                <a:gd name="connsiteY53" fmla="*/ 278153 h 3303982"/>
                <a:gd name="connsiteX54" fmla="*/ 832256 w 1716176"/>
                <a:gd name="connsiteY54" fmla="*/ 247673 h 3303982"/>
                <a:gd name="connsiteX55" fmla="*/ 836066 w 1716176"/>
                <a:gd name="connsiteY55" fmla="*/ 234338 h 3303982"/>
                <a:gd name="connsiteX56" fmla="*/ 851306 w 1716176"/>
                <a:gd name="connsiteY56" fmla="*/ 211478 h 3303982"/>
                <a:gd name="connsiteX57" fmla="*/ 874166 w 1716176"/>
                <a:gd name="connsiteY57" fmla="*/ 203858 h 3303982"/>
                <a:gd name="connsiteX58" fmla="*/ 927506 w 1716176"/>
                <a:gd name="connsiteY58" fmla="*/ 165758 h 3303982"/>
                <a:gd name="connsiteX59" fmla="*/ 950366 w 1716176"/>
                <a:gd name="connsiteY59" fmla="*/ 158138 h 3303982"/>
                <a:gd name="connsiteX60" fmla="*/ 975131 w 1716176"/>
                <a:gd name="connsiteY60" fmla="*/ 125753 h 3303982"/>
                <a:gd name="connsiteX61" fmla="*/ 1011326 w 1716176"/>
                <a:gd name="connsiteY61" fmla="*/ 104798 h 3303982"/>
                <a:gd name="connsiteX62" fmla="*/ 1034186 w 1716176"/>
                <a:gd name="connsiteY62" fmla="*/ 89558 h 3303982"/>
                <a:gd name="connsiteX63" fmla="*/ 1057046 w 1716176"/>
                <a:gd name="connsiteY63" fmla="*/ 81938 h 3303982"/>
                <a:gd name="connsiteX64" fmla="*/ 1079906 w 1716176"/>
                <a:gd name="connsiteY64" fmla="*/ 66698 h 3303982"/>
                <a:gd name="connsiteX65" fmla="*/ 1110386 w 1716176"/>
                <a:gd name="connsiteY65" fmla="*/ 41933 h 3303982"/>
                <a:gd name="connsiteX66" fmla="*/ 1154201 w 1716176"/>
                <a:gd name="connsiteY66" fmla="*/ 22883 h 3303982"/>
                <a:gd name="connsiteX67" fmla="*/ 1194206 w 1716176"/>
                <a:gd name="connsiteY67" fmla="*/ 15263 h 3303982"/>
                <a:gd name="connsiteX68" fmla="*/ 1241831 w 1716176"/>
                <a:gd name="connsiteY68" fmla="*/ 5738 h 3303982"/>
                <a:gd name="connsiteX69" fmla="*/ 1297076 w 1716176"/>
                <a:gd name="connsiteY69" fmla="*/ 23 h 3303982"/>
                <a:gd name="connsiteX70" fmla="*/ 1367561 w 1716176"/>
                <a:gd name="connsiteY70" fmla="*/ 3833 h 3303982"/>
                <a:gd name="connsiteX71" fmla="*/ 1409471 w 1716176"/>
                <a:gd name="connsiteY71" fmla="*/ 5738 h 3303982"/>
                <a:gd name="connsiteX72" fmla="*/ 1447571 w 1716176"/>
                <a:gd name="connsiteY72" fmla="*/ 15263 h 3303982"/>
                <a:gd name="connsiteX73" fmla="*/ 1493291 w 1716176"/>
                <a:gd name="connsiteY73" fmla="*/ 40028 h 3303982"/>
                <a:gd name="connsiteX74" fmla="*/ 1539011 w 1716176"/>
                <a:gd name="connsiteY74" fmla="*/ 72413 h 3303982"/>
                <a:gd name="connsiteX75" fmla="*/ 1565681 w 1716176"/>
                <a:gd name="connsiteY75" fmla="*/ 95273 h 3303982"/>
                <a:gd name="connsiteX76" fmla="*/ 1607591 w 1716176"/>
                <a:gd name="connsiteY76" fmla="*/ 129563 h 3303982"/>
                <a:gd name="connsiteX77" fmla="*/ 1641881 w 1716176"/>
                <a:gd name="connsiteY77" fmla="*/ 161948 h 3303982"/>
                <a:gd name="connsiteX78" fmla="*/ 1653311 w 1716176"/>
                <a:gd name="connsiteY78" fmla="*/ 213383 h 3303982"/>
                <a:gd name="connsiteX79" fmla="*/ 1643786 w 1716176"/>
                <a:gd name="connsiteY79" fmla="*/ 270533 h 3303982"/>
                <a:gd name="connsiteX80" fmla="*/ 1657121 w 1716176"/>
                <a:gd name="connsiteY80" fmla="*/ 304823 h 3303982"/>
                <a:gd name="connsiteX81" fmla="*/ 1683791 w 1716176"/>
                <a:gd name="connsiteY81" fmla="*/ 331493 h 3303982"/>
                <a:gd name="connsiteX82" fmla="*/ 1693316 w 1716176"/>
                <a:gd name="connsiteY82" fmla="*/ 363878 h 3303982"/>
                <a:gd name="connsiteX83" fmla="*/ 1712366 w 1716176"/>
                <a:gd name="connsiteY83" fmla="*/ 394358 h 3303982"/>
                <a:gd name="connsiteX84" fmla="*/ 1716176 w 1716176"/>
                <a:gd name="connsiteY84" fmla="*/ 430553 h 3303982"/>
                <a:gd name="connsiteX85" fmla="*/ 1706651 w 1716176"/>
                <a:gd name="connsiteY85" fmla="*/ 480083 h 3303982"/>
                <a:gd name="connsiteX86" fmla="*/ 1689506 w 1716176"/>
                <a:gd name="connsiteY86" fmla="*/ 531518 h 3303982"/>
                <a:gd name="connsiteX87" fmla="*/ 1678076 w 1716176"/>
                <a:gd name="connsiteY87" fmla="*/ 584858 h 3303982"/>
                <a:gd name="connsiteX88" fmla="*/ 1666646 w 1716176"/>
                <a:gd name="connsiteY88" fmla="*/ 630578 h 3303982"/>
                <a:gd name="connsiteX89" fmla="*/ 1659026 w 1716176"/>
                <a:gd name="connsiteY89" fmla="*/ 653438 h 3303982"/>
                <a:gd name="connsiteX90" fmla="*/ 1653311 w 1716176"/>
                <a:gd name="connsiteY90" fmla="*/ 683918 h 3303982"/>
                <a:gd name="connsiteX91" fmla="*/ 1626641 w 1716176"/>
                <a:gd name="connsiteY91" fmla="*/ 742973 h 3303982"/>
                <a:gd name="connsiteX92" fmla="*/ 1558061 w 1716176"/>
                <a:gd name="connsiteY92" fmla="*/ 765833 h 3303982"/>
                <a:gd name="connsiteX93" fmla="*/ 1468526 w 1716176"/>
                <a:gd name="connsiteY93" fmla="*/ 760118 h 3303982"/>
                <a:gd name="connsiteX94" fmla="*/ 1392326 w 1716176"/>
                <a:gd name="connsiteY94" fmla="*/ 744878 h 3303982"/>
                <a:gd name="connsiteX95" fmla="*/ 1325651 w 1716176"/>
                <a:gd name="connsiteY95" fmla="*/ 733448 h 3303982"/>
                <a:gd name="connsiteX96" fmla="*/ 1238021 w 1716176"/>
                <a:gd name="connsiteY96" fmla="*/ 741068 h 3303982"/>
                <a:gd name="connsiteX97" fmla="*/ 1211351 w 1716176"/>
                <a:gd name="connsiteY97" fmla="*/ 760118 h 3303982"/>
                <a:gd name="connsiteX98" fmla="*/ 1192301 w 1716176"/>
                <a:gd name="connsiteY98" fmla="*/ 782978 h 3303982"/>
                <a:gd name="connsiteX99" fmla="*/ 1158011 w 1716176"/>
                <a:gd name="connsiteY99" fmla="*/ 809648 h 3303982"/>
                <a:gd name="connsiteX100" fmla="*/ 1123721 w 1716176"/>
                <a:gd name="connsiteY100" fmla="*/ 842033 h 3303982"/>
                <a:gd name="connsiteX101" fmla="*/ 1102766 w 1716176"/>
                <a:gd name="connsiteY101" fmla="*/ 859178 h 3303982"/>
                <a:gd name="connsiteX102" fmla="*/ 1074191 w 1716176"/>
                <a:gd name="connsiteY102" fmla="*/ 885848 h 3303982"/>
                <a:gd name="connsiteX103" fmla="*/ 1049426 w 1716176"/>
                <a:gd name="connsiteY103" fmla="*/ 920138 h 3303982"/>
                <a:gd name="connsiteX104" fmla="*/ 1024661 w 1716176"/>
                <a:gd name="connsiteY104" fmla="*/ 954428 h 3303982"/>
                <a:gd name="connsiteX105" fmla="*/ 1005611 w 1716176"/>
                <a:gd name="connsiteY105" fmla="*/ 996338 h 3303982"/>
                <a:gd name="connsiteX106" fmla="*/ 984656 w 1716176"/>
                <a:gd name="connsiteY106" fmla="*/ 1024913 h 3303982"/>
                <a:gd name="connsiteX107" fmla="*/ 965606 w 1716176"/>
                <a:gd name="connsiteY107" fmla="*/ 1064918 h 3303982"/>
                <a:gd name="connsiteX108" fmla="*/ 940841 w 1716176"/>
                <a:gd name="connsiteY108" fmla="*/ 1112543 h 3303982"/>
                <a:gd name="connsiteX109" fmla="*/ 927506 w 1716176"/>
                <a:gd name="connsiteY109" fmla="*/ 1144928 h 3303982"/>
                <a:gd name="connsiteX110" fmla="*/ 912266 w 1716176"/>
                <a:gd name="connsiteY110" fmla="*/ 1179218 h 3303982"/>
                <a:gd name="connsiteX111" fmla="*/ 919886 w 1716176"/>
                <a:gd name="connsiteY111" fmla="*/ 1209698 h 3303982"/>
                <a:gd name="connsiteX112" fmla="*/ 965606 w 1716176"/>
                <a:gd name="connsiteY112" fmla="*/ 1238273 h 3303982"/>
                <a:gd name="connsiteX113" fmla="*/ 1007516 w 1716176"/>
                <a:gd name="connsiteY113" fmla="*/ 1283993 h 3303982"/>
                <a:gd name="connsiteX114" fmla="*/ 975131 w 1716176"/>
                <a:gd name="connsiteY114" fmla="*/ 1365908 h 3303982"/>
                <a:gd name="connsiteX115" fmla="*/ 942746 w 1716176"/>
                <a:gd name="connsiteY115" fmla="*/ 1424963 h 3303982"/>
                <a:gd name="connsiteX116" fmla="*/ 908456 w 1716176"/>
                <a:gd name="connsiteY116" fmla="*/ 1468778 h 3303982"/>
                <a:gd name="connsiteX117" fmla="*/ 866546 w 1716176"/>
                <a:gd name="connsiteY117" fmla="*/ 1487828 h 3303982"/>
                <a:gd name="connsiteX118" fmla="*/ 841781 w 1716176"/>
                <a:gd name="connsiteY118" fmla="*/ 1541168 h 3303982"/>
                <a:gd name="connsiteX119" fmla="*/ 834161 w 1716176"/>
                <a:gd name="connsiteY119" fmla="*/ 1590698 h 3303982"/>
                <a:gd name="connsiteX120" fmla="*/ 824636 w 1716176"/>
                <a:gd name="connsiteY120" fmla="*/ 1668803 h 3303982"/>
                <a:gd name="connsiteX121" fmla="*/ 811301 w 1716176"/>
                <a:gd name="connsiteY121" fmla="*/ 1748813 h 3303982"/>
                <a:gd name="connsiteX122" fmla="*/ 801776 w 1716176"/>
                <a:gd name="connsiteY122" fmla="*/ 1832633 h 3303982"/>
                <a:gd name="connsiteX123" fmla="*/ 796061 w 1716176"/>
                <a:gd name="connsiteY123" fmla="*/ 1906928 h 3303982"/>
                <a:gd name="connsiteX124" fmla="*/ 786536 w 1716176"/>
                <a:gd name="connsiteY124" fmla="*/ 2007893 h 3303982"/>
                <a:gd name="connsiteX125" fmla="*/ 786536 w 1716176"/>
                <a:gd name="connsiteY125" fmla="*/ 2120288 h 3303982"/>
                <a:gd name="connsiteX126" fmla="*/ 790346 w 1716176"/>
                <a:gd name="connsiteY126" fmla="*/ 2207918 h 3303982"/>
                <a:gd name="connsiteX127" fmla="*/ 813206 w 1716176"/>
                <a:gd name="connsiteY127" fmla="*/ 2547008 h 3303982"/>
                <a:gd name="connsiteX128" fmla="*/ 826541 w 1716176"/>
                <a:gd name="connsiteY128" fmla="*/ 2804183 h 3303982"/>
                <a:gd name="connsiteX129" fmla="*/ 826541 w 1716176"/>
                <a:gd name="connsiteY129" fmla="*/ 3061358 h 3303982"/>
                <a:gd name="connsiteX130" fmla="*/ 820826 w 1716176"/>
                <a:gd name="connsiteY130" fmla="*/ 3282338 h 3303982"/>
                <a:gd name="connsiteX131" fmla="*/ 660806 w 1716176"/>
                <a:gd name="connsiteY131" fmla="*/ 3295673 h 3303982"/>
                <a:gd name="connsiteX132" fmla="*/ 436016 w 1716176"/>
                <a:gd name="connsiteY132" fmla="*/ 3291863 h 3303982"/>
                <a:gd name="connsiteX133" fmla="*/ 306476 w 1716176"/>
                <a:gd name="connsiteY133" fmla="*/ 3286148 h 3303982"/>
                <a:gd name="connsiteX0" fmla="*/ 306476 w 1716176"/>
                <a:gd name="connsiteY0" fmla="*/ 3286148 h 3303982"/>
                <a:gd name="connsiteX1" fmla="*/ 289331 w 1716176"/>
                <a:gd name="connsiteY1" fmla="*/ 3227093 h 3303982"/>
                <a:gd name="connsiteX2" fmla="*/ 289331 w 1716176"/>
                <a:gd name="connsiteY2" fmla="*/ 3181373 h 3303982"/>
                <a:gd name="connsiteX3" fmla="*/ 289331 w 1716176"/>
                <a:gd name="connsiteY3" fmla="*/ 3101363 h 3303982"/>
                <a:gd name="connsiteX4" fmla="*/ 287426 w 1716176"/>
                <a:gd name="connsiteY4" fmla="*/ 3061358 h 3303982"/>
                <a:gd name="connsiteX5" fmla="*/ 275996 w 1716176"/>
                <a:gd name="connsiteY5" fmla="*/ 2952773 h 3303982"/>
                <a:gd name="connsiteX6" fmla="*/ 251231 w 1716176"/>
                <a:gd name="connsiteY6" fmla="*/ 2767988 h 3303982"/>
                <a:gd name="connsiteX7" fmla="*/ 232181 w 1716176"/>
                <a:gd name="connsiteY7" fmla="*/ 2566058 h 3303982"/>
                <a:gd name="connsiteX8" fmla="*/ 222656 w 1716176"/>
                <a:gd name="connsiteY8" fmla="*/ 2453663 h 3303982"/>
                <a:gd name="connsiteX9" fmla="*/ 205511 w 1716176"/>
                <a:gd name="connsiteY9" fmla="*/ 2249828 h 3303982"/>
                <a:gd name="connsiteX10" fmla="*/ 186461 w 1716176"/>
                <a:gd name="connsiteY10" fmla="*/ 2063138 h 3303982"/>
                <a:gd name="connsiteX11" fmla="*/ 176936 w 1716176"/>
                <a:gd name="connsiteY11" fmla="*/ 1849778 h 3303982"/>
                <a:gd name="connsiteX12" fmla="*/ 190271 w 1716176"/>
                <a:gd name="connsiteY12" fmla="*/ 1181123 h 3303982"/>
                <a:gd name="connsiteX13" fmla="*/ 184556 w 1716176"/>
                <a:gd name="connsiteY13" fmla="*/ 1127783 h 3303982"/>
                <a:gd name="connsiteX14" fmla="*/ 176936 w 1716176"/>
                <a:gd name="connsiteY14" fmla="*/ 1080158 h 3303982"/>
                <a:gd name="connsiteX15" fmla="*/ 150266 w 1716176"/>
                <a:gd name="connsiteY15" fmla="*/ 1040153 h 3303982"/>
                <a:gd name="connsiteX16" fmla="*/ 112166 w 1716176"/>
                <a:gd name="connsiteY16" fmla="*/ 996338 h 3303982"/>
                <a:gd name="connsiteX17" fmla="*/ 85496 w 1716176"/>
                <a:gd name="connsiteY17" fmla="*/ 967763 h 3303982"/>
                <a:gd name="connsiteX18" fmla="*/ 45491 w 1716176"/>
                <a:gd name="connsiteY18" fmla="*/ 920138 h 3303982"/>
                <a:gd name="connsiteX19" fmla="*/ 28346 w 1716176"/>
                <a:gd name="connsiteY19" fmla="*/ 882038 h 3303982"/>
                <a:gd name="connsiteX20" fmla="*/ 1676 w 1716176"/>
                <a:gd name="connsiteY20" fmla="*/ 832508 h 3303982"/>
                <a:gd name="connsiteX21" fmla="*/ 1676 w 1716176"/>
                <a:gd name="connsiteY21" fmla="*/ 769643 h 3303982"/>
                <a:gd name="connsiteX22" fmla="*/ 13106 w 1716176"/>
                <a:gd name="connsiteY22" fmla="*/ 714398 h 3303982"/>
                <a:gd name="connsiteX23" fmla="*/ 35966 w 1716176"/>
                <a:gd name="connsiteY23" fmla="*/ 678203 h 3303982"/>
                <a:gd name="connsiteX24" fmla="*/ 51206 w 1716176"/>
                <a:gd name="connsiteY24" fmla="*/ 645818 h 3303982"/>
                <a:gd name="connsiteX25" fmla="*/ 64541 w 1716176"/>
                <a:gd name="connsiteY25" fmla="*/ 567713 h 3303982"/>
                <a:gd name="connsiteX26" fmla="*/ 74066 w 1716176"/>
                <a:gd name="connsiteY26" fmla="*/ 531518 h 3303982"/>
                <a:gd name="connsiteX27" fmla="*/ 89306 w 1716176"/>
                <a:gd name="connsiteY27" fmla="*/ 508658 h 3303982"/>
                <a:gd name="connsiteX28" fmla="*/ 108356 w 1716176"/>
                <a:gd name="connsiteY28" fmla="*/ 478178 h 3303982"/>
                <a:gd name="connsiteX29" fmla="*/ 144551 w 1716176"/>
                <a:gd name="connsiteY29" fmla="*/ 462938 h 3303982"/>
                <a:gd name="connsiteX30" fmla="*/ 163601 w 1716176"/>
                <a:gd name="connsiteY30" fmla="*/ 421028 h 3303982"/>
                <a:gd name="connsiteX31" fmla="*/ 173126 w 1716176"/>
                <a:gd name="connsiteY31" fmla="*/ 348638 h 3303982"/>
                <a:gd name="connsiteX32" fmla="*/ 211226 w 1716176"/>
                <a:gd name="connsiteY32" fmla="*/ 333398 h 3303982"/>
                <a:gd name="connsiteX33" fmla="*/ 241706 w 1716176"/>
                <a:gd name="connsiteY33" fmla="*/ 325778 h 3303982"/>
                <a:gd name="connsiteX34" fmla="*/ 264566 w 1716176"/>
                <a:gd name="connsiteY34" fmla="*/ 318158 h 3303982"/>
                <a:gd name="connsiteX35" fmla="*/ 295046 w 1716176"/>
                <a:gd name="connsiteY35" fmla="*/ 302918 h 3303982"/>
                <a:gd name="connsiteX36" fmla="*/ 333146 w 1716176"/>
                <a:gd name="connsiteY36" fmla="*/ 287678 h 3303982"/>
                <a:gd name="connsiteX37" fmla="*/ 356006 w 1716176"/>
                <a:gd name="connsiteY37" fmla="*/ 280058 h 3303982"/>
                <a:gd name="connsiteX38" fmla="*/ 378866 w 1716176"/>
                <a:gd name="connsiteY38" fmla="*/ 272438 h 3303982"/>
                <a:gd name="connsiteX39" fmla="*/ 411251 w 1716176"/>
                <a:gd name="connsiteY39" fmla="*/ 264818 h 3303982"/>
                <a:gd name="connsiteX40" fmla="*/ 455066 w 1716176"/>
                <a:gd name="connsiteY40" fmla="*/ 251483 h 3303982"/>
                <a:gd name="connsiteX41" fmla="*/ 542696 w 1716176"/>
                <a:gd name="connsiteY41" fmla="*/ 257198 h 3303982"/>
                <a:gd name="connsiteX42" fmla="*/ 561746 w 1716176"/>
                <a:gd name="connsiteY42" fmla="*/ 302918 h 3303982"/>
                <a:gd name="connsiteX43" fmla="*/ 552221 w 1716176"/>
                <a:gd name="connsiteY43" fmla="*/ 358163 h 3303982"/>
                <a:gd name="connsiteX44" fmla="*/ 546506 w 1716176"/>
                <a:gd name="connsiteY44" fmla="*/ 396263 h 3303982"/>
                <a:gd name="connsiteX45" fmla="*/ 575081 w 1716176"/>
                <a:gd name="connsiteY45" fmla="*/ 457223 h 3303982"/>
                <a:gd name="connsiteX46" fmla="*/ 698906 w 1716176"/>
                <a:gd name="connsiteY46" fmla="*/ 424838 h 3303982"/>
                <a:gd name="connsiteX47" fmla="*/ 754151 w 1716176"/>
                <a:gd name="connsiteY47" fmla="*/ 409598 h 3303982"/>
                <a:gd name="connsiteX48" fmla="*/ 801776 w 1716176"/>
                <a:gd name="connsiteY48" fmla="*/ 381023 h 3303982"/>
                <a:gd name="connsiteX49" fmla="*/ 775106 w 1716176"/>
                <a:gd name="connsiteY49" fmla="*/ 396263 h 3303982"/>
                <a:gd name="connsiteX50" fmla="*/ 828446 w 1716176"/>
                <a:gd name="connsiteY50" fmla="*/ 363878 h 3303982"/>
                <a:gd name="connsiteX51" fmla="*/ 851306 w 1716176"/>
                <a:gd name="connsiteY51" fmla="*/ 335303 h 3303982"/>
                <a:gd name="connsiteX52" fmla="*/ 845591 w 1716176"/>
                <a:gd name="connsiteY52" fmla="*/ 278153 h 3303982"/>
                <a:gd name="connsiteX53" fmla="*/ 832256 w 1716176"/>
                <a:gd name="connsiteY53" fmla="*/ 247673 h 3303982"/>
                <a:gd name="connsiteX54" fmla="*/ 836066 w 1716176"/>
                <a:gd name="connsiteY54" fmla="*/ 234338 h 3303982"/>
                <a:gd name="connsiteX55" fmla="*/ 851306 w 1716176"/>
                <a:gd name="connsiteY55" fmla="*/ 211478 h 3303982"/>
                <a:gd name="connsiteX56" fmla="*/ 874166 w 1716176"/>
                <a:gd name="connsiteY56" fmla="*/ 203858 h 3303982"/>
                <a:gd name="connsiteX57" fmla="*/ 927506 w 1716176"/>
                <a:gd name="connsiteY57" fmla="*/ 165758 h 3303982"/>
                <a:gd name="connsiteX58" fmla="*/ 950366 w 1716176"/>
                <a:gd name="connsiteY58" fmla="*/ 158138 h 3303982"/>
                <a:gd name="connsiteX59" fmla="*/ 975131 w 1716176"/>
                <a:gd name="connsiteY59" fmla="*/ 125753 h 3303982"/>
                <a:gd name="connsiteX60" fmla="*/ 1011326 w 1716176"/>
                <a:gd name="connsiteY60" fmla="*/ 104798 h 3303982"/>
                <a:gd name="connsiteX61" fmla="*/ 1034186 w 1716176"/>
                <a:gd name="connsiteY61" fmla="*/ 89558 h 3303982"/>
                <a:gd name="connsiteX62" fmla="*/ 1057046 w 1716176"/>
                <a:gd name="connsiteY62" fmla="*/ 81938 h 3303982"/>
                <a:gd name="connsiteX63" fmla="*/ 1079906 w 1716176"/>
                <a:gd name="connsiteY63" fmla="*/ 66698 h 3303982"/>
                <a:gd name="connsiteX64" fmla="*/ 1110386 w 1716176"/>
                <a:gd name="connsiteY64" fmla="*/ 41933 h 3303982"/>
                <a:gd name="connsiteX65" fmla="*/ 1154201 w 1716176"/>
                <a:gd name="connsiteY65" fmla="*/ 22883 h 3303982"/>
                <a:gd name="connsiteX66" fmla="*/ 1194206 w 1716176"/>
                <a:gd name="connsiteY66" fmla="*/ 15263 h 3303982"/>
                <a:gd name="connsiteX67" fmla="*/ 1241831 w 1716176"/>
                <a:gd name="connsiteY67" fmla="*/ 5738 h 3303982"/>
                <a:gd name="connsiteX68" fmla="*/ 1297076 w 1716176"/>
                <a:gd name="connsiteY68" fmla="*/ 23 h 3303982"/>
                <a:gd name="connsiteX69" fmla="*/ 1367561 w 1716176"/>
                <a:gd name="connsiteY69" fmla="*/ 3833 h 3303982"/>
                <a:gd name="connsiteX70" fmla="*/ 1409471 w 1716176"/>
                <a:gd name="connsiteY70" fmla="*/ 5738 h 3303982"/>
                <a:gd name="connsiteX71" fmla="*/ 1447571 w 1716176"/>
                <a:gd name="connsiteY71" fmla="*/ 15263 h 3303982"/>
                <a:gd name="connsiteX72" fmla="*/ 1493291 w 1716176"/>
                <a:gd name="connsiteY72" fmla="*/ 40028 h 3303982"/>
                <a:gd name="connsiteX73" fmla="*/ 1539011 w 1716176"/>
                <a:gd name="connsiteY73" fmla="*/ 72413 h 3303982"/>
                <a:gd name="connsiteX74" fmla="*/ 1565681 w 1716176"/>
                <a:gd name="connsiteY74" fmla="*/ 95273 h 3303982"/>
                <a:gd name="connsiteX75" fmla="*/ 1607591 w 1716176"/>
                <a:gd name="connsiteY75" fmla="*/ 129563 h 3303982"/>
                <a:gd name="connsiteX76" fmla="*/ 1641881 w 1716176"/>
                <a:gd name="connsiteY76" fmla="*/ 161948 h 3303982"/>
                <a:gd name="connsiteX77" fmla="*/ 1653311 w 1716176"/>
                <a:gd name="connsiteY77" fmla="*/ 213383 h 3303982"/>
                <a:gd name="connsiteX78" fmla="*/ 1643786 w 1716176"/>
                <a:gd name="connsiteY78" fmla="*/ 270533 h 3303982"/>
                <a:gd name="connsiteX79" fmla="*/ 1657121 w 1716176"/>
                <a:gd name="connsiteY79" fmla="*/ 304823 h 3303982"/>
                <a:gd name="connsiteX80" fmla="*/ 1683791 w 1716176"/>
                <a:gd name="connsiteY80" fmla="*/ 331493 h 3303982"/>
                <a:gd name="connsiteX81" fmla="*/ 1693316 w 1716176"/>
                <a:gd name="connsiteY81" fmla="*/ 363878 h 3303982"/>
                <a:gd name="connsiteX82" fmla="*/ 1712366 w 1716176"/>
                <a:gd name="connsiteY82" fmla="*/ 394358 h 3303982"/>
                <a:gd name="connsiteX83" fmla="*/ 1716176 w 1716176"/>
                <a:gd name="connsiteY83" fmla="*/ 430553 h 3303982"/>
                <a:gd name="connsiteX84" fmla="*/ 1706651 w 1716176"/>
                <a:gd name="connsiteY84" fmla="*/ 480083 h 3303982"/>
                <a:gd name="connsiteX85" fmla="*/ 1689506 w 1716176"/>
                <a:gd name="connsiteY85" fmla="*/ 531518 h 3303982"/>
                <a:gd name="connsiteX86" fmla="*/ 1678076 w 1716176"/>
                <a:gd name="connsiteY86" fmla="*/ 584858 h 3303982"/>
                <a:gd name="connsiteX87" fmla="*/ 1666646 w 1716176"/>
                <a:gd name="connsiteY87" fmla="*/ 630578 h 3303982"/>
                <a:gd name="connsiteX88" fmla="*/ 1659026 w 1716176"/>
                <a:gd name="connsiteY88" fmla="*/ 653438 h 3303982"/>
                <a:gd name="connsiteX89" fmla="*/ 1653311 w 1716176"/>
                <a:gd name="connsiteY89" fmla="*/ 683918 h 3303982"/>
                <a:gd name="connsiteX90" fmla="*/ 1626641 w 1716176"/>
                <a:gd name="connsiteY90" fmla="*/ 742973 h 3303982"/>
                <a:gd name="connsiteX91" fmla="*/ 1558061 w 1716176"/>
                <a:gd name="connsiteY91" fmla="*/ 765833 h 3303982"/>
                <a:gd name="connsiteX92" fmla="*/ 1468526 w 1716176"/>
                <a:gd name="connsiteY92" fmla="*/ 760118 h 3303982"/>
                <a:gd name="connsiteX93" fmla="*/ 1392326 w 1716176"/>
                <a:gd name="connsiteY93" fmla="*/ 744878 h 3303982"/>
                <a:gd name="connsiteX94" fmla="*/ 1325651 w 1716176"/>
                <a:gd name="connsiteY94" fmla="*/ 733448 h 3303982"/>
                <a:gd name="connsiteX95" fmla="*/ 1238021 w 1716176"/>
                <a:gd name="connsiteY95" fmla="*/ 741068 h 3303982"/>
                <a:gd name="connsiteX96" fmla="*/ 1211351 w 1716176"/>
                <a:gd name="connsiteY96" fmla="*/ 760118 h 3303982"/>
                <a:gd name="connsiteX97" fmla="*/ 1192301 w 1716176"/>
                <a:gd name="connsiteY97" fmla="*/ 782978 h 3303982"/>
                <a:gd name="connsiteX98" fmla="*/ 1158011 w 1716176"/>
                <a:gd name="connsiteY98" fmla="*/ 809648 h 3303982"/>
                <a:gd name="connsiteX99" fmla="*/ 1123721 w 1716176"/>
                <a:gd name="connsiteY99" fmla="*/ 842033 h 3303982"/>
                <a:gd name="connsiteX100" fmla="*/ 1102766 w 1716176"/>
                <a:gd name="connsiteY100" fmla="*/ 859178 h 3303982"/>
                <a:gd name="connsiteX101" fmla="*/ 1074191 w 1716176"/>
                <a:gd name="connsiteY101" fmla="*/ 885848 h 3303982"/>
                <a:gd name="connsiteX102" fmla="*/ 1049426 w 1716176"/>
                <a:gd name="connsiteY102" fmla="*/ 920138 h 3303982"/>
                <a:gd name="connsiteX103" fmla="*/ 1024661 w 1716176"/>
                <a:gd name="connsiteY103" fmla="*/ 954428 h 3303982"/>
                <a:gd name="connsiteX104" fmla="*/ 1005611 w 1716176"/>
                <a:gd name="connsiteY104" fmla="*/ 996338 h 3303982"/>
                <a:gd name="connsiteX105" fmla="*/ 984656 w 1716176"/>
                <a:gd name="connsiteY105" fmla="*/ 1024913 h 3303982"/>
                <a:gd name="connsiteX106" fmla="*/ 965606 w 1716176"/>
                <a:gd name="connsiteY106" fmla="*/ 1064918 h 3303982"/>
                <a:gd name="connsiteX107" fmla="*/ 940841 w 1716176"/>
                <a:gd name="connsiteY107" fmla="*/ 1112543 h 3303982"/>
                <a:gd name="connsiteX108" fmla="*/ 927506 w 1716176"/>
                <a:gd name="connsiteY108" fmla="*/ 1144928 h 3303982"/>
                <a:gd name="connsiteX109" fmla="*/ 912266 w 1716176"/>
                <a:gd name="connsiteY109" fmla="*/ 1179218 h 3303982"/>
                <a:gd name="connsiteX110" fmla="*/ 919886 w 1716176"/>
                <a:gd name="connsiteY110" fmla="*/ 1209698 h 3303982"/>
                <a:gd name="connsiteX111" fmla="*/ 965606 w 1716176"/>
                <a:gd name="connsiteY111" fmla="*/ 1238273 h 3303982"/>
                <a:gd name="connsiteX112" fmla="*/ 1007516 w 1716176"/>
                <a:gd name="connsiteY112" fmla="*/ 1283993 h 3303982"/>
                <a:gd name="connsiteX113" fmla="*/ 975131 w 1716176"/>
                <a:gd name="connsiteY113" fmla="*/ 1365908 h 3303982"/>
                <a:gd name="connsiteX114" fmla="*/ 942746 w 1716176"/>
                <a:gd name="connsiteY114" fmla="*/ 1424963 h 3303982"/>
                <a:gd name="connsiteX115" fmla="*/ 908456 w 1716176"/>
                <a:gd name="connsiteY115" fmla="*/ 1468778 h 3303982"/>
                <a:gd name="connsiteX116" fmla="*/ 866546 w 1716176"/>
                <a:gd name="connsiteY116" fmla="*/ 1487828 h 3303982"/>
                <a:gd name="connsiteX117" fmla="*/ 841781 w 1716176"/>
                <a:gd name="connsiteY117" fmla="*/ 1541168 h 3303982"/>
                <a:gd name="connsiteX118" fmla="*/ 834161 w 1716176"/>
                <a:gd name="connsiteY118" fmla="*/ 1590698 h 3303982"/>
                <a:gd name="connsiteX119" fmla="*/ 824636 w 1716176"/>
                <a:gd name="connsiteY119" fmla="*/ 1668803 h 3303982"/>
                <a:gd name="connsiteX120" fmla="*/ 811301 w 1716176"/>
                <a:gd name="connsiteY120" fmla="*/ 1748813 h 3303982"/>
                <a:gd name="connsiteX121" fmla="*/ 801776 w 1716176"/>
                <a:gd name="connsiteY121" fmla="*/ 1832633 h 3303982"/>
                <a:gd name="connsiteX122" fmla="*/ 796061 w 1716176"/>
                <a:gd name="connsiteY122" fmla="*/ 1906928 h 3303982"/>
                <a:gd name="connsiteX123" fmla="*/ 786536 w 1716176"/>
                <a:gd name="connsiteY123" fmla="*/ 2007893 h 3303982"/>
                <a:gd name="connsiteX124" fmla="*/ 786536 w 1716176"/>
                <a:gd name="connsiteY124" fmla="*/ 2120288 h 3303982"/>
                <a:gd name="connsiteX125" fmla="*/ 790346 w 1716176"/>
                <a:gd name="connsiteY125" fmla="*/ 2207918 h 3303982"/>
                <a:gd name="connsiteX126" fmla="*/ 813206 w 1716176"/>
                <a:gd name="connsiteY126" fmla="*/ 2547008 h 3303982"/>
                <a:gd name="connsiteX127" fmla="*/ 826541 w 1716176"/>
                <a:gd name="connsiteY127" fmla="*/ 2804183 h 3303982"/>
                <a:gd name="connsiteX128" fmla="*/ 826541 w 1716176"/>
                <a:gd name="connsiteY128" fmla="*/ 3061358 h 3303982"/>
                <a:gd name="connsiteX129" fmla="*/ 820826 w 1716176"/>
                <a:gd name="connsiteY129" fmla="*/ 3282338 h 3303982"/>
                <a:gd name="connsiteX130" fmla="*/ 660806 w 1716176"/>
                <a:gd name="connsiteY130" fmla="*/ 3295673 h 3303982"/>
                <a:gd name="connsiteX131" fmla="*/ 436016 w 1716176"/>
                <a:gd name="connsiteY131" fmla="*/ 3291863 h 3303982"/>
                <a:gd name="connsiteX132" fmla="*/ 306476 w 1716176"/>
                <a:gd name="connsiteY132" fmla="*/ 3286148 h 3303982"/>
                <a:gd name="connsiteX0" fmla="*/ 306476 w 1716176"/>
                <a:gd name="connsiteY0" fmla="*/ 3286148 h 3303982"/>
                <a:gd name="connsiteX1" fmla="*/ 289331 w 1716176"/>
                <a:gd name="connsiteY1" fmla="*/ 3227093 h 3303982"/>
                <a:gd name="connsiteX2" fmla="*/ 289331 w 1716176"/>
                <a:gd name="connsiteY2" fmla="*/ 3181373 h 3303982"/>
                <a:gd name="connsiteX3" fmla="*/ 287426 w 1716176"/>
                <a:gd name="connsiteY3" fmla="*/ 3061358 h 3303982"/>
                <a:gd name="connsiteX4" fmla="*/ 275996 w 1716176"/>
                <a:gd name="connsiteY4" fmla="*/ 2952773 h 3303982"/>
                <a:gd name="connsiteX5" fmla="*/ 251231 w 1716176"/>
                <a:gd name="connsiteY5" fmla="*/ 2767988 h 3303982"/>
                <a:gd name="connsiteX6" fmla="*/ 232181 w 1716176"/>
                <a:gd name="connsiteY6" fmla="*/ 2566058 h 3303982"/>
                <a:gd name="connsiteX7" fmla="*/ 222656 w 1716176"/>
                <a:gd name="connsiteY7" fmla="*/ 2453663 h 3303982"/>
                <a:gd name="connsiteX8" fmla="*/ 205511 w 1716176"/>
                <a:gd name="connsiteY8" fmla="*/ 2249828 h 3303982"/>
                <a:gd name="connsiteX9" fmla="*/ 186461 w 1716176"/>
                <a:gd name="connsiteY9" fmla="*/ 2063138 h 3303982"/>
                <a:gd name="connsiteX10" fmla="*/ 176936 w 1716176"/>
                <a:gd name="connsiteY10" fmla="*/ 1849778 h 3303982"/>
                <a:gd name="connsiteX11" fmla="*/ 190271 w 1716176"/>
                <a:gd name="connsiteY11" fmla="*/ 1181123 h 3303982"/>
                <a:gd name="connsiteX12" fmla="*/ 184556 w 1716176"/>
                <a:gd name="connsiteY12" fmla="*/ 1127783 h 3303982"/>
                <a:gd name="connsiteX13" fmla="*/ 176936 w 1716176"/>
                <a:gd name="connsiteY13" fmla="*/ 1080158 h 3303982"/>
                <a:gd name="connsiteX14" fmla="*/ 150266 w 1716176"/>
                <a:gd name="connsiteY14" fmla="*/ 1040153 h 3303982"/>
                <a:gd name="connsiteX15" fmla="*/ 112166 w 1716176"/>
                <a:gd name="connsiteY15" fmla="*/ 996338 h 3303982"/>
                <a:gd name="connsiteX16" fmla="*/ 85496 w 1716176"/>
                <a:gd name="connsiteY16" fmla="*/ 967763 h 3303982"/>
                <a:gd name="connsiteX17" fmla="*/ 45491 w 1716176"/>
                <a:gd name="connsiteY17" fmla="*/ 920138 h 3303982"/>
                <a:gd name="connsiteX18" fmla="*/ 28346 w 1716176"/>
                <a:gd name="connsiteY18" fmla="*/ 882038 h 3303982"/>
                <a:gd name="connsiteX19" fmla="*/ 1676 w 1716176"/>
                <a:gd name="connsiteY19" fmla="*/ 832508 h 3303982"/>
                <a:gd name="connsiteX20" fmla="*/ 1676 w 1716176"/>
                <a:gd name="connsiteY20" fmla="*/ 769643 h 3303982"/>
                <a:gd name="connsiteX21" fmla="*/ 13106 w 1716176"/>
                <a:gd name="connsiteY21" fmla="*/ 714398 h 3303982"/>
                <a:gd name="connsiteX22" fmla="*/ 35966 w 1716176"/>
                <a:gd name="connsiteY22" fmla="*/ 678203 h 3303982"/>
                <a:gd name="connsiteX23" fmla="*/ 51206 w 1716176"/>
                <a:gd name="connsiteY23" fmla="*/ 645818 h 3303982"/>
                <a:gd name="connsiteX24" fmla="*/ 64541 w 1716176"/>
                <a:gd name="connsiteY24" fmla="*/ 567713 h 3303982"/>
                <a:gd name="connsiteX25" fmla="*/ 74066 w 1716176"/>
                <a:gd name="connsiteY25" fmla="*/ 531518 h 3303982"/>
                <a:gd name="connsiteX26" fmla="*/ 89306 w 1716176"/>
                <a:gd name="connsiteY26" fmla="*/ 508658 h 3303982"/>
                <a:gd name="connsiteX27" fmla="*/ 108356 w 1716176"/>
                <a:gd name="connsiteY27" fmla="*/ 478178 h 3303982"/>
                <a:gd name="connsiteX28" fmla="*/ 144551 w 1716176"/>
                <a:gd name="connsiteY28" fmla="*/ 462938 h 3303982"/>
                <a:gd name="connsiteX29" fmla="*/ 163601 w 1716176"/>
                <a:gd name="connsiteY29" fmla="*/ 421028 h 3303982"/>
                <a:gd name="connsiteX30" fmla="*/ 173126 w 1716176"/>
                <a:gd name="connsiteY30" fmla="*/ 348638 h 3303982"/>
                <a:gd name="connsiteX31" fmla="*/ 211226 w 1716176"/>
                <a:gd name="connsiteY31" fmla="*/ 333398 h 3303982"/>
                <a:gd name="connsiteX32" fmla="*/ 241706 w 1716176"/>
                <a:gd name="connsiteY32" fmla="*/ 325778 h 3303982"/>
                <a:gd name="connsiteX33" fmla="*/ 264566 w 1716176"/>
                <a:gd name="connsiteY33" fmla="*/ 318158 h 3303982"/>
                <a:gd name="connsiteX34" fmla="*/ 295046 w 1716176"/>
                <a:gd name="connsiteY34" fmla="*/ 302918 h 3303982"/>
                <a:gd name="connsiteX35" fmla="*/ 333146 w 1716176"/>
                <a:gd name="connsiteY35" fmla="*/ 287678 h 3303982"/>
                <a:gd name="connsiteX36" fmla="*/ 356006 w 1716176"/>
                <a:gd name="connsiteY36" fmla="*/ 280058 h 3303982"/>
                <a:gd name="connsiteX37" fmla="*/ 378866 w 1716176"/>
                <a:gd name="connsiteY37" fmla="*/ 272438 h 3303982"/>
                <a:gd name="connsiteX38" fmla="*/ 411251 w 1716176"/>
                <a:gd name="connsiteY38" fmla="*/ 264818 h 3303982"/>
                <a:gd name="connsiteX39" fmla="*/ 455066 w 1716176"/>
                <a:gd name="connsiteY39" fmla="*/ 251483 h 3303982"/>
                <a:gd name="connsiteX40" fmla="*/ 542696 w 1716176"/>
                <a:gd name="connsiteY40" fmla="*/ 257198 h 3303982"/>
                <a:gd name="connsiteX41" fmla="*/ 561746 w 1716176"/>
                <a:gd name="connsiteY41" fmla="*/ 302918 h 3303982"/>
                <a:gd name="connsiteX42" fmla="*/ 552221 w 1716176"/>
                <a:gd name="connsiteY42" fmla="*/ 358163 h 3303982"/>
                <a:gd name="connsiteX43" fmla="*/ 546506 w 1716176"/>
                <a:gd name="connsiteY43" fmla="*/ 396263 h 3303982"/>
                <a:gd name="connsiteX44" fmla="*/ 575081 w 1716176"/>
                <a:gd name="connsiteY44" fmla="*/ 457223 h 3303982"/>
                <a:gd name="connsiteX45" fmla="*/ 698906 w 1716176"/>
                <a:gd name="connsiteY45" fmla="*/ 424838 h 3303982"/>
                <a:gd name="connsiteX46" fmla="*/ 754151 w 1716176"/>
                <a:gd name="connsiteY46" fmla="*/ 409598 h 3303982"/>
                <a:gd name="connsiteX47" fmla="*/ 801776 w 1716176"/>
                <a:gd name="connsiteY47" fmla="*/ 381023 h 3303982"/>
                <a:gd name="connsiteX48" fmla="*/ 775106 w 1716176"/>
                <a:gd name="connsiteY48" fmla="*/ 396263 h 3303982"/>
                <a:gd name="connsiteX49" fmla="*/ 828446 w 1716176"/>
                <a:gd name="connsiteY49" fmla="*/ 363878 h 3303982"/>
                <a:gd name="connsiteX50" fmla="*/ 851306 w 1716176"/>
                <a:gd name="connsiteY50" fmla="*/ 335303 h 3303982"/>
                <a:gd name="connsiteX51" fmla="*/ 845591 w 1716176"/>
                <a:gd name="connsiteY51" fmla="*/ 278153 h 3303982"/>
                <a:gd name="connsiteX52" fmla="*/ 832256 w 1716176"/>
                <a:gd name="connsiteY52" fmla="*/ 247673 h 3303982"/>
                <a:gd name="connsiteX53" fmla="*/ 836066 w 1716176"/>
                <a:gd name="connsiteY53" fmla="*/ 234338 h 3303982"/>
                <a:gd name="connsiteX54" fmla="*/ 851306 w 1716176"/>
                <a:gd name="connsiteY54" fmla="*/ 211478 h 3303982"/>
                <a:gd name="connsiteX55" fmla="*/ 874166 w 1716176"/>
                <a:gd name="connsiteY55" fmla="*/ 203858 h 3303982"/>
                <a:gd name="connsiteX56" fmla="*/ 927506 w 1716176"/>
                <a:gd name="connsiteY56" fmla="*/ 165758 h 3303982"/>
                <a:gd name="connsiteX57" fmla="*/ 950366 w 1716176"/>
                <a:gd name="connsiteY57" fmla="*/ 158138 h 3303982"/>
                <a:gd name="connsiteX58" fmla="*/ 975131 w 1716176"/>
                <a:gd name="connsiteY58" fmla="*/ 125753 h 3303982"/>
                <a:gd name="connsiteX59" fmla="*/ 1011326 w 1716176"/>
                <a:gd name="connsiteY59" fmla="*/ 104798 h 3303982"/>
                <a:gd name="connsiteX60" fmla="*/ 1034186 w 1716176"/>
                <a:gd name="connsiteY60" fmla="*/ 89558 h 3303982"/>
                <a:gd name="connsiteX61" fmla="*/ 1057046 w 1716176"/>
                <a:gd name="connsiteY61" fmla="*/ 81938 h 3303982"/>
                <a:gd name="connsiteX62" fmla="*/ 1079906 w 1716176"/>
                <a:gd name="connsiteY62" fmla="*/ 66698 h 3303982"/>
                <a:gd name="connsiteX63" fmla="*/ 1110386 w 1716176"/>
                <a:gd name="connsiteY63" fmla="*/ 41933 h 3303982"/>
                <a:gd name="connsiteX64" fmla="*/ 1154201 w 1716176"/>
                <a:gd name="connsiteY64" fmla="*/ 22883 h 3303982"/>
                <a:gd name="connsiteX65" fmla="*/ 1194206 w 1716176"/>
                <a:gd name="connsiteY65" fmla="*/ 15263 h 3303982"/>
                <a:gd name="connsiteX66" fmla="*/ 1241831 w 1716176"/>
                <a:gd name="connsiteY66" fmla="*/ 5738 h 3303982"/>
                <a:gd name="connsiteX67" fmla="*/ 1297076 w 1716176"/>
                <a:gd name="connsiteY67" fmla="*/ 23 h 3303982"/>
                <a:gd name="connsiteX68" fmla="*/ 1367561 w 1716176"/>
                <a:gd name="connsiteY68" fmla="*/ 3833 h 3303982"/>
                <a:gd name="connsiteX69" fmla="*/ 1409471 w 1716176"/>
                <a:gd name="connsiteY69" fmla="*/ 5738 h 3303982"/>
                <a:gd name="connsiteX70" fmla="*/ 1447571 w 1716176"/>
                <a:gd name="connsiteY70" fmla="*/ 15263 h 3303982"/>
                <a:gd name="connsiteX71" fmla="*/ 1493291 w 1716176"/>
                <a:gd name="connsiteY71" fmla="*/ 40028 h 3303982"/>
                <a:gd name="connsiteX72" fmla="*/ 1539011 w 1716176"/>
                <a:gd name="connsiteY72" fmla="*/ 72413 h 3303982"/>
                <a:gd name="connsiteX73" fmla="*/ 1565681 w 1716176"/>
                <a:gd name="connsiteY73" fmla="*/ 95273 h 3303982"/>
                <a:gd name="connsiteX74" fmla="*/ 1607591 w 1716176"/>
                <a:gd name="connsiteY74" fmla="*/ 129563 h 3303982"/>
                <a:gd name="connsiteX75" fmla="*/ 1641881 w 1716176"/>
                <a:gd name="connsiteY75" fmla="*/ 161948 h 3303982"/>
                <a:gd name="connsiteX76" fmla="*/ 1653311 w 1716176"/>
                <a:gd name="connsiteY76" fmla="*/ 213383 h 3303982"/>
                <a:gd name="connsiteX77" fmla="*/ 1643786 w 1716176"/>
                <a:gd name="connsiteY77" fmla="*/ 270533 h 3303982"/>
                <a:gd name="connsiteX78" fmla="*/ 1657121 w 1716176"/>
                <a:gd name="connsiteY78" fmla="*/ 304823 h 3303982"/>
                <a:gd name="connsiteX79" fmla="*/ 1683791 w 1716176"/>
                <a:gd name="connsiteY79" fmla="*/ 331493 h 3303982"/>
                <a:gd name="connsiteX80" fmla="*/ 1693316 w 1716176"/>
                <a:gd name="connsiteY80" fmla="*/ 363878 h 3303982"/>
                <a:gd name="connsiteX81" fmla="*/ 1712366 w 1716176"/>
                <a:gd name="connsiteY81" fmla="*/ 394358 h 3303982"/>
                <a:gd name="connsiteX82" fmla="*/ 1716176 w 1716176"/>
                <a:gd name="connsiteY82" fmla="*/ 430553 h 3303982"/>
                <a:gd name="connsiteX83" fmla="*/ 1706651 w 1716176"/>
                <a:gd name="connsiteY83" fmla="*/ 480083 h 3303982"/>
                <a:gd name="connsiteX84" fmla="*/ 1689506 w 1716176"/>
                <a:gd name="connsiteY84" fmla="*/ 531518 h 3303982"/>
                <a:gd name="connsiteX85" fmla="*/ 1678076 w 1716176"/>
                <a:gd name="connsiteY85" fmla="*/ 584858 h 3303982"/>
                <a:gd name="connsiteX86" fmla="*/ 1666646 w 1716176"/>
                <a:gd name="connsiteY86" fmla="*/ 630578 h 3303982"/>
                <a:gd name="connsiteX87" fmla="*/ 1659026 w 1716176"/>
                <a:gd name="connsiteY87" fmla="*/ 653438 h 3303982"/>
                <a:gd name="connsiteX88" fmla="*/ 1653311 w 1716176"/>
                <a:gd name="connsiteY88" fmla="*/ 683918 h 3303982"/>
                <a:gd name="connsiteX89" fmla="*/ 1626641 w 1716176"/>
                <a:gd name="connsiteY89" fmla="*/ 742973 h 3303982"/>
                <a:gd name="connsiteX90" fmla="*/ 1558061 w 1716176"/>
                <a:gd name="connsiteY90" fmla="*/ 765833 h 3303982"/>
                <a:gd name="connsiteX91" fmla="*/ 1468526 w 1716176"/>
                <a:gd name="connsiteY91" fmla="*/ 760118 h 3303982"/>
                <a:gd name="connsiteX92" fmla="*/ 1392326 w 1716176"/>
                <a:gd name="connsiteY92" fmla="*/ 744878 h 3303982"/>
                <a:gd name="connsiteX93" fmla="*/ 1325651 w 1716176"/>
                <a:gd name="connsiteY93" fmla="*/ 733448 h 3303982"/>
                <a:gd name="connsiteX94" fmla="*/ 1238021 w 1716176"/>
                <a:gd name="connsiteY94" fmla="*/ 741068 h 3303982"/>
                <a:gd name="connsiteX95" fmla="*/ 1211351 w 1716176"/>
                <a:gd name="connsiteY95" fmla="*/ 760118 h 3303982"/>
                <a:gd name="connsiteX96" fmla="*/ 1192301 w 1716176"/>
                <a:gd name="connsiteY96" fmla="*/ 782978 h 3303982"/>
                <a:gd name="connsiteX97" fmla="*/ 1158011 w 1716176"/>
                <a:gd name="connsiteY97" fmla="*/ 809648 h 3303982"/>
                <a:gd name="connsiteX98" fmla="*/ 1123721 w 1716176"/>
                <a:gd name="connsiteY98" fmla="*/ 842033 h 3303982"/>
                <a:gd name="connsiteX99" fmla="*/ 1102766 w 1716176"/>
                <a:gd name="connsiteY99" fmla="*/ 859178 h 3303982"/>
                <a:gd name="connsiteX100" fmla="*/ 1074191 w 1716176"/>
                <a:gd name="connsiteY100" fmla="*/ 885848 h 3303982"/>
                <a:gd name="connsiteX101" fmla="*/ 1049426 w 1716176"/>
                <a:gd name="connsiteY101" fmla="*/ 920138 h 3303982"/>
                <a:gd name="connsiteX102" fmla="*/ 1024661 w 1716176"/>
                <a:gd name="connsiteY102" fmla="*/ 954428 h 3303982"/>
                <a:gd name="connsiteX103" fmla="*/ 1005611 w 1716176"/>
                <a:gd name="connsiteY103" fmla="*/ 996338 h 3303982"/>
                <a:gd name="connsiteX104" fmla="*/ 984656 w 1716176"/>
                <a:gd name="connsiteY104" fmla="*/ 1024913 h 3303982"/>
                <a:gd name="connsiteX105" fmla="*/ 965606 w 1716176"/>
                <a:gd name="connsiteY105" fmla="*/ 1064918 h 3303982"/>
                <a:gd name="connsiteX106" fmla="*/ 940841 w 1716176"/>
                <a:gd name="connsiteY106" fmla="*/ 1112543 h 3303982"/>
                <a:gd name="connsiteX107" fmla="*/ 927506 w 1716176"/>
                <a:gd name="connsiteY107" fmla="*/ 1144928 h 3303982"/>
                <a:gd name="connsiteX108" fmla="*/ 912266 w 1716176"/>
                <a:gd name="connsiteY108" fmla="*/ 1179218 h 3303982"/>
                <a:gd name="connsiteX109" fmla="*/ 919886 w 1716176"/>
                <a:gd name="connsiteY109" fmla="*/ 1209698 h 3303982"/>
                <a:gd name="connsiteX110" fmla="*/ 965606 w 1716176"/>
                <a:gd name="connsiteY110" fmla="*/ 1238273 h 3303982"/>
                <a:gd name="connsiteX111" fmla="*/ 1007516 w 1716176"/>
                <a:gd name="connsiteY111" fmla="*/ 1283993 h 3303982"/>
                <a:gd name="connsiteX112" fmla="*/ 975131 w 1716176"/>
                <a:gd name="connsiteY112" fmla="*/ 1365908 h 3303982"/>
                <a:gd name="connsiteX113" fmla="*/ 942746 w 1716176"/>
                <a:gd name="connsiteY113" fmla="*/ 1424963 h 3303982"/>
                <a:gd name="connsiteX114" fmla="*/ 908456 w 1716176"/>
                <a:gd name="connsiteY114" fmla="*/ 1468778 h 3303982"/>
                <a:gd name="connsiteX115" fmla="*/ 866546 w 1716176"/>
                <a:gd name="connsiteY115" fmla="*/ 1487828 h 3303982"/>
                <a:gd name="connsiteX116" fmla="*/ 841781 w 1716176"/>
                <a:gd name="connsiteY116" fmla="*/ 1541168 h 3303982"/>
                <a:gd name="connsiteX117" fmla="*/ 834161 w 1716176"/>
                <a:gd name="connsiteY117" fmla="*/ 1590698 h 3303982"/>
                <a:gd name="connsiteX118" fmla="*/ 824636 w 1716176"/>
                <a:gd name="connsiteY118" fmla="*/ 1668803 h 3303982"/>
                <a:gd name="connsiteX119" fmla="*/ 811301 w 1716176"/>
                <a:gd name="connsiteY119" fmla="*/ 1748813 h 3303982"/>
                <a:gd name="connsiteX120" fmla="*/ 801776 w 1716176"/>
                <a:gd name="connsiteY120" fmla="*/ 1832633 h 3303982"/>
                <a:gd name="connsiteX121" fmla="*/ 796061 w 1716176"/>
                <a:gd name="connsiteY121" fmla="*/ 1906928 h 3303982"/>
                <a:gd name="connsiteX122" fmla="*/ 786536 w 1716176"/>
                <a:gd name="connsiteY122" fmla="*/ 2007893 h 3303982"/>
                <a:gd name="connsiteX123" fmla="*/ 786536 w 1716176"/>
                <a:gd name="connsiteY123" fmla="*/ 2120288 h 3303982"/>
                <a:gd name="connsiteX124" fmla="*/ 790346 w 1716176"/>
                <a:gd name="connsiteY124" fmla="*/ 2207918 h 3303982"/>
                <a:gd name="connsiteX125" fmla="*/ 813206 w 1716176"/>
                <a:gd name="connsiteY125" fmla="*/ 2547008 h 3303982"/>
                <a:gd name="connsiteX126" fmla="*/ 826541 w 1716176"/>
                <a:gd name="connsiteY126" fmla="*/ 2804183 h 3303982"/>
                <a:gd name="connsiteX127" fmla="*/ 826541 w 1716176"/>
                <a:gd name="connsiteY127" fmla="*/ 3061358 h 3303982"/>
                <a:gd name="connsiteX128" fmla="*/ 820826 w 1716176"/>
                <a:gd name="connsiteY128" fmla="*/ 3282338 h 3303982"/>
                <a:gd name="connsiteX129" fmla="*/ 660806 w 1716176"/>
                <a:gd name="connsiteY129" fmla="*/ 3295673 h 3303982"/>
                <a:gd name="connsiteX130" fmla="*/ 436016 w 1716176"/>
                <a:gd name="connsiteY130" fmla="*/ 3291863 h 3303982"/>
                <a:gd name="connsiteX131" fmla="*/ 306476 w 1716176"/>
                <a:gd name="connsiteY131" fmla="*/ 3286148 h 3303982"/>
                <a:gd name="connsiteX0" fmla="*/ 306476 w 1716176"/>
                <a:gd name="connsiteY0" fmla="*/ 3286148 h 3303982"/>
                <a:gd name="connsiteX1" fmla="*/ 289331 w 1716176"/>
                <a:gd name="connsiteY1" fmla="*/ 3181373 h 3303982"/>
                <a:gd name="connsiteX2" fmla="*/ 287426 w 1716176"/>
                <a:gd name="connsiteY2" fmla="*/ 3061358 h 3303982"/>
                <a:gd name="connsiteX3" fmla="*/ 275996 w 1716176"/>
                <a:gd name="connsiteY3" fmla="*/ 2952773 h 3303982"/>
                <a:gd name="connsiteX4" fmla="*/ 251231 w 1716176"/>
                <a:gd name="connsiteY4" fmla="*/ 2767988 h 3303982"/>
                <a:gd name="connsiteX5" fmla="*/ 232181 w 1716176"/>
                <a:gd name="connsiteY5" fmla="*/ 2566058 h 3303982"/>
                <a:gd name="connsiteX6" fmla="*/ 222656 w 1716176"/>
                <a:gd name="connsiteY6" fmla="*/ 2453663 h 3303982"/>
                <a:gd name="connsiteX7" fmla="*/ 205511 w 1716176"/>
                <a:gd name="connsiteY7" fmla="*/ 2249828 h 3303982"/>
                <a:gd name="connsiteX8" fmla="*/ 186461 w 1716176"/>
                <a:gd name="connsiteY8" fmla="*/ 2063138 h 3303982"/>
                <a:gd name="connsiteX9" fmla="*/ 176936 w 1716176"/>
                <a:gd name="connsiteY9" fmla="*/ 1849778 h 3303982"/>
                <a:gd name="connsiteX10" fmla="*/ 190271 w 1716176"/>
                <a:gd name="connsiteY10" fmla="*/ 1181123 h 3303982"/>
                <a:gd name="connsiteX11" fmla="*/ 184556 w 1716176"/>
                <a:gd name="connsiteY11" fmla="*/ 1127783 h 3303982"/>
                <a:gd name="connsiteX12" fmla="*/ 176936 w 1716176"/>
                <a:gd name="connsiteY12" fmla="*/ 1080158 h 3303982"/>
                <a:gd name="connsiteX13" fmla="*/ 150266 w 1716176"/>
                <a:gd name="connsiteY13" fmla="*/ 1040153 h 3303982"/>
                <a:gd name="connsiteX14" fmla="*/ 112166 w 1716176"/>
                <a:gd name="connsiteY14" fmla="*/ 996338 h 3303982"/>
                <a:gd name="connsiteX15" fmla="*/ 85496 w 1716176"/>
                <a:gd name="connsiteY15" fmla="*/ 967763 h 3303982"/>
                <a:gd name="connsiteX16" fmla="*/ 45491 w 1716176"/>
                <a:gd name="connsiteY16" fmla="*/ 920138 h 3303982"/>
                <a:gd name="connsiteX17" fmla="*/ 28346 w 1716176"/>
                <a:gd name="connsiteY17" fmla="*/ 882038 h 3303982"/>
                <a:gd name="connsiteX18" fmla="*/ 1676 w 1716176"/>
                <a:gd name="connsiteY18" fmla="*/ 832508 h 3303982"/>
                <a:gd name="connsiteX19" fmla="*/ 1676 w 1716176"/>
                <a:gd name="connsiteY19" fmla="*/ 769643 h 3303982"/>
                <a:gd name="connsiteX20" fmla="*/ 13106 w 1716176"/>
                <a:gd name="connsiteY20" fmla="*/ 714398 h 3303982"/>
                <a:gd name="connsiteX21" fmla="*/ 35966 w 1716176"/>
                <a:gd name="connsiteY21" fmla="*/ 678203 h 3303982"/>
                <a:gd name="connsiteX22" fmla="*/ 51206 w 1716176"/>
                <a:gd name="connsiteY22" fmla="*/ 645818 h 3303982"/>
                <a:gd name="connsiteX23" fmla="*/ 64541 w 1716176"/>
                <a:gd name="connsiteY23" fmla="*/ 567713 h 3303982"/>
                <a:gd name="connsiteX24" fmla="*/ 74066 w 1716176"/>
                <a:gd name="connsiteY24" fmla="*/ 531518 h 3303982"/>
                <a:gd name="connsiteX25" fmla="*/ 89306 w 1716176"/>
                <a:gd name="connsiteY25" fmla="*/ 508658 h 3303982"/>
                <a:gd name="connsiteX26" fmla="*/ 108356 w 1716176"/>
                <a:gd name="connsiteY26" fmla="*/ 478178 h 3303982"/>
                <a:gd name="connsiteX27" fmla="*/ 144551 w 1716176"/>
                <a:gd name="connsiteY27" fmla="*/ 462938 h 3303982"/>
                <a:gd name="connsiteX28" fmla="*/ 163601 w 1716176"/>
                <a:gd name="connsiteY28" fmla="*/ 421028 h 3303982"/>
                <a:gd name="connsiteX29" fmla="*/ 173126 w 1716176"/>
                <a:gd name="connsiteY29" fmla="*/ 348638 h 3303982"/>
                <a:gd name="connsiteX30" fmla="*/ 211226 w 1716176"/>
                <a:gd name="connsiteY30" fmla="*/ 333398 h 3303982"/>
                <a:gd name="connsiteX31" fmla="*/ 241706 w 1716176"/>
                <a:gd name="connsiteY31" fmla="*/ 325778 h 3303982"/>
                <a:gd name="connsiteX32" fmla="*/ 264566 w 1716176"/>
                <a:gd name="connsiteY32" fmla="*/ 318158 h 3303982"/>
                <a:gd name="connsiteX33" fmla="*/ 295046 w 1716176"/>
                <a:gd name="connsiteY33" fmla="*/ 302918 h 3303982"/>
                <a:gd name="connsiteX34" fmla="*/ 333146 w 1716176"/>
                <a:gd name="connsiteY34" fmla="*/ 287678 h 3303982"/>
                <a:gd name="connsiteX35" fmla="*/ 356006 w 1716176"/>
                <a:gd name="connsiteY35" fmla="*/ 280058 h 3303982"/>
                <a:gd name="connsiteX36" fmla="*/ 378866 w 1716176"/>
                <a:gd name="connsiteY36" fmla="*/ 272438 h 3303982"/>
                <a:gd name="connsiteX37" fmla="*/ 411251 w 1716176"/>
                <a:gd name="connsiteY37" fmla="*/ 264818 h 3303982"/>
                <a:gd name="connsiteX38" fmla="*/ 455066 w 1716176"/>
                <a:gd name="connsiteY38" fmla="*/ 251483 h 3303982"/>
                <a:gd name="connsiteX39" fmla="*/ 542696 w 1716176"/>
                <a:gd name="connsiteY39" fmla="*/ 257198 h 3303982"/>
                <a:gd name="connsiteX40" fmla="*/ 561746 w 1716176"/>
                <a:gd name="connsiteY40" fmla="*/ 302918 h 3303982"/>
                <a:gd name="connsiteX41" fmla="*/ 552221 w 1716176"/>
                <a:gd name="connsiteY41" fmla="*/ 358163 h 3303982"/>
                <a:gd name="connsiteX42" fmla="*/ 546506 w 1716176"/>
                <a:gd name="connsiteY42" fmla="*/ 396263 h 3303982"/>
                <a:gd name="connsiteX43" fmla="*/ 575081 w 1716176"/>
                <a:gd name="connsiteY43" fmla="*/ 457223 h 3303982"/>
                <a:gd name="connsiteX44" fmla="*/ 698906 w 1716176"/>
                <a:gd name="connsiteY44" fmla="*/ 424838 h 3303982"/>
                <a:gd name="connsiteX45" fmla="*/ 754151 w 1716176"/>
                <a:gd name="connsiteY45" fmla="*/ 409598 h 3303982"/>
                <a:gd name="connsiteX46" fmla="*/ 801776 w 1716176"/>
                <a:gd name="connsiteY46" fmla="*/ 381023 h 3303982"/>
                <a:gd name="connsiteX47" fmla="*/ 775106 w 1716176"/>
                <a:gd name="connsiteY47" fmla="*/ 396263 h 3303982"/>
                <a:gd name="connsiteX48" fmla="*/ 828446 w 1716176"/>
                <a:gd name="connsiteY48" fmla="*/ 363878 h 3303982"/>
                <a:gd name="connsiteX49" fmla="*/ 851306 w 1716176"/>
                <a:gd name="connsiteY49" fmla="*/ 335303 h 3303982"/>
                <a:gd name="connsiteX50" fmla="*/ 845591 w 1716176"/>
                <a:gd name="connsiteY50" fmla="*/ 278153 h 3303982"/>
                <a:gd name="connsiteX51" fmla="*/ 832256 w 1716176"/>
                <a:gd name="connsiteY51" fmla="*/ 247673 h 3303982"/>
                <a:gd name="connsiteX52" fmla="*/ 836066 w 1716176"/>
                <a:gd name="connsiteY52" fmla="*/ 234338 h 3303982"/>
                <a:gd name="connsiteX53" fmla="*/ 851306 w 1716176"/>
                <a:gd name="connsiteY53" fmla="*/ 211478 h 3303982"/>
                <a:gd name="connsiteX54" fmla="*/ 874166 w 1716176"/>
                <a:gd name="connsiteY54" fmla="*/ 203858 h 3303982"/>
                <a:gd name="connsiteX55" fmla="*/ 927506 w 1716176"/>
                <a:gd name="connsiteY55" fmla="*/ 165758 h 3303982"/>
                <a:gd name="connsiteX56" fmla="*/ 950366 w 1716176"/>
                <a:gd name="connsiteY56" fmla="*/ 158138 h 3303982"/>
                <a:gd name="connsiteX57" fmla="*/ 975131 w 1716176"/>
                <a:gd name="connsiteY57" fmla="*/ 125753 h 3303982"/>
                <a:gd name="connsiteX58" fmla="*/ 1011326 w 1716176"/>
                <a:gd name="connsiteY58" fmla="*/ 104798 h 3303982"/>
                <a:gd name="connsiteX59" fmla="*/ 1034186 w 1716176"/>
                <a:gd name="connsiteY59" fmla="*/ 89558 h 3303982"/>
                <a:gd name="connsiteX60" fmla="*/ 1057046 w 1716176"/>
                <a:gd name="connsiteY60" fmla="*/ 81938 h 3303982"/>
                <a:gd name="connsiteX61" fmla="*/ 1079906 w 1716176"/>
                <a:gd name="connsiteY61" fmla="*/ 66698 h 3303982"/>
                <a:gd name="connsiteX62" fmla="*/ 1110386 w 1716176"/>
                <a:gd name="connsiteY62" fmla="*/ 41933 h 3303982"/>
                <a:gd name="connsiteX63" fmla="*/ 1154201 w 1716176"/>
                <a:gd name="connsiteY63" fmla="*/ 22883 h 3303982"/>
                <a:gd name="connsiteX64" fmla="*/ 1194206 w 1716176"/>
                <a:gd name="connsiteY64" fmla="*/ 15263 h 3303982"/>
                <a:gd name="connsiteX65" fmla="*/ 1241831 w 1716176"/>
                <a:gd name="connsiteY65" fmla="*/ 5738 h 3303982"/>
                <a:gd name="connsiteX66" fmla="*/ 1297076 w 1716176"/>
                <a:gd name="connsiteY66" fmla="*/ 23 h 3303982"/>
                <a:gd name="connsiteX67" fmla="*/ 1367561 w 1716176"/>
                <a:gd name="connsiteY67" fmla="*/ 3833 h 3303982"/>
                <a:gd name="connsiteX68" fmla="*/ 1409471 w 1716176"/>
                <a:gd name="connsiteY68" fmla="*/ 5738 h 3303982"/>
                <a:gd name="connsiteX69" fmla="*/ 1447571 w 1716176"/>
                <a:gd name="connsiteY69" fmla="*/ 15263 h 3303982"/>
                <a:gd name="connsiteX70" fmla="*/ 1493291 w 1716176"/>
                <a:gd name="connsiteY70" fmla="*/ 40028 h 3303982"/>
                <a:gd name="connsiteX71" fmla="*/ 1539011 w 1716176"/>
                <a:gd name="connsiteY71" fmla="*/ 72413 h 3303982"/>
                <a:gd name="connsiteX72" fmla="*/ 1565681 w 1716176"/>
                <a:gd name="connsiteY72" fmla="*/ 95273 h 3303982"/>
                <a:gd name="connsiteX73" fmla="*/ 1607591 w 1716176"/>
                <a:gd name="connsiteY73" fmla="*/ 129563 h 3303982"/>
                <a:gd name="connsiteX74" fmla="*/ 1641881 w 1716176"/>
                <a:gd name="connsiteY74" fmla="*/ 161948 h 3303982"/>
                <a:gd name="connsiteX75" fmla="*/ 1653311 w 1716176"/>
                <a:gd name="connsiteY75" fmla="*/ 213383 h 3303982"/>
                <a:gd name="connsiteX76" fmla="*/ 1643786 w 1716176"/>
                <a:gd name="connsiteY76" fmla="*/ 270533 h 3303982"/>
                <a:gd name="connsiteX77" fmla="*/ 1657121 w 1716176"/>
                <a:gd name="connsiteY77" fmla="*/ 304823 h 3303982"/>
                <a:gd name="connsiteX78" fmla="*/ 1683791 w 1716176"/>
                <a:gd name="connsiteY78" fmla="*/ 331493 h 3303982"/>
                <a:gd name="connsiteX79" fmla="*/ 1693316 w 1716176"/>
                <a:gd name="connsiteY79" fmla="*/ 363878 h 3303982"/>
                <a:gd name="connsiteX80" fmla="*/ 1712366 w 1716176"/>
                <a:gd name="connsiteY80" fmla="*/ 394358 h 3303982"/>
                <a:gd name="connsiteX81" fmla="*/ 1716176 w 1716176"/>
                <a:gd name="connsiteY81" fmla="*/ 430553 h 3303982"/>
                <a:gd name="connsiteX82" fmla="*/ 1706651 w 1716176"/>
                <a:gd name="connsiteY82" fmla="*/ 480083 h 3303982"/>
                <a:gd name="connsiteX83" fmla="*/ 1689506 w 1716176"/>
                <a:gd name="connsiteY83" fmla="*/ 531518 h 3303982"/>
                <a:gd name="connsiteX84" fmla="*/ 1678076 w 1716176"/>
                <a:gd name="connsiteY84" fmla="*/ 584858 h 3303982"/>
                <a:gd name="connsiteX85" fmla="*/ 1666646 w 1716176"/>
                <a:gd name="connsiteY85" fmla="*/ 630578 h 3303982"/>
                <a:gd name="connsiteX86" fmla="*/ 1659026 w 1716176"/>
                <a:gd name="connsiteY86" fmla="*/ 653438 h 3303982"/>
                <a:gd name="connsiteX87" fmla="*/ 1653311 w 1716176"/>
                <a:gd name="connsiteY87" fmla="*/ 683918 h 3303982"/>
                <a:gd name="connsiteX88" fmla="*/ 1626641 w 1716176"/>
                <a:gd name="connsiteY88" fmla="*/ 742973 h 3303982"/>
                <a:gd name="connsiteX89" fmla="*/ 1558061 w 1716176"/>
                <a:gd name="connsiteY89" fmla="*/ 765833 h 3303982"/>
                <a:gd name="connsiteX90" fmla="*/ 1468526 w 1716176"/>
                <a:gd name="connsiteY90" fmla="*/ 760118 h 3303982"/>
                <a:gd name="connsiteX91" fmla="*/ 1392326 w 1716176"/>
                <a:gd name="connsiteY91" fmla="*/ 744878 h 3303982"/>
                <a:gd name="connsiteX92" fmla="*/ 1325651 w 1716176"/>
                <a:gd name="connsiteY92" fmla="*/ 733448 h 3303982"/>
                <a:gd name="connsiteX93" fmla="*/ 1238021 w 1716176"/>
                <a:gd name="connsiteY93" fmla="*/ 741068 h 3303982"/>
                <a:gd name="connsiteX94" fmla="*/ 1211351 w 1716176"/>
                <a:gd name="connsiteY94" fmla="*/ 760118 h 3303982"/>
                <a:gd name="connsiteX95" fmla="*/ 1192301 w 1716176"/>
                <a:gd name="connsiteY95" fmla="*/ 782978 h 3303982"/>
                <a:gd name="connsiteX96" fmla="*/ 1158011 w 1716176"/>
                <a:gd name="connsiteY96" fmla="*/ 809648 h 3303982"/>
                <a:gd name="connsiteX97" fmla="*/ 1123721 w 1716176"/>
                <a:gd name="connsiteY97" fmla="*/ 842033 h 3303982"/>
                <a:gd name="connsiteX98" fmla="*/ 1102766 w 1716176"/>
                <a:gd name="connsiteY98" fmla="*/ 859178 h 3303982"/>
                <a:gd name="connsiteX99" fmla="*/ 1074191 w 1716176"/>
                <a:gd name="connsiteY99" fmla="*/ 885848 h 3303982"/>
                <a:gd name="connsiteX100" fmla="*/ 1049426 w 1716176"/>
                <a:gd name="connsiteY100" fmla="*/ 920138 h 3303982"/>
                <a:gd name="connsiteX101" fmla="*/ 1024661 w 1716176"/>
                <a:gd name="connsiteY101" fmla="*/ 954428 h 3303982"/>
                <a:gd name="connsiteX102" fmla="*/ 1005611 w 1716176"/>
                <a:gd name="connsiteY102" fmla="*/ 996338 h 3303982"/>
                <a:gd name="connsiteX103" fmla="*/ 984656 w 1716176"/>
                <a:gd name="connsiteY103" fmla="*/ 1024913 h 3303982"/>
                <a:gd name="connsiteX104" fmla="*/ 965606 w 1716176"/>
                <a:gd name="connsiteY104" fmla="*/ 1064918 h 3303982"/>
                <a:gd name="connsiteX105" fmla="*/ 940841 w 1716176"/>
                <a:gd name="connsiteY105" fmla="*/ 1112543 h 3303982"/>
                <a:gd name="connsiteX106" fmla="*/ 927506 w 1716176"/>
                <a:gd name="connsiteY106" fmla="*/ 1144928 h 3303982"/>
                <a:gd name="connsiteX107" fmla="*/ 912266 w 1716176"/>
                <a:gd name="connsiteY107" fmla="*/ 1179218 h 3303982"/>
                <a:gd name="connsiteX108" fmla="*/ 919886 w 1716176"/>
                <a:gd name="connsiteY108" fmla="*/ 1209698 h 3303982"/>
                <a:gd name="connsiteX109" fmla="*/ 965606 w 1716176"/>
                <a:gd name="connsiteY109" fmla="*/ 1238273 h 3303982"/>
                <a:gd name="connsiteX110" fmla="*/ 1007516 w 1716176"/>
                <a:gd name="connsiteY110" fmla="*/ 1283993 h 3303982"/>
                <a:gd name="connsiteX111" fmla="*/ 975131 w 1716176"/>
                <a:gd name="connsiteY111" fmla="*/ 1365908 h 3303982"/>
                <a:gd name="connsiteX112" fmla="*/ 942746 w 1716176"/>
                <a:gd name="connsiteY112" fmla="*/ 1424963 h 3303982"/>
                <a:gd name="connsiteX113" fmla="*/ 908456 w 1716176"/>
                <a:gd name="connsiteY113" fmla="*/ 1468778 h 3303982"/>
                <a:gd name="connsiteX114" fmla="*/ 866546 w 1716176"/>
                <a:gd name="connsiteY114" fmla="*/ 1487828 h 3303982"/>
                <a:gd name="connsiteX115" fmla="*/ 841781 w 1716176"/>
                <a:gd name="connsiteY115" fmla="*/ 1541168 h 3303982"/>
                <a:gd name="connsiteX116" fmla="*/ 834161 w 1716176"/>
                <a:gd name="connsiteY116" fmla="*/ 1590698 h 3303982"/>
                <a:gd name="connsiteX117" fmla="*/ 824636 w 1716176"/>
                <a:gd name="connsiteY117" fmla="*/ 1668803 h 3303982"/>
                <a:gd name="connsiteX118" fmla="*/ 811301 w 1716176"/>
                <a:gd name="connsiteY118" fmla="*/ 1748813 h 3303982"/>
                <a:gd name="connsiteX119" fmla="*/ 801776 w 1716176"/>
                <a:gd name="connsiteY119" fmla="*/ 1832633 h 3303982"/>
                <a:gd name="connsiteX120" fmla="*/ 796061 w 1716176"/>
                <a:gd name="connsiteY120" fmla="*/ 1906928 h 3303982"/>
                <a:gd name="connsiteX121" fmla="*/ 786536 w 1716176"/>
                <a:gd name="connsiteY121" fmla="*/ 2007893 h 3303982"/>
                <a:gd name="connsiteX122" fmla="*/ 786536 w 1716176"/>
                <a:gd name="connsiteY122" fmla="*/ 2120288 h 3303982"/>
                <a:gd name="connsiteX123" fmla="*/ 790346 w 1716176"/>
                <a:gd name="connsiteY123" fmla="*/ 2207918 h 3303982"/>
                <a:gd name="connsiteX124" fmla="*/ 813206 w 1716176"/>
                <a:gd name="connsiteY124" fmla="*/ 2547008 h 3303982"/>
                <a:gd name="connsiteX125" fmla="*/ 826541 w 1716176"/>
                <a:gd name="connsiteY125" fmla="*/ 2804183 h 3303982"/>
                <a:gd name="connsiteX126" fmla="*/ 826541 w 1716176"/>
                <a:gd name="connsiteY126" fmla="*/ 3061358 h 3303982"/>
                <a:gd name="connsiteX127" fmla="*/ 820826 w 1716176"/>
                <a:gd name="connsiteY127" fmla="*/ 3282338 h 3303982"/>
                <a:gd name="connsiteX128" fmla="*/ 660806 w 1716176"/>
                <a:gd name="connsiteY128" fmla="*/ 3295673 h 3303982"/>
                <a:gd name="connsiteX129" fmla="*/ 436016 w 1716176"/>
                <a:gd name="connsiteY129" fmla="*/ 3291863 h 3303982"/>
                <a:gd name="connsiteX130" fmla="*/ 306476 w 1716176"/>
                <a:gd name="connsiteY130" fmla="*/ 3286148 h 3303982"/>
                <a:gd name="connsiteX0" fmla="*/ 306476 w 1716176"/>
                <a:gd name="connsiteY0" fmla="*/ 3286148 h 3303982"/>
                <a:gd name="connsiteX1" fmla="*/ 289331 w 1716176"/>
                <a:gd name="connsiteY1" fmla="*/ 3181373 h 3303982"/>
                <a:gd name="connsiteX2" fmla="*/ 287426 w 1716176"/>
                <a:gd name="connsiteY2" fmla="*/ 3061358 h 3303982"/>
                <a:gd name="connsiteX3" fmla="*/ 275996 w 1716176"/>
                <a:gd name="connsiteY3" fmla="*/ 2952773 h 3303982"/>
                <a:gd name="connsiteX4" fmla="*/ 251231 w 1716176"/>
                <a:gd name="connsiteY4" fmla="*/ 2767988 h 3303982"/>
                <a:gd name="connsiteX5" fmla="*/ 232181 w 1716176"/>
                <a:gd name="connsiteY5" fmla="*/ 2566058 h 3303982"/>
                <a:gd name="connsiteX6" fmla="*/ 222656 w 1716176"/>
                <a:gd name="connsiteY6" fmla="*/ 2453663 h 3303982"/>
                <a:gd name="connsiteX7" fmla="*/ 205511 w 1716176"/>
                <a:gd name="connsiteY7" fmla="*/ 2249828 h 3303982"/>
                <a:gd name="connsiteX8" fmla="*/ 186461 w 1716176"/>
                <a:gd name="connsiteY8" fmla="*/ 2063138 h 3303982"/>
                <a:gd name="connsiteX9" fmla="*/ 176936 w 1716176"/>
                <a:gd name="connsiteY9" fmla="*/ 1849778 h 3303982"/>
                <a:gd name="connsiteX10" fmla="*/ 190271 w 1716176"/>
                <a:gd name="connsiteY10" fmla="*/ 1181123 h 3303982"/>
                <a:gd name="connsiteX11" fmla="*/ 184556 w 1716176"/>
                <a:gd name="connsiteY11" fmla="*/ 1127783 h 3303982"/>
                <a:gd name="connsiteX12" fmla="*/ 176936 w 1716176"/>
                <a:gd name="connsiteY12" fmla="*/ 1080158 h 3303982"/>
                <a:gd name="connsiteX13" fmla="*/ 150266 w 1716176"/>
                <a:gd name="connsiteY13" fmla="*/ 1040153 h 3303982"/>
                <a:gd name="connsiteX14" fmla="*/ 112166 w 1716176"/>
                <a:gd name="connsiteY14" fmla="*/ 996338 h 3303982"/>
                <a:gd name="connsiteX15" fmla="*/ 85496 w 1716176"/>
                <a:gd name="connsiteY15" fmla="*/ 967763 h 3303982"/>
                <a:gd name="connsiteX16" fmla="*/ 45491 w 1716176"/>
                <a:gd name="connsiteY16" fmla="*/ 920138 h 3303982"/>
                <a:gd name="connsiteX17" fmla="*/ 28346 w 1716176"/>
                <a:gd name="connsiteY17" fmla="*/ 882038 h 3303982"/>
                <a:gd name="connsiteX18" fmla="*/ 1676 w 1716176"/>
                <a:gd name="connsiteY18" fmla="*/ 832508 h 3303982"/>
                <a:gd name="connsiteX19" fmla="*/ 1676 w 1716176"/>
                <a:gd name="connsiteY19" fmla="*/ 769643 h 3303982"/>
                <a:gd name="connsiteX20" fmla="*/ 13106 w 1716176"/>
                <a:gd name="connsiteY20" fmla="*/ 714398 h 3303982"/>
                <a:gd name="connsiteX21" fmla="*/ 35966 w 1716176"/>
                <a:gd name="connsiteY21" fmla="*/ 678203 h 3303982"/>
                <a:gd name="connsiteX22" fmla="*/ 51206 w 1716176"/>
                <a:gd name="connsiteY22" fmla="*/ 645818 h 3303982"/>
                <a:gd name="connsiteX23" fmla="*/ 64541 w 1716176"/>
                <a:gd name="connsiteY23" fmla="*/ 567713 h 3303982"/>
                <a:gd name="connsiteX24" fmla="*/ 74066 w 1716176"/>
                <a:gd name="connsiteY24" fmla="*/ 531518 h 3303982"/>
                <a:gd name="connsiteX25" fmla="*/ 89306 w 1716176"/>
                <a:gd name="connsiteY25" fmla="*/ 508658 h 3303982"/>
                <a:gd name="connsiteX26" fmla="*/ 108356 w 1716176"/>
                <a:gd name="connsiteY26" fmla="*/ 478178 h 3303982"/>
                <a:gd name="connsiteX27" fmla="*/ 144551 w 1716176"/>
                <a:gd name="connsiteY27" fmla="*/ 462938 h 3303982"/>
                <a:gd name="connsiteX28" fmla="*/ 163601 w 1716176"/>
                <a:gd name="connsiteY28" fmla="*/ 421028 h 3303982"/>
                <a:gd name="connsiteX29" fmla="*/ 173126 w 1716176"/>
                <a:gd name="connsiteY29" fmla="*/ 348638 h 3303982"/>
                <a:gd name="connsiteX30" fmla="*/ 211226 w 1716176"/>
                <a:gd name="connsiteY30" fmla="*/ 333398 h 3303982"/>
                <a:gd name="connsiteX31" fmla="*/ 241706 w 1716176"/>
                <a:gd name="connsiteY31" fmla="*/ 325778 h 3303982"/>
                <a:gd name="connsiteX32" fmla="*/ 264566 w 1716176"/>
                <a:gd name="connsiteY32" fmla="*/ 318158 h 3303982"/>
                <a:gd name="connsiteX33" fmla="*/ 295046 w 1716176"/>
                <a:gd name="connsiteY33" fmla="*/ 302918 h 3303982"/>
                <a:gd name="connsiteX34" fmla="*/ 333146 w 1716176"/>
                <a:gd name="connsiteY34" fmla="*/ 287678 h 3303982"/>
                <a:gd name="connsiteX35" fmla="*/ 356006 w 1716176"/>
                <a:gd name="connsiteY35" fmla="*/ 280058 h 3303982"/>
                <a:gd name="connsiteX36" fmla="*/ 378866 w 1716176"/>
                <a:gd name="connsiteY36" fmla="*/ 272438 h 3303982"/>
                <a:gd name="connsiteX37" fmla="*/ 411251 w 1716176"/>
                <a:gd name="connsiteY37" fmla="*/ 264818 h 3303982"/>
                <a:gd name="connsiteX38" fmla="*/ 455066 w 1716176"/>
                <a:gd name="connsiteY38" fmla="*/ 251483 h 3303982"/>
                <a:gd name="connsiteX39" fmla="*/ 542696 w 1716176"/>
                <a:gd name="connsiteY39" fmla="*/ 257198 h 3303982"/>
                <a:gd name="connsiteX40" fmla="*/ 561746 w 1716176"/>
                <a:gd name="connsiteY40" fmla="*/ 302918 h 3303982"/>
                <a:gd name="connsiteX41" fmla="*/ 552221 w 1716176"/>
                <a:gd name="connsiteY41" fmla="*/ 358163 h 3303982"/>
                <a:gd name="connsiteX42" fmla="*/ 546506 w 1716176"/>
                <a:gd name="connsiteY42" fmla="*/ 396263 h 3303982"/>
                <a:gd name="connsiteX43" fmla="*/ 575081 w 1716176"/>
                <a:gd name="connsiteY43" fmla="*/ 457223 h 3303982"/>
                <a:gd name="connsiteX44" fmla="*/ 698906 w 1716176"/>
                <a:gd name="connsiteY44" fmla="*/ 424838 h 3303982"/>
                <a:gd name="connsiteX45" fmla="*/ 754151 w 1716176"/>
                <a:gd name="connsiteY45" fmla="*/ 409598 h 3303982"/>
                <a:gd name="connsiteX46" fmla="*/ 801776 w 1716176"/>
                <a:gd name="connsiteY46" fmla="*/ 381023 h 3303982"/>
                <a:gd name="connsiteX47" fmla="*/ 775106 w 1716176"/>
                <a:gd name="connsiteY47" fmla="*/ 396263 h 3303982"/>
                <a:gd name="connsiteX48" fmla="*/ 828446 w 1716176"/>
                <a:gd name="connsiteY48" fmla="*/ 363878 h 3303982"/>
                <a:gd name="connsiteX49" fmla="*/ 851306 w 1716176"/>
                <a:gd name="connsiteY49" fmla="*/ 335303 h 3303982"/>
                <a:gd name="connsiteX50" fmla="*/ 845591 w 1716176"/>
                <a:gd name="connsiteY50" fmla="*/ 278153 h 3303982"/>
                <a:gd name="connsiteX51" fmla="*/ 832256 w 1716176"/>
                <a:gd name="connsiteY51" fmla="*/ 247673 h 3303982"/>
                <a:gd name="connsiteX52" fmla="*/ 836066 w 1716176"/>
                <a:gd name="connsiteY52" fmla="*/ 234338 h 3303982"/>
                <a:gd name="connsiteX53" fmla="*/ 851306 w 1716176"/>
                <a:gd name="connsiteY53" fmla="*/ 211478 h 3303982"/>
                <a:gd name="connsiteX54" fmla="*/ 874166 w 1716176"/>
                <a:gd name="connsiteY54" fmla="*/ 203858 h 3303982"/>
                <a:gd name="connsiteX55" fmla="*/ 927506 w 1716176"/>
                <a:gd name="connsiteY55" fmla="*/ 165758 h 3303982"/>
                <a:gd name="connsiteX56" fmla="*/ 950366 w 1716176"/>
                <a:gd name="connsiteY56" fmla="*/ 158138 h 3303982"/>
                <a:gd name="connsiteX57" fmla="*/ 975131 w 1716176"/>
                <a:gd name="connsiteY57" fmla="*/ 125753 h 3303982"/>
                <a:gd name="connsiteX58" fmla="*/ 1011326 w 1716176"/>
                <a:gd name="connsiteY58" fmla="*/ 104798 h 3303982"/>
                <a:gd name="connsiteX59" fmla="*/ 1034186 w 1716176"/>
                <a:gd name="connsiteY59" fmla="*/ 89558 h 3303982"/>
                <a:gd name="connsiteX60" fmla="*/ 1057046 w 1716176"/>
                <a:gd name="connsiteY60" fmla="*/ 81938 h 3303982"/>
                <a:gd name="connsiteX61" fmla="*/ 1079906 w 1716176"/>
                <a:gd name="connsiteY61" fmla="*/ 66698 h 3303982"/>
                <a:gd name="connsiteX62" fmla="*/ 1110386 w 1716176"/>
                <a:gd name="connsiteY62" fmla="*/ 41933 h 3303982"/>
                <a:gd name="connsiteX63" fmla="*/ 1154201 w 1716176"/>
                <a:gd name="connsiteY63" fmla="*/ 22883 h 3303982"/>
                <a:gd name="connsiteX64" fmla="*/ 1194206 w 1716176"/>
                <a:gd name="connsiteY64" fmla="*/ 15263 h 3303982"/>
                <a:gd name="connsiteX65" fmla="*/ 1241831 w 1716176"/>
                <a:gd name="connsiteY65" fmla="*/ 5738 h 3303982"/>
                <a:gd name="connsiteX66" fmla="*/ 1297076 w 1716176"/>
                <a:gd name="connsiteY66" fmla="*/ 23 h 3303982"/>
                <a:gd name="connsiteX67" fmla="*/ 1367561 w 1716176"/>
                <a:gd name="connsiteY67" fmla="*/ 3833 h 3303982"/>
                <a:gd name="connsiteX68" fmla="*/ 1409471 w 1716176"/>
                <a:gd name="connsiteY68" fmla="*/ 5738 h 3303982"/>
                <a:gd name="connsiteX69" fmla="*/ 1447571 w 1716176"/>
                <a:gd name="connsiteY69" fmla="*/ 15263 h 3303982"/>
                <a:gd name="connsiteX70" fmla="*/ 1493291 w 1716176"/>
                <a:gd name="connsiteY70" fmla="*/ 40028 h 3303982"/>
                <a:gd name="connsiteX71" fmla="*/ 1539011 w 1716176"/>
                <a:gd name="connsiteY71" fmla="*/ 72413 h 3303982"/>
                <a:gd name="connsiteX72" fmla="*/ 1565681 w 1716176"/>
                <a:gd name="connsiteY72" fmla="*/ 95273 h 3303982"/>
                <a:gd name="connsiteX73" fmla="*/ 1607591 w 1716176"/>
                <a:gd name="connsiteY73" fmla="*/ 129563 h 3303982"/>
                <a:gd name="connsiteX74" fmla="*/ 1641881 w 1716176"/>
                <a:gd name="connsiteY74" fmla="*/ 161948 h 3303982"/>
                <a:gd name="connsiteX75" fmla="*/ 1653311 w 1716176"/>
                <a:gd name="connsiteY75" fmla="*/ 213383 h 3303982"/>
                <a:gd name="connsiteX76" fmla="*/ 1643786 w 1716176"/>
                <a:gd name="connsiteY76" fmla="*/ 270533 h 3303982"/>
                <a:gd name="connsiteX77" fmla="*/ 1657121 w 1716176"/>
                <a:gd name="connsiteY77" fmla="*/ 304823 h 3303982"/>
                <a:gd name="connsiteX78" fmla="*/ 1683791 w 1716176"/>
                <a:gd name="connsiteY78" fmla="*/ 331493 h 3303982"/>
                <a:gd name="connsiteX79" fmla="*/ 1693316 w 1716176"/>
                <a:gd name="connsiteY79" fmla="*/ 363878 h 3303982"/>
                <a:gd name="connsiteX80" fmla="*/ 1712366 w 1716176"/>
                <a:gd name="connsiteY80" fmla="*/ 394358 h 3303982"/>
                <a:gd name="connsiteX81" fmla="*/ 1716176 w 1716176"/>
                <a:gd name="connsiteY81" fmla="*/ 430553 h 3303982"/>
                <a:gd name="connsiteX82" fmla="*/ 1706651 w 1716176"/>
                <a:gd name="connsiteY82" fmla="*/ 480083 h 3303982"/>
                <a:gd name="connsiteX83" fmla="*/ 1689506 w 1716176"/>
                <a:gd name="connsiteY83" fmla="*/ 531518 h 3303982"/>
                <a:gd name="connsiteX84" fmla="*/ 1678076 w 1716176"/>
                <a:gd name="connsiteY84" fmla="*/ 584858 h 3303982"/>
                <a:gd name="connsiteX85" fmla="*/ 1666646 w 1716176"/>
                <a:gd name="connsiteY85" fmla="*/ 630578 h 3303982"/>
                <a:gd name="connsiteX86" fmla="*/ 1659026 w 1716176"/>
                <a:gd name="connsiteY86" fmla="*/ 653438 h 3303982"/>
                <a:gd name="connsiteX87" fmla="*/ 1653311 w 1716176"/>
                <a:gd name="connsiteY87" fmla="*/ 683918 h 3303982"/>
                <a:gd name="connsiteX88" fmla="*/ 1626641 w 1716176"/>
                <a:gd name="connsiteY88" fmla="*/ 742973 h 3303982"/>
                <a:gd name="connsiteX89" fmla="*/ 1558061 w 1716176"/>
                <a:gd name="connsiteY89" fmla="*/ 765833 h 3303982"/>
                <a:gd name="connsiteX90" fmla="*/ 1468526 w 1716176"/>
                <a:gd name="connsiteY90" fmla="*/ 760118 h 3303982"/>
                <a:gd name="connsiteX91" fmla="*/ 1392326 w 1716176"/>
                <a:gd name="connsiteY91" fmla="*/ 744878 h 3303982"/>
                <a:gd name="connsiteX92" fmla="*/ 1325651 w 1716176"/>
                <a:gd name="connsiteY92" fmla="*/ 733448 h 3303982"/>
                <a:gd name="connsiteX93" fmla="*/ 1238021 w 1716176"/>
                <a:gd name="connsiteY93" fmla="*/ 741068 h 3303982"/>
                <a:gd name="connsiteX94" fmla="*/ 1211351 w 1716176"/>
                <a:gd name="connsiteY94" fmla="*/ 760118 h 3303982"/>
                <a:gd name="connsiteX95" fmla="*/ 1192301 w 1716176"/>
                <a:gd name="connsiteY95" fmla="*/ 782978 h 3303982"/>
                <a:gd name="connsiteX96" fmla="*/ 1158011 w 1716176"/>
                <a:gd name="connsiteY96" fmla="*/ 809648 h 3303982"/>
                <a:gd name="connsiteX97" fmla="*/ 1123721 w 1716176"/>
                <a:gd name="connsiteY97" fmla="*/ 842033 h 3303982"/>
                <a:gd name="connsiteX98" fmla="*/ 1102766 w 1716176"/>
                <a:gd name="connsiteY98" fmla="*/ 859178 h 3303982"/>
                <a:gd name="connsiteX99" fmla="*/ 1074191 w 1716176"/>
                <a:gd name="connsiteY99" fmla="*/ 885848 h 3303982"/>
                <a:gd name="connsiteX100" fmla="*/ 1049426 w 1716176"/>
                <a:gd name="connsiteY100" fmla="*/ 920138 h 3303982"/>
                <a:gd name="connsiteX101" fmla="*/ 1024661 w 1716176"/>
                <a:gd name="connsiteY101" fmla="*/ 954428 h 3303982"/>
                <a:gd name="connsiteX102" fmla="*/ 1005611 w 1716176"/>
                <a:gd name="connsiteY102" fmla="*/ 996338 h 3303982"/>
                <a:gd name="connsiteX103" fmla="*/ 984656 w 1716176"/>
                <a:gd name="connsiteY103" fmla="*/ 1024913 h 3303982"/>
                <a:gd name="connsiteX104" fmla="*/ 965606 w 1716176"/>
                <a:gd name="connsiteY104" fmla="*/ 1064918 h 3303982"/>
                <a:gd name="connsiteX105" fmla="*/ 940841 w 1716176"/>
                <a:gd name="connsiteY105" fmla="*/ 1112543 h 3303982"/>
                <a:gd name="connsiteX106" fmla="*/ 927506 w 1716176"/>
                <a:gd name="connsiteY106" fmla="*/ 1144928 h 3303982"/>
                <a:gd name="connsiteX107" fmla="*/ 912266 w 1716176"/>
                <a:gd name="connsiteY107" fmla="*/ 1179218 h 3303982"/>
                <a:gd name="connsiteX108" fmla="*/ 919886 w 1716176"/>
                <a:gd name="connsiteY108" fmla="*/ 1209698 h 3303982"/>
                <a:gd name="connsiteX109" fmla="*/ 965606 w 1716176"/>
                <a:gd name="connsiteY109" fmla="*/ 1238273 h 3303982"/>
                <a:gd name="connsiteX110" fmla="*/ 1007516 w 1716176"/>
                <a:gd name="connsiteY110" fmla="*/ 1283993 h 3303982"/>
                <a:gd name="connsiteX111" fmla="*/ 975131 w 1716176"/>
                <a:gd name="connsiteY111" fmla="*/ 1365908 h 3303982"/>
                <a:gd name="connsiteX112" fmla="*/ 942746 w 1716176"/>
                <a:gd name="connsiteY112" fmla="*/ 1424963 h 3303982"/>
                <a:gd name="connsiteX113" fmla="*/ 908456 w 1716176"/>
                <a:gd name="connsiteY113" fmla="*/ 1468778 h 3303982"/>
                <a:gd name="connsiteX114" fmla="*/ 866546 w 1716176"/>
                <a:gd name="connsiteY114" fmla="*/ 1487828 h 3303982"/>
                <a:gd name="connsiteX115" fmla="*/ 841781 w 1716176"/>
                <a:gd name="connsiteY115" fmla="*/ 1541168 h 3303982"/>
                <a:gd name="connsiteX116" fmla="*/ 834161 w 1716176"/>
                <a:gd name="connsiteY116" fmla="*/ 1590698 h 3303982"/>
                <a:gd name="connsiteX117" fmla="*/ 824636 w 1716176"/>
                <a:gd name="connsiteY117" fmla="*/ 1668803 h 3303982"/>
                <a:gd name="connsiteX118" fmla="*/ 811301 w 1716176"/>
                <a:gd name="connsiteY118" fmla="*/ 1748813 h 3303982"/>
                <a:gd name="connsiteX119" fmla="*/ 801776 w 1716176"/>
                <a:gd name="connsiteY119" fmla="*/ 1832633 h 3303982"/>
                <a:gd name="connsiteX120" fmla="*/ 796061 w 1716176"/>
                <a:gd name="connsiteY120" fmla="*/ 1906928 h 3303982"/>
                <a:gd name="connsiteX121" fmla="*/ 786536 w 1716176"/>
                <a:gd name="connsiteY121" fmla="*/ 2007893 h 3303982"/>
                <a:gd name="connsiteX122" fmla="*/ 786536 w 1716176"/>
                <a:gd name="connsiteY122" fmla="*/ 2120288 h 3303982"/>
                <a:gd name="connsiteX123" fmla="*/ 790346 w 1716176"/>
                <a:gd name="connsiteY123" fmla="*/ 2207918 h 3303982"/>
                <a:gd name="connsiteX124" fmla="*/ 813206 w 1716176"/>
                <a:gd name="connsiteY124" fmla="*/ 2547008 h 3303982"/>
                <a:gd name="connsiteX125" fmla="*/ 826541 w 1716176"/>
                <a:gd name="connsiteY125" fmla="*/ 3061358 h 3303982"/>
                <a:gd name="connsiteX126" fmla="*/ 820826 w 1716176"/>
                <a:gd name="connsiteY126" fmla="*/ 3282338 h 3303982"/>
                <a:gd name="connsiteX127" fmla="*/ 660806 w 1716176"/>
                <a:gd name="connsiteY127" fmla="*/ 3295673 h 3303982"/>
                <a:gd name="connsiteX128" fmla="*/ 436016 w 1716176"/>
                <a:gd name="connsiteY128" fmla="*/ 3291863 h 3303982"/>
                <a:gd name="connsiteX129" fmla="*/ 306476 w 1716176"/>
                <a:gd name="connsiteY129" fmla="*/ 3286148 h 3303982"/>
                <a:gd name="connsiteX0" fmla="*/ 306476 w 1716176"/>
                <a:gd name="connsiteY0" fmla="*/ 3286148 h 3303982"/>
                <a:gd name="connsiteX1" fmla="*/ 289331 w 1716176"/>
                <a:gd name="connsiteY1" fmla="*/ 3181373 h 3303982"/>
                <a:gd name="connsiteX2" fmla="*/ 287426 w 1716176"/>
                <a:gd name="connsiteY2" fmla="*/ 3061358 h 3303982"/>
                <a:gd name="connsiteX3" fmla="*/ 275996 w 1716176"/>
                <a:gd name="connsiteY3" fmla="*/ 2952773 h 3303982"/>
                <a:gd name="connsiteX4" fmla="*/ 251231 w 1716176"/>
                <a:gd name="connsiteY4" fmla="*/ 2767988 h 3303982"/>
                <a:gd name="connsiteX5" fmla="*/ 232181 w 1716176"/>
                <a:gd name="connsiteY5" fmla="*/ 2566058 h 3303982"/>
                <a:gd name="connsiteX6" fmla="*/ 222656 w 1716176"/>
                <a:gd name="connsiteY6" fmla="*/ 2453663 h 3303982"/>
                <a:gd name="connsiteX7" fmla="*/ 205511 w 1716176"/>
                <a:gd name="connsiteY7" fmla="*/ 2249828 h 3303982"/>
                <a:gd name="connsiteX8" fmla="*/ 186461 w 1716176"/>
                <a:gd name="connsiteY8" fmla="*/ 2063138 h 3303982"/>
                <a:gd name="connsiteX9" fmla="*/ 176936 w 1716176"/>
                <a:gd name="connsiteY9" fmla="*/ 1849778 h 3303982"/>
                <a:gd name="connsiteX10" fmla="*/ 190271 w 1716176"/>
                <a:gd name="connsiteY10" fmla="*/ 1181123 h 3303982"/>
                <a:gd name="connsiteX11" fmla="*/ 184556 w 1716176"/>
                <a:gd name="connsiteY11" fmla="*/ 1127783 h 3303982"/>
                <a:gd name="connsiteX12" fmla="*/ 176936 w 1716176"/>
                <a:gd name="connsiteY12" fmla="*/ 1080158 h 3303982"/>
                <a:gd name="connsiteX13" fmla="*/ 150266 w 1716176"/>
                <a:gd name="connsiteY13" fmla="*/ 1040153 h 3303982"/>
                <a:gd name="connsiteX14" fmla="*/ 112166 w 1716176"/>
                <a:gd name="connsiteY14" fmla="*/ 996338 h 3303982"/>
                <a:gd name="connsiteX15" fmla="*/ 85496 w 1716176"/>
                <a:gd name="connsiteY15" fmla="*/ 967763 h 3303982"/>
                <a:gd name="connsiteX16" fmla="*/ 45491 w 1716176"/>
                <a:gd name="connsiteY16" fmla="*/ 920138 h 3303982"/>
                <a:gd name="connsiteX17" fmla="*/ 28346 w 1716176"/>
                <a:gd name="connsiteY17" fmla="*/ 882038 h 3303982"/>
                <a:gd name="connsiteX18" fmla="*/ 1676 w 1716176"/>
                <a:gd name="connsiteY18" fmla="*/ 832508 h 3303982"/>
                <a:gd name="connsiteX19" fmla="*/ 1676 w 1716176"/>
                <a:gd name="connsiteY19" fmla="*/ 769643 h 3303982"/>
                <a:gd name="connsiteX20" fmla="*/ 13106 w 1716176"/>
                <a:gd name="connsiteY20" fmla="*/ 714398 h 3303982"/>
                <a:gd name="connsiteX21" fmla="*/ 35966 w 1716176"/>
                <a:gd name="connsiteY21" fmla="*/ 678203 h 3303982"/>
                <a:gd name="connsiteX22" fmla="*/ 51206 w 1716176"/>
                <a:gd name="connsiteY22" fmla="*/ 645818 h 3303982"/>
                <a:gd name="connsiteX23" fmla="*/ 64541 w 1716176"/>
                <a:gd name="connsiteY23" fmla="*/ 567713 h 3303982"/>
                <a:gd name="connsiteX24" fmla="*/ 74066 w 1716176"/>
                <a:gd name="connsiteY24" fmla="*/ 531518 h 3303982"/>
                <a:gd name="connsiteX25" fmla="*/ 89306 w 1716176"/>
                <a:gd name="connsiteY25" fmla="*/ 508658 h 3303982"/>
                <a:gd name="connsiteX26" fmla="*/ 108356 w 1716176"/>
                <a:gd name="connsiteY26" fmla="*/ 478178 h 3303982"/>
                <a:gd name="connsiteX27" fmla="*/ 144551 w 1716176"/>
                <a:gd name="connsiteY27" fmla="*/ 462938 h 3303982"/>
                <a:gd name="connsiteX28" fmla="*/ 163601 w 1716176"/>
                <a:gd name="connsiteY28" fmla="*/ 421028 h 3303982"/>
                <a:gd name="connsiteX29" fmla="*/ 173126 w 1716176"/>
                <a:gd name="connsiteY29" fmla="*/ 348638 h 3303982"/>
                <a:gd name="connsiteX30" fmla="*/ 211226 w 1716176"/>
                <a:gd name="connsiteY30" fmla="*/ 333398 h 3303982"/>
                <a:gd name="connsiteX31" fmla="*/ 241706 w 1716176"/>
                <a:gd name="connsiteY31" fmla="*/ 325778 h 3303982"/>
                <a:gd name="connsiteX32" fmla="*/ 264566 w 1716176"/>
                <a:gd name="connsiteY32" fmla="*/ 318158 h 3303982"/>
                <a:gd name="connsiteX33" fmla="*/ 295046 w 1716176"/>
                <a:gd name="connsiteY33" fmla="*/ 302918 h 3303982"/>
                <a:gd name="connsiteX34" fmla="*/ 333146 w 1716176"/>
                <a:gd name="connsiteY34" fmla="*/ 287678 h 3303982"/>
                <a:gd name="connsiteX35" fmla="*/ 356006 w 1716176"/>
                <a:gd name="connsiteY35" fmla="*/ 280058 h 3303982"/>
                <a:gd name="connsiteX36" fmla="*/ 378866 w 1716176"/>
                <a:gd name="connsiteY36" fmla="*/ 272438 h 3303982"/>
                <a:gd name="connsiteX37" fmla="*/ 411251 w 1716176"/>
                <a:gd name="connsiteY37" fmla="*/ 264818 h 3303982"/>
                <a:gd name="connsiteX38" fmla="*/ 455066 w 1716176"/>
                <a:gd name="connsiteY38" fmla="*/ 251483 h 3303982"/>
                <a:gd name="connsiteX39" fmla="*/ 542696 w 1716176"/>
                <a:gd name="connsiteY39" fmla="*/ 257198 h 3303982"/>
                <a:gd name="connsiteX40" fmla="*/ 561746 w 1716176"/>
                <a:gd name="connsiteY40" fmla="*/ 302918 h 3303982"/>
                <a:gd name="connsiteX41" fmla="*/ 552221 w 1716176"/>
                <a:gd name="connsiteY41" fmla="*/ 358163 h 3303982"/>
                <a:gd name="connsiteX42" fmla="*/ 546506 w 1716176"/>
                <a:gd name="connsiteY42" fmla="*/ 396263 h 3303982"/>
                <a:gd name="connsiteX43" fmla="*/ 575081 w 1716176"/>
                <a:gd name="connsiteY43" fmla="*/ 457223 h 3303982"/>
                <a:gd name="connsiteX44" fmla="*/ 698906 w 1716176"/>
                <a:gd name="connsiteY44" fmla="*/ 424838 h 3303982"/>
                <a:gd name="connsiteX45" fmla="*/ 754151 w 1716176"/>
                <a:gd name="connsiteY45" fmla="*/ 409598 h 3303982"/>
                <a:gd name="connsiteX46" fmla="*/ 801776 w 1716176"/>
                <a:gd name="connsiteY46" fmla="*/ 381023 h 3303982"/>
                <a:gd name="connsiteX47" fmla="*/ 775106 w 1716176"/>
                <a:gd name="connsiteY47" fmla="*/ 396263 h 3303982"/>
                <a:gd name="connsiteX48" fmla="*/ 828446 w 1716176"/>
                <a:gd name="connsiteY48" fmla="*/ 363878 h 3303982"/>
                <a:gd name="connsiteX49" fmla="*/ 851306 w 1716176"/>
                <a:gd name="connsiteY49" fmla="*/ 335303 h 3303982"/>
                <a:gd name="connsiteX50" fmla="*/ 845591 w 1716176"/>
                <a:gd name="connsiteY50" fmla="*/ 278153 h 3303982"/>
                <a:gd name="connsiteX51" fmla="*/ 832256 w 1716176"/>
                <a:gd name="connsiteY51" fmla="*/ 247673 h 3303982"/>
                <a:gd name="connsiteX52" fmla="*/ 836066 w 1716176"/>
                <a:gd name="connsiteY52" fmla="*/ 234338 h 3303982"/>
                <a:gd name="connsiteX53" fmla="*/ 851306 w 1716176"/>
                <a:gd name="connsiteY53" fmla="*/ 211478 h 3303982"/>
                <a:gd name="connsiteX54" fmla="*/ 874166 w 1716176"/>
                <a:gd name="connsiteY54" fmla="*/ 203858 h 3303982"/>
                <a:gd name="connsiteX55" fmla="*/ 927506 w 1716176"/>
                <a:gd name="connsiteY55" fmla="*/ 165758 h 3303982"/>
                <a:gd name="connsiteX56" fmla="*/ 950366 w 1716176"/>
                <a:gd name="connsiteY56" fmla="*/ 158138 h 3303982"/>
                <a:gd name="connsiteX57" fmla="*/ 975131 w 1716176"/>
                <a:gd name="connsiteY57" fmla="*/ 125753 h 3303982"/>
                <a:gd name="connsiteX58" fmla="*/ 1011326 w 1716176"/>
                <a:gd name="connsiteY58" fmla="*/ 104798 h 3303982"/>
                <a:gd name="connsiteX59" fmla="*/ 1034186 w 1716176"/>
                <a:gd name="connsiteY59" fmla="*/ 89558 h 3303982"/>
                <a:gd name="connsiteX60" fmla="*/ 1057046 w 1716176"/>
                <a:gd name="connsiteY60" fmla="*/ 81938 h 3303982"/>
                <a:gd name="connsiteX61" fmla="*/ 1079906 w 1716176"/>
                <a:gd name="connsiteY61" fmla="*/ 66698 h 3303982"/>
                <a:gd name="connsiteX62" fmla="*/ 1110386 w 1716176"/>
                <a:gd name="connsiteY62" fmla="*/ 41933 h 3303982"/>
                <a:gd name="connsiteX63" fmla="*/ 1154201 w 1716176"/>
                <a:gd name="connsiteY63" fmla="*/ 22883 h 3303982"/>
                <a:gd name="connsiteX64" fmla="*/ 1194206 w 1716176"/>
                <a:gd name="connsiteY64" fmla="*/ 15263 h 3303982"/>
                <a:gd name="connsiteX65" fmla="*/ 1241831 w 1716176"/>
                <a:gd name="connsiteY65" fmla="*/ 5738 h 3303982"/>
                <a:gd name="connsiteX66" fmla="*/ 1297076 w 1716176"/>
                <a:gd name="connsiteY66" fmla="*/ 23 h 3303982"/>
                <a:gd name="connsiteX67" fmla="*/ 1367561 w 1716176"/>
                <a:gd name="connsiteY67" fmla="*/ 3833 h 3303982"/>
                <a:gd name="connsiteX68" fmla="*/ 1409471 w 1716176"/>
                <a:gd name="connsiteY68" fmla="*/ 5738 h 3303982"/>
                <a:gd name="connsiteX69" fmla="*/ 1447571 w 1716176"/>
                <a:gd name="connsiteY69" fmla="*/ 15263 h 3303982"/>
                <a:gd name="connsiteX70" fmla="*/ 1493291 w 1716176"/>
                <a:gd name="connsiteY70" fmla="*/ 40028 h 3303982"/>
                <a:gd name="connsiteX71" fmla="*/ 1539011 w 1716176"/>
                <a:gd name="connsiteY71" fmla="*/ 72413 h 3303982"/>
                <a:gd name="connsiteX72" fmla="*/ 1565681 w 1716176"/>
                <a:gd name="connsiteY72" fmla="*/ 95273 h 3303982"/>
                <a:gd name="connsiteX73" fmla="*/ 1607591 w 1716176"/>
                <a:gd name="connsiteY73" fmla="*/ 129563 h 3303982"/>
                <a:gd name="connsiteX74" fmla="*/ 1641881 w 1716176"/>
                <a:gd name="connsiteY74" fmla="*/ 161948 h 3303982"/>
                <a:gd name="connsiteX75" fmla="*/ 1653311 w 1716176"/>
                <a:gd name="connsiteY75" fmla="*/ 213383 h 3303982"/>
                <a:gd name="connsiteX76" fmla="*/ 1643786 w 1716176"/>
                <a:gd name="connsiteY76" fmla="*/ 270533 h 3303982"/>
                <a:gd name="connsiteX77" fmla="*/ 1657121 w 1716176"/>
                <a:gd name="connsiteY77" fmla="*/ 304823 h 3303982"/>
                <a:gd name="connsiteX78" fmla="*/ 1683791 w 1716176"/>
                <a:gd name="connsiteY78" fmla="*/ 331493 h 3303982"/>
                <a:gd name="connsiteX79" fmla="*/ 1693316 w 1716176"/>
                <a:gd name="connsiteY79" fmla="*/ 363878 h 3303982"/>
                <a:gd name="connsiteX80" fmla="*/ 1712366 w 1716176"/>
                <a:gd name="connsiteY80" fmla="*/ 394358 h 3303982"/>
                <a:gd name="connsiteX81" fmla="*/ 1716176 w 1716176"/>
                <a:gd name="connsiteY81" fmla="*/ 430553 h 3303982"/>
                <a:gd name="connsiteX82" fmla="*/ 1706651 w 1716176"/>
                <a:gd name="connsiteY82" fmla="*/ 480083 h 3303982"/>
                <a:gd name="connsiteX83" fmla="*/ 1689506 w 1716176"/>
                <a:gd name="connsiteY83" fmla="*/ 531518 h 3303982"/>
                <a:gd name="connsiteX84" fmla="*/ 1678076 w 1716176"/>
                <a:gd name="connsiteY84" fmla="*/ 584858 h 3303982"/>
                <a:gd name="connsiteX85" fmla="*/ 1666646 w 1716176"/>
                <a:gd name="connsiteY85" fmla="*/ 630578 h 3303982"/>
                <a:gd name="connsiteX86" fmla="*/ 1659026 w 1716176"/>
                <a:gd name="connsiteY86" fmla="*/ 653438 h 3303982"/>
                <a:gd name="connsiteX87" fmla="*/ 1653311 w 1716176"/>
                <a:gd name="connsiteY87" fmla="*/ 683918 h 3303982"/>
                <a:gd name="connsiteX88" fmla="*/ 1626641 w 1716176"/>
                <a:gd name="connsiteY88" fmla="*/ 742973 h 3303982"/>
                <a:gd name="connsiteX89" fmla="*/ 1558061 w 1716176"/>
                <a:gd name="connsiteY89" fmla="*/ 765833 h 3303982"/>
                <a:gd name="connsiteX90" fmla="*/ 1468526 w 1716176"/>
                <a:gd name="connsiteY90" fmla="*/ 760118 h 3303982"/>
                <a:gd name="connsiteX91" fmla="*/ 1392326 w 1716176"/>
                <a:gd name="connsiteY91" fmla="*/ 744878 h 3303982"/>
                <a:gd name="connsiteX92" fmla="*/ 1325651 w 1716176"/>
                <a:gd name="connsiteY92" fmla="*/ 733448 h 3303982"/>
                <a:gd name="connsiteX93" fmla="*/ 1238021 w 1716176"/>
                <a:gd name="connsiteY93" fmla="*/ 741068 h 3303982"/>
                <a:gd name="connsiteX94" fmla="*/ 1211351 w 1716176"/>
                <a:gd name="connsiteY94" fmla="*/ 760118 h 3303982"/>
                <a:gd name="connsiteX95" fmla="*/ 1192301 w 1716176"/>
                <a:gd name="connsiteY95" fmla="*/ 782978 h 3303982"/>
                <a:gd name="connsiteX96" fmla="*/ 1158011 w 1716176"/>
                <a:gd name="connsiteY96" fmla="*/ 809648 h 3303982"/>
                <a:gd name="connsiteX97" fmla="*/ 1123721 w 1716176"/>
                <a:gd name="connsiteY97" fmla="*/ 842033 h 3303982"/>
                <a:gd name="connsiteX98" fmla="*/ 1102766 w 1716176"/>
                <a:gd name="connsiteY98" fmla="*/ 859178 h 3303982"/>
                <a:gd name="connsiteX99" fmla="*/ 1074191 w 1716176"/>
                <a:gd name="connsiteY99" fmla="*/ 885848 h 3303982"/>
                <a:gd name="connsiteX100" fmla="*/ 1049426 w 1716176"/>
                <a:gd name="connsiteY100" fmla="*/ 920138 h 3303982"/>
                <a:gd name="connsiteX101" fmla="*/ 1024661 w 1716176"/>
                <a:gd name="connsiteY101" fmla="*/ 954428 h 3303982"/>
                <a:gd name="connsiteX102" fmla="*/ 1005611 w 1716176"/>
                <a:gd name="connsiteY102" fmla="*/ 996338 h 3303982"/>
                <a:gd name="connsiteX103" fmla="*/ 984656 w 1716176"/>
                <a:gd name="connsiteY103" fmla="*/ 1024913 h 3303982"/>
                <a:gd name="connsiteX104" fmla="*/ 965606 w 1716176"/>
                <a:gd name="connsiteY104" fmla="*/ 1064918 h 3303982"/>
                <a:gd name="connsiteX105" fmla="*/ 940841 w 1716176"/>
                <a:gd name="connsiteY105" fmla="*/ 1112543 h 3303982"/>
                <a:gd name="connsiteX106" fmla="*/ 927506 w 1716176"/>
                <a:gd name="connsiteY106" fmla="*/ 1144928 h 3303982"/>
                <a:gd name="connsiteX107" fmla="*/ 912266 w 1716176"/>
                <a:gd name="connsiteY107" fmla="*/ 1179218 h 3303982"/>
                <a:gd name="connsiteX108" fmla="*/ 919886 w 1716176"/>
                <a:gd name="connsiteY108" fmla="*/ 1209698 h 3303982"/>
                <a:gd name="connsiteX109" fmla="*/ 965606 w 1716176"/>
                <a:gd name="connsiteY109" fmla="*/ 1238273 h 3303982"/>
                <a:gd name="connsiteX110" fmla="*/ 1007516 w 1716176"/>
                <a:gd name="connsiteY110" fmla="*/ 1283993 h 3303982"/>
                <a:gd name="connsiteX111" fmla="*/ 975131 w 1716176"/>
                <a:gd name="connsiteY111" fmla="*/ 1365908 h 3303982"/>
                <a:gd name="connsiteX112" fmla="*/ 942746 w 1716176"/>
                <a:gd name="connsiteY112" fmla="*/ 1424963 h 3303982"/>
                <a:gd name="connsiteX113" fmla="*/ 908456 w 1716176"/>
                <a:gd name="connsiteY113" fmla="*/ 1468778 h 3303982"/>
                <a:gd name="connsiteX114" fmla="*/ 866546 w 1716176"/>
                <a:gd name="connsiteY114" fmla="*/ 1487828 h 3303982"/>
                <a:gd name="connsiteX115" fmla="*/ 841781 w 1716176"/>
                <a:gd name="connsiteY115" fmla="*/ 1541168 h 3303982"/>
                <a:gd name="connsiteX116" fmla="*/ 834161 w 1716176"/>
                <a:gd name="connsiteY116" fmla="*/ 1590698 h 3303982"/>
                <a:gd name="connsiteX117" fmla="*/ 824636 w 1716176"/>
                <a:gd name="connsiteY117" fmla="*/ 1668803 h 3303982"/>
                <a:gd name="connsiteX118" fmla="*/ 811301 w 1716176"/>
                <a:gd name="connsiteY118" fmla="*/ 1748813 h 3303982"/>
                <a:gd name="connsiteX119" fmla="*/ 801776 w 1716176"/>
                <a:gd name="connsiteY119" fmla="*/ 1832633 h 3303982"/>
                <a:gd name="connsiteX120" fmla="*/ 796061 w 1716176"/>
                <a:gd name="connsiteY120" fmla="*/ 1906928 h 3303982"/>
                <a:gd name="connsiteX121" fmla="*/ 786536 w 1716176"/>
                <a:gd name="connsiteY121" fmla="*/ 2007893 h 3303982"/>
                <a:gd name="connsiteX122" fmla="*/ 786536 w 1716176"/>
                <a:gd name="connsiteY122" fmla="*/ 2120288 h 3303982"/>
                <a:gd name="connsiteX123" fmla="*/ 813206 w 1716176"/>
                <a:gd name="connsiteY123" fmla="*/ 2547008 h 3303982"/>
                <a:gd name="connsiteX124" fmla="*/ 826541 w 1716176"/>
                <a:gd name="connsiteY124" fmla="*/ 3061358 h 3303982"/>
                <a:gd name="connsiteX125" fmla="*/ 820826 w 1716176"/>
                <a:gd name="connsiteY125" fmla="*/ 3282338 h 3303982"/>
                <a:gd name="connsiteX126" fmla="*/ 660806 w 1716176"/>
                <a:gd name="connsiteY126" fmla="*/ 3295673 h 3303982"/>
                <a:gd name="connsiteX127" fmla="*/ 436016 w 1716176"/>
                <a:gd name="connsiteY127" fmla="*/ 3291863 h 3303982"/>
                <a:gd name="connsiteX128" fmla="*/ 306476 w 1716176"/>
                <a:gd name="connsiteY128" fmla="*/ 3286148 h 3303982"/>
                <a:gd name="connsiteX0" fmla="*/ 306476 w 1716176"/>
                <a:gd name="connsiteY0" fmla="*/ 3286148 h 3303982"/>
                <a:gd name="connsiteX1" fmla="*/ 289331 w 1716176"/>
                <a:gd name="connsiteY1" fmla="*/ 3181373 h 3303982"/>
                <a:gd name="connsiteX2" fmla="*/ 287426 w 1716176"/>
                <a:gd name="connsiteY2" fmla="*/ 3061358 h 3303982"/>
                <a:gd name="connsiteX3" fmla="*/ 275996 w 1716176"/>
                <a:gd name="connsiteY3" fmla="*/ 2952773 h 3303982"/>
                <a:gd name="connsiteX4" fmla="*/ 251231 w 1716176"/>
                <a:gd name="connsiteY4" fmla="*/ 2767988 h 3303982"/>
                <a:gd name="connsiteX5" fmla="*/ 232181 w 1716176"/>
                <a:gd name="connsiteY5" fmla="*/ 2566058 h 3303982"/>
                <a:gd name="connsiteX6" fmla="*/ 222656 w 1716176"/>
                <a:gd name="connsiteY6" fmla="*/ 2453663 h 3303982"/>
                <a:gd name="connsiteX7" fmla="*/ 205511 w 1716176"/>
                <a:gd name="connsiteY7" fmla="*/ 2249828 h 3303982"/>
                <a:gd name="connsiteX8" fmla="*/ 186461 w 1716176"/>
                <a:gd name="connsiteY8" fmla="*/ 2063138 h 3303982"/>
                <a:gd name="connsiteX9" fmla="*/ 176936 w 1716176"/>
                <a:gd name="connsiteY9" fmla="*/ 1849778 h 3303982"/>
                <a:gd name="connsiteX10" fmla="*/ 190271 w 1716176"/>
                <a:gd name="connsiteY10" fmla="*/ 1181123 h 3303982"/>
                <a:gd name="connsiteX11" fmla="*/ 184556 w 1716176"/>
                <a:gd name="connsiteY11" fmla="*/ 1127783 h 3303982"/>
                <a:gd name="connsiteX12" fmla="*/ 176936 w 1716176"/>
                <a:gd name="connsiteY12" fmla="*/ 1080158 h 3303982"/>
                <a:gd name="connsiteX13" fmla="*/ 150266 w 1716176"/>
                <a:gd name="connsiteY13" fmla="*/ 1040153 h 3303982"/>
                <a:gd name="connsiteX14" fmla="*/ 112166 w 1716176"/>
                <a:gd name="connsiteY14" fmla="*/ 996338 h 3303982"/>
                <a:gd name="connsiteX15" fmla="*/ 85496 w 1716176"/>
                <a:gd name="connsiteY15" fmla="*/ 967763 h 3303982"/>
                <a:gd name="connsiteX16" fmla="*/ 45491 w 1716176"/>
                <a:gd name="connsiteY16" fmla="*/ 920138 h 3303982"/>
                <a:gd name="connsiteX17" fmla="*/ 28346 w 1716176"/>
                <a:gd name="connsiteY17" fmla="*/ 882038 h 3303982"/>
                <a:gd name="connsiteX18" fmla="*/ 1676 w 1716176"/>
                <a:gd name="connsiteY18" fmla="*/ 832508 h 3303982"/>
                <a:gd name="connsiteX19" fmla="*/ 1676 w 1716176"/>
                <a:gd name="connsiteY19" fmla="*/ 769643 h 3303982"/>
                <a:gd name="connsiteX20" fmla="*/ 13106 w 1716176"/>
                <a:gd name="connsiteY20" fmla="*/ 714398 h 3303982"/>
                <a:gd name="connsiteX21" fmla="*/ 35966 w 1716176"/>
                <a:gd name="connsiteY21" fmla="*/ 678203 h 3303982"/>
                <a:gd name="connsiteX22" fmla="*/ 51206 w 1716176"/>
                <a:gd name="connsiteY22" fmla="*/ 645818 h 3303982"/>
                <a:gd name="connsiteX23" fmla="*/ 64541 w 1716176"/>
                <a:gd name="connsiteY23" fmla="*/ 567713 h 3303982"/>
                <a:gd name="connsiteX24" fmla="*/ 74066 w 1716176"/>
                <a:gd name="connsiteY24" fmla="*/ 531518 h 3303982"/>
                <a:gd name="connsiteX25" fmla="*/ 89306 w 1716176"/>
                <a:gd name="connsiteY25" fmla="*/ 508658 h 3303982"/>
                <a:gd name="connsiteX26" fmla="*/ 108356 w 1716176"/>
                <a:gd name="connsiteY26" fmla="*/ 478178 h 3303982"/>
                <a:gd name="connsiteX27" fmla="*/ 144551 w 1716176"/>
                <a:gd name="connsiteY27" fmla="*/ 462938 h 3303982"/>
                <a:gd name="connsiteX28" fmla="*/ 163601 w 1716176"/>
                <a:gd name="connsiteY28" fmla="*/ 421028 h 3303982"/>
                <a:gd name="connsiteX29" fmla="*/ 173126 w 1716176"/>
                <a:gd name="connsiteY29" fmla="*/ 348638 h 3303982"/>
                <a:gd name="connsiteX30" fmla="*/ 211226 w 1716176"/>
                <a:gd name="connsiteY30" fmla="*/ 333398 h 3303982"/>
                <a:gd name="connsiteX31" fmla="*/ 241706 w 1716176"/>
                <a:gd name="connsiteY31" fmla="*/ 325778 h 3303982"/>
                <a:gd name="connsiteX32" fmla="*/ 264566 w 1716176"/>
                <a:gd name="connsiteY32" fmla="*/ 318158 h 3303982"/>
                <a:gd name="connsiteX33" fmla="*/ 295046 w 1716176"/>
                <a:gd name="connsiteY33" fmla="*/ 302918 h 3303982"/>
                <a:gd name="connsiteX34" fmla="*/ 333146 w 1716176"/>
                <a:gd name="connsiteY34" fmla="*/ 287678 h 3303982"/>
                <a:gd name="connsiteX35" fmla="*/ 356006 w 1716176"/>
                <a:gd name="connsiteY35" fmla="*/ 280058 h 3303982"/>
                <a:gd name="connsiteX36" fmla="*/ 378866 w 1716176"/>
                <a:gd name="connsiteY36" fmla="*/ 272438 h 3303982"/>
                <a:gd name="connsiteX37" fmla="*/ 411251 w 1716176"/>
                <a:gd name="connsiteY37" fmla="*/ 264818 h 3303982"/>
                <a:gd name="connsiteX38" fmla="*/ 455066 w 1716176"/>
                <a:gd name="connsiteY38" fmla="*/ 251483 h 3303982"/>
                <a:gd name="connsiteX39" fmla="*/ 542696 w 1716176"/>
                <a:gd name="connsiteY39" fmla="*/ 257198 h 3303982"/>
                <a:gd name="connsiteX40" fmla="*/ 561746 w 1716176"/>
                <a:gd name="connsiteY40" fmla="*/ 302918 h 3303982"/>
                <a:gd name="connsiteX41" fmla="*/ 552221 w 1716176"/>
                <a:gd name="connsiteY41" fmla="*/ 358163 h 3303982"/>
                <a:gd name="connsiteX42" fmla="*/ 546506 w 1716176"/>
                <a:gd name="connsiteY42" fmla="*/ 396263 h 3303982"/>
                <a:gd name="connsiteX43" fmla="*/ 575081 w 1716176"/>
                <a:gd name="connsiteY43" fmla="*/ 457223 h 3303982"/>
                <a:gd name="connsiteX44" fmla="*/ 698906 w 1716176"/>
                <a:gd name="connsiteY44" fmla="*/ 424838 h 3303982"/>
                <a:gd name="connsiteX45" fmla="*/ 754151 w 1716176"/>
                <a:gd name="connsiteY45" fmla="*/ 409598 h 3303982"/>
                <a:gd name="connsiteX46" fmla="*/ 801776 w 1716176"/>
                <a:gd name="connsiteY46" fmla="*/ 381023 h 3303982"/>
                <a:gd name="connsiteX47" fmla="*/ 775106 w 1716176"/>
                <a:gd name="connsiteY47" fmla="*/ 396263 h 3303982"/>
                <a:gd name="connsiteX48" fmla="*/ 828446 w 1716176"/>
                <a:gd name="connsiteY48" fmla="*/ 363878 h 3303982"/>
                <a:gd name="connsiteX49" fmla="*/ 851306 w 1716176"/>
                <a:gd name="connsiteY49" fmla="*/ 335303 h 3303982"/>
                <a:gd name="connsiteX50" fmla="*/ 845591 w 1716176"/>
                <a:gd name="connsiteY50" fmla="*/ 278153 h 3303982"/>
                <a:gd name="connsiteX51" fmla="*/ 832256 w 1716176"/>
                <a:gd name="connsiteY51" fmla="*/ 247673 h 3303982"/>
                <a:gd name="connsiteX52" fmla="*/ 836066 w 1716176"/>
                <a:gd name="connsiteY52" fmla="*/ 234338 h 3303982"/>
                <a:gd name="connsiteX53" fmla="*/ 851306 w 1716176"/>
                <a:gd name="connsiteY53" fmla="*/ 211478 h 3303982"/>
                <a:gd name="connsiteX54" fmla="*/ 874166 w 1716176"/>
                <a:gd name="connsiteY54" fmla="*/ 203858 h 3303982"/>
                <a:gd name="connsiteX55" fmla="*/ 927506 w 1716176"/>
                <a:gd name="connsiteY55" fmla="*/ 165758 h 3303982"/>
                <a:gd name="connsiteX56" fmla="*/ 950366 w 1716176"/>
                <a:gd name="connsiteY56" fmla="*/ 158138 h 3303982"/>
                <a:gd name="connsiteX57" fmla="*/ 975131 w 1716176"/>
                <a:gd name="connsiteY57" fmla="*/ 125753 h 3303982"/>
                <a:gd name="connsiteX58" fmla="*/ 1011326 w 1716176"/>
                <a:gd name="connsiteY58" fmla="*/ 104798 h 3303982"/>
                <a:gd name="connsiteX59" fmla="*/ 1034186 w 1716176"/>
                <a:gd name="connsiteY59" fmla="*/ 89558 h 3303982"/>
                <a:gd name="connsiteX60" fmla="*/ 1057046 w 1716176"/>
                <a:gd name="connsiteY60" fmla="*/ 81938 h 3303982"/>
                <a:gd name="connsiteX61" fmla="*/ 1079906 w 1716176"/>
                <a:gd name="connsiteY61" fmla="*/ 66698 h 3303982"/>
                <a:gd name="connsiteX62" fmla="*/ 1110386 w 1716176"/>
                <a:gd name="connsiteY62" fmla="*/ 41933 h 3303982"/>
                <a:gd name="connsiteX63" fmla="*/ 1154201 w 1716176"/>
                <a:gd name="connsiteY63" fmla="*/ 22883 h 3303982"/>
                <a:gd name="connsiteX64" fmla="*/ 1194206 w 1716176"/>
                <a:gd name="connsiteY64" fmla="*/ 15263 h 3303982"/>
                <a:gd name="connsiteX65" fmla="*/ 1241831 w 1716176"/>
                <a:gd name="connsiteY65" fmla="*/ 5738 h 3303982"/>
                <a:gd name="connsiteX66" fmla="*/ 1297076 w 1716176"/>
                <a:gd name="connsiteY66" fmla="*/ 23 h 3303982"/>
                <a:gd name="connsiteX67" fmla="*/ 1367561 w 1716176"/>
                <a:gd name="connsiteY67" fmla="*/ 3833 h 3303982"/>
                <a:gd name="connsiteX68" fmla="*/ 1409471 w 1716176"/>
                <a:gd name="connsiteY68" fmla="*/ 5738 h 3303982"/>
                <a:gd name="connsiteX69" fmla="*/ 1447571 w 1716176"/>
                <a:gd name="connsiteY69" fmla="*/ 15263 h 3303982"/>
                <a:gd name="connsiteX70" fmla="*/ 1493291 w 1716176"/>
                <a:gd name="connsiteY70" fmla="*/ 40028 h 3303982"/>
                <a:gd name="connsiteX71" fmla="*/ 1539011 w 1716176"/>
                <a:gd name="connsiteY71" fmla="*/ 72413 h 3303982"/>
                <a:gd name="connsiteX72" fmla="*/ 1565681 w 1716176"/>
                <a:gd name="connsiteY72" fmla="*/ 95273 h 3303982"/>
                <a:gd name="connsiteX73" fmla="*/ 1607591 w 1716176"/>
                <a:gd name="connsiteY73" fmla="*/ 129563 h 3303982"/>
                <a:gd name="connsiteX74" fmla="*/ 1641881 w 1716176"/>
                <a:gd name="connsiteY74" fmla="*/ 161948 h 3303982"/>
                <a:gd name="connsiteX75" fmla="*/ 1653311 w 1716176"/>
                <a:gd name="connsiteY75" fmla="*/ 213383 h 3303982"/>
                <a:gd name="connsiteX76" fmla="*/ 1643786 w 1716176"/>
                <a:gd name="connsiteY76" fmla="*/ 270533 h 3303982"/>
                <a:gd name="connsiteX77" fmla="*/ 1657121 w 1716176"/>
                <a:gd name="connsiteY77" fmla="*/ 304823 h 3303982"/>
                <a:gd name="connsiteX78" fmla="*/ 1683791 w 1716176"/>
                <a:gd name="connsiteY78" fmla="*/ 331493 h 3303982"/>
                <a:gd name="connsiteX79" fmla="*/ 1693316 w 1716176"/>
                <a:gd name="connsiteY79" fmla="*/ 363878 h 3303982"/>
                <a:gd name="connsiteX80" fmla="*/ 1712366 w 1716176"/>
                <a:gd name="connsiteY80" fmla="*/ 394358 h 3303982"/>
                <a:gd name="connsiteX81" fmla="*/ 1716176 w 1716176"/>
                <a:gd name="connsiteY81" fmla="*/ 430553 h 3303982"/>
                <a:gd name="connsiteX82" fmla="*/ 1706651 w 1716176"/>
                <a:gd name="connsiteY82" fmla="*/ 480083 h 3303982"/>
                <a:gd name="connsiteX83" fmla="*/ 1689506 w 1716176"/>
                <a:gd name="connsiteY83" fmla="*/ 531518 h 3303982"/>
                <a:gd name="connsiteX84" fmla="*/ 1678076 w 1716176"/>
                <a:gd name="connsiteY84" fmla="*/ 584858 h 3303982"/>
                <a:gd name="connsiteX85" fmla="*/ 1666646 w 1716176"/>
                <a:gd name="connsiteY85" fmla="*/ 630578 h 3303982"/>
                <a:gd name="connsiteX86" fmla="*/ 1659026 w 1716176"/>
                <a:gd name="connsiteY86" fmla="*/ 653438 h 3303982"/>
                <a:gd name="connsiteX87" fmla="*/ 1653311 w 1716176"/>
                <a:gd name="connsiteY87" fmla="*/ 683918 h 3303982"/>
                <a:gd name="connsiteX88" fmla="*/ 1626641 w 1716176"/>
                <a:gd name="connsiteY88" fmla="*/ 742973 h 3303982"/>
                <a:gd name="connsiteX89" fmla="*/ 1558061 w 1716176"/>
                <a:gd name="connsiteY89" fmla="*/ 765833 h 3303982"/>
                <a:gd name="connsiteX90" fmla="*/ 1468526 w 1716176"/>
                <a:gd name="connsiteY90" fmla="*/ 760118 h 3303982"/>
                <a:gd name="connsiteX91" fmla="*/ 1392326 w 1716176"/>
                <a:gd name="connsiteY91" fmla="*/ 744878 h 3303982"/>
                <a:gd name="connsiteX92" fmla="*/ 1325651 w 1716176"/>
                <a:gd name="connsiteY92" fmla="*/ 733448 h 3303982"/>
                <a:gd name="connsiteX93" fmla="*/ 1238021 w 1716176"/>
                <a:gd name="connsiteY93" fmla="*/ 741068 h 3303982"/>
                <a:gd name="connsiteX94" fmla="*/ 1211351 w 1716176"/>
                <a:gd name="connsiteY94" fmla="*/ 760118 h 3303982"/>
                <a:gd name="connsiteX95" fmla="*/ 1192301 w 1716176"/>
                <a:gd name="connsiteY95" fmla="*/ 782978 h 3303982"/>
                <a:gd name="connsiteX96" fmla="*/ 1158011 w 1716176"/>
                <a:gd name="connsiteY96" fmla="*/ 809648 h 3303982"/>
                <a:gd name="connsiteX97" fmla="*/ 1123721 w 1716176"/>
                <a:gd name="connsiteY97" fmla="*/ 842033 h 3303982"/>
                <a:gd name="connsiteX98" fmla="*/ 1102766 w 1716176"/>
                <a:gd name="connsiteY98" fmla="*/ 859178 h 3303982"/>
                <a:gd name="connsiteX99" fmla="*/ 1074191 w 1716176"/>
                <a:gd name="connsiteY99" fmla="*/ 885848 h 3303982"/>
                <a:gd name="connsiteX100" fmla="*/ 1049426 w 1716176"/>
                <a:gd name="connsiteY100" fmla="*/ 920138 h 3303982"/>
                <a:gd name="connsiteX101" fmla="*/ 1024661 w 1716176"/>
                <a:gd name="connsiteY101" fmla="*/ 954428 h 3303982"/>
                <a:gd name="connsiteX102" fmla="*/ 1005611 w 1716176"/>
                <a:gd name="connsiteY102" fmla="*/ 996338 h 3303982"/>
                <a:gd name="connsiteX103" fmla="*/ 984656 w 1716176"/>
                <a:gd name="connsiteY103" fmla="*/ 1024913 h 3303982"/>
                <a:gd name="connsiteX104" fmla="*/ 965606 w 1716176"/>
                <a:gd name="connsiteY104" fmla="*/ 1064918 h 3303982"/>
                <a:gd name="connsiteX105" fmla="*/ 940841 w 1716176"/>
                <a:gd name="connsiteY105" fmla="*/ 1112543 h 3303982"/>
                <a:gd name="connsiteX106" fmla="*/ 927506 w 1716176"/>
                <a:gd name="connsiteY106" fmla="*/ 1144928 h 3303982"/>
                <a:gd name="connsiteX107" fmla="*/ 912266 w 1716176"/>
                <a:gd name="connsiteY107" fmla="*/ 1179218 h 3303982"/>
                <a:gd name="connsiteX108" fmla="*/ 919886 w 1716176"/>
                <a:gd name="connsiteY108" fmla="*/ 1209698 h 3303982"/>
                <a:gd name="connsiteX109" fmla="*/ 965606 w 1716176"/>
                <a:gd name="connsiteY109" fmla="*/ 1238273 h 3303982"/>
                <a:gd name="connsiteX110" fmla="*/ 1007516 w 1716176"/>
                <a:gd name="connsiteY110" fmla="*/ 1283993 h 3303982"/>
                <a:gd name="connsiteX111" fmla="*/ 975131 w 1716176"/>
                <a:gd name="connsiteY111" fmla="*/ 1365908 h 3303982"/>
                <a:gd name="connsiteX112" fmla="*/ 942746 w 1716176"/>
                <a:gd name="connsiteY112" fmla="*/ 1424963 h 3303982"/>
                <a:gd name="connsiteX113" fmla="*/ 908456 w 1716176"/>
                <a:gd name="connsiteY113" fmla="*/ 1468778 h 3303982"/>
                <a:gd name="connsiteX114" fmla="*/ 866546 w 1716176"/>
                <a:gd name="connsiteY114" fmla="*/ 1487828 h 3303982"/>
                <a:gd name="connsiteX115" fmla="*/ 841781 w 1716176"/>
                <a:gd name="connsiteY115" fmla="*/ 1541168 h 3303982"/>
                <a:gd name="connsiteX116" fmla="*/ 834161 w 1716176"/>
                <a:gd name="connsiteY116" fmla="*/ 1590698 h 3303982"/>
                <a:gd name="connsiteX117" fmla="*/ 824636 w 1716176"/>
                <a:gd name="connsiteY117" fmla="*/ 1668803 h 3303982"/>
                <a:gd name="connsiteX118" fmla="*/ 811301 w 1716176"/>
                <a:gd name="connsiteY118" fmla="*/ 1748813 h 3303982"/>
                <a:gd name="connsiteX119" fmla="*/ 801776 w 1716176"/>
                <a:gd name="connsiteY119" fmla="*/ 1832633 h 3303982"/>
                <a:gd name="connsiteX120" fmla="*/ 796061 w 1716176"/>
                <a:gd name="connsiteY120" fmla="*/ 1906928 h 3303982"/>
                <a:gd name="connsiteX121" fmla="*/ 786536 w 1716176"/>
                <a:gd name="connsiteY121" fmla="*/ 2120288 h 3303982"/>
                <a:gd name="connsiteX122" fmla="*/ 813206 w 1716176"/>
                <a:gd name="connsiteY122" fmla="*/ 2547008 h 3303982"/>
                <a:gd name="connsiteX123" fmla="*/ 826541 w 1716176"/>
                <a:gd name="connsiteY123" fmla="*/ 3061358 h 3303982"/>
                <a:gd name="connsiteX124" fmla="*/ 820826 w 1716176"/>
                <a:gd name="connsiteY124" fmla="*/ 3282338 h 3303982"/>
                <a:gd name="connsiteX125" fmla="*/ 660806 w 1716176"/>
                <a:gd name="connsiteY125" fmla="*/ 3295673 h 3303982"/>
                <a:gd name="connsiteX126" fmla="*/ 436016 w 1716176"/>
                <a:gd name="connsiteY126" fmla="*/ 3291863 h 3303982"/>
                <a:gd name="connsiteX127" fmla="*/ 306476 w 1716176"/>
                <a:gd name="connsiteY127" fmla="*/ 3286148 h 3303982"/>
                <a:gd name="connsiteX0" fmla="*/ 306476 w 1716176"/>
                <a:gd name="connsiteY0" fmla="*/ 3286148 h 3303982"/>
                <a:gd name="connsiteX1" fmla="*/ 289331 w 1716176"/>
                <a:gd name="connsiteY1" fmla="*/ 3181373 h 3303982"/>
                <a:gd name="connsiteX2" fmla="*/ 287426 w 1716176"/>
                <a:gd name="connsiteY2" fmla="*/ 3061358 h 3303982"/>
                <a:gd name="connsiteX3" fmla="*/ 275996 w 1716176"/>
                <a:gd name="connsiteY3" fmla="*/ 2952773 h 3303982"/>
                <a:gd name="connsiteX4" fmla="*/ 251231 w 1716176"/>
                <a:gd name="connsiteY4" fmla="*/ 2767988 h 3303982"/>
                <a:gd name="connsiteX5" fmla="*/ 232181 w 1716176"/>
                <a:gd name="connsiteY5" fmla="*/ 2566058 h 3303982"/>
                <a:gd name="connsiteX6" fmla="*/ 222656 w 1716176"/>
                <a:gd name="connsiteY6" fmla="*/ 2453663 h 3303982"/>
                <a:gd name="connsiteX7" fmla="*/ 205511 w 1716176"/>
                <a:gd name="connsiteY7" fmla="*/ 2249828 h 3303982"/>
                <a:gd name="connsiteX8" fmla="*/ 186461 w 1716176"/>
                <a:gd name="connsiteY8" fmla="*/ 2063138 h 3303982"/>
                <a:gd name="connsiteX9" fmla="*/ 176936 w 1716176"/>
                <a:gd name="connsiteY9" fmla="*/ 1849778 h 3303982"/>
                <a:gd name="connsiteX10" fmla="*/ 190271 w 1716176"/>
                <a:gd name="connsiteY10" fmla="*/ 1181123 h 3303982"/>
                <a:gd name="connsiteX11" fmla="*/ 184556 w 1716176"/>
                <a:gd name="connsiteY11" fmla="*/ 1127783 h 3303982"/>
                <a:gd name="connsiteX12" fmla="*/ 176936 w 1716176"/>
                <a:gd name="connsiteY12" fmla="*/ 1080158 h 3303982"/>
                <a:gd name="connsiteX13" fmla="*/ 150266 w 1716176"/>
                <a:gd name="connsiteY13" fmla="*/ 1040153 h 3303982"/>
                <a:gd name="connsiteX14" fmla="*/ 112166 w 1716176"/>
                <a:gd name="connsiteY14" fmla="*/ 996338 h 3303982"/>
                <a:gd name="connsiteX15" fmla="*/ 85496 w 1716176"/>
                <a:gd name="connsiteY15" fmla="*/ 967763 h 3303982"/>
                <a:gd name="connsiteX16" fmla="*/ 45491 w 1716176"/>
                <a:gd name="connsiteY16" fmla="*/ 920138 h 3303982"/>
                <a:gd name="connsiteX17" fmla="*/ 28346 w 1716176"/>
                <a:gd name="connsiteY17" fmla="*/ 882038 h 3303982"/>
                <a:gd name="connsiteX18" fmla="*/ 1676 w 1716176"/>
                <a:gd name="connsiteY18" fmla="*/ 832508 h 3303982"/>
                <a:gd name="connsiteX19" fmla="*/ 1676 w 1716176"/>
                <a:gd name="connsiteY19" fmla="*/ 769643 h 3303982"/>
                <a:gd name="connsiteX20" fmla="*/ 13106 w 1716176"/>
                <a:gd name="connsiteY20" fmla="*/ 714398 h 3303982"/>
                <a:gd name="connsiteX21" fmla="*/ 35966 w 1716176"/>
                <a:gd name="connsiteY21" fmla="*/ 678203 h 3303982"/>
                <a:gd name="connsiteX22" fmla="*/ 51206 w 1716176"/>
                <a:gd name="connsiteY22" fmla="*/ 645818 h 3303982"/>
                <a:gd name="connsiteX23" fmla="*/ 64541 w 1716176"/>
                <a:gd name="connsiteY23" fmla="*/ 567713 h 3303982"/>
                <a:gd name="connsiteX24" fmla="*/ 74066 w 1716176"/>
                <a:gd name="connsiteY24" fmla="*/ 531518 h 3303982"/>
                <a:gd name="connsiteX25" fmla="*/ 89306 w 1716176"/>
                <a:gd name="connsiteY25" fmla="*/ 508658 h 3303982"/>
                <a:gd name="connsiteX26" fmla="*/ 108356 w 1716176"/>
                <a:gd name="connsiteY26" fmla="*/ 478178 h 3303982"/>
                <a:gd name="connsiteX27" fmla="*/ 144551 w 1716176"/>
                <a:gd name="connsiteY27" fmla="*/ 462938 h 3303982"/>
                <a:gd name="connsiteX28" fmla="*/ 163601 w 1716176"/>
                <a:gd name="connsiteY28" fmla="*/ 421028 h 3303982"/>
                <a:gd name="connsiteX29" fmla="*/ 173126 w 1716176"/>
                <a:gd name="connsiteY29" fmla="*/ 348638 h 3303982"/>
                <a:gd name="connsiteX30" fmla="*/ 211226 w 1716176"/>
                <a:gd name="connsiteY30" fmla="*/ 333398 h 3303982"/>
                <a:gd name="connsiteX31" fmla="*/ 241706 w 1716176"/>
                <a:gd name="connsiteY31" fmla="*/ 325778 h 3303982"/>
                <a:gd name="connsiteX32" fmla="*/ 264566 w 1716176"/>
                <a:gd name="connsiteY32" fmla="*/ 318158 h 3303982"/>
                <a:gd name="connsiteX33" fmla="*/ 295046 w 1716176"/>
                <a:gd name="connsiteY33" fmla="*/ 302918 h 3303982"/>
                <a:gd name="connsiteX34" fmla="*/ 333146 w 1716176"/>
                <a:gd name="connsiteY34" fmla="*/ 287678 h 3303982"/>
                <a:gd name="connsiteX35" fmla="*/ 356006 w 1716176"/>
                <a:gd name="connsiteY35" fmla="*/ 280058 h 3303982"/>
                <a:gd name="connsiteX36" fmla="*/ 378866 w 1716176"/>
                <a:gd name="connsiteY36" fmla="*/ 272438 h 3303982"/>
                <a:gd name="connsiteX37" fmla="*/ 411251 w 1716176"/>
                <a:gd name="connsiteY37" fmla="*/ 264818 h 3303982"/>
                <a:gd name="connsiteX38" fmla="*/ 455066 w 1716176"/>
                <a:gd name="connsiteY38" fmla="*/ 251483 h 3303982"/>
                <a:gd name="connsiteX39" fmla="*/ 542696 w 1716176"/>
                <a:gd name="connsiteY39" fmla="*/ 257198 h 3303982"/>
                <a:gd name="connsiteX40" fmla="*/ 561746 w 1716176"/>
                <a:gd name="connsiteY40" fmla="*/ 302918 h 3303982"/>
                <a:gd name="connsiteX41" fmla="*/ 552221 w 1716176"/>
                <a:gd name="connsiteY41" fmla="*/ 358163 h 3303982"/>
                <a:gd name="connsiteX42" fmla="*/ 546506 w 1716176"/>
                <a:gd name="connsiteY42" fmla="*/ 396263 h 3303982"/>
                <a:gd name="connsiteX43" fmla="*/ 575081 w 1716176"/>
                <a:gd name="connsiteY43" fmla="*/ 457223 h 3303982"/>
                <a:gd name="connsiteX44" fmla="*/ 698906 w 1716176"/>
                <a:gd name="connsiteY44" fmla="*/ 424838 h 3303982"/>
                <a:gd name="connsiteX45" fmla="*/ 754151 w 1716176"/>
                <a:gd name="connsiteY45" fmla="*/ 409598 h 3303982"/>
                <a:gd name="connsiteX46" fmla="*/ 801776 w 1716176"/>
                <a:gd name="connsiteY46" fmla="*/ 381023 h 3303982"/>
                <a:gd name="connsiteX47" fmla="*/ 775106 w 1716176"/>
                <a:gd name="connsiteY47" fmla="*/ 396263 h 3303982"/>
                <a:gd name="connsiteX48" fmla="*/ 828446 w 1716176"/>
                <a:gd name="connsiteY48" fmla="*/ 363878 h 3303982"/>
                <a:gd name="connsiteX49" fmla="*/ 851306 w 1716176"/>
                <a:gd name="connsiteY49" fmla="*/ 335303 h 3303982"/>
                <a:gd name="connsiteX50" fmla="*/ 845591 w 1716176"/>
                <a:gd name="connsiteY50" fmla="*/ 278153 h 3303982"/>
                <a:gd name="connsiteX51" fmla="*/ 832256 w 1716176"/>
                <a:gd name="connsiteY51" fmla="*/ 247673 h 3303982"/>
                <a:gd name="connsiteX52" fmla="*/ 836066 w 1716176"/>
                <a:gd name="connsiteY52" fmla="*/ 234338 h 3303982"/>
                <a:gd name="connsiteX53" fmla="*/ 851306 w 1716176"/>
                <a:gd name="connsiteY53" fmla="*/ 211478 h 3303982"/>
                <a:gd name="connsiteX54" fmla="*/ 874166 w 1716176"/>
                <a:gd name="connsiteY54" fmla="*/ 203858 h 3303982"/>
                <a:gd name="connsiteX55" fmla="*/ 927506 w 1716176"/>
                <a:gd name="connsiteY55" fmla="*/ 165758 h 3303982"/>
                <a:gd name="connsiteX56" fmla="*/ 950366 w 1716176"/>
                <a:gd name="connsiteY56" fmla="*/ 158138 h 3303982"/>
                <a:gd name="connsiteX57" fmla="*/ 975131 w 1716176"/>
                <a:gd name="connsiteY57" fmla="*/ 125753 h 3303982"/>
                <a:gd name="connsiteX58" fmla="*/ 1011326 w 1716176"/>
                <a:gd name="connsiteY58" fmla="*/ 104798 h 3303982"/>
                <a:gd name="connsiteX59" fmla="*/ 1034186 w 1716176"/>
                <a:gd name="connsiteY59" fmla="*/ 89558 h 3303982"/>
                <a:gd name="connsiteX60" fmla="*/ 1057046 w 1716176"/>
                <a:gd name="connsiteY60" fmla="*/ 81938 h 3303982"/>
                <a:gd name="connsiteX61" fmla="*/ 1079906 w 1716176"/>
                <a:gd name="connsiteY61" fmla="*/ 66698 h 3303982"/>
                <a:gd name="connsiteX62" fmla="*/ 1110386 w 1716176"/>
                <a:gd name="connsiteY62" fmla="*/ 41933 h 3303982"/>
                <a:gd name="connsiteX63" fmla="*/ 1154201 w 1716176"/>
                <a:gd name="connsiteY63" fmla="*/ 22883 h 3303982"/>
                <a:gd name="connsiteX64" fmla="*/ 1194206 w 1716176"/>
                <a:gd name="connsiteY64" fmla="*/ 15263 h 3303982"/>
                <a:gd name="connsiteX65" fmla="*/ 1241831 w 1716176"/>
                <a:gd name="connsiteY65" fmla="*/ 5738 h 3303982"/>
                <a:gd name="connsiteX66" fmla="*/ 1297076 w 1716176"/>
                <a:gd name="connsiteY66" fmla="*/ 23 h 3303982"/>
                <a:gd name="connsiteX67" fmla="*/ 1367561 w 1716176"/>
                <a:gd name="connsiteY67" fmla="*/ 3833 h 3303982"/>
                <a:gd name="connsiteX68" fmla="*/ 1409471 w 1716176"/>
                <a:gd name="connsiteY68" fmla="*/ 5738 h 3303982"/>
                <a:gd name="connsiteX69" fmla="*/ 1447571 w 1716176"/>
                <a:gd name="connsiteY69" fmla="*/ 15263 h 3303982"/>
                <a:gd name="connsiteX70" fmla="*/ 1493291 w 1716176"/>
                <a:gd name="connsiteY70" fmla="*/ 40028 h 3303982"/>
                <a:gd name="connsiteX71" fmla="*/ 1539011 w 1716176"/>
                <a:gd name="connsiteY71" fmla="*/ 72413 h 3303982"/>
                <a:gd name="connsiteX72" fmla="*/ 1565681 w 1716176"/>
                <a:gd name="connsiteY72" fmla="*/ 95273 h 3303982"/>
                <a:gd name="connsiteX73" fmla="*/ 1607591 w 1716176"/>
                <a:gd name="connsiteY73" fmla="*/ 129563 h 3303982"/>
                <a:gd name="connsiteX74" fmla="*/ 1641881 w 1716176"/>
                <a:gd name="connsiteY74" fmla="*/ 161948 h 3303982"/>
                <a:gd name="connsiteX75" fmla="*/ 1653311 w 1716176"/>
                <a:gd name="connsiteY75" fmla="*/ 213383 h 3303982"/>
                <a:gd name="connsiteX76" fmla="*/ 1643786 w 1716176"/>
                <a:gd name="connsiteY76" fmla="*/ 270533 h 3303982"/>
                <a:gd name="connsiteX77" fmla="*/ 1657121 w 1716176"/>
                <a:gd name="connsiteY77" fmla="*/ 304823 h 3303982"/>
                <a:gd name="connsiteX78" fmla="*/ 1683791 w 1716176"/>
                <a:gd name="connsiteY78" fmla="*/ 331493 h 3303982"/>
                <a:gd name="connsiteX79" fmla="*/ 1693316 w 1716176"/>
                <a:gd name="connsiteY79" fmla="*/ 363878 h 3303982"/>
                <a:gd name="connsiteX80" fmla="*/ 1712366 w 1716176"/>
                <a:gd name="connsiteY80" fmla="*/ 394358 h 3303982"/>
                <a:gd name="connsiteX81" fmla="*/ 1716176 w 1716176"/>
                <a:gd name="connsiteY81" fmla="*/ 430553 h 3303982"/>
                <a:gd name="connsiteX82" fmla="*/ 1706651 w 1716176"/>
                <a:gd name="connsiteY82" fmla="*/ 480083 h 3303982"/>
                <a:gd name="connsiteX83" fmla="*/ 1689506 w 1716176"/>
                <a:gd name="connsiteY83" fmla="*/ 531518 h 3303982"/>
                <a:gd name="connsiteX84" fmla="*/ 1678076 w 1716176"/>
                <a:gd name="connsiteY84" fmla="*/ 584858 h 3303982"/>
                <a:gd name="connsiteX85" fmla="*/ 1666646 w 1716176"/>
                <a:gd name="connsiteY85" fmla="*/ 630578 h 3303982"/>
                <a:gd name="connsiteX86" fmla="*/ 1659026 w 1716176"/>
                <a:gd name="connsiteY86" fmla="*/ 653438 h 3303982"/>
                <a:gd name="connsiteX87" fmla="*/ 1653311 w 1716176"/>
                <a:gd name="connsiteY87" fmla="*/ 683918 h 3303982"/>
                <a:gd name="connsiteX88" fmla="*/ 1626641 w 1716176"/>
                <a:gd name="connsiteY88" fmla="*/ 742973 h 3303982"/>
                <a:gd name="connsiteX89" fmla="*/ 1558061 w 1716176"/>
                <a:gd name="connsiteY89" fmla="*/ 765833 h 3303982"/>
                <a:gd name="connsiteX90" fmla="*/ 1468526 w 1716176"/>
                <a:gd name="connsiteY90" fmla="*/ 760118 h 3303982"/>
                <a:gd name="connsiteX91" fmla="*/ 1392326 w 1716176"/>
                <a:gd name="connsiteY91" fmla="*/ 744878 h 3303982"/>
                <a:gd name="connsiteX92" fmla="*/ 1325651 w 1716176"/>
                <a:gd name="connsiteY92" fmla="*/ 733448 h 3303982"/>
                <a:gd name="connsiteX93" fmla="*/ 1238021 w 1716176"/>
                <a:gd name="connsiteY93" fmla="*/ 741068 h 3303982"/>
                <a:gd name="connsiteX94" fmla="*/ 1211351 w 1716176"/>
                <a:gd name="connsiteY94" fmla="*/ 760118 h 3303982"/>
                <a:gd name="connsiteX95" fmla="*/ 1192301 w 1716176"/>
                <a:gd name="connsiteY95" fmla="*/ 782978 h 3303982"/>
                <a:gd name="connsiteX96" fmla="*/ 1158011 w 1716176"/>
                <a:gd name="connsiteY96" fmla="*/ 809648 h 3303982"/>
                <a:gd name="connsiteX97" fmla="*/ 1123721 w 1716176"/>
                <a:gd name="connsiteY97" fmla="*/ 842033 h 3303982"/>
                <a:gd name="connsiteX98" fmla="*/ 1102766 w 1716176"/>
                <a:gd name="connsiteY98" fmla="*/ 859178 h 3303982"/>
                <a:gd name="connsiteX99" fmla="*/ 1074191 w 1716176"/>
                <a:gd name="connsiteY99" fmla="*/ 885848 h 3303982"/>
                <a:gd name="connsiteX100" fmla="*/ 1049426 w 1716176"/>
                <a:gd name="connsiteY100" fmla="*/ 920138 h 3303982"/>
                <a:gd name="connsiteX101" fmla="*/ 1024661 w 1716176"/>
                <a:gd name="connsiteY101" fmla="*/ 954428 h 3303982"/>
                <a:gd name="connsiteX102" fmla="*/ 1005611 w 1716176"/>
                <a:gd name="connsiteY102" fmla="*/ 996338 h 3303982"/>
                <a:gd name="connsiteX103" fmla="*/ 984656 w 1716176"/>
                <a:gd name="connsiteY103" fmla="*/ 1024913 h 3303982"/>
                <a:gd name="connsiteX104" fmla="*/ 965606 w 1716176"/>
                <a:gd name="connsiteY104" fmla="*/ 1064918 h 3303982"/>
                <a:gd name="connsiteX105" fmla="*/ 940841 w 1716176"/>
                <a:gd name="connsiteY105" fmla="*/ 1112543 h 3303982"/>
                <a:gd name="connsiteX106" fmla="*/ 927506 w 1716176"/>
                <a:gd name="connsiteY106" fmla="*/ 1144928 h 3303982"/>
                <a:gd name="connsiteX107" fmla="*/ 912266 w 1716176"/>
                <a:gd name="connsiteY107" fmla="*/ 1179218 h 3303982"/>
                <a:gd name="connsiteX108" fmla="*/ 919886 w 1716176"/>
                <a:gd name="connsiteY108" fmla="*/ 1209698 h 3303982"/>
                <a:gd name="connsiteX109" fmla="*/ 965606 w 1716176"/>
                <a:gd name="connsiteY109" fmla="*/ 1238273 h 3303982"/>
                <a:gd name="connsiteX110" fmla="*/ 1007516 w 1716176"/>
                <a:gd name="connsiteY110" fmla="*/ 1283993 h 3303982"/>
                <a:gd name="connsiteX111" fmla="*/ 975131 w 1716176"/>
                <a:gd name="connsiteY111" fmla="*/ 1365908 h 3303982"/>
                <a:gd name="connsiteX112" fmla="*/ 942746 w 1716176"/>
                <a:gd name="connsiteY112" fmla="*/ 1424963 h 3303982"/>
                <a:gd name="connsiteX113" fmla="*/ 908456 w 1716176"/>
                <a:gd name="connsiteY113" fmla="*/ 1468778 h 3303982"/>
                <a:gd name="connsiteX114" fmla="*/ 866546 w 1716176"/>
                <a:gd name="connsiteY114" fmla="*/ 1487828 h 3303982"/>
                <a:gd name="connsiteX115" fmla="*/ 841781 w 1716176"/>
                <a:gd name="connsiteY115" fmla="*/ 1541168 h 3303982"/>
                <a:gd name="connsiteX116" fmla="*/ 834161 w 1716176"/>
                <a:gd name="connsiteY116" fmla="*/ 1590698 h 3303982"/>
                <a:gd name="connsiteX117" fmla="*/ 824636 w 1716176"/>
                <a:gd name="connsiteY117" fmla="*/ 1668803 h 3303982"/>
                <a:gd name="connsiteX118" fmla="*/ 801776 w 1716176"/>
                <a:gd name="connsiteY118" fmla="*/ 1832633 h 3303982"/>
                <a:gd name="connsiteX119" fmla="*/ 796061 w 1716176"/>
                <a:gd name="connsiteY119" fmla="*/ 1906928 h 3303982"/>
                <a:gd name="connsiteX120" fmla="*/ 786536 w 1716176"/>
                <a:gd name="connsiteY120" fmla="*/ 2120288 h 3303982"/>
                <a:gd name="connsiteX121" fmla="*/ 813206 w 1716176"/>
                <a:gd name="connsiteY121" fmla="*/ 2547008 h 3303982"/>
                <a:gd name="connsiteX122" fmla="*/ 826541 w 1716176"/>
                <a:gd name="connsiteY122" fmla="*/ 3061358 h 3303982"/>
                <a:gd name="connsiteX123" fmla="*/ 820826 w 1716176"/>
                <a:gd name="connsiteY123" fmla="*/ 3282338 h 3303982"/>
                <a:gd name="connsiteX124" fmla="*/ 660806 w 1716176"/>
                <a:gd name="connsiteY124" fmla="*/ 3295673 h 3303982"/>
                <a:gd name="connsiteX125" fmla="*/ 436016 w 1716176"/>
                <a:gd name="connsiteY125" fmla="*/ 3291863 h 3303982"/>
                <a:gd name="connsiteX126" fmla="*/ 306476 w 1716176"/>
                <a:gd name="connsiteY126" fmla="*/ 3286148 h 3303982"/>
                <a:gd name="connsiteX0" fmla="*/ 306476 w 1716176"/>
                <a:gd name="connsiteY0" fmla="*/ 3286148 h 3303982"/>
                <a:gd name="connsiteX1" fmla="*/ 289331 w 1716176"/>
                <a:gd name="connsiteY1" fmla="*/ 3181373 h 3303982"/>
                <a:gd name="connsiteX2" fmla="*/ 287426 w 1716176"/>
                <a:gd name="connsiteY2" fmla="*/ 3061358 h 3303982"/>
                <a:gd name="connsiteX3" fmla="*/ 275996 w 1716176"/>
                <a:gd name="connsiteY3" fmla="*/ 2952773 h 3303982"/>
                <a:gd name="connsiteX4" fmla="*/ 251231 w 1716176"/>
                <a:gd name="connsiteY4" fmla="*/ 2767988 h 3303982"/>
                <a:gd name="connsiteX5" fmla="*/ 232181 w 1716176"/>
                <a:gd name="connsiteY5" fmla="*/ 2566058 h 3303982"/>
                <a:gd name="connsiteX6" fmla="*/ 222656 w 1716176"/>
                <a:gd name="connsiteY6" fmla="*/ 2453663 h 3303982"/>
                <a:gd name="connsiteX7" fmla="*/ 205511 w 1716176"/>
                <a:gd name="connsiteY7" fmla="*/ 2249828 h 3303982"/>
                <a:gd name="connsiteX8" fmla="*/ 186461 w 1716176"/>
                <a:gd name="connsiteY8" fmla="*/ 2063138 h 3303982"/>
                <a:gd name="connsiteX9" fmla="*/ 176936 w 1716176"/>
                <a:gd name="connsiteY9" fmla="*/ 1849778 h 3303982"/>
                <a:gd name="connsiteX10" fmla="*/ 190271 w 1716176"/>
                <a:gd name="connsiteY10" fmla="*/ 1181123 h 3303982"/>
                <a:gd name="connsiteX11" fmla="*/ 184556 w 1716176"/>
                <a:gd name="connsiteY11" fmla="*/ 1127783 h 3303982"/>
                <a:gd name="connsiteX12" fmla="*/ 176936 w 1716176"/>
                <a:gd name="connsiteY12" fmla="*/ 1080158 h 3303982"/>
                <a:gd name="connsiteX13" fmla="*/ 150266 w 1716176"/>
                <a:gd name="connsiteY13" fmla="*/ 1040153 h 3303982"/>
                <a:gd name="connsiteX14" fmla="*/ 112166 w 1716176"/>
                <a:gd name="connsiteY14" fmla="*/ 996338 h 3303982"/>
                <a:gd name="connsiteX15" fmla="*/ 85496 w 1716176"/>
                <a:gd name="connsiteY15" fmla="*/ 967763 h 3303982"/>
                <a:gd name="connsiteX16" fmla="*/ 45491 w 1716176"/>
                <a:gd name="connsiteY16" fmla="*/ 920138 h 3303982"/>
                <a:gd name="connsiteX17" fmla="*/ 28346 w 1716176"/>
                <a:gd name="connsiteY17" fmla="*/ 882038 h 3303982"/>
                <a:gd name="connsiteX18" fmla="*/ 1676 w 1716176"/>
                <a:gd name="connsiteY18" fmla="*/ 832508 h 3303982"/>
                <a:gd name="connsiteX19" fmla="*/ 1676 w 1716176"/>
                <a:gd name="connsiteY19" fmla="*/ 769643 h 3303982"/>
                <a:gd name="connsiteX20" fmla="*/ 13106 w 1716176"/>
                <a:gd name="connsiteY20" fmla="*/ 714398 h 3303982"/>
                <a:gd name="connsiteX21" fmla="*/ 35966 w 1716176"/>
                <a:gd name="connsiteY21" fmla="*/ 678203 h 3303982"/>
                <a:gd name="connsiteX22" fmla="*/ 51206 w 1716176"/>
                <a:gd name="connsiteY22" fmla="*/ 645818 h 3303982"/>
                <a:gd name="connsiteX23" fmla="*/ 64541 w 1716176"/>
                <a:gd name="connsiteY23" fmla="*/ 567713 h 3303982"/>
                <a:gd name="connsiteX24" fmla="*/ 74066 w 1716176"/>
                <a:gd name="connsiteY24" fmla="*/ 531518 h 3303982"/>
                <a:gd name="connsiteX25" fmla="*/ 89306 w 1716176"/>
                <a:gd name="connsiteY25" fmla="*/ 508658 h 3303982"/>
                <a:gd name="connsiteX26" fmla="*/ 108356 w 1716176"/>
                <a:gd name="connsiteY26" fmla="*/ 478178 h 3303982"/>
                <a:gd name="connsiteX27" fmla="*/ 144551 w 1716176"/>
                <a:gd name="connsiteY27" fmla="*/ 462938 h 3303982"/>
                <a:gd name="connsiteX28" fmla="*/ 163601 w 1716176"/>
                <a:gd name="connsiteY28" fmla="*/ 421028 h 3303982"/>
                <a:gd name="connsiteX29" fmla="*/ 173126 w 1716176"/>
                <a:gd name="connsiteY29" fmla="*/ 348638 h 3303982"/>
                <a:gd name="connsiteX30" fmla="*/ 211226 w 1716176"/>
                <a:gd name="connsiteY30" fmla="*/ 333398 h 3303982"/>
                <a:gd name="connsiteX31" fmla="*/ 241706 w 1716176"/>
                <a:gd name="connsiteY31" fmla="*/ 325778 h 3303982"/>
                <a:gd name="connsiteX32" fmla="*/ 264566 w 1716176"/>
                <a:gd name="connsiteY32" fmla="*/ 318158 h 3303982"/>
                <a:gd name="connsiteX33" fmla="*/ 295046 w 1716176"/>
                <a:gd name="connsiteY33" fmla="*/ 302918 h 3303982"/>
                <a:gd name="connsiteX34" fmla="*/ 333146 w 1716176"/>
                <a:gd name="connsiteY34" fmla="*/ 287678 h 3303982"/>
                <a:gd name="connsiteX35" fmla="*/ 356006 w 1716176"/>
                <a:gd name="connsiteY35" fmla="*/ 280058 h 3303982"/>
                <a:gd name="connsiteX36" fmla="*/ 378866 w 1716176"/>
                <a:gd name="connsiteY36" fmla="*/ 272438 h 3303982"/>
                <a:gd name="connsiteX37" fmla="*/ 411251 w 1716176"/>
                <a:gd name="connsiteY37" fmla="*/ 264818 h 3303982"/>
                <a:gd name="connsiteX38" fmla="*/ 455066 w 1716176"/>
                <a:gd name="connsiteY38" fmla="*/ 251483 h 3303982"/>
                <a:gd name="connsiteX39" fmla="*/ 542696 w 1716176"/>
                <a:gd name="connsiteY39" fmla="*/ 257198 h 3303982"/>
                <a:gd name="connsiteX40" fmla="*/ 561746 w 1716176"/>
                <a:gd name="connsiteY40" fmla="*/ 302918 h 3303982"/>
                <a:gd name="connsiteX41" fmla="*/ 552221 w 1716176"/>
                <a:gd name="connsiteY41" fmla="*/ 358163 h 3303982"/>
                <a:gd name="connsiteX42" fmla="*/ 546506 w 1716176"/>
                <a:gd name="connsiteY42" fmla="*/ 396263 h 3303982"/>
                <a:gd name="connsiteX43" fmla="*/ 575081 w 1716176"/>
                <a:gd name="connsiteY43" fmla="*/ 457223 h 3303982"/>
                <a:gd name="connsiteX44" fmla="*/ 698906 w 1716176"/>
                <a:gd name="connsiteY44" fmla="*/ 424838 h 3303982"/>
                <a:gd name="connsiteX45" fmla="*/ 754151 w 1716176"/>
                <a:gd name="connsiteY45" fmla="*/ 409598 h 3303982"/>
                <a:gd name="connsiteX46" fmla="*/ 801776 w 1716176"/>
                <a:gd name="connsiteY46" fmla="*/ 381023 h 3303982"/>
                <a:gd name="connsiteX47" fmla="*/ 775106 w 1716176"/>
                <a:gd name="connsiteY47" fmla="*/ 396263 h 3303982"/>
                <a:gd name="connsiteX48" fmla="*/ 828446 w 1716176"/>
                <a:gd name="connsiteY48" fmla="*/ 363878 h 3303982"/>
                <a:gd name="connsiteX49" fmla="*/ 851306 w 1716176"/>
                <a:gd name="connsiteY49" fmla="*/ 335303 h 3303982"/>
                <a:gd name="connsiteX50" fmla="*/ 845591 w 1716176"/>
                <a:gd name="connsiteY50" fmla="*/ 278153 h 3303982"/>
                <a:gd name="connsiteX51" fmla="*/ 832256 w 1716176"/>
                <a:gd name="connsiteY51" fmla="*/ 247673 h 3303982"/>
                <a:gd name="connsiteX52" fmla="*/ 836066 w 1716176"/>
                <a:gd name="connsiteY52" fmla="*/ 234338 h 3303982"/>
                <a:gd name="connsiteX53" fmla="*/ 851306 w 1716176"/>
                <a:gd name="connsiteY53" fmla="*/ 211478 h 3303982"/>
                <a:gd name="connsiteX54" fmla="*/ 874166 w 1716176"/>
                <a:gd name="connsiteY54" fmla="*/ 203858 h 3303982"/>
                <a:gd name="connsiteX55" fmla="*/ 927506 w 1716176"/>
                <a:gd name="connsiteY55" fmla="*/ 165758 h 3303982"/>
                <a:gd name="connsiteX56" fmla="*/ 950366 w 1716176"/>
                <a:gd name="connsiteY56" fmla="*/ 158138 h 3303982"/>
                <a:gd name="connsiteX57" fmla="*/ 975131 w 1716176"/>
                <a:gd name="connsiteY57" fmla="*/ 125753 h 3303982"/>
                <a:gd name="connsiteX58" fmla="*/ 1011326 w 1716176"/>
                <a:gd name="connsiteY58" fmla="*/ 104798 h 3303982"/>
                <a:gd name="connsiteX59" fmla="*/ 1034186 w 1716176"/>
                <a:gd name="connsiteY59" fmla="*/ 89558 h 3303982"/>
                <a:gd name="connsiteX60" fmla="*/ 1057046 w 1716176"/>
                <a:gd name="connsiteY60" fmla="*/ 81938 h 3303982"/>
                <a:gd name="connsiteX61" fmla="*/ 1079906 w 1716176"/>
                <a:gd name="connsiteY61" fmla="*/ 66698 h 3303982"/>
                <a:gd name="connsiteX62" fmla="*/ 1110386 w 1716176"/>
                <a:gd name="connsiteY62" fmla="*/ 41933 h 3303982"/>
                <a:gd name="connsiteX63" fmla="*/ 1154201 w 1716176"/>
                <a:gd name="connsiteY63" fmla="*/ 22883 h 3303982"/>
                <a:gd name="connsiteX64" fmla="*/ 1194206 w 1716176"/>
                <a:gd name="connsiteY64" fmla="*/ 15263 h 3303982"/>
                <a:gd name="connsiteX65" fmla="*/ 1241831 w 1716176"/>
                <a:gd name="connsiteY65" fmla="*/ 5738 h 3303982"/>
                <a:gd name="connsiteX66" fmla="*/ 1297076 w 1716176"/>
                <a:gd name="connsiteY66" fmla="*/ 23 h 3303982"/>
                <a:gd name="connsiteX67" fmla="*/ 1367561 w 1716176"/>
                <a:gd name="connsiteY67" fmla="*/ 3833 h 3303982"/>
                <a:gd name="connsiteX68" fmla="*/ 1409471 w 1716176"/>
                <a:gd name="connsiteY68" fmla="*/ 5738 h 3303982"/>
                <a:gd name="connsiteX69" fmla="*/ 1447571 w 1716176"/>
                <a:gd name="connsiteY69" fmla="*/ 15263 h 3303982"/>
                <a:gd name="connsiteX70" fmla="*/ 1493291 w 1716176"/>
                <a:gd name="connsiteY70" fmla="*/ 40028 h 3303982"/>
                <a:gd name="connsiteX71" fmla="*/ 1539011 w 1716176"/>
                <a:gd name="connsiteY71" fmla="*/ 72413 h 3303982"/>
                <a:gd name="connsiteX72" fmla="*/ 1565681 w 1716176"/>
                <a:gd name="connsiteY72" fmla="*/ 95273 h 3303982"/>
                <a:gd name="connsiteX73" fmla="*/ 1607591 w 1716176"/>
                <a:gd name="connsiteY73" fmla="*/ 129563 h 3303982"/>
                <a:gd name="connsiteX74" fmla="*/ 1641881 w 1716176"/>
                <a:gd name="connsiteY74" fmla="*/ 161948 h 3303982"/>
                <a:gd name="connsiteX75" fmla="*/ 1653311 w 1716176"/>
                <a:gd name="connsiteY75" fmla="*/ 213383 h 3303982"/>
                <a:gd name="connsiteX76" fmla="*/ 1643786 w 1716176"/>
                <a:gd name="connsiteY76" fmla="*/ 270533 h 3303982"/>
                <a:gd name="connsiteX77" fmla="*/ 1657121 w 1716176"/>
                <a:gd name="connsiteY77" fmla="*/ 304823 h 3303982"/>
                <a:gd name="connsiteX78" fmla="*/ 1683791 w 1716176"/>
                <a:gd name="connsiteY78" fmla="*/ 331493 h 3303982"/>
                <a:gd name="connsiteX79" fmla="*/ 1693316 w 1716176"/>
                <a:gd name="connsiteY79" fmla="*/ 363878 h 3303982"/>
                <a:gd name="connsiteX80" fmla="*/ 1712366 w 1716176"/>
                <a:gd name="connsiteY80" fmla="*/ 394358 h 3303982"/>
                <a:gd name="connsiteX81" fmla="*/ 1716176 w 1716176"/>
                <a:gd name="connsiteY81" fmla="*/ 430553 h 3303982"/>
                <a:gd name="connsiteX82" fmla="*/ 1706651 w 1716176"/>
                <a:gd name="connsiteY82" fmla="*/ 480083 h 3303982"/>
                <a:gd name="connsiteX83" fmla="*/ 1689506 w 1716176"/>
                <a:gd name="connsiteY83" fmla="*/ 531518 h 3303982"/>
                <a:gd name="connsiteX84" fmla="*/ 1678076 w 1716176"/>
                <a:gd name="connsiteY84" fmla="*/ 584858 h 3303982"/>
                <a:gd name="connsiteX85" fmla="*/ 1666646 w 1716176"/>
                <a:gd name="connsiteY85" fmla="*/ 630578 h 3303982"/>
                <a:gd name="connsiteX86" fmla="*/ 1659026 w 1716176"/>
                <a:gd name="connsiteY86" fmla="*/ 653438 h 3303982"/>
                <a:gd name="connsiteX87" fmla="*/ 1653311 w 1716176"/>
                <a:gd name="connsiteY87" fmla="*/ 683918 h 3303982"/>
                <a:gd name="connsiteX88" fmla="*/ 1626641 w 1716176"/>
                <a:gd name="connsiteY88" fmla="*/ 742973 h 3303982"/>
                <a:gd name="connsiteX89" fmla="*/ 1558061 w 1716176"/>
                <a:gd name="connsiteY89" fmla="*/ 765833 h 3303982"/>
                <a:gd name="connsiteX90" fmla="*/ 1468526 w 1716176"/>
                <a:gd name="connsiteY90" fmla="*/ 760118 h 3303982"/>
                <a:gd name="connsiteX91" fmla="*/ 1392326 w 1716176"/>
                <a:gd name="connsiteY91" fmla="*/ 744878 h 3303982"/>
                <a:gd name="connsiteX92" fmla="*/ 1325651 w 1716176"/>
                <a:gd name="connsiteY92" fmla="*/ 733448 h 3303982"/>
                <a:gd name="connsiteX93" fmla="*/ 1238021 w 1716176"/>
                <a:gd name="connsiteY93" fmla="*/ 741068 h 3303982"/>
                <a:gd name="connsiteX94" fmla="*/ 1211351 w 1716176"/>
                <a:gd name="connsiteY94" fmla="*/ 760118 h 3303982"/>
                <a:gd name="connsiteX95" fmla="*/ 1192301 w 1716176"/>
                <a:gd name="connsiteY95" fmla="*/ 782978 h 3303982"/>
                <a:gd name="connsiteX96" fmla="*/ 1158011 w 1716176"/>
                <a:gd name="connsiteY96" fmla="*/ 809648 h 3303982"/>
                <a:gd name="connsiteX97" fmla="*/ 1123721 w 1716176"/>
                <a:gd name="connsiteY97" fmla="*/ 842033 h 3303982"/>
                <a:gd name="connsiteX98" fmla="*/ 1102766 w 1716176"/>
                <a:gd name="connsiteY98" fmla="*/ 859178 h 3303982"/>
                <a:gd name="connsiteX99" fmla="*/ 1074191 w 1716176"/>
                <a:gd name="connsiteY99" fmla="*/ 885848 h 3303982"/>
                <a:gd name="connsiteX100" fmla="*/ 1049426 w 1716176"/>
                <a:gd name="connsiteY100" fmla="*/ 920138 h 3303982"/>
                <a:gd name="connsiteX101" fmla="*/ 1024661 w 1716176"/>
                <a:gd name="connsiteY101" fmla="*/ 954428 h 3303982"/>
                <a:gd name="connsiteX102" fmla="*/ 1005611 w 1716176"/>
                <a:gd name="connsiteY102" fmla="*/ 996338 h 3303982"/>
                <a:gd name="connsiteX103" fmla="*/ 984656 w 1716176"/>
                <a:gd name="connsiteY103" fmla="*/ 1024913 h 3303982"/>
                <a:gd name="connsiteX104" fmla="*/ 965606 w 1716176"/>
                <a:gd name="connsiteY104" fmla="*/ 1064918 h 3303982"/>
                <a:gd name="connsiteX105" fmla="*/ 940841 w 1716176"/>
                <a:gd name="connsiteY105" fmla="*/ 1112543 h 3303982"/>
                <a:gd name="connsiteX106" fmla="*/ 927506 w 1716176"/>
                <a:gd name="connsiteY106" fmla="*/ 1144928 h 3303982"/>
                <a:gd name="connsiteX107" fmla="*/ 912266 w 1716176"/>
                <a:gd name="connsiteY107" fmla="*/ 1179218 h 3303982"/>
                <a:gd name="connsiteX108" fmla="*/ 919886 w 1716176"/>
                <a:gd name="connsiteY108" fmla="*/ 1209698 h 3303982"/>
                <a:gd name="connsiteX109" fmla="*/ 965606 w 1716176"/>
                <a:gd name="connsiteY109" fmla="*/ 1238273 h 3303982"/>
                <a:gd name="connsiteX110" fmla="*/ 1007516 w 1716176"/>
                <a:gd name="connsiteY110" fmla="*/ 1283993 h 3303982"/>
                <a:gd name="connsiteX111" fmla="*/ 975131 w 1716176"/>
                <a:gd name="connsiteY111" fmla="*/ 1365908 h 3303982"/>
                <a:gd name="connsiteX112" fmla="*/ 942746 w 1716176"/>
                <a:gd name="connsiteY112" fmla="*/ 1424963 h 3303982"/>
                <a:gd name="connsiteX113" fmla="*/ 908456 w 1716176"/>
                <a:gd name="connsiteY113" fmla="*/ 1468778 h 3303982"/>
                <a:gd name="connsiteX114" fmla="*/ 866546 w 1716176"/>
                <a:gd name="connsiteY114" fmla="*/ 1487828 h 3303982"/>
                <a:gd name="connsiteX115" fmla="*/ 841781 w 1716176"/>
                <a:gd name="connsiteY115" fmla="*/ 1541168 h 3303982"/>
                <a:gd name="connsiteX116" fmla="*/ 824636 w 1716176"/>
                <a:gd name="connsiteY116" fmla="*/ 1668803 h 3303982"/>
                <a:gd name="connsiteX117" fmla="*/ 801776 w 1716176"/>
                <a:gd name="connsiteY117" fmla="*/ 1832633 h 3303982"/>
                <a:gd name="connsiteX118" fmla="*/ 796061 w 1716176"/>
                <a:gd name="connsiteY118" fmla="*/ 1906928 h 3303982"/>
                <a:gd name="connsiteX119" fmla="*/ 786536 w 1716176"/>
                <a:gd name="connsiteY119" fmla="*/ 2120288 h 3303982"/>
                <a:gd name="connsiteX120" fmla="*/ 813206 w 1716176"/>
                <a:gd name="connsiteY120" fmla="*/ 2547008 h 3303982"/>
                <a:gd name="connsiteX121" fmla="*/ 826541 w 1716176"/>
                <a:gd name="connsiteY121" fmla="*/ 3061358 h 3303982"/>
                <a:gd name="connsiteX122" fmla="*/ 820826 w 1716176"/>
                <a:gd name="connsiteY122" fmla="*/ 3282338 h 3303982"/>
                <a:gd name="connsiteX123" fmla="*/ 660806 w 1716176"/>
                <a:gd name="connsiteY123" fmla="*/ 3295673 h 3303982"/>
                <a:gd name="connsiteX124" fmla="*/ 436016 w 1716176"/>
                <a:gd name="connsiteY124" fmla="*/ 3291863 h 3303982"/>
                <a:gd name="connsiteX125" fmla="*/ 306476 w 1716176"/>
                <a:gd name="connsiteY125" fmla="*/ 3286148 h 3303982"/>
                <a:gd name="connsiteX0" fmla="*/ 306476 w 1716176"/>
                <a:gd name="connsiteY0" fmla="*/ 3286148 h 3303982"/>
                <a:gd name="connsiteX1" fmla="*/ 289331 w 1716176"/>
                <a:gd name="connsiteY1" fmla="*/ 3181373 h 3303982"/>
                <a:gd name="connsiteX2" fmla="*/ 287426 w 1716176"/>
                <a:gd name="connsiteY2" fmla="*/ 3061358 h 3303982"/>
                <a:gd name="connsiteX3" fmla="*/ 275996 w 1716176"/>
                <a:gd name="connsiteY3" fmla="*/ 2952773 h 3303982"/>
                <a:gd name="connsiteX4" fmla="*/ 251231 w 1716176"/>
                <a:gd name="connsiteY4" fmla="*/ 2767988 h 3303982"/>
                <a:gd name="connsiteX5" fmla="*/ 232181 w 1716176"/>
                <a:gd name="connsiteY5" fmla="*/ 2566058 h 3303982"/>
                <a:gd name="connsiteX6" fmla="*/ 222656 w 1716176"/>
                <a:gd name="connsiteY6" fmla="*/ 2453663 h 3303982"/>
                <a:gd name="connsiteX7" fmla="*/ 205511 w 1716176"/>
                <a:gd name="connsiteY7" fmla="*/ 2249828 h 3303982"/>
                <a:gd name="connsiteX8" fmla="*/ 186461 w 1716176"/>
                <a:gd name="connsiteY8" fmla="*/ 2063138 h 3303982"/>
                <a:gd name="connsiteX9" fmla="*/ 176936 w 1716176"/>
                <a:gd name="connsiteY9" fmla="*/ 1849778 h 3303982"/>
                <a:gd name="connsiteX10" fmla="*/ 190271 w 1716176"/>
                <a:gd name="connsiteY10" fmla="*/ 1181123 h 3303982"/>
                <a:gd name="connsiteX11" fmla="*/ 184556 w 1716176"/>
                <a:gd name="connsiteY11" fmla="*/ 1127783 h 3303982"/>
                <a:gd name="connsiteX12" fmla="*/ 176936 w 1716176"/>
                <a:gd name="connsiteY12" fmla="*/ 1080158 h 3303982"/>
                <a:gd name="connsiteX13" fmla="*/ 150266 w 1716176"/>
                <a:gd name="connsiteY13" fmla="*/ 1040153 h 3303982"/>
                <a:gd name="connsiteX14" fmla="*/ 112166 w 1716176"/>
                <a:gd name="connsiteY14" fmla="*/ 996338 h 3303982"/>
                <a:gd name="connsiteX15" fmla="*/ 85496 w 1716176"/>
                <a:gd name="connsiteY15" fmla="*/ 967763 h 3303982"/>
                <a:gd name="connsiteX16" fmla="*/ 45491 w 1716176"/>
                <a:gd name="connsiteY16" fmla="*/ 920138 h 3303982"/>
                <a:gd name="connsiteX17" fmla="*/ 28346 w 1716176"/>
                <a:gd name="connsiteY17" fmla="*/ 882038 h 3303982"/>
                <a:gd name="connsiteX18" fmla="*/ 1676 w 1716176"/>
                <a:gd name="connsiteY18" fmla="*/ 832508 h 3303982"/>
                <a:gd name="connsiteX19" fmla="*/ 1676 w 1716176"/>
                <a:gd name="connsiteY19" fmla="*/ 769643 h 3303982"/>
                <a:gd name="connsiteX20" fmla="*/ 13106 w 1716176"/>
                <a:gd name="connsiteY20" fmla="*/ 714398 h 3303982"/>
                <a:gd name="connsiteX21" fmla="*/ 35966 w 1716176"/>
                <a:gd name="connsiteY21" fmla="*/ 678203 h 3303982"/>
                <a:gd name="connsiteX22" fmla="*/ 51206 w 1716176"/>
                <a:gd name="connsiteY22" fmla="*/ 645818 h 3303982"/>
                <a:gd name="connsiteX23" fmla="*/ 64541 w 1716176"/>
                <a:gd name="connsiteY23" fmla="*/ 567713 h 3303982"/>
                <a:gd name="connsiteX24" fmla="*/ 74066 w 1716176"/>
                <a:gd name="connsiteY24" fmla="*/ 531518 h 3303982"/>
                <a:gd name="connsiteX25" fmla="*/ 89306 w 1716176"/>
                <a:gd name="connsiteY25" fmla="*/ 508658 h 3303982"/>
                <a:gd name="connsiteX26" fmla="*/ 108356 w 1716176"/>
                <a:gd name="connsiteY26" fmla="*/ 478178 h 3303982"/>
                <a:gd name="connsiteX27" fmla="*/ 144551 w 1716176"/>
                <a:gd name="connsiteY27" fmla="*/ 462938 h 3303982"/>
                <a:gd name="connsiteX28" fmla="*/ 163601 w 1716176"/>
                <a:gd name="connsiteY28" fmla="*/ 421028 h 3303982"/>
                <a:gd name="connsiteX29" fmla="*/ 173126 w 1716176"/>
                <a:gd name="connsiteY29" fmla="*/ 348638 h 3303982"/>
                <a:gd name="connsiteX30" fmla="*/ 211226 w 1716176"/>
                <a:gd name="connsiteY30" fmla="*/ 333398 h 3303982"/>
                <a:gd name="connsiteX31" fmla="*/ 241706 w 1716176"/>
                <a:gd name="connsiteY31" fmla="*/ 325778 h 3303982"/>
                <a:gd name="connsiteX32" fmla="*/ 264566 w 1716176"/>
                <a:gd name="connsiteY32" fmla="*/ 318158 h 3303982"/>
                <a:gd name="connsiteX33" fmla="*/ 295046 w 1716176"/>
                <a:gd name="connsiteY33" fmla="*/ 302918 h 3303982"/>
                <a:gd name="connsiteX34" fmla="*/ 333146 w 1716176"/>
                <a:gd name="connsiteY34" fmla="*/ 287678 h 3303982"/>
                <a:gd name="connsiteX35" fmla="*/ 356006 w 1716176"/>
                <a:gd name="connsiteY35" fmla="*/ 280058 h 3303982"/>
                <a:gd name="connsiteX36" fmla="*/ 378866 w 1716176"/>
                <a:gd name="connsiteY36" fmla="*/ 272438 h 3303982"/>
                <a:gd name="connsiteX37" fmla="*/ 411251 w 1716176"/>
                <a:gd name="connsiteY37" fmla="*/ 264818 h 3303982"/>
                <a:gd name="connsiteX38" fmla="*/ 455066 w 1716176"/>
                <a:gd name="connsiteY38" fmla="*/ 251483 h 3303982"/>
                <a:gd name="connsiteX39" fmla="*/ 542696 w 1716176"/>
                <a:gd name="connsiteY39" fmla="*/ 257198 h 3303982"/>
                <a:gd name="connsiteX40" fmla="*/ 561746 w 1716176"/>
                <a:gd name="connsiteY40" fmla="*/ 302918 h 3303982"/>
                <a:gd name="connsiteX41" fmla="*/ 552221 w 1716176"/>
                <a:gd name="connsiteY41" fmla="*/ 358163 h 3303982"/>
                <a:gd name="connsiteX42" fmla="*/ 546506 w 1716176"/>
                <a:gd name="connsiteY42" fmla="*/ 396263 h 3303982"/>
                <a:gd name="connsiteX43" fmla="*/ 575081 w 1716176"/>
                <a:gd name="connsiteY43" fmla="*/ 457223 h 3303982"/>
                <a:gd name="connsiteX44" fmla="*/ 698906 w 1716176"/>
                <a:gd name="connsiteY44" fmla="*/ 424838 h 3303982"/>
                <a:gd name="connsiteX45" fmla="*/ 754151 w 1716176"/>
                <a:gd name="connsiteY45" fmla="*/ 409598 h 3303982"/>
                <a:gd name="connsiteX46" fmla="*/ 801776 w 1716176"/>
                <a:gd name="connsiteY46" fmla="*/ 381023 h 3303982"/>
                <a:gd name="connsiteX47" fmla="*/ 775106 w 1716176"/>
                <a:gd name="connsiteY47" fmla="*/ 396263 h 3303982"/>
                <a:gd name="connsiteX48" fmla="*/ 828446 w 1716176"/>
                <a:gd name="connsiteY48" fmla="*/ 363878 h 3303982"/>
                <a:gd name="connsiteX49" fmla="*/ 851306 w 1716176"/>
                <a:gd name="connsiteY49" fmla="*/ 335303 h 3303982"/>
                <a:gd name="connsiteX50" fmla="*/ 845591 w 1716176"/>
                <a:gd name="connsiteY50" fmla="*/ 278153 h 3303982"/>
                <a:gd name="connsiteX51" fmla="*/ 832256 w 1716176"/>
                <a:gd name="connsiteY51" fmla="*/ 247673 h 3303982"/>
                <a:gd name="connsiteX52" fmla="*/ 836066 w 1716176"/>
                <a:gd name="connsiteY52" fmla="*/ 234338 h 3303982"/>
                <a:gd name="connsiteX53" fmla="*/ 851306 w 1716176"/>
                <a:gd name="connsiteY53" fmla="*/ 211478 h 3303982"/>
                <a:gd name="connsiteX54" fmla="*/ 874166 w 1716176"/>
                <a:gd name="connsiteY54" fmla="*/ 203858 h 3303982"/>
                <a:gd name="connsiteX55" fmla="*/ 927506 w 1716176"/>
                <a:gd name="connsiteY55" fmla="*/ 165758 h 3303982"/>
                <a:gd name="connsiteX56" fmla="*/ 950366 w 1716176"/>
                <a:gd name="connsiteY56" fmla="*/ 158138 h 3303982"/>
                <a:gd name="connsiteX57" fmla="*/ 975131 w 1716176"/>
                <a:gd name="connsiteY57" fmla="*/ 125753 h 3303982"/>
                <a:gd name="connsiteX58" fmla="*/ 1011326 w 1716176"/>
                <a:gd name="connsiteY58" fmla="*/ 104798 h 3303982"/>
                <a:gd name="connsiteX59" fmla="*/ 1034186 w 1716176"/>
                <a:gd name="connsiteY59" fmla="*/ 89558 h 3303982"/>
                <a:gd name="connsiteX60" fmla="*/ 1057046 w 1716176"/>
                <a:gd name="connsiteY60" fmla="*/ 81938 h 3303982"/>
                <a:gd name="connsiteX61" fmla="*/ 1079906 w 1716176"/>
                <a:gd name="connsiteY61" fmla="*/ 66698 h 3303982"/>
                <a:gd name="connsiteX62" fmla="*/ 1110386 w 1716176"/>
                <a:gd name="connsiteY62" fmla="*/ 41933 h 3303982"/>
                <a:gd name="connsiteX63" fmla="*/ 1154201 w 1716176"/>
                <a:gd name="connsiteY63" fmla="*/ 22883 h 3303982"/>
                <a:gd name="connsiteX64" fmla="*/ 1194206 w 1716176"/>
                <a:gd name="connsiteY64" fmla="*/ 15263 h 3303982"/>
                <a:gd name="connsiteX65" fmla="*/ 1241831 w 1716176"/>
                <a:gd name="connsiteY65" fmla="*/ 5738 h 3303982"/>
                <a:gd name="connsiteX66" fmla="*/ 1297076 w 1716176"/>
                <a:gd name="connsiteY66" fmla="*/ 23 h 3303982"/>
                <a:gd name="connsiteX67" fmla="*/ 1367561 w 1716176"/>
                <a:gd name="connsiteY67" fmla="*/ 3833 h 3303982"/>
                <a:gd name="connsiteX68" fmla="*/ 1409471 w 1716176"/>
                <a:gd name="connsiteY68" fmla="*/ 5738 h 3303982"/>
                <a:gd name="connsiteX69" fmla="*/ 1447571 w 1716176"/>
                <a:gd name="connsiteY69" fmla="*/ 15263 h 3303982"/>
                <a:gd name="connsiteX70" fmla="*/ 1493291 w 1716176"/>
                <a:gd name="connsiteY70" fmla="*/ 40028 h 3303982"/>
                <a:gd name="connsiteX71" fmla="*/ 1539011 w 1716176"/>
                <a:gd name="connsiteY71" fmla="*/ 72413 h 3303982"/>
                <a:gd name="connsiteX72" fmla="*/ 1565681 w 1716176"/>
                <a:gd name="connsiteY72" fmla="*/ 95273 h 3303982"/>
                <a:gd name="connsiteX73" fmla="*/ 1607591 w 1716176"/>
                <a:gd name="connsiteY73" fmla="*/ 129563 h 3303982"/>
                <a:gd name="connsiteX74" fmla="*/ 1641881 w 1716176"/>
                <a:gd name="connsiteY74" fmla="*/ 161948 h 3303982"/>
                <a:gd name="connsiteX75" fmla="*/ 1653311 w 1716176"/>
                <a:gd name="connsiteY75" fmla="*/ 213383 h 3303982"/>
                <a:gd name="connsiteX76" fmla="*/ 1643786 w 1716176"/>
                <a:gd name="connsiteY76" fmla="*/ 270533 h 3303982"/>
                <a:gd name="connsiteX77" fmla="*/ 1657121 w 1716176"/>
                <a:gd name="connsiteY77" fmla="*/ 304823 h 3303982"/>
                <a:gd name="connsiteX78" fmla="*/ 1683791 w 1716176"/>
                <a:gd name="connsiteY78" fmla="*/ 331493 h 3303982"/>
                <a:gd name="connsiteX79" fmla="*/ 1693316 w 1716176"/>
                <a:gd name="connsiteY79" fmla="*/ 363878 h 3303982"/>
                <a:gd name="connsiteX80" fmla="*/ 1712366 w 1716176"/>
                <a:gd name="connsiteY80" fmla="*/ 394358 h 3303982"/>
                <a:gd name="connsiteX81" fmla="*/ 1716176 w 1716176"/>
                <a:gd name="connsiteY81" fmla="*/ 430553 h 3303982"/>
                <a:gd name="connsiteX82" fmla="*/ 1706651 w 1716176"/>
                <a:gd name="connsiteY82" fmla="*/ 480083 h 3303982"/>
                <a:gd name="connsiteX83" fmla="*/ 1689506 w 1716176"/>
                <a:gd name="connsiteY83" fmla="*/ 531518 h 3303982"/>
                <a:gd name="connsiteX84" fmla="*/ 1678076 w 1716176"/>
                <a:gd name="connsiteY84" fmla="*/ 584858 h 3303982"/>
                <a:gd name="connsiteX85" fmla="*/ 1666646 w 1716176"/>
                <a:gd name="connsiteY85" fmla="*/ 630578 h 3303982"/>
                <a:gd name="connsiteX86" fmla="*/ 1659026 w 1716176"/>
                <a:gd name="connsiteY86" fmla="*/ 653438 h 3303982"/>
                <a:gd name="connsiteX87" fmla="*/ 1653311 w 1716176"/>
                <a:gd name="connsiteY87" fmla="*/ 683918 h 3303982"/>
                <a:gd name="connsiteX88" fmla="*/ 1626641 w 1716176"/>
                <a:gd name="connsiteY88" fmla="*/ 742973 h 3303982"/>
                <a:gd name="connsiteX89" fmla="*/ 1558061 w 1716176"/>
                <a:gd name="connsiteY89" fmla="*/ 765833 h 3303982"/>
                <a:gd name="connsiteX90" fmla="*/ 1468526 w 1716176"/>
                <a:gd name="connsiteY90" fmla="*/ 760118 h 3303982"/>
                <a:gd name="connsiteX91" fmla="*/ 1392326 w 1716176"/>
                <a:gd name="connsiteY91" fmla="*/ 744878 h 3303982"/>
                <a:gd name="connsiteX92" fmla="*/ 1325651 w 1716176"/>
                <a:gd name="connsiteY92" fmla="*/ 733448 h 3303982"/>
                <a:gd name="connsiteX93" fmla="*/ 1238021 w 1716176"/>
                <a:gd name="connsiteY93" fmla="*/ 741068 h 3303982"/>
                <a:gd name="connsiteX94" fmla="*/ 1211351 w 1716176"/>
                <a:gd name="connsiteY94" fmla="*/ 760118 h 3303982"/>
                <a:gd name="connsiteX95" fmla="*/ 1192301 w 1716176"/>
                <a:gd name="connsiteY95" fmla="*/ 782978 h 3303982"/>
                <a:gd name="connsiteX96" fmla="*/ 1158011 w 1716176"/>
                <a:gd name="connsiteY96" fmla="*/ 809648 h 3303982"/>
                <a:gd name="connsiteX97" fmla="*/ 1123721 w 1716176"/>
                <a:gd name="connsiteY97" fmla="*/ 842033 h 3303982"/>
                <a:gd name="connsiteX98" fmla="*/ 1102766 w 1716176"/>
                <a:gd name="connsiteY98" fmla="*/ 859178 h 3303982"/>
                <a:gd name="connsiteX99" fmla="*/ 1074191 w 1716176"/>
                <a:gd name="connsiteY99" fmla="*/ 885848 h 3303982"/>
                <a:gd name="connsiteX100" fmla="*/ 1049426 w 1716176"/>
                <a:gd name="connsiteY100" fmla="*/ 920138 h 3303982"/>
                <a:gd name="connsiteX101" fmla="*/ 1024661 w 1716176"/>
                <a:gd name="connsiteY101" fmla="*/ 954428 h 3303982"/>
                <a:gd name="connsiteX102" fmla="*/ 1005611 w 1716176"/>
                <a:gd name="connsiteY102" fmla="*/ 996338 h 3303982"/>
                <a:gd name="connsiteX103" fmla="*/ 984656 w 1716176"/>
                <a:gd name="connsiteY103" fmla="*/ 1024913 h 3303982"/>
                <a:gd name="connsiteX104" fmla="*/ 965606 w 1716176"/>
                <a:gd name="connsiteY104" fmla="*/ 1064918 h 3303982"/>
                <a:gd name="connsiteX105" fmla="*/ 940841 w 1716176"/>
                <a:gd name="connsiteY105" fmla="*/ 1112543 h 3303982"/>
                <a:gd name="connsiteX106" fmla="*/ 927506 w 1716176"/>
                <a:gd name="connsiteY106" fmla="*/ 1144928 h 3303982"/>
                <a:gd name="connsiteX107" fmla="*/ 912266 w 1716176"/>
                <a:gd name="connsiteY107" fmla="*/ 1179218 h 3303982"/>
                <a:gd name="connsiteX108" fmla="*/ 919886 w 1716176"/>
                <a:gd name="connsiteY108" fmla="*/ 1209698 h 3303982"/>
                <a:gd name="connsiteX109" fmla="*/ 965606 w 1716176"/>
                <a:gd name="connsiteY109" fmla="*/ 1238273 h 3303982"/>
                <a:gd name="connsiteX110" fmla="*/ 1007516 w 1716176"/>
                <a:gd name="connsiteY110" fmla="*/ 1283993 h 3303982"/>
                <a:gd name="connsiteX111" fmla="*/ 975131 w 1716176"/>
                <a:gd name="connsiteY111" fmla="*/ 1365908 h 3303982"/>
                <a:gd name="connsiteX112" fmla="*/ 942746 w 1716176"/>
                <a:gd name="connsiteY112" fmla="*/ 1424963 h 3303982"/>
                <a:gd name="connsiteX113" fmla="*/ 908456 w 1716176"/>
                <a:gd name="connsiteY113" fmla="*/ 1468778 h 3303982"/>
                <a:gd name="connsiteX114" fmla="*/ 841781 w 1716176"/>
                <a:gd name="connsiteY114" fmla="*/ 1541168 h 3303982"/>
                <a:gd name="connsiteX115" fmla="*/ 824636 w 1716176"/>
                <a:gd name="connsiteY115" fmla="*/ 1668803 h 3303982"/>
                <a:gd name="connsiteX116" fmla="*/ 801776 w 1716176"/>
                <a:gd name="connsiteY116" fmla="*/ 1832633 h 3303982"/>
                <a:gd name="connsiteX117" fmla="*/ 796061 w 1716176"/>
                <a:gd name="connsiteY117" fmla="*/ 1906928 h 3303982"/>
                <a:gd name="connsiteX118" fmla="*/ 786536 w 1716176"/>
                <a:gd name="connsiteY118" fmla="*/ 2120288 h 3303982"/>
                <a:gd name="connsiteX119" fmla="*/ 813206 w 1716176"/>
                <a:gd name="connsiteY119" fmla="*/ 2547008 h 3303982"/>
                <a:gd name="connsiteX120" fmla="*/ 826541 w 1716176"/>
                <a:gd name="connsiteY120" fmla="*/ 3061358 h 3303982"/>
                <a:gd name="connsiteX121" fmla="*/ 820826 w 1716176"/>
                <a:gd name="connsiteY121" fmla="*/ 3282338 h 3303982"/>
                <a:gd name="connsiteX122" fmla="*/ 660806 w 1716176"/>
                <a:gd name="connsiteY122" fmla="*/ 3295673 h 3303982"/>
                <a:gd name="connsiteX123" fmla="*/ 436016 w 1716176"/>
                <a:gd name="connsiteY123" fmla="*/ 3291863 h 3303982"/>
                <a:gd name="connsiteX124" fmla="*/ 306476 w 1716176"/>
                <a:gd name="connsiteY124" fmla="*/ 3286148 h 3303982"/>
                <a:gd name="connsiteX0" fmla="*/ 306476 w 1716176"/>
                <a:gd name="connsiteY0" fmla="*/ 3286148 h 3303982"/>
                <a:gd name="connsiteX1" fmla="*/ 289331 w 1716176"/>
                <a:gd name="connsiteY1" fmla="*/ 3181373 h 3303982"/>
                <a:gd name="connsiteX2" fmla="*/ 287426 w 1716176"/>
                <a:gd name="connsiteY2" fmla="*/ 3061358 h 3303982"/>
                <a:gd name="connsiteX3" fmla="*/ 275996 w 1716176"/>
                <a:gd name="connsiteY3" fmla="*/ 2952773 h 3303982"/>
                <a:gd name="connsiteX4" fmla="*/ 251231 w 1716176"/>
                <a:gd name="connsiteY4" fmla="*/ 2767988 h 3303982"/>
                <a:gd name="connsiteX5" fmla="*/ 232181 w 1716176"/>
                <a:gd name="connsiteY5" fmla="*/ 2566058 h 3303982"/>
                <a:gd name="connsiteX6" fmla="*/ 222656 w 1716176"/>
                <a:gd name="connsiteY6" fmla="*/ 2453663 h 3303982"/>
                <a:gd name="connsiteX7" fmla="*/ 205511 w 1716176"/>
                <a:gd name="connsiteY7" fmla="*/ 2249828 h 3303982"/>
                <a:gd name="connsiteX8" fmla="*/ 186461 w 1716176"/>
                <a:gd name="connsiteY8" fmla="*/ 2063138 h 3303982"/>
                <a:gd name="connsiteX9" fmla="*/ 176936 w 1716176"/>
                <a:gd name="connsiteY9" fmla="*/ 1849778 h 3303982"/>
                <a:gd name="connsiteX10" fmla="*/ 190271 w 1716176"/>
                <a:gd name="connsiteY10" fmla="*/ 1181123 h 3303982"/>
                <a:gd name="connsiteX11" fmla="*/ 184556 w 1716176"/>
                <a:gd name="connsiteY11" fmla="*/ 1127783 h 3303982"/>
                <a:gd name="connsiteX12" fmla="*/ 176936 w 1716176"/>
                <a:gd name="connsiteY12" fmla="*/ 1080158 h 3303982"/>
                <a:gd name="connsiteX13" fmla="*/ 150266 w 1716176"/>
                <a:gd name="connsiteY13" fmla="*/ 1040153 h 3303982"/>
                <a:gd name="connsiteX14" fmla="*/ 112166 w 1716176"/>
                <a:gd name="connsiteY14" fmla="*/ 996338 h 3303982"/>
                <a:gd name="connsiteX15" fmla="*/ 85496 w 1716176"/>
                <a:gd name="connsiteY15" fmla="*/ 967763 h 3303982"/>
                <a:gd name="connsiteX16" fmla="*/ 45491 w 1716176"/>
                <a:gd name="connsiteY16" fmla="*/ 920138 h 3303982"/>
                <a:gd name="connsiteX17" fmla="*/ 28346 w 1716176"/>
                <a:gd name="connsiteY17" fmla="*/ 882038 h 3303982"/>
                <a:gd name="connsiteX18" fmla="*/ 1676 w 1716176"/>
                <a:gd name="connsiteY18" fmla="*/ 832508 h 3303982"/>
                <a:gd name="connsiteX19" fmla="*/ 1676 w 1716176"/>
                <a:gd name="connsiteY19" fmla="*/ 769643 h 3303982"/>
                <a:gd name="connsiteX20" fmla="*/ 13106 w 1716176"/>
                <a:gd name="connsiteY20" fmla="*/ 714398 h 3303982"/>
                <a:gd name="connsiteX21" fmla="*/ 35966 w 1716176"/>
                <a:gd name="connsiteY21" fmla="*/ 678203 h 3303982"/>
                <a:gd name="connsiteX22" fmla="*/ 51206 w 1716176"/>
                <a:gd name="connsiteY22" fmla="*/ 645818 h 3303982"/>
                <a:gd name="connsiteX23" fmla="*/ 64541 w 1716176"/>
                <a:gd name="connsiteY23" fmla="*/ 567713 h 3303982"/>
                <a:gd name="connsiteX24" fmla="*/ 74066 w 1716176"/>
                <a:gd name="connsiteY24" fmla="*/ 531518 h 3303982"/>
                <a:gd name="connsiteX25" fmla="*/ 89306 w 1716176"/>
                <a:gd name="connsiteY25" fmla="*/ 508658 h 3303982"/>
                <a:gd name="connsiteX26" fmla="*/ 108356 w 1716176"/>
                <a:gd name="connsiteY26" fmla="*/ 478178 h 3303982"/>
                <a:gd name="connsiteX27" fmla="*/ 144551 w 1716176"/>
                <a:gd name="connsiteY27" fmla="*/ 462938 h 3303982"/>
                <a:gd name="connsiteX28" fmla="*/ 163601 w 1716176"/>
                <a:gd name="connsiteY28" fmla="*/ 421028 h 3303982"/>
                <a:gd name="connsiteX29" fmla="*/ 173126 w 1716176"/>
                <a:gd name="connsiteY29" fmla="*/ 348638 h 3303982"/>
                <a:gd name="connsiteX30" fmla="*/ 211226 w 1716176"/>
                <a:gd name="connsiteY30" fmla="*/ 333398 h 3303982"/>
                <a:gd name="connsiteX31" fmla="*/ 241706 w 1716176"/>
                <a:gd name="connsiteY31" fmla="*/ 325778 h 3303982"/>
                <a:gd name="connsiteX32" fmla="*/ 264566 w 1716176"/>
                <a:gd name="connsiteY32" fmla="*/ 318158 h 3303982"/>
                <a:gd name="connsiteX33" fmla="*/ 295046 w 1716176"/>
                <a:gd name="connsiteY33" fmla="*/ 302918 h 3303982"/>
                <a:gd name="connsiteX34" fmla="*/ 333146 w 1716176"/>
                <a:gd name="connsiteY34" fmla="*/ 287678 h 3303982"/>
                <a:gd name="connsiteX35" fmla="*/ 356006 w 1716176"/>
                <a:gd name="connsiteY35" fmla="*/ 280058 h 3303982"/>
                <a:gd name="connsiteX36" fmla="*/ 378866 w 1716176"/>
                <a:gd name="connsiteY36" fmla="*/ 272438 h 3303982"/>
                <a:gd name="connsiteX37" fmla="*/ 411251 w 1716176"/>
                <a:gd name="connsiteY37" fmla="*/ 264818 h 3303982"/>
                <a:gd name="connsiteX38" fmla="*/ 455066 w 1716176"/>
                <a:gd name="connsiteY38" fmla="*/ 251483 h 3303982"/>
                <a:gd name="connsiteX39" fmla="*/ 542696 w 1716176"/>
                <a:gd name="connsiteY39" fmla="*/ 257198 h 3303982"/>
                <a:gd name="connsiteX40" fmla="*/ 561746 w 1716176"/>
                <a:gd name="connsiteY40" fmla="*/ 302918 h 3303982"/>
                <a:gd name="connsiteX41" fmla="*/ 552221 w 1716176"/>
                <a:gd name="connsiteY41" fmla="*/ 358163 h 3303982"/>
                <a:gd name="connsiteX42" fmla="*/ 546506 w 1716176"/>
                <a:gd name="connsiteY42" fmla="*/ 396263 h 3303982"/>
                <a:gd name="connsiteX43" fmla="*/ 575081 w 1716176"/>
                <a:gd name="connsiteY43" fmla="*/ 457223 h 3303982"/>
                <a:gd name="connsiteX44" fmla="*/ 698906 w 1716176"/>
                <a:gd name="connsiteY44" fmla="*/ 424838 h 3303982"/>
                <a:gd name="connsiteX45" fmla="*/ 754151 w 1716176"/>
                <a:gd name="connsiteY45" fmla="*/ 409598 h 3303982"/>
                <a:gd name="connsiteX46" fmla="*/ 801776 w 1716176"/>
                <a:gd name="connsiteY46" fmla="*/ 381023 h 3303982"/>
                <a:gd name="connsiteX47" fmla="*/ 775106 w 1716176"/>
                <a:gd name="connsiteY47" fmla="*/ 396263 h 3303982"/>
                <a:gd name="connsiteX48" fmla="*/ 828446 w 1716176"/>
                <a:gd name="connsiteY48" fmla="*/ 363878 h 3303982"/>
                <a:gd name="connsiteX49" fmla="*/ 851306 w 1716176"/>
                <a:gd name="connsiteY49" fmla="*/ 335303 h 3303982"/>
                <a:gd name="connsiteX50" fmla="*/ 845591 w 1716176"/>
                <a:gd name="connsiteY50" fmla="*/ 278153 h 3303982"/>
                <a:gd name="connsiteX51" fmla="*/ 832256 w 1716176"/>
                <a:gd name="connsiteY51" fmla="*/ 247673 h 3303982"/>
                <a:gd name="connsiteX52" fmla="*/ 836066 w 1716176"/>
                <a:gd name="connsiteY52" fmla="*/ 234338 h 3303982"/>
                <a:gd name="connsiteX53" fmla="*/ 851306 w 1716176"/>
                <a:gd name="connsiteY53" fmla="*/ 211478 h 3303982"/>
                <a:gd name="connsiteX54" fmla="*/ 874166 w 1716176"/>
                <a:gd name="connsiteY54" fmla="*/ 203858 h 3303982"/>
                <a:gd name="connsiteX55" fmla="*/ 927506 w 1716176"/>
                <a:gd name="connsiteY55" fmla="*/ 165758 h 3303982"/>
                <a:gd name="connsiteX56" fmla="*/ 950366 w 1716176"/>
                <a:gd name="connsiteY56" fmla="*/ 158138 h 3303982"/>
                <a:gd name="connsiteX57" fmla="*/ 975131 w 1716176"/>
                <a:gd name="connsiteY57" fmla="*/ 125753 h 3303982"/>
                <a:gd name="connsiteX58" fmla="*/ 1011326 w 1716176"/>
                <a:gd name="connsiteY58" fmla="*/ 104798 h 3303982"/>
                <a:gd name="connsiteX59" fmla="*/ 1034186 w 1716176"/>
                <a:gd name="connsiteY59" fmla="*/ 89558 h 3303982"/>
                <a:gd name="connsiteX60" fmla="*/ 1057046 w 1716176"/>
                <a:gd name="connsiteY60" fmla="*/ 81938 h 3303982"/>
                <a:gd name="connsiteX61" fmla="*/ 1079906 w 1716176"/>
                <a:gd name="connsiteY61" fmla="*/ 66698 h 3303982"/>
                <a:gd name="connsiteX62" fmla="*/ 1110386 w 1716176"/>
                <a:gd name="connsiteY62" fmla="*/ 41933 h 3303982"/>
                <a:gd name="connsiteX63" fmla="*/ 1154201 w 1716176"/>
                <a:gd name="connsiteY63" fmla="*/ 22883 h 3303982"/>
                <a:gd name="connsiteX64" fmla="*/ 1194206 w 1716176"/>
                <a:gd name="connsiteY64" fmla="*/ 15263 h 3303982"/>
                <a:gd name="connsiteX65" fmla="*/ 1241831 w 1716176"/>
                <a:gd name="connsiteY65" fmla="*/ 5738 h 3303982"/>
                <a:gd name="connsiteX66" fmla="*/ 1297076 w 1716176"/>
                <a:gd name="connsiteY66" fmla="*/ 23 h 3303982"/>
                <a:gd name="connsiteX67" fmla="*/ 1367561 w 1716176"/>
                <a:gd name="connsiteY67" fmla="*/ 3833 h 3303982"/>
                <a:gd name="connsiteX68" fmla="*/ 1409471 w 1716176"/>
                <a:gd name="connsiteY68" fmla="*/ 5738 h 3303982"/>
                <a:gd name="connsiteX69" fmla="*/ 1447571 w 1716176"/>
                <a:gd name="connsiteY69" fmla="*/ 15263 h 3303982"/>
                <a:gd name="connsiteX70" fmla="*/ 1493291 w 1716176"/>
                <a:gd name="connsiteY70" fmla="*/ 40028 h 3303982"/>
                <a:gd name="connsiteX71" fmla="*/ 1539011 w 1716176"/>
                <a:gd name="connsiteY71" fmla="*/ 72413 h 3303982"/>
                <a:gd name="connsiteX72" fmla="*/ 1565681 w 1716176"/>
                <a:gd name="connsiteY72" fmla="*/ 95273 h 3303982"/>
                <a:gd name="connsiteX73" fmla="*/ 1607591 w 1716176"/>
                <a:gd name="connsiteY73" fmla="*/ 129563 h 3303982"/>
                <a:gd name="connsiteX74" fmla="*/ 1641881 w 1716176"/>
                <a:gd name="connsiteY74" fmla="*/ 161948 h 3303982"/>
                <a:gd name="connsiteX75" fmla="*/ 1653311 w 1716176"/>
                <a:gd name="connsiteY75" fmla="*/ 213383 h 3303982"/>
                <a:gd name="connsiteX76" fmla="*/ 1643786 w 1716176"/>
                <a:gd name="connsiteY76" fmla="*/ 270533 h 3303982"/>
                <a:gd name="connsiteX77" fmla="*/ 1657121 w 1716176"/>
                <a:gd name="connsiteY77" fmla="*/ 304823 h 3303982"/>
                <a:gd name="connsiteX78" fmla="*/ 1683791 w 1716176"/>
                <a:gd name="connsiteY78" fmla="*/ 331493 h 3303982"/>
                <a:gd name="connsiteX79" fmla="*/ 1693316 w 1716176"/>
                <a:gd name="connsiteY79" fmla="*/ 363878 h 3303982"/>
                <a:gd name="connsiteX80" fmla="*/ 1712366 w 1716176"/>
                <a:gd name="connsiteY80" fmla="*/ 394358 h 3303982"/>
                <a:gd name="connsiteX81" fmla="*/ 1716176 w 1716176"/>
                <a:gd name="connsiteY81" fmla="*/ 430553 h 3303982"/>
                <a:gd name="connsiteX82" fmla="*/ 1706651 w 1716176"/>
                <a:gd name="connsiteY82" fmla="*/ 480083 h 3303982"/>
                <a:gd name="connsiteX83" fmla="*/ 1689506 w 1716176"/>
                <a:gd name="connsiteY83" fmla="*/ 531518 h 3303982"/>
                <a:gd name="connsiteX84" fmla="*/ 1678076 w 1716176"/>
                <a:gd name="connsiteY84" fmla="*/ 584858 h 3303982"/>
                <a:gd name="connsiteX85" fmla="*/ 1666646 w 1716176"/>
                <a:gd name="connsiteY85" fmla="*/ 630578 h 3303982"/>
                <a:gd name="connsiteX86" fmla="*/ 1659026 w 1716176"/>
                <a:gd name="connsiteY86" fmla="*/ 653438 h 3303982"/>
                <a:gd name="connsiteX87" fmla="*/ 1653311 w 1716176"/>
                <a:gd name="connsiteY87" fmla="*/ 683918 h 3303982"/>
                <a:gd name="connsiteX88" fmla="*/ 1626641 w 1716176"/>
                <a:gd name="connsiteY88" fmla="*/ 742973 h 3303982"/>
                <a:gd name="connsiteX89" fmla="*/ 1558061 w 1716176"/>
                <a:gd name="connsiteY89" fmla="*/ 765833 h 3303982"/>
                <a:gd name="connsiteX90" fmla="*/ 1468526 w 1716176"/>
                <a:gd name="connsiteY90" fmla="*/ 760118 h 3303982"/>
                <a:gd name="connsiteX91" fmla="*/ 1392326 w 1716176"/>
                <a:gd name="connsiteY91" fmla="*/ 744878 h 3303982"/>
                <a:gd name="connsiteX92" fmla="*/ 1325651 w 1716176"/>
                <a:gd name="connsiteY92" fmla="*/ 733448 h 3303982"/>
                <a:gd name="connsiteX93" fmla="*/ 1238021 w 1716176"/>
                <a:gd name="connsiteY93" fmla="*/ 741068 h 3303982"/>
                <a:gd name="connsiteX94" fmla="*/ 1211351 w 1716176"/>
                <a:gd name="connsiteY94" fmla="*/ 760118 h 3303982"/>
                <a:gd name="connsiteX95" fmla="*/ 1192301 w 1716176"/>
                <a:gd name="connsiteY95" fmla="*/ 782978 h 3303982"/>
                <a:gd name="connsiteX96" fmla="*/ 1158011 w 1716176"/>
                <a:gd name="connsiteY96" fmla="*/ 809648 h 3303982"/>
                <a:gd name="connsiteX97" fmla="*/ 1123721 w 1716176"/>
                <a:gd name="connsiteY97" fmla="*/ 842033 h 3303982"/>
                <a:gd name="connsiteX98" fmla="*/ 1102766 w 1716176"/>
                <a:gd name="connsiteY98" fmla="*/ 859178 h 3303982"/>
                <a:gd name="connsiteX99" fmla="*/ 1074191 w 1716176"/>
                <a:gd name="connsiteY99" fmla="*/ 885848 h 3303982"/>
                <a:gd name="connsiteX100" fmla="*/ 1049426 w 1716176"/>
                <a:gd name="connsiteY100" fmla="*/ 920138 h 3303982"/>
                <a:gd name="connsiteX101" fmla="*/ 1024661 w 1716176"/>
                <a:gd name="connsiteY101" fmla="*/ 954428 h 3303982"/>
                <a:gd name="connsiteX102" fmla="*/ 1005611 w 1716176"/>
                <a:gd name="connsiteY102" fmla="*/ 996338 h 3303982"/>
                <a:gd name="connsiteX103" fmla="*/ 984656 w 1716176"/>
                <a:gd name="connsiteY103" fmla="*/ 1024913 h 3303982"/>
                <a:gd name="connsiteX104" fmla="*/ 965606 w 1716176"/>
                <a:gd name="connsiteY104" fmla="*/ 1064918 h 3303982"/>
                <a:gd name="connsiteX105" fmla="*/ 940841 w 1716176"/>
                <a:gd name="connsiteY105" fmla="*/ 1112543 h 3303982"/>
                <a:gd name="connsiteX106" fmla="*/ 927506 w 1716176"/>
                <a:gd name="connsiteY106" fmla="*/ 1144928 h 3303982"/>
                <a:gd name="connsiteX107" fmla="*/ 919886 w 1716176"/>
                <a:gd name="connsiteY107" fmla="*/ 1209698 h 3303982"/>
                <a:gd name="connsiteX108" fmla="*/ 965606 w 1716176"/>
                <a:gd name="connsiteY108" fmla="*/ 1238273 h 3303982"/>
                <a:gd name="connsiteX109" fmla="*/ 1007516 w 1716176"/>
                <a:gd name="connsiteY109" fmla="*/ 1283993 h 3303982"/>
                <a:gd name="connsiteX110" fmla="*/ 975131 w 1716176"/>
                <a:gd name="connsiteY110" fmla="*/ 1365908 h 3303982"/>
                <a:gd name="connsiteX111" fmla="*/ 942746 w 1716176"/>
                <a:gd name="connsiteY111" fmla="*/ 1424963 h 3303982"/>
                <a:gd name="connsiteX112" fmla="*/ 908456 w 1716176"/>
                <a:gd name="connsiteY112" fmla="*/ 1468778 h 3303982"/>
                <a:gd name="connsiteX113" fmla="*/ 841781 w 1716176"/>
                <a:gd name="connsiteY113" fmla="*/ 1541168 h 3303982"/>
                <a:gd name="connsiteX114" fmla="*/ 824636 w 1716176"/>
                <a:gd name="connsiteY114" fmla="*/ 1668803 h 3303982"/>
                <a:gd name="connsiteX115" fmla="*/ 801776 w 1716176"/>
                <a:gd name="connsiteY115" fmla="*/ 1832633 h 3303982"/>
                <a:gd name="connsiteX116" fmla="*/ 796061 w 1716176"/>
                <a:gd name="connsiteY116" fmla="*/ 1906928 h 3303982"/>
                <a:gd name="connsiteX117" fmla="*/ 786536 w 1716176"/>
                <a:gd name="connsiteY117" fmla="*/ 2120288 h 3303982"/>
                <a:gd name="connsiteX118" fmla="*/ 813206 w 1716176"/>
                <a:gd name="connsiteY118" fmla="*/ 2547008 h 3303982"/>
                <a:gd name="connsiteX119" fmla="*/ 826541 w 1716176"/>
                <a:gd name="connsiteY119" fmla="*/ 3061358 h 3303982"/>
                <a:gd name="connsiteX120" fmla="*/ 820826 w 1716176"/>
                <a:gd name="connsiteY120" fmla="*/ 3282338 h 3303982"/>
                <a:gd name="connsiteX121" fmla="*/ 660806 w 1716176"/>
                <a:gd name="connsiteY121" fmla="*/ 3295673 h 3303982"/>
                <a:gd name="connsiteX122" fmla="*/ 436016 w 1716176"/>
                <a:gd name="connsiteY122" fmla="*/ 3291863 h 3303982"/>
                <a:gd name="connsiteX123" fmla="*/ 306476 w 1716176"/>
                <a:gd name="connsiteY123" fmla="*/ 3286148 h 3303982"/>
                <a:gd name="connsiteX0" fmla="*/ 306476 w 1716176"/>
                <a:gd name="connsiteY0" fmla="*/ 3286148 h 3303982"/>
                <a:gd name="connsiteX1" fmla="*/ 289331 w 1716176"/>
                <a:gd name="connsiteY1" fmla="*/ 3181373 h 3303982"/>
                <a:gd name="connsiteX2" fmla="*/ 287426 w 1716176"/>
                <a:gd name="connsiteY2" fmla="*/ 3061358 h 3303982"/>
                <a:gd name="connsiteX3" fmla="*/ 251231 w 1716176"/>
                <a:gd name="connsiteY3" fmla="*/ 2767988 h 3303982"/>
                <a:gd name="connsiteX4" fmla="*/ 232181 w 1716176"/>
                <a:gd name="connsiteY4" fmla="*/ 2566058 h 3303982"/>
                <a:gd name="connsiteX5" fmla="*/ 222656 w 1716176"/>
                <a:gd name="connsiteY5" fmla="*/ 2453663 h 3303982"/>
                <a:gd name="connsiteX6" fmla="*/ 205511 w 1716176"/>
                <a:gd name="connsiteY6" fmla="*/ 2249828 h 3303982"/>
                <a:gd name="connsiteX7" fmla="*/ 186461 w 1716176"/>
                <a:gd name="connsiteY7" fmla="*/ 2063138 h 3303982"/>
                <a:gd name="connsiteX8" fmla="*/ 176936 w 1716176"/>
                <a:gd name="connsiteY8" fmla="*/ 1849778 h 3303982"/>
                <a:gd name="connsiteX9" fmla="*/ 190271 w 1716176"/>
                <a:gd name="connsiteY9" fmla="*/ 1181123 h 3303982"/>
                <a:gd name="connsiteX10" fmla="*/ 184556 w 1716176"/>
                <a:gd name="connsiteY10" fmla="*/ 1127783 h 3303982"/>
                <a:gd name="connsiteX11" fmla="*/ 176936 w 1716176"/>
                <a:gd name="connsiteY11" fmla="*/ 1080158 h 3303982"/>
                <a:gd name="connsiteX12" fmla="*/ 150266 w 1716176"/>
                <a:gd name="connsiteY12" fmla="*/ 1040153 h 3303982"/>
                <a:gd name="connsiteX13" fmla="*/ 112166 w 1716176"/>
                <a:gd name="connsiteY13" fmla="*/ 996338 h 3303982"/>
                <a:gd name="connsiteX14" fmla="*/ 85496 w 1716176"/>
                <a:gd name="connsiteY14" fmla="*/ 967763 h 3303982"/>
                <a:gd name="connsiteX15" fmla="*/ 45491 w 1716176"/>
                <a:gd name="connsiteY15" fmla="*/ 920138 h 3303982"/>
                <a:gd name="connsiteX16" fmla="*/ 28346 w 1716176"/>
                <a:gd name="connsiteY16" fmla="*/ 882038 h 3303982"/>
                <a:gd name="connsiteX17" fmla="*/ 1676 w 1716176"/>
                <a:gd name="connsiteY17" fmla="*/ 832508 h 3303982"/>
                <a:gd name="connsiteX18" fmla="*/ 1676 w 1716176"/>
                <a:gd name="connsiteY18" fmla="*/ 769643 h 3303982"/>
                <a:gd name="connsiteX19" fmla="*/ 13106 w 1716176"/>
                <a:gd name="connsiteY19" fmla="*/ 714398 h 3303982"/>
                <a:gd name="connsiteX20" fmla="*/ 35966 w 1716176"/>
                <a:gd name="connsiteY20" fmla="*/ 678203 h 3303982"/>
                <a:gd name="connsiteX21" fmla="*/ 51206 w 1716176"/>
                <a:gd name="connsiteY21" fmla="*/ 645818 h 3303982"/>
                <a:gd name="connsiteX22" fmla="*/ 64541 w 1716176"/>
                <a:gd name="connsiteY22" fmla="*/ 567713 h 3303982"/>
                <a:gd name="connsiteX23" fmla="*/ 74066 w 1716176"/>
                <a:gd name="connsiteY23" fmla="*/ 531518 h 3303982"/>
                <a:gd name="connsiteX24" fmla="*/ 89306 w 1716176"/>
                <a:gd name="connsiteY24" fmla="*/ 508658 h 3303982"/>
                <a:gd name="connsiteX25" fmla="*/ 108356 w 1716176"/>
                <a:gd name="connsiteY25" fmla="*/ 478178 h 3303982"/>
                <a:gd name="connsiteX26" fmla="*/ 144551 w 1716176"/>
                <a:gd name="connsiteY26" fmla="*/ 462938 h 3303982"/>
                <a:gd name="connsiteX27" fmla="*/ 163601 w 1716176"/>
                <a:gd name="connsiteY27" fmla="*/ 421028 h 3303982"/>
                <a:gd name="connsiteX28" fmla="*/ 173126 w 1716176"/>
                <a:gd name="connsiteY28" fmla="*/ 348638 h 3303982"/>
                <a:gd name="connsiteX29" fmla="*/ 211226 w 1716176"/>
                <a:gd name="connsiteY29" fmla="*/ 333398 h 3303982"/>
                <a:gd name="connsiteX30" fmla="*/ 241706 w 1716176"/>
                <a:gd name="connsiteY30" fmla="*/ 325778 h 3303982"/>
                <a:gd name="connsiteX31" fmla="*/ 264566 w 1716176"/>
                <a:gd name="connsiteY31" fmla="*/ 318158 h 3303982"/>
                <a:gd name="connsiteX32" fmla="*/ 295046 w 1716176"/>
                <a:gd name="connsiteY32" fmla="*/ 302918 h 3303982"/>
                <a:gd name="connsiteX33" fmla="*/ 333146 w 1716176"/>
                <a:gd name="connsiteY33" fmla="*/ 287678 h 3303982"/>
                <a:gd name="connsiteX34" fmla="*/ 356006 w 1716176"/>
                <a:gd name="connsiteY34" fmla="*/ 280058 h 3303982"/>
                <a:gd name="connsiteX35" fmla="*/ 378866 w 1716176"/>
                <a:gd name="connsiteY35" fmla="*/ 272438 h 3303982"/>
                <a:gd name="connsiteX36" fmla="*/ 411251 w 1716176"/>
                <a:gd name="connsiteY36" fmla="*/ 264818 h 3303982"/>
                <a:gd name="connsiteX37" fmla="*/ 455066 w 1716176"/>
                <a:gd name="connsiteY37" fmla="*/ 251483 h 3303982"/>
                <a:gd name="connsiteX38" fmla="*/ 542696 w 1716176"/>
                <a:gd name="connsiteY38" fmla="*/ 257198 h 3303982"/>
                <a:gd name="connsiteX39" fmla="*/ 561746 w 1716176"/>
                <a:gd name="connsiteY39" fmla="*/ 302918 h 3303982"/>
                <a:gd name="connsiteX40" fmla="*/ 552221 w 1716176"/>
                <a:gd name="connsiteY40" fmla="*/ 358163 h 3303982"/>
                <a:gd name="connsiteX41" fmla="*/ 546506 w 1716176"/>
                <a:gd name="connsiteY41" fmla="*/ 396263 h 3303982"/>
                <a:gd name="connsiteX42" fmla="*/ 575081 w 1716176"/>
                <a:gd name="connsiteY42" fmla="*/ 457223 h 3303982"/>
                <a:gd name="connsiteX43" fmla="*/ 698906 w 1716176"/>
                <a:gd name="connsiteY43" fmla="*/ 424838 h 3303982"/>
                <a:gd name="connsiteX44" fmla="*/ 754151 w 1716176"/>
                <a:gd name="connsiteY44" fmla="*/ 409598 h 3303982"/>
                <a:gd name="connsiteX45" fmla="*/ 801776 w 1716176"/>
                <a:gd name="connsiteY45" fmla="*/ 381023 h 3303982"/>
                <a:gd name="connsiteX46" fmla="*/ 775106 w 1716176"/>
                <a:gd name="connsiteY46" fmla="*/ 396263 h 3303982"/>
                <a:gd name="connsiteX47" fmla="*/ 828446 w 1716176"/>
                <a:gd name="connsiteY47" fmla="*/ 363878 h 3303982"/>
                <a:gd name="connsiteX48" fmla="*/ 851306 w 1716176"/>
                <a:gd name="connsiteY48" fmla="*/ 335303 h 3303982"/>
                <a:gd name="connsiteX49" fmla="*/ 845591 w 1716176"/>
                <a:gd name="connsiteY49" fmla="*/ 278153 h 3303982"/>
                <a:gd name="connsiteX50" fmla="*/ 832256 w 1716176"/>
                <a:gd name="connsiteY50" fmla="*/ 247673 h 3303982"/>
                <a:gd name="connsiteX51" fmla="*/ 836066 w 1716176"/>
                <a:gd name="connsiteY51" fmla="*/ 234338 h 3303982"/>
                <a:gd name="connsiteX52" fmla="*/ 851306 w 1716176"/>
                <a:gd name="connsiteY52" fmla="*/ 211478 h 3303982"/>
                <a:gd name="connsiteX53" fmla="*/ 874166 w 1716176"/>
                <a:gd name="connsiteY53" fmla="*/ 203858 h 3303982"/>
                <a:gd name="connsiteX54" fmla="*/ 927506 w 1716176"/>
                <a:gd name="connsiteY54" fmla="*/ 165758 h 3303982"/>
                <a:gd name="connsiteX55" fmla="*/ 950366 w 1716176"/>
                <a:gd name="connsiteY55" fmla="*/ 158138 h 3303982"/>
                <a:gd name="connsiteX56" fmla="*/ 975131 w 1716176"/>
                <a:gd name="connsiteY56" fmla="*/ 125753 h 3303982"/>
                <a:gd name="connsiteX57" fmla="*/ 1011326 w 1716176"/>
                <a:gd name="connsiteY57" fmla="*/ 104798 h 3303982"/>
                <a:gd name="connsiteX58" fmla="*/ 1034186 w 1716176"/>
                <a:gd name="connsiteY58" fmla="*/ 89558 h 3303982"/>
                <a:gd name="connsiteX59" fmla="*/ 1057046 w 1716176"/>
                <a:gd name="connsiteY59" fmla="*/ 81938 h 3303982"/>
                <a:gd name="connsiteX60" fmla="*/ 1079906 w 1716176"/>
                <a:gd name="connsiteY60" fmla="*/ 66698 h 3303982"/>
                <a:gd name="connsiteX61" fmla="*/ 1110386 w 1716176"/>
                <a:gd name="connsiteY61" fmla="*/ 41933 h 3303982"/>
                <a:gd name="connsiteX62" fmla="*/ 1154201 w 1716176"/>
                <a:gd name="connsiteY62" fmla="*/ 22883 h 3303982"/>
                <a:gd name="connsiteX63" fmla="*/ 1194206 w 1716176"/>
                <a:gd name="connsiteY63" fmla="*/ 15263 h 3303982"/>
                <a:gd name="connsiteX64" fmla="*/ 1241831 w 1716176"/>
                <a:gd name="connsiteY64" fmla="*/ 5738 h 3303982"/>
                <a:gd name="connsiteX65" fmla="*/ 1297076 w 1716176"/>
                <a:gd name="connsiteY65" fmla="*/ 23 h 3303982"/>
                <a:gd name="connsiteX66" fmla="*/ 1367561 w 1716176"/>
                <a:gd name="connsiteY66" fmla="*/ 3833 h 3303982"/>
                <a:gd name="connsiteX67" fmla="*/ 1409471 w 1716176"/>
                <a:gd name="connsiteY67" fmla="*/ 5738 h 3303982"/>
                <a:gd name="connsiteX68" fmla="*/ 1447571 w 1716176"/>
                <a:gd name="connsiteY68" fmla="*/ 15263 h 3303982"/>
                <a:gd name="connsiteX69" fmla="*/ 1493291 w 1716176"/>
                <a:gd name="connsiteY69" fmla="*/ 40028 h 3303982"/>
                <a:gd name="connsiteX70" fmla="*/ 1539011 w 1716176"/>
                <a:gd name="connsiteY70" fmla="*/ 72413 h 3303982"/>
                <a:gd name="connsiteX71" fmla="*/ 1565681 w 1716176"/>
                <a:gd name="connsiteY71" fmla="*/ 95273 h 3303982"/>
                <a:gd name="connsiteX72" fmla="*/ 1607591 w 1716176"/>
                <a:gd name="connsiteY72" fmla="*/ 129563 h 3303982"/>
                <a:gd name="connsiteX73" fmla="*/ 1641881 w 1716176"/>
                <a:gd name="connsiteY73" fmla="*/ 161948 h 3303982"/>
                <a:gd name="connsiteX74" fmla="*/ 1653311 w 1716176"/>
                <a:gd name="connsiteY74" fmla="*/ 213383 h 3303982"/>
                <a:gd name="connsiteX75" fmla="*/ 1643786 w 1716176"/>
                <a:gd name="connsiteY75" fmla="*/ 270533 h 3303982"/>
                <a:gd name="connsiteX76" fmla="*/ 1657121 w 1716176"/>
                <a:gd name="connsiteY76" fmla="*/ 304823 h 3303982"/>
                <a:gd name="connsiteX77" fmla="*/ 1683791 w 1716176"/>
                <a:gd name="connsiteY77" fmla="*/ 331493 h 3303982"/>
                <a:gd name="connsiteX78" fmla="*/ 1693316 w 1716176"/>
                <a:gd name="connsiteY78" fmla="*/ 363878 h 3303982"/>
                <a:gd name="connsiteX79" fmla="*/ 1712366 w 1716176"/>
                <a:gd name="connsiteY79" fmla="*/ 394358 h 3303982"/>
                <a:gd name="connsiteX80" fmla="*/ 1716176 w 1716176"/>
                <a:gd name="connsiteY80" fmla="*/ 430553 h 3303982"/>
                <a:gd name="connsiteX81" fmla="*/ 1706651 w 1716176"/>
                <a:gd name="connsiteY81" fmla="*/ 480083 h 3303982"/>
                <a:gd name="connsiteX82" fmla="*/ 1689506 w 1716176"/>
                <a:gd name="connsiteY82" fmla="*/ 531518 h 3303982"/>
                <a:gd name="connsiteX83" fmla="*/ 1678076 w 1716176"/>
                <a:gd name="connsiteY83" fmla="*/ 584858 h 3303982"/>
                <a:gd name="connsiteX84" fmla="*/ 1666646 w 1716176"/>
                <a:gd name="connsiteY84" fmla="*/ 630578 h 3303982"/>
                <a:gd name="connsiteX85" fmla="*/ 1659026 w 1716176"/>
                <a:gd name="connsiteY85" fmla="*/ 653438 h 3303982"/>
                <a:gd name="connsiteX86" fmla="*/ 1653311 w 1716176"/>
                <a:gd name="connsiteY86" fmla="*/ 683918 h 3303982"/>
                <a:gd name="connsiteX87" fmla="*/ 1626641 w 1716176"/>
                <a:gd name="connsiteY87" fmla="*/ 742973 h 3303982"/>
                <a:gd name="connsiteX88" fmla="*/ 1558061 w 1716176"/>
                <a:gd name="connsiteY88" fmla="*/ 765833 h 3303982"/>
                <a:gd name="connsiteX89" fmla="*/ 1468526 w 1716176"/>
                <a:gd name="connsiteY89" fmla="*/ 760118 h 3303982"/>
                <a:gd name="connsiteX90" fmla="*/ 1392326 w 1716176"/>
                <a:gd name="connsiteY90" fmla="*/ 744878 h 3303982"/>
                <a:gd name="connsiteX91" fmla="*/ 1325651 w 1716176"/>
                <a:gd name="connsiteY91" fmla="*/ 733448 h 3303982"/>
                <a:gd name="connsiteX92" fmla="*/ 1238021 w 1716176"/>
                <a:gd name="connsiteY92" fmla="*/ 741068 h 3303982"/>
                <a:gd name="connsiteX93" fmla="*/ 1211351 w 1716176"/>
                <a:gd name="connsiteY93" fmla="*/ 760118 h 3303982"/>
                <a:gd name="connsiteX94" fmla="*/ 1192301 w 1716176"/>
                <a:gd name="connsiteY94" fmla="*/ 782978 h 3303982"/>
                <a:gd name="connsiteX95" fmla="*/ 1158011 w 1716176"/>
                <a:gd name="connsiteY95" fmla="*/ 809648 h 3303982"/>
                <a:gd name="connsiteX96" fmla="*/ 1123721 w 1716176"/>
                <a:gd name="connsiteY96" fmla="*/ 842033 h 3303982"/>
                <a:gd name="connsiteX97" fmla="*/ 1102766 w 1716176"/>
                <a:gd name="connsiteY97" fmla="*/ 859178 h 3303982"/>
                <a:gd name="connsiteX98" fmla="*/ 1074191 w 1716176"/>
                <a:gd name="connsiteY98" fmla="*/ 885848 h 3303982"/>
                <a:gd name="connsiteX99" fmla="*/ 1049426 w 1716176"/>
                <a:gd name="connsiteY99" fmla="*/ 920138 h 3303982"/>
                <a:gd name="connsiteX100" fmla="*/ 1024661 w 1716176"/>
                <a:gd name="connsiteY100" fmla="*/ 954428 h 3303982"/>
                <a:gd name="connsiteX101" fmla="*/ 1005611 w 1716176"/>
                <a:gd name="connsiteY101" fmla="*/ 996338 h 3303982"/>
                <a:gd name="connsiteX102" fmla="*/ 984656 w 1716176"/>
                <a:gd name="connsiteY102" fmla="*/ 1024913 h 3303982"/>
                <a:gd name="connsiteX103" fmla="*/ 965606 w 1716176"/>
                <a:gd name="connsiteY103" fmla="*/ 1064918 h 3303982"/>
                <a:gd name="connsiteX104" fmla="*/ 940841 w 1716176"/>
                <a:gd name="connsiteY104" fmla="*/ 1112543 h 3303982"/>
                <a:gd name="connsiteX105" fmla="*/ 927506 w 1716176"/>
                <a:gd name="connsiteY105" fmla="*/ 1144928 h 3303982"/>
                <a:gd name="connsiteX106" fmla="*/ 919886 w 1716176"/>
                <a:gd name="connsiteY106" fmla="*/ 1209698 h 3303982"/>
                <a:gd name="connsiteX107" fmla="*/ 965606 w 1716176"/>
                <a:gd name="connsiteY107" fmla="*/ 1238273 h 3303982"/>
                <a:gd name="connsiteX108" fmla="*/ 1007516 w 1716176"/>
                <a:gd name="connsiteY108" fmla="*/ 1283993 h 3303982"/>
                <a:gd name="connsiteX109" fmla="*/ 975131 w 1716176"/>
                <a:gd name="connsiteY109" fmla="*/ 1365908 h 3303982"/>
                <a:gd name="connsiteX110" fmla="*/ 942746 w 1716176"/>
                <a:gd name="connsiteY110" fmla="*/ 1424963 h 3303982"/>
                <a:gd name="connsiteX111" fmla="*/ 908456 w 1716176"/>
                <a:gd name="connsiteY111" fmla="*/ 1468778 h 3303982"/>
                <a:gd name="connsiteX112" fmla="*/ 841781 w 1716176"/>
                <a:gd name="connsiteY112" fmla="*/ 1541168 h 3303982"/>
                <a:gd name="connsiteX113" fmla="*/ 824636 w 1716176"/>
                <a:gd name="connsiteY113" fmla="*/ 1668803 h 3303982"/>
                <a:gd name="connsiteX114" fmla="*/ 801776 w 1716176"/>
                <a:gd name="connsiteY114" fmla="*/ 1832633 h 3303982"/>
                <a:gd name="connsiteX115" fmla="*/ 796061 w 1716176"/>
                <a:gd name="connsiteY115" fmla="*/ 1906928 h 3303982"/>
                <a:gd name="connsiteX116" fmla="*/ 786536 w 1716176"/>
                <a:gd name="connsiteY116" fmla="*/ 2120288 h 3303982"/>
                <a:gd name="connsiteX117" fmla="*/ 813206 w 1716176"/>
                <a:gd name="connsiteY117" fmla="*/ 2547008 h 3303982"/>
                <a:gd name="connsiteX118" fmla="*/ 826541 w 1716176"/>
                <a:gd name="connsiteY118" fmla="*/ 3061358 h 3303982"/>
                <a:gd name="connsiteX119" fmla="*/ 820826 w 1716176"/>
                <a:gd name="connsiteY119" fmla="*/ 3282338 h 3303982"/>
                <a:gd name="connsiteX120" fmla="*/ 660806 w 1716176"/>
                <a:gd name="connsiteY120" fmla="*/ 3295673 h 3303982"/>
                <a:gd name="connsiteX121" fmla="*/ 436016 w 1716176"/>
                <a:gd name="connsiteY121" fmla="*/ 3291863 h 3303982"/>
                <a:gd name="connsiteX122" fmla="*/ 306476 w 1716176"/>
                <a:gd name="connsiteY122" fmla="*/ 3286148 h 3303982"/>
                <a:gd name="connsiteX0" fmla="*/ 306476 w 1716176"/>
                <a:gd name="connsiteY0" fmla="*/ 3286148 h 3301500"/>
                <a:gd name="connsiteX1" fmla="*/ 289331 w 1716176"/>
                <a:gd name="connsiteY1" fmla="*/ 3181373 h 3301500"/>
                <a:gd name="connsiteX2" fmla="*/ 287426 w 1716176"/>
                <a:gd name="connsiteY2" fmla="*/ 3061358 h 3301500"/>
                <a:gd name="connsiteX3" fmla="*/ 251231 w 1716176"/>
                <a:gd name="connsiteY3" fmla="*/ 2767988 h 3301500"/>
                <a:gd name="connsiteX4" fmla="*/ 232181 w 1716176"/>
                <a:gd name="connsiteY4" fmla="*/ 2566058 h 3301500"/>
                <a:gd name="connsiteX5" fmla="*/ 222656 w 1716176"/>
                <a:gd name="connsiteY5" fmla="*/ 2453663 h 3301500"/>
                <a:gd name="connsiteX6" fmla="*/ 205511 w 1716176"/>
                <a:gd name="connsiteY6" fmla="*/ 2249828 h 3301500"/>
                <a:gd name="connsiteX7" fmla="*/ 186461 w 1716176"/>
                <a:gd name="connsiteY7" fmla="*/ 2063138 h 3301500"/>
                <a:gd name="connsiteX8" fmla="*/ 176936 w 1716176"/>
                <a:gd name="connsiteY8" fmla="*/ 1849778 h 3301500"/>
                <a:gd name="connsiteX9" fmla="*/ 190271 w 1716176"/>
                <a:gd name="connsiteY9" fmla="*/ 1181123 h 3301500"/>
                <a:gd name="connsiteX10" fmla="*/ 184556 w 1716176"/>
                <a:gd name="connsiteY10" fmla="*/ 1127783 h 3301500"/>
                <a:gd name="connsiteX11" fmla="*/ 176936 w 1716176"/>
                <a:gd name="connsiteY11" fmla="*/ 1080158 h 3301500"/>
                <a:gd name="connsiteX12" fmla="*/ 150266 w 1716176"/>
                <a:gd name="connsiteY12" fmla="*/ 1040153 h 3301500"/>
                <a:gd name="connsiteX13" fmla="*/ 112166 w 1716176"/>
                <a:gd name="connsiteY13" fmla="*/ 996338 h 3301500"/>
                <a:gd name="connsiteX14" fmla="*/ 85496 w 1716176"/>
                <a:gd name="connsiteY14" fmla="*/ 967763 h 3301500"/>
                <a:gd name="connsiteX15" fmla="*/ 45491 w 1716176"/>
                <a:gd name="connsiteY15" fmla="*/ 920138 h 3301500"/>
                <a:gd name="connsiteX16" fmla="*/ 28346 w 1716176"/>
                <a:gd name="connsiteY16" fmla="*/ 882038 h 3301500"/>
                <a:gd name="connsiteX17" fmla="*/ 1676 w 1716176"/>
                <a:gd name="connsiteY17" fmla="*/ 832508 h 3301500"/>
                <a:gd name="connsiteX18" fmla="*/ 1676 w 1716176"/>
                <a:gd name="connsiteY18" fmla="*/ 769643 h 3301500"/>
                <a:gd name="connsiteX19" fmla="*/ 13106 w 1716176"/>
                <a:gd name="connsiteY19" fmla="*/ 714398 h 3301500"/>
                <a:gd name="connsiteX20" fmla="*/ 35966 w 1716176"/>
                <a:gd name="connsiteY20" fmla="*/ 678203 h 3301500"/>
                <a:gd name="connsiteX21" fmla="*/ 51206 w 1716176"/>
                <a:gd name="connsiteY21" fmla="*/ 645818 h 3301500"/>
                <a:gd name="connsiteX22" fmla="*/ 64541 w 1716176"/>
                <a:gd name="connsiteY22" fmla="*/ 567713 h 3301500"/>
                <a:gd name="connsiteX23" fmla="*/ 74066 w 1716176"/>
                <a:gd name="connsiteY23" fmla="*/ 531518 h 3301500"/>
                <a:gd name="connsiteX24" fmla="*/ 89306 w 1716176"/>
                <a:gd name="connsiteY24" fmla="*/ 508658 h 3301500"/>
                <a:gd name="connsiteX25" fmla="*/ 108356 w 1716176"/>
                <a:gd name="connsiteY25" fmla="*/ 478178 h 3301500"/>
                <a:gd name="connsiteX26" fmla="*/ 144551 w 1716176"/>
                <a:gd name="connsiteY26" fmla="*/ 462938 h 3301500"/>
                <a:gd name="connsiteX27" fmla="*/ 163601 w 1716176"/>
                <a:gd name="connsiteY27" fmla="*/ 421028 h 3301500"/>
                <a:gd name="connsiteX28" fmla="*/ 173126 w 1716176"/>
                <a:gd name="connsiteY28" fmla="*/ 348638 h 3301500"/>
                <a:gd name="connsiteX29" fmla="*/ 211226 w 1716176"/>
                <a:gd name="connsiteY29" fmla="*/ 333398 h 3301500"/>
                <a:gd name="connsiteX30" fmla="*/ 241706 w 1716176"/>
                <a:gd name="connsiteY30" fmla="*/ 325778 h 3301500"/>
                <a:gd name="connsiteX31" fmla="*/ 264566 w 1716176"/>
                <a:gd name="connsiteY31" fmla="*/ 318158 h 3301500"/>
                <a:gd name="connsiteX32" fmla="*/ 295046 w 1716176"/>
                <a:gd name="connsiteY32" fmla="*/ 302918 h 3301500"/>
                <a:gd name="connsiteX33" fmla="*/ 333146 w 1716176"/>
                <a:gd name="connsiteY33" fmla="*/ 287678 h 3301500"/>
                <a:gd name="connsiteX34" fmla="*/ 356006 w 1716176"/>
                <a:gd name="connsiteY34" fmla="*/ 280058 h 3301500"/>
                <a:gd name="connsiteX35" fmla="*/ 378866 w 1716176"/>
                <a:gd name="connsiteY35" fmla="*/ 272438 h 3301500"/>
                <a:gd name="connsiteX36" fmla="*/ 411251 w 1716176"/>
                <a:gd name="connsiteY36" fmla="*/ 264818 h 3301500"/>
                <a:gd name="connsiteX37" fmla="*/ 455066 w 1716176"/>
                <a:gd name="connsiteY37" fmla="*/ 251483 h 3301500"/>
                <a:gd name="connsiteX38" fmla="*/ 542696 w 1716176"/>
                <a:gd name="connsiteY38" fmla="*/ 257198 h 3301500"/>
                <a:gd name="connsiteX39" fmla="*/ 561746 w 1716176"/>
                <a:gd name="connsiteY39" fmla="*/ 302918 h 3301500"/>
                <a:gd name="connsiteX40" fmla="*/ 552221 w 1716176"/>
                <a:gd name="connsiteY40" fmla="*/ 358163 h 3301500"/>
                <a:gd name="connsiteX41" fmla="*/ 546506 w 1716176"/>
                <a:gd name="connsiteY41" fmla="*/ 396263 h 3301500"/>
                <a:gd name="connsiteX42" fmla="*/ 575081 w 1716176"/>
                <a:gd name="connsiteY42" fmla="*/ 457223 h 3301500"/>
                <a:gd name="connsiteX43" fmla="*/ 698906 w 1716176"/>
                <a:gd name="connsiteY43" fmla="*/ 424838 h 3301500"/>
                <a:gd name="connsiteX44" fmla="*/ 754151 w 1716176"/>
                <a:gd name="connsiteY44" fmla="*/ 409598 h 3301500"/>
                <a:gd name="connsiteX45" fmla="*/ 801776 w 1716176"/>
                <a:gd name="connsiteY45" fmla="*/ 381023 h 3301500"/>
                <a:gd name="connsiteX46" fmla="*/ 775106 w 1716176"/>
                <a:gd name="connsiteY46" fmla="*/ 396263 h 3301500"/>
                <a:gd name="connsiteX47" fmla="*/ 828446 w 1716176"/>
                <a:gd name="connsiteY47" fmla="*/ 363878 h 3301500"/>
                <a:gd name="connsiteX48" fmla="*/ 851306 w 1716176"/>
                <a:gd name="connsiteY48" fmla="*/ 335303 h 3301500"/>
                <a:gd name="connsiteX49" fmla="*/ 845591 w 1716176"/>
                <a:gd name="connsiteY49" fmla="*/ 278153 h 3301500"/>
                <a:gd name="connsiteX50" fmla="*/ 832256 w 1716176"/>
                <a:gd name="connsiteY50" fmla="*/ 247673 h 3301500"/>
                <a:gd name="connsiteX51" fmla="*/ 836066 w 1716176"/>
                <a:gd name="connsiteY51" fmla="*/ 234338 h 3301500"/>
                <a:gd name="connsiteX52" fmla="*/ 851306 w 1716176"/>
                <a:gd name="connsiteY52" fmla="*/ 211478 h 3301500"/>
                <a:gd name="connsiteX53" fmla="*/ 874166 w 1716176"/>
                <a:gd name="connsiteY53" fmla="*/ 203858 h 3301500"/>
                <a:gd name="connsiteX54" fmla="*/ 927506 w 1716176"/>
                <a:gd name="connsiteY54" fmla="*/ 165758 h 3301500"/>
                <a:gd name="connsiteX55" fmla="*/ 950366 w 1716176"/>
                <a:gd name="connsiteY55" fmla="*/ 158138 h 3301500"/>
                <a:gd name="connsiteX56" fmla="*/ 975131 w 1716176"/>
                <a:gd name="connsiteY56" fmla="*/ 125753 h 3301500"/>
                <a:gd name="connsiteX57" fmla="*/ 1011326 w 1716176"/>
                <a:gd name="connsiteY57" fmla="*/ 104798 h 3301500"/>
                <a:gd name="connsiteX58" fmla="*/ 1034186 w 1716176"/>
                <a:gd name="connsiteY58" fmla="*/ 89558 h 3301500"/>
                <a:gd name="connsiteX59" fmla="*/ 1057046 w 1716176"/>
                <a:gd name="connsiteY59" fmla="*/ 81938 h 3301500"/>
                <a:gd name="connsiteX60" fmla="*/ 1079906 w 1716176"/>
                <a:gd name="connsiteY60" fmla="*/ 66698 h 3301500"/>
                <a:gd name="connsiteX61" fmla="*/ 1110386 w 1716176"/>
                <a:gd name="connsiteY61" fmla="*/ 41933 h 3301500"/>
                <a:gd name="connsiteX62" fmla="*/ 1154201 w 1716176"/>
                <a:gd name="connsiteY62" fmla="*/ 22883 h 3301500"/>
                <a:gd name="connsiteX63" fmla="*/ 1194206 w 1716176"/>
                <a:gd name="connsiteY63" fmla="*/ 15263 h 3301500"/>
                <a:gd name="connsiteX64" fmla="*/ 1241831 w 1716176"/>
                <a:gd name="connsiteY64" fmla="*/ 5738 h 3301500"/>
                <a:gd name="connsiteX65" fmla="*/ 1297076 w 1716176"/>
                <a:gd name="connsiteY65" fmla="*/ 23 h 3301500"/>
                <a:gd name="connsiteX66" fmla="*/ 1367561 w 1716176"/>
                <a:gd name="connsiteY66" fmla="*/ 3833 h 3301500"/>
                <a:gd name="connsiteX67" fmla="*/ 1409471 w 1716176"/>
                <a:gd name="connsiteY67" fmla="*/ 5738 h 3301500"/>
                <a:gd name="connsiteX68" fmla="*/ 1447571 w 1716176"/>
                <a:gd name="connsiteY68" fmla="*/ 15263 h 3301500"/>
                <a:gd name="connsiteX69" fmla="*/ 1493291 w 1716176"/>
                <a:gd name="connsiteY69" fmla="*/ 40028 h 3301500"/>
                <a:gd name="connsiteX70" fmla="*/ 1539011 w 1716176"/>
                <a:gd name="connsiteY70" fmla="*/ 72413 h 3301500"/>
                <a:gd name="connsiteX71" fmla="*/ 1565681 w 1716176"/>
                <a:gd name="connsiteY71" fmla="*/ 95273 h 3301500"/>
                <a:gd name="connsiteX72" fmla="*/ 1607591 w 1716176"/>
                <a:gd name="connsiteY72" fmla="*/ 129563 h 3301500"/>
                <a:gd name="connsiteX73" fmla="*/ 1641881 w 1716176"/>
                <a:gd name="connsiteY73" fmla="*/ 161948 h 3301500"/>
                <a:gd name="connsiteX74" fmla="*/ 1653311 w 1716176"/>
                <a:gd name="connsiteY74" fmla="*/ 213383 h 3301500"/>
                <a:gd name="connsiteX75" fmla="*/ 1643786 w 1716176"/>
                <a:gd name="connsiteY75" fmla="*/ 270533 h 3301500"/>
                <a:gd name="connsiteX76" fmla="*/ 1657121 w 1716176"/>
                <a:gd name="connsiteY76" fmla="*/ 304823 h 3301500"/>
                <a:gd name="connsiteX77" fmla="*/ 1683791 w 1716176"/>
                <a:gd name="connsiteY77" fmla="*/ 331493 h 3301500"/>
                <a:gd name="connsiteX78" fmla="*/ 1693316 w 1716176"/>
                <a:gd name="connsiteY78" fmla="*/ 363878 h 3301500"/>
                <a:gd name="connsiteX79" fmla="*/ 1712366 w 1716176"/>
                <a:gd name="connsiteY79" fmla="*/ 394358 h 3301500"/>
                <a:gd name="connsiteX80" fmla="*/ 1716176 w 1716176"/>
                <a:gd name="connsiteY80" fmla="*/ 430553 h 3301500"/>
                <a:gd name="connsiteX81" fmla="*/ 1706651 w 1716176"/>
                <a:gd name="connsiteY81" fmla="*/ 480083 h 3301500"/>
                <a:gd name="connsiteX82" fmla="*/ 1689506 w 1716176"/>
                <a:gd name="connsiteY82" fmla="*/ 531518 h 3301500"/>
                <a:gd name="connsiteX83" fmla="*/ 1678076 w 1716176"/>
                <a:gd name="connsiteY83" fmla="*/ 584858 h 3301500"/>
                <a:gd name="connsiteX84" fmla="*/ 1666646 w 1716176"/>
                <a:gd name="connsiteY84" fmla="*/ 630578 h 3301500"/>
                <a:gd name="connsiteX85" fmla="*/ 1659026 w 1716176"/>
                <a:gd name="connsiteY85" fmla="*/ 653438 h 3301500"/>
                <a:gd name="connsiteX86" fmla="*/ 1653311 w 1716176"/>
                <a:gd name="connsiteY86" fmla="*/ 683918 h 3301500"/>
                <a:gd name="connsiteX87" fmla="*/ 1626641 w 1716176"/>
                <a:gd name="connsiteY87" fmla="*/ 742973 h 3301500"/>
                <a:gd name="connsiteX88" fmla="*/ 1558061 w 1716176"/>
                <a:gd name="connsiteY88" fmla="*/ 765833 h 3301500"/>
                <a:gd name="connsiteX89" fmla="*/ 1468526 w 1716176"/>
                <a:gd name="connsiteY89" fmla="*/ 760118 h 3301500"/>
                <a:gd name="connsiteX90" fmla="*/ 1392326 w 1716176"/>
                <a:gd name="connsiteY90" fmla="*/ 744878 h 3301500"/>
                <a:gd name="connsiteX91" fmla="*/ 1325651 w 1716176"/>
                <a:gd name="connsiteY91" fmla="*/ 733448 h 3301500"/>
                <a:gd name="connsiteX92" fmla="*/ 1238021 w 1716176"/>
                <a:gd name="connsiteY92" fmla="*/ 741068 h 3301500"/>
                <a:gd name="connsiteX93" fmla="*/ 1211351 w 1716176"/>
                <a:gd name="connsiteY93" fmla="*/ 760118 h 3301500"/>
                <a:gd name="connsiteX94" fmla="*/ 1192301 w 1716176"/>
                <a:gd name="connsiteY94" fmla="*/ 782978 h 3301500"/>
                <a:gd name="connsiteX95" fmla="*/ 1158011 w 1716176"/>
                <a:gd name="connsiteY95" fmla="*/ 809648 h 3301500"/>
                <a:gd name="connsiteX96" fmla="*/ 1123721 w 1716176"/>
                <a:gd name="connsiteY96" fmla="*/ 842033 h 3301500"/>
                <a:gd name="connsiteX97" fmla="*/ 1102766 w 1716176"/>
                <a:gd name="connsiteY97" fmla="*/ 859178 h 3301500"/>
                <a:gd name="connsiteX98" fmla="*/ 1074191 w 1716176"/>
                <a:gd name="connsiteY98" fmla="*/ 885848 h 3301500"/>
                <a:gd name="connsiteX99" fmla="*/ 1049426 w 1716176"/>
                <a:gd name="connsiteY99" fmla="*/ 920138 h 3301500"/>
                <a:gd name="connsiteX100" fmla="*/ 1024661 w 1716176"/>
                <a:gd name="connsiteY100" fmla="*/ 954428 h 3301500"/>
                <a:gd name="connsiteX101" fmla="*/ 1005611 w 1716176"/>
                <a:gd name="connsiteY101" fmla="*/ 996338 h 3301500"/>
                <a:gd name="connsiteX102" fmla="*/ 984656 w 1716176"/>
                <a:gd name="connsiteY102" fmla="*/ 1024913 h 3301500"/>
                <a:gd name="connsiteX103" fmla="*/ 965606 w 1716176"/>
                <a:gd name="connsiteY103" fmla="*/ 1064918 h 3301500"/>
                <a:gd name="connsiteX104" fmla="*/ 940841 w 1716176"/>
                <a:gd name="connsiteY104" fmla="*/ 1112543 h 3301500"/>
                <a:gd name="connsiteX105" fmla="*/ 927506 w 1716176"/>
                <a:gd name="connsiteY105" fmla="*/ 1144928 h 3301500"/>
                <a:gd name="connsiteX106" fmla="*/ 919886 w 1716176"/>
                <a:gd name="connsiteY106" fmla="*/ 1209698 h 3301500"/>
                <a:gd name="connsiteX107" fmla="*/ 965606 w 1716176"/>
                <a:gd name="connsiteY107" fmla="*/ 1238273 h 3301500"/>
                <a:gd name="connsiteX108" fmla="*/ 1007516 w 1716176"/>
                <a:gd name="connsiteY108" fmla="*/ 1283993 h 3301500"/>
                <a:gd name="connsiteX109" fmla="*/ 975131 w 1716176"/>
                <a:gd name="connsiteY109" fmla="*/ 1365908 h 3301500"/>
                <a:gd name="connsiteX110" fmla="*/ 942746 w 1716176"/>
                <a:gd name="connsiteY110" fmla="*/ 1424963 h 3301500"/>
                <a:gd name="connsiteX111" fmla="*/ 908456 w 1716176"/>
                <a:gd name="connsiteY111" fmla="*/ 1468778 h 3301500"/>
                <a:gd name="connsiteX112" fmla="*/ 841781 w 1716176"/>
                <a:gd name="connsiteY112" fmla="*/ 1541168 h 3301500"/>
                <a:gd name="connsiteX113" fmla="*/ 824636 w 1716176"/>
                <a:gd name="connsiteY113" fmla="*/ 1668803 h 3301500"/>
                <a:gd name="connsiteX114" fmla="*/ 801776 w 1716176"/>
                <a:gd name="connsiteY114" fmla="*/ 1832633 h 3301500"/>
                <a:gd name="connsiteX115" fmla="*/ 796061 w 1716176"/>
                <a:gd name="connsiteY115" fmla="*/ 1906928 h 3301500"/>
                <a:gd name="connsiteX116" fmla="*/ 786536 w 1716176"/>
                <a:gd name="connsiteY116" fmla="*/ 2120288 h 3301500"/>
                <a:gd name="connsiteX117" fmla="*/ 813206 w 1716176"/>
                <a:gd name="connsiteY117" fmla="*/ 2547008 h 3301500"/>
                <a:gd name="connsiteX118" fmla="*/ 826541 w 1716176"/>
                <a:gd name="connsiteY118" fmla="*/ 3061358 h 3301500"/>
                <a:gd name="connsiteX119" fmla="*/ 820826 w 1716176"/>
                <a:gd name="connsiteY119" fmla="*/ 3282338 h 3301500"/>
                <a:gd name="connsiteX120" fmla="*/ 628421 w 1716176"/>
                <a:gd name="connsiteY120" fmla="*/ 3289958 h 3301500"/>
                <a:gd name="connsiteX121" fmla="*/ 436016 w 1716176"/>
                <a:gd name="connsiteY121" fmla="*/ 3291863 h 3301500"/>
                <a:gd name="connsiteX122" fmla="*/ 306476 w 1716176"/>
                <a:gd name="connsiteY122" fmla="*/ 3286148 h 3301500"/>
                <a:gd name="connsiteX0" fmla="*/ 306476 w 1716176"/>
                <a:gd name="connsiteY0" fmla="*/ 3286148 h 3305858"/>
                <a:gd name="connsiteX1" fmla="*/ 289331 w 1716176"/>
                <a:gd name="connsiteY1" fmla="*/ 3181373 h 3305858"/>
                <a:gd name="connsiteX2" fmla="*/ 287426 w 1716176"/>
                <a:gd name="connsiteY2" fmla="*/ 3061358 h 3305858"/>
                <a:gd name="connsiteX3" fmla="*/ 251231 w 1716176"/>
                <a:gd name="connsiteY3" fmla="*/ 2767988 h 3305858"/>
                <a:gd name="connsiteX4" fmla="*/ 232181 w 1716176"/>
                <a:gd name="connsiteY4" fmla="*/ 2566058 h 3305858"/>
                <a:gd name="connsiteX5" fmla="*/ 222656 w 1716176"/>
                <a:gd name="connsiteY5" fmla="*/ 2453663 h 3305858"/>
                <a:gd name="connsiteX6" fmla="*/ 205511 w 1716176"/>
                <a:gd name="connsiteY6" fmla="*/ 2249828 h 3305858"/>
                <a:gd name="connsiteX7" fmla="*/ 186461 w 1716176"/>
                <a:gd name="connsiteY7" fmla="*/ 2063138 h 3305858"/>
                <a:gd name="connsiteX8" fmla="*/ 176936 w 1716176"/>
                <a:gd name="connsiteY8" fmla="*/ 1849778 h 3305858"/>
                <a:gd name="connsiteX9" fmla="*/ 190271 w 1716176"/>
                <a:gd name="connsiteY9" fmla="*/ 1181123 h 3305858"/>
                <a:gd name="connsiteX10" fmla="*/ 184556 w 1716176"/>
                <a:gd name="connsiteY10" fmla="*/ 1127783 h 3305858"/>
                <a:gd name="connsiteX11" fmla="*/ 176936 w 1716176"/>
                <a:gd name="connsiteY11" fmla="*/ 1080158 h 3305858"/>
                <a:gd name="connsiteX12" fmla="*/ 150266 w 1716176"/>
                <a:gd name="connsiteY12" fmla="*/ 1040153 h 3305858"/>
                <a:gd name="connsiteX13" fmla="*/ 112166 w 1716176"/>
                <a:gd name="connsiteY13" fmla="*/ 996338 h 3305858"/>
                <a:gd name="connsiteX14" fmla="*/ 85496 w 1716176"/>
                <a:gd name="connsiteY14" fmla="*/ 967763 h 3305858"/>
                <a:gd name="connsiteX15" fmla="*/ 45491 w 1716176"/>
                <a:gd name="connsiteY15" fmla="*/ 920138 h 3305858"/>
                <a:gd name="connsiteX16" fmla="*/ 28346 w 1716176"/>
                <a:gd name="connsiteY16" fmla="*/ 882038 h 3305858"/>
                <a:gd name="connsiteX17" fmla="*/ 1676 w 1716176"/>
                <a:gd name="connsiteY17" fmla="*/ 832508 h 3305858"/>
                <a:gd name="connsiteX18" fmla="*/ 1676 w 1716176"/>
                <a:gd name="connsiteY18" fmla="*/ 769643 h 3305858"/>
                <a:gd name="connsiteX19" fmla="*/ 13106 w 1716176"/>
                <a:gd name="connsiteY19" fmla="*/ 714398 h 3305858"/>
                <a:gd name="connsiteX20" fmla="*/ 35966 w 1716176"/>
                <a:gd name="connsiteY20" fmla="*/ 678203 h 3305858"/>
                <a:gd name="connsiteX21" fmla="*/ 51206 w 1716176"/>
                <a:gd name="connsiteY21" fmla="*/ 645818 h 3305858"/>
                <a:gd name="connsiteX22" fmla="*/ 64541 w 1716176"/>
                <a:gd name="connsiteY22" fmla="*/ 567713 h 3305858"/>
                <a:gd name="connsiteX23" fmla="*/ 74066 w 1716176"/>
                <a:gd name="connsiteY23" fmla="*/ 531518 h 3305858"/>
                <a:gd name="connsiteX24" fmla="*/ 89306 w 1716176"/>
                <a:gd name="connsiteY24" fmla="*/ 508658 h 3305858"/>
                <a:gd name="connsiteX25" fmla="*/ 108356 w 1716176"/>
                <a:gd name="connsiteY25" fmla="*/ 478178 h 3305858"/>
                <a:gd name="connsiteX26" fmla="*/ 144551 w 1716176"/>
                <a:gd name="connsiteY26" fmla="*/ 462938 h 3305858"/>
                <a:gd name="connsiteX27" fmla="*/ 163601 w 1716176"/>
                <a:gd name="connsiteY27" fmla="*/ 421028 h 3305858"/>
                <a:gd name="connsiteX28" fmla="*/ 173126 w 1716176"/>
                <a:gd name="connsiteY28" fmla="*/ 348638 h 3305858"/>
                <a:gd name="connsiteX29" fmla="*/ 211226 w 1716176"/>
                <a:gd name="connsiteY29" fmla="*/ 333398 h 3305858"/>
                <a:gd name="connsiteX30" fmla="*/ 241706 w 1716176"/>
                <a:gd name="connsiteY30" fmla="*/ 325778 h 3305858"/>
                <a:gd name="connsiteX31" fmla="*/ 264566 w 1716176"/>
                <a:gd name="connsiteY31" fmla="*/ 318158 h 3305858"/>
                <a:gd name="connsiteX32" fmla="*/ 295046 w 1716176"/>
                <a:gd name="connsiteY32" fmla="*/ 302918 h 3305858"/>
                <a:gd name="connsiteX33" fmla="*/ 333146 w 1716176"/>
                <a:gd name="connsiteY33" fmla="*/ 287678 h 3305858"/>
                <a:gd name="connsiteX34" fmla="*/ 356006 w 1716176"/>
                <a:gd name="connsiteY34" fmla="*/ 280058 h 3305858"/>
                <a:gd name="connsiteX35" fmla="*/ 378866 w 1716176"/>
                <a:gd name="connsiteY35" fmla="*/ 272438 h 3305858"/>
                <a:gd name="connsiteX36" fmla="*/ 411251 w 1716176"/>
                <a:gd name="connsiteY36" fmla="*/ 264818 h 3305858"/>
                <a:gd name="connsiteX37" fmla="*/ 455066 w 1716176"/>
                <a:gd name="connsiteY37" fmla="*/ 251483 h 3305858"/>
                <a:gd name="connsiteX38" fmla="*/ 542696 w 1716176"/>
                <a:gd name="connsiteY38" fmla="*/ 257198 h 3305858"/>
                <a:gd name="connsiteX39" fmla="*/ 561746 w 1716176"/>
                <a:gd name="connsiteY39" fmla="*/ 302918 h 3305858"/>
                <a:gd name="connsiteX40" fmla="*/ 552221 w 1716176"/>
                <a:gd name="connsiteY40" fmla="*/ 358163 h 3305858"/>
                <a:gd name="connsiteX41" fmla="*/ 546506 w 1716176"/>
                <a:gd name="connsiteY41" fmla="*/ 396263 h 3305858"/>
                <a:gd name="connsiteX42" fmla="*/ 575081 w 1716176"/>
                <a:gd name="connsiteY42" fmla="*/ 457223 h 3305858"/>
                <a:gd name="connsiteX43" fmla="*/ 698906 w 1716176"/>
                <a:gd name="connsiteY43" fmla="*/ 424838 h 3305858"/>
                <a:gd name="connsiteX44" fmla="*/ 754151 w 1716176"/>
                <a:gd name="connsiteY44" fmla="*/ 409598 h 3305858"/>
                <a:gd name="connsiteX45" fmla="*/ 801776 w 1716176"/>
                <a:gd name="connsiteY45" fmla="*/ 381023 h 3305858"/>
                <a:gd name="connsiteX46" fmla="*/ 775106 w 1716176"/>
                <a:gd name="connsiteY46" fmla="*/ 396263 h 3305858"/>
                <a:gd name="connsiteX47" fmla="*/ 828446 w 1716176"/>
                <a:gd name="connsiteY47" fmla="*/ 363878 h 3305858"/>
                <a:gd name="connsiteX48" fmla="*/ 851306 w 1716176"/>
                <a:gd name="connsiteY48" fmla="*/ 335303 h 3305858"/>
                <a:gd name="connsiteX49" fmla="*/ 845591 w 1716176"/>
                <a:gd name="connsiteY49" fmla="*/ 278153 h 3305858"/>
                <a:gd name="connsiteX50" fmla="*/ 832256 w 1716176"/>
                <a:gd name="connsiteY50" fmla="*/ 247673 h 3305858"/>
                <a:gd name="connsiteX51" fmla="*/ 836066 w 1716176"/>
                <a:gd name="connsiteY51" fmla="*/ 234338 h 3305858"/>
                <a:gd name="connsiteX52" fmla="*/ 851306 w 1716176"/>
                <a:gd name="connsiteY52" fmla="*/ 211478 h 3305858"/>
                <a:gd name="connsiteX53" fmla="*/ 874166 w 1716176"/>
                <a:gd name="connsiteY53" fmla="*/ 203858 h 3305858"/>
                <a:gd name="connsiteX54" fmla="*/ 927506 w 1716176"/>
                <a:gd name="connsiteY54" fmla="*/ 165758 h 3305858"/>
                <a:gd name="connsiteX55" fmla="*/ 950366 w 1716176"/>
                <a:gd name="connsiteY55" fmla="*/ 158138 h 3305858"/>
                <a:gd name="connsiteX56" fmla="*/ 975131 w 1716176"/>
                <a:gd name="connsiteY56" fmla="*/ 125753 h 3305858"/>
                <a:gd name="connsiteX57" fmla="*/ 1011326 w 1716176"/>
                <a:gd name="connsiteY57" fmla="*/ 104798 h 3305858"/>
                <a:gd name="connsiteX58" fmla="*/ 1034186 w 1716176"/>
                <a:gd name="connsiteY58" fmla="*/ 89558 h 3305858"/>
                <a:gd name="connsiteX59" fmla="*/ 1057046 w 1716176"/>
                <a:gd name="connsiteY59" fmla="*/ 81938 h 3305858"/>
                <a:gd name="connsiteX60" fmla="*/ 1079906 w 1716176"/>
                <a:gd name="connsiteY60" fmla="*/ 66698 h 3305858"/>
                <a:gd name="connsiteX61" fmla="*/ 1110386 w 1716176"/>
                <a:gd name="connsiteY61" fmla="*/ 41933 h 3305858"/>
                <a:gd name="connsiteX62" fmla="*/ 1154201 w 1716176"/>
                <a:gd name="connsiteY62" fmla="*/ 22883 h 3305858"/>
                <a:gd name="connsiteX63" fmla="*/ 1194206 w 1716176"/>
                <a:gd name="connsiteY63" fmla="*/ 15263 h 3305858"/>
                <a:gd name="connsiteX64" fmla="*/ 1241831 w 1716176"/>
                <a:gd name="connsiteY64" fmla="*/ 5738 h 3305858"/>
                <a:gd name="connsiteX65" fmla="*/ 1297076 w 1716176"/>
                <a:gd name="connsiteY65" fmla="*/ 23 h 3305858"/>
                <a:gd name="connsiteX66" fmla="*/ 1367561 w 1716176"/>
                <a:gd name="connsiteY66" fmla="*/ 3833 h 3305858"/>
                <a:gd name="connsiteX67" fmla="*/ 1409471 w 1716176"/>
                <a:gd name="connsiteY67" fmla="*/ 5738 h 3305858"/>
                <a:gd name="connsiteX68" fmla="*/ 1447571 w 1716176"/>
                <a:gd name="connsiteY68" fmla="*/ 15263 h 3305858"/>
                <a:gd name="connsiteX69" fmla="*/ 1493291 w 1716176"/>
                <a:gd name="connsiteY69" fmla="*/ 40028 h 3305858"/>
                <a:gd name="connsiteX70" fmla="*/ 1539011 w 1716176"/>
                <a:gd name="connsiteY70" fmla="*/ 72413 h 3305858"/>
                <a:gd name="connsiteX71" fmla="*/ 1565681 w 1716176"/>
                <a:gd name="connsiteY71" fmla="*/ 95273 h 3305858"/>
                <a:gd name="connsiteX72" fmla="*/ 1607591 w 1716176"/>
                <a:gd name="connsiteY72" fmla="*/ 129563 h 3305858"/>
                <a:gd name="connsiteX73" fmla="*/ 1641881 w 1716176"/>
                <a:gd name="connsiteY73" fmla="*/ 161948 h 3305858"/>
                <a:gd name="connsiteX74" fmla="*/ 1653311 w 1716176"/>
                <a:gd name="connsiteY74" fmla="*/ 213383 h 3305858"/>
                <a:gd name="connsiteX75" fmla="*/ 1643786 w 1716176"/>
                <a:gd name="connsiteY75" fmla="*/ 270533 h 3305858"/>
                <a:gd name="connsiteX76" fmla="*/ 1657121 w 1716176"/>
                <a:gd name="connsiteY76" fmla="*/ 304823 h 3305858"/>
                <a:gd name="connsiteX77" fmla="*/ 1683791 w 1716176"/>
                <a:gd name="connsiteY77" fmla="*/ 331493 h 3305858"/>
                <a:gd name="connsiteX78" fmla="*/ 1693316 w 1716176"/>
                <a:gd name="connsiteY78" fmla="*/ 363878 h 3305858"/>
                <a:gd name="connsiteX79" fmla="*/ 1712366 w 1716176"/>
                <a:gd name="connsiteY79" fmla="*/ 394358 h 3305858"/>
                <a:gd name="connsiteX80" fmla="*/ 1716176 w 1716176"/>
                <a:gd name="connsiteY80" fmla="*/ 430553 h 3305858"/>
                <a:gd name="connsiteX81" fmla="*/ 1706651 w 1716176"/>
                <a:gd name="connsiteY81" fmla="*/ 480083 h 3305858"/>
                <a:gd name="connsiteX82" fmla="*/ 1689506 w 1716176"/>
                <a:gd name="connsiteY82" fmla="*/ 531518 h 3305858"/>
                <a:gd name="connsiteX83" fmla="*/ 1678076 w 1716176"/>
                <a:gd name="connsiteY83" fmla="*/ 584858 h 3305858"/>
                <a:gd name="connsiteX84" fmla="*/ 1666646 w 1716176"/>
                <a:gd name="connsiteY84" fmla="*/ 630578 h 3305858"/>
                <a:gd name="connsiteX85" fmla="*/ 1659026 w 1716176"/>
                <a:gd name="connsiteY85" fmla="*/ 653438 h 3305858"/>
                <a:gd name="connsiteX86" fmla="*/ 1653311 w 1716176"/>
                <a:gd name="connsiteY86" fmla="*/ 683918 h 3305858"/>
                <a:gd name="connsiteX87" fmla="*/ 1626641 w 1716176"/>
                <a:gd name="connsiteY87" fmla="*/ 742973 h 3305858"/>
                <a:gd name="connsiteX88" fmla="*/ 1558061 w 1716176"/>
                <a:gd name="connsiteY88" fmla="*/ 765833 h 3305858"/>
                <a:gd name="connsiteX89" fmla="*/ 1468526 w 1716176"/>
                <a:gd name="connsiteY89" fmla="*/ 760118 h 3305858"/>
                <a:gd name="connsiteX90" fmla="*/ 1392326 w 1716176"/>
                <a:gd name="connsiteY90" fmla="*/ 744878 h 3305858"/>
                <a:gd name="connsiteX91" fmla="*/ 1325651 w 1716176"/>
                <a:gd name="connsiteY91" fmla="*/ 733448 h 3305858"/>
                <a:gd name="connsiteX92" fmla="*/ 1238021 w 1716176"/>
                <a:gd name="connsiteY92" fmla="*/ 741068 h 3305858"/>
                <a:gd name="connsiteX93" fmla="*/ 1211351 w 1716176"/>
                <a:gd name="connsiteY93" fmla="*/ 760118 h 3305858"/>
                <a:gd name="connsiteX94" fmla="*/ 1192301 w 1716176"/>
                <a:gd name="connsiteY94" fmla="*/ 782978 h 3305858"/>
                <a:gd name="connsiteX95" fmla="*/ 1158011 w 1716176"/>
                <a:gd name="connsiteY95" fmla="*/ 809648 h 3305858"/>
                <a:gd name="connsiteX96" fmla="*/ 1123721 w 1716176"/>
                <a:gd name="connsiteY96" fmla="*/ 842033 h 3305858"/>
                <a:gd name="connsiteX97" fmla="*/ 1102766 w 1716176"/>
                <a:gd name="connsiteY97" fmla="*/ 859178 h 3305858"/>
                <a:gd name="connsiteX98" fmla="*/ 1074191 w 1716176"/>
                <a:gd name="connsiteY98" fmla="*/ 885848 h 3305858"/>
                <a:gd name="connsiteX99" fmla="*/ 1049426 w 1716176"/>
                <a:gd name="connsiteY99" fmla="*/ 920138 h 3305858"/>
                <a:gd name="connsiteX100" fmla="*/ 1024661 w 1716176"/>
                <a:gd name="connsiteY100" fmla="*/ 954428 h 3305858"/>
                <a:gd name="connsiteX101" fmla="*/ 1005611 w 1716176"/>
                <a:gd name="connsiteY101" fmla="*/ 996338 h 3305858"/>
                <a:gd name="connsiteX102" fmla="*/ 984656 w 1716176"/>
                <a:gd name="connsiteY102" fmla="*/ 1024913 h 3305858"/>
                <a:gd name="connsiteX103" fmla="*/ 965606 w 1716176"/>
                <a:gd name="connsiteY103" fmla="*/ 1064918 h 3305858"/>
                <a:gd name="connsiteX104" fmla="*/ 940841 w 1716176"/>
                <a:gd name="connsiteY104" fmla="*/ 1112543 h 3305858"/>
                <a:gd name="connsiteX105" fmla="*/ 927506 w 1716176"/>
                <a:gd name="connsiteY105" fmla="*/ 1144928 h 3305858"/>
                <a:gd name="connsiteX106" fmla="*/ 919886 w 1716176"/>
                <a:gd name="connsiteY106" fmla="*/ 1209698 h 3305858"/>
                <a:gd name="connsiteX107" fmla="*/ 965606 w 1716176"/>
                <a:gd name="connsiteY107" fmla="*/ 1238273 h 3305858"/>
                <a:gd name="connsiteX108" fmla="*/ 1007516 w 1716176"/>
                <a:gd name="connsiteY108" fmla="*/ 1283993 h 3305858"/>
                <a:gd name="connsiteX109" fmla="*/ 975131 w 1716176"/>
                <a:gd name="connsiteY109" fmla="*/ 1365908 h 3305858"/>
                <a:gd name="connsiteX110" fmla="*/ 942746 w 1716176"/>
                <a:gd name="connsiteY110" fmla="*/ 1424963 h 3305858"/>
                <a:gd name="connsiteX111" fmla="*/ 908456 w 1716176"/>
                <a:gd name="connsiteY111" fmla="*/ 1468778 h 3305858"/>
                <a:gd name="connsiteX112" fmla="*/ 841781 w 1716176"/>
                <a:gd name="connsiteY112" fmla="*/ 1541168 h 3305858"/>
                <a:gd name="connsiteX113" fmla="*/ 824636 w 1716176"/>
                <a:gd name="connsiteY113" fmla="*/ 1668803 h 3305858"/>
                <a:gd name="connsiteX114" fmla="*/ 801776 w 1716176"/>
                <a:gd name="connsiteY114" fmla="*/ 1832633 h 3305858"/>
                <a:gd name="connsiteX115" fmla="*/ 796061 w 1716176"/>
                <a:gd name="connsiteY115" fmla="*/ 1906928 h 3305858"/>
                <a:gd name="connsiteX116" fmla="*/ 786536 w 1716176"/>
                <a:gd name="connsiteY116" fmla="*/ 2120288 h 3305858"/>
                <a:gd name="connsiteX117" fmla="*/ 813206 w 1716176"/>
                <a:gd name="connsiteY117" fmla="*/ 2547008 h 3305858"/>
                <a:gd name="connsiteX118" fmla="*/ 826541 w 1716176"/>
                <a:gd name="connsiteY118" fmla="*/ 3061358 h 3305858"/>
                <a:gd name="connsiteX119" fmla="*/ 820826 w 1716176"/>
                <a:gd name="connsiteY119" fmla="*/ 3282338 h 3305858"/>
                <a:gd name="connsiteX120" fmla="*/ 737006 w 1716176"/>
                <a:gd name="connsiteY120" fmla="*/ 3299483 h 3305858"/>
                <a:gd name="connsiteX121" fmla="*/ 436016 w 1716176"/>
                <a:gd name="connsiteY121" fmla="*/ 3291863 h 3305858"/>
                <a:gd name="connsiteX122" fmla="*/ 306476 w 1716176"/>
                <a:gd name="connsiteY122" fmla="*/ 3286148 h 3305858"/>
                <a:gd name="connsiteX0" fmla="*/ 308511 w 1718211"/>
                <a:gd name="connsiteY0" fmla="*/ 3286148 h 3305858"/>
                <a:gd name="connsiteX1" fmla="*/ 291366 w 1718211"/>
                <a:gd name="connsiteY1" fmla="*/ 3181373 h 3305858"/>
                <a:gd name="connsiteX2" fmla="*/ 289461 w 1718211"/>
                <a:gd name="connsiteY2" fmla="*/ 3061358 h 3305858"/>
                <a:gd name="connsiteX3" fmla="*/ 253266 w 1718211"/>
                <a:gd name="connsiteY3" fmla="*/ 2767988 h 3305858"/>
                <a:gd name="connsiteX4" fmla="*/ 234216 w 1718211"/>
                <a:gd name="connsiteY4" fmla="*/ 2566058 h 3305858"/>
                <a:gd name="connsiteX5" fmla="*/ 224691 w 1718211"/>
                <a:gd name="connsiteY5" fmla="*/ 2453663 h 3305858"/>
                <a:gd name="connsiteX6" fmla="*/ 207546 w 1718211"/>
                <a:gd name="connsiteY6" fmla="*/ 2249828 h 3305858"/>
                <a:gd name="connsiteX7" fmla="*/ 188496 w 1718211"/>
                <a:gd name="connsiteY7" fmla="*/ 2063138 h 3305858"/>
                <a:gd name="connsiteX8" fmla="*/ 178971 w 1718211"/>
                <a:gd name="connsiteY8" fmla="*/ 1849778 h 3305858"/>
                <a:gd name="connsiteX9" fmla="*/ 192306 w 1718211"/>
                <a:gd name="connsiteY9" fmla="*/ 1181123 h 3305858"/>
                <a:gd name="connsiteX10" fmla="*/ 186591 w 1718211"/>
                <a:gd name="connsiteY10" fmla="*/ 1127783 h 3305858"/>
                <a:gd name="connsiteX11" fmla="*/ 178971 w 1718211"/>
                <a:gd name="connsiteY11" fmla="*/ 1080158 h 3305858"/>
                <a:gd name="connsiteX12" fmla="*/ 152301 w 1718211"/>
                <a:gd name="connsiteY12" fmla="*/ 1040153 h 3305858"/>
                <a:gd name="connsiteX13" fmla="*/ 114201 w 1718211"/>
                <a:gd name="connsiteY13" fmla="*/ 996338 h 3305858"/>
                <a:gd name="connsiteX14" fmla="*/ 87531 w 1718211"/>
                <a:gd name="connsiteY14" fmla="*/ 967763 h 3305858"/>
                <a:gd name="connsiteX15" fmla="*/ 47526 w 1718211"/>
                <a:gd name="connsiteY15" fmla="*/ 920138 h 3305858"/>
                <a:gd name="connsiteX16" fmla="*/ 3711 w 1718211"/>
                <a:gd name="connsiteY16" fmla="*/ 832508 h 3305858"/>
                <a:gd name="connsiteX17" fmla="*/ 3711 w 1718211"/>
                <a:gd name="connsiteY17" fmla="*/ 769643 h 3305858"/>
                <a:gd name="connsiteX18" fmla="*/ 15141 w 1718211"/>
                <a:gd name="connsiteY18" fmla="*/ 714398 h 3305858"/>
                <a:gd name="connsiteX19" fmla="*/ 38001 w 1718211"/>
                <a:gd name="connsiteY19" fmla="*/ 678203 h 3305858"/>
                <a:gd name="connsiteX20" fmla="*/ 53241 w 1718211"/>
                <a:gd name="connsiteY20" fmla="*/ 645818 h 3305858"/>
                <a:gd name="connsiteX21" fmla="*/ 66576 w 1718211"/>
                <a:gd name="connsiteY21" fmla="*/ 567713 h 3305858"/>
                <a:gd name="connsiteX22" fmla="*/ 76101 w 1718211"/>
                <a:gd name="connsiteY22" fmla="*/ 531518 h 3305858"/>
                <a:gd name="connsiteX23" fmla="*/ 91341 w 1718211"/>
                <a:gd name="connsiteY23" fmla="*/ 508658 h 3305858"/>
                <a:gd name="connsiteX24" fmla="*/ 110391 w 1718211"/>
                <a:gd name="connsiteY24" fmla="*/ 478178 h 3305858"/>
                <a:gd name="connsiteX25" fmla="*/ 146586 w 1718211"/>
                <a:gd name="connsiteY25" fmla="*/ 462938 h 3305858"/>
                <a:gd name="connsiteX26" fmla="*/ 165636 w 1718211"/>
                <a:gd name="connsiteY26" fmla="*/ 421028 h 3305858"/>
                <a:gd name="connsiteX27" fmla="*/ 175161 w 1718211"/>
                <a:gd name="connsiteY27" fmla="*/ 348638 h 3305858"/>
                <a:gd name="connsiteX28" fmla="*/ 213261 w 1718211"/>
                <a:gd name="connsiteY28" fmla="*/ 333398 h 3305858"/>
                <a:gd name="connsiteX29" fmla="*/ 243741 w 1718211"/>
                <a:gd name="connsiteY29" fmla="*/ 325778 h 3305858"/>
                <a:gd name="connsiteX30" fmla="*/ 266601 w 1718211"/>
                <a:gd name="connsiteY30" fmla="*/ 318158 h 3305858"/>
                <a:gd name="connsiteX31" fmla="*/ 297081 w 1718211"/>
                <a:gd name="connsiteY31" fmla="*/ 302918 h 3305858"/>
                <a:gd name="connsiteX32" fmla="*/ 335181 w 1718211"/>
                <a:gd name="connsiteY32" fmla="*/ 287678 h 3305858"/>
                <a:gd name="connsiteX33" fmla="*/ 358041 w 1718211"/>
                <a:gd name="connsiteY33" fmla="*/ 280058 h 3305858"/>
                <a:gd name="connsiteX34" fmla="*/ 380901 w 1718211"/>
                <a:gd name="connsiteY34" fmla="*/ 272438 h 3305858"/>
                <a:gd name="connsiteX35" fmla="*/ 413286 w 1718211"/>
                <a:gd name="connsiteY35" fmla="*/ 264818 h 3305858"/>
                <a:gd name="connsiteX36" fmla="*/ 457101 w 1718211"/>
                <a:gd name="connsiteY36" fmla="*/ 251483 h 3305858"/>
                <a:gd name="connsiteX37" fmla="*/ 544731 w 1718211"/>
                <a:gd name="connsiteY37" fmla="*/ 257198 h 3305858"/>
                <a:gd name="connsiteX38" fmla="*/ 563781 w 1718211"/>
                <a:gd name="connsiteY38" fmla="*/ 302918 h 3305858"/>
                <a:gd name="connsiteX39" fmla="*/ 554256 w 1718211"/>
                <a:gd name="connsiteY39" fmla="*/ 358163 h 3305858"/>
                <a:gd name="connsiteX40" fmla="*/ 548541 w 1718211"/>
                <a:gd name="connsiteY40" fmla="*/ 396263 h 3305858"/>
                <a:gd name="connsiteX41" fmla="*/ 577116 w 1718211"/>
                <a:gd name="connsiteY41" fmla="*/ 457223 h 3305858"/>
                <a:gd name="connsiteX42" fmla="*/ 700941 w 1718211"/>
                <a:gd name="connsiteY42" fmla="*/ 424838 h 3305858"/>
                <a:gd name="connsiteX43" fmla="*/ 756186 w 1718211"/>
                <a:gd name="connsiteY43" fmla="*/ 409598 h 3305858"/>
                <a:gd name="connsiteX44" fmla="*/ 803811 w 1718211"/>
                <a:gd name="connsiteY44" fmla="*/ 381023 h 3305858"/>
                <a:gd name="connsiteX45" fmla="*/ 777141 w 1718211"/>
                <a:gd name="connsiteY45" fmla="*/ 396263 h 3305858"/>
                <a:gd name="connsiteX46" fmla="*/ 830481 w 1718211"/>
                <a:gd name="connsiteY46" fmla="*/ 363878 h 3305858"/>
                <a:gd name="connsiteX47" fmla="*/ 853341 w 1718211"/>
                <a:gd name="connsiteY47" fmla="*/ 335303 h 3305858"/>
                <a:gd name="connsiteX48" fmla="*/ 847626 w 1718211"/>
                <a:gd name="connsiteY48" fmla="*/ 278153 h 3305858"/>
                <a:gd name="connsiteX49" fmla="*/ 834291 w 1718211"/>
                <a:gd name="connsiteY49" fmla="*/ 247673 h 3305858"/>
                <a:gd name="connsiteX50" fmla="*/ 838101 w 1718211"/>
                <a:gd name="connsiteY50" fmla="*/ 234338 h 3305858"/>
                <a:gd name="connsiteX51" fmla="*/ 853341 w 1718211"/>
                <a:gd name="connsiteY51" fmla="*/ 211478 h 3305858"/>
                <a:gd name="connsiteX52" fmla="*/ 876201 w 1718211"/>
                <a:gd name="connsiteY52" fmla="*/ 203858 h 3305858"/>
                <a:gd name="connsiteX53" fmla="*/ 929541 w 1718211"/>
                <a:gd name="connsiteY53" fmla="*/ 165758 h 3305858"/>
                <a:gd name="connsiteX54" fmla="*/ 952401 w 1718211"/>
                <a:gd name="connsiteY54" fmla="*/ 158138 h 3305858"/>
                <a:gd name="connsiteX55" fmla="*/ 977166 w 1718211"/>
                <a:gd name="connsiteY55" fmla="*/ 125753 h 3305858"/>
                <a:gd name="connsiteX56" fmla="*/ 1013361 w 1718211"/>
                <a:gd name="connsiteY56" fmla="*/ 104798 h 3305858"/>
                <a:gd name="connsiteX57" fmla="*/ 1036221 w 1718211"/>
                <a:gd name="connsiteY57" fmla="*/ 89558 h 3305858"/>
                <a:gd name="connsiteX58" fmla="*/ 1059081 w 1718211"/>
                <a:gd name="connsiteY58" fmla="*/ 81938 h 3305858"/>
                <a:gd name="connsiteX59" fmla="*/ 1081941 w 1718211"/>
                <a:gd name="connsiteY59" fmla="*/ 66698 h 3305858"/>
                <a:gd name="connsiteX60" fmla="*/ 1112421 w 1718211"/>
                <a:gd name="connsiteY60" fmla="*/ 41933 h 3305858"/>
                <a:gd name="connsiteX61" fmla="*/ 1156236 w 1718211"/>
                <a:gd name="connsiteY61" fmla="*/ 22883 h 3305858"/>
                <a:gd name="connsiteX62" fmla="*/ 1196241 w 1718211"/>
                <a:gd name="connsiteY62" fmla="*/ 15263 h 3305858"/>
                <a:gd name="connsiteX63" fmla="*/ 1243866 w 1718211"/>
                <a:gd name="connsiteY63" fmla="*/ 5738 h 3305858"/>
                <a:gd name="connsiteX64" fmla="*/ 1299111 w 1718211"/>
                <a:gd name="connsiteY64" fmla="*/ 23 h 3305858"/>
                <a:gd name="connsiteX65" fmla="*/ 1369596 w 1718211"/>
                <a:gd name="connsiteY65" fmla="*/ 3833 h 3305858"/>
                <a:gd name="connsiteX66" fmla="*/ 1411506 w 1718211"/>
                <a:gd name="connsiteY66" fmla="*/ 5738 h 3305858"/>
                <a:gd name="connsiteX67" fmla="*/ 1449606 w 1718211"/>
                <a:gd name="connsiteY67" fmla="*/ 15263 h 3305858"/>
                <a:gd name="connsiteX68" fmla="*/ 1495326 w 1718211"/>
                <a:gd name="connsiteY68" fmla="*/ 40028 h 3305858"/>
                <a:gd name="connsiteX69" fmla="*/ 1541046 w 1718211"/>
                <a:gd name="connsiteY69" fmla="*/ 72413 h 3305858"/>
                <a:gd name="connsiteX70" fmla="*/ 1567716 w 1718211"/>
                <a:gd name="connsiteY70" fmla="*/ 95273 h 3305858"/>
                <a:gd name="connsiteX71" fmla="*/ 1609626 w 1718211"/>
                <a:gd name="connsiteY71" fmla="*/ 129563 h 3305858"/>
                <a:gd name="connsiteX72" fmla="*/ 1643916 w 1718211"/>
                <a:gd name="connsiteY72" fmla="*/ 161948 h 3305858"/>
                <a:gd name="connsiteX73" fmla="*/ 1655346 w 1718211"/>
                <a:gd name="connsiteY73" fmla="*/ 213383 h 3305858"/>
                <a:gd name="connsiteX74" fmla="*/ 1645821 w 1718211"/>
                <a:gd name="connsiteY74" fmla="*/ 270533 h 3305858"/>
                <a:gd name="connsiteX75" fmla="*/ 1659156 w 1718211"/>
                <a:gd name="connsiteY75" fmla="*/ 304823 h 3305858"/>
                <a:gd name="connsiteX76" fmla="*/ 1685826 w 1718211"/>
                <a:gd name="connsiteY76" fmla="*/ 331493 h 3305858"/>
                <a:gd name="connsiteX77" fmla="*/ 1695351 w 1718211"/>
                <a:gd name="connsiteY77" fmla="*/ 363878 h 3305858"/>
                <a:gd name="connsiteX78" fmla="*/ 1714401 w 1718211"/>
                <a:gd name="connsiteY78" fmla="*/ 394358 h 3305858"/>
                <a:gd name="connsiteX79" fmla="*/ 1718211 w 1718211"/>
                <a:gd name="connsiteY79" fmla="*/ 430553 h 3305858"/>
                <a:gd name="connsiteX80" fmla="*/ 1708686 w 1718211"/>
                <a:gd name="connsiteY80" fmla="*/ 480083 h 3305858"/>
                <a:gd name="connsiteX81" fmla="*/ 1691541 w 1718211"/>
                <a:gd name="connsiteY81" fmla="*/ 531518 h 3305858"/>
                <a:gd name="connsiteX82" fmla="*/ 1680111 w 1718211"/>
                <a:gd name="connsiteY82" fmla="*/ 584858 h 3305858"/>
                <a:gd name="connsiteX83" fmla="*/ 1668681 w 1718211"/>
                <a:gd name="connsiteY83" fmla="*/ 630578 h 3305858"/>
                <a:gd name="connsiteX84" fmla="*/ 1661061 w 1718211"/>
                <a:gd name="connsiteY84" fmla="*/ 653438 h 3305858"/>
                <a:gd name="connsiteX85" fmla="*/ 1655346 w 1718211"/>
                <a:gd name="connsiteY85" fmla="*/ 683918 h 3305858"/>
                <a:gd name="connsiteX86" fmla="*/ 1628676 w 1718211"/>
                <a:gd name="connsiteY86" fmla="*/ 742973 h 3305858"/>
                <a:gd name="connsiteX87" fmla="*/ 1560096 w 1718211"/>
                <a:gd name="connsiteY87" fmla="*/ 765833 h 3305858"/>
                <a:gd name="connsiteX88" fmla="*/ 1470561 w 1718211"/>
                <a:gd name="connsiteY88" fmla="*/ 760118 h 3305858"/>
                <a:gd name="connsiteX89" fmla="*/ 1394361 w 1718211"/>
                <a:gd name="connsiteY89" fmla="*/ 744878 h 3305858"/>
                <a:gd name="connsiteX90" fmla="*/ 1327686 w 1718211"/>
                <a:gd name="connsiteY90" fmla="*/ 733448 h 3305858"/>
                <a:gd name="connsiteX91" fmla="*/ 1240056 w 1718211"/>
                <a:gd name="connsiteY91" fmla="*/ 741068 h 3305858"/>
                <a:gd name="connsiteX92" fmla="*/ 1213386 w 1718211"/>
                <a:gd name="connsiteY92" fmla="*/ 760118 h 3305858"/>
                <a:gd name="connsiteX93" fmla="*/ 1194336 w 1718211"/>
                <a:gd name="connsiteY93" fmla="*/ 782978 h 3305858"/>
                <a:gd name="connsiteX94" fmla="*/ 1160046 w 1718211"/>
                <a:gd name="connsiteY94" fmla="*/ 809648 h 3305858"/>
                <a:gd name="connsiteX95" fmla="*/ 1125756 w 1718211"/>
                <a:gd name="connsiteY95" fmla="*/ 842033 h 3305858"/>
                <a:gd name="connsiteX96" fmla="*/ 1104801 w 1718211"/>
                <a:gd name="connsiteY96" fmla="*/ 859178 h 3305858"/>
                <a:gd name="connsiteX97" fmla="*/ 1076226 w 1718211"/>
                <a:gd name="connsiteY97" fmla="*/ 885848 h 3305858"/>
                <a:gd name="connsiteX98" fmla="*/ 1051461 w 1718211"/>
                <a:gd name="connsiteY98" fmla="*/ 920138 h 3305858"/>
                <a:gd name="connsiteX99" fmla="*/ 1026696 w 1718211"/>
                <a:gd name="connsiteY99" fmla="*/ 954428 h 3305858"/>
                <a:gd name="connsiteX100" fmla="*/ 1007646 w 1718211"/>
                <a:gd name="connsiteY100" fmla="*/ 996338 h 3305858"/>
                <a:gd name="connsiteX101" fmla="*/ 986691 w 1718211"/>
                <a:gd name="connsiteY101" fmla="*/ 1024913 h 3305858"/>
                <a:gd name="connsiteX102" fmla="*/ 967641 w 1718211"/>
                <a:gd name="connsiteY102" fmla="*/ 1064918 h 3305858"/>
                <a:gd name="connsiteX103" fmla="*/ 942876 w 1718211"/>
                <a:gd name="connsiteY103" fmla="*/ 1112543 h 3305858"/>
                <a:gd name="connsiteX104" fmla="*/ 929541 w 1718211"/>
                <a:gd name="connsiteY104" fmla="*/ 1144928 h 3305858"/>
                <a:gd name="connsiteX105" fmla="*/ 921921 w 1718211"/>
                <a:gd name="connsiteY105" fmla="*/ 1209698 h 3305858"/>
                <a:gd name="connsiteX106" fmla="*/ 967641 w 1718211"/>
                <a:gd name="connsiteY106" fmla="*/ 1238273 h 3305858"/>
                <a:gd name="connsiteX107" fmla="*/ 1009551 w 1718211"/>
                <a:gd name="connsiteY107" fmla="*/ 1283993 h 3305858"/>
                <a:gd name="connsiteX108" fmla="*/ 977166 w 1718211"/>
                <a:gd name="connsiteY108" fmla="*/ 1365908 h 3305858"/>
                <a:gd name="connsiteX109" fmla="*/ 944781 w 1718211"/>
                <a:gd name="connsiteY109" fmla="*/ 1424963 h 3305858"/>
                <a:gd name="connsiteX110" fmla="*/ 910491 w 1718211"/>
                <a:gd name="connsiteY110" fmla="*/ 1468778 h 3305858"/>
                <a:gd name="connsiteX111" fmla="*/ 843816 w 1718211"/>
                <a:gd name="connsiteY111" fmla="*/ 1541168 h 3305858"/>
                <a:gd name="connsiteX112" fmla="*/ 826671 w 1718211"/>
                <a:gd name="connsiteY112" fmla="*/ 1668803 h 3305858"/>
                <a:gd name="connsiteX113" fmla="*/ 803811 w 1718211"/>
                <a:gd name="connsiteY113" fmla="*/ 1832633 h 3305858"/>
                <a:gd name="connsiteX114" fmla="*/ 798096 w 1718211"/>
                <a:gd name="connsiteY114" fmla="*/ 1906928 h 3305858"/>
                <a:gd name="connsiteX115" fmla="*/ 788571 w 1718211"/>
                <a:gd name="connsiteY115" fmla="*/ 2120288 h 3305858"/>
                <a:gd name="connsiteX116" fmla="*/ 815241 w 1718211"/>
                <a:gd name="connsiteY116" fmla="*/ 2547008 h 3305858"/>
                <a:gd name="connsiteX117" fmla="*/ 828576 w 1718211"/>
                <a:gd name="connsiteY117" fmla="*/ 3061358 h 3305858"/>
                <a:gd name="connsiteX118" fmla="*/ 822861 w 1718211"/>
                <a:gd name="connsiteY118" fmla="*/ 3282338 h 3305858"/>
                <a:gd name="connsiteX119" fmla="*/ 739041 w 1718211"/>
                <a:gd name="connsiteY119" fmla="*/ 3299483 h 3305858"/>
                <a:gd name="connsiteX120" fmla="*/ 438051 w 1718211"/>
                <a:gd name="connsiteY120" fmla="*/ 3291863 h 3305858"/>
                <a:gd name="connsiteX121" fmla="*/ 308511 w 1718211"/>
                <a:gd name="connsiteY121" fmla="*/ 3286148 h 3305858"/>
                <a:gd name="connsiteX0" fmla="*/ 308511 w 1718211"/>
                <a:gd name="connsiteY0" fmla="*/ 3286148 h 3305858"/>
                <a:gd name="connsiteX1" fmla="*/ 291366 w 1718211"/>
                <a:gd name="connsiteY1" fmla="*/ 3181373 h 3305858"/>
                <a:gd name="connsiteX2" fmla="*/ 289461 w 1718211"/>
                <a:gd name="connsiteY2" fmla="*/ 3061358 h 3305858"/>
                <a:gd name="connsiteX3" fmla="*/ 253266 w 1718211"/>
                <a:gd name="connsiteY3" fmla="*/ 2767988 h 3305858"/>
                <a:gd name="connsiteX4" fmla="*/ 234216 w 1718211"/>
                <a:gd name="connsiteY4" fmla="*/ 2566058 h 3305858"/>
                <a:gd name="connsiteX5" fmla="*/ 224691 w 1718211"/>
                <a:gd name="connsiteY5" fmla="*/ 2453663 h 3305858"/>
                <a:gd name="connsiteX6" fmla="*/ 207546 w 1718211"/>
                <a:gd name="connsiteY6" fmla="*/ 2249828 h 3305858"/>
                <a:gd name="connsiteX7" fmla="*/ 188496 w 1718211"/>
                <a:gd name="connsiteY7" fmla="*/ 2063138 h 3305858"/>
                <a:gd name="connsiteX8" fmla="*/ 178971 w 1718211"/>
                <a:gd name="connsiteY8" fmla="*/ 1849778 h 3305858"/>
                <a:gd name="connsiteX9" fmla="*/ 192306 w 1718211"/>
                <a:gd name="connsiteY9" fmla="*/ 1181123 h 3305858"/>
                <a:gd name="connsiteX10" fmla="*/ 186591 w 1718211"/>
                <a:gd name="connsiteY10" fmla="*/ 1127783 h 3305858"/>
                <a:gd name="connsiteX11" fmla="*/ 178971 w 1718211"/>
                <a:gd name="connsiteY11" fmla="*/ 1080158 h 3305858"/>
                <a:gd name="connsiteX12" fmla="*/ 152301 w 1718211"/>
                <a:gd name="connsiteY12" fmla="*/ 1040153 h 3305858"/>
                <a:gd name="connsiteX13" fmla="*/ 114201 w 1718211"/>
                <a:gd name="connsiteY13" fmla="*/ 996338 h 3305858"/>
                <a:gd name="connsiteX14" fmla="*/ 87531 w 1718211"/>
                <a:gd name="connsiteY14" fmla="*/ 967763 h 3305858"/>
                <a:gd name="connsiteX15" fmla="*/ 47526 w 1718211"/>
                <a:gd name="connsiteY15" fmla="*/ 920138 h 3305858"/>
                <a:gd name="connsiteX16" fmla="*/ 3711 w 1718211"/>
                <a:gd name="connsiteY16" fmla="*/ 832508 h 3305858"/>
                <a:gd name="connsiteX17" fmla="*/ 3711 w 1718211"/>
                <a:gd name="connsiteY17" fmla="*/ 769643 h 3305858"/>
                <a:gd name="connsiteX18" fmla="*/ 15141 w 1718211"/>
                <a:gd name="connsiteY18" fmla="*/ 714398 h 3305858"/>
                <a:gd name="connsiteX19" fmla="*/ 53241 w 1718211"/>
                <a:gd name="connsiteY19" fmla="*/ 645818 h 3305858"/>
                <a:gd name="connsiteX20" fmla="*/ 66576 w 1718211"/>
                <a:gd name="connsiteY20" fmla="*/ 567713 h 3305858"/>
                <a:gd name="connsiteX21" fmla="*/ 76101 w 1718211"/>
                <a:gd name="connsiteY21" fmla="*/ 531518 h 3305858"/>
                <a:gd name="connsiteX22" fmla="*/ 91341 w 1718211"/>
                <a:gd name="connsiteY22" fmla="*/ 508658 h 3305858"/>
                <a:gd name="connsiteX23" fmla="*/ 110391 w 1718211"/>
                <a:gd name="connsiteY23" fmla="*/ 478178 h 3305858"/>
                <a:gd name="connsiteX24" fmla="*/ 146586 w 1718211"/>
                <a:gd name="connsiteY24" fmla="*/ 462938 h 3305858"/>
                <a:gd name="connsiteX25" fmla="*/ 165636 w 1718211"/>
                <a:gd name="connsiteY25" fmla="*/ 421028 h 3305858"/>
                <a:gd name="connsiteX26" fmla="*/ 175161 w 1718211"/>
                <a:gd name="connsiteY26" fmla="*/ 348638 h 3305858"/>
                <a:gd name="connsiteX27" fmla="*/ 213261 w 1718211"/>
                <a:gd name="connsiteY27" fmla="*/ 333398 h 3305858"/>
                <a:gd name="connsiteX28" fmla="*/ 243741 w 1718211"/>
                <a:gd name="connsiteY28" fmla="*/ 325778 h 3305858"/>
                <a:gd name="connsiteX29" fmla="*/ 266601 w 1718211"/>
                <a:gd name="connsiteY29" fmla="*/ 318158 h 3305858"/>
                <a:gd name="connsiteX30" fmla="*/ 297081 w 1718211"/>
                <a:gd name="connsiteY30" fmla="*/ 302918 h 3305858"/>
                <a:gd name="connsiteX31" fmla="*/ 335181 w 1718211"/>
                <a:gd name="connsiteY31" fmla="*/ 287678 h 3305858"/>
                <a:gd name="connsiteX32" fmla="*/ 358041 w 1718211"/>
                <a:gd name="connsiteY32" fmla="*/ 280058 h 3305858"/>
                <a:gd name="connsiteX33" fmla="*/ 380901 w 1718211"/>
                <a:gd name="connsiteY33" fmla="*/ 272438 h 3305858"/>
                <a:gd name="connsiteX34" fmla="*/ 413286 w 1718211"/>
                <a:gd name="connsiteY34" fmla="*/ 264818 h 3305858"/>
                <a:gd name="connsiteX35" fmla="*/ 457101 w 1718211"/>
                <a:gd name="connsiteY35" fmla="*/ 251483 h 3305858"/>
                <a:gd name="connsiteX36" fmla="*/ 544731 w 1718211"/>
                <a:gd name="connsiteY36" fmla="*/ 257198 h 3305858"/>
                <a:gd name="connsiteX37" fmla="*/ 563781 w 1718211"/>
                <a:gd name="connsiteY37" fmla="*/ 302918 h 3305858"/>
                <a:gd name="connsiteX38" fmla="*/ 554256 w 1718211"/>
                <a:gd name="connsiteY38" fmla="*/ 358163 h 3305858"/>
                <a:gd name="connsiteX39" fmla="*/ 548541 w 1718211"/>
                <a:gd name="connsiteY39" fmla="*/ 396263 h 3305858"/>
                <a:gd name="connsiteX40" fmla="*/ 577116 w 1718211"/>
                <a:gd name="connsiteY40" fmla="*/ 457223 h 3305858"/>
                <a:gd name="connsiteX41" fmla="*/ 700941 w 1718211"/>
                <a:gd name="connsiteY41" fmla="*/ 424838 h 3305858"/>
                <a:gd name="connsiteX42" fmla="*/ 756186 w 1718211"/>
                <a:gd name="connsiteY42" fmla="*/ 409598 h 3305858"/>
                <a:gd name="connsiteX43" fmla="*/ 803811 w 1718211"/>
                <a:gd name="connsiteY43" fmla="*/ 381023 h 3305858"/>
                <a:gd name="connsiteX44" fmla="*/ 777141 w 1718211"/>
                <a:gd name="connsiteY44" fmla="*/ 396263 h 3305858"/>
                <a:gd name="connsiteX45" fmla="*/ 830481 w 1718211"/>
                <a:gd name="connsiteY45" fmla="*/ 363878 h 3305858"/>
                <a:gd name="connsiteX46" fmla="*/ 853341 w 1718211"/>
                <a:gd name="connsiteY46" fmla="*/ 335303 h 3305858"/>
                <a:gd name="connsiteX47" fmla="*/ 847626 w 1718211"/>
                <a:gd name="connsiteY47" fmla="*/ 278153 h 3305858"/>
                <a:gd name="connsiteX48" fmla="*/ 834291 w 1718211"/>
                <a:gd name="connsiteY48" fmla="*/ 247673 h 3305858"/>
                <a:gd name="connsiteX49" fmla="*/ 838101 w 1718211"/>
                <a:gd name="connsiteY49" fmla="*/ 234338 h 3305858"/>
                <a:gd name="connsiteX50" fmla="*/ 853341 w 1718211"/>
                <a:gd name="connsiteY50" fmla="*/ 211478 h 3305858"/>
                <a:gd name="connsiteX51" fmla="*/ 876201 w 1718211"/>
                <a:gd name="connsiteY51" fmla="*/ 203858 h 3305858"/>
                <a:gd name="connsiteX52" fmla="*/ 929541 w 1718211"/>
                <a:gd name="connsiteY52" fmla="*/ 165758 h 3305858"/>
                <a:gd name="connsiteX53" fmla="*/ 952401 w 1718211"/>
                <a:gd name="connsiteY53" fmla="*/ 158138 h 3305858"/>
                <a:gd name="connsiteX54" fmla="*/ 977166 w 1718211"/>
                <a:gd name="connsiteY54" fmla="*/ 125753 h 3305858"/>
                <a:gd name="connsiteX55" fmla="*/ 1013361 w 1718211"/>
                <a:gd name="connsiteY55" fmla="*/ 104798 h 3305858"/>
                <a:gd name="connsiteX56" fmla="*/ 1036221 w 1718211"/>
                <a:gd name="connsiteY56" fmla="*/ 89558 h 3305858"/>
                <a:gd name="connsiteX57" fmla="*/ 1059081 w 1718211"/>
                <a:gd name="connsiteY57" fmla="*/ 81938 h 3305858"/>
                <a:gd name="connsiteX58" fmla="*/ 1081941 w 1718211"/>
                <a:gd name="connsiteY58" fmla="*/ 66698 h 3305858"/>
                <a:gd name="connsiteX59" fmla="*/ 1112421 w 1718211"/>
                <a:gd name="connsiteY59" fmla="*/ 41933 h 3305858"/>
                <a:gd name="connsiteX60" fmla="*/ 1156236 w 1718211"/>
                <a:gd name="connsiteY60" fmla="*/ 22883 h 3305858"/>
                <a:gd name="connsiteX61" fmla="*/ 1196241 w 1718211"/>
                <a:gd name="connsiteY61" fmla="*/ 15263 h 3305858"/>
                <a:gd name="connsiteX62" fmla="*/ 1243866 w 1718211"/>
                <a:gd name="connsiteY62" fmla="*/ 5738 h 3305858"/>
                <a:gd name="connsiteX63" fmla="*/ 1299111 w 1718211"/>
                <a:gd name="connsiteY63" fmla="*/ 23 h 3305858"/>
                <a:gd name="connsiteX64" fmla="*/ 1369596 w 1718211"/>
                <a:gd name="connsiteY64" fmla="*/ 3833 h 3305858"/>
                <a:gd name="connsiteX65" fmla="*/ 1411506 w 1718211"/>
                <a:gd name="connsiteY65" fmla="*/ 5738 h 3305858"/>
                <a:gd name="connsiteX66" fmla="*/ 1449606 w 1718211"/>
                <a:gd name="connsiteY66" fmla="*/ 15263 h 3305858"/>
                <a:gd name="connsiteX67" fmla="*/ 1495326 w 1718211"/>
                <a:gd name="connsiteY67" fmla="*/ 40028 h 3305858"/>
                <a:gd name="connsiteX68" fmla="*/ 1541046 w 1718211"/>
                <a:gd name="connsiteY68" fmla="*/ 72413 h 3305858"/>
                <a:gd name="connsiteX69" fmla="*/ 1567716 w 1718211"/>
                <a:gd name="connsiteY69" fmla="*/ 95273 h 3305858"/>
                <a:gd name="connsiteX70" fmla="*/ 1609626 w 1718211"/>
                <a:gd name="connsiteY70" fmla="*/ 129563 h 3305858"/>
                <a:gd name="connsiteX71" fmla="*/ 1643916 w 1718211"/>
                <a:gd name="connsiteY71" fmla="*/ 161948 h 3305858"/>
                <a:gd name="connsiteX72" fmla="*/ 1655346 w 1718211"/>
                <a:gd name="connsiteY72" fmla="*/ 213383 h 3305858"/>
                <a:gd name="connsiteX73" fmla="*/ 1645821 w 1718211"/>
                <a:gd name="connsiteY73" fmla="*/ 270533 h 3305858"/>
                <a:gd name="connsiteX74" fmla="*/ 1659156 w 1718211"/>
                <a:gd name="connsiteY74" fmla="*/ 304823 h 3305858"/>
                <a:gd name="connsiteX75" fmla="*/ 1685826 w 1718211"/>
                <a:gd name="connsiteY75" fmla="*/ 331493 h 3305858"/>
                <a:gd name="connsiteX76" fmla="*/ 1695351 w 1718211"/>
                <a:gd name="connsiteY76" fmla="*/ 363878 h 3305858"/>
                <a:gd name="connsiteX77" fmla="*/ 1714401 w 1718211"/>
                <a:gd name="connsiteY77" fmla="*/ 394358 h 3305858"/>
                <a:gd name="connsiteX78" fmla="*/ 1718211 w 1718211"/>
                <a:gd name="connsiteY78" fmla="*/ 430553 h 3305858"/>
                <a:gd name="connsiteX79" fmla="*/ 1708686 w 1718211"/>
                <a:gd name="connsiteY79" fmla="*/ 480083 h 3305858"/>
                <a:gd name="connsiteX80" fmla="*/ 1691541 w 1718211"/>
                <a:gd name="connsiteY80" fmla="*/ 531518 h 3305858"/>
                <a:gd name="connsiteX81" fmla="*/ 1680111 w 1718211"/>
                <a:gd name="connsiteY81" fmla="*/ 584858 h 3305858"/>
                <a:gd name="connsiteX82" fmla="*/ 1668681 w 1718211"/>
                <a:gd name="connsiteY82" fmla="*/ 630578 h 3305858"/>
                <a:gd name="connsiteX83" fmla="*/ 1661061 w 1718211"/>
                <a:gd name="connsiteY83" fmla="*/ 653438 h 3305858"/>
                <a:gd name="connsiteX84" fmla="*/ 1655346 w 1718211"/>
                <a:gd name="connsiteY84" fmla="*/ 683918 h 3305858"/>
                <a:gd name="connsiteX85" fmla="*/ 1628676 w 1718211"/>
                <a:gd name="connsiteY85" fmla="*/ 742973 h 3305858"/>
                <a:gd name="connsiteX86" fmla="*/ 1560096 w 1718211"/>
                <a:gd name="connsiteY86" fmla="*/ 765833 h 3305858"/>
                <a:gd name="connsiteX87" fmla="*/ 1470561 w 1718211"/>
                <a:gd name="connsiteY87" fmla="*/ 760118 h 3305858"/>
                <a:gd name="connsiteX88" fmla="*/ 1394361 w 1718211"/>
                <a:gd name="connsiteY88" fmla="*/ 744878 h 3305858"/>
                <a:gd name="connsiteX89" fmla="*/ 1327686 w 1718211"/>
                <a:gd name="connsiteY89" fmla="*/ 733448 h 3305858"/>
                <a:gd name="connsiteX90" fmla="*/ 1240056 w 1718211"/>
                <a:gd name="connsiteY90" fmla="*/ 741068 h 3305858"/>
                <a:gd name="connsiteX91" fmla="*/ 1213386 w 1718211"/>
                <a:gd name="connsiteY91" fmla="*/ 760118 h 3305858"/>
                <a:gd name="connsiteX92" fmla="*/ 1194336 w 1718211"/>
                <a:gd name="connsiteY92" fmla="*/ 782978 h 3305858"/>
                <a:gd name="connsiteX93" fmla="*/ 1160046 w 1718211"/>
                <a:gd name="connsiteY93" fmla="*/ 809648 h 3305858"/>
                <a:gd name="connsiteX94" fmla="*/ 1125756 w 1718211"/>
                <a:gd name="connsiteY94" fmla="*/ 842033 h 3305858"/>
                <a:gd name="connsiteX95" fmla="*/ 1104801 w 1718211"/>
                <a:gd name="connsiteY95" fmla="*/ 859178 h 3305858"/>
                <a:gd name="connsiteX96" fmla="*/ 1076226 w 1718211"/>
                <a:gd name="connsiteY96" fmla="*/ 885848 h 3305858"/>
                <a:gd name="connsiteX97" fmla="*/ 1051461 w 1718211"/>
                <a:gd name="connsiteY97" fmla="*/ 920138 h 3305858"/>
                <a:gd name="connsiteX98" fmla="*/ 1026696 w 1718211"/>
                <a:gd name="connsiteY98" fmla="*/ 954428 h 3305858"/>
                <a:gd name="connsiteX99" fmla="*/ 1007646 w 1718211"/>
                <a:gd name="connsiteY99" fmla="*/ 996338 h 3305858"/>
                <a:gd name="connsiteX100" fmla="*/ 986691 w 1718211"/>
                <a:gd name="connsiteY100" fmla="*/ 1024913 h 3305858"/>
                <a:gd name="connsiteX101" fmla="*/ 967641 w 1718211"/>
                <a:gd name="connsiteY101" fmla="*/ 1064918 h 3305858"/>
                <a:gd name="connsiteX102" fmla="*/ 942876 w 1718211"/>
                <a:gd name="connsiteY102" fmla="*/ 1112543 h 3305858"/>
                <a:gd name="connsiteX103" fmla="*/ 929541 w 1718211"/>
                <a:gd name="connsiteY103" fmla="*/ 1144928 h 3305858"/>
                <a:gd name="connsiteX104" fmla="*/ 921921 w 1718211"/>
                <a:gd name="connsiteY104" fmla="*/ 1209698 h 3305858"/>
                <a:gd name="connsiteX105" fmla="*/ 967641 w 1718211"/>
                <a:gd name="connsiteY105" fmla="*/ 1238273 h 3305858"/>
                <a:gd name="connsiteX106" fmla="*/ 1009551 w 1718211"/>
                <a:gd name="connsiteY106" fmla="*/ 1283993 h 3305858"/>
                <a:gd name="connsiteX107" fmla="*/ 977166 w 1718211"/>
                <a:gd name="connsiteY107" fmla="*/ 1365908 h 3305858"/>
                <a:gd name="connsiteX108" fmla="*/ 944781 w 1718211"/>
                <a:gd name="connsiteY108" fmla="*/ 1424963 h 3305858"/>
                <a:gd name="connsiteX109" fmla="*/ 910491 w 1718211"/>
                <a:gd name="connsiteY109" fmla="*/ 1468778 h 3305858"/>
                <a:gd name="connsiteX110" fmla="*/ 843816 w 1718211"/>
                <a:gd name="connsiteY110" fmla="*/ 1541168 h 3305858"/>
                <a:gd name="connsiteX111" fmla="*/ 826671 w 1718211"/>
                <a:gd name="connsiteY111" fmla="*/ 1668803 h 3305858"/>
                <a:gd name="connsiteX112" fmla="*/ 803811 w 1718211"/>
                <a:gd name="connsiteY112" fmla="*/ 1832633 h 3305858"/>
                <a:gd name="connsiteX113" fmla="*/ 798096 w 1718211"/>
                <a:gd name="connsiteY113" fmla="*/ 1906928 h 3305858"/>
                <a:gd name="connsiteX114" fmla="*/ 788571 w 1718211"/>
                <a:gd name="connsiteY114" fmla="*/ 2120288 h 3305858"/>
                <a:gd name="connsiteX115" fmla="*/ 815241 w 1718211"/>
                <a:gd name="connsiteY115" fmla="*/ 2547008 h 3305858"/>
                <a:gd name="connsiteX116" fmla="*/ 828576 w 1718211"/>
                <a:gd name="connsiteY116" fmla="*/ 3061358 h 3305858"/>
                <a:gd name="connsiteX117" fmla="*/ 822861 w 1718211"/>
                <a:gd name="connsiteY117" fmla="*/ 3282338 h 3305858"/>
                <a:gd name="connsiteX118" fmla="*/ 739041 w 1718211"/>
                <a:gd name="connsiteY118" fmla="*/ 3299483 h 3305858"/>
                <a:gd name="connsiteX119" fmla="*/ 438051 w 1718211"/>
                <a:gd name="connsiteY119" fmla="*/ 3291863 h 3305858"/>
                <a:gd name="connsiteX120" fmla="*/ 308511 w 1718211"/>
                <a:gd name="connsiteY120" fmla="*/ 3286148 h 3305858"/>
                <a:gd name="connsiteX0" fmla="*/ 308511 w 1718211"/>
                <a:gd name="connsiteY0" fmla="*/ 3286148 h 3305858"/>
                <a:gd name="connsiteX1" fmla="*/ 291366 w 1718211"/>
                <a:gd name="connsiteY1" fmla="*/ 3181373 h 3305858"/>
                <a:gd name="connsiteX2" fmla="*/ 289461 w 1718211"/>
                <a:gd name="connsiteY2" fmla="*/ 3061358 h 3305858"/>
                <a:gd name="connsiteX3" fmla="*/ 253266 w 1718211"/>
                <a:gd name="connsiteY3" fmla="*/ 2767988 h 3305858"/>
                <a:gd name="connsiteX4" fmla="*/ 234216 w 1718211"/>
                <a:gd name="connsiteY4" fmla="*/ 2566058 h 3305858"/>
                <a:gd name="connsiteX5" fmla="*/ 224691 w 1718211"/>
                <a:gd name="connsiteY5" fmla="*/ 2453663 h 3305858"/>
                <a:gd name="connsiteX6" fmla="*/ 207546 w 1718211"/>
                <a:gd name="connsiteY6" fmla="*/ 2249828 h 3305858"/>
                <a:gd name="connsiteX7" fmla="*/ 188496 w 1718211"/>
                <a:gd name="connsiteY7" fmla="*/ 2063138 h 3305858"/>
                <a:gd name="connsiteX8" fmla="*/ 178971 w 1718211"/>
                <a:gd name="connsiteY8" fmla="*/ 1849778 h 3305858"/>
                <a:gd name="connsiteX9" fmla="*/ 192306 w 1718211"/>
                <a:gd name="connsiteY9" fmla="*/ 1181123 h 3305858"/>
                <a:gd name="connsiteX10" fmla="*/ 186591 w 1718211"/>
                <a:gd name="connsiteY10" fmla="*/ 1127783 h 3305858"/>
                <a:gd name="connsiteX11" fmla="*/ 178971 w 1718211"/>
                <a:gd name="connsiteY11" fmla="*/ 1080158 h 3305858"/>
                <a:gd name="connsiteX12" fmla="*/ 152301 w 1718211"/>
                <a:gd name="connsiteY12" fmla="*/ 1040153 h 3305858"/>
                <a:gd name="connsiteX13" fmla="*/ 114201 w 1718211"/>
                <a:gd name="connsiteY13" fmla="*/ 996338 h 3305858"/>
                <a:gd name="connsiteX14" fmla="*/ 87531 w 1718211"/>
                <a:gd name="connsiteY14" fmla="*/ 967763 h 3305858"/>
                <a:gd name="connsiteX15" fmla="*/ 47526 w 1718211"/>
                <a:gd name="connsiteY15" fmla="*/ 920138 h 3305858"/>
                <a:gd name="connsiteX16" fmla="*/ 3711 w 1718211"/>
                <a:gd name="connsiteY16" fmla="*/ 832508 h 3305858"/>
                <a:gd name="connsiteX17" fmla="*/ 3711 w 1718211"/>
                <a:gd name="connsiteY17" fmla="*/ 769643 h 3305858"/>
                <a:gd name="connsiteX18" fmla="*/ 15141 w 1718211"/>
                <a:gd name="connsiteY18" fmla="*/ 714398 h 3305858"/>
                <a:gd name="connsiteX19" fmla="*/ 53241 w 1718211"/>
                <a:gd name="connsiteY19" fmla="*/ 645818 h 3305858"/>
                <a:gd name="connsiteX20" fmla="*/ 66576 w 1718211"/>
                <a:gd name="connsiteY20" fmla="*/ 567713 h 3305858"/>
                <a:gd name="connsiteX21" fmla="*/ 76101 w 1718211"/>
                <a:gd name="connsiteY21" fmla="*/ 531518 h 3305858"/>
                <a:gd name="connsiteX22" fmla="*/ 110391 w 1718211"/>
                <a:gd name="connsiteY22" fmla="*/ 478178 h 3305858"/>
                <a:gd name="connsiteX23" fmla="*/ 146586 w 1718211"/>
                <a:gd name="connsiteY23" fmla="*/ 462938 h 3305858"/>
                <a:gd name="connsiteX24" fmla="*/ 165636 w 1718211"/>
                <a:gd name="connsiteY24" fmla="*/ 421028 h 3305858"/>
                <a:gd name="connsiteX25" fmla="*/ 175161 w 1718211"/>
                <a:gd name="connsiteY25" fmla="*/ 348638 h 3305858"/>
                <a:gd name="connsiteX26" fmla="*/ 213261 w 1718211"/>
                <a:gd name="connsiteY26" fmla="*/ 333398 h 3305858"/>
                <a:gd name="connsiteX27" fmla="*/ 243741 w 1718211"/>
                <a:gd name="connsiteY27" fmla="*/ 325778 h 3305858"/>
                <a:gd name="connsiteX28" fmla="*/ 266601 w 1718211"/>
                <a:gd name="connsiteY28" fmla="*/ 318158 h 3305858"/>
                <a:gd name="connsiteX29" fmla="*/ 297081 w 1718211"/>
                <a:gd name="connsiteY29" fmla="*/ 302918 h 3305858"/>
                <a:gd name="connsiteX30" fmla="*/ 335181 w 1718211"/>
                <a:gd name="connsiteY30" fmla="*/ 287678 h 3305858"/>
                <a:gd name="connsiteX31" fmla="*/ 358041 w 1718211"/>
                <a:gd name="connsiteY31" fmla="*/ 280058 h 3305858"/>
                <a:gd name="connsiteX32" fmla="*/ 380901 w 1718211"/>
                <a:gd name="connsiteY32" fmla="*/ 272438 h 3305858"/>
                <a:gd name="connsiteX33" fmla="*/ 413286 w 1718211"/>
                <a:gd name="connsiteY33" fmla="*/ 264818 h 3305858"/>
                <a:gd name="connsiteX34" fmla="*/ 457101 w 1718211"/>
                <a:gd name="connsiteY34" fmla="*/ 251483 h 3305858"/>
                <a:gd name="connsiteX35" fmla="*/ 544731 w 1718211"/>
                <a:gd name="connsiteY35" fmla="*/ 257198 h 3305858"/>
                <a:gd name="connsiteX36" fmla="*/ 563781 w 1718211"/>
                <a:gd name="connsiteY36" fmla="*/ 302918 h 3305858"/>
                <a:gd name="connsiteX37" fmla="*/ 554256 w 1718211"/>
                <a:gd name="connsiteY37" fmla="*/ 358163 h 3305858"/>
                <a:gd name="connsiteX38" fmla="*/ 548541 w 1718211"/>
                <a:gd name="connsiteY38" fmla="*/ 396263 h 3305858"/>
                <a:gd name="connsiteX39" fmla="*/ 577116 w 1718211"/>
                <a:gd name="connsiteY39" fmla="*/ 457223 h 3305858"/>
                <a:gd name="connsiteX40" fmla="*/ 700941 w 1718211"/>
                <a:gd name="connsiteY40" fmla="*/ 424838 h 3305858"/>
                <a:gd name="connsiteX41" fmla="*/ 756186 w 1718211"/>
                <a:gd name="connsiteY41" fmla="*/ 409598 h 3305858"/>
                <a:gd name="connsiteX42" fmla="*/ 803811 w 1718211"/>
                <a:gd name="connsiteY42" fmla="*/ 381023 h 3305858"/>
                <a:gd name="connsiteX43" fmla="*/ 777141 w 1718211"/>
                <a:gd name="connsiteY43" fmla="*/ 396263 h 3305858"/>
                <a:gd name="connsiteX44" fmla="*/ 830481 w 1718211"/>
                <a:gd name="connsiteY44" fmla="*/ 363878 h 3305858"/>
                <a:gd name="connsiteX45" fmla="*/ 853341 w 1718211"/>
                <a:gd name="connsiteY45" fmla="*/ 335303 h 3305858"/>
                <a:gd name="connsiteX46" fmla="*/ 847626 w 1718211"/>
                <a:gd name="connsiteY46" fmla="*/ 278153 h 3305858"/>
                <a:gd name="connsiteX47" fmla="*/ 834291 w 1718211"/>
                <a:gd name="connsiteY47" fmla="*/ 247673 h 3305858"/>
                <a:gd name="connsiteX48" fmla="*/ 838101 w 1718211"/>
                <a:gd name="connsiteY48" fmla="*/ 234338 h 3305858"/>
                <a:gd name="connsiteX49" fmla="*/ 853341 w 1718211"/>
                <a:gd name="connsiteY49" fmla="*/ 211478 h 3305858"/>
                <a:gd name="connsiteX50" fmla="*/ 876201 w 1718211"/>
                <a:gd name="connsiteY50" fmla="*/ 203858 h 3305858"/>
                <a:gd name="connsiteX51" fmla="*/ 929541 w 1718211"/>
                <a:gd name="connsiteY51" fmla="*/ 165758 h 3305858"/>
                <a:gd name="connsiteX52" fmla="*/ 952401 w 1718211"/>
                <a:gd name="connsiteY52" fmla="*/ 158138 h 3305858"/>
                <a:gd name="connsiteX53" fmla="*/ 977166 w 1718211"/>
                <a:gd name="connsiteY53" fmla="*/ 125753 h 3305858"/>
                <a:gd name="connsiteX54" fmla="*/ 1013361 w 1718211"/>
                <a:gd name="connsiteY54" fmla="*/ 104798 h 3305858"/>
                <a:gd name="connsiteX55" fmla="*/ 1036221 w 1718211"/>
                <a:gd name="connsiteY55" fmla="*/ 89558 h 3305858"/>
                <a:gd name="connsiteX56" fmla="*/ 1059081 w 1718211"/>
                <a:gd name="connsiteY56" fmla="*/ 81938 h 3305858"/>
                <a:gd name="connsiteX57" fmla="*/ 1081941 w 1718211"/>
                <a:gd name="connsiteY57" fmla="*/ 66698 h 3305858"/>
                <a:gd name="connsiteX58" fmla="*/ 1112421 w 1718211"/>
                <a:gd name="connsiteY58" fmla="*/ 41933 h 3305858"/>
                <a:gd name="connsiteX59" fmla="*/ 1156236 w 1718211"/>
                <a:gd name="connsiteY59" fmla="*/ 22883 h 3305858"/>
                <a:gd name="connsiteX60" fmla="*/ 1196241 w 1718211"/>
                <a:gd name="connsiteY60" fmla="*/ 15263 h 3305858"/>
                <a:gd name="connsiteX61" fmla="*/ 1243866 w 1718211"/>
                <a:gd name="connsiteY61" fmla="*/ 5738 h 3305858"/>
                <a:gd name="connsiteX62" fmla="*/ 1299111 w 1718211"/>
                <a:gd name="connsiteY62" fmla="*/ 23 h 3305858"/>
                <a:gd name="connsiteX63" fmla="*/ 1369596 w 1718211"/>
                <a:gd name="connsiteY63" fmla="*/ 3833 h 3305858"/>
                <a:gd name="connsiteX64" fmla="*/ 1411506 w 1718211"/>
                <a:gd name="connsiteY64" fmla="*/ 5738 h 3305858"/>
                <a:gd name="connsiteX65" fmla="*/ 1449606 w 1718211"/>
                <a:gd name="connsiteY65" fmla="*/ 15263 h 3305858"/>
                <a:gd name="connsiteX66" fmla="*/ 1495326 w 1718211"/>
                <a:gd name="connsiteY66" fmla="*/ 40028 h 3305858"/>
                <a:gd name="connsiteX67" fmla="*/ 1541046 w 1718211"/>
                <a:gd name="connsiteY67" fmla="*/ 72413 h 3305858"/>
                <a:gd name="connsiteX68" fmla="*/ 1567716 w 1718211"/>
                <a:gd name="connsiteY68" fmla="*/ 95273 h 3305858"/>
                <a:gd name="connsiteX69" fmla="*/ 1609626 w 1718211"/>
                <a:gd name="connsiteY69" fmla="*/ 129563 h 3305858"/>
                <a:gd name="connsiteX70" fmla="*/ 1643916 w 1718211"/>
                <a:gd name="connsiteY70" fmla="*/ 161948 h 3305858"/>
                <a:gd name="connsiteX71" fmla="*/ 1655346 w 1718211"/>
                <a:gd name="connsiteY71" fmla="*/ 213383 h 3305858"/>
                <a:gd name="connsiteX72" fmla="*/ 1645821 w 1718211"/>
                <a:gd name="connsiteY72" fmla="*/ 270533 h 3305858"/>
                <a:gd name="connsiteX73" fmla="*/ 1659156 w 1718211"/>
                <a:gd name="connsiteY73" fmla="*/ 304823 h 3305858"/>
                <a:gd name="connsiteX74" fmla="*/ 1685826 w 1718211"/>
                <a:gd name="connsiteY74" fmla="*/ 331493 h 3305858"/>
                <a:gd name="connsiteX75" fmla="*/ 1695351 w 1718211"/>
                <a:gd name="connsiteY75" fmla="*/ 363878 h 3305858"/>
                <a:gd name="connsiteX76" fmla="*/ 1714401 w 1718211"/>
                <a:gd name="connsiteY76" fmla="*/ 394358 h 3305858"/>
                <a:gd name="connsiteX77" fmla="*/ 1718211 w 1718211"/>
                <a:gd name="connsiteY77" fmla="*/ 430553 h 3305858"/>
                <a:gd name="connsiteX78" fmla="*/ 1708686 w 1718211"/>
                <a:gd name="connsiteY78" fmla="*/ 480083 h 3305858"/>
                <a:gd name="connsiteX79" fmla="*/ 1691541 w 1718211"/>
                <a:gd name="connsiteY79" fmla="*/ 531518 h 3305858"/>
                <a:gd name="connsiteX80" fmla="*/ 1680111 w 1718211"/>
                <a:gd name="connsiteY80" fmla="*/ 584858 h 3305858"/>
                <a:gd name="connsiteX81" fmla="*/ 1668681 w 1718211"/>
                <a:gd name="connsiteY81" fmla="*/ 630578 h 3305858"/>
                <a:gd name="connsiteX82" fmla="*/ 1661061 w 1718211"/>
                <a:gd name="connsiteY82" fmla="*/ 653438 h 3305858"/>
                <a:gd name="connsiteX83" fmla="*/ 1655346 w 1718211"/>
                <a:gd name="connsiteY83" fmla="*/ 683918 h 3305858"/>
                <a:gd name="connsiteX84" fmla="*/ 1628676 w 1718211"/>
                <a:gd name="connsiteY84" fmla="*/ 742973 h 3305858"/>
                <a:gd name="connsiteX85" fmla="*/ 1560096 w 1718211"/>
                <a:gd name="connsiteY85" fmla="*/ 765833 h 3305858"/>
                <a:gd name="connsiteX86" fmla="*/ 1470561 w 1718211"/>
                <a:gd name="connsiteY86" fmla="*/ 760118 h 3305858"/>
                <a:gd name="connsiteX87" fmla="*/ 1394361 w 1718211"/>
                <a:gd name="connsiteY87" fmla="*/ 744878 h 3305858"/>
                <a:gd name="connsiteX88" fmla="*/ 1327686 w 1718211"/>
                <a:gd name="connsiteY88" fmla="*/ 733448 h 3305858"/>
                <a:gd name="connsiteX89" fmla="*/ 1240056 w 1718211"/>
                <a:gd name="connsiteY89" fmla="*/ 741068 h 3305858"/>
                <a:gd name="connsiteX90" fmla="*/ 1213386 w 1718211"/>
                <a:gd name="connsiteY90" fmla="*/ 760118 h 3305858"/>
                <a:gd name="connsiteX91" fmla="*/ 1194336 w 1718211"/>
                <a:gd name="connsiteY91" fmla="*/ 782978 h 3305858"/>
                <a:gd name="connsiteX92" fmla="*/ 1160046 w 1718211"/>
                <a:gd name="connsiteY92" fmla="*/ 809648 h 3305858"/>
                <a:gd name="connsiteX93" fmla="*/ 1125756 w 1718211"/>
                <a:gd name="connsiteY93" fmla="*/ 842033 h 3305858"/>
                <a:gd name="connsiteX94" fmla="*/ 1104801 w 1718211"/>
                <a:gd name="connsiteY94" fmla="*/ 859178 h 3305858"/>
                <a:gd name="connsiteX95" fmla="*/ 1076226 w 1718211"/>
                <a:gd name="connsiteY95" fmla="*/ 885848 h 3305858"/>
                <a:gd name="connsiteX96" fmla="*/ 1051461 w 1718211"/>
                <a:gd name="connsiteY96" fmla="*/ 920138 h 3305858"/>
                <a:gd name="connsiteX97" fmla="*/ 1026696 w 1718211"/>
                <a:gd name="connsiteY97" fmla="*/ 954428 h 3305858"/>
                <a:gd name="connsiteX98" fmla="*/ 1007646 w 1718211"/>
                <a:gd name="connsiteY98" fmla="*/ 996338 h 3305858"/>
                <a:gd name="connsiteX99" fmla="*/ 986691 w 1718211"/>
                <a:gd name="connsiteY99" fmla="*/ 1024913 h 3305858"/>
                <a:gd name="connsiteX100" fmla="*/ 967641 w 1718211"/>
                <a:gd name="connsiteY100" fmla="*/ 1064918 h 3305858"/>
                <a:gd name="connsiteX101" fmla="*/ 942876 w 1718211"/>
                <a:gd name="connsiteY101" fmla="*/ 1112543 h 3305858"/>
                <a:gd name="connsiteX102" fmla="*/ 929541 w 1718211"/>
                <a:gd name="connsiteY102" fmla="*/ 1144928 h 3305858"/>
                <a:gd name="connsiteX103" fmla="*/ 921921 w 1718211"/>
                <a:gd name="connsiteY103" fmla="*/ 1209698 h 3305858"/>
                <a:gd name="connsiteX104" fmla="*/ 967641 w 1718211"/>
                <a:gd name="connsiteY104" fmla="*/ 1238273 h 3305858"/>
                <a:gd name="connsiteX105" fmla="*/ 1009551 w 1718211"/>
                <a:gd name="connsiteY105" fmla="*/ 1283993 h 3305858"/>
                <a:gd name="connsiteX106" fmla="*/ 977166 w 1718211"/>
                <a:gd name="connsiteY106" fmla="*/ 1365908 h 3305858"/>
                <a:gd name="connsiteX107" fmla="*/ 944781 w 1718211"/>
                <a:gd name="connsiteY107" fmla="*/ 1424963 h 3305858"/>
                <a:gd name="connsiteX108" fmla="*/ 910491 w 1718211"/>
                <a:gd name="connsiteY108" fmla="*/ 1468778 h 3305858"/>
                <a:gd name="connsiteX109" fmla="*/ 843816 w 1718211"/>
                <a:gd name="connsiteY109" fmla="*/ 1541168 h 3305858"/>
                <a:gd name="connsiteX110" fmla="*/ 826671 w 1718211"/>
                <a:gd name="connsiteY110" fmla="*/ 1668803 h 3305858"/>
                <a:gd name="connsiteX111" fmla="*/ 803811 w 1718211"/>
                <a:gd name="connsiteY111" fmla="*/ 1832633 h 3305858"/>
                <a:gd name="connsiteX112" fmla="*/ 798096 w 1718211"/>
                <a:gd name="connsiteY112" fmla="*/ 1906928 h 3305858"/>
                <a:gd name="connsiteX113" fmla="*/ 788571 w 1718211"/>
                <a:gd name="connsiteY113" fmla="*/ 2120288 h 3305858"/>
                <a:gd name="connsiteX114" fmla="*/ 815241 w 1718211"/>
                <a:gd name="connsiteY114" fmla="*/ 2547008 h 3305858"/>
                <a:gd name="connsiteX115" fmla="*/ 828576 w 1718211"/>
                <a:gd name="connsiteY115" fmla="*/ 3061358 h 3305858"/>
                <a:gd name="connsiteX116" fmla="*/ 822861 w 1718211"/>
                <a:gd name="connsiteY116" fmla="*/ 3282338 h 3305858"/>
                <a:gd name="connsiteX117" fmla="*/ 739041 w 1718211"/>
                <a:gd name="connsiteY117" fmla="*/ 3299483 h 3305858"/>
                <a:gd name="connsiteX118" fmla="*/ 438051 w 1718211"/>
                <a:gd name="connsiteY118" fmla="*/ 3291863 h 3305858"/>
                <a:gd name="connsiteX119" fmla="*/ 308511 w 1718211"/>
                <a:gd name="connsiteY119" fmla="*/ 3286148 h 3305858"/>
                <a:gd name="connsiteX0" fmla="*/ 308511 w 1718211"/>
                <a:gd name="connsiteY0" fmla="*/ 3286148 h 3305858"/>
                <a:gd name="connsiteX1" fmla="*/ 291366 w 1718211"/>
                <a:gd name="connsiteY1" fmla="*/ 3181373 h 3305858"/>
                <a:gd name="connsiteX2" fmla="*/ 289461 w 1718211"/>
                <a:gd name="connsiteY2" fmla="*/ 3061358 h 3305858"/>
                <a:gd name="connsiteX3" fmla="*/ 253266 w 1718211"/>
                <a:gd name="connsiteY3" fmla="*/ 2767988 h 3305858"/>
                <a:gd name="connsiteX4" fmla="*/ 234216 w 1718211"/>
                <a:gd name="connsiteY4" fmla="*/ 2566058 h 3305858"/>
                <a:gd name="connsiteX5" fmla="*/ 224691 w 1718211"/>
                <a:gd name="connsiteY5" fmla="*/ 2453663 h 3305858"/>
                <a:gd name="connsiteX6" fmla="*/ 207546 w 1718211"/>
                <a:gd name="connsiteY6" fmla="*/ 2249828 h 3305858"/>
                <a:gd name="connsiteX7" fmla="*/ 188496 w 1718211"/>
                <a:gd name="connsiteY7" fmla="*/ 2063138 h 3305858"/>
                <a:gd name="connsiteX8" fmla="*/ 178971 w 1718211"/>
                <a:gd name="connsiteY8" fmla="*/ 1849778 h 3305858"/>
                <a:gd name="connsiteX9" fmla="*/ 192306 w 1718211"/>
                <a:gd name="connsiteY9" fmla="*/ 1181123 h 3305858"/>
                <a:gd name="connsiteX10" fmla="*/ 186591 w 1718211"/>
                <a:gd name="connsiteY10" fmla="*/ 1127783 h 3305858"/>
                <a:gd name="connsiteX11" fmla="*/ 178971 w 1718211"/>
                <a:gd name="connsiteY11" fmla="*/ 1080158 h 3305858"/>
                <a:gd name="connsiteX12" fmla="*/ 152301 w 1718211"/>
                <a:gd name="connsiteY12" fmla="*/ 1040153 h 3305858"/>
                <a:gd name="connsiteX13" fmla="*/ 114201 w 1718211"/>
                <a:gd name="connsiteY13" fmla="*/ 996338 h 3305858"/>
                <a:gd name="connsiteX14" fmla="*/ 87531 w 1718211"/>
                <a:gd name="connsiteY14" fmla="*/ 967763 h 3305858"/>
                <a:gd name="connsiteX15" fmla="*/ 47526 w 1718211"/>
                <a:gd name="connsiteY15" fmla="*/ 920138 h 3305858"/>
                <a:gd name="connsiteX16" fmla="*/ 3711 w 1718211"/>
                <a:gd name="connsiteY16" fmla="*/ 832508 h 3305858"/>
                <a:gd name="connsiteX17" fmla="*/ 3711 w 1718211"/>
                <a:gd name="connsiteY17" fmla="*/ 769643 h 3305858"/>
                <a:gd name="connsiteX18" fmla="*/ 15141 w 1718211"/>
                <a:gd name="connsiteY18" fmla="*/ 714398 h 3305858"/>
                <a:gd name="connsiteX19" fmla="*/ 53241 w 1718211"/>
                <a:gd name="connsiteY19" fmla="*/ 645818 h 3305858"/>
                <a:gd name="connsiteX20" fmla="*/ 66576 w 1718211"/>
                <a:gd name="connsiteY20" fmla="*/ 567713 h 3305858"/>
                <a:gd name="connsiteX21" fmla="*/ 76101 w 1718211"/>
                <a:gd name="connsiteY21" fmla="*/ 531518 h 3305858"/>
                <a:gd name="connsiteX22" fmla="*/ 110391 w 1718211"/>
                <a:gd name="connsiteY22" fmla="*/ 478178 h 3305858"/>
                <a:gd name="connsiteX23" fmla="*/ 165636 w 1718211"/>
                <a:gd name="connsiteY23" fmla="*/ 421028 h 3305858"/>
                <a:gd name="connsiteX24" fmla="*/ 175161 w 1718211"/>
                <a:gd name="connsiteY24" fmla="*/ 348638 h 3305858"/>
                <a:gd name="connsiteX25" fmla="*/ 213261 w 1718211"/>
                <a:gd name="connsiteY25" fmla="*/ 333398 h 3305858"/>
                <a:gd name="connsiteX26" fmla="*/ 243741 w 1718211"/>
                <a:gd name="connsiteY26" fmla="*/ 325778 h 3305858"/>
                <a:gd name="connsiteX27" fmla="*/ 266601 w 1718211"/>
                <a:gd name="connsiteY27" fmla="*/ 318158 h 3305858"/>
                <a:gd name="connsiteX28" fmla="*/ 297081 w 1718211"/>
                <a:gd name="connsiteY28" fmla="*/ 302918 h 3305858"/>
                <a:gd name="connsiteX29" fmla="*/ 335181 w 1718211"/>
                <a:gd name="connsiteY29" fmla="*/ 287678 h 3305858"/>
                <a:gd name="connsiteX30" fmla="*/ 358041 w 1718211"/>
                <a:gd name="connsiteY30" fmla="*/ 280058 h 3305858"/>
                <a:gd name="connsiteX31" fmla="*/ 380901 w 1718211"/>
                <a:gd name="connsiteY31" fmla="*/ 272438 h 3305858"/>
                <a:gd name="connsiteX32" fmla="*/ 413286 w 1718211"/>
                <a:gd name="connsiteY32" fmla="*/ 264818 h 3305858"/>
                <a:gd name="connsiteX33" fmla="*/ 457101 w 1718211"/>
                <a:gd name="connsiteY33" fmla="*/ 251483 h 3305858"/>
                <a:gd name="connsiteX34" fmla="*/ 544731 w 1718211"/>
                <a:gd name="connsiteY34" fmla="*/ 257198 h 3305858"/>
                <a:gd name="connsiteX35" fmla="*/ 563781 w 1718211"/>
                <a:gd name="connsiteY35" fmla="*/ 302918 h 3305858"/>
                <a:gd name="connsiteX36" fmla="*/ 554256 w 1718211"/>
                <a:gd name="connsiteY36" fmla="*/ 358163 h 3305858"/>
                <a:gd name="connsiteX37" fmla="*/ 548541 w 1718211"/>
                <a:gd name="connsiteY37" fmla="*/ 396263 h 3305858"/>
                <a:gd name="connsiteX38" fmla="*/ 577116 w 1718211"/>
                <a:gd name="connsiteY38" fmla="*/ 457223 h 3305858"/>
                <a:gd name="connsiteX39" fmla="*/ 700941 w 1718211"/>
                <a:gd name="connsiteY39" fmla="*/ 424838 h 3305858"/>
                <a:gd name="connsiteX40" fmla="*/ 756186 w 1718211"/>
                <a:gd name="connsiteY40" fmla="*/ 409598 h 3305858"/>
                <a:gd name="connsiteX41" fmla="*/ 803811 w 1718211"/>
                <a:gd name="connsiteY41" fmla="*/ 381023 h 3305858"/>
                <a:gd name="connsiteX42" fmla="*/ 777141 w 1718211"/>
                <a:gd name="connsiteY42" fmla="*/ 396263 h 3305858"/>
                <a:gd name="connsiteX43" fmla="*/ 830481 w 1718211"/>
                <a:gd name="connsiteY43" fmla="*/ 363878 h 3305858"/>
                <a:gd name="connsiteX44" fmla="*/ 853341 w 1718211"/>
                <a:gd name="connsiteY44" fmla="*/ 335303 h 3305858"/>
                <a:gd name="connsiteX45" fmla="*/ 847626 w 1718211"/>
                <a:gd name="connsiteY45" fmla="*/ 278153 h 3305858"/>
                <a:gd name="connsiteX46" fmla="*/ 834291 w 1718211"/>
                <a:gd name="connsiteY46" fmla="*/ 247673 h 3305858"/>
                <a:gd name="connsiteX47" fmla="*/ 838101 w 1718211"/>
                <a:gd name="connsiteY47" fmla="*/ 234338 h 3305858"/>
                <a:gd name="connsiteX48" fmla="*/ 853341 w 1718211"/>
                <a:gd name="connsiteY48" fmla="*/ 211478 h 3305858"/>
                <a:gd name="connsiteX49" fmla="*/ 876201 w 1718211"/>
                <a:gd name="connsiteY49" fmla="*/ 203858 h 3305858"/>
                <a:gd name="connsiteX50" fmla="*/ 929541 w 1718211"/>
                <a:gd name="connsiteY50" fmla="*/ 165758 h 3305858"/>
                <a:gd name="connsiteX51" fmla="*/ 952401 w 1718211"/>
                <a:gd name="connsiteY51" fmla="*/ 158138 h 3305858"/>
                <a:gd name="connsiteX52" fmla="*/ 977166 w 1718211"/>
                <a:gd name="connsiteY52" fmla="*/ 125753 h 3305858"/>
                <a:gd name="connsiteX53" fmla="*/ 1013361 w 1718211"/>
                <a:gd name="connsiteY53" fmla="*/ 104798 h 3305858"/>
                <a:gd name="connsiteX54" fmla="*/ 1036221 w 1718211"/>
                <a:gd name="connsiteY54" fmla="*/ 89558 h 3305858"/>
                <a:gd name="connsiteX55" fmla="*/ 1059081 w 1718211"/>
                <a:gd name="connsiteY55" fmla="*/ 81938 h 3305858"/>
                <a:gd name="connsiteX56" fmla="*/ 1081941 w 1718211"/>
                <a:gd name="connsiteY56" fmla="*/ 66698 h 3305858"/>
                <a:gd name="connsiteX57" fmla="*/ 1112421 w 1718211"/>
                <a:gd name="connsiteY57" fmla="*/ 41933 h 3305858"/>
                <a:gd name="connsiteX58" fmla="*/ 1156236 w 1718211"/>
                <a:gd name="connsiteY58" fmla="*/ 22883 h 3305858"/>
                <a:gd name="connsiteX59" fmla="*/ 1196241 w 1718211"/>
                <a:gd name="connsiteY59" fmla="*/ 15263 h 3305858"/>
                <a:gd name="connsiteX60" fmla="*/ 1243866 w 1718211"/>
                <a:gd name="connsiteY60" fmla="*/ 5738 h 3305858"/>
                <a:gd name="connsiteX61" fmla="*/ 1299111 w 1718211"/>
                <a:gd name="connsiteY61" fmla="*/ 23 h 3305858"/>
                <a:gd name="connsiteX62" fmla="*/ 1369596 w 1718211"/>
                <a:gd name="connsiteY62" fmla="*/ 3833 h 3305858"/>
                <a:gd name="connsiteX63" fmla="*/ 1411506 w 1718211"/>
                <a:gd name="connsiteY63" fmla="*/ 5738 h 3305858"/>
                <a:gd name="connsiteX64" fmla="*/ 1449606 w 1718211"/>
                <a:gd name="connsiteY64" fmla="*/ 15263 h 3305858"/>
                <a:gd name="connsiteX65" fmla="*/ 1495326 w 1718211"/>
                <a:gd name="connsiteY65" fmla="*/ 40028 h 3305858"/>
                <a:gd name="connsiteX66" fmla="*/ 1541046 w 1718211"/>
                <a:gd name="connsiteY66" fmla="*/ 72413 h 3305858"/>
                <a:gd name="connsiteX67" fmla="*/ 1567716 w 1718211"/>
                <a:gd name="connsiteY67" fmla="*/ 95273 h 3305858"/>
                <a:gd name="connsiteX68" fmla="*/ 1609626 w 1718211"/>
                <a:gd name="connsiteY68" fmla="*/ 129563 h 3305858"/>
                <a:gd name="connsiteX69" fmla="*/ 1643916 w 1718211"/>
                <a:gd name="connsiteY69" fmla="*/ 161948 h 3305858"/>
                <a:gd name="connsiteX70" fmla="*/ 1655346 w 1718211"/>
                <a:gd name="connsiteY70" fmla="*/ 213383 h 3305858"/>
                <a:gd name="connsiteX71" fmla="*/ 1645821 w 1718211"/>
                <a:gd name="connsiteY71" fmla="*/ 270533 h 3305858"/>
                <a:gd name="connsiteX72" fmla="*/ 1659156 w 1718211"/>
                <a:gd name="connsiteY72" fmla="*/ 304823 h 3305858"/>
                <a:gd name="connsiteX73" fmla="*/ 1685826 w 1718211"/>
                <a:gd name="connsiteY73" fmla="*/ 331493 h 3305858"/>
                <a:gd name="connsiteX74" fmla="*/ 1695351 w 1718211"/>
                <a:gd name="connsiteY74" fmla="*/ 363878 h 3305858"/>
                <a:gd name="connsiteX75" fmla="*/ 1714401 w 1718211"/>
                <a:gd name="connsiteY75" fmla="*/ 394358 h 3305858"/>
                <a:gd name="connsiteX76" fmla="*/ 1718211 w 1718211"/>
                <a:gd name="connsiteY76" fmla="*/ 430553 h 3305858"/>
                <a:gd name="connsiteX77" fmla="*/ 1708686 w 1718211"/>
                <a:gd name="connsiteY77" fmla="*/ 480083 h 3305858"/>
                <a:gd name="connsiteX78" fmla="*/ 1691541 w 1718211"/>
                <a:gd name="connsiteY78" fmla="*/ 531518 h 3305858"/>
                <a:gd name="connsiteX79" fmla="*/ 1680111 w 1718211"/>
                <a:gd name="connsiteY79" fmla="*/ 584858 h 3305858"/>
                <a:gd name="connsiteX80" fmla="*/ 1668681 w 1718211"/>
                <a:gd name="connsiteY80" fmla="*/ 630578 h 3305858"/>
                <a:gd name="connsiteX81" fmla="*/ 1661061 w 1718211"/>
                <a:gd name="connsiteY81" fmla="*/ 653438 h 3305858"/>
                <a:gd name="connsiteX82" fmla="*/ 1655346 w 1718211"/>
                <a:gd name="connsiteY82" fmla="*/ 683918 h 3305858"/>
                <a:gd name="connsiteX83" fmla="*/ 1628676 w 1718211"/>
                <a:gd name="connsiteY83" fmla="*/ 742973 h 3305858"/>
                <a:gd name="connsiteX84" fmla="*/ 1560096 w 1718211"/>
                <a:gd name="connsiteY84" fmla="*/ 765833 h 3305858"/>
                <a:gd name="connsiteX85" fmla="*/ 1470561 w 1718211"/>
                <a:gd name="connsiteY85" fmla="*/ 760118 h 3305858"/>
                <a:gd name="connsiteX86" fmla="*/ 1394361 w 1718211"/>
                <a:gd name="connsiteY86" fmla="*/ 744878 h 3305858"/>
                <a:gd name="connsiteX87" fmla="*/ 1327686 w 1718211"/>
                <a:gd name="connsiteY87" fmla="*/ 733448 h 3305858"/>
                <a:gd name="connsiteX88" fmla="*/ 1240056 w 1718211"/>
                <a:gd name="connsiteY88" fmla="*/ 741068 h 3305858"/>
                <a:gd name="connsiteX89" fmla="*/ 1213386 w 1718211"/>
                <a:gd name="connsiteY89" fmla="*/ 760118 h 3305858"/>
                <a:gd name="connsiteX90" fmla="*/ 1194336 w 1718211"/>
                <a:gd name="connsiteY90" fmla="*/ 782978 h 3305858"/>
                <a:gd name="connsiteX91" fmla="*/ 1160046 w 1718211"/>
                <a:gd name="connsiteY91" fmla="*/ 809648 h 3305858"/>
                <a:gd name="connsiteX92" fmla="*/ 1125756 w 1718211"/>
                <a:gd name="connsiteY92" fmla="*/ 842033 h 3305858"/>
                <a:gd name="connsiteX93" fmla="*/ 1104801 w 1718211"/>
                <a:gd name="connsiteY93" fmla="*/ 859178 h 3305858"/>
                <a:gd name="connsiteX94" fmla="*/ 1076226 w 1718211"/>
                <a:gd name="connsiteY94" fmla="*/ 885848 h 3305858"/>
                <a:gd name="connsiteX95" fmla="*/ 1051461 w 1718211"/>
                <a:gd name="connsiteY95" fmla="*/ 920138 h 3305858"/>
                <a:gd name="connsiteX96" fmla="*/ 1026696 w 1718211"/>
                <a:gd name="connsiteY96" fmla="*/ 954428 h 3305858"/>
                <a:gd name="connsiteX97" fmla="*/ 1007646 w 1718211"/>
                <a:gd name="connsiteY97" fmla="*/ 996338 h 3305858"/>
                <a:gd name="connsiteX98" fmla="*/ 986691 w 1718211"/>
                <a:gd name="connsiteY98" fmla="*/ 1024913 h 3305858"/>
                <a:gd name="connsiteX99" fmla="*/ 967641 w 1718211"/>
                <a:gd name="connsiteY99" fmla="*/ 1064918 h 3305858"/>
                <a:gd name="connsiteX100" fmla="*/ 942876 w 1718211"/>
                <a:gd name="connsiteY100" fmla="*/ 1112543 h 3305858"/>
                <a:gd name="connsiteX101" fmla="*/ 929541 w 1718211"/>
                <a:gd name="connsiteY101" fmla="*/ 1144928 h 3305858"/>
                <a:gd name="connsiteX102" fmla="*/ 921921 w 1718211"/>
                <a:gd name="connsiteY102" fmla="*/ 1209698 h 3305858"/>
                <a:gd name="connsiteX103" fmla="*/ 967641 w 1718211"/>
                <a:gd name="connsiteY103" fmla="*/ 1238273 h 3305858"/>
                <a:gd name="connsiteX104" fmla="*/ 1009551 w 1718211"/>
                <a:gd name="connsiteY104" fmla="*/ 1283993 h 3305858"/>
                <a:gd name="connsiteX105" fmla="*/ 977166 w 1718211"/>
                <a:gd name="connsiteY105" fmla="*/ 1365908 h 3305858"/>
                <a:gd name="connsiteX106" fmla="*/ 944781 w 1718211"/>
                <a:gd name="connsiteY106" fmla="*/ 1424963 h 3305858"/>
                <a:gd name="connsiteX107" fmla="*/ 910491 w 1718211"/>
                <a:gd name="connsiteY107" fmla="*/ 1468778 h 3305858"/>
                <a:gd name="connsiteX108" fmla="*/ 843816 w 1718211"/>
                <a:gd name="connsiteY108" fmla="*/ 1541168 h 3305858"/>
                <a:gd name="connsiteX109" fmla="*/ 826671 w 1718211"/>
                <a:gd name="connsiteY109" fmla="*/ 1668803 h 3305858"/>
                <a:gd name="connsiteX110" fmla="*/ 803811 w 1718211"/>
                <a:gd name="connsiteY110" fmla="*/ 1832633 h 3305858"/>
                <a:gd name="connsiteX111" fmla="*/ 798096 w 1718211"/>
                <a:gd name="connsiteY111" fmla="*/ 1906928 h 3305858"/>
                <a:gd name="connsiteX112" fmla="*/ 788571 w 1718211"/>
                <a:gd name="connsiteY112" fmla="*/ 2120288 h 3305858"/>
                <a:gd name="connsiteX113" fmla="*/ 815241 w 1718211"/>
                <a:gd name="connsiteY113" fmla="*/ 2547008 h 3305858"/>
                <a:gd name="connsiteX114" fmla="*/ 828576 w 1718211"/>
                <a:gd name="connsiteY114" fmla="*/ 3061358 h 3305858"/>
                <a:gd name="connsiteX115" fmla="*/ 822861 w 1718211"/>
                <a:gd name="connsiteY115" fmla="*/ 3282338 h 3305858"/>
                <a:gd name="connsiteX116" fmla="*/ 739041 w 1718211"/>
                <a:gd name="connsiteY116" fmla="*/ 3299483 h 3305858"/>
                <a:gd name="connsiteX117" fmla="*/ 438051 w 1718211"/>
                <a:gd name="connsiteY117" fmla="*/ 3291863 h 3305858"/>
                <a:gd name="connsiteX118" fmla="*/ 308511 w 1718211"/>
                <a:gd name="connsiteY118" fmla="*/ 3286148 h 3305858"/>
                <a:gd name="connsiteX0" fmla="*/ 308511 w 1718211"/>
                <a:gd name="connsiteY0" fmla="*/ 3286148 h 3305858"/>
                <a:gd name="connsiteX1" fmla="*/ 291366 w 1718211"/>
                <a:gd name="connsiteY1" fmla="*/ 3181373 h 3305858"/>
                <a:gd name="connsiteX2" fmla="*/ 289461 w 1718211"/>
                <a:gd name="connsiteY2" fmla="*/ 3061358 h 3305858"/>
                <a:gd name="connsiteX3" fmla="*/ 253266 w 1718211"/>
                <a:gd name="connsiteY3" fmla="*/ 2767988 h 3305858"/>
                <a:gd name="connsiteX4" fmla="*/ 234216 w 1718211"/>
                <a:gd name="connsiteY4" fmla="*/ 2566058 h 3305858"/>
                <a:gd name="connsiteX5" fmla="*/ 224691 w 1718211"/>
                <a:gd name="connsiteY5" fmla="*/ 2453663 h 3305858"/>
                <a:gd name="connsiteX6" fmla="*/ 207546 w 1718211"/>
                <a:gd name="connsiteY6" fmla="*/ 2249828 h 3305858"/>
                <a:gd name="connsiteX7" fmla="*/ 188496 w 1718211"/>
                <a:gd name="connsiteY7" fmla="*/ 2063138 h 3305858"/>
                <a:gd name="connsiteX8" fmla="*/ 178971 w 1718211"/>
                <a:gd name="connsiteY8" fmla="*/ 1849778 h 3305858"/>
                <a:gd name="connsiteX9" fmla="*/ 192306 w 1718211"/>
                <a:gd name="connsiteY9" fmla="*/ 1181123 h 3305858"/>
                <a:gd name="connsiteX10" fmla="*/ 186591 w 1718211"/>
                <a:gd name="connsiteY10" fmla="*/ 1127783 h 3305858"/>
                <a:gd name="connsiteX11" fmla="*/ 178971 w 1718211"/>
                <a:gd name="connsiteY11" fmla="*/ 1080158 h 3305858"/>
                <a:gd name="connsiteX12" fmla="*/ 152301 w 1718211"/>
                <a:gd name="connsiteY12" fmla="*/ 1040153 h 3305858"/>
                <a:gd name="connsiteX13" fmla="*/ 114201 w 1718211"/>
                <a:gd name="connsiteY13" fmla="*/ 996338 h 3305858"/>
                <a:gd name="connsiteX14" fmla="*/ 87531 w 1718211"/>
                <a:gd name="connsiteY14" fmla="*/ 967763 h 3305858"/>
                <a:gd name="connsiteX15" fmla="*/ 47526 w 1718211"/>
                <a:gd name="connsiteY15" fmla="*/ 920138 h 3305858"/>
                <a:gd name="connsiteX16" fmla="*/ 3711 w 1718211"/>
                <a:gd name="connsiteY16" fmla="*/ 832508 h 3305858"/>
                <a:gd name="connsiteX17" fmla="*/ 3711 w 1718211"/>
                <a:gd name="connsiteY17" fmla="*/ 769643 h 3305858"/>
                <a:gd name="connsiteX18" fmla="*/ 15141 w 1718211"/>
                <a:gd name="connsiteY18" fmla="*/ 714398 h 3305858"/>
                <a:gd name="connsiteX19" fmla="*/ 53241 w 1718211"/>
                <a:gd name="connsiteY19" fmla="*/ 645818 h 3305858"/>
                <a:gd name="connsiteX20" fmla="*/ 66576 w 1718211"/>
                <a:gd name="connsiteY20" fmla="*/ 567713 h 3305858"/>
                <a:gd name="connsiteX21" fmla="*/ 76101 w 1718211"/>
                <a:gd name="connsiteY21" fmla="*/ 531518 h 3305858"/>
                <a:gd name="connsiteX22" fmla="*/ 110391 w 1718211"/>
                <a:gd name="connsiteY22" fmla="*/ 478178 h 3305858"/>
                <a:gd name="connsiteX23" fmla="*/ 165636 w 1718211"/>
                <a:gd name="connsiteY23" fmla="*/ 421028 h 3305858"/>
                <a:gd name="connsiteX24" fmla="*/ 175161 w 1718211"/>
                <a:gd name="connsiteY24" fmla="*/ 348638 h 3305858"/>
                <a:gd name="connsiteX25" fmla="*/ 213261 w 1718211"/>
                <a:gd name="connsiteY25" fmla="*/ 333398 h 3305858"/>
                <a:gd name="connsiteX26" fmla="*/ 243741 w 1718211"/>
                <a:gd name="connsiteY26" fmla="*/ 325778 h 3305858"/>
                <a:gd name="connsiteX27" fmla="*/ 297081 w 1718211"/>
                <a:gd name="connsiteY27" fmla="*/ 302918 h 3305858"/>
                <a:gd name="connsiteX28" fmla="*/ 335181 w 1718211"/>
                <a:gd name="connsiteY28" fmla="*/ 287678 h 3305858"/>
                <a:gd name="connsiteX29" fmla="*/ 358041 w 1718211"/>
                <a:gd name="connsiteY29" fmla="*/ 280058 h 3305858"/>
                <a:gd name="connsiteX30" fmla="*/ 380901 w 1718211"/>
                <a:gd name="connsiteY30" fmla="*/ 272438 h 3305858"/>
                <a:gd name="connsiteX31" fmla="*/ 413286 w 1718211"/>
                <a:gd name="connsiteY31" fmla="*/ 264818 h 3305858"/>
                <a:gd name="connsiteX32" fmla="*/ 457101 w 1718211"/>
                <a:gd name="connsiteY32" fmla="*/ 251483 h 3305858"/>
                <a:gd name="connsiteX33" fmla="*/ 544731 w 1718211"/>
                <a:gd name="connsiteY33" fmla="*/ 257198 h 3305858"/>
                <a:gd name="connsiteX34" fmla="*/ 563781 w 1718211"/>
                <a:gd name="connsiteY34" fmla="*/ 302918 h 3305858"/>
                <a:gd name="connsiteX35" fmla="*/ 554256 w 1718211"/>
                <a:gd name="connsiteY35" fmla="*/ 358163 h 3305858"/>
                <a:gd name="connsiteX36" fmla="*/ 548541 w 1718211"/>
                <a:gd name="connsiteY36" fmla="*/ 396263 h 3305858"/>
                <a:gd name="connsiteX37" fmla="*/ 577116 w 1718211"/>
                <a:gd name="connsiteY37" fmla="*/ 457223 h 3305858"/>
                <a:gd name="connsiteX38" fmla="*/ 700941 w 1718211"/>
                <a:gd name="connsiteY38" fmla="*/ 424838 h 3305858"/>
                <a:gd name="connsiteX39" fmla="*/ 756186 w 1718211"/>
                <a:gd name="connsiteY39" fmla="*/ 409598 h 3305858"/>
                <a:gd name="connsiteX40" fmla="*/ 803811 w 1718211"/>
                <a:gd name="connsiteY40" fmla="*/ 381023 h 3305858"/>
                <a:gd name="connsiteX41" fmla="*/ 777141 w 1718211"/>
                <a:gd name="connsiteY41" fmla="*/ 396263 h 3305858"/>
                <a:gd name="connsiteX42" fmla="*/ 830481 w 1718211"/>
                <a:gd name="connsiteY42" fmla="*/ 363878 h 3305858"/>
                <a:gd name="connsiteX43" fmla="*/ 853341 w 1718211"/>
                <a:gd name="connsiteY43" fmla="*/ 335303 h 3305858"/>
                <a:gd name="connsiteX44" fmla="*/ 847626 w 1718211"/>
                <a:gd name="connsiteY44" fmla="*/ 278153 h 3305858"/>
                <a:gd name="connsiteX45" fmla="*/ 834291 w 1718211"/>
                <a:gd name="connsiteY45" fmla="*/ 247673 h 3305858"/>
                <a:gd name="connsiteX46" fmla="*/ 838101 w 1718211"/>
                <a:gd name="connsiteY46" fmla="*/ 234338 h 3305858"/>
                <a:gd name="connsiteX47" fmla="*/ 853341 w 1718211"/>
                <a:gd name="connsiteY47" fmla="*/ 211478 h 3305858"/>
                <a:gd name="connsiteX48" fmla="*/ 876201 w 1718211"/>
                <a:gd name="connsiteY48" fmla="*/ 203858 h 3305858"/>
                <a:gd name="connsiteX49" fmla="*/ 929541 w 1718211"/>
                <a:gd name="connsiteY49" fmla="*/ 165758 h 3305858"/>
                <a:gd name="connsiteX50" fmla="*/ 952401 w 1718211"/>
                <a:gd name="connsiteY50" fmla="*/ 158138 h 3305858"/>
                <a:gd name="connsiteX51" fmla="*/ 977166 w 1718211"/>
                <a:gd name="connsiteY51" fmla="*/ 125753 h 3305858"/>
                <a:gd name="connsiteX52" fmla="*/ 1013361 w 1718211"/>
                <a:gd name="connsiteY52" fmla="*/ 104798 h 3305858"/>
                <a:gd name="connsiteX53" fmla="*/ 1036221 w 1718211"/>
                <a:gd name="connsiteY53" fmla="*/ 89558 h 3305858"/>
                <a:gd name="connsiteX54" fmla="*/ 1059081 w 1718211"/>
                <a:gd name="connsiteY54" fmla="*/ 81938 h 3305858"/>
                <a:gd name="connsiteX55" fmla="*/ 1081941 w 1718211"/>
                <a:gd name="connsiteY55" fmla="*/ 66698 h 3305858"/>
                <a:gd name="connsiteX56" fmla="*/ 1112421 w 1718211"/>
                <a:gd name="connsiteY56" fmla="*/ 41933 h 3305858"/>
                <a:gd name="connsiteX57" fmla="*/ 1156236 w 1718211"/>
                <a:gd name="connsiteY57" fmla="*/ 22883 h 3305858"/>
                <a:gd name="connsiteX58" fmla="*/ 1196241 w 1718211"/>
                <a:gd name="connsiteY58" fmla="*/ 15263 h 3305858"/>
                <a:gd name="connsiteX59" fmla="*/ 1243866 w 1718211"/>
                <a:gd name="connsiteY59" fmla="*/ 5738 h 3305858"/>
                <a:gd name="connsiteX60" fmla="*/ 1299111 w 1718211"/>
                <a:gd name="connsiteY60" fmla="*/ 23 h 3305858"/>
                <a:gd name="connsiteX61" fmla="*/ 1369596 w 1718211"/>
                <a:gd name="connsiteY61" fmla="*/ 3833 h 3305858"/>
                <a:gd name="connsiteX62" fmla="*/ 1411506 w 1718211"/>
                <a:gd name="connsiteY62" fmla="*/ 5738 h 3305858"/>
                <a:gd name="connsiteX63" fmla="*/ 1449606 w 1718211"/>
                <a:gd name="connsiteY63" fmla="*/ 15263 h 3305858"/>
                <a:gd name="connsiteX64" fmla="*/ 1495326 w 1718211"/>
                <a:gd name="connsiteY64" fmla="*/ 40028 h 3305858"/>
                <a:gd name="connsiteX65" fmla="*/ 1541046 w 1718211"/>
                <a:gd name="connsiteY65" fmla="*/ 72413 h 3305858"/>
                <a:gd name="connsiteX66" fmla="*/ 1567716 w 1718211"/>
                <a:gd name="connsiteY66" fmla="*/ 95273 h 3305858"/>
                <a:gd name="connsiteX67" fmla="*/ 1609626 w 1718211"/>
                <a:gd name="connsiteY67" fmla="*/ 129563 h 3305858"/>
                <a:gd name="connsiteX68" fmla="*/ 1643916 w 1718211"/>
                <a:gd name="connsiteY68" fmla="*/ 161948 h 3305858"/>
                <a:gd name="connsiteX69" fmla="*/ 1655346 w 1718211"/>
                <a:gd name="connsiteY69" fmla="*/ 213383 h 3305858"/>
                <a:gd name="connsiteX70" fmla="*/ 1645821 w 1718211"/>
                <a:gd name="connsiteY70" fmla="*/ 270533 h 3305858"/>
                <a:gd name="connsiteX71" fmla="*/ 1659156 w 1718211"/>
                <a:gd name="connsiteY71" fmla="*/ 304823 h 3305858"/>
                <a:gd name="connsiteX72" fmla="*/ 1685826 w 1718211"/>
                <a:gd name="connsiteY72" fmla="*/ 331493 h 3305858"/>
                <a:gd name="connsiteX73" fmla="*/ 1695351 w 1718211"/>
                <a:gd name="connsiteY73" fmla="*/ 363878 h 3305858"/>
                <a:gd name="connsiteX74" fmla="*/ 1714401 w 1718211"/>
                <a:gd name="connsiteY74" fmla="*/ 394358 h 3305858"/>
                <a:gd name="connsiteX75" fmla="*/ 1718211 w 1718211"/>
                <a:gd name="connsiteY75" fmla="*/ 430553 h 3305858"/>
                <a:gd name="connsiteX76" fmla="*/ 1708686 w 1718211"/>
                <a:gd name="connsiteY76" fmla="*/ 480083 h 3305858"/>
                <a:gd name="connsiteX77" fmla="*/ 1691541 w 1718211"/>
                <a:gd name="connsiteY77" fmla="*/ 531518 h 3305858"/>
                <a:gd name="connsiteX78" fmla="*/ 1680111 w 1718211"/>
                <a:gd name="connsiteY78" fmla="*/ 584858 h 3305858"/>
                <a:gd name="connsiteX79" fmla="*/ 1668681 w 1718211"/>
                <a:gd name="connsiteY79" fmla="*/ 630578 h 3305858"/>
                <a:gd name="connsiteX80" fmla="*/ 1661061 w 1718211"/>
                <a:gd name="connsiteY80" fmla="*/ 653438 h 3305858"/>
                <a:gd name="connsiteX81" fmla="*/ 1655346 w 1718211"/>
                <a:gd name="connsiteY81" fmla="*/ 683918 h 3305858"/>
                <a:gd name="connsiteX82" fmla="*/ 1628676 w 1718211"/>
                <a:gd name="connsiteY82" fmla="*/ 742973 h 3305858"/>
                <a:gd name="connsiteX83" fmla="*/ 1560096 w 1718211"/>
                <a:gd name="connsiteY83" fmla="*/ 765833 h 3305858"/>
                <a:gd name="connsiteX84" fmla="*/ 1470561 w 1718211"/>
                <a:gd name="connsiteY84" fmla="*/ 760118 h 3305858"/>
                <a:gd name="connsiteX85" fmla="*/ 1394361 w 1718211"/>
                <a:gd name="connsiteY85" fmla="*/ 744878 h 3305858"/>
                <a:gd name="connsiteX86" fmla="*/ 1327686 w 1718211"/>
                <a:gd name="connsiteY86" fmla="*/ 733448 h 3305858"/>
                <a:gd name="connsiteX87" fmla="*/ 1240056 w 1718211"/>
                <a:gd name="connsiteY87" fmla="*/ 741068 h 3305858"/>
                <a:gd name="connsiteX88" fmla="*/ 1213386 w 1718211"/>
                <a:gd name="connsiteY88" fmla="*/ 760118 h 3305858"/>
                <a:gd name="connsiteX89" fmla="*/ 1194336 w 1718211"/>
                <a:gd name="connsiteY89" fmla="*/ 782978 h 3305858"/>
                <a:gd name="connsiteX90" fmla="*/ 1160046 w 1718211"/>
                <a:gd name="connsiteY90" fmla="*/ 809648 h 3305858"/>
                <a:gd name="connsiteX91" fmla="*/ 1125756 w 1718211"/>
                <a:gd name="connsiteY91" fmla="*/ 842033 h 3305858"/>
                <a:gd name="connsiteX92" fmla="*/ 1104801 w 1718211"/>
                <a:gd name="connsiteY92" fmla="*/ 859178 h 3305858"/>
                <a:gd name="connsiteX93" fmla="*/ 1076226 w 1718211"/>
                <a:gd name="connsiteY93" fmla="*/ 885848 h 3305858"/>
                <a:gd name="connsiteX94" fmla="*/ 1051461 w 1718211"/>
                <a:gd name="connsiteY94" fmla="*/ 920138 h 3305858"/>
                <a:gd name="connsiteX95" fmla="*/ 1026696 w 1718211"/>
                <a:gd name="connsiteY95" fmla="*/ 954428 h 3305858"/>
                <a:gd name="connsiteX96" fmla="*/ 1007646 w 1718211"/>
                <a:gd name="connsiteY96" fmla="*/ 996338 h 3305858"/>
                <a:gd name="connsiteX97" fmla="*/ 986691 w 1718211"/>
                <a:gd name="connsiteY97" fmla="*/ 1024913 h 3305858"/>
                <a:gd name="connsiteX98" fmla="*/ 967641 w 1718211"/>
                <a:gd name="connsiteY98" fmla="*/ 1064918 h 3305858"/>
                <a:gd name="connsiteX99" fmla="*/ 942876 w 1718211"/>
                <a:gd name="connsiteY99" fmla="*/ 1112543 h 3305858"/>
                <a:gd name="connsiteX100" fmla="*/ 929541 w 1718211"/>
                <a:gd name="connsiteY100" fmla="*/ 1144928 h 3305858"/>
                <a:gd name="connsiteX101" fmla="*/ 921921 w 1718211"/>
                <a:gd name="connsiteY101" fmla="*/ 1209698 h 3305858"/>
                <a:gd name="connsiteX102" fmla="*/ 967641 w 1718211"/>
                <a:gd name="connsiteY102" fmla="*/ 1238273 h 3305858"/>
                <a:gd name="connsiteX103" fmla="*/ 1009551 w 1718211"/>
                <a:gd name="connsiteY103" fmla="*/ 1283993 h 3305858"/>
                <a:gd name="connsiteX104" fmla="*/ 977166 w 1718211"/>
                <a:gd name="connsiteY104" fmla="*/ 1365908 h 3305858"/>
                <a:gd name="connsiteX105" fmla="*/ 944781 w 1718211"/>
                <a:gd name="connsiteY105" fmla="*/ 1424963 h 3305858"/>
                <a:gd name="connsiteX106" fmla="*/ 910491 w 1718211"/>
                <a:gd name="connsiteY106" fmla="*/ 1468778 h 3305858"/>
                <a:gd name="connsiteX107" fmla="*/ 843816 w 1718211"/>
                <a:gd name="connsiteY107" fmla="*/ 1541168 h 3305858"/>
                <a:gd name="connsiteX108" fmla="*/ 826671 w 1718211"/>
                <a:gd name="connsiteY108" fmla="*/ 1668803 h 3305858"/>
                <a:gd name="connsiteX109" fmla="*/ 803811 w 1718211"/>
                <a:gd name="connsiteY109" fmla="*/ 1832633 h 3305858"/>
                <a:gd name="connsiteX110" fmla="*/ 798096 w 1718211"/>
                <a:gd name="connsiteY110" fmla="*/ 1906928 h 3305858"/>
                <a:gd name="connsiteX111" fmla="*/ 788571 w 1718211"/>
                <a:gd name="connsiteY111" fmla="*/ 2120288 h 3305858"/>
                <a:gd name="connsiteX112" fmla="*/ 815241 w 1718211"/>
                <a:gd name="connsiteY112" fmla="*/ 2547008 h 3305858"/>
                <a:gd name="connsiteX113" fmla="*/ 828576 w 1718211"/>
                <a:gd name="connsiteY113" fmla="*/ 3061358 h 3305858"/>
                <a:gd name="connsiteX114" fmla="*/ 822861 w 1718211"/>
                <a:gd name="connsiteY114" fmla="*/ 3282338 h 3305858"/>
                <a:gd name="connsiteX115" fmla="*/ 739041 w 1718211"/>
                <a:gd name="connsiteY115" fmla="*/ 3299483 h 3305858"/>
                <a:gd name="connsiteX116" fmla="*/ 438051 w 1718211"/>
                <a:gd name="connsiteY116" fmla="*/ 3291863 h 3305858"/>
                <a:gd name="connsiteX117" fmla="*/ 308511 w 1718211"/>
                <a:gd name="connsiteY117" fmla="*/ 3286148 h 3305858"/>
                <a:gd name="connsiteX0" fmla="*/ 308511 w 1718211"/>
                <a:gd name="connsiteY0" fmla="*/ 3286148 h 3305858"/>
                <a:gd name="connsiteX1" fmla="*/ 291366 w 1718211"/>
                <a:gd name="connsiteY1" fmla="*/ 3181373 h 3305858"/>
                <a:gd name="connsiteX2" fmla="*/ 289461 w 1718211"/>
                <a:gd name="connsiteY2" fmla="*/ 3061358 h 3305858"/>
                <a:gd name="connsiteX3" fmla="*/ 253266 w 1718211"/>
                <a:gd name="connsiteY3" fmla="*/ 2767988 h 3305858"/>
                <a:gd name="connsiteX4" fmla="*/ 234216 w 1718211"/>
                <a:gd name="connsiteY4" fmla="*/ 2566058 h 3305858"/>
                <a:gd name="connsiteX5" fmla="*/ 224691 w 1718211"/>
                <a:gd name="connsiteY5" fmla="*/ 2453663 h 3305858"/>
                <a:gd name="connsiteX6" fmla="*/ 207546 w 1718211"/>
                <a:gd name="connsiteY6" fmla="*/ 2249828 h 3305858"/>
                <a:gd name="connsiteX7" fmla="*/ 188496 w 1718211"/>
                <a:gd name="connsiteY7" fmla="*/ 2063138 h 3305858"/>
                <a:gd name="connsiteX8" fmla="*/ 178971 w 1718211"/>
                <a:gd name="connsiteY8" fmla="*/ 1849778 h 3305858"/>
                <a:gd name="connsiteX9" fmla="*/ 192306 w 1718211"/>
                <a:gd name="connsiteY9" fmla="*/ 1181123 h 3305858"/>
                <a:gd name="connsiteX10" fmla="*/ 186591 w 1718211"/>
                <a:gd name="connsiteY10" fmla="*/ 1127783 h 3305858"/>
                <a:gd name="connsiteX11" fmla="*/ 178971 w 1718211"/>
                <a:gd name="connsiteY11" fmla="*/ 1080158 h 3305858"/>
                <a:gd name="connsiteX12" fmla="*/ 152301 w 1718211"/>
                <a:gd name="connsiteY12" fmla="*/ 1040153 h 3305858"/>
                <a:gd name="connsiteX13" fmla="*/ 114201 w 1718211"/>
                <a:gd name="connsiteY13" fmla="*/ 996338 h 3305858"/>
                <a:gd name="connsiteX14" fmla="*/ 87531 w 1718211"/>
                <a:gd name="connsiteY14" fmla="*/ 967763 h 3305858"/>
                <a:gd name="connsiteX15" fmla="*/ 47526 w 1718211"/>
                <a:gd name="connsiteY15" fmla="*/ 920138 h 3305858"/>
                <a:gd name="connsiteX16" fmla="*/ 3711 w 1718211"/>
                <a:gd name="connsiteY16" fmla="*/ 832508 h 3305858"/>
                <a:gd name="connsiteX17" fmla="*/ 3711 w 1718211"/>
                <a:gd name="connsiteY17" fmla="*/ 769643 h 3305858"/>
                <a:gd name="connsiteX18" fmla="*/ 15141 w 1718211"/>
                <a:gd name="connsiteY18" fmla="*/ 714398 h 3305858"/>
                <a:gd name="connsiteX19" fmla="*/ 53241 w 1718211"/>
                <a:gd name="connsiteY19" fmla="*/ 645818 h 3305858"/>
                <a:gd name="connsiteX20" fmla="*/ 66576 w 1718211"/>
                <a:gd name="connsiteY20" fmla="*/ 567713 h 3305858"/>
                <a:gd name="connsiteX21" fmla="*/ 76101 w 1718211"/>
                <a:gd name="connsiteY21" fmla="*/ 531518 h 3305858"/>
                <a:gd name="connsiteX22" fmla="*/ 110391 w 1718211"/>
                <a:gd name="connsiteY22" fmla="*/ 478178 h 3305858"/>
                <a:gd name="connsiteX23" fmla="*/ 165636 w 1718211"/>
                <a:gd name="connsiteY23" fmla="*/ 421028 h 3305858"/>
                <a:gd name="connsiteX24" fmla="*/ 175161 w 1718211"/>
                <a:gd name="connsiteY24" fmla="*/ 348638 h 3305858"/>
                <a:gd name="connsiteX25" fmla="*/ 213261 w 1718211"/>
                <a:gd name="connsiteY25" fmla="*/ 333398 h 3305858"/>
                <a:gd name="connsiteX26" fmla="*/ 297081 w 1718211"/>
                <a:gd name="connsiteY26" fmla="*/ 302918 h 3305858"/>
                <a:gd name="connsiteX27" fmla="*/ 335181 w 1718211"/>
                <a:gd name="connsiteY27" fmla="*/ 287678 h 3305858"/>
                <a:gd name="connsiteX28" fmla="*/ 358041 w 1718211"/>
                <a:gd name="connsiteY28" fmla="*/ 280058 h 3305858"/>
                <a:gd name="connsiteX29" fmla="*/ 380901 w 1718211"/>
                <a:gd name="connsiteY29" fmla="*/ 272438 h 3305858"/>
                <a:gd name="connsiteX30" fmla="*/ 413286 w 1718211"/>
                <a:gd name="connsiteY30" fmla="*/ 264818 h 3305858"/>
                <a:gd name="connsiteX31" fmla="*/ 457101 w 1718211"/>
                <a:gd name="connsiteY31" fmla="*/ 251483 h 3305858"/>
                <a:gd name="connsiteX32" fmla="*/ 544731 w 1718211"/>
                <a:gd name="connsiteY32" fmla="*/ 257198 h 3305858"/>
                <a:gd name="connsiteX33" fmla="*/ 563781 w 1718211"/>
                <a:gd name="connsiteY33" fmla="*/ 302918 h 3305858"/>
                <a:gd name="connsiteX34" fmla="*/ 554256 w 1718211"/>
                <a:gd name="connsiteY34" fmla="*/ 358163 h 3305858"/>
                <a:gd name="connsiteX35" fmla="*/ 548541 w 1718211"/>
                <a:gd name="connsiteY35" fmla="*/ 396263 h 3305858"/>
                <a:gd name="connsiteX36" fmla="*/ 577116 w 1718211"/>
                <a:gd name="connsiteY36" fmla="*/ 457223 h 3305858"/>
                <a:gd name="connsiteX37" fmla="*/ 700941 w 1718211"/>
                <a:gd name="connsiteY37" fmla="*/ 424838 h 3305858"/>
                <a:gd name="connsiteX38" fmla="*/ 756186 w 1718211"/>
                <a:gd name="connsiteY38" fmla="*/ 409598 h 3305858"/>
                <a:gd name="connsiteX39" fmla="*/ 803811 w 1718211"/>
                <a:gd name="connsiteY39" fmla="*/ 381023 h 3305858"/>
                <a:gd name="connsiteX40" fmla="*/ 777141 w 1718211"/>
                <a:gd name="connsiteY40" fmla="*/ 396263 h 3305858"/>
                <a:gd name="connsiteX41" fmla="*/ 830481 w 1718211"/>
                <a:gd name="connsiteY41" fmla="*/ 363878 h 3305858"/>
                <a:gd name="connsiteX42" fmla="*/ 853341 w 1718211"/>
                <a:gd name="connsiteY42" fmla="*/ 335303 h 3305858"/>
                <a:gd name="connsiteX43" fmla="*/ 847626 w 1718211"/>
                <a:gd name="connsiteY43" fmla="*/ 278153 h 3305858"/>
                <a:gd name="connsiteX44" fmla="*/ 834291 w 1718211"/>
                <a:gd name="connsiteY44" fmla="*/ 247673 h 3305858"/>
                <a:gd name="connsiteX45" fmla="*/ 838101 w 1718211"/>
                <a:gd name="connsiteY45" fmla="*/ 234338 h 3305858"/>
                <a:gd name="connsiteX46" fmla="*/ 853341 w 1718211"/>
                <a:gd name="connsiteY46" fmla="*/ 211478 h 3305858"/>
                <a:gd name="connsiteX47" fmla="*/ 876201 w 1718211"/>
                <a:gd name="connsiteY47" fmla="*/ 203858 h 3305858"/>
                <a:gd name="connsiteX48" fmla="*/ 929541 w 1718211"/>
                <a:gd name="connsiteY48" fmla="*/ 165758 h 3305858"/>
                <a:gd name="connsiteX49" fmla="*/ 952401 w 1718211"/>
                <a:gd name="connsiteY49" fmla="*/ 158138 h 3305858"/>
                <a:gd name="connsiteX50" fmla="*/ 977166 w 1718211"/>
                <a:gd name="connsiteY50" fmla="*/ 125753 h 3305858"/>
                <a:gd name="connsiteX51" fmla="*/ 1013361 w 1718211"/>
                <a:gd name="connsiteY51" fmla="*/ 104798 h 3305858"/>
                <a:gd name="connsiteX52" fmla="*/ 1036221 w 1718211"/>
                <a:gd name="connsiteY52" fmla="*/ 89558 h 3305858"/>
                <a:gd name="connsiteX53" fmla="*/ 1059081 w 1718211"/>
                <a:gd name="connsiteY53" fmla="*/ 81938 h 3305858"/>
                <a:gd name="connsiteX54" fmla="*/ 1081941 w 1718211"/>
                <a:gd name="connsiteY54" fmla="*/ 66698 h 3305858"/>
                <a:gd name="connsiteX55" fmla="*/ 1112421 w 1718211"/>
                <a:gd name="connsiteY55" fmla="*/ 41933 h 3305858"/>
                <a:gd name="connsiteX56" fmla="*/ 1156236 w 1718211"/>
                <a:gd name="connsiteY56" fmla="*/ 22883 h 3305858"/>
                <a:gd name="connsiteX57" fmla="*/ 1196241 w 1718211"/>
                <a:gd name="connsiteY57" fmla="*/ 15263 h 3305858"/>
                <a:gd name="connsiteX58" fmla="*/ 1243866 w 1718211"/>
                <a:gd name="connsiteY58" fmla="*/ 5738 h 3305858"/>
                <a:gd name="connsiteX59" fmla="*/ 1299111 w 1718211"/>
                <a:gd name="connsiteY59" fmla="*/ 23 h 3305858"/>
                <a:gd name="connsiteX60" fmla="*/ 1369596 w 1718211"/>
                <a:gd name="connsiteY60" fmla="*/ 3833 h 3305858"/>
                <a:gd name="connsiteX61" fmla="*/ 1411506 w 1718211"/>
                <a:gd name="connsiteY61" fmla="*/ 5738 h 3305858"/>
                <a:gd name="connsiteX62" fmla="*/ 1449606 w 1718211"/>
                <a:gd name="connsiteY62" fmla="*/ 15263 h 3305858"/>
                <a:gd name="connsiteX63" fmla="*/ 1495326 w 1718211"/>
                <a:gd name="connsiteY63" fmla="*/ 40028 h 3305858"/>
                <a:gd name="connsiteX64" fmla="*/ 1541046 w 1718211"/>
                <a:gd name="connsiteY64" fmla="*/ 72413 h 3305858"/>
                <a:gd name="connsiteX65" fmla="*/ 1567716 w 1718211"/>
                <a:gd name="connsiteY65" fmla="*/ 95273 h 3305858"/>
                <a:gd name="connsiteX66" fmla="*/ 1609626 w 1718211"/>
                <a:gd name="connsiteY66" fmla="*/ 129563 h 3305858"/>
                <a:gd name="connsiteX67" fmla="*/ 1643916 w 1718211"/>
                <a:gd name="connsiteY67" fmla="*/ 161948 h 3305858"/>
                <a:gd name="connsiteX68" fmla="*/ 1655346 w 1718211"/>
                <a:gd name="connsiteY68" fmla="*/ 213383 h 3305858"/>
                <a:gd name="connsiteX69" fmla="*/ 1645821 w 1718211"/>
                <a:gd name="connsiteY69" fmla="*/ 270533 h 3305858"/>
                <a:gd name="connsiteX70" fmla="*/ 1659156 w 1718211"/>
                <a:gd name="connsiteY70" fmla="*/ 304823 h 3305858"/>
                <a:gd name="connsiteX71" fmla="*/ 1685826 w 1718211"/>
                <a:gd name="connsiteY71" fmla="*/ 331493 h 3305858"/>
                <a:gd name="connsiteX72" fmla="*/ 1695351 w 1718211"/>
                <a:gd name="connsiteY72" fmla="*/ 363878 h 3305858"/>
                <a:gd name="connsiteX73" fmla="*/ 1714401 w 1718211"/>
                <a:gd name="connsiteY73" fmla="*/ 394358 h 3305858"/>
                <a:gd name="connsiteX74" fmla="*/ 1718211 w 1718211"/>
                <a:gd name="connsiteY74" fmla="*/ 430553 h 3305858"/>
                <a:gd name="connsiteX75" fmla="*/ 1708686 w 1718211"/>
                <a:gd name="connsiteY75" fmla="*/ 480083 h 3305858"/>
                <a:gd name="connsiteX76" fmla="*/ 1691541 w 1718211"/>
                <a:gd name="connsiteY76" fmla="*/ 531518 h 3305858"/>
                <a:gd name="connsiteX77" fmla="*/ 1680111 w 1718211"/>
                <a:gd name="connsiteY77" fmla="*/ 584858 h 3305858"/>
                <a:gd name="connsiteX78" fmla="*/ 1668681 w 1718211"/>
                <a:gd name="connsiteY78" fmla="*/ 630578 h 3305858"/>
                <a:gd name="connsiteX79" fmla="*/ 1661061 w 1718211"/>
                <a:gd name="connsiteY79" fmla="*/ 653438 h 3305858"/>
                <a:gd name="connsiteX80" fmla="*/ 1655346 w 1718211"/>
                <a:gd name="connsiteY80" fmla="*/ 683918 h 3305858"/>
                <a:gd name="connsiteX81" fmla="*/ 1628676 w 1718211"/>
                <a:gd name="connsiteY81" fmla="*/ 742973 h 3305858"/>
                <a:gd name="connsiteX82" fmla="*/ 1560096 w 1718211"/>
                <a:gd name="connsiteY82" fmla="*/ 765833 h 3305858"/>
                <a:gd name="connsiteX83" fmla="*/ 1470561 w 1718211"/>
                <a:gd name="connsiteY83" fmla="*/ 760118 h 3305858"/>
                <a:gd name="connsiteX84" fmla="*/ 1394361 w 1718211"/>
                <a:gd name="connsiteY84" fmla="*/ 744878 h 3305858"/>
                <a:gd name="connsiteX85" fmla="*/ 1327686 w 1718211"/>
                <a:gd name="connsiteY85" fmla="*/ 733448 h 3305858"/>
                <a:gd name="connsiteX86" fmla="*/ 1240056 w 1718211"/>
                <a:gd name="connsiteY86" fmla="*/ 741068 h 3305858"/>
                <a:gd name="connsiteX87" fmla="*/ 1213386 w 1718211"/>
                <a:gd name="connsiteY87" fmla="*/ 760118 h 3305858"/>
                <a:gd name="connsiteX88" fmla="*/ 1194336 w 1718211"/>
                <a:gd name="connsiteY88" fmla="*/ 782978 h 3305858"/>
                <a:gd name="connsiteX89" fmla="*/ 1160046 w 1718211"/>
                <a:gd name="connsiteY89" fmla="*/ 809648 h 3305858"/>
                <a:gd name="connsiteX90" fmla="*/ 1125756 w 1718211"/>
                <a:gd name="connsiteY90" fmla="*/ 842033 h 3305858"/>
                <a:gd name="connsiteX91" fmla="*/ 1104801 w 1718211"/>
                <a:gd name="connsiteY91" fmla="*/ 859178 h 3305858"/>
                <a:gd name="connsiteX92" fmla="*/ 1076226 w 1718211"/>
                <a:gd name="connsiteY92" fmla="*/ 885848 h 3305858"/>
                <a:gd name="connsiteX93" fmla="*/ 1051461 w 1718211"/>
                <a:gd name="connsiteY93" fmla="*/ 920138 h 3305858"/>
                <a:gd name="connsiteX94" fmla="*/ 1026696 w 1718211"/>
                <a:gd name="connsiteY94" fmla="*/ 954428 h 3305858"/>
                <a:gd name="connsiteX95" fmla="*/ 1007646 w 1718211"/>
                <a:gd name="connsiteY95" fmla="*/ 996338 h 3305858"/>
                <a:gd name="connsiteX96" fmla="*/ 986691 w 1718211"/>
                <a:gd name="connsiteY96" fmla="*/ 1024913 h 3305858"/>
                <a:gd name="connsiteX97" fmla="*/ 967641 w 1718211"/>
                <a:gd name="connsiteY97" fmla="*/ 1064918 h 3305858"/>
                <a:gd name="connsiteX98" fmla="*/ 942876 w 1718211"/>
                <a:gd name="connsiteY98" fmla="*/ 1112543 h 3305858"/>
                <a:gd name="connsiteX99" fmla="*/ 929541 w 1718211"/>
                <a:gd name="connsiteY99" fmla="*/ 1144928 h 3305858"/>
                <a:gd name="connsiteX100" fmla="*/ 921921 w 1718211"/>
                <a:gd name="connsiteY100" fmla="*/ 1209698 h 3305858"/>
                <a:gd name="connsiteX101" fmla="*/ 967641 w 1718211"/>
                <a:gd name="connsiteY101" fmla="*/ 1238273 h 3305858"/>
                <a:gd name="connsiteX102" fmla="*/ 1009551 w 1718211"/>
                <a:gd name="connsiteY102" fmla="*/ 1283993 h 3305858"/>
                <a:gd name="connsiteX103" fmla="*/ 977166 w 1718211"/>
                <a:gd name="connsiteY103" fmla="*/ 1365908 h 3305858"/>
                <a:gd name="connsiteX104" fmla="*/ 944781 w 1718211"/>
                <a:gd name="connsiteY104" fmla="*/ 1424963 h 3305858"/>
                <a:gd name="connsiteX105" fmla="*/ 910491 w 1718211"/>
                <a:gd name="connsiteY105" fmla="*/ 1468778 h 3305858"/>
                <a:gd name="connsiteX106" fmla="*/ 843816 w 1718211"/>
                <a:gd name="connsiteY106" fmla="*/ 1541168 h 3305858"/>
                <a:gd name="connsiteX107" fmla="*/ 826671 w 1718211"/>
                <a:gd name="connsiteY107" fmla="*/ 1668803 h 3305858"/>
                <a:gd name="connsiteX108" fmla="*/ 803811 w 1718211"/>
                <a:gd name="connsiteY108" fmla="*/ 1832633 h 3305858"/>
                <a:gd name="connsiteX109" fmla="*/ 798096 w 1718211"/>
                <a:gd name="connsiteY109" fmla="*/ 1906928 h 3305858"/>
                <a:gd name="connsiteX110" fmla="*/ 788571 w 1718211"/>
                <a:gd name="connsiteY110" fmla="*/ 2120288 h 3305858"/>
                <a:gd name="connsiteX111" fmla="*/ 815241 w 1718211"/>
                <a:gd name="connsiteY111" fmla="*/ 2547008 h 3305858"/>
                <a:gd name="connsiteX112" fmla="*/ 828576 w 1718211"/>
                <a:gd name="connsiteY112" fmla="*/ 3061358 h 3305858"/>
                <a:gd name="connsiteX113" fmla="*/ 822861 w 1718211"/>
                <a:gd name="connsiteY113" fmla="*/ 3282338 h 3305858"/>
                <a:gd name="connsiteX114" fmla="*/ 739041 w 1718211"/>
                <a:gd name="connsiteY114" fmla="*/ 3299483 h 3305858"/>
                <a:gd name="connsiteX115" fmla="*/ 438051 w 1718211"/>
                <a:gd name="connsiteY115" fmla="*/ 3291863 h 3305858"/>
                <a:gd name="connsiteX116" fmla="*/ 308511 w 1718211"/>
                <a:gd name="connsiteY116" fmla="*/ 3286148 h 3305858"/>
                <a:gd name="connsiteX0" fmla="*/ 308511 w 1718211"/>
                <a:gd name="connsiteY0" fmla="*/ 3286148 h 3305858"/>
                <a:gd name="connsiteX1" fmla="*/ 291366 w 1718211"/>
                <a:gd name="connsiteY1" fmla="*/ 3181373 h 3305858"/>
                <a:gd name="connsiteX2" fmla="*/ 289461 w 1718211"/>
                <a:gd name="connsiteY2" fmla="*/ 3061358 h 3305858"/>
                <a:gd name="connsiteX3" fmla="*/ 253266 w 1718211"/>
                <a:gd name="connsiteY3" fmla="*/ 2767988 h 3305858"/>
                <a:gd name="connsiteX4" fmla="*/ 234216 w 1718211"/>
                <a:gd name="connsiteY4" fmla="*/ 2566058 h 3305858"/>
                <a:gd name="connsiteX5" fmla="*/ 224691 w 1718211"/>
                <a:gd name="connsiteY5" fmla="*/ 2453663 h 3305858"/>
                <a:gd name="connsiteX6" fmla="*/ 207546 w 1718211"/>
                <a:gd name="connsiteY6" fmla="*/ 2249828 h 3305858"/>
                <a:gd name="connsiteX7" fmla="*/ 188496 w 1718211"/>
                <a:gd name="connsiteY7" fmla="*/ 2063138 h 3305858"/>
                <a:gd name="connsiteX8" fmla="*/ 178971 w 1718211"/>
                <a:gd name="connsiteY8" fmla="*/ 1849778 h 3305858"/>
                <a:gd name="connsiteX9" fmla="*/ 192306 w 1718211"/>
                <a:gd name="connsiteY9" fmla="*/ 1181123 h 3305858"/>
                <a:gd name="connsiteX10" fmla="*/ 186591 w 1718211"/>
                <a:gd name="connsiteY10" fmla="*/ 1127783 h 3305858"/>
                <a:gd name="connsiteX11" fmla="*/ 178971 w 1718211"/>
                <a:gd name="connsiteY11" fmla="*/ 1080158 h 3305858"/>
                <a:gd name="connsiteX12" fmla="*/ 152301 w 1718211"/>
                <a:gd name="connsiteY12" fmla="*/ 1040153 h 3305858"/>
                <a:gd name="connsiteX13" fmla="*/ 114201 w 1718211"/>
                <a:gd name="connsiteY13" fmla="*/ 996338 h 3305858"/>
                <a:gd name="connsiteX14" fmla="*/ 87531 w 1718211"/>
                <a:gd name="connsiteY14" fmla="*/ 967763 h 3305858"/>
                <a:gd name="connsiteX15" fmla="*/ 47526 w 1718211"/>
                <a:gd name="connsiteY15" fmla="*/ 920138 h 3305858"/>
                <a:gd name="connsiteX16" fmla="*/ 3711 w 1718211"/>
                <a:gd name="connsiteY16" fmla="*/ 832508 h 3305858"/>
                <a:gd name="connsiteX17" fmla="*/ 3711 w 1718211"/>
                <a:gd name="connsiteY17" fmla="*/ 769643 h 3305858"/>
                <a:gd name="connsiteX18" fmla="*/ 15141 w 1718211"/>
                <a:gd name="connsiteY18" fmla="*/ 714398 h 3305858"/>
                <a:gd name="connsiteX19" fmla="*/ 53241 w 1718211"/>
                <a:gd name="connsiteY19" fmla="*/ 645818 h 3305858"/>
                <a:gd name="connsiteX20" fmla="*/ 66576 w 1718211"/>
                <a:gd name="connsiteY20" fmla="*/ 567713 h 3305858"/>
                <a:gd name="connsiteX21" fmla="*/ 76101 w 1718211"/>
                <a:gd name="connsiteY21" fmla="*/ 531518 h 3305858"/>
                <a:gd name="connsiteX22" fmla="*/ 110391 w 1718211"/>
                <a:gd name="connsiteY22" fmla="*/ 478178 h 3305858"/>
                <a:gd name="connsiteX23" fmla="*/ 165636 w 1718211"/>
                <a:gd name="connsiteY23" fmla="*/ 421028 h 3305858"/>
                <a:gd name="connsiteX24" fmla="*/ 175161 w 1718211"/>
                <a:gd name="connsiteY24" fmla="*/ 348638 h 3305858"/>
                <a:gd name="connsiteX25" fmla="*/ 213261 w 1718211"/>
                <a:gd name="connsiteY25" fmla="*/ 333398 h 3305858"/>
                <a:gd name="connsiteX26" fmla="*/ 297081 w 1718211"/>
                <a:gd name="connsiteY26" fmla="*/ 302918 h 3305858"/>
                <a:gd name="connsiteX27" fmla="*/ 335181 w 1718211"/>
                <a:gd name="connsiteY27" fmla="*/ 287678 h 3305858"/>
                <a:gd name="connsiteX28" fmla="*/ 380901 w 1718211"/>
                <a:gd name="connsiteY28" fmla="*/ 272438 h 3305858"/>
                <a:gd name="connsiteX29" fmla="*/ 413286 w 1718211"/>
                <a:gd name="connsiteY29" fmla="*/ 264818 h 3305858"/>
                <a:gd name="connsiteX30" fmla="*/ 457101 w 1718211"/>
                <a:gd name="connsiteY30" fmla="*/ 251483 h 3305858"/>
                <a:gd name="connsiteX31" fmla="*/ 544731 w 1718211"/>
                <a:gd name="connsiteY31" fmla="*/ 257198 h 3305858"/>
                <a:gd name="connsiteX32" fmla="*/ 563781 w 1718211"/>
                <a:gd name="connsiteY32" fmla="*/ 302918 h 3305858"/>
                <a:gd name="connsiteX33" fmla="*/ 554256 w 1718211"/>
                <a:gd name="connsiteY33" fmla="*/ 358163 h 3305858"/>
                <a:gd name="connsiteX34" fmla="*/ 548541 w 1718211"/>
                <a:gd name="connsiteY34" fmla="*/ 396263 h 3305858"/>
                <a:gd name="connsiteX35" fmla="*/ 577116 w 1718211"/>
                <a:gd name="connsiteY35" fmla="*/ 457223 h 3305858"/>
                <a:gd name="connsiteX36" fmla="*/ 700941 w 1718211"/>
                <a:gd name="connsiteY36" fmla="*/ 424838 h 3305858"/>
                <a:gd name="connsiteX37" fmla="*/ 756186 w 1718211"/>
                <a:gd name="connsiteY37" fmla="*/ 409598 h 3305858"/>
                <a:gd name="connsiteX38" fmla="*/ 803811 w 1718211"/>
                <a:gd name="connsiteY38" fmla="*/ 381023 h 3305858"/>
                <a:gd name="connsiteX39" fmla="*/ 777141 w 1718211"/>
                <a:gd name="connsiteY39" fmla="*/ 396263 h 3305858"/>
                <a:gd name="connsiteX40" fmla="*/ 830481 w 1718211"/>
                <a:gd name="connsiteY40" fmla="*/ 363878 h 3305858"/>
                <a:gd name="connsiteX41" fmla="*/ 853341 w 1718211"/>
                <a:gd name="connsiteY41" fmla="*/ 335303 h 3305858"/>
                <a:gd name="connsiteX42" fmla="*/ 847626 w 1718211"/>
                <a:gd name="connsiteY42" fmla="*/ 278153 h 3305858"/>
                <a:gd name="connsiteX43" fmla="*/ 834291 w 1718211"/>
                <a:gd name="connsiteY43" fmla="*/ 247673 h 3305858"/>
                <a:gd name="connsiteX44" fmla="*/ 838101 w 1718211"/>
                <a:gd name="connsiteY44" fmla="*/ 234338 h 3305858"/>
                <a:gd name="connsiteX45" fmla="*/ 853341 w 1718211"/>
                <a:gd name="connsiteY45" fmla="*/ 211478 h 3305858"/>
                <a:gd name="connsiteX46" fmla="*/ 876201 w 1718211"/>
                <a:gd name="connsiteY46" fmla="*/ 203858 h 3305858"/>
                <a:gd name="connsiteX47" fmla="*/ 929541 w 1718211"/>
                <a:gd name="connsiteY47" fmla="*/ 165758 h 3305858"/>
                <a:gd name="connsiteX48" fmla="*/ 952401 w 1718211"/>
                <a:gd name="connsiteY48" fmla="*/ 158138 h 3305858"/>
                <a:gd name="connsiteX49" fmla="*/ 977166 w 1718211"/>
                <a:gd name="connsiteY49" fmla="*/ 125753 h 3305858"/>
                <a:gd name="connsiteX50" fmla="*/ 1013361 w 1718211"/>
                <a:gd name="connsiteY50" fmla="*/ 104798 h 3305858"/>
                <a:gd name="connsiteX51" fmla="*/ 1036221 w 1718211"/>
                <a:gd name="connsiteY51" fmla="*/ 89558 h 3305858"/>
                <a:gd name="connsiteX52" fmla="*/ 1059081 w 1718211"/>
                <a:gd name="connsiteY52" fmla="*/ 81938 h 3305858"/>
                <a:gd name="connsiteX53" fmla="*/ 1081941 w 1718211"/>
                <a:gd name="connsiteY53" fmla="*/ 66698 h 3305858"/>
                <a:gd name="connsiteX54" fmla="*/ 1112421 w 1718211"/>
                <a:gd name="connsiteY54" fmla="*/ 41933 h 3305858"/>
                <a:gd name="connsiteX55" fmla="*/ 1156236 w 1718211"/>
                <a:gd name="connsiteY55" fmla="*/ 22883 h 3305858"/>
                <a:gd name="connsiteX56" fmla="*/ 1196241 w 1718211"/>
                <a:gd name="connsiteY56" fmla="*/ 15263 h 3305858"/>
                <a:gd name="connsiteX57" fmla="*/ 1243866 w 1718211"/>
                <a:gd name="connsiteY57" fmla="*/ 5738 h 3305858"/>
                <a:gd name="connsiteX58" fmla="*/ 1299111 w 1718211"/>
                <a:gd name="connsiteY58" fmla="*/ 23 h 3305858"/>
                <a:gd name="connsiteX59" fmla="*/ 1369596 w 1718211"/>
                <a:gd name="connsiteY59" fmla="*/ 3833 h 3305858"/>
                <a:gd name="connsiteX60" fmla="*/ 1411506 w 1718211"/>
                <a:gd name="connsiteY60" fmla="*/ 5738 h 3305858"/>
                <a:gd name="connsiteX61" fmla="*/ 1449606 w 1718211"/>
                <a:gd name="connsiteY61" fmla="*/ 15263 h 3305858"/>
                <a:gd name="connsiteX62" fmla="*/ 1495326 w 1718211"/>
                <a:gd name="connsiteY62" fmla="*/ 40028 h 3305858"/>
                <a:gd name="connsiteX63" fmla="*/ 1541046 w 1718211"/>
                <a:gd name="connsiteY63" fmla="*/ 72413 h 3305858"/>
                <a:gd name="connsiteX64" fmla="*/ 1567716 w 1718211"/>
                <a:gd name="connsiteY64" fmla="*/ 95273 h 3305858"/>
                <a:gd name="connsiteX65" fmla="*/ 1609626 w 1718211"/>
                <a:gd name="connsiteY65" fmla="*/ 129563 h 3305858"/>
                <a:gd name="connsiteX66" fmla="*/ 1643916 w 1718211"/>
                <a:gd name="connsiteY66" fmla="*/ 161948 h 3305858"/>
                <a:gd name="connsiteX67" fmla="*/ 1655346 w 1718211"/>
                <a:gd name="connsiteY67" fmla="*/ 213383 h 3305858"/>
                <a:gd name="connsiteX68" fmla="*/ 1645821 w 1718211"/>
                <a:gd name="connsiteY68" fmla="*/ 270533 h 3305858"/>
                <a:gd name="connsiteX69" fmla="*/ 1659156 w 1718211"/>
                <a:gd name="connsiteY69" fmla="*/ 304823 h 3305858"/>
                <a:gd name="connsiteX70" fmla="*/ 1685826 w 1718211"/>
                <a:gd name="connsiteY70" fmla="*/ 331493 h 3305858"/>
                <a:gd name="connsiteX71" fmla="*/ 1695351 w 1718211"/>
                <a:gd name="connsiteY71" fmla="*/ 363878 h 3305858"/>
                <a:gd name="connsiteX72" fmla="*/ 1714401 w 1718211"/>
                <a:gd name="connsiteY72" fmla="*/ 394358 h 3305858"/>
                <a:gd name="connsiteX73" fmla="*/ 1718211 w 1718211"/>
                <a:gd name="connsiteY73" fmla="*/ 430553 h 3305858"/>
                <a:gd name="connsiteX74" fmla="*/ 1708686 w 1718211"/>
                <a:gd name="connsiteY74" fmla="*/ 480083 h 3305858"/>
                <a:gd name="connsiteX75" fmla="*/ 1691541 w 1718211"/>
                <a:gd name="connsiteY75" fmla="*/ 531518 h 3305858"/>
                <a:gd name="connsiteX76" fmla="*/ 1680111 w 1718211"/>
                <a:gd name="connsiteY76" fmla="*/ 584858 h 3305858"/>
                <a:gd name="connsiteX77" fmla="*/ 1668681 w 1718211"/>
                <a:gd name="connsiteY77" fmla="*/ 630578 h 3305858"/>
                <a:gd name="connsiteX78" fmla="*/ 1661061 w 1718211"/>
                <a:gd name="connsiteY78" fmla="*/ 653438 h 3305858"/>
                <a:gd name="connsiteX79" fmla="*/ 1655346 w 1718211"/>
                <a:gd name="connsiteY79" fmla="*/ 683918 h 3305858"/>
                <a:gd name="connsiteX80" fmla="*/ 1628676 w 1718211"/>
                <a:gd name="connsiteY80" fmla="*/ 742973 h 3305858"/>
                <a:gd name="connsiteX81" fmla="*/ 1560096 w 1718211"/>
                <a:gd name="connsiteY81" fmla="*/ 765833 h 3305858"/>
                <a:gd name="connsiteX82" fmla="*/ 1470561 w 1718211"/>
                <a:gd name="connsiteY82" fmla="*/ 760118 h 3305858"/>
                <a:gd name="connsiteX83" fmla="*/ 1394361 w 1718211"/>
                <a:gd name="connsiteY83" fmla="*/ 744878 h 3305858"/>
                <a:gd name="connsiteX84" fmla="*/ 1327686 w 1718211"/>
                <a:gd name="connsiteY84" fmla="*/ 733448 h 3305858"/>
                <a:gd name="connsiteX85" fmla="*/ 1240056 w 1718211"/>
                <a:gd name="connsiteY85" fmla="*/ 741068 h 3305858"/>
                <a:gd name="connsiteX86" fmla="*/ 1213386 w 1718211"/>
                <a:gd name="connsiteY86" fmla="*/ 760118 h 3305858"/>
                <a:gd name="connsiteX87" fmla="*/ 1194336 w 1718211"/>
                <a:gd name="connsiteY87" fmla="*/ 782978 h 3305858"/>
                <a:gd name="connsiteX88" fmla="*/ 1160046 w 1718211"/>
                <a:gd name="connsiteY88" fmla="*/ 809648 h 3305858"/>
                <a:gd name="connsiteX89" fmla="*/ 1125756 w 1718211"/>
                <a:gd name="connsiteY89" fmla="*/ 842033 h 3305858"/>
                <a:gd name="connsiteX90" fmla="*/ 1104801 w 1718211"/>
                <a:gd name="connsiteY90" fmla="*/ 859178 h 3305858"/>
                <a:gd name="connsiteX91" fmla="*/ 1076226 w 1718211"/>
                <a:gd name="connsiteY91" fmla="*/ 885848 h 3305858"/>
                <a:gd name="connsiteX92" fmla="*/ 1051461 w 1718211"/>
                <a:gd name="connsiteY92" fmla="*/ 920138 h 3305858"/>
                <a:gd name="connsiteX93" fmla="*/ 1026696 w 1718211"/>
                <a:gd name="connsiteY93" fmla="*/ 954428 h 3305858"/>
                <a:gd name="connsiteX94" fmla="*/ 1007646 w 1718211"/>
                <a:gd name="connsiteY94" fmla="*/ 996338 h 3305858"/>
                <a:gd name="connsiteX95" fmla="*/ 986691 w 1718211"/>
                <a:gd name="connsiteY95" fmla="*/ 1024913 h 3305858"/>
                <a:gd name="connsiteX96" fmla="*/ 967641 w 1718211"/>
                <a:gd name="connsiteY96" fmla="*/ 1064918 h 3305858"/>
                <a:gd name="connsiteX97" fmla="*/ 942876 w 1718211"/>
                <a:gd name="connsiteY97" fmla="*/ 1112543 h 3305858"/>
                <a:gd name="connsiteX98" fmla="*/ 929541 w 1718211"/>
                <a:gd name="connsiteY98" fmla="*/ 1144928 h 3305858"/>
                <a:gd name="connsiteX99" fmla="*/ 921921 w 1718211"/>
                <a:gd name="connsiteY99" fmla="*/ 1209698 h 3305858"/>
                <a:gd name="connsiteX100" fmla="*/ 967641 w 1718211"/>
                <a:gd name="connsiteY100" fmla="*/ 1238273 h 3305858"/>
                <a:gd name="connsiteX101" fmla="*/ 1009551 w 1718211"/>
                <a:gd name="connsiteY101" fmla="*/ 1283993 h 3305858"/>
                <a:gd name="connsiteX102" fmla="*/ 977166 w 1718211"/>
                <a:gd name="connsiteY102" fmla="*/ 1365908 h 3305858"/>
                <a:gd name="connsiteX103" fmla="*/ 944781 w 1718211"/>
                <a:gd name="connsiteY103" fmla="*/ 1424963 h 3305858"/>
                <a:gd name="connsiteX104" fmla="*/ 910491 w 1718211"/>
                <a:gd name="connsiteY104" fmla="*/ 1468778 h 3305858"/>
                <a:gd name="connsiteX105" fmla="*/ 843816 w 1718211"/>
                <a:gd name="connsiteY105" fmla="*/ 1541168 h 3305858"/>
                <a:gd name="connsiteX106" fmla="*/ 826671 w 1718211"/>
                <a:gd name="connsiteY106" fmla="*/ 1668803 h 3305858"/>
                <a:gd name="connsiteX107" fmla="*/ 803811 w 1718211"/>
                <a:gd name="connsiteY107" fmla="*/ 1832633 h 3305858"/>
                <a:gd name="connsiteX108" fmla="*/ 798096 w 1718211"/>
                <a:gd name="connsiteY108" fmla="*/ 1906928 h 3305858"/>
                <a:gd name="connsiteX109" fmla="*/ 788571 w 1718211"/>
                <a:gd name="connsiteY109" fmla="*/ 2120288 h 3305858"/>
                <a:gd name="connsiteX110" fmla="*/ 815241 w 1718211"/>
                <a:gd name="connsiteY110" fmla="*/ 2547008 h 3305858"/>
                <a:gd name="connsiteX111" fmla="*/ 828576 w 1718211"/>
                <a:gd name="connsiteY111" fmla="*/ 3061358 h 3305858"/>
                <a:gd name="connsiteX112" fmla="*/ 822861 w 1718211"/>
                <a:gd name="connsiteY112" fmla="*/ 3282338 h 3305858"/>
                <a:gd name="connsiteX113" fmla="*/ 739041 w 1718211"/>
                <a:gd name="connsiteY113" fmla="*/ 3299483 h 3305858"/>
                <a:gd name="connsiteX114" fmla="*/ 438051 w 1718211"/>
                <a:gd name="connsiteY114" fmla="*/ 3291863 h 3305858"/>
                <a:gd name="connsiteX115" fmla="*/ 308511 w 1718211"/>
                <a:gd name="connsiteY115" fmla="*/ 3286148 h 3305858"/>
                <a:gd name="connsiteX0" fmla="*/ 308511 w 1718211"/>
                <a:gd name="connsiteY0" fmla="*/ 3286148 h 3305858"/>
                <a:gd name="connsiteX1" fmla="*/ 291366 w 1718211"/>
                <a:gd name="connsiteY1" fmla="*/ 3181373 h 3305858"/>
                <a:gd name="connsiteX2" fmla="*/ 289461 w 1718211"/>
                <a:gd name="connsiteY2" fmla="*/ 3061358 h 3305858"/>
                <a:gd name="connsiteX3" fmla="*/ 253266 w 1718211"/>
                <a:gd name="connsiteY3" fmla="*/ 2767988 h 3305858"/>
                <a:gd name="connsiteX4" fmla="*/ 234216 w 1718211"/>
                <a:gd name="connsiteY4" fmla="*/ 2566058 h 3305858"/>
                <a:gd name="connsiteX5" fmla="*/ 224691 w 1718211"/>
                <a:gd name="connsiteY5" fmla="*/ 2453663 h 3305858"/>
                <a:gd name="connsiteX6" fmla="*/ 207546 w 1718211"/>
                <a:gd name="connsiteY6" fmla="*/ 2249828 h 3305858"/>
                <a:gd name="connsiteX7" fmla="*/ 188496 w 1718211"/>
                <a:gd name="connsiteY7" fmla="*/ 2063138 h 3305858"/>
                <a:gd name="connsiteX8" fmla="*/ 178971 w 1718211"/>
                <a:gd name="connsiteY8" fmla="*/ 1849778 h 3305858"/>
                <a:gd name="connsiteX9" fmla="*/ 192306 w 1718211"/>
                <a:gd name="connsiteY9" fmla="*/ 1181123 h 3305858"/>
                <a:gd name="connsiteX10" fmla="*/ 186591 w 1718211"/>
                <a:gd name="connsiteY10" fmla="*/ 1127783 h 3305858"/>
                <a:gd name="connsiteX11" fmla="*/ 178971 w 1718211"/>
                <a:gd name="connsiteY11" fmla="*/ 1080158 h 3305858"/>
                <a:gd name="connsiteX12" fmla="*/ 152301 w 1718211"/>
                <a:gd name="connsiteY12" fmla="*/ 1040153 h 3305858"/>
                <a:gd name="connsiteX13" fmla="*/ 114201 w 1718211"/>
                <a:gd name="connsiteY13" fmla="*/ 996338 h 3305858"/>
                <a:gd name="connsiteX14" fmla="*/ 87531 w 1718211"/>
                <a:gd name="connsiteY14" fmla="*/ 967763 h 3305858"/>
                <a:gd name="connsiteX15" fmla="*/ 47526 w 1718211"/>
                <a:gd name="connsiteY15" fmla="*/ 920138 h 3305858"/>
                <a:gd name="connsiteX16" fmla="*/ 3711 w 1718211"/>
                <a:gd name="connsiteY16" fmla="*/ 832508 h 3305858"/>
                <a:gd name="connsiteX17" fmla="*/ 3711 w 1718211"/>
                <a:gd name="connsiteY17" fmla="*/ 769643 h 3305858"/>
                <a:gd name="connsiteX18" fmla="*/ 15141 w 1718211"/>
                <a:gd name="connsiteY18" fmla="*/ 714398 h 3305858"/>
                <a:gd name="connsiteX19" fmla="*/ 53241 w 1718211"/>
                <a:gd name="connsiteY19" fmla="*/ 645818 h 3305858"/>
                <a:gd name="connsiteX20" fmla="*/ 66576 w 1718211"/>
                <a:gd name="connsiteY20" fmla="*/ 567713 h 3305858"/>
                <a:gd name="connsiteX21" fmla="*/ 76101 w 1718211"/>
                <a:gd name="connsiteY21" fmla="*/ 531518 h 3305858"/>
                <a:gd name="connsiteX22" fmla="*/ 110391 w 1718211"/>
                <a:gd name="connsiteY22" fmla="*/ 478178 h 3305858"/>
                <a:gd name="connsiteX23" fmla="*/ 165636 w 1718211"/>
                <a:gd name="connsiteY23" fmla="*/ 421028 h 3305858"/>
                <a:gd name="connsiteX24" fmla="*/ 175161 w 1718211"/>
                <a:gd name="connsiteY24" fmla="*/ 348638 h 3305858"/>
                <a:gd name="connsiteX25" fmla="*/ 213261 w 1718211"/>
                <a:gd name="connsiteY25" fmla="*/ 333398 h 3305858"/>
                <a:gd name="connsiteX26" fmla="*/ 297081 w 1718211"/>
                <a:gd name="connsiteY26" fmla="*/ 302918 h 3305858"/>
                <a:gd name="connsiteX27" fmla="*/ 335181 w 1718211"/>
                <a:gd name="connsiteY27" fmla="*/ 287678 h 3305858"/>
                <a:gd name="connsiteX28" fmla="*/ 380901 w 1718211"/>
                <a:gd name="connsiteY28" fmla="*/ 272438 h 3305858"/>
                <a:gd name="connsiteX29" fmla="*/ 457101 w 1718211"/>
                <a:gd name="connsiteY29" fmla="*/ 251483 h 3305858"/>
                <a:gd name="connsiteX30" fmla="*/ 544731 w 1718211"/>
                <a:gd name="connsiteY30" fmla="*/ 257198 h 3305858"/>
                <a:gd name="connsiteX31" fmla="*/ 563781 w 1718211"/>
                <a:gd name="connsiteY31" fmla="*/ 302918 h 3305858"/>
                <a:gd name="connsiteX32" fmla="*/ 554256 w 1718211"/>
                <a:gd name="connsiteY32" fmla="*/ 358163 h 3305858"/>
                <a:gd name="connsiteX33" fmla="*/ 548541 w 1718211"/>
                <a:gd name="connsiteY33" fmla="*/ 396263 h 3305858"/>
                <a:gd name="connsiteX34" fmla="*/ 577116 w 1718211"/>
                <a:gd name="connsiteY34" fmla="*/ 457223 h 3305858"/>
                <a:gd name="connsiteX35" fmla="*/ 700941 w 1718211"/>
                <a:gd name="connsiteY35" fmla="*/ 424838 h 3305858"/>
                <a:gd name="connsiteX36" fmla="*/ 756186 w 1718211"/>
                <a:gd name="connsiteY36" fmla="*/ 409598 h 3305858"/>
                <a:gd name="connsiteX37" fmla="*/ 803811 w 1718211"/>
                <a:gd name="connsiteY37" fmla="*/ 381023 h 3305858"/>
                <a:gd name="connsiteX38" fmla="*/ 777141 w 1718211"/>
                <a:gd name="connsiteY38" fmla="*/ 396263 h 3305858"/>
                <a:gd name="connsiteX39" fmla="*/ 830481 w 1718211"/>
                <a:gd name="connsiteY39" fmla="*/ 363878 h 3305858"/>
                <a:gd name="connsiteX40" fmla="*/ 853341 w 1718211"/>
                <a:gd name="connsiteY40" fmla="*/ 335303 h 3305858"/>
                <a:gd name="connsiteX41" fmla="*/ 847626 w 1718211"/>
                <a:gd name="connsiteY41" fmla="*/ 278153 h 3305858"/>
                <a:gd name="connsiteX42" fmla="*/ 834291 w 1718211"/>
                <a:gd name="connsiteY42" fmla="*/ 247673 h 3305858"/>
                <a:gd name="connsiteX43" fmla="*/ 838101 w 1718211"/>
                <a:gd name="connsiteY43" fmla="*/ 234338 h 3305858"/>
                <a:gd name="connsiteX44" fmla="*/ 853341 w 1718211"/>
                <a:gd name="connsiteY44" fmla="*/ 211478 h 3305858"/>
                <a:gd name="connsiteX45" fmla="*/ 876201 w 1718211"/>
                <a:gd name="connsiteY45" fmla="*/ 203858 h 3305858"/>
                <a:gd name="connsiteX46" fmla="*/ 929541 w 1718211"/>
                <a:gd name="connsiteY46" fmla="*/ 165758 h 3305858"/>
                <a:gd name="connsiteX47" fmla="*/ 952401 w 1718211"/>
                <a:gd name="connsiteY47" fmla="*/ 158138 h 3305858"/>
                <a:gd name="connsiteX48" fmla="*/ 977166 w 1718211"/>
                <a:gd name="connsiteY48" fmla="*/ 125753 h 3305858"/>
                <a:gd name="connsiteX49" fmla="*/ 1013361 w 1718211"/>
                <a:gd name="connsiteY49" fmla="*/ 104798 h 3305858"/>
                <a:gd name="connsiteX50" fmla="*/ 1036221 w 1718211"/>
                <a:gd name="connsiteY50" fmla="*/ 89558 h 3305858"/>
                <a:gd name="connsiteX51" fmla="*/ 1059081 w 1718211"/>
                <a:gd name="connsiteY51" fmla="*/ 81938 h 3305858"/>
                <a:gd name="connsiteX52" fmla="*/ 1081941 w 1718211"/>
                <a:gd name="connsiteY52" fmla="*/ 66698 h 3305858"/>
                <a:gd name="connsiteX53" fmla="*/ 1112421 w 1718211"/>
                <a:gd name="connsiteY53" fmla="*/ 41933 h 3305858"/>
                <a:gd name="connsiteX54" fmla="*/ 1156236 w 1718211"/>
                <a:gd name="connsiteY54" fmla="*/ 22883 h 3305858"/>
                <a:gd name="connsiteX55" fmla="*/ 1196241 w 1718211"/>
                <a:gd name="connsiteY55" fmla="*/ 15263 h 3305858"/>
                <a:gd name="connsiteX56" fmla="*/ 1243866 w 1718211"/>
                <a:gd name="connsiteY56" fmla="*/ 5738 h 3305858"/>
                <a:gd name="connsiteX57" fmla="*/ 1299111 w 1718211"/>
                <a:gd name="connsiteY57" fmla="*/ 23 h 3305858"/>
                <a:gd name="connsiteX58" fmla="*/ 1369596 w 1718211"/>
                <a:gd name="connsiteY58" fmla="*/ 3833 h 3305858"/>
                <a:gd name="connsiteX59" fmla="*/ 1411506 w 1718211"/>
                <a:gd name="connsiteY59" fmla="*/ 5738 h 3305858"/>
                <a:gd name="connsiteX60" fmla="*/ 1449606 w 1718211"/>
                <a:gd name="connsiteY60" fmla="*/ 15263 h 3305858"/>
                <a:gd name="connsiteX61" fmla="*/ 1495326 w 1718211"/>
                <a:gd name="connsiteY61" fmla="*/ 40028 h 3305858"/>
                <a:gd name="connsiteX62" fmla="*/ 1541046 w 1718211"/>
                <a:gd name="connsiteY62" fmla="*/ 72413 h 3305858"/>
                <a:gd name="connsiteX63" fmla="*/ 1567716 w 1718211"/>
                <a:gd name="connsiteY63" fmla="*/ 95273 h 3305858"/>
                <a:gd name="connsiteX64" fmla="*/ 1609626 w 1718211"/>
                <a:gd name="connsiteY64" fmla="*/ 129563 h 3305858"/>
                <a:gd name="connsiteX65" fmla="*/ 1643916 w 1718211"/>
                <a:gd name="connsiteY65" fmla="*/ 161948 h 3305858"/>
                <a:gd name="connsiteX66" fmla="*/ 1655346 w 1718211"/>
                <a:gd name="connsiteY66" fmla="*/ 213383 h 3305858"/>
                <a:gd name="connsiteX67" fmla="*/ 1645821 w 1718211"/>
                <a:gd name="connsiteY67" fmla="*/ 270533 h 3305858"/>
                <a:gd name="connsiteX68" fmla="*/ 1659156 w 1718211"/>
                <a:gd name="connsiteY68" fmla="*/ 304823 h 3305858"/>
                <a:gd name="connsiteX69" fmla="*/ 1685826 w 1718211"/>
                <a:gd name="connsiteY69" fmla="*/ 331493 h 3305858"/>
                <a:gd name="connsiteX70" fmla="*/ 1695351 w 1718211"/>
                <a:gd name="connsiteY70" fmla="*/ 363878 h 3305858"/>
                <a:gd name="connsiteX71" fmla="*/ 1714401 w 1718211"/>
                <a:gd name="connsiteY71" fmla="*/ 394358 h 3305858"/>
                <a:gd name="connsiteX72" fmla="*/ 1718211 w 1718211"/>
                <a:gd name="connsiteY72" fmla="*/ 430553 h 3305858"/>
                <a:gd name="connsiteX73" fmla="*/ 1708686 w 1718211"/>
                <a:gd name="connsiteY73" fmla="*/ 480083 h 3305858"/>
                <a:gd name="connsiteX74" fmla="*/ 1691541 w 1718211"/>
                <a:gd name="connsiteY74" fmla="*/ 531518 h 3305858"/>
                <a:gd name="connsiteX75" fmla="*/ 1680111 w 1718211"/>
                <a:gd name="connsiteY75" fmla="*/ 584858 h 3305858"/>
                <a:gd name="connsiteX76" fmla="*/ 1668681 w 1718211"/>
                <a:gd name="connsiteY76" fmla="*/ 630578 h 3305858"/>
                <a:gd name="connsiteX77" fmla="*/ 1661061 w 1718211"/>
                <a:gd name="connsiteY77" fmla="*/ 653438 h 3305858"/>
                <a:gd name="connsiteX78" fmla="*/ 1655346 w 1718211"/>
                <a:gd name="connsiteY78" fmla="*/ 683918 h 3305858"/>
                <a:gd name="connsiteX79" fmla="*/ 1628676 w 1718211"/>
                <a:gd name="connsiteY79" fmla="*/ 742973 h 3305858"/>
                <a:gd name="connsiteX80" fmla="*/ 1560096 w 1718211"/>
                <a:gd name="connsiteY80" fmla="*/ 765833 h 3305858"/>
                <a:gd name="connsiteX81" fmla="*/ 1470561 w 1718211"/>
                <a:gd name="connsiteY81" fmla="*/ 760118 h 3305858"/>
                <a:gd name="connsiteX82" fmla="*/ 1394361 w 1718211"/>
                <a:gd name="connsiteY82" fmla="*/ 744878 h 3305858"/>
                <a:gd name="connsiteX83" fmla="*/ 1327686 w 1718211"/>
                <a:gd name="connsiteY83" fmla="*/ 733448 h 3305858"/>
                <a:gd name="connsiteX84" fmla="*/ 1240056 w 1718211"/>
                <a:gd name="connsiteY84" fmla="*/ 741068 h 3305858"/>
                <a:gd name="connsiteX85" fmla="*/ 1213386 w 1718211"/>
                <a:gd name="connsiteY85" fmla="*/ 760118 h 3305858"/>
                <a:gd name="connsiteX86" fmla="*/ 1194336 w 1718211"/>
                <a:gd name="connsiteY86" fmla="*/ 782978 h 3305858"/>
                <a:gd name="connsiteX87" fmla="*/ 1160046 w 1718211"/>
                <a:gd name="connsiteY87" fmla="*/ 809648 h 3305858"/>
                <a:gd name="connsiteX88" fmla="*/ 1125756 w 1718211"/>
                <a:gd name="connsiteY88" fmla="*/ 842033 h 3305858"/>
                <a:gd name="connsiteX89" fmla="*/ 1104801 w 1718211"/>
                <a:gd name="connsiteY89" fmla="*/ 859178 h 3305858"/>
                <a:gd name="connsiteX90" fmla="*/ 1076226 w 1718211"/>
                <a:gd name="connsiteY90" fmla="*/ 885848 h 3305858"/>
                <a:gd name="connsiteX91" fmla="*/ 1051461 w 1718211"/>
                <a:gd name="connsiteY91" fmla="*/ 920138 h 3305858"/>
                <a:gd name="connsiteX92" fmla="*/ 1026696 w 1718211"/>
                <a:gd name="connsiteY92" fmla="*/ 954428 h 3305858"/>
                <a:gd name="connsiteX93" fmla="*/ 1007646 w 1718211"/>
                <a:gd name="connsiteY93" fmla="*/ 996338 h 3305858"/>
                <a:gd name="connsiteX94" fmla="*/ 986691 w 1718211"/>
                <a:gd name="connsiteY94" fmla="*/ 1024913 h 3305858"/>
                <a:gd name="connsiteX95" fmla="*/ 967641 w 1718211"/>
                <a:gd name="connsiteY95" fmla="*/ 1064918 h 3305858"/>
                <a:gd name="connsiteX96" fmla="*/ 942876 w 1718211"/>
                <a:gd name="connsiteY96" fmla="*/ 1112543 h 3305858"/>
                <a:gd name="connsiteX97" fmla="*/ 929541 w 1718211"/>
                <a:gd name="connsiteY97" fmla="*/ 1144928 h 3305858"/>
                <a:gd name="connsiteX98" fmla="*/ 921921 w 1718211"/>
                <a:gd name="connsiteY98" fmla="*/ 1209698 h 3305858"/>
                <a:gd name="connsiteX99" fmla="*/ 967641 w 1718211"/>
                <a:gd name="connsiteY99" fmla="*/ 1238273 h 3305858"/>
                <a:gd name="connsiteX100" fmla="*/ 1009551 w 1718211"/>
                <a:gd name="connsiteY100" fmla="*/ 1283993 h 3305858"/>
                <a:gd name="connsiteX101" fmla="*/ 977166 w 1718211"/>
                <a:gd name="connsiteY101" fmla="*/ 1365908 h 3305858"/>
                <a:gd name="connsiteX102" fmla="*/ 944781 w 1718211"/>
                <a:gd name="connsiteY102" fmla="*/ 1424963 h 3305858"/>
                <a:gd name="connsiteX103" fmla="*/ 910491 w 1718211"/>
                <a:gd name="connsiteY103" fmla="*/ 1468778 h 3305858"/>
                <a:gd name="connsiteX104" fmla="*/ 843816 w 1718211"/>
                <a:gd name="connsiteY104" fmla="*/ 1541168 h 3305858"/>
                <a:gd name="connsiteX105" fmla="*/ 826671 w 1718211"/>
                <a:gd name="connsiteY105" fmla="*/ 1668803 h 3305858"/>
                <a:gd name="connsiteX106" fmla="*/ 803811 w 1718211"/>
                <a:gd name="connsiteY106" fmla="*/ 1832633 h 3305858"/>
                <a:gd name="connsiteX107" fmla="*/ 798096 w 1718211"/>
                <a:gd name="connsiteY107" fmla="*/ 1906928 h 3305858"/>
                <a:gd name="connsiteX108" fmla="*/ 788571 w 1718211"/>
                <a:gd name="connsiteY108" fmla="*/ 2120288 h 3305858"/>
                <a:gd name="connsiteX109" fmla="*/ 815241 w 1718211"/>
                <a:gd name="connsiteY109" fmla="*/ 2547008 h 3305858"/>
                <a:gd name="connsiteX110" fmla="*/ 828576 w 1718211"/>
                <a:gd name="connsiteY110" fmla="*/ 3061358 h 3305858"/>
                <a:gd name="connsiteX111" fmla="*/ 822861 w 1718211"/>
                <a:gd name="connsiteY111" fmla="*/ 3282338 h 3305858"/>
                <a:gd name="connsiteX112" fmla="*/ 739041 w 1718211"/>
                <a:gd name="connsiteY112" fmla="*/ 3299483 h 3305858"/>
                <a:gd name="connsiteX113" fmla="*/ 438051 w 1718211"/>
                <a:gd name="connsiteY113" fmla="*/ 3291863 h 3305858"/>
                <a:gd name="connsiteX114" fmla="*/ 308511 w 1718211"/>
                <a:gd name="connsiteY114" fmla="*/ 3286148 h 3305858"/>
                <a:gd name="connsiteX0" fmla="*/ 308511 w 1718211"/>
                <a:gd name="connsiteY0" fmla="*/ 3286148 h 3305858"/>
                <a:gd name="connsiteX1" fmla="*/ 291366 w 1718211"/>
                <a:gd name="connsiteY1" fmla="*/ 3181373 h 3305858"/>
                <a:gd name="connsiteX2" fmla="*/ 289461 w 1718211"/>
                <a:gd name="connsiteY2" fmla="*/ 3061358 h 3305858"/>
                <a:gd name="connsiteX3" fmla="*/ 253266 w 1718211"/>
                <a:gd name="connsiteY3" fmla="*/ 2767988 h 3305858"/>
                <a:gd name="connsiteX4" fmla="*/ 234216 w 1718211"/>
                <a:gd name="connsiteY4" fmla="*/ 2566058 h 3305858"/>
                <a:gd name="connsiteX5" fmla="*/ 224691 w 1718211"/>
                <a:gd name="connsiteY5" fmla="*/ 2453663 h 3305858"/>
                <a:gd name="connsiteX6" fmla="*/ 207546 w 1718211"/>
                <a:gd name="connsiteY6" fmla="*/ 2249828 h 3305858"/>
                <a:gd name="connsiteX7" fmla="*/ 188496 w 1718211"/>
                <a:gd name="connsiteY7" fmla="*/ 2063138 h 3305858"/>
                <a:gd name="connsiteX8" fmla="*/ 178971 w 1718211"/>
                <a:gd name="connsiteY8" fmla="*/ 1849778 h 3305858"/>
                <a:gd name="connsiteX9" fmla="*/ 192306 w 1718211"/>
                <a:gd name="connsiteY9" fmla="*/ 1181123 h 3305858"/>
                <a:gd name="connsiteX10" fmla="*/ 186591 w 1718211"/>
                <a:gd name="connsiteY10" fmla="*/ 1127783 h 3305858"/>
                <a:gd name="connsiteX11" fmla="*/ 178971 w 1718211"/>
                <a:gd name="connsiteY11" fmla="*/ 1080158 h 3305858"/>
                <a:gd name="connsiteX12" fmla="*/ 152301 w 1718211"/>
                <a:gd name="connsiteY12" fmla="*/ 1040153 h 3305858"/>
                <a:gd name="connsiteX13" fmla="*/ 114201 w 1718211"/>
                <a:gd name="connsiteY13" fmla="*/ 996338 h 3305858"/>
                <a:gd name="connsiteX14" fmla="*/ 87531 w 1718211"/>
                <a:gd name="connsiteY14" fmla="*/ 967763 h 3305858"/>
                <a:gd name="connsiteX15" fmla="*/ 47526 w 1718211"/>
                <a:gd name="connsiteY15" fmla="*/ 920138 h 3305858"/>
                <a:gd name="connsiteX16" fmla="*/ 3711 w 1718211"/>
                <a:gd name="connsiteY16" fmla="*/ 832508 h 3305858"/>
                <a:gd name="connsiteX17" fmla="*/ 3711 w 1718211"/>
                <a:gd name="connsiteY17" fmla="*/ 769643 h 3305858"/>
                <a:gd name="connsiteX18" fmla="*/ 15141 w 1718211"/>
                <a:gd name="connsiteY18" fmla="*/ 714398 h 3305858"/>
                <a:gd name="connsiteX19" fmla="*/ 53241 w 1718211"/>
                <a:gd name="connsiteY19" fmla="*/ 645818 h 3305858"/>
                <a:gd name="connsiteX20" fmla="*/ 66576 w 1718211"/>
                <a:gd name="connsiteY20" fmla="*/ 567713 h 3305858"/>
                <a:gd name="connsiteX21" fmla="*/ 76101 w 1718211"/>
                <a:gd name="connsiteY21" fmla="*/ 531518 h 3305858"/>
                <a:gd name="connsiteX22" fmla="*/ 110391 w 1718211"/>
                <a:gd name="connsiteY22" fmla="*/ 478178 h 3305858"/>
                <a:gd name="connsiteX23" fmla="*/ 165636 w 1718211"/>
                <a:gd name="connsiteY23" fmla="*/ 421028 h 3305858"/>
                <a:gd name="connsiteX24" fmla="*/ 175161 w 1718211"/>
                <a:gd name="connsiteY24" fmla="*/ 348638 h 3305858"/>
                <a:gd name="connsiteX25" fmla="*/ 213261 w 1718211"/>
                <a:gd name="connsiteY25" fmla="*/ 333398 h 3305858"/>
                <a:gd name="connsiteX26" fmla="*/ 297081 w 1718211"/>
                <a:gd name="connsiteY26" fmla="*/ 302918 h 3305858"/>
                <a:gd name="connsiteX27" fmla="*/ 335181 w 1718211"/>
                <a:gd name="connsiteY27" fmla="*/ 287678 h 3305858"/>
                <a:gd name="connsiteX28" fmla="*/ 457101 w 1718211"/>
                <a:gd name="connsiteY28" fmla="*/ 251483 h 3305858"/>
                <a:gd name="connsiteX29" fmla="*/ 544731 w 1718211"/>
                <a:gd name="connsiteY29" fmla="*/ 257198 h 3305858"/>
                <a:gd name="connsiteX30" fmla="*/ 563781 w 1718211"/>
                <a:gd name="connsiteY30" fmla="*/ 302918 h 3305858"/>
                <a:gd name="connsiteX31" fmla="*/ 554256 w 1718211"/>
                <a:gd name="connsiteY31" fmla="*/ 358163 h 3305858"/>
                <a:gd name="connsiteX32" fmla="*/ 548541 w 1718211"/>
                <a:gd name="connsiteY32" fmla="*/ 396263 h 3305858"/>
                <a:gd name="connsiteX33" fmla="*/ 577116 w 1718211"/>
                <a:gd name="connsiteY33" fmla="*/ 457223 h 3305858"/>
                <a:gd name="connsiteX34" fmla="*/ 700941 w 1718211"/>
                <a:gd name="connsiteY34" fmla="*/ 424838 h 3305858"/>
                <a:gd name="connsiteX35" fmla="*/ 756186 w 1718211"/>
                <a:gd name="connsiteY35" fmla="*/ 409598 h 3305858"/>
                <a:gd name="connsiteX36" fmla="*/ 803811 w 1718211"/>
                <a:gd name="connsiteY36" fmla="*/ 381023 h 3305858"/>
                <a:gd name="connsiteX37" fmla="*/ 777141 w 1718211"/>
                <a:gd name="connsiteY37" fmla="*/ 396263 h 3305858"/>
                <a:gd name="connsiteX38" fmla="*/ 830481 w 1718211"/>
                <a:gd name="connsiteY38" fmla="*/ 363878 h 3305858"/>
                <a:gd name="connsiteX39" fmla="*/ 853341 w 1718211"/>
                <a:gd name="connsiteY39" fmla="*/ 335303 h 3305858"/>
                <a:gd name="connsiteX40" fmla="*/ 847626 w 1718211"/>
                <a:gd name="connsiteY40" fmla="*/ 278153 h 3305858"/>
                <a:gd name="connsiteX41" fmla="*/ 834291 w 1718211"/>
                <a:gd name="connsiteY41" fmla="*/ 247673 h 3305858"/>
                <a:gd name="connsiteX42" fmla="*/ 838101 w 1718211"/>
                <a:gd name="connsiteY42" fmla="*/ 234338 h 3305858"/>
                <a:gd name="connsiteX43" fmla="*/ 853341 w 1718211"/>
                <a:gd name="connsiteY43" fmla="*/ 211478 h 3305858"/>
                <a:gd name="connsiteX44" fmla="*/ 876201 w 1718211"/>
                <a:gd name="connsiteY44" fmla="*/ 203858 h 3305858"/>
                <a:gd name="connsiteX45" fmla="*/ 929541 w 1718211"/>
                <a:gd name="connsiteY45" fmla="*/ 165758 h 3305858"/>
                <a:gd name="connsiteX46" fmla="*/ 952401 w 1718211"/>
                <a:gd name="connsiteY46" fmla="*/ 158138 h 3305858"/>
                <a:gd name="connsiteX47" fmla="*/ 977166 w 1718211"/>
                <a:gd name="connsiteY47" fmla="*/ 125753 h 3305858"/>
                <a:gd name="connsiteX48" fmla="*/ 1013361 w 1718211"/>
                <a:gd name="connsiteY48" fmla="*/ 104798 h 3305858"/>
                <a:gd name="connsiteX49" fmla="*/ 1036221 w 1718211"/>
                <a:gd name="connsiteY49" fmla="*/ 89558 h 3305858"/>
                <a:gd name="connsiteX50" fmla="*/ 1059081 w 1718211"/>
                <a:gd name="connsiteY50" fmla="*/ 81938 h 3305858"/>
                <a:gd name="connsiteX51" fmla="*/ 1081941 w 1718211"/>
                <a:gd name="connsiteY51" fmla="*/ 66698 h 3305858"/>
                <a:gd name="connsiteX52" fmla="*/ 1112421 w 1718211"/>
                <a:gd name="connsiteY52" fmla="*/ 41933 h 3305858"/>
                <a:gd name="connsiteX53" fmla="*/ 1156236 w 1718211"/>
                <a:gd name="connsiteY53" fmla="*/ 22883 h 3305858"/>
                <a:gd name="connsiteX54" fmla="*/ 1196241 w 1718211"/>
                <a:gd name="connsiteY54" fmla="*/ 15263 h 3305858"/>
                <a:gd name="connsiteX55" fmla="*/ 1243866 w 1718211"/>
                <a:gd name="connsiteY55" fmla="*/ 5738 h 3305858"/>
                <a:gd name="connsiteX56" fmla="*/ 1299111 w 1718211"/>
                <a:gd name="connsiteY56" fmla="*/ 23 h 3305858"/>
                <a:gd name="connsiteX57" fmla="*/ 1369596 w 1718211"/>
                <a:gd name="connsiteY57" fmla="*/ 3833 h 3305858"/>
                <a:gd name="connsiteX58" fmla="*/ 1411506 w 1718211"/>
                <a:gd name="connsiteY58" fmla="*/ 5738 h 3305858"/>
                <a:gd name="connsiteX59" fmla="*/ 1449606 w 1718211"/>
                <a:gd name="connsiteY59" fmla="*/ 15263 h 3305858"/>
                <a:gd name="connsiteX60" fmla="*/ 1495326 w 1718211"/>
                <a:gd name="connsiteY60" fmla="*/ 40028 h 3305858"/>
                <a:gd name="connsiteX61" fmla="*/ 1541046 w 1718211"/>
                <a:gd name="connsiteY61" fmla="*/ 72413 h 3305858"/>
                <a:gd name="connsiteX62" fmla="*/ 1567716 w 1718211"/>
                <a:gd name="connsiteY62" fmla="*/ 95273 h 3305858"/>
                <a:gd name="connsiteX63" fmla="*/ 1609626 w 1718211"/>
                <a:gd name="connsiteY63" fmla="*/ 129563 h 3305858"/>
                <a:gd name="connsiteX64" fmla="*/ 1643916 w 1718211"/>
                <a:gd name="connsiteY64" fmla="*/ 161948 h 3305858"/>
                <a:gd name="connsiteX65" fmla="*/ 1655346 w 1718211"/>
                <a:gd name="connsiteY65" fmla="*/ 213383 h 3305858"/>
                <a:gd name="connsiteX66" fmla="*/ 1645821 w 1718211"/>
                <a:gd name="connsiteY66" fmla="*/ 270533 h 3305858"/>
                <a:gd name="connsiteX67" fmla="*/ 1659156 w 1718211"/>
                <a:gd name="connsiteY67" fmla="*/ 304823 h 3305858"/>
                <a:gd name="connsiteX68" fmla="*/ 1685826 w 1718211"/>
                <a:gd name="connsiteY68" fmla="*/ 331493 h 3305858"/>
                <a:gd name="connsiteX69" fmla="*/ 1695351 w 1718211"/>
                <a:gd name="connsiteY69" fmla="*/ 363878 h 3305858"/>
                <a:gd name="connsiteX70" fmla="*/ 1714401 w 1718211"/>
                <a:gd name="connsiteY70" fmla="*/ 394358 h 3305858"/>
                <a:gd name="connsiteX71" fmla="*/ 1718211 w 1718211"/>
                <a:gd name="connsiteY71" fmla="*/ 430553 h 3305858"/>
                <a:gd name="connsiteX72" fmla="*/ 1708686 w 1718211"/>
                <a:gd name="connsiteY72" fmla="*/ 480083 h 3305858"/>
                <a:gd name="connsiteX73" fmla="*/ 1691541 w 1718211"/>
                <a:gd name="connsiteY73" fmla="*/ 531518 h 3305858"/>
                <a:gd name="connsiteX74" fmla="*/ 1680111 w 1718211"/>
                <a:gd name="connsiteY74" fmla="*/ 584858 h 3305858"/>
                <a:gd name="connsiteX75" fmla="*/ 1668681 w 1718211"/>
                <a:gd name="connsiteY75" fmla="*/ 630578 h 3305858"/>
                <a:gd name="connsiteX76" fmla="*/ 1661061 w 1718211"/>
                <a:gd name="connsiteY76" fmla="*/ 653438 h 3305858"/>
                <a:gd name="connsiteX77" fmla="*/ 1655346 w 1718211"/>
                <a:gd name="connsiteY77" fmla="*/ 683918 h 3305858"/>
                <a:gd name="connsiteX78" fmla="*/ 1628676 w 1718211"/>
                <a:gd name="connsiteY78" fmla="*/ 742973 h 3305858"/>
                <a:gd name="connsiteX79" fmla="*/ 1560096 w 1718211"/>
                <a:gd name="connsiteY79" fmla="*/ 765833 h 3305858"/>
                <a:gd name="connsiteX80" fmla="*/ 1470561 w 1718211"/>
                <a:gd name="connsiteY80" fmla="*/ 760118 h 3305858"/>
                <a:gd name="connsiteX81" fmla="*/ 1394361 w 1718211"/>
                <a:gd name="connsiteY81" fmla="*/ 744878 h 3305858"/>
                <a:gd name="connsiteX82" fmla="*/ 1327686 w 1718211"/>
                <a:gd name="connsiteY82" fmla="*/ 733448 h 3305858"/>
                <a:gd name="connsiteX83" fmla="*/ 1240056 w 1718211"/>
                <a:gd name="connsiteY83" fmla="*/ 741068 h 3305858"/>
                <a:gd name="connsiteX84" fmla="*/ 1213386 w 1718211"/>
                <a:gd name="connsiteY84" fmla="*/ 760118 h 3305858"/>
                <a:gd name="connsiteX85" fmla="*/ 1194336 w 1718211"/>
                <a:gd name="connsiteY85" fmla="*/ 782978 h 3305858"/>
                <a:gd name="connsiteX86" fmla="*/ 1160046 w 1718211"/>
                <a:gd name="connsiteY86" fmla="*/ 809648 h 3305858"/>
                <a:gd name="connsiteX87" fmla="*/ 1125756 w 1718211"/>
                <a:gd name="connsiteY87" fmla="*/ 842033 h 3305858"/>
                <a:gd name="connsiteX88" fmla="*/ 1104801 w 1718211"/>
                <a:gd name="connsiteY88" fmla="*/ 859178 h 3305858"/>
                <a:gd name="connsiteX89" fmla="*/ 1076226 w 1718211"/>
                <a:gd name="connsiteY89" fmla="*/ 885848 h 3305858"/>
                <a:gd name="connsiteX90" fmla="*/ 1051461 w 1718211"/>
                <a:gd name="connsiteY90" fmla="*/ 920138 h 3305858"/>
                <a:gd name="connsiteX91" fmla="*/ 1026696 w 1718211"/>
                <a:gd name="connsiteY91" fmla="*/ 954428 h 3305858"/>
                <a:gd name="connsiteX92" fmla="*/ 1007646 w 1718211"/>
                <a:gd name="connsiteY92" fmla="*/ 996338 h 3305858"/>
                <a:gd name="connsiteX93" fmla="*/ 986691 w 1718211"/>
                <a:gd name="connsiteY93" fmla="*/ 1024913 h 3305858"/>
                <a:gd name="connsiteX94" fmla="*/ 967641 w 1718211"/>
                <a:gd name="connsiteY94" fmla="*/ 1064918 h 3305858"/>
                <a:gd name="connsiteX95" fmla="*/ 942876 w 1718211"/>
                <a:gd name="connsiteY95" fmla="*/ 1112543 h 3305858"/>
                <a:gd name="connsiteX96" fmla="*/ 929541 w 1718211"/>
                <a:gd name="connsiteY96" fmla="*/ 1144928 h 3305858"/>
                <a:gd name="connsiteX97" fmla="*/ 921921 w 1718211"/>
                <a:gd name="connsiteY97" fmla="*/ 1209698 h 3305858"/>
                <a:gd name="connsiteX98" fmla="*/ 967641 w 1718211"/>
                <a:gd name="connsiteY98" fmla="*/ 1238273 h 3305858"/>
                <a:gd name="connsiteX99" fmla="*/ 1009551 w 1718211"/>
                <a:gd name="connsiteY99" fmla="*/ 1283993 h 3305858"/>
                <a:gd name="connsiteX100" fmla="*/ 977166 w 1718211"/>
                <a:gd name="connsiteY100" fmla="*/ 1365908 h 3305858"/>
                <a:gd name="connsiteX101" fmla="*/ 944781 w 1718211"/>
                <a:gd name="connsiteY101" fmla="*/ 1424963 h 3305858"/>
                <a:gd name="connsiteX102" fmla="*/ 910491 w 1718211"/>
                <a:gd name="connsiteY102" fmla="*/ 1468778 h 3305858"/>
                <a:gd name="connsiteX103" fmla="*/ 843816 w 1718211"/>
                <a:gd name="connsiteY103" fmla="*/ 1541168 h 3305858"/>
                <a:gd name="connsiteX104" fmla="*/ 826671 w 1718211"/>
                <a:gd name="connsiteY104" fmla="*/ 1668803 h 3305858"/>
                <a:gd name="connsiteX105" fmla="*/ 803811 w 1718211"/>
                <a:gd name="connsiteY105" fmla="*/ 1832633 h 3305858"/>
                <a:gd name="connsiteX106" fmla="*/ 798096 w 1718211"/>
                <a:gd name="connsiteY106" fmla="*/ 1906928 h 3305858"/>
                <a:gd name="connsiteX107" fmla="*/ 788571 w 1718211"/>
                <a:gd name="connsiteY107" fmla="*/ 2120288 h 3305858"/>
                <a:gd name="connsiteX108" fmla="*/ 815241 w 1718211"/>
                <a:gd name="connsiteY108" fmla="*/ 2547008 h 3305858"/>
                <a:gd name="connsiteX109" fmla="*/ 828576 w 1718211"/>
                <a:gd name="connsiteY109" fmla="*/ 3061358 h 3305858"/>
                <a:gd name="connsiteX110" fmla="*/ 822861 w 1718211"/>
                <a:gd name="connsiteY110" fmla="*/ 3282338 h 3305858"/>
                <a:gd name="connsiteX111" fmla="*/ 739041 w 1718211"/>
                <a:gd name="connsiteY111" fmla="*/ 3299483 h 3305858"/>
                <a:gd name="connsiteX112" fmla="*/ 438051 w 1718211"/>
                <a:gd name="connsiteY112" fmla="*/ 3291863 h 3305858"/>
                <a:gd name="connsiteX113" fmla="*/ 308511 w 1718211"/>
                <a:gd name="connsiteY113" fmla="*/ 3286148 h 3305858"/>
                <a:gd name="connsiteX0" fmla="*/ 308511 w 1718211"/>
                <a:gd name="connsiteY0" fmla="*/ 3286148 h 3305858"/>
                <a:gd name="connsiteX1" fmla="*/ 291366 w 1718211"/>
                <a:gd name="connsiteY1" fmla="*/ 3181373 h 3305858"/>
                <a:gd name="connsiteX2" fmla="*/ 289461 w 1718211"/>
                <a:gd name="connsiteY2" fmla="*/ 3061358 h 3305858"/>
                <a:gd name="connsiteX3" fmla="*/ 253266 w 1718211"/>
                <a:gd name="connsiteY3" fmla="*/ 2767988 h 3305858"/>
                <a:gd name="connsiteX4" fmla="*/ 234216 w 1718211"/>
                <a:gd name="connsiteY4" fmla="*/ 2566058 h 3305858"/>
                <a:gd name="connsiteX5" fmla="*/ 224691 w 1718211"/>
                <a:gd name="connsiteY5" fmla="*/ 2453663 h 3305858"/>
                <a:gd name="connsiteX6" fmla="*/ 207546 w 1718211"/>
                <a:gd name="connsiteY6" fmla="*/ 2249828 h 3305858"/>
                <a:gd name="connsiteX7" fmla="*/ 188496 w 1718211"/>
                <a:gd name="connsiteY7" fmla="*/ 2063138 h 3305858"/>
                <a:gd name="connsiteX8" fmla="*/ 178971 w 1718211"/>
                <a:gd name="connsiteY8" fmla="*/ 1849778 h 3305858"/>
                <a:gd name="connsiteX9" fmla="*/ 192306 w 1718211"/>
                <a:gd name="connsiteY9" fmla="*/ 1181123 h 3305858"/>
                <a:gd name="connsiteX10" fmla="*/ 186591 w 1718211"/>
                <a:gd name="connsiteY10" fmla="*/ 1127783 h 3305858"/>
                <a:gd name="connsiteX11" fmla="*/ 178971 w 1718211"/>
                <a:gd name="connsiteY11" fmla="*/ 1080158 h 3305858"/>
                <a:gd name="connsiteX12" fmla="*/ 152301 w 1718211"/>
                <a:gd name="connsiteY12" fmla="*/ 1040153 h 3305858"/>
                <a:gd name="connsiteX13" fmla="*/ 114201 w 1718211"/>
                <a:gd name="connsiteY13" fmla="*/ 996338 h 3305858"/>
                <a:gd name="connsiteX14" fmla="*/ 87531 w 1718211"/>
                <a:gd name="connsiteY14" fmla="*/ 967763 h 3305858"/>
                <a:gd name="connsiteX15" fmla="*/ 47526 w 1718211"/>
                <a:gd name="connsiteY15" fmla="*/ 920138 h 3305858"/>
                <a:gd name="connsiteX16" fmla="*/ 3711 w 1718211"/>
                <a:gd name="connsiteY16" fmla="*/ 832508 h 3305858"/>
                <a:gd name="connsiteX17" fmla="*/ 3711 w 1718211"/>
                <a:gd name="connsiteY17" fmla="*/ 769643 h 3305858"/>
                <a:gd name="connsiteX18" fmla="*/ 15141 w 1718211"/>
                <a:gd name="connsiteY18" fmla="*/ 714398 h 3305858"/>
                <a:gd name="connsiteX19" fmla="*/ 53241 w 1718211"/>
                <a:gd name="connsiteY19" fmla="*/ 645818 h 3305858"/>
                <a:gd name="connsiteX20" fmla="*/ 66576 w 1718211"/>
                <a:gd name="connsiteY20" fmla="*/ 567713 h 3305858"/>
                <a:gd name="connsiteX21" fmla="*/ 76101 w 1718211"/>
                <a:gd name="connsiteY21" fmla="*/ 531518 h 3305858"/>
                <a:gd name="connsiteX22" fmla="*/ 110391 w 1718211"/>
                <a:gd name="connsiteY22" fmla="*/ 478178 h 3305858"/>
                <a:gd name="connsiteX23" fmla="*/ 165636 w 1718211"/>
                <a:gd name="connsiteY23" fmla="*/ 421028 h 3305858"/>
                <a:gd name="connsiteX24" fmla="*/ 175161 w 1718211"/>
                <a:gd name="connsiteY24" fmla="*/ 348638 h 3305858"/>
                <a:gd name="connsiteX25" fmla="*/ 213261 w 1718211"/>
                <a:gd name="connsiteY25" fmla="*/ 333398 h 3305858"/>
                <a:gd name="connsiteX26" fmla="*/ 297081 w 1718211"/>
                <a:gd name="connsiteY26" fmla="*/ 302918 h 3305858"/>
                <a:gd name="connsiteX27" fmla="*/ 335181 w 1718211"/>
                <a:gd name="connsiteY27" fmla="*/ 287678 h 3305858"/>
                <a:gd name="connsiteX28" fmla="*/ 457101 w 1718211"/>
                <a:gd name="connsiteY28" fmla="*/ 251483 h 3305858"/>
                <a:gd name="connsiteX29" fmla="*/ 544731 w 1718211"/>
                <a:gd name="connsiteY29" fmla="*/ 257198 h 3305858"/>
                <a:gd name="connsiteX30" fmla="*/ 563781 w 1718211"/>
                <a:gd name="connsiteY30" fmla="*/ 302918 h 3305858"/>
                <a:gd name="connsiteX31" fmla="*/ 548541 w 1718211"/>
                <a:gd name="connsiteY31" fmla="*/ 396263 h 3305858"/>
                <a:gd name="connsiteX32" fmla="*/ 577116 w 1718211"/>
                <a:gd name="connsiteY32" fmla="*/ 457223 h 3305858"/>
                <a:gd name="connsiteX33" fmla="*/ 700941 w 1718211"/>
                <a:gd name="connsiteY33" fmla="*/ 424838 h 3305858"/>
                <a:gd name="connsiteX34" fmla="*/ 756186 w 1718211"/>
                <a:gd name="connsiteY34" fmla="*/ 409598 h 3305858"/>
                <a:gd name="connsiteX35" fmla="*/ 803811 w 1718211"/>
                <a:gd name="connsiteY35" fmla="*/ 381023 h 3305858"/>
                <a:gd name="connsiteX36" fmla="*/ 777141 w 1718211"/>
                <a:gd name="connsiteY36" fmla="*/ 396263 h 3305858"/>
                <a:gd name="connsiteX37" fmla="*/ 830481 w 1718211"/>
                <a:gd name="connsiteY37" fmla="*/ 363878 h 3305858"/>
                <a:gd name="connsiteX38" fmla="*/ 853341 w 1718211"/>
                <a:gd name="connsiteY38" fmla="*/ 335303 h 3305858"/>
                <a:gd name="connsiteX39" fmla="*/ 847626 w 1718211"/>
                <a:gd name="connsiteY39" fmla="*/ 278153 h 3305858"/>
                <a:gd name="connsiteX40" fmla="*/ 834291 w 1718211"/>
                <a:gd name="connsiteY40" fmla="*/ 247673 h 3305858"/>
                <a:gd name="connsiteX41" fmla="*/ 838101 w 1718211"/>
                <a:gd name="connsiteY41" fmla="*/ 234338 h 3305858"/>
                <a:gd name="connsiteX42" fmla="*/ 853341 w 1718211"/>
                <a:gd name="connsiteY42" fmla="*/ 211478 h 3305858"/>
                <a:gd name="connsiteX43" fmla="*/ 876201 w 1718211"/>
                <a:gd name="connsiteY43" fmla="*/ 203858 h 3305858"/>
                <a:gd name="connsiteX44" fmla="*/ 929541 w 1718211"/>
                <a:gd name="connsiteY44" fmla="*/ 165758 h 3305858"/>
                <a:gd name="connsiteX45" fmla="*/ 952401 w 1718211"/>
                <a:gd name="connsiteY45" fmla="*/ 158138 h 3305858"/>
                <a:gd name="connsiteX46" fmla="*/ 977166 w 1718211"/>
                <a:gd name="connsiteY46" fmla="*/ 125753 h 3305858"/>
                <a:gd name="connsiteX47" fmla="*/ 1013361 w 1718211"/>
                <a:gd name="connsiteY47" fmla="*/ 104798 h 3305858"/>
                <a:gd name="connsiteX48" fmla="*/ 1036221 w 1718211"/>
                <a:gd name="connsiteY48" fmla="*/ 89558 h 3305858"/>
                <a:gd name="connsiteX49" fmla="*/ 1059081 w 1718211"/>
                <a:gd name="connsiteY49" fmla="*/ 81938 h 3305858"/>
                <a:gd name="connsiteX50" fmla="*/ 1081941 w 1718211"/>
                <a:gd name="connsiteY50" fmla="*/ 66698 h 3305858"/>
                <a:gd name="connsiteX51" fmla="*/ 1112421 w 1718211"/>
                <a:gd name="connsiteY51" fmla="*/ 41933 h 3305858"/>
                <a:gd name="connsiteX52" fmla="*/ 1156236 w 1718211"/>
                <a:gd name="connsiteY52" fmla="*/ 22883 h 3305858"/>
                <a:gd name="connsiteX53" fmla="*/ 1196241 w 1718211"/>
                <a:gd name="connsiteY53" fmla="*/ 15263 h 3305858"/>
                <a:gd name="connsiteX54" fmla="*/ 1243866 w 1718211"/>
                <a:gd name="connsiteY54" fmla="*/ 5738 h 3305858"/>
                <a:gd name="connsiteX55" fmla="*/ 1299111 w 1718211"/>
                <a:gd name="connsiteY55" fmla="*/ 23 h 3305858"/>
                <a:gd name="connsiteX56" fmla="*/ 1369596 w 1718211"/>
                <a:gd name="connsiteY56" fmla="*/ 3833 h 3305858"/>
                <a:gd name="connsiteX57" fmla="*/ 1411506 w 1718211"/>
                <a:gd name="connsiteY57" fmla="*/ 5738 h 3305858"/>
                <a:gd name="connsiteX58" fmla="*/ 1449606 w 1718211"/>
                <a:gd name="connsiteY58" fmla="*/ 15263 h 3305858"/>
                <a:gd name="connsiteX59" fmla="*/ 1495326 w 1718211"/>
                <a:gd name="connsiteY59" fmla="*/ 40028 h 3305858"/>
                <a:gd name="connsiteX60" fmla="*/ 1541046 w 1718211"/>
                <a:gd name="connsiteY60" fmla="*/ 72413 h 3305858"/>
                <a:gd name="connsiteX61" fmla="*/ 1567716 w 1718211"/>
                <a:gd name="connsiteY61" fmla="*/ 95273 h 3305858"/>
                <a:gd name="connsiteX62" fmla="*/ 1609626 w 1718211"/>
                <a:gd name="connsiteY62" fmla="*/ 129563 h 3305858"/>
                <a:gd name="connsiteX63" fmla="*/ 1643916 w 1718211"/>
                <a:gd name="connsiteY63" fmla="*/ 161948 h 3305858"/>
                <a:gd name="connsiteX64" fmla="*/ 1655346 w 1718211"/>
                <a:gd name="connsiteY64" fmla="*/ 213383 h 3305858"/>
                <a:gd name="connsiteX65" fmla="*/ 1645821 w 1718211"/>
                <a:gd name="connsiteY65" fmla="*/ 270533 h 3305858"/>
                <a:gd name="connsiteX66" fmla="*/ 1659156 w 1718211"/>
                <a:gd name="connsiteY66" fmla="*/ 304823 h 3305858"/>
                <a:gd name="connsiteX67" fmla="*/ 1685826 w 1718211"/>
                <a:gd name="connsiteY67" fmla="*/ 331493 h 3305858"/>
                <a:gd name="connsiteX68" fmla="*/ 1695351 w 1718211"/>
                <a:gd name="connsiteY68" fmla="*/ 363878 h 3305858"/>
                <a:gd name="connsiteX69" fmla="*/ 1714401 w 1718211"/>
                <a:gd name="connsiteY69" fmla="*/ 394358 h 3305858"/>
                <a:gd name="connsiteX70" fmla="*/ 1718211 w 1718211"/>
                <a:gd name="connsiteY70" fmla="*/ 430553 h 3305858"/>
                <a:gd name="connsiteX71" fmla="*/ 1708686 w 1718211"/>
                <a:gd name="connsiteY71" fmla="*/ 480083 h 3305858"/>
                <a:gd name="connsiteX72" fmla="*/ 1691541 w 1718211"/>
                <a:gd name="connsiteY72" fmla="*/ 531518 h 3305858"/>
                <a:gd name="connsiteX73" fmla="*/ 1680111 w 1718211"/>
                <a:gd name="connsiteY73" fmla="*/ 584858 h 3305858"/>
                <a:gd name="connsiteX74" fmla="*/ 1668681 w 1718211"/>
                <a:gd name="connsiteY74" fmla="*/ 630578 h 3305858"/>
                <a:gd name="connsiteX75" fmla="*/ 1661061 w 1718211"/>
                <a:gd name="connsiteY75" fmla="*/ 653438 h 3305858"/>
                <a:gd name="connsiteX76" fmla="*/ 1655346 w 1718211"/>
                <a:gd name="connsiteY76" fmla="*/ 683918 h 3305858"/>
                <a:gd name="connsiteX77" fmla="*/ 1628676 w 1718211"/>
                <a:gd name="connsiteY77" fmla="*/ 742973 h 3305858"/>
                <a:gd name="connsiteX78" fmla="*/ 1560096 w 1718211"/>
                <a:gd name="connsiteY78" fmla="*/ 765833 h 3305858"/>
                <a:gd name="connsiteX79" fmla="*/ 1470561 w 1718211"/>
                <a:gd name="connsiteY79" fmla="*/ 760118 h 3305858"/>
                <a:gd name="connsiteX80" fmla="*/ 1394361 w 1718211"/>
                <a:gd name="connsiteY80" fmla="*/ 744878 h 3305858"/>
                <a:gd name="connsiteX81" fmla="*/ 1327686 w 1718211"/>
                <a:gd name="connsiteY81" fmla="*/ 733448 h 3305858"/>
                <a:gd name="connsiteX82" fmla="*/ 1240056 w 1718211"/>
                <a:gd name="connsiteY82" fmla="*/ 741068 h 3305858"/>
                <a:gd name="connsiteX83" fmla="*/ 1213386 w 1718211"/>
                <a:gd name="connsiteY83" fmla="*/ 760118 h 3305858"/>
                <a:gd name="connsiteX84" fmla="*/ 1194336 w 1718211"/>
                <a:gd name="connsiteY84" fmla="*/ 782978 h 3305858"/>
                <a:gd name="connsiteX85" fmla="*/ 1160046 w 1718211"/>
                <a:gd name="connsiteY85" fmla="*/ 809648 h 3305858"/>
                <a:gd name="connsiteX86" fmla="*/ 1125756 w 1718211"/>
                <a:gd name="connsiteY86" fmla="*/ 842033 h 3305858"/>
                <a:gd name="connsiteX87" fmla="*/ 1104801 w 1718211"/>
                <a:gd name="connsiteY87" fmla="*/ 859178 h 3305858"/>
                <a:gd name="connsiteX88" fmla="*/ 1076226 w 1718211"/>
                <a:gd name="connsiteY88" fmla="*/ 885848 h 3305858"/>
                <a:gd name="connsiteX89" fmla="*/ 1051461 w 1718211"/>
                <a:gd name="connsiteY89" fmla="*/ 920138 h 3305858"/>
                <a:gd name="connsiteX90" fmla="*/ 1026696 w 1718211"/>
                <a:gd name="connsiteY90" fmla="*/ 954428 h 3305858"/>
                <a:gd name="connsiteX91" fmla="*/ 1007646 w 1718211"/>
                <a:gd name="connsiteY91" fmla="*/ 996338 h 3305858"/>
                <a:gd name="connsiteX92" fmla="*/ 986691 w 1718211"/>
                <a:gd name="connsiteY92" fmla="*/ 1024913 h 3305858"/>
                <a:gd name="connsiteX93" fmla="*/ 967641 w 1718211"/>
                <a:gd name="connsiteY93" fmla="*/ 1064918 h 3305858"/>
                <a:gd name="connsiteX94" fmla="*/ 942876 w 1718211"/>
                <a:gd name="connsiteY94" fmla="*/ 1112543 h 3305858"/>
                <a:gd name="connsiteX95" fmla="*/ 929541 w 1718211"/>
                <a:gd name="connsiteY95" fmla="*/ 1144928 h 3305858"/>
                <a:gd name="connsiteX96" fmla="*/ 921921 w 1718211"/>
                <a:gd name="connsiteY96" fmla="*/ 1209698 h 3305858"/>
                <a:gd name="connsiteX97" fmla="*/ 967641 w 1718211"/>
                <a:gd name="connsiteY97" fmla="*/ 1238273 h 3305858"/>
                <a:gd name="connsiteX98" fmla="*/ 1009551 w 1718211"/>
                <a:gd name="connsiteY98" fmla="*/ 1283993 h 3305858"/>
                <a:gd name="connsiteX99" fmla="*/ 977166 w 1718211"/>
                <a:gd name="connsiteY99" fmla="*/ 1365908 h 3305858"/>
                <a:gd name="connsiteX100" fmla="*/ 944781 w 1718211"/>
                <a:gd name="connsiteY100" fmla="*/ 1424963 h 3305858"/>
                <a:gd name="connsiteX101" fmla="*/ 910491 w 1718211"/>
                <a:gd name="connsiteY101" fmla="*/ 1468778 h 3305858"/>
                <a:gd name="connsiteX102" fmla="*/ 843816 w 1718211"/>
                <a:gd name="connsiteY102" fmla="*/ 1541168 h 3305858"/>
                <a:gd name="connsiteX103" fmla="*/ 826671 w 1718211"/>
                <a:gd name="connsiteY103" fmla="*/ 1668803 h 3305858"/>
                <a:gd name="connsiteX104" fmla="*/ 803811 w 1718211"/>
                <a:gd name="connsiteY104" fmla="*/ 1832633 h 3305858"/>
                <a:gd name="connsiteX105" fmla="*/ 798096 w 1718211"/>
                <a:gd name="connsiteY105" fmla="*/ 1906928 h 3305858"/>
                <a:gd name="connsiteX106" fmla="*/ 788571 w 1718211"/>
                <a:gd name="connsiteY106" fmla="*/ 2120288 h 3305858"/>
                <a:gd name="connsiteX107" fmla="*/ 815241 w 1718211"/>
                <a:gd name="connsiteY107" fmla="*/ 2547008 h 3305858"/>
                <a:gd name="connsiteX108" fmla="*/ 828576 w 1718211"/>
                <a:gd name="connsiteY108" fmla="*/ 3061358 h 3305858"/>
                <a:gd name="connsiteX109" fmla="*/ 822861 w 1718211"/>
                <a:gd name="connsiteY109" fmla="*/ 3282338 h 3305858"/>
                <a:gd name="connsiteX110" fmla="*/ 739041 w 1718211"/>
                <a:gd name="connsiteY110" fmla="*/ 3299483 h 3305858"/>
                <a:gd name="connsiteX111" fmla="*/ 438051 w 1718211"/>
                <a:gd name="connsiteY111" fmla="*/ 3291863 h 3305858"/>
                <a:gd name="connsiteX112" fmla="*/ 308511 w 1718211"/>
                <a:gd name="connsiteY112" fmla="*/ 3286148 h 3305858"/>
                <a:gd name="connsiteX0" fmla="*/ 308511 w 1718211"/>
                <a:gd name="connsiteY0" fmla="*/ 3286148 h 3305858"/>
                <a:gd name="connsiteX1" fmla="*/ 291366 w 1718211"/>
                <a:gd name="connsiteY1" fmla="*/ 3181373 h 3305858"/>
                <a:gd name="connsiteX2" fmla="*/ 289461 w 1718211"/>
                <a:gd name="connsiteY2" fmla="*/ 3061358 h 3305858"/>
                <a:gd name="connsiteX3" fmla="*/ 253266 w 1718211"/>
                <a:gd name="connsiteY3" fmla="*/ 2767988 h 3305858"/>
                <a:gd name="connsiteX4" fmla="*/ 234216 w 1718211"/>
                <a:gd name="connsiteY4" fmla="*/ 2566058 h 3305858"/>
                <a:gd name="connsiteX5" fmla="*/ 224691 w 1718211"/>
                <a:gd name="connsiteY5" fmla="*/ 2453663 h 3305858"/>
                <a:gd name="connsiteX6" fmla="*/ 207546 w 1718211"/>
                <a:gd name="connsiteY6" fmla="*/ 2249828 h 3305858"/>
                <a:gd name="connsiteX7" fmla="*/ 188496 w 1718211"/>
                <a:gd name="connsiteY7" fmla="*/ 2063138 h 3305858"/>
                <a:gd name="connsiteX8" fmla="*/ 178971 w 1718211"/>
                <a:gd name="connsiteY8" fmla="*/ 1849778 h 3305858"/>
                <a:gd name="connsiteX9" fmla="*/ 192306 w 1718211"/>
                <a:gd name="connsiteY9" fmla="*/ 1181123 h 3305858"/>
                <a:gd name="connsiteX10" fmla="*/ 186591 w 1718211"/>
                <a:gd name="connsiteY10" fmla="*/ 1127783 h 3305858"/>
                <a:gd name="connsiteX11" fmla="*/ 178971 w 1718211"/>
                <a:gd name="connsiteY11" fmla="*/ 1080158 h 3305858"/>
                <a:gd name="connsiteX12" fmla="*/ 152301 w 1718211"/>
                <a:gd name="connsiteY12" fmla="*/ 1040153 h 3305858"/>
                <a:gd name="connsiteX13" fmla="*/ 114201 w 1718211"/>
                <a:gd name="connsiteY13" fmla="*/ 996338 h 3305858"/>
                <a:gd name="connsiteX14" fmla="*/ 87531 w 1718211"/>
                <a:gd name="connsiteY14" fmla="*/ 967763 h 3305858"/>
                <a:gd name="connsiteX15" fmla="*/ 47526 w 1718211"/>
                <a:gd name="connsiteY15" fmla="*/ 920138 h 3305858"/>
                <a:gd name="connsiteX16" fmla="*/ 3711 w 1718211"/>
                <a:gd name="connsiteY16" fmla="*/ 832508 h 3305858"/>
                <a:gd name="connsiteX17" fmla="*/ 3711 w 1718211"/>
                <a:gd name="connsiteY17" fmla="*/ 769643 h 3305858"/>
                <a:gd name="connsiteX18" fmla="*/ 15141 w 1718211"/>
                <a:gd name="connsiteY18" fmla="*/ 714398 h 3305858"/>
                <a:gd name="connsiteX19" fmla="*/ 53241 w 1718211"/>
                <a:gd name="connsiteY19" fmla="*/ 645818 h 3305858"/>
                <a:gd name="connsiteX20" fmla="*/ 66576 w 1718211"/>
                <a:gd name="connsiteY20" fmla="*/ 567713 h 3305858"/>
                <a:gd name="connsiteX21" fmla="*/ 76101 w 1718211"/>
                <a:gd name="connsiteY21" fmla="*/ 531518 h 3305858"/>
                <a:gd name="connsiteX22" fmla="*/ 110391 w 1718211"/>
                <a:gd name="connsiteY22" fmla="*/ 478178 h 3305858"/>
                <a:gd name="connsiteX23" fmla="*/ 165636 w 1718211"/>
                <a:gd name="connsiteY23" fmla="*/ 421028 h 3305858"/>
                <a:gd name="connsiteX24" fmla="*/ 175161 w 1718211"/>
                <a:gd name="connsiteY24" fmla="*/ 348638 h 3305858"/>
                <a:gd name="connsiteX25" fmla="*/ 297081 w 1718211"/>
                <a:gd name="connsiteY25" fmla="*/ 302918 h 3305858"/>
                <a:gd name="connsiteX26" fmla="*/ 335181 w 1718211"/>
                <a:gd name="connsiteY26" fmla="*/ 287678 h 3305858"/>
                <a:gd name="connsiteX27" fmla="*/ 457101 w 1718211"/>
                <a:gd name="connsiteY27" fmla="*/ 251483 h 3305858"/>
                <a:gd name="connsiteX28" fmla="*/ 544731 w 1718211"/>
                <a:gd name="connsiteY28" fmla="*/ 257198 h 3305858"/>
                <a:gd name="connsiteX29" fmla="*/ 563781 w 1718211"/>
                <a:gd name="connsiteY29" fmla="*/ 302918 h 3305858"/>
                <a:gd name="connsiteX30" fmla="*/ 548541 w 1718211"/>
                <a:gd name="connsiteY30" fmla="*/ 396263 h 3305858"/>
                <a:gd name="connsiteX31" fmla="*/ 577116 w 1718211"/>
                <a:gd name="connsiteY31" fmla="*/ 457223 h 3305858"/>
                <a:gd name="connsiteX32" fmla="*/ 700941 w 1718211"/>
                <a:gd name="connsiteY32" fmla="*/ 424838 h 3305858"/>
                <a:gd name="connsiteX33" fmla="*/ 756186 w 1718211"/>
                <a:gd name="connsiteY33" fmla="*/ 409598 h 3305858"/>
                <a:gd name="connsiteX34" fmla="*/ 803811 w 1718211"/>
                <a:gd name="connsiteY34" fmla="*/ 381023 h 3305858"/>
                <a:gd name="connsiteX35" fmla="*/ 777141 w 1718211"/>
                <a:gd name="connsiteY35" fmla="*/ 396263 h 3305858"/>
                <a:gd name="connsiteX36" fmla="*/ 830481 w 1718211"/>
                <a:gd name="connsiteY36" fmla="*/ 363878 h 3305858"/>
                <a:gd name="connsiteX37" fmla="*/ 853341 w 1718211"/>
                <a:gd name="connsiteY37" fmla="*/ 335303 h 3305858"/>
                <a:gd name="connsiteX38" fmla="*/ 847626 w 1718211"/>
                <a:gd name="connsiteY38" fmla="*/ 278153 h 3305858"/>
                <a:gd name="connsiteX39" fmla="*/ 834291 w 1718211"/>
                <a:gd name="connsiteY39" fmla="*/ 247673 h 3305858"/>
                <a:gd name="connsiteX40" fmla="*/ 838101 w 1718211"/>
                <a:gd name="connsiteY40" fmla="*/ 234338 h 3305858"/>
                <a:gd name="connsiteX41" fmla="*/ 853341 w 1718211"/>
                <a:gd name="connsiteY41" fmla="*/ 211478 h 3305858"/>
                <a:gd name="connsiteX42" fmla="*/ 876201 w 1718211"/>
                <a:gd name="connsiteY42" fmla="*/ 203858 h 3305858"/>
                <a:gd name="connsiteX43" fmla="*/ 929541 w 1718211"/>
                <a:gd name="connsiteY43" fmla="*/ 165758 h 3305858"/>
                <a:gd name="connsiteX44" fmla="*/ 952401 w 1718211"/>
                <a:gd name="connsiteY44" fmla="*/ 158138 h 3305858"/>
                <a:gd name="connsiteX45" fmla="*/ 977166 w 1718211"/>
                <a:gd name="connsiteY45" fmla="*/ 125753 h 3305858"/>
                <a:gd name="connsiteX46" fmla="*/ 1013361 w 1718211"/>
                <a:gd name="connsiteY46" fmla="*/ 104798 h 3305858"/>
                <a:gd name="connsiteX47" fmla="*/ 1036221 w 1718211"/>
                <a:gd name="connsiteY47" fmla="*/ 89558 h 3305858"/>
                <a:gd name="connsiteX48" fmla="*/ 1059081 w 1718211"/>
                <a:gd name="connsiteY48" fmla="*/ 81938 h 3305858"/>
                <a:gd name="connsiteX49" fmla="*/ 1081941 w 1718211"/>
                <a:gd name="connsiteY49" fmla="*/ 66698 h 3305858"/>
                <a:gd name="connsiteX50" fmla="*/ 1112421 w 1718211"/>
                <a:gd name="connsiteY50" fmla="*/ 41933 h 3305858"/>
                <a:gd name="connsiteX51" fmla="*/ 1156236 w 1718211"/>
                <a:gd name="connsiteY51" fmla="*/ 22883 h 3305858"/>
                <a:gd name="connsiteX52" fmla="*/ 1196241 w 1718211"/>
                <a:gd name="connsiteY52" fmla="*/ 15263 h 3305858"/>
                <a:gd name="connsiteX53" fmla="*/ 1243866 w 1718211"/>
                <a:gd name="connsiteY53" fmla="*/ 5738 h 3305858"/>
                <a:gd name="connsiteX54" fmla="*/ 1299111 w 1718211"/>
                <a:gd name="connsiteY54" fmla="*/ 23 h 3305858"/>
                <a:gd name="connsiteX55" fmla="*/ 1369596 w 1718211"/>
                <a:gd name="connsiteY55" fmla="*/ 3833 h 3305858"/>
                <a:gd name="connsiteX56" fmla="*/ 1411506 w 1718211"/>
                <a:gd name="connsiteY56" fmla="*/ 5738 h 3305858"/>
                <a:gd name="connsiteX57" fmla="*/ 1449606 w 1718211"/>
                <a:gd name="connsiteY57" fmla="*/ 15263 h 3305858"/>
                <a:gd name="connsiteX58" fmla="*/ 1495326 w 1718211"/>
                <a:gd name="connsiteY58" fmla="*/ 40028 h 3305858"/>
                <a:gd name="connsiteX59" fmla="*/ 1541046 w 1718211"/>
                <a:gd name="connsiteY59" fmla="*/ 72413 h 3305858"/>
                <a:gd name="connsiteX60" fmla="*/ 1567716 w 1718211"/>
                <a:gd name="connsiteY60" fmla="*/ 95273 h 3305858"/>
                <a:gd name="connsiteX61" fmla="*/ 1609626 w 1718211"/>
                <a:gd name="connsiteY61" fmla="*/ 129563 h 3305858"/>
                <a:gd name="connsiteX62" fmla="*/ 1643916 w 1718211"/>
                <a:gd name="connsiteY62" fmla="*/ 161948 h 3305858"/>
                <a:gd name="connsiteX63" fmla="*/ 1655346 w 1718211"/>
                <a:gd name="connsiteY63" fmla="*/ 213383 h 3305858"/>
                <a:gd name="connsiteX64" fmla="*/ 1645821 w 1718211"/>
                <a:gd name="connsiteY64" fmla="*/ 270533 h 3305858"/>
                <a:gd name="connsiteX65" fmla="*/ 1659156 w 1718211"/>
                <a:gd name="connsiteY65" fmla="*/ 304823 h 3305858"/>
                <a:gd name="connsiteX66" fmla="*/ 1685826 w 1718211"/>
                <a:gd name="connsiteY66" fmla="*/ 331493 h 3305858"/>
                <a:gd name="connsiteX67" fmla="*/ 1695351 w 1718211"/>
                <a:gd name="connsiteY67" fmla="*/ 363878 h 3305858"/>
                <a:gd name="connsiteX68" fmla="*/ 1714401 w 1718211"/>
                <a:gd name="connsiteY68" fmla="*/ 394358 h 3305858"/>
                <a:gd name="connsiteX69" fmla="*/ 1718211 w 1718211"/>
                <a:gd name="connsiteY69" fmla="*/ 430553 h 3305858"/>
                <a:gd name="connsiteX70" fmla="*/ 1708686 w 1718211"/>
                <a:gd name="connsiteY70" fmla="*/ 480083 h 3305858"/>
                <a:gd name="connsiteX71" fmla="*/ 1691541 w 1718211"/>
                <a:gd name="connsiteY71" fmla="*/ 531518 h 3305858"/>
                <a:gd name="connsiteX72" fmla="*/ 1680111 w 1718211"/>
                <a:gd name="connsiteY72" fmla="*/ 584858 h 3305858"/>
                <a:gd name="connsiteX73" fmla="*/ 1668681 w 1718211"/>
                <a:gd name="connsiteY73" fmla="*/ 630578 h 3305858"/>
                <a:gd name="connsiteX74" fmla="*/ 1661061 w 1718211"/>
                <a:gd name="connsiteY74" fmla="*/ 653438 h 3305858"/>
                <a:gd name="connsiteX75" fmla="*/ 1655346 w 1718211"/>
                <a:gd name="connsiteY75" fmla="*/ 683918 h 3305858"/>
                <a:gd name="connsiteX76" fmla="*/ 1628676 w 1718211"/>
                <a:gd name="connsiteY76" fmla="*/ 742973 h 3305858"/>
                <a:gd name="connsiteX77" fmla="*/ 1560096 w 1718211"/>
                <a:gd name="connsiteY77" fmla="*/ 765833 h 3305858"/>
                <a:gd name="connsiteX78" fmla="*/ 1470561 w 1718211"/>
                <a:gd name="connsiteY78" fmla="*/ 760118 h 3305858"/>
                <a:gd name="connsiteX79" fmla="*/ 1394361 w 1718211"/>
                <a:gd name="connsiteY79" fmla="*/ 744878 h 3305858"/>
                <a:gd name="connsiteX80" fmla="*/ 1327686 w 1718211"/>
                <a:gd name="connsiteY80" fmla="*/ 733448 h 3305858"/>
                <a:gd name="connsiteX81" fmla="*/ 1240056 w 1718211"/>
                <a:gd name="connsiteY81" fmla="*/ 741068 h 3305858"/>
                <a:gd name="connsiteX82" fmla="*/ 1213386 w 1718211"/>
                <a:gd name="connsiteY82" fmla="*/ 760118 h 3305858"/>
                <a:gd name="connsiteX83" fmla="*/ 1194336 w 1718211"/>
                <a:gd name="connsiteY83" fmla="*/ 782978 h 3305858"/>
                <a:gd name="connsiteX84" fmla="*/ 1160046 w 1718211"/>
                <a:gd name="connsiteY84" fmla="*/ 809648 h 3305858"/>
                <a:gd name="connsiteX85" fmla="*/ 1125756 w 1718211"/>
                <a:gd name="connsiteY85" fmla="*/ 842033 h 3305858"/>
                <a:gd name="connsiteX86" fmla="*/ 1104801 w 1718211"/>
                <a:gd name="connsiteY86" fmla="*/ 859178 h 3305858"/>
                <a:gd name="connsiteX87" fmla="*/ 1076226 w 1718211"/>
                <a:gd name="connsiteY87" fmla="*/ 885848 h 3305858"/>
                <a:gd name="connsiteX88" fmla="*/ 1051461 w 1718211"/>
                <a:gd name="connsiteY88" fmla="*/ 920138 h 3305858"/>
                <a:gd name="connsiteX89" fmla="*/ 1026696 w 1718211"/>
                <a:gd name="connsiteY89" fmla="*/ 954428 h 3305858"/>
                <a:gd name="connsiteX90" fmla="*/ 1007646 w 1718211"/>
                <a:gd name="connsiteY90" fmla="*/ 996338 h 3305858"/>
                <a:gd name="connsiteX91" fmla="*/ 986691 w 1718211"/>
                <a:gd name="connsiteY91" fmla="*/ 1024913 h 3305858"/>
                <a:gd name="connsiteX92" fmla="*/ 967641 w 1718211"/>
                <a:gd name="connsiteY92" fmla="*/ 1064918 h 3305858"/>
                <a:gd name="connsiteX93" fmla="*/ 942876 w 1718211"/>
                <a:gd name="connsiteY93" fmla="*/ 1112543 h 3305858"/>
                <a:gd name="connsiteX94" fmla="*/ 929541 w 1718211"/>
                <a:gd name="connsiteY94" fmla="*/ 1144928 h 3305858"/>
                <a:gd name="connsiteX95" fmla="*/ 921921 w 1718211"/>
                <a:gd name="connsiteY95" fmla="*/ 1209698 h 3305858"/>
                <a:gd name="connsiteX96" fmla="*/ 967641 w 1718211"/>
                <a:gd name="connsiteY96" fmla="*/ 1238273 h 3305858"/>
                <a:gd name="connsiteX97" fmla="*/ 1009551 w 1718211"/>
                <a:gd name="connsiteY97" fmla="*/ 1283993 h 3305858"/>
                <a:gd name="connsiteX98" fmla="*/ 977166 w 1718211"/>
                <a:gd name="connsiteY98" fmla="*/ 1365908 h 3305858"/>
                <a:gd name="connsiteX99" fmla="*/ 944781 w 1718211"/>
                <a:gd name="connsiteY99" fmla="*/ 1424963 h 3305858"/>
                <a:gd name="connsiteX100" fmla="*/ 910491 w 1718211"/>
                <a:gd name="connsiteY100" fmla="*/ 1468778 h 3305858"/>
                <a:gd name="connsiteX101" fmla="*/ 843816 w 1718211"/>
                <a:gd name="connsiteY101" fmla="*/ 1541168 h 3305858"/>
                <a:gd name="connsiteX102" fmla="*/ 826671 w 1718211"/>
                <a:gd name="connsiteY102" fmla="*/ 1668803 h 3305858"/>
                <a:gd name="connsiteX103" fmla="*/ 803811 w 1718211"/>
                <a:gd name="connsiteY103" fmla="*/ 1832633 h 3305858"/>
                <a:gd name="connsiteX104" fmla="*/ 798096 w 1718211"/>
                <a:gd name="connsiteY104" fmla="*/ 1906928 h 3305858"/>
                <a:gd name="connsiteX105" fmla="*/ 788571 w 1718211"/>
                <a:gd name="connsiteY105" fmla="*/ 2120288 h 3305858"/>
                <a:gd name="connsiteX106" fmla="*/ 815241 w 1718211"/>
                <a:gd name="connsiteY106" fmla="*/ 2547008 h 3305858"/>
                <a:gd name="connsiteX107" fmla="*/ 828576 w 1718211"/>
                <a:gd name="connsiteY107" fmla="*/ 3061358 h 3305858"/>
                <a:gd name="connsiteX108" fmla="*/ 822861 w 1718211"/>
                <a:gd name="connsiteY108" fmla="*/ 3282338 h 3305858"/>
                <a:gd name="connsiteX109" fmla="*/ 739041 w 1718211"/>
                <a:gd name="connsiteY109" fmla="*/ 3299483 h 3305858"/>
                <a:gd name="connsiteX110" fmla="*/ 438051 w 1718211"/>
                <a:gd name="connsiteY110" fmla="*/ 3291863 h 3305858"/>
                <a:gd name="connsiteX111" fmla="*/ 308511 w 1718211"/>
                <a:gd name="connsiteY111" fmla="*/ 3286148 h 3305858"/>
                <a:gd name="connsiteX0" fmla="*/ 308511 w 1718211"/>
                <a:gd name="connsiteY0" fmla="*/ 3286148 h 3305858"/>
                <a:gd name="connsiteX1" fmla="*/ 291366 w 1718211"/>
                <a:gd name="connsiteY1" fmla="*/ 3181373 h 3305858"/>
                <a:gd name="connsiteX2" fmla="*/ 289461 w 1718211"/>
                <a:gd name="connsiteY2" fmla="*/ 3061358 h 3305858"/>
                <a:gd name="connsiteX3" fmla="*/ 253266 w 1718211"/>
                <a:gd name="connsiteY3" fmla="*/ 2767988 h 3305858"/>
                <a:gd name="connsiteX4" fmla="*/ 234216 w 1718211"/>
                <a:gd name="connsiteY4" fmla="*/ 2566058 h 3305858"/>
                <a:gd name="connsiteX5" fmla="*/ 224691 w 1718211"/>
                <a:gd name="connsiteY5" fmla="*/ 2453663 h 3305858"/>
                <a:gd name="connsiteX6" fmla="*/ 207546 w 1718211"/>
                <a:gd name="connsiteY6" fmla="*/ 2249828 h 3305858"/>
                <a:gd name="connsiteX7" fmla="*/ 188496 w 1718211"/>
                <a:gd name="connsiteY7" fmla="*/ 2063138 h 3305858"/>
                <a:gd name="connsiteX8" fmla="*/ 178971 w 1718211"/>
                <a:gd name="connsiteY8" fmla="*/ 1849778 h 3305858"/>
                <a:gd name="connsiteX9" fmla="*/ 192306 w 1718211"/>
                <a:gd name="connsiteY9" fmla="*/ 1181123 h 3305858"/>
                <a:gd name="connsiteX10" fmla="*/ 186591 w 1718211"/>
                <a:gd name="connsiteY10" fmla="*/ 1127783 h 3305858"/>
                <a:gd name="connsiteX11" fmla="*/ 178971 w 1718211"/>
                <a:gd name="connsiteY11" fmla="*/ 1080158 h 3305858"/>
                <a:gd name="connsiteX12" fmla="*/ 152301 w 1718211"/>
                <a:gd name="connsiteY12" fmla="*/ 1040153 h 3305858"/>
                <a:gd name="connsiteX13" fmla="*/ 114201 w 1718211"/>
                <a:gd name="connsiteY13" fmla="*/ 996338 h 3305858"/>
                <a:gd name="connsiteX14" fmla="*/ 87531 w 1718211"/>
                <a:gd name="connsiteY14" fmla="*/ 967763 h 3305858"/>
                <a:gd name="connsiteX15" fmla="*/ 47526 w 1718211"/>
                <a:gd name="connsiteY15" fmla="*/ 920138 h 3305858"/>
                <a:gd name="connsiteX16" fmla="*/ 3711 w 1718211"/>
                <a:gd name="connsiteY16" fmla="*/ 832508 h 3305858"/>
                <a:gd name="connsiteX17" fmla="*/ 3711 w 1718211"/>
                <a:gd name="connsiteY17" fmla="*/ 769643 h 3305858"/>
                <a:gd name="connsiteX18" fmla="*/ 15141 w 1718211"/>
                <a:gd name="connsiteY18" fmla="*/ 714398 h 3305858"/>
                <a:gd name="connsiteX19" fmla="*/ 53241 w 1718211"/>
                <a:gd name="connsiteY19" fmla="*/ 645818 h 3305858"/>
                <a:gd name="connsiteX20" fmla="*/ 66576 w 1718211"/>
                <a:gd name="connsiteY20" fmla="*/ 567713 h 3305858"/>
                <a:gd name="connsiteX21" fmla="*/ 76101 w 1718211"/>
                <a:gd name="connsiteY21" fmla="*/ 531518 h 3305858"/>
                <a:gd name="connsiteX22" fmla="*/ 110391 w 1718211"/>
                <a:gd name="connsiteY22" fmla="*/ 478178 h 3305858"/>
                <a:gd name="connsiteX23" fmla="*/ 165636 w 1718211"/>
                <a:gd name="connsiteY23" fmla="*/ 421028 h 3305858"/>
                <a:gd name="connsiteX24" fmla="*/ 175161 w 1718211"/>
                <a:gd name="connsiteY24" fmla="*/ 348638 h 3305858"/>
                <a:gd name="connsiteX25" fmla="*/ 297081 w 1718211"/>
                <a:gd name="connsiteY25" fmla="*/ 302918 h 3305858"/>
                <a:gd name="connsiteX26" fmla="*/ 335181 w 1718211"/>
                <a:gd name="connsiteY26" fmla="*/ 287678 h 3305858"/>
                <a:gd name="connsiteX27" fmla="*/ 457101 w 1718211"/>
                <a:gd name="connsiteY27" fmla="*/ 251483 h 3305858"/>
                <a:gd name="connsiteX28" fmla="*/ 544731 w 1718211"/>
                <a:gd name="connsiteY28" fmla="*/ 257198 h 3305858"/>
                <a:gd name="connsiteX29" fmla="*/ 563781 w 1718211"/>
                <a:gd name="connsiteY29" fmla="*/ 302918 h 3305858"/>
                <a:gd name="connsiteX30" fmla="*/ 548541 w 1718211"/>
                <a:gd name="connsiteY30" fmla="*/ 396263 h 3305858"/>
                <a:gd name="connsiteX31" fmla="*/ 577116 w 1718211"/>
                <a:gd name="connsiteY31" fmla="*/ 457223 h 3305858"/>
                <a:gd name="connsiteX32" fmla="*/ 700941 w 1718211"/>
                <a:gd name="connsiteY32" fmla="*/ 424838 h 3305858"/>
                <a:gd name="connsiteX33" fmla="*/ 803811 w 1718211"/>
                <a:gd name="connsiteY33" fmla="*/ 381023 h 3305858"/>
                <a:gd name="connsiteX34" fmla="*/ 777141 w 1718211"/>
                <a:gd name="connsiteY34" fmla="*/ 396263 h 3305858"/>
                <a:gd name="connsiteX35" fmla="*/ 830481 w 1718211"/>
                <a:gd name="connsiteY35" fmla="*/ 363878 h 3305858"/>
                <a:gd name="connsiteX36" fmla="*/ 853341 w 1718211"/>
                <a:gd name="connsiteY36" fmla="*/ 335303 h 3305858"/>
                <a:gd name="connsiteX37" fmla="*/ 847626 w 1718211"/>
                <a:gd name="connsiteY37" fmla="*/ 278153 h 3305858"/>
                <a:gd name="connsiteX38" fmla="*/ 834291 w 1718211"/>
                <a:gd name="connsiteY38" fmla="*/ 247673 h 3305858"/>
                <a:gd name="connsiteX39" fmla="*/ 838101 w 1718211"/>
                <a:gd name="connsiteY39" fmla="*/ 234338 h 3305858"/>
                <a:gd name="connsiteX40" fmla="*/ 853341 w 1718211"/>
                <a:gd name="connsiteY40" fmla="*/ 211478 h 3305858"/>
                <a:gd name="connsiteX41" fmla="*/ 876201 w 1718211"/>
                <a:gd name="connsiteY41" fmla="*/ 203858 h 3305858"/>
                <a:gd name="connsiteX42" fmla="*/ 929541 w 1718211"/>
                <a:gd name="connsiteY42" fmla="*/ 165758 h 3305858"/>
                <a:gd name="connsiteX43" fmla="*/ 952401 w 1718211"/>
                <a:gd name="connsiteY43" fmla="*/ 158138 h 3305858"/>
                <a:gd name="connsiteX44" fmla="*/ 977166 w 1718211"/>
                <a:gd name="connsiteY44" fmla="*/ 125753 h 3305858"/>
                <a:gd name="connsiteX45" fmla="*/ 1013361 w 1718211"/>
                <a:gd name="connsiteY45" fmla="*/ 104798 h 3305858"/>
                <a:gd name="connsiteX46" fmla="*/ 1036221 w 1718211"/>
                <a:gd name="connsiteY46" fmla="*/ 89558 h 3305858"/>
                <a:gd name="connsiteX47" fmla="*/ 1059081 w 1718211"/>
                <a:gd name="connsiteY47" fmla="*/ 81938 h 3305858"/>
                <a:gd name="connsiteX48" fmla="*/ 1081941 w 1718211"/>
                <a:gd name="connsiteY48" fmla="*/ 66698 h 3305858"/>
                <a:gd name="connsiteX49" fmla="*/ 1112421 w 1718211"/>
                <a:gd name="connsiteY49" fmla="*/ 41933 h 3305858"/>
                <a:gd name="connsiteX50" fmla="*/ 1156236 w 1718211"/>
                <a:gd name="connsiteY50" fmla="*/ 22883 h 3305858"/>
                <a:gd name="connsiteX51" fmla="*/ 1196241 w 1718211"/>
                <a:gd name="connsiteY51" fmla="*/ 15263 h 3305858"/>
                <a:gd name="connsiteX52" fmla="*/ 1243866 w 1718211"/>
                <a:gd name="connsiteY52" fmla="*/ 5738 h 3305858"/>
                <a:gd name="connsiteX53" fmla="*/ 1299111 w 1718211"/>
                <a:gd name="connsiteY53" fmla="*/ 23 h 3305858"/>
                <a:gd name="connsiteX54" fmla="*/ 1369596 w 1718211"/>
                <a:gd name="connsiteY54" fmla="*/ 3833 h 3305858"/>
                <a:gd name="connsiteX55" fmla="*/ 1411506 w 1718211"/>
                <a:gd name="connsiteY55" fmla="*/ 5738 h 3305858"/>
                <a:gd name="connsiteX56" fmla="*/ 1449606 w 1718211"/>
                <a:gd name="connsiteY56" fmla="*/ 15263 h 3305858"/>
                <a:gd name="connsiteX57" fmla="*/ 1495326 w 1718211"/>
                <a:gd name="connsiteY57" fmla="*/ 40028 h 3305858"/>
                <a:gd name="connsiteX58" fmla="*/ 1541046 w 1718211"/>
                <a:gd name="connsiteY58" fmla="*/ 72413 h 3305858"/>
                <a:gd name="connsiteX59" fmla="*/ 1567716 w 1718211"/>
                <a:gd name="connsiteY59" fmla="*/ 95273 h 3305858"/>
                <a:gd name="connsiteX60" fmla="*/ 1609626 w 1718211"/>
                <a:gd name="connsiteY60" fmla="*/ 129563 h 3305858"/>
                <a:gd name="connsiteX61" fmla="*/ 1643916 w 1718211"/>
                <a:gd name="connsiteY61" fmla="*/ 161948 h 3305858"/>
                <a:gd name="connsiteX62" fmla="*/ 1655346 w 1718211"/>
                <a:gd name="connsiteY62" fmla="*/ 213383 h 3305858"/>
                <a:gd name="connsiteX63" fmla="*/ 1645821 w 1718211"/>
                <a:gd name="connsiteY63" fmla="*/ 270533 h 3305858"/>
                <a:gd name="connsiteX64" fmla="*/ 1659156 w 1718211"/>
                <a:gd name="connsiteY64" fmla="*/ 304823 h 3305858"/>
                <a:gd name="connsiteX65" fmla="*/ 1685826 w 1718211"/>
                <a:gd name="connsiteY65" fmla="*/ 331493 h 3305858"/>
                <a:gd name="connsiteX66" fmla="*/ 1695351 w 1718211"/>
                <a:gd name="connsiteY66" fmla="*/ 363878 h 3305858"/>
                <a:gd name="connsiteX67" fmla="*/ 1714401 w 1718211"/>
                <a:gd name="connsiteY67" fmla="*/ 394358 h 3305858"/>
                <a:gd name="connsiteX68" fmla="*/ 1718211 w 1718211"/>
                <a:gd name="connsiteY68" fmla="*/ 430553 h 3305858"/>
                <a:gd name="connsiteX69" fmla="*/ 1708686 w 1718211"/>
                <a:gd name="connsiteY69" fmla="*/ 480083 h 3305858"/>
                <a:gd name="connsiteX70" fmla="*/ 1691541 w 1718211"/>
                <a:gd name="connsiteY70" fmla="*/ 531518 h 3305858"/>
                <a:gd name="connsiteX71" fmla="*/ 1680111 w 1718211"/>
                <a:gd name="connsiteY71" fmla="*/ 584858 h 3305858"/>
                <a:gd name="connsiteX72" fmla="*/ 1668681 w 1718211"/>
                <a:gd name="connsiteY72" fmla="*/ 630578 h 3305858"/>
                <a:gd name="connsiteX73" fmla="*/ 1661061 w 1718211"/>
                <a:gd name="connsiteY73" fmla="*/ 653438 h 3305858"/>
                <a:gd name="connsiteX74" fmla="*/ 1655346 w 1718211"/>
                <a:gd name="connsiteY74" fmla="*/ 683918 h 3305858"/>
                <a:gd name="connsiteX75" fmla="*/ 1628676 w 1718211"/>
                <a:gd name="connsiteY75" fmla="*/ 742973 h 3305858"/>
                <a:gd name="connsiteX76" fmla="*/ 1560096 w 1718211"/>
                <a:gd name="connsiteY76" fmla="*/ 765833 h 3305858"/>
                <a:gd name="connsiteX77" fmla="*/ 1470561 w 1718211"/>
                <a:gd name="connsiteY77" fmla="*/ 760118 h 3305858"/>
                <a:gd name="connsiteX78" fmla="*/ 1394361 w 1718211"/>
                <a:gd name="connsiteY78" fmla="*/ 744878 h 3305858"/>
                <a:gd name="connsiteX79" fmla="*/ 1327686 w 1718211"/>
                <a:gd name="connsiteY79" fmla="*/ 733448 h 3305858"/>
                <a:gd name="connsiteX80" fmla="*/ 1240056 w 1718211"/>
                <a:gd name="connsiteY80" fmla="*/ 741068 h 3305858"/>
                <a:gd name="connsiteX81" fmla="*/ 1213386 w 1718211"/>
                <a:gd name="connsiteY81" fmla="*/ 760118 h 3305858"/>
                <a:gd name="connsiteX82" fmla="*/ 1194336 w 1718211"/>
                <a:gd name="connsiteY82" fmla="*/ 782978 h 3305858"/>
                <a:gd name="connsiteX83" fmla="*/ 1160046 w 1718211"/>
                <a:gd name="connsiteY83" fmla="*/ 809648 h 3305858"/>
                <a:gd name="connsiteX84" fmla="*/ 1125756 w 1718211"/>
                <a:gd name="connsiteY84" fmla="*/ 842033 h 3305858"/>
                <a:gd name="connsiteX85" fmla="*/ 1104801 w 1718211"/>
                <a:gd name="connsiteY85" fmla="*/ 859178 h 3305858"/>
                <a:gd name="connsiteX86" fmla="*/ 1076226 w 1718211"/>
                <a:gd name="connsiteY86" fmla="*/ 885848 h 3305858"/>
                <a:gd name="connsiteX87" fmla="*/ 1051461 w 1718211"/>
                <a:gd name="connsiteY87" fmla="*/ 920138 h 3305858"/>
                <a:gd name="connsiteX88" fmla="*/ 1026696 w 1718211"/>
                <a:gd name="connsiteY88" fmla="*/ 954428 h 3305858"/>
                <a:gd name="connsiteX89" fmla="*/ 1007646 w 1718211"/>
                <a:gd name="connsiteY89" fmla="*/ 996338 h 3305858"/>
                <a:gd name="connsiteX90" fmla="*/ 986691 w 1718211"/>
                <a:gd name="connsiteY90" fmla="*/ 1024913 h 3305858"/>
                <a:gd name="connsiteX91" fmla="*/ 967641 w 1718211"/>
                <a:gd name="connsiteY91" fmla="*/ 1064918 h 3305858"/>
                <a:gd name="connsiteX92" fmla="*/ 942876 w 1718211"/>
                <a:gd name="connsiteY92" fmla="*/ 1112543 h 3305858"/>
                <a:gd name="connsiteX93" fmla="*/ 929541 w 1718211"/>
                <a:gd name="connsiteY93" fmla="*/ 1144928 h 3305858"/>
                <a:gd name="connsiteX94" fmla="*/ 921921 w 1718211"/>
                <a:gd name="connsiteY94" fmla="*/ 1209698 h 3305858"/>
                <a:gd name="connsiteX95" fmla="*/ 967641 w 1718211"/>
                <a:gd name="connsiteY95" fmla="*/ 1238273 h 3305858"/>
                <a:gd name="connsiteX96" fmla="*/ 1009551 w 1718211"/>
                <a:gd name="connsiteY96" fmla="*/ 1283993 h 3305858"/>
                <a:gd name="connsiteX97" fmla="*/ 977166 w 1718211"/>
                <a:gd name="connsiteY97" fmla="*/ 1365908 h 3305858"/>
                <a:gd name="connsiteX98" fmla="*/ 944781 w 1718211"/>
                <a:gd name="connsiteY98" fmla="*/ 1424963 h 3305858"/>
                <a:gd name="connsiteX99" fmla="*/ 910491 w 1718211"/>
                <a:gd name="connsiteY99" fmla="*/ 1468778 h 3305858"/>
                <a:gd name="connsiteX100" fmla="*/ 843816 w 1718211"/>
                <a:gd name="connsiteY100" fmla="*/ 1541168 h 3305858"/>
                <a:gd name="connsiteX101" fmla="*/ 826671 w 1718211"/>
                <a:gd name="connsiteY101" fmla="*/ 1668803 h 3305858"/>
                <a:gd name="connsiteX102" fmla="*/ 803811 w 1718211"/>
                <a:gd name="connsiteY102" fmla="*/ 1832633 h 3305858"/>
                <a:gd name="connsiteX103" fmla="*/ 798096 w 1718211"/>
                <a:gd name="connsiteY103" fmla="*/ 1906928 h 3305858"/>
                <a:gd name="connsiteX104" fmla="*/ 788571 w 1718211"/>
                <a:gd name="connsiteY104" fmla="*/ 2120288 h 3305858"/>
                <a:gd name="connsiteX105" fmla="*/ 815241 w 1718211"/>
                <a:gd name="connsiteY105" fmla="*/ 2547008 h 3305858"/>
                <a:gd name="connsiteX106" fmla="*/ 828576 w 1718211"/>
                <a:gd name="connsiteY106" fmla="*/ 3061358 h 3305858"/>
                <a:gd name="connsiteX107" fmla="*/ 822861 w 1718211"/>
                <a:gd name="connsiteY107" fmla="*/ 3282338 h 3305858"/>
                <a:gd name="connsiteX108" fmla="*/ 739041 w 1718211"/>
                <a:gd name="connsiteY108" fmla="*/ 3299483 h 3305858"/>
                <a:gd name="connsiteX109" fmla="*/ 438051 w 1718211"/>
                <a:gd name="connsiteY109" fmla="*/ 3291863 h 3305858"/>
                <a:gd name="connsiteX110" fmla="*/ 308511 w 1718211"/>
                <a:gd name="connsiteY110" fmla="*/ 3286148 h 3305858"/>
                <a:gd name="connsiteX0" fmla="*/ 308511 w 1718211"/>
                <a:gd name="connsiteY0" fmla="*/ 3286148 h 3305858"/>
                <a:gd name="connsiteX1" fmla="*/ 291366 w 1718211"/>
                <a:gd name="connsiteY1" fmla="*/ 3181373 h 3305858"/>
                <a:gd name="connsiteX2" fmla="*/ 289461 w 1718211"/>
                <a:gd name="connsiteY2" fmla="*/ 3061358 h 3305858"/>
                <a:gd name="connsiteX3" fmla="*/ 253266 w 1718211"/>
                <a:gd name="connsiteY3" fmla="*/ 2767988 h 3305858"/>
                <a:gd name="connsiteX4" fmla="*/ 234216 w 1718211"/>
                <a:gd name="connsiteY4" fmla="*/ 2566058 h 3305858"/>
                <a:gd name="connsiteX5" fmla="*/ 224691 w 1718211"/>
                <a:gd name="connsiteY5" fmla="*/ 2453663 h 3305858"/>
                <a:gd name="connsiteX6" fmla="*/ 207546 w 1718211"/>
                <a:gd name="connsiteY6" fmla="*/ 2249828 h 3305858"/>
                <a:gd name="connsiteX7" fmla="*/ 188496 w 1718211"/>
                <a:gd name="connsiteY7" fmla="*/ 2063138 h 3305858"/>
                <a:gd name="connsiteX8" fmla="*/ 178971 w 1718211"/>
                <a:gd name="connsiteY8" fmla="*/ 1849778 h 3305858"/>
                <a:gd name="connsiteX9" fmla="*/ 192306 w 1718211"/>
                <a:gd name="connsiteY9" fmla="*/ 1181123 h 3305858"/>
                <a:gd name="connsiteX10" fmla="*/ 186591 w 1718211"/>
                <a:gd name="connsiteY10" fmla="*/ 1127783 h 3305858"/>
                <a:gd name="connsiteX11" fmla="*/ 178971 w 1718211"/>
                <a:gd name="connsiteY11" fmla="*/ 1080158 h 3305858"/>
                <a:gd name="connsiteX12" fmla="*/ 152301 w 1718211"/>
                <a:gd name="connsiteY12" fmla="*/ 1040153 h 3305858"/>
                <a:gd name="connsiteX13" fmla="*/ 114201 w 1718211"/>
                <a:gd name="connsiteY13" fmla="*/ 996338 h 3305858"/>
                <a:gd name="connsiteX14" fmla="*/ 87531 w 1718211"/>
                <a:gd name="connsiteY14" fmla="*/ 967763 h 3305858"/>
                <a:gd name="connsiteX15" fmla="*/ 47526 w 1718211"/>
                <a:gd name="connsiteY15" fmla="*/ 920138 h 3305858"/>
                <a:gd name="connsiteX16" fmla="*/ 3711 w 1718211"/>
                <a:gd name="connsiteY16" fmla="*/ 832508 h 3305858"/>
                <a:gd name="connsiteX17" fmla="*/ 3711 w 1718211"/>
                <a:gd name="connsiteY17" fmla="*/ 769643 h 3305858"/>
                <a:gd name="connsiteX18" fmla="*/ 15141 w 1718211"/>
                <a:gd name="connsiteY18" fmla="*/ 714398 h 3305858"/>
                <a:gd name="connsiteX19" fmla="*/ 53241 w 1718211"/>
                <a:gd name="connsiteY19" fmla="*/ 645818 h 3305858"/>
                <a:gd name="connsiteX20" fmla="*/ 66576 w 1718211"/>
                <a:gd name="connsiteY20" fmla="*/ 567713 h 3305858"/>
                <a:gd name="connsiteX21" fmla="*/ 76101 w 1718211"/>
                <a:gd name="connsiteY21" fmla="*/ 531518 h 3305858"/>
                <a:gd name="connsiteX22" fmla="*/ 110391 w 1718211"/>
                <a:gd name="connsiteY22" fmla="*/ 478178 h 3305858"/>
                <a:gd name="connsiteX23" fmla="*/ 165636 w 1718211"/>
                <a:gd name="connsiteY23" fmla="*/ 421028 h 3305858"/>
                <a:gd name="connsiteX24" fmla="*/ 175161 w 1718211"/>
                <a:gd name="connsiteY24" fmla="*/ 348638 h 3305858"/>
                <a:gd name="connsiteX25" fmla="*/ 297081 w 1718211"/>
                <a:gd name="connsiteY25" fmla="*/ 302918 h 3305858"/>
                <a:gd name="connsiteX26" fmla="*/ 335181 w 1718211"/>
                <a:gd name="connsiteY26" fmla="*/ 287678 h 3305858"/>
                <a:gd name="connsiteX27" fmla="*/ 457101 w 1718211"/>
                <a:gd name="connsiteY27" fmla="*/ 251483 h 3305858"/>
                <a:gd name="connsiteX28" fmla="*/ 544731 w 1718211"/>
                <a:gd name="connsiteY28" fmla="*/ 257198 h 3305858"/>
                <a:gd name="connsiteX29" fmla="*/ 563781 w 1718211"/>
                <a:gd name="connsiteY29" fmla="*/ 302918 h 3305858"/>
                <a:gd name="connsiteX30" fmla="*/ 548541 w 1718211"/>
                <a:gd name="connsiteY30" fmla="*/ 396263 h 3305858"/>
                <a:gd name="connsiteX31" fmla="*/ 577116 w 1718211"/>
                <a:gd name="connsiteY31" fmla="*/ 457223 h 3305858"/>
                <a:gd name="connsiteX32" fmla="*/ 700941 w 1718211"/>
                <a:gd name="connsiteY32" fmla="*/ 424838 h 3305858"/>
                <a:gd name="connsiteX33" fmla="*/ 777141 w 1718211"/>
                <a:gd name="connsiteY33" fmla="*/ 396263 h 3305858"/>
                <a:gd name="connsiteX34" fmla="*/ 830481 w 1718211"/>
                <a:gd name="connsiteY34" fmla="*/ 363878 h 3305858"/>
                <a:gd name="connsiteX35" fmla="*/ 853341 w 1718211"/>
                <a:gd name="connsiteY35" fmla="*/ 335303 h 3305858"/>
                <a:gd name="connsiteX36" fmla="*/ 847626 w 1718211"/>
                <a:gd name="connsiteY36" fmla="*/ 278153 h 3305858"/>
                <a:gd name="connsiteX37" fmla="*/ 834291 w 1718211"/>
                <a:gd name="connsiteY37" fmla="*/ 247673 h 3305858"/>
                <a:gd name="connsiteX38" fmla="*/ 838101 w 1718211"/>
                <a:gd name="connsiteY38" fmla="*/ 234338 h 3305858"/>
                <a:gd name="connsiteX39" fmla="*/ 853341 w 1718211"/>
                <a:gd name="connsiteY39" fmla="*/ 211478 h 3305858"/>
                <a:gd name="connsiteX40" fmla="*/ 876201 w 1718211"/>
                <a:gd name="connsiteY40" fmla="*/ 203858 h 3305858"/>
                <a:gd name="connsiteX41" fmla="*/ 929541 w 1718211"/>
                <a:gd name="connsiteY41" fmla="*/ 165758 h 3305858"/>
                <a:gd name="connsiteX42" fmla="*/ 952401 w 1718211"/>
                <a:gd name="connsiteY42" fmla="*/ 158138 h 3305858"/>
                <a:gd name="connsiteX43" fmla="*/ 977166 w 1718211"/>
                <a:gd name="connsiteY43" fmla="*/ 125753 h 3305858"/>
                <a:gd name="connsiteX44" fmla="*/ 1013361 w 1718211"/>
                <a:gd name="connsiteY44" fmla="*/ 104798 h 3305858"/>
                <a:gd name="connsiteX45" fmla="*/ 1036221 w 1718211"/>
                <a:gd name="connsiteY45" fmla="*/ 89558 h 3305858"/>
                <a:gd name="connsiteX46" fmla="*/ 1059081 w 1718211"/>
                <a:gd name="connsiteY46" fmla="*/ 81938 h 3305858"/>
                <a:gd name="connsiteX47" fmla="*/ 1081941 w 1718211"/>
                <a:gd name="connsiteY47" fmla="*/ 66698 h 3305858"/>
                <a:gd name="connsiteX48" fmla="*/ 1112421 w 1718211"/>
                <a:gd name="connsiteY48" fmla="*/ 41933 h 3305858"/>
                <a:gd name="connsiteX49" fmla="*/ 1156236 w 1718211"/>
                <a:gd name="connsiteY49" fmla="*/ 22883 h 3305858"/>
                <a:gd name="connsiteX50" fmla="*/ 1196241 w 1718211"/>
                <a:gd name="connsiteY50" fmla="*/ 15263 h 3305858"/>
                <a:gd name="connsiteX51" fmla="*/ 1243866 w 1718211"/>
                <a:gd name="connsiteY51" fmla="*/ 5738 h 3305858"/>
                <a:gd name="connsiteX52" fmla="*/ 1299111 w 1718211"/>
                <a:gd name="connsiteY52" fmla="*/ 23 h 3305858"/>
                <a:gd name="connsiteX53" fmla="*/ 1369596 w 1718211"/>
                <a:gd name="connsiteY53" fmla="*/ 3833 h 3305858"/>
                <a:gd name="connsiteX54" fmla="*/ 1411506 w 1718211"/>
                <a:gd name="connsiteY54" fmla="*/ 5738 h 3305858"/>
                <a:gd name="connsiteX55" fmla="*/ 1449606 w 1718211"/>
                <a:gd name="connsiteY55" fmla="*/ 15263 h 3305858"/>
                <a:gd name="connsiteX56" fmla="*/ 1495326 w 1718211"/>
                <a:gd name="connsiteY56" fmla="*/ 40028 h 3305858"/>
                <a:gd name="connsiteX57" fmla="*/ 1541046 w 1718211"/>
                <a:gd name="connsiteY57" fmla="*/ 72413 h 3305858"/>
                <a:gd name="connsiteX58" fmla="*/ 1567716 w 1718211"/>
                <a:gd name="connsiteY58" fmla="*/ 95273 h 3305858"/>
                <a:gd name="connsiteX59" fmla="*/ 1609626 w 1718211"/>
                <a:gd name="connsiteY59" fmla="*/ 129563 h 3305858"/>
                <a:gd name="connsiteX60" fmla="*/ 1643916 w 1718211"/>
                <a:gd name="connsiteY60" fmla="*/ 161948 h 3305858"/>
                <a:gd name="connsiteX61" fmla="*/ 1655346 w 1718211"/>
                <a:gd name="connsiteY61" fmla="*/ 213383 h 3305858"/>
                <a:gd name="connsiteX62" fmla="*/ 1645821 w 1718211"/>
                <a:gd name="connsiteY62" fmla="*/ 270533 h 3305858"/>
                <a:gd name="connsiteX63" fmla="*/ 1659156 w 1718211"/>
                <a:gd name="connsiteY63" fmla="*/ 304823 h 3305858"/>
                <a:gd name="connsiteX64" fmla="*/ 1685826 w 1718211"/>
                <a:gd name="connsiteY64" fmla="*/ 331493 h 3305858"/>
                <a:gd name="connsiteX65" fmla="*/ 1695351 w 1718211"/>
                <a:gd name="connsiteY65" fmla="*/ 363878 h 3305858"/>
                <a:gd name="connsiteX66" fmla="*/ 1714401 w 1718211"/>
                <a:gd name="connsiteY66" fmla="*/ 394358 h 3305858"/>
                <a:gd name="connsiteX67" fmla="*/ 1718211 w 1718211"/>
                <a:gd name="connsiteY67" fmla="*/ 430553 h 3305858"/>
                <a:gd name="connsiteX68" fmla="*/ 1708686 w 1718211"/>
                <a:gd name="connsiteY68" fmla="*/ 480083 h 3305858"/>
                <a:gd name="connsiteX69" fmla="*/ 1691541 w 1718211"/>
                <a:gd name="connsiteY69" fmla="*/ 531518 h 3305858"/>
                <a:gd name="connsiteX70" fmla="*/ 1680111 w 1718211"/>
                <a:gd name="connsiteY70" fmla="*/ 584858 h 3305858"/>
                <a:gd name="connsiteX71" fmla="*/ 1668681 w 1718211"/>
                <a:gd name="connsiteY71" fmla="*/ 630578 h 3305858"/>
                <a:gd name="connsiteX72" fmla="*/ 1661061 w 1718211"/>
                <a:gd name="connsiteY72" fmla="*/ 653438 h 3305858"/>
                <a:gd name="connsiteX73" fmla="*/ 1655346 w 1718211"/>
                <a:gd name="connsiteY73" fmla="*/ 683918 h 3305858"/>
                <a:gd name="connsiteX74" fmla="*/ 1628676 w 1718211"/>
                <a:gd name="connsiteY74" fmla="*/ 742973 h 3305858"/>
                <a:gd name="connsiteX75" fmla="*/ 1560096 w 1718211"/>
                <a:gd name="connsiteY75" fmla="*/ 765833 h 3305858"/>
                <a:gd name="connsiteX76" fmla="*/ 1470561 w 1718211"/>
                <a:gd name="connsiteY76" fmla="*/ 760118 h 3305858"/>
                <a:gd name="connsiteX77" fmla="*/ 1394361 w 1718211"/>
                <a:gd name="connsiteY77" fmla="*/ 744878 h 3305858"/>
                <a:gd name="connsiteX78" fmla="*/ 1327686 w 1718211"/>
                <a:gd name="connsiteY78" fmla="*/ 733448 h 3305858"/>
                <a:gd name="connsiteX79" fmla="*/ 1240056 w 1718211"/>
                <a:gd name="connsiteY79" fmla="*/ 741068 h 3305858"/>
                <a:gd name="connsiteX80" fmla="*/ 1213386 w 1718211"/>
                <a:gd name="connsiteY80" fmla="*/ 760118 h 3305858"/>
                <a:gd name="connsiteX81" fmla="*/ 1194336 w 1718211"/>
                <a:gd name="connsiteY81" fmla="*/ 782978 h 3305858"/>
                <a:gd name="connsiteX82" fmla="*/ 1160046 w 1718211"/>
                <a:gd name="connsiteY82" fmla="*/ 809648 h 3305858"/>
                <a:gd name="connsiteX83" fmla="*/ 1125756 w 1718211"/>
                <a:gd name="connsiteY83" fmla="*/ 842033 h 3305858"/>
                <a:gd name="connsiteX84" fmla="*/ 1104801 w 1718211"/>
                <a:gd name="connsiteY84" fmla="*/ 859178 h 3305858"/>
                <a:gd name="connsiteX85" fmla="*/ 1076226 w 1718211"/>
                <a:gd name="connsiteY85" fmla="*/ 885848 h 3305858"/>
                <a:gd name="connsiteX86" fmla="*/ 1051461 w 1718211"/>
                <a:gd name="connsiteY86" fmla="*/ 920138 h 3305858"/>
                <a:gd name="connsiteX87" fmla="*/ 1026696 w 1718211"/>
                <a:gd name="connsiteY87" fmla="*/ 954428 h 3305858"/>
                <a:gd name="connsiteX88" fmla="*/ 1007646 w 1718211"/>
                <a:gd name="connsiteY88" fmla="*/ 996338 h 3305858"/>
                <a:gd name="connsiteX89" fmla="*/ 986691 w 1718211"/>
                <a:gd name="connsiteY89" fmla="*/ 1024913 h 3305858"/>
                <a:gd name="connsiteX90" fmla="*/ 967641 w 1718211"/>
                <a:gd name="connsiteY90" fmla="*/ 1064918 h 3305858"/>
                <a:gd name="connsiteX91" fmla="*/ 942876 w 1718211"/>
                <a:gd name="connsiteY91" fmla="*/ 1112543 h 3305858"/>
                <a:gd name="connsiteX92" fmla="*/ 929541 w 1718211"/>
                <a:gd name="connsiteY92" fmla="*/ 1144928 h 3305858"/>
                <a:gd name="connsiteX93" fmla="*/ 921921 w 1718211"/>
                <a:gd name="connsiteY93" fmla="*/ 1209698 h 3305858"/>
                <a:gd name="connsiteX94" fmla="*/ 967641 w 1718211"/>
                <a:gd name="connsiteY94" fmla="*/ 1238273 h 3305858"/>
                <a:gd name="connsiteX95" fmla="*/ 1009551 w 1718211"/>
                <a:gd name="connsiteY95" fmla="*/ 1283993 h 3305858"/>
                <a:gd name="connsiteX96" fmla="*/ 977166 w 1718211"/>
                <a:gd name="connsiteY96" fmla="*/ 1365908 h 3305858"/>
                <a:gd name="connsiteX97" fmla="*/ 944781 w 1718211"/>
                <a:gd name="connsiteY97" fmla="*/ 1424963 h 3305858"/>
                <a:gd name="connsiteX98" fmla="*/ 910491 w 1718211"/>
                <a:gd name="connsiteY98" fmla="*/ 1468778 h 3305858"/>
                <a:gd name="connsiteX99" fmla="*/ 843816 w 1718211"/>
                <a:gd name="connsiteY99" fmla="*/ 1541168 h 3305858"/>
                <a:gd name="connsiteX100" fmla="*/ 826671 w 1718211"/>
                <a:gd name="connsiteY100" fmla="*/ 1668803 h 3305858"/>
                <a:gd name="connsiteX101" fmla="*/ 803811 w 1718211"/>
                <a:gd name="connsiteY101" fmla="*/ 1832633 h 3305858"/>
                <a:gd name="connsiteX102" fmla="*/ 798096 w 1718211"/>
                <a:gd name="connsiteY102" fmla="*/ 1906928 h 3305858"/>
                <a:gd name="connsiteX103" fmla="*/ 788571 w 1718211"/>
                <a:gd name="connsiteY103" fmla="*/ 2120288 h 3305858"/>
                <a:gd name="connsiteX104" fmla="*/ 815241 w 1718211"/>
                <a:gd name="connsiteY104" fmla="*/ 2547008 h 3305858"/>
                <a:gd name="connsiteX105" fmla="*/ 828576 w 1718211"/>
                <a:gd name="connsiteY105" fmla="*/ 3061358 h 3305858"/>
                <a:gd name="connsiteX106" fmla="*/ 822861 w 1718211"/>
                <a:gd name="connsiteY106" fmla="*/ 3282338 h 3305858"/>
                <a:gd name="connsiteX107" fmla="*/ 739041 w 1718211"/>
                <a:gd name="connsiteY107" fmla="*/ 3299483 h 3305858"/>
                <a:gd name="connsiteX108" fmla="*/ 438051 w 1718211"/>
                <a:gd name="connsiteY108" fmla="*/ 3291863 h 3305858"/>
                <a:gd name="connsiteX109" fmla="*/ 308511 w 1718211"/>
                <a:gd name="connsiteY109" fmla="*/ 3286148 h 3305858"/>
                <a:gd name="connsiteX0" fmla="*/ 308511 w 1718211"/>
                <a:gd name="connsiteY0" fmla="*/ 3286148 h 3305858"/>
                <a:gd name="connsiteX1" fmla="*/ 291366 w 1718211"/>
                <a:gd name="connsiteY1" fmla="*/ 3181373 h 3305858"/>
                <a:gd name="connsiteX2" fmla="*/ 289461 w 1718211"/>
                <a:gd name="connsiteY2" fmla="*/ 3061358 h 3305858"/>
                <a:gd name="connsiteX3" fmla="*/ 253266 w 1718211"/>
                <a:gd name="connsiteY3" fmla="*/ 2767988 h 3305858"/>
                <a:gd name="connsiteX4" fmla="*/ 234216 w 1718211"/>
                <a:gd name="connsiteY4" fmla="*/ 2566058 h 3305858"/>
                <a:gd name="connsiteX5" fmla="*/ 224691 w 1718211"/>
                <a:gd name="connsiteY5" fmla="*/ 2453663 h 3305858"/>
                <a:gd name="connsiteX6" fmla="*/ 207546 w 1718211"/>
                <a:gd name="connsiteY6" fmla="*/ 2249828 h 3305858"/>
                <a:gd name="connsiteX7" fmla="*/ 188496 w 1718211"/>
                <a:gd name="connsiteY7" fmla="*/ 2063138 h 3305858"/>
                <a:gd name="connsiteX8" fmla="*/ 178971 w 1718211"/>
                <a:gd name="connsiteY8" fmla="*/ 1849778 h 3305858"/>
                <a:gd name="connsiteX9" fmla="*/ 192306 w 1718211"/>
                <a:gd name="connsiteY9" fmla="*/ 1181123 h 3305858"/>
                <a:gd name="connsiteX10" fmla="*/ 186591 w 1718211"/>
                <a:gd name="connsiteY10" fmla="*/ 1127783 h 3305858"/>
                <a:gd name="connsiteX11" fmla="*/ 178971 w 1718211"/>
                <a:gd name="connsiteY11" fmla="*/ 1080158 h 3305858"/>
                <a:gd name="connsiteX12" fmla="*/ 152301 w 1718211"/>
                <a:gd name="connsiteY12" fmla="*/ 1040153 h 3305858"/>
                <a:gd name="connsiteX13" fmla="*/ 114201 w 1718211"/>
                <a:gd name="connsiteY13" fmla="*/ 996338 h 3305858"/>
                <a:gd name="connsiteX14" fmla="*/ 87531 w 1718211"/>
                <a:gd name="connsiteY14" fmla="*/ 967763 h 3305858"/>
                <a:gd name="connsiteX15" fmla="*/ 47526 w 1718211"/>
                <a:gd name="connsiteY15" fmla="*/ 920138 h 3305858"/>
                <a:gd name="connsiteX16" fmla="*/ 3711 w 1718211"/>
                <a:gd name="connsiteY16" fmla="*/ 832508 h 3305858"/>
                <a:gd name="connsiteX17" fmla="*/ 3711 w 1718211"/>
                <a:gd name="connsiteY17" fmla="*/ 769643 h 3305858"/>
                <a:gd name="connsiteX18" fmla="*/ 15141 w 1718211"/>
                <a:gd name="connsiteY18" fmla="*/ 714398 h 3305858"/>
                <a:gd name="connsiteX19" fmla="*/ 53241 w 1718211"/>
                <a:gd name="connsiteY19" fmla="*/ 645818 h 3305858"/>
                <a:gd name="connsiteX20" fmla="*/ 66576 w 1718211"/>
                <a:gd name="connsiteY20" fmla="*/ 567713 h 3305858"/>
                <a:gd name="connsiteX21" fmla="*/ 76101 w 1718211"/>
                <a:gd name="connsiteY21" fmla="*/ 531518 h 3305858"/>
                <a:gd name="connsiteX22" fmla="*/ 110391 w 1718211"/>
                <a:gd name="connsiteY22" fmla="*/ 478178 h 3305858"/>
                <a:gd name="connsiteX23" fmla="*/ 165636 w 1718211"/>
                <a:gd name="connsiteY23" fmla="*/ 421028 h 3305858"/>
                <a:gd name="connsiteX24" fmla="*/ 175161 w 1718211"/>
                <a:gd name="connsiteY24" fmla="*/ 348638 h 3305858"/>
                <a:gd name="connsiteX25" fmla="*/ 297081 w 1718211"/>
                <a:gd name="connsiteY25" fmla="*/ 302918 h 3305858"/>
                <a:gd name="connsiteX26" fmla="*/ 335181 w 1718211"/>
                <a:gd name="connsiteY26" fmla="*/ 287678 h 3305858"/>
                <a:gd name="connsiteX27" fmla="*/ 457101 w 1718211"/>
                <a:gd name="connsiteY27" fmla="*/ 251483 h 3305858"/>
                <a:gd name="connsiteX28" fmla="*/ 544731 w 1718211"/>
                <a:gd name="connsiteY28" fmla="*/ 257198 h 3305858"/>
                <a:gd name="connsiteX29" fmla="*/ 563781 w 1718211"/>
                <a:gd name="connsiteY29" fmla="*/ 302918 h 3305858"/>
                <a:gd name="connsiteX30" fmla="*/ 548541 w 1718211"/>
                <a:gd name="connsiteY30" fmla="*/ 396263 h 3305858"/>
                <a:gd name="connsiteX31" fmla="*/ 577116 w 1718211"/>
                <a:gd name="connsiteY31" fmla="*/ 457223 h 3305858"/>
                <a:gd name="connsiteX32" fmla="*/ 700941 w 1718211"/>
                <a:gd name="connsiteY32" fmla="*/ 424838 h 3305858"/>
                <a:gd name="connsiteX33" fmla="*/ 777141 w 1718211"/>
                <a:gd name="connsiteY33" fmla="*/ 396263 h 3305858"/>
                <a:gd name="connsiteX34" fmla="*/ 830481 w 1718211"/>
                <a:gd name="connsiteY34" fmla="*/ 363878 h 3305858"/>
                <a:gd name="connsiteX35" fmla="*/ 853341 w 1718211"/>
                <a:gd name="connsiteY35" fmla="*/ 335303 h 3305858"/>
                <a:gd name="connsiteX36" fmla="*/ 847626 w 1718211"/>
                <a:gd name="connsiteY36" fmla="*/ 278153 h 3305858"/>
                <a:gd name="connsiteX37" fmla="*/ 834291 w 1718211"/>
                <a:gd name="connsiteY37" fmla="*/ 247673 h 3305858"/>
                <a:gd name="connsiteX38" fmla="*/ 853341 w 1718211"/>
                <a:gd name="connsiteY38" fmla="*/ 211478 h 3305858"/>
                <a:gd name="connsiteX39" fmla="*/ 876201 w 1718211"/>
                <a:gd name="connsiteY39" fmla="*/ 203858 h 3305858"/>
                <a:gd name="connsiteX40" fmla="*/ 929541 w 1718211"/>
                <a:gd name="connsiteY40" fmla="*/ 165758 h 3305858"/>
                <a:gd name="connsiteX41" fmla="*/ 952401 w 1718211"/>
                <a:gd name="connsiteY41" fmla="*/ 158138 h 3305858"/>
                <a:gd name="connsiteX42" fmla="*/ 977166 w 1718211"/>
                <a:gd name="connsiteY42" fmla="*/ 125753 h 3305858"/>
                <a:gd name="connsiteX43" fmla="*/ 1013361 w 1718211"/>
                <a:gd name="connsiteY43" fmla="*/ 104798 h 3305858"/>
                <a:gd name="connsiteX44" fmla="*/ 1036221 w 1718211"/>
                <a:gd name="connsiteY44" fmla="*/ 89558 h 3305858"/>
                <a:gd name="connsiteX45" fmla="*/ 1059081 w 1718211"/>
                <a:gd name="connsiteY45" fmla="*/ 81938 h 3305858"/>
                <a:gd name="connsiteX46" fmla="*/ 1081941 w 1718211"/>
                <a:gd name="connsiteY46" fmla="*/ 66698 h 3305858"/>
                <a:gd name="connsiteX47" fmla="*/ 1112421 w 1718211"/>
                <a:gd name="connsiteY47" fmla="*/ 41933 h 3305858"/>
                <a:gd name="connsiteX48" fmla="*/ 1156236 w 1718211"/>
                <a:gd name="connsiteY48" fmla="*/ 22883 h 3305858"/>
                <a:gd name="connsiteX49" fmla="*/ 1196241 w 1718211"/>
                <a:gd name="connsiteY49" fmla="*/ 15263 h 3305858"/>
                <a:gd name="connsiteX50" fmla="*/ 1243866 w 1718211"/>
                <a:gd name="connsiteY50" fmla="*/ 5738 h 3305858"/>
                <a:gd name="connsiteX51" fmla="*/ 1299111 w 1718211"/>
                <a:gd name="connsiteY51" fmla="*/ 23 h 3305858"/>
                <a:gd name="connsiteX52" fmla="*/ 1369596 w 1718211"/>
                <a:gd name="connsiteY52" fmla="*/ 3833 h 3305858"/>
                <a:gd name="connsiteX53" fmla="*/ 1411506 w 1718211"/>
                <a:gd name="connsiteY53" fmla="*/ 5738 h 3305858"/>
                <a:gd name="connsiteX54" fmla="*/ 1449606 w 1718211"/>
                <a:gd name="connsiteY54" fmla="*/ 15263 h 3305858"/>
                <a:gd name="connsiteX55" fmla="*/ 1495326 w 1718211"/>
                <a:gd name="connsiteY55" fmla="*/ 40028 h 3305858"/>
                <a:gd name="connsiteX56" fmla="*/ 1541046 w 1718211"/>
                <a:gd name="connsiteY56" fmla="*/ 72413 h 3305858"/>
                <a:gd name="connsiteX57" fmla="*/ 1567716 w 1718211"/>
                <a:gd name="connsiteY57" fmla="*/ 95273 h 3305858"/>
                <a:gd name="connsiteX58" fmla="*/ 1609626 w 1718211"/>
                <a:gd name="connsiteY58" fmla="*/ 129563 h 3305858"/>
                <a:gd name="connsiteX59" fmla="*/ 1643916 w 1718211"/>
                <a:gd name="connsiteY59" fmla="*/ 161948 h 3305858"/>
                <a:gd name="connsiteX60" fmla="*/ 1655346 w 1718211"/>
                <a:gd name="connsiteY60" fmla="*/ 213383 h 3305858"/>
                <a:gd name="connsiteX61" fmla="*/ 1645821 w 1718211"/>
                <a:gd name="connsiteY61" fmla="*/ 270533 h 3305858"/>
                <a:gd name="connsiteX62" fmla="*/ 1659156 w 1718211"/>
                <a:gd name="connsiteY62" fmla="*/ 304823 h 3305858"/>
                <a:gd name="connsiteX63" fmla="*/ 1685826 w 1718211"/>
                <a:gd name="connsiteY63" fmla="*/ 331493 h 3305858"/>
                <a:gd name="connsiteX64" fmla="*/ 1695351 w 1718211"/>
                <a:gd name="connsiteY64" fmla="*/ 363878 h 3305858"/>
                <a:gd name="connsiteX65" fmla="*/ 1714401 w 1718211"/>
                <a:gd name="connsiteY65" fmla="*/ 394358 h 3305858"/>
                <a:gd name="connsiteX66" fmla="*/ 1718211 w 1718211"/>
                <a:gd name="connsiteY66" fmla="*/ 430553 h 3305858"/>
                <a:gd name="connsiteX67" fmla="*/ 1708686 w 1718211"/>
                <a:gd name="connsiteY67" fmla="*/ 480083 h 3305858"/>
                <a:gd name="connsiteX68" fmla="*/ 1691541 w 1718211"/>
                <a:gd name="connsiteY68" fmla="*/ 531518 h 3305858"/>
                <a:gd name="connsiteX69" fmla="*/ 1680111 w 1718211"/>
                <a:gd name="connsiteY69" fmla="*/ 584858 h 3305858"/>
                <a:gd name="connsiteX70" fmla="*/ 1668681 w 1718211"/>
                <a:gd name="connsiteY70" fmla="*/ 630578 h 3305858"/>
                <a:gd name="connsiteX71" fmla="*/ 1661061 w 1718211"/>
                <a:gd name="connsiteY71" fmla="*/ 653438 h 3305858"/>
                <a:gd name="connsiteX72" fmla="*/ 1655346 w 1718211"/>
                <a:gd name="connsiteY72" fmla="*/ 683918 h 3305858"/>
                <a:gd name="connsiteX73" fmla="*/ 1628676 w 1718211"/>
                <a:gd name="connsiteY73" fmla="*/ 742973 h 3305858"/>
                <a:gd name="connsiteX74" fmla="*/ 1560096 w 1718211"/>
                <a:gd name="connsiteY74" fmla="*/ 765833 h 3305858"/>
                <a:gd name="connsiteX75" fmla="*/ 1470561 w 1718211"/>
                <a:gd name="connsiteY75" fmla="*/ 760118 h 3305858"/>
                <a:gd name="connsiteX76" fmla="*/ 1394361 w 1718211"/>
                <a:gd name="connsiteY76" fmla="*/ 744878 h 3305858"/>
                <a:gd name="connsiteX77" fmla="*/ 1327686 w 1718211"/>
                <a:gd name="connsiteY77" fmla="*/ 733448 h 3305858"/>
                <a:gd name="connsiteX78" fmla="*/ 1240056 w 1718211"/>
                <a:gd name="connsiteY78" fmla="*/ 741068 h 3305858"/>
                <a:gd name="connsiteX79" fmla="*/ 1213386 w 1718211"/>
                <a:gd name="connsiteY79" fmla="*/ 760118 h 3305858"/>
                <a:gd name="connsiteX80" fmla="*/ 1194336 w 1718211"/>
                <a:gd name="connsiteY80" fmla="*/ 782978 h 3305858"/>
                <a:gd name="connsiteX81" fmla="*/ 1160046 w 1718211"/>
                <a:gd name="connsiteY81" fmla="*/ 809648 h 3305858"/>
                <a:gd name="connsiteX82" fmla="*/ 1125756 w 1718211"/>
                <a:gd name="connsiteY82" fmla="*/ 842033 h 3305858"/>
                <a:gd name="connsiteX83" fmla="*/ 1104801 w 1718211"/>
                <a:gd name="connsiteY83" fmla="*/ 859178 h 3305858"/>
                <a:gd name="connsiteX84" fmla="*/ 1076226 w 1718211"/>
                <a:gd name="connsiteY84" fmla="*/ 885848 h 3305858"/>
                <a:gd name="connsiteX85" fmla="*/ 1051461 w 1718211"/>
                <a:gd name="connsiteY85" fmla="*/ 920138 h 3305858"/>
                <a:gd name="connsiteX86" fmla="*/ 1026696 w 1718211"/>
                <a:gd name="connsiteY86" fmla="*/ 954428 h 3305858"/>
                <a:gd name="connsiteX87" fmla="*/ 1007646 w 1718211"/>
                <a:gd name="connsiteY87" fmla="*/ 996338 h 3305858"/>
                <a:gd name="connsiteX88" fmla="*/ 986691 w 1718211"/>
                <a:gd name="connsiteY88" fmla="*/ 1024913 h 3305858"/>
                <a:gd name="connsiteX89" fmla="*/ 967641 w 1718211"/>
                <a:gd name="connsiteY89" fmla="*/ 1064918 h 3305858"/>
                <a:gd name="connsiteX90" fmla="*/ 942876 w 1718211"/>
                <a:gd name="connsiteY90" fmla="*/ 1112543 h 3305858"/>
                <a:gd name="connsiteX91" fmla="*/ 929541 w 1718211"/>
                <a:gd name="connsiteY91" fmla="*/ 1144928 h 3305858"/>
                <a:gd name="connsiteX92" fmla="*/ 921921 w 1718211"/>
                <a:gd name="connsiteY92" fmla="*/ 1209698 h 3305858"/>
                <a:gd name="connsiteX93" fmla="*/ 967641 w 1718211"/>
                <a:gd name="connsiteY93" fmla="*/ 1238273 h 3305858"/>
                <a:gd name="connsiteX94" fmla="*/ 1009551 w 1718211"/>
                <a:gd name="connsiteY94" fmla="*/ 1283993 h 3305858"/>
                <a:gd name="connsiteX95" fmla="*/ 977166 w 1718211"/>
                <a:gd name="connsiteY95" fmla="*/ 1365908 h 3305858"/>
                <a:gd name="connsiteX96" fmla="*/ 944781 w 1718211"/>
                <a:gd name="connsiteY96" fmla="*/ 1424963 h 3305858"/>
                <a:gd name="connsiteX97" fmla="*/ 910491 w 1718211"/>
                <a:gd name="connsiteY97" fmla="*/ 1468778 h 3305858"/>
                <a:gd name="connsiteX98" fmla="*/ 843816 w 1718211"/>
                <a:gd name="connsiteY98" fmla="*/ 1541168 h 3305858"/>
                <a:gd name="connsiteX99" fmla="*/ 826671 w 1718211"/>
                <a:gd name="connsiteY99" fmla="*/ 1668803 h 3305858"/>
                <a:gd name="connsiteX100" fmla="*/ 803811 w 1718211"/>
                <a:gd name="connsiteY100" fmla="*/ 1832633 h 3305858"/>
                <a:gd name="connsiteX101" fmla="*/ 798096 w 1718211"/>
                <a:gd name="connsiteY101" fmla="*/ 1906928 h 3305858"/>
                <a:gd name="connsiteX102" fmla="*/ 788571 w 1718211"/>
                <a:gd name="connsiteY102" fmla="*/ 2120288 h 3305858"/>
                <a:gd name="connsiteX103" fmla="*/ 815241 w 1718211"/>
                <a:gd name="connsiteY103" fmla="*/ 2547008 h 3305858"/>
                <a:gd name="connsiteX104" fmla="*/ 828576 w 1718211"/>
                <a:gd name="connsiteY104" fmla="*/ 3061358 h 3305858"/>
                <a:gd name="connsiteX105" fmla="*/ 822861 w 1718211"/>
                <a:gd name="connsiteY105" fmla="*/ 3282338 h 3305858"/>
                <a:gd name="connsiteX106" fmla="*/ 739041 w 1718211"/>
                <a:gd name="connsiteY106" fmla="*/ 3299483 h 3305858"/>
                <a:gd name="connsiteX107" fmla="*/ 438051 w 1718211"/>
                <a:gd name="connsiteY107" fmla="*/ 3291863 h 3305858"/>
                <a:gd name="connsiteX108" fmla="*/ 308511 w 1718211"/>
                <a:gd name="connsiteY108" fmla="*/ 3286148 h 3305858"/>
                <a:gd name="connsiteX0" fmla="*/ 308511 w 1718211"/>
                <a:gd name="connsiteY0" fmla="*/ 3286148 h 3305858"/>
                <a:gd name="connsiteX1" fmla="*/ 291366 w 1718211"/>
                <a:gd name="connsiteY1" fmla="*/ 3181373 h 3305858"/>
                <a:gd name="connsiteX2" fmla="*/ 289461 w 1718211"/>
                <a:gd name="connsiteY2" fmla="*/ 3061358 h 3305858"/>
                <a:gd name="connsiteX3" fmla="*/ 253266 w 1718211"/>
                <a:gd name="connsiteY3" fmla="*/ 2767988 h 3305858"/>
                <a:gd name="connsiteX4" fmla="*/ 234216 w 1718211"/>
                <a:gd name="connsiteY4" fmla="*/ 2566058 h 3305858"/>
                <a:gd name="connsiteX5" fmla="*/ 224691 w 1718211"/>
                <a:gd name="connsiteY5" fmla="*/ 2453663 h 3305858"/>
                <a:gd name="connsiteX6" fmla="*/ 207546 w 1718211"/>
                <a:gd name="connsiteY6" fmla="*/ 2249828 h 3305858"/>
                <a:gd name="connsiteX7" fmla="*/ 188496 w 1718211"/>
                <a:gd name="connsiteY7" fmla="*/ 2063138 h 3305858"/>
                <a:gd name="connsiteX8" fmla="*/ 178971 w 1718211"/>
                <a:gd name="connsiteY8" fmla="*/ 1849778 h 3305858"/>
                <a:gd name="connsiteX9" fmla="*/ 192306 w 1718211"/>
                <a:gd name="connsiteY9" fmla="*/ 1181123 h 3305858"/>
                <a:gd name="connsiteX10" fmla="*/ 186591 w 1718211"/>
                <a:gd name="connsiteY10" fmla="*/ 1127783 h 3305858"/>
                <a:gd name="connsiteX11" fmla="*/ 178971 w 1718211"/>
                <a:gd name="connsiteY11" fmla="*/ 1080158 h 3305858"/>
                <a:gd name="connsiteX12" fmla="*/ 152301 w 1718211"/>
                <a:gd name="connsiteY12" fmla="*/ 1040153 h 3305858"/>
                <a:gd name="connsiteX13" fmla="*/ 114201 w 1718211"/>
                <a:gd name="connsiteY13" fmla="*/ 996338 h 3305858"/>
                <a:gd name="connsiteX14" fmla="*/ 87531 w 1718211"/>
                <a:gd name="connsiteY14" fmla="*/ 967763 h 3305858"/>
                <a:gd name="connsiteX15" fmla="*/ 47526 w 1718211"/>
                <a:gd name="connsiteY15" fmla="*/ 920138 h 3305858"/>
                <a:gd name="connsiteX16" fmla="*/ 3711 w 1718211"/>
                <a:gd name="connsiteY16" fmla="*/ 832508 h 3305858"/>
                <a:gd name="connsiteX17" fmla="*/ 3711 w 1718211"/>
                <a:gd name="connsiteY17" fmla="*/ 769643 h 3305858"/>
                <a:gd name="connsiteX18" fmla="*/ 15141 w 1718211"/>
                <a:gd name="connsiteY18" fmla="*/ 714398 h 3305858"/>
                <a:gd name="connsiteX19" fmla="*/ 53241 w 1718211"/>
                <a:gd name="connsiteY19" fmla="*/ 645818 h 3305858"/>
                <a:gd name="connsiteX20" fmla="*/ 66576 w 1718211"/>
                <a:gd name="connsiteY20" fmla="*/ 567713 h 3305858"/>
                <a:gd name="connsiteX21" fmla="*/ 76101 w 1718211"/>
                <a:gd name="connsiteY21" fmla="*/ 531518 h 3305858"/>
                <a:gd name="connsiteX22" fmla="*/ 110391 w 1718211"/>
                <a:gd name="connsiteY22" fmla="*/ 478178 h 3305858"/>
                <a:gd name="connsiteX23" fmla="*/ 165636 w 1718211"/>
                <a:gd name="connsiteY23" fmla="*/ 421028 h 3305858"/>
                <a:gd name="connsiteX24" fmla="*/ 175161 w 1718211"/>
                <a:gd name="connsiteY24" fmla="*/ 348638 h 3305858"/>
                <a:gd name="connsiteX25" fmla="*/ 297081 w 1718211"/>
                <a:gd name="connsiteY25" fmla="*/ 302918 h 3305858"/>
                <a:gd name="connsiteX26" fmla="*/ 335181 w 1718211"/>
                <a:gd name="connsiteY26" fmla="*/ 287678 h 3305858"/>
                <a:gd name="connsiteX27" fmla="*/ 457101 w 1718211"/>
                <a:gd name="connsiteY27" fmla="*/ 251483 h 3305858"/>
                <a:gd name="connsiteX28" fmla="*/ 544731 w 1718211"/>
                <a:gd name="connsiteY28" fmla="*/ 257198 h 3305858"/>
                <a:gd name="connsiteX29" fmla="*/ 563781 w 1718211"/>
                <a:gd name="connsiteY29" fmla="*/ 302918 h 3305858"/>
                <a:gd name="connsiteX30" fmla="*/ 548541 w 1718211"/>
                <a:gd name="connsiteY30" fmla="*/ 396263 h 3305858"/>
                <a:gd name="connsiteX31" fmla="*/ 577116 w 1718211"/>
                <a:gd name="connsiteY31" fmla="*/ 457223 h 3305858"/>
                <a:gd name="connsiteX32" fmla="*/ 700941 w 1718211"/>
                <a:gd name="connsiteY32" fmla="*/ 424838 h 3305858"/>
                <a:gd name="connsiteX33" fmla="*/ 777141 w 1718211"/>
                <a:gd name="connsiteY33" fmla="*/ 396263 h 3305858"/>
                <a:gd name="connsiteX34" fmla="*/ 830481 w 1718211"/>
                <a:gd name="connsiteY34" fmla="*/ 363878 h 3305858"/>
                <a:gd name="connsiteX35" fmla="*/ 853341 w 1718211"/>
                <a:gd name="connsiteY35" fmla="*/ 335303 h 3305858"/>
                <a:gd name="connsiteX36" fmla="*/ 834291 w 1718211"/>
                <a:gd name="connsiteY36" fmla="*/ 247673 h 3305858"/>
                <a:gd name="connsiteX37" fmla="*/ 853341 w 1718211"/>
                <a:gd name="connsiteY37" fmla="*/ 211478 h 3305858"/>
                <a:gd name="connsiteX38" fmla="*/ 876201 w 1718211"/>
                <a:gd name="connsiteY38" fmla="*/ 203858 h 3305858"/>
                <a:gd name="connsiteX39" fmla="*/ 929541 w 1718211"/>
                <a:gd name="connsiteY39" fmla="*/ 165758 h 3305858"/>
                <a:gd name="connsiteX40" fmla="*/ 952401 w 1718211"/>
                <a:gd name="connsiteY40" fmla="*/ 158138 h 3305858"/>
                <a:gd name="connsiteX41" fmla="*/ 977166 w 1718211"/>
                <a:gd name="connsiteY41" fmla="*/ 125753 h 3305858"/>
                <a:gd name="connsiteX42" fmla="*/ 1013361 w 1718211"/>
                <a:gd name="connsiteY42" fmla="*/ 104798 h 3305858"/>
                <a:gd name="connsiteX43" fmla="*/ 1036221 w 1718211"/>
                <a:gd name="connsiteY43" fmla="*/ 89558 h 3305858"/>
                <a:gd name="connsiteX44" fmla="*/ 1059081 w 1718211"/>
                <a:gd name="connsiteY44" fmla="*/ 81938 h 3305858"/>
                <a:gd name="connsiteX45" fmla="*/ 1081941 w 1718211"/>
                <a:gd name="connsiteY45" fmla="*/ 66698 h 3305858"/>
                <a:gd name="connsiteX46" fmla="*/ 1112421 w 1718211"/>
                <a:gd name="connsiteY46" fmla="*/ 41933 h 3305858"/>
                <a:gd name="connsiteX47" fmla="*/ 1156236 w 1718211"/>
                <a:gd name="connsiteY47" fmla="*/ 22883 h 3305858"/>
                <a:gd name="connsiteX48" fmla="*/ 1196241 w 1718211"/>
                <a:gd name="connsiteY48" fmla="*/ 15263 h 3305858"/>
                <a:gd name="connsiteX49" fmla="*/ 1243866 w 1718211"/>
                <a:gd name="connsiteY49" fmla="*/ 5738 h 3305858"/>
                <a:gd name="connsiteX50" fmla="*/ 1299111 w 1718211"/>
                <a:gd name="connsiteY50" fmla="*/ 23 h 3305858"/>
                <a:gd name="connsiteX51" fmla="*/ 1369596 w 1718211"/>
                <a:gd name="connsiteY51" fmla="*/ 3833 h 3305858"/>
                <a:gd name="connsiteX52" fmla="*/ 1411506 w 1718211"/>
                <a:gd name="connsiteY52" fmla="*/ 5738 h 3305858"/>
                <a:gd name="connsiteX53" fmla="*/ 1449606 w 1718211"/>
                <a:gd name="connsiteY53" fmla="*/ 15263 h 3305858"/>
                <a:gd name="connsiteX54" fmla="*/ 1495326 w 1718211"/>
                <a:gd name="connsiteY54" fmla="*/ 40028 h 3305858"/>
                <a:gd name="connsiteX55" fmla="*/ 1541046 w 1718211"/>
                <a:gd name="connsiteY55" fmla="*/ 72413 h 3305858"/>
                <a:gd name="connsiteX56" fmla="*/ 1567716 w 1718211"/>
                <a:gd name="connsiteY56" fmla="*/ 95273 h 3305858"/>
                <a:gd name="connsiteX57" fmla="*/ 1609626 w 1718211"/>
                <a:gd name="connsiteY57" fmla="*/ 129563 h 3305858"/>
                <a:gd name="connsiteX58" fmla="*/ 1643916 w 1718211"/>
                <a:gd name="connsiteY58" fmla="*/ 161948 h 3305858"/>
                <a:gd name="connsiteX59" fmla="*/ 1655346 w 1718211"/>
                <a:gd name="connsiteY59" fmla="*/ 213383 h 3305858"/>
                <a:gd name="connsiteX60" fmla="*/ 1645821 w 1718211"/>
                <a:gd name="connsiteY60" fmla="*/ 270533 h 3305858"/>
                <a:gd name="connsiteX61" fmla="*/ 1659156 w 1718211"/>
                <a:gd name="connsiteY61" fmla="*/ 304823 h 3305858"/>
                <a:gd name="connsiteX62" fmla="*/ 1685826 w 1718211"/>
                <a:gd name="connsiteY62" fmla="*/ 331493 h 3305858"/>
                <a:gd name="connsiteX63" fmla="*/ 1695351 w 1718211"/>
                <a:gd name="connsiteY63" fmla="*/ 363878 h 3305858"/>
                <a:gd name="connsiteX64" fmla="*/ 1714401 w 1718211"/>
                <a:gd name="connsiteY64" fmla="*/ 394358 h 3305858"/>
                <a:gd name="connsiteX65" fmla="*/ 1718211 w 1718211"/>
                <a:gd name="connsiteY65" fmla="*/ 430553 h 3305858"/>
                <a:gd name="connsiteX66" fmla="*/ 1708686 w 1718211"/>
                <a:gd name="connsiteY66" fmla="*/ 480083 h 3305858"/>
                <a:gd name="connsiteX67" fmla="*/ 1691541 w 1718211"/>
                <a:gd name="connsiteY67" fmla="*/ 531518 h 3305858"/>
                <a:gd name="connsiteX68" fmla="*/ 1680111 w 1718211"/>
                <a:gd name="connsiteY68" fmla="*/ 584858 h 3305858"/>
                <a:gd name="connsiteX69" fmla="*/ 1668681 w 1718211"/>
                <a:gd name="connsiteY69" fmla="*/ 630578 h 3305858"/>
                <a:gd name="connsiteX70" fmla="*/ 1661061 w 1718211"/>
                <a:gd name="connsiteY70" fmla="*/ 653438 h 3305858"/>
                <a:gd name="connsiteX71" fmla="*/ 1655346 w 1718211"/>
                <a:gd name="connsiteY71" fmla="*/ 683918 h 3305858"/>
                <a:gd name="connsiteX72" fmla="*/ 1628676 w 1718211"/>
                <a:gd name="connsiteY72" fmla="*/ 742973 h 3305858"/>
                <a:gd name="connsiteX73" fmla="*/ 1560096 w 1718211"/>
                <a:gd name="connsiteY73" fmla="*/ 765833 h 3305858"/>
                <a:gd name="connsiteX74" fmla="*/ 1470561 w 1718211"/>
                <a:gd name="connsiteY74" fmla="*/ 760118 h 3305858"/>
                <a:gd name="connsiteX75" fmla="*/ 1394361 w 1718211"/>
                <a:gd name="connsiteY75" fmla="*/ 744878 h 3305858"/>
                <a:gd name="connsiteX76" fmla="*/ 1327686 w 1718211"/>
                <a:gd name="connsiteY76" fmla="*/ 733448 h 3305858"/>
                <a:gd name="connsiteX77" fmla="*/ 1240056 w 1718211"/>
                <a:gd name="connsiteY77" fmla="*/ 741068 h 3305858"/>
                <a:gd name="connsiteX78" fmla="*/ 1213386 w 1718211"/>
                <a:gd name="connsiteY78" fmla="*/ 760118 h 3305858"/>
                <a:gd name="connsiteX79" fmla="*/ 1194336 w 1718211"/>
                <a:gd name="connsiteY79" fmla="*/ 782978 h 3305858"/>
                <a:gd name="connsiteX80" fmla="*/ 1160046 w 1718211"/>
                <a:gd name="connsiteY80" fmla="*/ 809648 h 3305858"/>
                <a:gd name="connsiteX81" fmla="*/ 1125756 w 1718211"/>
                <a:gd name="connsiteY81" fmla="*/ 842033 h 3305858"/>
                <a:gd name="connsiteX82" fmla="*/ 1104801 w 1718211"/>
                <a:gd name="connsiteY82" fmla="*/ 859178 h 3305858"/>
                <a:gd name="connsiteX83" fmla="*/ 1076226 w 1718211"/>
                <a:gd name="connsiteY83" fmla="*/ 885848 h 3305858"/>
                <a:gd name="connsiteX84" fmla="*/ 1051461 w 1718211"/>
                <a:gd name="connsiteY84" fmla="*/ 920138 h 3305858"/>
                <a:gd name="connsiteX85" fmla="*/ 1026696 w 1718211"/>
                <a:gd name="connsiteY85" fmla="*/ 954428 h 3305858"/>
                <a:gd name="connsiteX86" fmla="*/ 1007646 w 1718211"/>
                <a:gd name="connsiteY86" fmla="*/ 996338 h 3305858"/>
                <a:gd name="connsiteX87" fmla="*/ 986691 w 1718211"/>
                <a:gd name="connsiteY87" fmla="*/ 1024913 h 3305858"/>
                <a:gd name="connsiteX88" fmla="*/ 967641 w 1718211"/>
                <a:gd name="connsiteY88" fmla="*/ 1064918 h 3305858"/>
                <a:gd name="connsiteX89" fmla="*/ 942876 w 1718211"/>
                <a:gd name="connsiteY89" fmla="*/ 1112543 h 3305858"/>
                <a:gd name="connsiteX90" fmla="*/ 929541 w 1718211"/>
                <a:gd name="connsiteY90" fmla="*/ 1144928 h 3305858"/>
                <a:gd name="connsiteX91" fmla="*/ 921921 w 1718211"/>
                <a:gd name="connsiteY91" fmla="*/ 1209698 h 3305858"/>
                <a:gd name="connsiteX92" fmla="*/ 967641 w 1718211"/>
                <a:gd name="connsiteY92" fmla="*/ 1238273 h 3305858"/>
                <a:gd name="connsiteX93" fmla="*/ 1009551 w 1718211"/>
                <a:gd name="connsiteY93" fmla="*/ 1283993 h 3305858"/>
                <a:gd name="connsiteX94" fmla="*/ 977166 w 1718211"/>
                <a:gd name="connsiteY94" fmla="*/ 1365908 h 3305858"/>
                <a:gd name="connsiteX95" fmla="*/ 944781 w 1718211"/>
                <a:gd name="connsiteY95" fmla="*/ 1424963 h 3305858"/>
                <a:gd name="connsiteX96" fmla="*/ 910491 w 1718211"/>
                <a:gd name="connsiteY96" fmla="*/ 1468778 h 3305858"/>
                <a:gd name="connsiteX97" fmla="*/ 843816 w 1718211"/>
                <a:gd name="connsiteY97" fmla="*/ 1541168 h 3305858"/>
                <a:gd name="connsiteX98" fmla="*/ 826671 w 1718211"/>
                <a:gd name="connsiteY98" fmla="*/ 1668803 h 3305858"/>
                <a:gd name="connsiteX99" fmla="*/ 803811 w 1718211"/>
                <a:gd name="connsiteY99" fmla="*/ 1832633 h 3305858"/>
                <a:gd name="connsiteX100" fmla="*/ 798096 w 1718211"/>
                <a:gd name="connsiteY100" fmla="*/ 1906928 h 3305858"/>
                <a:gd name="connsiteX101" fmla="*/ 788571 w 1718211"/>
                <a:gd name="connsiteY101" fmla="*/ 2120288 h 3305858"/>
                <a:gd name="connsiteX102" fmla="*/ 815241 w 1718211"/>
                <a:gd name="connsiteY102" fmla="*/ 2547008 h 3305858"/>
                <a:gd name="connsiteX103" fmla="*/ 828576 w 1718211"/>
                <a:gd name="connsiteY103" fmla="*/ 3061358 h 3305858"/>
                <a:gd name="connsiteX104" fmla="*/ 822861 w 1718211"/>
                <a:gd name="connsiteY104" fmla="*/ 3282338 h 3305858"/>
                <a:gd name="connsiteX105" fmla="*/ 739041 w 1718211"/>
                <a:gd name="connsiteY105" fmla="*/ 3299483 h 3305858"/>
                <a:gd name="connsiteX106" fmla="*/ 438051 w 1718211"/>
                <a:gd name="connsiteY106" fmla="*/ 3291863 h 3305858"/>
                <a:gd name="connsiteX107" fmla="*/ 308511 w 1718211"/>
                <a:gd name="connsiteY107" fmla="*/ 3286148 h 3305858"/>
                <a:gd name="connsiteX0" fmla="*/ 308511 w 1718211"/>
                <a:gd name="connsiteY0" fmla="*/ 3286148 h 3305858"/>
                <a:gd name="connsiteX1" fmla="*/ 291366 w 1718211"/>
                <a:gd name="connsiteY1" fmla="*/ 3181373 h 3305858"/>
                <a:gd name="connsiteX2" fmla="*/ 289461 w 1718211"/>
                <a:gd name="connsiteY2" fmla="*/ 3061358 h 3305858"/>
                <a:gd name="connsiteX3" fmla="*/ 253266 w 1718211"/>
                <a:gd name="connsiteY3" fmla="*/ 2767988 h 3305858"/>
                <a:gd name="connsiteX4" fmla="*/ 234216 w 1718211"/>
                <a:gd name="connsiteY4" fmla="*/ 2566058 h 3305858"/>
                <a:gd name="connsiteX5" fmla="*/ 224691 w 1718211"/>
                <a:gd name="connsiteY5" fmla="*/ 2453663 h 3305858"/>
                <a:gd name="connsiteX6" fmla="*/ 207546 w 1718211"/>
                <a:gd name="connsiteY6" fmla="*/ 2249828 h 3305858"/>
                <a:gd name="connsiteX7" fmla="*/ 188496 w 1718211"/>
                <a:gd name="connsiteY7" fmla="*/ 2063138 h 3305858"/>
                <a:gd name="connsiteX8" fmla="*/ 178971 w 1718211"/>
                <a:gd name="connsiteY8" fmla="*/ 1849778 h 3305858"/>
                <a:gd name="connsiteX9" fmla="*/ 192306 w 1718211"/>
                <a:gd name="connsiteY9" fmla="*/ 1181123 h 3305858"/>
                <a:gd name="connsiteX10" fmla="*/ 186591 w 1718211"/>
                <a:gd name="connsiteY10" fmla="*/ 1127783 h 3305858"/>
                <a:gd name="connsiteX11" fmla="*/ 178971 w 1718211"/>
                <a:gd name="connsiteY11" fmla="*/ 1080158 h 3305858"/>
                <a:gd name="connsiteX12" fmla="*/ 152301 w 1718211"/>
                <a:gd name="connsiteY12" fmla="*/ 1040153 h 3305858"/>
                <a:gd name="connsiteX13" fmla="*/ 114201 w 1718211"/>
                <a:gd name="connsiteY13" fmla="*/ 996338 h 3305858"/>
                <a:gd name="connsiteX14" fmla="*/ 87531 w 1718211"/>
                <a:gd name="connsiteY14" fmla="*/ 967763 h 3305858"/>
                <a:gd name="connsiteX15" fmla="*/ 47526 w 1718211"/>
                <a:gd name="connsiteY15" fmla="*/ 920138 h 3305858"/>
                <a:gd name="connsiteX16" fmla="*/ 3711 w 1718211"/>
                <a:gd name="connsiteY16" fmla="*/ 832508 h 3305858"/>
                <a:gd name="connsiteX17" fmla="*/ 3711 w 1718211"/>
                <a:gd name="connsiteY17" fmla="*/ 769643 h 3305858"/>
                <a:gd name="connsiteX18" fmla="*/ 15141 w 1718211"/>
                <a:gd name="connsiteY18" fmla="*/ 714398 h 3305858"/>
                <a:gd name="connsiteX19" fmla="*/ 53241 w 1718211"/>
                <a:gd name="connsiteY19" fmla="*/ 645818 h 3305858"/>
                <a:gd name="connsiteX20" fmla="*/ 66576 w 1718211"/>
                <a:gd name="connsiteY20" fmla="*/ 567713 h 3305858"/>
                <a:gd name="connsiteX21" fmla="*/ 76101 w 1718211"/>
                <a:gd name="connsiteY21" fmla="*/ 531518 h 3305858"/>
                <a:gd name="connsiteX22" fmla="*/ 110391 w 1718211"/>
                <a:gd name="connsiteY22" fmla="*/ 478178 h 3305858"/>
                <a:gd name="connsiteX23" fmla="*/ 165636 w 1718211"/>
                <a:gd name="connsiteY23" fmla="*/ 421028 h 3305858"/>
                <a:gd name="connsiteX24" fmla="*/ 175161 w 1718211"/>
                <a:gd name="connsiteY24" fmla="*/ 348638 h 3305858"/>
                <a:gd name="connsiteX25" fmla="*/ 297081 w 1718211"/>
                <a:gd name="connsiteY25" fmla="*/ 302918 h 3305858"/>
                <a:gd name="connsiteX26" fmla="*/ 335181 w 1718211"/>
                <a:gd name="connsiteY26" fmla="*/ 287678 h 3305858"/>
                <a:gd name="connsiteX27" fmla="*/ 457101 w 1718211"/>
                <a:gd name="connsiteY27" fmla="*/ 251483 h 3305858"/>
                <a:gd name="connsiteX28" fmla="*/ 544731 w 1718211"/>
                <a:gd name="connsiteY28" fmla="*/ 257198 h 3305858"/>
                <a:gd name="connsiteX29" fmla="*/ 563781 w 1718211"/>
                <a:gd name="connsiteY29" fmla="*/ 302918 h 3305858"/>
                <a:gd name="connsiteX30" fmla="*/ 548541 w 1718211"/>
                <a:gd name="connsiteY30" fmla="*/ 396263 h 3305858"/>
                <a:gd name="connsiteX31" fmla="*/ 577116 w 1718211"/>
                <a:gd name="connsiteY31" fmla="*/ 457223 h 3305858"/>
                <a:gd name="connsiteX32" fmla="*/ 700941 w 1718211"/>
                <a:gd name="connsiteY32" fmla="*/ 424838 h 3305858"/>
                <a:gd name="connsiteX33" fmla="*/ 777141 w 1718211"/>
                <a:gd name="connsiteY33" fmla="*/ 396263 h 3305858"/>
                <a:gd name="connsiteX34" fmla="*/ 830481 w 1718211"/>
                <a:gd name="connsiteY34" fmla="*/ 363878 h 3305858"/>
                <a:gd name="connsiteX35" fmla="*/ 853341 w 1718211"/>
                <a:gd name="connsiteY35" fmla="*/ 335303 h 3305858"/>
                <a:gd name="connsiteX36" fmla="*/ 834291 w 1718211"/>
                <a:gd name="connsiteY36" fmla="*/ 247673 h 3305858"/>
                <a:gd name="connsiteX37" fmla="*/ 853341 w 1718211"/>
                <a:gd name="connsiteY37" fmla="*/ 211478 h 3305858"/>
                <a:gd name="connsiteX38" fmla="*/ 929541 w 1718211"/>
                <a:gd name="connsiteY38" fmla="*/ 165758 h 3305858"/>
                <a:gd name="connsiteX39" fmla="*/ 952401 w 1718211"/>
                <a:gd name="connsiteY39" fmla="*/ 158138 h 3305858"/>
                <a:gd name="connsiteX40" fmla="*/ 977166 w 1718211"/>
                <a:gd name="connsiteY40" fmla="*/ 125753 h 3305858"/>
                <a:gd name="connsiteX41" fmla="*/ 1013361 w 1718211"/>
                <a:gd name="connsiteY41" fmla="*/ 104798 h 3305858"/>
                <a:gd name="connsiteX42" fmla="*/ 1036221 w 1718211"/>
                <a:gd name="connsiteY42" fmla="*/ 89558 h 3305858"/>
                <a:gd name="connsiteX43" fmla="*/ 1059081 w 1718211"/>
                <a:gd name="connsiteY43" fmla="*/ 81938 h 3305858"/>
                <a:gd name="connsiteX44" fmla="*/ 1081941 w 1718211"/>
                <a:gd name="connsiteY44" fmla="*/ 66698 h 3305858"/>
                <a:gd name="connsiteX45" fmla="*/ 1112421 w 1718211"/>
                <a:gd name="connsiteY45" fmla="*/ 41933 h 3305858"/>
                <a:gd name="connsiteX46" fmla="*/ 1156236 w 1718211"/>
                <a:gd name="connsiteY46" fmla="*/ 22883 h 3305858"/>
                <a:gd name="connsiteX47" fmla="*/ 1196241 w 1718211"/>
                <a:gd name="connsiteY47" fmla="*/ 15263 h 3305858"/>
                <a:gd name="connsiteX48" fmla="*/ 1243866 w 1718211"/>
                <a:gd name="connsiteY48" fmla="*/ 5738 h 3305858"/>
                <a:gd name="connsiteX49" fmla="*/ 1299111 w 1718211"/>
                <a:gd name="connsiteY49" fmla="*/ 23 h 3305858"/>
                <a:gd name="connsiteX50" fmla="*/ 1369596 w 1718211"/>
                <a:gd name="connsiteY50" fmla="*/ 3833 h 3305858"/>
                <a:gd name="connsiteX51" fmla="*/ 1411506 w 1718211"/>
                <a:gd name="connsiteY51" fmla="*/ 5738 h 3305858"/>
                <a:gd name="connsiteX52" fmla="*/ 1449606 w 1718211"/>
                <a:gd name="connsiteY52" fmla="*/ 15263 h 3305858"/>
                <a:gd name="connsiteX53" fmla="*/ 1495326 w 1718211"/>
                <a:gd name="connsiteY53" fmla="*/ 40028 h 3305858"/>
                <a:gd name="connsiteX54" fmla="*/ 1541046 w 1718211"/>
                <a:gd name="connsiteY54" fmla="*/ 72413 h 3305858"/>
                <a:gd name="connsiteX55" fmla="*/ 1567716 w 1718211"/>
                <a:gd name="connsiteY55" fmla="*/ 95273 h 3305858"/>
                <a:gd name="connsiteX56" fmla="*/ 1609626 w 1718211"/>
                <a:gd name="connsiteY56" fmla="*/ 129563 h 3305858"/>
                <a:gd name="connsiteX57" fmla="*/ 1643916 w 1718211"/>
                <a:gd name="connsiteY57" fmla="*/ 161948 h 3305858"/>
                <a:gd name="connsiteX58" fmla="*/ 1655346 w 1718211"/>
                <a:gd name="connsiteY58" fmla="*/ 213383 h 3305858"/>
                <a:gd name="connsiteX59" fmla="*/ 1645821 w 1718211"/>
                <a:gd name="connsiteY59" fmla="*/ 270533 h 3305858"/>
                <a:gd name="connsiteX60" fmla="*/ 1659156 w 1718211"/>
                <a:gd name="connsiteY60" fmla="*/ 304823 h 3305858"/>
                <a:gd name="connsiteX61" fmla="*/ 1685826 w 1718211"/>
                <a:gd name="connsiteY61" fmla="*/ 331493 h 3305858"/>
                <a:gd name="connsiteX62" fmla="*/ 1695351 w 1718211"/>
                <a:gd name="connsiteY62" fmla="*/ 363878 h 3305858"/>
                <a:gd name="connsiteX63" fmla="*/ 1714401 w 1718211"/>
                <a:gd name="connsiteY63" fmla="*/ 394358 h 3305858"/>
                <a:gd name="connsiteX64" fmla="*/ 1718211 w 1718211"/>
                <a:gd name="connsiteY64" fmla="*/ 430553 h 3305858"/>
                <a:gd name="connsiteX65" fmla="*/ 1708686 w 1718211"/>
                <a:gd name="connsiteY65" fmla="*/ 480083 h 3305858"/>
                <a:gd name="connsiteX66" fmla="*/ 1691541 w 1718211"/>
                <a:gd name="connsiteY66" fmla="*/ 531518 h 3305858"/>
                <a:gd name="connsiteX67" fmla="*/ 1680111 w 1718211"/>
                <a:gd name="connsiteY67" fmla="*/ 584858 h 3305858"/>
                <a:gd name="connsiteX68" fmla="*/ 1668681 w 1718211"/>
                <a:gd name="connsiteY68" fmla="*/ 630578 h 3305858"/>
                <a:gd name="connsiteX69" fmla="*/ 1661061 w 1718211"/>
                <a:gd name="connsiteY69" fmla="*/ 653438 h 3305858"/>
                <a:gd name="connsiteX70" fmla="*/ 1655346 w 1718211"/>
                <a:gd name="connsiteY70" fmla="*/ 683918 h 3305858"/>
                <a:gd name="connsiteX71" fmla="*/ 1628676 w 1718211"/>
                <a:gd name="connsiteY71" fmla="*/ 742973 h 3305858"/>
                <a:gd name="connsiteX72" fmla="*/ 1560096 w 1718211"/>
                <a:gd name="connsiteY72" fmla="*/ 765833 h 3305858"/>
                <a:gd name="connsiteX73" fmla="*/ 1470561 w 1718211"/>
                <a:gd name="connsiteY73" fmla="*/ 760118 h 3305858"/>
                <a:gd name="connsiteX74" fmla="*/ 1394361 w 1718211"/>
                <a:gd name="connsiteY74" fmla="*/ 744878 h 3305858"/>
                <a:gd name="connsiteX75" fmla="*/ 1327686 w 1718211"/>
                <a:gd name="connsiteY75" fmla="*/ 733448 h 3305858"/>
                <a:gd name="connsiteX76" fmla="*/ 1240056 w 1718211"/>
                <a:gd name="connsiteY76" fmla="*/ 741068 h 3305858"/>
                <a:gd name="connsiteX77" fmla="*/ 1213386 w 1718211"/>
                <a:gd name="connsiteY77" fmla="*/ 760118 h 3305858"/>
                <a:gd name="connsiteX78" fmla="*/ 1194336 w 1718211"/>
                <a:gd name="connsiteY78" fmla="*/ 782978 h 3305858"/>
                <a:gd name="connsiteX79" fmla="*/ 1160046 w 1718211"/>
                <a:gd name="connsiteY79" fmla="*/ 809648 h 3305858"/>
                <a:gd name="connsiteX80" fmla="*/ 1125756 w 1718211"/>
                <a:gd name="connsiteY80" fmla="*/ 842033 h 3305858"/>
                <a:gd name="connsiteX81" fmla="*/ 1104801 w 1718211"/>
                <a:gd name="connsiteY81" fmla="*/ 859178 h 3305858"/>
                <a:gd name="connsiteX82" fmla="*/ 1076226 w 1718211"/>
                <a:gd name="connsiteY82" fmla="*/ 885848 h 3305858"/>
                <a:gd name="connsiteX83" fmla="*/ 1051461 w 1718211"/>
                <a:gd name="connsiteY83" fmla="*/ 920138 h 3305858"/>
                <a:gd name="connsiteX84" fmla="*/ 1026696 w 1718211"/>
                <a:gd name="connsiteY84" fmla="*/ 954428 h 3305858"/>
                <a:gd name="connsiteX85" fmla="*/ 1007646 w 1718211"/>
                <a:gd name="connsiteY85" fmla="*/ 996338 h 3305858"/>
                <a:gd name="connsiteX86" fmla="*/ 986691 w 1718211"/>
                <a:gd name="connsiteY86" fmla="*/ 1024913 h 3305858"/>
                <a:gd name="connsiteX87" fmla="*/ 967641 w 1718211"/>
                <a:gd name="connsiteY87" fmla="*/ 1064918 h 3305858"/>
                <a:gd name="connsiteX88" fmla="*/ 942876 w 1718211"/>
                <a:gd name="connsiteY88" fmla="*/ 1112543 h 3305858"/>
                <a:gd name="connsiteX89" fmla="*/ 929541 w 1718211"/>
                <a:gd name="connsiteY89" fmla="*/ 1144928 h 3305858"/>
                <a:gd name="connsiteX90" fmla="*/ 921921 w 1718211"/>
                <a:gd name="connsiteY90" fmla="*/ 1209698 h 3305858"/>
                <a:gd name="connsiteX91" fmla="*/ 967641 w 1718211"/>
                <a:gd name="connsiteY91" fmla="*/ 1238273 h 3305858"/>
                <a:gd name="connsiteX92" fmla="*/ 1009551 w 1718211"/>
                <a:gd name="connsiteY92" fmla="*/ 1283993 h 3305858"/>
                <a:gd name="connsiteX93" fmla="*/ 977166 w 1718211"/>
                <a:gd name="connsiteY93" fmla="*/ 1365908 h 3305858"/>
                <a:gd name="connsiteX94" fmla="*/ 944781 w 1718211"/>
                <a:gd name="connsiteY94" fmla="*/ 1424963 h 3305858"/>
                <a:gd name="connsiteX95" fmla="*/ 910491 w 1718211"/>
                <a:gd name="connsiteY95" fmla="*/ 1468778 h 3305858"/>
                <a:gd name="connsiteX96" fmla="*/ 843816 w 1718211"/>
                <a:gd name="connsiteY96" fmla="*/ 1541168 h 3305858"/>
                <a:gd name="connsiteX97" fmla="*/ 826671 w 1718211"/>
                <a:gd name="connsiteY97" fmla="*/ 1668803 h 3305858"/>
                <a:gd name="connsiteX98" fmla="*/ 803811 w 1718211"/>
                <a:gd name="connsiteY98" fmla="*/ 1832633 h 3305858"/>
                <a:gd name="connsiteX99" fmla="*/ 798096 w 1718211"/>
                <a:gd name="connsiteY99" fmla="*/ 1906928 h 3305858"/>
                <a:gd name="connsiteX100" fmla="*/ 788571 w 1718211"/>
                <a:gd name="connsiteY100" fmla="*/ 2120288 h 3305858"/>
                <a:gd name="connsiteX101" fmla="*/ 815241 w 1718211"/>
                <a:gd name="connsiteY101" fmla="*/ 2547008 h 3305858"/>
                <a:gd name="connsiteX102" fmla="*/ 828576 w 1718211"/>
                <a:gd name="connsiteY102" fmla="*/ 3061358 h 3305858"/>
                <a:gd name="connsiteX103" fmla="*/ 822861 w 1718211"/>
                <a:gd name="connsiteY103" fmla="*/ 3282338 h 3305858"/>
                <a:gd name="connsiteX104" fmla="*/ 739041 w 1718211"/>
                <a:gd name="connsiteY104" fmla="*/ 3299483 h 3305858"/>
                <a:gd name="connsiteX105" fmla="*/ 438051 w 1718211"/>
                <a:gd name="connsiteY105" fmla="*/ 3291863 h 3305858"/>
                <a:gd name="connsiteX106" fmla="*/ 308511 w 1718211"/>
                <a:gd name="connsiteY106" fmla="*/ 3286148 h 3305858"/>
                <a:gd name="connsiteX0" fmla="*/ 308511 w 1718211"/>
                <a:gd name="connsiteY0" fmla="*/ 3286148 h 3305858"/>
                <a:gd name="connsiteX1" fmla="*/ 291366 w 1718211"/>
                <a:gd name="connsiteY1" fmla="*/ 3181373 h 3305858"/>
                <a:gd name="connsiteX2" fmla="*/ 289461 w 1718211"/>
                <a:gd name="connsiteY2" fmla="*/ 3061358 h 3305858"/>
                <a:gd name="connsiteX3" fmla="*/ 253266 w 1718211"/>
                <a:gd name="connsiteY3" fmla="*/ 2767988 h 3305858"/>
                <a:gd name="connsiteX4" fmla="*/ 234216 w 1718211"/>
                <a:gd name="connsiteY4" fmla="*/ 2566058 h 3305858"/>
                <a:gd name="connsiteX5" fmla="*/ 224691 w 1718211"/>
                <a:gd name="connsiteY5" fmla="*/ 2453663 h 3305858"/>
                <a:gd name="connsiteX6" fmla="*/ 207546 w 1718211"/>
                <a:gd name="connsiteY6" fmla="*/ 2249828 h 3305858"/>
                <a:gd name="connsiteX7" fmla="*/ 188496 w 1718211"/>
                <a:gd name="connsiteY7" fmla="*/ 2063138 h 3305858"/>
                <a:gd name="connsiteX8" fmla="*/ 178971 w 1718211"/>
                <a:gd name="connsiteY8" fmla="*/ 1849778 h 3305858"/>
                <a:gd name="connsiteX9" fmla="*/ 192306 w 1718211"/>
                <a:gd name="connsiteY9" fmla="*/ 1181123 h 3305858"/>
                <a:gd name="connsiteX10" fmla="*/ 186591 w 1718211"/>
                <a:gd name="connsiteY10" fmla="*/ 1127783 h 3305858"/>
                <a:gd name="connsiteX11" fmla="*/ 178971 w 1718211"/>
                <a:gd name="connsiteY11" fmla="*/ 1080158 h 3305858"/>
                <a:gd name="connsiteX12" fmla="*/ 152301 w 1718211"/>
                <a:gd name="connsiteY12" fmla="*/ 1040153 h 3305858"/>
                <a:gd name="connsiteX13" fmla="*/ 114201 w 1718211"/>
                <a:gd name="connsiteY13" fmla="*/ 996338 h 3305858"/>
                <a:gd name="connsiteX14" fmla="*/ 87531 w 1718211"/>
                <a:gd name="connsiteY14" fmla="*/ 967763 h 3305858"/>
                <a:gd name="connsiteX15" fmla="*/ 47526 w 1718211"/>
                <a:gd name="connsiteY15" fmla="*/ 920138 h 3305858"/>
                <a:gd name="connsiteX16" fmla="*/ 3711 w 1718211"/>
                <a:gd name="connsiteY16" fmla="*/ 832508 h 3305858"/>
                <a:gd name="connsiteX17" fmla="*/ 3711 w 1718211"/>
                <a:gd name="connsiteY17" fmla="*/ 769643 h 3305858"/>
                <a:gd name="connsiteX18" fmla="*/ 15141 w 1718211"/>
                <a:gd name="connsiteY18" fmla="*/ 714398 h 3305858"/>
                <a:gd name="connsiteX19" fmla="*/ 53241 w 1718211"/>
                <a:gd name="connsiteY19" fmla="*/ 645818 h 3305858"/>
                <a:gd name="connsiteX20" fmla="*/ 66576 w 1718211"/>
                <a:gd name="connsiteY20" fmla="*/ 567713 h 3305858"/>
                <a:gd name="connsiteX21" fmla="*/ 76101 w 1718211"/>
                <a:gd name="connsiteY21" fmla="*/ 531518 h 3305858"/>
                <a:gd name="connsiteX22" fmla="*/ 110391 w 1718211"/>
                <a:gd name="connsiteY22" fmla="*/ 478178 h 3305858"/>
                <a:gd name="connsiteX23" fmla="*/ 165636 w 1718211"/>
                <a:gd name="connsiteY23" fmla="*/ 421028 h 3305858"/>
                <a:gd name="connsiteX24" fmla="*/ 175161 w 1718211"/>
                <a:gd name="connsiteY24" fmla="*/ 348638 h 3305858"/>
                <a:gd name="connsiteX25" fmla="*/ 297081 w 1718211"/>
                <a:gd name="connsiteY25" fmla="*/ 302918 h 3305858"/>
                <a:gd name="connsiteX26" fmla="*/ 335181 w 1718211"/>
                <a:gd name="connsiteY26" fmla="*/ 287678 h 3305858"/>
                <a:gd name="connsiteX27" fmla="*/ 457101 w 1718211"/>
                <a:gd name="connsiteY27" fmla="*/ 251483 h 3305858"/>
                <a:gd name="connsiteX28" fmla="*/ 544731 w 1718211"/>
                <a:gd name="connsiteY28" fmla="*/ 257198 h 3305858"/>
                <a:gd name="connsiteX29" fmla="*/ 563781 w 1718211"/>
                <a:gd name="connsiteY29" fmla="*/ 302918 h 3305858"/>
                <a:gd name="connsiteX30" fmla="*/ 548541 w 1718211"/>
                <a:gd name="connsiteY30" fmla="*/ 396263 h 3305858"/>
                <a:gd name="connsiteX31" fmla="*/ 577116 w 1718211"/>
                <a:gd name="connsiteY31" fmla="*/ 457223 h 3305858"/>
                <a:gd name="connsiteX32" fmla="*/ 700941 w 1718211"/>
                <a:gd name="connsiteY32" fmla="*/ 424838 h 3305858"/>
                <a:gd name="connsiteX33" fmla="*/ 777141 w 1718211"/>
                <a:gd name="connsiteY33" fmla="*/ 396263 h 3305858"/>
                <a:gd name="connsiteX34" fmla="*/ 830481 w 1718211"/>
                <a:gd name="connsiteY34" fmla="*/ 363878 h 3305858"/>
                <a:gd name="connsiteX35" fmla="*/ 853341 w 1718211"/>
                <a:gd name="connsiteY35" fmla="*/ 335303 h 3305858"/>
                <a:gd name="connsiteX36" fmla="*/ 834291 w 1718211"/>
                <a:gd name="connsiteY36" fmla="*/ 247673 h 3305858"/>
                <a:gd name="connsiteX37" fmla="*/ 853341 w 1718211"/>
                <a:gd name="connsiteY37" fmla="*/ 211478 h 3305858"/>
                <a:gd name="connsiteX38" fmla="*/ 929541 w 1718211"/>
                <a:gd name="connsiteY38" fmla="*/ 165758 h 3305858"/>
                <a:gd name="connsiteX39" fmla="*/ 977166 w 1718211"/>
                <a:gd name="connsiteY39" fmla="*/ 125753 h 3305858"/>
                <a:gd name="connsiteX40" fmla="*/ 1013361 w 1718211"/>
                <a:gd name="connsiteY40" fmla="*/ 104798 h 3305858"/>
                <a:gd name="connsiteX41" fmla="*/ 1036221 w 1718211"/>
                <a:gd name="connsiteY41" fmla="*/ 89558 h 3305858"/>
                <a:gd name="connsiteX42" fmla="*/ 1059081 w 1718211"/>
                <a:gd name="connsiteY42" fmla="*/ 81938 h 3305858"/>
                <a:gd name="connsiteX43" fmla="*/ 1081941 w 1718211"/>
                <a:gd name="connsiteY43" fmla="*/ 66698 h 3305858"/>
                <a:gd name="connsiteX44" fmla="*/ 1112421 w 1718211"/>
                <a:gd name="connsiteY44" fmla="*/ 41933 h 3305858"/>
                <a:gd name="connsiteX45" fmla="*/ 1156236 w 1718211"/>
                <a:gd name="connsiteY45" fmla="*/ 22883 h 3305858"/>
                <a:gd name="connsiteX46" fmla="*/ 1196241 w 1718211"/>
                <a:gd name="connsiteY46" fmla="*/ 15263 h 3305858"/>
                <a:gd name="connsiteX47" fmla="*/ 1243866 w 1718211"/>
                <a:gd name="connsiteY47" fmla="*/ 5738 h 3305858"/>
                <a:gd name="connsiteX48" fmla="*/ 1299111 w 1718211"/>
                <a:gd name="connsiteY48" fmla="*/ 23 h 3305858"/>
                <a:gd name="connsiteX49" fmla="*/ 1369596 w 1718211"/>
                <a:gd name="connsiteY49" fmla="*/ 3833 h 3305858"/>
                <a:gd name="connsiteX50" fmla="*/ 1411506 w 1718211"/>
                <a:gd name="connsiteY50" fmla="*/ 5738 h 3305858"/>
                <a:gd name="connsiteX51" fmla="*/ 1449606 w 1718211"/>
                <a:gd name="connsiteY51" fmla="*/ 15263 h 3305858"/>
                <a:gd name="connsiteX52" fmla="*/ 1495326 w 1718211"/>
                <a:gd name="connsiteY52" fmla="*/ 40028 h 3305858"/>
                <a:gd name="connsiteX53" fmla="*/ 1541046 w 1718211"/>
                <a:gd name="connsiteY53" fmla="*/ 72413 h 3305858"/>
                <a:gd name="connsiteX54" fmla="*/ 1567716 w 1718211"/>
                <a:gd name="connsiteY54" fmla="*/ 95273 h 3305858"/>
                <a:gd name="connsiteX55" fmla="*/ 1609626 w 1718211"/>
                <a:gd name="connsiteY55" fmla="*/ 129563 h 3305858"/>
                <a:gd name="connsiteX56" fmla="*/ 1643916 w 1718211"/>
                <a:gd name="connsiteY56" fmla="*/ 161948 h 3305858"/>
                <a:gd name="connsiteX57" fmla="*/ 1655346 w 1718211"/>
                <a:gd name="connsiteY57" fmla="*/ 213383 h 3305858"/>
                <a:gd name="connsiteX58" fmla="*/ 1645821 w 1718211"/>
                <a:gd name="connsiteY58" fmla="*/ 270533 h 3305858"/>
                <a:gd name="connsiteX59" fmla="*/ 1659156 w 1718211"/>
                <a:gd name="connsiteY59" fmla="*/ 304823 h 3305858"/>
                <a:gd name="connsiteX60" fmla="*/ 1685826 w 1718211"/>
                <a:gd name="connsiteY60" fmla="*/ 331493 h 3305858"/>
                <a:gd name="connsiteX61" fmla="*/ 1695351 w 1718211"/>
                <a:gd name="connsiteY61" fmla="*/ 363878 h 3305858"/>
                <a:gd name="connsiteX62" fmla="*/ 1714401 w 1718211"/>
                <a:gd name="connsiteY62" fmla="*/ 394358 h 3305858"/>
                <a:gd name="connsiteX63" fmla="*/ 1718211 w 1718211"/>
                <a:gd name="connsiteY63" fmla="*/ 430553 h 3305858"/>
                <a:gd name="connsiteX64" fmla="*/ 1708686 w 1718211"/>
                <a:gd name="connsiteY64" fmla="*/ 480083 h 3305858"/>
                <a:gd name="connsiteX65" fmla="*/ 1691541 w 1718211"/>
                <a:gd name="connsiteY65" fmla="*/ 531518 h 3305858"/>
                <a:gd name="connsiteX66" fmla="*/ 1680111 w 1718211"/>
                <a:gd name="connsiteY66" fmla="*/ 584858 h 3305858"/>
                <a:gd name="connsiteX67" fmla="*/ 1668681 w 1718211"/>
                <a:gd name="connsiteY67" fmla="*/ 630578 h 3305858"/>
                <a:gd name="connsiteX68" fmla="*/ 1661061 w 1718211"/>
                <a:gd name="connsiteY68" fmla="*/ 653438 h 3305858"/>
                <a:gd name="connsiteX69" fmla="*/ 1655346 w 1718211"/>
                <a:gd name="connsiteY69" fmla="*/ 683918 h 3305858"/>
                <a:gd name="connsiteX70" fmla="*/ 1628676 w 1718211"/>
                <a:gd name="connsiteY70" fmla="*/ 742973 h 3305858"/>
                <a:gd name="connsiteX71" fmla="*/ 1560096 w 1718211"/>
                <a:gd name="connsiteY71" fmla="*/ 765833 h 3305858"/>
                <a:gd name="connsiteX72" fmla="*/ 1470561 w 1718211"/>
                <a:gd name="connsiteY72" fmla="*/ 760118 h 3305858"/>
                <a:gd name="connsiteX73" fmla="*/ 1394361 w 1718211"/>
                <a:gd name="connsiteY73" fmla="*/ 744878 h 3305858"/>
                <a:gd name="connsiteX74" fmla="*/ 1327686 w 1718211"/>
                <a:gd name="connsiteY74" fmla="*/ 733448 h 3305858"/>
                <a:gd name="connsiteX75" fmla="*/ 1240056 w 1718211"/>
                <a:gd name="connsiteY75" fmla="*/ 741068 h 3305858"/>
                <a:gd name="connsiteX76" fmla="*/ 1213386 w 1718211"/>
                <a:gd name="connsiteY76" fmla="*/ 760118 h 3305858"/>
                <a:gd name="connsiteX77" fmla="*/ 1194336 w 1718211"/>
                <a:gd name="connsiteY77" fmla="*/ 782978 h 3305858"/>
                <a:gd name="connsiteX78" fmla="*/ 1160046 w 1718211"/>
                <a:gd name="connsiteY78" fmla="*/ 809648 h 3305858"/>
                <a:gd name="connsiteX79" fmla="*/ 1125756 w 1718211"/>
                <a:gd name="connsiteY79" fmla="*/ 842033 h 3305858"/>
                <a:gd name="connsiteX80" fmla="*/ 1104801 w 1718211"/>
                <a:gd name="connsiteY80" fmla="*/ 859178 h 3305858"/>
                <a:gd name="connsiteX81" fmla="*/ 1076226 w 1718211"/>
                <a:gd name="connsiteY81" fmla="*/ 885848 h 3305858"/>
                <a:gd name="connsiteX82" fmla="*/ 1051461 w 1718211"/>
                <a:gd name="connsiteY82" fmla="*/ 920138 h 3305858"/>
                <a:gd name="connsiteX83" fmla="*/ 1026696 w 1718211"/>
                <a:gd name="connsiteY83" fmla="*/ 954428 h 3305858"/>
                <a:gd name="connsiteX84" fmla="*/ 1007646 w 1718211"/>
                <a:gd name="connsiteY84" fmla="*/ 996338 h 3305858"/>
                <a:gd name="connsiteX85" fmla="*/ 986691 w 1718211"/>
                <a:gd name="connsiteY85" fmla="*/ 1024913 h 3305858"/>
                <a:gd name="connsiteX86" fmla="*/ 967641 w 1718211"/>
                <a:gd name="connsiteY86" fmla="*/ 1064918 h 3305858"/>
                <a:gd name="connsiteX87" fmla="*/ 942876 w 1718211"/>
                <a:gd name="connsiteY87" fmla="*/ 1112543 h 3305858"/>
                <a:gd name="connsiteX88" fmla="*/ 929541 w 1718211"/>
                <a:gd name="connsiteY88" fmla="*/ 1144928 h 3305858"/>
                <a:gd name="connsiteX89" fmla="*/ 921921 w 1718211"/>
                <a:gd name="connsiteY89" fmla="*/ 1209698 h 3305858"/>
                <a:gd name="connsiteX90" fmla="*/ 967641 w 1718211"/>
                <a:gd name="connsiteY90" fmla="*/ 1238273 h 3305858"/>
                <a:gd name="connsiteX91" fmla="*/ 1009551 w 1718211"/>
                <a:gd name="connsiteY91" fmla="*/ 1283993 h 3305858"/>
                <a:gd name="connsiteX92" fmla="*/ 977166 w 1718211"/>
                <a:gd name="connsiteY92" fmla="*/ 1365908 h 3305858"/>
                <a:gd name="connsiteX93" fmla="*/ 944781 w 1718211"/>
                <a:gd name="connsiteY93" fmla="*/ 1424963 h 3305858"/>
                <a:gd name="connsiteX94" fmla="*/ 910491 w 1718211"/>
                <a:gd name="connsiteY94" fmla="*/ 1468778 h 3305858"/>
                <a:gd name="connsiteX95" fmla="*/ 843816 w 1718211"/>
                <a:gd name="connsiteY95" fmla="*/ 1541168 h 3305858"/>
                <a:gd name="connsiteX96" fmla="*/ 826671 w 1718211"/>
                <a:gd name="connsiteY96" fmla="*/ 1668803 h 3305858"/>
                <a:gd name="connsiteX97" fmla="*/ 803811 w 1718211"/>
                <a:gd name="connsiteY97" fmla="*/ 1832633 h 3305858"/>
                <a:gd name="connsiteX98" fmla="*/ 798096 w 1718211"/>
                <a:gd name="connsiteY98" fmla="*/ 1906928 h 3305858"/>
                <a:gd name="connsiteX99" fmla="*/ 788571 w 1718211"/>
                <a:gd name="connsiteY99" fmla="*/ 2120288 h 3305858"/>
                <a:gd name="connsiteX100" fmla="*/ 815241 w 1718211"/>
                <a:gd name="connsiteY100" fmla="*/ 2547008 h 3305858"/>
                <a:gd name="connsiteX101" fmla="*/ 828576 w 1718211"/>
                <a:gd name="connsiteY101" fmla="*/ 3061358 h 3305858"/>
                <a:gd name="connsiteX102" fmla="*/ 822861 w 1718211"/>
                <a:gd name="connsiteY102" fmla="*/ 3282338 h 3305858"/>
                <a:gd name="connsiteX103" fmla="*/ 739041 w 1718211"/>
                <a:gd name="connsiteY103" fmla="*/ 3299483 h 3305858"/>
                <a:gd name="connsiteX104" fmla="*/ 438051 w 1718211"/>
                <a:gd name="connsiteY104" fmla="*/ 3291863 h 3305858"/>
                <a:gd name="connsiteX105" fmla="*/ 308511 w 1718211"/>
                <a:gd name="connsiteY105" fmla="*/ 3286148 h 3305858"/>
                <a:gd name="connsiteX0" fmla="*/ 308511 w 1718211"/>
                <a:gd name="connsiteY0" fmla="*/ 3286148 h 3305858"/>
                <a:gd name="connsiteX1" fmla="*/ 291366 w 1718211"/>
                <a:gd name="connsiteY1" fmla="*/ 3181373 h 3305858"/>
                <a:gd name="connsiteX2" fmla="*/ 289461 w 1718211"/>
                <a:gd name="connsiteY2" fmla="*/ 3061358 h 3305858"/>
                <a:gd name="connsiteX3" fmla="*/ 253266 w 1718211"/>
                <a:gd name="connsiteY3" fmla="*/ 2767988 h 3305858"/>
                <a:gd name="connsiteX4" fmla="*/ 234216 w 1718211"/>
                <a:gd name="connsiteY4" fmla="*/ 2566058 h 3305858"/>
                <a:gd name="connsiteX5" fmla="*/ 224691 w 1718211"/>
                <a:gd name="connsiteY5" fmla="*/ 2453663 h 3305858"/>
                <a:gd name="connsiteX6" fmla="*/ 207546 w 1718211"/>
                <a:gd name="connsiteY6" fmla="*/ 2249828 h 3305858"/>
                <a:gd name="connsiteX7" fmla="*/ 188496 w 1718211"/>
                <a:gd name="connsiteY7" fmla="*/ 2063138 h 3305858"/>
                <a:gd name="connsiteX8" fmla="*/ 178971 w 1718211"/>
                <a:gd name="connsiteY8" fmla="*/ 1849778 h 3305858"/>
                <a:gd name="connsiteX9" fmla="*/ 192306 w 1718211"/>
                <a:gd name="connsiteY9" fmla="*/ 1181123 h 3305858"/>
                <a:gd name="connsiteX10" fmla="*/ 186591 w 1718211"/>
                <a:gd name="connsiteY10" fmla="*/ 1127783 h 3305858"/>
                <a:gd name="connsiteX11" fmla="*/ 178971 w 1718211"/>
                <a:gd name="connsiteY11" fmla="*/ 1080158 h 3305858"/>
                <a:gd name="connsiteX12" fmla="*/ 152301 w 1718211"/>
                <a:gd name="connsiteY12" fmla="*/ 1040153 h 3305858"/>
                <a:gd name="connsiteX13" fmla="*/ 114201 w 1718211"/>
                <a:gd name="connsiteY13" fmla="*/ 996338 h 3305858"/>
                <a:gd name="connsiteX14" fmla="*/ 87531 w 1718211"/>
                <a:gd name="connsiteY14" fmla="*/ 967763 h 3305858"/>
                <a:gd name="connsiteX15" fmla="*/ 47526 w 1718211"/>
                <a:gd name="connsiteY15" fmla="*/ 920138 h 3305858"/>
                <a:gd name="connsiteX16" fmla="*/ 3711 w 1718211"/>
                <a:gd name="connsiteY16" fmla="*/ 832508 h 3305858"/>
                <a:gd name="connsiteX17" fmla="*/ 3711 w 1718211"/>
                <a:gd name="connsiteY17" fmla="*/ 769643 h 3305858"/>
                <a:gd name="connsiteX18" fmla="*/ 15141 w 1718211"/>
                <a:gd name="connsiteY18" fmla="*/ 714398 h 3305858"/>
                <a:gd name="connsiteX19" fmla="*/ 53241 w 1718211"/>
                <a:gd name="connsiteY19" fmla="*/ 645818 h 3305858"/>
                <a:gd name="connsiteX20" fmla="*/ 66576 w 1718211"/>
                <a:gd name="connsiteY20" fmla="*/ 567713 h 3305858"/>
                <a:gd name="connsiteX21" fmla="*/ 76101 w 1718211"/>
                <a:gd name="connsiteY21" fmla="*/ 531518 h 3305858"/>
                <a:gd name="connsiteX22" fmla="*/ 110391 w 1718211"/>
                <a:gd name="connsiteY22" fmla="*/ 478178 h 3305858"/>
                <a:gd name="connsiteX23" fmla="*/ 165636 w 1718211"/>
                <a:gd name="connsiteY23" fmla="*/ 421028 h 3305858"/>
                <a:gd name="connsiteX24" fmla="*/ 175161 w 1718211"/>
                <a:gd name="connsiteY24" fmla="*/ 348638 h 3305858"/>
                <a:gd name="connsiteX25" fmla="*/ 297081 w 1718211"/>
                <a:gd name="connsiteY25" fmla="*/ 302918 h 3305858"/>
                <a:gd name="connsiteX26" fmla="*/ 335181 w 1718211"/>
                <a:gd name="connsiteY26" fmla="*/ 287678 h 3305858"/>
                <a:gd name="connsiteX27" fmla="*/ 457101 w 1718211"/>
                <a:gd name="connsiteY27" fmla="*/ 251483 h 3305858"/>
                <a:gd name="connsiteX28" fmla="*/ 544731 w 1718211"/>
                <a:gd name="connsiteY28" fmla="*/ 257198 h 3305858"/>
                <a:gd name="connsiteX29" fmla="*/ 563781 w 1718211"/>
                <a:gd name="connsiteY29" fmla="*/ 302918 h 3305858"/>
                <a:gd name="connsiteX30" fmla="*/ 548541 w 1718211"/>
                <a:gd name="connsiteY30" fmla="*/ 396263 h 3305858"/>
                <a:gd name="connsiteX31" fmla="*/ 577116 w 1718211"/>
                <a:gd name="connsiteY31" fmla="*/ 457223 h 3305858"/>
                <a:gd name="connsiteX32" fmla="*/ 700941 w 1718211"/>
                <a:gd name="connsiteY32" fmla="*/ 424838 h 3305858"/>
                <a:gd name="connsiteX33" fmla="*/ 777141 w 1718211"/>
                <a:gd name="connsiteY33" fmla="*/ 396263 h 3305858"/>
                <a:gd name="connsiteX34" fmla="*/ 830481 w 1718211"/>
                <a:gd name="connsiteY34" fmla="*/ 363878 h 3305858"/>
                <a:gd name="connsiteX35" fmla="*/ 853341 w 1718211"/>
                <a:gd name="connsiteY35" fmla="*/ 335303 h 3305858"/>
                <a:gd name="connsiteX36" fmla="*/ 834291 w 1718211"/>
                <a:gd name="connsiteY36" fmla="*/ 247673 h 3305858"/>
                <a:gd name="connsiteX37" fmla="*/ 853341 w 1718211"/>
                <a:gd name="connsiteY37" fmla="*/ 211478 h 3305858"/>
                <a:gd name="connsiteX38" fmla="*/ 977166 w 1718211"/>
                <a:gd name="connsiteY38" fmla="*/ 125753 h 3305858"/>
                <a:gd name="connsiteX39" fmla="*/ 1013361 w 1718211"/>
                <a:gd name="connsiteY39" fmla="*/ 104798 h 3305858"/>
                <a:gd name="connsiteX40" fmla="*/ 1036221 w 1718211"/>
                <a:gd name="connsiteY40" fmla="*/ 89558 h 3305858"/>
                <a:gd name="connsiteX41" fmla="*/ 1059081 w 1718211"/>
                <a:gd name="connsiteY41" fmla="*/ 81938 h 3305858"/>
                <a:gd name="connsiteX42" fmla="*/ 1081941 w 1718211"/>
                <a:gd name="connsiteY42" fmla="*/ 66698 h 3305858"/>
                <a:gd name="connsiteX43" fmla="*/ 1112421 w 1718211"/>
                <a:gd name="connsiteY43" fmla="*/ 41933 h 3305858"/>
                <a:gd name="connsiteX44" fmla="*/ 1156236 w 1718211"/>
                <a:gd name="connsiteY44" fmla="*/ 22883 h 3305858"/>
                <a:gd name="connsiteX45" fmla="*/ 1196241 w 1718211"/>
                <a:gd name="connsiteY45" fmla="*/ 15263 h 3305858"/>
                <a:gd name="connsiteX46" fmla="*/ 1243866 w 1718211"/>
                <a:gd name="connsiteY46" fmla="*/ 5738 h 3305858"/>
                <a:gd name="connsiteX47" fmla="*/ 1299111 w 1718211"/>
                <a:gd name="connsiteY47" fmla="*/ 23 h 3305858"/>
                <a:gd name="connsiteX48" fmla="*/ 1369596 w 1718211"/>
                <a:gd name="connsiteY48" fmla="*/ 3833 h 3305858"/>
                <a:gd name="connsiteX49" fmla="*/ 1411506 w 1718211"/>
                <a:gd name="connsiteY49" fmla="*/ 5738 h 3305858"/>
                <a:gd name="connsiteX50" fmla="*/ 1449606 w 1718211"/>
                <a:gd name="connsiteY50" fmla="*/ 15263 h 3305858"/>
                <a:gd name="connsiteX51" fmla="*/ 1495326 w 1718211"/>
                <a:gd name="connsiteY51" fmla="*/ 40028 h 3305858"/>
                <a:gd name="connsiteX52" fmla="*/ 1541046 w 1718211"/>
                <a:gd name="connsiteY52" fmla="*/ 72413 h 3305858"/>
                <a:gd name="connsiteX53" fmla="*/ 1567716 w 1718211"/>
                <a:gd name="connsiteY53" fmla="*/ 95273 h 3305858"/>
                <a:gd name="connsiteX54" fmla="*/ 1609626 w 1718211"/>
                <a:gd name="connsiteY54" fmla="*/ 129563 h 3305858"/>
                <a:gd name="connsiteX55" fmla="*/ 1643916 w 1718211"/>
                <a:gd name="connsiteY55" fmla="*/ 161948 h 3305858"/>
                <a:gd name="connsiteX56" fmla="*/ 1655346 w 1718211"/>
                <a:gd name="connsiteY56" fmla="*/ 213383 h 3305858"/>
                <a:gd name="connsiteX57" fmla="*/ 1645821 w 1718211"/>
                <a:gd name="connsiteY57" fmla="*/ 270533 h 3305858"/>
                <a:gd name="connsiteX58" fmla="*/ 1659156 w 1718211"/>
                <a:gd name="connsiteY58" fmla="*/ 304823 h 3305858"/>
                <a:gd name="connsiteX59" fmla="*/ 1685826 w 1718211"/>
                <a:gd name="connsiteY59" fmla="*/ 331493 h 3305858"/>
                <a:gd name="connsiteX60" fmla="*/ 1695351 w 1718211"/>
                <a:gd name="connsiteY60" fmla="*/ 363878 h 3305858"/>
                <a:gd name="connsiteX61" fmla="*/ 1714401 w 1718211"/>
                <a:gd name="connsiteY61" fmla="*/ 394358 h 3305858"/>
                <a:gd name="connsiteX62" fmla="*/ 1718211 w 1718211"/>
                <a:gd name="connsiteY62" fmla="*/ 430553 h 3305858"/>
                <a:gd name="connsiteX63" fmla="*/ 1708686 w 1718211"/>
                <a:gd name="connsiteY63" fmla="*/ 480083 h 3305858"/>
                <a:gd name="connsiteX64" fmla="*/ 1691541 w 1718211"/>
                <a:gd name="connsiteY64" fmla="*/ 531518 h 3305858"/>
                <a:gd name="connsiteX65" fmla="*/ 1680111 w 1718211"/>
                <a:gd name="connsiteY65" fmla="*/ 584858 h 3305858"/>
                <a:gd name="connsiteX66" fmla="*/ 1668681 w 1718211"/>
                <a:gd name="connsiteY66" fmla="*/ 630578 h 3305858"/>
                <a:gd name="connsiteX67" fmla="*/ 1661061 w 1718211"/>
                <a:gd name="connsiteY67" fmla="*/ 653438 h 3305858"/>
                <a:gd name="connsiteX68" fmla="*/ 1655346 w 1718211"/>
                <a:gd name="connsiteY68" fmla="*/ 683918 h 3305858"/>
                <a:gd name="connsiteX69" fmla="*/ 1628676 w 1718211"/>
                <a:gd name="connsiteY69" fmla="*/ 742973 h 3305858"/>
                <a:gd name="connsiteX70" fmla="*/ 1560096 w 1718211"/>
                <a:gd name="connsiteY70" fmla="*/ 765833 h 3305858"/>
                <a:gd name="connsiteX71" fmla="*/ 1470561 w 1718211"/>
                <a:gd name="connsiteY71" fmla="*/ 760118 h 3305858"/>
                <a:gd name="connsiteX72" fmla="*/ 1394361 w 1718211"/>
                <a:gd name="connsiteY72" fmla="*/ 744878 h 3305858"/>
                <a:gd name="connsiteX73" fmla="*/ 1327686 w 1718211"/>
                <a:gd name="connsiteY73" fmla="*/ 733448 h 3305858"/>
                <a:gd name="connsiteX74" fmla="*/ 1240056 w 1718211"/>
                <a:gd name="connsiteY74" fmla="*/ 741068 h 3305858"/>
                <a:gd name="connsiteX75" fmla="*/ 1213386 w 1718211"/>
                <a:gd name="connsiteY75" fmla="*/ 760118 h 3305858"/>
                <a:gd name="connsiteX76" fmla="*/ 1194336 w 1718211"/>
                <a:gd name="connsiteY76" fmla="*/ 782978 h 3305858"/>
                <a:gd name="connsiteX77" fmla="*/ 1160046 w 1718211"/>
                <a:gd name="connsiteY77" fmla="*/ 809648 h 3305858"/>
                <a:gd name="connsiteX78" fmla="*/ 1125756 w 1718211"/>
                <a:gd name="connsiteY78" fmla="*/ 842033 h 3305858"/>
                <a:gd name="connsiteX79" fmla="*/ 1104801 w 1718211"/>
                <a:gd name="connsiteY79" fmla="*/ 859178 h 3305858"/>
                <a:gd name="connsiteX80" fmla="*/ 1076226 w 1718211"/>
                <a:gd name="connsiteY80" fmla="*/ 885848 h 3305858"/>
                <a:gd name="connsiteX81" fmla="*/ 1051461 w 1718211"/>
                <a:gd name="connsiteY81" fmla="*/ 920138 h 3305858"/>
                <a:gd name="connsiteX82" fmla="*/ 1026696 w 1718211"/>
                <a:gd name="connsiteY82" fmla="*/ 954428 h 3305858"/>
                <a:gd name="connsiteX83" fmla="*/ 1007646 w 1718211"/>
                <a:gd name="connsiteY83" fmla="*/ 996338 h 3305858"/>
                <a:gd name="connsiteX84" fmla="*/ 986691 w 1718211"/>
                <a:gd name="connsiteY84" fmla="*/ 1024913 h 3305858"/>
                <a:gd name="connsiteX85" fmla="*/ 967641 w 1718211"/>
                <a:gd name="connsiteY85" fmla="*/ 1064918 h 3305858"/>
                <a:gd name="connsiteX86" fmla="*/ 942876 w 1718211"/>
                <a:gd name="connsiteY86" fmla="*/ 1112543 h 3305858"/>
                <a:gd name="connsiteX87" fmla="*/ 929541 w 1718211"/>
                <a:gd name="connsiteY87" fmla="*/ 1144928 h 3305858"/>
                <a:gd name="connsiteX88" fmla="*/ 921921 w 1718211"/>
                <a:gd name="connsiteY88" fmla="*/ 1209698 h 3305858"/>
                <a:gd name="connsiteX89" fmla="*/ 967641 w 1718211"/>
                <a:gd name="connsiteY89" fmla="*/ 1238273 h 3305858"/>
                <a:gd name="connsiteX90" fmla="*/ 1009551 w 1718211"/>
                <a:gd name="connsiteY90" fmla="*/ 1283993 h 3305858"/>
                <a:gd name="connsiteX91" fmla="*/ 977166 w 1718211"/>
                <a:gd name="connsiteY91" fmla="*/ 1365908 h 3305858"/>
                <a:gd name="connsiteX92" fmla="*/ 944781 w 1718211"/>
                <a:gd name="connsiteY92" fmla="*/ 1424963 h 3305858"/>
                <a:gd name="connsiteX93" fmla="*/ 910491 w 1718211"/>
                <a:gd name="connsiteY93" fmla="*/ 1468778 h 3305858"/>
                <a:gd name="connsiteX94" fmla="*/ 843816 w 1718211"/>
                <a:gd name="connsiteY94" fmla="*/ 1541168 h 3305858"/>
                <a:gd name="connsiteX95" fmla="*/ 826671 w 1718211"/>
                <a:gd name="connsiteY95" fmla="*/ 1668803 h 3305858"/>
                <a:gd name="connsiteX96" fmla="*/ 803811 w 1718211"/>
                <a:gd name="connsiteY96" fmla="*/ 1832633 h 3305858"/>
                <a:gd name="connsiteX97" fmla="*/ 798096 w 1718211"/>
                <a:gd name="connsiteY97" fmla="*/ 1906928 h 3305858"/>
                <a:gd name="connsiteX98" fmla="*/ 788571 w 1718211"/>
                <a:gd name="connsiteY98" fmla="*/ 2120288 h 3305858"/>
                <a:gd name="connsiteX99" fmla="*/ 815241 w 1718211"/>
                <a:gd name="connsiteY99" fmla="*/ 2547008 h 3305858"/>
                <a:gd name="connsiteX100" fmla="*/ 828576 w 1718211"/>
                <a:gd name="connsiteY100" fmla="*/ 3061358 h 3305858"/>
                <a:gd name="connsiteX101" fmla="*/ 822861 w 1718211"/>
                <a:gd name="connsiteY101" fmla="*/ 3282338 h 3305858"/>
                <a:gd name="connsiteX102" fmla="*/ 739041 w 1718211"/>
                <a:gd name="connsiteY102" fmla="*/ 3299483 h 3305858"/>
                <a:gd name="connsiteX103" fmla="*/ 438051 w 1718211"/>
                <a:gd name="connsiteY103" fmla="*/ 3291863 h 3305858"/>
                <a:gd name="connsiteX104" fmla="*/ 308511 w 1718211"/>
                <a:gd name="connsiteY104" fmla="*/ 3286148 h 3305858"/>
                <a:gd name="connsiteX0" fmla="*/ 308511 w 1718211"/>
                <a:gd name="connsiteY0" fmla="*/ 3286148 h 3305858"/>
                <a:gd name="connsiteX1" fmla="*/ 291366 w 1718211"/>
                <a:gd name="connsiteY1" fmla="*/ 3181373 h 3305858"/>
                <a:gd name="connsiteX2" fmla="*/ 289461 w 1718211"/>
                <a:gd name="connsiteY2" fmla="*/ 3061358 h 3305858"/>
                <a:gd name="connsiteX3" fmla="*/ 253266 w 1718211"/>
                <a:gd name="connsiteY3" fmla="*/ 2767988 h 3305858"/>
                <a:gd name="connsiteX4" fmla="*/ 234216 w 1718211"/>
                <a:gd name="connsiteY4" fmla="*/ 2566058 h 3305858"/>
                <a:gd name="connsiteX5" fmla="*/ 224691 w 1718211"/>
                <a:gd name="connsiteY5" fmla="*/ 2453663 h 3305858"/>
                <a:gd name="connsiteX6" fmla="*/ 207546 w 1718211"/>
                <a:gd name="connsiteY6" fmla="*/ 2249828 h 3305858"/>
                <a:gd name="connsiteX7" fmla="*/ 188496 w 1718211"/>
                <a:gd name="connsiteY7" fmla="*/ 2063138 h 3305858"/>
                <a:gd name="connsiteX8" fmla="*/ 178971 w 1718211"/>
                <a:gd name="connsiteY8" fmla="*/ 1849778 h 3305858"/>
                <a:gd name="connsiteX9" fmla="*/ 192306 w 1718211"/>
                <a:gd name="connsiteY9" fmla="*/ 1181123 h 3305858"/>
                <a:gd name="connsiteX10" fmla="*/ 186591 w 1718211"/>
                <a:gd name="connsiteY10" fmla="*/ 1127783 h 3305858"/>
                <a:gd name="connsiteX11" fmla="*/ 178971 w 1718211"/>
                <a:gd name="connsiteY11" fmla="*/ 1080158 h 3305858"/>
                <a:gd name="connsiteX12" fmla="*/ 152301 w 1718211"/>
                <a:gd name="connsiteY12" fmla="*/ 1040153 h 3305858"/>
                <a:gd name="connsiteX13" fmla="*/ 114201 w 1718211"/>
                <a:gd name="connsiteY13" fmla="*/ 996338 h 3305858"/>
                <a:gd name="connsiteX14" fmla="*/ 87531 w 1718211"/>
                <a:gd name="connsiteY14" fmla="*/ 967763 h 3305858"/>
                <a:gd name="connsiteX15" fmla="*/ 47526 w 1718211"/>
                <a:gd name="connsiteY15" fmla="*/ 920138 h 3305858"/>
                <a:gd name="connsiteX16" fmla="*/ 3711 w 1718211"/>
                <a:gd name="connsiteY16" fmla="*/ 832508 h 3305858"/>
                <a:gd name="connsiteX17" fmla="*/ 3711 w 1718211"/>
                <a:gd name="connsiteY17" fmla="*/ 769643 h 3305858"/>
                <a:gd name="connsiteX18" fmla="*/ 15141 w 1718211"/>
                <a:gd name="connsiteY18" fmla="*/ 714398 h 3305858"/>
                <a:gd name="connsiteX19" fmla="*/ 53241 w 1718211"/>
                <a:gd name="connsiteY19" fmla="*/ 645818 h 3305858"/>
                <a:gd name="connsiteX20" fmla="*/ 66576 w 1718211"/>
                <a:gd name="connsiteY20" fmla="*/ 567713 h 3305858"/>
                <a:gd name="connsiteX21" fmla="*/ 76101 w 1718211"/>
                <a:gd name="connsiteY21" fmla="*/ 531518 h 3305858"/>
                <a:gd name="connsiteX22" fmla="*/ 110391 w 1718211"/>
                <a:gd name="connsiteY22" fmla="*/ 478178 h 3305858"/>
                <a:gd name="connsiteX23" fmla="*/ 165636 w 1718211"/>
                <a:gd name="connsiteY23" fmla="*/ 421028 h 3305858"/>
                <a:gd name="connsiteX24" fmla="*/ 175161 w 1718211"/>
                <a:gd name="connsiteY24" fmla="*/ 348638 h 3305858"/>
                <a:gd name="connsiteX25" fmla="*/ 297081 w 1718211"/>
                <a:gd name="connsiteY25" fmla="*/ 302918 h 3305858"/>
                <a:gd name="connsiteX26" fmla="*/ 335181 w 1718211"/>
                <a:gd name="connsiteY26" fmla="*/ 287678 h 3305858"/>
                <a:gd name="connsiteX27" fmla="*/ 457101 w 1718211"/>
                <a:gd name="connsiteY27" fmla="*/ 251483 h 3305858"/>
                <a:gd name="connsiteX28" fmla="*/ 544731 w 1718211"/>
                <a:gd name="connsiteY28" fmla="*/ 257198 h 3305858"/>
                <a:gd name="connsiteX29" fmla="*/ 563781 w 1718211"/>
                <a:gd name="connsiteY29" fmla="*/ 302918 h 3305858"/>
                <a:gd name="connsiteX30" fmla="*/ 548541 w 1718211"/>
                <a:gd name="connsiteY30" fmla="*/ 396263 h 3305858"/>
                <a:gd name="connsiteX31" fmla="*/ 577116 w 1718211"/>
                <a:gd name="connsiteY31" fmla="*/ 457223 h 3305858"/>
                <a:gd name="connsiteX32" fmla="*/ 700941 w 1718211"/>
                <a:gd name="connsiteY32" fmla="*/ 424838 h 3305858"/>
                <a:gd name="connsiteX33" fmla="*/ 777141 w 1718211"/>
                <a:gd name="connsiteY33" fmla="*/ 396263 h 3305858"/>
                <a:gd name="connsiteX34" fmla="*/ 830481 w 1718211"/>
                <a:gd name="connsiteY34" fmla="*/ 363878 h 3305858"/>
                <a:gd name="connsiteX35" fmla="*/ 853341 w 1718211"/>
                <a:gd name="connsiteY35" fmla="*/ 335303 h 3305858"/>
                <a:gd name="connsiteX36" fmla="*/ 834291 w 1718211"/>
                <a:gd name="connsiteY36" fmla="*/ 247673 h 3305858"/>
                <a:gd name="connsiteX37" fmla="*/ 853341 w 1718211"/>
                <a:gd name="connsiteY37" fmla="*/ 211478 h 3305858"/>
                <a:gd name="connsiteX38" fmla="*/ 977166 w 1718211"/>
                <a:gd name="connsiteY38" fmla="*/ 125753 h 3305858"/>
                <a:gd name="connsiteX39" fmla="*/ 1013361 w 1718211"/>
                <a:gd name="connsiteY39" fmla="*/ 104798 h 3305858"/>
                <a:gd name="connsiteX40" fmla="*/ 1059081 w 1718211"/>
                <a:gd name="connsiteY40" fmla="*/ 81938 h 3305858"/>
                <a:gd name="connsiteX41" fmla="*/ 1081941 w 1718211"/>
                <a:gd name="connsiteY41" fmla="*/ 66698 h 3305858"/>
                <a:gd name="connsiteX42" fmla="*/ 1112421 w 1718211"/>
                <a:gd name="connsiteY42" fmla="*/ 41933 h 3305858"/>
                <a:gd name="connsiteX43" fmla="*/ 1156236 w 1718211"/>
                <a:gd name="connsiteY43" fmla="*/ 22883 h 3305858"/>
                <a:gd name="connsiteX44" fmla="*/ 1196241 w 1718211"/>
                <a:gd name="connsiteY44" fmla="*/ 15263 h 3305858"/>
                <a:gd name="connsiteX45" fmla="*/ 1243866 w 1718211"/>
                <a:gd name="connsiteY45" fmla="*/ 5738 h 3305858"/>
                <a:gd name="connsiteX46" fmla="*/ 1299111 w 1718211"/>
                <a:gd name="connsiteY46" fmla="*/ 23 h 3305858"/>
                <a:gd name="connsiteX47" fmla="*/ 1369596 w 1718211"/>
                <a:gd name="connsiteY47" fmla="*/ 3833 h 3305858"/>
                <a:gd name="connsiteX48" fmla="*/ 1411506 w 1718211"/>
                <a:gd name="connsiteY48" fmla="*/ 5738 h 3305858"/>
                <a:gd name="connsiteX49" fmla="*/ 1449606 w 1718211"/>
                <a:gd name="connsiteY49" fmla="*/ 15263 h 3305858"/>
                <a:gd name="connsiteX50" fmla="*/ 1495326 w 1718211"/>
                <a:gd name="connsiteY50" fmla="*/ 40028 h 3305858"/>
                <a:gd name="connsiteX51" fmla="*/ 1541046 w 1718211"/>
                <a:gd name="connsiteY51" fmla="*/ 72413 h 3305858"/>
                <a:gd name="connsiteX52" fmla="*/ 1567716 w 1718211"/>
                <a:gd name="connsiteY52" fmla="*/ 95273 h 3305858"/>
                <a:gd name="connsiteX53" fmla="*/ 1609626 w 1718211"/>
                <a:gd name="connsiteY53" fmla="*/ 129563 h 3305858"/>
                <a:gd name="connsiteX54" fmla="*/ 1643916 w 1718211"/>
                <a:gd name="connsiteY54" fmla="*/ 161948 h 3305858"/>
                <a:gd name="connsiteX55" fmla="*/ 1655346 w 1718211"/>
                <a:gd name="connsiteY55" fmla="*/ 213383 h 3305858"/>
                <a:gd name="connsiteX56" fmla="*/ 1645821 w 1718211"/>
                <a:gd name="connsiteY56" fmla="*/ 270533 h 3305858"/>
                <a:gd name="connsiteX57" fmla="*/ 1659156 w 1718211"/>
                <a:gd name="connsiteY57" fmla="*/ 304823 h 3305858"/>
                <a:gd name="connsiteX58" fmla="*/ 1685826 w 1718211"/>
                <a:gd name="connsiteY58" fmla="*/ 331493 h 3305858"/>
                <a:gd name="connsiteX59" fmla="*/ 1695351 w 1718211"/>
                <a:gd name="connsiteY59" fmla="*/ 363878 h 3305858"/>
                <a:gd name="connsiteX60" fmla="*/ 1714401 w 1718211"/>
                <a:gd name="connsiteY60" fmla="*/ 394358 h 3305858"/>
                <a:gd name="connsiteX61" fmla="*/ 1718211 w 1718211"/>
                <a:gd name="connsiteY61" fmla="*/ 430553 h 3305858"/>
                <a:gd name="connsiteX62" fmla="*/ 1708686 w 1718211"/>
                <a:gd name="connsiteY62" fmla="*/ 480083 h 3305858"/>
                <a:gd name="connsiteX63" fmla="*/ 1691541 w 1718211"/>
                <a:gd name="connsiteY63" fmla="*/ 531518 h 3305858"/>
                <a:gd name="connsiteX64" fmla="*/ 1680111 w 1718211"/>
                <a:gd name="connsiteY64" fmla="*/ 584858 h 3305858"/>
                <a:gd name="connsiteX65" fmla="*/ 1668681 w 1718211"/>
                <a:gd name="connsiteY65" fmla="*/ 630578 h 3305858"/>
                <a:gd name="connsiteX66" fmla="*/ 1661061 w 1718211"/>
                <a:gd name="connsiteY66" fmla="*/ 653438 h 3305858"/>
                <a:gd name="connsiteX67" fmla="*/ 1655346 w 1718211"/>
                <a:gd name="connsiteY67" fmla="*/ 683918 h 3305858"/>
                <a:gd name="connsiteX68" fmla="*/ 1628676 w 1718211"/>
                <a:gd name="connsiteY68" fmla="*/ 742973 h 3305858"/>
                <a:gd name="connsiteX69" fmla="*/ 1560096 w 1718211"/>
                <a:gd name="connsiteY69" fmla="*/ 765833 h 3305858"/>
                <a:gd name="connsiteX70" fmla="*/ 1470561 w 1718211"/>
                <a:gd name="connsiteY70" fmla="*/ 760118 h 3305858"/>
                <a:gd name="connsiteX71" fmla="*/ 1394361 w 1718211"/>
                <a:gd name="connsiteY71" fmla="*/ 744878 h 3305858"/>
                <a:gd name="connsiteX72" fmla="*/ 1327686 w 1718211"/>
                <a:gd name="connsiteY72" fmla="*/ 733448 h 3305858"/>
                <a:gd name="connsiteX73" fmla="*/ 1240056 w 1718211"/>
                <a:gd name="connsiteY73" fmla="*/ 741068 h 3305858"/>
                <a:gd name="connsiteX74" fmla="*/ 1213386 w 1718211"/>
                <a:gd name="connsiteY74" fmla="*/ 760118 h 3305858"/>
                <a:gd name="connsiteX75" fmla="*/ 1194336 w 1718211"/>
                <a:gd name="connsiteY75" fmla="*/ 782978 h 3305858"/>
                <a:gd name="connsiteX76" fmla="*/ 1160046 w 1718211"/>
                <a:gd name="connsiteY76" fmla="*/ 809648 h 3305858"/>
                <a:gd name="connsiteX77" fmla="*/ 1125756 w 1718211"/>
                <a:gd name="connsiteY77" fmla="*/ 842033 h 3305858"/>
                <a:gd name="connsiteX78" fmla="*/ 1104801 w 1718211"/>
                <a:gd name="connsiteY78" fmla="*/ 859178 h 3305858"/>
                <a:gd name="connsiteX79" fmla="*/ 1076226 w 1718211"/>
                <a:gd name="connsiteY79" fmla="*/ 885848 h 3305858"/>
                <a:gd name="connsiteX80" fmla="*/ 1051461 w 1718211"/>
                <a:gd name="connsiteY80" fmla="*/ 920138 h 3305858"/>
                <a:gd name="connsiteX81" fmla="*/ 1026696 w 1718211"/>
                <a:gd name="connsiteY81" fmla="*/ 954428 h 3305858"/>
                <a:gd name="connsiteX82" fmla="*/ 1007646 w 1718211"/>
                <a:gd name="connsiteY82" fmla="*/ 996338 h 3305858"/>
                <a:gd name="connsiteX83" fmla="*/ 986691 w 1718211"/>
                <a:gd name="connsiteY83" fmla="*/ 1024913 h 3305858"/>
                <a:gd name="connsiteX84" fmla="*/ 967641 w 1718211"/>
                <a:gd name="connsiteY84" fmla="*/ 1064918 h 3305858"/>
                <a:gd name="connsiteX85" fmla="*/ 942876 w 1718211"/>
                <a:gd name="connsiteY85" fmla="*/ 1112543 h 3305858"/>
                <a:gd name="connsiteX86" fmla="*/ 929541 w 1718211"/>
                <a:gd name="connsiteY86" fmla="*/ 1144928 h 3305858"/>
                <a:gd name="connsiteX87" fmla="*/ 921921 w 1718211"/>
                <a:gd name="connsiteY87" fmla="*/ 1209698 h 3305858"/>
                <a:gd name="connsiteX88" fmla="*/ 967641 w 1718211"/>
                <a:gd name="connsiteY88" fmla="*/ 1238273 h 3305858"/>
                <a:gd name="connsiteX89" fmla="*/ 1009551 w 1718211"/>
                <a:gd name="connsiteY89" fmla="*/ 1283993 h 3305858"/>
                <a:gd name="connsiteX90" fmla="*/ 977166 w 1718211"/>
                <a:gd name="connsiteY90" fmla="*/ 1365908 h 3305858"/>
                <a:gd name="connsiteX91" fmla="*/ 944781 w 1718211"/>
                <a:gd name="connsiteY91" fmla="*/ 1424963 h 3305858"/>
                <a:gd name="connsiteX92" fmla="*/ 910491 w 1718211"/>
                <a:gd name="connsiteY92" fmla="*/ 1468778 h 3305858"/>
                <a:gd name="connsiteX93" fmla="*/ 843816 w 1718211"/>
                <a:gd name="connsiteY93" fmla="*/ 1541168 h 3305858"/>
                <a:gd name="connsiteX94" fmla="*/ 826671 w 1718211"/>
                <a:gd name="connsiteY94" fmla="*/ 1668803 h 3305858"/>
                <a:gd name="connsiteX95" fmla="*/ 803811 w 1718211"/>
                <a:gd name="connsiteY95" fmla="*/ 1832633 h 3305858"/>
                <a:gd name="connsiteX96" fmla="*/ 798096 w 1718211"/>
                <a:gd name="connsiteY96" fmla="*/ 1906928 h 3305858"/>
                <a:gd name="connsiteX97" fmla="*/ 788571 w 1718211"/>
                <a:gd name="connsiteY97" fmla="*/ 2120288 h 3305858"/>
                <a:gd name="connsiteX98" fmla="*/ 815241 w 1718211"/>
                <a:gd name="connsiteY98" fmla="*/ 2547008 h 3305858"/>
                <a:gd name="connsiteX99" fmla="*/ 828576 w 1718211"/>
                <a:gd name="connsiteY99" fmla="*/ 3061358 h 3305858"/>
                <a:gd name="connsiteX100" fmla="*/ 822861 w 1718211"/>
                <a:gd name="connsiteY100" fmla="*/ 3282338 h 3305858"/>
                <a:gd name="connsiteX101" fmla="*/ 739041 w 1718211"/>
                <a:gd name="connsiteY101" fmla="*/ 3299483 h 3305858"/>
                <a:gd name="connsiteX102" fmla="*/ 438051 w 1718211"/>
                <a:gd name="connsiteY102" fmla="*/ 3291863 h 3305858"/>
                <a:gd name="connsiteX103" fmla="*/ 308511 w 1718211"/>
                <a:gd name="connsiteY103" fmla="*/ 3286148 h 3305858"/>
                <a:gd name="connsiteX0" fmla="*/ 308511 w 1718211"/>
                <a:gd name="connsiteY0" fmla="*/ 3286148 h 3305858"/>
                <a:gd name="connsiteX1" fmla="*/ 291366 w 1718211"/>
                <a:gd name="connsiteY1" fmla="*/ 3181373 h 3305858"/>
                <a:gd name="connsiteX2" fmla="*/ 289461 w 1718211"/>
                <a:gd name="connsiteY2" fmla="*/ 3061358 h 3305858"/>
                <a:gd name="connsiteX3" fmla="*/ 253266 w 1718211"/>
                <a:gd name="connsiteY3" fmla="*/ 2767988 h 3305858"/>
                <a:gd name="connsiteX4" fmla="*/ 234216 w 1718211"/>
                <a:gd name="connsiteY4" fmla="*/ 2566058 h 3305858"/>
                <a:gd name="connsiteX5" fmla="*/ 224691 w 1718211"/>
                <a:gd name="connsiteY5" fmla="*/ 2453663 h 3305858"/>
                <a:gd name="connsiteX6" fmla="*/ 207546 w 1718211"/>
                <a:gd name="connsiteY6" fmla="*/ 2249828 h 3305858"/>
                <a:gd name="connsiteX7" fmla="*/ 188496 w 1718211"/>
                <a:gd name="connsiteY7" fmla="*/ 2063138 h 3305858"/>
                <a:gd name="connsiteX8" fmla="*/ 178971 w 1718211"/>
                <a:gd name="connsiteY8" fmla="*/ 1849778 h 3305858"/>
                <a:gd name="connsiteX9" fmla="*/ 192306 w 1718211"/>
                <a:gd name="connsiteY9" fmla="*/ 1181123 h 3305858"/>
                <a:gd name="connsiteX10" fmla="*/ 186591 w 1718211"/>
                <a:gd name="connsiteY10" fmla="*/ 1127783 h 3305858"/>
                <a:gd name="connsiteX11" fmla="*/ 178971 w 1718211"/>
                <a:gd name="connsiteY11" fmla="*/ 1080158 h 3305858"/>
                <a:gd name="connsiteX12" fmla="*/ 152301 w 1718211"/>
                <a:gd name="connsiteY12" fmla="*/ 1040153 h 3305858"/>
                <a:gd name="connsiteX13" fmla="*/ 114201 w 1718211"/>
                <a:gd name="connsiteY13" fmla="*/ 996338 h 3305858"/>
                <a:gd name="connsiteX14" fmla="*/ 87531 w 1718211"/>
                <a:gd name="connsiteY14" fmla="*/ 967763 h 3305858"/>
                <a:gd name="connsiteX15" fmla="*/ 47526 w 1718211"/>
                <a:gd name="connsiteY15" fmla="*/ 920138 h 3305858"/>
                <a:gd name="connsiteX16" fmla="*/ 3711 w 1718211"/>
                <a:gd name="connsiteY16" fmla="*/ 832508 h 3305858"/>
                <a:gd name="connsiteX17" fmla="*/ 3711 w 1718211"/>
                <a:gd name="connsiteY17" fmla="*/ 769643 h 3305858"/>
                <a:gd name="connsiteX18" fmla="*/ 15141 w 1718211"/>
                <a:gd name="connsiteY18" fmla="*/ 714398 h 3305858"/>
                <a:gd name="connsiteX19" fmla="*/ 53241 w 1718211"/>
                <a:gd name="connsiteY19" fmla="*/ 645818 h 3305858"/>
                <a:gd name="connsiteX20" fmla="*/ 66576 w 1718211"/>
                <a:gd name="connsiteY20" fmla="*/ 567713 h 3305858"/>
                <a:gd name="connsiteX21" fmla="*/ 76101 w 1718211"/>
                <a:gd name="connsiteY21" fmla="*/ 531518 h 3305858"/>
                <a:gd name="connsiteX22" fmla="*/ 110391 w 1718211"/>
                <a:gd name="connsiteY22" fmla="*/ 478178 h 3305858"/>
                <a:gd name="connsiteX23" fmla="*/ 165636 w 1718211"/>
                <a:gd name="connsiteY23" fmla="*/ 421028 h 3305858"/>
                <a:gd name="connsiteX24" fmla="*/ 175161 w 1718211"/>
                <a:gd name="connsiteY24" fmla="*/ 348638 h 3305858"/>
                <a:gd name="connsiteX25" fmla="*/ 297081 w 1718211"/>
                <a:gd name="connsiteY25" fmla="*/ 302918 h 3305858"/>
                <a:gd name="connsiteX26" fmla="*/ 335181 w 1718211"/>
                <a:gd name="connsiteY26" fmla="*/ 287678 h 3305858"/>
                <a:gd name="connsiteX27" fmla="*/ 457101 w 1718211"/>
                <a:gd name="connsiteY27" fmla="*/ 251483 h 3305858"/>
                <a:gd name="connsiteX28" fmla="*/ 544731 w 1718211"/>
                <a:gd name="connsiteY28" fmla="*/ 257198 h 3305858"/>
                <a:gd name="connsiteX29" fmla="*/ 563781 w 1718211"/>
                <a:gd name="connsiteY29" fmla="*/ 302918 h 3305858"/>
                <a:gd name="connsiteX30" fmla="*/ 548541 w 1718211"/>
                <a:gd name="connsiteY30" fmla="*/ 396263 h 3305858"/>
                <a:gd name="connsiteX31" fmla="*/ 577116 w 1718211"/>
                <a:gd name="connsiteY31" fmla="*/ 457223 h 3305858"/>
                <a:gd name="connsiteX32" fmla="*/ 700941 w 1718211"/>
                <a:gd name="connsiteY32" fmla="*/ 424838 h 3305858"/>
                <a:gd name="connsiteX33" fmla="*/ 777141 w 1718211"/>
                <a:gd name="connsiteY33" fmla="*/ 396263 h 3305858"/>
                <a:gd name="connsiteX34" fmla="*/ 830481 w 1718211"/>
                <a:gd name="connsiteY34" fmla="*/ 363878 h 3305858"/>
                <a:gd name="connsiteX35" fmla="*/ 853341 w 1718211"/>
                <a:gd name="connsiteY35" fmla="*/ 335303 h 3305858"/>
                <a:gd name="connsiteX36" fmla="*/ 834291 w 1718211"/>
                <a:gd name="connsiteY36" fmla="*/ 247673 h 3305858"/>
                <a:gd name="connsiteX37" fmla="*/ 853341 w 1718211"/>
                <a:gd name="connsiteY37" fmla="*/ 211478 h 3305858"/>
                <a:gd name="connsiteX38" fmla="*/ 977166 w 1718211"/>
                <a:gd name="connsiteY38" fmla="*/ 125753 h 3305858"/>
                <a:gd name="connsiteX39" fmla="*/ 1013361 w 1718211"/>
                <a:gd name="connsiteY39" fmla="*/ 104798 h 3305858"/>
                <a:gd name="connsiteX40" fmla="*/ 1059081 w 1718211"/>
                <a:gd name="connsiteY40" fmla="*/ 81938 h 3305858"/>
                <a:gd name="connsiteX41" fmla="*/ 1112421 w 1718211"/>
                <a:gd name="connsiteY41" fmla="*/ 41933 h 3305858"/>
                <a:gd name="connsiteX42" fmla="*/ 1156236 w 1718211"/>
                <a:gd name="connsiteY42" fmla="*/ 22883 h 3305858"/>
                <a:gd name="connsiteX43" fmla="*/ 1196241 w 1718211"/>
                <a:gd name="connsiteY43" fmla="*/ 15263 h 3305858"/>
                <a:gd name="connsiteX44" fmla="*/ 1243866 w 1718211"/>
                <a:gd name="connsiteY44" fmla="*/ 5738 h 3305858"/>
                <a:gd name="connsiteX45" fmla="*/ 1299111 w 1718211"/>
                <a:gd name="connsiteY45" fmla="*/ 23 h 3305858"/>
                <a:gd name="connsiteX46" fmla="*/ 1369596 w 1718211"/>
                <a:gd name="connsiteY46" fmla="*/ 3833 h 3305858"/>
                <a:gd name="connsiteX47" fmla="*/ 1411506 w 1718211"/>
                <a:gd name="connsiteY47" fmla="*/ 5738 h 3305858"/>
                <a:gd name="connsiteX48" fmla="*/ 1449606 w 1718211"/>
                <a:gd name="connsiteY48" fmla="*/ 15263 h 3305858"/>
                <a:gd name="connsiteX49" fmla="*/ 1495326 w 1718211"/>
                <a:gd name="connsiteY49" fmla="*/ 40028 h 3305858"/>
                <a:gd name="connsiteX50" fmla="*/ 1541046 w 1718211"/>
                <a:gd name="connsiteY50" fmla="*/ 72413 h 3305858"/>
                <a:gd name="connsiteX51" fmla="*/ 1567716 w 1718211"/>
                <a:gd name="connsiteY51" fmla="*/ 95273 h 3305858"/>
                <a:gd name="connsiteX52" fmla="*/ 1609626 w 1718211"/>
                <a:gd name="connsiteY52" fmla="*/ 129563 h 3305858"/>
                <a:gd name="connsiteX53" fmla="*/ 1643916 w 1718211"/>
                <a:gd name="connsiteY53" fmla="*/ 161948 h 3305858"/>
                <a:gd name="connsiteX54" fmla="*/ 1655346 w 1718211"/>
                <a:gd name="connsiteY54" fmla="*/ 213383 h 3305858"/>
                <a:gd name="connsiteX55" fmla="*/ 1645821 w 1718211"/>
                <a:gd name="connsiteY55" fmla="*/ 270533 h 3305858"/>
                <a:gd name="connsiteX56" fmla="*/ 1659156 w 1718211"/>
                <a:gd name="connsiteY56" fmla="*/ 304823 h 3305858"/>
                <a:gd name="connsiteX57" fmla="*/ 1685826 w 1718211"/>
                <a:gd name="connsiteY57" fmla="*/ 331493 h 3305858"/>
                <a:gd name="connsiteX58" fmla="*/ 1695351 w 1718211"/>
                <a:gd name="connsiteY58" fmla="*/ 363878 h 3305858"/>
                <a:gd name="connsiteX59" fmla="*/ 1714401 w 1718211"/>
                <a:gd name="connsiteY59" fmla="*/ 394358 h 3305858"/>
                <a:gd name="connsiteX60" fmla="*/ 1718211 w 1718211"/>
                <a:gd name="connsiteY60" fmla="*/ 430553 h 3305858"/>
                <a:gd name="connsiteX61" fmla="*/ 1708686 w 1718211"/>
                <a:gd name="connsiteY61" fmla="*/ 480083 h 3305858"/>
                <a:gd name="connsiteX62" fmla="*/ 1691541 w 1718211"/>
                <a:gd name="connsiteY62" fmla="*/ 531518 h 3305858"/>
                <a:gd name="connsiteX63" fmla="*/ 1680111 w 1718211"/>
                <a:gd name="connsiteY63" fmla="*/ 584858 h 3305858"/>
                <a:gd name="connsiteX64" fmla="*/ 1668681 w 1718211"/>
                <a:gd name="connsiteY64" fmla="*/ 630578 h 3305858"/>
                <a:gd name="connsiteX65" fmla="*/ 1661061 w 1718211"/>
                <a:gd name="connsiteY65" fmla="*/ 653438 h 3305858"/>
                <a:gd name="connsiteX66" fmla="*/ 1655346 w 1718211"/>
                <a:gd name="connsiteY66" fmla="*/ 683918 h 3305858"/>
                <a:gd name="connsiteX67" fmla="*/ 1628676 w 1718211"/>
                <a:gd name="connsiteY67" fmla="*/ 742973 h 3305858"/>
                <a:gd name="connsiteX68" fmla="*/ 1560096 w 1718211"/>
                <a:gd name="connsiteY68" fmla="*/ 765833 h 3305858"/>
                <a:gd name="connsiteX69" fmla="*/ 1470561 w 1718211"/>
                <a:gd name="connsiteY69" fmla="*/ 760118 h 3305858"/>
                <a:gd name="connsiteX70" fmla="*/ 1394361 w 1718211"/>
                <a:gd name="connsiteY70" fmla="*/ 744878 h 3305858"/>
                <a:gd name="connsiteX71" fmla="*/ 1327686 w 1718211"/>
                <a:gd name="connsiteY71" fmla="*/ 733448 h 3305858"/>
                <a:gd name="connsiteX72" fmla="*/ 1240056 w 1718211"/>
                <a:gd name="connsiteY72" fmla="*/ 741068 h 3305858"/>
                <a:gd name="connsiteX73" fmla="*/ 1213386 w 1718211"/>
                <a:gd name="connsiteY73" fmla="*/ 760118 h 3305858"/>
                <a:gd name="connsiteX74" fmla="*/ 1194336 w 1718211"/>
                <a:gd name="connsiteY74" fmla="*/ 782978 h 3305858"/>
                <a:gd name="connsiteX75" fmla="*/ 1160046 w 1718211"/>
                <a:gd name="connsiteY75" fmla="*/ 809648 h 3305858"/>
                <a:gd name="connsiteX76" fmla="*/ 1125756 w 1718211"/>
                <a:gd name="connsiteY76" fmla="*/ 842033 h 3305858"/>
                <a:gd name="connsiteX77" fmla="*/ 1104801 w 1718211"/>
                <a:gd name="connsiteY77" fmla="*/ 859178 h 3305858"/>
                <a:gd name="connsiteX78" fmla="*/ 1076226 w 1718211"/>
                <a:gd name="connsiteY78" fmla="*/ 885848 h 3305858"/>
                <a:gd name="connsiteX79" fmla="*/ 1051461 w 1718211"/>
                <a:gd name="connsiteY79" fmla="*/ 920138 h 3305858"/>
                <a:gd name="connsiteX80" fmla="*/ 1026696 w 1718211"/>
                <a:gd name="connsiteY80" fmla="*/ 954428 h 3305858"/>
                <a:gd name="connsiteX81" fmla="*/ 1007646 w 1718211"/>
                <a:gd name="connsiteY81" fmla="*/ 996338 h 3305858"/>
                <a:gd name="connsiteX82" fmla="*/ 986691 w 1718211"/>
                <a:gd name="connsiteY82" fmla="*/ 1024913 h 3305858"/>
                <a:gd name="connsiteX83" fmla="*/ 967641 w 1718211"/>
                <a:gd name="connsiteY83" fmla="*/ 1064918 h 3305858"/>
                <a:gd name="connsiteX84" fmla="*/ 942876 w 1718211"/>
                <a:gd name="connsiteY84" fmla="*/ 1112543 h 3305858"/>
                <a:gd name="connsiteX85" fmla="*/ 929541 w 1718211"/>
                <a:gd name="connsiteY85" fmla="*/ 1144928 h 3305858"/>
                <a:gd name="connsiteX86" fmla="*/ 921921 w 1718211"/>
                <a:gd name="connsiteY86" fmla="*/ 1209698 h 3305858"/>
                <a:gd name="connsiteX87" fmla="*/ 967641 w 1718211"/>
                <a:gd name="connsiteY87" fmla="*/ 1238273 h 3305858"/>
                <a:gd name="connsiteX88" fmla="*/ 1009551 w 1718211"/>
                <a:gd name="connsiteY88" fmla="*/ 1283993 h 3305858"/>
                <a:gd name="connsiteX89" fmla="*/ 977166 w 1718211"/>
                <a:gd name="connsiteY89" fmla="*/ 1365908 h 3305858"/>
                <a:gd name="connsiteX90" fmla="*/ 944781 w 1718211"/>
                <a:gd name="connsiteY90" fmla="*/ 1424963 h 3305858"/>
                <a:gd name="connsiteX91" fmla="*/ 910491 w 1718211"/>
                <a:gd name="connsiteY91" fmla="*/ 1468778 h 3305858"/>
                <a:gd name="connsiteX92" fmla="*/ 843816 w 1718211"/>
                <a:gd name="connsiteY92" fmla="*/ 1541168 h 3305858"/>
                <a:gd name="connsiteX93" fmla="*/ 826671 w 1718211"/>
                <a:gd name="connsiteY93" fmla="*/ 1668803 h 3305858"/>
                <a:gd name="connsiteX94" fmla="*/ 803811 w 1718211"/>
                <a:gd name="connsiteY94" fmla="*/ 1832633 h 3305858"/>
                <a:gd name="connsiteX95" fmla="*/ 798096 w 1718211"/>
                <a:gd name="connsiteY95" fmla="*/ 1906928 h 3305858"/>
                <a:gd name="connsiteX96" fmla="*/ 788571 w 1718211"/>
                <a:gd name="connsiteY96" fmla="*/ 2120288 h 3305858"/>
                <a:gd name="connsiteX97" fmla="*/ 815241 w 1718211"/>
                <a:gd name="connsiteY97" fmla="*/ 2547008 h 3305858"/>
                <a:gd name="connsiteX98" fmla="*/ 828576 w 1718211"/>
                <a:gd name="connsiteY98" fmla="*/ 3061358 h 3305858"/>
                <a:gd name="connsiteX99" fmla="*/ 822861 w 1718211"/>
                <a:gd name="connsiteY99" fmla="*/ 3282338 h 3305858"/>
                <a:gd name="connsiteX100" fmla="*/ 739041 w 1718211"/>
                <a:gd name="connsiteY100" fmla="*/ 3299483 h 3305858"/>
                <a:gd name="connsiteX101" fmla="*/ 438051 w 1718211"/>
                <a:gd name="connsiteY101" fmla="*/ 3291863 h 3305858"/>
                <a:gd name="connsiteX102" fmla="*/ 308511 w 1718211"/>
                <a:gd name="connsiteY102" fmla="*/ 3286148 h 3305858"/>
                <a:gd name="connsiteX0" fmla="*/ 308511 w 1718211"/>
                <a:gd name="connsiteY0" fmla="*/ 3286148 h 3305858"/>
                <a:gd name="connsiteX1" fmla="*/ 291366 w 1718211"/>
                <a:gd name="connsiteY1" fmla="*/ 3181373 h 3305858"/>
                <a:gd name="connsiteX2" fmla="*/ 289461 w 1718211"/>
                <a:gd name="connsiteY2" fmla="*/ 3061358 h 3305858"/>
                <a:gd name="connsiteX3" fmla="*/ 253266 w 1718211"/>
                <a:gd name="connsiteY3" fmla="*/ 2767988 h 3305858"/>
                <a:gd name="connsiteX4" fmla="*/ 234216 w 1718211"/>
                <a:gd name="connsiteY4" fmla="*/ 2566058 h 3305858"/>
                <a:gd name="connsiteX5" fmla="*/ 224691 w 1718211"/>
                <a:gd name="connsiteY5" fmla="*/ 2453663 h 3305858"/>
                <a:gd name="connsiteX6" fmla="*/ 207546 w 1718211"/>
                <a:gd name="connsiteY6" fmla="*/ 2249828 h 3305858"/>
                <a:gd name="connsiteX7" fmla="*/ 188496 w 1718211"/>
                <a:gd name="connsiteY7" fmla="*/ 2063138 h 3305858"/>
                <a:gd name="connsiteX8" fmla="*/ 178971 w 1718211"/>
                <a:gd name="connsiteY8" fmla="*/ 1849778 h 3305858"/>
                <a:gd name="connsiteX9" fmla="*/ 192306 w 1718211"/>
                <a:gd name="connsiteY9" fmla="*/ 1181123 h 3305858"/>
                <a:gd name="connsiteX10" fmla="*/ 186591 w 1718211"/>
                <a:gd name="connsiteY10" fmla="*/ 1127783 h 3305858"/>
                <a:gd name="connsiteX11" fmla="*/ 178971 w 1718211"/>
                <a:gd name="connsiteY11" fmla="*/ 1080158 h 3305858"/>
                <a:gd name="connsiteX12" fmla="*/ 152301 w 1718211"/>
                <a:gd name="connsiteY12" fmla="*/ 1040153 h 3305858"/>
                <a:gd name="connsiteX13" fmla="*/ 114201 w 1718211"/>
                <a:gd name="connsiteY13" fmla="*/ 996338 h 3305858"/>
                <a:gd name="connsiteX14" fmla="*/ 87531 w 1718211"/>
                <a:gd name="connsiteY14" fmla="*/ 967763 h 3305858"/>
                <a:gd name="connsiteX15" fmla="*/ 47526 w 1718211"/>
                <a:gd name="connsiteY15" fmla="*/ 920138 h 3305858"/>
                <a:gd name="connsiteX16" fmla="*/ 3711 w 1718211"/>
                <a:gd name="connsiteY16" fmla="*/ 832508 h 3305858"/>
                <a:gd name="connsiteX17" fmla="*/ 3711 w 1718211"/>
                <a:gd name="connsiteY17" fmla="*/ 769643 h 3305858"/>
                <a:gd name="connsiteX18" fmla="*/ 15141 w 1718211"/>
                <a:gd name="connsiteY18" fmla="*/ 714398 h 3305858"/>
                <a:gd name="connsiteX19" fmla="*/ 53241 w 1718211"/>
                <a:gd name="connsiteY19" fmla="*/ 645818 h 3305858"/>
                <a:gd name="connsiteX20" fmla="*/ 66576 w 1718211"/>
                <a:gd name="connsiteY20" fmla="*/ 567713 h 3305858"/>
                <a:gd name="connsiteX21" fmla="*/ 76101 w 1718211"/>
                <a:gd name="connsiteY21" fmla="*/ 531518 h 3305858"/>
                <a:gd name="connsiteX22" fmla="*/ 110391 w 1718211"/>
                <a:gd name="connsiteY22" fmla="*/ 478178 h 3305858"/>
                <a:gd name="connsiteX23" fmla="*/ 165636 w 1718211"/>
                <a:gd name="connsiteY23" fmla="*/ 421028 h 3305858"/>
                <a:gd name="connsiteX24" fmla="*/ 175161 w 1718211"/>
                <a:gd name="connsiteY24" fmla="*/ 348638 h 3305858"/>
                <a:gd name="connsiteX25" fmla="*/ 297081 w 1718211"/>
                <a:gd name="connsiteY25" fmla="*/ 302918 h 3305858"/>
                <a:gd name="connsiteX26" fmla="*/ 335181 w 1718211"/>
                <a:gd name="connsiteY26" fmla="*/ 287678 h 3305858"/>
                <a:gd name="connsiteX27" fmla="*/ 457101 w 1718211"/>
                <a:gd name="connsiteY27" fmla="*/ 251483 h 3305858"/>
                <a:gd name="connsiteX28" fmla="*/ 544731 w 1718211"/>
                <a:gd name="connsiteY28" fmla="*/ 257198 h 3305858"/>
                <a:gd name="connsiteX29" fmla="*/ 563781 w 1718211"/>
                <a:gd name="connsiteY29" fmla="*/ 302918 h 3305858"/>
                <a:gd name="connsiteX30" fmla="*/ 548541 w 1718211"/>
                <a:gd name="connsiteY30" fmla="*/ 396263 h 3305858"/>
                <a:gd name="connsiteX31" fmla="*/ 577116 w 1718211"/>
                <a:gd name="connsiteY31" fmla="*/ 457223 h 3305858"/>
                <a:gd name="connsiteX32" fmla="*/ 700941 w 1718211"/>
                <a:gd name="connsiteY32" fmla="*/ 424838 h 3305858"/>
                <a:gd name="connsiteX33" fmla="*/ 777141 w 1718211"/>
                <a:gd name="connsiteY33" fmla="*/ 396263 h 3305858"/>
                <a:gd name="connsiteX34" fmla="*/ 830481 w 1718211"/>
                <a:gd name="connsiteY34" fmla="*/ 363878 h 3305858"/>
                <a:gd name="connsiteX35" fmla="*/ 853341 w 1718211"/>
                <a:gd name="connsiteY35" fmla="*/ 335303 h 3305858"/>
                <a:gd name="connsiteX36" fmla="*/ 834291 w 1718211"/>
                <a:gd name="connsiteY36" fmla="*/ 247673 h 3305858"/>
                <a:gd name="connsiteX37" fmla="*/ 853341 w 1718211"/>
                <a:gd name="connsiteY37" fmla="*/ 211478 h 3305858"/>
                <a:gd name="connsiteX38" fmla="*/ 977166 w 1718211"/>
                <a:gd name="connsiteY38" fmla="*/ 125753 h 3305858"/>
                <a:gd name="connsiteX39" fmla="*/ 1013361 w 1718211"/>
                <a:gd name="connsiteY39" fmla="*/ 104798 h 3305858"/>
                <a:gd name="connsiteX40" fmla="*/ 1112421 w 1718211"/>
                <a:gd name="connsiteY40" fmla="*/ 41933 h 3305858"/>
                <a:gd name="connsiteX41" fmla="*/ 1156236 w 1718211"/>
                <a:gd name="connsiteY41" fmla="*/ 22883 h 3305858"/>
                <a:gd name="connsiteX42" fmla="*/ 1196241 w 1718211"/>
                <a:gd name="connsiteY42" fmla="*/ 15263 h 3305858"/>
                <a:gd name="connsiteX43" fmla="*/ 1243866 w 1718211"/>
                <a:gd name="connsiteY43" fmla="*/ 5738 h 3305858"/>
                <a:gd name="connsiteX44" fmla="*/ 1299111 w 1718211"/>
                <a:gd name="connsiteY44" fmla="*/ 23 h 3305858"/>
                <a:gd name="connsiteX45" fmla="*/ 1369596 w 1718211"/>
                <a:gd name="connsiteY45" fmla="*/ 3833 h 3305858"/>
                <a:gd name="connsiteX46" fmla="*/ 1411506 w 1718211"/>
                <a:gd name="connsiteY46" fmla="*/ 5738 h 3305858"/>
                <a:gd name="connsiteX47" fmla="*/ 1449606 w 1718211"/>
                <a:gd name="connsiteY47" fmla="*/ 15263 h 3305858"/>
                <a:gd name="connsiteX48" fmla="*/ 1495326 w 1718211"/>
                <a:gd name="connsiteY48" fmla="*/ 40028 h 3305858"/>
                <a:gd name="connsiteX49" fmla="*/ 1541046 w 1718211"/>
                <a:gd name="connsiteY49" fmla="*/ 72413 h 3305858"/>
                <a:gd name="connsiteX50" fmla="*/ 1567716 w 1718211"/>
                <a:gd name="connsiteY50" fmla="*/ 95273 h 3305858"/>
                <a:gd name="connsiteX51" fmla="*/ 1609626 w 1718211"/>
                <a:gd name="connsiteY51" fmla="*/ 129563 h 3305858"/>
                <a:gd name="connsiteX52" fmla="*/ 1643916 w 1718211"/>
                <a:gd name="connsiteY52" fmla="*/ 161948 h 3305858"/>
                <a:gd name="connsiteX53" fmla="*/ 1655346 w 1718211"/>
                <a:gd name="connsiteY53" fmla="*/ 213383 h 3305858"/>
                <a:gd name="connsiteX54" fmla="*/ 1645821 w 1718211"/>
                <a:gd name="connsiteY54" fmla="*/ 270533 h 3305858"/>
                <a:gd name="connsiteX55" fmla="*/ 1659156 w 1718211"/>
                <a:gd name="connsiteY55" fmla="*/ 304823 h 3305858"/>
                <a:gd name="connsiteX56" fmla="*/ 1685826 w 1718211"/>
                <a:gd name="connsiteY56" fmla="*/ 331493 h 3305858"/>
                <a:gd name="connsiteX57" fmla="*/ 1695351 w 1718211"/>
                <a:gd name="connsiteY57" fmla="*/ 363878 h 3305858"/>
                <a:gd name="connsiteX58" fmla="*/ 1714401 w 1718211"/>
                <a:gd name="connsiteY58" fmla="*/ 394358 h 3305858"/>
                <a:gd name="connsiteX59" fmla="*/ 1718211 w 1718211"/>
                <a:gd name="connsiteY59" fmla="*/ 430553 h 3305858"/>
                <a:gd name="connsiteX60" fmla="*/ 1708686 w 1718211"/>
                <a:gd name="connsiteY60" fmla="*/ 480083 h 3305858"/>
                <a:gd name="connsiteX61" fmla="*/ 1691541 w 1718211"/>
                <a:gd name="connsiteY61" fmla="*/ 531518 h 3305858"/>
                <a:gd name="connsiteX62" fmla="*/ 1680111 w 1718211"/>
                <a:gd name="connsiteY62" fmla="*/ 584858 h 3305858"/>
                <a:gd name="connsiteX63" fmla="*/ 1668681 w 1718211"/>
                <a:gd name="connsiteY63" fmla="*/ 630578 h 3305858"/>
                <a:gd name="connsiteX64" fmla="*/ 1661061 w 1718211"/>
                <a:gd name="connsiteY64" fmla="*/ 653438 h 3305858"/>
                <a:gd name="connsiteX65" fmla="*/ 1655346 w 1718211"/>
                <a:gd name="connsiteY65" fmla="*/ 683918 h 3305858"/>
                <a:gd name="connsiteX66" fmla="*/ 1628676 w 1718211"/>
                <a:gd name="connsiteY66" fmla="*/ 742973 h 3305858"/>
                <a:gd name="connsiteX67" fmla="*/ 1560096 w 1718211"/>
                <a:gd name="connsiteY67" fmla="*/ 765833 h 3305858"/>
                <a:gd name="connsiteX68" fmla="*/ 1470561 w 1718211"/>
                <a:gd name="connsiteY68" fmla="*/ 760118 h 3305858"/>
                <a:gd name="connsiteX69" fmla="*/ 1394361 w 1718211"/>
                <a:gd name="connsiteY69" fmla="*/ 744878 h 3305858"/>
                <a:gd name="connsiteX70" fmla="*/ 1327686 w 1718211"/>
                <a:gd name="connsiteY70" fmla="*/ 733448 h 3305858"/>
                <a:gd name="connsiteX71" fmla="*/ 1240056 w 1718211"/>
                <a:gd name="connsiteY71" fmla="*/ 741068 h 3305858"/>
                <a:gd name="connsiteX72" fmla="*/ 1213386 w 1718211"/>
                <a:gd name="connsiteY72" fmla="*/ 760118 h 3305858"/>
                <a:gd name="connsiteX73" fmla="*/ 1194336 w 1718211"/>
                <a:gd name="connsiteY73" fmla="*/ 782978 h 3305858"/>
                <a:gd name="connsiteX74" fmla="*/ 1160046 w 1718211"/>
                <a:gd name="connsiteY74" fmla="*/ 809648 h 3305858"/>
                <a:gd name="connsiteX75" fmla="*/ 1125756 w 1718211"/>
                <a:gd name="connsiteY75" fmla="*/ 842033 h 3305858"/>
                <a:gd name="connsiteX76" fmla="*/ 1104801 w 1718211"/>
                <a:gd name="connsiteY76" fmla="*/ 859178 h 3305858"/>
                <a:gd name="connsiteX77" fmla="*/ 1076226 w 1718211"/>
                <a:gd name="connsiteY77" fmla="*/ 885848 h 3305858"/>
                <a:gd name="connsiteX78" fmla="*/ 1051461 w 1718211"/>
                <a:gd name="connsiteY78" fmla="*/ 920138 h 3305858"/>
                <a:gd name="connsiteX79" fmla="*/ 1026696 w 1718211"/>
                <a:gd name="connsiteY79" fmla="*/ 954428 h 3305858"/>
                <a:gd name="connsiteX80" fmla="*/ 1007646 w 1718211"/>
                <a:gd name="connsiteY80" fmla="*/ 996338 h 3305858"/>
                <a:gd name="connsiteX81" fmla="*/ 986691 w 1718211"/>
                <a:gd name="connsiteY81" fmla="*/ 1024913 h 3305858"/>
                <a:gd name="connsiteX82" fmla="*/ 967641 w 1718211"/>
                <a:gd name="connsiteY82" fmla="*/ 1064918 h 3305858"/>
                <a:gd name="connsiteX83" fmla="*/ 942876 w 1718211"/>
                <a:gd name="connsiteY83" fmla="*/ 1112543 h 3305858"/>
                <a:gd name="connsiteX84" fmla="*/ 929541 w 1718211"/>
                <a:gd name="connsiteY84" fmla="*/ 1144928 h 3305858"/>
                <a:gd name="connsiteX85" fmla="*/ 921921 w 1718211"/>
                <a:gd name="connsiteY85" fmla="*/ 1209698 h 3305858"/>
                <a:gd name="connsiteX86" fmla="*/ 967641 w 1718211"/>
                <a:gd name="connsiteY86" fmla="*/ 1238273 h 3305858"/>
                <a:gd name="connsiteX87" fmla="*/ 1009551 w 1718211"/>
                <a:gd name="connsiteY87" fmla="*/ 1283993 h 3305858"/>
                <a:gd name="connsiteX88" fmla="*/ 977166 w 1718211"/>
                <a:gd name="connsiteY88" fmla="*/ 1365908 h 3305858"/>
                <a:gd name="connsiteX89" fmla="*/ 944781 w 1718211"/>
                <a:gd name="connsiteY89" fmla="*/ 1424963 h 3305858"/>
                <a:gd name="connsiteX90" fmla="*/ 910491 w 1718211"/>
                <a:gd name="connsiteY90" fmla="*/ 1468778 h 3305858"/>
                <a:gd name="connsiteX91" fmla="*/ 843816 w 1718211"/>
                <a:gd name="connsiteY91" fmla="*/ 1541168 h 3305858"/>
                <a:gd name="connsiteX92" fmla="*/ 826671 w 1718211"/>
                <a:gd name="connsiteY92" fmla="*/ 1668803 h 3305858"/>
                <a:gd name="connsiteX93" fmla="*/ 803811 w 1718211"/>
                <a:gd name="connsiteY93" fmla="*/ 1832633 h 3305858"/>
                <a:gd name="connsiteX94" fmla="*/ 798096 w 1718211"/>
                <a:gd name="connsiteY94" fmla="*/ 1906928 h 3305858"/>
                <a:gd name="connsiteX95" fmla="*/ 788571 w 1718211"/>
                <a:gd name="connsiteY95" fmla="*/ 2120288 h 3305858"/>
                <a:gd name="connsiteX96" fmla="*/ 815241 w 1718211"/>
                <a:gd name="connsiteY96" fmla="*/ 2547008 h 3305858"/>
                <a:gd name="connsiteX97" fmla="*/ 828576 w 1718211"/>
                <a:gd name="connsiteY97" fmla="*/ 3061358 h 3305858"/>
                <a:gd name="connsiteX98" fmla="*/ 822861 w 1718211"/>
                <a:gd name="connsiteY98" fmla="*/ 3282338 h 3305858"/>
                <a:gd name="connsiteX99" fmla="*/ 739041 w 1718211"/>
                <a:gd name="connsiteY99" fmla="*/ 3299483 h 3305858"/>
                <a:gd name="connsiteX100" fmla="*/ 438051 w 1718211"/>
                <a:gd name="connsiteY100" fmla="*/ 3291863 h 3305858"/>
                <a:gd name="connsiteX101" fmla="*/ 308511 w 1718211"/>
                <a:gd name="connsiteY101" fmla="*/ 3286148 h 3305858"/>
                <a:gd name="connsiteX0" fmla="*/ 308511 w 1718211"/>
                <a:gd name="connsiteY0" fmla="*/ 3286148 h 3305858"/>
                <a:gd name="connsiteX1" fmla="*/ 291366 w 1718211"/>
                <a:gd name="connsiteY1" fmla="*/ 3181373 h 3305858"/>
                <a:gd name="connsiteX2" fmla="*/ 289461 w 1718211"/>
                <a:gd name="connsiteY2" fmla="*/ 3061358 h 3305858"/>
                <a:gd name="connsiteX3" fmla="*/ 253266 w 1718211"/>
                <a:gd name="connsiteY3" fmla="*/ 2767988 h 3305858"/>
                <a:gd name="connsiteX4" fmla="*/ 234216 w 1718211"/>
                <a:gd name="connsiteY4" fmla="*/ 2566058 h 3305858"/>
                <a:gd name="connsiteX5" fmla="*/ 224691 w 1718211"/>
                <a:gd name="connsiteY5" fmla="*/ 2453663 h 3305858"/>
                <a:gd name="connsiteX6" fmla="*/ 207546 w 1718211"/>
                <a:gd name="connsiteY6" fmla="*/ 2249828 h 3305858"/>
                <a:gd name="connsiteX7" fmla="*/ 188496 w 1718211"/>
                <a:gd name="connsiteY7" fmla="*/ 2063138 h 3305858"/>
                <a:gd name="connsiteX8" fmla="*/ 178971 w 1718211"/>
                <a:gd name="connsiteY8" fmla="*/ 1849778 h 3305858"/>
                <a:gd name="connsiteX9" fmla="*/ 192306 w 1718211"/>
                <a:gd name="connsiteY9" fmla="*/ 1181123 h 3305858"/>
                <a:gd name="connsiteX10" fmla="*/ 186591 w 1718211"/>
                <a:gd name="connsiteY10" fmla="*/ 1127783 h 3305858"/>
                <a:gd name="connsiteX11" fmla="*/ 178971 w 1718211"/>
                <a:gd name="connsiteY11" fmla="*/ 1080158 h 3305858"/>
                <a:gd name="connsiteX12" fmla="*/ 152301 w 1718211"/>
                <a:gd name="connsiteY12" fmla="*/ 1040153 h 3305858"/>
                <a:gd name="connsiteX13" fmla="*/ 114201 w 1718211"/>
                <a:gd name="connsiteY13" fmla="*/ 996338 h 3305858"/>
                <a:gd name="connsiteX14" fmla="*/ 87531 w 1718211"/>
                <a:gd name="connsiteY14" fmla="*/ 967763 h 3305858"/>
                <a:gd name="connsiteX15" fmla="*/ 47526 w 1718211"/>
                <a:gd name="connsiteY15" fmla="*/ 920138 h 3305858"/>
                <a:gd name="connsiteX16" fmla="*/ 3711 w 1718211"/>
                <a:gd name="connsiteY16" fmla="*/ 832508 h 3305858"/>
                <a:gd name="connsiteX17" fmla="*/ 3711 w 1718211"/>
                <a:gd name="connsiteY17" fmla="*/ 769643 h 3305858"/>
                <a:gd name="connsiteX18" fmla="*/ 15141 w 1718211"/>
                <a:gd name="connsiteY18" fmla="*/ 714398 h 3305858"/>
                <a:gd name="connsiteX19" fmla="*/ 53241 w 1718211"/>
                <a:gd name="connsiteY19" fmla="*/ 645818 h 3305858"/>
                <a:gd name="connsiteX20" fmla="*/ 66576 w 1718211"/>
                <a:gd name="connsiteY20" fmla="*/ 567713 h 3305858"/>
                <a:gd name="connsiteX21" fmla="*/ 76101 w 1718211"/>
                <a:gd name="connsiteY21" fmla="*/ 531518 h 3305858"/>
                <a:gd name="connsiteX22" fmla="*/ 110391 w 1718211"/>
                <a:gd name="connsiteY22" fmla="*/ 478178 h 3305858"/>
                <a:gd name="connsiteX23" fmla="*/ 165636 w 1718211"/>
                <a:gd name="connsiteY23" fmla="*/ 421028 h 3305858"/>
                <a:gd name="connsiteX24" fmla="*/ 175161 w 1718211"/>
                <a:gd name="connsiteY24" fmla="*/ 348638 h 3305858"/>
                <a:gd name="connsiteX25" fmla="*/ 297081 w 1718211"/>
                <a:gd name="connsiteY25" fmla="*/ 302918 h 3305858"/>
                <a:gd name="connsiteX26" fmla="*/ 335181 w 1718211"/>
                <a:gd name="connsiteY26" fmla="*/ 287678 h 3305858"/>
                <a:gd name="connsiteX27" fmla="*/ 457101 w 1718211"/>
                <a:gd name="connsiteY27" fmla="*/ 251483 h 3305858"/>
                <a:gd name="connsiteX28" fmla="*/ 544731 w 1718211"/>
                <a:gd name="connsiteY28" fmla="*/ 257198 h 3305858"/>
                <a:gd name="connsiteX29" fmla="*/ 563781 w 1718211"/>
                <a:gd name="connsiteY29" fmla="*/ 302918 h 3305858"/>
                <a:gd name="connsiteX30" fmla="*/ 548541 w 1718211"/>
                <a:gd name="connsiteY30" fmla="*/ 396263 h 3305858"/>
                <a:gd name="connsiteX31" fmla="*/ 577116 w 1718211"/>
                <a:gd name="connsiteY31" fmla="*/ 457223 h 3305858"/>
                <a:gd name="connsiteX32" fmla="*/ 700941 w 1718211"/>
                <a:gd name="connsiteY32" fmla="*/ 424838 h 3305858"/>
                <a:gd name="connsiteX33" fmla="*/ 777141 w 1718211"/>
                <a:gd name="connsiteY33" fmla="*/ 396263 h 3305858"/>
                <a:gd name="connsiteX34" fmla="*/ 830481 w 1718211"/>
                <a:gd name="connsiteY34" fmla="*/ 363878 h 3305858"/>
                <a:gd name="connsiteX35" fmla="*/ 853341 w 1718211"/>
                <a:gd name="connsiteY35" fmla="*/ 335303 h 3305858"/>
                <a:gd name="connsiteX36" fmla="*/ 834291 w 1718211"/>
                <a:gd name="connsiteY36" fmla="*/ 247673 h 3305858"/>
                <a:gd name="connsiteX37" fmla="*/ 853341 w 1718211"/>
                <a:gd name="connsiteY37" fmla="*/ 211478 h 3305858"/>
                <a:gd name="connsiteX38" fmla="*/ 977166 w 1718211"/>
                <a:gd name="connsiteY38" fmla="*/ 125753 h 3305858"/>
                <a:gd name="connsiteX39" fmla="*/ 1013361 w 1718211"/>
                <a:gd name="connsiteY39" fmla="*/ 104798 h 3305858"/>
                <a:gd name="connsiteX40" fmla="*/ 1112421 w 1718211"/>
                <a:gd name="connsiteY40" fmla="*/ 41933 h 3305858"/>
                <a:gd name="connsiteX41" fmla="*/ 1196241 w 1718211"/>
                <a:gd name="connsiteY41" fmla="*/ 15263 h 3305858"/>
                <a:gd name="connsiteX42" fmla="*/ 1243866 w 1718211"/>
                <a:gd name="connsiteY42" fmla="*/ 5738 h 3305858"/>
                <a:gd name="connsiteX43" fmla="*/ 1299111 w 1718211"/>
                <a:gd name="connsiteY43" fmla="*/ 23 h 3305858"/>
                <a:gd name="connsiteX44" fmla="*/ 1369596 w 1718211"/>
                <a:gd name="connsiteY44" fmla="*/ 3833 h 3305858"/>
                <a:gd name="connsiteX45" fmla="*/ 1411506 w 1718211"/>
                <a:gd name="connsiteY45" fmla="*/ 5738 h 3305858"/>
                <a:gd name="connsiteX46" fmla="*/ 1449606 w 1718211"/>
                <a:gd name="connsiteY46" fmla="*/ 15263 h 3305858"/>
                <a:gd name="connsiteX47" fmla="*/ 1495326 w 1718211"/>
                <a:gd name="connsiteY47" fmla="*/ 40028 h 3305858"/>
                <a:gd name="connsiteX48" fmla="*/ 1541046 w 1718211"/>
                <a:gd name="connsiteY48" fmla="*/ 72413 h 3305858"/>
                <a:gd name="connsiteX49" fmla="*/ 1567716 w 1718211"/>
                <a:gd name="connsiteY49" fmla="*/ 95273 h 3305858"/>
                <a:gd name="connsiteX50" fmla="*/ 1609626 w 1718211"/>
                <a:gd name="connsiteY50" fmla="*/ 129563 h 3305858"/>
                <a:gd name="connsiteX51" fmla="*/ 1643916 w 1718211"/>
                <a:gd name="connsiteY51" fmla="*/ 161948 h 3305858"/>
                <a:gd name="connsiteX52" fmla="*/ 1655346 w 1718211"/>
                <a:gd name="connsiteY52" fmla="*/ 213383 h 3305858"/>
                <a:gd name="connsiteX53" fmla="*/ 1645821 w 1718211"/>
                <a:gd name="connsiteY53" fmla="*/ 270533 h 3305858"/>
                <a:gd name="connsiteX54" fmla="*/ 1659156 w 1718211"/>
                <a:gd name="connsiteY54" fmla="*/ 304823 h 3305858"/>
                <a:gd name="connsiteX55" fmla="*/ 1685826 w 1718211"/>
                <a:gd name="connsiteY55" fmla="*/ 331493 h 3305858"/>
                <a:gd name="connsiteX56" fmla="*/ 1695351 w 1718211"/>
                <a:gd name="connsiteY56" fmla="*/ 363878 h 3305858"/>
                <a:gd name="connsiteX57" fmla="*/ 1714401 w 1718211"/>
                <a:gd name="connsiteY57" fmla="*/ 394358 h 3305858"/>
                <a:gd name="connsiteX58" fmla="*/ 1718211 w 1718211"/>
                <a:gd name="connsiteY58" fmla="*/ 430553 h 3305858"/>
                <a:gd name="connsiteX59" fmla="*/ 1708686 w 1718211"/>
                <a:gd name="connsiteY59" fmla="*/ 480083 h 3305858"/>
                <a:gd name="connsiteX60" fmla="*/ 1691541 w 1718211"/>
                <a:gd name="connsiteY60" fmla="*/ 531518 h 3305858"/>
                <a:gd name="connsiteX61" fmla="*/ 1680111 w 1718211"/>
                <a:gd name="connsiteY61" fmla="*/ 584858 h 3305858"/>
                <a:gd name="connsiteX62" fmla="*/ 1668681 w 1718211"/>
                <a:gd name="connsiteY62" fmla="*/ 630578 h 3305858"/>
                <a:gd name="connsiteX63" fmla="*/ 1661061 w 1718211"/>
                <a:gd name="connsiteY63" fmla="*/ 653438 h 3305858"/>
                <a:gd name="connsiteX64" fmla="*/ 1655346 w 1718211"/>
                <a:gd name="connsiteY64" fmla="*/ 683918 h 3305858"/>
                <a:gd name="connsiteX65" fmla="*/ 1628676 w 1718211"/>
                <a:gd name="connsiteY65" fmla="*/ 742973 h 3305858"/>
                <a:gd name="connsiteX66" fmla="*/ 1560096 w 1718211"/>
                <a:gd name="connsiteY66" fmla="*/ 765833 h 3305858"/>
                <a:gd name="connsiteX67" fmla="*/ 1470561 w 1718211"/>
                <a:gd name="connsiteY67" fmla="*/ 760118 h 3305858"/>
                <a:gd name="connsiteX68" fmla="*/ 1394361 w 1718211"/>
                <a:gd name="connsiteY68" fmla="*/ 744878 h 3305858"/>
                <a:gd name="connsiteX69" fmla="*/ 1327686 w 1718211"/>
                <a:gd name="connsiteY69" fmla="*/ 733448 h 3305858"/>
                <a:gd name="connsiteX70" fmla="*/ 1240056 w 1718211"/>
                <a:gd name="connsiteY70" fmla="*/ 741068 h 3305858"/>
                <a:gd name="connsiteX71" fmla="*/ 1213386 w 1718211"/>
                <a:gd name="connsiteY71" fmla="*/ 760118 h 3305858"/>
                <a:gd name="connsiteX72" fmla="*/ 1194336 w 1718211"/>
                <a:gd name="connsiteY72" fmla="*/ 782978 h 3305858"/>
                <a:gd name="connsiteX73" fmla="*/ 1160046 w 1718211"/>
                <a:gd name="connsiteY73" fmla="*/ 809648 h 3305858"/>
                <a:gd name="connsiteX74" fmla="*/ 1125756 w 1718211"/>
                <a:gd name="connsiteY74" fmla="*/ 842033 h 3305858"/>
                <a:gd name="connsiteX75" fmla="*/ 1104801 w 1718211"/>
                <a:gd name="connsiteY75" fmla="*/ 859178 h 3305858"/>
                <a:gd name="connsiteX76" fmla="*/ 1076226 w 1718211"/>
                <a:gd name="connsiteY76" fmla="*/ 885848 h 3305858"/>
                <a:gd name="connsiteX77" fmla="*/ 1051461 w 1718211"/>
                <a:gd name="connsiteY77" fmla="*/ 920138 h 3305858"/>
                <a:gd name="connsiteX78" fmla="*/ 1026696 w 1718211"/>
                <a:gd name="connsiteY78" fmla="*/ 954428 h 3305858"/>
                <a:gd name="connsiteX79" fmla="*/ 1007646 w 1718211"/>
                <a:gd name="connsiteY79" fmla="*/ 996338 h 3305858"/>
                <a:gd name="connsiteX80" fmla="*/ 986691 w 1718211"/>
                <a:gd name="connsiteY80" fmla="*/ 1024913 h 3305858"/>
                <a:gd name="connsiteX81" fmla="*/ 967641 w 1718211"/>
                <a:gd name="connsiteY81" fmla="*/ 1064918 h 3305858"/>
                <a:gd name="connsiteX82" fmla="*/ 942876 w 1718211"/>
                <a:gd name="connsiteY82" fmla="*/ 1112543 h 3305858"/>
                <a:gd name="connsiteX83" fmla="*/ 929541 w 1718211"/>
                <a:gd name="connsiteY83" fmla="*/ 1144928 h 3305858"/>
                <a:gd name="connsiteX84" fmla="*/ 921921 w 1718211"/>
                <a:gd name="connsiteY84" fmla="*/ 1209698 h 3305858"/>
                <a:gd name="connsiteX85" fmla="*/ 967641 w 1718211"/>
                <a:gd name="connsiteY85" fmla="*/ 1238273 h 3305858"/>
                <a:gd name="connsiteX86" fmla="*/ 1009551 w 1718211"/>
                <a:gd name="connsiteY86" fmla="*/ 1283993 h 3305858"/>
                <a:gd name="connsiteX87" fmla="*/ 977166 w 1718211"/>
                <a:gd name="connsiteY87" fmla="*/ 1365908 h 3305858"/>
                <a:gd name="connsiteX88" fmla="*/ 944781 w 1718211"/>
                <a:gd name="connsiteY88" fmla="*/ 1424963 h 3305858"/>
                <a:gd name="connsiteX89" fmla="*/ 910491 w 1718211"/>
                <a:gd name="connsiteY89" fmla="*/ 1468778 h 3305858"/>
                <a:gd name="connsiteX90" fmla="*/ 843816 w 1718211"/>
                <a:gd name="connsiteY90" fmla="*/ 1541168 h 3305858"/>
                <a:gd name="connsiteX91" fmla="*/ 826671 w 1718211"/>
                <a:gd name="connsiteY91" fmla="*/ 1668803 h 3305858"/>
                <a:gd name="connsiteX92" fmla="*/ 803811 w 1718211"/>
                <a:gd name="connsiteY92" fmla="*/ 1832633 h 3305858"/>
                <a:gd name="connsiteX93" fmla="*/ 798096 w 1718211"/>
                <a:gd name="connsiteY93" fmla="*/ 1906928 h 3305858"/>
                <a:gd name="connsiteX94" fmla="*/ 788571 w 1718211"/>
                <a:gd name="connsiteY94" fmla="*/ 2120288 h 3305858"/>
                <a:gd name="connsiteX95" fmla="*/ 815241 w 1718211"/>
                <a:gd name="connsiteY95" fmla="*/ 2547008 h 3305858"/>
                <a:gd name="connsiteX96" fmla="*/ 828576 w 1718211"/>
                <a:gd name="connsiteY96" fmla="*/ 3061358 h 3305858"/>
                <a:gd name="connsiteX97" fmla="*/ 822861 w 1718211"/>
                <a:gd name="connsiteY97" fmla="*/ 3282338 h 3305858"/>
                <a:gd name="connsiteX98" fmla="*/ 739041 w 1718211"/>
                <a:gd name="connsiteY98" fmla="*/ 3299483 h 3305858"/>
                <a:gd name="connsiteX99" fmla="*/ 438051 w 1718211"/>
                <a:gd name="connsiteY99" fmla="*/ 3291863 h 3305858"/>
                <a:gd name="connsiteX100" fmla="*/ 308511 w 1718211"/>
                <a:gd name="connsiteY100" fmla="*/ 3286148 h 3305858"/>
                <a:gd name="connsiteX0" fmla="*/ 308511 w 1718211"/>
                <a:gd name="connsiteY0" fmla="*/ 3286570 h 3306280"/>
                <a:gd name="connsiteX1" fmla="*/ 291366 w 1718211"/>
                <a:gd name="connsiteY1" fmla="*/ 3181795 h 3306280"/>
                <a:gd name="connsiteX2" fmla="*/ 289461 w 1718211"/>
                <a:gd name="connsiteY2" fmla="*/ 3061780 h 3306280"/>
                <a:gd name="connsiteX3" fmla="*/ 253266 w 1718211"/>
                <a:gd name="connsiteY3" fmla="*/ 2768410 h 3306280"/>
                <a:gd name="connsiteX4" fmla="*/ 234216 w 1718211"/>
                <a:gd name="connsiteY4" fmla="*/ 2566480 h 3306280"/>
                <a:gd name="connsiteX5" fmla="*/ 224691 w 1718211"/>
                <a:gd name="connsiteY5" fmla="*/ 2454085 h 3306280"/>
                <a:gd name="connsiteX6" fmla="*/ 207546 w 1718211"/>
                <a:gd name="connsiteY6" fmla="*/ 2250250 h 3306280"/>
                <a:gd name="connsiteX7" fmla="*/ 188496 w 1718211"/>
                <a:gd name="connsiteY7" fmla="*/ 2063560 h 3306280"/>
                <a:gd name="connsiteX8" fmla="*/ 178971 w 1718211"/>
                <a:gd name="connsiteY8" fmla="*/ 1850200 h 3306280"/>
                <a:gd name="connsiteX9" fmla="*/ 192306 w 1718211"/>
                <a:gd name="connsiteY9" fmla="*/ 1181545 h 3306280"/>
                <a:gd name="connsiteX10" fmla="*/ 186591 w 1718211"/>
                <a:gd name="connsiteY10" fmla="*/ 1128205 h 3306280"/>
                <a:gd name="connsiteX11" fmla="*/ 178971 w 1718211"/>
                <a:gd name="connsiteY11" fmla="*/ 1080580 h 3306280"/>
                <a:gd name="connsiteX12" fmla="*/ 152301 w 1718211"/>
                <a:gd name="connsiteY12" fmla="*/ 1040575 h 3306280"/>
                <a:gd name="connsiteX13" fmla="*/ 114201 w 1718211"/>
                <a:gd name="connsiteY13" fmla="*/ 996760 h 3306280"/>
                <a:gd name="connsiteX14" fmla="*/ 87531 w 1718211"/>
                <a:gd name="connsiteY14" fmla="*/ 968185 h 3306280"/>
                <a:gd name="connsiteX15" fmla="*/ 47526 w 1718211"/>
                <a:gd name="connsiteY15" fmla="*/ 920560 h 3306280"/>
                <a:gd name="connsiteX16" fmla="*/ 3711 w 1718211"/>
                <a:gd name="connsiteY16" fmla="*/ 832930 h 3306280"/>
                <a:gd name="connsiteX17" fmla="*/ 3711 w 1718211"/>
                <a:gd name="connsiteY17" fmla="*/ 770065 h 3306280"/>
                <a:gd name="connsiteX18" fmla="*/ 15141 w 1718211"/>
                <a:gd name="connsiteY18" fmla="*/ 714820 h 3306280"/>
                <a:gd name="connsiteX19" fmla="*/ 53241 w 1718211"/>
                <a:gd name="connsiteY19" fmla="*/ 646240 h 3306280"/>
                <a:gd name="connsiteX20" fmla="*/ 66576 w 1718211"/>
                <a:gd name="connsiteY20" fmla="*/ 568135 h 3306280"/>
                <a:gd name="connsiteX21" fmla="*/ 76101 w 1718211"/>
                <a:gd name="connsiteY21" fmla="*/ 531940 h 3306280"/>
                <a:gd name="connsiteX22" fmla="*/ 110391 w 1718211"/>
                <a:gd name="connsiteY22" fmla="*/ 478600 h 3306280"/>
                <a:gd name="connsiteX23" fmla="*/ 165636 w 1718211"/>
                <a:gd name="connsiteY23" fmla="*/ 421450 h 3306280"/>
                <a:gd name="connsiteX24" fmla="*/ 175161 w 1718211"/>
                <a:gd name="connsiteY24" fmla="*/ 349060 h 3306280"/>
                <a:gd name="connsiteX25" fmla="*/ 297081 w 1718211"/>
                <a:gd name="connsiteY25" fmla="*/ 303340 h 3306280"/>
                <a:gd name="connsiteX26" fmla="*/ 335181 w 1718211"/>
                <a:gd name="connsiteY26" fmla="*/ 288100 h 3306280"/>
                <a:gd name="connsiteX27" fmla="*/ 457101 w 1718211"/>
                <a:gd name="connsiteY27" fmla="*/ 251905 h 3306280"/>
                <a:gd name="connsiteX28" fmla="*/ 544731 w 1718211"/>
                <a:gd name="connsiteY28" fmla="*/ 257620 h 3306280"/>
                <a:gd name="connsiteX29" fmla="*/ 563781 w 1718211"/>
                <a:gd name="connsiteY29" fmla="*/ 303340 h 3306280"/>
                <a:gd name="connsiteX30" fmla="*/ 548541 w 1718211"/>
                <a:gd name="connsiteY30" fmla="*/ 396685 h 3306280"/>
                <a:gd name="connsiteX31" fmla="*/ 577116 w 1718211"/>
                <a:gd name="connsiteY31" fmla="*/ 457645 h 3306280"/>
                <a:gd name="connsiteX32" fmla="*/ 700941 w 1718211"/>
                <a:gd name="connsiteY32" fmla="*/ 425260 h 3306280"/>
                <a:gd name="connsiteX33" fmla="*/ 777141 w 1718211"/>
                <a:gd name="connsiteY33" fmla="*/ 396685 h 3306280"/>
                <a:gd name="connsiteX34" fmla="*/ 830481 w 1718211"/>
                <a:gd name="connsiteY34" fmla="*/ 364300 h 3306280"/>
                <a:gd name="connsiteX35" fmla="*/ 853341 w 1718211"/>
                <a:gd name="connsiteY35" fmla="*/ 335725 h 3306280"/>
                <a:gd name="connsiteX36" fmla="*/ 834291 w 1718211"/>
                <a:gd name="connsiteY36" fmla="*/ 248095 h 3306280"/>
                <a:gd name="connsiteX37" fmla="*/ 853341 w 1718211"/>
                <a:gd name="connsiteY37" fmla="*/ 211900 h 3306280"/>
                <a:gd name="connsiteX38" fmla="*/ 977166 w 1718211"/>
                <a:gd name="connsiteY38" fmla="*/ 126175 h 3306280"/>
                <a:gd name="connsiteX39" fmla="*/ 1013361 w 1718211"/>
                <a:gd name="connsiteY39" fmla="*/ 105220 h 3306280"/>
                <a:gd name="connsiteX40" fmla="*/ 1112421 w 1718211"/>
                <a:gd name="connsiteY40" fmla="*/ 42355 h 3306280"/>
                <a:gd name="connsiteX41" fmla="*/ 1196241 w 1718211"/>
                <a:gd name="connsiteY41" fmla="*/ 15685 h 3306280"/>
                <a:gd name="connsiteX42" fmla="*/ 1299111 w 1718211"/>
                <a:gd name="connsiteY42" fmla="*/ 445 h 3306280"/>
                <a:gd name="connsiteX43" fmla="*/ 1369596 w 1718211"/>
                <a:gd name="connsiteY43" fmla="*/ 4255 h 3306280"/>
                <a:gd name="connsiteX44" fmla="*/ 1411506 w 1718211"/>
                <a:gd name="connsiteY44" fmla="*/ 6160 h 3306280"/>
                <a:gd name="connsiteX45" fmla="*/ 1449606 w 1718211"/>
                <a:gd name="connsiteY45" fmla="*/ 15685 h 3306280"/>
                <a:gd name="connsiteX46" fmla="*/ 1495326 w 1718211"/>
                <a:gd name="connsiteY46" fmla="*/ 40450 h 3306280"/>
                <a:gd name="connsiteX47" fmla="*/ 1541046 w 1718211"/>
                <a:gd name="connsiteY47" fmla="*/ 72835 h 3306280"/>
                <a:gd name="connsiteX48" fmla="*/ 1567716 w 1718211"/>
                <a:gd name="connsiteY48" fmla="*/ 95695 h 3306280"/>
                <a:gd name="connsiteX49" fmla="*/ 1609626 w 1718211"/>
                <a:gd name="connsiteY49" fmla="*/ 129985 h 3306280"/>
                <a:gd name="connsiteX50" fmla="*/ 1643916 w 1718211"/>
                <a:gd name="connsiteY50" fmla="*/ 162370 h 3306280"/>
                <a:gd name="connsiteX51" fmla="*/ 1655346 w 1718211"/>
                <a:gd name="connsiteY51" fmla="*/ 213805 h 3306280"/>
                <a:gd name="connsiteX52" fmla="*/ 1645821 w 1718211"/>
                <a:gd name="connsiteY52" fmla="*/ 270955 h 3306280"/>
                <a:gd name="connsiteX53" fmla="*/ 1659156 w 1718211"/>
                <a:gd name="connsiteY53" fmla="*/ 305245 h 3306280"/>
                <a:gd name="connsiteX54" fmla="*/ 1685826 w 1718211"/>
                <a:gd name="connsiteY54" fmla="*/ 331915 h 3306280"/>
                <a:gd name="connsiteX55" fmla="*/ 1695351 w 1718211"/>
                <a:gd name="connsiteY55" fmla="*/ 364300 h 3306280"/>
                <a:gd name="connsiteX56" fmla="*/ 1714401 w 1718211"/>
                <a:gd name="connsiteY56" fmla="*/ 394780 h 3306280"/>
                <a:gd name="connsiteX57" fmla="*/ 1718211 w 1718211"/>
                <a:gd name="connsiteY57" fmla="*/ 430975 h 3306280"/>
                <a:gd name="connsiteX58" fmla="*/ 1708686 w 1718211"/>
                <a:gd name="connsiteY58" fmla="*/ 480505 h 3306280"/>
                <a:gd name="connsiteX59" fmla="*/ 1691541 w 1718211"/>
                <a:gd name="connsiteY59" fmla="*/ 531940 h 3306280"/>
                <a:gd name="connsiteX60" fmla="*/ 1680111 w 1718211"/>
                <a:gd name="connsiteY60" fmla="*/ 585280 h 3306280"/>
                <a:gd name="connsiteX61" fmla="*/ 1668681 w 1718211"/>
                <a:gd name="connsiteY61" fmla="*/ 631000 h 3306280"/>
                <a:gd name="connsiteX62" fmla="*/ 1661061 w 1718211"/>
                <a:gd name="connsiteY62" fmla="*/ 653860 h 3306280"/>
                <a:gd name="connsiteX63" fmla="*/ 1655346 w 1718211"/>
                <a:gd name="connsiteY63" fmla="*/ 684340 h 3306280"/>
                <a:gd name="connsiteX64" fmla="*/ 1628676 w 1718211"/>
                <a:gd name="connsiteY64" fmla="*/ 743395 h 3306280"/>
                <a:gd name="connsiteX65" fmla="*/ 1560096 w 1718211"/>
                <a:gd name="connsiteY65" fmla="*/ 766255 h 3306280"/>
                <a:gd name="connsiteX66" fmla="*/ 1470561 w 1718211"/>
                <a:gd name="connsiteY66" fmla="*/ 760540 h 3306280"/>
                <a:gd name="connsiteX67" fmla="*/ 1394361 w 1718211"/>
                <a:gd name="connsiteY67" fmla="*/ 745300 h 3306280"/>
                <a:gd name="connsiteX68" fmla="*/ 1327686 w 1718211"/>
                <a:gd name="connsiteY68" fmla="*/ 733870 h 3306280"/>
                <a:gd name="connsiteX69" fmla="*/ 1240056 w 1718211"/>
                <a:gd name="connsiteY69" fmla="*/ 741490 h 3306280"/>
                <a:gd name="connsiteX70" fmla="*/ 1213386 w 1718211"/>
                <a:gd name="connsiteY70" fmla="*/ 760540 h 3306280"/>
                <a:gd name="connsiteX71" fmla="*/ 1194336 w 1718211"/>
                <a:gd name="connsiteY71" fmla="*/ 783400 h 3306280"/>
                <a:gd name="connsiteX72" fmla="*/ 1160046 w 1718211"/>
                <a:gd name="connsiteY72" fmla="*/ 810070 h 3306280"/>
                <a:gd name="connsiteX73" fmla="*/ 1125756 w 1718211"/>
                <a:gd name="connsiteY73" fmla="*/ 842455 h 3306280"/>
                <a:gd name="connsiteX74" fmla="*/ 1104801 w 1718211"/>
                <a:gd name="connsiteY74" fmla="*/ 859600 h 3306280"/>
                <a:gd name="connsiteX75" fmla="*/ 1076226 w 1718211"/>
                <a:gd name="connsiteY75" fmla="*/ 886270 h 3306280"/>
                <a:gd name="connsiteX76" fmla="*/ 1051461 w 1718211"/>
                <a:gd name="connsiteY76" fmla="*/ 920560 h 3306280"/>
                <a:gd name="connsiteX77" fmla="*/ 1026696 w 1718211"/>
                <a:gd name="connsiteY77" fmla="*/ 954850 h 3306280"/>
                <a:gd name="connsiteX78" fmla="*/ 1007646 w 1718211"/>
                <a:gd name="connsiteY78" fmla="*/ 996760 h 3306280"/>
                <a:gd name="connsiteX79" fmla="*/ 986691 w 1718211"/>
                <a:gd name="connsiteY79" fmla="*/ 1025335 h 3306280"/>
                <a:gd name="connsiteX80" fmla="*/ 967641 w 1718211"/>
                <a:gd name="connsiteY80" fmla="*/ 1065340 h 3306280"/>
                <a:gd name="connsiteX81" fmla="*/ 942876 w 1718211"/>
                <a:gd name="connsiteY81" fmla="*/ 1112965 h 3306280"/>
                <a:gd name="connsiteX82" fmla="*/ 929541 w 1718211"/>
                <a:gd name="connsiteY82" fmla="*/ 1145350 h 3306280"/>
                <a:gd name="connsiteX83" fmla="*/ 921921 w 1718211"/>
                <a:gd name="connsiteY83" fmla="*/ 1210120 h 3306280"/>
                <a:gd name="connsiteX84" fmla="*/ 967641 w 1718211"/>
                <a:gd name="connsiteY84" fmla="*/ 1238695 h 3306280"/>
                <a:gd name="connsiteX85" fmla="*/ 1009551 w 1718211"/>
                <a:gd name="connsiteY85" fmla="*/ 1284415 h 3306280"/>
                <a:gd name="connsiteX86" fmla="*/ 977166 w 1718211"/>
                <a:gd name="connsiteY86" fmla="*/ 1366330 h 3306280"/>
                <a:gd name="connsiteX87" fmla="*/ 944781 w 1718211"/>
                <a:gd name="connsiteY87" fmla="*/ 1425385 h 3306280"/>
                <a:gd name="connsiteX88" fmla="*/ 910491 w 1718211"/>
                <a:gd name="connsiteY88" fmla="*/ 1469200 h 3306280"/>
                <a:gd name="connsiteX89" fmla="*/ 843816 w 1718211"/>
                <a:gd name="connsiteY89" fmla="*/ 1541590 h 3306280"/>
                <a:gd name="connsiteX90" fmla="*/ 826671 w 1718211"/>
                <a:gd name="connsiteY90" fmla="*/ 1669225 h 3306280"/>
                <a:gd name="connsiteX91" fmla="*/ 803811 w 1718211"/>
                <a:gd name="connsiteY91" fmla="*/ 1833055 h 3306280"/>
                <a:gd name="connsiteX92" fmla="*/ 798096 w 1718211"/>
                <a:gd name="connsiteY92" fmla="*/ 1907350 h 3306280"/>
                <a:gd name="connsiteX93" fmla="*/ 788571 w 1718211"/>
                <a:gd name="connsiteY93" fmla="*/ 2120710 h 3306280"/>
                <a:gd name="connsiteX94" fmla="*/ 815241 w 1718211"/>
                <a:gd name="connsiteY94" fmla="*/ 2547430 h 3306280"/>
                <a:gd name="connsiteX95" fmla="*/ 828576 w 1718211"/>
                <a:gd name="connsiteY95" fmla="*/ 3061780 h 3306280"/>
                <a:gd name="connsiteX96" fmla="*/ 822861 w 1718211"/>
                <a:gd name="connsiteY96" fmla="*/ 3282760 h 3306280"/>
                <a:gd name="connsiteX97" fmla="*/ 739041 w 1718211"/>
                <a:gd name="connsiteY97" fmla="*/ 3299905 h 3306280"/>
                <a:gd name="connsiteX98" fmla="*/ 438051 w 1718211"/>
                <a:gd name="connsiteY98" fmla="*/ 3292285 h 3306280"/>
                <a:gd name="connsiteX99" fmla="*/ 308511 w 1718211"/>
                <a:gd name="connsiteY99" fmla="*/ 3286570 h 3306280"/>
                <a:gd name="connsiteX0" fmla="*/ 308511 w 1718211"/>
                <a:gd name="connsiteY0" fmla="*/ 3288342 h 3308052"/>
                <a:gd name="connsiteX1" fmla="*/ 291366 w 1718211"/>
                <a:gd name="connsiteY1" fmla="*/ 3183567 h 3308052"/>
                <a:gd name="connsiteX2" fmla="*/ 289461 w 1718211"/>
                <a:gd name="connsiteY2" fmla="*/ 3063552 h 3308052"/>
                <a:gd name="connsiteX3" fmla="*/ 253266 w 1718211"/>
                <a:gd name="connsiteY3" fmla="*/ 2770182 h 3308052"/>
                <a:gd name="connsiteX4" fmla="*/ 234216 w 1718211"/>
                <a:gd name="connsiteY4" fmla="*/ 2568252 h 3308052"/>
                <a:gd name="connsiteX5" fmla="*/ 224691 w 1718211"/>
                <a:gd name="connsiteY5" fmla="*/ 2455857 h 3308052"/>
                <a:gd name="connsiteX6" fmla="*/ 207546 w 1718211"/>
                <a:gd name="connsiteY6" fmla="*/ 2252022 h 3308052"/>
                <a:gd name="connsiteX7" fmla="*/ 188496 w 1718211"/>
                <a:gd name="connsiteY7" fmla="*/ 2065332 h 3308052"/>
                <a:gd name="connsiteX8" fmla="*/ 178971 w 1718211"/>
                <a:gd name="connsiteY8" fmla="*/ 1851972 h 3308052"/>
                <a:gd name="connsiteX9" fmla="*/ 192306 w 1718211"/>
                <a:gd name="connsiteY9" fmla="*/ 1183317 h 3308052"/>
                <a:gd name="connsiteX10" fmla="*/ 186591 w 1718211"/>
                <a:gd name="connsiteY10" fmla="*/ 1129977 h 3308052"/>
                <a:gd name="connsiteX11" fmla="*/ 178971 w 1718211"/>
                <a:gd name="connsiteY11" fmla="*/ 1082352 h 3308052"/>
                <a:gd name="connsiteX12" fmla="*/ 152301 w 1718211"/>
                <a:gd name="connsiteY12" fmla="*/ 1042347 h 3308052"/>
                <a:gd name="connsiteX13" fmla="*/ 114201 w 1718211"/>
                <a:gd name="connsiteY13" fmla="*/ 998532 h 3308052"/>
                <a:gd name="connsiteX14" fmla="*/ 87531 w 1718211"/>
                <a:gd name="connsiteY14" fmla="*/ 969957 h 3308052"/>
                <a:gd name="connsiteX15" fmla="*/ 47526 w 1718211"/>
                <a:gd name="connsiteY15" fmla="*/ 922332 h 3308052"/>
                <a:gd name="connsiteX16" fmla="*/ 3711 w 1718211"/>
                <a:gd name="connsiteY16" fmla="*/ 834702 h 3308052"/>
                <a:gd name="connsiteX17" fmla="*/ 3711 w 1718211"/>
                <a:gd name="connsiteY17" fmla="*/ 771837 h 3308052"/>
                <a:gd name="connsiteX18" fmla="*/ 15141 w 1718211"/>
                <a:gd name="connsiteY18" fmla="*/ 716592 h 3308052"/>
                <a:gd name="connsiteX19" fmla="*/ 53241 w 1718211"/>
                <a:gd name="connsiteY19" fmla="*/ 648012 h 3308052"/>
                <a:gd name="connsiteX20" fmla="*/ 66576 w 1718211"/>
                <a:gd name="connsiteY20" fmla="*/ 569907 h 3308052"/>
                <a:gd name="connsiteX21" fmla="*/ 76101 w 1718211"/>
                <a:gd name="connsiteY21" fmla="*/ 533712 h 3308052"/>
                <a:gd name="connsiteX22" fmla="*/ 110391 w 1718211"/>
                <a:gd name="connsiteY22" fmla="*/ 480372 h 3308052"/>
                <a:gd name="connsiteX23" fmla="*/ 165636 w 1718211"/>
                <a:gd name="connsiteY23" fmla="*/ 423222 h 3308052"/>
                <a:gd name="connsiteX24" fmla="*/ 175161 w 1718211"/>
                <a:gd name="connsiteY24" fmla="*/ 350832 h 3308052"/>
                <a:gd name="connsiteX25" fmla="*/ 297081 w 1718211"/>
                <a:gd name="connsiteY25" fmla="*/ 305112 h 3308052"/>
                <a:gd name="connsiteX26" fmla="*/ 335181 w 1718211"/>
                <a:gd name="connsiteY26" fmla="*/ 289872 h 3308052"/>
                <a:gd name="connsiteX27" fmla="*/ 457101 w 1718211"/>
                <a:gd name="connsiteY27" fmla="*/ 253677 h 3308052"/>
                <a:gd name="connsiteX28" fmla="*/ 544731 w 1718211"/>
                <a:gd name="connsiteY28" fmla="*/ 259392 h 3308052"/>
                <a:gd name="connsiteX29" fmla="*/ 563781 w 1718211"/>
                <a:gd name="connsiteY29" fmla="*/ 305112 h 3308052"/>
                <a:gd name="connsiteX30" fmla="*/ 548541 w 1718211"/>
                <a:gd name="connsiteY30" fmla="*/ 398457 h 3308052"/>
                <a:gd name="connsiteX31" fmla="*/ 577116 w 1718211"/>
                <a:gd name="connsiteY31" fmla="*/ 459417 h 3308052"/>
                <a:gd name="connsiteX32" fmla="*/ 700941 w 1718211"/>
                <a:gd name="connsiteY32" fmla="*/ 427032 h 3308052"/>
                <a:gd name="connsiteX33" fmla="*/ 777141 w 1718211"/>
                <a:gd name="connsiteY33" fmla="*/ 398457 h 3308052"/>
                <a:gd name="connsiteX34" fmla="*/ 830481 w 1718211"/>
                <a:gd name="connsiteY34" fmla="*/ 366072 h 3308052"/>
                <a:gd name="connsiteX35" fmla="*/ 853341 w 1718211"/>
                <a:gd name="connsiteY35" fmla="*/ 337497 h 3308052"/>
                <a:gd name="connsiteX36" fmla="*/ 834291 w 1718211"/>
                <a:gd name="connsiteY36" fmla="*/ 249867 h 3308052"/>
                <a:gd name="connsiteX37" fmla="*/ 853341 w 1718211"/>
                <a:gd name="connsiteY37" fmla="*/ 213672 h 3308052"/>
                <a:gd name="connsiteX38" fmla="*/ 977166 w 1718211"/>
                <a:gd name="connsiteY38" fmla="*/ 127947 h 3308052"/>
                <a:gd name="connsiteX39" fmla="*/ 1013361 w 1718211"/>
                <a:gd name="connsiteY39" fmla="*/ 106992 h 3308052"/>
                <a:gd name="connsiteX40" fmla="*/ 1112421 w 1718211"/>
                <a:gd name="connsiteY40" fmla="*/ 44127 h 3308052"/>
                <a:gd name="connsiteX41" fmla="*/ 1299111 w 1718211"/>
                <a:gd name="connsiteY41" fmla="*/ 2217 h 3308052"/>
                <a:gd name="connsiteX42" fmla="*/ 1369596 w 1718211"/>
                <a:gd name="connsiteY42" fmla="*/ 6027 h 3308052"/>
                <a:gd name="connsiteX43" fmla="*/ 1411506 w 1718211"/>
                <a:gd name="connsiteY43" fmla="*/ 7932 h 3308052"/>
                <a:gd name="connsiteX44" fmla="*/ 1449606 w 1718211"/>
                <a:gd name="connsiteY44" fmla="*/ 17457 h 3308052"/>
                <a:gd name="connsiteX45" fmla="*/ 1495326 w 1718211"/>
                <a:gd name="connsiteY45" fmla="*/ 42222 h 3308052"/>
                <a:gd name="connsiteX46" fmla="*/ 1541046 w 1718211"/>
                <a:gd name="connsiteY46" fmla="*/ 74607 h 3308052"/>
                <a:gd name="connsiteX47" fmla="*/ 1567716 w 1718211"/>
                <a:gd name="connsiteY47" fmla="*/ 97467 h 3308052"/>
                <a:gd name="connsiteX48" fmla="*/ 1609626 w 1718211"/>
                <a:gd name="connsiteY48" fmla="*/ 131757 h 3308052"/>
                <a:gd name="connsiteX49" fmla="*/ 1643916 w 1718211"/>
                <a:gd name="connsiteY49" fmla="*/ 164142 h 3308052"/>
                <a:gd name="connsiteX50" fmla="*/ 1655346 w 1718211"/>
                <a:gd name="connsiteY50" fmla="*/ 215577 h 3308052"/>
                <a:gd name="connsiteX51" fmla="*/ 1645821 w 1718211"/>
                <a:gd name="connsiteY51" fmla="*/ 272727 h 3308052"/>
                <a:gd name="connsiteX52" fmla="*/ 1659156 w 1718211"/>
                <a:gd name="connsiteY52" fmla="*/ 307017 h 3308052"/>
                <a:gd name="connsiteX53" fmla="*/ 1685826 w 1718211"/>
                <a:gd name="connsiteY53" fmla="*/ 333687 h 3308052"/>
                <a:gd name="connsiteX54" fmla="*/ 1695351 w 1718211"/>
                <a:gd name="connsiteY54" fmla="*/ 366072 h 3308052"/>
                <a:gd name="connsiteX55" fmla="*/ 1714401 w 1718211"/>
                <a:gd name="connsiteY55" fmla="*/ 396552 h 3308052"/>
                <a:gd name="connsiteX56" fmla="*/ 1718211 w 1718211"/>
                <a:gd name="connsiteY56" fmla="*/ 432747 h 3308052"/>
                <a:gd name="connsiteX57" fmla="*/ 1708686 w 1718211"/>
                <a:gd name="connsiteY57" fmla="*/ 482277 h 3308052"/>
                <a:gd name="connsiteX58" fmla="*/ 1691541 w 1718211"/>
                <a:gd name="connsiteY58" fmla="*/ 533712 h 3308052"/>
                <a:gd name="connsiteX59" fmla="*/ 1680111 w 1718211"/>
                <a:gd name="connsiteY59" fmla="*/ 587052 h 3308052"/>
                <a:gd name="connsiteX60" fmla="*/ 1668681 w 1718211"/>
                <a:gd name="connsiteY60" fmla="*/ 632772 h 3308052"/>
                <a:gd name="connsiteX61" fmla="*/ 1661061 w 1718211"/>
                <a:gd name="connsiteY61" fmla="*/ 655632 h 3308052"/>
                <a:gd name="connsiteX62" fmla="*/ 1655346 w 1718211"/>
                <a:gd name="connsiteY62" fmla="*/ 686112 h 3308052"/>
                <a:gd name="connsiteX63" fmla="*/ 1628676 w 1718211"/>
                <a:gd name="connsiteY63" fmla="*/ 745167 h 3308052"/>
                <a:gd name="connsiteX64" fmla="*/ 1560096 w 1718211"/>
                <a:gd name="connsiteY64" fmla="*/ 768027 h 3308052"/>
                <a:gd name="connsiteX65" fmla="*/ 1470561 w 1718211"/>
                <a:gd name="connsiteY65" fmla="*/ 762312 h 3308052"/>
                <a:gd name="connsiteX66" fmla="*/ 1394361 w 1718211"/>
                <a:gd name="connsiteY66" fmla="*/ 747072 h 3308052"/>
                <a:gd name="connsiteX67" fmla="*/ 1327686 w 1718211"/>
                <a:gd name="connsiteY67" fmla="*/ 735642 h 3308052"/>
                <a:gd name="connsiteX68" fmla="*/ 1240056 w 1718211"/>
                <a:gd name="connsiteY68" fmla="*/ 743262 h 3308052"/>
                <a:gd name="connsiteX69" fmla="*/ 1213386 w 1718211"/>
                <a:gd name="connsiteY69" fmla="*/ 762312 h 3308052"/>
                <a:gd name="connsiteX70" fmla="*/ 1194336 w 1718211"/>
                <a:gd name="connsiteY70" fmla="*/ 785172 h 3308052"/>
                <a:gd name="connsiteX71" fmla="*/ 1160046 w 1718211"/>
                <a:gd name="connsiteY71" fmla="*/ 811842 h 3308052"/>
                <a:gd name="connsiteX72" fmla="*/ 1125756 w 1718211"/>
                <a:gd name="connsiteY72" fmla="*/ 844227 h 3308052"/>
                <a:gd name="connsiteX73" fmla="*/ 1104801 w 1718211"/>
                <a:gd name="connsiteY73" fmla="*/ 861372 h 3308052"/>
                <a:gd name="connsiteX74" fmla="*/ 1076226 w 1718211"/>
                <a:gd name="connsiteY74" fmla="*/ 888042 h 3308052"/>
                <a:gd name="connsiteX75" fmla="*/ 1051461 w 1718211"/>
                <a:gd name="connsiteY75" fmla="*/ 922332 h 3308052"/>
                <a:gd name="connsiteX76" fmla="*/ 1026696 w 1718211"/>
                <a:gd name="connsiteY76" fmla="*/ 956622 h 3308052"/>
                <a:gd name="connsiteX77" fmla="*/ 1007646 w 1718211"/>
                <a:gd name="connsiteY77" fmla="*/ 998532 h 3308052"/>
                <a:gd name="connsiteX78" fmla="*/ 986691 w 1718211"/>
                <a:gd name="connsiteY78" fmla="*/ 1027107 h 3308052"/>
                <a:gd name="connsiteX79" fmla="*/ 967641 w 1718211"/>
                <a:gd name="connsiteY79" fmla="*/ 1067112 h 3308052"/>
                <a:gd name="connsiteX80" fmla="*/ 942876 w 1718211"/>
                <a:gd name="connsiteY80" fmla="*/ 1114737 h 3308052"/>
                <a:gd name="connsiteX81" fmla="*/ 929541 w 1718211"/>
                <a:gd name="connsiteY81" fmla="*/ 1147122 h 3308052"/>
                <a:gd name="connsiteX82" fmla="*/ 921921 w 1718211"/>
                <a:gd name="connsiteY82" fmla="*/ 1211892 h 3308052"/>
                <a:gd name="connsiteX83" fmla="*/ 967641 w 1718211"/>
                <a:gd name="connsiteY83" fmla="*/ 1240467 h 3308052"/>
                <a:gd name="connsiteX84" fmla="*/ 1009551 w 1718211"/>
                <a:gd name="connsiteY84" fmla="*/ 1286187 h 3308052"/>
                <a:gd name="connsiteX85" fmla="*/ 977166 w 1718211"/>
                <a:gd name="connsiteY85" fmla="*/ 1368102 h 3308052"/>
                <a:gd name="connsiteX86" fmla="*/ 944781 w 1718211"/>
                <a:gd name="connsiteY86" fmla="*/ 1427157 h 3308052"/>
                <a:gd name="connsiteX87" fmla="*/ 910491 w 1718211"/>
                <a:gd name="connsiteY87" fmla="*/ 1470972 h 3308052"/>
                <a:gd name="connsiteX88" fmla="*/ 843816 w 1718211"/>
                <a:gd name="connsiteY88" fmla="*/ 1543362 h 3308052"/>
                <a:gd name="connsiteX89" fmla="*/ 826671 w 1718211"/>
                <a:gd name="connsiteY89" fmla="*/ 1670997 h 3308052"/>
                <a:gd name="connsiteX90" fmla="*/ 803811 w 1718211"/>
                <a:gd name="connsiteY90" fmla="*/ 1834827 h 3308052"/>
                <a:gd name="connsiteX91" fmla="*/ 798096 w 1718211"/>
                <a:gd name="connsiteY91" fmla="*/ 1909122 h 3308052"/>
                <a:gd name="connsiteX92" fmla="*/ 788571 w 1718211"/>
                <a:gd name="connsiteY92" fmla="*/ 2122482 h 3308052"/>
                <a:gd name="connsiteX93" fmla="*/ 815241 w 1718211"/>
                <a:gd name="connsiteY93" fmla="*/ 2549202 h 3308052"/>
                <a:gd name="connsiteX94" fmla="*/ 828576 w 1718211"/>
                <a:gd name="connsiteY94" fmla="*/ 3063552 h 3308052"/>
                <a:gd name="connsiteX95" fmla="*/ 822861 w 1718211"/>
                <a:gd name="connsiteY95" fmla="*/ 3284532 h 3308052"/>
                <a:gd name="connsiteX96" fmla="*/ 739041 w 1718211"/>
                <a:gd name="connsiteY96" fmla="*/ 3301677 h 3308052"/>
                <a:gd name="connsiteX97" fmla="*/ 438051 w 1718211"/>
                <a:gd name="connsiteY97" fmla="*/ 3294057 h 3308052"/>
                <a:gd name="connsiteX98" fmla="*/ 308511 w 1718211"/>
                <a:gd name="connsiteY98" fmla="*/ 3288342 h 3308052"/>
                <a:gd name="connsiteX0" fmla="*/ 308511 w 1718211"/>
                <a:gd name="connsiteY0" fmla="*/ 3288139 h 3307849"/>
                <a:gd name="connsiteX1" fmla="*/ 291366 w 1718211"/>
                <a:gd name="connsiteY1" fmla="*/ 3183364 h 3307849"/>
                <a:gd name="connsiteX2" fmla="*/ 289461 w 1718211"/>
                <a:gd name="connsiteY2" fmla="*/ 3063349 h 3307849"/>
                <a:gd name="connsiteX3" fmla="*/ 253266 w 1718211"/>
                <a:gd name="connsiteY3" fmla="*/ 2769979 h 3307849"/>
                <a:gd name="connsiteX4" fmla="*/ 234216 w 1718211"/>
                <a:gd name="connsiteY4" fmla="*/ 2568049 h 3307849"/>
                <a:gd name="connsiteX5" fmla="*/ 224691 w 1718211"/>
                <a:gd name="connsiteY5" fmla="*/ 2455654 h 3307849"/>
                <a:gd name="connsiteX6" fmla="*/ 207546 w 1718211"/>
                <a:gd name="connsiteY6" fmla="*/ 2251819 h 3307849"/>
                <a:gd name="connsiteX7" fmla="*/ 188496 w 1718211"/>
                <a:gd name="connsiteY7" fmla="*/ 2065129 h 3307849"/>
                <a:gd name="connsiteX8" fmla="*/ 178971 w 1718211"/>
                <a:gd name="connsiteY8" fmla="*/ 1851769 h 3307849"/>
                <a:gd name="connsiteX9" fmla="*/ 192306 w 1718211"/>
                <a:gd name="connsiteY9" fmla="*/ 1183114 h 3307849"/>
                <a:gd name="connsiteX10" fmla="*/ 186591 w 1718211"/>
                <a:gd name="connsiteY10" fmla="*/ 1129774 h 3307849"/>
                <a:gd name="connsiteX11" fmla="*/ 178971 w 1718211"/>
                <a:gd name="connsiteY11" fmla="*/ 1082149 h 3307849"/>
                <a:gd name="connsiteX12" fmla="*/ 152301 w 1718211"/>
                <a:gd name="connsiteY12" fmla="*/ 1042144 h 3307849"/>
                <a:gd name="connsiteX13" fmla="*/ 114201 w 1718211"/>
                <a:gd name="connsiteY13" fmla="*/ 998329 h 3307849"/>
                <a:gd name="connsiteX14" fmla="*/ 87531 w 1718211"/>
                <a:gd name="connsiteY14" fmla="*/ 969754 h 3307849"/>
                <a:gd name="connsiteX15" fmla="*/ 47526 w 1718211"/>
                <a:gd name="connsiteY15" fmla="*/ 922129 h 3307849"/>
                <a:gd name="connsiteX16" fmla="*/ 3711 w 1718211"/>
                <a:gd name="connsiteY16" fmla="*/ 834499 h 3307849"/>
                <a:gd name="connsiteX17" fmla="*/ 3711 w 1718211"/>
                <a:gd name="connsiteY17" fmla="*/ 771634 h 3307849"/>
                <a:gd name="connsiteX18" fmla="*/ 15141 w 1718211"/>
                <a:gd name="connsiteY18" fmla="*/ 716389 h 3307849"/>
                <a:gd name="connsiteX19" fmla="*/ 53241 w 1718211"/>
                <a:gd name="connsiteY19" fmla="*/ 647809 h 3307849"/>
                <a:gd name="connsiteX20" fmla="*/ 66576 w 1718211"/>
                <a:gd name="connsiteY20" fmla="*/ 569704 h 3307849"/>
                <a:gd name="connsiteX21" fmla="*/ 76101 w 1718211"/>
                <a:gd name="connsiteY21" fmla="*/ 533509 h 3307849"/>
                <a:gd name="connsiteX22" fmla="*/ 110391 w 1718211"/>
                <a:gd name="connsiteY22" fmla="*/ 480169 h 3307849"/>
                <a:gd name="connsiteX23" fmla="*/ 165636 w 1718211"/>
                <a:gd name="connsiteY23" fmla="*/ 423019 h 3307849"/>
                <a:gd name="connsiteX24" fmla="*/ 175161 w 1718211"/>
                <a:gd name="connsiteY24" fmla="*/ 350629 h 3307849"/>
                <a:gd name="connsiteX25" fmla="*/ 297081 w 1718211"/>
                <a:gd name="connsiteY25" fmla="*/ 304909 h 3307849"/>
                <a:gd name="connsiteX26" fmla="*/ 335181 w 1718211"/>
                <a:gd name="connsiteY26" fmla="*/ 289669 h 3307849"/>
                <a:gd name="connsiteX27" fmla="*/ 457101 w 1718211"/>
                <a:gd name="connsiteY27" fmla="*/ 253474 h 3307849"/>
                <a:gd name="connsiteX28" fmla="*/ 544731 w 1718211"/>
                <a:gd name="connsiteY28" fmla="*/ 259189 h 3307849"/>
                <a:gd name="connsiteX29" fmla="*/ 563781 w 1718211"/>
                <a:gd name="connsiteY29" fmla="*/ 304909 h 3307849"/>
                <a:gd name="connsiteX30" fmla="*/ 548541 w 1718211"/>
                <a:gd name="connsiteY30" fmla="*/ 398254 h 3307849"/>
                <a:gd name="connsiteX31" fmla="*/ 577116 w 1718211"/>
                <a:gd name="connsiteY31" fmla="*/ 459214 h 3307849"/>
                <a:gd name="connsiteX32" fmla="*/ 700941 w 1718211"/>
                <a:gd name="connsiteY32" fmla="*/ 426829 h 3307849"/>
                <a:gd name="connsiteX33" fmla="*/ 777141 w 1718211"/>
                <a:gd name="connsiteY33" fmla="*/ 398254 h 3307849"/>
                <a:gd name="connsiteX34" fmla="*/ 830481 w 1718211"/>
                <a:gd name="connsiteY34" fmla="*/ 365869 h 3307849"/>
                <a:gd name="connsiteX35" fmla="*/ 853341 w 1718211"/>
                <a:gd name="connsiteY35" fmla="*/ 337294 h 3307849"/>
                <a:gd name="connsiteX36" fmla="*/ 834291 w 1718211"/>
                <a:gd name="connsiteY36" fmla="*/ 249664 h 3307849"/>
                <a:gd name="connsiteX37" fmla="*/ 853341 w 1718211"/>
                <a:gd name="connsiteY37" fmla="*/ 213469 h 3307849"/>
                <a:gd name="connsiteX38" fmla="*/ 977166 w 1718211"/>
                <a:gd name="connsiteY38" fmla="*/ 127744 h 3307849"/>
                <a:gd name="connsiteX39" fmla="*/ 1013361 w 1718211"/>
                <a:gd name="connsiteY39" fmla="*/ 106789 h 3307849"/>
                <a:gd name="connsiteX40" fmla="*/ 1112421 w 1718211"/>
                <a:gd name="connsiteY40" fmla="*/ 43924 h 3307849"/>
                <a:gd name="connsiteX41" fmla="*/ 1299111 w 1718211"/>
                <a:gd name="connsiteY41" fmla="*/ 2014 h 3307849"/>
                <a:gd name="connsiteX42" fmla="*/ 1411506 w 1718211"/>
                <a:gd name="connsiteY42" fmla="*/ 7729 h 3307849"/>
                <a:gd name="connsiteX43" fmla="*/ 1449606 w 1718211"/>
                <a:gd name="connsiteY43" fmla="*/ 17254 h 3307849"/>
                <a:gd name="connsiteX44" fmla="*/ 1495326 w 1718211"/>
                <a:gd name="connsiteY44" fmla="*/ 42019 h 3307849"/>
                <a:gd name="connsiteX45" fmla="*/ 1541046 w 1718211"/>
                <a:gd name="connsiteY45" fmla="*/ 74404 h 3307849"/>
                <a:gd name="connsiteX46" fmla="*/ 1567716 w 1718211"/>
                <a:gd name="connsiteY46" fmla="*/ 97264 h 3307849"/>
                <a:gd name="connsiteX47" fmla="*/ 1609626 w 1718211"/>
                <a:gd name="connsiteY47" fmla="*/ 131554 h 3307849"/>
                <a:gd name="connsiteX48" fmla="*/ 1643916 w 1718211"/>
                <a:gd name="connsiteY48" fmla="*/ 163939 h 3307849"/>
                <a:gd name="connsiteX49" fmla="*/ 1655346 w 1718211"/>
                <a:gd name="connsiteY49" fmla="*/ 215374 h 3307849"/>
                <a:gd name="connsiteX50" fmla="*/ 1645821 w 1718211"/>
                <a:gd name="connsiteY50" fmla="*/ 272524 h 3307849"/>
                <a:gd name="connsiteX51" fmla="*/ 1659156 w 1718211"/>
                <a:gd name="connsiteY51" fmla="*/ 306814 h 3307849"/>
                <a:gd name="connsiteX52" fmla="*/ 1685826 w 1718211"/>
                <a:gd name="connsiteY52" fmla="*/ 333484 h 3307849"/>
                <a:gd name="connsiteX53" fmla="*/ 1695351 w 1718211"/>
                <a:gd name="connsiteY53" fmla="*/ 365869 h 3307849"/>
                <a:gd name="connsiteX54" fmla="*/ 1714401 w 1718211"/>
                <a:gd name="connsiteY54" fmla="*/ 396349 h 3307849"/>
                <a:gd name="connsiteX55" fmla="*/ 1718211 w 1718211"/>
                <a:gd name="connsiteY55" fmla="*/ 432544 h 3307849"/>
                <a:gd name="connsiteX56" fmla="*/ 1708686 w 1718211"/>
                <a:gd name="connsiteY56" fmla="*/ 482074 h 3307849"/>
                <a:gd name="connsiteX57" fmla="*/ 1691541 w 1718211"/>
                <a:gd name="connsiteY57" fmla="*/ 533509 h 3307849"/>
                <a:gd name="connsiteX58" fmla="*/ 1680111 w 1718211"/>
                <a:gd name="connsiteY58" fmla="*/ 586849 h 3307849"/>
                <a:gd name="connsiteX59" fmla="*/ 1668681 w 1718211"/>
                <a:gd name="connsiteY59" fmla="*/ 632569 h 3307849"/>
                <a:gd name="connsiteX60" fmla="*/ 1661061 w 1718211"/>
                <a:gd name="connsiteY60" fmla="*/ 655429 h 3307849"/>
                <a:gd name="connsiteX61" fmla="*/ 1655346 w 1718211"/>
                <a:gd name="connsiteY61" fmla="*/ 685909 h 3307849"/>
                <a:gd name="connsiteX62" fmla="*/ 1628676 w 1718211"/>
                <a:gd name="connsiteY62" fmla="*/ 744964 h 3307849"/>
                <a:gd name="connsiteX63" fmla="*/ 1560096 w 1718211"/>
                <a:gd name="connsiteY63" fmla="*/ 767824 h 3307849"/>
                <a:gd name="connsiteX64" fmla="*/ 1470561 w 1718211"/>
                <a:gd name="connsiteY64" fmla="*/ 762109 h 3307849"/>
                <a:gd name="connsiteX65" fmla="*/ 1394361 w 1718211"/>
                <a:gd name="connsiteY65" fmla="*/ 746869 h 3307849"/>
                <a:gd name="connsiteX66" fmla="*/ 1327686 w 1718211"/>
                <a:gd name="connsiteY66" fmla="*/ 735439 h 3307849"/>
                <a:gd name="connsiteX67" fmla="*/ 1240056 w 1718211"/>
                <a:gd name="connsiteY67" fmla="*/ 743059 h 3307849"/>
                <a:gd name="connsiteX68" fmla="*/ 1213386 w 1718211"/>
                <a:gd name="connsiteY68" fmla="*/ 762109 h 3307849"/>
                <a:gd name="connsiteX69" fmla="*/ 1194336 w 1718211"/>
                <a:gd name="connsiteY69" fmla="*/ 784969 h 3307849"/>
                <a:gd name="connsiteX70" fmla="*/ 1160046 w 1718211"/>
                <a:gd name="connsiteY70" fmla="*/ 811639 h 3307849"/>
                <a:gd name="connsiteX71" fmla="*/ 1125756 w 1718211"/>
                <a:gd name="connsiteY71" fmla="*/ 844024 h 3307849"/>
                <a:gd name="connsiteX72" fmla="*/ 1104801 w 1718211"/>
                <a:gd name="connsiteY72" fmla="*/ 861169 h 3307849"/>
                <a:gd name="connsiteX73" fmla="*/ 1076226 w 1718211"/>
                <a:gd name="connsiteY73" fmla="*/ 887839 h 3307849"/>
                <a:gd name="connsiteX74" fmla="*/ 1051461 w 1718211"/>
                <a:gd name="connsiteY74" fmla="*/ 922129 h 3307849"/>
                <a:gd name="connsiteX75" fmla="*/ 1026696 w 1718211"/>
                <a:gd name="connsiteY75" fmla="*/ 956419 h 3307849"/>
                <a:gd name="connsiteX76" fmla="*/ 1007646 w 1718211"/>
                <a:gd name="connsiteY76" fmla="*/ 998329 h 3307849"/>
                <a:gd name="connsiteX77" fmla="*/ 986691 w 1718211"/>
                <a:gd name="connsiteY77" fmla="*/ 1026904 h 3307849"/>
                <a:gd name="connsiteX78" fmla="*/ 967641 w 1718211"/>
                <a:gd name="connsiteY78" fmla="*/ 1066909 h 3307849"/>
                <a:gd name="connsiteX79" fmla="*/ 942876 w 1718211"/>
                <a:gd name="connsiteY79" fmla="*/ 1114534 h 3307849"/>
                <a:gd name="connsiteX80" fmla="*/ 929541 w 1718211"/>
                <a:gd name="connsiteY80" fmla="*/ 1146919 h 3307849"/>
                <a:gd name="connsiteX81" fmla="*/ 921921 w 1718211"/>
                <a:gd name="connsiteY81" fmla="*/ 1211689 h 3307849"/>
                <a:gd name="connsiteX82" fmla="*/ 967641 w 1718211"/>
                <a:gd name="connsiteY82" fmla="*/ 1240264 h 3307849"/>
                <a:gd name="connsiteX83" fmla="*/ 1009551 w 1718211"/>
                <a:gd name="connsiteY83" fmla="*/ 1285984 h 3307849"/>
                <a:gd name="connsiteX84" fmla="*/ 977166 w 1718211"/>
                <a:gd name="connsiteY84" fmla="*/ 1367899 h 3307849"/>
                <a:gd name="connsiteX85" fmla="*/ 944781 w 1718211"/>
                <a:gd name="connsiteY85" fmla="*/ 1426954 h 3307849"/>
                <a:gd name="connsiteX86" fmla="*/ 910491 w 1718211"/>
                <a:gd name="connsiteY86" fmla="*/ 1470769 h 3307849"/>
                <a:gd name="connsiteX87" fmla="*/ 843816 w 1718211"/>
                <a:gd name="connsiteY87" fmla="*/ 1543159 h 3307849"/>
                <a:gd name="connsiteX88" fmla="*/ 826671 w 1718211"/>
                <a:gd name="connsiteY88" fmla="*/ 1670794 h 3307849"/>
                <a:gd name="connsiteX89" fmla="*/ 803811 w 1718211"/>
                <a:gd name="connsiteY89" fmla="*/ 1834624 h 3307849"/>
                <a:gd name="connsiteX90" fmla="*/ 798096 w 1718211"/>
                <a:gd name="connsiteY90" fmla="*/ 1908919 h 3307849"/>
                <a:gd name="connsiteX91" fmla="*/ 788571 w 1718211"/>
                <a:gd name="connsiteY91" fmla="*/ 2122279 h 3307849"/>
                <a:gd name="connsiteX92" fmla="*/ 815241 w 1718211"/>
                <a:gd name="connsiteY92" fmla="*/ 2548999 h 3307849"/>
                <a:gd name="connsiteX93" fmla="*/ 828576 w 1718211"/>
                <a:gd name="connsiteY93" fmla="*/ 3063349 h 3307849"/>
                <a:gd name="connsiteX94" fmla="*/ 822861 w 1718211"/>
                <a:gd name="connsiteY94" fmla="*/ 3284329 h 3307849"/>
                <a:gd name="connsiteX95" fmla="*/ 739041 w 1718211"/>
                <a:gd name="connsiteY95" fmla="*/ 3301474 h 3307849"/>
                <a:gd name="connsiteX96" fmla="*/ 438051 w 1718211"/>
                <a:gd name="connsiteY96" fmla="*/ 3293854 h 3307849"/>
                <a:gd name="connsiteX97" fmla="*/ 308511 w 1718211"/>
                <a:gd name="connsiteY97" fmla="*/ 3288139 h 3307849"/>
                <a:gd name="connsiteX0" fmla="*/ 308511 w 1718211"/>
                <a:gd name="connsiteY0" fmla="*/ 3288815 h 3308525"/>
                <a:gd name="connsiteX1" fmla="*/ 291366 w 1718211"/>
                <a:gd name="connsiteY1" fmla="*/ 3184040 h 3308525"/>
                <a:gd name="connsiteX2" fmla="*/ 289461 w 1718211"/>
                <a:gd name="connsiteY2" fmla="*/ 3064025 h 3308525"/>
                <a:gd name="connsiteX3" fmla="*/ 253266 w 1718211"/>
                <a:gd name="connsiteY3" fmla="*/ 2770655 h 3308525"/>
                <a:gd name="connsiteX4" fmla="*/ 234216 w 1718211"/>
                <a:gd name="connsiteY4" fmla="*/ 2568725 h 3308525"/>
                <a:gd name="connsiteX5" fmla="*/ 224691 w 1718211"/>
                <a:gd name="connsiteY5" fmla="*/ 2456330 h 3308525"/>
                <a:gd name="connsiteX6" fmla="*/ 207546 w 1718211"/>
                <a:gd name="connsiteY6" fmla="*/ 2252495 h 3308525"/>
                <a:gd name="connsiteX7" fmla="*/ 188496 w 1718211"/>
                <a:gd name="connsiteY7" fmla="*/ 2065805 h 3308525"/>
                <a:gd name="connsiteX8" fmla="*/ 178971 w 1718211"/>
                <a:gd name="connsiteY8" fmla="*/ 1852445 h 3308525"/>
                <a:gd name="connsiteX9" fmla="*/ 192306 w 1718211"/>
                <a:gd name="connsiteY9" fmla="*/ 1183790 h 3308525"/>
                <a:gd name="connsiteX10" fmla="*/ 186591 w 1718211"/>
                <a:gd name="connsiteY10" fmla="*/ 1130450 h 3308525"/>
                <a:gd name="connsiteX11" fmla="*/ 178971 w 1718211"/>
                <a:gd name="connsiteY11" fmla="*/ 1082825 h 3308525"/>
                <a:gd name="connsiteX12" fmla="*/ 152301 w 1718211"/>
                <a:gd name="connsiteY12" fmla="*/ 1042820 h 3308525"/>
                <a:gd name="connsiteX13" fmla="*/ 114201 w 1718211"/>
                <a:gd name="connsiteY13" fmla="*/ 999005 h 3308525"/>
                <a:gd name="connsiteX14" fmla="*/ 87531 w 1718211"/>
                <a:gd name="connsiteY14" fmla="*/ 970430 h 3308525"/>
                <a:gd name="connsiteX15" fmla="*/ 47526 w 1718211"/>
                <a:gd name="connsiteY15" fmla="*/ 922805 h 3308525"/>
                <a:gd name="connsiteX16" fmla="*/ 3711 w 1718211"/>
                <a:gd name="connsiteY16" fmla="*/ 835175 h 3308525"/>
                <a:gd name="connsiteX17" fmla="*/ 3711 w 1718211"/>
                <a:gd name="connsiteY17" fmla="*/ 772310 h 3308525"/>
                <a:gd name="connsiteX18" fmla="*/ 15141 w 1718211"/>
                <a:gd name="connsiteY18" fmla="*/ 717065 h 3308525"/>
                <a:gd name="connsiteX19" fmla="*/ 53241 w 1718211"/>
                <a:gd name="connsiteY19" fmla="*/ 648485 h 3308525"/>
                <a:gd name="connsiteX20" fmla="*/ 66576 w 1718211"/>
                <a:gd name="connsiteY20" fmla="*/ 570380 h 3308525"/>
                <a:gd name="connsiteX21" fmla="*/ 76101 w 1718211"/>
                <a:gd name="connsiteY21" fmla="*/ 534185 h 3308525"/>
                <a:gd name="connsiteX22" fmla="*/ 110391 w 1718211"/>
                <a:gd name="connsiteY22" fmla="*/ 480845 h 3308525"/>
                <a:gd name="connsiteX23" fmla="*/ 165636 w 1718211"/>
                <a:gd name="connsiteY23" fmla="*/ 423695 h 3308525"/>
                <a:gd name="connsiteX24" fmla="*/ 175161 w 1718211"/>
                <a:gd name="connsiteY24" fmla="*/ 351305 h 3308525"/>
                <a:gd name="connsiteX25" fmla="*/ 297081 w 1718211"/>
                <a:gd name="connsiteY25" fmla="*/ 305585 h 3308525"/>
                <a:gd name="connsiteX26" fmla="*/ 335181 w 1718211"/>
                <a:gd name="connsiteY26" fmla="*/ 290345 h 3308525"/>
                <a:gd name="connsiteX27" fmla="*/ 457101 w 1718211"/>
                <a:gd name="connsiteY27" fmla="*/ 254150 h 3308525"/>
                <a:gd name="connsiteX28" fmla="*/ 544731 w 1718211"/>
                <a:gd name="connsiteY28" fmla="*/ 259865 h 3308525"/>
                <a:gd name="connsiteX29" fmla="*/ 563781 w 1718211"/>
                <a:gd name="connsiteY29" fmla="*/ 305585 h 3308525"/>
                <a:gd name="connsiteX30" fmla="*/ 548541 w 1718211"/>
                <a:gd name="connsiteY30" fmla="*/ 398930 h 3308525"/>
                <a:gd name="connsiteX31" fmla="*/ 577116 w 1718211"/>
                <a:gd name="connsiteY31" fmla="*/ 459890 h 3308525"/>
                <a:gd name="connsiteX32" fmla="*/ 700941 w 1718211"/>
                <a:gd name="connsiteY32" fmla="*/ 427505 h 3308525"/>
                <a:gd name="connsiteX33" fmla="*/ 777141 w 1718211"/>
                <a:gd name="connsiteY33" fmla="*/ 398930 h 3308525"/>
                <a:gd name="connsiteX34" fmla="*/ 830481 w 1718211"/>
                <a:gd name="connsiteY34" fmla="*/ 366545 h 3308525"/>
                <a:gd name="connsiteX35" fmla="*/ 853341 w 1718211"/>
                <a:gd name="connsiteY35" fmla="*/ 337970 h 3308525"/>
                <a:gd name="connsiteX36" fmla="*/ 834291 w 1718211"/>
                <a:gd name="connsiteY36" fmla="*/ 250340 h 3308525"/>
                <a:gd name="connsiteX37" fmla="*/ 853341 w 1718211"/>
                <a:gd name="connsiteY37" fmla="*/ 214145 h 3308525"/>
                <a:gd name="connsiteX38" fmla="*/ 977166 w 1718211"/>
                <a:gd name="connsiteY38" fmla="*/ 128420 h 3308525"/>
                <a:gd name="connsiteX39" fmla="*/ 1013361 w 1718211"/>
                <a:gd name="connsiteY39" fmla="*/ 107465 h 3308525"/>
                <a:gd name="connsiteX40" fmla="*/ 1112421 w 1718211"/>
                <a:gd name="connsiteY40" fmla="*/ 44600 h 3308525"/>
                <a:gd name="connsiteX41" fmla="*/ 1299111 w 1718211"/>
                <a:gd name="connsiteY41" fmla="*/ 2690 h 3308525"/>
                <a:gd name="connsiteX42" fmla="*/ 1411506 w 1718211"/>
                <a:gd name="connsiteY42" fmla="*/ 8405 h 3308525"/>
                <a:gd name="connsiteX43" fmla="*/ 1495326 w 1718211"/>
                <a:gd name="connsiteY43" fmla="*/ 42695 h 3308525"/>
                <a:gd name="connsiteX44" fmla="*/ 1541046 w 1718211"/>
                <a:gd name="connsiteY44" fmla="*/ 75080 h 3308525"/>
                <a:gd name="connsiteX45" fmla="*/ 1567716 w 1718211"/>
                <a:gd name="connsiteY45" fmla="*/ 97940 h 3308525"/>
                <a:gd name="connsiteX46" fmla="*/ 1609626 w 1718211"/>
                <a:gd name="connsiteY46" fmla="*/ 132230 h 3308525"/>
                <a:gd name="connsiteX47" fmla="*/ 1643916 w 1718211"/>
                <a:gd name="connsiteY47" fmla="*/ 164615 h 3308525"/>
                <a:gd name="connsiteX48" fmla="*/ 1655346 w 1718211"/>
                <a:gd name="connsiteY48" fmla="*/ 216050 h 3308525"/>
                <a:gd name="connsiteX49" fmla="*/ 1645821 w 1718211"/>
                <a:gd name="connsiteY49" fmla="*/ 273200 h 3308525"/>
                <a:gd name="connsiteX50" fmla="*/ 1659156 w 1718211"/>
                <a:gd name="connsiteY50" fmla="*/ 307490 h 3308525"/>
                <a:gd name="connsiteX51" fmla="*/ 1685826 w 1718211"/>
                <a:gd name="connsiteY51" fmla="*/ 334160 h 3308525"/>
                <a:gd name="connsiteX52" fmla="*/ 1695351 w 1718211"/>
                <a:gd name="connsiteY52" fmla="*/ 366545 h 3308525"/>
                <a:gd name="connsiteX53" fmla="*/ 1714401 w 1718211"/>
                <a:gd name="connsiteY53" fmla="*/ 397025 h 3308525"/>
                <a:gd name="connsiteX54" fmla="*/ 1718211 w 1718211"/>
                <a:gd name="connsiteY54" fmla="*/ 433220 h 3308525"/>
                <a:gd name="connsiteX55" fmla="*/ 1708686 w 1718211"/>
                <a:gd name="connsiteY55" fmla="*/ 482750 h 3308525"/>
                <a:gd name="connsiteX56" fmla="*/ 1691541 w 1718211"/>
                <a:gd name="connsiteY56" fmla="*/ 534185 h 3308525"/>
                <a:gd name="connsiteX57" fmla="*/ 1680111 w 1718211"/>
                <a:gd name="connsiteY57" fmla="*/ 587525 h 3308525"/>
                <a:gd name="connsiteX58" fmla="*/ 1668681 w 1718211"/>
                <a:gd name="connsiteY58" fmla="*/ 633245 h 3308525"/>
                <a:gd name="connsiteX59" fmla="*/ 1661061 w 1718211"/>
                <a:gd name="connsiteY59" fmla="*/ 656105 h 3308525"/>
                <a:gd name="connsiteX60" fmla="*/ 1655346 w 1718211"/>
                <a:gd name="connsiteY60" fmla="*/ 686585 h 3308525"/>
                <a:gd name="connsiteX61" fmla="*/ 1628676 w 1718211"/>
                <a:gd name="connsiteY61" fmla="*/ 745640 h 3308525"/>
                <a:gd name="connsiteX62" fmla="*/ 1560096 w 1718211"/>
                <a:gd name="connsiteY62" fmla="*/ 768500 h 3308525"/>
                <a:gd name="connsiteX63" fmla="*/ 1470561 w 1718211"/>
                <a:gd name="connsiteY63" fmla="*/ 762785 h 3308525"/>
                <a:gd name="connsiteX64" fmla="*/ 1394361 w 1718211"/>
                <a:gd name="connsiteY64" fmla="*/ 747545 h 3308525"/>
                <a:gd name="connsiteX65" fmla="*/ 1327686 w 1718211"/>
                <a:gd name="connsiteY65" fmla="*/ 736115 h 3308525"/>
                <a:gd name="connsiteX66" fmla="*/ 1240056 w 1718211"/>
                <a:gd name="connsiteY66" fmla="*/ 743735 h 3308525"/>
                <a:gd name="connsiteX67" fmla="*/ 1213386 w 1718211"/>
                <a:gd name="connsiteY67" fmla="*/ 762785 h 3308525"/>
                <a:gd name="connsiteX68" fmla="*/ 1194336 w 1718211"/>
                <a:gd name="connsiteY68" fmla="*/ 785645 h 3308525"/>
                <a:gd name="connsiteX69" fmla="*/ 1160046 w 1718211"/>
                <a:gd name="connsiteY69" fmla="*/ 812315 h 3308525"/>
                <a:gd name="connsiteX70" fmla="*/ 1125756 w 1718211"/>
                <a:gd name="connsiteY70" fmla="*/ 844700 h 3308525"/>
                <a:gd name="connsiteX71" fmla="*/ 1104801 w 1718211"/>
                <a:gd name="connsiteY71" fmla="*/ 861845 h 3308525"/>
                <a:gd name="connsiteX72" fmla="*/ 1076226 w 1718211"/>
                <a:gd name="connsiteY72" fmla="*/ 888515 h 3308525"/>
                <a:gd name="connsiteX73" fmla="*/ 1051461 w 1718211"/>
                <a:gd name="connsiteY73" fmla="*/ 922805 h 3308525"/>
                <a:gd name="connsiteX74" fmla="*/ 1026696 w 1718211"/>
                <a:gd name="connsiteY74" fmla="*/ 957095 h 3308525"/>
                <a:gd name="connsiteX75" fmla="*/ 1007646 w 1718211"/>
                <a:gd name="connsiteY75" fmla="*/ 999005 h 3308525"/>
                <a:gd name="connsiteX76" fmla="*/ 986691 w 1718211"/>
                <a:gd name="connsiteY76" fmla="*/ 1027580 h 3308525"/>
                <a:gd name="connsiteX77" fmla="*/ 967641 w 1718211"/>
                <a:gd name="connsiteY77" fmla="*/ 1067585 h 3308525"/>
                <a:gd name="connsiteX78" fmla="*/ 942876 w 1718211"/>
                <a:gd name="connsiteY78" fmla="*/ 1115210 h 3308525"/>
                <a:gd name="connsiteX79" fmla="*/ 929541 w 1718211"/>
                <a:gd name="connsiteY79" fmla="*/ 1147595 h 3308525"/>
                <a:gd name="connsiteX80" fmla="*/ 921921 w 1718211"/>
                <a:gd name="connsiteY80" fmla="*/ 1212365 h 3308525"/>
                <a:gd name="connsiteX81" fmla="*/ 967641 w 1718211"/>
                <a:gd name="connsiteY81" fmla="*/ 1240940 h 3308525"/>
                <a:gd name="connsiteX82" fmla="*/ 1009551 w 1718211"/>
                <a:gd name="connsiteY82" fmla="*/ 1286660 h 3308525"/>
                <a:gd name="connsiteX83" fmla="*/ 977166 w 1718211"/>
                <a:gd name="connsiteY83" fmla="*/ 1368575 h 3308525"/>
                <a:gd name="connsiteX84" fmla="*/ 944781 w 1718211"/>
                <a:gd name="connsiteY84" fmla="*/ 1427630 h 3308525"/>
                <a:gd name="connsiteX85" fmla="*/ 910491 w 1718211"/>
                <a:gd name="connsiteY85" fmla="*/ 1471445 h 3308525"/>
                <a:gd name="connsiteX86" fmla="*/ 843816 w 1718211"/>
                <a:gd name="connsiteY86" fmla="*/ 1543835 h 3308525"/>
                <a:gd name="connsiteX87" fmla="*/ 826671 w 1718211"/>
                <a:gd name="connsiteY87" fmla="*/ 1671470 h 3308525"/>
                <a:gd name="connsiteX88" fmla="*/ 803811 w 1718211"/>
                <a:gd name="connsiteY88" fmla="*/ 1835300 h 3308525"/>
                <a:gd name="connsiteX89" fmla="*/ 798096 w 1718211"/>
                <a:gd name="connsiteY89" fmla="*/ 1909595 h 3308525"/>
                <a:gd name="connsiteX90" fmla="*/ 788571 w 1718211"/>
                <a:gd name="connsiteY90" fmla="*/ 2122955 h 3308525"/>
                <a:gd name="connsiteX91" fmla="*/ 815241 w 1718211"/>
                <a:gd name="connsiteY91" fmla="*/ 2549675 h 3308525"/>
                <a:gd name="connsiteX92" fmla="*/ 828576 w 1718211"/>
                <a:gd name="connsiteY92" fmla="*/ 3064025 h 3308525"/>
                <a:gd name="connsiteX93" fmla="*/ 822861 w 1718211"/>
                <a:gd name="connsiteY93" fmla="*/ 3285005 h 3308525"/>
                <a:gd name="connsiteX94" fmla="*/ 739041 w 1718211"/>
                <a:gd name="connsiteY94" fmla="*/ 3302150 h 3308525"/>
                <a:gd name="connsiteX95" fmla="*/ 438051 w 1718211"/>
                <a:gd name="connsiteY95" fmla="*/ 3294530 h 3308525"/>
                <a:gd name="connsiteX96" fmla="*/ 308511 w 1718211"/>
                <a:gd name="connsiteY96" fmla="*/ 3288815 h 3308525"/>
                <a:gd name="connsiteX0" fmla="*/ 308511 w 1718211"/>
                <a:gd name="connsiteY0" fmla="*/ 3290208 h 3309918"/>
                <a:gd name="connsiteX1" fmla="*/ 291366 w 1718211"/>
                <a:gd name="connsiteY1" fmla="*/ 3185433 h 3309918"/>
                <a:gd name="connsiteX2" fmla="*/ 289461 w 1718211"/>
                <a:gd name="connsiteY2" fmla="*/ 3065418 h 3309918"/>
                <a:gd name="connsiteX3" fmla="*/ 253266 w 1718211"/>
                <a:gd name="connsiteY3" fmla="*/ 2772048 h 3309918"/>
                <a:gd name="connsiteX4" fmla="*/ 234216 w 1718211"/>
                <a:gd name="connsiteY4" fmla="*/ 2570118 h 3309918"/>
                <a:gd name="connsiteX5" fmla="*/ 224691 w 1718211"/>
                <a:gd name="connsiteY5" fmla="*/ 2457723 h 3309918"/>
                <a:gd name="connsiteX6" fmla="*/ 207546 w 1718211"/>
                <a:gd name="connsiteY6" fmla="*/ 2253888 h 3309918"/>
                <a:gd name="connsiteX7" fmla="*/ 188496 w 1718211"/>
                <a:gd name="connsiteY7" fmla="*/ 2067198 h 3309918"/>
                <a:gd name="connsiteX8" fmla="*/ 178971 w 1718211"/>
                <a:gd name="connsiteY8" fmla="*/ 1853838 h 3309918"/>
                <a:gd name="connsiteX9" fmla="*/ 192306 w 1718211"/>
                <a:gd name="connsiteY9" fmla="*/ 1185183 h 3309918"/>
                <a:gd name="connsiteX10" fmla="*/ 186591 w 1718211"/>
                <a:gd name="connsiteY10" fmla="*/ 1131843 h 3309918"/>
                <a:gd name="connsiteX11" fmla="*/ 178971 w 1718211"/>
                <a:gd name="connsiteY11" fmla="*/ 1084218 h 3309918"/>
                <a:gd name="connsiteX12" fmla="*/ 152301 w 1718211"/>
                <a:gd name="connsiteY12" fmla="*/ 1044213 h 3309918"/>
                <a:gd name="connsiteX13" fmla="*/ 114201 w 1718211"/>
                <a:gd name="connsiteY13" fmla="*/ 1000398 h 3309918"/>
                <a:gd name="connsiteX14" fmla="*/ 87531 w 1718211"/>
                <a:gd name="connsiteY14" fmla="*/ 971823 h 3309918"/>
                <a:gd name="connsiteX15" fmla="*/ 47526 w 1718211"/>
                <a:gd name="connsiteY15" fmla="*/ 924198 h 3309918"/>
                <a:gd name="connsiteX16" fmla="*/ 3711 w 1718211"/>
                <a:gd name="connsiteY16" fmla="*/ 836568 h 3309918"/>
                <a:gd name="connsiteX17" fmla="*/ 3711 w 1718211"/>
                <a:gd name="connsiteY17" fmla="*/ 773703 h 3309918"/>
                <a:gd name="connsiteX18" fmla="*/ 15141 w 1718211"/>
                <a:gd name="connsiteY18" fmla="*/ 718458 h 3309918"/>
                <a:gd name="connsiteX19" fmla="*/ 53241 w 1718211"/>
                <a:gd name="connsiteY19" fmla="*/ 649878 h 3309918"/>
                <a:gd name="connsiteX20" fmla="*/ 66576 w 1718211"/>
                <a:gd name="connsiteY20" fmla="*/ 571773 h 3309918"/>
                <a:gd name="connsiteX21" fmla="*/ 76101 w 1718211"/>
                <a:gd name="connsiteY21" fmla="*/ 535578 h 3309918"/>
                <a:gd name="connsiteX22" fmla="*/ 110391 w 1718211"/>
                <a:gd name="connsiteY22" fmla="*/ 482238 h 3309918"/>
                <a:gd name="connsiteX23" fmla="*/ 165636 w 1718211"/>
                <a:gd name="connsiteY23" fmla="*/ 425088 h 3309918"/>
                <a:gd name="connsiteX24" fmla="*/ 175161 w 1718211"/>
                <a:gd name="connsiteY24" fmla="*/ 352698 h 3309918"/>
                <a:gd name="connsiteX25" fmla="*/ 297081 w 1718211"/>
                <a:gd name="connsiteY25" fmla="*/ 306978 h 3309918"/>
                <a:gd name="connsiteX26" fmla="*/ 335181 w 1718211"/>
                <a:gd name="connsiteY26" fmla="*/ 291738 h 3309918"/>
                <a:gd name="connsiteX27" fmla="*/ 457101 w 1718211"/>
                <a:gd name="connsiteY27" fmla="*/ 255543 h 3309918"/>
                <a:gd name="connsiteX28" fmla="*/ 544731 w 1718211"/>
                <a:gd name="connsiteY28" fmla="*/ 261258 h 3309918"/>
                <a:gd name="connsiteX29" fmla="*/ 563781 w 1718211"/>
                <a:gd name="connsiteY29" fmla="*/ 306978 h 3309918"/>
                <a:gd name="connsiteX30" fmla="*/ 548541 w 1718211"/>
                <a:gd name="connsiteY30" fmla="*/ 400323 h 3309918"/>
                <a:gd name="connsiteX31" fmla="*/ 577116 w 1718211"/>
                <a:gd name="connsiteY31" fmla="*/ 461283 h 3309918"/>
                <a:gd name="connsiteX32" fmla="*/ 700941 w 1718211"/>
                <a:gd name="connsiteY32" fmla="*/ 428898 h 3309918"/>
                <a:gd name="connsiteX33" fmla="*/ 777141 w 1718211"/>
                <a:gd name="connsiteY33" fmla="*/ 400323 h 3309918"/>
                <a:gd name="connsiteX34" fmla="*/ 830481 w 1718211"/>
                <a:gd name="connsiteY34" fmla="*/ 367938 h 3309918"/>
                <a:gd name="connsiteX35" fmla="*/ 853341 w 1718211"/>
                <a:gd name="connsiteY35" fmla="*/ 339363 h 3309918"/>
                <a:gd name="connsiteX36" fmla="*/ 834291 w 1718211"/>
                <a:gd name="connsiteY36" fmla="*/ 251733 h 3309918"/>
                <a:gd name="connsiteX37" fmla="*/ 853341 w 1718211"/>
                <a:gd name="connsiteY37" fmla="*/ 215538 h 3309918"/>
                <a:gd name="connsiteX38" fmla="*/ 977166 w 1718211"/>
                <a:gd name="connsiteY38" fmla="*/ 129813 h 3309918"/>
                <a:gd name="connsiteX39" fmla="*/ 1013361 w 1718211"/>
                <a:gd name="connsiteY39" fmla="*/ 108858 h 3309918"/>
                <a:gd name="connsiteX40" fmla="*/ 1112421 w 1718211"/>
                <a:gd name="connsiteY40" fmla="*/ 45993 h 3309918"/>
                <a:gd name="connsiteX41" fmla="*/ 1299111 w 1718211"/>
                <a:gd name="connsiteY41" fmla="*/ 4083 h 3309918"/>
                <a:gd name="connsiteX42" fmla="*/ 1411506 w 1718211"/>
                <a:gd name="connsiteY42" fmla="*/ 9798 h 3309918"/>
                <a:gd name="connsiteX43" fmla="*/ 1541046 w 1718211"/>
                <a:gd name="connsiteY43" fmla="*/ 76473 h 3309918"/>
                <a:gd name="connsiteX44" fmla="*/ 1567716 w 1718211"/>
                <a:gd name="connsiteY44" fmla="*/ 99333 h 3309918"/>
                <a:gd name="connsiteX45" fmla="*/ 1609626 w 1718211"/>
                <a:gd name="connsiteY45" fmla="*/ 133623 h 3309918"/>
                <a:gd name="connsiteX46" fmla="*/ 1643916 w 1718211"/>
                <a:gd name="connsiteY46" fmla="*/ 166008 h 3309918"/>
                <a:gd name="connsiteX47" fmla="*/ 1655346 w 1718211"/>
                <a:gd name="connsiteY47" fmla="*/ 217443 h 3309918"/>
                <a:gd name="connsiteX48" fmla="*/ 1645821 w 1718211"/>
                <a:gd name="connsiteY48" fmla="*/ 274593 h 3309918"/>
                <a:gd name="connsiteX49" fmla="*/ 1659156 w 1718211"/>
                <a:gd name="connsiteY49" fmla="*/ 308883 h 3309918"/>
                <a:gd name="connsiteX50" fmla="*/ 1685826 w 1718211"/>
                <a:gd name="connsiteY50" fmla="*/ 335553 h 3309918"/>
                <a:gd name="connsiteX51" fmla="*/ 1695351 w 1718211"/>
                <a:gd name="connsiteY51" fmla="*/ 367938 h 3309918"/>
                <a:gd name="connsiteX52" fmla="*/ 1714401 w 1718211"/>
                <a:gd name="connsiteY52" fmla="*/ 398418 h 3309918"/>
                <a:gd name="connsiteX53" fmla="*/ 1718211 w 1718211"/>
                <a:gd name="connsiteY53" fmla="*/ 434613 h 3309918"/>
                <a:gd name="connsiteX54" fmla="*/ 1708686 w 1718211"/>
                <a:gd name="connsiteY54" fmla="*/ 484143 h 3309918"/>
                <a:gd name="connsiteX55" fmla="*/ 1691541 w 1718211"/>
                <a:gd name="connsiteY55" fmla="*/ 535578 h 3309918"/>
                <a:gd name="connsiteX56" fmla="*/ 1680111 w 1718211"/>
                <a:gd name="connsiteY56" fmla="*/ 588918 h 3309918"/>
                <a:gd name="connsiteX57" fmla="*/ 1668681 w 1718211"/>
                <a:gd name="connsiteY57" fmla="*/ 634638 h 3309918"/>
                <a:gd name="connsiteX58" fmla="*/ 1661061 w 1718211"/>
                <a:gd name="connsiteY58" fmla="*/ 657498 h 3309918"/>
                <a:gd name="connsiteX59" fmla="*/ 1655346 w 1718211"/>
                <a:gd name="connsiteY59" fmla="*/ 687978 h 3309918"/>
                <a:gd name="connsiteX60" fmla="*/ 1628676 w 1718211"/>
                <a:gd name="connsiteY60" fmla="*/ 747033 h 3309918"/>
                <a:gd name="connsiteX61" fmla="*/ 1560096 w 1718211"/>
                <a:gd name="connsiteY61" fmla="*/ 769893 h 3309918"/>
                <a:gd name="connsiteX62" fmla="*/ 1470561 w 1718211"/>
                <a:gd name="connsiteY62" fmla="*/ 764178 h 3309918"/>
                <a:gd name="connsiteX63" fmla="*/ 1394361 w 1718211"/>
                <a:gd name="connsiteY63" fmla="*/ 748938 h 3309918"/>
                <a:gd name="connsiteX64" fmla="*/ 1327686 w 1718211"/>
                <a:gd name="connsiteY64" fmla="*/ 737508 h 3309918"/>
                <a:gd name="connsiteX65" fmla="*/ 1240056 w 1718211"/>
                <a:gd name="connsiteY65" fmla="*/ 745128 h 3309918"/>
                <a:gd name="connsiteX66" fmla="*/ 1213386 w 1718211"/>
                <a:gd name="connsiteY66" fmla="*/ 764178 h 3309918"/>
                <a:gd name="connsiteX67" fmla="*/ 1194336 w 1718211"/>
                <a:gd name="connsiteY67" fmla="*/ 787038 h 3309918"/>
                <a:gd name="connsiteX68" fmla="*/ 1160046 w 1718211"/>
                <a:gd name="connsiteY68" fmla="*/ 813708 h 3309918"/>
                <a:gd name="connsiteX69" fmla="*/ 1125756 w 1718211"/>
                <a:gd name="connsiteY69" fmla="*/ 846093 h 3309918"/>
                <a:gd name="connsiteX70" fmla="*/ 1104801 w 1718211"/>
                <a:gd name="connsiteY70" fmla="*/ 863238 h 3309918"/>
                <a:gd name="connsiteX71" fmla="*/ 1076226 w 1718211"/>
                <a:gd name="connsiteY71" fmla="*/ 889908 h 3309918"/>
                <a:gd name="connsiteX72" fmla="*/ 1051461 w 1718211"/>
                <a:gd name="connsiteY72" fmla="*/ 924198 h 3309918"/>
                <a:gd name="connsiteX73" fmla="*/ 1026696 w 1718211"/>
                <a:gd name="connsiteY73" fmla="*/ 958488 h 3309918"/>
                <a:gd name="connsiteX74" fmla="*/ 1007646 w 1718211"/>
                <a:gd name="connsiteY74" fmla="*/ 1000398 h 3309918"/>
                <a:gd name="connsiteX75" fmla="*/ 986691 w 1718211"/>
                <a:gd name="connsiteY75" fmla="*/ 1028973 h 3309918"/>
                <a:gd name="connsiteX76" fmla="*/ 967641 w 1718211"/>
                <a:gd name="connsiteY76" fmla="*/ 1068978 h 3309918"/>
                <a:gd name="connsiteX77" fmla="*/ 942876 w 1718211"/>
                <a:gd name="connsiteY77" fmla="*/ 1116603 h 3309918"/>
                <a:gd name="connsiteX78" fmla="*/ 929541 w 1718211"/>
                <a:gd name="connsiteY78" fmla="*/ 1148988 h 3309918"/>
                <a:gd name="connsiteX79" fmla="*/ 921921 w 1718211"/>
                <a:gd name="connsiteY79" fmla="*/ 1213758 h 3309918"/>
                <a:gd name="connsiteX80" fmla="*/ 967641 w 1718211"/>
                <a:gd name="connsiteY80" fmla="*/ 1242333 h 3309918"/>
                <a:gd name="connsiteX81" fmla="*/ 1009551 w 1718211"/>
                <a:gd name="connsiteY81" fmla="*/ 1288053 h 3309918"/>
                <a:gd name="connsiteX82" fmla="*/ 977166 w 1718211"/>
                <a:gd name="connsiteY82" fmla="*/ 1369968 h 3309918"/>
                <a:gd name="connsiteX83" fmla="*/ 944781 w 1718211"/>
                <a:gd name="connsiteY83" fmla="*/ 1429023 h 3309918"/>
                <a:gd name="connsiteX84" fmla="*/ 910491 w 1718211"/>
                <a:gd name="connsiteY84" fmla="*/ 1472838 h 3309918"/>
                <a:gd name="connsiteX85" fmla="*/ 843816 w 1718211"/>
                <a:gd name="connsiteY85" fmla="*/ 1545228 h 3309918"/>
                <a:gd name="connsiteX86" fmla="*/ 826671 w 1718211"/>
                <a:gd name="connsiteY86" fmla="*/ 1672863 h 3309918"/>
                <a:gd name="connsiteX87" fmla="*/ 803811 w 1718211"/>
                <a:gd name="connsiteY87" fmla="*/ 1836693 h 3309918"/>
                <a:gd name="connsiteX88" fmla="*/ 798096 w 1718211"/>
                <a:gd name="connsiteY88" fmla="*/ 1910988 h 3309918"/>
                <a:gd name="connsiteX89" fmla="*/ 788571 w 1718211"/>
                <a:gd name="connsiteY89" fmla="*/ 2124348 h 3309918"/>
                <a:gd name="connsiteX90" fmla="*/ 815241 w 1718211"/>
                <a:gd name="connsiteY90" fmla="*/ 2551068 h 3309918"/>
                <a:gd name="connsiteX91" fmla="*/ 828576 w 1718211"/>
                <a:gd name="connsiteY91" fmla="*/ 3065418 h 3309918"/>
                <a:gd name="connsiteX92" fmla="*/ 822861 w 1718211"/>
                <a:gd name="connsiteY92" fmla="*/ 3286398 h 3309918"/>
                <a:gd name="connsiteX93" fmla="*/ 739041 w 1718211"/>
                <a:gd name="connsiteY93" fmla="*/ 3303543 h 3309918"/>
                <a:gd name="connsiteX94" fmla="*/ 438051 w 1718211"/>
                <a:gd name="connsiteY94" fmla="*/ 3295923 h 3309918"/>
                <a:gd name="connsiteX95" fmla="*/ 308511 w 1718211"/>
                <a:gd name="connsiteY95" fmla="*/ 3290208 h 3309918"/>
                <a:gd name="connsiteX0" fmla="*/ 308511 w 1718211"/>
                <a:gd name="connsiteY0" fmla="*/ 3290208 h 3309918"/>
                <a:gd name="connsiteX1" fmla="*/ 291366 w 1718211"/>
                <a:gd name="connsiteY1" fmla="*/ 3185433 h 3309918"/>
                <a:gd name="connsiteX2" fmla="*/ 289461 w 1718211"/>
                <a:gd name="connsiteY2" fmla="*/ 3065418 h 3309918"/>
                <a:gd name="connsiteX3" fmla="*/ 253266 w 1718211"/>
                <a:gd name="connsiteY3" fmla="*/ 2772048 h 3309918"/>
                <a:gd name="connsiteX4" fmla="*/ 234216 w 1718211"/>
                <a:gd name="connsiteY4" fmla="*/ 2570118 h 3309918"/>
                <a:gd name="connsiteX5" fmla="*/ 224691 w 1718211"/>
                <a:gd name="connsiteY5" fmla="*/ 2457723 h 3309918"/>
                <a:gd name="connsiteX6" fmla="*/ 207546 w 1718211"/>
                <a:gd name="connsiteY6" fmla="*/ 2253888 h 3309918"/>
                <a:gd name="connsiteX7" fmla="*/ 188496 w 1718211"/>
                <a:gd name="connsiteY7" fmla="*/ 2067198 h 3309918"/>
                <a:gd name="connsiteX8" fmla="*/ 178971 w 1718211"/>
                <a:gd name="connsiteY8" fmla="*/ 1853838 h 3309918"/>
                <a:gd name="connsiteX9" fmla="*/ 192306 w 1718211"/>
                <a:gd name="connsiteY9" fmla="*/ 1185183 h 3309918"/>
                <a:gd name="connsiteX10" fmla="*/ 186591 w 1718211"/>
                <a:gd name="connsiteY10" fmla="*/ 1131843 h 3309918"/>
                <a:gd name="connsiteX11" fmla="*/ 178971 w 1718211"/>
                <a:gd name="connsiteY11" fmla="*/ 1084218 h 3309918"/>
                <a:gd name="connsiteX12" fmla="*/ 152301 w 1718211"/>
                <a:gd name="connsiteY12" fmla="*/ 1044213 h 3309918"/>
                <a:gd name="connsiteX13" fmla="*/ 114201 w 1718211"/>
                <a:gd name="connsiteY13" fmla="*/ 1000398 h 3309918"/>
                <a:gd name="connsiteX14" fmla="*/ 87531 w 1718211"/>
                <a:gd name="connsiteY14" fmla="*/ 971823 h 3309918"/>
                <a:gd name="connsiteX15" fmla="*/ 47526 w 1718211"/>
                <a:gd name="connsiteY15" fmla="*/ 924198 h 3309918"/>
                <a:gd name="connsiteX16" fmla="*/ 3711 w 1718211"/>
                <a:gd name="connsiteY16" fmla="*/ 836568 h 3309918"/>
                <a:gd name="connsiteX17" fmla="*/ 3711 w 1718211"/>
                <a:gd name="connsiteY17" fmla="*/ 773703 h 3309918"/>
                <a:gd name="connsiteX18" fmla="*/ 15141 w 1718211"/>
                <a:gd name="connsiteY18" fmla="*/ 718458 h 3309918"/>
                <a:gd name="connsiteX19" fmla="*/ 53241 w 1718211"/>
                <a:gd name="connsiteY19" fmla="*/ 649878 h 3309918"/>
                <a:gd name="connsiteX20" fmla="*/ 66576 w 1718211"/>
                <a:gd name="connsiteY20" fmla="*/ 571773 h 3309918"/>
                <a:gd name="connsiteX21" fmla="*/ 76101 w 1718211"/>
                <a:gd name="connsiteY21" fmla="*/ 535578 h 3309918"/>
                <a:gd name="connsiteX22" fmla="*/ 110391 w 1718211"/>
                <a:gd name="connsiteY22" fmla="*/ 482238 h 3309918"/>
                <a:gd name="connsiteX23" fmla="*/ 165636 w 1718211"/>
                <a:gd name="connsiteY23" fmla="*/ 425088 h 3309918"/>
                <a:gd name="connsiteX24" fmla="*/ 175161 w 1718211"/>
                <a:gd name="connsiteY24" fmla="*/ 352698 h 3309918"/>
                <a:gd name="connsiteX25" fmla="*/ 297081 w 1718211"/>
                <a:gd name="connsiteY25" fmla="*/ 306978 h 3309918"/>
                <a:gd name="connsiteX26" fmla="*/ 335181 w 1718211"/>
                <a:gd name="connsiteY26" fmla="*/ 291738 h 3309918"/>
                <a:gd name="connsiteX27" fmla="*/ 457101 w 1718211"/>
                <a:gd name="connsiteY27" fmla="*/ 255543 h 3309918"/>
                <a:gd name="connsiteX28" fmla="*/ 544731 w 1718211"/>
                <a:gd name="connsiteY28" fmla="*/ 261258 h 3309918"/>
                <a:gd name="connsiteX29" fmla="*/ 563781 w 1718211"/>
                <a:gd name="connsiteY29" fmla="*/ 306978 h 3309918"/>
                <a:gd name="connsiteX30" fmla="*/ 548541 w 1718211"/>
                <a:gd name="connsiteY30" fmla="*/ 400323 h 3309918"/>
                <a:gd name="connsiteX31" fmla="*/ 577116 w 1718211"/>
                <a:gd name="connsiteY31" fmla="*/ 461283 h 3309918"/>
                <a:gd name="connsiteX32" fmla="*/ 700941 w 1718211"/>
                <a:gd name="connsiteY32" fmla="*/ 428898 h 3309918"/>
                <a:gd name="connsiteX33" fmla="*/ 777141 w 1718211"/>
                <a:gd name="connsiteY33" fmla="*/ 400323 h 3309918"/>
                <a:gd name="connsiteX34" fmla="*/ 830481 w 1718211"/>
                <a:gd name="connsiteY34" fmla="*/ 367938 h 3309918"/>
                <a:gd name="connsiteX35" fmla="*/ 853341 w 1718211"/>
                <a:gd name="connsiteY35" fmla="*/ 339363 h 3309918"/>
                <a:gd name="connsiteX36" fmla="*/ 834291 w 1718211"/>
                <a:gd name="connsiteY36" fmla="*/ 251733 h 3309918"/>
                <a:gd name="connsiteX37" fmla="*/ 853341 w 1718211"/>
                <a:gd name="connsiteY37" fmla="*/ 215538 h 3309918"/>
                <a:gd name="connsiteX38" fmla="*/ 977166 w 1718211"/>
                <a:gd name="connsiteY38" fmla="*/ 129813 h 3309918"/>
                <a:gd name="connsiteX39" fmla="*/ 1013361 w 1718211"/>
                <a:gd name="connsiteY39" fmla="*/ 108858 h 3309918"/>
                <a:gd name="connsiteX40" fmla="*/ 1112421 w 1718211"/>
                <a:gd name="connsiteY40" fmla="*/ 45993 h 3309918"/>
                <a:gd name="connsiteX41" fmla="*/ 1299111 w 1718211"/>
                <a:gd name="connsiteY41" fmla="*/ 4083 h 3309918"/>
                <a:gd name="connsiteX42" fmla="*/ 1411506 w 1718211"/>
                <a:gd name="connsiteY42" fmla="*/ 9798 h 3309918"/>
                <a:gd name="connsiteX43" fmla="*/ 1541046 w 1718211"/>
                <a:gd name="connsiteY43" fmla="*/ 76473 h 3309918"/>
                <a:gd name="connsiteX44" fmla="*/ 1609626 w 1718211"/>
                <a:gd name="connsiteY44" fmla="*/ 133623 h 3309918"/>
                <a:gd name="connsiteX45" fmla="*/ 1643916 w 1718211"/>
                <a:gd name="connsiteY45" fmla="*/ 166008 h 3309918"/>
                <a:gd name="connsiteX46" fmla="*/ 1655346 w 1718211"/>
                <a:gd name="connsiteY46" fmla="*/ 217443 h 3309918"/>
                <a:gd name="connsiteX47" fmla="*/ 1645821 w 1718211"/>
                <a:gd name="connsiteY47" fmla="*/ 274593 h 3309918"/>
                <a:gd name="connsiteX48" fmla="*/ 1659156 w 1718211"/>
                <a:gd name="connsiteY48" fmla="*/ 308883 h 3309918"/>
                <a:gd name="connsiteX49" fmla="*/ 1685826 w 1718211"/>
                <a:gd name="connsiteY49" fmla="*/ 335553 h 3309918"/>
                <a:gd name="connsiteX50" fmla="*/ 1695351 w 1718211"/>
                <a:gd name="connsiteY50" fmla="*/ 367938 h 3309918"/>
                <a:gd name="connsiteX51" fmla="*/ 1714401 w 1718211"/>
                <a:gd name="connsiteY51" fmla="*/ 398418 h 3309918"/>
                <a:gd name="connsiteX52" fmla="*/ 1718211 w 1718211"/>
                <a:gd name="connsiteY52" fmla="*/ 434613 h 3309918"/>
                <a:gd name="connsiteX53" fmla="*/ 1708686 w 1718211"/>
                <a:gd name="connsiteY53" fmla="*/ 484143 h 3309918"/>
                <a:gd name="connsiteX54" fmla="*/ 1691541 w 1718211"/>
                <a:gd name="connsiteY54" fmla="*/ 535578 h 3309918"/>
                <a:gd name="connsiteX55" fmla="*/ 1680111 w 1718211"/>
                <a:gd name="connsiteY55" fmla="*/ 588918 h 3309918"/>
                <a:gd name="connsiteX56" fmla="*/ 1668681 w 1718211"/>
                <a:gd name="connsiteY56" fmla="*/ 634638 h 3309918"/>
                <a:gd name="connsiteX57" fmla="*/ 1661061 w 1718211"/>
                <a:gd name="connsiteY57" fmla="*/ 657498 h 3309918"/>
                <a:gd name="connsiteX58" fmla="*/ 1655346 w 1718211"/>
                <a:gd name="connsiteY58" fmla="*/ 687978 h 3309918"/>
                <a:gd name="connsiteX59" fmla="*/ 1628676 w 1718211"/>
                <a:gd name="connsiteY59" fmla="*/ 747033 h 3309918"/>
                <a:gd name="connsiteX60" fmla="*/ 1560096 w 1718211"/>
                <a:gd name="connsiteY60" fmla="*/ 769893 h 3309918"/>
                <a:gd name="connsiteX61" fmla="*/ 1470561 w 1718211"/>
                <a:gd name="connsiteY61" fmla="*/ 764178 h 3309918"/>
                <a:gd name="connsiteX62" fmla="*/ 1394361 w 1718211"/>
                <a:gd name="connsiteY62" fmla="*/ 748938 h 3309918"/>
                <a:gd name="connsiteX63" fmla="*/ 1327686 w 1718211"/>
                <a:gd name="connsiteY63" fmla="*/ 737508 h 3309918"/>
                <a:gd name="connsiteX64" fmla="*/ 1240056 w 1718211"/>
                <a:gd name="connsiteY64" fmla="*/ 745128 h 3309918"/>
                <a:gd name="connsiteX65" fmla="*/ 1213386 w 1718211"/>
                <a:gd name="connsiteY65" fmla="*/ 764178 h 3309918"/>
                <a:gd name="connsiteX66" fmla="*/ 1194336 w 1718211"/>
                <a:gd name="connsiteY66" fmla="*/ 787038 h 3309918"/>
                <a:gd name="connsiteX67" fmla="*/ 1160046 w 1718211"/>
                <a:gd name="connsiteY67" fmla="*/ 813708 h 3309918"/>
                <a:gd name="connsiteX68" fmla="*/ 1125756 w 1718211"/>
                <a:gd name="connsiteY68" fmla="*/ 846093 h 3309918"/>
                <a:gd name="connsiteX69" fmla="*/ 1104801 w 1718211"/>
                <a:gd name="connsiteY69" fmla="*/ 863238 h 3309918"/>
                <a:gd name="connsiteX70" fmla="*/ 1076226 w 1718211"/>
                <a:gd name="connsiteY70" fmla="*/ 889908 h 3309918"/>
                <a:gd name="connsiteX71" fmla="*/ 1051461 w 1718211"/>
                <a:gd name="connsiteY71" fmla="*/ 924198 h 3309918"/>
                <a:gd name="connsiteX72" fmla="*/ 1026696 w 1718211"/>
                <a:gd name="connsiteY72" fmla="*/ 958488 h 3309918"/>
                <a:gd name="connsiteX73" fmla="*/ 1007646 w 1718211"/>
                <a:gd name="connsiteY73" fmla="*/ 1000398 h 3309918"/>
                <a:gd name="connsiteX74" fmla="*/ 986691 w 1718211"/>
                <a:gd name="connsiteY74" fmla="*/ 1028973 h 3309918"/>
                <a:gd name="connsiteX75" fmla="*/ 967641 w 1718211"/>
                <a:gd name="connsiteY75" fmla="*/ 1068978 h 3309918"/>
                <a:gd name="connsiteX76" fmla="*/ 942876 w 1718211"/>
                <a:gd name="connsiteY76" fmla="*/ 1116603 h 3309918"/>
                <a:gd name="connsiteX77" fmla="*/ 929541 w 1718211"/>
                <a:gd name="connsiteY77" fmla="*/ 1148988 h 3309918"/>
                <a:gd name="connsiteX78" fmla="*/ 921921 w 1718211"/>
                <a:gd name="connsiteY78" fmla="*/ 1213758 h 3309918"/>
                <a:gd name="connsiteX79" fmla="*/ 967641 w 1718211"/>
                <a:gd name="connsiteY79" fmla="*/ 1242333 h 3309918"/>
                <a:gd name="connsiteX80" fmla="*/ 1009551 w 1718211"/>
                <a:gd name="connsiteY80" fmla="*/ 1288053 h 3309918"/>
                <a:gd name="connsiteX81" fmla="*/ 977166 w 1718211"/>
                <a:gd name="connsiteY81" fmla="*/ 1369968 h 3309918"/>
                <a:gd name="connsiteX82" fmla="*/ 944781 w 1718211"/>
                <a:gd name="connsiteY82" fmla="*/ 1429023 h 3309918"/>
                <a:gd name="connsiteX83" fmla="*/ 910491 w 1718211"/>
                <a:gd name="connsiteY83" fmla="*/ 1472838 h 3309918"/>
                <a:gd name="connsiteX84" fmla="*/ 843816 w 1718211"/>
                <a:gd name="connsiteY84" fmla="*/ 1545228 h 3309918"/>
                <a:gd name="connsiteX85" fmla="*/ 826671 w 1718211"/>
                <a:gd name="connsiteY85" fmla="*/ 1672863 h 3309918"/>
                <a:gd name="connsiteX86" fmla="*/ 803811 w 1718211"/>
                <a:gd name="connsiteY86" fmla="*/ 1836693 h 3309918"/>
                <a:gd name="connsiteX87" fmla="*/ 798096 w 1718211"/>
                <a:gd name="connsiteY87" fmla="*/ 1910988 h 3309918"/>
                <a:gd name="connsiteX88" fmla="*/ 788571 w 1718211"/>
                <a:gd name="connsiteY88" fmla="*/ 2124348 h 3309918"/>
                <a:gd name="connsiteX89" fmla="*/ 815241 w 1718211"/>
                <a:gd name="connsiteY89" fmla="*/ 2551068 h 3309918"/>
                <a:gd name="connsiteX90" fmla="*/ 828576 w 1718211"/>
                <a:gd name="connsiteY90" fmla="*/ 3065418 h 3309918"/>
                <a:gd name="connsiteX91" fmla="*/ 822861 w 1718211"/>
                <a:gd name="connsiteY91" fmla="*/ 3286398 h 3309918"/>
                <a:gd name="connsiteX92" fmla="*/ 739041 w 1718211"/>
                <a:gd name="connsiteY92" fmla="*/ 3303543 h 3309918"/>
                <a:gd name="connsiteX93" fmla="*/ 438051 w 1718211"/>
                <a:gd name="connsiteY93" fmla="*/ 3295923 h 3309918"/>
                <a:gd name="connsiteX94" fmla="*/ 308511 w 1718211"/>
                <a:gd name="connsiteY94" fmla="*/ 3290208 h 3309918"/>
                <a:gd name="connsiteX0" fmla="*/ 308511 w 1718211"/>
                <a:gd name="connsiteY0" fmla="*/ 3290208 h 3309918"/>
                <a:gd name="connsiteX1" fmla="*/ 291366 w 1718211"/>
                <a:gd name="connsiteY1" fmla="*/ 3185433 h 3309918"/>
                <a:gd name="connsiteX2" fmla="*/ 289461 w 1718211"/>
                <a:gd name="connsiteY2" fmla="*/ 3065418 h 3309918"/>
                <a:gd name="connsiteX3" fmla="*/ 253266 w 1718211"/>
                <a:gd name="connsiteY3" fmla="*/ 2772048 h 3309918"/>
                <a:gd name="connsiteX4" fmla="*/ 234216 w 1718211"/>
                <a:gd name="connsiteY4" fmla="*/ 2570118 h 3309918"/>
                <a:gd name="connsiteX5" fmla="*/ 224691 w 1718211"/>
                <a:gd name="connsiteY5" fmla="*/ 2457723 h 3309918"/>
                <a:gd name="connsiteX6" fmla="*/ 207546 w 1718211"/>
                <a:gd name="connsiteY6" fmla="*/ 2253888 h 3309918"/>
                <a:gd name="connsiteX7" fmla="*/ 188496 w 1718211"/>
                <a:gd name="connsiteY7" fmla="*/ 2067198 h 3309918"/>
                <a:gd name="connsiteX8" fmla="*/ 178971 w 1718211"/>
                <a:gd name="connsiteY8" fmla="*/ 1853838 h 3309918"/>
                <a:gd name="connsiteX9" fmla="*/ 192306 w 1718211"/>
                <a:gd name="connsiteY9" fmla="*/ 1185183 h 3309918"/>
                <a:gd name="connsiteX10" fmla="*/ 186591 w 1718211"/>
                <a:gd name="connsiteY10" fmla="*/ 1131843 h 3309918"/>
                <a:gd name="connsiteX11" fmla="*/ 178971 w 1718211"/>
                <a:gd name="connsiteY11" fmla="*/ 1084218 h 3309918"/>
                <a:gd name="connsiteX12" fmla="*/ 152301 w 1718211"/>
                <a:gd name="connsiteY12" fmla="*/ 1044213 h 3309918"/>
                <a:gd name="connsiteX13" fmla="*/ 114201 w 1718211"/>
                <a:gd name="connsiteY13" fmla="*/ 1000398 h 3309918"/>
                <a:gd name="connsiteX14" fmla="*/ 87531 w 1718211"/>
                <a:gd name="connsiteY14" fmla="*/ 971823 h 3309918"/>
                <a:gd name="connsiteX15" fmla="*/ 47526 w 1718211"/>
                <a:gd name="connsiteY15" fmla="*/ 924198 h 3309918"/>
                <a:gd name="connsiteX16" fmla="*/ 3711 w 1718211"/>
                <a:gd name="connsiteY16" fmla="*/ 836568 h 3309918"/>
                <a:gd name="connsiteX17" fmla="*/ 3711 w 1718211"/>
                <a:gd name="connsiteY17" fmla="*/ 773703 h 3309918"/>
                <a:gd name="connsiteX18" fmla="*/ 15141 w 1718211"/>
                <a:gd name="connsiteY18" fmla="*/ 718458 h 3309918"/>
                <a:gd name="connsiteX19" fmla="*/ 53241 w 1718211"/>
                <a:gd name="connsiteY19" fmla="*/ 649878 h 3309918"/>
                <a:gd name="connsiteX20" fmla="*/ 66576 w 1718211"/>
                <a:gd name="connsiteY20" fmla="*/ 571773 h 3309918"/>
                <a:gd name="connsiteX21" fmla="*/ 76101 w 1718211"/>
                <a:gd name="connsiteY21" fmla="*/ 535578 h 3309918"/>
                <a:gd name="connsiteX22" fmla="*/ 110391 w 1718211"/>
                <a:gd name="connsiteY22" fmla="*/ 482238 h 3309918"/>
                <a:gd name="connsiteX23" fmla="*/ 165636 w 1718211"/>
                <a:gd name="connsiteY23" fmla="*/ 425088 h 3309918"/>
                <a:gd name="connsiteX24" fmla="*/ 175161 w 1718211"/>
                <a:gd name="connsiteY24" fmla="*/ 352698 h 3309918"/>
                <a:gd name="connsiteX25" fmla="*/ 297081 w 1718211"/>
                <a:gd name="connsiteY25" fmla="*/ 306978 h 3309918"/>
                <a:gd name="connsiteX26" fmla="*/ 335181 w 1718211"/>
                <a:gd name="connsiteY26" fmla="*/ 291738 h 3309918"/>
                <a:gd name="connsiteX27" fmla="*/ 457101 w 1718211"/>
                <a:gd name="connsiteY27" fmla="*/ 255543 h 3309918"/>
                <a:gd name="connsiteX28" fmla="*/ 544731 w 1718211"/>
                <a:gd name="connsiteY28" fmla="*/ 261258 h 3309918"/>
                <a:gd name="connsiteX29" fmla="*/ 563781 w 1718211"/>
                <a:gd name="connsiteY29" fmla="*/ 306978 h 3309918"/>
                <a:gd name="connsiteX30" fmla="*/ 548541 w 1718211"/>
                <a:gd name="connsiteY30" fmla="*/ 400323 h 3309918"/>
                <a:gd name="connsiteX31" fmla="*/ 577116 w 1718211"/>
                <a:gd name="connsiteY31" fmla="*/ 461283 h 3309918"/>
                <a:gd name="connsiteX32" fmla="*/ 700941 w 1718211"/>
                <a:gd name="connsiteY32" fmla="*/ 428898 h 3309918"/>
                <a:gd name="connsiteX33" fmla="*/ 777141 w 1718211"/>
                <a:gd name="connsiteY33" fmla="*/ 400323 h 3309918"/>
                <a:gd name="connsiteX34" fmla="*/ 830481 w 1718211"/>
                <a:gd name="connsiteY34" fmla="*/ 367938 h 3309918"/>
                <a:gd name="connsiteX35" fmla="*/ 853341 w 1718211"/>
                <a:gd name="connsiteY35" fmla="*/ 339363 h 3309918"/>
                <a:gd name="connsiteX36" fmla="*/ 834291 w 1718211"/>
                <a:gd name="connsiteY36" fmla="*/ 251733 h 3309918"/>
                <a:gd name="connsiteX37" fmla="*/ 853341 w 1718211"/>
                <a:gd name="connsiteY37" fmla="*/ 215538 h 3309918"/>
                <a:gd name="connsiteX38" fmla="*/ 977166 w 1718211"/>
                <a:gd name="connsiteY38" fmla="*/ 129813 h 3309918"/>
                <a:gd name="connsiteX39" fmla="*/ 1013361 w 1718211"/>
                <a:gd name="connsiteY39" fmla="*/ 108858 h 3309918"/>
                <a:gd name="connsiteX40" fmla="*/ 1112421 w 1718211"/>
                <a:gd name="connsiteY40" fmla="*/ 45993 h 3309918"/>
                <a:gd name="connsiteX41" fmla="*/ 1299111 w 1718211"/>
                <a:gd name="connsiteY41" fmla="*/ 4083 h 3309918"/>
                <a:gd name="connsiteX42" fmla="*/ 1411506 w 1718211"/>
                <a:gd name="connsiteY42" fmla="*/ 9798 h 3309918"/>
                <a:gd name="connsiteX43" fmla="*/ 1541046 w 1718211"/>
                <a:gd name="connsiteY43" fmla="*/ 76473 h 3309918"/>
                <a:gd name="connsiteX44" fmla="*/ 1643916 w 1718211"/>
                <a:gd name="connsiteY44" fmla="*/ 166008 h 3309918"/>
                <a:gd name="connsiteX45" fmla="*/ 1655346 w 1718211"/>
                <a:gd name="connsiteY45" fmla="*/ 217443 h 3309918"/>
                <a:gd name="connsiteX46" fmla="*/ 1645821 w 1718211"/>
                <a:gd name="connsiteY46" fmla="*/ 274593 h 3309918"/>
                <a:gd name="connsiteX47" fmla="*/ 1659156 w 1718211"/>
                <a:gd name="connsiteY47" fmla="*/ 308883 h 3309918"/>
                <a:gd name="connsiteX48" fmla="*/ 1685826 w 1718211"/>
                <a:gd name="connsiteY48" fmla="*/ 335553 h 3309918"/>
                <a:gd name="connsiteX49" fmla="*/ 1695351 w 1718211"/>
                <a:gd name="connsiteY49" fmla="*/ 367938 h 3309918"/>
                <a:gd name="connsiteX50" fmla="*/ 1714401 w 1718211"/>
                <a:gd name="connsiteY50" fmla="*/ 398418 h 3309918"/>
                <a:gd name="connsiteX51" fmla="*/ 1718211 w 1718211"/>
                <a:gd name="connsiteY51" fmla="*/ 434613 h 3309918"/>
                <a:gd name="connsiteX52" fmla="*/ 1708686 w 1718211"/>
                <a:gd name="connsiteY52" fmla="*/ 484143 h 3309918"/>
                <a:gd name="connsiteX53" fmla="*/ 1691541 w 1718211"/>
                <a:gd name="connsiteY53" fmla="*/ 535578 h 3309918"/>
                <a:gd name="connsiteX54" fmla="*/ 1680111 w 1718211"/>
                <a:gd name="connsiteY54" fmla="*/ 588918 h 3309918"/>
                <a:gd name="connsiteX55" fmla="*/ 1668681 w 1718211"/>
                <a:gd name="connsiteY55" fmla="*/ 634638 h 3309918"/>
                <a:gd name="connsiteX56" fmla="*/ 1661061 w 1718211"/>
                <a:gd name="connsiteY56" fmla="*/ 657498 h 3309918"/>
                <a:gd name="connsiteX57" fmla="*/ 1655346 w 1718211"/>
                <a:gd name="connsiteY57" fmla="*/ 687978 h 3309918"/>
                <a:gd name="connsiteX58" fmla="*/ 1628676 w 1718211"/>
                <a:gd name="connsiteY58" fmla="*/ 747033 h 3309918"/>
                <a:gd name="connsiteX59" fmla="*/ 1560096 w 1718211"/>
                <a:gd name="connsiteY59" fmla="*/ 769893 h 3309918"/>
                <a:gd name="connsiteX60" fmla="*/ 1470561 w 1718211"/>
                <a:gd name="connsiteY60" fmla="*/ 764178 h 3309918"/>
                <a:gd name="connsiteX61" fmla="*/ 1394361 w 1718211"/>
                <a:gd name="connsiteY61" fmla="*/ 748938 h 3309918"/>
                <a:gd name="connsiteX62" fmla="*/ 1327686 w 1718211"/>
                <a:gd name="connsiteY62" fmla="*/ 737508 h 3309918"/>
                <a:gd name="connsiteX63" fmla="*/ 1240056 w 1718211"/>
                <a:gd name="connsiteY63" fmla="*/ 745128 h 3309918"/>
                <a:gd name="connsiteX64" fmla="*/ 1213386 w 1718211"/>
                <a:gd name="connsiteY64" fmla="*/ 764178 h 3309918"/>
                <a:gd name="connsiteX65" fmla="*/ 1194336 w 1718211"/>
                <a:gd name="connsiteY65" fmla="*/ 787038 h 3309918"/>
                <a:gd name="connsiteX66" fmla="*/ 1160046 w 1718211"/>
                <a:gd name="connsiteY66" fmla="*/ 813708 h 3309918"/>
                <a:gd name="connsiteX67" fmla="*/ 1125756 w 1718211"/>
                <a:gd name="connsiteY67" fmla="*/ 846093 h 3309918"/>
                <a:gd name="connsiteX68" fmla="*/ 1104801 w 1718211"/>
                <a:gd name="connsiteY68" fmla="*/ 863238 h 3309918"/>
                <a:gd name="connsiteX69" fmla="*/ 1076226 w 1718211"/>
                <a:gd name="connsiteY69" fmla="*/ 889908 h 3309918"/>
                <a:gd name="connsiteX70" fmla="*/ 1051461 w 1718211"/>
                <a:gd name="connsiteY70" fmla="*/ 924198 h 3309918"/>
                <a:gd name="connsiteX71" fmla="*/ 1026696 w 1718211"/>
                <a:gd name="connsiteY71" fmla="*/ 958488 h 3309918"/>
                <a:gd name="connsiteX72" fmla="*/ 1007646 w 1718211"/>
                <a:gd name="connsiteY72" fmla="*/ 1000398 h 3309918"/>
                <a:gd name="connsiteX73" fmla="*/ 986691 w 1718211"/>
                <a:gd name="connsiteY73" fmla="*/ 1028973 h 3309918"/>
                <a:gd name="connsiteX74" fmla="*/ 967641 w 1718211"/>
                <a:gd name="connsiteY74" fmla="*/ 1068978 h 3309918"/>
                <a:gd name="connsiteX75" fmla="*/ 942876 w 1718211"/>
                <a:gd name="connsiteY75" fmla="*/ 1116603 h 3309918"/>
                <a:gd name="connsiteX76" fmla="*/ 929541 w 1718211"/>
                <a:gd name="connsiteY76" fmla="*/ 1148988 h 3309918"/>
                <a:gd name="connsiteX77" fmla="*/ 921921 w 1718211"/>
                <a:gd name="connsiteY77" fmla="*/ 1213758 h 3309918"/>
                <a:gd name="connsiteX78" fmla="*/ 967641 w 1718211"/>
                <a:gd name="connsiteY78" fmla="*/ 1242333 h 3309918"/>
                <a:gd name="connsiteX79" fmla="*/ 1009551 w 1718211"/>
                <a:gd name="connsiteY79" fmla="*/ 1288053 h 3309918"/>
                <a:gd name="connsiteX80" fmla="*/ 977166 w 1718211"/>
                <a:gd name="connsiteY80" fmla="*/ 1369968 h 3309918"/>
                <a:gd name="connsiteX81" fmla="*/ 944781 w 1718211"/>
                <a:gd name="connsiteY81" fmla="*/ 1429023 h 3309918"/>
                <a:gd name="connsiteX82" fmla="*/ 910491 w 1718211"/>
                <a:gd name="connsiteY82" fmla="*/ 1472838 h 3309918"/>
                <a:gd name="connsiteX83" fmla="*/ 843816 w 1718211"/>
                <a:gd name="connsiteY83" fmla="*/ 1545228 h 3309918"/>
                <a:gd name="connsiteX84" fmla="*/ 826671 w 1718211"/>
                <a:gd name="connsiteY84" fmla="*/ 1672863 h 3309918"/>
                <a:gd name="connsiteX85" fmla="*/ 803811 w 1718211"/>
                <a:gd name="connsiteY85" fmla="*/ 1836693 h 3309918"/>
                <a:gd name="connsiteX86" fmla="*/ 798096 w 1718211"/>
                <a:gd name="connsiteY86" fmla="*/ 1910988 h 3309918"/>
                <a:gd name="connsiteX87" fmla="*/ 788571 w 1718211"/>
                <a:gd name="connsiteY87" fmla="*/ 2124348 h 3309918"/>
                <a:gd name="connsiteX88" fmla="*/ 815241 w 1718211"/>
                <a:gd name="connsiteY88" fmla="*/ 2551068 h 3309918"/>
                <a:gd name="connsiteX89" fmla="*/ 828576 w 1718211"/>
                <a:gd name="connsiteY89" fmla="*/ 3065418 h 3309918"/>
                <a:gd name="connsiteX90" fmla="*/ 822861 w 1718211"/>
                <a:gd name="connsiteY90" fmla="*/ 3286398 h 3309918"/>
                <a:gd name="connsiteX91" fmla="*/ 739041 w 1718211"/>
                <a:gd name="connsiteY91" fmla="*/ 3303543 h 3309918"/>
                <a:gd name="connsiteX92" fmla="*/ 438051 w 1718211"/>
                <a:gd name="connsiteY92" fmla="*/ 3295923 h 3309918"/>
                <a:gd name="connsiteX93" fmla="*/ 308511 w 1718211"/>
                <a:gd name="connsiteY93" fmla="*/ 3290208 h 3309918"/>
                <a:gd name="connsiteX0" fmla="*/ 308511 w 1718211"/>
                <a:gd name="connsiteY0" fmla="*/ 3290111 h 3309821"/>
                <a:gd name="connsiteX1" fmla="*/ 291366 w 1718211"/>
                <a:gd name="connsiteY1" fmla="*/ 3185336 h 3309821"/>
                <a:gd name="connsiteX2" fmla="*/ 289461 w 1718211"/>
                <a:gd name="connsiteY2" fmla="*/ 3065321 h 3309821"/>
                <a:gd name="connsiteX3" fmla="*/ 253266 w 1718211"/>
                <a:gd name="connsiteY3" fmla="*/ 2771951 h 3309821"/>
                <a:gd name="connsiteX4" fmla="*/ 234216 w 1718211"/>
                <a:gd name="connsiteY4" fmla="*/ 2570021 h 3309821"/>
                <a:gd name="connsiteX5" fmla="*/ 224691 w 1718211"/>
                <a:gd name="connsiteY5" fmla="*/ 2457626 h 3309821"/>
                <a:gd name="connsiteX6" fmla="*/ 207546 w 1718211"/>
                <a:gd name="connsiteY6" fmla="*/ 2253791 h 3309821"/>
                <a:gd name="connsiteX7" fmla="*/ 188496 w 1718211"/>
                <a:gd name="connsiteY7" fmla="*/ 2067101 h 3309821"/>
                <a:gd name="connsiteX8" fmla="*/ 178971 w 1718211"/>
                <a:gd name="connsiteY8" fmla="*/ 1853741 h 3309821"/>
                <a:gd name="connsiteX9" fmla="*/ 192306 w 1718211"/>
                <a:gd name="connsiteY9" fmla="*/ 1185086 h 3309821"/>
                <a:gd name="connsiteX10" fmla="*/ 186591 w 1718211"/>
                <a:gd name="connsiteY10" fmla="*/ 1131746 h 3309821"/>
                <a:gd name="connsiteX11" fmla="*/ 178971 w 1718211"/>
                <a:gd name="connsiteY11" fmla="*/ 1084121 h 3309821"/>
                <a:gd name="connsiteX12" fmla="*/ 152301 w 1718211"/>
                <a:gd name="connsiteY12" fmla="*/ 1044116 h 3309821"/>
                <a:gd name="connsiteX13" fmla="*/ 114201 w 1718211"/>
                <a:gd name="connsiteY13" fmla="*/ 1000301 h 3309821"/>
                <a:gd name="connsiteX14" fmla="*/ 87531 w 1718211"/>
                <a:gd name="connsiteY14" fmla="*/ 971726 h 3309821"/>
                <a:gd name="connsiteX15" fmla="*/ 47526 w 1718211"/>
                <a:gd name="connsiteY15" fmla="*/ 924101 h 3309821"/>
                <a:gd name="connsiteX16" fmla="*/ 3711 w 1718211"/>
                <a:gd name="connsiteY16" fmla="*/ 836471 h 3309821"/>
                <a:gd name="connsiteX17" fmla="*/ 3711 w 1718211"/>
                <a:gd name="connsiteY17" fmla="*/ 773606 h 3309821"/>
                <a:gd name="connsiteX18" fmla="*/ 15141 w 1718211"/>
                <a:gd name="connsiteY18" fmla="*/ 718361 h 3309821"/>
                <a:gd name="connsiteX19" fmla="*/ 53241 w 1718211"/>
                <a:gd name="connsiteY19" fmla="*/ 649781 h 3309821"/>
                <a:gd name="connsiteX20" fmla="*/ 66576 w 1718211"/>
                <a:gd name="connsiteY20" fmla="*/ 571676 h 3309821"/>
                <a:gd name="connsiteX21" fmla="*/ 76101 w 1718211"/>
                <a:gd name="connsiteY21" fmla="*/ 535481 h 3309821"/>
                <a:gd name="connsiteX22" fmla="*/ 110391 w 1718211"/>
                <a:gd name="connsiteY22" fmla="*/ 482141 h 3309821"/>
                <a:gd name="connsiteX23" fmla="*/ 165636 w 1718211"/>
                <a:gd name="connsiteY23" fmla="*/ 424991 h 3309821"/>
                <a:gd name="connsiteX24" fmla="*/ 175161 w 1718211"/>
                <a:gd name="connsiteY24" fmla="*/ 352601 h 3309821"/>
                <a:gd name="connsiteX25" fmla="*/ 297081 w 1718211"/>
                <a:gd name="connsiteY25" fmla="*/ 306881 h 3309821"/>
                <a:gd name="connsiteX26" fmla="*/ 335181 w 1718211"/>
                <a:gd name="connsiteY26" fmla="*/ 291641 h 3309821"/>
                <a:gd name="connsiteX27" fmla="*/ 457101 w 1718211"/>
                <a:gd name="connsiteY27" fmla="*/ 255446 h 3309821"/>
                <a:gd name="connsiteX28" fmla="*/ 544731 w 1718211"/>
                <a:gd name="connsiteY28" fmla="*/ 261161 h 3309821"/>
                <a:gd name="connsiteX29" fmla="*/ 563781 w 1718211"/>
                <a:gd name="connsiteY29" fmla="*/ 306881 h 3309821"/>
                <a:gd name="connsiteX30" fmla="*/ 548541 w 1718211"/>
                <a:gd name="connsiteY30" fmla="*/ 400226 h 3309821"/>
                <a:gd name="connsiteX31" fmla="*/ 577116 w 1718211"/>
                <a:gd name="connsiteY31" fmla="*/ 461186 h 3309821"/>
                <a:gd name="connsiteX32" fmla="*/ 700941 w 1718211"/>
                <a:gd name="connsiteY32" fmla="*/ 428801 h 3309821"/>
                <a:gd name="connsiteX33" fmla="*/ 777141 w 1718211"/>
                <a:gd name="connsiteY33" fmla="*/ 400226 h 3309821"/>
                <a:gd name="connsiteX34" fmla="*/ 830481 w 1718211"/>
                <a:gd name="connsiteY34" fmla="*/ 367841 h 3309821"/>
                <a:gd name="connsiteX35" fmla="*/ 853341 w 1718211"/>
                <a:gd name="connsiteY35" fmla="*/ 339266 h 3309821"/>
                <a:gd name="connsiteX36" fmla="*/ 834291 w 1718211"/>
                <a:gd name="connsiteY36" fmla="*/ 251636 h 3309821"/>
                <a:gd name="connsiteX37" fmla="*/ 853341 w 1718211"/>
                <a:gd name="connsiteY37" fmla="*/ 215441 h 3309821"/>
                <a:gd name="connsiteX38" fmla="*/ 977166 w 1718211"/>
                <a:gd name="connsiteY38" fmla="*/ 129716 h 3309821"/>
                <a:gd name="connsiteX39" fmla="*/ 1013361 w 1718211"/>
                <a:gd name="connsiteY39" fmla="*/ 108761 h 3309821"/>
                <a:gd name="connsiteX40" fmla="*/ 1112421 w 1718211"/>
                <a:gd name="connsiteY40" fmla="*/ 45896 h 3309821"/>
                <a:gd name="connsiteX41" fmla="*/ 1299111 w 1718211"/>
                <a:gd name="connsiteY41" fmla="*/ 3986 h 3309821"/>
                <a:gd name="connsiteX42" fmla="*/ 1411506 w 1718211"/>
                <a:gd name="connsiteY42" fmla="*/ 9701 h 3309821"/>
                <a:gd name="connsiteX43" fmla="*/ 1550571 w 1718211"/>
                <a:gd name="connsiteY43" fmla="*/ 74471 h 3309821"/>
                <a:gd name="connsiteX44" fmla="*/ 1643916 w 1718211"/>
                <a:gd name="connsiteY44" fmla="*/ 165911 h 3309821"/>
                <a:gd name="connsiteX45" fmla="*/ 1655346 w 1718211"/>
                <a:gd name="connsiteY45" fmla="*/ 217346 h 3309821"/>
                <a:gd name="connsiteX46" fmla="*/ 1645821 w 1718211"/>
                <a:gd name="connsiteY46" fmla="*/ 274496 h 3309821"/>
                <a:gd name="connsiteX47" fmla="*/ 1659156 w 1718211"/>
                <a:gd name="connsiteY47" fmla="*/ 308786 h 3309821"/>
                <a:gd name="connsiteX48" fmla="*/ 1685826 w 1718211"/>
                <a:gd name="connsiteY48" fmla="*/ 335456 h 3309821"/>
                <a:gd name="connsiteX49" fmla="*/ 1695351 w 1718211"/>
                <a:gd name="connsiteY49" fmla="*/ 367841 h 3309821"/>
                <a:gd name="connsiteX50" fmla="*/ 1714401 w 1718211"/>
                <a:gd name="connsiteY50" fmla="*/ 398321 h 3309821"/>
                <a:gd name="connsiteX51" fmla="*/ 1718211 w 1718211"/>
                <a:gd name="connsiteY51" fmla="*/ 434516 h 3309821"/>
                <a:gd name="connsiteX52" fmla="*/ 1708686 w 1718211"/>
                <a:gd name="connsiteY52" fmla="*/ 484046 h 3309821"/>
                <a:gd name="connsiteX53" fmla="*/ 1691541 w 1718211"/>
                <a:gd name="connsiteY53" fmla="*/ 535481 h 3309821"/>
                <a:gd name="connsiteX54" fmla="*/ 1680111 w 1718211"/>
                <a:gd name="connsiteY54" fmla="*/ 588821 h 3309821"/>
                <a:gd name="connsiteX55" fmla="*/ 1668681 w 1718211"/>
                <a:gd name="connsiteY55" fmla="*/ 634541 h 3309821"/>
                <a:gd name="connsiteX56" fmla="*/ 1661061 w 1718211"/>
                <a:gd name="connsiteY56" fmla="*/ 657401 h 3309821"/>
                <a:gd name="connsiteX57" fmla="*/ 1655346 w 1718211"/>
                <a:gd name="connsiteY57" fmla="*/ 687881 h 3309821"/>
                <a:gd name="connsiteX58" fmla="*/ 1628676 w 1718211"/>
                <a:gd name="connsiteY58" fmla="*/ 746936 h 3309821"/>
                <a:gd name="connsiteX59" fmla="*/ 1560096 w 1718211"/>
                <a:gd name="connsiteY59" fmla="*/ 769796 h 3309821"/>
                <a:gd name="connsiteX60" fmla="*/ 1470561 w 1718211"/>
                <a:gd name="connsiteY60" fmla="*/ 764081 h 3309821"/>
                <a:gd name="connsiteX61" fmla="*/ 1394361 w 1718211"/>
                <a:gd name="connsiteY61" fmla="*/ 748841 h 3309821"/>
                <a:gd name="connsiteX62" fmla="*/ 1327686 w 1718211"/>
                <a:gd name="connsiteY62" fmla="*/ 737411 h 3309821"/>
                <a:gd name="connsiteX63" fmla="*/ 1240056 w 1718211"/>
                <a:gd name="connsiteY63" fmla="*/ 745031 h 3309821"/>
                <a:gd name="connsiteX64" fmla="*/ 1213386 w 1718211"/>
                <a:gd name="connsiteY64" fmla="*/ 764081 h 3309821"/>
                <a:gd name="connsiteX65" fmla="*/ 1194336 w 1718211"/>
                <a:gd name="connsiteY65" fmla="*/ 786941 h 3309821"/>
                <a:gd name="connsiteX66" fmla="*/ 1160046 w 1718211"/>
                <a:gd name="connsiteY66" fmla="*/ 813611 h 3309821"/>
                <a:gd name="connsiteX67" fmla="*/ 1125756 w 1718211"/>
                <a:gd name="connsiteY67" fmla="*/ 845996 h 3309821"/>
                <a:gd name="connsiteX68" fmla="*/ 1104801 w 1718211"/>
                <a:gd name="connsiteY68" fmla="*/ 863141 h 3309821"/>
                <a:gd name="connsiteX69" fmla="*/ 1076226 w 1718211"/>
                <a:gd name="connsiteY69" fmla="*/ 889811 h 3309821"/>
                <a:gd name="connsiteX70" fmla="*/ 1051461 w 1718211"/>
                <a:gd name="connsiteY70" fmla="*/ 924101 h 3309821"/>
                <a:gd name="connsiteX71" fmla="*/ 1026696 w 1718211"/>
                <a:gd name="connsiteY71" fmla="*/ 958391 h 3309821"/>
                <a:gd name="connsiteX72" fmla="*/ 1007646 w 1718211"/>
                <a:gd name="connsiteY72" fmla="*/ 1000301 h 3309821"/>
                <a:gd name="connsiteX73" fmla="*/ 986691 w 1718211"/>
                <a:gd name="connsiteY73" fmla="*/ 1028876 h 3309821"/>
                <a:gd name="connsiteX74" fmla="*/ 967641 w 1718211"/>
                <a:gd name="connsiteY74" fmla="*/ 1068881 h 3309821"/>
                <a:gd name="connsiteX75" fmla="*/ 942876 w 1718211"/>
                <a:gd name="connsiteY75" fmla="*/ 1116506 h 3309821"/>
                <a:gd name="connsiteX76" fmla="*/ 929541 w 1718211"/>
                <a:gd name="connsiteY76" fmla="*/ 1148891 h 3309821"/>
                <a:gd name="connsiteX77" fmla="*/ 921921 w 1718211"/>
                <a:gd name="connsiteY77" fmla="*/ 1213661 h 3309821"/>
                <a:gd name="connsiteX78" fmla="*/ 967641 w 1718211"/>
                <a:gd name="connsiteY78" fmla="*/ 1242236 h 3309821"/>
                <a:gd name="connsiteX79" fmla="*/ 1009551 w 1718211"/>
                <a:gd name="connsiteY79" fmla="*/ 1287956 h 3309821"/>
                <a:gd name="connsiteX80" fmla="*/ 977166 w 1718211"/>
                <a:gd name="connsiteY80" fmla="*/ 1369871 h 3309821"/>
                <a:gd name="connsiteX81" fmla="*/ 944781 w 1718211"/>
                <a:gd name="connsiteY81" fmla="*/ 1428926 h 3309821"/>
                <a:gd name="connsiteX82" fmla="*/ 910491 w 1718211"/>
                <a:gd name="connsiteY82" fmla="*/ 1472741 h 3309821"/>
                <a:gd name="connsiteX83" fmla="*/ 843816 w 1718211"/>
                <a:gd name="connsiteY83" fmla="*/ 1545131 h 3309821"/>
                <a:gd name="connsiteX84" fmla="*/ 826671 w 1718211"/>
                <a:gd name="connsiteY84" fmla="*/ 1672766 h 3309821"/>
                <a:gd name="connsiteX85" fmla="*/ 803811 w 1718211"/>
                <a:gd name="connsiteY85" fmla="*/ 1836596 h 3309821"/>
                <a:gd name="connsiteX86" fmla="*/ 798096 w 1718211"/>
                <a:gd name="connsiteY86" fmla="*/ 1910891 h 3309821"/>
                <a:gd name="connsiteX87" fmla="*/ 788571 w 1718211"/>
                <a:gd name="connsiteY87" fmla="*/ 2124251 h 3309821"/>
                <a:gd name="connsiteX88" fmla="*/ 815241 w 1718211"/>
                <a:gd name="connsiteY88" fmla="*/ 2550971 h 3309821"/>
                <a:gd name="connsiteX89" fmla="*/ 828576 w 1718211"/>
                <a:gd name="connsiteY89" fmla="*/ 3065321 h 3309821"/>
                <a:gd name="connsiteX90" fmla="*/ 822861 w 1718211"/>
                <a:gd name="connsiteY90" fmla="*/ 3286301 h 3309821"/>
                <a:gd name="connsiteX91" fmla="*/ 739041 w 1718211"/>
                <a:gd name="connsiteY91" fmla="*/ 3303446 h 3309821"/>
                <a:gd name="connsiteX92" fmla="*/ 438051 w 1718211"/>
                <a:gd name="connsiteY92" fmla="*/ 3295826 h 3309821"/>
                <a:gd name="connsiteX93" fmla="*/ 308511 w 1718211"/>
                <a:gd name="connsiteY93" fmla="*/ 3290111 h 3309821"/>
                <a:gd name="connsiteX0" fmla="*/ 308511 w 1718211"/>
                <a:gd name="connsiteY0" fmla="*/ 3290111 h 3309821"/>
                <a:gd name="connsiteX1" fmla="*/ 291366 w 1718211"/>
                <a:gd name="connsiteY1" fmla="*/ 3185336 h 3309821"/>
                <a:gd name="connsiteX2" fmla="*/ 289461 w 1718211"/>
                <a:gd name="connsiteY2" fmla="*/ 3065321 h 3309821"/>
                <a:gd name="connsiteX3" fmla="*/ 253266 w 1718211"/>
                <a:gd name="connsiteY3" fmla="*/ 2771951 h 3309821"/>
                <a:gd name="connsiteX4" fmla="*/ 234216 w 1718211"/>
                <a:gd name="connsiteY4" fmla="*/ 2570021 h 3309821"/>
                <a:gd name="connsiteX5" fmla="*/ 224691 w 1718211"/>
                <a:gd name="connsiteY5" fmla="*/ 2457626 h 3309821"/>
                <a:gd name="connsiteX6" fmla="*/ 207546 w 1718211"/>
                <a:gd name="connsiteY6" fmla="*/ 2253791 h 3309821"/>
                <a:gd name="connsiteX7" fmla="*/ 188496 w 1718211"/>
                <a:gd name="connsiteY7" fmla="*/ 2067101 h 3309821"/>
                <a:gd name="connsiteX8" fmla="*/ 178971 w 1718211"/>
                <a:gd name="connsiteY8" fmla="*/ 1853741 h 3309821"/>
                <a:gd name="connsiteX9" fmla="*/ 192306 w 1718211"/>
                <a:gd name="connsiteY9" fmla="*/ 1185086 h 3309821"/>
                <a:gd name="connsiteX10" fmla="*/ 186591 w 1718211"/>
                <a:gd name="connsiteY10" fmla="*/ 1131746 h 3309821"/>
                <a:gd name="connsiteX11" fmla="*/ 178971 w 1718211"/>
                <a:gd name="connsiteY11" fmla="*/ 1084121 h 3309821"/>
                <a:gd name="connsiteX12" fmla="*/ 152301 w 1718211"/>
                <a:gd name="connsiteY12" fmla="*/ 1044116 h 3309821"/>
                <a:gd name="connsiteX13" fmla="*/ 114201 w 1718211"/>
                <a:gd name="connsiteY13" fmla="*/ 1000301 h 3309821"/>
                <a:gd name="connsiteX14" fmla="*/ 87531 w 1718211"/>
                <a:gd name="connsiteY14" fmla="*/ 971726 h 3309821"/>
                <a:gd name="connsiteX15" fmla="*/ 47526 w 1718211"/>
                <a:gd name="connsiteY15" fmla="*/ 924101 h 3309821"/>
                <a:gd name="connsiteX16" fmla="*/ 3711 w 1718211"/>
                <a:gd name="connsiteY16" fmla="*/ 836471 h 3309821"/>
                <a:gd name="connsiteX17" fmla="*/ 3711 w 1718211"/>
                <a:gd name="connsiteY17" fmla="*/ 773606 h 3309821"/>
                <a:gd name="connsiteX18" fmla="*/ 15141 w 1718211"/>
                <a:gd name="connsiteY18" fmla="*/ 718361 h 3309821"/>
                <a:gd name="connsiteX19" fmla="*/ 53241 w 1718211"/>
                <a:gd name="connsiteY19" fmla="*/ 649781 h 3309821"/>
                <a:gd name="connsiteX20" fmla="*/ 66576 w 1718211"/>
                <a:gd name="connsiteY20" fmla="*/ 571676 h 3309821"/>
                <a:gd name="connsiteX21" fmla="*/ 76101 w 1718211"/>
                <a:gd name="connsiteY21" fmla="*/ 535481 h 3309821"/>
                <a:gd name="connsiteX22" fmla="*/ 110391 w 1718211"/>
                <a:gd name="connsiteY22" fmla="*/ 482141 h 3309821"/>
                <a:gd name="connsiteX23" fmla="*/ 165636 w 1718211"/>
                <a:gd name="connsiteY23" fmla="*/ 424991 h 3309821"/>
                <a:gd name="connsiteX24" fmla="*/ 175161 w 1718211"/>
                <a:gd name="connsiteY24" fmla="*/ 352601 h 3309821"/>
                <a:gd name="connsiteX25" fmla="*/ 297081 w 1718211"/>
                <a:gd name="connsiteY25" fmla="*/ 306881 h 3309821"/>
                <a:gd name="connsiteX26" fmla="*/ 335181 w 1718211"/>
                <a:gd name="connsiteY26" fmla="*/ 291641 h 3309821"/>
                <a:gd name="connsiteX27" fmla="*/ 457101 w 1718211"/>
                <a:gd name="connsiteY27" fmla="*/ 255446 h 3309821"/>
                <a:gd name="connsiteX28" fmla="*/ 544731 w 1718211"/>
                <a:gd name="connsiteY28" fmla="*/ 261161 h 3309821"/>
                <a:gd name="connsiteX29" fmla="*/ 563781 w 1718211"/>
                <a:gd name="connsiteY29" fmla="*/ 306881 h 3309821"/>
                <a:gd name="connsiteX30" fmla="*/ 548541 w 1718211"/>
                <a:gd name="connsiteY30" fmla="*/ 400226 h 3309821"/>
                <a:gd name="connsiteX31" fmla="*/ 577116 w 1718211"/>
                <a:gd name="connsiteY31" fmla="*/ 461186 h 3309821"/>
                <a:gd name="connsiteX32" fmla="*/ 700941 w 1718211"/>
                <a:gd name="connsiteY32" fmla="*/ 428801 h 3309821"/>
                <a:gd name="connsiteX33" fmla="*/ 777141 w 1718211"/>
                <a:gd name="connsiteY33" fmla="*/ 400226 h 3309821"/>
                <a:gd name="connsiteX34" fmla="*/ 830481 w 1718211"/>
                <a:gd name="connsiteY34" fmla="*/ 367841 h 3309821"/>
                <a:gd name="connsiteX35" fmla="*/ 853341 w 1718211"/>
                <a:gd name="connsiteY35" fmla="*/ 339266 h 3309821"/>
                <a:gd name="connsiteX36" fmla="*/ 834291 w 1718211"/>
                <a:gd name="connsiteY36" fmla="*/ 251636 h 3309821"/>
                <a:gd name="connsiteX37" fmla="*/ 853341 w 1718211"/>
                <a:gd name="connsiteY37" fmla="*/ 215441 h 3309821"/>
                <a:gd name="connsiteX38" fmla="*/ 977166 w 1718211"/>
                <a:gd name="connsiteY38" fmla="*/ 129716 h 3309821"/>
                <a:gd name="connsiteX39" fmla="*/ 1013361 w 1718211"/>
                <a:gd name="connsiteY39" fmla="*/ 108761 h 3309821"/>
                <a:gd name="connsiteX40" fmla="*/ 1112421 w 1718211"/>
                <a:gd name="connsiteY40" fmla="*/ 45896 h 3309821"/>
                <a:gd name="connsiteX41" fmla="*/ 1299111 w 1718211"/>
                <a:gd name="connsiteY41" fmla="*/ 3986 h 3309821"/>
                <a:gd name="connsiteX42" fmla="*/ 1411506 w 1718211"/>
                <a:gd name="connsiteY42" fmla="*/ 9701 h 3309821"/>
                <a:gd name="connsiteX43" fmla="*/ 1550571 w 1718211"/>
                <a:gd name="connsiteY43" fmla="*/ 74471 h 3309821"/>
                <a:gd name="connsiteX44" fmla="*/ 1643916 w 1718211"/>
                <a:gd name="connsiteY44" fmla="*/ 165911 h 3309821"/>
                <a:gd name="connsiteX45" fmla="*/ 1655346 w 1718211"/>
                <a:gd name="connsiteY45" fmla="*/ 217346 h 3309821"/>
                <a:gd name="connsiteX46" fmla="*/ 1645821 w 1718211"/>
                <a:gd name="connsiteY46" fmla="*/ 274496 h 3309821"/>
                <a:gd name="connsiteX47" fmla="*/ 1659156 w 1718211"/>
                <a:gd name="connsiteY47" fmla="*/ 308786 h 3309821"/>
                <a:gd name="connsiteX48" fmla="*/ 1695351 w 1718211"/>
                <a:gd name="connsiteY48" fmla="*/ 367841 h 3309821"/>
                <a:gd name="connsiteX49" fmla="*/ 1714401 w 1718211"/>
                <a:gd name="connsiteY49" fmla="*/ 398321 h 3309821"/>
                <a:gd name="connsiteX50" fmla="*/ 1718211 w 1718211"/>
                <a:gd name="connsiteY50" fmla="*/ 434516 h 3309821"/>
                <a:gd name="connsiteX51" fmla="*/ 1708686 w 1718211"/>
                <a:gd name="connsiteY51" fmla="*/ 484046 h 3309821"/>
                <a:gd name="connsiteX52" fmla="*/ 1691541 w 1718211"/>
                <a:gd name="connsiteY52" fmla="*/ 535481 h 3309821"/>
                <a:gd name="connsiteX53" fmla="*/ 1680111 w 1718211"/>
                <a:gd name="connsiteY53" fmla="*/ 588821 h 3309821"/>
                <a:gd name="connsiteX54" fmla="*/ 1668681 w 1718211"/>
                <a:gd name="connsiteY54" fmla="*/ 634541 h 3309821"/>
                <a:gd name="connsiteX55" fmla="*/ 1661061 w 1718211"/>
                <a:gd name="connsiteY55" fmla="*/ 657401 h 3309821"/>
                <a:gd name="connsiteX56" fmla="*/ 1655346 w 1718211"/>
                <a:gd name="connsiteY56" fmla="*/ 687881 h 3309821"/>
                <a:gd name="connsiteX57" fmla="*/ 1628676 w 1718211"/>
                <a:gd name="connsiteY57" fmla="*/ 746936 h 3309821"/>
                <a:gd name="connsiteX58" fmla="*/ 1560096 w 1718211"/>
                <a:gd name="connsiteY58" fmla="*/ 769796 h 3309821"/>
                <a:gd name="connsiteX59" fmla="*/ 1470561 w 1718211"/>
                <a:gd name="connsiteY59" fmla="*/ 764081 h 3309821"/>
                <a:gd name="connsiteX60" fmla="*/ 1394361 w 1718211"/>
                <a:gd name="connsiteY60" fmla="*/ 748841 h 3309821"/>
                <a:gd name="connsiteX61" fmla="*/ 1327686 w 1718211"/>
                <a:gd name="connsiteY61" fmla="*/ 737411 h 3309821"/>
                <a:gd name="connsiteX62" fmla="*/ 1240056 w 1718211"/>
                <a:gd name="connsiteY62" fmla="*/ 745031 h 3309821"/>
                <a:gd name="connsiteX63" fmla="*/ 1213386 w 1718211"/>
                <a:gd name="connsiteY63" fmla="*/ 764081 h 3309821"/>
                <a:gd name="connsiteX64" fmla="*/ 1194336 w 1718211"/>
                <a:gd name="connsiteY64" fmla="*/ 786941 h 3309821"/>
                <a:gd name="connsiteX65" fmla="*/ 1160046 w 1718211"/>
                <a:gd name="connsiteY65" fmla="*/ 813611 h 3309821"/>
                <a:gd name="connsiteX66" fmla="*/ 1125756 w 1718211"/>
                <a:gd name="connsiteY66" fmla="*/ 845996 h 3309821"/>
                <a:gd name="connsiteX67" fmla="*/ 1104801 w 1718211"/>
                <a:gd name="connsiteY67" fmla="*/ 863141 h 3309821"/>
                <a:gd name="connsiteX68" fmla="*/ 1076226 w 1718211"/>
                <a:gd name="connsiteY68" fmla="*/ 889811 h 3309821"/>
                <a:gd name="connsiteX69" fmla="*/ 1051461 w 1718211"/>
                <a:gd name="connsiteY69" fmla="*/ 924101 h 3309821"/>
                <a:gd name="connsiteX70" fmla="*/ 1026696 w 1718211"/>
                <a:gd name="connsiteY70" fmla="*/ 958391 h 3309821"/>
                <a:gd name="connsiteX71" fmla="*/ 1007646 w 1718211"/>
                <a:gd name="connsiteY71" fmla="*/ 1000301 h 3309821"/>
                <a:gd name="connsiteX72" fmla="*/ 986691 w 1718211"/>
                <a:gd name="connsiteY72" fmla="*/ 1028876 h 3309821"/>
                <a:gd name="connsiteX73" fmla="*/ 967641 w 1718211"/>
                <a:gd name="connsiteY73" fmla="*/ 1068881 h 3309821"/>
                <a:gd name="connsiteX74" fmla="*/ 942876 w 1718211"/>
                <a:gd name="connsiteY74" fmla="*/ 1116506 h 3309821"/>
                <a:gd name="connsiteX75" fmla="*/ 929541 w 1718211"/>
                <a:gd name="connsiteY75" fmla="*/ 1148891 h 3309821"/>
                <a:gd name="connsiteX76" fmla="*/ 921921 w 1718211"/>
                <a:gd name="connsiteY76" fmla="*/ 1213661 h 3309821"/>
                <a:gd name="connsiteX77" fmla="*/ 967641 w 1718211"/>
                <a:gd name="connsiteY77" fmla="*/ 1242236 h 3309821"/>
                <a:gd name="connsiteX78" fmla="*/ 1009551 w 1718211"/>
                <a:gd name="connsiteY78" fmla="*/ 1287956 h 3309821"/>
                <a:gd name="connsiteX79" fmla="*/ 977166 w 1718211"/>
                <a:gd name="connsiteY79" fmla="*/ 1369871 h 3309821"/>
                <a:gd name="connsiteX80" fmla="*/ 944781 w 1718211"/>
                <a:gd name="connsiteY80" fmla="*/ 1428926 h 3309821"/>
                <a:gd name="connsiteX81" fmla="*/ 910491 w 1718211"/>
                <a:gd name="connsiteY81" fmla="*/ 1472741 h 3309821"/>
                <a:gd name="connsiteX82" fmla="*/ 843816 w 1718211"/>
                <a:gd name="connsiteY82" fmla="*/ 1545131 h 3309821"/>
                <a:gd name="connsiteX83" fmla="*/ 826671 w 1718211"/>
                <a:gd name="connsiteY83" fmla="*/ 1672766 h 3309821"/>
                <a:gd name="connsiteX84" fmla="*/ 803811 w 1718211"/>
                <a:gd name="connsiteY84" fmla="*/ 1836596 h 3309821"/>
                <a:gd name="connsiteX85" fmla="*/ 798096 w 1718211"/>
                <a:gd name="connsiteY85" fmla="*/ 1910891 h 3309821"/>
                <a:gd name="connsiteX86" fmla="*/ 788571 w 1718211"/>
                <a:gd name="connsiteY86" fmla="*/ 2124251 h 3309821"/>
                <a:gd name="connsiteX87" fmla="*/ 815241 w 1718211"/>
                <a:gd name="connsiteY87" fmla="*/ 2550971 h 3309821"/>
                <a:gd name="connsiteX88" fmla="*/ 828576 w 1718211"/>
                <a:gd name="connsiteY88" fmla="*/ 3065321 h 3309821"/>
                <a:gd name="connsiteX89" fmla="*/ 822861 w 1718211"/>
                <a:gd name="connsiteY89" fmla="*/ 3286301 h 3309821"/>
                <a:gd name="connsiteX90" fmla="*/ 739041 w 1718211"/>
                <a:gd name="connsiteY90" fmla="*/ 3303446 h 3309821"/>
                <a:gd name="connsiteX91" fmla="*/ 438051 w 1718211"/>
                <a:gd name="connsiteY91" fmla="*/ 3295826 h 3309821"/>
                <a:gd name="connsiteX92" fmla="*/ 308511 w 1718211"/>
                <a:gd name="connsiteY92" fmla="*/ 3290111 h 3309821"/>
                <a:gd name="connsiteX0" fmla="*/ 308511 w 1718211"/>
                <a:gd name="connsiteY0" fmla="*/ 3290111 h 3309821"/>
                <a:gd name="connsiteX1" fmla="*/ 291366 w 1718211"/>
                <a:gd name="connsiteY1" fmla="*/ 3185336 h 3309821"/>
                <a:gd name="connsiteX2" fmla="*/ 289461 w 1718211"/>
                <a:gd name="connsiteY2" fmla="*/ 3065321 h 3309821"/>
                <a:gd name="connsiteX3" fmla="*/ 253266 w 1718211"/>
                <a:gd name="connsiteY3" fmla="*/ 2771951 h 3309821"/>
                <a:gd name="connsiteX4" fmla="*/ 234216 w 1718211"/>
                <a:gd name="connsiteY4" fmla="*/ 2570021 h 3309821"/>
                <a:gd name="connsiteX5" fmla="*/ 224691 w 1718211"/>
                <a:gd name="connsiteY5" fmla="*/ 2457626 h 3309821"/>
                <a:gd name="connsiteX6" fmla="*/ 207546 w 1718211"/>
                <a:gd name="connsiteY6" fmla="*/ 2253791 h 3309821"/>
                <a:gd name="connsiteX7" fmla="*/ 188496 w 1718211"/>
                <a:gd name="connsiteY7" fmla="*/ 2067101 h 3309821"/>
                <a:gd name="connsiteX8" fmla="*/ 178971 w 1718211"/>
                <a:gd name="connsiteY8" fmla="*/ 1853741 h 3309821"/>
                <a:gd name="connsiteX9" fmla="*/ 192306 w 1718211"/>
                <a:gd name="connsiteY9" fmla="*/ 1185086 h 3309821"/>
                <a:gd name="connsiteX10" fmla="*/ 186591 w 1718211"/>
                <a:gd name="connsiteY10" fmla="*/ 1131746 h 3309821"/>
                <a:gd name="connsiteX11" fmla="*/ 178971 w 1718211"/>
                <a:gd name="connsiteY11" fmla="*/ 1084121 h 3309821"/>
                <a:gd name="connsiteX12" fmla="*/ 152301 w 1718211"/>
                <a:gd name="connsiteY12" fmla="*/ 1044116 h 3309821"/>
                <a:gd name="connsiteX13" fmla="*/ 114201 w 1718211"/>
                <a:gd name="connsiteY13" fmla="*/ 1000301 h 3309821"/>
                <a:gd name="connsiteX14" fmla="*/ 87531 w 1718211"/>
                <a:gd name="connsiteY14" fmla="*/ 971726 h 3309821"/>
                <a:gd name="connsiteX15" fmla="*/ 47526 w 1718211"/>
                <a:gd name="connsiteY15" fmla="*/ 924101 h 3309821"/>
                <a:gd name="connsiteX16" fmla="*/ 3711 w 1718211"/>
                <a:gd name="connsiteY16" fmla="*/ 836471 h 3309821"/>
                <a:gd name="connsiteX17" fmla="*/ 3711 w 1718211"/>
                <a:gd name="connsiteY17" fmla="*/ 773606 h 3309821"/>
                <a:gd name="connsiteX18" fmla="*/ 15141 w 1718211"/>
                <a:gd name="connsiteY18" fmla="*/ 718361 h 3309821"/>
                <a:gd name="connsiteX19" fmla="*/ 53241 w 1718211"/>
                <a:gd name="connsiteY19" fmla="*/ 649781 h 3309821"/>
                <a:gd name="connsiteX20" fmla="*/ 66576 w 1718211"/>
                <a:gd name="connsiteY20" fmla="*/ 571676 h 3309821"/>
                <a:gd name="connsiteX21" fmla="*/ 76101 w 1718211"/>
                <a:gd name="connsiteY21" fmla="*/ 535481 h 3309821"/>
                <a:gd name="connsiteX22" fmla="*/ 110391 w 1718211"/>
                <a:gd name="connsiteY22" fmla="*/ 482141 h 3309821"/>
                <a:gd name="connsiteX23" fmla="*/ 165636 w 1718211"/>
                <a:gd name="connsiteY23" fmla="*/ 424991 h 3309821"/>
                <a:gd name="connsiteX24" fmla="*/ 175161 w 1718211"/>
                <a:gd name="connsiteY24" fmla="*/ 352601 h 3309821"/>
                <a:gd name="connsiteX25" fmla="*/ 297081 w 1718211"/>
                <a:gd name="connsiteY25" fmla="*/ 306881 h 3309821"/>
                <a:gd name="connsiteX26" fmla="*/ 335181 w 1718211"/>
                <a:gd name="connsiteY26" fmla="*/ 291641 h 3309821"/>
                <a:gd name="connsiteX27" fmla="*/ 457101 w 1718211"/>
                <a:gd name="connsiteY27" fmla="*/ 255446 h 3309821"/>
                <a:gd name="connsiteX28" fmla="*/ 544731 w 1718211"/>
                <a:gd name="connsiteY28" fmla="*/ 261161 h 3309821"/>
                <a:gd name="connsiteX29" fmla="*/ 563781 w 1718211"/>
                <a:gd name="connsiteY29" fmla="*/ 306881 h 3309821"/>
                <a:gd name="connsiteX30" fmla="*/ 548541 w 1718211"/>
                <a:gd name="connsiteY30" fmla="*/ 400226 h 3309821"/>
                <a:gd name="connsiteX31" fmla="*/ 577116 w 1718211"/>
                <a:gd name="connsiteY31" fmla="*/ 461186 h 3309821"/>
                <a:gd name="connsiteX32" fmla="*/ 700941 w 1718211"/>
                <a:gd name="connsiteY32" fmla="*/ 428801 h 3309821"/>
                <a:gd name="connsiteX33" fmla="*/ 777141 w 1718211"/>
                <a:gd name="connsiteY33" fmla="*/ 400226 h 3309821"/>
                <a:gd name="connsiteX34" fmla="*/ 830481 w 1718211"/>
                <a:gd name="connsiteY34" fmla="*/ 367841 h 3309821"/>
                <a:gd name="connsiteX35" fmla="*/ 853341 w 1718211"/>
                <a:gd name="connsiteY35" fmla="*/ 339266 h 3309821"/>
                <a:gd name="connsiteX36" fmla="*/ 834291 w 1718211"/>
                <a:gd name="connsiteY36" fmla="*/ 251636 h 3309821"/>
                <a:gd name="connsiteX37" fmla="*/ 853341 w 1718211"/>
                <a:gd name="connsiteY37" fmla="*/ 215441 h 3309821"/>
                <a:gd name="connsiteX38" fmla="*/ 977166 w 1718211"/>
                <a:gd name="connsiteY38" fmla="*/ 129716 h 3309821"/>
                <a:gd name="connsiteX39" fmla="*/ 1013361 w 1718211"/>
                <a:gd name="connsiteY39" fmla="*/ 108761 h 3309821"/>
                <a:gd name="connsiteX40" fmla="*/ 1112421 w 1718211"/>
                <a:gd name="connsiteY40" fmla="*/ 45896 h 3309821"/>
                <a:gd name="connsiteX41" fmla="*/ 1299111 w 1718211"/>
                <a:gd name="connsiteY41" fmla="*/ 3986 h 3309821"/>
                <a:gd name="connsiteX42" fmla="*/ 1411506 w 1718211"/>
                <a:gd name="connsiteY42" fmla="*/ 9701 h 3309821"/>
                <a:gd name="connsiteX43" fmla="*/ 1550571 w 1718211"/>
                <a:gd name="connsiteY43" fmla="*/ 74471 h 3309821"/>
                <a:gd name="connsiteX44" fmla="*/ 1643916 w 1718211"/>
                <a:gd name="connsiteY44" fmla="*/ 165911 h 3309821"/>
                <a:gd name="connsiteX45" fmla="*/ 1645821 w 1718211"/>
                <a:gd name="connsiteY45" fmla="*/ 274496 h 3309821"/>
                <a:gd name="connsiteX46" fmla="*/ 1659156 w 1718211"/>
                <a:gd name="connsiteY46" fmla="*/ 308786 h 3309821"/>
                <a:gd name="connsiteX47" fmla="*/ 1695351 w 1718211"/>
                <a:gd name="connsiteY47" fmla="*/ 367841 h 3309821"/>
                <a:gd name="connsiteX48" fmla="*/ 1714401 w 1718211"/>
                <a:gd name="connsiteY48" fmla="*/ 398321 h 3309821"/>
                <a:gd name="connsiteX49" fmla="*/ 1718211 w 1718211"/>
                <a:gd name="connsiteY49" fmla="*/ 434516 h 3309821"/>
                <a:gd name="connsiteX50" fmla="*/ 1708686 w 1718211"/>
                <a:gd name="connsiteY50" fmla="*/ 484046 h 3309821"/>
                <a:gd name="connsiteX51" fmla="*/ 1691541 w 1718211"/>
                <a:gd name="connsiteY51" fmla="*/ 535481 h 3309821"/>
                <a:gd name="connsiteX52" fmla="*/ 1680111 w 1718211"/>
                <a:gd name="connsiteY52" fmla="*/ 588821 h 3309821"/>
                <a:gd name="connsiteX53" fmla="*/ 1668681 w 1718211"/>
                <a:gd name="connsiteY53" fmla="*/ 634541 h 3309821"/>
                <a:gd name="connsiteX54" fmla="*/ 1661061 w 1718211"/>
                <a:gd name="connsiteY54" fmla="*/ 657401 h 3309821"/>
                <a:gd name="connsiteX55" fmla="*/ 1655346 w 1718211"/>
                <a:gd name="connsiteY55" fmla="*/ 687881 h 3309821"/>
                <a:gd name="connsiteX56" fmla="*/ 1628676 w 1718211"/>
                <a:gd name="connsiteY56" fmla="*/ 746936 h 3309821"/>
                <a:gd name="connsiteX57" fmla="*/ 1560096 w 1718211"/>
                <a:gd name="connsiteY57" fmla="*/ 769796 h 3309821"/>
                <a:gd name="connsiteX58" fmla="*/ 1470561 w 1718211"/>
                <a:gd name="connsiteY58" fmla="*/ 764081 h 3309821"/>
                <a:gd name="connsiteX59" fmla="*/ 1394361 w 1718211"/>
                <a:gd name="connsiteY59" fmla="*/ 748841 h 3309821"/>
                <a:gd name="connsiteX60" fmla="*/ 1327686 w 1718211"/>
                <a:gd name="connsiteY60" fmla="*/ 737411 h 3309821"/>
                <a:gd name="connsiteX61" fmla="*/ 1240056 w 1718211"/>
                <a:gd name="connsiteY61" fmla="*/ 745031 h 3309821"/>
                <a:gd name="connsiteX62" fmla="*/ 1213386 w 1718211"/>
                <a:gd name="connsiteY62" fmla="*/ 764081 h 3309821"/>
                <a:gd name="connsiteX63" fmla="*/ 1194336 w 1718211"/>
                <a:gd name="connsiteY63" fmla="*/ 786941 h 3309821"/>
                <a:gd name="connsiteX64" fmla="*/ 1160046 w 1718211"/>
                <a:gd name="connsiteY64" fmla="*/ 813611 h 3309821"/>
                <a:gd name="connsiteX65" fmla="*/ 1125756 w 1718211"/>
                <a:gd name="connsiteY65" fmla="*/ 845996 h 3309821"/>
                <a:gd name="connsiteX66" fmla="*/ 1104801 w 1718211"/>
                <a:gd name="connsiteY66" fmla="*/ 863141 h 3309821"/>
                <a:gd name="connsiteX67" fmla="*/ 1076226 w 1718211"/>
                <a:gd name="connsiteY67" fmla="*/ 889811 h 3309821"/>
                <a:gd name="connsiteX68" fmla="*/ 1051461 w 1718211"/>
                <a:gd name="connsiteY68" fmla="*/ 924101 h 3309821"/>
                <a:gd name="connsiteX69" fmla="*/ 1026696 w 1718211"/>
                <a:gd name="connsiteY69" fmla="*/ 958391 h 3309821"/>
                <a:gd name="connsiteX70" fmla="*/ 1007646 w 1718211"/>
                <a:gd name="connsiteY70" fmla="*/ 1000301 h 3309821"/>
                <a:gd name="connsiteX71" fmla="*/ 986691 w 1718211"/>
                <a:gd name="connsiteY71" fmla="*/ 1028876 h 3309821"/>
                <a:gd name="connsiteX72" fmla="*/ 967641 w 1718211"/>
                <a:gd name="connsiteY72" fmla="*/ 1068881 h 3309821"/>
                <a:gd name="connsiteX73" fmla="*/ 942876 w 1718211"/>
                <a:gd name="connsiteY73" fmla="*/ 1116506 h 3309821"/>
                <a:gd name="connsiteX74" fmla="*/ 929541 w 1718211"/>
                <a:gd name="connsiteY74" fmla="*/ 1148891 h 3309821"/>
                <a:gd name="connsiteX75" fmla="*/ 921921 w 1718211"/>
                <a:gd name="connsiteY75" fmla="*/ 1213661 h 3309821"/>
                <a:gd name="connsiteX76" fmla="*/ 967641 w 1718211"/>
                <a:gd name="connsiteY76" fmla="*/ 1242236 h 3309821"/>
                <a:gd name="connsiteX77" fmla="*/ 1009551 w 1718211"/>
                <a:gd name="connsiteY77" fmla="*/ 1287956 h 3309821"/>
                <a:gd name="connsiteX78" fmla="*/ 977166 w 1718211"/>
                <a:gd name="connsiteY78" fmla="*/ 1369871 h 3309821"/>
                <a:gd name="connsiteX79" fmla="*/ 944781 w 1718211"/>
                <a:gd name="connsiteY79" fmla="*/ 1428926 h 3309821"/>
                <a:gd name="connsiteX80" fmla="*/ 910491 w 1718211"/>
                <a:gd name="connsiteY80" fmla="*/ 1472741 h 3309821"/>
                <a:gd name="connsiteX81" fmla="*/ 843816 w 1718211"/>
                <a:gd name="connsiteY81" fmla="*/ 1545131 h 3309821"/>
                <a:gd name="connsiteX82" fmla="*/ 826671 w 1718211"/>
                <a:gd name="connsiteY82" fmla="*/ 1672766 h 3309821"/>
                <a:gd name="connsiteX83" fmla="*/ 803811 w 1718211"/>
                <a:gd name="connsiteY83" fmla="*/ 1836596 h 3309821"/>
                <a:gd name="connsiteX84" fmla="*/ 798096 w 1718211"/>
                <a:gd name="connsiteY84" fmla="*/ 1910891 h 3309821"/>
                <a:gd name="connsiteX85" fmla="*/ 788571 w 1718211"/>
                <a:gd name="connsiteY85" fmla="*/ 2124251 h 3309821"/>
                <a:gd name="connsiteX86" fmla="*/ 815241 w 1718211"/>
                <a:gd name="connsiteY86" fmla="*/ 2550971 h 3309821"/>
                <a:gd name="connsiteX87" fmla="*/ 828576 w 1718211"/>
                <a:gd name="connsiteY87" fmla="*/ 3065321 h 3309821"/>
                <a:gd name="connsiteX88" fmla="*/ 822861 w 1718211"/>
                <a:gd name="connsiteY88" fmla="*/ 3286301 h 3309821"/>
                <a:gd name="connsiteX89" fmla="*/ 739041 w 1718211"/>
                <a:gd name="connsiteY89" fmla="*/ 3303446 h 3309821"/>
                <a:gd name="connsiteX90" fmla="*/ 438051 w 1718211"/>
                <a:gd name="connsiteY90" fmla="*/ 3295826 h 3309821"/>
                <a:gd name="connsiteX91" fmla="*/ 308511 w 1718211"/>
                <a:gd name="connsiteY91" fmla="*/ 3290111 h 3309821"/>
                <a:gd name="connsiteX0" fmla="*/ 308511 w 1715026"/>
                <a:gd name="connsiteY0" fmla="*/ 3290111 h 3309821"/>
                <a:gd name="connsiteX1" fmla="*/ 291366 w 1715026"/>
                <a:gd name="connsiteY1" fmla="*/ 3185336 h 3309821"/>
                <a:gd name="connsiteX2" fmla="*/ 289461 w 1715026"/>
                <a:gd name="connsiteY2" fmla="*/ 3065321 h 3309821"/>
                <a:gd name="connsiteX3" fmla="*/ 253266 w 1715026"/>
                <a:gd name="connsiteY3" fmla="*/ 2771951 h 3309821"/>
                <a:gd name="connsiteX4" fmla="*/ 234216 w 1715026"/>
                <a:gd name="connsiteY4" fmla="*/ 2570021 h 3309821"/>
                <a:gd name="connsiteX5" fmla="*/ 224691 w 1715026"/>
                <a:gd name="connsiteY5" fmla="*/ 2457626 h 3309821"/>
                <a:gd name="connsiteX6" fmla="*/ 207546 w 1715026"/>
                <a:gd name="connsiteY6" fmla="*/ 2253791 h 3309821"/>
                <a:gd name="connsiteX7" fmla="*/ 188496 w 1715026"/>
                <a:gd name="connsiteY7" fmla="*/ 2067101 h 3309821"/>
                <a:gd name="connsiteX8" fmla="*/ 178971 w 1715026"/>
                <a:gd name="connsiteY8" fmla="*/ 1853741 h 3309821"/>
                <a:gd name="connsiteX9" fmla="*/ 192306 w 1715026"/>
                <a:gd name="connsiteY9" fmla="*/ 1185086 h 3309821"/>
                <a:gd name="connsiteX10" fmla="*/ 186591 w 1715026"/>
                <a:gd name="connsiteY10" fmla="*/ 1131746 h 3309821"/>
                <a:gd name="connsiteX11" fmla="*/ 178971 w 1715026"/>
                <a:gd name="connsiteY11" fmla="*/ 1084121 h 3309821"/>
                <a:gd name="connsiteX12" fmla="*/ 152301 w 1715026"/>
                <a:gd name="connsiteY12" fmla="*/ 1044116 h 3309821"/>
                <a:gd name="connsiteX13" fmla="*/ 114201 w 1715026"/>
                <a:gd name="connsiteY13" fmla="*/ 1000301 h 3309821"/>
                <a:gd name="connsiteX14" fmla="*/ 87531 w 1715026"/>
                <a:gd name="connsiteY14" fmla="*/ 971726 h 3309821"/>
                <a:gd name="connsiteX15" fmla="*/ 47526 w 1715026"/>
                <a:gd name="connsiteY15" fmla="*/ 924101 h 3309821"/>
                <a:gd name="connsiteX16" fmla="*/ 3711 w 1715026"/>
                <a:gd name="connsiteY16" fmla="*/ 836471 h 3309821"/>
                <a:gd name="connsiteX17" fmla="*/ 3711 w 1715026"/>
                <a:gd name="connsiteY17" fmla="*/ 773606 h 3309821"/>
                <a:gd name="connsiteX18" fmla="*/ 15141 w 1715026"/>
                <a:gd name="connsiteY18" fmla="*/ 718361 h 3309821"/>
                <a:gd name="connsiteX19" fmla="*/ 53241 w 1715026"/>
                <a:gd name="connsiteY19" fmla="*/ 649781 h 3309821"/>
                <a:gd name="connsiteX20" fmla="*/ 66576 w 1715026"/>
                <a:gd name="connsiteY20" fmla="*/ 571676 h 3309821"/>
                <a:gd name="connsiteX21" fmla="*/ 76101 w 1715026"/>
                <a:gd name="connsiteY21" fmla="*/ 535481 h 3309821"/>
                <a:gd name="connsiteX22" fmla="*/ 110391 w 1715026"/>
                <a:gd name="connsiteY22" fmla="*/ 482141 h 3309821"/>
                <a:gd name="connsiteX23" fmla="*/ 165636 w 1715026"/>
                <a:gd name="connsiteY23" fmla="*/ 424991 h 3309821"/>
                <a:gd name="connsiteX24" fmla="*/ 175161 w 1715026"/>
                <a:gd name="connsiteY24" fmla="*/ 352601 h 3309821"/>
                <a:gd name="connsiteX25" fmla="*/ 297081 w 1715026"/>
                <a:gd name="connsiteY25" fmla="*/ 306881 h 3309821"/>
                <a:gd name="connsiteX26" fmla="*/ 335181 w 1715026"/>
                <a:gd name="connsiteY26" fmla="*/ 291641 h 3309821"/>
                <a:gd name="connsiteX27" fmla="*/ 457101 w 1715026"/>
                <a:gd name="connsiteY27" fmla="*/ 255446 h 3309821"/>
                <a:gd name="connsiteX28" fmla="*/ 544731 w 1715026"/>
                <a:gd name="connsiteY28" fmla="*/ 261161 h 3309821"/>
                <a:gd name="connsiteX29" fmla="*/ 563781 w 1715026"/>
                <a:gd name="connsiteY29" fmla="*/ 306881 h 3309821"/>
                <a:gd name="connsiteX30" fmla="*/ 548541 w 1715026"/>
                <a:gd name="connsiteY30" fmla="*/ 400226 h 3309821"/>
                <a:gd name="connsiteX31" fmla="*/ 577116 w 1715026"/>
                <a:gd name="connsiteY31" fmla="*/ 461186 h 3309821"/>
                <a:gd name="connsiteX32" fmla="*/ 700941 w 1715026"/>
                <a:gd name="connsiteY32" fmla="*/ 428801 h 3309821"/>
                <a:gd name="connsiteX33" fmla="*/ 777141 w 1715026"/>
                <a:gd name="connsiteY33" fmla="*/ 400226 h 3309821"/>
                <a:gd name="connsiteX34" fmla="*/ 830481 w 1715026"/>
                <a:gd name="connsiteY34" fmla="*/ 367841 h 3309821"/>
                <a:gd name="connsiteX35" fmla="*/ 853341 w 1715026"/>
                <a:gd name="connsiteY35" fmla="*/ 339266 h 3309821"/>
                <a:gd name="connsiteX36" fmla="*/ 834291 w 1715026"/>
                <a:gd name="connsiteY36" fmla="*/ 251636 h 3309821"/>
                <a:gd name="connsiteX37" fmla="*/ 853341 w 1715026"/>
                <a:gd name="connsiteY37" fmla="*/ 215441 h 3309821"/>
                <a:gd name="connsiteX38" fmla="*/ 977166 w 1715026"/>
                <a:gd name="connsiteY38" fmla="*/ 129716 h 3309821"/>
                <a:gd name="connsiteX39" fmla="*/ 1013361 w 1715026"/>
                <a:gd name="connsiteY39" fmla="*/ 108761 h 3309821"/>
                <a:gd name="connsiteX40" fmla="*/ 1112421 w 1715026"/>
                <a:gd name="connsiteY40" fmla="*/ 45896 h 3309821"/>
                <a:gd name="connsiteX41" fmla="*/ 1299111 w 1715026"/>
                <a:gd name="connsiteY41" fmla="*/ 3986 h 3309821"/>
                <a:gd name="connsiteX42" fmla="*/ 1411506 w 1715026"/>
                <a:gd name="connsiteY42" fmla="*/ 9701 h 3309821"/>
                <a:gd name="connsiteX43" fmla="*/ 1550571 w 1715026"/>
                <a:gd name="connsiteY43" fmla="*/ 74471 h 3309821"/>
                <a:gd name="connsiteX44" fmla="*/ 1643916 w 1715026"/>
                <a:gd name="connsiteY44" fmla="*/ 165911 h 3309821"/>
                <a:gd name="connsiteX45" fmla="*/ 1645821 w 1715026"/>
                <a:gd name="connsiteY45" fmla="*/ 274496 h 3309821"/>
                <a:gd name="connsiteX46" fmla="*/ 1659156 w 1715026"/>
                <a:gd name="connsiteY46" fmla="*/ 308786 h 3309821"/>
                <a:gd name="connsiteX47" fmla="*/ 1695351 w 1715026"/>
                <a:gd name="connsiteY47" fmla="*/ 367841 h 3309821"/>
                <a:gd name="connsiteX48" fmla="*/ 1714401 w 1715026"/>
                <a:gd name="connsiteY48" fmla="*/ 398321 h 3309821"/>
                <a:gd name="connsiteX49" fmla="*/ 1708686 w 1715026"/>
                <a:gd name="connsiteY49" fmla="*/ 484046 h 3309821"/>
                <a:gd name="connsiteX50" fmla="*/ 1691541 w 1715026"/>
                <a:gd name="connsiteY50" fmla="*/ 535481 h 3309821"/>
                <a:gd name="connsiteX51" fmla="*/ 1680111 w 1715026"/>
                <a:gd name="connsiteY51" fmla="*/ 588821 h 3309821"/>
                <a:gd name="connsiteX52" fmla="*/ 1668681 w 1715026"/>
                <a:gd name="connsiteY52" fmla="*/ 634541 h 3309821"/>
                <a:gd name="connsiteX53" fmla="*/ 1661061 w 1715026"/>
                <a:gd name="connsiteY53" fmla="*/ 657401 h 3309821"/>
                <a:gd name="connsiteX54" fmla="*/ 1655346 w 1715026"/>
                <a:gd name="connsiteY54" fmla="*/ 687881 h 3309821"/>
                <a:gd name="connsiteX55" fmla="*/ 1628676 w 1715026"/>
                <a:gd name="connsiteY55" fmla="*/ 746936 h 3309821"/>
                <a:gd name="connsiteX56" fmla="*/ 1560096 w 1715026"/>
                <a:gd name="connsiteY56" fmla="*/ 769796 h 3309821"/>
                <a:gd name="connsiteX57" fmla="*/ 1470561 w 1715026"/>
                <a:gd name="connsiteY57" fmla="*/ 764081 h 3309821"/>
                <a:gd name="connsiteX58" fmla="*/ 1394361 w 1715026"/>
                <a:gd name="connsiteY58" fmla="*/ 748841 h 3309821"/>
                <a:gd name="connsiteX59" fmla="*/ 1327686 w 1715026"/>
                <a:gd name="connsiteY59" fmla="*/ 737411 h 3309821"/>
                <a:gd name="connsiteX60" fmla="*/ 1240056 w 1715026"/>
                <a:gd name="connsiteY60" fmla="*/ 745031 h 3309821"/>
                <a:gd name="connsiteX61" fmla="*/ 1213386 w 1715026"/>
                <a:gd name="connsiteY61" fmla="*/ 764081 h 3309821"/>
                <a:gd name="connsiteX62" fmla="*/ 1194336 w 1715026"/>
                <a:gd name="connsiteY62" fmla="*/ 786941 h 3309821"/>
                <a:gd name="connsiteX63" fmla="*/ 1160046 w 1715026"/>
                <a:gd name="connsiteY63" fmla="*/ 813611 h 3309821"/>
                <a:gd name="connsiteX64" fmla="*/ 1125756 w 1715026"/>
                <a:gd name="connsiteY64" fmla="*/ 845996 h 3309821"/>
                <a:gd name="connsiteX65" fmla="*/ 1104801 w 1715026"/>
                <a:gd name="connsiteY65" fmla="*/ 863141 h 3309821"/>
                <a:gd name="connsiteX66" fmla="*/ 1076226 w 1715026"/>
                <a:gd name="connsiteY66" fmla="*/ 889811 h 3309821"/>
                <a:gd name="connsiteX67" fmla="*/ 1051461 w 1715026"/>
                <a:gd name="connsiteY67" fmla="*/ 924101 h 3309821"/>
                <a:gd name="connsiteX68" fmla="*/ 1026696 w 1715026"/>
                <a:gd name="connsiteY68" fmla="*/ 958391 h 3309821"/>
                <a:gd name="connsiteX69" fmla="*/ 1007646 w 1715026"/>
                <a:gd name="connsiteY69" fmla="*/ 1000301 h 3309821"/>
                <a:gd name="connsiteX70" fmla="*/ 986691 w 1715026"/>
                <a:gd name="connsiteY70" fmla="*/ 1028876 h 3309821"/>
                <a:gd name="connsiteX71" fmla="*/ 967641 w 1715026"/>
                <a:gd name="connsiteY71" fmla="*/ 1068881 h 3309821"/>
                <a:gd name="connsiteX72" fmla="*/ 942876 w 1715026"/>
                <a:gd name="connsiteY72" fmla="*/ 1116506 h 3309821"/>
                <a:gd name="connsiteX73" fmla="*/ 929541 w 1715026"/>
                <a:gd name="connsiteY73" fmla="*/ 1148891 h 3309821"/>
                <a:gd name="connsiteX74" fmla="*/ 921921 w 1715026"/>
                <a:gd name="connsiteY74" fmla="*/ 1213661 h 3309821"/>
                <a:gd name="connsiteX75" fmla="*/ 967641 w 1715026"/>
                <a:gd name="connsiteY75" fmla="*/ 1242236 h 3309821"/>
                <a:gd name="connsiteX76" fmla="*/ 1009551 w 1715026"/>
                <a:gd name="connsiteY76" fmla="*/ 1287956 h 3309821"/>
                <a:gd name="connsiteX77" fmla="*/ 977166 w 1715026"/>
                <a:gd name="connsiteY77" fmla="*/ 1369871 h 3309821"/>
                <a:gd name="connsiteX78" fmla="*/ 944781 w 1715026"/>
                <a:gd name="connsiteY78" fmla="*/ 1428926 h 3309821"/>
                <a:gd name="connsiteX79" fmla="*/ 910491 w 1715026"/>
                <a:gd name="connsiteY79" fmla="*/ 1472741 h 3309821"/>
                <a:gd name="connsiteX80" fmla="*/ 843816 w 1715026"/>
                <a:gd name="connsiteY80" fmla="*/ 1545131 h 3309821"/>
                <a:gd name="connsiteX81" fmla="*/ 826671 w 1715026"/>
                <a:gd name="connsiteY81" fmla="*/ 1672766 h 3309821"/>
                <a:gd name="connsiteX82" fmla="*/ 803811 w 1715026"/>
                <a:gd name="connsiteY82" fmla="*/ 1836596 h 3309821"/>
                <a:gd name="connsiteX83" fmla="*/ 798096 w 1715026"/>
                <a:gd name="connsiteY83" fmla="*/ 1910891 h 3309821"/>
                <a:gd name="connsiteX84" fmla="*/ 788571 w 1715026"/>
                <a:gd name="connsiteY84" fmla="*/ 2124251 h 3309821"/>
                <a:gd name="connsiteX85" fmla="*/ 815241 w 1715026"/>
                <a:gd name="connsiteY85" fmla="*/ 2550971 h 3309821"/>
                <a:gd name="connsiteX86" fmla="*/ 828576 w 1715026"/>
                <a:gd name="connsiteY86" fmla="*/ 3065321 h 3309821"/>
                <a:gd name="connsiteX87" fmla="*/ 822861 w 1715026"/>
                <a:gd name="connsiteY87" fmla="*/ 3286301 h 3309821"/>
                <a:gd name="connsiteX88" fmla="*/ 739041 w 1715026"/>
                <a:gd name="connsiteY88" fmla="*/ 3303446 h 3309821"/>
                <a:gd name="connsiteX89" fmla="*/ 438051 w 1715026"/>
                <a:gd name="connsiteY89" fmla="*/ 3295826 h 3309821"/>
                <a:gd name="connsiteX90" fmla="*/ 308511 w 1715026"/>
                <a:gd name="connsiteY90" fmla="*/ 3290111 h 3309821"/>
                <a:gd name="connsiteX0" fmla="*/ 308511 w 1715249"/>
                <a:gd name="connsiteY0" fmla="*/ 3290111 h 3309821"/>
                <a:gd name="connsiteX1" fmla="*/ 291366 w 1715249"/>
                <a:gd name="connsiteY1" fmla="*/ 3185336 h 3309821"/>
                <a:gd name="connsiteX2" fmla="*/ 289461 w 1715249"/>
                <a:gd name="connsiteY2" fmla="*/ 3065321 h 3309821"/>
                <a:gd name="connsiteX3" fmla="*/ 253266 w 1715249"/>
                <a:gd name="connsiteY3" fmla="*/ 2771951 h 3309821"/>
                <a:gd name="connsiteX4" fmla="*/ 234216 w 1715249"/>
                <a:gd name="connsiteY4" fmla="*/ 2570021 h 3309821"/>
                <a:gd name="connsiteX5" fmla="*/ 224691 w 1715249"/>
                <a:gd name="connsiteY5" fmla="*/ 2457626 h 3309821"/>
                <a:gd name="connsiteX6" fmla="*/ 207546 w 1715249"/>
                <a:gd name="connsiteY6" fmla="*/ 2253791 h 3309821"/>
                <a:gd name="connsiteX7" fmla="*/ 188496 w 1715249"/>
                <a:gd name="connsiteY7" fmla="*/ 2067101 h 3309821"/>
                <a:gd name="connsiteX8" fmla="*/ 178971 w 1715249"/>
                <a:gd name="connsiteY8" fmla="*/ 1853741 h 3309821"/>
                <a:gd name="connsiteX9" fmla="*/ 192306 w 1715249"/>
                <a:gd name="connsiteY9" fmla="*/ 1185086 h 3309821"/>
                <a:gd name="connsiteX10" fmla="*/ 186591 w 1715249"/>
                <a:gd name="connsiteY10" fmla="*/ 1131746 h 3309821"/>
                <a:gd name="connsiteX11" fmla="*/ 178971 w 1715249"/>
                <a:gd name="connsiteY11" fmla="*/ 1084121 h 3309821"/>
                <a:gd name="connsiteX12" fmla="*/ 152301 w 1715249"/>
                <a:gd name="connsiteY12" fmla="*/ 1044116 h 3309821"/>
                <a:gd name="connsiteX13" fmla="*/ 114201 w 1715249"/>
                <a:gd name="connsiteY13" fmla="*/ 1000301 h 3309821"/>
                <a:gd name="connsiteX14" fmla="*/ 87531 w 1715249"/>
                <a:gd name="connsiteY14" fmla="*/ 971726 h 3309821"/>
                <a:gd name="connsiteX15" fmla="*/ 47526 w 1715249"/>
                <a:gd name="connsiteY15" fmla="*/ 924101 h 3309821"/>
                <a:gd name="connsiteX16" fmla="*/ 3711 w 1715249"/>
                <a:gd name="connsiteY16" fmla="*/ 836471 h 3309821"/>
                <a:gd name="connsiteX17" fmla="*/ 3711 w 1715249"/>
                <a:gd name="connsiteY17" fmla="*/ 773606 h 3309821"/>
                <a:gd name="connsiteX18" fmla="*/ 15141 w 1715249"/>
                <a:gd name="connsiteY18" fmla="*/ 718361 h 3309821"/>
                <a:gd name="connsiteX19" fmla="*/ 53241 w 1715249"/>
                <a:gd name="connsiteY19" fmla="*/ 649781 h 3309821"/>
                <a:gd name="connsiteX20" fmla="*/ 66576 w 1715249"/>
                <a:gd name="connsiteY20" fmla="*/ 571676 h 3309821"/>
                <a:gd name="connsiteX21" fmla="*/ 76101 w 1715249"/>
                <a:gd name="connsiteY21" fmla="*/ 535481 h 3309821"/>
                <a:gd name="connsiteX22" fmla="*/ 110391 w 1715249"/>
                <a:gd name="connsiteY22" fmla="*/ 482141 h 3309821"/>
                <a:gd name="connsiteX23" fmla="*/ 165636 w 1715249"/>
                <a:gd name="connsiteY23" fmla="*/ 424991 h 3309821"/>
                <a:gd name="connsiteX24" fmla="*/ 175161 w 1715249"/>
                <a:gd name="connsiteY24" fmla="*/ 352601 h 3309821"/>
                <a:gd name="connsiteX25" fmla="*/ 297081 w 1715249"/>
                <a:gd name="connsiteY25" fmla="*/ 306881 h 3309821"/>
                <a:gd name="connsiteX26" fmla="*/ 335181 w 1715249"/>
                <a:gd name="connsiteY26" fmla="*/ 291641 h 3309821"/>
                <a:gd name="connsiteX27" fmla="*/ 457101 w 1715249"/>
                <a:gd name="connsiteY27" fmla="*/ 255446 h 3309821"/>
                <a:gd name="connsiteX28" fmla="*/ 544731 w 1715249"/>
                <a:gd name="connsiteY28" fmla="*/ 261161 h 3309821"/>
                <a:gd name="connsiteX29" fmla="*/ 563781 w 1715249"/>
                <a:gd name="connsiteY29" fmla="*/ 306881 h 3309821"/>
                <a:gd name="connsiteX30" fmla="*/ 548541 w 1715249"/>
                <a:gd name="connsiteY30" fmla="*/ 400226 h 3309821"/>
                <a:gd name="connsiteX31" fmla="*/ 577116 w 1715249"/>
                <a:gd name="connsiteY31" fmla="*/ 461186 h 3309821"/>
                <a:gd name="connsiteX32" fmla="*/ 700941 w 1715249"/>
                <a:gd name="connsiteY32" fmla="*/ 428801 h 3309821"/>
                <a:gd name="connsiteX33" fmla="*/ 777141 w 1715249"/>
                <a:gd name="connsiteY33" fmla="*/ 400226 h 3309821"/>
                <a:gd name="connsiteX34" fmla="*/ 830481 w 1715249"/>
                <a:gd name="connsiteY34" fmla="*/ 367841 h 3309821"/>
                <a:gd name="connsiteX35" fmla="*/ 853341 w 1715249"/>
                <a:gd name="connsiteY35" fmla="*/ 339266 h 3309821"/>
                <a:gd name="connsiteX36" fmla="*/ 834291 w 1715249"/>
                <a:gd name="connsiteY36" fmla="*/ 251636 h 3309821"/>
                <a:gd name="connsiteX37" fmla="*/ 853341 w 1715249"/>
                <a:gd name="connsiteY37" fmla="*/ 215441 h 3309821"/>
                <a:gd name="connsiteX38" fmla="*/ 977166 w 1715249"/>
                <a:gd name="connsiteY38" fmla="*/ 129716 h 3309821"/>
                <a:gd name="connsiteX39" fmla="*/ 1013361 w 1715249"/>
                <a:gd name="connsiteY39" fmla="*/ 108761 h 3309821"/>
                <a:gd name="connsiteX40" fmla="*/ 1112421 w 1715249"/>
                <a:gd name="connsiteY40" fmla="*/ 45896 h 3309821"/>
                <a:gd name="connsiteX41" fmla="*/ 1299111 w 1715249"/>
                <a:gd name="connsiteY41" fmla="*/ 3986 h 3309821"/>
                <a:gd name="connsiteX42" fmla="*/ 1411506 w 1715249"/>
                <a:gd name="connsiteY42" fmla="*/ 9701 h 3309821"/>
                <a:gd name="connsiteX43" fmla="*/ 1550571 w 1715249"/>
                <a:gd name="connsiteY43" fmla="*/ 74471 h 3309821"/>
                <a:gd name="connsiteX44" fmla="*/ 1643916 w 1715249"/>
                <a:gd name="connsiteY44" fmla="*/ 165911 h 3309821"/>
                <a:gd name="connsiteX45" fmla="*/ 1645821 w 1715249"/>
                <a:gd name="connsiteY45" fmla="*/ 274496 h 3309821"/>
                <a:gd name="connsiteX46" fmla="*/ 1659156 w 1715249"/>
                <a:gd name="connsiteY46" fmla="*/ 308786 h 3309821"/>
                <a:gd name="connsiteX47" fmla="*/ 1695351 w 1715249"/>
                <a:gd name="connsiteY47" fmla="*/ 367841 h 3309821"/>
                <a:gd name="connsiteX48" fmla="*/ 1714401 w 1715249"/>
                <a:gd name="connsiteY48" fmla="*/ 398321 h 3309821"/>
                <a:gd name="connsiteX49" fmla="*/ 1708686 w 1715249"/>
                <a:gd name="connsiteY49" fmla="*/ 484046 h 3309821"/>
                <a:gd name="connsiteX50" fmla="*/ 1680111 w 1715249"/>
                <a:gd name="connsiteY50" fmla="*/ 588821 h 3309821"/>
                <a:gd name="connsiteX51" fmla="*/ 1668681 w 1715249"/>
                <a:gd name="connsiteY51" fmla="*/ 634541 h 3309821"/>
                <a:gd name="connsiteX52" fmla="*/ 1661061 w 1715249"/>
                <a:gd name="connsiteY52" fmla="*/ 657401 h 3309821"/>
                <a:gd name="connsiteX53" fmla="*/ 1655346 w 1715249"/>
                <a:gd name="connsiteY53" fmla="*/ 687881 h 3309821"/>
                <a:gd name="connsiteX54" fmla="*/ 1628676 w 1715249"/>
                <a:gd name="connsiteY54" fmla="*/ 746936 h 3309821"/>
                <a:gd name="connsiteX55" fmla="*/ 1560096 w 1715249"/>
                <a:gd name="connsiteY55" fmla="*/ 769796 h 3309821"/>
                <a:gd name="connsiteX56" fmla="*/ 1470561 w 1715249"/>
                <a:gd name="connsiteY56" fmla="*/ 764081 h 3309821"/>
                <a:gd name="connsiteX57" fmla="*/ 1394361 w 1715249"/>
                <a:gd name="connsiteY57" fmla="*/ 748841 h 3309821"/>
                <a:gd name="connsiteX58" fmla="*/ 1327686 w 1715249"/>
                <a:gd name="connsiteY58" fmla="*/ 737411 h 3309821"/>
                <a:gd name="connsiteX59" fmla="*/ 1240056 w 1715249"/>
                <a:gd name="connsiteY59" fmla="*/ 745031 h 3309821"/>
                <a:gd name="connsiteX60" fmla="*/ 1213386 w 1715249"/>
                <a:gd name="connsiteY60" fmla="*/ 764081 h 3309821"/>
                <a:gd name="connsiteX61" fmla="*/ 1194336 w 1715249"/>
                <a:gd name="connsiteY61" fmla="*/ 786941 h 3309821"/>
                <a:gd name="connsiteX62" fmla="*/ 1160046 w 1715249"/>
                <a:gd name="connsiteY62" fmla="*/ 813611 h 3309821"/>
                <a:gd name="connsiteX63" fmla="*/ 1125756 w 1715249"/>
                <a:gd name="connsiteY63" fmla="*/ 845996 h 3309821"/>
                <a:gd name="connsiteX64" fmla="*/ 1104801 w 1715249"/>
                <a:gd name="connsiteY64" fmla="*/ 863141 h 3309821"/>
                <a:gd name="connsiteX65" fmla="*/ 1076226 w 1715249"/>
                <a:gd name="connsiteY65" fmla="*/ 889811 h 3309821"/>
                <a:gd name="connsiteX66" fmla="*/ 1051461 w 1715249"/>
                <a:gd name="connsiteY66" fmla="*/ 924101 h 3309821"/>
                <a:gd name="connsiteX67" fmla="*/ 1026696 w 1715249"/>
                <a:gd name="connsiteY67" fmla="*/ 958391 h 3309821"/>
                <a:gd name="connsiteX68" fmla="*/ 1007646 w 1715249"/>
                <a:gd name="connsiteY68" fmla="*/ 1000301 h 3309821"/>
                <a:gd name="connsiteX69" fmla="*/ 986691 w 1715249"/>
                <a:gd name="connsiteY69" fmla="*/ 1028876 h 3309821"/>
                <a:gd name="connsiteX70" fmla="*/ 967641 w 1715249"/>
                <a:gd name="connsiteY70" fmla="*/ 1068881 h 3309821"/>
                <a:gd name="connsiteX71" fmla="*/ 942876 w 1715249"/>
                <a:gd name="connsiteY71" fmla="*/ 1116506 h 3309821"/>
                <a:gd name="connsiteX72" fmla="*/ 929541 w 1715249"/>
                <a:gd name="connsiteY72" fmla="*/ 1148891 h 3309821"/>
                <a:gd name="connsiteX73" fmla="*/ 921921 w 1715249"/>
                <a:gd name="connsiteY73" fmla="*/ 1213661 h 3309821"/>
                <a:gd name="connsiteX74" fmla="*/ 967641 w 1715249"/>
                <a:gd name="connsiteY74" fmla="*/ 1242236 h 3309821"/>
                <a:gd name="connsiteX75" fmla="*/ 1009551 w 1715249"/>
                <a:gd name="connsiteY75" fmla="*/ 1287956 h 3309821"/>
                <a:gd name="connsiteX76" fmla="*/ 977166 w 1715249"/>
                <a:gd name="connsiteY76" fmla="*/ 1369871 h 3309821"/>
                <a:gd name="connsiteX77" fmla="*/ 944781 w 1715249"/>
                <a:gd name="connsiteY77" fmla="*/ 1428926 h 3309821"/>
                <a:gd name="connsiteX78" fmla="*/ 910491 w 1715249"/>
                <a:gd name="connsiteY78" fmla="*/ 1472741 h 3309821"/>
                <a:gd name="connsiteX79" fmla="*/ 843816 w 1715249"/>
                <a:gd name="connsiteY79" fmla="*/ 1545131 h 3309821"/>
                <a:gd name="connsiteX80" fmla="*/ 826671 w 1715249"/>
                <a:gd name="connsiteY80" fmla="*/ 1672766 h 3309821"/>
                <a:gd name="connsiteX81" fmla="*/ 803811 w 1715249"/>
                <a:gd name="connsiteY81" fmla="*/ 1836596 h 3309821"/>
                <a:gd name="connsiteX82" fmla="*/ 798096 w 1715249"/>
                <a:gd name="connsiteY82" fmla="*/ 1910891 h 3309821"/>
                <a:gd name="connsiteX83" fmla="*/ 788571 w 1715249"/>
                <a:gd name="connsiteY83" fmla="*/ 2124251 h 3309821"/>
                <a:gd name="connsiteX84" fmla="*/ 815241 w 1715249"/>
                <a:gd name="connsiteY84" fmla="*/ 2550971 h 3309821"/>
                <a:gd name="connsiteX85" fmla="*/ 828576 w 1715249"/>
                <a:gd name="connsiteY85" fmla="*/ 3065321 h 3309821"/>
                <a:gd name="connsiteX86" fmla="*/ 822861 w 1715249"/>
                <a:gd name="connsiteY86" fmla="*/ 3286301 h 3309821"/>
                <a:gd name="connsiteX87" fmla="*/ 739041 w 1715249"/>
                <a:gd name="connsiteY87" fmla="*/ 3303446 h 3309821"/>
                <a:gd name="connsiteX88" fmla="*/ 438051 w 1715249"/>
                <a:gd name="connsiteY88" fmla="*/ 3295826 h 3309821"/>
                <a:gd name="connsiteX89" fmla="*/ 308511 w 1715249"/>
                <a:gd name="connsiteY89" fmla="*/ 3290111 h 3309821"/>
                <a:gd name="connsiteX0" fmla="*/ 308511 w 1715249"/>
                <a:gd name="connsiteY0" fmla="*/ 3290111 h 3309821"/>
                <a:gd name="connsiteX1" fmla="*/ 291366 w 1715249"/>
                <a:gd name="connsiteY1" fmla="*/ 3185336 h 3309821"/>
                <a:gd name="connsiteX2" fmla="*/ 289461 w 1715249"/>
                <a:gd name="connsiteY2" fmla="*/ 3065321 h 3309821"/>
                <a:gd name="connsiteX3" fmla="*/ 253266 w 1715249"/>
                <a:gd name="connsiteY3" fmla="*/ 2771951 h 3309821"/>
                <a:gd name="connsiteX4" fmla="*/ 234216 w 1715249"/>
                <a:gd name="connsiteY4" fmla="*/ 2570021 h 3309821"/>
                <a:gd name="connsiteX5" fmla="*/ 224691 w 1715249"/>
                <a:gd name="connsiteY5" fmla="*/ 2457626 h 3309821"/>
                <a:gd name="connsiteX6" fmla="*/ 207546 w 1715249"/>
                <a:gd name="connsiteY6" fmla="*/ 2253791 h 3309821"/>
                <a:gd name="connsiteX7" fmla="*/ 188496 w 1715249"/>
                <a:gd name="connsiteY7" fmla="*/ 2067101 h 3309821"/>
                <a:gd name="connsiteX8" fmla="*/ 178971 w 1715249"/>
                <a:gd name="connsiteY8" fmla="*/ 1853741 h 3309821"/>
                <a:gd name="connsiteX9" fmla="*/ 192306 w 1715249"/>
                <a:gd name="connsiteY9" fmla="*/ 1185086 h 3309821"/>
                <a:gd name="connsiteX10" fmla="*/ 186591 w 1715249"/>
                <a:gd name="connsiteY10" fmla="*/ 1131746 h 3309821"/>
                <a:gd name="connsiteX11" fmla="*/ 178971 w 1715249"/>
                <a:gd name="connsiteY11" fmla="*/ 1084121 h 3309821"/>
                <a:gd name="connsiteX12" fmla="*/ 152301 w 1715249"/>
                <a:gd name="connsiteY12" fmla="*/ 1044116 h 3309821"/>
                <a:gd name="connsiteX13" fmla="*/ 114201 w 1715249"/>
                <a:gd name="connsiteY13" fmla="*/ 1000301 h 3309821"/>
                <a:gd name="connsiteX14" fmla="*/ 87531 w 1715249"/>
                <a:gd name="connsiteY14" fmla="*/ 971726 h 3309821"/>
                <a:gd name="connsiteX15" fmla="*/ 47526 w 1715249"/>
                <a:gd name="connsiteY15" fmla="*/ 924101 h 3309821"/>
                <a:gd name="connsiteX16" fmla="*/ 3711 w 1715249"/>
                <a:gd name="connsiteY16" fmla="*/ 836471 h 3309821"/>
                <a:gd name="connsiteX17" fmla="*/ 3711 w 1715249"/>
                <a:gd name="connsiteY17" fmla="*/ 773606 h 3309821"/>
                <a:gd name="connsiteX18" fmla="*/ 15141 w 1715249"/>
                <a:gd name="connsiteY18" fmla="*/ 718361 h 3309821"/>
                <a:gd name="connsiteX19" fmla="*/ 53241 w 1715249"/>
                <a:gd name="connsiteY19" fmla="*/ 649781 h 3309821"/>
                <a:gd name="connsiteX20" fmla="*/ 66576 w 1715249"/>
                <a:gd name="connsiteY20" fmla="*/ 571676 h 3309821"/>
                <a:gd name="connsiteX21" fmla="*/ 76101 w 1715249"/>
                <a:gd name="connsiteY21" fmla="*/ 535481 h 3309821"/>
                <a:gd name="connsiteX22" fmla="*/ 110391 w 1715249"/>
                <a:gd name="connsiteY22" fmla="*/ 482141 h 3309821"/>
                <a:gd name="connsiteX23" fmla="*/ 165636 w 1715249"/>
                <a:gd name="connsiteY23" fmla="*/ 424991 h 3309821"/>
                <a:gd name="connsiteX24" fmla="*/ 175161 w 1715249"/>
                <a:gd name="connsiteY24" fmla="*/ 352601 h 3309821"/>
                <a:gd name="connsiteX25" fmla="*/ 297081 w 1715249"/>
                <a:gd name="connsiteY25" fmla="*/ 306881 h 3309821"/>
                <a:gd name="connsiteX26" fmla="*/ 335181 w 1715249"/>
                <a:gd name="connsiteY26" fmla="*/ 291641 h 3309821"/>
                <a:gd name="connsiteX27" fmla="*/ 457101 w 1715249"/>
                <a:gd name="connsiteY27" fmla="*/ 255446 h 3309821"/>
                <a:gd name="connsiteX28" fmla="*/ 544731 w 1715249"/>
                <a:gd name="connsiteY28" fmla="*/ 261161 h 3309821"/>
                <a:gd name="connsiteX29" fmla="*/ 563781 w 1715249"/>
                <a:gd name="connsiteY29" fmla="*/ 306881 h 3309821"/>
                <a:gd name="connsiteX30" fmla="*/ 548541 w 1715249"/>
                <a:gd name="connsiteY30" fmla="*/ 400226 h 3309821"/>
                <a:gd name="connsiteX31" fmla="*/ 577116 w 1715249"/>
                <a:gd name="connsiteY31" fmla="*/ 461186 h 3309821"/>
                <a:gd name="connsiteX32" fmla="*/ 700941 w 1715249"/>
                <a:gd name="connsiteY32" fmla="*/ 428801 h 3309821"/>
                <a:gd name="connsiteX33" fmla="*/ 777141 w 1715249"/>
                <a:gd name="connsiteY33" fmla="*/ 400226 h 3309821"/>
                <a:gd name="connsiteX34" fmla="*/ 830481 w 1715249"/>
                <a:gd name="connsiteY34" fmla="*/ 367841 h 3309821"/>
                <a:gd name="connsiteX35" fmla="*/ 853341 w 1715249"/>
                <a:gd name="connsiteY35" fmla="*/ 339266 h 3309821"/>
                <a:gd name="connsiteX36" fmla="*/ 834291 w 1715249"/>
                <a:gd name="connsiteY36" fmla="*/ 251636 h 3309821"/>
                <a:gd name="connsiteX37" fmla="*/ 853341 w 1715249"/>
                <a:gd name="connsiteY37" fmla="*/ 215441 h 3309821"/>
                <a:gd name="connsiteX38" fmla="*/ 977166 w 1715249"/>
                <a:gd name="connsiteY38" fmla="*/ 129716 h 3309821"/>
                <a:gd name="connsiteX39" fmla="*/ 1013361 w 1715249"/>
                <a:gd name="connsiteY39" fmla="*/ 108761 h 3309821"/>
                <a:gd name="connsiteX40" fmla="*/ 1112421 w 1715249"/>
                <a:gd name="connsiteY40" fmla="*/ 45896 h 3309821"/>
                <a:gd name="connsiteX41" fmla="*/ 1299111 w 1715249"/>
                <a:gd name="connsiteY41" fmla="*/ 3986 h 3309821"/>
                <a:gd name="connsiteX42" fmla="*/ 1411506 w 1715249"/>
                <a:gd name="connsiteY42" fmla="*/ 9701 h 3309821"/>
                <a:gd name="connsiteX43" fmla="*/ 1550571 w 1715249"/>
                <a:gd name="connsiteY43" fmla="*/ 74471 h 3309821"/>
                <a:gd name="connsiteX44" fmla="*/ 1643916 w 1715249"/>
                <a:gd name="connsiteY44" fmla="*/ 165911 h 3309821"/>
                <a:gd name="connsiteX45" fmla="*/ 1645821 w 1715249"/>
                <a:gd name="connsiteY45" fmla="*/ 274496 h 3309821"/>
                <a:gd name="connsiteX46" fmla="*/ 1659156 w 1715249"/>
                <a:gd name="connsiteY46" fmla="*/ 308786 h 3309821"/>
                <a:gd name="connsiteX47" fmla="*/ 1695351 w 1715249"/>
                <a:gd name="connsiteY47" fmla="*/ 367841 h 3309821"/>
                <a:gd name="connsiteX48" fmla="*/ 1714401 w 1715249"/>
                <a:gd name="connsiteY48" fmla="*/ 398321 h 3309821"/>
                <a:gd name="connsiteX49" fmla="*/ 1708686 w 1715249"/>
                <a:gd name="connsiteY49" fmla="*/ 484046 h 3309821"/>
                <a:gd name="connsiteX50" fmla="*/ 1680111 w 1715249"/>
                <a:gd name="connsiteY50" fmla="*/ 588821 h 3309821"/>
                <a:gd name="connsiteX51" fmla="*/ 1661061 w 1715249"/>
                <a:gd name="connsiteY51" fmla="*/ 657401 h 3309821"/>
                <a:gd name="connsiteX52" fmla="*/ 1655346 w 1715249"/>
                <a:gd name="connsiteY52" fmla="*/ 687881 h 3309821"/>
                <a:gd name="connsiteX53" fmla="*/ 1628676 w 1715249"/>
                <a:gd name="connsiteY53" fmla="*/ 746936 h 3309821"/>
                <a:gd name="connsiteX54" fmla="*/ 1560096 w 1715249"/>
                <a:gd name="connsiteY54" fmla="*/ 769796 h 3309821"/>
                <a:gd name="connsiteX55" fmla="*/ 1470561 w 1715249"/>
                <a:gd name="connsiteY55" fmla="*/ 764081 h 3309821"/>
                <a:gd name="connsiteX56" fmla="*/ 1394361 w 1715249"/>
                <a:gd name="connsiteY56" fmla="*/ 748841 h 3309821"/>
                <a:gd name="connsiteX57" fmla="*/ 1327686 w 1715249"/>
                <a:gd name="connsiteY57" fmla="*/ 737411 h 3309821"/>
                <a:gd name="connsiteX58" fmla="*/ 1240056 w 1715249"/>
                <a:gd name="connsiteY58" fmla="*/ 745031 h 3309821"/>
                <a:gd name="connsiteX59" fmla="*/ 1213386 w 1715249"/>
                <a:gd name="connsiteY59" fmla="*/ 764081 h 3309821"/>
                <a:gd name="connsiteX60" fmla="*/ 1194336 w 1715249"/>
                <a:gd name="connsiteY60" fmla="*/ 786941 h 3309821"/>
                <a:gd name="connsiteX61" fmla="*/ 1160046 w 1715249"/>
                <a:gd name="connsiteY61" fmla="*/ 813611 h 3309821"/>
                <a:gd name="connsiteX62" fmla="*/ 1125756 w 1715249"/>
                <a:gd name="connsiteY62" fmla="*/ 845996 h 3309821"/>
                <a:gd name="connsiteX63" fmla="*/ 1104801 w 1715249"/>
                <a:gd name="connsiteY63" fmla="*/ 863141 h 3309821"/>
                <a:gd name="connsiteX64" fmla="*/ 1076226 w 1715249"/>
                <a:gd name="connsiteY64" fmla="*/ 889811 h 3309821"/>
                <a:gd name="connsiteX65" fmla="*/ 1051461 w 1715249"/>
                <a:gd name="connsiteY65" fmla="*/ 924101 h 3309821"/>
                <a:gd name="connsiteX66" fmla="*/ 1026696 w 1715249"/>
                <a:gd name="connsiteY66" fmla="*/ 958391 h 3309821"/>
                <a:gd name="connsiteX67" fmla="*/ 1007646 w 1715249"/>
                <a:gd name="connsiteY67" fmla="*/ 1000301 h 3309821"/>
                <a:gd name="connsiteX68" fmla="*/ 986691 w 1715249"/>
                <a:gd name="connsiteY68" fmla="*/ 1028876 h 3309821"/>
                <a:gd name="connsiteX69" fmla="*/ 967641 w 1715249"/>
                <a:gd name="connsiteY69" fmla="*/ 1068881 h 3309821"/>
                <a:gd name="connsiteX70" fmla="*/ 942876 w 1715249"/>
                <a:gd name="connsiteY70" fmla="*/ 1116506 h 3309821"/>
                <a:gd name="connsiteX71" fmla="*/ 929541 w 1715249"/>
                <a:gd name="connsiteY71" fmla="*/ 1148891 h 3309821"/>
                <a:gd name="connsiteX72" fmla="*/ 921921 w 1715249"/>
                <a:gd name="connsiteY72" fmla="*/ 1213661 h 3309821"/>
                <a:gd name="connsiteX73" fmla="*/ 967641 w 1715249"/>
                <a:gd name="connsiteY73" fmla="*/ 1242236 h 3309821"/>
                <a:gd name="connsiteX74" fmla="*/ 1009551 w 1715249"/>
                <a:gd name="connsiteY74" fmla="*/ 1287956 h 3309821"/>
                <a:gd name="connsiteX75" fmla="*/ 977166 w 1715249"/>
                <a:gd name="connsiteY75" fmla="*/ 1369871 h 3309821"/>
                <a:gd name="connsiteX76" fmla="*/ 944781 w 1715249"/>
                <a:gd name="connsiteY76" fmla="*/ 1428926 h 3309821"/>
                <a:gd name="connsiteX77" fmla="*/ 910491 w 1715249"/>
                <a:gd name="connsiteY77" fmla="*/ 1472741 h 3309821"/>
                <a:gd name="connsiteX78" fmla="*/ 843816 w 1715249"/>
                <a:gd name="connsiteY78" fmla="*/ 1545131 h 3309821"/>
                <a:gd name="connsiteX79" fmla="*/ 826671 w 1715249"/>
                <a:gd name="connsiteY79" fmla="*/ 1672766 h 3309821"/>
                <a:gd name="connsiteX80" fmla="*/ 803811 w 1715249"/>
                <a:gd name="connsiteY80" fmla="*/ 1836596 h 3309821"/>
                <a:gd name="connsiteX81" fmla="*/ 798096 w 1715249"/>
                <a:gd name="connsiteY81" fmla="*/ 1910891 h 3309821"/>
                <a:gd name="connsiteX82" fmla="*/ 788571 w 1715249"/>
                <a:gd name="connsiteY82" fmla="*/ 2124251 h 3309821"/>
                <a:gd name="connsiteX83" fmla="*/ 815241 w 1715249"/>
                <a:gd name="connsiteY83" fmla="*/ 2550971 h 3309821"/>
                <a:gd name="connsiteX84" fmla="*/ 828576 w 1715249"/>
                <a:gd name="connsiteY84" fmla="*/ 3065321 h 3309821"/>
                <a:gd name="connsiteX85" fmla="*/ 822861 w 1715249"/>
                <a:gd name="connsiteY85" fmla="*/ 3286301 h 3309821"/>
                <a:gd name="connsiteX86" fmla="*/ 739041 w 1715249"/>
                <a:gd name="connsiteY86" fmla="*/ 3303446 h 3309821"/>
                <a:gd name="connsiteX87" fmla="*/ 438051 w 1715249"/>
                <a:gd name="connsiteY87" fmla="*/ 3295826 h 3309821"/>
                <a:gd name="connsiteX88" fmla="*/ 308511 w 1715249"/>
                <a:gd name="connsiteY88" fmla="*/ 3290111 h 3309821"/>
                <a:gd name="connsiteX0" fmla="*/ 308511 w 1715249"/>
                <a:gd name="connsiteY0" fmla="*/ 3290111 h 3309821"/>
                <a:gd name="connsiteX1" fmla="*/ 291366 w 1715249"/>
                <a:gd name="connsiteY1" fmla="*/ 3185336 h 3309821"/>
                <a:gd name="connsiteX2" fmla="*/ 289461 w 1715249"/>
                <a:gd name="connsiteY2" fmla="*/ 3065321 h 3309821"/>
                <a:gd name="connsiteX3" fmla="*/ 253266 w 1715249"/>
                <a:gd name="connsiteY3" fmla="*/ 2771951 h 3309821"/>
                <a:gd name="connsiteX4" fmla="*/ 234216 w 1715249"/>
                <a:gd name="connsiteY4" fmla="*/ 2570021 h 3309821"/>
                <a:gd name="connsiteX5" fmla="*/ 224691 w 1715249"/>
                <a:gd name="connsiteY5" fmla="*/ 2457626 h 3309821"/>
                <a:gd name="connsiteX6" fmla="*/ 207546 w 1715249"/>
                <a:gd name="connsiteY6" fmla="*/ 2253791 h 3309821"/>
                <a:gd name="connsiteX7" fmla="*/ 188496 w 1715249"/>
                <a:gd name="connsiteY7" fmla="*/ 2067101 h 3309821"/>
                <a:gd name="connsiteX8" fmla="*/ 178971 w 1715249"/>
                <a:gd name="connsiteY8" fmla="*/ 1853741 h 3309821"/>
                <a:gd name="connsiteX9" fmla="*/ 192306 w 1715249"/>
                <a:gd name="connsiteY9" fmla="*/ 1185086 h 3309821"/>
                <a:gd name="connsiteX10" fmla="*/ 186591 w 1715249"/>
                <a:gd name="connsiteY10" fmla="*/ 1131746 h 3309821"/>
                <a:gd name="connsiteX11" fmla="*/ 178971 w 1715249"/>
                <a:gd name="connsiteY11" fmla="*/ 1084121 h 3309821"/>
                <a:gd name="connsiteX12" fmla="*/ 152301 w 1715249"/>
                <a:gd name="connsiteY12" fmla="*/ 1044116 h 3309821"/>
                <a:gd name="connsiteX13" fmla="*/ 114201 w 1715249"/>
                <a:gd name="connsiteY13" fmla="*/ 1000301 h 3309821"/>
                <a:gd name="connsiteX14" fmla="*/ 87531 w 1715249"/>
                <a:gd name="connsiteY14" fmla="*/ 971726 h 3309821"/>
                <a:gd name="connsiteX15" fmla="*/ 47526 w 1715249"/>
                <a:gd name="connsiteY15" fmla="*/ 924101 h 3309821"/>
                <a:gd name="connsiteX16" fmla="*/ 3711 w 1715249"/>
                <a:gd name="connsiteY16" fmla="*/ 836471 h 3309821"/>
                <a:gd name="connsiteX17" fmla="*/ 3711 w 1715249"/>
                <a:gd name="connsiteY17" fmla="*/ 773606 h 3309821"/>
                <a:gd name="connsiteX18" fmla="*/ 15141 w 1715249"/>
                <a:gd name="connsiteY18" fmla="*/ 718361 h 3309821"/>
                <a:gd name="connsiteX19" fmla="*/ 53241 w 1715249"/>
                <a:gd name="connsiteY19" fmla="*/ 649781 h 3309821"/>
                <a:gd name="connsiteX20" fmla="*/ 66576 w 1715249"/>
                <a:gd name="connsiteY20" fmla="*/ 571676 h 3309821"/>
                <a:gd name="connsiteX21" fmla="*/ 76101 w 1715249"/>
                <a:gd name="connsiteY21" fmla="*/ 535481 h 3309821"/>
                <a:gd name="connsiteX22" fmla="*/ 110391 w 1715249"/>
                <a:gd name="connsiteY22" fmla="*/ 482141 h 3309821"/>
                <a:gd name="connsiteX23" fmla="*/ 165636 w 1715249"/>
                <a:gd name="connsiteY23" fmla="*/ 424991 h 3309821"/>
                <a:gd name="connsiteX24" fmla="*/ 175161 w 1715249"/>
                <a:gd name="connsiteY24" fmla="*/ 352601 h 3309821"/>
                <a:gd name="connsiteX25" fmla="*/ 297081 w 1715249"/>
                <a:gd name="connsiteY25" fmla="*/ 306881 h 3309821"/>
                <a:gd name="connsiteX26" fmla="*/ 335181 w 1715249"/>
                <a:gd name="connsiteY26" fmla="*/ 291641 h 3309821"/>
                <a:gd name="connsiteX27" fmla="*/ 457101 w 1715249"/>
                <a:gd name="connsiteY27" fmla="*/ 255446 h 3309821"/>
                <a:gd name="connsiteX28" fmla="*/ 544731 w 1715249"/>
                <a:gd name="connsiteY28" fmla="*/ 261161 h 3309821"/>
                <a:gd name="connsiteX29" fmla="*/ 563781 w 1715249"/>
                <a:gd name="connsiteY29" fmla="*/ 306881 h 3309821"/>
                <a:gd name="connsiteX30" fmla="*/ 548541 w 1715249"/>
                <a:gd name="connsiteY30" fmla="*/ 400226 h 3309821"/>
                <a:gd name="connsiteX31" fmla="*/ 577116 w 1715249"/>
                <a:gd name="connsiteY31" fmla="*/ 461186 h 3309821"/>
                <a:gd name="connsiteX32" fmla="*/ 700941 w 1715249"/>
                <a:gd name="connsiteY32" fmla="*/ 428801 h 3309821"/>
                <a:gd name="connsiteX33" fmla="*/ 777141 w 1715249"/>
                <a:gd name="connsiteY33" fmla="*/ 400226 h 3309821"/>
                <a:gd name="connsiteX34" fmla="*/ 830481 w 1715249"/>
                <a:gd name="connsiteY34" fmla="*/ 367841 h 3309821"/>
                <a:gd name="connsiteX35" fmla="*/ 853341 w 1715249"/>
                <a:gd name="connsiteY35" fmla="*/ 339266 h 3309821"/>
                <a:gd name="connsiteX36" fmla="*/ 834291 w 1715249"/>
                <a:gd name="connsiteY36" fmla="*/ 251636 h 3309821"/>
                <a:gd name="connsiteX37" fmla="*/ 853341 w 1715249"/>
                <a:gd name="connsiteY37" fmla="*/ 215441 h 3309821"/>
                <a:gd name="connsiteX38" fmla="*/ 977166 w 1715249"/>
                <a:gd name="connsiteY38" fmla="*/ 129716 h 3309821"/>
                <a:gd name="connsiteX39" fmla="*/ 1013361 w 1715249"/>
                <a:gd name="connsiteY39" fmla="*/ 108761 h 3309821"/>
                <a:gd name="connsiteX40" fmla="*/ 1112421 w 1715249"/>
                <a:gd name="connsiteY40" fmla="*/ 45896 h 3309821"/>
                <a:gd name="connsiteX41" fmla="*/ 1299111 w 1715249"/>
                <a:gd name="connsiteY41" fmla="*/ 3986 h 3309821"/>
                <a:gd name="connsiteX42" fmla="*/ 1411506 w 1715249"/>
                <a:gd name="connsiteY42" fmla="*/ 9701 h 3309821"/>
                <a:gd name="connsiteX43" fmla="*/ 1550571 w 1715249"/>
                <a:gd name="connsiteY43" fmla="*/ 74471 h 3309821"/>
                <a:gd name="connsiteX44" fmla="*/ 1643916 w 1715249"/>
                <a:gd name="connsiteY44" fmla="*/ 165911 h 3309821"/>
                <a:gd name="connsiteX45" fmla="*/ 1645821 w 1715249"/>
                <a:gd name="connsiteY45" fmla="*/ 274496 h 3309821"/>
                <a:gd name="connsiteX46" fmla="*/ 1659156 w 1715249"/>
                <a:gd name="connsiteY46" fmla="*/ 308786 h 3309821"/>
                <a:gd name="connsiteX47" fmla="*/ 1695351 w 1715249"/>
                <a:gd name="connsiteY47" fmla="*/ 367841 h 3309821"/>
                <a:gd name="connsiteX48" fmla="*/ 1714401 w 1715249"/>
                <a:gd name="connsiteY48" fmla="*/ 398321 h 3309821"/>
                <a:gd name="connsiteX49" fmla="*/ 1708686 w 1715249"/>
                <a:gd name="connsiteY49" fmla="*/ 484046 h 3309821"/>
                <a:gd name="connsiteX50" fmla="*/ 1680111 w 1715249"/>
                <a:gd name="connsiteY50" fmla="*/ 588821 h 3309821"/>
                <a:gd name="connsiteX51" fmla="*/ 1661061 w 1715249"/>
                <a:gd name="connsiteY51" fmla="*/ 657401 h 3309821"/>
                <a:gd name="connsiteX52" fmla="*/ 1628676 w 1715249"/>
                <a:gd name="connsiteY52" fmla="*/ 746936 h 3309821"/>
                <a:gd name="connsiteX53" fmla="*/ 1560096 w 1715249"/>
                <a:gd name="connsiteY53" fmla="*/ 769796 h 3309821"/>
                <a:gd name="connsiteX54" fmla="*/ 1470561 w 1715249"/>
                <a:gd name="connsiteY54" fmla="*/ 764081 h 3309821"/>
                <a:gd name="connsiteX55" fmla="*/ 1394361 w 1715249"/>
                <a:gd name="connsiteY55" fmla="*/ 748841 h 3309821"/>
                <a:gd name="connsiteX56" fmla="*/ 1327686 w 1715249"/>
                <a:gd name="connsiteY56" fmla="*/ 737411 h 3309821"/>
                <a:gd name="connsiteX57" fmla="*/ 1240056 w 1715249"/>
                <a:gd name="connsiteY57" fmla="*/ 745031 h 3309821"/>
                <a:gd name="connsiteX58" fmla="*/ 1213386 w 1715249"/>
                <a:gd name="connsiteY58" fmla="*/ 764081 h 3309821"/>
                <a:gd name="connsiteX59" fmla="*/ 1194336 w 1715249"/>
                <a:gd name="connsiteY59" fmla="*/ 786941 h 3309821"/>
                <a:gd name="connsiteX60" fmla="*/ 1160046 w 1715249"/>
                <a:gd name="connsiteY60" fmla="*/ 813611 h 3309821"/>
                <a:gd name="connsiteX61" fmla="*/ 1125756 w 1715249"/>
                <a:gd name="connsiteY61" fmla="*/ 845996 h 3309821"/>
                <a:gd name="connsiteX62" fmla="*/ 1104801 w 1715249"/>
                <a:gd name="connsiteY62" fmla="*/ 863141 h 3309821"/>
                <a:gd name="connsiteX63" fmla="*/ 1076226 w 1715249"/>
                <a:gd name="connsiteY63" fmla="*/ 889811 h 3309821"/>
                <a:gd name="connsiteX64" fmla="*/ 1051461 w 1715249"/>
                <a:gd name="connsiteY64" fmla="*/ 924101 h 3309821"/>
                <a:gd name="connsiteX65" fmla="*/ 1026696 w 1715249"/>
                <a:gd name="connsiteY65" fmla="*/ 958391 h 3309821"/>
                <a:gd name="connsiteX66" fmla="*/ 1007646 w 1715249"/>
                <a:gd name="connsiteY66" fmla="*/ 1000301 h 3309821"/>
                <a:gd name="connsiteX67" fmla="*/ 986691 w 1715249"/>
                <a:gd name="connsiteY67" fmla="*/ 1028876 h 3309821"/>
                <a:gd name="connsiteX68" fmla="*/ 967641 w 1715249"/>
                <a:gd name="connsiteY68" fmla="*/ 1068881 h 3309821"/>
                <a:gd name="connsiteX69" fmla="*/ 942876 w 1715249"/>
                <a:gd name="connsiteY69" fmla="*/ 1116506 h 3309821"/>
                <a:gd name="connsiteX70" fmla="*/ 929541 w 1715249"/>
                <a:gd name="connsiteY70" fmla="*/ 1148891 h 3309821"/>
                <a:gd name="connsiteX71" fmla="*/ 921921 w 1715249"/>
                <a:gd name="connsiteY71" fmla="*/ 1213661 h 3309821"/>
                <a:gd name="connsiteX72" fmla="*/ 967641 w 1715249"/>
                <a:gd name="connsiteY72" fmla="*/ 1242236 h 3309821"/>
                <a:gd name="connsiteX73" fmla="*/ 1009551 w 1715249"/>
                <a:gd name="connsiteY73" fmla="*/ 1287956 h 3309821"/>
                <a:gd name="connsiteX74" fmla="*/ 977166 w 1715249"/>
                <a:gd name="connsiteY74" fmla="*/ 1369871 h 3309821"/>
                <a:gd name="connsiteX75" fmla="*/ 944781 w 1715249"/>
                <a:gd name="connsiteY75" fmla="*/ 1428926 h 3309821"/>
                <a:gd name="connsiteX76" fmla="*/ 910491 w 1715249"/>
                <a:gd name="connsiteY76" fmla="*/ 1472741 h 3309821"/>
                <a:gd name="connsiteX77" fmla="*/ 843816 w 1715249"/>
                <a:gd name="connsiteY77" fmla="*/ 1545131 h 3309821"/>
                <a:gd name="connsiteX78" fmla="*/ 826671 w 1715249"/>
                <a:gd name="connsiteY78" fmla="*/ 1672766 h 3309821"/>
                <a:gd name="connsiteX79" fmla="*/ 803811 w 1715249"/>
                <a:gd name="connsiteY79" fmla="*/ 1836596 h 3309821"/>
                <a:gd name="connsiteX80" fmla="*/ 798096 w 1715249"/>
                <a:gd name="connsiteY80" fmla="*/ 1910891 h 3309821"/>
                <a:gd name="connsiteX81" fmla="*/ 788571 w 1715249"/>
                <a:gd name="connsiteY81" fmla="*/ 2124251 h 3309821"/>
                <a:gd name="connsiteX82" fmla="*/ 815241 w 1715249"/>
                <a:gd name="connsiteY82" fmla="*/ 2550971 h 3309821"/>
                <a:gd name="connsiteX83" fmla="*/ 828576 w 1715249"/>
                <a:gd name="connsiteY83" fmla="*/ 3065321 h 3309821"/>
                <a:gd name="connsiteX84" fmla="*/ 822861 w 1715249"/>
                <a:gd name="connsiteY84" fmla="*/ 3286301 h 3309821"/>
                <a:gd name="connsiteX85" fmla="*/ 739041 w 1715249"/>
                <a:gd name="connsiteY85" fmla="*/ 3303446 h 3309821"/>
                <a:gd name="connsiteX86" fmla="*/ 438051 w 1715249"/>
                <a:gd name="connsiteY86" fmla="*/ 3295826 h 3309821"/>
                <a:gd name="connsiteX87" fmla="*/ 308511 w 1715249"/>
                <a:gd name="connsiteY87" fmla="*/ 3290111 h 3309821"/>
                <a:gd name="connsiteX0" fmla="*/ 308511 w 1715249"/>
                <a:gd name="connsiteY0" fmla="*/ 3290111 h 3309821"/>
                <a:gd name="connsiteX1" fmla="*/ 291366 w 1715249"/>
                <a:gd name="connsiteY1" fmla="*/ 3185336 h 3309821"/>
                <a:gd name="connsiteX2" fmla="*/ 289461 w 1715249"/>
                <a:gd name="connsiteY2" fmla="*/ 3065321 h 3309821"/>
                <a:gd name="connsiteX3" fmla="*/ 253266 w 1715249"/>
                <a:gd name="connsiteY3" fmla="*/ 2771951 h 3309821"/>
                <a:gd name="connsiteX4" fmla="*/ 234216 w 1715249"/>
                <a:gd name="connsiteY4" fmla="*/ 2570021 h 3309821"/>
                <a:gd name="connsiteX5" fmla="*/ 224691 w 1715249"/>
                <a:gd name="connsiteY5" fmla="*/ 2457626 h 3309821"/>
                <a:gd name="connsiteX6" fmla="*/ 207546 w 1715249"/>
                <a:gd name="connsiteY6" fmla="*/ 2253791 h 3309821"/>
                <a:gd name="connsiteX7" fmla="*/ 188496 w 1715249"/>
                <a:gd name="connsiteY7" fmla="*/ 2067101 h 3309821"/>
                <a:gd name="connsiteX8" fmla="*/ 178971 w 1715249"/>
                <a:gd name="connsiteY8" fmla="*/ 1853741 h 3309821"/>
                <a:gd name="connsiteX9" fmla="*/ 192306 w 1715249"/>
                <a:gd name="connsiteY9" fmla="*/ 1185086 h 3309821"/>
                <a:gd name="connsiteX10" fmla="*/ 186591 w 1715249"/>
                <a:gd name="connsiteY10" fmla="*/ 1131746 h 3309821"/>
                <a:gd name="connsiteX11" fmla="*/ 178971 w 1715249"/>
                <a:gd name="connsiteY11" fmla="*/ 1084121 h 3309821"/>
                <a:gd name="connsiteX12" fmla="*/ 152301 w 1715249"/>
                <a:gd name="connsiteY12" fmla="*/ 1044116 h 3309821"/>
                <a:gd name="connsiteX13" fmla="*/ 114201 w 1715249"/>
                <a:gd name="connsiteY13" fmla="*/ 1000301 h 3309821"/>
                <a:gd name="connsiteX14" fmla="*/ 87531 w 1715249"/>
                <a:gd name="connsiteY14" fmla="*/ 971726 h 3309821"/>
                <a:gd name="connsiteX15" fmla="*/ 47526 w 1715249"/>
                <a:gd name="connsiteY15" fmla="*/ 924101 h 3309821"/>
                <a:gd name="connsiteX16" fmla="*/ 3711 w 1715249"/>
                <a:gd name="connsiteY16" fmla="*/ 836471 h 3309821"/>
                <a:gd name="connsiteX17" fmla="*/ 3711 w 1715249"/>
                <a:gd name="connsiteY17" fmla="*/ 773606 h 3309821"/>
                <a:gd name="connsiteX18" fmla="*/ 15141 w 1715249"/>
                <a:gd name="connsiteY18" fmla="*/ 718361 h 3309821"/>
                <a:gd name="connsiteX19" fmla="*/ 53241 w 1715249"/>
                <a:gd name="connsiteY19" fmla="*/ 649781 h 3309821"/>
                <a:gd name="connsiteX20" fmla="*/ 66576 w 1715249"/>
                <a:gd name="connsiteY20" fmla="*/ 571676 h 3309821"/>
                <a:gd name="connsiteX21" fmla="*/ 76101 w 1715249"/>
                <a:gd name="connsiteY21" fmla="*/ 535481 h 3309821"/>
                <a:gd name="connsiteX22" fmla="*/ 110391 w 1715249"/>
                <a:gd name="connsiteY22" fmla="*/ 482141 h 3309821"/>
                <a:gd name="connsiteX23" fmla="*/ 165636 w 1715249"/>
                <a:gd name="connsiteY23" fmla="*/ 424991 h 3309821"/>
                <a:gd name="connsiteX24" fmla="*/ 175161 w 1715249"/>
                <a:gd name="connsiteY24" fmla="*/ 352601 h 3309821"/>
                <a:gd name="connsiteX25" fmla="*/ 297081 w 1715249"/>
                <a:gd name="connsiteY25" fmla="*/ 306881 h 3309821"/>
                <a:gd name="connsiteX26" fmla="*/ 335181 w 1715249"/>
                <a:gd name="connsiteY26" fmla="*/ 291641 h 3309821"/>
                <a:gd name="connsiteX27" fmla="*/ 457101 w 1715249"/>
                <a:gd name="connsiteY27" fmla="*/ 255446 h 3309821"/>
                <a:gd name="connsiteX28" fmla="*/ 544731 w 1715249"/>
                <a:gd name="connsiteY28" fmla="*/ 261161 h 3309821"/>
                <a:gd name="connsiteX29" fmla="*/ 563781 w 1715249"/>
                <a:gd name="connsiteY29" fmla="*/ 306881 h 3309821"/>
                <a:gd name="connsiteX30" fmla="*/ 548541 w 1715249"/>
                <a:gd name="connsiteY30" fmla="*/ 400226 h 3309821"/>
                <a:gd name="connsiteX31" fmla="*/ 577116 w 1715249"/>
                <a:gd name="connsiteY31" fmla="*/ 461186 h 3309821"/>
                <a:gd name="connsiteX32" fmla="*/ 700941 w 1715249"/>
                <a:gd name="connsiteY32" fmla="*/ 428801 h 3309821"/>
                <a:gd name="connsiteX33" fmla="*/ 777141 w 1715249"/>
                <a:gd name="connsiteY33" fmla="*/ 400226 h 3309821"/>
                <a:gd name="connsiteX34" fmla="*/ 830481 w 1715249"/>
                <a:gd name="connsiteY34" fmla="*/ 367841 h 3309821"/>
                <a:gd name="connsiteX35" fmla="*/ 853341 w 1715249"/>
                <a:gd name="connsiteY35" fmla="*/ 339266 h 3309821"/>
                <a:gd name="connsiteX36" fmla="*/ 834291 w 1715249"/>
                <a:gd name="connsiteY36" fmla="*/ 251636 h 3309821"/>
                <a:gd name="connsiteX37" fmla="*/ 853341 w 1715249"/>
                <a:gd name="connsiteY37" fmla="*/ 215441 h 3309821"/>
                <a:gd name="connsiteX38" fmla="*/ 977166 w 1715249"/>
                <a:gd name="connsiteY38" fmla="*/ 129716 h 3309821"/>
                <a:gd name="connsiteX39" fmla="*/ 1013361 w 1715249"/>
                <a:gd name="connsiteY39" fmla="*/ 108761 h 3309821"/>
                <a:gd name="connsiteX40" fmla="*/ 1112421 w 1715249"/>
                <a:gd name="connsiteY40" fmla="*/ 45896 h 3309821"/>
                <a:gd name="connsiteX41" fmla="*/ 1299111 w 1715249"/>
                <a:gd name="connsiteY41" fmla="*/ 3986 h 3309821"/>
                <a:gd name="connsiteX42" fmla="*/ 1411506 w 1715249"/>
                <a:gd name="connsiteY42" fmla="*/ 9701 h 3309821"/>
                <a:gd name="connsiteX43" fmla="*/ 1550571 w 1715249"/>
                <a:gd name="connsiteY43" fmla="*/ 74471 h 3309821"/>
                <a:gd name="connsiteX44" fmla="*/ 1643916 w 1715249"/>
                <a:gd name="connsiteY44" fmla="*/ 165911 h 3309821"/>
                <a:gd name="connsiteX45" fmla="*/ 1645821 w 1715249"/>
                <a:gd name="connsiteY45" fmla="*/ 274496 h 3309821"/>
                <a:gd name="connsiteX46" fmla="*/ 1659156 w 1715249"/>
                <a:gd name="connsiteY46" fmla="*/ 308786 h 3309821"/>
                <a:gd name="connsiteX47" fmla="*/ 1695351 w 1715249"/>
                <a:gd name="connsiteY47" fmla="*/ 367841 h 3309821"/>
                <a:gd name="connsiteX48" fmla="*/ 1714401 w 1715249"/>
                <a:gd name="connsiteY48" fmla="*/ 398321 h 3309821"/>
                <a:gd name="connsiteX49" fmla="*/ 1708686 w 1715249"/>
                <a:gd name="connsiteY49" fmla="*/ 484046 h 3309821"/>
                <a:gd name="connsiteX50" fmla="*/ 1680111 w 1715249"/>
                <a:gd name="connsiteY50" fmla="*/ 588821 h 3309821"/>
                <a:gd name="connsiteX51" fmla="*/ 1661061 w 1715249"/>
                <a:gd name="connsiteY51" fmla="*/ 657401 h 3309821"/>
                <a:gd name="connsiteX52" fmla="*/ 1628676 w 1715249"/>
                <a:gd name="connsiteY52" fmla="*/ 746936 h 3309821"/>
                <a:gd name="connsiteX53" fmla="*/ 1470561 w 1715249"/>
                <a:gd name="connsiteY53" fmla="*/ 764081 h 3309821"/>
                <a:gd name="connsiteX54" fmla="*/ 1394361 w 1715249"/>
                <a:gd name="connsiteY54" fmla="*/ 748841 h 3309821"/>
                <a:gd name="connsiteX55" fmla="*/ 1327686 w 1715249"/>
                <a:gd name="connsiteY55" fmla="*/ 737411 h 3309821"/>
                <a:gd name="connsiteX56" fmla="*/ 1240056 w 1715249"/>
                <a:gd name="connsiteY56" fmla="*/ 745031 h 3309821"/>
                <a:gd name="connsiteX57" fmla="*/ 1213386 w 1715249"/>
                <a:gd name="connsiteY57" fmla="*/ 764081 h 3309821"/>
                <a:gd name="connsiteX58" fmla="*/ 1194336 w 1715249"/>
                <a:gd name="connsiteY58" fmla="*/ 786941 h 3309821"/>
                <a:gd name="connsiteX59" fmla="*/ 1160046 w 1715249"/>
                <a:gd name="connsiteY59" fmla="*/ 813611 h 3309821"/>
                <a:gd name="connsiteX60" fmla="*/ 1125756 w 1715249"/>
                <a:gd name="connsiteY60" fmla="*/ 845996 h 3309821"/>
                <a:gd name="connsiteX61" fmla="*/ 1104801 w 1715249"/>
                <a:gd name="connsiteY61" fmla="*/ 863141 h 3309821"/>
                <a:gd name="connsiteX62" fmla="*/ 1076226 w 1715249"/>
                <a:gd name="connsiteY62" fmla="*/ 889811 h 3309821"/>
                <a:gd name="connsiteX63" fmla="*/ 1051461 w 1715249"/>
                <a:gd name="connsiteY63" fmla="*/ 924101 h 3309821"/>
                <a:gd name="connsiteX64" fmla="*/ 1026696 w 1715249"/>
                <a:gd name="connsiteY64" fmla="*/ 958391 h 3309821"/>
                <a:gd name="connsiteX65" fmla="*/ 1007646 w 1715249"/>
                <a:gd name="connsiteY65" fmla="*/ 1000301 h 3309821"/>
                <a:gd name="connsiteX66" fmla="*/ 986691 w 1715249"/>
                <a:gd name="connsiteY66" fmla="*/ 1028876 h 3309821"/>
                <a:gd name="connsiteX67" fmla="*/ 967641 w 1715249"/>
                <a:gd name="connsiteY67" fmla="*/ 1068881 h 3309821"/>
                <a:gd name="connsiteX68" fmla="*/ 942876 w 1715249"/>
                <a:gd name="connsiteY68" fmla="*/ 1116506 h 3309821"/>
                <a:gd name="connsiteX69" fmla="*/ 929541 w 1715249"/>
                <a:gd name="connsiteY69" fmla="*/ 1148891 h 3309821"/>
                <a:gd name="connsiteX70" fmla="*/ 921921 w 1715249"/>
                <a:gd name="connsiteY70" fmla="*/ 1213661 h 3309821"/>
                <a:gd name="connsiteX71" fmla="*/ 967641 w 1715249"/>
                <a:gd name="connsiteY71" fmla="*/ 1242236 h 3309821"/>
                <a:gd name="connsiteX72" fmla="*/ 1009551 w 1715249"/>
                <a:gd name="connsiteY72" fmla="*/ 1287956 h 3309821"/>
                <a:gd name="connsiteX73" fmla="*/ 977166 w 1715249"/>
                <a:gd name="connsiteY73" fmla="*/ 1369871 h 3309821"/>
                <a:gd name="connsiteX74" fmla="*/ 944781 w 1715249"/>
                <a:gd name="connsiteY74" fmla="*/ 1428926 h 3309821"/>
                <a:gd name="connsiteX75" fmla="*/ 910491 w 1715249"/>
                <a:gd name="connsiteY75" fmla="*/ 1472741 h 3309821"/>
                <a:gd name="connsiteX76" fmla="*/ 843816 w 1715249"/>
                <a:gd name="connsiteY76" fmla="*/ 1545131 h 3309821"/>
                <a:gd name="connsiteX77" fmla="*/ 826671 w 1715249"/>
                <a:gd name="connsiteY77" fmla="*/ 1672766 h 3309821"/>
                <a:gd name="connsiteX78" fmla="*/ 803811 w 1715249"/>
                <a:gd name="connsiteY78" fmla="*/ 1836596 h 3309821"/>
                <a:gd name="connsiteX79" fmla="*/ 798096 w 1715249"/>
                <a:gd name="connsiteY79" fmla="*/ 1910891 h 3309821"/>
                <a:gd name="connsiteX80" fmla="*/ 788571 w 1715249"/>
                <a:gd name="connsiteY80" fmla="*/ 2124251 h 3309821"/>
                <a:gd name="connsiteX81" fmla="*/ 815241 w 1715249"/>
                <a:gd name="connsiteY81" fmla="*/ 2550971 h 3309821"/>
                <a:gd name="connsiteX82" fmla="*/ 828576 w 1715249"/>
                <a:gd name="connsiteY82" fmla="*/ 3065321 h 3309821"/>
                <a:gd name="connsiteX83" fmla="*/ 822861 w 1715249"/>
                <a:gd name="connsiteY83" fmla="*/ 3286301 h 3309821"/>
                <a:gd name="connsiteX84" fmla="*/ 739041 w 1715249"/>
                <a:gd name="connsiteY84" fmla="*/ 3303446 h 3309821"/>
                <a:gd name="connsiteX85" fmla="*/ 438051 w 1715249"/>
                <a:gd name="connsiteY85" fmla="*/ 3295826 h 3309821"/>
                <a:gd name="connsiteX86" fmla="*/ 308511 w 1715249"/>
                <a:gd name="connsiteY86" fmla="*/ 3290111 h 3309821"/>
                <a:gd name="connsiteX0" fmla="*/ 308511 w 1715249"/>
                <a:gd name="connsiteY0" fmla="*/ 3290111 h 3309821"/>
                <a:gd name="connsiteX1" fmla="*/ 291366 w 1715249"/>
                <a:gd name="connsiteY1" fmla="*/ 3185336 h 3309821"/>
                <a:gd name="connsiteX2" fmla="*/ 289461 w 1715249"/>
                <a:gd name="connsiteY2" fmla="*/ 3065321 h 3309821"/>
                <a:gd name="connsiteX3" fmla="*/ 253266 w 1715249"/>
                <a:gd name="connsiteY3" fmla="*/ 2771951 h 3309821"/>
                <a:gd name="connsiteX4" fmla="*/ 234216 w 1715249"/>
                <a:gd name="connsiteY4" fmla="*/ 2570021 h 3309821"/>
                <a:gd name="connsiteX5" fmla="*/ 224691 w 1715249"/>
                <a:gd name="connsiteY5" fmla="*/ 2457626 h 3309821"/>
                <a:gd name="connsiteX6" fmla="*/ 207546 w 1715249"/>
                <a:gd name="connsiteY6" fmla="*/ 2253791 h 3309821"/>
                <a:gd name="connsiteX7" fmla="*/ 188496 w 1715249"/>
                <a:gd name="connsiteY7" fmla="*/ 2067101 h 3309821"/>
                <a:gd name="connsiteX8" fmla="*/ 178971 w 1715249"/>
                <a:gd name="connsiteY8" fmla="*/ 1853741 h 3309821"/>
                <a:gd name="connsiteX9" fmla="*/ 192306 w 1715249"/>
                <a:gd name="connsiteY9" fmla="*/ 1185086 h 3309821"/>
                <a:gd name="connsiteX10" fmla="*/ 186591 w 1715249"/>
                <a:gd name="connsiteY10" fmla="*/ 1131746 h 3309821"/>
                <a:gd name="connsiteX11" fmla="*/ 178971 w 1715249"/>
                <a:gd name="connsiteY11" fmla="*/ 1084121 h 3309821"/>
                <a:gd name="connsiteX12" fmla="*/ 152301 w 1715249"/>
                <a:gd name="connsiteY12" fmla="*/ 1044116 h 3309821"/>
                <a:gd name="connsiteX13" fmla="*/ 114201 w 1715249"/>
                <a:gd name="connsiteY13" fmla="*/ 1000301 h 3309821"/>
                <a:gd name="connsiteX14" fmla="*/ 87531 w 1715249"/>
                <a:gd name="connsiteY14" fmla="*/ 971726 h 3309821"/>
                <a:gd name="connsiteX15" fmla="*/ 47526 w 1715249"/>
                <a:gd name="connsiteY15" fmla="*/ 924101 h 3309821"/>
                <a:gd name="connsiteX16" fmla="*/ 3711 w 1715249"/>
                <a:gd name="connsiteY16" fmla="*/ 836471 h 3309821"/>
                <a:gd name="connsiteX17" fmla="*/ 3711 w 1715249"/>
                <a:gd name="connsiteY17" fmla="*/ 773606 h 3309821"/>
                <a:gd name="connsiteX18" fmla="*/ 15141 w 1715249"/>
                <a:gd name="connsiteY18" fmla="*/ 718361 h 3309821"/>
                <a:gd name="connsiteX19" fmla="*/ 53241 w 1715249"/>
                <a:gd name="connsiteY19" fmla="*/ 649781 h 3309821"/>
                <a:gd name="connsiteX20" fmla="*/ 66576 w 1715249"/>
                <a:gd name="connsiteY20" fmla="*/ 571676 h 3309821"/>
                <a:gd name="connsiteX21" fmla="*/ 76101 w 1715249"/>
                <a:gd name="connsiteY21" fmla="*/ 535481 h 3309821"/>
                <a:gd name="connsiteX22" fmla="*/ 110391 w 1715249"/>
                <a:gd name="connsiteY22" fmla="*/ 482141 h 3309821"/>
                <a:gd name="connsiteX23" fmla="*/ 165636 w 1715249"/>
                <a:gd name="connsiteY23" fmla="*/ 424991 h 3309821"/>
                <a:gd name="connsiteX24" fmla="*/ 175161 w 1715249"/>
                <a:gd name="connsiteY24" fmla="*/ 352601 h 3309821"/>
                <a:gd name="connsiteX25" fmla="*/ 297081 w 1715249"/>
                <a:gd name="connsiteY25" fmla="*/ 306881 h 3309821"/>
                <a:gd name="connsiteX26" fmla="*/ 335181 w 1715249"/>
                <a:gd name="connsiteY26" fmla="*/ 291641 h 3309821"/>
                <a:gd name="connsiteX27" fmla="*/ 457101 w 1715249"/>
                <a:gd name="connsiteY27" fmla="*/ 255446 h 3309821"/>
                <a:gd name="connsiteX28" fmla="*/ 544731 w 1715249"/>
                <a:gd name="connsiteY28" fmla="*/ 261161 h 3309821"/>
                <a:gd name="connsiteX29" fmla="*/ 563781 w 1715249"/>
                <a:gd name="connsiteY29" fmla="*/ 306881 h 3309821"/>
                <a:gd name="connsiteX30" fmla="*/ 548541 w 1715249"/>
                <a:gd name="connsiteY30" fmla="*/ 400226 h 3309821"/>
                <a:gd name="connsiteX31" fmla="*/ 577116 w 1715249"/>
                <a:gd name="connsiteY31" fmla="*/ 461186 h 3309821"/>
                <a:gd name="connsiteX32" fmla="*/ 700941 w 1715249"/>
                <a:gd name="connsiteY32" fmla="*/ 428801 h 3309821"/>
                <a:gd name="connsiteX33" fmla="*/ 777141 w 1715249"/>
                <a:gd name="connsiteY33" fmla="*/ 400226 h 3309821"/>
                <a:gd name="connsiteX34" fmla="*/ 830481 w 1715249"/>
                <a:gd name="connsiteY34" fmla="*/ 367841 h 3309821"/>
                <a:gd name="connsiteX35" fmla="*/ 853341 w 1715249"/>
                <a:gd name="connsiteY35" fmla="*/ 339266 h 3309821"/>
                <a:gd name="connsiteX36" fmla="*/ 834291 w 1715249"/>
                <a:gd name="connsiteY36" fmla="*/ 251636 h 3309821"/>
                <a:gd name="connsiteX37" fmla="*/ 853341 w 1715249"/>
                <a:gd name="connsiteY37" fmla="*/ 215441 h 3309821"/>
                <a:gd name="connsiteX38" fmla="*/ 977166 w 1715249"/>
                <a:gd name="connsiteY38" fmla="*/ 129716 h 3309821"/>
                <a:gd name="connsiteX39" fmla="*/ 1013361 w 1715249"/>
                <a:gd name="connsiteY39" fmla="*/ 108761 h 3309821"/>
                <a:gd name="connsiteX40" fmla="*/ 1112421 w 1715249"/>
                <a:gd name="connsiteY40" fmla="*/ 45896 h 3309821"/>
                <a:gd name="connsiteX41" fmla="*/ 1299111 w 1715249"/>
                <a:gd name="connsiteY41" fmla="*/ 3986 h 3309821"/>
                <a:gd name="connsiteX42" fmla="*/ 1411506 w 1715249"/>
                <a:gd name="connsiteY42" fmla="*/ 9701 h 3309821"/>
                <a:gd name="connsiteX43" fmla="*/ 1550571 w 1715249"/>
                <a:gd name="connsiteY43" fmla="*/ 74471 h 3309821"/>
                <a:gd name="connsiteX44" fmla="*/ 1643916 w 1715249"/>
                <a:gd name="connsiteY44" fmla="*/ 165911 h 3309821"/>
                <a:gd name="connsiteX45" fmla="*/ 1645821 w 1715249"/>
                <a:gd name="connsiteY45" fmla="*/ 274496 h 3309821"/>
                <a:gd name="connsiteX46" fmla="*/ 1659156 w 1715249"/>
                <a:gd name="connsiteY46" fmla="*/ 308786 h 3309821"/>
                <a:gd name="connsiteX47" fmla="*/ 1695351 w 1715249"/>
                <a:gd name="connsiteY47" fmla="*/ 367841 h 3309821"/>
                <a:gd name="connsiteX48" fmla="*/ 1714401 w 1715249"/>
                <a:gd name="connsiteY48" fmla="*/ 398321 h 3309821"/>
                <a:gd name="connsiteX49" fmla="*/ 1708686 w 1715249"/>
                <a:gd name="connsiteY49" fmla="*/ 484046 h 3309821"/>
                <a:gd name="connsiteX50" fmla="*/ 1680111 w 1715249"/>
                <a:gd name="connsiteY50" fmla="*/ 588821 h 3309821"/>
                <a:gd name="connsiteX51" fmla="*/ 1628676 w 1715249"/>
                <a:gd name="connsiteY51" fmla="*/ 746936 h 3309821"/>
                <a:gd name="connsiteX52" fmla="*/ 1470561 w 1715249"/>
                <a:gd name="connsiteY52" fmla="*/ 764081 h 3309821"/>
                <a:gd name="connsiteX53" fmla="*/ 1394361 w 1715249"/>
                <a:gd name="connsiteY53" fmla="*/ 748841 h 3309821"/>
                <a:gd name="connsiteX54" fmla="*/ 1327686 w 1715249"/>
                <a:gd name="connsiteY54" fmla="*/ 737411 h 3309821"/>
                <a:gd name="connsiteX55" fmla="*/ 1240056 w 1715249"/>
                <a:gd name="connsiteY55" fmla="*/ 745031 h 3309821"/>
                <a:gd name="connsiteX56" fmla="*/ 1213386 w 1715249"/>
                <a:gd name="connsiteY56" fmla="*/ 764081 h 3309821"/>
                <a:gd name="connsiteX57" fmla="*/ 1194336 w 1715249"/>
                <a:gd name="connsiteY57" fmla="*/ 786941 h 3309821"/>
                <a:gd name="connsiteX58" fmla="*/ 1160046 w 1715249"/>
                <a:gd name="connsiteY58" fmla="*/ 813611 h 3309821"/>
                <a:gd name="connsiteX59" fmla="*/ 1125756 w 1715249"/>
                <a:gd name="connsiteY59" fmla="*/ 845996 h 3309821"/>
                <a:gd name="connsiteX60" fmla="*/ 1104801 w 1715249"/>
                <a:gd name="connsiteY60" fmla="*/ 863141 h 3309821"/>
                <a:gd name="connsiteX61" fmla="*/ 1076226 w 1715249"/>
                <a:gd name="connsiteY61" fmla="*/ 889811 h 3309821"/>
                <a:gd name="connsiteX62" fmla="*/ 1051461 w 1715249"/>
                <a:gd name="connsiteY62" fmla="*/ 924101 h 3309821"/>
                <a:gd name="connsiteX63" fmla="*/ 1026696 w 1715249"/>
                <a:gd name="connsiteY63" fmla="*/ 958391 h 3309821"/>
                <a:gd name="connsiteX64" fmla="*/ 1007646 w 1715249"/>
                <a:gd name="connsiteY64" fmla="*/ 1000301 h 3309821"/>
                <a:gd name="connsiteX65" fmla="*/ 986691 w 1715249"/>
                <a:gd name="connsiteY65" fmla="*/ 1028876 h 3309821"/>
                <a:gd name="connsiteX66" fmla="*/ 967641 w 1715249"/>
                <a:gd name="connsiteY66" fmla="*/ 1068881 h 3309821"/>
                <a:gd name="connsiteX67" fmla="*/ 942876 w 1715249"/>
                <a:gd name="connsiteY67" fmla="*/ 1116506 h 3309821"/>
                <a:gd name="connsiteX68" fmla="*/ 929541 w 1715249"/>
                <a:gd name="connsiteY68" fmla="*/ 1148891 h 3309821"/>
                <a:gd name="connsiteX69" fmla="*/ 921921 w 1715249"/>
                <a:gd name="connsiteY69" fmla="*/ 1213661 h 3309821"/>
                <a:gd name="connsiteX70" fmla="*/ 967641 w 1715249"/>
                <a:gd name="connsiteY70" fmla="*/ 1242236 h 3309821"/>
                <a:gd name="connsiteX71" fmla="*/ 1009551 w 1715249"/>
                <a:gd name="connsiteY71" fmla="*/ 1287956 h 3309821"/>
                <a:gd name="connsiteX72" fmla="*/ 977166 w 1715249"/>
                <a:gd name="connsiteY72" fmla="*/ 1369871 h 3309821"/>
                <a:gd name="connsiteX73" fmla="*/ 944781 w 1715249"/>
                <a:gd name="connsiteY73" fmla="*/ 1428926 h 3309821"/>
                <a:gd name="connsiteX74" fmla="*/ 910491 w 1715249"/>
                <a:gd name="connsiteY74" fmla="*/ 1472741 h 3309821"/>
                <a:gd name="connsiteX75" fmla="*/ 843816 w 1715249"/>
                <a:gd name="connsiteY75" fmla="*/ 1545131 h 3309821"/>
                <a:gd name="connsiteX76" fmla="*/ 826671 w 1715249"/>
                <a:gd name="connsiteY76" fmla="*/ 1672766 h 3309821"/>
                <a:gd name="connsiteX77" fmla="*/ 803811 w 1715249"/>
                <a:gd name="connsiteY77" fmla="*/ 1836596 h 3309821"/>
                <a:gd name="connsiteX78" fmla="*/ 798096 w 1715249"/>
                <a:gd name="connsiteY78" fmla="*/ 1910891 h 3309821"/>
                <a:gd name="connsiteX79" fmla="*/ 788571 w 1715249"/>
                <a:gd name="connsiteY79" fmla="*/ 2124251 h 3309821"/>
                <a:gd name="connsiteX80" fmla="*/ 815241 w 1715249"/>
                <a:gd name="connsiteY80" fmla="*/ 2550971 h 3309821"/>
                <a:gd name="connsiteX81" fmla="*/ 828576 w 1715249"/>
                <a:gd name="connsiteY81" fmla="*/ 3065321 h 3309821"/>
                <a:gd name="connsiteX82" fmla="*/ 822861 w 1715249"/>
                <a:gd name="connsiteY82" fmla="*/ 3286301 h 3309821"/>
                <a:gd name="connsiteX83" fmla="*/ 739041 w 1715249"/>
                <a:gd name="connsiteY83" fmla="*/ 3303446 h 3309821"/>
                <a:gd name="connsiteX84" fmla="*/ 438051 w 1715249"/>
                <a:gd name="connsiteY84" fmla="*/ 3295826 h 3309821"/>
                <a:gd name="connsiteX85" fmla="*/ 308511 w 1715249"/>
                <a:gd name="connsiteY85" fmla="*/ 3290111 h 3309821"/>
                <a:gd name="connsiteX0" fmla="*/ 308511 w 1715249"/>
                <a:gd name="connsiteY0" fmla="*/ 3290111 h 3309821"/>
                <a:gd name="connsiteX1" fmla="*/ 291366 w 1715249"/>
                <a:gd name="connsiteY1" fmla="*/ 3185336 h 3309821"/>
                <a:gd name="connsiteX2" fmla="*/ 289461 w 1715249"/>
                <a:gd name="connsiteY2" fmla="*/ 3065321 h 3309821"/>
                <a:gd name="connsiteX3" fmla="*/ 253266 w 1715249"/>
                <a:gd name="connsiteY3" fmla="*/ 2771951 h 3309821"/>
                <a:gd name="connsiteX4" fmla="*/ 234216 w 1715249"/>
                <a:gd name="connsiteY4" fmla="*/ 2570021 h 3309821"/>
                <a:gd name="connsiteX5" fmla="*/ 224691 w 1715249"/>
                <a:gd name="connsiteY5" fmla="*/ 2457626 h 3309821"/>
                <a:gd name="connsiteX6" fmla="*/ 207546 w 1715249"/>
                <a:gd name="connsiteY6" fmla="*/ 2253791 h 3309821"/>
                <a:gd name="connsiteX7" fmla="*/ 188496 w 1715249"/>
                <a:gd name="connsiteY7" fmla="*/ 2067101 h 3309821"/>
                <a:gd name="connsiteX8" fmla="*/ 178971 w 1715249"/>
                <a:gd name="connsiteY8" fmla="*/ 1853741 h 3309821"/>
                <a:gd name="connsiteX9" fmla="*/ 192306 w 1715249"/>
                <a:gd name="connsiteY9" fmla="*/ 1185086 h 3309821"/>
                <a:gd name="connsiteX10" fmla="*/ 186591 w 1715249"/>
                <a:gd name="connsiteY10" fmla="*/ 1131746 h 3309821"/>
                <a:gd name="connsiteX11" fmla="*/ 178971 w 1715249"/>
                <a:gd name="connsiteY11" fmla="*/ 1084121 h 3309821"/>
                <a:gd name="connsiteX12" fmla="*/ 152301 w 1715249"/>
                <a:gd name="connsiteY12" fmla="*/ 1044116 h 3309821"/>
                <a:gd name="connsiteX13" fmla="*/ 114201 w 1715249"/>
                <a:gd name="connsiteY13" fmla="*/ 1000301 h 3309821"/>
                <a:gd name="connsiteX14" fmla="*/ 87531 w 1715249"/>
                <a:gd name="connsiteY14" fmla="*/ 971726 h 3309821"/>
                <a:gd name="connsiteX15" fmla="*/ 47526 w 1715249"/>
                <a:gd name="connsiteY15" fmla="*/ 924101 h 3309821"/>
                <a:gd name="connsiteX16" fmla="*/ 3711 w 1715249"/>
                <a:gd name="connsiteY16" fmla="*/ 836471 h 3309821"/>
                <a:gd name="connsiteX17" fmla="*/ 3711 w 1715249"/>
                <a:gd name="connsiteY17" fmla="*/ 773606 h 3309821"/>
                <a:gd name="connsiteX18" fmla="*/ 15141 w 1715249"/>
                <a:gd name="connsiteY18" fmla="*/ 718361 h 3309821"/>
                <a:gd name="connsiteX19" fmla="*/ 53241 w 1715249"/>
                <a:gd name="connsiteY19" fmla="*/ 649781 h 3309821"/>
                <a:gd name="connsiteX20" fmla="*/ 66576 w 1715249"/>
                <a:gd name="connsiteY20" fmla="*/ 571676 h 3309821"/>
                <a:gd name="connsiteX21" fmla="*/ 76101 w 1715249"/>
                <a:gd name="connsiteY21" fmla="*/ 535481 h 3309821"/>
                <a:gd name="connsiteX22" fmla="*/ 110391 w 1715249"/>
                <a:gd name="connsiteY22" fmla="*/ 482141 h 3309821"/>
                <a:gd name="connsiteX23" fmla="*/ 165636 w 1715249"/>
                <a:gd name="connsiteY23" fmla="*/ 424991 h 3309821"/>
                <a:gd name="connsiteX24" fmla="*/ 175161 w 1715249"/>
                <a:gd name="connsiteY24" fmla="*/ 352601 h 3309821"/>
                <a:gd name="connsiteX25" fmla="*/ 297081 w 1715249"/>
                <a:gd name="connsiteY25" fmla="*/ 306881 h 3309821"/>
                <a:gd name="connsiteX26" fmla="*/ 335181 w 1715249"/>
                <a:gd name="connsiteY26" fmla="*/ 291641 h 3309821"/>
                <a:gd name="connsiteX27" fmla="*/ 457101 w 1715249"/>
                <a:gd name="connsiteY27" fmla="*/ 255446 h 3309821"/>
                <a:gd name="connsiteX28" fmla="*/ 544731 w 1715249"/>
                <a:gd name="connsiteY28" fmla="*/ 261161 h 3309821"/>
                <a:gd name="connsiteX29" fmla="*/ 563781 w 1715249"/>
                <a:gd name="connsiteY29" fmla="*/ 306881 h 3309821"/>
                <a:gd name="connsiteX30" fmla="*/ 548541 w 1715249"/>
                <a:gd name="connsiteY30" fmla="*/ 400226 h 3309821"/>
                <a:gd name="connsiteX31" fmla="*/ 577116 w 1715249"/>
                <a:gd name="connsiteY31" fmla="*/ 461186 h 3309821"/>
                <a:gd name="connsiteX32" fmla="*/ 700941 w 1715249"/>
                <a:gd name="connsiteY32" fmla="*/ 428801 h 3309821"/>
                <a:gd name="connsiteX33" fmla="*/ 777141 w 1715249"/>
                <a:gd name="connsiteY33" fmla="*/ 400226 h 3309821"/>
                <a:gd name="connsiteX34" fmla="*/ 830481 w 1715249"/>
                <a:gd name="connsiteY34" fmla="*/ 367841 h 3309821"/>
                <a:gd name="connsiteX35" fmla="*/ 853341 w 1715249"/>
                <a:gd name="connsiteY35" fmla="*/ 339266 h 3309821"/>
                <a:gd name="connsiteX36" fmla="*/ 834291 w 1715249"/>
                <a:gd name="connsiteY36" fmla="*/ 251636 h 3309821"/>
                <a:gd name="connsiteX37" fmla="*/ 853341 w 1715249"/>
                <a:gd name="connsiteY37" fmla="*/ 215441 h 3309821"/>
                <a:gd name="connsiteX38" fmla="*/ 977166 w 1715249"/>
                <a:gd name="connsiteY38" fmla="*/ 129716 h 3309821"/>
                <a:gd name="connsiteX39" fmla="*/ 1013361 w 1715249"/>
                <a:gd name="connsiteY39" fmla="*/ 108761 h 3309821"/>
                <a:gd name="connsiteX40" fmla="*/ 1112421 w 1715249"/>
                <a:gd name="connsiteY40" fmla="*/ 45896 h 3309821"/>
                <a:gd name="connsiteX41" fmla="*/ 1299111 w 1715249"/>
                <a:gd name="connsiteY41" fmla="*/ 3986 h 3309821"/>
                <a:gd name="connsiteX42" fmla="*/ 1411506 w 1715249"/>
                <a:gd name="connsiteY42" fmla="*/ 9701 h 3309821"/>
                <a:gd name="connsiteX43" fmla="*/ 1550571 w 1715249"/>
                <a:gd name="connsiteY43" fmla="*/ 74471 h 3309821"/>
                <a:gd name="connsiteX44" fmla="*/ 1643916 w 1715249"/>
                <a:gd name="connsiteY44" fmla="*/ 165911 h 3309821"/>
                <a:gd name="connsiteX45" fmla="*/ 1645821 w 1715249"/>
                <a:gd name="connsiteY45" fmla="*/ 274496 h 3309821"/>
                <a:gd name="connsiteX46" fmla="*/ 1659156 w 1715249"/>
                <a:gd name="connsiteY46" fmla="*/ 308786 h 3309821"/>
                <a:gd name="connsiteX47" fmla="*/ 1695351 w 1715249"/>
                <a:gd name="connsiteY47" fmla="*/ 367841 h 3309821"/>
                <a:gd name="connsiteX48" fmla="*/ 1714401 w 1715249"/>
                <a:gd name="connsiteY48" fmla="*/ 398321 h 3309821"/>
                <a:gd name="connsiteX49" fmla="*/ 1708686 w 1715249"/>
                <a:gd name="connsiteY49" fmla="*/ 484046 h 3309821"/>
                <a:gd name="connsiteX50" fmla="*/ 1680111 w 1715249"/>
                <a:gd name="connsiteY50" fmla="*/ 588821 h 3309821"/>
                <a:gd name="connsiteX51" fmla="*/ 1628676 w 1715249"/>
                <a:gd name="connsiteY51" fmla="*/ 746936 h 3309821"/>
                <a:gd name="connsiteX52" fmla="*/ 1470561 w 1715249"/>
                <a:gd name="connsiteY52" fmla="*/ 764081 h 3309821"/>
                <a:gd name="connsiteX53" fmla="*/ 1394361 w 1715249"/>
                <a:gd name="connsiteY53" fmla="*/ 748841 h 3309821"/>
                <a:gd name="connsiteX54" fmla="*/ 1398172 w 1715249"/>
                <a:gd name="connsiteY54" fmla="*/ 743125 h 3309821"/>
                <a:gd name="connsiteX55" fmla="*/ 1327686 w 1715249"/>
                <a:gd name="connsiteY55" fmla="*/ 737411 h 3309821"/>
                <a:gd name="connsiteX56" fmla="*/ 1240056 w 1715249"/>
                <a:gd name="connsiteY56" fmla="*/ 745031 h 3309821"/>
                <a:gd name="connsiteX57" fmla="*/ 1213386 w 1715249"/>
                <a:gd name="connsiteY57" fmla="*/ 764081 h 3309821"/>
                <a:gd name="connsiteX58" fmla="*/ 1194336 w 1715249"/>
                <a:gd name="connsiteY58" fmla="*/ 786941 h 3309821"/>
                <a:gd name="connsiteX59" fmla="*/ 1160046 w 1715249"/>
                <a:gd name="connsiteY59" fmla="*/ 813611 h 3309821"/>
                <a:gd name="connsiteX60" fmla="*/ 1125756 w 1715249"/>
                <a:gd name="connsiteY60" fmla="*/ 845996 h 3309821"/>
                <a:gd name="connsiteX61" fmla="*/ 1104801 w 1715249"/>
                <a:gd name="connsiteY61" fmla="*/ 863141 h 3309821"/>
                <a:gd name="connsiteX62" fmla="*/ 1076226 w 1715249"/>
                <a:gd name="connsiteY62" fmla="*/ 889811 h 3309821"/>
                <a:gd name="connsiteX63" fmla="*/ 1051461 w 1715249"/>
                <a:gd name="connsiteY63" fmla="*/ 924101 h 3309821"/>
                <a:gd name="connsiteX64" fmla="*/ 1026696 w 1715249"/>
                <a:gd name="connsiteY64" fmla="*/ 958391 h 3309821"/>
                <a:gd name="connsiteX65" fmla="*/ 1007646 w 1715249"/>
                <a:gd name="connsiteY65" fmla="*/ 1000301 h 3309821"/>
                <a:gd name="connsiteX66" fmla="*/ 986691 w 1715249"/>
                <a:gd name="connsiteY66" fmla="*/ 1028876 h 3309821"/>
                <a:gd name="connsiteX67" fmla="*/ 967641 w 1715249"/>
                <a:gd name="connsiteY67" fmla="*/ 1068881 h 3309821"/>
                <a:gd name="connsiteX68" fmla="*/ 942876 w 1715249"/>
                <a:gd name="connsiteY68" fmla="*/ 1116506 h 3309821"/>
                <a:gd name="connsiteX69" fmla="*/ 929541 w 1715249"/>
                <a:gd name="connsiteY69" fmla="*/ 1148891 h 3309821"/>
                <a:gd name="connsiteX70" fmla="*/ 921921 w 1715249"/>
                <a:gd name="connsiteY70" fmla="*/ 1213661 h 3309821"/>
                <a:gd name="connsiteX71" fmla="*/ 967641 w 1715249"/>
                <a:gd name="connsiteY71" fmla="*/ 1242236 h 3309821"/>
                <a:gd name="connsiteX72" fmla="*/ 1009551 w 1715249"/>
                <a:gd name="connsiteY72" fmla="*/ 1287956 h 3309821"/>
                <a:gd name="connsiteX73" fmla="*/ 977166 w 1715249"/>
                <a:gd name="connsiteY73" fmla="*/ 1369871 h 3309821"/>
                <a:gd name="connsiteX74" fmla="*/ 944781 w 1715249"/>
                <a:gd name="connsiteY74" fmla="*/ 1428926 h 3309821"/>
                <a:gd name="connsiteX75" fmla="*/ 910491 w 1715249"/>
                <a:gd name="connsiteY75" fmla="*/ 1472741 h 3309821"/>
                <a:gd name="connsiteX76" fmla="*/ 843816 w 1715249"/>
                <a:gd name="connsiteY76" fmla="*/ 1545131 h 3309821"/>
                <a:gd name="connsiteX77" fmla="*/ 826671 w 1715249"/>
                <a:gd name="connsiteY77" fmla="*/ 1672766 h 3309821"/>
                <a:gd name="connsiteX78" fmla="*/ 803811 w 1715249"/>
                <a:gd name="connsiteY78" fmla="*/ 1836596 h 3309821"/>
                <a:gd name="connsiteX79" fmla="*/ 798096 w 1715249"/>
                <a:gd name="connsiteY79" fmla="*/ 1910891 h 3309821"/>
                <a:gd name="connsiteX80" fmla="*/ 788571 w 1715249"/>
                <a:gd name="connsiteY80" fmla="*/ 2124251 h 3309821"/>
                <a:gd name="connsiteX81" fmla="*/ 815241 w 1715249"/>
                <a:gd name="connsiteY81" fmla="*/ 2550971 h 3309821"/>
                <a:gd name="connsiteX82" fmla="*/ 828576 w 1715249"/>
                <a:gd name="connsiteY82" fmla="*/ 3065321 h 3309821"/>
                <a:gd name="connsiteX83" fmla="*/ 822861 w 1715249"/>
                <a:gd name="connsiteY83" fmla="*/ 3286301 h 3309821"/>
                <a:gd name="connsiteX84" fmla="*/ 739041 w 1715249"/>
                <a:gd name="connsiteY84" fmla="*/ 3303446 h 3309821"/>
                <a:gd name="connsiteX85" fmla="*/ 438051 w 1715249"/>
                <a:gd name="connsiteY85" fmla="*/ 3295826 h 3309821"/>
                <a:gd name="connsiteX86" fmla="*/ 308511 w 1715249"/>
                <a:gd name="connsiteY86" fmla="*/ 3290111 h 3309821"/>
                <a:gd name="connsiteX0" fmla="*/ 308511 w 1715249"/>
                <a:gd name="connsiteY0" fmla="*/ 3290111 h 3309821"/>
                <a:gd name="connsiteX1" fmla="*/ 291366 w 1715249"/>
                <a:gd name="connsiteY1" fmla="*/ 3185336 h 3309821"/>
                <a:gd name="connsiteX2" fmla="*/ 289461 w 1715249"/>
                <a:gd name="connsiteY2" fmla="*/ 3065321 h 3309821"/>
                <a:gd name="connsiteX3" fmla="*/ 253266 w 1715249"/>
                <a:gd name="connsiteY3" fmla="*/ 2771951 h 3309821"/>
                <a:gd name="connsiteX4" fmla="*/ 234216 w 1715249"/>
                <a:gd name="connsiteY4" fmla="*/ 2570021 h 3309821"/>
                <a:gd name="connsiteX5" fmla="*/ 224691 w 1715249"/>
                <a:gd name="connsiteY5" fmla="*/ 2457626 h 3309821"/>
                <a:gd name="connsiteX6" fmla="*/ 207546 w 1715249"/>
                <a:gd name="connsiteY6" fmla="*/ 2253791 h 3309821"/>
                <a:gd name="connsiteX7" fmla="*/ 188496 w 1715249"/>
                <a:gd name="connsiteY7" fmla="*/ 2067101 h 3309821"/>
                <a:gd name="connsiteX8" fmla="*/ 178971 w 1715249"/>
                <a:gd name="connsiteY8" fmla="*/ 1853741 h 3309821"/>
                <a:gd name="connsiteX9" fmla="*/ 192306 w 1715249"/>
                <a:gd name="connsiteY9" fmla="*/ 1185086 h 3309821"/>
                <a:gd name="connsiteX10" fmla="*/ 186591 w 1715249"/>
                <a:gd name="connsiteY10" fmla="*/ 1131746 h 3309821"/>
                <a:gd name="connsiteX11" fmla="*/ 178971 w 1715249"/>
                <a:gd name="connsiteY11" fmla="*/ 1084121 h 3309821"/>
                <a:gd name="connsiteX12" fmla="*/ 152301 w 1715249"/>
                <a:gd name="connsiteY12" fmla="*/ 1044116 h 3309821"/>
                <a:gd name="connsiteX13" fmla="*/ 114201 w 1715249"/>
                <a:gd name="connsiteY13" fmla="*/ 1000301 h 3309821"/>
                <a:gd name="connsiteX14" fmla="*/ 87531 w 1715249"/>
                <a:gd name="connsiteY14" fmla="*/ 971726 h 3309821"/>
                <a:gd name="connsiteX15" fmla="*/ 47526 w 1715249"/>
                <a:gd name="connsiteY15" fmla="*/ 924101 h 3309821"/>
                <a:gd name="connsiteX16" fmla="*/ 3711 w 1715249"/>
                <a:gd name="connsiteY16" fmla="*/ 836471 h 3309821"/>
                <a:gd name="connsiteX17" fmla="*/ 3711 w 1715249"/>
                <a:gd name="connsiteY17" fmla="*/ 773606 h 3309821"/>
                <a:gd name="connsiteX18" fmla="*/ 15141 w 1715249"/>
                <a:gd name="connsiteY18" fmla="*/ 718361 h 3309821"/>
                <a:gd name="connsiteX19" fmla="*/ 53241 w 1715249"/>
                <a:gd name="connsiteY19" fmla="*/ 649781 h 3309821"/>
                <a:gd name="connsiteX20" fmla="*/ 66576 w 1715249"/>
                <a:gd name="connsiteY20" fmla="*/ 571676 h 3309821"/>
                <a:gd name="connsiteX21" fmla="*/ 76101 w 1715249"/>
                <a:gd name="connsiteY21" fmla="*/ 535481 h 3309821"/>
                <a:gd name="connsiteX22" fmla="*/ 110391 w 1715249"/>
                <a:gd name="connsiteY22" fmla="*/ 482141 h 3309821"/>
                <a:gd name="connsiteX23" fmla="*/ 165636 w 1715249"/>
                <a:gd name="connsiteY23" fmla="*/ 424991 h 3309821"/>
                <a:gd name="connsiteX24" fmla="*/ 175161 w 1715249"/>
                <a:gd name="connsiteY24" fmla="*/ 352601 h 3309821"/>
                <a:gd name="connsiteX25" fmla="*/ 297081 w 1715249"/>
                <a:gd name="connsiteY25" fmla="*/ 306881 h 3309821"/>
                <a:gd name="connsiteX26" fmla="*/ 335181 w 1715249"/>
                <a:gd name="connsiteY26" fmla="*/ 291641 h 3309821"/>
                <a:gd name="connsiteX27" fmla="*/ 457101 w 1715249"/>
                <a:gd name="connsiteY27" fmla="*/ 255446 h 3309821"/>
                <a:gd name="connsiteX28" fmla="*/ 544731 w 1715249"/>
                <a:gd name="connsiteY28" fmla="*/ 261161 h 3309821"/>
                <a:gd name="connsiteX29" fmla="*/ 563781 w 1715249"/>
                <a:gd name="connsiteY29" fmla="*/ 306881 h 3309821"/>
                <a:gd name="connsiteX30" fmla="*/ 548541 w 1715249"/>
                <a:gd name="connsiteY30" fmla="*/ 400226 h 3309821"/>
                <a:gd name="connsiteX31" fmla="*/ 577116 w 1715249"/>
                <a:gd name="connsiteY31" fmla="*/ 461186 h 3309821"/>
                <a:gd name="connsiteX32" fmla="*/ 700941 w 1715249"/>
                <a:gd name="connsiteY32" fmla="*/ 428801 h 3309821"/>
                <a:gd name="connsiteX33" fmla="*/ 777141 w 1715249"/>
                <a:gd name="connsiteY33" fmla="*/ 400226 h 3309821"/>
                <a:gd name="connsiteX34" fmla="*/ 830481 w 1715249"/>
                <a:gd name="connsiteY34" fmla="*/ 367841 h 3309821"/>
                <a:gd name="connsiteX35" fmla="*/ 853341 w 1715249"/>
                <a:gd name="connsiteY35" fmla="*/ 339266 h 3309821"/>
                <a:gd name="connsiteX36" fmla="*/ 834291 w 1715249"/>
                <a:gd name="connsiteY36" fmla="*/ 251636 h 3309821"/>
                <a:gd name="connsiteX37" fmla="*/ 853341 w 1715249"/>
                <a:gd name="connsiteY37" fmla="*/ 215441 h 3309821"/>
                <a:gd name="connsiteX38" fmla="*/ 977166 w 1715249"/>
                <a:gd name="connsiteY38" fmla="*/ 129716 h 3309821"/>
                <a:gd name="connsiteX39" fmla="*/ 1013361 w 1715249"/>
                <a:gd name="connsiteY39" fmla="*/ 108761 h 3309821"/>
                <a:gd name="connsiteX40" fmla="*/ 1112421 w 1715249"/>
                <a:gd name="connsiteY40" fmla="*/ 45896 h 3309821"/>
                <a:gd name="connsiteX41" fmla="*/ 1299111 w 1715249"/>
                <a:gd name="connsiteY41" fmla="*/ 3986 h 3309821"/>
                <a:gd name="connsiteX42" fmla="*/ 1411506 w 1715249"/>
                <a:gd name="connsiteY42" fmla="*/ 9701 h 3309821"/>
                <a:gd name="connsiteX43" fmla="*/ 1550571 w 1715249"/>
                <a:gd name="connsiteY43" fmla="*/ 74471 h 3309821"/>
                <a:gd name="connsiteX44" fmla="*/ 1643916 w 1715249"/>
                <a:gd name="connsiteY44" fmla="*/ 165911 h 3309821"/>
                <a:gd name="connsiteX45" fmla="*/ 1645821 w 1715249"/>
                <a:gd name="connsiteY45" fmla="*/ 274496 h 3309821"/>
                <a:gd name="connsiteX46" fmla="*/ 1659156 w 1715249"/>
                <a:gd name="connsiteY46" fmla="*/ 308786 h 3309821"/>
                <a:gd name="connsiteX47" fmla="*/ 1695351 w 1715249"/>
                <a:gd name="connsiteY47" fmla="*/ 367841 h 3309821"/>
                <a:gd name="connsiteX48" fmla="*/ 1714401 w 1715249"/>
                <a:gd name="connsiteY48" fmla="*/ 398321 h 3309821"/>
                <a:gd name="connsiteX49" fmla="*/ 1708686 w 1715249"/>
                <a:gd name="connsiteY49" fmla="*/ 484046 h 3309821"/>
                <a:gd name="connsiteX50" fmla="*/ 1680111 w 1715249"/>
                <a:gd name="connsiteY50" fmla="*/ 588821 h 3309821"/>
                <a:gd name="connsiteX51" fmla="*/ 1628676 w 1715249"/>
                <a:gd name="connsiteY51" fmla="*/ 746936 h 3309821"/>
                <a:gd name="connsiteX52" fmla="*/ 1470561 w 1715249"/>
                <a:gd name="connsiteY52" fmla="*/ 764081 h 3309821"/>
                <a:gd name="connsiteX53" fmla="*/ 1394361 w 1715249"/>
                <a:gd name="connsiteY53" fmla="*/ 748841 h 3309821"/>
                <a:gd name="connsiteX54" fmla="*/ 1327686 w 1715249"/>
                <a:gd name="connsiteY54" fmla="*/ 737411 h 3309821"/>
                <a:gd name="connsiteX55" fmla="*/ 1240056 w 1715249"/>
                <a:gd name="connsiteY55" fmla="*/ 745031 h 3309821"/>
                <a:gd name="connsiteX56" fmla="*/ 1213386 w 1715249"/>
                <a:gd name="connsiteY56" fmla="*/ 764081 h 3309821"/>
                <a:gd name="connsiteX57" fmla="*/ 1194336 w 1715249"/>
                <a:gd name="connsiteY57" fmla="*/ 786941 h 3309821"/>
                <a:gd name="connsiteX58" fmla="*/ 1160046 w 1715249"/>
                <a:gd name="connsiteY58" fmla="*/ 813611 h 3309821"/>
                <a:gd name="connsiteX59" fmla="*/ 1125756 w 1715249"/>
                <a:gd name="connsiteY59" fmla="*/ 845996 h 3309821"/>
                <a:gd name="connsiteX60" fmla="*/ 1104801 w 1715249"/>
                <a:gd name="connsiteY60" fmla="*/ 863141 h 3309821"/>
                <a:gd name="connsiteX61" fmla="*/ 1076226 w 1715249"/>
                <a:gd name="connsiteY61" fmla="*/ 889811 h 3309821"/>
                <a:gd name="connsiteX62" fmla="*/ 1051461 w 1715249"/>
                <a:gd name="connsiteY62" fmla="*/ 924101 h 3309821"/>
                <a:gd name="connsiteX63" fmla="*/ 1026696 w 1715249"/>
                <a:gd name="connsiteY63" fmla="*/ 958391 h 3309821"/>
                <a:gd name="connsiteX64" fmla="*/ 1007646 w 1715249"/>
                <a:gd name="connsiteY64" fmla="*/ 1000301 h 3309821"/>
                <a:gd name="connsiteX65" fmla="*/ 986691 w 1715249"/>
                <a:gd name="connsiteY65" fmla="*/ 1028876 h 3309821"/>
                <a:gd name="connsiteX66" fmla="*/ 967641 w 1715249"/>
                <a:gd name="connsiteY66" fmla="*/ 1068881 h 3309821"/>
                <a:gd name="connsiteX67" fmla="*/ 942876 w 1715249"/>
                <a:gd name="connsiteY67" fmla="*/ 1116506 h 3309821"/>
                <a:gd name="connsiteX68" fmla="*/ 929541 w 1715249"/>
                <a:gd name="connsiteY68" fmla="*/ 1148891 h 3309821"/>
                <a:gd name="connsiteX69" fmla="*/ 921921 w 1715249"/>
                <a:gd name="connsiteY69" fmla="*/ 1213661 h 3309821"/>
                <a:gd name="connsiteX70" fmla="*/ 967641 w 1715249"/>
                <a:gd name="connsiteY70" fmla="*/ 1242236 h 3309821"/>
                <a:gd name="connsiteX71" fmla="*/ 1009551 w 1715249"/>
                <a:gd name="connsiteY71" fmla="*/ 1287956 h 3309821"/>
                <a:gd name="connsiteX72" fmla="*/ 977166 w 1715249"/>
                <a:gd name="connsiteY72" fmla="*/ 1369871 h 3309821"/>
                <a:gd name="connsiteX73" fmla="*/ 944781 w 1715249"/>
                <a:gd name="connsiteY73" fmla="*/ 1428926 h 3309821"/>
                <a:gd name="connsiteX74" fmla="*/ 910491 w 1715249"/>
                <a:gd name="connsiteY74" fmla="*/ 1472741 h 3309821"/>
                <a:gd name="connsiteX75" fmla="*/ 843816 w 1715249"/>
                <a:gd name="connsiteY75" fmla="*/ 1545131 h 3309821"/>
                <a:gd name="connsiteX76" fmla="*/ 826671 w 1715249"/>
                <a:gd name="connsiteY76" fmla="*/ 1672766 h 3309821"/>
                <a:gd name="connsiteX77" fmla="*/ 803811 w 1715249"/>
                <a:gd name="connsiteY77" fmla="*/ 1836596 h 3309821"/>
                <a:gd name="connsiteX78" fmla="*/ 798096 w 1715249"/>
                <a:gd name="connsiteY78" fmla="*/ 1910891 h 3309821"/>
                <a:gd name="connsiteX79" fmla="*/ 788571 w 1715249"/>
                <a:gd name="connsiteY79" fmla="*/ 2124251 h 3309821"/>
                <a:gd name="connsiteX80" fmla="*/ 815241 w 1715249"/>
                <a:gd name="connsiteY80" fmla="*/ 2550971 h 3309821"/>
                <a:gd name="connsiteX81" fmla="*/ 828576 w 1715249"/>
                <a:gd name="connsiteY81" fmla="*/ 3065321 h 3309821"/>
                <a:gd name="connsiteX82" fmla="*/ 822861 w 1715249"/>
                <a:gd name="connsiteY82" fmla="*/ 3286301 h 3309821"/>
                <a:gd name="connsiteX83" fmla="*/ 739041 w 1715249"/>
                <a:gd name="connsiteY83" fmla="*/ 3303446 h 3309821"/>
                <a:gd name="connsiteX84" fmla="*/ 438051 w 1715249"/>
                <a:gd name="connsiteY84" fmla="*/ 3295826 h 3309821"/>
                <a:gd name="connsiteX85" fmla="*/ 308511 w 1715249"/>
                <a:gd name="connsiteY85" fmla="*/ 3290111 h 3309821"/>
                <a:gd name="connsiteX0" fmla="*/ 308511 w 1715249"/>
                <a:gd name="connsiteY0" fmla="*/ 3290111 h 3309821"/>
                <a:gd name="connsiteX1" fmla="*/ 291366 w 1715249"/>
                <a:gd name="connsiteY1" fmla="*/ 3185336 h 3309821"/>
                <a:gd name="connsiteX2" fmla="*/ 289461 w 1715249"/>
                <a:gd name="connsiteY2" fmla="*/ 3065321 h 3309821"/>
                <a:gd name="connsiteX3" fmla="*/ 253266 w 1715249"/>
                <a:gd name="connsiteY3" fmla="*/ 2771951 h 3309821"/>
                <a:gd name="connsiteX4" fmla="*/ 234216 w 1715249"/>
                <a:gd name="connsiteY4" fmla="*/ 2570021 h 3309821"/>
                <a:gd name="connsiteX5" fmla="*/ 224691 w 1715249"/>
                <a:gd name="connsiteY5" fmla="*/ 2457626 h 3309821"/>
                <a:gd name="connsiteX6" fmla="*/ 207546 w 1715249"/>
                <a:gd name="connsiteY6" fmla="*/ 2253791 h 3309821"/>
                <a:gd name="connsiteX7" fmla="*/ 188496 w 1715249"/>
                <a:gd name="connsiteY7" fmla="*/ 2067101 h 3309821"/>
                <a:gd name="connsiteX8" fmla="*/ 178971 w 1715249"/>
                <a:gd name="connsiteY8" fmla="*/ 1853741 h 3309821"/>
                <a:gd name="connsiteX9" fmla="*/ 192306 w 1715249"/>
                <a:gd name="connsiteY9" fmla="*/ 1185086 h 3309821"/>
                <a:gd name="connsiteX10" fmla="*/ 186591 w 1715249"/>
                <a:gd name="connsiteY10" fmla="*/ 1131746 h 3309821"/>
                <a:gd name="connsiteX11" fmla="*/ 178971 w 1715249"/>
                <a:gd name="connsiteY11" fmla="*/ 1084121 h 3309821"/>
                <a:gd name="connsiteX12" fmla="*/ 152301 w 1715249"/>
                <a:gd name="connsiteY12" fmla="*/ 1044116 h 3309821"/>
                <a:gd name="connsiteX13" fmla="*/ 114201 w 1715249"/>
                <a:gd name="connsiteY13" fmla="*/ 1000301 h 3309821"/>
                <a:gd name="connsiteX14" fmla="*/ 87531 w 1715249"/>
                <a:gd name="connsiteY14" fmla="*/ 971726 h 3309821"/>
                <a:gd name="connsiteX15" fmla="*/ 47526 w 1715249"/>
                <a:gd name="connsiteY15" fmla="*/ 924101 h 3309821"/>
                <a:gd name="connsiteX16" fmla="*/ 3711 w 1715249"/>
                <a:gd name="connsiteY16" fmla="*/ 836471 h 3309821"/>
                <a:gd name="connsiteX17" fmla="*/ 3711 w 1715249"/>
                <a:gd name="connsiteY17" fmla="*/ 773606 h 3309821"/>
                <a:gd name="connsiteX18" fmla="*/ 15141 w 1715249"/>
                <a:gd name="connsiteY18" fmla="*/ 718361 h 3309821"/>
                <a:gd name="connsiteX19" fmla="*/ 53241 w 1715249"/>
                <a:gd name="connsiteY19" fmla="*/ 649781 h 3309821"/>
                <a:gd name="connsiteX20" fmla="*/ 66576 w 1715249"/>
                <a:gd name="connsiteY20" fmla="*/ 571676 h 3309821"/>
                <a:gd name="connsiteX21" fmla="*/ 76101 w 1715249"/>
                <a:gd name="connsiteY21" fmla="*/ 535481 h 3309821"/>
                <a:gd name="connsiteX22" fmla="*/ 110391 w 1715249"/>
                <a:gd name="connsiteY22" fmla="*/ 482141 h 3309821"/>
                <a:gd name="connsiteX23" fmla="*/ 165636 w 1715249"/>
                <a:gd name="connsiteY23" fmla="*/ 424991 h 3309821"/>
                <a:gd name="connsiteX24" fmla="*/ 175161 w 1715249"/>
                <a:gd name="connsiteY24" fmla="*/ 352601 h 3309821"/>
                <a:gd name="connsiteX25" fmla="*/ 297081 w 1715249"/>
                <a:gd name="connsiteY25" fmla="*/ 306881 h 3309821"/>
                <a:gd name="connsiteX26" fmla="*/ 335181 w 1715249"/>
                <a:gd name="connsiteY26" fmla="*/ 291641 h 3309821"/>
                <a:gd name="connsiteX27" fmla="*/ 457101 w 1715249"/>
                <a:gd name="connsiteY27" fmla="*/ 255446 h 3309821"/>
                <a:gd name="connsiteX28" fmla="*/ 544731 w 1715249"/>
                <a:gd name="connsiteY28" fmla="*/ 261161 h 3309821"/>
                <a:gd name="connsiteX29" fmla="*/ 563781 w 1715249"/>
                <a:gd name="connsiteY29" fmla="*/ 306881 h 3309821"/>
                <a:gd name="connsiteX30" fmla="*/ 548541 w 1715249"/>
                <a:gd name="connsiteY30" fmla="*/ 400226 h 3309821"/>
                <a:gd name="connsiteX31" fmla="*/ 577116 w 1715249"/>
                <a:gd name="connsiteY31" fmla="*/ 461186 h 3309821"/>
                <a:gd name="connsiteX32" fmla="*/ 700941 w 1715249"/>
                <a:gd name="connsiteY32" fmla="*/ 428801 h 3309821"/>
                <a:gd name="connsiteX33" fmla="*/ 777141 w 1715249"/>
                <a:gd name="connsiteY33" fmla="*/ 400226 h 3309821"/>
                <a:gd name="connsiteX34" fmla="*/ 830481 w 1715249"/>
                <a:gd name="connsiteY34" fmla="*/ 367841 h 3309821"/>
                <a:gd name="connsiteX35" fmla="*/ 853341 w 1715249"/>
                <a:gd name="connsiteY35" fmla="*/ 339266 h 3309821"/>
                <a:gd name="connsiteX36" fmla="*/ 834291 w 1715249"/>
                <a:gd name="connsiteY36" fmla="*/ 251636 h 3309821"/>
                <a:gd name="connsiteX37" fmla="*/ 853341 w 1715249"/>
                <a:gd name="connsiteY37" fmla="*/ 215441 h 3309821"/>
                <a:gd name="connsiteX38" fmla="*/ 977166 w 1715249"/>
                <a:gd name="connsiteY38" fmla="*/ 129716 h 3309821"/>
                <a:gd name="connsiteX39" fmla="*/ 1013361 w 1715249"/>
                <a:gd name="connsiteY39" fmla="*/ 108761 h 3309821"/>
                <a:gd name="connsiteX40" fmla="*/ 1112421 w 1715249"/>
                <a:gd name="connsiteY40" fmla="*/ 45896 h 3309821"/>
                <a:gd name="connsiteX41" fmla="*/ 1299111 w 1715249"/>
                <a:gd name="connsiteY41" fmla="*/ 3986 h 3309821"/>
                <a:gd name="connsiteX42" fmla="*/ 1411506 w 1715249"/>
                <a:gd name="connsiteY42" fmla="*/ 9701 h 3309821"/>
                <a:gd name="connsiteX43" fmla="*/ 1550571 w 1715249"/>
                <a:gd name="connsiteY43" fmla="*/ 74471 h 3309821"/>
                <a:gd name="connsiteX44" fmla="*/ 1643916 w 1715249"/>
                <a:gd name="connsiteY44" fmla="*/ 165911 h 3309821"/>
                <a:gd name="connsiteX45" fmla="*/ 1645821 w 1715249"/>
                <a:gd name="connsiteY45" fmla="*/ 274496 h 3309821"/>
                <a:gd name="connsiteX46" fmla="*/ 1659156 w 1715249"/>
                <a:gd name="connsiteY46" fmla="*/ 308786 h 3309821"/>
                <a:gd name="connsiteX47" fmla="*/ 1695351 w 1715249"/>
                <a:gd name="connsiteY47" fmla="*/ 367841 h 3309821"/>
                <a:gd name="connsiteX48" fmla="*/ 1714401 w 1715249"/>
                <a:gd name="connsiteY48" fmla="*/ 398321 h 3309821"/>
                <a:gd name="connsiteX49" fmla="*/ 1708686 w 1715249"/>
                <a:gd name="connsiteY49" fmla="*/ 484046 h 3309821"/>
                <a:gd name="connsiteX50" fmla="*/ 1680111 w 1715249"/>
                <a:gd name="connsiteY50" fmla="*/ 588821 h 3309821"/>
                <a:gd name="connsiteX51" fmla="*/ 1628676 w 1715249"/>
                <a:gd name="connsiteY51" fmla="*/ 746936 h 3309821"/>
                <a:gd name="connsiteX52" fmla="*/ 1470561 w 1715249"/>
                <a:gd name="connsiteY52" fmla="*/ 764081 h 3309821"/>
                <a:gd name="connsiteX53" fmla="*/ 1327686 w 1715249"/>
                <a:gd name="connsiteY53" fmla="*/ 737411 h 3309821"/>
                <a:gd name="connsiteX54" fmla="*/ 1240056 w 1715249"/>
                <a:gd name="connsiteY54" fmla="*/ 745031 h 3309821"/>
                <a:gd name="connsiteX55" fmla="*/ 1213386 w 1715249"/>
                <a:gd name="connsiteY55" fmla="*/ 764081 h 3309821"/>
                <a:gd name="connsiteX56" fmla="*/ 1194336 w 1715249"/>
                <a:gd name="connsiteY56" fmla="*/ 786941 h 3309821"/>
                <a:gd name="connsiteX57" fmla="*/ 1160046 w 1715249"/>
                <a:gd name="connsiteY57" fmla="*/ 813611 h 3309821"/>
                <a:gd name="connsiteX58" fmla="*/ 1125756 w 1715249"/>
                <a:gd name="connsiteY58" fmla="*/ 845996 h 3309821"/>
                <a:gd name="connsiteX59" fmla="*/ 1104801 w 1715249"/>
                <a:gd name="connsiteY59" fmla="*/ 863141 h 3309821"/>
                <a:gd name="connsiteX60" fmla="*/ 1076226 w 1715249"/>
                <a:gd name="connsiteY60" fmla="*/ 889811 h 3309821"/>
                <a:gd name="connsiteX61" fmla="*/ 1051461 w 1715249"/>
                <a:gd name="connsiteY61" fmla="*/ 924101 h 3309821"/>
                <a:gd name="connsiteX62" fmla="*/ 1026696 w 1715249"/>
                <a:gd name="connsiteY62" fmla="*/ 958391 h 3309821"/>
                <a:gd name="connsiteX63" fmla="*/ 1007646 w 1715249"/>
                <a:gd name="connsiteY63" fmla="*/ 1000301 h 3309821"/>
                <a:gd name="connsiteX64" fmla="*/ 986691 w 1715249"/>
                <a:gd name="connsiteY64" fmla="*/ 1028876 h 3309821"/>
                <a:gd name="connsiteX65" fmla="*/ 967641 w 1715249"/>
                <a:gd name="connsiteY65" fmla="*/ 1068881 h 3309821"/>
                <a:gd name="connsiteX66" fmla="*/ 942876 w 1715249"/>
                <a:gd name="connsiteY66" fmla="*/ 1116506 h 3309821"/>
                <a:gd name="connsiteX67" fmla="*/ 929541 w 1715249"/>
                <a:gd name="connsiteY67" fmla="*/ 1148891 h 3309821"/>
                <a:gd name="connsiteX68" fmla="*/ 921921 w 1715249"/>
                <a:gd name="connsiteY68" fmla="*/ 1213661 h 3309821"/>
                <a:gd name="connsiteX69" fmla="*/ 967641 w 1715249"/>
                <a:gd name="connsiteY69" fmla="*/ 1242236 h 3309821"/>
                <a:gd name="connsiteX70" fmla="*/ 1009551 w 1715249"/>
                <a:gd name="connsiteY70" fmla="*/ 1287956 h 3309821"/>
                <a:gd name="connsiteX71" fmla="*/ 977166 w 1715249"/>
                <a:gd name="connsiteY71" fmla="*/ 1369871 h 3309821"/>
                <a:gd name="connsiteX72" fmla="*/ 944781 w 1715249"/>
                <a:gd name="connsiteY72" fmla="*/ 1428926 h 3309821"/>
                <a:gd name="connsiteX73" fmla="*/ 910491 w 1715249"/>
                <a:gd name="connsiteY73" fmla="*/ 1472741 h 3309821"/>
                <a:gd name="connsiteX74" fmla="*/ 843816 w 1715249"/>
                <a:gd name="connsiteY74" fmla="*/ 1545131 h 3309821"/>
                <a:gd name="connsiteX75" fmla="*/ 826671 w 1715249"/>
                <a:gd name="connsiteY75" fmla="*/ 1672766 h 3309821"/>
                <a:gd name="connsiteX76" fmla="*/ 803811 w 1715249"/>
                <a:gd name="connsiteY76" fmla="*/ 1836596 h 3309821"/>
                <a:gd name="connsiteX77" fmla="*/ 798096 w 1715249"/>
                <a:gd name="connsiteY77" fmla="*/ 1910891 h 3309821"/>
                <a:gd name="connsiteX78" fmla="*/ 788571 w 1715249"/>
                <a:gd name="connsiteY78" fmla="*/ 2124251 h 3309821"/>
                <a:gd name="connsiteX79" fmla="*/ 815241 w 1715249"/>
                <a:gd name="connsiteY79" fmla="*/ 2550971 h 3309821"/>
                <a:gd name="connsiteX80" fmla="*/ 828576 w 1715249"/>
                <a:gd name="connsiteY80" fmla="*/ 3065321 h 3309821"/>
                <a:gd name="connsiteX81" fmla="*/ 822861 w 1715249"/>
                <a:gd name="connsiteY81" fmla="*/ 3286301 h 3309821"/>
                <a:gd name="connsiteX82" fmla="*/ 739041 w 1715249"/>
                <a:gd name="connsiteY82" fmla="*/ 3303446 h 3309821"/>
                <a:gd name="connsiteX83" fmla="*/ 438051 w 1715249"/>
                <a:gd name="connsiteY83" fmla="*/ 3295826 h 3309821"/>
                <a:gd name="connsiteX84" fmla="*/ 308511 w 1715249"/>
                <a:gd name="connsiteY84" fmla="*/ 3290111 h 3309821"/>
                <a:gd name="connsiteX0" fmla="*/ 308511 w 1715249"/>
                <a:gd name="connsiteY0" fmla="*/ 3290111 h 3309821"/>
                <a:gd name="connsiteX1" fmla="*/ 291366 w 1715249"/>
                <a:gd name="connsiteY1" fmla="*/ 3185336 h 3309821"/>
                <a:gd name="connsiteX2" fmla="*/ 289461 w 1715249"/>
                <a:gd name="connsiteY2" fmla="*/ 3065321 h 3309821"/>
                <a:gd name="connsiteX3" fmla="*/ 253266 w 1715249"/>
                <a:gd name="connsiteY3" fmla="*/ 2771951 h 3309821"/>
                <a:gd name="connsiteX4" fmla="*/ 234216 w 1715249"/>
                <a:gd name="connsiteY4" fmla="*/ 2570021 h 3309821"/>
                <a:gd name="connsiteX5" fmla="*/ 224691 w 1715249"/>
                <a:gd name="connsiteY5" fmla="*/ 2457626 h 3309821"/>
                <a:gd name="connsiteX6" fmla="*/ 207546 w 1715249"/>
                <a:gd name="connsiteY6" fmla="*/ 2253791 h 3309821"/>
                <a:gd name="connsiteX7" fmla="*/ 188496 w 1715249"/>
                <a:gd name="connsiteY7" fmla="*/ 2067101 h 3309821"/>
                <a:gd name="connsiteX8" fmla="*/ 178971 w 1715249"/>
                <a:gd name="connsiteY8" fmla="*/ 1853741 h 3309821"/>
                <a:gd name="connsiteX9" fmla="*/ 192306 w 1715249"/>
                <a:gd name="connsiteY9" fmla="*/ 1185086 h 3309821"/>
                <a:gd name="connsiteX10" fmla="*/ 186591 w 1715249"/>
                <a:gd name="connsiteY10" fmla="*/ 1131746 h 3309821"/>
                <a:gd name="connsiteX11" fmla="*/ 178971 w 1715249"/>
                <a:gd name="connsiteY11" fmla="*/ 1084121 h 3309821"/>
                <a:gd name="connsiteX12" fmla="*/ 152301 w 1715249"/>
                <a:gd name="connsiteY12" fmla="*/ 1044116 h 3309821"/>
                <a:gd name="connsiteX13" fmla="*/ 114201 w 1715249"/>
                <a:gd name="connsiteY13" fmla="*/ 1000301 h 3309821"/>
                <a:gd name="connsiteX14" fmla="*/ 87531 w 1715249"/>
                <a:gd name="connsiteY14" fmla="*/ 971726 h 3309821"/>
                <a:gd name="connsiteX15" fmla="*/ 47526 w 1715249"/>
                <a:gd name="connsiteY15" fmla="*/ 924101 h 3309821"/>
                <a:gd name="connsiteX16" fmla="*/ 3711 w 1715249"/>
                <a:gd name="connsiteY16" fmla="*/ 836471 h 3309821"/>
                <a:gd name="connsiteX17" fmla="*/ 3711 w 1715249"/>
                <a:gd name="connsiteY17" fmla="*/ 773606 h 3309821"/>
                <a:gd name="connsiteX18" fmla="*/ 15141 w 1715249"/>
                <a:gd name="connsiteY18" fmla="*/ 718361 h 3309821"/>
                <a:gd name="connsiteX19" fmla="*/ 53241 w 1715249"/>
                <a:gd name="connsiteY19" fmla="*/ 649781 h 3309821"/>
                <a:gd name="connsiteX20" fmla="*/ 66576 w 1715249"/>
                <a:gd name="connsiteY20" fmla="*/ 571676 h 3309821"/>
                <a:gd name="connsiteX21" fmla="*/ 76101 w 1715249"/>
                <a:gd name="connsiteY21" fmla="*/ 535481 h 3309821"/>
                <a:gd name="connsiteX22" fmla="*/ 110391 w 1715249"/>
                <a:gd name="connsiteY22" fmla="*/ 482141 h 3309821"/>
                <a:gd name="connsiteX23" fmla="*/ 165636 w 1715249"/>
                <a:gd name="connsiteY23" fmla="*/ 424991 h 3309821"/>
                <a:gd name="connsiteX24" fmla="*/ 175161 w 1715249"/>
                <a:gd name="connsiteY24" fmla="*/ 352601 h 3309821"/>
                <a:gd name="connsiteX25" fmla="*/ 297081 w 1715249"/>
                <a:gd name="connsiteY25" fmla="*/ 306881 h 3309821"/>
                <a:gd name="connsiteX26" fmla="*/ 335181 w 1715249"/>
                <a:gd name="connsiteY26" fmla="*/ 291641 h 3309821"/>
                <a:gd name="connsiteX27" fmla="*/ 457101 w 1715249"/>
                <a:gd name="connsiteY27" fmla="*/ 255446 h 3309821"/>
                <a:gd name="connsiteX28" fmla="*/ 544731 w 1715249"/>
                <a:gd name="connsiteY28" fmla="*/ 261161 h 3309821"/>
                <a:gd name="connsiteX29" fmla="*/ 563781 w 1715249"/>
                <a:gd name="connsiteY29" fmla="*/ 306881 h 3309821"/>
                <a:gd name="connsiteX30" fmla="*/ 548541 w 1715249"/>
                <a:gd name="connsiteY30" fmla="*/ 400226 h 3309821"/>
                <a:gd name="connsiteX31" fmla="*/ 577116 w 1715249"/>
                <a:gd name="connsiteY31" fmla="*/ 461186 h 3309821"/>
                <a:gd name="connsiteX32" fmla="*/ 700941 w 1715249"/>
                <a:gd name="connsiteY32" fmla="*/ 428801 h 3309821"/>
                <a:gd name="connsiteX33" fmla="*/ 777141 w 1715249"/>
                <a:gd name="connsiteY33" fmla="*/ 400226 h 3309821"/>
                <a:gd name="connsiteX34" fmla="*/ 830481 w 1715249"/>
                <a:gd name="connsiteY34" fmla="*/ 367841 h 3309821"/>
                <a:gd name="connsiteX35" fmla="*/ 853341 w 1715249"/>
                <a:gd name="connsiteY35" fmla="*/ 339266 h 3309821"/>
                <a:gd name="connsiteX36" fmla="*/ 834291 w 1715249"/>
                <a:gd name="connsiteY36" fmla="*/ 251636 h 3309821"/>
                <a:gd name="connsiteX37" fmla="*/ 853341 w 1715249"/>
                <a:gd name="connsiteY37" fmla="*/ 215441 h 3309821"/>
                <a:gd name="connsiteX38" fmla="*/ 977166 w 1715249"/>
                <a:gd name="connsiteY38" fmla="*/ 129716 h 3309821"/>
                <a:gd name="connsiteX39" fmla="*/ 1013361 w 1715249"/>
                <a:gd name="connsiteY39" fmla="*/ 108761 h 3309821"/>
                <a:gd name="connsiteX40" fmla="*/ 1112421 w 1715249"/>
                <a:gd name="connsiteY40" fmla="*/ 45896 h 3309821"/>
                <a:gd name="connsiteX41" fmla="*/ 1299111 w 1715249"/>
                <a:gd name="connsiteY41" fmla="*/ 3986 h 3309821"/>
                <a:gd name="connsiteX42" fmla="*/ 1411506 w 1715249"/>
                <a:gd name="connsiteY42" fmla="*/ 9701 h 3309821"/>
                <a:gd name="connsiteX43" fmla="*/ 1550571 w 1715249"/>
                <a:gd name="connsiteY43" fmla="*/ 74471 h 3309821"/>
                <a:gd name="connsiteX44" fmla="*/ 1643916 w 1715249"/>
                <a:gd name="connsiteY44" fmla="*/ 165911 h 3309821"/>
                <a:gd name="connsiteX45" fmla="*/ 1645821 w 1715249"/>
                <a:gd name="connsiteY45" fmla="*/ 274496 h 3309821"/>
                <a:gd name="connsiteX46" fmla="*/ 1659156 w 1715249"/>
                <a:gd name="connsiteY46" fmla="*/ 308786 h 3309821"/>
                <a:gd name="connsiteX47" fmla="*/ 1695351 w 1715249"/>
                <a:gd name="connsiteY47" fmla="*/ 367841 h 3309821"/>
                <a:gd name="connsiteX48" fmla="*/ 1714401 w 1715249"/>
                <a:gd name="connsiteY48" fmla="*/ 398321 h 3309821"/>
                <a:gd name="connsiteX49" fmla="*/ 1708686 w 1715249"/>
                <a:gd name="connsiteY49" fmla="*/ 484046 h 3309821"/>
                <a:gd name="connsiteX50" fmla="*/ 1680111 w 1715249"/>
                <a:gd name="connsiteY50" fmla="*/ 588821 h 3309821"/>
                <a:gd name="connsiteX51" fmla="*/ 1628676 w 1715249"/>
                <a:gd name="connsiteY51" fmla="*/ 746936 h 3309821"/>
                <a:gd name="connsiteX52" fmla="*/ 1470561 w 1715249"/>
                <a:gd name="connsiteY52" fmla="*/ 764081 h 3309821"/>
                <a:gd name="connsiteX53" fmla="*/ 1327686 w 1715249"/>
                <a:gd name="connsiteY53" fmla="*/ 737411 h 3309821"/>
                <a:gd name="connsiteX54" fmla="*/ 1240056 w 1715249"/>
                <a:gd name="connsiteY54" fmla="*/ 745031 h 3309821"/>
                <a:gd name="connsiteX55" fmla="*/ 1194336 w 1715249"/>
                <a:gd name="connsiteY55" fmla="*/ 786941 h 3309821"/>
                <a:gd name="connsiteX56" fmla="*/ 1160046 w 1715249"/>
                <a:gd name="connsiteY56" fmla="*/ 813611 h 3309821"/>
                <a:gd name="connsiteX57" fmla="*/ 1125756 w 1715249"/>
                <a:gd name="connsiteY57" fmla="*/ 845996 h 3309821"/>
                <a:gd name="connsiteX58" fmla="*/ 1104801 w 1715249"/>
                <a:gd name="connsiteY58" fmla="*/ 863141 h 3309821"/>
                <a:gd name="connsiteX59" fmla="*/ 1076226 w 1715249"/>
                <a:gd name="connsiteY59" fmla="*/ 889811 h 3309821"/>
                <a:gd name="connsiteX60" fmla="*/ 1051461 w 1715249"/>
                <a:gd name="connsiteY60" fmla="*/ 924101 h 3309821"/>
                <a:gd name="connsiteX61" fmla="*/ 1026696 w 1715249"/>
                <a:gd name="connsiteY61" fmla="*/ 958391 h 3309821"/>
                <a:gd name="connsiteX62" fmla="*/ 1007646 w 1715249"/>
                <a:gd name="connsiteY62" fmla="*/ 1000301 h 3309821"/>
                <a:gd name="connsiteX63" fmla="*/ 986691 w 1715249"/>
                <a:gd name="connsiteY63" fmla="*/ 1028876 h 3309821"/>
                <a:gd name="connsiteX64" fmla="*/ 967641 w 1715249"/>
                <a:gd name="connsiteY64" fmla="*/ 1068881 h 3309821"/>
                <a:gd name="connsiteX65" fmla="*/ 942876 w 1715249"/>
                <a:gd name="connsiteY65" fmla="*/ 1116506 h 3309821"/>
                <a:gd name="connsiteX66" fmla="*/ 929541 w 1715249"/>
                <a:gd name="connsiteY66" fmla="*/ 1148891 h 3309821"/>
                <a:gd name="connsiteX67" fmla="*/ 921921 w 1715249"/>
                <a:gd name="connsiteY67" fmla="*/ 1213661 h 3309821"/>
                <a:gd name="connsiteX68" fmla="*/ 967641 w 1715249"/>
                <a:gd name="connsiteY68" fmla="*/ 1242236 h 3309821"/>
                <a:gd name="connsiteX69" fmla="*/ 1009551 w 1715249"/>
                <a:gd name="connsiteY69" fmla="*/ 1287956 h 3309821"/>
                <a:gd name="connsiteX70" fmla="*/ 977166 w 1715249"/>
                <a:gd name="connsiteY70" fmla="*/ 1369871 h 3309821"/>
                <a:gd name="connsiteX71" fmla="*/ 944781 w 1715249"/>
                <a:gd name="connsiteY71" fmla="*/ 1428926 h 3309821"/>
                <a:gd name="connsiteX72" fmla="*/ 910491 w 1715249"/>
                <a:gd name="connsiteY72" fmla="*/ 1472741 h 3309821"/>
                <a:gd name="connsiteX73" fmla="*/ 843816 w 1715249"/>
                <a:gd name="connsiteY73" fmla="*/ 1545131 h 3309821"/>
                <a:gd name="connsiteX74" fmla="*/ 826671 w 1715249"/>
                <a:gd name="connsiteY74" fmla="*/ 1672766 h 3309821"/>
                <a:gd name="connsiteX75" fmla="*/ 803811 w 1715249"/>
                <a:gd name="connsiteY75" fmla="*/ 1836596 h 3309821"/>
                <a:gd name="connsiteX76" fmla="*/ 798096 w 1715249"/>
                <a:gd name="connsiteY76" fmla="*/ 1910891 h 3309821"/>
                <a:gd name="connsiteX77" fmla="*/ 788571 w 1715249"/>
                <a:gd name="connsiteY77" fmla="*/ 2124251 h 3309821"/>
                <a:gd name="connsiteX78" fmla="*/ 815241 w 1715249"/>
                <a:gd name="connsiteY78" fmla="*/ 2550971 h 3309821"/>
                <a:gd name="connsiteX79" fmla="*/ 828576 w 1715249"/>
                <a:gd name="connsiteY79" fmla="*/ 3065321 h 3309821"/>
                <a:gd name="connsiteX80" fmla="*/ 822861 w 1715249"/>
                <a:gd name="connsiteY80" fmla="*/ 3286301 h 3309821"/>
                <a:gd name="connsiteX81" fmla="*/ 739041 w 1715249"/>
                <a:gd name="connsiteY81" fmla="*/ 3303446 h 3309821"/>
                <a:gd name="connsiteX82" fmla="*/ 438051 w 1715249"/>
                <a:gd name="connsiteY82" fmla="*/ 3295826 h 3309821"/>
                <a:gd name="connsiteX83" fmla="*/ 308511 w 1715249"/>
                <a:gd name="connsiteY83" fmla="*/ 3290111 h 3309821"/>
                <a:gd name="connsiteX0" fmla="*/ 308511 w 1715249"/>
                <a:gd name="connsiteY0" fmla="*/ 3290111 h 3309821"/>
                <a:gd name="connsiteX1" fmla="*/ 291366 w 1715249"/>
                <a:gd name="connsiteY1" fmla="*/ 3185336 h 3309821"/>
                <a:gd name="connsiteX2" fmla="*/ 289461 w 1715249"/>
                <a:gd name="connsiteY2" fmla="*/ 3065321 h 3309821"/>
                <a:gd name="connsiteX3" fmla="*/ 253266 w 1715249"/>
                <a:gd name="connsiteY3" fmla="*/ 2771951 h 3309821"/>
                <a:gd name="connsiteX4" fmla="*/ 234216 w 1715249"/>
                <a:gd name="connsiteY4" fmla="*/ 2570021 h 3309821"/>
                <a:gd name="connsiteX5" fmla="*/ 224691 w 1715249"/>
                <a:gd name="connsiteY5" fmla="*/ 2457626 h 3309821"/>
                <a:gd name="connsiteX6" fmla="*/ 207546 w 1715249"/>
                <a:gd name="connsiteY6" fmla="*/ 2253791 h 3309821"/>
                <a:gd name="connsiteX7" fmla="*/ 188496 w 1715249"/>
                <a:gd name="connsiteY7" fmla="*/ 2067101 h 3309821"/>
                <a:gd name="connsiteX8" fmla="*/ 178971 w 1715249"/>
                <a:gd name="connsiteY8" fmla="*/ 1853741 h 3309821"/>
                <a:gd name="connsiteX9" fmla="*/ 192306 w 1715249"/>
                <a:gd name="connsiteY9" fmla="*/ 1185086 h 3309821"/>
                <a:gd name="connsiteX10" fmla="*/ 186591 w 1715249"/>
                <a:gd name="connsiteY10" fmla="*/ 1131746 h 3309821"/>
                <a:gd name="connsiteX11" fmla="*/ 178971 w 1715249"/>
                <a:gd name="connsiteY11" fmla="*/ 1084121 h 3309821"/>
                <a:gd name="connsiteX12" fmla="*/ 152301 w 1715249"/>
                <a:gd name="connsiteY12" fmla="*/ 1044116 h 3309821"/>
                <a:gd name="connsiteX13" fmla="*/ 114201 w 1715249"/>
                <a:gd name="connsiteY13" fmla="*/ 1000301 h 3309821"/>
                <a:gd name="connsiteX14" fmla="*/ 87531 w 1715249"/>
                <a:gd name="connsiteY14" fmla="*/ 971726 h 3309821"/>
                <a:gd name="connsiteX15" fmla="*/ 47526 w 1715249"/>
                <a:gd name="connsiteY15" fmla="*/ 924101 h 3309821"/>
                <a:gd name="connsiteX16" fmla="*/ 3711 w 1715249"/>
                <a:gd name="connsiteY16" fmla="*/ 836471 h 3309821"/>
                <a:gd name="connsiteX17" fmla="*/ 3711 w 1715249"/>
                <a:gd name="connsiteY17" fmla="*/ 773606 h 3309821"/>
                <a:gd name="connsiteX18" fmla="*/ 15141 w 1715249"/>
                <a:gd name="connsiteY18" fmla="*/ 718361 h 3309821"/>
                <a:gd name="connsiteX19" fmla="*/ 53241 w 1715249"/>
                <a:gd name="connsiteY19" fmla="*/ 649781 h 3309821"/>
                <a:gd name="connsiteX20" fmla="*/ 66576 w 1715249"/>
                <a:gd name="connsiteY20" fmla="*/ 571676 h 3309821"/>
                <a:gd name="connsiteX21" fmla="*/ 76101 w 1715249"/>
                <a:gd name="connsiteY21" fmla="*/ 535481 h 3309821"/>
                <a:gd name="connsiteX22" fmla="*/ 110391 w 1715249"/>
                <a:gd name="connsiteY22" fmla="*/ 482141 h 3309821"/>
                <a:gd name="connsiteX23" fmla="*/ 165636 w 1715249"/>
                <a:gd name="connsiteY23" fmla="*/ 424991 h 3309821"/>
                <a:gd name="connsiteX24" fmla="*/ 175161 w 1715249"/>
                <a:gd name="connsiteY24" fmla="*/ 352601 h 3309821"/>
                <a:gd name="connsiteX25" fmla="*/ 297081 w 1715249"/>
                <a:gd name="connsiteY25" fmla="*/ 306881 h 3309821"/>
                <a:gd name="connsiteX26" fmla="*/ 335181 w 1715249"/>
                <a:gd name="connsiteY26" fmla="*/ 291641 h 3309821"/>
                <a:gd name="connsiteX27" fmla="*/ 457101 w 1715249"/>
                <a:gd name="connsiteY27" fmla="*/ 255446 h 3309821"/>
                <a:gd name="connsiteX28" fmla="*/ 544731 w 1715249"/>
                <a:gd name="connsiteY28" fmla="*/ 261161 h 3309821"/>
                <a:gd name="connsiteX29" fmla="*/ 563781 w 1715249"/>
                <a:gd name="connsiteY29" fmla="*/ 306881 h 3309821"/>
                <a:gd name="connsiteX30" fmla="*/ 548541 w 1715249"/>
                <a:gd name="connsiteY30" fmla="*/ 400226 h 3309821"/>
                <a:gd name="connsiteX31" fmla="*/ 577116 w 1715249"/>
                <a:gd name="connsiteY31" fmla="*/ 461186 h 3309821"/>
                <a:gd name="connsiteX32" fmla="*/ 700941 w 1715249"/>
                <a:gd name="connsiteY32" fmla="*/ 428801 h 3309821"/>
                <a:gd name="connsiteX33" fmla="*/ 777141 w 1715249"/>
                <a:gd name="connsiteY33" fmla="*/ 400226 h 3309821"/>
                <a:gd name="connsiteX34" fmla="*/ 830481 w 1715249"/>
                <a:gd name="connsiteY34" fmla="*/ 367841 h 3309821"/>
                <a:gd name="connsiteX35" fmla="*/ 853341 w 1715249"/>
                <a:gd name="connsiteY35" fmla="*/ 339266 h 3309821"/>
                <a:gd name="connsiteX36" fmla="*/ 834291 w 1715249"/>
                <a:gd name="connsiteY36" fmla="*/ 251636 h 3309821"/>
                <a:gd name="connsiteX37" fmla="*/ 853341 w 1715249"/>
                <a:gd name="connsiteY37" fmla="*/ 215441 h 3309821"/>
                <a:gd name="connsiteX38" fmla="*/ 977166 w 1715249"/>
                <a:gd name="connsiteY38" fmla="*/ 129716 h 3309821"/>
                <a:gd name="connsiteX39" fmla="*/ 1013361 w 1715249"/>
                <a:gd name="connsiteY39" fmla="*/ 108761 h 3309821"/>
                <a:gd name="connsiteX40" fmla="*/ 1112421 w 1715249"/>
                <a:gd name="connsiteY40" fmla="*/ 45896 h 3309821"/>
                <a:gd name="connsiteX41" fmla="*/ 1299111 w 1715249"/>
                <a:gd name="connsiteY41" fmla="*/ 3986 h 3309821"/>
                <a:gd name="connsiteX42" fmla="*/ 1411506 w 1715249"/>
                <a:gd name="connsiteY42" fmla="*/ 9701 h 3309821"/>
                <a:gd name="connsiteX43" fmla="*/ 1550571 w 1715249"/>
                <a:gd name="connsiteY43" fmla="*/ 74471 h 3309821"/>
                <a:gd name="connsiteX44" fmla="*/ 1643916 w 1715249"/>
                <a:gd name="connsiteY44" fmla="*/ 165911 h 3309821"/>
                <a:gd name="connsiteX45" fmla="*/ 1645821 w 1715249"/>
                <a:gd name="connsiteY45" fmla="*/ 274496 h 3309821"/>
                <a:gd name="connsiteX46" fmla="*/ 1659156 w 1715249"/>
                <a:gd name="connsiteY46" fmla="*/ 308786 h 3309821"/>
                <a:gd name="connsiteX47" fmla="*/ 1695351 w 1715249"/>
                <a:gd name="connsiteY47" fmla="*/ 367841 h 3309821"/>
                <a:gd name="connsiteX48" fmla="*/ 1714401 w 1715249"/>
                <a:gd name="connsiteY48" fmla="*/ 398321 h 3309821"/>
                <a:gd name="connsiteX49" fmla="*/ 1708686 w 1715249"/>
                <a:gd name="connsiteY49" fmla="*/ 484046 h 3309821"/>
                <a:gd name="connsiteX50" fmla="*/ 1680111 w 1715249"/>
                <a:gd name="connsiteY50" fmla="*/ 588821 h 3309821"/>
                <a:gd name="connsiteX51" fmla="*/ 1628676 w 1715249"/>
                <a:gd name="connsiteY51" fmla="*/ 746936 h 3309821"/>
                <a:gd name="connsiteX52" fmla="*/ 1470561 w 1715249"/>
                <a:gd name="connsiteY52" fmla="*/ 764081 h 3309821"/>
                <a:gd name="connsiteX53" fmla="*/ 1327686 w 1715249"/>
                <a:gd name="connsiteY53" fmla="*/ 737411 h 3309821"/>
                <a:gd name="connsiteX54" fmla="*/ 1240056 w 1715249"/>
                <a:gd name="connsiteY54" fmla="*/ 745031 h 3309821"/>
                <a:gd name="connsiteX55" fmla="*/ 1194336 w 1715249"/>
                <a:gd name="connsiteY55" fmla="*/ 786941 h 3309821"/>
                <a:gd name="connsiteX56" fmla="*/ 1160046 w 1715249"/>
                <a:gd name="connsiteY56" fmla="*/ 813611 h 3309821"/>
                <a:gd name="connsiteX57" fmla="*/ 1163857 w 1715249"/>
                <a:gd name="connsiteY57" fmla="*/ 804085 h 3309821"/>
                <a:gd name="connsiteX58" fmla="*/ 1125756 w 1715249"/>
                <a:gd name="connsiteY58" fmla="*/ 845996 h 3309821"/>
                <a:gd name="connsiteX59" fmla="*/ 1104801 w 1715249"/>
                <a:gd name="connsiteY59" fmla="*/ 863141 h 3309821"/>
                <a:gd name="connsiteX60" fmla="*/ 1076226 w 1715249"/>
                <a:gd name="connsiteY60" fmla="*/ 889811 h 3309821"/>
                <a:gd name="connsiteX61" fmla="*/ 1051461 w 1715249"/>
                <a:gd name="connsiteY61" fmla="*/ 924101 h 3309821"/>
                <a:gd name="connsiteX62" fmla="*/ 1026696 w 1715249"/>
                <a:gd name="connsiteY62" fmla="*/ 958391 h 3309821"/>
                <a:gd name="connsiteX63" fmla="*/ 1007646 w 1715249"/>
                <a:gd name="connsiteY63" fmla="*/ 1000301 h 3309821"/>
                <a:gd name="connsiteX64" fmla="*/ 986691 w 1715249"/>
                <a:gd name="connsiteY64" fmla="*/ 1028876 h 3309821"/>
                <a:gd name="connsiteX65" fmla="*/ 967641 w 1715249"/>
                <a:gd name="connsiteY65" fmla="*/ 1068881 h 3309821"/>
                <a:gd name="connsiteX66" fmla="*/ 942876 w 1715249"/>
                <a:gd name="connsiteY66" fmla="*/ 1116506 h 3309821"/>
                <a:gd name="connsiteX67" fmla="*/ 929541 w 1715249"/>
                <a:gd name="connsiteY67" fmla="*/ 1148891 h 3309821"/>
                <a:gd name="connsiteX68" fmla="*/ 921921 w 1715249"/>
                <a:gd name="connsiteY68" fmla="*/ 1213661 h 3309821"/>
                <a:gd name="connsiteX69" fmla="*/ 967641 w 1715249"/>
                <a:gd name="connsiteY69" fmla="*/ 1242236 h 3309821"/>
                <a:gd name="connsiteX70" fmla="*/ 1009551 w 1715249"/>
                <a:gd name="connsiteY70" fmla="*/ 1287956 h 3309821"/>
                <a:gd name="connsiteX71" fmla="*/ 977166 w 1715249"/>
                <a:gd name="connsiteY71" fmla="*/ 1369871 h 3309821"/>
                <a:gd name="connsiteX72" fmla="*/ 944781 w 1715249"/>
                <a:gd name="connsiteY72" fmla="*/ 1428926 h 3309821"/>
                <a:gd name="connsiteX73" fmla="*/ 910491 w 1715249"/>
                <a:gd name="connsiteY73" fmla="*/ 1472741 h 3309821"/>
                <a:gd name="connsiteX74" fmla="*/ 843816 w 1715249"/>
                <a:gd name="connsiteY74" fmla="*/ 1545131 h 3309821"/>
                <a:gd name="connsiteX75" fmla="*/ 826671 w 1715249"/>
                <a:gd name="connsiteY75" fmla="*/ 1672766 h 3309821"/>
                <a:gd name="connsiteX76" fmla="*/ 803811 w 1715249"/>
                <a:gd name="connsiteY76" fmla="*/ 1836596 h 3309821"/>
                <a:gd name="connsiteX77" fmla="*/ 798096 w 1715249"/>
                <a:gd name="connsiteY77" fmla="*/ 1910891 h 3309821"/>
                <a:gd name="connsiteX78" fmla="*/ 788571 w 1715249"/>
                <a:gd name="connsiteY78" fmla="*/ 2124251 h 3309821"/>
                <a:gd name="connsiteX79" fmla="*/ 815241 w 1715249"/>
                <a:gd name="connsiteY79" fmla="*/ 2550971 h 3309821"/>
                <a:gd name="connsiteX80" fmla="*/ 828576 w 1715249"/>
                <a:gd name="connsiteY80" fmla="*/ 3065321 h 3309821"/>
                <a:gd name="connsiteX81" fmla="*/ 822861 w 1715249"/>
                <a:gd name="connsiteY81" fmla="*/ 3286301 h 3309821"/>
                <a:gd name="connsiteX82" fmla="*/ 739041 w 1715249"/>
                <a:gd name="connsiteY82" fmla="*/ 3303446 h 3309821"/>
                <a:gd name="connsiteX83" fmla="*/ 438051 w 1715249"/>
                <a:gd name="connsiteY83" fmla="*/ 3295826 h 3309821"/>
                <a:gd name="connsiteX84" fmla="*/ 308511 w 1715249"/>
                <a:gd name="connsiteY84" fmla="*/ 3290111 h 3309821"/>
                <a:gd name="connsiteX0" fmla="*/ 308511 w 1715249"/>
                <a:gd name="connsiteY0" fmla="*/ 3290111 h 3309821"/>
                <a:gd name="connsiteX1" fmla="*/ 291366 w 1715249"/>
                <a:gd name="connsiteY1" fmla="*/ 3185336 h 3309821"/>
                <a:gd name="connsiteX2" fmla="*/ 289461 w 1715249"/>
                <a:gd name="connsiteY2" fmla="*/ 3065321 h 3309821"/>
                <a:gd name="connsiteX3" fmla="*/ 253266 w 1715249"/>
                <a:gd name="connsiteY3" fmla="*/ 2771951 h 3309821"/>
                <a:gd name="connsiteX4" fmla="*/ 234216 w 1715249"/>
                <a:gd name="connsiteY4" fmla="*/ 2570021 h 3309821"/>
                <a:gd name="connsiteX5" fmla="*/ 224691 w 1715249"/>
                <a:gd name="connsiteY5" fmla="*/ 2457626 h 3309821"/>
                <a:gd name="connsiteX6" fmla="*/ 207546 w 1715249"/>
                <a:gd name="connsiteY6" fmla="*/ 2253791 h 3309821"/>
                <a:gd name="connsiteX7" fmla="*/ 188496 w 1715249"/>
                <a:gd name="connsiteY7" fmla="*/ 2067101 h 3309821"/>
                <a:gd name="connsiteX8" fmla="*/ 178971 w 1715249"/>
                <a:gd name="connsiteY8" fmla="*/ 1853741 h 3309821"/>
                <a:gd name="connsiteX9" fmla="*/ 192306 w 1715249"/>
                <a:gd name="connsiteY9" fmla="*/ 1185086 h 3309821"/>
                <a:gd name="connsiteX10" fmla="*/ 186591 w 1715249"/>
                <a:gd name="connsiteY10" fmla="*/ 1131746 h 3309821"/>
                <a:gd name="connsiteX11" fmla="*/ 178971 w 1715249"/>
                <a:gd name="connsiteY11" fmla="*/ 1084121 h 3309821"/>
                <a:gd name="connsiteX12" fmla="*/ 152301 w 1715249"/>
                <a:gd name="connsiteY12" fmla="*/ 1044116 h 3309821"/>
                <a:gd name="connsiteX13" fmla="*/ 114201 w 1715249"/>
                <a:gd name="connsiteY13" fmla="*/ 1000301 h 3309821"/>
                <a:gd name="connsiteX14" fmla="*/ 87531 w 1715249"/>
                <a:gd name="connsiteY14" fmla="*/ 971726 h 3309821"/>
                <a:gd name="connsiteX15" fmla="*/ 47526 w 1715249"/>
                <a:gd name="connsiteY15" fmla="*/ 924101 h 3309821"/>
                <a:gd name="connsiteX16" fmla="*/ 3711 w 1715249"/>
                <a:gd name="connsiteY16" fmla="*/ 836471 h 3309821"/>
                <a:gd name="connsiteX17" fmla="*/ 3711 w 1715249"/>
                <a:gd name="connsiteY17" fmla="*/ 773606 h 3309821"/>
                <a:gd name="connsiteX18" fmla="*/ 15141 w 1715249"/>
                <a:gd name="connsiteY18" fmla="*/ 718361 h 3309821"/>
                <a:gd name="connsiteX19" fmla="*/ 53241 w 1715249"/>
                <a:gd name="connsiteY19" fmla="*/ 649781 h 3309821"/>
                <a:gd name="connsiteX20" fmla="*/ 66576 w 1715249"/>
                <a:gd name="connsiteY20" fmla="*/ 571676 h 3309821"/>
                <a:gd name="connsiteX21" fmla="*/ 76101 w 1715249"/>
                <a:gd name="connsiteY21" fmla="*/ 535481 h 3309821"/>
                <a:gd name="connsiteX22" fmla="*/ 110391 w 1715249"/>
                <a:gd name="connsiteY22" fmla="*/ 482141 h 3309821"/>
                <a:gd name="connsiteX23" fmla="*/ 165636 w 1715249"/>
                <a:gd name="connsiteY23" fmla="*/ 424991 h 3309821"/>
                <a:gd name="connsiteX24" fmla="*/ 175161 w 1715249"/>
                <a:gd name="connsiteY24" fmla="*/ 352601 h 3309821"/>
                <a:gd name="connsiteX25" fmla="*/ 297081 w 1715249"/>
                <a:gd name="connsiteY25" fmla="*/ 306881 h 3309821"/>
                <a:gd name="connsiteX26" fmla="*/ 335181 w 1715249"/>
                <a:gd name="connsiteY26" fmla="*/ 291641 h 3309821"/>
                <a:gd name="connsiteX27" fmla="*/ 457101 w 1715249"/>
                <a:gd name="connsiteY27" fmla="*/ 255446 h 3309821"/>
                <a:gd name="connsiteX28" fmla="*/ 544731 w 1715249"/>
                <a:gd name="connsiteY28" fmla="*/ 261161 h 3309821"/>
                <a:gd name="connsiteX29" fmla="*/ 563781 w 1715249"/>
                <a:gd name="connsiteY29" fmla="*/ 306881 h 3309821"/>
                <a:gd name="connsiteX30" fmla="*/ 548541 w 1715249"/>
                <a:gd name="connsiteY30" fmla="*/ 400226 h 3309821"/>
                <a:gd name="connsiteX31" fmla="*/ 577116 w 1715249"/>
                <a:gd name="connsiteY31" fmla="*/ 461186 h 3309821"/>
                <a:gd name="connsiteX32" fmla="*/ 700941 w 1715249"/>
                <a:gd name="connsiteY32" fmla="*/ 428801 h 3309821"/>
                <a:gd name="connsiteX33" fmla="*/ 777141 w 1715249"/>
                <a:gd name="connsiteY33" fmla="*/ 400226 h 3309821"/>
                <a:gd name="connsiteX34" fmla="*/ 830481 w 1715249"/>
                <a:gd name="connsiteY34" fmla="*/ 367841 h 3309821"/>
                <a:gd name="connsiteX35" fmla="*/ 853341 w 1715249"/>
                <a:gd name="connsiteY35" fmla="*/ 339266 h 3309821"/>
                <a:gd name="connsiteX36" fmla="*/ 834291 w 1715249"/>
                <a:gd name="connsiteY36" fmla="*/ 251636 h 3309821"/>
                <a:gd name="connsiteX37" fmla="*/ 853341 w 1715249"/>
                <a:gd name="connsiteY37" fmla="*/ 215441 h 3309821"/>
                <a:gd name="connsiteX38" fmla="*/ 977166 w 1715249"/>
                <a:gd name="connsiteY38" fmla="*/ 129716 h 3309821"/>
                <a:gd name="connsiteX39" fmla="*/ 1013361 w 1715249"/>
                <a:gd name="connsiteY39" fmla="*/ 108761 h 3309821"/>
                <a:gd name="connsiteX40" fmla="*/ 1112421 w 1715249"/>
                <a:gd name="connsiteY40" fmla="*/ 45896 h 3309821"/>
                <a:gd name="connsiteX41" fmla="*/ 1299111 w 1715249"/>
                <a:gd name="connsiteY41" fmla="*/ 3986 h 3309821"/>
                <a:gd name="connsiteX42" fmla="*/ 1411506 w 1715249"/>
                <a:gd name="connsiteY42" fmla="*/ 9701 h 3309821"/>
                <a:gd name="connsiteX43" fmla="*/ 1550571 w 1715249"/>
                <a:gd name="connsiteY43" fmla="*/ 74471 h 3309821"/>
                <a:gd name="connsiteX44" fmla="*/ 1643916 w 1715249"/>
                <a:gd name="connsiteY44" fmla="*/ 165911 h 3309821"/>
                <a:gd name="connsiteX45" fmla="*/ 1645821 w 1715249"/>
                <a:gd name="connsiteY45" fmla="*/ 274496 h 3309821"/>
                <a:gd name="connsiteX46" fmla="*/ 1659156 w 1715249"/>
                <a:gd name="connsiteY46" fmla="*/ 308786 h 3309821"/>
                <a:gd name="connsiteX47" fmla="*/ 1695351 w 1715249"/>
                <a:gd name="connsiteY47" fmla="*/ 367841 h 3309821"/>
                <a:gd name="connsiteX48" fmla="*/ 1714401 w 1715249"/>
                <a:gd name="connsiteY48" fmla="*/ 398321 h 3309821"/>
                <a:gd name="connsiteX49" fmla="*/ 1708686 w 1715249"/>
                <a:gd name="connsiteY49" fmla="*/ 484046 h 3309821"/>
                <a:gd name="connsiteX50" fmla="*/ 1680111 w 1715249"/>
                <a:gd name="connsiteY50" fmla="*/ 588821 h 3309821"/>
                <a:gd name="connsiteX51" fmla="*/ 1628676 w 1715249"/>
                <a:gd name="connsiteY51" fmla="*/ 746936 h 3309821"/>
                <a:gd name="connsiteX52" fmla="*/ 1470561 w 1715249"/>
                <a:gd name="connsiteY52" fmla="*/ 764081 h 3309821"/>
                <a:gd name="connsiteX53" fmla="*/ 1327686 w 1715249"/>
                <a:gd name="connsiteY53" fmla="*/ 737411 h 3309821"/>
                <a:gd name="connsiteX54" fmla="*/ 1240056 w 1715249"/>
                <a:gd name="connsiteY54" fmla="*/ 745031 h 3309821"/>
                <a:gd name="connsiteX55" fmla="*/ 1160046 w 1715249"/>
                <a:gd name="connsiteY55" fmla="*/ 813611 h 3309821"/>
                <a:gd name="connsiteX56" fmla="*/ 1163857 w 1715249"/>
                <a:gd name="connsiteY56" fmla="*/ 804085 h 3309821"/>
                <a:gd name="connsiteX57" fmla="*/ 1125756 w 1715249"/>
                <a:gd name="connsiteY57" fmla="*/ 845996 h 3309821"/>
                <a:gd name="connsiteX58" fmla="*/ 1104801 w 1715249"/>
                <a:gd name="connsiteY58" fmla="*/ 863141 h 3309821"/>
                <a:gd name="connsiteX59" fmla="*/ 1076226 w 1715249"/>
                <a:gd name="connsiteY59" fmla="*/ 889811 h 3309821"/>
                <a:gd name="connsiteX60" fmla="*/ 1051461 w 1715249"/>
                <a:gd name="connsiteY60" fmla="*/ 924101 h 3309821"/>
                <a:gd name="connsiteX61" fmla="*/ 1026696 w 1715249"/>
                <a:gd name="connsiteY61" fmla="*/ 958391 h 3309821"/>
                <a:gd name="connsiteX62" fmla="*/ 1007646 w 1715249"/>
                <a:gd name="connsiteY62" fmla="*/ 1000301 h 3309821"/>
                <a:gd name="connsiteX63" fmla="*/ 986691 w 1715249"/>
                <a:gd name="connsiteY63" fmla="*/ 1028876 h 3309821"/>
                <a:gd name="connsiteX64" fmla="*/ 967641 w 1715249"/>
                <a:gd name="connsiteY64" fmla="*/ 1068881 h 3309821"/>
                <a:gd name="connsiteX65" fmla="*/ 942876 w 1715249"/>
                <a:gd name="connsiteY65" fmla="*/ 1116506 h 3309821"/>
                <a:gd name="connsiteX66" fmla="*/ 929541 w 1715249"/>
                <a:gd name="connsiteY66" fmla="*/ 1148891 h 3309821"/>
                <a:gd name="connsiteX67" fmla="*/ 921921 w 1715249"/>
                <a:gd name="connsiteY67" fmla="*/ 1213661 h 3309821"/>
                <a:gd name="connsiteX68" fmla="*/ 967641 w 1715249"/>
                <a:gd name="connsiteY68" fmla="*/ 1242236 h 3309821"/>
                <a:gd name="connsiteX69" fmla="*/ 1009551 w 1715249"/>
                <a:gd name="connsiteY69" fmla="*/ 1287956 h 3309821"/>
                <a:gd name="connsiteX70" fmla="*/ 977166 w 1715249"/>
                <a:gd name="connsiteY70" fmla="*/ 1369871 h 3309821"/>
                <a:gd name="connsiteX71" fmla="*/ 944781 w 1715249"/>
                <a:gd name="connsiteY71" fmla="*/ 1428926 h 3309821"/>
                <a:gd name="connsiteX72" fmla="*/ 910491 w 1715249"/>
                <a:gd name="connsiteY72" fmla="*/ 1472741 h 3309821"/>
                <a:gd name="connsiteX73" fmla="*/ 843816 w 1715249"/>
                <a:gd name="connsiteY73" fmla="*/ 1545131 h 3309821"/>
                <a:gd name="connsiteX74" fmla="*/ 826671 w 1715249"/>
                <a:gd name="connsiteY74" fmla="*/ 1672766 h 3309821"/>
                <a:gd name="connsiteX75" fmla="*/ 803811 w 1715249"/>
                <a:gd name="connsiteY75" fmla="*/ 1836596 h 3309821"/>
                <a:gd name="connsiteX76" fmla="*/ 798096 w 1715249"/>
                <a:gd name="connsiteY76" fmla="*/ 1910891 h 3309821"/>
                <a:gd name="connsiteX77" fmla="*/ 788571 w 1715249"/>
                <a:gd name="connsiteY77" fmla="*/ 2124251 h 3309821"/>
                <a:gd name="connsiteX78" fmla="*/ 815241 w 1715249"/>
                <a:gd name="connsiteY78" fmla="*/ 2550971 h 3309821"/>
                <a:gd name="connsiteX79" fmla="*/ 828576 w 1715249"/>
                <a:gd name="connsiteY79" fmla="*/ 3065321 h 3309821"/>
                <a:gd name="connsiteX80" fmla="*/ 822861 w 1715249"/>
                <a:gd name="connsiteY80" fmla="*/ 3286301 h 3309821"/>
                <a:gd name="connsiteX81" fmla="*/ 739041 w 1715249"/>
                <a:gd name="connsiteY81" fmla="*/ 3303446 h 3309821"/>
                <a:gd name="connsiteX82" fmla="*/ 438051 w 1715249"/>
                <a:gd name="connsiteY82" fmla="*/ 3295826 h 3309821"/>
                <a:gd name="connsiteX83" fmla="*/ 308511 w 1715249"/>
                <a:gd name="connsiteY83" fmla="*/ 3290111 h 3309821"/>
                <a:gd name="connsiteX0" fmla="*/ 308511 w 1715249"/>
                <a:gd name="connsiteY0" fmla="*/ 3290111 h 3309821"/>
                <a:gd name="connsiteX1" fmla="*/ 291366 w 1715249"/>
                <a:gd name="connsiteY1" fmla="*/ 3185336 h 3309821"/>
                <a:gd name="connsiteX2" fmla="*/ 289461 w 1715249"/>
                <a:gd name="connsiteY2" fmla="*/ 3065321 h 3309821"/>
                <a:gd name="connsiteX3" fmla="*/ 253266 w 1715249"/>
                <a:gd name="connsiteY3" fmla="*/ 2771951 h 3309821"/>
                <a:gd name="connsiteX4" fmla="*/ 234216 w 1715249"/>
                <a:gd name="connsiteY4" fmla="*/ 2570021 h 3309821"/>
                <a:gd name="connsiteX5" fmla="*/ 224691 w 1715249"/>
                <a:gd name="connsiteY5" fmla="*/ 2457626 h 3309821"/>
                <a:gd name="connsiteX6" fmla="*/ 207546 w 1715249"/>
                <a:gd name="connsiteY6" fmla="*/ 2253791 h 3309821"/>
                <a:gd name="connsiteX7" fmla="*/ 188496 w 1715249"/>
                <a:gd name="connsiteY7" fmla="*/ 2067101 h 3309821"/>
                <a:gd name="connsiteX8" fmla="*/ 178971 w 1715249"/>
                <a:gd name="connsiteY8" fmla="*/ 1853741 h 3309821"/>
                <a:gd name="connsiteX9" fmla="*/ 192306 w 1715249"/>
                <a:gd name="connsiteY9" fmla="*/ 1185086 h 3309821"/>
                <a:gd name="connsiteX10" fmla="*/ 186591 w 1715249"/>
                <a:gd name="connsiteY10" fmla="*/ 1131746 h 3309821"/>
                <a:gd name="connsiteX11" fmla="*/ 178971 w 1715249"/>
                <a:gd name="connsiteY11" fmla="*/ 1084121 h 3309821"/>
                <a:gd name="connsiteX12" fmla="*/ 152301 w 1715249"/>
                <a:gd name="connsiteY12" fmla="*/ 1044116 h 3309821"/>
                <a:gd name="connsiteX13" fmla="*/ 114201 w 1715249"/>
                <a:gd name="connsiteY13" fmla="*/ 1000301 h 3309821"/>
                <a:gd name="connsiteX14" fmla="*/ 87531 w 1715249"/>
                <a:gd name="connsiteY14" fmla="*/ 971726 h 3309821"/>
                <a:gd name="connsiteX15" fmla="*/ 47526 w 1715249"/>
                <a:gd name="connsiteY15" fmla="*/ 924101 h 3309821"/>
                <a:gd name="connsiteX16" fmla="*/ 3711 w 1715249"/>
                <a:gd name="connsiteY16" fmla="*/ 836471 h 3309821"/>
                <a:gd name="connsiteX17" fmla="*/ 3711 w 1715249"/>
                <a:gd name="connsiteY17" fmla="*/ 773606 h 3309821"/>
                <a:gd name="connsiteX18" fmla="*/ 15141 w 1715249"/>
                <a:gd name="connsiteY18" fmla="*/ 718361 h 3309821"/>
                <a:gd name="connsiteX19" fmla="*/ 53241 w 1715249"/>
                <a:gd name="connsiteY19" fmla="*/ 649781 h 3309821"/>
                <a:gd name="connsiteX20" fmla="*/ 66576 w 1715249"/>
                <a:gd name="connsiteY20" fmla="*/ 571676 h 3309821"/>
                <a:gd name="connsiteX21" fmla="*/ 76101 w 1715249"/>
                <a:gd name="connsiteY21" fmla="*/ 535481 h 3309821"/>
                <a:gd name="connsiteX22" fmla="*/ 110391 w 1715249"/>
                <a:gd name="connsiteY22" fmla="*/ 482141 h 3309821"/>
                <a:gd name="connsiteX23" fmla="*/ 165636 w 1715249"/>
                <a:gd name="connsiteY23" fmla="*/ 424991 h 3309821"/>
                <a:gd name="connsiteX24" fmla="*/ 175161 w 1715249"/>
                <a:gd name="connsiteY24" fmla="*/ 352601 h 3309821"/>
                <a:gd name="connsiteX25" fmla="*/ 297081 w 1715249"/>
                <a:gd name="connsiteY25" fmla="*/ 306881 h 3309821"/>
                <a:gd name="connsiteX26" fmla="*/ 335181 w 1715249"/>
                <a:gd name="connsiteY26" fmla="*/ 291641 h 3309821"/>
                <a:gd name="connsiteX27" fmla="*/ 457101 w 1715249"/>
                <a:gd name="connsiteY27" fmla="*/ 255446 h 3309821"/>
                <a:gd name="connsiteX28" fmla="*/ 544731 w 1715249"/>
                <a:gd name="connsiteY28" fmla="*/ 261161 h 3309821"/>
                <a:gd name="connsiteX29" fmla="*/ 563781 w 1715249"/>
                <a:gd name="connsiteY29" fmla="*/ 306881 h 3309821"/>
                <a:gd name="connsiteX30" fmla="*/ 548541 w 1715249"/>
                <a:gd name="connsiteY30" fmla="*/ 400226 h 3309821"/>
                <a:gd name="connsiteX31" fmla="*/ 577116 w 1715249"/>
                <a:gd name="connsiteY31" fmla="*/ 461186 h 3309821"/>
                <a:gd name="connsiteX32" fmla="*/ 700941 w 1715249"/>
                <a:gd name="connsiteY32" fmla="*/ 428801 h 3309821"/>
                <a:gd name="connsiteX33" fmla="*/ 777141 w 1715249"/>
                <a:gd name="connsiteY33" fmla="*/ 400226 h 3309821"/>
                <a:gd name="connsiteX34" fmla="*/ 830481 w 1715249"/>
                <a:gd name="connsiteY34" fmla="*/ 367841 h 3309821"/>
                <a:gd name="connsiteX35" fmla="*/ 853341 w 1715249"/>
                <a:gd name="connsiteY35" fmla="*/ 339266 h 3309821"/>
                <a:gd name="connsiteX36" fmla="*/ 834291 w 1715249"/>
                <a:gd name="connsiteY36" fmla="*/ 251636 h 3309821"/>
                <a:gd name="connsiteX37" fmla="*/ 853341 w 1715249"/>
                <a:gd name="connsiteY37" fmla="*/ 215441 h 3309821"/>
                <a:gd name="connsiteX38" fmla="*/ 977166 w 1715249"/>
                <a:gd name="connsiteY38" fmla="*/ 129716 h 3309821"/>
                <a:gd name="connsiteX39" fmla="*/ 1013361 w 1715249"/>
                <a:gd name="connsiteY39" fmla="*/ 108761 h 3309821"/>
                <a:gd name="connsiteX40" fmla="*/ 1112421 w 1715249"/>
                <a:gd name="connsiteY40" fmla="*/ 45896 h 3309821"/>
                <a:gd name="connsiteX41" fmla="*/ 1299111 w 1715249"/>
                <a:gd name="connsiteY41" fmla="*/ 3986 h 3309821"/>
                <a:gd name="connsiteX42" fmla="*/ 1411506 w 1715249"/>
                <a:gd name="connsiteY42" fmla="*/ 9701 h 3309821"/>
                <a:gd name="connsiteX43" fmla="*/ 1550571 w 1715249"/>
                <a:gd name="connsiteY43" fmla="*/ 74471 h 3309821"/>
                <a:gd name="connsiteX44" fmla="*/ 1643916 w 1715249"/>
                <a:gd name="connsiteY44" fmla="*/ 165911 h 3309821"/>
                <a:gd name="connsiteX45" fmla="*/ 1645821 w 1715249"/>
                <a:gd name="connsiteY45" fmla="*/ 274496 h 3309821"/>
                <a:gd name="connsiteX46" fmla="*/ 1659156 w 1715249"/>
                <a:gd name="connsiteY46" fmla="*/ 308786 h 3309821"/>
                <a:gd name="connsiteX47" fmla="*/ 1695351 w 1715249"/>
                <a:gd name="connsiteY47" fmla="*/ 367841 h 3309821"/>
                <a:gd name="connsiteX48" fmla="*/ 1714401 w 1715249"/>
                <a:gd name="connsiteY48" fmla="*/ 398321 h 3309821"/>
                <a:gd name="connsiteX49" fmla="*/ 1708686 w 1715249"/>
                <a:gd name="connsiteY49" fmla="*/ 484046 h 3309821"/>
                <a:gd name="connsiteX50" fmla="*/ 1680111 w 1715249"/>
                <a:gd name="connsiteY50" fmla="*/ 588821 h 3309821"/>
                <a:gd name="connsiteX51" fmla="*/ 1628676 w 1715249"/>
                <a:gd name="connsiteY51" fmla="*/ 746936 h 3309821"/>
                <a:gd name="connsiteX52" fmla="*/ 1470561 w 1715249"/>
                <a:gd name="connsiteY52" fmla="*/ 764081 h 3309821"/>
                <a:gd name="connsiteX53" fmla="*/ 1327686 w 1715249"/>
                <a:gd name="connsiteY53" fmla="*/ 737411 h 3309821"/>
                <a:gd name="connsiteX54" fmla="*/ 1240056 w 1715249"/>
                <a:gd name="connsiteY54" fmla="*/ 745031 h 3309821"/>
                <a:gd name="connsiteX55" fmla="*/ 1160046 w 1715249"/>
                <a:gd name="connsiteY55" fmla="*/ 813611 h 3309821"/>
                <a:gd name="connsiteX56" fmla="*/ 1125756 w 1715249"/>
                <a:gd name="connsiteY56" fmla="*/ 845996 h 3309821"/>
                <a:gd name="connsiteX57" fmla="*/ 1104801 w 1715249"/>
                <a:gd name="connsiteY57" fmla="*/ 863141 h 3309821"/>
                <a:gd name="connsiteX58" fmla="*/ 1076226 w 1715249"/>
                <a:gd name="connsiteY58" fmla="*/ 889811 h 3309821"/>
                <a:gd name="connsiteX59" fmla="*/ 1051461 w 1715249"/>
                <a:gd name="connsiteY59" fmla="*/ 924101 h 3309821"/>
                <a:gd name="connsiteX60" fmla="*/ 1026696 w 1715249"/>
                <a:gd name="connsiteY60" fmla="*/ 958391 h 3309821"/>
                <a:gd name="connsiteX61" fmla="*/ 1007646 w 1715249"/>
                <a:gd name="connsiteY61" fmla="*/ 1000301 h 3309821"/>
                <a:gd name="connsiteX62" fmla="*/ 986691 w 1715249"/>
                <a:gd name="connsiteY62" fmla="*/ 1028876 h 3309821"/>
                <a:gd name="connsiteX63" fmla="*/ 967641 w 1715249"/>
                <a:gd name="connsiteY63" fmla="*/ 1068881 h 3309821"/>
                <a:gd name="connsiteX64" fmla="*/ 942876 w 1715249"/>
                <a:gd name="connsiteY64" fmla="*/ 1116506 h 3309821"/>
                <a:gd name="connsiteX65" fmla="*/ 929541 w 1715249"/>
                <a:gd name="connsiteY65" fmla="*/ 1148891 h 3309821"/>
                <a:gd name="connsiteX66" fmla="*/ 921921 w 1715249"/>
                <a:gd name="connsiteY66" fmla="*/ 1213661 h 3309821"/>
                <a:gd name="connsiteX67" fmla="*/ 967641 w 1715249"/>
                <a:gd name="connsiteY67" fmla="*/ 1242236 h 3309821"/>
                <a:gd name="connsiteX68" fmla="*/ 1009551 w 1715249"/>
                <a:gd name="connsiteY68" fmla="*/ 1287956 h 3309821"/>
                <a:gd name="connsiteX69" fmla="*/ 977166 w 1715249"/>
                <a:gd name="connsiteY69" fmla="*/ 1369871 h 3309821"/>
                <a:gd name="connsiteX70" fmla="*/ 944781 w 1715249"/>
                <a:gd name="connsiteY70" fmla="*/ 1428926 h 3309821"/>
                <a:gd name="connsiteX71" fmla="*/ 910491 w 1715249"/>
                <a:gd name="connsiteY71" fmla="*/ 1472741 h 3309821"/>
                <a:gd name="connsiteX72" fmla="*/ 843816 w 1715249"/>
                <a:gd name="connsiteY72" fmla="*/ 1545131 h 3309821"/>
                <a:gd name="connsiteX73" fmla="*/ 826671 w 1715249"/>
                <a:gd name="connsiteY73" fmla="*/ 1672766 h 3309821"/>
                <a:gd name="connsiteX74" fmla="*/ 803811 w 1715249"/>
                <a:gd name="connsiteY74" fmla="*/ 1836596 h 3309821"/>
                <a:gd name="connsiteX75" fmla="*/ 798096 w 1715249"/>
                <a:gd name="connsiteY75" fmla="*/ 1910891 h 3309821"/>
                <a:gd name="connsiteX76" fmla="*/ 788571 w 1715249"/>
                <a:gd name="connsiteY76" fmla="*/ 2124251 h 3309821"/>
                <a:gd name="connsiteX77" fmla="*/ 815241 w 1715249"/>
                <a:gd name="connsiteY77" fmla="*/ 2550971 h 3309821"/>
                <a:gd name="connsiteX78" fmla="*/ 828576 w 1715249"/>
                <a:gd name="connsiteY78" fmla="*/ 3065321 h 3309821"/>
                <a:gd name="connsiteX79" fmla="*/ 822861 w 1715249"/>
                <a:gd name="connsiteY79" fmla="*/ 3286301 h 3309821"/>
                <a:gd name="connsiteX80" fmla="*/ 739041 w 1715249"/>
                <a:gd name="connsiteY80" fmla="*/ 3303446 h 3309821"/>
                <a:gd name="connsiteX81" fmla="*/ 438051 w 1715249"/>
                <a:gd name="connsiteY81" fmla="*/ 3295826 h 3309821"/>
                <a:gd name="connsiteX82" fmla="*/ 308511 w 1715249"/>
                <a:gd name="connsiteY82" fmla="*/ 3290111 h 3309821"/>
                <a:gd name="connsiteX0" fmla="*/ 308511 w 1715249"/>
                <a:gd name="connsiteY0" fmla="*/ 3290111 h 3309821"/>
                <a:gd name="connsiteX1" fmla="*/ 291366 w 1715249"/>
                <a:gd name="connsiteY1" fmla="*/ 3185336 h 3309821"/>
                <a:gd name="connsiteX2" fmla="*/ 289461 w 1715249"/>
                <a:gd name="connsiteY2" fmla="*/ 3065321 h 3309821"/>
                <a:gd name="connsiteX3" fmla="*/ 253266 w 1715249"/>
                <a:gd name="connsiteY3" fmla="*/ 2771951 h 3309821"/>
                <a:gd name="connsiteX4" fmla="*/ 234216 w 1715249"/>
                <a:gd name="connsiteY4" fmla="*/ 2570021 h 3309821"/>
                <a:gd name="connsiteX5" fmla="*/ 224691 w 1715249"/>
                <a:gd name="connsiteY5" fmla="*/ 2457626 h 3309821"/>
                <a:gd name="connsiteX6" fmla="*/ 207546 w 1715249"/>
                <a:gd name="connsiteY6" fmla="*/ 2253791 h 3309821"/>
                <a:gd name="connsiteX7" fmla="*/ 188496 w 1715249"/>
                <a:gd name="connsiteY7" fmla="*/ 2067101 h 3309821"/>
                <a:gd name="connsiteX8" fmla="*/ 178971 w 1715249"/>
                <a:gd name="connsiteY8" fmla="*/ 1853741 h 3309821"/>
                <a:gd name="connsiteX9" fmla="*/ 192306 w 1715249"/>
                <a:gd name="connsiteY9" fmla="*/ 1185086 h 3309821"/>
                <a:gd name="connsiteX10" fmla="*/ 186591 w 1715249"/>
                <a:gd name="connsiteY10" fmla="*/ 1131746 h 3309821"/>
                <a:gd name="connsiteX11" fmla="*/ 178971 w 1715249"/>
                <a:gd name="connsiteY11" fmla="*/ 1084121 h 3309821"/>
                <a:gd name="connsiteX12" fmla="*/ 152301 w 1715249"/>
                <a:gd name="connsiteY12" fmla="*/ 1044116 h 3309821"/>
                <a:gd name="connsiteX13" fmla="*/ 114201 w 1715249"/>
                <a:gd name="connsiteY13" fmla="*/ 1000301 h 3309821"/>
                <a:gd name="connsiteX14" fmla="*/ 87531 w 1715249"/>
                <a:gd name="connsiteY14" fmla="*/ 971726 h 3309821"/>
                <a:gd name="connsiteX15" fmla="*/ 47526 w 1715249"/>
                <a:gd name="connsiteY15" fmla="*/ 924101 h 3309821"/>
                <a:gd name="connsiteX16" fmla="*/ 3711 w 1715249"/>
                <a:gd name="connsiteY16" fmla="*/ 836471 h 3309821"/>
                <a:gd name="connsiteX17" fmla="*/ 3711 w 1715249"/>
                <a:gd name="connsiteY17" fmla="*/ 773606 h 3309821"/>
                <a:gd name="connsiteX18" fmla="*/ 15141 w 1715249"/>
                <a:gd name="connsiteY18" fmla="*/ 718361 h 3309821"/>
                <a:gd name="connsiteX19" fmla="*/ 53241 w 1715249"/>
                <a:gd name="connsiteY19" fmla="*/ 649781 h 3309821"/>
                <a:gd name="connsiteX20" fmla="*/ 66576 w 1715249"/>
                <a:gd name="connsiteY20" fmla="*/ 571676 h 3309821"/>
                <a:gd name="connsiteX21" fmla="*/ 76101 w 1715249"/>
                <a:gd name="connsiteY21" fmla="*/ 535481 h 3309821"/>
                <a:gd name="connsiteX22" fmla="*/ 110391 w 1715249"/>
                <a:gd name="connsiteY22" fmla="*/ 482141 h 3309821"/>
                <a:gd name="connsiteX23" fmla="*/ 165636 w 1715249"/>
                <a:gd name="connsiteY23" fmla="*/ 424991 h 3309821"/>
                <a:gd name="connsiteX24" fmla="*/ 175161 w 1715249"/>
                <a:gd name="connsiteY24" fmla="*/ 352601 h 3309821"/>
                <a:gd name="connsiteX25" fmla="*/ 297081 w 1715249"/>
                <a:gd name="connsiteY25" fmla="*/ 306881 h 3309821"/>
                <a:gd name="connsiteX26" fmla="*/ 335181 w 1715249"/>
                <a:gd name="connsiteY26" fmla="*/ 291641 h 3309821"/>
                <a:gd name="connsiteX27" fmla="*/ 457101 w 1715249"/>
                <a:gd name="connsiteY27" fmla="*/ 255446 h 3309821"/>
                <a:gd name="connsiteX28" fmla="*/ 544731 w 1715249"/>
                <a:gd name="connsiteY28" fmla="*/ 261161 h 3309821"/>
                <a:gd name="connsiteX29" fmla="*/ 563781 w 1715249"/>
                <a:gd name="connsiteY29" fmla="*/ 306881 h 3309821"/>
                <a:gd name="connsiteX30" fmla="*/ 548541 w 1715249"/>
                <a:gd name="connsiteY30" fmla="*/ 400226 h 3309821"/>
                <a:gd name="connsiteX31" fmla="*/ 577116 w 1715249"/>
                <a:gd name="connsiteY31" fmla="*/ 461186 h 3309821"/>
                <a:gd name="connsiteX32" fmla="*/ 700941 w 1715249"/>
                <a:gd name="connsiteY32" fmla="*/ 428801 h 3309821"/>
                <a:gd name="connsiteX33" fmla="*/ 777141 w 1715249"/>
                <a:gd name="connsiteY33" fmla="*/ 400226 h 3309821"/>
                <a:gd name="connsiteX34" fmla="*/ 830481 w 1715249"/>
                <a:gd name="connsiteY34" fmla="*/ 367841 h 3309821"/>
                <a:gd name="connsiteX35" fmla="*/ 853341 w 1715249"/>
                <a:gd name="connsiteY35" fmla="*/ 339266 h 3309821"/>
                <a:gd name="connsiteX36" fmla="*/ 834291 w 1715249"/>
                <a:gd name="connsiteY36" fmla="*/ 251636 h 3309821"/>
                <a:gd name="connsiteX37" fmla="*/ 853341 w 1715249"/>
                <a:gd name="connsiteY37" fmla="*/ 215441 h 3309821"/>
                <a:gd name="connsiteX38" fmla="*/ 977166 w 1715249"/>
                <a:gd name="connsiteY38" fmla="*/ 129716 h 3309821"/>
                <a:gd name="connsiteX39" fmla="*/ 1013361 w 1715249"/>
                <a:gd name="connsiteY39" fmla="*/ 108761 h 3309821"/>
                <a:gd name="connsiteX40" fmla="*/ 1112421 w 1715249"/>
                <a:gd name="connsiteY40" fmla="*/ 45896 h 3309821"/>
                <a:gd name="connsiteX41" fmla="*/ 1299111 w 1715249"/>
                <a:gd name="connsiteY41" fmla="*/ 3986 h 3309821"/>
                <a:gd name="connsiteX42" fmla="*/ 1411506 w 1715249"/>
                <a:gd name="connsiteY42" fmla="*/ 9701 h 3309821"/>
                <a:gd name="connsiteX43" fmla="*/ 1550571 w 1715249"/>
                <a:gd name="connsiteY43" fmla="*/ 74471 h 3309821"/>
                <a:gd name="connsiteX44" fmla="*/ 1643916 w 1715249"/>
                <a:gd name="connsiteY44" fmla="*/ 165911 h 3309821"/>
                <a:gd name="connsiteX45" fmla="*/ 1645821 w 1715249"/>
                <a:gd name="connsiteY45" fmla="*/ 274496 h 3309821"/>
                <a:gd name="connsiteX46" fmla="*/ 1659156 w 1715249"/>
                <a:gd name="connsiteY46" fmla="*/ 308786 h 3309821"/>
                <a:gd name="connsiteX47" fmla="*/ 1695351 w 1715249"/>
                <a:gd name="connsiteY47" fmla="*/ 367841 h 3309821"/>
                <a:gd name="connsiteX48" fmla="*/ 1714401 w 1715249"/>
                <a:gd name="connsiteY48" fmla="*/ 398321 h 3309821"/>
                <a:gd name="connsiteX49" fmla="*/ 1708686 w 1715249"/>
                <a:gd name="connsiteY49" fmla="*/ 484046 h 3309821"/>
                <a:gd name="connsiteX50" fmla="*/ 1680111 w 1715249"/>
                <a:gd name="connsiteY50" fmla="*/ 588821 h 3309821"/>
                <a:gd name="connsiteX51" fmla="*/ 1628676 w 1715249"/>
                <a:gd name="connsiteY51" fmla="*/ 746936 h 3309821"/>
                <a:gd name="connsiteX52" fmla="*/ 1470561 w 1715249"/>
                <a:gd name="connsiteY52" fmla="*/ 764081 h 3309821"/>
                <a:gd name="connsiteX53" fmla="*/ 1327686 w 1715249"/>
                <a:gd name="connsiteY53" fmla="*/ 737411 h 3309821"/>
                <a:gd name="connsiteX54" fmla="*/ 1240056 w 1715249"/>
                <a:gd name="connsiteY54" fmla="*/ 745031 h 3309821"/>
                <a:gd name="connsiteX55" fmla="*/ 1125756 w 1715249"/>
                <a:gd name="connsiteY55" fmla="*/ 845996 h 3309821"/>
                <a:gd name="connsiteX56" fmla="*/ 1104801 w 1715249"/>
                <a:gd name="connsiteY56" fmla="*/ 863141 h 3309821"/>
                <a:gd name="connsiteX57" fmla="*/ 1076226 w 1715249"/>
                <a:gd name="connsiteY57" fmla="*/ 889811 h 3309821"/>
                <a:gd name="connsiteX58" fmla="*/ 1051461 w 1715249"/>
                <a:gd name="connsiteY58" fmla="*/ 924101 h 3309821"/>
                <a:gd name="connsiteX59" fmla="*/ 1026696 w 1715249"/>
                <a:gd name="connsiteY59" fmla="*/ 958391 h 3309821"/>
                <a:gd name="connsiteX60" fmla="*/ 1007646 w 1715249"/>
                <a:gd name="connsiteY60" fmla="*/ 1000301 h 3309821"/>
                <a:gd name="connsiteX61" fmla="*/ 986691 w 1715249"/>
                <a:gd name="connsiteY61" fmla="*/ 1028876 h 3309821"/>
                <a:gd name="connsiteX62" fmla="*/ 967641 w 1715249"/>
                <a:gd name="connsiteY62" fmla="*/ 1068881 h 3309821"/>
                <a:gd name="connsiteX63" fmla="*/ 942876 w 1715249"/>
                <a:gd name="connsiteY63" fmla="*/ 1116506 h 3309821"/>
                <a:gd name="connsiteX64" fmla="*/ 929541 w 1715249"/>
                <a:gd name="connsiteY64" fmla="*/ 1148891 h 3309821"/>
                <a:gd name="connsiteX65" fmla="*/ 921921 w 1715249"/>
                <a:gd name="connsiteY65" fmla="*/ 1213661 h 3309821"/>
                <a:gd name="connsiteX66" fmla="*/ 967641 w 1715249"/>
                <a:gd name="connsiteY66" fmla="*/ 1242236 h 3309821"/>
                <a:gd name="connsiteX67" fmla="*/ 1009551 w 1715249"/>
                <a:gd name="connsiteY67" fmla="*/ 1287956 h 3309821"/>
                <a:gd name="connsiteX68" fmla="*/ 977166 w 1715249"/>
                <a:gd name="connsiteY68" fmla="*/ 1369871 h 3309821"/>
                <a:gd name="connsiteX69" fmla="*/ 944781 w 1715249"/>
                <a:gd name="connsiteY69" fmla="*/ 1428926 h 3309821"/>
                <a:gd name="connsiteX70" fmla="*/ 910491 w 1715249"/>
                <a:gd name="connsiteY70" fmla="*/ 1472741 h 3309821"/>
                <a:gd name="connsiteX71" fmla="*/ 843816 w 1715249"/>
                <a:gd name="connsiteY71" fmla="*/ 1545131 h 3309821"/>
                <a:gd name="connsiteX72" fmla="*/ 826671 w 1715249"/>
                <a:gd name="connsiteY72" fmla="*/ 1672766 h 3309821"/>
                <a:gd name="connsiteX73" fmla="*/ 803811 w 1715249"/>
                <a:gd name="connsiteY73" fmla="*/ 1836596 h 3309821"/>
                <a:gd name="connsiteX74" fmla="*/ 798096 w 1715249"/>
                <a:gd name="connsiteY74" fmla="*/ 1910891 h 3309821"/>
                <a:gd name="connsiteX75" fmla="*/ 788571 w 1715249"/>
                <a:gd name="connsiteY75" fmla="*/ 2124251 h 3309821"/>
                <a:gd name="connsiteX76" fmla="*/ 815241 w 1715249"/>
                <a:gd name="connsiteY76" fmla="*/ 2550971 h 3309821"/>
                <a:gd name="connsiteX77" fmla="*/ 828576 w 1715249"/>
                <a:gd name="connsiteY77" fmla="*/ 3065321 h 3309821"/>
                <a:gd name="connsiteX78" fmla="*/ 822861 w 1715249"/>
                <a:gd name="connsiteY78" fmla="*/ 3286301 h 3309821"/>
                <a:gd name="connsiteX79" fmla="*/ 739041 w 1715249"/>
                <a:gd name="connsiteY79" fmla="*/ 3303446 h 3309821"/>
                <a:gd name="connsiteX80" fmla="*/ 438051 w 1715249"/>
                <a:gd name="connsiteY80" fmla="*/ 3295826 h 3309821"/>
                <a:gd name="connsiteX81" fmla="*/ 308511 w 1715249"/>
                <a:gd name="connsiteY81" fmla="*/ 3290111 h 3309821"/>
                <a:gd name="connsiteX0" fmla="*/ 308511 w 1715249"/>
                <a:gd name="connsiteY0" fmla="*/ 3290111 h 3309821"/>
                <a:gd name="connsiteX1" fmla="*/ 291366 w 1715249"/>
                <a:gd name="connsiteY1" fmla="*/ 3185336 h 3309821"/>
                <a:gd name="connsiteX2" fmla="*/ 289461 w 1715249"/>
                <a:gd name="connsiteY2" fmla="*/ 3065321 h 3309821"/>
                <a:gd name="connsiteX3" fmla="*/ 253266 w 1715249"/>
                <a:gd name="connsiteY3" fmla="*/ 2771951 h 3309821"/>
                <a:gd name="connsiteX4" fmla="*/ 234216 w 1715249"/>
                <a:gd name="connsiteY4" fmla="*/ 2570021 h 3309821"/>
                <a:gd name="connsiteX5" fmla="*/ 224691 w 1715249"/>
                <a:gd name="connsiteY5" fmla="*/ 2457626 h 3309821"/>
                <a:gd name="connsiteX6" fmla="*/ 207546 w 1715249"/>
                <a:gd name="connsiteY6" fmla="*/ 2253791 h 3309821"/>
                <a:gd name="connsiteX7" fmla="*/ 188496 w 1715249"/>
                <a:gd name="connsiteY7" fmla="*/ 2067101 h 3309821"/>
                <a:gd name="connsiteX8" fmla="*/ 178971 w 1715249"/>
                <a:gd name="connsiteY8" fmla="*/ 1853741 h 3309821"/>
                <a:gd name="connsiteX9" fmla="*/ 192306 w 1715249"/>
                <a:gd name="connsiteY9" fmla="*/ 1185086 h 3309821"/>
                <a:gd name="connsiteX10" fmla="*/ 186591 w 1715249"/>
                <a:gd name="connsiteY10" fmla="*/ 1131746 h 3309821"/>
                <a:gd name="connsiteX11" fmla="*/ 178971 w 1715249"/>
                <a:gd name="connsiteY11" fmla="*/ 1084121 h 3309821"/>
                <a:gd name="connsiteX12" fmla="*/ 152301 w 1715249"/>
                <a:gd name="connsiteY12" fmla="*/ 1044116 h 3309821"/>
                <a:gd name="connsiteX13" fmla="*/ 114201 w 1715249"/>
                <a:gd name="connsiteY13" fmla="*/ 1000301 h 3309821"/>
                <a:gd name="connsiteX14" fmla="*/ 87531 w 1715249"/>
                <a:gd name="connsiteY14" fmla="*/ 971726 h 3309821"/>
                <a:gd name="connsiteX15" fmla="*/ 47526 w 1715249"/>
                <a:gd name="connsiteY15" fmla="*/ 924101 h 3309821"/>
                <a:gd name="connsiteX16" fmla="*/ 3711 w 1715249"/>
                <a:gd name="connsiteY16" fmla="*/ 836471 h 3309821"/>
                <a:gd name="connsiteX17" fmla="*/ 3711 w 1715249"/>
                <a:gd name="connsiteY17" fmla="*/ 773606 h 3309821"/>
                <a:gd name="connsiteX18" fmla="*/ 15141 w 1715249"/>
                <a:gd name="connsiteY18" fmla="*/ 718361 h 3309821"/>
                <a:gd name="connsiteX19" fmla="*/ 53241 w 1715249"/>
                <a:gd name="connsiteY19" fmla="*/ 649781 h 3309821"/>
                <a:gd name="connsiteX20" fmla="*/ 66576 w 1715249"/>
                <a:gd name="connsiteY20" fmla="*/ 571676 h 3309821"/>
                <a:gd name="connsiteX21" fmla="*/ 76101 w 1715249"/>
                <a:gd name="connsiteY21" fmla="*/ 535481 h 3309821"/>
                <a:gd name="connsiteX22" fmla="*/ 110391 w 1715249"/>
                <a:gd name="connsiteY22" fmla="*/ 482141 h 3309821"/>
                <a:gd name="connsiteX23" fmla="*/ 165636 w 1715249"/>
                <a:gd name="connsiteY23" fmla="*/ 424991 h 3309821"/>
                <a:gd name="connsiteX24" fmla="*/ 175161 w 1715249"/>
                <a:gd name="connsiteY24" fmla="*/ 352601 h 3309821"/>
                <a:gd name="connsiteX25" fmla="*/ 297081 w 1715249"/>
                <a:gd name="connsiteY25" fmla="*/ 306881 h 3309821"/>
                <a:gd name="connsiteX26" fmla="*/ 335181 w 1715249"/>
                <a:gd name="connsiteY26" fmla="*/ 291641 h 3309821"/>
                <a:gd name="connsiteX27" fmla="*/ 457101 w 1715249"/>
                <a:gd name="connsiteY27" fmla="*/ 255446 h 3309821"/>
                <a:gd name="connsiteX28" fmla="*/ 544731 w 1715249"/>
                <a:gd name="connsiteY28" fmla="*/ 261161 h 3309821"/>
                <a:gd name="connsiteX29" fmla="*/ 563781 w 1715249"/>
                <a:gd name="connsiteY29" fmla="*/ 306881 h 3309821"/>
                <a:gd name="connsiteX30" fmla="*/ 548541 w 1715249"/>
                <a:gd name="connsiteY30" fmla="*/ 400226 h 3309821"/>
                <a:gd name="connsiteX31" fmla="*/ 577116 w 1715249"/>
                <a:gd name="connsiteY31" fmla="*/ 461186 h 3309821"/>
                <a:gd name="connsiteX32" fmla="*/ 700941 w 1715249"/>
                <a:gd name="connsiteY32" fmla="*/ 428801 h 3309821"/>
                <a:gd name="connsiteX33" fmla="*/ 777141 w 1715249"/>
                <a:gd name="connsiteY33" fmla="*/ 400226 h 3309821"/>
                <a:gd name="connsiteX34" fmla="*/ 830481 w 1715249"/>
                <a:gd name="connsiteY34" fmla="*/ 367841 h 3309821"/>
                <a:gd name="connsiteX35" fmla="*/ 853341 w 1715249"/>
                <a:gd name="connsiteY35" fmla="*/ 339266 h 3309821"/>
                <a:gd name="connsiteX36" fmla="*/ 834291 w 1715249"/>
                <a:gd name="connsiteY36" fmla="*/ 251636 h 3309821"/>
                <a:gd name="connsiteX37" fmla="*/ 853341 w 1715249"/>
                <a:gd name="connsiteY37" fmla="*/ 215441 h 3309821"/>
                <a:gd name="connsiteX38" fmla="*/ 977166 w 1715249"/>
                <a:gd name="connsiteY38" fmla="*/ 129716 h 3309821"/>
                <a:gd name="connsiteX39" fmla="*/ 1013361 w 1715249"/>
                <a:gd name="connsiteY39" fmla="*/ 108761 h 3309821"/>
                <a:gd name="connsiteX40" fmla="*/ 1112421 w 1715249"/>
                <a:gd name="connsiteY40" fmla="*/ 45896 h 3309821"/>
                <a:gd name="connsiteX41" fmla="*/ 1299111 w 1715249"/>
                <a:gd name="connsiteY41" fmla="*/ 3986 h 3309821"/>
                <a:gd name="connsiteX42" fmla="*/ 1411506 w 1715249"/>
                <a:gd name="connsiteY42" fmla="*/ 9701 h 3309821"/>
                <a:gd name="connsiteX43" fmla="*/ 1550571 w 1715249"/>
                <a:gd name="connsiteY43" fmla="*/ 74471 h 3309821"/>
                <a:gd name="connsiteX44" fmla="*/ 1643916 w 1715249"/>
                <a:gd name="connsiteY44" fmla="*/ 165911 h 3309821"/>
                <a:gd name="connsiteX45" fmla="*/ 1645821 w 1715249"/>
                <a:gd name="connsiteY45" fmla="*/ 274496 h 3309821"/>
                <a:gd name="connsiteX46" fmla="*/ 1659156 w 1715249"/>
                <a:gd name="connsiteY46" fmla="*/ 308786 h 3309821"/>
                <a:gd name="connsiteX47" fmla="*/ 1695351 w 1715249"/>
                <a:gd name="connsiteY47" fmla="*/ 367841 h 3309821"/>
                <a:gd name="connsiteX48" fmla="*/ 1714401 w 1715249"/>
                <a:gd name="connsiteY48" fmla="*/ 398321 h 3309821"/>
                <a:gd name="connsiteX49" fmla="*/ 1708686 w 1715249"/>
                <a:gd name="connsiteY49" fmla="*/ 484046 h 3309821"/>
                <a:gd name="connsiteX50" fmla="*/ 1680111 w 1715249"/>
                <a:gd name="connsiteY50" fmla="*/ 588821 h 3309821"/>
                <a:gd name="connsiteX51" fmla="*/ 1628676 w 1715249"/>
                <a:gd name="connsiteY51" fmla="*/ 746936 h 3309821"/>
                <a:gd name="connsiteX52" fmla="*/ 1470561 w 1715249"/>
                <a:gd name="connsiteY52" fmla="*/ 764081 h 3309821"/>
                <a:gd name="connsiteX53" fmla="*/ 1240056 w 1715249"/>
                <a:gd name="connsiteY53" fmla="*/ 745031 h 3309821"/>
                <a:gd name="connsiteX54" fmla="*/ 1125756 w 1715249"/>
                <a:gd name="connsiteY54" fmla="*/ 845996 h 3309821"/>
                <a:gd name="connsiteX55" fmla="*/ 1104801 w 1715249"/>
                <a:gd name="connsiteY55" fmla="*/ 863141 h 3309821"/>
                <a:gd name="connsiteX56" fmla="*/ 1076226 w 1715249"/>
                <a:gd name="connsiteY56" fmla="*/ 889811 h 3309821"/>
                <a:gd name="connsiteX57" fmla="*/ 1051461 w 1715249"/>
                <a:gd name="connsiteY57" fmla="*/ 924101 h 3309821"/>
                <a:gd name="connsiteX58" fmla="*/ 1026696 w 1715249"/>
                <a:gd name="connsiteY58" fmla="*/ 958391 h 3309821"/>
                <a:gd name="connsiteX59" fmla="*/ 1007646 w 1715249"/>
                <a:gd name="connsiteY59" fmla="*/ 1000301 h 3309821"/>
                <a:gd name="connsiteX60" fmla="*/ 986691 w 1715249"/>
                <a:gd name="connsiteY60" fmla="*/ 1028876 h 3309821"/>
                <a:gd name="connsiteX61" fmla="*/ 967641 w 1715249"/>
                <a:gd name="connsiteY61" fmla="*/ 1068881 h 3309821"/>
                <a:gd name="connsiteX62" fmla="*/ 942876 w 1715249"/>
                <a:gd name="connsiteY62" fmla="*/ 1116506 h 3309821"/>
                <a:gd name="connsiteX63" fmla="*/ 929541 w 1715249"/>
                <a:gd name="connsiteY63" fmla="*/ 1148891 h 3309821"/>
                <a:gd name="connsiteX64" fmla="*/ 921921 w 1715249"/>
                <a:gd name="connsiteY64" fmla="*/ 1213661 h 3309821"/>
                <a:gd name="connsiteX65" fmla="*/ 967641 w 1715249"/>
                <a:gd name="connsiteY65" fmla="*/ 1242236 h 3309821"/>
                <a:gd name="connsiteX66" fmla="*/ 1009551 w 1715249"/>
                <a:gd name="connsiteY66" fmla="*/ 1287956 h 3309821"/>
                <a:gd name="connsiteX67" fmla="*/ 977166 w 1715249"/>
                <a:gd name="connsiteY67" fmla="*/ 1369871 h 3309821"/>
                <a:gd name="connsiteX68" fmla="*/ 944781 w 1715249"/>
                <a:gd name="connsiteY68" fmla="*/ 1428926 h 3309821"/>
                <a:gd name="connsiteX69" fmla="*/ 910491 w 1715249"/>
                <a:gd name="connsiteY69" fmla="*/ 1472741 h 3309821"/>
                <a:gd name="connsiteX70" fmla="*/ 843816 w 1715249"/>
                <a:gd name="connsiteY70" fmla="*/ 1545131 h 3309821"/>
                <a:gd name="connsiteX71" fmla="*/ 826671 w 1715249"/>
                <a:gd name="connsiteY71" fmla="*/ 1672766 h 3309821"/>
                <a:gd name="connsiteX72" fmla="*/ 803811 w 1715249"/>
                <a:gd name="connsiteY72" fmla="*/ 1836596 h 3309821"/>
                <a:gd name="connsiteX73" fmla="*/ 798096 w 1715249"/>
                <a:gd name="connsiteY73" fmla="*/ 1910891 h 3309821"/>
                <a:gd name="connsiteX74" fmla="*/ 788571 w 1715249"/>
                <a:gd name="connsiteY74" fmla="*/ 2124251 h 3309821"/>
                <a:gd name="connsiteX75" fmla="*/ 815241 w 1715249"/>
                <a:gd name="connsiteY75" fmla="*/ 2550971 h 3309821"/>
                <a:gd name="connsiteX76" fmla="*/ 828576 w 1715249"/>
                <a:gd name="connsiteY76" fmla="*/ 3065321 h 3309821"/>
                <a:gd name="connsiteX77" fmla="*/ 822861 w 1715249"/>
                <a:gd name="connsiteY77" fmla="*/ 3286301 h 3309821"/>
                <a:gd name="connsiteX78" fmla="*/ 739041 w 1715249"/>
                <a:gd name="connsiteY78" fmla="*/ 3303446 h 3309821"/>
                <a:gd name="connsiteX79" fmla="*/ 438051 w 1715249"/>
                <a:gd name="connsiteY79" fmla="*/ 3295826 h 3309821"/>
                <a:gd name="connsiteX80" fmla="*/ 308511 w 1715249"/>
                <a:gd name="connsiteY80" fmla="*/ 3290111 h 3309821"/>
                <a:gd name="connsiteX0" fmla="*/ 308511 w 1715249"/>
                <a:gd name="connsiteY0" fmla="*/ 3290111 h 3309821"/>
                <a:gd name="connsiteX1" fmla="*/ 291366 w 1715249"/>
                <a:gd name="connsiteY1" fmla="*/ 3185336 h 3309821"/>
                <a:gd name="connsiteX2" fmla="*/ 289461 w 1715249"/>
                <a:gd name="connsiteY2" fmla="*/ 3065321 h 3309821"/>
                <a:gd name="connsiteX3" fmla="*/ 253266 w 1715249"/>
                <a:gd name="connsiteY3" fmla="*/ 2771951 h 3309821"/>
                <a:gd name="connsiteX4" fmla="*/ 234216 w 1715249"/>
                <a:gd name="connsiteY4" fmla="*/ 2570021 h 3309821"/>
                <a:gd name="connsiteX5" fmla="*/ 224691 w 1715249"/>
                <a:gd name="connsiteY5" fmla="*/ 2457626 h 3309821"/>
                <a:gd name="connsiteX6" fmla="*/ 207546 w 1715249"/>
                <a:gd name="connsiteY6" fmla="*/ 2253791 h 3309821"/>
                <a:gd name="connsiteX7" fmla="*/ 188496 w 1715249"/>
                <a:gd name="connsiteY7" fmla="*/ 2067101 h 3309821"/>
                <a:gd name="connsiteX8" fmla="*/ 178971 w 1715249"/>
                <a:gd name="connsiteY8" fmla="*/ 1853741 h 3309821"/>
                <a:gd name="connsiteX9" fmla="*/ 192306 w 1715249"/>
                <a:gd name="connsiteY9" fmla="*/ 1185086 h 3309821"/>
                <a:gd name="connsiteX10" fmla="*/ 186591 w 1715249"/>
                <a:gd name="connsiteY10" fmla="*/ 1131746 h 3309821"/>
                <a:gd name="connsiteX11" fmla="*/ 178971 w 1715249"/>
                <a:gd name="connsiteY11" fmla="*/ 1084121 h 3309821"/>
                <a:gd name="connsiteX12" fmla="*/ 152301 w 1715249"/>
                <a:gd name="connsiteY12" fmla="*/ 1044116 h 3309821"/>
                <a:gd name="connsiteX13" fmla="*/ 114201 w 1715249"/>
                <a:gd name="connsiteY13" fmla="*/ 1000301 h 3309821"/>
                <a:gd name="connsiteX14" fmla="*/ 87531 w 1715249"/>
                <a:gd name="connsiteY14" fmla="*/ 971726 h 3309821"/>
                <a:gd name="connsiteX15" fmla="*/ 47526 w 1715249"/>
                <a:gd name="connsiteY15" fmla="*/ 924101 h 3309821"/>
                <a:gd name="connsiteX16" fmla="*/ 3711 w 1715249"/>
                <a:gd name="connsiteY16" fmla="*/ 836471 h 3309821"/>
                <a:gd name="connsiteX17" fmla="*/ 3711 w 1715249"/>
                <a:gd name="connsiteY17" fmla="*/ 773606 h 3309821"/>
                <a:gd name="connsiteX18" fmla="*/ 15141 w 1715249"/>
                <a:gd name="connsiteY18" fmla="*/ 718361 h 3309821"/>
                <a:gd name="connsiteX19" fmla="*/ 53241 w 1715249"/>
                <a:gd name="connsiteY19" fmla="*/ 649781 h 3309821"/>
                <a:gd name="connsiteX20" fmla="*/ 66576 w 1715249"/>
                <a:gd name="connsiteY20" fmla="*/ 571676 h 3309821"/>
                <a:gd name="connsiteX21" fmla="*/ 76101 w 1715249"/>
                <a:gd name="connsiteY21" fmla="*/ 535481 h 3309821"/>
                <a:gd name="connsiteX22" fmla="*/ 110391 w 1715249"/>
                <a:gd name="connsiteY22" fmla="*/ 482141 h 3309821"/>
                <a:gd name="connsiteX23" fmla="*/ 165636 w 1715249"/>
                <a:gd name="connsiteY23" fmla="*/ 424991 h 3309821"/>
                <a:gd name="connsiteX24" fmla="*/ 175161 w 1715249"/>
                <a:gd name="connsiteY24" fmla="*/ 352601 h 3309821"/>
                <a:gd name="connsiteX25" fmla="*/ 297081 w 1715249"/>
                <a:gd name="connsiteY25" fmla="*/ 306881 h 3309821"/>
                <a:gd name="connsiteX26" fmla="*/ 335181 w 1715249"/>
                <a:gd name="connsiteY26" fmla="*/ 291641 h 3309821"/>
                <a:gd name="connsiteX27" fmla="*/ 457101 w 1715249"/>
                <a:gd name="connsiteY27" fmla="*/ 255446 h 3309821"/>
                <a:gd name="connsiteX28" fmla="*/ 544731 w 1715249"/>
                <a:gd name="connsiteY28" fmla="*/ 261161 h 3309821"/>
                <a:gd name="connsiteX29" fmla="*/ 563781 w 1715249"/>
                <a:gd name="connsiteY29" fmla="*/ 306881 h 3309821"/>
                <a:gd name="connsiteX30" fmla="*/ 548541 w 1715249"/>
                <a:gd name="connsiteY30" fmla="*/ 400226 h 3309821"/>
                <a:gd name="connsiteX31" fmla="*/ 577116 w 1715249"/>
                <a:gd name="connsiteY31" fmla="*/ 461186 h 3309821"/>
                <a:gd name="connsiteX32" fmla="*/ 700941 w 1715249"/>
                <a:gd name="connsiteY32" fmla="*/ 428801 h 3309821"/>
                <a:gd name="connsiteX33" fmla="*/ 777141 w 1715249"/>
                <a:gd name="connsiteY33" fmla="*/ 400226 h 3309821"/>
                <a:gd name="connsiteX34" fmla="*/ 830481 w 1715249"/>
                <a:gd name="connsiteY34" fmla="*/ 367841 h 3309821"/>
                <a:gd name="connsiteX35" fmla="*/ 853341 w 1715249"/>
                <a:gd name="connsiteY35" fmla="*/ 339266 h 3309821"/>
                <a:gd name="connsiteX36" fmla="*/ 834291 w 1715249"/>
                <a:gd name="connsiteY36" fmla="*/ 251636 h 3309821"/>
                <a:gd name="connsiteX37" fmla="*/ 853341 w 1715249"/>
                <a:gd name="connsiteY37" fmla="*/ 215441 h 3309821"/>
                <a:gd name="connsiteX38" fmla="*/ 977166 w 1715249"/>
                <a:gd name="connsiteY38" fmla="*/ 129716 h 3309821"/>
                <a:gd name="connsiteX39" fmla="*/ 1013361 w 1715249"/>
                <a:gd name="connsiteY39" fmla="*/ 108761 h 3309821"/>
                <a:gd name="connsiteX40" fmla="*/ 1112421 w 1715249"/>
                <a:gd name="connsiteY40" fmla="*/ 45896 h 3309821"/>
                <a:gd name="connsiteX41" fmla="*/ 1299111 w 1715249"/>
                <a:gd name="connsiteY41" fmla="*/ 3986 h 3309821"/>
                <a:gd name="connsiteX42" fmla="*/ 1411506 w 1715249"/>
                <a:gd name="connsiteY42" fmla="*/ 9701 h 3309821"/>
                <a:gd name="connsiteX43" fmla="*/ 1550571 w 1715249"/>
                <a:gd name="connsiteY43" fmla="*/ 74471 h 3309821"/>
                <a:gd name="connsiteX44" fmla="*/ 1643916 w 1715249"/>
                <a:gd name="connsiteY44" fmla="*/ 165911 h 3309821"/>
                <a:gd name="connsiteX45" fmla="*/ 1645821 w 1715249"/>
                <a:gd name="connsiteY45" fmla="*/ 274496 h 3309821"/>
                <a:gd name="connsiteX46" fmla="*/ 1659156 w 1715249"/>
                <a:gd name="connsiteY46" fmla="*/ 308786 h 3309821"/>
                <a:gd name="connsiteX47" fmla="*/ 1695351 w 1715249"/>
                <a:gd name="connsiteY47" fmla="*/ 367841 h 3309821"/>
                <a:gd name="connsiteX48" fmla="*/ 1714401 w 1715249"/>
                <a:gd name="connsiteY48" fmla="*/ 398321 h 3309821"/>
                <a:gd name="connsiteX49" fmla="*/ 1708686 w 1715249"/>
                <a:gd name="connsiteY49" fmla="*/ 484046 h 3309821"/>
                <a:gd name="connsiteX50" fmla="*/ 1680111 w 1715249"/>
                <a:gd name="connsiteY50" fmla="*/ 588821 h 3309821"/>
                <a:gd name="connsiteX51" fmla="*/ 1628676 w 1715249"/>
                <a:gd name="connsiteY51" fmla="*/ 746936 h 3309821"/>
                <a:gd name="connsiteX52" fmla="*/ 1470561 w 1715249"/>
                <a:gd name="connsiteY52" fmla="*/ 764081 h 3309821"/>
                <a:gd name="connsiteX53" fmla="*/ 1240056 w 1715249"/>
                <a:gd name="connsiteY53" fmla="*/ 745031 h 3309821"/>
                <a:gd name="connsiteX54" fmla="*/ 1125756 w 1715249"/>
                <a:gd name="connsiteY54" fmla="*/ 845996 h 3309821"/>
                <a:gd name="connsiteX55" fmla="*/ 1104801 w 1715249"/>
                <a:gd name="connsiteY55" fmla="*/ 863141 h 3309821"/>
                <a:gd name="connsiteX56" fmla="*/ 1051461 w 1715249"/>
                <a:gd name="connsiteY56" fmla="*/ 924101 h 3309821"/>
                <a:gd name="connsiteX57" fmla="*/ 1026696 w 1715249"/>
                <a:gd name="connsiteY57" fmla="*/ 958391 h 3309821"/>
                <a:gd name="connsiteX58" fmla="*/ 1007646 w 1715249"/>
                <a:gd name="connsiteY58" fmla="*/ 1000301 h 3309821"/>
                <a:gd name="connsiteX59" fmla="*/ 986691 w 1715249"/>
                <a:gd name="connsiteY59" fmla="*/ 1028876 h 3309821"/>
                <a:gd name="connsiteX60" fmla="*/ 967641 w 1715249"/>
                <a:gd name="connsiteY60" fmla="*/ 1068881 h 3309821"/>
                <a:gd name="connsiteX61" fmla="*/ 942876 w 1715249"/>
                <a:gd name="connsiteY61" fmla="*/ 1116506 h 3309821"/>
                <a:gd name="connsiteX62" fmla="*/ 929541 w 1715249"/>
                <a:gd name="connsiteY62" fmla="*/ 1148891 h 3309821"/>
                <a:gd name="connsiteX63" fmla="*/ 921921 w 1715249"/>
                <a:gd name="connsiteY63" fmla="*/ 1213661 h 3309821"/>
                <a:gd name="connsiteX64" fmla="*/ 967641 w 1715249"/>
                <a:gd name="connsiteY64" fmla="*/ 1242236 h 3309821"/>
                <a:gd name="connsiteX65" fmla="*/ 1009551 w 1715249"/>
                <a:gd name="connsiteY65" fmla="*/ 1287956 h 3309821"/>
                <a:gd name="connsiteX66" fmla="*/ 977166 w 1715249"/>
                <a:gd name="connsiteY66" fmla="*/ 1369871 h 3309821"/>
                <a:gd name="connsiteX67" fmla="*/ 944781 w 1715249"/>
                <a:gd name="connsiteY67" fmla="*/ 1428926 h 3309821"/>
                <a:gd name="connsiteX68" fmla="*/ 910491 w 1715249"/>
                <a:gd name="connsiteY68" fmla="*/ 1472741 h 3309821"/>
                <a:gd name="connsiteX69" fmla="*/ 843816 w 1715249"/>
                <a:gd name="connsiteY69" fmla="*/ 1545131 h 3309821"/>
                <a:gd name="connsiteX70" fmla="*/ 826671 w 1715249"/>
                <a:gd name="connsiteY70" fmla="*/ 1672766 h 3309821"/>
                <a:gd name="connsiteX71" fmla="*/ 803811 w 1715249"/>
                <a:gd name="connsiteY71" fmla="*/ 1836596 h 3309821"/>
                <a:gd name="connsiteX72" fmla="*/ 798096 w 1715249"/>
                <a:gd name="connsiteY72" fmla="*/ 1910891 h 3309821"/>
                <a:gd name="connsiteX73" fmla="*/ 788571 w 1715249"/>
                <a:gd name="connsiteY73" fmla="*/ 2124251 h 3309821"/>
                <a:gd name="connsiteX74" fmla="*/ 815241 w 1715249"/>
                <a:gd name="connsiteY74" fmla="*/ 2550971 h 3309821"/>
                <a:gd name="connsiteX75" fmla="*/ 828576 w 1715249"/>
                <a:gd name="connsiteY75" fmla="*/ 3065321 h 3309821"/>
                <a:gd name="connsiteX76" fmla="*/ 822861 w 1715249"/>
                <a:gd name="connsiteY76" fmla="*/ 3286301 h 3309821"/>
                <a:gd name="connsiteX77" fmla="*/ 739041 w 1715249"/>
                <a:gd name="connsiteY77" fmla="*/ 3303446 h 3309821"/>
                <a:gd name="connsiteX78" fmla="*/ 438051 w 1715249"/>
                <a:gd name="connsiteY78" fmla="*/ 3295826 h 3309821"/>
                <a:gd name="connsiteX79" fmla="*/ 308511 w 1715249"/>
                <a:gd name="connsiteY79" fmla="*/ 3290111 h 3309821"/>
                <a:gd name="connsiteX0" fmla="*/ 308511 w 1715249"/>
                <a:gd name="connsiteY0" fmla="*/ 3290111 h 3309821"/>
                <a:gd name="connsiteX1" fmla="*/ 291366 w 1715249"/>
                <a:gd name="connsiteY1" fmla="*/ 3185336 h 3309821"/>
                <a:gd name="connsiteX2" fmla="*/ 289461 w 1715249"/>
                <a:gd name="connsiteY2" fmla="*/ 3065321 h 3309821"/>
                <a:gd name="connsiteX3" fmla="*/ 253266 w 1715249"/>
                <a:gd name="connsiteY3" fmla="*/ 2771951 h 3309821"/>
                <a:gd name="connsiteX4" fmla="*/ 234216 w 1715249"/>
                <a:gd name="connsiteY4" fmla="*/ 2570021 h 3309821"/>
                <a:gd name="connsiteX5" fmla="*/ 224691 w 1715249"/>
                <a:gd name="connsiteY5" fmla="*/ 2457626 h 3309821"/>
                <a:gd name="connsiteX6" fmla="*/ 207546 w 1715249"/>
                <a:gd name="connsiteY6" fmla="*/ 2253791 h 3309821"/>
                <a:gd name="connsiteX7" fmla="*/ 188496 w 1715249"/>
                <a:gd name="connsiteY7" fmla="*/ 2067101 h 3309821"/>
                <a:gd name="connsiteX8" fmla="*/ 178971 w 1715249"/>
                <a:gd name="connsiteY8" fmla="*/ 1853741 h 3309821"/>
                <a:gd name="connsiteX9" fmla="*/ 192306 w 1715249"/>
                <a:gd name="connsiteY9" fmla="*/ 1185086 h 3309821"/>
                <a:gd name="connsiteX10" fmla="*/ 186591 w 1715249"/>
                <a:gd name="connsiteY10" fmla="*/ 1131746 h 3309821"/>
                <a:gd name="connsiteX11" fmla="*/ 178971 w 1715249"/>
                <a:gd name="connsiteY11" fmla="*/ 1084121 h 3309821"/>
                <a:gd name="connsiteX12" fmla="*/ 152301 w 1715249"/>
                <a:gd name="connsiteY12" fmla="*/ 1044116 h 3309821"/>
                <a:gd name="connsiteX13" fmla="*/ 114201 w 1715249"/>
                <a:gd name="connsiteY13" fmla="*/ 1000301 h 3309821"/>
                <a:gd name="connsiteX14" fmla="*/ 87531 w 1715249"/>
                <a:gd name="connsiteY14" fmla="*/ 971726 h 3309821"/>
                <a:gd name="connsiteX15" fmla="*/ 47526 w 1715249"/>
                <a:gd name="connsiteY15" fmla="*/ 924101 h 3309821"/>
                <a:gd name="connsiteX16" fmla="*/ 3711 w 1715249"/>
                <a:gd name="connsiteY16" fmla="*/ 836471 h 3309821"/>
                <a:gd name="connsiteX17" fmla="*/ 3711 w 1715249"/>
                <a:gd name="connsiteY17" fmla="*/ 773606 h 3309821"/>
                <a:gd name="connsiteX18" fmla="*/ 15141 w 1715249"/>
                <a:gd name="connsiteY18" fmla="*/ 718361 h 3309821"/>
                <a:gd name="connsiteX19" fmla="*/ 53241 w 1715249"/>
                <a:gd name="connsiteY19" fmla="*/ 649781 h 3309821"/>
                <a:gd name="connsiteX20" fmla="*/ 66576 w 1715249"/>
                <a:gd name="connsiteY20" fmla="*/ 571676 h 3309821"/>
                <a:gd name="connsiteX21" fmla="*/ 76101 w 1715249"/>
                <a:gd name="connsiteY21" fmla="*/ 535481 h 3309821"/>
                <a:gd name="connsiteX22" fmla="*/ 110391 w 1715249"/>
                <a:gd name="connsiteY22" fmla="*/ 482141 h 3309821"/>
                <a:gd name="connsiteX23" fmla="*/ 165636 w 1715249"/>
                <a:gd name="connsiteY23" fmla="*/ 424991 h 3309821"/>
                <a:gd name="connsiteX24" fmla="*/ 175161 w 1715249"/>
                <a:gd name="connsiteY24" fmla="*/ 352601 h 3309821"/>
                <a:gd name="connsiteX25" fmla="*/ 297081 w 1715249"/>
                <a:gd name="connsiteY25" fmla="*/ 306881 h 3309821"/>
                <a:gd name="connsiteX26" fmla="*/ 335181 w 1715249"/>
                <a:gd name="connsiteY26" fmla="*/ 291641 h 3309821"/>
                <a:gd name="connsiteX27" fmla="*/ 457101 w 1715249"/>
                <a:gd name="connsiteY27" fmla="*/ 255446 h 3309821"/>
                <a:gd name="connsiteX28" fmla="*/ 544731 w 1715249"/>
                <a:gd name="connsiteY28" fmla="*/ 261161 h 3309821"/>
                <a:gd name="connsiteX29" fmla="*/ 563781 w 1715249"/>
                <a:gd name="connsiteY29" fmla="*/ 306881 h 3309821"/>
                <a:gd name="connsiteX30" fmla="*/ 548541 w 1715249"/>
                <a:gd name="connsiteY30" fmla="*/ 400226 h 3309821"/>
                <a:gd name="connsiteX31" fmla="*/ 577116 w 1715249"/>
                <a:gd name="connsiteY31" fmla="*/ 461186 h 3309821"/>
                <a:gd name="connsiteX32" fmla="*/ 700941 w 1715249"/>
                <a:gd name="connsiteY32" fmla="*/ 428801 h 3309821"/>
                <a:gd name="connsiteX33" fmla="*/ 777141 w 1715249"/>
                <a:gd name="connsiteY33" fmla="*/ 400226 h 3309821"/>
                <a:gd name="connsiteX34" fmla="*/ 830481 w 1715249"/>
                <a:gd name="connsiteY34" fmla="*/ 367841 h 3309821"/>
                <a:gd name="connsiteX35" fmla="*/ 853341 w 1715249"/>
                <a:gd name="connsiteY35" fmla="*/ 339266 h 3309821"/>
                <a:gd name="connsiteX36" fmla="*/ 834291 w 1715249"/>
                <a:gd name="connsiteY36" fmla="*/ 251636 h 3309821"/>
                <a:gd name="connsiteX37" fmla="*/ 853341 w 1715249"/>
                <a:gd name="connsiteY37" fmla="*/ 215441 h 3309821"/>
                <a:gd name="connsiteX38" fmla="*/ 977166 w 1715249"/>
                <a:gd name="connsiteY38" fmla="*/ 129716 h 3309821"/>
                <a:gd name="connsiteX39" fmla="*/ 1013361 w 1715249"/>
                <a:gd name="connsiteY39" fmla="*/ 108761 h 3309821"/>
                <a:gd name="connsiteX40" fmla="*/ 1112421 w 1715249"/>
                <a:gd name="connsiteY40" fmla="*/ 45896 h 3309821"/>
                <a:gd name="connsiteX41" fmla="*/ 1299111 w 1715249"/>
                <a:gd name="connsiteY41" fmla="*/ 3986 h 3309821"/>
                <a:gd name="connsiteX42" fmla="*/ 1411506 w 1715249"/>
                <a:gd name="connsiteY42" fmla="*/ 9701 h 3309821"/>
                <a:gd name="connsiteX43" fmla="*/ 1550571 w 1715249"/>
                <a:gd name="connsiteY43" fmla="*/ 74471 h 3309821"/>
                <a:gd name="connsiteX44" fmla="*/ 1643916 w 1715249"/>
                <a:gd name="connsiteY44" fmla="*/ 165911 h 3309821"/>
                <a:gd name="connsiteX45" fmla="*/ 1645821 w 1715249"/>
                <a:gd name="connsiteY45" fmla="*/ 274496 h 3309821"/>
                <a:gd name="connsiteX46" fmla="*/ 1659156 w 1715249"/>
                <a:gd name="connsiteY46" fmla="*/ 308786 h 3309821"/>
                <a:gd name="connsiteX47" fmla="*/ 1695351 w 1715249"/>
                <a:gd name="connsiteY47" fmla="*/ 367841 h 3309821"/>
                <a:gd name="connsiteX48" fmla="*/ 1714401 w 1715249"/>
                <a:gd name="connsiteY48" fmla="*/ 398321 h 3309821"/>
                <a:gd name="connsiteX49" fmla="*/ 1708686 w 1715249"/>
                <a:gd name="connsiteY49" fmla="*/ 484046 h 3309821"/>
                <a:gd name="connsiteX50" fmla="*/ 1680111 w 1715249"/>
                <a:gd name="connsiteY50" fmla="*/ 588821 h 3309821"/>
                <a:gd name="connsiteX51" fmla="*/ 1628676 w 1715249"/>
                <a:gd name="connsiteY51" fmla="*/ 746936 h 3309821"/>
                <a:gd name="connsiteX52" fmla="*/ 1470561 w 1715249"/>
                <a:gd name="connsiteY52" fmla="*/ 764081 h 3309821"/>
                <a:gd name="connsiteX53" fmla="*/ 1240056 w 1715249"/>
                <a:gd name="connsiteY53" fmla="*/ 745031 h 3309821"/>
                <a:gd name="connsiteX54" fmla="*/ 1125756 w 1715249"/>
                <a:gd name="connsiteY54" fmla="*/ 845996 h 3309821"/>
                <a:gd name="connsiteX55" fmla="*/ 1051461 w 1715249"/>
                <a:gd name="connsiteY55" fmla="*/ 924101 h 3309821"/>
                <a:gd name="connsiteX56" fmla="*/ 1026696 w 1715249"/>
                <a:gd name="connsiteY56" fmla="*/ 958391 h 3309821"/>
                <a:gd name="connsiteX57" fmla="*/ 1007646 w 1715249"/>
                <a:gd name="connsiteY57" fmla="*/ 1000301 h 3309821"/>
                <a:gd name="connsiteX58" fmla="*/ 986691 w 1715249"/>
                <a:gd name="connsiteY58" fmla="*/ 1028876 h 3309821"/>
                <a:gd name="connsiteX59" fmla="*/ 967641 w 1715249"/>
                <a:gd name="connsiteY59" fmla="*/ 1068881 h 3309821"/>
                <a:gd name="connsiteX60" fmla="*/ 942876 w 1715249"/>
                <a:gd name="connsiteY60" fmla="*/ 1116506 h 3309821"/>
                <a:gd name="connsiteX61" fmla="*/ 929541 w 1715249"/>
                <a:gd name="connsiteY61" fmla="*/ 1148891 h 3309821"/>
                <a:gd name="connsiteX62" fmla="*/ 921921 w 1715249"/>
                <a:gd name="connsiteY62" fmla="*/ 1213661 h 3309821"/>
                <a:gd name="connsiteX63" fmla="*/ 967641 w 1715249"/>
                <a:gd name="connsiteY63" fmla="*/ 1242236 h 3309821"/>
                <a:gd name="connsiteX64" fmla="*/ 1009551 w 1715249"/>
                <a:gd name="connsiteY64" fmla="*/ 1287956 h 3309821"/>
                <a:gd name="connsiteX65" fmla="*/ 977166 w 1715249"/>
                <a:gd name="connsiteY65" fmla="*/ 1369871 h 3309821"/>
                <a:gd name="connsiteX66" fmla="*/ 944781 w 1715249"/>
                <a:gd name="connsiteY66" fmla="*/ 1428926 h 3309821"/>
                <a:gd name="connsiteX67" fmla="*/ 910491 w 1715249"/>
                <a:gd name="connsiteY67" fmla="*/ 1472741 h 3309821"/>
                <a:gd name="connsiteX68" fmla="*/ 843816 w 1715249"/>
                <a:gd name="connsiteY68" fmla="*/ 1545131 h 3309821"/>
                <a:gd name="connsiteX69" fmla="*/ 826671 w 1715249"/>
                <a:gd name="connsiteY69" fmla="*/ 1672766 h 3309821"/>
                <a:gd name="connsiteX70" fmla="*/ 803811 w 1715249"/>
                <a:gd name="connsiteY70" fmla="*/ 1836596 h 3309821"/>
                <a:gd name="connsiteX71" fmla="*/ 798096 w 1715249"/>
                <a:gd name="connsiteY71" fmla="*/ 1910891 h 3309821"/>
                <a:gd name="connsiteX72" fmla="*/ 788571 w 1715249"/>
                <a:gd name="connsiteY72" fmla="*/ 2124251 h 3309821"/>
                <a:gd name="connsiteX73" fmla="*/ 815241 w 1715249"/>
                <a:gd name="connsiteY73" fmla="*/ 2550971 h 3309821"/>
                <a:gd name="connsiteX74" fmla="*/ 828576 w 1715249"/>
                <a:gd name="connsiteY74" fmla="*/ 3065321 h 3309821"/>
                <a:gd name="connsiteX75" fmla="*/ 822861 w 1715249"/>
                <a:gd name="connsiteY75" fmla="*/ 3286301 h 3309821"/>
                <a:gd name="connsiteX76" fmla="*/ 739041 w 1715249"/>
                <a:gd name="connsiteY76" fmla="*/ 3303446 h 3309821"/>
                <a:gd name="connsiteX77" fmla="*/ 438051 w 1715249"/>
                <a:gd name="connsiteY77" fmla="*/ 3295826 h 3309821"/>
                <a:gd name="connsiteX78" fmla="*/ 308511 w 1715249"/>
                <a:gd name="connsiteY78" fmla="*/ 3290111 h 3309821"/>
                <a:gd name="connsiteX0" fmla="*/ 308511 w 1715249"/>
                <a:gd name="connsiteY0" fmla="*/ 3290111 h 3309821"/>
                <a:gd name="connsiteX1" fmla="*/ 291366 w 1715249"/>
                <a:gd name="connsiteY1" fmla="*/ 3185336 h 3309821"/>
                <a:gd name="connsiteX2" fmla="*/ 289461 w 1715249"/>
                <a:gd name="connsiteY2" fmla="*/ 3065321 h 3309821"/>
                <a:gd name="connsiteX3" fmla="*/ 253266 w 1715249"/>
                <a:gd name="connsiteY3" fmla="*/ 2771951 h 3309821"/>
                <a:gd name="connsiteX4" fmla="*/ 234216 w 1715249"/>
                <a:gd name="connsiteY4" fmla="*/ 2570021 h 3309821"/>
                <a:gd name="connsiteX5" fmla="*/ 224691 w 1715249"/>
                <a:gd name="connsiteY5" fmla="*/ 2457626 h 3309821"/>
                <a:gd name="connsiteX6" fmla="*/ 207546 w 1715249"/>
                <a:gd name="connsiteY6" fmla="*/ 2253791 h 3309821"/>
                <a:gd name="connsiteX7" fmla="*/ 188496 w 1715249"/>
                <a:gd name="connsiteY7" fmla="*/ 2067101 h 3309821"/>
                <a:gd name="connsiteX8" fmla="*/ 178971 w 1715249"/>
                <a:gd name="connsiteY8" fmla="*/ 1853741 h 3309821"/>
                <a:gd name="connsiteX9" fmla="*/ 192306 w 1715249"/>
                <a:gd name="connsiteY9" fmla="*/ 1185086 h 3309821"/>
                <a:gd name="connsiteX10" fmla="*/ 186591 w 1715249"/>
                <a:gd name="connsiteY10" fmla="*/ 1131746 h 3309821"/>
                <a:gd name="connsiteX11" fmla="*/ 178971 w 1715249"/>
                <a:gd name="connsiteY11" fmla="*/ 1084121 h 3309821"/>
                <a:gd name="connsiteX12" fmla="*/ 152301 w 1715249"/>
                <a:gd name="connsiteY12" fmla="*/ 1044116 h 3309821"/>
                <a:gd name="connsiteX13" fmla="*/ 114201 w 1715249"/>
                <a:gd name="connsiteY13" fmla="*/ 1000301 h 3309821"/>
                <a:gd name="connsiteX14" fmla="*/ 87531 w 1715249"/>
                <a:gd name="connsiteY14" fmla="*/ 971726 h 3309821"/>
                <a:gd name="connsiteX15" fmla="*/ 47526 w 1715249"/>
                <a:gd name="connsiteY15" fmla="*/ 924101 h 3309821"/>
                <a:gd name="connsiteX16" fmla="*/ 3711 w 1715249"/>
                <a:gd name="connsiteY16" fmla="*/ 836471 h 3309821"/>
                <a:gd name="connsiteX17" fmla="*/ 3711 w 1715249"/>
                <a:gd name="connsiteY17" fmla="*/ 773606 h 3309821"/>
                <a:gd name="connsiteX18" fmla="*/ 15141 w 1715249"/>
                <a:gd name="connsiteY18" fmla="*/ 718361 h 3309821"/>
                <a:gd name="connsiteX19" fmla="*/ 53241 w 1715249"/>
                <a:gd name="connsiteY19" fmla="*/ 649781 h 3309821"/>
                <a:gd name="connsiteX20" fmla="*/ 66576 w 1715249"/>
                <a:gd name="connsiteY20" fmla="*/ 571676 h 3309821"/>
                <a:gd name="connsiteX21" fmla="*/ 76101 w 1715249"/>
                <a:gd name="connsiteY21" fmla="*/ 535481 h 3309821"/>
                <a:gd name="connsiteX22" fmla="*/ 110391 w 1715249"/>
                <a:gd name="connsiteY22" fmla="*/ 482141 h 3309821"/>
                <a:gd name="connsiteX23" fmla="*/ 165636 w 1715249"/>
                <a:gd name="connsiteY23" fmla="*/ 424991 h 3309821"/>
                <a:gd name="connsiteX24" fmla="*/ 175161 w 1715249"/>
                <a:gd name="connsiteY24" fmla="*/ 352601 h 3309821"/>
                <a:gd name="connsiteX25" fmla="*/ 297081 w 1715249"/>
                <a:gd name="connsiteY25" fmla="*/ 306881 h 3309821"/>
                <a:gd name="connsiteX26" fmla="*/ 335181 w 1715249"/>
                <a:gd name="connsiteY26" fmla="*/ 291641 h 3309821"/>
                <a:gd name="connsiteX27" fmla="*/ 457101 w 1715249"/>
                <a:gd name="connsiteY27" fmla="*/ 255446 h 3309821"/>
                <a:gd name="connsiteX28" fmla="*/ 544731 w 1715249"/>
                <a:gd name="connsiteY28" fmla="*/ 261161 h 3309821"/>
                <a:gd name="connsiteX29" fmla="*/ 563781 w 1715249"/>
                <a:gd name="connsiteY29" fmla="*/ 306881 h 3309821"/>
                <a:gd name="connsiteX30" fmla="*/ 548541 w 1715249"/>
                <a:gd name="connsiteY30" fmla="*/ 400226 h 3309821"/>
                <a:gd name="connsiteX31" fmla="*/ 577116 w 1715249"/>
                <a:gd name="connsiteY31" fmla="*/ 461186 h 3309821"/>
                <a:gd name="connsiteX32" fmla="*/ 700941 w 1715249"/>
                <a:gd name="connsiteY32" fmla="*/ 428801 h 3309821"/>
                <a:gd name="connsiteX33" fmla="*/ 777141 w 1715249"/>
                <a:gd name="connsiteY33" fmla="*/ 400226 h 3309821"/>
                <a:gd name="connsiteX34" fmla="*/ 830481 w 1715249"/>
                <a:gd name="connsiteY34" fmla="*/ 367841 h 3309821"/>
                <a:gd name="connsiteX35" fmla="*/ 853341 w 1715249"/>
                <a:gd name="connsiteY35" fmla="*/ 339266 h 3309821"/>
                <a:gd name="connsiteX36" fmla="*/ 834291 w 1715249"/>
                <a:gd name="connsiteY36" fmla="*/ 251636 h 3309821"/>
                <a:gd name="connsiteX37" fmla="*/ 853341 w 1715249"/>
                <a:gd name="connsiteY37" fmla="*/ 215441 h 3309821"/>
                <a:gd name="connsiteX38" fmla="*/ 977166 w 1715249"/>
                <a:gd name="connsiteY38" fmla="*/ 129716 h 3309821"/>
                <a:gd name="connsiteX39" fmla="*/ 1013361 w 1715249"/>
                <a:gd name="connsiteY39" fmla="*/ 108761 h 3309821"/>
                <a:gd name="connsiteX40" fmla="*/ 1112421 w 1715249"/>
                <a:gd name="connsiteY40" fmla="*/ 45896 h 3309821"/>
                <a:gd name="connsiteX41" fmla="*/ 1299111 w 1715249"/>
                <a:gd name="connsiteY41" fmla="*/ 3986 h 3309821"/>
                <a:gd name="connsiteX42" fmla="*/ 1411506 w 1715249"/>
                <a:gd name="connsiteY42" fmla="*/ 9701 h 3309821"/>
                <a:gd name="connsiteX43" fmla="*/ 1550571 w 1715249"/>
                <a:gd name="connsiteY43" fmla="*/ 74471 h 3309821"/>
                <a:gd name="connsiteX44" fmla="*/ 1643916 w 1715249"/>
                <a:gd name="connsiteY44" fmla="*/ 165911 h 3309821"/>
                <a:gd name="connsiteX45" fmla="*/ 1645821 w 1715249"/>
                <a:gd name="connsiteY45" fmla="*/ 274496 h 3309821"/>
                <a:gd name="connsiteX46" fmla="*/ 1659156 w 1715249"/>
                <a:gd name="connsiteY46" fmla="*/ 308786 h 3309821"/>
                <a:gd name="connsiteX47" fmla="*/ 1695351 w 1715249"/>
                <a:gd name="connsiteY47" fmla="*/ 367841 h 3309821"/>
                <a:gd name="connsiteX48" fmla="*/ 1714401 w 1715249"/>
                <a:gd name="connsiteY48" fmla="*/ 398321 h 3309821"/>
                <a:gd name="connsiteX49" fmla="*/ 1708686 w 1715249"/>
                <a:gd name="connsiteY49" fmla="*/ 484046 h 3309821"/>
                <a:gd name="connsiteX50" fmla="*/ 1680111 w 1715249"/>
                <a:gd name="connsiteY50" fmla="*/ 588821 h 3309821"/>
                <a:gd name="connsiteX51" fmla="*/ 1628676 w 1715249"/>
                <a:gd name="connsiteY51" fmla="*/ 746936 h 3309821"/>
                <a:gd name="connsiteX52" fmla="*/ 1470561 w 1715249"/>
                <a:gd name="connsiteY52" fmla="*/ 764081 h 3309821"/>
                <a:gd name="connsiteX53" fmla="*/ 1240056 w 1715249"/>
                <a:gd name="connsiteY53" fmla="*/ 745031 h 3309821"/>
                <a:gd name="connsiteX54" fmla="*/ 1125756 w 1715249"/>
                <a:gd name="connsiteY54" fmla="*/ 845996 h 3309821"/>
                <a:gd name="connsiteX55" fmla="*/ 1051461 w 1715249"/>
                <a:gd name="connsiteY55" fmla="*/ 924101 h 3309821"/>
                <a:gd name="connsiteX56" fmla="*/ 1007646 w 1715249"/>
                <a:gd name="connsiteY56" fmla="*/ 1000301 h 3309821"/>
                <a:gd name="connsiteX57" fmla="*/ 986691 w 1715249"/>
                <a:gd name="connsiteY57" fmla="*/ 1028876 h 3309821"/>
                <a:gd name="connsiteX58" fmla="*/ 967641 w 1715249"/>
                <a:gd name="connsiteY58" fmla="*/ 1068881 h 3309821"/>
                <a:gd name="connsiteX59" fmla="*/ 942876 w 1715249"/>
                <a:gd name="connsiteY59" fmla="*/ 1116506 h 3309821"/>
                <a:gd name="connsiteX60" fmla="*/ 929541 w 1715249"/>
                <a:gd name="connsiteY60" fmla="*/ 1148891 h 3309821"/>
                <a:gd name="connsiteX61" fmla="*/ 921921 w 1715249"/>
                <a:gd name="connsiteY61" fmla="*/ 1213661 h 3309821"/>
                <a:gd name="connsiteX62" fmla="*/ 967641 w 1715249"/>
                <a:gd name="connsiteY62" fmla="*/ 1242236 h 3309821"/>
                <a:gd name="connsiteX63" fmla="*/ 1009551 w 1715249"/>
                <a:gd name="connsiteY63" fmla="*/ 1287956 h 3309821"/>
                <a:gd name="connsiteX64" fmla="*/ 977166 w 1715249"/>
                <a:gd name="connsiteY64" fmla="*/ 1369871 h 3309821"/>
                <a:gd name="connsiteX65" fmla="*/ 944781 w 1715249"/>
                <a:gd name="connsiteY65" fmla="*/ 1428926 h 3309821"/>
                <a:gd name="connsiteX66" fmla="*/ 910491 w 1715249"/>
                <a:gd name="connsiteY66" fmla="*/ 1472741 h 3309821"/>
                <a:gd name="connsiteX67" fmla="*/ 843816 w 1715249"/>
                <a:gd name="connsiteY67" fmla="*/ 1545131 h 3309821"/>
                <a:gd name="connsiteX68" fmla="*/ 826671 w 1715249"/>
                <a:gd name="connsiteY68" fmla="*/ 1672766 h 3309821"/>
                <a:gd name="connsiteX69" fmla="*/ 803811 w 1715249"/>
                <a:gd name="connsiteY69" fmla="*/ 1836596 h 3309821"/>
                <a:gd name="connsiteX70" fmla="*/ 798096 w 1715249"/>
                <a:gd name="connsiteY70" fmla="*/ 1910891 h 3309821"/>
                <a:gd name="connsiteX71" fmla="*/ 788571 w 1715249"/>
                <a:gd name="connsiteY71" fmla="*/ 2124251 h 3309821"/>
                <a:gd name="connsiteX72" fmla="*/ 815241 w 1715249"/>
                <a:gd name="connsiteY72" fmla="*/ 2550971 h 3309821"/>
                <a:gd name="connsiteX73" fmla="*/ 828576 w 1715249"/>
                <a:gd name="connsiteY73" fmla="*/ 3065321 h 3309821"/>
                <a:gd name="connsiteX74" fmla="*/ 822861 w 1715249"/>
                <a:gd name="connsiteY74" fmla="*/ 3286301 h 3309821"/>
                <a:gd name="connsiteX75" fmla="*/ 739041 w 1715249"/>
                <a:gd name="connsiteY75" fmla="*/ 3303446 h 3309821"/>
                <a:gd name="connsiteX76" fmla="*/ 438051 w 1715249"/>
                <a:gd name="connsiteY76" fmla="*/ 3295826 h 3309821"/>
                <a:gd name="connsiteX77" fmla="*/ 308511 w 1715249"/>
                <a:gd name="connsiteY77" fmla="*/ 3290111 h 3309821"/>
                <a:gd name="connsiteX0" fmla="*/ 308511 w 1715249"/>
                <a:gd name="connsiteY0" fmla="*/ 3290111 h 3309821"/>
                <a:gd name="connsiteX1" fmla="*/ 291366 w 1715249"/>
                <a:gd name="connsiteY1" fmla="*/ 3185336 h 3309821"/>
                <a:gd name="connsiteX2" fmla="*/ 289461 w 1715249"/>
                <a:gd name="connsiteY2" fmla="*/ 3065321 h 3309821"/>
                <a:gd name="connsiteX3" fmla="*/ 253266 w 1715249"/>
                <a:gd name="connsiteY3" fmla="*/ 2771951 h 3309821"/>
                <a:gd name="connsiteX4" fmla="*/ 234216 w 1715249"/>
                <a:gd name="connsiteY4" fmla="*/ 2570021 h 3309821"/>
                <a:gd name="connsiteX5" fmla="*/ 224691 w 1715249"/>
                <a:gd name="connsiteY5" fmla="*/ 2457626 h 3309821"/>
                <a:gd name="connsiteX6" fmla="*/ 207546 w 1715249"/>
                <a:gd name="connsiteY6" fmla="*/ 2253791 h 3309821"/>
                <a:gd name="connsiteX7" fmla="*/ 188496 w 1715249"/>
                <a:gd name="connsiteY7" fmla="*/ 2067101 h 3309821"/>
                <a:gd name="connsiteX8" fmla="*/ 178971 w 1715249"/>
                <a:gd name="connsiteY8" fmla="*/ 1853741 h 3309821"/>
                <a:gd name="connsiteX9" fmla="*/ 192306 w 1715249"/>
                <a:gd name="connsiteY9" fmla="*/ 1185086 h 3309821"/>
                <a:gd name="connsiteX10" fmla="*/ 186591 w 1715249"/>
                <a:gd name="connsiteY10" fmla="*/ 1131746 h 3309821"/>
                <a:gd name="connsiteX11" fmla="*/ 178971 w 1715249"/>
                <a:gd name="connsiteY11" fmla="*/ 1084121 h 3309821"/>
                <a:gd name="connsiteX12" fmla="*/ 152301 w 1715249"/>
                <a:gd name="connsiteY12" fmla="*/ 1044116 h 3309821"/>
                <a:gd name="connsiteX13" fmla="*/ 114201 w 1715249"/>
                <a:gd name="connsiteY13" fmla="*/ 1000301 h 3309821"/>
                <a:gd name="connsiteX14" fmla="*/ 87531 w 1715249"/>
                <a:gd name="connsiteY14" fmla="*/ 971726 h 3309821"/>
                <a:gd name="connsiteX15" fmla="*/ 47526 w 1715249"/>
                <a:gd name="connsiteY15" fmla="*/ 924101 h 3309821"/>
                <a:gd name="connsiteX16" fmla="*/ 3711 w 1715249"/>
                <a:gd name="connsiteY16" fmla="*/ 836471 h 3309821"/>
                <a:gd name="connsiteX17" fmla="*/ 3711 w 1715249"/>
                <a:gd name="connsiteY17" fmla="*/ 773606 h 3309821"/>
                <a:gd name="connsiteX18" fmla="*/ 15141 w 1715249"/>
                <a:gd name="connsiteY18" fmla="*/ 718361 h 3309821"/>
                <a:gd name="connsiteX19" fmla="*/ 53241 w 1715249"/>
                <a:gd name="connsiteY19" fmla="*/ 649781 h 3309821"/>
                <a:gd name="connsiteX20" fmla="*/ 66576 w 1715249"/>
                <a:gd name="connsiteY20" fmla="*/ 571676 h 3309821"/>
                <a:gd name="connsiteX21" fmla="*/ 76101 w 1715249"/>
                <a:gd name="connsiteY21" fmla="*/ 535481 h 3309821"/>
                <a:gd name="connsiteX22" fmla="*/ 110391 w 1715249"/>
                <a:gd name="connsiteY22" fmla="*/ 482141 h 3309821"/>
                <a:gd name="connsiteX23" fmla="*/ 165636 w 1715249"/>
                <a:gd name="connsiteY23" fmla="*/ 424991 h 3309821"/>
                <a:gd name="connsiteX24" fmla="*/ 175161 w 1715249"/>
                <a:gd name="connsiteY24" fmla="*/ 352601 h 3309821"/>
                <a:gd name="connsiteX25" fmla="*/ 297081 w 1715249"/>
                <a:gd name="connsiteY25" fmla="*/ 306881 h 3309821"/>
                <a:gd name="connsiteX26" fmla="*/ 335181 w 1715249"/>
                <a:gd name="connsiteY26" fmla="*/ 291641 h 3309821"/>
                <a:gd name="connsiteX27" fmla="*/ 457101 w 1715249"/>
                <a:gd name="connsiteY27" fmla="*/ 255446 h 3309821"/>
                <a:gd name="connsiteX28" fmla="*/ 544731 w 1715249"/>
                <a:gd name="connsiteY28" fmla="*/ 261161 h 3309821"/>
                <a:gd name="connsiteX29" fmla="*/ 563781 w 1715249"/>
                <a:gd name="connsiteY29" fmla="*/ 306881 h 3309821"/>
                <a:gd name="connsiteX30" fmla="*/ 548541 w 1715249"/>
                <a:gd name="connsiteY30" fmla="*/ 400226 h 3309821"/>
                <a:gd name="connsiteX31" fmla="*/ 577116 w 1715249"/>
                <a:gd name="connsiteY31" fmla="*/ 461186 h 3309821"/>
                <a:gd name="connsiteX32" fmla="*/ 700941 w 1715249"/>
                <a:gd name="connsiteY32" fmla="*/ 428801 h 3309821"/>
                <a:gd name="connsiteX33" fmla="*/ 777141 w 1715249"/>
                <a:gd name="connsiteY33" fmla="*/ 400226 h 3309821"/>
                <a:gd name="connsiteX34" fmla="*/ 830481 w 1715249"/>
                <a:gd name="connsiteY34" fmla="*/ 367841 h 3309821"/>
                <a:gd name="connsiteX35" fmla="*/ 853341 w 1715249"/>
                <a:gd name="connsiteY35" fmla="*/ 339266 h 3309821"/>
                <a:gd name="connsiteX36" fmla="*/ 834291 w 1715249"/>
                <a:gd name="connsiteY36" fmla="*/ 251636 h 3309821"/>
                <a:gd name="connsiteX37" fmla="*/ 853341 w 1715249"/>
                <a:gd name="connsiteY37" fmla="*/ 215441 h 3309821"/>
                <a:gd name="connsiteX38" fmla="*/ 977166 w 1715249"/>
                <a:gd name="connsiteY38" fmla="*/ 129716 h 3309821"/>
                <a:gd name="connsiteX39" fmla="*/ 1013361 w 1715249"/>
                <a:gd name="connsiteY39" fmla="*/ 108761 h 3309821"/>
                <a:gd name="connsiteX40" fmla="*/ 1112421 w 1715249"/>
                <a:gd name="connsiteY40" fmla="*/ 45896 h 3309821"/>
                <a:gd name="connsiteX41" fmla="*/ 1299111 w 1715249"/>
                <a:gd name="connsiteY41" fmla="*/ 3986 h 3309821"/>
                <a:gd name="connsiteX42" fmla="*/ 1411506 w 1715249"/>
                <a:gd name="connsiteY42" fmla="*/ 9701 h 3309821"/>
                <a:gd name="connsiteX43" fmla="*/ 1550571 w 1715249"/>
                <a:gd name="connsiteY43" fmla="*/ 74471 h 3309821"/>
                <a:gd name="connsiteX44" fmla="*/ 1643916 w 1715249"/>
                <a:gd name="connsiteY44" fmla="*/ 165911 h 3309821"/>
                <a:gd name="connsiteX45" fmla="*/ 1645821 w 1715249"/>
                <a:gd name="connsiteY45" fmla="*/ 274496 h 3309821"/>
                <a:gd name="connsiteX46" fmla="*/ 1659156 w 1715249"/>
                <a:gd name="connsiteY46" fmla="*/ 308786 h 3309821"/>
                <a:gd name="connsiteX47" fmla="*/ 1695351 w 1715249"/>
                <a:gd name="connsiteY47" fmla="*/ 367841 h 3309821"/>
                <a:gd name="connsiteX48" fmla="*/ 1714401 w 1715249"/>
                <a:gd name="connsiteY48" fmla="*/ 398321 h 3309821"/>
                <a:gd name="connsiteX49" fmla="*/ 1708686 w 1715249"/>
                <a:gd name="connsiteY49" fmla="*/ 484046 h 3309821"/>
                <a:gd name="connsiteX50" fmla="*/ 1680111 w 1715249"/>
                <a:gd name="connsiteY50" fmla="*/ 588821 h 3309821"/>
                <a:gd name="connsiteX51" fmla="*/ 1628676 w 1715249"/>
                <a:gd name="connsiteY51" fmla="*/ 746936 h 3309821"/>
                <a:gd name="connsiteX52" fmla="*/ 1470561 w 1715249"/>
                <a:gd name="connsiteY52" fmla="*/ 764081 h 3309821"/>
                <a:gd name="connsiteX53" fmla="*/ 1240056 w 1715249"/>
                <a:gd name="connsiteY53" fmla="*/ 745031 h 3309821"/>
                <a:gd name="connsiteX54" fmla="*/ 1125756 w 1715249"/>
                <a:gd name="connsiteY54" fmla="*/ 845996 h 3309821"/>
                <a:gd name="connsiteX55" fmla="*/ 1051461 w 1715249"/>
                <a:gd name="connsiteY55" fmla="*/ 924101 h 3309821"/>
                <a:gd name="connsiteX56" fmla="*/ 986691 w 1715249"/>
                <a:gd name="connsiteY56" fmla="*/ 1028876 h 3309821"/>
                <a:gd name="connsiteX57" fmla="*/ 967641 w 1715249"/>
                <a:gd name="connsiteY57" fmla="*/ 1068881 h 3309821"/>
                <a:gd name="connsiteX58" fmla="*/ 942876 w 1715249"/>
                <a:gd name="connsiteY58" fmla="*/ 1116506 h 3309821"/>
                <a:gd name="connsiteX59" fmla="*/ 929541 w 1715249"/>
                <a:gd name="connsiteY59" fmla="*/ 1148891 h 3309821"/>
                <a:gd name="connsiteX60" fmla="*/ 921921 w 1715249"/>
                <a:gd name="connsiteY60" fmla="*/ 1213661 h 3309821"/>
                <a:gd name="connsiteX61" fmla="*/ 967641 w 1715249"/>
                <a:gd name="connsiteY61" fmla="*/ 1242236 h 3309821"/>
                <a:gd name="connsiteX62" fmla="*/ 1009551 w 1715249"/>
                <a:gd name="connsiteY62" fmla="*/ 1287956 h 3309821"/>
                <a:gd name="connsiteX63" fmla="*/ 977166 w 1715249"/>
                <a:gd name="connsiteY63" fmla="*/ 1369871 h 3309821"/>
                <a:gd name="connsiteX64" fmla="*/ 944781 w 1715249"/>
                <a:gd name="connsiteY64" fmla="*/ 1428926 h 3309821"/>
                <a:gd name="connsiteX65" fmla="*/ 910491 w 1715249"/>
                <a:gd name="connsiteY65" fmla="*/ 1472741 h 3309821"/>
                <a:gd name="connsiteX66" fmla="*/ 843816 w 1715249"/>
                <a:gd name="connsiteY66" fmla="*/ 1545131 h 3309821"/>
                <a:gd name="connsiteX67" fmla="*/ 826671 w 1715249"/>
                <a:gd name="connsiteY67" fmla="*/ 1672766 h 3309821"/>
                <a:gd name="connsiteX68" fmla="*/ 803811 w 1715249"/>
                <a:gd name="connsiteY68" fmla="*/ 1836596 h 3309821"/>
                <a:gd name="connsiteX69" fmla="*/ 798096 w 1715249"/>
                <a:gd name="connsiteY69" fmla="*/ 1910891 h 3309821"/>
                <a:gd name="connsiteX70" fmla="*/ 788571 w 1715249"/>
                <a:gd name="connsiteY70" fmla="*/ 2124251 h 3309821"/>
                <a:gd name="connsiteX71" fmla="*/ 815241 w 1715249"/>
                <a:gd name="connsiteY71" fmla="*/ 2550971 h 3309821"/>
                <a:gd name="connsiteX72" fmla="*/ 828576 w 1715249"/>
                <a:gd name="connsiteY72" fmla="*/ 3065321 h 3309821"/>
                <a:gd name="connsiteX73" fmla="*/ 822861 w 1715249"/>
                <a:gd name="connsiteY73" fmla="*/ 3286301 h 3309821"/>
                <a:gd name="connsiteX74" fmla="*/ 739041 w 1715249"/>
                <a:gd name="connsiteY74" fmla="*/ 3303446 h 3309821"/>
                <a:gd name="connsiteX75" fmla="*/ 438051 w 1715249"/>
                <a:gd name="connsiteY75" fmla="*/ 3295826 h 3309821"/>
                <a:gd name="connsiteX76" fmla="*/ 308511 w 1715249"/>
                <a:gd name="connsiteY76" fmla="*/ 3290111 h 3309821"/>
                <a:gd name="connsiteX0" fmla="*/ 308511 w 1715249"/>
                <a:gd name="connsiteY0" fmla="*/ 3290111 h 3309821"/>
                <a:gd name="connsiteX1" fmla="*/ 291366 w 1715249"/>
                <a:gd name="connsiteY1" fmla="*/ 3185336 h 3309821"/>
                <a:gd name="connsiteX2" fmla="*/ 289461 w 1715249"/>
                <a:gd name="connsiteY2" fmla="*/ 3065321 h 3309821"/>
                <a:gd name="connsiteX3" fmla="*/ 253266 w 1715249"/>
                <a:gd name="connsiteY3" fmla="*/ 2771951 h 3309821"/>
                <a:gd name="connsiteX4" fmla="*/ 234216 w 1715249"/>
                <a:gd name="connsiteY4" fmla="*/ 2570021 h 3309821"/>
                <a:gd name="connsiteX5" fmla="*/ 224691 w 1715249"/>
                <a:gd name="connsiteY5" fmla="*/ 2457626 h 3309821"/>
                <a:gd name="connsiteX6" fmla="*/ 207546 w 1715249"/>
                <a:gd name="connsiteY6" fmla="*/ 2253791 h 3309821"/>
                <a:gd name="connsiteX7" fmla="*/ 188496 w 1715249"/>
                <a:gd name="connsiteY7" fmla="*/ 2067101 h 3309821"/>
                <a:gd name="connsiteX8" fmla="*/ 178971 w 1715249"/>
                <a:gd name="connsiteY8" fmla="*/ 1853741 h 3309821"/>
                <a:gd name="connsiteX9" fmla="*/ 192306 w 1715249"/>
                <a:gd name="connsiteY9" fmla="*/ 1185086 h 3309821"/>
                <a:gd name="connsiteX10" fmla="*/ 186591 w 1715249"/>
                <a:gd name="connsiteY10" fmla="*/ 1131746 h 3309821"/>
                <a:gd name="connsiteX11" fmla="*/ 178971 w 1715249"/>
                <a:gd name="connsiteY11" fmla="*/ 1084121 h 3309821"/>
                <a:gd name="connsiteX12" fmla="*/ 152301 w 1715249"/>
                <a:gd name="connsiteY12" fmla="*/ 1044116 h 3309821"/>
                <a:gd name="connsiteX13" fmla="*/ 114201 w 1715249"/>
                <a:gd name="connsiteY13" fmla="*/ 1000301 h 3309821"/>
                <a:gd name="connsiteX14" fmla="*/ 87531 w 1715249"/>
                <a:gd name="connsiteY14" fmla="*/ 971726 h 3309821"/>
                <a:gd name="connsiteX15" fmla="*/ 47526 w 1715249"/>
                <a:gd name="connsiteY15" fmla="*/ 924101 h 3309821"/>
                <a:gd name="connsiteX16" fmla="*/ 3711 w 1715249"/>
                <a:gd name="connsiteY16" fmla="*/ 836471 h 3309821"/>
                <a:gd name="connsiteX17" fmla="*/ 3711 w 1715249"/>
                <a:gd name="connsiteY17" fmla="*/ 773606 h 3309821"/>
                <a:gd name="connsiteX18" fmla="*/ 15141 w 1715249"/>
                <a:gd name="connsiteY18" fmla="*/ 718361 h 3309821"/>
                <a:gd name="connsiteX19" fmla="*/ 53241 w 1715249"/>
                <a:gd name="connsiteY19" fmla="*/ 649781 h 3309821"/>
                <a:gd name="connsiteX20" fmla="*/ 66576 w 1715249"/>
                <a:gd name="connsiteY20" fmla="*/ 571676 h 3309821"/>
                <a:gd name="connsiteX21" fmla="*/ 76101 w 1715249"/>
                <a:gd name="connsiteY21" fmla="*/ 535481 h 3309821"/>
                <a:gd name="connsiteX22" fmla="*/ 110391 w 1715249"/>
                <a:gd name="connsiteY22" fmla="*/ 482141 h 3309821"/>
                <a:gd name="connsiteX23" fmla="*/ 165636 w 1715249"/>
                <a:gd name="connsiteY23" fmla="*/ 424991 h 3309821"/>
                <a:gd name="connsiteX24" fmla="*/ 175161 w 1715249"/>
                <a:gd name="connsiteY24" fmla="*/ 352601 h 3309821"/>
                <a:gd name="connsiteX25" fmla="*/ 297081 w 1715249"/>
                <a:gd name="connsiteY25" fmla="*/ 306881 h 3309821"/>
                <a:gd name="connsiteX26" fmla="*/ 335181 w 1715249"/>
                <a:gd name="connsiteY26" fmla="*/ 291641 h 3309821"/>
                <a:gd name="connsiteX27" fmla="*/ 457101 w 1715249"/>
                <a:gd name="connsiteY27" fmla="*/ 255446 h 3309821"/>
                <a:gd name="connsiteX28" fmla="*/ 544731 w 1715249"/>
                <a:gd name="connsiteY28" fmla="*/ 261161 h 3309821"/>
                <a:gd name="connsiteX29" fmla="*/ 563781 w 1715249"/>
                <a:gd name="connsiteY29" fmla="*/ 306881 h 3309821"/>
                <a:gd name="connsiteX30" fmla="*/ 548541 w 1715249"/>
                <a:gd name="connsiteY30" fmla="*/ 400226 h 3309821"/>
                <a:gd name="connsiteX31" fmla="*/ 577116 w 1715249"/>
                <a:gd name="connsiteY31" fmla="*/ 461186 h 3309821"/>
                <a:gd name="connsiteX32" fmla="*/ 700941 w 1715249"/>
                <a:gd name="connsiteY32" fmla="*/ 428801 h 3309821"/>
                <a:gd name="connsiteX33" fmla="*/ 777141 w 1715249"/>
                <a:gd name="connsiteY33" fmla="*/ 400226 h 3309821"/>
                <a:gd name="connsiteX34" fmla="*/ 830481 w 1715249"/>
                <a:gd name="connsiteY34" fmla="*/ 367841 h 3309821"/>
                <a:gd name="connsiteX35" fmla="*/ 853341 w 1715249"/>
                <a:gd name="connsiteY35" fmla="*/ 339266 h 3309821"/>
                <a:gd name="connsiteX36" fmla="*/ 834291 w 1715249"/>
                <a:gd name="connsiteY36" fmla="*/ 251636 h 3309821"/>
                <a:gd name="connsiteX37" fmla="*/ 853341 w 1715249"/>
                <a:gd name="connsiteY37" fmla="*/ 215441 h 3309821"/>
                <a:gd name="connsiteX38" fmla="*/ 977166 w 1715249"/>
                <a:gd name="connsiteY38" fmla="*/ 129716 h 3309821"/>
                <a:gd name="connsiteX39" fmla="*/ 1013361 w 1715249"/>
                <a:gd name="connsiteY39" fmla="*/ 108761 h 3309821"/>
                <a:gd name="connsiteX40" fmla="*/ 1112421 w 1715249"/>
                <a:gd name="connsiteY40" fmla="*/ 45896 h 3309821"/>
                <a:gd name="connsiteX41" fmla="*/ 1299111 w 1715249"/>
                <a:gd name="connsiteY41" fmla="*/ 3986 h 3309821"/>
                <a:gd name="connsiteX42" fmla="*/ 1411506 w 1715249"/>
                <a:gd name="connsiteY42" fmla="*/ 9701 h 3309821"/>
                <a:gd name="connsiteX43" fmla="*/ 1550571 w 1715249"/>
                <a:gd name="connsiteY43" fmla="*/ 74471 h 3309821"/>
                <a:gd name="connsiteX44" fmla="*/ 1643916 w 1715249"/>
                <a:gd name="connsiteY44" fmla="*/ 165911 h 3309821"/>
                <a:gd name="connsiteX45" fmla="*/ 1645821 w 1715249"/>
                <a:gd name="connsiteY45" fmla="*/ 274496 h 3309821"/>
                <a:gd name="connsiteX46" fmla="*/ 1659156 w 1715249"/>
                <a:gd name="connsiteY46" fmla="*/ 308786 h 3309821"/>
                <a:gd name="connsiteX47" fmla="*/ 1695351 w 1715249"/>
                <a:gd name="connsiteY47" fmla="*/ 367841 h 3309821"/>
                <a:gd name="connsiteX48" fmla="*/ 1714401 w 1715249"/>
                <a:gd name="connsiteY48" fmla="*/ 398321 h 3309821"/>
                <a:gd name="connsiteX49" fmla="*/ 1708686 w 1715249"/>
                <a:gd name="connsiteY49" fmla="*/ 484046 h 3309821"/>
                <a:gd name="connsiteX50" fmla="*/ 1680111 w 1715249"/>
                <a:gd name="connsiteY50" fmla="*/ 588821 h 3309821"/>
                <a:gd name="connsiteX51" fmla="*/ 1628676 w 1715249"/>
                <a:gd name="connsiteY51" fmla="*/ 746936 h 3309821"/>
                <a:gd name="connsiteX52" fmla="*/ 1470561 w 1715249"/>
                <a:gd name="connsiteY52" fmla="*/ 764081 h 3309821"/>
                <a:gd name="connsiteX53" fmla="*/ 1240056 w 1715249"/>
                <a:gd name="connsiteY53" fmla="*/ 745031 h 3309821"/>
                <a:gd name="connsiteX54" fmla="*/ 1125756 w 1715249"/>
                <a:gd name="connsiteY54" fmla="*/ 845996 h 3309821"/>
                <a:gd name="connsiteX55" fmla="*/ 1051461 w 1715249"/>
                <a:gd name="connsiteY55" fmla="*/ 924101 h 3309821"/>
                <a:gd name="connsiteX56" fmla="*/ 986691 w 1715249"/>
                <a:gd name="connsiteY56" fmla="*/ 1028876 h 3309821"/>
                <a:gd name="connsiteX57" fmla="*/ 942876 w 1715249"/>
                <a:gd name="connsiteY57" fmla="*/ 1116506 h 3309821"/>
                <a:gd name="connsiteX58" fmla="*/ 929541 w 1715249"/>
                <a:gd name="connsiteY58" fmla="*/ 1148891 h 3309821"/>
                <a:gd name="connsiteX59" fmla="*/ 921921 w 1715249"/>
                <a:gd name="connsiteY59" fmla="*/ 1213661 h 3309821"/>
                <a:gd name="connsiteX60" fmla="*/ 967641 w 1715249"/>
                <a:gd name="connsiteY60" fmla="*/ 1242236 h 3309821"/>
                <a:gd name="connsiteX61" fmla="*/ 1009551 w 1715249"/>
                <a:gd name="connsiteY61" fmla="*/ 1287956 h 3309821"/>
                <a:gd name="connsiteX62" fmla="*/ 977166 w 1715249"/>
                <a:gd name="connsiteY62" fmla="*/ 1369871 h 3309821"/>
                <a:gd name="connsiteX63" fmla="*/ 944781 w 1715249"/>
                <a:gd name="connsiteY63" fmla="*/ 1428926 h 3309821"/>
                <a:gd name="connsiteX64" fmla="*/ 910491 w 1715249"/>
                <a:gd name="connsiteY64" fmla="*/ 1472741 h 3309821"/>
                <a:gd name="connsiteX65" fmla="*/ 843816 w 1715249"/>
                <a:gd name="connsiteY65" fmla="*/ 1545131 h 3309821"/>
                <a:gd name="connsiteX66" fmla="*/ 826671 w 1715249"/>
                <a:gd name="connsiteY66" fmla="*/ 1672766 h 3309821"/>
                <a:gd name="connsiteX67" fmla="*/ 803811 w 1715249"/>
                <a:gd name="connsiteY67" fmla="*/ 1836596 h 3309821"/>
                <a:gd name="connsiteX68" fmla="*/ 798096 w 1715249"/>
                <a:gd name="connsiteY68" fmla="*/ 1910891 h 3309821"/>
                <a:gd name="connsiteX69" fmla="*/ 788571 w 1715249"/>
                <a:gd name="connsiteY69" fmla="*/ 2124251 h 3309821"/>
                <a:gd name="connsiteX70" fmla="*/ 815241 w 1715249"/>
                <a:gd name="connsiteY70" fmla="*/ 2550971 h 3309821"/>
                <a:gd name="connsiteX71" fmla="*/ 828576 w 1715249"/>
                <a:gd name="connsiteY71" fmla="*/ 3065321 h 3309821"/>
                <a:gd name="connsiteX72" fmla="*/ 822861 w 1715249"/>
                <a:gd name="connsiteY72" fmla="*/ 3286301 h 3309821"/>
                <a:gd name="connsiteX73" fmla="*/ 739041 w 1715249"/>
                <a:gd name="connsiteY73" fmla="*/ 3303446 h 3309821"/>
                <a:gd name="connsiteX74" fmla="*/ 438051 w 1715249"/>
                <a:gd name="connsiteY74" fmla="*/ 3295826 h 3309821"/>
                <a:gd name="connsiteX75" fmla="*/ 308511 w 1715249"/>
                <a:gd name="connsiteY75" fmla="*/ 3290111 h 3309821"/>
                <a:gd name="connsiteX0" fmla="*/ 308511 w 1715249"/>
                <a:gd name="connsiteY0" fmla="*/ 3290111 h 3309821"/>
                <a:gd name="connsiteX1" fmla="*/ 291366 w 1715249"/>
                <a:gd name="connsiteY1" fmla="*/ 3185336 h 3309821"/>
                <a:gd name="connsiteX2" fmla="*/ 289461 w 1715249"/>
                <a:gd name="connsiteY2" fmla="*/ 3065321 h 3309821"/>
                <a:gd name="connsiteX3" fmla="*/ 253266 w 1715249"/>
                <a:gd name="connsiteY3" fmla="*/ 2771951 h 3309821"/>
                <a:gd name="connsiteX4" fmla="*/ 234216 w 1715249"/>
                <a:gd name="connsiteY4" fmla="*/ 2570021 h 3309821"/>
                <a:gd name="connsiteX5" fmla="*/ 224691 w 1715249"/>
                <a:gd name="connsiteY5" fmla="*/ 2457626 h 3309821"/>
                <a:gd name="connsiteX6" fmla="*/ 207546 w 1715249"/>
                <a:gd name="connsiteY6" fmla="*/ 2253791 h 3309821"/>
                <a:gd name="connsiteX7" fmla="*/ 188496 w 1715249"/>
                <a:gd name="connsiteY7" fmla="*/ 2067101 h 3309821"/>
                <a:gd name="connsiteX8" fmla="*/ 178971 w 1715249"/>
                <a:gd name="connsiteY8" fmla="*/ 1853741 h 3309821"/>
                <a:gd name="connsiteX9" fmla="*/ 192306 w 1715249"/>
                <a:gd name="connsiteY9" fmla="*/ 1185086 h 3309821"/>
                <a:gd name="connsiteX10" fmla="*/ 186591 w 1715249"/>
                <a:gd name="connsiteY10" fmla="*/ 1131746 h 3309821"/>
                <a:gd name="connsiteX11" fmla="*/ 178971 w 1715249"/>
                <a:gd name="connsiteY11" fmla="*/ 1084121 h 3309821"/>
                <a:gd name="connsiteX12" fmla="*/ 152301 w 1715249"/>
                <a:gd name="connsiteY12" fmla="*/ 1044116 h 3309821"/>
                <a:gd name="connsiteX13" fmla="*/ 114201 w 1715249"/>
                <a:gd name="connsiteY13" fmla="*/ 1000301 h 3309821"/>
                <a:gd name="connsiteX14" fmla="*/ 87531 w 1715249"/>
                <a:gd name="connsiteY14" fmla="*/ 971726 h 3309821"/>
                <a:gd name="connsiteX15" fmla="*/ 47526 w 1715249"/>
                <a:gd name="connsiteY15" fmla="*/ 924101 h 3309821"/>
                <a:gd name="connsiteX16" fmla="*/ 3711 w 1715249"/>
                <a:gd name="connsiteY16" fmla="*/ 836471 h 3309821"/>
                <a:gd name="connsiteX17" fmla="*/ 3711 w 1715249"/>
                <a:gd name="connsiteY17" fmla="*/ 773606 h 3309821"/>
                <a:gd name="connsiteX18" fmla="*/ 15141 w 1715249"/>
                <a:gd name="connsiteY18" fmla="*/ 718361 h 3309821"/>
                <a:gd name="connsiteX19" fmla="*/ 53241 w 1715249"/>
                <a:gd name="connsiteY19" fmla="*/ 649781 h 3309821"/>
                <a:gd name="connsiteX20" fmla="*/ 66576 w 1715249"/>
                <a:gd name="connsiteY20" fmla="*/ 571676 h 3309821"/>
                <a:gd name="connsiteX21" fmla="*/ 76101 w 1715249"/>
                <a:gd name="connsiteY21" fmla="*/ 535481 h 3309821"/>
                <a:gd name="connsiteX22" fmla="*/ 110391 w 1715249"/>
                <a:gd name="connsiteY22" fmla="*/ 482141 h 3309821"/>
                <a:gd name="connsiteX23" fmla="*/ 165636 w 1715249"/>
                <a:gd name="connsiteY23" fmla="*/ 424991 h 3309821"/>
                <a:gd name="connsiteX24" fmla="*/ 175161 w 1715249"/>
                <a:gd name="connsiteY24" fmla="*/ 352601 h 3309821"/>
                <a:gd name="connsiteX25" fmla="*/ 297081 w 1715249"/>
                <a:gd name="connsiteY25" fmla="*/ 306881 h 3309821"/>
                <a:gd name="connsiteX26" fmla="*/ 335181 w 1715249"/>
                <a:gd name="connsiteY26" fmla="*/ 291641 h 3309821"/>
                <a:gd name="connsiteX27" fmla="*/ 457101 w 1715249"/>
                <a:gd name="connsiteY27" fmla="*/ 255446 h 3309821"/>
                <a:gd name="connsiteX28" fmla="*/ 544731 w 1715249"/>
                <a:gd name="connsiteY28" fmla="*/ 261161 h 3309821"/>
                <a:gd name="connsiteX29" fmla="*/ 563781 w 1715249"/>
                <a:gd name="connsiteY29" fmla="*/ 306881 h 3309821"/>
                <a:gd name="connsiteX30" fmla="*/ 548541 w 1715249"/>
                <a:gd name="connsiteY30" fmla="*/ 400226 h 3309821"/>
                <a:gd name="connsiteX31" fmla="*/ 577116 w 1715249"/>
                <a:gd name="connsiteY31" fmla="*/ 461186 h 3309821"/>
                <a:gd name="connsiteX32" fmla="*/ 700941 w 1715249"/>
                <a:gd name="connsiteY32" fmla="*/ 428801 h 3309821"/>
                <a:gd name="connsiteX33" fmla="*/ 777141 w 1715249"/>
                <a:gd name="connsiteY33" fmla="*/ 400226 h 3309821"/>
                <a:gd name="connsiteX34" fmla="*/ 830481 w 1715249"/>
                <a:gd name="connsiteY34" fmla="*/ 367841 h 3309821"/>
                <a:gd name="connsiteX35" fmla="*/ 853341 w 1715249"/>
                <a:gd name="connsiteY35" fmla="*/ 339266 h 3309821"/>
                <a:gd name="connsiteX36" fmla="*/ 834291 w 1715249"/>
                <a:gd name="connsiteY36" fmla="*/ 251636 h 3309821"/>
                <a:gd name="connsiteX37" fmla="*/ 853341 w 1715249"/>
                <a:gd name="connsiteY37" fmla="*/ 215441 h 3309821"/>
                <a:gd name="connsiteX38" fmla="*/ 977166 w 1715249"/>
                <a:gd name="connsiteY38" fmla="*/ 129716 h 3309821"/>
                <a:gd name="connsiteX39" fmla="*/ 1013361 w 1715249"/>
                <a:gd name="connsiteY39" fmla="*/ 108761 h 3309821"/>
                <a:gd name="connsiteX40" fmla="*/ 1112421 w 1715249"/>
                <a:gd name="connsiteY40" fmla="*/ 45896 h 3309821"/>
                <a:gd name="connsiteX41" fmla="*/ 1299111 w 1715249"/>
                <a:gd name="connsiteY41" fmla="*/ 3986 h 3309821"/>
                <a:gd name="connsiteX42" fmla="*/ 1411506 w 1715249"/>
                <a:gd name="connsiteY42" fmla="*/ 9701 h 3309821"/>
                <a:gd name="connsiteX43" fmla="*/ 1550571 w 1715249"/>
                <a:gd name="connsiteY43" fmla="*/ 74471 h 3309821"/>
                <a:gd name="connsiteX44" fmla="*/ 1643916 w 1715249"/>
                <a:gd name="connsiteY44" fmla="*/ 165911 h 3309821"/>
                <a:gd name="connsiteX45" fmla="*/ 1645821 w 1715249"/>
                <a:gd name="connsiteY45" fmla="*/ 274496 h 3309821"/>
                <a:gd name="connsiteX46" fmla="*/ 1659156 w 1715249"/>
                <a:gd name="connsiteY46" fmla="*/ 308786 h 3309821"/>
                <a:gd name="connsiteX47" fmla="*/ 1695351 w 1715249"/>
                <a:gd name="connsiteY47" fmla="*/ 367841 h 3309821"/>
                <a:gd name="connsiteX48" fmla="*/ 1714401 w 1715249"/>
                <a:gd name="connsiteY48" fmla="*/ 398321 h 3309821"/>
                <a:gd name="connsiteX49" fmla="*/ 1708686 w 1715249"/>
                <a:gd name="connsiteY49" fmla="*/ 484046 h 3309821"/>
                <a:gd name="connsiteX50" fmla="*/ 1680111 w 1715249"/>
                <a:gd name="connsiteY50" fmla="*/ 588821 h 3309821"/>
                <a:gd name="connsiteX51" fmla="*/ 1628676 w 1715249"/>
                <a:gd name="connsiteY51" fmla="*/ 746936 h 3309821"/>
                <a:gd name="connsiteX52" fmla="*/ 1470561 w 1715249"/>
                <a:gd name="connsiteY52" fmla="*/ 764081 h 3309821"/>
                <a:gd name="connsiteX53" fmla="*/ 1240056 w 1715249"/>
                <a:gd name="connsiteY53" fmla="*/ 745031 h 3309821"/>
                <a:gd name="connsiteX54" fmla="*/ 1125756 w 1715249"/>
                <a:gd name="connsiteY54" fmla="*/ 845996 h 3309821"/>
                <a:gd name="connsiteX55" fmla="*/ 1051461 w 1715249"/>
                <a:gd name="connsiteY55" fmla="*/ 924101 h 3309821"/>
                <a:gd name="connsiteX56" fmla="*/ 986691 w 1715249"/>
                <a:gd name="connsiteY56" fmla="*/ 1028876 h 3309821"/>
                <a:gd name="connsiteX57" fmla="*/ 942876 w 1715249"/>
                <a:gd name="connsiteY57" fmla="*/ 1116506 h 3309821"/>
                <a:gd name="connsiteX58" fmla="*/ 921921 w 1715249"/>
                <a:gd name="connsiteY58" fmla="*/ 1213661 h 3309821"/>
                <a:gd name="connsiteX59" fmla="*/ 967641 w 1715249"/>
                <a:gd name="connsiteY59" fmla="*/ 1242236 h 3309821"/>
                <a:gd name="connsiteX60" fmla="*/ 1009551 w 1715249"/>
                <a:gd name="connsiteY60" fmla="*/ 1287956 h 3309821"/>
                <a:gd name="connsiteX61" fmla="*/ 977166 w 1715249"/>
                <a:gd name="connsiteY61" fmla="*/ 1369871 h 3309821"/>
                <a:gd name="connsiteX62" fmla="*/ 944781 w 1715249"/>
                <a:gd name="connsiteY62" fmla="*/ 1428926 h 3309821"/>
                <a:gd name="connsiteX63" fmla="*/ 910491 w 1715249"/>
                <a:gd name="connsiteY63" fmla="*/ 1472741 h 3309821"/>
                <a:gd name="connsiteX64" fmla="*/ 843816 w 1715249"/>
                <a:gd name="connsiteY64" fmla="*/ 1545131 h 3309821"/>
                <a:gd name="connsiteX65" fmla="*/ 826671 w 1715249"/>
                <a:gd name="connsiteY65" fmla="*/ 1672766 h 3309821"/>
                <a:gd name="connsiteX66" fmla="*/ 803811 w 1715249"/>
                <a:gd name="connsiteY66" fmla="*/ 1836596 h 3309821"/>
                <a:gd name="connsiteX67" fmla="*/ 798096 w 1715249"/>
                <a:gd name="connsiteY67" fmla="*/ 1910891 h 3309821"/>
                <a:gd name="connsiteX68" fmla="*/ 788571 w 1715249"/>
                <a:gd name="connsiteY68" fmla="*/ 2124251 h 3309821"/>
                <a:gd name="connsiteX69" fmla="*/ 815241 w 1715249"/>
                <a:gd name="connsiteY69" fmla="*/ 2550971 h 3309821"/>
                <a:gd name="connsiteX70" fmla="*/ 828576 w 1715249"/>
                <a:gd name="connsiteY70" fmla="*/ 3065321 h 3309821"/>
                <a:gd name="connsiteX71" fmla="*/ 822861 w 1715249"/>
                <a:gd name="connsiteY71" fmla="*/ 3286301 h 3309821"/>
                <a:gd name="connsiteX72" fmla="*/ 739041 w 1715249"/>
                <a:gd name="connsiteY72" fmla="*/ 3303446 h 3309821"/>
                <a:gd name="connsiteX73" fmla="*/ 438051 w 1715249"/>
                <a:gd name="connsiteY73" fmla="*/ 3295826 h 3309821"/>
                <a:gd name="connsiteX74" fmla="*/ 308511 w 1715249"/>
                <a:gd name="connsiteY74" fmla="*/ 3290111 h 3309821"/>
                <a:gd name="connsiteX0" fmla="*/ 308511 w 1715249"/>
                <a:gd name="connsiteY0" fmla="*/ 3290111 h 3309821"/>
                <a:gd name="connsiteX1" fmla="*/ 291366 w 1715249"/>
                <a:gd name="connsiteY1" fmla="*/ 3185336 h 3309821"/>
                <a:gd name="connsiteX2" fmla="*/ 289461 w 1715249"/>
                <a:gd name="connsiteY2" fmla="*/ 3065321 h 3309821"/>
                <a:gd name="connsiteX3" fmla="*/ 253266 w 1715249"/>
                <a:gd name="connsiteY3" fmla="*/ 2771951 h 3309821"/>
                <a:gd name="connsiteX4" fmla="*/ 234216 w 1715249"/>
                <a:gd name="connsiteY4" fmla="*/ 2570021 h 3309821"/>
                <a:gd name="connsiteX5" fmla="*/ 224691 w 1715249"/>
                <a:gd name="connsiteY5" fmla="*/ 2457626 h 3309821"/>
                <a:gd name="connsiteX6" fmla="*/ 207546 w 1715249"/>
                <a:gd name="connsiteY6" fmla="*/ 2253791 h 3309821"/>
                <a:gd name="connsiteX7" fmla="*/ 188496 w 1715249"/>
                <a:gd name="connsiteY7" fmla="*/ 2067101 h 3309821"/>
                <a:gd name="connsiteX8" fmla="*/ 178971 w 1715249"/>
                <a:gd name="connsiteY8" fmla="*/ 1853741 h 3309821"/>
                <a:gd name="connsiteX9" fmla="*/ 192306 w 1715249"/>
                <a:gd name="connsiteY9" fmla="*/ 1185086 h 3309821"/>
                <a:gd name="connsiteX10" fmla="*/ 186591 w 1715249"/>
                <a:gd name="connsiteY10" fmla="*/ 1131746 h 3309821"/>
                <a:gd name="connsiteX11" fmla="*/ 178971 w 1715249"/>
                <a:gd name="connsiteY11" fmla="*/ 1084121 h 3309821"/>
                <a:gd name="connsiteX12" fmla="*/ 152301 w 1715249"/>
                <a:gd name="connsiteY12" fmla="*/ 1044116 h 3309821"/>
                <a:gd name="connsiteX13" fmla="*/ 114201 w 1715249"/>
                <a:gd name="connsiteY13" fmla="*/ 1000301 h 3309821"/>
                <a:gd name="connsiteX14" fmla="*/ 87531 w 1715249"/>
                <a:gd name="connsiteY14" fmla="*/ 971726 h 3309821"/>
                <a:gd name="connsiteX15" fmla="*/ 47526 w 1715249"/>
                <a:gd name="connsiteY15" fmla="*/ 924101 h 3309821"/>
                <a:gd name="connsiteX16" fmla="*/ 3711 w 1715249"/>
                <a:gd name="connsiteY16" fmla="*/ 836471 h 3309821"/>
                <a:gd name="connsiteX17" fmla="*/ 3711 w 1715249"/>
                <a:gd name="connsiteY17" fmla="*/ 773606 h 3309821"/>
                <a:gd name="connsiteX18" fmla="*/ 15141 w 1715249"/>
                <a:gd name="connsiteY18" fmla="*/ 718361 h 3309821"/>
                <a:gd name="connsiteX19" fmla="*/ 53241 w 1715249"/>
                <a:gd name="connsiteY19" fmla="*/ 649781 h 3309821"/>
                <a:gd name="connsiteX20" fmla="*/ 66576 w 1715249"/>
                <a:gd name="connsiteY20" fmla="*/ 571676 h 3309821"/>
                <a:gd name="connsiteX21" fmla="*/ 76101 w 1715249"/>
                <a:gd name="connsiteY21" fmla="*/ 535481 h 3309821"/>
                <a:gd name="connsiteX22" fmla="*/ 110391 w 1715249"/>
                <a:gd name="connsiteY22" fmla="*/ 482141 h 3309821"/>
                <a:gd name="connsiteX23" fmla="*/ 165636 w 1715249"/>
                <a:gd name="connsiteY23" fmla="*/ 424991 h 3309821"/>
                <a:gd name="connsiteX24" fmla="*/ 175161 w 1715249"/>
                <a:gd name="connsiteY24" fmla="*/ 352601 h 3309821"/>
                <a:gd name="connsiteX25" fmla="*/ 297081 w 1715249"/>
                <a:gd name="connsiteY25" fmla="*/ 306881 h 3309821"/>
                <a:gd name="connsiteX26" fmla="*/ 335181 w 1715249"/>
                <a:gd name="connsiteY26" fmla="*/ 291641 h 3309821"/>
                <a:gd name="connsiteX27" fmla="*/ 457101 w 1715249"/>
                <a:gd name="connsiteY27" fmla="*/ 255446 h 3309821"/>
                <a:gd name="connsiteX28" fmla="*/ 544731 w 1715249"/>
                <a:gd name="connsiteY28" fmla="*/ 261161 h 3309821"/>
                <a:gd name="connsiteX29" fmla="*/ 563781 w 1715249"/>
                <a:gd name="connsiteY29" fmla="*/ 306881 h 3309821"/>
                <a:gd name="connsiteX30" fmla="*/ 548541 w 1715249"/>
                <a:gd name="connsiteY30" fmla="*/ 400226 h 3309821"/>
                <a:gd name="connsiteX31" fmla="*/ 577116 w 1715249"/>
                <a:gd name="connsiteY31" fmla="*/ 461186 h 3309821"/>
                <a:gd name="connsiteX32" fmla="*/ 700941 w 1715249"/>
                <a:gd name="connsiteY32" fmla="*/ 428801 h 3309821"/>
                <a:gd name="connsiteX33" fmla="*/ 777141 w 1715249"/>
                <a:gd name="connsiteY33" fmla="*/ 400226 h 3309821"/>
                <a:gd name="connsiteX34" fmla="*/ 830481 w 1715249"/>
                <a:gd name="connsiteY34" fmla="*/ 367841 h 3309821"/>
                <a:gd name="connsiteX35" fmla="*/ 853341 w 1715249"/>
                <a:gd name="connsiteY35" fmla="*/ 339266 h 3309821"/>
                <a:gd name="connsiteX36" fmla="*/ 834291 w 1715249"/>
                <a:gd name="connsiteY36" fmla="*/ 251636 h 3309821"/>
                <a:gd name="connsiteX37" fmla="*/ 853341 w 1715249"/>
                <a:gd name="connsiteY37" fmla="*/ 215441 h 3309821"/>
                <a:gd name="connsiteX38" fmla="*/ 977166 w 1715249"/>
                <a:gd name="connsiteY38" fmla="*/ 129716 h 3309821"/>
                <a:gd name="connsiteX39" fmla="*/ 1013361 w 1715249"/>
                <a:gd name="connsiteY39" fmla="*/ 108761 h 3309821"/>
                <a:gd name="connsiteX40" fmla="*/ 1112421 w 1715249"/>
                <a:gd name="connsiteY40" fmla="*/ 45896 h 3309821"/>
                <a:gd name="connsiteX41" fmla="*/ 1299111 w 1715249"/>
                <a:gd name="connsiteY41" fmla="*/ 3986 h 3309821"/>
                <a:gd name="connsiteX42" fmla="*/ 1411506 w 1715249"/>
                <a:gd name="connsiteY42" fmla="*/ 9701 h 3309821"/>
                <a:gd name="connsiteX43" fmla="*/ 1550571 w 1715249"/>
                <a:gd name="connsiteY43" fmla="*/ 74471 h 3309821"/>
                <a:gd name="connsiteX44" fmla="*/ 1643916 w 1715249"/>
                <a:gd name="connsiteY44" fmla="*/ 165911 h 3309821"/>
                <a:gd name="connsiteX45" fmla="*/ 1645821 w 1715249"/>
                <a:gd name="connsiteY45" fmla="*/ 274496 h 3309821"/>
                <a:gd name="connsiteX46" fmla="*/ 1659156 w 1715249"/>
                <a:gd name="connsiteY46" fmla="*/ 308786 h 3309821"/>
                <a:gd name="connsiteX47" fmla="*/ 1695351 w 1715249"/>
                <a:gd name="connsiteY47" fmla="*/ 367841 h 3309821"/>
                <a:gd name="connsiteX48" fmla="*/ 1714401 w 1715249"/>
                <a:gd name="connsiteY48" fmla="*/ 398321 h 3309821"/>
                <a:gd name="connsiteX49" fmla="*/ 1708686 w 1715249"/>
                <a:gd name="connsiteY49" fmla="*/ 484046 h 3309821"/>
                <a:gd name="connsiteX50" fmla="*/ 1680111 w 1715249"/>
                <a:gd name="connsiteY50" fmla="*/ 588821 h 3309821"/>
                <a:gd name="connsiteX51" fmla="*/ 1628676 w 1715249"/>
                <a:gd name="connsiteY51" fmla="*/ 746936 h 3309821"/>
                <a:gd name="connsiteX52" fmla="*/ 1470561 w 1715249"/>
                <a:gd name="connsiteY52" fmla="*/ 764081 h 3309821"/>
                <a:gd name="connsiteX53" fmla="*/ 1240056 w 1715249"/>
                <a:gd name="connsiteY53" fmla="*/ 745031 h 3309821"/>
                <a:gd name="connsiteX54" fmla="*/ 1125756 w 1715249"/>
                <a:gd name="connsiteY54" fmla="*/ 845996 h 3309821"/>
                <a:gd name="connsiteX55" fmla="*/ 1051461 w 1715249"/>
                <a:gd name="connsiteY55" fmla="*/ 924101 h 3309821"/>
                <a:gd name="connsiteX56" fmla="*/ 986691 w 1715249"/>
                <a:gd name="connsiteY56" fmla="*/ 1028876 h 3309821"/>
                <a:gd name="connsiteX57" fmla="*/ 942876 w 1715249"/>
                <a:gd name="connsiteY57" fmla="*/ 1116506 h 3309821"/>
                <a:gd name="connsiteX58" fmla="*/ 921921 w 1715249"/>
                <a:gd name="connsiteY58" fmla="*/ 1213661 h 3309821"/>
                <a:gd name="connsiteX59" fmla="*/ 1009551 w 1715249"/>
                <a:gd name="connsiteY59" fmla="*/ 1287956 h 3309821"/>
                <a:gd name="connsiteX60" fmla="*/ 977166 w 1715249"/>
                <a:gd name="connsiteY60" fmla="*/ 1369871 h 3309821"/>
                <a:gd name="connsiteX61" fmla="*/ 944781 w 1715249"/>
                <a:gd name="connsiteY61" fmla="*/ 1428926 h 3309821"/>
                <a:gd name="connsiteX62" fmla="*/ 910491 w 1715249"/>
                <a:gd name="connsiteY62" fmla="*/ 1472741 h 3309821"/>
                <a:gd name="connsiteX63" fmla="*/ 843816 w 1715249"/>
                <a:gd name="connsiteY63" fmla="*/ 1545131 h 3309821"/>
                <a:gd name="connsiteX64" fmla="*/ 826671 w 1715249"/>
                <a:gd name="connsiteY64" fmla="*/ 1672766 h 3309821"/>
                <a:gd name="connsiteX65" fmla="*/ 803811 w 1715249"/>
                <a:gd name="connsiteY65" fmla="*/ 1836596 h 3309821"/>
                <a:gd name="connsiteX66" fmla="*/ 798096 w 1715249"/>
                <a:gd name="connsiteY66" fmla="*/ 1910891 h 3309821"/>
                <a:gd name="connsiteX67" fmla="*/ 788571 w 1715249"/>
                <a:gd name="connsiteY67" fmla="*/ 2124251 h 3309821"/>
                <a:gd name="connsiteX68" fmla="*/ 815241 w 1715249"/>
                <a:gd name="connsiteY68" fmla="*/ 2550971 h 3309821"/>
                <a:gd name="connsiteX69" fmla="*/ 828576 w 1715249"/>
                <a:gd name="connsiteY69" fmla="*/ 3065321 h 3309821"/>
                <a:gd name="connsiteX70" fmla="*/ 822861 w 1715249"/>
                <a:gd name="connsiteY70" fmla="*/ 3286301 h 3309821"/>
                <a:gd name="connsiteX71" fmla="*/ 739041 w 1715249"/>
                <a:gd name="connsiteY71" fmla="*/ 3303446 h 3309821"/>
                <a:gd name="connsiteX72" fmla="*/ 438051 w 1715249"/>
                <a:gd name="connsiteY72" fmla="*/ 3295826 h 3309821"/>
                <a:gd name="connsiteX73" fmla="*/ 308511 w 1715249"/>
                <a:gd name="connsiteY73" fmla="*/ 3290111 h 3309821"/>
                <a:gd name="connsiteX0" fmla="*/ 308511 w 1715249"/>
                <a:gd name="connsiteY0" fmla="*/ 3290111 h 3309821"/>
                <a:gd name="connsiteX1" fmla="*/ 291366 w 1715249"/>
                <a:gd name="connsiteY1" fmla="*/ 3185336 h 3309821"/>
                <a:gd name="connsiteX2" fmla="*/ 289461 w 1715249"/>
                <a:gd name="connsiteY2" fmla="*/ 3065321 h 3309821"/>
                <a:gd name="connsiteX3" fmla="*/ 253266 w 1715249"/>
                <a:gd name="connsiteY3" fmla="*/ 2771951 h 3309821"/>
                <a:gd name="connsiteX4" fmla="*/ 234216 w 1715249"/>
                <a:gd name="connsiteY4" fmla="*/ 2570021 h 3309821"/>
                <a:gd name="connsiteX5" fmla="*/ 224691 w 1715249"/>
                <a:gd name="connsiteY5" fmla="*/ 2457626 h 3309821"/>
                <a:gd name="connsiteX6" fmla="*/ 207546 w 1715249"/>
                <a:gd name="connsiteY6" fmla="*/ 2253791 h 3309821"/>
                <a:gd name="connsiteX7" fmla="*/ 188496 w 1715249"/>
                <a:gd name="connsiteY7" fmla="*/ 2067101 h 3309821"/>
                <a:gd name="connsiteX8" fmla="*/ 178971 w 1715249"/>
                <a:gd name="connsiteY8" fmla="*/ 1853741 h 3309821"/>
                <a:gd name="connsiteX9" fmla="*/ 192306 w 1715249"/>
                <a:gd name="connsiteY9" fmla="*/ 1185086 h 3309821"/>
                <a:gd name="connsiteX10" fmla="*/ 186591 w 1715249"/>
                <a:gd name="connsiteY10" fmla="*/ 1131746 h 3309821"/>
                <a:gd name="connsiteX11" fmla="*/ 178971 w 1715249"/>
                <a:gd name="connsiteY11" fmla="*/ 1084121 h 3309821"/>
                <a:gd name="connsiteX12" fmla="*/ 152301 w 1715249"/>
                <a:gd name="connsiteY12" fmla="*/ 1044116 h 3309821"/>
                <a:gd name="connsiteX13" fmla="*/ 114201 w 1715249"/>
                <a:gd name="connsiteY13" fmla="*/ 1000301 h 3309821"/>
                <a:gd name="connsiteX14" fmla="*/ 87531 w 1715249"/>
                <a:gd name="connsiteY14" fmla="*/ 971726 h 3309821"/>
                <a:gd name="connsiteX15" fmla="*/ 47526 w 1715249"/>
                <a:gd name="connsiteY15" fmla="*/ 924101 h 3309821"/>
                <a:gd name="connsiteX16" fmla="*/ 3711 w 1715249"/>
                <a:gd name="connsiteY16" fmla="*/ 836471 h 3309821"/>
                <a:gd name="connsiteX17" fmla="*/ 3711 w 1715249"/>
                <a:gd name="connsiteY17" fmla="*/ 773606 h 3309821"/>
                <a:gd name="connsiteX18" fmla="*/ 15141 w 1715249"/>
                <a:gd name="connsiteY18" fmla="*/ 718361 h 3309821"/>
                <a:gd name="connsiteX19" fmla="*/ 53241 w 1715249"/>
                <a:gd name="connsiteY19" fmla="*/ 649781 h 3309821"/>
                <a:gd name="connsiteX20" fmla="*/ 66576 w 1715249"/>
                <a:gd name="connsiteY20" fmla="*/ 571676 h 3309821"/>
                <a:gd name="connsiteX21" fmla="*/ 76101 w 1715249"/>
                <a:gd name="connsiteY21" fmla="*/ 535481 h 3309821"/>
                <a:gd name="connsiteX22" fmla="*/ 110391 w 1715249"/>
                <a:gd name="connsiteY22" fmla="*/ 482141 h 3309821"/>
                <a:gd name="connsiteX23" fmla="*/ 165636 w 1715249"/>
                <a:gd name="connsiteY23" fmla="*/ 424991 h 3309821"/>
                <a:gd name="connsiteX24" fmla="*/ 175161 w 1715249"/>
                <a:gd name="connsiteY24" fmla="*/ 352601 h 3309821"/>
                <a:gd name="connsiteX25" fmla="*/ 297081 w 1715249"/>
                <a:gd name="connsiteY25" fmla="*/ 306881 h 3309821"/>
                <a:gd name="connsiteX26" fmla="*/ 335181 w 1715249"/>
                <a:gd name="connsiteY26" fmla="*/ 291641 h 3309821"/>
                <a:gd name="connsiteX27" fmla="*/ 457101 w 1715249"/>
                <a:gd name="connsiteY27" fmla="*/ 255446 h 3309821"/>
                <a:gd name="connsiteX28" fmla="*/ 544731 w 1715249"/>
                <a:gd name="connsiteY28" fmla="*/ 261161 h 3309821"/>
                <a:gd name="connsiteX29" fmla="*/ 563781 w 1715249"/>
                <a:gd name="connsiteY29" fmla="*/ 306881 h 3309821"/>
                <a:gd name="connsiteX30" fmla="*/ 548541 w 1715249"/>
                <a:gd name="connsiteY30" fmla="*/ 400226 h 3309821"/>
                <a:gd name="connsiteX31" fmla="*/ 577116 w 1715249"/>
                <a:gd name="connsiteY31" fmla="*/ 461186 h 3309821"/>
                <a:gd name="connsiteX32" fmla="*/ 700941 w 1715249"/>
                <a:gd name="connsiteY32" fmla="*/ 428801 h 3309821"/>
                <a:gd name="connsiteX33" fmla="*/ 777141 w 1715249"/>
                <a:gd name="connsiteY33" fmla="*/ 400226 h 3309821"/>
                <a:gd name="connsiteX34" fmla="*/ 830481 w 1715249"/>
                <a:gd name="connsiteY34" fmla="*/ 367841 h 3309821"/>
                <a:gd name="connsiteX35" fmla="*/ 853341 w 1715249"/>
                <a:gd name="connsiteY35" fmla="*/ 339266 h 3309821"/>
                <a:gd name="connsiteX36" fmla="*/ 834291 w 1715249"/>
                <a:gd name="connsiteY36" fmla="*/ 251636 h 3309821"/>
                <a:gd name="connsiteX37" fmla="*/ 853341 w 1715249"/>
                <a:gd name="connsiteY37" fmla="*/ 215441 h 3309821"/>
                <a:gd name="connsiteX38" fmla="*/ 977166 w 1715249"/>
                <a:gd name="connsiteY38" fmla="*/ 129716 h 3309821"/>
                <a:gd name="connsiteX39" fmla="*/ 1013361 w 1715249"/>
                <a:gd name="connsiteY39" fmla="*/ 108761 h 3309821"/>
                <a:gd name="connsiteX40" fmla="*/ 1112421 w 1715249"/>
                <a:gd name="connsiteY40" fmla="*/ 45896 h 3309821"/>
                <a:gd name="connsiteX41" fmla="*/ 1299111 w 1715249"/>
                <a:gd name="connsiteY41" fmla="*/ 3986 h 3309821"/>
                <a:gd name="connsiteX42" fmla="*/ 1411506 w 1715249"/>
                <a:gd name="connsiteY42" fmla="*/ 9701 h 3309821"/>
                <a:gd name="connsiteX43" fmla="*/ 1550571 w 1715249"/>
                <a:gd name="connsiteY43" fmla="*/ 74471 h 3309821"/>
                <a:gd name="connsiteX44" fmla="*/ 1643916 w 1715249"/>
                <a:gd name="connsiteY44" fmla="*/ 165911 h 3309821"/>
                <a:gd name="connsiteX45" fmla="*/ 1645821 w 1715249"/>
                <a:gd name="connsiteY45" fmla="*/ 274496 h 3309821"/>
                <a:gd name="connsiteX46" fmla="*/ 1659156 w 1715249"/>
                <a:gd name="connsiteY46" fmla="*/ 308786 h 3309821"/>
                <a:gd name="connsiteX47" fmla="*/ 1695351 w 1715249"/>
                <a:gd name="connsiteY47" fmla="*/ 367841 h 3309821"/>
                <a:gd name="connsiteX48" fmla="*/ 1714401 w 1715249"/>
                <a:gd name="connsiteY48" fmla="*/ 398321 h 3309821"/>
                <a:gd name="connsiteX49" fmla="*/ 1708686 w 1715249"/>
                <a:gd name="connsiteY49" fmla="*/ 484046 h 3309821"/>
                <a:gd name="connsiteX50" fmla="*/ 1680111 w 1715249"/>
                <a:gd name="connsiteY50" fmla="*/ 588821 h 3309821"/>
                <a:gd name="connsiteX51" fmla="*/ 1628676 w 1715249"/>
                <a:gd name="connsiteY51" fmla="*/ 746936 h 3309821"/>
                <a:gd name="connsiteX52" fmla="*/ 1470561 w 1715249"/>
                <a:gd name="connsiteY52" fmla="*/ 764081 h 3309821"/>
                <a:gd name="connsiteX53" fmla="*/ 1240056 w 1715249"/>
                <a:gd name="connsiteY53" fmla="*/ 745031 h 3309821"/>
                <a:gd name="connsiteX54" fmla="*/ 1125756 w 1715249"/>
                <a:gd name="connsiteY54" fmla="*/ 845996 h 3309821"/>
                <a:gd name="connsiteX55" fmla="*/ 1051461 w 1715249"/>
                <a:gd name="connsiteY55" fmla="*/ 924101 h 3309821"/>
                <a:gd name="connsiteX56" fmla="*/ 986691 w 1715249"/>
                <a:gd name="connsiteY56" fmla="*/ 1028876 h 3309821"/>
                <a:gd name="connsiteX57" fmla="*/ 942876 w 1715249"/>
                <a:gd name="connsiteY57" fmla="*/ 1116506 h 3309821"/>
                <a:gd name="connsiteX58" fmla="*/ 921921 w 1715249"/>
                <a:gd name="connsiteY58" fmla="*/ 1213661 h 3309821"/>
                <a:gd name="connsiteX59" fmla="*/ 1009551 w 1715249"/>
                <a:gd name="connsiteY59" fmla="*/ 1287956 h 3309821"/>
                <a:gd name="connsiteX60" fmla="*/ 944781 w 1715249"/>
                <a:gd name="connsiteY60" fmla="*/ 1428926 h 3309821"/>
                <a:gd name="connsiteX61" fmla="*/ 910491 w 1715249"/>
                <a:gd name="connsiteY61" fmla="*/ 1472741 h 3309821"/>
                <a:gd name="connsiteX62" fmla="*/ 843816 w 1715249"/>
                <a:gd name="connsiteY62" fmla="*/ 1545131 h 3309821"/>
                <a:gd name="connsiteX63" fmla="*/ 826671 w 1715249"/>
                <a:gd name="connsiteY63" fmla="*/ 1672766 h 3309821"/>
                <a:gd name="connsiteX64" fmla="*/ 803811 w 1715249"/>
                <a:gd name="connsiteY64" fmla="*/ 1836596 h 3309821"/>
                <a:gd name="connsiteX65" fmla="*/ 798096 w 1715249"/>
                <a:gd name="connsiteY65" fmla="*/ 1910891 h 3309821"/>
                <a:gd name="connsiteX66" fmla="*/ 788571 w 1715249"/>
                <a:gd name="connsiteY66" fmla="*/ 2124251 h 3309821"/>
                <a:gd name="connsiteX67" fmla="*/ 815241 w 1715249"/>
                <a:gd name="connsiteY67" fmla="*/ 2550971 h 3309821"/>
                <a:gd name="connsiteX68" fmla="*/ 828576 w 1715249"/>
                <a:gd name="connsiteY68" fmla="*/ 3065321 h 3309821"/>
                <a:gd name="connsiteX69" fmla="*/ 822861 w 1715249"/>
                <a:gd name="connsiteY69" fmla="*/ 3286301 h 3309821"/>
                <a:gd name="connsiteX70" fmla="*/ 739041 w 1715249"/>
                <a:gd name="connsiteY70" fmla="*/ 3303446 h 3309821"/>
                <a:gd name="connsiteX71" fmla="*/ 438051 w 1715249"/>
                <a:gd name="connsiteY71" fmla="*/ 3295826 h 3309821"/>
                <a:gd name="connsiteX72" fmla="*/ 308511 w 1715249"/>
                <a:gd name="connsiteY72" fmla="*/ 3290111 h 3309821"/>
                <a:gd name="connsiteX0" fmla="*/ 308511 w 1715249"/>
                <a:gd name="connsiteY0" fmla="*/ 3290111 h 3309821"/>
                <a:gd name="connsiteX1" fmla="*/ 291366 w 1715249"/>
                <a:gd name="connsiteY1" fmla="*/ 3185336 h 3309821"/>
                <a:gd name="connsiteX2" fmla="*/ 289461 w 1715249"/>
                <a:gd name="connsiteY2" fmla="*/ 3065321 h 3309821"/>
                <a:gd name="connsiteX3" fmla="*/ 253266 w 1715249"/>
                <a:gd name="connsiteY3" fmla="*/ 2771951 h 3309821"/>
                <a:gd name="connsiteX4" fmla="*/ 234216 w 1715249"/>
                <a:gd name="connsiteY4" fmla="*/ 2570021 h 3309821"/>
                <a:gd name="connsiteX5" fmla="*/ 224691 w 1715249"/>
                <a:gd name="connsiteY5" fmla="*/ 2457626 h 3309821"/>
                <a:gd name="connsiteX6" fmla="*/ 207546 w 1715249"/>
                <a:gd name="connsiteY6" fmla="*/ 2253791 h 3309821"/>
                <a:gd name="connsiteX7" fmla="*/ 188496 w 1715249"/>
                <a:gd name="connsiteY7" fmla="*/ 2067101 h 3309821"/>
                <a:gd name="connsiteX8" fmla="*/ 178971 w 1715249"/>
                <a:gd name="connsiteY8" fmla="*/ 1853741 h 3309821"/>
                <a:gd name="connsiteX9" fmla="*/ 192306 w 1715249"/>
                <a:gd name="connsiteY9" fmla="*/ 1185086 h 3309821"/>
                <a:gd name="connsiteX10" fmla="*/ 186591 w 1715249"/>
                <a:gd name="connsiteY10" fmla="*/ 1131746 h 3309821"/>
                <a:gd name="connsiteX11" fmla="*/ 178971 w 1715249"/>
                <a:gd name="connsiteY11" fmla="*/ 1084121 h 3309821"/>
                <a:gd name="connsiteX12" fmla="*/ 152301 w 1715249"/>
                <a:gd name="connsiteY12" fmla="*/ 1044116 h 3309821"/>
                <a:gd name="connsiteX13" fmla="*/ 114201 w 1715249"/>
                <a:gd name="connsiteY13" fmla="*/ 1000301 h 3309821"/>
                <a:gd name="connsiteX14" fmla="*/ 87531 w 1715249"/>
                <a:gd name="connsiteY14" fmla="*/ 971726 h 3309821"/>
                <a:gd name="connsiteX15" fmla="*/ 47526 w 1715249"/>
                <a:gd name="connsiteY15" fmla="*/ 924101 h 3309821"/>
                <a:gd name="connsiteX16" fmla="*/ 3711 w 1715249"/>
                <a:gd name="connsiteY16" fmla="*/ 836471 h 3309821"/>
                <a:gd name="connsiteX17" fmla="*/ 3711 w 1715249"/>
                <a:gd name="connsiteY17" fmla="*/ 773606 h 3309821"/>
                <a:gd name="connsiteX18" fmla="*/ 15141 w 1715249"/>
                <a:gd name="connsiteY18" fmla="*/ 718361 h 3309821"/>
                <a:gd name="connsiteX19" fmla="*/ 53241 w 1715249"/>
                <a:gd name="connsiteY19" fmla="*/ 649781 h 3309821"/>
                <a:gd name="connsiteX20" fmla="*/ 66576 w 1715249"/>
                <a:gd name="connsiteY20" fmla="*/ 571676 h 3309821"/>
                <a:gd name="connsiteX21" fmla="*/ 76101 w 1715249"/>
                <a:gd name="connsiteY21" fmla="*/ 535481 h 3309821"/>
                <a:gd name="connsiteX22" fmla="*/ 110391 w 1715249"/>
                <a:gd name="connsiteY22" fmla="*/ 482141 h 3309821"/>
                <a:gd name="connsiteX23" fmla="*/ 165636 w 1715249"/>
                <a:gd name="connsiteY23" fmla="*/ 424991 h 3309821"/>
                <a:gd name="connsiteX24" fmla="*/ 175161 w 1715249"/>
                <a:gd name="connsiteY24" fmla="*/ 352601 h 3309821"/>
                <a:gd name="connsiteX25" fmla="*/ 297081 w 1715249"/>
                <a:gd name="connsiteY25" fmla="*/ 306881 h 3309821"/>
                <a:gd name="connsiteX26" fmla="*/ 335181 w 1715249"/>
                <a:gd name="connsiteY26" fmla="*/ 291641 h 3309821"/>
                <a:gd name="connsiteX27" fmla="*/ 457101 w 1715249"/>
                <a:gd name="connsiteY27" fmla="*/ 255446 h 3309821"/>
                <a:gd name="connsiteX28" fmla="*/ 544731 w 1715249"/>
                <a:gd name="connsiteY28" fmla="*/ 261161 h 3309821"/>
                <a:gd name="connsiteX29" fmla="*/ 563781 w 1715249"/>
                <a:gd name="connsiteY29" fmla="*/ 306881 h 3309821"/>
                <a:gd name="connsiteX30" fmla="*/ 548541 w 1715249"/>
                <a:gd name="connsiteY30" fmla="*/ 400226 h 3309821"/>
                <a:gd name="connsiteX31" fmla="*/ 577116 w 1715249"/>
                <a:gd name="connsiteY31" fmla="*/ 461186 h 3309821"/>
                <a:gd name="connsiteX32" fmla="*/ 700941 w 1715249"/>
                <a:gd name="connsiteY32" fmla="*/ 428801 h 3309821"/>
                <a:gd name="connsiteX33" fmla="*/ 777141 w 1715249"/>
                <a:gd name="connsiteY33" fmla="*/ 400226 h 3309821"/>
                <a:gd name="connsiteX34" fmla="*/ 830481 w 1715249"/>
                <a:gd name="connsiteY34" fmla="*/ 367841 h 3309821"/>
                <a:gd name="connsiteX35" fmla="*/ 853341 w 1715249"/>
                <a:gd name="connsiteY35" fmla="*/ 339266 h 3309821"/>
                <a:gd name="connsiteX36" fmla="*/ 834291 w 1715249"/>
                <a:gd name="connsiteY36" fmla="*/ 251636 h 3309821"/>
                <a:gd name="connsiteX37" fmla="*/ 853341 w 1715249"/>
                <a:gd name="connsiteY37" fmla="*/ 215441 h 3309821"/>
                <a:gd name="connsiteX38" fmla="*/ 977166 w 1715249"/>
                <a:gd name="connsiteY38" fmla="*/ 129716 h 3309821"/>
                <a:gd name="connsiteX39" fmla="*/ 1013361 w 1715249"/>
                <a:gd name="connsiteY39" fmla="*/ 108761 h 3309821"/>
                <a:gd name="connsiteX40" fmla="*/ 1112421 w 1715249"/>
                <a:gd name="connsiteY40" fmla="*/ 45896 h 3309821"/>
                <a:gd name="connsiteX41" fmla="*/ 1299111 w 1715249"/>
                <a:gd name="connsiteY41" fmla="*/ 3986 h 3309821"/>
                <a:gd name="connsiteX42" fmla="*/ 1411506 w 1715249"/>
                <a:gd name="connsiteY42" fmla="*/ 9701 h 3309821"/>
                <a:gd name="connsiteX43" fmla="*/ 1550571 w 1715249"/>
                <a:gd name="connsiteY43" fmla="*/ 74471 h 3309821"/>
                <a:gd name="connsiteX44" fmla="*/ 1643916 w 1715249"/>
                <a:gd name="connsiteY44" fmla="*/ 165911 h 3309821"/>
                <a:gd name="connsiteX45" fmla="*/ 1645821 w 1715249"/>
                <a:gd name="connsiteY45" fmla="*/ 274496 h 3309821"/>
                <a:gd name="connsiteX46" fmla="*/ 1659156 w 1715249"/>
                <a:gd name="connsiteY46" fmla="*/ 308786 h 3309821"/>
                <a:gd name="connsiteX47" fmla="*/ 1695351 w 1715249"/>
                <a:gd name="connsiteY47" fmla="*/ 367841 h 3309821"/>
                <a:gd name="connsiteX48" fmla="*/ 1714401 w 1715249"/>
                <a:gd name="connsiteY48" fmla="*/ 398321 h 3309821"/>
                <a:gd name="connsiteX49" fmla="*/ 1708686 w 1715249"/>
                <a:gd name="connsiteY49" fmla="*/ 484046 h 3309821"/>
                <a:gd name="connsiteX50" fmla="*/ 1680111 w 1715249"/>
                <a:gd name="connsiteY50" fmla="*/ 588821 h 3309821"/>
                <a:gd name="connsiteX51" fmla="*/ 1628676 w 1715249"/>
                <a:gd name="connsiteY51" fmla="*/ 746936 h 3309821"/>
                <a:gd name="connsiteX52" fmla="*/ 1470561 w 1715249"/>
                <a:gd name="connsiteY52" fmla="*/ 764081 h 3309821"/>
                <a:gd name="connsiteX53" fmla="*/ 1240056 w 1715249"/>
                <a:gd name="connsiteY53" fmla="*/ 745031 h 3309821"/>
                <a:gd name="connsiteX54" fmla="*/ 1125756 w 1715249"/>
                <a:gd name="connsiteY54" fmla="*/ 845996 h 3309821"/>
                <a:gd name="connsiteX55" fmla="*/ 1051461 w 1715249"/>
                <a:gd name="connsiteY55" fmla="*/ 924101 h 3309821"/>
                <a:gd name="connsiteX56" fmla="*/ 986691 w 1715249"/>
                <a:gd name="connsiteY56" fmla="*/ 1028876 h 3309821"/>
                <a:gd name="connsiteX57" fmla="*/ 942876 w 1715249"/>
                <a:gd name="connsiteY57" fmla="*/ 1116506 h 3309821"/>
                <a:gd name="connsiteX58" fmla="*/ 921921 w 1715249"/>
                <a:gd name="connsiteY58" fmla="*/ 1213661 h 3309821"/>
                <a:gd name="connsiteX59" fmla="*/ 1009551 w 1715249"/>
                <a:gd name="connsiteY59" fmla="*/ 1287956 h 3309821"/>
                <a:gd name="connsiteX60" fmla="*/ 944781 w 1715249"/>
                <a:gd name="connsiteY60" fmla="*/ 1428926 h 3309821"/>
                <a:gd name="connsiteX61" fmla="*/ 843816 w 1715249"/>
                <a:gd name="connsiteY61" fmla="*/ 1545131 h 3309821"/>
                <a:gd name="connsiteX62" fmla="*/ 826671 w 1715249"/>
                <a:gd name="connsiteY62" fmla="*/ 1672766 h 3309821"/>
                <a:gd name="connsiteX63" fmla="*/ 803811 w 1715249"/>
                <a:gd name="connsiteY63" fmla="*/ 1836596 h 3309821"/>
                <a:gd name="connsiteX64" fmla="*/ 798096 w 1715249"/>
                <a:gd name="connsiteY64" fmla="*/ 1910891 h 3309821"/>
                <a:gd name="connsiteX65" fmla="*/ 788571 w 1715249"/>
                <a:gd name="connsiteY65" fmla="*/ 2124251 h 3309821"/>
                <a:gd name="connsiteX66" fmla="*/ 815241 w 1715249"/>
                <a:gd name="connsiteY66" fmla="*/ 2550971 h 3309821"/>
                <a:gd name="connsiteX67" fmla="*/ 828576 w 1715249"/>
                <a:gd name="connsiteY67" fmla="*/ 3065321 h 3309821"/>
                <a:gd name="connsiteX68" fmla="*/ 822861 w 1715249"/>
                <a:gd name="connsiteY68" fmla="*/ 3286301 h 3309821"/>
                <a:gd name="connsiteX69" fmla="*/ 739041 w 1715249"/>
                <a:gd name="connsiteY69" fmla="*/ 3303446 h 3309821"/>
                <a:gd name="connsiteX70" fmla="*/ 438051 w 1715249"/>
                <a:gd name="connsiteY70" fmla="*/ 3295826 h 3309821"/>
                <a:gd name="connsiteX71" fmla="*/ 308511 w 1715249"/>
                <a:gd name="connsiteY71" fmla="*/ 3290111 h 3309821"/>
                <a:gd name="connsiteX0" fmla="*/ 308511 w 1715249"/>
                <a:gd name="connsiteY0" fmla="*/ 3290111 h 3309821"/>
                <a:gd name="connsiteX1" fmla="*/ 291366 w 1715249"/>
                <a:gd name="connsiteY1" fmla="*/ 3185336 h 3309821"/>
                <a:gd name="connsiteX2" fmla="*/ 289461 w 1715249"/>
                <a:gd name="connsiteY2" fmla="*/ 3065321 h 3309821"/>
                <a:gd name="connsiteX3" fmla="*/ 253266 w 1715249"/>
                <a:gd name="connsiteY3" fmla="*/ 2771951 h 3309821"/>
                <a:gd name="connsiteX4" fmla="*/ 234216 w 1715249"/>
                <a:gd name="connsiteY4" fmla="*/ 2570021 h 3309821"/>
                <a:gd name="connsiteX5" fmla="*/ 224691 w 1715249"/>
                <a:gd name="connsiteY5" fmla="*/ 2457626 h 3309821"/>
                <a:gd name="connsiteX6" fmla="*/ 207546 w 1715249"/>
                <a:gd name="connsiteY6" fmla="*/ 2253791 h 3309821"/>
                <a:gd name="connsiteX7" fmla="*/ 188496 w 1715249"/>
                <a:gd name="connsiteY7" fmla="*/ 2067101 h 3309821"/>
                <a:gd name="connsiteX8" fmla="*/ 178971 w 1715249"/>
                <a:gd name="connsiteY8" fmla="*/ 1853741 h 3309821"/>
                <a:gd name="connsiteX9" fmla="*/ 192306 w 1715249"/>
                <a:gd name="connsiteY9" fmla="*/ 1185086 h 3309821"/>
                <a:gd name="connsiteX10" fmla="*/ 186591 w 1715249"/>
                <a:gd name="connsiteY10" fmla="*/ 1131746 h 3309821"/>
                <a:gd name="connsiteX11" fmla="*/ 178971 w 1715249"/>
                <a:gd name="connsiteY11" fmla="*/ 1084121 h 3309821"/>
                <a:gd name="connsiteX12" fmla="*/ 152301 w 1715249"/>
                <a:gd name="connsiteY12" fmla="*/ 1044116 h 3309821"/>
                <a:gd name="connsiteX13" fmla="*/ 114201 w 1715249"/>
                <a:gd name="connsiteY13" fmla="*/ 1000301 h 3309821"/>
                <a:gd name="connsiteX14" fmla="*/ 87531 w 1715249"/>
                <a:gd name="connsiteY14" fmla="*/ 971726 h 3309821"/>
                <a:gd name="connsiteX15" fmla="*/ 47526 w 1715249"/>
                <a:gd name="connsiteY15" fmla="*/ 924101 h 3309821"/>
                <a:gd name="connsiteX16" fmla="*/ 3711 w 1715249"/>
                <a:gd name="connsiteY16" fmla="*/ 836471 h 3309821"/>
                <a:gd name="connsiteX17" fmla="*/ 3711 w 1715249"/>
                <a:gd name="connsiteY17" fmla="*/ 773606 h 3309821"/>
                <a:gd name="connsiteX18" fmla="*/ 15141 w 1715249"/>
                <a:gd name="connsiteY18" fmla="*/ 718361 h 3309821"/>
                <a:gd name="connsiteX19" fmla="*/ 53241 w 1715249"/>
                <a:gd name="connsiteY19" fmla="*/ 649781 h 3309821"/>
                <a:gd name="connsiteX20" fmla="*/ 66576 w 1715249"/>
                <a:gd name="connsiteY20" fmla="*/ 571676 h 3309821"/>
                <a:gd name="connsiteX21" fmla="*/ 76101 w 1715249"/>
                <a:gd name="connsiteY21" fmla="*/ 535481 h 3309821"/>
                <a:gd name="connsiteX22" fmla="*/ 110391 w 1715249"/>
                <a:gd name="connsiteY22" fmla="*/ 482141 h 3309821"/>
                <a:gd name="connsiteX23" fmla="*/ 165636 w 1715249"/>
                <a:gd name="connsiteY23" fmla="*/ 424991 h 3309821"/>
                <a:gd name="connsiteX24" fmla="*/ 175161 w 1715249"/>
                <a:gd name="connsiteY24" fmla="*/ 352601 h 3309821"/>
                <a:gd name="connsiteX25" fmla="*/ 297081 w 1715249"/>
                <a:gd name="connsiteY25" fmla="*/ 306881 h 3309821"/>
                <a:gd name="connsiteX26" fmla="*/ 335181 w 1715249"/>
                <a:gd name="connsiteY26" fmla="*/ 291641 h 3309821"/>
                <a:gd name="connsiteX27" fmla="*/ 457101 w 1715249"/>
                <a:gd name="connsiteY27" fmla="*/ 255446 h 3309821"/>
                <a:gd name="connsiteX28" fmla="*/ 544731 w 1715249"/>
                <a:gd name="connsiteY28" fmla="*/ 261161 h 3309821"/>
                <a:gd name="connsiteX29" fmla="*/ 563781 w 1715249"/>
                <a:gd name="connsiteY29" fmla="*/ 306881 h 3309821"/>
                <a:gd name="connsiteX30" fmla="*/ 548541 w 1715249"/>
                <a:gd name="connsiteY30" fmla="*/ 400226 h 3309821"/>
                <a:gd name="connsiteX31" fmla="*/ 577116 w 1715249"/>
                <a:gd name="connsiteY31" fmla="*/ 461186 h 3309821"/>
                <a:gd name="connsiteX32" fmla="*/ 700941 w 1715249"/>
                <a:gd name="connsiteY32" fmla="*/ 428801 h 3309821"/>
                <a:gd name="connsiteX33" fmla="*/ 777141 w 1715249"/>
                <a:gd name="connsiteY33" fmla="*/ 400226 h 3309821"/>
                <a:gd name="connsiteX34" fmla="*/ 830481 w 1715249"/>
                <a:gd name="connsiteY34" fmla="*/ 367841 h 3309821"/>
                <a:gd name="connsiteX35" fmla="*/ 853341 w 1715249"/>
                <a:gd name="connsiteY35" fmla="*/ 339266 h 3309821"/>
                <a:gd name="connsiteX36" fmla="*/ 834291 w 1715249"/>
                <a:gd name="connsiteY36" fmla="*/ 251636 h 3309821"/>
                <a:gd name="connsiteX37" fmla="*/ 853341 w 1715249"/>
                <a:gd name="connsiteY37" fmla="*/ 215441 h 3309821"/>
                <a:gd name="connsiteX38" fmla="*/ 977166 w 1715249"/>
                <a:gd name="connsiteY38" fmla="*/ 129716 h 3309821"/>
                <a:gd name="connsiteX39" fmla="*/ 1013361 w 1715249"/>
                <a:gd name="connsiteY39" fmla="*/ 108761 h 3309821"/>
                <a:gd name="connsiteX40" fmla="*/ 1112421 w 1715249"/>
                <a:gd name="connsiteY40" fmla="*/ 45896 h 3309821"/>
                <a:gd name="connsiteX41" fmla="*/ 1299111 w 1715249"/>
                <a:gd name="connsiteY41" fmla="*/ 3986 h 3309821"/>
                <a:gd name="connsiteX42" fmla="*/ 1411506 w 1715249"/>
                <a:gd name="connsiteY42" fmla="*/ 9701 h 3309821"/>
                <a:gd name="connsiteX43" fmla="*/ 1550571 w 1715249"/>
                <a:gd name="connsiteY43" fmla="*/ 74471 h 3309821"/>
                <a:gd name="connsiteX44" fmla="*/ 1643916 w 1715249"/>
                <a:gd name="connsiteY44" fmla="*/ 165911 h 3309821"/>
                <a:gd name="connsiteX45" fmla="*/ 1645821 w 1715249"/>
                <a:gd name="connsiteY45" fmla="*/ 274496 h 3309821"/>
                <a:gd name="connsiteX46" fmla="*/ 1659156 w 1715249"/>
                <a:gd name="connsiteY46" fmla="*/ 308786 h 3309821"/>
                <a:gd name="connsiteX47" fmla="*/ 1695351 w 1715249"/>
                <a:gd name="connsiteY47" fmla="*/ 367841 h 3309821"/>
                <a:gd name="connsiteX48" fmla="*/ 1714401 w 1715249"/>
                <a:gd name="connsiteY48" fmla="*/ 398321 h 3309821"/>
                <a:gd name="connsiteX49" fmla="*/ 1708686 w 1715249"/>
                <a:gd name="connsiteY49" fmla="*/ 484046 h 3309821"/>
                <a:gd name="connsiteX50" fmla="*/ 1680111 w 1715249"/>
                <a:gd name="connsiteY50" fmla="*/ 588821 h 3309821"/>
                <a:gd name="connsiteX51" fmla="*/ 1628676 w 1715249"/>
                <a:gd name="connsiteY51" fmla="*/ 746936 h 3309821"/>
                <a:gd name="connsiteX52" fmla="*/ 1470561 w 1715249"/>
                <a:gd name="connsiteY52" fmla="*/ 764081 h 3309821"/>
                <a:gd name="connsiteX53" fmla="*/ 1240056 w 1715249"/>
                <a:gd name="connsiteY53" fmla="*/ 745031 h 3309821"/>
                <a:gd name="connsiteX54" fmla="*/ 1125756 w 1715249"/>
                <a:gd name="connsiteY54" fmla="*/ 845996 h 3309821"/>
                <a:gd name="connsiteX55" fmla="*/ 1051461 w 1715249"/>
                <a:gd name="connsiteY55" fmla="*/ 924101 h 3309821"/>
                <a:gd name="connsiteX56" fmla="*/ 986691 w 1715249"/>
                <a:gd name="connsiteY56" fmla="*/ 1028876 h 3309821"/>
                <a:gd name="connsiteX57" fmla="*/ 942876 w 1715249"/>
                <a:gd name="connsiteY57" fmla="*/ 1116506 h 3309821"/>
                <a:gd name="connsiteX58" fmla="*/ 921921 w 1715249"/>
                <a:gd name="connsiteY58" fmla="*/ 1213661 h 3309821"/>
                <a:gd name="connsiteX59" fmla="*/ 1009551 w 1715249"/>
                <a:gd name="connsiteY59" fmla="*/ 1287956 h 3309821"/>
                <a:gd name="connsiteX60" fmla="*/ 944781 w 1715249"/>
                <a:gd name="connsiteY60" fmla="*/ 1428926 h 3309821"/>
                <a:gd name="connsiteX61" fmla="*/ 843816 w 1715249"/>
                <a:gd name="connsiteY61" fmla="*/ 1545131 h 3309821"/>
                <a:gd name="connsiteX62" fmla="*/ 803811 w 1715249"/>
                <a:gd name="connsiteY62" fmla="*/ 1836596 h 3309821"/>
                <a:gd name="connsiteX63" fmla="*/ 798096 w 1715249"/>
                <a:gd name="connsiteY63" fmla="*/ 1910891 h 3309821"/>
                <a:gd name="connsiteX64" fmla="*/ 788571 w 1715249"/>
                <a:gd name="connsiteY64" fmla="*/ 2124251 h 3309821"/>
                <a:gd name="connsiteX65" fmla="*/ 815241 w 1715249"/>
                <a:gd name="connsiteY65" fmla="*/ 2550971 h 3309821"/>
                <a:gd name="connsiteX66" fmla="*/ 828576 w 1715249"/>
                <a:gd name="connsiteY66" fmla="*/ 3065321 h 3309821"/>
                <a:gd name="connsiteX67" fmla="*/ 822861 w 1715249"/>
                <a:gd name="connsiteY67" fmla="*/ 3286301 h 3309821"/>
                <a:gd name="connsiteX68" fmla="*/ 739041 w 1715249"/>
                <a:gd name="connsiteY68" fmla="*/ 3303446 h 3309821"/>
                <a:gd name="connsiteX69" fmla="*/ 438051 w 1715249"/>
                <a:gd name="connsiteY69" fmla="*/ 3295826 h 3309821"/>
                <a:gd name="connsiteX70" fmla="*/ 308511 w 1715249"/>
                <a:gd name="connsiteY70" fmla="*/ 3290111 h 3309821"/>
                <a:gd name="connsiteX0" fmla="*/ 308511 w 1717887"/>
                <a:gd name="connsiteY0" fmla="*/ 3290111 h 3309821"/>
                <a:gd name="connsiteX1" fmla="*/ 291366 w 1717887"/>
                <a:gd name="connsiteY1" fmla="*/ 3185336 h 3309821"/>
                <a:gd name="connsiteX2" fmla="*/ 289461 w 1717887"/>
                <a:gd name="connsiteY2" fmla="*/ 3065321 h 3309821"/>
                <a:gd name="connsiteX3" fmla="*/ 253266 w 1717887"/>
                <a:gd name="connsiteY3" fmla="*/ 2771951 h 3309821"/>
                <a:gd name="connsiteX4" fmla="*/ 234216 w 1717887"/>
                <a:gd name="connsiteY4" fmla="*/ 2570021 h 3309821"/>
                <a:gd name="connsiteX5" fmla="*/ 224691 w 1717887"/>
                <a:gd name="connsiteY5" fmla="*/ 2457626 h 3309821"/>
                <a:gd name="connsiteX6" fmla="*/ 207546 w 1717887"/>
                <a:gd name="connsiteY6" fmla="*/ 2253791 h 3309821"/>
                <a:gd name="connsiteX7" fmla="*/ 188496 w 1717887"/>
                <a:gd name="connsiteY7" fmla="*/ 2067101 h 3309821"/>
                <a:gd name="connsiteX8" fmla="*/ 178971 w 1717887"/>
                <a:gd name="connsiteY8" fmla="*/ 1853741 h 3309821"/>
                <a:gd name="connsiteX9" fmla="*/ 192306 w 1717887"/>
                <a:gd name="connsiteY9" fmla="*/ 1185086 h 3309821"/>
                <a:gd name="connsiteX10" fmla="*/ 186591 w 1717887"/>
                <a:gd name="connsiteY10" fmla="*/ 1131746 h 3309821"/>
                <a:gd name="connsiteX11" fmla="*/ 178971 w 1717887"/>
                <a:gd name="connsiteY11" fmla="*/ 1084121 h 3309821"/>
                <a:gd name="connsiteX12" fmla="*/ 152301 w 1717887"/>
                <a:gd name="connsiteY12" fmla="*/ 1044116 h 3309821"/>
                <a:gd name="connsiteX13" fmla="*/ 114201 w 1717887"/>
                <a:gd name="connsiteY13" fmla="*/ 1000301 h 3309821"/>
                <a:gd name="connsiteX14" fmla="*/ 87531 w 1717887"/>
                <a:gd name="connsiteY14" fmla="*/ 971726 h 3309821"/>
                <a:gd name="connsiteX15" fmla="*/ 47526 w 1717887"/>
                <a:gd name="connsiteY15" fmla="*/ 924101 h 3309821"/>
                <a:gd name="connsiteX16" fmla="*/ 3711 w 1717887"/>
                <a:gd name="connsiteY16" fmla="*/ 836471 h 3309821"/>
                <a:gd name="connsiteX17" fmla="*/ 3711 w 1717887"/>
                <a:gd name="connsiteY17" fmla="*/ 773606 h 3309821"/>
                <a:gd name="connsiteX18" fmla="*/ 15141 w 1717887"/>
                <a:gd name="connsiteY18" fmla="*/ 718361 h 3309821"/>
                <a:gd name="connsiteX19" fmla="*/ 53241 w 1717887"/>
                <a:gd name="connsiteY19" fmla="*/ 649781 h 3309821"/>
                <a:gd name="connsiteX20" fmla="*/ 66576 w 1717887"/>
                <a:gd name="connsiteY20" fmla="*/ 571676 h 3309821"/>
                <a:gd name="connsiteX21" fmla="*/ 76101 w 1717887"/>
                <a:gd name="connsiteY21" fmla="*/ 535481 h 3309821"/>
                <a:gd name="connsiteX22" fmla="*/ 110391 w 1717887"/>
                <a:gd name="connsiteY22" fmla="*/ 482141 h 3309821"/>
                <a:gd name="connsiteX23" fmla="*/ 165636 w 1717887"/>
                <a:gd name="connsiteY23" fmla="*/ 424991 h 3309821"/>
                <a:gd name="connsiteX24" fmla="*/ 175161 w 1717887"/>
                <a:gd name="connsiteY24" fmla="*/ 352601 h 3309821"/>
                <a:gd name="connsiteX25" fmla="*/ 297081 w 1717887"/>
                <a:gd name="connsiteY25" fmla="*/ 306881 h 3309821"/>
                <a:gd name="connsiteX26" fmla="*/ 335181 w 1717887"/>
                <a:gd name="connsiteY26" fmla="*/ 291641 h 3309821"/>
                <a:gd name="connsiteX27" fmla="*/ 457101 w 1717887"/>
                <a:gd name="connsiteY27" fmla="*/ 255446 h 3309821"/>
                <a:gd name="connsiteX28" fmla="*/ 544731 w 1717887"/>
                <a:gd name="connsiteY28" fmla="*/ 261161 h 3309821"/>
                <a:gd name="connsiteX29" fmla="*/ 563781 w 1717887"/>
                <a:gd name="connsiteY29" fmla="*/ 306881 h 3309821"/>
                <a:gd name="connsiteX30" fmla="*/ 548541 w 1717887"/>
                <a:gd name="connsiteY30" fmla="*/ 400226 h 3309821"/>
                <a:gd name="connsiteX31" fmla="*/ 577116 w 1717887"/>
                <a:gd name="connsiteY31" fmla="*/ 461186 h 3309821"/>
                <a:gd name="connsiteX32" fmla="*/ 700941 w 1717887"/>
                <a:gd name="connsiteY32" fmla="*/ 428801 h 3309821"/>
                <a:gd name="connsiteX33" fmla="*/ 777141 w 1717887"/>
                <a:gd name="connsiteY33" fmla="*/ 400226 h 3309821"/>
                <a:gd name="connsiteX34" fmla="*/ 830481 w 1717887"/>
                <a:gd name="connsiteY34" fmla="*/ 367841 h 3309821"/>
                <a:gd name="connsiteX35" fmla="*/ 853341 w 1717887"/>
                <a:gd name="connsiteY35" fmla="*/ 339266 h 3309821"/>
                <a:gd name="connsiteX36" fmla="*/ 834291 w 1717887"/>
                <a:gd name="connsiteY36" fmla="*/ 251636 h 3309821"/>
                <a:gd name="connsiteX37" fmla="*/ 853341 w 1717887"/>
                <a:gd name="connsiteY37" fmla="*/ 215441 h 3309821"/>
                <a:gd name="connsiteX38" fmla="*/ 977166 w 1717887"/>
                <a:gd name="connsiteY38" fmla="*/ 129716 h 3309821"/>
                <a:gd name="connsiteX39" fmla="*/ 1013361 w 1717887"/>
                <a:gd name="connsiteY39" fmla="*/ 108761 h 3309821"/>
                <a:gd name="connsiteX40" fmla="*/ 1112421 w 1717887"/>
                <a:gd name="connsiteY40" fmla="*/ 45896 h 3309821"/>
                <a:gd name="connsiteX41" fmla="*/ 1299111 w 1717887"/>
                <a:gd name="connsiteY41" fmla="*/ 3986 h 3309821"/>
                <a:gd name="connsiteX42" fmla="*/ 1411506 w 1717887"/>
                <a:gd name="connsiteY42" fmla="*/ 9701 h 3309821"/>
                <a:gd name="connsiteX43" fmla="*/ 1550571 w 1717887"/>
                <a:gd name="connsiteY43" fmla="*/ 74471 h 3309821"/>
                <a:gd name="connsiteX44" fmla="*/ 1643916 w 1717887"/>
                <a:gd name="connsiteY44" fmla="*/ 165911 h 3309821"/>
                <a:gd name="connsiteX45" fmla="*/ 1645821 w 1717887"/>
                <a:gd name="connsiteY45" fmla="*/ 274496 h 3309821"/>
                <a:gd name="connsiteX46" fmla="*/ 1659156 w 1717887"/>
                <a:gd name="connsiteY46" fmla="*/ 308786 h 3309821"/>
                <a:gd name="connsiteX47" fmla="*/ 1714401 w 1717887"/>
                <a:gd name="connsiteY47" fmla="*/ 398321 h 3309821"/>
                <a:gd name="connsiteX48" fmla="*/ 1708686 w 1717887"/>
                <a:gd name="connsiteY48" fmla="*/ 484046 h 3309821"/>
                <a:gd name="connsiteX49" fmla="*/ 1680111 w 1717887"/>
                <a:gd name="connsiteY49" fmla="*/ 588821 h 3309821"/>
                <a:gd name="connsiteX50" fmla="*/ 1628676 w 1717887"/>
                <a:gd name="connsiteY50" fmla="*/ 746936 h 3309821"/>
                <a:gd name="connsiteX51" fmla="*/ 1470561 w 1717887"/>
                <a:gd name="connsiteY51" fmla="*/ 764081 h 3309821"/>
                <a:gd name="connsiteX52" fmla="*/ 1240056 w 1717887"/>
                <a:gd name="connsiteY52" fmla="*/ 745031 h 3309821"/>
                <a:gd name="connsiteX53" fmla="*/ 1125756 w 1717887"/>
                <a:gd name="connsiteY53" fmla="*/ 845996 h 3309821"/>
                <a:gd name="connsiteX54" fmla="*/ 1051461 w 1717887"/>
                <a:gd name="connsiteY54" fmla="*/ 924101 h 3309821"/>
                <a:gd name="connsiteX55" fmla="*/ 986691 w 1717887"/>
                <a:gd name="connsiteY55" fmla="*/ 1028876 h 3309821"/>
                <a:gd name="connsiteX56" fmla="*/ 942876 w 1717887"/>
                <a:gd name="connsiteY56" fmla="*/ 1116506 h 3309821"/>
                <a:gd name="connsiteX57" fmla="*/ 921921 w 1717887"/>
                <a:gd name="connsiteY57" fmla="*/ 1213661 h 3309821"/>
                <a:gd name="connsiteX58" fmla="*/ 1009551 w 1717887"/>
                <a:gd name="connsiteY58" fmla="*/ 1287956 h 3309821"/>
                <a:gd name="connsiteX59" fmla="*/ 944781 w 1717887"/>
                <a:gd name="connsiteY59" fmla="*/ 1428926 h 3309821"/>
                <a:gd name="connsiteX60" fmla="*/ 843816 w 1717887"/>
                <a:gd name="connsiteY60" fmla="*/ 1545131 h 3309821"/>
                <a:gd name="connsiteX61" fmla="*/ 803811 w 1717887"/>
                <a:gd name="connsiteY61" fmla="*/ 1836596 h 3309821"/>
                <a:gd name="connsiteX62" fmla="*/ 798096 w 1717887"/>
                <a:gd name="connsiteY62" fmla="*/ 1910891 h 3309821"/>
                <a:gd name="connsiteX63" fmla="*/ 788571 w 1717887"/>
                <a:gd name="connsiteY63" fmla="*/ 2124251 h 3309821"/>
                <a:gd name="connsiteX64" fmla="*/ 815241 w 1717887"/>
                <a:gd name="connsiteY64" fmla="*/ 2550971 h 3309821"/>
                <a:gd name="connsiteX65" fmla="*/ 828576 w 1717887"/>
                <a:gd name="connsiteY65" fmla="*/ 3065321 h 3309821"/>
                <a:gd name="connsiteX66" fmla="*/ 822861 w 1717887"/>
                <a:gd name="connsiteY66" fmla="*/ 3286301 h 3309821"/>
                <a:gd name="connsiteX67" fmla="*/ 739041 w 1717887"/>
                <a:gd name="connsiteY67" fmla="*/ 3303446 h 3309821"/>
                <a:gd name="connsiteX68" fmla="*/ 438051 w 1717887"/>
                <a:gd name="connsiteY68" fmla="*/ 3295826 h 3309821"/>
                <a:gd name="connsiteX69" fmla="*/ 308511 w 1717887"/>
                <a:gd name="connsiteY69" fmla="*/ 3290111 h 3309821"/>
                <a:gd name="connsiteX0" fmla="*/ 308511 w 1717887"/>
                <a:gd name="connsiteY0" fmla="*/ 3290111 h 3304714"/>
                <a:gd name="connsiteX1" fmla="*/ 291366 w 1717887"/>
                <a:gd name="connsiteY1" fmla="*/ 3185336 h 3304714"/>
                <a:gd name="connsiteX2" fmla="*/ 289461 w 1717887"/>
                <a:gd name="connsiteY2" fmla="*/ 3065321 h 3304714"/>
                <a:gd name="connsiteX3" fmla="*/ 253266 w 1717887"/>
                <a:gd name="connsiteY3" fmla="*/ 2771951 h 3304714"/>
                <a:gd name="connsiteX4" fmla="*/ 234216 w 1717887"/>
                <a:gd name="connsiteY4" fmla="*/ 2570021 h 3304714"/>
                <a:gd name="connsiteX5" fmla="*/ 224691 w 1717887"/>
                <a:gd name="connsiteY5" fmla="*/ 2457626 h 3304714"/>
                <a:gd name="connsiteX6" fmla="*/ 207546 w 1717887"/>
                <a:gd name="connsiteY6" fmla="*/ 2253791 h 3304714"/>
                <a:gd name="connsiteX7" fmla="*/ 188496 w 1717887"/>
                <a:gd name="connsiteY7" fmla="*/ 2067101 h 3304714"/>
                <a:gd name="connsiteX8" fmla="*/ 178971 w 1717887"/>
                <a:gd name="connsiteY8" fmla="*/ 1853741 h 3304714"/>
                <a:gd name="connsiteX9" fmla="*/ 192306 w 1717887"/>
                <a:gd name="connsiteY9" fmla="*/ 1185086 h 3304714"/>
                <a:gd name="connsiteX10" fmla="*/ 186591 w 1717887"/>
                <a:gd name="connsiteY10" fmla="*/ 1131746 h 3304714"/>
                <a:gd name="connsiteX11" fmla="*/ 178971 w 1717887"/>
                <a:gd name="connsiteY11" fmla="*/ 1084121 h 3304714"/>
                <a:gd name="connsiteX12" fmla="*/ 152301 w 1717887"/>
                <a:gd name="connsiteY12" fmla="*/ 1044116 h 3304714"/>
                <a:gd name="connsiteX13" fmla="*/ 114201 w 1717887"/>
                <a:gd name="connsiteY13" fmla="*/ 1000301 h 3304714"/>
                <a:gd name="connsiteX14" fmla="*/ 87531 w 1717887"/>
                <a:gd name="connsiteY14" fmla="*/ 971726 h 3304714"/>
                <a:gd name="connsiteX15" fmla="*/ 47526 w 1717887"/>
                <a:gd name="connsiteY15" fmla="*/ 924101 h 3304714"/>
                <a:gd name="connsiteX16" fmla="*/ 3711 w 1717887"/>
                <a:gd name="connsiteY16" fmla="*/ 836471 h 3304714"/>
                <a:gd name="connsiteX17" fmla="*/ 3711 w 1717887"/>
                <a:gd name="connsiteY17" fmla="*/ 773606 h 3304714"/>
                <a:gd name="connsiteX18" fmla="*/ 15141 w 1717887"/>
                <a:gd name="connsiteY18" fmla="*/ 718361 h 3304714"/>
                <a:gd name="connsiteX19" fmla="*/ 53241 w 1717887"/>
                <a:gd name="connsiteY19" fmla="*/ 649781 h 3304714"/>
                <a:gd name="connsiteX20" fmla="*/ 66576 w 1717887"/>
                <a:gd name="connsiteY20" fmla="*/ 571676 h 3304714"/>
                <a:gd name="connsiteX21" fmla="*/ 76101 w 1717887"/>
                <a:gd name="connsiteY21" fmla="*/ 535481 h 3304714"/>
                <a:gd name="connsiteX22" fmla="*/ 110391 w 1717887"/>
                <a:gd name="connsiteY22" fmla="*/ 482141 h 3304714"/>
                <a:gd name="connsiteX23" fmla="*/ 165636 w 1717887"/>
                <a:gd name="connsiteY23" fmla="*/ 424991 h 3304714"/>
                <a:gd name="connsiteX24" fmla="*/ 175161 w 1717887"/>
                <a:gd name="connsiteY24" fmla="*/ 352601 h 3304714"/>
                <a:gd name="connsiteX25" fmla="*/ 297081 w 1717887"/>
                <a:gd name="connsiteY25" fmla="*/ 306881 h 3304714"/>
                <a:gd name="connsiteX26" fmla="*/ 335181 w 1717887"/>
                <a:gd name="connsiteY26" fmla="*/ 291641 h 3304714"/>
                <a:gd name="connsiteX27" fmla="*/ 457101 w 1717887"/>
                <a:gd name="connsiteY27" fmla="*/ 255446 h 3304714"/>
                <a:gd name="connsiteX28" fmla="*/ 544731 w 1717887"/>
                <a:gd name="connsiteY28" fmla="*/ 261161 h 3304714"/>
                <a:gd name="connsiteX29" fmla="*/ 563781 w 1717887"/>
                <a:gd name="connsiteY29" fmla="*/ 306881 h 3304714"/>
                <a:gd name="connsiteX30" fmla="*/ 548541 w 1717887"/>
                <a:gd name="connsiteY30" fmla="*/ 400226 h 3304714"/>
                <a:gd name="connsiteX31" fmla="*/ 577116 w 1717887"/>
                <a:gd name="connsiteY31" fmla="*/ 461186 h 3304714"/>
                <a:gd name="connsiteX32" fmla="*/ 700941 w 1717887"/>
                <a:gd name="connsiteY32" fmla="*/ 428801 h 3304714"/>
                <a:gd name="connsiteX33" fmla="*/ 777141 w 1717887"/>
                <a:gd name="connsiteY33" fmla="*/ 400226 h 3304714"/>
                <a:gd name="connsiteX34" fmla="*/ 830481 w 1717887"/>
                <a:gd name="connsiteY34" fmla="*/ 367841 h 3304714"/>
                <a:gd name="connsiteX35" fmla="*/ 853341 w 1717887"/>
                <a:gd name="connsiteY35" fmla="*/ 339266 h 3304714"/>
                <a:gd name="connsiteX36" fmla="*/ 834291 w 1717887"/>
                <a:gd name="connsiteY36" fmla="*/ 251636 h 3304714"/>
                <a:gd name="connsiteX37" fmla="*/ 853341 w 1717887"/>
                <a:gd name="connsiteY37" fmla="*/ 215441 h 3304714"/>
                <a:gd name="connsiteX38" fmla="*/ 977166 w 1717887"/>
                <a:gd name="connsiteY38" fmla="*/ 129716 h 3304714"/>
                <a:gd name="connsiteX39" fmla="*/ 1013361 w 1717887"/>
                <a:gd name="connsiteY39" fmla="*/ 108761 h 3304714"/>
                <a:gd name="connsiteX40" fmla="*/ 1112421 w 1717887"/>
                <a:gd name="connsiteY40" fmla="*/ 45896 h 3304714"/>
                <a:gd name="connsiteX41" fmla="*/ 1299111 w 1717887"/>
                <a:gd name="connsiteY41" fmla="*/ 3986 h 3304714"/>
                <a:gd name="connsiteX42" fmla="*/ 1411506 w 1717887"/>
                <a:gd name="connsiteY42" fmla="*/ 9701 h 3304714"/>
                <a:gd name="connsiteX43" fmla="*/ 1550571 w 1717887"/>
                <a:gd name="connsiteY43" fmla="*/ 74471 h 3304714"/>
                <a:gd name="connsiteX44" fmla="*/ 1643916 w 1717887"/>
                <a:gd name="connsiteY44" fmla="*/ 165911 h 3304714"/>
                <a:gd name="connsiteX45" fmla="*/ 1645821 w 1717887"/>
                <a:gd name="connsiteY45" fmla="*/ 274496 h 3304714"/>
                <a:gd name="connsiteX46" fmla="*/ 1659156 w 1717887"/>
                <a:gd name="connsiteY46" fmla="*/ 308786 h 3304714"/>
                <a:gd name="connsiteX47" fmla="*/ 1714401 w 1717887"/>
                <a:gd name="connsiteY47" fmla="*/ 398321 h 3304714"/>
                <a:gd name="connsiteX48" fmla="*/ 1708686 w 1717887"/>
                <a:gd name="connsiteY48" fmla="*/ 484046 h 3304714"/>
                <a:gd name="connsiteX49" fmla="*/ 1680111 w 1717887"/>
                <a:gd name="connsiteY49" fmla="*/ 588821 h 3304714"/>
                <a:gd name="connsiteX50" fmla="*/ 1628676 w 1717887"/>
                <a:gd name="connsiteY50" fmla="*/ 746936 h 3304714"/>
                <a:gd name="connsiteX51" fmla="*/ 1470561 w 1717887"/>
                <a:gd name="connsiteY51" fmla="*/ 764081 h 3304714"/>
                <a:gd name="connsiteX52" fmla="*/ 1240056 w 1717887"/>
                <a:gd name="connsiteY52" fmla="*/ 745031 h 3304714"/>
                <a:gd name="connsiteX53" fmla="*/ 1125756 w 1717887"/>
                <a:gd name="connsiteY53" fmla="*/ 845996 h 3304714"/>
                <a:gd name="connsiteX54" fmla="*/ 1051461 w 1717887"/>
                <a:gd name="connsiteY54" fmla="*/ 924101 h 3304714"/>
                <a:gd name="connsiteX55" fmla="*/ 986691 w 1717887"/>
                <a:gd name="connsiteY55" fmla="*/ 1028876 h 3304714"/>
                <a:gd name="connsiteX56" fmla="*/ 942876 w 1717887"/>
                <a:gd name="connsiteY56" fmla="*/ 1116506 h 3304714"/>
                <a:gd name="connsiteX57" fmla="*/ 921921 w 1717887"/>
                <a:gd name="connsiteY57" fmla="*/ 1213661 h 3304714"/>
                <a:gd name="connsiteX58" fmla="*/ 1009551 w 1717887"/>
                <a:gd name="connsiteY58" fmla="*/ 1287956 h 3304714"/>
                <a:gd name="connsiteX59" fmla="*/ 944781 w 1717887"/>
                <a:gd name="connsiteY59" fmla="*/ 1428926 h 3304714"/>
                <a:gd name="connsiteX60" fmla="*/ 843816 w 1717887"/>
                <a:gd name="connsiteY60" fmla="*/ 1545131 h 3304714"/>
                <a:gd name="connsiteX61" fmla="*/ 803811 w 1717887"/>
                <a:gd name="connsiteY61" fmla="*/ 1836596 h 3304714"/>
                <a:gd name="connsiteX62" fmla="*/ 798096 w 1717887"/>
                <a:gd name="connsiteY62" fmla="*/ 1910891 h 3304714"/>
                <a:gd name="connsiteX63" fmla="*/ 788571 w 1717887"/>
                <a:gd name="connsiteY63" fmla="*/ 2124251 h 3304714"/>
                <a:gd name="connsiteX64" fmla="*/ 815241 w 1717887"/>
                <a:gd name="connsiteY64" fmla="*/ 2550971 h 3304714"/>
                <a:gd name="connsiteX65" fmla="*/ 828576 w 1717887"/>
                <a:gd name="connsiteY65" fmla="*/ 3065321 h 3304714"/>
                <a:gd name="connsiteX66" fmla="*/ 822861 w 1717887"/>
                <a:gd name="connsiteY66" fmla="*/ 3286301 h 3304714"/>
                <a:gd name="connsiteX67" fmla="*/ 639981 w 1717887"/>
                <a:gd name="connsiteY67" fmla="*/ 3292016 h 3304714"/>
                <a:gd name="connsiteX68" fmla="*/ 438051 w 1717887"/>
                <a:gd name="connsiteY68" fmla="*/ 3295826 h 3304714"/>
                <a:gd name="connsiteX69" fmla="*/ 308511 w 1717887"/>
                <a:gd name="connsiteY69" fmla="*/ 3290111 h 3304714"/>
                <a:gd name="connsiteX0" fmla="*/ 308511 w 1717887"/>
                <a:gd name="connsiteY0" fmla="*/ 3290111 h 3304714"/>
                <a:gd name="connsiteX1" fmla="*/ 291366 w 1717887"/>
                <a:gd name="connsiteY1" fmla="*/ 3185336 h 3304714"/>
                <a:gd name="connsiteX2" fmla="*/ 289461 w 1717887"/>
                <a:gd name="connsiteY2" fmla="*/ 3065321 h 3304714"/>
                <a:gd name="connsiteX3" fmla="*/ 253266 w 1717887"/>
                <a:gd name="connsiteY3" fmla="*/ 2771951 h 3304714"/>
                <a:gd name="connsiteX4" fmla="*/ 234216 w 1717887"/>
                <a:gd name="connsiteY4" fmla="*/ 2570021 h 3304714"/>
                <a:gd name="connsiteX5" fmla="*/ 224691 w 1717887"/>
                <a:gd name="connsiteY5" fmla="*/ 2457626 h 3304714"/>
                <a:gd name="connsiteX6" fmla="*/ 207546 w 1717887"/>
                <a:gd name="connsiteY6" fmla="*/ 2253791 h 3304714"/>
                <a:gd name="connsiteX7" fmla="*/ 188496 w 1717887"/>
                <a:gd name="connsiteY7" fmla="*/ 2067101 h 3304714"/>
                <a:gd name="connsiteX8" fmla="*/ 178971 w 1717887"/>
                <a:gd name="connsiteY8" fmla="*/ 1853741 h 3304714"/>
                <a:gd name="connsiteX9" fmla="*/ 192306 w 1717887"/>
                <a:gd name="connsiteY9" fmla="*/ 1185086 h 3304714"/>
                <a:gd name="connsiteX10" fmla="*/ 186591 w 1717887"/>
                <a:gd name="connsiteY10" fmla="*/ 1131746 h 3304714"/>
                <a:gd name="connsiteX11" fmla="*/ 178971 w 1717887"/>
                <a:gd name="connsiteY11" fmla="*/ 1084121 h 3304714"/>
                <a:gd name="connsiteX12" fmla="*/ 152301 w 1717887"/>
                <a:gd name="connsiteY12" fmla="*/ 1044116 h 3304714"/>
                <a:gd name="connsiteX13" fmla="*/ 114201 w 1717887"/>
                <a:gd name="connsiteY13" fmla="*/ 1000301 h 3304714"/>
                <a:gd name="connsiteX14" fmla="*/ 87531 w 1717887"/>
                <a:gd name="connsiteY14" fmla="*/ 971726 h 3304714"/>
                <a:gd name="connsiteX15" fmla="*/ 47526 w 1717887"/>
                <a:gd name="connsiteY15" fmla="*/ 924101 h 3304714"/>
                <a:gd name="connsiteX16" fmla="*/ 3711 w 1717887"/>
                <a:gd name="connsiteY16" fmla="*/ 836471 h 3304714"/>
                <a:gd name="connsiteX17" fmla="*/ 3711 w 1717887"/>
                <a:gd name="connsiteY17" fmla="*/ 773606 h 3304714"/>
                <a:gd name="connsiteX18" fmla="*/ 15141 w 1717887"/>
                <a:gd name="connsiteY18" fmla="*/ 718361 h 3304714"/>
                <a:gd name="connsiteX19" fmla="*/ 53241 w 1717887"/>
                <a:gd name="connsiteY19" fmla="*/ 649781 h 3304714"/>
                <a:gd name="connsiteX20" fmla="*/ 66576 w 1717887"/>
                <a:gd name="connsiteY20" fmla="*/ 571676 h 3304714"/>
                <a:gd name="connsiteX21" fmla="*/ 76101 w 1717887"/>
                <a:gd name="connsiteY21" fmla="*/ 535481 h 3304714"/>
                <a:gd name="connsiteX22" fmla="*/ 110391 w 1717887"/>
                <a:gd name="connsiteY22" fmla="*/ 482141 h 3304714"/>
                <a:gd name="connsiteX23" fmla="*/ 165636 w 1717887"/>
                <a:gd name="connsiteY23" fmla="*/ 424991 h 3304714"/>
                <a:gd name="connsiteX24" fmla="*/ 175161 w 1717887"/>
                <a:gd name="connsiteY24" fmla="*/ 352601 h 3304714"/>
                <a:gd name="connsiteX25" fmla="*/ 297081 w 1717887"/>
                <a:gd name="connsiteY25" fmla="*/ 306881 h 3304714"/>
                <a:gd name="connsiteX26" fmla="*/ 335181 w 1717887"/>
                <a:gd name="connsiteY26" fmla="*/ 291641 h 3304714"/>
                <a:gd name="connsiteX27" fmla="*/ 457101 w 1717887"/>
                <a:gd name="connsiteY27" fmla="*/ 255446 h 3304714"/>
                <a:gd name="connsiteX28" fmla="*/ 544731 w 1717887"/>
                <a:gd name="connsiteY28" fmla="*/ 261161 h 3304714"/>
                <a:gd name="connsiteX29" fmla="*/ 563781 w 1717887"/>
                <a:gd name="connsiteY29" fmla="*/ 306881 h 3304714"/>
                <a:gd name="connsiteX30" fmla="*/ 548541 w 1717887"/>
                <a:gd name="connsiteY30" fmla="*/ 400226 h 3304714"/>
                <a:gd name="connsiteX31" fmla="*/ 577116 w 1717887"/>
                <a:gd name="connsiteY31" fmla="*/ 461186 h 3304714"/>
                <a:gd name="connsiteX32" fmla="*/ 700941 w 1717887"/>
                <a:gd name="connsiteY32" fmla="*/ 428801 h 3304714"/>
                <a:gd name="connsiteX33" fmla="*/ 777141 w 1717887"/>
                <a:gd name="connsiteY33" fmla="*/ 400226 h 3304714"/>
                <a:gd name="connsiteX34" fmla="*/ 830481 w 1717887"/>
                <a:gd name="connsiteY34" fmla="*/ 367841 h 3304714"/>
                <a:gd name="connsiteX35" fmla="*/ 853341 w 1717887"/>
                <a:gd name="connsiteY35" fmla="*/ 339266 h 3304714"/>
                <a:gd name="connsiteX36" fmla="*/ 834291 w 1717887"/>
                <a:gd name="connsiteY36" fmla="*/ 251636 h 3304714"/>
                <a:gd name="connsiteX37" fmla="*/ 853341 w 1717887"/>
                <a:gd name="connsiteY37" fmla="*/ 215441 h 3304714"/>
                <a:gd name="connsiteX38" fmla="*/ 977166 w 1717887"/>
                <a:gd name="connsiteY38" fmla="*/ 129716 h 3304714"/>
                <a:gd name="connsiteX39" fmla="*/ 1013361 w 1717887"/>
                <a:gd name="connsiteY39" fmla="*/ 108761 h 3304714"/>
                <a:gd name="connsiteX40" fmla="*/ 1112421 w 1717887"/>
                <a:gd name="connsiteY40" fmla="*/ 45896 h 3304714"/>
                <a:gd name="connsiteX41" fmla="*/ 1299111 w 1717887"/>
                <a:gd name="connsiteY41" fmla="*/ 3986 h 3304714"/>
                <a:gd name="connsiteX42" fmla="*/ 1411506 w 1717887"/>
                <a:gd name="connsiteY42" fmla="*/ 9701 h 3304714"/>
                <a:gd name="connsiteX43" fmla="*/ 1550571 w 1717887"/>
                <a:gd name="connsiteY43" fmla="*/ 74471 h 3304714"/>
                <a:gd name="connsiteX44" fmla="*/ 1643916 w 1717887"/>
                <a:gd name="connsiteY44" fmla="*/ 165911 h 3304714"/>
                <a:gd name="connsiteX45" fmla="*/ 1645821 w 1717887"/>
                <a:gd name="connsiteY45" fmla="*/ 274496 h 3304714"/>
                <a:gd name="connsiteX46" fmla="*/ 1659156 w 1717887"/>
                <a:gd name="connsiteY46" fmla="*/ 308786 h 3304714"/>
                <a:gd name="connsiteX47" fmla="*/ 1714401 w 1717887"/>
                <a:gd name="connsiteY47" fmla="*/ 398321 h 3304714"/>
                <a:gd name="connsiteX48" fmla="*/ 1708686 w 1717887"/>
                <a:gd name="connsiteY48" fmla="*/ 484046 h 3304714"/>
                <a:gd name="connsiteX49" fmla="*/ 1680111 w 1717887"/>
                <a:gd name="connsiteY49" fmla="*/ 588821 h 3304714"/>
                <a:gd name="connsiteX50" fmla="*/ 1628676 w 1717887"/>
                <a:gd name="connsiteY50" fmla="*/ 746936 h 3304714"/>
                <a:gd name="connsiteX51" fmla="*/ 1470561 w 1717887"/>
                <a:gd name="connsiteY51" fmla="*/ 764081 h 3304714"/>
                <a:gd name="connsiteX52" fmla="*/ 1240056 w 1717887"/>
                <a:gd name="connsiteY52" fmla="*/ 745031 h 3304714"/>
                <a:gd name="connsiteX53" fmla="*/ 1125756 w 1717887"/>
                <a:gd name="connsiteY53" fmla="*/ 845996 h 3304714"/>
                <a:gd name="connsiteX54" fmla="*/ 1051461 w 1717887"/>
                <a:gd name="connsiteY54" fmla="*/ 924101 h 3304714"/>
                <a:gd name="connsiteX55" fmla="*/ 986691 w 1717887"/>
                <a:gd name="connsiteY55" fmla="*/ 1028876 h 3304714"/>
                <a:gd name="connsiteX56" fmla="*/ 942876 w 1717887"/>
                <a:gd name="connsiteY56" fmla="*/ 1116506 h 3304714"/>
                <a:gd name="connsiteX57" fmla="*/ 921921 w 1717887"/>
                <a:gd name="connsiteY57" fmla="*/ 1213661 h 3304714"/>
                <a:gd name="connsiteX58" fmla="*/ 1009551 w 1717887"/>
                <a:gd name="connsiteY58" fmla="*/ 1287956 h 3304714"/>
                <a:gd name="connsiteX59" fmla="*/ 944781 w 1717887"/>
                <a:gd name="connsiteY59" fmla="*/ 1428926 h 3304714"/>
                <a:gd name="connsiteX60" fmla="*/ 843816 w 1717887"/>
                <a:gd name="connsiteY60" fmla="*/ 1545131 h 3304714"/>
                <a:gd name="connsiteX61" fmla="*/ 803811 w 1717887"/>
                <a:gd name="connsiteY61" fmla="*/ 1836596 h 3304714"/>
                <a:gd name="connsiteX62" fmla="*/ 798096 w 1717887"/>
                <a:gd name="connsiteY62" fmla="*/ 1910891 h 3304714"/>
                <a:gd name="connsiteX63" fmla="*/ 788571 w 1717887"/>
                <a:gd name="connsiteY63" fmla="*/ 2124251 h 3304714"/>
                <a:gd name="connsiteX64" fmla="*/ 815241 w 1717887"/>
                <a:gd name="connsiteY64" fmla="*/ 2550971 h 3304714"/>
                <a:gd name="connsiteX65" fmla="*/ 828576 w 1717887"/>
                <a:gd name="connsiteY65" fmla="*/ 3065321 h 3304714"/>
                <a:gd name="connsiteX66" fmla="*/ 822861 w 1717887"/>
                <a:gd name="connsiteY66" fmla="*/ 3286301 h 3304714"/>
                <a:gd name="connsiteX67" fmla="*/ 639981 w 1717887"/>
                <a:gd name="connsiteY67" fmla="*/ 3292016 h 3304714"/>
                <a:gd name="connsiteX68" fmla="*/ 504726 w 1717887"/>
                <a:gd name="connsiteY68" fmla="*/ 3292016 h 3304714"/>
                <a:gd name="connsiteX69" fmla="*/ 308511 w 1717887"/>
                <a:gd name="connsiteY69" fmla="*/ 3290111 h 3304714"/>
                <a:gd name="connsiteX0" fmla="*/ 308511 w 1717887"/>
                <a:gd name="connsiteY0" fmla="*/ 3290111 h 3304714"/>
                <a:gd name="connsiteX1" fmla="*/ 291366 w 1717887"/>
                <a:gd name="connsiteY1" fmla="*/ 3185336 h 3304714"/>
                <a:gd name="connsiteX2" fmla="*/ 289461 w 1717887"/>
                <a:gd name="connsiteY2" fmla="*/ 3065321 h 3304714"/>
                <a:gd name="connsiteX3" fmla="*/ 253266 w 1717887"/>
                <a:gd name="connsiteY3" fmla="*/ 2771951 h 3304714"/>
                <a:gd name="connsiteX4" fmla="*/ 234216 w 1717887"/>
                <a:gd name="connsiteY4" fmla="*/ 2570021 h 3304714"/>
                <a:gd name="connsiteX5" fmla="*/ 224691 w 1717887"/>
                <a:gd name="connsiteY5" fmla="*/ 2457626 h 3304714"/>
                <a:gd name="connsiteX6" fmla="*/ 207546 w 1717887"/>
                <a:gd name="connsiteY6" fmla="*/ 2253791 h 3304714"/>
                <a:gd name="connsiteX7" fmla="*/ 188496 w 1717887"/>
                <a:gd name="connsiteY7" fmla="*/ 2067101 h 3304714"/>
                <a:gd name="connsiteX8" fmla="*/ 178971 w 1717887"/>
                <a:gd name="connsiteY8" fmla="*/ 1853741 h 3304714"/>
                <a:gd name="connsiteX9" fmla="*/ 192306 w 1717887"/>
                <a:gd name="connsiteY9" fmla="*/ 1185086 h 3304714"/>
                <a:gd name="connsiteX10" fmla="*/ 186591 w 1717887"/>
                <a:gd name="connsiteY10" fmla="*/ 1131746 h 3304714"/>
                <a:gd name="connsiteX11" fmla="*/ 178971 w 1717887"/>
                <a:gd name="connsiteY11" fmla="*/ 1084121 h 3304714"/>
                <a:gd name="connsiteX12" fmla="*/ 152301 w 1717887"/>
                <a:gd name="connsiteY12" fmla="*/ 1044116 h 3304714"/>
                <a:gd name="connsiteX13" fmla="*/ 114201 w 1717887"/>
                <a:gd name="connsiteY13" fmla="*/ 1000301 h 3304714"/>
                <a:gd name="connsiteX14" fmla="*/ 87531 w 1717887"/>
                <a:gd name="connsiteY14" fmla="*/ 971726 h 3304714"/>
                <a:gd name="connsiteX15" fmla="*/ 47526 w 1717887"/>
                <a:gd name="connsiteY15" fmla="*/ 924101 h 3304714"/>
                <a:gd name="connsiteX16" fmla="*/ 3711 w 1717887"/>
                <a:gd name="connsiteY16" fmla="*/ 836471 h 3304714"/>
                <a:gd name="connsiteX17" fmla="*/ 3711 w 1717887"/>
                <a:gd name="connsiteY17" fmla="*/ 773606 h 3304714"/>
                <a:gd name="connsiteX18" fmla="*/ 15141 w 1717887"/>
                <a:gd name="connsiteY18" fmla="*/ 718361 h 3304714"/>
                <a:gd name="connsiteX19" fmla="*/ 53241 w 1717887"/>
                <a:gd name="connsiteY19" fmla="*/ 649781 h 3304714"/>
                <a:gd name="connsiteX20" fmla="*/ 66576 w 1717887"/>
                <a:gd name="connsiteY20" fmla="*/ 571676 h 3304714"/>
                <a:gd name="connsiteX21" fmla="*/ 76101 w 1717887"/>
                <a:gd name="connsiteY21" fmla="*/ 535481 h 3304714"/>
                <a:gd name="connsiteX22" fmla="*/ 110391 w 1717887"/>
                <a:gd name="connsiteY22" fmla="*/ 482141 h 3304714"/>
                <a:gd name="connsiteX23" fmla="*/ 165636 w 1717887"/>
                <a:gd name="connsiteY23" fmla="*/ 424991 h 3304714"/>
                <a:gd name="connsiteX24" fmla="*/ 175161 w 1717887"/>
                <a:gd name="connsiteY24" fmla="*/ 352601 h 3304714"/>
                <a:gd name="connsiteX25" fmla="*/ 297081 w 1717887"/>
                <a:gd name="connsiteY25" fmla="*/ 306881 h 3304714"/>
                <a:gd name="connsiteX26" fmla="*/ 335181 w 1717887"/>
                <a:gd name="connsiteY26" fmla="*/ 291641 h 3304714"/>
                <a:gd name="connsiteX27" fmla="*/ 457101 w 1717887"/>
                <a:gd name="connsiteY27" fmla="*/ 255446 h 3304714"/>
                <a:gd name="connsiteX28" fmla="*/ 544731 w 1717887"/>
                <a:gd name="connsiteY28" fmla="*/ 261161 h 3304714"/>
                <a:gd name="connsiteX29" fmla="*/ 563781 w 1717887"/>
                <a:gd name="connsiteY29" fmla="*/ 306881 h 3304714"/>
                <a:gd name="connsiteX30" fmla="*/ 548541 w 1717887"/>
                <a:gd name="connsiteY30" fmla="*/ 400226 h 3304714"/>
                <a:gd name="connsiteX31" fmla="*/ 577116 w 1717887"/>
                <a:gd name="connsiteY31" fmla="*/ 461186 h 3304714"/>
                <a:gd name="connsiteX32" fmla="*/ 700941 w 1717887"/>
                <a:gd name="connsiteY32" fmla="*/ 428801 h 3304714"/>
                <a:gd name="connsiteX33" fmla="*/ 777141 w 1717887"/>
                <a:gd name="connsiteY33" fmla="*/ 400226 h 3304714"/>
                <a:gd name="connsiteX34" fmla="*/ 830481 w 1717887"/>
                <a:gd name="connsiteY34" fmla="*/ 367841 h 3304714"/>
                <a:gd name="connsiteX35" fmla="*/ 853341 w 1717887"/>
                <a:gd name="connsiteY35" fmla="*/ 339266 h 3304714"/>
                <a:gd name="connsiteX36" fmla="*/ 834291 w 1717887"/>
                <a:gd name="connsiteY36" fmla="*/ 251636 h 3304714"/>
                <a:gd name="connsiteX37" fmla="*/ 853341 w 1717887"/>
                <a:gd name="connsiteY37" fmla="*/ 215441 h 3304714"/>
                <a:gd name="connsiteX38" fmla="*/ 977166 w 1717887"/>
                <a:gd name="connsiteY38" fmla="*/ 129716 h 3304714"/>
                <a:gd name="connsiteX39" fmla="*/ 1013361 w 1717887"/>
                <a:gd name="connsiteY39" fmla="*/ 108761 h 3304714"/>
                <a:gd name="connsiteX40" fmla="*/ 1112421 w 1717887"/>
                <a:gd name="connsiteY40" fmla="*/ 45896 h 3304714"/>
                <a:gd name="connsiteX41" fmla="*/ 1299111 w 1717887"/>
                <a:gd name="connsiteY41" fmla="*/ 3986 h 3304714"/>
                <a:gd name="connsiteX42" fmla="*/ 1411506 w 1717887"/>
                <a:gd name="connsiteY42" fmla="*/ 9701 h 3304714"/>
                <a:gd name="connsiteX43" fmla="*/ 1550571 w 1717887"/>
                <a:gd name="connsiteY43" fmla="*/ 74471 h 3304714"/>
                <a:gd name="connsiteX44" fmla="*/ 1643916 w 1717887"/>
                <a:gd name="connsiteY44" fmla="*/ 165911 h 3304714"/>
                <a:gd name="connsiteX45" fmla="*/ 1645821 w 1717887"/>
                <a:gd name="connsiteY45" fmla="*/ 274496 h 3304714"/>
                <a:gd name="connsiteX46" fmla="*/ 1659156 w 1717887"/>
                <a:gd name="connsiteY46" fmla="*/ 308786 h 3304714"/>
                <a:gd name="connsiteX47" fmla="*/ 1714401 w 1717887"/>
                <a:gd name="connsiteY47" fmla="*/ 398321 h 3304714"/>
                <a:gd name="connsiteX48" fmla="*/ 1708686 w 1717887"/>
                <a:gd name="connsiteY48" fmla="*/ 484046 h 3304714"/>
                <a:gd name="connsiteX49" fmla="*/ 1680111 w 1717887"/>
                <a:gd name="connsiteY49" fmla="*/ 588821 h 3304714"/>
                <a:gd name="connsiteX50" fmla="*/ 1628676 w 1717887"/>
                <a:gd name="connsiteY50" fmla="*/ 746936 h 3304714"/>
                <a:gd name="connsiteX51" fmla="*/ 1470561 w 1717887"/>
                <a:gd name="connsiteY51" fmla="*/ 764081 h 3304714"/>
                <a:gd name="connsiteX52" fmla="*/ 1240056 w 1717887"/>
                <a:gd name="connsiteY52" fmla="*/ 745031 h 3304714"/>
                <a:gd name="connsiteX53" fmla="*/ 1125756 w 1717887"/>
                <a:gd name="connsiteY53" fmla="*/ 845996 h 3304714"/>
                <a:gd name="connsiteX54" fmla="*/ 1051461 w 1717887"/>
                <a:gd name="connsiteY54" fmla="*/ 924101 h 3304714"/>
                <a:gd name="connsiteX55" fmla="*/ 986691 w 1717887"/>
                <a:gd name="connsiteY55" fmla="*/ 1028876 h 3304714"/>
                <a:gd name="connsiteX56" fmla="*/ 942876 w 1717887"/>
                <a:gd name="connsiteY56" fmla="*/ 1116506 h 3304714"/>
                <a:gd name="connsiteX57" fmla="*/ 921921 w 1717887"/>
                <a:gd name="connsiteY57" fmla="*/ 1213661 h 3304714"/>
                <a:gd name="connsiteX58" fmla="*/ 1009551 w 1717887"/>
                <a:gd name="connsiteY58" fmla="*/ 1287956 h 3304714"/>
                <a:gd name="connsiteX59" fmla="*/ 944781 w 1717887"/>
                <a:gd name="connsiteY59" fmla="*/ 1428926 h 3304714"/>
                <a:gd name="connsiteX60" fmla="*/ 843816 w 1717887"/>
                <a:gd name="connsiteY60" fmla="*/ 1545131 h 3304714"/>
                <a:gd name="connsiteX61" fmla="*/ 803811 w 1717887"/>
                <a:gd name="connsiteY61" fmla="*/ 1836596 h 3304714"/>
                <a:gd name="connsiteX62" fmla="*/ 798096 w 1717887"/>
                <a:gd name="connsiteY62" fmla="*/ 1910891 h 3304714"/>
                <a:gd name="connsiteX63" fmla="*/ 788571 w 1717887"/>
                <a:gd name="connsiteY63" fmla="*/ 2124251 h 3304714"/>
                <a:gd name="connsiteX64" fmla="*/ 815241 w 1717887"/>
                <a:gd name="connsiteY64" fmla="*/ 2550971 h 3304714"/>
                <a:gd name="connsiteX65" fmla="*/ 828576 w 1717887"/>
                <a:gd name="connsiteY65" fmla="*/ 3065321 h 3304714"/>
                <a:gd name="connsiteX66" fmla="*/ 822861 w 1717887"/>
                <a:gd name="connsiteY66" fmla="*/ 3286301 h 3304714"/>
                <a:gd name="connsiteX67" fmla="*/ 639981 w 1717887"/>
                <a:gd name="connsiteY67" fmla="*/ 3292016 h 3304714"/>
                <a:gd name="connsiteX68" fmla="*/ 594261 w 1717887"/>
                <a:gd name="connsiteY68" fmla="*/ 3292016 h 3304714"/>
                <a:gd name="connsiteX69" fmla="*/ 308511 w 1717887"/>
                <a:gd name="connsiteY69" fmla="*/ 3290111 h 3304714"/>
                <a:gd name="connsiteX0" fmla="*/ 308511 w 1717887"/>
                <a:gd name="connsiteY0" fmla="*/ 3290111 h 3304550"/>
                <a:gd name="connsiteX1" fmla="*/ 291366 w 1717887"/>
                <a:gd name="connsiteY1" fmla="*/ 3185336 h 3304550"/>
                <a:gd name="connsiteX2" fmla="*/ 289461 w 1717887"/>
                <a:gd name="connsiteY2" fmla="*/ 3065321 h 3304550"/>
                <a:gd name="connsiteX3" fmla="*/ 253266 w 1717887"/>
                <a:gd name="connsiteY3" fmla="*/ 2771951 h 3304550"/>
                <a:gd name="connsiteX4" fmla="*/ 234216 w 1717887"/>
                <a:gd name="connsiteY4" fmla="*/ 2570021 h 3304550"/>
                <a:gd name="connsiteX5" fmla="*/ 224691 w 1717887"/>
                <a:gd name="connsiteY5" fmla="*/ 2457626 h 3304550"/>
                <a:gd name="connsiteX6" fmla="*/ 207546 w 1717887"/>
                <a:gd name="connsiteY6" fmla="*/ 2253791 h 3304550"/>
                <a:gd name="connsiteX7" fmla="*/ 188496 w 1717887"/>
                <a:gd name="connsiteY7" fmla="*/ 2067101 h 3304550"/>
                <a:gd name="connsiteX8" fmla="*/ 178971 w 1717887"/>
                <a:gd name="connsiteY8" fmla="*/ 1853741 h 3304550"/>
                <a:gd name="connsiteX9" fmla="*/ 192306 w 1717887"/>
                <a:gd name="connsiteY9" fmla="*/ 1185086 h 3304550"/>
                <a:gd name="connsiteX10" fmla="*/ 186591 w 1717887"/>
                <a:gd name="connsiteY10" fmla="*/ 1131746 h 3304550"/>
                <a:gd name="connsiteX11" fmla="*/ 178971 w 1717887"/>
                <a:gd name="connsiteY11" fmla="*/ 1084121 h 3304550"/>
                <a:gd name="connsiteX12" fmla="*/ 152301 w 1717887"/>
                <a:gd name="connsiteY12" fmla="*/ 1044116 h 3304550"/>
                <a:gd name="connsiteX13" fmla="*/ 114201 w 1717887"/>
                <a:gd name="connsiteY13" fmla="*/ 1000301 h 3304550"/>
                <a:gd name="connsiteX14" fmla="*/ 87531 w 1717887"/>
                <a:gd name="connsiteY14" fmla="*/ 971726 h 3304550"/>
                <a:gd name="connsiteX15" fmla="*/ 47526 w 1717887"/>
                <a:gd name="connsiteY15" fmla="*/ 924101 h 3304550"/>
                <a:gd name="connsiteX16" fmla="*/ 3711 w 1717887"/>
                <a:gd name="connsiteY16" fmla="*/ 836471 h 3304550"/>
                <a:gd name="connsiteX17" fmla="*/ 3711 w 1717887"/>
                <a:gd name="connsiteY17" fmla="*/ 773606 h 3304550"/>
                <a:gd name="connsiteX18" fmla="*/ 15141 w 1717887"/>
                <a:gd name="connsiteY18" fmla="*/ 718361 h 3304550"/>
                <a:gd name="connsiteX19" fmla="*/ 53241 w 1717887"/>
                <a:gd name="connsiteY19" fmla="*/ 649781 h 3304550"/>
                <a:gd name="connsiteX20" fmla="*/ 66576 w 1717887"/>
                <a:gd name="connsiteY20" fmla="*/ 571676 h 3304550"/>
                <a:gd name="connsiteX21" fmla="*/ 76101 w 1717887"/>
                <a:gd name="connsiteY21" fmla="*/ 535481 h 3304550"/>
                <a:gd name="connsiteX22" fmla="*/ 110391 w 1717887"/>
                <a:gd name="connsiteY22" fmla="*/ 482141 h 3304550"/>
                <a:gd name="connsiteX23" fmla="*/ 165636 w 1717887"/>
                <a:gd name="connsiteY23" fmla="*/ 424991 h 3304550"/>
                <a:gd name="connsiteX24" fmla="*/ 175161 w 1717887"/>
                <a:gd name="connsiteY24" fmla="*/ 352601 h 3304550"/>
                <a:gd name="connsiteX25" fmla="*/ 297081 w 1717887"/>
                <a:gd name="connsiteY25" fmla="*/ 306881 h 3304550"/>
                <a:gd name="connsiteX26" fmla="*/ 335181 w 1717887"/>
                <a:gd name="connsiteY26" fmla="*/ 291641 h 3304550"/>
                <a:gd name="connsiteX27" fmla="*/ 457101 w 1717887"/>
                <a:gd name="connsiteY27" fmla="*/ 255446 h 3304550"/>
                <a:gd name="connsiteX28" fmla="*/ 544731 w 1717887"/>
                <a:gd name="connsiteY28" fmla="*/ 261161 h 3304550"/>
                <a:gd name="connsiteX29" fmla="*/ 563781 w 1717887"/>
                <a:gd name="connsiteY29" fmla="*/ 306881 h 3304550"/>
                <a:gd name="connsiteX30" fmla="*/ 548541 w 1717887"/>
                <a:gd name="connsiteY30" fmla="*/ 400226 h 3304550"/>
                <a:gd name="connsiteX31" fmla="*/ 577116 w 1717887"/>
                <a:gd name="connsiteY31" fmla="*/ 461186 h 3304550"/>
                <a:gd name="connsiteX32" fmla="*/ 700941 w 1717887"/>
                <a:gd name="connsiteY32" fmla="*/ 428801 h 3304550"/>
                <a:gd name="connsiteX33" fmla="*/ 777141 w 1717887"/>
                <a:gd name="connsiteY33" fmla="*/ 400226 h 3304550"/>
                <a:gd name="connsiteX34" fmla="*/ 830481 w 1717887"/>
                <a:gd name="connsiteY34" fmla="*/ 367841 h 3304550"/>
                <a:gd name="connsiteX35" fmla="*/ 853341 w 1717887"/>
                <a:gd name="connsiteY35" fmla="*/ 339266 h 3304550"/>
                <a:gd name="connsiteX36" fmla="*/ 834291 w 1717887"/>
                <a:gd name="connsiteY36" fmla="*/ 251636 h 3304550"/>
                <a:gd name="connsiteX37" fmla="*/ 853341 w 1717887"/>
                <a:gd name="connsiteY37" fmla="*/ 215441 h 3304550"/>
                <a:gd name="connsiteX38" fmla="*/ 977166 w 1717887"/>
                <a:gd name="connsiteY38" fmla="*/ 129716 h 3304550"/>
                <a:gd name="connsiteX39" fmla="*/ 1013361 w 1717887"/>
                <a:gd name="connsiteY39" fmla="*/ 108761 h 3304550"/>
                <a:gd name="connsiteX40" fmla="*/ 1112421 w 1717887"/>
                <a:gd name="connsiteY40" fmla="*/ 45896 h 3304550"/>
                <a:gd name="connsiteX41" fmla="*/ 1299111 w 1717887"/>
                <a:gd name="connsiteY41" fmla="*/ 3986 h 3304550"/>
                <a:gd name="connsiteX42" fmla="*/ 1411506 w 1717887"/>
                <a:gd name="connsiteY42" fmla="*/ 9701 h 3304550"/>
                <a:gd name="connsiteX43" fmla="*/ 1550571 w 1717887"/>
                <a:gd name="connsiteY43" fmla="*/ 74471 h 3304550"/>
                <a:gd name="connsiteX44" fmla="*/ 1643916 w 1717887"/>
                <a:gd name="connsiteY44" fmla="*/ 165911 h 3304550"/>
                <a:gd name="connsiteX45" fmla="*/ 1645821 w 1717887"/>
                <a:gd name="connsiteY45" fmla="*/ 274496 h 3304550"/>
                <a:gd name="connsiteX46" fmla="*/ 1659156 w 1717887"/>
                <a:gd name="connsiteY46" fmla="*/ 308786 h 3304550"/>
                <a:gd name="connsiteX47" fmla="*/ 1714401 w 1717887"/>
                <a:gd name="connsiteY47" fmla="*/ 398321 h 3304550"/>
                <a:gd name="connsiteX48" fmla="*/ 1708686 w 1717887"/>
                <a:gd name="connsiteY48" fmla="*/ 484046 h 3304550"/>
                <a:gd name="connsiteX49" fmla="*/ 1680111 w 1717887"/>
                <a:gd name="connsiteY49" fmla="*/ 588821 h 3304550"/>
                <a:gd name="connsiteX50" fmla="*/ 1628676 w 1717887"/>
                <a:gd name="connsiteY50" fmla="*/ 746936 h 3304550"/>
                <a:gd name="connsiteX51" fmla="*/ 1470561 w 1717887"/>
                <a:gd name="connsiteY51" fmla="*/ 764081 h 3304550"/>
                <a:gd name="connsiteX52" fmla="*/ 1240056 w 1717887"/>
                <a:gd name="connsiteY52" fmla="*/ 745031 h 3304550"/>
                <a:gd name="connsiteX53" fmla="*/ 1125756 w 1717887"/>
                <a:gd name="connsiteY53" fmla="*/ 845996 h 3304550"/>
                <a:gd name="connsiteX54" fmla="*/ 1051461 w 1717887"/>
                <a:gd name="connsiteY54" fmla="*/ 924101 h 3304550"/>
                <a:gd name="connsiteX55" fmla="*/ 986691 w 1717887"/>
                <a:gd name="connsiteY55" fmla="*/ 1028876 h 3304550"/>
                <a:gd name="connsiteX56" fmla="*/ 942876 w 1717887"/>
                <a:gd name="connsiteY56" fmla="*/ 1116506 h 3304550"/>
                <a:gd name="connsiteX57" fmla="*/ 921921 w 1717887"/>
                <a:gd name="connsiteY57" fmla="*/ 1213661 h 3304550"/>
                <a:gd name="connsiteX58" fmla="*/ 1009551 w 1717887"/>
                <a:gd name="connsiteY58" fmla="*/ 1287956 h 3304550"/>
                <a:gd name="connsiteX59" fmla="*/ 944781 w 1717887"/>
                <a:gd name="connsiteY59" fmla="*/ 1428926 h 3304550"/>
                <a:gd name="connsiteX60" fmla="*/ 843816 w 1717887"/>
                <a:gd name="connsiteY60" fmla="*/ 1545131 h 3304550"/>
                <a:gd name="connsiteX61" fmla="*/ 803811 w 1717887"/>
                <a:gd name="connsiteY61" fmla="*/ 1836596 h 3304550"/>
                <a:gd name="connsiteX62" fmla="*/ 798096 w 1717887"/>
                <a:gd name="connsiteY62" fmla="*/ 1910891 h 3304550"/>
                <a:gd name="connsiteX63" fmla="*/ 788571 w 1717887"/>
                <a:gd name="connsiteY63" fmla="*/ 2124251 h 3304550"/>
                <a:gd name="connsiteX64" fmla="*/ 815241 w 1717887"/>
                <a:gd name="connsiteY64" fmla="*/ 2550971 h 3304550"/>
                <a:gd name="connsiteX65" fmla="*/ 828576 w 1717887"/>
                <a:gd name="connsiteY65" fmla="*/ 3065321 h 3304550"/>
                <a:gd name="connsiteX66" fmla="*/ 822861 w 1717887"/>
                <a:gd name="connsiteY66" fmla="*/ 3286301 h 3304550"/>
                <a:gd name="connsiteX67" fmla="*/ 594261 w 1717887"/>
                <a:gd name="connsiteY67" fmla="*/ 3292016 h 3304550"/>
                <a:gd name="connsiteX68" fmla="*/ 308511 w 1717887"/>
                <a:gd name="connsiteY68" fmla="*/ 3290111 h 3304550"/>
                <a:gd name="connsiteX0" fmla="*/ 308511 w 1717887"/>
                <a:gd name="connsiteY0" fmla="*/ 3290111 h 3304550"/>
                <a:gd name="connsiteX1" fmla="*/ 289461 w 1717887"/>
                <a:gd name="connsiteY1" fmla="*/ 3065321 h 3304550"/>
                <a:gd name="connsiteX2" fmla="*/ 253266 w 1717887"/>
                <a:gd name="connsiteY2" fmla="*/ 2771951 h 3304550"/>
                <a:gd name="connsiteX3" fmla="*/ 234216 w 1717887"/>
                <a:gd name="connsiteY3" fmla="*/ 2570021 h 3304550"/>
                <a:gd name="connsiteX4" fmla="*/ 224691 w 1717887"/>
                <a:gd name="connsiteY4" fmla="*/ 2457626 h 3304550"/>
                <a:gd name="connsiteX5" fmla="*/ 207546 w 1717887"/>
                <a:gd name="connsiteY5" fmla="*/ 2253791 h 3304550"/>
                <a:gd name="connsiteX6" fmla="*/ 188496 w 1717887"/>
                <a:gd name="connsiteY6" fmla="*/ 2067101 h 3304550"/>
                <a:gd name="connsiteX7" fmla="*/ 178971 w 1717887"/>
                <a:gd name="connsiteY7" fmla="*/ 1853741 h 3304550"/>
                <a:gd name="connsiteX8" fmla="*/ 192306 w 1717887"/>
                <a:gd name="connsiteY8" fmla="*/ 1185086 h 3304550"/>
                <a:gd name="connsiteX9" fmla="*/ 186591 w 1717887"/>
                <a:gd name="connsiteY9" fmla="*/ 1131746 h 3304550"/>
                <a:gd name="connsiteX10" fmla="*/ 178971 w 1717887"/>
                <a:gd name="connsiteY10" fmla="*/ 1084121 h 3304550"/>
                <a:gd name="connsiteX11" fmla="*/ 152301 w 1717887"/>
                <a:gd name="connsiteY11" fmla="*/ 1044116 h 3304550"/>
                <a:gd name="connsiteX12" fmla="*/ 114201 w 1717887"/>
                <a:gd name="connsiteY12" fmla="*/ 1000301 h 3304550"/>
                <a:gd name="connsiteX13" fmla="*/ 87531 w 1717887"/>
                <a:gd name="connsiteY13" fmla="*/ 971726 h 3304550"/>
                <a:gd name="connsiteX14" fmla="*/ 47526 w 1717887"/>
                <a:gd name="connsiteY14" fmla="*/ 924101 h 3304550"/>
                <a:gd name="connsiteX15" fmla="*/ 3711 w 1717887"/>
                <a:gd name="connsiteY15" fmla="*/ 836471 h 3304550"/>
                <a:gd name="connsiteX16" fmla="*/ 3711 w 1717887"/>
                <a:gd name="connsiteY16" fmla="*/ 773606 h 3304550"/>
                <a:gd name="connsiteX17" fmla="*/ 15141 w 1717887"/>
                <a:gd name="connsiteY17" fmla="*/ 718361 h 3304550"/>
                <a:gd name="connsiteX18" fmla="*/ 53241 w 1717887"/>
                <a:gd name="connsiteY18" fmla="*/ 649781 h 3304550"/>
                <a:gd name="connsiteX19" fmla="*/ 66576 w 1717887"/>
                <a:gd name="connsiteY19" fmla="*/ 571676 h 3304550"/>
                <a:gd name="connsiteX20" fmla="*/ 76101 w 1717887"/>
                <a:gd name="connsiteY20" fmla="*/ 535481 h 3304550"/>
                <a:gd name="connsiteX21" fmla="*/ 110391 w 1717887"/>
                <a:gd name="connsiteY21" fmla="*/ 482141 h 3304550"/>
                <a:gd name="connsiteX22" fmla="*/ 165636 w 1717887"/>
                <a:gd name="connsiteY22" fmla="*/ 424991 h 3304550"/>
                <a:gd name="connsiteX23" fmla="*/ 175161 w 1717887"/>
                <a:gd name="connsiteY23" fmla="*/ 352601 h 3304550"/>
                <a:gd name="connsiteX24" fmla="*/ 297081 w 1717887"/>
                <a:gd name="connsiteY24" fmla="*/ 306881 h 3304550"/>
                <a:gd name="connsiteX25" fmla="*/ 335181 w 1717887"/>
                <a:gd name="connsiteY25" fmla="*/ 291641 h 3304550"/>
                <a:gd name="connsiteX26" fmla="*/ 457101 w 1717887"/>
                <a:gd name="connsiteY26" fmla="*/ 255446 h 3304550"/>
                <a:gd name="connsiteX27" fmla="*/ 544731 w 1717887"/>
                <a:gd name="connsiteY27" fmla="*/ 261161 h 3304550"/>
                <a:gd name="connsiteX28" fmla="*/ 563781 w 1717887"/>
                <a:gd name="connsiteY28" fmla="*/ 306881 h 3304550"/>
                <a:gd name="connsiteX29" fmla="*/ 548541 w 1717887"/>
                <a:gd name="connsiteY29" fmla="*/ 400226 h 3304550"/>
                <a:gd name="connsiteX30" fmla="*/ 577116 w 1717887"/>
                <a:gd name="connsiteY30" fmla="*/ 461186 h 3304550"/>
                <a:gd name="connsiteX31" fmla="*/ 700941 w 1717887"/>
                <a:gd name="connsiteY31" fmla="*/ 428801 h 3304550"/>
                <a:gd name="connsiteX32" fmla="*/ 777141 w 1717887"/>
                <a:gd name="connsiteY32" fmla="*/ 400226 h 3304550"/>
                <a:gd name="connsiteX33" fmla="*/ 830481 w 1717887"/>
                <a:gd name="connsiteY33" fmla="*/ 367841 h 3304550"/>
                <a:gd name="connsiteX34" fmla="*/ 853341 w 1717887"/>
                <a:gd name="connsiteY34" fmla="*/ 339266 h 3304550"/>
                <a:gd name="connsiteX35" fmla="*/ 834291 w 1717887"/>
                <a:gd name="connsiteY35" fmla="*/ 251636 h 3304550"/>
                <a:gd name="connsiteX36" fmla="*/ 853341 w 1717887"/>
                <a:gd name="connsiteY36" fmla="*/ 215441 h 3304550"/>
                <a:gd name="connsiteX37" fmla="*/ 977166 w 1717887"/>
                <a:gd name="connsiteY37" fmla="*/ 129716 h 3304550"/>
                <a:gd name="connsiteX38" fmla="*/ 1013361 w 1717887"/>
                <a:gd name="connsiteY38" fmla="*/ 108761 h 3304550"/>
                <a:gd name="connsiteX39" fmla="*/ 1112421 w 1717887"/>
                <a:gd name="connsiteY39" fmla="*/ 45896 h 3304550"/>
                <a:gd name="connsiteX40" fmla="*/ 1299111 w 1717887"/>
                <a:gd name="connsiteY40" fmla="*/ 3986 h 3304550"/>
                <a:gd name="connsiteX41" fmla="*/ 1411506 w 1717887"/>
                <a:gd name="connsiteY41" fmla="*/ 9701 h 3304550"/>
                <a:gd name="connsiteX42" fmla="*/ 1550571 w 1717887"/>
                <a:gd name="connsiteY42" fmla="*/ 74471 h 3304550"/>
                <a:gd name="connsiteX43" fmla="*/ 1643916 w 1717887"/>
                <a:gd name="connsiteY43" fmla="*/ 165911 h 3304550"/>
                <a:gd name="connsiteX44" fmla="*/ 1645821 w 1717887"/>
                <a:gd name="connsiteY44" fmla="*/ 274496 h 3304550"/>
                <a:gd name="connsiteX45" fmla="*/ 1659156 w 1717887"/>
                <a:gd name="connsiteY45" fmla="*/ 308786 h 3304550"/>
                <a:gd name="connsiteX46" fmla="*/ 1714401 w 1717887"/>
                <a:gd name="connsiteY46" fmla="*/ 398321 h 3304550"/>
                <a:gd name="connsiteX47" fmla="*/ 1708686 w 1717887"/>
                <a:gd name="connsiteY47" fmla="*/ 484046 h 3304550"/>
                <a:gd name="connsiteX48" fmla="*/ 1680111 w 1717887"/>
                <a:gd name="connsiteY48" fmla="*/ 588821 h 3304550"/>
                <a:gd name="connsiteX49" fmla="*/ 1628676 w 1717887"/>
                <a:gd name="connsiteY49" fmla="*/ 746936 h 3304550"/>
                <a:gd name="connsiteX50" fmla="*/ 1470561 w 1717887"/>
                <a:gd name="connsiteY50" fmla="*/ 764081 h 3304550"/>
                <a:gd name="connsiteX51" fmla="*/ 1240056 w 1717887"/>
                <a:gd name="connsiteY51" fmla="*/ 745031 h 3304550"/>
                <a:gd name="connsiteX52" fmla="*/ 1125756 w 1717887"/>
                <a:gd name="connsiteY52" fmla="*/ 845996 h 3304550"/>
                <a:gd name="connsiteX53" fmla="*/ 1051461 w 1717887"/>
                <a:gd name="connsiteY53" fmla="*/ 924101 h 3304550"/>
                <a:gd name="connsiteX54" fmla="*/ 986691 w 1717887"/>
                <a:gd name="connsiteY54" fmla="*/ 1028876 h 3304550"/>
                <a:gd name="connsiteX55" fmla="*/ 942876 w 1717887"/>
                <a:gd name="connsiteY55" fmla="*/ 1116506 h 3304550"/>
                <a:gd name="connsiteX56" fmla="*/ 921921 w 1717887"/>
                <a:gd name="connsiteY56" fmla="*/ 1213661 h 3304550"/>
                <a:gd name="connsiteX57" fmla="*/ 1009551 w 1717887"/>
                <a:gd name="connsiteY57" fmla="*/ 1287956 h 3304550"/>
                <a:gd name="connsiteX58" fmla="*/ 944781 w 1717887"/>
                <a:gd name="connsiteY58" fmla="*/ 1428926 h 3304550"/>
                <a:gd name="connsiteX59" fmla="*/ 843816 w 1717887"/>
                <a:gd name="connsiteY59" fmla="*/ 1545131 h 3304550"/>
                <a:gd name="connsiteX60" fmla="*/ 803811 w 1717887"/>
                <a:gd name="connsiteY60" fmla="*/ 1836596 h 3304550"/>
                <a:gd name="connsiteX61" fmla="*/ 798096 w 1717887"/>
                <a:gd name="connsiteY61" fmla="*/ 1910891 h 3304550"/>
                <a:gd name="connsiteX62" fmla="*/ 788571 w 1717887"/>
                <a:gd name="connsiteY62" fmla="*/ 2124251 h 3304550"/>
                <a:gd name="connsiteX63" fmla="*/ 815241 w 1717887"/>
                <a:gd name="connsiteY63" fmla="*/ 2550971 h 3304550"/>
                <a:gd name="connsiteX64" fmla="*/ 828576 w 1717887"/>
                <a:gd name="connsiteY64" fmla="*/ 3065321 h 3304550"/>
                <a:gd name="connsiteX65" fmla="*/ 822861 w 1717887"/>
                <a:gd name="connsiteY65" fmla="*/ 3286301 h 3304550"/>
                <a:gd name="connsiteX66" fmla="*/ 594261 w 1717887"/>
                <a:gd name="connsiteY66" fmla="*/ 3292016 h 3304550"/>
                <a:gd name="connsiteX67" fmla="*/ 308511 w 1717887"/>
                <a:gd name="connsiteY67" fmla="*/ 3290111 h 3304550"/>
                <a:gd name="connsiteX0" fmla="*/ 308511 w 1717887"/>
                <a:gd name="connsiteY0" fmla="*/ 3290111 h 3304550"/>
                <a:gd name="connsiteX1" fmla="*/ 253266 w 1717887"/>
                <a:gd name="connsiteY1" fmla="*/ 2771951 h 3304550"/>
                <a:gd name="connsiteX2" fmla="*/ 234216 w 1717887"/>
                <a:gd name="connsiteY2" fmla="*/ 2570021 h 3304550"/>
                <a:gd name="connsiteX3" fmla="*/ 224691 w 1717887"/>
                <a:gd name="connsiteY3" fmla="*/ 2457626 h 3304550"/>
                <a:gd name="connsiteX4" fmla="*/ 207546 w 1717887"/>
                <a:gd name="connsiteY4" fmla="*/ 2253791 h 3304550"/>
                <a:gd name="connsiteX5" fmla="*/ 188496 w 1717887"/>
                <a:gd name="connsiteY5" fmla="*/ 2067101 h 3304550"/>
                <a:gd name="connsiteX6" fmla="*/ 178971 w 1717887"/>
                <a:gd name="connsiteY6" fmla="*/ 1853741 h 3304550"/>
                <a:gd name="connsiteX7" fmla="*/ 192306 w 1717887"/>
                <a:gd name="connsiteY7" fmla="*/ 1185086 h 3304550"/>
                <a:gd name="connsiteX8" fmla="*/ 186591 w 1717887"/>
                <a:gd name="connsiteY8" fmla="*/ 1131746 h 3304550"/>
                <a:gd name="connsiteX9" fmla="*/ 178971 w 1717887"/>
                <a:gd name="connsiteY9" fmla="*/ 1084121 h 3304550"/>
                <a:gd name="connsiteX10" fmla="*/ 152301 w 1717887"/>
                <a:gd name="connsiteY10" fmla="*/ 1044116 h 3304550"/>
                <a:gd name="connsiteX11" fmla="*/ 114201 w 1717887"/>
                <a:gd name="connsiteY11" fmla="*/ 1000301 h 3304550"/>
                <a:gd name="connsiteX12" fmla="*/ 87531 w 1717887"/>
                <a:gd name="connsiteY12" fmla="*/ 971726 h 3304550"/>
                <a:gd name="connsiteX13" fmla="*/ 47526 w 1717887"/>
                <a:gd name="connsiteY13" fmla="*/ 924101 h 3304550"/>
                <a:gd name="connsiteX14" fmla="*/ 3711 w 1717887"/>
                <a:gd name="connsiteY14" fmla="*/ 836471 h 3304550"/>
                <a:gd name="connsiteX15" fmla="*/ 3711 w 1717887"/>
                <a:gd name="connsiteY15" fmla="*/ 773606 h 3304550"/>
                <a:gd name="connsiteX16" fmla="*/ 15141 w 1717887"/>
                <a:gd name="connsiteY16" fmla="*/ 718361 h 3304550"/>
                <a:gd name="connsiteX17" fmla="*/ 53241 w 1717887"/>
                <a:gd name="connsiteY17" fmla="*/ 649781 h 3304550"/>
                <a:gd name="connsiteX18" fmla="*/ 66576 w 1717887"/>
                <a:gd name="connsiteY18" fmla="*/ 571676 h 3304550"/>
                <a:gd name="connsiteX19" fmla="*/ 76101 w 1717887"/>
                <a:gd name="connsiteY19" fmla="*/ 535481 h 3304550"/>
                <a:gd name="connsiteX20" fmla="*/ 110391 w 1717887"/>
                <a:gd name="connsiteY20" fmla="*/ 482141 h 3304550"/>
                <a:gd name="connsiteX21" fmla="*/ 165636 w 1717887"/>
                <a:gd name="connsiteY21" fmla="*/ 424991 h 3304550"/>
                <a:gd name="connsiteX22" fmla="*/ 175161 w 1717887"/>
                <a:gd name="connsiteY22" fmla="*/ 352601 h 3304550"/>
                <a:gd name="connsiteX23" fmla="*/ 297081 w 1717887"/>
                <a:gd name="connsiteY23" fmla="*/ 306881 h 3304550"/>
                <a:gd name="connsiteX24" fmla="*/ 335181 w 1717887"/>
                <a:gd name="connsiteY24" fmla="*/ 291641 h 3304550"/>
                <a:gd name="connsiteX25" fmla="*/ 457101 w 1717887"/>
                <a:gd name="connsiteY25" fmla="*/ 255446 h 3304550"/>
                <a:gd name="connsiteX26" fmla="*/ 544731 w 1717887"/>
                <a:gd name="connsiteY26" fmla="*/ 261161 h 3304550"/>
                <a:gd name="connsiteX27" fmla="*/ 563781 w 1717887"/>
                <a:gd name="connsiteY27" fmla="*/ 306881 h 3304550"/>
                <a:gd name="connsiteX28" fmla="*/ 548541 w 1717887"/>
                <a:gd name="connsiteY28" fmla="*/ 400226 h 3304550"/>
                <a:gd name="connsiteX29" fmla="*/ 577116 w 1717887"/>
                <a:gd name="connsiteY29" fmla="*/ 461186 h 3304550"/>
                <a:gd name="connsiteX30" fmla="*/ 700941 w 1717887"/>
                <a:gd name="connsiteY30" fmla="*/ 428801 h 3304550"/>
                <a:gd name="connsiteX31" fmla="*/ 777141 w 1717887"/>
                <a:gd name="connsiteY31" fmla="*/ 400226 h 3304550"/>
                <a:gd name="connsiteX32" fmla="*/ 830481 w 1717887"/>
                <a:gd name="connsiteY32" fmla="*/ 367841 h 3304550"/>
                <a:gd name="connsiteX33" fmla="*/ 853341 w 1717887"/>
                <a:gd name="connsiteY33" fmla="*/ 339266 h 3304550"/>
                <a:gd name="connsiteX34" fmla="*/ 834291 w 1717887"/>
                <a:gd name="connsiteY34" fmla="*/ 251636 h 3304550"/>
                <a:gd name="connsiteX35" fmla="*/ 853341 w 1717887"/>
                <a:gd name="connsiteY35" fmla="*/ 215441 h 3304550"/>
                <a:gd name="connsiteX36" fmla="*/ 977166 w 1717887"/>
                <a:gd name="connsiteY36" fmla="*/ 129716 h 3304550"/>
                <a:gd name="connsiteX37" fmla="*/ 1013361 w 1717887"/>
                <a:gd name="connsiteY37" fmla="*/ 108761 h 3304550"/>
                <a:gd name="connsiteX38" fmla="*/ 1112421 w 1717887"/>
                <a:gd name="connsiteY38" fmla="*/ 45896 h 3304550"/>
                <a:gd name="connsiteX39" fmla="*/ 1299111 w 1717887"/>
                <a:gd name="connsiteY39" fmla="*/ 3986 h 3304550"/>
                <a:gd name="connsiteX40" fmla="*/ 1411506 w 1717887"/>
                <a:gd name="connsiteY40" fmla="*/ 9701 h 3304550"/>
                <a:gd name="connsiteX41" fmla="*/ 1550571 w 1717887"/>
                <a:gd name="connsiteY41" fmla="*/ 74471 h 3304550"/>
                <a:gd name="connsiteX42" fmla="*/ 1643916 w 1717887"/>
                <a:gd name="connsiteY42" fmla="*/ 165911 h 3304550"/>
                <a:gd name="connsiteX43" fmla="*/ 1645821 w 1717887"/>
                <a:gd name="connsiteY43" fmla="*/ 274496 h 3304550"/>
                <a:gd name="connsiteX44" fmla="*/ 1659156 w 1717887"/>
                <a:gd name="connsiteY44" fmla="*/ 308786 h 3304550"/>
                <a:gd name="connsiteX45" fmla="*/ 1714401 w 1717887"/>
                <a:gd name="connsiteY45" fmla="*/ 398321 h 3304550"/>
                <a:gd name="connsiteX46" fmla="*/ 1708686 w 1717887"/>
                <a:gd name="connsiteY46" fmla="*/ 484046 h 3304550"/>
                <a:gd name="connsiteX47" fmla="*/ 1680111 w 1717887"/>
                <a:gd name="connsiteY47" fmla="*/ 588821 h 3304550"/>
                <a:gd name="connsiteX48" fmla="*/ 1628676 w 1717887"/>
                <a:gd name="connsiteY48" fmla="*/ 746936 h 3304550"/>
                <a:gd name="connsiteX49" fmla="*/ 1470561 w 1717887"/>
                <a:gd name="connsiteY49" fmla="*/ 764081 h 3304550"/>
                <a:gd name="connsiteX50" fmla="*/ 1240056 w 1717887"/>
                <a:gd name="connsiteY50" fmla="*/ 745031 h 3304550"/>
                <a:gd name="connsiteX51" fmla="*/ 1125756 w 1717887"/>
                <a:gd name="connsiteY51" fmla="*/ 845996 h 3304550"/>
                <a:gd name="connsiteX52" fmla="*/ 1051461 w 1717887"/>
                <a:gd name="connsiteY52" fmla="*/ 924101 h 3304550"/>
                <a:gd name="connsiteX53" fmla="*/ 986691 w 1717887"/>
                <a:gd name="connsiteY53" fmla="*/ 1028876 h 3304550"/>
                <a:gd name="connsiteX54" fmla="*/ 942876 w 1717887"/>
                <a:gd name="connsiteY54" fmla="*/ 1116506 h 3304550"/>
                <a:gd name="connsiteX55" fmla="*/ 921921 w 1717887"/>
                <a:gd name="connsiteY55" fmla="*/ 1213661 h 3304550"/>
                <a:gd name="connsiteX56" fmla="*/ 1009551 w 1717887"/>
                <a:gd name="connsiteY56" fmla="*/ 1287956 h 3304550"/>
                <a:gd name="connsiteX57" fmla="*/ 944781 w 1717887"/>
                <a:gd name="connsiteY57" fmla="*/ 1428926 h 3304550"/>
                <a:gd name="connsiteX58" fmla="*/ 843816 w 1717887"/>
                <a:gd name="connsiteY58" fmla="*/ 1545131 h 3304550"/>
                <a:gd name="connsiteX59" fmla="*/ 803811 w 1717887"/>
                <a:gd name="connsiteY59" fmla="*/ 1836596 h 3304550"/>
                <a:gd name="connsiteX60" fmla="*/ 798096 w 1717887"/>
                <a:gd name="connsiteY60" fmla="*/ 1910891 h 3304550"/>
                <a:gd name="connsiteX61" fmla="*/ 788571 w 1717887"/>
                <a:gd name="connsiteY61" fmla="*/ 2124251 h 3304550"/>
                <a:gd name="connsiteX62" fmla="*/ 815241 w 1717887"/>
                <a:gd name="connsiteY62" fmla="*/ 2550971 h 3304550"/>
                <a:gd name="connsiteX63" fmla="*/ 828576 w 1717887"/>
                <a:gd name="connsiteY63" fmla="*/ 3065321 h 3304550"/>
                <a:gd name="connsiteX64" fmla="*/ 822861 w 1717887"/>
                <a:gd name="connsiteY64" fmla="*/ 3286301 h 3304550"/>
                <a:gd name="connsiteX65" fmla="*/ 594261 w 1717887"/>
                <a:gd name="connsiteY65" fmla="*/ 3292016 h 3304550"/>
                <a:gd name="connsiteX66" fmla="*/ 308511 w 1717887"/>
                <a:gd name="connsiteY66" fmla="*/ 3290111 h 3304550"/>
                <a:gd name="connsiteX0" fmla="*/ 308511 w 1717887"/>
                <a:gd name="connsiteY0" fmla="*/ 3290111 h 3336593"/>
                <a:gd name="connsiteX1" fmla="*/ 253266 w 1717887"/>
                <a:gd name="connsiteY1" fmla="*/ 2771951 h 3336593"/>
                <a:gd name="connsiteX2" fmla="*/ 234216 w 1717887"/>
                <a:gd name="connsiteY2" fmla="*/ 2570021 h 3336593"/>
                <a:gd name="connsiteX3" fmla="*/ 224691 w 1717887"/>
                <a:gd name="connsiteY3" fmla="*/ 2457626 h 3336593"/>
                <a:gd name="connsiteX4" fmla="*/ 207546 w 1717887"/>
                <a:gd name="connsiteY4" fmla="*/ 2253791 h 3336593"/>
                <a:gd name="connsiteX5" fmla="*/ 188496 w 1717887"/>
                <a:gd name="connsiteY5" fmla="*/ 2067101 h 3336593"/>
                <a:gd name="connsiteX6" fmla="*/ 178971 w 1717887"/>
                <a:gd name="connsiteY6" fmla="*/ 1853741 h 3336593"/>
                <a:gd name="connsiteX7" fmla="*/ 192306 w 1717887"/>
                <a:gd name="connsiteY7" fmla="*/ 1185086 h 3336593"/>
                <a:gd name="connsiteX8" fmla="*/ 186591 w 1717887"/>
                <a:gd name="connsiteY8" fmla="*/ 1131746 h 3336593"/>
                <a:gd name="connsiteX9" fmla="*/ 178971 w 1717887"/>
                <a:gd name="connsiteY9" fmla="*/ 1084121 h 3336593"/>
                <a:gd name="connsiteX10" fmla="*/ 152301 w 1717887"/>
                <a:gd name="connsiteY10" fmla="*/ 1044116 h 3336593"/>
                <a:gd name="connsiteX11" fmla="*/ 114201 w 1717887"/>
                <a:gd name="connsiteY11" fmla="*/ 1000301 h 3336593"/>
                <a:gd name="connsiteX12" fmla="*/ 87531 w 1717887"/>
                <a:gd name="connsiteY12" fmla="*/ 971726 h 3336593"/>
                <a:gd name="connsiteX13" fmla="*/ 47526 w 1717887"/>
                <a:gd name="connsiteY13" fmla="*/ 924101 h 3336593"/>
                <a:gd name="connsiteX14" fmla="*/ 3711 w 1717887"/>
                <a:gd name="connsiteY14" fmla="*/ 836471 h 3336593"/>
                <a:gd name="connsiteX15" fmla="*/ 3711 w 1717887"/>
                <a:gd name="connsiteY15" fmla="*/ 773606 h 3336593"/>
                <a:gd name="connsiteX16" fmla="*/ 15141 w 1717887"/>
                <a:gd name="connsiteY16" fmla="*/ 718361 h 3336593"/>
                <a:gd name="connsiteX17" fmla="*/ 53241 w 1717887"/>
                <a:gd name="connsiteY17" fmla="*/ 649781 h 3336593"/>
                <a:gd name="connsiteX18" fmla="*/ 66576 w 1717887"/>
                <a:gd name="connsiteY18" fmla="*/ 571676 h 3336593"/>
                <a:gd name="connsiteX19" fmla="*/ 76101 w 1717887"/>
                <a:gd name="connsiteY19" fmla="*/ 535481 h 3336593"/>
                <a:gd name="connsiteX20" fmla="*/ 110391 w 1717887"/>
                <a:gd name="connsiteY20" fmla="*/ 482141 h 3336593"/>
                <a:gd name="connsiteX21" fmla="*/ 165636 w 1717887"/>
                <a:gd name="connsiteY21" fmla="*/ 424991 h 3336593"/>
                <a:gd name="connsiteX22" fmla="*/ 175161 w 1717887"/>
                <a:gd name="connsiteY22" fmla="*/ 352601 h 3336593"/>
                <a:gd name="connsiteX23" fmla="*/ 297081 w 1717887"/>
                <a:gd name="connsiteY23" fmla="*/ 306881 h 3336593"/>
                <a:gd name="connsiteX24" fmla="*/ 335181 w 1717887"/>
                <a:gd name="connsiteY24" fmla="*/ 291641 h 3336593"/>
                <a:gd name="connsiteX25" fmla="*/ 457101 w 1717887"/>
                <a:gd name="connsiteY25" fmla="*/ 255446 h 3336593"/>
                <a:gd name="connsiteX26" fmla="*/ 544731 w 1717887"/>
                <a:gd name="connsiteY26" fmla="*/ 261161 h 3336593"/>
                <a:gd name="connsiteX27" fmla="*/ 563781 w 1717887"/>
                <a:gd name="connsiteY27" fmla="*/ 306881 h 3336593"/>
                <a:gd name="connsiteX28" fmla="*/ 548541 w 1717887"/>
                <a:gd name="connsiteY28" fmla="*/ 400226 h 3336593"/>
                <a:gd name="connsiteX29" fmla="*/ 577116 w 1717887"/>
                <a:gd name="connsiteY29" fmla="*/ 461186 h 3336593"/>
                <a:gd name="connsiteX30" fmla="*/ 700941 w 1717887"/>
                <a:gd name="connsiteY30" fmla="*/ 428801 h 3336593"/>
                <a:gd name="connsiteX31" fmla="*/ 777141 w 1717887"/>
                <a:gd name="connsiteY31" fmla="*/ 400226 h 3336593"/>
                <a:gd name="connsiteX32" fmla="*/ 830481 w 1717887"/>
                <a:gd name="connsiteY32" fmla="*/ 367841 h 3336593"/>
                <a:gd name="connsiteX33" fmla="*/ 853341 w 1717887"/>
                <a:gd name="connsiteY33" fmla="*/ 339266 h 3336593"/>
                <a:gd name="connsiteX34" fmla="*/ 834291 w 1717887"/>
                <a:gd name="connsiteY34" fmla="*/ 251636 h 3336593"/>
                <a:gd name="connsiteX35" fmla="*/ 853341 w 1717887"/>
                <a:gd name="connsiteY35" fmla="*/ 215441 h 3336593"/>
                <a:gd name="connsiteX36" fmla="*/ 977166 w 1717887"/>
                <a:gd name="connsiteY36" fmla="*/ 129716 h 3336593"/>
                <a:gd name="connsiteX37" fmla="*/ 1013361 w 1717887"/>
                <a:gd name="connsiteY37" fmla="*/ 108761 h 3336593"/>
                <a:gd name="connsiteX38" fmla="*/ 1112421 w 1717887"/>
                <a:gd name="connsiteY38" fmla="*/ 45896 h 3336593"/>
                <a:gd name="connsiteX39" fmla="*/ 1299111 w 1717887"/>
                <a:gd name="connsiteY39" fmla="*/ 3986 h 3336593"/>
                <a:gd name="connsiteX40" fmla="*/ 1411506 w 1717887"/>
                <a:gd name="connsiteY40" fmla="*/ 9701 h 3336593"/>
                <a:gd name="connsiteX41" fmla="*/ 1550571 w 1717887"/>
                <a:gd name="connsiteY41" fmla="*/ 74471 h 3336593"/>
                <a:gd name="connsiteX42" fmla="*/ 1643916 w 1717887"/>
                <a:gd name="connsiteY42" fmla="*/ 165911 h 3336593"/>
                <a:gd name="connsiteX43" fmla="*/ 1645821 w 1717887"/>
                <a:gd name="connsiteY43" fmla="*/ 274496 h 3336593"/>
                <a:gd name="connsiteX44" fmla="*/ 1659156 w 1717887"/>
                <a:gd name="connsiteY44" fmla="*/ 308786 h 3336593"/>
                <a:gd name="connsiteX45" fmla="*/ 1714401 w 1717887"/>
                <a:gd name="connsiteY45" fmla="*/ 398321 h 3336593"/>
                <a:gd name="connsiteX46" fmla="*/ 1708686 w 1717887"/>
                <a:gd name="connsiteY46" fmla="*/ 484046 h 3336593"/>
                <a:gd name="connsiteX47" fmla="*/ 1680111 w 1717887"/>
                <a:gd name="connsiteY47" fmla="*/ 588821 h 3336593"/>
                <a:gd name="connsiteX48" fmla="*/ 1628676 w 1717887"/>
                <a:gd name="connsiteY48" fmla="*/ 746936 h 3336593"/>
                <a:gd name="connsiteX49" fmla="*/ 1470561 w 1717887"/>
                <a:gd name="connsiteY49" fmla="*/ 764081 h 3336593"/>
                <a:gd name="connsiteX50" fmla="*/ 1240056 w 1717887"/>
                <a:gd name="connsiteY50" fmla="*/ 745031 h 3336593"/>
                <a:gd name="connsiteX51" fmla="*/ 1125756 w 1717887"/>
                <a:gd name="connsiteY51" fmla="*/ 845996 h 3336593"/>
                <a:gd name="connsiteX52" fmla="*/ 1051461 w 1717887"/>
                <a:gd name="connsiteY52" fmla="*/ 924101 h 3336593"/>
                <a:gd name="connsiteX53" fmla="*/ 986691 w 1717887"/>
                <a:gd name="connsiteY53" fmla="*/ 1028876 h 3336593"/>
                <a:gd name="connsiteX54" fmla="*/ 942876 w 1717887"/>
                <a:gd name="connsiteY54" fmla="*/ 1116506 h 3336593"/>
                <a:gd name="connsiteX55" fmla="*/ 921921 w 1717887"/>
                <a:gd name="connsiteY55" fmla="*/ 1213661 h 3336593"/>
                <a:gd name="connsiteX56" fmla="*/ 1009551 w 1717887"/>
                <a:gd name="connsiteY56" fmla="*/ 1287956 h 3336593"/>
                <a:gd name="connsiteX57" fmla="*/ 944781 w 1717887"/>
                <a:gd name="connsiteY57" fmla="*/ 1428926 h 3336593"/>
                <a:gd name="connsiteX58" fmla="*/ 843816 w 1717887"/>
                <a:gd name="connsiteY58" fmla="*/ 1545131 h 3336593"/>
                <a:gd name="connsiteX59" fmla="*/ 803811 w 1717887"/>
                <a:gd name="connsiteY59" fmla="*/ 1836596 h 3336593"/>
                <a:gd name="connsiteX60" fmla="*/ 798096 w 1717887"/>
                <a:gd name="connsiteY60" fmla="*/ 1910891 h 3336593"/>
                <a:gd name="connsiteX61" fmla="*/ 788571 w 1717887"/>
                <a:gd name="connsiteY61" fmla="*/ 2124251 h 3336593"/>
                <a:gd name="connsiteX62" fmla="*/ 815241 w 1717887"/>
                <a:gd name="connsiteY62" fmla="*/ 2550971 h 3336593"/>
                <a:gd name="connsiteX63" fmla="*/ 828576 w 1717887"/>
                <a:gd name="connsiteY63" fmla="*/ 3065321 h 3336593"/>
                <a:gd name="connsiteX64" fmla="*/ 822861 w 1717887"/>
                <a:gd name="connsiteY64" fmla="*/ 3286301 h 3336593"/>
                <a:gd name="connsiteX65" fmla="*/ 308511 w 1717887"/>
                <a:gd name="connsiteY65" fmla="*/ 3290111 h 3336593"/>
                <a:gd name="connsiteX0" fmla="*/ 308511 w 1717887"/>
                <a:gd name="connsiteY0" fmla="*/ 3290111 h 3343034"/>
                <a:gd name="connsiteX1" fmla="*/ 253266 w 1717887"/>
                <a:gd name="connsiteY1" fmla="*/ 2771951 h 3343034"/>
                <a:gd name="connsiteX2" fmla="*/ 234216 w 1717887"/>
                <a:gd name="connsiteY2" fmla="*/ 2570021 h 3343034"/>
                <a:gd name="connsiteX3" fmla="*/ 224691 w 1717887"/>
                <a:gd name="connsiteY3" fmla="*/ 2457626 h 3343034"/>
                <a:gd name="connsiteX4" fmla="*/ 207546 w 1717887"/>
                <a:gd name="connsiteY4" fmla="*/ 2253791 h 3343034"/>
                <a:gd name="connsiteX5" fmla="*/ 188496 w 1717887"/>
                <a:gd name="connsiteY5" fmla="*/ 2067101 h 3343034"/>
                <a:gd name="connsiteX6" fmla="*/ 178971 w 1717887"/>
                <a:gd name="connsiteY6" fmla="*/ 1853741 h 3343034"/>
                <a:gd name="connsiteX7" fmla="*/ 192306 w 1717887"/>
                <a:gd name="connsiteY7" fmla="*/ 1185086 h 3343034"/>
                <a:gd name="connsiteX8" fmla="*/ 186591 w 1717887"/>
                <a:gd name="connsiteY8" fmla="*/ 1131746 h 3343034"/>
                <a:gd name="connsiteX9" fmla="*/ 178971 w 1717887"/>
                <a:gd name="connsiteY9" fmla="*/ 1084121 h 3343034"/>
                <a:gd name="connsiteX10" fmla="*/ 152301 w 1717887"/>
                <a:gd name="connsiteY10" fmla="*/ 1044116 h 3343034"/>
                <a:gd name="connsiteX11" fmla="*/ 114201 w 1717887"/>
                <a:gd name="connsiteY11" fmla="*/ 1000301 h 3343034"/>
                <a:gd name="connsiteX12" fmla="*/ 87531 w 1717887"/>
                <a:gd name="connsiteY12" fmla="*/ 971726 h 3343034"/>
                <a:gd name="connsiteX13" fmla="*/ 47526 w 1717887"/>
                <a:gd name="connsiteY13" fmla="*/ 924101 h 3343034"/>
                <a:gd name="connsiteX14" fmla="*/ 3711 w 1717887"/>
                <a:gd name="connsiteY14" fmla="*/ 836471 h 3343034"/>
                <a:gd name="connsiteX15" fmla="*/ 3711 w 1717887"/>
                <a:gd name="connsiteY15" fmla="*/ 773606 h 3343034"/>
                <a:gd name="connsiteX16" fmla="*/ 15141 w 1717887"/>
                <a:gd name="connsiteY16" fmla="*/ 718361 h 3343034"/>
                <a:gd name="connsiteX17" fmla="*/ 53241 w 1717887"/>
                <a:gd name="connsiteY17" fmla="*/ 649781 h 3343034"/>
                <a:gd name="connsiteX18" fmla="*/ 66576 w 1717887"/>
                <a:gd name="connsiteY18" fmla="*/ 571676 h 3343034"/>
                <a:gd name="connsiteX19" fmla="*/ 76101 w 1717887"/>
                <a:gd name="connsiteY19" fmla="*/ 535481 h 3343034"/>
                <a:gd name="connsiteX20" fmla="*/ 110391 w 1717887"/>
                <a:gd name="connsiteY20" fmla="*/ 482141 h 3343034"/>
                <a:gd name="connsiteX21" fmla="*/ 165636 w 1717887"/>
                <a:gd name="connsiteY21" fmla="*/ 424991 h 3343034"/>
                <a:gd name="connsiteX22" fmla="*/ 175161 w 1717887"/>
                <a:gd name="connsiteY22" fmla="*/ 352601 h 3343034"/>
                <a:gd name="connsiteX23" fmla="*/ 297081 w 1717887"/>
                <a:gd name="connsiteY23" fmla="*/ 306881 h 3343034"/>
                <a:gd name="connsiteX24" fmla="*/ 335181 w 1717887"/>
                <a:gd name="connsiteY24" fmla="*/ 291641 h 3343034"/>
                <a:gd name="connsiteX25" fmla="*/ 457101 w 1717887"/>
                <a:gd name="connsiteY25" fmla="*/ 255446 h 3343034"/>
                <a:gd name="connsiteX26" fmla="*/ 544731 w 1717887"/>
                <a:gd name="connsiteY26" fmla="*/ 261161 h 3343034"/>
                <a:gd name="connsiteX27" fmla="*/ 563781 w 1717887"/>
                <a:gd name="connsiteY27" fmla="*/ 306881 h 3343034"/>
                <a:gd name="connsiteX28" fmla="*/ 548541 w 1717887"/>
                <a:gd name="connsiteY28" fmla="*/ 400226 h 3343034"/>
                <a:gd name="connsiteX29" fmla="*/ 577116 w 1717887"/>
                <a:gd name="connsiteY29" fmla="*/ 461186 h 3343034"/>
                <a:gd name="connsiteX30" fmla="*/ 700941 w 1717887"/>
                <a:gd name="connsiteY30" fmla="*/ 428801 h 3343034"/>
                <a:gd name="connsiteX31" fmla="*/ 777141 w 1717887"/>
                <a:gd name="connsiteY31" fmla="*/ 400226 h 3343034"/>
                <a:gd name="connsiteX32" fmla="*/ 830481 w 1717887"/>
                <a:gd name="connsiteY32" fmla="*/ 367841 h 3343034"/>
                <a:gd name="connsiteX33" fmla="*/ 853341 w 1717887"/>
                <a:gd name="connsiteY33" fmla="*/ 339266 h 3343034"/>
                <a:gd name="connsiteX34" fmla="*/ 834291 w 1717887"/>
                <a:gd name="connsiteY34" fmla="*/ 251636 h 3343034"/>
                <a:gd name="connsiteX35" fmla="*/ 853341 w 1717887"/>
                <a:gd name="connsiteY35" fmla="*/ 215441 h 3343034"/>
                <a:gd name="connsiteX36" fmla="*/ 977166 w 1717887"/>
                <a:gd name="connsiteY36" fmla="*/ 129716 h 3343034"/>
                <a:gd name="connsiteX37" fmla="*/ 1013361 w 1717887"/>
                <a:gd name="connsiteY37" fmla="*/ 108761 h 3343034"/>
                <a:gd name="connsiteX38" fmla="*/ 1112421 w 1717887"/>
                <a:gd name="connsiteY38" fmla="*/ 45896 h 3343034"/>
                <a:gd name="connsiteX39" fmla="*/ 1299111 w 1717887"/>
                <a:gd name="connsiteY39" fmla="*/ 3986 h 3343034"/>
                <a:gd name="connsiteX40" fmla="*/ 1411506 w 1717887"/>
                <a:gd name="connsiteY40" fmla="*/ 9701 h 3343034"/>
                <a:gd name="connsiteX41" fmla="*/ 1550571 w 1717887"/>
                <a:gd name="connsiteY41" fmla="*/ 74471 h 3343034"/>
                <a:gd name="connsiteX42" fmla="*/ 1643916 w 1717887"/>
                <a:gd name="connsiteY42" fmla="*/ 165911 h 3343034"/>
                <a:gd name="connsiteX43" fmla="*/ 1645821 w 1717887"/>
                <a:gd name="connsiteY43" fmla="*/ 274496 h 3343034"/>
                <a:gd name="connsiteX44" fmla="*/ 1659156 w 1717887"/>
                <a:gd name="connsiteY44" fmla="*/ 308786 h 3343034"/>
                <a:gd name="connsiteX45" fmla="*/ 1714401 w 1717887"/>
                <a:gd name="connsiteY45" fmla="*/ 398321 h 3343034"/>
                <a:gd name="connsiteX46" fmla="*/ 1708686 w 1717887"/>
                <a:gd name="connsiteY46" fmla="*/ 484046 h 3343034"/>
                <a:gd name="connsiteX47" fmla="*/ 1680111 w 1717887"/>
                <a:gd name="connsiteY47" fmla="*/ 588821 h 3343034"/>
                <a:gd name="connsiteX48" fmla="*/ 1628676 w 1717887"/>
                <a:gd name="connsiteY48" fmla="*/ 746936 h 3343034"/>
                <a:gd name="connsiteX49" fmla="*/ 1470561 w 1717887"/>
                <a:gd name="connsiteY49" fmla="*/ 764081 h 3343034"/>
                <a:gd name="connsiteX50" fmla="*/ 1240056 w 1717887"/>
                <a:gd name="connsiteY50" fmla="*/ 745031 h 3343034"/>
                <a:gd name="connsiteX51" fmla="*/ 1125756 w 1717887"/>
                <a:gd name="connsiteY51" fmla="*/ 845996 h 3343034"/>
                <a:gd name="connsiteX52" fmla="*/ 1051461 w 1717887"/>
                <a:gd name="connsiteY52" fmla="*/ 924101 h 3343034"/>
                <a:gd name="connsiteX53" fmla="*/ 986691 w 1717887"/>
                <a:gd name="connsiteY53" fmla="*/ 1028876 h 3343034"/>
                <a:gd name="connsiteX54" fmla="*/ 942876 w 1717887"/>
                <a:gd name="connsiteY54" fmla="*/ 1116506 h 3343034"/>
                <a:gd name="connsiteX55" fmla="*/ 921921 w 1717887"/>
                <a:gd name="connsiteY55" fmla="*/ 1213661 h 3343034"/>
                <a:gd name="connsiteX56" fmla="*/ 1009551 w 1717887"/>
                <a:gd name="connsiteY56" fmla="*/ 1287956 h 3343034"/>
                <a:gd name="connsiteX57" fmla="*/ 944781 w 1717887"/>
                <a:gd name="connsiteY57" fmla="*/ 1428926 h 3343034"/>
                <a:gd name="connsiteX58" fmla="*/ 843816 w 1717887"/>
                <a:gd name="connsiteY58" fmla="*/ 1545131 h 3343034"/>
                <a:gd name="connsiteX59" fmla="*/ 803811 w 1717887"/>
                <a:gd name="connsiteY59" fmla="*/ 1836596 h 3343034"/>
                <a:gd name="connsiteX60" fmla="*/ 798096 w 1717887"/>
                <a:gd name="connsiteY60" fmla="*/ 1910891 h 3343034"/>
                <a:gd name="connsiteX61" fmla="*/ 788571 w 1717887"/>
                <a:gd name="connsiteY61" fmla="*/ 2124251 h 3343034"/>
                <a:gd name="connsiteX62" fmla="*/ 815241 w 1717887"/>
                <a:gd name="connsiteY62" fmla="*/ 2550971 h 3343034"/>
                <a:gd name="connsiteX63" fmla="*/ 834291 w 1717887"/>
                <a:gd name="connsiteY63" fmla="*/ 2939591 h 3343034"/>
                <a:gd name="connsiteX64" fmla="*/ 822861 w 1717887"/>
                <a:gd name="connsiteY64" fmla="*/ 3286301 h 3343034"/>
                <a:gd name="connsiteX65" fmla="*/ 308511 w 1717887"/>
                <a:gd name="connsiteY65" fmla="*/ 3290111 h 3343034"/>
                <a:gd name="connsiteX0" fmla="*/ 308511 w 1717887"/>
                <a:gd name="connsiteY0" fmla="*/ 3290111 h 3343034"/>
                <a:gd name="connsiteX1" fmla="*/ 253266 w 1717887"/>
                <a:gd name="connsiteY1" fmla="*/ 2771951 h 3343034"/>
                <a:gd name="connsiteX2" fmla="*/ 234216 w 1717887"/>
                <a:gd name="connsiteY2" fmla="*/ 2570021 h 3343034"/>
                <a:gd name="connsiteX3" fmla="*/ 224691 w 1717887"/>
                <a:gd name="connsiteY3" fmla="*/ 2457626 h 3343034"/>
                <a:gd name="connsiteX4" fmla="*/ 207546 w 1717887"/>
                <a:gd name="connsiteY4" fmla="*/ 2253791 h 3343034"/>
                <a:gd name="connsiteX5" fmla="*/ 188496 w 1717887"/>
                <a:gd name="connsiteY5" fmla="*/ 2067101 h 3343034"/>
                <a:gd name="connsiteX6" fmla="*/ 178971 w 1717887"/>
                <a:gd name="connsiteY6" fmla="*/ 1853741 h 3343034"/>
                <a:gd name="connsiteX7" fmla="*/ 192306 w 1717887"/>
                <a:gd name="connsiteY7" fmla="*/ 1185086 h 3343034"/>
                <a:gd name="connsiteX8" fmla="*/ 186591 w 1717887"/>
                <a:gd name="connsiteY8" fmla="*/ 1131746 h 3343034"/>
                <a:gd name="connsiteX9" fmla="*/ 178971 w 1717887"/>
                <a:gd name="connsiteY9" fmla="*/ 1084121 h 3343034"/>
                <a:gd name="connsiteX10" fmla="*/ 152301 w 1717887"/>
                <a:gd name="connsiteY10" fmla="*/ 1044116 h 3343034"/>
                <a:gd name="connsiteX11" fmla="*/ 114201 w 1717887"/>
                <a:gd name="connsiteY11" fmla="*/ 1000301 h 3343034"/>
                <a:gd name="connsiteX12" fmla="*/ 87531 w 1717887"/>
                <a:gd name="connsiteY12" fmla="*/ 971726 h 3343034"/>
                <a:gd name="connsiteX13" fmla="*/ 47526 w 1717887"/>
                <a:gd name="connsiteY13" fmla="*/ 924101 h 3343034"/>
                <a:gd name="connsiteX14" fmla="*/ 3711 w 1717887"/>
                <a:gd name="connsiteY14" fmla="*/ 836471 h 3343034"/>
                <a:gd name="connsiteX15" fmla="*/ 3711 w 1717887"/>
                <a:gd name="connsiteY15" fmla="*/ 773606 h 3343034"/>
                <a:gd name="connsiteX16" fmla="*/ 15141 w 1717887"/>
                <a:gd name="connsiteY16" fmla="*/ 718361 h 3343034"/>
                <a:gd name="connsiteX17" fmla="*/ 53241 w 1717887"/>
                <a:gd name="connsiteY17" fmla="*/ 649781 h 3343034"/>
                <a:gd name="connsiteX18" fmla="*/ 66576 w 1717887"/>
                <a:gd name="connsiteY18" fmla="*/ 571676 h 3343034"/>
                <a:gd name="connsiteX19" fmla="*/ 76101 w 1717887"/>
                <a:gd name="connsiteY19" fmla="*/ 535481 h 3343034"/>
                <a:gd name="connsiteX20" fmla="*/ 110391 w 1717887"/>
                <a:gd name="connsiteY20" fmla="*/ 482141 h 3343034"/>
                <a:gd name="connsiteX21" fmla="*/ 165636 w 1717887"/>
                <a:gd name="connsiteY21" fmla="*/ 424991 h 3343034"/>
                <a:gd name="connsiteX22" fmla="*/ 175161 w 1717887"/>
                <a:gd name="connsiteY22" fmla="*/ 352601 h 3343034"/>
                <a:gd name="connsiteX23" fmla="*/ 297081 w 1717887"/>
                <a:gd name="connsiteY23" fmla="*/ 306881 h 3343034"/>
                <a:gd name="connsiteX24" fmla="*/ 335181 w 1717887"/>
                <a:gd name="connsiteY24" fmla="*/ 291641 h 3343034"/>
                <a:gd name="connsiteX25" fmla="*/ 457101 w 1717887"/>
                <a:gd name="connsiteY25" fmla="*/ 255446 h 3343034"/>
                <a:gd name="connsiteX26" fmla="*/ 544731 w 1717887"/>
                <a:gd name="connsiteY26" fmla="*/ 261161 h 3343034"/>
                <a:gd name="connsiteX27" fmla="*/ 563781 w 1717887"/>
                <a:gd name="connsiteY27" fmla="*/ 306881 h 3343034"/>
                <a:gd name="connsiteX28" fmla="*/ 548541 w 1717887"/>
                <a:gd name="connsiteY28" fmla="*/ 400226 h 3343034"/>
                <a:gd name="connsiteX29" fmla="*/ 577116 w 1717887"/>
                <a:gd name="connsiteY29" fmla="*/ 461186 h 3343034"/>
                <a:gd name="connsiteX30" fmla="*/ 700941 w 1717887"/>
                <a:gd name="connsiteY30" fmla="*/ 428801 h 3343034"/>
                <a:gd name="connsiteX31" fmla="*/ 777141 w 1717887"/>
                <a:gd name="connsiteY31" fmla="*/ 400226 h 3343034"/>
                <a:gd name="connsiteX32" fmla="*/ 830481 w 1717887"/>
                <a:gd name="connsiteY32" fmla="*/ 367841 h 3343034"/>
                <a:gd name="connsiteX33" fmla="*/ 853341 w 1717887"/>
                <a:gd name="connsiteY33" fmla="*/ 339266 h 3343034"/>
                <a:gd name="connsiteX34" fmla="*/ 834291 w 1717887"/>
                <a:gd name="connsiteY34" fmla="*/ 251636 h 3343034"/>
                <a:gd name="connsiteX35" fmla="*/ 853341 w 1717887"/>
                <a:gd name="connsiteY35" fmla="*/ 215441 h 3343034"/>
                <a:gd name="connsiteX36" fmla="*/ 977166 w 1717887"/>
                <a:gd name="connsiteY36" fmla="*/ 129716 h 3343034"/>
                <a:gd name="connsiteX37" fmla="*/ 1013361 w 1717887"/>
                <a:gd name="connsiteY37" fmla="*/ 108761 h 3343034"/>
                <a:gd name="connsiteX38" fmla="*/ 1112421 w 1717887"/>
                <a:gd name="connsiteY38" fmla="*/ 45896 h 3343034"/>
                <a:gd name="connsiteX39" fmla="*/ 1299111 w 1717887"/>
                <a:gd name="connsiteY39" fmla="*/ 3986 h 3343034"/>
                <a:gd name="connsiteX40" fmla="*/ 1411506 w 1717887"/>
                <a:gd name="connsiteY40" fmla="*/ 9701 h 3343034"/>
                <a:gd name="connsiteX41" fmla="*/ 1550571 w 1717887"/>
                <a:gd name="connsiteY41" fmla="*/ 74471 h 3343034"/>
                <a:gd name="connsiteX42" fmla="*/ 1643916 w 1717887"/>
                <a:gd name="connsiteY42" fmla="*/ 165911 h 3343034"/>
                <a:gd name="connsiteX43" fmla="*/ 1645821 w 1717887"/>
                <a:gd name="connsiteY43" fmla="*/ 274496 h 3343034"/>
                <a:gd name="connsiteX44" fmla="*/ 1659156 w 1717887"/>
                <a:gd name="connsiteY44" fmla="*/ 308786 h 3343034"/>
                <a:gd name="connsiteX45" fmla="*/ 1714401 w 1717887"/>
                <a:gd name="connsiteY45" fmla="*/ 398321 h 3343034"/>
                <a:gd name="connsiteX46" fmla="*/ 1708686 w 1717887"/>
                <a:gd name="connsiteY46" fmla="*/ 484046 h 3343034"/>
                <a:gd name="connsiteX47" fmla="*/ 1680111 w 1717887"/>
                <a:gd name="connsiteY47" fmla="*/ 588821 h 3343034"/>
                <a:gd name="connsiteX48" fmla="*/ 1628676 w 1717887"/>
                <a:gd name="connsiteY48" fmla="*/ 746936 h 3343034"/>
                <a:gd name="connsiteX49" fmla="*/ 1470561 w 1717887"/>
                <a:gd name="connsiteY49" fmla="*/ 764081 h 3343034"/>
                <a:gd name="connsiteX50" fmla="*/ 1240056 w 1717887"/>
                <a:gd name="connsiteY50" fmla="*/ 745031 h 3343034"/>
                <a:gd name="connsiteX51" fmla="*/ 1125756 w 1717887"/>
                <a:gd name="connsiteY51" fmla="*/ 845996 h 3343034"/>
                <a:gd name="connsiteX52" fmla="*/ 1051461 w 1717887"/>
                <a:gd name="connsiteY52" fmla="*/ 924101 h 3343034"/>
                <a:gd name="connsiteX53" fmla="*/ 986691 w 1717887"/>
                <a:gd name="connsiteY53" fmla="*/ 1028876 h 3343034"/>
                <a:gd name="connsiteX54" fmla="*/ 942876 w 1717887"/>
                <a:gd name="connsiteY54" fmla="*/ 1116506 h 3343034"/>
                <a:gd name="connsiteX55" fmla="*/ 921921 w 1717887"/>
                <a:gd name="connsiteY55" fmla="*/ 1213661 h 3343034"/>
                <a:gd name="connsiteX56" fmla="*/ 1009551 w 1717887"/>
                <a:gd name="connsiteY56" fmla="*/ 1287956 h 3343034"/>
                <a:gd name="connsiteX57" fmla="*/ 944781 w 1717887"/>
                <a:gd name="connsiteY57" fmla="*/ 1428926 h 3343034"/>
                <a:gd name="connsiteX58" fmla="*/ 843816 w 1717887"/>
                <a:gd name="connsiteY58" fmla="*/ 1545131 h 3343034"/>
                <a:gd name="connsiteX59" fmla="*/ 803811 w 1717887"/>
                <a:gd name="connsiteY59" fmla="*/ 1836596 h 3343034"/>
                <a:gd name="connsiteX60" fmla="*/ 798096 w 1717887"/>
                <a:gd name="connsiteY60" fmla="*/ 1910891 h 3343034"/>
                <a:gd name="connsiteX61" fmla="*/ 788571 w 1717887"/>
                <a:gd name="connsiteY61" fmla="*/ 2124251 h 3343034"/>
                <a:gd name="connsiteX62" fmla="*/ 815241 w 1717887"/>
                <a:gd name="connsiteY62" fmla="*/ 2550971 h 3343034"/>
                <a:gd name="connsiteX63" fmla="*/ 834291 w 1717887"/>
                <a:gd name="connsiteY63" fmla="*/ 2939591 h 3343034"/>
                <a:gd name="connsiteX64" fmla="*/ 822861 w 1717887"/>
                <a:gd name="connsiteY64" fmla="*/ 3286301 h 3343034"/>
                <a:gd name="connsiteX65" fmla="*/ 308511 w 1717887"/>
                <a:gd name="connsiteY65" fmla="*/ 3290111 h 3343034"/>
                <a:gd name="connsiteX0" fmla="*/ 308511 w 1717887"/>
                <a:gd name="connsiteY0" fmla="*/ 3290111 h 3343034"/>
                <a:gd name="connsiteX1" fmla="*/ 253266 w 1717887"/>
                <a:gd name="connsiteY1" fmla="*/ 2771951 h 3343034"/>
                <a:gd name="connsiteX2" fmla="*/ 234216 w 1717887"/>
                <a:gd name="connsiteY2" fmla="*/ 2570021 h 3343034"/>
                <a:gd name="connsiteX3" fmla="*/ 224691 w 1717887"/>
                <a:gd name="connsiteY3" fmla="*/ 2457626 h 3343034"/>
                <a:gd name="connsiteX4" fmla="*/ 207546 w 1717887"/>
                <a:gd name="connsiteY4" fmla="*/ 2253791 h 3343034"/>
                <a:gd name="connsiteX5" fmla="*/ 188496 w 1717887"/>
                <a:gd name="connsiteY5" fmla="*/ 2067101 h 3343034"/>
                <a:gd name="connsiteX6" fmla="*/ 178971 w 1717887"/>
                <a:gd name="connsiteY6" fmla="*/ 1853741 h 3343034"/>
                <a:gd name="connsiteX7" fmla="*/ 192306 w 1717887"/>
                <a:gd name="connsiteY7" fmla="*/ 1185086 h 3343034"/>
                <a:gd name="connsiteX8" fmla="*/ 186591 w 1717887"/>
                <a:gd name="connsiteY8" fmla="*/ 1131746 h 3343034"/>
                <a:gd name="connsiteX9" fmla="*/ 178971 w 1717887"/>
                <a:gd name="connsiteY9" fmla="*/ 1084121 h 3343034"/>
                <a:gd name="connsiteX10" fmla="*/ 152301 w 1717887"/>
                <a:gd name="connsiteY10" fmla="*/ 1044116 h 3343034"/>
                <a:gd name="connsiteX11" fmla="*/ 114201 w 1717887"/>
                <a:gd name="connsiteY11" fmla="*/ 1000301 h 3343034"/>
                <a:gd name="connsiteX12" fmla="*/ 87531 w 1717887"/>
                <a:gd name="connsiteY12" fmla="*/ 971726 h 3343034"/>
                <a:gd name="connsiteX13" fmla="*/ 47526 w 1717887"/>
                <a:gd name="connsiteY13" fmla="*/ 924101 h 3343034"/>
                <a:gd name="connsiteX14" fmla="*/ 3711 w 1717887"/>
                <a:gd name="connsiteY14" fmla="*/ 836471 h 3343034"/>
                <a:gd name="connsiteX15" fmla="*/ 3711 w 1717887"/>
                <a:gd name="connsiteY15" fmla="*/ 773606 h 3343034"/>
                <a:gd name="connsiteX16" fmla="*/ 15141 w 1717887"/>
                <a:gd name="connsiteY16" fmla="*/ 718361 h 3343034"/>
                <a:gd name="connsiteX17" fmla="*/ 53241 w 1717887"/>
                <a:gd name="connsiteY17" fmla="*/ 649781 h 3343034"/>
                <a:gd name="connsiteX18" fmla="*/ 66576 w 1717887"/>
                <a:gd name="connsiteY18" fmla="*/ 571676 h 3343034"/>
                <a:gd name="connsiteX19" fmla="*/ 76101 w 1717887"/>
                <a:gd name="connsiteY19" fmla="*/ 535481 h 3343034"/>
                <a:gd name="connsiteX20" fmla="*/ 110391 w 1717887"/>
                <a:gd name="connsiteY20" fmla="*/ 482141 h 3343034"/>
                <a:gd name="connsiteX21" fmla="*/ 165636 w 1717887"/>
                <a:gd name="connsiteY21" fmla="*/ 424991 h 3343034"/>
                <a:gd name="connsiteX22" fmla="*/ 175161 w 1717887"/>
                <a:gd name="connsiteY22" fmla="*/ 352601 h 3343034"/>
                <a:gd name="connsiteX23" fmla="*/ 297081 w 1717887"/>
                <a:gd name="connsiteY23" fmla="*/ 306881 h 3343034"/>
                <a:gd name="connsiteX24" fmla="*/ 335181 w 1717887"/>
                <a:gd name="connsiteY24" fmla="*/ 291641 h 3343034"/>
                <a:gd name="connsiteX25" fmla="*/ 457101 w 1717887"/>
                <a:gd name="connsiteY25" fmla="*/ 255446 h 3343034"/>
                <a:gd name="connsiteX26" fmla="*/ 544731 w 1717887"/>
                <a:gd name="connsiteY26" fmla="*/ 261161 h 3343034"/>
                <a:gd name="connsiteX27" fmla="*/ 563781 w 1717887"/>
                <a:gd name="connsiteY27" fmla="*/ 306881 h 3343034"/>
                <a:gd name="connsiteX28" fmla="*/ 548541 w 1717887"/>
                <a:gd name="connsiteY28" fmla="*/ 400226 h 3343034"/>
                <a:gd name="connsiteX29" fmla="*/ 577116 w 1717887"/>
                <a:gd name="connsiteY29" fmla="*/ 461186 h 3343034"/>
                <a:gd name="connsiteX30" fmla="*/ 700941 w 1717887"/>
                <a:gd name="connsiteY30" fmla="*/ 428801 h 3343034"/>
                <a:gd name="connsiteX31" fmla="*/ 777141 w 1717887"/>
                <a:gd name="connsiteY31" fmla="*/ 400226 h 3343034"/>
                <a:gd name="connsiteX32" fmla="*/ 830481 w 1717887"/>
                <a:gd name="connsiteY32" fmla="*/ 367841 h 3343034"/>
                <a:gd name="connsiteX33" fmla="*/ 853341 w 1717887"/>
                <a:gd name="connsiteY33" fmla="*/ 339266 h 3343034"/>
                <a:gd name="connsiteX34" fmla="*/ 834291 w 1717887"/>
                <a:gd name="connsiteY34" fmla="*/ 251636 h 3343034"/>
                <a:gd name="connsiteX35" fmla="*/ 853341 w 1717887"/>
                <a:gd name="connsiteY35" fmla="*/ 215441 h 3343034"/>
                <a:gd name="connsiteX36" fmla="*/ 977166 w 1717887"/>
                <a:gd name="connsiteY36" fmla="*/ 129716 h 3343034"/>
                <a:gd name="connsiteX37" fmla="*/ 1013361 w 1717887"/>
                <a:gd name="connsiteY37" fmla="*/ 108761 h 3343034"/>
                <a:gd name="connsiteX38" fmla="*/ 1112421 w 1717887"/>
                <a:gd name="connsiteY38" fmla="*/ 45896 h 3343034"/>
                <a:gd name="connsiteX39" fmla="*/ 1299111 w 1717887"/>
                <a:gd name="connsiteY39" fmla="*/ 3986 h 3343034"/>
                <a:gd name="connsiteX40" fmla="*/ 1411506 w 1717887"/>
                <a:gd name="connsiteY40" fmla="*/ 9701 h 3343034"/>
                <a:gd name="connsiteX41" fmla="*/ 1550571 w 1717887"/>
                <a:gd name="connsiteY41" fmla="*/ 74471 h 3343034"/>
                <a:gd name="connsiteX42" fmla="*/ 1643916 w 1717887"/>
                <a:gd name="connsiteY42" fmla="*/ 165911 h 3343034"/>
                <a:gd name="connsiteX43" fmla="*/ 1645821 w 1717887"/>
                <a:gd name="connsiteY43" fmla="*/ 274496 h 3343034"/>
                <a:gd name="connsiteX44" fmla="*/ 1659156 w 1717887"/>
                <a:gd name="connsiteY44" fmla="*/ 308786 h 3343034"/>
                <a:gd name="connsiteX45" fmla="*/ 1714401 w 1717887"/>
                <a:gd name="connsiteY45" fmla="*/ 398321 h 3343034"/>
                <a:gd name="connsiteX46" fmla="*/ 1708686 w 1717887"/>
                <a:gd name="connsiteY46" fmla="*/ 484046 h 3343034"/>
                <a:gd name="connsiteX47" fmla="*/ 1680111 w 1717887"/>
                <a:gd name="connsiteY47" fmla="*/ 588821 h 3343034"/>
                <a:gd name="connsiteX48" fmla="*/ 1628676 w 1717887"/>
                <a:gd name="connsiteY48" fmla="*/ 746936 h 3343034"/>
                <a:gd name="connsiteX49" fmla="*/ 1470561 w 1717887"/>
                <a:gd name="connsiteY49" fmla="*/ 764081 h 3343034"/>
                <a:gd name="connsiteX50" fmla="*/ 1240056 w 1717887"/>
                <a:gd name="connsiteY50" fmla="*/ 745031 h 3343034"/>
                <a:gd name="connsiteX51" fmla="*/ 1125756 w 1717887"/>
                <a:gd name="connsiteY51" fmla="*/ 845996 h 3343034"/>
                <a:gd name="connsiteX52" fmla="*/ 1051461 w 1717887"/>
                <a:gd name="connsiteY52" fmla="*/ 924101 h 3343034"/>
                <a:gd name="connsiteX53" fmla="*/ 986691 w 1717887"/>
                <a:gd name="connsiteY53" fmla="*/ 1028876 h 3343034"/>
                <a:gd name="connsiteX54" fmla="*/ 942876 w 1717887"/>
                <a:gd name="connsiteY54" fmla="*/ 1116506 h 3343034"/>
                <a:gd name="connsiteX55" fmla="*/ 921921 w 1717887"/>
                <a:gd name="connsiteY55" fmla="*/ 1213661 h 3343034"/>
                <a:gd name="connsiteX56" fmla="*/ 1009551 w 1717887"/>
                <a:gd name="connsiteY56" fmla="*/ 1287956 h 3343034"/>
                <a:gd name="connsiteX57" fmla="*/ 944781 w 1717887"/>
                <a:gd name="connsiteY57" fmla="*/ 1428926 h 3343034"/>
                <a:gd name="connsiteX58" fmla="*/ 843816 w 1717887"/>
                <a:gd name="connsiteY58" fmla="*/ 1545131 h 3343034"/>
                <a:gd name="connsiteX59" fmla="*/ 803811 w 1717887"/>
                <a:gd name="connsiteY59" fmla="*/ 1836596 h 3343034"/>
                <a:gd name="connsiteX60" fmla="*/ 798096 w 1717887"/>
                <a:gd name="connsiteY60" fmla="*/ 1910891 h 3343034"/>
                <a:gd name="connsiteX61" fmla="*/ 788571 w 1717887"/>
                <a:gd name="connsiteY61" fmla="*/ 2124251 h 3343034"/>
                <a:gd name="connsiteX62" fmla="*/ 815241 w 1717887"/>
                <a:gd name="connsiteY62" fmla="*/ 2550971 h 3343034"/>
                <a:gd name="connsiteX63" fmla="*/ 834291 w 1717887"/>
                <a:gd name="connsiteY63" fmla="*/ 2939591 h 3343034"/>
                <a:gd name="connsiteX64" fmla="*/ 822861 w 1717887"/>
                <a:gd name="connsiteY64" fmla="*/ 3286301 h 3343034"/>
                <a:gd name="connsiteX65" fmla="*/ 308511 w 1717887"/>
                <a:gd name="connsiteY65" fmla="*/ 3290111 h 3343034"/>
                <a:gd name="connsiteX0" fmla="*/ 308511 w 1717887"/>
                <a:gd name="connsiteY0" fmla="*/ 3290111 h 3343034"/>
                <a:gd name="connsiteX1" fmla="*/ 314227 w 1717887"/>
                <a:gd name="connsiteY1" fmla="*/ 3290109 h 3343034"/>
                <a:gd name="connsiteX2" fmla="*/ 253266 w 1717887"/>
                <a:gd name="connsiteY2" fmla="*/ 2771951 h 3343034"/>
                <a:gd name="connsiteX3" fmla="*/ 234216 w 1717887"/>
                <a:gd name="connsiteY3" fmla="*/ 2570021 h 3343034"/>
                <a:gd name="connsiteX4" fmla="*/ 224691 w 1717887"/>
                <a:gd name="connsiteY4" fmla="*/ 2457626 h 3343034"/>
                <a:gd name="connsiteX5" fmla="*/ 207546 w 1717887"/>
                <a:gd name="connsiteY5" fmla="*/ 2253791 h 3343034"/>
                <a:gd name="connsiteX6" fmla="*/ 188496 w 1717887"/>
                <a:gd name="connsiteY6" fmla="*/ 2067101 h 3343034"/>
                <a:gd name="connsiteX7" fmla="*/ 178971 w 1717887"/>
                <a:gd name="connsiteY7" fmla="*/ 1853741 h 3343034"/>
                <a:gd name="connsiteX8" fmla="*/ 192306 w 1717887"/>
                <a:gd name="connsiteY8" fmla="*/ 1185086 h 3343034"/>
                <a:gd name="connsiteX9" fmla="*/ 186591 w 1717887"/>
                <a:gd name="connsiteY9" fmla="*/ 1131746 h 3343034"/>
                <a:gd name="connsiteX10" fmla="*/ 178971 w 1717887"/>
                <a:gd name="connsiteY10" fmla="*/ 1084121 h 3343034"/>
                <a:gd name="connsiteX11" fmla="*/ 152301 w 1717887"/>
                <a:gd name="connsiteY11" fmla="*/ 1044116 h 3343034"/>
                <a:gd name="connsiteX12" fmla="*/ 114201 w 1717887"/>
                <a:gd name="connsiteY12" fmla="*/ 1000301 h 3343034"/>
                <a:gd name="connsiteX13" fmla="*/ 87531 w 1717887"/>
                <a:gd name="connsiteY13" fmla="*/ 971726 h 3343034"/>
                <a:gd name="connsiteX14" fmla="*/ 47526 w 1717887"/>
                <a:gd name="connsiteY14" fmla="*/ 924101 h 3343034"/>
                <a:gd name="connsiteX15" fmla="*/ 3711 w 1717887"/>
                <a:gd name="connsiteY15" fmla="*/ 836471 h 3343034"/>
                <a:gd name="connsiteX16" fmla="*/ 3711 w 1717887"/>
                <a:gd name="connsiteY16" fmla="*/ 773606 h 3343034"/>
                <a:gd name="connsiteX17" fmla="*/ 15141 w 1717887"/>
                <a:gd name="connsiteY17" fmla="*/ 718361 h 3343034"/>
                <a:gd name="connsiteX18" fmla="*/ 53241 w 1717887"/>
                <a:gd name="connsiteY18" fmla="*/ 649781 h 3343034"/>
                <a:gd name="connsiteX19" fmla="*/ 66576 w 1717887"/>
                <a:gd name="connsiteY19" fmla="*/ 571676 h 3343034"/>
                <a:gd name="connsiteX20" fmla="*/ 76101 w 1717887"/>
                <a:gd name="connsiteY20" fmla="*/ 535481 h 3343034"/>
                <a:gd name="connsiteX21" fmla="*/ 110391 w 1717887"/>
                <a:gd name="connsiteY21" fmla="*/ 482141 h 3343034"/>
                <a:gd name="connsiteX22" fmla="*/ 165636 w 1717887"/>
                <a:gd name="connsiteY22" fmla="*/ 424991 h 3343034"/>
                <a:gd name="connsiteX23" fmla="*/ 175161 w 1717887"/>
                <a:gd name="connsiteY23" fmla="*/ 352601 h 3343034"/>
                <a:gd name="connsiteX24" fmla="*/ 297081 w 1717887"/>
                <a:gd name="connsiteY24" fmla="*/ 306881 h 3343034"/>
                <a:gd name="connsiteX25" fmla="*/ 335181 w 1717887"/>
                <a:gd name="connsiteY25" fmla="*/ 291641 h 3343034"/>
                <a:gd name="connsiteX26" fmla="*/ 457101 w 1717887"/>
                <a:gd name="connsiteY26" fmla="*/ 255446 h 3343034"/>
                <a:gd name="connsiteX27" fmla="*/ 544731 w 1717887"/>
                <a:gd name="connsiteY27" fmla="*/ 261161 h 3343034"/>
                <a:gd name="connsiteX28" fmla="*/ 563781 w 1717887"/>
                <a:gd name="connsiteY28" fmla="*/ 306881 h 3343034"/>
                <a:gd name="connsiteX29" fmla="*/ 548541 w 1717887"/>
                <a:gd name="connsiteY29" fmla="*/ 400226 h 3343034"/>
                <a:gd name="connsiteX30" fmla="*/ 577116 w 1717887"/>
                <a:gd name="connsiteY30" fmla="*/ 461186 h 3343034"/>
                <a:gd name="connsiteX31" fmla="*/ 700941 w 1717887"/>
                <a:gd name="connsiteY31" fmla="*/ 428801 h 3343034"/>
                <a:gd name="connsiteX32" fmla="*/ 777141 w 1717887"/>
                <a:gd name="connsiteY32" fmla="*/ 400226 h 3343034"/>
                <a:gd name="connsiteX33" fmla="*/ 830481 w 1717887"/>
                <a:gd name="connsiteY33" fmla="*/ 367841 h 3343034"/>
                <a:gd name="connsiteX34" fmla="*/ 853341 w 1717887"/>
                <a:gd name="connsiteY34" fmla="*/ 339266 h 3343034"/>
                <a:gd name="connsiteX35" fmla="*/ 834291 w 1717887"/>
                <a:gd name="connsiteY35" fmla="*/ 251636 h 3343034"/>
                <a:gd name="connsiteX36" fmla="*/ 853341 w 1717887"/>
                <a:gd name="connsiteY36" fmla="*/ 215441 h 3343034"/>
                <a:gd name="connsiteX37" fmla="*/ 977166 w 1717887"/>
                <a:gd name="connsiteY37" fmla="*/ 129716 h 3343034"/>
                <a:gd name="connsiteX38" fmla="*/ 1013361 w 1717887"/>
                <a:gd name="connsiteY38" fmla="*/ 108761 h 3343034"/>
                <a:gd name="connsiteX39" fmla="*/ 1112421 w 1717887"/>
                <a:gd name="connsiteY39" fmla="*/ 45896 h 3343034"/>
                <a:gd name="connsiteX40" fmla="*/ 1299111 w 1717887"/>
                <a:gd name="connsiteY40" fmla="*/ 3986 h 3343034"/>
                <a:gd name="connsiteX41" fmla="*/ 1411506 w 1717887"/>
                <a:gd name="connsiteY41" fmla="*/ 9701 h 3343034"/>
                <a:gd name="connsiteX42" fmla="*/ 1550571 w 1717887"/>
                <a:gd name="connsiteY42" fmla="*/ 74471 h 3343034"/>
                <a:gd name="connsiteX43" fmla="*/ 1643916 w 1717887"/>
                <a:gd name="connsiteY43" fmla="*/ 165911 h 3343034"/>
                <a:gd name="connsiteX44" fmla="*/ 1645821 w 1717887"/>
                <a:gd name="connsiteY44" fmla="*/ 274496 h 3343034"/>
                <a:gd name="connsiteX45" fmla="*/ 1659156 w 1717887"/>
                <a:gd name="connsiteY45" fmla="*/ 308786 h 3343034"/>
                <a:gd name="connsiteX46" fmla="*/ 1714401 w 1717887"/>
                <a:gd name="connsiteY46" fmla="*/ 398321 h 3343034"/>
                <a:gd name="connsiteX47" fmla="*/ 1708686 w 1717887"/>
                <a:gd name="connsiteY47" fmla="*/ 484046 h 3343034"/>
                <a:gd name="connsiteX48" fmla="*/ 1680111 w 1717887"/>
                <a:gd name="connsiteY48" fmla="*/ 588821 h 3343034"/>
                <a:gd name="connsiteX49" fmla="*/ 1628676 w 1717887"/>
                <a:gd name="connsiteY49" fmla="*/ 746936 h 3343034"/>
                <a:gd name="connsiteX50" fmla="*/ 1470561 w 1717887"/>
                <a:gd name="connsiteY50" fmla="*/ 764081 h 3343034"/>
                <a:gd name="connsiteX51" fmla="*/ 1240056 w 1717887"/>
                <a:gd name="connsiteY51" fmla="*/ 745031 h 3343034"/>
                <a:gd name="connsiteX52" fmla="*/ 1125756 w 1717887"/>
                <a:gd name="connsiteY52" fmla="*/ 845996 h 3343034"/>
                <a:gd name="connsiteX53" fmla="*/ 1051461 w 1717887"/>
                <a:gd name="connsiteY53" fmla="*/ 924101 h 3343034"/>
                <a:gd name="connsiteX54" fmla="*/ 986691 w 1717887"/>
                <a:gd name="connsiteY54" fmla="*/ 1028876 h 3343034"/>
                <a:gd name="connsiteX55" fmla="*/ 942876 w 1717887"/>
                <a:gd name="connsiteY55" fmla="*/ 1116506 h 3343034"/>
                <a:gd name="connsiteX56" fmla="*/ 921921 w 1717887"/>
                <a:gd name="connsiteY56" fmla="*/ 1213661 h 3343034"/>
                <a:gd name="connsiteX57" fmla="*/ 1009551 w 1717887"/>
                <a:gd name="connsiteY57" fmla="*/ 1287956 h 3343034"/>
                <a:gd name="connsiteX58" fmla="*/ 944781 w 1717887"/>
                <a:gd name="connsiteY58" fmla="*/ 1428926 h 3343034"/>
                <a:gd name="connsiteX59" fmla="*/ 843816 w 1717887"/>
                <a:gd name="connsiteY59" fmla="*/ 1545131 h 3343034"/>
                <a:gd name="connsiteX60" fmla="*/ 803811 w 1717887"/>
                <a:gd name="connsiteY60" fmla="*/ 1836596 h 3343034"/>
                <a:gd name="connsiteX61" fmla="*/ 798096 w 1717887"/>
                <a:gd name="connsiteY61" fmla="*/ 1910891 h 3343034"/>
                <a:gd name="connsiteX62" fmla="*/ 788571 w 1717887"/>
                <a:gd name="connsiteY62" fmla="*/ 2124251 h 3343034"/>
                <a:gd name="connsiteX63" fmla="*/ 815241 w 1717887"/>
                <a:gd name="connsiteY63" fmla="*/ 2550971 h 3343034"/>
                <a:gd name="connsiteX64" fmla="*/ 834291 w 1717887"/>
                <a:gd name="connsiteY64" fmla="*/ 2939591 h 3343034"/>
                <a:gd name="connsiteX65" fmla="*/ 822861 w 1717887"/>
                <a:gd name="connsiteY65" fmla="*/ 3286301 h 3343034"/>
                <a:gd name="connsiteX66" fmla="*/ 308511 w 1717887"/>
                <a:gd name="connsiteY66" fmla="*/ 3290111 h 3343034"/>
                <a:gd name="connsiteX0" fmla="*/ 300891 w 1717887"/>
                <a:gd name="connsiteY0" fmla="*/ 3172001 h 3311430"/>
                <a:gd name="connsiteX1" fmla="*/ 314227 w 1717887"/>
                <a:gd name="connsiteY1" fmla="*/ 3290109 h 3311430"/>
                <a:gd name="connsiteX2" fmla="*/ 253266 w 1717887"/>
                <a:gd name="connsiteY2" fmla="*/ 2771951 h 3311430"/>
                <a:gd name="connsiteX3" fmla="*/ 234216 w 1717887"/>
                <a:gd name="connsiteY3" fmla="*/ 2570021 h 3311430"/>
                <a:gd name="connsiteX4" fmla="*/ 224691 w 1717887"/>
                <a:gd name="connsiteY4" fmla="*/ 2457626 h 3311430"/>
                <a:gd name="connsiteX5" fmla="*/ 207546 w 1717887"/>
                <a:gd name="connsiteY5" fmla="*/ 2253791 h 3311430"/>
                <a:gd name="connsiteX6" fmla="*/ 188496 w 1717887"/>
                <a:gd name="connsiteY6" fmla="*/ 2067101 h 3311430"/>
                <a:gd name="connsiteX7" fmla="*/ 178971 w 1717887"/>
                <a:gd name="connsiteY7" fmla="*/ 1853741 h 3311430"/>
                <a:gd name="connsiteX8" fmla="*/ 192306 w 1717887"/>
                <a:gd name="connsiteY8" fmla="*/ 1185086 h 3311430"/>
                <a:gd name="connsiteX9" fmla="*/ 186591 w 1717887"/>
                <a:gd name="connsiteY9" fmla="*/ 1131746 h 3311430"/>
                <a:gd name="connsiteX10" fmla="*/ 178971 w 1717887"/>
                <a:gd name="connsiteY10" fmla="*/ 1084121 h 3311430"/>
                <a:gd name="connsiteX11" fmla="*/ 152301 w 1717887"/>
                <a:gd name="connsiteY11" fmla="*/ 1044116 h 3311430"/>
                <a:gd name="connsiteX12" fmla="*/ 114201 w 1717887"/>
                <a:gd name="connsiteY12" fmla="*/ 1000301 h 3311430"/>
                <a:gd name="connsiteX13" fmla="*/ 87531 w 1717887"/>
                <a:gd name="connsiteY13" fmla="*/ 971726 h 3311430"/>
                <a:gd name="connsiteX14" fmla="*/ 47526 w 1717887"/>
                <a:gd name="connsiteY14" fmla="*/ 924101 h 3311430"/>
                <a:gd name="connsiteX15" fmla="*/ 3711 w 1717887"/>
                <a:gd name="connsiteY15" fmla="*/ 836471 h 3311430"/>
                <a:gd name="connsiteX16" fmla="*/ 3711 w 1717887"/>
                <a:gd name="connsiteY16" fmla="*/ 773606 h 3311430"/>
                <a:gd name="connsiteX17" fmla="*/ 15141 w 1717887"/>
                <a:gd name="connsiteY17" fmla="*/ 718361 h 3311430"/>
                <a:gd name="connsiteX18" fmla="*/ 53241 w 1717887"/>
                <a:gd name="connsiteY18" fmla="*/ 649781 h 3311430"/>
                <a:gd name="connsiteX19" fmla="*/ 66576 w 1717887"/>
                <a:gd name="connsiteY19" fmla="*/ 571676 h 3311430"/>
                <a:gd name="connsiteX20" fmla="*/ 76101 w 1717887"/>
                <a:gd name="connsiteY20" fmla="*/ 535481 h 3311430"/>
                <a:gd name="connsiteX21" fmla="*/ 110391 w 1717887"/>
                <a:gd name="connsiteY21" fmla="*/ 482141 h 3311430"/>
                <a:gd name="connsiteX22" fmla="*/ 165636 w 1717887"/>
                <a:gd name="connsiteY22" fmla="*/ 424991 h 3311430"/>
                <a:gd name="connsiteX23" fmla="*/ 175161 w 1717887"/>
                <a:gd name="connsiteY23" fmla="*/ 352601 h 3311430"/>
                <a:gd name="connsiteX24" fmla="*/ 297081 w 1717887"/>
                <a:gd name="connsiteY24" fmla="*/ 306881 h 3311430"/>
                <a:gd name="connsiteX25" fmla="*/ 335181 w 1717887"/>
                <a:gd name="connsiteY25" fmla="*/ 291641 h 3311430"/>
                <a:gd name="connsiteX26" fmla="*/ 457101 w 1717887"/>
                <a:gd name="connsiteY26" fmla="*/ 255446 h 3311430"/>
                <a:gd name="connsiteX27" fmla="*/ 544731 w 1717887"/>
                <a:gd name="connsiteY27" fmla="*/ 261161 h 3311430"/>
                <a:gd name="connsiteX28" fmla="*/ 563781 w 1717887"/>
                <a:gd name="connsiteY28" fmla="*/ 306881 h 3311430"/>
                <a:gd name="connsiteX29" fmla="*/ 548541 w 1717887"/>
                <a:gd name="connsiteY29" fmla="*/ 400226 h 3311430"/>
                <a:gd name="connsiteX30" fmla="*/ 577116 w 1717887"/>
                <a:gd name="connsiteY30" fmla="*/ 461186 h 3311430"/>
                <a:gd name="connsiteX31" fmla="*/ 700941 w 1717887"/>
                <a:gd name="connsiteY31" fmla="*/ 428801 h 3311430"/>
                <a:gd name="connsiteX32" fmla="*/ 777141 w 1717887"/>
                <a:gd name="connsiteY32" fmla="*/ 400226 h 3311430"/>
                <a:gd name="connsiteX33" fmla="*/ 830481 w 1717887"/>
                <a:gd name="connsiteY33" fmla="*/ 367841 h 3311430"/>
                <a:gd name="connsiteX34" fmla="*/ 853341 w 1717887"/>
                <a:gd name="connsiteY34" fmla="*/ 339266 h 3311430"/>
                <a:gd name="connsiteX35" fmla="*/ 834291 w 1717887"/>
                <a:gd name="connsiteY35" fmla="*/ 251636 h 3311430"/>
                <a:gd name="connsiteX36" fmla="*/ 853341 w 1717887"/>
                <a:gd name="connsiteY36" fmla="*/ 215441 h 3311430"/>
                <a:gd name="connsiteX37" fmla="*/ 977166 w 1717887"/>
                <a:gd name="connsiteY37" fmla="*/ 129716 h 3311430"/>
                <a:gd name="connsiteX38" fmla="*/ 1013361 w 1717887"/>
                <a:gd name="connsiteY38" fmla="*/ 108761 h 3311430"/>
                <a:gd name="connsiteX39" fmla="*/ 1112421 w 1717887"/>
                <a:gd name="connsiteY39" fmla="*/ 45896 h 3311430"/>
                <a:gd name="connsiteX40" fmla="*/ 1299111 w 1717887"/>
                <a:gd name="connsiteY40" fmla="*/ 3986 h 3311430"/>
                <a:gd name="connsiteX41" fmla="*/ 1411506 w 1717887"/>
                <a:gd name="connsiteY41" fmla="*/ 9701 h 3311430"/>
                <a:gd name="connsiteX42" fmla="*/ 1550571 w 1717887"/>
                <a:gd name="connsiteY42" fmla="*/ 74471 h 3311430"/>
                <a:gd name="connsiteX43" fmla="*/ 1643916 w 1717887"/>
                <a:gd name="connsiteY43" fmla="*/ 165911 h 3311430"/>
                <a:gd name="connsiteX44" fmla="*/ 1645821 w 1717887"/>
                <a:gd name="connsiteY44" fmla="*/ 274496 h 3311430"/>
                <a:gd name="connsiteX45" fmla="*/ 1659156 w 1717887"/>
                <a:gd name="connsiteY45" fmla="*/ 308786 h 3311430"/>
                <a:gd name="connsiteX46" fmla="*/ 1714401 w 1717887"/>
                <a:gd name="connsiteY46" fmla="*/ 398321 h 3311430"/>
                <a:gd name="connsiteX47" fmla="*/ 1708686 w 1717887"/>
                <a:gd name="connsiteY47" fmla="*/ 484046 h 3311430"/>
                <a:gd name="connsiteX48" fmla="*/ 1680111 w 1717887"/>
                <a:gd name="connsiteY48" fmla="*/ 588821 h 3311430"/>
                <a:gd name="connsiteX49" fmla="*/ 1628676 w 1717887"/>
                <a:gd name="connsiteY49" fmla="*/ 746936 h 3311430"/>
                <a:gd name="connsiteX50" fmla="*/ 1470561 w 1717887"/>
                <a:gd name="connsiteY50" fmla="*/ 764081 h 3311430"/>
                <a:gd name="connsiteX51" fmla="*/ 1240056 w 1717887"/>
                <a:gd name="connsiteY51" fmla="*/ 745031 h 3311430"/>
                <a:gd name="connsiteX52" fmla="*/ 1125756 w 1717887"/>
                <a:gd name="connsiteY52" fmla="*/ 845996 h 3311430"/>
                <a:gd name="connsiteX53" fmla="*/ 1051461 w 1717887"/>
                <a:gd name="connsiteY53" fmla="*/ 924101 h 3311430"/>
                <a:gd name="connsiteX54" fmla="*/ 986691 w 1717887"/>
                <a:gd name="connsiteY54" fmla="*/ 1028876 h 3311430"/>
                <a:gd name="connsiteX55" fmla="*/ 942876 w 1717887"/>
                <a:gd name="connsiteY55" fmla="*/ 1116506 h 3311430"/>
                <a:gd name="connsiteX56" fmla="*/ 921921 w 1717887"/>
                <a:gd name="connsiteY56" fmla="*/ 1213661 h 3311430"/>
                <a:gd name="connsiteX57" fmla="*/ 1009551 w 1717887"/>
                <a:gd name="connsiteY57" fmla="*/ 1287956 h 3311430"/>
                <a:gd name="connsiteX58" fmla="*/ 944781 w 1717887"/>
                <a:gd name="connsiteY58" fmla="*/ 1428926 h 3311430"/>
                <a:gd name="connsiteX59" fmla="*/ 843816 w 1717887"/>
                <a:gd name="connsiteY59" fmla="*/ 1545131 h 3311430"/>
                <a:gd name="connsiteX60" fmla="*/ 803811 w 1717887"/>
                <a:gd name="connsiteY60" fmla="*/ 1836596 h 3311430"/>
                <a:gd name="connsiteX61" fmla="*/ 798096 w 1717887"/>
                <a:gd name="connsiteY61" fmla="*/ 1910891 h 3311430"/>
                <a:gd name="connsiteX62" fmla="*/ 788571 w 1717887"/>
                <a:gd name="connsiteY62" fmla="*/ 2124251 h 3311430"/>
                <a:gd name="connsiteX63" fmla="*/ 815241 w 1717887"/>
                <a:gd name="connsiteY63" fmla="*/ 2550971 h 3311430"/>
                <a:gd name="connsiteX64" fmla="*/ 834291 w 1717887"/>
                <a:gd name="connsiteY64" fmla="*/ 2939591 h 3311430"/>
                <a:gd name="connsiteX65" fmla="*/ 822861 w 1717887"/>
                <a:gd name="connsiteY65" fmla="*/ 3286301 h 3311430"/>
                <a:gd name="connsiteX66" fmla="*/ 300891 w 1717887"/>
                <a:gd name="connsiteY66" fmla="*/ 3172001 h 3311430"/>
                <a:gd name="connsiteX0" fmla="*/ 676176 w 1717887"/>
                <a:gd name="connsiteY0" fmla="*/ 3339641 h 3378744"/>
                <a:gd name="connsiteX1" fmla="*/ 314227 w 1717887"/>
                <a:gd name="connsiteY1" fmla="*/ 3290109 h 3378744"/>
                <a:gd name="connsiteX2" fmla="*/ 253266 w 1717887"/>
                <a:gd name="connsiteY2" fmla="*/ 2771951 h 3378744"/>
                <a:gd name="connsiteX3" fmla="*/ 234216 w 1717887"/>
                <a:gd name="connsiteY3" fmla="*/ 2570021 h 3378744"/>
                <a:gd name="connsiteX4" fmla="*/ 224691 w 1717887"/>
                <a:gd name="connsiteY4" fmla="*/ 2457626 h 3378744"/>
                <a:gd name="connsiteX5" fmla="*/ 207546 w 1717887"/>
                <a:gd name="connsiteY5" fmla="*/ 2253791 h 3378744"/>
                <a:gd name="connsiteX6" fmla="*/ 188496 w 1717887"/>
                <a:gd name="connsiteY6" fmla="*/ 2067101 h 3378744"/>
                <a:gd name="connsiteX7" fmla="*/ 178971 w 1717887"/>
                <a:gd name="connsiteY7" fmla="*/ 1853741 h 3378744"/>
                <a:gd name="connsiteX8" fmla="*/ 192306 w 1717887"/>
                <a:gd name="connsiteY8" fmla="*/ 1185086 h 3378744"/>
                <a:gd name="connsiteX9" fmla="*/ 186591 w 1717887"/>
                <a:gd name="connsiteY9" fmla="*/ 1131746 h 3378744"/>
                <a:gd name="connsiteX10" fmla="*/ 178971 w 1717887"/>
                <a:gd name="connsiteY10" fmla="*/ 1084121 h 3378744"/>
                <a:gd name="connsiteX11" fmla="*/ 152301 w 1717887"/>
                <a:gd name="connsiteY11" fmla="*/ 1044116 h 3378744"/>
                <a:gd name="connsiteX12" fmla="*/ 114201 w 1717887"/>
                <a:gd name="connsiteY12" fmla="*/ 1000301 h 3378744"/>
                <a:gd name="connsiteX13" fmla="*/ 87531 w 1717887"/>
                <a:gd name="connsiteY13" fmla="*/ 971726 h 3378744"/>
                <a:gd name="connsiteX14" fmla="*/ 47526 w 1717887"/>
                <a:gd name="connsiteY14" fmla="*/ 924101 h 3378744"/>
                <a:gd name="connsiteX15" fmla="*/ 3711 w 1717887"/>
                <a:gd name="connsiteY15" fmla="*/ 836471 h 3378744"/>
                <a:gd name="connsiteX16" fmla="*/ 3711 w 1717887"/>
                <a:gd name="connsiteY16" fmla="*/ 773606 h 3378744"/>
                <a:gd name="connsiteX17" fmla="*/ 15141 w 1717887"/>
                <a:gd name="connsiteY17" fmla="*/ 718361 h 3378744"/>
                <a:gd name="connsiteX18" fmla="*/ 53241 w 1717887"/>
                <a:gd name="connsiteY18" fmla="*/ 649781 h 3378744"/>
                <a:gd name="connsiteX19" fmla="*/ 66576 w 1717887"/>
                <a:gd name="connsiteY19" fmla="*/ 571676 h 3378744"/>
                <a:gd name="connsiteX20" fmla="*/ 76101 w 1717887"/>
                <a:gd name="connsiteY20" fmla="*/ 535481 h 3378744"/>
                <a:gd name="connsiteX21" fmla="*/ 110391 w 1717887"/>
                <a:gd name="connsiteY21" fmla="*/ 482141 h 3378744"/>
                <a:gd name="connsiteX22" fmla="*/ 165636 w 1717887"/>
                <a:gd name="connsiteY22" fmla="*/ 424991 h 3378744"/>
                <a:gd name="connsiteX23" fmla="*/ 175161 w 1717887"/>
                <a:gd name="connsiteY23" fmla="*/ 352601 h 3378744"/>
                <a:gd name="connsiteX24" fmla="*/ 297081 w 1717887"/>
                <a:gd name="connsiteY24" fmla="*/ 306881 h 3378744"/>
                <a:gd name="connsiteX25" fmla="*/ 335181 w 1717887"/>
                <a:gd name="connsiteY25" fmla="*/ 291641 h 3378744"/>
                <a:gd name="connsiteX26" fmla="*/ 457101 w 1717887"/>
                <a:gd name="connsiteY26" fmla="*/ 255446 h 3378744"/>
                <a:gd name="connsiteX27" fmla="*/ 544731 w 1717887"/>
                <a:gd name="connsiteY27" fmla="*/ 261161 h 3378744"/>
                <a:gd name="connsiteX28" fmla="*/ 563781 w 1717887"/>
                <a:gd name="connsiteY28" fmla="*/ 306881 h 3378744"/>
                <a:gd name="connsiteX29" fmla="*/ 548541 w 1717887"/>
                <a:gd name="connsiteY29" fmla="*/ 400226 h 3378744"/>
                <a:gd name="connsiteX30" fmla="*/ 577116 w 1717887"/>
                <a:gd name="connsiteY30" fmla="*/ 461186 h 3378744"/>
                <a:gd name="connsiteX31" fmla="*/ 700941 w 1717887"/>
                <a:gd name="connsiteY31" fmla="*/ 428801 h 3378744"/>
                <a:gd name="connsiteX32" fmla="*/ 777141 w 1717887"/>
                <a:gd name="connsiteY32" fmla="*/ 400226 h 3378744"/>
                <a:gd name="connsiteX33" fmla="*/ 830481 w 1717887"/>
                <a:gd name="connsiteY33" fmla="*/ 367841 h 3378744"/>
                <a:gd name="connsiteX34" fmla="*/ 853341 w 1717887"/>
                <a:gd name="connsiteY34" fmla="*/ 339266 h 3378744"/>
                <a:gd name="connsiteX35" fmla="*/ 834291 w 1717887"/>
                <a:gd name="connsiteY35" fmla="*/ 251636 h 3378744"/>
                <a:gd name="connsiteX36" fmla="*/ 853341 w 1717887"/>
                <a:gd name="connsiteY36" fmla="*/ 215441 h 3378744"/>
                <a:gd name="connsiteX37" fmla="*/ 977166 w 1717887"/>
                <a:gd name="connsiteY37" fmla="*/ 129716 h 3378744"/>
                <a:gd name="connsiteX38" fmla="*/ 1013361 w 1717887"/>
                <a:gd name="connsiteY38" fmla="*/ 108761 h 3378744"/>
                <a:gd name="connsiteX39" fmla="*/ 1112421 w 1717887"/>
                <a:gd name="connsiteY39" fmla="*/ 45896 h 3378744"/>
                <a:gd name="connsiteX40" fmla="*/ 1299111 w 1717887"/>
                <a:gd name="connsiteY40" fmla="*/ 3986 h 3378744"/>
                <a:gd name="connsiteX41" fmla="*/ 1411506 w 1717887"/>
                <a:gd name="connsiteY41" fmla="*/ 9701 h 3378744"/>
                <a:gd name="connsiteX42" fmla="*/ 1550571 w 1717887"/>
                <a:gd name="connsiteY42" fmla="*/ 74471 h 3378744"/>
                <a:gd name="connsiteX43" fmla="*/ 1643916 w 1717887"/>
                <a:gd name="connsiteY43" fmla="*/ 165911 h 3378744"/>
                <a:gd name="connsiteX44" fmla="*/ 1645821 w 1717887"/>
                <a:gd name="connsiteY44" fmla="*/ 274496 h 3378744"/>
                <a:gd name="connsiteX45" fmla="*/ 1659156 w 1717887"/>
                <a:gd name="connsiteY45" fmla="*/ 308786 h 3378744"/>
                <a:gd name="connsiteX46" fmla="*/ 1714401 w 1717887"/>
                <a:gd name="connsiteY46" fmla="*/ 398321 h 3378744"/>
                <a:gd name="connsiteX47" fmla="*/ 1708686 w 1717887"/>
                <a:gd name="connsiteY47" fmla="*/ 484046 h 3378744"/>
                <a:gd name="connsiteX48" fmla="*/ 1680111 w 1717887"/>
                <a:gd name="connsiteY48" fmla="*/ 588821 h 3378744"/>
                <a:gd name="connsiteX49" fmla="*/ 1628676 w 1717887"/>
                <a:gd name="connsiteY49" fmla="*/ 746936 h 3378744"/>
                <a:gd name="connsiteX50" fmla="*/ 1470561 w 1717887"/>
                <a:gd name="connsiteY50" fmla="*/ 764081 h 3378744"/>
                <a:gd name="connsiteX51" fmla="*/ 1240056 w 1717887"/>
                <a:gd name="connsiteY51" fmla="*/ 745031 h 3378744"/>
                <a:gd name="connsiteX52" fmla="*/ 1125756 w 1717887"/>
                <a:gd name="connsiteY52" fmla="*/ 845996 h 3378744"/>
                <a:gd name="connsiteX53" fmla="*/ 1051461 w 1717887"/>
                <a:gd name="connsiteY53" fmla="*/ 924101 h 3378744"/>
                <a:gd name="connsiteX54" fmla="*/ 986691 w 1717887"/>
                <a:gd name="connsiteY54" fmla="*/ 1028876 h 3378744"/>
                <a:gd name="connsiteX55" fmla="*/ 942876 w 1717887"/>
                <a:gd name="connsiteY55" fmla="*/ 1116506 h 3378744"/>
                <a:gd name="connsiteX56" fmla="*/ 921921 w 1717887"/>
                <a:gd name="connsiteY56" fmla="*/ 1213661 h 3378744"/>
                <a:gd name="connsiteX57" fmla="*/ 1009551 w 1717887"/>
                <a:gd name="connsiteY57" fmla="*/ 1287956 h 3378744"/>
                <a:gd name="connsiteX58" fmla="*/ 944781 w 1717887"/>
                <a:gd name="connsiteY58" fmla="*/ 1428926 h 3378744"/>
                <a:gd name="connsiteX59" fmla="*/ 843816 w 1717887"/>
                <a:gd name="connsiteY59" fmla="*/ 1545131 h 3378744"/>
                <a:gd name="connsiteX60" fmla="*/ 803811 w 1717887"/>
                <a:gd name="connsiteY60" fmla="*/ 1836596 h 3378744"/>
                <a:gd name="connsiteX61" fmla="*/ 798096 w 1717887"/>
                <a:gd name="connsiteY61" fmla="*/ 1910891 h 3378744"/>
                <a:gd name="connsiteX62" fmla="*/ 788571 w 1717887"/>
                <a:gd name="connsiteY62" fmla="*/ 2124251 h 3378744"/>
                <a:gd name="connsiteX63" fmla="*/ 815241 w 1717887"/>
                <a:gd name="connsiteY63" fmla="*/ 2550971 h 3378744"/>
                <a:gd name="connsiteX64" fmla="*/ 834291 w 1717887"/>
                <a:gd name="connsiteY64" fmla="*/ 2939591 h 3378744"/>
                <a:gd name="connsiteX65" fmla="*/ 822861 w 1717887"/>
                <a:gd name="connsiteY65" fmla="*/ 3286301 h 3378744"/>
                <a:gd name="connsiteX66" fmla="*/ 676176 w 1717887"/>
                <a:gd name="connsiteY66" fmla="*/ 3339641 h 3378744"/>
                <a:gd name="connsiteX0" fmla="*/ 676176 w 1717887"/>
                <a:gd name="connsiteY0" fmla="*/ 3339641 h 3350554"/>
                <a:gd name="connsiteX1" fmla="*/ 314227 w 1717887"/>
                <a:gd name="connsiteY1" fmla="*/ 3290109 h 3350554"/>
                <a:gd name="connsiteX2" fmla="*/ 253266 w 1717887"/>
                <a:gd name="connsiteY2" fmla="*/ 2771951 h 3350554"/>
                <a:gd name="connsiteX3" fmla="*/ 234216 w 1717887"/>
                <a:gd name="connsiteY3" fmla="*/ 2570021 h 3350554"/>
                <a:gd name="connsiteX4" fmla="*/ 224691 w 1717887"/>
                <a:gd name="connsiteY4" fmla="*/ 2457626 h 3350554"/>
                <a:gd name="connsiteX5" fmla="*/ 207546 w 1717887"/>
                <a:gd name="connsiteY5" fmla="*/ 2253791 h 3350554"/>
                <a:gd name="connsiteX6" fmla="*/ 188496 w 1717887"/>
                <a:gd name="connsiteY6" fmla="*/ 2067101 h 3350554"/>
                <a:gd name="connsiteX7" fmla="*/ 178971 w 1717887"/>
                <a:gd name="connsiteY7" fmla="*/ 1853741 h 3350554"/>
                <a:gd name="connsiteX8" fmla="*/ 192306 w 1717887"/>
                <a:gd name="connsiteY8" fmla="*/ 1185086 h 3350554"/>
                <a:gd name="connsiteX9" fmla="*/ 186591 w 1717887"/>
                <a:gd name="connsiteY9" fmla="*/ 1131746 h 3350554"/>
                <a:gd name="connsiteX10" fmla="*/ 178971 w 1717887"/>
                <a:gd name="connsiteY10" fmla="*/ 1084121 h 3350554"/>
                <a:gd name="connsiteX11" fmla="*/ 152301 w 1717887"/>
                <a:gd name="connsiteY11" fmla="*/ 1044116 h 3350554"/>
                <a:gd name="connsiteX12" fmla="*/ 114201 w 1717887"/>
                <a:gd name="connsiteY12" fmla="*/ 1000301 h 3350554"/>
                <a:gd name="connsiteX13" fmla="*/ 87531 w 1717887"/>
                <a:gd name="connsiteY13" fmla="*/ 971726 h 3350554"/>
                <a:gd name="connsiteX14" fmla="*/ 47526 w 1717887"/>
                <a:gd name="connsiteY14" fmla="*/ 924101 h 3350554"/>
                <a:gd name="connsiteX15" fmla="*/ 3711 w 1717887"/>
                <a:gd name="connsiteY15" fmla="*/ 836471 h 3350554"/>
                <a:gd name="connsiteX16" fmla="*/ 3711 w 1717887"/>
                <a:gd name="connsiteY16" fmla="*/ 773606 h 3350554"/>
                <a:gd name="connsiteX17" fmla="*/ 15141 w 1717887"/>
                <a:gd name="connsiteY17" fmla="*/ 718361 h 3350554"/>
                <a:gd name="connsiteX18" fmla="*/ 53241 w 1717887"/>
                <a:gd name="connsiteY18" fmla="*/ 649781 h 3350554"/>
                <a:gd name="connsiteX19" fmla="*/ 66576 w 1717887"/>
                <a:gd name="connsiteY19" fmla="*/ 571676 h 3350554"/>
                <a:gd name="connsiteX20" fmla="*/ 76101 w 1717887"/>
                <a:gd name="connsiteY20" fmla="*/ 535481 h 3350554"/>
                <a:gd name="connsiteX21" fmla="*/ 110391 w 1717887"/>
                <a:gd name="connsiteY21" fmla="*/ 482141 h 3350554"/>
                <a:gd name="connsiteX22" fmla="*/ 165636 w 1717887"/>
                <a:gd name="connsiteY22" fmla="*/ 424991 h 3350554"/>
                <a:gd name="connsiteX23" fmla="*/ 175161 w 1717887"/>
                <a:gd name="connsiteY23" fmla="*/ 352601 h 3350554"/>
                <a:gd name="connsiteX24" fmla="*/ 297081 w 1717887"/>
                <a:gd name="connsiteY24" fmla="*/ 306881 h 3350554"/>
                <a:gd name="connsiteX25" fmla="*/ 335181 w 1717887"/>
                <a:gd name="connsiteY25" fmla="*/ 291641 h 3350554"/>
                <a:gd name="connsiteX26" fmla="*/ 457101 w 1717887"/>
                <a:gd name="connsiteY26" fmla="*/ 255446 h 3350554"/>
                <a:gd name="connsiteX27" fmla="*/ 544731 w 1717887"/>
                <a:gd name="connsiteY27" fmla="*/ 261161 h 3350554"/>
                <a:gd name="connsiteX28" fmla="*/ 563781 w 1717887"/>
                <a:gd name="connsiteY28" fmla="*/ 306881 h 3350554"/>
                <a:gd name="connsiteX29" fmla="*/ 548541 w 1717887"/>
                <a:gd name="connsiteY29" fmla="*/ 400226 h 3350554"/>
                <a:gd name="connsiteX30" fmla="*/ 577116 w 1717887"/>
                <a:gd name="connsiteY30" fmla="*/ 461186 h 3350554"/>
                <a:gd name="connsiteX31" fmla="*/ 700941 w 1717887"/>
                <a:gd name="connsiteY31" fmla="*/ 428801 h 3350554"/>
                <a:gd name="connsiteX32" fmla="*/ 777141 w 1717887"/>
                <a:gd name="connsiteY32" fmla="*/ 400226 h 3350554"/>
                <a:gd name="connsiteX33" fmla="*/ 830481 w 1717887"/>
                <a:gd name="connsiteY33" fmla="*/ 367841 h 3350554"/>
                <a:gd name="connsiteX34" fmla="*/ 853341 w 1717887"/>
                <a:gd name="connsiteY34" fmla="*/ 339266 h 3350554"/>
                <a:gd name="connsiteX35" fmla="*/ 834291 w 1717887"/>
                <a:gd name="connsiteY35" fmla="*/ 251636 h 3350554"/>
                <a:gd name="connsiteX36" fmla="*/ 853341 w 1717887"/>
                <a:gd name="connsiteY36" fmla="*/ 215441 h 3350554"/>
                <a:gd name="connsiteX37" fmla="*/ 977166 w 1717887"/>
                <a:gd name="connsiteY37" fmla="*/ 129716 h 3350554"/>
                <a:gd name="connsiteX38" fmla="*/ 1013361 w 1717887"/>
                <a:gd name="connsiteY38" fmla="*/ 108761 h 3350554"/>
                <a:gd name="connsiteX39" fmla="*/ 1112421 w 1717887"/>
                <a:gd name="connsiteY39" fmla="*/ 45896 h 3350554"/>
                <a:gd name="connsiteX40" fmla="*/ 1299111 w 1717887"/>
                <a:gd name="connsiteY40" fmla="*/ 3986 h 3350554"/>
                <a:gd name="connsiteX41" fmla="*/ 1411506 w 1717887"/>
                <a:gd name="connsiteY41" fmla="*/ 9701 h 3350554"/>
                <a:gd name="connsiteX42" fmla="*/ 1550571 w 1717887"/>
                <a:gd name="connsiteY42" fmla="*/ 74471 h 3350554"/>
                <a:gd name="connsiteX43" fmla="*/ 1643916 w 1717887"/>
                <a:gd name="connsiteY43" fmla="*/ 165911 h 3350554"/>
                <a:gd name="connsiteX44" fmla="*/ 1645821 w 1717887"/>
                <a:gd name="connsiteY44" fmla="*/ 274496 h 3350554"/>
                <a:gd name="connsiteX45" fmla="*/ 1659156 w 1717887"/>
                <a:gd name="connsiteY45" fmla="*/ 308786 h 3350554"/>
                <a:gd name="connsiteX46" fmla="*/ 1714401 w 1717887"/>
                <a:gd name="connsiteY46" fmla="*/ 398321 h 3350554"/>
                <a:gd name="connsiteX47" fmla="*/ 1708686 w 1717887"/>
                <a:gd name="connsiteY47" fmla="*/ 484046 h 3350554"/>
                <a:gd name="connsiteX48" fmla="*/ 1680111 w 1717887"/>
                <a:gd name="connsiteY48" fmla="*/ 588821 h 3350554"/>
                <a:gd name="connsiteX49" fmla="*/ 1628676 w 1717887"/>
                <a:gd name="connsiteY49" fmla="*/ 746936 h 3350554"/>
                <a:gd name="connsiteX50" fmla="*/ 1470561 w 1717887"/>
                <a:gd name="connsiteY50" fmla="*/ 764081 h 3350554"/>
                <a:gd name="connsiteX51" fmla="*/ 1240056 w 1717887"/>
                <a:gd name="connsiteY51" fmla="*/ 745031 h 3350554"/>
                <a:gd name="connsiteX52" fmla="*/ 1125756 w 1717887"/>
                <a:gd name="connsiteY52" fmla="*/ 845996 h 3350554"/>
                <a:gd name="connsiteX53" fmla="*/ 1051461 w 1717887"/>
                <a:gd name="connsiteY53" fmla="*/ 924101 h 3350554"/>
                <a:gd name="connsiteX54" fmla="*/ 986691 w 1717887"/>
                <a:gd name="connsiteY54" fmla="*/ 1028876 h 3350554"/>
                <a:gd name="connsiteX55" fmla="*/ 942876 w 1717887"/>
                <a:gd name="connsiteY55" fmla="*/ 1116506 h 3350554"/>
                <a:gd name="connsiteX56" fmla="*/ 921921 w 1717887"/>
                <a:gd name="connsiteY56" fmla="*/ 1213661 h 3350554"/>
                <a:gd name="connsiteX57" fmla="*/ 1009551 w 1717887"/>
                <a:gd name="connsiteY57" fmla="*/ 1287956 h 3350554"/>
                <a:gd name="connsiteX58" fmla="*/ 944781 w 1717887"/>
                <a:gd name="connsiteY58" fmla="*/ 1428926 h 3350554"/>
                <a:gd name="connsiteX59" fmla="*/ 843816 w 1717887"/>
                <a:gd name="connsiteY59" fmla="*/ 1545131 h 3350554"/>
                <a:gd name="connsiteX60" fmla="*/ 803811 w 1717887"/>
                <a:gd name="connsiteY60" fmla="*/ 1836596 h 3350554"/>
                <a:gd name="connsiteX61" fmla="*/ 798096 w 1717887"/>
                <a:gd name="connsiteY61" fmla="*/ 1910891 h 3350554"/>
                <a:gd name="connsiteX62" fmla="*/ 788571 w 1717887"/>
                <a:gd name="connsiteY62" fmla="*/ 2124251 h 3350554"/>
                <a:gd name="connsiteX63" fmla="*/ 815241 w 1717887"/>
                <a:gd name="connsiteY63" fmla="*/ 2550971 h 3350554"/>
                <a:gd name="connsiteX64" fmla="*/ 834291 w 1717887"/>
                <a:gd name="connsiteY64" fmla="*/ 2939591 h 3350554"/>
                <a:gd name="connsiteX65" fmla="*/ 822861 w 1717887"/>
                <a:gd name="connsiteY65" fmla="*/ 3286301 h 3350554"/>
                <a:gd name="connsiteX66" fmla="*/ 676176 w 1717887"/>
                <a:gd name="connsiteY66" fmla="*/ 3339641 h 3350554"/>
                <a:gd name="connsiteX0" fmla="*/ 676176 w 1717887"/>
                <a:gd name="connsiteY0" fmla="*/ 3339641 h 3350554"/>
                <a:gd name="connsiteX1" fmla="*/ 314227 w 1717887"/>
                <a:gd name="connsiteY1" fmla="*/ 3290109 h 3350554"/>
                <a:gd name="connsiteX2" fmla="*/ 253266 w 1717887"/>
                <a:gd name="connsiteY2" fmla="*/ 2771951 h 3350554"/>
                <a:gd name="connsiteX3" fmla="*/ 234216 w 1717887"/>
                <a:gd name="connsiteY3" fmla="*/ 2570021 h 3350554"/>
                <a:gd name="connsiteX4" fmla="*/ 224691 w 1717887"/>
                <a:gd name="connsiteY4" fmla="*/ 2457626 h 3350554"/>
                <a:gd name="connsiteX5" fmla="*/ 207546 w 1717887"/>
                <a:gd name="connsiteY5" fmla="*/ 2253791 h 3350554"/>
                <a:gd name="connsiteX6" fmla="*/ 188496 w 1717887"/>
                <a:gd name="connsiteY6" fmla="*/ 2067101 h 3350554"/>
                <a:gd name="connsiteX7" fmla="*/ 178971 w 1717887"/>
                <a:gd name="connsiteY7" fmla="*/ 1853741 h 3350554"/>
                <a:gd name="connsiteX8" fmla="*/ 192306 w 1717887"/>
                <a:gd name="connsiteY8" fmla="*/ 1185086 h 3350554"/>
                <a:gd name="connsiteX9" fmla="*/ 186591 w 1717887"/>
                <a:gd name="connsiteY9" fmla="*/ 1131746 h 3350554"/>
                <a:gd name="connsiteX10" fmla="*/ 178971 w 1717887"/>
                <a:gd name="connsiteY10" fmla="*/ 1084121 h 3350554"/>
                <a:gd name="connsiteX11" fmla="*/ 152301 w 1717887"/>
                <a:gd name="connsiteY11" fmla="*/ 1044116 h 3350554"/>
                <a:gd name="connsiteX12" fmla="*/ 114201 w 1717887"/>
                <a:gd name="connsiteY12" fmla="*/ 1000301 h 3350554"/>
                <a:gd name="connsiteX13" fmla="*/ 87531 w 1717887"/>
                <a:gd name="connsiteY13" fmla="*/ 971726 h 3350554"/>
                <a:gd name="connsiteX14" fmla="*/ 47526 w 1717887"/>
                <a:gd name="connsiteY14" fmla="*/ 924101 h 3350554"/>
                <a:gd name="connsiteX15" fmla="*/ 3711 w 1717887"/>
                <a:gd name="connsiteY15" fmla="*/ 836471 h 3350554"/>
                <a:gd name="connsiteX16" fmla="*/ 3711 w 1717887"/>
                <a:gd name="connsiteY16" fmla="*/ 773606 h 3350554"/>
                <a:gd name="connsiteX17" fmla="*/ 15141 w 1717887"/>
                <a:gd name="connsiteY17" fmla="*/ 718361 h 3350554"/>
                <a:gd name="connsiteX18" fmla="*/ 53241 w 1717887"/>
                <a:gd name="connsiteY18" fmla="*/ 649781 h 3350554"/>
                <a:gd name="connsiteX19" fmla="*/ 66576 w 1717887"/>
                <a:gd name="connsiteY19" fmla="*/ 571676 h 3350554"/>
                <a:gd name="connsiteX20" fmla="*/ 76101 w 1717887"/>
                <a:gd name="connsiteY20" fmla="*/ 535481 h 3350554"/>
                <a:gd name="connsiteX21" fmla="*/ 110391 w 1717887"/>
                <a:gd name="connsiteY21" fmla="*/ 482141 h 3350554"/>
                <a:gd name="connsiteX22" fmla="*/ 165636 w 1717887"/>
                <a:gd name="connsiteY22" fmla="*/ 424991 h 3350554"/>
                <a:gd name="connsiteX23" fmla="*/ 175161 w 1717887"/>
                <a:gd name="connsiteY23" fmla="*/ 352601 h 3350554"/>
                <a:gd name="connsiteX24" fmla="*/ 297081 w 1717887"/>
                <a:gd name="connsiteY24" fmla="*/ 306881 h 3350554"/>
                <a:gd name="connsiteX25" fmla="*/ 335181 w 1717887"/>
                <a:gd name="connsiteY25" fmla="*/ 291641 h 3350554"/>
                <a:gd name="connsiteX26" fmla="*/ 457101 w 1717887"/>
                <a:gd name="connsiteY26" fmla="*/ 255446 h 3350554"/>
                <a:gd name="connsiteX27" fmla="*/ 544731 w 1717887"/>
                <a:gd name="connsiteY27" fmla="*/ 261161 h 3350554"/>
                <a:gd name="connsiteX28" fmla="*/ 563781 w 1717887"/>
                <a:gd name="connsiteY28" fmla="*/ 306881 h 3350554"/>
                <a:gd name="connsiteX29" fmla="*/ 548541 w 1717887"/>
                <a:gd name="connsiteY29" fmla="*/ 400226 h 3350554"/>
                <a:gd name="connsiteX30" fmla="*/ 577116 w 1717887"/>
                <a:gd name="connsiteY30" fmla="*/ 461186 h 3350554"/>
                <a:gd name="connsiteX31" fmla="*/ 700941 w 1717887"/>
                <a:gd name="connsiteY31" fmla="*/ 428801 h 3350554"/>
                <a:gd name="connsiteX32" fmla="*/ 777141 w 1717887"/>
                <a:gd name="connsiteY32" fmla="*/ 400226 h 3350554"/>
                <a:gd name="connsiteX33" fmla="*/ 830481 w 1717887"/>
                <a:gd name="connsiteY33" fmla="*/ 367841 h 3350554"/>
                <a:gd name="connsiteX34" fmla="*/ 853341 w 1717887"/>
                <a:gd name="connsiteY34" fmla="*/ 339266 h 3350554"/>
                <a:gd name="connsiteX35" fmla="*/ 834291 w 1717887"/>
                <a:gd name="connsiteY35" fmla="*/ 251636 h 3350554"/>
                <a:gd name="connsiteX36" fmla="*/ 853341 w 1717887"/>
                <a:gd name="connsiteY36" fmla="*/ 215441 h 3350554"/>
                <a:gd name="connsiteX37" fmla="*/ 977166 w 1717887"/>
                <a:gd name="connsiteY37" fmla="*/ 129716 h 3350554"/>
                <a:gd name="connsiteX38" fmla="*/ 1013361 w 1717887"/>
                <a:gd name="connsiteY38" fmla="*/ 108761 h 3350554"/>
                <a:gd name="connsiteX39" fmla="*/ 1112421 w 1717887"/>
                <a:gd name="connsiteY39" fmla="*/ 45896 h 3350554"/>
                <a:gd name="connsiteX40" fmla="*/ 1299111 w 1717887"/>
                <a:gd name="connsiteY40" fmla="*/ 3986 h 3350554"/>
                <a:gd name="connsiteX41" fmla="*/ 1411506 w 1717887"/>
                <a:gd name="connsiteY41" fmla="*/ 9701 h 3350554"/>
                <a:gd name="connsiteX42" fmla="*/ 1550571 w 1717887"/>
                <a:gd name="connsiteY42" fmla="*/ 74471 h 3350554"/>
                <a:gd name="connsiteX43" fmla="*/ 1643916 w 1717887"/>
                <a:gd name="connsiteY43" fmla="*/ 165911 h 3350554"/>
                <a:gd name="connsiteX44" fmla="*/ 1645821 w 1717887"/>
                <a:gd name="connsiteY44" fmla="*/ 274496 h 3350554"/>
                <a:gd name="connsiteX45" fmla="*/ 1659156 w 1717887"/>
                <a:gd name="connsiteY45" fmla="*/ 308786 h 3350554"/>
                <a:gd name="connsiteX46" fmla="*/ 1714401 w 1717887"/>
                <a:gd name="connsiteY46" fmla="*/ 398321 h 3350554"/>
                <a:gd name="connsiteX47" fmla="*/ 1708686 w 1717887"/>
                <a:gd name="connsiteY47" fmla="*/ 484046 h 3350554"/>
                <a:gd name="connsiteX48" fmla="*/ 1680111 w 1717887"/>
                <a:gd name="connsiteY48" fmla="*/ 588821 h 3350554"/>
                <a:gd name="connsiteX49" fmla="*/ 1628676 w 1717887"/>
                <a:gd name="connsiteY49" fmla="*/ 746936 h 3350554"/>
                <a:gd name="connsiteX50" fmla="*/ 1470561 w 1717887"/>
                <a:gd name="connsiteY50" fmla="*/ 764081 h 3350554"/>
                <a:gd name="connsiteX51" fmla="*/ 1240056 w 1717887"/>
                <a:gd name="connsiteY51" fmla="*/ 745031 h 3350554"/>
                <a:gd name="connsiteX52" fmla="*/ 1125756 w 1717887"/>
                <a:gd name="connsiteY52" fmla="*/ 845996 h 3350554"/>
                <a:gd name="connsiteX53" fmla="*/ 1051461 w 1717887"/>
                <a:gd name="connsiteY53" fmla="*/ 924101 h 3350554"/>
                <a:gd name="connsiteX54" fmla="*/ 986691 w 1717887"/>
                <a:gd name="connsiteY54" fmla="*/ 1028876 h 3350554"/>
                <a:gd name="connsiteX55" fmla="*/ 942876 w 1717887"/>
                <a:gd name="connsiteY55" fmla="*/ 1116506 h 3350554"/>
                <a:gd name="connsiteX56" fmla="*/ 921921 w 1717887"/>
                <a:gd name="connsiteY56" fmla="*/ 1213661 h 3350554"/>
                <a:gd name="connsiteX57" fmla="*/ 1009551 w 1717887"/>
                <a:gd name="connsiteY57" fmla="*/ 1287956 h 3350554"/>
                <a:gd name="connsiteX58" fmla="*/ 944781 w 1717887"/>
                <a:gd name="connsiteY58" fmla="*/ 1428926 h 3350554"/>
                <a:gd name="connsiteX59" fmla="*/ 843816 w 1717887"/>
                <a:gd name="connsiteY59" fmla="*/ 1545131 h 3350554"/>
                <a:gd name="connsiteX60" fmla="*/ 803811 w 1717887"/>
                <a:gd name="connsiteY60" fmla="*/ 1836596 h 3350554"/>
                <a:gd name="connsiteX61" fmla="*/ 798096 w 1717887"/>
                <a:gd name="connsiteY61" fmla="*/ 1910891 h 3350554"/>
                <a:gd name="connsiteX62" fmla="*/ 788571 w 1717887"/>
                <a:gd name="connsiteY62" fmla="*/ 2124251 h 3350554"/>
                <a:gd name="connsiteX63" fmla="*/ 815241 w 1717887"/>
                <a:gd name="connsiteY63" fmla="*/ 2550971 h 3350554"/>
                <a:gd name="connsiteX64" fmla="*/ 834291 w 1717887"/>
                <a:gd name="connsiteY64" fmla="*/ 2939591 h 3350554"/>
                <a:gd name="connsiteX65" fmla="*/ 822861 w 1717887"/>
                <a:gd name="connsiteY65" fmla="*/ 3286301 h 3350554"/>
                <a:gd name="connsiteX66" fmla="*/ 676176 w 1717887"/>
                <a:gd name="connsiteY66" fmla="*/ 3339641 h 3350554"/>
                <a:gd name="connsiteX0" fmla="*/ 676176 w 1717887"/>
                <a:gd name="connsiteY0" fmla="*/ 3339641 h 3357680"/>
                <a:gd name="connsiteX1" fmla="*/ 314227 w 1717887"/>
                <a:gd name="connsiteY1" fmla="*/ 3290109 h 3357680"/>
                <a:gd name="connsiteX2" fmla="*/ 253266 w 1717887"/>
                <a:gd name="connsiteY2" fmla="*/ 2771951 h 3357680"/>
                <a:gd name="connsiteX3" fmla="*/ 234216 w 1717887"/>
                <a:gd name="connsiteY3" fmla="*/ 2570021 h 3357680"/>
                <a:gd name="connsiteX4" fmla="*/ 224691 w 1717887"/>
                <a:gd name="connsiteY4" fmla="*/ 2457626 h 3357680"/>
                <a:gd name="connsiteX5" fmla="*/ 207546 w 1717887"/>
                <a:gd name="connsiteY5" fmla="*/ 2253791 h 3357680"/>
                <a:gd name="connsiteX6" fmla="*/ 188496 w 1717887"/>
                <a:gd name="connsiteY6" fmla="*/ 2067101 h 3357680"/>
                <a:gd name="connsiteX7" fmla="*/ 178971 w 1717887"/>
                <a:gd name="connsiteY7" fmla="*/ 1853741 h 3357680"/>
                <a:gd name="connsiteX8" fmla="*/ 192306 w 1717887"/>
                <a:gd name="connsiteY8" fmla="*/ 1185086 h 3357680"/>
                <a:gd name="connsiteX9" fmla="*/ 186591 w 1717887"/>
                <a:gd name="connsiteY9" fmla="*/ 1131746 h 3357680"/>
                <a:gd name="connsiteX10" fmla="*/ 178971 w 1717887"/>
                <a:gd name="connsiteY10" fmla="*/ 1084121 h 3357680"/>
                <a:gd name="connsiteX11" fmla="*/ 152301 w 1717887"/>
                <a:gd name="connsiteY11" fmla="*/ 1044116 h 3357680"/>
                <a:gd name="connsiteX12" fmla="*/ 114201 w 1717887"/>
                <a:gd name="connsiteY12" fmla="*/ 1000301 h 3357680"/>
                <a:gd name="connsiteX13" fmla="*/ 87531 w 1717887"/>
                <a:gd name="connsiteY13" fmla="*/ 971726 h 3357680"/>
                <a:gd name="connsiteX14" fmla="*/ 47526 w 1717887"/>
                <a:gd name="connsiteY14" fmla="*/ 924101 h 3357680"/>
                <a:gd name="connsiteX15" fmla="*/ 3711 w 1717887"/>
                <a:gd name="connsiteY15" fmla="*/ 836471 h 3357680"/>
                <a:gd name="connsiteX16" fmla="*/ 3711 w 1717887"/>
                <a:gd name="connsiteY16" fmla="*/ 773606 h 3357680"/>
                <a:gd name="connsiteX17" fmla="*/ 15141 w 1717887"/>
                <a:gd name="connsiteY17" fmla="*/ 718361 h 3357680"/>
                <a:gd name="connsiteX18" fmla="*/ 53241 w 1717887"/>
                <a:gd name="connsiteY18" fmla="*/ 649781 h 3357680"/>
                <a:gd name="connsiteX19" fmla="*/ 66576 w 1717887"/>
                <a:gd name="connsiteY19" fmla="*/ 571676 h 3357680"/>
                <a:gd name="connsiteX20" fmla="*/ 76101 w 1717887"/>
                <a:gd name="connsiteY20" fmla="*/ 535481 h 3357680"/>
                <a:gd name="connsiteX21" fmla="*/ 110391 w 1717887"/>
                <a:gd name="connsiteY21" fmla="*/ 482141 h 3357680"/>
                <a:gd name="connsiteX22" fmla="*/ 165636 w 1717887"/>
                <a:gd name="connsiteY22" fmla="*/ 424991 h 3357680"/>
                <a:gd name="connsiteX23" fmla="*/ 175161 w 1717887"/>
                <a:gd name="connsiteY23" fmla="*/ 352601 h 3357680"/>
                <a:gd name="connsiteX24" fmla="*/ 297081 w 1717887"/>
                <a:gd name="connsiteY24" fmla="*/ 306881 h 3357680"/>
                <a:gd name="connsiteX25" fmla="*/ 335181 w 1717887"/>
                <a:gd name="connsiteY25" fmla="*/ 291641 h 3357680"/>
                <a:gd name="connsiteX26" fmla="*/ 457101 w 1717887"/>
                <a:gd name="connsiteY26" fmla="*/ 255446 h 3357680"/>
                <a:gd name="connsiteX27" fmla="*/ 544731 w 1717887"/>
                <a:gd name="connsiteY27" fmla="*/ 261161 h 3357680"/>
                <a:gd name="connsiteX28" fmla="*/ 563781 w 1717887"/>
                <a:gd name="connsiteY28" fmla="*/ 306881 h 3357680"/>
                <a:gd name="connsiteX29" fmla="*/ 548541 w 1717887"/>
                <a:gd name="connsiteY29" fmla="*/ 400226 h 3357680"/>
                <a:gd name="connsiteX30" fmla="*/ 577116 w 1717887"/>
                <a:gd name="connsiteY30" fmla="*/ 461186 h 3357680"/>
                <a:gd name="connsiteX31" fmla="*/ 700941 w 1717887"/>
                <a:gd name="connsiteY31" fmla="*/ 428801 h 3357680"/>
                <a:gd name="connsiteX32" fmla="*/ 777141 w 1717887"/>
                <a:gd name="connsiteY32" fmla="*/ 400226 h 3357680"/>
                <a:gd name="connsiteX33" fmla="*/ 830481 w 1717887"/>
                <a:gd name="connsiteY33" fmla="*/ 367841 h 3357680"/>
                <a:gd name="connsiteX34" fmla="*/ 853341 w 1717887"/>
                <a:gd name="connsiteY34" fmla="*/ 339266 h 3357680"/>
                <a:gd name="connsiteX35" fmla="*/ 834291 w 1717887"/>
                <a:gd name="connsiteY35" fmla="*/ 251636 h 3357680"/>
                <a:gd name="connsiteX36" fmla="*/ 853341 w 1717887"/>
                <a:gd name="connsiteY36" fmla="*/ 215441 h 3357680"/>
                <a:gd name="connsiteX37" fmla="*/ 977166 w 1717887"/>
                <a:gd name="connsiteY37" fmla="*/ 129716 h 3357680"/>
                <a:gd name="connsiteX38" fmla="*/ 1013361 w 1717887"/>
                <a:gd name="connsiteY38" fmla="*/ 108761 h 3357680"/>
                <a:gd name="connsiteX39" fmla="*/ 1112421 w 1717887"/>
                <a:gd name="connsiteY39" fmla="*/ 45896 h 3357680"/>
                <a:gd name="connsiteX40" fmla="*/ 1299111 w 1717887"/>
                <a:gd name="connsiteY40" fmla="*/ 3986 h 3357680"/>
                <a:gd name="connsiteX41" fmla="*/ 1411506 w 1717887"/>
                <a:gd name="connsiteY41" fmla="*/ 9701 h 3357680"/>
                <a:gd name="connsiteX42" fmla="*/ 1550571 w 1717887"/>
                <a:gd name="connsiteY42" fmla="*/ 74471 h 3357680"/>
                <a:gd name="connsiteX43" fmla="*/ 1643916 w 1717887"/>
                <a:gd name="connsiteY43" fmla="*/ 165911 h 3357680"/>
                <a:gd name="connsiteX44" fmla="*/ 1645821 w 1717887"/>
                <a:gd name="connsiteY44" fmla="*/ 274496 h 3357680"/>
                <a:gd name="connsiteX45" fmla="*/ 1659156 w 1717887"/>
                <a:gd name="connsiteY45" fmla="*/ 308786 h 3357680"/>
                <a:gd name="connsiteX46" fmla="*/ 1714401 w 1717887"/>
                <a:gd name="connsiteY46" fmla="*/ 398321 h 3357680"/>
                <a:gd name="connsiteX47" fmla="*/ 1708686 w 1717887"/>
                <a:gd name="connsiteY47" fmla="*/ 484046 h 3357680"/>
                <a:gd name="connsiteX48" fmla="*/ 1680111 w 1717887"/>
                <a:gd name="connsiteY48" fmla="*/ 588821 h 3357680"/>
                <a:gd name="connsiteX49" fmla="*/ 1628676 w 1717887"/>
                <a:gd name="connsiteY49" fmla="*/ 746936 h 3357680"/>
                <a:gd name="connsiteX50" fmla="*/ 1470561 w 1717887"/>
                <a:gd name="connsiteY50" fmla="*/ 764081 h 3357680"/>
                <a:gd name="connsiteX51" fmla="*/ 1240056 w 1717887"/>
                <a:gd name="connsiteY51" fmla="*/ 745031 h 3357680"/>
                <a:gd name="connsiteX52" fmla="*/ 1125756 w 1717887"/>
                <a:gd name="connsiteY52" fmla="*/ 845996 h 3357680"/>
                <a:gd name="connsiteX53" fmla="*/ 1051461 w 1717887"/>
                <a:gd name="connsiteY53" fmla="*/ 924101 h 3357680"/>
                <a:gd name="connsiteX54" fmla="*/ 986691 w 1717887"/>
                <a:gd name="connsiteY54" fmla="*/ 1028876 h 3357680"/>
                <a:gd name="connsiteX55" fmla="*/ 942876 w 1717887"/>
                <a:gd name="connsiteY55" fmla="*/ 1116506 h 3357680"/>
                <a:gd name="connsiteX56" fmla="*/ 921921 w 1717887"/>
                <a:gd name="connsiteY56" fmla="*/ 1213661 h 3357680"/>
                <a:gd name="connsiteX57" fmla="*/ 1009551 w 1717887"/>
                <a:gd name="connsiteY57" fmla="*/ 1287956 h 3357680"/>
                <a:gd name="connsiteX58" fmla="*/ 944781 w 1717887"/>
                <a:gd name="connsiteY58" fmla="*/ 1428926 h 3357680"/>
                <a:gd name="connsiteX59" fmla="*/ 843816 w 1717887"/>
                <a:gd name="connsiteY59" fmla="*/ 1545131 h 3357680"/>
                <a:gd name="connsiteX60" fmla="*/ 803811 w 1717887"/>
                <a:gd name="connsiteY60" fmla="*/ 1836596 h 3357680"/>
                <a:gd name="connsiteX61" fmla="*/ 798096 w 1717887"/>
                <a:gd name="connsiteY61" fmla="*/ 1910891 h 3357680"/>
                <a:gd name="connsiteX62" fmla="*/ 788571 w 1717887"/>
                <a:gd name="connsiteY62" fmla="*/ 2124251 h 3357680"/>
                <a:gd name="connsiteX63" fmla="*/ 815241 w 1717887"/>
                <a:gd name="connsiteY63" fmla="*/ 2550971 h 3357680"/>
                <a:gd name="connsiteX64" fmla="*/ 834291 w 1717887"/>
                <a:gd name="connsiteY64" fmla="*/ 2939591 h 3357680"/>
                <a:gd name="connsiteX65" fmla="*/ 832386 w 1717887"/>
                <a:gd name="connsiteY65" fmla="*/ 3320591 h 3357680"/>
                <a:gd name="connsiteX66" fmla="*/ 676176 w 1717887"/>
                <a:gd name="connsiteY66" fmla="*/ 3339641 h 3357680"/>
                <a:gd name="connsiteX0" fmla="*/ 676176 w 1717887"/>
                <a:gd name="connsiteY0" fmla="*/ 3339641 h 3345424"/>
                <a:gd name="connsiteX1" fmla="*/ 314227 w 1717887"/>
                <a:gd name="connsiteY1" fmla="*/ 3290109 h 3345424"/>
                <a:gd name="connsiteX2" fmla="*/ 253266 w 1717887"/>
                <a:gd name="connsiteY2" fmla="*/ 2771951 h 3345424"/>
                <a:gd name="connsiteX3" fmla="*/ 234216 w 1717887"/>
                <a:gd name="connsiteY3" fmla="*/ 2570021 h 3345424"/>
                <a:gd name="connsiteX4" fmla="*/ 224691 w 1717887"/>
                <a:gd name="connsiteY4" fmla="*/ 2457626 h 3345424"/>
                <a:gd name="connsiteX5" fmla="*/ 207546 w 1717887"/>
                <a:gd name="connsiteY5" fmla="*/ 2253791 h 3345424"/>
                <a:gd name="connsiteX6" fmla="*/ 188496 w 1717887"/>
                <a:gd name="connsiteY6" fmla="*/ 2067101 h 3345424"/>
                <a:gd name="connsiteX7" fmla="*/ 178971 w 1717887"/>
                <a:gd name="connsiteY7" fmla="*/ 1853741 h 3345424"/>
                <a:gd name="connsiteX8" fmla="*/ 192306 w 1717887"/>
                <a:gd name="connsiteY8" fmla="*/ 1185086 h 3345424"/>
                <a:gd name="connsiteX9" fmla="*/ 186591 w 1717887"/>
                <a:gd name="connsiteY9" fmla="*/ 1131746 h 3345424"/>
                <a:gd name="connsiteX10" fmla="*/ 178971 w 1717887"/>
                <a:gd name="connsiteY10" fmla="*/ 1084121 h 3345424"/>
                <a:gd name="connsiteX11" fmla="*/ 152301 w 1717887"/>
                <a:gd name="connsiteY11" fmla="*/ 1044116 h 3345424"/>
                <a:gd name="connsiteX12" fmla="*/ 114201 w 1717887"/>
                <a:gd name="connsiteY12" fmla="*/ 1000301 h 3345424"/>
                <a:gd name="connsiteX13" fmla="*/ 87531 w 1717887"/>
                <a:gd name="connsiteY13" fmla="*/ 971726 h 3345424"/>
                <a:gd name="connsiteX14" fmla="*/ 47526 w 1717887"/>
                <a:gd name="connsiteY14" fmla="*/ 924101 h 3345424"/>
                <a:gd name="connsiteX15" fmla="*/ 3711 w 1717887"/>
                <a:gd name="connsiteY15" fmla="*/ 836471 h 3345424"/>
                <a:gd name="connsiteX16" fmla="*/ 3711 w 1717887"/>
                <a:gd name="connsiteY16" fmla="*/ 773606 h 3345424"/>
                <a:gd name="connsiteX17" fmla="*/ 15141 w 1717887"/>
                <a:gd name="connsiteY17" fmla="*/ 718361 h 3345424"/>
                <a:gd name="connsiteX18" fmla="*/ 53241 w 1717887"/>
                <a:gd name="connsiteY18" fmla="*/ 649781 h 3345424"/>
                <a:gd name="connsiteX19" fmla="*/ 66576 w 1717887"/>
                <a:gd name="connsiteY19" fmla="*/ 571676 h 3345424"/>
                <a:gd name="connsiteX20" fmla="*/ 76101 w 1717887"/>
                <a:gd name="connsiteY20" fmla="*/ 535481 h 3345424"/>
                <a:gd name="connsiteX21" fmla="*/ 110391 w 1717887"/>
                <a:gd name="connsiteY21" fmla="*/ 482141 h 3345424"/>
                <a:gd name="connsiteX22" fmla="*/ 165636 w 1717887"/>
                <a:gd name="connsiteY22" fmla="*/ 424991 h 3345424"/>
                <a:gd name="connsiteX23" fmla="*/ 175161 w 1717887"/>
                <a:gd name="connsiteY23" fmla="*/ 352601 h 3345424"/>
                <a:gd name="connsiteX24" fmla="*/ 297081 w 1717887"/>
                <a:gd name="connsiteY24" fmla="*/ 306881 h 3345424"/>
                <a:gd name="connsiteX25" fmla="*/ 335181 w 1717887"/>
                <a:gd name="connsiteY25" fmla="*/ 291641 h 3345424"/>
                <a:gd name="connsiteX26" fmla="*/ 457101 w 1717887"/>
                <a:gd name="connsiteY26" fmla="*/ 255446 h 3345424"/>
                <a:gd name="connsiteX27" fmla="*/ 544731 w 1717887"/>
                <a:gd name="connsiteY27" fmla="*/ 261161 h 3345424"/>
                <a:gd name="connsiteX28" fmla="*/ 563781 w 1717887"/>
                <a:gd name="connsiteY28" fmla="*/ 306881 h 3345424"/>
                <a:gd name="connsiteX29" fmla="*/ 548541 w 1717887"/>
                <a:gd name="connsiteY29" fmla="*/ 400226 h 3345424"/>
                <a:gd name="connsiteX30" fmla="*/ 577116 w 1717887"/>
                <a:gd name="connsiteY30" fmla="*/ 461186 h 3345424"/>
                <a:gd name="connsiteX31" fmla="*/ 700941 w 1717887"/>
                <a:gd name="connsiteY31" fmla="*/ 428801 h 3345424"/>
                <a:gd name="connsiteX32" fmla="*/ 777141 w 1717887"/>
                <a:gd name="connsiteY32" fmla="*/ 400226 h 3345424"/>
                <a:gd name="connsiteX33" fmla="*/ 830481 w 1717887"/>
                <a:gd name="connsiteY33" fmla="*/ 367841 h 3345424"/>
                <a:gd name="connsiteX34" fmla="*/ 853341 w 1717887"/>
                <a:gd name="connsiteY34" fmla="*/ 339266 h 3345424"/>
                <a:gd name="connsiteX35" fmla="*/ 834291 w 1717887"/>
                <a:gd name="connsiteY35" fmla="*/ 251636 h 3345424"/>
                <a:gd name="connsiteX36" fmla="*/ 853341 w 1717887"/>
                <a:gd name="connsiteY36" fmla="*/ 215441 h 3345424"/>
                <a:gd name="connsiteX37" fmla="*/ 977166 w 1717887"/>
                <a:gd name="connsiteY37" fmla="*/ 129716 h 3345424"/>
                <a:gd name="connsiteX38" fmla="*/ 1013361 w 1717887"/>
                <a:gd name="connsiteY38" fmla="*/ 108761 h 3345424"/>
                <a:gd name="connsiteX39" fmla="*/ 1112421 w 1717887"/>
                <a:gd name="connsiteY39" fmla="*/ 45896 h 3345424"/>
                <a:gd name="connsiteX40" fmla="*/ 1299111 w 1717887"/>
                <a:gd name="connsiteY40" fmla="*/ 3986 h 3345424"/>
                <a:gd name="connsiteX41" fmla="*/ 1411506 w 1717887"/>
                <a:gd name="connsiteY41" fmla="*/ 9701 h 3345424"/>
                <a:gd name="connsiteX42" fmla="*/ 1550571 w 1717887"/>
                <a:gd name="connsiteY42" fmla="*/ 74471 h 3345424"/>
                <a:gd name="connsiteX43" fmla="*/ 1643916 w 1717887"/>
                <a:gd name="connsiteY43" fmla="*/ 165911 h 3345424"/>
                <a:gd name="connsiteX44" fmla="*/ 1645821 w 1717887"/>
                <a:gd name="connsiteY44" fmla="*/ 274496 h 3345424"/>
                <a:gd name="connsiteX45" fmla="*/ 1659156 w 1717887"/>
                <a:gd name="connsiteY45" fmla="*/ 308786 h 3345424"/>
                <a:gd name="connsiteX46" fmla="*/ 1714401 w 1717887"/>
                <a:gd name="connsiteY46" fmla="*/ 398321 h 3345424"/>
                <a:gd name="connsiteX47" fmla="*/ 1708686 w 1717887"/>
                <a:gd name="connsiteY47" fmla="*/ 484046 h 3345424"/>
                <a:gd name="connsiteX48" fmla="*/ 1680111 w 1717887"/>
                <a:gd name="connsiteY48" fmla="*/ 588821 h 3345424"/>
                <a:gd name="connsiteX49" fmla="*/ 1628676 w 1717887"/>
                <a:gd name="connsiteY49" fmla="*/ 746936 h 3345424"/>
                <a:gd name="connsiteX50" fmla="*/ 1470561 w 1717887"/>
                <a:gd name="connsiteY50" fmla="*/ 764081 h 3345424"/>
                <a:gd name="connsiteX51" fmla="*/ 1240056 w 1717887"/>
                <a:gd name="connsiteY51" fmla="*/ 745031 h 3345424"/>
                <a:gd name="connsiteX52" fmla="*/ 1125756 w 1717887"/>
                <a:gd name="connsiteY52" fmla="*/ 845996 h 3345424"/>
                <a:gd name="connsiteX53" fmla="*/ 1051461 w 1717887"/>
                <a:gd name="connsiteY53" fmla="*/ 924101 h 3345424"/>
                <a:gd name="connsiteX54" fmla="*/ 986691 w 1717887"/>
                <a:gd name="connsiteY54" fmla="*/ 1028876 h 3345424"/>
                <a:gd name="connsiteX55" fmla="*/ 942876 w 1717887"/>
                <a:gd name="connsiteY55" fmla="*/ 1116506 h 3345424"/>
                <a:gd name="connsiteX56" fmla="*/ 921921 w 1717887"/>
                <a:gd name="connsiteY56" fmla="*/ 1213661 h 3345424"/>
                <a:gd name="connsiteX57" fmla="*/ 1009551 w 1717887"/>
                <a:gd name="connsiteY57" fmla="*/ 1287956 h 3345424"/>
                <a:gd name="connsiteX58" fmla="*/ 944781 w 1717887"/>
                <a:gd name="connsiteY58" fmla="*/ 1428926 h 3345424"/>
                <a:gd name="connsiteX59" fmla="*/ 843816 w 1717887"/>
                <a:gd name="connsiteY59" fmla="*/ 1545131 h 3345424"/>
                <a:gd name="connsiteX60" fmla="*/ 803811 w 1717887"/>
                <a:gd name="connsiteY60" fmla="*/ 1836596 h 3345424"/>
                <a:gd name="connsiteX61" fmla="*/ 798096 w 1717887"/>
                <a:gd name="connsiteY61" fmla="*/ 1910891 h 3345424"/>
                <a:gd name="connsiteX62" fmla="*/ 788571 w 1717887"/>
                <a:gd name="connsiteY62" fmla="*/ 2124251 h 3345424"/>
                <a:gd name="connsiteX63" fmla="*/ 815241 w 1717887"/>
                <a:gd name="connsiteY63" fmla="*/ 2550971 h 3345424"/>
                <a:gd name="connsiteX64" fmla="*/ 834291 w 1717887"/>
                <a:gd name="connsiteY64" fmla="*/ 2939591 h 3345424"/>
                <a:gd name="connsiteX65" fmla="*/ 832386 w 1717887"/>
                <a:gd name="connsiteY65" fmla="*/ 3320591 h 3345424"/>
                <a:gd name="connsiteX66" fmla="*/ 676176 w 1717887"/>
                <a:gd name="connsiteY66" fmla="*/ 3339641 h 3345424"/>
                <a:gd name="connsiteX0" fmla="*/ 676176 w 1717887"/>
                <a:gd name="connsiteY0" fmla="*/ 3339641 h 3352859"/>
                <a:gd name="connsiteX1" fmla="*/ 314227 w 1717887"/>
                <a:gd name="connsiteY1" fmla="*/ 3290109 h 3352859"/>
                <a:gd name="connsiteX2" fmla="*/ 253266 w 1717887"/>
                <a:gd name="connsiteY2" fmla="*/ 2771951 h 3352859"/>
                <a:gd name="connsiteX3" fmla="*/ 234216 w 1717887"/>
                <a:gd name="connsiteY3" fmla="*/ 2570021 h 3352859"/>
                <a:gd name="connsiteX4" fmla="*/ 224691 w 1717887"/>
                <a:gd name="connsiteY4" fmla="*/ 2457626 h 3352859"/>
                <a:gd name="connsiteX5" fmla="*/ 207546 w 1717887"/>
                <a:gd name="connsiteY5" fmla="*/ 2253791 h 3352859"/>
                <a:gd name="connsiteX6" fmla="*/ 188496 w 1717887"/>
                <a:gd name="connsiteY6" fmla="*/ 2067101 h 3352859"/>
                <a:gd name="connsiteX7" fmla="*/ 178971 w 1717887"/>
                <a:gd name="connsiteY7" fmla="*/ 1853741 h 3352859"/>
                <a:gd name="connsiteX8" fmla="*/ 192306 w 1717887"/>
                <a:gd name="connsiteY8" fmla="*/ 1185086 h 3352859"/>
                <a:gd name="connsiteX9" fmla="*/ 186591 w 1717887"/>
                <a:gd name="connsiteY9" fmla="*/ 1131746 h 3352859"/>
                <a:gd name="connsiteX10" fmla="*/ 178971 w 1717887"/>
                <a:gd name="connsiteY10" fmla="*/ 1084121 h 3352859"/>
                <a:gd name="connsiteX11" fmla="*/ 152301 w 1717887"/>
                <a:gd name="connsiteY11" fmla="*/ 1044116 h 3352859"/>
                <a:gd name="connsiteX12" fmla="*/ 114201 w 1717887"/>
                <a:gd name="connsiteY12" fmla="*/ 1000301 h 3352859"/>
                <a:gd name="connsiteX13" fmla="*/ 87531 w 1717887"/>
                <a:gd name="connsiteY13" fmla="*/ 971726 h 3352859"/>
                <a:gd name="connsiteX14" fmla="*/ 47526 w 1717887"/>
                <a:gd name="connsiteY14" fmla="*/ 924101 h 3352859"/>
                <a:gd name="connsiteX15" fmla="*/ 3711 w 1717887"/>
                <a:gd name="connsiteY15" fmla="*/ 836471 h 3352859"/>
                <a:gd name="connsiteX16" fmla="*/ 3711 w 1717887"/>
                <a:gd name="connsiteY16" fmla="*/ 773606 h 3352859"/>
                <a:gd name="connsiteX17" fmla="*/ 15141 w 1717887"/>
                <a:gd name="connsiteY17" fmla="*/ 718361 h 3352859"/>
                <a:gd name="connsiteX18" fmla="*/ 53241 w 1717887"/>
                <a:gd name="connsiteY18" fmla="*/ 649781 h 3352859"/>
                <a:gd name="connsiteX19" fmla="*/ 66576 w 1717887"/>
                <a:gd name="connsiteY19" fmla="*/ 571676 h 3352859"/>
                <a:gd name="connsiteX20" fmla="*/ 76101 w 1717887"/>
                <a:gd name="connsiteY20" fmla="*/ 535481 h 3352859"/>
                <a:gd name="connsiteX21" fmla="*/ 110391 w 1717887"/>
                <a:gd name="connsiteY21" fmla="*/ 482141 h 3352859"/>
                <a:gd name="connsiteX22" fmla="*/ 165636 w 1717887"/>
                <a:gd name="connsiteY22" fmla="*/ 424991 h 3352859"/>
                <a:gd name="connsiteX23" fmla="*/ 175161 w 1717887"/>
                <a:gd name="connsiteY23" fmla="*/ 352601 h 3352859"/>
                <a:gd name="connsiteX24" fmla="*/ 297081 w 1717887"/>
                <a:gd name="connsiteY24" fmla="*/ 306881 h 3352859"/>
                <a:gd name="connsiteX25" fmla="*/ 335181 w 1717887"/>
                <a:gd name="connsiteY25" fmla="*/ 291641 h 3352859"/>
                <a:gd name="connsiteX26" fmla="*/ 457101 w 1717887"/>
                <a:gd name="connsiteY26" fmla="*/ 255446 h 3352859"/>
                <a:gd name="connsiteX27" fmla="*/ 544731 w 1717887"/>
                <a:gd name="connsiteY27" fmla="*/ 261161 h 3352859"/>
                <a:gd name="connsiteX28" fmla="*/ 563781 w 1717887"/>
                <a:gd name="connsiteY28" fmla="*/ 306881 h 3352859"/>
                <a:gd name="connsiteX29" fmla="*/ 548541 w 1717887"/>
                <a:gd name="connsiteY29" fmla="*/ 400226 h 3352859"/>
                <a:gd name="connsiteX30" fmla="*/ 577116 w 1717887"/>
                <a:gd name="connsiteY30" fmla="*/ 461186 h 3352859"/>
                <a:gd name="connsiteX31" fmla="*/ 700941 w 1717887"/>
                <a:gd name="connsiteY31" fmla="*/ 428801 h 3352859"/>
                <a:gd name="connsiteX32" fmla="*/ 777141 w 1717887"/>
                <a:gd name="connsiteY32" fmla="*/ 400226 h 3352859"/>
                <a:gd name="connsiteX33" fmla="*/ 830481 w 1717887"/>
                <a:gd name="connsiteY33" fmla="*/ 367841 h 3352859"/>
                <a:gd name="connsiteX34" fmla="*/ 853341 w 1717887"/>
                <a:gd name="connsiteY34" fmla="*/ 339266 h 3352859"/>
                <a:gd name="connsiteX35" fmla="*/ 834291 w 1717887"/>
                <a:gd name="connsiteY35" fmla="*/ 251636 h 3352859"/>
                <a:gd name="connsiteX36" fmla="*/ 853341 w 1717887"/>
                <a:gd name="connsiteY36" fmla="*/ 215441 h 3352859"/>
                <a:gd name="connsiteX37" fmla="*/ 977166 w 1717887"/>
                <a:gd name="connsiteY37" fmla="*/ 129716 h 3352859"/>
                <a:gd name="connsiteX38" fmla="*/ 1013361 w 1717887"/>
                <a:gd name="connsiteY38" fmla="*/ 108761 h 3352859"/>
                <a:gd name="connsiteX39" fmla="*/ 1112421 w 1717887"/>
                <a:gd name="connsiteY39" fmla="*/ 45896 h 3352859"/>
                <a:gd name="connsiteX40" fmla="*/ 1299111 w 1717887"/>
                <a:gd name="connsiteY40" fmla="*/ 3986 h 3352859"/>
                <a:gd name="connsiteX41" fmla="*/ 1411506 w 1717887"/>
                <a:gd name="connsiteY41" fmla="*/ 9701 h 3352859"/>
                <a:gd name="connsiteX42" fmla="*/ 1550571 w 1717887"/>
                <a:gd name="connsiteY42" fmla="*/ 74471 h 3352859"/>
                <a:gd name="connsiteX43" fmla="*/ 1643916 w 1717887"/>
                <a:gd name="connsiteY43" fmla="*/ 165911 h 3352859"/>
                <a:gd name="connsiteX44" fmla="*/ 1645821 w 1717887"/>
                <a:gd name="connsiteY44" fmla="*/ 274496 h 3352859"/>
                <a:gd name="connsiteX45" fmla="*/ 1659156 w 1717887"/>
                <a:gd name="connsiteY45" fmla="*/ 308786 h 3352859"/>
                <a:gd name="connsiteX46" fmla="*/ 1714401 w 1717887"/>
                <a:gd name="connsiteY46" fmla="*/ 398321 h 3352859"/>
                <a:gd name="connsiteX47" fmla="*/ 1708686 w 1717887"/>
                <a:gd name="connsiteY47" fmla="*/ 484046 h 3352859"/>
                <a:gd name="connsiteX48" fmla="*/ 1680111 w 1717887"/>
                <a:gd name="connsiteY48" fmla="*/ 588821 h 3352859"/>
                <a:gd name="connsiteX49" fmla="*/ 1628676 w 1717887"/>
                <a:gd name="connsiteY49" fmla="*/ 746936 h 3352859"/>
                <a:gd name="connsiteX50" fmla="*/ 1470561 w 1717887"/>
                <a:gd name="connsiteY50" fmla="*/ 764081 h 3352859"/>
                <a:gd name="connsiteX51" fmla="*/ 1240056 w 1717887"/>
                <a:gd name="connsiteY51" fmla="*/ 745031 h 3352859"/>
                <a:gd name="connsiteX52" fmla="*/ 1125756 w 1717887"/>
                <a:gd name="connsiteY52" fmla="*/ 845996 h 3352859"/>
                <a:gd name="connsiteX53" fmla="*/ 1051461 w 1717887"/>
                <a:gd name="connsiteY53" fmla="*/ 924101 h 3352859"/>
                <a:gd name="connsiteX54" fmla="*/ 986691 w 1717887"/>
                <a:gd name="connsiteY54" fmla="*/ 1028876 h 3352859"/>
                <a:gd name="connsiteX55" fmla="*/ 942876 w 1717887"/>
                <a:gd name="connsiteY55" fmla="*/ 1116506 h 3352859"/>
                <a:gd name="connsiteX56" fmla="*/ 921921 w 1717887"/>
                <a:gd name="connsiteY56" fmla="*/ 1213661 h 3352859"/>
                <a:gd name="connsiteX57" fmla="*/ 1009551 w 1717887"/>
                <a:gd name="connsiteY57" fmla="*/ 1287956 h 3352859"/>
                <a:gd name="connsiteX58" fmla="*/ 944781 w 1717887"/>
                <a:gd name="connsiteY58" fmla="*/ 1428926 h 3352859"/>
                <a:gd name="connsiteX59" fmla="*/ 843816 w 1717887"/>
                <a:gd name="connsiteY59" fmla="*/ 1545131 h 3352859"/>
                <a:gd name="connsiteX60" fmla="*/ 803811 w 1717887"/>
                <a:gd name="connsiteY60" fmla="*/ 1836596 h 3352859"/>
                <a:gd name="connsiteX61" fmla="*/ 798096 w 1717887"/>
                <a:gd name="connsiteY61" fmla="*/ 1910891 h 3352859"/>
                <a:gd name="connsiteX62" fmla="*/ 788571 w 1717887"/>
                <a:gd name="connsiteY62" fmla="*/ 2124251 h 3352859"/>
                <a:gd name="connsiteX63" fmla="*/ 815241 w 1717887"/>
                <a:gd name="connsiteY63" fmla="*/ 2550971 h 3352859"/>
                <a:gd name="connsiteX64" fmla="*/ 834291 w 1717887"/>
                <a:gd name="connsiteY64" fmla="*/ 2939591 h 3352859"/>
                <a:gd name="connsiteX65" fmla="*/ 832386 w 1717887"/>
                <a:gd name="connsiteY65" fmla="*/ 3320591 h 3352859"/>
                <a:gd name="connsiteX66" fmla="*/ 676176 w 1717887"/>
                <a:gd name="connsiteY66" fmla="*/ 3339641 h 3352859"/>
                <a:gd name="connsiteX0" fmla="*/ 598071 w 1717887"/>
                <a:gd name="connsiteY0" fmla="*/ 3337736 h 3356809"/>
                <a:gd name="connsiteX1" fmla="*/ 314227 w 1717887"/>
                <a:gd name="connsiteY1" fmla="*/ 3290109 h 3356809"/>
                <a:gd name="connsiteX2" fmla="*/ 253266 w 1717887"/>
                <a:gd name="connsiteY2" fmla="*/ 2771951 h 3356809"/>
                <a:gd name="connsiteX3" fmla="*/ 234216 w 1717887"/>
                <a:gd name="connsiteY3" fmla="*/ 2570021 h 3356809"/>
                <a:gd name="connsiteX4" fmla="*/ 224691 w 1717887"/>
                <a:gd name="connsiteY4" fmla="*/ 2457626 h 3356809"/>
                <a:gd name="connsiteX5" fmla="*/ 207546 w 1717887"/>
                <a:gd name="connsiteY5" fmla="*/ 2253791 h 3356809"/>
                <a:gd name="connsiteX6" fmla="*/ 188496 w 1717887"/>
                <a:gd name="connsiteY6" fmla="*/ 2067101 h 3356809"/>
                <a:gd name="connsiteX7" fmla="*/ 178971 w 1717887"/>
                <a:gd name="connsiteY7" fmla="*/ 1853741 h 3356809"/>
                <a:gd name="connsiteX8" fmla="*/ 192306 w 1717887"/>
                <a:gd name="connsiteY8" fmla="*/ 1185086 h 3356809"/>
                <a:gd name="connsiteX9" fmla="*/ 186591 w 1717887"/>
                <a:gd name="connsiteY9" fmla="*/ 1131746 h 3356809"/>
                <a:gd name="connsiteX10" fmla="*/ 178971 w 1717887"/>
                <a:gd name="connsiteY10" fmla="*/ 1084121 h 3356809"/>
                <a:gd name="connsiteX11" fmla="*/ 152301 w 1717887"/>
                <a:gd name="connsiteY11" fmla="*/ 1044116 h 3356809"/>
                <a:gd name="connsiteX12" fmla="*/ 114201 w 1717887"/>
                <a:gd name="connsiteY12" fmla="*/ 1000301 h 3356809"/>
                <a:gd name="connsiteX13" fmla="*/ 87531 w 1717887"/>
                <a:gd name="connsiteY13" fmla="*/ 971726 h 3356809"/>
                <a:gd name="connsiteX14" fmla="*/ 47526 w 1717887"/>
                <a:gd name="connsiteY14" fmla="*/ 924101 h 3356809"/>
                <a:gd name="connsiteX15" fmla="*/ 3711 w 1717887"/>
                <a:gd name="connsiteY15" fmla="*/ 836471 h 3356809"/>
                <a:gd name="connsiteX16" fmla="*/ 3711 w 1717887"/>
                <a:gd name="connsiteY16" fmla="*/ 773606 h 3356809"/>
                <a:gd name="connsiteX17" fmla="*/ 15141 w 1717887"/>
                <a:gd name="connsiteY17" fmla="*/ 718361 h 3356809"/>
                <a:gd name="connsiteX18" fmla="*/ 53241 w 1717887"/>
                <a:gd name="connsiteY18" fmla="*/ 649781 h 3356809"/>
                <a:gd name="connsiteX19" fmla="*/ 66576 w 1717887"/>
                <a:gd name="connsiteY19" fmla="*/ 571676 h 3356809"/>
                <a:gd name="connsiteX20" fmla="*/ 76101 w 1717887"/>
                <a:gd name="connsiteY20" fmla="*/ 535481 h 3356809"/>
                <a:gd name="connsiteX21" fmla="*/ 110391 w 1717887"/>
                <a:gd name="connsiteY21" fmla="*/ 482141 h 3356809"/>
                <a:gd name="connsiteX22" fmla="*/ 165636 w 1717887"/>
                <a:gd name="connsiteY22" fmla="*/ 424991 h 3356809"/>
                <a:gd name="connsiteX23" fmla="*/ 175161 w 1717887"/>
                <a:gd name="connsiteY23" fmla="*/ 352601 h 3356809"/>
                <a:gd name="connsiteX24" fmla="*/ 297081 w 1717887"/>
                <a:gd name="connsiteY24" fmla="*/ 306881 h 3356809"/>
                <a:gd name="connsiteX25" fmla="*/ 335181 w 1717887"/>
                <a:gd name="connsiteY25" fmla="*/ 291641 h 3356809"/>
                <a:gd name="connsiteX26" fmla="*/ 457101 w 1717887"/>
                <a:gd name="connsiteY26" fmla="*/ 255446 h 3356809"/>
                <a:gd name="connsiteX27" fmla="*/ 544731 w 1717887"/>
                <a:gd name="connsiteY27" fmla="*/ 261161 h 3356809"/>
                <a:gd name="connsiteX28" fmla="*/ 563781 w 1717887"/>
                <a:gd name="connsiteY28" fmla="*/ 306881 h 3356809"/>
                <a:gd name="connsiteX29" fmla="*/ 548541 w 1717887"/>
                <a:gd name="connsiteY29" fmla="*/ 400226 h 3356809"/>
                <a:gd name="connsiteX30" fmla="*/ 577116 w 1717887"/>
                <a:gd name="connsiteY30" fmla="*/ 461186 h 3356809"/>
                <a:gd name="connsiteX31" fmla="*/ 700941 w 1717887"/>
                <a:gd name="connsiteY31" fmla="*/ 428801 h 3356809"/>
                <a:gd name="connsiteX32" fmla="*/ 777141 w 1717887"/>
                <a:gd name="connsiteY32" fmla="*/ 400226 h 3356809"/>
                <a:gd name="connsiteX33" fmla="*/ 830481 w 1717887"/>
                <a:gd name="connsiteY33" fmla="*/ 367841 h 3356809"/>
                <a:gd name="connsiteX34" fmla="*/ 853341 w 1717887"/>
                <a:gd name="connsiteY34" fmla="*/ 339266 h 3356809"/>
                <a:gd name="connsiteX35" fmla="*/ 834291 w 1717887"/>
                <a:gd name="connsiteY35" fmla="*/ 251636 h 3356809"/>
                <a:gd name="connsiteX36" fmla="*/ 853341 w 1717887"/>
                <a:gd name="connsiteY36" fmla="*/ 215441 h 3356809"/>
                <a:gd name="connsiteX37" fmla="*/ 977166 w 1717887"/>
                <a:gd name="connsiteY37" fmla="*/ 129716 h 3356809"/>
                <a:gd name="connsiteX38" fmla="*/ 1013361 w 1717887"/>
                <a:gd name="connsiteY38" fmla="*/ 108761 h 3356809"/>
                <a:gd name="connsiteX39" fmla="*/ 1112421 w 1717887"/>
                <a:gd name="connsiteY39" fmla="*/ 45896 h 3356809"/>
                <a:gd name="connsiteX40" fmla="*/ 1299111 w 1717887"/>
                <a:gd name="connsiteY40" fmla="*/ 3986 h 3356809"/>
                <a:gd name="connsiteX41" fmla="*/ 1411506 w 1717887"/>
                <a:gd name="connsiteY41" fmla="*/ 9701 h 3356809"/>
                <a:gd name="connsiteX42" fmla="*/ 1550571 w 1717887"/>
                <a:gd name="connsiteY42" fmla="*/ 74471 h 3356809"/>
                <a:gd name="connsiteX43" fmla="*/ 1643916 w 1717887"/>
                <a:gd name="connsiteY43" fmla="*/ 165911 h 3356809"/>
                <a:gd name="connsiteX44" fmla="*/ 1645821 w 1717887"/>
                <a:gd name="connsiteY44" fmla="*/ 274496 h 3356809"/>
                <a:gd name="connsiteX45" fmla="*/ 1659156 w 1717887"/>
                <a:gd name="connsiteY45" fmla="*/ 308786 h 3356809"/>
                <a:gd name="connsiteX46" fmla="*/ 1714401 w 1717887"/>
                <a:gd name="connsiteY46" fmla="*/ 398321 h 3356809"/>
                <a:gd name="connsiteX47" fmla="*/ 1708686 w 1717887"/>
                <a:gd name="connsiteY47" fmla="*/ 484046 h 3356809"/>
                <a:gd name="connsiteX48" fmla="*/ 1680111 w 1717887"/>
                <a:gd name="connsiteY48" fmla="*/ 588821 h 3356809"/>
                <a:gd name="connsiteX49" fmla="*/ 1628676 w 1717887"/>
                <a:gd name="connsiteY49" fmla="*/ 746936 h 3356809"/>
                <a:gd name="connsiteX50" fmla="*/ 1470561 w 1717887"/>
                <a:gd name="connsiteY50" fmla="*/ 764081 h 3356809"/>
                <a:gd name="connsiteX51" fmla="*/ 1240056 w 1717887"/>
                <a:gd name="connsiteY51" fmla="*/ 745031 h 3356809"/>
                <a:gd name="connsiteX52" fmla="*/ 1125756 w 1717887"/>
                <a:gd name="connsiteY52" fmla="*/ 845996 h 3356809"/>
                <a:gd name="connsiteX53" fmla="*/ 1051461 w 1717887"/>
                <a:gd name="connsiteY53" fmla="*/ 924101 h 3356809"/>
                <a:gd name="connsiteX54" fmla="*/ 986691 w 1717887"/>
                <a:gd name="connsiteY54" fmla="*/ 1028876 h 3356809"/>
                <a:gd name="connsiteX55" fmla="*/ 942876 w 1717887"/>
                <a:gd name="connsiteY55" fmla="*/ 1116506 h 3356809"/>
                <a:gd name="connsiteX56" fmla="*/ 921921 w 1717887"/>
                <a:gd name="connsiteY56" fmla="*/ 1213661 h 3356809"/>
                <a:gd name="connsiteX57" fmla="*/ 1009551 w 1717887"/>
                <a:gd name="connsiteY57" fmla="*/ 1287956 h 3356809"/>
                <a:gd name="connsiteX58" fmla="*/ 944781 w 1717887"/>
                <a:gd name="connsiteY58" fmla="*/ 1428926 h 3356809"/>
                <a:gd name="connsiteX59" fmla="*/ 843816 w 1717887"/>
                <a:gd name="connsiteY59" fmla="*/ 1545131 h 3356809"/>
                <a:gd name="connsiteX60" fmla="*/ 803811 w 1717887"/>
                <a:gd name="connsiteY60" fmla="*/ 1836596 h 3356809"/>
                <a:gd name="connsiteX61" fmla="*/ 798096 w 1717887"/>
                <a:gd name="connsiteY61" fmla="*/ 1910891 h 3356809"/>
                <a:gd name="connsiteX62" fmla="*/ 788571 w 1717887"/>
                <a:gd name="connsiteY62" fmla="*/ 2124251 h 3356809"/>
                <a:gd name="connsiteX63" fmla="*/ 815241 w 1717887"/>
                <a:gd name="connsiteY63" fmla="*/ 2550971 h 3356809"/>
                <a:gd name="connsiteX64" fmla="*/ 834291 w 1717887"/>
                <a:gd name="connsiteY64" fmla="*/ 2939591 h 3356809"/>
                <a:gd name="connsiteX65" fmla="*/ 832386 w 1717887"/>
                <a:gd name="connsiteY65" fmla="*/ 3320591 h 3356809"/>
                <a:gd name="connsiteX66" fmla="*/ 598071 w 1717887"/>
                <a:gd name="connsiteY66" fmla="*/ 3337736 h 3356809"/>
                <a:gd name="connsiteX0" fmla="*/ 598071 w 1717887"/>
                <a:gd name="connsiteY0" fmla="*/ 3337736 h 3356809"/>
                <a:gd name="connsiteX1" fmla="*/ 314227 w 1717887"/>
                <a:gd name="connsiteY1" fmla="*/ 3290109 h 3356809"/>
                <a:gd name="connsiteX2" fmla="*/ 253266 w 1717887"/>
                <a:gd name="connsiteY2" fmla="*/ 2771951 h 3356809"/>
                <a:gd name="connsiteX3" fmla="*/ 234216 w 1717887"/>
                <a:gd name="connsiteY3" fmla="*/ 2570021 h 3356809"/>
                <a:gd name="connsiteX4" fmla="*/ 224691 w 1717887"/>
                <a:gd name="connsiteY4" fmla="*/ 2457626 h 3356809"/>
                <a:gd name="connsiteX5" fmla="*/ 207546 w 1717887"/>
                <a:gd name="connsiteY5" fmla="*/ 2253791 h 3356809"/>
                <a:gd name="connsiteX6" fmla="*/ 188496 w 1717887"/>
                <a:gd name="connsiteY6" fmla="*/ 2067101 h 3356809"/>
                <a:gd name="connsiteX7" fmla="*/ 178971 w 1717887"/>
                <a:gd name="connsiteY7" fmla="*/ 1853741 h 3356809"/>
                <a:gd name="connsiteX8" fmla="*/ 192306 w 1717887"/>
                <a:gd name="connsiteY8" fmla="*/ 1185086 h 3356809"/>
                <a:gd name="connsiteX9" fmla="*/ 186591 w 1717887"/>
                <a:gd name="connsiteY9" fmla="*/ 1131746 h 3356809"/>
                <a:gd name="connsiteX10" fmla="*/ 178971 w 1717887"/>
                <a:gd name="connsiteY10" fmla="*/ 1084121 h 3356809"/>
                <a:gd name="connsiteX11" fmla="*/ 152301 w 1717887"/>
                <a:gd name="connsiteY11" fmla="*/ 1044116 h 3356809"/>
                <a:gd name="connsiteX12" fmla="*/ 114201 w 1717887"/>
                <a:gd name="connsiteY12" fmla="*/ 1000301 h 3356809"/>
                <a:gd name="connsiteX13" fmla="*/ 87531 w 1717887"/>
                <a:gd name="connsiteY13" fmla="*/ 971726 h 3356809"/>
                <a:gd name="connsiteX14" fmla="*/ 47526 w 1717887"/>
                <a:gd name="connsiteY14" fmla="*/ 924101 h 3356809"/>
                <a:gd name="connsiteX15" fmla="*/ 3711 w 1717887"/>
                <a:gd name="connsiteY15" fmla="*/ 836471 h 3356809"/>
                <a:gd name="connsiteX16" fmla="*/ 3711 w 1717887"/>
                <a:gd name="connsiteY16" fmla="*/ 773606 h 3356809"/>
                <a:gd name="connsiteX17" fmla="*/ 15141 w 1717887"/>
                <a:gd name="connsiteY17" fmla="*/ 718361 h 3356809"/>
                <a:gd name="connsiteX18" fmla="*/ 53241 w 1717887"/>
                <a:gd name="connsiteY18" fmla="*/ 649781 h 3356809"/>
                <a:gd name="connsiteX19" fmla="*/ 66576 w 1717887"/>
                <a:gd name="connsiteY19" fmla="*/ 571676 h 3356809"/>
                <a:gd name="connsiteX20" fmla="*/ 76101 w 1717887"/>
                <a:gd name="connsiteY20" fmla="*/ 535481 h 3356809"/>
                <a:gd name="connsiteX21" fmla="*/ 110391 w 1717887"/>
                <a:gd name="connsiteY21" fmla="*/ 482141 h 3356809"/>
                <a:gd name="connsiteX22" fmla="*/ 165636 w 1717887"/>
                <a:gd name="connsiteY22" fmla="*/ 424991 h 3356809"/>
                <a:gd name="connsiteX23" fmla="*/ 175161 w 1717887"/>
                <a:gd name="connsiteY23" fmla="*/ 352601 h 3356809"/>
                <a:gd name="connsiteX24" fmla="*/ 297081 w 1717887"/>
                <a:gd name="connsiteY24" fmla="*/ 306881 h 3356809"/>
                <a:gd name="connsiteX25" fmla="*/ 335181 w 1717887"/>
                <a:gd name="connsiteY25" fmla="*/ 291641 h 3356809"/>
                <a:gd name="connsiteX26" fmla="*/ 457101 w 1717887"/>
                <a:gd name="connsiteY26" fmla="*/ 255446 h 3356809"/>
                <a:gd name="connsiteX27" fmla="*/ 544731 w 1717887"/>
                <a:gd name="connsiteY27" fmla="*/ 261161 h 3356809"/>
                <a:gd name="connsiteX28" fmla="*/ 563781 w 1717887"/>
                <a:gd name="connsiteY28" fmla="*/ 306881 h 3356809"/>
                <a:gd name="connsiteX29" fmla="*/ 548541 w 1717887"/>
                <a:gd name="connsiteY29" fmla="*/ 400226 h 3356809"/>
                <a:gd name="connsiteX30" fmla="*/ 577116 w 1717887"/>
                <a:gd name="connsiteY30" fmla="*/ 461186 h 3356809"/>
                <a:gd name="connsiteX31" fmla="*/ 700941 w 1717887"/>
                <a:gd name="connsiteY31" fmla="*/ 428801 h 3356809"/>
                <a:gd name="connsiteX32" fmla="*/ 777141 w 1717887"/>
                <a:gd name="connsiteY32" fmla="*/ 400226 h 3356809"/>
                <a:gd name="connsiteX33" fmla="*/ 830481 w 1717887"/>
                <a:gd name="connsiteY33" fmla="*/ 367841 h 3356809"/>
                <a:gd name="connsiteX34" fmla="*/ 853341 w 1717887"/>
                <a:gd name="connsiteY34" fmla="*/ 339266 h 3356809"/>
                <a:gd name="connsiteX35" fmla="*/ 834291 w 1717887"/>
                <a:gd name="connsiteY35" fmla="*/ 251636 h 3356809"/>
                <a:gd name="connsiteX36" fmla="*/ 853341 w 1717887"/>
                <a:gd name="connsiteY36" fmla="*/ 215441 h 3356809"/>
                <a:gd name="connsiteX37" fmla="*/ 977166 w 1717887"/>
                <a:gd name="connsiteY37" fmla="*/ 129716 h 3356809"/>
                <a:gd name="connsiteX38" fmla="*/ 1013361 w 1717887"/>
                <a:gd name="connsiteY38" fmla="*/ 108761 h 3356809"/>
                <a:gd name="connsiteX39" fmla="*/ 1112421 w 1717887"/>
                <a:gd name="connsiteY39" fmla="*/ 45896 h 3356809"/>
                <a:gd name="connsiteX40" fmla="*/ 1299111 w 1717887"/>
                <a:gd name="connsiteY40" fmla="*/ 3986 h 3356809"/>
                <a:gd name="connsiteX41" fmla="*/ 1411506 w 1717887"/>
                <a:gd name="connsiteY41" fmla="*/ 9701 h 3356809"/>
                <a:gd name="connsiteX42" fmla="*/ 1550571 w 1717887"/>
                <a:gd name="connsiteY42" fmla="*/ 74471 h 3356809"/>
                <a:gd name="connsiteX43" fmla="*/ 1643916 w 1717887"/>
                <a:gd name="connsiteY43" fmla="*/ 165911 h 3356809"/>
                <a:gd name="connsiteX44" fmla="*/ 1645821 w 1717887"/>
                <a:gd name="connsiteY44" fmla="*/ 274496 h 3356809"/>
                <a:gd name="connsiteX45" fmla="*/ 1659156 w 1717887"/>
                <a:gd name="connsiteY45" fmla="*/ 308786 h 3356809"/>
                <a:gd name="connsiteX46" fmla="*/ 1714401 w 1717887"/>
                <a:gd name="connsiteY46" fmla="*/ 398321 h 3356809"/>
                <a:gd name="connsiteX47" fmla="*/ 1708686 w 1717887"/>
                <a:gd name="connsiteY47" fmla="*/ 484046 h 3356809"/>
                <a:gd name="connsiteX48" fmla="*/ 1680111 w 1717887"/>
                <a:gd name="connsiteY48" fmla="*/ 588821 h 3356809"/>
                <a:gd name="connsiteX49" fmla="*/ 1628676 w 1717887"/>
                <a:gd name="connsiteY49" fmla="*/ 746936 h 3356809"/>
                <a:gd name="connsiteX50" fmla="*/ 1470561 w 1717887"/>
                <a:gd name="connsiteY50" fmla="*/ 764081 h 3356809"/>
                <a:gd name="connsiteX51" fmla="*/ 1240056 w 1717887"/>
                <a:gd name="connsiteY51" fmla="*/ 745031 h 3356809"/>
                <a:gd name="connsiteX52" fmla="*/ 1125756 w 1717887"/>
                <a:gd name="connsiteY52" fmla="*/ 845996 h 3356809"/>
                <a:gd name="connsiteX53" fmla="*/ 1051461 w 1717887"/>
                <a:gd name="connsiteY53" fmla="*/ 924101 h 3356809"/>
                <a:gd name="connsiteX54" fmla="*/ 986691 w 1717887"/>
                <a:gd name="connsiteY54" fmla="*/ 1028876 h 3356809"/>
                <a:gd name="connsiteX55" fmla="*/ 942876 w 1717887"/>
                <a:gd name="connsiteY55" fmla="*/ 1116506 h 3356809"/>
                <a:gd name="connsiteX56" fmla="*/ 921921 w 1717887"/>
                <a:gd name="connsiteY56" fmla="*/ 1213661 h 3356809"/>
                <a:gd name="connsiteX57" fmla="*/ 1009551 w 1717887"/>
                <a:gd name="connsiteY57" fmla="*/ 1287956 h 3356809"/>
                <a:gd name="connsiteX58" fmla="*/ 944781 w 1717887"/>
                <a:gd name="connsiteY58" fmla="*/ 1428926 h 3356809"/>
                <a:gd name="connsiteX59" fmla="*/ 843816 w 1717887"/>
                <a:gd name="connsiteY59" fmla="*/ 1545131 h 3356809"/>
                <a:gd name="connsiteX60" fmla="*/ 803811 w 1717887"/>
                <a:gd name="connsiteY60" fmla="*/ 1836596 h 3356809"/>
                <a:gd name="connsiteX61" fmla="*/ 798096 w 1717887"/>
                <a:gd name="connsiteY61" fmla="*/ 1910891 h 3356809"/>
                <a:gd name="connsiteX62" fmla="*/ 788571 w 1717887"/>
                <a:gd name="connsiteY62" fmla="*/ 2124251 h 3356809"/>
                <a:gd name="connsiteX63" fmla="*/ 815241 w 1717887"/>
                <a:gd name="connsiteY63" fmla="*/ 2550971 h 3356809"/>
                <a:gd name="connsiteX64" fmla="*/ 834291 w 1717887"/>
                <a:gd name="connsiteY64" fmla="*/ 2939591 h 3356809"/>
                <a:gd name="connsiteX65" fmla="*/ 832386 w 1717887"/>
                <a:gd name="connsiteY65" fmla="*/ 3320591 h 3356809"/>
                <a:gd name="connsiteX66" fmla="*/ 598071 w 1717887"/>
                <a:gd name="connsiteY66" fmla="*/ 3337736 h 3356809"/>
                <a:gd name="connsiteX0" fmla="*/ 598071 w 1717887"/>
                <a:gd name="connsiteY0" fmla="*/ 3354881 h 3365621"/>
                <a:gd name="connsiteX1" fmla="*/ 314227 w 1717887"/>
                <a:gd name="connsiteY1" fmla="*/ 3290109 h 3365621"/>
                <a:gd name="connsiteX2" fmla="*/ 253266 w 1717887"/>
                <a:gd name="connsiteY2" fmla="*/ 2771951 h 3365621"/>
                <a:gd name="connsiteX3" fmla="*/ 234216 w 1717887"/>
                <a:gd name="connsiteY3" fmla="*/ 2570021 h 3365621"/>
                <a:gd name="connsiteX4" fmla="*/ 224691 w 1717887"/>
                <a:gd name="connsiteY4" fmla="*/ 2457626 h 3365621"/>
                <a:gd name="connsiteX5" fmla="*/ 207546 w 1717887"/>
                <a:gd name="connsiteY5" fmla="*/ 2253791 h 3365621"/>
                <a:gd name="connsiteX6" fmla="*/ 188496 w 1717887"/>
                <a:gd name="connsiteY6" fmla="*/ 2067101 h 3365621"/>
                <a:gd name="connsiteX7" fmla="*/ 178971 w 1717887"/>
                <a:gd name="connsiteY7" fmla="*/ 1853741 h 3365621"/>
                <a:gd name="connsiteX8" fmla="*/ 192306 w 1717887"/>
                <a:gd name="connsiteY8" fmla="*/ 1185086 h 3365621"/>
                <a:gd name="connsiteX9" fmla="*/ 186591 w 1717887"/>
                <a:gd name="connsiteY9" fmla="*/ 1131746 h 3365621"/>
                <a:gd name="connsiteX10" fmla="*/ 178971 w 1717887"/>
                <a:gd name="connsiteY10" fmla="*/ 1084121 h 3365621"/>
                <a:gd name="connsiteX11" fmla="*/ 152301 w 1717887"/>
                <a:gd name="connsiteY11" fmla="*/ 1044116 h 3365621"/>
                <a:gd name="connsiteX12" fmla="*/ 114201 w 1717887"/>
                <a:gd name="connsiteY12" fmla="*/ 1000301 h 3365621"/>
                <a:gd name="connsiteX13" fmla="*/ 87531 w 1717887"/>
                <a:gd name="connsiteY13" fmla="*/ 971726 h 3365621"/>
                <a:gd name="connsiteX14" fmla="*/ 47526 w 1717887"/>
                <a:gd name="connsiteY14" fmla="*/ 924101 h 3365621"/>
                <a:gd name="connsiteX15" fmla="*/ 3711 w 1717887"/>
                <a:gd name="connsiteY15" fmla="*/ 836471 h 3365621"/>
                <a:gd name="connsiteX16" fmla="*/ 3711 w 1717887"/>
                <a:gd name="connsiteY16" fmla="*/ 773606 h 3365621"/>
                <a:gd name="connsiteX17" fmla="*/ 15141 w 1717887"/>
                <a:gd name="connsiteY17" fmla="*/ 718361 h 3365621"/>
                <a:gd name="connsiteX18" fmla="*/ 53241 w 1717887"/>
                <a:gd name="connsiteY18" fmla="*/ 649781 h 3365621"/>
                <a:gd name="connsiteX19" fmla="*/ 66576 w 1717887"/>
                <a:gd name="connsiteY19" fmla="*/ 571676 h 3365621"/>
                <a:gd name="connsiteX20" fmla="*/ 76101 w 1717887"/>
                <a:gd name="connsiteY20" fmla="*/ 535481 h 3365621"/>
                <a:gd name="connsiteX21" fmla="*/ 110391 w 1717887"/>
                <a:gd name="connsiteY21" fmla="*/ 482141 h 3365621"/>
                <a:gd name="connsiteX22" fmla="*/ 165636 w 1717887"/>
                <a:gd name="connsiteY22" fmla="*/ 424991 h 3365621"/>
                <a:gd name="connsiteX23" fmla="*/ 175161 w 1717887"/>
                <a:gd name="connsiteY23" fmla="*/ 352601 h 3365621"/>
                <a:gd name="connsiteX24" fmla="*/ 297081 w 1717887"/>
                <a:gd name="connsiteY24" fmla="*/ 306881 h 3365621"/>
                <a:gd name="connsiteX25" fmla="*/ 335181 w 1717887"/>
                <a:gd name="connsiteY25" fmla="*/ 291641 h 3365621"/>
                <a:gd name="connsiteX26" fmla="*/ 457101 w 1717887"/>
                <a:gd name="connsiteY26" fmla="*/ 255446 h 3365621"/>
                <a:gd name="connsiteX27" fmla="*/ 544731 w 1717887"/>
                <a:gd name="connsiteY27" fmla="*/ 261161 h 3365621"/>
                <a:gd name="connsiteX28" fmla="*/ 563781 w 1717887"/>
                <a:gd name="connsiteY28" fmla="*/ 306881 h 3365621"/>
                <a:gd name="connsiteX29" fmla="*/ 548541 w 1717887"/>
                <a:gd name="connsiteY29" fmla="*/ 400226 h 3365621"/>
                <a:gd name="connsiteX30" fmla="*/ 577116 w 1717887"/>
                <a:gd name="connsiteY30" fmla="*/ 461186 h 3365621"/>
                <a:gd name="connsiteX31" fmla="*/ 700941 w 1717887"/>
                <a:gd name="connsiteY31" fmla="*/ 428801 h 3365621"/>
                <a:gd name="connsiteX32" fmla="*/ 777141 w 1717887"/>
                <a:gd name="connsiteY32" fmla="*/ 400226 h 3365621"/>
                <a:gd name="connsiteX33" fmla="*/ 830481 w 1717887"/>
                <a:gd name="connsiteY33" fmla="*/ 367841 h 3365621"/>
                <a:gd name="connsiteX34" fmla="*/ 853341 w 1717887"/>
                <a:gd name="connsiteY34" fmla="*/ 339266 h 3365621"/>
                <a:gd name="connsiteX35" fmla="*/ 834291 w 1717887"/>
                <a:gd name="connsiteY35" fmla="*/ 251636 h 3365621"/>
                <a:gd name="connsiteX36" fmla="*/ 853341 w 1717887"/>
                <a:gd name="connsiteY36" fmla="*/ 215441 h 3365621"/>
                <a:gd name="connsiteX37" fmla="*/ 977166 w 1717887"/>
                <a:gd name="connsiteY37" fmla="*/ 129716 h 3365621"/>
                <a:gd name="connsiteX38" fmla="*/ 1013361 w 1717887"/>
                <a:gd name="connsiteY38" fmla="*/ 108761 h 3365621"/>
                <a:gd name="connsiteX39" fmla="*/ 1112421 w 1717887"/>
                <a:gd name="connsiteY39" fmla="*/ 45896 h 3365621"/>
                <a:gd name="connsiteX40" fmla="*/ 1299111 w 1717887"/>
                <a:gd name="connsiteY40" fmla="*/ 3986 h 3365621"/>
                <a:gd name="connsiteX41" fmla="*/ 1411506 w 1717887"/>
                <a:gd name="connsiteY41" fmla="*/ 9701 h 3365621"/>
                <a:gd name="connsiteX42" fmla="*/ 1550571 w 1717887"/>
                <a:gd name="connsiteY42" fmla="*/ 74471 h 3365621"/>
                <a:gd name="connsiteX43" fmla="*/ 1643916 w 1717887"/>
                <a:gd name="connsiteY43" fmla="*/ 165911 h 3365621"/>
                <a:gd name="connsiteX44" fmla="*/ 1645821 w 1717887"/>
                <a:gd name="connsiteY44" fmla="*/ 274496 h 3365621"/>
                <a:gd name="connsiteX45" fmla="*/ 1659156 w 1717887"/>
                <a:gd name="connsiteY45" fmla="*/ 308786 h 3365621"/>
                <a:gd name="connsiteX46" fmla="*/ 1714401 w 1717887"/>
                <a:gd name="connsiteY46" fmla="*/ 398321 h 3365621"/>
                <a:gd name="connsiteX47" fmla="*/ 1708686 w 1717887"/>
                <a:gd name="connsiteY47" fmla="*/ 484046 h 3365621"/>
                <a:gd name="connsiteX48" fmla="*/ 1680111 w 1717887"/>
                <a:gd name="connsiteY48" fmla="*/ 588821 h 3365621"/>
                <a:gd name="connsiteX49" fmla="*/ 1628676 w 1717887"/>
                <a:gd name="connsiteY49" fmla="*/ 746936 h 3365621"/>
                <a:gd name="connsiteX50" fmla="*/ 1470561 w 1717887"/>
                <a:gd name="connsiteY50" fmla="*/ 764081 h 3365621"/>
                <a:gd name="connsiteX51" fmla="*/ 1240056 w 1717887"/>
                <a:gd name="connsiteY51" fmla="*/ 745031 h 3365621"/>
                <a:gd name="connsiteX52" fmla="*/ 1125756 w 1717887"/>
                <a:gd name="connsiteY52" fmla="*/ 845996 h 3365621"/>
                <a:gd name="connsiteX53" fmla="*/ 1051461 w 1717887"/>
                <a:gd name="connsiteY53" fmla="*/ 924101 h 3365621"/>
                <a:gd name="connsiteX54" fmla="*/ 986691 w 1717887"/>
                <a:gd name="connsiteY54" fmla="*/ 1028876 h 3365621"/>
                <a:gd name="connsiteX55" fmla="*/ 942876 w 1717887"/>
                <a:gd name="connsiteY55" fmla="*/ 1116506 h 3365621"/>
                <a:gd name="connsiteX56" fmla="*/ 921921 w 1717887"/>
                <a:gd name="connsiteY56" fmla="*/ 1213661 h 3365621"/>
                <a:gd name="connsiteX57" fmla="*/ 1009551 w 1717887"/>
                <a:gd name="connsiteY57" fmla="*/ 1287956 h 3365621"/>
                <a:gd name="connsiteX58" fmla="*/ 944781 w 1717887"/>
                <a:gd name="connsiteY58" fmla="*/ 1428926 h 3365621"/>
                <a:gd name="connsiteX59" fmla="*/ 843816 w 1717887"/>
                <a:gd name="connsiteY59" fmla="*/ 1545131 h 3365621"/>
                <a:gd name="connsiteX60" fmla="*/ 803811 w 1717887"/>
                <a:gd name="connsiteY60" fmla="*/ 1836596 h 3365621"/>
                <a:gd name="connsiteX61" fmla="*/ 798096 w 1717887"/>
                <a:gd name="connsiteY61" fmla="*/ 1910891 h 3365621"/>
                <a:gd name="connsiteX62" fmla="*/ 788571 w 1717887"/>
                <a:gd name="connsiteY62" fmla="*/ 2124251 h 3365621"/>
                <a:gd name="connsiteX63" fmla="*/ 815241 w 1717887"/>
                <a:gd name="connsiteY63" fmla="*/ 2550971 h 3365621"/>
                <a:gd name="connsiteX64" fmla="*/ 834291 w 1717887"/>
                <a:gd name="connsiteY64" fmla="*/ 2939591 h 3365621"/>
                <a:gd name="connsiteX65" fmla="*/ 832386 w 1717887"/>
                <a:gd name="connsiteY65" fmla="*/ 3320591 h 3365621"/>
                <a:gd name="connsiteX66" fmla="*/ 598071 w 1717887"/>
                <a:gd name="connsiteY66" fmla="*/ 3354881 h 3365621"/>
                <a:gd name="connsiteX0" fmla="*/ 598071 w 1717887"/>
                <a:gd name="connsiteY0" fmla="*/ 3354881 h 3368651"/>
                <a:gd name="connsiteX1" fmla="*/ 314227 w 1717887"/>
                <a:gd name="connsiteY1" fmla="*/ 3290109 h 3368651"/>
                <a:gd name="connsiteX2" fmla="*/ 253266 w 1717887"/>
                <a:gd name="connsiteY2" fmla="*/ 2771951 h 3368651"/>
                <a:gd name="connsiteX3" fmla="*/ 234216 w 1717887"/>
                <a:gd name="connsiteY3" fmla="*/ 2570021 h 3368651"/>
                <a:gd name="connsiteX4" fmla="*/ 224691 w 1717887"/>
                <a:gd name="connsiteY4" fmla="*/ 2457626 h 3368651"/>
                <a:gd name="connsiteX5" fmla="*/ 207546 w 1717887"/>
                <a:gd name="connsiteY5" fmla="*/ 2253791 h 3368651"/>
                <a:gd name="connsiteX6" fmla="*/ 188496 w 1717887"/>
                <a:gd name="connsiteY6" fmla="*/ 2067101 h 3368651"/>
                <a:gd name="connsiteX7" fmla="*/ 178971 w 1717887"/>
                <a:gd name="connsiteY7" fmla="*/ 1853741 h 3368651"/>
                <a:gd name="connsiteX8" fmla="*/ 192306 w 1717887"/>
                <a:gd name="connsiteY8" fmla="*/ 1185086 h 3368651"/>
                <a:gd name="connsiteX9" fmla="*/ 186591 w 1717887"/>
                <a:gd name="connsiteY9" fmla="*/ 1131746 h 3368651"/>
                <a:gd name="connsiteX10" fmla="*/ 178971 w 1717887"/>
                <a:gd name="connsiteY10" fmla="*/ 1084121 h 3368651"/>
                <a:gd name="connsiteX11" fmla="*/ 152301 w 1717887"/>
                <a:gd name="connsiteY11" fmla="*/ 1044116 h 3368651"/>
                <a:gd name="connsiteX12" fmla="*/ 114201 w 1717887"/>
                <a:gd name="connsiteY12" fmla="*/ 1000301 h 3368651"/>
                <a:gd name="connsiteX13" fmla="*/ 87531 w 1717887"/>
                <a:gd name="connsiteY13" fmla="*/ 971726 h 3368651"/>
                <a:gd name="connsiteX14" fmla="*/ 47526 w 1717887"/>
                <a:gd name="connsiteY14" fmla="*/ 924101 h 3368651"/>
                <a:gd name="connsiteX15" fmla="*/ 3711 w 1717887"/>
                <a:gd name="connsiteY15" fmla="*/ 836471 h 3368651"/>
                <a:gd name="connsiteX16" fmla="*/ 3711 w 1717887"/>
                <a:gd name="connsiteY16" fmla="*/ 773606 h 3368651"/>
                <a:gd name="connsiteX17" fmla="*/ 15141 w 1717887"/>
                <a:gd name="connsiteY17" fmla="*/ 718361 h 3368651"/>
                <a:gd name="connsiteX18" fmla="*/ 53241 w 1717887"/>
                <a:gd name="connsiteY18" fmla="*/ 649781 h 3368651"/>
                <a:gd name="connsiteX19" fmla="*/ 66576 w 1717887"/>
                <a:gd name="connsiteY19" fmla="*/ 571676 h 3368651"/>
                <a:gd name="connsiteX20" fmla="*/ 76101 w 1717887"/>
                <a:gd name="connsiteY20" fmla="*/ 535481 h 3368651"/>
                <a:gd name="connsiteX21" fmla="*/ 110391 w 1717887"/>
                <a:gd name="connsiteY21" fmla="*/ 482141 h 3368651"/>
                <a:gd name="connsiteX22" fmla="*/ 165636 w 1717887"/>
                <a:gd name="connsiteY22" fmla="*/ 424991 h 3368651"/>
                <a:gd name="connsiteX23" fmla="*/ 175161 w 1717887"/>
                <a:gd name="connsiteY23" fmla="*/ 352601 h 3368651"/>
                <a:gd name="connsiteX24" fmla="*/ 297081 w 1717887"/>
                <a:gd name="connsiteY24" fmla="*/ 306881 h 3368651"/>
                <a:gd name="connsiteX25" fmla="*/ 335181 w 1717887"/>
                <a:gd name="connsiteY25" fmla="*/ 291641 h 3368651"/>
                <a:gd name="connsiteX26" fmla="*/ 457101 w 1717887"/>
                <a:gd name="connsiteY26" fmla="*/ 255446 h 3368651"/>
                <a:gd name="connsiteX27" fmla="*/ 544731 w 1717887"/>
                <a:gd name="connsiteY27" fmla="*/ 261161 h 3368651"/>
                <a:gd name="connsiteX28" fmla="*/ 563781 w 1717887"/>
                <a:gd name="connsiteY28" fmla="*/ 306881 h 3368651"/>
                <a:gd name="connsiteX29" fmla="*/ 548541 w 1717887"/>
                <a:gd name="connsiteY29" fmla="*/ 400226 h 3368651"/>
                <a:gd name="connsiteX30" fmla="*/ 577116 w 1717887"/>
                <a:gd name="connsiteY30" fmla="*/ 461186 h 3368651"/>
                <a:gd name="connsiteX31" fmla="*/ 700941 w 1717887"/>
                <a:gd name="connsiteY31" fmla="*/ 428801 h 3368651"/>
                <a:gd name="connsiteX32" fmla="*/ 777141 w 1717887"/>
                <a:gd name="connsiteY32" fmla="*/ 400226 h 3368651"/>
                <a:gd name="connsiteX33" fmla="*/ 830481 w 1717887"/>
                <a:gd name="connsiteY33" fmla="*/ 367841 h 3368651"/>
                <a:gd name="connsiteX34" fmla="*/ 853341 w 1717887"/>
                <a:gd name="connsiteY34" fmla="*/ 339266 h 3368651"/>
                <a:gd name="connsiteX35" fmla="*/ 834291 w 1717887"/>
                <a:gd name="connsiteY35" fmla="*/ 251636 h 3368651"/>
                <a:gd name="connsiteX36" fmla="*/ 853341 w 1717887"/>
                <a:gd name="connsiteY36" fmla="*/ 215441 h 3368651"/>
                <a:gd name="connsiteX37" fmla="*/ 977166 w 1717887"/>
                <a:gd name="connsiteY37" fmla="*/ 129716 h 3368651"/>
                <a:gd name="connsiteX38" fmla="*/ 1013361 w 1717887"/>
                <a:gd name="connsiteY38" fmla="*/ 108761 h 3368651"/>
                <a:gd name="connsiteX39" fmla="*/ 1112421 w 1717887"/>
                <a:gd name="connsiteY39" fmla="*/ 45896 h 3368651"/>
                <a:gd name="connsiteX40" fmla="*/ 1299111 w 1717887"/>
                <a:gd name="connsiteY40" fmla="*/ 3986 h 3368651"/>
                <a:gd name="connsiteX41" fmla="*/ 1411506 w 1717887"/>
                <a:gd name="connsiteY41" fmla="*/ 9701 h 3368651"/>
                <a:gd name="connsiteX42" fmla="*/ 1550571 w 1717887"/>
                <a:gd name="connsiteY42" fmla="*/ 74471 h 3368651"/>
                <a:gd name="connsiteX43" fmla="*/ 1643916 w 1717887"/>
                <a:gd name="connsiteY43" fmla="*/ 165911 h 3368651"/>
                <a:gd name="connsiteX44" fmla="*/ 1645821 w 1717887"/>
                <a:gd name="connsiteY44" fmla="*/ 274496 h 3368651"/>
                <a:gd name="connsiteX45" fmla="*/ 1659156 w 1717887"/>
                <a:gd name="connsiteY45" fmla="*/ 308786 h 3368651"/>
                <a:gd name="connsiteX46" fmla="*/ 1714401 w 1717887"/>
                <a:gd name="connsiteY46" fmla="*/ 398321 h 3368651"/>
                <a:gd name="connsiteX47" fmla="*/ 1708686 w 1717887"/>
                <a:gd name="connsiteY47" fmla="*/ 484046 h 3368651"/>
                <a:gd name="connsiteX48" fmla="*/ 1680111 w 1717887"/>
                <a:gd name="connsiteY48" fmla="*/ 588821 h 3368651"/>
                <a:gd name="connsiteX49" fmla="*/ 1628676 w 1717887"/>
                <a:gd name="connsiteY49" fmla="*/ 746936 h 3368651"/>
                <a:gd name="connsiteX50" fmla="*/ 1470561 w 1717887"/>
                <a:gd name="connsiteY50" fmla="*/ 764081 h 3368651"/>
                <a:gd name="connsiteX51" fmla="*/ 1240056 w 1717887"/>
                <a:gd name="connsiteY51" fmla="*/ 745031 h 3368651"/>
                <a:gd name="connsiteX52" fmla="*/ 1125756 w 1717887"/>
                <a:gd name="connsiteY52" fmla="*/ 845996 h 3368651"/>
                <a:gd name="connsiteX53" fmla="*/ 1051461 w 1717887"/>
                <a:gd name="connsiteY53" fmla="*/ 924101 h 3368651"/>
                <a:gd name="connsiteX54" fmla="*/ 986691 w 1717887"/>
                <a:gd name="connsiteY54" fmla="*/ 1028876 h 3368651"/>
                <a:gd name="connsiteX55" fmla="*/ 942876 w 1717887"/>
                <a:gd name="connsiteY55" fmla="*/ 1116506 h 3368651"/>
                <a:gd name="connsiteX56" fmla="*/ 921921 w 1717887"/>
                <a:gd name="connsiteY56" fmla="*/ 1213661 h 3368651"/>
                <a:gd name="connsiteX57" fmla="*/ 1009551 w 1717887"/>
                <a:gd name="connsiteY57" fmla="*/ 1287956 h 3368651"/>
                <a:gd name="connsiteX58" fmla="*/ 944781 w 1717887"/>
                <a:gd name="connsiteY58" fmla="*/ 1428926 h 3368651"/>
                <a:gd name="connsiteX59" fmla="*/ 843816 w 1717887"/>
                <a:gd name="connsiteY59" fmla="*/ 1545131 h 3368651"/>
                <a:gd name="connsiteX60" fmla="*/ 803811 w 1717887"/>
                <a:gd name="connsiteY60" fmla="*/ 1836596 h 3368651"/>
                <a:gd name="connsiteX61" fmla="*/ 798096 w 1717887"/>
                <a:gd name="connsiteY61" fmla="*/ 1910891 h 3368651"/>
                <a:gd name="connsiteX62" fmla="*/ 788571 w 1717887"/>
                <a:gd name="connsiteY62" fmla="*/ 2124251 h 3368651"/>
                <a:gd name="connsiteX63" fmla="*/ 815241 w 1717887"/>
                <a:gd name="connsiteY63" fmla="*/ 2550971 h 3368651"/>
                <a:gd name="connsiteX64" fmla="*/ 834291 w 1717887"/>
                <a:gd name="connsiteY64" fmla="*/ 2939591 h 3368651"/>
                <a:gd name="connsiteX65" fmla="*/ 832386 w 1717887"/>
                <a:gd name="connsiteY65" fmla="*/ 3320591 h 3368651"/>
                <a:gd name="connsiteX66" fmla="*/ 598071 w 1717887"/>
                <a:gd name="connsiteY66" fmla="*/ 3354881 h 3368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717887" h="3368651">
                  <a:moveTo>
                    <a:pt x="598071" y="3354881"/>
                  </a:moveTo>
                  <a:cubicBezTo>
                    <a:pt x="475516" y="3349801"/>
                    <a:pt x="323434" y="3376469"/>
                    <a:pt x="314227" y="3290109"/>
                  </a:cubicBezTo>
                  <a:cubicBezTo>
                    <a:pt x="305020" y="3203749"/>
                    <a:pt x="266601" y="2891966"/>
                    <a:pt x="253266" y="2771951"/>
                  </a:cubicBezTo>
                  <a:cubicBezTo>
                    <a:pt x="239931" y="2651936"/>
                    <a:pt x="238978" y="2622408"/>
                    <a:pt x="234216" y="2570021"/>
                  </a:cubicBezTo>
                  <a:cubicBezTo>
                    <a:pt x="229454" y="2517634"/>
                    <a:pt x="229136" y="2510331"/>
                    <a:pt x="224691" y="2457626"/>
                  </a:cubicBezTo>
                  <a:cubicBezTo>
                    <a:pt x="220246" y="2404921"/>
                    <a:pt x="213578" y="2318878"/>
                    <a:pt x="207546" y="2253791"/>
                  </a:cubicBezTo>
                  <a:cubicBezTo>
                    <a:pt x="201514" y="2188704"/>
                    <a:pt x="193259" y="2133776"/>
                    <a:pt x="188496" y="2067101"/>
                  </a:cubicBezTo>
                  <a:cubicBezTo>
                    <a:pt x="183734" y="2000426"/>
                    <a:pt x="181511" y="1868981"/>
                    <a:pt x="178971" y="1853741"/>
                  </a:cubicBezTo>
                  <a:cubicBezTo>
                    <a:pt x="149761" y="1466391"/>
                    <a:pt x="197281" y="1545741"/>
                    <a:pt x="192306" y="1185086"/>
                  </a:cubicBezTo>
                  <a:cubicBezTo>
                    <a:pt x="192195" y="1177055"/>
                    <a:pt x="188814" y="1148574"/>
                    <a:pt x="186591" y="1131746"/>
                  </a:cubicBezTo>
                  <a:cubicBezTo>
                    <a:pt x="184368" y="1114918"/>
                    <a:pt x="184686" y="1098726"/>
                    <a:pt x="178971" y="1084121"/>
                  </a:cubicBezTo>
                  <a:cubicBezTo>
                    <a:pt x="173256" y="1069516"/>
                    <a:pt x="163096" y="1058086"/>
                    <a:pt x="152301" y="1044116"/>
                  </a:cubicBezTo>
                  <a:cubicBezTo>
                    <a:pt x="141506" y="1030146"/>
                    <a:pt x="124996" y="1012366"/>
                    <a:pt x="114201" y="1000301"/>
                  </a:cubicBezTo>
                  <a:cubicBezTo>
                    <a:pt x="103406" y="988236"/>
                    <a:pt x="98643" y="984426"/>
                    <a:pt x="87531" y="971726"/>
                  </a:cubicBezTo>
                  <a:cubicBezTo>
                    <a:pt x="76419" y="959026"/>
                    <a:pt x="61496" y="946644"/>
                    <a:pt x="47526" y="924101"/>
                  </a:cubicBezTo>
                  <a:cubicBezTo>
                    <a:pt x="33556" y="901559"/>
                    <a:pt x="11014" y="861554"/>
                    <a:pt x="3711" y="836471"/>
                  </a:cubicBezTo>
                  <a:cubicBezTo>
                    <a:pt x="-3592" y="811389"/>
                    <a:pt x="1806" y="793291"/>
                    <a:pt x="3711" y="773606"/>
                  </a:cubicBezTo>
                  <a:cubicBezTo>
                    <a:pt x="5616" y="753921"/>
                    <a:pt x="6886" y="738999"/>
                    <a:pt x="15141" y="718361"/>
                  </a:cubicBezTo>
                  <a:cubicBezTo>
                    <a:pt x="23396" y="697724"/>
                    <a:pt x="44669" y="674229"/>
                    <a:pt x="53241" y="649781"/>
                  </a:cubicBezTo>
                  <a:cubicBezTo>
                    <a:pt x="58321" y="619301"/>
                    <a:pt x="56804" y="600991"/>
                    <a:pt x="66576" y="571676"/>
                  </a:cubicBezTo>
                  <a:cubicBezTo>
                    <a:pt x="69116" y="564056"/>
                    <a:pt x="68799" y="550404"/>
                    <a:pt x="76101" y="535481"/>
                  </a:cubicBezTo>
                  <a:cubicBezTo>
                    <a:pt x="83404" y="520559"/>
                    <a:pt x="95469" y="500556"/>
                    <a:pt x="110391" y="482141"/>
                  </a:cubicBezTo>
                  <a:cubicBezTo>
                    <a:pt x="125314" y="463726"/>
                    <a:pt x="154841" y="446581"/>
                    <a:pt x="165636" y="424991"/>
                  </a:cubicBezTo>
                  <a:cubicBezTo>
                    <a:pt x="176431" y="403401"/>
                    <a:pt x="153254" y="372286"/>
                    <a:pt x="175161" y="352601"/>
                  </a:cubicBezTo>
                  <a:cubicBezTo>
                    <a:pt x="197068" y="332916"/>
                    <a:pt x="270411" y="317041"/>
                    <a:pt x="297081" y="306881"/>
                  </a:cubicBezTo>
                  <a:cubicBezTo>
                    <a:pt x="323751" y="296721"/>
                    <a:pt x="308511" y="300214"/>
                    <a:pt x="335181" y="291641"/>
                  </a:cubicBezTo>
                  <a:cubicBezTo>
                    <a:pt x="361851" y="283069"/>
                    <a:pt x="422176" y="260526"/>
                    <a:pt x="457101" y="255446"/>
                  </a:cubicBezTo>
                  <a:cubicBezTo>
                    <a:pt x="492026" y="250366"/>
                    <a:pt x="526951" y="252589"/>
                    <a:pt x="544731" y="261161"/>
                  </a:cubicBezTo>
                  <a:cubicBezTo>
                    <a:pt x="562511" y="269734"/>
                    <a:pt x="563146" y="283704"/>
                    <a:pt x="563781" y="306881"/>
                  </a:cubicBezTo>
                  <a:cubicBezTo>
                    <a:pt x="564416" y="330058"/>
                    <a:pt x="546319" y="374509"/>
                    <a:pt x="548541" y="400226"/>
                  </a:cubicBezTo>
                  <a:cubicBezTo>
                    <a:pt x="550764" y="425944"/>
                    <a:pt x="551716" y="456424"/>
                    <a:pt x="577116" y="461186"/>
                  </a:cubicBezTo>
                  <a:cubicBezTo>
                    <a:pt x="602516" y="465948"/>
                    <a:pt x="667604" y="438961"/>
                    <a:pt x="700941" y="428801"/>
                  </a:cubicBezTo>
                  <a:cubicBezTo>
                    <a:pt x="734278" y="418641"/>
                    <a:pt x="755551" y="410386"/>
                    <a:pt x="777141" y="400226"/>
                  </a:cubicBezTo>
                  <a:cubicBezTo>
                    <a:pt x="798731" y="390066"/>
                    <a:pt x="817781" y="378001"/>
                    <a:pt x="830481" y="367841"/>
                  </a:cubicBezTo>
                  <a:cubicBezTo>
                    <a:pt x="843181" y="357681"/>
                    <a:pt x="852706" y="358633"/>
                    <a:pt x="853341" y="339266"/>
                  </a:cubicBezTo>
                  <a:cubicBezTo>
                    <a:pt x="853976" y="319899"/>
                    <a:pt x="834291" y="272273"/>
                    <a:pt x="834291" y="251636"/>
                  </a:cubicBezTo>
                  <a:cubicBezTo>
                    <a:pt x="834291" y="230999"/>
                    <a:pt x="829529" y="235761"/>
                    <a:pt x="853341" y="215441"/>
                  </a:cubicBezTo>
                  <a:cubicBezTo>
                    <a:pt x="877153" y="195121"/>
                    <a:pt x="950496" y="147496"/>
                    <a:pt x="977166" y="129716"/>
                  </a:cubicBezTo>
                  <a:cubicBezTo>
                    <a:pt x="1003836" y="111936"/>
                    <a:pt x="990819" y="122731"/>
                    <a:pt x="1013361" y="108761"/>
                  </a:cubicBezTo>
                  <a:cubicBezTo>
                    <a:pt x="1035904" y="94791"/>
                    <a:pt x="1064796" y="63359"/>
                    <a:pt x="1112421" y="45896"/>
                  </a:cubicBezTo>
                  <a:cubicBezTo>
                    <a:pt x="1160046" y="28434"/>
                    <a:pt x="1249264" y="10019"/>
                    <a:pt x="1299111" y="3986"/>
                  </a:cubicBezTo>
                  <a:cubicBezTo>
                    <a:pt x="1348959" y="-2047"/>
                    <a:pt x="1369596" y="-2046"/>
                    <a:pt x="1411506" y="9701"/>
                  </a:cubicBezTo>
                  <a:cubicBezTo>
                    <a:pt x="1453416" y="21448"/>
                    <a:pt x="1511836" y="48436"/>
                    <a:pt x="1550571" y="74471"/>
                  </a:cubicBezTo>
                  <a:cubicBezTo>
                    <a:pt x="1589306" y="100506"/>
                    <a:pt x="1628041" y="132574"/>
                    <a:pt x="1643916" y="165911"/>
                  </a:cubicBezTo>
                  <a:cubicBezTo>
                    <a:pt x="1659791" y="199248"/>
                    <a:pt x="1643281" y="250684"/>
                    <a:pt x="1645821" y="274496"/>
                  </a:cubicBezTo>
                  <a:cubicBezTo>
                    <a:pt x="1648361" y="298309"/>
                    <a:pt x="1647726" y="288149"/>
                    <a:pt x="1659156" y="308786"/>
                  </a:cubicBezTo>
                  <a:cubicBezTo>
                    <a:pt x="1670586" y="329423"/>
                    <a:pt x="1706146" y="369111"/>
                    <a:pt x="1714401" y="398321"/>
                  </a:cubicBezTo>
                  <a:cubicBezTo>
                    <a:pt x="1722656" y="427531"/>
                    <a:pt x="1714401" y="452296"/>
                    <a:pt x="1708686" y="484046"/>
                  </a:cubicBezTo>
                  <a:cubicBezTo>
                    <a:pt x="1702971" y="515796"/>
                    <a:pt x="1693446" y="545006"/>
                    <a:pt x="1680111" y="588821"/>
                  </a:cubicBezTo>
                  <a:cubicBezTo>
                    <a:pt x="1666776" y="632636"/>
                    <a:pt x="1663601" y="717726"/>
                    <a:pt x="1628676" y="746936"/>
                  </a:cubicBezTo>
                  <a:cubicBezTo>
                    <a:pt x="1593751" y="776146"/>
                    <a:pt x="1535331" y="764399"/>
                    <a:pt x="1470561" y="764081"/>
                  </a:cubicBezTo>
                  <a:cubicBezTo>
                    <a:pt x="1405791" y="763764"/>
                    <a:pt x="1297523" y="731379"/>
                    <a:pt x="1240056" y="745031"/>
                  </a:cubicBezTo>
                  <a:cubicBezTo>
                    <a:pt x="1182589" y="758683"/>
                    <a:pt x="1157188" y="816151"/>
                    <a:pt x="1125756" y="845996"/>
                  </a:cubicBezTo>
                  <a:cubicBezTo>
                    <a:pt x="1094324" y="875841"/>
                    <a:pt x="1074638" y="893621"/>
                    <a:pt x="1051461" y="924101"/>
                  </a:cubicBezTo>
                  <a:cubicBezTo>
                    <a:pt x="1028284" y="954581"/>
                    <a:pt x="1004788" y="996809"/>
                    <a:pt x="986691" y="1028876"/>
                  </a:cubicBezTo>
                  <a:cubicBezTo>
                    <a:pt x="968594" y="1060943"/>
                    <a:pt x="953671" y="1085709"/>
                    <a:pt x="942876" y="1116506"/>
                  </a:cubicBezTo>
                  <a:cubicBezTo>
                    <a:pt x="932081" y="1147303"/>
                    <a:pt x="910809" y="1185086"/>
                    <a:pt x="921921" y="1213661"/>
                  </a:cubicBezTo>
                  <a:cubicBezTo>
                    <a:pt x="933033" y="1242236"/>
                    <a:pt x="1005741" y="1252079"/>
                    <a:pt x="1009551" y="1287956"/>
                  </a:cubicBezTo>
                  <a:cubicBezTo>
                    <a:pt x="1013361" y="1323834"/>
                    <a:pt x="972403" y="1386064"/>
                    <a:pt x="944781" y="1428926"/>
                  </a:cubicBezTo>
                  <a:cubicBezTo>
                    <a:pt x="917159" y="1471788"/>
                    <a:pt x="867311" y="1477186"/>
                    <a:pt x="843816" y="1545131"/>
                  </a:cubicBezTo>
                  <a:cubicBezTo>
                    <a:pt x="820321" y="1613076"/>
                    <a:pt x="811431" y="1775636"/>
                    <a:pt x="803811" y="1836596"/>
                  </a:cubicBezTo>
                  <a:cubicBezTo>
                    <a:pt x="796191" y="1897556"/>
                    <a:pt x="800636" y="1862949"/>
                    <a:pt x="798096" y="1910891"/>
                  </a:cubicBezTo>
                  <a:cubicBezTo>
                    <a:pt x="795556" y="1958834"/>
                    <a:pt x="785714" y="2017571"/>
                    <a:pt x="788571" y="2124251"/>
                  </a:cubicBezTo>
                  <a:cubicBezTo>
                    <a:pt x="791428" y="2230931"/>
                    <a:pt x="808574" y="2394126"/>
                    <a:pt x="815241" y="2550971"/>
                  </a:cubicBezTo>
                  <a:cubicBezTo>
                    <a:pt x="821908" y="2707816"/>
                    <a:pt x="823496" y="2769411"/>
                    <a:pt x="834291" y="2939591"/>
                  </a:cubicBezTo>
                  <a:cubicBezTo>
                    <a:pt x="835561" y="3062146"/>
                    <a:pt x="852706" y="3238041"/>
                    <a:pt x="832386" y="3320591"/>
                  </a:cubicBezTo>
                  <a:cubicBezTo>
                    <a:pt x="813353" y="3397912"/>
                    <a:pt x="720626" y="3359961"/>
                    <a:pt x="598071" y="3354881"/>
                  </a:cubicBezTo>
                  <a:close/>
                </a:path>
              </a:pathLst>
            </a:custGeom>
            <a:solidFill>
              <a:schemeClr val="bg2"/>
            </a:solidFill>
            <a:ln w="190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dirty="0"/>
            </a:p>
          </p:txBody>
        </p:sp>
        <p:sp>
          <p:nvSpPr>
            <p:cNvPr id="21" name="Forme libre 5">
              <a:extLst>
                <a:ext uri="{FF2B5EF4-FFF2-40B4-BE49-F238E27FC236}">
                  <a16:creationId xmlns:a16="http://schemas.microsoft.com/office/drawing/2014/main" id="{947DAA54-040E-BA52-1EBC-EF2E58425970}"/>
                </a:ext>
              </a:extLst>
            </p:cNvPr>
            <p:cNvSpPr/>
            <p:nvPr/>
          </p:nvSpPr>
          <p:spPr>
            <a:xfrm>
              <a:off x="1330596" y="3157549"/>
              <a:ext cx="607577" cy="357638"/>
            </a:xfrm>
            <a:custGeom>
              <a:avLst/>
              <a:gdLst>
                <a:gd name="connsiteX0" fmla="*/ 15240 w 618604"/>
                <a:gd name="connsiteY0" fmla="*/ 0 h 369570"/>
                <a:gd name="connsiteX1" fmla="*/ 19050 w 618604"/>
                <a:gd name="connsiteY1" fmla="*/ 57150 h 369570"/>
                <a:gd name="connsiteX2" fmla="*/ 11430 w 618604"/>
                <a:gd name="connsiteY2" fmla="*/ 175260 h 369570"/>
                <a:gd name="connsiteX3" fmla="*/ 7620 w 618604"/>
                <a:gd name="connsiteY3" fmla="*/ 194310 h 369570"/>
                <a:gd name="connsiteX4" fmla="*/ 3810 w 618604"/>
                <a:gd name="connsiteY4" fmla="*/ 228600 h 369570"/>
                <a:gd name="connsiteX5" fmla="*/ 0 w 618604"/>
                <a:gd name="connsiteY5" fmla="*/ 259080 h 369570"/>
                <a:gd name="connsiteX6" fmla="*/ 11430 w 618604"/>
                <a:gd name="connsiteY6" fmla="*/ 262890 h 369570"/>
                <a:gd name="connsiteX7" fmla="*/ 30480 w 618604"/>
                <a:gd name="connsiteY7" fmla="*/ 266700 h 369570"/>
                <a:gd name="connsiteX8" fmla="*/ 41910 w 618604"/>
                <a:gd name="connsiteY8" fmla="*/ 274320 h 369570"/>
                <a:gd name="connsiteX9" fmla="*/ 68580 w 618604"/>
                <a:gd name="connsiteY9" fmla="*/ 281940 h 369570"/>
                <a:gd name="connsiteX10" fmla="*/ 80010 w 618604"/>
                <a:gd name="connsiteY10" fmla="*/ 285750 h 369570"/>
                <a:gd name="connsiteX11" fmla="*/ 91440 w 618604"/>
                <a:gd name="connsiteY11" fmla="*/ 297180 h 369570"/>
                <a:gd name="connsiteX12" fmla="*/ 106680 w 618604"/>
                <a:gd name="connsiteY12" fmla="*/ 320040 h 369570"/>
                <a:gd name="connsiteX13" fmla="*/ 129540 w 618604"/>
                <a:gd name="connsiteY13" fmla="*/ 331470 h 369570"/>
                <a:gd name="connsiteX14" fmla="*/ 140970 w 618604"/>
                <a:gd name="connsiteY14" fmla="*/ 335280 h 369570"/>
                <a:gd name="connsiteX15" fmla="*/ 152400 w 618604"/>
                <a:gd name="connsiteY15" fmla="*/ 342900 h 369570"/>
                <a:gd name="connsiteX16" fmla="*/ 186690 w 618604"/>
                <a:gd name="connsiteY16" fmla="*/ 354330 h 369570"/>
                <a:gd name="connsiteX17" fmla="*/ 198120 w 618604"/>
                <a:gd name="connsiteY17" fmla="*/ 358140 h 369570"/>
                <a:gd name="connsiteX18" fmla="*/ 209550 w 618604"/>
                <a:gd name="connsiteY18" fmla="*/ 361950 h 369570"/>
                <a:gd name="connsiteX19" fmla="*/ 255270 w 618604"/>
                <a:gd name="connsiteY19" fmla="*/ 369570 h 369570"/>
                <a:gd name="connsiteX20" fmla="*/ 392430 w 618604"/>
                <a:gd name="connsiteY20" fmla="*/ 365760 h 369570"/>
                <a:gd name="connsiteX21" fmla="*/ 434340 w 618604"/>
                <a:gd name="connsiteY21" fmla="*/ 358140 h 369570"/>
                <a:gd name="connsiteX22" fmla="*/ 468630 w 618604"/>
                <a:gd name="connsiteY22" fmla="*/ 346710 h 369570"/>
                <a:gd name="connsiteX23" fmla="*/ 480060 w 618604"/>
                <a:gd name="connsiteY23" fmla="*/ 342900 h 369570"/>
                <a:gd name="connsiteX24" fmla="*/ 502920 w 618604"/>
                <a:gd name="connsiteY24" fmla="*/ 327660 h 369570"/>
                <a:gd name="connsiteX25" fmla="*/ 514350 w 618604"/>
                <a:gd name="connsiteY25" fmla="*/ 320040 h 369570"/>
                <a:gd name="connsiteX26" fmla="*/ 521970 w 618604"/>
                <a:gd name="connsiteY26" fmla="*/ 308610 h 369570"/>
                <a:gd name="connsiteX27" fmla="*/ 537210 w 618604"/>
                <a:gd name="connsiteY27" fmla="*/ 304800 h 369570"/>
                <a:gd name="connsiteX28" fmla="*/ 560070 w 618604"/>
                <a:gd name="connsiteY28" fmla="*/ 289560 h 369570"/>
                <a:gd name="connsiteX29" fmla="*/ 560070 w 618604"/>
                <a:gd name="connsiteY29" fmla="*/ 289560 h 369570"/>
                <a:gd name="connsiteX30" fmla="*/ 571500 w 618604"/>
                <a:gd name="connsiteY30" fmla="*/ 278130 h 369570"/>
                <a:gd name="connsiteX31" fmla="*/ 594360 w 618604"/>
                <a:gd name="connsiteY31" fmla="*/ 262890 h 369570"/>
                <a:gd name="connsiteX32" fmla="*/ 598170 w 618604"/>
                <a:gd name="connsiteY32" fmla="*/ 251460 h 369570"/>
                <a:gd name="connsiteX33" fmla="*/ 605790 w 618604"/>
                <a:gd name="connsiteY33" fmla="*/ 240030 h 369570"/>
                <a:gd name="connsiteX34" fmla="*/ 609600 w 618604"/>
                <a:gd name="connsiteY34" fmla="*/ 224790 h 369570"/>
                <a:gd name="connsiteX35" fmla="*/ 617220 w 618604"/>
                <a:gd name="connsiteY35" fmla="*/ 194310 h 369570"/>
                <a:gd name="connsiteX36" fmla="*/ 609600 w 618604"/>
                <a:gd name="connsiteY36" fmla="*/ 30480 h 369570"/>
                <a:gd name="connsiteX37" fmla="*/ 605790 w 618604"/>
                <a:gd name="connsiteY37" fmla="*/ 19050 h 369570"/>
                <a:gd name="connsiteX38" fmla="*/ 579120 w 618604"/>
                <a:gd name="connsiteY38" fmla="*/ 30480 h 369570"/>
                <a:gd name="connsiteX39" fmla="*/ 567690 w 618604"/>
                <a:gd name="connsiteY39" fmla="*/ 34290 h 369570"/>
                <a:gd name="connsiteX40" fmla="*/ 533400 w 618604"/>
                <a:gd name="connsiteY40" fmla="*/ 57150 h 369570"/>
                <a:gd name="connsiteX41" fmla="*/ 521970 w 618604"/>
                <a:gd name="connsiteY41" fmla="*/ 64770 h 369570"/>
                <a:gd name="connsiteX42" fmla="*/ 510540 w 618604"/>
                <a:gd name="connsiteY42" fmla="*/ 72390 h 369570"/>
                <a:gd name="connsiteX43" fmla="*/ 430530 w 618604"/>
                <a:gd name="connsiteY43" fmla="*/ 99060 h 369570"/>
                <a:gd name="connsiteX44" fmla="*/ 407670 w 618604"/>
                <a:gd name="connsiteY44" fmla="*/ 106680 h 369570"/>
                <a:gd name="connsiteX45" fmla="*/ 396240 w 618604"/>
                <a:gd name="connsiteY45" fmla="*/ 110490 h 369570"/>
                <a:gd name="connsiteX46" fmla="*/ 381000 w 618604"/>
                <a:gd name="connsiteY46" fmla="*/ 114300 h 369570"/>
                <a:gd name="connsiteX47" fmla="*/ 350520 w 618604"/>
                <a:gd name="connsiteY47" fmla="*/ 118110 h 369570"/>
                <a:gd name="connsiteX48" fmla="*/ 331470 w 618604"/>
                <a:gd name="connsiteY48" fmla="*/ 121920 h 369570"/>
                <a:gd name="connsiteX49" fmla="*/ 236220 w 618604"/>
                <a:gd name="connsiteY49" fmla="*/ 118110 h 369570"/>
                <a:gd name="connsiteX50" fmla="*/ 201930 w 618604"/>
                <a:gd name="connsiteY50" fmla="*/ 114300 h 369570"/>
                <a:gd name="connsiteX51" fmla="*/ 190500 w 618604"/>
                <a:gd name="connsiteY51" fmla="*/ 106680 h 369570"/>
                <a:gd name="connsiteX52" fmla="*/ 179070 w 618604"/>
                <a:gd name="connsiteY52" fmla="*/ 102870 h 369570"/>
                <a:gd name="connsiteX53" fmla="*/ 156210 w 618604"/>
                <a:gd name="connsiteY53" fmla="*/ 87630 h 369570"/>
                <a:gd name="connsiteX54" fmla="*/ 129540 w 618604"/>
                <a:gd name="connsiteY54" fmla="*/ 76200 h 369570"/>
                <a:gd name="connsiteX55" fmla="*/ 118110 w 618604"/>
                <a:gd name="connsiteY55" fmla="*/ 68580 h 369570"/>
                <a:gd name="connsiteX56" fmla="*/ 106680 w 618604"/>
                <a:gd name="connsiteY56" fmla="*/ 64770 h 369570"/>
                <a:gd name="connsiteX57" fmla="*/ 95250 w 618604"/>
                <a:gd name="connsiteY57" fmla="*/ 57150 h 369570"/>
                <a:gd name="connsiteX58" fmla="*/ 83820 w 618604"/>
                <a:gd name="connsiteY58" fmla="*/ 53340 h 369570"/>
                <a:gd name="connsiteX59" fmla="*/ 49530 w 618604"/>
                <a:gd name="connsiteY59" fmla="*/ 30480 h 369570"/>
                <a:gd name="connsiteX60" fmla="*/ 38100 w 618604"/>
                <a:gd name="connsiteY60" fmla="*/ 22860 h 369570"/>
                <a:gd name="connsiteX61" fmla="*/ 15240 w 618604"/>
                <a:gd name="connsiteY61" fmla="*/ 15240 h 369570"/>
                <a:gd name="connsiteX62" fmla="*/ 15240 w 618604"/>
                <a:gd name="connsiteY62" fmla="*/ 0 h 369570"/>
                <a:gd name="connsiteX0" fmla="*/ 15240 w 618604"/>
                <a:gd name="connsiteY0" fmla="*/ 0 h 354330"/>
                <a:gd name="connsiteX1" fmla="*/ 19050 w 618604"/>
                <a:gd name="connsiteY1" fmla="*/ 41910 h 354330"/>
                <a:gd name="connsiteX2" fmla="*/ 11430 w 618604"/>
                <a:gd name="connsiteY2" fmla="*/ 160020 h 354330"/>
                <a:gd name="connsiteX3" fmla="*/ 7620 w 618604"/>
                <a:gd name="connsiteY3" fmla="*/ 179070 h 354330"/>
                <a:gd name="connsiteX4" fmla="*/ 3810 w 618604"/>
                <a:gd name="connsiteY4" fmla="*/ 213360 h 354330"/>
                <a:gd name="connsiteX5" fmla="*/ 0 w 618604"/>
                <a:gd name="connsiteY5" fmla="*/ 243840 h 354330"/>
                <a:gd name="connsiteX6" fmla="*/ 11430 w 618604"/>
                <a:gd name="connsiteY6" fmla="*/ 247650 h 354330"/>
                <a:gd name="connsiteX7" fmla="*/ 30480 w 618604"/>
                <a:gd name="connsiteY7" fmla="*/ 251460 h 354330"/>
                <a:gd name="connsiteX8" fmla="*/ 41910 w 618604"/>
                <a:gd name="connsiteY8" fmla="*/ 259080 h 354330"/>
                <a:gd name="connsiteX9" fmla="*/ 68580 w 618604"/>
                <a:gd name="connsiteY9" fmla="*/ 266700 h 354330"/>
                <a:gd name="connsiteX10" fmla="*/ 80010 w 618604"/>
                <a:gd name="connsiteY10" fmla="*/ 270510 h 354330"/>
                <a:gd name="connsiteX11" fmla="*/ 91440 w 618604"/>
                <a:gd name="connsiteY11" fmla="*/ 281940 h 354330"/>
                <a:gd name="connsiteX12" fmla="*/ 106680 w 618604"/>
                <a:gd name="connsiteY12" fmla="*/ 304800 h 354330"/>
                <a:gd name="connsiteX13" fmla="*/ 129540 w 618604"/>
                <a:gd name="connsiteY13" fmla="*/ 316230 h 354330"/>
                <a:gd name="connsiteX14" fmla="*/ 140970 w 618604"/>
                <a:gd name="connsiteY14" fmla="*/ 320040 h 354330"/>
                <a:gd name="connsiteX15" fmla="*/ 152400 w 618604"/>
                <a:gd name="connsiteY15" fmla="*/ 327660 h 354330"/>
                <a:gd name="connsiteX16" fmla="*/ 186690 w 618604"/>
                <a:gd name="connsiteY16" fmla="*/ 339090 h 354330"/>
                <a:gd name="connsiteX17" fmla="*/ 198120 w 618604"/>
                <a:gd name="connsiteY17" fmla="*/ 342900 h 354330"/>
                <a:gd name="connsiteX18" fmla="*/ 209550 w 618604"/>
                <a:gd name="connsiteY18" fmla="*/ 346710 h 354330"/>
                <a:gd name="connsiteX19" fmla="*/ 255270 w 618604"/>
                <a:gd name="connsiteY19" fmla="*/ 354330 h 354330"/>
                <a:gd name="connsiteX20" fmla="*/ 392430 w 618604"/>
                <a:gd name="connsiteY20" fmla="*/ 350520 h 354330"/>
                <a:gd name="connsiteX21" fmla="*/ 434340 w 618604"/>
                <a:gd name="connsiteY21" fmla="*/ 342900 h 354330"/>
                <a:gd name="connsiteX22" fmla="*/ 468630 w 618604"/>
                <a:gd name="connsiteY22" fmla="*/ 331470 h 354330"/>
                <a:gd name="connsiteX23" fmla="*/ 480060 w 618604"/>
                <a:gd name="connsiteY23" fmla="*/ 327660 h 354330"/>
                <a:gd name="connsiteX24" fmla="*/ 502920 w 618604"/>
                <a:gd name="connsiteY24" fmla="*/ 312420 h 354330"/>
                <a:gd name="connsiteX25" fmla="*/ 514350 w 618604"/>
                <a:gd name="connsiteY25" fmla="*/ 304800 h 354330"/>
                <a:gd name="connsiteX26" fmla="*/ 521970 w 618604"/>
                <a:gd name="connsiteY26" fmla="*/ 293370 h 354330"/>
                <a:gd name="connsiteX27" fmla="*/ 537210 w 618604"/>
                <a:gd name="connsiteY27" fmla="*/ 289560 h 354330"/>
                <a:gd name="connsiteX28" fmla="*/ 560070 w 618604"/>
                <a:gd name="connsiteY28" fmla="*/ 274320 h 354330"/>
                <a:gd name="connsiteX29" fmla="*/ 560070 w 618604"/>
                <a:gd name="connsiteY29" fmla="*/ 274320 h 354330"/>
                <a:gd name="connsiteX30" fmla="*/ 571500 w 618604"/>
                <a:gd name="connsiteY30" fmla="*/ 262890 h 354330"/>
                <a:gd name="connsiteX31" fmla="*/ 594360 w 618604"/>
                <a:gd name="connsiteY31" fmla="*/ 247650 h 354330"/>
                <a:gd name="connsiteX32" fmla="*/ 598170 w 618604"/>
                <a:gd name="connsiteY32" fmla="*/ 236220 h 354330"/>
                <a:gd name="connsiteX33" fmla="*/ 605790 w 618604"/>
                <a:gd name="connsiteY33" fmla="*/ 224790 h 354330"/>
                <a:gd name="connsiteX34" fmla="*/ 609600 w 618604"/>
                <a:gd name="connsiteY34" fmla="*/ 209550 h 354330"/>
                <a:gd name="connsiteX35" fmla="*/ 617220 w 618604"/>
                <a:gd name="connsiteY35" fmla="*/ 179070 h 354330"/>
                <a:gd name="connsiteX36" fmla="*/ 609600 w 618604"/>
                <a:gd name="connsiteY36" fmla="*/ 15240 h 354330"/>
                <a:gd name="connsiteX37" fmla="*/ 605790 w 618604"/>
                <a:gd name="connsiteY37" fmla="*/ 3810 h 354330"/>
                <a:gd name="connsiteX38" fmla="*/ 579120 w 618604"/>
                <a:gd name="connsiteY38" fmla="*/ 15240 h 354330"/>
                <a:gd name="connsiteX39" fmla="*/ 567690 w 618604"/>
                <a:gd name="connsiteY39" fmla="*/ 19050 h 354330"/>
                <a:gd name="connsiteX40" fmla="*/ 533400 w 618604"/>
                <a:gd name="connsiteY40" fmla="*/ 41910 h 354330"/>
                <a:gd name="connsiteX41" fmla="*/ 521970 w 618604"/>
                <a:gd name="connsiteY41" fmla="*/ 49530 h 354330"/>
                <a:gd name="connsiteX42" fmla="*/ 510540 w 618604"/>
                <a:gd name="connsiteY42" fmla="*/ 57150 h 354330"/>
                <a:gd name="connsiteX43" fmla="*/ 430530 w 618604"/>
                <a:gd name="connsiteY43" fmla="*/ 83820 h 354330"/>
                <a:gd name="connsiteX44" fmla="*/ 407670 w 618604"/>
                <a:gd name="connsiteY44" fmla="*/ 91440 h 354330"/>
                <a:gd name="connsiteX45" fmla="*/ 396240 w 618604"/>
                <a:gd name="connsiteY45" fmla="*/ 95250 h 354330"/>
                <a:gd name="connsiteX46" fmla="*/ 381000 w 618604"/>
                <a:gd name="connsiteY46" fmla="*/ 99060 h 354330"/>
                <a:gd name="connsiteX47" fmla="*/ 350520 w 618604"/>
                <a:gd name="connsiteY47" fmla="*/ 102870 h 354330"/>
                <a:gd name="connsiteX48" fmla="*/ 331470 w 618604"/>
                <a:gd name="connsiteY48" fmla="*/ 106680 h 354330"/>
                <a:gd name="connsiteX49" fmla="*/ 236220 w 618604"/>
                <a:gd name="connsiteY49" fmla="*/ 102870 h 354330"/>
                <a:gd name="connsiteX50" fmla="*/ 201930 w 618604"/>
                <a:gd name="connsiteY50" fmla="*/ 99060 h 354330"/>
                <a:gd name="connsiteX51" fmla="*/ 190500 w 618604"/>
                <a:gd name="connsiteY51" fmla="*/ 91440 h 354330"/>
                <a:gd name="connsiteX52" fmla="*/ 179070 w 618604"/>
                <a:gd name="connsiteY52" fmla="*/ 87630 h 354330"/>
                <a:gd name="connsiteX53" fmla="*/ 156210 w 618604"/>
                <a:gd name="connsiteY53" fmla="*/ 72390 h 354330"/>
                <a:gd name="connsiteX54" fmla="*/ 129540 w 618604"/>
                <a:gd name="connsiteY54" fmla="*/ 60960 h 354330"/>
                <a:gd name="connsiteX55" fmla="*/ 118110 w 618604"/>
                <a:gd name="connsiteY55" fmla="*/ 53340 h 354330"/>
                <a:gd name="connsiteX56" fmla="*/ 106680 w 618604"/>
                <a:gd name="connsiteY56" fmla="*/ 49530 h 354330"/>
                <a:gd name="connsiteX57" fmla="*/ 95250 w 618604"/>
                <a:gd name="connsiteY57" fmla="*/ 41910 h 354330"/>
                <a:gd name="connsiteX58" fmla="*/ 83820 w 618604"/>
                <a:gd name="connsiteY58" fmla="*/ 38100 h 354330"/>
                <a:gd name="connsiteX59" fmla="*/ 49530 w 618604"/>
                <a:gd name="connsiteY59" fmla="*/ 15240 h 354330"/>
                <a:gd name="connsiteX60" fmla="*/ 38100 w 618604"/>
                <a:gd name="connsiteY60" fmla="*/ 7620 h 354330"/>
                <a:gd name="connsiteX61" fmla="*/ 15240 w 618604"/>
                <a:gd name="connsiteY61" fmla="*/ 0 h 354330"/>
                <a:gd name="connsiteX0" fmla="*/ 15240 w 618604"/>
                <a:gd name="connsiteY0" fmla="*/ 889 h 355219"/>
                <a:gd name="connsiteX1" fmla="*/ 19050 w 618604"/>
                <a:gd name="connsiteY1" fmla="*/ 42799 h 355219"/>
                <a:gd name="connsiteX2" fmla="*/ 11430 w 618604"/>
                <a:gd name="connsiteY2" fmla="*/ 160909 h 355219"/>
                <a:gd name="connsiteX3" fmla="*/ 7620 w 618604"/>
                <a:gd name="connsiteY3" fmla="*/ 179959 h 355219"/>
                <a:gd name="connsiteX4" fmla="*/ 3810 w 618604"/>
                <a:gd name="connsiteY4" fmla="*/ 214249 h 355219"/>
                <a:gd name="connsiteX5" fmla="*/ 0 w 618604"/>
                <a:gd name="connsiteY5" fmla="*/ 244729 h 355219"/>
                <a:gd name="connsiteX6" fmla="*/ 11430 w 618604"/>
                <a:gd name="connsiteY6" fmla="*/ 248539 h 355219"/>
                <a:gd name="connsiteX7" fmla="*/ 30480 w 618604"/>
                <a:gd name="connsiteY7" fmla="*/ 252349 h 355219"/>
                <a:gd name="connsiteX8" fmla="*/ 41910 w 618604"/>
                <a:gd name="connsiteY8" fmla="*/ 259969 h 355219"/>
                <a:gd name="connsiteX9" fmla="*/ 68580 w 618604"/>
                <a:gd name="connsiteY9" fmla="*/ 267589 h 355219"/>
                <a:gd name="connsiteX10" fmla="*/ 80010 w 618604"/>
                <a:gd name="connsiteY10" fmla="*/ 271399 h 355219"/>
                <a:gd name="connsiteX11" fmla="*/ 91440 w 618604"/>
                <a:gd name="connsiteY11" fmla="*/ 282829 h 355219"/>
                <a:gd name="connsiteX12" fmla="*/ 106680 w 618604"/>
                <a:gd name="connsiteY12" fmla="*/ 305689 h 355219"/>
                <a:gd name="connsiteX13" fmla="*/ 129540 w 618604"/>
                <a:gd name="connsiteY13" fmla="*/ 317119 h 355219"/>
                <a:gd name="connsiteX14" fmla="*/ 140970 w 618604"/>
                <a:gd name="connsiteY14" fmla="*/ 320929 h 355219"/>
                <a:gd name="connsiteX15" fmla="*/ 152400 w 618604"/>
                <a:gd name="connsiteY15" fmla="*/ 328549 h 355219"/>
                <a:gd name="connsiteX16" fmla="*/ 186690 w 618604"/>
                <a:gd name="connsiteY16" fmla="*/ 339979 h 355219"/>
                <a:gd name="connsiteX17" fmla="*/ 198120 w 618604"/>
                <a:gd name="connsiteY17" fmla="*/ 343789 h 355219"/>
                <a:gd name="connsiteX18" fmla="*/ 209550 w 618604"/>
                <a:gd name="connsiteY18" fmla="*/ 347599 h 355219"/>
                <a:gd name="connsiteX19" fmla="*/ 255270 w 618604"/>
                <a:gd name="connsiteY19" fmla="*/ 355219 h 355219"/>
                <a:gd name="connsiteX20" fmla="*/ 392430 w 618604"/>
                <a:gd name="connsiteY20" fmla="*/ 351409 h 355219"/>
                <a:gd name="connsiteX21" fmla="*/ 434340 w 618604"/>
                <a:gd name="connsiteY21" fmla="*/ 343789 h 355219"/>
                <a:gd name="connsiteX22" fmla="*/ 468630 w 618604"/>
                <a:gd name="connsiteY22" fmla="*/ 332359 h 355219"/>
                <a:gd name="connsiteX23" fmla="*/ 480060 w 618604"/>
                <a:gd name="connsiteY23" fmla="*/ 328549 h 355219"/>
                <a:gd name="connsiteX24" fmla="*/ 502920 w 618604"/>
                <a:gd name="connsiteY24" fmla="*/ 313309 h 355219"/>
                <a:gd name="connsiteX25" fmla="*/ 514350 w 618604"/>
                <a:gd name="connsiteY25" fmla="*/ 305689 h 355219"/>
                <a:gd name="connsiteX26" fmla="*/ 521970 w 618604"/>
                <a:gd name="connsiteY26" fmla="*/ 294259 h 355219"/>
                <a:gd name="connsiteX27" fmla="*/ 537210 w 618604"/>
                <a:gd name="connsiteY27" fmla="*/ 290449 h 355219"/>
                <a:gd name="connsiteX28" fmla="*/ 560070 w 618604"/>
                <a:gd name="connsiteY28" fmla="*/ 275209 h 355219"/>
                <a:gd name="connsiteX29" fmla="*/ 560070 w 618604"/>
                <a:gd name="connsiteY29" fmla="*/ 275209 h 355219"/>
                <a:gd name="connsiteX30" fmla="*/ 571500 w 618604"/>
                <a:gd name="connsiteY30" fmla="*/ 263779 h 355219"/>
                <a:gd name="connsiteX31" fmla="*/ 594360 w 618604"/>
                <a:gd name="connsiteY31" fmla="*/ 248539 h 355219"/>
                <a:gd name="connsiteX32" fmla="*/ 598170 w 618604"/>
                <a:gd name="connsiteY32" fmla="*/ 237109 h 355219"/>
                <a:gd name="connsiteX33" fmla="*/ 605790 w 618604"/>
                <a:gd name="connsiteY33" fmla="*/ 225679 h 355219"/>
                <a:gd name="connsiteX34" fmla="*/ 609600 w 618604"/>
                <a:gd name="connsiteY34" fmla="*/ 210439 h 355219"/>
                <a:gd name="connsiteX35" fmla="*/ 617220 w 618604"/>
                <a:gd name="connsiteY35" fmla="*/ 179959 h 355219"/>
                <a:gd name="connsiteX36" fmla="*/ 609600 w 618604"/>
                <a:gd name="connsiteY36" fmla="*/ 16129 h 355219"/>
                <a:gd name="connsiteX37" fmla="*/ 605790 w 618604"/>
                <a:gd name="connsiteY37" fmla="*/ 4699 h 355219"/>
                <a:gd name="connsiteX38" fmla="*/ 579120 w 618604"/>
                <a:gd name="connsiteY38" fmla="*/ 16129 h 355219"/>
                <a:gd name="connsiteX39" fmla="*/ 567690 w 618604"/>
                <a:gd name="connsiteY39" fmla="*/ 19939 h 355219"/>
                <a:gd name="connsiteX40" fmla="*/ 533400 w 618604"/>
                <a:gd name="connsiteY40" fmla="*/ 42799 h 355219"/>
                <a:gd name="connsiteX41" fmla="*/ 521970 w 618604"/>
                <a:gd name="connsiteY41" fmla="*/ 50419 h 355219"/>
                <a:gd name="connsiteX42" fmla="*/ 510540 w 618604"/>
                <a:gd name="connsiteY42" fmla="*/ 58039 h 355219"/>
                <a:gd name="connsiteX43" fmla="*/ 430530 w 618604"/>
                <a:gd name="connsiteY43" fmla="*/ 84709 h 355219"/>
                <a:gd name="connsiteX44" fmla="*/ 407670 w 618604"/>
                <a:gd name="connsiteY44" fmla="*/ 92329 h 355219"/>
                <a:gd name="connsiteX45" fmla="*/ 396240 w 618604"/>
                <a:gd name="connsiteY45" fmla="*/ 96139 h 355219"/>
                <a:gd name="connsiteX46" fmla="*/ 381000 w 618604"/>
                <a:gd name="connsiteY46" fmla="*/ 99949 h 355219"/>
                <a:gd name="connsiteX47" fmla="*/ 350520 w 618604"/>
                <a:gd name="connsiteY47" fmla="*/ 103759 h 355219"/>
                <a:gd name="connsiteX48" fmla="*/ 331470 w 618604"/>
                <a:gd name="connsiteY48" fmla="*/ 107569 h 355219"/>
                <a:gd name="connsiteX49" fmla="*/ 236220 w 618604"/>
                <a:gd name="connsiteY49" fmla="*/ 103759 h 355219"/>
                <a:gd name="connsiteX50" fmla="*/ 201930 w 618604"/>
                <a:gd name="connsiteY50" fmla="*/ 99949 h 355219"/>
                <a:gd name="connsiteX51" fmla="*/ 190500 w 618604"/>
                <a:gd name="connsiteY51" fmla="*/ 92329 h 355219"/>
                <a:gd name="connsiteX52" fmla="*/ 179070 w 618604"/>
                <a:gd name="connsiteY52" fmla="*/ 88519 h 355219"/>
                <a:gd name="connsiteX53" fmla="*/ 156210 w 618604"/>
                <a:gd name="connsiteY53" fmla="*/ 73279 h 355219"/>
                <a:gd name="connsiteX54" fmla="*/ 129540 w 618604"/>
                <a:gd name="connsiteY54" fmla="*/ 61849 h 355219"/>
                <a:gd name="connsiteX55" fmla="*/ 118110 w 618604"/>
                <a:gd name="connsiteY55" fmla="*/ 54229 h 355219"/>
                <a:gd name="connsiteX56" fmla="*/ 106680 w 618604"/>
                <a:gd name="connsiteY56" fmla="*/ 50419 h 355219"/>
                <a:gd name="connsiteX57" fmla="*/ 95250 w 618604"/>
                <a:gd name="connsiteY57" fmla="*/ 42799 h 355219"/>
                <a:gd name="connsiteX58" fmla="*/ 83820 w 618604"/>
                <a:gd name="connsiteY58" fmla="*/ 38989 h 355219"/>
                <a:gd name="connsiteX59" fmla="*/ 49530 w 618604"/>
                <a:gd name="connsiteY59" fmla="*/ 16129 h 355219"/>
                <a:gd name="connsiteX60" fmla="*/ 15240 w 618604"/>
                <a:gd name="connsiteY60" fmla="*/ 889 h 355219"/>
                <a:gd name="connsiteX0" fmla="*/ 15240 w 618604"/>
                <a:gd name="connsiteY0" fmla="*/ 10 h 354340"/>
                <a:gd name="connsiteX1" fmla="*/ 19050 w 618604"/>
                <a:gd name="connsiteY1" fmla="*/ 41920 h 354340"/>
                <a:gd name="connsiteX2" fmla="*/ 11430 w 618604"/>
                <a:gd name="connsiteY2" fmla="*/ 160030 h 354340"/>
                <a:gd name="connsiteX3" fmla="*/ 7620 w 618604"/>
                <a:gd name="connsiteY3" fmla="*/ 179080 h 354340"/>
                <a:gd name="connsiteX4" fmla="*/ 3810 w 618604"/>
                <a:gd name="connsiteY4" fmla="*/ 213370 h 354340"/>
                <a:gd name="connsiteX5" fmla="*/ 0 w 618604"/>
                <a:gd name="connsiteY5" fmla="*/ 243850 h 354340"/>
                <a:gd name="connsiteX6" fmla="*/ 11430 w 618604"/>
                <a:gd name="connsiteY6" fmla="*/ 247660 h 354340"/>
                <a:gd name="connsiteX7" fmla="*/ 30480 w 618604"/>
                <a:gd name="connsiteY7" fmla="*/ 251470 h 354340"/>
                <a:gd name="connsiteX8" fmla="*/ 41910 w 618604"/>
                <a:gd name="connsiteY8" fmla="*/ 259090 h 354340"/>
                <a:gd name="connsiteX9" fmla="*/ 68580 w 618604"/>
                <a:gd name="connsiteY9" fmla="*/ 266710 h 354340"/>
                <a:gd name="connsiteX10" fmla="*/ 80010 w 618604"/>
                <a:gd name="connsiteY10" fmla="*/ 270520 h 354340"/>
                <a:gd name="connsiteX11" fmla="*/ 91440 w 618604"/>
                <a:gd name="connsiteY11" fmla="*/ 281950 h 354340"/>
                <a:gd name="connsiteX12" fmla="*/ 106680 w 618604"/>
                <a:gd name="connsiteY12" fmla="*/ 304810 h 354340"/>
                <a:gd name="connsiteX13" fmla="*/ 129540 w 618604"/>
                <a:gd name="connsiteY13" fmla="*/ 316240 h 354340"/>
                <a:gd name="connsiteX14" fmla="*/ 140970 w 618604"/>
                <a:gd name="connsiteY14" fmla="*/ 320050 h 354340"/>
                <a:gd name="connsiteX15" fmla="*/ 152400 w 618604"/>
                <a:gd name="connsiteY15" fmla="*/ 327670 h 354340"/>
                <a:gd name="connsiteX16" fmla="*/ 186690 w 618604"/>
                <a:gd name="connsiteY16" fmla="*/ 339100 h 354340"/>
                <a:gd name="connsiteX17" fmla="*/ 198120 w 618604"/>
                <a:gd name="connsiteY17" fmla="*/ 342910 h 354340"/>
                <a:gd name="connsiteX18" fmla="*/ 209550 w 618604"/>
                <a:gd name="connsiteY18" fmla="*/ 346720 h 354340"/>
                <a:gd name="connsiteX19" fmla="*/ 255270 w 618604"/>
                <a:gd name="connsiteY19" fmla="*/ 354340 h 354340"/>
                <a:gd name="connsiteX20" fmla="*/ 392430 w 618604"/>
                <a:gd name="connsiteY20" fmla="*/ 350530 h 354340"/>
                <a:gd name="connsiteX21" fmla="*/ 434340 w 618604"/>
                <a:gd name="connsiteY21" fmla="*/ 342910 h 354340"/>
                <a:gd name="connsiteX22" fmla="*/ 468630 w 618604"/>
                <a:gd name="connsiteY22" fmla="*/ 331480 h 354340"/>
                <a:gd name="connsiteX23" fmla="*/ 480060 w 618604"/>
                <a:gd name="connsiteY23" fmla="*/ 327670 h 354340"/>
                <a:gd name="connsiteX24" fmla="*/ 502920 w 618604"/>
                <a:gd name="connsiteY24" fmla="*/ 312430 h 354340"/>
                <a:gd name="connsiteX25" fmla="*/ 514350 w 618604"/>
                <a:gd name="connsiteY25" fmla="*/ 304810 h 354340"/>
                <a:gd name="connsiteX26" fmla="*/ 521970 w 618604"/>
                <a:gd name="connsiteY26" fmla="*/ 293380 h 354340"/>
                <a:gd name="connsiteX27" fmla="*/ 537210 w 618604"/>
                <a:gd name="connsiteY27" fmla="*/ 289570 h 354340"/>
                <a:gd name="connsiteX28" fmla="*/ 560070 w 618604"/>
                <a:gd name="connsiteY28" fmla="*/ 274330 h 354340"/>
                <a:gd name="connsiteX29" fmla="*/ 560070 w 618604"/>
                <a:gd name="connsiteY29" fmla="*/ 274330 h 354340"/>
                <a:gd name="connsiteX30" fmla="*/ 571500 w 618604"/>
                <a:gd name="connsiteY30" fmla="*/ 262900 h 354340"/>
                <a:gd name="connsiteX31" fmla="*/ 594360 w 618604"/>
                <a:gd name="connsiteY31" fmla="*/ 247660 h 354340"/>
                <a:gd name="connsiteX32" fmla="*/ 598170 w 618604"/>
                <a:gd name="connsiteY32" fmla="*/ 236230 h 354340"/>
                <a:gd name="connsiteX33" fmla="*/ 605790 w 618604"/>
                <a:gd name="connsiteY33" fmla="*/ 224800 h 354340"/>
                <a:gd name="connsiteX34" fmla="*/ 609600 w 618604"/>
                <a:gd name="connsiteY34" fmla="*/ 209560 h 354340"/>
                <a:gd name="connsiteX35" fmla="*/ 617220 w 618604"/>
                <a:gd name="connsiteY35" fmla="*/ 179080 h 354340"/>
                <a:gd name="connsiteX36" fmla="*/ 609600 w 618604"/>
                <a:gd name="connsiteY36" fmla="*/ 15250 h 354340"/>
                <a:gd name="connsiteX37" fmla="*/ 605790 w 618604"/>
                <a:gd name="connsiteY37" fmla="*/ 3820 h 354340"/>
                <a:gd name="connsiteX38" fmla="*/ 579120 w 618604"/>
                <a:gd name="connsiteY38" fmla="*/ 15250 h 354340"/>
                <a:gd name="connsiteX39" fmla="*/ 567690 w 618604"/>
                <a:gd name="connsiteY39" fmla="*/ 19060 h 354340"/>
                <a:gd name="connsiteX40" fmla="*/ 533400 w 618604"/>
                <a:gd name="connsiteY40" fmla="*/ 41920 h 354340"/>
                <a:gd name="connsiteX41" fmla="*/ 521970 w 618604"/>
                <a:gd name="connsiteY41" fmla="*/ 49540 h 354340"/>
                <a:gd name="connsiteX42" fmla="*/ 510540 w 618604"/>
                <a:gd name="connsiteY42" fmla="*/ 57160 h 354340"/>
                <a:gd name="connsiteX43" fmla="*/ 430530 w 618604"/>
                <a:gd name="connsiteY43" fmla="*/ 83830 h 354340"/>
                <a:gd name="connsiteX44" fmla="*/ 407670 w 618604"/>
                <a:gd name="connsiteY44" fmla="*/ 91450 h 354340"/>
                <a:gd name="connsiteX45" fmla="*/ 396240 w 618604"/>
                <a:gd name="connsiteY45" fmla="*/ 95260 h 354340"/>
                <a:gd name="connsiteX46" fmla="*/ 381000 w 618604"/>
                <a:gd name="connsiteY46" fmla="*/ 99070 h 354340"/>
                <a:gd name="connsiteX47" fmla="*/ 350520 w 618604"/>
                <a:gd name="connsiteY47" fmla="*/ 102880 h 354340"/>
                <a:gd name="connsiteX48" fmla="*/ 331470 w 618604"/>
                <a:gd name="connsiteY48" fmla="*/ 106690 h 354340"/>
                <a:gd name="connsiteX49" fmla="*/ 236220 w 618604"/>
                <a:gd name="connsiteY49" fmla="*/ 102880 h 354340"/>
                <a:gd name="connsiteX50" fmla="*/ 201930 w 618604"/>
                <a:gd name="connsiteY50" fmla="*/ 99070 h 354340"/>
                <a:gd name="connsiteX51" fmla="*/ 190500 w 618604"/>
                <a:gd name="connsiteY51" fmla="*/ 91450 h 354340"/>
                <a:gd name="connsiteX52" fmla="*/ 179070 w 618604"/>
                <a:gd name="connsiteY52" fmla="*/ 87640 h 354340"/>
                <a:gd name="connsiteX53" fmla="*/ 156210 w 618604"/>
                <a:gd name="connsiteY53" fmla="*/ 72400 h 354340"/>
                <a:gd name="connsiteX54" fmla="*/ 129540 w 618604"/>
                <a:gd name="connsiteY54" fmla="*/ 60970 h 354340"/>
                <a:gd name="connsiteX55" fmla="*/ 118110 w 618604"/>
                <a:gd name="connsiteY55" fmla="*/ 53350 h 354340"/>
                <a:gd name="connsiteX56" fmla="*/ 106680 w 618604"/>
                <a:gd name="connsiteY56" fmla="*/ 49540 h 354340"/>
                <a:gd name="connsiteX57" fmla="*/ 95250 w 618604"/>
                <a:gd name="connsiteY57" fmla="*/ 41920 h 354340"/>
                <a:gd name="connsiteX58" fmla="*/ 83820 w 618604"/>
                <a:gd name="connsiteY58" fmla="*/ 38110 h 354340"/>
                <a:gd name="connsiteX59" fmla="*/ 15240 w 618604"/>
                <a:gd name="connsiteY59" fmla="*/ 10 h 354340"/>
                <a:gd name="connsiteX0" fmla="*/ 15240 w 618604"/>
                <a:gd name="connsiteY0" fmla="*/ 0 h 354330"/>
                <a:gd name="connsiteX1" fmla="*/ 19050 w 618604"/>
                <a:gd name="connsiteY1" fmla="*/ 41910 h 354330"/>
                <a:gd name="connsiteX2" fmla="*/ 11430 w 618604"/>
                <a:gd name="connsiteY2" fmla="*/ 160020 h 354330"/>
                <a:gd name="connsiteX3" fmla="*/ 7620 w 618604"/>
                <a:gd name="connsiteY3" fmla="*/ 179070 h 354330"/>
                <a:gd name="connsiteX4" fmla="*/ 3810 w 618604"/>
                <a:gd name="connsiteY4" fmla="*/ 213360 h 354330"/>
                <a:gd name="connsiteX5" fmla="*/ 0 w 618604"/>
                <a:gd name="connsiteY5" fmla="*/ 243840 h 354330"/>
                <a:gd name="connsiteX6" fmla="*/ 11430 w 618604"/>
                <a:gd name="connsiteY6" fmla="*/ 247650 h 354330"/>
                <a:gd name="connsiteX7" fmla="*/ 30480 w 618604"/>
                <a:gd name="connsiteY7" fmla="*/ 251460 h 354330"/>
                <a:gd name="connsiteX8" fmla="*/ 41910 w 618604"/>
                <a:gd name="connsiteY8" fmla="*/ 259080 h 354330"/>
                <a:gd name="connsiteX9" fmla="*/ 68580 w 618604"/>
                <a:gd name="connsiteY9" fmla="*/ 266700 h 354330"/>
                <a:gd name="connsiteX10" fmla="*/ 80010 w 618604"/>
                <a:gd name="connsiteY10" fmla="*/ 270510 h 354330"/>
                <a:gd name="connsiteX11" fmla="*/ 91440 w 618604"/>
                <a:gd name="connsiteY11" fmla="*/ 281940 h 354330"/>
                <a:gd name="connsiteX12" fmla="*/ 106680 w 618604"/>
                <a:gd name="connsiteY12" fmla="*/ 304800 h 354330"/>
                <a:gd name="connsiteX13" fmla="*/ 129540 w 618604"/>
                <a:gd name="connsiteY13" fmla="*/ 316230 h 354330"/>
                <a:gd name="connsiteX14" fmla="*/ 140970 w 618604"/>
                <a:gd name="connsiteY14" fmla="*/ 320040 h 354330"/>
                <a:gd name="connsiteX15" fmla="*/ 152400 w 618604"/>
                <a:gd name="connsiteY15" fmla="*/ 327660 h 354330"/>
                <a:gd name="connsiteX16" fmla="*/ 186690 w 618604"/>
                <a:gd name="connsiteY16" fmla="*/ 339090 h 354330"/>
                <a:gd name="connsiteX17" fmla="*/ 198120 w 618604"/>
                <a:gd name="connsiteY17" fmla="*/ 342900 h 354330"/>
                <a:gd name="connsiteX18" fmla="*/ 209550 w 618604"/>
                <a:gd name="connsiteY18" fmla="*/ 346710 h 354330"/>
                <a:gd name="connsiteX19" fmla="*/ 255270 w 618604"/>
                <a:gd name="connsiteY19" fmla="*/ 354330 h 354330"/>
                <a:gd name="connsiteX20" fmla="*/ 392430 w 618604"/>
                <a:gd name="connsiteY20" fmla="*/ 350520 h 354330"/>
                <a:gd name="connsiteX21" fmla="*/ 434340 w 618604"/>
                <a:gd name="connsiteY21" fmla="*/ 342900 h 354330"/>
                <a:gd name="connsiteX22" fmla="*/ 468630 w 618604"/>
                <a:gd name="connsiteY22" fmla="*/ 331470 h 354330"/>
                <a:gd name="connsiteX23" fmla="*/ 480060 w 618604"/>
                <a:gd name="connsiteY23" fmla="*/ 327660 h 354330"/>
                <a:gd name="connsiteX24" fmla="*/ 502920 w 618604"/>
                <a:gd name="connsiteY24" fmla="*/ 312420 h 354330"/>
                <a:gd name="connsiteX25" fmla="*/ 514350 w 618604"/>
                <a:gd name="connsiteY25" fmla="*/ 304800 h 354330"/>
                <a:gd name="connsiteX26" fmla="*/ 521970 w 618604"/>
                <a:gd name="connsiteY26" fmla="*/ 293370 h 354330"/>
                <a:gd name="connsiteX27" fmla="*/ 537210 w 618604"/>
                <a:gd name="connsiteY27" fmla="*/ 289560 h 354330"/>
                <a:gd name="connsiteX28" fmla="*/ 560070 w 618604"/>
                <a:gd name="connsiteY28" fmla="*/ 274320 h 354330"/>
                <a:gd name="connsiteX29" fmla="*/ 560070 w 618604"/>
                <a:gd name="connsiteY29" fmla="*/ 274320 h 354330"/>
                <a:gd name="connsiteX30" fmla="*/ 571500 w 618604"/>
                <a:gd name="connsiteY30" fmla="*/ 262890 h 354330"/>
                <a:gd name="connsiteX31" fmla="*/ 594360 w 618604"/>
                <a:gd name="connsiteY31" fmla="*/ 247650 h 354330"/>
                <a:gd name="connsiteX32" fmla="*/ 598170 w 618604"/>
                <a:gd name="connsiteY32" fmla="*/ 236220 h 354330"/>
                <a:gd name="connsiteX33" fmla="*/ 605790 w 618604"/>
                <a:gd name="connsiteY33" fmla="*/ 224790 h 354330"/>
                <a:gd name="connsiteX34" fmla="*/ 609600 w 618604"/>
                <a:gd name="connsiteY34" fmla="*/ 209550 h 354330"/>
                <a:gd name="connsiteX35" fmla="*/ 617220 w 618604"/>
                <a:gd name="connsiteY35" fmla="*/ 179070 h 354330"/>
                <a:gd name="connsiteX36" fmla="*/ 609600 w 618604"/>
                <a:gd name="connsiteY36" fmla="*/ 15240 h 354330"/>
                <a:gd name="connsiteX37" fmla="*/ 605790 w 618604"/>
                <a:gd name="connsiteY37" fmla="*/ 3810 h 354330"/>
                <a:gd name="connsiteX38" fmla="*/ 579120 w 618604"/>
                <a:gd name="connsiteY38" fmla="*/ 15240 h 354330"/>
                <a:gd name="connsiteX39" fmla="*/ 567690 w 618604"/>
                <a:gd name="connsiteY39" fmla="*/ 19050 h 354330"/>
                <a:gd name="connsiteX40" fmla="*/ 533400 w 618604"/>
                <a:gd name="connsiteY40" fmla="*/ 41910 h 354330"/>
                <a:gd name="connsiteX41" fmla="*/ 521970 w 618604"/>
                <a:gd name="connsiteY41" fmla="*/ 49530 h 354330"/>
                <a:gd name="connsiteX42" fmla="*/ 510540 w 618604"/>
                <a:gd name="connsiteY42" fmla="*/ 57150 h 354330"/>
                <a:gd name="connsiteX43" fmla="*/ 430530 w 618604"/>
                <a:gd name="connsiteY43" fmla="*/ 83820 h 354330"/>
                <a:gd name="connsiteX44" fmla="*/ 407670 w 618604"/>
                <a:gd name="connsiteY44" fmla="*/ 91440 h 354330"/>
                <a:gd name="connsiteX45" fmla="*/ 396240 w 618604"/>
                <a:gd name="connsiteY45" fmla="*/ 95250 h 354330"/>
                <a:gd name="connsiteX46" fmla="*/ 381000 w 618604"/>
                <a:gd name="connsiteY46" fmla="*/ 99060 h 354330"/>
                <a:gd name="connsiteX47" fmla="*/ 350520 w 618604"/>
                <a:gd name="connsiteY47" fmla="*/ 102870 h 354330"/>
                <a:gd name="connsiteX48" fmla="*/ 331470 w 618604"/>
                <a:gd name="connsiteY48" fmla="*/ 106680 h 354330"/>
                <a:gd name="connsiteX49" fmla="*/ 236220 w 618604"/>
                <a:gd name="connsiteY49" fmla="*/ 102870 h 354330"/>
                <a:gd name="connsiteX50" fmla="*/ 201930 w 618604"/>
                <a:gd name="connsiteY50" fmla="*/ 99060 h 354330"/>
                <a:gd name="connsiteX51" fmla="*/ 190500 w 618604"/>
                <a:gd name="connsiteY51" fmla="*/ 91440 h 354330"/>
                <a:gd name="connsiteX52" fmla="*/ 179070 w 618604"/>
                <a:gd name="connsiteY52" fmla="*/ 87630 h 354330"/>
                <a:gd name="connsiteX53" fmla="*/ 156210 w 618604"/>
                <a:gd name="connsiteY53" fmla="*/ 72390 h 354330"/>
                <a:gd name="connsiteX54" fmla="*/ 129540 w 618604"/>
                <a:gd name="connsiteY54" fmla="*/ 60960 h 354330"/>
                <a:gd name="connsiteX55" fmla="*/ 118110 w 618604"/>
                <a:gd name="connsiteY55" fmla="*/ 53340 h 354330"/>
                <a:gd name="connsiteX56" fmla="*/ 106680 w 618604"/>
                <a:gd name="connsiteY56" fmla="*/ 49530 h 354330"/>
                <a:gd name="connsiteX57" fmla="*/ 95250 w 618604"/>
                <a:gd name="connsiteY57" fmla="*/ 41910 h 354330"/>
                <a:gd name="connsiteX58" fmla="*/ 15240 w 618604"/>
                <a:gd name="connsiteY58" fmla="*/ 0 h 354330"/>
                <a:gd name="connsiteX0" fmla="*/ 15240 w 618604"/>
                <a:gd name="connsiteY0" fmla="*/ 0 h 354330"/>
                <a:gd name="connsiteX1" fmla="*/ 19050 w 618604"/>
                <a:gd name="connsiteY1" fmla="*/ 41910 h 354330"/>
                <a:gd name="connsiteX2" fmla="*/ 11430 w 618604"/>
                <a:gd name="connsiteY2" fmla="*/ 160020 h 354330"/>
                <a:gd name="connsiteX3" fmla="*/ 7620 w 618604"/>
                <a:gd name="connsiteY3" fmla="*/ 179070 h 354330"/>
                <a:gd name="connsiteX4" fmla="*/ 3810 w 618604"/>
                <a:gd name="connsiteY4" fmla="*/ 213360 h 354330"/>
                <a:gd name="connsiteX5" fmla="*/ 0 w 618604"/>
                <a:gd name="connsiteY5" fmla="*/ 243840 h 354330"/>
                <a:gd name="connsiteX6" fmla="*/ 11430 w 618604"/>
                <a:gd name="connsiteY6" fmla="*/ 247650 h 354330"/>
                <a:gd name="connsiteX7" fmla="*/ 30480 w 618604"/>
                <a:gd name="connsiteY7" fmla="*/ 251460 h 354330"/>
                <a:gd name="connsiteX8" fmla="*/ 41910 w 618604"/>
                <a:gd name="connsiteY8" fmla="*/ 259080 h 354330"/>
                <a:gd name="connsiteX9" fmla="*/ 68580 w 618604"/>
                <a:gd name="connsiteY9" fmla="*/ 266700 h 354330"/>
                <a:gd name="connsiteX10" fmla="*/ 80010 w 618604"/>
                <a:gd name="connsiteY10" fmla="*/ 270510 h 354330"/>
                <a:gd name="connsiteX11" fmla="*/ 91440 w 618604"/>
                <a:gd name="connsiteY11" fmla="*/ 281940 h 354330"/>
                <a:gd name="connsiteX12" fmla="*/ 106680 w 618604"/>
                <a:gd name="connsiteY12" fmla="*/ 304800 h 354330"/>
                <a:gd name="connsiteX13" fmla="*/ 129540 w 618604"/>
                <a:gd name="connsiteY13" fmla="*/ 316230 h 354330"/>
                <a:gd name="connsiteX14" fmla="*/ 140970 w 618604"/>
                <a:gd name="connsiteY14" fmla="*/ 320040 h 354330"/>
                <a:gd name="connsiteX15" fmla="*/ 152400 w 618604"/>
                <a:gd name="connsiteY15" fmla="*/ 327660 h 354330"/>
                <a:gd name="connsiteX16" fmla="*/ 186690 w 618604"/>
                <a:gd name="connsiteY16" fmla="*/ 339090 h 354330"/>
                <a:gd name="connsiteX17" fmla="*/ 198120 w 618604"/>
                <a:gd name="connsiteY17" fmla="*/ 342900 h 354330"/>
                <a:gd name="connsiteX18" fmla="*/ 209550 w 618604"/>
                <a:gd name="connsiteY18" fmla="*/ 346710 h 354330"/>
                <a:gd name="connsiteX19" fmla="*/ 255270 w 618604"/>
                <a:gd name="connsiteY19" fmla="*/ 354330 h 354330"/>
                <a:gd name="connsiteX20" fmla="*/ 392430 w 618604"/>
                <a:gd name="connsiteY20" fmla="*/ 350520 h 354330"/>
                <a:gd name="connsiteX21" fmla="*/ 434340 w 618604"/>
                <a:gd name="connsiteY21" fmla="*/ 342900 h 354330"/>
                <a:gd name="connsiteX22" fmla="*/ 468630 w 618604"/>
                <a:gd name="connsiteY22" fmla="*/ 331470 h 354330"/>
                <a:gd name="connsiteX23" fmla="*/ 480060 w 618604"/>
                <a:gd name="connsiteY23" fmla="*/ 327660 h 354330"/>
                <a:gd name="connsiteX24" fmla="*/ 502920 w 618604"/>
                <a:gd name="connsiteY24" fmla="*/ 312420 h 354330"/>
                <a:gd name="connsiteX25" fmla="*/ 514350 w 618604"/>
                <a:gd name="connsiteY25" fmla="*/ 304800 h 354330"/>
                <a:gd name="connsiteX26" fmla="*/ 521970 w 618604"/>
                <a:gd name="connsiteY26" fmla="*/ 293370 h 354330"/>
                <a:gd name="connsiteX27" fmla="*/ 537210 w 618604"/>
                <a:gd name="connsiteY27" fmla="*/ 289560 h 354330"/>
                <a:gd name="connsiteX28" fmla="*/ 560070 w 618604"/>
                <a:gd name="connsiteY28" fmla="*/ 274320 h 354330"/>
                <a:gd name="connsiteX29" fmla="*/ 560070 w 618604"/>
                <a:gd name="connsiteY29" fmla="*/ 274320 h 354330"/>
                <a:gd name="connsiteX30" fmla="*/ 571500 w 618604"/>
                <a:gd name="connsiteY30" fmla="*/ 262890 h 354330"/>
                <a:gd name="connsiteX31" fmla="*/ 594360 w 618604"/>
                <a:gd name="connsiteY31" fmla="*/ 247650 h 354330"/>
                <a:gd name="connsiteX32" fmla="*/ 598170 w 618604"/>
                <a:gd name="connsiteY32" fmla="*/ 236220 h 354330"/>
                <a:gd name="connsiteX33" fmla="*/ 605790 w 618604"/>
                <a:gd name="connsiteY33" fmla="*/ 224790 h 354330"/>
                <a:gd name="connsiteX34" fmla="*/ 609600 w 618604"/>
                <a:gd name="connsiteY34" fmla="*/ 209550 h 354330"/>
                <a:gd name="connsiteX35" fmla="*/ 617220 w 618604"/>
                <a:gd name="connsiteY35" fmla="*/ 179070 h 354330"/>
                <a:gd name="connsiteX36" fmla="*/ 609600 w 618604"/>
                <a:gd name="connsiteY36" fmla="*/ 15240 h 354330"/>
                <a:gd name="connsiteX37" fmla="*/ 605790 w 618604"/>
                <a:gd name="connsiteY37" fmla="*/ 3810 h 354330"/>
                <a:gd name="connsiteX38" fmla="*/ 579120 w 618604"/>
                <a:gd name="connsiteY38" fmla="*/ 15240 h 354330"/>
                <a:gd name="connsiteX39" fmla="*/ 567690 w 618604"/>
                <a:gd name="connsiteY39" fmla="*/ 19050 h 354330"/>
                <a:gd name="connsiteX40" fmla="*/ 533400 w 618604"/>
                <a:gd name="connsiteY40" fmla="*/ 41910 h 354330"/>
                <a:gd name="connsiteX41" fmla="*/ 521970 w 618604"/>
                <a:gd name="connsiteY41" fmla="*/ 49530 h 354330"/>
                <a:gd name="connsiteX42" fmla="*/ 510540 w 618604"/>
                <a:gd name="connsiteY42" fmla="*/ 57150 h 354330"/>
                <a:gd name="connsiteX43" fmla="*/ 430530 w 618604"/>
                <a:gd name="connsiteY43" fmla="*/ 83820 h 354330"/>
                <a:gd name="connsiteX44" fmla="*/ 407670 w 618604"/>
                <a:gd name="connsiteY44" fmla="*/ 91440 h 354330"/>
                <a:gd name="connsiteX45" fmla="*/ 396240 w 618604"/>
                <a:gd name="connsiteY45" fmla="*/ 95250 h 354330"/>
                <a:gd name="connsiteX46" fmla="*/ 381000 w 618604"/>
                <a:gd name="connsiteY46" fmla="*/ 99060 h 354330"/>
                <a:gd name="connsiteX47" fmla="*/ 350520 w 618604"/>
                <a:gd name="connsiteY47" fmla="*/ 102870 h 354330"/>
                <a:gd name="connsiteX48" fmla="*/ 331470 w 618604"/>
                <a:gd name="connsiteY48" fmla="*/ 106680 h 354330"/>
                <a:gd name="connsiteX49" fmla="*/ 236220 w 618604"/>
                <a:gd name="connsiteY49" fmla="*/ 102870 h 354330"/>
                <a:gd name="connsiteX50" fmla="*/ 201930 w 618604"/>
                <a:gd name="connsiteY50" fmla="*/ 99060 h 354330"/>
                <a:gd name="connsiteX51" fmla="*/ 190500 w 618604"/>
                <a:gd name="connsiteY51" fmla="*/ 91440 h 354330"/>
                <a:gd name="connsiteX52" fmla="*/ 179070 w 618604"/>
                <a:gd name="connsiteY52" fmla="*/ 87630 h 354330"/>
                <a:gd name="connsiteX53" fmla="*/ 156210 w 618604"/>
                <a:gd name="connsiteY53" fmla="*/ 72390 h 354330"/>
                <a:gd name="connsiteX54" fmla="*/ 129540 w 618604"/>
                <a:gd name="connsiteY54" fmla="*/ 60960 h 354330"/>
                <a:gd name="connsiteX55" fmla="*/ 118110 w 618604"/>
                <a:gd name="connsiteY55" fmla="*/ 53340 h 354330"/>
                <a:gd name="connsiteX56" fmla="*/ 95250 w 618604"/>
                <a:gd name="connsiteY56" fmla="*/ 41910 h 354330"/>
                <a:gd name="connsiteX57" fmla="*/ 15240 w 618604"/>
                <a:gd name="connsiteY57" fmla="*/ 0 h 354330"/>
                <a:gd name="connsiteX0" fmla="*/ 15240 w 618604"/>
                <a:gd name="connsiteY0" fmla="*/ 0 h 354330"/>
                <a:gd name="connsiteX1" fmla="*/ 19050 w 618604"/>
                <a:gd name="connsiteY1" fmla="*/ 41910 h 354330"/>
                <a:gd name="connsiteX2" fmla="*/ 11430 w 618604"/>
                <a:gd name="connsiteY2" fmla="*/ 160020 h 354330"/>
                <a:gd name="connsiteX3" fmla="*/ 7620 w 618604"/>
                <a:gd name="connsiteY3" fmla="*/ 179070 h 354330"/>
                <a:gd name="connsiteX4" fmla="*/ 3810 w 618604"/>
                <a:gd name="connsiteY4" fmla="*/ 213360 h 354330"/>
                <a:gd name="connsiteX5" fmla="*/ 0 w 618604"/>
                <a:gd name="connsiteY5" fmla="*/ 243840 h 354330"/>
                <a:gd name="connsiteX6" fmla="*/ 11430 w 618604"/>
                <a:gd name="connsiteY6" fmla="*/ 247650 h 354330"/>
                <a:gd name="connsiteX7" fmla="*/ 30480 w 618604"/>
                <a:gd name="connsiteY7" fmla="*/ 251460 h 354330"/>
                <a:gd name="connsiteX8" fmla="*/ 41910 w 618604"/>
                <a:gd name="connsiteY8" fmla="*/ 259080 h 354330"/>
                <a:gd name="connsiteX9" fmla="*/ 68580 w 618604"/>
                <a:gd name="connsiteY9" fmla="*/ 266700 h 354330"/>
                <a:gd name="connsiteX10" fmla="*/ 80010 w 618604"/>
                <a:gd name="connsiteY10" fmla="*/ 270510 h 354330"/>
                <a:gd name="connsiteX11" fmla="*/ 91440 w 618604"/>
                <a:gd name="connsiteY11" fmla="*/ 281940 h 354330"/>
                <a:gd name="connsiteX12" fmla="*/ 106680 w 618604"/>
                <a:gd name="connsiteY12" fmla="*/ 304800 h 354330"/>
                <a:gd name="connsiteX13" fmla="*/ 129540 w 618604"/>
                <a:gd name="connsiteY13" fmla="*/ 316230 h 354330"/>
                <a:gd name="connsiteX14" fmla="*/ 140970 w 618604"/>
                <a:gd name="connsiteY14" fmla="*/ 320040 h 354330"/>
                <a:gd name="connsiteX15" fmla="*/ 152400 w 618604"/>
                <a:gd name="connsiteY15" fmla="*/ 327660 h 354330"/>
                <a:gd name="connsiteX16" fmla="*/ 186690 w 618604"/>
                <a:gd name="connsiteY16" fmla="*/ 339090 h 354330"/>
                <a:gd name="connsiteX17" fmla="*/ 198120 w 618604"/>
                <a:gd name="connsiteY17" fmla="*/ 342900 h 354330"/>
                <a:gd name="connsiteX18" fmla="*/ 209550 w 618604"/>
                <a:gd name="connsiteY18" fmla="*/ 346710 h 354330"/>
                <a:gd name="connsiteX19" fmla="*/ 255270 w 618604"/>
                <a:gd name="connsiteY19" fmla="*/ 354330 h 354330"/>
                <a:gd name="connsiteX20" fmla="*/ 392430 w 618604"/>
                <a:gd name="connsiteY20" fmla="*/ 350520 h 354330"/>
                <a:gd name="connsiteX21" fmla="*/ 434340 w 618604"/>
                <a:gd name="connsiteY21" fmla="*/ 342900 h 354330"/>
                <a:gd name="connsiteX22" fmla="*/ 468630 w 618604"/>
                <a:gd name="connsiteY22" fmla="*/ 331470 h 354330"/>
                <a:gd name="connsiteX23" fmla="*/ 480060 w 618604"/>
                <a:gd name="connsiteY23" fmla="*/ 327660 h 354330"/>
                <a:gd name="connsiteX24" fmla="*/ 502920 w 618604"/>
                <a:gd name="connsiteY24" fmla="*/ 312420 h 354330"/>
                <a:gd name="connsiteX25" fmla="*/ 514350 w 618604"/>
                <a:gd name="connsiteY25" fmla="*/ 304800 h 354330"/>
                <a:gd name="connsiteX26" fmla="*/ 521970 w 618604"/>
                <a:gd name="connsiteY26" fmla="*/ 293370 h 354330"/>
                <a:gd name="connsiteX27" fmla="*/ 537210 w 618604"/>
                <a:gd name="connsiteY27" fmla="*/ 289560 h 354330"/>
                <a:gd name="connsiteX28" fmla="*/ 560070 w 618604"/>
                <a:gd name="connsiteY28" fmla="*/ 274320 h 354330"/>
                <a:gd name="connsiteX29" fmla="*/ 560070 w 618604"/>
                <a:gd name="connsiteY29" fmla="*/ 274320 h 354330"/>
                <a:gd name="connsiteX30" fmla="*/ 571500 w 618604"/>
                <a:gd name="connsiteY30" fmla="*/ 262890 h 354330"/>
                <a:gd name="connsiteX31" fmla="*/ 594360 w 618604"/>
                <a:gd name="connsiteY31" fmla="*/ 247650 h 354330"/>
                <a:gd name="connsiteX32" fmla="*/ 598170 w 618604"/>
                <a:gd name="connsiteY32" fmla="*/ 236220 h 354330"/>
                <a:gd name="connsiteX33" fmla="*/ 605790 w 618604"/>
                <a:gd name="connsiteY33" fmla="*/ 224790 h 354330"/>
                <a:gd name="connsiteX34" fmla="*/ 609600 w 618604"/>
                <a:gd name="connsiteY34" fmla="*/ 209550 h 354330"/>
                <a:gd name="connsiteX35" fmla="*/ 617220 w 618604"/>
                <a:gd name="connsiteY35" fmla="*/ 179070 h 354330"/>
                <a:gd name="connsiteX36" fmla="*/ 609600 w 618604"/>
                <a:gd name="connsiteY36" fmla="*/ 15240 h 354330"/>
                <a:gd name="connsiteX37" fmla="*/ 605790 w 618604"/>
                <a:gd name="connsiteY37" fmla="*/ 3810 h 354330"/>
                <a:gd name="connsiteX38" fmla="*/ 579120 w 618604"/>
                <a:gd name="connsiteY38" fmla="*/ 15240 h 354330"/>
                <a:gd name="connsiteX39" fmla="*/ 567690 w 618604"/>
                <a:gd name="connsiteY39" fmla="*/ 19050 h 354330"/>
                <a:gd name="connsiteX40" fmla="*/ 533400 w 618604"/>
                <a:gd name="connsiteY40" fmla="*/ 41910 h 354330"/>
                <a:gd name="connsiteX41" fmla="*/ 521970 w 618604"/>
                <a:gd name="connsiteY41" fmla="*/ 49530 h 354330"/>
                <a:gd name="connsiteX42" fmla="*/ 510540 w 618604"/>
                <a:gd name="connsiteY42" fmla="*/ 57150 h 354330"/>
                <a:gd name="connsiteX43" fmla="*/ 430530 w 618604"/>
                <a:gd name="connsiteY43" fmla="*/ 83820 h 354330"/>
                <a:gd name="connsiteX44" fmla="*/ 407670 w 618604"/>
                <a:gd name="connsiteY44" fmla="*/ 91440 h 354330"/>
                <a:gd name="connsiteX45" fmla="*/ 396240 w 618604"/>
                <a:gd name="connsiteY45" fmla="*/ 95250 h 354330"/>
                <a:gd name="connsiteX46" fmla="*/ 381000 w 618604"/>
                <a:gd name="connsiteY46" fmla="*/ 99060 h 354330"/>
                <a:gd name="connsiteX47" fmla="*/ 350520 w 618604"/>
                <a:gd name="connsiteY47" fmla="*/ 102870 h 354330"/>
                <a:gd name="connsiteX48" fmla="*/ 331470 w 618604"/>
                <a:gd name="connsiteY48" fmla="*/ 106680 h 354330"/>
                <a:gd name="connsiteX49" fmla="*/ 236220 w 618604"/>
                <a:gd name="connsiteY49" fmla="*/ 102870 h 354330"/>
                <a:gd name="connsiteX50" fmla="*/ 201930 w 618604"/>
                <a:gd name="connsiteY50" fmla="*/ 99060 h 354330"/>
                <a:gd name="connsiteX51" fmla="*/ 190500 w 618604"/>
                <a:gd name="connsiteY51" fmla="*/ 91440 h 354330"/>
                <a:gd name="connsiteX52" fmla="*/ 179070 w 618604"/>
                <a:gd name="connsiteY52" fmla="*/ 87630 h 354330"/>
                <a:gd name="connsiteX53" fmla="*/ 156210 w 618604"/>
                <a:gd name="connsiteY53" fmla="*/ 72390 h 354330"/>
                <a:gd name="connsiteX54" fmla="*/ 118110 w 618604"/>
                <a:gd name="connsiteY54" fmla="*/ 53340 h 354330"/>
                <a:gd name="connsiteX55" fmla="*/ 95250 w 618604"/>
                <a:gd name="connsiteY55" fmla="*/ 41910 h 354330"/>
                <a:gd name="connsiteX56" fmla="*/ 15240 w 618604"/>
                <a:gd name="connsiteY56" fmla="*/ 0 h 354330"/>
                <a:gd name="connsiteX0" fmla="*/ 15240 w 618604"/>
                <a:gd name="connsiteY0" fmla="*/ 0 h 354330"/>
                <a:gd name="connsiteX1" fmla="*/ 19050 w 618604"/>
                <a:gd name="connsiteY1" fmla="*/ 41910 h 354330"/>
                <a:gd name="connsiteX2" fmla="*/ 11430 w 618604"/>
                <a:gd name="connsiteY2" fmla="*/ 160020 h 354330"/>
                <a:gd name="connsiteX3" fmla="*/ 7620 w 618604"/>
                <a:gd name="connsiteY3" fmla="*/ 179070 h 354330"/>
                <a:gd name="connsiteX4" fmla="*/ 3810 w 618604"/>
                <a:gd name="connsiteY4" fmla="*/ 213360 h 354330"/>
                <a:gd name="connsiteX5" fmla="*/ 0 w 618604"/>
                <a:gd name="connsiteY5" fmla="*/ 243840 h 354330"/>
                <a:gd name="connsiteX6" fmla="*/ 11430 w 618604"/>
                <a:gd name="connsiteY6" fmla="*/ 247650 h 354330"/>
                <a:gd name="connsiteX7" fmla="*/ 30480 w 618604"/>
                <a:gd name="connsiteY7" fmla="*/ 251460 h 354330"/>
                <a:gd name="connsiteX8" fmla="*/ 41910 w 618604"/>
                <a:gd name="connsiteY8" fmla="*/ 259080 h 354330"/>
                <a:gd name="connsiteX9" fmla="*/ 68580 w 618604"/>
                <a:gd name="connsiteY9" fmla="*/ 266700 h 354330"/>
                <a:gd name="connsiteX10" fmla="*/ 80010 w 618604"/>
                <a:gd name="connsiteY10" fmla="*/ 270510 h 354330"/>
                <a:gd name="connsiteX11" fmla="*/ 91440 w 618604"/>
                <a:gd name="connsiteY11" fmla="*/ 281940 h 354330"/>
                <a:gd name="connsiteX12" fmla="*/ 106680 w 618604"/>
                <a:gd name="connsiteY12" fmla="*/ 304800 h 354330"/>
                <a:gd name="connsiteX13" fmla="*/ 129540 w 618604"/>
                <a:gd name="connsiteY13" fmla="*/ 316230 h 354330"/>
                <a:gd name="connsiteX14" fmla="*/ 140970 w 618604"/>
                <a:gd name="connsiteY14" fmla="*/ 320040 h 354330"/>
                <a:gd name="connsiteX15" fmla="*/ 152400 w 618604"/>
                <a:gd name="connsiteY15" fmla="*/ 327660 h 354330"/>
                <a:gd name="connsiteX16" fmla="*/ 186690 w 618604"/>
                <a:gd name="connsiteY16" fmla="*/ 339090 h 354330"/>
                <a:gd name="connsiteX17" fmla="*/ 198120 w 618604"/>
                <a:gd name="connsiteY17" fmla="*/ 342900 h 354330"/>
                <a:gd name="connsiteX18" fmla="*/ 209550 w 618604"/>
                <a:gd name="connsiteY18" fmla="*/ 346710 h 354330"/>
                <a:gd name="connsiteX19" fmla="*/ 255270 w 618604"/>
                <a:gd name="connsiteY19" fmla="*/ 354330 h 354330"/>
                <a:gd name="connsiteX20" fmla="*/ 392430 w 618604"/>
                <a:gd name="connsiteY20" fmla="*/ 350520 h 354330"/>
                <a:gd name="connsiteX21" fmla="*/ 434340 w 618604"/>
                <a:gd name="connsiteY21" fmla="*/ 342900 h 354330"/>
                <a:gd name="connsiteX22" fmla="*/ 468630 w 618604"/>
                <a:gd name="connsiteY22" fmla="*/ 331470 h 354330"/>
                <a:gd name="connsiteX23" fmla="*/ 480060 w 618604"/>
                <a:gd name="connsiteY23" fmla="*/ 327660 h 354330"/>
                <a:gd name="connsiteX24" fmla="*/ 502920 w 618604"/>
                <a:gd name="connsiteY24" fmla="*/ 312420 h 354330"/>
                <a:gd name="connsiteX25" fmla="*/ 514350 w 618604"/>
                <a:gd name="connsiteY25" fmla="*/ 304800 h 354330"/>
                <a:gd name="connsiteX26" fmla="*/ 521970 w 618604"/>
                <a:gd name="connsiteY26" fmla="*/ 293370 h 354330"/>
                <a:gd name="connsiteX27" fmla="*/ 537210 w 618604"/>
                <a:gd name="connsiteY27" fmla="*/ 289560 h 354330"/>
                <a:gd name="connsiteX28" fmla="*/ 560070 w 618604"/>
                <a:gd name="connsiteY28" fmla="*/ 274320 h 354330"/>
                <a:gd name="connsiteX29" fmla="*/ 560070 w 618604"/>
                <a:gd name="connsiteY29" fmla="*/ 274320 h 354330"/>
                <a:gd name="connsiteX30" fmla="*/ 571500 w 618604"/>
                <a:gd name="connsiteY30" fmla="*/ 262890 h 354330"/>
                <a:gd name="connsiteX31" fmla="*/ 594360 w 618604"/>
                <a:gd name="connsiteY31" fmla="*/ 247650 h 354330"/>
                <a:gd name="connsiteX32" fmla="*/ 598170 w 618604"/>
                <a:gd name="connsiteY32" fmla="*/ 236220 h 354330"/>
                <a:gd name="connsiteX33" fmla="*/ 605790 w 618604"/>
                <a:gd name="connsiteY33" fmla="*/ 224790 h 354330"/>
                <a:gd name="connsiteX34" fmla="*/ 609600 w 618604"/>
                <a:gd name="connsiteY34" fmla="*/ 209550 h 354330"/>
                <a:gd name="connsiteX35" fmla="*/ 617220 w 618604"/>
                <a:gd name="connsiteY35" fmla="*/ 179070 h 354330"/>
                <a:gd name="connsiteX36" fmla="*/ 609600 w 618604"/>
                <a:gd name="connsiteY36" fmla="*/ 15240 h 354330"/>
                <a:gd name="connsiteX37" fmla="*/ 605790 w 618604"/>
                <a:gd name="connsiteY37" fmla="*/ 3810 h 354330"/>
                <a:gd name="connsiteX38" fmla="*/ 579120 w 618604"/>
                <a:gd name="connsiteY38" fmla="*/ 15240 h 354330"/>
                <a:gd name="connsiteX39" fmla="*/ 567690 w 618604"/>
                <a:gd name="connsiteY39" fmla="*/ 19050 h 354330"/>
                <a:gd name="connsiteX40" fmla="*/ 533400 w 618604"/>
                <a:gd name="connsiteY40" fmla="*/ 41910 h 354330"/>
                <a:gd name="connsiteX41" fmla="*/ 521970 w 618604"/>
                <a:gd name="connsiteY41" fmla="*/ 49530 h 354330"/>
                <a:gd name="connsiteX42" fmla="*/ 510540 w 618604"/>
                <a:gd name="connsiteY42" fmla="*/ 57150 h 354330"/>
                <a:gd name="connsiteX43" fmla="*/ 430530 w 618604"/>
                <a:gd name="connsiteY43" fmla="*/ 83820 h 354330"/>
                <a:gd name="connsiteX44" fmla="*/ 407670 w 618604"/>
                <a:gd name="connsiteY44" fmla="*/ 91440 h 354330"/>
                <a:gd name="connsiteX45" fmla="*/ 396240 w 618604"/>
                <a:gd name="connsiteY45" fmla="*/ 95250 h 354330"/>
                <a:gd name="connsiteX46" fmla="*/ 381000 w 618604"/>
                <a:gd name="connsiteY46" fmla="*/ 99060 h 354330"/>
                <a:gd name="connsiteX47" fmla="*/ 350520 w 618604"/>
                <a:gd name="connsiteY47" fmla="*/ 102870 h 354330"/>
                <a:gd name="connsiteX48" fmla="*/ 331470 w 618604"/>
                <a:gd name="connsiteY48" fmla="*/ 106680 h 354330"/>
                <a:gd name="connsiteX49" fmla="*/ 236220 w 618604"/>
                <a:gd name="connsiteY49" fmla="*/ 102870 h 354330"/>
                <a:gd name="connsiteX50" fmla="*/ 201930 w 618604"/>
                <a:gd name="connsiteY50" fmla="*/ 99060 h 354330"/>
                <a:gd name="connsiteX51" fmla="*/ 190500 w 618604"/>
                <a:gd name="connsiteY51" fmla="*/ 91440 h 354330"/>
                <a:gd name="connsiteX52" fmla="*/ 179070 w 618604"/>
                <a:gd name="connsiteY52" fmla="*/ 87630 h 354330"/>
                <a:gd name="connsiteX53" fmla="*/ 118110 w 618604"/>
                <a:gd name="connsiteY53" fmla="*/ 53340 h 354330"/>
                <a:gd name="connsiteX54" fmla="*/ 95250 w 618604"/>
                <a:gd name="connsiteY54" fmla="*/ 41910 h 354330"/>
                <a:gd name="connsiteX55" fmla="*/ 15240 w 618604"/>
                <a:gd name="connsiteY55" fmla="*/ 0 h 354330"/>
                <a:gd name="connsiteX0" fmla="*/ 15240 w 618604"/>
                <a:gd name="connsiteY0" fmla="*/ 0 h 354330"/>
                <a:gd name="connsiteX1" fmla="*/ 19050 w 618604"/>
                <a:gd name="connsiteY1" fmla="*/ 41910 h 354330"/>
                <a:gd name="connsiteX2" fmla="*/ 11430 w 618604"/>
                <a:gd name="connsiteY2" fmla="*/ 160020 h 354330"/>
                <a:gd name="connsiteX3" fmla="*/ 7620 w 618604"/>
                <a:gd name="connsiteY3" fmla="*/ 179070 h 354330"/>
                <a:gd name="connsiteX4" fmla="*/ 3810 w 618604"/>
                <a:gd name="connsiteY4" fmla="*/ 213360 h 354330"/>
                <a:gd name="connsiteX5" fmla="*/ 0 w 618604"/>
                <a:gd name="connsiteY5" fmla="*/ 243840 h 354330"/>
                <a:gd name="connsiteX6" fmla="*/ 11430 w 618604"/>
                <a:gd name="connsiteY6" fmla="*/ 247650 h 354330"/>
                <a:gd name="connsiteX7" fmla="*/ 30480 w 618604"/>
                <a:gd name="connsiteY7" fmla="*/ 251460 h 354330"/>
                <a:gd name="connsiteX8" fmla="*/ 41910 w 618604"/>
                <a:gd name="connsiteY8" fmla="*/ 259080 h 354330"/>
                <a:gd name="connsiteX9" fmla="*/ 68580 w 618604"/>
                <a:gd name="connsiteY9" fmla="*/ 266700 h 354330"/>
                <a:gd name="connsiteX10" fmla="*/ 80010 w 618604"/>
                <a:gd name="connsiteY10" fmla="*/ 270510 h 354330"/>
                <a:gd name="connsiteX11" fmla="*/ 91440 w 618604"/>
                <a:gd name="connsiteY11" fmla="*/ 281940 h 354330"/>
                <a:gd name="connsiteX12" fmla="*/ 106680 w 618604"/>
                <a:gd name="connsiteY12" fmla="*/ 304800 h 354330"/>
                <a:gd name="connsiteX13" fmla="*/ 129540 w 618604"/>
                <a:gd name="connsiteY13" fmla="*/ 316230 h 354330"/>
                <a:gd name="connsiteX14" fmla="*/ 140970 w 618604"/>
                <a:gd name="connsiteY14" fmla="*/ 320040 h 354330"/>
                <a:gd name="connsiteX15" fmla="*/ 152400 w 618604"/>
                <a:gd name="connsiteY15" fmla="*/ 327660 h 354330"/>
                <a:gd name="connsiteX16" fmla="*/ 186690 w 618604"/>
                <a:gd name="connsiteY16" fmla="*/ 339090 h 354330"/>
                <a:gd name="connsiteX17" fmla="*/ 198120 w 618604"/>
                <a:gd name="connsiteY17" fmla="*/ 342900 h 354330"/>
                <a:gd name="connsiteX18" fmla="*/ 209550 w 618604"/>
                <a:gd name="connsiteY18" fmla="*/ 346710 h 354330"/>
                <a:gd name="connsiteX19" fmla="*/ 255270 w 618604"/>
                <a:gd name="connsiteY19" fmla="*/ 354330 h 354330"/>
                <a:gd name="connsiteX20" fmla="*/ 392430 w 618604"/>
                <a:gd name="connsiteY20" fmla="*/ 350520 h 354330"/>
                <a:gd name="connsiteX21" fmla="*/ 434340 w 618604"/>
                <a:gd name="connsiteY21" fmla="*/ 342900 h 354330"/>
                <a:gd name="connsiteX22" fmla="*/ 468630 w 618604"/>
                <a:gd name="connsiteY22" fmla="*/ 331470 h 354330"/>
                <a:gd name="connsiteX23" fmla="*/ 480060 w 618604"/>
                <a:gd name="connsiteY23" fmla="*/ 327660 h 354330"/>
                <a:gd name="connsiteX24" fmla="*/ 502920 w 618604"/>
                <a:gd name="connsiteY24" fmla="*/ 312420 h 354330"/>
                <a:gd name="connsiteX25" fmla="*/ 514350 w 618604"/>
                <a:gd name="connsiteY25" fmla="*/ 304800 h 354330"/>
                <a:gd name="connsiteX26" fmla="*/ 521970 w 618604"/>
                <a:gd name="connsiteY26" fmla="*/ 293370 h 354330"/>
                <a:gd name="connsiteX27" fmla="*/ 537210 w 618604"/>
                <a:gd name="connsiteY27" fmla="*/ 289560 h 354330"/>
                <a:gd name="connsiteX28" fmla="*/ 560070 w 618604"/>
                <a:gd name="connsiteY28" fmla="*/ 274320 h 354330"/>
                <a:gd name="connsiteX29" fmla="*/ 560070 w 618604"/>
                <a:gd name="connsiteY29" fmla="*/ 274320 h 354330"/>
                <a:gd name="connsiteX30" fmla="*/ 571500 w 618604"/>
                <a:gd name="connsiteY30" fmla="*/ 262890 h 354330"/>
                <a:gd name="connsiteX31" fmla="*/ 594360 w 618604"/>
                <a:gd name="connsiteY31" fmla="*/ 247650 h 354330"/>
                <a:gd name="connsiteX32" fmla="*/ 598170 w 618604"/>
                <a:gd name="connsiteY32" fmla="*/ 236220 h 354330"/>
                <a:gd name="connsiteX33" fmla="*/ 605790 w 618604"/>
                <a:gd name="connsiteY33" fmla="*/ 224790 h 354330"/>
                <a:gd name="connsiteX34" fmla="*/ 609600 w 618604"/>
                <a:gd name="connsiteY34" fmla="*/ 209550 h 354330"/>
                <a:gd name="connsiteX35" fmla="*/ 617220 w 618604"/>
                <a:gd name="connsiteY35" fmla="*/ 179070 h 354330"/>
                <a:gd name="connsiteX36" fmla="*/ 609600 w 618604"/>
                <a:gd name="connsiteY36" fmla="*/ 15240 h 354330"/>
                <a:gd name="connsiteX37" fmla="*/ 605790 w 618604"/>
                <a:gd name="connsiteY37" fmla="*/ 3810 h 354330"/>
                <a:gd name="connsiteX38" fmla="*/ 579120 w 618604"/>
                <a:gd name="connsiteY38" fmla="*/ 15240 h 354330"/>
                <a:gd name="connsiteX39" fmla="*/ 567690 w 618604"/>
                <a:gd name="connsiteY39" fmla="*/ 19050 h 354330"/>
                <a:gd name="connsiteX40" fmla="*/ 533400 w 618604"/>
                <a:gd name="connsiteY40" fmla="*/ 41910 h 354330"/>
                <a:gd name="connsiteX41" fmla="*/ 521970 w 618604"/>
                <a:gd name="connsiteY41" fmla="*/ 49530 h 354330"/>
                <a:gd name="connsiteX42" fmla="*/ 510540 w 618604"/>
                <a:gd name="connsiteY42" fmla="*/ 57150 h 354330"/>
                <a:gd name="connsiteX43" fmla="*/ 430530 w 618604"/>
                <a:gd name="connsiteY43" fmla="*/ 83820 h 354330"/>
                <a:gd name="connsiteX44" fmla="*/ 407670 w 618604"/>
                <a:gd name="connsiteY44" fmla="*/ 91440 h 354330"/>
                <a:gd name="connsiteX45" fmla="*/ 396240 w 618604"/>
                <a:gd name="connsiteY45" fmla="*/ 95250 h 354330"/>
                <a:gd name="connsiteX46" fmla="*/ 381000 w 618604"/>
                <a:gd name="connsiteY46" fmla="*/ 99060 h 354330"/>
                <a:gd name="connsiteX47" fmla="*/ 350520 w 618604"/>
                <a:gd name="connsiteY47" fmla="*/ 102870 h 354330"/>
                <a:gd name="connsiteX48" fmla="*/ 331470 w 618604"/>
                <a:gd name="connsiteY48" fmla="*/ 106680 h 354330"/>
                <a:gd name="connsiteX49" fmla="*/ 236220 w 618604"/>
                <a:gd name="connsiteY49" fmla="*/ 102870 h 354330"/>
                <a:gd name="connsiteX50" fmla="*/ 201930 w 618604"/>
                <a:gd name="connsiteY50" fmla="*/ 99060 h 354330"/>
                <a:gd name="connsiteX51" fmla="*/ 179070 w 618604"/>
                <a:gd name="connsiteY51" fmla="*/ 87630 h 354330"/>
                <a:gd name="connsiteX52" fmla="*/ 118110 w 618604"/>
                <a:gd name="connsiteY52" fmla="*/ 53340 h 354330"/>
                <a:gd name="connsiteX53" fmla="*/ 95250 w 618604"/>
                <a:gd name="connsiteY53" fmla="*/ 41910 h 354330"/>
                <a:gd name="connsiteX54" fmla="*/ 15240 w 618604"/>
                <a:gd name="connsiteY54" fmla="*/ 0 h 354330"/>
                <a:gd name="connsiteX0" fmla="*/ 15240 w 618604"/>
                <a:gd name="connsiteY0" fmla="*/ 0 h 354330"/>
                <a:gd name="connsiteX1" fmla="*/ 19050 w 618604"/>
                <a:gd name="connsiteY1" fmla="*/ 41910 h 354330"/>
                <a:gd name="connsiteX2" fmla="*/ 11430 w 618604"/>
                <a:gd name="connsiteY2" fmla="*/ 160020 h 354330"/>
                <a:gd name="connsiteX3" fmla="*/ 7620 w 618604"/>
                <a:gd name="connsiteY3" fmla="*/ 179070 h 354330"/>
                <a:gd name="connsiteX4" fmla="*/ 3810 w 618604"/>
                <a:gd name="connsiteY4" fmla="*/ 213360 h 354330"/>
                <a:gd name="connsiteX5" fmla="*/ 0 w 618604"/>
                <a:gd name="connsiteY5" fmla="*/ 243840 h 354330"/>
                <a:gd name="connsiteX6" fmla="*/ 11430 w 618604"/>
                <a:gd name="connsiteY6" fmla="*/ 247650 h 354330"/>
                <a:gd name="connsiteX7" fmla="*/ 30480 w 618604"/>
                <a:gd name="connsiteY7" fmla="*/ 251460 h 354330"/>
                <a:gd name="connsiteX8" fmla="*/ 41910 w 618604"/>
                <a:gd name="connsiteY8" fmla="*/ 259080 h 354330"/>
                <a:gd name="connsiteX9" fmla="*/ 68580 w 618604"/>
                <a:gd name="connsiteY9" fmla="*/ 266700 h 354330"/>
                <a:gd name="connsiteX10" fmla="*/ 80010 w 618604"/>
                <a:gd name="connsiteY10" fmla="*/ 270510 h 354330"/>
                <a:gd name="connsiteX11" fmla="*/ 91440 w 618604"/>
                <a:gd name="connsiteY11" fmla="*/ 281940 h 354330"/>
                <a:gd name="connsiteX12" fmla="*/ 106680 w 618604"/>
                <a:gd name="connsiteY12" fmla="*/ 304800 h 354330"/>
                <a:gd name="connsiteX13" fmla="*/ 129540 w 618604"/>
                <a:gd name="connsiteY13" fmla="*/ 316230 h 354330"/>
                <a:gd name="connsiteX14" fmla="*/ 140970 w 618604"/>
                <a:gd name="connsiteY14" fmla="*/ 320040 h 354330"/>
                <a:gd name="connsiteX15" fmla="*/ 152400 w 618604"/>
                <a:gd name="connsiteY15" fmla="*/ 327660 h 354330"/>
                <a:gd name="connsiteX16" fmla="*/ 186690 w 618604"/>
                <a:gd name="connsiteY16" fmla="*/ 339090 h 354330"/>
                <a:gd name="connsiteX17" fmla="*/ 198120 w 618604"/>
                <a:gd name="connsiteY17" fmla="*/ 342900 h 354330"/>
                <a:gd name="connsiteX18" fmla="*/ 209550 w 618604"/>
                <a:gd name="connsiteY18" fmla="*/ 346710 h 354330"/>
                <a:gd name="connsiteX19" fmla="*/ 255270 w 618604"/>
                <a:gd name="connsiteY19" fmla="*/ 354330 h 354330"/>
                <a:gd name="connsiteX20" fmla="*/ 392430 w 618604"/>
                <a:gd name="connsiteY20" fmla="*/ 350520 h 354330"/>
                <a:gd name="connsiteX21" fmla="*/ 434340 w 618604"/>
                <a:gd name="connsiteY21" fmla="*/ 342900 h 354330"/>
                <a:gd name="connsiteX22" fmla="*/ 468630 w 618604"/>
                <a:gd name="connsiteY22" fmla="*/ 331470 h 354330"/>
                <a:gd name="connsiteX23" fmla="*/ 480060 w 618604"/>
                <a:gd name="connsiteY23" fmla="*/ 327660 h 354330"/>
                <a:gd name="connsiteX24" fmla="*/ 502920 w 618604"/>
                <a:gd name="connsiteY24" fmla="*/ 312420 h 354330"/>
                <a:gd name="connsiteX25" fmla="*/ 514350 w 618604"/>
                <a:gd name="connsiteY25" fmla="*/ 304800 h 354330"/>
                <a:gd name="connsiteX26" fmla="*/ 521970 w 618604"/>
                <a:gd name="connsiteY26" fmla="*/ 293370 h 354330"/>
                <a:gd name="connsiteX27" fmla="*/ 537210 w 618604"/>
                <a:gd name="connsiteY27" fmla="*/ 289560 h 354330"/>
                <a:gd name="connsiteX28" fmla="*/ 560070 w 618604"/>
                <a:gd name="connsiteY28" fmla="*/ 274320 h 354330"/>
                <a:gd name="connsiteX29" fmla="*/ 560070 w 618604"/>
                <a:gd name="connsiteY29" fmla="*/ 274320 h 354330"/>
                <a:gd name="connsiteX30" fmla="*/ 571500 w 618604"/>
                <a:gd name="connsiteY30" fmla="*/ 262890 h 354330"/>
                <a:gd name="connsiteX31" fmla="*/ 594360 w 618604"/>
                <a:gd name="connsiteY31" fmla="*/ 247650 h 354330"/>
                <a:gd name="connsiteX32" fmla="*/ 598170 w 618604"/>
                <a:gd name="connsiteY32" fmla="*/ 236220 h 354330"/>
                <a:gd name="connsiteX33" fmla="*/ 605790 w 618604"/>
                <a:gd name="connsiteY33" fmla="*/ 224790 h 354330"/>
                <a:gd name="connsiteX34" fmla="*/ 609600 w 618604"/>
                <a:gd name="connsiteY34" fmla="*/ 209550 h 354330"/>
                <a:gd name="connsiteX35" fmla="*/ 617220 w 618604"/>
                <a:gd name="connsiteY35" fmla="*/ 179070 h 354330"/>
                <a:gd name="connsiteX36" fmla="*/ 609600 w 618604"/>
                <a:gd name="connsiteY36" fmla="*/ 15240 h 354330"/>
                <a:gd name="connsiteX37" fmla="*/ 605790 w 618604"/>
                <a:gd name="connsiteY37" fmla="*/ 3810 h 354330"/>
                <a:gd name="connsiteX38" fmla="*/ 579120 w 618604"/>
                <a:gd name="connsiteY38" fmla="*/ 15240 h 354330"/>
                <a:gd name="connsiteX39" fmla="*/ 567690 w 618604"/>
                <a:gd name="connsiteY39" fmla="*/ 19050 h 354330"/>
                <a:gd name="connsiteX40" fmla="*/ 533400 w 618604"/>
                <a:gd name="connsiteY40" fmla="*/ 41910 h 354330"/>
                <a:gd name="connsiteX41" fmla="*/ 521970 w 618604"/>
                <a:gd name="connsiteY41" fmla="*/ 49530 h 354330"/>
                <a:gd name="connsiteX42" fmla="*/ 510540 w 618604"/>
                <a:gd name="connsiteY42" fmla="*/ 57150 h 354330"/>
                <a:gd name="connsiteX43" fmla="*/ 430530 w 618604"/>
                <a:gd name="connsiteY43" fmla="*/ 83820 h 354330"/>
                <a:gd name="connsiteX44" fmla="*/ 407670 w 618604"/>
                <a:gd name="connsiteY44" fmla="*/ 91440 h 354330"/>
                <a:gd name="connsiteX45" fmla="*/ 396240 w 618604"/>
                <a:gd name="connsiteY45" fmla="*/ 95250 h 354330"/>
                <a:gd name="connsiteX46" fmla="*/ 381000 w 618604"/>
                <a:gd name="connsiteY46" fmla="*/ 99060 h 354330"/>
                <a:gd name="connsiteX47" fmla="*/ 350520 w 618604"/>
                <a:gd name="connsiteY47" fmla="*/ 102870 h 354330"/>
                <a:gd name="connsiteX48" fmla="*/ 331470 w 618604"/>
                <a:gd name="connsiteY48" fmla="*/ 106680 h 354330"/>
                <a:gd name="connsiteX49" fmla="*/ 236220 w 618604"/>
                <a:gd name="connsiteY49" fmla="*/ 102870 h 354330"/>
                <a:gd name="connsiteX50" fmla="*/ 179070 w 618604"/>
                <a:gd name="connsiteY50" fmla="*/ 87630 h 354330"/>
                <a:gd name="connsiteX51" fmla="*/ 118110 w 618604"/>
                <a:gd name="connsiteY51" fmla="*/ 53340 h 354330"/>
                <a:gd name="connsiteX52" fmla="*/ 95250 w 618604"/>
                <a:gd name="connsiteY52" fmla="*/ 41910 h 354330"/>
                <a:gd name="connsiteX53" fmla="*/ 15240 w 618604"/>
                <a:gd name="connsiteY53" fmla="*/ 0 h 354330"/>
                <a:gd name="connsiteX0" fmla="*/ 15240 w 618604"/>
                <a:gd name="connsiteY0" fmla="*/ 0 h 354330"/>
                <a:gd name="connsiteX1" fmla="*/ 19050 w 618604"/>
                <a:gd name="connsiteY1" fmla="*/ 41910 h 354330"/>
                <a:gd name="connsiteX2" fmla="*/ 11430 w 618604"/>
                <a:gd name="connsiteY2" fmla="*/ 160020 h 354330"/>
                <a:gd name="connsiteX3" fmla="*/ 7620 w 618604"/>
                <a:gd name="connsiteY3" fmla="*/ 179070 h 354330"/>
                <a:gd name="connsiteX4" fmla="*/ 3810 w 618604"/>
                <a:gd name="connsiteY4" fmla="*/ 213360 h 354330"/>
                <a:gd name="connsiteX5" fmla="*/ 0 w 618604"/>
                <a:gd name="connsiteY5" fmla="*/ 243840 h 354330"/>
                <a:gd name="connsiteX6" fmla="*/ 11430 w 618604"/>
                <a:gd name="connsiteY6" fmla="*/ 247650 h 354330"/>
                <a:gd name="connsiteX7" fmla="*/ 30480 w 618604"/>
                <a:gd name="connsiteY7" fmla="*/ 251460 h 354330"/>
                <a:gd name="connsiteX8" fmla="*/ 41910 w 618604"/>
                <a:gd name="connsiteY8" fmla="*/ 259080 h 354330"/>
                <a:gd name="connsiteX9" fmla="*/ 68580 w 618604"/>
                <a:gd name="connsiteY9" fmla="*/ 266700 h 354330"/>
                <a:gd name="connsiteX10" fmla="*/ 80010 w 618604"/>
                <a:gd name="connsiteY10" fmla="*/ 270510 h 354330"/>
                <a:gd name="connsiteX11" fmla="*/ 91440 w 618604"/>
                <a:gd name="connsiteY11" fmla="*/ 281940 h 354330"/>
                <a:gd name="connsiteX12" fmla="*/ 106680 w 618604"/>
                <a:gd name="connsiteY12" fmla="*/ 304800 h 354330"/>
                <a:gd name="connsiteX13" fmla="*/ 129540 w 618604"/>
                <a:gd name="connsiteY13" fmla="*/ 316230 h 354330"/>
                <a:gd name="connsiteX14" fmla="*/ 140970 w 618604"/>
                <a:gd name="connsiteY14" fmla="*/ 320040 h 354330"/>
                <a:gd name="connsiteX15" fmla="*/ 152400 w 618604"/>
                <a:gd name="connsiteY15" fmla="*/ 327660 h 354330"/>
                <a:gd name="connsiteX16" fmla="*/ 186690 w 618604"/>
                <a:gd name="connsiteY16" fmla="*/ 339090 h 354330"/>
                <a:gd name="connsiteX17" fmla="*/ 198120 w 618604"/>
                <a:gd name="connsiteY17" fmla="*/ 342900 h 354330"/>
                <a:gd name="connsiteX18" fmla="*/ 209550 w 618604"/>
                <a:gd name="connsiteY18" fmla="*/ 346710 h 354330"/>
                <a:gd name="connsiteX19" fmla="*/ 255270 w 618604"/>
                <a:gd name="connsiteY19" fmla="*/ 354330 h 354330"/>
                <a:gd name="connsiteX20" fmla="*/ 392430 w 618604"/>
                <a:gd name="connsiteY20" fmla="*/ 350520 h 354330"/>
                <a:gd name="connsiteX21" fmla="*/ 434340 w 618604"/>
                <a:gd name="connsiteY21" fmla="*/ 342900 h 354330"/>
                <a:gd name="connsiteX22" fmla="*/ 468630 w 618604"/>
                <a:gd name="connsiteY22" fmla="*/ 331470 h 354330"/>
                <a:gd name="connsiteX23" fmla="*/ 480060 w 618604"/>
                <a:gd name="connsiteY23" fmla="*/ 327660 h 354330"/>
                <a:gd name="connsiteX24" fmla="*/ 502920 w 618604"/>
                <a:gd name="connsiteY24" fmla="*/ 312420 h 354330"/>
                <a:gd name="connsiteX25" fmla="*/ 514350 w 618604"/>
                <a:gd name="connsiteY25" fmla="*/ 304800 h 354330"/>
                <a:gd name="connsiteX26" fmla="*/ 521970 w 618604"/>
                <a:gd name="connsiteY26" fmla="*/ 293370 h 354330"/>
                <a:gd name="connsiteX27" fmla="*/ 537210 w 618604"/>
                <a:gd name="connsiteY27" fmla="*/ 289560 h 354330"/>
                <a:gd name="connsiteX28" fmla="*/ 560070 w 618604"/>
                <a:gd name="connsiteY28" fmla="*/ 274320 h 354330"/>
                <a:gd name="connsiteX29" fmla="*/ 560070 w 618604"/>
                <a:gd name="connsiteY29" fmla="*/ 274320 h 354330"/>
                <a:gd name="connsiteX30" fmla="*/ 571500 w 618604"/>
                <a:gd name="connsiteY30" fmla="*/ 262890 h 354330"/>
                <a:gd name="connsiteX31" fmla="*/ 594360 w 618604"/>
                <a:gd name="connsiteY31" fmla="*/ 247650 h 354330"/>
                <a:gd name="connsiteX32" fmla="*/ 598170 w 618604"/>
                <a:gd name="connsiteY32" fmla="*/ 236220 h 354330"/>
                <a:gd name="connsiteX33" fmla="*/ 605790 w 618604"/>
                <a:gd name="connsiteY33" fmla="*/ 224790 h 354330"/>
                <a:gd name="connsiteX34" fmla="*/ 609600 w 618604"/>
                <a:gd name="connsiteY34" fmla="*/ 209550 h 354330"/>
                <a:gd name="connsiteX35" fmla="*/ 617220 w 618604"/>
                <a:gd name="connsiteY35" fmla="*/ 179070 h 354330"/>
                <a:gd name="connsiteX36" fmla="*/ 609600 w 618604"/>
                <a:gd name="connsiteY36" fmla="*/ 15240 h 354330"/>
                <a:gd name="connsiteX37" fmla="*/ 605790 w 618604"/>
                <a:gd name="connsiteY37" fmla="*/ 3810 h 354330"/>
                <a:gd name="connsiteX38" fmla="*/ 579120 w 618604"/>
                <a:gd name="connsiteY38" fmla="*/ 15240 h 354330"/>
                <a:gd name="connsiteX39" fmla="*/ 567690 w 618604"/>
                <a:gd name="connsiteY39" fmla="*/ 19050 h 354330"/>
                <a:gd name="connsiteX40" fmla="*/ 533400 w 618604"/>
                <a:gd name="connsiteY40" fmla="*/ 41910 h 354330"/>
                <a:gd name="connsiteX41" fmla="*/ 521970 w 618604"/>
                <a:gd name="connsiteY41" fmla="*/ 49530 h 354330"/>
                <a:gd name="connsiteX42" fmla="*/ 510540 w 618604"/>
                <a:gd name="connsiteY42" fmla="*/ 57150 h 354330"/>
                <a:gd name="connsiteX43" fmla="*/ 430530 w 618604"/>
                <a:gd name="connsiteY43" fmla="*/ 83820 h 354330"/>
                <a:gd name="connsiteX44" fmla="*/ 407670 w 618604"/>
                <a:gd name="connsiteY44" fmla="*/ 91440 h 354330"/>
                <a:gd name="connsiteX45" fmla="*/ 396240 w 618604"/>
                <a:gd name="connsiteY45" fmla="*/ 95250 h 354330"/>
                <a:gd name="connsiteX46" fmla="*/ 381000 w 618604"/>
                <a:gd name="connsiteY46" fmla="*/ 99060 h 354330"/>
                <a:gd name="connsiteX47" fmla="*/ 350520 w 618604"/>
                <a:gd name="connsiteY47" fmla="*/ 102870 h 354330"/>
                <a:gd name="connsiteX48" fmla="*/ 236220 w 618604"/>
                <a:gd name="connsiteY48" fmla="*/ 102870 h 354330"/>
                <a:gd name="connsiteX49" fmla="*/ 179070 w 618604"/>
                <a:gd name="connsiteY49" fmla="*/ 87630 h 354330"/>
                <a:gd name="connsiteX50" fmla="*/ 118110 w 618604"/>
                <a:gd name="connsiteY50" fmla="*/ 53340 h 354330"/>
                <a:gd name="connsiteX51" fmla="*/ 95250 w 618604"/>
                <a:gd name="connsiteY51" fmla="*/ 41910 h 354330"/>
                <a:gd name="connsiteX52" fmla="*/ 15240 w 618604"/>
                <a:gd name="connsiteY52" fmla="*/ 0 h 354330"/>
                <a:gd name="connsiteX0" fmla="*/ 15240 w 618604"/>
                <a:gd name="connsiteY0" fmla="*/ 0 h 354330"/>
                <a:gd name="connsiteX1" fmla="*/ 19050 w 618604"/>
                <a:gd name="connsiteY1" fmla="*/ 41910 h 354330"/>
                <a:gd name="connsiteX2" fmla="*/ 11430 w 618604"/>
                <a:gd name="connsiteY2" fmla="*/ 160020 h 354330"/>
                <a:gd name="connsiteX3" fmla="*/ 7620 w 618604"/>
                <a:gd name="connsiteY3" fmla="*/ 179070 h 354330"/>
                <a:gd name="connsiteX4" fmla="*/ 3810 w 618604"/>
                <a:gd name="connsiteY4" fmla="*/ 213360 h 354330"/>
                <a:gd name="connsiteX5" fmla="*/ 0 w 618604"/>
                <a:gd name="connsiteY5" fmla="*/ 243840 h 354330"/>
                <a:gd name="connsiteX6" fmla="*/ 11430 w 618604"/>
                <a:gd name="connsiteY6" fmla="*/ 247650 h 354330"/>
                <a:gd name="connsiteX7" fmla="*/ 30480 w 618604"/>
                <a:gd name="connsiteY7" fmla="*/ 251460 h 354330"/>
                <a:gd name="connsiteX8" fmla="*/ 41910 w 618604"/>
                <a:gd name="connsiteY8" fmla="*/ 259080 h 354330"/>
                <a:gd name="connsiteX9" fmla="*/ 68580 w 618604"/>
                <a:gd name="connsiteY9" fmla="*/ 266700 h 354330"/>
                <a:gd name="connsiteX10" fmla="*/ 80010 w 618604"/>
                <a:gd name="connsiteY10" fmla="*/ 270510 h 354330"/>
                <a:gd name="connsiteX11" fmla="*/ 91440 w 618604"/>
                <a:gd name="connsiteY11" fmla="*/ 281940 h 354330"/>
                <a:gd name="connsiteX12" fmla="*/ 106680 w 618604"/>
                <a:gd name="connsiteY12" fmla="*/ 304800 h 354330"/>
                <a:gd name="connsiteX13" fmla="*/ 129540 w 618604"/>
                <a:gd name="connsiteY13" fmla="*/ 316230 h 354330"/>
                <a:gd name="connsiteX14" fmla="*/ 140970 w 618604"/>
                <a:gd name="connsiteY14" fmla="*/ 320040 h 354330"/>
                <a:gd name="connsiteX15" fmla="*/ 152400 w 618604"/>
                <a:gd name="connsiteY15" fmla="*/ 327660 h 354330"/>
                <a:gd name="connsiteX16" fmla="*/ 186690 w 618604"/>
                <a:gd name="connsiteY16" fmla="*/ 339090 h 354330"/>
                <a:gd name="connsiteX17" fmla="*/ 198120 w 618604"/>
                <a:gd name="connsiteY17" fmla="*/ 342900 h 354330"/>
                <a:gd name="connsiteX18" fmla="*/ 209550 w 618604"/>
                <a:gd name="connsiteY18" fmla="*/ 346710 h 354330"/>
                <a:gd name="connsiteX19" fmla="*/ 255270 w 618604"/>
                <a:gd name="connsiteY19" fmla="*/ 354330 h 354330"/>
                <a:gd name="connsiteX20" fmla="*/ 392430 w 618604"/>
                <a:gd name="connsiteY20" fmla="*/ 350520 h 354330"/>
                <a:gd name="connsiteX21" fmla="*/ 434340 w 618604"/>
                <a:gd name="connsiteY21" fmla="*/ 342900 h 354330"/>
                <a:gd name="connsiteX22" fmla="*/ 468630 w 618604"/>
                <a:gd name="connsiteY22" fmla="*/ 331470 h 354330"/>
                <a:gd name="connsiteX23" fmla="*/ 480060 w 618604"/>
                <a:gd name="connsiteY23" fmla="*/ 327660 h 354330"/>
                <a:gd name="connsiteX24" fmla="*/ 502920 w 618604"/>
                <a:gd name="connsiteY24" fmla="*/ 312420 h 354330"/>
                <a:gd name="connsiteX25" fmla="*/ 514350 w 618604"/>
                <a:gd name="connsiteY25" fmla="*/ 304800 h 354330"/>
                <a:gd name="connsiteX26" fmla="*/ 521970 w 618604"/>
                <a:gd name="connsiteY26" fmla="*/ 293370 h 354330"/>
                <a:gd name="connsiteX27" fmla="*/ 537210 w 618604"/>
                <a:gd name="connsiteY27" fmla="*/ 289560 h 354330"/>
                <a:gd name="connsiteX28" fmla="*/ 560070 w 618604"/>
                <a:gd name="connsiteY28" fmla="*/ 274320 h 354330"/>
                <a:gd name="connsiteX29" fmla="*/ 560070 w 618604"/>
                <a:gd name="connsiteY29" fmla="*/ 274320 h 354330"/>
                <a:gd name="connsiteX30" fmla="*/ 571500 w 618604"/>
                <a:gd name="connsiteY30" fmla="*/ 262890 h 354330"/>
                <a:gd name="connsiteX31" fmla="*/ 594360 w 618604"/>
                <a:gd name="connsiteY31" fmla="*/ 247650 h 354330"/>
                <a:gd name="connsiteX32" fmla="*/ 598170 w 618604"/>
                <a:gd name="connsiteY32" fmla="*/ 236220 h 354330"/>
                <a:gd name="connsiteX33" fmla="*/ 605790 w 618604"/>
                <a:gd name="connsiteY33" fmla="*/ 224790 h 354330"/>
                <a:gd name="connsiteX34" fmla="*/ 609600 w 618604"/>
                <a:gd name="connsiteY34" fmla="*/ 209550 h 354330"/>
                <a:gd name="connsiteX35" fmla="*/ 617220 w 618604"/>
                <a:gd name="connsiteY35" fmla="*/ 179070 h 354330"/>
                <a:gd name="connsiteX36" fmla="*/ 609600 w 618604"/>
                <a:gd name="connsiteY36" fmla="*/ 15240 h 354330"/>
                <a:gd name="connsiteX37" fmla="*/ 605790 w 618604"/>
                <a:gd name="connsiteY37" fmla="*/ 3810 h 354330"/>
                <a:gd name="connsiteX38" fmla="*/ 579120 w 618604"/>
                <a:gd name="connsiteY38" fmla="*/ 15240 h 354330"/>
                <a:gd name="connsiteX39" fmla="*/ 567690 w 618604"/>
                <a:gd name="connsiteY39" fmla="*/ 19050 h 354330"/>
                <a:gd name="connsiteX40" fmla="*/ 533400 w 618604"/>
                <a:gd name="connsiteY40" fmla="*/ 41910 h 354330"/>
                <a:gd name="connsiteX41" fmla="*/ 521970 w 618604"/>
                <a:gd name="connsiteY41" fmla="*/ 49530 h 354330"/>
                <a:gd name="connsiteX42" fmla="*/ 510540 w 618604"/>
                <a:gd name="connsiteY42" fmla="*/ 57150 h 354330"/>
                <a:gd name="connsiteX43" fmla="*/ 430530 w 618604"/>
                <a:gd name="connsiteY43" fmla="*/ 83820 h 354330"/>
                <a:gd name="connsiteX44" fmla="*/ 407670 w 618604"/>
                <a:gd name="connsiteY44" fmla="*/ 91440 h 354330"/>
                <a:gd name="connsiteX45" fmla="*/ 396240 w 618604"/>
                <a:gd name="connsiteY45" fmla="*/ 95250 h 354330"/>
                <a:gd name="connsiteX46" fmla="*/ 350520 w 618604"/>
                <a:gd name="connsiteY46" fmla="*/ 102870 h 354330"/>
                <a:gd name="connsiteX47" fmla="*/ 236220 w 618604"/>
                <a:gd name="connsiteY47" fmla="*/ 102870 h 354330"/>
                <a:gd name="connsiteX48" fmla="*/ 179070 w 618604"/>
                <a:gd name="connsiteY48" fmla="*/ 87630 h 354330"/>
                <a:gd name="connsiteX49" fmla="*/ 118110 w 618604"/>
                <a:gd name="connsiteY49" fmla="*/ 53340 h 354330"/>
                <a:gd name="connsiteX50" fmla="*/ 95250 w 618604"/>
                <a:gd name="connsiteY50" fmla="*/ 41910 h 354330"/>
                <a:gd name="connsiteX51" fmla="*/ 15240 w 618604"/>
                <a:gd name="connsiteY51" fmla="*/ 0 h 354330"/>
                <a:gd name="connsiteX0" fmla="*/ 15240 w 618604"/>
                <a:gd name="connsiteY0" fmla="*/ 0 h 354330"/>
                <a:gd name="connsiteX1" fmla="*/ 19050 w 618604"/>
                <a:gd name="connsiteY1" fmla="*/ 41910 h 354330"/>
                <a:gd name="connsiteX2" fmla="*/ 11430 w 618604"/>
                <a:gd name="connsiteY2" fmla="*/ 160020 h 354330"/>
                <a:gd name="connsiteX3" fmla="*/ 7620 w 618604"/>
                <a:gd name="connsiteY3" fmla="*/ 179070 h 354330"/>
                <a:gd name="connsiteX4" fmla="*/ 3810 w 618604"/>
                <a:gd name="connsiteY4" fmla="*/ 213360 h 354330"/>
                <a:gd name="connsiteX5" fmla="*/ 0 w 618604"/>
                <a:gd name="connsiteY5" fmla="*/ 243840 h 354330"/>
                <a:gd name="connsiteX6" fmla="*/ 11430 w 618604"/>
                <a:gd name="connsiteY6" fmla="*/ 247650 h 354330"/>
                <a:gd name="connsiteX7" fmla="*/ 30480 w 618604"/>
                <a:gd name="connsiteY7" fmla="*/ 251460 h 354330"/>
                <a:gd name="connsiteX8" fmla="*/ 41910 w 618604"/>
                <a:gd name="connsiteY8" fmla="*/ 259080 h 354330"/>
                <a:gd name="connsiteX9" fmla="*/ 68580 w 618604"/>
                <a:gd name="connsiteY9" fmla="*/ 266700 h 354330"/>
                <a:gd name="connsiteX10" fmla="*/ 80010 w 618604"/>
                <a:gd name="connsiteY10" fmla="*/ 270510 h 354330"/>
                <a:gd name="connsiteX11" fmla="*/ 91440 w 618604"/>
                <a:gd name="connsiteY11" fmla="*/ 281940 h 354330"/>
                <a:gd name="connsiteX12" fmla="*/ 106680 w 618604"/>
                <a:gd name="connsiteY12" fmla="*/ 304800 h 354330"/>
                <a:gd name="connsiteX13" fmla="*/ 129540 w 618604"/>
                <a:gd name="connsiteY13" fmla="*/ 316230 h 354330"/>
                <a:gd name="connsiteX14" fmla="*/ 140970 w 618604"/>
                <a:gd name="connsiteY14" fmla="*/ 320040 h 354330"/>
                <a:gd name="connsiteX15" fmla="*/ 152400 w 618604"/>
                <a:gd name="connsiteY15" fmla="*/ 327660 h 354330"/>
                <a:gd name="connsiteX16" fmla="*/ 186690 w 618604"/>
                <a:gd name="connsiteY16" fmla="*/ 339090 h 354330"/>
                <a:gd name="connsiteX17" fmla="*/ 198120 w 618604"/>
                <a:gd name="connsiteY17" fmla="*/ 342900 h 354330"/>
                <a:gd name="connsiteX18" fmla="*/ 209550 w 618604"/>
                <a:gd name="connsiteY18" fmla="*/ 346710 h 354330"/>
                <a:gd name="connsiteX19" fmla="*/ 255270 w 618604"/>
                <a:gd name="connsiteY19" fmla="*/ 354330 h 354330"/>
                <a:gd name="connsiteX20" fmla="*/ 392430 w 618604"/>
                <a:gd name="connsiteY20" fmla="*/ 350520 h 354330"/>
                <a:gd name="connsiteX21" fmla="*/ 434340 w 618604"/>
                <a:gd name="connsiteY21" fmla="*/ 342900 h 354330"/>
                <a:gd name="connsiteX22" fmla="*/ 468630 w 618604"/>
                <a:gd name="connsiteY22" fmla="*/ 331470 h 354330"/>
                <a:gd name="connsiteX23" fmla="*/ 480060 w 618604"/>
                <a:gd name="connsiteY23" fmla="*/ 327660 h 354330"/>
                <a:gd name="connsiteX24" fmla="*/ 502920 w 618604"/>
                <a:gd name="connsiteY24" fmla="*/ 312420 h 354330"/>
                <a:gd name="connsiteX25" fmla="*/ 514350 w 618604"/>
                <a:gd name="connsiteY25" fmla="*/ 304800 h 354330"/>
                <a:gd name="connsiteX26" fmla="*/ 521970 w 618604"/>
                <a:gd name="connsiteY26" fmla="*/ 293370 h 354330"/>
                <a:gd name="connsiteX27" fmla="*/ 537210 w 618604"/>
                <a:gd name="connsiteY27" fmla="*/ 289560 h 354330"/>
                <a:gd name="connsiteX28" fmla="*/ 560070 w 618604"/>
                <a:gd name="connsiteY28" fmla="*/ 274320 h 354330"/>
                <a:gd name="connsiteX29" fmla="*/ 560070 w 618604"/>
                <a:gd name="connsiteY29" fmla="*/ 274320 h 354330"/>
                <a:gd name="connsiteX30" fmla="*/ 571500 w 618604"/>
                <a:gd name="connsiteY30" fmla="*/ 262890 h 354330"/>
                <a:gd name="connsiteX31" fmla="*/ 594360 w 618604"/>
                <a:gd name="connsiteY31" fmla="*/ 247650 h 354330"/>
                <a:gd name="connsiteX32" fmla="*/ 598170 w 618604"/>
                <a:gd name="connsiteY32" fmla="*/ 236220 h 354330"/>
                <a:gd name="connsiteX33" fmla="*/ 605790 w 618604"/>
                <a:gd name="connsiteY33" fmla="*/ 224790 h 354330"/>
                <a:gd name="connsiteX34" fmla="*/ 609600 w 618604"/>
                <a:gd name="connsiteY34" fmla="*/ 209550 h 354330"/>
                <a:gd name="connsiteX35" fmla="*/ 617220 w 618604"/>
                <a:gd name="connsiteY35" fmla="*/ 179070 h 354330"/>
                <a:gd name="connsiteX36" fmla="*/ 609600 w 618604"/>
                <a:gd name="connsiteY36" fmla="*/ 15240 h 354330"/>
                <a:gd name="connsiteX37" fmla="*/ 605790 w 618604"/>
                <a:gd name="connsiteY37" fmla="*/ 3810 h 354330"/>
                <a:gd name="connsiteX38" fmla="*/ 579120 w 618604"/>
                <a:gd name="connsiteY38" fmla="*/ 15240 h 354330"/>
                <a:gd name="connsiteX39" fmla="*/ 567690 w 618604"/>
                <a:gd name="connsiteY39" fmla="*/ 19050 h 354330"/>
                <a:gd name="connsiteX40" fmla="*/ 533400 w 618604"/>
                <a:gd name="connsiteY40" fmla="*/ 41910 h 354330"/>
                <a:gd name="connsiteX41" fmla="*/ 521970 w 618604"/>
                <a:gd name="connsiteY41" fmla="*/ 49530 h 354330"/>
                <a:gd name="connsiteX42" fmla="*/ 510540 w 618604"/>
                <a:gd name="connsiteY42" fmla="*/ 57150 h 354330"/>
                <a:gd name="connsiteX43" fmla="*/ 430530 w 618604"/>
                <a:gd name="connsiteY43" fmla="*/ 83820 h 354330"/>
                <a:gd name="connsiteX44" fmla="*/ 407670 w 618604"/>
                <a:gd name="connsiteY44" fmla="*/ 91440 h 354330"/>
                <a:gd name="connsiteX45" fmla="*/ 350520 w 618604"/>
                <a:gd name="connsiteY45" fmla="*/ 102870 h 354330"/>
                <a:gd name="connsiteX46" fmla="*/ 236220 w 618604"/>
                <a:gd name="connsiteY46" fmla="*/ 102870 h 354330"/>
                <a:gd name="connsiteX47" fmla="*/ 179070 w 618604"/>
                <a:gd name="connsiteY47" fmla="*/ 87630 h 354330"/>
                <a:gd name="connsiteX48" fmla="*/ 118110 w 618604"/>
                <a:gd name="connsiteY48" fmla="*/ 53340 h 354330"/>
                <a:gd name="connsiteX49" fmla="*/ 95250 w 618604"/>
                <a:gd name="connsiteY49" fmla="*/ 41910 h 354330"/>
                <a:gd name="connsiteX50" fmla="*/ 15240 w 618604"/>
                <a:gd name="connsiteY50" fmla="*/ 0 h 354330"/>
                <a:gd name="connsiteX0" fmla="*/ 15240 w 618604"/>
                <a:gd name="connsiteY0" fmla="*/ 0 h 354330"/>
                <a:gd name="connsiteX1" fmla="*/ 19050 w 618604"/>
                <a:gd name="connsiteY1" fmla="*/ 41910 h 354330"/>
                <a:gd name="connsiteX2" fmla="*/ 11430 w 618604"/>
                <a:gd name="connsiteY2" fmla="*/ 160020 h 354330"/>
                <a:gd name="connsiteX3" fmla="*/ 7620 w 618604"/>
                <a:gd name="connsiteY3" fmla="*/ 179070 h 354330"/>
                <a:gd name="connsiteX4" fmla="*/ 3810 w 618604"/>
                <a:gd name="connsiteY4" fmla="*/ 213360 h 354330"/>
                <a:gd name="connsiteX5" fmla="*/ 0 w 618604"/>
                <a:gd name="connsiteY5" fmla="*/ 243840 h 354330"/>
                <a:gd name="connsiteX6" fmla="*/ 11430 w 618604"/>
                <a:gd name="connsiteY6" fmla="*/ 247650 h 354330"/>
                <a:gd name="connsiteX7" fmla="*/ 30480 w 618604"/>
                <a:gd name="connsiteY7" fmla="*/ 251460 h 354330"/>
                <a:gd name="connsiteX8" fmla="*/ 41910 w 618604"/>
                <a:gd name="connsiteY8" fmla="*/ 259080 h 354330"/>
                <a:gd name="connsiteX9" fmla="*/ 68580 w 618604"/>
                <a:gd name="connsiteY9" fmla="*/ 266700 h 354330"/>
                <a:gd name="connsiteX10" fmla="*/ 80010 w 618604"/>
                <a:gd name="connsiteY10" fmla="*/ 270510 h 354330"/>
                <a:gd name="connsiteX11" fmla="*/ 91440 w 618604"/>
                <a:gd name="connsiteY11" fmla="*/ 281940 h 354330"/>
                <a:gd name="connsiteX12" fmla="*/ 106680 w 618604"/>
                <a:gd name="connsiteY12" fmla="*/ 304800 h 354330"/>
                <a:gd name="connsiteX13" fmla="*/ 129540 w 618604"/>
                <a:gd name="connsiteY13" fmla="*/ 316230 h 354330"/>
                <a:gd name="connsiteX14" fmla="*/ 140970 w 618604"/>
                <a:gd name="connsiteY14" fmla="*/ 320040 h 354330"/>
                <a:gd name="connsiteX15" fmla="*/ 152400 w 618604"/>
                <a:gd name="connsiteY15" fmla="*/ 327660 h 354330"/>
                <a:gd name="connsiteX16" fmla="*/ 186690 w 618604"/>
                <a:gd name="connsiteY16" fmla="*/ 339090 h 354330"/>
                <a:gd name="connsiteX17" fmla="*/ 198120 w 618604"/>
                <a:gd name="connsiteY17" fmla="*/ 342900 h 354330"/>
                <a:gd name="connsiteX18" fmla="*/ 209550 w 618604"/>
                <a:gd name="connsiteY18" fmla="*/ 346710 h 354330"/>
                <a:gd name="connsiteX19" fmla="*/ 255270 w 618604"/>
                <a:gd name="connsiteY19" fmla="*/ 354330 h 354330"/>
                <a:gd name="connsiteX20" fmla="*/ 392430 w 618604"/>
                <a:gd name="connsiteY20" fmla="*/ 350520 h 354330"/>
                <a:gd name="connsiteX21" fmla="*/ 434340 w 618604"/>
                <a:gd name="connsiteY21" fmla="*/ 342900 h 354330"/>
                <a:gd name="connsiteX22" fmla="*/ 468630 w 618604"/>
                <a:gd name="connsiteY22" fmla="*/ 331470 h 354330"/>
                <a:gd name="connsiteX23" fmla="*/ 480060 w 618604"/>
                <a:gd name="connsiteY23" fmla="*/ 327660 h 354330"/>
                <a:gd name="connsiteX24" fmla="*/ 502920 w 618604"/>
                <a:gd name="connsiteY24" fmla="*/ 312420 h 354330"/>
                <a:gd name="connsiteX25" fmla="*/ 514350 w 618604"/>
                <a:gd name="connsiteY25" fmla="*/ 304800 h 354330"/>
                <a:gd name="connsiteX26" fmla="*/ 521970 w 618604"/>
                <a:gd name="connsiteY26" fmla="*/ 293370 h 354330"/>
                <a:gd name="connsiteX27" fmla="*/ 537210 w 618604"/>
                <a:gd name="connsiteY27" fmla="*/ 289560 h 354330"/>
                <a:gd name="connsiteX28" fmla="*/ 560070 w 618604"/>
                <a:gd name="connsiteY28" fmla="*/ 274320 h 354330"/>
                <a:gd name="connsiteX29" fmla="*/ 560070 w 618604"/>
                <a:gd name="connsiteY29" fmla="*/ 274320 h 354330"/>
                <a:gd name="connsiteX30" fmla="*/ 571500 w 618604"/>
                <a:gd name="connsiteY30" fmla="*/ 262890 h 354330"/>
                <a:gd name="connsiteX31" fmla="*/ 594360 w 618604"/>
                <a:gd name="connsiteY31" fmla="*/ 247650 h 354330"/>
                <a:gd name="connsiteX32" fmla="*/ 598170 w 618604"/>
                <a:gd name="connsiteY32" fmla="*/ 236220 h 354330"/>
                <a:gd name="connsiteX33" fmla="*/ 605790 w 618604"/>
                <a:gd name="connsiteY33" fmla="*/ 224790 h 354330"/>
                <a:gd name="connsiteX34" fmla="*/ 609600 w 618604"/>
                <a:gd name="connsiteY34" fmla="*/ 209550 h 354330"/>
                <a:gd name="connsiteX35" fmla="*/ 617220 w 618604"/>
                <a:gd name="connsiteY35" fmla="*/ 179070 h 354330"/>
                <a:gd name="connsiteX36" fmla="*/ 609600 w 618604"/>
                <a:gd name="connsiteY36" fmla="*/ 15240 h 354330"/>
                <a:gd name="connsiteX37" fmla="*/ 605790 w 618604"/>
                <a:gd name="connsiteY37" fmla="*/ 3810 h 354330"/>
                <a:gd name="connsiteX38" fmla="*/ 579120 w 618604"/>
                <a:gd name="connsiteY38" fmla="*/ 15240 h 354330"/>
                <a:gd name="connsiteX39" fmla="*/ 567690 w 618604"/>
                <a:gd name="connsiteY39" fmla="*/ 19050 h 354330"/>
                <a:gd name="connsiteX40" fmla="*/ 533400 w 618604"/>
                <a:gd name="connsiteY40" fmla="*/ 41910 h 354330"/>
                <a:gd name="connsiteX41" fmla="*/ 521970 w 618604"/>
                <a:gd name="connsiteY41" fmla="*/ 49530 h 354330"/>
                <a:gd name="connsiteX42" fmla="*/ 510540 w 618604"/>
                <a:gd name="connsiteY42" fmla="*/ 57150 h 354330"/>
                <a:gd name="connsiteX43" fmla="*/ 430530 w 618604"/>
                <a:gd name="connsiteY43" fmla="*/ 83820 h 354330"/>
                <a:gd name="connsiteX44" fmla="*/ 350520 w 618604"/>
                <a:gd name="connsiteY44" fmla="*/ 102870 h 354330"/>
                <a:gd name="connsiteX45" fmla="*/ 236220 w 618604"/>
                <a:gd name="connsiteY45" fmla="*/ 102870 h 354330"/>
                <a:gd name="connsiteX46" fmla="*/ 179070 w 618604"/>
                <a:gd name="connsiteY46" fmla="*/ 87630 h 354330"/>
                <a:gd name="connsiteX47" fmla="*/ 118110 w 618604"/>
                <a:gd name="connsiteY47" fmla="*/ 53340 h 354330"/>
                <a:gd name="connsiteX48" fmla="*/ 95250 w 618604"/>
                <a:gd name="connsiteY48" fmla="*/ 41910 h 354330"/>
                <a:gd name="connsiteX49" fmla="*/ 15240 w 618604"/>
                <a:gd name="connsiteY49" fmla="*/ 0 h 354330"/>
                <a:gd name="connsiteX0" fmla="*/ 15240 w 618604"/>
                <a:gd name="connsiteY0" fmla="*/ 0 h 354330"/>
                <a:gd name="connsiteX1" fmla="*/ 19050 w 618604"/>
                <a:gd name="connsiteY1" fmla="*/ 41910 h 354330"/>
                <a:gd name="connsiteX2" fmla="*/ 11430 w 618604"/>
                <a:gd name="connsiteY2" fmla="*/ 160020 h 354330"/>
                <a:gd name="connsiteX3" fmla="*/ 7620 w 618604"/>
                <a:gd name="connsiteY3" fmla="*/ 179070 h 354330"/>
                <a:gd name="connsiteX4" fmla="*/ 3810 w 618604"/>
                <a:gd name="connsiteY4" fmla="*/ 213360 h 354330"/>
                <a:gd name="connsiteX5" fmla="*/ 0 w 618604"/>
                <a:gd name="connsiteY5" fmla="*/ 243840 h 354330"/>
                <a:gd name="connsiteX6" fmla="*/ 11430 w 618604"/>
                <a:gd name="connsiteY6" fmla="*/ 247650 h 354330"/>
                <a:gd name="connsiteX7" fmla="*/ 30480 w 618604"/>
                <a:gd name="connsiteY7" fmla="*/ 251460 h 354330"/>
                <a:gd name="connsiteX8" fmla="*/ 41910 w 618604"/>
                <a:gd name="connsiteY8" fmla="*/ 259080 h 354330"/>
                <a:gd name="connsiteX9" fmla="*/ 68580 w 618604"/>
                <a:gd name="connsiteY9" fmla="*/ 266700 h 354330"/>
                <a:gd name="connsiteX10" fmla="*/ 80010 w 618604"/>
                <a:gd name="connsiteY10" fmla="*/ 270510 h 354330"/>
                <a:gd name="connsiteX11" fmla="*/ 91440 w 618604"/>
                <a:gd name="connsiteY11" fmla="*/ 281940 h 354330"/>
                <a:gd name="connsiteX12" fmla="*/ 106680 w 618604"/>
                <a:gd name="connsiteY12" fmla="*/ 304800 h 354330"/>
                <a:gd name="connsiteX13" fmla="*/ 129540 w 618604"/>
                <a:gd name="connsiteY13" fmla="*/ 316230 h 354330"/>
                <a:gd name="connsiteX14" fmla="*/ 140970 w 618604"/>
                <a:gd name="connsiteY14" fmla="*/ 320040 h 354330"/>
                <a:gd name="connsiteX15" fmla="*/ 152400 w 618604"/>
                <a:gd name="connsiteY15" fmla="*/ 327660 h 354330"/>
                <a:gd name="connsiteX16" fmla="*/ 186690 w 618604"/>
                <a:gd name="connsiteY16" fmla="*/ 339090 h 354330"/>
                <a:gd name="connsiteX17" fmla="*/ 198120 w 618604"/>
                <a:gd name="connsiteY17" fmla="*/ 342900 h 354330"/>
                <a:gd name="connsiteX18" fmla="*/ 209550 w 618604"/>
                <a:gd name="connsiteY18" fmla="*/ 346710 h 354330"/>
                <a:gd name="connsiteX19" fmla="*/ 255270 w 618604"/>
                <a:gd name="connsiteY19" fmla="*/ 354330 h 354330"/>
                <a:gd name="connsiteX20" fmla="*/ 392430 w 618604"/>
                <a:gd name="connsiteY20" fmla="*/ 350520 h 354330"/>
                <a:gd name="connsiteX21" fmla="*/ 434340 w 618604"/>
                <a:gd name="connsiteY21" fmla="*/ 342900 h 354330"/>
                <a:gd name="connsiteX22" fmla="*/ 468630 w 618604"/>
                <a:gd name="connsiteY22" fmla="*/ 331470 h 354330"/>
                <a:gd name="connsiteX23" fmla="*/ 480060 w 618604"/>
                <a:gd name="connsiteY23" fmla="*/ 327660 h 354330"/>
                <a:gd name="connsiteX24" fmla="*/ 502920 w 618604"/>
                <a:gd name="connsiteY24" fmla="*/ 312420 h 354330"/>
                <a:gd name="connsiteX25" fmla="*/ 514350 w 618604"/>
                <a:gd name="connsiteY25" fmla="*/ 304800 h 354330"/>
                <a:gd name="connsiteX26" fmla="*/ 521970 w 618604"/>
                <a:gd name="connsiteY26" fmla="*/ 293370 h 354330"/>
                <a:gd name="connsiteX27" fmla="*/ 537210 w 618604"/>
                <a:gd name="connsiteY27" fmla="*/ 289560 h 354330"/>
                <a:gd name="connsiteX28" fmla="*/ 560070 w 618604"/>
                <a:gd name="connsiteY28" fmla="*/ 274320 h 354330"/>
                <a:gd name="connsiteX29" fmla="*/ 560070 w 618604"/>
                <a:gd name="connsiteY29" fmla="*/ 274320 h 354330"/>
                <a:gd name="connsiteX30" fmla="*/ 571500 w 618604"/>
                <a:gd name="connsiteY30" fmla="*/ 262890 h 354330"/>
                <a:gd name="connsiteX31" fmla="*/ 594360 w 618604"/>
                <a:gd name="connsiteY31" fmla="*/ 247650 h 354330"/>
                <a:gd name="connsiteX32" fmla="*/ 598170 w 618604"/>
                <a:gd name="connsiteY32" fmla="*/ 236220 h 354330"/>
                <a:gd name="connsiteX33" fmla="*/ 605790 w 618604"/>
                <a:gd name="connsiteY33" fmla="*/ 224790 h 354330"/>
                <a:gd name="connsiteX34" fmla="*/ 609600 w 618604"/>
                <a:gd name="connsiteY34" fmla="*/ 209550 h 354330"/>
                <a:gd name="connsiteX35" fmla="*/ 617220 w 618604"/>
                <a:gd name="connsiteY35" fmla="*/ 179070 h 354330"/>
                <a:gd name="connsiteX36" fmla="*/ 609600 w 618604"/>
                <a:gd name="connsiteY36" fmla="*/ 15240 h 354330"/>
                <a:gd name="connsiteX37" fmla="*/ 605790 w 618604"/>
                <a:gd name="connsiteY37" fmla="*/ 3810 h 354330"/>
                <a:gd name="connsiteX38" fmla="*/ 579120 w 618604"/>
                <a:gd name="connsiteY38" fmla="*/ 15240 h 354330"/>
                <a:gd name="connsiteX39" fmla="*/ 567690 w 618604"/>
                <a:gd name="connsiteY39" fmla="*/ 19050 h 354330"/>
                <a:gd name="connsiteX40" fmla="*/ 533400 w 618604"/>
                <a:gd name="connsiteY40" fmla="*/ 41910 h 354330"/>
                <a:gd name="connsiteX41" fmla="*/ 510540 w 618604"/>
                <a:gd name="connsiteY41" fmla="*/ 57150 h 354330"/>
                <a:gd name="connsiteX42" fmla="*/ 430530 w 618604"/>
                <a:gd name="connsiteY42" fmla="*/ 83820 h 354330"/>
                <a:gd name="connsiteX43" fmla="*/ 350520 w 618604"/>
                <a:gd name="connsiteY43" fmla="*/ 102870 h 354330"/>
                <a:gd name="connsiteX44" fmla="*/ 236220 w 618604"/>
                <a:gd name="connsiteY44" fmla="*/ 102870 h 354330"/>
                <a:gd name="connsiteX45" fmla="*/ 179070 w 618604"/>
                <a:gd name="connsiteY45" fmla="*/ 87630 h 354330"/>
                <a:gd name="connsiteX46" fmla="*/ 118110 w 618604"/>
                <a:gd name="connsiteY46" fmla="*/ 53340 h 354330"/>
                <a:gd name="connsiteX47" fmla="*/ 95250 w 618604"/>
                <a:gd name="connsiteY47" fmla="*/ 41910 h 354330"/>
                <a:gd name="connsiteX48" fmla="*/ 15240 w 618604"/>
                <a:gd name="connsiteY48" fmla="*/ 0 h 354330"/>
                <a:gd name="connsiteX0" fmla="*/ 15240 w 618604"/>
                <a:gd name="connsiteY0" fmla="*/ 0 h 354330"/>
                <a:gd name="connsiteX1" fmla="*/ 19050 w 618604"/>
                <a:gd name="connsiteY1" fmla="*/ 41910 h 354330"/>
                <a:gd name="connsiteX2" fmla="*/ 11430 w 618604"/>
                <a:gd name="connsiteY2" fmla="*/ 160020 h 354330"/>
                <a:gd name="connsiteX3" fmla="*/ 7620 w 618604"/>
                <a:gd name="connsiteY3" fmla="*/ 179070 h 354330"/>
                <a:gd name="connsiteX4" fmla="*/ 3810 w 618604"/>
                <a:gd name="connsiteY4" fmla="*/ 213360 h 354330"/>
                <a:gd name="connsiteX5" fmla="*/ 0 w 618604"/>
                <a:gd name="connsiteY5" fmla="*/ 243840 h 354330"/>
                <a:gd name="connsiteX6" fmla="*/ 11430 w 618604"/>
                <a:gd name="connsiteY6" fmla="*/ 247650 h 354330"/>
                <a:gd name="connsiteX7" fmla="*/ 30480 w 618604"/>
                <a:gd name="connsiteY7" fmla="*/ 251460 h 354330"/>
                <a:gd name="connsiteX8" fmla="*/ 41910 w 618604"/>
                <a:gd name="connsiteY8" fmla="*/ 259080 h 354330"/>
                <a:gd name="connsiteX9" fmla="*/ 68580 w 618604"/>
                <a:gd name="connsiteY9" fmla="*/ 266700 h 354330"/>
                <a:gd name="connsiteX10" fmla="*/ 80010 w 618604"/>
                <a:gd name="connsiteY10" fmla="*/ 270510 h 354330"/>
                <a:gd name="connsiteX11" fmla="*/ 91440 w 618604"/>
                <a:gd name="connsiteY11" fmla="*/ 281940 h 354330"/>
                <a:gd name="connsiteX12" fmla="*/ 106680 w 618604"/>
                <a:gd name="connsiteY12" fmla="*/ 304800 h 354330"/>
                <a:gd name="connsiteX13" fmla="*/ 129540 w 618604"/>
                <a:gd name="connsiteY13" fmla="*/ 316230 h 354330"/>
                <a:gd name="connsiteX14" fmla="*/ 140970 w 618604"/>
                <a:gd name="connsiteY14" fmla="*/ 320040 h 354330"/>
                <a:gd name="connsiteX15" fmla="*/ 152400 w 618604"/>
                <a:gd name="connsiteY15" fmla="*/ 327660 h 354330"/>
                <a:gd name="connsiteX16" fmla="*/ 186690 w 618604"/>
                <a:gd name="connsiteY16" fmla="*/ 339090 h 354330"/>
                <a:gd name="connsiteX17" fmla="*/ 198120 w 618604"/>
                <a:gd name="connsiteY17" fmla="*/ 342900 h 354330"/>
                <a:gd name="connsiteX18" fmla="*/ 209550 w 618604"/>
                <a:gd name="connsiteY18" fmla="*/ 346710 h 354330"/>
                <a:gd name="connsiteX19" fmla="*/ 255270 w 618604"/>
                <a:gd name="connsiteY19" fmla="*/ 354330 h 354330"/>
                <a:gd name="connsiteX20" fmla="*/ 392430 w 618604"/>
                <a:gd name="connsiteY20" fmla="*/ 350520 h 354330"/>
                <a:gd name="connsiteX21" fmla="*/ 434340 w 618604"/>
                <a:gd name="connsiteY21" fmla="*/ 342900 h 354330"/>
                <a:gd name="connsiteX22" fmla="*/ 468630 w 618604"/>
                <a:gd name="connsiteY22" fmla="*/ 331470 h 354330"/>
                <a:gd name="connsiteX23" fmla="*/ 480060 w 618604"/>
                <a:gd name="connsiteY23" fmla="*/ 327660 h 354330"/>
                <a:gd name="connsiteX24" fmla="*/ 502920 w 618604"/>
                <a:gd name="connsiteY24" fmla="*/ 312420 h 354330"/>
                <a:gd name="connsiteX25" fmla="*/ 514350 w 618604"/>
                <a:gd name="connsiteY25" fmla="*/ 304800 h 354330"/>
                <a:gd name="connsiteX26" fmla="*/ 521970 w 618604"/>
                <a:gd name="connsiteY26" fmla="*/ 293370 h 354330"/>
                <a:gd name="connsiteX27" fmla="*/ 537210 w 618604"/>
                <a:gd name="connsiteY27" fmla="*/ 289560 h 354330"/>
                <a:gd name="connsiteX28" fmla="*/ 560070 w 618604"/>
                <a:gd name="connsiteY28" fmla="*/ 274320 h 354330"/>
                <a:gd name="connsiteX29" fmla="*/ 560070 w 618604"/>
                <a:gd name="connsiteY29" fmla="*/ 274320 h 354330"/>
                <a:gd name="connsiteX30" fmla="*/ 571500 w 618604"/>
                <a:gd name="connsiteY30" fmla="*/ 262890 h 354330"/>
                <a:gd name="connsiteX31" fmla="*/ 594360 w 618604"/>
                <a:gd name="connsiteY31" fmla="*/ 247650 h 354330"/>
                <a:gd name="connsiteX32" fmla="*/ 598170 w 618604"/>
                <a:gd name="connsiteY32" fmla="*/ 236220 h 354330"/>
                <a:gd name="connsiteX33" fmla="*/ 605790 w 618604"/>
                <a:gd name="connsiteY33" fmla="*/ 224790 h 354330"/>
                <a:gd name="connsiteX34" fmla="*/ 609600 w 618604"/>
                <a:gd name="connsiteY34" fmla="*/ 209550 h 354330"/>
                <a:gd name="connsiteX35" fmla="*/ 617220 w 618604"/>
                <a:gd name="connsiteY35" fmla="*/ 179070 h 354330"/>
                <a:gd name="connsiteX36" fmla="*/ 609600 w 618604"/>
                <a:gd name="connsiteY36" fmla="*/ 15240 h 354330"/>
                <a:gd name="connsiteX37" fmla="*/ 605790 w 618604"/>
                <a:gd name="connsiteY37" fmla="*/ 3810 h 354330"/>
                <a:gd name="connsiteX38" fmla="*/ 579120 w 618604"/>
                <a:gd name="connsiteY38" fmla="*/ 15240 h 354330"/>
                <a:gd name="connsiteX39" fmla="*/ 567690 w 618604"/>
                <a:gd name="connsiteY39" fmla="*/ 19050 h 354330"/>
                <a:gd name="connsiteX40" fmla="*/ 510540 w 618604"/>
                <a:gd name="connsiteY40" fmla="*/ 57150 h 354330"/>
                <a:gd name="connsiteX41" fmla="*/ 430530 w 618604"/>
                <a:gd name="connsiteY41" fmla="*/ 83820 h 354330"/>
                <a:gd name="connsiteX42" fmla="*/ 350520 w 618604"/>
                <a:gd name="connsiteY42" fmla="*/ 102870 h 354330"/>
                <a:gd name="connsiteX43" fmla="*/ 236220 w 618604"/>
                <a:gd name="connsiteY43" fmla="*/ 102870 h 354330"/>
                <a:gd name="connsiteX44" fmla="*/ 179070 w 618604"/>
                <a:gd name="connsiteY44" fmla="*/ 87630 h 354330"/>
                <a:gd name="connsiteX45" fmla="*/ 118110 w 618604"/>
                <a:gd name="connsiteY45" fmla="*/ 53340 h 354330"/>
                <a:gd name="connsiteX46" fmla="*/ 95250 w 618604"/>
                <a:gd name="connsiteY46" fmla="*/ 41910 h 354330"/>
                <a:gd name="connsiteX47" fmla="*/ 15240 w 618604"/>
                <a:gd name="connsiteY47" fmla="*/ 0 h 354330"/>
                <a:gd name="connsiteX0" fmla="*/ 15240 w 618604"/>
                <a:gd name="connsiteY0" fmla="*/ 0 h 354330"/>
                <a:gd name="connsiteX1" fmla="*/ 19050 w 618604"/>
                <a:gd name="connsiteY1" fmla="*/ 41910 h 354330"/>
                <a:gd name="connsiteX2" fmla="*/ 11430 w 618604"/>
                <a:gd name="connsiteY2" fmla="*/ 160020 h 354330"/>
                <a:gd name="connsiteX3" fmla="*/ 7620 w 618604"/>
                <a:gd name="connsiteY3" fmla="*/ 179070 h 354330"/>
                <a:gd name="connsiteX4" fmla="*/ 3810 w 618604"/>
                <a:gd name="connsiteY4" fmla="*/ 213360 h 354330"/>
                <a:gd name="connsiteX5" fmla="*/ 0 w 618604"/>
                <a:gd name="connsiteY5" fmla="*/ 243840 h 354330"/>
                <a:gd name="connsiteX6" fmla="*/ 11430 w 618604"/>
                <a:gd name="connsiteY6" fmla="*/ 247650 h 354330"/>
                <a:gd name="connsiteX7" fmla="*/ 30480 w 618604"/>
                <a:gd name="connsiteY7" fmla="*/ 251460 h 354330"/>
                <a:gd name="connsiteX8" fmla="*/ 41910 w 618604"/>
                <a:gd name="connsiteY8" fmla="*/ 259080 h 354330"/>
                <a:gd name="connsiteX9" fmla="*/ 68580 w 618604"/>
                <a:gd name="connsiteY9" fmla="*/ 266700 h 354330"/>
                <a:gd name="connsiteX10" fmla="*/ 80010 w 618604"/>
                <a:gd name="connsiteY10" fmla="*/ 270510 h 354330"/>
                <a:gd name="connsiteX11" fmla="*/ 91440 w 618604"/>
                <a:gd name="connsiteY11" fmla="*/ 281940 h 354330"/>
                <a:gd name="connsiteX12" fmla="*/ 106680 w 618604"/>
                <a:gd name="connsiteY12" fmla="*/ 304800 h 354330"/>
                <a:gd name="connsiteX13" fmla="*/ 129540 w 618604"/>
                <a:gd name="connsiteY13" fmla="*/ 316230 h 354330"/>
                <a:gd name="connsiteX14" fmla="*/ 140970 w 618604"/>
                <a:gd name="connsiteY14" fmla="*/ 320040 h 354330"/>
                <a:gd name="connsiteX15" fmla="*/ 152400 w 618604"/>
                <a:gd name="connsiteY15" fmla="*/ 327660 h 354330"/>
                <a:gd name="connsiteX16" fmla="*/ 186690 w 618604"/>
                <a:gd name="connsiteY16" fmla="*/ 339090 h 354330"/>
                <a:gd name="connsiteX17" fmla="*/ 198120 w 618604"/>
                <a:gd name="connsiteY17" fmla="*/ 342900 h 354330"/>
                <a:gd name="connsiteX18" fmla="*/ 209550 w 618604"/>
                <a:gd name="connsiteY18" fmla="*/ 346710 h 354330"/>
                <a:gd name="connsiteX19" fmla="*/ 255270 w 618604"/>
                <a:gd name="connsiteY19" fmla="*/ 354330 h 354330"/>
                <a:gd name="connsiteX20" fmla="*/ 392430 w 618604"/>
                <a:gd name="connsiteY20" fmla="*/ 350520 h 354330"/>
                <a:gd name="connsiteX21" fmla="*/ 434340 w 618604"/>
                <a:gd name="connsiteY21" fmla="*/ 342900 h 354330"/>
                <a:gd name="connsiteX22" fmla="*/ 468630 w 618604"/>
                <a:gd name="connsiteY22" fmla="*/ 331470 h 354330"/>
                <a:gd name="connsiteX23" fmla="*/ 480060 w 618604"/>
                <a:gd name="connsiteY23" fmla="*/ 327660 h 354330"/>
                <a:gd name="connsiteX24" fmla="*/ 502920 w 618604"/>
                <a:gd name="connsiteY24" fmla="*/ 312420 h 354330"/>
                <a:gd name="connsiteX25" fmla="*/ 514350 w 618604"/>
                <a:gd name="connsiteY25" fmla="*/ 304800 h 354330"/>
                <a:gd name="connsiteX26" fmla="*/ 521970 w 618604"/>
                <a:gd name="connsiteY26" fmla="*/ 293370 h 354330"/>
                <a:gd name="connsiteX27" fmla="*/ 537210 w 618604"/>
                <a:gd name="connsiteY27" fmla="*/ 289560 h 354330"/>
                <a:gd name="connsiteX28" fmla="*/ 560070 w 618604"/>
                <a:gd name="connsiteY28" fmla="*/ 274320 h 354330"/>
                <a:gd name="connsiteX29" fmla="*/ 560070 w 618604"/>
                <a:gd name="connsiteY29" fmla="*/ 274320 h 354330"/>
                <a:gd name="connsiteX30" fmla="*/ 571500 w 618604"/>
                <a:gd name="connsiteY30" fmla="*/ 262890 h 354330"/>
                <a:gd name="connsiteX31" fmla="*/ 594360 w 618604"/>
                <a:gd name="connsiteY31" fmla="*/ 247650 h 354330"/>
                <a:gd name="connsiteX32" fmla="*/ 598170 w 618604"/>
                <a:gd name="connsiteY32" fmla="*/ 236220 h 354330"/>
                <a:gd name="connsiteX33" fmla="*/ 605790 w 618604"/>
                <a:gd name="connsiteY33" fmla="*/ 224790 h 354330"/>
                <a:gd name="connsiteX34" fmla="*/ 609600 w 618604"/>
                <a:gd name="connsiteY34" fmla="*/ 209550 h 354330"/>
                <a:gd name="connsiteX35" fmla="*/ 617220 w 618604"/>
                <a:gd name="connsiteY35" fmla="*/ 179070 h 354330"/>
                <a:gd name="connsiteX36" fmla="*/ 609600 w 618604"/>
                <a:gd name="connsiteY36" fmla="*/ 15240 h 354330"/>
                <a:gd name="connsiteX37" fmla="*/ 605790 w 618604"/>
                <a:gd name="connsiteY37" fmla="*/ 3810 h 354330"/>
                <a:gd name="connsiteX38" fmla="*/ 579120 w 618604"/>
                <a:gd name="connsiteY38" fmla="*/ 15240 h 354330"/>
                <a:gd name="connsiteX39" fmla="*/ 510540 w 618604"/>
                <a:gd name="connsiteY39" fmla="*/ 57150 h 354330"/>
                <a:gd name="connsiteX40" fmla="*/ 430530 w 618604"/>
                <a:gd name="connsiteY40" fmla="*/ 83820 h 354330"/>
                <a:gd name="connsiteX41" fmla="*/ 350520 w 618604"/>
                <a:gd name="connsiteY41" fmla="*/ 102870 h 354330"/>
                <a:gd name="connsiteX42" fmla="*/ 236220 w 618604"/>
                <a:gd name="connsiteY42" fmla="*/ 102870 h 354330"/>
                <a:gd name="connsiteX43" fmla="*/ 179070 w 618604"/>
                <a:gd name="connsiteY43" fmla="*/ 87630 h 354330"/>
                <a:gd name="connsiteX44" fmla="*/ 118110 w 618604"/>
                <a:gd name="connsiteY44" fmla="*/ 53340 h 354330"/>
                <a:gd name="connsiteX45" fmla="*/ 95250 w 618604"/>
                <a:gd name="connsiteY45" fmla="*/ 41910 h 354330"/>
                <a:gd name="connsiteX46" fmla="*/ 15240 w 618604"/>
                <a:gd name="connsiteY46" fmla="*/ 0 h 354330"/>
                <a:gd name="connsiteX0" fmla="*/ 15240 w 617220"/>
                <a:gd name="connsiteY0" fmla="*/ 7442 h 361772"/>
                <a:gd name="connsiteX1" fmla="*/ 19050 w 617220"/>
                <a:gd name="connsiteY1" fmla="*/ 49352 h 361772"/>
                <a:gd name="connsiteX2" fmla="*/ 11430 w 617220"/>
                <a:gd name="connsiteY2" fmla="*/ 167462 h 361772"/>
                <a:gd name="connsiteX3" fmla="*/ 7620 w 617220"/>
                <a:gd name="connsiteY3" fmla="*/ 186512 h 361772"/>
                <a:gd name="connsiteX4" fmla="*/ 3810 w 617220"/>
                <a:gd name="connsiteY4" fmla="*/ 220802 h 361772"/>
                <a:gd name="connsiteX5" fmla="*/ 0 w 617220"/>
                <a:gd name="connsiteY5" fmla="*/ 251282 h 361772"/>
                <a:gd name="connsiteX6" fmla="*/ 11430 w 617220"/>
                <a:gd name="connsiteY6" fmla="*/ 255092 h 361772"/>
                <a:gd name="connsiteX7" fmla="*/ 30480 w 617220"/>
                <a:gd name="connsiteY7" fmla="*/ 258902 h 361772"/>
                <a:gd name="connsiteX8" fmla="*/ 41910 w 617220"/>
                <a:gd name="connsiteY8" fmla="*/ 266522 h 361772"/>
                <a:gd name="connsiteX9" fmla="*/ 68580 w 617220"/>
                <a:gd name="connsiteY9" fmla="*/ 274142 h 361772"/>
                <a:gd name="connsiteX10" fmla="*/ 80010 w 617220"/>
                <a:gd name="connsiteY10" fmla="*/ 277952 h 361772"/>
                <a:gd name="connsiteX11" fmla="*/ 91440 w 617220"/>
                <a:gd name="connsiteY11" fmla="*/ 289382 h 361772"/>
                <a:gd name="connsiteX12" fmla="*/ 106680 w 617220"/>
                <a:gd name="connsiteY12" fmla="*/ 312242 h 361772"/>
                <a:gd name="connsiteX13" fmla="*/ 129540 w 617220"/>
                <a:gd name="connsiteY13" fmla="*/ 323672 h 361772"/>
                <a:gd name="connsiteX14" fmla="*/ 140970 w 617220"/>
                <a:gd name="connsiteY14" fmla="*/ 327482 h 361772"/>
                <a:gd name="connsiteX15" fmla="*/ 152400 w 617220"/>
                <a:gd name="connsiteY15" fmla="*/ 335102 h 361772"/>
                <a:gd name="connsiteX16" fmla="*/ 186690 w 617220"/>
                <a:gd name="connsiteY16" fmla="*/ 346532 h 361772"/>
                <a:gd name="connsiteX17" fmla="*/ 198120 w 617220"/>
                <a:gd name="connsiteY17" fmla="*/ 350342 h 361772"/>
                <a:gd name="connsiteX18" fmla="*/ 209550 w 617220"/>
                <a:gd name="connsiteY18" fmla="*/ 354152 h 361772"/>
                <a:gd name="connsiteX19" fmla="*/ 255270 w 617220"/>
                <a:gd name="connsiteY19" fmla="*/ 361772 h 361772"/>
                <a:gd name="connsiteX20" fmla="*/ 392430 w 617220"/>
                <a:gd name="connsiteY20" fmla="*/ 357962 h 361772"/>
                <a:gd name="connsiteX21" fmla="*/ 434340 w 617220"/>
                <a:gd name="connsiteY21" fmla="*/ 350342 h 361772"/>
                <a:gd name="connsiteX22" fmla="*/ 468630 w 617220"/>
                <a:gd name="connsiteY22" fmla="*/ 338912 h 361772"/>
                <a:gd name="connsiteX23" fmla="*/ 480060 w 617220"/>
                <a:gd name="connsiteY23" fmla="*/ 335102 h 361772"/>
                <a:gd name="connsiteX24" fmla="*/ 502920 w 617220"/>
                <a:gd name="connsiteY24" fmla="*/ 319862 h 361772"/>
                <a:gd name="connsiteX25" fmla="*/ 514350 w 617220"/>
                <a:gd name="connsiteY25" fmla="*/ 312242 h 361772"/>
                <a:gd name="connsiteX26" fmla="*/ 521970 w 617220"/>
                <a:gd name="connsiteY26" fmla="*/ 300812 h 361772"/>
                <a:gd name="connsiteX27" fmla="*/ 537210 w 617220"/>
                <a:gd name="connsiteY27" fmla="*/ 297002 h 361772"/>
                <a:gd name="connsiteX28" fmla="*/ 560070 w 617220"/>
                <a:gd name="connsiteY28" fmla="*/ 281762 h 361772"/>
                <a:gd name="connsiteX29" fmla="*/ 560070 w 617220"/>
                <a:gd name="connsiteY29" fmla="*/ 281762 h 361772"/>
                <a:gd name="connsiteX30" fmla="*/ 571500 w 617220"/>
                <a:gd name="connsiteY30" fmla="*/ 270332 h 361772"/>
                <a:gd name="connsiteX31" fmla="*/ 594360 w 617220"/>
                <a:gd name="connsiteY31" fmla="*/ 255092 h 361772"/>
                <a:gd name="connsiteX32" fmla="*/ 598170 w 617220"/>
                <a:gd name="connsiteY32" fmla="*/ 243662 h 361772"/>
                <a:gd name="connsiteX33" fmla="*/ 605790 w 617220"/>
                <a:gd name="connsiteY33" fmla="*/ 232232 h 361772"/>
                <a:gd name="connsiteX34" fmla="*/ 609600 w 617220"/>
                <a:gd name="connsiteY34" fmla="*/ 216992 h 361772"/>
                <a:gd name="connsiteX35" fmla="*/ 617220 w 617220"/>
                <a:gd name="connsiteY35" fmla="*/ 186512 h 361772"/>
                <a:gd name="connsiteX36" fmla="*/ 605790 w 617220"/>
                <a:gd name="connsiteY36" fmla="*/ 11252 h 361772"/>
                <a:gd name="connsiteX37" fmla="*/ 579120 w 617220"/>
                <a:gd name="connsiteY37" fmla="*/ 22682 h 361772"/>
                <a:gd name="connsiteX38" fmla="*/ 510540 w 617220"/>
                <a:gd name="connsiteY38" fmla="*/ 64592 h 361772"/>
                <a:gd name="connsiteX39" fmla="*/ 430530 w 617220"/>
                <a:gd name="connsiteY39" fmla="*/ 91262 h 361772"/>
                <a:gd name="connsiteX40" fmla="*/ 350520 w 617220"/>
                <a:gd name="connsiteY40" fmla="*/ 110312 h 361772"/>
                <a:gd name="connsiteX41" fmla="*/ 236220 w 617220"/>
                <a:gd name="connsiteY41" fmla="*/ 110312 h 361772"/>
                <a:gd name="connsiteX42" fmla="*/ 179070 w 617220"/>
                <a:gd name="connsiteY42" fmla="*/ 95072 h 361772"/>
                <a:gd name="connsiteX43" fmla="*/ 118110 w 617220"/>
                <a:gd name="connsiteY43" fmla="*/ 60782 h 361772"/>
                <a:gd name="connsiteX44" fmla="*/ 95250 w 617220"/>
                <a:gd name="connsiteY44" fmla="*/ 49352 h 361772"/>
                <a:gd name="connsiteX45" fmla="*/ 15240 w 617220"/>
                <a:gd name="connsiteY45" fmla="*/ 7442 h 361772"/>
                <a:gd name="connsiteX0" fmla="*/ 15240 w 617220"/>
                <a:gd name="connsiteY0" fmla="*/ 4621 h 358951"/>
                <a:gd name="connsiteX1" fmla="*/ 19050 w 617220"/>
                <a:gd name="connsiteY1" fmla="*/ 46531 h 358951"/>
                <a:gd name="connsiteX2" fmla="*/ 11430 w 617220"/>
                <a:gd name="connsiteY2" fmla="*/ 164641 h 358951"/>
                <a:gd name="connsiteX3" fmla="*/ 7620 w 617220"/>
                <a:gd name="connsiteY3" fmla="*/ 183691 h 358951"/>
                <a:gd name="connsiteX4" fmla="*/ 3810 w 617220"/>
                <a:gd name="connsiteY4" fmla="*/ 217981 h 358951"/>
                <a:gd name="connsiteX5" fmla="*/ 0 w 617220"/>
                <a:gd name="connsiteY5" fmla="*/ 248461 h 358951"/>
                <a:gd name="connsiteX6" fmla="*/ 11430 w 617220"/>
                <a:gd name="connsiteY6" fmla="*/ 252271 h 358951"/>
                <a:gd name="connsiteX7" fmla="*/ 30480 w 617220"/>
                <a:gd name="connsiteY7" fmla="*/ 256081 h 358951"/>
                <a:gd name="connsiteX8" fmla="*/ 41910 w 617220"/>
                <a:gd name="connsiteY8" fmla="*/ 263701 h 358951"/>
                <a:gd name="connsiteX9" fmla="*/ 68580 w 617220"/>
                <a:gd name="connsiteY9" fmla="*/ 271321 h 358951"/>
                <a:gd name="connsiteX10" fmla="*/ 80010 w 617220"/>
                <a:gd name="connsiteY10" fmla="*/ 275131 h 358951"/>
                <a:gd name="connsiteX11" fmla="*/ 91440 w 617220"/>
                <a:gd name="connsiteY11" fmla="*/ 286561 h 358951"/>
                <a:gd name="connsiteX12" fmla="*/ 106680 w 617220"/>
                <a:gd name="connsiteY12" fmla="*/ 309421 h 358951"/>
                <a:gd name="connsiteX13" fmla="*/ 129540 w 617220"/>
                <a:gd name="connsiteY13" fmla="*/ 320851 h 358951"/>
                <a:gd name="connsiteX14" fmla="*/ 140970 w 617220"/>
                <a:gd name="connsiteY14" fmla="*/ 324661 h 358951"/>
                <a:gd name="connsiteX15" fmla="*/ 152400 w 617220"/>
                <a:gd name="connsiteY15" fmla="*/ 332281 h 358951"/>
                <a:gd name="connsiteX16" fmla="*/ 186690 w 617220"/>
                <a:gd name="connsiteY16" fmla="*/ 343711 h 358951"/>
                <a:gd name="connsiteX17" fmla="*/ 198120 w 617220"/>
                <a:gd name="connsiteY17" fmla="*/ 347521 h 358951"/>
                <a:gd name="connsiteX18" fmla="*/ 209550 w 617220"/>
                <a:gd name="connsiteY18" fmla="*/ 351331 h 358951"/>
                <a:gd name="connsiteX19" fmla="*/ 255270 w 617220"/>
                <a:gd name="connsiteY19" fmla="*/ 358951 h 358951"/>
                <a:gd name="connsiteX20" fmla="*/ 392430 w 617220"/>
                <a:gd name="connsiteY20" fmla="*/ 355141 h 358951"/>
                <a:gd name="connsiteX21" fmla="*/ 434340 w 617220"/>
                <a:gd name="connsiteY21" fmla="*/ 347521 h 358951"/>
                <a:gd name="connsiteX22" fmla="*/ 468630 w 617220"/>
                <a:gd name="connsiteY22" fmla="*/ 336091 h 358951"/>
                <a:gd name="connsiteX23" fmla="*/ 480060 w 617220"/>
                <a:gd name="connsiteY23" fmla="*/ 332281 h 358951"/>
                <a:gd name="connsiteX24" fmla="*/ 502920 w 617220"/>
                <a:gd name="connsiteY24" fmla="*/ 317041 h 358951"/>
                <a:gd name="connsiteX25" fmla="*/ 514350 w 617220"/>
                <a:gd name="connsiteY25" fmla="*/ 309421 h 358951"/>
                <a:gd name="connsiteX26" fmla="*/ 521970 w 617220"/>
                <a:gd name="connsiteY26" fmla="*/ 297991 h 358951"/>
                <a:gd name="connsiteX27" fmla="*/ 537210 w 617220"/>
                <a:gd name="connsiteY27" fmla="*/ 294181 h 358951"/>
                <a:gd name="connsiteX28" fmla="*/ 560070 w 617220"/>
                <a:gd name="connsiteY28" fmla="*/ 278941 h 358951"/>
                <a:gd name="connsiteX29" fmla="*/ 560070 w 617220"/>
                <a:gd name="connsiteY29" fmla="*/ 278941 h 358951"/>
                <a:gd name="connsiteX30" fmla="*/ 571500 w 617220"/>
                <a:gd name="connsiteY30" fmla="*/ 267511 h 358951"/>
                <a:gd name="connsiteX31" fmla="*/ 594360 w 617220"/>
                <a:gd name="connsiteY31" fmla="*/ 252271 h 358951"/>
                <a:gd name="connsiteX32" fmla="*/ 598170 w 617220"/>
                <a:gd name="connsiteY32" fmla="*/ 240841 h 358951"/>
                <a:gd name="connsiteX33" fmla="*/ 605790 w 617220"/>
                <a:gd name="connsiteY33" fmla="*/ 229411 h 358951"/>
                <a:gd name="connsiteX34" fmla="*/ 609600 w 617220"/>
                <a:gd name="connsiteY34" fmla="*/ 214171 h 358951"/>
                <a:gd name="connsiteX35" fmla="*/ 617220 w 617220"/>
                <a:gd name="connsiteY35" fmla="*/ 183691 h 358951"/>
                <a:gd name="connsiteX36" fmla="*/ 605790 w 617220"/>
                <a:gd name="connsiteY36" fmla="*/ 8431 h 358951"/>
                <a:gd name="connsiteX37" fmla="*/ 560070 w 617220"/>
                <a:gd name="connsiteY37" fmla="*/ 37006 h 358951"/>
                <a:gd name="connsiteX38" fmla="*/ 510540 w 617220"/>
                <a:gd name="connsiteY38" fmla="*/ 61771 h 358951"/>
                <a:gd name="connsiteX39" fmla="*/ 430530 w 617220"/>
                <a:gd name="connsiteY39" fmla="*/ 88441 h 358951"/>
                <a:gd name="connsiteX40" fmla="*/ 350520 w 617220"/>
                <a:gd name="connsiteY40" fmla="*/ 107491 h 358951"/>
                <a:gd name="connsiteX41" fmla="*/ 236220 w 617220"/>
                <a:gd name="connsiteY41" fmla="*/ 107491 h 358951"/>
                <a:gd name="connsiteX42" fmla="*/ 179070 w 617220"/>
                <a:gd name="connsiteY42" fmla="*/ 92251 h 358951"/>
                <a:gd name="connsiteX43" fmla="*/ 118110 w 617220"/>
                <a:gd name="connsiteY43" fmla="*/ 57961 h 358951"/>
                <a:gd name="connsiteX44" fmla="*/ 95250 w 617220"/>
                <a:gd name="connsiteY44" fmla="*/ 46531 h 358951"/>
                <a:gd name="connsiteX45" fmla="*/ 15240 w 617220"/>
                <a:gd name="connsiteY45" fmla="*/ 4621 h 358951"/>
                <a:gd name="connsiteX0" fmla="*/ 15240 w 617220"/>
                <a:gd name="connsiteY0" fmla="*/ 5153 h 359483"/>
                <a:gd name="connsiteX1" fmla="*/ 19050 w 617220"/>
                <a:gd name="connsiteY1" fmla="*/ 47063 h 359483"/>
                <a:gd name="connsiteX2" fmla="*/ 11430 w 617220"/>
                <a:gd name="connsiteY2" fmla="*/ 165173 h 359483"/>
                <a:gd name="connsiteX3" fmla="*/ 7620 w 617220"/>
                <a:gd name="connsiteY3" fmla="*/ 184223 h 359483"/>
                <a:gd name="connsiteX4" fmla="*/ 3810 w 617220"/>
                <a:gd name="connsiteY4" fmla="*/ 218513 h 359483"/>
                <a:gd name="connsiteX5" fmla="*/ 0 w 617220"/>
                <a:gd name="connsiteY5" fmla="*/ 248993 h 359483"/>
                <a:gd name="connsiteX6" fmla="*/ 11430 w 617220"/>
                <a:gd name="connsiteY6" fmla="*/ 252803 h 359483"/>
                <a:gd name="connsiteX7" fmla="*/ 30480 w 617220"/>
                <a:gd name="connsiteY7" fmla="*/ 256613 h 359483"/>
                <a:gd name="connsiteX8" fmla="*/ 41910 w 617220"/>
                <a:gd name="connsiteY8" fmla="*/ 264233 h 359483"/>
                <a:gd name="connsiteX9" fmla="*/ 68580 w 617220"/>
                <a:gd name="connsiteY9" fmla="*/ 271853 h 359483"/>
                <a:gd name="connsiteX10" fmla="*/ 80010 w 617220"/>
                <a:gd name="connsiteY10" fmla="*/ 275663 h 359483"/>
                <a:gd name="connsiteX11" fmla="*/ 91440 w 617220"/>
                <a:gd name="connsiteY11" fmla="*/ 287093 h 359483"/>
                <a:gd name="connsiteX12" fmla="*/ 106680 w 617220"/>
                <a:gd name="connsiteY12" fmla="*/ 309953 h 359483"/>
                <a:gd name="connsiteX13" fmla="*/ 129540 w 617220"/>
                <a:gd name="connsiteY13" fmla="*/ 321383 h 359483"/>
                <a:gd name="connsiteX14" fmla="*/ 140970 w 617220"/>
                <a:gd name="connsiteY14" fmla="*/ 325193 h 359483"/>
                <a:gd name="connsiteX15" fmla="*/ 152400 w 617220"/>
                <a:gd name="connsiteY15" fmla="*/ 332813 h 359483"/>
                <a:gd name="connsiteX16" fmla="*/ 186690 w 617220"/>
                <a:gd name="connsiteY16" fmla="*/ 344243 h 359483"/>
                <a:gd name="connsiteX17" fmla="*/ 198120 w 617220"/>
                <a:gd name="connsiteY17" fmla="*/ 348053 h 359483"/>
                <a:gd name="connsiteX18" fmla="*/ 209550 w 617220"/>
                <a:gd name="connsiteY18" fmla="*/ 351863 h 359483"/>
                <a:gd name="connsiteX19" fmla="*/ 255270 w 617220"/>
                <a:gd name="connsiteY19" fmla="*/ 359483 h 359483"/>
                <a:gd name="connsiteX20" fmla="*/ 392430 w 617220"/>
                <a:gd name="connsiteY20" fmla="*/ 355673 h 359483"/>
                <a:gd name="connsiteX21" fmla="*/ 434340 w 617220"/>
                <a:gd name="connsiteY21" fmla="*/ 348053 h 359483"/>
                <a:gd name="connsiteX22" fmla="*/ 468630 w 617220"/>
                <a:gd name="connsiteY22" fmla="*/ 336623 h 359483"/>
                <a:gd name="connsiteX23" fmla="*/ 480060 w 617220"/>
                <a:gd name="connsiteY23" fmla="*/ 332813 h 359483"/>
                <a:gd name="connsiteX24" fmla="*/ 502920 w 617220"/>
                <a:gd name="connsiteY24" fmla="*/ 317573 h 359483"/>
                <a:gd name="connsiteX25" fmla="*/ 514350 w 617220"/>
                <a:gd name="connsiteY25" fmla="*/ 309953 h 359483"/>
                <a:gd name="connsiteX26" fmla="*/ 521970 w 617220"/>
                <a:gd name="connsiteY26" fmla="*/ 298523 h 359483"/>
                <a:gd name="connsiteX27" fmla="*/ 537210 w 617220"/>
                <a:gd name="connsiteY27" fmla="*/ 294713 h 359483"/>
                <a:gd name="connsiteX28" fmla="*/ 560070 w 617220"/>
                <a:gd name="connsiteY28" fmla="*/ 279473 h 359483"/>
                <a:gd name="connsiteX29" fmla="*/ 560070 w 617220"/>
                <a:gd name="connsiteY29" fmla="*/ 279473 h 359483"/>
                <a:gd name="connsiteX30" fmla="*/ 571500 w 617220"/>
                <a:gd name="connsiteY30" fmla="*/ 268043 h 359483"/>
                <a:gd name="connsiteX31" fmla="*/ 594360 w 617220"/>
                <a:gd name="connsiteY31" fmla="*/ 252803 h 359483"/>
                <a:gd name="connsiteX32" fmla="*/ 598170 w 617220"/>
                <a:gd name="connsiteY32" fmla="*/ 241373 h 359483"/>
                <a:gd name="connsiteX33" fmla="*/ 605790 w 617220"/>
                <a:gd name="connsiteY33" fmla="*/ 229943 h 359483"/>
                <a:gd name="connsiteX34" fmla="*/ 609600 w 617220"/>
                <a:gd name="connsiteY34" fmla="*/ 214703 h 359483"/>
                <a:gd name="connsiteX35" fmla="*/ 617220 w 617220"/>
                <a:gd name="connsiteY35" fmla="*/ 184223 h 359483"/>
                <a:gd name="connsiteX36" fmla="*/ 605790 w 617220"/>
                <a:gd name="connsiteY36" fmla="*/ 8963 h 359483"/>
                <a:gd name="connsiteX37" fmla="*/ 560070 w 617220"/>
                <a:gd name="connsiteY37" fmla="*/ 37538 h 359483"/>
                <a:gd name="connsiteX38" fmla="*/ 430530 w 617220"/>
                <a:gd name="connsiteY38" fmla="*/ 88973 h 359483"/>
                <a:gd name="connsiteX39" fmla="*/ 350520 w 617220"/>
                <a:gd name="connsiteY39" fmla="*/ 108023 h 359483"/>
                <a:gd name="connsiteX40" fmla="*/ 236220 w 617220"/>
                <a:gd name="connsiteY40" fmla="*/ 108023 h 359483"/>
                <a:gd name="connsiteX41" fmla="*/ 179070 w 617220"/>
                <a:gd name="connsiteY41" fmla="*/ 92783 h 359483"/>
                <a:gd name="connsiteX42" fmla="*/ 118110 w 617220"/>
                <a:gd name="connsiteY42" fmla="*/ 58493 h 359483"/>
                <a:gd name="connsiteX43" fmla="*/ 95250 w 617220"/>
                <a:gd name="connsiteY43" fmla="*/ 47063 h 359483"/>
                <a:gd name="connsiteX44" fmla="*/ 15240 w 617220"/>
                <a:gd name="connsiteY44" fmla="*/ 5153 h 359483"/>
                <a:gd name="connsiteX0" fmla="*/ 15240 w 617220"/>
                <a:gd name="connsiteY0" fmla="*/ 5569 h 359899"/>
                <a:gd name="connsiteX1" fmla="*/ 19050 w 617220"/>
                <a:gd name="connsiteY1" fmla="*/ 47479 h 359899"/>
                <a:gd name="connsiteX2" fmla="*/ 11430 w 617220"/>
                <a:gd name="connsiteY2" fmla="*/ 165589 h 359899"/>
                <a:gd name="connsiteX3" fmla="*/ 7620 w 617220"/>
                <a:gd name="connsiteY3" fmla="*/ 184639 h 359899"/>
                <a:gd name="connsiteX4" fmla="*/ 3810 w 617220"/>
                <a:gd name="connsiteY4" fmla="*/ 218929 h 359899"/>
                <a:gd name="connsiteX5" fmla="*/ 0 w 617220"/>
                <a:gd name="connsiteY5" fmla="*/ 249409 h 359899"/>
                <a:gd name="connsiteX6" fmla="*/ 11430 w 617220"/>
                <a:gd name="connsiteY6" fmla="*/ 253219 h 359899"/>
                <a:gd name="connsiteX7" fmla="*/ 30480 w 617220"/>
                <a:gd name="connsiteY7" fmla="*/ 257029 h 359899"/>
                <a:gd name="connsiteX8" fmla="*/ 41910 w 617220"/>
                <a:gd name="connsiteY8" fmla="*/ 264649 h 359899"/>
                <a:gd name="connsiteX9" fmla="*/ 68580 w 617220"/>
                <a:gd name="connsiteY9" fmla="*/ 272269 h 359899"/>
                <a:gd name="connsiteX10" fmla="*/ 80010 w 617220"/>
                <a:gd name="connsiteY10" fmla="*/ 276079 h 359899"/>
                <a:gd name="connsiteX11" fmla="*/ 91440 w 617220"/>
                <a:gd name="connsiteY11" fmla="*/ 287509 h 359899"/>
                <a:gd name="connsiteX12" fmla="*/ 106680 w 617220"/>
                <a:gd name="connsiteY12" fmla="*/ 310369 h 359899"/>
                <a:gd name="connsiteX13" fmla="*/ 129540 w 617220"/>
                <a:gd name="connsiteY13" fmla="*/ 321799 h 359899"/>
                <a:gd name="connsiteX14" fmla="*/ 140970 w 617220"/>
                <a:gd name="connsiteY14" fmla="*/ 325609 h 359899"/>
                <a:gd name="connsiteX15" fmla="*/ 152400 w 617220"/>
                <a:gd name="connsiteY15" fmla="*/ 333229 h 359899"/>
                <a:gd name="connsiteX16" fmla="*/ 186690 w 617220"/>
                <a:gd name="connsiteY16" fmla="*/ 344659 h 359899"/>
                <a:gd name="connsiteX17" fmla="*/ 198120 w 617220"/>
                <a:gd name="connsiteY17" fmla="*/ 348469 h 359899"/>
                <a:gd name="connsiteX18" fmla="*/ 209550 w 617220"/>
                <a:gd name="connsiteY18" fmla="*/ 352279 h 359899"/>
                <a:gd name="connsiteX19" fmla="*/ 255270 w 617220"/>
                <a:gd name="connsiteY19" fmla="*/ 359899 h 359899"/>
                <a:gd name="connsiteX20" fmla="*/ 392430 w 617220"/>
                <a:gd name="connsiteY20" fmla="*/ 356089 h 359899"/>
                <a:gd name="connsiteX21" fmla="*/ 434340 w 617220"/>
                <a:gd name="connsiteY21" fmla="*/ 348469 h 359899"/>
                <a:gd name="connsiteX22" fmla="*/ 468630 w 617220"/>
                <a:gd name="connsiteY22" fmla="*/ 337039 h 359899"/>
                <a:gd name="connsiteX23" fmla="*/ 480060 w 617220"/>
                <a:gd name="connsiteY23" fmla="*/ 333229 h 359899"/>
                <a:gd name="connsiteX24" fmla="*/ 502920 w 617220"/>
                <a:gd name="connsiteY24" fmla="*/ 317989 h 359899"/>
                <a:gd name="connsiteX25" fmla="*/ 514350 w 617220"/>
                <a:gd name="connsiteY25" fmla="*/ 310369 h 359899"/>
                <a:gd name="connsiteX26" fmla="*/ 521970 w 617220"/>
                <a:gd name="connsiteY26" fmla="*/ 298939 h 359899"/>
                <a:gd name="connsiteX27" fmla="*/ 537210 w 617220"/>
                <a:gd name="connsiteY27" fmla="*/ 295129 h 359899"/>
                <a:gd name="connsiteX28" fmla="*/ 560070 w 617220"/>
                <a:gd name="connsiteY28" fmla="*/ 279889 h 359899"/>
                <a:gd name="connsiteX29" fmla="*/ 560070 w 617220"/>
                <a:gd name="connsiteY29" fmla="*/ 279889 h 359899"/>
                <a:gd name="connsiteX30" fmla="*/ 571500 w 617220"/>
                <a:gd name="connsiteY30" fmla="*/ 268459 h 359899"/>
                <a:gd name="connsiteX31" fmla="*/ 594360 w 617220"/>
                <a:gd name="connsiteY31" fmla="*/ 253219 h 359899"/>
                <a:gd name="connsiteX32" fmla="*/ 598170 w 617220"/>
                <a:gd name="connsiteY32" fmla="*/ 241789 h 359899"/>
                <a:gd name="connsiteX33" fmla="*/ 605790 w 617220"/>
                <a:gd name="connsiteY33" fmla="*/ 230359 h 359899"/>
                <a:gd name="connsiteX34" fmla="*/ 609600 w 617220"/>
                <a:gd name="connsiteY34" fmla="*/ 215119 h 359899"/>
                <a:gd name="connsiteX35" fmla="*/ 617220 w 617220"/>
                <a:gd name="connsiteY35" fmla="*/ 184639 h 359899"/>
                <a:gd name="connsiteX36" fmla="*/ 605790 w 617220"/>
                <a:gd name="connsiteY36" fmla="*/ 9379 h 359899"/>
                <a:gd name="connsiteX37" fmla="*/ 560070 w 617220"/>
                <a:gd name="connsiteY37" fmla="*/ 37954 h 359899"/>
                <a:gd name="connsiteX38" fmla="*/ 350520 w 617220"/>
                <a:gd name="connsiteY38" fmla="*/ 108439 h 359899"/>
                <a:gd name="connsiteX39" fmla="*/ 236220 w 617220"/>
                <a:gd name="connsiteY39" fmla="*/ 108439 h 359899"/>
                <a:gd name="connsiteX40" fmla="*/ 179070 w 617220"/>
                <a:gd name="connsiteY40" fmla="*/ 93199 h 359899"/>
                <a:gd name="connsiteX41" fmla="*/ 118110 w 617220"/>
                <a:gd name="connsiteY41" fmla="*/ 58909 h 359899"/>
                <a:gd name="connsiteX42" fmla="*/ 95250 w 617220"/>
                <a:gd name="connsiteY42" fmla="*/ 47479 h 359899"/>
                <a:gd name="connsiteX43" fmla="*/ 15240 w 617220"/>
                <a:gd name="connsiteY43" fmla="*/ 5569 h 359899"/>
                <a:gd name="connsiteX0" fmla="*/ 15240 w 617220"/>
                <a:gd name="connsiteY0" fmla="*/ 2199 h 356529"/>
                <a:gd name="connsiteX1" fmla="*/ 19050 w 617220"/>
                <a:gd name="connsiteY1" fmla="*/ 44109 h 356529"/>
                <a:gd name="connsiteX2" fmla="*/ 11430 w 617220"/>
                <a:gd name="connsiteY2" fmla="*/ 162219 h 356529"/>
                <a:gd name="connsiteX3" fmla="*/ 7620 w 617220"/>
                <a:gd name="connsiteY3" fmla="*/ 181269 h 356529"/>
                <a:gd name="connsiteX4" fmla="*/ 3810 w 617220"/>
                <a:gd name="connsiteY4" fmla="*/ 215559 h 356529"/>
                <a:gd name="connsiteX5" fmla="*/ 0 w 617220"/>
                <a:gd name="connsiteY5" fmla="*/ 246039 h 356529"/>
                <a:gd name="connsiteX6" fmla="*/ 11430 w 617220"/>
                <a:gd name="connsiteY6" fmla="*/ 249849 h 356529"/>
                <a:gd name="connsiteX7" fmla="*/ 30480 w 617220"/>
                <a:gd name="connsiteY7" fmla="*/ 253659 h 356529"/>
                <a:gd name="connsiteX8" fmla="*/ 41910 w 617220"/>
                <a:gd name="connsiteY8" fmla="*/ 261279 h 356529"/>
                <a:gd name="connsiteX9" fmla="*/ 68580 w 617220"/>
                <a:gd name="connsiteY9" fmla="*/ 268899 h 356529"/>
                <a:gd name="connsiteX10" fmla="*/ 80010 w 617220"/>
                <a:gd name="connsiteY10" fmla="*/ 272709 h 356529"/>
                <a:gd name="connsiteX11" fmla="*/ 91440 w 617220"/>
                <a:gd name="connsiteY11" fmla="*/ 284139 h 356529"/>
                <a:gd name="connsiteX12" fmla="*/ 106680 w 617220"/>
                <a:gd name="connsiteY12" fmla="*/ 306999 h 356529"/>
                <a:gd name="connsiteX13" fmla="*/ 129540 w 617220"/>
                <a:gd name="connsiteY13" fmla="*/ 318429 h 356529"/>
                <a:gd name="connsiteX14" fmla="*/ 140970 w 617220"/>
                <a:gd name="connsiteY14" fmla="*/ 322239 h 356529"/>
                <a:gd name="connsiteX15" fmla="*/ 152400 w 617220"/>
                <a:gd name="connsiteY15" fmla="*/ 329859 h 356529"/>
                <a:gd name="connsiteX16" fmla="*/ 186690 w 617220"/>
                <a:gd name="connsiteY16" fmla="*/ 341289 h 356529"/>
                <a:gd name="connsiteX17" fmla="*/ 198120 w 617220"/>
                <a:gd name="connsiteY17" fmla="*/ 345099 h 356529"/>
                <a:gd name="connsiteX18" fmla="*/ 209550 w 617220"/>
                <a:gd name="connsiteY18" fmla="*/ 348909 h 356529"/>
                <a:gd name="connsiteX19" fmla="*/ 255270 w 617220"/>
                <a:gd name="connsiteY19" fmla="*/ 356529 h 356529"/>
                <a:gd name="connsiteX20" fmla="*/ 392430 w 617220"/>
                <a:gd name="connsiteY20" fmla="*/ 352719 h 356529"/>
                <a:gd name="connsiteX21" fmla="*/ 434340 w 617220"/>
                <a:gd name="connsiteY21" fmla="*/ 345099 h 356529"/>
                <a:gd name="connsiteX22" fmla="*/ 468630 w 617220"/>
                <a:gd name="connsiteY22" fmla="*/ 333669 h 356529"/>
                <a:gd name="connsiteX23" fmla="*/ 480060 w 617220"/>
                <a:gd name="connsiteY23" fmla="*/ 329859 h 356529"/>
                <a:gd name="connsiteX24" fmla="*/ 502920 w 617220"/>
                <a:gd name="connsiteY24" fmla="*/ 314619 h 356529"/>
                <a:gd name="connsiteX25" fmla="*/ 514350 w 617220"/>
                <a:gd name="connsiteY25" fmla="*/ 306999 h 356529"/>
                <a:gd name="connsiteX26" fmla="*/ 521970 w 617220"/>
                <a:gd name="connsiteY26" fmla="*/ 295569 h 356529"/>
                <a:gd name="connsiteX27" fmla="*/ 537210 w 617220"/>
                <a:gd name="connsiteY27" fmla="*/ 291759 h 356529"/>
                <a:gd name="connsiteX28" fmla="*/ 560070 w 617220"/>
                <a:gd name="connsiteY28" fmla="*/ 276519 h 356529"/>
                <a:gd name="connsiteX29" fmla="*/ 560070 w 617220"/>
                <a:gd name="connsiteY29" fmla="*/ 276519 h 356529"/>
                <a:gd name="connsiteX30" fmla="*/ 571500 w 617220"/>
                <a:gd name="connsiteY30" fmla="*/ 265089 h 356529"/>
                <a:gd name="connsiteX31" fmla="*/ 594360 w 617220"/>
                <a:gd name="connsiteY31" fmla="*/ 249849 h 356529"/>
                <a:gd name="connsiteX32" fmla="*/ 598170 w 617220"/>
                <a:gd name="connsiteY32" fmla="*/ 238419 h 356529"/>
                <a:gd name="connsiteX33" fmla="*/ 605790 w 617220"/>
                <a:gd name="connsiteY33" fmla="*/ 226989 h 356529"/>
                <a:gd name="connsiteX34" fmla="*/ 609600 w 617220"/>
                <a:gd name="connsiteY34" fmla="*/ 211749 h 356529"/>
                <a:gd name="connsiteX35" fmla="*/ 617220 w 617220"/>
                <a:gd name="connsiteY35" fmla="*/ 181269 h 356529"/>
                <a:gd name="connsiteX36" fmla="*/ 605790 w 617220"/>
                <a:gd name="connsiteY36" fmla="*/ 6009 h 356529"/>
                <a:gd name="connsiteX37" fmla="*/ 480060 w 617220"/>
                <a:gd name="connsiteY37" fmla="*/ 68874 h 356529"/>
                <a:gd name="connsiteX38" fmla="*/ 350520 w 617220"/>
                <a:gd name="connsiteY38" fmla="*/ 105069 h 356529"/>
                <a:gd name="connsiteX39" fmla="*/ 236220 w 617220"/>
                <a:gd name="connsiteY39" fmla="*/ 105069 h 356529"/>
                <a:gd name="connsiteX40" fmla="*/ 179070 w 617220"/>
                <a:gd name="connsiteY40" fmla="*/ 89829 h 356529"/>
                <a:gd name="connsiteX41" fmla="*/ 118110 w 617220"/>
                <a:gd name="connsiteY41" fmla="*/ 55539 h 356529"/>
                <a:gd name="connsiteX42" fmla="*/ 95250 w 617220"/>
                <a:gd name="connsiteY42" fmla="*/ 44109 h 356529"/>
                <a:gd name="connsiteX43" fmla="*/ 15240 w 617220"/>
                <a:gd name="connsiteY43" fmla="*/ 2199 h 356529"/>
                <a:gd name="connsiteX0" fmla="*/ 15240 w 617220"/>
                <a:gd name="connsiteY0" fmla="*/ 2199 h 356529"/>
                <a:gd name="connsiteX1" fmla="*/ 19050 w 617220"/>
                <a:gd name="connsiteY1" fmla="*/ 44109 h 356529"/>
                <a:gd name="connsiteX2" fmla="*/ 11430 w 617220"/>
                <a:gd name="connsiteY2" fmla="*/ 162219 h 356529"/>
                <a:gd name="connsiteX3" fmla="*/ 7620 w 617220"/>
                <a:gd name="connsiteY3" fmla="*/ 181269 h 356529"/>
                <a:gd name="connsiteX4" fmla="*/ 3810 w 617220"/>
                <a:gd name="connsiteY4" fmla="*/ 215559 h 356529"/>
                <a:gd name="connsiteX5" fmla="*/ 0 w 617220"/>
                <a:gd name="connsiteY5" fmla="*/ 246039 h 356529"/>
                <a:gd name="connsiteX6" fmla="*/ 11430 w 617220"/>
                <a:gd name="connsiteY6" fmla="*/ 249849 h 356529"/>
                <a:gd name="connsiteX7" fmla="*/ 30480 w 617220"/>
                <a:gd name="connsiteY7" fmla="*/ 253659 h 356529"/>
                <a:gd name="connsiteX8" fmla="*/ 41910 w 617220"/>
                <a:gd name="connsiteY8" fmla="*/ 261279 h 356529"/>
                <a:gd name="connsiteX9" fmla="*/ 68580 w 617220"/>
                <a:gd name="connsiteY9" fmla="*/ 268899 h 356529"/>
                <a:gd name="connsiteX10" fmla="*/ 80010 w 617220"/>
                <a:gd name="connsiteY10" fmla="*/ 272709 h 356529"/>
                <a:gd name="connsiteX11" fmla="*/ 91440 w 617220"/>
                <a:gd name="connsiteY11" fmla="*/ 284139 h 356529"/>
                <a:gd name="connsiteX12" fmla="*/ 106680 w 617220"/>
                <a:gd name="connsiteY12" fmla="*/ 306999 h 356529"/>
                <a:gd name="connsiteX13" fmla="*/ 129540 w 617220"/>
                <a:gd name="connsiteY13" fmla="*/ 318429 h 356529"/>
                <a:gd name="connsiteX14" fmla="*/ 140970 w 617220"/>
                <a:gd name="connsiteY14" fmla="*/ 322239 h 356529"/>
                <a:gd name="connsiteX15" fmla="*/ 152400 w 617220"/>
                <a:gd name="connsiteY15" fmla="*/ 329859 h 356529"/>
                <a:gd name="connsiteX16" fmla="*/ 186690 w 617220"/>
                <a:gd name="connsiteY16" fmla="*/ 341289 h 356529"/>
                <a:gd name="connsiteX17" fmla="*/ 198120 w 617220"/>
                <a:gd name="connsiteY17" fmla="*/ 345099 h 356529"/>
                <a:gd name="connsiteX18" fmla="*/ 209550 w 617220"/>
                <a:gd name="connsiteY18" fmla="*/ 348909 h 356529"/>
                <a:gd name="connsiteX19" fmla="*/ 255270 w 617220"/>
                <a:gd name="connsiteY19" fmla="*/ 356529 h 356529"/>
                <a:gd name="connsiteX20" fmla="*/ 392430 w 617220"/>
                <a:gd name="connsiteY20" fmla="*/ 352719 h 356529"/>
                <a:gd name="connsiteX21" fmla="*/ 434340 w 617220"/>
                <a:gd name="connsiteY21" fmla="*/ 345099 h 356529"/>
                <a:gd name="connsiteX22" fmla="*/ 468630 w 617220"/>
                <a:gd name="connsiteY22" fmla="*/ 333669 h 356529"/>
                <a:gd name="connsiteX23" fmla="*/ 480060 w 617220"/>
                <a:gd name="connsiteY23" fmla="*/ 329859 h 356529"/>
                <a:gd name="connsiteX24" fmla="*/ 502920 w 617220"/>
                <a:gd name="connsiteY24" fmla="*/ 314619 h 356529"/>
                <a:gd name="connsiteX25" fmla="*/ 514350 w 617220"/>
                <a:gd name="connsiteY25" fmla="*/ 306999 h 356529"/>
                <a:gd name="connsiteX26" fmla="*/ 521970 w 617220"/>
                <a:gd name="connsiteY26" fmla="*/ 295569 h 356529"/>
                <a:gd name="connsiteX27" fmla="*/ 537210 w 617220"/>
                <a:gd name="connsiteY27" fmla="*/ 291759 h 356529"/>
                <a:gd name="connsiteX28" fmla="*/ 560070 w 617220"/>
                <a:gd name="connsiteY28" fmla="*/ 276519 h 356529"/>
                <a:gd name="connsiteX29" fmla="*/ 560070 w 617220"/>
                <a:gd name="connsiteY29" fmla="*/ 276519 h 356529"/>
                <a:gd name="connsiteX30" fmla="*/ 571500 w 617220"/>
                <a:gd name="connsiteY30" fmla="*/ 265089 h 356529"/>
                <a:gd name="connsiteX31" fmla="*/ 594360 w 617220"/>
                <a:gd name="connsiteY31" fmla="*/ 249849 h 356529"/>
                <a:gd name="connsiteX32" fmla="*/ 598170 w 617220"/>
                <a:gd name="connsiteY32" fmla="*/ 238419 h 356529"/>
                <a:gd name="connsiteX33" fmla="*/ 605790 w 617220"/>
                <a:gd name="connsiteY33" fmla="*/ 226989 h 356529"/>
                <a:gd name="connsiteX34" fmla="*/ 609600 w 617220"/>
                <a:gd name="connsiteY34" fmla="*/ 211749 h 356529"/>
                <a:gd name="connsiteX35" fmla="*/ 617220 w 617220"/>
                <a:gd name="connsiteY35" fmla="*/ 181269 h 356529"/>
                <a:gd name="connsiteX36" fmla="*/ 605790 w 617220"/>
                <a:gd name="connsiteY36" fmla="*/ 6009 h 356529"/>
                <a:gd name="connsiteX37" fmla="*/ 480060 w 617220"/>
                <a:gd name="connsiteY37" fmla="*/ 68874 h 356529"/>
                <a:gd name="connsiteX38" fmla="*/ 350520 w 617220"/>
                <a:gd name="connsiteY38" fmla="*/ 105069 h 356529"/>
                <a:gd name="connsiteX39" fmla="*/ 236220 w 617220"/>
                <a:gd name="connsiteY39" fmla="*/ 105069 h 356529"/>
                <a:gd name="connsiteX40" fmla="*/ 118110 w 617220"/>
                <a:gd name="connsiteY40" fmla="*/ 55539 h 356529"/>
                <a:gd name="connsiteX41" fmla="*/ 95250 w 617220"/>
                <a:gd name="connsiteY41" fmla="*/ 44109 h 356529"/>
                <a:gd name="connsiteX42" fmla="*/ 15240 w 617220"/>
                <a:gd name="connsiteY42" fmla="*/ 2199 h 356529"/>
                <a:gd name="connsiteX0" fmla="*/ 15240 w 617220"/>
                <a:gd name="connsiteY0" fmla="*/ 2199 h 356529"/>
                <a:gd name="connsiteX1" fmla="*/ 19050 w 617220"/>
                <a:gd name="connsiteY1" fmla="*/ 44109 h 356529"/>
                <a:gd name="connsiteX2" fmla="*/ 11430 w 617220"/>
                <a:gd name="connsiteY2" fmla="*/ 162219 h 356529"/>
                <a:gd name="connsiteX3" fmla="*/ 7620 w 617220"/>
                <a:gd name="connsiteY3" fmla="*/ 181269 h 356529"/>
                <a:gd name="connsiteX4" fmla="*/ 3810 w 617220"/>
                <a:gd name="connsiteY4" fmla="*/ 215559 h 356529"/>
                <a:gd name="connsiteX5" fmla="*/ 0 w 617220"/>
                <a:gd name="connsiteY5" fmla="*/ 246039 h 356529"/>
                <a:gd name="connsiteX6" fmla="*/ 11430 w 617220"/>
                <a:gd name="connsiteY6" fmla="*/ 249849 h 356529"/>
                <a:gd name="connsiteX7" fmla="*/ 30480 w 617220"/>
                <a:gd name="connsiteY7" fmla="*/ 253659 h 356529"/>
                <a:gd name="connsiteX8" fmla="*/ 41910 w 617220"/>
                <a:gd name="connsiteY8" fmla="*/ 261279 h 356529"/>
                <a:gd name="connsiteX9" fmla="*/ 68580 w 617220"/>
                <a:gd name="connsiteY9" fmla="*/ 268899 h 356529"/>
                <a:gd name="connsiteX10" fmla="*/ 80010 w 617220"/>
                <a:gd name="connsiteY10" fmla="*/ 272709 h 356529"/>
                <a:gd name="connsiteX11" fmla="*/ 91440 w 617220"/>
                <a:gd name="connsiteY11" fmla="*/ 284139 h 356529"/>
                <a:gd name="connsiteX12" fmla="*/ 106680 w 617220"/>
                <a:gd name="connsiteY12" fmla="*/ 306999 h 356529"/>
                <a:gd name="connsiteX13" fmla="*/ 129540 w 617220"/>
                <a:gd name="connsiteY13" fmla="*/ 318429 h 356529"/>
                <a:gd name="connsiteX14" fmla="*/ 140970 w 617220"/>
                <a:gd name="connsiteY14" fmla="*/ 322239 h 356529"/>
                <a:gd name="connsiteX15" fmla="*/ 152400 w 617220"/>
                <a:gd name="connsiteY15" fmla="*/ 329859 h 356529"/>
                <a:gd name="connsiteX16" fmla="*/ 186690 w 617220"/>
                <a:gd name="connsiteY16" fmla="*/ 341289 h 356529"/>
                <a:gd name="connsiteX17" fmla="*/ 198120 w 617220"/>
                <a:gd name="connsiteY17" fmla="*/ 345099 h 356529"/>
                <a:gd name="connsiteX18" fmla="*/ 209550 w 617220"/>
                <a:gd name="connsiteY18" fmla="*/ 348909 h 356529"/>
                <a:gd name="connsiteX19" fmla="*/ 255270 w 617220"/>
                <a:gd name="connsiteY19" fmla="*/ 356529 h 356529"/>
                <a:gd name="connsiteX20" fmla="*/ 392430 w 617220"/>
                <a:gd name="connsiteY20" fmla="*/ 352719 h 356529"/>
                <a:gd name="connsiteX21" fmla="*/ 434340 w 617220"/>
                <a:gd name="connsiteY21" fmla="*/ 345099 h 356529"/>
                <a:gd name="connsiteX22" fmla="*/ 468630 w 617220"/>
                <a:gd name="connsiteY22" fmla="*/ 333669 h 356529"/>
                <a:gd name="connsiteX23" fmla="*/ 480060 w 617220"/>
                <a:gd name="connsiteY23" fmla="*/ 329859 h 356529"/>
                <a:gd name="connsiteX24" fmla="*/ 502920 w 617220"/>
                <a:gd name="connsiteY24" fmla="*/ 314619 h 356529"/>
                <a:gd name="connsiteX25" fmla="*/ 514350 w 617220"/>
                <a:gd name="connsiteY25" fmla="*/ 306999 h 356529"/>
                <a:gd name="connsiteX26" fmla="*/ 521970 w 617220"/>
                <a:gd name="connsiteY26" fmla="*/ 295569 h 356529"/>
                <a:gd name="connsiteX27" fmla="*/ 537210 w 617220"/>
                <a:gd name="connsiteY27" fmla="*/ 291759 h 356529"/>
                <a:gd name="connsiteX28" fmla="*/ 560070 w 617220"/>
                <a:gd name="connsiteY28" fmla="*/ 276519 h 356529"/>
                <a:gd name="connsiteX29" fmla="*/ 560070 w 617220"/>
                <a:gd name="connsiteY29" fmla="*/ 276519 h 356529"/>
                <a:gd name="connsiteX30" fmla="*/ 571500 w 617220"/>
                <a:gd name="connsiteY30" fmla="*/ 265089 h 356529"/>
                <a:gd name="connsiteX31" fmla="*/ 594360 w 617220"/>
                <a:gd name="connsiteY31" fmla="*/ 249849 h 356529"/>
                <a:gd name="connsiteX32" fmla="*/ 598170 w 617220"/>
                <a:gd name="connsiteY32" fmla="*/ 238419 h 356529"/>
                <a:gd name="connsiteX33" fmla="*/ 605790 w 617220"/>
                <a:gd name="connsiteY33" fmla="*/ 226989 h 356529"/>
                <a:gd name="connsiteX34" fmla="*/ 609600 w 617220"/>
                <a:gd name="connsiteY34" fmla="*/ 211749 h 356529"/>
                <a:gd name="connsiteX35" fmla="*/ 617220 w 617220"/>
                <a:gd name="connsiteY35" fmla="*/ 181269 h 356529"/>
                <a:gd name="connsiteX36" fmla="*/ 605790 w 617220"/>
                <a:gd name="connsiteY36" fmla="*/ 6009 h 356529"/>
                <a:gd name="connsiteX37" fmla="*/ 480060 w 617220"/>
                <a:gd name="connsiteY37" fmla="*/ 68874 h 356529"/>
                <a:gd name="connsiteX38" fmla="*/ 350520 w 617220"/>
                <a:gd name="connsiteY38" fmla="*/ 105069 h 356529"/>
                <a:gd name="connsiteX39" fmla="*/ 236220 w 617220"/>
                <a:gd name="connsiteY39" fmla="*/ 105069 h 356529"/>
                <a:gd name="connsiteX40" fmla="*/ 95250 w 617220"/>
                <a:gd name="connsiteY40" fmla="*/ 44109 h 356529"/>
                <a:gd name="connsiteX41" fmla="*/ 15240 w 617220"/>
                <a:gd name="connsiteY41" fmla="*/ 2199 h 356529"/>
                <a:gd name="connsiteX0" fmla="*/ 15240 w 617220"/>
                <a:gd name="connsiteY0" fmla="*/ 2199 h 356529"/>
                <a:gd name="connsiteX1" fmla="*/ 19050 w 617220"/>
                <a:gd name="connsiteY1" fmla="*/ 44109 h 356529"/>
                <a:gd name="connsiteX2" fmla="*/ 11430 w 617220"/>
                <a:gd name="connsiteY2" fmla="*/ 162219 h 356529"/>
                <a:gd name="connsiteX3" fmla="*/ 7620 w 617220"/>
                <a:gd name="connsiteY3" fmla="*/ 181269 h 356529"/>
                <a:gd name="connsiteX4" fmla="*/ 3810 w 617220"/>
                <a:gd name="connsiteY4" fmla="*/ 215559 h 356529"/>
                <a:gd name="connsiteX5" fmla="*/ 0 w 617220"/>
                <a:gd name="connsiteY5" fmla="*/ 246039 h 356529"/>
                <a:gd name="connsiteX6" fmla="*/ 11430 w 617220"/>
                <a:gd name="connsiteY6" fmla="*/ 249849 h 356529"/>
                <a:gd name="connsiteX7" fmla="*/ 30480 w 617220"/>
                <a:gd name="connsiteY7" fmla="*/ 253659 h 356529"/>
                <a:gd name="connsiteX8" fmla="*/ 41910 w 617220"/>
                <a:gd name="connsiteY8" fmla="*/ 261279 h 356529"/>
                <a:gd name="connsiteX9" fmla="*/ 68580 w 617220"/>
                <a:gd name="connsiteY9" fmla="*/ 268899 h 356529"/>
                <a:gd name="connsiteX10" fmla="*/ 80010 w 617220"/>
                <a:gd name="connsiteY10" fmla="*/ 272709 h 356529"/>
                <a:gd name="connsiteX11" fmla="*/ 91440 w 617220"/>
                <a:gd name="connsiteY11" fmla="*/ 284139 h 356529"/>
                <a:gd name="connsiteX12" fmla="*/ 106680 w 617220"/>
                <a:gd name="connsiteY12" fmla="*/ 306999 h 356529"/>
                <a:gd name="connsiteX13" fmla="*/ 129540 w 617220"/>
                <a:gd name="connsiteY13" fmla="*/ 318429 h 356529"/>
                <a:gd name="connsiteX14" fmla="*/ 140970 w 617220"/>
                <a:gd name="connsiteY14" fmla="*/ 322239 h 356529"/>
                <a:gd name="connsiteX15" fmla="*/ 152400 w 617220"/>
                <a:gd name="connsiteY15" fmla="*/ 329859 h 356529"/>
                <a:gd name="connsiteX16" fmla="*/ 186690 w 617220"/>
                <a:gd name="connsiteY16" fmla="*/ 341289 h 356529"/>
                <a:gd name="connsiteX17" fmla="*/ 198120 w 617220"/>
                <a:gd name="connsiteY17" fmla="*/ 345099 h 356529"/>
                <a:gd name="connsiteX18" fmla="*/ 209550 w 617220"/>
                <a:gd name="connsiteY18" fmla="*/ 348909 h 356529"/>
                <a:gd name="connsiteX19" fmla="*/ 255270 w 617220"/>
                <a:gd name="connsiteY19" fmla="*/ 356529 h 356529"/>
                <a:gd name="connsiteX20" fmla="*/ 392430 w 617220"/>
                <a:gd name="connsiteY20" fmla="*/ 352719 h 356529"/>
                <a:gd name="connsiteX21" fmla="*/ 434340 w 617220"/>
                <a:gd name="connsiteY21" fmla="*/ 345099 h 356529"/>
                <a:gd name="connsiteX22" fmla="*/ 468630 w 617220"/>
                <a:gd name="connsiteY22" fmla="*/ 333669 h 356529"/>
                <a:gd name="connsiteX23" fmla="*/ 480060 w 617220"/>
                <a:gd name="connsiteY23" fmla="*/ 329859 h 356529"/>
                <a:gd name="connsiteX24" fmla="*/ 502920 w 617220"/>
                <a:gd name="connsiteY24" fmla="*/ 314619 h 356529"/>
                <a:gd name="connsiteX25" fmla="*/ 514350 w 617220"/>
                <a:gd name="connsiteY25" fmla="*/ 306999 h 356529"/>
                <a:gd name="connsiteX26" fmla="*/ 521970 w 617220"/>
                <a:gd name="connsiteY26" fmla="*/ 295569 h 356529"/>
                <a:gd name="connsiteX27" fmla="*/ 537210 w 617220"/>
                <a:gd name="connsiteY27" fmla="*/ 291759 h 356529"/>
                <a:gd name="connsiteX28" fmla="*/ 560070 w 617220"/>
                <a:gd name="connsiteY28" fmla="*/ 276519 h 356529"/>
                <a:gd name="connsiteX29" fmla="*/ 560070 w 617220"/>
                <a:gd name="connsiteY29" fmla="*/ 276519 h 356529"/>
                <a:gd name="connsiteX30" fmla="*/ 571500 w 617220"/>
                <a:gd name="connsiteY30" fmla="*/ 265089 h 356529"/>
                <a:gd name="connsiteX31" fmla="*/ 594360 w 617220"/>
                <a:gd name="connsiteY31" fmla="*/ 249849 h 356529"/>
                <a:gd name="connsiteX32" fmla="*/ 598170 w 617220"/>
                <a:gd name="connsiteY32" fmla="*/ 238419 h 356529"/>
                <a:gd name="connsiteX33" fmla="*/ 605790 w 617220"/>
                <a:gd name="connsiteY33" fmla="*/ 226989 h 356529"/>
                <a:gd name="connsiteX34" fmla="*/ 609600 w 617220"/>
                <a:gd name="connsiteY34" fmla="*/ 211749 h 356529"/>
                <a:gd name="connsiteX35" fmla="*/ 617220 w 617220"/>
                <a:gd name="connsiteY35" fmla="*/ 181269 h 356529"/>
                <a:gd name="connsiteX36" fmla="*/ 605790 w 617220"/>
                <a:gd name="connsiteY36" fmla="*/ 6009 h 356529"/>
                <a:gd name="connsiteX37" fmla="*/ 480060 w 617220"/>
                <a:gd name="connsiteY37" fmla="*/ 68874 h 356529"/>
                <a:gd name="connsiteX38" fmla="*/ 350520 w 617220"/>
                <a:gd name="connsiteY38" fmla="*/ 105069 h 356529"/>
                <a:gd name="connsiteX39" fmla="*/ 236220 w 617220"/>
                <a:gd name="connsiteY39" fmla="*/ 105069 h 356529"/>
                <a:gd name="connsiteX40" fmla="*/ 121920 w 617220"/>
                <a:gd name="connsiteY40" fmla="*/ 57444 h 356529"/>
                <a:gd name="connsiteX41" fmla="*/ 15240 w 617220"/>
                <a:gd name="connsiteY41" fmla="*/ 2199 h 356529"/>
                <a:gd name="connsiteX0" fmla="*/ 15240 w 617220"/>
                <a:gd name="connsiteY0" fmla="*/ 2199 h 356529"/>
                <a:gd name="connsiteX1" fmla="*/ 19050 w 617220"/>
                <a:gd name="connsiteY1" fmla="*/ 44109 h 356529"/>
                <a:gd name="connsiteX2" fmla="*/ 11430 w 617220"/>
                <a:gd name="connsiteY2" fmla="*/ 162219 h 356529"/>
                <a:gd name="connsiteX3" fmla="*/ 7620 w 617220"/>
                <a:gd name="connsiteY3" fmla="*/ 181269 h 356529"/>
                <a:gd name="connsiteX4" fmla="*/ 3810 w 617220"/>
                <a:gd name="connsiteY4" fmla="*/ 215559 h 356529"/>
                <a:gd name="connsiteX5" fmla="*/ 0 w 617220"/>
                <a:gd name="connsiteY5" fmla="*/ 246039 h 356529"/>
                <a:gd name="connsiteX6" fmla="*/ 11430 w 617220"/>
                <a:gd name="connsiteY6" fmla="*/ 249849 h 356529"/>
                <a:gd name="connsiteX7" fmla="*/ 30480 w 617220"/>
                <a:gd name="connsiteY7" fmla="*/ 253659 h 356529"/>
                <a:gd name="connsiteX8" fmla="*/ 41910 w 617220"/>
                <a:gd name="connsiteY8" fmla="*/ 261279 h 356529"/>
                <a:gd name="connsiteX9" fmla="*/ 68580 w 617220"/>
                <a:gd name="connsiteY9" fmla="*/ 268899 h 356529"/>
                <a:gd name="connsiteX10" fmla="*/ 80010 w 617220"/>
                <a:gd name="connsiteY10" fmla="*/ 272709 h 356529"/>
                <a:gd name="connsiteX11" fmla="*/ 91440 w 617220"/>
                <a:gd name="connsiteY11" fmla="*/ 284139 h 356529"/>
                <a:gd name="connsiteX12" fmla="*/ 106680 w 617220"/>
                <a:gd name="connsiteY12" fmla="*/ 306999 h 356529"/>
                <a:gd name="connsiteX13" fmla="*/ 129540 w 617220"/>
                <a:gd name="connsiteY13" fmla="*/ 318429 h 356529"/>
                <a:gd name="connsiteX14" fmla="*/ 140970 w 617220"/>
                <a:gd name="connsiteY14" fmla="*/ 322239 h 356529"/>
                <a:gd name="connsiteX15" fmla="*/ 152400 w 617220"/>
                <a:gd name="connsiteY15" fmla="*/ 329859 h 356529"/>
                <a:gd name="connsiteX16" fmla="*/ 186690 w 617220"/>
                <a:gd name="connsiteY16" fmla="*/ 341289 h 356529"/>
                <a:gd name="connsiteX17" fmla="*/ 198120 w 617220"/>
                <a:gd name="connsiteY17" fmla="*/ 345099 h 356529"/>
                <a:gd name="connsiteX18" fmla="*/ 209550 w 617220"/>
                <a:gd name="connsiteY18" fmla="*/ 348909 h 356529"/>
                <a:gd name="connsiteX19" fmla="*/ 255270 w 617220"/>
                <a:gd name="connsiteY19" fmla="*/ 356529 h 356529"/>
                <a:gd name="connsiteX20" fmla="*/ 392430 w 617220"/>
                <a:gd name="connsiteY20" fmla="*/ 352719 h 356529"/>
                <a:gd name="connsiteX21" fmla="*/ 434340 w 617220"/>
                <a:gd name="connsiteY21" fmla="*/ 345099 h 356529"/>
                <a:gd name="connsiteX22" fmla="*/ 468630 w 617220"/>
                <a:gd name="connsiteY22" fmla="*/ 333669 h 356529"/>
                <a:gd name="connsiteX23" fmla="*/ 480060 w 617220"/>
                <a:gd name="connsiteY23" fmla="*/ 329859 h 356529"/>
                <a:gd name="connsiteX24" fmla="*/ 502920 w 617220"/>
                <a:gd name="connsiteY24" fmla="*/ 314619 h 356529"/>
                <a:gd name="connsiteX25" fmla="*/ 514350 w 617220"/>
                <a:gd name="connsiteY25" fmla="*/ 306999 h 356529"/>
                <a:gd name="connsiteX26" fmla="*/ 521970 w 617220"/>
                <a:gd name="connsiteY26" fmla="*/ 295569 h 356529"/>
                <a:gd name="connsiteX27" fmla="*/ 537210 w 617220"/>
                <a:gd name="connsiteY27" fmla="*/ 291759 h 356529"/>
                <a:gd name="connsiteX28" fmla="*/ 560070 w 617220"/>
                <a:gd name="connsiteY28" fmla="*/ 276519 h 356529"/>
                <a:gd name="connsiteX29" fmla="*/ 560070 w 617220"/>
                <a:gd name="connsiteY29" fmla="*/ 276519 h 356529"/>
                <a:gd name="connsiteX30" fmla="*/ 594360 w 617220"/>
                <a:gd name="connsiteY30" fmla="*/ 249849 h 356529"/>
                <a:gd name="connsiteX31" fmla="*/ 598170 w 617220"/>
                <a:gd name="connsiteY31" fmla="*/ 238419 h 356529"/>
                <a:gd name="connsiteX32" fmla="*/ 605790 w 617220"/>
                <a:gd name="connsiteY32" fmla="*/ 226989 h 356529"/>
                <a:gd name="connsiteX33" fmla="*/ 609600 w 617220"/>
                <a:gd name="connsiteY33" fmla="*/ 211749 h 356529"/>
                <a:gd name="connsiteX34" fmla="*/ 617220 w 617220"/>
                <a:gd name="connsiteY34" fmla="*/ 181269 h 356529"/>
                <a:gd name="connsiteX35" fmla="*/ 605790 w 617220"/>
                <a:gd name="connsiteY35" fmla="*/ 6009 h 356529"/>
                <a:gd name="connsiteX36" fmla="*/ 480060 w 617220"/>
                <a:gd name="connsiteY36" fmla="*/ 68874 h 356529"/>
                <a:gd name="connsiteX37" fmla="*/ 350520 w 617220"/>
                <a:gd name="connsiteY37" fmla="*/ 105069 h 356529"/>
                <a:gd name="connsiteX38" fmla="*/ 236220 w 617220"/>
                <a:gd name="connsiteY38" fmla="*/ 105069 h 356529"/>
                <a:gd name="connsiteX39" fmla="*/ 121920 w 617220"/>
                <a:gd name="connsiteY39" fmla="*/ 57444 h 356529"/>
                <a:gd name="connsiteX40" fmla="*/ 15240 w 617220"/>
                <a:gd name="connsiteY40" fmla="*/ 2199 h 356529"/>
                <a:gd name="connsiteX0" fmla="*/ 15240 w 617220"/>
                <a:gd name="connsiteY0" fmla="*/ 2199 h 356529"/>
                <a:gd name="connsiteX1" fmla="*/ 19050 w 617220"/>
                <a:gd name="connsiteY1" fmla="*/ 44109 h 356529"/>
                <a:gd name="connsiteX2" fmla="*/ 11430 w 617220"/>
                <a:gd name="connsiteY2" fmla="*/ 162219 h 356529"/>
                <a:gd name="connsiteX3" fmla="*/ 7620 w 617220"/>
                <a:gd name="connsiteY3" fmla="*/ 181269 h 356529"/>
                <a:gd name="connsiteX4" fmla="*/ 3810 w 617220"/>
                <a:gd name="connsiteY4" fmla="*/ 215559 h 356529"/>
                <a:gd name="connsiteX5" fmla="*/ 0 w 617220"/>
                <a:gd name="connsiteY5" fmla="*/ 246039 h 356529"/>
                <a:gd name="connsiteX6" fmla="*/ 11430 w 617220"/>
                <a:gd name="connsiteY6" fmla="*/ 249849 h 356529"/>
                <a:gd name="connsiteX7" fmla="*/ 30480 w 617220"/>
                <a:gd name="connsiteY7" fmla="*/ 253659 h 356529"/>
                <a:gd name="connsiteX8" fmla="*/ 41910 w 617220"/>
                <a:gd name="connsiteY8" fmla="*/ 261279 h 356529"/>
                <a:gd name="connsiteX9" fmla="*/ 68580 w 617220"/>
                <a:gd name="connsiteY9" fmla="*/ 268899 h 356529"/>
                <a:gd name="connsiteX10" fmla="*/ 80010 w 617220"/>
                <a:gd name="connsiteY10" fmla="*/ 272709 h 356529"/>
                <a:gd name="connsiteX11" fmla="*/ 91440 w 617220"/>
                <a:gd name="connsiteY11" fmla="*/ 284139 h 356529"/>
                <a:gd name="connsiteX12" fmla="*/ 106680 w 617220"/>
                <a:gd name="connsiteY12" fmla="*/ 306999 h 356529"/>
                <a:gd name="connsiteX13" fmla="*/ 129540 w 617220"/>
                <a:gd name="connsiteY13" fmla="*/ 318429 h 356529"/>
                <a:gd name="connsiteX14" fmla="*/ 140970 w 617220"/>
                <a:gd name="connsiteY14" fmla="*/ 322239 h 356529"/>
                <a:gd name="connsiteX15" fmla="*/ 152400 w 617220"/>
                <a:gd name="connsiteY15" fmla="*/ 329859 h 356529"/>
                <a:gd name="connsiteX16" fmla="*/ 186690 w 617220"/>
                <a:gd name="connsiteY16" fmla="*/ 341289 h 356529"/>
                <a:gd name="connsiteX17" fmla="*/ 198120 w 617220"/>
                <a:gd name="connsiteY17" fmla="*/ 345099 h 356529"/>
                <a:gd name="connsiteX18" fmla="*/ 209550 w 617220"/>
                <a:gd name="connsiteY18" fmla="*/ 348909 h 356529"/>
                <a:gd name="connsiteX19" fmla="*/ 255270 w 617220"/>
                <a:gd name="connsiteY19" fmla="*/ 356529 h 356529"/>
                <a:gd name="connsiteX20" fmla="*/ 392430 w 617220"/>
                <a:gd name="connsiteY20" fmla="*/ 352719 h 356529"/>
                <a:gd name="connsiteX21" fmla="*/ 434340 w 617220"/>
                <a:gd name="connsiteY21" fmla="*/ 345099 h 356529"/>
                <a:gd name="connsiteX22" fmla="*/ 468630 w 617220"/>
                <a:gd name="connsiteY22" fmla="*/ 333669 h 356529"/>
                <a:gd name="connsiteX23" fmla="*/ 480060 w 617220"/>
                <a:gd name="connsiteY23" fmla="*/ 329859 h 356529"/>
                <a:gd name="connsiteX24" fmla="*/ 502920 w 617220"/>
                <a:gd name="connsiteY24" fmla="*/ 314619 h 356529"/>
                <a:gd name="connsiteX25" fmla="*/ 514350 w 617220"/>
                <a:gd name="connsiteY25" fmla="*/ 306999 h 356529"/>
                <a:gd name="connsiteX26" fmla="*/ 521970 w 617220"/>
                <a:gd name="connsiteY26" fmla="*/ 295569 h 356529"/>
                <a:gd name="connsiteX27" fmla="*/ 537210 w 617220"/>
                <a:gd name="connsiteY27" fmla="*/ 291759 h 356529"/>
                <a:gd name="connsiteX28" fmla="*/ 560070 w 617220"/>
                <a:gd name="connsiteY28" fmla="*/ 276519 h 356529"/>
                <a:gd name="connsiteX29" fmla="*/ 560070 w 617220"/>
                <a:gd name="connsiteY29" fmla="*/ 276519 h 356529"/>
                <a:gd name="connsiteX30" fmla="*/ 594360 w 617220"/>
                <a:gd name="connsiteY30" fmla="*/ 249849 h 356529"/>
                <a:gd name="connsiteX31" fmla="*/ 598170 w 617220"/>
                <a:gd name="connsiteY31" fmla="*/ 238419 h 356529"/>
                <a:gd name="connsiteX32" fmla="*/ 605790 w 617220"/>
                <a:gd name="connsiteY32" fmla="*/ 226989 h 356529"/>
                <a:gd name="connsiteX33" fmla="*/ 617220 w 617220"/>
                <a:gd name="connsiteY33" fmla="*/ 181269 h 356529"/>
                <a:gd name="connsiteX34" fmla="*/ 605790 w 617220"/>
                <a:gd name="connsiteY34" fmla="*/ 6009 h 356529"/>
                <a:gd name="connsiteX35" fmla="*/ 480060 w 617220"/>
                <a:gd name="connsiteY35" fmla="*/ 68874 h 356529"/>
                <a:gd name="connsiteX36" fmla="*/ 350520 w 617220"/>
                <a:gd name="connsiteY36" fmla="*/ 105069 h 356529"/>
                <a:gd name="connsiteX37" fmla="*/ 236220 w 617220"/>
                <a:gd name="connsiteY37" fmla="*/ 105069 h 356529"/>
                <a:gd name="connsiteX38" fmla="*/ 121920 w 617220"/>
                <a:gd name="connsiteY38" fmla="*/ 57444 h 356529"/>
                <a:gd name="connsiteX39" fmla="*/ 15240 w 617220"/>
                <a:gd name="connsiteY39" fmla="*/ 2199 h 356529"/>
                <a:gd name="connsiteX0" fmla="*/ 15240 w 622935"/>
                <a:gd name="connsiteY0" fmla="*/ 2199 h 356529"/>
                <a:gd name="connsiteX1" fmla="*/ 19050 w 622935"/>
                <a:gd name="connsiteY1" fmla="*/ 44109 h 356529"/>
                <a:gd name="connsiteX2" fmla="*/ 11430 w 622935"/>
                <a:gd name="connsiteY2" fmla="*/ 162219 h 356529"/>
                <a:gd name="connsiteX3" fmla="*/ 7620 w 622935"/>
                <a:gd name="connsiteY3" fmla="*/ 181269 h 356529"/>
                <a:gd name="connsiteX4" fmla="*/ 3810 w 622935"/>
                <a:gd name="connsiteY4" fmla="*/ 215559 h 356529"/>
                <a:gd name="connsiteX5" fmla="*/ 0 w 622935"/>
                <a:gd name="connsiteY5" fmla="*/ 246039 h 356529"/>
                <a:gd name="connsiteX6" fmla="*/ 11430 w 622935"/>
                <a:gd name="connsiteY6" fmla="*/ 249849 h 356529"/>
                <a:gd name="connsiteX7" fmla="*/ 30480 w 622935"/>
                <a:gd name="connsiteY7" fmla="*/ 253659 h 356529"/>
                <a:gd name="connsiteX8" fmla="*/ 41910 w 622935"/>
                <a:gd name="connsiteY8" fmla="*/ 261279 h 356529"/>
                <a:gd name="connsiteX9" fmla="*/ 68580 w 622935"/>
                <a:gd name="connsiteY9" fmla="*/ 268899 h 356529"/>
                <a:gd name="connsiteX10" fmla="*/ 80010 w 622935"/>
                <a:gd name="connsiteY10" fmla="*/ 272709 h 356529"/>
                <a:gd name="connsiteX11" fmla="*/ 91440 w 622935"/>
                <a:gd name="connsiteY11" fmla="*/ 284139 h 356529"/>
                <a:gd name="connsiteX12" fmla="*/ 106680 w 622935"/>
                <a:gd name="connsiteY12" fmla="*/ 306999 h 356529"/>
                <a:gd name="connsiteX13" fmla="*/ 129540 w 622935"/>
                <a:gd name="connsiteY13" fmla="*/ 318429 h 356529"/>
                <a:gd name="connsiteX14" fmla="*/ 140970 w 622935"/>
                <a:gd name="connsiteY14" fmla="*/ 322239 h 356529"/>
                <a:gd name="connsiteX15" fmla="*/ 152400 w 622935"/>
                <a:gd name="connsiteY15" fmla="*/ 329859 h 356529"/>
                <a:gd name="connsiteX16" fmla="*/ 186690 w 622935"/>
                <a:gd name="connsiteY16" fmla="*/ 341289 h 356529"/>
                <a:gd name="connsiteX17" fmla="*/ 198120 w 622935"/>
                <a:gd name="connsiteY17" fmla="*/ 345099 h 356529"/>
                <a:gd name="connsiteX18" fmla="*/ 209550 w 622935"/>
                <a:gd name="connsiteY18" fmla="*/ 348909 h 356529"/>
                <a:gd name="connsiteX19" fmla="*/ 255270 w 622935"/>
                <a:gd name="connsiteY19" fmla="*/ 356529 h 356529"/>
                <a:gd name="connsiteX20" fmla="*/ 392430 w 622935"/>
                <a:gd name="connsiteY20" fmla="*/ 352719 h 356529"/>
                <a:gd name="connsiteX21" fmla="*/ 434340 w 622935"/>
                <a:gd name="connsiteY21" fmla="*/ 345099 h 356529"/>
                <a:gd name="connsiteX22" fmla="*/ 468630 w 622935"/>
                <a:gd name="connsiteY22" fmla="*/ 333669 h 356529"/>
                <a:gd name="connsiteX23" fmla="*/ 480060 w 622935"/>
                <a:gd name="connsiteY23" fmla="*/ 329859 h 356529"/>
                <a:gd name="connsiteX24" fmla="*/ 502920 w 622935"/>
                <a:gd name="connsiteY24" fmla="*/ 314619 h 356529"/>
                <a:gd name="connsiteX25" fmla="*/ 514350 w 622935"/>
                <a:gd name="connsiteY25" fmla="*/ 306999 h 356529"/>
                <a:gd name="connsiteX26" fmla="*/ 521970 w 622935"/>
                <a:gd name="connsiteY26" fmla="*/ 295569 h 356529"/>
                <a:gd name="connsiteX27" fmla="*/ 537210 w 622935"/>
                <a:gd name="connsiteY27" fmla="*/ 291759 h 356529"/>
                <a:gd name="connsiteX28" fmla="*/ 560070 w 622935"/>
                <a:gd name="connsiteY28" fmla="*/ 276519 h 356529"/>
                <a:gd name="connsiteX29" fmla="*/ 560070 w 622935"/>
                <a:gd name="connsiteY29" fmla="*/ 276519 h 356529"/>
                <a:gd name="connsiteX30" fmla="*/ 594360 w 622935"/>
                <a:gd name="connsiteY30" fmla="*/ 249849 h 356529"/>
                <a:gd name="connsiteX31" fmla="*/ 598170 w 622935"/>
                <a:gd name="connsiteY31" fmla="*/ 238419 h 356529"/>
                <a:gd name="connsiteX32" fmla="*/ 605790 w 622935"/>
                <a:gd name="connsiteY32" fmla="*/ 226989 h 356529"/>
                <a:gd name="connsiteX33" fmla="*/ 622935 w 622935"/>
                <a:gd name="connsiteY33" fmla="*/ 181269 h 356529"/>
                <a:gd name="connsiteX34" fmla="*/ 605790 w 622935"/>
                <a:gd name="connsiteY34" fmla="*/ 6009 h 356529"/>
                <a:gd name="connsiteX35" fmla="*/ 480060 w 622935"/>
                <a:gd name="connsiteY35" fmla="*/ 68874 h 356529"/>
                <a:gd name="connsiteX36" fmla="*/ 350520 w 622935"/>
                <a:gd name="connsiteY36" fmla="*/ 105069 h 356529"/>
                <a:gd name="connsiteX37" fmla="*/ 236220 w 622935"/>
                <a:gd name="connsiteY37" fmla="*/ 105069 h 356529"/>
                <a:gd name="connsiteX38" fmla="*/ 121920 w 622935"/>
                <a:gd name="connsiteY38" fmla="*/ 57444 h 356529"/>
                <a:gd name="connsiteX39" fmla="*/ 15240 w 622935"/>
                <a:gd name="connsiteY39" fmla="*/ 2199 h 356529"/>
                <a:gd name="connsiteX0" fmla="*/ 15240 w 613410"/>
                <a:gd name="connsiteY0" fmla="*/ 2199 h 356529"/>
                <a:gd name="connsiteX1" fmla="*/ 19050 w 613410"/>
                <a:gd name="connsiteY1" fmla="*/ 44109 h 356529"/>
                <a:gd name="connsiteX2" fmla="*/ 11430 w 613410"/>
                <a:gd name="connsiteY2" fmla="*/ 162219 h 356529"/>
                <a:gd name="connsiteX3" fmla="*/ 7620 w 613410"/>
                <a:gd name="connsiteY3" fmla="*/ 181269 h 356529"/>
                <a:gd name="connsiteX4" fmla="*/ 3810 w 613410"/>
                <a:gd name="connsiteY4" fmla="*/ 215559 h 356529"/>
                <a:gd name="connsiteX5" fmla="*/ 0 w 613410"/>
                <a:gd name="connsiteY5" fmla="*/ 246039 h 356529"/>
                <a:gd name="connsiteX6" fmla="*/ 11430 w 613410"/>
                <a:gd name="connsiteY6" fmla="*/ 249849 h 356529"/>
                <a:gd name="connsiteX7" fmla="*/ 30480 w 613410"/>
                <a:gd name="connsiteY7" fmla="*/ 253659 h 356529"/>
                <a:gd name="connsiteX8" fmla="*/ 41910 w 613410"/>
                <a:gd name="connsiteY8" fmla="*/ 261279 h 356529"/>
                <a:gd name="connsiteX9" fmla="*/ 68580 w 613410"/>
                <a:gd name="connsiteY9" fmla="*/ 268899 h 356529"/>
                <a:gd name="connsiteX10" fmla="*/ 80010 w 613410"/>
                <a:gd name="connsiteY10" fmla="*/ 272709 h 356529"/>
                <a:gd name="connsiteX11" fmla="*/ 91440 w 613410"/>
                <a:gd name="connsiteY11" fmla="*/ 284139 h 356529"/>
                <a:gd name="connsiteX12" fmla="*/ 106680 w 613410"/>
                <a:gd name="connsiteY12" fmla="*/ 306999 h 356529"/>
                <a:gd name="connsiteX13" fmla="*/ 129540 w 613410"/>
                <a:gd name="connsiteY13" fmla="*/ 318429 h 356529"/>
                <a:gd name="connsiteX14" fmla="*/ 140970 w 613410"/>
                <a:gd name="connsiteY14" fmla="*/ 322239 h 356529"/>
                <a:gd name="connsiteX15" fmla="*/ 152400 w 613410"/>
                <a:gd name="connsiteY15" fmla="*/ 329859 h 356529"/>
                <a:gd name="connsiteX16" fmla="*/ 186690 w 613410"/>
                <a:gd name="connsiteY16" fmla="*/ 341289 h 356529"/>
                <a:gd name="connsiteX17" fmla="*/ 198120 w 613410"/>
                <a:gd name="connsiteY17" fmla="*/ 345099 h 356529"/>
                <a:gd name="connsiteX18" fmla="*/ 209550 w 613410"/>
                <a:gd name="connsiteY18" fmla="*/ 348909 h 356529"/>
                <a:gd name="connsiteX19" fmla="*/ 255270 w 613410"/>
                <a:gd name="connsiteY19" fmla="*/ 356529 h 356529"/>
                <a:gd name="connsiteX20" fmla="*/ 392430 w 613410"/>
                <a:gd name="connsiteY20" fmla="*/ 352719 h 356529"/>
                <a:gd name="connsiteX21" fmla="*/ 434340 w 613410"/>
                <a:gd name="connsiteY21" fmla="*/ 345099 h 356529"/>
                <a:gd name="connsiteX22" fmla="*/ 468630 w 613410"/>
                <a:gd name="connsiteY22" fmla="*/ 333669 h 356529"/>
                <a:gd name="connsiteX23" fmla="*/ 480060 w 613410"/>
                <a:gd name="connsiteY23" fmla="*/ 329859 h 356529"/>
                <a:gd name="connsiteX24" fmla="*/ 502920 w 613410"/>
                <a:gd name="connsiteY24" fmla="*/ 314619 h 356529"/>
                <a:gd name="connsiteX25" fmla="*/ 514350 w 613410"/>
                <a:gd name="connsiteY25" fmla="*/ 306999 h 356529"/>
                <a:gd name="connsiteX26" fmla="*/ 521970 w 613410"/>
                <a:gd name="connsiteY26" fmla="*/ 295569 h 356529"/>
                <a:gd name="connsiteX27" fmla="*/ 537210 w 613410"/>
                <a:gd name="connsiteY27" fmla="*/ 291759 h 356529"/>
                <a:gd name="connsiteX28" fmla="*/ 560070 w 613410"/>
                <a:gd name="connsiteY28" fmla="*/ 276519 h 356529"/>
                <a:gd name="connsiteX29" fmla="*/ 560070 w 613410"/>
                <a:gd name="connsiteY29" fmla="*/ 276519 h 356529"/>
                <a:gd name="connsiteX30" fmla="*/ 594360 w 613410"/>
                <a:gd name="connsiteY30" fmla="*/ 249849 h 356529"/>
                <a:gd name="connsiteX31" fmla="*/ 598170 w 613410"/>
                <a:gd name="connsiteY31" fmla="*/ 238419 h 356529"/>
                <a:gd name="connsiteX32" fmla="*/ 605790 w 613410"/>
                <a:gd name="connsiteY32" fmla="*/ 226989 h 356529"/>
                <a:gd name="connsiteX33" fmla="*/ 613410 w 613410"/>
                <a:gd name="connsiteY33" fmla="*/ 108879 h 356529"/>
                <a:gd name="connsiteX34" fmla="*/ 605790 w 613410"/>
                <a:gd name="connsiteY34" fmla="*/ 6009 h 356529"/>
                <a:gd name="connsiteX35" fmla="*/ 480060 w 613410"/>
                <a:gd name="connsiteY35" fmla="*/ 68874 h 356529"/>
                <a:gd name="connsiteX36" fmla="*/ 350520 w 613410"/>
                <a:gd name="connsiteY36" fmla="*/ 105069 h 356529"/>
                <a:gd name="connsiteX37" fmla="*/ 236220 w 613410"/>
                <a:gd name="connsiteY37" fmla="*/ 105069 h 356529"/>
                <a:gd name="connsiteX38" fmla="*/ 121920 w 613410"/>
                <a:gd name="connsiteY38" fmla="*/ 57444 h 356529"/>
                <a:gd name="connsiteX39" fmla="*/ 15240 w 613410"/>
                <a:gd name="connsiteY39" fmla="*/ 2199 h 356529"/>
                <a:gd name="connsiteX0" fmla="*/ 15240 w 608612"/>
                <a:gd name="connsiteY0" fmla="*/ 2199 h 356529"/>
                <a:gd name="connsiteX1" fmla="*/ 19050 w 608612"/>
                <a:gd name="connsiteY1" fmla="*/ 44109 h 356529"/>
                <a:gd name="connsiteX2" fmla="*/ 11430 w 608612"/>
                <a:gd name="connsiteY2" fmla="*/ 162219 h 356529"/>
                <a:gd name="connsiteX3" fmla="*/ 7620 w 608612"/>
                <a:gd name="connsiteY3" fmla="*/ 181269 h 356529"/>
                <a:gd name="connsiteX4" fmla="*/ 3810 w 608612"/>
                <a:gd name="connsiteY4" fmla="*/ 215559 h 356529"/>
                <a:gd name="connsiteX5" fmla="*/ 0 w 608612"/>
                <a:gd name="connsiteY5" fmla="*/ 246039 h 356529"/>
                <a:gd name="connsiteX6" fmla="*/ 11430 w 608612"/>
                <a:gd name="connsiteY6" fmla="*/ 249849 h 356529"/>
                <a:gd name="connsiteX7" fmla="*/ 30480 w 608612"/>
                <a:gd name="connsiteY7" fmla="*/ 253659 h 356529"/>
                <a:gd name="connsiteX8" fmla="*/ 41910 w 608612"/>
                <a:gd name="connsiteY8" fmla="*/ 261279 h 356529"/>
                <a:gd name="connsiteX9" fmla="*/ 68580 w 608612"/>
                <a:gd name="connsiteY9" fmla="*/ 268899 h 356529"/>
                <a:gd name="connsiteX10" fmla="*/ 80010 w 608612"/>
                <a:gd name="connsiteY10" fmla="*/ 272709 h 356529"/>
                <a:gd name="connsiteX11" fmla="*/ 91440 w 608612"/>
                <a:gd name="connsiteY11" fmla="*/ 284139 h 356529"/>
                <a:gd name="connsiteX12" fmla="*/ 106680 w 608612"/>
                <a:gd name="connsiteY12" fmla="*/ 306999 h 356529"/>
                <a:gd name="connsiteX13" fmla="*/ 129540 w 608612"/>
                <a:gd name="connsiteY13" fmla="*/ 318429 h 356529"/>
                <a:gd name="connsiteX14" fmla="*/ 140970 w 608612"/>
                <a:gd name="connsiteY14" fmla="*/ 322239 h 356529"/>
                <a:gd name="connsiteX15" fmla="*/ 152400 w 608612"/>
                <a:gd name="connsiteY15" fmla="*/ 329859 h 356529"/>
                <a:gd name="connsiteX16" fmla="*/ 186690 w 608612"/>
                <a:gd name="connsiteY16" fmla="*/ 341289 h 356529"/>
                <a:gd name="connsiteX17" fmla="*/ 198120 w 608612"/>
                <a:gd name="connsiteY17" fmla="*/ 345099 h 356529"/>
                <a:gd name="connsiteX18" fmla="*/ 209550 w 608612"/>
                <a:gd name="connsiteY18" fmla="*/ 348909 h 356529"/>
                <a:gd name="connsiteX19" fmla="*/ 255270 w 608612"/>
                <a:gd name="connsiteY19" fmla="*/ 356529 h 356529"/>
                <a:gd name="connsiteX20" fmla="*/ 392430 w 608612"/>
                <a:gd name="connsiteY20" fmla="*/ 352719 h 356529"/>
                <a:gd name="connsiteX21" fmla="*/ 434340 w 608612"/>
                <a:gd name="connsiteY21" fmla="*/ 345099 h 356529"/>
                <a:gd name="connsiteX22" fmla="*/ 468630 w 608612"/>
                <a:gd name="connsiteY22" fmla="*/ 333669 h 356529"/>
                <a:gd name="connsiteX23" fmla="*/ 480060 w 608612"/>
                <a:gd name="connsiteY23" fmla="*/ 329859 h 356529"/>
                <a:gd name="connsiteX24" fmla="*/ 502920 w 608612"/>
                <a:gd name="connsiteY24" fmla="*/ 314619 h 356529"/>
                <a:gd name="connsiteX25" fmla="*/ 514350 w 608612"/>
                <a:gd name="connsiteY25" fmla="*/ 306999 h 356529"/>
                <a:gd name="connsiteX26" fmla="*/ 521970 w 608612"/>
                <a:gd name="connsiteY26" fmla="*/ 295569 h 356529"/>
                <a:gd name="connsiteX27" fmla="*/ 537210 w 608612"/>
                <a:gd name="connsiteY27" fmla="*/ 291759 h 356529"/>
                <a:gd name="connsiteX28" fmla="*/ 560070 w 608612"/>
                <a:gd name="connsiteY28" fmla="*/ 276519 h 356529"/>
                <a:gd name="connsiteX29" fmla="*/ 560070 w 608612"/>
                <a:gd name="connsiteY29" fmla="*/ 276519 h 356529"/>
                <a:gd name="connsiteX30" fmla="*/ 594360 w 608612"/>
                <a:gd name="connsiteY30" fmla="*/ 249849 h 356529"/>
                <a:gd name="connsiteX31" fmla="*/ 598170 w 608612"/>
                <a:gd name="connsiteY31" fmla="*/ 238419 h 356529"/>
                <a:gd name="connsiteX32" fmla="*/ 605790 w 608612"/>
                <a:gd name="connsiteY32" fmla="*/ 226989 h 356529"/>
                <a:gd name="connsiteX33" fmla="*/ 605790 w 608612"/>
                <a:gd name="connsiteY33" fmla="*/ 108879 h 356529"/>
                <a:gd name="connsiteX34" fmla="*/ 605790 w 608612"/>
                <a:gd name="connsiteY34" fmla="*/ 6009 h 356529"/>
                <a:gd name="connsiteX35" fmla="*/ 480060 w 608612"/>
                <a:gd name="connsiteY35" fmla="*/ 68874 h 356529"/>
                <a:gd name="connsiteX36" fmla="*/ 350520 w 608612"/>
                <a:gd name="connsiteY36" fmla="*/ 105069 h 356529"/>
                <a:gd name="connsiteX37" fmla="*/ 236220 w 608612"/>
                <a:gd name="connsiteY37" fmla="*/ 105069 h 356529"/>
                <a:gd name="connsiteX38" fmla="*/ 121920 w 608612"/>
                <a:gd name="connsiteY38" fmla="*/ 57444 h 356529"/>
                <a:gd name="connsiteX39" fmla="*/ 15240 w 608612"/>
                <a:gd name="connsiteY39" fmla="*/ 2199 h 356529"/>
                <a:gd name="connsiteX0" fmla="*/ 15240 w 608612"/>
                <a:gd name="connsiteY0" fmla="*/ 2199 h 356529"/>
                <a:gd name="connsiteX1" fmla="*/ 19050 w 608612"/>
                <a:gd name="connsiteY1" fmla="*/ 44109 h 356529"/>
                <a:gd name="connsiteX2" fmla="*/ 11430 w 608612"/>
                <a:gd name="connsiteY2" fmla="*/ 162219 h 356529"/>
                <a:gd name="connsiteX3" fmla="*/ 7620 w 608612"/>
                <a:gd name="connsiteY3" fmla="*/ 181269 h 356529"/>
                <a:gd name="connsiteX4" fmla="*/ 3810 w 608612"/>
                <a:gd name="connsiteY4" fmla="*/ 215559 h 356529"/>
                <a:gd name="connsiteX5" fmla="*/ 0 w 608612"/>
                <a:gd name="connsiteY5" fmla="*/ 246039 h 356529"/>
                <a:gd name="connsiteX6" fmla="*/ 11430 w 608612"/>
                <a:gd name="connsiteY6" fmla="*/ 249849 h 356529"/>
                <a:gd name="connsiteX7" fmla="*/ 30480 w 608612"/>
                <a:gd name="connsiteY7" fmla="*/ 253659 h 356529"/>
                <a:gd name="connsiteX8" fmla="*/ 41910 w 608612"/>
                <a:gd name="connsiteY8" fmla="*/ 261279 h 356529"/>
                <a:gd name="connsiteX9" fmla="*/ 68580 w 608612"/>
                <a:gd name="connsiteY9" fmla="*/ 268899 h 356529"/>
                <a:gd name="connsiteX10" fmla="*/ 80010 w 608612"/>
                <a:gd name="connsiteY10" fmla="*/ 272709 h 356529"/>
                <a:gd name="connsiteX11" fmla="*/ 91440 w 608612"/>
                <a:gd name="connsiteY11" fmla="*/ 284139 h 356529"/>
                <a:gd name="connsiteX12" fmla="*/ 106680 w 608612"/>
                <a:gd name="connsiteY12" fmla="*/ 306999 h 356529"/>
                <a:gd name="connsiteX13" fmla="*/ 129540 w 608612"/>
                <a:gd name="connsiteY13" fmla="*/ 318429 h 356529"/>
                <a:gd name="connsiteX14" fmla="*/ 140970 w 608612"/>
                <a:gd name="connsiteY14" fmla="*/ 322239 h 356529"/>
                <a:gd name="connsiteX15" fmla="*/ 152400 w 608612"/>
                <a:gd name="connsiteY15" fmla="*/ 329859 h 356529"/>
                <a:gd name="connsiteX16" fmla="*/ 186690 w 608612"/>
                <a:gd name="connsiteY16" fmla="*/ 341289 h 356529"/>
                <a:gd name="connsiteX17" fmla="*/ 198120 w 608612"/>
                <a:gd name="connsiteY17" fmla="*/ 345099 h 356529"/>
                <a:gd name="connsiteX18" fmla="*/ 209550 w 608612"/>
                <a:gd name="connsiteY18" fmla="*/ 348909 h 356529"/>
                <a:gd name="connsiteX19" fmla="*/ 255270 w 608612"/>
                <a:gd name="connsiteY19" fmla="*/ 356529 h 356529"/>
                <a:gd name="connsiteX20" fmla="*/ 392430 w 608612"/>
                <a:gd name="connsiteY20" fmla="*/ 352719 h 356529"/>
                <a:gd name="connsiteX21" fmla="*/ 434340 w 608612"/>
                <a:gd name="connsiteY21" fmla="*/ 345099 h 356529"/>
                <a:gd name="connsiteX22" fmla="*/ 468630 w 608612"/>
                <a:gd name="connsiteY22" fmla="*/ 333669 h 356529"/>
                <a:gd name="connsiteX23" fmla="*/ 480060 w 608612"/>
                <a:gd name="connsiteY23" fmla="*/ 329859 h 356529"/>
                <a:gd name="connsiteX24" fmla="*/ 502920 w 608612"/>
                <a:gd name="connsiteY24" fmla="*/ 314619 h 356529"/>
                <a:gd name="connsiteX25" fmla="*/ 514350 w 608612"/>
                <a:gd name="connsiteY25" fmla="*/ 306999 h 356529"/>
                <a:gd name="connsiteX26" fmla="*/ 521970 w 608612"/>
                <a:gd name="connsiteY26" fmla="*/ 295569 h 356529"/>
                <a:gd name="connsiteX27" fmla="*/ 537210 w 608612"/>
                <a:gd name="connsiteY27" fmla="*/ 291759 h 356529"/>
                <a:gd name="connsiteX28" fmla="*/ 560070 w 608612"/>
                <a:gd name="connsiteY28" fmla="*/ 276519 h 356529"/>
                <a:gd name="connsiteX29" fmla="*/ 560070 w 608612"/>
                <a:gd name="connsiteY29" fmla="*/ 276519 h 356529"/>
                <a:gd name="connsiteX30" fmla="*/ 594360 w 608612"/>
                <a:gd name="connsiteY30" fmla="*/ 249849 h 356529"/>
                <a:gd name="connsiteX31" fmla="*/ 605790 w 608612"/>
                <a:gd name="connsiteY31" fmla="*/ 226989 h 356529"/>
                <a:gd name="connsiteX32" fmla="*/ 605790 w 608612"/>
                <a:gd name="connsiteY32" fmla="*/ 108879 h 356529"/>
                <a:gd name="connsiteX33" fmla="*/ 605790 w 608612"/>
                <a:gd name="connsiteY33" fmla="*/ 6009 h 356529"/>
                <a:gd name="connsiteX34" fmla="*/ 480060 w 608612"/>
                <a:gd name="connsiteY34" fmla="*/ 68874 h 356529"/>
                <a:gd name="connsiteX35" fmla="*/ 350520 w 608612"/>
                <a:gd name="connsiteY35" fmla="*/ 105069 h 356529"/>
                <a:gd name="connsiteX36" fmla="*/ 236220 w 608612"/>
                <a:gd name="connsiteY36" fmla="*/ 105069 h 356529"/>
                <a:gd name="connsiteX37" fmla="*/ 121920 w 608612"/>
                <a:gd name="connsiteY37" fmla="*/ 57444 h 356529"/>
                <a:gd name="connsiteX38" fmla="*/ 15240 w 608612"/>
                <a:gd name="connsiteY38" fmla="*/ 2199 h 356529"/>
                <a:gd name="connsiteX0" fmla="*/ 15240 w 609176"/>
                <a:gd name="connsiteY0" fmla="*/ 2199 h 356529"/>
                <a:gd name="connsiteX1" fmla="*/ 19050 w 609176"/>
                <a:gd name="connsiteY1" fmla="*/ 44109 h 356529"/>
                <a:gd name="connsiteX2" fmla="*/ 11430 w 609176"/>
                <a:gd name="connsiteY2" fmla="*/ 162219 h 356529"/>
                <a:gd name="connsiteX3" fmla="*/ 7620 w 609176"/>
                <a:gd name="connsiteY3" fmla="*/ 181269 h 356529"/>
                <a:gd name="connsiteX4" fmla="*/ 3810 w 609176"/>
                <a:gd name="connsiteY4" fmla="*/ 215559 h 356529"/>
                <a:gd name="connsiteX5" fmla="*/ 0 w 609176"/>
                <a:gd name="connsiteY5" fmla="*/ 246039 h 356529"/>
                <a:gd name="connsiteX6" fmla="*/ 11430 w 609176"/>
                <a:gd name="connsiteY6" fmla="*/ 249849 h 356529"/>
                <a:gd name="connsiteX7" fmla="*/ 30480 w 609176"/>
                <a:gd name="connsiteY7" fmla="*/ 253659 h 356529"/>
                <a:gd name="connsiteX8" fmla="*/ 41910 w 609176"/>
                <a:gd name="connsiteY8" fmla="*/ 261279 h 356529"/>
                <a:gd name="connsiteX9" fmla="*/ 68580 w 609176"/>
                <a:gd name="connsiteY9" fmla="*/ 268899 h 356529"/>
                <a:gd name="connsiteX10" fmla="*/ 80010 w 609176"/>
                <a:gd name="connsiteY10" fmla="*/ 272709 h 356529"/>
                <a:gd name="connsiteX11" fmla="*/ 91440 w 609176"/>
                <a:gd name="connsiteY11" fmla="*/ 284139 h 356529"/>
                <a:gd name="connsiteX12" fmla="*/ 106680 w 609176"/>
                <a:gd name="connsiteY12" fmla="*/ 306999 h 356529"/>
                <a:gd name="connsiteX13" fmla="*/ 129540 w 609176"/>
                <a:gd name="connsiteY13" fmla="*/ 318429 h 356529"/>
                <a:gd name="connsiteX14" fmla="*/ 140970 w 609176"/>
                <a:gd name="connsiteY14" fmla="*/ 322239 h 356529"/>
                <a:gd name="connsiteX15" fmla="*/ 152400 w 609176"/>
                <a:gd name="connsiteY15" fmla="*/ 329859 h 356529"/>
                <a:gd name="connsiteX16" fmla="*/ 186690 w 609176"/>
                <a:gd name="connsiteY16" fmla="*/ 341289 h 356529"/>
                <a:gd name="connsiteX17" fmla="*/ 198120 w 609176"/>
                <a:gd name="connsiteY17" fmla="*/ 345099 h 356529"/>
                <a:gd name="connsiteX18" fmla="*/ 209550 w 609176"/>
                <a:gd name="connsiteY18" fmla="*/ 348909 h 356529"/>
                <a:gd name="connsiteX19" fmla="*/ 255270 w 609176"/>
                <a:gd name="connsiteY19" fmla="*/ 356529 h 356529"/>
                <a:gd name="connsiteX20" fmla="*/ 392430 w 609176"/>
                <a:gd name="connsiteY20" fmla="*/ 352719 h 356529"/>
                <a:gd name="connsiteX21" fmla="*/ 434340 w 609176"/>
                <a:gd name="connsiteY21" fmla="*/ 345099 h 356529"/>
                <a:gd name="connsiteX22" fmla="*/ 468630 w 609176"/>
                <a:gd name="connsiteY22" fmla="*/ 333669 h 356529"/>
                <a:gd name="connsiteX23" fmla="*/ 480060 w 609176"/>
                <a:gd name="connsiteY23" fmla="*/ 329859 h 356529"/>
                <a:gd name="connsiteX24" fmla="*/ 502920 w 609176"/>
                <a:gd name="connsiteY24" fmla="*/ 314619 h 356529"/>
                <a:gd name="connsiteX25" fmla="*/ 514350 w 609176"/>
                <a:gd name="connsiteY25" fmla="*/ 306999 h 356529"/>
                <a:gd name="connsiteX26" fmla="*/ 521970 w 609176"/>
                <a:gd name="connsiteY26" fmla="*/ 295569 h 356529"/>
                <a:gd name="connsiteX27" fmla="*/ 537210 w 609176"/>
                <a:gd name="connsiteY27" fmla="*/ 291759 h 356529"/>
                <a:gd name="connsiteX28" fmla="*/ 560070 w 609176"/>
                <a:gd name="connsiteY28" fmla="*/ 276519 h 356529"/>
                <a:gd name="connsiteX29" fmla="*/ 560070 w 609176"/>
                <a:gd name="connsiteY29" fmla="*/ 276519 h 356529"/>
                <a:gd name="connsiteX30" fmla="*/ 605790 w 609176"/>
                <a:gd name="connsiteY30" fmla="*/ 226989 h 356529"/>
                <a:gd name="connsiteX31" fmla="*/ 605790 w 609176"/>
                <a:gd name="connsiteY31" fmla="*/ 108879 h 356529"/>
                <a:gd name="connsiteX32" fmla="*/ 605790 w 609176"/>
                <a:gd name="connsiteY32" fmla="*/ 6009 h 356529"/>
                <a:gd name="connsiteX33" fmla="*/ 480060 w 609176"/>
                <a:gd name="connsiteY33" fmla="*/ 68874 h 356529"/>
                <a:gd name="connsiteX34" fmla="*/ 350520 w 609176"/>
                <a:gd name="connsiteY34" fmla="*/ 105069 h 356529"/>
                <a:gd name="connsiteX35" fmla="*/ 236220 w 609176"/>
                <a:gd name="connsiteY35" fmla="*/ 105069 h 356529"/>
                <a:gd name="connsiteX36" fmla="*/ 121920 w 609176"/>
                <a:gd name="connsiteY36" fmla="*/ 57444 h 356529"/>
                <a:gd name="connsiteX37" fmla="*/ 15240 w 609176"/>
                <a:gd name="connsiteY37" fmla="*/ 2199 h 356529"/>
                <a:gd name="connsiteX0" fmla="*/ 15240 w 609176"/>
                <a:gd name="connsiteY0" fmla="*/ 2199 h 356529"/>
                <a:gd name="connsiteX1" fmla="*/ 19050 w 609176"/>
                <a:gd name="connsiteY1" fmla="*/ 44109 h 356529"/>
                <a:gd name="connsiteX2" fmla="*/ 11430 w 609176"/>
                <a:gd name="connsiteY2" fmla="*/ 162219 h 356529"/>
                <a:gd name="connsiteX3" fmla="*/ 7620 w 609176"/>
                <a:gd name="connsiteY3" fmla="*/ 181269 h 356529"/>
                <a:gd name="connsiteX4" fmla="*/ 3810 w 609176"/>
                <a:gd name="connsiteY4" fmla="*/ 215559 h 356529"/>
                <a:gd name="connsiteX5" fmla="*/ 0 w 609176"/>
                <a:gd name="connsiteY5" fmla="*/ 246039 h 356529"/>
                <a:gd name="connsiteX6" fmla="*/ 11430 w 609176"/>
                <a:gd name="connsiteY6" fmla="*/ 249849 h 356529"/>
                <a:gd name="connsiteX7" fmla="*/ 30480 w 609176"/>
                <a:gd name="connsiteY7" fmla="*/ 253659 h 356529"/>
                <a:gd name="connsiteX8" fmla="*/ 41910 w 609176"/>
                <a:gd name="connsiteY8" fmla="*/ 261279 h 356529"/>
                <a:gd name="connsiteX9" fmla="*/ 68580 w 609176"/>
                <a:gd name="connsiteY9" fmla="*/ 268899 h 356529"/>
                <a:gd name="connsiteX10" fmla="*/ 80010 w 609176"/>
                <a:gd name="connsiteY10" fmla="*/ 272709 h 356529"/>
                <a:gd name="connsiteX11" fmla="*/ 91440 w 609176"/>
                <a:gd name="connsiteY11" fmla="*/ 284139 h 356529"/>
                <a:gd name="connsiteX12" fmla="*/ 106680 w 609176"/>
                <a:gd name="connsiteY12" fmla="*/ 306999 h 356529"/>
                <a:gd name="connsiteX13" fmla="*/ 129540 w 609176"/>
                <a:gd name="connsiteY13" fmla="*/ 318429 h 356529"/>
                <a:gd name="connsiteX14" fmla="*/ 140970 w 609176"/>
                <a:gd name="connsiteY14" fmla="*/ 322239 h 356529"/>
                <a:gd name="connsiteX15" fmla="*/ 152400 w 609176"/>
                <a:gd name="connsiteY15" fmla="*/ 329859 h 356529"/>
                <a:gd name="connsiteX16" fmla="*/ 186690 w 609176"/>
                <a:gd name="connsiteY16" fmla="*/ 341289 h 356529"/>
                <a:gd name="connsiteX17" fmla="*/ 198120 w 609176"/>
                <a:gd name="connsiteY17" fmla="*/ 345099 h 356529"/>
                <a:gd name="connsiteX18" fmla="*/ 209550 w 609176"/>
                <a:gd name="connsiteY18" fmla="*/ 348909 h 356529"/>
                <a:gd name="connsiteX19" fmla="*/ 255270 w 609176"/>
                <a:gd name="connsiteY19" fmla="*/ 356529 h 356529"/>
                <a:gd name="connsiteX20" fmla="*/ 392430 w 609176"/>
                <a:gd name="connsiteY20" fmla="*/ 352719 h 356529"/>
                <a:gd name="connsiteX21" fmla="*/ 434340 w 609176"/>
                <a:gd name="connsiteY21" fmla="*/ 345099 h 356529"/>
                <a:gd name="connsiteX22" fmla="*/ 468630 w 609176"/>
                <a:gd name="connsiteY22" fmla="*/ 333669 h 356529"/>
                <a:gd name="connsiteX23" fmla="*/ 480060 w 609176"/>
                <a:gd name="connsiteY23" fmla="*/ 329859 h 356529"/>
                <a:gd name="connsiteX24" fmla="*/ 502920 w 609176"/>
                <a:gd name="connsiteY24" fmla="*/ 314619 h 356529"/>
                <a:gd name="connsiteX25" fmla="*/ 514350 w 609176"/>
                <a:gd name="connsiteY25" fmla="*/ 306999 h 356529"/>
                <a:gd name="connsiteX26" fmla="*/ 521970 w 609176"/>
                <a:gd name="connsiteY26" fmla="*/ 295569 h 356529"/>
                <a:gd name="connsiteX27" fmla="*/ 560070 w 609176"/>
                <a:gd name="connsiteY27" fmla="*/ 276519 h 356529"/>
                <a:gd name="connsiteX28" fmla="*/ 560070 w 609176"/>
                <a:gd name="connsiteY28" fmla="*/ 276519 h 356529"/>
                <a:gd name="connsiteX29" fmla="*/ 605790 w 609176"/>
                <a:gd name="connsiteY29" fmla="*/ 226989 h 356529"/>
                <a:gd name="connsiteX30" fmla="*/ 605790 w 609176"/>
                <a:gd name="connsiteY30" fmla="*/ 108879 h 356529"/>
                <a:gd name="connsiteX31" fmla="*/ 605790 w 609176"/>
                <a:gd name="connsiteY31" fmla="*/ 6009 h 356529"/>
                <a:gd name="connsiteX32" fmla="*/ 480060 w 609176"/>
                <a:gd name="connsiteY32" fmla="*/ 68874 h 356529"/>
                <a:gd name="connsiteX33" fmla="*/ 350520 w 609176"/>
                <a:gd name="connsiteY33" fmla="*/ 105069 h 356529"/>
                <a:gd name="connsiteX34" fmla="*/ 236220 w 609176"/>
                <a:gd name="connsiteY34" fmla="*/ 105069 h 356529"/>
                <a:gd name="connsiteX35" fmla="*/ 121920 w 609176"/>
                <a:gd name="connsiteY35" fmla="*/ 57444 h 356529"/>
                <a:gd name="connsiteX36" fmla="*/ 15240 w 609176"/>
                <a:gd name="connsiteY36" fmla="*/ 2199 h 356529"/>
                <a:gd name="connsiteX0" fmla="*/ 15240 w 609176"/>
                <a:gd name="connsiteY0" fmla="*/ 2199 h 356529"/>
                <a:gd name="connsiteX1" fmla="*/ 19050 w 609176"/>
                <a:gd name="connsiteY1" fmla="*/ 44109 h 356529"/>
                <a:gd name="connsiteX2" fmla="*/ 11430 w 609176"/>
                <a:gd name="connsiteY2" fmla="*/ 162219 h 356529"/>
                <a:gd name="connsiteX3" fmla="*/ 7620 w 609176"/>
                <a:gd name="connsiteY3" fmla="*/ 181269 h 356529"/>
                <a:gd name="connsiteX4" fmla="*/ 3810 w 609176"/>
                <a:gd name="connsiteY4" fmla="*/ 215559 h 356529"/>
                <a:gd name="connsiteX5" fmla="*/ 0 w 609176"/>
                <a:gd name="connsiteY5" fmla="*/ 246039 h 356529"/>
                <a:gd name="connsiteX6" fmla="*/ 11430 w 609176"/>
                <a:gd name="connsiteY6" fmla="*/ 249849 h 356529"/>
                <a:gd name="connsiteX7" fmla="*/ 30480 w 609176"/>
                <a:gd name="connsiteY7" fmla="*/ 253659 h 356529"/>
                <a:gd name="connsiteX8" fmla="*/ 41910 w 609176"/>
                <a:gd name="connsiteY8" fmla="*/ 261279 h 356529"/>
                <a:gd name="connsiteX9" fmla="*/ 68580 w 609176"/>
                <a:gd name="connsiteY9" fmla="*/ 268899 h 356529"/>
                <a:gd name="connsiteX10" fmla="*/ 80010 w 609176"/>
                <a:gd name="connsiteY10" fmla="*/ 272709 h 356529"/>
                <a:gd name="connsiteX11" fmla="*/ 91440 w 609176"/>
                <a:gd name="connsiteY11" fmla="*/ 284139 h 356529"/>
                <a:gd name="connsiteX12" fmla="*/ 106680 w 609176"/>
                <a:gd name="connsiteY12" fmla="*/ 306999 h 356529"/>
                <a:gd name="connsiteX13" fmla="*/ 129540 w 609176"/>
                <a:gd name="connsiteY13" fmla="*/ 318429 h 356529"/>
                <a:gd name="connsiteX14" fmla="*/ 140970 w 609176"/>
                <a:gd name="connsiteY14" fmla="*/ 322239 h 356529"/>
                <a:gd name="connsiteX15" fmla="*/ 152400 w 609176"/>
                <a:gd name="connsiteY15" fmla="*/ 329859 h 356529"/>
                <a:gd name="connsiteX16" fmla="*/ 186690 w 609176"/>
                <a:gd name="connsiteY16" fmla="*/ 341289 h 356529"/>
                <a:gd name="connsiteX17" fmla="*/ 198120 w 609176"/>
                <a:gd name="connsiteY17" fmla="*/ 345099 h 356529"/>
                <a:gd name="connsiteX18" fmla="*/ 209550 w 609176"/>
                <a:gd name="connsiteY18" fmla="*/ 348909 h 356529"/>
                <a:gd name="connsiteX19" fmla="*/ 255270 w 609176"/>
                <a:gd name="connsiteY19" fmla="*/ 356529 h 356529"/>
                <a:gd name="connsiteX20" fmla="*/ 392430 w 609176"/>
                <a:gd name="connsiteY20" fmla="*/ 352719 h 356529"/>
                <a:gd name="connsiteX21" fmla="*/ 434340 w 609176"/>
                <a:gd name="connsiteY21" fmla="*/ 345099 h 356529"/>
                <a:gd name="connsiteX22" fmla="*/ 468630 w 609176"/>
                <a:gd name="connsiteY22" fmla="*/ 333669 h 356529"/>
                <a:gd name="connsiteX23" fmla="*/ 480060 w 609176"/>
                <a:gd name="connsiteY23" fmla="*/ 329859 h 356529"/>
                <a:gd name="connsiteX24" fmla="*/ 502920 w 609176"/>
                <a:gd name="connsiteY24" fmla="*/ 314619 h 356529"/>
                <a:gd name="connsiteX25" fmla="*/ 514350 w 609176"/>
                <a:gd name="connsiteY25" fmla="*/ 306999 h 356529"/>
                <a:gd name="connsiteX26" fmla="*/ 560070 w 609176"/>
                <a:gd name="connsiteY26" fmla="*/ 276519 h 356529"/>
                <a:gd name="connsiteX27" fmla="*/ 560070 w 609176"/>
                <a:gd name="connsiteY27" fmla="*/ 276519 h 356529"/>
                <a:gd name="connsiteX28" fmla="*/ 605790 w 609176"/>
                <a:gd name="connsiteY28" fmla="*/ 226989 h 356529"/>
                <a:gd name="connsiteX29" fmla="*/ 605790 w 609176"/>
                <a:gd name="connsiteY29" fmla="*/ 108879 h 356529"/>
                <a:gd name="connsiteX30" fmla="*/ 605790 w 609176"/>
                <a:gd name="connsiteY30" fmla="*/ 6009 h 356529"/>
                <a:gd name="connsiteX31" fmla="*/ 480060 w 609176"/>
                <a:gd name="connsiteY31" fmla="*/ 68874 h 356529"/>
                <a:gd name="connsiteX32" fmla="*/ 350520 w 609176"/>
                <a:gd name="connsiteY32" fmla="*/ 105069 h 356529"/>
                <a:gd name="connsiteX33" fmla="*/ 236220 w 609176"/>
                <a:gd name="connsiteY33" fmla="*/ 105069 h 356529"/>
                <a:gd name="connsiteX34" fmla="*/ 121920 w 609176"/>
                <a:gd name="connsiteY34" fmla="*/ 57444 h 356529"/>
                <a:gd name="connsiteX35" fmla="*/ 15240 w 609176"/>
                <a:gd name="connsiteY35" fmla="*/ 2199 h 356529"/>
                <a:gd name="connsiteX0" fmla="*/ 15240 w 609176"/>
                <a:gd name="connsiteY0" fmla="*/ 2199 h 356529"/>
                <a:gd name="connsiteX1" fmla="*/ 19050 w 609176"/>
                <a:gd name="connsiteY1" fmla="*/ 44109 h 356529"/>
                <a:gd name="connsiteX2" fmla="*/ 11430 w 609176"/>
                <a:gd name="connsiteY2" fmla="*/ 162219 h 356529"/>
                <a:gd name="connsiteX3" fmla="*/ 7620 w 609176"/>
                <a:gd name="connsiteY3" fmla="*/ 181269 h 356529"/>
                <a:gd name="connsiteX4" fmla="*/ 3810 w 609176"/>
                <a:gd name="connsiteY4" fmla="*/ 215559 h 356529"/>
                <a:gd name="connsiteX5" fmla="*/ 0 w 609176"/>
                <a:gd name="connsiteY5" fmla="*/ 246039 h 356529"/>
                <a:gd name="connsiteX6" fmla="*/ 11430 w 609176"/>
                <a:gd name="connsiteY6" fmla="*/ 249849 h 356529"/>
                <a:gd name="connsiteX7" fmla="*/ 30480 w 609176"/>
                <a:gd name="connsiteY7" fmla="*/ 253659 h 356529"/>
                <a:gd name="connsiteX8" fmla="*/ 41910 w 609176"/>
                <a:gd name="connsiteY8" fmla="*/ 261279 h 356529"/>
                <a:gd name="connsiteX9" fmla="*/ 68580 w 609176"/>
                <a:gd name="connsiteY9" fmla="*/ 268899 h 356529"/>
                <a:gd name="connsiteX10" fmla="*/ 80010 w 609176"/>
                <a:gd name="connsiteY10" fmla="*/ 272709 h 356529"/>
                <a:gd name="connsiteX11" fmla="*/ 91440 w 609176"/>
                <a:gd name="connsiteY11" fmla="*/ 284139 h 356529"/>
                <a:gd name="connsiteX12" fmla="*/ 106680 w 609176"/>
                <a:gd name="connsiteY12" fmla="*/ 306999 h 356529"/>
                <a:gd name="connsiteX13" fmla="*/ 129540 w 609176"/>
                <a:gd name="connsiteY13" fmla="*/ 318429 h 356529"/>
                <a:gd name="connsiteX14" fmla="*/ 140970 w 609176"/>
                <a:gd name="connsiteY14" fmla="*/ 322239 h 356529"/>
                <a:gd name="connsiteX15" fmla="*/ 152400 w 609176"/>
                <a:gd name="connsiteY15" fmla="*/ 329859 h 356529"/>
                <a:gd name="connsiteX16" fmla="*/ 186690 w 609176"/>
                <a:gd name="connsiteY16" fmla="*/ 341289 h 356529"/>
                <a:gd name="connsiteX17" fmla="*/ 198120 w 609176"/>
                <a:gd name="connsiteY17" fmla="*/ 345099 h 356529"/>
                <a:gd name="connsiteX18" fmla="*/ 209550 w 609176"/>
                <a:gd name="connsiteY18" fmla="*/ 348909 h 356529"/>
                <a:gd name="connsiteX19" fmla="*/ 255270 w 609176"/>
                <a:gd name="connsiteY19" fmla="*/ 356529 h 356529"/>
                <a:gd name="connsiteX20" fmla="*/ 392430 w 609176"/>
                <a:gd name="connsiteY20" fmla="*/ 352719 h 356529"/>
                <a:gd name="connsiteX21" fmla="*/ 434340 w 609176"/>
                <a:gd name="connsiteY21" fmla="*/ 345099 h 356529"/>
                <a:gd name="connsiteX22" fmla="*/ 480060 w 609176"/>
                <a:gd name="connsiteY22" fmla="*/ 329859 h 356529"/>
                <a:gd name="connsiteX23" fmla="*/ 502920 w 609176"/>
                <a:gd name="connsiteY23" fmla="*/ 314619 h 356529"/>
                <a:gd name="connsiteX24" fmla="*/ 514350 w 609176"/>
                <a:gd name="connsiteY24" fmla="*/ 306999 h 356529"/>
                <a:gd name="connsiteX25" fmla="*/ 560070 w 609176"/>
                <a:gd name="connsiteY25" fmla="*/ 276519 h 356529"/>
                <a:gd name="connsiteX26" fmla="*/ 560070 w 609176"/>
                <a:gd name="connsiteY26" fmla="*/ 276519 h 356529"/>
                <a:gd name="connsiteX27" fmla="*/ 605790 w 609176"/>
                <a:gd name="connsiteY27" fmla="*/ 226989 h 356529"/>
                <a:gd name="connsiteX28" fmla="*/ 605790 w 609176"/>
                <a:gd name="connsiteY28" fmla="*/ 108879 h 356529"/>
                <a:gd name="connsiteX29" fmla="*/ 605790 w 609176"/>
                <a:gd name="connsiteY29" fmla="*/ 6009 h 356529"/>
                <a:gd name="connsiteX30" fmla="*/ 480060 w 609176"/>
                <a:gd name="connsiteY30" fmla="*/ 68874 h 356529"/>
                <a:gd name="connsiteX31" fmla="*/ 350520 w 609176"/>
                <a:gd name="connsiteY31" fmla="*/ 105069 h 356529"/>
                <a:gd name="connsiteX32" fmla="*/ 236220 w 609176"/>
                <a:gd name="connsiteY32" fmla="*/ 105069 h 356529"/>
                <a:gd name="connsiteX33" fmla="*/ 121920 w 609176"/>
                <a:gd name="connsiteY33" fmla="*/ 57444 h 356529"/>
                <a:gd name="connsiteX34" fmla="*/ 15240 w 609176"/>
                <a:gd name="connsiteY34" fmla="*/ 2199 h 356529"/>
                <a:gd name="connsiteX0" fmla="*/ 15240 w 609176"/>
                <a:gd name="connsiteY0" fmla="*/ 2199 h 356529"/>
                <a:gd name="connsiteX1" fmla="*/ 19050 w 609176"/>
                <a:gd name="connsiteY1" fmla="*/ 44109 h 356529"/>
                <a:gd name="connsiteX2" fmla="*/ 11430 w 609176"/>
                <a:gd name="connsiteY2" fmla="*/ 162219 h 356529"/>
                <a:gd name="connsiteX3" fmla="*/ 7620 w 609176"/>
                <a:gd name="connsiteY3" fmla="*/ 181269 h 356529"/>
                <a:gd name="connsiteX4" fmla="*/ 3810 w 609176"/>
                <a:gd name="connsiteY4" fmla="*/ 215559 h 356529"/>
                <a:gd name="connsiteX5" fmla="*/ 0 w 609176"/>
                <a:gd name="connsiteY5" fmla="*/ 246039 h 356529"/>
                <a:gd name="connsiteX6" fmla="*/ 11430 w 609176"/>
                <a:gd name="connsiteY6" fmla="*/ 249849 h 356529"/>
                <a:gd name="connsiteX7" fmla="*/ 30480 w 609176"/>
                <a:gd name="connsiteY7" fmla="*/ 253659 h 356529"/>
                <a:gd name="connsiteX8" fmla="*/ 41910 w 609176"/>
                <a:gd name="connsiteY8" fmla="*/ 261279 h 356529"/>
                <a:gd name="connsiteX9" fmla="*/ 68580 w 609176"/>
                <a:gd name="connsiteY9" fmla="*/ 268899 h 356529"/>
                <a:gd name="connsiteX10" fmla="*/ 80010 w 609176"/>
                <a:gd name="connsiteY10" fmla="*/ 272709 h 356529"/>
                <a:gd name="connsiteX11" fmla="*/ 91440 w 609176"/>
                <a:gd name="connsiteY11" fmla="*/ 284139 h 356529"/>
                <a:gd name="connsiteX12" fmla="*/ 106680 w 609176"/>
                <a:gd name="connsiteY12" fmla="*/ 306999 h 356529"/>
                <a:gd name="connsiteX13" fmla="*/ 129540 w 609176"/>
                <a:gd name="connsiteY13" fmla="*/ 318429 h 356529"/>
                <a:gd name="connsiteX14" fmla="*/ 140970 w 609176"/>
                <a:gd name="connsiteY14" fmla="*/ 322239 h 356529"/>
                <a:gd name="connsiteX15" fmla="*/ 152400 w 609176"/>
                <a:gd name="connsiteY15" fmla="*/ 329859 h 356529"/>
                <a:gd name="connsiteX16" fmla="*/ 186690 w 609176"/>
                <a:gd name="connsiteY16" fmla="*/ 341289 h 356529"/>
                <a:gd name="connsiteX17" fmla="*/ 198120 w 609176"/>
                <a:gd name="connsiteY17" fmla="*/ 345099 h 356529"/>
                <a:gd name="connsiteX18" fmla="*/ 209550 w 609176"/>
                <a:gd name="connsiteY18" fmla="*/ 348909 h 356529"/>
                <a:gd name="connsiteX19" fmla="*/ 255270 w 609176"/>
                <a:gd name="connsiteY19" fmla="*/ 356529 h 356529"/>
                <a:gd name="connsiteX20" fmla="*/ 392430 w 609176"/>
                <a:gd name="connsiteY20" fmla="*/ 352719 h 356529"/>
                <a:gd name="connsiteX21" fmla="*/ 434340 w 609176"/>
                <a:gd name="connsiteY21" fmla="*/ 345099 h 356529"/>
                <a:gd name="connsiteX22" fmla="*/ 480060 w 609176"/>
                <a:gd name="connsiteY22" fmla="*/ 329859 h 356529"/>
                <a:gd name="connsiteX23" fmla="*/ 514350 w 609176"/>
                <a:gd name="connsiteY23" fmla="*/ 306999 h 356529"/>
                <a:gd name="connsiteX24" fmla="*/ 560070 w 609176"/>
                <a:gd name="connsiteY24" fmla="*/ 276519 h 356529"/>
                <a:gd name="connsiteX25" fmla="*/ 560070 w 609176"/>
                <a:gd name="connsiteY25" fmla="*/ 276519 h 356529"/>
                <a:gd name="connsiteX26" fmla="*/ 605790 w 609176"/>
                <a:gd name="connsiteY26" fmla="*/ 226989 h 356529"/>
                <a:gd name="connsiteX27" fmla="*/ 605790 w 609176"/>
                <a:gd name="connsiteY27" fmla="*/ 108879 h 356529"/>
                <a:gd name="connsiteX28" fmla="*/ 605790 w 609176"/>
                <a:gd name="connsiteY28" fmla="*/ 6009 h 356529"/>
                <a:gd name="connsiteX29" fmla="*/ 480060 w 609176"/>
                <a:gd name="connsiteY29" fmla="*/ 68874 h 356529"/>
                <a:gd name="connsiteX30" fmla="*/ 350520 w 609176"/>
                <a:gd name="connsiteY30" fmla="*/ 105069 h 356529"/>
                <a:gd name="connsiteX31" fmla="*/ 236220 w 609176"/>
                <a:gd name="connsiteY31" fmla="*/ 105069 h 356529"/>
                <a:gd name="connsiteX32" fmla="*/ 121920 w 609176"/>
                <a:gd name="connsiteY32" fmla="*/ 57444 h 356529"/>
                <a:gd name="connsiteX33" fmla="*/ 15240 w 609176"/>
                <a:gd name="connsiteY33" fmla="*/ 2199 h 356529"/>
                <a:gd name="connsiteX0" fmla="*/ 15240 w 609176"/>
                <a:gd name="connsiteY0" fmla="*/ 2199 h 356529"/>
                <a:gd name="connsiteX1" fmla="*/ 19050 w 609176"/>
                <a:gd name="connsiteY1" fmla="*/ 44109 h 356529"/>
                <a:gd name="connsiteX2" fmla="*/ 11430 w 609176"/>
                <a:gd name="connsiteY2" fmla="*/ 162219 h 356529"/>
                <a:gd name="connsiteX3" fmla="*/ 7620 w 609176"/>
                <a:gd name="connsiteY3" fmla="*/ 181269 h 356529"/>
                <a:gd name="connsiteX4" fmla="*/ 3810 w 609176"/>
                <a:gd name="connsiteY4" fmla="*/ 215559 h 356529"/>
                <a:gd name="connsiteX5" fmla="*/ 0 w 609176"/>
                <a:gd name="connsiteY5" fmla="*/ 246039 h 356529"/>
                <a:gd name="connsiteX6" fmla="*/ 11430 w 609176"/>
                <a:gd name="connsiteY6" fmla="*/ 249849 h 356529"/>
                <a:gd name="connsiteX7" fmla="*/ 30480 w 609176"/>
                <a:gd name="connsiteY7" fmla="*/ 253659 h 356529"/>
                <a:gd name="connsiteX8" fmla="*/ 41910 w 609176"/>
                <a:gd name="connsiteY8" fmla="*/ 261279 h 356529"/>
                <a:gd name="connsiteX9" fmla="*/ 68580 w 609176"/>
                <a:gd name="connsiteY9" fmla="*/ 268899 h 356529"/>
                <a:gd name="connsiteX10" fmla="*/ 80010 w 609176"/>
                <a:gd name="connsiteY10" fmla="*/ 272709 h 356529"/>
                <a:gd name="connsiteX11" fmla="*/ 91440 w 609176"/>
                <a:gd name="connsiteY11" fmla="*/ 284139 h 356529"/>
                <a:gd name="connsiteX12" fmla="*/ 106680 w 609176"/>
                <a:gd name="connsiteY12" fmla="*/ 306999 h 356529"/>
                <a:gd name="connsiteX13" fmla="*/ 129540 w 609176"/>
                <a:gd name="connsiteY13" fmla="*/ 318429 h 356529"/>
                <a:gd name="connsiteX14" fmla="*/ 140970 w 609176"/>
                <a:gd name="connsiteY14" fmla="*/ 322239 h 356529"/>
                <a:gd name="connsiteX15" fmla="*/ 152400 w 609176"/>
                <a:gd name="connsiteY15" fmla="*/ 329859 h 356529"/>
                <a:gd name="connsiteX16" fmla="*/ 186690 w 609176"/>
                <a:gd name="connsiteY16" fmla="*/ 341289 h 356529"/>
                <a:gd name="connsiteX17" fmla="*/ 198120 w 609176"/>
                <a:gd name="connsiteY17" fmla="*/ 345099 h 356529"/>
                <a:gd name="connsiteX18" fmla="*/ 209550 w 609176"/>
                <a:gd name="connsiteY18" fmla="*/ 348909 h 356529"/>
                <a:gd name="connsiteX19" fmla="*/ 255270 w 609176"/>
                <a:gd name="connsiteY19" fmla="*/ 356529 h 356529"/>
                <a:gd name="connsiteX20" fmla="*/ 392430 w 609176"/>
                <a:gd name="connsiteY20" fmla="*/ 352719 h 356529"/>
                <a:gd name="connsiteX21" fmla="*/ 434340 w 609176"/>
                <a:gd name="connsiteY21" fmla="*/ 345099 h 356529"/>
                <a:gd name="connsiteX22" fmla="*/ 480060 w 609176"/>
                <a:gd name="connsiteY22" fmla="*/ 329859 h 356529"/>
                <a:gd name="connsiteX23" fmla="*/ 560070 w 609176"/>
                <a:gd name="connsiteY23" fmla="*/ 276519 h 356529"/>
                <a:gd name="connsiteX24" fmla="*/ 560070 w 609176"/>
                <a:gd name="connsiteY24" fmla="*/ 276519 h 356529"/>
                <a:gd name="connsiteX25" fmla="*/ 605790 w 609176"/>
                <a:gd name="connsiteY25" fmla="*/ 226989 h 356529"/>
                <a:gd name="connsiteX26" fmla="*/ 605790 w 609176"/>
                <a:gd name="connsiteY26" fmla="*/ 108879 h 356529"/>
                <a:gd name="connsiteX27" fmla="*/ 605790 w 609176"/>
                <a:gd name="connsiteY27" fmla="*/ 6009 h 356529"/>
                <a:gd name="connsiteX28" fmla="*/ 480060 w 609176"/>
                <a:gd name="connsiteY28" fmla="*/ 68874 h 356529"/>
                <a:gd name="connsiteX29" fmla="*/ 350520 w 609176"/>
                <a:gd name="connsiteY29" fmla="*/ 105069 h 356529"/>
                <a:gd name="connsiteX30" fmla="*/ 236220 w 609176"/>
                <a:gd name="connsiteY30" fmla="*/ 105069 h 356529"/>
                <a:gd name="connsiteX31" fmla="*/ 121920 w 609176"/>
                <a:gd name="connsiteY31" fmla="*/ 57444 h 356529"/>
                <a:gd name="connsiteX32" fmla="*/ 15240 w 609176"/>
                <a:gd name="connsiteY32" fmla="*/ 2199 h 356529"/>
                <a:gd name="connsiteX0" fmla="*/ 15240 w 609176"/>
                <a:gd name="connsiteY0" fmla="*/ 2199 h 356529"/>
                <a:gd name="connsiteX1" fmla="*/ 19050 w 609176"/>
                <a:gd name="connsiteY1" fmla="*/ 44109 h 356529"/>
                <a:gd name="connsiteX2" fmla="*/ 11430 w 609176"/>
                <a:gd name="connsiteY2" fmla="*/ 162219 h 356529"/>
                <a:gd name="connsiteX3" fmla="*/ 7620 w 609176"/>
                <a:gd name="connsiteY3" fmla="*/ 181269 h 356529"/>
                <a:gd name="connsiteX4" fmla="*/ 3810 w 609176"/>
                <a:gd name="connsiteY4" fmla="*/ 215559 h 356529"/>
                <a:gd name="connsiteX5" fmla="*/ 0 w 609176"/>
                <a:gd name="connsiteY5" fmla="*/ 246039 h 356529"/>
                <a:gd name="connsiteX6" fmla="*/ 11430 w 609176"/>
                <a:gd name="connsiteY6" fmla="*/ 249849 h 356529"/>
                <a:gd name="connsiteX7" fmla="*/ 30480 w 609176"/>
                <a:gd name="connsiteY7" fmla="*/ 253659 h 356529"/>
                <a:gd name="connsiteX8" fmla="*/ 41910 w 609176"/>
                <a:gd name="connsiteY8" fmla="*/ 261279 h 356529"/>
                <a:gd name="connsiteX9" fmla="*/ 68580 w 609176"/>
                <a:gd name="connsiteY9" fmla="*/ 268899 h 356529"/>
                <a:gd name="connsiteX10" fmla="*/ 80010 w 609176"/>
                <a:gd name="connsiteY10" fmla="*/ 272709 h 356529"/>
                <a:gd name="connsiteX11" fmla="*/ 91440 w 609176"/>
                <a:gd name="connsiteY11" fmla="*/ 284139 h 356529"/>
                <a:gd name="connsiteX12" fmla="*/ 106680 w 609176"/>
                <a:gd name="connsiteY12" fmla="*/ 306999 h 356529"/>
                <a:gd name="connsiteX13" fmla="*/ 129540 w 609176"/>
                <a:gd name="connsiteY13" fmla="*/ 318429 h 356529"/>
                <a:gd name="connsiteX14" fmla="*/ 140970 w 609176"/>
                <a:gd name="connsiteY14" fmla="*/ 322239 h 356529"/>
                <a:gd name="connsiteX15" fmla="*/ 152400 w 609176"/>
                <a:gd name="connsiteY15" fmla="*/ 329859 h 356529"/>
                <a:gd name="connsiteX16" fmla="*/ 186690 w 609176"/>
                <a:gd name="connsiteY16" fmla="*/ 341289 h 356529"/>
                <a:gd name="connsiteX17" fmla="*/ 198120 w 609176"/>
                <a:gd name="connsiteY17" fmla="*/ 345099 h 356529"/>
                <a:gd name="connsiteX18" fmla="*/ 209550 w 609176"/>
                <a:gd name="connsiteY18" fmla="*/ 348909 h 356529"/>
                <a:gd name="connsiteX19" fmla="*/ 255270 w 609176"/>
                <a:gd name="connsiteY19" fmla="*/ 356529 h 356529"/>
                <a:gd name="connsiteX20" fmla="*/ 392430 w 609176"/>
                <a:gd name="connsiteY20" fmla="*/ 352719 h 356529"/>
                <a:gd name="connsiteX21" fmla="*/ 434340 w 609176"/>
                <a:gd name="connsiteY21" fmla="*/ 345099 h 356529"/>
                <a:gd name="connsiteX22" fmla="*/ 480060 w 609176"/>
                <a:gd name="connsiteY22" fmla="*/ 329859 h 356529"/>
                <a:gd name="connsiteX23" fmla="*/ 560070 w 609176"/>
                <a:gd name="connsiteY23" fmla="*/ 276519 h 356529"/>
                <a:gd name="connsiteX24" fmla="*/ 605790 w 609176"/>
                <a:gd name="connsiteY24" fmla="*/ 226989 h 356529"/>
                <a:gd name="connsiteX25" fmla="*/ 605790 w 609176"/>
                <a:gd name="connsiteY25" fmla="*/ 108879 h 356529"/>
                <a:gd name="connsiteX26" fmla="*/ 605790 w 609176"/>
                <a:gd name="connsiteY26" fmla="*/ 6009 h 356529"/>
                <a:gd name="connsiteX27" fmla="*/ 480060 w 609176"/>
                <a:gd name="connsiteY27" fmla="*/ 68874 h 356529"/>
                <a:gd name="connsiteX28" fmla="*/ 350520 w 609176"/>
                <a:gd name="connsiteY28" fmla="*/ 105069 h 356529"/>
                <a:gd name="connsiteX29" fmla="*/ 236220 w 609176"/>
                <a:gd name="connsiteY29" fmla="*/ 105069 h 356529"/>
                <a:gd name="connsiteX30" fmla="*/ 121920 w 609176"/>
                <a:gd name="connsiteY30" fmla="*/ 57444 h 356529"/>
                <a:gd name="connsiteX31" fmla="*/ 15240 w 609176"/>
                <a:gd name="connsiteY31" fmla="*/ 2199 h 356529"/>
                <a:gd name="connsiteX0" fmla="*/ 15240 w 609176"/>
                <a:gd name="connsiteY0" fmla="*/ 2199 h 356529"/>
                <a:gd name="connsiteX1" fmla="*/ 19050 w 609176"/>
                <a:gd name="connsiteY1" fmla="*/ 44109 h 356529"/>
                <a:gd name="connsiteX2" fmla="*/ 11430 w 609176"/>
                <a:gd name="connsiteY2" fmla="*/ 162219 h 356529"/>
                <a:gd name="connsiteX3" fmla="*/ 7620 w 609176"/>
                <a:gd name="connsiteY3" fmla="*/ 181269 h 356529"/>
                <a:gd name="connsiteX4" fmla="*/ 3810 w 609176"/>
                <a:gd name="connsiteY4" fmla="*/ 215559 h 356529"/>
                <a:gd name="connsiteX5" fmla="*/ 0 w 609176"/>
                <a:gd name="connsiteY5" fmla="*/ 246039 h 356529"/>
                <a:gd name="connsiteX6" fmla="*/ 11430 w 609176"/>
                <a:gd name="connsiteY6" fmla="*/ 249849 h 356529"/>
                <a:gd name="connsiteX7" fmla="*/ 30480 w 609176"/>
                <a:gd name="connsiteY7" fmla="*/ 253659 h 356529"/>
                <a:gd name="connsiteX8" fmla="*/ 41910 w 609176"/>
                <a:gd name="connsiteY8" fmla="*/ 261279 h 356529"/>
                <a:gd name="connsiteX9" fmla="*/ 68580 w 609176"/>
                <a:gd name="connsiteY9" fmla="*/ 268899 h 356529"/>
                <a:gd name="connsiteX10" fmla="*/ 80010 w 609176"/>
                <a:gd name="connsiteY10" fmla="*/ 272709 h 356529"/>
                <a:gd name="connsiteX11" fmla="*/ 91440 w 609176"/>
                <a:gd name="connsiteY11" fmla="*/ 284139 h 356529"/>
                <a:gd name="connsiteX12" fmla="*/ 106680 w 609176"/>
                <a:gd name="connsiteY12" fmla="*/ 306999 h 356529"/>
                <a:gd name="connsiteX13" fmla="*/ 129540 w 609176"/>
                <a:gd name="connsiteY13" fmla="*/ 318429 h 356529"/>
                <a:gd name="connsiteX14" fmla="*/ 140970 w 609176"/>
                <a:gd name="connsiteY14" fmla="*/ 322239 h 356529"/>
                <a:gd name="connsiteX15" fmla="*/ 152400 w 609176"/>
                <a:gd name="connsiteY15" fmla="*/ 329859 h 356529"/>
                <a:gd name="connsiteX16" fmla="*/ 186690 w 609176"/>
                <a:gd name="connsiteY16" fmla="*/ 341289 h 356529"/>
                <a:gd name="connsiteX17" fmla="*/ 198120 w 609176"/>
                <a:gd name="connsiteY17" fmla="*/ 345099 h 356529"/>
                <a:gd name="connsiteX18" fmla="*/ 209550 w 609176"/>
                <a:gd name="connsiteY18" fmla="*/ 348909 h 356529"/>
                <a:gd name="connsiteX19" fmla="*/ 255270 w 609176"/>
                <a:gd name="connsiteY19" fmla="*/ 356529 h 356529"/>
                <a:gd name="connsiteX20" fmla="*/ 392430 w 609176"/>
                <a:gd name="connsiteY20" fmla="*/ 352719 h 356529"/>
                <a:gd name="connsiteX21" fmla="*/ 480060 w 609176"/>
                <a:gd name="connsiteY21" fmla="*/ 329859 h 356529"/>
                <a:gd name="connsiteX22" fmla="*/ 560070 w 609176"/>
                <a:gd name="connsiteY22" fmla="*/ 276519 h 356529"/>
                <a:gd name="connsiteX23" fmla="*/ 605790 w 609176"/>
                <a:gd name="connsiteY23" fmla="*/ 226989 h 356529"/>
                <a:gd name="connsiteX24" fmla="*/ 605790 w 609176"/>
                <a:gd name="connsiteY24" fmla="*/ 108879 h 356529"/>
                <a:gd name="connsiteX25" fmla="*/ 605790 w 609176"/>
                <a:gd name="connsiteY25" fmla="*/ 6009 h 356529"/>
                <a:gd name="connsiteX26" fmla="*/ 480060 w 609176"/>
                <a:gd name="connsiteY26" fmla="*/ 68874 h 356529"/>
                <a:gd name="connsiteX27" fmla="*/ 350520 w 609176"/>
                <a:gd name="connsiteY27" fmla="*/ 105069 h 356529"/>
                <a:gd name="connsiteX28" fmla="*/ 236220 w 609176"/>
                <a:gd name="connsiteY28" fmla="*/ 105069 h 356529"/>
                <a:gd name="connsiteX29" fmla="*/ 121920 w 609176"/>
                <a:gd name="connsiteY29" fmla="*/ 57444 h 356529"/>
                <a:gd name="connsiteX30" fmla="*/ 15240 w 609176"/>
                <a:gd name="connsiteY30" fmla="*/ 2199 h 356529"/>
                <a:gd name="connsiteX0" fmla="*/ 15240 w 609176"/>
                <a:gd name="connsiteY0" fmla="*/ 2199 h 356529"/>
                <a:gd name="connsiteX1" fmla="*/ 19050 w 609176"/>
                <a:gd name="connsiteY1" fmla="*/ 44109 h 356529"/>
                <a:gd name="connsiteX2" fmla="*/ 11430 w 609176"/>
                <a:gd name="connsiteY2" fmla="*/ 162219 h 356529"/>
                <a:gd name="connsiteX3" fmla="*/ 7620 w 609176"/>
                <a:gd name="connsiteY3" fmla="*/ 181269 h 356529"/>
                <a:gd name="connsiteX4" fmla="*/ 3810 w 609176"/>
                <a:gd name="connsiteY4" fmla="*/ 215559 h 356529"/>
                <a:gd name="connsiteX5" fmla="*/ 0 w 609176"/>
                <a:gd name="connsiteY5" fmla="*/ 246039 h 356529"/>
                <a:gd name="connsiteX6" fmla="*/ 11430 w 609176"/>
                <a:gd name="connsiteY6" fmla="*/ 249849 h 356529"/>
                <a:gd name="connsiteX7" fmla="*/ 30480 w 609176"/>
                <a:gd name="connsiteY7" fmla="*/ 253659 h 356529"/>
                <a:gd name="connsiteX8" fmla="*/ 41910 w 609176"/>
                <a:gd name="connsiteY8" fmla="*/ 261279 h 356529"/>
                <a:gd name="connsiteX9" fmla="*/ 68580 w 609176"/>
                <a:gd name="connsiteY9" fmla="*/ 268899 h 356529"/>
                <a:gd name="connsiteX10" fmla="*/ 80010 w 609176"/>
                <a:gd name="connsiteY10" fmla="*/ 272709 h 356529"/>
                <a:gd name="connsiteX11" fmla="*/ 91440 w 609176"/>
                <a:gd name="connsiteY11" fmla="*/ 284139 h 356529"/>
                <a:gd name="connsiteX12" fmla="*/ 106680 w 609176"/>
                <a:gd name="connsiteY12" fmla="*/ 306999 h 356529"/>
                <a:gd name="connsiteX13" fmla="*/ 129540 w 609176"/>
                <a:gd name="connsiteY13" fmla="*/ 318429 h 356529"/>
                <a:gd name="connsiteX14" fmla="*/ 140970 w 609176"/>
                <a:gd name="connsiteY14" fmla="*/ 322239 h 356529"/>
                <a:gd name="connsiteX15" fmla="*/ 152400 w 609176"/>
                <a:gd name="connsiteY15" fmla="*/ 329859 h 356529"/>
                <a:gd name="connsiteX16" fmla="*/ 186690 w 609176"/>
                <a:gd name="connsiteY16" fmla="*/ 341289 h 356529"/>
                <a:gd name="connsiteX17" fmla="*/ 198120 w 609176"/>
                <a:gd name="connsiteY17" fmla="*/ 345099 h 356529"/>
                <a:gd name="connsiteX18" fmla="*/ 209550 w 609176"/>
                <a:gd name="connsiteY18" fmla="*/ 348909 h 356529"/>
                <a:gd name="connsiteX19" fmla="*/ 255270 w 609176"/>
                <a:gd name="connsiteY19" fmla="*/ 356529 h 356529"/>
                <a:gd name="connsiteX20" fmla="*/ 392430 w 609176"/>
                <a:gd name="connsiteY20" fmla="*/ 352719 h 356529"/>
                <a:gd name="connsiteX21" fmla="*/ 480060 w 609176"/>
                <a:gd name="connsiteY21" fmla="*/ 329859 h 356529"/>
                <a:gd name="connsiteX22" fmla="*/ 560070 w 609176"/>
                <a:gd name="connsiteY22" fmla="*/ 276519 h 356529"/>
                <a:gd name="connsiteX23" fmla="*/ 605790 w 609176"/>
                <a:gd name="connsiteY23" fmla="*/ 226989 h 356529"/>
                <a:gd name="connsiteX24" fmla="*/ 605790 w 609176"/>
                <a:gd name="connsiteY24" fmla="*/ 118404 h 356529"/>
                <a:gd name="connsiteX25" fmla="*/ 605790 w 609176"/>
                <a:gd name="connsiteY25" fmla="*/ 6009 h 356529"/>
                <a:gd name="connsiteX26" fmla="*/ 480060 w 609176"/>
                <a:gd name="connsiteY26" fmla="*/ 68874 h 356529"/>
                <a:gd name="connsiteX27" fmla="*/ 350520 w 609176"/>
                <a:gd name="connsiteY27" fmla="*/ 105069 h 356529"/>
                <a:gd name="connsiteX28" fmla="*/ 236220 w 609176"/>
                <a:gd name="connsiteY28" fmla="*/ 105069 h 356529"/>
                <a:gd name="connsiteX29" fmla="*/ 121920 w 609176"/>
                <a:gd name="connsiteY29" fmla="*/ 57444 h 356529"/>
                <a:gd name="connsiteX30" fmla="*/ 15240 w 609176"/>
                <a:gd name="connsiteY30" fmla="*/ 2199 h 356529"/>
                <a:gd name="connsiteX0" fmla="*/ 15240 w 610189"/>
                <a:gd name="connsiteY0" fmla="*/ 2199 h 356529"/>
                <a:gd name="connsiteX1" fmla="*/ 19050 w 610189"/>
                <a:gd name="connsiteY1" fmla="*/ 44109 h 356529"/>
                <a:gd name="connsiteX2" fmla="*/ 11430 w 610189"/>
                <a:gd name="connsiteY2" fmla="*/ 162219 h 356529"/>
                <a:gd name="connsiteX3" fmla="*/ 7620 w 610189"/>
                <a:gd name="connsiteY3" fmla="*/ 181269 h 356529"/>
                <a:gd name="connsiteX4" fmla="*/ 3810 w 610189"/>
                <a:gd name="connsiteY4" fmla="*/ 215559 h 356529"/>
                <a:gd name="connsiteX5" fmla="*/ 0 w 610189"/>
                <a:gd name="connsiteY5" fmla="*/ 246039 h 356529"/>
                <a:gd name="connsiteX6" fmla="*/ 11430 w 610189"/>
                <a:gd name="connsiteY6" fmla="*/ 249849 h 356529"/>
                <a:gd name="connsiteX7" fmla="*/ 30480 w 610189"/>
                <a:gd name="connsiteY7" fmla="*/ 253659 h 356529"/>
                <a:gd name="connsiteX8" fmla="*/ 41910 w 610189"/>
                <a:gd name="connsiteY8" fmla="*/ 261279 h 356529"/>
                <a:gd name="connsiteX9" fmla="*/ 68580 w 610189"/>
                <a:gd name="connsiteY9" fmla="*/ 268899 h 356529"/>
                <a:gd name="connsiteX10" fmla="*/ 80010 w 610189"/>
                <a:gd name="connsiteY10" fmla="*/ 272709 h 356529"/>
                <a:gd name="connsiteX11" fmla="*/ 91440 w 610189"/>
                <a:gd name="connsiteY11" fmla="*/ 284139 h 356529"/>
                <a:gd name="connsiteX12" fmla="*/ 106680 w 610189"/>
                <a:gd name="connsiteY12" fmla="*/ 306999 h 356529"/>
                <a:gd name="connsiteX13" fmla="*/ 129540 w 610189"/>
                <a:gd name="connsiteY13" fmla="*/ 318429 h 356529"/>
                <a:gd name="connsiteX14" fmla="*/ 140970 w 610189"/>
                <a:gd name="connsiteY14" fmla="*/ 322239 h 356529"/>
                <a:gd name="connsiteX15" fmla="*/ 152400 w 610189"/>
                <a:gd name="connsiteY15" fmla="*/ 329859 h 356529"/>
                <a:gd name="connsiteX16" fmla="*/ 186690 w 610189"/>
                <a:gd name="connsiteY16" fmla="*/ 341289 h 356529"/>
                <a:gd name="connsiteX17" fmla="*/ 198120 w 610189"/>
                <a:gd name="connsiteY17" fmla="*/ 345099 h 356529"/>
                <a:gd name="connsiteX18" fmla="*/ 209550 w 610189"/>
                <a:gd name="connsiteY18" fmla="*/ 348909 h 356529"/>
                <a:gd name="connsiteX19" fmla="*/ 255270 w 610189"/>
                <a:gd name="connsiteY19" fmla="*/ 356529 h 356529"/>
                <a:gd name="connsiteX20" fmla="*/ 392430 w 610189"/>
                <a:gd name="connsiteY20" fmla="*/ 352719 h 356529"/>
                <a:gd name="connsiteX21" fmla="*/ 480060 w 610189"/>
                <a:gd name="connsiteY21" fmla="*/ 329859 h 356529"/>
                <a:gd name="connsiteX22" fmla="*/ 560070 w 610189"/>
                <a:gd name="connsiteY22" fmla="*/ 276519 h 356529"/>
                <a:gd name="connsiteX23" fmla="*/ 605790 w 610189"/>
                <a:gd name="connsiteY23" fmla="*/ 226989 h 356529"/>
                <a:gd name="connsiteX24" fmla="*/ 605790 w 610189"/>
                <a:gd name="connsiteY24" fmla="*/ 118404 h 356529"/>
                <a:gd name="connsiteX25" fmla="*/ 605790 w 610189"/>
                <a:gd name="connsiteY25" fmla="*/ 6009 h 356529"/>
                <a:gd name="connsiteX26" fmla="*/ 480060 w 610189"/>
                <a:gd name="connsiteY26" fmla="*/ 68874 h 356529"/>
                <a:gd name="connsiteX27" fmla="*/ 350520 w 610189"/>
                <a:gd name="connsiteY27" fmla="*/ 105069 h 356529"/>
                <a:gd name="connsiteX28" fmla="*/ 236220 w 610189"/>
                <a:gd name="connsiteY28" fmla="*/ 105069 h 356529"/>
                <a:gd name="connsiteX29" fmla="*/ 121920 w 610189"/>
                <a:gd name="connsiteY29" fmla="*/ 57444 h 356529"/>
                <a:gd name="connsiteX30" fmla="*/ 15240 w 610189"/>
                <a:gd name="connsiteY30" fmla="*/ 2199 h 356529"/>
                <a:gd name="connsiteX0" fmla="*/ 15240 w 610189"/>
                <a:gd name="connsiteY0" fmla="*/ 2199 h 356529"/>
                <a:gd name="connsiteX1" fmla="*/ 19050 w 610189"/>
                <a:gd name="connsiteY1" fmla="*/ 44109 h 356529"/>
                <a:gd name="connsiteX2" fmla="*/ 11430 w 610189"/>
                <a:gd name="connsiteY2" fmla="*/ 162219 h 356529"/>
                <a:gd name="connsiteX3" fmla="*/ 7620 w 610189"/>
                <a:gd name="connsiteY3" fmla="*/ 181269 h 356529"/>
                <a:gd name="connsiteX4" fmla="*/ 3810 w 610189"/>
                <a:gd name="connsiteY4" fmla="*/ 215559 h 356529"/>
                <a:gd name="connsiteX5" fmla="*/ 0 w 610189"/>
                <a:gd name="connsiteY5" fmla="*/ 246039 h 356529"/>
                <a:gd name="connsiteX6" fmla="*/ 11430 w 610189"/>
                <a:gd name="connsiteY6" fmla="*/ 249849 h 356529"/>
                <a:gd name="connsiteX7" fmla="*/ 30480 w 610189"/>
                <a:gd name="connsiteY7" fmla="*/ 253659 h 356529"/>
                <a:gd name="connsiteX8" fmla="*/ 41910 w 610189"/>
                <a:gd name="connsiteY8" fmla="*/ 261279 h 356529"/>
                <a:gd name="connsiteX9" fmla="*/ 68580 w 610189"/>
                <a:gd name="connsiteY9" fmla="*/ 268899 h 356529"/>
                <a:gd name="connsiteX10" fmla="*/ 80010 w 610189"/>
                <a:gd name="connsiteY10" fmla="*/ 272709 h 356529"/>
                <a:gd name="connsiteX11" fmla="*/ 91440 w 610189"/>
                <a:gd name="connsiteY11" fmla="*/ 284139 h 356529"/>
                <a:gd name="connsiteX12" fmla="*/ 106680 w 610189"/>
                <a:gd name="connsiteY12" fmla="*/ 306999 h 356529"/>
                <a:gd name="connsiteX13" fmla="*/ 129540 w 610189"/>
                <a:gd name="connsiteY13" fmla="*/ 318429 h 356529"/>
                <a:gd name="connsiteX14" fmla="*/ 140970 w 610189"/>
                <a:gd name="connsiteY14" fmla="*/ 322239 h 356529"/>
                <a:gd name="connsiteX15" fmla="*/ 152400 w 610189"/>
                <a:gd name="connsiteY15" fmla="*/ 329859 h 356529"/>
                <a:gd name="connsiteX16" fmla="*/ 186690 w 610189"/>
                <a:gd name="connsiteY16" fmla="*/ 341289 h 356529"/>
                <a:gd name="connsiteX17" fmla="*/ 198120 w 610189"/>
                <a:gd name="connsiteY17" fmla="*/ 345099 h 356529"/>
                <a:gd name="connsiteX18" fmla="*/ 209550 w 610189"/>
                <a:gd name="connsiteY18" fmla="*/ 348909 h 356529"/>
                <a:gd name="connsiteX19" fmla="*/ 255270 w 610189"/>
                <a:gd name="connsiteY19" fmla="*/ 356529 h 356529"/>
                <a:gd name="connsiteX20" fmla="*/ 392430 w 610189"/>
                <a:gd name="connsiteY20" fmla="*/ 352719 h 356529"/>
                <a:gd name="connsiteX21" fmla="*/ 480060 w 610189"/>
                <a:gd name="connsiteY21" fmla="*/ 329859 h 356529"/>
                <a:gd name="connsiteX22" fmla="*/ 560070 w 610189"/>
                <a:gd name="connsiteY22" fmla="*/ 276519 h 356529"/>
                <a:gd name="connsiteX23" fmla="*/ 605790 w 610189"/>
                <a:gd name="connsiteY23" fmla="*/ 226989 h 356529"/>
                <a:gd name="connsiteX24" fmla="*/ 605790 w 610189"/>
                <a:gd name="connsiteY24" fmla="*/ 118404 h 356529"/>
                <a:gd name="connsiteX25" fmla="*/ 605790 w 610189"/>
                <a:gd name="connsiteY25" fmla="*/ 6009 h 356529"/>
                <a:gd name="connsiteX26" fmla="*/ 480060 w 610189"/>
                <a:gd name="connsiteY26" fmla="*/ 68874 h 356529"/>
                <a:gd name="connsiteX27" fmla="*/ 350520 w 610189"/>
                <a:gd name="connsiteY27" fmla="*/ 105069 h 356529"/>
                <a:gd name="connsiteX28" fmla="*/ 236220 w 610189"/>
                <a:gd name="connsiteY28" fmla="*/ 105069 h 356529"/>
                <a:gd name="connsiteX29" fmla="*/ 121920 w 610189"/>
                <a:gd name="connsiteY29" fmla="*/ 57444 h 356529"/>
                <a:gd name="connsiteX30" fmla="*/ 15240 w 610189"/>
                <a:gd name="connsiteY30" fmla="*/ 2199 h 356529"/>
                <a:gd name="connsiteX0" fmla="*/ 15240 w 610189"/>
                <a:gd name="connsiteY0" fmla="*/ 2199 h 357106"/>
                <a:gd name="connsiteX1" fmla="*/ 19050 w 610189"/>
                <a:gd name="connsiteY1" fmla="*/ 44109 h 357106"/>
                <a:gd name="connsiteX2" fmla="*/ 11430 w 610189"/>
                <a:gd name="connsiteY2" fmla="*/ 162219 h 357106"/>
                <a:gd name="connsiteX3" fmla="*/ 7620 w 610189"/>
                <a:gd name="connsiteY3" fmla="*/ 181269 h 357106"/>
                <a:gd name="connsiteX4" fmla="*/ 3810 w 610189"/>
                <a:gd name="connsiteY4" fmla="*/ 215559 h 357106"/>
                <a:gd name="connsiteX5" fmla="*/ 0 w 610189"/>
                <a:gd name="connsiteY5" fmla="*/ 246039 h 357106"/>
                <a:gd name="connsiteX6" fmla="*/ 11430 w 610189"/>
                <a:gd name="connsiteY6" fmla="*/ 249849 h 357106"/>
                <a:gd name="connsiteX7" fmla="*/ 30480 w 610189"/>
                <a:gd name="connsiteY7" fmla="*/ 253659 h 357106"/>
                <a:gd name="connsiteX8" fmla="*/ 41910 w 610189"/>
                <a:gd name="connsiteY8" fmla="*/ 261279 h 357106"/>
                <a:gd name="connsiteX9" fmla="*/ 68580 w 610189"/>
                <a:gd name="connsiteY9" fmla="*/ 268899 h 357106"/>
                <a:gd name="connsiteX10" fmla="*/ 80010 w 610189"/>
                <a:gd name="connsiteY10" fmla="*/ 272709 h 357106"/>
                <a:gd name="connsiteX11" fmla="*/ 91440 w 610189"/>
                <a:gd name="connsiteY11" fmla="*/ 284139 h 357106"/>
                <a:gd name="connsiteX12" fmla="*/ 106680 w 610189"/>
                <a:gd name="connsiteY12" fmla="*/ 306999 h 357106"/>
                <a:gd name="connsiteX13" fmla="*/ 129540 w 610189"/>
                <a:gd name="connsiteY13" fmla="*/ 318429 h 357106"/>
                <a:gd name="connsiteX14" fmla="*/ 140970 w 610189"/>
                <a:gd name="connsiteY14" fmla="*/ 322239 h 357106"/>
                <a:gd name="connsiteX15" fmla="*/ 152400 w 610189"/>
                <a:gd name="connsiteY15" fmla="*/ 329859 h 357106"/>
                <a:gd name="connsiteX16" fmla="*/ 186690 w 610189"/>
                <a:gd name="connsiteY16" fmla="*/ 341289 h 357106"/>
                <a:gd name="connsiteX17" fmla="*/ 198120 w 610189"/>
                <a:gd name="connsiteY17" fmla="*/ 345099 h 357106"/>
                <a:gd name="connsiteX18" fmla="*/ 255270 w 610189"/>
                <a:gd name="connsiteY18" fmla="*/ 356529 h 357106"/>
                <a:gd name="connsiteX19" fmla="*/ 392430 w 610189"/>
                <a:gd name="connsiteY19" fmla="*/ 352719 h 357106"/>
                <a:gd name="connsiteX20" fmla="*/ 480060 w 610189"/>
                <a:gd name="connsiteY20" fmla="*/ 329859 h 357106"/>
                <a:gd name="connsiteX21" fmla="*/ 560070 w 610189"/>
                <a:gd name="connsiteY21" fmla="*/ 276519 h 357106"/>
                <a:gd name="connsiteX22" fmla="*/ 605790 w 610189"/>
                <a:gd name="connsiteY22" fmla="*/ 226989 h 357106"/>
                <a:gd name="connsiteX23" fmla="*/ 605790 w 610189"/>
                <a:gd name="connsiteY23" fmla="*/ 118404 h 357106"/>
                <a:gd name="connsiteX24" fmla="*/ 605790 w 610189"/>
                <a:gd name="connsiteY24" fmla="*/ 6009 h 357106"/>
                <a:gd name="connsiteX25" fmla="*/ 480060 w 610189"/>
                <a:gd name="connsiteY25" fmla="*/ 68874 h 357106"/>
                <a:gd name="connsiteX26" fmla="*/ 350520 w 610189"/>
                <a:gd name="connsiteY26" fmla="*/ 105069 h 357106"/>
                <a:gd name="connsiteX27" fmla="*/ 236220 w 610189"/>
                <a:gd name="connsiteY27" fmla="*/ 105069 h 357106"/>
                <a:gd name="connsiteX28" fmla="*/ 121920 w 610189"/>
                <a:gd name="connsiteY28" fmla="*/ 57444 h 357106"/>
                <a:gd name="connsiteX29" fmla="*/ 15240 w 610189"/>
                <a:gd name="connsiteY29" fmla="*/ 2199 h 357106"/>
                <a:gd name="connsiteX0" fmla="*/ 15240 w 610189"/>
                <a:gd name="connsiteY0" fmla="*/ 2199 h 357386"/>
                <a:gd name="connsiteX1" fmla="*/ 19050 w 610189"/>
                <a:gd name="connsiteY1" fmla="*/ 44109 h 357386"/>
                <a:gd name="connsiteX2" fmla="*/ 11430 w 610189"/>
                <a:gd name="connsiteY2" fmla="*/ 162219 h 357386"/>
                <a:gd name="connsiteX3" fmla="*/ 7620 w 610189"/>
                <a:gd name="connsiteY3" fmla="*/ 181269 h 357386"/>
                <a:gd name="connsiteX4" fmla="*/ 3810 w 610189"/>
                <a:gd name="connsiteY4" fmla="*/ 215559 h 357386"/>
                <a:gd name="connsiteX5" fmla="*/ 0 w 610189"/>
                <a:gd name="connsiteY5" fmla="*/ 246039 h 357386"/>
                <a:gd name="connsiteX6" fmla="*/ 11430 w 610189"/>
                <a:gd name="connsiteY6" fmla="*/ 249849 h 357386"/>
                <a:gd name="connsiteX7" fmla="*/ 30480 w 610189"/>
                <a:gd name="connsiteY7" fmla="*/ 253659 h 357386"/>
                <a:gd name="connsiteX8" fmla="*/ 41910 w 610189"/>
                <a:gd name="connsiteY8" fmla="*/ 261279 h 357386"/>
                <a:gd name="connsiteX9" fmla="*/ 68580 w 610189"/>
                <a:gd name="connsiteY9" fmla="*/ 268899 h 357386"/>
                <a:gd name="connsiteX10" fmla="*/ 80010 w 610189"/>
                <a:gd name="connsiteY10" fmla="*/ 272709 h 357386"/>
                <a:gd name="connsiteX11" fmla="*/ 91440 w 610189"/>
                <a:gd name="connsiteY11" fmla="*/ 284139 h 357386"/>
                <a:gd name="connsiteX12" fmla="*/ 106680 w 610189"/>
                <a:gd name="connsiteY12" fmla="*/ 306999 h 357386"/>
                <a:gd name="connsiteX13" fmla="*/ 129540 w 610189"/>
                <a:gd name="connsiteY13" fmla="*/ 318429 h 357386"/>
                <a:gd name="connsiteX14" fmla="*/ 140970 w 610189"/>
                <a:gd name="connsiteY14" fmla="*/ 322239 h 357386"/>
                <a:gd name="connsiteX15" fmla="*/ 152400 w 610189"/>
                <a:gd name="connsiteY15" fmla="*/ 329859 h 357386"/>
                <a:gd name="connsiteX16" fmla="*/ 186690 w 610189"/>
                <a:gd name="connsiteY16" fmla="*/ 341289 h 357386"/>
                <a:gd name="connsiteX17" fmla="*/ 255270 w 610189"/>
                <a:gd name="connsiteY17" fmla="*/ 356529 h 357386"/>
                <a:gd name="connsiteX18" fmla="*/ 392430 w 610189"/>
                <a:gd name="connsiteY18" fmla="*/ 352719 h 357386"/>
                <a:gd name="connsiteX19" fmla="*/ 480060 w 610189"/>
                <a:gd name="connsiteY19" fmla="*/ 329859 h 357386"/>
                <a:gd name="connsiteX20" fmla="*/ 560070 w 610189"/>
                <a:gd name="connsiteY20" fmla="*/ 276519 h 357386"/>
                <a:gd name="connsiteX21" fmla="*/ 605790 w 610189"/>
                <a:gd name="connsiteY21" fmla="*/ 226989 h 357386"/>
                <a:gd name="connsiteX22" fmla="*/ 605790 w 610189"/>
                <a:gd name="connsiteY22" fmla="*/ 118404 h 357386"/>
                <a:gd name="connsiteX23" fmla="*/ 605790 w 610189"/>
                <a:gd name="connsiteY23" fmla="*/ 6009 h 357386"/>
                <a:gd name="connsiteX24" fmla="*/ 480060 w 610189"/>
                <a:gd name="connsiteY24" fmla="*/ 68874 h 357386"/>
                <a:gd name="connsiteX25" fmla="*/ 350520 w 610189"/>
                <a:gd name="connsiteY25" fmla="*/ 105069 h 357386"/>
                <a:gd name="connsiteX26" fmla="*/ 236220 w 610189"/>
                <a:gd name="connsiteY26" fmla="*/ 105069 h 357386"/>
                <a:gd name="connsiteX27" fmla="*/ 121920 w 610189"/>
                <a:gd name="connsiteY27" fmla="*/ 57444 h 357386"/>
                <a:gd name="connsiteX28" fmla="*/ 15240 w 610189"/>
                <a:gd name="connsiteY28" fmla="*/ 2199 h 357386"/>
                <a:gd name="connsiteX0" fmla="*/ 15240 w 610189"/>
                <a:gd name="connsiteY0" fmla="*/ 2199 h 357386"/>
                <a:gd name="connsiteX1" fmla="*/ 19050 w 610189"/>
                <a:gd name="connsiteY1" fmla="*/ 44109 h 357386"/>
                <a:gd name="connsiteX2" fmla="*/ 11430 w 610189"/>
                <a:gd name="connsiteY2" fmla="*/ 162219 h 357386"/>
                <a:gd name="connsiteX3" fmla="*/ 7620 w 610189"/>
                <a:gd name="connsiteY3" fmla="*/ 181269 h 357386"/>
                <a:gd name="connsiteX4" fmla="*/ 3810 w 610189"/>
                <a:gd name="connsiteY4" fmla="*/ 215559 h 357386"/>
                <a:gd name="connsiteX5" fmla="*/ 0 w 610189"/>
                <a:gd name="connsiteY5" fmla="*/ 246039 h 357386"/>
                <a:gd name="connsiteX6" fmla="*/ 11430 w 610189"/>
                <a:gd name="connsiteY6" fmla="*/ 249849 h 357386"/>
                <a:gd name="connsiteX7" fmla="*/ 30480 w 610189"/>
                <a:gd name="connsiteY7" fmla="*/ 253659 h 357386"/>
                <a:gd name="connsiteX8" fmla="*/ 41910 w 610189"/>
                <a:gd name="connsiteY8" fmla="*/ 261279 h 357386"/>
                <a:gd name="connsiteX9" fmla="*/ 68580 w 610189"/>
                <a:gd name="connsiteY9" fmla="*/ 268899 h 357386"/>
                <a:gd name="connsiteX10" fmla="*/ 80010 w 610189"/>
                <a:gd name="connsiteY10" fmla="*/ 272709 h 357386"/>
                <a:gd name="connsiteX11" fmla="*/ 106680 w 610189"/>
                <a:gd name="connsiteY11" fmla="*/ 306999 h 357386"/>
                <a:gd name="connsiteX12" fmla="*/ 129540 w 610189"/>
                <a:gd name="connsiteY12" fmla="*/ 318429 h 357386"/>
                <a:gd name="connsiteX13" fmla="*/ 140970 w 610189"/>
                <a:gd name="connsiteY13" fmla="*/ 322239 h 357386"/>
                <a:gd name="connsiteX14" fmla="*/ 152400 w 610189"/>
                <a:gd name="connsiteY14" fmla="*/ 329859 h 357386"/>
                <a:gd name="connsiteX15" fmla="*/ 186690 w 610189"/>
                <a:gd name="connsiteY15" fmla="*/ 341289 h 357386"/>
                <a:gd name="connsiteX16" fmla="*/ 255270 w 610189"/>
                <a:gd name="connsiteY16" fmla="*/ 356529 h 357386"/>
                <a:gd name="connsiteX17" fmla="*/ 392430 w 610189"/>
                <a:gd name="connsiteY17" fmla="*/ 352719 h 357386"/>
                <a:gd name="connsiteX18" fmla="*/ 480060 w 610189"/>
                <a:gd name="connsiteY18" fmla="*/ 329859 h 357386"/>
                <a:gd name="connsiteX19" fmla="*/ 560070 w 610189"/>
                <a:gd name="connsiteY19" fmla="*/ 276519 h 357386"/>
                <a:gd name="connsiteX20" fmla="*/ 605790 w 610189"/>
                <a:gd name="connsiteY20" fmla="*/ 226989 h 357386"/>
                <a:gd name="connsiteX21" fmla="*/ 605790 w 610189"/>
                <a:gd name="connsiteY21" fmla="*/ 118404 h 357386"/>
                <a:gd name="connsiteX22" fmla="*/ 605790 w 610189"/>
                <a:gd name="connsiteY22" fmla="*/ 6009 h 357386"/>
                <a:gd name="connsiteX23" fmla="*/ 480060 w 610189"/>
                <a:gd name="connsiteY23" fmla="*/ 68874 h 357386"/>
                <a:gd name="connsiteX24" fmla="*/ 350520 w 610189"/>
                <a:gd name="connsiteY24" fmla="*/ 105069 h 357386"/>
                <a:gd name="connsiteX25" fmla="*/ 236220 w 610189"/>
                <a:gd name="connsiteY25" fmla="*/ 105069 h 357386"/>
                <a:gd name="connsiteX26" fmla="*/ 121920 w 610189"/>
                <a:gd name="connsiteY26" fmla="*/ 57444 h 357386"/>
                <a:gd name="connsiteX27" fmla="*/ 15240 w 610189"/>
                <a:gd name="connsiteY27" fmla="*/ 2199 h 357386"/>
                <a:gd name="connsiteX0" fmla="*/ 15240 w 610189"/>
                <a:gd name="connsiteY0" fmla="*/ 2199 h 357386"/>
                <a:gd name="connsiteX1" fmla="*/ 19050 w 610189"/>
                <a:gd name="connsiteY1" fmla="*/ 44109 h 357386"/>
                <a:gd name="connsiteX2" fmla="*/ 11430 w 610189"/>
                <a:gd name="connsiteY2" fmla="*/ 162219 h 357386"/>
                <a:gd name="connsiteX3" fmla="*/ 7620 w 610189"/>
                <a:gd name="connsiteY3" fmla="*/ 181269 h 357386"/>
                <a:gd name="connsiteX4" fmla="*/ 3810 w 610189"/>
                <a:gd name="connsiteY4" fmla="*/ 215559 h 357386"/>
                <a:gd name="connsiteX5" fmla="*/ 0 w 610189"/>
                <a:gd name="connsiteY5" fmla="*/ 246039 h 357386"/>
                <a:gd name="connsiteX6" fmla="*/ 11430 w 610189"/>
                <a:gd name="connsiteY6" fmla="*/ 249849 h 357386"/>
                <a:gd name="connsiteX7" fmla="*/ 30480 w 610189"/>
                <a:gd name="connsiteY7" fmla="*/ 253659 h 357386"/>
                <a:gd name="connsiteX8" fmla="*/ 41910 w 610189"/>
                <a:gd name="connsiteY8" fmla="*/ 261279 h 357386"/>
                <a:gd name="connsiteX9" fmla="*/ 68580 w 610189"/>
                <a:gd name="connsiteY9" fmla="*/ 268899 h 357386"/>
                <a:gd name="connsiteX10" fmla="*/ 106680 w 610189"/>
                <a:gd name="connsiteY10" fmla="*/ 306999 h 357386"/>
                <a:gd name="connsiteX11" fmla="*/ 129540 w 610189"/>
                <a:gd name="connsiteY11" fmla="*/ 318429 h 357386"/>
                <a:gd name="connsiteX12" fmla="*/ 140970 w 610189"/>
                <a:gd name="connsiteY12" fmla="*/ 322239 h 357386"/>
                <a:gd name="connsiteX13" fmla="*/ 152400 w 610189"/>
                <a:gd name="connsiteY13" fmla="*/ 329859 h 357386"/>
                <a:gd name="connsiteX14" fmla="*/ 186690 w 610189"/>
                <a:gd name="connsiteY14" fmla="*/ 341289 h 357386"/>
                <a:gd name="connsiteX15" fmla="*/ 255270 w 610189"/>
                <a:gd name="connsiteY15" fmla="*/ 356529 h 357386"/>
                <a:gd name="connsiteX16" fmla="*/ 392430 w 610189"/>
                <a:gd name="connsiteY16" fmla="*/ 352719 h 357386"/>
                <a:gd name="connsiteX17" fmla="*/ 480060 w 610189"/>
                <a:gd name="connsiteY17" fmla="*/ 329859 h 357386"/>
                <a:gd name="connsiteX18" fmla="*/ 560070 w 610189"/>
                <a:gd name="connsiteY18" fmla="*/ 276519 h 357386"/>
                <a:gd name="connsiteX19" fmla="*/ 605790 w 610189"/>
                <a:gd name="connsiteY19" fmla="*/ 226989 h 357386"/>
                <a:gd name="connsiteX20" fmla="*/ 605790 w 610189"/>
                <a:gd name="connsiteY20" fmla="*/ 118404 h 357386"/>
                <a:gd name="connsiteX21" fmla="*/ 605790 w 610189"/>
                <a:gd name="connsiteY21" fmla="*/ 6009 h 357386"/>
                <a:gd name="connsiteX22" fmla="*/ 480060 w 610189"/>
                <a:gd name="connsiteY22" fmla="*/ 68874 h 357386"/>
                <a:gd name="connsiteX23" fmla="*/ 350520 w 610189"/>
                <a:gd name="connsiteY23" fmla="*/ 105069 h 357386"/>
                <a:gd name="connsiteX24" fmla="*/ 236220 w 610189"/>
                <a:gd name="connsiteY24" fmla="*/ 105069 h 357386"/>
                <a:gd name="connsiteX25" fmla="*/ 121920 w 610189"/>
                <a:gd name="connsiteY25" fmla="*/ 57444 h 357386"/>
                <a:gd name="connsiteX26" fmla="*/ 15240 w 610189"/>
                <a:gd name="connsiteY26" fmla="*/ 2199 h 357386"/>
                <a:gd name="connsiteX0" fmla="*/ 15240 w 610189"/>
                <a:gd name="connsiteY0" fmla="*/ 2199 h 357386"/>
                <a:gd name="connsiteX1" fmla="*/ 19050 w 610189"/>
                <a:gd name="connsiteY1" fmla="*/ 44109 h 357386"/>
                <a:gd name="connsiteX2" fmla="*/ 11430 w 610189"/>
                <a:gd name="connsiteY2" fmla="*/ 162219 h 357386"/>
                <a:gd name="connsiteX3" fmla="*/ 7620 w 610189"/>
                <a:gd name="connsiteY3" fmla="*/ 181269 h 357386"/>
                <a:gd name="connsiteX4" fmla="*/ 3810 w 610189"/>
                <a:gd name="connsiteY4" fmla="*/ 215559 h 357386"/>
                <a:gd name="connsiteX5" fmla="*/ 0 w 610189"/>
                <a:gd name="connsiteY5" fmla="*/ 246039 h 357386"/>
                <a:gd name="connsiteX6" fmla="*/ 11430 w 610189"/>
                <a:gd name="connsiteY6" fmla="*/ 249849 h 357386"/>
                <a:gd name="connsiteX7" fmla="*/ 30480 w 610189"/>
                <a:gd name="connsiteY7" fmla="*/ 253659 h 357386"/>
                <a:gd name="connsiteX8" fmla="*/ 41910 w 610189"/>
                <a:gd name="connsiteY8" fmla="*/ 261279 h 357386"/>
                <a:gd name="connsiteX9" fmla="*/ 106680 w 610189"/>
                <a:gd name="connsiteY9" fmla="*/ 306999 h 357386"/>
                <a:gd name="connsiteX10" fmla="*/ 129540 w 610189"/>
                <a:gd name="connsiteY10" fmla="*/ 318429 h 357386"/>
                <a:gd name="connsiteX11" fmla="*/ 140970 w 610189"/>
                <a:gd name="connsiteY11" fmla="*/ 322239 h 357386"/>
                <a:gd name="connsiteX12" fmla="*/ 152400 w 610189"/>
                <a:gd name="connsiteY12" fmla="*/ 329859 h 357386"/>
                <a:gd name="connsiteX13" fmla="*/ 186690 w 610189"/>
                <a:gd name="connsiteY13" fmla="*/ 341289 h 357386"/>
                <a:gd name="connsiteX14" fmla="*/ 255270 w 610189"/>
                <a:gd name="connsiteY14" fmla="*/ 356529 h 357386"/>
                <a:gd name="connsiteX15" fmla="*/ 392430 w 610189"/>
                <a:gd name="connsiteY15" fmla="*/ 352719 h 357386"/>
                <a:gd name="connsiteX16" fmla="*/ 480060 w 610189"/>
                <a:gd name="connsiteY16" fmla="*/ 329859 h 357386"/>
                <a:gd name="connsiteX17" fmla="*/ 560070 w 610189"/>
                <a:gd name="connsiteY17" fmla="*/ 276519 h 357386"/>
                <a:gd name="connsiteX18" fmla="*/ 605790 w 610189"/>
                <a:gd name="connsiteY18" fmla="*/ 226989 h 357386"/>
                <a:gd name="connsiteX19" fmla="*/ 605790 w 610189"/>
                <a:gd name="connsiteY19" fmla="*/ 118404 h 357386"/>
                <a:gd name="connsiteX20" fmla="*/ 605790 w 610189"/>
                <a:gd name="connsiteY20" fmla="*/ 6009 h 357386"/>
                <a:gd name="connsiteX21" fmla="*/ 480060 w 610189"/>
                <a:gd name="connsiteY21" fmla="*/ 68874 h 357386"/>
                <a:gd name="connsiteX22" fmla="*/ 350520 w 610189"/>
                <a:gd name="connsiteY22" fmla="*/ 105069 h 357386"/>
                <a:gd name="connsiteX23" fmla="*/ 236220 w 610189"/>
                <a:gd name="connsiteY23" fmla="*/ 105069 h 357386"/>
                <a:gd name="connsiteX24" fmla="*/ 121920 w 610189"/>
                <a:gd name="connsiteY24" fmla="*/ 57444 h 357386"/>
                <a:gd name="connsiteX25" fmla="*/ 15240 w 610189"/>
                <a:gd name="connsiteY25" fmla="*/ 2199 h 357386"/>
                <a:gd name="connsiteX0" fmla="*/ 15240 w 610189"/>
                <a:gd name="connsiteY0" fmla="*/ 2199 h 357386"/>
                <a:gd name="connsiteX1" fmla="*/ 19050 w 610189"/>
                <a:gd name="connsiteY1" fmla="*/ 44109 h 357386"/>
                <a:gd name="connsiteX2" fmla="*/ 11430 w 610189"/>
                <a:gd name="connsiteY2" fmla="*/ 162219 h 357386"/>
                <a:gd name="connsiteX3" fmla="*/ 7620 w 610189"/>
                <a:gd name="connsiteY3" fmla="*/ 181269 h 357386"/>
                <a:gd name="connsiteX4" fmla="*/ 3810 w 610189"/>
                <a:gd name="connsiteY4" fmla="*/ 215559 h 357386"/>
                <a:gd name="connsiteX5" fmla="*/ 0 w 610189"/>
                <a:gd name="connsiteY5" fmla="*/ 246039 h 357386"/>
                <a:gd name="connsiteX6" fmla="*/ 11430 w 610189"/>
                <a:gd name="connsiteY6" fmla="*/ 249849 h 357386"/>
                <a:gd name="connsiteX7" fmla="*/ 30480 w 610189"/>
                <a:gd name="connsiteY7" fmla="*/ 253659 h 357386"/>
                <a:gd name="connsiteX8" fmla="*/ 106680 w 610189"/>
                <a:gd name="connsiteY8" fmla="*/ 306999 h 357386"/>
                <a:gd name="connsiteX9" fmla="*/ 129540 w 610189"/>
                <a:gd name="connsiteY9" fmla="*/ 318429 h 357386"/>
                <a:gd name="connsiteX10" fmla="*/ 140970 w 610189"/>
                <a:gd name="connsiteY10" fmla="*/ 322239 h 357386"/>
                <a:gd name="connsiteX11" fmla="*/ 152400 w 610189"/>
                <a:gd name="connsiteY11" fmla="*/ 329859 h 357386"/>
                <a:gd name="connsiteX12" fmla="*/ 186690 w 610189"/>
                <a:gd name="connsiteY12" fmla="*/ 341289 h 357386"/>
                <a:gd name="connsiteX13" fmla="*/ 255270 w 610189"/>
                <a:gd name="connsiteY13" fmla="*/ 356529 h 357386"/>
                <a:gd name="connsiteX14" fmla="*/ 392430 w 610189"/>
                <a:gd name="connsiteY14" fmla="*/ 352719 h 357386"/>
                <a:gd name="connsiteX15" fmla="*/ 480060 w 610189"/>
                <a:gd name="connsiteY15" fmla="*/ 329859 h 357386"/>
                <a:gd name="connsiteX16" fmla="*/ 560070 w 610189"/>
                <a:gd name="connsiteY16" fmla="*/ 276519 h 357386"/>
                <a:gd name="connsiteX17" fmla="*/ 605790 w 610189"/>
                <a:gd name="connsiteY17" fmla="*/ 226989 h 357386"/>
                <a:gd name="connsiteX18" fmla="*/ 605790 w 610189"/>
                <a:gd name="connsiteY18" fmla="*/ 118404 h 357386"/>
                <a:gd name="connsiteX19" fmla="*/ 605790 w 610189"/>
                <a:gd name="connsiteY19" fmla="*/ 6009 h 357386"/>
                <a:gd name="connsiteX20" fmla="*/ 480060 w 610189"/>
                <a:gd name="connsiteY20" fmla="*/ 68874 h 357386"/>
                <a:gd name="connsiteX21" fmla="*/ 350520 w 610189"/>
                <a:gd name="connsiteY21" fmla="*/ 105069 h 357386"/>
                <a:gd name="connsiteX22" fmla="*/ 236220 w 610189"/>
                <a:gd name="connsiteY22" fmla="*/ 105069 h 357386"/>
                <a:gd name="connsiteX23" fmla="*/ 121920 w 610189"/>
                <a:gd name="connsiteY23" fmla="*/ 57444 h 357386"/>
                <a:gd name="connsiteX24" fmla="*/ 15240 w 610189"/>
                <a:gd name="connsiteY24" fmla="*/ 2199 h 357386"/>
                <a:gd name="connsiteX0" fmla="*/ 15240 w 610189"/>
                <a:gd name="connsiteY0" fmla="*/ 2199 h 357386"/>
                <a:gd name="connsiteX1" fmla="*/ 11430 w 610189"/>
                <a:gd name="connsiteY1" fmla="*/ 162219 h 357386"/>
                <a:gd name="connsiteX2" fmla="*/ 7620 w 610189"/>
                <a:gd name="connsiteY2" fmla="*/ 181269 h 357386"/>
                <a:gd name="connsiteX3" fmla="*/ 3810 w 610189"/>
                <a:gd name="connsiteY3" fmla="*/ 215559 h 357386"/>
                <a:gd name="connsiteX4" fmla="*/ 0 w 610189"/>
                <a:gd name="connsiteY4" fmla="*/ 246039 h 357386"/>
                <a:gd name="connsiteX5" fmla="*/ 11430 w 610189"/>
                <a:gd name="connsiteY5" fmla="*/ 249849 h 357386"/>
                <a:gd name="connsiteX6" fmla="*/ 30480 w 610189"/>
                <a:gd name="connsiteY6" fmla="*/ 253659 h 357386"/>
                <a:gd name="connsiteX7" fmla="*/ 106680 w 610189"/>
                <a:gd name="connsiteY7" fmla="*/ 306999 h 357386"/>
                <a:gd name="connsiteX8" fmla="*/ 129540 w 610189"/>
                <a:gd name="connsiteY8" fmla="*/ 318429 h 357386"/>
                <a:gd name="connsiteX9" fmla="*/ 140970 w 610189"/>
                <a:gd name="connsiteY9" fmla="*/ 322239 h 357386"/>
                <a:gd name="connsiteX10" fmla="*/ 152400 w 610189"/>
                <a:gd name="connsiteY10" fmla="*/ 329859 h 357386"/>
                <a:gd name="connsiteX11" fmla="*/ 186690 w 610189"/>
                <a:gd name="connsiteY11" fmla="*/ 341289 h 357386"/>
                <a:gd name="connsiteX12" fmla="*/ 255270 w 610189"/>
                <a:gd name="connsiteY12" fmla="*/ 356529 h 357386"/>
                <a:gd name="connsiteX13" fmla="*/ 392430 w 610189"/>
                <a:gd name="connsiteY13" fmla="*/ 352719 h 357386"/>
                <a:gd name="connsiteX14" fmla="*/ 480060 w 610189"/>
                <a:gd name="connsiteY14" fmla="*/ 329859 h 357386"/>
                <a:gd name="connsiteX15" fmla="*/ 560070 w 610189"/>
                <a:gd name="connsiteY15" fmla="*/ 276519 h 357386"/>
                <a:gd name="connsiteX16" fmla="*/ 605790 w 610189"/>
                <a:gd name="connsiteY16" fmla="*/ 226989 h 357386"/>
                <a:gd name="connsiteX17" fmla="*/ 605790 w 610189"/>
                <a:gd name="connsiteY17" fmla="*/ 118404 h 357386"/>
                <a:gd name="connsiteX18" fmla="*/ 605790 w 610189"/>
                <a:gd name="connsiteY18" fmla="*/ 6009 h 357386"/>
                <a:gd name="connsiteX19" fmla="*/ 480060 w 610189"/>
                <a:gd name="connsiteY19" fmla="*/ 68874 h 357386"/>
                <a:gd name="connsiteX20" fmla="*/ 350520 w 610189"/>
                <a:gd name="connsiteY20" fmla="*/ 105069 h 357386"/>
                <a:gd name="connsiteX21" fmla="*/ 236220 w 610189"/>
                <a:gd name="connsiteY21" fmla="*/ 105069 h 357386"/>
                <a:gd name="connsiteX22" fmla="*/ 121920 w 610189"/>
                <a:gd name="connsiteY22" fmla="*/ 57444 h 357386"/>
                <a:gd name="connsiteX23" fmla="*/ 15240 w 610189"/>
                <a:gd name="connsiteY23" fmla="*/ 2199 h 357386"/>
                <a:gd name="connsiteX0" fmla="*/ 15240 w 610189"/>
                <a:gd name="connsiteY0" fmla="*/ 2199 h 357386"/>
                <a:gd name="connsiteX1" fmla="*/ 11430 w 610189"/>
                <a:gd name="connsiteY1" fmla="*/ 162219 h 357386"/>
                <a:gd name="connsiteX2" fmla="*/ 3810 w 610189"/>
                <a:gd name="connsiteY2" fmla="*/ 215559 h 357386"/>
                <a:gd name="connsiteX3" fmla="*/ 0 w 610189"/>
                <a:gd name="connsiteY3" fmla="*/ 246039 h 357386"/>
                <a:gd name="connsiteX4" fmla="*/ 11430 w 610189"/>
                <a:gd name="connsiteY4" fmla="*/ 249849 h 357386"/>
                <a:gd name="connsiteX5" fmla="*/ 30480 w 610189"/>
                <a:gd name="connsiteY5" fmla="*/ 253659 h 357386"/>
                <a:gd name="connsiteX6" fmla="*/ 106680 w 610189"/>
                <a:gd name="connsiteY6" fmla="*/ 306999 h 357386"/>
                <a:gd name="connsiteX7" fmla="*/ 129540 w 610189"/>
                <a:gd name="connsiteY7" fmla="*/ 318429 h 357386"/>
                <a:gd name="connsiteX8" fmla="*/ 140970 w 610189"/>
                <a:gd name="connsiteY8" fmla="*/ 322239 h 357386"/>
                <a:gd name="connsiteX9" fmla="*/ 152400 w 610189"/>
                <a:gd name="connsiteY9" fmla="*/ 329859 h 357386"/>
                <a:gd name="connsiteX10" fmla="*/ 186690 w 610189"/>
                <a:gd name="connsiteY10" fmla="*/ 341289 h 357386"/>
                <a:gd name="connsiteX11" fmla="*/ 255270 w 610189"/>
                <a:gd name="connsiteY11" fmla="*/ 356529 h 357386"/>
                <a:gd name="connsiteX12" fmla="*/ 392430 w 610189"/>
                <a:gd name="connsiteY12" fmla="*/ 352719 h 357386"/>
                <a:gd name="connsiteX13" fmla="*/ 480060 w 610189"/>
                <a:gd name="connsiteY13" fmla="*/ 329859 h 357386"/>
                <a:gd name="connsiteX14" fmla="*/ 560070 w 610189"/>
                <a:gd name="connsiteY14" fmla="*/ 276519 h 357386"/>
                <a:gd name="connsiteX15" fmla="*/ 605790 w 610189"/>
                <a:gd name="connsiteY15" fmla="*/ 226989 h 357386"/>
                <a:gd name="connsiteX16" fmla="*/ 605790 w 610189"/>
                <a:gd name="connsiteY16" fmla="*/ 118404 h 357386"/>
                <a:gd name="connsiteX17" fmla="*/ 605790 w 610189"/>
                <a:gd name="connsiteY17" fmla="*/ 6009 h 357386"/>
                <a:gd name="connsiteX18" fmla="*/ 480060 w 610189"/>
                <a:gd name="connsiteY18" fmla="*/ 68874 h 357386"/>
                <a:gd name="connsiteX19" fmla="*/ 350520 w 610189"/>
                <a:gd name="connsiteY19" fmla="*/ 105069 h 357386"/>
                <a:gd name="connsiteX20" fmla="*/ 236220 w 610189"/>
                <a:gd name="connsiteY20" fmla="*/ 105069 h 357386"/>
                <a:gd name="connsiteX21" fmla="*/ 121920 w 610189"/>
                <a:gd name="connsiteY21" fmla="*/ 57444 h 357386"/>
                <a:gd name="connsiteX22" fmla="*/ 15240 w 610189"/>
                <a:gd name="connsiteY22" fmla="*/ 2199 h 357386"/>
                <a:gd name="connsiteX0" fmla="*/ 15240 w 610189"/>
                <a:gd name="connsiteY0" fmla="*/ 2199 h 357386"/>
                <a:gd name="connsiteX1" fmla="*/ 11430 w 610189"/>
                <a:gd name="connsiteY1" fmla="*/ 162219 h 357386"/>
                <a:gd name="connsiteX2" fmla="*/ 0 w 610189"/>
                <a:gd name="connsiteY2" fmla="*/ 246039 h 357386"/>
                <a:gd name="connsiteX3" fmla="*/ 11430 w 610189"/>
                <a:gd name="connsiteY3" fmla="*/ 249849 h 357386"/>
                <a:gd name="connsiteX4" fmla="*/ 30480 w 610189"/>
                <a:gd name="connsiteY4" fmla="*/ 253659 h 357386"/>
                <a:gd name="connsiteX5" fmla="*/ 106680 w 610189"/>
                <a:gd name="connsiteY5" fmla="*/ 306999 h 357386"/>
                <a:gd name="connsiteX6" fmla="*/ 129540 w 610189"/>
                <a:gd name="connsiteY6" fmla="*/ 318429 h 357386"/>
                <a:gd name="connsiteX7" fmla="*/ 140970 w 610189"/>
                <a:gd name="connsiteY7" fmla="*/ 322239 h 357386"/>
                <a:gd name="connsiteX8" fmla="*/ 152400 w 610189"/>
                <a:gd name="connsiteY8" fmla="*/ 329859 h 357386"/>
                <a:gd name="connsiteX9" fmla="*/ 186690 w 610189"/>
                <a:gd name="connsiteY9" fmla="*/ 341289 h 357386"/>
                <a:gd name="connsiteX10" fmla="*/ 255270 w 610189"/>
                <a:gd name="connsiteY10" fmla="*/ 356529 h 357386"/>
                <a:gd name="connsiteX11" fmla="*/ 392430 w 610189"/>
                <a:gd name="connsiteY11" fmla="*/ 352719 h 357386"/>
                <a:gd name="connsiteX12" fmla="*/ 480060 w 610189"/>
                <a:gd name="connsiteY12" fmla="*/ 329859 h 357386"/>
                <a:gd name="connsiteX13" fmla="*/ 560070 w 610189"/>
                <a:gd name="connsiteY13" fmla="*/ 276519 h 357386"/>
                <a:gd name="connsiteX14" fmla="*/ 605790 w 610189"/>
                <a:gd name="connsiteY14" fmla="*/ 226989 h 357386"/>
                <a:gd name="connsiteX15" fmla="*/ 605790 w 610189"/>
                <a:gd name="connsiteY15" fmla="*/ 118404 h 357386"/>
                <a:gd name="connsiteX16" fmla="*/ 605790 w 610189"/>
                <a:gd name="connsiteY16" fmla="*/ 6009 h 357386"/>
                <a:gd name="connsiteX17" fmla="*/ 480060 w 610189"/>
                <a:gd name="connsiteY17" fmla="*/ 68874 h 357386"/>
                <a:gd name="connsiteX18" fmla="*/ 350520 w 610189"/>
                <a:gd name="connsiteY18" fmla="*/ 105069 h 357386"/>
                <a:gd name="connsiteX19" fmla="*/ 236220 w 610189"/>
                <a:gd name="connsiteY19" fmla="*/ 105069 h 357386"/>
                <a:gd name="connsiteX20" fmla="*/ 121920 w 610189"/>
                <a:gd name="connsiteY20" fmla="*/ 57444 h 357386"/>
                <a:gd name="connsiteX21" fmla="*/ 15240 w 610189"/>
                <a:gd name="connsiteY21" fmla="*/ 2199 h 357386"/>
                <a:gd name="connsiteX0" fmla="*/ 15240 w 610189"/>
                <a:gd name="connsiteY0" fmla="*/ 2199 h 357386"/>
                <a:gd name="connsiteX1" fmla="*/ 9525 w 610189"/>
                <a:gd name="connsiteY1" fmla="*/ 110784 h 357386"/>
                <a:gd name="connsiteX2" fmla="*/ 0 w 610189"/>
                <a:gd name="connsiteY2" fmla="*/ 246039 h 357386"/>
                <a:gd name="connsiteX3" fmla="*/ 11430 w 610189"/>
                <a:gd name="connsiteY3" fmla="*/ 249849 h 357386"/>
                <a:gd name="connsiteX4" fmla="*/ 30480 w 610189"/>
                <a:gd name="connsiteY4" fmla="*/ 253659 h 357386"/>
                <a:gd name="connsiteX5" fmla="*/ 106680 w 610189"/>
                <a:gd name="connsiteY5" fmla="*/ 306999 h 357386"/>
                <a:gd name="connsiteX6" fmla="*/ 129540 w 610189"/>
                <a:gd name="connsiteY6" fmla="*/ 318429 h 357386"/>
                <a:gd name="connsiteX7" fmla="*/ 140970 w 610189"/>
                <a:gd name="connsiteY7" fmla="*/ 322239 h 357386"/>
                <a:gd name="connsiteX8" fmla="*/ 152400 w 610189"/>
                <a:gd name="connsiteY8" fmla="*/ 329859 h 357386"/>
                <a:gd name="connsiteX9" fmla="*/ 186690 w 610189"/>
                <a:gd name="connsiteY9" fmla="*/ 341289 h 357386"/>
                <a:gd name="connsiteX10" fmla="*/ 255270 w 610189"/>
                <a:gd name="connsiteY10" fmla="*/ 356529 h 357386"/>
                <a:gd name="connsiteX11" fmla="*/ 392430 w 610189"/>
                <a:gd name="connsiteY11" fmla="*/ 352719 h 357386"/>
                <a:gd name="connsiteX12" fmla="*/ 480060 w 610189"/>
                <a:gd name="connsiteY12" fmla="*/ 329859 h 357386"/>
                <a:gd name="connsiteX13" fmla="*/ 560070 w 610189"/>
                <a:gd name="connsiteY13" fmla="*/ 276519 h 357386"/>
                <a:gd name="connsiteX14" fmla="*/ 605790 w 610189"/>
                <a:gd name="connsiteY14" fmla="*/ 226989 h 357386"/>
                <a:gd name="connsiteX15" fmla="*/ 605790 w 610189"/>
                <a:gd name="connsiteY15" fmla="*/ 118404 h 357386"/>
                <a:gd name="connsiteX16" fmla="*/ 605790 w 610189"/>
                <a:gd name="connsiteY16" fmla="*/ 6009 h 357386"/>
                <a:gd name="connsiteX17" fmla="*/ 480060 w 610189"/>
                <a:gd name="connsiteY17" fmla="*/ 68874 h 357386"/>
                <a:gd name="connsiteX18" fmla="*/ 350520 w 610189"/>
                <a:gd name="connsiteY18" fmla="*/ 105069 h 357386"/>
                <a:gd name="connsiteX19" fmla="*/ 236220 w 610189"/>
                <a:gd name="connsiteY19" fmla="*/ 105069 h 357386"/>
                <a:gd name="connsiteX20" fmla="*/ 121920 w 610189"/>
                <a:gd name="connsiteY20" fmla="*/ 57444 h 357386"/>
                <a:gd name="connsiteX21" fmla="*/ 15240 w 610189"/>
                <a:gd name="connsiteY21" fmla="*/ 2199 h 357386"/>
                <a:gd name="connsiteX0" fmla="*/ 15240 w 610189"/>
                <a:gd name="connsiteY0" fmla="*/ 2199 h 357386"/>
                <a:gd name="connsiteX1" fmla="*/ 7620 w 610189"/>
                <a:gd name="connsiteY1" fmla="*/ 110784 h 357386"/>
                <a:gd name="connsiteX2" fmla="*/ 0 w 610189"/>
                <a:gd name="connsiteY2" fmla="*/ 246039 h 357386"/>
                <a:gd name="connsiteX3" fmla="*/ 11430 w 610189"/>
                <a:gd name="connsiteY3" fmla="*/ 249849 h 357386"/>
                <a:gd name="connsiteX4" fmla="*/ 30480 w 610189"/>
                <a:gd name="connsiteY4" fmla="*/ 253659 h 357386"/>
                <a:gd name="connsiteX5" fmla="*/ 106680 w 610189"/>
                <a:gd name="connsiteY5" fmla="*/ 306999 h 357386"/>
                <a:gd name="connsiteX6" fmla="*/ 129540 w 610189"/>
                <a:gd name="connsiteY6" fmla="*/ 318429 h 357386"/>
                <a:gd name="connsiteX7" fmla="*/ 140970 w 610189"/>
                <a:gd name="connsiteY7" fmla="*/ 322239 h 357386"/>
                <a:gd name="connsiteX8" fmla="*/ 152400 w 610189"/>
                <a:gd name="connsiteY8" fmla="*/ 329859 h 357386"/>
                <a:gd name="connsiteX9" fmla="*/ 186690 w 610189"/>
                <a:gd name="connsiteY9" fmla="*/ 341289 h 357386"/>
                <a:gd name="connsiteX10" fmla="*/ 255270 w 610189"/>
                <a:gd name="connsiteY10" fmla="*/ 356529 h 357386"/>
                <a:gd name="connsiteX11" fmla="*/ 392430 w 610189"/>
                <a:gd name="connsiteY11" fmla="*/ 352719 h 357386"/>
                <a:gd name="connsiteX12" fmla="*/ 480060 w 610189"/>
                <a:gd name="connsiteY12" fmla="*/ 329859 h 357386"/>
                <a:gd name="connsiteX13" fmla="*/ 560070 w 610189"/>
                <a:gd name="connsiteY13" fmla="*/ 276519 h 357386"/>
                <a:gd name="connsiteX14" fmla="*/ 605790 w 610189"/>
                <a:gd name="connsiteY14" fmla="*/ 226989 h 357386"/>
                <a:gd name="connsiteX15" fmla="*/ 605790 w 610189"/>
                <a:gd name="connsiteY15" fmla="*/ 118404 h 357386"/>
                <a:gd name="connsiteX16" fmla="*/ 605790 w 610189"/>
                <a:gd name="connsiteY16" fmla="*/ 6009 h 357386"/>
                <a:gd name="connsiteX17" fmla="*/ 480060 w 610189"/>
                <a:gd name="connsiteY17" fmla="*/ 68874 h 357386"/>
                <a:gd name="connsiteX18" fmla="*/ 350520 w 610189"/>
                <a:gd name="connsiteY18" fmla="*/ 105069 h 357386"/>
                <a:gd name="connsiteX19" fmla="*/ 236220 w 610189"/>
                <a:gd name="connsiteY19" fmla="*/ 105069 h 357386"/>
                <a:gd name="connsiteX20" fmla="*/ 121920 w 610189"/>
                <a:gd name="connsiteY20" fmla="*/ 57444 h 357386"/>
                <a:gd name="connsiteX21" fmla="*/ 15240 w 610189"/>
                <a:gd name="connsiteY21" fmla="*/ 2199 h 357386"/>
                <a:gd name="connsiteX0" fmla="*/ 15240 w 610189"/>
                <a:gd name="connsiteY0" fmla="*/ 2199 h 357386"/>
                <a:gd name="connsiteX1" fmla="*/ 7620 w 610189"/>
                <a:gd name="connsiteY1" fmla="*/ 110784 h 357386"/>
                <a:gd name="connsiteX2" fmla="*/ 0 w 610189"/>
                <a:gd name="connsiteY2" fmla="*/ 246039 h 357386"/>
                <a:gd name="connsiteX3" fmla="*/ 11430 w 610189"/>
                <a:gd name="connsiteY3" fmla="*/ 249849 h 357386"/>
                <a:gd name="connsiteX4" fmla="*/ 106680 w 610189"/>
                <a:gd name="connsiteY4" fmla="*/ 306999 h 357386"/>
                <a:gd name="connsiteX5" fmla="*/ 129540 w 610189"/>
                <a:gd name="connsiteY5" fmla="*/ 318429 h 357386"/>
                <a:gd name="connsiteX6" fmla="*/ 140970 w 610189"/>
                <a:gd name="connsiteY6" fmla="*/ 322239 h 357386"/>
                <a:gd name="connsiteX7" fmla="*/ 152400 w 610189"/>
                <a:gd name="connsiteY7" fmla="*/ 329859 h 357386"/>
                <a:gd name="connsiteX8" fmla="*/ 186690 w 610189"/>
                <a:gd name="connsiteY8" fmla="*/ 341289 h 357386"/>
                <a:gd name="connsiteX9" fmla="*/ 255270 w 610189"/>
                <a:gd name="connsiteY9" fmla="*/ 356529 h 357386"/>
                <a:gd name="connsiteX10" fmla="*/ 392430 w 610189"/>
                <a:gd name="connsiteY10" fmla="*/ 352719 h 357386"/>
                <a:gd name="connsiteX11" fmla="*/ 480060 w 610189"/>
                <a:gd name="connsiteY11" fmla="*/ 329859 h 357386"/>
                <a:gd name="connsiteX12" fmla="*/ 560070 w 610189"/>
                <a:gd name="connsiteY12" fmla="*/ 276519 h 357386"/>
                <a:gd name="connsiteX13" fmla="*/ 605790 w 610189"/>
                <a:gd name="connsiteY13" fmla="*/ 226989 h 357386"/>
                <a:gd name="connsiteX14" fmla="*/ 605790 w 610189"/>
                <a:gd name="connsiteY14" fmla="*/ 118404 h 357386"/>
                <a:gd name="connsiteX15" fmla="*/ 605790 w 610189"/>
                <a:gd name="connsiteY15" fmla="*/ 6009 h 357386"/>
                <a:gd name="connsiteX16" fmla="*/ 480060 w 610189"/>
                <a:gd name="connsiteY16" fmla="*/ 68874 h 357386"/>
                <a:gd name="connsiteX17" fmla="*/ 350520 w 610189"/>
                <a:gd name="connsiteY17" fmla="*/ 105069 h 357386"/>
                <a:gd name="connsiteX18" fmla="*/ 236220 w 610189"/>
                <a:gd name="connsiteY18" fmla="*/ 105069 h 357386"/>
                <a:gd name="connsiteX19" fmla="*/ 121920 w 610189"/>
                <a:gd name="connsiteY19" fmla="*/ 57444 h 357386"/>
                <a:gd name="connsiteX20" fmla="*/ 15240 w 610189"/>
                <a:gd name="connsiteY20" fmla="*/ 2199 h 357386"/>
                <a:gd name="connsiteX0" fmla="*/ 15240 w 610189"/>
                <a:gd name="connsiteY0" fmla="*/ 2199 h 357386"/>
                <a:gd name="connsiteX1" fmla="*/ 7620 w 610189"/>
                <a:gd name="connsiteY1" fmla="*/ 110784 h 357386"/>
                <a:gd name="connsiteX2" fmla="*/ 0 w 610189"/>
                <a:gd name="connsiteY2" fmla="*/ 246039 h 357386"/>
                <a:gd name="connsiteX3" fmla="*/ 106680 w 610189"/>
                <a:gd name="connsiteY3" fmla="*/ 306999 h 357386"/>
                <a:gd name="connsiteX4" fmla="*/ 129540 w 610189"/>
                <a:gd name="connsiteY4" fmla="*/ 318429 h 357386"/>
                <a:gd name="connsiteX5" fmla="*/ 140970 w 610189"/>
                <a:gd name="connsiteY5" fmla="*/ 322239 h 357386"/>
                <a:gd name="connsiteX6" fmla="*/ 152400 w 610189"/>
                <a:gd name="connsiteY6" fmla="*/ 329859 h 357386"/>
                <a:gd name="connsiteX7" fmla="*/ 186690 w 610189"/>
                <a:gd name="connsiteY7" fmla="*/ 341289 h 357386"/>
                <a:gd name="connsiteX8" fmla="*/ 255270 w 610189"/>
                <a:gd name="connsiteY8" fmla="*/ 356529 h 357386"/>
                <a:gd name="connsiteX9" fmla="*/ 392430 w 610189"/>
                <a:gd name="connsiteY9" fmla="*/ 352719 h 357386"/>
                <a:gd name="connsiteX10" fmla="*/ 480060 w 610189"/>
                <a:gd name="connsiteY10" fmla="*/ 329859 h 357386"/>
                <a:gd name="connsiteX11" fmla="*/ 560070 w 610189"/>
                <a:gd name="connsiteY11" fmla="*/ 276519 h 357386"/>
                <a:gd name="connsiteX12" fmla="*/ 605790 w 610189"/>
                <a:gd name="connsiteY12" fmla="*/ 226989 h 357386"/>
                <a:gd name="connsiteX13" fmla="*/ 605790 w 610189"/>
                <a:gd name="connsiteY13" fmla="*/ 118404 h 357386"/>
                <a:gd name="connsiteX14" fmla="*/ 605790 w 610189"/>
                <a:gd name="connsiteY14" fmla="*/ 6009 h 357386"/>
                <a:gd name="connsiteX15" fmla="*/ 480060 w 610189"/>
                <a:gd name="connsiteY15" fmla="*/ 68874 h 357386"/>
                <a:gd name="connsiteX16" fmla="*/ 350520 w 610189"/>
                <a:gd name="connsiteY16" fmla="*/ 105069 h 357386"/>
                <a:gd name="connsiteX17" fmla="*/ 236220 w 610189"/>
                <a:gd name="connsiteY17" fmla="*/ 105069 h 357386"/>
                <a:gd name="connsiteX18" fmla="*/ 121920 w 610189"/>
                <a:gd name="connsiteY18" fmla="*/ 57444 h 357386"/>
                <a:gd name="connsiteX19" fmla="*/ 15240 w 610189"/>
                <a:gd name="connsiteY19" fmla="*/ 2199 h 357386"/>
                <a:gd name="connsiteX0" fmla="*/ 15240 w 610189"/>
                <a:gd name="connsiteY0" fmla="*/ 2199 h 357386"/>
                <a:gd name="connsiteX1" fmla="*/ 7620 w 610189"/>
                <a:gd name="connsiteY1" fmla="*/ 110784 h 357386"/>
                <a:gd name="connsiteX2" fmla="*/ 0 w 610189"/>
                <a:gd name="connsiteY2" fmla="*/ 246039 h 357386"/>
                <a:gd name="connsiteX3" fmla="*/ 106680 w 610189"/>
                <a:gd name="connsiteY3" fmla="*/ 306999 h 357386"/>
                <a:gd name="connsiteX4" fmla="*/ 129540 w 610189"/>
                <a:gd name="connsiteY4" fmla="*/ 318429 h 357386"/>
                <a:gd name="connsiteX5" fmla="*/ 152400 w 610189"/>
                <a:gd name="connsiteY5" fmla="*/ 329859 h 357386"/>
                <a:gd name="connsiteX6" fmla="*/ 186690 w 610189"/>
                <a:gd name="connsiteY6" fmla="*/ 341289 h 357386"/>
                <a:gd name="connsiteX7" fmla="*/ 255270 w 610189"/>
                <a:gd name="connsiteY7" fmla="*/ 356529 h 357386"/>
                <a:gd name="connsiteX8" fmla="*/ 392430 w 610189"/>
                <a:gd name="connsiteY8" fmla="*/ 352719 h 357386"/>
                <a:gd name="connsiteX9" fmla="*/ 480060 w 610189"/>
                <a:gd name="connsiteY9" fmla="*/ 329859 h 357386"/>
                <a:gd name="connsiteX10" fmla="*/ 560070 w 610189"/>
                <a:gd name="connsiteY10" fmla="*/ 276519 h 357386"/>
                <a:gd name="connsiteX11" fmla="*/ 605790 w 610189"/>
                <a:gd name="connsiteY11" fmla="*/ 226989 h 357386"/>
                <a:gd name="connsiteX12" fmla="*/ 605790 w 610189"/>
                <a:gd name="connsiteY12" fmla="*/ 118404 h 357386"/>
                <a:gd name="connsiteX13" fmla="*/ 605790 w 610189"/>
                <a:gd name="connsiteY13" fmla="*/ 6009 h 357386"/>
                <a:gd name="connsiteX14" fmla="*/ 480060 w 610189"/>
                <a:gd name="connsiteY14" fmla="*/ 68874 h 357386"/>
                <a:gd name="connsiteX15" fmla="*/ 350520 w 610189"/>
                <a:gd name="connsiteY15" fmla="*/ 105069 h 357386"/>
                <a:gd name="connsiteX16" fmla="*/ 236220 w 610189"/>
                <a:gd name="connsiteY16" fmla="*/ 105069 h 357386"/>
                <a:gd name="connsiteX17" fmla="*/ 121920 w 610189"/>
                <a:gd name="connsiteY17" fmla="*/ 57444 h 357386"/>
                <a:gd name="connsiteX18" fmla="*/ 15240 w 610189"/>
                <a:gd name="connsiteY18" fmla="*/ 2199 h 357386"/>
                <a:gd name="connsiteX0" fmla="*/ 15240 w 610189"/>
                <a:gd name="connsiteY0" fmla="*/ 2199 h 357386"/>
                <a:gd name="connsiteX1" fmla="*/ 7620 w 610189"/>
                <a:gd name="connsiteY1" fmla="*/ 110784 h 357386"/>
                <a:gd name="connsiteX2" fmla="*/ 0 w 610189"/>
                <a:gd name="connsiteY2" fmla="*/ 246039 h 357386"/>
                <a:gd name="connsiteX3" fmla="*/ 106680 w 610189"/>
                <a:gd name="connsiteY3" fmla="*/ 306999 h 357386"/>
                <a:gd name="connsiteX4" fmla="*/ 152400 w 610189"/>
                <a:gd name="connsiteY4" fmla="*/ 329859 h 357386"/>
                <a:gd name="connsiteX5" fmla="*/ 186690 w 610189"/>
                <a:gd name="connsiteY5" fmla="*/ 341289 h 357386"/>
                <a:gd name="connsiteX6" fmla="*/ 255270 w 610189"/>
                <a:gd name="connsiteY6" fmla="*/ 356529 h 357386"/>
                <a:gd name="connsiteX7" fmla="*/ 392430 w 610189"/>
                <a:gd name="connsiteY7" fmla="*/ 352719 h 357386"/>
                <a:gd name="connsiteX8" fmla="*/ 480060 w 610189"/>
                <a:gd name="connsiteY8" fmla="*/ 329859 h 357386"/>
                <a:gd name="connsiteX9" fmla="*/ 560070 w 610189"/>
                <a:gd name="connsiteY9" fmla="*/ 276519 h 357386"/>
                <a:gd name="connsiteX10" fmla="*/ 605790 w 610189"/>
                <a:gd name="connsiteY10" fmla="*/ 226989 h 357386"/>
                <a:gd name="connsiteX11" fmla="*/ 605790 w 610189"/>
                <a:gd name="connsiteY11" fmla="*/ 118404 h 357386"/>
                <a:gd name="connsiteX12" fmla="*/ 605790 w 610189"/>
                <a:gd name="connsiteY12" fmla="*/ 6009 h 357386"/>
                <a:gd name="connsiteX13" fmla="*/ 480060 w 610189"/>
                <a:gd name="connsiteY13" fmla="*/ 68874 h 357386"/>
                <a:gd name="connsiteX14" fmla="*/ 350520 w 610189"/>
                <a:gd name="connsiteY14" fmla="*/ 105069 h 357386"/>
                <a:gd name="connsiteX15" fmla="*/ 236220 w 610189"/>
                <a:gd name="connsiteY15" fmla="*/ 105069 h 357386"/>
                <a:gd name="connsiteX16" fmla="*/ 121920 w 610189"/>
                <a:gd name="connsiteY16" fmla="*/ 57444 h 357386"/>
                <a:gd name="connsiteX17" fmla="*/ 15240 w 610189"/>
                <a:gd name="connsiteY17" fmla="*/ 2199 h 357386"/>
                <a:gd name="connsiteX0" fmla="*/ 15240 w 610189"/>
                <a:gd name="connsiteY0" fmla="*/ 2199 h 357386"/>
                <a:gd name="connsiteX1" fmla="*/ 7620 w 610189"/>
                <a:gd name="connsiteY1" fmla="*/ 110784 h 357386"/>
                <a:gd name="connsiteX2" fmla="*/ 0 w 610189"/>
                <a:gd name="connsiteY2" fmla="*/ 246039 h 357386"/>
                <a:gd name="connsiteX3" fmla="*/ 106680 w 610189"/>
                <a:gd name="connsiteY3" fmla="*/ 306999 h 357386"/>
                <a:gd name="connsiteX4" fmla="*/ 186690 w 610189"/>
                <a:gd name="connsiteY4" fmla="*/ 341289 h 357386"/>
                <a:gd name="connsiteX5" fmla="*/ 255270 w 610189"/>
                <a:gd name="connsiteY5" fmla="*/ 356529 h 357386"/>
                <a:gd name="connsiteX6" fmla="*/ 392430 w 610189"/>
                <a:gd name="connsiteY6" fmla="*/ 352719 h 357386"/>
                <a:gd name="connsiteX7" fmla="*/ 480060 w 610189"/>
                <a:gd name="connsiteY7" fmla="*/ 329859 h 357386"/>
                <a:gd name="connsiteX8" fmla="*/ 560070 w 610189"/>
                <a:gd name="connsiteY8" fmla="*/ 276519 h 357386"/>
                <a:gd name="connsiteX9" fmla="*/ 605790 w 610189"/>
                <a:gd name="connsiteY9" fmla="*/ 226989 h 357386"/>
                <a:gd name="connsiteX10" fmla="*/ 605790 w 610189"/>
                <a:gd name="connsiteY10" fmla="*/ 118404 h 357386"/>
                <a:gd name="connsiteX11" fmla="*/ 605790 w 610189"/>
                <a:gd name="connsiteY11" fmla="*/ 6009 h 357386"/>
                <a:gd name="connsiteX12" fmla="*/ 480060 w 610189"/>
                <a:gd name="connsiteY12" fmla="*/ 68874 h 357386"/>
                <a:gd name="connsiteX13" fmla="*/ 350520 w 610189"/>
                <a:gd name="connsiteY13" fmla="*/ 105069 h 357386"/>
                <a:gd name="connsiteX14" fmla="*/ 236220 w 610189"/>
                <a:gd name="connsiteY14" fmla="*/ 105069 h 357386"/>
                <a:gd name="connsiteX15" fmla="*/ 121920 w 610189"/>
                <a:gd name="connsiteY15" fmla="*/ 57444 h 357386"/>
                <a:gd name="connsiteX16" fmla="*/ 15240 w 610189"/>
                <a:gd name="connsiteY16" fmla="*/ 2199 h 357386"/>
                <a:gd name="connsiteX0" fmla="*/ 15240 w 610189"/>
                <a:gd name="connsiteY0" fmla="*/ 2199 h 357386"/>
                <a:gd name="connsiteX1" fmla="*/ 7620 w 610189"/>
                <a:gd name="connsiteY1" fmla="*/ 110784 h 357386"/>
                <a:gd name="connsiteX2" fmla="*/ 0 w 610189"/>
                <a:gd name="connsiteY2" fmla="*/ 246039 h 357386"/>
                <a:gd name="connsiteX3" fmla="*/ 80010 w 610189"/>
                <a:gd name="connsiteY3" fmla="*/ 303189 h 357386"/>
                <a:gd name="connsiteX4" fmla="*/ 186690 w 610189"/>
                <a:gd name="connsiteY4" fmla="*/ 341289 h 357386"/>
                <a:gd name="connsiteX5" fmla="*/ 255270 w 610189"/>
                <a:gd name="connsiteY5" fmla="*/ 356529 h 357386"/>
                <a:gd name="connsiteX6" fmla="*/ 392430 w 610189"/>
                <a:gd name="connsiteY6" fmla="*/ 352719 h 357386"/>
                <a:gd name="connsiteX7" fmla="*/ 480060 w 610189"/>
                <a:gd name="connsiteY7" fmla="*/ 329859 h 357386"/>
                <a:gd name="connsiteX8" fmla="*/ 560070 w 610189"/>
                <a:gd name="connsiteY8" fmla="*/ 276519 h 357386"/>
                <a:gd name="connsiteX9" fmla="*/ 605790 w 610189"/>
                <a:gd name="connsiteY9" fmla="*/ 226989 h 357386"/>
                <a:gd name="connsiteX10" fmla="*/ 605790 w 610189"/>
                <a:gd name="connsiteY10" fmla="*/ 118404 h 357386"/>
                <a:gd name="connsiteX11" fmla="*/ 605790 w 610189"/>
                <a:gd name="connsiteY11" fmla="*/ 6009 h 357386"/>
                <a:gd name="connsiteX12" fmla="*/ 480060 w 610189"/>
                <a:gd name="connsiteY12" fmla="*/ 68874 h 357386"/>
                <a:gd name="connsiteX13" fmla="*/ 350520 w 610189"/>
                <a:gd name="connsiteY13" fmla="*/ 105069 h 357386"/>
                <a:gd name="connsiteX14" fmla="*/ 236220 w 610189"/>
                <a:gd name="connsiteY14" fmla="*/ 105069 h 357386"/>
                <a:gd name="connsiteX15" fmla="*/ 121920 w 610189"/>
                <a:gd name="connsiteY15" fmla="*/ 57444 h 357386"/>
                <a:gd name="connsiteX16" fmla="*/ 15240 w 610189"/>
                <a:gd name="connsiteY16" fmla="*/ 2199 h 357386"/>
                <a:gd name="connsiteX0" fmla="*/ 15240 w 610189"/>
                <a:gd name="connsiteY0" fmla="*/ 2199 h 357386"/>
                <a:gd name="connsiteX1" fmla="*/ 7620 w 610189"/>
                <a:gd name="connsiteY1" fmla="*/ 110784 h 357386"/>
                <a:gd name="connsiteX2" fmla="*/ 0 w 610189"/>
                <a:gd name="connsiteY2" fmla="*/ 246039 h 357386"/>
                <a:gd name="connsiteX3" fmla="*/ 80010 w 610189"/>
                <a:gd name="connsiteY3" fmla="*/ 303189 h 357386"/>
                <a:gd name="connsiteX4" fmla="*/ 163830 w 610189"/>
                <a:gd name="connsiteY4" fmla="*/ 341289 h 357386"/>
                <a:gd name="connsiteX5" fmla="*/ 255270 w 610189"/>
                <a:gd name="connsiteY5" fmla="*/ 356529 h 357386"/>
                <a:gd name="connsiteX6" fmla="*/ 392430 w 610189"/>
                <a:gd name="connsiteY6" fmla="*/ 352719 h 357386"/>
                <a:gd name="connsiteX7" fmla="*/ 480060 w 610189"/>
                <a:gd name="connsiteY7" fmla="*/ 329859 h 357386"/>
                <a:gd name="connsiteX8" fmla="*/ 560070 w 610189"/>
                <a:gd name="connsiteY8" fmla="*/ 276519 h 357386"/>
                <a:gd name="connsiteX9" fmla="*/ 605790 w 610189"/>
                <a:gd name="connsiteY9" fmla="*/ 226989 h 357386"/>
                <a:gd name="connsiteX10" fmla="*/ 605790 w 610189"/>
                <a:gd name="connsiteY10" fmla="*/ 118404 h 357386"/>
                <a:gd name="connsiteX11" fmla="*/ 605790 w 610189"/>
                <a:gd name="connsiteY11" fmla="*/ 6009 h 357386"/>
                <a:gd name="connsiteX12" fmla="*/ 480060 w 610189"/>
                <a:gd name="connsiteY12" fmla="*/ 68874 h 357386"/>
                <a:gd name="connsiteX13" fmla="*/ 350520 w 610189"/>
                <a:gd name="connsiteY13" fmla="*/ 105069 h 357386"/>
                <a:gd name="connsiteX14" fmla="*/ 236220 w 610189"/>
                <a:gd name="connsiteY14" fmla="*/ 105069 h 357386"/>
                <a:gd name="connsiteX15" fmla="*/ 121920 w 610189"/>
                <a:gd name="connsiteY15" fmla="*/ 57444 h 357386"/>
                <a:gd name="connsiteX16" fmla="*/ 15240 w 610189"/>
                <a:gd name="connsiteY16" fmla="*/ 2199 h 357386"/>
                <a:gd name="connsiteX0" fmla="*/ 15240 w 610189"/>
                <a:gd name="connsiteY0" fmla="*/ 2199 h 357386"/>
                <a:gd name="connsiteX1" fmla="*/ 7620 w 610189"/>
                <a:gd name="connsiteY1" fmla="*/ 110784 h 357386"/>
                <a:gd name="connsiteX2" fmla="*/ 0 w 610189"/>
                <a:gd name="connsiteY2" fmla="*/ 246039 h 357386"/>
                <a:gd name="connsiteX3" fmla="*/ 68580 w 610189"/>
                <a:gd name="connsiteY3" fmla="*/ 306999 h 357386"/>
                <a:gd name="connsiteX4" fmla="*/ 163830 w 610189"/>
                <a:gd name="connsiteY4" fmla="*/ 341289 h 357386"/>
                <a:gd name="connsiteX5" fmla="*/ 255270 w 610189"/>
                <a:gd name="connsiteY5" fmla="*/ 356529 h 357386"/>
                <a:gd name="connsiteX6" fmla="*/ 392430 w 610189"/>
                <a:gd name="connsiteY6" fmla="*/ 352719 h 357386"/>
                <a:gd name="connsiteX7" fmla="*/ 480060 w 610189"/>
                <a:gd name="connsiteY7" fmla="*/ 329859 h 357386"/>
                <a:gd name="connsiteX8" fmla="*/ 560070 w 610189"/>
                <a:gd name="connsiteY8" fmla="*/ 276519 h 357386"/>
                <a:gd name="connsiteX9" fmla="*/ 605790 w 610189"/>
                <a:gd name="connsiteY9" fmla="*/ 226989 h 357386"/>
                <a:gd name="connsiteX10" fmla="*/ 605790 w 610189"/>
                <a:gd name="connsiteY10" fmla="*/ 118404 h 357386"/>
                <a:gd name="connsiteX11" fmla="*/ 605790 w 610189"/>
                <a:gd name="connsiteY11" fmla="*/ 6009 h 357386"/>
                <a:gd name="connsiteX12" fmla="*/ 480060 w 610189"/>
                <a:gd name="connsiteY12" fmla="*/ 68874 h 357386"/>
                <a:gd name="connsiteX13" fmla="*/ 350520 w 610189"/>
                <a:gd name="connsiteY13" fmla="*/ 105069 h 357386"/>
                <a:gd name="connsiteX14" fmla="*/ 236220 w 610189"/>
                <a:gd name="connsiteY14" fmla="*/ 105069 h 357386"/>
                <a:gd name="connsiteX15" fmla="*/ 121920 w 610189"/>
                <a:gd name="connsiteY15" fmla="*/ 57444 h 357386"/>
                <a:gd name="connsiteX16" fmla="*/ 15240 w 610189"/>
                <a:gd name="connsiteY16" fmla="*/ 2199 h 357386"/>
                <a:gd name="connsiteX0" fmla="*/ 15240 w 611139"/>
                <a:gd name="connsiteY0" fmla="*/ 2199 h 357386"/>
                <a:gd name="connsiteX1" fmla="*/ 7620 w 611139"/>
                <a:gd name="connsiteY1" fmla="*/ 110784 h 357386"/>
                <a:gd name="connsiteX2" fmla="*/ 0 w 611139"/>
                <a:gd name="connsiteY2" fmla="*/ 246039 h 357386"/>
                <a:gd name="connsiteX3" fmla="*/ 68580 w 611139"/>
                <a:gd name="connsiteY3" fmla="*/ 306999 h 357386"/>
                <a:gd name="connsiteX4" fmla="*/ 163830 w 611139"/>
                <a:gd name="connsiteY4" fmla="*/ 341289 h 357386"/>
                <a:gd name="connsiteX5" fmla="*/ 255270 w 611139"/>
                <a:gd name="connsiteY5" fmla="*/ 356529 h 357386"/>
                <a:gd name="connsiteX6" fmla="*/ 392430 w 611139"/>
                <a:gd name="connsiteY6" fmla="*/ 352719 h 357386"/>
                <a:gd name="connsiteX7" fmla="*/ 480060 w 611139"/>
                <a:gd name="connsiteY7" fmla="*/ 329859 h 357386"/>
                <a:gd name="connsiteX8" fmla="*/ 546735 w 611139"/>
                <a:gd name="connsiteY8" fmla="*/ 287949 h 357386"/>
                <a:gd name="connsiteX9" fmla="*/ 605790 w 611139"/>
                <a:gd name="connsiteY9" fmla="*/ 226989 h 357386"/>
                <a:gd name="connsiteX10" fmla="*/ 605790 w 611139"/>
                <a:gd name="connsiteY10" fmla="*/ 118404 h 357386"/>
                <a:gd name="connsiteX11" fmla="*/ 605790 w 611139"/>
                <a:gd name="connsiteY11" fmla="*/ 6009 h 357386"/>
                <a:gd name="connsiteX12" fmla="*/ 480060 w 611139"/>
                <a:gd name="connsiteY12" fmla="*/ 68874 h 357386"/>
                <a:gd name="connsiteX13" fmla="*/ 350520 w 611139"/>
                <a:gd name="connsiteY13" fmla="*/ 105069 h 357386"/>
                <a:gd name="connsiteX14" fmla="*/ 236220 w 611139"/>
                <a:gd name="connsiteY14" fmla="*/ 105069 h 357386"/>
                <a:gd name="connsiteX15" fmla="*/ 121920 w 611139"/>
                <a:gd name="connsiteY15" fmla="*/ 57444 h 357386"/>
                <a:gd name="connsiteX16" fmla="*/ 15240 w 611139"/>
                <a:gd name="connsiteY16" fmla="*/ 2199 h 357386"/>
                <a:gd name="connsiteX0" fmla="*/ 15240 w 611139"/>
                <a:gd name="connsiteY0" fmla="*/ 2199 h 357386"/>
                <a:gd name="connsiteX1" fmla="*/ 7620 w 611139"/>
                <a:gd name="connsiteY1" fmla="*/ 110784 h 357386"/>
                <a:gd name="connsiteX2" fmla="*/ 0 w 611139"/>
                <a:gd name="connsiteY2" fmla="*/ 246039 h 357386"/>
                <a:gd name="connsiteX3" fmla="*/ 68580 w 611139"/>
                <a:gd name="connsiteY3" fmla="*/ 306999 h 357386"/>
                <a:gd name="connsiteX4" fmla="*/ 163830 w 611139"/>
                <a:gd name="connsiteY4" fmla="*/ 341289 h 357386"/>
                <a:gd name="connsiteX5" fmla="*/ 255270 w 611139"/>
                <a:gd name="connsiteY5" fmla="*/ 356529 h 357386"/>
                <a:gd name="connsiteX6" fmla="*/ 392430 w 611139"/>
                <a:gd name="connsiteY6" fmla="*/ 352719 h 357386"/>
                <a:gd name="connsiteX7" fmla="*/ 480060 w 611139"/>
                <a:gd name="connsiteY7" fmla="*/ 329859 h 357386"/>
                <a:gd name="connsiteX8" fmla="*/ 546735 w 611139"/>
                <a:gd name="connsiteY8" fmla="*/ 287949 h 357386"/>
                <a:gd name="connsiteX9" fmla="*/ 605790 w 611139"/>
                <a:gd name="connsiteY9" fmla="*/ 226989 h 357386"/>
                <a:gd name="connsiteX10" fmla="*/ 605790 w 611139"/>
                <a:gd name="connsiteY10" fmla="*/ 118404 h 357386"/>
                <a:gd name="connsiteX11" fmla="*/ 605790 w 611139"/>
                <a:gd name="connsiteY11" fmla="*/ 6009 h 357386"/>
                <a:gd name="connsiteX12" fmla="*/ 468630 w 611139"/>
                <a:gd name="connsiteY12" fmla="*/ 68874 h 357386"/>
                <a:gd name="connsiteX13" fmla="*/ 350520 w 611139"/>
                <a:gd name="connsiteY13" fmla="*/ 105069 h 357386"/>
                <a:gd name="connsiteX14" fmla="*/ 236220 w 611139"/>
                <a:gd name="connsiteY14" fmla="*/ 105069 h 357386"/>
                <a:gd name="connsiteX15" fmla="*/ 121920 w 611139"/>
                <a:gd name="connsiteY15" fmla="*/ 57444 h 357386"/>
                <a:gd name="connsiteX16" fmla="*/ 15240 w 611139"/>
                <a:gd name="connsiteY16" fmla="*/ 2199 h 357386"/>
                <a:gd name="connsiteX0" fmla="*/ 15240 w 611139"/>
                <a:gd name="connsiteY0" fmla="*/ 2199 h 357386"/>
                <a:gd name="connsiteX1" fmla="*/ 7620 w 611139"/>
                <a:gd name="connsiteY1" fmla="*/ 110784 h 357386"/>
                <a:gd name="connsiteX2" fmla="*/ 0 w 611139"/>
                <a:gd name="connsiteY2" fmla="*/ 246039 h 357386"/>
                <a:gd name="connsiteX3" fmla="*/ 68580 w 611139"/>
                <a:gd name="connsiteY3" fmla="*/ 306999 h 357386"/>
                <a:gd name="connsiteX4" fmla="*/ 163830 w 611139"/>
                <a:gd name="connsiteY4" fmla="*/ 341289 h 357386"/>
                <a:gd name="connsiteX5" fmla="*/ 255270 w 611139"/>
                <a:gd name="connsiteY5" fmla="*/ 356529 h 357386"/>
                <a:gd name="connsiteX6" fmla="*/ 392430 w 611139"/>
                <a:gd name="connsiteY6" fmla="*/ 352719 h 357386"/>
                <a:gd name="connsiteX7" fmla="*/ 480060 w 611139"/>
                <a:gd name="connsiteY7" fmla="*/ 329859 h 357386"/>
                <a:gd name="connsiteX8" fmla="*/ 546735 w 611139"/>
                <a:gd name="connsiteY8" fmla="*/ 287949 h 357386"/>
                <a:gd name="connsiteX9" fmla="*/ 605790 w 611139"/>
                <a:gd name="connsiteY9" fmla="*/ 226989 h 357386"/>
                <a:gd name="connsiteX10" fmla="*/ 605790 w 611139"/>
                <a:gd name="connsiteY10" fmla="*/ 118404 h 357386"/>
                <a:gd name="connsiteX11" fmla="*/ 605790 w 611139"/>
                <a:gd name="connsiteY11" fmla="*/ 6009 h 357386"/>
                <a:gd name="connsiteX12" fmla="*/ 468630 w 611139"/>
                <a:gd name="connsiteY12" fmla="*/ 68874 h 357386"/>
                <a:gd name="connsiteX13" fmla="*/ 350520 w 611139"/>
                <a:gd name="connsiteY13" fmla="*/ 105069 h 357386"/>
                <a:gd name="connsiteX14" fmla="*/ 236220 w 611139"/>
                <a:gd name="connsiteY14" fmla="*/ 105069 h 357386"/>
                <a:gd name="connsiteX15" fmla="*/ 121920 w 611139"/>
                <a:gd name="connsiteY15" fmla="*/ 57444 h 357386"/>
                <a:gd name="connsiteX16" fmla="*/ 15240 w 611139"/>
                <a:gd name="connsiteY16" fmla="*/ 2199 h 357386"/>
                <a:gd name="connsiteX0" fmla="*/ 15240 w 609138"/>
                <a:gd name="connsiteY0" fmla="*/ 2199 h 357386"/>
                <a:gd name="connsiteX1" fmla="*/ 7620 w 609138"/>
                <a:gd name="connsiteY1" fmla="*/ 110784 h 357386"/>
                <a:gd name="connsiteX2" fmla="*/ 0 w 609138"/>
                <a:gd name="connsiteY2" fmla="*/ 246039 h 357386"/>
                <a:gd name="connsiteX3" fmla="*/ 68580 w 609138"/>
                <a:gd name="connsiteY3" fmla="*/ 306999 h 357386"/>
                <a:gd name="connsiteX4" fmla="*/ 163830 w 609138"/>
                <a:gd name="connsiteY4" fmla="*/ 341289 h 357386"/>
                <a:gd name="connsiteX5" fmla="*/ 255270 w 609138"/>
                <a:gd name="connsiteY5" fmla="*/ 356529 h 357386"/>
                <a:gd name="connsiteX6" fmla="*/ 392430 w 609138"/>
                <a:gd name="connsiteY6" fmla="*/ 352719 h 357386"/>
                <a:gd name="connsiteX7" fmla="*/ 480060 w 609138"/>
                <a:gd name="connsiteY7" fmla="*/ 329859 h 357386"/>
                <a:gd name="connsiteX8" fmla="*/ 546735 w 609138"/>
                <a:gd name="connsiteY8" fmla="*/ 287949 h 357386"/>
                <a:gd name="connsiteX9" fmla="*/ 605790 w 609138"/>
                <a:gd name="connsiteY9" fmla="*/ 226989 h 357386"/>
                <a:gd name="connsiteX10" fmla="*/ 605790 w 609138"/>
                <a:gd name="connsiteY10" fmla="*/ 118404 h 357386"/>
                <a:gd name="connsiteX11" fmla="*/ 605790 w 609138"/>
                <a:gd name="connsiteY11" fmla="*/ 6009 h 357386"/>
                <a:gd name="connsiteX12" fmla="*/ 468630 w 609138"/>
                <a:gd name="connsiteY12" fmla="*/ 68874 h 357386"/>
                <a:gd name="connsiteX13" fmla="*/ 350520 w 609138"/>
                <a:gd name="connsiteY13" fmla="*/ 105069 h 357386"/>
                <a:gd name="connsiteX14" fmla="*/ 236220 w 609138"/>
                <a:gd name="connsiteY14" fmla="*/ 105069 h 357386"/>
                <a:gd name="connsiteX15" fmla="*/ 121920 w 609138"/>
                <a:gd name="connsiteY15" fmla="*/ 57444 h 357386"/>
                <a:gd name="connsiteX16" fmla="*/ 15240 w 609138"/>
                <a:gd name="connsiteY16" fmla="*/ 2199 h 357386"/>
                <a:gd name="connsiteX0" fmla="*/ 15240 w 609138"/>
                <a:gd name="connsiteY0" fmla="*/ 2199 h 357386"/>
                <a:gd name="connsiteX1" fmla="*/ 7620 w 609138"/>
                <a:gd name="connsiteY1" fmla="*/ 110784 h 357386"/>
                <a:gd name="connsiteX2" fmla="*/ 0 w 609138"/>
                <a:gd name="connsiteY2" fmla="*/ 246039 h 357386"/>
                <a:gd name="connsiteX3" fmla="*/ 68580 w 609138"/>
                <a:gd name="connsiteY3" fmla="*/ 306999 h 357386"/>
                <a:gd name="connsiteX4" fmla="*/ 163830 w 609138"/>
                <a:gd name="connsiteY4" fmla="*/ 341289 h 357386"/>
                <a:gd name="connsiteX5" fmla="*/ 255270 w 609138"/>
                <a:gd name="connsiteY5" fmla="*/ 356529 h 357386"/>
                <a:gd name="connsiteX6" fmla="*/ 392430 w 609138"/>
                <a:gd name="connsiteY6" fmla="*/ 352719 h 357386"/>
                <a:gd name="connsiteX7" fmla="*/ 480060 w 609138"/>
                <a:gd name="connsiteY7" fmla="*/ 329859 h 357386"/>
                <a:gd name="connsiteX8" fmla="*/ 546735 w 609138"/>
                <a:gd name="connsiteY8" fmla="*/ 287949 h 357386"/>
                <a:gd name="connsiteX9" fmla="*/ 605790 w 609138"/>
                <a:gd name="connsiteY9" fmla="*/ 240324 h 357386"/>
                <a:gd name="connsiteX10" fmla="*/ 605790 w 609138"/>
                <a:gd name="connsiteY10" fmla="*/ 118404 h 357386"/>
                <a:gd name="connsiteX11" fmla="*/ 605790 w 609138"/>
                <a:gd name="connsiteY11" fmla="*/ 6009 h 357386"/>
                <a:gd name="connsiteX12" fmla="*/ 468630 w 609138"/>
                <a:gd name="connsiteY12" fmla="*/ 68874 h 357386"/>
                <a:gd name="connsiteX13" fmla="*/ 350520 w 609138"/>
                <a:gd name="connsiteY13" fmla="*/ 105069 h 357386"/>
                <a:gd name="connsiteX14" fmla="*/ 236220 w 609138"/>
                <a:gd name="connsiteY14" fmla="*/ 105069 h 357386"/>
                <a:gd name="connsiteX15" fmla="*/ 121920 w 609138"/>
                <a:gd name="connsiteY15" fmla="*/ 57444 h 357386"/>
                <a:gd name="connsiteX16" fmla="*/ 15240 w 609138"/>
                <a:gd name="connsiteY16" fmla="*/ 2199 h 357386"/>
                <a:gd name="connsiteX0" fmla="*/ 15240 w 608870"/>
                <a:gd name="connsiteY0" fmla="*/ 2199 h 357386"/>
                <a:gd name="connsiteX1" fmla="*/ 7620 w 608870"/>
                <a:gd name="connsiteY1" fmla="*/ 110784 h 357386"/>
                <a:gd name="connsiteX2" fmla="*/ 0 w 608870"/>
                <a:gd name="connsiteY2" fmla="*/ 246039 h 357386"/>
                <a:gd name="connsiteX3" fmla="*/ 68580 w 608870"/>
                <a:gd name="connsiteY3" fmla="*/ 306999 h 357386"/>
                <a:gd name="connsiteX4" fmla="*/ 163830 w 608870"/>
                <a:gd name="connsiteY4" fmla="*/ 341289 h 357386"/>
                <a:gd name="connsiteX5" fmla="*/ 255270 w 608870"/>
                <a:gd name="connsiteY5" fmla="*/ 356529 h 357386"/>
                <a:gd name="connsiteX6" fmla="*/ 392430 w 608870"/>
                <a:gd name="connsiteY6" fmla="*/ 352719 h 357386"/>
                <a:gd name="connsiteX7" fmla="*/ 480060 w 608870"/>
                <a:gd name="connsiteY7" fmla="*/ 329859 h 357386"/>
                <a:gd name="connsiteX8" fmla="*/ 550545 w 608870"/>
                <a:gd name="connsiteY8" fmla="*/ 297474 h 357386"/>
                <a:gd name="connsiteX9" fmla="*/ 605790 w 608870"/>
                <a:gd name="connsiteY9" fmla="*/ 240324 h 357386"/>
                <a:gd name="connsiteX10" fmla="*/ 605790 w 608870"/>
                <a:gd name="connsiteY10" fmla="*/ 118404 h 357386"/>
                <a:gd name="connsiteX11" fmla="*/ 605790 w 608870"/>
                <a:gd name="connsiteY11" fmla="*/ 6009 h 357386"/>
                <a:gd name="connsiteX12" fmla="*/ 468630 w 608870"/>
                <a:gd name="connsiteY12" fmla="*/ 68874 h 357386"/>
                <a:gd name="connsiteX13" fmla="*/ 350520 w 608870"/>
                <a:gd name="connsiteY13" fmla="*/ 105069 h 357386"/>
                <a:gd name="connsiteX14" fmla="*/ 236220 w 608870"/>
                <a:gd name="connsiteY14" fmla="*/ 105069 h 357386"/>
                <a:gd name="connsiteX15" fmla="*/ 121920 w 608870"/>
                <a:gd name="connsiteY15" fmla="*/ 57444 h 357386"/>
                <a:gd name="connsiteX16" fmla="*/ 15240 w 608870"/>
                <a:gd name="connsiteY16" fmla="*/ 2199 h 357386"/>
                <a:gd name="connsiteX0" fmla="*/ 15240 w 615315"/>
                <a:gd name="connsiteY0" fmla="*/ 2199 h 357386"/>
                <a:gd name="connsiteX1" fmla="*/ 7620 w 615315"/>
                <a:gd name="connsiteY1" fmla="*/ 110784 h 357386"/>
                <a:gd name="connsiteX2" fmla="*/ 0 w 615315"/>
                <a:gd name="connsiteY2" fmla="*/ 246039 h 357386"/>
                <a:gd name="connsiteX3" fmla="*/ 68580 w 615315"/>
                <a:gd name="connsiteY3" fmla="*/ 306999 h 357386"/>
                <a:gd name="connsiteX4" fmla="*/ 163830 w 615315"/>
                <a:gd name="connsiteY4" fmla="*/ 341289 h 357386"/>
                <a:gd name="connsiteX5" fmla="*/ 255270 w 615315"/>
                <a:gd name="connsiteY5" fmla="*/ 356529 h 357386"/>
                <a:gd name="connsiteX6" fmla="*/ 392430 w 615315"/>
                <a:gd name="connsiteY6" fmla="*/ 352719 h 357386"/>
                <a:gd name="connsiteX7" fmla="*/ 480060 w 615315"/>
                <a:gd name="connsiteY7" fmla="*/ 329859 h 357386"/>
                <a:gd name="connsiteX8" fmla="*/ 550545 w 615315"/>
                <a:gd name="connsiteY8" fmla="*/ 297474 h 357386"/>
                <a:gd name="connsiteX9" fmla="*/ 605790 w 615315"/>
                <a:gd name="connsiteY9" fmla="*/ 240324 h 357386"/>
                <a:gd name="connsiteX10" fmla="*/ 615315 w 615315"/>
                <a:gd name="connsiteY10" fmla="*/ 116499 h 357386"/>
                <a:gd name="connsiteX11" fmla="*/ 605790 w 615315"/>
                <a:gd name="connsiteY11" fmla="*/ 6009 h 357386"/>
                <a:gd name="connsiteX12" fmla="*/ 468630 w 615315"/>
                <a:gd name="connsiteY12" fmla="*/ 68874 h 357386"/>
                <a:gd name="connsiteX13" fmla="*/ 350520 w 615315"/>
                <a:gd name="connsiteY13" fmla="*/ 105069 h 357386"/>
                <a:gd name="connsiteX14" fmla="*/ 236220 w 615315"/>
                <a:gd name="connsiteY14" fmla="*/ 105069 h 357386"/>
                <a:gd name="connsiteX15" fmla="*/ 121920 w 615315"/>
                <a:gd name="connsiteY15" fmla="*/ 57444 h 357386"/>
                <a:gd name="connsiteX16" fmla="*/ 15240 w 615315"/>
                <a:gd name="connsiteY16" fmla="*/ 2199 h 357386"/>
                <a:gd name="connsiteX0" fmla="*/ 124 w 615439"/>
                <a:gd name="connsiteY0" fmla="*/ 6009 h 357386"/>
                <a:gd name="connsiteX1" fmla="*/ 7744 w 615439"/>
                <a:gd name="connsiteY1" fmla="*/ 110784 h 357386"/>
                <a:gd name="connsiteX2" fmla="*/ 124 w 615439"/>
                <a:gd name="connsiteY2" fmla="*/ 246039 h 357386"/>
                <a:gd name="connsiteX3" fmla="*/ 68704 w 615439"/>
                <a:gd name="connsiteY3" fmla="*/ 306999 h 357386"/>
                <a:gd name="connsiteX4" fmla="*/ 163954 w 615439"/>
                <a:gd name="connsiteY4" fmla="*/ 341289 h 357386"/>
                <a:gd name="connsiteX5" fmla="*/ 255394 w 615439"/>
                <a:gd name="connsiteY5" fmla="*/ 356529 h 357386"/>
                <a:gd name="connsiteX6" fmla="*/ 392554 w 615439"/>
                <a:gd name="connsiteY6" fmla="*/ 352719 h 357386"/>
                <a:gd name="connsiteX7" fmla="*/ 480184 w 615439"/>
                <a:gd name="connsiteY7" fmla="*/ 329859 h 357386"/>
                <a:gd name="connsiteX8" fmla="*/ 550669 w 615439"/>
                <a:gd name="connsiteY8" fmla="*/ 297474 h 357386"/>
                <a:gd name="connsiteX9" fmla="*/ 605914 w 615439"/>
                <a:gd name="connsiteY9" fmla="*/ 240324 h 357386"/>
                <a:gd name="connsiteX10" fmla="*/ 615439 w 615439"/>
                <a:gd name="connsiteY10" fmla="*/ 116499 h 357386"/>
                <a:gd name="connsiteX11" fmla="*/ 605914 w 615439"/>
                <a:gd name="connsiteY11" fmla="*/ 6009 h 357386"/>
                <a:gd name="connsiteX12" fmla="*/ 468754 w 615439"/>
                <a:gd name="connsiteY12" fmla="*/ 68874 h 357386"/>
                <a:gd name="connsiteX13" fmla="*/ 350644 w 615439"/>
                <a:gd name="connsiteY13" fmla="*/ 105069 h 357386"/>
                <a:gd name="connsiteX14" fmla="*/ 236344 w 615439"/>
                <a:gd name="connsiteY14" fmla="*/ 105069 h 357386"/>
                <a:gd name="connsiteX15" fmla="*/ 122044 w 615439"/>
                <a:gd name="connsiteY15" fmla="*/ 57444 h 357386"/>
                <a:gd name="connsiteX16" fmla="*/ 124 w 615439"/>
                <a:gd name="connsiteY16" fmla="*/ 6009 h 357386"/>
                <a:gd name="connsiteX0" fmla="*/ 147 w 615462"/>
                <a:gd name="connsiteY0" fmla="*/ 6009 h 357386"/>
                <a:gd name="connsiteX1" fmla="*/ 7767 w 615462"/>
                <a:gd name="connsiteY1" fmla="*/ 110784 h 357386"/>
                <a:gd name="connsiteX2" fmla="*/ 9672 w 615462"/>
                <a:gd name="connsiteY2" fmla="*/ 247944 h 357386"/>
                <a:gd name="connsiteX3" fmla="*/ 68727 w 615462"/>
                <a:gd name="connsiteY3" fmla="*/ 306999 h 357386"/>
                <a:gd name="connsiteX4" fmla="*/ 163977 w 615462"/>
                <a:gd name="connsiteY4" fmla="*/ 341289 h 357386"/>
                <a:gd name="connsiteX5" fmla="*/ 255417 w 615462"/>
                <a:gd name="connsiteY5" fmla="*/ 356529 h 357386"/>
                <a:gd name="connsiteX6" fmla="*/ 392577 w 615462"/>
                <a:gd name="connsiteY6" fmla="*/ 352719 h 357386"/>
                <a:gd name="connsiteX7" fmla="*/ 480207 w 615462"/>
                <a:gd name="connsiteY7" fmla="*/ 329859 h 357386"/>
                <a:gd name="connsiteX8" fmla="*/ 550692 w 615462"/>
                <a:gd name="connsiteY8" fmla="*/ 297474 h 357386"/>
                <a:gd name="connsiteX9" fmla="*/ 605937 w 615462"/>
                <a:gd name="connsiteY9" fmla="*/ 240324 h 357386"/>
                <a:gd name="connsiteX10" fmla="*/ 615462 w 615462"/>
                <a:gd name="connsiteY10" fmla="*/ 116499 h 357386"/>
                <a:gd name="connsiteX11" fmla="*/ 605937 w 615462"/>
                <a:gd name="connsiteY11" fmla="*/ 6009 h 357386"/>
                <a:gd name="connsiteX12" fmla="*/ 468777 w 615462"/>
                <a:gd name="connsiteY12" fmla="*/ 68874 h 357386"/>
                <a:gd name="connsiteX13" fmla="*/ 350667 w 615462"/>
                <a:gd name="connsiteY13" fmla="*/ 105069 h 357386"/>
                <a:gd name="connsiteX14" fmla="*/ 236367 w 615462"/>
                <a:gd name="connsiteY14" fmla="*/ 105069 h 357386"/>
                <a:gd name="connsiteX15" fmla="*/ 122067 w 615462"/>
                <a:gd name="connsiteY15" fmla="*/ 57444 h 357386"/>
                <a:gd name="connsiteX16" fmla="*/ 147 w 615462"/>
                <a:gd name="connsiteY16" fmla="*/ 6009 h 357386"/>
                <a:gd name="connsiteX0" fmla="*/ 272 w 615587"/>
                <a:gd name="connsiteY0" fmla="*/ 6009 h 357386"/>
                <a:gd name="connsiteX1" fmla="*/ 4082 w 615587"/>
                <a:gd name="connsiteY1" fmla="*/ 137454 h 357386"/>
                <a:gd name="connsiteX2" fmla="*/ 9797 w 615587"/>
                <a:gd name="connsiteY2" fmla="*/ 247944 h 357386"/>
                <a:gd name="connsiteX3" fmla="*/ 68852 w 615587"/>
                <a:gd name="connsiteY3" fmla="*/ 306999 h 357386"/>
                <a:gd name="connsiteX4" fmla="*/ 164102 w 615587"/>
                <a:gd name="connsiteY4" fmla="*/ 341289 h 357386"/>
                <a:gd name="connsiteX5" fmla="*/ 255542 w 615587"/>
                <a:gd name="connsiteY5" fmla="*/ 356529 h 357386"/>
                <a:gd name="connsiteX6" fmla="*/ 392702 w 615587"/>
                <a:gd name="connsiteY6" fmla="*/ 352719 h 357386"/>
                <a:gd name="connsiteX7" fmla="*/ 480332 w 615587"/>
                <a:gd name="connsiteY7" fmla="*/ 329859 h 357386"/>
                <a:gd name="connsiteX8" fmla="*/ 550817 w 615587"/>
                <a:gd name="connsiteY8" fmla="*/ 297474 h 357386"/>
                <a:gd name="connsiteX9" fmla="*/ 606062 w 615587"/>
                <a:gd name="connsiteY9" fmla="*/ 240324 h 357386"/>
                <a:gd name="connsiteX10" fmla="*/ 615587 w 615587"/>
                <a:gd name="connsiteY10" fmla="*/ 116499 h 357386"/>
                <a:gd name="connsiteX11" fmla="*/ 606062 w 615587"/>
                <a:gd name="connsiteY11" fmla="*/ 6009 h 357386"/>
                <a:gd name="connsiteX12" fmla="*/ 468902 w 615587"/>
                <a:gd name="connsiteY12" fmla="*/ 68874 h 357386"/>
                <a:gd name="connsiteX13" fmla="*/ 350792 w 615587"/>
                <a:gd name="connsiteY13" fmla="*/ 105069 h 357386"/>
                <a:gd name="connsiteX14" fmla="*/ 236492 w 615587"/>
                <a:gd name="connsiteY14" fmla="*/ 105069 h 357386"/>
                <a:gd name="connsiteX15" fmla="*/ 122192 w 615587"/>
                <a:gd name="connsiteY15" fmla="*/ 57444 h 357386"/>
                <a:gd name="connsiteX16" fmla="*/ 272 w 615587"/>
                <a:gd name="connsiteY16" fmla="*/ 6009 h 357386"/>
                <a:gd name="connsiteX0" fmla="*/ 272 w 619340"/>
                <a:gd name="connsiteY0" fmla="*/ 6009 h 357386"/>
                <a:gd name="connsiteX1" fmla="*/ 4082 w 619340"/>
                <a:gd name="connsiteY1" fmla="*/ 137454 h 357386"/>
                <a:gd name="connsiteX2" fmla="*/ 9797 w 619340"/>
                <a:gd name="connsiteY2" fmla="*/ 247944 h 357386"/>
                <a:gd name="connsiteX3" fmla="*/ 68852 w 619340"/>
                <a:gd name="connsiteY3" fmla="*/ 306999 h 357386"/>
                <a:gd name="connsiteX4" fmla="*/ 164102 w 619340"/>
                <a:gd name="connsiteY4" fmla="*/ 341289 h 357386"/>
                <a:gd name="connsiteX5" fmla="*/ 255542 w 619340"/>
                <a:gd name="connsiteY5" fmla="*/ 356529 h 357386"/>
                <a:gd name="connsiteX6" fmla="*/ 392702 w 619340"/>
                <a:gd name="connsiteY6" fmla="*/ 352719 h 357386"/>
                <a:gd name="connsiteX7" fmla="*/ 480332 w 619340"/>
                <a:gd name="connsiteY7" fmla="*/ 329859 h 357386"/>
                <a:gd name="connsiteX8" fmla="*/ 550817 w 619340"/>
                <a:gd name="connsiteY8" fmla="*/ 297474 h 357386"/>
                <a:gd name="connsiteX9" fmla="*/ 615587 w 619340"/>
                <a:gd name="connsiteY9" fmla="*/ 246039 h 357386"/>
                <a:gd name="connsiteX10" fmla="*/ 615587 w 619340"/>
                <a:gd name="connsiteY10" fmla="*/ 116499 h 357386"/>
                <a:gd name="connsiteX11" fmla="*/ 606062 w 619340"/>
                <a:gd name="connsiteY11" fmla="*/ 6009 h 357386"/>
                <a:gd name="connsiteX12" fmla="*/ 468902 w 619340"/>
                <a:gd name="connsiteY12" fmla="*/ 68874 h 357386"/>
                <a:gd name="connsiteX13" fmla="*/ 350792 w 619340"/>
                <a:gd name="connsiteY13" fmla="*/ 105069 h 357386"/>
                <a:gd name="connsiteX14" fmla="*/ 236492 w 619340"/>
                <a:gd name="connsiteY14" fmla="*/ 105069 h 357386"/>
                <a:gd name="connsiteX15" fmla="*/ 122192 w 619340"/>
                <a:gd name="connsiteY15" fmla="*/ 57444 h 357386"/>
                <a:gd name="connsiteX16" fmla="*/ 272 w 619340"/>
                <a:gd name="connsiteY16" fmla="*/ 6009 h 357386"/>
                <a:gd name="connsiteX0" fmla="*/ 272 w 619824"/>
                <a:gd name="connsiteY0" fmla="*/ 6009 h 357386"/>
                <a:gd name="connsiteX1" fmla="*/ 4082 w 619824"/>
                <a:gd name="connsiteY1" fmla="*/ 137454 h 357386"/>
                <a:gd name="connsiteX2" fmla="*/ 9797 w 619824"/>
                <a:gd name="connsiteY2" fmla="*/ 247944 h 357386"/>
                <a:gd name="connsiteX3" fmla="*/ 68852 w 619824"/>
                <a:gd name="connsiteY3" fmla="*/ 306999 h 357386"/>
                <a:gd name="connsiteX4" fmla="*/ 164102 w 619824"/>
                <a:gd name="connsiteY4" fmla="*/ 341289 h 357386"/>
                <a:gd name="connsiteX5" fmla="*/ 255542 w 619824"/>
                <a:gd name="connsiteY5" fmla="*/ 356529 h 357386"/>
                <a:gd name="connsiteX6" fmla="*/ 392702 w 619824"/>
                <a:gd name="connsiteY6" fmla="*/ 352719 h 357386"/>
                <a:gd name="connsiteX7" fmla="*/ 480332 w 619824"/>
                <a:gd name="connsiteY7" fmla="*/ 329859 h 357386"/>
                <a:gd name="connsiteX8" fmla="*/ 550817 w 619824"/>
                <a:gd name="connsiteY8" fmla="*/ 297474 h 357386"/>
                <a:gd name="connsiteX9" fmla="*/ 615587 w 619824"/>
                <a:gd name="connsiteY9" fmla="*/ 246039 h 357386"/>
                <a:gd name="connsiteX10" fmla="*/ 617492 w 619824"/>
                <a:gd name="connsiteY10" fmla="*/ 143169 h 357386"/>
                <a:gd name="connsiteX11" fmla="*/ 606062 w 619824"/>
                <a:gd name="connsiteY11" fmla="*/ 6009 h 357386"/>
                <a:gd name="connsiteX12" fmla="*/ 468902 w 619824"/>
                <a:gd name="connsiteY12" fmla="*/ 68874 h 357386"/>
                <a:gd name="connsiteX13" fmla="*/ 350792 w 619824"/>
                <a:gd name="connsiteY13" fmla="*/ 105069 h 357386"/>
                <a:gd name="connsiteX14" fmla="*/ 236492 w 619824"/>
                <a:gd name="connsiteY14" fmla="*/ 105069 h 357386"/>
                <a:gd name="connsiteX15" fmla="*/ 122192 w 619824"/>
                <a:gd name="connsiteY15" fmla="*/ 57444 h 357386"/>
                <a:gd name="connsiteX16" fmla="*/ 272 w 619824"/>
                <a:gd name="connsiteY16" fmla="*/ 6009 h 357386"/>
                <a:gd name="connsiteX0" fmla="*/ 272 w 619824"/>
                <a:gd name="connsiteY0" fmla="*/ 4208 h 355585"/>
                <a:gd name="connsiteX1" fmla="*/ 4082 w 619824"/>
                <a:gd name="connsiteY1" fmla="*/ 135653 h 355585"/>
                <a:gd name="connsiteX2" fmla="*/ 9797 w 619824"/>
                <a:gd name="connsiteY2" fmla="*/ 246143 h 355585"/>
                <a:gd name="connsiteX3" fmla="*/ 68852 w 619824"/>
                <a:gd name="connsiteY3" fmla="*/ 305198 h 355585"/>
                <a:gd name="connsiteX4" fmla="*/ 164102 w 619824"/>
                <a:gd name="connsiteY4" fmla="*/ 339488 h 355585"/>
                <a:gd name="connsiteX5" fmla="*/ 255542 w 619824"/>
                <a:gd name="connsiteY5" fmla="*/ 354728 h 355585"/>
                <a:gd name="connsiteX6" fmla="*/ 392702 w 619824"/>
                <a:gd name="connsiteY6" fmla="*/ 350918 h 355585"/>
                <a:gd name="connsiteX7" fmla="*/ 480332 w 619824"/>
                <a:gd name="connsiteY7" fmla="*/ 328058 h 355585"/>
                <a:gd name="connsiteX8" fmla="*/ 550817 w 619824"/>
                <a:gd name="connsiteY8" fmla="*/ 295673 h 355585"/>
                <a:gd name="connsiteX9" fmla="*/ 615587 w 619824"/>
                <a:gd name="connsiteY9" fmla="*/ 244238 h 355585"/>
                <a:gd name="connsiteX10" fmla="*/ 617492 w 619824"/>
                <a:gd name="connsiteY10" fmla="*/ 141368 h 355585"/>
                <a:gd name="connsiteX11" fmla="*/ 602252 w 619824"/>
                <a:gd name="connsiteY11" fmla="*/ 6113 h 355585"/>
                <a:gd name="connsiteX12" fmla="*/ 468902 w 619824"/>
                <a:gd name="connsiteY12" fmla="*/ 67073 h 355585"/>
                <a:gd name="connsiteX13" fmla="*/ 350792 w 619824"/>
                <a:gd name="connsiteY13" fmla="*/ 103268 h 355585"/>
                <a:gd name="connsiteX14" fmla="*/ 236492 w 619824"/>
                <a:gd name="connsiteY14" fmla="*/ 103268 h 355585"/>
                <a:gd name="connsiteX15" fmla="*/ 122192 w 619824"/>
                <a:gd name="connsiteY15" fmla="*/ 55643 h 355585"/>
                <a:gd name="connsiteX16" fmla="*/ 272 w 619824"/>
                <a:gd name="connsiteY16" fmla="*/ 4208 h 355585"/>
                <a:gd name="connsiteX0" fmla="*/ 272 w 618551"/>
                <a:gd name="connsiteY0" fmla="*/ 4208 h 355585"/>
                <a:gd name="connsiteX1" fmla="*/ 4082 w 618551"/>
                <a:gd name="connsiteY1" fmla="*/ 135653 h 355585"/>
                <a:gd name="connsiteX2" fmla="*/ 9797 w 618551"/>
                <a:gd name="connsiteY2" fmla="*/ 246143 h 355585"/>
                <a:gd name="connsiteX3" fmla="*/ 68852 w 618551"/>
                <a:gd name="connsiteY3" fmla="*/ 305198 h 355585"/>
                <a:gd name="connsiteX4" fmla="*/ 164102 w 618551"/>
                <a:gd name="connsiteY4" fmla="*/ 339488 h 355585"/>
                <a:gd name="connsiteX5" fmla="*/ 255542 w 618551"/>
                <a:gd name="connsiteY5" fmla="*/ 354728 h 355585"/>
                <a:gd name="connsiteX6" fmla="*/ 392702 w 618551"/>
                <a:gd name="connsiteY6" fmla="*/ 350918 h 355585"/>
                <a:gd name="connsiteX7" fmla="*/ 480332 w 618551"/>
                <a:gd name="connsiteY7" fmla="*/ 328058 h 355585"/>
                <a:gd name="connsiteX8" fmla="*/ 550817 w 618551"/>
                <a:gd name="connsiteY8" fmla="*/ 295673 h 355585"/>
                <a:gd name="connsiteX9" fmla="*/ 615587 w 618551"/>
                <a:gd name="connsiteY9" fmla="*/ 244238 h 355585"/>
                <a:gd name="connsiteX10" fmla="*/ 611777 w 618551"/>
                <a:gd name="connsiteY10" fmla="*/ 110888 h 355585"/>
                <a:gd name="connsiteX11" fmla="*/ 602252 w 618551"/>
                <a:gd name="connsiteY11" fmla="*/ 6113 h 355585"/>
                <a:gd name="connsiteX12" fmla="*/ 468902 w 618551"/>
                <a:gd name="connsiteY12" fmla="*/ 67073 h 355585"/>
                <a:gd name="connsiteX13" fmla="*/ 350792 w 618551"/>
                <a:gd name="connsiteY13" fmla="*/ 103268 h 355585"/>
                <a:gd name="connsiteX14" fmla="*/ 236492 w 618551"/>
                <a:gd name="connsiteY14" fmla="*/ 103268 h 355585"/>
                <a:gd name="connsiteX15" fmla="*/ 122192 w 618551"/>
                <a:gd name="connsiteY15" fmla="*/ 55643 h 355585"/>
                <a:gd name="connsiteX16" fmla="*/ 272 w 618551"/>
                <a:gd name="connsiteY16" fmla="*/ 4208 h 355585"/>
                <a:gd name="connsiteX0" fmla="*/ 272 w 620855"/>
                <a:gd name="connsiteY0" fmla="*/ 4208 h 355585"/>
                <a:gd name="connsiteX1" fmla="*/ 4082 w 620855"/>
                <a:gd name="connsiteY1" fmla="*/ 135653 h 355585"/>
                <a:gd name="connsiteX2" fmla="*/ 9797 w 620855"/>
                <a:gd name="connsiteY2" fmla="*/ 246143 h 355585"/>
                <a:gd name="connsiteX3" fmla="*/ 68852 w 620855"/>
                <a:gd name="connsiteY3" fmla="*/ 305198 h 355585"/>
                <a:gd name="connsiteX4" fmla="*/ 164102 w 620855"/>
                <a:gd name="connsiteY4" fmla="*/ 339488 h 355585"/>
                <a:gd name="connsiteX5" fmla="*/ 255542 w 620855"/>
                <a:gd name="connsiteY5" fmla="*/ 354728 h 355585"/>
                <a:gd name="connsiteX6" fmla="*/ 392702 w 620855"/>
                <a:gd name="connsiteY6" fmla="*/ 350918 h 355585"/>
                <a:gd name="connsiteX7" fmla="*/ 480332 w 620855"/>
                <a:gd name="connsiteY7" fmla="*/ 328058 h 355585"/>
                <a:gd name="connsiteX8" fmla="*/ 550817 w 620855"/>
                <a:gd name="connsiteY8" fmla="*/ 295673 h 355585"/>
                <a:gd name="connsiteX9" fmla="*/ 615587 w 620855"/>
                <a:gd name="connsiteY9" fmla="*/ 244238 h 355585"/>
                <a:gd name="connsiteX10" fmla="*/ 611777 w 620855"/>
                <a:gd name="connsiteY10" fmla="*/ 110888 h 355585"/>
                <a:gd name="connsiteX11" fmla="*/ 602252 w 620855"/>
                <a:gd name="connsiteY11" fmla="*/ 6113 h 355585"/>
                <a:gd name="connsiteX12" fmla="*/ 468902 w 620855"/>
                <a:gd name="connsiteY12" fmla="*/ 67073 h 355585"/>
                <a:gd name="connsiteX13" fmla="*/ 350792 w 620855"/>
                <a:gd name="connsiteY13" fmla="*/ 103268 h 355585"/>
                <a:gd name="connsiteX14" fmla="*/ 236492 w 620855"/>
                <a:gd name="connsiteY14" fmla="*/ 103268 h 355585"/>
                <a:gd name="connsiteX15" fmla="*/ 122192 w 620855"/>
                <a:gd name="connsiteY15" fmla="*/ 55643 h 355585"/>
                <a:gd name="connsiteX16" fmla="*/ 272 w 620855"/>
                <a:gd name="connsiteY16" fmla="*/ 4208 h 355585"/>
                <a:gd name="connsiteX0" fmla="*/ 272 w 619289"/>
                <a:gd name="connsiteY0" fmla="*/ 4208 h 355585"/>
                <a:gd name="connsiteX1" fmla="*/ 4082 w 619289"/>
                <a:gd name="connsiteY1" fmla="*/ 135653 h 355585"/>
                <a:gd name="connsiteX2" fmla="*/ 9797 w 619289"/>
                <a:gd name="connsiteY2" fmla="*/ 246143 h 355585"/>
                <a:gd name="connsiteX3" fmla="*/ 68852 w 619289"/>
                <a:gd name="connsiteY3" fmla="*/ 305198 h 355585"/>
                <a:gd name="connsiteX4" fmla="*/ 164102 w 619289"/>
                <a:gd name="connsiteY4" fmla="*/ 339488 h 355585"/>
                <a:gd name="connsiteX5" fmla="*/ 255542 w 619289"/>
                <a:gd name="connsiteY5" fmla="*/ 354728 h 355585"/>
                <a:gd name="connsiteX6" fmla="*/ 392702 w 619289"/>
                <a:gd name="connsiteY6" fmla="*/ 350918 h 355585"/>
                <a:gd name="connsiteX7" fmla="*/ 480332 w 619289"/>
                <a:gd name="connsiteY7" fmla="*/ 328058 h 355585"/>
                <a:gd name="connsiteX8" fmla="*/ 550817 w 619289"/>
                <a:gd name="connsiteY8" fmla="*/ 295673 h 355585"/>
                <a:gd name="connsiteX9" fmla="*/ 615587 w 619289"/>
                <a:gd name="connsiteY9" fmla="*/ 244238 h 355585"/>
                <a:gd name="connsiteX10" fmla="*/ 611777 w 619289"/>
                <a:gd name="connsiteY10" fmla="*/ 110888 h 355585"/>
                <a:gd name="connsiteX11" fmla="*/ 602252 w 619289"/>
                <a:gd name="connsiteY11" fmla="*/ 6113 h 355585"/>
                <a:gd name="connsiteX12" fmla="*/ 468902 w 619289"/>
                <a:gd name="connsiteY12" fmla="*/ 67073 h 355585"/>
                <a:gd name="connsiteX13" fmla="*/ 350792 w 619289"/>
                <a:gd name="connsiteY13" fmla="*/ 103268 h 355585"/>
                <a:gd name="connsiteX14" fmla="*/ 236492 w 619289"/>
                <a:gd name="connsiteY14" fmla="*/ 103268 h 355585"/>
                <a:gd name="connsiteX15" fmla="*/ 122192 w 619289"/>
                <a:gd name="connsiteY15" fmla="*/ 55643 h 355585"/>
                <a:gd name="connsiteX16" fmla="*/ 272 w 619289"/>
                <a:gd name="connsiteY16" fmla="*/ 4208 h 355585"/>
                <a:gd name="connsiteX0" fmla="*/ 272 w 619289"/>
                <a:gd name="connsiteY0" fmla="*/ 4208 h 355585"/>
                <a:gd name="connsiteX1" fmla="*/ 4082 w 619289"/>
                <a:gd name="connsiteY1" fmla="*/ 135653 h 355585"/>
                <a:gd name="connsiteX2" fmla="*/ 9797 w 619289"/>
                <a:gd name="connsiteY2" fmla="*/ 246143 h 355585"/>
                <a:gd name="connsiteX3" fmla="*/ 68852 w 619289"/>
                <a:gd name="connsiteY3" fmla="*/ 305198 h 355585"/>
                <a:gd name="connsiteX4" fmla="*/ 164102 w 619289"/>
                <a:gd name="connsiteY4" fmla="*/ 339488 h 355585"/>
                <a:gd name="connsiteX5" fmla="*/ 255542 w 619289"/>
                <a:gd name="connsiteY5" fmla="*/ 354728 h 355585"/>
                <a:gd name="connsiteX6" fmla="*/ 392702 w 619289"/>
                <a:gd name="connsiteY6" fmla="*/ 350918 h 355585"/>
                <a:gd name="connsiteX7" fmla="*/ 480332 w 619289"/>
                <a:gd name="connsiteY7" fmla="*/ 328058 h 355585"/>
                <a:gd name="connsiteX8" fmla="*/ 550817 w 619289"/>
                <a:gd name="connsiteY8" fmla="*/ 295673 h 355585"/>
                <a:gd name="connsiteX9" fmla="*/ 615587 w 619289"/>
                <a:gd name="connsiteY9" fmla="*/ 244238 h 355585"/>
                <a:gd name="connsiteX10" fmla="*/ 611777 w 619289"/>
                <a:gd name="connsiteY10" fmla="*/ 110888 h 355585"/>
                <a:gd name="connsiteX11" fmla="*/ 602252 w 619289"/>
                <a:gd name="connsiteY11" fmla="*/ 6113 h 355585"/>
                <a:gd name="connsiteX12" fmla="*/ 468902 w 619289"/>
                <a:gd name="connsiteY12" fmla="*/ 67073 h 355585"/>
                <a:gd name="connsiteX13" fmla="*/ 350792 w 619289"/>
                <a:gd name="connsiteY13" fmla="*/ 103268 h 355585"/>
                <a:gd name="connsiteX14" fmla="*/ 236492 w 619289"/>
                <a:gd name="connsiteY14" fmla="*/ 103268 h 355585"/>
                <a:gd name="connsiteX15" fmla="*/ 122192 w 619289"/>
                <a:gd name="connsiteY15" fmla="*/ 55643 h 355585"/>
                <a:gd name="connsiteX16" fmla="*/ 272 w 619289"/>
                <a:gd name="connsiteY16" fmla="*/ 4208 h 355585"/>
                <a:gd name="connsiteX0" fmla="*/ 272 w 619289"/>
                <a:gd name="connsiteY0" fmla="*/ 4208 h 355585"/>
                <a:gd name="connsiteX1" fmla="*/ 4082 w 619289"/>
                <a:gd name="connsiteY1" fmla="*/ 135653 h 355585"/>
                <a:gd name="connsiteX2" fmla="*/ 9797 w 619289"/>
                <a:gd name="connsiteY2" fmla="*/ 246143 h 355585"/>
                <a:gd name="connsiteX3" fmla="*/ 68852 w 619289"/>
                <a:gd name="connsiteY3" fmla="*/ 305198 h 355585"/>
                <a:gd name="connsiteX4" fmla="*/ 164102 w 619289"/>
                <a:gd name="connsiteY4" fmla="*/ 339488 h 355585"/>
                <a:gd name="connsiteX5" fmla="*/ 255542 w 619289"/>
                <a:gd name="connsiteY5" fmla="*/ 354728 h 355585"/>
                <a:gd name="connsiteX6" fmla="*/ 392702 w 619289"/>
                <a:gd name="connsiteY6" fmla="*/ 350918 h 355585"/>
                <a:gd name="connsiteX7" fmla="*/ 480332 w 619289"/>
                <a:gd name="connsiteY7" fmla="*/ 328058 h 355585"/>
                <a:gd name="connsiteX8" fmla="*/ 550817 w 619289"/>
                <a:gd name="connsiteY8" fmla="*/ 295673 h 355585"/>
                <a:gd name="connsiteX9" fmla="*/ 615587 w 619289"/>
                <a:gd name="connsiteY9" fmla="*/ 244238 h 355585"/>
                <a:gd name="connsiteX10" fmla="*/ 611777 w 619289"/>
                <a:gd name="connsiteY10" fmla="*/ 110888 h 355585"/>
                <a:gd name="connsiteX11" fmla="*/ 612177 w 619289"/>
                <a:gd name="connsiteY11" fmla="*/ 6113 h 355585"/>
                <a:gd name="connsiteX12" fmla="*/ 468902 w 619289"/>
                <a:gd name="connsiteY12" fmla="*/ 67073 h 355585"/>
                <a:gd name="connsiteX13" fmla="*/ 350792 w 619289"/>
                <a:gd name="connsiteY13" fmla="*/ 103268 h 355585"/>
                <a:gd name="connsiteX14" fmla="*/ 236492 w 619289"/>
                <a:gd name="connsiteY14" fmla="*/ 103268 h 355585"/>
                <a:gd name="connsiteX15" fmla="*/ 122192 w 619289"/>
                <a:gd name="connsiteY15" fmla="*/ 55643 h 355585"/>
                <a:gd name="connsiteX16" fmla="*/ 272 w 619289"/>
                <a:gd name="connsiteY16" fmla="*/ 4208 h 355585"/>
                <a:gd name="connsiteX0" fmla="*/ 272 w 622035"/>
                <a:gd name="connsiteY0" fmla="*/ 4208 h 355585"/>
                <a:gd name="connsiteX1" fmla="*/ 4082 w 622035"/>
                <a:gd name="connsiteY1" fmla="*/ 135653 h 355585"/>
                <a:gd name="connsiteX2" fmla="*/ 9797 w 622035"/>
                <a:gd name="connsiteY2" fmla="*/ 246143 h 355585"/>
                <a:gd name="connsiteX3" fmla="*/ 68852 w 622035"/>
                <a:gd name="connsiteY3" fmla="*/ 305198 h 355585"/>
                <a:gd name="connsiteX4" fmla="*/ 164102 w 622035"/>
                <a:gd name="connsiteY4" fmla="*/ 339488 h 355585"/>
                <a:gd name="connsiteX5" fmla="*/ 255542 w 622035"/>
                <a:gd name="connsiteY5" fmla="*/ 354728 h 355585"/>
                <a:gd name="connsiteX6" fmla="*/ 392702 w 622035"/>
                <a:gd name="connsiteY6" fmla="*/ 350918 h 355585"/>
                <a:gd name="connsiteX7" fmla="*/ 480332 w 622035"/>
                <a:gd name="connsiteY7" fmla="*/ 328058 h 355585"/>
                <a:gd name="connsiteX8" fmla="*/ 550817 w 622035"/>
                <a:gd name="connsiteY8" fmla="*/ 295673 h 355585"/>
                <a:gd name="connsiteX9" fmla="*/ 615587 w 622035"/>
                <a:gd name="connsiteY9" fmla="*/ 244238 h 355585"/>
                <a:gd name="connsiteX10" fmla="*/ 619716 w 622035"/>
                <a:gd name="connsiteY10" fmla="*/ 112793 h 355585"/>
                <a:gd name="connsiteX11" fmla="*/ 612177 w 622035"/>
                <a:gd name="connsiteY11" fmla="*/ 6113 h 355585"/>
                <a:gd name="connsiteX12" fmla="*/ 468902 w 622035"/>
                <a:gd name="connsiteY12" fmla="*/ 67073 h 355585"/>
                <a:gd name="connsiteX13" fmla="*/ 350792 w 622035"/>
                <a:gd name="connsiteY13" fmla="*/ 103268 h 355585"/>
                <a:gd name="connsiteX14" fmla="*/ 236492 w 622035"/>
                <a:gd name="connsiteY14" fmla="*/ 103268 h 355585"/>
                <a:gd name="connsiteX15" fmla="*/ 122192 w 622035"/>
                <a:gd name="connsiteY15" fmla="*/ 55643 h 355585"/>
                <a:gd name="connsiteX16" fmla="*/ 272 w 622035"/>
                <a:gd name="connsiteY16" fmla="*/ 4208 h 355585"/>
                <a:gd name="connsiteX0" fmla="*/ 75 w 635732"/>
                <a:gd name="connsiteY0" fmla="*/ 6113 h 355585"/>
                <a:gd name="connsiteX1" fmla="*/ 17779 w 635732"/>
                <a:gd name="connsiteY1" fmla="*/ 135653 h 355585"/>
                <a:gd name="connsiteX2" fmla="*/ 23494 w 635732"/>
                <a:gd name="connsiteY2" fmla="*/ 246143 h 355585"/>
                <a:gd name="connsiteX3" fmla="*/ 82549 w 635732"/>
                <a:gd name="connsiteY3" fmla="*/ 305198 h 355585"/>
                <a:gd name="connsiteX4" fmla="*/ 177799 w 635732"/>
                <a:gd name="connsiteY4" fmla="*/ 339488 h 355585"/>
                <a:gd name="connsiteX5" fmla="*/ 269239 w 635732"/>
                <a:gd name="connsiteY5" fmla="*/ 354728 h 355585"/>
                <a:gd name="connsiteX6" fmla="*/ 406399 w 635732"/>
                <a:gd name="connsiteY6" fmla="*/ 350918 h 355585"/>
                <a:gd name="connsiteX7" fmla="*/ 494029 w 635732"/>
                <a:gd name="connsiteY7" fmla="*/ 328058 h 355585"/>
                <a:gd name="connsiteX8" fmla="*/ 564514 w 635732"/>
                <a:gd name="connsiteY8" fmla="*/ 295673 h 355585"/>
                <a:gd name="connsiteX9" fmla="*/ 629284 w 635732"/>
                <a:gd name="connsiteY9" fmla="*/ 244238 h 355585"/>
                <a:gd name="connsiteX10" fmla="*/ 633413 w 635732"/>
                <a:gd name="connsiteY10" fmla="*/ 112793 h 355585"/>
                <a:gd name="connsiteX11" fmla="*/ 625874 w 635732"/>
                <a:gd name="connsiteY11" fmla="*/ 6113 h 355585"/>
                <a:gd name="connsiteX12" fmla="*/ 482599 w 635732"/>
                <a:gd name="connsiteY12" fmla="*/ 67073 h 355585"/>
                <a:gd name="connsiteX13" fmla="*/ 364489 w 635732"/>
                <a:gd name="connsiteY13" fmla="*/ 103268 h 355585"/>
                <a:gd name="connsiteX14" fmla="*/ 250189 w 635732"/>
                <a:gd name="connsiteY14" fmla="*/ 103268 h 355585"/>
                <a:gd name="connsiteX15" fmla="*/ 135889 w 635732"/>
                <a:gd name="connsiteY15" fmla="*/ 55643 h 355585"/>
                <a:gd name="connsiteX16" fmla="*/ 75 w 635732"/>
                <a:gd name="connsiteY16" fmla="*/ 6113 h 355585"/>
                <a:gd name="connsiteX0" fmla="*/ 149 w 635806"/>
                <a:gd name="connsiteY0" fmla="*/ 6113 h 355585"/>
                <a:gd name="connsiteX1" fmla="*/ 9913 w 635806"/>
                <a:gd name="connsiteY1" fmla="*/ 139463 h 355585"/>
                <a:gd name="connsiteX2" fmla="*/ 23568 w 635806"/>
                <a:gd name="connsiteY2" fmla="*/ 246143 h 355585"/>
                <a:gd name="connsiteX3" fmla="*/ 82623 w 635806"/>
                <a:gd name="connsiteY3" fmla="*/ 305198 h 355585"/>
                <a:gd name="connsiteX4" fmla="*/ 177873 w 635806"/>
                <a:gd name="connsiteY4" fmla="*/ 339488 h 355585"/>
                <a:gd name="connsiteX5" fmla="*/ 269313 w 635806"/>
                <a:gd name="connsiteY5" fmla="*/ 354728 h 355585"/>
                <a:gd name="connsiteX6" fmla="*/ 406473 w 635806"/>
                <a:gd name="connsiteY6" fmla="*/ 350918 h 355585"/>
                <a:gd name="connsiteX7" fmla="*/ 494103 w 635806"/>
                <a:gd name="connsiteY7" fmla="*/ 328058 h 355585"/>
                <a:gd name="connsiteX8" fmla="*/ 564588 w 635806"/>
                <a:gd name="connsiteY8" fmla="*/ 295673 h 355585"/>
                <a:gd name="connsiteX9" fmla="*/ 629358 w 635806"/>
                <a:gd name="connsiteY9" fmla="*/ 244238 h 355585"/>
                <a:gd name="connsiteX10" fmla="*/ 633487 w 635806"/>
                <a:gd name="connsiteY10" fmla="*/ 112793 h 355585"/>
                <a:gd name="connsiteX11" fmla="*/ 625948 w 635806"/>
                <a:gd name="connsiteY11" fmla="*/ 6113 h 355585"/>
                <a:gd name="connsiteX12" fmla="*/ 482673 w 635806"/>
                <a:gd name="connsiteY12" fmla="*/ 67073 h 355585"/>
                <a:gd name="connsiteX13" fmla="*/ 364563 w 635806"/>
                <a:gd name="connsiteY13" fmla="*/ 103268 h 355585"/>
                <a:gd name="connsiteX14" fmla="*/ 250263 w 635806"/>
                <a:gd name="connsiteY14" fmla="*/ 103268 h 355585"/>
                <a:gd name="connsiteX15" fmla="*/ 135963 w 635806"/>
                <a:gd name="connsiteY15" fmla="*/ 55643 h 355585"/>
                <a:gd name="connsiteX16" fmla="*/ 149 w 635806"/>
                <a:gd name="connsiteY16" fmla="*/ 6113 h 355585"/>
                <a:gd name="connsiteX0" fmla="*/ 149 w 635806"/>
                <a:gd name="connsiteY0" fmla="*/ 7913 h 357385"/>
                <a:gd name="connsiteX1" fmla="*/ 9913 w 635806"/>
                <a:gd name="connsiteY1" fmla="*/ 141263 h 357385"/>
                <a:gd name="connsiteX2" fmla="*/ 23568 w 635806"/>
                <a:gd name="connsiteY2" fmla="*/ 247943 h 357385"/>
                <a:gd name="connsiteX3" fmla="*/ 82623 w 635806"/>
                <a:gd name="connsiteY3" fmla="*/ 306998 h 357385"/>
                <a:gd name="connsiteX4" fmla="*/ 177873 w 635806"/>
                <a:gd name="connsiteY4" fmla="*/ 341288 h 357385"/>
                <a:gd name="connsiteX5" fmla="*/ 269313 w 635806"/>
                <a:gd name="connsiteY5" fmla="*/ 356528 h 357385"/>
                <a:gd name="connsiteX6" fmla="*/ 406473 w 635806"/>
                <a:gd name="connsiteY6" fmla="*/ 352718 h 357385"/>
                <a:gd name="connsiteX7" fmla="*/ 494103 w 635806"/>
                <a:gd name="connsiteY7" fmla="*/ 329858 h 357385"/>
                <a:gd name="connsiteX8" fmla="*/ 564588 w 635806"/>
                <a:gd name="connsiteY8" fmla="*/ 297473 h 357385"/>
                <a:gd name="connsiteX9" fmla="*/ 629358 w 635806"/>
                <a:gd name="connsiteY9" fmla="*/ 246038 h 357385"/>
                <a:gd name="connsiteX10" fmla="*/ 633487 w 635806"/>
                <a:gd name="connsiteY10" fmla="*/ 114593 h 357385"/>
                <a:gd name="connsiteX11" fmla="*/ 619993 w 635806"/>
                <a:gd name="connsiteY11" fmla="*/ 6008 h 357385"/>
                <a:gd name="connsiteX12" fmla="*/ 482673 w 635806"/>
                <a:gd name="connsiteY12" fmla="*/ 68873 h 357385"/>
                <a:gd name="connsiteX13" fmla="*/ 364563 w 635806"/>
                <a:gd name="connsiteY13" fmla="*/ 105068 h 357385"/>
                <a:gd name="connsiteX14" fmla="*/ 250263 w 635806"/>
                <a:gd name="connsiteY14" fmla="*/ 105068 h 357385"/>
                <a:gd name="connsiteX15" fmla="*/ 135963 w 635806"/>
                <a:gd name="connsiteY15" fmla="*/ 57443 h 357385"/>
                <a:gd name="connsiteX16" fmla="*/ 149 w 635806"/>
                <a:gd name="connsiteY16" fmla="*/ 7913 h 357385"/>
                <a:gd name="connsiteX0" fmla="*/ 149 w 633060"/>
                <a:gd name="connsiteY0" fmla="*/ 7913 h 357385"/>
                <a:gd name="connsiteX1" fmla="*/ 9913 w 633060"/>
                <a:gd name="connsiteY1" fmla="*/ 141263 h 357385"/>
                <a:gd name="connsiteX2" fmla="*/ 23568 w 633060"/>
                <a:gd name="connsiteY2" fmla="*/ 247943 h 357385"/>
                <a:gd name="connsiteX3" fmla="*/ 82623 w 633060"/>
                <a:gd name="connsiteY3" fmla="*/ 306998 h 357385"/>
                <a:gd name="connsiteX4" fmla="*/ 177873 w 633060"/>
                <a:gd name="connsiteY4" fmla="*/ 341288 h 357385"/>
                <a:gd name="connsiteX5" fmla="*/ 269313 w 633060"/>
                <a:gd name="connsiteY5" fmla="*/ 356528 h 357385"/>
                <a:gd name="connsiteX6" fmla="*/ 406473 w 633060"/>
                <a:gd name="connsiteY6" fmla="*/ 352718 h 357385"/>
                <a:gd name="connsiteX7" fmla="*/ 494103 w 633060"/>
                <a:gd name="connsiteY7" fmla="*/ 329858 h 357385"/>
                <a:gd name="connsiteX8" fmla="*/ 564588 w 633060"/>
                <a:gd name="connsiteY8" fmla="*/ 297473 h 357385"/>
                <a:gd name="connsiteX9" fmla="*/ 629358 w 633060"/>
                <a:gd name="connsiteY9" fmla="*/ 246038 h 357385"/>
                <a:gd name="connsiteX10" fmla="*/ 625547 w 633060"/>
                <a:gd name="connsiteY10" fmla="*/ 114593 h 357385"/>
                <a:gd name="connsiteX11" fmla="*/ 619993 w 633060"/>
                <a:gd name="connsiteY11" fmla="*/ 6008 h 357385"/>
                <a:gd name="connsiteX12" fmla="*/ 482673 w 633060"/>
                <a:gd name="connsiteY12" fmla="*/ 68873 h 357385"/>
                <a:gd name="connsiteX13" fmla="*/ 364563 w 633060"/>
                <a:gd name="connsiteY13" fmla="*/ 105068 h 357385"/>
                <a:gd name="connsiteX14" fmla="*/ 250263 w 633060"/>
                <a:gd name="connsiteY14" fmla="*/ 105068 h 357385"/>
                <a:gd name="connsiteX15" fmla="*/ 135963 w 633060"/>
                <a:gd name="connsiteY15" fmla="*/ 57443 h 357385"/>
                <a:gd name="connsiteX16" fmla="*/ 149 w 633060"/>
                <a:gd name="connsiteY16" fmla="*/ 7913 h 357385"/>
                <a:gd name="connsiteX0" fmla="*/ 149 w 633060"/>
                <a:gd name="connsiteY0" fmla="*/ 7913 h 357385"/>
                <a:gd name="connsiteX1" fmla="*/ 9913 w 633060"/>
                <a:gd name="connsiteY1" fmla="*/ 141263 h 357385"/>
                <a:gd name="connsiteX2" fmla="*/ 23568 w 633060"/>
                <a:gd name="connsiteY2" fmla="*/ 247943 h 357385"/>
                <a:gd name="connsiteX3" fmla="*/ 82623 w 633060"/>
                <a:gd name="connsiteY3" fmla="*/ 306998 h 357385"/>
                <a:gd name="connsiteX4" fmla="*/ 177873 w 633060"/>
                <a:gd name="connsiteY4" fmla="*/ 341288 h 357385"/>
                <a:gd name="connsiteX5" fmla="*/ 269313 w 633060"/>
                <a:gd name="connsiteY5" fmla="*/ 356528 h 357385"/>
                <a:gd name="connsiteX6" fmla="*/ 406473 w 633060"/>
                <a:gd name="connsiteY6" fmla="*/ 352718 h 357385"/>
                <a:gd name="connsiteX7" fmla="*/ 494103 w 633060"/>
                <a:gd name="connsiteY7" fmla="*/ 329858 h 357385"/>
                <a:gd name="connsiteX8" fmla="*/ 564588 w 633060"/>
                <a:gd name="connsiteY8" fmla="*/ 297473 h 357385"/>
                <a:gd name="connsiteX9" fmla="*/ 629358 w 633060"/>
                <a:gd name="connsiteY9" fmla="*/ 246038 h 357385"/>
                <a:gd name="connsiteX10" fmla="*/ 625547 w 633060"/>
                <a:gd name="connsiteY10" fmla="*/ 114593 h 357385"/>
                <a:gd name="connsiteX11" fmla="*/ 619993 w 633060"/>
                <a:gd name="connsiteY11" fmla="*/ 6008 h 357385"/>
                <a:gd name="connsiteX12" fmla="*/ 482673 w 633060"/>
                <a:gd name="connsiteY12" fmla="*/ 68873 h 357385"/>
                <a:gd name="connsiteX13" fmla="*/ 364563 w 633060"/>
                <a:gd name="connsiteY13" fmla="*/ 105068 h 357385"/>
                <a:gd name="connsiteX14" fmla="*/ 250263 w 633060"/>
                <a:gd name="connsiteY14" fmla="*/ 105068 h 357385"/>
                <a:gd name="connsiteX15" fmla="*/ 135963 w 633060"/>
                <a:gd name="connsiteY15" fmla="*/ 57443 h 357385"/>
                <a:gd name="connsiteX16" fmla="*/ 149 w 633060"/>
                <a:gd name="connsiteY16" fmla="*/ 7913 h 357385"/>
                <a:gd name="connsiteX0" fmla="*/ 149 w 633060"/>
                <a:gd name="connsiteY0" fmla="*/ 7913 h 357385"/>
                <a:gd name="connsiteX1" fmla="*/ 9913 w 633060"/>
                <a:gd name="connsiteY1" fmla="*/ 141263 h 357385"/>
                <a:gd name="connsiteX2" fmla="*/ 23568 w 633060"/>
                <a:gd name="connsiteY2" fmla="*/ 247943 h 357385"/>
                <a:gd name="connsiteX3" fmla="*/ 82623 w 633060"/>
                <a:gd name="connsiteY3" fmla="*/ 306998 h 357385"/>
                <a:gd name="connsiteX4" fmla="*/ 177873 w 633060"/>
                <a:gd name="connsiteY4" fmla="*/ 341288 h 357385"/>
                <a:gd name="connsiteX5" fmla="*/ 269313 w 633060"/>
                <a:gd name="connsiteY5" fmla="*/ 356528 h 357385"/>
                <a:gd name="connsiteX6" fmla="*/ 406473 w 633060"/>
                <a:gd name="connsiteY6" fmla="*/ 352718 h 357385"/>
                <a:gd name="connsiteX7" fmla="*/ 494103 w 633060"/>
                <a:gd name="connsiteY7" fmla="*/ 329858 h 357385"/>
                <a:gd name="connsiteX8" fmla="*/ 564588 w 633060"/>
                <a:gd name="connsiteY8" fmla="*/ 297473 h 357385"/>
                <a:gd name="connsiteX9" fmla="*/ 629358 w 633060"/>
                <a:gd name="connsiteY9" fmla="*/ 246038 h 357385"/>
                <a:gd name="connsiteX10" fmla="*/ 625547 w 633060"/>
                <a:gd name="connsiteY10" fmla="*/ 114593 h 357385"/>
                <a:gd name="connsiteX11" fmla="*/ 619993 w 633060"/>
                <a:gd name="connsiteY11" fmla="*/ 6008 h 357385"/>
                <a:gd name="connsiteX12" fmla="*/ 482673 w 633060"/>
                <a:gd name="connsiteY12" fmla="*/ 68873 h 357385"/>
                <a:gd name="connsiteX13" fmla="*/ 364563 w 633060"/>
                <a:gd name="connsiteY13" fmla="*/ 105068 h 357385"/>
                <a:gd name="connsiteX14" fmla="*/ 250263 w 633060"/>
                <a:gd name="connsiteY14" fmla="*/ 105068 h 357385"/>
                <a:gd name="connsiteX15" fmla="*/ 126039 w 633060"/>
                <a:gd name="connsiteY15" fmla="*/ 65063 h 357385"/>
                <a:gd name="connsiteX16" fmla="*/ 149 w 633060"/>
                <a:gd name="connsiteY16" fmla="*/ 7913 h 357385"/>
                <a:gd name="connsiteX0" fmla="*/ 149 w 633060"/>
                <a:gd name="connsiteY0" fmla="*/ 8166 h 357638"/>
                <a:gd name="connsiteX1" fmla="*/ 9913 w 633060"/>
                <a:gd name="connsiteY1" fmla="*/ 141516 h 357638"/>
                <a:gd name="connsiteX2" fmla="*/ 23568 w 633060"/>
                <a:gd name="connsiteY2" fmla="*/ 248196 h 357638"/>
                <a:gd name="connsiteX3" fmla="*/ 82623 w 633060"/>
                <a:gd name="connsiteY3" fmla="*/ 307251 h 357638"/>
                <a:gd name="connsiteX4" fmla="*/ 177873 w 633060"/>
                <a:gd name="connsiteY4" fmla="*/ 341541 h 357638"/>
                <a:gd name="connsiteX5" fmla="*/ 269313 w 633060"/>
                <a:gd name="connsiteY5" fmla="*/ 356781 h 357638"/>
                <a:gd name="connsiteX6" fmla="*/ 406473 w 633060"/>
                <a:gd name="connsiteY6" fmla="*/ 352971 h 357638"/>
                <a:gd name="connsiteX7" fmla="*/ 494103 w 633060"/>
                <a:gd name="connsiteY7" fmla="*/ 330111 h 357638"/>
                <a:gd name="connsiteX8" fmla="*/ 564588 w 633060"/>
                <a:gd name="connsiteY8" fmla="*/ 297726 h 357638"/>
                <a:gd name="connsiteX9" fmla="*/ 629358 w 633060"/>
                <a:gd name="connsiteY9" fmla="*/ 246291 h 357638"/>
                <a:gd name="connsiteX10" fmla="*/ 625547 w 633060"/>
                <a:gd name="connsiteY10" fmla="*/ 114846 h 357638"/>
                <a:gd name="connsiteX11" fmla="*/ 619993 w 633060"/>
                <a:gd name="connsiteY11" fmla="*/ 6261 h 357638"/>
                <a:gd name="connsiteX12" fmla="*/ 480688 w 633060"/>
                <a:gd name="connsiteY12" fmla="*/ 65316 h 357638"/>
                <a:gd name="connsiteX13" fmla="*/ 364563 w 633060"/>
                <a:gd name="connsiteY13" fmla="*/ 105321 h 357638"/>
                <a:gd name="connsiteX14" fmla="*/ 250263 w 633060"/>
                <a:gd name="connsiteY14" fmla="*/ 105321 h 357638"/>
                <a:gd name="connsiteX15" fmla="*/ 126039 w 633060"/>
                <a:gd name="connsiteY15" fmla="*/ 65316 h 357638"/>
                <a:gd name="connsiteX16" fmla="*/ 149 w 633060"/>
                <a:gd name="connsiteY16" fmla="*/ 8166 h 357638"/>
                <a:gd name="connsiteX0" fmla="*/ 149 w 633060"/>
                <a:gd name="connsiteY0" fmla="*/ 8166 h 357638"/>
                <a:gd name="connsiteX1" fmla="*/ 9913 w 633060"/>
                <a:gd name="connsiteY1" fmla="*/ 141516 h 357638"/>
                <a:gd name="connsiteX2" fmla="*/ 23568 w 633060"/>
                <a:gd name="connsiteY2" fmla="*/ 248196 h 357638"/>
                <a:gd name="connsiteX3" fmla="*/ 82623 w 633060"/>
                <a:gd name="connsiteY3" fmla="*/ 307251 h 357638"/>
                <a:gd name="connsiteX4" fmla="*/ 177873 w 633060"/>
                <a:gd name="connsiteY4" fmla="*/ 341541 h 357638"/>
                <a:gd name="connsiteX5" fmla="*/ 269313 w 633060"/>
                <a:gd name="connsiteY5" fmla="*/ 356781 h 357638"/>
                <a:gd name="connsiteX6" fmla="*/ 406473 w 633060"/>
                <a:gd name="connsiteY6" fmla="*/ 352971 h 357638"/>
                <a:gd name="connsiteX7" fmla="*/ 494103 w 633060"/>
                <a:gd name="connsiteY7" fmla="*/ 330111 h 357638"/>
                <a:gd name="connsiteX8" fmla="*/ 564588 w 633060"/>
                <a:gd name="connsiteY8" fmla="*/ 297726 h 357638"/>
                <a:gd name="connsiteX9" fmla="*/ 629358 w 633060"/>
                <a:gd name="connsiteY9" fmla="*/ 246291 h 357638"/>
                <a:gd name="connsiteX10" fmla="*/ 625547 w 633060"/>
                <a:gd name="connsiteY10" fmla="*/ 114846 h 357638"/>
                <a:gd name="connsiteX11" fmla="*/ 619993 w 633060"/>
                <a:gd name="connsiteY11" fmla="*/ 6261 h 357638"/>
                <a:gd name="connsiteX12" fmla="*/ 480688 w 633060"/>
                <a:gd name="connsiteY12" fmla="*/ 65316 h 357638"/>
                <a:gd name="connsiteX13" fmla="*/ 364563 w 633060"/>
                <a:gd name="connsiteY13" fmla="*/ 105321 h 357638"/>
                <a:gd name="connsiteX14" fmla="*/ 250263 w 633060"/>
                <a:gd name="connsiteY14" fmla="*/ 105321 h 357638"/>
                <a:gd name="connsiteX15" fmla="*/ 126039 w 633060"/>
                <a:gd name="connsiteY15" fmla="*/ 65316 h 357638"/>
                <a:gd name="connsiteX16" fmla="*/ 149 w 633060"/>
                <a:gd name="connsiteY16" fmla="*/ 8166 h 357638"/>
                <a:gd name="connsiteX0" fmla="*/ 149 w 633060"/>
                <a:gd name="connsiteY0" fmla="*/ 8166 h 357638"/>
                <a:gd name="connsiteX1" fmla="*/ 9913 w 633060"/>
                <a:gd name="connsiteY1" fmla="*/ 141516 h 357638"/>
                <a:gd name="connsiteX2" fmla="*/ 23568 w 633060"/>
                <a:gd name="connsiteY2" fmla="*/ 248196 h 357638"/>
                <a:gd name="connsiteX3" fmla="*/ 82623 w 633060"/>
                <a:gd name="connsiteY3" fmla="*/ 307251 h 357638"/>
                <a:gd name="connsiteX4" fmla="*/ 177873 w 633060"/>
                <a:gd name="connsiteY4" fmla="*/ 341541 h 357638"/>
                <a:gd name="connsiteX5" fmla="*/ 269313 w 633060"/>
                <a:gd name="connsiteY5" fmla="*/ 356781 h 357638"/>
                <a:gd name="connsiteX6" fmla="*/ 406473 w 633060"/>
                <a:gd name="connsiteY6" fmla="*/ 352971 h 357638"/>
                <a:gd name="connsiteX7" fmla="*/ 494103 w 633060"/>
                <a:gd name="connsiteY7" fmla="*/ 330111 h 357638"/>
                <a:gd name="connsiteX8" fmla="*/ 564588 w 633060"/>
                <a:gd name="connsiteY8" fmla="*/ 297726 h 357638"/>
                <a:gd name="connsiteX9" fmla="*/ 629358 w 633060"/>
                <a:gd name="connsiteY9" fmla="*/ 246291 h 357638"/>
                <a:gd name="connsiteX10" fmla="*/ 625547 w 633060"/>
                <a:gd name="connsiteY10" fmla="*/ 114846 h 357638"/>
                <a:gd name="connsiteX11" fmla="*/ 619993 w 633060"/>
                <a:gd name="connsiteY11" fmla="*/ 6261 h 357638"/>
                <a:gd name="connsiteX12" fmla="*/ 480688 w 633060"/>
                <a:gd name="connsiteY12" fmla="*/ 65316 h 357638"/>
                <a:gd name="connsiteX13" fmla="*/ 364563 w 633060"/>
                <a:gd name="connsiteY13" fmla="*/ 105321 h 357638"/>
                <a:gd name="connsiteX14" fmla="*/ 250263 w 633060"/>
                <a:gd name="connsiteY14" fmla="*/ 105321 h 357638"/>
                <a:gd name="connsiteX15" fmla="*/ 126039 w 633060"/>
                <a:gd name="connsiteY15" fmla="*/ 65316 h 357638"/>
                <a:gd name="connsiteX16" fmla="*/ 149 w 633060"/>
                <a:gd name="connsiteY16" fmla="*/ 8166 h 35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3060" h="357638">
                  <a:moveTo>
                    <a:pt x="149" y="8166"/>
                  </a:moveTo>
                  <a:cubicBezTo>
                    <a:pt x="-1121" y="61506"/>
                    <a:pt x="6010" y="101511"/>
                    <a:pt x="9913" y="141516"/>
                  </a:cubicBezTo>
                  <a:cubicBezTo>
                    <a:pt x="13816" y="181521"/>
                    <a:pt x="23568" y="233591"/>
                    <a:pt x="23568" y="248196"/>
                  </a:cubicBezTo>
                  <a:cubicBezTo>
                    <a:pt x="40078" y="280898"/>
                    <a:pt x="56906" y="291694"/>
                    <a:pt x="82623" y="307251"/>
                  </a:cubicBezTo>
                  <a:cubicBezTo>
                    <a:pt x="108340" y="322808"/>
                    <a:pt x="146758" y="333286"/>
                    <a:pt x="177873" y="341541"/>
                  </a:cubicBezTo>
                  <a:cubicBezTo>
                    <a:pt x="208988" y="349796"/>
                    <a:pt x="231213" y="354876"/>
                    <a:pt x="269313" y="356781"/>
                  </a:cubicBezTo>
                  <a:cubicBezTo>
                    <a:pt x="307413" y="358686"/>
                    <a:pt x="369008" y="357416"/>
                    <a:pt x="406473" y="352971"/>
                  </a:cubicBezTo>
                  <a:cubicBezTo>
                    <a:pt x="443938" y="348526"/>
                    <a:pt x="467751" y="339318"/>
                    <a:pt x="494103" y="330111"/>
                  </a:cubicBezTo>
                  <a:cubicBezTo>
                    <a:pt x="520455" y="320904"/>
                    <a:pt x="542046" y="311696"/>
                    <a:pt x="564588" y="297726"/>
                  </a:cubicBezTo>
                  <a:cubicBezTo>
                    <a:pt x="587131" y="283756"/>
                    <a:pt x="619198" y="276771"/>
                    <a:pt x="629358" y="246291"/>
                  </a:cubicBezTo>
                  <a:cubicBezTo>
                    <a:pt x="639518" y="215811"/>
                    <a:pt x="625547" y="189776"/>
                    <a:pt x="625547" y="114846"/>
                  </a:cubicBezTo>
                  <a:cubicBezTo>
                    <a:pt x="619752" y="62776"/>
                    <a:pt x="620388" y="64046"/>
                    <a:pt x="619993" y="6261"/>
                  </a:cubicBezTo>
                  <a:cubicBezTo>
                    <a:pt x="613643" y="-21044"/>
                    <a:pt x="523260" y="48806"/>
                    <a:pt x="480688" y="65316"/>
                  </a:cubicBezTo>
                  <a:cubicBezTo>
                    <a:pt x="438116" y="81826"/>
                    <a:pt x="402967" y="98653"/>
                    <a:pt x="364563" y="105321"/>
                  </a:cubicBezTo>
                  <a:cubicBezTo>
                    <a:pt x="326159" y="111989"/>
                    <a:pt x="290017" y="111989"/>
                    <a:pt x="250263" y="105321"/>
                  </a:cubicBezTo>
                  <a:cubicBezTo>
                    <a:pt x="210509" y="98654"/>
                    <a:pt x="167725" y="81509"/>
                    <a:pt x="126039" y="65316"/>
                  </a:cubicBezTo>
                  <a:cubicBezTo>
                    <a:pt x="84353" y="49124"/>
                    <a:pt x="12849" y="8166"/>
                    <a:pt x="149" y="8166"/>
                  </a:cubicBezTo>
                  <a:close/>
                </a:path>
              </a:pathLst>
            </a:custGeom>
            <a:solidFill>
              <a:schemeClr val="bg1">
                <a:lumMod val="75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grpSp>
      <p:grpSp>
        <p:nvGrpSpPr>
          <p:cNvPr id="45" name="Groupe 44">
            <a:extLst>
              <a:ext uri="{FF2B5EF4-FFF2-40B4-BE49-F238E27FC236}">
                <a16:creationId xmlns:a16="http://schemas.microsoft.com/office/drawing/2014/main" id="{45182613-60B4-9011-111B-91C7D13505F7}"/>
              </a:ext>
            </a:extLst>
          </p:cNvPr>
          <p:cNvGrpSpPr>
            <a:grpSpLocks noChangeAspect="1"/>
          </p:cNvGrpSpPr>
          <p:nvPr>
            <p:custDataLst>
              <p:tags r:id="rId7"/>
            </p:custDataLst>
          </p:nvPr>
        </p:nvGrpSpPr>
        <p:grpSpPr>
          <a:xfrm>
            <a:off x="6980567" y="892291"/>
            <a:ext cx="1455177" cy="1221879"/>
            <a:chOff x="3571792" y="2129840"/>
            <a:chExt cx="2252441" cy="1891324"/>
          </a:xfrm>
        </p:grpSpPr>
        <p:sp>
          <p:nvSpPr>
            <p:cNvPr id="20" name="Forme libre 2">
              <a:extLst>
                <a:ext uri="{FF2B5EF4-FFF2-40B4-BE49-F238E27FC236}">
                  <a16:creationId xmlns:a16="http://schemas.microsoft.com/office/drawing/2014/main" id="{2A79FEE0-F6B9-C5E4-48F4-2034FD05B7E8}"/>
                </a:ext>
              </a:extLst>
            </p:cNvPr>
            <p:cNvSpPr/>
            <p:nvPr/>
          </p:nvSpPr>
          <p:spPr>
            <a:xfrm>
              <a:off x="3571792" y="2129840"/>
              <a:ext cx="2252441" cy="1891324"/>
            </a:xfrm>
            <a:custGeom>
              <a:avLst/>
              <a:gdLst>
                <a:gd name="connsiteX0" fmla="*/ 559646 w 2292652"/>
                <a:gd name="connsiteY0" fmla="*/ 87086 h 1881052"/>
                <a:gd name="connsiteX1" fmla="*/ 733817 w 2292652"/>
                <a:gd name="connsiteY1" fmla="*/ 60960 h 1881052"/>
                <a:gd name="connsiteX2" fmla="*/ 838320 w 2292652"/>
                <a:gd name="connsiteY2" fmla="*/ 26126 h 1881052"/>
                <a:gd name="connsiteX3" fmla="*/ 899280 w 2292652"/>
                <a:gd name="connsiteY3" fmla="*/ 8709 h 1881052"/>
                <a:gd name="connsiteX4" fmla="*/ 1282457 w 2292652"/>
                <a:gd name="connsiteY4" fmla="*/ 0 h 1881052"/>
                <a:gd name="connsiteX5" fmla="*/ 1456629 w 2292652"/>
                <a:gd name="connsiteY5" fmla="*/ 8709 h 1881052"/>
                <a:gd name="connsiteX6" fmla="*/ 1508880 w 2292652"/>
                <a:gd name="connsiteY6" fmla="*/ 34834 h 1881052"/>
                <a:gd name="connsiteX7" fmla="*/ 1561132 w 2292652"/>
                <a:gd name="connsiteY7" fmla="*/ 52252 h 1881052"/>
                <a:gd name="connsiteX8" fmla="*/ 1639509 w 2292652"/>
                <a:gd name="connsiteY8" fmla="*/ 95794 h 1881052"/>
                <a:gd name="connsiteX9" fmla="*/ 1717886 w 2292652"/>
                <a:gd name="connsiteY9" fmla="*/ 130629 h 1881052"/>
                <a:gd name="connsiteX10" fmla="*/ 1744012 w 2292652"/>
                <a:gd name="connsiteY10" fmla="*/ 139337 h 1881052"/>
                <a:gd name="connsiteX11" fmla="*/ 1770137 w 2292652"/>
                <a:gd name="connsiteY11" fmla="*/ 156754 h 1881052"/>
                <a:gd name="connsiteX12" fmla="*/ 1787554 w 2292652"/>
                <a:gd name="connsiteY12" fmla="*/ 174172 h 1881052"/>
                <a:gd name="connsiteX13" fmla="*/ 1865932 w 2292652"/>
                <a:gd name="connsiteY13" fmla="*/ 200297 h 1881052"/>
                <a:gd name="connsiteX14" fmla="*/ 1892057 w 2292652"/>
                <a:gd name="connsiteY14" fmla="*/ 209006 h 1881052"/>
                <a:gd name="connsiteX15" fmla="*/ 1918183 w 2292652"/>
                <a:gd name="connsiteY15" fmla="*/ 217714 h 1881052"/>
                <a:gd name="connsiteX16" fmla="*/ 1935600 w 2292652"/>
                <a:gd name="connsiteY16" fmla="*/ 235132 h 1881052"/>
                <a:gd name="connsiteX17" fmla="*/ 1987852 w 2292652"/>
                <a:gd name="connsiteY17" fmla="*/ 269966 h 1881052"/>
                <a:gd name="connsiteX18" fmla="*/ 2013977 w 2292652"/>
                <a:gd name="connsiteY18" fmla="*/ 296092 h 1881052"/>
                <a:gd name="connsiteX19" fmla="*/ 2031394 w 2292652"/>
                <a:gd name="connsiteY19" fmla="*/ 322217 h 1881052"/>
                <a:gd name="connsiteX20" fmla="*/ 2057520 w 2292652"/>
                <a:gd name="connsiteY20" fmla="*/ 330926 h 1881052"/>
                <a:gd name="connsiteX21" fmla="*/ 2101063 w 2292652"/>
                <a:gd name="connsiteY21" fmla="*/ 365760 h 1881052"/>
                <a:gd name="connsiteX22" fmla="*/ 2127189 w 2292652"/>
                <a:gd name="connsiteY22" fmla="*/ 418012 h 1881052"/>
                <a:gd name="connsiteX23" fmla="*/ 2188149 w 2292652"/>
                <a:gd name="connsiteY23" fmla="*/ 487680 h 1881052"/>
                <a:gd name="connsiteX24" fmla="*/ 2196857 w 2292652"/>
                <a:gd name="connsiteY24" fmla="*/ 513806 h 1881052"/>
                <a:gd name="connsiteX25" fmla="*/ 2231692 w 2292652"/>
                <a:gd name="connsiteY25" fmla="*/ 557349 h 1881052"/>
                <a:gd name="connsiteX26" fmla="*/ 2249109 w 2292652"/>
                <a:gd name="connsiteY26" fmla="*/ 583474 h 1881052"/>
                <a:gd name="connsiteX27" fmla="*/ 2257817 w 2292652"/>
                <a:gd name="connsiteY27" fmla="*/ 609600 h 1881052"/>
                <a:gd name="connsiteX28" fmla="*/ 2292652 w 2292652"/>
                <a:gd name="connsiteY28" fmla="*/ 653143 h 1881052"/>
                <a:gd name="connsiteX29" fmla="*/ 2283943 w 2292652"/>
                <a:gd name="connsiteY29" fmla="*/ 783772 h 1881052"/>
                <a:gd name="connsiteX30" fmla="*/ 2266526 w 2292652"/>
                <a:gd name="connsiteY30" fmla="*/ 836023 h 1881052"/>
                <a:gd name="connsiteX31" fmla="*/ 2249109 w 2292652"/>
                <a:gd name="connsiteY31" fmla="*/ 888274 h 1881052"/>
                <a:gd name="connsiteX32" fmla="*/ 2240400 w 2292652"/>
                <a:gd name="connsiteY32" fmla="*/ 914400 h 1881052"/>
                <a:gd name="connsiteX33" fmla="*/ 2222983 w 2292652"/>
                <a:gd name="connsiteY33" fmla="*/ 940526 h 1881052"/>
                <a:gd name="connsiteX34" fmla="*/ 2196857 w 2292652"/>
                <a:gd name="connsiteY34" fmla="*/ 1001486 h 1881052"/>
                <a:gd name="connsiteX35" fmla="*/ 2179440 w 2292652"/>
                <a:gd name="connsiteY35" fmla="*/ 1053737 h 1881052"/>
                <a:gd name="connsiteX36" fmla="*/ 2162023 w 2292652"/>
                <a:gd name="connsiteY36" fmla="*/ 1079863 h 1881052"/>
                <a:gd name="connsiteX37" fmla="*/ 2153314 w 2292652"/>
                <a:gd name="connsiteY37" fmla="*/ 1105989 h 1881052"/>
                <a:gd name="connsiteX38" fmla="*/ 2109772 w 2292652"/>
                <a:gd name="connsiteY38" fmla="*/ 1158240 h 1881052"/>
                <a:gd name="connsiteX39" fmla="*/ 2101063 w 2292652"/>
                <a:gd name="connsiteY39" fmla="*/ 1184366 h 1881052"/>
                <a:gd name="connsiteX40" fmla="*/ 2083646 w 2292652"/>
                <a:gd name="connsiteY40" fmla="*/ 1210492 h 1881052"/>
                <a:gd name="connsiteX41" fmla="*/ 2066229 w 2292652"/>
                <a:gd name="connsiteY41" fmla="*/ 1262743 h 1881052"/>
                <a:gd name="connsiteX42" fmla="*/ 2005269 w 2292652"/>
                <a:gd name="connsiteY42" fmla="*/ 1341120 h 1881052"/>
                <a:gd name="connsiteX43" fmla="*/ 1996560 w 2292652"/>
                <a:gd name="connsiteY43" fmla="*/ 1367246 h 1881052"/>
                <a:gd name="connsiteX44" fmla="*/ 1970434 w 2292652"/>
                <a:gd name="connsiteY44" fmla="*/ 1393372 h 1881052"/>
                <a:gd name="connsiteX45" fmla="*/ 1892057 w 2292652"/>
                <a:gd name="connsiteY45" fmla="*/ 1436914 h 1881052"/>
                <a:gd name="connsiteX46" fmla="*/ 1813680 w 2292652"/>
                <a:gd name="connsiteY46" fmla="*/ 1480457 h 1881052"/>
                <a:gd name="connsiteX47" fmla="*/ 1796263 w 2292652"/>
                <a:gd name="connsiteY47" fmla="*/ 1506583 h 1881052"/>
                <a:gd name="connsiteX48" fmla="*/ 1744012 w 2292652"/>
                <a:gd name="connsiteY48" fmla="*/ 1524000 h 1881052"/>
                <a:gd name="connsiteX49" fmla="*/ 1700469 w 2292652"/>
                <a:gd name="connsiteY49" fmla="*/ 1550126 h 1881052"/>
                <a:gd name="connsiteX50" fmla="*/ 1674343 w 2292652"/>
                <a:gd name="connsiteY50" fmla="*/ 1567543 h 1881052"/>
                <a:gd name="connsiteX51" fmla="*/ 1648217 w 2292652"/>
                <a:gd name="connsiteY51" fmla="*/ 1576252 h 1881052"/>
                <a:gd name="connsiteX52" fmla="*/ 1622092 w 2292652"/>
                <a:gd name="connsiteY52" fmla="*/ 1593669 h 1881052"/>
                <a:gd name="connsiteX53" fmla="*/ 1604674 w 2292652"/>
                <a:gd name="connsiteY53" fmla="*/ 1611086 h 1881052"/>
                <a:gd name="connsiteX54" fmla="*/ 1578549 w 2292652"/>
                <a:gd name="connsiteY54" fmla="*/ 1619794 h 1881052"/>
                <a:gd name="connsiteX55" fmla="*/ 1526297 w 2292652"/>
                <a:gd name="connsiteY55" fmla="*/ 1654629 h 1881052"/>
                <a:gd name="connsiteX56" fmla="*/ 1500172 w 2292652"/>
                <a:gd name="connsiteY56" fmla="*/ 1672046 h 1881052"/>
                <a:gd name="connsiteX57" fmla="*/ 1482754 w 2292652"/>
                <a:gd name="connsiteY57" fmla="*/ 1689463 h 1881052"/>
                <a:gd name="connsiteX58" fmla="*/ 1404377 w 2292652"/>
                <a:gd name="connsiteY58" fmla="*/ 1733006 h 1881052"/>
                <a:gd name="connsiteX59" fmla="*/ 1378252 w 2292652"/>
                <a:gd name="connsiteY59" fmla="*/ 1759132 h 1881052"/>
                <a:gd name="connsiteX60" fmla="*/ 1326000 w 2292652"/>
                <a:gd name="connsiteY60" fmla="*/ 1776549 h 1881052"/>
                <a:gd name="connsiteX61" fmla="*/ 1273749 w 2292652"/>
                <a:gd name="connsiteY61" fmla="*/ 1811383 h 1881052"/>
                <a:gd name="connsiteX62" fmla="*/ 1247623 w 2292652"/>
                <a:gd name="connsiteY62" fmla="*/ 1828800 h 1881052"/>
                <a:gd name="connsiteX63" fmla="*/ 1186663 w 2292652"/>
                <a:gd name="connsiteY63" fmla="*/ 1846217 h 1881052"/>
                <a:gd name="connsiteX64" fmla="*/ 942823 w 2292652"/>
                <a:gd name="connsiteY64" fmla="*/ 1846217 h 1881052"/>
                <a:gd name="connsiteX65" fmla="*/ 864446 w 2292652"/>
                <a:gd name="connsiteY65" fmla="*/ 1872343 h 1881052"/>
                <a:gd name="connsiteX66" fmla="*/ 838320 w 2292652"/>
                <a:gd name="connsiteY66" fmla="*/ 1881052 h 1881052"/>
                <a:gd name="connsiteX67" fmla="*/ 646732 w 2292652"/>
                <a:gd name="connsiteY67" fmla="*/ 1863634 h 1881052"/>
                <a:gd name="connsiteX68" fmla="*/ 620606 w 2292652"/>
                <a:gd name="connsiteY68" fmla="*/ 1854926 h 1881052"/>
                <a:gd name="connsiteX69" fmla="*/ 594480 w 2292652"/>
                <a:gd name="connsiteY69" fmla="*/ 1837509 h 1881052"/>
                <a:gd name="connsiteX70" fmla="*/ 568354 w 2292652"/>
                <a:gd name="connsiteY70" fmla="*/ 1793966 h 1881052"/>
                <a:gd name="connsiteX71" fmla="*/ 542229 w 2292652"/>
                <a:gd name="connsiteY71" fmla="*/ 1776549 h 1881052"/>
                <a:gd name="connsiteX72" fmla="*/ 489977 w 2292652"/>
                <a:gd name="connsiteY72" fmla="*/ 1724297 h 1881052"/>
                <a:gd name="connsiteX73" fmla="*/ 437726 w 2292652"/>
                <a:gd name="connsiteY73" fmla="*/ 1706880 h 1881052"/>
                <a:gd name="connsiteX74" fmla="*/ 411600 w 2292652"/>
                <a:gd name="connsiteY74" fmla="*/ 1689463 h 1881052"/>
                <a:gd name="connsiteX75" fmla="*/ 385474 w 2292652"/>
                <a:gd name="connsiteY75" fmla="*/ 1663337 h 1881052"/>
                <a:gd name="connsiteX76" fmla="*/ 350640 w 2292652"/>
                <a:gd name="connsiteY76" fmla="*/ 1654629 h 1881052"/>
                <a:gd name="connsiteX77" fmla="*/ 272263 w 2292652"/>
                <a:gd name="connsiteY77" fmla="*/ 1611086 h 1881052"/>
                <a:gd name="connsiteX78" fmla="*/ 220012 w 2292652"/>
                <a:gd name="connsiteY78" fmla="*/ 1576252 h 1881052"/>
                <a:gd name="connsiteX79" fmla="*/ 202594 w 2292652"/>
                <a:gd name="connsiteY79" fmla="*/ 1558834 h 1881052"/>
                <a:gd name="connsiteX80" fmla="*/ 185177 w 2292652"/>
                <a:gd name="connsiteY80" fmla="*/ 1532709 h 1881052"/>
                <a:gd name="connsiteX81" fmla="*/ 159052 w 2292652"/>
                <a:gd name="connsiteY81" fmla="*/ 1515292 h 1881052"/>
                <a:gd name="connsiteX82" fmla="*/ 150343 w 2292652"/>
                <a:gd name="connsiteY82" fmla="*/ 1489166 h 1881052"/>
                <a:gd name="connsiteX83" fmla="*/ 115509 w 2292652"/>
                <a:gd name="connsiteY83" fmla="*/ 1410789 h 1881052"/>
                <a:gd name="connsiteX84" fmla="*/ 89383 w 2292652"/>
                <a:gd name="connsiteY84" fmla="*/ 1297577 h 1881052"/>
                <a:gd name="connsiteX85" fmla="*/ 80674 w 2292652"/>
                <a:gd name="connsiteY85" fmla="*/ 1271452 h 1881052"/>
                <a:gd name="connsiteX86" fmla="*/ 63257 w 2292652"/>
                <a:gd name="connsiteY86" fmla="*/ 1193074 h 1881052"/>
                <a:gd name="connsiteX87" fmla="*/ 54549 w 2292652"/>
                <a:gd name="connsiteY87" fmla="*/ 1166949 h 1881052"/>
                <a:gd name="connsiteX88" fmla="*/ 28423 w 2292652"/>
                <a:gd name="connsiteY88" fmla="*/ 1071154 h 1881052"/>
                <a:gd name="connsiteX89" fmla="*/ 19714 w 2292652"/>
                <a:gd name="connsiteY89" fmla="*/ 1045029 h 1881052"/>
                <a:gd name="connsiteX90" fmla="*/ 11006 w 2292652"/>
                <a:gd name="connsiteY90" fmla="*/ 1018903 h 1881052"/>
                <a:gd name="connsiteX91" fmla="*/ 11006 w 2292652"/>
                <a:gd name="connsiteY91" fmla="*/ 783772 h 1881052"/>
                <a:gd name="connsiteX92" fmla="*/ 45840 w 2292652"/>
                <a:gd name="connsiteY92" fmla="*/ 705394 h 1881052"/>
                <a:gd name="connsiteX93" fmla="*/ 80674 w 2292652"/>
                <a:gd name="connsiteY93" fmla="*/ 583474 h 1881052"/>
                <a:gd name="connsiteX94" fmla="*/ 89383 w 2292652"/>
                <a:gd name="connsiteY94" fmla="*/ 557349 h 1881052"/>
                <a:gd name="connsiteX95" fmla="*/ 115509 w 2292652"/>
                <a:gd name="connsiteY95" fmla="*/ 452846 h 1881052"/>
                <a:gd name="connsiteX96" fmla="*/ 132926 w 2292652"/>
                <a:gd name="connsiteY96" fmla="*/ 400594 h 1881052"/>
                <a:gd name="connsiteX97" fmla="*/ 150343 w 2292652"/>
                <a:gd name="connsiteY97" fmla="*/ 374469 h 1881052"/>
                <a:gd name="connsiteX98" fmla="*/ 176469 w 2292652"/>
                <a:gd name="connsiteY98" fmla="*/ 322217 h 1881052"/>
                <a:gd name="connsiteX99" fmla="*/ 202594 w 2292652"/>
                <a:gd name="connsiteY99" fmla="*/ 304800 h 1881052"/>
                <a:gd name="connsiteX100" fmla="*/ 246137 w 2292652"/>
                <a:gd name="connsiteY100" fmla="*/ 269966 h 1881052"/>
                <a:gd name="connsiteX101" fmla="*/ 280972 w 2292652"/>
                <a:gd name="connsiteY101" fmla="*/ 226423 h 1881052"/>
                <a:gd name="connsiteX102" fmla="*/ 333223 w 2292652"/>
                <a:gd name="connsiteY102" fmla="*/ 191589 h 1881052"/>
                <a:gd name="connsiteX103" fmla="*/ 359349 w 2292652"/>
                <a:gd name="connsiteY103" fmla="*/ 174172 h 1881052"/>
                <a:gd name="connsiteX104" fmla="*/ 402892 w 2292652"/>
                <a:gd name="connsiteY104" fmla="*/ 139337 h 1881052"/>
                <a:gd name="connsiteX105" fmla="*/ 429017 w 2292652"/>
                <a:gd name="connsiteY105" fmla="*/ 130629 h 1881052"/>
                <a:gd name="connsiteX106" fmla="*/ 455143 w 2292652"/>
                <a:gd name="connsiteY106" fmla="*/ 113212 h 1881052"/>
                <a:gd name="connsiteX107" fmla="*/ 472560 w 2292652"/>
                <a:gd name="connsiteY107" fmla="*/ 95794 h 1881052"/>
                <a:gd name="connsiteX108" fmla="*/ 559646 w 2292652"/>
                <a:gd name="connsiteY108" fmla="*/ 87086 h 1881052"/>
                <a:gd name="connsiteX0" fmla="*/ 559646 w 2292652"/>
                <a:gd name="connsiteY0" fmla="*/ 87086 h 1881052"/>
                <a:gd name="connsiteX1" fmla="*/ 733817 w 2292652"/>
                <a:gd name="connsiteY1" fmla="*/ 60960 h 1881052"/>
                <a:gd name="connsiteX2" fmla="*/ 838320 w 2292652"/>
                <a:gd name="connsiteY2" fmla="*/ 26126 h 1881052"/>
                <a:gd name="connsiteX3" fmla="*/ 899280 w 2292652"/>
                <a:gd name="connsiteY3" fmla="*/ 8709 h 1881052"/>
                <a:gd name="connsiteX4" fmla="*/ 1282457 w 2292652"/>
                <a:gd name="connsiteY4" fmla="*/ 0 h 1881052"/>
                <a:gd name="connsiteX5" fmla="*/ 1456629 w 2292652"/>
                <a:gd name="connsiteY5" fmla="*/ 8709 h 1881052"/>
                <a:gd name="connsiteX6" fmla="*/ 1561132 w 2292652"/>
                <a:gd name="connsiteY6" fmla="*/ 52252 h 1881052"/>
                <a:gd name="connsiteX7" fmla="*/ 1639509 w 2292652"/>
                <a:gd name="connsiteY7" fmla="*/ 95794 h 1881052"/>
                <a:gd name="connsiteX8" fmla="*/ 1717886 w 2292652"/>
                <a:gd name="connsiteY8" fmla="*/ 130629 h 1881052"/>
                <a:gd name="connsiteX9" fmla="*/ 1744012 w 2292652"/>
                <a:gd name="connsiteY9" fmla="*/ 139337 h 1881052"/>
                <a:gd name="connsiteX10" fmla="*/ 1770137 w 2292652"/>
                <a:gd name="connsiteY10" fmla="*/ 156754 h 1881052"/>
                <a:gd name="connsiteX11" fmla="*/ 1787554 w 2292652"/>
                <a:gd name="connsiteY11" fmla="*/ 174172 h 1881052"/>
                <a:gd name="connsiteX12" fmla="*/ 1865932 w 2292652"/>
                <a:gd name="connsiteY12" fmla="*/ 200297 h 1881052"/>
                <a:gd name="connsiteX13" fmla="*/ 1892057 w 2292652"/>
                <a:gd name="connsiteY13" fmla="*/ 209006 h 1881052"/>
                <a:gd name="connsiteX14" fmla="*/ 1918183 w 2292652"/>
                <a:gd name="connsiteY14" fmla="*/ 217714 h 1881052"/>
                <a:gd name="connsiteX15" fmla="*/ 1935600 w 2292652"/>
                <a:gd name="connsiteY15" fmla="*/ 235132 h 1881052"/>
                <a:gd name="connsiteX16" fmla="*/ 1987852 w 2292652"/>
                <a:gd name="connsiteY16" fmla="*/ 269966 h 1881052"/>
                <a:gd name="connsiteX17" fmla="*/ 2013977 w 2292652"/>
                <a:gd name="connsiteY17" fmla="*/ 296092 h 1881052"/>
                <a:gd name="connsiteX18" fmla="*/ 2031394 w 2292652"/>
                <a:gd name="connsiteY18" fmla="*/ 322217 h 1881052"/>
                <a:gd name="connsiteX19" fmla="*/ 2057520 w 2292652"/>
                <a:gd name="connsiteY19" fmla="*/ 330926 h 1881052"/>
                <a:gd name="connsiteX20" fmla="*/ 2101063 w 2292652"/>
                <a:gd name="connsiteY20" fmla="*/ 365760 h 1881052"/>
                <a:gd name="connsiteX21" fmla="*/ 2127189 w 2292652"/>
                <a:gd name="connsiteY21" fmla="*/ 418012 h 1881052"/>
                <a:gd name="connsiteX22" fmla="*/ 2188149 w 2292652"/>
                <a:gd name="connsiteY22" fmla="*/ 487680 h 1881052"/>
                <a:gd name="connsiteX23" fmla="*/ 2196857 w 2292652"/>
                <a:gd name="connsiteY23" fmla="*/ 513806 h 1881052"/>
                <a:gd name="connsiteX24" fmla="*/ 2231692 w 2292652"/>
                <a:gd name="connsiteY24" fmla="*/ 557349 h 1881052"/>
                <a:gd name="connsiteX25" fmla="*/ 2249109 w 2292652"/>
                <a:gd name="connsiteY25" fmla="*/ 583474 h 1881052"/>
                <a:gd name="connsiteX26" fmla="*/ 2257817 w 2292652"/>
                <a:gd name="connsiteY26" fmla="*/ 609600 h 1881052"/>
                <a:gd name="connsiteX27" fmla="*/ 2292652 w 2292652"/>
                <a:gd name="connsiteY27" fmla="*/ 653143 h 1881052"/>
                <a:gd name="connsiteX28" fmla="*/ 2283943 w 2292652"/>
                <a:gd name="connsiteY28" fmla="*/ 783772 h 1881052"/>
                <a:gd name="connsiteX29" fmla="*/ 2266526 w 2292652"/>
                <a:gd name="connsiteY29" fmla="*/ 836023 h 1881052"/>
                <a:gd name="connsiteX30" fmla="*/ 2249109 w 2292652"/>
                <a:gd name="connsiteY30" fmla="*/ 888274 h 1881052"/>
                <a:gd name="connsiteX31" fmla="*/ 2240400 w 2292652"/>
                <a:gd name="connsiteY31" fmla="*/ 914400 h 1881052"/>
                <a:gd name="connsiteX32" fmla="*/ 2222983 w 2292652"/>
                <a:gd name="connsiteY32" fmla="*/ 940526 h 1881052"/>
                <a:gd name="connsiteX33" fmla="*/ 2196857 w 2292652"/>
                <a:gd name="connsiteY33" fmla="*/ 1001486 h 1881052"/>
                <a:gd name="connsiteX34" fmla="*/ 2179440 w 2292652"/>
                <a:gd name="connsiteY34" fmla="*/ 1053737 h 1881052"/>
                <a:gd name="connsiteX35" fmla="*/ 2162023 w 2292652"/>
                <a:gd name="connsiteY35" fmla="*/ 1079863 h 1881052"/>
                <a:gd name="connsiteX36" fmla="*/ 2153314 w 2292652"/>
                <a:gd name="connsiteY36" fmla="*/ 1105989 h 1881052"/>
                <a:gd name="connsiteX37" fmla="*/ 2109772 w 2292652"/>
                <a:gd name="connsiteY37" fmla="*/ 1158240 h 1881052"/>
                <a:gd name="connsiteX38" fmla="*/ 2101063 w 2292652"/>
                <a:gd name="connsiteY38" fmla="*/ 1184366 h 1881052"/>
                <a:gd name="connsiteX39" fmla="*/ 2083646 w 2292652"/>
                <a:gd name="connsiteY39" fmla="*/ 1210492 h 1881052"/>
                <a:gd name="connsiteX40" fmla="*/ 2066229 w 2292652"/>
                <a:gd name="connsiteY40" fmla="*/ 1262743 h 1881052"/>
                <a:gd name="connsiteX41" fmla="*/ 2005269 w 2292652"/>
                <a:gd name="connsiteY41" fmla="*/ 1341120 h 1881052"/>
                <a:gd name="connsiteX42" fmla="*/ 1996560 w 2292652"/>
                <a:gd name="connsiteY42" fmla="*/ 1367246 h 1881052"/>
                <a:gd name="connsiteX43" fmla="*/ 1970434 w 2292652"/>
                <a:gd name="connsiteY43" fmla="*/ 1393372 h 1881052"/>
                <a:gd name="connsiteX44" fmla="*/ 1892057 w 2292652"/>
                <a:gd name="connsiteY44" fmla="*/ 1436914 h 1881052"/>
                <a:gd name="connsiteX45" fmla="*/ 1813680 w 2292652"/>
                <a:gd name="connsiteY45" fmla="*/ 1480457 h 1881052"/>
                <a:gd name="connsiteX46" fmla="*/ 1796263 w 2292652"/>
                <a:gd name="connsiteY46" fmla="*/ 1506583 h 1881052"/>
                <a:gd name="connsiteX47" fmla="*/ 1744012 w 2292652"/>
                <a:gd name="connsiteY47" fmla="*/ 1524000 h 1881052"/>
                <a:gd name="connsiteX48" fmla="*/ 1700469 w 2292652"/>
                <a:gd name="connsiteY48" fmla="*/ 1550126 h 1881052"/>
                <a:gd name="connsiteX49" fmla="*/ 1674343 w 2292652"/>
                <a:gd name="connsiteY49" fmla="*/ 1567543 h 1881052"/>
                <a:gd name="connsiteX50" fmla="*/ 1648217 w 2292652"/>
                <a:gd name="connsiteY50" fmla="*/ 1576252 h 1881052"/>
                <a:gd name="connsiteX51" fmla="*/ 1622092 w 2292652"/>
                <a:gd name="connsiteY51" fmla="*/ 1593669 h 1881052"/>
                <a:gd name="connsiteX52" fmla="*/ 1604674 w 2292652"/>
                <a:gd name="connsiteY52" fmla="*/ 1611086 h 1881052"/>
                <a:gd name="connsiteX53" fmla="*/ 1578549 w 2292652"/>
                <a:gd name="connsiteY53" fmla="*/ 1619794 h 1881052"/>
                <a:gd name="connsiteX54" fmla="*/ 1526297 w 2292652"/>
                <a:gd name="connsiteY54" fmla="*/ 1654629 h 1881052"/>
                <a:gd name="connsiteX55" fmla="*/ 1500172 w 2292652"/>
                <a:gd name="connsiteY55" fmla="*/ 1672046 h 1881052"/>
                <a:gd name="connsiteX56" fmla="*/ 1482754 w 2292652"/>
                <a:gd name="connsiteY56" fmla="*/ 1689463 h 1881052"/>
                <a:gd name="connsiteX57" fmla="*/ 1404377 w 2292652"/>
                <a:gd name="connsiteY57" fmla="*/ 1733006 h 1881052"/>
                <a:gd name="connsiteX58" fmla="*/ 1378252 w 2292652"/>
                <a:gd name="connsiteY58" fmla="*/ 1759132 h 1881052"/>
                <a:gd name="connsiteX59" fmla="*/ 1326000 w 2292652"/>
                <a:gd name="connsiteY59" fmla="*/ 1776549 h 1881052"/>
                <a:gd name="connsiteX60" fmla="*/ 1273749 w 2292652"/>
                <a:gd name="connsiteY60" fmla="*/ 1811383 h 1881052"/>
                <a:gd name="connsiteX61" fmla="*/ 1247623 w 2292652"/>
                <a:gd name="connsiteY61" fmla="*/ 1828800 h 1881052"/>
                <a:gd name="connsiteX62" fmla="*/ 1186663 w 2292652"/>
                <a:gd name="connsiteY62" fmla="*/ 1846217 h 1881052"/>
                <a:gd name="connsiteX63" fmla="*/ 942823 w 2292652"/>
                <a:gd name="connsiteY63" fmla="*/ 1846217 h 1881052"/>
                <a:gd name="connsiteX64" fmla="*/ 864446 w 2292652"/>
                <a:gd name="connsiteY64" fmla="*/ 1872343 h 1881052"/>
                <a:gd name="connsiteX65" fmla="*/ 838320 w 2292652"/>
                <a:gd name="connsiteY65" fmla="*/ 1881052 h 1881052"/>
                <a:gd name="connsiteX66" fmla="*/ 646732 w 2292652"/>
                <a:gd name="connsiteY66" fmla="*/ 1863634 h 1881052"/>
                <a:gd name="connsiteX67" fmla="*/ 620606 w 2292652"/>
                <a:gd name="connsiteY67" fmla="*/ 1854926 h 1881052"/>
                <a:gd name="connsiteX68" fmla="*/ 594480 w 2292652"/>
                <a:gd name="connsiteY68" fmla="*/ 1837509 h 1881052"/>
                <a:gd name="connsiteX69" fmla="*/ 568354 w 2292652"/>
                <a:gd name="connsiteY69" fmla="*/ 1793966 h 1881052"/>
                <a:gd name="connsiteX70" fmla="*/ 542229 w 2292652"/>
                <a:gd name="connsiteY70" fmla="*/ 1776549 h 1881052"/>
                <a:gd name="connsiteX71" fmla="*/ 489977 w 2292652"/>
                <a:gd name="connsiteY71" fmla="*/ 1724297 h 1881052"/>
                <a:gd name="connsiteX72" fmla="*/ 437726 w 2292652"/>
                <a:gd name="connsiteY72" fmla="*/ 1706880 h 1881052"/>
                <a:gd name="connsiteX73" fmla="*/ 411600 w 2292652"/>
                <a:gd name="connsiteY73" fmla="*/ 1689463 h 1881052"/>
                <a:gd name="connsiteX74" fmla="*/ 385474 w 2292652"/>
                <a:gd name="connsiteY74" fmla="*/ 1663337 h 1881052"/>
                <a:gd name="connsiteX75" fmla="*/ 350640 w 2292652"/>
                <a:gd name="connsiteY75" fmla="*/ 1654629 h 1881052"/>
                <a:gd name="connsiteX76" fmla="*/ 272263 w 2292652"/>
                <a:gd name="connsiteY76" fmla="*/ 1611086 h 1881052"/>
                <a:gd name="connsiteX77" fmla="*/ 220012 w 2292652"/>
                <a:gd name="connsiteY77" fmla="*/ 1576252 h 1881052"/>
                <a:gd name="connsiteX78" fmla="*/ 202594 w 2292652"/>
                <a:gd name="connsiteY78" fmla="*/ 1558834 h 1881052"/>
                <a:gd name="connsiteX79" fmla="*/ 185177 w 2292652"/>
                <a:gd name="connsiteY79" fmla="*/ 1532709 h 1881052"/>
                <a:gd name="connsiteX80" fmla="*/ 159052 w 2292652"/>
                <a:gd name="connsiteY80" fmla="*/ 1515292 h 1881052"/>
                <a:gd name="connsiteX81" fmla="*/ 150343 w 2292652"/>
                <a:gd name="connsiteY81" fmla="*/ 1489166 h 1881052"/>
                <a:gd name="connsiteX82" fmla="*/ 115509 w 2292652"/>
                <a:gd name="connsiteY82" fmla="*/ 1410789 h 1881052"/>
                <a:gd name="connsiteX83" fmla="*/ 89383 w 2292652"/>
                <a:gd name="connsiteY83" fmla="*/ 1297577 h 1881052"/>
                <a:gd name="connsiteX84" fmla="*/ 80674 w 2292652"/>
                <a:gd name="connsiteY84" fmla="*/ 1271452 h 1881052"/>
                <a:gd name="connsiteX85" fmla="*/ 63257 w 2292652"/>
                <a:gd name="connsiteY85" fmla="*/ 1193074 h 1881052"/>
                <a:gd name="connsiteX86" fmla="*/ 54549 w 2292652"/>
                <a:gd name="connsiteY86" fmla="*/ 1166949 h 1881052"/>
                <a:gd name="connsiteX87" fmla="*/ 28423 w 2292652"/>
                <a:gd name="connsiteY87" fmla="*/ 1071154 h 1881052"/>
                <a:gd name="connsiteX88" fmla="*/ 19714 w 2292652"/>
                <a:gd name="connsiteY88" fmla="*/ 1045029 h 1881052"/>
                <a:gd name="connsiteX89" fmla="*/ 11006 w 2292652"/>
                <a:gd name="connsiteY89" fmla="*/ 1018903 h 1881052"/>
                <a:gd name="connsiteX90" fmla="*/ 11006 w 2292652"/>
                <a:gd name="connsiteY90" fmla="*/ 783772 h 1881052"/>
                <a:gd name="connsiteX91" fmla="*/ 45840 w 2292652"/>
                <a:gd name="connsiteY91" fmla="*/ 705394 h 1881052"/>
                <a:gd name="connsiteX92" fmla="*/ 80674 w 2292652"/>
                <a:gd name="connsiteY92" fmla="*/ 583474 h 1881052"/>
                <a:gd name="connsiteX93" fmla="*/ 89383 w 2292652"/>
                <a:gd name="connsiteY93" fmla="*/ 557349 h 1881052"/>
                <a:gd name="connsiteX94" fmla="*/ 115509 w 2292652"/>
                <a:gd name="connsiteY94" fmla="*/ 452846 h 1881052"/>
                <a:gd name="connsiteX95" fmla="*/ 132926 w 2292652"/>
                <a:gd name="connsiteY95" fmla="*/ 400594 h 1881052"/>
                <a:gd name="connsiteX96" fmla="*/ 150343 w 2292652"/>
                <a:gd name="connsiteY96" fmla="*/ 374469 h 1881052"/>
                <a:gd name="connsiteX97" fmla="*/ 176469 w 2292652"/>
                <a:gd name="connsiteY97" fmla="*/ 322217 h 1881052"/>
                <a:gd name="connsiteX98" fmla="*/ 202594 w 2292652"/>
                <a:gd name="connsiteY98" fmla="*/ 304800 h 1881052"/>
                <a:gd name="connsiteX99" fmla="*/ 246137 w 2292652"/>
                <a:gd name="connsiteY99" fmla="*/ 269966 h 1881052"/>
                <a:gd name="connsiteX100" fmla="*/ 280972 w 2292652"/>
                <a:gd name="connsiteY100" fmla="*/ 226423 h 1881052"/>
                <a:gd name="connsiteX101" fmla="*/ 333223 w 2292652"/>
                <a:gd name="connsiteY101" fmla="*/ 191589 h 1881052"/>
                <a:gd name="connsiteX102" fmla="*/ 359349 w 2292652"/>
                <a:gd name="connsiteY102" fmla="*/ 174172 h 1881052"/>
                <a:gd name="connsiteX103" fmla="*/ 402892 w 2292652"/>
                <a:gd name="connsiteY103" fmla="*/ 139337 h 1881052"/>
                <a:gd name="connsiteX104" fmla="*/ 429017 w 2292652"/>
                <a:gd name="connsiteY104" fmla="*/ 130629 h 1881052"/>
                <a:gd name="connsiteX105" fmla="*/ 455143 w 2292652"/>
                <a:gd name="connsiteY105" fmla="*/ 113212 h 1881052"/>
                <a:gd name="connsiteX106" fmla="*/ 472560 w 2292652"/>
                <a:gd name="connsiteY106" fmla="*/ 95794 h 1881052"/>
                <a:gd name="connsiteX107" fmla="*/ 559646 w 2292652"/>
                <a:gd name="connsiteY107" fmla="*/ 87086 h 1881052"/>
                <a:gd name="connsiteX0" fmla="*/ 559646 w 2292652"/>
                <a:gd name="connsiteY0" fmla="*/ 87086 h 1881052"/>
                <a:gd name="connsiteX1" fmla="*/ 733817 w 2292652"/>
                <a:gd name="connsiteY1" fmla="*/ 60960 h 1881052"/>
                <a:gd name="connsiteX2" fmla="*/ 838320 w 2292652"/>
                <a:gd name="connsiteY2" fmla="*/ 26126 h 1881052"/>
                <a:gd name="connsiteX3" fmla="*/ 899280 w 2292652"/>
                <a:gd name="connsiteY3" fmla="*/ 8709 h 1881052"/>
                <a:gd name="connsiteX4" fmla="*/ 1282457 w 2292652"/>
                <a:gd name="connsiteY4" fmla="*/ 0 h 1881052"/>
                <a:gd name="connsiteX5" fmla="*/ 1456629 w 2292652"/>
                <a:gd name="connsiteY5" fmla="*/ 8709 h 1881052"/>
                <a:gd name="connsiteX6" fmla="*/ 1561132 w 2292652"/>
                <a:gd name="connsiteY6" fmla="*/ 52252 h 1881052"/>
                <a:gd name="connsiteX7" fmla="*/ 1639509 w 2292652"/>
                <a:gd name="connsiteY7" fmla="*/ 95794 h 1881052"/>
                <a:gd name="connsiteX8" fmla="*/ 1744012 w 2292652"/>
                <a:gd name="connsiteY8" fmla="*/ 139337 h 1881052"/>
                <a:gd name="connsiteX9" fmla="*/ 1770137 w 2292652"/>
                <a:gd name="connsiteY9" fmla="*/ 156754 h 1881052"/>
                <a:gd name="connsiteX10" fmla="*/ 1787554 w 2292652"/>
                <a:gd name="connsiteY10" fmla="*/ 174172 h 1881052"/>
                <a:gd name="connsiteX11" fmla="*/ 1865932 w 2292652"/>
                <a:gd name="connsiteY11" fmla="*/ 200297 h 1881052"/>
                <a:gd name="connsiteX12" fmla="*/ 1892057 w 2292652"/>
                <a:gd name="connsiteY12" fmla="*/ 209006 h 1881052"/>
                <a:gd name="connsiteX13" fmla="*/ 1918183 w 2292652"/>
                <a:gd name="connsiteY13" fmla="*/ 217714 h 1881052"/>
                <a:gd name="connsiteX14" fmla="*/ 1935600 w 2292652"/>
                <a:gd name="connsiteY14" fmla="*/ 235132 h 1881052"/>
                <a:gd name="connsiteX15" fmla="*/ 1987852 w 2292652"/>
                <a:gd name="connsiteY15" fmla="*/ 269966 h 1881052"/>
                <a:gd name="connsiteX16" fmla="*/ 2013977 w 2292652"/>
                <a:gd name="connsiteY16" fmla="*/ 296092 h 1881052"/>
                <a:gd name="connsiteX17" fmla="*/ 2031394 w 2292652"/>
                <a:gd name="connsiteY17" fmla="*/ 322217 h 1881052"/>
                <a:gd name="connsiteX18" fmla="*/ 2057520 w 2292652"/>
                <a:gd name="connsiteY18" fmla="*/ 330926 h 1881052"/>
                <a:gd name="connsiteX19" fmla="*/ 2101063 w 2292652"/>
                <a:gd name="connsiteY19" fmla="*/ 365760 h 1881052"/>
                <a:gd name="connsiteX20" fmla="*/ 2127189 w 2292652"/>
                <a:gd name="connsiteY20" fmla="*/ 418012 h 1881052"/>
                <a:gd name="connsiteX21" fmla="*/ 2188149 w 2292652"/>
                <a:gd name="connsiteY21" fmla="*/ 487680 h 1881052"/>
                <a:gd name="connsiteX22" fmla="*/ 2196857 w 2292652"/>
                <a:gd name="connsiteY22" fmla="*/ 513806 h 1881052"/>
                <a:gd name="connsiteX23" fmla="*/ 2231692 w 2292652"/>
                <a:gd name="connsiteY23" fmla="*/ 557349 h 1881052"/>
                <a:gd name="connsiteX24" fmla="*/ 2249109 w 2292652"/>
                <a:gd name="connsiteY24" fmla="*/ 583474 h 1881052"/>
                <a:gd name="connsiteX25" fmla="*/ 2257817 w 2292652"/>
                <a:gd name="connsiteY25" fmla="*/ 609600 h 1881052"/>
                <a:gd name="connsiteX26" fmla="*/ 2292652 w 2292652"/>
                <a:gd name="connsiteY26" fmla="*/ 653143 h 1881052"/>
                <a:gd name="connsiteX27" fmla="*/ 2283943 w 2292652"/>
                <a:gd name="connsiteY27" fmla="*/ 783772 h 1881052"/>
                <a:gd name="connsiteX28" fmla="*/ 2266526 w 2292652"/>
                <a:gd name="connsiteY28" fmla="*/ 836023 h 1881052"/>
                <a:gd name="connsiteX29" fmla="*/ 2249109 w 2292652"/>
                <a:gd name="connsiteY29" fmla="*/ 888274 h 1881052"/>
                <a:gd name="connsiteX30" fmla="*/ 2240400 w 2292652"/>
                <a:gd name="connsiteY30" fmla="*/ 914400 h 1881052"/>
                <a:gd name="connsiteX31" fmla="*/ 2222983 w 2292652"/>
                <a:gd name="connsiteY31" fmla="*/ 940526 h 1881052"/>
                <a:gd name="connsiteX32" fmla="*/ 2196857 w 2292652"/>
                <a:gd name="connsiteY32" fmla="*/ 1001486 h 1881052"/>
                <a:gd name="connsiteX33" fmla="*/ 2179440 w 2292652"/>
                <a:gd name="connsiteY33" fmla="*/ 1053737 h 1881052"/>
                <a:gd name="connsiteX34" fmla="*/ 2162023 w 2292652"/>
                <a:gd name="connsiteY34" fmla="*/ 1079863 h 1881052"/>
                <a:gd name="connsiteX35" fmla="*/ 2153314 w 2292652"/>
                <a:gd name="connsiteY35" fmla="*/ 1105989 h 1881052"/>
                <a:gd name="connsiteX36" fmla="*/ 2109772 w 2292652"/>
                <a:gd name="connsiteY36" fmla="*/ 1158240 h 1881052"/>
                <a:gd name="connsiteX37" fmla="*/ 2101063 w 2292652"/>
                <a:gd name="connsiteY37" fmla="*/ 1184366 h 1881052"/>
                <a:gd name="connsiteX38" fmla="*/ 2083646 w 2292652"/>
                <a:gd name="connsiteY38" fmla="*/ 1210492 h 1881052"/>
                <a:gd name="connsiteX39" fmla="*/ 2066229 w 2292652"/>
                <a:gd name="connsiteY39" fmla="*/ 1262743 h 1881052"/>
                <a:gd name="connsiteX40" fmla="*/ 2005269 w 2292652"/>
                <a:gd name="connsiteY40" fmla="*/ 1341120 h 1881052"/>
                <a:gd name="connsiteX41" fmla="*/ 1996560 w 2292652"/>
                <a:gd name="connsiteY41" fmla="*/ 1367246 h 1881052"/>
                <a:gd name="connsiteX42" fmla="*/ 1970434 w 2292652"/>
                <a:gd name="connsiteY42" fmla="*/ 1393372 h 1881052"/>
                <a:gd name="connsiteX43" fmla="*/ 1892057 w 2292652"/>
                <a:gd name="connsiteY43" fmla="*/ 1436914 h 1881052"/>
                <a:gd name="connsiteX44" fmla="*/ 1813680 w 2292652"/>
                <a:gd name="connsiteY44" fmla="*/ 1480457 h 1881052"/>
                <a:gd name="connsiteX45" fmla="*/ 1796263 w 2292652"/>
                <a:gd name="connsiteY45" fmla="*/ 1506583 h 1881052"/>
                <a:gd name="connsiteX46" fmla="*/ 1744012 w 2292652"/>
                <a:gd name="connsiteY46" fmla="*/ 1524000 h 1881052"/>
                <a:gd name="connsiteX47" fmla="*/ 1700469 w 2292652"/>
                <a:gd name="connsiteY47" fmla="*/ 1550126 h 1881052"/>
                <a:gd name="connsiteX48" fmla="*/ 1674343 w 2292652"/>
                <a:gd name="connsiteY48" fmla="*/ 1567543 h 1881052"/>
                <a:gd name="connsiteX49" fmla="*/ 1648217 w 2292652"/>
                <a:gd name="connsiteY49" fmla="*/ 1576252 h 1881052"/>
                <a:gd name="connsiteX50" fmla="*/ 1622092 w 2292652"/>
                <a:gd name="connsiteY50" fmla="*/ 1593669 h 1881052"/>
                <a:gd name="connsiteX51" fmla="*/ 1604674 w 2292652"/>
                <a:gd name="connsiteY51" fmla="*/ 1611086 h 1881052"/>
                <a:gd name="connsiteX52" fmla="*/ 1578549 w 2292652"/>
                <a:gd name="connsiteY52" fmla="*/ 1619794 h 1881052"/>
                <a:gd name="connsiteX53" fmla="*/ 1526297 w 2292652"/>
                <a:gd name="connsiteY53" fmla="*/ 1654629 h 1881052"/>
                <a:gd name="connsiteX54" fmla="*/ 1500172 w 2292652"/>
                <a:gd name="connsiteY54" fmla="*/ 1672046 h 1881052"/>
                <a:gd name="connsiteX55" fmla="*/ 1482754 w 2292652"/>
                <a:gd name="connsiteY55" fmla="*/ 1689463 h 1881052"/>
                <a:gd name="connsiteX56" fmla="*/ 1404377 w 2292652"/>
                <a:gd name="connsiteY56" fmla="*/ 1733006 h 1881052"/>
                <a:gd name="connsiteX57" fmla="*/ 1378252 w 2292652"/>
                <a:gd name="connsiteY57" fmla="*/ 1759132 h 1881052"/>
                <a:gd name="connsiteX58" fmla="*/ 1326000 w 2292652"/>
                <a:gd name="connsiteY58" fmla="*/ 1776549 h 1881052"/>
                <a:gd name="connsiteX59" fmla="*/ 1273749 w 2292652"/>
                <a:gd name="connsiteY59" fmla="*/ 1811383 h 1881052"/>
                <a:gd name="connsiteX60" fmla="*/ 1247623 w 2292652"/>
                <a:gd name="connsiteY60" fmla="*/ 1828800 h 1881052"/>
                <a:gd name="connsiteX61" fmla="*/ 1186663 w 2292652"/>
                <a:gd name="connsiteY61" fmla="*/ 1846217 h 1881052"/>
                <a:gd name="connsiteX62" fmla="*/ 942823 w 2292652"/>
                <a:gd name="connsiteY62" fmla="*/ 1846217 h 1881052"/>
                <a:gd name="connsiteX63" fmla="*/ 864446 w 2292652"/>
                <a:gd name="connsiteY63" fmla="*/ 1872343 h 1881052"/>
                <a:gd name="connsiteX64" fmla="*/ 838320 w 2292652"/>
                <a:gd name="connsiteY64" fmla="*/ 1881052 h 1881052"/>
                <a:gd name="connsiteX65" fmla="*/ 646732 w 2292652"/>
                <a:gd name="connsiteY65" fmla="*/ 1863634 h 1881052"/>
                <a:gd name="connsiteX66" fmla="*/ 620606 w 2292652"/>
                <a:gd name="connsiteY66" fmla="*/ 1854926 h 1881052"/>
                <a:gd name="connsiteX67" fmla="*/ 594480 w 2292652"/>
                <a:gd name="connsiteY67" fmla="*/ 1837509 h 1881052"/>
                <a:gd name="connsiteX68" fmla="*/ 568354 w 2292652"/>
                <a:gd name="connsiteY68" fmla="*/ 1793966 h 1881052"/>
                <a:gd name="connsiteX69" fmla="*/ 542229 w 2292652"/>
                <a:gd name="connsiteY69" fmla="*/ 1776549 h 1881052"/>
                <a:gd name="connsiteX70" fmla="*/ 489977 w 2292652"/>
                <a:gd name="connsiteY70" fmla="*/ 1724297 h 1881052"/>
                <a:gd name="connsiteX71" fmla="*/ 437726 w 2292652"/>
                <a:gd name="connsiteY71" fmla="*/ 1706880 h 1881052"/>
                <a:gd name="connsiteX72" fmla="*/ 411600 w 2292652"/>
                <a:gd name="connsiteY72" fmla="*/ 1689463 h 1881052"/>
                <a:gd name="connsiteX73" fmla="*/ 385474 w 2292652"/>
                <a:gd name="connsiteY73" fmla="*/ 1663337 h 1881052"/>
                <a:gd name="connsiteX74" fmla="*/ 350640 w 2292652"/>
                <a:gd name="connsiteY74" fmla="*/ 1654629 h 1881052"/>
                <a:gd name="connsiteX75" fmla="*/ 272263 w 2292652"/>
                <a:gd name="connsiteY75" fmla="*/ 1611086 h 1881052"/>
                <a:gd name="connsiteX76" fmla="*/ 220012 w 2292652"/>
                <a:gd name="connsiteY76" fmla="*/ 1576252 h 1881052"/>
                <a:gd name="connsiteX77" fmla="*/ 202594 w 2292652"/>
                <a:gd name="connsiteY77" fmla="*/ 1558834 h 1881052"/>
                <a:gd name="connsiteX78" fmla="*/ 185177 w 2292652"/>
                <a:gd name="connsiteY78" fmla="*/ 1532709 h 1881052"/>
                <a:gd name="connsiteX79" fmla="*/ 159052 w 2292652"/>
                <a:gd name="connsiteY79" fmla="*/ 1515292 h 1881052"/>
                <a:gd name="connsiteX80" fmla="*/ 150343 w 2292652"/>
                <a:gd name="connsiteY80" fmla="*/ 1489166 h 1881052"/>
                <a:gd name="connsiteX81" fmla="*/ 115509 w 2292652"/>
                <a:gd name="connsiteY81" fmla="*/ 1410789 h 1881052"/>
                <a:gd name="connsiteX82" fmla="*/ 89383 w 2292652"/>
                <a:gd name="connsiteY82" fmla="*/ 1297577 h 1881052"/>
                <a:gd name="connsiteX83" fmla="*/ 80674 w 2292652"/>
                <a:gd name="connsiteY83" fmla="*/ 1271452 h 1881052"/>
                <a:gd name="connsiteX84" fmla="*/ 63257 w 2292652"/>
                <a:gd name="connsiteY84" fmla="*/ 1193074 h 1881052"/>
                <a:gd name="connsiteX85" fmla="*/ 54549 w 2292652"/>
                <a:gd name="connsiteY85" fmla="*/ 1166949 h 1881052"/>
                <a:gd name="connsiteX86" fmla="*/ 28423 w 2292652"/>
                <a:gd name="connsiteY86" fmla="*/ 1071154 h 1881052"/>
                <a:gd name="connsiteX87" fmla="*/ 19714 w 2292652"/>
                <a:gd name="connsiteY87" fmla="*/ 1045029 h 1881052"/>
                <a:gd name="connsiteX88" fmla="*/ 11006 w 2292652"/>
                <a:gd name="connsiteY88" fmla="*/ 1018903 h 1881052"/>
                <a:gd name="connsiteX89" fmla="*/ 11006 w 2292652"/>
                <a:gd name="connsiteY89" fmla="*/ 783772 h 1881052"/>
                <a:gd name="connsiteX90" fmla="*/ 45840 w 2292652"/>
                <a:gd name="connsiteY90" fmla="*/ 705394 h 1881052"/>
                <a:gd name="connsiteX91" fmla="*/ 80674 w 2292652"/>
                <a:gd name="connsiteY91" fmla="*/ 583474 h 1881052"/>
                <a:gd name="connsiteX92" fmla="*/ 89383 w 2292652"/>
                <a:gd name="connsiteY92" fmla="*/ 557349 h 1881052"/>
                <a:gd name="connsiteX93" fmla="*/ 115509 w 2292652"/>
                <a:gd name="connsiteY93" fmla="*/ 452846 h 1881052"/>
                <a:gd name="connsiteX94" fmla="*/ 132926 w 2292652"/>
                <a:gd name="connsiteY94" fmla="*/ 400594 h 1881052"/>
                <a:gd name="connsiteX95" fmla="*/ 150343 w 2292652"/>
                <a:gd name="connsiteY95" fmla="*/ 374469 h 1881052"/>
                <a:gd name="connsiteX96" fmla="*/ 176469 w 2292652"/>
                <a:gd name="connsiteY96" fmla="*/ 322217 h 1881052"/>
                <a:gd name="connsiteX97" fmla="*/ 202594 w 2292652"/>
                <a:gd name="connsiteY97" fmla="*/ 304800 h 1881052"/>
                <a:gd name="connsiteX98" fmla="*/ 246137 w 2292652"/>
                <a:gd name="connsiteY98" fmla="*/ 269966 h 1881052"/>
                <a:gd name="connsiteX99" fmla="*/ 280972 w 2292652"/>
                <a:gd name="connsiteY99" fmla="*/ 226423 h 1881052"/>
                <a:gd name="connsiteX100" fmla="*/ 333223 w 2292652"/>
                <a:gd name="connsiteY100" fmla="*/ 191589 h 1881052"/>
                <a:gd name="connsiteX101" fmla="*/ 359349 w 2292652"/>
                <a:gd name="connsiteY101" fmla="*/ 174172 h 1881052"/>
                <a:gd name="connsiteX102" fmla="*/ 402892 w 2292652"/>
                <a:gd name="connsiteY102" fmla="*/ 139337 h 1881052"/>
                <a:gd name="connsiteX103" fmla="*/ 429017 w 2292652"/>
                <a:gd name="connsiteY103" fmla="*/ 130629 h 1881052"/>
                <a:gd name="connsiteX104" fmla="*/ 455143 w 2292652"/>
                <a:gd name="connsiteY104" fmla="*/ 113212 h 1881052"/>
                <a:gd name="connsiteX105" fmla="*/ 472560 w 2292652"/>
                <a:gd name="connsiteY105" fmla="*/ 95794 h 1881052"/>
                <a:gd name="connsiteX106" fmla="*/ 559646 w 2292652"/>
                <a:gd name="connsiteY106" fmla="*/ 87086 h 1881052"/>
                <a:gd name="connsiteX0" fmla="*/ 559646 w 2292652"/>
                <a:gd name="connsiteY0" fmla="*/ 87086 h 1881052"/>
                <a:gd name="connsiteX1" fmla="*/ 733817 w 2292652"/>
                <a:gd name="connsiteY1" fmla="*/ 60960 h 1881052"/>
                <a:gd name="connsiteX2" fmla="*/ 838320 w 2292652"/>
                <a:gd name="connsiteY2" fmla="*/ 26126 h 1881052"/>
                <a:gd name="connsiteX3" fmla="*/ 899280 w 2292652"/>
                <a:gd name="connsiteY3" fmla="*/ 8709 h 1881052"/>
                <a:gd name="connsiteX4" fmla="*/ 1282457 w 2292652"/>
                <a:gd name="connsiteY4" fmla="*/ 0 h 1881052"/>
                <a:gd name="connsiteX5" fmla="*/ 1456629 w 2292652"/>
                <a:gd name="connsiteY5" fmla="*/ 8709 h 1881052"/>
                <a:gd name="connsiteX6" fmla="*/ 1561132 w 2292652"/>
                <a:gd name="connsiteY6" fmla="*/ 52252 h 1881052"/>
                <a:gd name="connsiteX7" fmla="*/ 1639509 w 2292652"/>
                <a:gd name="connsiteY7" fmla="*/ 95794 h 1881052"/>
                <a:gd name="connsiteX8" fmla="*/ 1744012 w 2292652"/>
                <a:gd name="connsiteY8" fmla="*/ 139337 h 1881052"/>
                <a:gd name="connsiteX9" fmla="*/ 1787554 w 2292652"/>
                <a:gd name="connsiteY9" fmla="*/ 174172 h 1881052"/>
                <a:gd name="connsiteX10" fmla="*/ 1865932 w 2292652"/>
                <a:gd name="connsiteY10" fmla="*/ 200297 h 1881052"/>
                <a:gd name="connsiteX11" fmla="*/ 1892057 w 2292652"/>
                <a:gd name="connsiteY11" fmla="*/ 209006 h 1881052"/>
                <a:gd name="connsiteX12" fmla="*/ 1918183 w 2292652"/>
                <a:gd name="connsiteY12" fmla="*/ 217714 h 1881052"/>
                <a:gd name="connsiteX13" fmla="*/ 1935600 w 2292652"/>
                <a:gd name="connsiteY13" fmla="*/ 235132 h 1881052"/>
                <a:gd name="connsiteX14" fmla="*/ 1987852 w 2292652"/>
                <a:gd name="connsiteY14" fmla="*/ 269966 h 1881052"/>
                <a:gd name="connsiteX15" fmla="*/ 2013977 w 2292652"/>
                <a:gd name="connsiteY15" fmla="*/ 296092 h 1881052"/>
                <a:gd name="connsiteX16" fmla="*/ 2031394 w 2292652"/>
                <a:gd name="connsiteY16" fmla="*/ 322217 h 1881052"/>
                <a:gd name="connsiteX17" fmla="*/ 2057520 w 2292652"/>
                <a:gd name="connsiteY17" fmla="*/ 330926 h 1881052"/>
                <a:gd name="connsiteX18" fmla="*/ 2101063 w 2292652"/>
                <a:gd name="connsiteY18" fmla="*/ 365760 h 1881052"/>
                <a:gd name="connsiteX19" fmla="*/ 2127189 w 2292652"/>
                <a:gd name="connsiteY19" fmla="*/ 418012 h 1881052"/>
                <a:gd name="connsiteX20" fmla="*/ 2188149 w 2292652"/>
                <a:gd name="connsiteY20" fmla="*/ 487680 h 1881052"/>
                <a:gd name="connsiteX21" fmla="*/ 2196857 w 2292652"/>
                <a:gd name="connsiteY21" fmla="*/ 513806 h 1881052"/>
                <a:gd name="connsiteX22" fmla="*/ 2231692 w 2292652"/>
                <a:gd name="connsiteY22" fmla="*/ 557349 h 1881052"/>
                <a:gd name="connsiteX23" fmla="*/ 2249109 w 2292652"/>
                <a:gd name="connsiteY23" fmla="*/ 583474 h 1881052"/>
                <a:gd name="connsiteX24" fmla="*/ 2257817 w 2292652"/>
                <a:gd name="connsiteY24" fmla="*/ 609600 h 1881052"/>
                <a:gd name="connsiteX25" fmla="*/ 2292652 w 2292652"/>
                <a:gd name="connsiteY25" fmla="*/ 653143 h 1881052"/>
                <a:gd name="connsiteX26" fmla="*/ 2283943 w 2292652"/>
                <a:gd name="connsiteY26" fmla="*/ 783772 h 1881052"/>
                <a:gd name="connsiteX27" fmla="*/ 2266526 w 2292652"/>
                <a:gd name="connsiteY27" fmla="*/ 836023 h 1881052"/>
                <a:gd name="connsiteX28" fmla="*/ 2249109 w 2292652"/>
                <a:gd name="connsiteY28" fmla="*/ 888274 h 1881052"/>
                <a:gd name="connsiteX29" fmla="*/ 2240400 w 2292652"/>
                <a:gd name="connsiteY29" fmla="*/ 914400 h 1881052"/>
                <a:gd name="connsiteX30" fmla="*/ 2222983 w 2292652"/>
                <a:gd name="connsiteY30" fmla="*/ 940526 h 1881052"/>
                <a:gd name="connsiteX31" fmla="*/ 2196857 w 2292652"/>
                <a:gd name="connsiteY31" fmla="*/ 1001486 h 1881052"/>
                <a:gd name="connsiteX32" fmla="*/ 2179440 w 2292652"/>
                <a:gd name="connsiteY32" fmla="*/ 1053737 h 1881052"/>
                <a:gd name="connsiteX33" fmla="*/ 2162023 w 2292652"/>
                <a:gd name="connsiteY33" fmla="*/ 1079863 h 1881052"/>
                <a:gd name="connsiteX34" fmla="*/ 2153314 w 2292652"/>
                <a:gd name="connsiteY34" fmla="*/ 1105989 h 1881052"/>
                <a:gd name="connsiteX35" fmla="*/ 2109772 w 2292652"/>
                <a:gd name="connsiteY35" fmla="*/ 1158240 h 1881052"/>
                <a:gd name="connsiteX36" fmla="*/ 2101063 w 2292652"/>
                <a:gd name="connsiteY36" fmla="*/ 1184366 h 1881052"/>
                <a:gd name="connsiteX37" fmla="*/ 2083646 w 2292652"/>
                <a:gd name="connsiteY37" fmla="*/ 1210492 h 1881052"/>
                <a:gd name="connsiteX38" fmla="*/ 2066229 w 2292652"/>
                <a:gd name="connsiteY38" fmla="*/ 1262743 h 1881052"/>
                <a:gd name="connsiteX39" fmla="*/ 2005269 w 2292652"/>
                <a:gd name="connsiteY39" fmla="*/ 1341120 h 1881052"/>
                <a:gd name="connsiteX40" fmla="*/ 1996560 w 2292652"/>
                <a:gd name="connsiteY40" fmla="*/ 1367246 h 1881052"/>
                <a:gd name="connsiteX41" fmla="*/ 1970434 w 2292652"/>
                <a:gd name="connsiteY41" fmla="*/ 1393372 h 1881052"/>
                <a:gd name="connsiteX42" fmla="*/ 1892057 w 2292652"/>
                <a:gd name="connsiteY42" fmla="*/ 1436914 h 1881052"/>
                <a:gd name="connsiteX43" fmla="*/ 1813680 w 2292652"/>
                <a:gd name="connsiteY43" fmla="*/ 1480457 h 1881052"/>
                <a:gd name="connsiteX44" fmla="*/ 1796263 w 2292652"/>
                <a:gd name="connsiteY44" fmla="*/ 1506583 h 1881052"/>
                <a:gd name="connsiteX45" fmla="*/ 1744012 w 2292652"/>
                <a:gd name="connsiteY45" fmla="*/ 1524000 h 1881052"/>
                <a:gd name="connsiteX46" fmla="*/ 1700469 w 2292652"/>
                <a:gd name="connsiteY46" fmla="*/ 1550126 h 1881052"/>
                <a:gd name="connsiteX47" fmla="*/ 1674343 w 2292652"/>
                <a:gd name="connsiteY47" fmla="*/ 1567543 h 1881052"/>
                <a:gd name="connsiteX48" fmla="*/ 1648217 w 2292652"/>
                <a:gd name="connsiteY48" fmla="*/ 1576252 h 1881052"/>
                <a:gd name="connsiteX49" fmla="*/ 1622092 w 2292652"/>
                <a:gd name="connsiteY49" fmla="*/ 1593669 h 1881052"/>
                <a:gd name="connsiteX50" fmla="*/ 1604674 w 2292652"/>
                <a:gd name="connsiteY50" fmla="*/ 1611086 h 1881052"/>
                <a:gd name="connsiteX51" fmla="*/ 1578549 w 2292652"/>
                <a:gd name="connsiteY51" fmla="*/ 1619794 h 1881052"/>
                <a:gd name="connsiteX52" fmla="*/ 1526297 w 2292652"/>
                <a:gd name="connsiteY52" fmla="*/ 1654629 h 1881052"/>
                <a:gd name="connsiteX53" fmla="*/ 1500172 w 2292652"/>
                <a:gd name="connsiteY53" fmla="*/ 1672046 h 1881052"/>
                <a:gd name="connsiteX54" fmla="*/ 1482754 w 2292652"/>
                <a:gd name="connsiteY54" fmla="*/ 1689463 h 1881052"/>
                <a:gd name="connsiteX55" fmla="*/ 1404377 w 2292652"/>
                <a:gd name="connsiteY55" fmla="*/ 1733006 h 1881052"/>
                <a:gd name="connsiteX56" fmla="*/ 1378252 w 2292652"/>
                <a:gd name="connsiteY56" fmla="*/ 1759132 h 1881052"/>
                <a:gd name="connsiteX57" fmla="*/ 1326000 w 2292652"/>
                <a:gd name="connsiteY57" fmla="*/ 1776549 h 1881052"/>
                <a:gd name="connsiteX58" fmla="*/ 1273749 w 2292652"/>
                <a:gd name="connsiteY58" fmla="*/ 1811383 h 1881052"/>
                <a:gd name="connsiteX59" fmla="*/ 1247623 w 2292652"/>
                <a:gd name="connsiteY59" fmla="*/ 1828800 h 1881052"/>
                <a:gd name="connsiteX60" fmla="*/ 1186663 w 2292652"/>
                <a:gd name="connsiteY60" fmla="*/ 1846217 h 1881052"/>
                <a:gd name="connsiteX61" fmla="*/ 942823 w 2292652"/>
                <a:gd name="connsiteY61" fmla="*/ 1846217 h 1881052"/>
                <a:gd name="connsiteX62" fmla="*/ 864446 w 2292652"/>
                <a:gd name="connsiteY62" fmla="*/ 1872343 h 1881052"/>
                <a:gd name="connsiteX63" fmla="*/ 838320 w 2292652"/>
                <a:gd name="connsiteY63" fmla="*/ 1881052 h 1881052"/>
                <a:gd name="connsiteX64" fmla="*/ 646732 w 2292652"/>
                <a:gd name="connsiteY64" fmla="*/ 1863634 h 1881052"/>
                <a:gd name="connsiteX65" fmla="*/ 620606 w 2292652"/>
                <a:gd name="connsiteY65" fmla="*/ 1854926 h 1881052"/>
                <a:gd name="connsiteX66" fmla="*/ 594480 w 2292652"/>
                <a:gd name="connsiteY66" fmla="*/ 1837509 h 1881052"/>
                <a:gd name="connsiteX67" fmla="*/ 568354 w 2292652"/>
                <a:gd name="connsiteY67" fmla="*/ 1793966 h 1881052"/>
                <a:gd name="connsiteX68" fmla="*/ 542229 w 2292652"/>
                <a:gd name="connsiteY68" fmla="*/ 1776549 h 1881052"/>
                <a:gd name="connsiteX69" fmla="*/ 489977 w 2292652"/>
                <a:gd name="connsiteY69" fmla="*/ 1724297 h 1881052"/>
                <a:gd name="connsiteX70" fmla="*/ 437726 w 2292652"/>
                <a:gd name="connsiteY70" fmla="*/ 1706880 h 1881052"/>
                <a:gd name="connsiteX71" fmla="*/ 411600 w 2292652"/>
                <a:gd name="connsiteY71" fmla="*/ 1689463 h 1881052"/>
                <a:gd name="connsiteX72" fmla="*/ 385474 w 2292652"/>
                <a:gd name="connsiteY72" fmla="*/ 1663337 h 1881052"/>
                <a:gd name="connsiteX73" fmla="*/ 350640 w 2292652"/>
                <a:gd name="connsiteY73" fmla="*/ 1654629 h 1881052"/>
                <a:gd name="connsiteX74" fmla="*/ 272263 w 2292652"/>
                <a:gd name="connsiteY74" fmla="*/ 1611086 h 1881052"/>
                <a:gd name="connsiteX75" fmla="*/ 220012 w 2292652"/>
                <a:gd name="connsiteY75" fmla="*/ 1576252 h 1881052"/>
                <a:gd name="connsiteX76" fmla="*/ 202594 w 2292652"/>
                <a:gd name="connsiteY76" fmla="*/ 1558834 h 1881052"/>
                <a:gd name="connsiteX77" fmla="*/ 185177 w 2292652"/>
                <a:gd name="connsiteY77" fmla="*/ 1532709 h 1881052"/>
                <a:gd name="connsiteX78" fmla="*/ 159052 w 2292652"/>
                <a:gd name="connsiteY78" fmla="*/ 1515292 h 1881052"/>
                <a:gd name="connsiteX79" fmla="*/ 150343 w 2292652"/>
                <a:gd name="connsiteY79" fmla="*/ 1489166 h 1881052"/>
                <a:gd name="connsiteX80" fmla="*/ 115509 w 2292652"/>
                <a:gd name="connsiteY80" fmla="*/ 1410789 h 1881052"/>
                <a:gd name="connsiteX81" fmla="*/ 89383 w 2292652"/>
                <a:gd name="connsiteY81" fmla="*/ 1297577 h 1881052"/>
                <a:gd name="connsiteX82" fmla="*/ 80674 w 2292652"/>
                <a:gd name="connsiteY82" fmla="*/ 1271452 h 1881052"/>
                <a:gd name="connsiteX83" fmla="*/ 63257 w 2292652"/>
                <a:gd name="connsiteY83" fmla="*/ 1193074 h 1881052"/>
                <a:gd name="connsiteX84" fmla="*/ 54549 w 2292652"/>
                <a:gd name="connsiteY84" fmla="*/ 1166949 h 1881052"/>
                <a:gd name="connsiteX85" fmla="*/ 28423 w 2292652"/>
                <a:gd name="connsiteY85" fmla="*/ 1071154 h 1881052"/>
                <a:gd name="connsiteX86" fmla="*/ 19714 w 2292652"/>
                <a:gd name="connsiteY86" fmla="*/ 1045029 h 1881052"/>
                <a:gd name="connsiteX87" fmla="*/ 11006 w 2292652"/>
                <a:gd name="connsiteY87" fmla="*/ 1018903 h 1881052"/>
                <a:gd name="connsiteX88" fmla="*/ 11006 w 2292652"/>
                <a:gd name="connsiteY88" fmla="*/ 783772 h 1881052"/>
                <a:gd name="connsiteX89" fmla="*/ 45840 w 2292652"/>
                <a:gd name="connsiteY89" fmla="*/ 705394 h 1881052"/>
                <a:gd name="connsiteX90" fmla="*/ 80674 w 2292652"/>
                <a:gd name="connsiteY90" fmla="*/ 583474 h 1881052"/>
                <a:gd name="connsiteX91" fmla="*/ 89383 w 2292652"/>
                <a:gd name="connsiteY91" fmla="*/ 557349 h 1881052"/>
                <a:gd name="connsiteX92" fmla="*/ 115509 w 2292652"/>
                <a:gd name="connsiteY92" fmla="*/ 452846 h 1881052"/>
                <a:gd name="connsiteX93" fmla="*/ 132926 w 2292652"/>
                <a:gd name="connsiteY93" fmla="*/ 400594 h 1881052"/>
                <a:gd name="connsiteX94" fmla="*/ 150343 w 2292652"/>
                <a:gd name="connsiteY94" fmla="*/ 374469 h 1881052"/>
                <a:gd name="connsiteX95" fmla="*/ 176469 w 2292652"/>
                <a:gd name="connsiteY95" fmla="*/ 322217 h 1881052"/>
                <a:gd name="connsiteX96" fmla="*/ 202594 w 2292652"/>
                <a:gd name="connsiteY96" fmla="*/ 304800 h 1881052"/>
                <a:gd name="connsiteX97" fmla="*/ 246137 w 2292652"/>
                <a:gd name="connsiteY97" fmla="*/ 269966 h 1881052"/>
                <a:gd name="connsiteX98" fmla="*/ 280972 w 2292652"/>
                <a:gd name="connsiteY98" fmla="*/ 226423 h 1881052"/>
                <a:gd name="connsiteX99" fmla="*/ 333223 w 2292652"/>
                <a:gd name="connsiteY99" fmla="*/ 191589 h 1881052"/>
                <a:gd name="connsiteX100" fmla="*/ 359349 w 2292652"/>
                <a:gd name="connsiteY100" fmla="*/ 174172 h 1881052"/>
                <a:gd name="connsiteX101" fmla="*/ 402892 w 2292652"/>
                <a:gd name="connsiteY101" fmla="*/ 139337 h 1881052"/>
                <a:gd name="connsiteX102" fmla="*/ 429017 w 2292652"/>
                <a:gd name="connsiteY102" fmla="*/ 130629 h 1881052"/>
                <a:gd name="connsiteX103" fmla="*/ 455143 w 2292652"/>
                <a:gd name="connsiteY103" fmla="*/ 113212 h 1881052"/>
                <a:gd name="connsiteX104" fmla="*/ 472560 w 2292652"/>
                <a:gd name="connsiteY104" fmla="*/ 95794 h 1881052"/>
                <a:gd name="connsiteX105" fmla="*/ 559646 w 2292652"/>
                <a:gd name="connsiteY105" fmla="*/ 87086 h 1881052"/>
                <a:gd name="connsiteX0" fmla="*/ 559646 w 2292652"/>
                <a:gd name="connsiteY0" fmla="*/ 87086 h 1881052"/>
                <a:gd name="connsiteX1" fmla="*/ 733817 w 2292652"/>
                <a:gd name="connsiteY1" fmla="*/ 60960 h 1881052"/>
                <a:gd name="connsiteX2" fmla="*/ 838320 w 2292652"/>
                <a:gd name="connsiteY2" fmla="*/ 26126 h 1881052"/>
                <a:gd name="connsiteX3" fmla="*/ 899280 w 2292652"/>
                <a:gd name="connsiteY3" fmla="*/ 8709 h 1881052"/>
                <a:gd name="connsiteX4" fmla="*/ 1282457 w 2292652"/>
                <a:gd name="connsiteY4" fmla="*/ 0 h 1881052"/>
                <a:gd name="connsiteX5" fmla="*/ 1456629 w 2292652"/>
                <a:gd name="connsiteY5" fmla="*/ 8709 h 1881052"/>
                <a:gd name="connsiteX6" fmla="*/ 1561132 w 2292652"/>
                <a:gd name="connsiteY6" fmla="*/ 52252 h 1881052"/>
                <a:gd name="connsiteX7" fmla="*/ 1639509 w 2292652"/>
                <a:gd name="connsiteY7" fmla="*/ 95794 h 1881052"/>
                <a:gd name="connsiteX8" fmla="*/ 1744012 w 2292652"/>
                <a:gd name="connsiteY8" fmla="*/ 139337 h 1881052"/>
                <a:gd name="connsiteX9" fmla="*/ 1865932 w 2292652"/>
                <a:gd name="connsiteY9" fmla="*/ 200297 h 1881052"/>
                <a:gd name="connsiteX10" fmla="*/ 1892057 w 2292652"/>
                <a:gd name="connsiteY10" fmla="*/ 209006 h 1881052"/>
                <a:gd name="connsiteX11" fmla="*/ 1918183 w 2292652"/>
                <a:gd name="connsiteY11" fmla="*/ 217714 h 1881052"/>
                <a:gd name="connsiteX12" fmla="*/ 1935600 w 2292652"/>
                <a:gd name="connsiteY12" fmla="*/ 235132 h 1881052"/>
                <a:gd name="connsiteX13" fmla="*/ 1987852 w 2292652"/>
                <a:gd name="connsiteY13" fmla="*/ 269966 h 1881052"/>
                <a:gd name="connsiteX14" fmla="*/ 2013977 w 2292652"/>
                <a:gd name="connsiteY14" fmla="*/ 296092 h 1881052"/>
                <a:gd name="connsiteX15" fmla="*/ 2031394 w 2292652"/>
                <a:gd name="connsiteY15" fmla="*/ 322217 h 1881052"/>
                <a:gd name="connsiteX16" fmla="*/ 2057520 w 2292652"/>
                <a:gd name="connsiteY16" fmla="*/ 330926 h 1881052"/>
                <a:gd name="connsiteX17" fmla="*/ 2101063 w 2292652"/>
                <a:gd name="connsiteY17" fmla="*/ 365760 h 1881052"/>
                <a:gd name="connsiteX18" fmla="*/ 2127189 w 2292652"/>
                <a:gd name="connsiteY18" fmla="*/ 418012 h 1881052"/>
                <a:gd name="connsiteX19" fmla="*/ 2188149 w 2292652"/>
                <a:gd name="connsiteY19" fmla="*/ 487680 h 1881052"/>
                <a:gd name="connsiteX20" fmla="*/ 2196857 w 2292652"/>
                <a:gd name="connsiteY20" fmla="*/ 513806 h 1881052"/>
                <a:gd name="connsiteX21" fmla="*/ 2231692 w 2292652"/>
                <a:gd name="connsiteY21" fmla="*/ 557349 h 1881052"/>
                <a:gd name="connsiteX22" fmla="*/ 2249109 w 2292652"/>
                <a:gd name="connsiteY22" fmla="*/ 583474 h 1881052"/>
                <a:gd name="connsiteX23" fmla="*/ 2257817 w 2292652"/>
                <a:gd name="connsiteY23" fmla="*/ 609600 h 1881052"/>
                <a:gd name="connsiteX24" fmla="*/ 2292652 w 2292652"/>
                <a:gd name="connsiteY24" fmla="*/ 653143 h 1881052"/>
                <a:gd name="connsiteX25" fmla="*/ 2283943 w 2292652"/>
                <a:gd name="connsiteY25" fmla="*/ 783772 h 1881052"/>
                <a:gd name="connsiteX26" fmla="*/ 2266526 w 2292652"/>
                <a:gd name="connsiteY26" fmla="*/ 836023 h 1881052"/>
                <a:gd name="connsiteX27" fmla="*/ 2249109 w 2292652"/>
                <a:gd name="connsiteY27" fmla="*/ 888274 h 1881052"/>
                <a:gd name="connsiteX28" fmla="*/ 2240400 w 2292652"/>
                <a:gd name="connsiteY28" fmla="*/ 914400 h 1881052"/>
                <a:gd name="connsiteX29" fmla="*/ 2222983 w 2292652"/>
                <a:gd name="connsiteY29" fmla="*/ 940526 h 1881052"/>
                <a:gd name="connsiteX30" fmla="*/ 2196857 w 2292652"/>
                <a:gd name="connsiteY30" fmla="*/ 1001486 h 1881052"/>
                <a:gd name="connsiteX31" fmla="*/ 2179440 w 2292652"/>
                <a:gd name="connsiteY31" fmla="*/ 1053737 h 1881052"/>
                <a:gd name="connsiteX32" fmla="*/ 2162023 w 2292652"/>
                <a:gd name="connsiteY32" fmla="*/ 1079863 h 1881052"/>
                <a:gd name="connsiteX33" fmla="*/ 2153314 w 2292652"/>
                <a:gd name="connsiteY33" fmla="*/ 1105989 h 1881052"/>
                <a:gd name="connsiteX34" fmla="*/ 2109772 w 2292652"/>
                <a:gd name="connsiteY34" fmla="*/ 1158240 h 1881052"/>
                <a:gd name="connsiteX35" fmla="*/ 2101063 w 2292652"/>
                <a:gd name="connsiteY35" fmla="*/ 1184366 h 1881052"/>
                <a:gd name="connsiteX36" fmla="*/ 2083646 w 2292652"/>
                <a:gd name="connsiteY36" fmla="*/ 1210492 h 1881052"/>
                <a:gd name="connsiteX37" fmla="*/ 2066229 w 2292652"/>
                <a:gd name="connsiteY37" fmla="*/ 1262743 h 1881052"/>
                <a:gd name="connsiteX38" fmla="*/ 2005269 w 2292652"/>
                <a:gd name="connsiteY38" fmla="*/ 1341120 h 1881052"/>
                <a:gd name="connsiteX39" fmla="*/ 1996560 w 2292652"/>
                <a:gd name="connsiteY39" fmla="*/ 1367246 h 1881052"/>
                <a:gd name="connsiteX40" fmla="*/ 1970434 w 2292652"/>
                <a:gd name="connsiteY40" fmla="*/ 1393372 h 1881052"/>
                <a:gd name="connsiteX41" fmla="*/ 1892057 w 2292652"/>
                <a:gd name="connsiteY41" fmla="*/ 1436914 h 1881052"/>
                <a:gd name="connsiteX42" fmla="*/ 1813680 w 2292652"/>
                <a:gd name="connsiteY42" fmla="*/ 1480457 h 1881052"/>
                <a:gd name="connsiteX43" fmla="*/ 1796263 w 2292652"/>
                <a:gd name="connsiteY43" fmla="*/ 1506583 h 1881052"/>
                <a:gd name="connsiteX44" fmla="*/ 1744012 w 2292652"/>
                <a:gd name="connsiteY44" fmla="*/ 1524000 h 1881052"/>
                <a:gd name="connsiteX45" fmla="*/ 1700469 w 2292652"/>
                <a:gd name="connsiteY45" fmla="*/ 1550126 h 1881052"/>
                <a:gd name="connsiteX46" fmla="*/ 1674343 w 2292652"/>
                <a:gd name="connsiteY46" fmla="*/ 1567543 h 1881052"/>
                <a:gd name="connsiteX47" fmla="*/ 1648217 w 2292652"/>
                <a:gd name="connsiteY47" fmla="*/ 1576252 h 1881052"/>
                <a:gd name="connsiteX48" fmla="*/ 1622092 w 2292652"/>
                <a:gd name="connsiteY48" fmla="*/ 1593669 h 1881052"/>
                <a:gd name="connsiteX49" fmla="*/ 1604674 w 2292652"/>
                <a:gd name="connsiteY49" fmla="*/ 1611086 h 1881052"/>
                <a:gd name="connsiteX50" fmla="*/ 1578549 w 2292652"/>
                <a:gd name="connsiteY50" fmla="*/ 1619794 h 1881052"/>
                <a:gd name="connsiteX51" fmla="*/ 1526297 w 2292652"/>
                <a:gd name="connsiteY51" fmla="*/ 1654629 h 1881052"/>
                <a:gd name="connsiteX52" fmla="*/ 1500172 w 2292652"/>
                <a:gd name="connsiteY52" fmla="*/ 1672046 h 1881052"/>
                <a:gd name="connsiteX53" fmla="*/ 1482754 w 2292652"/>
                <a:gd name="connsiteY53" fmla="*/ 1689463 h 1881052"/>
                <a:gd name="connsiteX54" fmla="*/ 1404377 w 2292652"/>
                <a:gd name="connsiteY54" fmla="*/ 1733006 h 1881052"/>
                <a:gd name="connsiteX55" fmla="*/ 1378252 w 2292652"/>
                <a:gd name="connsiteY55" fmla="*/ 1759132 h 1881052"/>
                <a:gd name="connsiteX56" fmla="*/ 1326000 w 2292652"/>
                <a:gd name="connsiteY56" fmla="*/ 1776549 h 1881052"/>
                <a:gd name="connsiteX57" fmla="*/ 1273749 w 2292652"/>
                <a:gd name="connsiteY57" fmla="*/ 1811383 h 1881052"/>
                <a:gd name="connsiteX58" fmla="*/ 1247623 w 2292652"/>
                <a:gd name="connsiteY58" fmla="*/ 1828800 h 1881052"/>
                <a:gd name="connsiteX59" fmla="*/ 1186663 w 2292652"/>
                <a:gd name="connsiteY59" fmla="*/ 1846217 h 1881052"/>
                <a:gd name="connsiteX60" fmla="*/ 942823 w 2292652"/>
                <a:gd name="connsiteY60" fmla="*/ 1846217 h 1881052"/>
                <a:gd name="connsiteX61" fmla="*/ 864446 w 2292652"/>
                <a:gd name="connsiteY61" fmla="*/ 1872343 h 1881052"/>
                <a:gd name="connsiteX62" fmla="*/ 838320 w 2292652"/>
                <a:gd name="connsiteY62" fmla="*/ 1881052 h 1881052"/>
                <a:gd name="connsiteX63" fmla="*/ 646732 w 2292652"/>
                <a:gd name="connsiteY63" fmla="*/ 1863634 h 1881052"/>
                <a:gd name="connsiteX64" fmla="*/ 620606 w 2292652"/>
                <a:gd name="connsiteY64" fmla="*/ 1854926 h 1881052"/>
                <a:gd name="connsiteX65" fmla="*/ 594480 w 2292652"/>
                <a:gd name="connsiteY65" fmla="*/ 1837509 h 1881052"/>
                <a:gd name="connsiteX66" fmla="*/ 568354 w 2292652"/>
                <a:gd name="connsiteY66" fmla="*/ 1793966 h 1881052"/>
                <a:gd name="connsiteX67" fmla="*/ 542229 w 2292652"/>
                <a:gd name="connsiteY67" fmla="*/ 1776549 h 1881052"/>
                <a:gd name="connsiteX68" fmla="*/ 489977 w 2292652"/>
                <a:gd name="connsiteY68" fmla="*/ 1724297 h 1881052"/>
                <a:gd name="connsiteX69" fmla="*/ 437726 w 2292652"/>
                <a:gd name="connsiteY69" fmla="*/ 1706880 h 1881052"/>
                <a:gd name="connsiteX70" fmla="*/ 411600 w 2292652"/>
                <a:gd name="connsiteY70" fmla="*/ 1689463 h 1881052"/>
                <a:gd name="connsiteX71" fmla="*/ 385474 w 2292652"/>
                <a:gd name="connsiteY71" fmla="*/ 1663337 h 1881052"/>
                <a:gd name="connsiteX72" fmla="*/ 350640 w 2292652"/>
                <a:gd name="connsiteY72" fmla="*/ 1654629 h 1881052"/>
                <a:gd name="connsiteX73" fmla="*/ 272263 w 2292652"/>
                <a:gd name="connsiteY73" fmla="*/ 1611086 h 1881052"/>
                <a:gd name="connsiteX74" fmla="*/ 220012 w 2292652"/>
                <a:gd name="connsiteY74" fmla="*/ 1576252 h 1881052"/>
                <a:gd name="connsiteX75" fmla="*/ 202594 w 2292652"/>
                <a:gd name="connsiteY75" fmla="*/ 1558834 h 1881052"/>
                <a:gd name="connsiteX76" fmla="*/ 185177 w 2292652"/>
                <a:gd name="connsiteY76" fmla="*/ 1532709 h 1881052"/>
                <a:gd name="connsiteX77" fmla="*/ 159052 w 2292652"/>
                <a:gd name="connsiteY77" fmla="*/ 1515292 h 1881052"/>
                <a:gd name="connsiteX78" fmla="*/ 150343 w 2292652"/>
                <a:gd name="connsiteY78" fmla="*/ 1489166 h 1881052"/>
                <a:gd name="connsiteX79" fmla="*/ 115509 w 2292652"/>
                <a:gd name="connsiteY79" fmla="*/ 1410789 h 1881052"/>
                <a:gd name="connsiteX80" fmla="*/ 89383 w 2292652"/>
                <a:gd name="connsiteY80" fmla="*/ 1297577 h 1881052"/>
                <a:gd name="connsiteX81" fmla="*/ 80674 w 2292652"/>
                <a:gd name="connsiteY81" fmla="*/ 1271452 h 1881052"/>
                <a:gd name="connsiteX82" fmla="*/ 63257 w 2292652"/>
                <a:gd name="connsiteY82" fmla="*/ 1193074 h 1881052"/>
                <a:gd name="connsiteX83" fmla="*/ 54549 w 2292652"/>
                <a:gd name="connsiteY83" fmla="*/ 1166949 h 1881052"/>
                <a:gd name="connsiteX84" fmla="*/ 28423 w 2292652"/>
                <a:gd name="connsiteY84" fmla="*/ 1071154 h 1881052"/>
                <a:gd name="connsiteX85" fmla="*/ 19714 w 2292652"/>
                <a:gd name="connsiteY85" fmla="*/ 1045029 h 1881052"/>
                <a:gd name="connsiteX86" fmla="*/ 11006 w 2292652"/>
                <a:gd name="connsiteY86" fmla="*/ 1018903 h 1881052"/>
                <a:gd name="connsiteX87" fmla="*/ 11006 w 2292652"/>
                <a:gd name="connsiteY87" fmla="*/ 783772 h 1881052"/>
                <a:gd name="connsiteX88" fmla="*/ 45840 w 2292652"/>
                <a:gd name="connsiteY88" fmla="*/ 705394 h 1881052"/>
                <a:gd name="connsiteX89" fmla="*/ 80674 w 2292652"/>
                <a:gd name="connsiteY89" fmla="*/ 583474 h 1881052"/>
                <a:gd name="connsiteX90" fmla="*/ 89383 w 2292652"/>
                <a:gd name="connsiteY90" fmla="*/ 557349 h 1881052"/>
                <a:gd name="connsiteX91" fmla="*/ 115509 w 2292652"/>
                <a:gd name="connsiteY91" fmla="*/ 452846 h 1881052"/>
                <a:gd name="connsiteX92" fmla="*/ 132926 w 2292652"/>
                <a:gd name="connsiteY92" fmla="*/ 400594 h 1881052"/>
                <a:gd name="connsiteX93" fmla="*/ 150343 w 2292652"/>
                <a:gd name="connsiteY93" fmla="*/ 374469 h 1881052"/>
                <a:gd name="connsiteX94" fmla="*/ 176469 w 2292652"/>
                <a:gd name="connsiteY94" fmla="*/ 322217 h 1881052"/>
                <a:gd name="connsiteX95" fmla="*/ 202594 w 2292652"/>
                <a:gd name="connsiteY95" fmla="*/ 304800 h 1881052"/>
                <a:gd name="connsiteX96" fmla="*/ 246137 w 2292652"/>
                <a:gd name="connsiteY96" fmla="*/ 269966 h 1881052"/>
                <a:gd name="connsiteX97" fmla="*/ 280972 w 2292652"/>
                <a:gd name="connsiteY97" fmla="*/ 226423 h 1881052"/>
                <a:gd name="connsiteX98" fmla="*/ 333223 w 2292652"/>
                <a:gd name="connsiteY98" fmla="*/ 191589 h 1881052"/>
                <a:gd name="connsiteX99" fmla="*/ 359349 w 2292652"/>
                <a:gd name="connsiteY99" fmla="*/ 174172 h 1881052"/>
                <a:gd name="connsiteX100" fmla="*/ 402892 w 2292652"/>
                <a:gd name="connsiteY100" fmla="*/ 139337 h 1881052"/>
                <a:gd name="connsiteX101" fmla="*/ 429017 w 2292652"/>
                <a:gd name="connsiteY101" fmla="*/ 130629 h 1881052"/>
                <a:gd name="connsiteX102" fmla="*/ 455143 w 2292652"/>
                <a:gd name="connsiteY102" fmla="*/ 113212 h 1881052"/>
                <a:gd name="connsiteX103" fmla="*/ 472560 w 2292652"/>
                <a:gd name="connsiteY103" fmla="*/ 95794 h 1881052"/>
                <a:gd name="connsiteX104" fmla="*/ 559646 w 2292652"/>
                <a:gd name="connsiteY104" fmla="*/ 87086 h 1881052"/>
                <a:gd name="connsiteX0" fmla="*/ 559646 w 2292652"/>
                <a:gd name="connsiteY0" fmla="*/ 87086 h 1881052"/>
                <a:gd name="connsiteX1" fmla="*/ 733817 w 2292652"/>
                <a:gd name="connsiteY1" fmla="*/ 60960 h 1881052"/>
                <a:gd name="connsiteX2" fmla="*/ 838320 w 2292652"/>
                <a:gd name="connsiteY2" fmla="*/ 26126 h 1881052"/>
                <a:gd name="connsiteX3" fmla="*/ 899280 w 2292652"/>
                <a:gd name="connsiteY3" fmla="*/ 8709 h 1881052"/>
                <a:gd name="connsiteX4" fmla="*/ 1282457 w 2292652"/>
                <a:gd name="connsiteY4" fmla="*/ 0 h 1881052"/>
                <a:gd name="connsiteX5" fmla="*/ 1456629 w 2292652"/>
                <a:gd name="connsiteY5" fmla="*/ 8709 h 1881052"/>
                <a:gd name="connsiteX6" fmla="*/ 1561132 w 2292652"/>
                <a:gd name="connsiteY6" fmla="*/ 52252 h 1881052"/>
                <a:gd name="connsiteX7" fmla="*/ 1639509 w 2292652"/>
                <a:gd name="connsiteY7" fmla="*/ 95794 h 1881052"/>
                <a:gd name="connsiteX8" fmla="*/ 1865932 w 2292652"/>
                <a:gd name="connsiteY8" fmla="*/ 200297 h 1881052"/>
                <a:gd name="connsiteX9" fmla="*/ 1892057 w 2292652"/>
                <a:gd name="connsiteY9" fmla="*/ 209006 h 1881052"/>
                <a:gd name="connsiteX10" fmla="*/ 1918183 w 2292652"/>
                <a:gd name="connsiteY10" fmla="*/ 217714 h 1881052"/>
                <a:gd name="connsiteX11" fmla="*/ 1935600 w 2292652"/>
                <a:gd name="connsiteY11" fmla="*/ 235132 h 1881052"/>
                <a:gd name="connsiteX12" fmla="*/ 1987852 w 2292652"/>
                <a:gd name="connsiteY12" fmla="*/ 269966 h 1881052"/>
                <a:gd name="connsiteX13" fmla="*/ 2013977 w 2292652"/>
                <a:gd name="connsiteY13" fmla="*/ 296092 h 1881052"/>
                <a:gd name="connsiteX14" fmla="*/ 2031394 w 2292652"/>
                <a:gd name="connsiteY14" fmla="*/ 322217 h 1881052"/>
                <a:gd name="connsiteX15" fmla="*/ 2057520 w 2292652"/>
                <a:gd name="connsiteY15" fmla="*/ 330926 h 1881052"/>
                <a:gd name="connsiteX16" fmla="*/ 2101063 w 2292652"/>
                <a:gd name="connsiteY16" fmla="*/ 365760 h 1881052"/>
                <a:gd name="connsiteX17" fmla="*/ 2127189 w 2292652"/>
                <a:gd name="connsiteY17" fmla="*/ 418012 h 1881052"/>
                <a:gd name="connsiteX18" fmla="*/ 2188149 w 2292652"/>
                <a:gd name="connsiteY18" fmla="*/ 487680 h 1881052"/>
                <a:gd name="connsiteX19" fmla="*/ 2196857 w 2292652"/>
                <a:gd name="connsiteY19" fmla="*/ 513806 h 1881052"/>
                <a:gd name="connsiteX20" fmla="*/ 2231692 w 2292652"/>
                <a:gd name="connsiteY20" fmla="*/ 557349 h 1881052"/>
                <a:gd name="connsiteX21" fmla="*/ 2249109 w 2292652"/>
                <a:gd name="connsiteY21" fmla="*/ 583474 h 1881052"/>
                <a:gd name="connsiteX22" fmla="*/ 2257817 w 2292652"/>
                <a:gd name="connsiteY22" fmla="*/ 609600 h 1881052"/>
                <a:gd name="connsiteX23" fmla="*/ 2292652 w 2292652"/>
                <a:gd name="connsiteY23" fmla="*/ 653143 h 1881052"/>
                <a:gd name="connsiteX24" fmla="*/ 2283943 w 2292652"/>
                <a:gd name="connsiteY24" fmla="*/ 783772 h 1881052"/>
                <a:gd name="connsiteX25" fmla="*/ 2266526 w 2292652"/>
                <a:gd name="connsiteY25" fmla="*/ 836023 h 1881052"/>
                <a:gd name="connsiteX26" fmla="*/ 2249109 w 2292652"/>
                <a:gd name="connsiteY26" fmla="*/ 888274 h 1881052"/>
                <a:gd name="connsiteX27" fmla="*/ 2240400 w 2292652"/>
                <a:gd name="connsiteY27" fmla="*/ 914400 h 1881052"/>
                <a:gd name="connsiteX28" fmla="*/ 2222983 w 2292652"/>
                <a:gd name="connsiteY28" fmla="*/ 940526 h 1881052"/>
                <a:gd name="connsiteX29" fmla="*/ 2196857 w 2292652"/>
                <a:gd name="connsiteY29" fmla="*/ 1001486 h 1881052"/>
                <a:gd name="connsiteX30" fmla="*/ 2179440 w 2292652"/>
                <a:gd name="connsiteY30" fmla="*/ 1053737 h 1881052"/>
                <a:gd name="connsiteX31" fmla="*/ 2162023 w 2292652"/>
                <a:gd name="connsiteY31" fmla="*/ 1079863 h 1881052"/>
                <a:gd name="connsiteX32" fmla="*/ 2153314 w 2292652"/>
                <a:gd name="connsiteY32" fmla="*/ 1105989 h 1881052"/>
                <a:gd name="connsiteX33" fmla="*/ 2109772 w 2292652"/>
                <a:gd name="connsiteY33" fmla="*/ 1158240 h 1881052"/>
                <a:gd name="connsiteX34" fmla="*/ 2101063 w 2292652"/>
                <a:gd name="connsiteY34" fmla="*/ 1184366 h 1881052"/>
                <a:gd name="connsiteX35" fmla="*/ 2083646 w 2292652"/>
                <a:gd name="connsiteY35" fmla="*/ 1210492 h 1881052"/>
                <a:gd name="connsiteX36" fmla="*/ 2066229 w 2292652"/>
                <a:gd name="connsiteY36" fmla="*/ 1262743 h 1881052"/>
                <a:gd name="connsiteX37" fmla="*/ 2005269 w 2292652"/>
                <a:gd name="connsiteY37" fmla="*/ 1341120 h 1881052"/>
                <a:gd name="connsiteX38" fmla="*/ 1996560 w 2292652"/>
                <a:gd name="connsiteY38" fmla="*/ 1367246 h 1881052"/>
                <a:gd name="connsiteX39" fmla="*/ 1970434 w 2292652"/>
                <a:gd name="connsiteY39" fmla="*/ 1393372 h 1881052"/>
                <a:gd name="connsiteX40" fmla="*/ 1892057 w 2292652"/>
                <a:gd name="connsiteY40" fmla="*/ 1436914 h 1881052"/>
                <a:gd name="connsiteX41" fmla="*/ 1813680 w 2292652"/>
                <a:gd name="connsiteY41" fmla="*/ 1480457 h 1881052"/>
                <a:gd name="connsiteX42" fmla="*/ 1796263 w 2292652"/>
                <a:gd name="connsiteY42" fmla="*/ 1506583 h 1881052"/>
                <a:gd name="connsiteX43" fmla="*/ 1744012 w 2292652"/>
                <a:gd name="connsiteY43" fmla="*/ 1524000 h 1881052"/>
                <a:gd name="connsiteX44" fmla="*/ 1700469 w 2292652"/>
                <a:gd name="connsiteY44" fmla="*/ 1550126 h 1881052"/>
                <a:gd name="connsiteX45" fmla="*/ 1674343 w 2292652"/>
                <a:gd name="connsiteY45" fmla="*/ 1567543 h 1881052"/>
                <a:gd name="connsiteX46" fmla="*/ 1648217 w 2292652"/>
                <a:gd name="connsiteY46" fmla="*/ 1576252 h 1881052"/>
                <a:gd name="connsiteX47" fmla="*/ 1622092 w 2292652"/>
                <a:gd name="connsiteY47" fmla="*/ 1593669 h 1881052"/>
                <a:gd name="connsiteX48" fmla="*/ 1604674 w 2292652"/>
                <a:gd name="connsiteY48" fmla="*/ 1611086 h 1881052"/>
                <a:gd name="connsiteX49" fmla="*/ 1578549 w 2292652"/>
                <a:gd name="connsiteY49" fmla="*/ 1619794 h 1881052"/>
                <a:gd name="connsiteX50" fmla="*/ 1526297 w 2292652"/>
                <a:gd name="connsiteY50" fmla="*/ 1654629 h 1881052"/>
                <a:gd name="connsiteX51" fmla="*/ 1500172 w 2292652"/>
                <a:gd name="connsiteY51" fmla="*/ 1672046 h 1881052"/>
                <a:gd name="connsiteX52" fmla="*/ 1482754 w 2292652"/>
                <a:gd name="connsiteY52" fmla="*/ 1689463 h 1881052"/>
                <a:gd name="connsiteX53" fmla="*/ 1404377 w 2292652"/>
                <a:gd name="connsiteY53" fmla="*/ 1733006 h 1881052"/>
                <a:gd name="connsiteX54" fmla="*/ 1378252 w 2292652"/>
                <a:gd name="connsiteY54" fmla="*/ 1759132 h 1881052"/>
                <a:gd name="connsiteX55" fmla="*/ 1326000 w 2292652"/>
                <a:gd name="connsiteY55" fmla="*/ 1776549 h 1881052"/>
                <a:gd name="connsiteX56" fmla="*/ 1273749 w 2292652"/>
                <a:gd name="connsiteY56" fmla="*/ 1811383 h 1881052"/>
                <a:gd name="connsiteX57" fmla="*/ 1247623 w 2292652"/>
                <a:gd name="connsiteY57" fmla="*/ 1828800 h 1881052"/>
                <a:gd name="connsiteX58" fmla="*/ 1186663 w 2292652"/>
                <a:gd name="connsiteY58" fmla="*/ 1846217 h 1881052"/>
                <a:gd name="connsiteX59" fmla="*/ 942823 w 2292652"/>
                <a:gd name="connsiteY59" fmla="*/ 1846217 h 1881052"/>
                <a:gd name="connsiteX60" fmla="*/ 864446 w 2292652"/>
                <a:gd name="connsiteY60" fmla="*/ 1872343 h 1881052"/>
                <a:gd name="connsiteX61" fmla="*/ 838320 w 2292652"/>
                <a:gd name="connsiteY61" fmla="*/ 1881052 h 1881052"/>
                <a:gd name="connsiteX62" fmla="*/ 646732 w 2292652"/>
                <a:gd name="connsiteY62" fmla="*/ 1863634 h 1881052"/>
                <a:gd name="connsiteX63" fmla="*/ 620606 w 2292652"/>
                <a:gd name="connsiteY63" fmla="*/ 1854926 h 1881052"/>
                <a:gd name="connsiteX64" fmla="*/ 594480 w 2292652"/>
                <a:gd name="connsiteY64" fmla="*/ 1837509 h 1881052"/>
                <a:gd name="connsiteX65" fmla="*/ 568354 w 2292652"/>
                <a:gd name="connsiteY65" fmla="*/ 1793966 h 1881052"/>
                <a:gd name="connsiteX66" fmla="*/ 542229 w 2292652"/>
                <a:gd name="connsiteY66" fmla="*/ 1776549 h 1881052"/>
                <a:gd name="connsiteX67" fmla="*/ 489977 w 2292652"/>
                <a:gd name="connsiteY67" fmla="*/ 1724297 h 1881052"/>
                <a:gd name="connsiteX68" fmla="*/ 437726 w 2292652"/>
                <a:gd name="connsiteY68" fmla="*/ 1706880 h 1881052"/>
                <a:gd name="connsiteX69" fmla="*/ 411600 w 2292652"/>
                <a:gd name="connsiteY69" fmla="*/ 1689463 h 1881052"/>
                <a:gd name="connsiteX70" fmla="*/ 385474 w 2292652"/>
                <a:gd name="connsiteY70" fmla="*/ 1663337 h 1881052"/>
                <a:gd name="connsiteX71" fmla="*/ 350640 w 2292652"/>
                <a:gd name="connsiteY71" fmla="*/ 1654629 h 1881052"/>
                <a:gd name="connsiteX72" fmla="*/ 272263 w 2292652"/>
                <a:gd name="connsiteY72" fmla="*/ 1611086 h 1881052"/>
                <a:gd name="connsiteX73" fmla="*/ 220012 w 2292652"/>
                <a:gd name="connsiteY73" fmla="*/ 1576252 h 1881052"/>
                <a:gd name="connsiteX74" fmla="*/ 202594 w 2292652"/>
                <a:gd name="connsiteY74" fmla="*/ 1558834 h 1881052"/>
                <a:gd name="connsiteX75" fmla="*/ 185177 w 2292652"/>
                <a:gd name="connsiteY75" fmla="*/ 1532709 h 1881052"/>
                <a:gd name="connsiteX76" fmla="*/ 159052 w 2292652"/>
                <a:gd name="connsiteY76" fmla="*/ 1515292 h 1881052"/>
                <a:gd name="connsiteX77" fmla="*/ 150343 w 2292652"/>
                <a:gd name="connsiteY77" fmla="*/ 1489166 h 1881052"/>
                <a:gd name="connsiteX78" fmla="*/ 115509 w 2292652"/>
                <a:gd name="connsiteY78" fmla="*/ 1410789 h 1881052"/>
                <a:gd name="connsiteX79" fmla="*/ 89383 w 2292652"/>
                <a:gd name="connsiteY79" fmla="*/ 1297577 h 1881052"/>
                <a:gd name="connsiteX80" fmla="*/ 80674 w 2292652"/>
                <a:gd name="connsiteY80" fmla="*/ 1271452 h 1881052"/>
                <a:gd name="connsiteX81" fmla="*/ 63257 w 2292652"/>
                <a:gd name="connsiteY81" fmla="*/ 1193074 h 1881052"/>
                <a:gd name="connsiteX82" fmla="*/ 54549 w 2292652"/>
                <a:gd name="connsiteY82" fmla="*/ 1166949 h 1881052"/>
                <a:gd name="connsiteX83" fmla="*/ 28423 w 2292652"/>
                <a:gd name="connsiteY83" fmla="*/ 1071154 h 1881052"/>
                <a:gd name="connsiteX84" fmla="*/ 19714 w 2292652"/>
                <a:gd name="connsiteY84" fmla="*/ 1045029 h 1881052"/>
                <a:gd name="connsiteX85" fmla="*/ 11006 w 2292652"/>
                <a:gd name="connsiteY85" fmla="*/ 1018903 h 1881052"/>
                <a:gd name="connsiteX86" fmla="*/ 11006 w 2292652"/>
                <a:gd name="connsiteY86" fmla="*/ 783772 h 1881052"/>
                <a:gd name="connsiteX87" fmla="*/ 45840 w 2292652"/>
                <a:gd name="connsiteY87" fmla="*/ 705394 h 1881052"/>
                <a:gd name="connsiteX88" fmla="*/ 80674 w 2292652"/>
                <a:gd name="connsiteY88" fmla="*/ 583474 h 1881052"/>
                <a:gd name="connsiteX89" fmla="*/ 89383 w 2292652"/>
                <a:gd name="connsiteY89" fmla="*/ 557349 h 1881052"/>
                <a:gd name="connsiteX90" fmla="*/ 115509 w 2292652"/>
                <a:gd name="connsiteY90" fmla="*/ 452846 h 1881052"/>
                <a:gd name="connsiteX91" fmla="*/ 132926 w 2292652"/>
                <a:gd name="connsiteY91" fmla="*/ 400594 h 1881052"/>
                <a:gd name="connsiteX92" fmla="*/ 150343 w 2292652"/>
                <a:gd name="connsiteY92" fmla="*/ 374469 h 1881052"/>
                <a:gd name="connsiteX93" fmla="*/ 176469 w 2292652"/>
                <a:gd name="connsiteY93" fmla="*/ 322217 h 1881052"/>
                <a:gd name="connsiteX94" fmla="*/ 202594 w 2292652"/>
                <a:gd name="connsiteY94" fmla="*/ 304800 h 1881052"/>
                <a:gd name="connsiteX95" fmla="*/ 246137 w 2292652"/>
                <a:gd name="connsiteY95" fmla="*/ 269966 h 1881052"/>
                <a:gd name="connsiteX96" fmla="*/ 280972 w 2292652"/>
                <a:gd name="connsiteY96" fmla="*/ 226423 h 1881052"/>
                <a:gd name="connsiteX97" fmla="*/ 333223 w 2292652"/>
                <a:gd name="connsiteY97" fmla="*/ 191589 h 1881052"/>
                <a:gd name="connsiteX98" fmla="*/ 359349 w 2292652"/>
                <a:gd name="connsiteY98" fmla="*/ 174172 h 1881052"/>
                <a:gd name="connsiteX99" fmla="*/ 402892 w 2292652"/>
                <a:gd name="connsiteY99" fmla="*/ 139337 h 1881052"/>
                <a:gd name="connsiteX100" fmla="*/ 429017 w 2292652"/>
                <a:gd name="connsiteY100" fmla="*/ 130629 h 1881052"/>
                <a:gd name="connsiteX101" fmla="*/ 455143 w 2292652"/>
                <a:gd name="connsiteY101" fmla="*/ 113212 h 1881052"/>
                <a:gd name="connsiteX102" fmla="*/ 472560 w 2292652"/>
                <a:gd name="connsiteY102" fmla="*/ 95794 h 1881052"/>
                <a:gd name="connsiteX103" fmla="*/ 559646 w 2292652"/>
                <a:gd name="connsiteY103" fmla="*/ 87086 h 1881052"/>
                <a:gd name="connsiteX0" fmla="*/ 559646 w 2292652"/>
                <a:gd name="connsiteY0" fmla="*/ 87086 h 1881052"/>
                <a:gd name="connsiteX1" fmla="*/ 733817 w 2292652"/>
                <a:gd name="connsiteY1" fmla="*/ 60960 h 1881052"/>
                <a:gd name="connsiteX2" fmla="*/ 838320 w 2292652"/>
                <a:gd name="connsiteY2" fmla="*/ 26126 h 1881052"/>
                <a:gd name="connsiteX3" fmla="*/ 899280 w 2292652"/>
                <a:gd name="connsiteY3" fmla="*/ 8709 h 1881052"/>
                <a:gd name="connsiteX4" fmla="*/ 1282457 w 2292652"/>
                <a:gd name="connsiteY4" fmla="*/ 0 h 1881052"/>
                <a:gd name="connsiteX5" fmla="*/ 1456629 w 2292652"/>
                <a:gd name="connsiteY5" fmla="*/ 8709 h 1881052"/>
                <a:gd name="connsiteX6" fmla="*/ 1561132 w 2292652"/>
                <a:gd name="connsiteY6" fmla="*/ 52252 h 1881052"/>
                <a:gd name="connsiteX7" fmla="*/ 1865932 w 2292652"/>
                <a:gd name="connsiteY7" fmla="*/ 200297 h 1881052"/>
                <a:gd name="connsiteX8" fmla="*/ 1892057 w 2292652"/>
                <a:gd name="connsiteY8" fmla="*/ 209006 h 1881052"/>
                <a:gd name="connsiteX9" fmla="*/ 1918183 w 2292652"/>
                <a:gd name="connsiteY9" fmla="*/ 217714 h 1881052"/>
                <a:gd name="connsiteX10" fmla="*/ 1935600 w 2292652"/>
                <a:gd name="connsiteY10" fmla="*/ 235132 h 1881052"/>
                <a:gd name="connsiteX11" fmla="*/ 1987852 w 2292652"/>
                <a:gd name="connsiteY11" fmla="*/ 269966 h 1881052"/>
                <a:gd name="connsiteX12" fmla="*/ 2013977 w 2292652"/>
                <a:gd name="connsiteY12" fmla="*/ 296092 h 1881052"/>
                <a:gd name="connsiteX13" fmla="*/ 2031394 w 2292652"/>
                <a:gd name="connsiteY13" fmla="*/ 322217 h 1881052"/>
                <a:gd name="connsiteX14" fmla="*/ 2057520 w 2292652"/>
                <a:gd name="connsiteY14" fmla="*/ 330926 h 1881052"/>
                <a:gd name="connsiteX15" fmla="*/ 2101063 w 2292652"/>
                <a:gd name="connsiteY15" fmla="*/ 365760 h 1881052"/>
                <a:gd name="connsiteX16" fmla="*/ 2127189 w 2292652"/>
                <a:gd name="connsiteY16" fmla="*/ 418012 h 1881052"/>
                <a:gd name="connsiteX17" fmla="*/ 2188149 w 2292652"/>
                <a:gd name="connsiteY17" fmla="*/ 487680 h 1881052"/>
                <a:gd name="connsiteX18" fmla="*/ 2196857 w 2292652"/>
                <a:gd name="connsiteY18" fmla="*/ 513806 h 1881052"/>
                <a:gd name="connsiteX19" fmla="*/ 2231692 w 2292652"/>
                <a:gd name="connsiteY19" fmla="*/ 557349 h 1881052"/>
                <a:gd name="connsiteX20" fmla="*/ 2249109 w 2292652"/>
                <a:gd name="connsiteY20" fmla="*/ 583474 h 1881052"/>
                <a:gd name="connsiteX21" fmla="*/ 2257817 w 2292652"/>
                <a:gd name="connsiteY21" fmla="*/ 609600 h 1881052"/>
                <a:gd name="connsiteX22" fmla="*/ 2292652 w 2292652"/>
                <a:gd name="connsiteY22" fmla="*/ 653143 h 1881052"/>
                <a:gd name="connsiteX23" fmla="*/ 2283943 w 2292652"/>
                <a:gd name="connsiteY23" fmla="*/ 783772 h 1881052"/>
                <a:gd name="connsiteX24" fmla="*/ 2266526 w 2292652"/>
                <a:gd name="connsiteY24" fmla="*/ 836023 h 1881052"/>
                <a:gd name="connsiteX25" fmla="*/ 2249109 w 2292652"/>
                <a:gd name="connsiteY25" fmla="*/ 888274 h 1881052"/>
                <a:gd name="connsiteX26" fmla="*/ 2240400 w 2292652"/>
                <a:gd name="connsiteY26" fmla="*/ 914400 h 1881052"/>
                <a:gd name="connsiteX27" fmla="*/ 2222983 w 2292652"/>
                <a:gd name="connsiteY27" fmla="*/ 940526 h 1881052"/>
                <a:gd name="connsiteX28" fmla="*/ 2196857 w 2292652"/>
                <a:gd name="connsiteY28" fmla="*/ 1001486 h 1881052"/>
                <a:gd name="connsiteX29" fmla="*/ 2179440 w 2292652"/>
                <a:gd name="connsiteY29" fmla="*/ 1053737 h 1881052"/>
                <a:gd name="connsiteX30" fmla="*/ 2162023 w 2292652"/>
                <a:gd name="connsiteY30" fmla="*/ 1079863 h 1881052"/>
                <a:gd name="connsiteX31" fmla="*/ 2153314 w 2292652"/>
                <a:gd name="connsiteY31" fmla="*/ 1105989 h 1881052"/>
                <a:gd name="connsiteX32" fmla="*/ 2109772 w 2292652"/>
                <a:gd name="connsiteY32" fmla="*/ 1158240 h 1881052"/>
                <a:gd name="connsiteX33" fmla="*/ 2101063 w 2292652"/>
                <a:gd name="connsiteY33" fmla="*/ 1184366 h 1881052"/>
                <a:gd name="connsiteX34" fmla="*/ 2083646 w 2292652"/>
                <a:gd name="connsiteY34" fmla="*/ 1210492 h 1881052"/>
                <a:gd name="connsiteX35" fmla="*/ 2066229 w 2292652"/>
                <a:gd name="connsiteY35" fmla="*/ 1262743 h 1881052"/>
                <a:gd name="connsiteX36" fmla="*/ 2005269 w 2292652"/>
                <a:gd name="connsiteY36" fmla="*/ 1341120 h 1881052"/>
                <a:gd name="connsiteX37" fmla="*/ 1996560 w 2292652"/>
                <a:gd name="connsiteY37" fmla="*/ 1367246 h 1881052"/>
                <a:gd name="connsiteX38" fmla="*/ 1970434 w 2292652"/>
                <a:gd name="connsiteY38" fmla="*/ 1393372 h 1881052"/>
                <a:gd name="connsiteX39" fmla="*/ 1892057 w 2292652"/>
                <a:gd name="connsiteY39" fmla="*/ 1436914 h 1881052"/>
                <a:gd name="connsiteX40" fmla="*/ 1813680 w 2292652"/>
                <a:gd name="connsiteY40" fmla="*/ 1480457 h 1881052"/>
                <a:gd name="connsiteX41" fmla="*/ 1796263 w 2292652"/>
                <a:gd name="connsiteY41" fmla="*/ 1506583 h 1881052"/>
                <a:gd name="connsiteX42" fmla="*/ 1744012 w 2292652"/>
                <a:gd name="connsiteY42" fmla="*/ 1524000 h 1881052"/>
                <a:gd name="connsiteX43" fmla="*/ 1700469 w 2292652"/>
                <a:gd name="connsiteY43" fmla="*/ 1550126 h 1881052"/>
                <a:gd name="connsiteX44" fmla="*/ 1674343 w 2292652"/>
                <a:gd name="connsiteY44" fmla="*/ 1567543 h 1881052"/>
                <a:gd name="connsiteX45" fmla="*/ 1648217 w 2292652"/>
                <a:gd name="connsiteY45" fmla="*/ 1576252 h 1881052"/>
                <a:gd name="connsiteX46" fmla="*/ 1622092 w 2292652"/>
                <a:gd name="connsiteY46" fmla="*/ 1593669 h 1881052"/>
                <a:gd name="connsiteX47" fmla="*/ 1604674 w 2292652"/>
                <a:gd name="connsiteY47" fmla="*/ 1611086 h 1881052"/>
                <a:gd name="connsiteX48" fmla="*/ 1578549 w 2292652"/>
                <a:gd name="connsiteY48" fmla="*/ 1619794 h 1881052"/>
                <a:gd name="connsiteX49" fmla="*/ 1526297 w 2292652"/>
                <a:gd name="connsiteY49" fmla="*/ 1654629 h 1881052"/>
                <a:gd name="connsiteX50" fmla="*/ 1500172 w 2292652"/>
                <a:gd name="connsiteY50" fmla="*/ 1672046 h 1881052"/>
                <a:gd name="connsiteX51" fmla="*/ 1482754 w 2292652"/>
                <a:gd name="connsiteY51" fmla="*/ 1689463 h 1881052"/>
                <a:gd name="connsiteX52" fmla="*/ 1404377 w 2292652"/>
                <a:gd name="connsiteY52" fmla="*/ 1733006 h 1881052"/>
                <a:gd name="connsiteX53" fmla="*/ 1378252 w 2292652"/>
                <a:gd name="connsiteY53" fmla="*/ 1759132 h 1881052"/>
                <a:gd name="connsiteX54" fmla="*/ 1326000 w 2292652"/>
                <a:gd name="connsiteY54" fmla="*/ 1776549 h 1881052"/>
                <a:gd name="connsiteX55" fmla="*/ 1273749 w 2292652"/>
                <a:gd name="connsiteY55" fmla="*/ 1811383 h 1881052"/>
                <a:gd name="connsiteX56" fmla="*/ 1247623 w 2292652"/>
                <a:gd name="connsiteY56" fmla="*/ 1828800 h 1881052"/>
                <a:gd name="connsiteX57" fmla="*/ 1186663 w 2292652"/>
                <a:gd name="connsiteY57" fmla="*/ 1846217 h 1881052"/>
                <a:gd name="connsiteX58" fmla="*/ 942823 w 2292652"/>
                <a:gd name="connsiteY58" fmla="*/ 1846217 h 1881052"/>
                <a:gd name="connsiteX59" fmla="*/ 864446 w 2292652"/>
                <a:gd name="connsiteY59" fmla="*/ 1872343 h 1881052"/>
                <a:gd name="connsiteX60" fmla="*/ 838320 w 2292652"/>
                <a:gd name="connsiteY60" fmla="*/ 1881052 h 1881052"/>
                <a:gd name="connsiteX61" fmla="*/ 646732 w 2292652"/>
                <a:gd name="connsiteY61" fmla="*/ 1863634 h 1881052"/>
                <a:gd name="connsiteX62" fmla="*/ 620606 w 2292652"/>
                <a:gd name="connsiteY62" fmla="*/ 1854926 h 1881052"/>
                <a:gd name="connsiteX63" fmla="*/ 594480 w 2292652"/>
                <a:gd name="connsiteY63" fmla="*/ 1837509 h 1881052"/>
                <a:gd name="connsiteX64" fmla="*/ 568354 w 2292652"/>
                <a:gd name="connsiteY64" fmla="*/ 1793966 h 1881052"/>
                <a:gd name="connsiteX65" fmla="*/ 542229 w 2292652"/>
                <a:gd name="connsiteY65" fmla="*/ 1776549 h 1881052"/>
                <a:gd name="connsiteX66" fmla="*/ 489977 w 2292652"/>
                <a:gd name="connsiteY66" fmla="*/ 1724297 h 1881052"/>
                <a:gd name="connsiteX67" fmla="*/ 437726 w 2292652"/>
                <a:gd name="connsiteY67" fmla="*/ 1706880 h 1881052"/>
                <a:gd name="connsiteX68" fmla="*/ 411600 w 2292652"/>
                <a:gd name="connsiteY68" fmla="*/ 1689463 h 1881052"/>
                <a:gd name="connsiteX69" fmla="*/ 385474 w 2292652"/>
                <a:gd name="connsiteY69" fmla="*/ 1663337 h 1881052"/>
                <a:gd name="connsiteX70" fmla="*/ 350640 w 2292652"/>
                <a:gd name="connsiteY70" fmla="*/ 1654629 h 1881052"/>
                <a:gd name="connsiteX71" fmla="*/ 272263 w 2292652"/>
                <a:gd name="connsiteY71" fmla="*/ 1611086 h 1881052"/>
                <a:gd name="connsiteX72" fmla="*/ 220012 w 2292652"/>
                <a:gd name="connsiteY72" fmla="*/ 1576252 h 1881052"/>
                <a:gd name="connsiteX73" fmla="*/ 202594 w 2292652"/>
                <a:gd name="connsiteY73" fmla="*/ 1558834 h 1881052"/>
                <a:gd name="connsiteX74" fmla="*/ 185177 w 2292652"/>
                <a:gd name="connsiteY74" fmla="*/ 1532709 h 1881052"/>
                <a:gd name="connsiteX75" fmla="*/ 159052 w 2292652"/>
                <a:gd name="connsiteY75" fmla="*/ 1515292 h 1881052"/>
                <a:gd name="connsiteX76" fmla="*/ 150343 w 2292652"/>
                <a:gd name="connsiteY76" fmla="*/ 1489166 h 1881052"/>
                <a:gd name="connsiteX77" fmla="*/ 115509 w 2292652"/>
                <a:gd name="connsiteY77" fmla="*/ 1410789 h 1881052"/>
                <a:gd name="connsiteX78" fmla="*/ 89383 w 2292652"/>
                <a:gd name="connsiteY78" fmla="*/ 1297577 h 1881052"/>
                <a:gd name="connsiteX79" fmla="*/ 80674 w 2292652"/>
                <a:gd name="connsiteY79" fmla="*/ 1271452 h 1881052"/>
                <a:gd name="connsiteX80" fmla="*/ 63257 w 2292652"/>
                <a:gd name="connsiteY80" fmla="*/ 1193074 h 1881052"/>
                <a:gd name="connsiteX81" fmla="*/ 54549 w 2292652"/>
                <a:gd name="connsiteY81" fmla="*/ 1166949 h 1881052"/>
                <a:gd name="connsiteX82" fmla="*/ 28423 w 2292652"/>
                <a:gd name="connsiteY82" fmla="*/ 1071154 h 1881052"/>
                <a:gd name="connsiteX83" fmla="*/ 19714 w 2292652"/>
                <a:gd name="connsiteY83" fmla="*/ 1045029 h 1881052"/>
                <a:gd name="connsiteX84" fmla="*/ 11006 w 2292652"/>
                <a:gd name="connsiteY84" fmla="*/ 1018903 h 1881052"/>
                <a:gd name="connsiteX85" fmla="*/ 11006 w 2292652"/>
                <a:gd name="connsiteY85" fmla="*/ 783772 h 1881052"/>
                <a:gd name="connsiteX86" fmla="*/ 45840 w 2292652"/>
                <a:gd name="connsiteY86" fmla="*/ 705394 h 1881052"/>
                <a:gd name="connsiteX87" fmla="*/ 80674 w 2292652"/>
                <a:gd name="connsiteY87" fmla="*/ 583474 h 1881052"/>
                <a:gd name="connsiteX88" fmla="*/ 89383 w 2292652"/>
                <a:gd name="connsiteY88" fmla="*/ 557349 h 1881052"/>
                <a:gd name="connsiteX89" fmla="*/ 115509 w 2292652"/>
                <a:gd name="connsiteY89" fmla="*/ 452846 h 1881052"/>
                <a:gd name="connsiteX90" fmla="*/ 132926 w 2292652"/>
                <a:gd name="connsiteY90" fmla="*/ 400594 h 1881052"/>
                <a:gd name="connsiteX91" fmla="*/ 150343 w 2292652"/>
                <a:gd name="connsiteY91" fmla="*/ 374469 h 1881052"/>
                <a:gd name="connsiteX92" fmla="*/ 176469 w 2292652"/>
                <a:gd name="connsiteY92" fmla="*/ 322217 h 1881052"/>
                <a:gd name="connsiteX93" fmla="*/ 202594 w 2292652"/>
                <a:gd name="connsiteY93" fmla="*/ 304800 h 1881052"/>
                <a:gd name="connsiteX94" fmla="*/ 246137 w 2292652"/>
                <a:gd name="connsiteY94" fmla="*/ 269966 h 1881052"/>
                <a:gd name="connsiteX95" fmla="*/ 280972 w 2292652"/>
                <a:gd name="connsiteY95" fmla="*/ 226423 h 1881052"/>
                <a:gd name="connsiteX96" fmla="*/ 333223 w 2292652"/>
                <a:gd name="connsiteY96" fmla="*/ 191589 h 1881052"/>
                <a:gd name="connsiteX97" fmla="*/ 359349 w 2292652"/>
                <a:gd name="connsiteY97" fmla="*/ 174172 h 1881052"/>
                <a:gd name="connsiteX98" fmla="*/ 402892 w 2292652"/>
                <a:gd name="connsiteY98" fmla="*/ 139337 h 1881052"/>
                <a:gd name="connsiteX99" fmla="*/ 429017 w 2292652"/>
                <a:gd name="connsiteY99" fmla="*/ 130629 h 1881052"/>
                <a:gd name="connsiteX100" fmla="*/ 455143 w 2292652"/>
                <a:gd name="connsiteY100" fmla="*/ 113212 h 1881052"/>
                <a:gd name="connsiteX101" fmla="*/ 472560 w 2292652"/>
                <a:gd name="connsiteY101" fmla="*/ 95794 h 1881052"/>
                <a:gd name="connsiteX102" fmla="*/ 559646 w 2292652"/>
                <a:gd name="connsiteY102" fmla="*/ 87086 h 1881052"/>
                <a:gd name="connsiteX0" fmla="*/ 559646 w 2292652"/>
                <a:gd name="connsiteY0" fmla="*/ 87086 h 1881052"/>
                <a:gd name="connsiteX1" fmla="*/ 733817 w 2292652"/>
                <a:gd name="connsiteY1" fmla="*/ 60960 h 1881052"/>
                <a:gd name="connsiteX2" fmla="*/ 838320 w 2292652"/>
                <a:gd name="connsiteY2" fmla="*/ 26126 h 1881052"/>
                <a:gd name="connsiteX3" fmla="*/ 899280 w 2292652"/>
                <a:gd name="connsiteY3" fmla="*/ 8709 h 1881052"/>
                <a:gd name="connsiteX4" fmla="*/ 1282457 w 2292652"/>
                <a:gd name="connsiteY4" fmla="*/ 0 h 1881052"/>
                <a:gd name="connsiteX5" fmla="*/ 1456629 w 2292652"/>
                <a:gd name="connsiteY5" fmla="*/ 8709 h 1881052"/>
                <a:gd name="connsiteX6" fmla="*/ 1656382 w 2292652"/>
                <a:gd name="connsiteY6" fmla="*/ 71302 h 1881052"/>
                <a:gd name="connsiteX7" fmla="*/ 1865932 w 2292652"/>
                <a:gd name="connsiteY7" fmla="*/ 200297 h 1881052"/>
                <a:gd name="connsiteX8" fmla="*/ 1892057 w 2292652"/>
                <a:gd name="connsiteY8" fmla="*/ 209006 h 1881052"/>
                <a:gd name="connsiteX9" fmla="*/ 1918183 w 2292652"/>
                <a:gd name="connsiteY9" fmla="*/ 217714 h 1881052"/>
                <a:gd name="connsiteX10" fmla="*/ 1935600 w 2292652"/>
                <a:gd name="connsiteY10" fmla="*/ 235132 h 1881052"/>
                <a:gd name="connsiteX11" fmla="*/ 1987852 w 2292652"/>
                <a:gd name="connsiteY11" fmla="*/ 269966 h 1881052"/>
                <a:gd name="connsiteX12" fmla="*/ 2013977 w 2292652"/>
                <a:gd name="connsiteY12" fmla="*/ 296092 h 1881052"/>
                <a:gd name="connsiteX13" fmla="*/ 2031394 w 2292652"/>
                <a:gd name="connsiteY13" fmla="*/ 322217 h 1881052"/>
                <a:gd name="connsiteX14" fmla="*/ 2057520 w 2292652"/>
                <a:gd name="connsiteY14" fmla="*/ 330926 h 1881052"/>
                <a:gd name="connsiteX15" fmla="*/ 2101063 w 2292652"/>
                <a:gd name="connsiteY15" fmla="*/ 365760 h 1881052"/>
                <a:gd name="connsiteX16" fmla="*/ 2127189 w 2292652"/>
                <a:gd name="connsiteY16" fmla="*/ 418012 h 1881052"/>
                <a:gd name="connsiteX17" fmla="*/ 2188149 w 2292652"/>
                <a:gd name="connsiteY17" fmla="*/ 487680 h 1881052"/>
                <a:gd name="connsiteX18" fmla="*/ 2196857 w 2292652"/>
                <a:gd name="connsiteY18" fmla="*/ 513806 h 1881052"/>
                <a:gd name="connsiteX19" fmla="*/ 2231692 w 2292652"/>
                <a:gd name="connsiteY19" fmla="*/ 557349 h 1881052"/>
                <a:gd name="connsiteX20" fmla="*/ 2249109 w 2292652"/>
                <a:gd name="connsiteY20" fmla="*/ 583474 h 1881052"/>
                <a:gd name="connsiteX21" fmla="*/ 2257817 w 2292652"/>
                <a:gd name="connsiteY21" fmla="*/ 609600 h 1881052"/>
                <a:gd name="connsiteX22" fmla="*/ 2292652 w 2292652"/>
                <a:gd name="connsiteY22" fmla="*/ 653143 h 1881052"/>
                <a:gd name="connsiteX23" fmla="*/ 2283943 w 2292652"/>
                <a:gd name="connsiteY23" fmla="*/ 783772 h 1881052"/>
                <a:gd name="connsiteX24" fmla="*/ 2266526 w 2292652"/>
                <a:gd name="connsiteY24" fmla="*/ 836023 h 1881052"/>
                <a:gd name="connsiteX25" fmla="*/ 2249109 w 2292652"/>
                <a:gd name="connsiteY25" fmla="*/ 888274 h 1881052"/>
                <a:gd name="connsiteX26" fmla="*/ 2240400 w 2292652"/>
                <a:gd name="connsiteY26" fmla="*/ 914400 h 1881052"/>
                <a:gd name="connsiteX27" fmla="*/ 2222983 w 2292652"/>
                <a:gd name="connsiteY27" fmla="*/ 940526 h 1881052"/>
                <a:gd name="connsiteX28" fmla="*/ 2196857 w 2292652"/>
                <a:gd name="connsiteY28" fmla="*/ 1001486 h 1881052"/>
                <a:gd name="connsiteX29" fmla="*/ 2179440 w 2292652"/>
                <a:gd name="connsiteY29" fmla="*/ 1053737 h 1881052"/>
                <a:gd name="connsiteX30" fmla="*/ 2162023 w 2292652"/>
                <a:gd name="connsiteY30" fmla="*/ 1079863 h 1881052"/>
                <a:gd name="connsiteX31" fmla="*/ 2153314 w 2292652"/>
                <a:gd name="connsiteY31" fmla="*/ 1105989 h 1881052"/>
                <a:gd name="connsiteX32" fmla="*/ 2109772 w 2292652"/>
                <a:gd name="connsiteY32" fmla="*/ 1158240 h 1881052"/>
                <a:gd name="connsiteX33" fmla="*/ 2101063 w 2292652"/>
                <a:gd name="connsiteY33" fmla="*/ 1184366 h 1881052"/>
                <a:gd name="connsiteX34" fmla="*/ 2083646 w 2292652"/>
                <a:gd name="connsiteY34" fmla="*/ 1210492 h 1881052"/>
                <a:gd name="connsiteX35" fmla="*/ 2066229 w 2292652"/>
                <a:gd name="connsiteY35" fmla="*/ 1262743 h 1881052"/>
                <a:gd name="connsiteX36" fmla="*/ 2005269 w 2292652"/>
                <a:gd name="connsiteY36" fmla="*/ 1341120 h 1881052"/>
                <a:gd name="connsiteX37" fmla="*/ 1996560 w 2292652"/>
                <a:gd name="connsiteY37" fmla="*/ 1367246 h 1881052"/>
                <a:gd name="connsiteX38" fmla="*/ 1970434 w 2292652"/>
                <a:gd name="connsiteY38" fmla="*/ 1393372 h 1881052"/>
                <a:gd name="connsiteX39" fmla="*/ 1892057 w 2292652"/>
                <a:gd name="connsiteY39" fmla="*/ 1436914 h 1881052"/>
                <a:gd name="connsiteX40" fmla="*/ 1813680 w 2292652"/>
                <a:gd name="connsiteY40" fmla="*/ 1480457 h 1881052"/>
                <a:gd name="connsiteX41" fmla="*/ 1796263 w 2292652"/>
                <a:gd name="connsiteY41" fmla="*/ 1506583 h 1881052"/>
                <a:gd name="connsiteX42" fmla="*/ 1744012 w 2292652"/>
                <a:gd name="connsiteY42" fmla="*/ 1524000 h 1881052"/>
                <a:gd name="connsiteX43" fmla="*/ 1700469 w 2292652"/>
                <a:gd name="connsiteY43" fmla="*/ 1550126 h 1881052"/>
                <a:gd name="connsiteX44" fmla="*/ 1674343 w 2292652"/>
                <a:gd name="connsiteY44" fmla="*/ 1567543 h 1881052"/>
                <a:gd name="connsiteX45" fmla="*/ 1648217 w 2292652"/>
                <a:gd name="connsiteY45" fmla="*/ 1576252 h 1881052"/>
                <a:gd name="connsiteX46" fmla="*/ 1622092 w 2292652"/>
                <a:gd name="connsiteY46" fmla="*/ 1593669 h 1881052"/>
                <a:gd name="connsiteX47" fmla="*/ 1604674 w 2292652"/>
                <a:gd name="connsiteY47" fmla="*/ 1611086 h 1881052"/>
                <a:gd name="connsiteX48" fmla="*/ 1578549 w 2292652"/>
                <a:gd name="connsiteY48" fmla="*/ 1619794 h 1881052"/>
                <a:gd name="connsiteX49" fmla="*/ 1526297 w 2292652"/>
                <a:gd name="connsiteY49" fmla="*/ 1654629 h 1881052"/>
                <a:gd name="connsiteX50" fmla="*/ 1500172 w 2292652"/>
                <a:gd name="connsiteY50" fmla="*/ 1672046 h 1881052"/>
                <a:gd name="connsiteX51" fmla="*/ 1482754 w 2292652"/>
                <a:gd name="connsiteY51" fmla="*/ 1689463 h 1881052"/>
                <a:gd name="connsiteX52" fmla="*/ 1404377 w 2292652"/>
                <a:gd name="connsiteY52" fmla="*/ 1733006 h 1881052"/>
                <a:gd name="connsiteX53" fmla="*/ 1378252 w 2292652"/>
                <a:gd name="connsiteY53" fmla="*/ 1759132 h 1881052"/>
                <a:gd name="connsiteX54" fmla="*/ 1326000 w 2292652"/>
                <a:gd name="connsiteY54" fmla="*/ 1776549 h 1881052"/>
                <a:gd name="connsiteX55" fmla="*/ 1273749 w 2292652"/>
                <a:gd name="connsiteY55" fmla="*/ 1811383 h 1881052"/>
                <a:gd name="connsiteX56" fmla="*/ 1247623 w 2292652"/>
                <a:gd name="connsiteY56" fmla="*/ 1828800 h 1881052"/>
                <a:gd name="connsiteX57" fmla="*/ 1186663 w 2292652"/>
                <a:gd name="connsiteY57" fmla="*/ 1846217 h 1881052"/>
                <a:gd name="connsiteX58" fmla="*/ 942823 w 2292652"/>
                <a:gd name="connsiteY58" fmla="*/ 1846217 h 1881052"/>
                <a:gd name="connsiteX59" fmla="*/ 864446 w 2292652"/>
                <a:gd name="connsiteY59" fmla="*/ 1872343 h 1881052"/>
                <a:gd name="connsiteX60" fmla="*/ 838320 w 2292652"/>
                <a:gd name="connsiteY60" fmla="*/ 1881052 h 1881052"/>
                <a:gd name="connsiteX61" fmla="*/ 646732 w 2292652"/>
                <a:gd name="connsiteY61" fmla="*/ 1863634 h 1881052"/>
                <a:gd name="connsiteX62" fmla="*/ 620606 w 2292652"/>
                <a:gd name="connsiteY62" fmla="*/ 1854926 h 1881052"/>
                <a:gd name="connsiteX63" fmla="*/ 594480 w 2292652"/>
                <a:gd name="connsiteY63" fmla="*/ 1837509 h 1881052"/>
                <a:gd name="connsiteX64" fmla="*/ 568354 w 2292652"/>
                <a:gd name="connsiteY64" fmla="*/ 1793966 h 1881052"/>
                <a:gd name="connsiteX65" fmla="*/ 542229 w 2292652"/>
                <a:gd name="connsiteY65" fmla="*/ 1776549 h 1881052"/>
                <a:gd name="connsiteX66" fmla="*/ 489977 w 2292652"/>
                <a:gd name="connsiteY66" fmla="*/ 1724297 h 1881052"/>
                <a:gd name="connsiteX67" fmla="*/ 437726 w 2292652"/>
                <a:gd name="connsiteY67" fmla="*/ 1706880 h 1881052"/>
                <a:gd name="connsiteX68" fmla="*/ 411600 w 2292652"/>
                <a:gd name="connsiteY68" fmla="*/ 1689463 h 1881052"/>
                <a:gd name="connsiteX69" fmla="*/ 385474 w 2292652"/>
                <a:gd name="connsiteY69" fmla="*/ 1663337 h 1881052"/>
                <a:gd name="connsiteX70" fmla="*/ 350640 w 2292652"/>
                <a:gd name="connsiteY70" fmla="*/ 1654629 h 1881052"/>
                <a:gd name="connsiteX71" fmla="*/ 272263 w 2292652"/>
                <a:gd name="connsiteY71" fmla="*/ 1611086 h 1881052"/>
                <a:gd name="connsiteX72" fmla="*/ 220012 w 2292652"/>
                <a:gd name="connsiteY72" fmla="*/ 1576252 h 1881052"/>
                <a:gd name="connsiteX73" fmla="*/ 202594 w 2292652"/>
                <a:gd name="connsiteY73" fmla="*/ 1558834 h 1881052"/>
                <a:gd name="connsiteX74" fmla="*/ 185177 w 2292652"/>
                <a:gd name="connsiteY74" fmla="*/ 1532709 h 1881052"/>
                <a:gd name="connsiteX75" fmla="*/ 159052 w 2292652"/>
                <a:gd name="connsiteY75" fmla="*/ 1515292 h 1881052"/>
                <a:gd name="connsiteX76" fmla="*/ 150343 w 2292652"/>
                <a:gd name="connsiteY76" fmla="*/ 1489166 h 1881052"/>
                <a:gd name="connsiteX77" fmla="*/ 115509 w 2292652"/>
                <a:gd name="connsiteY77" fmla="*/ 1410789 h 1881052"/>
                <a:gd name="connsiteX78" fmla="*/ 89383 w 2292652"/>
                <a:gd name="connsiteY78" fmla="*/ 1297577 h 1881052"/>
                <a:gd name="connsiteX79" fmla="*/ 80674 w 2292652"/>
                <a:gd name="connsiteY79" fmla="*/ 1271452 h 1881052"/>
                <a:gd name="connsiteX80" fmla="*/ 63257 w 2292652"/>
                <a:gd name="connsiteY80" fmla="*/ 1193074 h 1881052"/>
                <a:gd name="connsiteX81" fmla="*/ 54549 w 2292652"/>
                <a:gd name="connsiteY81" fmla="*/ 1166949 h 1881052"/>
                <a:gd name="connsiteX82" fmla="*/ 28423 w 2292652"/>
                <a:gd name="connsiteY82" fmla="*/ 1071154 h 1881052"/>
                <a:gd name="connsiteX83" fmla="*/ 19714 w 2292652"/>
                <a:gd name="connsiteY83" fmla="*/ 1045029 h 1881052"/>
                <a:gd name="connsiteX84" fmla="*/ 11006 w 2292652"/>
                <a:gd name="connsiteY84" fmla="*/ 1018903 h 1881052"/>
                <a:gd name="connsiteX85" fmla="*/ 11006 w 2292652"/>
                <a:gd name="connsiteY85" fmla="*/ 783772 h 1881052"/>
                <a:gd name="connsiteX86" fmla="*/ 45840 w 2292652"/>
                <a:gd name="connsiteY86" fmla="*/ 705394 h 1881052"/>
                <a:gd name="connsiteX87" fmla="*/ 80674 w 2292652"/>
                <a:gd name="connsiteY87" fmla="*/ 583474 h 1881052"/>
                <a:gd name="connsiteX88" fmla="*/ 89383 w 2292652"/>
                <a:gd name="connsiteY88" fmla="*/ 557349 h 1881052"/>
                <a:gd name="connsiteX89" fmla="*/ 115509 w 2292652"/>
                <a:gd name="connsiteY89" fmla="*/ 452846 h 1881052"/>
                <a:gd name="connsiteX90" fmla="*/ 132926 w 2292652"/>
                <a:gd name="connsiteY90" fmla="*/ 400594 h 1881052"/>
                <a:gd name="connsiteX91" fmla="*/ 150343 w 2292652"/>
                <a:gd name="connsiteY91" fmla="*/ 374469 h 1881052"/>
                <a:gd name="connsiteX92" fmla="*/ 176469 w 2292652"/>
                <a:gd name="connsiteY92" fmla="*/ 322217 h 1881052"/>
                <a:gd name="connsiteX93" fmla="*/ 202594 w 2292652"/>
                <a:gd name="connsiteY93" fmla="*/ 304800 h 1881052"/>
                <a:gd name="connsiteX94" fmla="*/ 246137 w 2292652"/>
                <a:gd name="connsiteY94" fmla="*/ 269966 h 1881052"/>
                <a:gd name="connsiteX95" fmla="*/ 280972 w 2292652"/>
                <a:gd name="connsiteY95" fmla="*/ 226423 h 1881052"/>
                <a:gd name="connsiteX96" fmla="*/ 333223 w 2292652"/>
                <a:gd name="connsiteY96" fmla="*/ 191589 h 1881052"/>
                <a:gd name="connsiteX97" fmla="*/ 359349 w 2292652"/>
                <a:gd name="connsiteY97" fmla="*/ 174172 h 1881052"/>
                <a:gd name="connsiteX98" fmla="*/ 402892 w 2292652"/>
                <a:gd name="connsiteY98" fmla="*/ 139337 h 1881052"/>
                <a:gd name="connsiteX99" fmla="*/ 429017 w 2292652"/>
                <a:gd name="connsiteY99" fmla="*/ 130629 h 1881052"/>
                <a:gd name="connsiteX100" fmla="*/ 455143 w 2292652"/>
                <a:gd name="connsiteY100" fmla="*/ 113212 h 1881052"/>
                <a:gd name="connsiteX101" fmla="*/ 472560 w 2292652"/>
                <a:gd name="connsiteY101" fmla="*/ 95794 h 1881052"/>
                <a:gd name="connsiteX102" fmla="*/ 559646 w 2292652"/>
                <a:gd name="connsiteY102" fmla="*/ 87086 h 1881052"/>
                <a:gd name="connsiteX0" fmla="*/ 559646 w 2292652"/>
                <a:gd name="connsiteY0" fmla="*/ 87086 h 1881052"/>
                <a:gd name="connsiteX1" fmla="*/ 733817 w 2292652"/>
                <a:gd name="connsiteY1" fmla="*/ 60960 h 1881052"/>
                <a:gd name="connsiteX2" fmla="*/ 838320 w 2292652"/>
                <a:gd name="connsiteY2" fmla="*/ 26126 h 1881052"/>
                <a:gd name="connsiteX3" fmla="*/ 899280 w 2292652"/>
                <a:gd name="connsiteY3" fmla="*/ 8709 h 1881052"/>
                <a:gd name="connsiteX4" fmla="*/ 1282457 w 2292652"/>
                <a:gd name="connsiteY4" fmla="*/ 0 h 1881052"/>
                <a:gd name="connsiteX5" fmla="*/ 1456629 w 2292652"/>
                <a:gd name="connsiteY5" fmla="*/ 8709 h 1881052"/>
                <a:gd name="connsiteX6" fmla="*/ 1656382 w 2292652"/>
                <a:gd name="connsiteY6" fmla="*/ 71302 h 1881052"/>
                <a:gd name="connsiteX7" fmla="*/ 1865932 w 2292652"/>
                <a:gd name="connsiteY7" fmla="*/ 200297 h 1881052"/>
                <a:gd name="connsiteX8" fmla="*/ 1918183 w 2292652"/>
                <a:gd name="connsiteY8" fmla="*/ 217714 h 1881052"/>
                <a:gd name="connsiteX9" fmla="*/ 1935600 w 2292652"/>
                <a:gd name="connsiteY9" fmla="*/ 235132 h 1881052"/>
                <a:gd name="connsiteX10" fmla="*/ 1987852 w 2292652"/>
                <a:gd name="connsiteY10" fmla="*/ 269966 h 1881052"/>
                <a:gd name="connsiteX11" fmla="*/ 2013977 w 2292652"/>
                <a:gd name="connsiteY11" fmla="*/ 296092 h 1881052"/>
                <a:gd name="connsiteX12" fmla="*/ 2031394 w 2292652"/>
                <a:gd name="connsiteY12" fmla="*/ 322217 h 1881052"/>
                <a:gd name="connsiteX13" fmla="*/ 2057520 w 2292652"/>
                <a:gd name="connsiteY13" fmla="*/ 330926 h 1881052"/>
                <a:gd name="connsiteX14" fmla="*/ 2101063 w 2292652"/>
                <a:gd name="connsiteY14" fmla="*/ 365760 h 1881052"/>
                <a:gd name="connsiteX15" fmla="*/ 2127189 w 2292652"/>
                <a:gd name="connsiteY15" fmla="*/ 418012 h 1881052"/>
                <a:gd name="connsiteX16" fmla="*/ 2188149 w 2292652"/>
                <a:gd name="connsiteY16" fmla="*/ 487680 h 1881052"/>
                <a:gd name="connsiteX17" fmla="*/ 2196857 w 2292652"/>
                <a:gd name="connsiteY17" fmla="*/ 513806 h 1881052"/>
                <a:gd name="connsiteX18" fmla="*/ 2231692 w 2292652"/>
                <a:gd name="connsiteY18" fmla="*/ 557349 h 1881052"/>
                <a:gd name="connsiteX19" fmla="*/ 2249109 w 2292652"/>
                <a:gd name="connsiteY19" fmla="*/ 583474 h 1881052"/>
                <a:gd name="connsiteX20" fmla="*/ 2257817 w 2292652"/>
                <a:gd name="connsiteY20" fmla="*/ 609600 h 1881052"/>
                <a:gd name="connsiteX21" fmla="*/ 2292652 w 2292652"/>
                <a:gd name="connsiteY21" fmla="*/ 653143 h 1881052"/>
                <a:gd name="connsiteX22" fmla="*/ 2283943 w 2292652"/>
                <a:gd name="connsiteY22" fmla="*/ 783772 h 1881052"/>
                <a:gd name="connsiteX23" fmla="*/ 2266526 w 2292652"/>
                <a:gd name="connsiteY23" fmla="*/ 836023 h 1881052"/>
                <a:gd name="connsiteX24" fmla="*/ 2249109 w 2292652"/>
                <a:gd name="connsiteY24" fmla="*/ 888274 h 1881052"/>
                <a:gd name="connsiteX25" fmla="*/ 2240400 w 2292652"/>
                <a:gd name="connsiteY25" fmla="*/ 914400 h 1881052"/>
                <a:gd name="connsiteX26" fmla="*/ 2222983 w 2292652"/>
                <a:gd name="connsiteY26" fmla="*/ 940526 h 1881052"/>
                <a:gd name="connsiteX27" fmla="*/ 2196857 w 2292652"/>
                <a:gd name="connsiteY27" fmla="*/ 1001486 h 1881052"/>
                <a:gd name="connsiteX28" fmla="*/ 2179440 w 2292652"/>
                <a:gd name="connsiteY28" fmla="*/ 1053737 h 1881052"/>
                <a:gd name="connsiteX29" fmla="*/ 2162023 w 2292652"/>
                <a:gd name="connsiteY29" fmla="*/ 1079863 h 1881052"/>
                <a:gd name="connsiteX30" fmla="*/ 2153314 w 2292652"/>
                <a:gd name="connsiteY30" fmla="*/ 1105989 h 1881052"/>
                <a:gd name="connsiteX31" fmla="*/ 2109772 w 2292652"/>
                <a:gd name="connsiteY31" fmla="*/ 1158240 h 1881052"/>
                <a:gd name="connsiteX32" fmla="*/ 2101063 w 2292652"/>
                <a:gd name="connsiteY32" fmla="*/ 1184366 h 1881052"/>
                <a:gd name="connsiteX33" fmla="*/ 2083646 w 2292652"/>
                <a:gd name="connsiteY33" fmla="*/ 1210492 h 1881052"/>
                <a:gd name="connsiteX34" fmla="*/ 2066229 w 2292652"/>
                <a:gd name="connsiteY34" fmla="*/ 1262743 h 1881052"/>
                <a:gd name="connsiteX35" fmla="*/ 2005269 w 2292652"/>
                <a:gd name="connsiteY35" fmla="*/ 1341120 h 1881052"/>
                <a:gd name="connsiteX36" fmla="*/ 1996560 w 2292652"/>
                <a:gd name="connsiteY36" fmla="*/ 1367246 h 1881052"/>
                <a:gd name="connsiteX37" fmla="*/ 1970434 w 2292652"/>
                <a:gd name="connsiteY37" fmla="*/ 1393372 h 1881052"/>
                <a:gd name="connsiteX38" fmla="*/ 1892057 w 2292652"/>
                <a:gd name="connsiteY38" fmla="*/ 1436914 h 1881052"/>
                <a:gd name="connsiteX39" fmla="*/ 1813680 w 2292652"/>
                <a:gd name="connsiteY39" fmla="*/ 1480457 h 1881052"/>
                <a:gd name="connsiteX40" fmla="*/ 1796263 w 2292652"/>
                <a:gd name="connsiteY40" fmla="*/ 1506583 h 1881052"/>
                <a:gd name="connsiteX41" fmla="*/ 1744012 w 2292652"/>
                <a:gd name="connsiteY41" fmla="*/ 1524000 h 1881052"/>
                <a:gd name="connsiteX42" fmla="*/ 1700469 w 2292652"/>
                <a:gd name="connsiteY42" fmla="*/ 1550126 h 1881052"/>
                <a:gd name="connsiteX43" fmla="*/ 1674343 w 2292652"/>
                <a:gd name="connsiteY43" fmla="*/ 1567543 h 1881052"/>
                <a:gd name="connsiteX44" fmla="*/ 1648217 w 2292652"/>
                <a:gd name="connsiteY44" fmla="*/ 1576252 h 1881052"/>
                <a:gd name="connsiteX45" fmla="*/ 1622092 w 2292652"/>
                <a:gd name="connsiteY45" fmla="*/ 1593669 h 1881052"/>
                <a:gd name="connsiteX46" fmla="*/ 1604674 w 2292652"/>
                <a:gd name="connsiteY46" fmla="*/ 1611086 h 1881052"/>
                <a:gd name="connsiteX47" fmla="*/ 1578549 w 2292652"/>
                <a:gd name="connsiteY47" fmla="*/ 1619794 h 1881052"/>
                <a:gd name="connsiteX48" fmla="*/ 1526297 w 2292652"/>
                <a:gd name="connsiteY48" fmla="*/ 1654629 h 1881052"/>
                <a:gd name="connsiteX49" fmla="*/ 1500172 w 2292652"/>
                <a:gd name="connsiteY49" fmla="*/ 1672046 h 1881052"/>
                <a:gd name="connsiteX50" fmla="*/ 1482754 w 2292652"/>
                <a:gd name="connsiteY50" fmla="*/ 1689463 h 1881052"/>
                <a:gd name="connsiteX51" fmla="*/ 1404377 w 2292652"/>
                <a:gd name="connsiteY51" fmla="*/ 1733006 h 1881052"/>
                <a:gd name="connsiteX52" fmla="*/ 1378252 w 2292652"/>
                <a:gd name="connsiteY52" fmla="*/ 1759132 h 1881052"/>
                <a:gd name="connsiteX53" fmla="*/ 1326000 w 2292652"/>
                <a:gd name="connsiteY53" fmla="*/ 1776549 h 1881052"/>
                <a:gd name="connsiteX54" fmla="*/ 1273749 w 2292652"/>
                <a:gd name="connsiteY54" fmla="*/ 1811383 h 1881052"/>
                <a:gd name="connsiteX55" fmla="*/ 1247623 w 2292652"/>
                <a:gd name="connsiteY55" fmla="*/ 1828800 h 1881052"/>
                <a:gd name="connsiteX56" fmla="*/ 1186663 w 2292652"/>
                <a:gd name="connsiteY56" fmla="*/ 1846217 h 1881052"/>
                <a:gd name="connsiteX57" fmla="*/ 942823 w 2292652"/>
                <a:gd name="connsiteY57" fmla="*/ 1846217 h 1881052"/>
                <a:gd name="connsiteX58" fmla="*/ 864446 w 2292652"/>
                <a:gd name="connsiteY58" fmla="*/ 1872343 h 1881052"/>
                <a:gd name="connsiteX59" fmla="*/ 838320 w 2292652"/>
                <a:gd name="connsiteY59" fmla="*/ 1881052 h 1881052"/>
                <a:gd name="connsiteX60" fmla="*/ 646732 w 2292652"/>
                <a:gd name="connsiteY60" fmla="*/ 1863634 h 1881052"/>
                <a:gd name="connsiteX61" fmla="*/ 620606 w 2292652"/>
                <a:gd name="connsiteY61" fmla="*/ 1854926 h 1881052"/>
                <a:gd name="connsiteX62" fmla="*/ 594480 w 2292652"/>
                <a:gd name="connsiteY62" fmla="*/ 1837509 h 1881052"/>
                <a:gd name="connsiteX63" fmla="*/ 568354 w 2292652"/>
                <a:gd name="connsiteY63" fmla="*/ 1793966 h 1881052"/>
                <a:gd name="connsiteX64" fmla="*/ 542229 w 2292652"/>
                <a:gd name="connsiteY64" fmla="*/ 1776549 h 1881052"/>
                <a:gd name="connsiteX65" fmla="*/ 489977 w 2292652"/>
                <a:gd name="connsiteY65" fmla="*/ 1724297 h 1881052"/>
                <a:gd name="connsiteX66" fmla="*/ 437726 w 2292652"/>
                <a:gd name="connsiteY66" fmla="*/ 1706880 h 1881052"/>
                <a:gd name="connsiteX67" fmla="*/ 411600 w 2292652"/>
                <a:gd name="connsiteY67" fmla="*/ 1689463 h 1881052"/>
                <a:gd name="connsiteX68" fmla="*/ 385474 w 2292652"/>
                <a:gd name="connsiteY68" fmla="*/ 1663337 h 1881052"/>
                <a:gd name="connsiteX69" fmla="*/ 350640 w 2292652"/>
                <a:gd name="connsiteY69" fmla="*/ 1654629 h 1881052"/>
                <a:gd name="connsiteX70" fmla="*/ 272263 w 2292652"/>
                <a:gd name="connsiteY70" fmla="*/ 1611086 h 1881052"/>
                <a:gd name="connsiteX71" fmla="*/ 220012 w 2292652"/>
                <a:gd name="connsiteY71" fmla="*/ 1576252 h 1881052"/>
                <a:gd name="connsiteX72" fmla="*/ 202594 w 2292652"/>
                <a:gd name="connsiteY72" fmla="*/ 1558834 h 1881052"/>
                <a:gd name="connsiteX73" fmla="*/ 185177 w 2292652"/>
                <a:gd name="connsiteY73" fmla="*/ 1532709 h 1881052"/>
                <a:gd name="connsiteX74" fmla="*/ 159052 w 2292652"/>
                <a:gd name="connsiteY74" fmla="*/ 1515292 h 1881052"/>
                <a:gd name="connsiteX75" fmla="*/ 150343 w 2292652"/>
                <a:gd name="connsiteY75" fmla="*/ 1489166 h 1881052"/>
                <a:gd name="connsiteX76" fmla="*/ 115509 w 2292652"/>
                <a:gd name="connsiteY76" fmla="*/ 1410789 h 1881052"/>
                <a:gd name="connsiteX77" fmla="*/ 89383 w 2292652"/>
                <a:gd name="connsiteY77" fmla="*/ 1297577 h 1881052"/>
                <a:gd name="connsiteX78" fmla="*/ 80674 w 2292652"/>
                <a:gd name="connsiteY78" fmla="*/ 1271452 h 1881052"/>
                <a:gd name="connsiteX79" fmla="*/ 63257 w 2292652"/>
                <a:gd name="connsiteY79" fmla="*/ 1193074 h 1881052"/>
                <a:gd name="connsiteX80" fmla="*/ 54549 w 2292652"/>
                <a:gd name="connsiteY80" fmla="*/ 1166949 h 1881052"/>
                <a:gd name="connsiteX81" fmla="*/ 28423 w 2292652"/>
                <a:gd name="connsiteY81" fmla="*/ 1071154 h 1881052"/>
                <a:gd name="connsiteX82" fmla="*/ 19714 w 2292652"/>
                <a:gd name="connsiteY82" fmla="*/ 1045029 h 1881052"/>
                <a:gd name="connsiteX83" fmla="*/ 11006 w 2292652"/>
                <a:gd name="connsiteY83" fmla="*/ 1018903 h 1881052"/>
                <a:gd name="connsiteX84" fmla="*/ 11006 w 2292652"/>
                <a:gd name="connsiteY84" fmla="*/ 783772 h 1881052"/>
                <a:gd name="connsiteX85" fmla="*/ 45840 w 2292652"/>
                <a:gd name="connsiteY85" fmla="*/ 705394 h 1881052"/>
                <a:gd name="connsiteX86" fmla="*/ 80674 w 2292652"/>
                <a:gd name="connsiteY86" fmla="*/ 583474 h 1881052"/>
                <a:gd name="connsiteX87" fmla="*/ 89383 w 2292652"/>
                <a:gd name="connsiteY87" fmla="*/ 557349 h 1881052"/>
                <a:gd name="connsiteX88" fmla="*/ 115509 w 2292652"/>
                <a:gd name="connsiteY88" fmla="*/ 452846 h 1881052"/>
                <a:gd name="connsiteX89" fmla="*/ 132926 w 2292652"/>
                <a:gd name="connsiteY89" fmla="*/ 400594 h 1881052"/>
                <a:gd name="connsiteX90" fmla="*/ 150343 w 2292652"/>
                <a:gd name="connsiteY90" fmla="*/ 374469 h 1881052"/>
                <a:gd name="connsiteX91" fmla="*/ 176469 w 2292652"/>
                <a:gd name="connsiteY91" fmla="*/ 322217 h 1881052"/>
                <a:gd name="connsiteX92" fmla="*/ 202594 w 2292652"/>
                <a:gd name="connsiteY92" fmla="*/ 304800 h 1881052"/>
                <a:gd name="connsiteX93" fmla="*/ 246137 w 2292652"/>
                <a:gd name="connsiteY93" fmla="*/ 269966 h 1881052"/>
                <a:gd name="connsiteX94" fmla="*/ 280972 w 2292652"/>
                <a:gd name="connsiteY94" fmla="*/ 226423 h 1881052"/>
                <a:gd name="connsiteX95" fmla="*/ 333223 w 2292652"/>
                <a:gd name="connsiteY95" fmla="*/ 191589 h 1881052"/>
                <a:gd name="connsiteX96" fmla="*/ 359349 w 2292652"/>
                <a:gd name="connsiteY96" fmla="*/ 174172 h 1881052"/>
                <a:gd name="connsiteX97" fmla="*/ 402892 w 2292652"/>
                <a:gd name="connsiteY97" fmla="*/ 139337 h 1881052"/>
                <a:gd name="connsiteX98" fmla="*/ 429017 w 2292652"/>
                <a:gd name="connsiteY98" fmla="*/ 130629 h 1881052"/>
                <a:gd name="connsiteX99" fmla="*/ 455143 w 2292652"/>
                <a:gd name="connsiteY99" fmla="*/ 113212 h 1881052"/>
                <a:gd name="connsiteX100" fmla="*/ 472560 w 2292652"/>
                <a:gd name="connsiteY100" fmla="*/ 95794 h 1881052"/>
                <a:gd name="connsiteX101" fmla="*/ 559646 w 2292652"/>
                <a:gd name="connsiteY101" fmla="*/ 87086 h 1881052"/>
                <a:gd name="connsiteX0" fmla="*/ 559646 w 2292652"/>
                <a:gd name="connsiteY0" fmla="*/ 87086 h 1881052"/>
                <a:gd name="connsiteX1" fmla="*/ 733817 w 2292652"/>
                <a:gd name="connsiteY1" fmla="*/ 60960 h 1881052"/>
                <a:gd name="connsiteX2" fmla="*/ 838320 w 2292652"/>
                <a:gd name="connsiteY2" fmla="*/ 26126 h 1881052"/>
                <a:gd name="connsiteX3" fmla="*/ 899280 w 2292652"/>
                <a:gd name="connsiteY3" fmla="*/ 8709 h 1881052"/>
                <a:gd name="connsiteX4" fmla="*/ 1282457 w 2292652"/>
                <a:gd name="connsiteY4" fmla="*/ 0 h 1881052"/>
                <a:gd name="connsiteX5" fmla="*/ 1456629 w 2292652"/>
                <a:gd name="connsiteY5" fmla="*/ 8709 h 1881052"/>
                <a:gd name="connsiteX6" fmla="*/ 1656382 w 2292652"/>
                <a:gd name="connsiteY6" fmla="*/ 71302 h 1881052"/>
                <a:gd name="connsiteX7" fmla="*/ 1865932 w 2292652"/>
                <a:gd name="connsiteY7" fmla="*/ 200297 h 1881052"/>
                <a:gd name="connsiteX8" fmla="*/ 1918183 w 2292652"/>
                <a:gd name="connsiteY8" fmla="*/ 217714 h 1881052"/>
                <a:gd name="connsiteX9" fmla="*/ 1987852 w 2292652"/>
                <a:gd name="connsiteY9" fmla="*/ 269966 h 1881052"/>
                <a:gd name="connsiteX10" fmla="*/ 2013977 w 2292652"/>
                <a:gd name="connsiteY10" fmla="*/ 296092 h 1881052"/>
                <a:gd name="connsiteX11" fmla="*/ 2031394 w 2292652"/>
                <a:gd name="connsiteY11" fmla="*/ 322217 h 1881052"/>
                <a:gd name="connsiteX12" fmla="*/ 2057520 w 2292652"/>
                <a:gd name="connsiteY12" fmla="*/ 330926 h 1881052"/>
                <a:gd name="connsiteX13" fmla="*/ 2101063 w 2292652"/>
                <a:gd name="connsiteY13" fmla="*/ 365760 h 1881052"/>
                <a:gd name="connsiteX14" fmla="*/ 2127189 w 2292652"/>
                <a:gd name="connsiteY14" fmla="*/ 418012 h 1881052"/>
                <a:gd name="connsiteX15" fmla="*/ 2188149 w 2292652"/>
                <a:gd name="connsiteY15" fmla="*/ 487680 h 1881052"/>
                <a:gd name="connsiteX16" fmla="*/ 2196857 w 2292652"/>
                <a:gd name="connsiteY16" fmla="*/ 513806 h 1881052"/>
                <a:gd name="connsiteX17" fmla="*/ 2231692 w 2292652"/>
                <a:gd name="connsiteY17" fmla="*/ 557349 h 1881052"/>
                <a:gd name="connsiteX18" fmla="*/ 2249109 w 2292652"/>
                <a:gd name="connsiteY18" fmla="*/ 583474 h 1881052"/>
                <a:gd name="connsiteX19" fmla="*/ 2257817 w 2292652"/>
                <a:gd name="connsiteY19" fmla="*/ 609600 h 1881052"/>
                <a:gd name="connsiteX20" fmla="*/ 2292652 w 2292652"/>
                <a:gd name="connsiteY20" fmla="*/ 653143 h 1881052"/>
                <a:gd name="connsiteX21" fmla="*/ 2283943 w 2292652"/>
                <a:gd name="connsiteY21" fmla="*/ 783772 h 1881052"/>
                <a:gd name="connsiteX22" fmla="*/ 2266526 w 2292652"/>
                <a:gd name="connsiteY22" fmla="*/ 836023 h 1881052"/>
                <a:gd name="connsiteX23" fmla="*/ 2249109 w 2292652"/>
                <a:gd name="connsiteY23" fmla="*/ 888274 h 1881052"/>
                <a:gd name="connsiteX24" fmla="*/ 2240400 w 2292652"/>
                <a:gd name="connsiteY24" fmla="*/ 914400 h 1881052"/>
                <a:gd name="connsiteX25" fmla="*/ 2222983 w 2292652"/>
                <a:gd name="connsiteY25" fmla="*/ 940526 h 1881052"/>
                <a:gd name="connsiteX26" fmla="*/ 2196857 w 2292652"/>
                <a:gd name="connsiteY26" fmla="*/ 1001486 h 1881052"/>
                <a:gd name="connsiteX27" fmla="*/ 2179440 w 2292652"/>
                <a:gd name="connsiteY27" fmla="*/ 1053737 h 1881052"/>
                <a:gd name="connsiteX28" fmla="*/ 2162023 w 2292652"/>
                <a:gd name="connsiteY28" fmla="*/ 1079863 h 1881052"/>
                <a:gd name="connsiteX29" fmla="*/ 2153314 w 2292652"/>
                <a:gd name="connsiteY29" fmla="*/ 1105989 h 1881052"/>
                <a:gd name="connsiteX30" fmla="*/ 2109772 w 2292652"/>
                <a:gd name="connsiteY30" fmla="*/ 1158240 h 1881052"/>
                <a:gd name="connsiteX31" fmla="*/ 2101063 w 2292652"/>
                <a:gd name="connsiteY31" fmla="*/ 1184366 h 1881052"/>
                <a:gd name="connsiteX32" fmla="*/ 2083646 w 2292652"/>
                <a:gd name="connsiteY32" fmla="*/ 1210492 h 1881052"/>
                <a:gd name="connsiteX33" fmla="*/ 2066229 w 2292652"/>
                <a:gd name="connsiteY33" fmla="*/ 1262743 h 1881052"/>
                <a:gd name="connsiteX34" fmla="*/ 2005269 w 2292652"/>
                <a:gd name="connsiteY34" fmla="*/ 1341120 h 1881052"/>
                <a:gd name="connsiteX35" fmla="*/ 1996560 w 2292652"/>
                <a:gd name="connsiteY35" fmla="*/ 1367246 h 1881052"/>
                <a:gd name="connsiteX36" fmla="*/ 1970434 w 2292652"/>
                <a:gd name="connsiteY36" fmla="*/ 1393372 h 1881052"/>
                <a:gd name="connsiteX37" fmla="*/ 1892057 w 2292652"/>
                <a:gd name="connsiteY37" fmla="*/ 1436914 h 1881052"/>
                <a:gd name="connsiteX38" fmla="*/ 1813680 w 2292652"/>
                <a:gd name="connsiteY38" fmla="*/ 1480457 h 1881052"/>
                <a:gd name="connsiteX39" fmla="*/ 1796263 w 2292652"/>
                <a:gd name="connsiteY39" fmla="*/ 1506583 h 1881052"/>
                <a:gd name="connsiteX40" fmla="*/ 1744012 w 2292652"/>
                <a:gd name="connsiteY40" fmla="*/ 1524000 h 1881052"/>
                <a:gd name="connsiteX41" fmla="*/ 1700469 w 2292652"/>
                <a:gd name="connsiteY41" fmla="*/ 1550126 h 1881052"/>
                <a:gd name="connsiteX42" fmla="*/ 1674343 w 2292652"/>
                <a:gd name="connsiteY42" fmla="*/ 1567543 h 1881052"/>
                <a:gd name="connsiteX43" fmla="*/ 1648217 w 2292652"/>
                <a:gd name="connsiteY43" fmla="*/ 1576252 h 1881052"/>
                <a:gd name="connsiteX44" fmla="*/ 1622092 w 2292652"/>
                <a:gd name="connsiteY44" fmla="*/ 1593669 h 1881052"/>
                <a:gd name="connsiteX45" fmla="*/ 1604674 w 2292652"/>
                <a:gd name="connsiteY45" fmla="*/ 1611086 h 1881052"/>
                <a:gd name="connsiteX46" fmla="*/ 1578549 w 2292652"/>
                <a:gd name="connsiteY46" fmla="*/ 1619794 h 1881052"/>
                <a:gd name="connsiteX47" fmla="*/ 1526297 w 2292652"/>
                <a:gd name="connsiteY47" fmla="*/ 1654629 h 1881052"/>
                <a:gd name="connsiteX48" fmla="*/ 1500172 w 2292652"/>
                <a:gd name="connsiteY48" fmla="*/ 1672046 h 1881052"/>
                <a:gd name="connsiteX49" fmla="*/ 1482754 w 2292652"/>
                <a:gd name="connsiteY49" fmla="*/ 1689463 h 1881052"/>
                <a:gd name="connsiteX50" fmla="*/ 1404377 w 2292652"/>
                <a:gd name="connsiteY50" fmla="*/ 1733006 h 1881052"/>
                <a:gd name="connsiteX51" fmla="*/ 1378252 w 2292652"/>
                <a:gd name="connsiteY51" fmla="*/ 1759132 h 1881052"/>
                <a:gd name="connsiteX52" fmla="*/ 1326000 w 2292652"/>
                <a:gd name="connsiteY52" fmla="*/ 1776549 h 1881052"/>
                <a:gd name="connsiteX53" fmla="*/ 1273749 w 2292652"/>
                <a:gd name="connsiteY53" fmla="*/ 1811383 h 1881052"/>
                <a:gd name="connsiteX54" fmla="*/ 1247623 w 2292652"/>
                <a:gd name="connsiteY54" fmla="*/ 1828800 h 1881052"/>
                <a:gd name="connsiteX55" fmla="*/ 1186663 w 2292652"/>
                <a:gd name="connsiteY55" fmla="*/ 1846217 h 1881052"/>
                <a:gd name="connsiteX56" fmla="*/ 942823 w 2292652"/>
                <a:gd name="connsiteY56" fmla="*/ 1846217 h 1881052"/>
                <a:gd name="connsiteX57" fmla="*/ 864446 w 2292652"/>
                <a:gd name="connsiteY57" fmla="*/ 1872343 h 1881052"/>
                <a:gd name="connsiteX58" fmla="*/ 838320 w 2292652"/>
                <a:gd name="connsiteY58" fmla="*/ 1881052 h 1881052"/>
                <a:gd name="connsiteX59" fmla="*/ 646732 w 2292652"/>
                <a:gd name="connsiteY59" fmla="*/ 1863634 h 1881052"/>
                <a:gd name="connsiteX60" fmla="*/ 620606 w 2292652"/>
                <a:gd name="connsiteY60" fmla="*/ 1854926 h 1881052"/>
                <a:gd name="connsiteX61" fmla="*/ 594480 w 2292652"/>
                <a:gd name="connsiteY61" fmla="*/ 1837509 h 1881052"/>
                <a:gd name="connsiteX62" fmla="*/ 568354 w 2292652"/>
                <a:gd name="connsiteY62" fmla="*/ 1793966 h 1881052"/>
                <a:gd name="connsiteX63" fmla="*/ 542229 w 2292652"/>
                <a:gd name="connsiteY63" fmla="*/ 1776549 h 1881052"/>
                <a:gd name="connsiteX64" fmla="*/ 489977 w 2292652"/>
                <a:gd name="connsiteY64" fmla="*/ 1724297 h 1881052"/>
                <a:gd name="connsiteX65" fmla="*/ 437726 w 2292652"/>
                <a:gd name="connsiteY65" fmla="*/ 1706880 h 1881052"/>
                <a:gd name="connsiteX66" fmla="*/ 411600 w 2292652"/>
                <a:gd name="connsiteY66" fmla="*/ 1689463 h 1881052"/>
                <a:gd name="connsiteX67" fmla="*/ 385474 w 2292652"/>
                <a:gd name="connsiteY67" fmla="*/ 1663337 h 1881052"/>
                <a:gd name="connsiteX68" fmla="*/ 350640 w 2292652"/>
                <a:gd name="connsiteY68" fmla="*/ 1654629 h 1881052"/>
                <a:gd name="connsiteX69" fmla="*/ 272263 w 2292652"/>
                <a:gd name="connsiteY69" fmla="*/ 1611086 h 1881052"/>
                <a:gd name="connsiteX70" fmla="*/ 220012 w 2292652"/>
                <a:gd name="connsiteY70" fmla="*/ 1576252 h 1881052"/>
                <a:gd name="connsiteX71" fmla="*/ 202594 w 2292652"/>
                <a:gd name="connsiteY71" fmla="*/ 1558834 h 1881052"/>
                <a:gd name="connsiteX72" fmla="*/ 185177 w 2292652"/>
                <a:gd name="connsiteY72" fmla="*/ 1532709 h 1881052"/>
                <a:gd name="connsiteX73" fmla="*/ 159052 w 2292652"/>
                <a:gd name="connsiteY73" fmla="*/ 1515292 h 1881052"/>
                <a:gd name="connsiteX74" fmla="*/ 150343 w 2292652"/>
                <a:gd name="connsiteY74" fmla="*/ 1489166 h 1881052"/>
                <a:gd name="connsiteX75" fmla="*/ 115509 w 2292652"/>
                <a:gd name="connsiteY75" fmla="*/ 1410789 h 1881052"/>
                <a:gd name="connsiteX76" fmla="*/ 89383 w 2292652"/>
                <a:gd name="connsiteY76" fmla="*/ 1297577 h 1881052"/>
                <a:gd name="connsiteX77" fmla="*/ 80674 w 2292652"/>
                <a:gd name="connsiteY77" fmla="*/ 1271452 h 1881052"/>
                <a:gd name="connsiteX78" fmla="*/ 63257 w 2292652"/>
                <a:gd name="connsiteY78" fmla="*/ 1193074 h 1881052"/>
                <a:gd name="connsiteX79" fmla="*/ 54549 w 2292652"/>
                <a:gd name="connsiteY79" fmla="*/ 1166949 h 1881052"/>
                <a:gd name="connsiteX80" fmla="*/ 28423 w 2292652"/>
                <a:gd name="connsiteY80" fmla="*/ 1071154 h 1881052"/>
                <a:gd name="connsiteX81" fmla="*/ 19714 w 2292652"/>
                <a:gd name="connsiteY81" fmla="*/ 1045029 h 1881052"/>
                <a:gd name="connsiteX82" fmla="*/ 11006 w 2292652"/>
                <a:gd name="connsiteY82" fmla="*/ 1018903 h 1881052"/>
                <a:gd name="connsiteX83" fmla="*/ 11006 w 2292652"/>
                <a:gd name="connsiteY83" fmla="*/ 783772 h 1881052"/>
                <a:gd name="connsiteX84" fmla="*/ 45840 w 2292652"/>
                <a:gd name="connsiteY84" fmla="*/ 705394 h 1881052"/>
                <a:gd name="connsiteX85" fmla="*/ 80674 w 2292652"/>
                <a:gd name="connsiteY85" fmla="*/ 583474 h 1881052"/>
                <a:gd name="connsiteX86" fmla="*/ 89383 w 2292652"/>
                <a:gd name="connsiteY86" fmla="*/ 557349 h 1881052"/>
                <a:gd name="connsiteX87" fmla="*/ 115509 w 2292652"/>
                <a:gd name="connsiteY87" fmla="*/ 452846 h 1881052"/>
                <a:gd name="connsiteX88" fmla="*/ 132926 w 2292652"/>
                <a:gd name="connsiteY88" fmla="*/ 400594 h 1881052"/>
                <a:gd name="connsiteX89" fmla="*/ 150343 w 2292652"/>
                <a:gd name="connsiteY89" fmla="*/ 374469 h 1881052"/>
                <a:gd name="connsiteX90" fmla="*/ 176469 w 2292652"/>
                <a:gd name="connsiteY90" fmla="*/ 322217 h 1881052"/>
                <a:gd name="connsiteX91" fmla="*/ 202594 w 2292652"/>
                <a:gd name="connsiteY91" fmla="*/ 304800 h 1881052"/>
                <a:gd name="connsiteX92" fmla="*/ 246137 w 2292652"/>
                <a:gd name="connsiteY92" fmla="*/ 269966 h 1881052"/>
                <a:gd name="connsiteX93" fmla="*/ 280972 w 2292652"/>
                <a:gd name="connsiteY93" fmla="*/ 226423 h 1881052"/>
                <a:gd name="connsiteX94" fmla="*/ 333223 w 2292652"/>
                <a:gd name="connsiteY94" fmla="*/ 191589 h 1881052"/>
                <a:gd name="connsiteX95" fmla="*/ 359349 w 2292652"/>
                <a:gd name="connsiteY95" fmla="*/ 174172 h 1881052"/>
                <a:gd name="connsiteX96" fmla="*/ 402892 w 2292652"/>
                <a:gd name="connsiteY96" fmla="*/ 139337 h 1881052"/>
                <a:gd name="connsiteX97" fmla="*/ 429017 w 2292652"/>
                <a:gd name="connsiteY97" fmla="*/ 130629 h 1881052"/>
                <a:gd name="connsiteX98" fmla="*/ 455143 w 2292652"/>
                <a:gd name="connsiteY98" fmla="*/ 113212 h 1881052"/>
                <a:gd name="connsiteX99" fmla="*/ 472560 w 2292652"/>
                <a:gd name="connsiteY99" fmla="*/ 95794 h 1881052"/>
                <a:gd name="connsiteX100" fmla="*/ 559646 w 2292652"/>
                <a:gd name="connsiteY100" fmla="*/ 87086 h 1881052"/>
                <a:gd name="connsiteX0" fmla="*/ 559646 w 2292652"/>
                <a:gd name="connsiteY0" fmla="*/ 87086 h 1881052"/>
                <a:gd name="connsiteX1" fmla="*/ 733817 w 2292652"/>
                <a:gd name="connsiteY1" fmla="*/ 60960 h 1881052"/>
                <a:gd name="connsiteX2" fmla="*/ 838320 w 2292652"/>
                <a:gd name="connsiteY2" fmla="*/ 26126 h 1881052"/>
                <a:gd name="connsiteX3" fmla="*/ 899280 w 2292652"/>
                <a:gd name="connsiteY3" fmla="*/ 8709 h 1881052"/>
                <a:gd name="connsiteX4" fmla="*/ 1282457 w 2292652"/>
                <a:gd name="connsiteY4" fmla="*/ 0 h 1881052"/>
                <a:gd name="connsiteX5" fmla="*/ 1456629 w 2292652"/>
                <a:gd name="connsiteY5" fmla="*/ 8709 h 1881052"/>
                <a:gd name="connsiteX6" fmla="*/ 1656382 w 2292652"/>
                <a:gd name="connsiteY6" fmla="*/ 71302 h 1881052"/>
                <a:gd name="connsiteX7" fmla="*/ 1865932 w 2292652"/>
                <a:gd name="connsiteY7" fmla="*/ 200297 h 1881052"/>
                <a:gd name="connsiteX8" fmla="*/ 1987852 w 2292652"/>
                <a:gd name="connsiteY8" fmla="*/ 269966 h 1881052"/>
                <a:gd name="connsiteX9" fmla="*/ 2013977 w 2292652"/>
                <a:gd name="connsiteY9" fmla="*/ 296092 h 1881052"/>
                <a:gd name="connsiteX10" fmla="*/ 2031394 w 2292652"/>
                <a:gd name="connsiteY10" fmla="*/ 322217 h 1881052"/>
                <a:gd name="connsiteX11" fmla="*/ 2057520 w 2292652"/>
                <a:gd name="connsiteY11" fmla="*/ 330926 h 1881052"/>
                <a:gd name="connsiteX12" fmla="*/ 2101063 w 2292652"/>
                <a:gd name="connsiteY12" fmla="*/ 365760 h 1881052"/>
                <a:gd name="connsiteX13" fmla="*/ 2127189 w 2292652"/>
                <a:gd name="connsiteY13" fmla="*/ 418012 h 1881052"/>
                <a:gd name="connsiteX14" fmla="*/ 2188149 w 2292652"/>
                <a:gd name="connsiteY14" fmla="*/ 487680 h 1881052"/>
                <a:gd name="connsiteX15" fmla="*/ 2196857 w 2292652"/>
                <a:gd name="connsiteY15" fmla="*/ 513806 h 1881052"/>
                <a:gd name="connsiteX16" fmla="*/ 2231692 w 2292652"/>
                <a:gd name="connsiteY16" fmla="*/ 557349 h 1881052"/>
                <a:gd name="connsiteX17" fmla="*/ 2249109 w 2292652"/>
                <a:gd name="connsiteY17" fmla="*/ 583474 h 1881052"/>
                <a:gd name="connsiteX18" fmla="*/ 2257817 w 2292652"/>
                <a:gd name="connsiteY18" fmla="*/ 609600 h 1881052"/>
                <a:gd name="connsiteX19" fmla="*/ 2292652 w 2292652"/>
                <a:gd name="connsiteY19" fmla="*/ 653143 h 1881052"/>
                <a:gd name="connsiteX20" fmla="*/ 2283943 w 2292652"/>
                <a:gd name="connsiteY20" fmla="*/ 783772 h 1881052"/>
                <a:gd name="connsiteX21" fmla="*/ 2266526 w 2292652"/>
                <a:gd name="connsiteY21" fmla="*/ 836023 h 1881052"/>
                <a:gd name="connsiteX22" fmla="*/ 2249109 w 2292652"/>
                <a:gd name="connsiteY22" fmla="*/ 888274 h 1881052"/>
                <a:gd name="connsiteX23" fmla="*/ 2240400 w 2292652"/>
                <a:gd name="connsiteY23" fmla="*/ 914400 h 1881052"/>
                <a:gd name="connsiteX24" fmla="*/ 2222983 w 2292652"/>
                <a:gd name="connsiteY24" fmla="*/ 940526 h 1881052"/>
                <a:gd name="connsiteX25" fmla="*/ 2196857 w 2292652"/>
                <a:gd name="connsiteY25" fmla="*/ 1001486 h 1881052"/>
                <a:gd name="connsiteX26" fmla="*/ 2179440 w 2292652"/>
                <a:gd name="connsiteY26" fmla="*/ 1053737 h 1881052"/>
                <a:gd name="connsiteX27" fmla="*/ 2162023 w 2292652"/>
                <a:gd name="connsiteY27" fmla="*/ 1079863 h 1881052"/>
                <a:gd name="connsiteX28" fmla="*/ 2153314 w 2292652"/>
                <a:gd name="connsiteY28" fmla="*/ 1105989 h 1881052"/>
                <a:gd name="connsiteX29" fmla="*/ 2109772 w 2292652"/>
                <a:gd name="connsiteY29" fmla="*/ 1158240 h 1881052"/>
                <a:gd name="connsiteX30" fmla="*/ 2101063 w 2292652"/>
                <a:gd name="connsiteY30" fmla="*/ 1184366 h 1881052"/>
                <a:gd name="connsiteX31" fmla="*/ 2083646 w 2292652"/>
                <a:gd name="connsiteY31" fmla="*/ 1210492 h 1881052"/>
                <a:gd name="connsiteX32" fmla="*/ 2066229 w 2292652"/>
                <a:gd name="connsiteY32" fmla="*/ 1262743 h 1881052"/>
                <a:gd name="connsiteX33" fmla="*/ 2005269 w 2292652"/>
                <a:gd name="connsiteY33" fmla="*/ 1341120 h 1881052"/>
                <a:gd name="connsiteX34" fmla="*/ 1996560 w 2292652"/>
                <a:gd name="connsiteY34" fmla="*/ 1367246 h 1881052"/>
                <a:gd name="connsiteX35" fmla="*/ 1970434 w 2292652"/>
                <a:gd name="connsiteY35" fmla="*/ 1393372 h 1881052"/>
                <a:gd name="connsiteX36" fmla="*/ 1892057 w 2292652"/>
                <a:gd name="connsiteY36" fmla="*/ 1436914 h 1881052"/>
                <a:gd name="connsiteX37" fmla="*/ 1813680 w 2292652"/>
                <a:gd name="connsiteY37" fmla="*/ 1480457 h 1881052"/>
                <a:gd name="connsiteX38" fmla="*/ 1796263 w 2292652"/>
                <a:gd name="connsiteY38" fmla="*/ 1506583 h 1881052"/>
                <a:gd name="connsiteX39" fmla="*/ 1744012 w 2292652"/>
                <a:gd name="connsiteY39" fmla="*/ 1524000 h 1881052"/>
                <a:gd name="connsiteX40" fmla="*/ 1700469 w 2292652"/>
                <a:gd name="connsiteY40" fmla="*/ 1550126 h 1881052"/>
                <a:gd name="connsiteX41" fmla="*/ 1674343 w 2292652"/>
                <a:gd name="connsiteY41" fmla="*/ 1567543 h 1881052"/>
                <a:gd name="connsiteX42" fmla="*/ 1648217 w 2292652"/>
                <a:gd name="connsiteY42" fmla="*/ 1576252 h 1881052"/>
                <a:gd name="connsiteX43" fmla="*/ 1622092 w 2292652"/>
                <a:gd name="connsiteY43" fmla="*/ 1593669 h 1881052"/>
                <a:gd name="connsiteX44" fmla="*/ 1604674 w 2292652"/>
                <a:gd name="connsiteY44" fmla="*/ 1611086 h 1881052"/>
                <a:gd name="connsiteX45" fmla="*/ 1578549 w 2292652"/>
                <a:gd name="connsiteY45" fmla="*/ 1619794 h 1881052"/>
                <a:gd name="connsiteX46" fmla="*/ 1526297 w 2292652"/>
                <a:gd name="connsiteY46" fmla="*/ 1654629 h 1881052"/>
                <a:gd name="connsiteX47" fmla="*/ 1500172 w 2292652"/>
                <a:gd name="connsiteY47" fmla="*/ 1672046 h 1881052"/>
                <a:gd name="connsiteX48" fmla="*/ 1482754 w 2292652"/>
                <a:gd name="connsiteY48" fmla="*/ 1689463 h 1881052"/>
                <a:gd name="connsiteX49" fmla="*/ 1404377 w 2292652"/>
                <a:gd name="connsiteY49" fmla="*/ 1733006 h 1881052"/>
                <a:gd name="connsiteX50" fmla="*/ 1378252 w 2292652"/>
                <a:gd name="connsiteY50" fmla="*/ 1759132 h 1881052"/>
                <a:gd name="connsiteX51" fmla="*/ 1326000 w 2292652"/>
                <a:gd name="connsiteY51" fmla="*/ 1776549 h 1881052"/>
                <a:gd name="connsiteX52" fmla="*/ 1273749 w 2292652"/>
                <a:gd name="connsiteY52" fmla="*/ 1811383 h 1881052"/>
                <a:gd name="connsiteX53" fmla="*/ 1247623 w 2292652"/>
                <a:gd name="connsiteY53" fmla="*/ 1828800 h 1881052"/>
                <a:gd name="connsiteX54" fmla="*/ 1186663 w 2292652"/>
                <a:gd name="connsiteY54" fmla="*/ 1846217 h 1881052"/>
                <a:gd name="connsiteX55" fmla="*/ 942823 w 2292652"/>
                <a:gd name="connsiteY55" fmla="*/ 1846217 h 1881052"/>
                <a:gd name="connsiteX56" fmla="*/ 864446 w 2292652"/>
                <a:gd name="connsiteY56" fmla="*/ 1872343 h 1881052"/>
                <a:gd name="connsiteX57" fmla="*/ 838320 w 2292652"/>
                <a:gd name="connsiteY57" fmla="*/ 1881052 h 1881052"/>
                <a:gd name="connsiteX58" fmla="*/ 646732 w 2292652"/>
                <a:gd name="connsiteY58" fmla="*/ 1863634 h 1881052"/>
                <a:gd name="connsiteX59" fmla="*/ 620606 w 2292652"/>
                <a:gd name="connsiteY59" fmla="*/ 1854926 h 1881052"/>
                <a:gd name="connsiteX60" fmla="*/ 594480 w 2292652"/>
                <a:gd name="connsiteY60" fmla="*/ 1837509 h 1881052"/>
                <a:gd name="connsiteX61" fmla="*/ 568354 w 2292652"/>
                <a:gd name="connsiteY61" fmla="*/ 1793966 h 1881052"/>
                <a:gd name="connsiteX62" fmla="*/ 542229 w 2292652"/>
                <a:gd name="connsiteY62" fmla="*/ 1776549 h 1881052"/>
                <a:gd name="connsiteX63" fmla="*/ 489977 w 2292652"/>
                <a:gd name="connsiteY63" fmla="*/ 1724297 h 1881052"/>
                <a:gd name="connsiteX64" fmla="*/ 437726 w 2292652"/>
                <a:gd name="connsiteY64" fmla="*/ 1706880 h 1881052"/>
                <a:gd name="connsiteX65" fmla="*/ 411600 w 2292652"/>
                <a:gd name="connsiteY65" fmla="*/ 1689463 h 1881052"/>
                <a:gd name="connsiteX66" fmla="*/ 385474 w 2292652"/>
                <a:gd name="connsiteY66" fmla="*/ 1663337 h 1881052"/>
                <a:gd name="connsiteX67" fmla="*/ 350640 w 2292652"/>
                <a:gd name="connsiteY67" fmla="*/ 1654629 h 1881052"/>
                <a:gd name="connsiteX68" fmla="*/ 272263 w 2292652"/>
                <a:gd name="connsiteY68" fmla="*/ 1611086 h 1881052"/>
                <a:gd name="connsiteX69" fmla="*/ 220012 w 2292652"/>
                <a:gd name="connsiteY69" fmla="*/ 1576252 h 1881052"/>
                <a:gd name="connsiteX70" fmla="*/ 202594 w 2292652"/>
                <a:gd name="connsiteY70" fmla="*/ 1558834 h 1881052"/>
                <a:gd name="connsiteX71" fmla="*/ 185177 w 2292652"/>
                <a:gd name="connsiteY71" fmla="*/ 1532709 h 1881052"/>
                <a:gd name="connsiteX72" fmla="*/ 159052 w 2292652"/>
                <a:gd name="connsiteY72" fmla="*/ 1515292 h 1881052"/>
                <a:gd name="connsiteX73" fmla="*/ 150343 w 2292652"/>
                <a:gd name="connsiteY73" fmla="*/ 1489166 h 1881052"/>
                <a:gd name="connsiteX74" fmla="*/ 115509 w 2292652"/>
                <a:gd name="connsiteY74" fmla="*/ 1410789 h 1881052"/>
                <a:gd name="connsiteX75" fmla="*/ 89383 w 2292652"/>
                <a:gd name="connsiteY75" fmla="*/ 1297577 h 1881052"/>
                <a:gd name="connsiteX76" fmla="*/ 80674 w 2292652"/>
                <a:gd name="connsiteY76" fmla="*/ 1271452 h 1881052"/>
                <a:gd name="connsiteX77" fmla="*/ 63257 w 2292652"/>
                <a:gd name="connsiteY77" fmla="*/ 1193074 h 1881052"/>
                <a:gd name="connsiteX78" fmla="*/ 54549 w 2292652"/>
                <a:gd name="connsiteY78" fmla="*/ 1166949 h 1881052"/>
                <a:gd name="connsiteX79" fmla="*/ 28423 w 2292652"/>
                <a:gd name="connsiteY79" fmla="*/ 1071154 h 1881052"/>
                <a:gd name="connsiteX80" fmla="*/ 19714 w 2292652"/>
                <a:gd name="connsiteY80" fmla="*/ 1045029 h 1881052"/>
                <a:gd name="connsiteX81" fmla="*/ 11006 w 2292652"/>
                <a:gd name="connsiteY81" fmla="*/ 1018903 h 1881052"/>
                <a:gd name="connsiteX82" fmla="*/ 11006 w 2292652"/>
                <a:gd name="connsiteY82" fmla="*/ 783772 h 1881052"/>
                <a:gd name="connsiteX83" fmla="*/ 45840 w 2292652"/>
                <a:gd name="connsiteY83" fmla="*/ 705394 h 1881052"/>
                <a:gd name="connsiteX84" fmla="*/ 80674 w 2292652"/>
                <a:gd name="connsiteY84" fmla="*/ 583474 h 1881052"/>
                <a:gd name="connsiteX85" fmla="*/ 89383 w 2292652"/>
                <a:gd name="connsiteY85" fmla="*/ 557349 h 1881052"/>
                <a:gd name="connsiteX86" fmla="*/ 115509 w 2292652"/>
                <a:gd name="connsiteY86" fmla="*/ 452846 h 1881052"/>
                <a:gd name="connsiteX87" fmla="*/ 132926 w 2292652"/>
                <a:gd name="connsiteY87" fmla="*/ 400594 h 1881052"/>
                <a:gd name="connsiteX88" fmla="*/ 150343 w 2292652"/>
                <a:gd name="connsiteY88" fmla="*/ 374469 h 1881052"/>
                <a:gd name="connsiteX89" fmla="*/ 176469 w 2292652"/>
                <a:gd name="connsiteY89" fmla="*/ 322217 h 1881052"/>
                <a:gd name="connsiteX90" fmla="*/ 202594 w 2292652"/>
                <a:gd name="connsiteY90" fmla="*/ 304800 h 1881052"/>
                <a:gd name="connsiteX91" fmla="*/ 246137 w 2292652"/>
                <a:gd name="connsiteY91" fmla="*/ 269966 h 1881052"/>
                <a:gd name="connsiteX92" fmla="*/ 280972 w 2292652"/>
                <a:gd name="connsiteY92" fmla="*/ 226423 h 1881052"/>
                <a:gd name="connsiteX93" fmla="*/ 333223 w 2292652"/>
                <a:gd name="connsiteY93" fmla="*/ 191589 h 1881052"/>
                <a:gd name="connsiteX94" fmla="*/ 359349 w 2292652"/>
                <a:gd name="connsiteY94" fmla="*/ 174172 h 1881052"/>
                <a:gd name="connsiteX95" fmla="*/ 402892 w 2292652"/>
                <a:gd name="connsiteY95" fmla="*/ 139337 h 1881052"/>
                <a:gd name="connsiteX96" fmla="*/ 429017 w 2292652"/>
                <a:gd name="connsiteY96" fmla="*/ 130629 h 1881052"/>
                <a:gd name="connsiteX97" fmla="*/ 455143 w 2292652"/>
                <a:gd name="connsiteY97" fmla="*/ 113212 h 1881052"/>
                <a:gd name="connsiteX98" fmla="*/ 472560 w 2292652"/>
                <a:gd name="connsiteY98" fmla="*/ 95794 h 1881052"/>
                <a:gd name="connsiteX99" fmla="*/ 559646 w 2292652"/>
                <a:gd name="connsiteY99" fmla="*/ 87086 h 1881052"/>
                <a:gd name="connsiteX0" fmla="*/ 559646 w 2292652"/>
                <a:gd name="connsiteY0" fmla="*/ 87086 h 1881052"/>
                <a:gd name="connsiteX1" fmla="*/ 733817 w 2292652"/>
                <a:gd name="connsiteY1" fmla="*/ 60960 h 1881052"/>
                <a:gd name="connsiteX2" fmla="*/ 838320 w 2292652"/>
                <a:gd name="connsiteY2" fmla="*/ 26126 h 1881052"/>
                <a:gd name="connsiteX3" fmla="*/ 899280 w 2292652"/>
                <a:gd name="connsiteY3" fmla="*/ 8709 h 1881052"/>
                <a:gd name="connsiteX4" fmla="*/ 1282457 w 2292652"/>
                <a:gd name="connsiteY4" fmla="*/ 0 h 1881052"/>
                <a:gd name="connsiteX5" fmla="*/ 1456629 w 2292652"/>
                <a:gd name="connsiteY5" fmla="*/ 8709 h 1881052"/>
                <a:gd name="connsiteX6" fmla="*/ 1656382 w 2292652"/>
                <a:gd name="connsiteY6" fmla="*/ 71302 h 1881052"/>
                <a:gd name="connsiteX7" fmla="*/ 1854502 w 2292652"/>
                <a:gd name="connsiteY7" fmla="*/ 166007 h 1881052"/>
                <a:gd name="connsiteX8" fmla="*/ 1987852 w 2292652"/>
                <a:gd name="connsiteY8" fmla="*/ 269966 h 1881052"/>
                <a:gd name="connsiteX9" fmla="*/ 2013977 w 2292652"/>
                <a:gd name="connsiteY9" fmla="*/ 296092 h 1881052"/>
                <a:gd name="connsiteX10" fmla="*/ 2031394 w 2292652"/>
                <a:gd name="connsiteY10" fmla="*/ 322217 h 1881052"/>
                <a:gd name="connsiteX11" fmla="*/ 2057520 w 2292652"/>
                <a:gd name="connsiteY11" fmla="*/ 330926 h 1881052"/>
                <a:gd name="connsiteX12" fmla="*/ 2101063 w 2292652"/>
                <a:gd name="connsiteY12" fmla="*/ 365760 h 1881052"/>
                <a:gd name="connsiteX13" fmla="*/ 2127189 w 2292652"/>
                <a:gd name="connsiteY13" fmla="*/ 418012 h 1881052"/>
                <a:gd name="connsiteX14" fmla="*/ 2188149 w 2292652"/>
                <a:gd name="connsiteY14" fmla="*/ 487680 h 1881052"/>
                <a:gd name="connsiteX15" fmla="*/ 2196857 w 2292652"/>
                <a:gd name="connsiteY15" fmla="*/ 513806 h 1881052"/>
                <a:gd name="connsiteX16" fmla="*/ 2231692 w 2292652"/>
                <a:gd name="connsiteY16" fmla="*/ 557349 h 1881052"/>
                <a:gd name="connsiteX17" fmla="*/ 2249109 w 2292652"/>
                <a:gd name="connsiteY17" fmla="*/ 583474 h 1881052"/>
                <a:gd name="connsiteX18" fmla="*/ 2257817 w 2292652"/>
                <a:gd name="connsiteY18" fmla="*/ 609600 h 1881052"/>
                <a:gd name="connsiteX19" fmla="*/ 2292652 w 2292652"/>
                <a:gd name="connsiteY19" fmla="*/ 653143 h 1881052"/>
                <a:gd name="connsiteX20" fmla="*/ 2283943 w 2292652"/>
                <a:gd name="connsiteY20" fmla="*/ 783772 h 1881052"/>
                <a:gd name="connsiteX21" fmla="*/ 2266526 w 2292652"/>
                <a:gd name="connsiteY21" fmla="*/ 836023 h 1881052"/>
                <a:gd name="connsiteX22" fmla="*/ 2249109 w 2292652"/>
                <a:gd name="connsiteY22" fmla="*/ 888274 h 1881052"/>
                <a:gd name="connsiteX23" fmla="*/ 2240400 w 2292652"/>
                <a:gd name="connsiteY23" fmla="*/ 914400 h 1881052"/>
                <a:gd name="connsiteX24" fmla="*/ 2222983 w 2292652"/>
                <a:gd name="connsiteY24" fmla="*/ 940526 h 1881052"/>
                <a:gd name="connsiteX25" fmla="*/ 2196857 w 2292652"/>
                <a:gd name="connsiteY25" fmla="*/ 1001486 h 1881052"/>
                <a:gd name="connsiteX26" fmla="*/ 2179440 w 2292652"/>
                <a:gd name="connsiteY26" fmla="*/ 1053737 h 1881052"/>
                <a:gd name="connsiteX27" fmla="*/ 2162023 w 2292652"/>
                <a:gd name="connsiteY27" fmla="*/ 1079863 h 1881052"/>
                <a:gd name="connsiteX28" fmla="*/ 2153314 w 2292652"/>
                <a:gd name="connsiteY28" fmla="*/ 1105989 h 1881052"/>
                <a:gd name="connsiteX29" fmla="*/ 2109772 w 2292652"/>
                <a:gd name="connsiteY29" fmla="*/ 1158240 h 1881052"/>
                <a:gd name="connsiteX30" fmla="*/ 2101063 w 2292652"/>
                <a:gd name="connsiteY30" fmla="*/ 1184366 h 1881052"/>
                <a:gd name="connsiteX31" fmla="*/ 2083646 w 2292652"/>
                <a:gd name="connsiteY31" fmla="*/ 1210492 h 1881052"/>
                <a:gd name="connsiteX32" fmla="*/ 2066229 w 2292652"/>
                <a:gd name="connsiteY32" fmla="*/ 1262743 h 1881052"/>
                <a:gd name="connsiteX33" fmla="*/ 2005269 w 2292652"/>
                <a:gd name="connsiteY33" fmla="*/ 1341120 h 1881052"/>
                <a:gd name="connsiteX34" fmla="*/ 1996560 w 2292652"/>
                <a:gd name="connsiteY34" fmla="*/ 1367246 h 1881052"/>
                <a:gd name="connsiteX35" fmla="*/ 1970434 w 2292652"/>
                <a:gd name="connsiteY35" fmla="*/ 1393372 h 1881052"/>
                <a:gd name="connsiteX36" fmla="*/ 1892057 w 2292652"/>
                <a:gd name="connsiteY36" fmla="*/ 1436914 h 1881052"/>
                <a:gd name="connsiteX37" fmla="*/ 1813680 w 2292652"/>
                <a:gd name="connsiteY37" fmla="*/ 1480457 h 1881052"/>
                <a:gd name="connsiteX38" fmla="*/ 1796263 w 2292652"/>
                <a:gd name="connsiteY38" fmla="*/ 1506583 h 1881052"/>
                <a:gd name="connsiteX39" fmla="*/ 1744012 w 2292652"/>
                <a:gd name="connsiteY39" fmla="*/ 1524000 h 1881052"/>
                <a:gd name="connsiteX40" fmla="*/ 1700469 w 2292652"/>
                <a:gd name="connsiteY40" fmla="*/ 1550126 h 1881052"/>
                <a:gd name="connsiteX41" fmla="*/ 1674343 w 2292652"/>
                <a:gd name="connsiteY41" fmla="*/ 1567543 h 1881052"/>
                <a:gd name="connsiteX42" fmla="*/ 1648217 w 2292652"/>
                <a:gd name="connsiteY42" fmla="*/ 1576252 h 1881052"/>
                <a:gd name="connsiteX43" fmla="*/ 1622092 w 2292652"/>
                <a:gd name="connsiteY43" fmla="*/ 1593669 h 1881052"/>
                <a:gd name="connsiteX44" fmla="*/ 1604674 w 2292652"/>
                <a:gd name="connsiteY44" fmla="*/ 1611086 h 1881052"/>
                <a:gd name="connsiteX45" fmla="*/ 1578549 w 2292652"/>
                <a:gd name="connsiteY45" fmla="*/ 1619794 h 1881052"/>
                <a:gd name="connsiteX46" fmla="*/ 1526297 w 2292652"/>
                <a:gd name="connsiteY46" fmla="*/ 1654629 h 1881052"/>
                <a:gd name="connsiteX47" fmla="*/ 1500172 w 2292652"/>
                <a:gd name="connsiteY47" fmla="*/ 1672046 h 1881052"/>
                <a:gd name="connsiteX48" fmla="*/ 1482754 w 2292652"/>
                <a:gd name="connsiteY48" fmla="*/ 1689463 h 1881052"/>
                <a:gd name="connsiteX49" fmla="*/ 1404377 w 2292652"/>
                <a:gd name="connsiteY49" fmla="*/ 1733006 h 1881052"/>
                <a:gd name="connsiteX50" fmla="*/ 1378252 w 2292652"/>
                <a:gd name="connsiteY50" fmla="*/ 1759132 h 1881052"/>
                <a:gd name="connsiteX51" fmla="*/ 1326000 w 2292652"/>
                <a:gd name="connsiteY51" fmla="*/ 1776549 h 1881052"/>
                <a:gd name="connsiteX52" fmla="*/ 1273749 w 2292652"/>
                <a:gd name="connsiteY52" fmla="*/ 1811383 h 1881052"/>
                <a:gd name="connsiteX53" fmla="*/ 1247623 w 2292652"/>
                <a:gd name="connsiteY53" fmla="*/ 1828800 h 1881052"/>
                <a:gd name="connsiteX54" fmla="*/ 1186663 w 2292652"/>
                <a:gd name="connsiteY54" fmla="*/ 1846217 h 1881052"/>
                <a:gd name="connsiteX55" fmla="*/ 942823 w 2292652"/>
                <a:gd name="connsiteY55" fmla="*/ 1846217 h 1881052"/>
                <a:gd name="connsiteX56" fmla="*/ 864446 w 2292652"/>
                <a:gd name="connsiteY56" fmla="*/ 1872343 h 1881052"/>
                <a:gd name="connsiteX57" fmla="*/ 838320 w 2292652"/>
                <a:gd name="connsiteY57" fmla="*/ 1881052 h 1881052"/>
                <a:gd name="connsiteX58" fmla="*/ 646732 w 2292652"/>
                <a:gd name="connsiteY58" fmla="*/ 1863634 h 1881052"/>
                <a:gd name="connsiteX59" fmla="*/ 620606 w 2292652"/>
                <a:gd name="connsiteY59" fmla="*/ 1854926 h 1881052"/>
                <a:gd name="connsiteX60" fmla="*/ 594480 w 2292652"/>
                <a:gd name="connsiteY60" fmla="*/ 1837509 h 1881052"/>
                <a:gd name="connsiteX61" fmla="*/ 568354 w 2292652"/>
                <a:gd name="connsiteY61" fmla="*/ 1793966 h 1881052"/>
                <a:gd name="connsiteX62" fmla="*/ 542229 w 2292652"/>
                <a:gd name="connsiteY62" fmla="*/ 1776549 h 1881052"/>
                <a:gd name="connsiteX63" fmla="*/ 489977 w 2292652"/>
                <a:gd name="connsiteY63" fmla="*/ 1724297 h 1881052"/>
                <a:gd name="connsiteX64" fmla="*/ 437726 w 2292652"/>
                <a:gd name="connsiteY64" fmla="*/ 1706880 h 1881052"/>
                <a:gd name="connsiteX65" fmla="*/ 411600 w 2292652"/>
                <a:gd name="connsiteY65" fmla="*/ 1689463 h 1881052"/>
                <a:gd name="connsiteX66" fmla="*/ 385474 w 2292652"/>
                <a:gd name="connsiteY66" fmla="*/ 1663337 h 1881052"/>
                <a:gd name="connsiteX67" fmla="*/ 350640 w 2292652"/>
                <a:gd name="connsiteY67" fmla="*/ 1654629 h 1881052"/>
                <a:gd name="connsiteX68" fmla="*/ 272263 w 2292652"/>
                <a:gd name="connsiteY68" fmla="*/ 1611086 h 1881052"/>
                <a:gd name="connsiteX69" fmla="*/ 220012 w 2292652"/>
                <a:gd name="connsiteY69" fmla="*/ 1576252 h 1881052"/>
                <a:gd name="connsiteX70" fmla="*/ 202594 w 2292652"/>
                <a:gd name="connsiteY70" fmla="*/ 1558834 h 1881052"/>
                <a:gd name="connsiteX71" fmla="*/ 185177 w 2292652"/>
                <a:gd name="connsiteY71" fmla="*/ 1532709 h 1881052"/>
                <a:gd name="connsiteX72" fmla="*/ 159052 w 2292652"/>
                <a:gd name="connsiteY72" fmla="*/ 1515292 h 1881052"/>
                <a:gd name="connsiteX73" fmla="*/ 150343 w 2292652"/>
                <a:gd name="connsiteY73" fmla="*/ 1489166 h 1881052"/>
                <a:gd name="connsiteX74" fmla="*/ 115509 w 2292652"/>
                <a:gd name="connsiteY74" fmla="*/ 1410789 h 1881052"/>
                <a:gd name="connsiteX75" fmla="*/ 89383 w 2292652"/>
                <a:gd name="connsiteY75" fmla="*/ 1297577 h 1881052"/>
                <a:gd name="connsiteX76" fmla="*/ 80674 w 2292652"/>
                <a:gd name="connsiteY76" fmla="*/ 1271452 h 1881052"/>
                <a:gd name="connsiteX77" fmla="*/ 63257 w 2292652"/>
                <a:gd name="connsiteY77" fmla="*/ 1193074 h 1881052"/>
                <a:gd name="connsiteX78" fmla="*/ 54549 w 2292652"/>
                <a:gd name="connsiteY78" fmla="*/ 1166949 h 1881052"/>
                <a:gd name="connsiteX79" fmla="*/ 28423 w 2292652"/>
                <a:gd name="connsiteY79" fmla="*/ 1071154 h 1881052"/>
                <a:gd name="connsiteX80" fmla="*/ 19714 w 2292652"/>
                <a:gd name="connsiteY80" fmla="*/ 1045029 h 1881052"/>
                <a:gd name="connsiteX81" fmla="*/ 11006 w 2292652"/>
                <a:gd name="connsiteY81" fmla="*/ 1018903 h 1881052"/>
                <a:gd name="connsiteX82" fmla="*/ 11006 w 2292652"/>
                <a:gd name="connsiteY82" fmla="*/ 783772 h 1881052"/>
                <a:gd name="connsiteX83" fmla="*/ 45840 w 2292652"/>
                <a:gd name="connsiteY83" fmla="*/ 705394 h 1881052"/>
                <a:gd name="connsiteX84" fmla="*/ 80674 w 2292652"/>
                <a:gd name="connsiteY84" fmla="*/ 583474 h 1881052"/>
                <a:gd name="connsiteX85" fmla="*/ 89383 w 2292652"/>
                <a:gd name="connsiteY85" fmla="*/ 557349 h 1881052"/>
                <a:gd name="connsiteX86" fmla="*/ 115509 w 2292652"/>
                <a:gd name="connsiteY86" fmla="*/ 452846 h 1881052"/>
                <a:gd name="connsiteX87" fmla="*/ 132926 w 2292652"/>
                <a:gd name="connsiteY87" fmla="*/ 400594 h 1881052"/>
                <a:gd name="connsiteX88" fmla="*/ 150343 w 2292652"/>
                <a:gd name="connsiteY88" fmla="*/ 374469 h 1881052"/>
                <a:gd name="connsiteX89" fmla="*/ 176469 w 2292652"/>
                <a:gd name="connsiteY89" fmla="*/ 322217 h 1881052"/>
                <a:gd name="connsiteX90" fmla="*/ 202594 w 2292652"/>
                <a:gd name="connsiteY90" fmla="*/ 304800 h 1881052"/>
                <a:gd name="connsiteX91" fmla="*/ 246137 w 2292652"/>
                <a:gd name="connsiteY91" fmla="*/ 269966 h 1881052"/>
                <a:gd name="connsiteX92" fmla="*/ 280972 w 2292652"/>
                <a:gd name="connsiteY92" fmla="*/ 226423 h 1881052"/>
                <a:gd name="connsiteX93" fmla="*/ 333223 w 2292652"/>
                <a:gd name="connsiteY93" fmla="*/ 191589 h 1881052"/>
                <a:gd name="connsiteX94" fmla="*/ 359349 w 2292652"/>
                <a:gd name="connsiteY94" fmla="*/ 174172 h 1881052"/>
                <a:gd name="connsiteX95" fmla="*/ 402892 w 2292652"/>
                <a:gd name="connsiteY95" fmla="*/ 139337 h 1881052"/>
                <a:gd name="connsiteX96" fmla="*/ 429017 w 2292652"/>
                <a:gd name="connsiteY96" fmla="*/ 130629 h 1881052"/>
                <a:gd name="connsiteX97" fmla="*/ 455143 w 2292652"/>
                <a:gd name="connsiteY97" fmla="*/ 113212 h 1881052"/>
                <a:gd name="connsiteX98" fmla="*/ 472560 w 2292652"/>
                <a:gd name="connsiteY98" fmla="*/ 95794 h 1881052"/>
                <a:gd name="connsiteX99" fmla="*/ 559646 w 2292652"/>
                <a:gd name="connsiteY99" fmla="*/ 87086 h 1881052"/>
                <a:gd name="connsiteX0" fmla="*/ 559646 w 2292652"/>
                <a:gd name="connsiteY0" fmla="*/ 87086 h 1881052"/>
                <a:gd name="connsiteX1" fmla="*/ 733817 w 2292652"/>
                <a:gd name="connsiteY1" fmla="*/ 60960 h 1881052"/>
                <a:gd name="connsiteX2" fmla="*/ 838320 w 2292652"/>
                <a:gd name="connsiteY2" fmla="*/ 26126 h 1881052"/>
                <a:gd name="connsiteX3" fmla="*/ 899280 w 2292652"/>
                <a:gd name="connsiteY3" fmla="*/ 8709 h 1881052"/>
                <a:gd name="connsiteX4" fmla="*/ 1282457 w 2292652"/>
                <a:gd name="connsiteY4" fmla="*/ 0 h 1881052"/>
                <a:gd name="connsiteX5" fmla="*/ 1456629 w 2292652"/>
                <a:gd name="connsiteY5" fmla="*/ 8709 h 1881052"/>
                <a:gd name="connsiteX6" fmla="*/ 1656382 w 2292652"/>
                <a:gd name="connsiteY6" fmla="*/ 71302 h 1881052"/>
                <a:gd name="connsiteX7" fmla="*/ 1854502 w 2292652"/>
                <a:gd name="connsiteY7" fmla="*/ 166007 h 1881052"/>
                <a:gd name="connsiteX8" fmla="*/ 1987852 w 2292652"/>
                <a:gd name="connsiteY8" fmla="*/ 269966 h 1881052"/>
                <a:gd name="connsiteX9" fmla="*/ 2031394 w 2292652"/>
                <a:gd name="connsiteY9" fmla="*/ 322217 h 1881052"/>
                <a:gd name="connsiteX10" fmla="*/ 2057520 w 2292652"/>
                <a:gd name="connsiteY10" fmla="*/ 330926 h 1881052"/>
                <a:gd name="connsiteX11" fmla="*/ 2101063 w 2292652"/>
                <a:gd name="connsiteY11" fmla="*/ 365760 h 1881052"/>
                <a:gd name="connsiteX12" fmla="*/ 2127189 w 2292652"/>
                <a:gd name="connsiteY12" fmla="*/ 418012 h 1881052"/>
                <a:gd name="connsiteX13" fmla="*/ 2188149 w 2292652"/>
                <a:gd name="connsiteY13" fmla="*/ 487680 h 1881052"/>
                <a:gd name="connsiteX14" fmla="*/ 2196857 w 2292652"/>
                <a:gd name="connsiteY14" fmla="*/ 513806 h 1881052"/>
                <a:gd name="connsiteX15" fmla="*/ 2231692 w 2292652"/>
                <a:gd name="connsiteY15" fmla="*/ 557349 h 1881052"/>
                <a:gd name="connsiteX16" fmla="*/ 2249109 w 2292652"/>
                <a:gd name="connsiteY16" fmla="*/ 583474 h 1881052"/>
                <a:gd name="connsiteX17" fmla="*/ 2257817 w 2292652"/>
                <a:gd name="connsiteY17" fmla="*/ 609600 h 1881052"/>
                <a:gd name="connsiteX18" fmla="*/ 2292652 w 2292652"/>
                <a:gd name="connsiteY18" fmla="*/ 653143 h 1881052"/>
                <a:gd name="connsiteX19" fmla="*/ 2283943 w 2292652"/>
                <a:gd name="connsiteY19" fmla="*/ 783772 h 1881052"/>
                <a:gd name="connsiteX20" fmla="*/ 2266526 w 2292652"/>
                <a:gd name="connsiteY20" fmla="*/ 836023 h 1881052"/>
                <a:gd name="connsiteX21" fmla="*/ 2249109 w 2292652"/>
                <a:gd name="connsiteY21" fmla="*/ 888274 h 1881052"/>
                <a:gd name="connsiteX22" fmla="*/ 2240400 w 2292652"/>
                <a:gd name="connsiteY22" fmla="*/ 914400 h 1881052"/>
                <a:gd name="connsiteX23" fmla="*/ 2222983 w 2292652"/>
                <a:gd name="connsiteY23" fmla="*/ 940526 h 1881052"/>
                <a:gd name="connsiteX24" fmla="*/ 2196857 w 2292652"/>
                <a:gd name="connsiteY24" fmla="*/ 1001486 h 1881052"/>
                <a:gd name="connsiteX25" fmla="*/ 2179440 w 2292652"/>
                <a:gd name="connsiteY25" fmla="*/ 1053737 h 1881052"/>
                <a:gd name="connsiteX26" fmla="*/ 2162023 w 2292652"/>
                <a:gd name="connsiteY26" fmla="*/ 1079863 h 1881052"/>
                <a:gd name="connsiteX27" fmla="*/ 2153314 w 2292652"/>
                <a:gd name="connsiteY27" fmla="*/ 1105989 h 1881052"/>
                <a:gd name="connsiteX28" fmla="*/ 2109772 w 2292652"/>
                <a:gd name="connsiteY28" fmla="*/ 1158240 h 1881052"/>
                <a:gd name="connsiteX29" fmla="*/ 2101063 w 2292652"/>
                <a:gd name="connsiteY29" fmla="*/ 1184366 h 1881052"/>
                <a:gd name="connsiteX30" fmla="*/ 2083646 w 2292652"/>
                <a:gd name="connsiteY30" fmla="*/ 1210492 h 1881052"/>
                <a:gd name="connsiteX31" fmla="*/ 2066229 w 2292652"/>
                <a:gd name="connsiteY31" fmla="*/ 1262743 h 1881052"/>
                <a:gd name="connsiteX32" fmla="*/ 2005269 w 2292652"/>
                <a:gd name="connsiteY32" fmla="*/ 1341120 h 1881052"/>
                <a:gd name="connsiteX33" fmla="*/ 1996560 w 2292652"/>
                <a:gd name="connsiteY33" fmla="*/ 1367246 h 1881052"/>
                <a:gd name="connsiteX34" fmla="*/ 1970434 w 2292652"/>
                <a:gd name="connsiteY34" fmla="*/ 1393372 h 1881052"/>
                <a:gd name="connsiteX35" fmla="*/ 1892057 w 2292652"/>
                <a:gd name="connsiteY35" fmla="*/ 1436914 h 1881052"/>
                <a:gd name="connsiteX36" fmla="*/ 1813680 w 2292652"/>
                <a:gd name="connsiteY36" fmla="*/ 1480457 h 1881052"/>
                <a:gd name="connsiteX37" fmla="*/ 1796263 w 2292652"/>
                <a:gd name="connsiteY37" fmla="*/ 1506583 h 1881052"/>
                <a:gd name="connsiteX38" fmla="*/ 1744012 w 2292652"/>
                <a:gd name="connsiteY38" fmla="*/ 1524000 h 1881052"/>
                <a:gd name="connsiteX39" fmla="*/ 1700469 w 2292652"/>
                <a:gd name="connsiteY39" fmla="*/ 1550126 h 1881052"/>
                <a:gd name="connsiteX40" fmla="*/ 1674343 w 2292652"/>
                <a:gd name="connsiteY40" fmla="*/ 1567543 h 1881052"/>
                <a:gd name="connsiteX41" fmla="*/ 1648217 w 2292652"/>
                <a:gd name="connsiteY41" fmla="*/ 1576252 h 1881052"/>
                <a:gd name="connsiteX42" fmla="*/ 1622092 w 2292652"/>
                <a:gd name="connsiteY42" fmla="*/ 1593669 h 1881052"/>
                <a:gd name="connsiteX43" fmla="*/ 1604674 w 2292652"/>
                <a:gd name="connsiteY43" fmla="*/ 1611086 h 1881052"/>
                <a:gd name="connsiteX44" fmla="*/ 1578549 w 2292652"/>
                <a:gd name="connsiteY44" fmla="*/ 1619794 h 1881052"/>
                <a:gd name="connsiteX45" fmla="*/ 1526297 w 2292652"/>
                <a:gd name="connsiteY45" fmla="*/ 1654629 h 1881052"/>
                <a:gd name="connsiteX46" fmla="*/ 1500172 w 2292652"/>
                <a:gd name="connsiteY46" fmla="*/ 1672046 h 1881052"/>
                <a:gd name="connsiteX47" fmla="*/ 1482754 w 2292652"/>
                <a:gd name="connsiteY47" fmla="*/ 1689463 h 1881052"/>
                <a:gd name="connsiteX48" fmla="*/ 1404377 w 2292652"/>
                <a:gd name="connsiteY48" fmla="*/ 1733006 h 1881052"/>
                <a:gd name="connsiteX49" fmla="*/ 1378252 w 2292652"/>
                <a:gd name="connsiteY49" fmla="*/ 1759132 h 1881052"/>
                <a:gd name="connsiteX50" fmla="*/ 1326000 w 2292652"/>
                <a:gd name="connsiteY50" fmla="*/ 1776549 h 1881052"/>
                <a:gd name="connsiteX51" fmla="*/ 1273749 w 2292652"/>
                <a:gd name="connsiteY51" fmla="*/ 1811383 h 1881052"/>
                <a:gd name="connsiteX52" fmla="*/ 1247623 w 2292652"/>
                <a:gd name="connsiteY52" fmla="*/ 1828800 h 1881052"/>
                <a:gd name="connsiteX53" fmla="*/ 1186663 w 2292652"/>
                <a:gd name="connsiteY53" fmla="*/ 1846217 h 1881052"/>
                <a:gd name="connsiteX54" fmla="*/ 942823 w 2292652"/>
                <a:gd name="connsiteY54" fmla="*/ 1846217 h 1881052"/>
                <a:gd name="connsiteX55" fmla="*/ 864446 w 2292652"/>
                <a:gd name="connsiteY55" fmla="*/ 1872343 h 1881052"/>
                <a:gd name="connsiteX56" fmla="*/ 838320 w 2292652"/>
                <a:gd name="connsiteY56" fmla="*/ 1881052 h 1881052"/>
                <a:gd name="connsiteX57" fmla="*/ 646732 w 2292652"/>
                <a:gd name="connsiteY57" fmla="*/ 1863634 h 1881052"/>
                <a:gd name="connsiteX58" fmla="*/ 620606 w 2292652"/>
                <a:gd name="connsiteY58" fmla="*/ 1854926 h 1881052"/>
                <a:gd name="connsiteX59" fmla="*/ 594480 w 2292652"/>
                <a:gd name="connsiteY59" fmla="*/ 1837509 h 1881052"/>
                <a:gd name="connsiteX60" fmla="*/ 568354 w 2292652"/>
                <a:gd name="connsiteY60" fmla="*/ 1793966 h 1881052"/>
                <a:gd name="connsiteX61" fmla="*/ 542229 w 2292652"/>
                <a:gd name="connsiteY61" fmla="*/ 1776549 h 1881052"/>
                <a:gd name="connsiteX62" fmla="*/ 489977 w 2292652"/>
                <a:gd name="connsiteY62" fmla="*/ 1724297 h 1881052"/>
                <a:gd name="connsiteX63" fmla="*/ 437726 w 2292652"/>
                <a:gd name="connsiteY63" fmla="*/ 1706880 h 1881052"/>
                <a:gd name="connsiteX64" fmla="*/ 411600 w 2292652"/>
                <a:gd name="connsiteY64" fmla="*/ 1689463 h 1881052"/>
                <a:gd name="connsiteX65" fmla="*/ 385474 w 2292652"/>
                <a:gd name="connsiteY65" fmla="*/ 1663337 h 1881052"/>
                <a:gd name="connsiteX66" fmla="*/ 350640 w 2292652"/>
                <a:gd name="connsiteY66" fmla="*/ 1654629 h 1881052"/>
                <a:gd name="connsiteX67" fmla="*/ 272263 w 2292652"/>
                <a:gd name="connsiteY67" fmla="*/ 1611086 h 1881052"/>
                <a:gd name="connsiteX68" fmla="*/ 220012 w 2292652"/>
                <a:gd name="connsiteY68" fmla="*/ 1576252 h 1881052"/>
                <a:gd name="connsiteX69" fmla="*/ 202594 w 2292652"/>
                <a:gd name="connsiteY69" fmla="*/ 1558834 h 1881052"/>
                <a:gd name="connsiteX70" fmla="*/ 185177 w 2292652"/>
                <a:gd name="connsiteY70" fmla="*/ 1532709 h 1881052"/>
                <a:gd name="connsiteX71" fmla="*/ 159052 w 2292652"/>
                <a:gd name="connsiteY71" fmla="*/ 1515292 h 1881052"/>
                <a:gd name="connsiteX72" fmla="*/ 150343 w 2292652"/>
                <a:gd name="connsiteY72" fmla="*/ 1489166 h 1881052"/>
                <a:gd name="connsiteX73" fmla="*/ 115509 w 2292652"/>
                <a:gd name="connsiteY73" fmla="*/ 1410789 h 1881052"/>
                <a:gd name="connsiteX74" fmla="*/ 89383 w 2292652"/>
                <a:gd name="connsiteY74" fmla="*/ 1297577 h 1881052"/>
                <a:gd name="connsiteX75" fmla="*/ 80674 w 2292652"/>
                <a:gd name="connsiteY75" fmla="*/ 1271452 h 1881052"/>
                <a:gd name="connsiteX76" fmla="*/ 63257 w 2292652"/>
                <a:gd name="connsiteY76" fmla="*/ 1193074 h 1881052"/>
                <a:gd name="connsiteX77" fmla="*/ 54549 w 2292652"/>
                <a:gd name="connsiteY77" fmla="*/ 1166949 h 1881052"/>
                <a:gd name="connsiteX78" fmla="*/ 28423 w 2292652"/>
                <a:gd name="connsiteY78" fmla="*/ 1071154 h 1881052"/>
                <a:gd name="connsiteX79" fmla="*/ 19714 w 2292652"/>
                <a:gd name="connsiteY79" fmla="*/ 1045029 h 1881052"/>
                <a:gd name="connsiteX80" fmla="*/ 11006 w 2292652"/>
                <a:gd name="connsiteY80" fmla="*/ 1018903 h 1881052"/>
                <a:gd name="connsiteX81" fmla="*/ 11006 w 2292652"/>
                <a:gd name="connsiteY81" fmla="*/ 783772 h 1881052"/>
                <a:gd name="connsiteX82" fmla="*/ 45840 w 2292652"/>
                <a:gd name="connsiteY82" fmla="*/ 705394 h 1881052"/>
                <a:gd name="connsiteX83" fmla="*/ 80674 w 2292652"/>
                <a:gd name="connsiteY83" fmla="*/ 583474 h 1881052"/>
                <a:gd name="connsiteX84" fmla="*/ 89383 w 2292652"/>
                <a:gd name="connsiteY84" fmla="*/ 557349 h 1881052"/>
                <a:gd name="connsiteX85" fmla="*/ 115509 w 2292652"/>
                <a:gd name="connsiteY85" fmla="*/ 452846 h 1881052"/>
                <a:gd name="connsiteX86" fmla="*/ 132926 w 2292652"/>
                <a:gd name="connsiteY86" fmla="*/ 400594 h 1881052"/>
                <a:gd name="connsiteX87" fmla="*/ 150343 w 2292652"/>
                <a:gd name="connsiteY87" fmla="*/ 374469 h 1881052"/>
                <a:gd name="connsiteX88" fmla="*/ 176469 w 2292652"/>
                <a:gd name="connsiteY88" fmla="*/ 322217 h 1881052"/>
                <a:gd name="connsiteX89" fmla="*/ 202594 w 2292652"/>
                <a:gd name="connsiteY89" fmla="*/ 304800 h 1881052"/>
                <a:gd name="connsiteX90" fmla="*/ 246137 w 2292652"/>
                <a:gd name="connsiteY90" fmla="*/ 269966 h 1881052"/>
                <a:gd name="connsiteX91" fmla="*/ 280972 w 2292652"/>
                <a:gd name="connsiteY91" fmla="*/ 226423 h 1881052"/>
                <a:gd name="connsiteX92" fmla="*/ 333223 w 2292652"/>
                <a:gd name="connsiteY92" fmla="*/ 191589 h 1881052"/>
                <a:gd name="connsiteX93" fmla="*/ 359349 w 2292652"/>
                <a:gd name="connsiteY93" fmla="*/ 174172 h 1881052"/>
                <a:gd name="connsiteX94" fmla="*/ 402892 w 2292652"/>
                <a:gd name="connsiteY94" fmla="*/ 139337 h 1881052"/>
                <a:gd name="connsiteX95" fmla="*/ 429017 w 2292652"/>
                <a:gd name="connsiteY95" fmla="*/ 130629 h 1881052"/>
                <a:gd name="connsiteX96" fmla="*/ 455143 w 2292652"/>
                <a:gd name="connsiteY96" fmla="*/ 113212 h 1881052"/>
                <a:gd name="connsiteX97" fmla="*/ 472560 w 2292652"/>
                <a:gd name="connsiteY97" fmla="*/ 95794 h 1881052"/>
                <a:gd name="connsiteX98" fmla="*/ 559646 w 2292652"/>
                <a:gd name="connsiteY98" fmla="*/ 87086 h 1881052"/>
                <a:gd name="connsiteX0" fmla="*/ 559646 w 2292652"/>
                <a:gd name="connsiteY0" fmla="*/ 87086 h 1881052"/>
                <a:gd name="connsiteX1" fmla="*/ 733817 w 2292652"/>
                <a:gd name="connsiteY1" fmla="*/ 60960 h 1881052"/>
                <a:gd name="connsiteX2" fmla="*/ 838320 w 2292652"/>
                <a:gd name="connsiteY2" fmla="*/ 26126 h 1881052"/>
                <a:gd name="connsiteX3" fmla="*/ 899280 w 2292652"/>
                <a:gd name="connsiteY3" fmla="*/ 8709 h 1881052"/>
                <a:gd name="connsiteX4" fmla="*/ 1282457 w 2292652"/>
                <a:gd name="connsiteY4" fmla="*/ 0 h 1881052"/>
                <a:gd name="connsiteX5" fmla="*/ 1456629 w 2292652"/>
                <a:gd name="connsiteY5" fmla="*/ 8709 h 1881052"/>
                <a:gd name="connsiteX6" fmla="*/ 1656382 w 2292652"/>
                <a:gd name="connsiteY6" fmla="*/ 71302 h 1881052"/>
                <a:gd name="connsiteX7" fmla="*/ 1854502 w 2292652"/>
                <a:gd name="connsiteY7" fmla="*/ 166007 h 1881052"/>
                <a:gd name="connsiteX8" fmla="*/ 1987852 w 2292652"/>
                <a:gd name="connsiteY8" fmla="*/ 269966 h 1881052"/>
                <a:gd name="connsiteX9" fmla="*/ 2031394 w 2292652"/>
                <a:gd name="connsiteY9" fmla="*/ 322217 h 1881052"/>
                <a:gd name="connsiteX10" fmla="*/ 2101063 w 2292652"/>
                <a:gd name="connsiteY10" fmla="*/ 365760 h 1881052"/>
                <a:gd name="connsiteX11" fmla="*/ 2127189 w 2292652"/>
                <a:gd name="connsiteY11" fmla="*/ 418012 h 1881052"/>
                <a:gd name="connsiteX12" fmla="*/ 2188149 w 2292652"/>
                <a:gd name="connsiteY12" fmla="*/ 487680 h 1881052"/>
                <a:gd name="connsiteX13" fmla="*/ 2196857 w 2292652"/>
                <a:gd name="connsiteY13" fmla="*/ 513806 h 1881052"/>
                <a:gd name="connsiteX14" fmla="*/ 2231692 w 2292652"/>
                <a:gd name="connsiteY14" fmla="*/ 557349 h 1881052"/>
                <a:gd name="connsiteX15" fmla="*/ 2249109 w 2292652"/>
                <a:gd name="connsiteY15" fmla="*/ 583474 h 1881052"/>
                <a:gd name="connsiteX16" fmla="*/ 2257817 w 2292652"/>
                <a:gd name="connsiteY16" fmla="*/ 609600 h 1881052"/>
                <a:gd name="connsiteX17" fmla="*/ 2292652 w 2292652"/>
                <a:gd name="connsiteY17" fmla="*/ 653143 h 1881052"/>
                <a:gd name="connsiteX18" fmla="*/ 2283943 w 2292652"/>
                <a:gd name="connsiteY18" fmla="*/ 783772 h 1881052"/>
                <a:gd name="connsiteX19" fmla="*/ 2266526 w 2292652"/>
                <a:gd name="connsiteY19" fmla="*/ 836023 h 1881052"/>
                <a:gd name="connsiteX20" fmla="*/ 2249109 w 2292652"/>
                <a:gd name="connsiteY20" fmla="*/ 888274 h 1881052"/>
                <a:gd name="connsiteX21" fmla="*/ 2240400 w 2292652"/>
                <a:gd name="connsiteY21" fmla="*/ 914400 h 1881052"/>
                <a:gd name="connsiteX22" fmla="*/ 2222983 w 2292652"/>
                <a:gd name="connsiteY22" fmla="*/ 940526 h 1881052"/>
                <a:gd name="connsiteX23" fmla="*/ 2196857 w 2292652"/>
                <a:gd name="connsiteY23" fmla="*/ 1001486 h 1881052"/>
                <a:gd name="connsiteX24" fmla="*/ 2179440 w 2292652"/>
                <a:gd name="connsiteY24" fmla="*/ 1053737 h 1881052"/>
                <a:gd name="connsiteX25" fmla="*/ 2162023 w 2292652"/>
                <a:gd name="connsiteY25" fmla="*/ 1079863 h 1881052"/>
                <a:gd name="connsiteX26" fmla="*/ 2153314 w 2292652"/>
                <a:gd name="connsiteY26" fmla="*/ 1105989 h 1881052"/>
                <a:gd name="connsiteX27" fmla="*/ 2109772 w 2292652"/>
                <a:gd name="connsiteY27" fmla="*/ 1158240 h 1881052"/>
                <a:gd name="connsiteX28" fmla="*/ 2101063 w 2292652"/>
                <a:gd name="connsiteY28" fmla="*/ 1184366 h 1881052"/>
                <a:gd name="connsiteX29" fmla="*/ 2083646 w 2292652"/>
                <a:gd name="connsiteY29" fmla="*/ 1210492 h 1881052"/>
                <a:gd name="connsiteX30" fmla="*/ 2066229 w 2292652"/>
                <a:gd name="connsiteY30" fmla="*/ 1262743 h 1881052"/>
                <a:gd name="connsiteX31" fmla="*/ 2005269 w 2292652"/>
                <a:gd name="connsiteY31" fmla="*/ 1341120 h 1881052"/>
                <a:gd name="connsiteX32" fmla="*/ 1996560 w 2292652"/>
                <a:gd name="connsiteY32" fmla="*/ 1367246 h 1881052"/>
                <a:gd name="connsiteX33" fmla="*/ 1970434 w 2292652"/>
                <a:gd name="connsiteY33" fmla="*/ 1393372 h 1881052"/>
                <a:gd name="connsiteX34" fmla="*/ 1892057 w 2292652"/>
                <a:gd name="connsiteY34" fmla="*/ 1436914 h 1881052"/>
                <a:gd name="connsiteX35" fmla="*/ 1813680 w 2292652"/>
                <a:gd name="connsiteY35" fmla="*/ 1480457 h 1881052"/>
                <a:gd name="connsiteX36" fmla="*/ 1796263 w 2292652"/>
                <a:gd name="connsiteY36" fmla="*/ 1506583 h 1881052"/>
                <a:gd name="connsiteX37" fmla="*/ 1744012 w 2292652"/>
                <a:gd name="connsiteY37" fmla="*/ 1524000 h 1881052"/>
                <a:gd name="connsiteX38" fmla="*/ 1700469 w 2292652"/>
                <a:gd name="connsiteY38" fmla="*/ 1550126 h 1881052"/>
                <a:gd name="connsiteX39" fmla="*/ 1674343 w 2292652"/>
                <a:gd name="connsiteY39" fmla="*/ 1567543 h 1881052"/>
                <a:gd name="connsiteX40" fmla="*/ 1648217 w 2292652"/>
                <a:gd name="connsiteY40" fmla="*/ 1576252 h 1881052"/>
                <a:gd name="connsiteX41" fmla="*/ 1622092 w 2292652"/>
                <a:gd name="connsiteY41" fmla="*/ 1593669 h 1881052"/>
                <a:gd name="connsiteX42" fmla="*/ 1604674 w 2292652"/>
                <a:gd name="connsiteY42" fmla="*/ 1611086 h 1881052"/>
                <a:gd name="connsiteX43" fmla="*/ 1578549 w 2292652"/>
                <a:gd name="connsiteY43" fmla="*/ 1619794 h 1881052"/>
                <a:gd name="connsiteX44" fmla="*/ 1526297 w 2292652"/>
                <a:gd name="connsiteY44" fmla="*/ 1654629 h 1881052"/>
                <a:gd name="connsiteX45" fmla="*/ 1500172 w 2292652"/>
                <a:gd name="connsiteY45" fmla="*/ 1672046 h 1881052"/>
                <a:gd name="connsiteX46" fmla="*/ 1482754 w 2292652"/>
                <a:gd name="connsiteY46" fmla="*/ 1689463 h 1881052"/>
                <a:gd name="connsiteX47" fmla="*/ 1404377 w 2292652"/>
                <a:gd name="connsiteY47" fmla="*/ 1733006 h 1881052"/>
                <a:gd name="connsiteX48" fmla="*/ 1378252 w 2292652"/>
                <a:gd name="connsiteY48" fmla="*/ 1759132 h 1881052"/>
                <a:gd name="connsiteX49" fmla="*/ 1326000 w 2292652"/>
                <a:gd name="connsiteY49" fmla="*/ 1776549 h 1881052"/>
                <a:gd name="connsiteX50" fmla="*/ 1273749 w 2292652"/>
                <a:gd name="connsiteY50" fmla="*/ 1811383 h 1881052"/>
                <a:gd name="connsiteX51" fmla="*/ 1247623 w 2292652"/>
                <a:gd name="connsiteY51" fmla="*/ 1828800 h 1881052"/>
                <a:gd name="connsiteX52" fmla="*/ 1186663 w 2292652"/>
                <a:gd name="connsiteY52" fmla="*/ 1846217 h 1881052"/>
                <a:gd name="connsiteX53" fmla="*/ 942823 w 2292652"/>
                <a:gd name="connsiteY53" fmla="*/ 1846217 h 1881052"/>
                <a:gd name="connsiteX54" fmla="*/ 864446 w 2292652"/>
                <a:gd name="connsiteY54" fmla="*/ 1872343 h 1881052"/>
                <a:gd name="connsiteX55" fmla="*/ 838320 w 2292652"/>
                <a:gd name="connsiteY55" fmla="*/ 1881052 h 1881052"/>
                <a:gd name="connsiteX56" fmla="*/ 646732 w 2292652"/>
                <a:gd name="connsiteY56" fmla="*/ 1863634 h 1881052"/>
                <a:gd name="connsiteX57" fmla="*/ 620606 w 2292652"/>
                <a:gd name="connsiteY57" fmla="*/ 1854926 h 1881052"/>
                <a:gd name="connsiteX58" fmla="*/ 594480 w 2292652"/>
                <a:gd name="connsiteY58" fmla="*/ 1837509 h 1881052"/>
                <a:gd name="connsiteX59" fmla="*/ 568354 w 2292652"/>
                <a:gd name="connsiteY59" fmla="*/ 1793966 h 1881052"/>
                <a:gd name="connsiteX60" fmla="*/ 542229 w 2292652"/>
                <a:gd name="connsiteY60" fmla="*/ 1776549 h 1881052"/>
                <a:gd name="connsiteX61" fmla="*/ 489977 w 2292652"/>
                <a:gd name="connsiteY61" fmla="*/ 1724297 h 1881052"/>
                <a:gd name="connsiteX62" fmla="*/ 437726 w 2292652"/>
                <a:gd name="connsiteY62" fmla="*/ 1706880 h 1881052"/>
                <a:gd name="connsiteX63" fmla="*/ 411600 w 2292652"/>
                <a:gd name="connsiteY63" fmla="*/ 1689463 h 1881052"/>
                <a:gd name="connsiteX64" fmla="*/ 385474 w 2292652"/>
                <a:gd name="connsiteY64" fmla="*/ 1663337 h 1881052"/>
                <a:gd name="connsiteX65" fmla="*/ 350640 w 2292652"/>
                <a:gd name="connsiteY65" fmla="*/ 1654629 h 1881052"/>
                <a:gd name="connsiteX66" fmla="*/ 272263 w 2292652"/>
                <a:gd name="connsiteY66" fmla="*/ 1611086 h 1881052"/>
                <a:gd name="connsiteX67" fmla="*/ 220012 w 2292652"/>
                <a:gd name="connsiteY67" fmla="*/ 1576252 h 1881052"/>
                <a:gd name="connsiteX68" fmla="*/ 202594 w 2292652"/>
                <a:gd name="connsiteY68" fmla="*/ 1558834 h 1881052"/>
                <a:gd name="connsiteX69" fmla="*/ 185177 w 2292652"/>
                <a:gd name="connsiteY69" fmla="*/ 1532709 h 1881052"/>
                <a:gd name="connsiteX70" fmla="*/ 159052 w 2292652"/>
                <a:gd name="connsiteY70" fmla="*/ 1515292 h 1881052"/>
                <a:gd name="connsiteX71" fmla="*/ 150343 w 2292652"/>
                <a:gd name="connsiteY71" fmla="*/ 1489166 h 1881052"/>
                <a:gd name="connsiteX72" fmla="*/ 115509 w 2292652"/>
                <a:gd name="connsiteY72" fmla="*/ 1410789 h 1881052"/>
                <a:gd name="connsiteX73" fmla="*/ 89383 w 2292652"/>
                <a:gd name="connsiteY73" fmla="*/ 1297577 h 1881052"/>
                <a:gd name="connsiteX74" fmla="*/ 80674 w 2292652"/>
                <a:gd name="connsiteY74" fmla="*/ 1271452 h 1881052"/>
                <a:gd name="connsiteX75" fmla="*/ 63257 w 2292652"/>
                <a:gd name="connsiteY75" fmla="*/ 1193074 h 1881052"/>
                <a:gd name="connsiteX76" fmla="*/ 54549 w 2292652"/>
                <a:gd name="connsiteY76" fmla="*/ 1166949 h 1881052"/>
                <a:gd name="connsiteX77" fmla="*/ 28423 w 2292652"/>
                <a:gd name="connsiteY77" fmla="*/ 1071154 h 1881052"/>
                <a:gd name="connsiteX78" fmla="*/ 19714 w 2292652"/>
                <a:gd name="connsiteY78" fmla="*/ 1045029 h 1881052"/>
                <a:gd name="connsiteX79" fmla="*/ 11006 w 2292652"/>
                <a:gd name="connsiteY79" fmla="*/ 1018903 h 1881052"/>
                <a:gd name="connsiteX80" fmla="*/ 11006 w 2292652"/>
                <a:gd name="connsiteY80" fmla="*/ 783772 h 1881052"/>
                <a:gd name="connsiteX81" fmla="*/ 45840 w 2292652"/>
                <a:gd name="connsiteY81" fmla="*/ 705394 h 1881052"/>
                <a:gd name="connsiteX82" fmla="*/ 80674 w 2292652"/>
                <a:gd name="connsiteY82" fmla="*/ 583474 h 1881052"/>
                <a:gd name="connsiteX83" fmla="*/ 89383 w 2292652"/>
                <a:gd name="connsiteY83" fmla="*/ 557349 h 1881052"/>
                <a:gd name="connsiteX84" fmla="*/ 115509 w 2292652"/>
                <a:gd name="connsiteY84" fmla="*/ 452846 h 1881052"/>
                <a:gd name="connsiteX85" fmla="*/ 132926 w 2292652"/>
                <a:gd name="connsiteY85" fmla="*/ 400594 h 1881052"/>
                <a:gd name="connsiteX86" fmla="*/ 150343 w 2292652"/>
                <a:gd name="connsiteY86" fmla="*/ 374469 h 1881052"/>
                <a:gd name="connsiteX87" fmla="*/ 176469 w 2292652"/>
                <a:gd name="connsiteY87" fmla="*/ 322217 h 1881052"/>
                <a:gd name="connsiteX88" fmla="*/ 202594 w 2292652"/>
                <a:gd name="connsiteY88" fmla="*/ 304800 h 1881052"/>
                <a:gd name="connsiteX89" fmla="*/ 246137 w 2292652"/>
                <a:gd name="connsiteY89" fmla="*/ 269966 h 1881052"/>
                <a:gd name="connsiteX90" fmla="*/ 280972 w 2292652"/>
                <a:gd name="connsiteY90" fmla="*/ 226423 h 1881052"/>
                <a:gd name="connsiteX91" fmla="*/ 333223 w 2292652"/>
                <a:gd name="connsiteY91" fmla="*/ 191589 h 1881052"/>
                <a:gd name="connsiteX92" fmla="*/ 359349 w 2292652"/>
                <a:gd name="connsiteY92" fmla="*/ 174172 h 1881052"/>
                <a:gd name="connsiteX93" fmla="*/ 402892 w 2292652"/>
                <a:gd name="connsiteY93" fmla="*/ 139337 h 1881052"/>
                <a:gd name="connsiteX94" fmla="*/ 429017 w 2292652"/>
                <a:gd name="connsiteY94" fmla="*/ 130629 h 1881052"/>
                <a:gd name="connsiteX95" fmla="*/ 455143 w 2292652"/>
                <a:gd name="connsiteY95" fmla="*/ 113212 h 1881052"/>
                <a:gd name="connsiteX96" fmla="*/ 472560 w 2292652"/>
                <a:gd name="connsiteY96" fmla="*/ 95794 h 1881052"/>
                <a:gd name="connsiteX97" fmla="*/ 559646 w 2292652"/>
                <a:gd name="connsiteY97" fmla="*/ 87086 h 1881052"/>
                <a:gd name="connsiteX0" fmla="*/ 559646 w 2292652"/>
                <a:gd name="connsiteY0" fmla="*/ 87086 h 1881052"/>
                <a:gd name="connsiteX1" fmla="*/ 733817 w 2292652"/>
                <a:gd name="connsiteY1" fmla="*/ 60960 h 1881052"/>
                <a:gd name="connsiteX2" fmla="*/ 838320 w 2292652"/>
                <a:gd name="connsiteY2" fmla="*/ 26126 h 1881052"/>
                <a:gd name="connsiteX3" fmla="*/ 899280 w 2292652"/>
                <a:gd name="connsiteY3" fmla="*/ 8709 h 1881052"/>
                <a:gd name="connsiteX4" fmla="*/ 1282457 w 2292652"/>
                <a:gd name="connsiteY4" fmla="*/ 0 h 1881052"/>
                <a:gd name="connsiteX5" fmla="*/ 1456629 w 2292652"/>
                <a:gd name="connsiteY5" fmla="*/ 8709 h 1881052"/>
                <a:gd name="connsiteX6" fmla="*/ 1656382 w 2292652"/>
                <a:gd name="connsiteY6" fmla="*/ 71302 h 1881052"/>
                <a:gd name="connsiteX7" fmla="*/ 1854502 w 2292652"/>
                <a:gd name="connsiteY7" fmla="*/ 166007 h 1881052"/>
                <a:gd name="connsiteX8" fmla="*/ 1987852 w 2292652"/>
                <a:gd name="connsiteY8" fmla="*/ 269966 h 1881052"/>
                <a:gd name="connsiteX9" fmla="*/ 2101063 w 2292652"/>
                <a:gd name="connsiteY9" fmla="*/ 365760 h 1881052"/>
                <a:gd name="connsiteX10" fmla="*/ 2127189 w 2292652"/>
                <a:gd name="connsiteY10" fmla="*/ 418012 h 1881052"/>
                <a:gd name="connsiteX11" fmla="*/ 2188149 w 2292652"/>
                <a:gd name="connsiteY11" fmla="*/ 487680 h 1881052"/>
                <a:gd name="connsiteX12" fmla="*/ 2196857 w 2292652"/>
                <a:gd name="connsiteY12" fmla="*/ 513806 h 1881052"/>
                <a:gd name="connsiteX13" fmla="*/ 2231692 w 2292652"/>
                <a:gd name="connsiteY13" fmla="*/ 557349 h 1881052"/>
                <a:gd name="connsiteX14" fmla="*/ 2249109 w 2292652"/>
                <a:gd name="connsiteY14" fmla="*/ 583474 h 1881052"/>
                <a:gd name="connsiteX15" fmla="*/ 2257817 w 2292652"/>
                <a:gd name="connsiteY15" fmla="*/ 609600 h 1881052"/>
                <a:gd name="connsiteX16" fmla="*/ 2292652 w 2292652"/>
                <a:gd name="connsiteY16" fmla="*/ 653143 h 1881052"/>
                <a:gd name="connsiteX17" fmla="*/ 2283943 w 2292652"/>
                <a:gd name="connsiteY17" fmla="*/ 783772 h 1881052"/>
                <a:gd name="connsiteX18" fmla="*/ 2266526 w 2292652"/>
                <a:gd name="connsiteY18" fmla="*/ 836023 h 1881052"/>
                <a:gd name="connsiteX19" fmla="*/ 2249109 w 2292652"/>
                <a:gd name="connsiteY19" fmla="*/ 888274 h 1881052"/>
                <a:gd name="connsiteX20" fmla="*/ 2240400 w 2292652"/>
                <a:gd name="connsiteY20" fmla="*/ 914400 h 1881052"/>
                <a:gd name="connsiteX21" fmla="*/ 2222983 w 2292652"/>
                <a:gd name="connsiteY21" fmla="*/ 940526 h 1881052"/>
                <a:gd name="connsiteX22" fmla="*/ 2196857 w 2292652"/>
                <a:gd name="connsiteY22" fmla="*/ 1001486 h 1881052"/>
                <a:gd name="connsiteX23" fmla="*/ 2179440 w 2292652"/>
                <a:gd name="connsiteY23" fmla="*/ 1053737 h 1881052"/>
                <a:gd name="connsiteX24" fmla="*/ 2162023 w 2292652"/>
                <a:gd name="connsiteY24" fmla="*/ 1079863 h 1881052"/>
                <a:gd name="connsiteX25" fmla="*/ 2153314 w 2292652"/>
                <a:gd name="connsiteY25" fmla="*/ 1105989 h 1881052"/>
                <a:gd name="connsiteX26" fmla="*/ 2109772 w 2292652"/>
                <a:gd name="connsiteY26" fmla="*/ 1158240 h 1881052"/>
                <a:gd name="connsiteX27" fmla="*/ 2101063 w 2292652"/>
                <a:gd name="connsiteY27" fmla="*/ 1184366 h 1881052"/>
                <a:gd name="connsiteX28" fmla="*/ 2083646 w 2292652"/>
                <a:gd name="connsiteY28" fmla="*/ 1210492 h 1881052"/>
                <a:gd name="connsiteX29" fmla="*/ 2066229 w 2292652"/>
                <a:gd name="connsiteY29" fmla="*/ 1262743 h 1881052"/>
                <a:gd name="connsiteX30" fmla="*/ 2005269 w 2292652"/>
                <a:gd name="connsiteY30" fmla="*/ 1341120 h 1881052"/>
                <a:gd name="connsiteX31" fmla="*/ 1996560 w 2292652"/>
                <a:gd name="connsiteY31" fmla="*/ 1367246 h 1881052"/>
                <a:gd name="connsiteX32" fmla="*/ 1970434 w 2292652"/>
                <a:gd name="connsiteY32" fmla="*/ 1393372 h 1881052"/>
                <a:gd name="connsiteX33" fmla="*/ 1892057 w 2292652"/>
                <a:gd name="connsiteY33" fmla="*/ 1436914 h 1881052"/>
                <a:gd name="connsiteX34" fmla="*/ 1813680 w 2292652"/>
                <a:gd name="connsiteY34" fmla="*/ 1480457 h 1881052"/>
                <a:gd name="connsiteX35" fmla="*/ 1796263 w 2292652"/>
                <a:gd name="connsiteY35" fmla="*/ 1506583 h 1881052"/>
                <a:gd name="connsiteX36" fmla="*/ 1744012 w 2292652"/>
                <a:gd name="connsiteY36" fmla="*/ 1524000 h 1881052"/>
                <a:gd name="connsiteX37" fmla="*/ 1700469 w 2292652"/>
                <a:gd name="connsiteY37" fmla="*/ 1550126 h 1881052"/>
                <a:gd name="connsiteX38" fmla="*/ 1674343 w 2292652"/>
                <a:gd name="connsiteY38" fmla="*/ 1567543 h 1881052"/>
                <a:gd name="connsiteX39" fmla="*/ 1648217 w 2292652"/>
                <a:gd name="connsiteY39" fmla="*/ 1576252 h 1881052"/>
                <a:gd name="connsiteX40" fmla="*/ 1622092 w 2292652"/>
                <a:gd name="connsiteY40" fmla="*/ 1593669 h 1881052"/>
                <a:gd name="connsiteX41" fmla="*/ 1604674 w 2292652"/>
                <a:gd name="connsiteY41" fmla="*/ 1611086 h 1881052"/>
                <a:gd name="connsiteX42" fmla="*/ 1578549 w 2292652"/>
                <a:gd name="connsiteY42" fmla="*/ 1619794 h 1881052"/>
                <a:gd name="connsiteX43" fmla="*/ 1526297 w 2292652"/>
                <a:gd name="connsiteY43" fmla="*/ 1654629 h 1881052"/>
                <a:gd name="connsiteX44" fmla="*/ 1500172 w 2292652"/>
                <a:gd name="connsiteY44" fmla="*/ 1672046 h 1881052"/>
                <a:gd name="connsiteX45" fmla="*/ 1482754 w 2292652"/>
                <a:gd name="connsiteY45" fmla="*/ 1689463 h 1881052"/>
                <a:gd name="connsiteX46" fmla="*/ 1404377 w 2292652"/>
                <a:gd name="connsiteY46" fmla="*/ 1733006 h 1881052"/>
                <a:gd name="connsiteX47" fmla="*/ 1378252 w 2292652"/>
                <a:gd name="connsiteY47" fmla="*/ 1759132 h 1881052"/>
                <a:gd name="connsiteX48" fmla="*/ 1326000 w 2292652"/>
                <a:gd name="connsiteY48" fmla="*/ 1776549 h 1881052"/>
                <a:gd name="connsiteX49" fmla="*/ 1273749 w 2292652"/>
                <a:gd name="connsiteY49" fmla="*/ 1811383 h 1881052"/>
                <a:gd name="connsiteX50" fmla="*/ 1247623 w 2292652"/>
                <a:gd name="connsiteY50" fmla="*/ 1828800 h 1881052"/>
                <a:gd name="connsiteX51" fmla="*/ 1186663 w 2292652"/>
                <a:gd name="connsiteY51" fmla="*/ 1846217 h 1881052"/>
                <a:gd name="connsiteX52" fmla="*/ 942823 w 2292652"/>
                <a:gd name="connsiteY52" fmla="*/ 1846217 h 1881052"/>
                <a:gd name="connsiteX53" fmla="*/ 864446 w 2292652"/>
                <a:gd name="connsiteY53" fmla="*/ 1872343 h 1881052"/>
                <a:gd name="connsiteX54" fmla="*/ 838320 w 2292652"/>
                <a:gd name="connsiteY54" fmla="*/ 1881052 h 1881052"/>
                <a:gd name="connsiteX55" fmla="*/ 646732 w 2292652"/>
                <a:gd name="connsiteY55" fmla="*/ 1863634 h 1881052"/>
                <a:gd name="connsiteX56" fmla="*/ 620606 w 2292652"/>
                <a:gd name="connsiteY56" fmla="*/ 1854926 h 1881052"/>
                <a:gd name="connsiteX57" fmla="*/ 594480 w 2292652"/>
                <a:gd name="connsiteY57" fmla="*/ 1837509 h 1881052"/>
                <a:gd name="connsiteX58" fmla="*/ 568354 w 2292652"/>
                <a:gd name="connsiteY58" fmla="*/ 1793966 h 1881052"/>
                <a:gd name="connsiteX59" fmla="*/ 542229 w 2292652"/>
                <a:gd name="connsiteY59" fmla="*/ 1776549 h 1881052"/>
                <a:gd name="connsiteX60" fmla="*/ 489977 w 2292652"/>
                <a:gd name="connsiteY60" fmla="*/ 1724297 h 1881052"/>
                <a:gd name="connsiteX61" fmla="*/ 437726 w 2292652"/>
                <a:gd name="connsiteY61" fmla="*/ 1706880 h 1881052"/>
                <a:gd name="connsiteX62" fmla="*/ 411600 w 2292652"/>
                <a:gd name="connsiteY62" fmla="*/ 1689463 h 1881052"/>
                <a:gd name="connsiteX63" fmla="*/ 385474 w 2292652"/>
                <a:gd name="connsiteY63" fmla="*/ 1663337 h 1881052"/>
                <a:gd name="connsiteX64" fmla="*/ 350640 w 2292652"/>
                <a:gd name="connsiteY64" fmla="*/ 1654629 h 1881052"/>
                <a:gd name="connsiteX65" fmla="*/ 272263 w 2292652"/>
                <a:gd name="connsiteY65" fmla="*/ 1611086 h 1881052"/>
                <a:gd name="connsiteX66" fmla="*/ 220012 w 2292652"/>
                <a:gd name="connsiteY66" fmla="*/ 1576252 h 1881052"/>
                <a:gd name="connsiteX67" fmla="*/ 202594 w 2292652"/>
                <a:gd name="connsiteY67" fmla="*/ 1558834 h 1881052"/>
                <a:gd name="connsiteX68" fmla="*/ 185177 w 2292652"/>
                <a:gd name="connsiteY68" fmla="*/ 1532709 h 1881052"/>
                <a:gd name="connsiteX69" fmla="*/ 159052 w 2292652"/>
                <a:gd name="connsiteY69" fmla="*/ 1515292 h 1881052"/>
                <a:gd name="connsiteX70" fmla="*/ 150343 w 2292652"/>
                <a:gd name="connsiteY70" fmla="*/ 1489166 h 1881052"/>
                <a:gd name="connsiteX71" fmla="*/ 115509 w 2292652"/>
                <a:gd name="connsiteY71" fmla="*/ 1410789 h 1881052"/>
                <a:gd name="connsiteX72" fmla="*/ 89383 w 2292652"/>
                <a:gd name="connsiteY72" fmla="*/ 1297577 h 1881052"/>
                <a:gd name="connsiteX73" fmla="*/ 80674 w 2292652"/>
                <a:gd name="connsiteY73" fmla="*/ 1271452 h 1881052"/>
                <a:gd name="connsiteX74" fmla="*/ 63257 w 2292652"/>
                <a:gd name="connsiteY74" fmla="*/ 1193074 h 1881052"/>
                <a:gd name="connsiteX75" fmla="*/ 54549 w 2292652"/>
                <a:gd name="connsiteY75" fmla="*/ 1166949 h 1881052"/>
                <a:gd name="connsiteX76" fmla="*/ 28423 w 2292652"/>
                <a:gd name="connsiteY76" fmla="*/ 1071154 h 1881052"/>
                <a:gd name="connsiteX77" fmla="*/ 19714 w 2292652"/>
                <a:gd name="connsiteY77" fmla="*/ 1045029 h 1881052"/>
                <a:gd name="connsiteX78" fmla="*/ 11006 w 2292652"/>
                <a:gd name="connsiteY78" fmla="*/ 1018903 h 1881052"/>
                <a:gd name="connsiteX79" fmla="*/ 11006 w 2292652"/>
                <a:gd name="connsiteY79" fmla="*/ 783772 h 1881052"/>
                <a:gd name="connsiteX80" fmla="*/ 45840 w 2292652"/>
                <a:gd name="connsiteY80" fmla="*/ 705394 h 1881052"/>
                <a:gd name="connsiteX81" fmla="*/ 80674 w 2292652"/>
                <a:gd name="connsiteY81" fmla="*/ 583474 h 1881052"/>
                <a:gd name="connsiteX82" fmla="*/ 89383 w 2292652"/>
                <a:gd name="connsiteY82" fmla="*/ 557349 h 1881052"/>
                <a:gd name="connsiteX83" fmla="*/ 115509 w 2292652"/>
                <a:gd name="connsiteY83" fmla="*/ 452846 h 1881052"/>
                <a:gd name="connsiteX84" fmla="*/ 132926 w 2292652"/>
                <a:gd name="connsiteY84" fmla="*/ 400594 h 1881052"/>
                <a:gd name="connsiteX85" fmla="*/ 150343 w 2292652"/>
                <a:gd name="connsiteY85" fmla="*/ 374469 h 1881052"/>
                <a:gd name="connsiteX86" fmla="*/ 176469 w 2292652"/>
                <a:gd name="connsiteY86" fmla="*/ 322217 h 1881052"/>
                <a:gd name="connsiteX87" fmla="*/ 202594 w 2292652"/>
                <a:gd name="connsiteY87" fmla="*/ 304800 h 1881052"/>
                <a:gd name="connsiteX88" fmla="*/ 246137 w 2292652"/>
                <a:gd name="connsiteY88" fmla="*/ 269966 h 1881052"/>
                <a:gd name="connsiteX89" fmla="*/ 280972 w 2292652"/>
                <a:gd name="connsiteY89" fmla="*/ 226423 h 1881052"/>
                <a:gd name="connsiteX90" fmla="*/ 333223 w 2292652"/>
                <a:gd name="connsiteY90" fmla="*/ 191589 h 1881052"/>
                <a:gd name="connsiteX91" fmla="*/ 359349 w 2292652"/>
                <a:gd name="connsiteY91" fmla="*/ 174172 h 1881052"/>
                <a:gd name="connsiteX92" fmla="*/ 402892 w 2292652"/>
                <a:gd name="connsiteY92" fmla="*/ 139337 h 1881052"/>
                <a:gd name="connsiteX93" fmla="*/ 429017 w 2292652"/>
                <a:gd name="connsiteY93" fmla="*/ 130629 h 1881052"/>
                <a:gd name="connsiteX94" fmla="*/ 455143 w 2292652"/>
                <a:gd name="connsiteY94" fmla="*/ 113212 h 1881052"/>
                <a:gd name="connsiteX95" fmla="*/ 472560 w 2292652"/>
                <a:gd name="connsiteY95" fmla="*/ 95794 h 1881052"/>
                <a:gd name="connsiteX96" fmla="*/ 559646 w 2292652"/>
                <a:gd name="connsiteY96" fmla="*/ 87086 h 1881052"/>
                <a:gd name="connsiteX0" fmla="*/ 559646 w 2292652"/>
                <a:gd name="connsiteY0" fmla="*/ 87086 h 1881052"/>
                <a:gd name="connsiteX1" fmla="*/ 733817 w 2292652"/>
                <a:gd name="connsiteY1" fmla="*/ 60960 h 1881052"/>
                <a:gd name="connsiteX2" fmla="*/ 838320 w 2292652"/>
                <a:gd name="connsiteY2" fmla="*/ 26126 h 1881052"/>
                <a:gd name="connsiteX3" fmla="*/ 899280 w 2292652"/>
                <a:gd name="connsiteY3" fmla="*/ 8709 h 1881052"/>
                <a:gd name="connsiteX4" fmla="*/ 1282457 w 2292652"/>
                <a:gd name="connsiteY4" fmla="*/ 0 h 1881052"/>
                <a:gd name="connsiteX5" fmla="*/ 1456629 w 2292652"/>
                <a:gd name="connsiteY5" fmla="*/ 8709 h 1881052"/>
                <a:gd name="connsiteX6" fmla="*/ 1656382 w 2292652"/>
                <a:gd name="connsiteY6" fmla="*/ 71302 h 1881052"/>
                <a:gd name="connsiteX7" fmla="*/ 1854502 w 2292652"/>
                <a:gd name="connsiteY7" fmla="*/ 166007 h 1881052"/>
                <a:gd name="connsiteX8" fmla="*/ 1987852 w 2292652"/>
                <a:gd name="connsiteY8" fmla="*/ 269966 h 1881052"/>
                <a:gd name="connsiteX9" fmla="*/ 2101063 w 2292652"/>
                <a:gd name="connsiteY9" fmla="*/ 365760 h 1881052"/>
                <a:gd name="connsiteX10" fmla="*/ 2188149 w 2292652"/>
                <a:gd name="connsiteY10" fmla="*/ 487680 h 1881052"/>
                <a:gd name="connsiteX11" fmla="*/ 2196857 w 2292652"/>
                <a:gd name="connsiteY11" fmla="*/ 513806 h 1881052"/>
                <a:gd name="connsiteX12" fmla="*/ 2231692 w 2292652"/>
                <a:gd name="connsiteY12" fmla="*/ 557349 h 1881052"/>
                <a:gd name="connsiteX13" fmla="*/ 2249109 w 2292652"/>
                <a:gd name="connsiteY13" fmla="*/ 583474 h 1881052"/>
                <a:gd name="connsiteX14" fmla="*/ 2257817 w 2292652"/>
                <a:gd name="connsiteY14" fmla="*/ 609600 h 1881052"/>
                <a:gd name="connsiteX15" fmla="*/ 2292652 w 2292652"/>
                <a:gd name="connsiteY15" fmla="*/ 653143 h 1881052"/>
                <a:gd name="connsiteX16" fmla="*/ 2283943 w 2292652"/>
                <a:gd name="connsiteY16" fmla="*/ 783772 h 1881052"/>
                <a:gd name="connsiteX17" fmla="*/ 2266526 w 2292652"/>
                <a:gd name="connsiteY17" fmla="*/ 836023 h 1881052"/>
                <a:gd name="connsiteX18" fmla="*/ 2249109 w 2292652"/>
                <a:gd name="connsiteY18" fmla="*/ 888274 h 1881052"/>
                <a:gd name="connsiteX19" fmla="*/ 2240400 w 2292652"/>
                <a:gd name="connsiteY19" fmla="*/ 914400 h 1881052"/>
                <a:gd name="connsiteX20" fmla="*/ 2222983 w 2292652"/>
                <a:gd name="connsiteY20" fmla="*/ 940526 h 1881052"/>
                <a:gd name="connsiteX21" fmla="*/ 2196857 w 2292652"/>
                <a:gd name="connsiteY21" fmla="*/ 1001486 h 1881052"/>
                <a:gd name="connsiteX22" fmla="*/ 2179440 w 2292652"/>
                <a:gd name="connsiteY22" fmla="*/ 1053737 h 1881052"/>
                <a:gd name="connsiteX23" fmla="*/ 2162023 w 2292652"/>
                <a:gd name="connsiteY23" fmla="*/ 1079863 h 1881052"/>
                <a:gd name="connsiteX24" fmla="*/ 2153314 w 2292652"/>
                <a:gd name="connsiteY24" fmla="*/ 1105989 h 1881052"/>
                <a:gd name="connsiteX25" fmla="*/ 2109772 w 2292652"/>
                <a:gd name="connsiteY25" fmla="*/ 1158240 h 1881052"/>
                <a:gd name="connsiteX26" fmla="*/ 2101063 w 2292652"/>
                <a:gd name="connsiteY26" fmla="*/ 1184366 h 1881052"/>
                <a:gd name="connsiteX27" fmla="*/ 2083646 w 2292652"/>
                <a:gd name="connsiteY27" fmla="*/ 1210492 h 1881052"/>
                <a:gd name="connsiteX28" fmla="*/ 2066229 w 2292652"/>
                <a:gd name="connsiteY28" fmla="*/ 1262743 h 1881052"/>
                <a:gd name="connsiteX29" fmla="*/ 2005269 w 2292652"/>
                <a:gd name="connsiteY29" fmla="*/ 1341120 h 1881052"/>
                <a:gd name="connsiteX30" fmla="*/ 1996560 w 2292652"/>
                <a:gd name="connsiteY30" fmla="*/ 1367246 h 1881052"/>
                <a:gd name="connsiteX31" fmla="*/ 1970434 w 2292652"/>
                <a:gd name="connsiteY31" fmla="*/ 1393372 h 1881052"/>
                <a:gd name="connsiteX32" fmla="*/ 1892057 w 2292652"/>
                <a:gd name="connsiteY32" fmla="*/ 1436914 h 1881052"/>
                <a:gd name="connsiteX33" fmla="*/ 1813680 w 2292652"/>
                <a:gd name="connsiteY33" fmla="*/ 1480457 h 1881052"/>
                <a:gd name="connsiteX34" fmla="*/ 1796263 w 2292652"/>
                <a:gd name="connsiteY34" fmla="*/ 1506583 h 1881052"/>
                <a:gd name="connsiteX35" fmla="*/ 1744012 w 2292652"/>
                <a:gd name="connsiteY35" fmla="*/ 1524000 h 1881052"/>
                <a:gd name="connsiteX36" fmla="*/ 1700469 w 2292652"/>
                <a:gd name="connsiteY36" fmla="*/ 1550126 h 1881052"/>
                <a:gd name="connsiteX37" fmla="*/ 1674343 w 2292652"/>
                <a:gd name="connsiteY37" fmla="*/ 1567543 h 1881052"/>
                <a:gd name="connsiteX38" fmla="*/ 1648217 w 2292652"/>
                <a:gd name="connsiteY38" fmla="*/ 1576252 h 1881052"/>
                <a:gd name="connsiteX39" fmla="*/ 1622092 w 2292652"/>
                <a:gd name="connsiteY39" fmla="*/ 1593669 h 1881052"/>
                <a:gd name="connsiteX40" fmla="*/ 1604674 w 2292652"/>
                <a:gd name="connsiteY40" fmla="*/ 1611086 h 1881052"/>
                <a:gd name="connsiteX41" fmla="*/ 1578549 w 2292652"/>
                <a:gd name="connsiteY41" fmla="*/ 1619794 h 1881052"/>
                <a:gd name="connsiteX42" fmla="*/ 1526297 w 2292652"/>
                <a:gd name="connsiteY42" fmla="*/ 1654629 h 1881052"/>
                <a:gd name="connsiteX43" fmla="*/ 1500172 w 2292652"/>
                <a:gd name="connsiteY43" fmla="*/ 1672046 h 1881052"/>
                <a:gd name="connsiteX44" fmla="*/ 1482754 w 2292652"/>
                <a:gd name="connsiteY44" fmla="*/ 1689463 h 1881052"/>
                <a:gd name="connsiteX45" fmla="*/ 1404377 w 2292652"/>
                <a:gd name="connsiteY45" fmla="*/ 1733006 h 1881052"/>
                <a:gd name="connsiteX46" fmla="*/ 1378252 w 2292652"/>
                <a:gd name="connsiteY46" fmla="*/ 1759132 h 1881052"/>
                <a:gd name="connsiteX47" fmla="*/ 1326000 w 2292652"/>
                <a:gd name="connsiteY47" fmla="*/ 1776549 h 1881052"/>
                <a:gd name="connsiteX48" fmla="*/ 1273749 w 2292652"/>
                <a:gd name="connsiteY48" fmla="*/ 1811383 h 1881052"/>
                <a:gd name="connsiteX49" fmla="*/ 1247623 w 2292652"/>
                <a:gd name="connsiteY49" fmla="*/ 1828800 h 1881052"/>
                <a:gd name="connsiteX50" fmla="*/ 1186663 w 2292652"/>
                <a:gd name="connsiteY50" fmla="*/ 1846217 h 1881052"/>
                <a:gd name="connsiteX51" fmla="*/ 942823 w 2292652"/>
                <a:gd name="connsiteY51" fmla="*/ 1846217 h 1881052"/>
                <a:gd name="connsiteX52" fmla="*/ 864446 w 2292652"/>
                <a:gd name="connsiteY52" fmla="*/ 1872343 h 1881052"/>
                <a:gd name="connsiteX53" fmla="*/ 838320 w 2292652"/>
                <a:gd name="connsiteY53" fmla="*/ 1881052 h 1881052"/>
                <a:gd name="connsiteX54" fmla="*/ 646732 w 2292652"/>
                <a:gd name="connsiteY54" fmla="*/ 1863634 h 1881052"/>
                <a:gd name="connsiteX55" fmla="*/ 620606 w 2292652"/>
                <a:gd name="connsiteY55" fmla="*/ 1854926 h 1881052"/>
                <a:gd name="connsiteX56" fmla="*/ 594480 w 2292652"/>
                <a:gd name="connsiteY56" fmla="*/ 1837509 h 1881052"/>
                <a:gd name="connsiteX57" fmla="*/ 568354 w 2292652"/>
                <a:gd name="connsiteY57" fmla="*/ 1793966 h 1881052"/>
                <a:gd name="connsiteX58" fmla="*/ 542229 w 2292652"/>
                <a:gd name="connsiteY58" fmla="*/ 1776549 h 1881052"/>
                <a:gd name="connsiteX59" fmla="*/ 489977 w 2292652"/>
                <a:gd name="connsiteY59" fmla="*/ 1724297 h 1881052"/>
                <a:gd name="connsiteX60" fmla="*/ 437726 w 2292652"/>
                <a:gd name="connsiteY60" fmla="*/ 1706880 h 1881052"/>
                <a:gd name="connsiteX61" fmla="*/ 411600 w 2292652"/>
                <a:gd name="connsiteY61" fmla="*/ 1689463 h 1881052"/>
                <a:gd name="connsiteX62" fmla="*/ 385474 w 2292652"/>
                <a:gd name="connsiteY62" fmla="*/ 1663337 h 1881052"/>
                <a:gd name="connsiteX63" fmla="*/ 350640 w 2292652"/>
                <a:gd name="connsiteY63" fmla="*/ 1654629 h 1881052"/>
                <a:gd name="connsiteX64" fmla="*/ 272263 w 2292652"/>
                <a:gd name="connsiteY64" fmla="*/ 1611086 h 1881052"/>
                <a:gd name="connsiteX65" fmla="*/ 220012 w 2292652"/>
                <a:gd name="connsiteY65" fmla="*/ 1576252 h 1881052"/>
                <a:gd name="connsiteX66" fmla="*/ 202594 w 2292652"/>
                <a:gd name="connsiteY66" fmla="*/ 1558834 h 1881052"/>
                <a:gd name="connsiteX67" fmla="*/ 185177 w 2292652"/>
                <a:gd name="connsiteY67" fmla="*/ 1532709 h 1881052"/>
                <a:gd name="connsiteX68" fmla="*/ 159052 w 2292652"/>
                <a:gd name="connsiteY68" fmla="*/ 1515292 h 1881052"/>
                <a:gd name="connsiteX69" fmla="*/ 150343 w 2292652"/>
                <a:gd name="connsiteY69" fmla="*/ 1489166 h 1881052"/>
                <a:gd name="connsiteX70" fmla="*/ 115509 w 2292652"/>
                <a:gd name="connsiteY70" fmla="*/ 1410789 h 1881052"/>
                <a:gd name="connsiteX71" fmla="*/ 89383 w 2292652"/>
                <a:gd name="connsiteY71" fmla="*/ 1297577 h 1881052"/>
                <a:gd name="connsiteX72" fmla="*/ 80674 w 2292652"/>
                <a:gd name="connsiteY72" fmla="*/ 1271452 h 1881052"/>
                <a:gd name="connsiteX73" fmla="*/ 63257 w 2292652"/>
                <a:gd name="connsiteY73" fmla="*/ 1193074 h 1881052"/>
                <a:gd name="connsiteX74" fmla="*/ 54549 w 2292652"/>
                <a:gd name="connsiteY74" fmla="*/ 1166949 h 1881052"/>
                <a:gd name="connsiteX75" fmla="*/ 28423 w 2292652"/>
                <a:gd name="connsiteY75" fmla="*/ 1071154 h 1881052"/>
                <a:gd name="connsiteX76" fmla="*/ 19714 w 2292652"/>
                <a:gd name="connsiteY76" fmla="*/ 1045029 h 1881052"/>
                <a:gd name="connsiteX77" fmla="*/ 11006 w 2292652"/>
                <a:gd name="connsiteY77" fmla="*/ 1018903 h 1881052"/>
                <a:gd name="connsiteX78" fmla="*/ 11006 w 2292652"/>
                <a:gd name="connsiteY78" fmla="*/ 783772 h 1881052"/>
                <a:gd name="connsiteX79" fmla="*/ 45840 w 2292652"/>
                <a:gd name="connsiteY79" fmla="*/ 705394 h 1881052"/>
                <a:gd name="connsiteX80" fmla="*/ 80674 w 2292652"/>
                <a:gd name="connsiteY80" fmla="*/ 583474 h 1881052"/>
                <a:gd name="connsiteX81" fmla="*/ 89383 w 2292652"/>
                <a:gd name="connsiteY81" fmla="*/ 557349 h 1881052"/>
                <a:gd name="connsiteX82" fmla="*/ 115509 w 2292652"/>
                <a:gd name="connsiteY82" fmla="*/ 452846 h 1881052"/>
                <a:gd name="connsiteX83" fmla="*/ 132926 w 2292652"/>
                <a:gd name="connsiteY83" fmla="*/ 400594 h 1881052"/>
                <a:gd name="connsiteX84" fmla="*/ 150343 w 2292652"/>
                <a:gd name="connsiteY84" fmla="*/ 374469 h 1881052"/>
                <a:gd name="connsiteX85" fmla="*/ 176469 w 2292652"/>
                <a:gd name="connsiteY85" fmla="*/ 322217 h 1881052"/>
                <a:gd name="connsiteX86" fmla="*/ 202594 w 2292652"/>
                <a:gd name="connsiteY86" fmla="*/ 304800 h 1881052"/>
                <a:gd name="connsiteX87" fmla="*/ 246137 w 2292652"/>
                <a:gd name="connsiteY87" fmla="*/ 269966 h 1881052"/>
                <a:gd name="connsiteX88" fmla="*/ 280972 w 2292652"/>
                <a:gd name="connsiteY88" fmla="*/ 226423 h 1881052"/>
                <a:gd name="connsiteX89" fmla="*/ 333223 w 2292652"/>
                <a:gd name="connsiteY89" fmla="*/ 191589 h 1881052"/>
                <a:gd name="connsiteX90" fmla="*/ 359349 w 2292652"/>
                <a:gd name="connsiteY90" fmla="*/ 174172 h 1881052"/>
                <a:gd name="connsiteX91" fmla="*/ 402892 w 2292652"/>
                <a:gd name="connsiteY91" fmla="*/ 139337 h 1881052"/>
                <a:gd name="connsiteX92" fmla="*/ 429017 w 2292652"/>
                <a:gd name="connsiteY92" fmla="*/ 130629 h 1881052"/>
                <a:gd name="connsiteX93" fmla="*/ 455143 w 2292652"/>
                <a:gd name="connsiteY93" fmla="*/ 113212 h 1881052"/>
                <a:gd name="connsiteX94" fmla="*/ 472560 w 2292652"/>
                <a:gd name="connsiteY94" fmla="*/ 95794 h 1881052"/>
                <a:gd name="connsiteX95" fmla="*/ 559646 w 2292652"/>
                <a:gd name="connsiteY95" fmla="*/ 87086 h 1881052"/>
                <a:gd name="connsiteX0" fmla="*/ 559646 w 2292652"/>
                <a:gd name="connsiteY0" fmla="*/ 87086 h 1881052"/>
                <a:gd name="connsiteX1" fmla="*/ 733817 w 2292652"/>
                <a:gd name="connsiteY1" fmla="*/ 60960 h 1881052"/>
                <a:gd name="connsiteX2" fmla="*/ 838320 w 2292652"/>
                <a:gd name="connsiteY2" fmla="*/ 26126 h 1881052"/>
                <a:gd name="connsiteX3" fmla="*/ 899280 w 2292652"/>
                <a:gd name="connsiteY3" fmla="*/ 8709 h 1881052"/>
                <a:gd name="connsiteX4" fmla="*/ 1282457 w 2292652"/>
                <a:gd name="connsiteY4" fmla="*/ 0 h 1881052"/>
                <a:gd name="connsiteX5" fmla="*/ 1456629 w 2292652"/>
                <a:gd name="connsiteY5" fmla="*/ 8709 h 1881052"/>
                <a:gd name="connsiteX6" fmla="*/ 1656382 w 2292652"/>
                <a:gd name="connsiteY6" fmla="*/ 71302 h 1881052"/>
                <a:gd name="connsiteX7" fmla="*/ 1854502 w 2292652"/>
                <a:gd name="connsiteY7" fmla="*/ 166007 h 1881052"/>
                <a:gd name="connsiteX8" fmla="*/ 1987852 w 2292652"/>
                <a:gd name="connsiteY8" fmla="*/ 269966 h 1881052"/>
                <a:gd name="connsiteX9" fmla="*/ 2101063 w 2292652"/>
                <a:gd name="connsiteY9" fmla="*/ 365760 h 1881052"/>
                <a:gd name="connsiteX10" fmla="*/ 2188149 w 2292652"/>
                <a:gd name="connsiteY10" fmla="*/ 487680 h 1881052"/>
                <a:gd name="connsiteX11" fmla="*/ 2196857 w 2292652"/>
                <a:gd name="connsiteY11" fmla="*/ 513806 h 1881052"/>
                <a:gd name="connsiteX12" fmla="*/ 2249109 w 2292652"/>
                <a:gd name="connsiteY12" fmla="*/ 583474 h 1881052"/>
                <a:gd name="connsiteX13" fmla="*/ 2257817 w 2292652"/>
                <a:gd name="connsiteY13" fmla="*/ 609600 h 1881052"/>
                <a:gd name="connsiteX14" fmla="*/ 2292652 w 2292652"/>
                <a:gd name="connsiteY14" fmla="*/ 653143 h 1881052"/>
                <a:gd name="connsiteX15" fmla="*/ 2283943 w 2292652"/>
                <a:gd name="connsiteY15" fmla="*/ 783772 h 1881052"/>
                <a:gd name="connsiteX16" fmla="*/ 2266526 w 2292652"/>
                <a:gd name="connsiteY16" fmla="*/ 836023 h 1881052"/>
                <a:gd name="connsiteX17" fmla="*/ 2249109 w 2292652"/>
                <a:gd name="connsiteY17" fmla="*/ 888274 h 1881052"/>
                <a:gd name="connsiteX18" fmla="*/ 2240400 w 2292652"/>
                <a:gd name="connsiteY18" fmla="*/ 914400 h 1881052"/>
                <a:gd name="connsiteX19" fmla="*/ 2222983 w 2292652"/>
                <a:gd name="connsiteY19" fmla="*/ 940526 h 1881052"/>
                <a:gd name="connsiteX20" fmla="*/ 2196857 w 2292652"/>
                <a:gd name="connsiteY20" fmla="*/ 1001486 h 1881052"/>
                <a:gd name="connsiteX21" fmla="*/ 2179440 w 2292652"/>
                <a:gd name="connsiteY21" fmla="*/ 1053737 h 1881052"/>
                <a:gd name="connsiteX22" fmla="*/ 2162023 w 2292652"/>
                <a:gd name="connsiteY22" fmla="*/ 1079863 h 1881052"/>
                <a:gd name="connsiteX23" fmla="*/ 2153314 w 2292652"/>
                <a:gd name="connsiteY23" fmla="*/ 1105989 h 1881052"/>
                <a:gd name="connsiteX24" fmla="*/ 2109772 w 2292652"/>
                <a:gd name="connsiteY24" fmla="*/ 1158240 h 1881052"/>
                <a:gd name="connsiteX25" fmla="*/ 2101063 w 2292652"/>
                <a:gd name="connsiteY25" fmla="*/ 1184366 h 1881052"/>
                <a:gd name="connsiteX26" fmla="*/ 2083646 w 2292652"/>
                <a:gd name="connsiteY26" fmla="*/ 1210492 h 1881052"/>
                <a:gd name="connsiteX27" fmla="*/ 2066229 w 2292652"/>
                <a:gd name="connsiteY27" fmla="*/ 1262743 h 1881052"/>
                <a:gd name="connsiteX28" fmla="*/ 2005269 w 2292652"/>
                <a:gd name="connsiteY28" fmla="*/ 1341120 h 1881052"/>
                <a:gd name="connsiteX29" fmla="*/ 1996560 w 2292652"/>
                <a:gd name="connsiteY29" fmla="*/ 1367246 h 1881052"/>
                <a:gd name="connsiteX30" fmla="*/ 1970434 w 2292652"/>
                <a:gd name="connsiteY30" fmla="*/ 1393372 h 1881052"/>
                <a:gd name="connsiteX31" fmla="*/ 1892057 w 2292652"/>
                <a:gd name="connsiteY31" fmla="*/ 1436914 h 1881052"/>
                <a:gd name="connsiteX32" fmla="*/ 1813680 w 2292652"/>
                <a:gd name="connsiteY32" fmla="*/ 1480457 h 1881052"/>
                <a:gd name="connsiteX33" fmla="*/ 1796263 w 2292652"/>
                <a:gd name="connsiteY33" fmla="*/ 1506583 h 1881052"/>
                <a:gd name="connsiteX34" fmla="*/ 1744012 w 2292652"/>
                <a:gd name="connsiteY34" fmla="*/ 1524000 h 1881052"/>
                <a:gd name="connsiteX35" fmla="*/ 1700469 w 2292652"/>
                <a:gd name="connsiteY35" fmla="*/ 1550126 h 1881052"/>
                <a:gd name="connsiteX36" fmla="*/ 1674343 w 2292652"/>
                <a:gd name="connsiteY36" fmla="*/ 1567543 h 1881052"/>
                <a:gd name="connsiteX37" fmla="*/ 1648217 w 2292652"/>
                <a:gd name="connsiteY37" fmla="*/ 1576252 h 1881052"/>
                <a:gd name="connsiteX38" fmla="*/ 1622092 w 2292652"/>
                <a:gd name="connsiteY38" fmla="*/ 1593669 h 1881052"/>
                <a:gd name="connsiteX39" fmla="*/ 1604674 w 2292652"/>
                <a:gd name="connsiteY39" fmla="*/ 1611086 h 1881052"/>
                <a:gd name="connsiteX40" fmla="*/ 1578549 w 2292652"/>
                <a:gd name="connsiteY40" fmla="*/ 1619794 h 1881052"/>
                <a:gd name="connsiteX41" fmla="*/ 1526297 w 2292652"/>
                <a:gd name="connsiteY41" fmla="*/ 1654629 h 1881052"/>
                <a:gd name="connsiteX42" fmla="*/ 1500172 w 2292652"/>
                <a:gd name="connsiteY42" fmla="*/ 1672046 h 1881052"/>
                <a:gd name="connsiteX43" fmla="*/ 1482754 w 2292652"/>
                <a:gd name="connsiteY43" fmla="*/ 1689463 h 1881052"/>
                <a:gd name="connsiteX44" fmla="*/ 1404377 w 2292652"/>
                <a:gd name="connsiteY44" fmla="*/ 1733006 h 1881052"/>
                <a:gd name="connsiteX45" fmla="*/ 1378252 w 2292652"/>
                <a:gd name="connsiteY45" fmla="*/ 1759132 h 1881052"/>
                <a:gd name="connsiteX46" fmla="*/ 1326000 w 2292652"/>
                <a:gd name="connsiteY46" fmla="*/ 1776549 h 1881052"/>
                <a:gd name="connsiteX47" fmla="*/ 1273749 w 2292652"/>
                <a:gd name="connsiteY47" fmla="*/ 1811383 h 1881052"/>
                <a:gd name="connsiteX48" fmla="*/ 1247623 w 2292652"/>
                <a:gd name="connsiteY48" fmla="*/ 1828800 h 1881052"/>
                <a:gd name="connsiteX49" fmla="*/ 1186663 w 2292652"/>
                <a:gd name="connsiteY49" fmla="*/ 1846217 h 1881052"/>
                <a:gd name="connsiteX50" fmla="*/ 942823 w 2292652"/>
                <a:gd name="connsiteY50" fmla="*/ 1846217 h 1881052"/>
                <a:gd name="connsiteX51" fmla="*/ 864446 w 2292652"/>
                <a:gd name="connsiteY51" fmla="*/ 1872343 h 1881052"/>
                <a:gd name="connsiteX52" fmla="*/ 838320 w 2292652"/>
                <a:gd name="connsiteY52" fmla="*/ 1881052 h 1881052"/>
                <a:gd name="connsiteX53" fmla="*/ 646732 w 2292652"/>
                <a:gd name="connsiteY53" fmla="*/ 1863634 h 1881052"/>
                <a:gd name="connsiteX54" fmla="*/ 620606 w 2292652"/>
                <a:gd name="connsiteY54" fmla="*/ 1854926 h 1881052"/>
                <a:gd name="connsiteX55" fmla="*/ 594480 w 2292652"/>
                <a:gd name="connsiteY55" fmla="*/ 1837509 h 1881052"/>
                <a:gd name="connsiteX56" fmla="*/ 568354 w 2292652"/>
                <a:gd name="connsiteY56" fmla="*/ 1793966 h 1881052"/>
                <a:gd name="connsiteX57" fmla="*/ 542229 w 2292652"/>
                <a:gd name="connsiteY57" fmla="*/ 1776549 h 1881052"/>
                <a:gd name="connsiteX58" fmla="*/ 489977 w 2292652"/>
                <a:gd name="connsiteY58" fmla="*/ 1724297 h 1881052"/>
                <a:gd name="connsiteX59" fmla="*/ 437726 w 2292652"/>
                <a:gd name="connsiteY59" fmla="*/ 1706880 h 1881052"/>
                <a:gd name="connsiteX60" fmla="*/ 411600 w 2292652"/>
                <a:gd name="connsiteY60" fmla="*/ 1689463 h 1881052"/>
                <a:gd name="connsiteX61" fmla="*/ 385474 w 2292652"/>
                <a:gd name="connsiteY61" fmla="*/ 1663337 h 1881052"/>
                <a:gd name="connsiteX62" fmla="*/ 350640 w 2292652"/>
                <a:gd name="connsiteY62" fmla="*/ 1654629 h 1881052"/>
                <a:gd name="connsiteX63" fmla="*/ 272263 w 2292652"/>
                <a:gd name="connsiteY63" fmla="*/ 1611086 h 1881052"/>
                <a:gd name="connsiteX64" fmla="*/ 220012 w 2292652"/>
                <a:gd name="connsiteY64" fmla="*/ 1576252 h 1881052"/>
                <a:gd name="connsiteX65" fmla="*/ 202594 w 2292652"/>
                <a:gd name="connsiteY65" fmla="*/ 1558834 h 1881052"/>
                <a:gd name="connsiteX66" fmla="*/ 185177 w 2292652"/>
                <a:gd name="connsiteY66" fmla="*/ 1532709 h 1881052"/>
                <a:gd name="connsiteX67" fmla="*/ 159052 w 2292652"/>
                <a:gd name="connsiteY67" fmla="*/ 1515292 h 1881052"/>
                <a:gd name="connsiteX68" fmla="*/ 150343 w 2292652"/>
                <a:gd name="connsiteY68" fmla="*/ 1489166 h 1881052"/>
                <a:gd name="connsiteX69" fmla="*/ 115509 w 2292652"/>
                <a:gd name="connsiteY69" fmla="*/ 1410789 h 1881052"/>
                <a:gd name="connsiteX70" fmla="*/ 89383 w 2292652"/>
                <a:gd name="connsiteY70" fmla="*/ 1297577 h 1881052"/>
                <a:gd name="connsiteX71" fmla="*/ 80674 w 2292652"/>
                <a:gd name="connsiteY71" fmla="*/ 1271452 h 1881052"/>
                <a:gd name="connsiteX72" fmla="*/ 63257 w 2292652"/>
                <a:gd name="connsiteY72" fmla="*/ 1193074 h 1881052"/>
                <a:gd name="connsiteX73" fmla="*/ 54549 w 2292652"/>
                <a:gd name="connsiteY73" fmla="*/ 1166949 h 1881052"/>
                <a:gd name="connsiteX74" fmla="*/ 28423 w 2292652"/>
                <a:gd name="connsiteY74" fmla="*/ 1071154 h 1881052"/>
                <a:gd name="connsiteX75" fmla="*/ 19714 w 2292652"/>
                <a:gd name="connsiteY75" fmla="*/ 1045029 h 1881052"/>
                <a:gd name="connsiteX76" fmla="*/ 11006 w 2292652"/>
                <a:gd name="connsiteY76" fmla="*/ 1018903 h 1881052"/>
                <a:gd name="connsiteX77" fmla="*/ 11006 w 2292652"/>
                <a:gd name="connsiteY77" fmla="*/ 783772 h 1881052"/>
                <a:gd name="connsiteX78" fmla="*/ 45840 w 2292652"/>
                <a:gd name="connsiteY78" fmla="*/ 705394 h 1881052"/>
                <a:gd name="connsiteX79" fmla="*/ 80674 w 2292652"/>
                <a:gd name="connsiteY79" fmla="*/ 583474 h 1881052"/>
                <a:gd name="connsiteX80" fmla="*/ 89383 w 2292652"/>
                <a:gd name="connsiteY80" fmla="*/ 557349 h 1881052"/>
                <a:gd name="connsiteX81" fmla="*/ 115509 w 2292652"/>
                <a:gd name="connsiteY81" fmla="*/ 452846 h 1881052"/>
                <a:gd name="connsiteX82" fmla="*/ 132926 w 2292652"/>
                <a:gd name="connsiteY82" fmla="*/ 400594 h 1881052"/>
                <a:gd name="connsiteX83" fmla="*/ 150343 w 2292652"/>
                <a:gd name="connsiteY83" fmla="*/ 374469 h 1881052"/>
                <a:gd name="connsiteX84" fmla="*/ 176469 w 2292652"/>
                <a:gd name="connsiteY84" fmla="*/ 322217 h 1881052"/>
                <a:gd name="connsiteX85" fmla="*/ 202594 w 2292652"/>
                <a:gd name="connsiteY85" fmla="*/ 304800 h 1881052"/>
                <a:gd name="connsiteX86" fmla="*/ 246137 w 2292652"/>
                <a:gd name="connsiteY86" fmla="*/ 269966 h 1881052"/>
                <a:gd name="connsiteX87" fmla="*/ 280972 w 2292652"/>
                <a:gd name="connsiteY87" fmla="*/ 226423 h 1881052"/>
                <a:gd name="connsiteX88" fmla="*/ 333223 w 2292652"/>
                <a:gd name="connsiteY88" fmla="*/ 191589 h 1881052"/>
                <a:gd name="connsiteX89" fmla="*/ 359349 w 2292652"/>
                <a:gd name="connsiteY89" fmla="*/ 174172 h 1881052"/>
                <a:gd name="connsiteX90" fmla="*/ 402892 w 2292652"/>
                <a:gd name="connsiteY90" fmla="*/ 139337 h 1881052"/>
                <a:gd name="connsiteX91" fmla="*/ 429017 w 2292652"/>
                <a:gd name="connsiteY91" fmla="*/ 130629 h 1881052"/>
                <a:gd name="connsiteX92" fmla="*/ 455143 w 2292652"/>
                <a:gd name="connsiteY92" fmla="*/ 113212 h 1881052"/>
                <a:gd name="connsiteX93" fmla="*/ 472560 w 2292652"/>
                <a:gd name="connsiteY93" fmla="*/ 95794 h 1881052"/>
                <a:gd name="connsiteX94" fmla="*/ 559646 w 2292652"/>
                <a:gd name="connsiteY94" fmla="*/ 87086 h 1881052"/>
                <a:gd name="connsiteX0" fmla="*/ 559646 w 2292652"/>
                <a:gd name="connsiteY0" fmla="*/ 87086 h 1881052"/>
                <a:gd name="connsiteX1" fmla="*/ 733817 w 2292652"/>
                <a:gd name="connsiteY1" fmla="*/ 60960 h 1881052"/>
                <a:gd name="connsiteX2" fmla="*/ 838320 w 2292652"/>
                <a:gd name="connsiteY2" fmla="*/ 26126 h 1881052"/>
                <a:gd name="connsiteX3" fmla="*/ 899280 w 2292652"/>
                <a:gd name="connsiteY3" fmla="*/ 8709 h 1881052"/>
                <a:gd name="connsiteX4" fmla="*/ 1282457 w 2292652"/>
                <a:gd name="connsiteY4" fmla="*/ 0 h 1881052"/>
                <a:gd name="connsiteX5" fmla="*/ 1456629 w 2292652"/>
                <a:gd name="connsiteY5" fmla="*/ 8709 h 1881052"/>
                <a:gd name="connsiteX6" fmla="*/ 1656382 w 2292652"/>
                <a:gd name="connsiteY6" fmla="*/ 71302 h 1881052"/>
                <a:gd name="connsiteX7" fmla="*/ 1854502 w 2292652"/>
                <a:gd name="connsiteY7" fmla="*/ 166007 h 1881052"/>
                <a:gd name="connsiteX8" fmla="*/ 1987852 w 2292652"/>
                <a:gd name="connsiteY8" fmla="*/ 269966 h 1881052"/>
                <a:gd name="connsiteX9" fmla="*/ 2101063 w 2292652"/>
                <a:gd name="connsiteY9" fmla="*/ 365760 h 1881052"/>
                <a:gd name="connsiteX10" fmla="*/ 2188149 w 2292652"/>
                <a:gd name="connsiteY10" fmla="*/ 487680 h 1881052"/>
                <a:gd name="connsiteX11" fmla="*/ 2249109 w 2292652"/>
                <a:gd name="connsiteY11" fmla="*/ 583474 h 1881052"/>
                <a:gd name="connsiteX12" fmla="*/ 2257817 w 2292652"/>
                <a:gd name="connsiteY12" fmla="*/ 609600 h 1881052"/>
                <a:gd name="connsiteX13" fmla="*/ 2292652 w 2292652"/>
                <a:gd name="connsiteY13" fmla="*/ 653143 h 1881052"/>
                <a:gd name="connsiteX14" fmla="*/ 2283943 w 2292652"/>
                <a:gd name="connsiteY14" fmla="*/ 783772 h 1881052"/>
                <a:gd name="connsiteX15" fmla="*/ 2266526 w 2292652"/>
                <a:gd name="connsiteY15" fmla="*/ 836023 h 1881052"/>
                <a:gd name="connsiteX16" fmla="*/ 2249109 w 2292652"/>
                <a:gd name="connsiteY16" fmla="*/ 888274 h 1881052"/>
                <a:gd name="connsiteX17" fmla="*/ 2240400 w 2292652"/>
                <a:gd name="connsiteY17" fmla="*/ 914400 h 1881052"/>
                <a:gd name="connsiteX18" fmla="*/ 2222983 w 2292652"/>
                <a:gd name="connsiteY18" fmla="*/ 940526 h 1881052"/>
                <a:gd name="connsiteX19" fmla="*/ 2196857 w 2292652"/>
                <a:gd name="connsiteY19" fmla="*/ 1001486 h 1881052"/>
                <a:gd name="connsiteX20" fmla="*/ 2179440 w 2292652"/>
                <a:gd name="connsiteY20" fmla="*/ 1053737 h 1881052"/>
                <a:gd name="connsiteX21" fmla="*/ 2162023 w 2292652"/>
                <a:gd name="connsiteY21" fmla="*/ 1079863 h 1881052"/>
                <a:gd name="connsiteX22" fmla="*/ 2153314 w 2292652"/>
                <a:gd name="connsiteY22" fmla="*/ 1105989 h 1881052"/>
                <a:gd name="connsiteX23" fmla="*/ 2109772 w 2292652"/>
                <a:gd name="connsiteY23" fmla="*/ 1158240 h 1881052"/>
                <a:gd name="connsiteX24" fmla="*/ 2101063 w 2292652"/>
                <a:gd name="connsiteY24" fmla="*/ 1184366 h 1881052"/>
                <a:gd name="connsiteX25" fmla="*/ 2083646 w 2292652"/>
                <a:gd name="connsiteY25" fmla="*/ 1210492 h 1881052"/>
                <a:gd name="connsiteX26" fmla="*/ 2066229 w 2292652"/>
                <a:gd name="connsiteY26" fmla="*/ 1262743 h 1881052"/>
                <a:gd name="connsiteX27" fmla="*/ 2005269 w 2292652"/>
                <a:gd name="connsiteY27" fmla="*/ 1341120 h 1881052"/>
                <a:gd name="connsiteX28" fmla="*/ 1996560 w 2292652"/>
                <a:gd name="connsiteY28" fmla="*/ 1367246 h 1881052"/>
                <a:gd name="connsiteX29" fmla="*/ 1970434 w 2292652"/>
                <a:gd name="connsiteY29" fmla="*/ 1393372 h 1881052"/>
                <a:gd name="connsiteX30" fmla="*/ 1892057 w 2292652"/>
                <a:gd name="connsiteY30" fmla="*/ 1436914 h 1881052"/>
                <a:gd name="connsiteX31" fmla="*/ 1813680 w 2292652"/>
                <a:gd name="connsiteY31" fmla="*/ 1480457 h 1881052"/>
                <a:gd name="connsiteX32" fmla="*/ 1796263 w 2292652"/>
                <a:gd name="connsiteY32" fmla="*/ 1506583 h 1881052"/>
                <a:gd name="connsiteX33" fmla="*/ 1744012 w 2292652"/>
                <a:gd name="connsiteY33" fmla="*/ 1524000 h 1881052"/>
                <a:gd name="connsiteX34" fmla="*/ 1700469 w 2292652"/>
                <a:gd name="connsiteY34" fmla="*/ 1550126 h 1881052"/>
                <a:gd name="connsiteX35" fmla="*/ 1674343 w 2292652"/>
                <a:gd name="connsiteY35" fmla="*/ 1567543 h 1881052"/>
                <a:gd name="connsiteX36" fmla="*/ 1648217 w 2292652"/>
                <a:gd name="connsiteY36" fmla="*/ 1576252 h 1881052"/>
                <a:gd name="connsiteX37" fmla="*/ 1622092 w 2292652"/>
                <a:gd name="connsiteY37" fmla="*/ 1593669 h 1881052"/>
                <a:gd name="connsiteX38" fmla="*/ 1604674 w 2292652"/>
                <a:gd name="connsiteY38" fmla="*/ 1611086 h 1881052"/>
                <a:gd name="connsiteX39" fmla="*/ 1578549 w 2292652"/>
                <a:gd name="connsiteY39" fmla="*/ 1619794 h 1881052"/>
                <a:gd name="connsiteX40" fmla="*/ 1526297 w 2292652"/>
                <a:gd name="connsiteY40" fmla="*/ 1654629 h 1881052"/>
                <a:gd name="connsiteX41" fmla="*/ 1500172 w 2292652"/>
                <a:gd name="connsiteY41" fmla="*/ 1672046 h 1881052"/>
                <a:gd name="connsiteX42" fmla="*/ 1482754 w 2292652"/>
                <a:gd name="connsiteY42" fmla="*/ 1689463 h 1881052"/>
                <a:gd name="connsiteX43" fmla="*/ 1404377 w 2292652"/>
                <a:gd name="connsiteY43" fmla="*/ 1733006 h 1881052"/>
                <a:gd name="connsiteX44" fmla="*/ 1378252 w 2292652"/>
                <a:gd name="connsiteY44" fmla="*/ 1759132 h 1881052"/>
                <a:gd name="connsiteX45" fmla="*/ 1326000 w 2292652"/>
                <a:gd name="connsiteY45" fmla="*/ 1776549 h 1881052"/>
                <a:gd name="connsiteX46" fmla="*/ 1273749 w 2292652"/>
                <a:gd name="connsiteY46" fmla="*/ 1811383 h 1881052"/>
                <a:gd name="connsiteX47" fmla="*/ 1247623 w 2292652"/>
                <a:gd name="connsiteY47" fmla="*/ 1828800 h 1881052"/>
                <a:gd name="connsiteX48" fmla="*/ 1186663 w 2292652"/>
                <a:gd name="connsiteY48" fmla="*/ 1846217 h 1881052"/>
                <a:gd name="connsiteX49" fmla="*/ 942823 w 2292652"/>
                <a:gd name="connsiteY49" fmla="*/ 1846217 h 1881052"/>
                <a:gd name="connsiteX50" fmla="*/ 864446 w 2292652"/>
                <a:gd name="connsiteY50" fmla="*/ 1872343 h 1881052"/>
                <a:gd name="connsiteX51" fmla="*/ 838320 w 2292652"/>
                <a:gd name="connsiteY51" fmla="*/ 1881052 h 1881052"/>
                <a:gd name="connsiteX52" fmla="*/ 646732 w 2292652"/>
                <a:gd name="connsiteY52" fmla="*/ 1863634 h 1881052"/>
                <a:gd name="connsiteX53" fmla="*/ 620606 w 2292652"/>
                <a:gd name="connsiteY53" fmla="*/ 1854926 h 1881052"/>
                <a:gd name="connsiteX54" fmla="*/ 594480 w 2292652"/>
                <a:gd name="connsiteY54" fmla="*/ 1837509 h 1881052"/>
                <a:gd name="connsiteX55" fmla="*/ 568354 w 2292652"/>
                <a:gd name="connsiteY55" fmla="*/ 1793966 h 1881052"/>
                <a:gd name="connsiteX56" fmla="*/ 542229 w 2292652"/>
                <a:gd name="connsiteY56" fmla="*/ 1776549 h 1881052"/>
                <a:gd name="connsiteX57" fmla="*/ 489977 w 2292652"/>
                <a:gd name="connsiteY57" fmla="*/ 1724297 h 1881052"/>
                <a:gd name="connsiteX58" fmla="*/ 437726 w 2292652"/>
                <a:gd name="connsiteY58" fmla="*/ 1706880 h 1881052"/>
                <a:gd name="connsiteX59" fmla="*/ 411600 w 2292652"/>
                <a:gd name="connsiteY59" fmla="*/ 1689463 h 1881052"/>
                <a:gd name="connsiteX60" fmla="*/ 385474 w 2292652"/>
                <a:gd name="connsiteY60" fmla="*/ 1663337 h 1881052"/>
                <a:gd name="connsiteX61" fmla="*/ 350640 w 2292652"/>
                <a:gd name="connsiteY61" fmla="*/ 1654629 h 1881052"/>
                <a:gd name="connsiteX62" fmla="*/ 272263 w 2292652"/>
                <a:gd name="connsiteY62" fmla="*/ 1611086 h 1881052"/>
                <a:gd name="connsiteX63" fmla="*/ 220012 w 2292652"/>
                <a:gd name="connsiteY63" fmla="*/ 1576252 h 1881052"/>
                <a:gd name="connsiteX64" fmla="*/ 202594 w 2292652"/>
                <a:gd name="connsiteY64" fmla="*/ 1558834 h 1881052"/>
                <a:gd name="connsiteX65" fmla="*/ 185177 w 2292652"/>
                <a:gd name="connsiteY65" fmla="*/ 1532709 h 1881052"/>
                <a:gd name="connsiteX66" fmla="*/ 159052 w 2292652"/>
                <a:gd name="connsiteY66" fmla="*/ 1515292 h 1881052"/>
                <a:gd name="connsiteX67" fmla="*/ 150343 w 2292652"/>
                <a:gd name="connsiteY67" fmla="*/ 1489166 h 1881052"/>
                <a:gd name="connsiteX68" fmla="*/ 115509 w 2292652"/>
                <a:gd name="connsiteY68" fmla="*/ 1410789 h 1881052"/>
                <a:gd name="connsiteX69" fmla="*/ 89383 w 2292652"/>
                <a:gd name="connsiteY69" fmla="*/ 1297577 h 1881052"/>
                <a:gd name="connsiteX70" fmla="*/ 80674 w 2292652"/>
                <a:gd name="connsiteY70" fmla="*/ 1271452 h 1881052"/>
                <a:gd name="connsiteX71" fmla="*/ 63257 w 2292652"/>
                <a:gd name="connsiteY71" fmla="*/ 1193074 h 1881052"/>
                <a:gd name="connsiteX72" fmla="*/ 54549 w 2292652"/>
                <a:gd name="connsiteY72" fmla="*/ 1166949 h 1881052"/>
                <a:gd name="connsiteX73" fmla="*/ 28423 w 2292652"/>
                <a:gd name="connsiteY73" fmla="*/ 1071154 h 1881052"/>
                <a:gd name="connsiteX74" fmla="*/ 19714 w 2292652"/>
                <a:gd name="connsiteY74" fmla="*/ 1045029 h 1881052"/>
                <a:gd name="connsiteX75" fmla="*/ 11006 w 2292652"/>
                <a:gd name="connsiteY75" fmla="*/ 1018903 h 1881052"/>
                <a:gd name="connsiteX76" fmla="*/ 11006 w 2292652"/>
                <a:gd name="connsiteY76" fmla="*/ 783772 h 1881052"/>
                <a:gd name="connsiteX77" fmla="*/ 45840 w 2292652"/>
                <a:gd name="connsiteY77" fmla="*/ 705394 h 1881052"/>
                <a:gd name="connsiteX78" fmla="*/ 80674 w 2292652"/>
                <a:gd name="connsiteY78" fmla="*/ 583474 h 1881052"/>
                <a:gd name="connsiteX79" fmla="*/ 89383 w 2292652"/>
                <a:gd name="connsiteY79" fmla="*/ 557349 h 1881052"/>
                <a:gd name="connsiteX80" fmla="*/ 115509 w 2292652"/>
                <a:gd name="connsiteY80" fmla="*/ 452846 h 1881052"/>
                <a:gd name="connsiteX81" fmla="*/ 132926 w 2292652"/>
                <a:gd name="connsiteY81" fmla="*/ 400594 h 1881052"/>
                <a:gd name="connsiteX82" fmla="*/ 150343 w 2292652"/>
                <a:gd name="connsiteY82" fmla="*/ 374469 h 1881052"/>
                <a:gd name="connsiteX83" fmla="*/ 176469 w 2292652"/>
                <a:gd name="connsiteY83" fmla="*/ 322217 h 1881052"/>
                <a:gd name="connsiteX84" fmla="*/ 202594 w 2292652"/>
                <a:gd name="connsiteY84" fmla="*/ 304800 h 1881052"/>
                <a:gd name="connsiteX85" fmla="*/ 246137 w 2292652"/>
                <a:gd name="connsiteY85" fmla="*/ 269966 h 1881052"/>
                <a:gd name="connsiteX86" fmla="*/ 280972 w 2292652"/>
                <a:gd name="connsiteY86" fmla="*/ 226423 h 1881052"/>
                <a:gd name="connsiteX87" fmla="*/ 333223 w 2292652"/>
                <a:gd name="connsiteY87" fmla="*/ 191589 h 1881052"/>
                <a:gd name="connsiteX88" fmla="*/ 359349 w 2292652"/>
                <a:gd name="connsiteY88" fmla="*/ 174172 h 1881052"/>
                <a:gd name="connsiteX89" fmla="*/ 402892 w 2292652"/>
                <a:gd name="connsiteY89" fmla="*/ 139337 h 1881052"/>
                <a:gd name="connsiteX90" fmla="*/ 429017 w 2292652"/>
                <a:gd name="connsiteY90" fmla="*/ 130629 h 1881052"/>
                <a:gd name="connsiteX91" fmla="*/ 455143 w 2292652"/>
                <a:gd name="connsiteY91" fmla="*/ 113212 h 1881052"/>
                <a:gd name="connsiteX92" fmla="*/ 472560 w 2292652"/>
                <a:gd name="connsiteY92" fmla="*/ 95794 h 1881052"/>
                <a:gd name="connsiteX93" fmla="*/ 559646 w 2292652"/>
                <a:gd name="connsiteY93" fmla="*/ 87086 h 1881052"/>
                <a:gd name="connsiteX0" fmla="*/ 559646 w 2292652"/>
                <a:gd name="connsiteY0" fmla="*/ 87086 h 1881052"/>
                <a:gd name="connsiteX1" fmla="*/ 733817 w 2292652"/>
                <a:gd name="connsiteY1" fmla="*/ 60960 h 1881052"/>
                <a:gd name="connsiteX2" fmla="*/ 838320 w 2292652"/>
                <a:gd name="connsiteY2" fmla="*/ 26126 h 1881052"/>
                <a:gd name="connsiteX3" fmla="*/ 899280 w 2292652"/>
                <a:gd name="connsiteY3" fmla="*/ 8709 h 1881052"/>
                <a:gd name="connsiteX4" fmla="*/ 1282457 w 2292652"/>
                <a:gd name="connsiteY4" fmla="*/ 0 h 1881052"/>
                <a:gd name="connsiteX5" fmla="*/ 1456629 w 2292652"/>
                <a:gd name="connsiteY5" fmla="*/ 8709 h 1881052"/>
                <a:gd name="connsiteX6" fmla="*/ 1656382 w 2292652"/>
                <a:gd name="connsiteY6" fmla="*/ 71302 h 1881052"/>
                <a:gd name="connsiteX7" fmla="*/ 1854502 w 2292652"/>
                <a:gd name="connsiteY7" fmla="*/ 166007 h 1881052"/>
                <a:gd name="connsiteX8" fmla="*/ 1987852 w 2292652"/>
                <a:gd name="connsiteY8" fmla="*/ 269966 h 1881052"/>
                <a:gd name="connsiteX9" fmla="*/ 2101063 w 2292652"/>
                <a:gd name="connsiteY9" fmla="*/ 365760 h 1881052"/>
                <a:gd name="connsiteX10" fmla="*/ 2188149 w 2292652"/>
                <a:gd name="connsiteY10" fmla="*/ 487680 h 1881052"/>
                <a:gd name="connsiteX11" fmla="*/ 2249109 w 2292652"/>
                <a:gd name="connsiteY11" fmla="*/ 583474 h 1881052"/>
                <a:gd name="connsiteX12" fmla="*/ 2257817 w 2292652"/>
                <a:gd name="connsiteY12" fmla="*/ 609600 h 1881052"/>
                <a:gd name="connsiteX13" fmla="*/ 2292652 w 2292652"/>
                <a:gd name="connsiteY13" fmla="*/ 653143 h 1881052"/>
                <a:gd name="connsiteX14" fmla="*/ 2283943 w 2292652"/>
                <a:gd name="connsiteY14" fmla="*/ 783772 h 1881052"/>
                <a:gd name="connsiteX15" fmla="*/ 2266526 w 2292652"/>
                <a:gd name="connsiteY15" fmla="*/ 836023 h 1881052"/>
                <a:gd name="connsiteX16" fmla="*/ 2249109 w 2292652"/>
                <a:gd name="connsiteY16" fmla="*/ 888274 h 1881052"/>
                <a:gd name="connsiteX17" fmla="*/ 2240400 w 2292652"/>
                <a:gd name="connsiteY17" fmla="*/ 914400 h 1881052"/>
                <a:gd name="connsiteX18" fmla="*/ 2222983 w 2292652"/>
                <a:gd name="connsiteY18" fmla="*/ 940526 h 1881052"/>
                <a:gd name="connsiteX19" fmla="*/ 2196857 w 2292652"/>
                <a:gd name="connsiteY19" fmla="*/ 1001486 h 1881052"/>
                <a:gd name="connsiteX20" fmla="*/ 2179440 w 2292652"/>
                <a:gd name="connsiteY20" fmla="*/ 1053737 h 1881052"/>
                <a:gd name="connsiteX21" fmla="*/ 2162023 w 2292652"/>
                <a:gd name="connsiteY21" fmla="*/ 1079863 h 1881052"/>
                <a:gd name="connsiteX22" fmla="*/ 2153314 w 2292652"/>
                <a:gd name="connsiteY22" fmla="*/ 1105989 h 1881052"/>
                <a:gd name="connsiteX23" fmla="*/ 2109772 w 2292652"/>
                <a:gd name="connsiteY23" fmla="*/ 1158240 h 1881052"/>
                <a:gd name="connsiteX24" fmla="*/ 2101063 w 2292652"/>
                <a:gd name="connsiteY24" fmla="*/ 1184366 h 1881052"/>
                <a:gd name="connsiteX25" fmla="*/ 2083646 w 2292652"/>
                <a:gd name="connsiteY25" fmla="*/ 1210492 h 1881052"/>
                <a:gd name="connsiteX26" fmla="*/ 2066229 w 2292652"/>
                <a:gd name="connsiteY26" fmla="*/ 1262743 h 1881052"/>
                <a:gd name="connsiteX27" fmla="*/ 2005269 w 2292652"/>
                <a:gd name="connsiteY27" fmla="*/ 1341120 h 1881052"/>
                <a:gd name="connsiteX28" fmla="*/ 1996560 w 2292652"/>
                <a:gd name="connsiteY28" fmla="*/ 1367246 h 1881052"/>
                <a:gd name="connsiteX29" fmla="*/ 1970434 w 2292652"/>
                <a:gd name="connsiteY29" fmla="*/ 1393372 h 1881052"/>
                <a:gd name="connsiteX30" fmla="*/ 1892057 w 2292652"/>
                <a:gd name="connsiteY30" fmla="*/ 1436914 h 1881052"/>
                <a:gd name="connsiteX31" fmla="*/ 1813680 w 2292652"/>
                <a:gd name="connsiteY31" fmla="*/ 1480457 h 1881052"/>
                <a:gd name="connsiteX32" fmla="*/ 1796263 w 2292652"/>
                <a:gd name="connsiteY32" fmla="*/ 1506583 h 1881052"/>
                <a:gd name="connsiteX33" fmla="*/ 1744012 w 2292652"/>
                <a:gd name="connsiteY33" fmla="*/ 1524000 h 1881052"/>
                <a:gd name="connsiteX34" fmla="*/ 1700469 w 2292652"/>
                <a:gd name="connsiteY34" fmla="*/ 1550126 h 1881052"/>
                <a:gd name="connsiteX35" fmla="*/ 1674343 w 2292652"/>
                <a:gd name="connsiteY35" fmla="*/ 1567543 h 1881052"/>
                <a:gd name="connsiteX36" fmla="*/ 1648217 w 2292652"/>
                <a:gd name="connsiteY36" fmla="*/ 1576252 h 1881052"/>
                <a:gd name="connsiteX37" fmla="*/ 1622092 w 2292652"/>
                <a:gd name="connsiteY37" fmla="*/ 1593669 h 1881052"/>
                <a:gd name="connsiteX38" fmla="*/ 1604674 w 2292652"/>
                <a:gd name="connsiteY38" fmla="*/ 1611086 h 1881052"/>
                <a:gd name="connsiteX39" fmla="*/ 1578549 w 2292652"/>
                <a:gd name="connsiteY39" fmla="*/ 1619794 h 1881052"/>
                <a:gd name="connsiteX40" fmla="*/ 1526297 w 2292652"/>
                <a:gd name="connsiteY40" fmla="*/ 1654629 h 1881052"/>
                <a:gd name="connsiteX41" fmla="*/ 1500172 w 2292652"/>
                <a:gd name="connsiteY41" fmla="*/ 1672046 h 1881052"/>
                <a:gd name="connsiteX42" fmla="*/ 1482754 w 2292652"/>
                <a:gd name="connsiteY42" fmla="*/ 1689463 h 1881052"/>
                <a:gd name="connsiteX43" fmla="*/ 1404377 w 2292652"/>
                <a:gd name="connsiteY43" fmla="*/ 1733006 h 1881052"/>
                <a:gd name="connsiteX44" fmla="*/ 1378252 w 2292652"/>
                <a:gd name="connsiteY44" fmla="*/ 1759132 h 1881052"/>
                <a:gd name="connsiteX45" fmla="*/ 1326000 w 2292652"/>
                <a:gd name="connsiteY45" fmla="*/ 1776549 h 1881052"/>
                <a:gd name="connsiteX46" fmla="*/ 1273749 w 2292652"/>
                <a:gd name="connsiteY46" fmla="*/ 1811383 h 1881052"/>
                <a:gd name="connsiteX47" fmla="*/ 1247623 w 2292652"/>
                <a:gd name="connsiteY47" fmla="*/ 1828800 h 1881052"/>
                <a:gd name="connsiteX48" fmla="*/ 1186663 w 2292652"/>
                <a:gd name="connsiteY48" fmla="*/ 1846217 h 1881052"/>
                <a:gd name="connsiteX49" fmla="*/ 942823 w 2292652"/>
                <a:gd name="connsiteY49" fmla="*/ 1846217 h 1881052"/>
                <a:gd name="connsiteX50" fmla="*/ 864446 w 2292652"/>
                <a:gd name="connsiteY50" fmla="*/ 1872343 h 1881052"/>
                <a:gd name="connsiteX51" fmla="*/ 838320 w 2292652"/>
                <a:gd name="connsiteY51" fmla="*/ 1881052 h 1881052"/>
                <a:gd name="connsiteX52" fmla="*/ 646732 w 2292652"/>
                <a:gd name="connsiteY52" fmla="*/ 1863634 h 1881052"/>
                <a:gd name="connsiteX53" fmla="*/ 620606 w 2292652"/>
                <a:gd name="connsiteY53" fmla="*/ 1854926 h 1881052"/>
                <a:gd name="connsiteX54" fmla="*/ 594480 w 2292652"/>
                <a:gd name="connsiteY54" fmla="*/ 1837509 h 1881052"/>
                <a:gd name="connsiteX55" fmla="*/ 568354 w 2292652"/>
                <a:gd name="connsiteY55" fmla="*/ 1793966 h 1881052"/>
                <a:gd name="connsiteX56" fmla="*/ 542229 w 2292652"/>
                <a:gd name="connsiteY56" fmla="*/ 1776549 h 1881052"/>
                <a:gd name="connsiteX57" fmla="*/ 489977 w 2292652"/>
                <a:gd name="connsiteY57" fmla="*/ 1724297 h 1881052"/>
                <a:gd name="connsiteX58" fmla="*/ 437726 w 2292652"/>
                <a:gd name="connsiteY58" fmla="*/ 1706880 h 1881052"/>
                <a:gd name="connsiteX59" fmla="*/ 411600 w 2292652"/>
                <a:gd name="connsiteY59" fmla="*/ 1689463 h 1881052"/>
                <a:gd name="connsiteX60" fmla="*/ 385474 w 2292652"/>
                <a:gd name="connsiteY60" fmla="*/ 1663337 h 1881052"/>
                <a:gd name="connsiteX61" fmla="*/ 350640 w 2292652"/>
                <a:gd name="connsiteY61" fmla="*/ 1654629 h 1881052"/>
                <a:gd name="connsiteX62" fmla="*/ 272263 w 2292652"/>
                <a:gd name="connsiteY62" fmla="*/ 1611086 h 1881052"/>
                <a:gd name="connsiteX63" fmla="*/ 220012 w 2292652"/>
                <a:gd name="connsiteY63" fmla="*/ 1576252 h 1881052"/>
                <a:gd name="connsiteX64" fmla="*/ 202594 w 2292652"/>
                <a:gd name="connsiteY64" fmla="*/ 1558834 h 1881052"/>
                <a:gd name="connsiteX65" fmla="*/ 185177 w 2292652"/>
                <a:gd name="connsiteY65" fmla="*/ 1532709 h 1881052"/>
                <a:gd name="connsiteX66" fmla="*/ 159052 w 2292652"/>
                <a:gd name="connsiteY66" fmla="*/ 1515292 h 1881052"/>
                <a:gd name="connsiteX67" fmla="*/ 150343 w 2292652"/>
                <a:gd name="connsiteY67" fmla="*/ 1489166 h 1881052"/>
                <a:gd name="connsiteX68" fmla="*/ 115509 w 2292652"/>
                <a:gd name="connsiteY68" fmla="*/ 1410789 h 1881052"/>
                <a:gd name="connsiteX69" fmla="*/ 89383 w 2292652"/>
                <a:gd name="connsiteY69" fmla="*/ 1297577 h 1881052"/>
                <a:gd name="connsiteX70" fmla="*/ 80674 w 2292652"/>
                <a:gd name="connsiteY70" fmla="*/ 1271452 h 1881052"/>
                <a:gd name="connsiteX71" fmla="*/ 63257 w 2292652"/>
                <a:gd name="connsiteY71" fmla="*/ 1193074 h 1881052"/>
                <a:gd name="connsiteX72" fmla="*/ 54549 w 2292652"/>
                <a:gd name="connsiteY72" fmla="*/ 1166949 h 1881052"/>
                <a:gd name="connsiteX73" fmla="*/ 28423 w 2292652"/>
                <a:gd name="connsiteY73" fmla="*/ 1071154 h 1881052"/>
                <a:gd name="connsiteX74" fmla="*/ 19714 w 2292652"/>
                <a:gd name="connsiteY74" fmla="*/ 1045029 h 1881052"/>
                <a:gd name="connsiteX75" fmla="*/ 11006 w 2292652"/>
                <a:gd name="connsiteY75" fmla="*/ 1018903 h 1881052"/>
                <a:gd name="connsiteX76" fmla="*/ 11006 w 2292652"/>
                <a:gd name="connsiteY76" fmla="*/ 783772 h 1881052"/>
                <a:gd name="connsiteX77" fmla="*/ 45840 w 2292652"/>
                <a:gd name="connsiteY77" fmla="*/ 705394 h 1881052"/>
                <a:gd name="connsiteX78" fmla="*/ 80674 w 2292652"/>
                <a:gd name="connsiteY78" fmla="*/ 583474 h 1881052"/>
                <a:gd name="connsiteX79" fmla="*/ 89383 w 2292652"/>
                <a:gd name="connsiteY79" fmla="*/ 557349 h 1881052"/>
                <a:gd name="connsiteX80" fmla="*/ 115509 w 2292652"/>
                <a:gd name="connsiteY80" fmla="*/ 452846 h 1881052"/>
                <a:gd name="connsiteX81" fmla="*/ 132926 w 2292652"/>
                <a:gd name="connsiteY81" fmla="*/ 400594 h 1881052"/>
                <a:gd name="connsiteX82" fmla="*/ 150343 w 2292652"/>
                <a:gd name="connsiteY82" fmla="*/ 374469 h 1881052"/>
                <a:gd name="connsiteX83" fmla="*/ 176469 w 2292652"/>
                <a:gd name="connsiteY83" fmla="*/ 322217 h 1881052"/>
                <a:gd name="connsiteX84" fmla="*/ 202594 w 2292652"/>
                <a:gd name="connsiteY84" fmla="*/ 304800 h 1881052"/>
                <a:gd name="connsiteX85" fmla="*/ 246137 w 2292652"/>
                <a:gd name="connsiteY85" fmla="*/ 269966 h 1881052"/>
                <a:gd name="connsiteX86" fmla="*/ 280972 w 2292652"/>
                <a:gd name="connsiteY86" fmla="*/ 226423 h 1881052"/>
                <a:gd name="connsiteX87" fmla="*/ 333223 w 2292652"/>
                <a:gd name="connsiteY87" fmla="*/ 191589 h 1881052"/>
                <a:gd name="connsiteX88" fmla="*/ 359349 w 2292652"/>
                <a:gd name="connsiteY88" fmla="*/ 174172 h 1881052"/>
                <a:gd name="connsiteX89" fmla="*/ 402892 w 2292652"/>
                <a:gd name="connsiteY89" fmla="*/ 139337 h 1881052"/>
                <a:gd name="connsiteX90" fmla="*/ 429017 w 2292652"/>
                <a:gd name="connsiteY90" fmla="*/ 130629 h 1881052"/>
                <a:gd name="connsiteX91" fmla="*/ 455143 w 2292652"/>
                <a:gd name="connsiteY91" fmla="*/ 113212 h 1881052"/>
                <a:gd name="connsiteX92" fmla="*/ 472560 w 2292652"/>
                <a:gd name="connsiteY92" fmla="*/ 95794 h 1881052"/>
                <a:gd name="connsiteX93" fmla="*/ 559646 w 2292652"/>
                <a:gd name="connsiteY93" fmla="*/ 87086 h 1881052"/>
                <a:gd name="connsiteX0" fmla="*/ 559646 w 2292652"/>
                <a:gd name="connsiteY0" fmla="*/ 87086 h 1881052"/>
                <a:gd name="connsiteX1" fmla="*/ 733817 w 2292652"/>
                <a:gd name="connsiteY1" fmla="*/ 60960 h 1881052"/>
                <a:gd name="connsiteX2" fmla="*/ 838320 w 2292652"/>
                <a:gd name="connsiteY2" fmla="*/ 26126 h 1881052"/>
                <a:gd name="connsiteX3" fmla="*/ 899280 w 2292652"/>
                <a:gd name="connsiteY3" fmla="*/ 8709 h 1881052"/>
                <a:gd name="connsiteX4" fmla="*/ 1282457 w 2292652"/>
                <a:gd name="connsiteY4" fmla="*/ 0 h 1881052"/>
                <a:gd name="connsiteX5" fmla="*/ 1456629 w 2292652"/>
                <a:gd name="connsiteY5" fmla="*/ 8709 h 1881052"/>
                <a:gd name="connsiteX6" fmla="*/ 1656382 w 2292652"/>
                <a:gd name="connsiteY6" fmla="*/ 71302 h 1881052"/>
                <a:gd name="connsiteX7" fmla="*/ 1854502 w 2292652"/>
                <a:gd name="connsiteY7" fmla="*/ 166007 h 1881052"/>
                <a:gd name="connsiteX8" fmla="*/ 1987852 w 2292652"/>
                <a:gd name="connsiteY8" fmla="*/ 269966 h 1881052"/>
                <a:gd name="connsiteX9" fmla="*/ 2101063 w 2292652"/>
                <a:gd name="connsiteY9" fmla="*/ 365760 h 1881052"/>
                <a:gd name="connsiteX10" fmla="*/ 2188149 w 2292652"/>
                <a:gd name="connsiteY10" fmla="*/ 487680 h 1881052"/>
                <a:gd name="connsiteX11" fmla="*/ 2249109 w 2292652"/>
                <a:gd name="connsiteY11" fmla="*/ 583474 h 1881052"/>
                <a:gd name="connsiteX12" fmla="*/ 2292652 w 2292652"/>
                <a:gd name="connsiteY12" fmla="*/ 653143 h 1881052"/>
                <a:gd name="connsiteX13" fmla="*/ 2283943 w 2292652"/>
                <a:gd name="connsiteY13" fmla="*/ 783772 h 1881052"/>
                <a:gd name="connsiteX14" fmla="*/ 2266526 w 2292652"/>
                <a:gd name="connsiteY14" fmla="*/ 836023 h 1881052"/>
                <a:gd name="connsiteX15" fmla="*/ 2249109 w 2292652"/>
                <a:gd name="connsiteY15" fmla="*/ 888274 h 1881052"/>
                <a:gd name="connsiteX16" fmla="*/ 2240400 w 2292652"/>
                <a:gd name="connsiteY16" fmla="*/ 914400 h 1881052"/>
                <a:gd name="connsiteX17" fmla="*/ 2222983 w 2292652"/>
                <a:gd name="connsiteY17" fmla="*/ 940526 h 1881052"/>
                <a:gd name="connsiteX18" fmla="*/ 2196857 w 2292652"/>
                <a:gd name="connsiteY18" fmla="*/ 1001486 h 1881052"/>
                <a:gd name="connsiteX19" fmla="*/ 2179440 w 2292652"/>
                <a:gd name="connsiteY19" fmla="*/ 1053737 h 1881052"/>
                <a:gd name="connsiteX20" fmla="*/ 2162023 w 2292652"/>
                <a:gd name="connsiteY20" fmla="*/ 1079863 h 1881052"/>
                <a:gd name="connsiteX21" fmla="*/ 2153314 w 2292652"/>
                <a:gd name="connsiteY21" fmla="*/ 1105989 h 1881052"/>
                <a:gd name="connsiteX22" fmla="*/ 2109772 w 2292652"/>
                <a:gd name="connsiteY22" fmla="*/ 1158240 h 1881052"/>
                <a:gd name="connsiteX23" fmla="*/ 2101063 w 2292652"/>
                <a:gd name="connsiteY23" fmla="*/ 1184366 h 1881052"/>
                <a:gd name="connsiteX24" fmla="*/ 2083646 w 2292652"/>
                <a:gd name="connsiteY24" fmla="*/ 1210492 h 1881052"/>
                <a:gd name="connsiteX25" fmla="*/ 2066229 w 2292652"/>
                <a:gd name="connsiteY25" fmla="*/ 1262743 h 1881052"/>
                <a:gd name="connsiteX26" fmla="*/ 2005269 w 2292652"/>
                <a:gd name="connsiteY26" fmla="*/ 1341120 h 1881052"/>
                <a:gd name="connsiteX27" fmla="*/ 1996560 w 2292652"/>
                <a:gd name="connsiteY27" fmla="*/ 1367246 h 1881052"/>
                <a:gd name="connsiteX28" fmla="*/ 1970434 w 2292652"/>
                <a:gd name="connsiteY28" fmla="*/ 1393372 h 1881052"/>
                <a:gd name="connsiteX29" fmla="*/ 1892057 w 2292652"/>
                <a:gd name="connsiteY29" fmla="*/ 1436914 h 1881052"/>
                <a:gd name="connsiteX30" fmla="*/ 1813680 w 2292652"/>
                <a:gd name="connsiteY30" fmla="*/ 1480457 h 1881052"/>
                <a:gd name="connsiteX31" fmla="*/ 1796263 w 2292652"/>
                <a:gd name="connsiteY31" fmla="*/ 1506583 h 1881052"/>
                <a:gd name="connsiteX32" fmla="*/ 1744012 w 2292652"/>
                <a:gd name="connsiteY32" fmla="*/ 1524000 h 1881052"/>
                <a:gd name="connsiteX33" fmla="*/ 1700469 w 2292652"/>
                <a:gd name="connsiteY33" fmla="*/ 1550126 h 1881052"/>
                <a:gd name="connsiteX34" fmla="*/ 1674343 w 2292652"/>
                <a:gd name="connsiteY34" fmla="*/ 1567543 h 1881052"/>
                <a:gd name="connsiteX35" fmla="*/ 1648217 w 2292652"/>
                <a:gd name="connsiteY35" fmla="*/ 1576252 h 1881052"/>
                <a:gd name="connsiteX36" fmla="*/ 1622092 w 2292652"/>
                <a:gd name="connsiteY36" fmla="*/ 1593669 h 1881052"/>
                <a:gd name="connsiteX37" fmla="*/ 1604674 w 2292652"/>
                <a:gd name="connsiteY37" fmla="*/ 1611086 h 1881052"/>
                <a:gd name="connsiteX38" fmla="*/ 1578549 w 2292652"/>
                <a:gd name="connsiteY38" fmla="*/ 1619794 h 1881052"/>
                <a:gd name="connsiteX39" fmla="*/ 1526297 w 2292652"/>
                <a:gd name="connsiteY39" fmla="*/ 1654629 h 1881052"/>
                <a:gd name="connsiteX40" fmla="*/ 1500172 w 2292652"/>
                <a:gd name="connsiteY40" fmla="*/ 1672046 h 1881052"/>
                <a:gd name="connsiteX41" fmla="*/ 1482754 w 2292652"/>
                <a:gd name="connsiteY41" fmla="*/ 1689463 h 1881052"/>
                <a:gd name="connsiteX42" fmla="*/ 1404377 w 2292652"/>
                <a:gd name="connsiteY42" fmla="*/ 1733006 h 1881052"/>
                <a:gd name="connsiteX43" fmla="*/ 1378252 w 2292652"/>
                <a:gd name="connsiteY43" fmla="*/ 1759132 h 1881052"/>
                <a:gd name="connsiteX44" fmla="*/ 1326000 w 2292652"/>
                <a:gd name="connsiteY44" fmla="*/ 1776549 h 1881052"/>
                <a:gd name="connsiteX45" fmla="*/ 1273749 w 2292652"/>
                <a:gd name="connsiteY45" fmla="*/ 1811383 h 1881052"/>
                <a:gd name="connsiteX46" fmla="*/ 1247623 w 2292652"/>
                <a:gd name="connsiteY46" fmla="*/ 1828800 h 1881052"/>
                <a:gd name="connsiteX47" fmla="*/ 1186663 w 2292652"/>
                <a:gd name="connsiteY47" fmla="*/ 1846217 h 1881052"/>
                <a:gd name="connsiteX48" fmla="*/ 942823 w 2292652"/>
                <a:gd name="connsiteY48" fmla="*/ 1846217 h 1881052"/>
                <a:gd name="connsiteX49" fmla="*/ 864446 w 2292652"/>
                <a:gd name="connsiteY49" fmla="*/ 1872343 h 1881052"/>
                <a:gd name="connsiteX50" fmla="*/ 838320 w 2292652"/>
                <a:gd name="connsiteY50" fmla="*/ 1881052 h 1881052"/>
                <a:gd name="connsiteX51" fmla="*/ 646732 w 2292652"/>
                <a:gd name="connsiteY51" fmla="*/ 1863634 h 1881052"/>
                <a:gd name="connsiteX52" fmla="*/ 620606 w 2292652"/>
                <a:gd name="connsiteY52" fmla="*/ 1854926 h 1881052"/>
                <a:gd name="connsiteX53" fmla="*/ 594480 w 2292652"/>
                <a:gd name="connsiteY53" fmla="*/ 1837509 h 1881052"/>
                <a:gd name="connsiteX54" fmla="*/ 568354 w 2292652"/>
                <a:gd name="connsiteY54" fmla="*/ 1793966 h 1881052"/>
                <a:gd name="connsiteX55" fmla="*/ 542229 w 2292652"/>
                <a:gd name="connsiteY55" fmla="*/ 1776549 h 1881052"/>
                <a:gd name="connsiteX56" fmla="*/ 489977 w 2292652"/>
                <a:gd name="connsiteY56" fmla="*/ 1724297 h 1881052"/>
                <a:gd name="connsiteX57" fmla="*/ 437726 w 2292652"/>
                <a:gd name="connsiteY57" fmla="*/ 1706880 h 1881052"/>
                <a:gd name="connsiteX58" fmla="*/ 411600 w 2292652"/>
                <a:gd name="connsiteY58" fmla="*/ 1689463 h 1881052"/>
                <a:gd name="connsiteX59" fmla="*/ 385474 w 2292652"/>
                <a:gd name="connsiteY59" fmla="*/ 1663337 h 1881052"/>
                <a:gd name="connsiteX60" fmla="*/ 350640 w 2292652"/>
                <a:gd name="connsiteY60" fmla="*/ 1654629 h 1881052"/>
                <a:gd name="connsiteX61" fmla="*/ 272263 w 2292652"/>
                <a:gd name="connsiteY61" fmla="*/ 1611086 h 1881052"/>
                <a:gd name="connsiteX62" fmla="*/ 220012 w 2292652"/>
                <a:gd name="connsiteY62" fmla="*/ 1576252 h 1881052"/>
                <a:gd name="connsiteX63" fmla="*/ 202594 w 2292652"/>
                <a:gd name="connsiteY63" fmla="*/ 1558834 h 1881052"/>
                <a:gd name="connsiteX64" fmla="*/ 185177 w 2292652"/>
                <a:gd name="connsiteY64" fmla="*/ 1532709 h 1881052"/>
                <a:gd name="connsiteX65" fmla="*/ 159052 w 2292652"/>
                <a:gd name="connsiteY65" fmla="*/ 1515292 h 1881052"/>
                <a:gd name="connsiteX66" fmla="*/ 150343 w 2292652"/>
                <a:gd name="connsiteY66" fmla="*/ 1489166 h 1881052"/>
                <a:gd name="connsiteX67" fmla="*/ 115509 w 2292652"/>
                <a:gd name="connsiteY67" fmla="*/ 1410789 h 1881052"/>
                <a:gd name="connsiteX68" fmla="*/ 89383 w 2292652"/>
                <a:gd name="connsiteY68" fmla="*/ 1297577 h 1881052"/>
                <a:gd name="connsiteX69" fmla="*/ 80674 w 2292652"/>
                <a:gd name="connsiteY69" fmla="*/ 1271452 h 1881052"/>
                <a:gd name="connsiteX70" fmla="*/ 63257 w 2292652"/>
                <a:gd name="connsiteY70" fmla="*/ 1193074 h 1881052"/>
                <a:gd name="connsiteX71" fmla="*/ 54549 w 2292652"/>
                <a:gd name="connsiteY71" fmla="*/ 1166949 h 1881052"/>
                <a:gd name="connsiteX72" fmla="*/ 28423 w 2292652"/>
                <a:gd name="connsiteY72" fmla="*/ 1071154 h 1881052"/>
                <a:gd name="connsiteX73" fmla="*/ 19714 w 2292652"/>
                <a:gd name="connsiteY73" fmla="*/ 1045029 h 1881052"/>
                <a:gd name="connsiteX74" fmla="*/ 11006 w 2292652"/>
                <a:gd name="connsiteY74" fmla="*/ 1018903 h 1881052"/>
                <a:gd name="connsiteX75" fmla="*/ 11006 w 2292652"/>
                <a:gd name="connsiteY75" fmla="*/ 783772 h 1881052"/>
                <a:gd name="connsiteX76" fmla="*/ 45840 w 2292652"/>
                <a:gd name="connsiteY76" fmla="*/ 705394 h 1881052"/>
                <a:gd name="connsiteX77" fmla="*/ 80674 w 2292652"/>
                <a:gd name="connsiteY77" fmla="*/ 583474 h 1881052"/>
                <a:gd name="connsiteX78" fmla="*/ 89383 w 2292652"/>
                <a:gd name="connsiteY78" fmla="*/ 557349 h 1881052"/>
                <a:gd name="connsiteX79" fmla="*/ 115509 w 2292652"/>
                <a:gd name="connsiteY79" fmla="*/ 452846 h 1881052"/>
                <a:gd name="connsiteX80" fmla="*/ 132926 w 2292652"/>
                <a:gd name="connsiteY80" fmla="*/ 400594 h 1881052"/>
                <a:gd name="connsiteX81" fmla="*/ 150343 w 2292652"/>
                <a:gd name="connsiteY81" fmla="*/ 374469 h 1881052"/>
                <a:gd name="connsiteX82" fmla="*/ 176469 w 2292652"/>
                <a:gd name="connsiteY82" fmla="*/ 322217 h 1881052"/>
                <a:gd name="connsiteX83" fmla="*/ 202594 w 2292652"/>
                <a:gd name="connsiteY83" fmla="*/ 304800 h 1881052"/>
                <a:gd name="connsiteX84" fmla="*/ 246137 w 2292652"/>
                <a:gd name="connsiteY84" fmla="*/ 269966 h 1881052"/>
                <a:gd name="connsiteX85" fmla="*/ 280972 w 2292652"/>
                <a:gd name="connsiteY85" fmla="*/ 226423 h 1881052"/>
                <a:gd name="connsiteX86" fmla="*/ 333223 w 2292652"/>
                <a:gd name="connsiteY86" fmla="*/ 191589 h 1881052"/>
                <a:gd name="connsiteX87" fmla="*/ 359349 w 2292652"/>
                <a:gd name="connsiteY87" fmla="*/ 174172 h 1881052"/>
                <a:gd name="connsiteX88" fmla="*/ 402892 w 2292652"/>
                <a:gd name="connsiteY88" fmla="*/ 139337 h 1881052"/>
                <a:gd name="connsiteX89" fmla="*/ 429017 w 2292652"/>
                <a:gd name="connsiteY89" fmla="*/ 130629 h 1881052"/>
                <a:gd name="connsiteX90" fmla="*/ 455143 w 2292652"/>
                <a:gd name="connsiteY90" fmla="*/ 113212 h 1881052"/>
                <a:gd name="connsiteX91" fmla="*/ 472560 w 2292652"/>
                <a:gd name="connsiteY91" fmla="*/ 95794 h 1881052"/>
                <a:gd name="connsiteX92" fmla="*/ 559646 w 2292652"/>
                <a:gd name="connsiteY92" fmla="*/ 87086 h 1881052"/>
                <a:gd name="connsiteX0" fmla="*/ 559646 w 2292916"/>
                <a:gd name="connsiteY0" fmla="*/ 87086 h 1881052"/>
                <a:gd name="connsiteX1" fmla="*/ 733817 w 2292916"/>
                <a:gd name="connsiteY1" fmla="*/ 60960 h 1881052"/>
                <a:gd name="connsiteX2" fmla="*/ 838320 w 2292916"/>
                <a:gd name="connsiteY2" fmla="*/ 26126 h 1881052"/>
                <a:gd name="connsiteX3" fmla="*/ 899280 w 2292916"/>
                <a:gd name="connsiteY3" fmla="*/ 8709 h 1881052"/>
                <a:gd name="connsiteX4" fmla="*/ 1282457 w 2292916"/>
                <a:gd name="connsiteY4" fmla="*/ 0 h 1881052"/>
                <a:gd name="connsiteX5" fmla="*/ 1456629 w 2292916"/>
                <a:gd name="connsiteY5" fmla="*/ 8709 h 1881052"/>
                <a:gd name="connsiteX6" fmla="*/ 1656382 w 2292916"/>
                <a:gd name="connsiteY6" fmla="*/ 71302 h 1881052"/>
                <a:gd name="connsiteX7" fmla="*/ 1854502 w 2292916"/>
                <a:gd name="connsiteY7" fmla="*/ 166007 h 1881052"/>
                <a:gd name="connsiteX8" fmla="*/ 1987852 w 2292916"/>
                <a:gd name="connsiteY8" fmla="*/ 269966 h 1881052"/>
                <a:gd name="connsiteX9" fmla="*/ 2101063 w 2292916"/>
                <a:gd name="connsiteY9" fmla="*/ 365760 h 1881052"/>
                <a:gd name="connsiteX10" fmla="*/ 2188149 w 2292916"/>
                <a:gd name="connsiteY10" fmla="*/ 487680 h 1881052"/>
                <a:gd name="connsiteX11" fmla="*/ 2249109 w 2292916"/>
                <a:gd name="connsiteY11" fmla="*/ 583474 h 1881052"/>
                <a:gd name="connsiteX12" fmla="*/ 2292652 w 2292916"/>
                <a:gd name="connsiteY12" fmla="*/ 653143 h 1881052"/>
                <a:gd name="connsiteX13" fmla="*/ 2266526 w 2292916"/>
                <a:gd name="connsiteY13" fmla="*/ 836023 h 1881052"/>
                <a:gd name="connsiteX14" fmla="*/ 2249109 w 2292916"/>
                <a:gd name="connsiteY14" fmla="*/ 888274 h 1881052"/>
                <a:gd name="connsiteX15" fmla="*/ 2240400 w 2292916"/>
                <a:gd name="connsiteY15" fmla="*/ 914400 h 1881052"/>
                <a:gd name="connsiteX16" fmla="*/ 2222983 w 2292916"/>
                <a:gd name="connsiteY16" fmla="*/ 940526 h 1881052"/>
                <a:gd name="connsiteX17" fmla="*/ 2196857 w 2292916"/>
                <a:gd name="connsiteY17" fmla="*/ 1001486 h 1881052"/>
                <a:gd name="connsiteX18" fmla="*/ 2179440 w 2292916"/>
                <a:gd name="connsiteY18" fmla="*/ 1053737 h 1881052"/>
                <a:gd name="connsiteX19" fmla="*/ 2162023 w 2292916"/>
                <a:gd name="connsiteY19" fmla="*/ 1079863 h 1881052"/>
                <a:gd name="connsiteX20" fmla="*/ 2153314 w 2292916"/>
                <a:gd name="connsiteY20" fmla="*/ 1105989 h 1881052"/>
                <a:gd name="connsiteX21" fmla="*/ 2109772 w 2292916"/>
                <a:gd name="connsiteY21" fmla="*/ 1158240 h 1881052"/>
                <a:gd name="connsiteX22" fmla="*/ 2101063 w 2292916"/>
                <a:gd name="connsiteY22" fmla="*/ 1184366 h 1881052"/>
                <a:gd name="connsiteX23" fmla="*/ 2083646 w 2292916"/>
                <a:gd name="connsiteY23" fmla="*/ 1210492 h 1881052"/>
                <a:gd name="connsiteX24" fmla="*/ 2066229 w 2292916"/>
                <a:gd name="connsiteY24" fmla="*/ 1262743 h 1881052"/>
                <a:gd name="connsiteX25" fmla="*/ 2005269 w 2292916"/>
                <a:gd name="connsiteY25" fmla="*/ 1341120 h 1881052"/>
                <a:gd name="connsiteX26" fmla="*/ 1996560 w 2292916"/>
                <a:gd name="connsiteY26" fmla="*/ 1367246 h 1881052"/>
                <a:gd name="connsiteX27" fmla="*/ 1970434 w 2292916"/>
                <a:gd name="connsiteY27" fmla="*/ 1393372 h 1881052"/>
                <a:gd name="connsiteX28" fmla="*/ 1892057 w 2292916"/>
                <a:gd name="connsiteY28" fmla="*/ 1436914 h 1881052"/>
                <a:gd name="connsiteX29" fmla="*/ 1813680 w 2292916"/>
                <a:gd name="connsiteY29" fmla="*/ 1480457 h 1881052"/>
                <a:gd name="connsiteX30" fmla="*/ 1796263 w 2292916"/>
                <a:gd name="connsiteY30" fmla="*/ 1506583 h 1881052"/>
                <a:gd name="connsiteX31" fmla="*/ 1744012 w 2292916"/>
                <a:gd name="connsiteY31" fmla="*/ 1524000 h 1881052"/>
                <a:gd name="connsiteX32" fmla="*/ 1700469 w 2292916"/>
                <a:gd name="connsiteY32" fmla="*/ 1550126 h 1881052"/>
                <a:gd name="connsiteX33" fmla="*/ 1674343 w 2292916"/>
                <a:gd name="connsiteY33" fmla="*/ 1567543 h 1881052"/>
                <a:gd name="connsiteX34" fmla="*/ 1648217 w 2292916"/>
                <a:gd name="connsiteY34" fmla="*/ 1576252 h 1881052"/>
                <a:gd name="connsiteX35" fmla="*/ 1622092 w 2292916"/>
                <a:gd name="connsiteY35" fmla="*/ 1593669 h 1881052"/>
                <a:gd name="connsiteX36" fmla="*/ 1604674 w 2292916"/>
                <a:gd name="connsiteY36" fmla="*/ 1611086 h 1881052"/>
                <a:gd name="connsiteX37" fmla="*/ 1578549 w 2292916"/>
                <a:gd name="connsiteY37" fmla="*/ 1619794 h 1881052"/>
                <a:gd name="connsiteX38" fmla="*/ 1526297 w 2292916"/>
                <a:gd name="connsiteY38" fmla="*/ 1654629 h 1881052"/>
                <a:gd name="connsiteX39" fmla="*/ 1500172 w 2292916"/>
                <a:gd name="connsiteY39" fmla="*/ 1672046 h 1881052"/>
                <a:gd name="connsiteX40" fmla="*/ 1482754 w 2292916"/>
                <a:gd name="connsiteY40" fmla="*/ 1689463 h 1881052"/>
                <a:gd name="connsiteX41" fmla="*/ 1404377 w 2292916"/>
                <a:gd name="connsiteY41" fmla="*/ 1733006 h 1881052"/>
                <a:gd name="connsiteX42" fmla="*/ 1378252 w 2292916"/>
                <a:gd name="connsiteY42" fmla="*/ 1759132 h 1881052"/>
                <a:gd name="connsiteX43" fmla="*/ 1326000 w 2292916"/>
                <a:gd name="connsiteY43" fmla="*/ 1776549 h 1881052"/>
                <a:gd name="connsiteX44" fmla="*/ 1273749 w 2292916"/>
                <a:gd name="connsiteY44" fmla="*/ 1811383 h 1881052"/>
                <a:gd name="connsiteX45" fmla="*/ 1247623 w 2292916"/>
                <a:gd name="connsiteY45" fmla="*/ 1828800 h 1881052"/>
                <a:gd name="connsiteX46" fmla="*/ 1186663 w 2292916"/>
                <a:gd name="connsiteY46" fmla="*/ 1846217 h 1881052"/>
                <a:gd name="connsiteX47" fmla="*/ 942823 w 2292916"/>
                <a:gd name="connsiteY47" fmla="*/ 1846217 h 1881052"/>
                <a:gd name="connsiteX48" fmla="*/ 864446 w 2292916"/>
                <a:gd name="connsiteY48" fmla="*/ 1872343 h 1881052"/>
                <a:gd name="connsiteX49" fmla="*/ 838320 w 2292916"/>
                <a:gd name="connsiteY49" fmla="*/ 1881052 h 1881052"/>
                <a:gd name="connsiteX50" fmla="*/ 646732 w 2292916"/>
                <a:gd name="connsiteY50" fmla="*/ 1863634 h 1881052"/>
                <a:gd name="connsiteX51" fmla="*/ 620606 w 2292916"/>
                <a:gd name="connsiteY51" fmla="*/ 1854926 h 1881052"/>
                <a:gd name="connsiteX52" fmla="*/ 594480 w 2292916"/>
                <a:gd name="connsiteY52" fmla="*/ 1837509 h 1881052"/>
                <a:gd name="connsiteX53" fmla="*/ 568354 w 2292916"/>
                <a:gd name="connsiteY53" fmla="*/ 1793966 h 1881052"/>
                <a:gd name="connsiteX54" fmla="*/ 542229 w 2292916"/>
                <a:gd name="connsiteY54" fmla="*/ 1776549 h 1881052"/>
                <a:gd name="connsiteX55" fmla="*/ 489977 w 2292916"/>
                <a:gd name="connsiteY55" fmla="*/ 1724297 h 1881052"/>
                <a:gd name="connsiteX56" fmla="*/ 437726 w 2292916"/>
                <a:gd name="connsiteY56" fmla="*/ 1706880 h 1881052"/>
                <a:gd name="connsiteX57" fmla="*/ 411600 w 2292916"/>
                <a:gd name="connsiteY57" fmla="*/ 1689463 h 1881052"/>
                <a:gd name="connsiteX58" fmla="*/ 385474 w 2292916"/>
                <a:gd name="connsiteY58" fmla="*/ 1663337 h 1881052"/>
                <a:gd name="connsiteX59" fmla="*/ 350640 w 2292916"/>
                <a:gd name="connsiteY59" fmla="*/ 1654629 h 1881052"/>
                <a:gd name="connsiteX60" fmla="*/ 272263 w 2292916"/>
                <a:gd name="connsiteY60" fmla="*/ 1611086 h 1881052"/>
                <a:gd name="connsiteX61" fmla="*/ 220012 w 2292916"/>
                <a:gd name="connsiteY61" fmla="*/ 1576252 h 1881052"/>
                <a:gd name="connsiteX62" fmla="*/ 202594 w 2292916"/>
                <a:gd name="connsiteY62" fmla="*/ 1558834 h 1881052"/>
                <a:gd name="connsiteX63" fmla="*/ 185177 w 2292916"/>
                <a:gd name="connsiteY63" fmla="*/ 1532709 h 1881052"/>
                <a:gd name="connsiteX64" fmla="*/ 159052 w 2292916"/>
                <a:gd name="connsiteY64" fmla="*/ 1515292 h 1881052"/>
                <a:gd name="connsiteX65" fmla="*/ 150343 w 2292916"/>
                <a:gd name="connsiteY65" fmla="*/ 1489166 h 1881052"/>
                <a:gd name="connsiteX66" fmla="*/ 115509 w 2292916"/>
                <a:gd name="connsiteY66" fmla="*/ 1410789 h 1881052"/>
                <a:gd name="connsiteX67" fmla="*/ 89383 w 2292916"/>
                <a:gd name="connsiteY67" fmla="*/ 1297577 h 1881052"/>
                <a:gd name="connsiteX68" fmla="*/ 80674 w 2292916"/>
                <a:gd name="connsiteY68" fmla="*/ 1271452 h 1881052"/>
                <a:gd name="connsiteX69" fmla="*/ 63257 w 2292916"/>
                <a:gd name="connsiteY69" fmla="*/ 1193074 h 1881052"/>
                <a:gd name="connsiteX70" fmla="*/ 54549 w 2292916"/>
                <a:gd name="connsiteY70" fmla="*/ 1166949 h 1881052"/>
                <a:gd name="connsiteX71" fmla="*/ 28423 w 2292916"/>
                <a:gd name="connsiteY71" fmla="*/ 1071154 h 1881052"/>
                <a:gd name="connsiteX72" fmla="*/ 19714 w 2292916"/>
                <a:gd name="connsiteY72" fmla="*/ 1045029 h 1881052"/>
                <a:gd name="connsiteX73" fmla="*/ 11006 w 2292916"/>
                <a:gd name="connsiteY73" fmla="*/ 1018903 h 1881052"/>
                <a:gd name="connsiteX74" fmla="*/ 11006 w 2292916"/>
                <a:gd name="connsiteY74" fmla="*/ 783772 h 1881052"/>
                <a:gd name="connsiteX75" fmla="*/ 45840 w 2292916"/>
                <a:gd name="connsiteY75" fmla="*/ 705394 h 1881052"/>
                <a:gd name="connsiteX76" fmla="*/ 80674 w 2292916"/>
                <a:gd name="connsiteY76" fmla="*/ 583474 h 1881052"/>
                <a:gd name="connsiteX77" fmla="*/ 89383 w 2292916"/>
                <a:gd name="connsiteY77" fmla="*/ 557349 h 1881052"/>
                <a:gd name="connsiteX78" fmla="*/ 115509 w 2292916"/>
                <a:gd name="connsiteY78" fmla="*/ 452846 h 1881052"/>
                <a:gd name="connsiteX79" fmla="*/ 132926 w 2292916"/>
                <a:gd name="connsiteY79" fmla="*/ 400594 h 1881052"/>
                <a:gd name="connsiteX80" fmla="*/ 150343 w 2292916"/>
                <a:gd name="connsiteY80" fmla="*/ 374469 h 1881052"/>
                <a:gd name="connsiteX81" fmla="*/ 176469 w 2292916"/>
                <a:gd name="connsiteY81" fmla="*/ 322217 h 1881052"/>
                <a:gd name="connsiteX82" fmla="*/ 202594 w 2292916"/>
                <a:gd name="connsiteY82" fmla="*/ 304800 h 1881052"/>
                <a:gd name="connsiteX83" fmla="*/ 246137 w 2292916"/>
                <a:gd name="connsiteY83" fmla="*/ 269966 h 1881052"/>
                <a:gd name="connsiteX84" fmla="*/ 280972 w 2292916"/>
                <a:gd name="connsiteY84" fmla="*/ 226423 h 1881052"/>
                <a:gd name="connsiteX85" fmla="*/ 333223 w 2292916"/>
                <a:gd name="connsiteY85" fmla="*/ 191589 h 1881052"/>
                <a:gd name="connsiteX86" fmla="*/ 359349 w 2292916"/>
                <a:gd name="connsiteY86" fmla="*/ 174172 h 1881052"/>
                <a:gd name="connsiteX87" fmla="*/ 402892 w 2292916"/>
                <a:gd name="connsiteY87" fmla="*/ 139337 h 1881052"/>
                <a:gd name="connsiteX88" fmla="*/ 429017 w 2292916"/>
                <a:gd name="connsiteY88" fmla="*/ 130629 h 1881052"/>
                <a:gd name="connsiteX89" fmla="*/ 455143 w 2292916"/>
                <a:gd name="connsiteY89" fmla="*/ 113212 h 1881052"/>
                <a:gd name="connsiteX90" fmla="*/ 472560 w 2292916"/>
                <a:gd name="connsiteY90" fmla="*/ 95794 h 1881052"/>
                <a:gd name="connsiteX91" fmla="*/ 559646 w 2292916"/>
                <a:gd name="connsiteY91" fmla="*/ 87086 h 1881052"/>
                <a:gd name="connsiteX0" fmla="*/ 559646 w 2266526"/>
                <a:gd name="connsiteY0" fmla="*/ 87086 h 1881052"/>
                <a:gd name="connsiteX1" fmla="*/ 733817 w 2266526"/>
                <a:gd name="connsiteY1" fmla="*/ 60960 h 1881052"/>
                <a:gd name="connsiteX2" fmla="*/ 838320 w 2266526"/>
                <a:gd name="connsiteY2" fmla="*/ 26126 h 1881052"/>
                <a:gd name="connsiteX3" fmla="*/ 899280 w 2266526"/>
                <a:gd name="connsiteY3" fmla="*/ 8709 h 1881052"/>
                <a:gd name="connsiteX4" fmla="*/ 1282457 w 2266526"/>
                <a:gd name="connsiteY4" fmla="*/ 0 h 1881052"/>
                <a:gd name="connsiteX5" fmla="*/ 1456629 w 2266526"/>
                <a:gd name="connsiteY5" fmla="*/ 8709 h 1881052"/>
                <a:gd name="connsiteX6" fmla="*/ 1656382 w 2266526"/>
                <a:gd name="connsiteY6" fmla="*/ 71302 h 1881052"/>
                <a:gd name="connsiteX7" fmla="*/ 1854502 w 2266526"/>
                <a:gd name="connsiteY7" fmla="*/ 166007 h 1881052"/>
                <a:gd name="connsiteX8" fmla="*/ 1987852 w 2266526"/>
                <a:gd name="connsiteY8" fmla="*/ 269966 h 1881052"/>
                <a:gd name="connsiteX9" fmla="*/ 2101063 w 2266526"/>
                <a:gd name="connsiteY9" fmla="*/ 365760 h 1881052"/>
                <a:gd name="connsiteX10" fmla="*/ 2188149 w 2266526"/>
                <a:gd name="connsiteY10" fmla="*/ 487680 h 1881052"/>
                <a:gd name="connsiteX11" fmla="*/ 2249109 w 2266526"/>
                <a:gd name="connsiteY11" fmla="*/ 583474 h 1881052"/>
                <a:gd name="connsiteX12" fmla="*/ 2266526 w 2266526"/>
                <a:gd name="connsiteY12" fmla="*/ 836023 h 1881052"/>
                <a:gd name="connsiteX13" fmla="*/ 2249109 w 2266526"/>
                <a:gd name="connsiteY13" fmla="*/ 888274 h 1881052"/>
                <a:gd name="connsiteX14" fmla="*/ 2240400 w 2266526"/>
                <a:gd name="connsiteY14" fmla="*/ 914400 h 1881052"/>
                <a:gd name="connsiteX15" fmla="*/ 2222983 w 2266526"/>
                <a:gd name="connsiteY15" fmla="*/ 940526 h 1881052"/>
                <a:gd name="connsiteX16" fmla="*/ 2196857 w 2266526"/>
                <a:gd name="connsiteY16" fmla="*/ 1001486 h 1881052"/>
                <a:gd name="connsiteX17" fmla="*/ 2179440 w 2266526"/>
                <a:gd name="connsiteY17" fmla="*/ 1053737 h 1881052"/>
                <a:gd name="connsiteX18" fmla="*/ 2162023 w 2266526"/>
                <a:gd name="connsiteY18" fmla="*/ 1079863 h 1881052"/>
                <a:gd name="connsiteX19" fmla="*/ 2153314 w 2266526"/>
                <a:gd name="connsiteY19" fmla="*/ 1105989 h 1881052"/>
                <a:gd name="connsiteX20" fmla="*/ 2109772 w 2266526"/>
                <a:gd name="connsiteY20" fmla="*/ 1158240 h 1881052"/>
                <a:gd name="connsiteX21" fmla="*/ 2101063 w 2266526"/>
                <a:gd name="connsiteY21" fmla="*/ 1184366 h 1881052"/>
                <a:gd name="connsiteX22" fmla="*/ 2083646 w 2266526"/>
                <a:gd name="connsiteY22" fmla="*/ 1210492 h 1881052"/>
                <a:gd name="connsiteX23" fmla="*/ 2066229 w 2266526"/>
                <a:gd name="connsiteY23" fmla="*/ 1262743 h 1881052"/>
                <a:gd name="connsiteX24" fmla="*/ 2005269 w 2266526"/>
                <a:gd name="connsiteY24" fmla="*/ 1341120 h 1881052"/>
                <a:gd name="connsiteX25" fmla="*/ 1996560 w 2266526"/>
                <a:gd name="connsiteY25" fmla="*/ 1367246 h 1881052"/>
                <a:gd name="connsiteX26" fmla="*/ 1970434 w 2266526"/>
                <a:gd name="connsiteY26" fmla="*/ 1393372 h 1881052"/>
                <a:gd name="connsiteX27" fmla="*/ 1892057 w 2266526"/>
                <a:gd name="connsiteY27" fmla="*/ 1436914 h 1881052"/>
                <a:gd name="connsiteX28" fmla="*/ 1813680 w 2266526"/>
                <a:gd name="connsiteY28" fmla="*/ 1480457 h 1881052"/>
                <a:gd name="connsiteX29" fmla="*/ 1796263 w 2266526"/>
                <a:gd name="connsiteY29" fmla="*/ 1506583 h 1881052"/>
                <a:gd name="connsiteX30" fmla="*/ 1744012 w 2266526"/>
                <a:gd name="connsiteY30" fmla="*/ 1524000 h 1881052"/>
                <a:gd name="connsiteX31" fmla="*/ 1700469 w 2266526"/>
                <a:gd name="connsiteY31" fmla="*/ 1550126 h 1881052"/>
                <a:gd name="connsiteX32" fmla="*/ 1674343 w 2266526"/>
                <a:gd name="connsiteY32" fmla="*/ 1567543 h 1881052"/>
                <a:gd name="connsiteX33" fmla="*/ 1648217 w 2266526"/>
                <a:gd name="connsiteY33" fmla="*/ 1576252 h 1881052"/>
                <a:gd name="connsiteX34" fmla="*/ 1622092 w 2266526"/>
                <a:gd name="connsiteY34" fmla="*/ 1593669 h 1881052"/>
                <a:gd name="connsiteX35" fmla="*/ 1604674 w 2266526"/>
                <a:gd name="connsiteY35" fmla="*/ 1611086 h 1881052"/>
                <a:gd name="connsiteX36" fmla="*/ 1578549 w 2266526"/>
                <a:gd name="connsiteY36" fmla="*/ 1619794 h 1881052"/>
                <a:gd name="connsiteX37" fmla="*/ 1526297 w 2266526"/>
                <a:gd name="connsiteY37" fmla="*/ 1654629 h 1881052"/>
                <a:gd name="connsiteX38" fmla="*/ 1500172 w 2266526"/>
                <a:gd name="connsiteY38" fmla="*/ 1672046 h 1881052"/>
                <a:gd name="connsiteX39" fmla="*/ 1482754 w 2266526"/>
                <a:gd name="connsiteY39" fmla="*/ 1689463 h 1881052"/>
                <a:gd name="connsiteX40" fmla="*/ 1404377 w 2266526"/>
                <a:gd name="connsiteY40" fmla="*/ 1733006 h 1881052"/>
                <a:gd name="connsiteX41" fmla="*/ 1378252 w 2266526"/>
                <a:gd name="connsiteY41" fmla="*/ 1759132 h 1881052"/>
                <a:gd name="connsiteX42" fmla="*/ 1326000 w 2266526"/>
                <a:gd name="connsiteY42" fmla="*/ 1776549 h 1881052"/>
                <a:gd name="connsiteX43" fmla="*/ 1273749 w 2266526"/>
                <a:gd name="connsiteY43" fmla="*/ 1811383 h 1881052"/>
                <a:gd name="connsiteX44" fmla="*/ 1247623 w 2266526"/>
                <a:gd name="connsiteY44" fmla="*/ 1828800 h 1881052"/>
                <a:gd name="connsiteX45" fmla="*/ 1186663 w 2266526"/>
                <a:gd name="connsiteY45" fmla="*/ 1846217 h 1881052"/>
                <a:gd name="connsiteX46" fmla="*/ 942823 w 2266526"/>
                <a:gd name="connsiteY46" fmla="*/ 1846217 h 1881052"/>
                <a:gd name="connsiteX47" fmla="*/ 864446 w 2266526"/>
                <a:gd name="connsiteY47" fmla="*/ 1872343 h 1881052"/>
                <a:gd name="connsiteX48" fmla="*/ 838320 w 2266526"/>
                <a:gd name="connsiteY48" fmla="*/ 1881052 h 1881052"/>
                <a:gd name="connsiteX49" fmla="*/ 646732 w 2266526"/>
                <a:gd name="connsiteY49" fmla="*/ 1863634 h 1881052"/>
                <a:gd name="connsiteX50" fmla="*/ 620606 w 2266526"/>
                <a:gd name="connsiteY50" fmla="*/ 1854926 h 1881052"/>
                <a:gd name="connsiteX51" fmla="*/ 594480 w 2266526"/>
                <a:gd name="connsiteY51" fmla="*/ 1837509 h 1881052"/>
                <a:gd name="connsiteX52" fmla="*/ 568354 w 2266526"/>
                <a:gd name="connsiteY52" fmla="*/ 1793966 h 1881052"/>
                <a:gd name="connsiteX53" fmla="*/ 542229 w 2266526"/>
                <a:gd name="connsiteY53" fmla="*/ 1776549 h 1881052"/>
                <a:gd name="connsiteX54" fmla="*/ 489977 w 2266526"/>
                <a:gd name="connsiteY54" fmla="*/ 1724297 h 1881052"/>
                <a:gd name="connsiteX55" fmla="*/ 437726 w 2266526"/>
                <a:gd name="connsiteY55" fmla="*/ 1706880 h 1881052"/>
                <a:gd name="connsiteX56" fmla="*/ 411600 w 2266526"/>
                <a:gd name="connsiteY56" fmla="*/ 1689463 h 1881052"/>
                <a:gd name="connsiteX57" fmla="*/ 385474 w 2266526"/>
                <a:gd name="connsiteY57" fmla="*/ 1663337 h 1881052"/>
                <a:gd name="connsiteX58" fmla="*/ 350640 w 2266526"/>
                <a:gd name="connsiteY58" fmla="*/ 1654629 h 1881052"/>
                <a:gd name="connsiteX59" fmla="*/ 272263 w 2266526"/>
                <a:gd name="connsiteY59" fmla="*/ 1611086 h 1881052"/>
                <a:gd name="connsiteX60" fmla="*/ 220012 w 2266526"/>
                <a:gd name="connsiteY60" fmla="*/ 1576252 h 1881052"/>
                <a:gd name="connsiteX61" fmla="*/ 202594 w 2266526"/>
                <a:gd name="connsiteY61" fmla="*/ 1558834 h 1881052"/>
                <a:gd name="connsiteX62" fmla="*/ 185177 w 2266526"/>
                <a:gd name="connsiteY62" fmla="*/ 1532709 h 1881052"/>
                <a:gd name="connsiteX63" fmla="*/ 159052 w 2266526"/>
                <a:gd name="connsiteY63" fmla="*/ 1515292 h 1881052"/>
                <a:gd name="connsiteX64" fmla="*/ 150343 w 2266526"/>
                <a:gd name="connsiteY64" fmla="*/ 1489166 h 1881052"/>
                <a:gd name="connsiteX65" fmla="*/ 115509 w 2266526"/>
                <a:gd name="connsiteY65" fmla="*/ 1410789 h 1881052"/>
                <a:gd name="connsiteX66" fmla="*/ 89383 w 2266526"/>
                <a:gd name="connsiteY66" fmla="*/ 1297577 h 1881052"/>
                <a:gd name="connsiteX67" fmla="*/ 80674 w 2266526"/>
                <a:gd name="connsiteY67" fmla="*/ 1271452 h 1881052"/>
                <a:gd name="connsiteX68" fmla="*/ 63257 w 2266526"/>
                <a:gd name="connsiteY68" fmla="*/ 1193074 h 1881052"/>
                <a:gd name="connsiteX69" fmla="*/ 54549 w 2266526"/>
                <a:gd name="connsiteY69" fmla="*/ 1166949 h 1881052"/>
                <a:gd name="connsiteX70" fmla="*/ 28423 w 2266526"/>
                <a:gd name="connsiteY70" fmla="*/ 1071154 h 1881052"/>
                <a:gd name="connsiteX71" fmla="*/ 19714 w 2266526"/>
                <a:gd name="connsiteY71" fmla="*/ 1045029 h 1881052"/>
                <a:gd name="connsiteX72" fmla="*/ 11006 w 2266526"/>
                <a:gd name="connsiteY72" fmla="*/ 1018903 h 1881052"/>
                <a:gd name="connsiteX73" fmla="*/ 11006 w 2266526"/>
                <a:gd name="connsiteY73" fmla="*/ 783772 h 1881052"/>
                <a:gd name="connsiteX74" fmla="*/ 45840 w 2266526"/>
                <a:gd name="connsiteY74" fmla="*/ 705394 h 1881052"/>
                <a:gd name="connsiteX75" fmla="*/ 80674 w 2266526"/>
                <a:gd name="connsiteY75" fmla="*/ 583474 h 1881052"/>
                <a:gd name="connsiteX76" fmla="*/ 89383 w 2266526"/>
                <a:gd name="connsiteY76" fmla="*/ 557349 h 1881052"/>
                <a:gd name="connsiteX77" fmla="*/ 115509 w 2266526"/>
                <a:gd name="connsiteY77" fmla="*/ 452846 h 1881052"/>
                <a:gd name="connsiteX78" fmla="*/ 132926 w 2266526"/>
                <a:gd name="connsiteY78" fmla="*/ 400594 h 1881052"/>
                <a:gd name="connsiteX79" fmla="*/ 150343 w 2266526"/>
                <a:gd name="connsiteY79" fmla="*/ 374469 h 1881052"/>
                <a:gd name="connsiteX80" fmla="*/ 176469 w 2266526"/>
                <a:gd name="connsiteY80" fmla="*/ 322217 h 1881052"/>
                <a:gd name="connsiteX81" fmla="*/ 202594 w 2266526"/>
                <a:gd name="connsiteY81" fmla="*/ 304800 h 1881052"/>
                <a:gd name="connsiteX82" fmla="*/ 246137 w 2266526"/>
                <a:gd name="connsiteY82" fmla="*/ 269966 h 1881052"/>
                <a:gd name="connsiteX83" fmla="*/ 280972 w 2266526"/>
                <a:gd name="connsiteY83" fmla="*/ 226423 h 1881052"/>
                <a:gd name="connsiteX84" fmla="*/ 333223 w 2266526"/>
                <a:gd name="connsiteY84" fmla="*/ 191589 h 1881052"/>
                <a:gd name="connsiteX85" fmla="*/ 359349 w 2266526"/>
                <a:gd name="connsiteY85" fmla="*/ 174172 h 1881052"/>
                <a:gd name="connsiteX86" fmla="*/ 402892 w 2266526"/>
                <a:gd name="connsiteY86" fmla="*/ 139337 h 1881052"/>
                <a:gd name="connsiteX87" fmla="*/ 429017 w 2266526"/>
                <a:gd name="connsiteY87" fmla="*/ 130629 h 1881052"/>
                <a:gd name="connsiteX88" fmla="*/ 455143 w 2266526"/>
                <a:gd name="connsiteY88" fmla="*/ 113212 h 1881052"/>
                <a:gd name="connsiteX89" fmla="*/ 472560 w 2266526"/>
                <a:gd name="connsiteY89" fmla="*/ 95794 h 1881052"/>
                <a:gd name="connsiteX90" fmla="*/ 559646 w 2266526"/>
                <a:gd name="connsiteY90" fmla="*/ 87086 h 1881052"/>
                <a:gd name="connsiteX0" fmla="*/ 559646 w 2266526"/>
                <a:gd name="connsiteY0" fmla="*/ 87086 h 1881052"/>
                <a:gd name="connsiteX1" fmla="*/ 733817 w 2266526"/>
                <a:gd name="connsiteY1" fmla="*/ 60960 h 1881052"/>
                <a:gd name="connsiteX2" fmla="*/ 838320 w 2266526"/>
                <a:gd name="connsiteY2" fmla="*/ 26126 h 1881052"/>
                <a:gd name="connsiteX3" fmla="*/ 899280 w 2266526"/>
                <a:gd name="connsiteY3" fmla="*/ 8709 h 1881052"/>
                <a:gd name="connsiteX4" fmla="*/ 1282457 w 2266526"/>
                <a:gd name="connsiteY4" fmla="*/ 0 h 1881052"/>
                <a:gd name="connsiteX5" fmla="*/ 1456629 w 2266526"/>
                <a:gd name="connsiteY5" fmla="*/ 8709 h 1881052"/>
                <a:gd name="connsiteX6" fmla="*/ 1656382 w 2266526"/>
                <a:gd name="connsiteY6" fmla="*/ 71302 h 1881052"/>
                <a:gd name="connsiteX7" fmla="*/ 1854502 w 2266526"/>
                <a:gd name="connsiteY7" fmla="*/ 166007 h 1881052"/>
                <a:gd name="connsiteX8" fmla="*/ 1987852 w 2266526"/>
                <a:gd name="connsiteY8" fmla="*/ 269966 h 1881052"/>
                <a:gd name="connsiteX9" fmla="*/ 2101063 w 2266526"/>
                <a:gd name="connsiteY9" fmla="*/ 365760 h 1881052"/>
                <a:gd name="connsiteX10" fmla="*/ 2188149 w 2266526"/>
                <a:gd name="connsiteY10" fmla="*/ 487680 h 1881052"/>
                <a:gd name="connsiteX11" fmla="*/ 2249109 w 2266526"/>
                <a:gd name="connsiteY11" fmla="*/ 583474 h 1881052"/>
                <a:gd name="connsiteX12" fmla="*/ 2266526 w 2266526"/>
                <a:gd name="connsiteY12" fmla="*/ 836023 h 1881052"/>
                <a:gd name="connsiteX13" fmla="*/ 2249109 w 2266526"/>
                <a:gd name="connsiteY13" fmla="*/ 888274 h 1881052"/>
                <a:gd name="connsiteX14" fmla="*/ 2222983 w 2266526"/>
                <a:gd name="connsiteY14" fmla="*/ 940526 h 1881052"/>
                <a:gd name="connsiteX15" fmla="*/ 2196857 w 2266526"/>
                <a:gd name="connsiteY15" fmla="*/ 1001486 h 1881052"/>
                <a:gd name="connsiteX16" fmla="*/ 2179440 w 2266526"/>
                <a:gd name="connsiteY16" fmla="*/ 1053737 h 1881052"/>
                <a:gd name="connsiteX17" fmla="*/ 2162023 w 2266526"/>
                <a:gd name="connsiteY17" fmla="*/ 1079863 h 1881052"/>
                <a:gd name="connsiteX18" fmla="*/ 2153314 w 2266526"/>
                <a:gd name="connsiteY18" fmla="*/ 1105989 h 1881052"/>
                <a:gd name="connsiteX19" fmla="*/ 2109772 w 2266526"/>
                <a:gd name="connsiteY19" fmla="*/ 1158240 h 1881052"/>
                <a:gd name="connsiteX20" fmla="*/ 2101063 w 2266526"/>
                <a:gd name="connsiteY20" fmla="*/ 1184366 h 1881052"/>
                <a:gd name="connsiteX21" fmla="*/ 2083646 w 2266526"/>
                <a:gd name="connsiteY21" fmla="*/ 1210492 h 1881052"/>
                <a:gd name="connsiteX22" fmla="*/ 2066229 w 2266526"/>
                <a:gd name="connsiteY22" fmla="*/ 1262743 h 1881052"/>
                <a:gd name="connsiteX23" fmla="*/ 2005269 w 2266526"/>
                <a:gd name="connsiteY23" fmla="*/ 1341120 h 1881052"/>
                <a:gd name="connsiteX24" fmla="*/ 1996560 w 2266526"/>
                <a:gd name="connsiteY24" fmla="*/ 1367246 h 1881052"/>
                <a:gd name="connsiteX25" fmla="*/ 1970434 w 2266526"/>
                <a:gd name="connsiteY25" fmla="*/ 1393372 h 1881052"/>
                <a:gd name="connsiteX26" fmla="*/ 1892057 w 2266526"/>
                <a:gd name="connsiteY26" fmla="*/ 1436914 h 1881052"/>
                <a:gd name="connsiteX27" fmla="*/ 1813680 w 2266526"/>
                <a:gd name="connsiteY27" fmla="*/ 1480457 h 1881052"/>
                <a:gd name="connsiteX28" fmla="*/ 1796263 w 2266526"/>
                <a:gd name="connsiteY28" fmla="*/ 1506583 h 1881052"/>
                <a:gd name="connsiteX29" fmla="*/ 1744012 w 2266526"/>
                <a:gd name="connsiteY29" fmla="*/ 1524000 h 1881052"/>
                <a:gd name="connsiteX30" fmla="*/ 1700469 w 2266526"/>
                <a:gd name="connsiteY30" fmla="*/ 1550126 h 1881052"/>
                <a:gd name="connsiteX31" fmla="*/ 1674343 w 2266526"/>
                <a:gd name="connsiteY31" fmla="*/ 1567543 h 1881052"/>
                <a:gd name="connsiteX32" fmla="*/ 1648217 w 2266526"/>
                <a:gd name="connsiteY32" fmla="*/ 1576252 h 1881052"/>
                <a:gd name="connsiteX33" fmla="*/ 1622092 w 2266526"/>
                <a:gd name="connsiteY33" fmla="*/ 1593669 h 1881052"/>
                <a:gd name="connsiteX34" fmla="*/ 1604674 w 2266526"/>
                <a:gd name="connsiteY34" fmla="*/ 1611086 h 1881052"/>
                <a:gd name="connsiteX35" fmla="*/ 1578549 w 2266526"/>
                <a:gd name="connsiteY35" fmla="*/ 1619794 h 1881052"/>
                <a:gd name="connsiteX36" fmla="*/ 1526297 w 2266526"/>
                <a:gd name="connsiteY36" fmla="*/ 1654629 h 1881052"/>
                <a:gd name="connsiteX37" fmla="*/ 1500172 w 2266526"/>
                <a:gd name="connsiteY37" fmla="*/ 1672046 h 1881052"/>
                <a:gd name="connsiteX38" fmla="*/ 1482754 w 2266526"/>
                <a:gd name="connsiteY38" fmla="*/ 1689463 h 1881052"/>
                <a:gd name="connsiteX39" fmla="*/ 1404377 w 2266526"/>
                <a:gd name="connsiteY39" fmla="*/ 1733006 h 1881052"/>
                <a:gd name="connsiteX40" fmla="*/ 1378252 w 2266526"/>
                <a:gd name="connsiteY40" fmla="*/ 1759132 h 1881052"/>
                <a:gd name="connsiteX41" fmla="*/ 1326000 w 2266526"/>
                <a:gd name="connsiteY41" fmla="*/ 1776549 h 1881052"/>
                <a:gd name="connsiteX42" fmla="*/ 1273749 w 2266526"/>
                <a:gd name="connsiteY42" fmla="*/ 1811383 h 1881052"/>
                <a:gd name="connsiteX43" fmla="*/ 1247623 w 2266526"/>
                <a:gd name="connsiteY43" fmla="*/ 1828800 h 1881052"/>
                <a:gd name="connsiteX44" fmla="*/ 1186663 w 2266526"/>
                <a:gd name="connsiteY44" fmla="*/ 1846217 h 1881052"/>
                <a:gd name="connsiteX45" fmla="*/ 942823 w 2266526"/>
                <a:gd name="connsiteY45" fmla="*/ 1846217 h 1881052"/>
                <a:gd name="connsiteX46" fmla="*/ 864446 w 2266526"/>
                <a:gd name="connsiteY46" fmla="*/ 1872343 h 1881052"/>
                <a:gd name="connsiteX47" fmla="*/ 838320 w 2266526"/>
                <a:gd name="connsiteY47" fmla="*/ 1881052 h 1881052"/>
                <a:gd name="connsiteX48" fmla="*/ 646732 w 2266526"/>
                <a:gd name="connsiteY48" fmla="*/ 1863634 h 1881052"/>
                <a:gd name="connsiteX49" fmla="*/ 620606 w 2266526"/>
                <a:gd name="connsiteY49" fmla="*/ 1854926 h 1881052"/>
                <a:gd name="connsiteX50" fmla="*/ 594480 w 2266526"/>
                <a:gd name="connsiteY50" fmla="*/ 1837509 h 1881052"/>
                <a:gd name="connsiteX51" fmla="*/ 568354 w 2266526"/>
                <a:gd name="connsiteY51" fmla="*/ 1793966 h 1881052"/>
                <a:gd name="connsiteX52" fmla="*/ 542229 w 2266526"/>
                <a:gd name="connsiteY52" fmla="*/ 1776549 h 1881052"/>
                <a:gd name="connsiteX53" fmla="*/ 489977 w 2266526"/>
                <a:gd name="connsiteY53" fmla="*/ 1724297 h 1881052"/>
                <a:gd name="connsiteX54" fmla="*/ 437726 w 2266526"/>
                <a:gd name="connsiteY54" fmla="*/ 1706880 h 1881052"/>
                <a:gd name="connsiteX55" fmla="*/ 411600 w 2266526"/>
                <a:gd name="connsiteY55" fmla="*/ 1689463 h 1881052"/>
                <a:gd name="connsiteX56" fmla="*/ 385474 w 2266526"/>
                <a:gd name="connsiteY56" fmla="*/ 1663337 h 1881052"/>
                <a:gd name="connsiteX57" fmla="*/ 350640 w 2266526"/>
                <a:gd name="connsiteY57" fmla="*/ 1654629 h 1881052"/>
                <a:gd name="connsiteX58" fmla="*/ 272263 w 2266526"/>
                <a:gd name="connsiteY58" fmla="*/ 1611086 h 1881052"/>
                <a:gd name="connsiteX59" fmla="*/ 220012 w 2266526"/>
                <a:gd name="connsiteY59" fmla="*/ 1576252 h 1881052"/>
                <a:gd name="connsiteX60" fmla="*/ 202594 w 2266526"/>
                <a:gd name="connsiteY60" fmla="*/ 1558834 h 1881052"/>
                <a:gd name="connsiteX61" fmla="*/ 185177 w 2266526"/>
                <a:gd name="connsiteY61" fmla="*/ 1532709 h 1881052"/>
                <a:gd name="connsiteX62" fmla="*/ 159052 w 2266526"/>
                <a:gd name="connsiteY62" fmla="*/ 1515292 h 1881052"/>
                <a:gd name="connsiteX63" fmla="*/ 150343 w 2266526"/>
                <a:gd name="connsiteY63" fmla="*/ 1489166 h 1881052"/>
                <a:gd name="connsiteX64" fmla="*/ 115509 w 2266526"/>
                <a:gd name="connsiteY64" fmla="*/ 1410789 h 1881052"/>
                <a:gd name="connsiteX65" fmla="*/ 89383 w 2266526"/>
                <a:gd name="connsiteY65" fmla="*/ 1297577 h 1881052"/>
                <a:gd name="connsiteX66" fmla="*/ 80674 w 2266526"/>
                <a:gd name="connsiteY66" fmla="*/ 1271452 h 1881052"/>
                <a:gd name="connsiteX67" fmla="*/ 63257 w 2266526"/>
                <a:gd name="connsiteY67" fmla="*/ 1193074 h 1881052"/>
                <a:gd name="connsiteX68" fmla="*/ 54549 w 2266526"/>
                <a:gd name="connsiteY68" fmla="*/ 1166949 h 1881052"/>
                <a:gd name="connsiteX69" fmla="*/ 28423 w 2266526"/>
                <a:gd name="connsiteY69" fmla="*/ 1071154 h 1881052"/>
                <a:gd name="connsiteX70" fmla="*/ 19714 w 2266526"/>
                <a:gd name="connsiteY70" fmla="*/ 1045029 h 1881052"/>
                <a:gd name="connsiteX71" fmla="*/ 11006 w 2266526"/>
                <a:gd name="connsiteY71" fmla="*/ 1018903 h 1881052"/>
                <a:gd name="connsiteX72" fmla="*/ 11006 w 2266526"/>
                <a:gd name="connsiteY72" fmla="*/ 783772 h 1881052"/>
                <a:gd name="connsiteX73" fmla="*/ 45840 w 2266526"/>
                <a:gd name="connsiteY73" fmla="*/ 705394 h 1881052"/>
                <a:gd name="connsiteX74" fmla="*/ 80674 w 2266526"/>
                <a:gd name="connsiteY74" fmla="*/ 583474 h 1881052"/>
                <a:gd name="connsiteX75" fmla="*/ 89383 w 2266526"/>
                <a:gd name="connsiteY75" fmla="*/ 557349 h 1881052"/>
                <a:gd name="connsiteX76" fmla="*/ 115509 w 2266526"/>
                <a:gd name="connsiteY76" fmla="*/ 452846 h 1881052"/>
                <a:gd name="connsiteX77" fmla="*/ 132926 w 2266526"/>
                <a:gd name="connsiteY77" fmla="*/ 400594 h 1881052"/>
                <a:gd name="connsiteX78" fmla="*/ 150343 w 2266526"/>
                <a:gd name="connsiteY78" fmla="*/ 374469 h 1881052"/>
                <a:gd name="connsiteX79" fmla="*/ 176469 w 2266526"/>
                <a:gd name="connsiteY79" fmla="*/ 322217 h 1881052"/>
                <a:gd name="connsiteX80" fmla="*/ 202594 w 2266526"/>
                <a:gd name="connsiteY80" fmla="*/ 304800 h 1881052"/>
                <a:gd name="connsiteX81" fmla="*/ 246137 w 2266526"/>
                <a:gd name="connsiteY81" fmla="*/ 269966 h 1881052"/>
                <a:gd name="connsiteX82" fmla="*/ 280972 w 2266526"/>
                <a:gd name="connsiteY82" fmla="*/ 226423 h 1881052"/>
                <a:gd name="connsiteX83" fmla="*/ 333223 w 2266526"/>
                <a:gd name="connsiteY83" fmla="*/ 191589 h 1881052"/>
                <a:gd name="connsiteX84" fmla="*/ 359349 w 2266526"/>
                <a:gd name="connsiteY84" fmla="*/ 174172 h 1881052"/>
                <a:gd name="connsiteX85" fmla="*/ 402892 w 2266526"/>
                <a:gd name="connsiteY85" fmla="*/ 139337 h 1881052"/>
                <a:gd name="connsiteX86" fmla="*/ 429017 w 2266526"/>
                <a:gd name="connsiteY86" fmla="*/ 130629 h 1881052"/>
                <a:gd name="connsiteX87" fmla="*/ 455143 w 2266526"/>
                <a:gd name="connsiteY87" fmla="*/ 113212 h 1881052"/>
                <a:gd name="connsiteX88" fmla="*/ 472560 w 2266526"/>
                <a:gd name="connsiteY88" fmla="*/ 95794 h 1881052"/>
                <a:gd name="connsiteX89" fmla="*/ 559646 w 2266526"/>
                <a:gd name="connsiteY89" fmla="*/ 87086 h 1881052"/>
                <a:gd name="connsiteX0" fmla="*/ 559646 w 2266526"/>
                <a:gd name="connsiteY0" fmla="*/ 87086 h 1881052"/>
                <a:gd name="connsiteX1" fmla="*/ 733817 w 2266526"/>
                <a:gd name="connsiteY1" fmla="*/ 60960 h 1881052"/>
                <a:gd name="connsiteX2" fmla="*/ 838320 w 2266526"/>
                <a:gd name="connsiteY2" fmla="*/ 26126 h 1881052"/>
                <a:gd name="connsiteX3" fmla="*/ 899280 w 2266526"/>
                <a:gd name="connsiteY3" fmla="*/ 8709 h 1881052"/>
                <a:gd name="connsiteX4" fmla="*/ 1282457 w 2266526"/>
                <a:gd name="connsiteY4" fmla="*/ 0 h 1881052"/>
                <a:gd name="connsiteX5" fmla="*/ 1456629 w 2266526"/>
                <a:gd name="connsiteY5" fmla="*/ 8709 h 1881052"/>
                <a:gd name="connsiteX6" fmla="*/ 1656382 w 2266526"/>
                <a:gd name="connsiteY6" fmla="*/ 71302 h 1881052"/>
                <a:gd name="connsiteX7" fmla="*/ 1854502 w 2266526"/>
                <a:gd name="connsiteY7" fmla="*/ 166007 h 1881052"/>
                <a:gd name="connsiteX8" fmla="*/ 1987852 w 2266526"/>
                <a:gd name="connsiteY8" fmla="*/ 269966 h 1881052"/>
                <a:gd name="connsiteX9" fmla="*/ 2101063 w 2266526"/>
                <a:gd name="connsiteY9" fmla="*/ 365760 h 1881052"/>
                <a:gd name="connsiteX10" fmla="*/ 2188149 w 2266526"/>
                <a:gd name="connsiteY10" fmla="*/ 487680 h 1881052"/>
                <a:gd name="connsiteX11" fmla="*/ 2249109 w 2266526"/>
                <a:gd name="connsiteY11" fmla="*/ 583474 h 1881052"/>
                <a:gd name="connsiteX12" fmla="*/ 2266526 w 2266526"/>
                <a:gd name="connsiteY12" fmla="*/ 836023 h 1881052"/>
                <a:gd name="connsiteX13" fmla="*/ 2222983 w 2266526"/>
                <a:gd name="connsiteY13" fmla="*/ 940526 h 1881052"/>
                <a:gd name="connsiteX14" fmla="*/ 2196857 w 2266526"/>
                <a:gd name="connsiteY14" fmla="*/ 1001486 h 1881052"/>
                <a:gd name="connsiteX15" fmla="*/ 2179440 w 2266526"/>
                <a:gd name="connsiteY15" fmla="*/ 1053737 h 1881052"/>
                <a:gd name="connsiteX16" fmla="*/ 2162023 w 2266526"/>
                <a:gd name="connsiteY16" fmla="*/ 1079863 h 1881052"/>
                <a:gd name="connsiteX17" fmla="*/ 2153314 w 2266526"/>
                <a:gd name="connsiteY17" fmla="*/ 1105989 h 1881052"/>
                <a:gd name="connsiteX18" fmla="*/ 2109772 w 2266526"/>
                <a:gd name="connsiteY18" fmla="*/ 1158240 h 1881052"/>
                <a:gd name="connsiteX19" fmla="*/ 2101063 w 2266526"/>
                <a:gd name="connsiteY19" fmla="*/ 1184366 h 1881052"/>
                <a:gd name="connsiteX20" fmla="*/ 2083646 w 2266526"/>
                <a:gd name="connsiteY20" fmla="*/ 1210492 h 1881052"/>
                <a:gd name="connsiteX21" fmla="*/ 2066229 w 2266526"/>
                <a:gd name="connsiteY21" fmla="*/ 1262743 h 1881052"/>
                <a:gd name="connsiteX22" fmla="*/ 2005269 w 2266526"/>
                <a:gd name="connsiteY22" fmla="*/ 1341120 h 1881052"/>
                <a:gd name="connsiteX23" fmla="*/ 1996560 w 2266526"/>
                <a:gd name="connsiteY23" fmla="*/ 1367246 h 1881052"/>
                <a:gd name="connsiteX24" fmla="*/ 1970434 w 2266526"/>
                <a:gd name="connsiteY24" fmla="*/ 1393372 h 1881052"/>
                <a:gd name="connsiteX25" fmla="*/ 1892057 w 2266526"/>
                <a:gd name="connsiteY25" fmla="*/ 1436914 h 1881052"/>
                <a:gd name="connsiteX26" fmla="*/ 1813680 w 2266526"/>
                <a:gd name="connsiteY26" fmla="*/ 1480457 h 1881052"/>
                <a:gd name="connsiteX27" fmla="*/ 1796263 w 2266526"/>
                <a:gd name="connsiteY27" fmla="*/ 1506583 h 1881052"/>
                <a:gd name="connsiteX28" fmla="*/ 1744012 w 2266526"/>
                <a:gd name="connsiteY28" fmla="*/ 1524000 h 1881052"/>
                <a:gd name="connsiteX29" fmla="*/ 1700469 w 2266526"/>
                <a:gd name="connsiteY29" fmla="*/ 1550126 h 1881052"/>
                <a:gd name="connsiteX30" fmla="*/ 1674343 w 2266526"/>
                <a:gd name="connsiteY30" fmla="*/ 1567543 h 1881052"/>
                <a:gd name="connsiteX31" fmla="*/ 1648217 w 2266526"/>
                <a:gd name="connsiteY31" fmla="*/ 1576252 h 1881052"/>
                <a:gd name="connsiteX32" fmla="*/ 1622092 w 2266526"/>
                <a:gd name="connsiteY32" fmla="*/ 1593669 h 1881052"/>
                <a:gd name="connsiteX33" fmla="*/ 1604674 w 2266526"/>
                <a:gd name="connsiteY33" fmla="*/ 1611086 h 1881052"/>
                <a:gd name="connsiteX34" fmla="*/ 1578549 w 2266526"/>
                <a:gd name="connsiteY34" fmla="*/ 1619794 h 1881052"/>
                <a:gd name="connsiteX35" fmla="*/ 1526297 w 2266526"/>
                <a:gd name="connsiteY35" fmla="*/ 1654629 h 1881052"/>
                <a:gd name="connsiteX36" fmla="*/ 1500172 w 2266526"/>
                <a:gd name="connsiteY36" fmla="*/ 1672046 h 1881052"/>
                <a:gd name="connsiteX37" fmla="*/ 1482754 w 2266526"/>
                <a:gd name="connsiteY37" fmla="*/ 1689463 h 1881052"/>
                <a:gd name="connsiteX38" fmla="*/ 1404377 w 2266526"/>
                <a:gd name="connsiteY38" fmla="*/ 1733006 h 1881052"/>
                <a:gd name="connsiteX39" fmla="*/ 1378252 w 2266526"/>
                <a:gd name="connsiteY39" fmla="*/ 1759132 h 1881052"/>
                <a:gd name="connsiteX40" fmla="*/ 1326000 w 2266526"/>
                <a:gd name="connsiteY40" fmla="*/ 1776549 h 1881052"/>
                <a:gd name="connsiteX41" fmla="*/ 1273749 w 2266526"/>
                <a:gd name="connsiteY41" fmla="*/ 1811383 h 1881052"/>
                <a:gd name="connsiteX42" fmla="*/ 1247623 w 2266526"/>
                <a:gd name="connsiteY42" fmla="*/ 1828800 h 1881052"/>
                <a:gd name="connsiteX43" fmla="*/ 1186663 w 2266526"/>
                <a:gd name="connsiteY43" fmla="*/ 1846217 h 1881052"/>
                <a:gd name="connsiteX44" fmla="*/ 942823 w 2266526"/>
                <a:gd name="connsiteY44" fmla="*/ 1846217 h 1881052"/>
                <a:gd name="connsiteX45" fmla="*/ 864446 w 2266526"/>
                <a:gd name="connsiteY45" fmla="*/ 1872343 h 1881052"/>
                <a:gd name="connsiteX46" fmla="*/ 838320 w 2266526"/>
                <a:gd name="connsiteY46" fmla="*/ 1881052 h 1881052"/>
                <a:gd name="connsiteX47" fmla="*/ 646732 w 2266526"/>
                <a:gd name="connsiteY47" fmla="*/ 1863634 h 1881052"/>
                <a:gd name="connsiteX48" fmla="*/ 620606 w 2266526"/>
                <a:gd name="connsiteY48" fmla="*/ 1854926 h 1881052"/>
                <a:gd name="connsiteX49" fmla="*/ 594480 w 2266526"/>
                <a:gd name="connsiteY49" fmla="*/ 1837509 h 1881052"/>
                <a:gd name="connsiteX50" fmla="*/ 568354 w 2266526"/>
                <a:gd name="connsiteY50" fmla="*/ 1793966 h 1881052"/>
                <a:gd name="connsiteX51" fmla="*/ 542229 w 2266526"/>
                <a:gd name="connsiteY51" fmla="*/ 1776549 h 1881052"/>
                <a:gd name="connsiteX52" fmla="*/ 489977 w 2266526"/>
                <a:gd name="connsiteY52" fmla="*/ 1724297 h 1881052"/>
                <a:gd name="connsiteX53" fmla="*/ 437726 w 2266526"/>
                <a:gd name="connsiteY53" fmla="*/ 1706880 h 1881052"/>
                <a:gd name="connsiteX54" fmla="*/ 411600 w 2266526"/>
                <a:gd name="connsiteY54" fmla="*/ 1689463 h 1881052"/>
                <a:gd name="connsiteX55" fmla="*/ 385474 w 2266526"/>
                <a:gd name="connsiteY55" fmla="*/ 1663337 h 1881052"/>
                <a:gd name="connsiteX56" fmla="*/ 350640 w 2266526"/>
                <a:gd name="connsiteY56" fmla="*/ 1654629 h 1881052"/>
                <a:gd name="connsiteX57" fmla="*/ 272263 w 2266526"/>
                <a:gd name="connsiteY57" fmla="*/ 1611086 h 1881052"/>
                <a:gd name="connsiteX58" fmla="*/ 220012 w 2266526"/>
                <a:gd name="connsiteY58" fmla="*/ 1576252 h 1881052"/>
                <a:gd name="connsiteX59" fmla="*/ 202594 w 2266526"/>
                <a:gd name="connsiteY59" fmla="*/ 1558834 h 1881052"/>
                <a:gd name="connsiteX60" fmla="*/ 185177 w 2266526"/>
                <a:gd name="connsiteY60" fmla="*/ 1532709 h 1881052"/>
                <a:gd name="connsiteX61" fmla="*/ 159052 w 2266526"/>
                <a:gd name="connsiteY61" fmla="*/ 1515292 h 1881052"/>
                <a:gd name="connsiteX62" fmla="*/ 150343 w 2266526"/>
                <a:gd name="connsiteY62" fmla="*/ 1489166 h 1881052"/>
                <a:gd name="connsiteX63" fmla="*/ 115509 w 2266526"/>
                <a:gd name="connsiteY63" fmla="*/ 1410789 h 1881052"/>
                <a:gd name="connsiteX64" fmla="*/ 89383 w 2266526"/>
                <a:gd name="connsiteY64" fmla="*/ 1297577 h 1881052"/>
                <a:gd name="connsiteX65" fmla="*/ 80674 w 2266526"/>
                <a:gd name="connsiteY65" fmla="*/ 1271452 h 1881052"/>
                <a:gd name="connsiteX66" fmla="*/ 63257 w 2266526"/>
                <a:gd name="connsiteY66" fmla="*/ 1193074 h 1881052"/>
                <a:gd name="connsiteX67" fmla="*/ 54549 w 2266526"/>
                <a:gd name="connsiteY67" fmla="*/ 1166949 h 1881052"/>
                <a:gd name="connsiteX68" fmla="*/ 28423 w 2266526"/>
                <a:gd name="connsiteY68" fmla="*/ 1071154 h 1881052"/>
                <a:gd name="connsiteX69" fmla="*/ 19714 w 2266526"/>
                <a:gd name="connsiteY69" fmla="*/ 1045029 h 1881052"/>
                <a:gd name="connsiteX70" fmla="*/ 11006 w 2266526"/>
                <a:gd name="connsiteY70" fmla="*/ 1018903 h 1881052"/>
                <a:gd name="connsiteX71" fmla="*/ 11006 w 2266526"/>
                <a:gd name="connsiteY71" fmla="*/ 783772 h 1881052"/>
                <a:gd name="connsiteX72" fmla="*/ 45840 w 2266526"/>
                <a:gd name="connsiteY72" fmla="*/ 705394 h 1881052"/>
                <a:gd name="connsiteX73" fmla="*/ 80674 w 2266526"/>
                <a:gd name="connsiteY73" fmla="*/ 583474 h 1881052"/>
                <a:gd name="connsiteX74" fmla="*/ 89383 w 2266526"/>
                <a:gd name="connsiteY74" fmla="*/ 557349 h 1881052"/>
                <a:gd name="connsiteX75" fmla="*/ 115509 w 2266526"/>
                <a:gd name="connsiteY75" fmla="*/ 452846 h 1881052"/>
                <a:gd name="connsiteX76" fmla="*/ 132926 w 2266526"/>
                <a:gd name="connsiteY76" fmla="*/ 400594 h 1881052"/>
                <a:gd name="connsiteX77" fmla="*/ 150343 w 2266526"/>
                <a:gd name="connsiteY77" fmla="*/ 374469 h 1881052"/>
                <a:gd name="connsiteX78" fmla="*/ 176469 w 2266526"/>
                <a:gd name="connsiteY78" fmla="*/ 322217 h 1881052"/>
                <a:gd name="connsiteX79" fmla="*/ 202594 w 2266526"/>
                <a:gd name="connsiteY79" fmla="*/ 304800 h 1881052"/>
                <a:gd name="connsiteX80" fmla="*/ 246137 w 2266526"/>
                <a:gd name="connsiteY80" fmla="*/ 269966 h 1881052"/>
                <a:gd name="connsiteX81" fmla="*/ 280972 w 2266526"/>
                <a:gd name="connsiteY81" fmla="*/ 226423 h 1881052"/>
                <a:gd name="connsiteX82" fmla="*/ 333223 w 2266526"/>
                <a:gd name="connsiteY82" fmla="*/ 191589 h 1881052"/>
                <a:gd name="connsiteX83" fmla="*/ 359349 w 2266526"/>
                <a:gd name="connsiteY83" fmla="*/ 174172 h 1881052"/>
                <a:gd name="connsiteX84" fmla="*/ 402892 w 2266526"/>
                <a:gd name="connsiteY84" fmla="*/ 139337 h 1881052"/>
                <a:gd name="connsiteX85" fmla="*/ 429017 w 2266526"/>
                <a:gd name="connsiteY85" fmla="*/ 130629 h 1881052"/>
                <a:gd name="connsiteX86" fmla="*/ 455143 w 2266526"/>
                <a:gd name="connsiteY86" fmla="*/ 113212 h 1881052"/>
                <a:gd name="connsiteX87" fmla="*/ 472560 w 2266526"/>
                <a:gd name="connsiteY87" fmla="*/ 95794 h 1881052"/>
                <a:gd name="connsiteX88" fmla="*/ 559646 w 2266526"/>
                <a:gd name="connsiteY88" fmla="*/ 87086 h 1881052"/>
                <a:gd name="connsiteX0" fmla="*/ 559646 w 2266526"/>
                <a:gd name="connsiteY0" fmla="*/ 87086 h 1881052"/>
                <a:gd name="connsiteX1" fmla="*/ 733817 w 2266526"/>
                <a:gd name="connsiteY1" fmla="*/ 60960 h 1881052"/>
                <a:gd name="connsiteX2" fmla="*/ 838320 w 2266526"/>
                <a:gd name="connsiteY2" fmla="*/ 26126 h 1881052"/>
                <a:gd name="connsiteX3" fmla="*/ 899280 w 2266526"/>
                <a:gd name="connsiteY3" fmla="*/ 8709 h 1881052"/>
                <a:gd name="connsiteX4" fmla="*/ 1282457 w 2266526"/>
                <a:gd name="connsiteY4" fmla="*/ 0 h 1881052"/>
                <a:gd name="connsiteX5" fmla="*/ 1456629 w 2266526"/>
                <a:gd name="connsiteY5" fmla="*/ 8709 h 1881052"/>
                <a:gd name="connsiteX6" fmla="*/ 1656382 w 2266526"/>
                <a:gd name="connsiteY6" fmla="*/ 71302 h 1881052"/>
                <a:gd name="connsiteX7" fmla="*/ 1854502 w 2266526"/>
                <a:gd name="connsiteY7" fmla="*/ 166007 h 1881052"/>
                <a:gd name="connsiteX8" fmla="*/ 1987852 w 2266526"/>
                <a:gd name="connsiteY8" fmla="*/ 269966 h 1881052"/>
                <a:gd name="connsiteX9" fmla="*/ 2101063 w 2266526"/>
                <a:gd name="connsiteY9" fmla="*/ 365760 h 1881052"/>
                <a:gd name="connsiteX10" fmla="*/ 2188149 w 2266526"/>
                <a:gd name="connsiteY10" fmla="*/ 487680 h 1881052"/>
                <a:gd name="connsiteX11" fmla="*/ 2249109 w 2266526"/>
                <a:gd name="connsiteY11" fmla="*/ 583474 h 1881052"/>
                <a:gd name="connsiteX12" fmla="*/ 2266526 w 2266526"/>
                <a:gd name="connsiteY12" fmla="*/ 836023 h 1881052"/>
                <a:gd name="connsiteX13" fmla="*/ 2222983 w 2266526"/>
                <a:gd name="connsiteY13" fmla="*/ 940526 h 1881052"/>
                <a:gd name="connsiteX14" fmla="*/ 2179440 w 2266526"/>
                <a:gd name="connsiteY14" fmla="*/ 1053737 h 1881052"/>
                <a:gd name="connsiteX15" fmla="*/ 2162023 w 2266526"/>
                <a:gd name="connsiteY15" fmla="*/ 1079863 h 1881052"/>
                <a:gd name="connsiteX16" fmla="*/ 2153314 w 2266526"/>
                <a:gd name="connsiteY16" fmla="*/ 1105989 h 1881052"/>
                <a:gd name="connsiteX17" fmla="*/ 2109772 w 2266526"/>
                <a:gd name="connsiteY17" fmla="*/ 1158240 h 1881052"/>
                <a:gd name="connsiteX18" fmla="*/ 2101063 w 2266526"/>
                <a:gd name="connsiteY18" fmla="*/ 1184366 h 1881052"/>
                <a:gd name="connsiteX19" fmla="*/ 2083646 w 2266526"/>
                <a:gd name="connsiteY19" fmla="*/ 1210492 h 1881052"/>
                <a:gd name="connsiteX20" fmla="*/ 2066229 w 2266526"/>
                <a:gd name="connsiteY20" fmla="*/ 1262743 h 1881052"/>
                <a:gd name="connsiteX21" fmla="*/ 2005269 w 2266526"/>
                <a:gd name="connsiteY21" fmla="*/ 1341120 h 1881052"/>
                <a:gd name="connsiteX22" fmla="*/ 1996560 w 2266526"/>
                <a:gd name="connsiteY22" fmla="*/ 1367246 h 1881052"/>
                <a:gd name="connsiteX23" fmla="*/ 1970434 w 2266526"/>
                <a:gd name="connsiteY23" fmla="*/ 1393372 h 1881052"/>
                <a:gd name="connsiteX24" fmla="*/ 1892057 w 2266526"/>
                <a:gd name="connsiteY24" fmla="*/ 1436914 h 1881052"/>
                <a:gd name="connsiteX25" fmla="*/ 1813680 w 2266526"/>
                <a:gd name="connsiteY25" fmla="*/ 1480457 h 1881052"/>
                <a:gd name="connsiteX26" fmla="*/ 1796263 w 2266526"/>
                <a:gd name="connsiteY26" fmla="*/ 1506583 h 1881052"/>
                <a:gd name="connsiteX27" fmla="*/ 1744012 w 2266526"/>
                <a:gd name="connsiteY27" fmla="*/ 1524000 h 1881052"/>
                <a:gd name="connsiteX28" fmla="*/ 1700469 w 2266526"/>
                <a:gd name="connsiteY28" fmla="*/ 1550126 h 1881052"/>
                <a:gd name="connsiteX29" fmla="*/ 1674343 w 2266526"/>
                <a:gd name="connsiteY29" fmla="*/ 1567543 h 1881052"/>
                <a:gd name="connsiteX30" fmla="*/ 1648217 w 2266526"/>
                <a:gd name="connsiteY30" fmla="*/ 1576252 h 1881052"/>
                <a:gd name="connsiteX31" fmla="*/ 1622092 w 2266526"/>
                <a:gd name="connsiteY31" fmla="*/ 1593669 h 1881052"/>
                <a:gd name="connsiteX32" fmla="*/ 1604674 w 2266526"/>
                <a:gd name="connsiteY32" fmla="*/ 1611086 h 1881052"/>
                <a:gd name="connsiteX33" fmla="*/ 1578549 w 2266526"/>
                <a:gd name="connsiteY33" fmla="*/ 1619794 h 1881052"/>
                <a:gd name="connsiteX34" fmla="*/ 1526297 w 2266526"/>
                <a:gd name="connsiteY34" fmla="*/ 1654629 h 1881052"/>
                <a:gd name="connsiteX35" fmla="*/ 1500172 w 2266526"/>
                <a:gd name="connsiteY35" fmla="*/ 1672046 h 1881052"/>
                <a:gd name="connsiteX36" fmla="*/ 1482754 w 2266526"/>
                <a:gd name="connsiteY36" fmla="*/ 1689463 h 1881052"/>
                <a:gd name="connsiteX37" fmla="*/ 1404377 w 2266526"/>
                <a:gd name="connsiteY37" fmla="*/ 1733006 h 1881052"/>
                <a:gd name="connsiteX38" fmla="*/ 1378252 w 2266526"/>
                <a:gd name="connsiteY38" fmla="*/ 1759132 h 1881052"/>
                <a:gd name="connsiteX39" fmla="*/ 1326000 w 2266526"/>
                <a:gd name="connsiteY39" fmla="*/ 1776549 h 1881052"/>
                <a:gd name="connsiteX40" fmla="*/ 1273749 w 2266526"/>
                <a:gd name="connsiteY40" fmla="*/ 1811383 h 1881052"/>
                <a:gd name="connsiteX41" fmla="*/ 1247623 w 2266526"/>
                <a:gd name="connsiteY41" fmla="*/ 1828800 h 1881052"/>
                <a:gd name="connsiteX42" fmla="*/ 1186663 w 2266526"/>
                <a:gd name="connsiteY42" fmla="*/ 1846217 h 1881052"/>
                <a:gd name="connsiteX43" fmla="*/ 942823 w 2266526"/>
                <a:gd name="connsiteY43" fmla="*/ 1846217 h 1881052"/>
                <a:gd name="connsiteX44" fmla="*/ 864446 w 2266526"/>
                <a:gd name="connsiteY44" fmla="*/ 1872343 h 1881052"/>
                <a:gd name="connsiteX45" fmla="*/ 838320 w 2266526"/>
                <a:gd name="connsiteY45" fmla="*/ 1881052 h 1881052"/>
                <a:gd name="connsiteX46" fmla="*/ 646732 w 2266526"/>
                <a:gd name="connsiteY46" fmla="*/ 1863634 h 1881052"/>
                <a:gd name="connsiteX47" fmla="*/ 620606 w 2266526"/>
                <a:gd name="connsiteY47" fmla="*/ 1854926 h 1881052"/>
                <a:gd name="connsiteX48" fmla="*/ 594480 w 2266526"/>
                <a:gd name="connsiteY48" fmla="*/ 1837509 h 1881052"/>
                <a:gd name="connsiteX49" fmla="*/ 568354 w 2266526"/>
                <a:gd name="connsiteY49" fmla="*/ 1793966 h 1881052"/>
                <a:gd name="connsiteX50" fmla="*/ 542229 w 2266526"/>
                <a:gd name="connsiteY50" fmla="*/ 1776549 h 1881052"/>
                <a:gd name="connsiteX51" fmla="*/ 489977 w 2266526"/>
                <a:gd name="connsiteY51" fmla="*/ 1724297 h 1881052"/>
                <a:gd name="connsiteX52" fmla="*/ 437726 w 2266526"/>
                <a:gd name="connsiteY52" fmla="*/ 1706880 h 1881052"/>
                <a:gd name="connsiteX53" fmla="*/ 411600 w 2266526"/>
                <a:gd name="connsiteY53" fmla="*/ 1689463 h 1881052"/>
                <a:gd name="connsiteX54" fmla="*/ 385474 w 2266526"/>
                <a:gd name="connsiteY54" fmla="*/ 1663337 h 1881052"/>
                <a:gd name="connsiteX55" fmla="*/ 350640 w 2266526"/>
                <a:gd name="connsiteY55" fmla="*/ 1654629 h 1881052"/>
                <a:gd name="connsiteX56" fmla="*/ 272263 w 2266526"/>
                <a:gd name="connsiteY56" fmla="*/ 1611086 h 1881052"/>
                <a:gd name="connsiteX57" fmla="*/ 220012 w 2266526"/>
                <a:gd name="connsiteY57" fmla="*/ 1576252 h 1881052"/>
                <a:gd name="connsiteX58" fmla="*/ 202594 w 2266526"/>
                <a:gd name="connsiteY58" fmla="*/ 1558834 h 1881052"/>
                <a:gd name="connsiteX59" fmla="*/ 185177 w 2266526"/>
                <a:gd name="connsiteY59" fmla="*/ 1532709 h 1881052"/>
                <a:gd name="connsiteX60" fmla="*/ 159052 w 2266526"/>
                <a:gd name="connsiteY60" fmla="*/ 1515292 h 1881052"/>
                <a:gd name="connsiteX61" fmla="*/ 150343 w 2266526"/>
                <a:gd name="connsiteY61" fmla="*/ 1489166 h 1881052"/>
                <a:gd name="connsiteX62" fmla="*/ 115509 w 2266526"/>
                <a:gd name="connsiteY62" fmla="*/ 1410789 h 1881052"/>
                <a:gd name="connsiteX63" fmla="*/ 89383 w 2266526"/>
                <a:gd name="connsiteY63" fmla="*/ 1297577 h 1881052"/>
                <a:gd name="connsiteX64" fmla="*/ 80674 w 2266526"/>
                <a:gd name="connsiteY64" fmla="*/ 1271452 h 1881052"/>
                <a:gd name="connsiteX65" fmla="*/ 63257 w 2266526"/>
                <a:gd name="connsiteY65" fmla="*/ 1193074 h 1881052"/>
                <a:gd name="connsiteX66" fmla="*/ 54549 w 2266526"/>
                <a:gd name="connsiteY66" fmla="*/ 1166949 h 1881052"/>
                <a:gd name="connsiteX67" fmla="*/ 28423 w 2266526"/>
                <a:gd name="connsiteY67" fmla="*/ 1071154 h 1881052"/>
                <a:gd name="connsiteX68" fmla="*/ 19714 w 2266526"/>
                <a:gd name="connsiteY68" fmla="*/ 1045029 h 1881052"/>
                <a:gd name="connsiteX69" fmla="*/ 11006 w 2266526"/>
                <a:gd name="connsiteY69" fmla="*/ 1018903 h 1881052"/>
                <a:gd name="connsiteX70" fmla="*/ 11006 w 2266526"/>
                <a:gd name="connsiteY70" fmla="*/ 783772 h 1881052"/>
                <a:gd name="connsiteX71" fmla="*/ 45840 w 2266526"/>
                <a:gd name="connsiteY71" fmla="*/ 705394 h 1881052"/>
                <a:gd name="connsiteX72" fmla="*/ 80674 w 2266526"/>
                <a:gd name="connsiteY72" fmla="*/ 583474 h 1881052"/>
                <a:gd name="connsiteX73" fmla="*/ 89383 w 2266526"/>
                <a:gd name="connsiteY73" fmla="*/ 557349 h 1881052"/>
                <a:gd name="connsiteX74" fmla="*/ 115509 w 2266526"/>
                <a:gd name="connsiteY74" fmla="*/ 452846 h 1881052"/>
                <a:gd name="connsiteX75" fmla="*/ 132926 w 2266526"/>
                <a:gd name="connsiteY75" fmla="*/ 400594 h 1881052"/>
                <a:gd name="connsiteX76" fmla="*/ 150343 w 2266526"/>
                <a:gd name="connsiteY76" fmla="*/ 374469 h 1881052"/>
                <a:gd name="connsiteX77" fmla="*/ 176469 w 2266526"/>
                <a:gd name="connsiteY77" fmla="*/ 322217 h 1881052"/>
                <a:gd name="connsiteX78" fmla="*/ 202594 w 2266526"/>
                <a:gd name="connsiteY78" fmla="*/ 304800 h 1881052"/>
                <a:gd name="connsiteX79" fmla="*/ 246137 w 2266526"/>
                <a:gd name="connsiteY79" fmla="*/ 269966 h 1881052"/>
                <a:gd name="connsiteX80" fmla="*/ 280972 w 2266526"/>
                <a:gd name="connsiteY80" fmla="*/ 226423 h 1881052"/>
                <a:gd name="connsiteX81" fmla="*/ 333223 w 2266526"/>
                <a:gd name="connsiteY81" fmla="*/ 191589 h 1881052"/>
                <a:gd name="connsiteX82" fmla="*/ 359349 w 2266526"/>
                <a:gd name="connsiteY82" fmla="*/ 174172 h 1881052"/>
                <a:gd name="connsiteX83" fmla="*/ 402892 w 2266526"/>
                <a:gd name="connsiteY83" fmla="*/ 139337 h 1881052"/>
                <a:gd name="connsiteX84" fmla="*/ 429017 w 2266526"/>
                <a:gd name="connsiteY84" fmla="*/ 130629 h 1881052"/>
                <a:gd name="connsiteX85" fmla="*/ 455143 w 2266526"/>
                <a:gd name="connsiteY85" fmla="*/ 113212 h 1881052"/>
                <a:gd name="connsiteX86" fmla="*/ 472560 w 2266526"/>
                <a:gd name="connsiteY86" fmla="*/ 95794 h 1881052"/>
                <a:gd name="connsiteX87" fmla="*/ 559646 w 2266526"/>
                <a:gd name="connsiteY87" fmla="*/ 87086 h 1881052"/>
                <a:gd name="connsiteX0" fmla="*/ 559646 w 2266526"/>
                <a:gd name="connsiteY0" fmla="*/ 87086 h 1881052"/>
                <a:gd name="connsiteX1" fmla="*/ 733817 w 2266526"/>
                <a:gd name="connsiteY1" fmla="*/ 60960 h 1881052"/>
                <a:gd name="connsiteX2" fmla="*/ 838320 w 2266526"/>
                <a:gd name="connsiteY2" fmla="*/ 26126 h 1881052"/>
                <a:gd name="connsiteX3" fmla="*/ 899280 w 2266526"/>
                <a:gd name="connsiteY3" fmla="*/ 8709 h 1881052"/>
                <a:gd name="connsiteX4" fmla="*/ 1282457 w 2266526"/>
                <a:gd name="connsiteY4" fmla="*/ 0 h 1881052"/>
                <a:gd name="connsiteX5" fmla="*/ 1456629 w 2266526"/>
                <a:gd name="connsiteY5" fmla="*/ 8709 h 1881052"/>
                <a:gd name="connsiteX6" fmla="*/ 1656382 w 2266526"/>
                <a:gd name="connsiteY6" fmla="*/ 71302 h 1881052"/>
                <a:gd name="connsiteX7" fmla="*/ 1854502 w 2266526"/>
                <a:gd name="connsiteY7" fmla="*/ 166007 h 1881052"/>
                <a:gd name="connsiteX8" fmla="*/ 1987852 w 2266526"/>
                <a:gd name="connsiteY8" fmla="*/ 269966 h 1881052"/>
                <a:gd name="connsiteX9" fmla="*/ 2101063 w 2266526"/>
                <a:gd name="connsiteY9" fmla="*/ 365760 h 1881052"/>
                <a:gd name="connsiteX10" fmla="*/ 2188149 w 2266526"/>
                <a:gd name="connsiteY10" fmla="*/ 487680 h 1881052"/>
                <a:gd name="connsiteX11" fmla="*/ 2249109 w 2266526"/>
                <a:gd name="connsiteY11" fmla="*/ 583474 h 1881052"/>
                <a:gd name="connsiteX12" fmla="*/ 2266526 w 2266526"/>
                <a:gd name="connsiteY12" fmla="*/ 836023 h 1881052"/>
                <a:gd name="connsiteX13" fmla="*/ 2222983 w 2266526"/>
                <a:gd name="connsiteY13" fmla="*/ 940526 h 1881052"/>
                <a:gd name="connsiteX14" fmla="*/ 2179440 w 2266526"/>
                <a:gd name="connsiteY14" fmla="*/ 1053737 h 1881052"/>
                <a:gd name="connsiteX15" fmla="*/ 2162023 w 2266526"/>
                <a:gd name="connsiteY15" fmla="*/ 1079863 h 1881052"/>
                <a:gd name="connsiteX16" fmla="*/ 2109772 w 2266526"/>
                <a:gd name="connsiteY16" fmla="*/ 1158240 h 1881052"/>
                <a:gd name="connsiteX17" fmla="*/ 2101063 w 2266526"/>
                <a:gd name="connsiteY17" fmla="*/ 1184366 h 1881052"/>
                <a:gd name="connsiteX18" fmla="*/ 2083646 w 2266526"/>
                <a:gd name="connsiteY18" fmla="*/ 1210492 h 1881052"/>
                <a:gd name="connsiteX19" fmla="*/ 2066229 w 2266526"/>
                <a:gd name="connsiteY19" fmla="*/ 1262743 h 1881052"/>
                <a:gd name="connsiteX20" fmla="*/ 2005269 w 2266526"/>
                <a:gd name="connsiteY20" fmla="*/ 1341120 h 1881052"/>
                <a:gd name="connsiteX21" fmla="*/ 1996560 w 2266526"/>
                <a:gd name="connsiteY21" fmla="*/ 1367246 h 1881052"/>
                <a:gd name="connsiteX22" fmla="*/ 1970434 w 2266526"/>
                <a:gd name="connsiteY22" fmla="*/ 1393372 h 1881052"/>
                <a:gd name="connsiteX23" fmla="*/ 1892057 w 2266526"/>
                <a:gd name="connsiteY23" fmla="*/ 1436914 h 1881052"/>
                <a:gd name="connsiteX24" fmla="*/ 1813680 w 2266526"/>
                <a:gd name="connsiteY24" fmla="*/ 1480457 h 1881052"/>
                <a:gd name="connsiteX25" fmla="*/ 1796263 w 2266526"/>
                <a:gd name="connsiteY25" fmla="*/ 1506583 h 1881052"/>
                <a:gd name="connsiteX26" fmla="*/ 1744012 w 2266526"/>
                <a:gd name="connsiteY26" fmla="*/ 1524000 h 1881052"/>
                <a:gd name="connsiteX27" fmla="*/ 1700469 w 2266526"/>
                <a:gd name="connsiteY27" fmla="*/ 1550126 h 1881052"/>
                <a:gd name="connsiteX28" fmla="*/ 1674343 w 2266526"/>
                <a:gd name="connsiteY28" fmla="*/ 1567543 h 1881052"/>
                <a:gd name="connsiteX29" fmla="*/ 1648217 w 2266526"/>
                <a:gd name="connsiteY29" fmla="*/ 1576252 h 1881052"/>
                <a:gd name="connsiteX30" fmla="*/ 1622092 w 2266526"/>
                <a:gd name="connsiteY30" fmla="*/ 1593669 h 1881052"/>
                <a:gd name="connsiteX31" fmla="*/ 1604674 w 2266526"/>
                <a:gd name="connsiteY31" fmla="*/ 1611086 h 1881052"/>
                <a:gd name="connsiteX32" fmla="*/ 1578549 w 2266526"/>
                <a:gd name="connsiteY32" fmla="*/ 1619794 h 1881052"/>
                <a:gd name="connsiteX33" fmla="*/ 1526297 w 2266526"/>
                <a:gd name="connsiteY33" fmla="*/ 1654629 h 1881052"/>
                <a:gd name="connsiteX34" fmla="*/ 1500172 w 2266526"/>
                <a:gd name="connsiteY34" fmla="*/ 1672046 h 1881052"/>
                <a:gd name="connsiteX35" fmla="*/ 1482754 w 2266526"/>
                <a:gd name="connsiteY35" fmla="*/ 1689463 h 1881052"/>
                <a:gd name="connsiteX36" fmla="*/ 1404377 w 2266526"/>
                <a:gd name="connsiteY36" fmla="*/ 1733006 h 1881052"/>
                <a:gd name="connsiteX37" fmla="*/ 1378252 w 2266526"/>
                <a:gd name="connsiteY37" fmla="*/ 1759132 h 1881052"/>
                <a:gd name="connsiteX38" fmla="*/ 1326000 w 2266526"/>
                <a:gd name="connsiteY38" fmla="*/ 1776549 h 1881052"/>
                <a:gd name="connsiteX39" fmla="*/ 1273749 w 2266526"/>
                <a:gd name="connsiteY39" fmla="*/ 1811383 h 1881052"/>
                <a:gd name="connsiteX40" fmla="*/ 1247623 w 2266526"/>
                <a:gd name="connsiteY40" fmla="*/ 1828800 h 1881052"/>
                <a:gd name="connsiteX41" fmla="*/ 1186663 w 2266526"/>
                <a:gd name="connsiteY41" fmla="*/ 1846217 h 1881052"/>
                <a:gd name="connsiteX42" fmla="*/ 942823 w 2266526"/>
                <a:gd name="connsiteY42" fmla="*/ 1846217 h 1881052"/>
                <a:gd name="connsiteX43" fmla="*/ 864446 w 2266526"/>
                <a:gd name="connsiteY43" fmla="*/ 1872343 h 1881052"/>
                <a:gd name="connsiteX44" fmla="*/ 838320 w 2266526"/>
                <a:gd name="connsiteY44" fmla="*/ 1881052 h 1881052"/>
                <a:gd name="connsiteX45" fmla="*/ 646732 w 2266526"/>
                <a:gd name="connsiteY45" fmla="*/ 1863634 h 1881052"/>
                <a:gd name="connsiteX46" fmla="*/ 620606 w 2266526"/>
                <a:gd name="connsiteY46" fmla="*/ 1854926 h 1881052"/>
                <a:gd name="connsiteX47" fmla="*/ 594480 w 2266526"/>
                <a:gd name="connsiteY47" fmla="*/ 1837509 h 1881052"/>
                <a:gd name="connsiteX48" fmla="*/ 568354 w 2266526"/>
                <a:gd name="connsiteY48" fmla="*/ 1793966 h 1881052"/>
                <a:gd name="connsiteX49" fmla="*/ 542229 w 2266526"/>
                <a:gd name="connsiteY49" fmla="*/ 1776549 h 1881052"/>
                <a:gd name="connsiteX50" fmla="*/ 489977 w 2266526"/>
                <a:gd name="connsiteY50" fmla="*/ 1724297 h 1881052"/>
                <a:gd name="connsiteX51" fmla="*/ 437726 w 2266526"/>
                <a:gd name="connsiteY51" fmla="*/ 1706880 h 1881052"/>
                <a:gd name="connsiteX52" fmla="*/ 411600 w 2266526"/>
                <a:gd name="connsiteY52" fmla="*/ 1689463 h 1881052"/>
                <a:gd name="connsiteX53" fmla="*/ 385474 w 2266526"/>
                <a:gd name="connsiteY53" fmla="*/ 1663337 h 1881052"/>
                <a:gd name="connsiteX54" fmla="*/ 350640 w 2266526"/>
                <a:gd name="connsiteY54" fmla="*/ 1654629 h 1881052"/>
                <a:gd name="connsiteX55" fmla="*/ 272263 w 2266526"/>
                <a:gd name="connsiteY55" fmla="*/ 1611086 h 1881052"/>
                <a:gd name="connsiteX56" fmla="*/ 220012 w 2266526"/>
                <a:gd name="connsiteY56" fmla="*/ 1576252 h 1881052"/>
                <a:gd name="connsiteX57" fmla="*/ 202594 w 2266526"/>
                <a:gd name="connsiteY57" fmla="*/ 1558834 h 1881052"/>
                <a:gd name="connsiteX58" fmla="*/ 185177 w 2266526"/>
                <a:gd name="connsiteY58" fmla="*/ 1532709 h 1881052"/>
                <a:gd name="connsiteX59" fmla="*/ 159052 w 2266526"/>
                <a:gd name="connsiteY59" fmla="*/ 1515292 h 1881052"/>
                <a:gd name="connsiteX60" fmla="*/ 150343 w 2266526"/>
                <a:gd name="connsiteY60" fmla="*/ 1489166 h 1881052"/>
                <a:gd name="connsiteX61" fmla="*/ 115509 w 2266526"/>
                <a:gd name="connsiteY61" fmla="*/ 1410789 h 1881052"/>
                <a:gd name="connsiteX62" fmla="*/ 89383 w 2266526"/>
                <a:gd name="connsiteY62" fmla="*/ 1297577 h 1881052"/>
                <a:gd name="connsiteX63" fmla="*/ 80674 w 2266526"/>
                <a:gd name="connsiteY63" fmla="*/ 1271452 h 1881052"/>
                <a:gd name="connsiteX64" fmla="*/ 63257 w 2266526"/>
                <a:gd name="connsiteY64" fmla="*/ 1193074 h 1881052"/>
                <a:gd name="connsiteX65" fmla="*/ 54549 w 2266526"/>
                <a:gd name="connsiteY65" fmla="*/ 1166949 h 1881052"/>
                <a:gd name="connsiteX66" fmla="*/ 28423 w 2266526"/>
                <a:gd name="connsiteY66" fmla="*/ 1071154 h 1881052"/>
                <a:gd name="connsiteX67" fmla="*/ 19714 w 2266526"/>
                <a:gd name="connsiteY67" fmla="*/ 1045029 h 1881052"/>
                <a:gd name="connsiteX68" fmla="*/ 11006 w 2266526"/>
                <a:gd name="connsiteY68" fmla="*/ 1018903 h 1881052"/>
                <a:gd name="connsiteX69" fmla="*/ 11006 w 2266526"/>
                <a:gd name="connsiteY69" fmla="*/ 783772 h 1881052"/>
                <a:gd name="connsiteX70" fmla="*/ 45840 w 2266526"/>
                <a:gd name="connsiteY70" fmla="*/ 705394 h 1881052"/>
                <a:gd name="connsiteX71" fmla="*/ 80674 w 2266526"/>
                <a:gd name="connsiteY71" fmla="*/ 583474 h 1881052"/>
                <a:gd name="connsiteX72" fmla="*/ 89383 w 2266526"/>
                <a:gd name="connsiteY72" fmla="*/ 557349 h 1881052"/>
                <a:gd name="connsiteX73" fmla="*/ 115509 w 2266526"/>
                <a:gd name="connsiteY73" fmla="*/ 452846 h 1881052"/>
                <a:gd name="connsiteX74" fmla="*/ 132926 w 2266526"/>
                <a:gd name="connsiteY74" fmla="*/ 400594 h 1881052"/>
                <a:gd name="connsiteX75" fmla="*/ 150343 w 2266526"/>
                <a:gd name="connsiteY75" fmla="*/ 374469 h 1881052"/>
                <a:gd name="connsiteX76" fmla="*/ 176469 w 2266526"/>
                <a:gd name="connsiteY76" fmla="*/ 322217 h 1881052"/>
                <a:gd name="connsiteX77" fmla="*/ 202594 w 2266526"/>
                <a:gd name="connsiteY77" fmla="*/ 304800 h 1881052"/>
                <a:gd name="connsiteX78" fmla="*/ 246137 w 2266526"/>
                <a:gd name="connsiteY78" fmla="*/ 269966 h 1881052"/>
                <a:gd name="connsiteX79" fmla="*/ 280972 w 2266526"/>
                <a:gd name="connsiteY79" fmla="*/ 226423 h 1881052"/>
                <a:gd name="connsiteX80" fmla="*/ 333223 w 2266526"/>
                <a:gd name="connsiteY80" fmla="*/ 191589 h 1881052"/>
                <a:gd name="connsiteX81" fmla="*/ 359349 w 2266526"/>
                <a:gd name="connsiteY81" fmla="*/ 174172 h 1881052"/>
                <a:gd name="connsiteX82" fmla="*/ 402892 w 2266526"/>
                <a:gd name="connsiteY82" fmla="*/ 139337 h 1881052"/>
                <a:gd name="connsiteX83" fmla="*/ 429017 w 2266526"/>
                <a:gd name="connsiteY83" fmla="*/ 130629 h 1881052"/>
                <a:gd name="connsiteX84" fmla="*/ 455143 w 2266526"/>
                <a:gd name="connsiteY84" fmla="*/ 113212 h 1881052"/>
                <a:gd name="connsiteX85" fmla="*/ 472560 w 2266526"/>
                <a:gd name="connsiteY85" fmla="*/ 95794 h 1881052"/>
                <a:gd name="connsiteX86" fmla="*/ 559646 w 2266526"/>
                <a:gd name="connsiteY86" fmla="*/ 87086 h 1881052"/>
                <a:gd name="connsiteX0" fmla="*/ 559646 w 2266526"/>
                <a:gd name="connsiteY0" fmla="*/ 87086 h 1881052"/>
                <a:gd name="connsiteX1" fmla="*/ 733817 w 2266526"/>
                <a:gd name="connsiteY1" fmla="*/ 60960 h 1881052"/>
                <a:gd name="connsiteX2" fmla="*/ 838320 w 2266526"/>
                <a:gd name="connsiteY2" fmla="*/ 26126 h 1881052"/>
                <a:gd name="connsiteX3" fmla="*/ 899280 w 2266526"/>
                <a:gd name="connsiteY3" fmla="*/ 8709 h 1881052"/>
                <a:gd name="connsiteX4" fmla="*/ 1282457 w 2266526"/>
                <a:gd name="connsiteY4" fmla="*/ 0 h 1881052"/>
                <a:gd name="connsiteX5" fmla="*/ 1456629 w 2266526"/>
                <a:gd name="connsiteY5" fmla="*/ 8709 h 1881052"/>
                <a:gd name="connsiteX6" fmla="*/ 1656382 w 2266526"/>
                <a:gd name="connsiteY6" fmla="*/ 71302 h 1881052"/>
                <a:gd name="connsiteX7" fmla="*/ 1854502 w 2266526"/>
                <a:gd name="connsiteY7" fmla="*/ 166007 h 1881052"/>
                <a:gd name="connsiteX8" fmla="*/ 1987852 w 2266526"/>
                <a:gd name="connsiteY8" fmla="*/ 269966 h 1881052"/>
                <a:gd name="connsiteX9" fmla="*/ 2101063 w 2266526"/>
                <a:gd name="connsiteY9" fmla="*/ 365760 h 1881052"/>
                <a:gd name="connsiteX10" fmla="*/ 2188149 w 2266526"/>
                <a:gd name="connsiteY10" fmla="*/ 487680 h 1881052"/>
                <a:gd name="connsiteX11" fmla="*/ 2249109 w 2266526"/>
                <a:gd name="connsiteY11" fmla="*/ 583474 h 1881052"/>
                <a:gd name="connsiteX12" fmla="*/ 2266526 w 2266526"/>
                <a:gd name="connsiteY12" fmla="*/ 836023 h 1881052"/>
                <a:gd name="connsiteX13" fmla="*/ 2222983 w 2266526"/>
                <a:gd name="connsiteY13" fmla="*/ 940526 h 1881052"/>
                <a:gd name="connsiteX14" fmla="*/ 2179440 w 2266526"/>
                <a:gd name="connsiteY14" fmla="*/ 1053737 h 1881052"/>
                <a:gd name="connsiteX15" fmla="*/ 2109772 w 2266526"/>
                <a:gd name="connsiteY15" fmla="*/ 1158240 h 1881052"/>
                <a:gd name="connsiteX16" fmla="*/ 2101063 w 2266526"/>
                <a:gd name="connsiteY16" fmla="*/ 1184366 h 1881052"/>
                <a:gd name="connsiteX17" fmla="*/ 2083646 w 2266526"/>
                <a:gd name="connsiteY17" fmla="*/ 1210492 h 1881052"/>
                <a:gd name="connsiteX18" fmla="*/ 2066229 w 2266526"/>
                <a:gd name="connsiteY18" fmla="*/ 1262743 h 1881052"/>
                <a:gd name="connsiteX19" fmla="*/ 2005269 w 2266526"/>
                <a:gd name="connsiteY19" fmla="*/ 1341120 h 1881052"/>
                <a:gd name="connsiteX20" fmla="*/ 1996560 w 2266526"/>
                <a:gd name="connsiteY20" fmla="*/ 1367246 h 1881052"/>
                <a:gd name="connsiteX21" fmla="*/ 1970434 w 2266526"/>
                <a:gd name="connsiteY21" fmla="*/ 1393372 h 1881052"/>
                <a:gd name="connsiteX22" fmla="*/ 1892057 w 2266526"/>
                <a:gd name="connsiteY22" fmla="*/ 1436914 h 1881052"/>
                <a:gd name="connsiteX23" fmla="*/ 1813680 w 2266526"/>
                <a:gd name="connsiteY23" fmla="*/ 1480457 h 1881052"/>
                <a:gd name="connsiteX24" fmla="*/ 1796263 w 2266526"/>
                <a:gd name="connsiteY24" fmla="*/ 1506583 h 1881052"/>
                <a:gd name="connsiteX25" fmla="*/ 1744012 w 2266526"/>
                <a:gd name="connsiteY25" fmla="*/ 1524000 h 1881052"/>
                <a:gd name="connsiteX26" fmla="*/ 1700469 w 2266526"/>
                <a:gd name="connsiteY26" fmla="*/ 1550126 h 1881052"/>
                <a:gd name="connsiteX27" fmla="*/ 1674343 w 2266526"/>
                <a:gd name="connsiteY27" fmla="*/ 1567543 h 1881052"/>
                <a:gd name="connsiteX28" fmla="*/ 1648217 w 2266526"/>
                <a:gd name="connsiteY28" fmla="*/ 1576252 h 1881052"/>
                <a:gd name="connsiteX29" fmla="*/ 1622092 w 2266526"/>
                <a:gd name="connsiteY29" fmla="*/ 1593669 h 1881052"/>
                <a:gd name="connsiteX30" fmla="*/ 1604674 w 2266526"/>
                <a:gd name="connsiteY30" fmla="*/ 1611086 h 1881052"/>
                <a:gd name="connsiteX31" fmla="*/ 1578549 w 2266526"/>
                <a:gd name="connsiteY31" fmla="*/ 1619794 h 1881052"/>
                <a:gd name="connsiteX32" fmla="*/ 1526297 w 2266526"/>
                <a:gd name="connsiteY32" fmla="*/ 1654629 h 1881052"/>
                <a:gd name="connsiteX33" fmla="*/ 1500172 w 2266526"/>
                <a:gd name="connsiteY33" fmla="*/ 1672046 h 1881052"/>
                <a:gd name="connsiteX34" fmla="*/ 1482754 w 2266526"/>
                <a:gd name="connsiteY34" fmla="*/ 1689463 h 1881052"/>
                <a:gd name="connsiteX35" fmla="*/ 1404377 w 2266526"/>
                <a:gd name="connsiteY35" fmla="*/ 1733006 h 1881052"/>
                <a:gd name="connsiteX36" fmla="*/ 1378252 w 2266526"/>
                <a:gd name="connsiteY36" fmla="*/ 1759132 h 1881052"/>
                <a:gd name="connsiteX37" fmla="*/ 1326000 w 2266526"/>
                <a:gd name="connsiteY37" fmla="*/ 1776549 h 1881052"/>
                <a:gd name="connsiteX38" fmla="*/ 1273749 w 2266526"/>
                <a:gd name="connsiteY38" fmla="*/ 1811383 h 1881052"/>
                <a:gd name="connsiteX39" fmla="*/ 1247623 w 2266526"/>
                <a:gd name="connsiteY39" fmla="*/ 1828800 h 1881052"/>
                <a:gd name="connsiteX40" fmla="*/ 1186663 w 2266526"/>
                <a:gd name="connsiteY40" fmla="*/ 1846217 h 1881052"/>
                <a:gd name="connsiteX41" fmla="*/ 942823 w 2266526"/>
                <a:gd name="connsiteY41" fmla="*/ 1846217 h 1881052"/>
                <a:gd name="connsiteX42" fmla="*/ 864446 w 2266526"/>
                <a:gd name="connsiteY42" fmla="*/ 1872343 h 1881052"/>
                <a:gd name="connsiteX43" fmla="*/ 838320 w 2266526"/>
                <a:gd name="connsiteY43" fmla="*/ 1881052 h 1881052"/>
                <a:gd name="connsiteX44" fmla="*/ 646732 w 2266526"/>
                <a:gd name="connsiteY44" fmla="*/ 1863634 h 1881052"/>
                <a:gd name="connsiteX45" fmla="*/ 620606 w 2266526"/>
                <a:gd name="connsiteY45" fmla="*/ 1854926 h 1881052"/>
                <a:gd name="connsiteX46" fmla="*/ 594480 w 2266526"/>
                <a:gd name="connsiteY46" fmla="*/ 1837509 h 1881052"/>
                <a:gd name="connsiteX47" fmla="*/ 568354 w 2266526"/>
                <a:gd name="connsiteY47" fmla="*/ 1793966 h 1881052"/>
                <a:gd name="connsiteX48" fmla="*/ 542229 w 2266526"/>
                <a:gd name="connsiteY48" fmla="*/ 1776549 h 1881052"/>
                <a:gd name="connsiteX49" fmla="*/ 489977 w 2266526"/>
                <a:gd name="connsiteY49" fmla="*/ 1724297 h 1881052"/>
                <a:gd name="connsiteX50" fmla="*/ 437726 w 2266526"/>
                <a:gd name="connsiteY50" fmla="*/ 1706880 h 1881052"/>
                <a:gd name="connsiteX51" fmla="*/ 411600 w 2266526"/>
                <a:gd name="connsiteY51" fmla="*/ 1689463 h 1881052"/>
                <a:gd name="connsiteX52" fmla="*/ 385474 w 2266526"/>
                <a:gd name="connsiteY52" fmla="*/ 1663337 h 1881052"/>
                <a:gd name="connsiteX53" fmla="*/ 350640 w 2266526"/>
                <a:gd name="connsiteY53" fmla="*/ 1654629 h 1881052"/>
                <a:gd name="connsiteX54" fmla="*/ 272263 w 2266526"/>
                <a:gd name="connsiteY54" fmla="*/ 1611086 h 1881052"/>
                <a:gd name="connsiteX55" fmla="*/ 220012 w 2266526"/>
                <a:gd name="connsiteY55" fmla="*/ 1576252 h 1881052"/>
                <a:gd name="connsiteX56" fmla="*/ 202594 w 2266526"/>
                <a:gd name="connsiteY56" fmla="*/ 1558834 h 1881052"/>
                <a:gd name="connsiteX57" fmla="*/ 185177 w 2266526"/>
                <a:gd name="connsiteY57" fmla="*/ 1532709 h 1881052"/>
                <a:gd name="connsiteX58" fmla="*/ 159052 w 2266526"/>
                <a:gd name="connsiteY58" fmla="*/ 1515292 h 1881052"/>
                <a:gd name="connsiteX59" fmla="*/ 150343 w 2266526"/>
                <a:gd name="connsiteY59" fmla="*/ 1489166 h 1881052"/>
                <a:gd name="connsiteX60" fmla="*/ 115509 w 2266526"/>
                <a:gd name="connsiteY60" fmla="*/ 1410789 h 1881052"/>
                <a:gd name="connsiteX61" fmla="*/ 89383 w 2266526"/>
                <a:gd name="connsiteY61" fmla="*/ 1297577 h 1881052"/>
                <a:gd name="connsiteX62" fmla="*/ 80674 w 2266526"/>
                <a:gd name="connsiteY62" fmla="*/ 1271452 h 1881052"/>
                <a:gd name="connsiteX63" fmla="*/ 63257 w 2266526"/>
                <a:gd name="connsiteY63" fmla="*/ 1193074 h 1881052"/>
                <a:gd name="connsiteX64" fmla="*/ 54549 w 2266526"/>
                <a:gd name="connsiteY64" fmla="*/ 1166949 h 1881052"/>
                <a:gd name="connsiteX65" fmla="*/ 28423 w 2266526"/>
                <a:gd name="connsiteY65" fmla="*/ 1071154 h 1881052"/>
                <a:gd name="connsiteX66" fmla="*/ 19714 w 2266526"/>
                <a:gd name="connsiteY66" fmla="*/ 1045029 h 1881052"/>
                <a:gd name="connsiteX67" fmla="*/ 11006 w 2266526"/>
                <a:gd name="connsiteY67" fmla="*/ 1018903 h 1881052"/>
                <a:gd name="connsiteX68" fmla="*/ 11006 w 2266526"/>
                <a:gd name="connsiteY68" fmla="*/ 783772 h 1881052"/>
                <a:gd name="connsiteX69" fmla="*/ 45840 w 2266526"/>
                <a:gd name="connsiteY69" fmla="*/ 705394 h 1881052"/>
                <a:gd name="connsiteX70" fmla="*/ 80674 w 2266526"/>
                <a:gd name="connsiteY70" fmla="*/ 583474 h 1881052"/>
                <a:gd name="connsiteX71" fmla="*/ 89383 w 2266526"/>
                <a:gd name="connsiteY71" fmla="*/ 557349 h 1881052"/>
                <a:gd name="connsiteX72" fmla="*/ 115509 w 2266526"/>
                <a:gd name="connsiteY72" fmla="*/ 452846 h 1881052"/>
                <a:gd name="connsiteX73" fmla="*/ 132926 w 2266526"/>
                <a:gd name="connsiteY73" fmla="*/ 400594 h 1881052"/>
                <a:gd name="connsiteX74" fmla="*/ 150343 w 2266526"/>
                <a:gd name="connsiteY74" fmla="*/ 374469 h 1881052"/>
                <a:gd name="connsiteX75" fmla="*/ 176469 w 2266526"/>
                <a:gd name="connsiteY75" fmla="*/ 322217 h 1881052"/>
                <a:gd name="connsiteX76" fmla="*/ 202594 w 2266526"/>
                <a:gd name="connsiteY76" fmla="*/ 304800 h 1881052"/>
                <a:gd name="connsiteX77" fmla="*/ 246137 w 2266526"/>
                <a:gd name="connsiteY77" fmla="*/ 269966 h 1881052"/>
                <a:gd name="connsiteX78" fmla="*/ 280972 w 2266526"/>
                <a:gd name="connsiteY78" fmla="*/ 226423 h 1881052"/>
                <a:gd name="connsiteX79" fmla="*/ 333223 w 2266526"/>
                <a:gd name="connsiteY79" fmla="*/ 191589 h 1881052"/>
                <a:gd name="connsiteX80" fmla="*/ 359349 w 2266526"/>
                <a:gd name="connsiteY80" fmla="*/ 174172 h 1881052"/>
                <a:gd name="connsiteX81" fmla="*/ 402892 w 2266526"/>
                <a:gd name="connsiteY81" fmla="*/ 139337 h 1881052"/>
                <a:gd name="connsiteX82" fmla="*/ 429017 w 2266526"/>
                <a:gd name="connsiteY82" fmla="*/ 130629 h 1881052"/>
                <a:gd name="connsiteX83" fmla="*/ 455143 w 2266526"/>
                <a:gd name="connsiteY83" fmla="*/ 113212 h 1881052"/>
                <a:gd name="connsiteX84" fmla="*/ 472560 w 2266526"/>
                <a:gd name="connsiteY84" fmla="*/ 95794 h 1881052"/>
                <a:gd name="connsiteX85" fmla="*/ 559646 w 2266526"/>
                <a:gd name="connsiteY85" fmla="*/ 87086 h 1881052"/>
                <a:gd name="connsiteX0" fmla="*/ 559646 w 2266526"/>
                <a:gd name="connsiteY0" fmla="*/ 87086 h 1881052"/>
                <a:gd name="connsiteX1" fmla="*/ 733817 w 2266526"/>
                <a:gd name="connsiteY1" fmla="*/ 60960 h 1881052"/>
                <a:gd name="connsiteX2" fmla="*/ 838320 w 2266526"/>
                <a:gd name="connsiteY2" fmla="*/ 26126 h 1881052"/>
                <a:gd name="connsiteX3" fmla="*/ 899280 w 2266526"/>
                <a:gd name="connsiteY3" fmla="*/ 8709 h 1881052"/>
                <a:gd name="connsiteX4" fmla="*/ 1282457 w 2266526"/>
                <a:gd name="connsiteY4" fmla="*/ 0 h 1881052"/>
                <a:gd name="connsiteX5" fmla="*/ 1456629 w 2266526"/>
                <a:gd name="connsiteY5" fmla="*/ 8709 h 1881052"/>
                <a:gd name="connsiteX6" fmla="*/ 1656382 w 2266526"/>
                <a:gd name="connsiteY6" fmla="*/ 71302 h 1881052"/>
                <a:gd name="connsiteX7" fmla="*/ 1854502 w 2266526"/>
                <a:gd name="connsiteY7" fmla="*/ 166007 h 1881052"/>
                <a:gd name="connsiteX8" fmla="*/ 1987852 w 2266526"/>
                <a:gd name="connsiteY8" fmla="*/ 269966 h 1881052"/>
                <a:gd name="connsiteX9" fmla="*/ 2101063 w 2266526"/>
                <a:gd name="connsiteY9" fmla="*/ 365760 h 1881052"/>
                <a:gd name="connsiteX10" fmla="*/ 2188149 w 2266526"/>
                <a:gd name="connsiteY10" fmla="*/ 487680 h 1881052"/>
                <a:gd name="connsiteX11" fmla="*/ 2249109 w 2266526"/>
                <a:gd name="connsiteY11" fmla="*/ 583474 h 1881052"/>
                <a:gd name="connsiteX12" fmla="*/ 2266526 w 2266526"/>
                <a:gd name="connsiteY12" fmla="*/ 836023 h 1881052"/>
                <a:gd name="connsiteX13" fmla="*/ 2222983 w 2266526"/>
                <a:gd name="connsiteY13" fmla="*/ 940526 h 1881052"/>
                <a:gd name="connsiteX14" fmla="*/ 2179440 w 2266526"/>
                <a:gd name="connsiteY14" fmla="*/ 1053737 h 1881052"/>
                <a:gd name="connsiteX15" fmla="*/ 2109772 w 2266526"/>
                <a:gd name="connsiteY15" fmla="*/ 1158240 h 1881052"/>
                <a:gd name="connsiteX16" fmla="*/ 2101063 w 2266526"/>
                <a:gd name="connsiteY16" fmla="*/ 1184366 h 1881052"/>
                <a:gd name="connsiteX17" fmla="*/ 2066229 w 2266526"/>
                <a:gd name="connsiteY17" fmla="*/ 1262743 h 1881052"/>
                <a:gd name="connsiteX18" fmla="*/ 2005269 w 2266526"/>
                <a:gd name="connsiteY18" fmla="*/ 1341120 h 1881052"/>
                <a:gd name="connsiteX19" fmla="*/ 1996560 w 2266526"/>
                <a:gd name="connsiteY19" fmla="*/ 1367246 h 1881052"/>
                <a:gd name="connsiteX20" fmla="*/ 1970434 w 2266526"/>
                <a:gd name="connsiteY20" fmla="*/ 1393372 h 1881052"/>
                <a:gd name="connsiteX21" fmla="*/ 1892057 w 2266526"/>
                <a:gd name="connsiteY21" fmla="*/ 1436914 h 1881052"/>
                <a:gd name="connsiteX22" fmla="*/ 1813680 w 2266526"/>
                <a:gd name="connsiteY22" fmla="*/ 1480457 h 1881052"/>
                <a:gd name="connsiteX23" fmla="*/ 1796263 w 2266526"/>
                <a:gd name="connsiteY23" fmla="*/ 1506583 h 1881052"/>
                <a:gd name="connsiteX24" fmla="*/ 1744012 w 2266526"/>
                <a:gd name="connsiteY24" fmla="*/ 1524000 h 1881052"/>
                <a:gd name="connsiteX25" fmla="*/ 1700469 w 2266526"/>
                <a:gd name="connsiteY25" fmla="*/ 1550126 h 1881052"/>
                <a:gd name="connsiteX26" fmla="*/ 1674343 w 2266526"/>
                <a:gd name="connsiteY26" fmla="*/ 1567543 h 1881052"/>
                <a:gd name="connsiteX27" fmla="*/ 1648217 w 2266526"/>
                <a:gd name="connsiteY27" fmla="*/ 1576252 h 1881052"/>
                <a:gd name="connsiteX28" fmla="*/ 1622092 w 2266526"/>
                <a:gd name="connsiteY28" fmla="*/ 1593669 h 1881052"/>
                <a:gd name="connsiteX29" fmla="*/ 1604674 w 2266526"/>
                <a:gd name="connsiteY29" fmla="*/ 1611086 h 1881052"/>
                <a:gd name="connsiteX30" fmla="*/ 1578549 w 2266526"/>
                <a:gd name="connsiteY30" fmla="*/ 1619794 h 1881052"/>
                <a:gd name="connsiteX31" fmla="*/ 1526297 w 2266526"/>
                <a:gd name="connsiteY31" fmla="*/ 1654629 h 1881052"/>
                <a:gd name="connsiteX32" fmla="*/ 1500172 w 2266526"/>
                <a:gd name="connsiteY32" fmla="*/ 1672046 h 1881052"/>
                <a:gd name="connsiteX33" fmla="*/ 1482754 w 2266526"/>
                <a:gd name="connsiteY33" fmla="*/ 1689463 h 1881052"/>
                <a:gd name="connsiteX34" fmla="*/ 1404377 w 2266526"/>
                <a:gd name="connsiteY34" fmla="*/ 1733006 h 1881052"/>
                <a:gd name="connsiteX35" fmla="*/ 1378252 w 2266526"/>
                <a:gd name="connsiteY35" fmla="*/ 1759132 h 1881052"/>
                <a:gd name="connsiteX36" fmla="*/ 1326000 w 2266526"/>
                <a:gd name="connsiteY36" fmla="*/ 1776549 h 1881052"/>
                <a:gd name="connsiteX37" fmla="*/ 1273749 w 2266526"/>
                <a:gd name="connsiteY37" fmla="*/ 1811383 h 1881052"/>
                <a:gd name="connsiteX38" fmla="*/ 1247623 w 2266526"/>
                <a:gd name="connsiteY38" fmla="*/ 1828800 h 1881052"/>
                <a:gd name="connsiteX39" fmla="*/ 1186663 w 2266526"/>
                <a:gd name="connsiteY39" fmla="*/ 1846217 h 1881052"/>
                <a:gd name="connsiteX40" fmla="*/ 942823 w 2266526"/>
                <a:gd name="connsiteY40" fmla="*/ 1846217 h 1881052"/>
                <a:gd name="connsiteX41" fmla="*/ 864446 w 2266526"/>
                <a:gd name="connsiteY41" fmla="*/ 1872343 h 1881052"/>
                <a:gd name="connsiteX42" fmla="*/ 838320 w 2266526"/>
                <a:gd name="connsiteY42" fmla="*/ 1881052 h 1881052"/>
                <a:gd name="connsiteX43" fmla="*/ 646732 w 2266526"/>
                <a:gd name="connsiteY43" fmla="*/ 1863634 h 1881052"/>
                <a:gd name="connsiteX44" fmla="*/ 620606 w 2266526"/>
                <a:gd name="connsiteY44" fmla="*/ 1854926 h 1881052"/>
                <a:gd name="connsiteX45" fmla="*/ 594480 w 2266526"/>
                <a:gd name="connsiteY45" fmla="*/ 1837509 h 1881052"/>
                <a:gd name="connsiteX46" fmla="*/ 568354 w 2266526"/>
                <a:gd name="connsiteY46" fmla="*/ 1793966 h 1881052"/>
                <a:gd name="connsiteX47" fmla="*/ 542229 w 2266526"/>
                <a:gd name="connsiteY47" fmla="*/ 1776549 h 1881052"/>
                <a:gd name="connsiteX48" fmla="*/ 489977 w 2266526"/>
                <a:gd name="connsiteY48" fmla="*/ 1724297 h 1881052"/>
                <a:gd name="connsiteX49" fmla="*/ 437726 w 2266526"/>
                <a:gd name="connsiteY49" fmla="*/ 1706880 h 1881052"/>
                <a:gd name="connsiteX50" fmla="*/ 411600 w 2266526"/>
                <a:gd name="connsiteY50" fmla="*/ 1689463 h 1881052"/>
                <a:gd name="connsiteX51" fmla="*/ 385474 w 2266526"/>
                <a:gd name="connsiteY51" fmla="*/ 1663337 h 1881052"/>
                <a:gd name="connsiteX52" fmla="*/ 350640 w 2266526"/>
                <a:gd name="connsiteY52" fmla="*/ 1654629 h 1881052"/>
                <a:gd name="connsiteX53" fmla="*/ 272263 w 2266526"/>
                <a:gd name="connsiteY53" fmla="*/ 1611086 h 1881052"/>
                <a:gd name="connsiteX54" fmla="*/ 220012 w 2266526"/>
                <a:gd name="connsiteY54" fmla="*/ 1576252 h 1881052"/>
                <a:gd name="connsiteX55" fmla="*/ 202594 w 2266526"/>
                <a:gd name="connsiteY55" fmla="*/ 1558834 h 1881052"/>
                <a:gd name="connsiteX56" fmla="*/ 185177 w 2266526"/>
                <a:gd name="connsiteY56" fmla="*/ 1532709 h 1881052"/>
                <a:gd name="connsiteX57" fmla="*/ 159052 w 2266526"/>
                <a:gd name="connsiteY57" fmla="*/ 1515292 h 1881052"/>
                <a:gd name="connsiteX58" fmla="*/ 150343 w 2266526"/>
                <a:gd name="connsiteY58" fmla="*/ 1489166 h 1881052"/>
                <a:gd name="connsiteX59" fmla="*/ 115509 w 2266526"/>
                <a:gd name="connsiteY59" fmla="*/ 1410789 h 1881052"/>
                <a:gd name="connsiteX60" fmla="*/ 89383 w 2266526"/>
                <a:gd name="connsiteY60" fmla="*/ 1297577 h 1881052"/>
                <a:gd name="connsiteX61" fmla="*/ 80674 w 2266526"/>
                <a:gd name="connsiteY61" fmla="*/ 1271452 h 1881052"/>
                <a:gd name="connsiteX62" fmla="*/ 63257 w 2266526"/>
                <a:gd name="connsiteY62" fmla="*/ 1193074 h 1881052"/>
                <a:gd name="connsiteX63" fmla="*/ 54549 w 2266526"/>
                <a:gd name="connsiteY63" fmla="*/ 1166949 h 1881052"/>
                <a:gd name="connsiteX64" fmla="*/ 28423 w 2266526"/>
                <a:gd name="connsiteY64" fmla="*/ 1071154 h 1881052"/>
                <a:gd name="connsiteX65" fmla="*/ 19714 w 2266526"/>
                <a:gd name="connsiteY65" fmla="*/ 1045029 h 1881052"/>
                <a:gd name="connsiteX66" fmla="*/ 11006 w 2266526"/>
                <a:gd name="connsiteY66" fmla="*/ 1018903 h 1881052"/>
                <a:gd name="connsiteX67" fmla="*/ 11006 w 2266526"/>
                <a:gd name="connsiteY67" fmla="*/ 783772 h 1881052"/>
                <a:gd name="connsiteX68" fmla="*/ 45840 w 2266526"/>
                <a:gd name="connsiteY68" fmla="*/ 705394 h 1881052"/>
                <a:gd name="connsiteX69" fmla="*/ 80674 w 2266526"/>
                <a:gd name="connsiteY69" fmla="*/ 583474 h 1881052"/>
                <a:gd name="connsiteX70" fmla="*/ 89383 w 2266526"/>
                <a:gd name="connsiteY70" fmla="*/ 557349 h 1881052"/>
                <a:gd name="connsiteX71" fmla="*/ 115509 w 2266526"/>
                <a:gd name="connsiteY71" fmla="*/ 452846 h 1881052"/>
                <a:gd name="connsiteX72" fmla="*/ 132926 w 2266526"/>
                <a:gd name="connsiteY72" fmla="*/ 400594 h 1881052"/>
                <a:gd name="connsiteX73" fmla="*/ 150343 w 2266526"/>
                <a:gd name="connsiteY73" fmla="*/ 374469 h 1881052"/>
                <a:gd name="connsiteX74" fmla="*/ 176469 w 2266526"/>
                <a:gd name="connsiteY74" fmla="*/ 322217 h 1881052"/>
                <a:gd name="connsiteX75" fmla="*/ 202594 w 2266526"/>
                <a:gd name="connsiteY75" fmla="*/ 304800 h 1881052"/>
                <a:gd name="connsiteX76" fmla="*/ 246137 w 2266526"/>
                <a:gd name="connsiteY76" fmla="*/ 269966 h 1881052"/>
                <a:gd name="connsiteX77" fmla="*/ 280972 w 2266526"/>
                <a:gd name="connsiteY77" fmla="*/ 226423 h 1881052"/>
                <a:gd name="connsiteX78" fmla="*/ 333223 w 2266526"/>
                <a:gd name="connsiteY78" fmla="*/ 191589 h 1881052"/>
                <a:gd name="connsiteX79" fmla="*/ 359349 w 2266526"/>
                <a:gd name="connsiteY79" fmla="*/ 174172 h 1881052"/>
                <a:gd name="connsiteX80" fmla="*/ 402892 w 2266526"/>
                <a:gd name="connsiteY80" fmla="*/ 139337 h 1881052"/>
                <a:gd name="connsiteX81" fmla="*/ 429017 w 2266526"/>
                <a:gd name="connsiteY81" fmla="*/ 130629 h 1881052"/>
                <a:gd name="connsiteX82" fmla="*/ 455143 w 2266526"/>
                <a:gd name="connsiteY82" fmla="*/ 113212 h 1881052"/>
                <a:gd name="connsiteX83" fmla="*/ 472560 w 2266526"/>
                <a:gd name="connsiteY83" fmla="*/ 95794 h 1881052"/>
                <a:gd name="connsiteX84" fmla="*/ 559646 w 2266526"/>
                <a:gd name="connsiteY84" fmla="*/ 87086 h 1881052"/>
                <a:gd name="connsiteX0" fmla="*/ 559646 w 2266526"/>
                <a:gd name="connsiteY0" fmla="*/ 87086 h 1881052"/>
                <a:gd name="connsiteX1" fmla="*/ 733817 w 2266526"/>
                <a:gd name="connsiteY1" fmla="*/ 60960 h 1881052"/>
                <a:gd name="connsiteX2" fmla="*/ 838320 w 2266526"/>
                <a:gd name="connsiteY2" fmla="*/ 26126 h 1881052"/>
                <a:gd name="connsiteX3" fmla="*/ 899280 w 2266526"/>
                <a:gd name="connsiteY3" fmla="*/ 8709 h 1881052"/>
                <a:gd name="connsiteX4" fmla="*/ 1282457 w 2266526"/>
                <a:gd name="connsiteY4" fmla="*/ 0 h 1881052"/>
                <a:gd name="connsiteX5" fmla="*/ 1456629 w 2266526"/>
                <a:gd name="connsiteY5" fmla="*/ 8709 h 1881052"/>
                <a:gd name="connsiteX6" fmla="*/ 1656382 w 2266526"/>
                <a:gd name="connsiteY6" fmla="*/ 71302 h 1881052"/>
                <a:gd name="connsiteX7" fmla="*/ 1854502 w 2266526"/>
                <a:gd name="connsiteY7" fmla="*/ 166007 h 1881052"/>
                <a:gd name="connsiteX8" fmla="*/ 1987852 w 2266526"/>
                <a:gd name="connsiteY8" fmla="*/ 269966 h 1881052"/>
                <a:gd name="connsiteX9" fmla="*/ 2101063 w 2266526"/>
                <a:gd name="connsiteY9" fmla="*/ 365760 h 1881052"/>
                <a:gd name="connsiteX10" fmla="*/ 2188149 w 2266526"/>
                <a:gd name="connsiteY10" fmla="*/ 487680 h 1881052"/>
                <a:gd name="connsiteX11" fmla="*/ 2249109 w 2266526"/>
                <a:gd name="connsiteY11" fmla="*/ 583474 h 1881052"/>
                <a:gd name="connsiteX12" fmla="*/ 2266526 w 2266526"/>
                <a:gd name="connsiteY12" fmla="*/ 836023 h 1881052"/>
                <a:gd name="connsiteX13" fmla="*/ 2222983 w 2266526"/>
                <a:gd name="connsiteY13" fmla="*/ 940526 h 1881052"/>
                <a:gd name="connsiteX14" fmla="*/ 2179440 w 2266526"/>
                <a:gd name="connsiteY14" fmla="*/ 1053737 h 1881052"/>
                <a:gd name="connsiteX15" fmla="*/ 2109772 w 2266526"/>
                <a:gd name="connsiteY15" fmla="*/ 1158240 h 1881052"/>
                <a:gd name="connsiteX16" fmla="*/ 2066229 w 2266526"/>
                <a:gd name="connsiteY16" fmla="*/ 1262743 h 1881052"/>
                <a:gd name="connsiteX17" fmla="*/ 2005269 w 2266526"/>
                <a:gd name="connsiteY17" fmla="*/ 1341120 h 1881052"/>
                <a:gd name="connsiteX18" fmla="*/ 1996560 w 2266526"/>
                <a:gd name="connsiteY18" fmla="*/ 1367246 h 1881052"/>
                <a:gd name="connsiteX19" fmla="*/ 1970434 w 2266526"/>
                <a:gd name="connsiteY19" fmla="*/ 1393372 h 1881052"/>
                <a:gd name="connsiteX20" fmla="*/ 1892057 w 2266526"/>
                <a:gd name="connsiteY20" fmla="*/ 1436914 h 1881052"/>
                <a:gd name="connsiteX21" fmla="*/ 1813680 w 2266526"/>
                <a:gd name="connsiteY21" fmla="*/ 1480457 h 1881052"/>
                <a:gd name="connsiteX22" fmla="*/ 1796263 w 2266526"/>
                <a:gd name="connsiteY22" fmla="*/ 1506583 h 1881052"/>
                <a:gd name="connsiteX23" fmla="*/ 1744012 w 2266526"/>
                <a:gd name="connsiteY23" fmla="*/ 1524000 h 1881052"/>
                <a:gd name="connsiteX24" fmla="*/ 1700469 w 2266526"/>
                <a:gd name="connsiteY24" fmla="*/ 1550126 h 1881052"/>
                <a:gd name="connsiteX25" fmla="*/ 1674343 w 2266526"/>
                <a:gd name="connsiteY25" fmla="*/ 1567543 h 1881052"/>
                <a:gd name="connsiteX26" fmla="*/ 1648217 w 2266526"/>
                <a:gd name="connsiteY26" fmla="*/ 1576252 h 1881052"/>
                <a:gd name="connsiteX27" fmla="*/ 1622092 w 2266526"/>
                <a:gd name="connsiteY27" fmla="*/ 1593669 h 1881052"/>
                <a:gd name="connsiteX28" fmla="*/ 1604674 w 2266526"/>
                <a:gd name="connsiteY28" fmla="*/ 1611086 h 1881052"/>
                <a:gd name="connsiteX29" fmla="*/ 1578549 w 2266526"/>
                <a:gd name="connsiteY29" fmla="*/ 1619794 h 1881052"/>
                <a:gd name="connsiteX30" fmla="*/ 1526297 w 2266526"/>
                <a:gd name="connsiteY30" fmla="*/ 1654629 h 1881052"/>
                <a:gd name="connsiteX31" fmla="*/ 1500172 w 2266526"/>
                <a:gd name="connsiteY31" fmla="*/ 1672046 h 1881052"/>
                <a:gd name="connsiteX32" fmla="*/ 1482754 w 2266526"/>
                <a:gd name="connsiteY32" fmla="*/ 1689463 h 1881052"/>
                <a:gd name="connsiteX33" fmla="*/ 1404377 w 2266526"/>
                <a:gd name="connsiteY33" fmla="*/ 1733006 h 1881052"/>
                <a:gd name="connsiteX34" fmla="*/ 1378252 w 2266526"/>
                <a:gd name="connsiteY34" fmla="*/ 1759132 h 1881052"/>
                <a:gd name="connsiteX35" fmla="*/ 1326000 w 2266526"/>
                <a:gd name="connsiteY35" fmla="*/ 1776549 h 1881052"/>
                <a:gd name="connsiteX36" fmla="*/ 1273749 w 2266526"/>
                <a:gd name="connsiteY36" fmla="*/ 1811383 h 1881052"/>
                <a:gd name="connsiteX37" fmla="*/ 1247623 w 2266526"/>
                <a:gd name="connsiteY37" fmla="*/ 1828800 h 1881052"/>
                <a:gd name="connsiteX38" fmla="*/ 1186663 w 2266526"/>
                <a:gd name="connsiteY38" fmla="*/ 1846217 h 1881052"/>
                <a:gd name="connsiteX39" fmla="*/ 942823 w 2266526"/>
                <a:gd name="connsiteY39" fmla="*/ 1846217 h 1881052"/>
                <a:gd name="connsiteX40" fmla="*/ 864446 w 2266526"/>
                <a:gd name="connsiteY40" fmla="*/ 1872343 h 1881052"/>
                <a:gd name="connsiteX41" fmla="*/ 838320 w 2266526"/>
                <a:gd name="connsiteY41" fmla="*/ 1881052 h 1881052"/>
                <a:gd name="connsiteX42" fmla="*/ 646732 w 2266526"/>
                <a:gd name="connsiteY42" fmla="*/ 1863634 h 1881052"/>
                <a:gd name="connsiteX43" fmla="*/ 620606 w 2266526"/>
                <a:gd name="connsiteY43" fmla="*/ 1854926 h 1881052"/>
                <a:gd name="connsiteX44" fmla="*/ 594480 w 2266526"/>
                <a:gd name="connsiteY44" fmla="*/ 1837509 h 1881052"/>
                <a:gd name="connsiteX45" fmla="*/ 568354 w 2266526"/>
                <a:gd name="connsiteY45" fmla="*/ 1793966 h 1881052"/>
                <a:gd name="connsiteX46" fmla="*/ 542229 w 2266526"/>
                <a:gd name="connsiteY46" fmla="*/ 1776549 h 1881052"/>
                <a:gd name="connsiteX47" fmla="*/ 489977 w 2266526"/>
                <a:gd name="connsiteY47" fmla="*/ 1724297 h 1881052"/>
                <a:gd name="connsiteX48" fmla="*/ 437726 w 2266526"/>
                <a:gd name="connsiteY48" fmla="*/ 1706880 h 1881052"/>
                <a:gd name="connsiteX49" fmla="*/ 411600 w 2266526"/>
                <a:gd name="connsiteY49" fmla="*/ 1689463 h 1881052"/>
                <a:gd name="connsiteX50" fmla="*/ 385474 w 2266526"/>
                <a:gd name="connsiteY50" fmla="*/ 1663337 h 1881052"/>
                <a:gd name="connsiteX51" fmla="*/ 350640 w 2266526"/>
                <a:gd name="connsiteY51" fmla="*/ 1654629 h 1881052"/>
                <a:gd name="connsiteX52" fmla="*/ 272263 w 2266526"/>
                <a:gd name="connsiteY52" fmla="*/ 1611086 h 1881052"/>
                <a:gd name="connsiteX53" fmla="*/ 220012 w 2266526"/>
                <a:gd name="connsiteY53" fmla="*/ 1576252 h 1881052"/>
                <a:gd name="connsiteX54" fmla="*/ 202594 w 2266526"/>
                <a:gd name="connsiteY54" fmla="*/ 1558834 h 1881052"/>
                <a:gd name="connsiteX55" fmla="*/ 185177 w 2266526"/>
                <a:gd name="connsiteY55" fmla="*/ 1532709 h 1881052"/>
                <a:gd name="connsiteX56" fmla="*/ 159052 w 2266526"/>
                <a:gd name="connsiteY56" fmla="*/ 1515292 h 1881052"/>
                <a:gd name="connsiteX57" fmla="*/ 150343 w 2266526"/>
                <a:gd name="connsiteY57" fmla="*/ 1489166 h 1881052"/>
                <a:gd name="connsiteX58" fmla="*/ 115509 w 2266526"/>
                <a:gd name="connsiteY58" fmla="*/ 1410789 h 1881052"/>
                <a:gd name="connsiteX59" fmla="*/ 89383 w 2266526"/>
                <a:gd name="connsiteY59" fmla="*/ 1297577 h 1881052"/>
                <a:gd name="connsiteX60" fmla="*/ 80674 w 2266526"/>
                <a:gd name="connsiteY60" fmla="*/ 1271452 h 1881052"/>
                <a:gd name="connsiteX61" fmla="*/ 63257 w 2266526"/>
                <a:gd name="connsiteY61" fmla="*/ 1193074 h 1881052"/>
                <a:gd name="connsiteX62" fmla="*/ 54549 w 2266526"/>
                <a:gd name="connsiteY62" fmla="*/ 1166949 h 1881052"/>
                <a:gd name="connsiteX63" fmla="*/ 28423 w 2266526"/>
                <a:gd name="connsiteY63" fmla="*/ 1071154 h 1881052"/>
                <a:gd name="connsiteX64" fmla="*/ 19714 w 2266526"/>
                <a:gd name="connsiteY64" fmla="*/ 1045029 h 1881052"/>
                <a:gd name="connsiteX65" fmla="*/ 11006 w 2266526"/>
                <a:gd name="connsiteY65" fmla="*/ 1018903 h 1881052"/>
                <a:gd name="connsiteX66" fmla="*/ 11006 w 2266526"/>
                <a:gd name="connsiteY66" fmla="*/ 783772 h 1881052"/>
                <a:gd name="connsiteX67" fmla="*/ 45840 w 2266526"/>
                <a:gd name="connsiteY67" fmla="*/ 705394 h 1881052"/>
                <a:gd name="connsiteX68" fmla="*/ 80674 w 2266526"/>
                <a:gd name="connsiteY68" fmla="*/ 583474 h 1881052"/>
                <a:gd name="connsiteX69" fmla="*/ 89383 w 2266526"/>
                <a:gd name="connsiteY69" fmla="*/ 557349 h 1881052"/>
                <a:gd name="connsiteX70" fmla="*/ 115509 w 2266526"/>
                <a:gd name="connsiteY70" fmla="*/ 452846 h 1881052"/>
                <a:gd name="connsiteX71" fmla="*/ 132926 w 2266526"/>
                <a:gd name="connsiteY71" fmla="*/ 400594 h 1881052"/>
                <a:gd name="connsiteX72" fmla="*/ 150343 w 2266526"/>
                <a:gd name="connsiteY72" fmla="*/ 374469 h 1881052"/>
                <a:gd name="connsiteX73" fmla="*/ 176469 w 2266526"/>
                <a:gd name="connsiteY73" fmla="*/ 322217 h 1881052"/>
                <a:gd name="connsiteX74" fmla="*/ 202594 w 2266526"/>
                <a:gd name="connsiteY74" fmla="*/ 304800 h 1881052"/>
                <a:gd name="connsiteX75" fmla="*/ 246137 w 2266526"/>
                <a:gd name="connsiteY75" fmla="*/ 269966 h 1881052"/>
                <a:gd name="connsiteX76" fmla="*/ 280972 w 2266526"/>
                <a:gd name="connsiteY76" fmla="*/ 226423 h 1881052"/>
                <a:gd name="connsiteX77" fmla="*/ 333223 w 2266526"/>
                <a:gd name="connsiteY77" fmla="*/ 191589 h 1881052"/>
                <a:gd name="connsiteX78" fmla="*/ 359349 w 2266526"/>
                <a:gd name="connsiteY78" fmla="*/ 174172 h 1881052"/>
                <a:gd name="connsiteX79" fmla="*/ 402892 w 2266526"/>
                <a:gd name="connsiteY79" fmla="*/ 139337 h 1881052"/>
                <a:gd name="connsiteX80" fmla="*/ 429017 w 2266526"/>
                <a:gd name="connsiteY80" fmla="*/ 130629 h 1881052"/>
                <a:gd name="connsiteX81" fmla="*/ 455143 w 2266526"/>
                <a:gd name="connsiteY81" fmla="*/ 113212 h 1881052"/>
                <a:gd name="connsiteX82" fmla="*/ 472560 w 2266526"/>
                <a:gd name="connsiteY82" fmla="*/ 95794 h 1881052"/>
                <a:gd name="connsiteX83" fmla="*/ 559646 w 2266526"/>
                <a:gd name="connsiteY83" fmla="*/ 87086 h 1881052"/>
                <a:gd name="connsiteX0" fmla="*/ 559646 w 2266526"/>
                <a:gd name="connsiteY0" fmla="*/ 87086 h 1881052"/>
                <a:gd name="connsiteX1" fmla="*/ 733817 w 2266526"/>
                <a:gd name="connsiteY1" fmla="*/ 60960 h 1881052"/>
                <a:gd name="connsiteX2" fmla="*/ 838320 w 2266526"/>
                <a:gd name="connsiteY2" fmla="*/ 26126 h 1881052"/>
                <a:gd name="connsiteX3" fmla="*/ 899280 w 2266526"/>
                <a:gd name="connsiteY3" fmla="*/ 8709 h 1881052"/>
                <a:gd name="connsiteX4" fmla="*/ 1282457 w 2266526"/>
                <a:gd name="connsiteY4" fmla="*/ 0 h 1881052"/>
                <a:gd name="connsiteX5" fmla="*/ 1456629 w 2266526"/>
                <a:gd name="connsiteY5" fmla="*/ 8709 h 1881052"/>
                <a:gd name="connsiteX6" fmla="*/ 1656382 w 2266526"/>
                <a:gd name="connsiteY6" fmla="*/ 71302 h 1881052"/>
                <a:gd name="connsiteX7" fmla="*/ 1854502 w 2266526"/>
                <a:gd name="connsiteY7" fmla="*/ 166007 h 1881052"/>
                <a:gd name="connsiteX8" fmla="*/ 1987852 w 2266526"/>
                <a:gd name="connsiteY8" fmla="*/ 269966 h 1881052"/>
                <a:gd name="connsiteX9" fmla="*/ 2101063 w 2266526"/>
                <a:gd name="connsiteY9" fmla="*/ 365760 h 1881052"/>
                <a:gd name="connsiteX10" fmla="*/ 2188149 w 2266526"/>
                <a:gd name="connsiteY10" fmla="*/ 487680 h 1881052"/>
                <a:gd name="connsiteX11" fmla="*/ 2249109 w 2266526"/>
                <a:gd name="connsiteY11" fmla="*/ 583474 h 1881052"/>
                <a:gd name="connsiteX12" fmla="*/ 2266526 w 2266526"/>
                <a:gd name="connsiteY12" fmla="*/ 836023 h 1881052"/>
                <a:gd name="connsiteX13" fmla="*/ 2222983 w 2266526"/>
                <a:gd name="connsiteY13" fmla="*/ 940526 h 1881052"/>
                <a:gd name="connsiteX14" fmla="*/ 2179440 w 2266526"/>
                <a:gd name="connsiteY14" fmla="*/ 1053737 h 1881052"/>
                <a:gd name="connsiteX15" fmla="*/ 2125012 w 2266526"/>
                <a:gd name="connsiteY15" fmla="*/ 1165860 h 1881052"/>
                <a:gd name="connsiteX16" fmla="*/ 2066229 w 2266526"/>
                <a:gd name="connsiteY16" fmla="*/ 1262743 h 1881052"/>
                <a:gd name="connsiteX17" fmla="*/ 2005269 w 2266526"/>
                <a:gd name="connsiteY17" fmla="*/ 1341120 h 1881052"/>
                <a:gd name="connsiteX18" fmla="*/ 1996560 w 2266526"/>
                <a:gd name="connsiteY18" fmla="*/ 1367246 h 1881052"/>
                <a:gd name="connsiteX19" fmla="*/ 1970434 w 2266526"/>
                <a:gd name="connsiteY19" fmla="*/ 1393372 h 1881052"/>
                <a:gd name="connsiteX20" fmla="*/ 1892057 w 2266526"/>
                <a:gd name="connsiteY20" fmla="*/ 1436914 h 1881052"/>
                <a:gd name="connsiteX21" fmla="*/ 1813680 w 2266526"/>
                <a:gd name="connsiteY21" fmla="*/ 1480457 h 1881052"/>
                <a:gd name="connsiteX22" fmla="*/ 1796263 w 2266526"/>
                <a:gd name="connsiteY22" fmla="*/ 1506583 h 1881052"/>
                <a:gd name="connsiteX23" fmla="*/ 1744012 w 2266526"/>
                <a:gd name="connsiteY23" fmla="*/ 1524000 h 1881052"/>
                <a:gd name="connsiteX24" fmla="*/ 1700469 w 2266526"/>
                <a:gd name="connsiteY24" fmla="*/ 1550126 h 1881052"/>
                <a:gd name="connsiteX25" fmla="*/ 1674343 w 2266526"/>
                <a:gd name="connsiteY25" fmla="*/ 1567543 h 1881052"/>
                <a:gd name="connsiteX26" fmla="*/ 1648217 w 2266526"/>
                <a:gd name="connsiteY26" fmla="*/ 1576252 h 1881052"/>
                <a:gd name="connsiteX27" fmla="*/ 1622092 w 2266526"/>
                <a:gd name="connsiteY27" fmla="*/ 1593669 h 1881052"/>
                <a:gd name="connsiteX28" fmla="*/ 1604674 w 2266526"/>
                <a:gd name="connsiteY28" fmla="*/ 1611086 h 1881052"/>
                <a:gd name="connsiteX29" fmla="*/ 1578549 w 2266526"/>
                <a:gd name="connsiteY29" fmla="*/ 1619794 h 1881052"/>
                <a:gd name="connsiteX30" fmla="*/ 1526297 w 2266526"/>
                <a:gd name="connsiteY30" fmla="*/ 1654629 h 1881052"/>
                <a:gd name="connsiteX31" fmla="*/ 1500172 w 2266526"/>
                <a:gd name="connsiteY31" fmla="*/ 1672046 h 1881052"/>
                <a:gd name="connsiteX32" fmla="*/ 1482754 w 2266526"/>
                <a:gd name="connsiteY32" fmla="*/ 1689463 h 1881052"/>
                <a:gd name="connsiteX33" fmla="*/ 1404377 w 2266526"/>
                <a:gd name="connsiteY33" fmla="*/ 1733006 h 1881052"/>
                <a:gd name="connsiteX34" fmla="*/ 1378252 w 2266526"/>
                <a:gd name="connsiteY34" fmla="*/ 1759132 h 1881052"/>
                <a:gd name="connsiteX35" fmla="*/ 1326000 w 2266526"/>
                <a:gd name="connsiteY35" fmla="*/ 1776549 h 1881052"/>
                <a:gd name="connsiteX36" fmla="*/ 1273749 w 2266526"/>
                <a:gd name="connsiteY36" fmla="*/ 1811383 h 1881052"/>
                <a:gd name="connsiteX37" fmla="*/ 1247623 w 2266526"/>
                <a:gd name="connsiteY37" fmla="*/ 1828800 h 1881052"/>
                <a:gd name="connsiteX38" fmla="*/ 1186663 w 2266526"/>
                <a:gd name="connsiteY38" fmla="*/ 1846217 h 1881052"/>
                <a:gd name="connsiteX39" fmla="*/ 942823 w 2266526"/>
                <a:gd name="connsiteY39" fmla="*/ 1846217 h 1881052"/>
                <a:gd name="connsiteX40" fmla="*/ 864446 w 2266526"/>
                <a:gd name="connsiteY40" fmla="*/ 1872343 h 1881052"/>
                <a:gd name="connsiteX41" fmla="*/ 838320 w 2266526"/>
                <a:gd name="connsiteY41" fmla="*/ 1881052 h 1881052"/>
                <a:gd name="connsiteX42" fmla="*/ 646732 w 2266526"/>
                <a:gd name="connsiteY42" fmla="*/ 1863634 h 1881052"/>
                <a:gd name="connsiteX43" fmla="*/ 620606 w 2266526"/>
                <a:gd name="connsiteY43" fmla="*/ 1854926 h 1881052"/>
                <a:gd name="connsiteX44" fmla="*/ 594480 w 2266526"/>
                <a:gd name="connsiteY44" fmla="*/ 1837509 h 1881052"/>
                <a:gd name="connsiteX45" fmla="*/ 568354 w 2266526"/>
                <a:gd name="connsiteY45" fmla="*/ 1793966 h 1881052"/>
                <a:gd name="connsiteX46" fmla="*/ 542229 w 2266526"/>
                <a:gd name="connsiteY46" fmla="*/ 1776549 h 1881052"/>
                <a:gd name="connsiteX47" fmla="*/ 489977 w 2266526"/>
                <a:gd name="connsiteY47" fmla="*/ 1724297 h 1881052"/>
                <a:gd name="connsiteX48" fmla="*/ 437726 w 2266526"/>
                <a:gd name="connsiteY48" fmla="*/ 1706880 h 1881052"/>
                <a:gd name="connsiteX49" fmla="*/ 411600 w 2266526"/>
                <a:gd name="connsiteY49" fmla="*/ 1689463 h 1881052"/>
                <a:gd name="connsiteX50" fmla="*/ 385474 w 2266526"/>
                <a:gd name="connsiteY50" fmla="*/ 1663337 h 1881052"/>
                <a:gd name="connsiteX51" fmla="*/ 350640 w 2266526"/>
                <a:gd name="connsiteY51" fmla="*/ 1654629 h 1881052"/>
                <a:gd name="connsiteX52" fmla="*/ 272263 w 2266526"/>
                <a:gd name="connsiteY52" fmla="*/ 1611086 h 1881052"/>
                <a:gd name="connsiteX53" fmla="*/ 220012 w 2266526"/>
                <a:gd name="connsiteY53" fmla="*/ 1576252 h 1881052"/>
                <a:gd name="connsiteX54" fmla="*/ 202594 w 2266526"/>
                <a:gd name="connsiteY54" fmla="*/ 1558834 h 1881052"/>
                <a:gd name="connsiteX55" fmla="*/ 185177 w 2266526"/>
                <a:gd name="connsiteY55" fmla="*/ 1532709 h 1881052"/>
                <a:gd name="connsiteX56" fmla="*/ 159052 w 2266526"/>
                <a:gd name="connsiteY56" fmla="*/ 1515292 h 1881052"/>
                <a:gd name="connsiteX57" fmla="*/ 150343 w 2266526"/>
                <a:gd name="connsiteY57" fmla="*/ 1489166 h 1881052"/>
                <a:gd name="connsiteX58" fmla="*/ 115509 w 2266526"/>
                <a:gd name="connsiteY58" fmla="*/ 1410789 h 1881052"/>
                <a:gd name="connsiteX59" fmla="*/ 89383 w 2266526"/>
                <a:gd name="connsiteY59" fmla="*/ 1297577 h 1881052"/>
                <a:gd name="connsiteX60" fmla="*/ 80674 w 2266526"/>
                <a:gd name="connsiteY60" fmla="*/ 1271452 h 1881052"/>
                <a:gd name="connsiteX61" fmla="*/ 63257 w 2266526"/>
                <a:gd name="connsiteY61" fmla="*/ 1193074 h 1881052"/>
                <a:gd name="connsiteX62" fmla="*/ 54549 w 2266526"/>
                <a:gd name="connsiteY62" fmla="*/ 1166949 h 1881052"/>
                <a:gd name="connsiteX63" fmla="*/ 28423 w 2266526"/>
                <a:gd name="connsiteY63" fmla="*/ 1071154 h 1881052"/>
                <a:gd name="connsiteX64" fmla="*/ 19714 w 2266526"/>
                <a:gd name="connsiteY64" fmla="*/ 1045029 h 1881052"/>
                <a:gd name="connsiteX65" fmla="*/ 11006 w 2266526"/>
                <a:gd name="connsiteY65" fmla="*/ 1018903 h 1881052"/>
                <a:gd name="connsiteX66" fmla="*/ 11006 w 2266526"/>
                <a:gd name="connsiteY66" fmla="*/ 783772 h 1881052"/>
                <a:gd name="connsiteX67" fmla="*/ 45840 w 2266526"/>
                <a:gd name="connsiteY67" fmla="*/ 705394 h 1881052"/>
                <a:gd name="connsiteX68" fmla="*/ 80674 w 2266526"/>
                <a:gd name="connsiteY68" fmla="*/ 583474 h 1881052"/>
                <a:gd name="connsiteX69" fmla="*/ 89383 w 2266526"/>
                <a:gd name="connsiteY69" fmla="*/ 557349 h 1881052"/>
                <a:gd name="connsiteX70" fmla="*/ 115509 w 2266526"/>
                <a:gd name="connsiteY70" fmla="*/ 452846 h 1881052"/>
                <a:gd name="connsiteX71" fmla="*/ 132926 w 2266526"/>
                <a:gd name="connsiteY71" fmla="*/ 400594 h 1881052"/>
                <a:gd name="connsiteX72" fmla="*/ 150343 w 2266526"/>
                <a:gd name="connsiteY72" fmla="*/ 374469 h 1881052"/>
                <a:gd name="connsiteX73" fmla="*/ 176469 w 2266526"/>
                <a:gd name="connsiteY73" fmla="*/ 322217 h 1881052"/>
                <a:gd name="connsiteX74" fmla="*/ 202594 w 2266526"/>
                <a:gd name="connsiteY74" fmla="*/ 304800 h 1881052"/>
                <a:gd name="connsiteX75" fmla="*/ 246137 w 2266526"/>
                <a:gd name="connsiteY75" fmla="*/ 269966 h 1881052"/>
                <a:gd name="connsiteX76" fmla="*/ 280972 w 2266526"/>
                <a:gd name="connsiteY76" fmla="*/ 226423 h 1881052"/>
                <a:gd name="connsiteX77" fmla="*/ 333223 w 2266526"/>
                <a:gd name="connsiteY77" fmla="*/ 191589 h 1881052"/>
                <a:gd name="connsiteX78" fmla="*/ 359349 w 2266526"/>
                <a:gd name="connsiteY78" fmla="*/ 174172 h 1881052"/>
                <a:gd name="connsiteX79" fmla="*/ 402892 w 2266526"/>
                <a:gd name="connsiteY79" fmla="*/ 139337 h 1881052"/>
                <a:gd name="connsiteX80" fmla="*/ 429017 w 2266526"/>
                <a:gd name="connsiteY80" fmla="*/ 130629 h 1881052"/>
                <a:gd name="connsiteX81" fmla="*/ 455143 w 2266526"/>
                <a:gd name="connsiteY81" fmla="*/ 113212 h 1881052"/>
                <a:gd name="connsiteX82" fmla="*/ 472560 w 2266526"/>
                <a:gd name="connsiteY82" fmla="*/ 95794 h 1881052"/>
                <a:gd name="connsiteX83" fmla="*/ 559646 w 2266526"/>
                <a:gd name="connsiteY83" fmla="*/ 87086 h 1881052"/>
                <a:gd name="connsiteX0" fmla="*/ 559646 w 2266526"/>
                <a:gd name="connsiteY0" fmla="*/ 87086 h 1881052"/>
                <a:gd name="connsiteX1" fmla="*/ 733817 w 2266526"/>
                <a:gd name="connsiteY1" fmla="*/ 60960 h 1881052"/>
                <a:gd name="connsiteX2" fmla="*/ 838320 w 2266526"/>
                <a:gd name="connsiteY2" fmla="*/ 26126 h 1881052"/>
                <a:gd name="connsiteX3" fmla="*/ 899280 w 2266526"/>
                <a:gd name="connsiteY3" fmla="*/ 8709 h 1881052"/>
                <a:gd name="connsiteX4" fmla="*/ 1282457 w 2266526"/>
                <a:gd name="connsiteY4" fmla="*/ 0 h 1881052"/>
                <a:gd name="connsiteX5" fmla="*/ 1456629 w 2266526"/>
                <a:gd name="connsiteY5" fmla="*/ 8709 h 1881052"/>
                <a:gd name="connsiteX6" fmla="*/ 1656382 w 2266526"/>
                <a:gd name="connsiteY6" fmla="*/ 71302 h 1881052"/>
                <a:gd name="connsiteX7" fmla="*/ 1854502 w 2266526"/>
                <a:gd name="connsiteY7" fmla="*/ 166007 h 1881052"/>
                <a:gd name="connsiteX8" fmla="*/ 1987852 w 2266526"/>
                <a:gd name="connsiteY8" fmla="*/ 269966 h 1881052"/>
                <a:gd name="connsiteX9" fmla="*/ 2101063 w 2266526"/>
                <a:gd name="connsiteY9" fmla="*/ 365760 h 1881052"/>
                <a:gd name="connsiteX10" fmla="*/ 2188149 w 2266526"/>
                <a:gd name="connsiteY10" fmla="*/ 487680 h 1881052"/>
                <a:gd name="connsiteX11" fmla="*/ 2249109 w 2266526"/>
                <a:gd name="connsiteY11" fmla="*/ 583474 h 1881052"/>
                <a:gd name="connsiteX12" fmla="*/ 2266526 w 2266526"/>
                <a:gd name="connsiteY12" fmla="*/ 836023 h 1881052"/>
                <a:gd name="connsiteX13" fmla="*/ 2222983 w 2266526"/>
                <a:gd name="connsiteY13" fmla="*/ 940526 h 1881052"/>
                <a:gd name="connsiteX14" fmla="*/ 2179440 w 2266526"/>
                <a:gd name="connsiteY14" fmla="*/ 1053737 h 1881052"/>
                <a:gd name="connsiteX15" fmla="*/ 2125012 w 2266526"/>
                <a:gd name="connsiteY15" fmla="*/ 1165860 h 1881052"/>
                <a:gd name="connsiteX16" fmla="*/ 2066229 w 2266526"/>
                <a:gd name="connsiteY16" fmla="*/ 1262743 h 1881052"/>
                <a:gd name="connsiteX17" fmla="*/ 2005269 w 2266526"/>
                <a:gd name="connsiteY17" fmla="*/ 1341120 h 1881052"/>
                <a:gd name="connsiteX18" fmla="*/ 1996560 w 2266526"/>
                <a:gd name="connsiteY18" fmla="*/ 1367246 h 1881052"/>
                <a:gd name="connsiteX19" fmla="*/ 1892057 w 2266526"/>
                <a:gd name="connsiteY19" fmla="*/ 1436914 h 1881052"/>
                <a:gd name="connsiteX20" fmla="*/ 1813680 w 2266526"/>
                <a:gd name="connsiteY20" fmla="*/ 1480457 h 1881052"/>
                <a:gd name="connsiteX21" fmla="*/ 1796263 w 2266526"/>
                <a:gd name="connsiteY21" fmla="*/ 1506583 h 1881052"/>
                <a:gd name="connsiteX22" fmla="*/ 1744012 w 2266526"/>
                <a:gd name="connsiteY22" fmla="*/ 1524000 h 1881052"/>
                <a:gd name="connsiteX23" fmla="*/ 1700469 w 2266526"/>
                <a:gd name="connsiteY23" fmla="*/ 1550126 h 1881052"/>
                <a:gd name="connsiteX24" fmla="*/ 1674343 w 2266526"/>
                <a:gd name="connsiteY24" fmla="*/ 1567543 h 1881052"/>
                <a:gd name="connsiteX25" fmla="*/ 1648217 w 2266526"/>
                <a:gd name="connsiteY25" fmla="*/ 1576252 h 1881052"/>
                <a:gd name="connsiteX26" fmla="*/ 1622092 w 2266526"/>
                <a:gd name="connsiteY26" fmla="*/ 1593669 h 1881052"/>
                <a:gd name="connsiteX27" fmla="*/ 1604674 w 2266526"/>
                <a:gd name="connsiteY27" fmla="*/ 1611086 h 1881052"/>
                <a:gd name="connsiteX28" fmla="*/ 1578549 w 2266526"/>
                <a:gd name="connsiteY28" fmla="*/ 1619794 h 1881052"/>
                <a:gd name="connsiteX29" fmla="*/ 1526297 w 2266526"/>
                <a:gd name="connsiteY29" fmla="*/ 1654629 h 1881052"/>
                <a:gd name="connsiteX30" fmla="*/ 1500172 w 2266526"/>
                <a:gd name="connsiteY30" fmla="*/ 1672046 h 1881052"/>
                <a:gd name="connsiteX31" fmla="*/ 1482754 w 2266526"/>
                <a:gd name="connsiteY31" fmla="*/ 1689463 h 1881052"/>
                <a:gd name="connsiteX32" fmla="*/ 1404377 w 2266526"/>
                <a:gd name="connsiteY32" fmla="*/ 1733006 h 1881052"/>
                <a:gd name="connsiteX33" fmla="*/ 1378252 w 2266526"/>
                <a:gd name="connsiteY33" fmla="*/ 1759132 h 1881052"/>
                <a:gd name="connsiteX34" fmla="*/ 1326000 w 2266526"/>
                <a:gd name="connsiteY34" fmla="*/ 1776549 h 1881052"/>
                <a:gd name="connsiteX35" fmla="*/ 1273749 w 2266526"/>
                <a:gd name="connsiteY35" fmla="*/ 1811383 h 1881052"/>
                <a:gd name="connsiteX36" fmla="*/ 1247623 w 2266526"/>
                <a:gd name="connsiteY36" fmla="*/ 1828800 h 1881052"/>
                <a:gd name="connsiteX37" fmla="*/ 1186663 w 2266526"/>
                <a:gd name="connsiteY37" fmla="*/ 1846217 h 1881052"/>
                <a:gd name="connsiteX38" fmla="*/ 942823 w 2266526"/>
                <a:gd name="connsiteY38" fmla="*/ 1846217 h 1881052"/>
                <a:gd name="connsiteX39" fmla="*/ 864446 w 2266526"/>
                <a:gd name="connsiteY39" fmla="*/ 1872343 h 1881052"/>
                <a:gd name="connsiteX40" fmla="*/ 838320 w 2266526"/>
                <a:gd name="connsiteY40" fmla="*/ 1881052 h 1881052"/>
                <a:gd name="connsiteX41" fmla="*/ 646732 w 2266526"/>
                <a:gd name="connsiteY41" fmla="*/ 1863634 h 1881052"/>
                <a:gd name="connsiteX42" fmla="*/ 620606 w 2266526"/>
                <a:gd name="connsiteY42" fmla="*/ 1854926 h 1881052"/>
                <a:gd name="connsiteX43" fmla="*/ 594480 w 2266526"/>
                <a:gd name="connsiteY43" fmla="*/ 1837509 h 1881052"/>
                <a:gd name="connsiteX44" fmla="*/ 568354 w 2266526"/>
                <a:gd name="connsiteY44" fmla="*/ 1793966 h 1881052"/>
                <a:gd name="connsiteX45" fmla="*/ 542229 w 2266526"/>
                <a:gd name="connsiteY45" fmla="*/ 1776549 h 1881052"/>
                <a:gd name="connsiteX46" fmla="*/ 489977 w 2266526"/>
                <a:gd name="connsiteY46" fmla="*/ 1724297 h 1881052"/>
                <a:gd name="connsiteX47" fmla="*/ 437726 w 2266526"/>
                <a:gd name="connsiteY47" fmla="*/ 1706880 h 1881052"/>
                <a:gd name="connsiteX48" fmla="*/ 411600 w 2266526"/>
                <a:gd name="connsiteY48" fmla="*/ 1689463 h 1881052"/>
                <a:gd name="connsiteX49" fmla="*/ 385474 w 2266526"/>
                <a:gd name="connsiteY49" fmla="*/ 1663337 h 1881052"/>
                <a:gd name="connsiteX50" fmla="*/ 350640 w 2266526"/>
                <a:gd name="connsiteY50" fmla="*/ 1654629 h 1881052"/>
                <a:gd name="connsiteX51" fmla="*/ 272263 w 2266526"/>
                <a:gd name="connsiteY51" fmla="*/ 1611086 h 1881052"/>
                <a:gd name="connsiteX52" fmla="*/ 220012 w 2266526"/>
                <a:gd name="connsiteY52" fmla="*/ 1576252 h 1881052"/>
                <a:gd name="connsiteX53" fmla="*/ 202594 w 2266526"/>
                <a:gd name="connsiteY53" fmla="*/ 1558834 h 1881052"/>
                <a:gd name="connsiteX54" fmla="*/ 185177 w 2266526"/>
                <a:gd name="connsiteY54" fmla="*/ 1532709 h 1881052"/>
                <a:gd name="connsiteX55" fmla="*/ 159052 w 2266526"/>
                <a:gd name="connsiteY55" fmla="*/ 1515292 h 1881052"/>
                <a:gd name="connsiteX56" fmla="*/ 150343 w 2266526"/>
                <a:gd name="connsiteY56" fmla="*/ 1489166 h 1881052"/>
                <a:gd name="connsiteX57" fmla="*/ 115509 w 2266526"/>
                <a:gd name="connsiteY57" fmla="*/ 1410789 h 1881052"/>
                <a:gd name="connsiteX58" fmla="*/ 89383 w 2266526"/>
                <a:gd name="connsiteY58" fmla="*/ 1297577 h 1881052"/>
                <a:gd name="connsiteX59" fmla="*/ 80674 w 2266526"/>
                <a:gd name="connsiteY59" fmla="*/ 1271452 h 1881052"/>
                <a:gd name="connsiteX60" fmla="*/ 63257 w 2266526"/>
                <a:gd name="connsiteY60" fmla="*/ 1193074 h 1881052"/>
                <a:gd name="connsiteX61" fmla="*/ 54549 w 2266526"/>
                <a:gd name="connsiteY61" fmla="*/ 1166949 h 1881052"/>
                <a:gd name="connsiteX62" fmla="*/ 28423 w 2266526"/>
                <a:gd name="connsiteY62" fmla="*/ 1071154 h 1881052"/>
                <a:gd name="connsiteX63" fmla="*/ 19714 w 2266526"/>
                <a:gd name="connsiteY63" fmla="*/ 1045029 h 1881052"/>
                <a:gd name="connsiteX64" fmla="*/ 11006 w 2266526"/>
                <a:gd name="connsiteY64" fmla="*/ 1018903 h 1881052"/>
                <a:gd name="connsiteX65" fmla="*/ 11006 w 2266526"/>
                <a:gd name="connsiteY65" fmla="*/ 783772 h 1881052"/>
                <a:gd name="connsiteX66" fmla="*/ 45840 w 2266526"/>
                <a:gd name="connsiteY66" fmla="*/ 705394 h 1881052"/>
                <a:gd name="connsiteX67" fmla="*/ 80674 w 2266526"/>
                <a:gd name="connsiteY67" fmla="*/ 583474 h 1881052"/>
                <a:gd name="connsiteX68" fmla="*/ 89383 w 2266526"/>
                <a:gd name="connsiteY68" fmla="*/ 557349 h 1881052"/>
                <a:gd name="connsiteX69" fmla="*/ 115509 w 2266526"/>
                <a:gd name="connsiteY69" fmla="*/ 452846 h 1881052"/>
                <a:gd name="connsiteX70" fmla="*/ 132926 w 2266526"/>
                <a:gd name="connsiteY70" fmla="*/ 400594 h 1881052"/>
                <a:gd name="connsiteX71" fmla="*/ 150343 w 2266526"/>
                <a:gd name="connsiteY71" fmla="*/ 374469 h 1881052"/>
                <a:gd name="connsiteX72" fmla="*/ 176469 w 2266526"/>
                <a:gd name="connsiteY72" fmla="*/ 322217 h 1881052"/>
                <a:gd name="connsiteX73" fmla="*/ 202594 w 2266526"/>
                <a:gd name="connsiteY73" fmla="*/ 304800 h 1881052"/>
                <a:gd name="connsiteX74" fmla="*/ 246137 w 2266526"/>
                <a:gd name="connsiteY74" fmla="*/ 269966 h 1881052"/>
                <a:gd name="connsiteX75" fmla="*/ 280972 w 2266526"/>
                <a:gd name="connsiteY75" fmla="*/ 226423 h 1881052"/>
                <a:gd name="connsiteX76" fmla="*/ 333223 w 2266526"/>
                <a:gd name="connsiteY76" fmla="*/ 191589 h 1881052"/>
                <a:gd name="connsiteX77" fmla="*/ 359349 w 2266526"/>
                <a:gd name="connsiteY77" fmla="*/ 174172 h 1881052"/>
                <a:gd name="connsiteX78" fmla="*/ 402892 w 2266526"/>
                <a:gd name="connsiteY78" fmla="*/ 139337 h 1881052"/>
                <a:gd name="connsiteX79" fmla="*/ 429017 w 2266526"/>
                <a:gd name="connsiteY79" fmla="*/ 130629 h 1881052"/>
                <a:gd name="connsiteX80" fmla="*/ 455143 w 2266526"/>
                <a:gd name="connsiteY80" fmla="*/ 113212 h 1881052"/>
                <a:gd name="connsiteX81" fmla="*/ 472560 w 2266526"/>
                <a:gd name="connsiteY81" fmla="*/ 95794 h 1881052"/>
                <a:gd name="connsiteX82" fmla="*/ 559646 w 2266526"/>
                <a:gd name="connsiteY82" fmla="*/ 87086 h 1881052"/>
                <a:gd name="connsiteX0" fmla="*/ 559646 w 2266526"/>
                <a:gd name="connsiteY0" fmla="*/ 87086 h 1881052"/>
                <a:gd name="connsiteX1" fmla="*/ 733817 w 2266526"/>
                <a:gd name="connsiteY1" fmla="*/ 60960 h 1881052"/>
                <a:gd name="connsiteX2" fmla="*/ 838320 w 2266526"/>
                <a:gd name="connsiteY2" fmla="*/ 26126 h 1881052"/>
                <a:gd name="connsiteX3" fmla="*/ 899280 w 2266526"/>
                <a:gd name="connsiteY3" fmla="*/ 8709 h 1881052"/>
                <a:gd name="connsiteX4" fmla="*/ 1282457 w 2266526"/>
                <a:gd name="connsiteY4" fmla="*/ 0 h 1881052"/>
                <a:gd name="connsiteX5" fmla="*/ 1456629 w 2266526"/>
                <a:gd name="connsiteY5" fmla="*/ 8709 h 1881052"/>
                <a:gd name="connsiteX6" fmla="*/ 1656382 w 2266526"/>
                <a:gd name="connsiteY6" fmla="*/ 71302 h 1881052"/>
                <a:gd name="connsiteX7" fmla="*/ 1854502 w 2266526"/>
                <a:gd name="connsiteY7" fmla="*/ 166007 h 1881052"/>
                <a:gd name="connsiteX8" fmla="*/ 1987852 w 2266526"/>
                <a:gd name="connsiteY8" fmla="*/ 269966 h 1881052"/>
                <a:gd name="connsiteX9" fmla="*/ 2101063 w 2266526"/>
                <a:gd name="connsiteY9" fmla="*/ 365760 h 1881052"/>
                <a:gd name="connsiteX10" fmla="*/ 2188149 w 2266526"/>
                <a:gd name="connsiteY10" fmla="*/ 487680 h 1881052"/>
                <a:gd name="connsiteX11" fmla="*/ 2249109 w 2266526"/>
                <a:gd name="connsiteY11" fmla="*/ 583474 h 1881052"/>
                <a:gd name="connsiteX12" fmla="*/ 2266526 w 2266526"/>
                <a:gd name="connsiteY12" fmla="*/ 836023 h 1881052"/>
                <a:gd name="connsiteX13" fmla="*/ 2222983 w 2266526"/>
                <a:gd name="connsiteY13" fmla="*/ 940526 h 1881052"/>
                <a:gd name="connsiteX14" fmla="*/ 2179440 w 2266526"/>
                <a:gd name="connsiteY14" fmla="*/ 1053737 h 1881052"/>
                <a:gd name="connsiteX15" fmla="*/ 2125012 w 2266526"/>
                <a:gd name="connsiteY15" fmla="*/ 1165860 h 1881052"/>
                <a:gd name="connsiteX16" fmla="*/ 2066229 w 2266526"/>
                <a:gd name="connsiteY16" fmla="*/ 1262743 h 1881052"/>
                <a:gd name="connsiteX17" fmla="*/ 2005269 w 2266526"/>
                <a:gd name="connsiteY17" fmla="*/ 1341120 h 1881052"/>
                <a:gd name="connsiteX18" fmla="*/ 1892057 w 2266526"/>
                <a:gd name="connsiteY18" fmla="*/ 1436914 h 1881052"/>
                <a:gd name="connsiteX19" fmla="*/ 1813680 w 2266526"/>
                <a:gd name="connsiteY19" fmla="*/ 1480457 h 1881052"/>
                <a:gd name="connsiteX20" fmla="*/ 1796263 w 2266526"/>
                <a:gd name="connsiteY20" fmla="*/ 1506583 h 1881052"/>
                <a:gd name="connsiteX21" fmla="*/ 1744012 w 2266526"/>
                <a:gd name="connsiteY21" fmla="*/ 1524000 h 1881052"/>
                <a:gd name="connsiteX22" fmla="*/ 1700469 w 2266526"/>
                <a:gd name="connsiteY22" fmla="*/ 1550126 h 1881052"/>
                <a:gd name="connsiteX23" fmla="*/ 1674343 w 2266526"/>
                <a:gd name="connsiteY23" fmla="*/ 1567543 h 1881052"/>
                <a:gd name="connsiteX24" fmla="*/ 1648217 w 2266526"/>
                <a:gd name="connsiteY24" fmla="*/ 1576252 h 1881052"/>
                <a:gd name="connsiteX25" fmla="*/ 1622092 w 2266526"/>
                <a:gd name="connsiteY25" fmla="*/ 1593669 h 1881052"/>
                <a:gd name="connsiteX26" fmla="*/ 1604674 w 2266526"/>
                <a:gd name="connsiteY26" fmla="*/ 1611086 h 1881052"/>
                <a:gd name="connsiteX27" fmla="*/ 1578549 w 2266526"/>
                <a:gd name="connsiteY27" fmla="*/ 1619794 h 1881052"/>
                <a:gd name="connsiteX28" fmla="*/ 1526297 w 2266526"/>
                <a:gd name="connsiteY28" fmla="*/ 1654629 h 1881052"/>
                <a:gd name="connsiteX29" fmla="*/ 1500172 w 2266526"/>
                <a:gd name="connsiteY29" fmla="*/ 1672046 h 1881052"/>
                <a:gd name="connsiteX30" fmla="*/ 1482754 w 2266526"/>
                <a:gd name="connsiteY30" fmla="*/ 1689463 h 1881052"/>
                <a:gd name="connsiteX31" fmla="*/ 1404377 w 2266526"/>
                <a:gd name="connsiteY31" fmla="*/ 1733006 h 1881052"/>
                <a:gd name="connsiteX32" fmla="*/ 1378252 w 2266526"/>
                <a:gd name="connsiteY32" fmla="*/ 1759132 h 1881052"/>
                <a:gd name="connsiteX33" fmla="*/ 1326000 w 2266526"/>
                <a:gd name="connsiteY33" fmla="*/ 1776549 h 1881052"/>
                <a:gd name="connsiteX34" fmla="*/ 1273749 w 2266526"/>
                <a:gd name="connsiteY34" fmla="*/ 1811383 h 1881052"/>
                <a:gd name="connsiteX35" fmla="*/ 1247623 w 2266526"/>
                <a:gd name="connsiteY35" fmla="*/ 1828800 h 1881052"/>
                <a:gd name="connsiteX36" fmla="*/ 1186663 w 2266526"/>
                <a:gd name="connsiteY36" fmla="*/ 1846217 h 1881052"/>
                <a:gd name="connsiteX37" fmla="*/ 942823 w 2266526"/>
                <a:gd name="connsiteY37" fmla="*/ 1846217 h 1881052"/>
                <a:gd name="connsiteX38" fmla="*/ 864446 w 2266526"/>
                <a:gd name="connsiteY38" fmla="*/ 1872343 h 1881052"/>
                <a:gd name="connsiteX39" fmla="*/ 838320 w 2266526"/>
                <a:gd name="connsiteY39" fmla="*/ 1881052 h 1881052"/>
                <a:gd name="connsiteX40" fmla="*/ 646732 w 2266526"/>
                <a:gd name="connsiteY40" fmla="*/ 1863634 h 1881052"/>
                <a:gd name="connsiteX41" fmla="*/ 620606 w 2266526"/>
                <a:gd name="connsiteY41" fmla="*/ 1854926 h 1881052"/>
                <a:gd name="connsiteX42" fmla="*/ 594480 w 2266526"/>
                <a:gd name="connsiteY42" fmla="*/ 1837509 h 1881052"/>
                <a:gd name="connsiteX43" fmla="*/ 568354 w 2266526"/>
                <a:gd name="connsiteY43" fmla="*/ 1793966 h 1881052"/>
                <a:gd name="connsiteX44" fmla="*/ 542229 w 2266526"/>
                <a:gd name="connsiteY44" fmla="*/ 1776549 h 1881052"/>
                <a:gd name="connsiteX45" fmla="*/ 489977 w 2266526"/>
                <a:gd name="connsiteY45" fmla="*/ 1724297 h 1881052"/>
                <a:gd name="connsiteX46" fmla="*/ 437726 w 2266526"/>
                <a:gd name="connsiteY46" fmla="*/ 1706880 h 1881052"/>
                <a:gd name="connsiteX47" fmla="*/ 411600 w 2266526"/>
                <a:gd name="connsiteY47" fmla="*/ 1689463 h 1881052"/>
                <a:gd name="connsiteX48" fmla="*/ 385474 w 2266526"/>
                <a:gd name="connsiteY48" fmla="*/ 1663337 h 1881052"/>
                <a:gd name="connsiteX49" fmla="*/ 350640 w 2266526"/>
                <a:gd name="connsiteY49" fmla="*/ 1654629 h 1881052"/>
                <a:gd name="connsiteX50" fmla="*/ 272263 w 2266526"/>
                <a:gd name="connsiteY50" fmla="*/ 1611086 h 1881052"/>
                <a:gd name="connsiteX51" fmla="*/ 220012 w 2266526"/>
                <a:gd name="connsiteY51" fmla="*/ 1576252 h 1881052"/>
                <a:gd name="connsiteX52" fmla="*/ 202594 w 2266526"/>
                <a:gd name="connsiteY52" fmla="*/ 1558834 h 1881052"/>
                <a:gd name="connsiteX53" fmla="*/ 185177 w 2266526"/>
                <a:gd name="connsiteY53" fmla="*/ 1532709 h 1881052"/>
                <a:gd name="connsiteX54" fmla="*/ 159052 w 2266526"/>
                <a:gd name="connsiteY54" fmla="*/ 1515292 h 1881052"/>
                <a:gd name="connsiteX55" fmla="*/ 150343 w 2266526"/>
                <a:gd name="connsiteY55" fmla="*/ 1489166 h 1881052"/>
                <a:gd name="connsiteX56" fmla="*/ 115509 w 2266526"/>
                <a:gd name="connsiteY56" fmla="*/ 1410789 h 1881052"/>
                <a:gd name="connsiteX57" fmla="*/ 89383 w 2266526"/>
                <a:gd name="connsiteY57" fmla="*/ 1297577 h 1881052"/>
                <a:gd name="connsiteX58" fmla="*/ 80674 w 2266526"/>
                <a:gd name="connsiteY58" fmla="*/ 1271452 h 1881052"/>
                <a:gd name="connsiteX59" fmla="*/ 63257 w 2266526"/>
                <a:gd name="connsiteY59" fmla="*/ 1193074 h 1881052"/>
                <a:gd name="connsiteX60" fmla="*/ 54549 w 2266526"/>
                <a:gd name="connsiteY60" fmla="*/ 1166949 h 1881052"/>
                <a:gd name="connsiteX61" fmla="*/ 28423 w 2266526"/>
                <a:gd name="connsiteY61" fmla="*/ 1071154 h 1881052"/>
                <a:gd name="connsiteX62" fmla="*/ 19714 w 2266526"/>
                <a:gd name="connsiteY62" fmla="*/ 1045029 h 1881052"/>
                <a:gd name="connsiteX63" fmla="*/ 11006 w 2266526"/>
                <a:gd name="connsiteY63" fmla="*/ 1018903 h 1881052"/>
                <a:gd name="connsiteX64" fmla="*/ 11006 w 2266526"/>
                <a:gd name="connsiteY64" fmla="*/ 783772 h 1881052"/>
                <a:gd name="connsiteX65" fmla="*/ 45840 w 2266526"/>
                <a:gd name="connsiteY65" fmla="*/ 705394 h 1881052"/>
                <a:gd name="connsiteX66" fmla="*/ 80674 w 2266526"/>
                <a:gd name="connsiteY66" fmla="*/ 583474 h 1881052"/>
                <a:gd name="connsiteX67" fmla="*/ 89383 w 2266526"/>
                <a:gd name="connsiteY67" fmla="*/ 557349 h 1881052"/>
                <a:gd name="connsiteX68" fmla="*/ 115509 w 2266526"/>
                <a:gd name="connsiteY68" fmla="*/ 452846 h 1881052"/>
                <a:gd name="connsiteX69" fmla="*/ 132926 w 2266526"/>
                <a:gd name="connsiteY69" fmla="*/ 400594 h 1881052"/>
                <a:gd name="connsiteX70" fmla="*/ 150343 w 2266526"/>
                <a:gd name="connsiteY70" fmla="*/ 374469 h 1881052"/>
                <a:gd name="connsiteX71" fmla="*/ 176469 w 2266526"/>
                <a:gd name="connsiteY71" fmla="*/ 322217 h 1881052"/>
                <a:gd name="connsiteX72" fmla="*/ 202594 w 2266526"/>
                <a:gd name="connsiteY72" fmla="*/ 304800 h 1881052"/>
                <a:gd name="connsiteX73" fmla="*/ 246137 w 2266526"/>
                <a:gd name="connsiteY73" fmla="*/ 269966 h 1881052"/>
                <a:gd name="connsiteX74" fmla="*/ 280972 w 2266526"/>
                <a:gd name="connsiteY74" fmla="*/ 226423 h 1881052"/>
                <a:gd name="connsiteX75" fmla="*/ 333223 w 2266526"/>
                <a:gd name="connsiteY75" fmla="*/ 191589 h 1881052"/>
                <a:gd name="connsiteX76" fmla="*/ 359349 w 2266526"/>
                <a:gd name="connsiteY76" fmla="*/ 174172 h 1881052"/>
                <a:gd name="connsiteX77" fmla="*/ 402892 w 2266526"/>
                <a:gd name="connsiteY77" fmla="*/ 139337 h 1881052"/>
                <a:gd name="connsiteX78" fmla="*/ 429017 w 2266526"/>
                <a:gd name="connsiteY78" fmla="*/ 130629 h 1881052"/>
                <a:gd name="connsiteX79" fmla="*/ 455143 w 2266526"/>
                <a:gd name="connsiteY79" fmla="*/ 113212 h 1881052"/>
                <a:gd name="connsiteX80" fmla="*/ 472560 w 2266526"/>
                <a:gd name="connsiteY80" fmla="*/ 95794 h 1881052"/>
                <a:gd name="connsiteX81" fmla="*/ 559646 w 2266526"/>
                <a:gd name="connsiteY81" fmla="*/ 87086 h 1881052"/>
                <a:gd name="connsiteX0" fmla="*/ 559646 w 2266526"/>
                <a:gd name="connsiteY0" fmla="*/ 87086 h 1881052"/>
                <a:gd name="connsiteX1" fmla="*/ 733817 w 2266526"/>
                <a:gd name="connsiteY1" fmla="*/ 60960 h 1881052"/>
                <a:gd name="connsiteX2" fmla="*/ 838320 w 2266526"/>
                <a:gd name="connsiteY2" fmla="*/ 26126 h 1881052"/>
                <a:gd name="connsiteX3" fmla="*/ 899280 w 2266526"/>
                <a:gd name="connsiteY3" fmla="*/ 8709 h 1881052"/>
                <a:gd name="connsiteX4" fmla="*/ 1282457 w 2266526"/>
                <a:gd name="connsiteY4" fmla="*/ 0 h 1881052"/>
                <a:gd name="connsiteX5" fmla="*/ 1456629 w 2266526"/>
                <a:gd name="connsiteY5" fmla="*/ 8709 h 1881052"/>
                <a:gd name="connsiteX6" fmla="*/ 1656382 w 2266526"/>
                <a:gd name="connsiteY6" fmla="*/ 71302 h 1881052"/>
                <a:gd name="connsiteX7" fmla="*/ 1854502 w 2266526"/>
                <a:gd name="connsiteY7" fmla="*/ 166007 h 1881052"/>
                <a:gd name="connsiteX8" fmla="*/ 1987852 w 2266526"/>
                <a:gd name="connsiteY8" fmla="*/ 269966 h 1881052"/>
                <a:gd name="connsiteX9" fmla="*/ 2101063 w 2266526"/>
                <a:gd name="connsiteY9" fmla="*/ 365760 h 1881052"/>
                <a:gd name="connsiteX10" fmla="*/ 2188149 w 2266526"/>
                <a:gd name="connsiteY10" fmla="*/ 487680 h 1881052"/>
                <a:gd name="connsiteX11" fmla="*/ 2249109 w 2266526"/>
                <a:gd name="connsiteY11" fmla="*/ 583474 h 1881052"/>
                <a:gd name="connsiteX12" fmla="*/ 2266526 w 2266526"/>
                <a:gd name="connsiteY12" fmla="*/ 836023 h 1881052"/>
                <a:gd name="connsiteX13" fmla="*/ 2222983 w 2266526"/>
                <a:gd name="connsiteY13" fmla="*/ 940526 h 1881052"/>
                <a:gd name="connsiteX14" fmla="*/ 2179440 w 2266526"/>
                <a:gd name="connsiteY14" fmla="*/ 1053737 h 1881052"/>
                <a:gd name="connsiteX15" fmla="*/ 2125012 w 2266526"/>
                <a:gd name="connsiteY15" fmla="*/ 1165860 h 1881052"/>
                <a:gd name="connsiteX16" fmla="*/ 2066229 w 2266526"/>
                <a:gd name="connsiteY16" fmla="*/ 1262743 h 1881052"/>
                <a:gd name="connsiteX17" fmla="*/ 2005269 w 2266526"/>
                <a:gd name="connsiteY17" fmla="*/ 1341120 h 1881052"/>
                <a:gd name="connsiteX18" fmla="*/ 1892057 w 2266526"/>
                <a:gd name="connsiteY18" fmla="*/ 1436914 h 1881052"/>
                <a:gd name="connsiteX19" fmla="*/ 1813680 w 2266526"/>
                <a:gd name="connsiteY19" fmla="*/ 1480457 h 1881052"/>
                <a:gd name="connsiteX20" fmla="*/ 1796263 w 2266526"/>
                <a:gd name="connsiteY20" fmla="*/ 1506583 h 1881052"/>
                <a:gd name="connsiteX21" fmla="*/ 1700469 w 2266526"/>
                <a:gd name="connsiteY21" fmla="*/ 1550126 h 1881052"/>
                <a:gd name="connsiteX22" fmla="*/ 1674343 w 2266526"/>
                <a:gd name="connsiteY22" fmla="*/ 1567543 h 1881052"/>
                <a:gd name="connsiteX23" fmla="*/ 1648217 w 2266526"/>
                <a:gd name="connsiteY23" fmla="*/ 1576252 h 1881052"/>
                <a:gd name="connsiteX24" fmla="*/ 1622092 w 2266526"/>
                <a:gd name="connsiteY24" fmla="*/ 1593669 h 1881052"/>
                <a:gd name="connsiteX25" fmla="*/ 1604674 w 2266526"/>
                <a:gd name="connsiteY25" fmla="*/ 1611086 h 1881052"/>
                <a:gd name="connsiteX26" fmla="*/ 1578549 w 2266526"/>
                <a:gd name="connsiteY26" fmla="*/ 1619794 h 1881052"/>
                <a:gd name="connsiteX27" fmla="*/ 1526297 w 2266526"/>
                <a:gd name="connsiteY27" fmla="*/ 1654629 h 1881052"/>
                <a:gd name="connsiteX28" fmla="*/ 1500172 w 2266526"/>
                <a:gd name="connsiteY28" fmla="*/ 1672046 h 1881052"/>
                <a:gd name="connsiteX29" fmla="*/ 1482754 w 2266526"/>
                <a:gd name="connsiteY29" fmla="*/ 1689463 h 1881052"/>
                <a:gd name="connsiteX30" fmla="*/ 1404377 w 2266526"/>
                <a:gd name="connsiteY30" fmla="*/ 1733006 h 1881052"/>
                <a:gd name="connsiteX31" fmla="*/ 1378252 w 2266526"/>
                <a:gd name="connsiteY31" fmla="*/ 1759132 h 1881052"/>
                <a:gd name="connsiteX32" fmla="*/ 1326000 w 2266526"/>
                <a:gd name="connsiteY32" fmla="*/ 1776549 h 1881052"/>
                <a:gd name="connsiteX33" fmla="*/ 1273749 w 2266526"/>
                <a:gd name="connsiteY33" fmla="*/ 1811383 h 1881052"/>
                <a:gd name="connsiteX34" fmla="*/ 1247623 w 2266526"/>
                <a:gd name="connsiteY34" fmla="*/ 1828800 h 1881052"/>
                <a:gd name="connsiteX35" fmla="*/ 1186663 w 2266526"/>
                <a:gd name="connsiteY35" fmla="*/ 1846217 h 1881052"/>
                <a:gd name="connsiteX36" fmla="*/ 942823 w 2266526"/>
                <a:gd name="connsiteY36" fmla="*/ 1846217 h 1881052"/>
                <a:gd name="connsiteX37" fmla="*/ 864446 w 2266526"/>
                <a:gd name="connsiteY37" fmla="*/ 1872343 h 1881052"/>
                <a:gd name="connsiteX38" fmla="*/ 838320 w 2266526"/>
                <a:gd name="connsiteY38" fmla="*/ 1881052 h 1881052"/>
                <a:gd name="connsiteX39" fmla="*/ 646732 w 2266526"/>
                <a:gd name="connsiteY39" fmla="*/ 1863634 h 1881052"/>
                <a:gd name="connsiteX40" fmla="*/ 620606 w 2266526"/>
                <a:gd name="connsiteY40" fmla="*/ 1854926 h 1881052"/>
                <a:gd name="connsiteX41" fmla="*/ 594480 w 2266526"/>
                <a:gd name="connsiteY41" fmla="*/ 1837509 h 1881052"/>
                <a:gd name="connsiteX42" fmla="*/ 568354 w 2266526"/>
                <a:gd name="connsiteY42" fmla="*/ 1793966 h 1881052"/>
                <a:gd name="connsiteX43" fmla="*/ 542229 w 2266526"/>
                <a:gd name="connsiteY43" fmla="*/ 1776549 h 1881052"/>
                <a:gd name="connsiteX44" fmla="*/ 489977 w 2266526"/>
                <a:gd name="connsiteY44" fmla="*/ 1724297 h 1881052"/>
                <a:gd name="connsiteX45" fmla="*/ 437726 w 2266526"/>
                <a:gd name="connsiteY45" fmla="*/ 1706880 h 1881052"/>
                <a:gd name="connsiteX46" fmla="*/ 411600 w 2266526"/>
                <a:gd name="connsiteY46" fmla="*/ 1689463 h 1881052"/>
                <a:gd name="connsiteX47" fmla="*/ 385474 w 2266526"/>
                <a:gd name="connsiteY47" fmla="*/ 1663337 h 1881052"/>
                <a:gd name="connsiteX48" fmla="*/ 350640 w 2266526"/>
                <a:gd name="connsiteY48" fmla="*/ 1654629 h 1881052"/>
                <a:gd name="connsiteX49" fmla="*/ 272263 w 2266526"/>
                <a:gd name="connsiteY49" fmla="*/ 1611086 h 1881052"/>
                <a:gd name="connsiteX50" fmla="*/ 220012 w 2266526"/>
                <a:gd name="connsiteY50" fmla="*/ 1576252 h 1881052"/>
                <a:gd name="connsiteX51" fmla="*/ 202594 w 2266526"/>
                <a:gd name="connsiteY51" fmla="*/ 1558834 h 1881052"/>
                <a:gd name="connsiteX52" fmla="*/ 185177 w 2266526"/>
                <a:gd name="connsiteY52" fmla="*/ 1532709 h 1881052"/>
                <a:gd name="connsiteX53" fmla="*/ 159052 w 2266526"/>
                <a:gd name="connsiteY53" fmla="*/ 1515292 h 1881052"/>
                <a:gd name="connsiteX54" fmla="*/ 150343 w 2266526"/>
                <a:gd name="connsiteY54" fmla="*/ 1489166 h 1881052"/>
                <a:gd name="connsiteX55" fmla="*/ 115509 w 2266526"/>
                <a:gd name="connsiteY55" fmla="*/ 1410789 h 1881052"/>
                <a:gd name="connsiteX56" fmla="*/ 89383 w 2266526"/>
                <a:gd name="connsiteY56" fmla="*/ 1297577 h 1881052"/>
                <a:gd name="connsiteX57" fmla="*/ 80674 w 2266526"/>
                <a:gd name="connsiteY57" fmla="*/ 1271452 h 1881052"/>
                <a:gd name="connsiteX58" fmla="*/ 63257 w 2266526"/>
                <a:gd name="connsiteY58" fmla="*/ 1193074 h 1881052"/>
                <a:gd name="connsiteX59" fmla="*/ 54549 w 2266526"/>
                <a:gd name="connsiteY59" fmla="*/ 1166949 h 1881052"/>
                <a:gd name="connsiteX60" fmla="*/ 28423 w 2266526"/>
                <a:gd name="connsiteY60" fmla="*/ 1071154 h 1881052"/>
                <a:gd name="connsiteX61" fmla="*/ 19714 w 2266526"/>
                <a:gd name="connsiteY61" fmla="*/ 1045029 h 1881052"/>
                <a:gd name="connsiteX62" fmla="*/ 11006 w 2266526"/>
                <a:gd name="connsiteY62" fmla="*/ 1018903 h 1881052"/>
                <a:gd name="connsiteX63" fmla="*/ 11006 w 2266526"/>
                <a:gd name="connsiteY63" fmla="*/ 783772 h 1881052"/>
                <a:gd name="connsiteX64" fmla="*/ 45840 w 2266526"/>
                <a:gd name="connsiteY64" fmla="*/ 705394 h 1881052"/>
                <a:gd name="connsiteX65" fmla="*/ 80674 w 2266526"/>
                <a:gd name="connsiteY65" fmla="*/ 583474 h 1881052"/>
                <a:gd name="connsiteX66" fmla="*/ 89383 w 2266526"/>
                <a:gd name="connsiteY66" fmla="*/ 557349 h 1881052"/>
                <a:gd name="connsiteX67" fmla="*/ 115509 w 2266526"/>
                <a:gd name="connsiteY67" fmla="*/ 452846 h 1881052"/>
                <a:gd name="connsiteX68" fmla="*/ 132926 w 2266526"/>
                <a:gd name="connsiteY68" fmla="*/ 400594 h 1881052"/>
                <a:gd name="connsiteX69" fmla="*/ 150343 w 2266526"/>
                <a:gd name="connsiteY69" fmla="*/ 374469 h 1881052"/>
                <a:gd name="connsiteX70" fmla="*/ 176469 w 2266526"/>
                <a:gd name="connsiteY70" fmla="*/ 322217 h 1881052"/>
                <a:gd name="connsiteX71" fmla="*/ 202594 w 2266526"/>
                <a:gd name="connsiteY71" fmla="*/ 304800 h 1881052"/>
                <a:gd name="connsiteX72" fmla="*/ 246137 w 2266526"/>
                <a:gd name="connsiteY72" fmla="*/ 269966 h 1881052"/>
                <a:gd name="connsiteX73" fmla="*/ 280972 w 2266526"/>
                <a:gd name="connsiteY73" fmla="*/ 226423 h 1881052"/>
                <a:gd name="connsiteX74" fmla="*/ 333223 w 2266526"/>
                <a:gd name="connsiteY74" fmla="*/ 191589 h 1881052"/>
                <a:gd name="connsiteX75" fmla="*/ 359349 w 2266526"/>
                <a:gd name="connsiteY75" fmla="*/ 174172 h 1881052"/>
                <a:gd name="connsiteX76" fmla="*/ 402892 w 2266526"/>
                <a:gd name="connsiteY76" fmla="*/ 139337 h 1881052"/>
                <a:gd name="connsiteX77" fmla="*/ 429017 w 2266526"/>
                <a:gd name="connsiteY77" fmla="*/ 130629 h 1881052"/>
                <a:gd name="connsiteX78" fmla="*/ 455143 w 2266526"/>
                <a:gd name="connsiteY78" fmla="*/ 113212 h 1881052"/>
                <a:gd name="connsiteX79" fmla="*/ 472560 w 2266526"/>
                <a:gd name="connsiteY79" fmla="*/ 95794 h 1881052"/>
                <a:gd name="connsiteX80" fmla="*/ 559646 w 2266526"/>
                <a:gd name="connsiteY80" fmla="*/ 87086 h 1881052"/>
                <a:gd name="connsiteX0" fmla="*/ 559646 w 2266526"/>
                <a:gd name="connsiteY0" fmla="*/ 87086 h 1881052"/>
                <a:gd name="connsiteX1" fmla="*/ 733817 w 2266526"/>
                <a:gd name="connsiteY1" fmla="*/ 60960 h 1881052"/>
                <a:gd name="connsiteX2" fmla="*/ 838320 w 2266526"/>
                <a:gd name="connsiteY2" fmla="*/ 26126 h 1881052"/>
                <a:gd name="connsiteX3" fmla="*/ 899280 w 2266526"/>
                <a:gd name="connsiteY3" fmla="*/ 8709 h 1881052"/>
                <a:gd name="connsiteX4" fmla="*/ 1282457 w 2266526"/>
                <a:gd name="connsiteY4" fmla="*/ 0 h 1881052"/>
                <a:gd name="connsiteX5" fmla="*/ 1456629 w 2266526"/>
                <a:gd name="connsiteY5" fmla="*/ 8709 h 1881052"/>
                <a:gd name="connsiteX6" fmla="*/ 1656382 w 2266526"/>
                <a:gd name="connsiteY6" fmla="*/ 71302 h 1881052"/>
                <a:gd name="connsiteX7" fmla="*/ 1854502 w 2266526"/>
                <a:gd name="connsiteY7" fmla="*/ 166007 h 1881052"/>
                <a:gd name="connsiteX8" fmla="*/ 1987852 w 2266526"/>
                <a:gd name="connsiteY8" fmla="*/ 269966 h 1881052"/>
                <a:gd name="connsiteX9" fmla="*/ 2101063 w 2266526"/>
                <a:gd name="connsiteY9" fmla="*/ 365760 h 1881052"/>
                <a:gd name="connsiteX10" fmla="*/ 2188149 w 2266526"/>
                <a:gd name="connsiteY10" fmla="*/ 487680 h 1881052"/>
                <a:gd name="connsiteX11" fmla="*/ 2249109 w 2266526"/>
                <a:gd name="connsiteY11" fmla="*/ 583474 h 1881052"/>
                <a:gd name="connsiteX12" fmla="*/ 2266526 w 2266526"/>
                <a:gd name="connsiteY12" fmla="*/ 836023 h 1881052"/>
                <a:gd name="connsiteX13" fmla="*/ 2222983 w 2266526"/>
                <a:gd name="connsiteY13" fmla="*/ 940526 h 1881052"/>
                <a:gd name="connsiteX14" fmla="*/ 2179440 w 2266526"/>
                <a:gd name="connsiteY14" fmla="*/ 1053737 h 1881052"/>
                <a:gd name="connsiteX15" fmla="*/ 2125012 w 2266526"/>
                <a:gd name="connsiteY15" fmla="*/ 1165860 h 1881052"/>
                <a:gd name="connsiteX16" fmla="*/ 2066229 w 2266526"/>
                <a:gd name="connsiteY16" fmla="*/ 1262743 h 1881052"/>
                <a:gd name="connsiteX17" fmla="*/ 2005269 w 2266526"/>
                <a:gd name="connsiteY17" fmla="*/ 1341120 h 1881052"/>
                <a:gd name="connsiteX18" fmla="*/ 1892057 w 2266526"/>
                <a:gd name="connsiteY18" fmla="*/ 1436914 h 1881052"/>
                <a:gd name="connsiteX19" fmla="*/ 1813680 w 2266526"/>
                <a:gd name="connsiteY19" fmla="*/ 1480457 h 1881052"/>
                <a:gd name="connsiteX20" fmla="*/ 1700469 w 2266526"/>
                <a:gd name="connsiteY20" fmla="*/ 1550126 h 1881052"/>
                <a:gd name="connsiteX21" fmla="*/ 1674343 w 2266526"/>
                <a:gd name="connsiteY21" fmla="*/ 1567543 h 1881052"/>
                <a:gd name="connsiteX22" fmla="*/ 1648217 w 2266526"/>
                <a:gd name="connsiteY22" fmla="*/ 1576252 h 1881052"/>
                <a:gd name="connsiteX23" fmla="*/ 1622092 w 2266526"/>
                <a:gd name="connsiteY23" fmla="*/ 1593669 h 1881052"/>
                <a:gd name="connsiteX24" fmla="*/ 1604674 w 2266526"/>
                <a:gd name="connsiteY24" fmla="*/ 1611086 h 1881052"/>
                <a:gd name="connsiteX25" fmla="*/ 1578549 w 2266526"/>
                <a:gd name="connsiteY25" fmla="*/ 1619794 h 1881052"/>
                <a:gd name="connsiteX26" fmla="*/ 1526297 w 2266526"/>
                <a:gd name="connsiteY26" fmla="*/ 1654629 h 1881052"/>
                <a:gd name="connsiteX27" fmla="*/ 1500172 w 2266526"/>
                <a:gd name="connsiteY27" fmla="*/ 1672046 h 1881052"/>
                <a:gd name="connsiteX28" fmla="*/ 1482754 w 2266526"/>
                <a:gd name="connsiteY28" fmla="*/ 1689463 h 1881052"/>
                <a:gd name="connsiteX29" fmla="*/ 1404377 w 2266526"/>
                <a:gd name="connsiteY29" fmla="*/ 1733006 h 1881052"/>
                <a:gd name="connsiteX30" fmla="*/ 1378252 w 2266526"/>
                <a:gd name="connsiteY30" fmla="*/ 1759132 h 1881052"/>
                <a:gd name="connsiteX31" fmla="*/ 1326000 w 2266526"/>
                <a:gd name="connsiteY31" fmla="*/ 1776549 h 1881052"/>
                <a:gd name="connsiteX32" fmla="*/ 1273749 w 2266526"/>
                <a:gd name="connsiteY32" fmla="*/ 1811383 h 1881052"/>
                <a:gd name="connsiteX33" fmla="*/ 1247623 w 2266526"/>
                <a:gd name="connsiteY33" fmla="*/ 1828800 h 1881052"/>
                <a:gd name="connsiteX34" fmla="*/ 1186663 w 2266526"/>
                <a:gd name="connsiteY34" fmla="*/ 1846217 h 1881052"/>
                <a:gd name="connsiteX35" fmla="*/ 942823 w 2266526"/>
                <a:gd name="connsiteY35" fmla="*/ 1846217 h 1881052"/>
                <a:gd name="connsiteX36" fmla="*/ 864446 w 2266526"/>
                <a:gd name="connsiteY36" fmla="*/ 1872343 h 1881052"/>
                <a:gd name="connsiteX37" fmla="*/ 838320 w 2266526"/>
                <a:gd name="connsiteY37" fmla="*/ 1881052 h 1881052"/>
                <a:gd name="connsiteX38" fmla="*/ 646732 w 2266526"/>
                <a:gd name="connsiteY38" fmla="*/ 1863634 h 1881052"/>
                <a:gd name="connsiteX39" fmla="*/ 620606 w 2266526"/>
                <a:gd name="connsiteY39" fmla="*/ 1854926 h 1881052"/>
                <a:gd name="connsiteX40" fmla="*/ 594480 w 2266526"/>
                <a:gd name="connsiteY40" fmla="*/ 1837509 h 1881052"/>
                <a:gd name="connsiteX41" fmla="*/ 568354 w 2266526"/>
                <a:gd name="connsiteY41" fmla="*/ 1793966 h 1881052"/>
                <a:gd name="connsiteX42" fmla="*/ 542229 w 2266526"/>
                <a:gd name="connsiteY42" fmla="*/ 1776549 h 1881052"/>
                <a:gd name="connsiteX43" fmla="*/ 489977 w 2266526"/>
                <a:gd name="connsiteY43" fmla="*/ 1724297 h 1881052"/>
                <a:gd name="connsiteX44" fmla="*/ 437726 w 2266526"/>
                <a:gd name="connsiteY44" fmla="*/ 1706880 h 1881052"/>
                <a:gd name="connsiteX45" fmla="*/ 411600 w 2266526"/>
                <a:gd name="connsiteY45" fmla="*/ 1689463 h 1881052"/>
                <a:gd name="connsiteX46" fmla="*/ 385474 w 2266526"/>
                <a:gd name="connsiteY46" fmla="*/ 1663337 h 1881052"/>
                <a:gd name="connsiteX47" fmla="*/ 350640 w 2266526"/>
                <a:gd name="connsiteY47" fmla="*/ 1654629 h 1881052"/>
                <a:gd name="connsiteX48" fmla="*/ 272263 w 2266526"/>
                <a:gd name="connsiteY48" fmla="*/ 1611086 h 1881052"/>
                <a:gd name="connsiteX49" fmla="*/ 220012 w 2266526"/>
                <a:gd name="connsiteY49" fmla="*/ 1576252 h 1881052"/>
                <a:gd name="connsiteX50" fmla="*/ 202594 w 2266526"/>
                <a:gd name="connsiteY50" fmla="*/ 1558834 h 1881052"/>
                <a:gd name="connsiteX51" fmla="*/ 185177 w 2266526"/>
                <a:gd name="connsiteY51" fmla="*/ 1532709 h 1881052"/>
                <a:gd name="connsiteX52" fmla="*/ 159052 w 2266526"/>
                <a:gd name="connsiteY52" fmla="*/ 1515292 h 1881052"/>
                <a:gd name="connsiteX53" fmla="*/ 150343 w 2266526"/>
                <a:gd name="connsiteY53" fmla="*/ 1489166 h 1881052"/>
                <a:gd name="connsiteX54" fmla="*/ 115509 w 2266526"/>
                <a:gd name="connsiteY54" fmla="*/ 1410789 h 1881052"/>
                <a:gd name="connsiteX55" fmla="*/ 89383 w 2266526"/>
                <a:gd name="connsiteY55" fmla="*/ 1297577 h 1881052"/>
                <a:gd name="connsiteX56" fmla="*/ 80674 w 2266526"/>
                <a:gd name="connsiteY56" fmla="*/ 1271452 h 1881052"/>
                <a:gd name="connsiteX57" fmla="*/ 63257 w 2266526"/>
                <a:gd name="connsiteY57" fmla="*/ 1193074 h 1881052"/>
                <a:gd name="connsiteX58" fmla="*/ 54549 w 2266526"/>
                <a:gd name="connsiteY58" fmla="*/ 1166949 h 1881052"/>
                <a:gd name="connsiteX59" fmla="*/ 28423 w 2266526"/>
                <a:gd name="connsiteY59" fmla="*/ 1071154 h 1881052"/>
                <a:gd name="connsiteX60" fmla="*/ 19714 w 2266526"/>
                <a:gd name="connsiteY60" fmla="*/ 1045029 h 1881052"/>
                <a:gd name="connsiteX61" fmla="*/ 11006 w 2266526"/>
                <a:gd name="connsiteY61" fmla="*/ 1018903 h 1881052"/>
                <a:gd name="connsiteX62" fmla="*/ 11006 w 2266526"/>
                <a:gd name="connsiteY62" fmla="*/ 783772 h 1881052"/>
                <a:gd name="connsiteX63" fmla="*/ 45840 w 2266526"/>
                <a:gd name="connsiteY63" fmla="*/ 705394 h 1881052"/>
                <a:gd name="connsiteX64" fmla="*/ 80674 w 2266526"/>
                <a:gd name="connsiteY64" fmla="*/ 583474 h 1881052"/>
                <a:gd name="connsiteX65" fmla="*/ 89383 w 2266526"/>
                <a:gd name="connsiteY65" fmla="*/ 557349 h 1881052"/>
                <a:gd name="connsiteX66" fmla="*/ 115509 w 2266526"/>
                <a:gd name="connsiteY66" fmla="*/ 452846 h 1881052"/>
                <a:gd name="connsiteX67" fmla="*/ 132926 w 2266526"/>
                <a:gd name="connsiteY67" fmla="*/ 400594 h 1881052"/>
                <a:gd name="connsiteX68" fmla="*/ 150343 w 2266526"/>
                <a:gd name="connsiteY68" fmla="*/ 374469 h 1881052"/>
                <a:gd name="connsiteX69" fmla="*/ 176469 w 2266526"/>
                <a:gd name="connsiteY69" fmla="*/ 322217 h 1881052"/>
                <a:gd name="connsiteX70" fmla="*/ 202594 w 2266526"/>
                <a:gd name="connsiteY70" fmla="*/ 304800 h 1881052"/>
                <a:gd name="connsiteX71" fmla="*/ 246137 w 2266526"/>
                <a:gd name="connsiteY71" fmla="*/ 269966 h 1881052"/>
                <a:gd name="connsiteX72" fmla="*/ 280972 w 2266526"/>
                <a:gd name="connsiteY72" fmla="*/ 226423 h 1881052"/>
                <a:gd name="connsiteX73" fmla="*/ 333223 w 2266526"/>
                <a:gd name="connsiteY73" fmla="*/ 191589 h 1881052"/>
                <a:gd name="connsiteX74" fmla="*/ 359349 w 2266526"/>
                <a:gd name="connsiteY74" fmla="*/ 174172 h 1881052"/>
                <a:gd name="connsiteX75" fmla="*/ 402892 w 2266526"/>
                <a:gd name="connsiteY75" fmla="*/ 139337 h 1881052"/>
                <a:gd name="connsiteX76" fmla="*/ 429017 w 2266526"/>
                <a:gd name="connsiteY76" fmla="*/ 130629 h 1881052"/>
                <a:gd name="connsiteX77" fmla="*/ 455143 w 2266526"/>
                <a:gd name="connsiteY77" fmla="*/ 113212 h 1881052"/>
                <a:gd name="connsiteX78" fmla="*/ 472560 w 2266526"/>
                <a:gd name="connsiteY78" fmla="*/ 95794 h 1881052"/>
                <a:gd name="connsiteX79" fmla="*/ 559646 w 2266526"/>
                <a:gd name="connsiteY79" fmla="*/ 87086 h 1881052"/>
                <a:gd name="connsiteX0" fmla="*/ 559646 w 2266526"/>
                <a:gd name="connsiteY0" fmla="*/ 87086 h 1881052"/>
                <a:gd name="connsiteX1" fmla="*/ 733817 w 2266526"/>
                <a:gd name="connsiteY1" fmla="*/ 60960 h 1881052"/>
                <a:gd name="connsiteX2" fmla="*/ 838320 w 2266526"/>
                <a:gd name="connsiteY2" fmla="*/ 26126 h 1881052"/>
                <a:gd name="connsiteX3" fmla="*/ 899280 w 2266526"/>
                <a:gd name="connsiteY3" fmla="*/ 8709 h 1881052"/>
                <a:gd name="connsiteX4" fmla="*/ 1282457 w 2266526"/>
                <a:gd name="connsiteY4" fmla="*/ 0 h 1881052"/>
                <a:gd name="connsiteX5" fmla="*/ 1456629 w 2266526"/>
                <a:gd name="connsiteY5" fmla="*/ 8709 h 1881052"/>
                <a:gd name="connsiteX6" fmla="*/ 1656382 w 2266526"/>
                <a:gd name="connsiteY6" fmla="*/ 71302 h 1881052"/>
                <a:gd name="connsiteX7" fmla="*/ 1854502 w 2266526"/>
                <a:gd name="connsiteY7" fmla="*/ 166007 h 1881052"/>
                <a:gd name="connsiteX8" fmla="*/ 1987852 w 2266526"/>
                <a:gd name="connsiteY8" fmla="*/ 269966 h 1881052"/>
                <a:gd name="connsiteX9" fmla="*/ 2101063 w 2266526"/>
                <a:gd name="connsiteY9" fmla="*/ 365760 h 1881052"/>
                <a:gd name="connsiteX10" fmla="*/ 2188149 w 2266526"/>
                <a:gd name="connsiteY10" fmla="*/ 487680 h 1881052"/>
                <a:gd name="connsiteX11" fmla="*/ 2249109 w 2266526"/>
                <a:gd name="connsiteY11" fmla="*/ 583474 h 1881052"/>
                <a:gd name="connsiteX12" fmla="*/ 2266526 w 2266526"/>
                <a:gd name="connsiteY12" fmla="*/ 836023 h 1881052"/>
                <a:gd name="connsiteX13" fmla="*/ 2222983 w 2266526"/>
                <a:gd name="connsiteY13" fmla="*/ 940526 h 1881052"/>
                <a:gd name="connsiteX14" fmla="*/ 2179440 w 2266526"/>
                <a:gd name="connsiteY14" fmla="*/ 1053737 h 1881052"/>
                <a:gd name="connsiteX15" fmla="*/ 2125012 w 2266526"/>
                <a:gd name="connsiteY15" fmla="*/ 1165860 h 1881052"/>
                <a:gd name="connsiteX16" fmla="*/ 2066229 w 2266526"/>
                <a:gd name="connsiteY16" fmla="*/ 1262743 h 1881052"/>
                <a:gd name="connsiteX17" fmla="*/ 2005269 w 2266526"/>
                <a:gd name="connsiteY17" fmla="*/ 1341120 h 1881052"/>
                <a:gd name="connsiteX18" fmla="*/ 1892057 w 2266526"/>
                <a:gd name="connsiteY18" fmla="*/ 1436914 h 1881052"/>
                <a:gd name="connsiteX19" fmla="*/ 1813680 w 2266526"/>
                <a:gd name="connsiteY19" fmla="*/ 1480457 h 1881052"/>
                <a:gd name="connsiteX20" fmla="*/ 1700469 w 2266526"/>
                <a:gd name="connsiteY20" fmla="*/ 1550126 h 1881052"/>
                <a:gd name="connsiteX21" fmla="*/ 1674343 w 2266526"/>
                <a:gd name="connsiteY21" fmla="*/ 1567543 h 1881052"/>
                <a:gd name="connsiteX22" fmla="*/ 1648217 w 2266526"/>
                <a:gd name="connsiteY22" fmla="*/ 1576252 h 1881052"/>
                <a:gd name="connsiteX23" fmla="*/ 1622092 w 2266526"/>
                <a:gd name="connsiteY23" fmla="*/ 1593669 h 1881052"/>
                <a:gd name="connsiteX24" fmla="*/ 1604674 w 2266526"/>
                <a:gd name="connsiteY24" fmla="*/ 1611086 h 1881052"/>
                <a:gd name="connsiteX25" fmla="*/ 1526297 w 2266526"/>
                <a:gd name="connsiteY25" fmla="*/ 1654629 h 1881052"/>
                <a:gd name="connsiteX26" fmla="*/ 1500172 w 2266526"/>
                <a:gd name="connsiteY26" fmla="*/ 1672046 h 1881052"/>
                <a:gd name="connsiteX27" fmla="*/ 1482754 w 2266526"/>
                <a:gd name="connsiteY27" fmla="*/ 1689463 h 1881052"/>
                <a:gd name="connsiteX28" fmla="*/ 1404377 w 2266526"/>
                <a:gd name="connsiteY28" fmla="*/ 1733006 h 1881052"/>
                <a:gd name="connsiteX29" fmla="*/ 1378252 w 2266526"/>
                <a:gd name="connsiteY29" fmla="*/ 1759132 h 1881052"/>
                <a:gd name="connsiteX30" fmla="*/ 1326000 w 2266526"/>
                <a:gd name="connsiteY30" fmla="*/ 1776549 h 1881052"/>
                <a:gd name="connsiteX31" fmla="*/ 1273749 w 2266526"/>
                <a:gd name="connsiteY31" fmla="*/ 1811383 h 1881052"/>
                <a:gd name="connsiteX32" fmla="*/ 1247623 w 2266526"/>
                <a:gd name="connsiteY32" fmla="*/ 1828800 h 1881052"/>
                <a:gd name="connsiteX33" fmla="*/ 1186663 w 2266526"/>
                <a:gd name="connsiteY33" fmla="*/ 1846217 h 1881052"/>
                <a:gd name="connsiteX34" fmla="*/ 942823 w 2266526"/>
                <a:gd name="connsiteY34" fmla="*/ 1846217 h 1881052"/>
                <a:gd name="connsiteX35" fmla="*/ 864446 w 2266526"/>
                <a:gd name="connsiteY35" fmla="*/ 1872343 h 1881052"/>
                <a:gd name="connsiteX36" fmla="*/ 838320 w 2266526"/>
                <a:gd name="connsiteY36" fmla="*/ 1881052 h 1881052"/>
                <a:gd name="connsiteX37" fmla="*/ 646732 w 2266526"/>
                <a:gd name="connsiteY37" fmla="*/ 1863634 h 1881052"/>
                <a:gd name="connsiteX38" fmla="*/ 620606 w 2266526"/>
                <a:gd name="connsiteY38" fmla="*/ 1854926 h 1881052"/>
                <a:gd name="connsiteX39" fmla="*/ 594480 w 2266526"/>
                <a:gd name="connsiteY39" fmla="*/ 1837509 h 1881052"/>
                <a:gd name="connsiteX40" fmla="*/ 568354 w 2266526"/>
                <a:gd name="connsiteY40" fmla="*/ 1793966 h 1881052"/>
                <a:gd name="connsiteX41" fmla="*/ 542229 w 2266526"/>
                <a:gd name="connsiteY41" fmla="*/ 1776549 h 1881052"/>
                <a:gd name="connsiteX42" fmla="*/ 489977 w 2266526"/>
                <a:gd name="connsiteY42" fmla="*/ 1724297 h 1881052"/>
                <a:gd name="connsiteX43" fmla="*/ 437726 w 2266526"/>
                <a:gd name="connsiteY43" fmla="*/ 1706880 h 1881052"/>
                <a:gd name="connsiteX44" fmla="*/ 411600 w 2266526"/>
                <a:gd name="connsiteY44" fmla="*/ 1689463 h 1881052"/>
                <a:gd name="connsiteX45" fmla="*/ 385474 w 2266526"/>
                <a:gd name="connsiteY45" fmla="*/ 1663337 h 1881052"/>
                <a:gd name="connsiteX46" fmla="*/ 350640 w 2266526"/>
                <a:gd name="connsiteY46" fmla="*/ 1654629 h 1881052"/>
                <a:gd name="connsiteX47" fmla="*/ 272263 w 2266526"/>
                <a:gd name="connsiteY47" fmla="*/ 1611086 h 1881052"/>
                <a:gd name="connsiteX48" fmla="*/ 220012 w 2266526"/>
                <a:gd name="connsiteY48" fmla="*/ 1576252 h 1881052"/>
                <a:gd name="connsiteX49" fmla="*/ 202594 w 2266526"/>
                <a:gd name="connsiteY49" fmla="*/ 1558834 h 1881052"/>
                <a:gd name="connsiteX50" fmla="*/ 185177 w 2266526"/>
                <a:gd name="connsiteY50" fmla="*/ 1532709 h 1881052"/>
                <a:gd name="connsiteX51" fmla="*/ 159052 w 2266526"/>
                <a:gd name="connsiteY51" fmla="*/ 1515292 h 1881052"/>
                <a:gd name="connsiteX52" fmla="*/ 150343 w 2266526"/>
                <a:gd name="connsiteY52" fmla="*/ 1489166 h 1881052"/>
                <a:gd name="connsiteX53" fmla="*/ 115509 w 2266526"/>
                <a:gd name="connsiteY53" fmla="*/ 1410789 h 1881052"/>
                <a:gd name="connsiteX54" fmla="*/ 89383 w 2266526"/>
                <a:gd name="connsiteY54" fmla="*/ 1297577 h 1881052"/>
                <a:gd name="connsiteX55" fmla="*/ 80674 w 2266526"/>
                <a:gd name="connsiteY55" fmla="*/ 1271452 h 1881052"/>
                <a:gd name="connsiteX56" fmla="*/ 63257 w 2266526"/>
                <a:gd name="connsiteY56" fmla="*/ 1193074 h 1881052"/>
                <a:gd name="connsiteX57" fmla="*/ 54549 w 2266526"/>
                <a:gd name="connsiteY57" fmla="*/ 1166949 h 1881052"/>
                <a:gd name="connsiteX58" fmla="*/ 28423 w 2266526"/>
                <a:gd name="connsiteY58" fmla="*/ 1071154 h 1881052"/>
                <a:gd name="connsiteX59" fmla="*/ 19714 w 2266526"/>
                <a:gd name="connsiteY59" fmla="*/ 1045029 h 1881052"/>
                <a:gd name="connsiteX60" fmla="*/ 11006 w 2266526"/>
                <a:gd name="connsiteY60" fmla="*/ 1018903 h 1881052"/>
                <a:gd name="connsiteX61" fmla="*/ 11006 w 2266526"/>
                <a:gd name="connsiteY61" fmla="*/ 783772 h 1881052"/>
                <a:gd name="connsiteX62" fmla="*/ 45840 w 2266526"/>
                <a:gd name="connsiteY62" fmla="*/ 705394 h 1881052"/>
                <a:gd name="connsiteX63" fmla="*/ 80674 w 2266526"/>
                <a:gd name="connsiteY63" fmla="*/ 583474 h 1881052"/>
                <a:gd name="connsiteX64" fmla="*/ 89383 w 2266526"/>
                <a:gd name="connsiteY64" fmla="*/ 557349 h 1881052"/>
                <a:gd name="connsiteX65" fmla="*/ 115509 w 2266526"/>
                <a:gd name="connsiteY65" fmla="*/ 452846 h 1881052"/>
                <a:gd name="connsiteX66" fmla="*/ 132926 w 2266526"/>
                <a:gd name="connsiteY66" fmla="*/ 400594 h 1881052"/>
                <a:gd name="connsiteX67" fmla="*/ 150343 w 2266526"/>
                <a:gd name="connsiteY67" fmla="*/ 374469 h 1881052"/>
                <a:gd name="connsiteX68" fmla="*/ 176469 w 2266526"/>
                <a:gd name="connsiteY68" fmla="*/ 322217 h 1881052"/>
                <a:gd name="connsiteX69" fmla="*/ 202594 w 2266526"/>
                <a:gd name="connsiteY69" fmla="*/ 304800 h 1881052"/>
                <a:gd name="connsiteX70" fmla="*/ 246137 w 2266526"/>
                <a:gd name="connsiteY70" fmla="*/ 269966 h 1881052"/>
                <a:gd name="connsiteX71" fmla="*/ 280972 w 2266526"/>
                <a:gd name="connsiteY71" fmla="*/ 226423 h 1881052"/>
                <a:gd name="connsiteX72" fmla="*/ 333223 w 2266526"/>
                <a:gd name="connsiteY72" fmla="*/ 191589 h 1881052"/>
                <a:gd name="connsiteX73" fmla="*/ 359349 w 2266526"/>
                <a:gd name="connsiteY73" fmla="*/ 174172 h 1881052"/>
                <a:gd name="connsiteX74" fmla="*/ 402892 w 2266526"/>
                <a:gd name="connsiteY74" fmla="*/ 139337 h 1881052"/>
                <a:gd name="connsiteX75" fmla="*/ 429017 w 2266526"/>
                <a:gd name="connsiteY75" fmla="*/ 130629 h 1881052"/>
                <a:gd name="connsiteX76" fmla="*/ 455143 w 2266526"/>
                <a:gd name="connsiteY76" fmla="*/ 113212 h 1881052"/>
                <a:gd name="connsiteX77" fmla="*/ 472560 w 2266526"/>
                <a:gd name="connsiteY77" fmla="*/ 95794 h 1881052"/>
                <a:gd name="connsiteX78" fmla="*/ 559646 w 2266526"/>
                <a:gd name="connsiteY78" fmla="*/ 87086 h 1881052"/>
                <a:gd name="connsiteX0" fmla="*/ 559646 w 2266526"/>
                <a:gd name="connsiteY0" fmla="*/ 87086 h 1881052"/>
                <a:gd name="connsiteX1" fmla="*/ 733817 w 2266526"/>
                <a:gd name="connsiteY1" fmla="*/ 60960 h 1881052"/>
                <a:gd name="connsiteX2" fmla="*/ 838320 w 2266526"/>
                <a:gd name="connsiteY2" fmla="*/ 26126 h 1881052"/>
                <a:gd name="connsiteX3" fmla="*/ 899280 w 2266526"/>
                <a:gd name="connsiteY3" fmla="*/ 8709 h 1881052"/>
                <a:gd name="connsiteX4" fmla="*/ 1282457 w 2266526"/>
                <a:gd name="connsiteY4" fmla="*/ 0 h 1881052"/>
                <a:gd name="connsiteX5" fmla="*/ 1456629 w 2266526"/>
                <a:gd name="connsiteY5" fmla="*/ 8709 h 1881052"/>
                <a:gd name="connsiteX6" fmla="*/ 1656382 w 2266526"/>
                <a:gd name="connsiteY6" fmla="*/ 71302 h 1881052"/>
                <a:gd name="connsiteX7" fmla="*/ 1854502 w 2266526"/>
                <a:gd name="connsiteY7" fmla="*/ 166007 h 1881052"/>
                <a:gd name="connsiteX8" fmla="*/ 1987852 w 2266526"/>
                <a:gd name="connsiteY8" fmla="*/ 269966 h 1881052"/>
                <a:gd name="connsiteX9" fmla="*/ 2101063 w 2266526"/>
                <a:gd name="connsiteY9" fmla="*/ 365760 h 1881052"/>
                <a:gd name="connsiteX10" fmla="*/ 2188149 w 2266526"/>
                <a:gd name="connsiteY10" fmla="*/ 487680 h 1881052"/>
                <a:gd name="connsiteX11" fmla="*/ 2249109 w 2266526"/>
                <a:gd name="connsiteY11" fmla="*/ 583474 h 1881052"/>
                <a:gd name="connsiteX12" fmla="*/ 2266526 w 2266526"/>
                <a:gd name="connsiteY12" fmla="*/ 836023 h 1881052"/>
                <a:gd name="connsiteX13" fmla="*/ 2222983 w 2266526"/>
                <a:gd name="connsiteY13" fmla="*/ 940526 h 1881052"/>
                <a:gd name="connsiteX14" fmla="*/ 2179440 w 2266526"/>
                <a:gd name="connsiteY14" fmla="*/ 1053737 h 1881052"/>
                <a:gd name="connsiteX15" fmla="*/ 2125012 w 2266526"/>
                <a:gd name="connsiteY15" fmla="*/ 1165860 h 1881052"/>
                <a:gd name="connsiteX16" fmla="*/ 2066229 w 2266526"/>
                <a:gd name="connsiteY16" fmla="*/ 1262743 h 1881052"/>
                <a:gd name="connsiteX17" fmla="*/ 2005269 w 2266526"/>
                <a:gd name="connsiteY17" fmla="*/ 1341120 h 1881052"/>
                <a:gd name="connsiteX18" fmla="*/ 1892057 w 2266526"/>
                <a:gd name="connsiteY18" fmla="*/ 1436914 h 1881052"/>
                <a:gd name="connsiteX19" fmla="*/ 1813680 w 2266526"/>
                <a:gd name="connsiteY19" fmla="*/ 1480457 h 1881052"/>
                <a:gd name="connsiteX20" fmla="*/ 1700469 w 2266526"/>
                <a:gd name="connsiteY20" fmla="*/ 1550126 h 1881052"/>
                <a:gd name="connsiteX21" fmla="*/ 1674343 w 2266526"/>
                <a:gd name="connsiteY21" fmla="*/ 1567543 h 1881052"/>
                <a:gd name="connsiteX22" fmla="*/ 1648217 w 2266526"/>
                <a:gd name="connsiteY22" fmla="*/ 1576252 h 1881052"/>
                <a:gd name="connsiteX23" fmla="*/ 1604674 w 2266526"/>
                <a:gd name="connsiteY23" fmla="*/ 1611086 h 1881052"/>
                <a:gd name="connsiteX24" fmla="*/ 1526297 w 2266526"/>
                <a:gd name="connsiteY24" fmla="*/ 1654629 h 1881052"/>
                <a:gd name="connsiteX25" fmla="*/ 1500172 w 2266526"/>
                <a:gd name="connsiteY25" fmla="*/ 1672046 h 1881052"/>
                <a:gd name="connsiteX26" fmla="*/ 1482754 w 2266526"/>
                <a:gd name="connsiteY26" fmla="*/ 1689463 h 1881052"/>
                <a:gd name="connsiteX27" fmla="*/ 1404377 w 2266526"/>
                <a:gd name="connsiteY27" fmla="*/ 1733006 h 1881052"/>
                <a:gd name="connsiteX28" fmla="*/ 1378252 w 2266526"/>
                <a:gd name="connsiteY28" fmla="*/ 1759132 h 1881052"/>
                <a:gd name="connsiteX29" fmla="*/ 1326000 w 2266526"/>
                <a:gd name="connsiteY29" fmla="*/ 1776549 h 1881052"/>
                <a:gd name="connsiteX30" fmla="*/ 1273749 w 2266526"/>
                <a:gd name="connsiteY30" fmla="*/ 1811383 h 1881052"/>
                <a:gd name="connsiteX31" fmla="*/ 1247623 w 2266526"/>
                <a:gd name="connsiteY31" fmla="*/ 1828800 h 1881052"/>
                <a:gd name="connsiteX32" fmla="*/ 1186663 w 2266526"/>
                <a:gd name="connsiteY32" fmla="*/ 1846217 h 1881052"/>
                <a:gd name="connsiteX33" fmla="*/ 942823 w 2266526"/>
                <a:gd name="connsiteY33" fmla="*/ 1846217 h 1881052"/>
                <a:gd name="connsiteX34" fmla="*/ 864446 w 2266526"/>
                <a:gd name="connsiteY34" fmla="*/ 1872343 h 1881052"/>
                <a:gd name="connsiteX35" fmla="*/ 838320 w 2266526"/>
                <a:gd name="connsiteY35" fmla="*/ 1881052 h 1881052"/>
                <a:gd name="connsiteX36" fmla="*/ 646732 w 2266526"/>
                <a:gd name="connsiteY36" fmla="*/ 1863634 h 1881052"/>
                <a:gd name="connsiteX37" fmla="*/ 620606 w 2266526"/>
                <a:gd name="connsiteY37" fmla="*/ 1854926 h 1881052"/>
                <a:gd name="connsiteX38" fmla="*/ 594480 w 2266526"/>
                <a:gd name="connsiteY38" fmla="*/ 1837509 h 1881052"/>
                <a:gd name="connsiteX39" fmla="*/ 568354 w 2266526"/>
                <a:gd name="connsiteY39" fmla="*/ 1793966 h 1881052"/>
                <a:gd name="connsiteX40" fmla="*/ 542229 w 2266526"/>
                <a:gd name="connsiteY40" fmla="*/ 1776549 h 1881052"/>
                <a:gd name="connsiteX41" fmla="*/ 489977 w 2266526"/>
                <a:gd name="connsiteY41" fmla="*/ 1724297 h 1881052"/>
                <a:gd name="connsiteX42" fmla="*/ 437726 w 2266526"/>
                <a:gd name="connsiteY42" fmla="*/ 1706880 h 1881052"/>
                <a:gd name="connsiteX43" fmla="*/ 411600 w 2266526"/>
                <a:gd name="connsiteY43" fmla="*/ 1689463 h 1881052"/>
                <a:gd name="connsiteX44" fmla="*/ 385474 w 2266526"/>
                <a:gd name="connsiteY44" fmla="*/ 1663337 h 1881052"/>
                <a:gd name="connsiteX45" fmla="*/ 350640 w 2266526"/>
                <a:gd name="connsiteY45" fmla="*/ 1654629 h 1881052"/>
                <a:gd name="connsiteX46" fmla="*/ 272263 w 2266526"/>
                <a:gd name="connsiteY46" fmla="*/ 1611086 h 1881052"/>
                <a:gd name="connsiteX47" fmla="*/ 220012 w 2266526"/>
                <a:gd name="connsiteY47" fmla="*/ 1576252 h 1881052"/>
                <a:gd name="connsiteX48" fmla="*/ 202594 w 2266526"/>
                <a:gd name="connsiteY48" fmla="*/ 1558834 h 1881052"/>
                <a:gd name="connsiteX49" fmla="*/ 185177 w 2266526"/>
                <a:gd name="connsiteY49" fmla="*/ 1532709 h 1881052"/>
                <a:gd name="connsiteX50" fmla="*/ 159052 w 2266526"/>
                <a:gd name="connsiteY50" fmla="*/ 1515292 h 1881052"/>
                <a:gd name="connsiteX51" fmla="*/ 150343 w 2266526"/>
                <a:gd name="connsiteY51" fmla="*/ 1489166 h 1881052"/>
                <a:gd name="connsiteX52" fmla="*/ 115509 w 2266526"/>
                <a:gd name="connsiteY52" fmla="*/ 1410789 h 1881052"/>
                <a:gd name="connsiteX53" fmla="*/ 89383 w 2266526"/>
                <a:gd name="connsiteY53" fmla="*/ 1297577 h 1881052"/>
                <a:gd name="connsiteX54" fmla="*/ 80674 w 2266526"/>
                <a:gd name="connsiteY54" fmla="*/ 1271452 h 1881052"/>
                <a:gd name="connsiteX55" fmla="*/ 63257 w 2266526"/>
                <a:gd name="connsiteY55" fmla="*/ 1193074 h 1881052"/>
                <a:gd name="connsiteX56" fmla="*/ 54549 w 2266526"/>
                <a:gd name="connsiteY56" fmla="*/ 1166949 h 1881052"/>
                <a:gd name="connsiteX57" fmla="*/ 28423 w 2266526"/>
                <a:gd name="connsiteY57" fmla="*/ 1071154 h 1881052"/>
                <a:gd name="connsiteX58" fmla="*/ 19714 w 2266526"/>
                <a:gd name="connsiteY58" fmla="*/ 1045029 h 1881052"/>
                <a:gd name="connsiteX59" fmla="*/ 11006 w 2266526"/>
                <a:gd name="connsiteY59" fmla="*/ 1018903 h 1881052"/>
                <a:gd name="connsiteX60" fmla="*/ 11006 w 2266526"/>
                <a:gd name="connsiteY60" fmla="*/ 783772 h 1881052"/>
                <a:gd name="connsiteX61" fmla="*/ 45840 w 2266526"/>
                <a:gd name="connsiteY61" fmla="*/ 705394 h 1881052"/>
                <a:gd name="connsiteX62" fmla="*/ 80674 w 2266526"/>
                <a:gd name="connsiteY62" fmla="*/ 583474 h 1881052"/>
                <a:gd name="connsiteX63" fmla="*/ 89383 w 2266526"/>
                <a:gd name="connsiteY63" fmla="*/ 557349 h 1881052"/>
                <a:gd name="connsiteX64" fmla="*/ 115509 w 2266526"/>
                <a:gd name="connsiteY64" fmla="*/ 452846 h 1881052"/>
                <a:gd name="connsiteX65" fmla="*/ 132926 w 2266526"/>
                <a:gd name="connsiteY65" fmla="*/ 400594 h 1881052"/>
                <a:gd name="connsiteX66" fmla="*/ 150343 w 2266526"/>
                <a:gd name="connsiteY66" fmla="*/ 374469 h 1881052"/>
                <a:gd name="connsiteX67" fmla="*/ 176469 w 2266526"/>
                <a:gd name="connsiteY67" fmla="*/ 322217 h 1881052"/>
                <a:gd name="connsiteX68" fmla="*/ 202594 w 2266526"/>
                <a:gd name="connsiteY68" fmla="*/ 304800 h 1881052"/>
                <a:gd name="connsiteX69" fmla="*/ 246137 w 2266526"/>
                <a:gd name="connsiteY69" fmla="*/ 269966 h 1881052"/>
                <a:gd name="connsiteX70" fmla="*/ 280972 w 2266526"/>
                <a:gd name="connsiteY70" fmla="*/ 226423 h 1881052"/>
                <a:gd name="connsiteX71" fmla="*/ 333223 w 2266526"/>
                <a:gd name="connsiteY71" fmla="*/ 191589 h 1881052"/>
                <a:gd name="connsiteX72" fmla="*/ 359349 w 2266526"/>
                <a:gd name="connsiteY72" fmla="*/ 174172 h 1881052"/>
                <a:gd name="connsiteX73" fmla="*/ 402892 w 2266526"/>
                <a:gd name="connsiteY73" fmla="*/ 139337 h 1881052"/>
                <a:gd name="connsiteX74" fmla="*/ 429017 w 2266526"/>
                <a:gd name="connsiteY74" fmla="*/ 130629 h 1881052"/>
                <a:gd name="connsiteX75" fmla="*/ 455143 w 2266526"/>
                <a:gd name="connsiteY75" fmla="*/ 113212 h 1881052"/>
                <a:gd name="connsiteX76" fmla="*/ 472560 w 2266526"/>
                <a:gd name="connsiteY76" fmla="*/ 95794 h 1881052"/>
                <a:gd name="connsiteX77" fmla="*/ 559646 w 2266526"/>
                <a:gd name="connsiteY77" fmla="*/ 87086 h 1881052"/>
                <a:gd name="connsiteX0" fmla="*/ 559646 w 2266526"/>
                <a:gd name="connsiteY0" fmla="*/ 87086 h 1881052"/>
                <a:gd name="connsiteX1" fmla="*/ 733817 w 2266526"/>
                <a:gd name="connsiteY1" fmla="*/ 60960 h 1881052"/>
                <a:gd name="connsiteX2" fmla="*/ 838320 w 2266526"/>
                <a:gd name="connsiteY2" fmla="*/ 26126 h 1881052"/>
                <a:gd name="connsiteX3" fmla="*/ 899280 w 2266526"/>
                <a:gd name="connsiteY3" fmla="*/ 8709 h 1881052"/>
                <a:gd name="connsiteX4" fmla="*/ 1282457 w 2266526"/>
                <a:gd name="connsiteY4" fmla="*/ 0 h 1881052"/>
                <a:gd name="connsiteX5" fmla="*/ 1456629 w 2266526"/>
                <a:gd name="connsiteY5" fmla="*/ 8709 h 1881052"/>
                <a:gd name="connsiteX6" fmla="*/ 1656382 w 2266526"/>
                <a:gd name="connsiteY6" fmla="*/ 71302 h 1881052"/>
                <a:gd name="connsiteX7" fmla="*/ 1854502 w 2266526"/>
                <a:gd name="connsiteY7" fmla="*/ 166007 h 1881052"/>
                <a:gd name="connsiteX8" fmla="*/ 1987852 w 2266526"/>
                <a:gd name="connsiteY8" fmla="*/ 269966 h 1881052"/>
                <a:gd name="connsiteX9" fmla="*/ 2101063 w 2266526"/>
                <a:gd name="connsiteY9" fmla="*/ 365760 h 1881052"/>
                <a:gd name="connsiteX10" fmla="*/ 2188149 w 2266526"/>
                <a:gd name="connsiteY10" fmla="*/ 487680 h 1881052"/>
                <a:gd name="connsiteX11" fmla="*/ 2249109 w 2266526"/>
                <a:gd name="connsiteY11" fmla="*/ 583474 h 1881052"/>
                <a:gd name="connsiteX12" fmla="*/ 2266526 w 2266526"/>
                <a:gd name="connsiteY12" fmla="*/ 836023 h 1881052"/>
                <a:gd name="connsiteX13" fmla="*/ 2222983 w 2266526"/>
                <a:gd name="connsiteY13" fmla="*/ 940526 h 1881052"/>
                <a:gd name="connsiteX14" fmla="*/ 2179440 w 2266526"/>
                <a:gd name="connsiteY14" fmla="*/ 1053737 h 1881052"/>
                <a:gd name="connsiteX15" fmla="*/ 2125012 w 2266526"/>
                <a:gd name="connsiteY15" fmla="*/ 1165860 h 1881052"/>
                <a:gd name="connsiteX16" fmla="*/ 2066229 w 2266526"/>
                <a:gd name="connsiteY16" fmla="*/ 1262743 h 1881052"/>
                <a:gd name="connsiteX17" fmla="*/ 2005269 w 2266526"/>
                <a:gd name="connsiteY17" fmla="*/ 1341120 h 1881052"/>
                <a:gd name="connsiteX18" fmla="*/ 1892057 w 2266526"/>
                <a:gd name="connsiteY18" fmla="*/ 1436914 h 1881052"/>
                <a:gd name="connsiteX19" fmla="*/ 1813680 w 2266526"/>
                <a:gd name="connsiteY19" fmla="*/ 1480457 h 1881052"/>
                <a:gd name="connsiteX20" fmla="*/ 1700469 w 2266526"/>
                <a:gd name="connsiteY20" fmla="*/ 1550126 h 1881052"/>
                <a:gd name="connsiteX21" fmla="*/ 1674343 w 2266526"/>
                <a:gd name="connsiteY21" fmla="*/ 1567543 h 1881052"/>
                <a:gd name="connsiteX22" fmla="*/ 1604674 w 2266526"/>
                <a:gd name="connsiteY22" fmla="*/ 1611086 h 1881052"/>
                <a:gd name="connsiteX23" fmla="*/ 1526297 w 2266526"/>
                <a:gd name="connsiteY23" fmla="*/ 1654629 h 1881052"/>
                <a:gd name="connsiteX24" fmla="*/ 1500172 w 2266526"/>
                <a:gd name="connsiteY24" fmla="*/ 1672046 h 1881052"/>
                <a:gd name="connsiteX25" fmla="*/ 1482754 w 2266526"/>
                <a:gd name="connsiteY25" fmla="*/ 1689463 h 1881052"/>
                <a:gd name="connsiteX26" fmla="*/ 1404377 w 2266526"/>
                <a:gd name="connsiteY26" fmla="*/ 1733006 h 1881052"/>
                <a:gd name="connsiteX27" fmla="*/ 1378252 w 2266526"/>
                <a:gd name="connsiteY27" fmla="*/ 1759132 h 1881052"/>
                <a:gd name="connsiteX28" fmla="*/ 1326000 w 2266526"/>
                <a:gd name="connsiteY28" fmla="*/ 1776549 h 1881052"/>
                <a:gd name="connsiteX29" fmla="*/ 1273749 w 2266526"/>
                <a:gd name="connsiteY29" fmla="*/ 1811383 h 1881052"/>
                <a:gd name="connsiteX30" fmla="*/ 1247623 w 2266526"/>
                <a:gd name="connsiteY30" fmla="*/ 1828800 h 1881052"/>
                <a:gd name="connsiteX31" fmla="*/ 1186663 w 2266526"/>
                <a:gd name="connsiteY31" fmla="*/ 1846217 h 1881052"/>
                <a:gd name="connsiteX32" fmla="*/ 942823 w 2266526"/>
                <a:gd name="connsiteY32" fmla="*/ 1846217 h 1881052"/>
                <a:gd name="connsiteX33" fmla="*/ 864446 w 2266526"/>
                <a:gd name="connsiteY33" fmla="*/ 1872343 h 1881052"/>
                <a:gd name="connsiteX34" fmla="*/ 838320 w 2266526"/>
                <a:gd name="connsiteY34" fmla="*/ 1881052 h 1881052"/>
                <a:gd name="connsiteX35" fmla="*/ 646732 w 2266526"/>
                <a:gd name="connsiteY35" fmla="*/ 1863634 h 1881052"/>
                <a:gd name="connsiteX36" fmla="*/ 620606 w 2266526"/>
                <a:gd name="connsiteY36" fmla="*/ 1854926 h 1881052"/>
                <a:gd name="connsiteX37" fmla="*/ 594480 w 2266526"/>
                <a:gd name="connsiteY37" fmla="*/ 1837509 h 1881052"/>
                <a:gd name="connsiteX38" fmla="*/ 568354 w 2266526"/>
                <a:gd name="connsiteY38" fmla="*/ 1793966 h 1881052"/>
                <a:gd name="connsiteX39" fmla="*/ 542229 w 2266526"/>
                <a:gd name="connsiteY39" fmla="*/ 1776549 h 1881052"/>
                <a:gd name="connsiteX40" fmla="*/ 489977 w 2266526"/>
                <a:gd name="connsiteY40" fmla="*/ 1724297 h 1881052"/>
                <a:gd name="connsiteX41" fmla="*/ 437726 w 2266526"/>
                <a:gd name="connsiteY41" fmla="*/ 1706880 h 1881052"/>
                <a:gd name="connsiteX42" fmla="*/ 411600 w 2266526"/>
                <a:gd name="connsiteY42" fmla="*/ 1689463 h 1881052"/>
                <a:gd name="connsiteX43" fmla="*/ 385474 w 2266526"/>
                <a:gd name="connsiteY43" fmla="*/ 1663337 h 1881052"/>
                <a:gd name="connsiteX44" fmla="*/ 350640 w 2266526"/>
                <a:gd name="connsiteY44" fmla="*/ 1654629 h 1881052"/>
                <a:gd name="connsiteX45" fmla="*/ 272263 w 2266526"/>
                <a:gd name="connsiteY45" fmla="*/ 1611086 h 1881052"/>
                <a:gd name="connsiteX46" fmla="*/ 220012 w 2266526"/>
                <a:gd name="connsiteY46" fmla="*/ 1576252 h 1881052"/>
                <a:gd name="connsiteX47" fmla="*/ 202594 w 2266526"/>
                <a:gd name="connsiteY47" fmla="*/ 1558834 h 1881052"/>
                <a:gd name="connsiteX48" fmla="*/ 185177 w 2266526"/>
                <a:gd name="connsiteY48" fmla="*/ 1532709 h 1881052"/>
                <a:gd name="connsiteX49" fmla="*/ 159052 w 2266526"/>
                <a:gd name="connsiteY49" fmla="*/ 1515292 h 1881052"/>
                <a:gd name="connsiteX50" fmla="*/ 150343 w 2266526"/>
                <a:gd name="connsiteY50" fmla="*/ 1489166 h 1881052"/>
                <a:gd name="connsiteX51" fmla="*/ 115509 w 2266526"/>
                <a:gd name="connsiteY51" fmla="*/ 1410789 h 1881052"/>
                <a:gd name="connsiteX52" fmla="*/ 89383 w 2266526"/>
                <a:gd name="connsiteY52" fmla="*/ 1297577 h 1881052"/>
                <a:gd name="connsiteX53" fmla="*/ 80674 w 2266526"/>
                <a:gd name="connsiteY53" fmla="*/ 1271452 h 1881052"/>
                <a:gd name="connsiteX54" fmla="*/ 63257 w 2266526"/>
                <a:gd name="connsiteY54" fmla="*/ 1193074 h 1881052"/>
                <a:gd name="connsiteX55" fmla="*/ 54549 w 2266526"/>
                <a:gd name="connsiteY55" fmla="*/ 1166949 h 1881052"/>
                <a:gd name="connsiteX56" fmla="*/ 28423 w 2266526"/>
                <a:gd name="connsiteY56" fmla="*/ 1071154 h 1881052"/>
                <a:gd name="connsiteX57" fmla="*/ 19714 w 2266526"/>
                <a:gd name="connsiteY57" fmla="*/ 1045029 h 1881052"/>
                <a:gd name="connsiteX58" fmla="*/ 11006 w 2266526"/>
                <a:gd name="connsiteY58" fmla="*/ 1018903 h 1881052"/>
                <a:gd name="connsiteX59" fmla="*/ 11006 w 2266526"/>
                <a:gd name="connsiteY59" fmla="*/ 783772 h 1881052"/>
                <a:gd name="connsiteX60" fmla="*/ 45840 w 2266526"/>
                <a:gd name="connsiteY60" fmla="*/ 705394 h 1881052"/>
                <a:gd name="connsiteX61" fmla="*/ 80674 w 2266526"/>
                <a:gd name="connsiteY61" fmla="*/ 583474 h 1881052"/>
                <a:gd name="connsiteX62" fmla="*/ 89383 w 2266526"/>
                <a:gd name="connsiteY62" fmla="*/ 557349 h 1881052"/>
                <a:gd name="connsiteX63" fmla="*/ 115509 w 2266526"/>
                <a:gd name="connsiteY63" fmla="*/ 452846 h 1881052"/>
                <a:gd name="connsiteX64" fmla="*/ 132926 w 2266526"/>
                <a:gd name="connsiteY64" fmla="*/ 400594 h 1881052"/>
                <a:gd name="connsiteX65" fmla="*/ 150343 w 2266526"/>
                <a:gd name="connsiteY65" fmla="*/ 374469 h 1881052"/>
                <a:gd name="connsiteX66" fmla="*/ 176469 w 2266526"/>
                <a:gd name="connsiteY66" fmla="*/ 322217 h 1881052"/>
                <a:gd name="connsiteX67" fmla="*/ 202594 w 2266526"/>
                <a:gd name="connsiteY67" fmla="*/ 304800 h 1881052"/>
                <a:gd name="connsiteX68" fmla="*/ 246137 w 2266526"/>
                <a:gd name="connsiteY68" fmla="*/ 269966 h 1881052"/>
                <a:gd name="connsiteX69" fmla="*/ 280972 w 2266526"/>
                <a:gd name="connsiteY69" fmla="*/ 226423 h 1881052"/>
                <a:gd name="connsiteX70" fmla="*/ 333223 w 2266526"/>
                <a:gd name="connsiteY70" fmla="*/ 191589 h 1881052"/>
                <a:gd name="connsiteX71" fmla="*/ 359349 w 2266526"/>
                <a:gd name="connsiteY71" fmla="*/ 174172 h 1881052"/>
                <a:gd name="connsiteX72" fmla="*/ 402892 w 2266526"/>
                <a:gd name="connsiteY72" fmla="*/ 139337 h 1881052"/>
                <a:gd name="connsiteX73" fmla="*/ 429017 w 2266526"/>
                <a:gd name="connsiteY73" fmla="*/ 130629 h 1881052"/>
                <a:gd name="connsiteX74" fmla="*/ 455143 w 2266526"/>
                <a:gd name="connsiteY74" fmla="*/ 113212 h 1881052"/>
                <a:gd name="connsiteX75" fmla="*/ 472560 w 2266526"/>
                <a:gd name="connsiteY75" fmla="*/ 95794 h 1881052"/>
                <a:gd name="connsiteX76" fmla="*/ 559646 w 2266526"/>
                <a:gd name="connsiteY76" fmla="*/ 87086 h 1881052"/>
                <a:gd name="connsiteX0" fmla="*/ 559646 w 2266526"/>
                <a:gd name="connsiteY0" fmla="*/ 87086 h 1881052"/>
                <a:gd name="connsiteX1" fmla="*/ 733817 w 2266526"/>
                <a:gd name="connsiteY1" fmla="*/ 60960 h 1881052"/>
                <a:gd name="connsiteX2" fmla="*/ 838320 w 2266526"/>
                <a:gd name="connsiteY2" fmla="*/ 26126 h 1881052"/>
                <a:gd name="connsiteX3" fmla="*/ 899280 w 2266526"/>
                <a:gd name="connsiteY3" fmla="*/ 8709 h 1881052"/>
                <a:gd name="connsiteX4" fmla="*/ 1282457 w 2266526"/>
                <a:gd name="connsiteY4" fmla="*/ 0 h 1881052"/>
                <a:gd name="connsiteX5" fmla="*/ 1456629 w 2266526"/>
                <a:gd name="connsiteY5" fmla="*/ 8709 h 1881052"/>
                <a:gd name="connsiteX6" fmla="*/ 1656382 w 2266526"/>
                <a:gd name="connsiteY6" fmla="*/ 71302 h 1881052"/>
                <a:gd name="connsiteX7" fmla="*/ 1854502 w 2266526"/>
                <a:gd name="connsiteY7" fmla="*/ 166007 h 1881052"/>
                <a:gd name="connsiteX8" fmla="*/ 1987852 w 2266526"/>
                <a:gd name="connsiteY8" fmla="*/ 269966 h 1881052"/>
                <a:gd name="connsiteX9" fmla="*/ 2101063 w 2266526"/>
                <a:gd name="connsiteY9" fmla="*/ 365760 h 1881052"/>
                <a:gd name="connsiteX10" fmla="*/ 2188149 w 2266526"/>
                <a:gd name="connsiteY10" fmla="*/ 487680 h 1881052"/>
                <a:gd name="connsiteX11" fmla="*/ 2249109 w 2266526"/>
                <a:gd name="connsiteY11" fmla="*/ 583474 h 1881052"/>
                <a:gd name="connsiteX12" fmla="*/ 2266526 w 2266526"/>
                <a:gd name="connsiteY12" fmla="*/ 836023 h 1881052"/>
                <a:gd name="connsiteX13" fmla="*/ 2222983 w 2266526"/>
                <a:gd name="connsiteY13" fmla="*/ 940526 h 1881052"/>
                <a:gd name="connsiteX14" fmla="*/ 2179440 w 2266526"/>
                <a:gd name="connsiteY14" fmla="*/ 1053737 h 1881052"/>
                <a:gd name="connsiteX15" fmla="*/ 2125012 w 2266526"/>
                <a:gd name="connsiteY15" fmla="*/ 1165860 h 1881052"/>
                <a:gd name="connsiteX16" fmla="*/ 2066229 w 2266526"/>
                <a:gd name="connsiteY16" fmla="*/ 1262743 h 1881052"/>
                <a:gd name="connsiteX17" fmla="*/ 2005269 w 2266526"/>
                <a:gd name="connsiteY17" fmla="*/ 1341120 h 1881052"/>
                <a:gd name="connsiteX18" fmla="*/ 1892057 w 2266526"/>
                <a:gd name="connsiteY18" fmla="*/ 1436914 h 1881052"/>
                <a:gd name="connsiteX19" fmla="*/ 1813680 w 2266526"/>
                <a:gd name="connsiteY19" fmla="*/ 1480457 h 1881052"/>
                <a:gd name="connsiteX20" fmla="*/ 1700469 w 2266526"/>
                <a:gd name="connsiteY20" fmla="*/ 1550126 h 1881052"/>
                <a:gd name="connsiteX21" fmla="*/ 1674343 w 2266526"/>
                <a:gd name="connsiteY21" fmla="*/ 1567543 h 1881052"/>
                <a:gd name="connsiteX22" fmla="*/ 1668356 w 2266526"/>
                <a:gd name="connsiteY22" fmla="*/ 1566562 h 1881052"/>
                <a:gd name="connsiteX23" fmla="*/ 1604674 w 2266526"/>
                <a:gd name="connsiteY23" fmla="*/ 1611086 h 1881052"/>
                <a:gd name="connsiteX24" fmla="*/ 1526297 w 2266526"/>
                <a:gd name="connsiteY24" fmla="*/ 1654629 h 1881052"/>
                <a:gd name="connsiteX25" fmla="*/ 1500172 w 2266526"/>
                <a:gd name="connsiteY25" fmla="*/ 1672046 h 1881052"/>
                <a:gd name="connsiteX26" fmla="*/ 1482754 w 2266526"/>
                <a:gd name="connsiteY26" fmla="*/ 1689463 h 1881052"/>
                <a:gd name="connsiteX27" fmla="*/ 1404377 w 2266526"/>
                <a:gd name="connsiteY27" fmla="*/ 1733006 h 1881052"/>
                <a:gd name="connsiteX28" fmla="*/ 1378252 w 2266526"/>
                <a:gd name="connsiteY28" fmla="*/ 1759132 h 1881052"/>
                <a:gd name="connsiteX29" fmla="*/ 1326000 w 2266526"/>
                <a:gd name="connsiteY29" fmla="*/ 1776549 h 1881052"/>
                <a:gd name="connsiteX30" fmla="*/ 1273749 w 2266526"/>
                <a:gd name="connsiteY30" fmla="*/ 1811383 h 1881052"/>
                <a:gd name="connsiteX31" fmla="*/ 1247623 w 2266526"/>
                <a:gd name="connsiteY31" fmla="*/ 1828800 h 1881052"/>
                <a:gd name="connsiteX32" fmla="*/ 1186663 w 2266526"/>
                <a:gd name="connsiteY32" fmla="*/ 1846217 h 1881052"/>
                <a:gd name="connsiteX33" fmla="*/ 942823 w 2266526"/>
                <a:gd name="connsiteY33" fmla="*/ 1846217 h 1881052"/>
                <a:gd name="connsiteX34" fmla="*/ 864446 w 2266526"/>
                <a:gd name="connsiteY34" fmla="*/ 1872343 h 1881052"/>
                <a:gd name="connsiteX35" fmla="*/ 838320 w 2266526"/>
                <a:gd name="connsiteY35" fmla="*/ 1881052 h 1881052"/>
                <a:gd name="connsiteX36" fmla="*/ 646732 w 2266526"/>
                <a:gd name="connsiteY36" fmla="*/ 1863634 h 1881052"/>
                <a:gd name="connsiteX37" fmla="*/ 620606 w 2266526"/>
                <a:gd name="connsiteY37" fmla="*/ 1854926 h 1881052"/>
                <a:gd name="connsiteX38" fmla="*/ 594480 w 2266526"/>
                <a:gd name="connsiteY38" fmla="*/ 1837509 h 1881052"/>
                <a:gd name="connsiteX39" fmla="*/ 568354 w 2266526"/>
                <a:gd name="connsiteY39" fmla="*/ 1793966 h 1881052"/>
                <a:gd name="connsiteX40" fmla="*/ 542229 w 2266526"/>
                <a:gd name="connsiteY40" fmla="*/ 1776549 h 1881052"/>
                <a:gd name="connsiteX41" fmla="*/ 489977 w 2266526"/>
                <a:gd name="connsiteY41" fmla="*/ 1724297 h 1881052"/>
                <a:gd name="connsiteX42" fmla="*/ 437726 w 2266526"/>
                <a:gd name="connsiteY42" fmla="*/ 1706880 h 1881052"/>
                <a:gd name="connsiteX43" fmla="*/ 411600 w 2266526"/>
                <a:gd name="connsiteY43" fmla="*/ 1689463 h 1881052"/>
                <a:gd name="connsiteX44" fmla="*/ 385474 w 2266526"/>
                <a:gd name="connsiteY44" fmla="*/ 1663337 h 1881052"/>
                <a:gd name="connsiteX45" fmla="*/ 350640 w 2266526"/>
                <a:gd name="connsiteY45" fmla="*/ 1654629 h 1881052"/>
                <a:gd name="connsiteX46" fmla="*/ 272263 w 2266526"/>
                <a:gd name="connsiteY46" fmla="*/ 1611086 h 1881052"/>
                <a:gd name="connsiteX47" fmla="*/ 220012 w 2266526"/>
                <a:gd name="connsiteY47" fmla="*/ 1576252 h 1881052"/>
                <a:gd name="connsiteX48" fmla="*/ 202594 w 2266526"/>
                <a:gd name="connsiteY48" fmla="*/ 1558834 h 1881052"/>
                <a:gd name="connsiteX49" fmla="*/ 185177 w 2266526"/>
                <a:gd name="connsiteY49" fmla="*/ 1532709 h 1881052"/>
                <a:gd name="connsiteX50" fmla="*/ 159052 w 2266526"/>
                <a:gd name="connsiteY50" fmla="*/ 1515292 h 1881052"/>
                <a:gd name="connsiteX51" fmla="*/ 150343 w 2266526"/>
                <a:gd name="connsiteY51" fmla="*/ 1489166 h 1881052"/>
                <a:gd name="connsiteX52" fmla="*/ 115509 w 2266526"/>
                <a:gd name="connsiteY52" fmla="*/ 1410789 h 1881052"/>
                <a:gd name="connsiteX53" fmla="*/ 89383 w 2266526"/>
                <a:gd name="connsiteY53" fmla="*/ 1297577 h 1881052"/>
                <a:gd name="connsiteX54" fmla="*/ 80674 w 2266526"/>
                <a:gd name="connsiteY54" fmla="*/ 1271452 h 1881052"/>
                <a:gd name="connsiteX55" fmla="*/ 63257 w 2266526"/>
                <a:gd name="connsiteY55" fmla="*/ 1193074 h 1881052"/>
                <a:gd name="connsiteX56" fmla="*/ 54549 w 2266526"/>
                <a:gd name="connsiteY56" fmla="*/ 1166949 h 1881052"/>
                <a:gd name="connsiteX57" fmla="*/ 28423 w 2266526"/>
                <a:gd name="connsiteY57" fmla="*/ 1071154 h 1881052"/>
                <a:gd name="connsiteX58" fmla="*/ 19714 w 2266526"/>
                <a:gd name="connsiteY58" fmla="*/ 1045029 h 1881052"/>
                <a:gd name="connsiteX59" fmla="*/ 11006 w 2266526"/>
                <a:gd name="connsiteY59" fmla="*/ 1018903 h 1881052"/>
                <a:gd name="connsiteX60" fmla="*/ 11006 w 2266526"/>
                <a:gd name="connsiteY60" fmla="*/ 783772 h 1881052"/>
                <a:gd name="connsiteX61" fmla="*/ 45840 w 2266526"/>
                <a:gd name="connsiteY61" fmla="*/ 705394 h 1881052"/>
                <a:gd name="connsiteX62" fmla="*/ 80674 w 2266526"/>
                <a:gd name="connsiteY62" fmla="*/ 583474 h 1881052"/>
                <a:gd name="connsiteX63" fmla="*/ 89383 w 2266526"/>
                <a:gd name="connsiteY63" fmla="*/ 557349 h 1881052"/>
                <a:gd name="connsiteX64" fmla="*/ 115509 w 2266526"/>
                <a:gd name="connsiteY64" fmla="*/ 452846 h 1881052"/>
                <a:gd name="connsiteX65" fmla="*/ 132926 w 2266526"/>
                <a:gd name="connsiteY65" fmla="*/ 400594 h 1881052"/>
                <a:gd name="connsiteX66" fmla="*/ 150343 w 2266526"/>
                <a:gd name="connsiteY66" fmla="*/ 374469 h 1881052"/>
                <a:gd name="connsiteX67" fmla="*/ 176469 w 2266526"/>
                <a:gd name="connsiteY67" fmla="*/ 322217 h 1881052"/>
                <a:gd name="connsiteX68" fmla="*/ 202594 w 2266526"/>
                <a:gd name="connsiteY68" fmla="*/ 304800 h 1881052"/>
                <a:gd name="connsiteX69" fmla="*/ 246137 w 2266526"/>
                <a:gd name="connsiteY69" fmla="*/ 269966 h 1881052"/>
                <a:gd name="connsiteX70" fmla="*/ 280972 w 2266526"/>
                <a:gd name="connsiteY70" fmla="*/ 226423 h 1881052"/>
                <a:gd name="connsiteX71" fmla="*/ 333223 w 2266526"/>
                <a:gd name="connsiteY71" fmla="*/ 191589 h 1881052"/>
                <a:gd name="connsiteX72" fmla="*/ 359349 w 2266526"/>
                <a:gd name="connsiteY72" fmla="*/ 174172 h 1881052"/>
                <a:gd name="connsiteX73" fmla="*/ 402892 w 2266526"/>
                <a:gd name="connsiteY73" fmla="*/ 139337 h 1881052"/>
                <a:gd name="connsiteX74" fmla="*/ 429017 w 2266526"/>
                <a:gd name="connsiteY74" fmla="*/ 130629 h 1881052"/>
                <a:gd name="connsiteX75" fmla="*/ 455143 w 2266526"/>
                <a:gd name="connsiteY75" fmla="*/ 113212 h 1881052"/>
                <a:gd name="connsiteX76" fmla="*/ 472560 w 2266526"/>
                <a:gd name="connsiteY76" fmla="*/ 95794 h 1881052"/>
                <a:gd name="connsiteX77" fmla="*/ 559646 w 2266526"/>
                <a:gd name="connsiteY77" fmla="*/ 87086 h 1881052"/>
                <a:gd name="connsiteX0" fmla="*/ 559646 w 2266526"/>
                <a:gd name="connsiteY0" fmla="*/ 87086 h 1881052"/>
                <a:gd name="connsiteX1" fmla="*/ 733817 w 2266526"/>
                <a:gd name="connsiteY1" fmla="*/ 60960 h 1881052"/>
                <a:gd name="connsiteX2" fmla="*/ 838320 w 2266526"/>
                <a:gd name="connsiteY2" fmla="*/ 26126 h 1881052"/>
                <a:gd name="connsiteX3" fmla="*/ 899280 w 2266526"/>
                <a:gd name="connsiteY3" fmla="*/ 8709 h 1881052"/>
                <a:gd name="connsiteX4" fmla="*/ 1282457 w 2266526"/>
                <a:gd name="connsiteY4" fmla="*/ 0 h 1881052"/>
                <a:gd name="connsiteX5" fmla="*/ 1456629 w 2266526"/>
                <a:gd name="connsiteY5" fmla="*/ 8709 h 1881052"/>
                <a:gd name="connsiteX6" fmla="*/ 1656382 w 2266526"/>
                <a:gd name="connsiteY6" fmla="*/ 71302 h 1881052"/>
                <a:gd name="connsiteX7" fmla="*/ 1854502 w 2266526"/>
                <a:gd name="connsiteY7" fmla="*/ 166007 h 1881052"/>
                <a:gd name="connsiteX8" fmla="*/ 1987852 w 2266526"/>
                <a:gd name="connsiteY8" fmla="*/ 269966 h 1881052"/>
                <a:gd name="connsiteX9" fmla="*/ 2101063 w 2266526"/>
                <a:gd name="connsiteY9" fmla="*/ 365760 h 1881052"/>
                <a:gd name="connsiteX10" fmla="*/ 2188149 w 2266526"/>
                <a:gd name="connsiteY10" fmla="*/ 487680 h 1881052"/>
                <a:gd name="connsiteX11" fmla="*/ 2249109 w 2266526"/>
                <a:gd name="connsiteY11" fmla="*/ 583474 h 1881052"/>
                <a:gd name="connsiteX12" fmla="*/ 2266526 w 2266526"/>
                <a:gd name="connsiteY12" fmla="*/ 836023 h 1881052"/>
                <a:gd name="connsiteX13" fmla="*/ 2222983 w 2266526"/>
                <a:gd name="connsiteY13" fmla="*/ 940526 h 1881052"/>
                <a:gd name="connsiteX14" fmla="*/ 2179440 w 2266526"/>
                <a:gd name="connsiteY14" fmla="*/ 1053737 h 1881052"/>
                <a:gd name="connsiteX15" fmla="*/ 2125012 w 2266526"/>
                <a:gd name="connsiteY15" fmla="*/ 1165860 h 1881052"/>
                <a:gd name="connsiteX16" fmla="*/ 2066229 w 2266526"/>
                <a:gd name="connsiteY16" fmla="*/ 1262743 h 1881052"/>
                <a:gd name="connsiteX17" fmla="*/ 2005269 w 2266526"/>
                <a:gd name="connsiteY17" fmla="*/ 1341120 h 1881052"/>
                <a:gd name="connsiteX18" fmla="*/ 1892057 w 2266526"/>
                <a:gd name="connsiteY18" fmla="*/ 1436914 h 1881052"/>
                <a:gd name="connsiteX19" fmla="*/ 1813680 w 2266526"/>
                <a:gd name="connsiteY19" fmla="*/ 1480457 h 1881052"/>
                <a:gd name="connsiteX20" fmla="*/ 1700469 w 2266526"/>
                <a:gd name="connsiteY20" fmla="*/ 1550126 h 1881052"/>
                <a:gd name="connsiteX21" fmla="*/ 1674343 w 2266526"/>
                <a:gd name="connsiteY21" fmla="*/ 1567543 h 1881052"/>
                <a:gd name="connsiteX22" fmla="*/ 1668356 w 2266526"/>
                <a:gd name="connsiteY22" fmla="*/ 1566562 h 1881052"/>
                <a:gd name="connsiteX23" fmla="*/ 1604674 w 2266526"/>
                <a:gd name="connsiteY23" fmla="*/ 1611086 h 1881052"/>
                <a:gd name="connsiteX24" fmla="*/ 1526297 w 2266526"/>
                <a:gd name="connsiteY24" fmla="*/ 1654629 h 1881052"/>
                <a:gd name="connsiteX25" fmla="*/ 1500172 w 2266526"/>
                <a:gd name="connsiteY25" fmla="*/ 1672046 h 1881052"/>
                <a:gd name="connsiteX26" fmla="*/ 1404377 w 2266526"/>
                <a:gd name="connsiteY26" fmla="*/ 1733006 h 1881052"/>
                <a:gd name="connsiteX27" fmla="*/ 1378252 w 2266526"/>
                <a:gd name="connsiteY27" fmla="*/ 1759132 h 1881052"/>
                <a:gd name="connsiteX28" fmla="*/ 1326000 w 2266526"/>
                <a:gd name="connsiteY28" fmla="*/ 1776549 h 1881052"/>
                <a:gd name="connsiteX29" fmla="*/ 1273749 w 2266526"/>
                <a:gd name="connsiteY29" fmla="*/ 1811383 h 1881052"/>
                <a:gd name="connsiteX30" fmla="*/ 1247623 w 2266526"/>
                <a:gd name="connsiteY30" fmla="*/ 1828800 h 1881052"/>
                <a:gd name="connsiteX31" fmla="*/ 1186663 w 2266526"/>
                <a:gd name="connsiteY31" fmla="*/ 1846217 h 1881052"/>
                <a:gd name="connsiteX32" fmla="*/ 942823 w 2266526"/>
                <a:gd name="connsiteY32" fmla="*/ 1846217 h 1881052"/>
                <a:gd name="connsiteX33" fmla="*/ 864446 w 2266526"/>
                <a:gd name="connsiteY33" fmla="*/ 1872343 h 1881052"/>
                <a:gd name="connsiteX34" fmla="*/ 838320 w 2266526"/>
                <a:gd name="connsiteY34" fmla="*/ 1881052 h 1881052"/>
                <a:gd name="connsiteX35" fmla="*/ 646732 w 2266526"/>
                <a:gd name="connsiteY35" fmla="*/ 1863634 h 1881052"/>
                <a:gd name="connsiteX36" fmla="*/ 620606 w 2266526"/>
                <a:gd name="connsiteY36" fmla="*/ 1854926 h 1881052"/>
                <a:gd name="connsiteX37" fmla="*/ 594480 w 2266526"/>
                <a:gd name="connsiteY37" fmla="*/ 1837509 h 1881052"/>
                <a:gd name="connsiteX38" fmla="*/ 568354 w 2266526"/>
                <a:gd name="connsiteY38" fmla="*/ 1793966 h 1881052"/>
                <a:gd name="connsiteX39" fmla="*/ 542229 w 2266526"/>
                <a:gd name="connsiteY39" fmla="*/ 1776549 h 1881052"/>
                <a:gd name="connsiteX40" fmla="*/ 489977 w 2266526"/>
                <a:gd name="connsiteY40" fmla="*/ 1724297 h 1881052"/>
                <a:gd name="connsiteX41" fmla="*/ 437726 w 2266526"/>
                <a:gd name="connsiteY41" fmla="*/ 1706880 h 1881052"/>
                <a:gd name="connsiteX42" fmla="*/ 411600 w 2266526"/>
                <a:gd name="connsiteY42" fmla="*/ 1689463 h 1881052"/>
                <a:gd name="connsiteX43" fmla="*/ 385474 w 2266526"/>
                <a:gd name="connsiteY43" fmla="*/ 1663337 h 1881052"/>
                <a:gd name="connsiteX44" fmla="*/ 350640 w 2266526"/>
                <a:gd name="connsiteY44" fmla="*/ 1654629 h 1881052"/>
                <a:gd name="connsiteX45" fmla="*/ 272263 w 2266526"/>
                <a:gd name="connsiteY45" fmla="*/ 1611086 h 1881052"/>
                <a:gd name="connsiteX46" fmla="*/ 220012 w 2266526"/>
                <a:gd name="connsiteY46" fmla="*/ 1576252 h 1881052"/>
                <a:gd name="connsiteX47" fmla="*/ 202594 w 2266526"/>
                <a:gd name="connsiteY47" fmla="*/ 1558834 h 1881052"/>
                <a:gd name="connsiteX48" fmla="*/ 185177 w 2266526"/>
                <a:gd name="connsiteY48" fmla="*/ 1532709 h 1881052"/>
                <a:gd name="connsiteX49" fmla="*/ 159052 w 2266526"/>
                <a:gd name="connsiteY49" fmla="*/ 1515292 h 1881052"/>
                <a:gd name="connsiteX50" fmla="*/ 150343 w 2266526"/>
                <a:gd name="connsiteY50" fmla="*/ 1489166 h 1881052"/>
                <a:gd name="connsiteX51" fmla="*/ 115509 w 2266526"/>
                <a:gd name="connsiteY51" fmla="*/ 1410789 h 1881052"/>
                <a:gd name="connsiteX52" fmla="*/ 89383 w 2266526"/>
                <a:gd name="connsiteY52" fmla="*/ 1297577 h 1881052"/>
                <a:gd name="connsiteX53" fmla="*/ 80674 w 2266526"/>
                <a:gd name="connsiteY53" fmla="*/ 1271452 h 1881052"/>
                <a:gd name="connsiteX54" fmla="*/ 63257 w 2266526"/>
                <a:gd name="connsiteY54" fmla="*/ 1193074 h 1881052"/>
                <a:gd name="connsiteX55" fmla="*/ 54549 w 2266526"/>
                <a:gd name="connsiteY55" fmla="*/ 1166949 h 1881052"/>
                <a:gd name="connsiteX56" fmla="*/ 28423 w 2266526"/>
                <a:gd name="connsiteY56" fmla="*/ 1071154 h 1881052"/>
                <a:gd name="connsiteX57" fmla="*/ 19714 w 2266526"/>
                <a:gd name="connsiteY57" fmla="*/ 1045029 h 1881052"/>
                <a:gd name="connsiteX58" fmla="*/ 11006 w 2266526"/>
                <a:gd name="connsiteY58" fmla="*/ 1018903 h 1881052"/>
                <a:gd name="connsiteX59" fmla="*/ 11006 w 2266526"/>
                <a:gd name="connsiteY59" fmla="*/ 783772 h 1881052"/>
                <a:gd name="connsiteX60" fmla="*/ 45840 w 2266526"/>
                <a:gd name="connsiteY60" fmla="*/ 705394 h 1881052"/>
                <a:gd name="connsiteX61" fmla="*/ 80674 w 2266526"/>
                <a:gd name="connsiteY61" fmla="*/ 583474 h 1881052"/>
                <a:gd name="connsiteX62" fmla="*/ 89383 w 2266526"/>
                <a:gd name="connsiteY62" fmla="*/ 557349 h 1881052"/>
                <a:gd name="connsiteX63" fmla="*/ 115509 w 2266526"/>
                <a:gd name="connsiteY63" fmla="*/ 452846 h 1881052"/>
                <a:gd name="connsiteX64" fmla="*/ 132926 w 2266526"/>
                <a:gd name="connsiteY64" fmla="*/ 400594 h 1881052"/>
                <a:gd name="connsiteX65" fmla="*/ 150343 w 2266526"/>
                <a:gd name="connsiteY65" fmla="*/ 374469 h 1881052"/>
                <a:gd name="connsiteX66" fmla="*/ 176469 w 2266526"/>
                <a:gd name="connsiteY66" fmla="*/ 322217 h 1881052"/>
                <a:gd name="connsiteX67" fmla="*/ 202594 w 2266526"/>
                <a:gd name="connsiteY67" fmla="*/ 304800 h 1881052"/>
                <a:gd name="connsiteX68" fmla="*/ 246137 w 2266526"/>
                <a:gd name="connsiteY68" fmla="*/ 269966 h 1881052"/>
                <a:gd name="connsiteX69" fmla="*/ 280972 w 2266526"/>
                <a:gd name="connsiteY69" fmla="*/ 226423 h 1881052"/>
                <a:gd name="connsiteX70" fmla="*/ 333223 w 2266526"/>
                <a:gd name="connsiteY70" fmla="*/ 191589 h 1881052"/>
                <a:gd name="connsiteX71" fmla="*/ 359349 w 2266526"/>
                <a:gd name="connsiteY71" fmla="*/ 174172 h 1881052"/>
                <a:gd name="connsiteX72" fmla="*/ 402892 w 2266526"/>
                <a:gd name="connsiteY72" fmla="*/ 139337 h 1881052"/>
                <a:gd name="connsiteX73" fmla="*/ 429017 w 2266526"/>
                <a:gd name="connsiteY73" fmla="*/ 130629 h 1881052"/>
                <a:gd name="connsiteX74" fmla="*/ 455143 w 2266526"/>
                <a:gd name="connsiteY74" fmla="*/ 113212 h 1881052"/>
                <a:gd name="connsiteX75" fmla="*/ 472560 w 2266526"/>
                <a:gd name="connsiteY75" fmla="*/ 95794 h 1881052"/>
                <a:gd name="connsiteX76" fmla="*/ 559646 w 2266526"/>
                <a:gd name="connsiteY76" fmla="*/ 87086 h 1881052"/>
                <a:gd name="connsiteX0" fmla="*/ 559646 w 2266526"/>
                <a:gd name="connsiteY0" fmla="*/ 87086 h 1881052"/>
                <a:gd name="connsiteX1" fmla="*/ 733817 w 2266526"/>
                <a:gd name="connsiteY1" fmla="*/ 60960 h 1881052"/>
                <a:gd name="connsiteX2" fmla="*/ 838320 w 2266526"/>
                <a:gd name="connsiteY2" fmla="*/ 26126 h 1881052"/>
                <a:gd name="connsiteX3" fmla="*/ 899280 w 2266526"/>
                <a:gd name="connsiteY3" fmla="*/ 8709 h 1881052"/>
                <a:gd name="connsiteX4" fmla="*/ 1282457 w 2266526"/>
                <a:gd name="connsiteY4" fmla="*/ 0 h 1881052"/>
                <a:gd name="connsiteX5" fmla="*/ 1456629 w 2266526"/>
                <a:gd name="connsiteY5" fmla="*/ 8709 h 1881052"/>
                <a:gd name="connsiteX6" fmla="*/ 1656382 w 2266526"/>
                <a:gd name="connsiteY6" fmla="*/ 71302 h 1881052"/>
                <a:gd name="connsiteX7" fmla="*/ 1854502 w 2266526"/>
                <a:gd name="connsiteY7" fmla="*/ 166007 h 1881052"/>
                <a:gd name="connsiteX8" fmla="*/ 1987852 w 2266526"/>
                <a:gd name="connsiteY8" fmla="*/ 269966 h 1881052"/>
                <a:gd name="connsiteX9" fmla="*/ 2101063 w 2266526"/>
                <a:gd name="connsiteY9" fmla="*/ 365760 h 1881052"/>
                <a:gd name="connsiteX10" fmla="*/ 2188149 w 2266526"/>
                <a:gd name="connsiteY10" fmla="*/ 487680 h 1881052"/>
                <a:gd name="connsiteX11" fmla="*/ 2249109 w 2266526"/>
                <a:gd name="connsiteY11" fmla="*/ 583474 h 1881052"/>
                <a:gd name="connsiteX12" fmla="*/ 2266526 w 2266526"/>
                <a:gd name="connsiteY12" fmla="*/ 836023 h 1881052"/>
                <a:gd name="connsiteX13" fmla="*/ 2222983 w 2266526"/>
                <a:gd name="connsiteY13" fmla="*/ 940526 h 1881052"/>
                <a:gd name="connsiteX14" fmla="*/ 2179440 w 2266526"/>
                <a:gd name="connsiteY14" fmla="*/ 1053737 h 1881052"/>
                <a:gd name="connsiteX15" fmla="*/ 2125012 w 2266526"/>
                <a:gd name="connsiteY15" fmla="*/ 1165860 h 1881052"/>
                <a:gd name="connsiteX16" fmla="*/ 2066229 w 2266526"/>
                <a:gd name="connsiteY16" fmla="*/ 1262743 h 1881052"/>
                <a:gd name="connsiteX17" fmla="*/ 2005269 w 2266526"/>
                <a:gd name="connsiteY17" fmla="*/ 1341120 h 1881052"/>
                <a:gd name="connsiteX18" fmla="*/ 1892057 w 2266526"/>
                <a:gd name="connsiteY18" fmla="*/ 1436914 h 1881052"/>
                <a:gd name="connsiteX19" fmla="*/ 1813680 w 2266526"/>
                <a:gd name="connsiteY19" fmla="*/ 1480457 h 1881052"/>
                <a:gd name="connsiteX20" fmla="*/ 1700469 w 2266526"/>
                <a:gd name="connsiteY20" fmla="*/ 1550126 h 1881052"/>
                <a:gd name="connsiteX21" fmla="*/ 1674343 w 2266526"/>
                <a:gd name="connsiteY21" fmla="*/ 1567543 h 1881052"/>
                <a:gd name="connsiteX22" fmla="*/ 1604674 w 2266526"/>
                <a:gd name="connsiteY22" fmla="*/ 1611086 h 1881052"/>
                <a:gd name="connsiteX23" fmla="*/ 1526297 w 2266526"/>
                <a:gd name="connsiteY23" fmla="*/ 1654629 h 1881052"/>
                <a:gd name="connsiteX24" fmla="*/ 1500172 w 2266526"/>
                <a:gd name="connsiteY24" fmla="*/ 1672046 h 1881052"/>
                <a:gd name="connsiteX25" fmla="*/ 1404377 w 2266526"/>
                <a:gd name="connsiteY25" fmla="*/ 1733006 h 1881052"/>
                <a:gd name="connsiteX26" fmla="*/ 1378252 w 2266526"/>
                <a:gd name="connsiteY26" fmla="*/ 1759132 h 1881052"/>
                <a:gd name="connsiteX27" fmla="*/ 1326000 w 2266526"/>
                <a:gd name="connsiteY27" fmla="*/ 1776549 h 1881052"/>
                <a:gd name="connsiteX28" fmla="*/ 1273749 w 2266526"/>
                <a:gd name="connsiteY28" fmla="*/ 1811383 h 1881052"/>
                <a:gd name="connsiteX29" fmla="*/ 1247623 w 2266526"/>
                <a:gd name="connsiteY29" fmla="*/ 1828800 h 1881052"/>
                <a:gd name="connsiteX30" fmla="*/ 1186663 w 2266526"/>
                <a:gd name="connsiteY30" fmla="*/ 1846217 h 1881052"/>
                <a:gd name="connsiteX31" fmla="*/ 942823 w 2266526"/>
                <a:gd name="connsiteY31" fmla="*/ 1846217 h 1881052"/>
                <a:gd name="connsiteX32" fmla="*/ 864446 w 2266526"/>
                <a:gd name="connsiteY32" fmla="*/ 1872343 h 1881052"/>
                <a:gd name="connsiteX33" fmla="*/ 838320 w 2266526"/>
                <a:gd name="connsiteY33" fmla="*/ 1881052 h 1881052"/>
                <a:gd name="connsiteX34" fmla="*/ 646732 w 2266526"/>
                <a:gd name="connsiteY34" fmla="*/ 1863634 h 1881052"/>
                <a:gd name="connsiteX35" fmla="*/ 620606 w 2266526"/>
                <a:gd name="connsiteY35" fmla="*/ 1854926 h 1881052"/>
                <a:gd name="connsiteX36" fmla="*/ 594480 w 2266526"/>
                <a:gd name="connsiteY36" fmla="*/ 1837509 h 1881052"/>
                <a:gd name="connsiteX37" fmla="*/ 568354 w 2266526"/>
                <a:gd name="connsiteY37" fmla="*/ 1793966 h 1881052"/>
                <a:gd name="connsiteX38" fmla="*/ 542229 w 2266526"/>
                <a:gd name="connsiteY38" fmla="*/ 1776549 h 1881052"/>
                <a:gd name="connsiteX39" fmla="*/ 489977 w 2266526"/>
                <a:gd name="connsiteY39" fmla="*/ 1724297 h 1881052"/>
                <a:gd name="connsiteX40" fmla="*/ 437726 w 2266526"/>
                <a:gd name="connsiteY40" fmla="*/ 1706880 h 1881052"/>
                <a:gd name="connsiteX41" fmla="*/ 411600 w 2266526"/>
                <a:gd name="connsiteY41" fmla="*/ 1689463 h 1881052"/>
                <a:gd name="connsiteX42" fmla="*/ 385474 w 2266526"/>
                <a:gd name="connsiteY42" fmla="*/ 1663337 h 1881052"/>
                <a:gd name="connsiteX43" fmla="*/ 350640 w 2266526"/>
                <a:gd name="connsiteY43" fmla="*/ 1654629 h 1881052"/>
                <a:gd name="connsiteX44" fmla="*/ 272263 w 2266526"/>
                <a:gd name="connsiteY44" fmla="*/ 1611086 h 1881052"/>
                <a:gd name="connsiteX45" fmla="*/ 220012 w 2266526"/>
                <a:gd name="connsiteY45" fmla="*/ 1576252 h 1881052"/>
                <a:gd name="connsiteX46" fmla="*/ 202594 w 2266526"/>
                <a:gd name="connsiteY46" fmla="*/ 1558834 h 1881052"/>
                <a:gd name="connsiteX47" fmla="*/ 185177 w 2266526"/>
                <a:gd name="connsiteY47" fmla="*/ 1532709 h 1881052"/>
                <a:gd name="connsiteX48" fmla="*/ 159052 w 2266526"/>
                <a:gd name="connsiteY48" fmla="*/ 1515292 h 1881052"/>
                <a:gd name="connsiteX49" fmla="*/ 150343 w 2266526"/>
                <a:gd name="connsiteY49" fmla="*/ 1489166 h 1881052"/>
                <a:gd name="connsiteX50" fmla="*/ 115509 w 2266526"/>
                <a:gd name="connsiteY50" fmla="*/ 1410789 h 1881052"/>
                <a:gd name="connsiteX51" fmla="*/ 89383 w 2266526"/>
                <a:gd name="connsiteY51" fmla="*/ 1297577 h 1881052"/>
                <a:gd name="connsiteX52" fmla="*/ 80674 w 2266526"/>
                <a:gd name="connsiteY52" fmla="*/ 1271452 h 1881052"/>
                <a:gd name="connsiteX53" fmla="*/ 63257 w 2266526"/>
                <a:gd name="connsiteY53" fmla="*/ 1193074 h 1881052"/>
                <a:gd name="connsiteX54" fmla="*/ 54549 w 2266526"/>
                <a:gd name="connsiteY54" fmla="*/ 1166949 h 1881052"/>
                <a:gd name="connsiteX55" fmla="*/ 28423 w 2266526"/>
                <a:gd name="connsiteY55" fmla="*/ 1071154 h 1881052"/>
                <a:gd name="connsiteX56" fmla="*/ 19714 w 2266526"/>
                <a:gd name="connsiteY56" fmla="*/ 1045029 h 1881052"/>
                <a:gd name="connsiteX57" fmla="*/ 11006 w 2266526"/>
                <a:gd name="connsiteY57" fmla="*/ 1018903 h 1881052"/>
                <a:gd name="connsiteX58" fmla="*/ 11006 w 2266526"/>
                <a:gd name="connsiteY58" fmla="*/ 783772 h 1881052"/>
                <a:gd name="connsiteX59" fmla="*/ 45840 w 2266526"/>
                <a:gd name="connsiteY59" fmla="*/ 705394 h 1881052"/>
                <a:gd name="connsiteX60" fmla="*/ 80674 w 2266526"/>
                <a:gd name="connsiteY60" fmla="*/ 583474 h 1881052"/>
                <a:gd name="connsiteX61" fmla="*/ 89383 w 2266526"/>
                <a:gd name="connsiteY61" fmla="*/ 557349 h 1881052"/>
                <a:gd name="connsiteX62" fmla="*/ 115509 w 2266526"/>
                <a:gd name="connsiteY62" fmla="*/ 452846 h 1881052"/>
                <a:gd name="connsiteX63" fmla="*/ 132926 w 2266526"/>
                <a:gd name="connsiteY63" fmla="*/ 400594 h 1881052"/>
                <a:gd name="connsiteX64" fmla="*/ 150343 w 2266526"/>
                <a:gd name="connsiteY64" fmla="*/ 374469 h 1881052"/>
                <a:gd name="connsiteX65" fmla="*/ 176469 w 2266526"/>
                <a:gd name="connsiteY65" fmla="*/ 322217 h 1881052"/>
                <a:gd name="connsiteX66" fmla="*/ 202594 w 2266526"/>
                <a:gd name="connsiteY66" fmla="*/ 304800 h 1881052"/>
                <a:gd name="connsiteX67" fmla="*/ 246137 w 2266526"/>
                <a:gd name="connsiteY67" fmla="*/ 269966 h 1881052"/>
                <a:gd name="connsiteX68" fmla="*/ 280972 w 2266526"/>
                <a:gd name="connsiteY68" fmla="*/ 226423 h 1881052"/>
                <a:gd name="connsiteX69" fmla="*/ 333223 w 2266526"/>
                <a:gd name="connsiteY69" fmla="*/ 191589 h 1881052"/>
                <a:gd name="connsiteX70" fmla="*/ 359349 w 2266526"/>
                <a:gd name="connsiteY70" fmla="*/ 174172 h 1881052"/>
                <a:gd name="connsiteX71" fmla="*/ 402892 w 2266526"/>
                <a:gd name="connsiteY71" fmla="*/ 139337 h 1881052"/>
                <a:gd name="connsiteX72" fmla="*/ 429017 w 2266526"/>
                <a:gd name="connsiteY72" fmla="*/ 130629 h 1881052"/>
                <a:gd name="connsiteX73" fmla="*/ 455143 w 2266526"/>
                <a:gd name="connsiteY73" fmla="*/ 113212 h 1881052"/>
                <a:gd name="connsiteX74" fmla="*/ 472560 w 2266526"/>
                <a:gd name="connsiteY74" fmla="*/ 95794 h 1881052"/>
                <a:gd name="connsiteX75" fmla="*/ 559646 w 2266526"/>
                <a:gd name="connsiteY75" fmla="*/ 87086 h 1881052"/>
                <a:gd name="connsiteX0" fmla="*/ 559646 w 2266526"/>
                <a:gd name="connsiteY0" fmla="*/ 87086 h 1881052"/>
                <a:gd name="connsiteX1" fmla="*/ 733817 w 2266526"/>
                <a:gd name="connsiteY1" fmla="*/ 60960 h 1881052"/>
                <a:gd name="connsiteX2" fmla="*/ 838320 w 2266526"/>
                <a:gd name="connsiteY2" fmla="*/ 26126 h 1881052"/>
                <a:gd name="connsiteX3" fmla="*/ 899280 w 2266526"/>
                <a:gd name="connsiteY3" fmla="*/ 8709 h 1881052"/>
                <a:gd name="connsiteX4" fmla="*/ 1282457 w 2266526"/>
                <a:gd name="connsiteY4" fmla="*/ 0 h 1881052"/>
                <a:gd name="connsiteX5" fmla="*/ 1456629 w 2266526"/>
                <a:gd name="connsiteY5" fmla="*/ 8709 h 1881052"/>
                <a:gd name="connsiteX6" fmla="*/ 1656382 w 2266526"/>
                <a:gd name="connsiteY6" fmla="*/ 71302 h 1881052"/>
                <a:gd name="connsiteX7" fmla="*/ 1854502 w 2266526"/>
                <a:gd name="connsiteY7" fmla="*/ 166007 h 1881052"/>
                <a:gd name="connsiteX8" fmla="*/ 1987852 w 2266526"/>
                <a:gd name="connsiteY8" fmla="*/ 269966 h 1881052"/>
                <a:gd name="connsiteX9" fmla="*/ 2101063 w 2266526"/>
                <a:gd name="connsiteY9" fmla="*/ 365760 h 1881052"/>
                <a:gd name="connsiteX10" fmla="*/ 2188149 w 2266526"/>
                <a:gd name="connsiteY10" fmla="*/ 487680 h 1881052"/>
                <a:gd name="connsiteX11" fmla="*/ 2249109 w 2266526"/>
                <a:gd name="connsiteY11" fmla="*/ 583474 h 1881052"/>
                <a:gd name="connsiteX12" fmla="*/ 2266526 w 2266526"/>
                <a:gd name="connsiteY12" fmla="*/ 836023 h 1881052"/>
                <a:gd name="connsiteX13" fmla="*/ 2222983 w 2266526"/>
                <a:gd name="connsiteY13" fmla="*/ 940526 h 1881052"/>
                <a:gd name="connsiteX14" fmla="*/ 2179440 w 2266526"/>
                <a:gd name="connsiteY14" fmla="*/ 1053737 h 1881052"/>
                <a:gd name="connsiteX15" fmla="*/ 2125012 w 2266526"/>
                <a:gd name="connsiteY15" fmla="*/ 1165860 h 1881052"/>
                <a:gd name="connsiteX16" fmla="*/ 2066229 w 2266526"/>
                <a:gd name="connsiteY16" fmla="*/ 1262743 h 1881052"/>
                <a:gd name="connsiteX17" fmla="*/ 2005269 w 2266526"/>
                <a:gd name="connsiteY17" fmla="*/ 1341120 h 1881052"/>
                <a:gd name="connsiteX18" fmla="*/ 1892057 w 2266526"/>
                <a:gd name="connsiteY18" fmla="*/ 1436914 h 1881052"/>
                <a:gd name="connsiteX19" fmla="*/ 1813680 w 2266526"/>
                <a:gd name="connsiteY19" fmla="*/ 1480457 h 1881052"/>
                <a:gd name="connsiteX20" fmla="*/ 1700469 w 2266526"/>
                <a:gd name="connsiteY20" fmla="*/ 1550126 h 1881052"/>
                <a:gd name="connsiteX21" fmla="*/ 1604674 w 2266526"/>
                <a:gd name="connsiteY21" fmla="*/ 1611086 h 1881052"/>
                <a:gd name="connsiteX22" fmla="*/ 1526297 w 2266526"/>
                <a:gd name="connsiteY22" fmla="*/ 1654629 h 1881052"/>
                <a:gd name="connsiteX23" fmla="*/ 1500172 w 2266526"/>
                <a:gd name="connsiteY23" fmla="*/ 1672046 h 1881052"/>
                <a:gd name="connsiteX24" fmla="*/ 1404377 w 2266526"/>
                <a:gd name="connsiteY24" fmla="*/ 1733006 h 1881052"/>
                <a:gd name="connsiteX25" fmla="*/ 1378252 w 2266526"/>
                <a:gd name="connsiteY25" fmla="*/ 1759132 h 1881052"/>
                <a:gd name="connsiteX26" fmla="*/ 1326000 w 2266526"/>
                <a:gd name="connsiteY26" fmla="*/ 1776549 h 1881052"/>
                <a:gd name="connsiteX27" fmla="*/ 1273749 w 2266526"/>
                <a:gd name="connsiteY27" fmla="*/ 1811383 h 1881052"/>
                <a:gd name="connsiteX28" fmla="*/ 1247623 w 2266526"/>
                <a:gd name="connsiteY28" fmla="*/ 1828800 h 1881052"/>
                <a:gd name="connsiteX29" fmla="*/ 1186663 w 2266526"/>
                <a:gd name="connsiteY29" fmla="*/ 1846217 h 1881052"/>
                <a:gd name="connsiteX30" fmla="*/ 942823 w 2266526"/>
                <a:gd name="connsiteY30" fmla="*/ 1846217 h 1881052"/>
                <a:gd name="connsiteX31" fmla="*/ 864446 w 2266526"/>
                <a:gd name="connsiteY31" fmla="*/ 1872343 h 1881052"/>
                <a:gd name="connsiteX32" fmla="*/ 838320 w 2266526"/>
                <a:gd name="connsiteY32" fmla="*/ 1881052 h 1881052"/>
                <a:gd name="connsiteX33" fmla="*/ 646732 w 2266526"/>
                <a:gd name="connsiteY33" fmla="*/ 1863634 h 1881052"/>
                <a:gd name="connsiteX34" fmla="*/ 620606 w 2266526"/>
                <a:gd name="connsiteY34" fmla="*/ 1854926 h 1881052"/>
                <a:gd name="connsiteX35" fmla="*/ 594480 w 2266526"/>
                <a:gd name="connsiteY35" fmla="*/ 1837509 h 1881052"/>
                <a:gd name="connsiteX36" fmla="*/ 568354 w 2266526"/>
                <a:gd name="connsiteY36" fmla="*/ 1793966 h 1881052"/>
                <a:gd name="connsiteX37" fmla="*/ 542229 w 2266526"/>
                <a:gd name="connsiteY37" fmla="*/ 1776549 h 1881052"/>
                <a:gd name="connsiteX38" fmla="*/ 489977 w 2266526"/>
                <a:gd name="connsiteY38" fmla="*/ 1724297 h 1881052"/>
                <a:gd name="connsiteX39" fmla="*/ 437726 w 2266526"/>
                <a:gd name="connsiteY39" fmla="*/ 1706880 h 1881052"/>
                <a:gd name="connsiteX40" fmla="*/ 411600 w 2266526"/>
                <a:gd name="connsiteY40" fmla="*/ 1689463 h 1881052"/>
                <a:gd name="connsiteX41" fmla="*/ 385474 w 2266526"/>
                <a:gd name="connsiteY41" fmla="*/ 1663337 h 1881052"/>
                <a:gd name="connsiteX42" fmla="*/ 350640 w 2266526"/>
                <a:gd name="connsiteY42" fmla="*/ 1654629 h 1881052"/>
                <a:gd name="connsiteX43" fmla="*/ 272263 w 2266526"/>
                <a:gd name="connsiteY43" fmla="*/ 1611086 h 1881052"/>
                <a:gd name="connsiteX44" fmla="*/ 220012 w 2266526"/>
                <a:gd name="connsiteY44" fmla="*/ 1576252 h 1881052"/>
                <a:gd name="connsiteX45" fmla="*/ 202594 w 2266526"/>
                <a:gd name="connsiteY45" fmla="*/ 1558834 h 1881052"/>
                <a:gd name="connsiteX46" fmla="*/ 185177 w 2266526"/>
                <a:gd name="connsiteY46" fmla="*/ 1532709 h 1881052"/>
                <a:gd name="connsiteX47" fmla="*/ 159052 w 2266526"/>
                <a:gd name="connsiteY47" fmla="*/ 1515292 h 1881052"/>
                <a:gd name="connsiteX48" fmla="*/ 150343 w 2266526"/>
                <a:gd name="connsiteY48" fmla="*/ 1489166 h 1881052"/>
                <a:gd name="connsiteX49" fmla="*/ 115509 w 2266526"/>
                <a:gd name="connsiteY49" fmla="*/ 1410789 h 1881052"/>
                <a:gd name="connsiteX50" fmla="*/ 89383 w 2266526"/>
                <a:gd name="connsiteY50" fmla="*/ 1297577 h 1881052"/>
                <a:gd name="connsiteX51" fmla="*/ 80674 w 2266526"/>
                <a:gd name="connsiteY51" fmla="*/ 1271452 h 1881052"/>
                <a:gd name="connsiteX52" fmla="*/ 63257 w 2266526"/>
                <a:gd name="connsiteY52" fmla="*/ 1193074 h 1881052"/>
                <a:gd name="connsiteX53" fmla="*/ 54549 w 2266526"/>
                <a:gd name="connsiteY53" fmla="*/ 1166949 h 1881052"/>
                <a:gd name="connsiteX54" fmla="*/ 28423 w 2266526"/>
                <a:gd name="connsiteY54" fmla="*/ 1071154 h 1881052"/>
                <a:gd name="connsiteX55" fmla="*/ 19714 w 2266526"/>
                <a:gd name="connsiteY55" fmla="*/ 1045029 h 1881052"/>
                <a:gd name="connsiteX56" fmla="*/ 11006 w 2266526"/>
                <a:gd name="connsiteY56" fmla="*/ 1018903 h 1881052"/>
                <a:gd name="connsiteX57" fmla="*/ 11006 w 2266526"/>
                <a:gd name="connsiteY57" fmla="*/ 783772 h 1881052"/>
                <a:gd name="connsiteX58" fmla="*/ 45840 w 2266526"/>
                <a:gd name="connsiteY58" fmla="*/ 705394 h 1881052"/>
                <a:gd name="connsiteX59" fmla="*/ 80674 w 2266526"/>
                <a:gd name="connsiteY59" fmla="*/ 583474 h 1881052"/>
                <a:gd name="connsiteX60" fmla="*/ 89383 w 2266526"/>
                <a:gd name="connsiteY60" fmla="*/ 557349 h 1881052"/>
                <a:gd name="connsiteX61" fmla="*/ 115509 w 2266526"/>
                <a:gd name="connsiteY61" fmla="*/ 452846 h 1881052"/>
                <a:gd name="connsiteX62" fmla="*/ 132926 w 2266526"/>
                <a:gd name="connsiteY62" fmla="*/ 400594 h 1881052"/>
                <a:gd name="connsiteX63" fmla="*/ 150343 w 2266526"/>
                <a:gd name="connsiteY63" fmla="*/ 374469 h 1881052"/>
                <a:gd name="connsiteX64" fmla="*/ 176469 w 2266526"/>
                <a:gd name="connsiteY64" fmla="*/ 322217 h 1881052"/>
                <a:gd name="connsiteX65" fmla="*/ 202594 w 2266526"/>
                <a:gd name="connsiteY65" fmla="*/ 304800 h 1881052"/>
                <a:gd name="connsiteX66" fmla="*/ 246137 w 2266526"/>
                <a:gd name="connsiteY66" fmla="*/ 269966 h 1881052"/>
                <a:gd name="connsiteX67" fmla="*/ 280972 w 2266526"/>
                <a:gd name="connsiteY67" fmla="*/ 226423 h 1881052"/>
                <a:gd name="connsiteX68" fmla="*/ 333223 w 2266526"/>
                <a:gd name="connsiteY68" fmla="*/ 191589 h 1881052"/>
                <a:gd name="connsiteX69" fmla="*/ 359349 w 2266526"/>
                <a:gd name="connsiteY69" fmla="*/ 174172 h 1881052"/>
                <a:gd name="connsiteX70" fmla="*/ 402892 w 2266526"/>
                <a:gd name="connsiteY70" fmla="*/ 139337 h 1881052"/>
                <a:gd name="connsiteX71" fmla="*/ 429017 w 2266526"/>
                <a:gd name="connsiteY71" fmla="*/ 130629 h 1881052"/>
                <a:gd name="connsiteX72" fmla="*/ 455143 w 2266526"/>
                <a:gd name="connsiteY72" fmla="*/ 113212 h 1881052"/>
                <a:gd name="connsiteX73" fmla="*/ 472560 w 2266526"/>
                <a:gd name="connsiteY73" fmla="*/ 95794 h 1881052"/>
                <a:gd name="connsiteX74" fmla="*/ 559646 w 2266526"/>
                <a:gd name="connsiteY74" fmla="*/ 87086 h 1881052"/>
                <a:gd name="connsiteX0" fmla="*/ 559646 w 2266526"/>
                <a:gd name="connsiteY0" fmla="*/ 87086 h 1881052"/>
                <a:gd name="connsiteX1" fmla="*/ 733817 w 2266526"/>
                <a:gd name="connsiteY1" fmla="*/ 60960 h 1881052"/>
                <a:gd name="connsiteX2" fmla="*/ 838320 w 2266526"/>
                <a:gd name="connsiteY2" fmla="*/ 26126 h 1881052"/>
                <a:gd name="connsiteX3" fmla="*/ 899280 w 2266526"/>
                <a:gd name="connsiteY3" fmla="*/ 8709 h 1881052"/>
                <a:gd name="connsiteX4" fmla="*/ 1282457 w 2266526"/>
                <a:gd name="connsiteY4" fmla="*/ 0 h 1881052"/>
                <a:gd name="connsiteX5" fmla="*/ 1456629 w 2266526"/>
                <a:gd name="connsiteY5" fmla="*/ 8709 h 1881052"/>
                <a:gd name="connsiteX6" fmla="*/ 1656382 w 2266526"/>
                <a:gd name="connsiteY6" fmla="*/ 71302 h 1881052"/>
                <a:gd name="connsiteX7" fmla="*/ 1854502 w 2266526"/>
                <a:gd name="connsiteY7" fmla="*/ 166007 h 1881052"/>
                <a:gd name="connsiteX8" fmla="*/ 1987852 w 2266526"/>
                <a:gd name="connsiteY8" fmla="*/ 269966 h 1881052"/>
                <a:gd name="connsiteX9" fmla="*/ 2101063 w 2266526"/>
                <a:gd name="connsiteY9" fmla="*/ 365760 h 1881052"/>
                <a:gd name="connsiteX10" fmla="*/ 2188149 w 2266526"/>
                <a:gd name="connsiteY10" fmla="*/ 487680 h 1881052"/>
                <a:gd name="connsiteX11" fmla="*/ 2249109 w 2266526"/>
                <a:gd name="connsiteY11" fmla="*/ 583474 h 1881052"/>
                <a:gd name="connsiteX12" fmla="*/ 2266526 w 2266526"/>
                <a:gd name="connsiteY12" fmla="*/ 836023 h 1881052"/>
                <a:gd name="connsiteX13" fmla="*/ 2222983 w 2266526"/>
                <a:gd name="connsiteY13" fmla="*/ 940526 h 1881052"/>
                <a:gd name="connsiteX14" fmla="*/ 2179440 w 2266526"/>
                <a:gd name="connsiteY14" fmla="*/ 1053737 h 1881052"/>
                <a:gd name="connsiteX15" fmla="*/ 2125012 w 2266526"/>
                <a:gd name="connsiteY15" fmla="*/ 1165860 h 1881052"/>
                <a:gd name="connsiteX16" fmla="*/ 2066229 w 2266526"/>
                <a:gd name="connsiteY16" fmla="*/ 1262743 h 1881052"/>
                <a:gd name="connsiteX17" fmla="*/ 2005269 w 2266526"/>
                <a:gd name="connsiteY17" fmla="*/ 1341120 h 1881052"/>
                <a:gd name="connsiteX18" fmla="*/ 1892057 w 2266526"/>
                <a:gd name="connsiteY18" fmla="*/ 1436914 h 1881052"/>
                <a:gd name="connsiteX19" fmla="*/ 1813680 w 2266526"/>
                <a:gd name="connsiteY19" fmla="*/ 1480457 h 1881052"/>
                <a:gd name="connsiteX20" fmla="*/ 1700469 w 2266526"/>
                <a:gd name="connsiteY20" fmla="*/ 1550126 h 1881052"/>
                <a:gd name="connsiteX21" fmla="*/ 1604674 w 2266526"/>
                <a:gd name="connsiteY21" fmla="*/ 1611086 h 1881052"/>
                <a:gd name="connsiteX22" fmla="*/ 1500172 w 2266526"/>
                <a:gd name="connsiteY22" fmla="*/ 1672046 h 1881052"/>
                <a:gd name="connsiteX23" fmla="*/ 1404377 w 2266526"/>
                <a:gd name="connsiteY23" fmla="*/ 1733006 h 1881052"/>
                <a:gd name="connsiteX24" fmla="*/ 1378252 w 2266526"/>
                <a:gd name="connsiteY24" fmla="*/ 1759132 h 1881052"/>
                <a:gd name="connsiteX25" fmla="*/ 1326000 w 2266526"/>
                <a:gd name="connsiteY25" fmla="*/ 1776549 h 1881052"/>
                <a:gd name="connsiteX26" fmla="*/ 1273749 w 2266526"/>
                <a:gd name="connsiteY26" fmla="*/ 1811383 h 1881052"/>
                <a:gd name="connsiteX27" fmla="*/ 1247623 w 2266526"/>
                <a:gd name="connsiteY27" fmla="*/ 1828800 h 1881052"/>
                <a:gd name="connsiteX28" fmla="*/ 1186663 w 2266526"/>
                <a:gd name="connsiteY28" fmla="*/ 1846217 h 1881052"/>
                <a:gd name="connsiteX29" fmla="*/ 942823 w 2266526"/>
                <a:gd name="connsiteY29" fmla="*/ 1846217 h 1881052"/>
                <a:gd name="connsiteX30" fmla="*/ 864446 w 2266526"/>
                <a:gd name="connsiteY30" fmla="*/ 1872343 h 1881052"/>
                <a:gd name="connsiteX31" fmla="*/ 838320 w 2266526"/>
                <a:gd name="connsiteY31" fmla="*/ 1881052 h 1881052"/>
                <a:gd name="connsiteX32" fmla="*/ 646732 w 2266526"/>
                <a:gd name="connsiteY32" fmla="*/ 1863634 h 1881052"/>
                <a:gd name="connsiteX33" fmla="*/ 620606 w 2266526"/>
                <a:gd name="connsiteY33" fmla="*/ 1854926 h 1881052"/>
                <a:gd name="connsiteX34" fmla="*/ 594480 w 2266526"/>
                <a:gd name="connsiteY34" fmla="*/ 1837509 h 1881052"/>
                <a:gd name="connsiteX35" fmla="*/ 568354 w 2266526"/>
                <a:gd name="connsiteY35" fmla="*/ 1793966 h 1881052"/>
                <a:gd name="connsiteX36" fmla="*/ 542229 w 2266526"/>
                <a:gd name="connsiteY36" fmla="*/ 1776549 h 1881052"/>
                <a:gd name="connsiteX37" fmla="*/ 489977 w 2266526"/>
                <a:gd name="connsiteY37" fmla="*/ 1724297 h 1881052"/>
                <a:gd name="connsiteX38" fmla="*/ 437726 w 2266526"/>
                <a:gd name="connsiteY38" fmla="*/ 1706880 h 1881052"/>
                <a:gd name="connsiteX39" fmla="*/ 411600 w 2266526"/>
                <a:gd name="connsiteY39" fmla="*/ 1689463 h 1881052"/>
                <a:gd name="connsiteX40" fmla="*/ 385474 w 2266526"/>
                <a:gd name="connsiteY40" fmla="*/ 1663337 h 1881052"/>
                <a:gd name="connsiteX41" fmla="*/ 350640 w 2266526"/>
                <a:gd name="connsiteY41" fmla="*/ 1654629 h 1881052"/>
                <a:gd name="connsiteX42" fmla="*/ 272263 w 2266526"/>
                <a:gd name="connsiteY42" fmla="*/ 1611086 h 1881052"/>
                <a:gd name="connsiteX43" fmla="*/ 220012 w 2266526"/>
                <a:gd name="connsiteY43" fmla="*/ 1576252 h 1881052"/>
                <a:gd name="connsiteX44" fmla="*/ 202594 w 2266526"/>
                <a:gd name="connsiteY44" fmla="*/ 1558834 h 1881052"/>
                <a:gd name="connsiteX45" fmla="*/ 185177 w 2266526"/>
                <a:gd name="connsiteY45" fmla="*/ 1532709 h 1881052"/>
                <a:gd name="connsiteX46" fmla="*/ 159052 w 2266526"/>
                <a:gd name="connsiteY46" fmla="*/ 1515292 h 1881052"/>
                <a:gd name="connsiteX47" fmla="*/ 150343 w 2266526"/>
                <a:gd name="connsiteY47" fmla="*/ 1489166 h 1881052"/>
                <a:gd name="connsiteX48" fmla="*/ 115509 w 2266526"/>
                <a:gd name="connsiteY48" fmla="*/ 1410789 h 1881052"/>
                <a:gd name="connsiteX49" fmla="*/ 89383 w 2266526"/>
                <a:gd name="connsiteY49" fmla="*/ 1297577 h 1881052"/>
                <a:gd name="connsiteX50" fmla="*/ 80674 w 2266526"/>
                <a:gd name="connsiteY50" fmla="*/ 1271452 h 1881052"/>
                <a:gd name="connsiteX51" fmla="*/ 63257 w 2266526"/>
                <a:gd name="connsiteY51" fmla="*/ 1193074 h 1881052"/>
                <a:gd name="connsiteX52" fmla="*/ 54549 w 2266526"/>
                <a:gd name="connsiteY52" fmla="*/ 1166949 h 1881052"/>
                <a:gd name="connsiteX53" fmla="*/ 28423 w 2266526"/>
                <a:gd name="connsiteY53" fmla="*/ 1071154 h 1881052"/>
                <a:gd name="connsiteX54" fmla="*/ 19714 w 2266526"/>
                <a:gd name="connsiteY54" fmla="*/ 1045029 h 1881052"/>
                <a:gd name="connsiteX55" fmla="*/ 11006 w 2266526"/>
                <a:gd name="connsiteY55" fmla="*/ 1018903 h 1881052"/>
                <a:gd name="connsiteX56" fmla="*/ 11006 w 2266526"/>
                <a:gd name="connsiteY56" fmla="*/ 783772 h 1881052"/>
                <a:gd name="connsiteX57" fmla="*/ 45840 w 2266526"/>
                <a:gd name="connsiteY57" fmla="*/ 705394 h 1881052"/>
                <a:gd name="connsiteX58" fmla="*/ 80674 w 2266526"/>
                <a:gd name="connsiteY58" fmla="*/ 583474 h 1881052"/>
                <a:gd name="connsiteX59" fmla="*/ 89383 w 2266526"/>
                <a:gd name="connsiteY59" fmla="*/ 557349 h 1881052"/>
                <a:gd name="connsiteX60" fmla="*/ 115509 w 2266526"/>
                <a:gd name="connsiteY60" fmla="*/ 452846 h 1881052"/>
                <a:gd name="connsiteX61" fmla="*/ 132926 w 2266526"/>
                <a:gd name="connsiteY61" fmla="*/ 400594 h 1881052"/>
                <a:gd name="connsiteX62" fmla="*/ 150343 w 2266526"/>
                <a:gd name="connsiteY62" fmla="*/ 374469 h 1881052"/>
                <a:gd name="connsiteX63" fmla="*/ 176469 w 2266526"/>
                <a:gd name="connsiteY63" fmla="*/ 322217 h 1881052"/>
                <a:gd name="connsiteX64" fmla="*/ 202594 w 2266526"/>
                <a:gd name="connsiteY64" fmla="*/ 304800 h 1881052"/>
                <a:gd name="connsiteX65" fmla="*/ 246137 w 2266526"/>
                <a:gd name="connsiteY65" fmla="*/ 269966 h 1881052"/>
                <a:gd name="connsiteX66" fmla="*/ 280972 w 2266526"/>
                <a:gd name="connsiteY66" fmla="*/ 226423 h 1881052"/>
                <a:gd name="connsiteX67" fmla="*/ 333223 w 2266526"/>
                <a:gd name="connsiteY67" fmla="*/ 191589 h 1881052"/>
                <a:gd name="connsiteX68" fmla="*/ 359349 w 2266526"/>
                <a:gd name="connsiteY68" fmla="*/ 174172 h 1881052"/>
                <a:gd name="connsiteX69" fmla="*/ 402892 w 2266526"/>
                <a:gd name="connsiteY69" fmla="*/ 139337 h 1881052"/>
                <a:gd name="connsiteX70" fmla="*/ 429017 w 2266526"/>
                <a:gd name="connsiteY70" fmla="*/ 130629 h 1881052"/>
                <a:gd name="connsiteX71" fmla="*/ 455143 w 2266526"/>
                <a:gd name="connsiteY71" fmla="*/ 113212 h 1881052"/>
                <a:gd name="connsiteX72" fmla="*/ 472560 w 2266526"/>
                <a:gd name="connsiteY72" fmla="*/ 95794 h 1881052"/>
                <a:gd name="connsiteX73" fmla="*/ 559646 w 2266526"/>
                <a:gd name="connsiteY73" fmla="*/ 87086 h 1881052"/>
                <a:gd name="connsiteX0" fmla="*/ 559646 w 2266526"/>
                <a:gd name="connsiteY0" fmla="*/ 87086 h 1881052"/>
                <a:gd name="connsiteX1" fmla="*/ 733817 w 2266526"/>
                <a:gd name="connsiteY1" fmla="*/ 60960 h 1881052"/>
                <a:gd name="connsiteX2" fmla="*/ 838320 w 2266526"/>
                <a:gd name="connsiteY2" fmla="*/ 26126 h 1881052"/>
                <a:gd name="connsiteX3" fmla="*/ 899280 w 2266526"/>
                <a:gd name="connsiteY3" fmla="*/ 8709 h 1881052"/>
                <a:gd name="connsiteX4" fmla="*/ 1282457 w 2266526"/>
                <a:gd name="connsiteY4" fmla="*/ 0 h 1881052"/>
                <a:gd name="connsiteX5" fmla="*/ 1456629 w 2266526"/>
                <a:gd name="connsiteY5" fmla="*/ 8709 h 1881052"/>
                <a:gd name="connsiteX6" fmla="*/ 1656382 w 2266526"/>
                <a:gd name="connsiteY6" fmla="*/ 71302 h 1881052"/>
                <a:gd name="connsiteX7" fmla="*/ 1854502 w 2266526"/>
                <a:gd name="connsiteY7" fmla="*/ 166007 h 1881052"/>
                <a:gd name="connsiteX8" fmla="*/ 1987852 w 2266526"/>
                <a:gd name="connsiteY8" fmla="*/ 269966 h 1881052"/>
                <a:gd name="connsiteX9" fmla="*/ 2101063 w 2266526"/>
                <a:gd name="connsiteY9" fmla="*/ 365760 h 1881052"/>
                <a:gd name="connsiteX10" fmla="*/ 2188149 w 2266526"/>
                <a:gd name="connsiteY10" fmla="*/ 487680 h 1881052"/>
                <a:gd name="connsiteX11" fmla="*/ 2249109 w 2266526"/>
                <a:gd name="connsiteY11" fmla="*/ 583474 h 1881052"/>
                <a:gd name="connsiteX12" fmla="*/ 2266526 w 2266526"/>
                <a:gd name="connsiteY12" fmla="*/ 836023 h 1881052"/>
                <a:gd name="connsiteX13" fmla="*/ 2222983 w 2266526"/>
                <a:gd name="connsiteY13" fmla="*/ 940526 h 1881052"/>
                <a:gd name="connsiteX14" fmla="*/ 2179440 w 2266526"/>
                <a:gd name="connsiteY14" fmla="*/ 1053737 h 1881052"/>
                <a:gd name="connsiteX15" fmla="*/ 2125012 w 2266526"/>
                <a:gd name="connsiteY15" fmla="*/ 1165860 h 1881052"/>
                <a:gd name="connsiteX16" fmla="*/ 2066229 w 2266526"/>
                <a:gd name="connsiteY16" fmla="*/ 1262743 h 1881052"/>
                <a:gd name="connsiteX17" fmla="*/ 2005269 w 2266526"/>
                <a:gd name="connsiteY17" fmla="*/ 1341120 h 1881052"/>
                <a:gd name="connsiteX18" fmla="*/ 1892057 w 2266526"/>
                <a:gd name="connsiteY18" fmla="*/ 1436914 h 1881052"/>
                <a:gd name="connsiteX19" fmla="*/ 1813680 w 2266526"/>
                <a:gd name="connsiteY19" fmla="*/ 1480457 h 1881052"/>
                <a:gd name="connsiteX20" fmla="*/ 1700469 w 2266526"/>
                <a:gd name="connsiteY20" fmla="*/ 1550126 h 1881052"/>
                <a:gd name="connsiteX21" fmla="*/ 1604674 w 2266526"/>
                <a:gd name="connsiteY21" fmla="*/ 1611086 h 1881052"/>
                <a:gd name="connsiteX22" fmla="*/ 1500172 w 2266526"/>
                <a:gd name="connsiteY22" fmla="*/ 1672046 h 1881052"/>
                <a:gd name="connsiteX23" fmla="*/ 1404377 w 2266526"/>
                <a:gd name="connsiteY23" fmla="*/ 1733006 h 1881052"/>
                <a:gd name="connsiteX24" fmla="*/ 1378252 w 2266526"/>
                <a:gd name="connsiteY24" fmla="*/ 1759132 h 1881052"/>
                <a:gd name="connsiteX25" fmla="*/ 1273749 w 2266526"/>
                <a:gd name="connsiteY25" fmla="*/ 1811383 h 1881052"/>
                <a:gd name="connsiteX26" fmla="*/ 1247623 w 2266526"/>
                <a:gd name="connsiteY26" fmla="*/ 1828800 h 1881052"/>
                <a:gd name="connsiteX27" fmla="*/ 1186663 w 2266526"/>
                <a:gd name="connsiteY27" fmla="*/ 1846217 h 1881052"/>
                <a:gd name="connsiteX28" fmla="*/ 942823 w 2266526"/>
                <a:gd name="connsiteY28" fmla="*/ 1846217 h 1881052"/>
                <a:gd name="connsiteX29" fmla="*/ 864446 w 2266526"/>
                <a:gd name="connsiteY29" fmla="*/ 1872343 h 1881052"/>
                <a:gd name="connsiteX30" fmla="*/ 838320 w 2266526"/>
                <a:gd name="connsiteY30" fmla="*/ 1881052 h 1881052"/>
                <a:gd name="connsiteX31" fmla="*/ 646732 w 2266526"/>
                <a:gd name="connsiteY31" fmla="*/ 1863634 h 1881052"/>
                <a:gd name="connsiteX32" fmla="*/ 620606 w 2266526"/>
                <a:gd name="connsiteY32" fmla="*/ 1854926 h 1881052"/>
                <a:gd name="connsiteX33" fmla="*/ 594480 w 2266526"/>
                <a:gd name="connsiteY33" fmla="*/ 1837509 h 1881052"/>
                <a:gd name="connsiteX34" fmla="*/ 568354 w 2266526"/>
                <a:gd name="connsiteY34" fmla="*/ 1793966 h 1881052"/>
                <a:gd name="connsiteX35" fmla="*/ 542229 w 2266526"/>
                <a:gd name="connsiteY35" fmla="*/ 1776549 h 1881052"/>
                <a:gd name="connsiteX36" fmla="*/ 489977 w 2266526"/>
                <a:gd name="connsiteY36" fmla="*/ 1724297 h 1881052"/>
                <a:gd name="connsiteX37" fmla="*/ 437726 w 2266526"/>
                <a:gd name="connsiteY37" fmla="*/ 1706880 h 1881052"/>
                <a:gd name="connsiteX38" fmla="*/ 411600 w 2266526"/>
                <a:gd name="connsiteY38" fmla="*/ 1689463 h 1881052"/>
                <a:gd name="connsiteX39" fmla="*/ 385474 w 2266526"/>
                <a:gd name="connsiteY39" fmla="*/ 1663337 h 1881052"/>
                <a:gd name="connsiteX40" fmla="*/ 350640 w 2266526"/>
                <a:gd name="connsiteY40" fmla="*/ 1654629 h 1881052"/>
                <a:gd name="connsiteX41" fmla="*/ 272263 w 2266526"/>
                <a:gd name="connsiteY41" fmla="*/ 1611086 h 1881052"/>
                <a:gd name="connsiteX42" fmla="*/ 220012 w 2266526"/>
                <a:gd name="connsiteY42" fmla="*/ 1576252 h 1881052"/>
                <a:gd name="connsiteX43" fmla="*/ 202594 w 2266526"/>
                <a:gd name="connsiteY43" fmla="*/ 1558834 h 1881052"/>
                <a:gd name="connsiteX44" fmla="*/ 185177 w 2266526"/>
                <a:gd name="connsiteY44" fmla="*/ 1532709 h 1881052"/>
                <a:gd name="connsiteX45" fmla="*/ 159052 w 2266526"/>
                <a:gd name="connsiteY45" fmla="*/ 1515292 h 1881052"/>
                <a:gd name="connsiteX46" fmla="*/ 150343 w 2266526"/>
                <a:gd name="connsiteY46" fmla="*/ 1489166 h 1881052"/>
                <a:gd name="connsiteX47" fmla="*/ 115509 w 2266526"/>
                <a:gd name="connsiteY47" fmla="*/ 1410789 h 1881052"/>
                <a:gd name="connsiteX48" fmla="*/ 89383 w 2266526"/>
                <a:gd name="connsiteY48" fmla="*/ 1297577 h 1881052"/>
                <a:gd name="connsiteX49" fmla="*/ 80674 w 2266526"/>
                <a:gd name="connsiteY49" fmla="*/ 1271452 h 1881052"/>
                <a:gd name="connsiteX50" fmla="*/ 63257 w 2266526"/>
                <a:gd name="connsiteY50" fmla="*/ 1193074 h 1881052"/>
                <a:gd name="connsiteX51" fmla="*/ 54549 w 2266526"/>
                <a:gd name="connsiteY51" fmla="*/ 1166949 h 1881052"/>
                <a:gd name="connsiteX52" fmla="*/ 28423 w 2266526"/>
                <a:gd name="connsiteY52" fmla="*/ 1071154 h 1881052"/>
                <a:gd name="connsiteX53" fmla="*/ 19714 w 2266526"/>
                <a:gd name="connsiteY53" fmla="*/ 1045029 h 1881052"/>
                <a:gd name="connsiteX54" fmla="*/ 11006 w 2266526"/>
                <a:gd name="connsiteY54" fmla="*/ 1018903 h 1881052"/>
                <a:gd name="connsiteX55" fmla="*/ 11006 w 2266526"/>
                <a:gd name="connsiteY55" fmla="*/ 783772 h 1881052"/>
                <a:gd name="connsiteX56" fmla="*/ 45840 w 2266526"/>
                <a:gd name="connsiteY56" fmla="*/ 705394 h 1881052"/>
                <a:gd name="connsiteX57" fmla="*/ 80674 w 2266526"/>
                <a:gd name="connsiteY57" fmla="*/ 583474 h 1881052"/>
                <a:gd name="connsiteX58" fmla="*/ 89383 w 2266526"/>
                <a:gd name="connsiteY58" fmla="*/ 557349 h 1881052"/>
                <a:gd name="connsiteX59" fmla="*/ 115509 w 2266526"/>
                <a:gd name="connsiteY59" fmla="*/ 452846 h 1881052"/>
                <a:gd name="connsiteX60" fmla="*/ 132926 w 2266526"/>
                <a:gd name="connsiteY60" fmla="*/ 400594 h 1881052"/>
                <a:gd name="connsiteX61" fmla="*/ 150343 w 2266526"/>
                <a:gd name="connsiteY61" fmla="*/ 374469 h 1881052"/>
                <a:gd name="connsiteX62" fmla="*/ 176469 w 2266526"/>
                <a:gd name="connsiteY62" fmla="*/ 322217 h 1881052"/>
                <a:gd name="connsiteX63" fmla="*/ 202594 w 2266526"/>
                <a:gd name="connsiteY63" fmla="*/ 304800 h 1881052"/>
                <a:gd name="connsiteX64" fmla="*/ 246137 w 2266526"/>
                <a:gd name="connsiteY64" fmla="*/ 269966 h 1881052"/>
                <a:gd name="connsiteX65" fmla="*/ 280972 w 2266526"/>
                <a:gd name="connsiteY65" fmla="*/ 226423 h 1881052"/>
                <a:gd name="connsiteX66" fmla="*/ 333223 w 2266526"/>
                <a:gd name="connsiteY66" fmla="*/ 191589 h 1881052"/>
                <a:gd name="connsiteX67" fmla="*/ 359349 w 2266526"/>
                <a:gd name="connsiteY67" fmla="*/ 174172 h 1881052"/>
                <a:gd name="connsiteX68" fmla="*/ 402892 w 2266526"/>
                <a:gd name="connsiteY68" fmla="*/ 139337 h 1881052"/>
                <a:gd name="connsiteX69" fmla="*/ 429017 w 2266526"/>
                <a:gd name="connsiteY69" fmla="*/ 130629 h 1881052"/>
                <a:gd name="connsiteX70" fmla="*/ 455143 w 2266526"/>
                <a:gd name="connsiteY70" fmla="*/ 113212 h 1881052"/>
                <a:gd name="connsiteX71" fmla="*/ 472560 w 2266526"/>
                <a:gd name="connsiteY71" fmla="*/ 95794 h 1881052"/>
                <a:gd name="connsiteX72" fmla="*/ 559646 w 2266526"/>
                <a:gd name="connsiteY72" fmla="*/ 87086 h 1881052"/>
                <a:gd name="connsiteX0" fmla="*/ 559646 w 2266526"/>
                <a:gd name="connsiteY0" fmla="*/ 87086 h 1881052"/>
                <a:gd name="connsiteX1" fmla="*/ 733817 w 2266526"/>
                <a:gd name="connsiteY1" fmla="*/ 60960 h 1881052"/>
                <a:gd name="connsiteX2" fmla="*/ 838320 w 2266526"/>
                <a:gd name="connsiteY2" fmla="*/ 26126 h 1881052"/>
                <a:gd name="connsiteX3" fmla="*/ 899280 w 2266526"/>
                <a:gd name="connsiteY3" fmla="*/ 8709 h 1881052"/>
                <a:gd name="connsiteX4" fmla="*/ 1282457 w 2266526"/>
                <a:gd name="connsiteY4" fmla="*/ 0 h 1881052"/>
                <a:gd name="connsiteX5" fmla="*/ 1456629 w 2266526"/>
                <a:gd name="connsiteY5" fmla="*/ 8709 h 1881052"/>
                <a:gd name="connsiteX6" fmla="*/ 1656382 w 2266526"/>
                <a:gd name="connsiteY6" fmla="*/ 71302 h 1881052"/>
                <a:gd name="connsiteX7" fmla="*/ 1854502 w 2266526"/>
                <a:gd name="connsiteY7" fmla="*/ 166007 h 1881052"/>
                <a:gd name="connsiteX8" fmla="*/ 1987852 w 2266526"/>
                <a:gd name="connsiteY8" fmla="*/ 269966 h 1881052"/>
                <a:gd name="connsiteX9" fmla="*/ 2101063 w 2266526"/>
                <a:gd name="connsiteY9" fmla="*/ 365760 h 1881052"/>
                <a:gd name="connsiteX10" fmla="*/ 2188149 w 2266526"/>
                <a:gd name="connsiteY10" fmla="*/ 487680 h 1881052"/>
                <a:gd name="connsiteX11" fmla="*/ 2249109 w 2266526"/>
                <a:gd name="connsiteY11" fmla="*/ 583474 h 1881052"/>
                <a:gd name="connsiteX12" fmla="*/ 2266526 w 2266526"/>
                <a:gd name="connsiteY12" fmla="*/ 836023 h 1881052"/>
                <a:gd name="connsiteX13" fmla="*/ 2222983 w 2266526"/>
                <a:gd name="connsiteY13" fmla="*/ 940526 h 1881052"/>
                <a:gd name="connsiteX14" fmla="*/ 2179440 w 2266526"/>
                <a:gd name="connsiteY14" fmla="*/ 1053737 h 1881052"/>
                <a:gd name="connsiteX15" fmla="*/ 2125012 w 2266526"/>
                <a:gd name="connsiteY15" fmla="*/ 1165860 h 1881052"/>
                <a:gd name="connsiteX16" fmla="*/ 2066229 w 2266526"/>
                <a:gd name="connsiteY16" fmla="*/ 1262743 h 1881052"/>
                <a:gd name="connsiteX17" fmla="*/ 2005269 w 2266526"/>
                <a:gd name="connsiteY17" fmla="*/ 1341120 h 1881052"/>
                <a:gd name="connsiteX18" fmla="*/ 1892057 w 2266526"/>
                <a:gd name="connsiteY18" fmla="*/ 1436914 h 1881052"/>
                <a:gd name="connsiteX19" fmla="*/ 1813680 w 2266526"/>
                <a:gd name="connsiteY19" fmla="*/ 1480457 h 1881052"/>
                <a:gd name="connsiteX20" fmla="*/ 1700469 w 2266526"/>
                <a:gd name="connsiteY20" fmla="*/ 1550126 h 1881052"/>
                <a:gd name="connsiteX21" fmla="*/ 1604674 w 2266526"/>
                <a:gd name="connsiteY21" fmla="*/ 1611086 h 1881052"/>
                <a:gd name="connsiteX22" fmla="*/ 1500172 w 2266526"/>
                <a:gd name="connsiteY22" fmla="*/ 1672046 h 1881052"/>
                <a:gd name="connsiteX23" fmla="*/ 1404377 w 2266526"/>
                <a:gd name="connsiteY23" fmla="*/ 1733006 h 1881052"/>
                <a:gd name="connsiteX24" fmla="*/ 1273749 w 2266526"/>
                <a:gd name="connsiteY24" fmla="*/ 1811383 h 1881052"/>
                <a:gd name="connsiteX25" fmla="*/ 1247623 w 2266526"/>
                <a:gd name="connsiteY25" fmla="*/ 1828800 h 1881052"/>
                <a:gd name="connsiteX26" fmla="*/ 1186663 w 2266526"/>
                <a:gd name="connsiteY26" fmla="*/ 1846217 h 1881052"/>
                <a:gd name="connsiteX27" fmla="*/ 942823 w 2266526"/>
                <a:gd name="connsiteY27" fmla="*/ 1846217 h 1881052"/>
                <a:gd name="connsiteX28" fmla="*/ 864446 w 2266526"/>
                <a:gd name="connsiteY28" fmla="*/ 1872343 h 1881052"/>
                <a:gd name="connsiteX29" fmla="*/ 838320 w 2266526"/>
                <a:gd name="connsiteY29" fmla="*/ 1881052 h 1881052"/>
                <a:gd name="connsiteX30" fmla="*/ 646732 w 2266526"/>
                <a:gd name="connsiteY30" fmla="*/ 1863634 h 1881052"/>
                <a:gd name="connsiteX31" fmla="*/ 620606 w 2266526"/>
                <a:gd name="connsiteY31" fmla="*/ 1854926 h 1881052"/>
                <a:gd name="connsiteX32" fmla="*/ 594480 w 2266526"/>
                <a:gd name="connsiteY32" fmla="*/ 1837509 h 1881052"/>
                <a:gd name="connsiteX33" fmla="*/ 568354 w 2266526"/>
                <a:gd name="connsiteY33" fmla="*/ 1793966 h 1881052"/>
                <a:gd name="connsiteX34" fmla="*/ 542229 w 2266526"/>
                <a:gd name="connsiteY34" fmla="*/ 1776549 h 1881052"/>
                <a:gd name="connsiteX35" fmla="*/ 489977 w 2266526"/>
                <a:gd name="connsiteY35" fmla="*/ 1724297 h 1881052"/>
                <a:gd name="connsiteX36" fmla="*/ 437726 w 2266526"/>
                <a:gd name="connsiteY36" fmla="*/ 1706880 h 1881052"/>
                <a:gd name="connsiteX37" fmla="*/ 411600 w 2266526"/>
                <a:gd name="connsiteY37" fmla="*/ 1689463 h 1881052"/>
                <a:gd name="connsiteX38" fmla="*/ 385474 w 2266526"/>
                <a:gd name="connsiteY38" fmla="*/ 1663337 h 1881052"/>
                <a:gd name="connsiteX39" fmla="*/ 350640 w 2266526"/>
                <a:gd name="connsiteY39" fmla="*/ 1654629 h 1881052"/>
                <a:gd name="connsiteX40" fmla="*/ 272263 w 2266526"/>
                <a:gd name="connsiteY40" fmla="*/ 1611086 h 1881052"/>
                <a:gd name="connsiteX41" fmla="*/ 220012 w 2266526"/>
                <a:gd name="connsiteY41" fmla="*/ 1576252 h 1881052"/>
                <a:gd name="connsiteX42" fmla="*/ 202594 w 2266526"/>
                <a:gd name="connsiteY42" fmla="*/ 1558834 h 1881052"/>
                <a:gd name="connsiteX43" fmla="*/ 185177 w 2266526"/>
                <a:gd name="connsiteY43" fmla="*/ 1532709 h 1881052"/>
                <a:gd name="connsiteX44" fmla="*/ 159052 w 2266526"/>
                <a:gd name="connsiteY44" fmla="*/ 1515292 h 1881052"/>
                <a:gd name="connsiteX45" fmla="*/ 150343 w 2266526"/>
                <a:gd name="connsiteY45" fmla="*/ 1489166 h 1881052"/>
                <a:gd name="connsiteX46" fmla="*/ 115509 w 2266526"/>
                <a:gd name="connsiteY46" fmla="*/ 1410789 h 1881052"/>
                <a:gd name="connsiteX47" fmla="*/ 89383 w 2266526"/>
                <a:gd name="connsiteY47" fmla="*/ 1297577 h 1881052"/>
                <a:gd name="connsiteX48" fmla="*/ 80674 w 2266526"/>
                <a:gd name="connsiteY48" fmla="*/ 1271452 h 1881052"/>
                <a:gd name="connsiteX49" fmla="*/ 63257 w 2266526"/>
                <a:gd name="connsiteY49" fmla="*/ 1193074 h 1881052"/>
                <a:gd name="connsiteX50" fmla="*/ 54549 w 2266526"/>
                <a:gd name="connsiteY50" fmla="*/ 1166949 h 1881052"/>
                <a:gd name="connsiteX51" fmla="*/ 28423 w 2266526"/>
                <a:gd name="connsiteY51" fmla="*/ 1071154 h 1881052"/>
                <a:gd name="connsiteX52" fmla="*/ 19714 w 2266526"/>
                <a:gd name="connsiteY52" fmla="*/ 1045029 h 1881052"/>
                <a:gd name="connsiteX53" fmla="*/ 11006 w 2266526"/>
                <a:gd name="connsiteY53" fmla="*/ 1018903 h 1881052"/>
                <a:gd name="connsiteX54" fmla="*/ 11006 w 2266526"/>
                <a:gd name="connsiteY54" fmla="*/ 783772 h 1881052"/>
                <a:gd name="connsiteX55" fmla="*/ 45840 w 2266526"/>
                <a:gd name="connsiteY55" fmla="*/ 705394 h 1881052"/>
                <a:gd name="connsiteX56" fmla="*/ 80674 w 2266526"/>
                <a:gd name="connsiteY56" fmla="*/ 583474 h 1881052"/>
                <a:gd name="connsiteX57" fmla="*/ 89383 w 2266526"/>
                <a:gd name="connsiteY57" fmla="*/ 557349 h 1881052"/>
                <a:gd name="connsiteX58" fmla="*/ 115509 w 2266526"/>
                <a:gd name="connsiteY58" fmla="*/ 452846 h 1881052"/>
                <a:gd name="connsiteX59" fmla="*/ 132926 w 2266526"/>
                <a:gd name="connsiteY59" fmla="*/ 400594 h 1881052"/>
                <a:gd name="connsiteX60" fmla="*/ 150343 w 2266526"/>
                <a:gd name="connsiteY60" fmla="*/ 374469 h 1881052"/>
                <a:gd name="connsiteX61" fmla="*/ 176469 w 2266526"/>
                <a:gd name="connsiteY61" fmla="*/ 322217 h 1881052"/>
                <a:gd name="connsiteX62" fmla="*/ 202594 w 2266526"/>
                <a:gd name="connsiteY62" fmla="*/ 304800 h 1881052"/>
                <a:gd name="connsiteX63" fmla="*/ 246137 w 2266526"/>
                <a:gd name="connsiteY63" fmla="*/ 269966 h 1881052"/>
                <a:gd name="connsiteX64" fmla="*/ 280972 w 2266526"/>
                <a:gd name="connsiteY64" fmla="*/ 226423 h 1881052"/>
                <a:gd name="connsiteX65" fmla="*/ 333223 w 2266526"/>
                <a:gd name="connsiteY65" fmla="*/ 191589 h 1881052"/>
                <a:gd name="connsiteX66" fmla="*/ 359349 w 2266526"/>
                <a:gd name="connsiteY66" fmla="*/ 174172 h 1881052"/>
                <a:gd name="connsiteX67" fmla="*/ 402892 w 2266526"/>
                <a:gd name="connsiteY67" fmla="*/ 139337 h 1881052"/>
                <a:gd name="connsiteX68" fmla="*/ 429017 w 2266526"/>
                <a:gd name="connsiteY68" fmla="*/ 130629 h 1881052"/>
                <a:gd name="connsiteX69" fmla="*/ 455143 w 2266526"/>
                <a:gd name="connsiteY69" fmla="*/ 113212 h 1881052"/>
                <a:gd name="connsiteX70" fmla="*/ 472560 w 2266526"/>
                <a:gd name="connsiteY70" fmla="*/ 95794 h 1881052"/>
                <a:gd name="connsiteX71" fmla="*/ 559646 w 2266526"/>
                <a:gd name="connsiteY71" fmla="*/ 87086 h 1881052"/>
                <a:gd name="connsiteX0" fmla="*/ 559646 w 2266526"/>
                <a:gd name="connsiteY0" fmla="*/ 87086 h 1881052"/>
                <a:gd name="connsiteX1" fmla="*/ 733817 w 2266526"/>
                <a:gd name="connsiteY1" fmla="*/ 60960 h 1881052"/>
                <a:gd name="connsiteX2" fmla="*/ 838320 w 2266526"/>
                <a:gd name="connsiteY2" fmla="*/ 26126 h 1881052"/>
                <a:gd name="connsiteX3" fmla="*/ 899280 w 2266526"/>
                <a:gd name="connsiteY3" fmla="*/ 8709 h 1881052"/>
                <a:gd name="connsiteX4" fmla="*/ 1282457 w 2266526"/>
                <a:gd name="connsiteY4" fmla="*/ 0 h 1881052"/>
                <a:gd name="connsiteX5" fmla="*/ 1456629 w 2266526"/>
                <a:gd name="connsiteY5" fmla="*/ 8709 h 1881052"/>
                <a:gd name="connsiteX6" fmla="*/ 1656382 w 2266526"/>
                <a:gd name="connsiteY6" fmla="*/ 71302 h 1881052"/>
                <a:gd name="connsiteX7" fmla="*/ 1854502 w 2266526"/>
                <a:gd name="connsiteY7" fmla="*/ 166007 h 1881052"/>
                <a:gd name="connsiteX8" fmla="*/ 1987852 w 2266526"/>
                <a:gd name="connsiteY8" fmla="*/ 269966 h 1881052"/>
                <a:gd name="connsiteX9" fmla="*/ 2101063 w 2266526"/>
                <a:gd name="connsiteY9" fmla="*/ 365760 h 1881052"/>
                <a:gd name="connsiteX10" fmla="*/ 2188149 w 2266526"/>
                <a:gd name="connsiteY10" fmla="*/ 487680 h 1881052"/>
                <a:gd name="connsiteX11" fmla="*/ 2249109 w 2266526"/>
                <a:gd name="connsiteY11" fmla="*/ 583474 h 1881052"/>
                <a:gd name="connsiteX12" fmla="*/ 2266526 w 2266526"/>
                <a:gd name="connsiteY12" fmla="*/ 836023 h 1881052"/>
                <a:gd name="connsiteX13" fmla="*/ 2222983 w 2266526"/>
                <a:gd name="connsiteY13" fmla="*/ 940526 h 1881052"/>
                <a:gd name="connsiteX14" fmla="*/ 2179440 w 2266526"/>
                <a:gd name="connsiteY14" fmla="*/ 1053737 h 1881052"/>
                <a:gd name="connsiteX15" fmla="*/ 2125012 w 2266526"/>
                <a:gd name="connsiteY15" fmla="*/ 1165860 h 1881052"/>
                <a:gd name="connsiteX16" fmla="*/ 2066229 w 2266526"/>
                <a:gd name="connsiteY16" fmla="*/ 1262743 h 1881052"/>
                <a:gd name="connsiteX17" fmla="*/ 2005269 w 2266526"/>
                <a:gd name="connsiteY17" fmla="*/ 1341120 h 1881052"/>
                <a:gd name="connsiteX18" fmla="*/ 1892057 w 2266526"/>
                <a:gd name="connsiteY18" fmla="*/ 1436914 h 1881052"/>
                <a:gd name="connsiteX19" fmla="*/ 1813680 w 2266526"/>
                <a:gd name="connsiteY19" fmla="*/ 1480457 h 1881052"/>
                <a:gd name="connsiteX20" fmla="*/ 1700469 w 2266526"/>
                <a:gd name="connsiteY20" fmla="*/ 1550126 h 1881052"/>
                <a:gd name="connsiteX21" fmla="*/ 1604674 w 2266526"/>
                <a:gd name="connsiteY21" fmla="*/ 1611086 h 1881052"/>
                <a:gd name="connsiteX22" fmla="*/ 1500172 w 2266526"/>
                <a:gd name="connsiteY22" fmla="*/ 1672046 h 1881052"/>
                <a:gd name="connsiteX23" fmla="*/ 1404377 w 2266526"/>
                <a:gd name="connsiteY23" fmla="*/ 1733006 h 1881052"/>
                <a:gd name="connsiteX24" fmla="*/ 1273749 w 2266526"/>
                <a:gd name="connsiteY24" fmla="*/ 1811383 h 1881052"/>
                <a:gd name="connsiteX25" fmla="*/ 1186663 w 2266526"/>
                <a:gd name="connsiteY25" fmla="*/ 1846217 h 1881052"/>
                <a:gd name="connsiteX26" fmla="*/ 942823 w 2266526"/>
                <a:gd name="connsiteY26" fmla="*/ 1846217 h 1881052"/>
                <a:gd name="connsiteX27" fmla="*/ 864446 w 2266526"/>
                <a:gd name="connsiteY27" fmla="*/ 1872343 h 1881052"/>
                <a:gd name="connsiteX28" fmla="*/ 838320 w 2266526"/>
                <a:gd name="connsiteY28" fmla="*/ 1881052 h 1881052"/>
                <a:gd name="connsiteX29" fmla="*/ 646732 w 2266526"/>
                <a:gd name="connsiteY29" fmla="*/ 1863634 h 1881052"/>
                <a:gd name="connsiteX30" fmla="*/ 620606 w 2266526"/>
                <a:gd name="connsiteY30" fmla="*/ 1854926 h 1881052"/>
                <a:gd name="connsiteX31" fmla="*/ 594480 w 2266526"/>
                <a:gd name="connsiteY31" fmla="*/ 1837509 h 1881052"/>
                <a:gd name="connsiteX32" fmla="*/ 568354 w 2266526"/>
                <a:gd name="connsiteY32" fmla="*/ 1793966 h 1881052"/>
                <a:gd name="connsiteX33" fmla="*/ 542229 w 2266526"/>
                <a:gd name="connsiteY33" fmla="*/ 1776549 h 1881052"/>
                <a:gd name="connsiteX34" fmla="*/ 489977 w 2266526"/>
                <a:gd name="connsiteY34" fmla="*/ 1724297 h 1881052"/>
                <a:gd name="connsiteX35" fmla="*/ 437726 w 2266526"/>
                <a:gd name="connsiteY35" fmla="*/ 1706880 h 1881052"/>
                <a:gd name="connsiteX36" fmla="*/ 411600 w 2266526"/>
                <a:gd name="connsiteY36" fmla="*/ 1689463 h 1881052"/>
                <a:gd name="connsiteX37" fmla="*/ 385474 w 2266526"/>
                <a:gd name="connsiteY37" fmla="*/ 1663337 h 1881052"/>
                <a:gd name="connsiteX38" fmla="*/ 350640 w 2266526"/>
                <a:gd name="connsiteY38" fmla="*/ 1654629 h 1881052"/>
                <a:gd name="connsiteX39" fmla="*/ 272263 w 2266526"/>
                <a:gd name="connsiteY39" fmla="*/ 1611086 h 1881052"/>
                <a:gd name="connsiteX40" fmla="*/ 220012 w 2266526"/>
                <a:gd name="connsiteY40" fmla="*/ 1576252 h 1881052"/>
                <a:gd name="connsiteX41" fmla="*/ 202594 w 2266526"/>
                <a:gd name="connsiteY41" fmla="*/ 1558834 h 1881052"/>
                <a:gd name="connsiteX42" fmla="*/ 185177 w 2266526"/>
                <a:gd name="connsiteY42" fmla="*/ 1532709 h 1881052"/>
                <a:gd name="connsiteX43" fmla="*/ 159052 w 2266526"/>
                <a:gd name="connsiteY43" fmla="*/ 1515292 h 1881052"/>
                <a:gd name="connsiteX44" fmla="*/ 150343 w 2266526"/>
                <a:gd name="connsiteY44" fmla="*/ 1489166 h 1881052"/>
                <a:gd name="connsiteX45" fmla="*/ 115509 w 2266526"/>
                <a:gd name="connsiteY45" fmla="*/ 1410789 h 1881052"/>
                <a:gd name="connsiteX46" fmla="*/ 89383 w 2266526"/>
                <a:gd name="connsiteY46" fmla="*/ 1297577 h 1881052"/>
                <a:gd name="connsiteX47" fmla="*/ 80674 w 2266526"/>
                <a:gd name="connsiteY47" fmla="*/ 1271452 h 1881052"/>
                <a:gd name="connsiteX48" fmla="*/ 63257 w 2266526"/>
                <a:gd name="connsiteY48" fmla="*/ 1193074 h 1881052"/>
                <a:gd name="connsiteX49" fmla="*/ 54549 w 2266526"/>
                <a:gd name="connsiteY49" fmla="*/ 1166949 h 1881052"/>
                <a:gd name="connsiteX50" fmla="*/ 28423 w 2266526"/>
                <a:gd name="connsiteY50" fmla="*/ 1071154 h 1881052"/>
                <a:gd name="connsiteX51" fmla="*/ 19714 w 2266526"/>
                <a:gd name="connsiteY51" fmla="*/ 1045029 h 1881052"/>
                <a:gd name="connsiteX52" fmla="*/ 11006 w 2266526"/>
                <a:gd name="connsiteY52" fmla="*/ 1018903 h 1881052"/>
                <a:gd name="connsiteX53" fmla="*/ 11006 w 2266526"/>
                <a:gd name="connsiteY53" fmla="*/ 783772 h 1881052"/>
                <a:gd name="connsiteX54" fmla="*/ 45840 w 2266526"/>
                <a:gd name="connsiteY54" fmla="*/ 705394 h 1881052"/>
                <a:gd name="connsiteX55" fmla="*/ 80674 w 2266526"/>
                <a:gd name="connsiteY55" fmla="*/ 583474 h 1881052"/>
                <a:gd name="connsiteX56" fmla="*/ 89383 w 2266526"/>
                <a:gd name="connsiteY56" fmla="*/ 557349 h 1881052"/>
                <a:gd name="connsiteX57" fmla="*/ 115509 w 2266526"/>
                <a:gd name="connsiteY57" fmla="*/ 452846 h 1881052"/>
                <a:gd name="connsiteX58" fmla="*/ 132926 w 2266526"/>
                <a:gd name="connsiteY58" fmla="*/ 400594 h 1881052"/>
                <a:gd name="connsiteX59" fmla="*/ 150343 w 2266526"/>
                <a:gd name="connsiteY59" fmla="*/ 374469 h 1881052"/>
                <a:gd name="connsiteX60" fmla="*/ 176469 w 2266526"/>
                <a:gd name="connsiteY60" fmla="*/ 322217 h 1881052"/>
                <a:gd name="connsiteX61" fmla="*/ 202594 w 2266526"/>
                <a:gd name="connsiteY61" fmla="*/ 304800 h 1881052"/>
                <a:gd name="connsiteX62" fmla="*/ 246137 w 2266526"/>
                <a:gd name="connsiteY62" fmla="*/ 269966 h 1881052"/>
                <a:gd name="connsiteX63" fmla="*/ 280972 w 2266526"/>
                <a:gd name="connsiteY63" fmla="*/ 226423 h 1881052"/>
                <a:gd name="connsiteX64" fmla="*/ 333223 w 2266526"/>
                <a:gd name="connsiteY64" fmla="*/ 191589 h 1881052"/>
                <a:gd name="connsiteX65" fmla="*/ 359349 w 2266526"/>
                <a:gd name="connsiteY65" fmla="*/ 174172 h 1881052"/>
                <a:gd name="connsiteX66" fmla="*/ 402892 w 2266526"/>
                <a:gd name="connsiteY66" fmla="*/ 139337 h 1881052"/>
                <a:gd name="connsiteX67" fmla="*/ 429017 w 2266526"/>
                <a:gd name="connsiteY67" fmla="*/ 130629 h 1881052"/>
                <a:gd name="connsiteX68" fmla="*/ 455143 w 2266526"/>
                <a:gd name="connsiteY68" fmla="*/ 113212 h 1881052"/>
                <a:gd name="connsiteX69" fmla="*/ 472560 w 2266526"/>
                <a:gd name="connsiteY69" fmla="*/ 95794 h 1881052"/>
                <a:gd name="connsiteX70" fmla="*/ 559646 w 2266526"/>
                <a:gd name="connsiteY70" fmla="*/ 87086 h 1881052"/>
                <a:gd name="connsiteX0" fmla="*/ 559646 w 2266526"/>
                <a:gd name="connsiteY0" fmla="*/ 87086 h 1881987"/>
                <a:gd name="connsiteX1" fmla="*/ 733817 w 2266526"/>
                <a:gd name="connsiteY1" fmla="*/ 60960 h 1881987"/>
                <a:gd name="connsiteX2" fmla="*/ 838320 w 2266526"/>
                <a:gd name="connsiteY2" fmla="*/ 26126 h 1881987"/>
                <a:gd name="connsiteX3" fmla="*/ 899280 w 2266526"/>
                <a:gd name="connsiteY3" fmla="*/ 8709 h 1881987"/>
                <a:gd name="connsiteX4" fmla="*/ 1282457 w 2266526"/>
                <a:gd name="connsiteY4" fmla="*/ 0 h 1881987"/>
                <a:gd name="connsiteX5" fmla="*/ 1456629 w 2266526"/>
                <a:gd name="connsiteY5" fmla="*/ 8709 h 1881987"/>
                <a:gd name="connsiteX6" fmla="*/ 1656382 w 2266526"/>
                <a:gd name="connsiteY6" fmla="*/ 71302 h 1881987"/>
                <a:gd name="connsiteX7" fmla="*/ 1854502 w 2266526"/>
                <a:gd name="connsiteY7" fmla="*/ 166007 h 1881987"/>
                <a:gd name="connsiteX8" fmla="*/ 1987852 w 2266526"/>
                <a:gd name="connsiteY8" fmla="*/ 269966 h 1881987"/>
                <a:gd name="connsiteX9" fmla="*/ 2101063 w 2266526"/>
                <a:gd name="connsiteY9" fmla="*/ 365760 h 1881987"/>
                <a:gd name="connsiteX10" fmla="*/ 2188149 w 2266526"/>
                <a:gd name="connsiteY10" fmla="*/ 487680 h 1881987"/>
                <a:gd name="connsiteX11" fmla="*/ 2249109 w 2266526"/>
                <a:gd name="connsiteY11" fmla="*/ 583474 h 1881987"/>
                <a:gd name="connsiteX12" fmla="*/ 2266526 w 2266526"/>
                <a:gd name="connsiteY12" fmla="*/ 836023 h 1881987"/>
                <a:gd name="connsiteX13" fmla="*/ 2222983 w 2266526"/>
                <a:gd name="connsiteY13" fmla="*/ 940526 h 1881987"/>
                <a:gd name="connsiteX14" fmla="*/ 2179440 w 2266526"/>
                <a:gd name="connsiteY14" fmla="*/ 1053737 h 1881987"/>
                <a:gd name="connsiteX15" fmla="*/ 2125012 w 2266526"/>
                <a:gd name="connsiteY15" fmla="*/ 1165860 h 1881987"/>
                <a:gd name="connsiteX16" fmla="*/ 2066229 w 2266526"/>
                <a:gd name="connsiteY16" fmla="*/ 1262743 h 1881987"/>
                <a:gd name="connsiteX17" fmla="*/ 2005269 w 2266526"/>
                <a:gd name="connsiteY17" fmla="*/ 1341120 h 1881987"/>
                <a:gd name="connsiteX18" fmla="*/ 1892057 w 2266526"/>
                <a:gd name="connsiteY18" fmla="*/ 1436914 h 1881987"/>
                <a:gd name="connsiteX19" fmla="*/ 1813680 w 2266526"/>
                <a:gd name="connsiteY19" fmla="*/ 1480457 h 1881987"/>
                <a:gd name="connsiteX20" fmla="*/ 1700469 w 2266526"/>
                <a:gd name="connsiteY20" fmla="*/ 1550126 h 1881987"/>
                <a:gd name="connsiteX21" fmla="*/ 1604674 w 2266526"/>
                <a:gd name="connsiteY21" fmla="*/ 1611086 h 1881987"/>
                <a:gd name="connsiteX22" fmla="*/ 1500172 w 2266526"/>
                <a:gd name="connsiteY22" fmla="*/ 1672046 h 1881987"/>
                <a:gd name="connsiteX23" fmla="*/ 1404377 w 2266526"/>
                <a:gd name="connsiteY23" fmla="*/ 1733006 h 1881987"/>
                <a:gd name="connsiteX24" fmla="*/ 1273749 w 2266526"/>
                <a:gd name="connsiteY24" fmla="*/ 1811383 h 1881987"/>
                <a:gd name="connsiteX25" fmla="*/ 1186663 w 2266526"/>
                <a:gd name="connsiteY25" fmla="*/ 1846217 h 1881987"/>
                <a:gd name="connsiteX26" fmla="*/ 942823 w 2266526"/>
                <a:gd name="connsiteY26" fmla="*/ 1846217 h 1881987"/>
                <a:gd name="connsiteX27" fmla="*/ 838320 w 2266526"/>
                <a:gd name="connsiteY27" fmla="*/ 1881052 h 1881987"/>
                <a:gd name="connsiteX28" fmla="*/ 646732 w 2266526"/>
                <a:gd name="connsiteY28" fmla="*/ 1863634 h 1881987"/>
                <a:gd name="connsiteX29" fmla="*/ 620606 w 2266526"/>
                <a:gd name="connsiteY29" fmla="*/ 1854926 h 1881987"/>
                <a:gd name="connsiteX30" fmla="*/ 594480 w 2266526"/>
                <a:gd name="connsiteY30" fmla="*/ 1837509 h 1881987"/>
                <a:gd name="connsiteX31" fmla="*/ 568354 w 2266526"/>
                <a:gd name="connsiteY31" fmla="*/ 1793966 h 1881987"/>
                <a:gd name="connsiteX32" fmla="*/ 542229 w 2266526"/>
                <a:gd name="connsiteY32" fmla="*/ 1776549 h 1881987"/>
                <a:gd name="connsiteX33" fmla="*/ 489977 w 2266526"/>
                <a:gd name="connsiteY33" fmla="*/ 1724297 h 1881987"/>
                <a:gd name="connsiteX34" fmla="*/ 437726 w 2266526"/>
                <a:gd name="connsiteY34" fmla="*/ 1706880 h 1881987"/>
                <a:gd name="connsiteX35" fmla="*/ 411600 w 2266526"/>
                <a:gd name="connsiteY35" fmla="*/ 1689463 h 1881987"/>
                <a:gd name="connsiteX36" fmla="*/ 385474 w 2266526"/>
                <a:gd name="connsiteY36" fmla="*/ 1663337 h 1881987"/>
                <a:gd name="connsiteX37" fmla="*/ 350640 w 2266526"/>
                <a:gd name="connsiteY37" fmla="*/ 1654629 h 1881987"/>
                <a:gd name="connsiteX38" fmla="*/ 272263 w 2266526"/>
                <a:gd name="connsiteY38" fmla="*/ 1611086 h 1881987"/>
                <a:gd name="connsiteX39" fmla="*/ 220012 w 2266526"/>
                <a:gd name="connsiteY39" fmla="*/ 1576252 h 1881987"/>
                <a:gd name="connsiteX40" fmla="*/ 202594 w 2266526"/>
                <a:gd name="connsiteY40" fmla="*/ 1558834 h 1881987"/>
                <a:gd name="connsiteX41" fmla="*/ 185177 w 2266526"/>
                <a:gd name="connsiteY41" fmla="*/ 1532709 h 1881987"/>
                <a:gd name="connsiteX42" fmla="*/ 159052 w 2266526"/>
                <a:gd name="connsiteY42" fmla="*/ 1515292 h 1881987"/>
                <a:gd name="connsiteX43" fmla="*/ 150343 w 2266526"/>
                <a:gd name="connsiteY43" fmla="*/ 1489166 h 1881987"/>
                <a:gd name="connsiteX44" fmla="*/ 115509 w 2266526"/>
                <a:gd name="connsiteY44" fmla="*/ 1410789 h 1881987"/>
                <a:gd name="connsiteX45" fmla="*/ 89383 w 2266526"/>
                <a:gd name="connsiteY45" fmla="*/ 1297577 h 1881987"/>
                <a:gd name="connsiteX46" fmla="*/ 80674 w 2266526"/>
                <a:gd name="connsiteY46" fmla="*/ 1271452 h 1881987"/>
                <a:gd name="connsiteX47" fmla="*/ 63257 w 2266526"/>
                <a:gd name="connsiteY47" fmla="*/ 1193074 h 1881987"/>
                <a:gd name="connsiteX48" fmla="*/ 54549 w 2266526"/>
                <a:gd name="connsiteY48" fmla="*/ 1166949 h 1881987"/>
                <a:gd name="connsiteX49" fmla="*/ 28423 w 2266526"/>
                <a:gd name="connsiteY49" fmla="*/ 1071154 h 1881987"/>
                <a:gd name="connsiteX50" fmla="*/ 19714 w 2266526"/>
                <a:gd name="connsiteY50" fmla="*/ 1045029 h 1881987"/>
                <a:gd name="connsiteX51" fmla="*/ 11006 w 2266526"/>
                <a:gd name="connsiteY51" fmla="*/ 1018903 h 1881987"/>
                <a:gd name="connsiteX52" fmla="*/ 11006 w 2266526"/>
                <a:gd name="connsiteY52" fmla="*/ 783772 h 1881987"/>
                <a:gd name="connsiteX53" fmla="*/ 45840 w 2266526"/>
                <a:gd name="connsiteY53" fmla="*/ 705394 h 1881987"/>
                <a:gd name="connsiteX54" fmla="*/ 80674 w 2266526"/>
                <a:gd name="connsiteY54" fmla="*/ 583474 h 1881987"/>
                <a:gd name="connsiteX55" fmla="*/ 89383 w 2266526"/>
                <a:gd name="connsiteY55" fmla="*/ 557349 h 1881987"/>
                <a:gd name="connsiteX56" fmla="*/ 115509 w 2266526"/>
                <a:gd name="connsiteY56" fmla="*/ 452846 h 1881987"/>
                <a:gd name="connsiteX57" fmla="*/ 132926 w 2266526"/>
                <a:gd name="connsiteY57" fmla="*/ 400594 h 1881987"/>
                <a:gd name="connsiteX58" fmla="*/ 150343 w 2266526"/>
                <a:gd name="connsiteY58" fmla="*/ 374469 h 1881987"/>
                <a:gd name="connsiteX59" fmla="*/ 176469 w 2266526"/>
                <a:gd name="connsiteY59" fmla="*/ 322217 h 1881987"/>
                <a:gd name="connsiteX60" fmla="*/ 202594 w 2266526"/>
                <a:gd name="connsiteY60" fmla="*/ 304800 h 1881987"/>
                <a:gd name="connsiteX61" fmla="*/ 246137 w 2266526"/>
                <a:gd name="connsiteY61" fmla="*/ 269966 h 1881987"/>
                <a:gd name="connsiteX62" fmla="*/ 280972 w 2266526"/>
                <a:gd name="connsiteY62" fmla="*/ 226423 h 1881987"/>
                <a:gd name="connsiteX63" fmla="*/ 333223 w 2266526"/>
                <a:gd name="connsiteY63" fmla="*/ 191589 h 1881987"/>
                <a:gd name="connsiteX64" fmla="*/ 359349 w 2266526"/>
                <a:gd name="connsiteY64" fmla="*/ 174172 h 1881987"/>
                <a:gd name="connsiteX65" fmla="*/ 402892 w 2266526"/>
                <a:gd name="connsiteY65" fmla="*/ 139337 h 1881987"/>
                <a:gd name="connsiteX66" fmla="*/ 429017 w 2266526"/>
                <a:gd name="connsiteY66" fmla="*/ 130629 h 1881987"/>
                <a:gd name="connsiteX67" fmla="*/ 455143 w 2266526"/>
                <a:gd name="connsiteY67" fmla="*/ 113212 h 1881987"/>
                <a:gd name="connsiteX68" fmla="*/ 472560 w 2266526"/>
                <a:gd name="connsiteY68" fmla="*/ 95794 h 1881987"/>
                <a:gd name="connsiteX69" fmla="*/ 559646 w 2266526"/>
                <a:gd name="connsiteY69" fmla="*/ 87086 h 1881987"/>
                <a:gd name="connsiteX0" fmla="*/ 559646 w 2266526"/>
                <a:gd name="connsiteY0" fmla="*/ 87086 h 1881987"/>
                <a:gd name="connsiteX1" fmla="*/ 733817 w 2266526"/>
                <a:gd name="connsiteY1" fmla="*/ 60960 h 1881987"/>
                <a:gd name="connsiteX2" fmla="*/ 838320 w 2266526"/>
                <a:gd name="connsiteY2" fmla="*/ 26126 h 1881987"/>
                <a:gd name="connsiteX3" fmla="*/ 899280 w 2266526"/>
                <a:gd name="connsiteY3" fmla="*/ 8709 h 1881987"/>
                <a:gd name="connsiteX4" fmla="*/ 1282457 w 2266526"/>
                <a:gd name="connsiteY4" fmla="*/ 0 h 1881987"/>
                <a:gd name="connsiteX5" fmla="*/ 1456629 w 2266526"/>
                <a:gd name="connsiteY5" fmla="*/ 8709 h 1881987"/>
                <a:gd name="connsiteX6" fmla="*/ 1656382 w 2266526"/>
                <a:gd name="connsiteY6" fmla="*/ 71302 h 1881987"/>
                <a:gd name="connsiteX7" fmla="*/ 1854502 w 2266526"/>
                <a:gd name="connsiteY7" fmla="*/ 166007 h 1881987"/>
                <a:gd name="connsiteX8" fmla="*/ 1987852 w 2266526"/>
                <a:gd name="connsiteY8" fmla="*/ 269966 h 1881987"/>
                <a:gd name="connsiteX9" fmla="*/ 2101063 w 2266526"/>
                <a:gd name="connsiteY9" fmla="*/ 365760 h 1881987"/>
                <a:gd name="connsiteX10" fmla="*/ 2188149 w 2266526"/>
                <a:gd name="connsiteY10" fmla="*/ 487680 h 1881987"/>
                <a:gd name="connsiteX11" fmla="*/ 2249109 w 2266526"/>
                <a:gd name="connsiteY11" fmla="*/ 583474 h 1881987"/>
                <a:gd name="connsiteX12" fmla="*/ 2266526 w 2266526"/>
                <a:gd name="connsiteY12" fmla="*/ 836023 h 1881987"/>
                <a:gd name="connsiteX13" fmla="*/ 2222983 w 2266526"/>
                <a:gd name="connsiteY13" fmla="*/ 940526 h 1881987"/>
                <a:gd name="connsiteX14" fmla="*/ 2179440 w 2266526"/>
                <a:gd name="connsiteY14" fmla="*/ 1053737 h 1881987"/>
                <a:gd name="connsiteX15" fmla="*/ 2125012 w 2266526"/>
                <a:gd name="connsiteY15" fmla="*/ 1165860 h 1881987"/>
                <a:gd name="connsiteX16" fmla="*/ 2066229 w 2266526"/>
                <a:gd name="connsiteY16" fmla="*/ 1262743 h 1881987"/>
                <a:gd name="connsiteX17" fmla="*/ 2005269 w 2266526"/>
                <a:gd name="connsiteY17" fmla="*/ 1341120 h 1881987"/>
                <a:gd name="connsiteX18" fmla="*/ 1892057 w 2266526"/>
                <a:gd name="connsiteY18" fmla="*/ 1436914 h 1881987"/>
                <a:gd name="connsiteX19" fmla="*/ 1813680 w 2266526"/>
                <a:gd name="connsiteY19" fmla="*/ 1480457 h 1881987"/>
                <a:gd name="connsiteX20" fmla="*/ 1700469 w 2266526"/>
                <a:gd name="connsiteY20" fmla="*/ 1550126 h 1881987"/>
                <a:gd name="connsiteX21" fmla="*/ 1604674 w 2266526"/>
                <a:gd name="connsiteY21" fmla="*/ 1611086 h 1881987"/>
                <a:gd name="connsiteX22" fmla="*/ 1500172 w 2266526"/>
                <a:gd name="connsiteY22" fmla="*/ 1672046 h 1881987"/>
                <a:gd name="connsiteX23" fmla="*/ 1404377 w 2266526"/>
                <a:gd name="connsiteY23" fmla="*/ 1733006 h 1881987"/>
                <a:gd name="connsiteX24" fmla="*/ 1273749 w 2266526"/>
                <a:gd name="connsiteY24" fmla="*/ 1811383 h 1881987"/>
                <a:gd name="connsiteX25" fmla="*/ 942823 w 2266526"/>
                <a:gd name="connsiteY25" fmla="*/ 1846217 h 1881987"/>
                <a:gd name="connsiteX26" fmla="*/ 838320 w 2266526"/>
                <a:gd name="connsiteY26" fmla="*/ 1881052 h 1881987"/>
                <a:gd name="connsiteX27" fmla="*/ 646732 w 2266526"/>
                <a:gd name="connsiteY27" fmla="*/ 1863634 h 1881987"/>
                <a:gd name="connsiteX28" fmla="*/ 620606 w 2266526"/>
                <a:gd name="connsiteY28" fmla="*/ 1854926 h 1881987"/>
                <a:gd name="connsiteX29" fmla="*/ 594480 w 2266526"/>
                <a:gd name="connsiteY29" fmla="*/ 1837509 h 1881987"/>
                <a:gd name="connsiteX30" fmla="*/ 568354 w 2266526"/>
                <a:gd name="connsiteY30" fmla="*/ 1793966 h 1881987"/>
                <a:gd name="connsiteX31" fmla="*/ 542229 w 2266526"/>
                <a:gd name="connsiteY31" fmla="*/ 1776549 h 1881987"/>
                <a:gd name="connsiteX32" fmla="*/ 489977 w 2266526"/>
                <a:gd name="connsiteY32" fmla="*/ 1724297 h 1881987"/>
                <a:gd name="connsiteX33" fmla="*/ 437726 w 2266526"/>
                <a:gd name="connsiteY33" fmla="*/ 1706880 h 1881987"/>
                <a:gd name="connsiteX34" fmla="*/ 411600 w 2266526"/>
                <a:gd name="connsiteY34" fmla="*/ 1689463 h 1881987"/>
                <a:gd name="connsiteX35" fmla="*/ 385474 w 2266526"/>
                <a:gd name="connsiteY35" fmla="*/ 1663337 h 1881987"/>
                <a:gd name="connsiteX36" fmla="*/ 350640 w 2266526"/>
                <a:gd name="connsiteY36" fmla="*/ 1654629 h 1881987"/>
                <a:gd name="connsiteX37" fmla="*/ 272263 w 2266526"/>
                <a:gd name="connsiteY37" fmla="*/ 1611086 h 1881987"/>
                <a:gd name="connsiteX38" fmla="*/ 220012 w 2266526"/>
                <a:gd name="connsiteY38" fmla="*/ 1576252 h 1881987"/>
                <a:gd name="connsiteX39" fmla="*/ 202594 w 2266526"/>
                <a:gd name="connsiteY39" fmla="*/ 1558834 h 1881987"/>
                <a:gd name="connsiteX40" fmla="*/ 185177 w 2266526"/>
                <a:gd name="connsiteY40" fmla="*/ 1532709 h 1881987"/>
                <a:gd name="connsiteX41" fmla="*/ 159052 w 2266526"/>
                <a:gd name="connsiteY41" fmla="*/ 1515292 h 1881987"/>
                <a:gd name="connsiteX42" fmla="*/ 150343 w 2266526"/>
                <a:gd name="connsiteY42" fmla="*/ 1489166 h 1881987"/>
                <a:gd name="connsiteX43" fmla="*/ 115509 w 2266526"/>
                <a:gd name="connsiteY43" fmla="*/ 1410789 h 1881987"/>
                <a:gd name="connsiteX44" fmla="*/ 89383 w 2266526"/>
                <a:gd name="connsiteY44" fmla="*/ 1297577 h 1881987"/>
                <a:gd name="connsiteX45" fmla="*/ 80674 w 2266526"/>
                <a:gd name="connsiteY45" fmla="*/ 1271452 h 1881987"/>
                <a:gd name="connsiteX46" fmla="*/ 63257 w 2266526"/>
                <a:gd name="connsiteY46" fmla="*/ 1193074 h 1881987"/>
                <a:gd name="connsiteX47" fmla="*/ 54549 w 2266526"/>
                <a:gd name="connsiteY47" fmla="*/ 1166949 h 1881987"/>
                <a:gd name="connsiteX48" fmla="*/ 28423 w 2266526"/>
                <a:gd name="connsiteY48" fmla="*/ 1071154 h 1881987"/>
                <a:gd name="connsiteX49" fmla="*/ 19714 w 2266526"/>
                <a:gd name="connsiteY49" fmla="*/ 1045029 h 1881987"/>
                <a:gd name="connsiteX50" fmla="*/ 11006 w 2266526"/>
                <a:gd name="connsiteY50" fmla="*/ 1018903 h 1881987"/>
                <a:gd name="connsiteX51" fmla="*/ 11006 w 2266526"/>
                <a:gd name="connsiteY51" fmla="*/ 783772 h 1881987"/>
                <a:gd name="connsiteX52" fmla="*/ 45840 w 2266526"/>
                <a:gd name="connsiteY52" fmla="*/ 705394 h 1881987"/>
                <a:gd name="connsiteX53" fmla="*/ 80674 w 2266526"/>
                <a:gd name="connsiteY53" fmla="*/ 583474 h 1881987"/>
                <a:gd name="connsiteX54" fmla="*/ 89383 w 2266526"/>
                <a:gd name="connsiteY54" fmla="*/ 557349 h 1881987"/>
                <a:gd name="connsiteX55" fmla="*/ 115509 w 2266526"/>
                <a:gd name="connsiteY55" fmla="*/ 452846 h 1881987"/>
                <a:gd name="connsiteX56" fmla="*/ 132926 w 2266526"/>
                <a:gd name="connsiteY56" fmla="*/ 400594 h 1881987"/>
                <a:gd name="connsiteX57" fmla="*/ 150343 w 2266526"/>
                <a:gd name="connsiteY57" fmla="*/ 374469 h 1881987"/>
                <a:gd name="connsiteX58" fmla="*/ 176469 w 2266526"/>
                <a:gd name="connsiteY58" fmla="*/ 322217 h 1881987"/>
                <a:gd name="connsiteX59" fmla="*/ 202594 w 2266526"/>
                <a:gd name="connsiteY59" fmla="*/ 304800 h 1881987"/>
                <a:gd name="connsiteX60" fmla="*/ 246137 w 2266526"/>
                <a:gd name="connsiteY60" fmla="*/ 269966 h 1881987"/>
                <a:gd name="connsiteX61" fmla="*/ 280972 w 2266526"/>
                <a:gd name="connsiteY61" fmla="*/ 226423 h 1881987"/>
                <a:gd name="connsiteX62" fmla="*/ 333223 w 2266526"/>
                <a:gd name="connsiteY62" fmla="*/ 191589 h 1881987"/>
                <a:gd name="connsiteX63" fmla="*/ 359349 w 2266526"/>
                <a:gd name="connsiteY63" fmla="*/ 174172 h 1881987"/>
                <a:gd name="connsiteX64" fmla="*/ 402892 w 2266526"/>
                <a:gd name="connsiteY64" fmla="*/ 139337 h 1881987"/>
                <a:gd name="connsiteX65" fmla="*/ 429017 w 2266526"/>
                <a:gd name="connsiteY65" fmla="*/ 130629 h 1881987"/>
                <a:gd name="connsiteX66" fmla="*/ 455143 w 2266526"/>
                <a:gd name="connsiteY66" fmla="*/ 113212 h 1881987"/>
                <a:gd name="connsiteX67" fmla="*/ 472560 w 2266526"/>
                <a:gd name="connsiteY67" fmla="*/ 95794 h 1881987"/>
                <a:gd name="connsiteX68" fmla="*/ 559646 w 2266526"/>
                <a:gd name="connsiteY68" fmla="*/ 87086 h 1881987"/>
                <a:gd name="connsiteX0" fmla="*/ 559646 w 2266526"/>
                <a:gd name="connsiteY0" fmla="*/ 87086 h 1881987"/>
                <a:gd name="connsiteX1" fmla="*/ 733817 w 2266526"/>
                <a:gd name="connsiteY1" fmla="*/ 60960 h 1881987"/>
                <a:gd name="connsiteX2" fmla="*/ 838320 w 2266526"/>
                <a:gd name="connsiteY2" fmla="*/ 26126 h 1881987"/>
                <a:gd name="connsiteX3" fmla="*/ 899280 w 2266526"/>
                <a:gd name="connsiteY3" fmla="*/ 8709 h 1881987"/>
                <a:gd name="connsiteX4" fmla="*/ 1282457 w 2266526"/>
                <a:gd name="connsiteY4" fmla="*/ 0 h 1881987"/>
                <a:gd name="connsiteX5" fmla="*/ 1456629 w 2266526"/>
                <a:gd name="connsiteY5" fmla="*/ 8709 h 1881987"/>
                <a:gd name="connsiteX6" fmla="*/ 1656382 w 2266526"/>
                <a:gd name="connsiteY6" fmla="*/ 71302 h 1881987"/>
                <a:gd name="connsiteX7" fmla="*/ 1854502 w 2266526"/>
                <a:gd name="connsiteY7" fmla="*/ 166007 h 1881987"/>
                <a:gd name="connsiteX8" fmla="*/ 1987852 w 2266526"/>
                <a:gd name="connsiteY8" fmla="*/ 269966 h 1881987"/>
                <a:gd name="connsiteX9" fmla="*/ 2101063 w 2266526"/>
                <a:gd name="connsiteY9" fmla="*/ 365760 h 1881987"/>
                <a:gd name="connsiteX10" fmla="*/ 2188149 w 2266526"/>
                <a:gd name="connsiteY10" fmla="*/ 487680 h 1881987"/>
                <a:gd name="connsiteX11" fmla="*/ 2249109 w 2266526"/>
                <a:gd name="connsiteY11" fmla="*/ 583474 h 1881987"/>
                <a:gd name="connsiteX12" fmla="*/ 2266526 w 2266526"/>
                <a:gd name="connsiteY12" fmla="*/ 836023 h 1881987"/>
                <a:gd name="connsiteX13" fmla="*/ 2222983 w 2266526"/>
                <a:gd name="connsiteY13" fmla="*/ 940526 h 1881987"/>
                <a:gd name="connsiteX14" fmla="*/ 2179440 w 2266526"/>
                <a:gd name="connsiteY14" fmla="*/ 1053737 h 1881987"/>
                <a:gd name="connsiteX15" fmla="*/ 2125012 w 2266526"/>
                <a:gd name="connsiteY15" fmla="*/ 1165860 h 1881987"/>
                <a:gd name="connsiteX16" fmla="*/ 2066229 w 2266526"/>
                <a:gd name="connsiteY16" fmla="*/ 1262743 h 1881987"/>
                <a:gd name="connsiteX17" fmla="*/ 2005269 w 2266526"/>
                <a:gd name="connsiteY17" fmla="*/ 1341120 h 1881987"/>
                <a:gd name="connsiteX18" fmla="*/ 1813680 w 2266526"/>
                <a:gd name="connsiteY18" fmla="*/ 1480457 h 1881987"/>
                <a:gd name="connsiteX19" fmla="*/ 1700469 w 2266526"/>
                <a:gd name="connsiteY19" fmla="*/ 1550126 h 1881987"/>
                <a:gd name="connsiteX20" fmla="*/ 1604674 w 2266526"/>
                <a:gd name="connsiteY20" fmla="*/ 1611086 h 1881987"/>
                <a:gd name="connsiteX21" fmla="*/ 1500172 w 2266526"/>
                <a:gd name="connsiteY21" fmla="*/ 1672046 h 1881987"/>
                <a:gd name="connsiteX22" fmla="*/ 1404377 w 2266526"/>
                <a:gd name="connsiteY22" fmla="*/ 1733006 h 1881987"/>
                <a:gd name="connsiteX23" fmla="*/ 1273749 w 2266526"/>
                <a:gd name="connsiteY23" fmla="*/ 1811383 h 1881987"/>
                <a:gd name="connsiteX24" fmla="*/ 942823 w 2266526"/>
                <a:gd name="connsiteY24" fmla="*/ 1846217 h 1881987"/>
                <a:gd name="connsiteX25" fmla="*/ 838320 w 2266526"/>
                <a:gd name="connsiteY25" fmla="*/ 1881052 h 1881987"/>
                <a:gd name="connsiteX26" fmla="*/ 646732 w 2266526"/>
                <a:gd name="connsiteY26" fmla="*/ 1863634 h 1881987"/>
                <a:gd name="connsiteX27" fmla="*/ 620606 w 2266526"/>
                <a:gd name="connsiteY27" fmla="*/ 1854926 h 1881987"/>
                <a:gd name="connsiteX28" fmla="*/ 594480 w 2266526"/>
                <a:gd name="connsiteY28" fmla="*/ 1837509 h 1881987"/>
                <a:gd name="connsiteX29" fmla="*/ 568354 w 2266526"/>
                <a:gd name="connsiteY29" fmla="*/ 1793966 h 1881987"/>
                <a:gd name="connsiteX30" fmla="*/ 542229 w 2266526"/>
                <a:gd name="connsiteY30" fmla="*/ 1776549 h 1881987"/>
                <a:gd name="connsiteX31" fmla="*/ 489977 w 2266526"/>
                <a:gd name="connsiteY31" fmla="*/ 1724297 h 1881987"/>
                <a:gd name="connsiteX32" fmla="*/ 437726 w 2266526"/>
                <a:gd name="connsiteY32" fmla="*/ 1706880 h 1881987"/>
                <a:gd name="connsiteX33" fmla="*/ 411600 w 2266526"/>
                <a:gd name="connsiteY33" fmla="*/ 1689463 h 1881987"/>
                <a:gd name="connsiteX34" fmla="*/ 385474 w 2266526"/>
                <a:gd name="connsiteY34" fmla="*/ 1663337 h 1881987"/>
                <a:gd name="connsiteX35" fmla="*/ 350640 w 2266526"/>
                <a:gd name="connsiteY35" fmla="*/ 1654629 h 1881987"/>
                <a:gd name="connsiteX36" fmla="*/ 272263 w 2266526"/>
                <a:gd name="connsiteY36" fmla="*/ 1611086 h 1881987"/>
                <a:gd name="connsiteX37" fmla="*/ 220012 w 2266526"/>
                <a:gd name="connsiteY37" fmla="*/ 1576252 h 1881987"/>
                <a:gd name="connsiteX38" fmla="*/ 202594 w 2266526"/>
                <a:gd name="connsiteY38" fmla="*/ 1558834 h 1881987"/>
                <a:gd name="connsiteX39" fmla="*/ 185177 w 2266526"/>
                <a:gd name="connsiteY39" fmla="*/ 1532709 h 1881987"/>
                <a:gd name="connsiteX40" fmla="*/ 159052 w 2266526"/>
                <a:gd name="connsiteY40" fmla="*/ 1515292 h 1881987"/>
                <a:gd name="connsiteX41" fmla="*/ 150343 w 2266526"/>
                <a:gd name="connsiteY41" fmla="*/ 1489166 h 1881987"/>
                <a:gd name="connsiteX42" fmla="*/ 115509 w 2266526"/>
                <a:gd name="connsiteY42" fmla="*/ 1410789 h 1881987"/>
                <a:gd name="connsiteX43" fmla="*/ 89383 w 2266526"/>
                <a:gd name="connsiteY43" fmla="*/ 1297577 h 1881987"/>
                <a:gd name="connsiteX44" fmla="*/ 80674 w 2266526"/>
                <a:gd name="connsiteY44" fmla="*/ 1271452 h 1881987"/>
                <a:gd name="connsiteX45" fmla="*/ 63257 w 2266526"/>
                <a:gd name="connsiteY45" fmla="*/ 1193074 h 1881987"/>
                <a:gd name="connsiteX46" fmla="*/ 54549 w 2266526"/>
                <a:gd name="connsiteY46" fmla="*/ 1166949 h 1881987"/>
                <a:gd name="connsiteX47" fmla="*/ 28423 w 2266526"/>
                <a:gd name="connsiteY47" fmla="*/ 1071154 h 1881987"/>
                <a:gd name="connsiteX48" fmla="*/ 19714 w 2266526"/>
                <a:gd name="connsiteY48" fmla="*/ 1045029 h 1881987"/>
                <a:gd name="connsiteX49" fmla="*/ 11006 w 2266526"/>
                <a:gd name="connsiteY49" fmla="*/ 1018903 h 1881987"/>
                <a:gd name="connsiteX50" fmla="*/ 11006 w 2266526"/>
                <a:gd name="connsiteY50" fmla="*/ 783772 h 1881987"/>
                <a:gd name="connsiteX51" fmla="*/ 45840 w 2266526"/>
                <a:gd name="connsiteY51" fmla="*/ 705394 h 1881987"/>
                <a:gd name="connsiteX52" fmla="*/ 80674 w 2266526"/>
                <a:gd name="connsiteY52" fmla="*/ 583474 h 1881987"/>
                <a:gd name="connsiteX53" fmla="*/ 89383 w 2266526"/>
                <a:gd name="connsiteY53" fmla="*/ 557349 h 1881987"/>
                <a:gd name="connsiteX54" fmla="*/ 115509 w 2266526"/>
                <a:gd name="connsiteY54" fmla="*/ 452846 h 1881987"/>
                <a:gd name="connsiteX55" fmla="*/ 132926 w 2266526"/>
                <a:gd name="connsiteY55" fmla="*/ 400594 h 1881987"/>
                <a:gd name="connsiteX56" fmla="*/ 150343 w 2266526"/>
                <a:gd name="connsiteY56" fmla="*/ 374469 h 1881987"/>
                <a:gd name="connsiteX57" fmla="*/ 176469 w 2266526"/>
                <a:gd name="connsiteY57" fmla="*/ 322217 h 1881987"/>
                <a:gd name="connsiteX58" fmla="*/ 202594 w 2266526"/>
                <a:gd name="connsiteY58" fmla="*/ 304800 h 1881987"/>
                <a:gd name="connsiteX59" fmla="*/ 246137 w 2266526"/>
                <a:gd name="connsiteY59" fmla="*/ 269966 h 1881987"/>
                <a:gd name="connsiteX60" fmla="*/ 280972 w 2266526"/>
                <a:gd name="connsiteY60" fmla="*/ 226423 h 1881987"/>
                <a:gd name="connsiteX61" fmla="*/ 333223 w 2266526"/>
                <a:gd name="connsiteY61" fmla="*/ 191589 h 1881987"/>
                <a:gd name="connsiteX62" fmla="*/ 359349 w 2266526"/>
                <a:gd name="connsiteY62" fmla="*/ 174172 h 1881987"/>
                <a:gd name="connsiteX63" fmla="*/ 402892 w 2266526"/>
                <a:gd name="connsiteY63" fmla="*/ 139337 h 1881987"/>
                <a:gd name="connsiteX64" fmla="*/ 429017 w 2266526"/>
                <a:gd name="connsiteY64" fmla="*/ 130629 h 1881987"/>
                <a:gd name="connsiteX65" fmla="*/ 455143 w 2266526"/>
                <a:gd name="connsiteY65" fmla="*/ 113212 h 1881987"/>
                <a:gd name="connsiteX66" fmla="*/ 472560 w 2266526"/>
                <a:gd name="connsiteY66" fmla="*/ 95794 h 1881987"/>
                <a:gd name="connsiteX67" fmla="*/ 559646 w 2266526"/>
                <a:gd name="connsiteY67" fmla="*/ 87086 h 1881987"/>
                <a:gd name="connsiteX0" fmla="*/ 559646 w 2266526"/>
                <a:gd name="connsiteY0" fmla="*/ 87086 h 1881987"/>
                <a:gd name="connsiteX1" fmla="*/ 733817 w 2266526"/>
                <a:gd name="connsiteY1" fmla="*/ 60960 h 1881987"/>
                <a:gd name="connsiteX2" fmla="*/ 838320 w 2266526"/>
                <a:gd name="connsiteY2" fmla="*/ 26126 h 1881987"/>
                <a:gd name="connsiteX3" fmla="*/ 899280 w 2266526"/>
                <a:gd name="connsiteY3" fmla="*/ 8709 h 1881987"/>
                <a:gd name="connsiteX4" fmla="*/ 1282457 w 2266526"/>
                <a:gd name="connsiteY4" fmla="*/ 0 h 1881987"/>
                <a:gd name="connsiteX5" fmla="*/ 1456629 w 2266526"/>
                <a:gd name="connsiteY5" fmla="*/ 8709 h 1881987"/>
                <a:gd name="connsiteX6" fmla="*/ 1656382 w 2266526"/>
                <a:gd name="connsiteY6" fmla="*/ 71302 h 1881987"/>
                <a:gd name="connsiteX7" fmla="*/ 1854502 w 2266526"/>
                <a:gd name="connsiteY7" fmla="*/ 166007 h 1881987"/>
                <a:gd name="connsiteX8" fmla="*/ 1987852 w 2266526"/>
                <a:gd name="connsiteY8" fmla="*/ 269966 h 1881987"/>
                <a:gd name="connsiteX9" fmla="*/ 2101063 w 2266526"/>
                <a:gd name="connsiteY9" fmla="*/ 365760 h 1881987"/>
                <a:gd name="connsiteX10" fmla="*/ 2188149 w 2266526"/>
                <a:gd name="connsiteY10" fmla="*/ 487680 h 1881987"/>
                <a:gd name="connsiteX11" fmla="*/ 2249109 w 2266526"/>
                <a:gd name="connsiteY11" fmla="*/ 583474 h 1881987"/>
                <a:gd name="connsiteX12" fmla="*/ 2266526 w 2266526"/>
                <a:gd name="connsiteY12" fmla="*/ 836023 h 1881987"/>
                <a:gd name="connsiteX13" fmla="*/ 2222983 w 2266526"/>
                <a:gd name="connsiteY13" fmla="*/ 940526 h 1881987"/>
                <a:gd name="connsiteX14" fmla="*/ 2179440 w 2266526"/>
                <a:gd name="connsiteY14" fmla="*/ 1053737 h 1881987"/>
                <a:gd name="connsiteX15" fmla="*/ 2125012 w 2266526"/>
                <a:gd name="connsiteY15" fmla="*/ 1165860 h 1881987"/>
                <a:gd name="connsiteX16" fmla="*/ 2066229 w 2266526"/>
                <a:gd name="connsiteY16" fmla="*/ 1262743 h 1881987"/>
                <a:gd name="connsiteX17" fmla="*/ 2005269 w 2266526"/>
                <a:gd name="connsiteY17" fmla="*/ 1341120 h 1881987"/>
                <a:gd name="connsiteX18" fmla="*/ 1813680 w 2266526"/>
                <a:gd name="connsiteY18" fmla="*/ 1480457 h 1881987"/>
                <a:gd name="connsiteX19" fmla="*/ 1700469 w 2266526"/>
                <a:gd name="connsiteY19" fmla="*/ 1550126 h 1881987"/>
                <a:gd name="connsiteX20" fmla="*/ 1604674 w 2266526"/>
                <a:gd name="connsiteY20" fmla="*/ 1611086 h 1881987"/>
                <a:gd name="connsiteX21" fmla="*/ 1500172 w 2266526"/>
                <a:gd name="connsiteY21" fmla="*/ 1672046 h 1881987"/>
                <a:gd name="connsiteX22" fmla="*/ 1404377 w 2266526"/>
                <a:gd name="connsiteY22" fmla="*/ 1733006 h 1881987"/>
                <a:gd name="connsiteX23" fmla="*/ 1273749 w 2266526"/>
                <a:gd name="connsiteY23" fmla="*/ 1811383 h 1881987"/>
                <a:gd name="connsiteX24" fmla="*/ 942823 w 2266526"/>
                <a:gd name="connsiteY24" fmla="*/ 1846217 h 1881987"/>
                <a:gd name="connsiteX25" fmla="*/ 838320 w 2266526"/>
                <a:gd name="connsiteY25" fmla="*/ 1881052 h 1881987"/>
                <a:gd name="connsiteX26" fmla="*/ 646732 w 2266526"/>
                <a:gd name="connsiteY26" fmla="*/ 1863634 h 1881987"/>
                <a:gd name="connsiteX27" fmla="*/ 620606 w 2266526"/>
                <a:gd name="connsiteY27" fmla="*/ 1854926 h 1881987"/>
                <a:gd name="connsiteX28" fmla="*/ 594480 w 2266526"/>
                <a:gd name="connsiteY28" fmla="*/ 1837509 h 1881987"/>
                <a:gd name="connsiteX29" fmla="*/ 568354 w 2266526"/>
                <a:gd name="connsiteY29" fmla="*/ 1793966 h 1881987"/>
                <a:gd name="connsiteX30" fmla="*/ 489977 w 2266526"/>
                <a:gd name="connsiteY30" fmla="*/ 1724297 h 1881987"/>
                <a:gd name="connsiteX31" fmla="*/ 437726 w 2266526"/>
                <a:gd name="connsiteY31" fmla="*/ 1706880 h 1881987"/>
                <a:gd name="connsiteX32" fmla="*/ 411600 w 2266526"/>
                <a:gd name="connsiteY32" fmla="*/ 1689463 h 1881987"/>
                <a:gd name="connsiteX33" fmla="*/ 385474 w 2266526"/>
                <a:gd name="connsiteY33" fmla="*/ 1663337 h 1881987"/>
                <a:gd name="connsiteX34" fmla="*/ 350640 w 2266526"/>
                <a:gd name="connsiteY34" fmla="*/ 1654629 h 1881987"/>
                <a:gd name="connsiteX35" fmla="*/ 272263 w 2266526"/>
                <a:gd name="connsiteY35" fmla="*/ 1611086 h 1881987"/>
                <a:gd name="connsiteX36" fmla="*/ 220012 w 2266526"/>
                <a:gd name="connsiteY36" fmla="*/ 1576252 h 1881987"/>
                <a:gd name="connsiteX37" fmla="*/ 202594 w 2266526"/>
                <a:gd name="connsiteY37" fmla="*/ 1558834 h 1881987"/>
                <a:gd name="connsiteX38" fmla="*/ 185177 w 2266526"/>
                <a:gd name="connsiteY38" fmla="*/ 1532709 h 1881987"/>
                <a:gd name="connsiteX39" fmla="*/ 159052 w 2266526"/>
                <a:gd name="connsiteY39" fmla="*/ 1515292 h 1881987"/>
                <a:gd name="connsiteX40" fmla="*/ 150343 w 2266526"/>
                <a:gd name="connsiteY40" fmla="*/ 1489166 h 1881987"/>
                <a:gd name="connsiteX41" fmla="*/ 115509 w 2266526"/>
                <a:gd name="connsiteY41" fmla="*/ 1410789 h 1881987"/>
                <a:gd name="connsiteX42" fmla="*/ 89383 w 2266526"/>
                <a:gd name="connsiteY42" fmla="*/ 1297577 h 1881987"/>
                <a:gd name="connsiteX43" fmla="*/ 80674 w 2266526"/>
                <a:gd name="connsiteY43" fmla="*/ 1271452 h 1881987"/>
                <a:gd name="connsiteX44" fmla="*/ 63257 w 2266526"/>
                <a:gd name="connsiteY44" fmla="*/ 1193074 h 1881987"/>
                <a:gd name="connsiteX45" fmla="*/ 54549 w 2266526"/>
                <a:gd name="connsiteY45" fmla="*/ 1166949 h 1881987"/>
                <a:gd name="connsiteX46" fmla="*/ 28423 w 2266526"/>
                <a:gd name="connsiteY46" fmla="*/ 1071154 h 1881987"/>
                <a:gd name="connsiteX47" fmla="*/ 19714 w 2266526"/>
                <a:gd name="connsiteY47" fmla="*/ 1045029 h 1881987"/>
                <a:gd name="connsiteX48" fmla="*/ 11006 w 2266526"/>
                <a:gd name="connsiteY48" fmla="*/ 1018903 h 1881987"/>
                <a:gd name="connsiteX49" fmla="*/ 11006 w 2266526"/>
                <a:gd name="connsiteY49" fmla="*/ 783772 h 1881987"/>
                <a:gd name="connsiteX50" fmla="*/ 45840 w 2266526"/>
                <a:gd name="connsiteY50" fmla="*/ 705394 h 1881987"/>
                <a:gd name="connsiteX51" fmla="*/ 80674 w 2266526"/>
                <a:gd name="connsiteY51" fmla="*/ 583474 h 1881987"/>
                <a:gd name="connsiteX52" fmla="*/ 89383 w 2266526"/>
                <a:gd name="connsiteY52" fmla="*/ 557349 h 1881987"/>
                <a:gd name="connsiteX53" fmla="*/ 115509 w 2266526"/>
                <a:gd name="connsiteY53" fmla="*/ 452846 h 1881987"/>
                <a:gd name="connsiteX54" fmla="*/ 132926 w 2266526"/>
                <a:gd name="connsiteY54" fmla="*/ 400594 h 1881987"/>
                <a:gd name="connsiteX55" fmla="*/ 150343 w 2266526"/>
                <a:gd name="connsiteY55" fmla="*/ 374469 h 1881987"/>
                <a:gd name="connsiteX56" fmla="*/ 176469 w 2266526"/>
                <a:gd name="connsiteY56" fmla="*/ 322217 h 1881987"/>
                <a:gd name="connsiteX57" fmla="*/ 202594 w 2266526"/>
                <a:gd name="connsiteY57" fmla="*/ 304800 h 1881987"/>
                <a:gd name="connsiteX58" fmla="*/ 246137 w 2266526"/>
                <a:gd name="connsiteY58" fmla="*/ 269966 h 1881987"/>
                <a:gd name="connsiteX59" fmla="*/ 280972 w 2266526"/>
                <a:gd name="connsiteY59" fmla="*/ 226423 h 1881987"/>
                <a:gd name="connsiteX60" fmla="*/ 333223 w 2266526"/>
                <a:gd name="connsiteY60" fmla="*/ 191589 h 1881987"/>
                <a:gd name="connsiteX61" fmla="*/ 359349 w 2266526"/>
                <a:gd name="connsiteY61" fmla="*/ 174172 h 1881987"/>
                <a:gd name="connsiteX62" fmla="*/ 402892 w 2266526"/>
                <a:gd name="connsiteY62" fmla="*/ 139337 h 1881987"/>
                <a:gd name="connsiteX63" fmla="*/ 429017 w 2266526"/>
                <a:gd name="connsiteY63" fmla="*/ 130629 h 1881987"/>
                <a:gd name="connsiteX64" fmla="*/ 455143 w 2266526"/>
                <a:gd name="connsiteY64" fmla="*/ 113212 h 1881987"/>
                <a:gd name="connsiteX65" fmla="*/ 472560 w 2266526"/>
                <a:gd name="connsiteY65" fmla="*/ 95794 h 1881987"/>
                <a:gd name="connsiteX66" fmla="*/ 559646 w 2266526"/>
                <a:gd name="connsiteY66" fmla="*/ 87086 h 1881987"/>
                <a:gd name="connsiteX0" fmla="*/ 559646 w 2266526"/>
                <a:gd name="connsiteY0" fmla="*/ 87086 h 1881987"/>
                <a:gd name="connsiteX1" fmla="*/ 733817 w 2266526"/>
                <a:gd name="connsiteY1" fmla="*/ 60960 h 1881987"/>
                <a:gd name="connsiteX2" fmla="*/ 838320 w 2266526"/>
                <a:gd name="connsiteY2" fmla="*/ 26126 h 1881987"/>
                <a:gd name="connsiteX3" fmla="*/ 899280 w 2266526"/>
                <a:gd name="connsiteY3" fmla="*/ 8709 h 1881987"/>
                <a:gd name="connsiteX4" fmla="*/ 1282457 w 2266526"/>
                <a:gd name="connsiteY4" fmla="*/ 0 h 1881987"/>
                <a:gd name="connsiteX5" fmla="*/ 1456629 w 2266526"/>
                <a:gd name="connsiteY5" fmla="*/ 8709 h 1881987"/>
                <a:gd name="connsiteX6" fmla="*/ 1656382 w 2266526"/>
                <a:gd name="connsiteY6" fmla="*/ 71302 h 1881987"/>
                <a:gd name="connsiteX7" fmla="*/ 1854502 w 2266526"/>
                <a:gd name="connsiteY7" fmla="*/ 166007 h 1881987"/>
                <a:gd name="connsiteX8" fmla="*/ 1987852 w 2266526"/>
                <a:gd name="connsiteY8" fmla="*/ 269966 h 1881987"/>
                <a:gd name="connsiteX9" fmla="*/ 2101063 w 2266526"/>
                <a:gd name="connsiteY9" fmla="*/ 365760 h 1881987"/>
                <a:gd name="connsiteX10" fmla="*/ 2188149 w 2266526"/>
                <a:gd name="connsiteY10" fmla="*/ 487680 h 1881987"/>
                <a:gd name="connsiteX11" fmla="*/ 2249109 w 2266526"/>
                <a:gd name="connsiteY11" fmla="*/ 583474 h 1881987"/>
                <a:gd name="connsiteX12" fmla="*/ 2266526 w 2266526"/>
                <a:gd name="connsiteY12" fmla="*/ 836023 h 1881987"/>
                <a:gd name="connsiteX13" fmla="*/ 2222983 w 2266526"/>
                <a:gd name="connsiteY13" fmla="*/ 940526 h 1881987"/>
                <a:gd name="connsiteX14" fmla="*/ 2179440 w 2266526"/>
                <a:gd name="connsiteY14" fmla="*/ 1053737 h 1881987"/>
                <a:gd name="connsiteX15" fmla="*/ 2125012 w 2266526"/>
                <a:gd name="connsiteY15" fmla="*/ 1165860 h 1881987"/>
                <a:gd name="connsiteX16" fmla="*/ 2066229 w 2266526"/>
                <a:gd name="connsiteY16" fmla="*/ 1262743 h 1881987"/>
                <a:gd name="connsiteX17" fmla="*/ 2005269 w 2266526"/>
                <a:gd name="connsiteY17" fmla="*/ 1341120 h 1881987"/>
                <a:gd name="connsiteX18" fmla="*/ 1813680 w 2266526"/>
                <a:gd name="connsiteY18" fmla="*/ 1480457 h 1881987"/>
                <a:gd name="connsiteX19" fmla="*/ 1700469 w 2266526"/>
                <a:gd name="connsiteY19" fmla="*/ 1550126 h 1881987"/>
                <a:gd name="connsiteX20" fmla="*/ 1604674 w 2266526"/>
                <a:gd name="connsiteY20" fmla="*/ 1611086 h 1881987"/>
                <a:gd name="connsiteX21" fmla="*/ 1500172 w 2266526"/>
                <a:gd name="connsiteY21" fmla="*/ 1672046 h 1881987"/>
                <a:gd name="connsiteX22" fmla="*/ 1404377 w 2266526"/>
                <a:gd name="connsiteY22" fmla="*/ 1733006 h 1881987"/>
                <a:gd name="connsiteX23" fmla="*/ 1273749 w 2266526"/>
                <a:gd name="connsiteY23" fmla="*/ 1811383 h 1881987"/>
                <a:gd name="connsiteX24" fmla="*/ 942823 w 2266526"/>
                <a:gd name="connsiteY24" fmla="*/ 1846217 h 1881987"/>
                <a:gd name="connsiteX25" fmla="*/ 838320 w 2266526"/>
                <a:gd name="connsiteY25" fmla="*/ 1881052 h 1881987"/>
                <a:gd name="connsiteX26" fmla="*/ 646732 w 2266526"/>
                <a:gd name="connsiteY26" fmla="*/ 1863634 h 1881987"/>
                <a:gd name="connsiteX27" fmla="*/ 620606 w 2266526"/>
                <a:gd name="connsiteY27" fmla="*/ 1854926 h 1881987"/>
                <a:gd name="connsiteX28" fmla="*/ 568354 w 2266526"/>
                <a:gd name="connsiteY28" fmla="*/ 1793966 h 1881987"/>
                <a:gd name="connsiteX29" fmla="*/ 489977 w 2266526"/>
                <a:gd name="connsiteY29" fmla="*/ 1724297 h 1881987"/>
                <a:gd name="connsiteX30" fmla="*/ 437726 w 2266526"/>
                <a:gd name="connsiteY30" fmla="*/ 1706880 h 1881987"/>
                <a:gd name="connsiteX31" fmla="*/ 411600 w 2266526"/>
                <a:gd name="connsiteY31" fmla="*/ 1689463 h 1881987"/>
                <a:gd name="connsiteX32" fmla="*/ 385474 w 2266526"/>
                <a:gd name="connsiteY32" fmla="*/ 1663337 h 1881987"/>
                <a:gd name="connsiteX33" fmla="*/ 350640 w 2266526"/>
                <a:gd name="connsiteY33" fmla="*/ 1654629 h 1881987"/>
                <a:gd name="connsiteX34" fmla="*/ 272263 w 2266526"/>
                <a:gd name="connsiteY34" fmla="*/ 1611086 h 1881987"/>
                <a:gd name="connsiteX35" fmla="*/ 220012 w 2266526"/>
                <a:gd name="connsiteY35" fmla="*/ 1576252 h 1881987"/>
                <a:gd name="connsiteX36" fmla="*/ 202594 w 2266526"/>
                <a:gd name="connsiteY36" fmla="*/ 1558834 h 1881987"/>
                <a:gd name="connsiteX37" fmla="*/ 185177 w 2266526"/>
                <a:gd name="connsiteY37" fmla="*/ 1532709 h 1881987"/>
                <a:gd name="connsiteX38" fmla="*/ 159052 w 2266526"/>
                <a:gd name="connsiteY38" fmla="*/ 1515292 h 1881987"/>
                <a:gd name="connsiteX39" fmla="*/ 150343 w 2266526"/>
                <a:gd name="connsiteY39" fmla="*/ 1489166 h 1881987"/>
                <a:gd name="connsiteX40" fmla="*/ 115509 w 2266526"/>
                <a:gd name="connsiteY40" fmla="*/ 1410789 h 1881987"/>
                <a:gd name="connsiteX41" fmla="*/ 89383 w 2266526"/>
                <a:gd name="connsiteY41" fmla="*/ 1297577 h 1881987"/>
                <a:gd name="connsiteX42" fmla="*/ 80674 w 2266526"/>
                <a:gd name="connsiteY42" fmla="*/ 1271452 h 1881987"/>
                <a:gd name="connsiteX43" fmla="*/ 63257 w 2266526"/>
                <a:gd name="connsiteY43" fmla="*/ 1193074 h 1881987"/>
                <a:gd name="connsiteX44" fmla="*/ 54549 w 2266526"/>
                <a:gd name="connsiteY44" fmla="*/ 1166949 h 1881987"/>
                <a:gd name="connsiteX45" fmla="*/ 28423 w 2266526"/>
                <a:gd name="connsiteY45" fmla="*/ 1071154 h 1881987"/>
                <a:gd name="connsiteX46" fmla="*/ 19714 w 2266526"/>
                <a:gd name="connsiteY46" fmla="*/ 1045029 h 1881987"/>
                <a:gd name="connsiteX47" fmla="*/ 11006 w 2266526"/>
                <a:gd name="connsiteY47" fmla="*/ 1018903 h 1881987"/>
                <a:gd name="connsiteX48" fmla="*/ 11006 w 2266526"/>
                <a:gd name="connsiteY48" fmla="*/ 783772 h 1881987"/>
                <a:gd name="connsiteX49" fmla="*/ 45840 w 2266526"/>
                <a:gd name="connsiteY49" fmla="*/ 705394 h 1881987"/>
                <a:gd name="connsiteX50" fmla="*/ 80674 w 2266526"/>
                <a:gd name="connsiteY50" fmla="*/ 583474 h 1881987"/>
                <a:gd name="connsiteX51" fmla="*/ 89383 w 2266526"/>
                <a:gd name="connsiteY51" fmla="*/ 557349 h 1881987"/>
                <a:gd name="connsiteX52" fmla="*/ 115509 w 2266526"/>
                <a:gd name="connsiteY52" fmla="*/ 452846 h 1881987"/>
                <a:gd name="connsiteX53" fmla="*/ 132926 w 2266526"/>
                <a:gd name="connsiteY53" fmla="*/ 400594 h 1881987"/>
                <a:gd name="connsiteX54" fmla="*/ 150343 w 2266526"/>
                <a:gd name="connsiteY54" fmla="*/ 374469 h 1881987"/>
                <a:gd name="connsiteX55" fmla="*/ 176469 w 2266526"/>
                <a:gd name="connsiteY55" fmla="*/ 322217 h 1881987"/>
                <a:gd name="connsiteX56" fmla="*/ 202594 w 2266526"/>
                <a:gd name="connsiteY56" fmla="*/ 304800 h 1881987"/>
                <a:gd name="connsiteX57" fmla="*/ 246137 w 2266526"/>
                <a:gd name="connsiteY57" fmla="*/ 269966 h 1881987"/>
                <a:gd name="connsiteX58" fmla="*/ 280972 w 2266526"/>
                <a:gd name="connsiteY58" fmla="*/ 226423 h 1881987"/>
                <a:gd name="connsiteX59" fmla="*/ 333223 w 2266526"/>
                <a:gd name="connsiteY59" fmla="*/ 191589 h 1881987"/>
                <a:gd name="connsiteX60" fmla="*/ 359349 w 2266526"/>
                <a:gd name="connsiteY60" fmla="*/ 174172 h 1881987"/>
                <a:gd name="connsiteX61" fmla="*/ 402892 w 2266526"/>
                <a:gd name="connsiteY61" fmla="*/ 139337 h 1881987"/>
                <a:gd name="connsiteX62" fmla="*/ 429017 w 2266526"/>
                <a:gd name="connsiteY62" fmla="*/ 130629 h 1881987"/>
                <a:gd name="connsiteX63" fmla="*/ 455143 w 2266526"/>
                <a:gd name="connsiteY63" fmla="*/ 113212 h 1881987"/>
                <a:gd name="connsiteX64" fmla="*/ 472560 w 2266526"/>
                <a:gd name="connsiteY64" fmla="*/ 95794 h 1881987"/>
                <a:gd name="connsiteX65" fmla="*/ 559646 w 2266526"/>
                <a:gd name="connsiteY65" fmla="*/ 87086 h 1881987"/>
                <a:gd name="connsiteX0" fmla="*/ 559646 w 2266526"/>
                <a:gd name="connsiteY0" fmla="*/ 87086 h 1881777"/>
                <a:gd name="connsiteX1" fmla="*/ 733817 w 2266526"/>
                <a:gd name="connsiteY1" fmla="*/ 60960 h 1881777"/>
                <a:gd name="connsiteX2" fmla="*/ 838320 w 2266526"/>
                <a:gd name="connsiteY2" fmla="*/ 26126 h 1881777"/>
                <a:gd name="connsiteX3" fmla="*/ 899280 w 2266526"/>
                <a:gd name="connsiteY3" fmla="*/ 8709 h 1881777"/>
                <a:gd name="connsiteX4" fmla="*/ 1282457 w 2266526"/>
                <a:gd name="connsiteY4" fmla="*/ 0 h 1881777"/>
                <a:gd name="connsiteX5" fmla="*/ 1456629 w 2266526"/>
                <a:gd name="connsiteY5" fmla="*/ 8709 h 1881777"/>
                <a:gd name="connsiteX6" fmla="*/ 1656382 w 2266526"/>
                <a:gd name="connsiteY6" fmla="*/ 71302 h 1881777"/>
                <a:gd name="connsiteX7" fmla="*/ 1854502 w 2266526"/>
                <a:gd name="connsiteY7" fmla="*/ 166007 h 1881777"/>
                <a:gd name="connsiteX8" fmla="*/ 1987852 w 2266526"/>
                <a:gd name="connsiteY8" fmla="*/ 269966 h 1881777"/>
                <a:gd name="connsiteX9" fmla="*/ 2101063 w 2266526"/>
                <a:gd name="connsiteY9" fmla="*/ 365760 h 1881777"/>
                <a:gd name="connsiteX10" fmla="*/ 2188149 w 2266526"/>
                <a:gd name="connsiteY10" fmla="*/ 487680 h 1881777"/>
                <a:gd name="connsiteX11" fmla="*/ 2249109 w 2266526"/>
                <a:gd name="connsiteY11" fmla="*/ 583474 h 1881777"/>
                <a:gd name="connsiteX12" fmla="*/ 2266526 w 2266526"/>
                <a:gd name="connsiteY12" fmla="*/ 836023 h 1881777"/>
                <a:gd name="connsiteX13" fmla="*/ 2222983 w 2266526"/>
                <a:gd name="connsiteY13" fmla="*/ 940526 h 1881777"/>
                <a:gd name="connsiteX14" fmla="*/ 2179440 w 2266526"/>
                <a:gd name="connsiteY14" fmla="*/ 1053737 h 1881777"/>
                <a:gd name="connsiteX15" fmla="*/ 2125012 w 2266526"/>
                <a:gd name="connsiteY15" fmla="*/ 1165860 h 1881777"/>
                <a:gd name="connsiteX16" fmla="*/ 2066229 w 2266526"/>
                <a:gd name="connsiteY16" fmla="*/ 1262743 h 1881777"/>
                <a:gd name="connsiteX17" fmla="*/ 2005269 w 2266526"/>
                <a:gd name="connsiteY17" fmla="*/ 1341120 h 1881777"/>
                <a:gd name="connsiteX18" fmla="*/ 1813680 w 2266526"/>
                <a:gd name="connsiteY18" fmla="*/ 1480457 h 1881777"/>
                <a:gd name="connsiteX19" fmla="*/ 1700469 w 2266526"/>
                <a:gd name="connsiteY19" fmla="*/ 1550126 h 1881777"/>
                <a:gd name="connsiteX20" fmla="*/ 1604674 w 2266526"/>
                <a:gd name="connsiteY20" fmla="*/ 1611086 h 1881777"/>
                <a:gd name="connsiteX21" fmla="*/ 1500172 w 2266526"/>
                <a:gd name="connsiteY21" fmla="*/ 1672046 h 1881777"/>
                <a:gd name="connsiteX22" fmla="*/ 1404377 w 2266526"/>
                <a:gd name="connsiteY22" fmla="*/ 1733006 h 1881777"/>
                <a:gd name="connsiteX23" fmla="*/ 1273749 w 2266526"/>
                <a:gd name="connsiteY23" fmla="*/ 1811383 h 1881777"/>
                <a:gd name="connsiteX24" fmla="*/ 942823 w 2266526"/>
                <a:gd name="connsiteY24" fmla="*/ 1846217 h 1881777"/>
                <a:gd name="connsiteX25" fmla="*/ 838320 w 2266526"/>
                <a:gd name="connsiteY25" fmla="*/ 1881052 h 1881777"/>
                <a:gd name="connsiteX26" fmla="*/ 646732 w 2266526"/>
                <a:gd name="connsiteY26" fmla="*/ 1863634 h 1881777"/>
                <a:gd name="connsiteX27" fmla="*/ 568354 w 2266526"/>
                <a:gd name="connsiteY27" fmla="*/ 1793966 h 1881777"/>
                <a:gd name="connsiteX28" fmla="*/ 489977 w 2266526"/>
                <a:gd name="connsiteY28" fmla="*/ 1724297 h 1881777"/>
                <a:gd name="connsiteX29" fmla="*/ 437726 w 2266526"/>
                <a:gd name="connsiteY29" fmla="*/ 1706880 h 1881777"/>
                <a:gd name="connsiteX30" fmla="*/ 411600 w 2266526"/>
                <a:gd name="connsiteY30" fmla="*/ 1689463 h 1881777"/>
                <a:gd name="connsiteX31" fmla="*/ 385474 w 2266526"/>
                <a:gd name="connsiteY31" fmla="*/ 1663337 h 1881777"/>
                <a:gd name="connsiteX32" fmla="*/ 350640 w 2266526"/>
                <a:gd name="connsiteY32" fmla="*/ 1654629 h 1881777"/>
                <a:gd name="connsiteX33" fmla="*/ 272263 w 2266526"/>
                <a:gd name="connsiteY33" fmla="*/ 1611086 h 1881777"/>
                <a:gd name="connsiteX34" fmla="*/ 220012 w 2266526"/>
                <a:gd name="connsiteY34" fmla="*/ 1576252 h 1881777"/>
                <a:gd name="connsiteX35" fmla="*/ 202594 w 2266526"/>
                <a:gd name="connsiteY35" fmla="*/ 1558834 h 1881777"/>
                <a:gd name="connsiteX36" fmla="*/ 185177 w 2266526"/>
                <a:gd name="connsiteY36" fmla="*/ 1532709 h 1881777"/>
                <a:gd name="connsiteX37" fmla="*/ 159052 w 2266526"/>
                <a:gd name="connsiteY37" fmla="*/ 1515292 h 1881777"/>
                <a:gd name="connsiteX38" fmla="*/ 150343 w 2266526"/>
                <a:gd name="connsiteY38" fmla="*/ 1489166 h 1881777"/>
                <a:gd name="connsiteX39" fmla="*/ 115509 w 2266526"/>
                <a:gd name="connsiteY39" fmla="*/ 1410789 h 1881777"/>
                <a:gd name="connsiteX40" fmla="*/ 89383 w 2266526"/>
                <a:gd name="connsiteY40" fmla="*/ 1297577 h 1881777"/>
                <a:gd name="connsiteX41" fmla="*/ 80674 w 2266526"/>
                <a:gd name="connsiteY41" fmla="*/ 1271452 h 1881777"/>
                <a:gd name="connsiteX42" fmla="*/ 63257 w 2266526"/>
                <a:gd name="connsiteY42" fmla="*/ 1193074 h 1881777"/>
                <a:gd name="connsiteX43" fmla="*/ 54549 w 2266526"/>
                <a:gd name="connsiteY43" fmla="*/ 1166949 h 1881777"/>
                <a:gd name="connsiteX44" fmla="*/ 28423 w 2266526"/>
                <a:gd name="connsiteY44" fmla="*/ 1071154 h 1881777"/>
                <a:gd name="connsiteX45" fmla="*/ 19714 w 2266526"/>
                <a:gd name="connsiteY45" fmla="*/ 1045029 h 1881777"/>
                <a:gd name="connsiteX46" fmla="*/ 11006 w 2266526"/>
                <a:gd name="connsiteY46" fmla="*/ 1018903 h 1881777"/>
                <a:gd name="connsiteX47" fmla="*/ 11006 w 2266526"/>
                <a:gd name="connsiteY47" fmla="*/ 783772 h 1881777"/>
                <a:gd name="connsiteX48" fmla="*/ 45840 w 2266526"/>
                <a:gd name="connsiteY48" fmla="*/ 705394 h 1881777"/>
                <a:gd name="connsiteX49" fmla="*/ 80674 w 2266526"/>
                <a:gd name="connsiteY49" fmla="*/ 583474 h 1881777"/>
                <a:gd name="connsiteX50" fmla="*/ 89383 w 2266526"/>
                <a:gd name="connsiteY50" fmla="*/ 557349 h 1881777"/>
                <a:gd name="connsiteX51" fmla="*/ 115509 w 2266526"/>
                <a:gd name="connsiteY51" fmla="*/ 452846 h 1881777"/>
                <a:gd name="connsiteX52" fmla="*/ 132926 w 2266526"/>
                <a:gd name="connsiteY52" fmla="*/ 400594 h 1881777"/>
                <a:gd name="connsiteX53" fmla="*/ 150343 w 2266526"/>
                <a:gd name="connsiteY53" fmla="*/ 374469 h 1881777"/>
                <a:gd name="connsiteX54" fmla="*/ 176469 w 2266526"/>
                <a:gd name="connsiteY54" fmla="*/ 322217 h 1881777"/>
                <a:gd name="connsiteX55" fmla="*/ 202594 w 2266526"/>
                <a:gd name="connsiteY55" fmla="*/ 304800 h 1881777"/>
                <a:gd name="connsiteX56" fmla="*/ 246137 w 2266526"/>
                <a:gd name="connsiteY56" fmla="*/ 269966 h 1881777"/>
                <a:gd name="connsiteX57" fmla="*/ 280972 w 2266526"/>
                <a:gd name="connsiteY57" fmla="*/ 226423 h 1881777"/>
                <a:gd name="connsiteX58" fmla="*/ 333223 w 2266526"/>
                <a:gd name="connsiteY58" fmla="*/ 191589 h 1881777"/>
                <a:gd name="connsiteX59" fmla="*/ 359349 w 2266526"/>
                <a:gd name="connsiteY59" fmla="*/ 174172 h 1881777"/>
                <a:gd name="connsiteX60" fmla="*/ 402892 w 2266526"/>
                <a:gd name="connsiteY60" fmla="*/ 139337 h 1881777"/>
                <a:gd name="connsiteX61" fmla="*/ 429017 w 2266526"/>
                <a:gd name="connsiteY61" fmla="*/ 130629 h 1881777"/>
                <a:gd name="connsiteX62" fmla="*/ 455143 w 2266526"/>
                <a:gd name="connsiteY62" fmla="*/ 113212 h 1881777"/>
                <a:gd name="connsiteX63" fmla="*/ 472560 w 2266526"/>
                <a:gd name="connsiteY63" fmla="*/ 95794 h 1881777"/>
                <a:gd name="connsiteX64" fmla="*/ 559646 w 2266526"/>
                <a:gd name="connsiteY64" fmla="*/ 87086 h 1881777"/>
                <a:gd name="connsiteX0" fmla="*/ 559646 w 2266526"/>
                <a:gd name="connsiteY0" fmla="*/ 87086 h 1866007"/>
                <a:gd name="connsiteX1" fmla="*/ 733817 w 2266526"/>
                <a:gd name="connsiteY1" fmla="*/ 60960 h 1866007"/>
                <a:gd name="connsiteX2" fmla="*/ 838320 w 2266526"/>
                <a:gd name="connsiteY2" fmla="*/ 26126 h 1866007"/>
                <a:gd name="connsiteX3" fmla="*/ 899280 w 2266526"/>
                <a:gd name="connsiteY3" fmla="*/ 8709 h 1866007"/>
                <a:gd name="connsiteX4" fmla="*/ 1282457 w 2266526"/>
                <a:gd name="connsiteY4" fmla="*/ 0 h 1866007"/>
                <a:gd name="connsiteX5" fmla="*/ 1456629 w 2266526"/>
                <a:gd name="connsiteY5" fmla="*/ 8709 h 1866007"/>
                <a:gd name="connsiteX6" fmla="*/ 1656382 w 2266526"/>
                <a:gd name="connsiteY6" fmla="*/ 71302 h 1866007"/>
                <a:gd name="connsiteX7" fmla="*/ 1854502 w 2266526"/>
                <a:gd name="connsiteY7" fmla="*/ 166007 h 1866007"/>
                <a:gd name="connsiteX8" fmla="*/ 1987852 w 2266526"/>
                <a:gd name="connsiteY8" fmla="*/ 269966 h 1866007"/>
                <a:gd name="connsiteX9" fmla="*/ 2101063 w 2266526"/>
                <a:gd name="connsiteY9" fmla="*/ 365760 h 1866007"/>
                <a:gd name="connsiteX10" fmla="*/ 2188149 w 2266526"/>
                <a:gd name="connsiteY10" fmla="*/ 487680 h 1866007"/>
                <a:gd name="connsiteX11" fmla="*/ 2249109 w 2266526"/>
                <a:gd name="connsiteY11" fmla="*/ 583474 h 1866007"/>
                <a:gd name="connsiteX12" fmla="*/ 2266526 w 2266526"/>
                <a:gd name="connsiteY12" fmla="*/ 836023 h 1866007"/>
                <a:gd name="connsiteX13" fmla="*/ 2222983 w 2266526"/>
                <a:gd name="connsiteY13" fmla="*/ 940526 h 1866007"/>
                <a:gd name="connsiteX14" fmla="*/ 2179440 w 2266526"/>
                <a:gd name="connsiteY14" fmla="*/ 1053737 h 1866007"/>
                <a:gd name="connsiteX15" fmla="*/ 2125012 w 2266526"/>
                <a:gd name="connsiteY15" fmla="*/ 1165860 h 1866007"/>
                <a:gd name="connsiteX16" fmla="*/ 2066229 w 2266526"/>
                <a:gd name="connsiteY16" fmla="*/ 1262743 h 1866007"/>
                <a:gd name="connsiteX17" fmla="*/ 2005269 w 2266526"/>
                <a:gd name="connsiteY17" fmla="*/ 1341120 h 1866007"/>
                <a:gd name="connsiteX18" fmla="*/ 1813680 w 2266526"/>
                <a:gd name="connsiteY18" fmla="*/ 1480457 h 1866007"/>
                <a:gd name="connsiteX19" fmla="*/ 1700469 w 2266526"/>
                <a:gd name="connsiteY19" fmla="*/ 1550126 h 1866007"/>
                <a:gd name="connsiteX20" fmla="*/ 1604674 w 2266526"/>
                <a:gd name="connsiteY20" fmla="*/ 1611086 h 1866007"/>
                <a:gd name="connsiteX21" fmla="*/ 1500172 w 2266526"/>
                <a:gd name="connsiteY21" fmla="*/ 1672046 h 1866007"/>
                <a:gd name="connsiteX22" fmla="*/ 1404377 w 2266526"/>
                <a:gd name="connsiteY22" fmla="*/ 1733006 h 1866007"/>
                <a:gd name="connsiteX23" fmla="*/ 1273749 w 2266526"/>
                <a:gd name="connsiteY23" fmla="*/ 1811383 h 1866007"/>
                <a:gd name="connsiteX24" fmla="*/ 942823 w 2266526"/>
                <a:gd name="connsiteY24" fmla="*/ 1846217 h 1866007"/>
                <a:gd name="connsiteX25" fmla="*/ 646732 w 2266526"/>
                <a:gd name="connsiteY25" fmla="*/ 1863634 h 1866007"/>
                <a:gd name="connsiteX26" fmla="*/ 568354 w 2266526"/>
                <a:gd name="connsiteY26" fmla="*/ 1793966 h 1866007"/>
                <a:gd name="connsiteX27" fmla="*/ 489977 w 2266526"/>
                <a:gd name="connsiteY27" fmla="*/ 1724297 h 1866007"/>
                <a:gd name="connsiteX28" fmla="*/ 437726 w 2266526"/>
                <a:gd name="connsiteY28" fmla="*/ 1706880 h 1866007"/>
                <a:gd name="connsiteX29" fmla="*/ 411600 w 2266526"/>
                <a:gd name="connsiteY29" fmla="*/ 1689463 h 1866007"/>
                <a:gd name="connsiteX30" fmla="*/ 385474 w 2266526"/>
                <a:gd name="connsiteY30" fmla="*/ 1663337 h 1866007"/>
                <a:gd name="connsiteX31" fmla="*/ 350640 w 2266526"/>
                <a:gd name="connsiteY31" fmla="*/ 1654629 h 1866007"/>
                <a:gd name="connsiteX32" fmla="*/ 272263 w 2266526"/>
                <a:gd name="connsiteY32" fmla="*/ 1611086 h 1866007"/>
                <a:gd name="connsiteX33" fmla="*/ 220012 w 2266526"/>
                <a:gd name="connsiteY33" fmla="*/ 1576252 h 1866007"/>
                <a:gd name="connsiteX34" fmla="*/ 202594 w 2266526"/>
                <a:gd name="connsiteY34" fmla="*/ 1558834 h 1866007"/>
                <a:gd name="connsiteX35" fmla="*/ 185177 w 2266526"/>
                <a:gd name="connsiteY35" fmla="*/ 1532709 h 1866007"/>
                <a:gd name="connsiteX36" fmla="*/ 159052 w 2266526"/>
                <a:gd name="connsiteY36" fmla="*/ 1515292 h 1866007"/>
                <a:gd name="connsiteX37" fmla="*/ 150343 w 2266526"/>
                <a:gd name="connsiteY37" fmla="*/ 1489166 h 1866007"/>
                <a:gd name="connsiteX38" fmla="*/ 115509 w 2266526"/>
                <a:gd name="connsiteY38" fmla="*/ 1410789 h 1866007"/>
                <a:gd name="connsiteX39" fmla="*/ 89383 w 2266526"/>
                <a:gd name="connsiteY39" fmla="*/ 1297577 h 1866007"/>
                <a:gd name="connsiteX40" fmla="*/ 80674 w 2266526"/>
                <a:gd name="connsiteY40" fmla="*/ 1271452 h 1866007"/>
                <a:gd name="connsiteX41" fmla="*/ 63257 w 2266526"/>
                <a:gd name="connsiteY41" fmla="*/ 1193074 h 1866007"/>
                <a:gd name="connsiteX42" fmla="*/ 54549 w 2266526"/>
                <a:gd name="connsiteY42" fmla="*/ 1166949 h 1866007"/>
                <a:gd name="connsiteX43" fmla="*/ 28423 w 2266526"/>
                <a:gd name="connsiteY43" fmla="*/ 1071154 h 1866007"/>
                <a:gd name="connsiteX44" fmla="*/ 19714 w 2266526"/>
                <a:gd name="connsiteY44" fmla="*/ 1045029 h 1866007"/>
                <a:gd name="connsiteX45" fmla="*/ 11006 w 2266526"/>
                <a:gd name="connsiteY45" fmla="*/ 1018903 h 1866007"/>
                <a:gd name="connsiteX46" fmla="*/ 11006 w 2266526"/>
                <a:gd name="connsiteY46" fmla="*/ 783772 h 1866007"/>
                <a:gd name="connsiteX47" fmla="*/ 45840 w 2266526"/>
                <a:gd name="connsiteY47" fmla="*/ 705394 h 1866007"/>
                <a:gd name="connsiteX48" fmla="*/ 80674 w 2266526"/>
                <a:gd name="connsiteY48" fmla="*/ 583474 h 1866007"/>
                <a:gd name="connsiteX49" fmla="*/ 89383 w 2266526"/>
                <a:gd name="connsiteY49" fmla="*/ 557349 h 1866007"/>
                <a:gd name="connsiteX50" fmla="*/ 115509 w 2266526"/>
                <a:gd name="connsiteY50" fmla="*/ 452846 h 1866007"/>
                <a:gd name="connsiteX51" fmla="*/ 132926 w 2266526"/>
                <a:gd name="connsiteY51" fmla="*/ 400594 h 1866007"/>
                <a:gd name="connsiteX52" fmla="*/ 150343 w 2266526"/>
                <a:gd name="connsiteY52" fmla="*/ 374469 h 1866007"/>
                <a:gd name="connsiteX53" fmla="*/ 176469 w 2266526"/>
                <a:gd name="connsiteY53" fmla="*/ 322217 h 1866007"/>
                <a:gd name="connsiteX54" fmla="*/ 202594 w 2266526"/>
                <a:gd name="connsiteY54" fmla="*/ 304800 h 1866007"/>
                <a:gd name="connsiteX55" fmla="*/ 246137 w 2266526"/>
                <a:gd name="connsiteY55" fmla="*/ 269966 h 1866007"/>
                <a:gd name="connsiteX56" fmla="*/ 280972 w 2266526"/>
                <a:gd name="connsiteY56" fmla="*/ 226423 h 1866007"/>
                <a:gd name="connsiteX57" fmla="*/ 333223 w 2266526"/>
                <a:gd name="connsiteY57" fmla="*/ 191589 h 1866007"/>
                <a:gd name="connsiteX58" fmla="*/ 359349 w 2266526"/>
                <a:gd name="connsiteY58" fmla="*/ 174172 h 1866007"/>
                <a:gd name="connsiteX59" fmla="*/ 402892 w 2266526"/>
                <a:gd name="connsiteY59" fmla="*/ 139337 h 1866007"/>
                <a:gd name="connsiteX60" fmla="*/ 429017 w 2266526"/>
                <a:gd name="connsiteY60" fmla="*/ 130629 h 1866007"/>
                <a:gd name="connsiteX61" fmla="*/ 455143 w 2266526"/>
                <a:gd name="connsiteY61" fmla="*/ 113212 h 1866007"/>
                <a:gd name="connsiteX62" fmla="*/ 472560 w 2266526"/>
                <a:gd name="connsiteY62" fmla="*/ 95794 h 1866007"/>
                <a:gd name="connsiteX63" fmla="*/ 559646 w 2266526"/>
                <a:gd name="connsiteY63" fmla="*/ 87086 h 1866007"/>
                <a:gd name="connsiteX0" fmla="*/ 559646 w 2266526"/>
                <a:gd name="connsiteY0" fmla="*/ 87086 h 1866007"/>
                <a:gd name="connsiteX1" fmla="*/ 733817 w 2266526"/>
                <a:gd name="connsiteY1" fmla="*/ 60960 h 1866007"/>
                <a:gd name="connsiteX2" fmla="*/ 838320 w 2266526"/>
                <a:gd name="connsiteY2" fmla="*/ 26126 h 1866007"/>
                <a:gd name="connsiteX3" fmla="*/ 899280 w 2266526"/>
                <a:gd name="connsiteY3" fmla="*/ 8709 h 1866007"/>
                <a:gd name="connsiteX4" fmla="*/ 1282457 w 2266526"/>
                <a:gd name="connsiteY4" fmla="*/ 0 h 1866007"/>
                <a:gd name="connsiteX5" fmla="*/ 1456629 w 2266526"/>
                <a:gd name="connsiteY5" fmla="*/ 8709 h 1866007"/>
                <a:gd name="connsiteX6" fmla="*/ 1656382 w 2266526"/>
                <a:gd name="connsiteY6" fmla="*/ 71302 h 1866007"/>
                <a:gd name="connsiteX7" fmla="*/ 1854502 w 2266526"/>
                <a:gd name="connsiteY7" fmla="*/ 166007 h 1866007"/>
                <a:gd name="connsiteX8" fmla="*/ 1987852 w 2266526"/>
                <a:gd name="connsiteY8" fmla="*/ 269966 h 1866007"/>
                <a:gd name="connsiteX9" fmla="*/ 2101063 w 2266526"/>
                <a:gd name="connsiteY9" fmla="*/ 365760 h 1866007"/>
                <a:gd name="connsiteX10" fmla="*/ 2188149 w 2266526"/>
                <a:gd name="connsiteY10" fmla="*/ 487680 h 1866007"/>
                <a:gd name="connsiteX11" fmla="*/ 2249109 w 2266526"/>
                <a:gd name="connsiteY11" fmla="*/ 583474 h 1866007"/>
                <a:gd name="connsiteX12" fmla="*/ 2266526 w 2266526"/>
                <a:gd name="connsiteY12" fmla="*/ 836023 h 1866007"/>
                <a:gd name="connsiteX13" fmla="*/ 2222983 w 2266526"/>
                <a:gd name="connsiteY13" fmla="*/ 940526 h 1866007"/>
                <a:gd name="connsiteX14" fmla="*/ 2179440 w 2266526"/>
                <a:gd name="connsiteY14" fmla="*/ 1053737 h 1866007"/>
                <a:gd name="connsiteX15" fmla="*/ 2125012 w 2266526"/>
                <a:gd name="connsiteY15" fmla="*/ 1165860 h 1866007"/>
                <a:gd name="connsiteX16" fmla="*/ 2066229 w 2266526"/>
                <a:gd name="connsiteY16" fmla="*/ 1262743 h 1866007"/>
                <a:gd name="connsiteX17" fmla="*/ 2005269 w 2266526"/>
                <a:gd name="connsiteY17" fmla="*/ 1341120 h 1866007"/>
                <a:gd name="connsiteX18" fmla="*/ 1813680 w 2266526"/>
                <a:gd name="connsiteY18" fmla="*/ 1480457 h 1866007"/>
                <a:gd name="connsiteX19" fmla="*/ 1700469 w 2266526"/>
                <a:gd name="connsiteY19" fmla="*/ 1550126 h 1866007"/>
                <a:gd name="connsiteX20" fmla="*/ 1604674 w 2266526"/>
                <a:gd name="connsiteY20" fmla="*/ 1611086 h 1866007"/>
                <a:gd name="connsiteX21" fmla="*/ 1500172 w 2266526"/>
                <a:gd name="connsiteY21" fmla="*/ 1672046 h 1866007"/>
                <a:gd name="connsiteX22" fmla="*/ 1404377 w 2266526"/>
                <a:gd name="connsiteY22" fmla="*/ 1733006 h 1866007"/>
                <a:gd name="connsiteX23" fmla="*/ 1273749 w 2266526"/>
                <a:gd name="connsiteY23" fmla="*/ 1811383 h 1866007"/>
                <a:gd name="connsiteX24" fmla="*/ 942823 w 2266526"/>
                <a:gd name="connsiteY24" fmla="*/ 1846217 h 1866007"/>
                <a:gd name="connsiteX25" fmla="*/ 646732 w 2266526"/>
                <a:gd name="connsiteY25" fmla="*/ 1863634 h 1866007"/>
                <a:gd name="connsiteX26" fmla="*/ 568354 w 2266526"/>
                <a:gd name="connsiteY26" fmla="*/ 1793966 h 1866007"/>
                <a:gd name="connsiteX27" fmla="*/ 489977 w 2266526"/>
                <a:gd name="connsiteY27" fmla="*/ 1724297 h 1866007"/>
                <a:gd name="connsiteX28" fmla="*/ 437726 w 2266526"/>
                <a:gd name="connsiteY28" fmla="*/ 1706880 h 1866007"/>
                <a:gd name="connsiteX29" fmla="*/ 411600 w 2266526"/>
                <a:gd name="connsiteY29" fmla="*/ 1689463 h 1866007"/>
                <a:gd name="connsiteX30" fmla="*/ 350640 w 2266526"/>
                <a:gd name="connsiteY30" fmla="*/ 1654629 h 1866007"/>
                <a:gd name="connsiteX31" fmla="*/ 272263 w 2266526"/>
                <a:gd name="connsiteY31" fmla="*/ 1611086 h 1866007"/>
                <a:gd name="connsiteX32" fmla="*/ 220012 w 2266526"/>
                <a:gd name="connsiteY32" fmla="*/ 1576252 h 1866007"/>
                <a:gd name="connsiteX33" fmla="*/ 202594 w 2266526"/>
                <a:gd name="connsiteY33" fmla="*/ 1558834 h 1866007"/>
                <a:gd name="connsiteX34" fmla="*/ 185177 w 2266526"/>
                <a:gd name="connsiteY34" fmla="*/ 1532709 h 1866007"/>
                <a:gd name="connsiteX35" fmla="*/ 159052 w 2266526"/>
                <a:gd name="connsiteY35" fmla="*/ 1515292 h 1866007"/>
                <a:gd name="connsiteX36" fmla="*/ 150343 w 2266526"/>
                <a:gd name="connsiteY36" fmla="*/ 1489166 h 1866007"/>
                <a:gd name="connsiteX37" fmla="*/ 115509 w 2266526"/>
                <a:gd name="connsiteY37" fmla="*/ 1410789 h 1866007"/>
                <a:gd name="connsiteX38" fmla="*/ 89383 w 2266526"/>
                <a:gd name="connsiteY38" fmla="*/ 1297577 h 1866007"/>
                <a:gd name="connsiteX39" fmla="*/ 80674 w 2266526"/>
                <a:gd name="connsiteY39" fmla="*/ 1271452 h 1866007"/>
                <a:gd name="connsiteX40" fmla="*/ 63257 w 2266526"/>
                <a:gd name="connsiteY40" fmla="*/ 1193074 h 1866007"/>
                <a:gd name="connsiteX41" fmla="*/ 54549 w 2266526"/>
                <a:gd name="connsiteY41" fmla="*/ 1166949 h 1866007"/>
                <a:gd name="connsiteX42" fmla="*/ 28423 w 2266526"/>
                <a:gd name="connsiteY42" fmla="*/ 1071154 h 1866007"/>
                <a:gd name="connsiteX43" fmla="*/ 19714 w 2266526"/>
                <a:gd name="connsiteY43" fmla="*/ 1045029 h 1866007"/>
                <a:gd name="connsiteX44" fmla="*/ 11006 w 2266526"/>
                <a:gd name="connsiteY44" fmla="*/ 1018903 h 1866007"/>
                <a:gd name="connsiteX45" fmla="*/ 11006 w 2266526"/>
                <a:gd name="connsiteY45" fmla="*/ 783772 h 1866007"/>
                <a:gd name="connsiteX46" fmla="*/ 45840 w 2266526"/>
                <a:gd name="connsiteY46" fmla="*/ 705394 h 1866007"/>
                <a:gd name="connsiteX47" fmla="*/ 80674 w 2266526"/>
                <a:gd name="connsiteY47" fmla="*/ 583474 h 1866007"/>
                <a:gd name="connsiteX48" fmla="*/ 89383 w 2266526"/>
                <a:gd name="connsiteY48" fmla="*/ 557349 h 1866007"/>
                <a:gd name="connsiteX49" fmla="*/ 115509 w 2266526"/>
                <a:gd name="connsiteY49" fmla="*/ 452846 h 1866007"/>
                <a:gd name="connsiteX50" fmla="*/ 132926 w 2266526"/>
                <a:gd name="connsiteY50" fmla="*/ 400594 h 1866007"/>
                <a:gd name="connsiteX51" fmla="*/ 150343 w 2266526"/>
                <a:gd name="connsiteY51" fmla="*/ 374469 h 1866007"/>
                <a:gd name="connsiteX52" fmla="*/ 176469 w 2266526"/>
                <a:gd name="connsiteY52" fmla="*/ 322217 h 1866007"/>
                <a:gd name="connsiteX53" fmla="*/ 202594 w 2266526"/>
                <a:gd name="connsiteY53" fmla="*/ 304800 h 1866007"/>
                <a:gd name="connsiteX54" fmla="*/ 246137 w 2266526"/>
                <a:gd name="connsiteY54" fmla="*/ 269966 h 1866007"/>
                <a:gd name="connsiteX55" fmla="*/ 280972 w 2266526"/>
                <a:gd name="connsiteY55" fmla="*/ 226423 h 1866007"/>
                <a:gd name="connsiteX56" fmla="*/ 333223 w 2266526"/>
                <a:gd name="connsiteY56" fmla="*/ 191589 h 1866007"/>
                <a:gd name="connsiteX57" fmla="*/ 359349 w 2266526"/>
                <a:gd name="connsiteY57" fmla="*/ 174172 h 1866007"/>
                <a:gd name="connsiteX58" fmla="*/ 402892 w 2266526"/>
                <a:gd name="connsiteY58" fmla="*/ 139337 h 1866007"/>
                <a:gd name="connsiteX59" fmla="*/ 429017 w 2266526"/>
                <a:gd name="connsiteY59" fmla="*/ 130629 h 1866007"/>
                <a:gd name="connsiteX60" fmla="*/ 455143 w 2266526"/>
                <a:gd name="connsiteY60" fmla="*/ 113212 h 1866007"/>
                <a:gd name="connsiteX61" fmla="*/ 472560 w 2266526"/>
                <a:gd name="connsiteY61" fmla="*/ 95794 h 1866007"/>
                <a:gd name="connsiteX62" fmla="*/ 559646 w 2266526"/>
                <a:gd name="connsiteY62" fmla="*/ 87086 h 1866007"/>
                <a:gd name="connsiteX0" fmla="*/ 559646 w 2266526"/>
                <a:gd name="connsiteY0" fmla="*/ 87086 h 1866007"/>
                <a:gd name="connsiteX1" fmla="*/ 733817 w 2266526"/>
                <a:gd name="connsiteY1" fmla="*/ 60960 h 1866007"/>
                <a:gd name="connsiteX2" fmla="*/ 838320 w 2266526"/>
                <a:gd name="connsiteY2" fmla="*/ 26126 h 1866007"/>
                <a:gd name="connsiteX3" fmla="*/ 899280 w 2266526"/>
                <a:gd name="connsiteY3" fmla="*/ 8709 h 1866007"/>
                <a:gd name="connsiteX4" fmla="*/ 1282457 w 2266526"/>
                <a:gd name="connsiteY4" fmla="*/ 0 h 1866007"/>
                <a:gd name="connsiteX5" fmla="*/ 1456629 w 2266526"/>
                <a:gd name="connsiteY5" fmla="*/ 8709 h 1866007"/>
                <a:gd name="connsiteX6" fmla="*/ 1656382 w 2266526"/>
                <a:gd name="connsiteY6" fmla="*/ 71302 h 1866007"/>
                <a:gd name="connsiteX7" fmla="*/ 1854502 w 2266526"/>
                <a:gd name="connsiteY7" fmla="*/ 166007 h 1866007"/>
                <a:gd name="connsiteX8" fmla="*/ 1987852 w 2266526"/>
                <a:gd name="connsiteY8" fmla="*/ 269966 h 1866007"/>
                <a:gd name="connsiteX9" fmla="*/ 2101063 w 2266526"/>
                <a:gd name="connsiteY9" fmla="*/ 365760 h 1866007"/>
                <a:gd name="connsiteX10" fmla="*/ 2188149 w 2266526"/>
                <a:gd name="connsiteY10" fmla="*/ 487680 h 1866007"/>
                <a:gd name="connsiteX11" fmla="*/ 2249109 w 2266526"/>
                <a:gd name="connsiteY11" fmla="*/ 583474 h 1866007"/>
                <a:gd name="connsiteX12" fmla="*/ 2266526 w 2266526"/>
                <a:gd name="connsiteY12" fmla="*/ 836023 h 1866007"/>
                <a:gd name="connsiteX13" fmla="*/ 2222983 w 2266526"/>
                <a:gd name="connsiteY13" fmla="*/ 940526 h 1866007"/>
                <a:gd name="connsiteX14" fmla="*/ 2179440 w 2266526"/>
                <a:gd name="connsiteY14" fmla="*/ 1053737 h 1866007"/>
                <a:gd name="connsiteX15" fmla="*/ 2125012 w 2266526"/>
                <a:gd name="connsiteY15" fmla="*/ 1165860 h 1866007"/>
                <a:gd name="connsiteX16" fmla="*/ 2066229 w 2266526"/>
                <a:gd name="connsiteY16" fmla="*/ 1262743 h 1866007"/>
                <a:gd name="connsiteX17" fmla="*/ 2005269 w 2266526"/>
                <a:gd name="connsiteY17" fmla="*/ 1341120 h 1866007"/>
                <a:gd name="connsiteX18" fmla="*/ 1813680 w 2266526"/>
                <a:gd name="connsiteY18" fmla="*/ 1480457 h 1866007"/>
                <a:gd name="connsiteX19" fmla="*/ 1700469 w 2266526"/>
                <a:gd name="connsiteY19" fmla="*/ 1550126 h 1866007"/>
                <a:gd name="connsiteX20" fmla="*/ 1604674 w 2266526"/>
                <a:gd name="connsiteY20" fmla="*/ 1611086 h 1866007"/>
                <a:gd name="connsiteX21" fmla="*/ 1500172 w 2266526"/>
                <a:gd name="connsiteY21" fmla="*/ 1672046 h 1866007"/>
                <a:gd name="connsiteX22" fmla="*/ 1404377 w 2266526"/>
                <a:gd name="connsiteY22" fmla="*/ 1733006 h 1866007"/>
                <a:gd name="connsiteX23" fmla="*/ 1273749 w 2266526"/>
                <a:gd name="connsiteY23" fmla="*/ 1811383 h 1866007"/>
                <a:gd name="connsiteX24" fmla="*/ 942823 w 2266526"/>
                <a:gd name="connsiteY24" fmla="*/ 1846217 h 1866007"/>
                <a:gd name="connsiteX25" fmla="*/ 646732 w 2266526"/>
                <a:gd name="connsiteY25" fmla="*/ 1863634 h 1866007"/>
                <a:gd name="connsiteX26" fmla="*/ 568354 w 2266526"/>
                <a:gd name="connsiteY26" fmla="*/ 1793966 h 1866007"/>
                <a:gd name="connsiteX27" fmla="*/ 489977 w 2266526"/>
                <a:gd name="connsiteY27" fmla="*/ 1724297 h 1866007"/>
                <a:gd name="connsiteX28" fmla="*/ 437726 w 2266526"/>
                <a:gd name="connsiteY28" fmla="*/ 1706880 h 1866007"/>
                <a:gd name="connsiteX29" fmla="*/ 350640 w 2266526"/>
                <a:gd name="connsiteY29" fmla="*/ 1654629 h 1866007"/>
                <a:gd name="connsiteX30" fmla="*/ 272263 w 2266526"/>
                <a:gd name="connsiteY30" fmla="*/ 1611086 h 1866007"/>
                <a:gd name="connsiteX31" fmla="*/ 220012 w 2266526"/>
                <a:gd name="connsiteY31" fmla="*/ 1576252 h 1866007"/>
                <a:gd name="connsiteX32" fmla="*/ 202594 w 2266526"/>
                <a:gd name="connsiteY32" fmla="*/ 1558834 h 1866007"/>
                <a:gd name="connsiteX33" fmla="*/ 185177 w 2266526"/>
                <a:gd name="connsiteY33" fmla="*/ 1532709 h 1866007"/>
                <a:gd name="connsiteX34" fmla="*/ 159052 w 2266526"/>
                <a:gd name="connsiteY34" fmla="*/ 1515292 h 1866007"/>
                <a:gd name="connsiteX35" fmla="*/ 150343 w 2266526"/>
                <a:gd name="connsiteY35" fmla="*/ 1489166 h 1866007"/>
                <a:gd name="connsiteX36" fmla="*/ 115509 w 2266526"/>
                <a:gd name="connsiteY36" fmla="*/ 1410789 h 1866007"/>
                <a:gd name="connsiteX37" fmla="*/ 89383 w 2266526"/>
                <a:gd name="connsiteY37" fmla="*/ 1297577 h 1866007"/>
                <a:gd name="connsiteX38" fmla="*/ 80674 w 2266526"/>
                <a:gd name="connsiteY38" fmla="*/ 1271452 h 1866007"/>
                <a:gd name="connsiteX39" fmla="*/ 63257 w 2266526"/>
                <a:gd name="connsiteY39" fmla="*/ 1193074 h 1866007"/>
                <a:gd name="connsiteX40" fmla="*/ 54549 w 2266526"/>
                <a:gd name="connsiteY40" fmla="*/ 1166949 h 1866007"/>
                <a:gd name="connsiteX41" fmla="*/ 28423 w 2266526"/>
                <a:gd name="connsiteY41" fmla="*/ 1071154 h 1866007"/>
                <a:gd name="connsiteX42" fmla="*/ 19714 w 2266526"/>
                <a:gd name="connsiteY42" fmla="*/ 1045029 h 1866007"/>
                <a:gd name="connsiteX43" fmla="*/ 11006 w 2266526"/>
                <a:gd name="connsiteY43" fmla="*/ 1018903 h 1866007"/>
                <a:gd name="connsiteX44" fmla="*/ 11006 w 2266526"/>
                <a:gd name="connsiteY44" fmla="*/ 783772 h 1866007"/>
                <a:gd name="connsiteX45" fmla="*/ 45840 w 2266526"/>
                <a:gd name="connsiteY45" fmla="*/ 705394 h 1866007"/>
                <a:gd name="connsiteX46" fmla="*/ 80674 w 2266526"/>
                <a:gd name="connsiteY46" fmla="*/ 583474 h 1866007"/>
                <a:gd name="connsiteX47" fmla="*/ 89383 w 2266526"/>
                <a:gd name="connsiteY47" fmla="*/ 557349 h 1866007"/>
                <a:gd name="connsiteX48" fmla="*/ 115509 w 2266526"/>
                <a:gd name="connsiteY48" fmla="*/ 452846 h 1866007"/>
                <a:gd name="connsiteX49" fmla="*/ 132926 w 2266526"/>
                <a:gd name="connsiteY49" fmla="*/ 400594 h 1866007"/>
                <a:gd name="connsiteX50" fmla="*/ 150343 w 2266526"/>
                <a:gd name="connsiteY50" fmla="*/ 374469 h 1866007"/>
                <a:gd name="connsiteX51" fmla="*/ 176469 w 2266526"/>
                <a:gd name="connsiteY51" fmla="*/ 322217 h 1866007"/>
                <a:gd name="connsiteX52" fmla="*/ 202594 w 2266526"/>
                <a:gd name="connsiteY52" fmla="*/ 304800 h 1866007"/>
                <a:gd name="connsiteX53" fmla="*/ 246137 w 2266526"/>
                <a:gd name="connsiteY53" fmla="*/ 269966 h 1866007"/>
                <a:gd name="connsiteX54" fmla="*/ 280972 w 2266526"/>
                <a:gd name="connsiteY54" fmla="*/ 226423 h 1866007"/>
                <a:gd name="connsiteX55" fmla="*/ 333223 w 2266526"/>
                <a:gd name="connsiteY55" fmla="*/ 191589 h 1866007"/>
                <a:gd name="connsiteX56" fmla="*/ 359349 w 2266526"/>
                <a:gd name="connsiteY56" fmla="*/ 174172 h 1866007"/>
                <a:gd name="connsiteX57" fmla="*/ 402892 w 2266526"/>
                <a:gd name="connsiteY57" fmla="*/ 139337 h 1866007"/>
                <a:gd name="connsiteX58" fmla="*/ 429017 w 2266526"/>
                <a:gd name="connsiteY58" fmla="*/ 130629 h 1866007"/>
                <a:gd name="connsiteX59" fmla="*/ 455143 w 2266526"/>
                <a:gd name="connsiteY59" fmla="*/ 113212 h 1866007"/>
                <a:gd name="connsiteX60" fmla="*/ 472560 w 2266526"/>
                <a:gd name="connsiteY60" fmla="*/ 95794 h 1866007"/>
                <a:gd name="connsiteX61" fmla="*/ 559646 w 2266526"/>
                <a:gd name="connsiteY61" fmla="*/ 87086 h 1866007"/>
                <a:gd name="connsiteX0" fmla="*/ 559646 w 2266526"/>
                <a:gd name="connsiteY0" fmla="*/ 87086 h 1866007"/>
                <a:gd name="connsiteX1" fmla="*/ 733817 w 2266526"/>
                <a:gd name="connsiteY1" fmla="*/ 60960 h 1866007"/>
                <a:gd name="connsiteX2" fmla="*/ 838320 w 2266526"/>
                <a:gd name="connsiteY2" fmla="*/ 26126 h 1866007"/>
                <a:gd name="connsiteX3" fmla="*/ 899280 w 2266526"/>
                <a:gd name="connsiteY3" fmla="*/ 8709 h 1866007"/>
                <a:gd name="connsiteX4" fmla="*/ 1282457 w 2266526"/>
                <a:gd name="connsiteY4" fmla="*/ 0 h 1866007"/>
                <a:gd name="connsiteX5" fmla="*/ 1456629 w 2266526"/>
                <a:gd name="connsiteY5" fmla="*/ 8709 h 1866007"/>
                <a:gd name="connsiteX6" fmla="*/ 1656382 w 2266526"/>
                <a:gd name="connsiteY6" fmla="*/ 71302 h 1866007"/>
                <a:gd name="connsiteX7" fmla="*/ 1854502 w 2266526"/>
                <a:gd name="connsiteY7" fmla="*/ 166007 h 1866007"/>
                <a:gd name="connsiteX8" fmla="*/ 1987852 w 2266526"/>
                <a:gd name="connsiteY8" fmla="*/ 269966 h 1866007"/>
                <a:gd name="connsiteX9" fmla="*/ 2101063 w 2266526"/>
                <a:gd name="connsiteY9" fmla="*/ 365760 h 1866007"/>
                <a:gd name="connsiteX10" fmla="*/ 2188149 w 2266526"/>
                <a:gd name="connsiteY10" fmla="*/ 487680 h 1866007"/>
                <a:gd name="connsiteX11" fmla="*/ 2249109 w 2266526"/>
                <a:gd name="connsiteY11" fmla="*/ 583474 h 1866007"/>
                <a:gd name="connsiteX12" fmla="*/ 2266526 w 2266526"/>
                <a:gd name="connsiteY12" fmla="*/ 836023 h 1866007"/>
                <a:gd name="connsiteX13" fmla="*/ 2222983 w 2266526"/>
                <a:gd name="connsiteY13" fmla="*/ 940526 h 1866007"/>
                <a:gd name="connsiteX14" fmla="*/ 2179440 w 2266526"/>
                <a:gd name="connsiteY14" fmla="*/ 1053737 h 1866007"/>
                <a:gd name="connsiteX15" fmla="*/ 2125012 w 2266526"/>
                <a:gd name="connsiteY15" fmla="*/ 1165860 h 1866007"/>
                <a:gd name="connsiteX16" fmla="*/ 2066229 w 2266526"/>
                <a:gd name="connsiteY16" fmla="*/ 1262743 h 1866007"/>
                <a:gd name="connsiteX17" fmla="*/ 2005269 w 2266526"/>
                <a:gd name="connsiteY17" fmla="*/ 1341120 h 1866007"/>
                <a:gd name="connsiteX18" fmla="*/ 1813680 w 2266526"/>
                <a:gd name="connsiteY18" fmla="*/ 1480457 h 1866007"/>
                <a:gd name="connsiteX19" fmla="*/ 1700469 w 2266526"/>
                <a:gd name="connsiteY19" fmla="*/ 1550126 h 1866007"/>
                <a:gd name="connsiteX20" fmla="*/ 1604674 w 2266526"/>
                <a:gd name="connsiteY20" fmla="*/ 1611086 h 1866007"/>
                <a:gd name="connsiteX21" fmla="*/ 1500172 w 2266526"/>
                <a:gd name="connsiteY21" fmla="*/ 1672046 h 1866007"/>
                <a:gd name="connsiteX22" fmla="*/ 1404377 w 2266526"/>
                <a:gd name="connsiteY22" fmla="*/ 1733006 h 1866007"/>
                <a:gd name="connsiteX23" fmla="*/ 1273749 w 2266526"/>
                <a:gd name="connsiteY23" fmla="*/ 1811383 h 1866007"/>
                <a:gd name="connsiteX24" fmla="*/ 942823 w 2266526"/>
                <a:gd name="connsiteY24" fmla="*/ 1846217 h 1866007"/>
                <a:gd name="connsiteX25" fmla="*/ 646732 w 2266526"/>
                <a:gd name="connsiteY25" fmla="*/ 1863634 h 1866007"/>
                <a:gd name="connsiteX26" fmla="*/ 568354 w 2266526"/>
                <a:gd name="connsiteY26" fmla="*/ 1793966 h 1866007"/>
                <a:gd name="connsiteX27" fmla="*/ 489977 w 2266526"/>
                <a:gd name="connsiteY27" fmla="*/ 1724297 h 1866007"/>
                <a:gd name="connsiteX28" fmla="*/ 350640 w 2266526"/>
                <a:gd name="connsiteY28" fmla="*/ 1654629 h 1866007"/>
                <a:gd name="connsiteX29" fmla="*/ 272263 w 2266526"/>
                <a:gd name="connsiteY29" fmla="*/ 1611086 h 1866007"/>
                <a:gd name="connsiteX30" fmla="*/ 220012 w 2266526"/>
                <a:gd name="connsiteY30" fmla="*/ 1576252 h 1866007"/>
                <a:gd name="connsiteX31" fmla="*/ 202594 w 2266526"/>
                <a:gd name="connsiteY31" fmla="*/ 1558834 h 1866007"/>
                <a:gd name="connsiteX32" fmla="*/ 185177 w 2266526"/>
                <a:gd name="connsiteY32" fmla="*/ 1532709 h 1866007"/>
                <a:gd name="connsiteX33" fmla="*/ 159052 w 2266526"/>
                <a:gd name="connsiteY33" fmla="*/ 1515292 h 1866007"/>
                <a:gd name="connsiteX34" fmla="*/ 150343 w 2266526"/>
                <a:gd name="connsiteY34" fmla="*/ 1489166 h 1866007"/>
                <a:gd name="connsiteX35" fmla="*/ 115509 w 2266526"/>
                <a:gd name="connsiteY35" fmla="*/ 1410789 h 1866007"/>
                <a:gd name="connsiteX36" fmla="*/ 89383 w 2266526"/>
                <a:gd name="connsiteY36" fmla="*/ 1297577 h 1866007"/>
                <a:gd name="connsiteX37" fmla="*/ 80674 w 2266526"/>
                <a:gd name="connsiteY37" fmla="*/ 1271452 h 1866007"/>
                <a:gd name="connsiteX38" fmla="*/ 63257 w 2266526"/>
                <a:gd name="connsiteY38" fmla="*/ 1193074 h 1866007"/>
                <a:gd name="connsiteX39" fmla="*/ 54549 w 2266526"/>
                <a:gd name="connsiteY39" fmla="*/ 1166949 h 1866007"/>
                <a:gd name="connsiteX40" fmla="*/ 28423 w 2266526"/>
                <a:gd name="connsiteY40" fmla="*/ 1071154 h 1866007"/>
                <a:gd name="connsiteX41" fmla="*/ 19714 w 2266526"/>
                <a:gd name="connsiteY41" fmla="*/ 1045029 h 1866007"/>
                <a:gd name="connsiteX42" fmla="*/ 11006 w 2266526"/>
                <a:gd name="connsiteY42" fmla="*/ 1018903 h 1866007"/>
                <a:gd name="connsiteX43" fmla="*/ 11006 w 2266526"/>
                <a:gd name="connsiteY43" fmla="*/ 783772 h 1866007"/>
                <a:gd name="connsiteX44" fmla="*/ 45840 w 2266526"/>
                <a:gd name="connsiteY44" fmla="*/ 705394 h 1866007"/>
                <a:gd name="connsiteX45" fmla="*/ 80674 w 2266526"/>
                <a:gd name="connsiteY45" fmla="*/ 583474 h 1866007"/>
                <a:gd name="connsiteX46" fmla="*/ 89383 w 2266526"/>
                <a:gd name="connsiteY46" fmla="*/ 557349 h 1866007"/>
                <a:gd name="connsiteX47" fmla="*/ 115509 w 2266526"/>
                <a:gd name="connsiteY47" fmla="*/ 452846 h 1866007"/>
                <a:gd name="connsiteX48" fmla="*/ 132926 w 2266526"/>
                <a:gd name="connsiteY48" fmla="*/ 400594 h 1866007"/>
                <a:gd name="connsiteX49" fmla="*/ 150343 w 2266526"/>
                <a:gd name="connsiteY49" fmla="*/ 374469 h 1866007"/>
                <a:gd name="connsiteX50" fmla="*/ 176469 w 2266526"/>
                <a:gd name="connsiteY50" fmla="*/ 322217 h 1866007"/>
                <a:gd name="connsiteX51" fmla="*/ 202594 w 2266526"/>
                <a:gd name="connsiteY51" fmla="*/ 304800 h 1866007"/>
                <a:gd name="connsiteX52" fmla="*/ 246137 w 2266526"/>
                <a:gd name="connsiteY52" fmla="*/ 269966 h 1866007"/>
                <a:gd name="connsiteX53" fmla="*/ 280972 w 2266526"/>
                <a:gd name="connsiteY53" fmla="*/ 226423 h 1866007"/>
                <a:gd name="connsiteX54" fmla="*/ 333223 w 2266526"/>
                <a:gd name="connsiteY54" fmla="*/ 191589 h 1866007"/>
                <a:gd name="connsiteX55" fmla="*/ 359349 w 2266526"/>
                <a:gd name="connsiteY55" fmla="*/ 174172 h 1866007"/>
                <a:gd name="connsiteX56" fmla="*/ 402892 w 2266526"/>
                <a:gd name="connsiteY56" fmla="*/ 139337 h 1866007"/>
                <a:gd name="connsiteX57" fmla="*/ 429017 w 2266526"/>
                <a:gd name="connsiteY57" fmla="*/ 130629 h 1866007"/>
                <a:gd name="connsiteX58" fmla="*/ 455143 w 2266526"/>
                <a:gd name="connsiteY58" fmla="*/ 113212 h 1866007"/>
                <a:gd name="connsiteX59" fmla="*/ 472560 w 2266526"/>
                <a:gd name="connsiteY59" fmla="*/ 95794 h 1866007"/>
                <a:gd name="connsiteX60" fmla="*/ 559646 w 2266526"/>
                <a:gd name="connsiteY60" fmla="*/ 87086 h 1866007"/>
                <a:gd name="connsiteX0" fmla="*/ 559646 w 2266526"/>
                <a:gd name="connsiteY0" fmla="*/ 87086 h 1866007"/>
                <a:gd name="connsiteX1" fmla="*/ 733817 w 2266526"/>
                <a:gd name="connsiteY1" fmla="*/ 60960 h 1866007"/>
                <a:gd name="connsiteX2" fmla="*/ 838320 w 2266526"/>
                <a:gd name="connsiteY2" fmla="*/ 26126 h 1866007"/>
                <a:gd name="connsiteX3" fmla="*/ 899280 w 2266526"/>
                <a:gd name="connsiteY3" fmla="*/ 8709 h 1866007"/>
                <a:gd name="connsiteX4" fmla="*/ 1282457 w 2266526"/>
                <a:gd name="connsiteY4" fmla="*/ 0 h 1866007"/>
                <a:gd name="connsiteX5" fmla="*/ 1456629 w 2266526"/>
                <a:gd name="connsiteY5" fmla="*/ 8709 h 1866007"/>
                <a:gd name="connsiteX6" fmla="*/ 1656382 w 2266526"/>
                <a:gd name="connsiteY6" fmla="*/ 71302 h 1866007"/>
                <a:gd name="connsiteX7" fmla="*/ 1854502 w 2266526"/>
                <a:gd name="connsiteY7" fmla="*/ 166007 h 1866007"/>
                <a:gd name="connsiteX8" fmla="*/ 1987852 w 2266526"/>
                <a:gd name="connsiteY8" fmla="*/ 269966 h 1866007"/>
                <a:gd name="connsiteX9" fmla="*/ 2101063 w 2266526"/>
                <a:gd name="connsiteY9" fmla="*/ 365760 h 1866007"/>
                <a:gd name="connsiteX10" fmla="*/ 2188149 w 2266526"/>
                <a:gd name="connsiteY10" fmla="*/ 487680 h 1866007"/>
                <a:gd name="connsiteX11" fmla="*/ 2249109 w 2266526"/>
                <a:gd name="connsiteY11" fmla="*/ 583474 h 1866007"/>
                <a:gd name="connsiteX12" fmla="*/ 2266526 w 2266526"/>
                <a:gd name="connsiteY12" fmla="*/ 836023 h 1866007"/>
                <a:gd name="connsiteX13" fmla="*/ 2222983 w 2266526"/>
                <a:gd name="connsiteY13" fmla="*/ 940526 h 1866007"/>
                <a:gd name="connsiteX14" fmla="*/ 2179440 w 2266526"/>
                <a:gd name="connsiteY14" fmla="*/ 1053737 h 1866007"/>
                <a:gd name="connsiteX15" fmla="*/ 2125012 w 2266526"/>
                <a:gd name="connsiteY15" fmla="*/ 1165860 h 1866007"/>
                <a:gd name="connsiteX16" fmla="*/ 2066229 w 2266526"/>
                <a:gd name="connsiteY16" fmla="*/ 1262743 h 1866007"/>
                <a:gd name="connsiteX17" fmla="*/ 2005269 w 2266526"/>
                <a:gd name="connsiteY17" fmla="*/ 1341120 h 1866007"/>
                <a:gd name="connsiteX18" fmla="*/ 1813680 w 2266526"/>
                <a:gd name="connsiteY18" fmla="*/ 1480457 h 1866007"/>
                <a:gd name="connsiteX19" fmla="*/ 1700469 w 2266526"/>
                <a:gd name="connsiteY19" fmla="*/ 1550126 h 1866007"/>
                <a:gd name="connsiteX20" fmla="*/ 1604674 w 2266526"/>
                <a:gd name="connsiteY20" fmla="*/ 1611086 h 1866007"/>
                <a:gd name="connsiteX21" fmla="*/ 1500172 w 2266526"/>
                <a:gd name="connsiteY21" fmla="*/ 1672046 h 1866007"/>
                <a:gd name="connsiteX22" fmla="*/ 1404377 w 2266526"/>
                <a:gd name="connsiteY22" fmla="*/ 1733006 h 1866007"/>
                <a:gd name="connsiteX23" fmla="*/ 1273749 w 2266526"/>
                <a:gd name="connsiteY23" fmla="*/ 1811383 h 1866007"/>
                <a:gd name="connsiteX24" fmla="*/ 942823 w 2266526"/>
                <a:gd name="connsiteY24" fmla="*/ 1846217 h 1866007"/>
                <a:gd name="connsiteX25" fmla="*/ 646732 w 2266526"/>
                <a:gd name="connsiteY25" fmla="*/ 1863634 h 1866007"/>
                <a:gd name="connsiteX26" fmla="*/ 568354 w 2266526"/>
                <a:gd name="connsiteY26" fmla="*/ 1793966 h 1866007"/>
                <a:gd name="connsiteX27" fmla="*/ 350640 w 2266526"/>
                <a:gd name="connsiteY27" fmla="*/ 1654629 h 1866007"/>
                <a:gd name="connsiteX28" fmla="*/ 272263 w 2266526"/>
                <a:gd name="connsiteY28" fmla="*/ 1611086 h 1866007"/>
                <a:gd name="connsiteX29" fmla="*/ 220012 w 2266526"/>
                <a:gd name="connsiteY29" fmla="*/ 1576252 h 1866007"/>
                <a:gd name="connsiteX30" fmla="*/ 202594 w 2266526"/>
                <a:gd name="connsiteY30" fmla="*/ 1558834 h 1866007"/>
                <a:gd name="connsiteX31" fmla="*/ 185177 w 2266526"/>
                <a:gd name="connsiteY31" fmla="*/ 1532709 h 1866007"/>
                <a:gd name="connsiteX32" fmla="*/ 159052 w 2266526"/>
                <a:gd name="connsiteY32" fmla="*/ 1515292 h 1866007"/>
                <a:gd name="connsiteX33" fmla="*/ 150343 w 2266526"/>
                <a:gd name="connsiteY33" fmla="*/ 1489166 h 1866007"/>
                <a:gd name="connsiteX34" fmla="*/ 115509 w 2266526"/>
                <a:gd name="connsiteY34" fmla="*/ 1410789 h 1866007"/>
                <a:gd name="connsiteX35" fmla="*/ 89383 w 2266526"/>
                <a:gd name="connsiteY35" fmla="*/ 1297577 h 1866007"/>
                <a:gd name="connsiteX36" fmla="*/ 80674 w 2266526"/>
                <a:gd name="connsiteY36" fmla="*/ 1271452 h 1866007"/>
                <a:gd name="connsiteX37" fmla="*/ 63257 w 2266526"/>
                <a:gd name="connsiteY37" fmla="*/ 1193074 h 1866007"/>
                <a:gd name="connsiteX38" fmla="*/ 54549 w 2266526"/>
                <a:gd name="connsiteY38" fmla="*/ 1166949 h 1866007"/>
                <a:gd name="connsiteX39" fmla="*/ 28423 w 2266526"/>
                <a:gd name="connsiteY39" fmla="*/ 1071154 h 1866007"/>
                <a:gd name="connsiteX40" fmla="*/ 19714 w 2266526"/>
                <a:gd name="connsiteY40" fmla="*/ 1045029 h 1866007"/>
                <a:gd name="connsiteX41" fmla="*/ 11006 w 2266526"/>
                <a:gd name="connsiteY41" fmla="*/ 1018903 h 1866007"/>
                <a:gd name="connsiteX42" fmla="*/ 11006 w 2266526"/>
                <a:gd name="connsiteY42" fmla="*/ 783772 h 1866007"/>
                <a:gd name="connsiteX43" fmla="*/ 45840 w 2266526"/>
                <a:gd name="connsiteY43" fmla="*/ 705394 h 1866007"/>
                <a:gd name="connsiteX44" fmla="*/ 80674 w 2266526"/>
                <a:gd name="connsiteY44" fmla="*/ 583474 h 1866007"/>
                <a:gd name="connsiteX45" fmla="*/ 89383 w 2266526"/>
                <a:gd name="connsiteY45" fmla="*/ 557349 h 1866007"/>
                <a:gd name="connsiteX46" fmla="*/ 115509 w 2266526"/>
                <a:gd name="connsiteY46" fmla="*/ 452846 h 1866007"/>
                <a:gd name="connsiteX47" fmla="*/ 132926 w 2266526"/>
                <a:gd name="connsiteY47" fmla="*/ 400594 h 1866007"/>
                <a:gd name="connsiteX48" fmla="*/ 150343 w 2266526"/>
                <a:gd name="connsiteY48" fmla="*/ 374469 h 1866007"/>
                <a:gd name="connsiteX49" fmla="*/ 176469 w 2266526"/>
                <a:gd name="connsiteY49" fmla="*/ 322217 h 1866007"/>
                <a:gd name="connsiteX50" fmla="*/ 202594 w 2266526"/>
                <a:gd name="connsiteY50" fmla="*/ 304800 h 1866007"/>
                <a:gd name="connsiteX51" fmla="*/ 246137 w 2266526"/>
                <a:gd name="connsiteY51" fmla="*/ 269966 h 1866007"/>
                <a:gd name="connsiteX52" fmla="*/ 280972 w 2266526"/>
                <a:gd name="connsiteY52" fmla="*/ 226423 h 1866007"/>
                <a:gd name="connsiteX53" fmla="*/ 333223 w 2266526"/>
                <a:gd name="connsiteY53" fmla="*/ 191589 h 1866007"/>
                <a:gd name="connsiteX54" fmla="*/ 359349 w 2266526"/>
                <a:gd name="connsiteY54" fmla="*/ 174172 h 1866007"/>
                <a:gd name="connsiteX55" fmla="*/ 402892 w 2266526"/>
                <a:gd name="connsiteY55" fmla="*/ 139337 h 1866007"/>
                <a:gd name="connsiteX56" fmla="*/ 429017 w 2266526"/>
                <a:gd name="connsiteY56" fmla="*/ 130629 h 1866007"/>
                <a:gd name="connsiteX57" fmla="*/ 455143 w 2266526"/>
                <a:gd name="connsiteY57" fmla="*/ 113212 h 1866007"/>
                <a:gd name="connsiteX58" fmla="*/ 472560 w 2266526"/>
                <a:gd name="connsiteY58" fmla="*/ 95794 h 1866007"/>
                <a:gd name="connsiteX59" fmla="*/ 559646 w 2266526"/>
                <a:gd name="connsiteY59" fmla="*/ 87086 h 1866007"/>
                <a:gd name="connsiteX0" fmla="*/ 559646 w 2266526"/>
                <a:gd name="connsiteY0" fmla="*/ 87086 h 1866007"/>
                <a:gd name="connsiteX1" fmla="*/ 733817 w 2266526"/>
                <a:gd name="connsiteY1" fmla="*/ 60960 h 1866007"/>
                <a:gd name="connsiteX2" fmla="*/ 838320 w 2266526"/>
                <a:gd name="connsiteY2" fmla="*/ 26126 h 1866007"/>
                <a:gd name="connsiteX3" fmla="*/ 899280 w 2266526"/>
                <a:gd name="connsiteY3" fmla="*/ 8709 h 1866007"/>
                <a:gd name="connsiteX4" fmla="*/ 1282457 w 2266526"/>
                <a:gd name="connsiteY4" fmla="*/ 0 h 1866007"/>
                <a:gd name="connsiteX5" fmla="*/ 1456629 w 2266526"/>
                <a:gd name="connsiteY5" fmla="*/ 8709 h 1866007"/>
                <a:gd name="connsiteX6" fmla="*/ 1656382 w 2266526"/>
                <a:gd name="connsiteY6" fmla="*/ 71302 h 1866007"/>
                <a:gd name="connsiteX7" fmla="*/ 1854502 w 2266526"/>
                <a:gd name="connsiteY7" fmla="*/ 166007 h 1866007"/>
                <a:gd name="connsiteX8" fmla="*/ 1987852 w 2266526"/>
                <a:gd name="connsiteY8" fmla="*/ 269966 h 1866007"/>
                <a:gd name="connsiteX9" fmla="*/ 2101063 w 2266526"/>
                <a:gd name="connsiteY9" fmla="*/ 365760 h 1866007"/>
                <a:gd name="connsiteX10" fmla="*/ 2188149 w 2266526"/>
                <a:gd name="connsiteY10" fmla="*/ 487680 h 1866007"/>
                <a:gd name="connsiteX11" fmla="*/ 2249109 w 2266526"/>
                <a:gd name="connsiteY11" fmla="*/ 583474 h 1866007"/>
                <a:gd name="connsiteX12" fmla="*/ 2266526 w 2266526"/>
                <a:gd name="connsiteY12" fmla="*/ 836023 h 1866007"/>
                <a:gd name="connsiteX13" fmla="*/ 2222983 w 2266526"/>
                <a:gd name="connsiteY13" fmla="*/ 940526 h 1866007"/>
                <a:gd name="connsiteX14" fmla="*/ 2179440 w 2266526"/>
                <a:gd name="connsiteY14" fmla="*/ 1053737 h 1866007"/>
                <a:gd name="connsiteX15" fmla="*/ 2125012 w 2266526"/>
                <a:gd name="connsiteY15" fmla="*/ 1165860 h 1866007"/>
                <a:gd name="connsiteX16" fmla="*/ 2066229 w 2266526"/>
                <a:gd name="connsiteY16" fmla="*/ 1262743 h 1866007"/>
                <a:gd name="connsiteX17" fmla="*/ 2005269 w 2266526"/>
                <a:gd name="connsiteY17" fmla="*/ 1341120 h 1866007"/>
                <a:gd name="connsiteX18" fmla="*/ 1813680 w 2266526"/>
                <a:gd name="connsiteY18" fmla="*/ 1480457 h 1866007"/>
                <a:gd name="connsiteX19" fmla="*/ 1700469 w 2266526"/>
                <a:gd name="connsiteY19" fmla="*/ 1550126 h 1866007"/>
                <a:gd name="connsiteX20" fmla="*/ 1604674 w 2266526"/>
                <a:gd name="connsiteY20" fmla="*/ 1611086 h 1866007"/>
                <a:gd name="connsiteX21" fmla="*/ 1500172 w 2266526"/>
                <a:gd name="connsiteY21" fmla="*/ 1672046 h 1866007"/>
                <a:gd name="connsiteX22" fmla="*/ 1404377 w 2266526"/>
                <a:gd name="connsiteY22" fmla="*/ 1733006 h 1866007"/>
                <a:gd name="connsiteX23" fmla="*/ 1273749 w 2266526"/>
                <a:gd name="connsiteY23" fmla="*/ 1811383 h 1866007"/>
                <a:gd name="connsiteX24" fmla="*/ 942823 w 2266526"/>
                <a:gd name="connsiteY24" fmla="*/ 1846217 h 1866007"/>
                <a:gd name="connsiteX25" fmla="*/ 646732 w 2266526"/>
                <a:gd name="connsiteY25" fmla="*/ 1863634 h 1866007"/>
                <a:gd name="connsiteX26" fmla="*/ 568354 w 2266526"/>
                <a:gd name="connsiteY26" fmla="*/ 1793966 h 1866007"/>
                <a:gd name="connsiteX27" fmla="*/ 350640 w 2266526"/>
                <a:gd name="connsiteY27" fmla="*/ 1654629 h 1866007"/>
                <a:gd name="connsiteX28" fmla="*/ 272263 w 2266526"/>
                <a:gd name="connsiteY28" fmla="*/ 1611086 h 1866007"/>
                <a:gd name="connsiteX29" fmla="*/ 220012 w 2266526"/>
                <a:gd name="connsiteY29" fmla="*/ 1576252 h 1866007"/>
                <a:gd name="connsiteX30" fmla="*/ 185177 w 2266526"/>
                <a:gd name="connsiteY30" fmla="*/ 1532709 h 1866007"/>
                <a:gd name="connsiteX31" fmla="*/ 159052 w 2266526"/>
                <a:gd name="connsiteY31" fmla="*/ 1515292 h 1866007"/>
                <a:gd name="connsiteX32" fmla="*/ 150343 w 2266526"/>
                <a:gd name="connsiteY32" fmla="*/ 1489166 h 1866007"/>
                <a:gd name="connsiteX33" fmla="*/ 115509 w 2266526"/>
                <a:gd name="connsiteY33" fmla="*/ 1410789 h 1866007"/>
                <a:gd name="connsiteX34" fmla="*/ 89383 w 2266526"/>
                <a:gd name="connsiteY34" fmla="*/ 1297577 h 1866007"/>
                <a:gd name="connsiteX35" fmla="*/ 80674 w 2266526"/>
                <a:gd name="connsiteY35" fmla="*/ 1271452 h 1866007"/>
                <a:gd name="connsiteX36" fmla="*/ 63257 w 2266526"/>
                <a:gd name="connsiteY36" fmla="*/ 1193074 h 1866007"/>
                <a:gd name="connsiteX37" fmla="*/ 54549 w 2266526"/>
                <a:gd name="connsiteY37" fmla="*/ 1166949 h 1866007"/>
                <a:gd name="connsiteX38" fmla="*/ 28423 w 2266526"/>
                <a:gd name="connsiteY38" fmla="*/ 1071154 h 1866007"/>
                <a:gd name="connsiteX39" fmla="*/ 19714 w 2266526"/>
                <a:gd name="connsiteY39" fmla="*/ 1045029 h 1866007"/>
                <a:gd name="connsiteX40" fmla="*/ 11006 w 2266526"/>
                <a:gd name="connsiteY40" fmla="*/ 1018903 h 1866007"/>
                <a:gd name="connsiteX41" fmla="*/ 11006 w 2266526"/>
                <a:gd name="connsiteY41" fmla="*/ 783772 h 1866007"/>
                <a:gd name="connsiteX42" fmla="*/ 45840 w 2266526"/>
                <a:gd name="connsiteY42" fmla="*/ 705394 h 1866007"/>
                <a:gd name="connsiteX43" fmla="*/ 80674 w 2266526"/>
                <a:gd name="connsiteY43" fmla="*/ 583474 h 1866007"/>
                <a:gd name="connsiteX44" fmla="*/ 89383 w 2266526"/>
                <a:gd name="connsiteY44" fmla="*/ 557349 h 1866007"/>
                <a:gd name="connsiteX45" fmla="*/ 115509 w 2266526"/>
                <a:gd name="connsiteY45" fmla="*/ 452846 h 1866007"/>
                <a:gd name="connsiteX46" fmla="*/ 132926 w 2266526"/>
                <a:gd name="connsiteY46" fmla="*/ 400594 h 1866007"/>
                <a:gd name="connsiteX47" fmla="*/ 150343 w 2266526"/>
                <a:gd name="connsiteY47" fmla="*/ 374469 h 1866007"/>
                <a:gd name="connsiteX48" fmla="*/ 176469 w 2266526"/>
                <a:gd name="connsiteY48" fmla="*/ 322217 h 1866007"/>
                <a:gd name="connsiteX49" fmla="*/ 202594 w 2266526"/>
                <a:gd name="connsiteY49" fmla="*/ 304800 h 1866007"/>
                <a:gd name="connsiteX50" fmla="*/ 246137 w 2266526"/>
                <a:gd name="connsiteY50" fmla="*/ 269966 h 1866007"/>
                <a:gd name="connsiteX51" fmla="*/ 280972 w 2266526"/>
                <a:gd name="connsiteY51" fmla="*/ 226423 h 1866007"/>
                <a:gd name="connsiteX52" fmla="*/ 333223 w 2266526"/>
                <a:gd name="connsiteY52" fmla="*/ 191589 h 1866007"/>
                <a:gd name="connsiteX53" fmla="*/ 359349 w 2266526"/>
                <a:gd name="connsiteY53" fmla="*/ 174172 h 1866007"/>
                <a:gd name="connsiteX54" fmla="*/ 402892 w 2266526"/>
                <a:gd name="connsiteY54" fmla="*/ 139337 h 1866007"/>
                <a:gd name="connsiteX55" fmla="*/ 429017 w 2266526"/>
                <a:gd name="connsiteY55" fmla="*/ 130629 h 1866007"/>
                <a:gd name="connsiteX56" fmla="*/ 455143 w 2266526"/>
                <a:gd name="connsiteY56" fmla="*/ 113212 h 1866007"/>
                <a:gd name="connsiteX57" fmla="*/ 472560 w 2266526"/>
                <a:gd name="connsiteY57" fmla="*/ 95794 h 1866007"/>
                <a:gd name="connsiteX58" fmla="*/ 559646 w 2266526"/>
                <a:gd name="connsiteY58" fmla="*/ 87086 h 1866007"/>
                <a:gd name="connsiteX0" fmla="*/ 559646 w 2266526"/>
                <a:gd name="connsiteY0" fmla="*/ 87086 h 1866007"/>
                <a:gd name="connsiteX1" fmla="*/ 733817 w 2266526"/>
                <a:gd name="connsiteY1" fmla="*/ 60960 h 1866007"/>
                <a:gd name="connsiteX2" fmla="*/ 838320 w 2266526"/>
                <a:gd name="connsiteY2" fmla="*/ 26126 h 1866007"/>
                <a:gd name="connsiteX3" fmla="*/ 899280 w 2266526"/>
                <a:gd name="connsiteY3" fmla="*/ 8709 h 1866007"/>
                <a:gd name="connsiteX4" fmla="*/ 1282457 w 2266526"/>
                <a:gd name="connsiteY4" fmla="*/ 0 h 1866007"/>
                <a:gd name="connsiteX5" fmla="*/ 1456629 w 2266526"/>
                <a:gd name="connsiteY5" fmla="*/ 8709 h 1866007"/>
                <a:gd name="connsiteX6" fmla="*/ 1656382 w 2266526"/>
                <a:gd name="connsiteY6" fmla="*/ 71302 h 1866007"/>
                <a:gd name="connsiteX7" fmla="*/ 1854502 w 2266526"/>
                <a:gd name="connsiteY7" fmla="*/ 166007 h 1866007"/>
                <a:gd name="connsiteX8" fmla="*/ 1987852 w 2266526"/>
                <a:gd name="connsiteY8" fmla="*/ 269966 h 1866007"/>
                <a:gd name="connsiteX9" fmla="*/ 2101063 w 2266526"/>
                <a:gd name="connsiteY9" fmla="*/ 365760 h 1866007"/>
                <a:gd name="connsiteX10" fmla="*/ 2188149 w 2266526"/>
                <a:gd name="connsiteY10" fmla="*/ 487680 h 1866007"/>
                <a:gd name="connsiteX11" fmla="*/ 2249109 w 2266526"/>
                <a:gd name="connsiteY11" fmla="*/ 583474 h 1866007"/>
                <a:gd name="connsiteX12" fmla="*/ 2266526 w 2266526"/>
                <a:gd name="connsiteY12" fmla="*/ 836023 h 1866007"/>
                <a:gd name="connsiteX13" fmla="*/ 2222983 w 2266526"/>
                <a:gd name="connsiteY13" fmla="*/ 940526 h 1866007"/>
                <a:gd name="connsiteX14" fmla="*/ 2179440 w 2266526"/>
                <a:gd name="connsiteY14" fmla="*/ 1053737 h 1866007"/>
                <a:gd name="connsiteX15" fmla="*/ 2125012 w 2266526"/>
                <a:gd name="connsiteY15" fmla="*/ 1165860 h 1866007"/>
                <a:gd name="connsiteX16" fmla="*/ 2066229 w 2266526"/>
                <a:gd name="connsiteY16" fmla="*/ 1262743 h 1866007"/>
                <a:gd name="connsiteX17" fmla="*/ 2005269 w 2266526"/>
                <a:gd name="connsiteY17" fmla="*/ 1341120 h 1866007"/>
                <a:gd name="connsiteX18" fmla="*/ 1813680 w 2266526"/>
                <a:gd name="connsiteY18" fmla="*/ 1480457 h 1866007"/>
                <a:gd name="connsiteX19" fmla="*/ 1700469 w 2266526"/>
                <a:gd name="connsiteY19" fmla="*/ 1550126 h 1866007"/>
                <a:gd name="connsiteX20" fmla="*/ 1604674 w 2266526"/>
                <a:gd name="connsiteY20" fmla="*/ 1611086 h 1866007"/>
                <a:gd name="connsiteX21" fmla="*/ 1500172 w 2266526"/>
                <a:gd name="connsiteY21" fmla="*/ 1672046 h 1866007"/>
                <a:gd name="connsiteX22" fmla="*/ 1404377 w 2266526"/>
                <a:gd name="connsiteY22" fmla="*/ 1733006 h 1866007"/>
                <a:gd name="connsiteX23" fmla="*/ 1273749 w 2266526"/>
                <a:gd name="connsiteY23" fmla="*/ 1811383 h 1866007"/>
                <a:gd name="connsiteX24" fmla="*/ 942823 w 2266526"/>
                <a:gd name="connsiteY24" fmla="*/ 1846217 h 1866007"/>
                <a:gd name="connsiteX25" fmla="*/ 646732 w 2266526"/>
                <a:gd name="connsiteY25" fmla="*/ 1863634 h 1866007"/>
                <a:gd name="connsiteX26" fmla="*/ 568354 w 2266526"/>
                <a:gd name="connsiteY26" fmla="*/ 1793966 h 1866007"/>
                <a:gd name="connsiteX27" fmla="*/ 350640 w 2266526"/>
                <a:gd name="connsiteY27" fmla="*/ 1654629 h 1866007"/>
                <a:gd name="connsiteX28" fmla="*/ 272263 w 2266526"/>
                <a:gd name="connsiteY28" fmla="*/ 1611086 h 1866007"/>
                <a:gd name="connsiteX29" fmla="*/ 220012 w 2266526"/>
                <a:gd name="connsiteY29" fmla="*/ 1576252 h 1866007"/>
                <a:gd name="connsiteX30" fmla="*/ 185177 w 2266526"/>
                <a:gd name="connsiteY30" fmla="*/ 1532709 h 1866007"/>
                <a:gd name="connsiteX31" fmla="*/ 150343 w 2266526"/>
                <a:gd name="connsiteY31" fmla="*/ 1489166 h 1866007"/>
                <a:gd name="connsiteX32" fmla="*/ 115509 w 2266526"/>
                <a:gd name="connsiteY32" fmla="*/ 1410789 h 1866007"/>
                <a:gd name="connsiteX33" fmla="*/ 89383 w 2266526"/>
                <a:gd name="connsiteY33" fmla="*/ 1297577 h 1866007"/>
                <a:gd name="connsiteX34" fmla="*/ 80674 w 2266526"/>
                <a:gd name="connsiteY34" fmla="*/ 1271452 h 1866007"/>
                <a:gd name="connsiteX35" fmla="*/ 63257 w 2266526"/>
                <a:gd name="connsiteY35" fmla="*/ 1193074 h 1866007"/>
                <a:gd name="connsiteX36" fmla="*/ 54549 w 2266526"/>
                <a:gd name="connsiteY36" fmla="*/ 1166949 h 1866007"/>
                <a:gd name="connsiteX37" fmla="*/ 28423 w 2266526"/>
                <a:gd name="connsiteY37" fmla="*/ 1071154 h 1866007"/>
                <a:gd name="connsiteX38" fmla="*/ 19714 w 2266526"/>
                <a:gd name="connsiteY38" fmla="*/ 1045029 h 1866007"/>
                <a:gd name="connsiteX39" fmla="*/ 11006 w 2266526"/>
                <a:gd name="connsiteY39" fmla="*/ 1018903 h 1866007"/>
                <a:gd name="connsiteX40" fmla="*/ 11006 w 2266526"/>
                <a:gd name="connsiteY40" fmla="*/ 783772 h 1866007"/>
                <a:gd name="connsiteX41" fmla="*/ 45840 w 2266526"/>
                <a:gd name="connsiteY41" fmla="*/ 705394 h 1866007"/>
                <a:gd name="connsiteX42" fmla="*/ 80674 w 2266526"/>
                <a:gd name="connsiteY42" fmla="*/ 583474 h 1866007"/>
                <a:gd name="connsiteX43" fmla="*/ 89383 w 2266526"/>
                <a:gd name="connsiteY43" fmla="*/ 557349 h 1866007"/>
                <a:gd name="connsiteX44" fmla="*/ 115509 w 2266526"/>
                <a:gd name="connsiteY44" fmla="*/ 452846 h 1866007"/>
                <a:gd name="connsiteX45" fmla="*/ 132926 w 2266526"/>
                <a:gd name="connsiteY45" fmla="*/ 400594 h 1866007"/>
                <a:gd name="connsiteX46" fmla="*/ 150343 w 2266526"/>
                <a:gd name="connsiteY46" fmla="*/ 374469 h 1866007"/>
                <a:gd name="connsiteX47" fmla="*/ 176469 w 2266526"/>
                <a:gd name="connsiteY47" fmla="*/ 322217 h 1866007"/>
                <a:gd name="connsiteX48" fmla="*/ 202594 w 2266526"/>
                <a:gd name="connsiteY48" fmla="*/ 304800 h 1866007"/>
                <a:gd name="connsiteX49" fmla="*/ 246137 w 2266526"/>
                <a:gd name="connsiteY49" fmla="*/ 269966 h 1866007"/>
                <a:gd name="connsiteX50" fmla="*/ 280972 w 2266526"/>
                <a:gd name="connsiteY50" fmla="*/ 226423 h 1866007"/>
                <a:gd name="connsiteX51" fmla="*/ 333223 w 2266526"/>
                <a:gd name="connsiteY51" fmla="*/ 191589 h 1866007"/>
                <a:gd name="connsiteX52" fmla="*/ 359349 w 2266526"/>
                <a:gd name="connsiteY52" fmla="*/ 174172 h 1866007"/>
                <a:gd name="connsiteX53" fmla="*/ 402892 w 2266526"/>
                <a:gd name="connsiteY53" fmla="*/ 139337 h 1866007"/>
                <a:gd name="connsiteX54" fmla="*/ 429017 w 2266526"/>
                <a:gd name="connsiteY54" fmla="*/ 130629 h 1866007"/>
                <a:gd name="connsiteX55" fmla="*/ 455143 w 2266526"/>
                <a:gd name="connsiteY55" fmla="*/ 113212 h 1866007"/>
                <a:gd name="connsiteX56" fmla="*/ 472560 w 2266526"/>
                <a:gd name="connsiteY56" fmla="*/ 95794 h 1866007"/>
                <a:gd name="connsiteX57" fmla="*/ 559646 w 2266526"/>
                <a:gd name="connsiteY57" fmla="*/ 87086 h 1866007"/>
                <a:gd name="connsiteX0" fmla="*/ 559646 w 2266526"/>
                <a:gd name="connsiteY0" fmla="*/ 87086 h 1866007"/>
                <a:gd name="connsiteX1" fmla="*/ 733817 w 2266526"/>
                <a:gd name="connsiteY1" fmla="*/ 60960 h 1866007"/>
                <a:gd name="connsiteX2" fmla="*/ 838320 w 2266526"/>
                <a:gd name="connsiteY2" fmla="*/ 26126 h 1866007"/>
                <a:gd name="connsiteX3" fmla="*/ 899280 w 2266526"/>
                <a:gd name="connsiteY3" fmla="*/ 8709 h 1866007"/>
                <a:gd name="connsiteX4" fmla="*/ 1282457 w 2266526"/>
                <a:gd name="connsiteY4" fmla="*/ 0 h 1866007"/>
                <a:gd name="connsiteX5" fmla="*/ 1456629 w 2266526"/>
                <a:gd name="connsiteY5" fmla="*/ 8709 h 1866007"/>
                <a:gd name="connsiteX6" fmla="*/ 1656382 w 2266526"/>
                <a:gd name="connsiteY6" fmla="*/ 71302 h 1866007"/>
                <a:gd name="connsiteX7" fmla="*/ 1854502 w 2266526"/>
                <a:gd name="connsiteY7" fmla="*/ 166007 h 1866007"/>
                <a:gd name="connsiteX8" fmla="*/ 1987852 w 2266526"/>
                <a:gd name="connsiteY8" fmla="*/ 269966 h 1866007"/>
                <a:gd name="connsiteX9" fmla="*/ 2101063 w 2266526"/>
                <a:gd name="connsiteY9" fmla="*/ 365760 h 1866007"/>
                <a:gd name="connsiteX10" fmla="*/ 2188149 w 2266526"/>
                <a:gd name="connsiteY10" fmla="*/ 487680 h 1866007"/>
                <a:gd name="connsiteX11" fmla="*/ 2249109 w 2266526"/>
                <a:gd name="connsiteY11" fmla="*/ 583474 h 1866007"/>
                <a:gd name="connsiteX12" fmla="*/ 2266526 w 2266526"/>
                <a:gd name="connsiteY12" fmla="*/ 836023 h 1866007"/>
                <a:gd name="connsiteX13" fmla="*/ 2222983 w 2266526"/>
                <a:gd name="connsiteY13" fmla="*/ 940526 h 1866007"/>
                <a:gd name="connsiteX14" fmla="*/ 2179440 w 2266526"/>
                <a:gd name="connsiteY14" fmla="*/ 1053737 h 1866007"/>
                <a:gd name="connsiteX15" fmla="*/ 2125012 w 2266526"/>
                <a:gd name="connsiteY15" fmla="*/ 1165860 h 1866007"/>
                <a:gd name="connsiteX16" fmla="*/ 2066229 w 2266526"/>
                <a:gd name="connsiteY16" fmla="*/ 1262743 h 1866007"/>
                <a:gd name="connsiteX17" fmla="*/ 2005269 w 2266526"/>
                <a:gd name="connsiteY17" fmla="*/ 1341120 h 1866007"/>
                <a:gd name="connsiteX18" fmla="*/ 1813680 w 2266526"/>
                <a:gd name="connsiteY18" fmla="*/ 1480457 h 1866007"/>
                <a:gd name="connsiteX19" fmla="*/ 1700469 w 2266526"/>
                <a:gd name="connsiteY19" fmla="*/ 1550126 h 1866007"/>
                <a:gd name="connsiteX20" fmla="*/ 1604674 w 2266526"/>
                <a:gd name="connsiteY20" fmla="*/ 1611086 h 1866007"/>
                <a:gd name="connsiteX21" fmla="*/ 1500172 w 2266526"/>
                <a:gd name="connsiteY21" fmla="*/ 1672046 h 1866007"/>
                <a:gd name="connsiteX22" fmla="*/ 1404377 w 2266526"/>
                <a:gd name="connsiteY22" fmla="*/ 1733006 h 1866007"/>
                <a:gd name="connsiteX23" fmla="*/ 1273749 w 2266526"/>
                <a:gd name="connsiteY23" fmla="*/ 1811383 h 1866007"/>
                <a:gd name="connsiteX24" fmla="*/ 942823 w 2266526"/>
                <a:gd name="connsiteY24" fmla="*/ 1846217 h 1866007"/>
                <a:gd name="connsiteX25" fmla="*/ 646732 w 2266526"/>
                <a:gd name="connsiteY25" fmla="*/ 1863634 h 1866007"/>
                <a:gd name="connsiteX26" fmla="*/ 568354 w 2266526"/>
                <a:gd name="connsiteY26" fmla="*/ 1793966 h 1866007"/>
                <a:gd name="connsiteX27" fmla="*/ 350640 w 2266526"/>
                <a:gd name="connsiteY27" fmla="*/ 1654629 h 1866007"/>
                <a:gd name="connsiteX28" fmla="*/ 272263 w 2266526"/>
                <a:gd name="connsiteY28" fmla="*/ 1611086 h 1866007"/>
                <a:gd name="connsiteX29" fmla="*/ 220012 w 2266526"/>
                <a:gd name="connsiteY29" fmla="*/ 1576252 h 1866007"/>
                <a:gd name="connsiteX30" fmla="*/ 150343 w 2266526"/>
                <a:gd name="connsiteY30" fmla="*/ 1489166 h 1866007"/>
                <a:gd name="connsiteX31" fmla="*/ 115509 w 2266526"/>
                <a:gd name="connsiteY31" fmla="*/ 1410789 h 1866007"/>
                <a:gd name="connsiteX32" fmla="*/ 89383 w 2266526"/>
                <a:gd name="connsiteY32" fmla="*/ 1297577 h 1866007"/>
                <a:gd name="connsiteX33" fmla="*/ 80674 w 2266526"/>
                <a:gd name="connsiteY33" fmla="*/ 1271452 h 1866007"/>
                <a:gd name="connsiteX34" fmla="*/ 63257 w 2266526"/>
                <a:gd name="connsiteY34" fmla="*/ 1193074 h 1866007"/>
                <a:gd name="connsiteX35" fmla="*/ 54549 w 2266526"/>
                <a:gd name="connsiteY35" fmla="*/ 1166949 h 1866007"/>
                <a:gd name="connsiteX36" fmla="*/ 28423 w 2266526"/>
                <a:gd name="connsiteY36" fmla="*/ 1071154 h 1866007"/>
                <a:gd name="connsiteX37" fmla="*/ 19714 w 2266526"/>
                <a:gd name="connsiteY37" fmla="*/ 1045029 h 1866007"/>
                <a:gd name="connsiteX38" fmla="*/ 11006 w 2266526"/>
                <a:gd name="connsiteY38" fmla="*/ 1018903 h 1866007"/>
                <a:gd name="connsiteX39" fmla="*/ 11006 w 2266526"/>
                <a:gd name="connsiteY39" fmla="*/ 783772 h 1866007"/>
                <a:gd name="connsiteX40" fmla="*/ 45840 w 2266526"/>
                <a:gd name="connsiteY40" fmla="*/ 705394 h 1866007"/>
                <a:gd name="connsiteX41" fmla="*/ 80674 w 2266526"/>
                <a:gd name="connsiteY41" fmla="*/ 583474 h 1866007"/>
                <a:gd name="connsiteX42" fmla="*/ 89383 w 2266526"/>
                <a:gd name="connsiteY42" fmla="*/ 557349 h 1866007"/>
                <a:gd name="connsiteX43" fmla="*/ 115509 w 2266526"/>
                <a:gd name="connsiteY43" fmla="*/ 452846 h 1866007"/>
                <a:gd name="connsiteX44" fmla="*/ 132926 w 2266526"/>
                <a:gd name="connsiteY44" fmla="*/ 400594 h 1866007"/>
                <a:gd name="connsiteX45" fmla="*/ 150343 w 2266526"/>
                <a:gd name="connsiteY45" fmla="*/ 374469 h 1866007"/>
                <a:gd name="connsiteX46" fmla="*/ 176469 w 2266526"/>
                <a:gd name="connsiteY46" fmla="*/ 322217 h 1866007"/>
                <a:gd name="connsiteX47" fmla="*/ 202594 w 2266526"/>
                <a:gd name="connsiteY47" fmla="*/ 304800 h 1866007"/>
                <a:gd name="connsiteX48" fmla="*/ 246137 w 2266526"/>
                <a:gd name="connsiteY48" fmla="*/ 269966 h 1866007"/>
                <a:gd name="connsiteX49" fmla="*/ 280972 w 2266526"/>
                <a:gd name="connsiteY49" fmla="*/ 226423 h 1866007"/>
                <a:gd name="connsiteX50" fmla="*/ 333223 w 2266526"/>
                <a:gd name="connsiteY50" fmla="*/ 191589 h 1866007"/>
                <a:gd name="connsiteX51" fmla="*/ 359349 w 2266526"/>
                <a:gd name="connsiteY51" fmla="*/ 174172 h 1866007"/>
                <a:gd name="connsiteX52" fmla="*/ 402892 w 2266526"/>
                <a:gd name="connsiteY52" fmla="*/ 139337 h 1866007"/>
                <a:gd name="connsiteX53" fmla="*/ 429017 w 2266526"/>
                <a:gd name="connsiteY53" fmla="*/ 130629 h 1866007"/>
                <a:gd name="connsiteX54" fmla="*/ 455143 w 2266526"/>
                <a:gd name="connsiteY54" fmla="*/ 113212 h 1866007"/>
                <a:gd name="connsiteX55" fmla="*/ 472560 w 2266526"/>
                <a:gd name="connsiteY55" fmla="*/ 95794 h 1866007"/>
                <a:gd name="connsiteX56" fmla="*/ 559646 w 2266526"/>
                <a:gd name="connsiteY56" fmla="*/ 87086 h 1866007"/>
                <a:gd name="connsiteX0" fmla="*/ 559646 w 2266526"/>
                <a:gd name="connsiteY0" fmla="*/ 87086 h 1866007"/>
                <a:gd name="connsiteX1" fmla="*/ 733817 w 2266526"/>
                <a:gd name="connsiteY1" fmla="*/ 60960 h 1866007"/>
                <a:gd name="connsiteX2" fmla="*/ 838320 w 2266526"/>
                <a:gd name="connsiteY2" fmla="*/ 26126 h 1866007"/>
                <a:gd name="connsiteX3" fmla="*/ 899280 w 2266526"/>
                <a:gd name="connsiteY3" fmla="*/ 8709 h 1866007"/>
                <a:gd name="connsiteX4" fmla="*/ 1282457 w 2266526"/>
                <a:gd name="connsiteY4" fmla="*/ 0 h 1866007"/>
                <a:gd name="connsiteX5" fmla="*/ 1456629 w 2266526"/>
                <a:gd name="connsiteY5" fmla="*/ 8709 h 1866007"/>
                <a:gd name="connsiteX6" fmla="*/ 1656382 w 2266526"/>
                <a:gd name="connsiteY6" fmla="*/ 71302 h 1866007"/>
                <a:gd name="connsiteX7" fmla="*/ 1854502 w 2266526"/>
                <a:gd name="connsiteY7" fmla="*/ 166007 h 1866007"/>
                <a:gd name="connsiteX8" fmla="*/ 1987852 w 2266526"/>
                <a:gd name="connsiteY8" fmla="*/ 269966 h 1866007"/>
                <a:gd name="connsiteX9" fmla="*/ 2101063 w 2266526"/>
                <a:gd name="connsiteY9" fmla="*/ 365760 h 1866007"/>
                <a:gd name="connsiteX10" fmla="*/ 2188149 w 2266526"/>
                <a:gd name="connsiteY10" fmla="*/ 487680 h 1866007"/>
                <a:gd name="connsiteX11" fmla="*/ 2249109 w 2266526"/>
                <a:gd name="connsiteY11" fmla="*/ 583474 h 1866007"/>
                <a:gd name="connsiteX12" fmla="*/ 2266526 w 2266526"/>
                <a:gd name="connsiteY12" fmla="*/ 836023 h 1866007"/>
                <a:gd name="connsiteX13" fmla="*/ 2222983 w 2266526"/>
                <a:gd name="connsiteY13" fmla="*/ 940526 h 1866007"/>
                <a:gd name="connsiteX14" fmla="*/ 2179440 w 2266526"/>
                <a:gd name="connsiteY14" fmla="*/ 1053737 h 1866007"/>
                <a:gd name="connsiteX15" fmla="*/ 2125012 w 2266526"/>
                <a:gd name="connsiteY15" fmla="*/ 1165860 h 1866007"/>
                <a:gd name="connsiteX16" fmla="*/ 2066229 w 2266526"/>
                <a:gd name="connsiteY16" fmla="*/ 1262743 h 1866007"/>
                <a:gd name="connsiteX17" fmla="*/ 2005269 w 2266526"/>
                <a:gd name="connsiteY17" fmla="*/ 1341120 h 1866007"/>
                <a:gd name="connsiteX18" fmla="*/ 1813680 w 2266526"/>
                <a:gd name="connsiteY18" fmla="*/ 1480457 h 1866007"/>
                <a:gd name="connsiteX19" fmla="*/ 1700469 w 2266526"/>
                <a:gd name="connsiteY19" fmla="*/ 1550126 h 1866007"/>
                <a:gd name="connsiteX20" fmla="*/ 1604674 w 2266526"/>
                <a:gd name="connsiteY20" fmla="*/ 1611086 h 1866007"/>
                <a:gd name="connsiteX21" fmla="*/ 1500172 w 2266526"/>
                <a:gd name="connsiteY21" fmla="*/ 1672046 h 1866007"/>
                <a:gd name="connsiteX22" fmla="*/ 1404377 w 2266526"/>
                <a:gd name="connsiteY22" fmla="*/ 1733006 h 1866007"/>
                <a:gd name="connsiteX23" fmla="*/ 1273749 w 2266526"/>
                <a:gd name="connsiteY23" fmla="*/ 1811383 h 1866007"/>
                <a:gd name="connsiteX24" fmla="*/ 942823 w 2266526"/>
                <a:gd name="connsiteY24" fmla="*/ 1846217 h 1866007"/>
                <a:gd name="connsiteX25" fmla="*/ 646732 w 2266526"/>
                <a:gd name="connsiteY25" fmla="*/ 1863634 h 1866007"/>
                <a:gd name="connsiteX26" fmla="*/ 568354 w 2266526"/>
                <a:gd name="connsiteY26" fmla="*/ 1793966 h 1866007"/>
                <a:gd name="connsiteX27" fmla="*/ 350640 w 2266526"/>
                <a:gd name="connsiteY27" fmla="*/ 1654629 h 1866007"/>
                <a:gd name="connsiteX28" fmla="*/ 220012 w 2266526"/>
                <a:gd name="connsiteY28" fmla="*/ 1576252 h 1866007"/>
                <a:gd name="connsiteX29" fmla="*/ 150343 w 2266526"/>
                <a:gd name="connsiteY29" fmla="*/ 1489166 h 1866007"/>
                <a:gd name="connsiteX30" fmla="*/ 115509 w 2266526"/>
                <a:gd name="connsiteY30" fmla="*/ 1410789 h 1866007"/>
                <a:gd name="connsiteX31" fmla="*/ 89383 w 2266526"/>
                <a:gd name="connsiteY31" fmla="*/ 1297577 h 1866007"/>
                <a:gd name="connsiteX32" fmla="*/ 80674 w 2266526"/>
                <a:gd name="connsiteY32" fmla="*/ 1271452 h 1866007"/>
                <a:gd name="connsiteX33" fmla="*/ 63257 w 2266526"/>
                <a:gd name="connsiteY33" fmla="*/ 1193074 h 1866007"/>
                <a:gd name="connsiteX34" fmla="*/ 54549 w 2266526"/>
                <a:gd name="connsiteY34" fmla="*/ 1166949 h 1866007"/>
                <a:gd name="connsiteX35" fmla="*/ 28423 w 2266526"/>
                <a:gd name="connsiteY35" fmla="*/ 1071154 h 1866007"/>
                <a:gd name="connsiteX36" fmla="*/ 19714 w 2266526"/>
                <a:gd name="connsiteY36" fmla="*/ 1045029 h 1866007"/>
                <a:gd name="connsiteX37" fmla="*/ 11006 w 2266526"/>
                <a:gd name="connsiteY37" fmla="*/ 1018903 h 1866007"/>
                <a:gd name="connsiteX38" fmla="*/ 11006 w 2266526"/>
                <a:gd name="connsiteY38" fmla="*/ 783772 h 1866007"/>
                <a:gd name="connsiteX39" fmla="*/ 45840 w 2266526"/>
                <a:gd name="connsiteY39" fmla="*/ 705394 h 1866007"/>
                <a:gd name="connsiteX40" fmla="*/ 80674 w 2266526"/>
                <a:gd name="connsiteY40" fmla="*/ 583474 h 1866007"/>
                <a:gd name="connsiteX41" fmla="*/ 89383 w 2266526"/>
                <a:gd name="connsiteY41" fmla="*/ 557349 h 1866007"/>
                <a:gd name="connsiteX42" fmla="*/ 115509 w 2266526"/>
                <a:gd name="connsiteY42" fmla="*/ 452846 h 1866007"/>
                <a:gd name="connsiteX43" fmla="*/ 132926 w 2266526"/>
                <a:gd name="connsiteY43" fmla="*/ 400594 h 1866007"/>
                <a:gd name="connsiteX44" fmla="*/ 150343 w 2266526"/>
                <a:gd name="connsiteY44" fmla="*/ 374469 h 1866007"/>
                <a:gd name="connsiteX45" fmla="*/ 176469 w 2266526"/>
                <a:gd name="connsiteY45" fmla="*/ 322217 h 1866007"/>
                <a:gd name="connsiteX46" fmla="*/ 202594 w 2266526"/>
                <a:gd name="connsiteY46" fmla="*/ 304800 h 1866007"/>
                <a:gd name="connsiteX47" fmla="*/ 246137 w 2266526"/>
                <a:gd name="connsiteY47" fmla="*/ 269966 h 1866007"/>
                <a:gd name="connsiteX48" fmla="*/ 280972 w 2266526"/>
                <a:gd name="connsiteY48" fmla="*/ 226423 h 1866007"/>
                <a:gd name="connsiteX49" fmla="*/ 333223 w 2266526"/>
                <a:gd name="connsiteY49" fmla="*/ 191589 h 1866007"/>
                <a:gd name="connsiteX50" fmla="*/ 359349 w 2266526"/>
                <a:gd name="connsiteY50" fmla="*/ 174172 h 1866007"/>
                <a:gd name="connsiteX51" fmla="*/ 402892 w 2266526"/>
                <a:gd name="connsiteY51" fmla="*/ 139337 h 1866007"/>
                <a:gd name="connsiteX52" fmla="*/ 429017 w 2266526"/>
                <a:gd name="connsiteY52" fmla="*/ 130629 h 1866007"/>
                <a:gd name="connsiteX53" fmla="*/ 455143 w 2266526"/>
                <a:gd name="connsiteY53" fmla="*/ 113212 h 1866007"/>
                <a:gd name="connsiteX54" fmla="*/ 472560 w 2266526"/>
                <a:gd name="connsiteY54" fmla="*/ 95794 h 1866007"/>
                <a:gd name="connsiteX55" fmla="*/ 559646 w 2266526"/>
                <a:gd name="connsiteY55" fmla="*/ 87086 h 1866007"/>
                <a:gd name="connsiteX0" fmla="*/ 559646 w 2266526"/>
                <a:gd name="connsiteY0" fmla="*/ 87086 h 1866007"/>
                <a:gd name="connsiteX1" fmla="*/ 733817 w 2266526"/>
                <a:gd name="connsiteY1" fmla="*/ 60960 h 1866007"/>
                <a:gd name="connsiteX2" fmla="*/ 838320 w 2266526"/>
                <a:gd name="connsiteY2" fmla="*/ 26126 h 1866007"/>
                <a:gd name="connsiteX3" fmla="*/ 899280 w 2266526"/>
                <a:gd name="connsiteY3" fmla="*/ 8709 h 1866007"/>
                <a:gd name="connsiteX4" fmla="*/ 1282457 w 2266526"/>
                <a:gd name="connsiteY4" fmla="*/ 0 h 1866007"/>
                <a:gd name="connsiteX5" fmla="*/ 1456629 w 2266526"/>
                <a:gd name="connsiteY5" fmla="*/ 8709 h 1866007"/>
                <a:gd name="connsiteX6" fmla="*/ 1656382 w 2266526"/>
                <a:gd name="connsiteY6" fmla="*/ 71302 h 1866007"/>
                <a:gd name="connsiteX7" fmla="*/ 1854502 w 2266526"/>
                <a:gd name="connsiteY7" fmla="*/ 166007 h 1866007"/>
                <a:gd name="connsiteX8" fmla="*/ 1987852 w 2266526"/>
                <a:gd name="connsiteY8" fmla="*/ 269966 h 1866007"/>
                <a:gd name="connsiteX9" fmla="*/ 2101063 w 2266526"/>
                <a:gd name="connsiteY9" fmla="*/ 365760 h 1866007"/>
                <a:gd name="connsiteX10" fmla="*/ 2188149 w 2266526"/>
                <a:gd name="connsiteY10" fmla="*/ 487680 h 1866007"/>
                <a:gd name="connsiteX11" fmla="*/ 2249109 w 2266526"/>
                <a:gd name="connsiteY11" fmla="*/ 583474 h 1866007"/>
                <a:gd name="connsiteX12" fmla="*/ 2266526 w 2266526"/>
                <a:gd name="connsiteY12" fmla="*/ 836023 h 1866007"/>
                <a:gd name="connsiteX13" fmla="*/ 2222983 w 2266526"/>
                <a:gd name="connsiteY13" fmla="*/ 940526 h 1866007"/>
                <a:gd name="connsiteX14" fmla="*/ 2179440 w 2266526"/>
                <a:gd name="connsiteY14" fmla="*/ 1053737 h 1866007"/>
                <a:gd name="connsiteX15" fmla="*/ 2125012 w 2266526"/>
                <a:gd name="connsiteY15" fmla="*/ 1165860 h 1866007"/>
                <a:gd name="connsiteX16" fmla="*/ 2066229 w 2266526"/>
                <a:gd name="connsiteY16" fmla="*/ 1262743 h 1866007"/>
                <a:gd name="connsiteX17" fmla="*/ 2005269 w 2266526"/>
                <a:gd name="connsiteY17" fmla="*/ 1341120 h 1866007"/>
                <a:gd name="connsiteX18" fmla="*/ 1813680 w 2266526"/>
                <a:gd name="connsiteY18" fmla="*/ 1480457 h 1866007"/>
                <a:gd name="connsiteX19" fmla="*/ 1700469 w 2266526"/>
                <a:gd name="connsiteY19" fmla="*/ 1550126 h 1866007"/>
                <a:gd name="connsiteX20" fmla="*/ 1604674 w 2266526"/>
                <a:gd name="connsiteY20" fmla="*/ 1611086 h 1866007"/>
                <a:gd name="connsiteX21" fmla="*/ 1500172 w 2266526"/>
                <a:gd name="connsiteY21" fmla="*/ 1672046 h 1866007"/>
                <a:gd name="connsiteX22" fmla="*/ 1404377 w 2266526"/>
                <a:gd name="connsiteY22" fmla="*/ 1733006 h 1866007"/>
                <a:gd name="connsiteX23" fmla="*/ 1273749 w 2266526"/>
                <a:gd name="connsiteY23" fmla="*/ 1811383 h 1866007"/>
                <a:gd name="connsiteX24" fmla="*/ 942823 w 2266526"/>
                <a:gd name="connsiteY24" fmla="*/ 1846217 h 1866007"/>
                <a:gd name="connsiteX25" fmla="*/ 646732 w 2266526"/>
                <a:gd name="connsiteY25" fmla="*/ 1863634 h 1866007"/>
                <a:gd name="connsiteX26" fmla="*/ 568354 w 2266526"/>
                <a:gd name="connsiteY26" fmla="*/ 1793966 h 1866007"/>
                <a:gd name="connsiteX27" fmla="*/ 350640 w 2266526"/>
                <a:gd name="connsiteY27" fmla="*/ 1654629 h 1866007"/>
                <a:gd name="connsiteX28" fmla="*/ 220012 w 2266526"/>
                <a:gd name="connsiteY28" fmla="*/ 1576252 h 1866007"/>
                <a:gd name="connsiteX29" fmla="*/ 150343 w 2266526"/>
                <a:gd name="connsiteY29" fmla="*/ 1489166 h 1866007"/>
                <a:gd name="connsiteX30" fmla="*/ 115509 w 2266526"/>
                <a:gd name="connsiteY30" fmla="*/ 1410789 h 1866007"/>
                <a:gd name="connsiteX31" fmla="*/ 89383 w 2266526"/>
                <a:gd name="connsiteY31" fmla="*/ 1297577 h 1866007"/>
                <a:gd name="connsiteX32" fmla="*/ 63257 w 2266526"/>
                <a:gd name="connsiteY32" fmla="*/ 1193074 h 1866007"/>
                <a:gd name="connsiteX33" fmla="*/ 54549 w 2266526"/>
                <a:gd name="connsiteY33" fmla="*/ 1166949 h 1866007"/>
                <a:gd name="connsiteX34" fmla="*/ 28423 w 2266526"/>
                <a:gd name="connsiteY34" fmla="*/ 1071154 h 1866007"/>
                <a:gd name="connsiteX35" fmla="*/ 19714 w 2266526"/>
                <a:gd name="connsiteY35" fmla="*/ 1045029 h 1866007"/>
                <a:gd name="connsiteX36" fmla="*/ 11006 w 2266526"/>
                <a:gd name="connsiteY36" fmla="*/ 1018903 h 1866007"/>
                <a:gd name="connsiteX37" fmla="*/ 11006 w 2266526"/>
                <a:gd name="connsiteY37" fmla="*/ 783772 h 1866007"/>
                <a:gd name="connsiteX38" fmla="*/ 45840 w 2266526"/>
                <a:gd name="connsiteY38" fmla="*/ 705394 h 1866007"/>
                <a:gd name="connsiteX39" fmla="*/ 80674 w 2266526"/>
                <a:gd name="connsiteY39" fmla="*/ 583474 h 1866007"/>
                <a:gd name="connsiteX40" fmla="*/ 89383 w 2266526"/>
                <a:gd name="connsiteY40" fmla="*/ 557349 h 1866007"/>
                <a:gd name="connsiteX41" fmla="*/ 115509 w 2266526"/>
                <a:gd name="connsiteY41" fmla="*/ 452846 h 1866007"/>
                <a:gd name="connsiteX42" fmla="*/ 132926 w 2266526"/>
                <a:gd name="connsiteY42" fmla="*/ 400594 h 1866007"/>
                <a:gd name="connsiteX43" fmla="*/ 150343 w 2266526"/>
                <a:gd name="connsiteY43" fmla="*/ 374469 h 1866007"/>
                <a:gd name="connsiteX44" fmla="*/ 176469 w 2266526"/>
                <a:gd name="connsiteY44" fmla="*/ 322217 h 1866007"/>
                <a:gd name="connsiteX45" fmla="*/ 202594 w 2266526"/>
                <a:gd name="connsiteY45" fmla="*/ 304800 h 1866007"/>
                <a:gd name="connsiteX46" fmla="*/ 246137 w 2266526"/>
                <a:gd name="connsiteY46" fmla="*/ 269966 h 1866007"/>
                <a:gd name="connsiteX47" fmla="*/ 280972 w 2266526"/>
                <a:gd name="connsiteY47" fmla="*/ 226423 h 1866007"/>
                <a:gd name="connsiteX48" fmla="*/ 333223 w 2266526"/>
                <a:gd name="connsiteY48" fmla="*/ 191589 h 1866007"/>
                <a:gd name="connsiteX49" fmla="*/ 359349 w 2266526"/>
                <a:gd name="connsiteY49" fmla="*/ 174172 h 1866007"/>
                <a:gd name="connsiteX50" fmla="*/ 402892 w 2266526"/>
                <a:gd name="connsiteY50" fmla="*/ 139337 h 1866007"/>
                <a:gd name="connsiteX51" fmla="*/ 429017 w 2266526"/>
                <a:gd name="connsiteY51" fmla="*/ 130629 h 1866007"/>
                <a:gd name="connsiteX52" fmla="*/ 455143 w 2266526"/>
                <a:gd name="connsiteY52" fmla="*/ 113212 h 1866007"/>
                <a:gd name="connsiteX53" fmla="*/ 472560 w 2266526"/>
                <a:gd name="connsiteY53" fmla="*/ 95794 h 1866007"/>
                <a:gd name="connsiteX54" fmla="*/ 559646 w 2266526"/>
                <a:gd name="connsiteY54" fmla="*/ 87086 h 1866007"/>
                <a:gd name="connsiteX0" fmla="*/ 559646 w 2266526"/>
                <a:gd name="connsiteY0" fmla="*/ 87086 h 1866007"/>
                <a:gd name="connsiteX1" fmla="*/ 733817 w 2266526"/>
                <a:gd name="connsiteY1" fmla="*/ 60960 h 1866007"/>
                <a:gd name="connsiteX2" fmla="*/ 838320 w 2266526"/>
                <a:gd name="connsiteY2" fmla="*/ 26126 h 1866007"/>
                <a:gd name="connsiteX3" fmla="*/ 899280 w 2266526"/>
                <a:gd name="connsiteY3" fmla="*/ 8709 h 1866007"/>
                <a:gd name="connsiteX4" fmla="*/ 1282457 w 2266526"/>
                <a:gd name="connsiteY4" fmla="*/ 0 h 1866007"/>
                <a:gd name="connsiteX5" fmla="*/ 1456629 w 2266526"/>
                <a:gd name="connsiteY5" fmla="*/ 8709 h 1866007"/>
                <a:gd name="connsiteX6" fmla="*/ 1656382 w 2266526"/>
                <a:gd name="connsiteY6" fmla="*/ 71302 h 1866007"/>
                <a:gd name="connsiteX7" fmla="*/ 1854502 w 2266526"/>
                <a:gd name="connsiteY7" fmla="*/ 166007 h 1866007"/>
                <a:gd name="connsiteX8" fmla="*/ 1987852 w 2266526"/>
                <a:gd name="connsiteY8" fmla="*/ 269966 h 1866007"/>
                <a:gd name="connsiteX9" fmla="*/ 2101063 w 2266526"/>
                <a:gd name="connsiteY9" fmla="*/ 365760 h 1866007"/>
                <a:gd name="connsiteX10" fmla="*/ 2188149 w 2266526"/>
                <a:gd name="connsiteY10" fmla="*/ 487680 h 1866007"/>
                <a:gd name="connsiteX11" fmla="*/ 2249109 w 2266526"/>
                <a:gd name="connsiteY11" fmla="*/ 583474 h 1866007"/>
                <a:gd name="connsiteX12" fmla="*/ 2266526 w 2266526"/>
                <a:gd name="connsiteY12" fmla="*/ 836023 h 1866007"/>
                <a:gd name="connsiteX13" fmla="*/ 2222983 w 2266526"/>
                <a:gd name="connsiteY13" fmla="*/ 940526 h 1866007"/>
                <a:gd name="connsiteX14" fmla="*/ 2179440 w 2266526"/>
                <a:gd name="connsiteY14" fmla="*/ 1053737 h 1866007"/>
                <a:gd name="connsiteX15" fmla="*/ 2125012 w 2266526"/>
                <a:gd name="connsiteY15" fmla="*/ 1165860 h 1866007"/>
                <a:gd name="connsiteX16" fmla="*/ 2066229 w 2266526"/>
                <a:gd name="connsiteY16" fmla="*/ 1262743 h 1866007"/>
                <a:gd name="connsiteX17" fmla="*/ 2005269 w 2266526"/>
                <a:gd name="connsiteY17" fmla="*/ 1341120 h 1866007"/>
                <a:gd name="connsiteX18" fmla="*/ 1813680 w 2266526"/>
                <a:gd name="connsiteY18" fmla="*/ 1480457 h 1866007"/>
                <a:gd name="connsiteX19" fmla="*/ 1700469 w 2266526"/>
                <a:gd name="connsiteY19" fmla="*/ 1550126 h 1866007"/>
                <a:gd name="connsiteX20" fmla="*/ 1604674 w 2266526"/>
                <a:gd name="connsiteY20" fmla="*/ 1611086 h 1866007"/>
                <a:gd name="connsiteX21" fmla="*/ 1500172 w 2266526"/>
                <a:gd name="connsiteY21" fmla="*/ 1672046 h 1866007"/>
                <a:gd name="connsiteX22" fmla="*/ 1404377 w 2266526"/>
                <a:gd name="connsiteY22" fmla="*/ 1733006 h 1866007"/>
                <a:gd name="connsiteX23" fmla="*/ 1273749 w 2266526"/>
                <a:gd name="connsiteY23" fmla="*/ 1811383 h 1866007"/>
                <a:gd name="connsiteX24" fmla="*/ 942823 w 2266526"/>
                <a:gd name="connsiteY24" fmla="*/ 1846217 h 1866007"/>
                <a:gd name="connsiteX25" fmla="*/ 646732 w 2266526"/>
                <a:gd name="connsiteY25" fmla="*/ 1863634 h 1866007"/>
                <a:gd name="connsiteX26" fmla="*/ 568354 w 2266526"/>
                <a:gd name="connsiteY26" fmla="*/ 1793966 h 1866007"/>
                <a:gd name="connsiteX27" fmla="*/ 350640 w 2266526"/>
                <a:gd name="connsiteY27" fmla="*/ 1654629 h 1866007"/>
                <a:gd name="connsiteX28" fmla="*/ 220012 w 2266526"/>
                <a:gd name="connsiteY28" fmla="*/ 1576252 h 1866007"/>
                <a:gd name="connsiteX29" fmla="*/ 150343 w 2266526"/>
                <a:gd name="connsiteY29" fmla="*/ 1489166 h 1866007"/>
                <a:gd name="connsiteX30" fmla="*/ 115509 w 2266526"/>
                <a:gd name="connsiteY30" fmla="*/ 1410789 h 1866007"/>
                <a:gd name="connsiteX31" fmla="*/ 89383 w 2266526"/>
                <a:gd name="connsiteY31" fmla="*/ 1297577 h 1866007"/>
                <a:gd name="connsiteX32" fmla="*/ 63257 w 2266526"/>
                <a:gd name="connsiteY32" fmla="*/ 1193074 h 1866007"/>
                <a:gd name="connsiteX33" fmla="*/ 28423 w 2266526"/>
                <a:gd name="connsiteY33" fmla="*/ 1071154 h 1866007"/>
                <a:gd name="connsiteX34" fmla="*/ 19714 w 2266526"/>
                <a:gd name="connsiteY34" fmla="*/ 1045029 h 1866007"/>
                <a:gd name="connsiteX35" fmla="*/ 11006 w 2266526"/>
                <a:gd name="connsiteY35" fmla="*/ 1018903 h 1866007"/>
                <a:gd name="connsiteX36" fmla="*/ 11006 w 2266526"/>
                <a:gd name="connsiteY36" fmla="*/ 783772 h 1866007"/>
                <a:gd name="connsiteX37" fmla="*/ 45840 w 2266526"/>
                <a:gd name="connsiteY37" fmla="*/ 705394 h 1866007"/>
                <a:gd name="connsiteX38" fmla="*/ 80674 w 2266526"/>
                <a:gd name="connsiteY38" fmla="*/ 583474 h 1866007"/>
                <a:gd name="connsiteX39" fmla="*/ 89383 w 2266526"/>
                <a:gd name="connsiteY39" fmla="*/ 557349 h 1866007"/>
                <a:gd name="connsiteX40" fmla="*/ 115509 w 2266526"/>
                <a:gd name="connsiteY40" fmla="*/ 452846 h 1866007"/>
                <a:gd name="connsiteX41" fmla="*/ 132926 w 2266526"/>
                <a:gd name="connsiteY41" fmla="*/ 400594 h 1866007"/>
                <a:gd name="connsiteX42" fmla="*/ 150343 w 2266526"/>
                <a:gd name="connsiteY42" fmla="*/ 374469 h 1866007"/>
                <a:gd name="connsiteX43" fmla="*/ 176469 w 2266526"/>
                <a:gd name="connsiteY43" fmla="*/ 322217 h 1866007"/>
                <a:gd name="connsiteX44" fmla="*/ 202594 w 2266526"/>
                <a:gd name="connsiteY44" fmla="*/ 304800 h 1866007"/>
                <a:gd name="connsiteX45" fmla="*/ 246137 w 2266526"/>
                <a:gd name="connsiteY45" fmla="*/ 269966 h 1866007"/>
                <a:gd name="connsiteX46" fmla="*/ 280972 w 2266526"/>
                <a:gd name="connsiteY46" fmla="*/ 226423 h 1866007"/>
                <a:gd name="connsiteX47" fmla="*/ 333223 w 2266526"/>
                <a:gd name="connsiteY47" fmla="*/ 191589 h 1866007"/>
                <a:gd name="connsiteX48" fmla="*/ 359349 w 2266526"/>
                <a:gd name="connsiteY48" fmla="*/ 174172 h 1866007"/>
                <a:gd name="connsiteX49" fmla="*/ 402892 w 2266526"/>
                <a:gd name="connsiteY49" fmla="*/ 139337 h 1866007"/>
                <a:gd name="connsiteX50" fmla="*/ 429017 w 2266526"/>
                <a:gd name="connsiteY50" fmla="*/ 130629 h 1866007"/>
                <a:gd name="connsiteX51" fmla="*/ 455143 w 2266526"/>
                <a:gd name="connsiteY51" fmla="*/ 113212 h 1866007"/>
                <a:gd name="connsiteX52" fmla="*/ 472560 w 2266526"/>
                <a:gd name="connsiteY52" fmla="*/ 95794 h 1866007"/>
                <a:gd name="connsiteX53" fmla="*/ 559646 w 2266526"/>
                <a:gd name="connsiteY53" fmla="*/ 87086 h 1866007"/>
                <a:gd name="connsiteX0" fmla="*/ 556632 w 2263512"/>
                <a:gd name="connsiteY0" fmla="*/ 87086 h 1866007"/>
                <a:gd name="connsiteX1" fmla="*/ 730803 w 2263512"/>
                <a:gd name="connsiteY1" fmla="*/ 60960 h 1866007"/>
                <a:gd name="connsiteX2" fmla="*/ 835306 w 2263512"/>
                <a:gd name="connsiteY2" fmla="*/ 26126 h 1866007"/>
                <a:gd name="connsiteX3" fmla="*/ 896266 w 2263512"/>
                <a:gd name="connsiteY3" fmla="*/ 8709 h 1866007"/>
                <a:gd name="connsiteX4" fmla="*/ 1279443 w 2263512"/>
                <a:gd name="connsiteY4" fmla="*/ 0 h 1866007"/>
                <a:gd name="connsiteX5" fmla="*/ 1453615 w 2263512"/>
                <a:gd name="connsiteY5" fmla="*/ 8709 h 1866007"/>
                <a:gd name="connsiteX6" fmla="*/ 1653368 w 2263512"/>
                <a:gd name="connsiteY6" fmla="*/ 71302 h 1866007"/>
                <a:gd name="connsiteX7" fmla="*/ 1851488 w 2263512"/>
                <a:gd name="connsiteY7" fmla="*/ 166007 h 1866007"/>
                <a:gd name="connsiteX8" fmla="*/ 1984838 w 2263512"/>
                <a:gd name="connsiteY8" fmla="*/ 269966 h 1866007"/>
                <a:gd name="connsiteX9" fmla="*/ 2098049 w 2263512"/>
                <a:gd name="connsiteY9" fmla="*/ 365760 h 1866007"/>
                <a:gd name="connsiteX10" fmla="*/ 2185135 w 2263512"/>
                <a:gd name="connsiteY10" fmla="*/ 487680 h 1866007"/>
                <a:gd name="connsiteX11" fmla="*/ 2246095 w 2263512"/>
                <a:gd name="connsiteY11" fmla="*/ 583474 h 1866007"/>
                <a:gd name="connsiteX12" fmla="*/ 2263512 w 2263512"/>
                <a:gd name="connsiteY12" fmla="*/ 836023 h 1866007"/>
                <a:gd name="connsiteX13" fmla="*/ 2219969 w 2263512"/>
                <a:gd name="connsiteY13" fmla="*/ 940526 h 1866007"/>
                <a:gd name="connsiteX14" fmla="*/ 2176426 w 2263512"/>
                <a:gd name="connsiteY14" fmla="*/ 1053737 h 1866007"/>
                <a:gd name="connsiteX15" fmla="*/ 2121998 w 2263512"/>
                <a:gd name="connsiteY15" fmla="*/ 1165860 h 1866007"/>
                <a:gd name="connsiteX16" fmla="*/ 2063215 w 2263512"/>
                <a:gd name="connsiteY16" fmla="*/ 1262743 h 1866007"/>
                <a:gd name="connsiteX17" fmla="*/ 2002255 w 2263512"/>
                <a:gd name="connsiteY17" fmla="*/ 1341120 h 1866007"/>
                <a:gd name="connsiteX18" fmla="*/ 1810666 w 2263512"/>
                <a:gd name="connsiteY18" fmla="*/ 1480457 h 1866007"/>
                <a:gd name="connsiteX19" fmla="*/ 1697455 w 2263512"/>
                <a:gd name="connsiteY19" fmla="*/ 1550126 h 1866007"/>
                <a:gd name="connsiteX20" fmla="*/ 1601660 w 2263512"/>
                <a:gd name="connsiteY20" fmla="*/ 1611086 h 1866007"/>
                <a:gd name="connsiteX21" fmla="*/ 1497158 w 2263512"/>
                <a:gd name="connsiteY21" fmla="*/ 1672046 h 1866007"/>
                <a:gd name="connsiteX22" fmla="*/ 1401363 w 2263512"/>
                <a:gd name="connsiteY22" fmla="*/ 1733006 h 1866007"/>
                <a:gd name="connsiteX23" fmla="*/ 1270735 w 2263512"/>
                <a:gd name="connsiteY23" fmla="*/ 1811383 h 1866007"/>
                <a:gd name="connsiteX24" fmla="*/ 939809 w 2263512"/>
                <a:gd name="connsiteY24" fmla="*/ 1846217 h 1866007"/>
                <a:gd name="connsiteX25" fmla="*/ 643718 w 2263512"/>
                <a:gd name="connsiteY25" fmla="*/ 1863634 h 1866007"/>
                <a:gd name="connsiteX26" fmla="*/ 565340 w 2263512"/>
                <a:gd name="connsiteY26" fmla="*/ 1793966 h 1866007"/>
                <a:gd name="connsiteX27" fmla="*/ 347626 w 2263512"/>
                <a:gd name="connsiteY27" fmla="*/ 1654629 h 1866007"/>
                <a:gd name="connsiteX28" fmla="*/ 216998 w 2263512"/>
                <a:gd name="connsiteY28" fmla="*/ 1576252 h 1866007"/>
                <a:gd name="connsiteX29" fmla="*/ 147329 w 2263512"/>
                <a:gd name="connsiteY29" fmla="*/ 1489166 h 1866007"/>
                <a:gd name="connsiteX30" fmla="*/ 112495 w 2263512"/>
                <a:gd name="connsiteY30" fmla="*/ 1410789 h 1866007"/>
                <a:gd name="connsiteX31" fmla="*/ 86369 w 2263512"/>
                <a:gd name="connsiteY31" fmla="*/ 1297577 h 1866007"/>
                <a:gd name="connsiteX32" fmla="*/ 60243 w 2263512"/>
                <a:gd name="connsiteY32" fmla="*/ 1193074 h 1866007"/>
                <a:gd name="connsiteX33" fmla="*/ 25409 w 2263512"/>
                <a:gd name="connsiteY33" fmla="*/ 1071154 h 1866007"/>
                <a:gd name="connsiteX34" fmla="*/ 7992 w 2263512"/>
                <a:gd name="connsiteY34" fmla="*/ 1018903 h 1866007"/>
                <a:gd name="connsiteX35" fmla="*/ 7992 w 2263512"/>
                <a:gd name="connsiteY35" fmla="*/ 783772 h 1866007"/>
                <a:gd name="connsiteX36" fmla="*/ 42826 w 2263512"/>
                <a:gd name="connsiteY36" fmla="*/ 705394 h 1866007"/>
                <a:gd name="connsiteX37" fmla="*/ 77660 w 2263512"/>
                <a:gd name="connsiteY37" fmla="*/ 583474 h 1866007"/>
                <a:gd name="connsiteX38" fmla="*/ 86369 w 2263512"/>
                <a:gd name="connsiteY38" fmla="*/ 557349 h 1866007"/>
                <a:gd name="connsiteX39" fmla="*/ 112495 w 2263512"/>
                <a:gd name="connsiteY39" fmla="*/ 452846 h 1866007"/>
                <a:gd name="connsiteX40" fmla="*/ 129912 w 2263512"/>
                <a:gd name="connsiteY40" fmla="*/ 400594 h 1866007"/>
                <a:gd name="connsiteX41" fmla="*/ 147329 w 2263512"/>
                <a:gd name="connsiteY41" fmla="*/ 374469 h 1866007"/>
                <a:gd name="connsiteX42" fmla="*/ 173455 w 2263512"/>
                <a:gd name="connsiteY42" fmla="*/ 322217 h 1866007"/>
                <a:gd name="connsiteX43" fmla="*/ 199580 w 2263512"/>
                <a:gd name="connsiteY43" fmla="*/ 304800 h 1866007"/>
                <a:gd name="connsiteX44" fmla="*/ 243123 w 2263512"/>
                <a:gd name="connsiteY44" fmla="*/ 269966 h 1866007"/>
                <a:gd name="connsiteX45" fmla="*/ 277958 w 2263512"/>
                <a:gd name="connsiteY45" fmla="*/ 226423 h 1866007"/>
                <a:gd name="connsiteX46" fmla="*/ 330209 w 2263512"/>
                <a:gd name="connsiteY46" fmla="*/ 191589 h 1866007"/>
                <a:gd name="connsiteX47" fmla="*/ 356335 w 2263512"/>
                <a:gd name="connsiteY47" fmla="*/ 174172 h 1866007"/>
                <a:gd name="connsiteX48" fmla="*/ 399878 w 2263512"/>
                <a:gd name="connsiteY48" fmla="*/ 139337 h 1866007"/>
                <a:gd name="connsiteX49" fmla="*/ 426003 w 2263512"/>
                <a:gd name="connsiteY49" fmla="*/ 130629 h 1866007"/>
                <a:gd name="connsiteX50" fmla="*/ 452129 w 2263512"/>
                <a:gd name="connsiteY50" fmla="*/ 113212 h 1866007"/>
                <a:gd name="connsiteX51" fmla="*/ 469546 w 2263512"/>
                <a:gd name="connsiteY51" fmla="*/ 95794 h 1866007"/>
                <a:gd name="connsiteX52" fmla="*/ 556632 w 2263512"/>
                <a:gd name="connsiteY52" fmla="*/ 87086 h 1866007"/>
                <a:gd name="connsiteX0" fmla="*/ 558279 w 2265159"/>
                <a:gd name="connsiteY0" fmla="*/ 87086 h 1866007"/>
                <a:gd name="connsiteX1" fmla="*/ 732450 w 2265159"/>
                <a:gd name="connsiteY1" fmla="*/ 60960 h 1866007"/>
                <a:gd name="connsiteX2" fmla="*/ 836953 w 2265159"/>
                <a:gd name="connsiteY2" fmla="*/ 26126 h 1866007"/>
                <a:gd name="connsiteX3" fmla="*/ 897913 w 2265159"/>
                <a:gd name="connsiteY3" fmla="*/ 8709 h 1866007"/>
                <a:gd name="connsiteX4" fmla="*/ 1281090 w 2265159"/>
                <a:gd name="connsiteY4" fmla="*/ 0 h 1866007"/>
                <a:gd name="connsiteX5" fmla="*/ 1455262 w 2265159"/>
                <a:gd name="connsiteY5" fmla="*/ 8709 h 1866007"/>
                <a:gd name="connsiteX6" fmla="*/ 1655015 w 2265159"/>
                <a:gd name="connsiteY6" fmla="*/ 71302 h 1866007"/>
                <a:gd name="connsiteX7" fmla="*/ 1853135 w 2265159"/>
                <a:gd name="connsiteY7" fmla="*/ 166007 h 1866007"/>
                <a:gd name="connsiteX8" fmla="*/ 1986485 w 2265159"/>
                <a:gd name="connsiteY8" fmla="*/ 269966 h 1866007"/>
                <a:gd name="connsiteX9" fmla="*/ 2099696 w 2265159"/>
                <a:gd name="connsiteY9" fmla="*/ 365760 h 1866007"/>
                <a:gd name="connsiteX10" fmla="*/ 2186782 w 2265159"/>
                <a:gd name="connsiteY10" fmla="*/ 487680 h 1866007"/>
                <a:gd name="connsiteX11" fmla="*/ 2247742 w 2265159"/>
                <a:gd name="connsiteY11" fmla="*/ 583474 h 1866007"/>
                <a:gd name="connsiteX12" fmla="*/ 2265159 w 2265159"/>
                <a:gd name="connsiteY12" fmla="*/ 836023 h 1866007"/>
                <a:gd name="connsiteX13" fmla="*/ 2221616 w 2265159"/>
                <a:gd name="connsiteY13" fmla="*/ 940526 h 1866007"/>
                <a:gd name="connsiteX14" fmla="*/ 2178073 w 2265159"/>
                <a:gd name="connsiteY14" fmla="*/ 1053737 h 1866007"/>
                <a:gd name="connsiteX15" fmla="*/ 2123645 w 2265159"/>
                <a:gd name="connsiteY15" fmla="*/ 1165860 h 1866007"/>
                <a:gd name="connsiteX16" fmla="*/ 2064862 w 2265159"/>
                <a:gd name="connsiteY16" fmla="*/ 1262743 h 1866007"/>
                <a:gd name="connsiteX17" fmla="*/ 2003902 w 2265159"/>
                <a:gd name="connsiteY17" fmla="*/ 1341120 h 1866007"/>
                <a:gd name="connsiteX18" fmla="*/ 1812313 w 2265159"/>
                <a:gd name="connsiteY18" fmla="*/ 1480457 h 1866007"/>
                <a:gd name="connsiteX19" fmla="*/ 1699102 w 2265159"/>
                <a:gd name="connsiteY19" fmla="*/ 1550126 h 1866007"/>
                <a:gd name="connsiteX20" fmla="*/ 1603307 w 2265159"/>
                <a:gd name="connsiteY20" fmla="*/ 1611086 h 1866007"/>
                <a:gd name="connsiteX21" fmla="*/ 1498805 w 2265159"/>
                <a:gd name="connsiteY21" fmla="*/ 1672046 h 1866007"/>
                <a:gd name="connsiteX22" fmla="*/ 1403010 w 2265159"/>
                <a:gd name="connsiteY22" fmla="*/ 1733006 h 1866007"/>
                <a:gd name="connsiteX23" fmla="*/ 1272382 w 2265159"/>
                <a:gd name="connsiteY23" fmla="*/ 1811383 h 1866007"/>
                <a:gd name="connsiteX24" fmla="*/ 941456 w 2265159"/>
                <a:gd name="connsiteY24" fmla="*/ 1846217 h 1866007"/>
                <a:gd name="connsiteX25" fmla="*/ 645365 w 2265159"/>
                <a:gd name="connsiteY25" fmla="*/ 1863634 h 1866007"/>
                <a:gd name="connsiteX26" fmla="*/ 566987 w 2265159"/>
                <a:gd name="connsiteY26" fmla="*/ 1793966 h 1866007"/>
                <a:gd name="connsiteX27" fmla="*/ 349273 w 2265159"/>
                <a:gd name="connsiteY27" fmla="*/ 1654629 h 1866007"/>
                <a:gd name="connsiteX28" fmla="*/ 218645 w 2265159"/>
                <a:gd name="connsiteY28" fmla="*/ 1576252 h 1866007"/>
                <a:gd name="connsiteX29" fmla="*/ 148976 w 2265159"/>
                <a:gd name="connsiteY29" fmla="*/ 1489166 h 1866007"/>
                <a:gd name="connsiteX30" fmla="*/ 114142 w 2265159"/>
                <a:gd name="connsiteY30" fmla="*/ 1410789 h 1866007"/>
                <a:gd name="connsiteX31" fmla="*/ 88016 w 2265159"/>
                <a:gd name="connsiteY31" fmla="*/ 1297577 h 1866007"/>
                <a:gd name="connsiteX32" fmla="*/ 61890 w 2265159"/>
                <a:gd name="connsiteY32" fmla="*/ 1193074 h 1866007"/>
                <a:gd name="connsiteX33" fmla="*/ 9639 w 2265159"/>
                <a:gd name="connsiteY33" fmla="*/ 1018903 h 1866007"/>
                <a:gd name="connsiteX34" fmla="*/ 9639 w 2265159"/>
                <a:gd name="connsiteY34" fmla="*/ 783772 h 1866007"/>
                <a:gd name="connsiteX35" fmla="*/ 44473 w 2265159"/>
                <a:gd name="connsiteY35" fmla="*/ 705394 h 1866007"/>
                <a:gd name="connsiteX36" fmla="*/ 79307 w 2265159"/>
                <a:gd name="connsiteY36" fmla="*/ 583474 h 1866007"/>
                <a:gd name="connsiteX37" fmla="*/ 88016 w 2265159"/>
                <a:gd name="connsiteY37" fmla="*/ 557349 h 1866007"/>
                <a:gd name="connsiteX38" fmla="*/ 114142 w 2265159"/>
                <a:gd name="connsiteY38" fmla="*/ 452846 h 1866007"/>
                <a:gd name="connsiteX39" fmla="*/ 131559 w 2265159"/>
                <a:gd name="connsiteY39" fmla="*/ 400594 h 1866007"/>
                <a:gd name="connsiteX40" fmla="*/ 148976 w 2265159"/>
                <a:gd name="connsiteY40" fmla="*/ 374469 h 1866007"/>
                <a:gd name="connsiteX41" fmla="*/ 175102 w 2265159"/>
                <a:gd name="connsiteY41" fmla="*/ 322217 h 1866007"/>
                <a:gd name="connsiteX42" fmla="*/ 201227 w 2265159"/>
                <a:gd name="connsiteY42" fmla="*/ 304800 h 1866007"/>
                <a:gd name="connsiteX43" fmla="*/ 244770 w 2265159"/>
                <a:gd name="connsiteY43" fmla="*/ 269966 h 1866007"/>
                <a:gd name="connsiteX44" fmla="*/ 279605 w 2265159"/>
                <a:gd name="connsiteY44" fmla="*/ 226423 h 1866007"/>
                <a:gd name="connsiteX45" fmla="*/ 331856 w 2265159"/>
                <a:gd name="connsiteY45" fmla="*/ 191589 h 1866007"/>
                <a:gd name="connsiteX46" fmla="*/ 357982 w 2265159"/>
                <a:gd name="connsiteY46" fmla="*/ 174172 h 1866007"/>
                <a:gd name="connsiteX47" fmla="*/ 401525 w 2265159"/>
                <a:gd name="connsiteY47" fmla="*/ 139337 h 1866007"/>
                <a:gd name="connsiteX48" fmla="*/ 427650 w 2265159"/>
                <a:gd name="connsiteY48" fmla="*/ 130629 h 1866007"/>
                <a:gd name="connsiteX49" fmla="*/ 453776 w 2265159"/>
                <a:gd name="connsiteY49" fmla="*/ 113212 h 1866007"/>
                <a:gd name="connsiteX50" fmla="*/ 471193 w 2265159"/>
                <a:gd name="connsiteY50" fmla="*/ 95794 h 1866007"/>
                <a:gd name="connsiteX51" fmla="*/ 558279 w 2265159"/>
                <a:gd name="connsiteY51" fmla="*/ 87086 h 1866007"/>
                <a:gd name="connsiteX0" fmla="*/ 556299 w 2263179"/>
                <a:gd name="connsiteY0" fmla="*/ 87086 h 1866007"/>
                <a:gd name="connsiteX1" fmla="*/ 730470 w 2263179"/>
                <a:gd name="connsiteY1" fmla="*/ 60960 h 1866007"/>
                <a:gd name="connsiteX2" fmla="*/ 834973 w 2263179"/>
                <a:gd name="connsiteY2" fmla="*/ 26126 h 1866007"/>
                <a:gd name="connsiteX3" fmla="*/ 895933 w 2263179"/>
                <a:gd name="connsiteY3" fmla="*/ 8709 h 1866007"/>
                <a:gd name="connsiteX4" fmla="*/ 1279110 w 2263179"/>
                <a:gd name="connsiteY4" fmla="*/ 0 h 1866007"/>
                <a:gd name="connsiteX5" fmla="*/ 1453282 w 2263179"/>
                <a:gd name="connsiteY5" fmla="*/ 8709 h 1866007"/>
                <a:gd name="connsiteX6" fmla="*/ 1653035 w 2263179"/>
                <a:gd name="connsiteY6" fmla="*/ 71302 h 1866007"/>
                <a:gd name="connsiteX7" fmla="*/ 1851155 w 2263179"/>
                <a:gd name="connsiteY7" fmla="*/ 166007 h 1866007"/>
                <a:gd name="connsiteX8" fmla="*/ 1984505 w 2263179"/>
                <a:gd name="connsiteY8" fmla="*/ 269966 h 1866007"/>
                <a:gd name="connsiteX9" fmla="*/ 2097716 w 2263179"/>
                <a:gd name="connsiteY9" fmla="*/ 365760 h 1866007"/>
                <a:gd name="connsiteX10" fmla="*/ 2184802 w 2263179"/>
                <a:gd name="connsiteY10" fmla="*/ 487680 h 1866007"/>
                <a:gd name="connsiteX11" fmla="*/ 2245762 w 2263179"/>
                <a:gd name="connsiteY11" fmla="*/ 583474 h 1866007"/>
                <a:gd name="connsiteX12" fmla="*/ 2263179 w 2263179"/>
                <a:gd name="connsiteY12" fmla="*/ 836023 h 1866007"/>
                <a:gd name="connsiteX13" fmla="*/ 2219636 w 2263179"/>
                <a:gd name="connsiteY13" fmla="*/ 940526 h 1866007"/>
                <a:gd name="connsiteX14" fmla="*/ 2176093 w 2263179"/>
                <a:gd name="connsiteY14" fmla="*/ 1053737 h 1866007"/>
                <a:gd name="connsiteX15" fmla="*/ 2121665 w 2263179"/>
                <a:gd name="connsiteY15" fmla="*/ 1165860 h 1866007"/>
                <a:gd name="connsiteX16" fmla="*/ 2062882 w 2263179"/>
                <a:gd name="connsiteY16" fmla="*/ 1262743 h 1866007"/>
                <a:gd name="connsiteX17" fmla="*/ 2001922 w 2263179"/>
                <a:gd name="connsiteY17" fmla="*/ 1341120 h 1866007"/>
                <a:gd name="connsiteX18" fmla="*/ 1810333 w 2263179"/>
                <a:gd name="connsiteY18" fmla="*/ 1480457 h 1866007"/>
                <a:gd name="connsiteX19" fmla="*/ 1697122 w 2263179"/>
                <a:gd name="connsiteY19" fmla="*/ 1550126 h 1866007"/>
                <a:gd name="connsiteX20" fmla="*/ 1601327 w 2263179"/>
                <a:gd name="connsiteY20" fmla="*/ 1611086 h 1866007"/>
                <a:gd name="connsiteX21" fmla="*/ 1496825 w 2263179"/>
                <a:gd name="connsiteY21" fmla="*/ 1672046 h 1866007"/>
                <a:gd name="connsiteX22" fmla="*/ 1401030 w 2263179"/>
                <a:gd name="connsiteY22" fmla="*/ 1733006 h 1866007"/>
                <a:gd name="connsiteX23" fmla="*/ 1270402 w 2263179"/>
                <a:gd name="connsiteY23" fmla="*/ 1811383 h 1866007"/>
                <a:gd name="connsiteX24" fmla="*/ 939476 w 2263179"/>
                <a:gd name="connsiteY24" fmla="*/ 1846217 h 1866007"/>
                <a:gd name="connsiteX25" fmla="*/ 643385 w 2263179"/>
                <a:gd name="connsiteY25" fmla="*/ 1863634 h 1866007"/>
                <a:gd name="connsiteX26" fmla="*/ 565007 w 2263179"/>
                <a:gd name="connsiteY26" fmla="*/ 1793966 h 1866007"/>
                <a:gd name="connsiteX27" fmla="*/ 347293 w 2263179"/>
                <a:gd name="connsiteY27" fmla="*/ 1654629 h 1866007"/>
                <a:gd name="connsiteX28" fmla="*/ 216665 w 2263179"/>
                <a:gd name="connsiteY28" fmla="*/ 1576252 h 1866007"/>
                <a:gd name="connsiteX29" fmla="*/ 146996 w 2263179"/>
                <a:gd name="connsiteY29" fmla="*/ 1489166 h 1866007"/>
                <a:gd name="connsiteX30" fmla="*/ 112162 w 2263179"/>
                <a:gd name="connsiteY30" fmla="*/ 1410789 h 1866007"/>
                <a:gd name="connsiteX31" fmla="*/ 86036 w 2263179"/>
                <a:gd name="connsiteY31" fmla="*/ 1297577 h 1866007"/>
                <a:gd name="connsiteX32" fmla="*/ 59910 w 2263179"/>
                <a:gd name="connsiteY32" fmla="*/ 1193074 h 1866007"/>
                <a:gd name="connsiteX33" fmla="*/ 7659 w 2263179"/>
                <a:gd name="connsiteY33" fmla="*/ 1018903 h 1866007"/>
                <a:gd name="connsiteX34" fmla="*/ 7659 w 2263179"/>
                <a:gd name="connsiteY34" fmla="*/ 783772 h 1866007"/>
                <a:gd name="connsiteX35" fmla="*/ 77327 w 2263179"/>
                <a:gd name="connsiteY35" fmla="*/ 583474 h 1866007"/>
                <a:gd name="connsiteX36" fmla="*/ 86036 w 2263179"/>
                <a:gd name="connsiteY36" fmla="*/ 557349 h 1866007"/>
                <a:gd name="connsiteX37" fmla="*/ 112162 w 2263179"/>
                <a:gd name="connsiteY37" fmla="*/ 452846 h 1866007"/>
                <a:gd name="connsiteX38" fmla="*/ 129579 w 2263179"/>
                <a:gd name="connsiteY38" fmla="*/ 400594 h 1866007"/>
                <a:gd name="connsiteX39" fmla="*/ 146996 w 2263179"/>
                <a:gd name="connsiteY39" fmla="*/ 374469 h 1866007"/>
                <a:gd name="connsiteX40" fmla="*/ 173122 w 2263179"/>
                <a:gd name="connsiteY40" fmla="*/ 322217 h 1866007"/>
                <a:gd name="connsiteX41" fmla="*/ 199247 w 2263179"/>
                <a:gd name="connsiteY41" fmla="*/ 304800 h 1866007"/>
                <a:gd name="connsiteX42" fmla="*/ 242790 w 2263179"/>
                <a:gd name="connsiteY42" fmla="*/ 269966 h 1866007"/>
                <a:gd name="connsiteX43" fmla="*/ 277625 w 2263179"/>
                <a:gd name="connsiteY43" fmla="*/ 226423 h 1866007"/>
                <a:gd name="connsiteX44" fmla="*/ 329876 w 2263179"/>
                <a:gd name="connsiteY44" fmla="*/ 191589 h 1866007"/>
                <a:gd name="connsiteX45" fmla="*/ 356002 w 2263179"/>
                <a:gd name="connsiteY45" fmla="*/ 174172 h 1866007"/>
                <a:gd name="connsiteX46" fmla="*/ 399545 w 2263179"/>
                <a:gd name="connsiteY46" fmla="*/ 139337 h 1866007"/>
                <a:gd name="connsiteX47" fmla="*/ 425670 w 2263179"/>
                <a:gd name="connsiteY47" fmla="*/ 130629 h 1866007"/>
                <a:gd name="connsiteX48" fmla="*/ 451796 w 2263179"/>
                <a:gd name="connsiteY48" fmla="*/ 113212 h 1866007"/>
                <a:gd name="connsiteX49" fmla="*/ 469213 w 2263179"/>
                <a:gd name="connsiteY49" fmla="*/ 95794 h 1866007"/>
                <a:gd name="connsiteX50" fmla="*/ 556299 w 2263179"/>
                <a:gd name="connsiteY50" fmla="*/ 87086 h 1866007"/>
                <a:gd name="connsiteX0" fmla="*/ 556299 w 2263179"/>
                <a:gd name="connsiteY0" fmla="*/ 87086 h 1866007"/>
                <a:gd name="connsiteX1" fmla="*/ 730470 w 2263179"/>
                <a:gd name="connsiteY1" fmla="*/ 60960 h 1866007"/>
                <a:gd name="connsiteX2" fmla="*/ 834973 w 2263179"/>
                <a:gd name="connsiteY2" fmla="*/ 26126 h 1866007"/>
                <a:gd name="connsiteX3" fmla="*/ 895933 w 2263179"/>
                <a:gd name="connsiteY3" fmla="*/ 8709 h 1866007"/>
                <a:gd name="connsiteX4" fmla="*/ 1279110 w 2263179"/>
                <a:gd name="connsiteY4" fmla="*/ 0 h 1866007"/>
                <a:gd name="connsiteX5" fmla="*/ 1453282 w 2263179"/>
                <a:gd name="connsiteY5" fmla="*/ 8709 h 1866007"/>
                <a:gd name="connsiteX6" fmla="*/ 1653035 w 2263179"/>
                <a:gd name="connsiteY6" fmla="*/ 71302 h 1866007"/>
                <a:gd name="connsiteX7" fmla="*/ 1851155 w 2263179"/>
                <a:gd name="connsiteY7" fmla="*/ 166007 h 1866007"/>
                <a:gd name="connsiteX8" fmla="*/ 1984505 w 2263179"/>
                <a:gd name="connsiteY8" fmla="*/ 269966 h 1866007"/>
                <a:gd name="connsiteX9" fmla="*/ 2097716 w 2263179"/>
                <a:gd name="connsiteY9" fmla="*/ 365760 h 1866007"/>
                <a:gd name="connsiteX10" fmla="*/ 2184802 w 2263179"/>
                <a:gd name="connsiteY10" fmla="*/ 487680 h 1866007"/>
                <a:gd name="connsiteX11" fmla="*/ 2245762 w 2263179"/>
                <a:gd name="connsiteY11" fmla="*/ 583474 h 1866007"/>
                <a:gd name="connsiteX12" fmla="*/ 2263179 w 2263179"/>
                <a:gd name="connsiteY12" fmla="*/ 836023 h 1866007"/>
                <a:gd name="connsiteX13" fmla="*/ 2219636 w 2263179"/>
                <a:gd name="connsiteY13" fmla="*/ 940526 h 1866007"/>
                <a:gd name="connsiteX14" fmla="*/ 2176093 w 2263179"/>
                <a:gd name="connsiteY14" fmla="*/ 1053737 h 1866007"/>
                <a:gd name="connsiteX15" fmla="*/ 2121665 w 2263179"/>
                <a:gd name="connsiteY15" fmla="*/ 1165860 h 1866007"/>
                <a:gd name="connsiteX16" fmla="*/ 2062882 w 2263179"/>
                <a:gd name="connsiteY16" fmla="*/ 1262743 h 1866007"/>
                <a:gd name="connsiteX17" fmla="*/ 2001922 w 2263179"/>
                <a:gd name="connsiteY17" fmla="*/ 1341120 h 1866007"/>
                <a:gd name="connsiteX18" fmla="*/ 1810333 w 2263179"/>
                <a:gd name="connsiteY18" fmla="*/ 1480457 h 1866007"/>
                <a:gd name="connsiteX19" fmla="*/ 1697122 w 2263179"/>
                <a:gd name="connsiteY19" fmla="*/ 1550126 h 1866007"/>
                <a:gd name="connsiteX20" fmla="*/ 1601327 w 2263179"/>
                <a:gd name="connsiteY20" fmla="*/ 1611086 h 1866007"/>
                <a:gd name="connsiteX21" fmla="*/ 1496825 w 2263179"/>
                <a:gd name="connsiteY21" fmla="*/ 1672046 h 1866007"/>
                <a:gd name="connsiteX22" fmla="*/ 1401030 w 2263179"/>
                <a:gd name="connsiteY22" fmla="*/ 1733006 h 1866007"/>
                <a:gd name="connsiteX23" fmla="*/ 1270402 w 2263179"/>
                <a:gd name="connsiteY23" fmla="*/ 1811383 h 1866007"/>
                <a:gd name="connsiteX24" fmla="*/ 939476 w 2263179"/>
                <a:gd name="connsiteY24" fmla="*/ 1846217 h 1866007"/>
                <a:gd name="connsiteX25" fmla="*/ 643385 w 2263179"/>
                <a:gd name="connsiteY25" fmla="*/ 1863634 h 1866007"/>
                <a:gd name="connsiteX26" fmla="*/ 565007 w 2263179"/>
                <a:gd name="connsiteY26" fmla="*/ 1793966 h 1866007"/>
                <a:gd name="connsiteX27" fmla="*/ 347293 w 2263179"/>
                <a:gd name="connsiteY27" fmla="*/ 1654629 h 1866007"/>
                <a:gd name="connsiteX28" fmla="*/ 216665 w 2263179"/>
                <a:gd name="connsiteY28" fmla="*/ 1576252 h 1866007"/>
                <a:gd name="connsiteX29" fmla="*/ 146996 w 2263179"/>
                <a:gd name="connsiteY29" fmla="*/ 1489166 h 1866007"/>
                <a:gd name="connsiteX30" fmla="*/ 112162 w 2263179"/>
                <a:gd name="connsiteY30" fmla="*/ 1410789 h 1866007"/>
                <a:gd name="connsiteX31" fmla="*/ 86036 w 2263179"/>
                <a:gd name="connsiteY31" fmla="*/ 1297577 h 1866007"/>
                <a:gd name="connsiteX32" fmla="*/ 59910 w 2263179"/>
                <a:gd name="connsiteY32" fmla="*/ 1193074 h 1866007"/>
                <a:gd name="connsiteX33" fmla="*/ 7659 w 2263179"/>
                <a:gd name="connsiteY33" fmla="*/ 1018903 h 1866007"/>
                <a:gd name="connsiteX34" fmla="*/ 7659 w 2263179"/>
                <a:gd name="connsiteY34" fmla="*/ 783772 h 1866007"/>
                <a:gd name="connsiteX35" fmla="*/ 77327 w 2263179"/>
                <a:gd name="connsiteY35" fmla="*/ 583474 h 1866007"/>
                <a:gd name="connsiteX36" fmla="*/ 112162 w 2263179"/>
                <a:gd name="connsiteY36" fmla="*/ 452846 h 1866007"/>
                <a:gd name="connsiteX37" fmla="*/ 129579 w 2263179"/>
                <a:gd name="connsiteY37" fmla="*/ 400594 h 1866007"/>
                <a:gd name="connsiteX38" fmla="*/ 146996 w 2263179"/>
                <a:gd name="connsiteY38" fmla="*/ 374469 h 1866007"/>
                <a:gd name="connsiteX39" fmla="*/ 173122 w 2263179"/>
                <a:gd name="connsiteY39" fmla="*/ 322217 h 1866007"/>
                <a:gd name="connsiteX40" fmla="*/ 199247 w 2263179"/>
                <a:gd name="connsiteY40" fmla="*/ 304800 h 1866007"/>
                <a:gd name="connsiteX41" fmla="*/ 242790 w 2263179"/>
                <a:gd name="connsiteY41" fmla="*/ 269966 h 1866007"/>
                <a:gd name="connsiteX42" fmla="*/ 277625 w 2263179"/>
                <a:gd name="connsiteY42" fmla="*/ 226423 h 1866007"/>
                <a:gd name="connsiteX43" fmla="*/ 329876 w 2263179"/>
                <a:gd name="connsiteY43" fmla="*/ 191589 h 1866007"/>
                <a:gd name="connsiteX44" fmla="*/ 356002 w 2263179"/>
                <a:gd name="connsiteY44" fmla="*/ 174172 h 1866007"/>
                <a:gd name="connsiteX45" fmla="*/ 399545 w 2263179"/>
                <a:gd name="connsiteY45" fmla="*/ 139337 h 1866007"/>
                <a:gd name="connsiteX46" fmla="*/ 425670 w 2263179"/>
                <a:gd name="connsiteY46" fmla="*/ 130629 h 1866007"/>
                <a:gd name="connsiteX47" fmla="*/ 451796 w 2263179"/>
                <a:gd name="connsiteY47" fmla="*/ 113212 h 1866007"/>
                <a:gd name="connsiteX48" fmla="*/ 469213 w 2263179"/>
                <a:gd name="connsiteY48" fmla="*/ 95794 h 1866007"/>
                <a:gd name="connsiteX49" fmla="*/ 556299 w 2263179"/>
                <a:gd name="connsiteY49" fmla="*/ 87086 h 1866007"/>
                <a:gd name="connsiteX0" fmla="*/ 556299 w 2263179"/>
                <a:gd name="connsiteY0" fmla="*/ 87086 h 1866007"/>
                <a:gd name="connsiteX1" fmla="*/ 730470 w 2263179"/>
                <a:gd name="connsiteY1" fmla="*/ 60960 h 1866007"/>
                <a:gd name="connsiteX2" fmla="*/ 834973 w 2263179"/>
                <a:gd name="connsiteY2" fmla="*/ 26126 h 1866007"/>
                <a:gd name="connsiteX3" fmla="*/ 895933 w 2263179"/>
                <a:gd name="connsiteY3" fmla="*/ 8709 h 1866007"/>
                <a:gd name="connsiteX4" fmla="*/ 1279110 w 2263179"/>
                <a:gd name="connsiteY4" fmla="*/ 0 h 1866007"/>
                <a:gd name="connsiteX5" fmla="*/ 1453282 w 2263179"/>
                <a:gd name="connsiteY5" fmla="*/ 8709 h 1866007"/>
                <a:gd name="connsiteX6" fmla="*/ 1653035 w 2263179"/>
                <a:gd name="connsiteY6" fmla="*/ 71302 h 1866007"/>
                <a:gd name="connsiteX7" fmla="*/ 1851155 w 2263179"/>
                <a:gd name="connsiteY7" fmla="*/ 166007 h 1866007"/>
                <a:gd name="connsiteX8" fmla="*/ 1984505 w 2263179"/>
                <a:gd name="connsiteY8" fmla="*/ 269966 h 1866007"/>
                <a:gd name="connsiteX9" fmla="*/ 2097716 w 2263179"/>
                <a:gd name="connsiteY9" fmla="*/ 365760 h 1866007"/>
                <a:gd name="connsiteX10" fmla="*/ 2184802 w 2263179"/>
                <a:gd name="connsiteY10" fmla="*/ 487680 h 1866007"/>
                <a:gd name="connsiteX11" fmla="*/ 2245762 w 2263179"/>
                <a:gd name="connsiteY11" fmla="*/ 583474 h 1866007"/>
                <a:gd name="connsiteX12" fmla="*/ 2263179 w 2263179"/>
                <a:gd name="connsiteY12" fmla="*/ 836023 h 1866007"/>
                <a:gd name="connsiteX13" fmla="*/ 2219636 w 2263179"/>
                <a:gd name="connsiteY13" fmla="*/ 940526 h 1866007"/>
                <a:gd name="connsiteX14" fmla="*/ 2176093 w 2263179"/>
                <a:gd name="connsiteY14" fmla="*/ 1053737 h 1866007"/>
                <a:gd name="connsiteX15" fmla="*/ 2121665 w 2263179"/>
                <a:gd name="connsiteY15" fmla="*/ 1165860 h 1866007"/>
                <a:gd name="connsiteX16" fmla="*/ 2062882 w 2263179"/>
                <a:gd name="connsiteY16" fmla="*/ 1262743 h 1866007"/>
                <a:gd name="connsiteX17" fmla="*/ 2001922 w 2263179"/>
                <a:gd name="connsiteY17" fmla="*/ 1341120 h 1866007"/>
                <a:gd name="connsiteX18" fmla="*/ 1810333 w 2263179"/>
                <a:gd name="connsiteY18" fmla="*/ 1480457 h 1866007"/>
                <a:gd name="connsiteX19" fmla="*/ 1697122 w 2263179"/>
                <a:gd name="connsiteY19" fmla="*/ 1550126 h 1866007"/>
                <a:gd name="connsiteX20" fmla="*/ 1601327 w 2263179"/>
                <a:gd name="connsiteY20" fmla="*/ 1611086 h 1866007"/>
                <a:gd name="connsiteX21" fmla="*/ 1496825 w 2263179"/>
                <a:gd name="connsiteY21" fmla="*/ 1672046 h 1866007"/>
                <a:gd name="connsiteX22" fmla="*/ 1401030 w 2263179"/>
                <a:gd name="connsiteY22" fmla="*/ 1733006 h 1866007"/>
                <a:gd name="connsiteX23" fmla="*/ 1270402 w 2263179"/>
                <a:gd name="connsiteY23" fmla="*/ 1811383 h 1866007"/>
                <a:gd name="connsiteX24" fmla="*/ 939476 w 2263179"/>
                <a:gd name="connsiteY24" fmla="*/ 1846217 h 1866007"/>
                <a:gd name="connsiteX25" fmla="*/ 643385 w 2263179"/>
                <a:gd name="connsiteY25" fmla="*/ 1863634 h 1866007"/>
                <a:gd name="connsiteX26" fmla="*/ 565007 w 2263179"/>
                <a:gd name="connsiteY26" fmla="*/ 1793966 h 1866007"/>
                <a:gd name="connsiteX27" fmla="*/ 347293 w 2263179"/>
                <a:gd name="connsiteY27" fmla="*/ 1654629 h 1866007"/>
                <a:gd name="connsiteX28" fmla="*/ 216665 w 2263179"/>
                <a:gd name="connsiteY28" fmla="*/ 1576252 h 1866007"/>
                <a:gd name="connsiteX29" fmla="*/ 146996 w 2263179"/>
                <a:gd name="connsiteY29" fmla="*/ 1489166 h 1866007"/>
                <a:gd name="connsiteX30" fmla="*/ 112162 w 2263179"/>
                <a:gd name="connsiteY30" fmla="*/ 1410789 h 1866007"/>
                <a:gd name="connsiteX31" fmla="*/ 86036 w 2263179"/>
                <a:gd name="connsiteY31" fmla="*/ 1297577 h 1866007"/>
                <a:gd name="connsiteX32" fmla="*/ 59910 w 2263179"/>
                <a:gd name="connsiteY32" fmla="*/ 1193074 h 1866007"/>
                <a:gd name="connsiteX33" fmla="*/ 7659 w 2263179"/>
                <a:gd name="connsiteY33" fmla="*/ 1018903 h 1866007"/>
                <a:gd name="connsiteX34" fmla="*/ 7659 w 2263179"/>
                <a:gd name="connsiteY34" fmla="*/ 783772 h 1866007"/>
                <a:gd name="connsiteX35" fmla="*/ 77327 w 2263179"/>
                <a:gd name="connsiteY35" fmla="*/ 583474 h 1866007"/>
                <a:gd name="connsiteX36" fmla="*/ 112162 w 2263179"/>
                <a:gd name="connsiteY36" fmla="*/ 452846 h 1866007"/>
                <a:gd name="connsiteX37" fmla="*/ 129579 w 2263179"/>
                <a:gd name="connsiteY37" fmla="*/ 400594 h 1866007"/>
                <a:gd name="connsiteX38" fmla="*/ 173122 w 2263179"/>
                <a:gd name="connsiteY38" fmla="*/ 322217 h 1866007"/>
                <a:gd name="connsiteX39" fmla="*/ 199247 w 2263179"/>
                <a:gd name="connsiteY39" fmla="*/ 304800 h 1866007"/>
                <a:gd name="connsiteX40" fmla="*/ 242790 w 2263179"/>
                <a:gd name="connsiteY40" fmla="*/ 269966 h 1866007"/>
                <a:gd name="connsiteX41" fmla="*/ 277625 w 2263179"/>
                <a:gd name="connsiteY41" fmla="*/ 226423 h 1866007"/>
                <a:gd name="connsiteX42" fmla="*/ 329876 w 2263179"/>
                <a:gd name="connsiteY42" fmla="*/ 191589 h 1866007"/>
                <a:gd name="connsiteX43" fmla="*/ 356002 w 2263179"/>
                <a:gd name="connsiteY43" fmla="*/ 174172 h 1866007"/>
                <a:gd name="connsiteX44" fmla="*/ 399545 w 2263179"/>
                <a:gd name="connsiteY44" fmla="*/ 139337 h 1866007"/>
                <a:gd name="connsiteX45" fmla="*/ 425670 w 2263179"/>
                <a:gd name="connsiteY45" fmla="*/ 130629 h 1866007"/>
                <a:gd name="connsiteX46" fmla="*/ 451796 w 2263179"/>
                <a:gd name="connsiteY46" fmla="*/ 113212 h 1866007"/>
                <a:gd name="connsiteX47" fmla="*/ 469213 w 2263179"/>
                <a:gd name="connsiteY47" fmla="*/ 95794 h 1866007"/>
                <a:gd name="connsiteX48" fmla="*/ 556299 w 2263179"/>
                <a:gd name="connsiteY48" fmla="*/ 87086 h 1866007"/>
                <a:gd name="connsiteX0" fmla="*/ 556299 w 2263179"/>
                <a:gd name="connsiteY0" fmla="*/ 87086 h 1866007"/>
                <a:gd name="connsiteX1" fmla="*/ 730470 w 2263179"/>
                <a:gd name="connsiteY1" fmla="*/ 60960 h 1866007"/>
                <a:gd name="connsiteX2" fmla="*/ 834973 w 2263179"/>
                <a:gd name="connsiteY2" fmla="*/ 26126 h 1866007"/>
                <a:gd name="connsiteX3" fmla="*/ 895933 w 2263179"/>
                <a:gd name="connsiteY3" fmla="*/ 8709 h 1866007"/>
                <a:gd name="connsiteX4" fmla="*/ 1279110 w 2263179"/>
                <a:gd name="connsiteY4" fmla="*/ 0 h 1866007"/>
                <a:gd name="connsiteX5" fmla="*/ 1453282 w 2263179"/>
                <a:gd name="connsiteY5" fmla="*/ 8709 h 1866007"/>
                <a:gd name="connsiteX6" fmla="*/ 1653035 w 2263179"/>
                <a:gd name="connsiteY6" fmla="*/ 71302 h 1866007"/>
                <a:gd name="connsiteX7" fmla="*/ 1851155 w 2263179"/>
                <a:gd name="connsiteY7" fmla="*/ 166007 h 1866007"/>
                <a:gd name="connsiteX8" fmla="*/ 1984505 w 2263179"/>
                <a:gd name="connsiteY8" fmla="*/ 269966 h 1866007"/>
                <a:gd name="connsiteX9" fmla="*/ 2097716 w 2263179"/>
                <a:gd name="connsiteY9" fmla="*/ 365760 h 1866007"/>
                <a:gd name="connsiteX10" fmla="*/ 2184802 w 2263179"/>
                <a:gd name="connsiteY10" fmla="*/ 487680 h 1866007"/>
                <a:gd name="connsiteX11" fmla="*/ 2245762 w 2263179"/>
                <a:gd name="connsiteY11" fmla="*/ 583474 h 1866007"/>
                <a:gd name="connsiteX12" fmla="*/ 2263179 w 2263179"/>
                <a:gd name="connsiteY12" fmla="*/ 836023 h 1866007"/>
                <a:gd name="connsiteX13" fmla="*/ 2219636 w 2263179"/>
                <a:gd name="connsiteY13" fmla="*/ 940526 h 1866007"/>
                <a:gd name="connsiteX14" fmla="*/ 2176093 w 2263179"/>
                <a:gd name="connsiteY14" fmla="*/ 1053737 h 1866007"/>
                <a:gd name="connsiteX15" fmla="*/ 2121665 w 2263179"/>
                <a:gd name="connsiteY15" fmla="*/ 1165860 h 1866007"/>
                <a:gd name="connsiteX16" fmla="*/ 2062882 w 2263179"/>
                <a:gd name="connsiteY16" fmla="*/ 1262743 h 1866007"/>
                <a:gd name="connsiteX17" fmla="*/ 2001922 w 2263179"/>
                <a:gd name="connsiteY17" fmla="*/ 1341120 h 1866007"/>
                <a:gd name="connsiteX18" fmla="*/ 1810333 w 2263179"/>
                <a:gd name="connsiteY18" fmla="*/ 1480457 h 1866007"/>
                <a:gd name="connsiteX19" fmla="*/ 1697122 w 2263179"/>
                <a:gd name="connsiteY19" fmla="*/ 1550126 h 1866007"/>
                <a:gd name="connsiteX20" fmla="*/ 1601327 w 2263179"/>
                <a:gd name="connsiteY20" fmla="*/ 1611086 h 1866007"/>
                <a:gd name="connsiteX21" fmla="*/ 1496825 w 2263179"/>
                <a:gd name="connsiteY21" fmla="*/ 1672046 h 1866007"/>
                <a:gd name="connsiteX22" fmla="*/ 1401030 w 2263179"/>
                <a:gd name="connsiteY22" fmla="*/ 1733006 h 1866007"/>
                <a:gd name="connsiteX23" fmla="*/ 1270402 w 2263179"/>
                <a:gd name="connsiteY23" fmla="*/ 1811383 h 1866007"/>
                <a:gd name="connsiteX24" fmla="*/ 939476 w 2263179"/>
                <a:gd name="connsiteY24" fmla="*/ 1846217 h 1866007"/>
                <a:gd name="connsiteX25" fmla="*/ 643385 w 2263179"/>
                <a:gd name="connsiteY25" fmla="*/ 1863634 h 1866007"/>
                <a:gd name="connsiteX26" fmla="*/ 565007 w 2263179"/>
                <a:gd name="connsiteY26" fmla="*/ 1793966 h 1866007"/>
                <a:gd name="connsiteX27" fmla="*/ 347293 w 2263179"/>
                <a:gd name="connsiteY27" fmla="*/ 1654629 h 1866007"/>
                <a:gd name="connsiteX28" fmla="*/ 216665 w 2263179"/>
                <a:gd name="connsiteY28" fmla="*/ 1576252 h 1866007"/>
                <a:gd name="connsiteX29" fmla="*/ 146996 w 2263179"/>
                <a:gd name="connsiteY29" fmla="*/ 1489166 h 1866007"/>
                <a:gd name="connsiteX30" fmla="*/ 112162 w 2263179"/>
                <a:gd name="connsiteY30" fmla="*/ 1410789 h 1866007"/>
                <a:gd name="connsiteX31" fmla="*/ 86036 w 2263179"/>
                <a:gd name="connsiteY31" fmla="*/ 1297577 h 1866007"/>
                <a:gd name="connsiteX32" fmla="*/ 59910 w 2263179"/>
                <a:gd name="connsiteY32" fmla="*/ 1193074 h 1866007"/>
                <a:gd name="connsiteX33" fmla="*/ 7659 w 2263179"/>
                <a:gd name="connsiteY33" fmla="*/ 1018903 h 1866007"/>
                <a:gd name="connsiteX34" fmla="*/ 7659 w 2263179"/>
                <a:gd name="connsiteY34" fmla="*/ 783772 h 1866007"/>
                <a:gd name="connsiteX35" fmla="*/ 77327 w 2263179"/>
                <a:gd name="connsiteY35" fmla="*/ 583474 h 1866007"/>
                <a:gd name="connsiteX36" fmla="*/ 112162 w 2263179"/>
                <a:gd name="connsiteY36" fmla="*/ 452846 h 1866007"/>
                <a:gd name="connsiteX37" fmla="*/ 173122 w 2263179"/>
                <a:gd name="connsiteY37" fmla="*/ 322217 h 1866007"/>
                <a:gd name="connsiteX38" fmla="*/ 199247 w 2263179"/>
                <a:gd name="connsiteY38" fmla="*/ 304800 h 1866007"/>
                <a:gd name="connsiteX39" fmla="*/ 242790 w 2263179"/>
                <a:gd name="connsiteY39" fmla="*/ 269966 h 1866007"/>
                <a:gd name="connsiteX40" fmla="*/ 277625 w 2263179"/>
                <a:gd name="connsiteY40" fmla="*/ 226423 h 1866007"/>
                <a:gd name="connsiteX41" fmla="*/ 329876 w 2263179"/>
                <a:gd name="connsiteY41" fmla="*/ 191589 h 1866007"/>
                <a:gd name="connsiteX42" fmla="*/ 356002 w 2263179"/>
                <a:gd name="connsiteY42" fmla="*/ 174172 h 1866007"/>
                <a:gd name="connsiteX43" fmla="*/ 399545 w 2263179"/>
                <a:gd name="connsiteY43" fmla="*/ 139337 h 1866007"/>
                <a:gd name="connsiteX44" fmla="*/ 425670 w 2263179"/>
                <a:gd name="connsiteY44" fmla="*/ 130629 h 1866007"/>
                <a:gd name="connsiteX45" fmla="*/ 451796 w 2263179"/>
                <a:gd name="connsiteY45" fmla="*/ 113212 h 1866007"/>
                <a:gd name="connsiteX46" fmla="*/ 469213 w 2263179"/>
                <a:gd name="connsiteY46" fmla="*/ 95794 h 1866007"/>
                <a:gd name="connsiteX47" fmla="*/ 556299 w 2263179"/>
                <a:gd name="connsiteY47" fmla="*/ 87086 h 1866007"/>
                <a:gd name="connsiteX0" fmla="*/ 556299 w 2263179"/>
                <a:gd name="connsiteY0" fmla="*/ 87086 h 1866007"/>
                <a:gd name="connsiteX1" fmla="*/ 730470 w 2263179"/>
                <a:gd name="connsiteY1" fmla="*/ 60960 h 1866007"/>
                <a:gd name="connsiteX2" fmla="*/ 834973 w 2263179"/>
                <a:gd name="connsiteY2" fmla="*/ 26126 h 1866007"/>
                <a:gd name="connsiteX3" fmla="*/ 895933 w 2263179"/>
                <a:gd name="connsiteY3" fmla="*/ 8709 h 1866007"/>
                <a:gd name="connsiteX4" fmla="*/ 1279110 w 2263179"/>
                <a:gd name="connsiteY4" fmla="*/ 0 h 1866007"/>
                <a:gd name="connsiteX5" fmla="*/ 1453282 w 2263179"/>
                <a:gd name="connsiteY5" fmla="*/ 8709 h 1866007"/>
                <a:gd name="connsiteX6" fmla="*/ 1653035 w 2263179"/>
                <a:gd name="connsiteY6" fmla="*/ 71302 h 1866007"/>
                <a:gd name="connsiteX7" fmla="*/ 1851155 w 2263179"/>
                <a:gd name="connsiteY7" fmla="*/ 166007 h 1866007"/>
                <a:gd name="connsiteX8" fmla="*/ 1984505 w 2263179"/>
                <a:gd name="connsiteY8" fmla="*/ 269966 h 1866007"/>
                <a:gd name="connsiteX9" fmla="*/ 2097716 w 2263179"/>
                <a:gd name="connsiteY9" fmla="*/ 365760 h 1866007"/>
                <a:gd name="connsiteX10" fmla="*/ 2184802 w 2263179"/>
                <a:gd name="connsiteY10" fmla="*/ 487680 h 1866007"/>
                <a:gd name="connsiteX11" fmla="*/ 2245762 w 2263179"/>
                <a:gd name="connsiteY11" fmla="*/ 583474 h 1866007"/>
                <a:gd name="connsiteX12" fmla="*/ 2263179 w 2263179"/>
                <a:gd name="connsiteY12" fmla="*/ 836023 h 1866007"/>
                <a:gd name="connsiteX13" fmla="*/ 2219636 w 2263179"/>
                <a:gd name="connsiteY13" fmla="*/ 940526 h 1866007"/>
                <a:gd name="connsiteX14" fmla="*/ 2176093 w 2263179"/>
                <a:gd name="connsiteY14" fmla="*/ 1053737 h 1866007"/>
                <a:gd name="connsiteX15" fmla="*/ 2121665 w 2263179"/>
                <a:gd name="connsiteY15" fmla="*/ 1165860 h 1866007"/>
                <a:gd name="connsiteX16" fmla="*/ 2062882 w 2263179"/>
                <a:gd name="connsiteY16" fmla="*/ 1262743 h 1866007"/>
                <a:gd name="connsiteX17" fmla="*/ 2001922 w 2263179"/>
                <a:gd name="connsiteY17" fmla="*/ 1341120 h 1866007"/>
                <a:gd name="connsiteX18" fmla="*/ 1810333 w 2263179"/>
                <a:gd name="connsiteY18" fmla="*/ 1480457 h 1866007"/>
                <a:gd name="connsiteX19" fmla="*/ 1697122 w 2263179"/>
                <a:gd name="connsiteY19" fmla="*/ 1550126 h 1866007"/>
                <a:gd name="connsiteX20" fmla="*/ 1601327 w 2263179"/>
                <a:gd name="connsiteY20" fmla="*/ 1611086 h 1866007"/>
                <a:gd name="connsiteX21" fmla="*/ 1496825 w 2263179"/>
                <a:gd name="connsiteY21" fmla="*/ 1672046 h 1866007"/>
                <a:gd name="connsiteX22" fmla="*/ 1401030 w 2263179"/>
                <a:gd name="connsiteY22" fmla="*/ 1733006 h 1866007"/>
                <a:gd name="connsiteX23" fmla="*/ 1270402 w 2263179"/>
                <a:gd name="connsiteY23" fmla="*/ 1811383 h 1866007"/>
                <a:gd name="connsiteX24" fmla="*/ 939476 w 2263179"/>
                <a:gd name="connsiteY24" fmla="*/ 1846217 h 1866007"/>
                <a:gd name="connsiteX25" fmla="*/ 643385 w 2263179"/>
                <a:gd name="connsiteY25" fmla="*/ 1863634 h 1866007"/>
                <a:gd name="connsiteX26" fmla="*/ 565007 w 2263179"/>
                <a:gd name="connsiteY26" fmla="*/ 1793966 h 1866007"/>
                <a:gd name="connsiteX27" fmla="*/ 347293 w 2263179"/>
                <a:gd name="connsiteY27" fmla="*/ 1654629 h 1866007"/>
                <a:gd name="connsiteX28" fmla="*/ 216665 w 2263179"/>
                <a:gd name="connsiteY28" fmla="*/ 1576252 h 1866007"/>
                <a:gd name="connsiteX29" fmla="*/ 146996 w 2263179"/>
                <a:gd name="connsiteY29" fmla="*/ 1489166 h 1866007"/>
                <a:gd name="connsiteX30" fmla="*/ 112162 w 2263179"/>
                <a:gd name="connsiteY30" fmla="*/ 1410789 h 1866007"/>
                <a:gd name="connsiteX31" fmla="*/ 86036 w 2263179"/>
                <a:gd name="connsiteY31" fmla="*/ 1297577 h 1866007"/>
                <a:gd name="connsiteX32" fmla="*/ 59910 w 2263179"/>
                <a:gd name="connsiteY32" fmla="*/ 1193074 h 1866007"/>
                <a:gd name="connsiteX33" fmla="*/ 7659 w 2263179"/>
                <a:gd name="connsiteY33" fmla="*/ 1018903 h 1866007"/>
                <a:gd name="connsiteX34" fmla="*/ 7659 w 2263179"/>
                <a:gd name="connsiteY34" fmla="*/ 783772 h 1866007"/>
                <a:gd name="connsiteX35" fmla="*/ 77327 w 2263179"/>
                <a:gd name="connsiteY35" fmla="*/ 583474 h 1866007"/>
                <a:gd name="connsiteX36" fmla="*/ 112162 w 2263179"/>
                <a:gd name="connsiteY36" fmla="*/ 452846 h 1866007"/>
                <a:gd name="connsiteX37" fmla="*/ 173122 w 2263179"/>
                <a:gd name="connsiteY37" fmla="*/ 322217 h 1866007"/>
                <a:gd name="connsiteX38" fmla="*/ 242790 w 2263179"/>
                <a:gd name="connsiteY38" fmla="*/ 269966 h 1866007"/>
                <a:gd name="connsiteX39" fmla="*/ 277625 w 2263179"/>
                <a:gd name="connsiteY39" fmla="*/ 226423 h 1866007"/>
                <a:gd name="connsiteX40" fmla="*/ 329876 w 2263179"/>
                <a:gd name="connsiteY40" fmla="*/ 191589 h 1866007"/>
                <a:gd name="connsiteX41" fmla="*/ 356002 w 2263179"/>
                <a:gd name="connsiteY41" fmla="*/ 174172 h 1866007"/>
                <a:gd name="connsiteX42" fmla="*/ 399545 w 2263179"/>
                <a:gd name="connsiteY42" fmla="*/ 139337 h 1866007"/>
                <a:gd name="connsiteX43" fmla="*/ 425670 w 2263179"/>
                <a:gd name="connsiteY43" fmla="*/ 130629 h 1866007"/>
                <a:gd name="connsiteX44" fmla="*/ 451796 w 2263179"/>
                <a:gd name="connsiteY44" fmla="*/ 113212 h 1866007"/>
                <a:gd name="connsiteX45" fmla="*/ 469213 w 2263179"/>
                <a:gd name="connsiteY45" fmla="*/ 95794 h 1866007"/>
                <a:gd name="connsiteX46" fmla="*/ 556299 w 2263179"/>
                <a:gd name="connsiteY46" fmla="*/ 87086 h 1866007"/>
                <a:gd name="connsiteX0" fmla="*/ 556299 w 2263179"/>
                <a:gd name="connsiteY0" fmla="*/ 87086 h 1866007"/>
                <a:gd name="connsiteX1" fmla="*/ 730470 w 2263179"/>
                <a:gd name="connsiteY1" fmla="*/ 60960 h 1866007"/>
                <a:gd name="connsiteX2" fmla="*/ 834973 w 2263179"/>
                <a:gd name="connsiteY2" fmla="*/ 26126 h 1866007"/>
                <a:gd name="connsiteX3" fmla="*/ 895933 w 2263179"/>
                <a:gd name="connsiteY3" fmla="*/ 8709 h 1866007"/>
                <a:gd name="connsiteX4" fmla="*/ 1279110 w 2263179"/>
                <a:gd name="connsiteY4" fmla="*/ 0 h 1866007"/>
                <a:gd name="connsiteX5" fmla="*/ 1453282 w 2263179"/>
                <a:gd name="connsiteY5" fmla="*/ 8709 h 1866007"/>
                <a:gd name="connsiteX6" fmla="*/ 1653035 w 2263179"/>
                <a:gd name="connsiteY6" fmla="*/ 71302 h 1866007"/>
                <a:gd name="connsiteX7" fmla="*/ 1851155 w 2263179"/>
                <a:gd name="connsiteY7" fmla="*/ 166007 h 1866007"/>
                <a:gd name="connsiteX8" fmla="*/ 1984505 w 2263179"/>
                <a:gd name="connsiteY8" fmla="*/ 269966 h 1866007"/>
                <a:gd name="connsiteX9" fmla="*/ 2097716 w 2263179"/>
                <a:gd name="connsiteY9" fmla="*/ 365760 h 1866007"/>
                <a:gd name="connsiteX10" fmla="*/ 2184802 w 2263179"/>
                <a:gd name="connsiteY10" fmla="*/ 487680 h 1866007"/>
                <a:gd name="connsiteX11" fmla="*/ 2245762 w 2263179"/>
                <a:gd name="connsiteY11" fmla="*/ 583474 h 1866007"/>
                <a:gd name="connsiteX12" fmla="*/ 2263179 w 2263179"/>
                <a:gd name="connsiteY12" fmla="*/ 836023 h 1866007"/>
                <a:gd name="connsiteX13" fmla="*/ 2219636 w 2263179"/>
                <a:gd name="connsiteY13" fmla="*/ 940526 h 1866007"/>
                <a:gd name="connsiteX14" fmla="*/ 2176093 w 2263179"/>
                <a:gd name="connsiteY14" fmla="*/ 1053737 h 1866007"/>
                <a:gd name="connsiteX15" fmla="*/ 2121665 w 2263179"/>
                <a:gd name="connsiteY15" fmla="*/ 1165860 h 1866007"/>
                <a:gd name="connsiteX16" fmla="*/ 2062882 w 2263179"/>
                <a:gd name="connsiteY16" fmla="*/ 1262743 h 1866007"/>
                <a:gd name="connsiteX17" fmla="*/ 2001922 w 2263179"/>
                <a:gd name="connsiteY17" fmla="*/ 1341120 h 1866007"/>
                <a:gd name="connsiteX18" fmla="*/ 1810333 w 2263179"/>
                <a:gd name="connsiteY18" fmla="*/ 1480457 h 1866007"/>
                <a:gd name="connsiteX19" fmla="*/ 1697122 w 2263179"/>
                <a:gd name="connsiteY19" fmla="*/ 1550126 h 1866007"/>
                <a:gd name="connsiteX20" fmla="*/ 1601327 w 2263179"/>
                <a:gd name="connsiteY20" fmla="*/ 1611086 h 1866007"/>
                <a:gd name="connsiteX21" fmla="*/ 1496825 w 2263179"/>
                <a:gd name="connsiteY21" fmla="*/ 1672046 h 1866007"/>
                <a:gd name="connsiteX22" fmla="*/ 1401030 w 2263179"/>
                <a:gd name="connsiteY22" fmla="*/ 1733006 h 1866007"/>
                <a:gd name="connsiteX23" fmla="*/ 1270402 w 2263179"/>
                <a:gd name="connsiteY23" fmla="*/ 1811383 h 1866007"/>
                <a:gd name="connsiteX24" fmla="*/ 939476 w 2263179"/>
                <a:gd name="connsiteY24" fmla="*/ 1846217 h 1866007"/>
                <a:gd name="connsiteX25" fmla="*/ 643385 w 2263179"/>
                <a:gd name="connsiteY25" fmla="*/ 1863634 h 1866007"/>
                <a:gd name="connsiteX26" fmla="*/ 565007 w 2263179"/>
                <a:gd name="connsiteY26" fmla="*/ 1793966 h 1866007"/>
                <a:gd name="connsiteX27" fmla="*/ 347293 w 2263179"/>
                <a:gd name="connsiteY27" fmla="*/ 1654629 h 1866007"/>
                <a:gd name="connsiteX28" fmla="*/ 216665 w 2263179"/>
                <a:gd name="connsiteY28" fmla="*/ 1576252 h 1866007"/>
                <a:gd name="connsiteX29" fmla="*/ 146996 w 2263179"/>
                <a:gd name="connsiteY29" fmla="*/ 1489166 h 1866007"/>
                <a:gd name="connsiteX30" fmla="*/ 112162 w 2263179"/>
                <a:gd name="connsiteY30" fmla="*/ 1410789 h 1866007"/>
                <a:gd name="connsiteX31" fmla="*/ 86036 w 2263179"/>
                <a:gd name="connsiteY31" fmla="*/ 1297577 h 1866007"/>
                <a:gd name="connsiteX32" fmla="*/ 59910 w 2263179"/>
                <a:gd name="connsiteY32" fmla="*/ 1193074 h 1866007"/>
                <a:gd name="connsiteX33" fmla="*/ 7659 w 2263179"/>
                <a:gd name="connsiteY33" fmla="*/ 1018903 h 1866007"/>
                <a:gd name="connsiteX34" fmla="*/ 7659 w 2263179"/>
                <a:gd name="connsiteY34" fmla="*/ 783772 h 1866007"/>
                <a:gd name="connsiteX35" fmla="*/ 77327 w 2263179"/>
                <a:gd name="connsiteY35" fmla="*/ 583474 h 1866007"/>
                <a:gd name="connsiteX36" fmla="*/ 112162 w 2263179"/>
                <a:gd name="connsiteY36" fmla="*/ 452846 h 1866007"/>
                <a:gd name="connsiteX37" fmla="*/ 173122 w 2263179"/>
                <a:gd name="connsiteY37" fmla="*/ 322217 h 1866007"/>
                <a:gd name="connsiteX38" fmla="*/ 277625 w 2263179"/>
                <a:gd name="connsiteY38" fmla="*/ 226423 h 1866007"/>
                <a:gd name="connsiteX39" fmla="*/ 329876 w 2263179"/>
                <a:gd name="connsiteY39" fmla="*/ 191589 h 1866007"/>
                <a:gd name="connsiteX40" fmla="*/ 356002 w 2263179"/>
                <a:gd name="connsiteY40" fmla="*/ 174172 h 1866007"/>
                <a:gd name="connsiteX41" fmla="*/ 399545 w 2263179"/>
                <a:gd name="connsiteY41" fmla="*/ 139337 h 1866007"/>
                <a:gd name="connsiteX42" fmla="*/ 425670 w 2263179"/>
                <a:gd name="connsiteY42" fmla="*/ 130629 h 1866007"/>
                <a:gd name="connsiteX43" fmla="*/ 451796 w 2263179"/>
                <a:gd name="connsiteY43" fmla="*/ 113212 h 1866007"/>
                <a:gd name="connsiteX44" fmla="*/ 469213 w 2263179"/>
                <a:gd name="connsiteY44" fmla="*/ 95794 h 1866007"/>
                <a:gd name="connsiteX45" fmla="*/ 556299 w 2263179"/>
                <a:gd name="connsiteY45" fmla="*/ 87086 h 1866007"/>
                <a:gd name="connsiteX0" fmla="*/ 556299 w 2263179"/>
                <a:gd name="connsiteY0" fmla="*/ 87086 h 1866007"/>
                <a:gd name="connsiteX1" fmla="*/ 730470 w 2263179"/>
                <a:gd name="connsiteY1" fmla="*/ 60960 h 1866007"/>
                <a:gd name="connsiteX2" fmla="*/ 834973 w 2263179"/>
                <a:gd name="connsiteY2" fmla="*/ 26126 h 1866007"/>
                <a:gd name="connsiteX3" fmla="*/ 895933 w 2263179"/>
                <a:gd name="connsiteY3" fmla="*/ 8709 h 1866007"/>
                <a:gd name="connsiteX4" fmla="*/ 1279110 w 2263179"/>
                <a:gd name="connsiteY4" fmla="*/ 0 h 1866007"/>
                <a:gd name="connsiteX5" fmla="*/ 1453282 w 2263179"/>
                <a:gd name="connsiteY5" fmla="*/ 8709 h 1866007"/>
                <a:gd name="connsiteX6" fmla="*/ 1653035 w 2263179"/>
                <a:gd name="connsiteY6" fmla="*/ 71302 h 1866007"/>
                <a:gd name="connsiteX7" fmla="*/ 1851155 w 2263179"/>
                <a:gd name="connsiteY7" fmla="*/ 166007 h 1866007"/>
                <a:gd name="connsiteX8" fmla="*/ 1984505 w 2263179"/>
                <a:gd name="connsiteY8" fmla="*/ 269966 h 1866007"/>
                <a:gd name="connsiteX9" fmla="*/ 2097716 w 2263179"/>
                <a:gd name="connsiteY9" fmla="*/ 365760 h 1866007"/>
                <a:gd name="connsiteX10" fmla="*/ 2184802 w 2263179"/>
                <a:gd name="connsiteY10" fmla="*/ 487680 h 1866007"/>
                <a:gd name="connsiteX11" fmla="*/ 2245762 w 2263179"/>
                <a:gd name="connsiteY11" fmla="*/ 583474 h 1866007"/>
                <a:gd name="connsiteX12" fmla="*/ 2263179 w 2263179"/>
                <a:gd name="connsiteY12" fmla="*/ 836023 h 1866007"/>
                <a:gd name="connsiteX13" fmla="*/ 2219636 w 2263179"/>
                <a:gd name="connsiteY13" fmla="*/ 940526 h 1866007"/>
                <a:gd name="connsiteX14" fmla="*/ 2176093 w 2263179"/>
                <a:gd name="connsiteY14" fmla="*/ 1053737 h 1866007"/>
                <a:gd name="connsiteX15" fmla="*/ 2121665 w 2263179"/>
                <a:gd name="connsiteY15" fmla="*/ 1165860 h 1866007"/>
                <a:gd name="connsiteX16" fmla="*/ 2062882 w 2263179"/>
                <a:gd name="connsiteY16" fmla="*/ 1262743 h 1866007"/>
                <a:gd name="connsiteX17" fmla="*/ 2001922 w 2263179"/>
                <a:gd name="connsiteY17" fmla="*/ 1341120 h 1866007"/>
                <a:gd name="connsiteX18" fmla="*/ 1810333 w 2263179"/>
                <a:gd name="connsiteY18" fmla="*/ 1480457 h 1866007"/>
                <a:gd name="connsiteX19" fmla="*/ 1697122 w 2263179"/>
                <a:gd name="connsiteY19" fmla="*/ 1550126 h 1866007"/>
                <a:gd name="connsiteX20" fmla="*/ 1601327 w 2263179"/>
                <a:gd name="connsiteY20" fmla="*/ 1611086 h 1866007"/>
                <a:gd name="connsiteX21" fmla="*/ 1496825 w 2263179"/>
                <a:gd name="connsiteY21" fmla="*/ 1672046 h 1866007"/>
                <a:gd name="connsiteX22" fmla="*/ 1401030 w 2263179"/>
                <a:gd name="connsiteY22" fmla="*/ 1733006 h 1866007"/>
                <a:gd name="connsiteX23" fmla="*/ 1270402 w 2263179"/>
                <a:gd name="connsiteY23" fmla="*/ 1811383 h 1866007"/>
                <a:gd name="connsiteX24" fmla="*/ 939476 w 2263179"/>
                <a:gd name="connsiteY24" fmla="*/ 1846217 h 1866007"/>
                <a:gd name="connsiteX25" fmla="*/ 643385 w 2263179"/>
                <a:gd name="connsiteY25" fmla="*/ 1863634 h 1866007"/>
                <a:gd name="connsiteX26" fmla="*/ 565007 w 2263179"/>
                <a:gd name="connsiteY26" fmla="*/ 1793966 h 1866007"/>
                <a:gd name="connsiteX27" fmla="*/ 347293 w 2263179"/>
                <a:gd name="connsiteY27" fmla="*/ 1654629 h 1866007"/>
                <a:gd name="connsiteX28" fmla="*/ 216665 w 2263179"/>
                <a:gd name="connsiteY28" fmla="*/ 1576252 h 1866007"/>
                <a:gd name="connsiteX29" fmla="*/ 146996 w 2263179"/>
                <a:gd name="connsiteY29" fmla="*/ 1489166 h 1866007"/>
                <a:gd name="connsiteX30" fmla="*/ 112162 w 2263179"/>
                <a:gd name="connsiteY30" fmla="*/ 1410789 h 1866007"/>
                <a:gd name="connsiteX31" fmla="*/ 86036 w 2263179"/>
                <a:gd name="connsiteY31" fmla="*/ 1297577 h 1866007"/>
                <a:gd name="connsiteX32" fmla="*/ 59910 w 2263179"/>
                <a:gd name="connsiteY32" fmla="*/ 1193074 h 1866007"/>
                <a:gd name="connsiteX33" fmla="*/ 7659 w 2263179"/>
                <a:gd name="connsiteY33" fmla="*/ 1018903 h 1866007"/>
                <a:gd name="connsiteX34" fmla="*/ 7659 w 2263179"/>
                <a:gd name="connsiteY34" fmla="*/ 783772 h 1866007"/>
                <a:gd name="connsiteX35" fmla="*/ 77327 w 2263179"/>
                <a:gd name="connsiteY35" fmla="*/ 583474 h 1866007"/>
                <a:gd name="connsiteX36" fmla="*/ 112162 w 2263179"/>
                <a:gd name="connsiteY36" fmla="*/ 452846 h 1866007"/>
                <a:gd name="connsiteX37" fmla="*/ 173122 w 2263179"/>
                <a:gd name="connsiteY37" fmla="*/ 322217 h 1866007"/>
                <a:gd name="connsiteX38" fmla="*/ 277625 w 2263179"/>
                <a:gd name="connsiteY38" fmla="*/ 226423 h 1866007"/>
                <a:gd name="connsiteX39" fmla="*/ 329876 w 2263179"/>
                <a:gd name="connsiteY39" fmla="*/ 191589 h 1866007"/>
                <a:gd name="connsiteX40" fmla="*/ 399545 w 2263179"/>
                <a:gd name="connsiteY40" fmla="*/ 139337 h 1866007"/>
                <a:gd name="connsiteX41" fmla="*/ 425670 w 2263179"/>
                <a:gd name="connsiteY41" fmla="*/ 130629 h 1866007"/>
                <a:gd name="connsiteX42" fmla="*/ 451796 w 2263179"/>
                <a:gd name="connsiteY42" fmla="*/ 113212 h 1866007"/>
                <a:gd name="connsiteX43" fmla="*/ 469213 w 2263179"/>
                <a:gd name="connsiteY43" fmla="*/ 95794 h 1866007"/>
                <a:gd name="connsiteX44" fmla="*/ 556299 w 2263179"/>
                <a:gd name="connsiteY44" fmla="*/ 87086 h 1866007"/>
                <a:gd name="connsiteX0" fmla="*/ 556299 w 2263179"/>
                <a:gd name="connsiteY0" fmla="*/ 87086 h 1866007"/>
                <a:gd name="connsiteX1" fmla="*/ 730470 w 2263179"/>
                <a:gd name="connsiteY1" fmla="*/ 60960 h 1866007"/>
                <a:gd name="connsiteX2" fmla="*/ 834973 w 2263179"/>
                <a:gd name="connsiteY2" fmla="*/ 26126 h 1866007"/>
                <a:gd name="connsiteX3" fmla="*/ 895933 w 2263179"/>
                <a:gd name="connsiteY3" fmla="*/ 8709 h 1866007"/>
                <a:gd name="connsiteX4" fmla="*/ 1279110 w 2263179"/>
                <a:gd name="connsiteY4" fmla="*/ 0 h 1866007"/>
                <a:gd name="connsiteX5" fmla="*/ 1453282 w 2263179"/>
                <a:gd name="connsiteY5" fmla="*/ 8709 h 1866007"/>
                <a:gd name="connsiteX6" fmla="*/ 1653035 w 2263179"/>
                <a:gd name="connsiteY6" fmla="*/ 71302 h 1866007"/>
                <a:gd name="connsiteX7" fmla="*/ 1851155 w 2263179"/>
                <a:gd name="connsiteY7" fmla="*/ 166007 h 1866007"/>
                <a:gd name="connsiteX8" fmla="*/ 1984505 w 2263179"/>
                <a:gd name="connsiteY8" fmla="*/ 269966 h 1866007"/>
                <a:gd name="connsiteX9" fmla="*/ 2097716 w 2263179"/>
                <a:gd name="connsiteY9" fmla="*/ 365760 h 1866007"/>
                <a:gd name="connsiteX10" fmla="*/ 2184802 w 2263179"/>
                <a:gd name="connsiteY10" fmla="*/ 487680 h 1866007"/>
                <a:gd name="connsiteX11" fmla="*/ 2245762 w 2263179"/>
                <a:gd name="connsiteY11" fmla="*/ 583474 h 1866007"/>
                <a:gd name="connsiteX12" fmla="*/ 2263179 w 2263179"/>
                <a:gd name="connsiteY12" fmla="*/ 836023 h 1866007"/>
                <a:gd name="connsiteX13" fmla="*/ 2219636 w 2263179"/>
                <a:gd name="connsiteY13" fmla="*/ 940526 h 1866007"/>
                <a:gd name="connsiteX14" fmla="*/ 2176093 w 2263179"/>
                <a:gd name="connsiteY14" fmla="*/ 1053737 h 1866007"/>
                <a:gd name="connsiteX15" fmla="*/ 2121665 w 2263179"/>
                <a:gd name="connsiteY15" fmla="*/ 1165860 h 1866007"/>
                <a:gd name="connsiteX16" fmla="*/ 2062882 w 2263179"/>
                <a:gd name="connsiteY16" fmla="*/ 1262743 h 1866007"/>
                <a:gd name="connsiteX17" fmla="*/ 2001922 w 2263179"/>
                <a:gd name="connsiteY17" fmla="*/ 1341120 h 1866007"/>
                <a:gd name="connsiteX18" fmla="*/ 1810333 w 2263179"/>
                <a:gd name="connsiteY18" fmla="*/ 1480457 h 1866007"/>
                <a:gd name="connsiteX19" fmla="*/ 1697122 w 2263179"/>
                <a:gd name="connsiteY19" fmla="*/ 1550126 h 1866007"/>
                <a:gd name="connsiteX20" fmla="*/ 1601327 w 2263179"/>
                <a:gd name="connsiteY20" fmla="*/ 1611086 h 1866007"/>
                <a:gd name="connsiteX21" fmla="*/ 1496825 w 2263179"/>
                <a:gd name="connsiteY21" fmla="*/ 1672046 h 1866007"/>
                <a:gd name="connsiteX22" fmla="*/ 1401030 w 2263179"/>
                <a:gd name="connsiteY22" fmla="*/ 1733006 h 1866007"/>
                <a:gd name="connsiteX23" fmla="*/ 1270402 w 2263179"/>
                <a:gd name="connsiteY23" fmla="*/ 1811383 h 1866007"/>
                <a:gd name="connsiteX24" fmla="*/ 939476 w 2263179"/>
                <a:gd name="connsiteY24" fmla="*/ 1846217 h 1866007"/>
                <a:gd name="connsiteX25" fmla="*/ 643385 w 2263179"/>
                <a:gd name="connsiteY25" fmla="*/ 1863634 h 1866007"/>
                <a:gd name="connsiteX26" fmla="*/ 565007 w 2263179"/>
                <a:gd name="connsiteY26" fmla="*/ 1793966 h 1866007"/>
                <a:gd name="connsiteX27" fmla="*/ 347293 w 2263179"/>
                <a:gd name="connsiteY27" fmla="*/ 1654629 h 1866007"/>
                <a:gd name="connsiteX28" fmla="*/ 216665 w 2263179"/>
                <a:gd name="connsiteY28" fmla="*/ 1576252 h 1866007"/>
                <a:gd name="connsiteX29" fmla="*/ 146996 w 2263179"/>
                <a:gd name="connsiteY29" fmla="*/ 1489166 h 1866007"/>
                <a:gd name="connsiteX30" fmla="*/ 112162 w 2263179"/>
                <a:gd name="connsiteY30" fmla="*/ 1410789 h 1866007"/>
                <a:gd name="connsiteX31" fmla="*/ 86036 w 2263179"/>
                <a:gd name="connsiteY31" fmla="*/ 1297577 h 1866007"/>
                <a:gd name="connsiteX32" fmla="*/ 59910 w 2263179"/>
                <a:gd name="connsiteY32" fmla="*/ 1193074 h 1866007"/>
                <a:gd name="connsiteX33" fmla="*/ 7659 w 2263179"/>
                <a:gd name="connsiteY33" fmla="*/ 1018903 h 1866007"/>
                <a:gd name="connsiteX34" fmla="*/ 7659 w 2263179"/>
                <a:gd name="connsiteY34" fmla="*/ 783772 h 1866007"/>
                <a:gd name="connsiteX35" fmla="*/ 77327 w 2263179"/>
                <a:gd name="connsiteY35" fmla="*/ 583474 h 1866007"/>
                <a:gd name="connsiteX36" fmla="*/ 112162 w 2263179"/>
                <a:gd name="connsiteY36" fmla="*/ 452846 h 1866007"/>
                <a:gd name="connsiteX37" fmla="*/ 173122 w 2263179"/>
                <a:gd name="connsiteY37" fmla="*/ 322217 h 1866007"/>
                <a:gd name="connsiteX38" fmla="*/ 277625 w 2263179"/>
                <a:gd name="connsiteY38" fmla="*/ 226423 h 1866007"/>
                <a:gd name="connsiteX39" fmla="*/ 399545 w 2263179"/>
                <a:gd name="connsiteY39" fmla="*/ 139337 h 1866007"/>
                <a:gd name="connsiteX40" fmla="*/ 425670 w 2263179"/>
                <a:gd name="connsiteY40" fmla="*/ 130629 h 1866007"/>
                <a:gd name="connsiteX41" fmla="*/ 451796 w 2263179"/>
                <a:gd name="connsiteY41" fmla="*/ 113212 h 1866007"/>
                <a:gd name="connsiteX42" fmla="*/ 469213 w 2263179"/>
                <a:gd name="connsiteY42" fmla="*/ 95794 h 1866007"/>
                <a:gd name="connsiteX43" fmla="*/ 556299 w 2263179"/>
                <a:gd name="connsiteY43" fmla="*/ 87086 h 1866007"/>
                <a:gd name="connsiteX0" fmla="*/ 556299 w 2263179"/>
                <a:gd name="connsiteY0" fmla="*/ 87086 h 1866007"/>
                <a:gd name="connsiteX1" fmla="*/ 730470 w 2263179"/>
                <a:gd name="connsiteY1" fmla="*/ 60960 h 1866007"/>
                <a:gd name="connsiteX2" fmla="*/ 834973 w 2263179"/>
                <a:gd name="connsiteY2" fmla="*/ 26126 h 1866007"/>
                <a:gd name="connsiteX3" fmla="*/ 895933 w 2263179"/>
                <a:gd name="connsiteY3" fmla="*/ 8709 h 1866007"/>
                <a:gd name="connsiteX4" fmla="*/ 1279110 w 2263179"/>
                <a:gd name="connsiteY4" fmla="*/ 0 h 1866007"/>
                <a:gd name="connsiteX5" fmla="*/ 1453282 w 2263179"/>
                <a:gd name="connsiteY5" fmla="*/ 8709 h 1866007"/>
                <a:gd name="connsiteX6" fmla="*/ 1653035 w 2263179"/>
                <a:gd name="connsiteY6" fmla="*/ 71302 h 1866007"/>
                <a:gd name="connsiteX7" fmla="*/ 1851155 w 2263179"/>
                <a:gd name="connsiteY7" fmla="*/ 166007 h 1866007"/>
                <a:gd name="connsiteX8" fmla="*/ 1984505 w 2263179"/>
                <a:gd name="connsiteY8" fmla="*/ 269966 h 1866007"/>
                <a:gd name="connsiteX9" fmla="*/ 2097716 w 2263179"/>
                <a:gd name="connsiteY9" fmla="*/ 365760 h 1866007"/>
                <a:gd name="connsiteX10" fmla="*/ 2184802 w 2263179"/>
                <a:gd name="connsiteY10" fmla="*/ 487680 h 1866007"/>
                <a:gd name="connsiteX11" fmla="*/ 2245762 w 2263179"/>
                <a:gd name="connsiteY11" fmla="*/ 583474 h 1866007"/>
                <a:gd name="connsiteX12" fmla="*/ 2263179 w 2263179"/>
                <a:gd name="connsiteY12" fmla="*/ 836023 h 1866007"/>
                <a:gd name="connsiteX13" fmla="*/ 2219636 w 2263179"/>
                <a:gd name="connsiteY13" fmla="*/ 940526 h 1866007"/>
                <a:gd name="connsiteX14" fmla="*/ 2176093 w 2263179"/>
                <a:gd name="connsiteY14" fmla="*/ 1053737 h 1866007"/>
                <a:gd name="connsiteX15" fmla="*/ 2121665 w 2263179"/>
                <a:gd name="connsiteY15" fmla="*/ 1165860 h 1866007"/>
                <a:gd name="connsiteX16" fmla="*/ 2062882 w 2263179"/>
                <a:gd name="connsiteY16" fmla="*/ 1262743 h 1866007"/>
                <a:gd name="connsiteX17" fmla="*/ 2001922 w 2263179"/>
                <a:gd name="connsiteY17" fmla="*/ 1341120 h 1866007"/>
                <a:gd name="connsiteX18" fmla="*/ 1810333 w 2263179"/>
                <a:gd name="connsiteY18" fmla="*/ 1480457 h 1866007"/>
                <a:gd name="connsiteX19" fmla="*/ 1697122 w 2263179"/>
                <a:gd name="connsiteY19" fmla="*/ 1550126 h 1866007"/>
                <a:gd name="connsiteX20" fmla="*/ 1601327 w 2263179"/>
                <a:gd name="connsiteY20" fmla="*/ 1611086 h 1866007"/>
                <a:gd name="connsiteX21" fmla="*/ 1496825 w 2263179"/>
                <a:gd name="connsiteY21" fmla="*/ 1672046 h 1866007"/>
                <a:gd name="connsiteX22" fmla="*/ 1401030 w 2263179"/>
                <a:gd name="connsiteY22" fmla="*/ 1733006 h 1866007"/>
                <a:gd name="connsiteX23" fmla="*/ 1270402 w 2263179"/>
                <a:gd name="connsiteY23" fmla="*/ 1811383 h 1866007"/>
                <a:gd name="connsiteX24" fmla="*/ 939476 w 2263179"/>
                <a:gd name="connsiteY24" fmla="*/ 1846217 h 1866007"/>
                <a:gd name="connsiteX25" fmla="*/ 643385 w 2263179"/>
                <a:gd name="connsiteY25" fmla="*/ 1863634 h 1866007"/>
                <a:gd name="connsiteX26" fmla="*/ 565007 w 2263179"/>
                <a:gd name="connsiteY26" fmla="*/ 1793966 h 1866007"/>
                <a:gd name="connsiteX27" fmla="*/ 347293 w 2263179"/>
                <a:gd name="connsiteY27" fmla="*/ 1654629 h 1866007"/>
                <a:gd name="connsiteX28" fmla="*/ 216665 w 2263179"/>
                <a:gd name="connsiteY28" fmla="*/ 1576252 h 1866007"/>
                <a:gd name="connsiteX29" fmla="*/ 146996 w 2263179"/>
                <a:gd name="connsiteY29" fmla="*/ 1489166 h 1866007"/>
                <a:gd name="connsiteX30" fmla="*/ 112162 w 2263179"/>
                <a:gd name="connsiteY30" fmla="*/ 1410789 h 1866007"/>
                <a:gd name="connsiteX31" fmla="*/ 86036 w 2263179"/>
                <a:gd name="connsiteY31" fmla="*/ 1297577 h 1866007"/>
                <a:gd name="connsiteX32" fmla="*/ 59910 w 2263179"/>
                <a:gd name="connsiteY32" fmla="*/ 1193074 h 1866007"/>
                <a:gd name="connsiteX33" fmla="*/ 7659 w 2263179"/>
                <a:gd name="connsiteY33" fmla="*/ 1018903 h 1866007"/>
                <a:gd name="connsiteX34" fmla="*/ 7659 w 2263179"/>
                <a:gd name="connsiteY34" fmla="*/ 783772 h 1866007"/>
                <a:gd name="connsiteX35" fmla="*/ 77327 w 2263179"/>
                <a:gd name="connsiteY35" fmla="*/ 583474 h 1866007"/>
                <a:gd name="connsiteX36" fmla="*/ 112162 w 2263179"/>
                <a:gd name="connsiteY36" fmla="*/ 452846 h 1866007"/>
                <a:gd name="connsiteX37" fmla="*/ 173122 w 2263179"/>
                <a:gd name="connsiteY37" fmla="*/ 322217 h 1866007"/>
                <a:gd name="connsiteX38" fmla="*/ 277625 w 2263179"/>
                <a:gd name="connsiteY38" fmla="*/ 226423 h 1866007"/>
                <a:gd name="connsiteX39" fmla="*/ 399545 w 2263179"/>
                <a:gd name="connsiteY39" fmla="*/ 139337 h 1866007"/>
                <a:gd name="connsiteX40" fmla="*/ 451796 w 2263179"/>
                <a:gd name="connsiteY40" fmla="*/ 113212 h 1866007"/>
                <a:gd name="connsiteX41" fmla="*/ 469213 w 2263179"/>
                <a:gd name="connsiteY41" fmla="*/ 95794 h 1866007"/>
                <a:gd name="connsiteX42" fmla="*/ 556299 w 2263179"/>
                <a:gd name="connsiteY42" fmla="*/ 87086 h 1866007"/>
                <a:gd name="connsiteX0" fmla="*/ 556299 w 2263179"/>
                <a:gd name="connsiteY0" fmla="*/ 87086 h 1866007"/>
                <a:gd name="connsiteX1" fmla="*/ 730470 w 2263179"/>
                <a:gd name="connsiteY1" fmla="*/ 60960 h 1866007"/>
                <a:gd name="connsiteX2" fmla="*/ 834973 w 2263179"/>
                <a:gd name="connsiteY2" fmla="*/ 26126 h 1866007"/>
                <a:gd name="connsiteX3" fmla="*/ 895933 w 2263179"/>
                <a:gd name="connsiteY3" fmla="*/ 8709 h 1866007"/>
                <a:gd name="connsiteX4" fmla="*/ 1279110 w 2263179"/>
                <a:gd name="connsiteY4" fmla="*/ 0 h 1866007"/>
                <a:gd name="connsiteX5" fmla="*/ 1453282 w 2263179"/>
                <a:gd name="connsiteY5" fmla="*/ 8709 h 1866007"/>
                <a:gd name="connsiteX6" fmla="*/ 1653035 w 2263179"/>
                <a:gd name="connsiteY6" fmla="*/ 71302 h 1866007"/>
                <a:gd name="connsiteX7" fmla="*/ 1851155 w 2263179"/>
                <a:gd name="connsiteY7" fmla="*/ 166007 h 1866007"/>
                <a:gd name="connsiteX8" fmla="*/ 1984505 w 2263179"/>
                <a:gd name="connsiteY8" fmla="*/ 269966 h 1866007"/>
                <a:gd name="connsiteX9" fmla="*/ 2097716 w 2263179"/>
                <a:gd name="connsiteY9" fmla="*/ 365760 h 1866007"/>
                <a:gd name="connsiteX10" fmla="*/ 2184802 w 2263179"/>
                <a:gd name="connsiteY10" fmla="*/ 487680 h 1866007"/>
                <a:gd name="connsiteX11" fmla="*/ 2245762 w 2263179"/>
                <a:gd name="connsiteY11" fmla="*/ 583474 h 1866007"/>
                <a:gd name="connsiteX12" fmla="*/ 2263179 w 2263179"/>
                <a:gd name="connsiteY12" fmla="*/ 836023 h 1866007"/>
                <a:gd name="connsiteX13" fmla="*/ 2219636 w 2263179"/>
                <a:gd name="connsiteY13" fmla="*/ 940526 h 1866007"/>
                <a:gd name="connsiteX14" fmla="*/ 2176093 w 2263179"/>
                <a:gd name="connsiteY14" fmla="*/ 1053737 h 1866007"/>
                <a:gd name="connsiteX15" fmla="*/ 2121665 w 2263179"/>
                <a:gd name="connsiteY15" fmla="*/ 1165860 h 1866007"/>
                <a:gd name="connsiteX16" fmla="*/ 2062882 w 2263179"/>
                <a:gd name="connsiteY16" fmla="*/ 1262743 h 1866007"/>
                <a:gd name="connsiteX17" fmla="*/ 2001922 w 2263179"/>
                <a:gd name="connsiteY17" fmla="*/ 1341120 h 1866007"/>
                <a:gd name="connsiteX18" fmla="*/ 1810333 w 2263179"/>
                <a:gd name="connsiteY18" fmla="*/ 1480457 h 1866007"/>
                <a:gd name="connsiteX19" fmla="*/ 1697122 w 2263179"/>
                <a:gd name="connsiteY19" fmla="*/ 1550126 h 1866007"/>
                <a:gd name="connsiteX20" fmla="*/ 1601327 w 2263179"/>
                <a:gd name="connsiteY20" fmla="*/ 1611086 h 1866007"/>
                <a:gd name="connsiteX21" fmla="*/ 1496825 w 2263179"/>
                <a:gd name="connsiteY21" fmla="*/ 1672046 h 1866007"/>
                <a:gd name="connsiteX22" fmla="*/ 1401030 w 2263179"/>
                <a:gd name="connsiteY22" fmla="*/ 1733006 h 1866007"/>
                <a:gd name="connsiteX23" fmla="*/ 1270402 w 2263179"/>
                <a:gd name="connsiteY23" fmla="*/ 1811383 h 1866007"/>
                <a:gd name="connsiteX24" fmla="*/ 939476 w 2263179"/>
                <a:gd name="connsiteY24" fmla="*/ 1846217 h 1866007"/>
                <a:gd name="connsiteX25" fmla="*/ 643385 w 2263179"/>
                <a:gd name="connsiteY25" fmla="*/ 1863634 h 1866007"/>
                <a:gd name="connsiteX26" fmla="*/ 565007 w 2263179"/>
                <a:gd name="connsiteY26" fmla="*/ 1793966 h 1866007"/>
                <a:gd name="connsiteX27" fmla="*/ 347293 w 2263179"/>
                <a:gd name="connsiteY27" fmla="*/ 1654629 h 1866007"/>
                <a:gd name="connsiteX28" fmla="*/ 216665 w 2263179"/>
                <a:gd name="connsiteY28" fmla="*/ 1576252 h 1866007"/>
                <a:gd name="connsiteX29" fmla="*/ 146996 w 2263179"/>
                <a:gd name="connsiteY29" fmla="*/ 1489166 h 1866007"/>
                <a:gd name="connsiteX30" fmla="*/ 112162 w 2263179"/>
                <a:gd name="connsiteY30" fmla="*/ 1410789 h 1866007"/>
                <a:gd name="connsiteX31" fmla="*/ 86036 w 2263179"/>
                <a:gd name="connsiteY31" fmla="*/ 1297577 h 1866007"/>
                <a:gd name="connsiteX32" fmla="*/ 59910 w 2263179"/>
                <a:gd name="connsiteY32" fmla="*/ 1193074 h 1866007"/>
                <a:gd name="connsiteX33" fmla="*/ 7659 w 2263179"/>
                <a:gd name="connsiteY33" fmla="*/ 1018903 h 1866007"/>
                <a:gd name="connsiteX34" fmla="*/ 7659 w 2263179"/>
                <a:gd name="connsiteY34" fmla="*/ 783772 h 1866007"/>
                <a:gd name="connsiteX35" fmla="*/ 77327 w 2263179"/>
                <a:gd name="connsiteY35" fmla="*/ 583474 h 1866007"/>
                <a:gd name="connsiteX36" fmla="*/ 112162 w 2263179"/>
                <a:gd name="connsiteY36" fmla="*/ 452846 h 1866007"/>
                <a:gd name="connsiteX37" fmla="*/ 173122 w 2263179"/>
                <a:gd name="connsiteY37" fmla="*/ 322217 h 1866007"/>
                <a:gd name="connsiteX38" fmla="*/ 277625 w 2263179"/>
                <a:gd name="connsiteY38" fmla="*/ 226423 h 1866007"/>
                <a:gd name="connsiteX39" fmla="*/ 399545 w 2263179"/>
                <a:gd name="connsiteY39" fmla="*/ 139337 h 1866007"/>
                <a:gd name="connsiteX40" fmla="*/ 469213 w 2263179"/>
                <a:gd name="connsiteY40" fmla="*/ 95794 h 1866007"/>
                <a:gd name="connsiteX41" fmla="*/ 556299 w 2263179"/>
                <a:gd name="connsiteY41" fmla="*/ 87086 h 1866007"/>
                <a:gd name="connsiteX0" fmla="*/ 556299 w 2263179"/>
                <a:gd name="connsiteY0" fmla="*/ 87086 h 1866007"/>
                <a:gd name="connsiteX1" fmla="*/ 730470 w 2263179"/>
                <a:gd name="connsiteY1" fmla="*/ 60960 h 1866007"/>
                <a:gd name="connsiteX2" fmla="*/ 834973 w 2263179"/>
                <a:gd name="connsiteY2" fmla="*/ 26126 h 1866007"/>
                <a:gd name="connsiteX3" fmla="*/ 895933 w 2263179"/>
                <a:gd name="connsiteY3" fmla="*/ 8709 h 1866007"/>
                <a:gd name="connsiteX4" fmla="*/ 1279110 w 2263179"/>
                <a:gd name="connsiteY4" fmla="*/ 0 h 1866007"/>
                <a:gd name="connsiteX5" fmla="*/ 1453282 w 2263179"/>
                <a:gd name="connsiteY5" fmla="*/ 8709 h 1866007"/>
                <a:gd name="connsiteX6" fmla="*/ 1653035 w 2263179"/>
                <a:gd name="connsiteY6" fmla="*/ 71302 h 1866007"/>
                <a:gd name="connsiteX7" fmla="*/ 1851155 w 2263179"/>
                <a:gd name="connsiteY7" fmla="*/ 166007 h 1866007"/>
                <a:gd name="connsiteX8" fmla="*/ 1984505 w 2263179"/>
                <a:gd name="connsiteY8" fmla="*/ 269966 h 1866007"/>
                <a:gd name="connsiteX9" fmla="*/ 2097716 w 2263179"/>
                <a:gd name="connsiteY9" fmla="*/ 365760 h 1866007"/>
                <a:gd name="connsiteX10" fmla="*/ 2184802 w 2263179"/>
                <a:gd name="connsiteY10" fmla="*/ 487680 h 1866007"/>
                <a:gd name="connsiteX11" fmla="*/ 2245762 w 2263179"/>
                <a:gd name="connsiteY11" fmla="*/ 583474 h 1866007"/>
                <a:gd name="connsiteX12" fmla="*/ 2263179 w 2263179"/>
                <a:gd name="connsiteY12" fmla="*/ 836023 h 1866007"/>
                <a:gd name="connsiteX13" fmla="*/ 2219636 w 2263179"/>
                <a:gd name="connsiteY13" fmla="*/ 940526 h 1866007"/>
                <a:gd name="connsiteX14" fmla="*/ 2176093 w 2263179"/>
                <a:gd name="connsiteY14" fmla="*/ 1053737 h 1866007"/>
                <a:gd name="connsiteX15" fmla="*/ 2121665 w 2263179"/>
                <a:gd name="connsiteY15" fmla="*/ 1165860 h 1866007"/>
                <a:gd name="connsiteX16" fmla="*/ 2062882 w 2263179"/>
                <a:gd name="connsiteY16" fmla="*/ 1262743 h 1866007"/>
                <a:gd name="connsiteX17" fmla="*/ 2001922 w 2263179"/>
                <a:gd name="connsiteY17" fmla="*/ 1341120 h 1866007"/>
                <a:gd name="connsiteX18" fmla="*/ 1810333 w 2263179"/>
                <a:gd name="connsiteY18" fmla="*/ 1480457 h 1866007"/>
                <a:gd name="connsiteX19" fmla="*/ 1697122 w 2263179"/>
                <a:gd name="connsiteY19" fmla="*/ 1550126 h 1866007"/>
                <a:gd name="connsiteX20" fmla="*/ 1601327 w 2263179"/>
                <a:gd name="connsiteY20" fmla="*/ 1611086 h 1866007"/>
                <a:gd name="connsiteX21" fmla="*/ 1496825 w 2263179"/>
                <a:gd name="connsiteY21" fmla="*/ 1672046 h 1866007"/>
                <a:gd name="connsiteX22" fmla="*/ 1401030 w 2263179"/>
                <a:gd name="connsiteY22" fmla="*/ 1733006 h 1866007"/>
                <a:gd name="connsiteX23" fmla="*/ 1270402 w 2263179"/>
                <a:gd name="connsiteY23" fmla="*/ 1811383 h 1866007"/>
                <a:gd name="connsiteX24" fmla="*/ 939476 w 2263179"/>
                <a:gd name="connsiteY24" fmla="*/ 1846217 h 1866007"/>
                <a:gd name="connsiteX25" fmla="*/ 643385 w 2263179"/>
                <a:gd name="connsiteY25" fmla="*/ 1863634 h 1866007"/>
                <a:gd name="connsiteX26" fmla="*/ 565007 w 2263179"/>
                <a:gd name="connsiteY26" fmla="*/ 1793966 h 1866007"/>
                <a:gd name="connsiteX27" fmla="*/ 347293 w 2263179"/>
                <a:gd name="connsiteY27" fmla="*/ 1654629 h 1866007"/>
                <a:gd name="connsiteX28" fmla="*/ 216665 w 2263179"/>
                <a:gd name="connsiteY28" fmla="*/ 1576252 h 1866007"/>
                <a:gd name="connsiteX29" fmla="*/ 146996 w 2263179"/>
                <a:gd name="connsiteY29" fmla="*/ 1489166 h 1866007"/>
                <a:gd name="connsiteX30" fmla="*/ 112162 w 2263179"/>
                <a:gd name="connsiteY30" fmla="*/ 1410789 h 1866007"/>
                <a:gd name="connsiteX31" fmla="*/ 86036 w 2263179"/>
                <a:gd name="connsiteY31" fmla="*/ 1297577 h 1866007"/>
                <a:gd name="connsiteX32" fmla="*/ 59910 w 2263179"/>
                <a:gd name="connsiteY32" fmla="*/ 1193074 h 1866007"/>
                <a:gd name="connsiteX33" fmla="*/ 7659 w 2263179"/>
                <a:gd name="connsiteY33" fmla="*/ 1018903 h 1866007"/>
                <a:gd name="connsiteX34" fmla="*/ 7659 w 2263179"/>
                <a:gd name="connsiteY34" fmla="*/ 783772 h 1866007"/>
                <a:gd name="connsiteX35" fmla="*/ 77327 w 2263179"/>
                <a:gd name="connsiteY35" fmla="*/ 583474 h 1866007"/>
                <a:gd name="connsiteX36" fmla="*/ 112162 w 2263179"/>
                <a:gd name="connsiteY36" fmla="*/ 452846 h 1866007"/>
                <a:gd name="connsiteX37" fmla="*/ 173122 w 2263179"/>
                <a:gd name="connsiteY37" fmla="*/ 322217 h 1866007"/>
                <a:gd name="connsiteX38" fmla="*/ 277625 w 2263179"/>
                <a:gd name="connsiteY38" fmla="*/ 226423 h 1866007"/>
                <a:gd name="connsiteX39" fmla="*/ 399545 w 2263179"/>
                <a:gd name="connsiteY39" fmla="*/ 139337 h 1866007"/>
                <a:gd name="connsiteX40" fmla="*/ 556299 w 2263179"/>
                <a:gd name="connsiteY40" fmla="*/ 87086 h 1866007"/>
                <a:gd name="connsiteX0" fmla="*/ 399545 w 2263179"/>
                <a:gd name="connsiteY0" fmla="*/ 139337 h 1866007"/>
                <a:gd name="connsiteX1" fmla="*/ 730470 w 2263179"/>
                <a:gd name="connsiteY1" fmla="*/ 60960 h 1866007"/>
                <a:gd name="connsiteX2" fmla="*/ 834973 w 2263179"/>
                <a:gd name="connsiteY2" fmla="*/ 26126 h 1866007"/>
                <a:gd name="connsiteX3" fmla="*/ 895933 w 2263179"/>
                <a:gd name="connsiteY3" fmla="*/ 8709 h 1866007"/>
                <a:gd name="connsiteX4" fmla="*/ 1279110 w 2263179"/>
                <a:gd name="connsiteY4" fmla="*/ 0 h 1866007"/>
                <a:gd name="connsiteX5" fmla="*/ 1453282 w 2263179"/>
                <a:gd name="connsiteY5" fmla="*/ 8709 h 1866007"/>
                <a:gd name="connsiteX6" fmla="*/ 1653035 w 2263179"/>
                <a:gd name="connsiteY6" fmla="*/ 71302 h 1866007"/>
                <a:gd name="connsiteX7" fmla="*/ 1851155 w 2263179"/>
                <a:gd name="connsiteY7" fmla="*/ 166007 h 1866007"/>
                <a:gd name="connsiteX8" fmla="*/ 1984505 w 2263179"/>
                <a:gd name="connsiteY8" fmla="*/ 269966 h 1866007"/>
                <a:gd name="connsiteX9" fmla="*/ 2097716 w 2263179"/>
                <a:gd name="connsiteY9" fmla="*/ 365760 h 1866007"/>
                <a:gd name="connsiteX10" fmla="*/ 2184802 w 2263179"/>
                <a:gd name="connsiteY10" fmla="*/ 487680 h 1866007"/>
                <a:gd name="connsiteX11" fmla="*/ 2245762 w 2263179"/>
                <a:gd name="connsiteY11" fmla="*/ 583474 h 1866007"/>
                <a:gd name="connsiteX12" fmla="*/ 2263179 w 2263179"/>
                <a:gd name="connsiteY12" fmla="*/ 836023 h 1866007"/>
                <a:gd name="connsiteX13" fmla="*/ 2219636 w 2263179"/>
                <a:gd name="connsiteY13" fmla="*/ 940526 h 1866007"/>
                <a:gd name="connsiteX14" fmla="*/ 2176093 w 2263179"/>
                <a:gd name="connsiteY14" fmla="*/ 1053737 h 1866007"/>
                <a:gd name="connsiteX15" fmla="*/ 2121665 w 2263179"/>
                <a:gd name="connsiteY15" fmla="*/ 1165860 h 1866007"/>
                <a:gd name="connsiteX16" fmla="*/ 2062882 w 2263179"/>
                <a:gd name="connsiteY16" fmla="*/ 1262743 h 1866007"/>
                <a:gd name="connsiteX17" fmla="*/ 2001922 w 2263179"/>
                <a:gd name="connsiteY17" fmla="*/ 1341120 h 1866007"/>
                <a:gd name="connsiteX18" fmla="*/ 1810333 w 2263179"/>
                <a:gd name="connsiteY18" fmla="*/ 1480457 h 1866007"/>
                <a:gd name="connsiteX19" fmla="*/ 1697122 w 2263179"/>
                <a:gd name="connsiteY19" fmla="*/ 1550126 h 1866007"/>
                <a:gd name="connsiteX20" fmla="*/ 1601327 w 2263179"/>
                <a:gd name="connsiteY20" fmla="*/ 1611086 h 1866007"/>
                <a:gd name="connsiteX21" fmla="*/ 1496825 w 2263179"/>
                <a:gd name="connsiteY21" fmla="*/ 1672046 h 1866007"/>
                <a:gd name="connsiteX22" fmla="*/ 1401030 w 2263179"/>
                <a:gd name="connsiteY22" fmla="*/ 1733006 h 1866007"/>
                <a:gd name="connsiteX23" fmla="*/ 1270402 w 2263179"/>
                <a:gd name="connsiteY23" fmla="*/ 1811383 h 1866007"/>
                <a:gd name="connsiteX24" fmla="*/ 939476 w 2263179"/>
                <a:gd name="connsiteY24" fmla="*/ 1846217 h 1866007"/>
                <a:gd name="connsiteX25" fmla="*/ 643385 w 2263179"/>
                <a:gd name="connsiteY25" fmla="*/ 1863634 h 1866007"/>
                <a:gd name="connsiteX26" fmla="*/ 565007 w 2263179"/>
                <a:gd name="connsiteY26" fmla="*/ 1793966 h 1866007"/>
                <a:gd name="connsiteX27" fmla="*/ 347293 w 2263179"/>
                <a:gd name="connsiteY27" fmla="*/ 1654629 h 1866007"/>
                <a:gd name="connsiteX28" fmla="*/ 216665 w 2263179"/>
                <a:gd name="connsiteY28" fmla="*/ 1576252 h 1866007"/>
                <a:gd name="connsiteX29" fmla="*/ 146996 w 2263179"/>
                <a:gd name="connsiteY29" fmla="*/ 1489166 h 1866007"/>
                <a:gd name="connsiteX30" fmla="*/ 112162 w 2263179"/>
                <a:gd name="connsiteY30" fmla="*/ 1410789 h 1866007"/>
                <a:gd name="connsiteX31" fmla="*/ 86036 w 2263179"/>
                <a:gd name="connsiteY31" fmla="*/ 1297577 h 1866007"/>
                <a:gd name="connsiteX32" fmla="*/ 59910 w 2263179"/>
                <a:gd name="connsiteY32" fmla="*/ 1193074 h 1866007"/>
                <a:gd name="connsiteX33" fmla="*/ 7659 w 2263179"/>
                <a:gd name="connsiteY33" fmla="*/ 1018903 h 1866007"/>
                <a:gd name="connsiteX34" fmla="*/ 7659 w 2263179"/>
                <a:gd name="connsiteY34" fmla="*/ 783772 h 1866007"/>
                <a:gd name="connsiteX35" fmla="*/ 77327 w 2263179"/>
                <a:gd name="connsiteY35" fmla="*/ 583474 h 1866007"/>
                <a:gd name="connsiteX36" fmla="*/ 112162 w 2263179"/>
                <a:gd name="connsiteY36" fmla="*/ 452846 h 1866007"/>
                <a:gd name="connsiteX37" fmla="*/ 173122 w 2263179"/>
                <a:gd name="connsiteY37" fmla="*/ 322217 h 1866007"/>
                <a:gd name="connsiteX38" fmla="*/ 277625 w 2263179"/>
                <a:gd name="connsiteY38" fmla="*/ 226423 h 1866007"/>
                <a:gd name="connsiteX39" fmla="*/ 399545 w 2263179"/>
                <a:gd name="connsiteY39" fmla="*/ 139337 h 1866007"/>
                <a:gd name="connsiteX0" fmla="*/ 399545 w 2263179"/>
                <a:gd name="connsiteY0" fmla="*/ 139337 h 1866007"/>
                <a:gd name="connsiteX1" fmla="*/ 711420 w 2263179"/>
                <a:gd name="connsiteY1" fmla="*/ 26670 h 1866007"/>
                <a:gd name="connsiteX2" fmla="*/ 834973 w 2263179"/>
                <a:gd name="connsiteY2" fmla="*/ 26126 h 1866007"/>
                <a:gd name="connsiteX3" fmla="*/ 895933 w 2263179"/>
                <a:gd name="connsiteY3" fmla="*/ 8709 h 1866007"/>
                <a:gd name="connsiteX4" fmla="*/ 1279110 w 2263179"/>
                <a:gd name="connsiteY4" fmla="*/ 0 h 1866007"/>
                <a:gd name="connsiteX5" fmla="*/ 1453282 w 2263179"/>
                <a:gd name="connsiteY5" fmla="*/ 8709 h 1866007"/>
                <a:gd name="connsiteX6" fmla="*/ 1653035 w 2263179"/>
                <a:gd name="connsiteY6" fmla="*/ 71302 h 1866007"/>
                <a:gd name="connsiteX7" fmla="*/ 1851155 w 2263179"/>
                <a:gd name="connsiteY7" fmla="*/ 166007 h 1866007"/>
                <a:gd name="connsiteX8" fmla="*/ 1984505 w 2263179"/>
                <a:gd name="connsiteY8" fmla="*/ 269966 h 1866007"/>
                <a:gd name="connsiteX9" fmla="*/ 2097716 w 2263179"/>
                <a:gd name="connsiteY9" fmla="*/ 365760 h 1866007"/>
                <a:gd name="connsiteX10" fmla="*/ 2184802 w 2263179"/>
                <a:gd name="connsiteY10" fmla="*/ 487680 h 1866007"/>
                <a:gd name="connsiteX11" fmla="*/ 2245762 w 2263179"/>
                <a:gd name="connsiteY11" fmla="*/ 583474 h 1866007"/>
                <a:gd name="connsiteX12" fmla="*/ 2263179 w 2263179"/>
                <a:gd name="connsiteY12" fmla="*/ 836023 h 1866007"/>
                <a:gd name="connsiteX13" fmla="*/ 2219636 w 2263179"/>
                <a:gd name="connsiteY13" fmla="*/ 940526 h 1866007"/>
                <a:gd name="connsiteX14" fmla="*/ 2176093 w 2263179"/>
                <a:gd name="connsiteY14" fmla="*/ 1053737 h 1866007"/>
                <a:gd name="connsiteX15" fmla="*/ 2121665 w 2263179"/>
                <a:gd name="connsiteY15" fmla="*/ 1165860 h 1866007"/>
                <a:gd name="connsiteX16" fmla="*/ 2062882 w 2263179"/>
                <a:gd name="connsiteY16" fmla="*/ 1262743 h 1866007"/>
                <a:gd name="connsiteX17" fmla="*/ 2001922 w 2263179"/>
                <a:gd name="connsiteY17" fmla="*/ 1341120 h 1866007"/>
                <a:gd name="connsiteX18" fmla="*/ 1810333 w 2263179"/>
                <a:gd name="connsiteY18" fmla="*/ 1480457 h 1866007"/>
                <a:gd name="connsiteX19" fmla="*/ 1697122 w 2263179"/>
                <a:gd name="connsiteY19" fmla="*/ 1550126 h 1866007"/>
                <a:gd name="connsiteX20" fmla="*/ 1601327 w 2263179"/>
                <a:gd name="connsiteY20" fmla="*/ 1611086 h 1866007"/>
                <a:gd name="connsiteX21" fmla="*/ 1496825 w 2263179"/>
                <a:gd name="connsiteY21" fmla="*/ 1672046 h 1866007"/>
                <a:gd name="connsiteX22" fmla="*/ 1401030 w 2263179"/>
                <a:gd name="connsiteY22" fmla="*/ 1733006 h 1866007"/>
                <a:gd name="connsiteX23" fmla="*/ 1270402 w 2263179"/>
                <a:gd name="connsiteY23" fmla="*/ 1811383 h 1866007"/>
                <a:gd name="connsiteX24" fmla="*/ 939476 w 2263179"/>
                <a:gd name="connsiteY24" fmla="*/ 1846217 h 1866007"/>
                <a:gd name="connsiteX25" fmla="*/ 643385 w 2263179"/>
                <a:gd name="connsiteY25" fmla="*/ 1863634 h 1866007"/>
                <a:gd name="connsiteX26" fmla="*/ 565007 w 2263179"/>
                <a:gd name="connsiteY26" fmla="*/ 1793966 h 1866007"/>
                <a:gd name="connsiteX27" fmla="*/ 347293 w 2263179"/>
                <a:gd name="connsiteY27" fmla="*/ 1654629 h 1866007"/>
                <a:gd name="connsiteX28" fmla="*/ 216665 w 2263179"/>
                <a:gd name="connsiteY28" fmla="*/ 1576252 h 1866007"/>
                <a:gd name="connsiteX29" fmla="*/ 146996 w 2263179"/>
                <a:gd name="connsiteY29" fmla="*/ 1489166 h 1866007"/>
                <a:gd name="connsiteX30" fmla="*/ 112162 w 2263179"/>
                <a:gd name="connsiteY30" fmla="*/ 1410789 h 1866007"/>
                <a:gd name="connsiteX31" fmla="*/ 86036 w 2263179"/>
                <a:gd name="connsiteY31" fmla="*/ 1297577 h 1866007"/>
                <a:gd name="connsiteX32" fmla="*/ 59910 w 2263179"/>
                <a:gd name="connsiteY32" fmla="*/ 1193074 h 1866007"/>
                <a:gd name="connsiteX33" fmla="*/ 7659 w 2263179"/>
                <a:gd name="connsiteY33" fmla="*/ 1018903 h 1866007"/>
                <a:gd name="connsiteX34" fmla="*/ 7659 w 2263179"/>
                <a:gd name="connsiteY34" fmla="*/ 783772 h 1866007"/>
                <a:gd name="connsiteX35" fmla="*/ 77327 w 2263179"/>
                <a:gd name="connsiteY35" fmla="*/ 583474 h 1866007"/>
                <a:gd name="connsiteX36" fmla="*/ 112162 w 2263179"/>
                <a:gd name="connsiteY36" fmla="*/ 452846 h 1866007"/>
                <a:gd name="connsiteX37" fmla="*/ 173122 w 2263179"/>
                <a:gd name="connsiteY37" fmla="*/ 322217 h 1866007"/>
                <a:gd name="connsiteX38" fmla="*/ 277625 w 2263179"/>
                <a:gd name="connsiteY38" fmla="*/ 226423 h 1866007"/>
                <a:gd name="connsiteX39" fmla="*/ 399545 w 2263179"/>
                <a:gd name="connsiteY39" fmla="*/ 139337 h 1866007"/>
                <a:gd name="connsiteX0" fmla="*/ 399545 w 2263179"/>
                <a:gd name="connsiteY0" fmla="*/ 139337 h 1866007"/>
                <a:gd name="connsiteX1" fmla="*/ 711420 w 2263179"/>
                <a:gd name="connsiteY1" fmla="*/ 26670 h 1866007"/>
                <a:gd name="connsiteX2" fmla="*/ 895933 w 2263179"/>
                <a:gd name="connsiteY2" fmla="*/ 8709 h 1866007"/>
                <a:gd name="connsiteX3" fmla="*/ 1279110 w 2263179"/>
                <a:gd name="connsiteY3" fmla="*/ 0 h 1866007"/>
                <a:gd name="connsiteX4" fmla="*/ 1453282 w 2263179"/>
                <a:gd name="connsiteY4" fmla="*/ 8709 h 1866007"/>
                <a:gd name="connsiteX5" fmla="*/ 1653035 w 2263179"/>
                <a:gd name="connsiteY5" fmla="*/ 71302 h 1866007"/>
                <a:gd name="connsiteX6" fmla="*/ 1851155 w 2263179"/>
                <a:gd name="connsiteY6" fmla="*/ 166007 h 1866007"/>
                <a:gd name="connsiteX7" fmla="*/ 1984505 w 2263179"/>
                <a:gd name="connsiteY7" fmla="*/ 269966 h 1866007"/>
                <a:gd name="connsiteX8" fmla="*/ 2097716 w 2263179"/>
                <a:gd name="connsiteY8" fmla="*/ 365760 h 1866007"/>
                <a:gd name="connsiteX9" fmla="*/ 2184802 w 2263179"/>
                <a:gd name="connsiteY9" fmla="*/ 487680 h 1866007"/>
                <a:gd name="connsiteX10" fmla="*/ 2245762 w 2263179"/>
                <a:gd name="connsiteY10" fmla="*/ 583474 h 1866007"/>
                <a:gd name="connsiteX11" fmla="*/ 2263179 w 2263179"/>
                <a:gd name="connsiteY11" fmla="*/ 836023 h 1866007"/>
                <a:gd name="connsiteX12" fmla="*/ 2219636 w 2263179"/>
                <a:gd name="connsiteY12" fmla="*/ 940526 h 1866007"/>
                <a:gd name="connsiteX13" fmla="*/ 2176093 w 2263179"/>
                <a:gd name="connsiteY13" fmla="*/ 1053737 h 1866007"/>
                <a:gd name="connsiteX14" fmla="*/ 2121665 w 2263179"/>
                <a:gd name="connsiteY14" fmla="*/ 1165860 h 1866007"/>
                <a:gd name="connsiteX15" fmla="*/ 2062882 w 2263179"/>
                <a:gd name="connsiteY15" fmla="*/ 1262743 h 1866007"/>
                <a:gd name="connsiteX16" fmla="*/ 2001922 w 2263179"/>
                <a:gd name="connsiteY16" fmla="*/ 1341120 h 1866007"/>
                <a:gd name="connsiteX17" fmla="*/ 1810333 w 2263179"/>
                <a:gd name="connsiteY17" fmla="*/ 1480457 h 1866007"/>
                <a:gd name="connsiteX18" fmla="*/ 1697122 w 2263179"/>
                <a:gd name="connsiteY18" fmla="*/ 1550126 h 1866007"/>
                <a:gd name="connsiteX19" fmla="*/ 1601327 w 2263179"/>
                <a:gd name="connsiteY19" fmla="*/ 1611086 h 1866007"/>
                <a:gd name="connsiteX20" fmla="*/ 1496825 w 2263179"/>
                <a:gd name="connsiteY20" fmla="*/ 1672046 h 1866007"/>
                <a:gd name="connsiteX21" fmla="*/ 1401030 w 2263179"/>
                <a:gd name="connsiteY21" fmla="*/ 1733006 h 1866007"/>
                <a:gd name="connsiteX22" fmla="*/ 1270402 w 2263179"/>
                <a:gd name="connsiteY22" fmla="*/ 1811383 h 1866007"/>
                <a:gd name="connsiteX23" fmla="*/ 939476 w 2263179"/>
                <a:gd name="connsiteY23" fmla="*/ 1846217 h 1866007"/>
                <a:gd name="connsiteX24" fmla="*/ 643385 w 2263179"/>
                <a:gd name="connsiteY24" fmla="*/ 1863634 h 1866007"/>
                <a:gd name="connsiteX25" fmla="*/ 565007 w 2263179"/>
                <a:gd name="connsiteY25" fmla="*/ 1793966 h 1866007"/>
                <a:gd name="connsiteX26" fmla="*/ 347293 w 2263179"/>
                <a:gd name="connsiteY26" fmla="*/ 1654629 h 1866007"/>
                <a:gd name="connsiteX27" fmla="*/ 216665 w 2263179"/>
                <a:gd name="connsiteY27" fmla="*/ 1576252 h 1866007"/>
                <a:gd name="connsiteX28" fmla="*/ 146996 w 2263179"/>
                <a:gd name="connsiteY28" fmla="*/ 1489166 h 1866007"/>
                <a:gd name="connsiteX29" fmla="*/ 112162 w 2263179"/>
                <a:gd name="connsiteY29" fmla="*/ 1410789 h 1866007"/>
                <a:gd name="connsiteX30" fmla="*/ 86036 w 2263179"/>
                <a:gd name="connsiteY30" fmla="*/ 1297577 h 1866007"/>
                <a:gd name="connsiteX31" fmla="*/ 59910 w 2263179"/>
                <a:gd name="connsiteY31" fmla="*/ 1193074 h 1866007"/>
                <a:gd name="connsiteX32" fmla="*/ 7659 w 2263179"/>
                <a:gd name="connsiteY32" fmla="*/ 1018903 h 1866007"/>
                <a:gd name="connsiteX33" fmla="*/ 7659 w 2263179"/>
                <a:gd name="connsiteY33" fmla="*/ 783772 h 1866007"/>
                <a:gd name="connsiteX34" fmla="*/ 77327 w 2263179"/>
                <a:gd name="connsiteY34" fmla="*/ 583474 h 1866007"/>
                <a:gd name="connsiteX35" fmla="*/ 112162 w 2263179"/>
                <a:gd name="connsiteY35" fmla="*/ 452846 h 1866007"/>
                <a:gd name="connsiteX36" fmla="*/ 173122 w 2263179"/>
                <a:gd name="connsiteY36" fmla="*/ 322217 h 1866007"/>
                <a:gd name="connsiteX37" fmla="*/ 277625 w 2263179"/>
                <a:gd name="connsiteY37" fmla="*/ 226423 h 1866007"/>
                <a:gd name="connsiteX38" fmla="*/ 399545 w 2263179"/>
                <a:gd name="connsiteY38" fmla="*/ 139337 h 1866007"/>
                <a:gd name="connsiteX0" fmla="*/ 399545 w 2263179"/>
                <a:gd name="connsiteY0" fmla="*/ 139337 h 1866007"/>
                <a:gd name="connsiteX1" fmla="*/ 642840 w 2263179"/>
                <a:gd name="connsiteY1" fmla="*/ 45720 h 1866007"/>
                <a:gd name="connsiteX2" fmla="*/ 895933 w 2263179"/>
                <a:gd name="connsiteY2" fmla="*/ 8709 h 1866007"/>
                <a:gd name="connsiteX3" fmla="*/ 1279110 w 2263179"/>
                <a:gd name="connsiteY3" fmla="*/ 0 h 1866007"/>
                <a:gd name="connsiteX4" fmla="*/ 1453282 w 2263179"/>
                <a:gd name="connsiteY4" fmla="*/ 8709 h 1866007"/>
                <a:gd name="connsiteX5" fmla="*/ 1653035 w 2263179"/>
                <a:gd name="connsiteY5" fmla="*/ 71302 h 1866007"/>
                <a:gd name="connsiteX6" fmla="*/ 1851155 w 2263179"/>
                <a:gd name="connsiteY6" fmla="*/ 166007 h 1866007"/>
                <a:gd name="connsiteX7" fmla="*/ 1984505 w 2263179"/>
                <a:gd name="connsiteY7" fmla="*/ 269966 h 1866007"/>
                <a:gd name="connsiteX8" fmla="*/ 2097716 w 2263179"/>
                <a:gd name="connsiteY8" fmla="*/ 365760 h 1866007"/>
                <a:gd name="connsiteX9" fmla="*/ 2184802 w 2263179"/>
                <a:gd name="connsiteY9" fmla="*/ 487680 h 1866007"/>
                <a:gd name="connsiteX10" fmla="*/ 2245762 w 2263179"/>
                <a:gd name="connsiteY10" fmla="*/ 583474 h 1866007"/>
                <a:gd name="connsiteX11" fmla="*/ 2263179 w 2263179"/>
                <a:gd name="connsiteY11" fmla="*/ 836023 h 1866007"/>
                <a:gd name="connsiteX12" fmla="*/ 2219636 w 2263179"/>
                <a:gd name="connsiteY12" fmla="*/ 940526 h 1866007"/>
                <a:gd name="connsiteX13" fmla="*/ 2176093 w 2263179"/>
                <a:gd name="connsiteY13" fmla="*/ 1053737 h 1866007"/>
                <a:gd name="connsiteX14" fmla="*/ 2121665 w 2263179"/>
                <a:gd name="connsiteY14" fmla="*/ 1165860 h 1866007"/>
                <a:gd name="connsiteX15" fmla="*/ 2062882 w 2263179"/>
                <a:gd name="connsiteY15" fmla="*/ 1262743 h 1866007"/>
                <a:gd name="connsiteX16" fmla="*/ 2001922 w 2263179"/>
                <a:gd name="connsiteY16" fmla="*/ 1341120 h 1866007"/>
                <a:gd name="connsiteX17" fmla="*/ 1810333 w 2263179"/>
                <a:gd name="connsiteY17" fmla="*/ 1480457 h 1866007"/>
                <a:gd name="connsiteX18" fmla="*/ 1697122 w 2263179"/>
                <a:gd name="connsiteY18" fmla="*/ 1550126 h 1866007"/>
                <a:gd name="connsiteX19" fmla="*/ 1601327 w 2263179"/>
                <a:gd name="connsiteY19" fmla="*/ 1611086 h 1866007"/>
                <a:gd name="connsiteX20" fmla="*/ 1496825 w 2263179"/>
                <a:gd name="connsiteY20" fmla="*/ 1672046 h 1866007"/>
                <a:gd name="connsiteX21" fmla="*/ 1401030 w 2263179"/>
                <a:gd name="connsiteY21" fmla="*/ 1733006 h 1866007"/>
                <a:gd name="connsiteX22" fmla="*/ 1270402 w 2263179"/>
                <a:gd name="connsiteY22" fmla="*/ 1811383 h 1866007"/>
                <a:gd name="connsiteX23" fmla="*/ 939476 w 2263179"/>
                <a:gd name="connsiteY23" fmla="*/ 1846217 h 1866007"/>
                <a:gd name="connsiteX24" fmla="*/ 643385 w 2263179"/>
                <a:gd name="connsiteY24" fmla="*/ 1863634 h 1866007"/>
                <a:gd name="connsiteX25" fmla="*/ 565007 w 2263179"/>
                <a:gd name="connsiteY25" fmla="*/ 1793966 h 1866007"/>
                <a:gd name="connsiteX26" fmla="*/ 347293 w 2263179"/>
                <a:gd name="connsiteY26" fmla="*/ 1654629 h 1866007"/>
                <a:gd name="connsiteX27" fmla="*/ 216665 w 2263179"/>
                <a:gd name="connsiteY27" fmla="*/ 1576252 h 1866007"/>
                <a:gd name="connsiteX28" fmla="*/ 146996 w 2263179"/>
                <a:gd name="connsiteY28" fmla="*/ 1489166 h 1866007"/>
                <a:gd name="connsiteX29" fmla="*/ 112162 w 2263179"/>
                <a:gd name="connsiteY29" fmla="*/ 1410789 h 1866007"/>
                <a:gd name="connsiteX30" fmla="*/ 86036 w 2263179"/>
                <a:gd name="connsiteY30" fmla="*/ 1297577 h 1866007"/>
                <a:gd name="connsiteX31" fmla="*/ 59910 w 2263179"/>
                <a:gd name="connsiteY31" fmla="*/ 1193074 h 1866007"/>
                <a:gd name="connsiteX32" fmla="*/ 7659 w 2263179"/>
                <a:gd name="connsiteY32" fmla="*/ 1018903 h 1866007"/>
                <a:gd name="connsiteX33" fmla="*/ 7659 w 2263179"/>
                <a:gd name="connsiteY33" fmla="*/ 783772 h 1866007"/>
                <a:gd name="connsiteX34" fmla="*/ 77327 w 2263179"/>
                <a:gd name="connsiteY34" fmla="*/ 583474 h 1866007"/>
                <a:gd name="connsiteX35" fmla="*/ 112162 w 2263179"/>
                <a:gd name="connsiteY35" fmla="*/ 452846 h 1866007"/>
                <a:gd name="connsiteX36" fmla="*/ 173122 w 2263179"/>
                <a:gd name="connsiteY36" fmla="*/ 322217 h 1866007"/>
                <a:gd name="connsiteX37" fmla="*/ 277625 w 2263179"/>
                <a:gd name="connsiteY37" fmla="*/ 226423 h 1866007"/>
                <a:gd name="connsiteX38" fmla="*/ 399545 w 2263179"/>
                <a:gd name="connsiteY38" fmla="*/ 139337 h 1866007"/>
                <a:gd name="connsiteX0" fmla="*/ 399545 w 2263179"/>
                <a:gd name="connsiteY0" fmla="*/ 139337 h 1875685"/>
                <a:gd name="connsiteX1" fmla="*/ 642840 w 2263179"/>
                <a:gd name="connsiteY1" fmla="*/ 45720 h 1875685"/>
                <a:gd name="connsiteX2" fmla="*/ 895933 w 2263179"/>
                <a:gd name="connsiteY2" fmla="*/ 8709 h 1875685"/>
                <a:gd name="connsiteX3" fmla="*/ 1279110 w 2263179"/>
                <a:gd name="connsiteY3" fmla="*/ 0 h 1875685"/>
                <a:gd name="connsiteX4" fmla="*/ 1453282 w 2263179"/>
                <a:gd name="connsiteY4" fmla="*/ 8709 h 1875685"/>
                <a:gd name="connsiteX5" fmla="*/ 1653035 w 2263179"/>
                <a:gd name="connsiteY5" fmla="*/ 71302 h 1875685"/>
                <a:gd name="connsiteX6" fmla="*/ 1851155 w 2263179"/>
                <a:gd name="connsiteY6" fmla="*/ 166007 h 1875685"/>
                <a:gd name="connsiteX7" fmla="*/ 1984505 w 2263179"/>
                <a:gd name="connsiteY7" fmla="*/ 269966 h 1875685"/>
                <a:gd name="connsiteX8" fmla="*/ 2097716 w 2263179"/>
                <a:gd name="connsiteY8" fmla="*/ 365760 h 1875685"/>
                <a:gd name="connsiteX9" fmla="*/ 2184802 w 2263179"/>
                <a:gd name="connsiteY9" fmla="*/ 487680 h 1875685"/>
                <a:gd name="connsiteX10" fmla="*/ 2245762 w 2263179"/>
                <a:gd name="connsiteY10" fmla="*/ 583474 h 1875685"/>
                <a:gd name="connsiteX11" fmla="*/ 2263179 w 2263179"/>
                <a:gd name="connsiteY11" fmla="*/ 836023 h 1875685"/>
                <a:gd name="connsiteX12" fmla="*/ 2219636 w 2263179"/>
                <a:gd name="connsiteY12" fmla="*/ 940526 h 1875685"/>
                <a:gd name="connsiteX13" fmla="*/ 2176093 w 2263179"/>
                <a:gd name="connsiteY13" fmla="*/ 1053737 h 1875685"/>
                <a:gd name="connsiteX14" fmla="*/ 2121665 w 2263179"/>
                <a:gd name="connsiteY14" fmla="*/ 1165860 h 1875685"/>
                <a:gd name="connsiteX15" fmla="*/ 2062882 w 2263179"/>
                <a:gd name="connsiteY15" fmla="*/ 1262743 h 1875685"/>
                <a:gd name="connsiteX16" fmla="*/ 2001922 w 2263179"/>
                <a:gd name="connsiteY16" fmla="*/ 1341120 h 1875685"/>
                <a:gd name="connsiteX17" fmla="*/ 1810333 w 2263179"/>
                <a:gd name="connsiteY17" fmla="*/ 1480457 h 1875685"/>
                <a:gd name="connsiteX18" fmla="*/ 1697122 w 2263179"/>
                <a:gd name="connsiteY18" fmla="*/ 1550126 h 1875685"/>
                <a:gd name="connsiteX19" fmla="*/ 1601327 w 2263179"/>
                <a:gd name="connsiteY19" fmla="*/ 1611086 h 1875685"/>
                <a:gd name="connsiteX20" fmla="*/ 1496825 w 2263179"/>
                <a:gd name="connsiteY20" fmla="*/ 1672046 h 1875685"/>
                <a:gd name="connsiteX21" fmla="*/ 1401030 w 2263179"/>
                <a:gd name="connsiteY21" fmla="*/ 1733006 h 1875685"/>
                <a:gd name="connsiteX22" fmla="*/ 1270402 w 2263179"/>
                <a:gd name="connsiteY22" fmla="*/ 1811383 h 1875685"/>
                <a:gd name="connsiteX23" fmla="*/ 939476 w 2263179"/>
                <a:gd name="connsiteY23" fmla="*/ 1846217 h 1875685"/>
                <a:gd name="connsiteX24" fmla="*/ 643385 w 2263179"/>
                <a:gd name="connsiteY24" fmla="*/ 1863634 h 1875685"/>
                <a:gd name="connsiteX25" fmla="*/ 347293 w 2263179"/>
                <a:gd name="connsiteY25" fmla="*/ 1654629 h 1875685"/>
                <a:gd name="connsiteX26" fmla="*/ 216665 w 2263179"/>
                <a:gd name="connsiteY26" fmla="*/ 1576252 h 1875685"/>
                <a:gd name="connsiteX27" fmla="*/ 146996 w 2263179"/>
                <a:gd name="connsiteY27" fmla="*/ 1489166 h 1875685"/>
                <a:gd name="connsiteX28" fmla="*/ 112162 w 2263179"/>
                <a:gd name="connsiteY28" fmla="*/ 1410789 h 1875685"/>
                <a:gd name="connsiteX29" fmla="*/ 86036 w 2263179"/>
                <a:gd name="connsiteY29" fmla="*/ 1297577 h 1875685"/>
                <a:gd name="connsiteX30" fmla="*/ 59910 w 2263179"/>
                <a:gd name="connsiteY30" fmla="*/ 1193074 h 1875685"/>
                <a:gd name="connsiteX31" fmla="*/ 7659 w 2263179"/>
                <a:gd name="connsiteY31" fmla="*/ 1018903 h 1875685"/>
                <a:gd name="connsiteX32" fmla="*/ 7659 w 2263179"/>
                <a:gd name="connsiteY32" fmla="*/ 783772 h 1875685"/>
                <a:gd name="connsiteX33" fmla="*/ 77327 w 2263179"/>
                <a:gd name="connsiteY33" fmla="*/ 583474 h 1875685"/>
                <a:gd name="connsiteX34" fmla="*/ 112162 w 2263179"/>
                <a:gd name="connsiteY34" fmla="*/ 452846 h 1875685"/>
                <a:gd name="connsiteX35" fmla="*/ 173122 w 2263179"/>
                <a:gd name="connsiteY35" fmla="*/ 322217 h 1875685"/>
                <a:gd name="connsiteX36" fmla="*/ 277625 w 2263179"/>
                <a:gd name="connsiteY36" fmla="*/ 226423 h 1875685"/>
                <a:gd name="connsiteX37" fmla="*/ 399545 w 2263179"/>
                <a:gd name="connsiteY37" fmla="*/ 139337 h 1875685"/>
                <a:gd name="connsiteX0" fmla="*/ 399545 w 2263179"/>
                <a:gd name="connsiteY0" fmla="*/ 139337 h 1875685"/>
                <a:gd name="connsiteX1" fmla="*/ 642840 w 2263179"/>
                <a:gd name="connsiteY1" fmla="*/ 45720 h 1875685"/>
                <a:gd name="connsiteX2" fmla="*/ 895933 w 2263179"/>
                <a:gd name="connsiteY2" fmla="*/ 8709 h 1875685"/>
                <a:gd name="connsiteX3" fmla="*/ 1279110 w 2263179"/>
                <a:gd name="connsiteY3" fmla="*/ 0 h 1875685"/>
                <a:gd name="connsiteX4" fmla="*/ 1453282 w 2263179"/>
                <a:gd name="connsiteY4" fmla="*/ 8709 h 1875685"/>
                <a:gd name="connsiteX5" fmla="*/ 1653035 w 2263179"/>
                <a:gd name="connsiteY5" fmla="*/ 71302 h 1875685"/>
                <a:gd name="connsiteX6" fmla="*/ 1851155 w 2263179"/>
                <a:gd name="connsiteY6" fmla="*/ 166007 h 1875685"/>
                <a:gd name="connsiteX7" fmla="*/ 1984505 w 2263179"/>
                <a:gd name="connsiteY7" fmla="*/ 269966 h 1875685"/>
                <a:gd name="connsiteX8" fmla="*/ 2097716 w 2263179"/>
                <a:gd name="connsiteY8" fmla="*/ 365760 h 1875685"/>
                <a:gd name="connsiteX9" fmla="*/ 2184802 w 2263179"/>
                <a:gd name="connsiteY9" fmla="*/ 487680 h 1875685"/>
                <a:gd name="connsiteX10" fmla="*/ 2245762 w 2263179"/>
                <a:gd name="connsiteY10" fmla="*/ 583474 h 1875685"/>
                <a:gd name="connsiteX11" fmla="*/ 2263179 w 2263179"/>
                <a:gd name="connsiteY11" fmla="*/ 836023 h 1875685"/>
                <a:gd name="connsiteX12" fmla="*/ 2219636 w 2263179"/>
                <a:gd name="connsiteY12" fmla="*/ 940526 h 1875685"/>
                <a:gd name="connsiteX13" fmla="*/ 2176093 w 2263179"/>
                <a:gd name="connsiteY13" fmla="*/ 1053737 h 1875685"/>
                <a:gd name="connsiteX14" fmla="*/ 2121665 w 2263179"/>
                <a:gd name="connsiteY14" fmla="*/ 1165860 h 1875685"/>
                <a:gd name="connsiteX15" fmla="*/ 2062882 w 2263179"/>
                <a:gd name="connsiteY15" fmla="*/ 1262743 h 1875685"/>
                <a:gd name="connsiteX16" fmla="*/ 2001922 w 2263179"/>
                <a:gd name="connsiteY16" fmla="*/ 1341120 h 1875685"/>
                <a:gd name="connsiteX17" fmla="*/ 1810333 w 2263179"/>
                <a:gd name="connsiteY17" fmla="*/ 1480457 h 1875685"/>
                <a:gd name="connsiteX18" fmla="*/ 1697122 w 2263179"/>
                <a:gd name="connsiteY18" fmla="*/ 1550126 h 1875685"/>
                <a:gd name="connsiteX19" fmla="*/ 1601327 w 2263179"/>
                <a:gd name="connsiteY19" fmla="*/ 1611086 h 1875685"/>
                <a:gd name="connsiteX20" fmla="*/ 1496825 w 2263179"/>
                <a:gd name="connsiteY20" fmla="*/ 1672046 h 1875685"/>
                <a:gd name="connsiteX21" fmla="*/ 1401030 w 2263179"/>
                <a:gd name="connsiteY21" fmla="*/ 1733006 h 1875685"/>
                <a:gd name="connsiteX22" fmla="*/ 1270402 w 2263179"/>
                <a:gd name="connsiteY22" fmla="*/ 1811383 h 1875685"/>
                <a:gd name="connsiteX23" fmla="*/ 939476 w 2263179"/>
                <a:gd name="connsiteY23" fmla="*/ 1846217 h 1875685"/>
                <a:gd name="connsiteX24" fmla="*/ 643385 w 2263179"/>
                <a:gd name="connsiteY24" fmla="*/ 1863634 h 1875685"/>
                <a:gd name="connsiteX25" fmla="*/ 347293 w 2263179"/>
                <a:gd name="connsiteY25" fmla="*/ 1654629 h 1875685"/>
                <a:gd name="connsiteX26" fmla="*/ 216665 w 2263179"/>
                <a:gd name="connsiteY26" fmla="*/ 1576252 h 1875685"/>
                <a:gd name="connsiteX27" fmla="*/ 146996 w 2263179"/>
                <a:gd name="connsiteY27" fmla="*/ 1489166 h 1875685"/>
                <a:gd name="connsiteX28" fmla="*/ 86036 w 2263179"/>
                <a:gd name="connsiteY28" fmla="*/ 1297577 h 1875685"/>
                <a:gd name="connsiteX29" fmla="*/ 59910 w 2263179"/>
                <a:gd name="connsiteY29" fmla="*/ 1193074 h 1875685"/>
                <a:gd name="connsiteX30" fmla="*/ 7659 w 2263179"/>
                <a:gd name="connsiteY30" fmla="*/ 1018903 h 1875685"/>
                <a:gd name="connsiteX31" fmla="*/ 7659 w 2263179"/>
                <a:gd name="connsiteY31" fmla="*/ 783772 h 1875685"/>
                <a:gd name="connsiteX32" fmla="*/ 77327 w 2263179"/>
                <a:gd name="connsiteY32" fmla="*/ 583474 h 1875685"/>
                <a:gd name="connsiteX33" fmla="*/ 112162 w 2263179"/>
                <a:gd name="connsiteY33" fmla="*/ 452846 h 1875685"/>
                <a:gd name="connsiteX34" fmla="*/ 173122 w 2263179"/>
                <a:gd name="connsiteY34" fmla="*/ 322217 h 1875685"/>
                <a:gd name="connsiteX35" fmla="*/ 277625 w 2263179"/>
                <a:gd name="connsiteY35" fmla="*/ 226423 h 1875685"/>
                <a:gd name="connsiteX36" fmla="*/ 399545 w 2263179"/>
                <a:gd name="connsiteY36" fmla="*/ 139337 h 1875685"/>
                <a:gd name="connsiteX0" fmla="*/ 399545 w 2263179"/>
                <a:gd name="connsiteY0" fmla="*/ 139337 h 1875685"/>
                <a:gd name="connsiteX1" fmla="*/ 642840 w 2263179"/>
                <a:gd name="connsiteY1" fmla="*/ 45720 h 1875685"/>
                <a:gd name="connsiteX2" fmla="*/ 895933 w 2263179"/>
                <a:gd name="connsiteY2" fmla="*/ 8709 h 1875685"/>
                <a:gd name="connsiteX3" fmla="*/ 1279110 w 2263179"/>
                <a:gd name="connsiteY3" fmla="*/ 0 h 1875685"/>
                <a:gd name="connsiteX4" fmla="*/ 1453282 w 2263179"/>
                <a:gd name="connsiteY4" fmla="*/ 8709 h 1875685"/>
                <a:gd name="connsiteX5" fmla="*/ 1653035 w 2263179"/>
                <a:gd name="connsiteY5" fmla="*/ 71302 h 1875685"/>
                <a:gd name="connsiteX6" fmla="*/ 1851155 w 2263179"/>
                <a:gd name="connsiteY6" fmla="*/ 166007 h 1875685"/>
                <a:gd name="connsiteX7" fmla="*/ 1984505 w 2263179"/>
                <a:gd name="connsiteY7" fmla="*/ 269966 h 1875685"/>
                <a:gd name="connsiteX8" fmla="*/ 2097716 w 2263179"/>
                <a:gd name="connsiteY8" fmla="*/ 365760 h 1875685"/>
                <a:gd name="connsiteX9" fmla="*/ 2184802 w 2263179"/>
                <a:gd name="connsiteY9" fmla="*/ 487680 h 1875685"/>
                <a:gd name="connsiteX10" fmla="*/ 2263179 w 2263179"/>
                <a:gd name="connsiteY10" fmla="*/ 836023 h 1875685"/>
                <a:gd name="connsiteX11" fmla="*/ 2219636 w 2263179"/>
                <a:gd name="connsiteY11" fmla="*/ 940526 h 1875685"/>
                <a:gd name="connsiteX12" fmla="*/ 2176093 w 2263179"/>
                <a:gd name="connsiteY12" fmla="*/ 1053737 h 1875685"/>
                <a:gd name="connsiteX13" fmla="*/ 2121665 w 2263179"/>
                <a:gd name="connsiteY13" fmla="*/ 1165860 h 1875685"/>
                <a:gd name="connsiteX14" fmla="*/ 2062882 w 2263179"/>
                <a:gd name="connsiteY14" fmla="*/ 1262743 h 1875685"/>
                <a:gd name="connsiteX15" fmla="*/ 2001922 w 2263179"/>
                <a:gd name="connsiteY15" fmla="*/ 1341120 h 1875685"/>
                <a:gd name="connsiteX16" fmla="*/ 1810333 w 2263179"/>
                <a:gd name="connsiteY16" fmla="*/ 1480457 h 1875685"/>
                <a:gd name="connsiteX17" fmla="*/ 1697122 w 2263179"/>
                <a:gd name="connsiteY17" fmla="*/ 1550126 h 1875685"/>
                <a:gd name="connsiteX18" fmla="*/ 1601327 w 2263179"/>
                <a:gd name="connsiteY18" fmla="*/ 1611086 h 1875685"/>
                <a:gd name="connsiteX19" fmla="*/ 1496825 w 2263179"/>
                <a:gd name="connsiteY19" fmla="*/ 1672046 h 1875685"/>
                <a:gd name="connsiteX20" fmla="*/ 1401030 w 2263179"/>
                <a:gd name="connsiteY20" fmla="*/ 1733006 h 1875685"/>
                <a:gd name="connsiteX21" fmla="*/ 1270402 w 2263179"/>
                <a:gd name="connsiteY21" fmla="*/ 1811383 h 1875685"/>
                <a:gd name="connsiteX22" fmla="*/ 939476 w 2263179"/>
                <a:gd name="connsiteY22" fmla="*/ 1846217 h 1875685"/>
                <a:gd name="connsiteX23" fmla="*/ 643385 w 2263179"/>
                <a:gd name="connsiteY23" fmla="*/ 1863634 h 1875685"/>
                <a:gd name="connsiteX24" fmla="*/ 347293 w 2263179"/>
                <a:gd name="connsiteY24" fmla="*/ 1654629 h 1875685"/>
                <a:gd name="connsiteX25" fmla="*/ 216665 w 2263179"/>
                <a:gd name="connsiteY25" fmla="*/ 1576252 h 1875685"/>
                <a:gd name="connsiteX26" fmla="*/ 146996 w 2263179"/>
                <a:gd name="connsiteY26" fmla="*/ 1489166 h 1875685"/>
                <a:gd name="connsiteX27" fmla="*/ 86036 w 2263179"/>
                <a:gd name="connsiteY27" fmla="*/ 1297577 h 1875685"/>
                <a:gd name="connsiteX28" fmla="*/ 59910 w 2263179"/>
                <a:gd name="connsiteY28" fmla="*/ 1193074 h 1875685"/>
                <a:gd name="connsiteX29" fmla="*/ 7659 w 2263179"/>
                <a:gd name="connsiteY29" fmla="*/ 1018903 h 1875685"/>
                <a:gd name="connsiteX30" fmla="*/ 7659 w 2263179"/>
                <a:gd name="connsiteY30" fmla="*/ 783772 h 1875685"/>
                <a:gd name="connsiteX31" fmla="*/ 77327 w 2263179"/>
                <a:gd name="connsiteY31" fmla="*/ 583474 h 1875685"/>
                <a:gd name="connsiteX32" fmla="*/ 112162 w 2263179"/>
                <a:gd name="connsiteY32" fmla="*/ 452846 h 1875685"/>
                <a:gd name="connsiteX33" fmla="*/ 173122 w 2263179"/>
                <a:gd name="connsiteY33" fmla="*/ 322217 h 1875685"/>
                <a:gd name="connsiteX34" fmla="*/ 277625 w 2263179"/>
                <a:gd name="connsiteY34" fmla="*/ 226423 h 1875685"/>
                <a:gd name="connsiteX35" fmla="*/ 399545 w 2263179"/>
                <a:gd name="connsiteY35" fmla="*/ 139337 h 1875685"/>
                <a:gd name="connsiteX0" fmla="*/ 399545 w 2263179"/>
                <a:gd name="connsiteY0" fmla="*/ 139337 h 1875685"/>
                <a:gd name="connsiteX1" fmla="*/ 642840 w 2263179"/>
                <a:gd name="connsiteY1" fmla="*/ 45720 h 1875685"/>
                <a:gd name="connsiteX2" fmla="*/ 895933 w 2263179"/>
                <a:gd name="connsiteY2" fmla="*/ 8709 h 1875685"/>
                <a:gd name="connsiteX3" fmla="*/ 1279110 w 2263179"/>
                <a:gd name="connsiteY3" fmla="*/ 0 h 1875685"/>
                <a:gd name="connsiteX4" fmla="*/ 1453282 w 2263179"/>
                <a:gd name="connsiteY4" fmla="*/ 8709 h 1875685"/>
                <a:gd name="connsiteX5" fmla="*/ 1653035 w 2263179"/>
                <a:gd name="connsiteY5" fmla="*/ 71302 h 1875685"/>
                <a:gd name="connsiteX6" fmla="*/ 1851155 w 2263179"/>
                <a:gd name="connsiteY6" fmla="*/ 166007 h 1875685"/>
                <a:gd name="connsiteX7" fmla="*/ 1984505 w 2263179"/>
                <a:gd name="connsiteY7" fmla="*/ 269966 h 1875685"/>
                <a:gd name="connsiteX8" fmla="*/ 2097716 w 2263179"/>
                <a:gd name="connsiteY8" fmla="*/ 365760 h 1875685"/>
                <a:gd name="connsiteX9" fmla="*/ 2184802 w 2263179"/>
                <a:gd name="connsiteY9" fmla="*/ 487680 h 1875685"/>
                <a:gd name="connsiteX10" fmla="*/ 2263179 w 2263179"/>
                <a:gd name="connsiteY10" fmla="*/ 672193 h 1875685"/>
                <a:gd name="connsiteX11" fmla="*/ 2219636 w 2263179"/>
                <a:gd name="connsiteY11" fmla="*/ 940526 h 1875685"/>
                <a:gd name="connsiteX12" fmla="*/ 2176093 w 2263179"/>
                <a:gd name="connsiteY12" fmla="*/ 1053737 h 1875685"/>
                <a:gd name="connsiteX13" fmla="*/ 2121665 w 2263179"/>
                <a:gd name="connsiteY13" fmla="*/ 1165860 h 1875685"/>
                <a:gd name="connsiteX14" fmla="*/ 2062882 w 2263179"/>
                <a:gd name="connsiteY14" fmla="*/ 1262743 h 1875685"/>
                <a:gd name="connsiteX15" fmla="*/ 2001922 w 2263179"/>
                <a:gd name="connsiteY15" fmla="*/ 1341120 h 1875685"/>
                <a:gd name="connsiteX16" fmla="*/ 1810333 w 2263179"/>
                <a:gd name="connsiteY16" fmla="*/ 1480457 h 1875685"/>
                <a:gd name="connsiteX17" fmla="*/ 1697122 w 2263179"/>
                <a:gd name="connsiteY17" fmla="*/ 1550126 h 1875685"/>
                <a:gd name="connsiteX18" fmla="*/ 1601327 w 2263179"/>
                <a:gd name="connsiteY18" fmla="*/ 1611086 h 1875685"/>
                <a:gd name="connsiteX19" fmla="*/ 1496825 w 2263179"/>
                <a:gd name="connsiteY19" fmla="*/ 1672046 h 1875685"/>
                <a:gd name="connsiteX20" fmla="*/ 1401030 w 2263179"/>
                <a:gd name="connsiteY20" fmla="*/ 1733006 h 1875685"/>
                <a:gd name="connsiteX21" fmla="*/ 1270402 w 2263179"/>
                <a:gd name="connsiteY21" fmla="*/ 1811383 h 1875685"/>
                <a:gd name="connsiteX22" fmla="*/ 939476 w 2263179"/>
                <a:gd name="connsiteY22" fmla="*/ 1846217 h 1875685"/>
                <a:gd name="connsiteX23" fmla="*/ 643385 w 2263179"/>
                <a:gd name="connsiteY23" fmla="*/ 1863634 h 1875685"/>
                <a:gd name="connsiteX24" fmla="*/ 347293 w 2263179"/>
                <a:gd name="connsiteY24" fmla="*/ 1654629 h 1875685"/>
                <a:gd name="connsiteX25" fmla="*/ 216665 w 2263179"/>
                <a:gd name="connsiteY25" fmla="*/ 1576252 h 1875685"/>
                <a:gd name="connsiteX26" fmla="*/ 146996 w 2263179"/>
                <a:gd name="connsiteY26" fmla="*/ 1489166 h 1875685"/>
                <a:gd name="connsiteX27" fmla="*/ 86036 w 2263179"/>
                <a:gd name="connsiteY27" fmla="*/ 1297577 h 1875685"/>
                <a:gd name="connsiteX28" fmla="*/ 59910 w 2263179"/>
                <a:gd name="connsiteY28" fmla="*/ 1193074 h 1875685"/>
                <a:gd name="connsiteX29" fmla="*/ 7659 w 2263179"/>
                <a:gd name="connsiteY29" fmla="*/ 1018903 h 1875685"/>
                <a:gd name="connsiteX30" fmla="*/ 7659 w 2263179"/>
                <a:gd name="connsiteY30" fmla="*/ 783772 h 1875685"/>
                <a:gd name="connsiteX31" fmla="*/ 77327 w 2263179"/>
                <a:gd name="connsiteY31" fmla="*/ 583474 h 1875685"/>
                <a:gd name="connsiteX32" fmla="*/ 112162 w 2263179"/>
                <a:gd name="connsiteY32" fmla="*/ 452846 h 1875685"/>
                <a:gd name="connsiteX33" fmla="*/ 173122 w 2263179"/>
                <a:gd name="connsiteY33" fmla="*/ 322217 h 1875685"/>
                <a:gd name="connsiteX34" fmla="*/ 277625 w 2263179"/>
                <a:gd name="connsiteY34" fmla="*/ 226423 h 1875685"/>
                <a:gd name="connsiteX35" fmla="*/ 399545 w 2263179"/>
                <a:gd name="connsiteY35" fmla="*/ 139337 h 1875685"/>
                <a:gd name="connsiteX0" fmla="*/ 399545 w 2263179"/>
                <a:gd name="connsiteY0" fmla="*/ 139337 h 1875685"/>
                <a:gd name="connsiteX1" fmla="*/ 642840 w 2263179"/>
                <a:gd name="connsiteY1" fmla="*/ 45720 h 1875685"/>
                <a:gd name="connsiteX2" fmla="*/ 895933 w 2263179"/>
                <a:gd name="connsiteY2" fmla="*/ 8709 h 1875685"/>
                <a:gd name="connsiteX3" fmla="*/ 1279110 w 2263179"/>
                <a:gd name="connsiteY3" fmla="*/ 0 h 1875685"/>
                <a:gd name="connsiteX4" fmla="*/ 1453282 w 2263179"/>
                <a:gd name="connsiteY4" fmla="*/ 8709 h 1875685"/>
                <a:gd name="connsiteX5" fmla="*/ 1653035 w 2263179"/>
                <a:gd name="connsiteY5" fmla="*/ 71302 h 1875685"/>
                <a:gd name="connsiteX6" fmla="*/ 1851155 w 2263179"/>
                <a:gd name="connsiteY6" fmla="*/ 166007 h 1875685"/>
                <a:gd name="connsiteX7" fmla="*/ 1984505 w 2263179"/>
                <a:gd name="connsiteY7" fmla="*/ 269966 h 1875685"/>
                <a:gd name="connsiteX8" fmla="*/ 2097716 w 2263179"/>
                <a:gd name="connsiteY8" fmla="*/ 365760 h 1875685"/>
                <a:gd name="connsiteX9" fmla="*/ 2263179 w 2263179"/>
                <a:gd name="connsiteY9" fmla="*/ 672193 h 1875685"/>
                <a:gd name="connsiteX10" fmla="*/ 2219636 w 2263179"/>
                <a:gd name="connsiteY10" fmla="*/ 940526 h 1875685"/>
                <a:gd name="connsiteX11" fmla="*/ 2176093 w 2263179"/>
                <a:gd name="connsiteY11" fmla="*/ 1053737 h 1875685"/>
                <a:gd name="connsiteX12" fmla="*/ 2121665 w 2263179"/>
                <a:gd name="connsiteY12" fmla="*/ 1165860 h 1875685"/>
                <a:gd name="connsiteX13" fmla="*/ 2062882 w 2263179"/>
                <a:gd name="connsiteY13" fmla="*/ 1262743 h 1875685"/>
                <a:gd name="connsiteX14" fmla="*/ 2001922 w 2263179"/>
                <a:gd name="connsiteY14" fmla="*/ 1341120 h 1875685"/>
                <a:gd name="connsiteX15" fmla="*/ 1810333 w 2263179"/>
                <a:gd name="connsiteY15" fmla="*/ 1480457 h 1875685"/>
                <a:gd name="connsiteX16" fmla="*/ 1697122 w 2263179"/>
                <a:gd name="connsiteY16" fmla="*/ 1550126 h 1875685"/>
                <a:gd name="connsiteX17" fmla="*/ 1601327 w 2263179"/>
                <a:gd name="connsiteY17" fmla="*/ 1611086 h 1875685"/>
                <a:gd name="connsiteX18" fmla="*/ 1496825 w 2263179"/>
                <a:gd name="connsiteY18" fmla="*/ 1672046 h 1875685"/>
                <a:gd name="connsiteX19" fmla="*/ 1401030 w 2263179"/>
                <a:gd name="connsiteY19" fmla="*/ 1733006 h 1875685"/>
                <a:gd name="connsiteX20" fmla="*/ 1270402 w 2263179"/>
                <a:gd name="connsiteY20" fmla="*/ 1811383 h 1875685"/>
                <a:gd name="connsiteX21" fmla="*/ 939476 w 2263179"/>
                <a:gd name="connsiteY21" fmla="*/ 1846217 h 1875685"/>
                <a:gd name="connsiteX22" fmla="*/ 643385 w 2263179"/>
                <a:gd name="connsiteY22" fmla="*/ 1863634 h 1875685"/>
                <a:gd name="connsiteX23" fmla="*/ 347293 w 2263179"/>
                <a:gd name="connsiteY23" fmla="*/ 1654629 h 1875685"/>
                <a:gd name="connsiteX24" fmla="*/ 216665 w 2263179"/>
                <a:gd name="connsiteY24" fmla="*/ 1576252 h 1875685"/>
                <a:gd name="connsiteX25" fmla="*/ 146996 w 2263179"/>
                <a:gd name="connsiteY25" fmla="*/ 1489166 h 1875685"/>
                <a:gd name="connsiteX26" fmla="*/ 86036 w 2263179"/>
                <a:gd name="connsiteY26" fmla="*/ 1297577 h 1875685"/>
                <a:gd name="connsiteX27" fmla="*/ 59910 w 2263179"/>
                <a:gd name="connsiteY27" fmla="*/ 1193074 h 1875685"/>
                <a:gd name="connsiteX28" fmla="*/ 7659 w 2263179"/>
                <a:gd name="connsiteY28" fmla="*/ 1018903 h 1875685"/>
                <a:gd name="connsiteX29" fmla="*/ 7659 w 2263179"/>
                <a:gd name="connsiteY29" fmla="*/ 783772 h 1875685"/>
                <a:gd name="connsiteX30" fmla="*/ 77327 w 2263179"/>
                <a:gd name="connsiteY30" fmla="*/ 583474 h 1875685"/>
                <a:gd name="connsiteX31" fmla="*/ 112162 w 2263179"/>
                <a:gd name="connsiteY31" fmla="*/ 452846 h 1875685"/>
                <a:gd name="connsiteX32" fmla="*/ 173122 w 2263179"/>
                <a:gd name="connsiteY32" fmla="*/ 322217 h 1875685"/>
                <a:gd name="connsiteX33" fmla="*/ 277625 w 2263179"/>
                <a:gd name="connsiteY33" fmla="*/ 226423 h 1875685"/>
                <a:gd name="connsiteX34" fmla="*/ 399545 w 2263179"/>
                <a:gd name="connsiteY34" fmla="*/ 139337 h 1875685"/>
                <a:gd name="connsiteX0" fmla="*/ 399545 w 2263179"/>
                <a:gd name="connsiteY0" fmla="*/ 139337 h 1875685"/>
                <a:gd name="connsiteX1" fmla="*/ 642840 w 2263179"/>
                <a:gd name="connsiteY1" fmla="*/ 45720 h 1875685"/>
                <a:gd name="connsiteX2" fmla="*/ 895933 w 2263179"/>
                <a:gd name="connsiteY2" fmla="*/ 8709 h 1875685"/>
                <a:gd name="connsiteX3" fmla="*/ 1279110 w 2263179"/>
                <a:gd name="connsiteY3" fmla="*/ 0 h 1875685"/>
                <a:gd name="connsiteX4" fmla="*/ 1453282 w 2263179"/>
                <a:gd name="connsiteY4" fmla="*/ 8709 h 1875685"/>
                <a:gd name="connsiteX5" fmla="*/ 1653035 w 2263179"/>
                <a:gd name="connsiteY5" fmla="*/ 71302 h 1875685"/>
                <a:gd name="connsiteX6" fmla="*/ 1851155 w 2263179"/>
                <a:gd name="connsiteY6" fmla="*/ 166007 h 1875685"/>
                <a:gd name="connsiteX7" fmla="*/ 2097716 w 2263179"/>
                <a:gd name="connsiteY7" fmla="*/ 365760 h 1875685"/>
                <a:gd name="connsiteX8" fmla="*/ 2263179 w 2263179"/>
                <a:gd name="connsiteY8" fmla="*/ 672193 h 1875685"/>
                <a:gd name="connsiteX9" fmla="*/ 2219636 w 2263179"/>
                <a:gd name="connsiteY9" fmla="*/ 940526 h 1875685"/>
                <a:gd name="connsiteX10" fmla="*/ 2176093 w 2263179"/>
                <a:gd name="connsiteY10" fmla="*/ 1053737 h 1875685"/>
                <a:gd name="connsiteX11" fmla="*/ 2121665 w 2263179"/>
                <a:gd name="connsiteY11" fmla="*/ 1165860 h 1875685"/>
                <a:gd name="connsiteX12" fmla="*/ 2062882 w 2263179"/>
                <a:gd name="connsiteY12" fmla="*/ 1262743 h 1875685"/>
                <a:gd name="connsiteX13" fmla="*/ 2001922 w 2263179"/>
                <a:gd name="connsiteY13" fmla="*/ 1341120 h 1875685"/>
                <a:gd name="connsiteX14" fmla="*/ 1810333 w 2263179"/>
                <a:gd name="connsiteY14" fmla="*/ 1480457 h 1875685"/>
                <a:gd name="connsiteX15" fmla="*/ 1697122 w 2263179"/>
                <a:gd name="connsiteY15" fmla="*/ 1550126 h 1875685"/>
                <a:gd name="connsiteX16" fmla="*/ 1601327 w 2263179"/>
                <a:gd name="connsiteY16" fmla="*/ 1611086 h 1875685"/>
                <a:gd name="connsiteX17" fmla="*/ 1496825 w 2263179"/>
                <a:gd name="connsiteY17" fmla="*/ 1672046 h 1875685"/>
                <a:gd name="connsiteX18" fmla="*/ 1401030 w 2263179"/>
                <a:gd name="connsiteY18" fmla="*/ 1733006 h 1875685"/>
                <a:gd name="connsiteX19" fmla="*/ 1270402 w 2263179"/>
                <a:gd name="connsiteY19" fmla="*/ 1811383 h 1875685"/>
                <a:gd name="connsiteX20" fmla="*/ 939476 w 2263179"/>
                <a:gd name="connsiteY20" fmla="*/ 1846217 h 1875685"/>
                <a:gd name="connsiteX21" fmla="*/ 643385 w 2263179"/>
                <a:gd name="connsiteY21" fmla="*/ 1863634 h 1875685"/>
                <a:gd name="connsiteX22" fmla="*/ 347293 w 2263179"/>
                <a:gd name="connsiteY22" fmla="*/ 1654629 h 1875685"/>
                <a:gd name="connsiteX23" fmla="*/ 216665 w 2263179"/>
                <a:gd name="connsiteY23" fmla="*/ 1576252 h 1875685"/>
                <a:gd name="connsiteX24" fmla="*/ 146996 w 2263179"/>
                <a:gd name="connsiteY24" fmla="*/ 1489166 h 1875685"/>
                <a:gd name="connsiteX25" fmla="*/ 86036 w 2263179"/>
                <a:gd name="connsiteY25" fmla="*/ 1297577 h 1875685"/>
                <a:gd name="connsiteX26" fmla="*/ 59910 w 2263179"/>
                <a:gd name="connsiteY26" fmla="*/ 1193074 h 1875685"/>
                <a:gd name="connsiteX27" fmla="*/ 7659 w 2263179"/>
                <a:gd name="connsiteY27" fmla="*/ 1018903 h 1875685"/>
                <a:gd name="connsiteX28" fmla="*/ 7659 w 2263179"/>
                <a:gd name="connsiteY28" fmla="*/ 783772 h 1875685"/>
                <a:gd name="connsiteX29" fmla="*/ 77327 w 2263179"/>
                <a:gd name="connsiteY29" fmla="*/ 583474 h 1875685"/>
                <a:gd name="connsiteX30" fmla="*/ 112162 w 2263179"/>
                <a:gd name="connsiteY30" fmla="*/ 452846 h 1875685"/>
                <a:gd name="connsiteX31" fmla="*/ 173122 w 2263179"/>
                <a:gd name="connsiteY31" fmla="*/ 322217 h 1875685"/>
                <a:gd name="connsiteX32" fmla="*/ 277625 w 2263179"/>
                <a:gd name="connsiteY32" fmla="*/ 226423 h 1875685"/>
                <a:gd name="connsiteX33" fmla="*/ 399545 w 2263179"/>
                <a:gd name="connsiteY33" fmla="*/ 139337 h 1875685"/>
                <a:gd name="connsiteX0" fmla="*/ 399545 w 2263179"/>
                <a:gd name="connsiteY0" fmla="*/ 139337 h 1875685"/>
                <a:gd name="connsiteX1" fmla="*/ 642840 w 2263179"/>
                <a:gd name="connsiteY1" fmla="*/ 45720 h 1875685"/>
                <a:gd name="connsiteX2" fmla="*/ 895933 w 2263179"/>
                <a:gd name="connsiteY2" fmla="*/ 8709 h 1875685"/>
                <a:gd name="connsiteX3" fmla="*/ 1279110 w 2263179"/>
                <a:gd name="connsiteY3" fmla="*/ 0 h 1875685"/>
                <a:gd name="connsiteX4" fmla="*/ 1653035 w 2263179"/>
                <a:gd name="connsiteY4" fmla="*/ 71302 h 1875685"/>
                <a:gd name="connsiteX5" fmla="*/ 1851155 w 2263179"/>
                <a:gd name="connsiteY5" fmla="*/ 166007 h 1875685"/>
                <a:gd name="connsiteX6" fmla="*/ 2097716 w 2263179"/>
                <a:gd name="connsiteY6" fmla="*/ 365760 h 1875685"/>
                <a:gd name="connsiteX7" fmla="*/ 2263179 w 2263179"/>
                <a:gd name="connsiteY7" fmla="*/ 672193 h 1875685"/>
                <a:gd name="connsiteX8" fmla="*/ 2219636 w 2263179"/>
                <a:gd name="connsiteY8" fmla="*/ 940526 h 1875685"/>
                <a:gd name="connsiteX9" fmla="*/ 2176093 w 2263179"/>
                <a:gd name="connsiteY9" fmla="*/ 1053737 h 1875685"/>
                <a:gd name="connsiteX10" fmla="*/ 2121665 w 2263179"/>
                <a:gd name="connsiteY10" fmla="*/ 1165860 h 1875685"/>
                <a:gd name="connsiteX11" fmla="*/ 2062882 w 2263179"/>
                <a:gd name="connsiteY11" fmla="*/ 1262743 h 1875685"/>
                <a:gd name="connsiteX12" fmla="*/ 2001922 w 2263179"/>
                <a:gd name="connsiteY12" fmla="*/ 1341120 h 1875685"/>
                <a:gd name="connsiteX13" fmla="*/ 1810333 w 2263179"/>
                <a:gd name="connsiteY13" fmla="*/ 1480457 h 1875685"/>
                <a:gd name="connsiteX14" fmla="*/ 1697122 w 2263179"/>
                <a:gd name="connsiteY14" fmla="*/ 1550126 h 1875685"/>
                <a:gd name="connsiteX15" fmla="*/ 1601327 w 2263179"/>
                <a:gd name="connsiteY15" fmla="*/ 1611086 h 1875685"/>
                <a:gd name="connsiteX16" fmla="*/ 1496825 w 2263179"/>
                <a:gd name="connsiteY16" fmla="*/ 1672046 h 1875685"/>
                <a:gd name="connsiteX17" fmla="*/ 1401030 w 2263179"/>
                <a:gd name="connsiteY17" fmla="*/ 1733006 h 1875685"/>
                <a:gd name="connsiteX18" fmla="*/ 1270402 w 2263179"/>
                <a:gd name="connsiteY18" fmla="*/ 1811383 h 1875685"/>
                <a:gd name="connsiteX19" fmla="*/ 939476 w 2263179"/>
                <a:gd name="connsiteY19" fmla="*/ 1846217 h 1875685"/>
                <a:gd name="connsiteX20" fmla="*/ 643385 w 2263179"/>
                <a:gd name="connsiteY20" fmla="*/ 1863634 h 1875685"/>
                <a:gd name="connsiteX21" fmla="*/ 347293 w 2263179"/>
                <a:gd name="connsiteY21" fmla="*/ 1654629 h 1875685"/>
                <a:gd name="connsiteX22" fmla="*/ 216665 w 2263179"/>
                <a:gd name="connsiteY22" fmla="*/ 1576252 h 1875685"/>
                <a:gd name="connsiteX23" fmla="*/ 146996 w 2263179"/>
                <a:gd name="connsiteY23" fmla="*/ 1489166 h 1875685"/>
                <a:gd name="connsiteX24" fmla="*/ 86036 w 2263179"/>
                <a:gd name="connsiteY24" fmla="*/ 1297577 h 1875685"/>
                <a:gd name="connsiteX25" fmla="*/ 59910 w 2263179"/>
                <a:gd name="connsiteY25" fmla="*/ 1193074 h 1875685"/>
                <a:gd name="connsiteX26" fmla="*/ 7659 w 2263179"/>
                <a:gd name="connsiteY26" fmla="*/ 1018903 h 1875685"/>
                <a:gd name="connsiteX27" fmla="*/ 7659 w 2263179"/>
                <a:gd name="connsiteY27" fmla="*/ 783772 h 1875685"/>
                <a:gd name="connsiteX28" fmla="*/ 77327 w 2263179"/>
                <a:gd name="connsiteY28" fmla="*/ 583474 h 1875685"/>
                <a:gd name="connsiteX29" fmla="*/ 112162 w 2263179"/>
                <a:gd name="connsiteY29" fmla="*/ 452846 h 1875685"/>
                <a:gd name="connsiteX30" fmla="*/ 173122 w 2263179"/>
                <a:gd name="connsiteY30" fmla="*/ 322217 h 1875685"/>
                <a:gd name="connsiteX31" fmla="*/ 277625 w 2263179"/>
                <a:gd name="connsiteY31" fmla="*/ 226423 h 1875685"/>
                <a:gd name="connsiteX32" fmla="*/ 399545 w 2263179"/>
                <a:gd name="connsiteY32" fmla="*/ 139337 h 1875685"/>
                <a:gd name="connsiteX0" fmla="*/ 399545 w 2263179"/>
                <a:gd name="connsiteY0" fmla="*/ 139337 h 1875685"/>
                <a:gd name="connsiteX1" fmla="*/ 642840 w 2263179"/>
                <a:gd name="connsiteY1" fmla="*/ 45720 h 1875685"/>
                <a:gd name="connsiteX2" fmla="*/ 895933 w 2263179"/>
                <a:gd name="connsiteY2" fmla="*/ 8709 h 1875685"/>
                <a:gd name="connsiteX3" fmla="*/ 1279110 w 2263179"/>
                <a:gd name="connsiteY3" fmla="*/ 0 h 1875685"/>
                <a:gd name="connsiteX4" fmla="*/ 1569215 w 2263179"/>
                <a:gd name="connsiteY4" fmla="*/ 40822 h 1875685"/>
                <a:gd name="connsiteX5" fmla="*/ 1851155 w 2263179"/>
                <a:gd name="connsiteY5" fmla="*/ 166007 h 1875685"/>
                <a:gd name="connsiteX6" fmla="*/ 2097716 w 2263179"/>
                <a:gd name="connsiteY6" fmla="*/ 365760 h 1875685"/>
                <a:gd name="connsiteX7" fmla="*/ 2263179 w 2263179"/>
                <a:gd name="connsiteY7" fmla="*/ 672193 h 1875685"/>
                <a:gd name="connsiteX8" fmla="*/ 2219636 w 2263179"/>
                <a:gd name="connsiteY8" fmla="*/ 940526 h 1875685"/>
                <a:gd name="connsiteX9" fmla="*/ 2176093 w 2263179"/>
                <a:gd name="connsiteY9" fmla="*/ 1053737 h 1875685"/>
                <a:gd name="connsiteX10" fmla="*/ 2121665 w 2263179"/>
                <a:gd name="connsiteY10" fmla="*/ 1165860 h 1875685"/>
                <a:gd name="connsiteX11" fmla="*/ 2062882 w 2263179"/>
                <a:gd name="connsiteY11" fmla="*/ 1262743 h 1875685"/>
                <a:gd name="connsiteX12" fmla="*/ 2001922 w 2263179"/>
                <a:gd name="connsiteY12" fmla="*/ 1341120 h 1875685"/>
                <a:gd name="connsiteX13" fmla="*/ 1810333 w 2263179"/>
                <a:gd name="connsiteY13" fmla="*/ 1480457 h 1875685"/>
                <a:gd name="connsiteX14" fmla="*/ 1697122 w 2263179"/>
                <a:gd name="connsiteY14" fmla="*/ 1550126 h 1875685"/>
                <a:gd name="connsiteX15" fmla="*/ 1601327 w 2263179"/>
                <a:gd name="connsiteY15" fmla="*/ 1611086 h 1875685"/>
                <a:gd name="connsiteX16" fmla="*/ 1496825 w 2263179"/>
                <a:gd name="connsiteY16" fmla="*/ 1672046 h 1875685"/>
                <a:gd name="connsiteX17" fmla="*/ 1401030 w 2263179"/>
                <a:gd name="connsiteY17" fmla="*/ 1733006 h 1875685"/>
                <a:gd name="connsiteX18" fmla="*/ 1270402 w 2263179"/>
                <a:gd name="connsiteY18" fmla="*/ 1811383 h 1875685"/>
                <a:gd name="connsiteX19" fmla="*/ 939476 w 2263179"/>
                <a:gd name="connsiteY19" fmla="*/ 1846217 h 1875685"/>
                <a:gd name="connsiteX20" fmla="*/ 643385 w 2263179"/>
                <a:gd name="connsiteY20" fmla="*/ 1863634 h 1875685"/>
                <a:gd name="connsiteX21" fmla="*/ 347293 w 2263179"/>
                <a:gd name="connsiteY21" fmla="*/ 1654629 h 1875685"/>
                <a:gd name="connsiteX22" fmla="*/ 216665 w 2263179"/>
                <a:gd name="connsiteY22" fmla="*/ 1576252 h 1875685"/>
                <a:gd name="connsiteX23" fmla="*/ 146996 w 2263179"/>
                <a:gd name="connsiteY23" fmla="*/ 1489166 h 1875685"/>
                <a:gd name="connsiteX24" fmla="*/ 86036 w 2263179"/>
                <a:gd name="connsiteY24" fmla="*/ 1297577 h 1875685"/>
                <a:gd name="connsiteX25" fmla="*/ 59910 w 2263179"/>
                <a:gd name="connsiteY25" fmla="*/ 1193074 h 1875685"/>
                <a:gd name="connsiteX26" fmla="*/ 7659 w 2263179"/>
                <a:gd name="connsiteY26" fmla="*/ 1018903 h 1875685"/>
                <a:gd name="connsiteX27" fmla="*/ 7659 w 2263179"/>
                <a:gd name="connsiteY27" fmla="*/ 783772 h 1875685"/>
                <a:gd name="connsiteX28" fmla="*/ 77327 w 2263179"/>
                <a:gd name="connsiteY28" fmla="*/ 583474 h 1875685"/>
                <a:gd name="connsiteX29" fmla="*/ 112162 w 2263179"/>
                <a:gd name="connsiteY29" fmla="*/ 452846 h 1875685"/>
                <a:gd name="connsiteX30" fmla="*/ 173122 w 2263179"/>
                <a:gd name="connsiteY30" fmla="*/ 322217 h 1875685"/>
                <a:gd name="connsiteX31" fmla="*/ 277625 w 2263179"/>
                <a:gd name="connsiteY31" fmla="*/ 226423 h 1875685"/>
                <a:gd name="connsiteX32" fmla="*/ 399545 w 2263179"/>
                <a:gd name="connsiteY32" fmla="*/ 139337 h 1875685"/>
                <a:gd name="connsiteX0" fmla="*/ 399545 w 2240319"/>
                <a:gd name="connsiteY0" fmla="*/ 139337 h 1875685"/>
                <a:gd name="connsiteX1" fmla="*/ 642840 w 2240319"/>
                <a:gd name="connsiteY1" fmla="*/ 45720 h 1875685"/>
                <a:gd name="connsiteX2" fmla="*/ 895933 w 2240319"/>
                <a:gd name="connsiteY2" fmla="*/ 8709 h 1875685"/>
                <a:gd name="connsiteX3" fmla="*/ 1279110 w 2240319"/>
                <a:gd name="connsiteY3" fmla="*/ 0 h 1875685"/>
                <a:gd name="connsiteX4" fmla="*/ 1569215 w 2240319"/>
                <a:gd name="connsiteY4" fmla="*/ 40822 h 1875685"/>
                <a:gd name="connsiteX5" fmla="*/ 1851155 w 2240319"/>
                <a:gd name="connsiteY5" fmla="*/ 166007 h 1875685"/>
                <a:gd name="connsiteX6" fmla="*/ 2097716 w 2240319"/>
                <a:gd name="connsiteY6" fmla="*/ 365760 h 1875685"/>
                <a:gd name="connsiteX7" fmla="*/ 2240319 w 2240319"/>
                <a:gd name="connsiteY7" fmla="*/ 664573 h 1875685"/>
                <a:gd name="connsiteX8" fmla="*/ 2219636 w 2240319"/>
                <a:gd name="connsiteY8" fmla="*/ 940526 h 1875685"/>
                <a:gd name="connsiteX9" fmla="*/ 2176093 w 2240319"/>
                <a:gd name="connsiteY9" fmla="*/ 1053737 h 1875685"/>
                <a:gd name="connsiteX10" fmla="*/ 2121665 w 2240319"/>
                <a:gd name="connsiteY10" fmla="*/ 1165860 h 1875685"/>
                <a:gd name="connsiteX11" fmla="*/ 2062882 w 2240319"/>
                <a:gd name="connsiteY11" fmla="*/ 1262743 h 1875685"/>
                <a:gd name="connsiteX12" fmla="*/ 2001922 w 2240319"/>
                <a:gd name="connsiteY12" fmla="*/ 1341120 h 1875685"/>
                <a:gd name="connsiteX13" fmla="*/ 1810333 w 2240319"/>
                <a:gd name="connsiteY13" fmla="*/ 1480457 h 1875685"/>
                <a:gd name="connsiteX14" fmla="*/ 1697122 w 2240319"/>
                <a:gd name="connsiteY14" fmla="*/ 1550126 h 1875685"/>
                <a:gd name="connsiteX15" fmla="*/ 1601327 w 2240319"/>
                <a:gd name="connsiteY15" fmla="*/ 1611086 h 1875685"/>
                <a:gd name="connsiteX16" fmla="*/ 1496825 w 2240319"/>
                <a:gd name="connsiteY16" fmla="*/ 1672046 h 1875685"/>
                <a:gd name="connsiteX17" fmla="*/ 1401030 w 2240319"/>
                <a:gd name="connsiteY17" fmla="*/ 1733006 h 1875685"/>
                <a:gd name="connsiteX18" fmla="*/ 1270402 w 2240319"/>
                <a:gd name="connsiteY18" fmla="*/ 1811383 h 1875685"/>
                <a:gd name="connsiteX19" fmla="*/ 939476 w 2240319"/>
                <a:gd name="connsiteY19" fmla="*/ 1846217 h 1875685"/>
                <a:gd name="connsiteX20" fmla="*/ 643385 w 2240319"/>
                <a:gd name="connsiteY20" fmla="*/ 1863634 h 1875685"/>
                <a:gd name="connsiteX21" fmla="*/ 347293 w 2240319"/>
                <a:gd name="connsiteY21" fmla="*/ 1654629 h 1875685"/>
                <a:gd name="connsiteX22" fmla="*/ 216665 w 2240319"/>
                <a:gd name="connsiteY22" fmla="*/ 1576252 h 1875685"/>
                <a:gd name="connsiteX23" fmla="*/ 146996 w 2240319"/>
                <a:gd name="connsiteY23" fmla="*/ 1489166 h 1875685"/>
                <a:gd name="connsiteX24" fmla="*/ 86036 w 2240319"/>
                <a:gd name="connsiteY24" fmla="*/ 1297577 h 1875685"/>
                <a:gd name="connsiteX25" fmla="*/ 59910 w 2240319"/>
                <a:gd name="connsiteY25" fmla="*/ 1193074 h 1875685"/>
                <a:gd name="connsiteX26" fmla="*/ 7659 w 2240319"/>
                <a:gd name="connsiteY26" fmla="*/ 1018903 h 1875685"/>
                <a:gd name="connsiteX27" fmla="*/ 7659 w 2240319"/>
                <a:gd name="connsiteY27" fmla="*/ 783772 h 1875685"/>
                <a:gd name="connsiteX28" fmla="*/ 77327 w 2240319"/>
                <a:gd name="connsiteY28" fmla="*/ 583474 h 1875685"/>
                <a:gd name="connsiteX29" fmla="*/ 112162 w 2240319"/>
                <a:gd name="connsiteY29" fmla="*/ 452846 h 1875685"/>
                <a:gd name="connsiteX30" fmla="*/ 173122 w 2240319"/>
                <a:gd name="connsiteY30" fmla="*/ 322217 h 1875685"/>
                <a:gd name="connsiteX31" fmla="*/ 277625 w 2240319"/>
                <a:gd name="connsiteY31" fmla="*/ 226423 h 1875685"/>
                <a:gd name="connsiteX32" fmla="*/ 399545 w 2240319"/>
                <a:gd name="connsiteY32" fmla="*/ 139337 h 1875685"/>
                <a:gd name="connsiteX0" fmla="*/ 399545 w 2224286"/>
                <a:gd name="connsiteY0" fmla="*/ 139337 h 1875685"/>
                <a:gd name="connsiteX1" fmla="*/ 642840 w 2224286"/>
                <a:gd name="connsiteY1" fmla="*/ 45720 h 1875685"/>
                <a:gd name="connsiteX2" fmla="*/ 895933 w 2224286"/>
                <a:gd name="connsiteY2" fmla="*/ 8709 h 1875685"/>
                <a:gd name="connsiteX3" fmla="*/ 1279110 w 2224286"/>
                <a:gd name="connsiteY3" fmla="*/ 0 h 1875685"/>
                <a:gd name="connsiteX4" fmla="*/ 1569215 w 2224286"/>
                <a:gd name="connsiteY4" fmla="*/ 40822 h 1875685"/>
                <a:gd name="connsiteX5" fmla="*/ 1851155 w 2224286"/>
                <a:gd name="connsiteY5" fmla="*/ 166007 h 1875685"/>
                <a:gd name="connsiteX6" fmla="*/ 2097716 w 2224286"/>
                <a:gd name="connsiteY6" fmla="*/ 365760 h 1875685"/>
                <a:gd name="connsiteX7" fmla="*/ 2221269 w 2224286"/>
                <a:gd name="connsiteY7" fmla="*/ 599803 h 1875685"/>
                <a:gd name="connsiteX8" fmla="*/ 2219636 w 2224286"/>
                <a:gd name="connsiteY8" fmla="*/ 940526 h 1875685"/>
                <a:gd name="connsiteX9" fmla="*/ 2176093 w 2224286"/>
                <a:gd name="connsiteY9" fmla="*/ 1053737 h 1875685"/>
                <a:gd name="connsiteX10" fmla="*/ 2121665 w 2224286"/>
                <a:gd name="connsiteY10" fmla="*/ 1165860 h 1875685"/>
                <a:gd name="connsiteX11" fmla="*/ 2062882 w 2224286"/>
                <a:gd name="connsiteY11" fmla="*/ 1262743 h 1875685"/>
                <a:gd name="connsiteX12" fmla="*/ 2001922 w 2224286"/>
                <a:gd name="connsiteY12" fmla="*/ 1341120 h 1875685"/>
                <a:gd name="connsiteX13" fmla="*/ 1810333 w 2224286"/>
                <a:gd name="connsiteY13" fmla="*/ 1480457 h 1875685"/>
                <a:gd name="connsiteX14" fmla="*/ 1697122 w 2224286"/>
                <a:gd name="connsiteY14" fmla="*/ 1550126 h 1875685"/>
                <a:gd name="connsiteX15" fmla="*/ 1601327 w 2224286"/>
                <a:gd name="connsiteY15" fmla="*/ 1611086 h 1875685"/>
                <a:gd name="connsiteX16" fmla="*/ 1496825 w 2224286"/>
                <a:gd name="connsiteY16" fmla="*/ 1672046 h 1875685"/>
                <a:gd name="connsiteX17" fmla="*/ 1401030 w 2224286"/>
                <a:gd name="connsiteY17" fmla="*/ 1733006 h 1875685"/>
                <a:gd name="connsiteX18" fmla="*/ 1270402 w 2224286"/>
                <a:gd name="connsiteY18" fmla="*/ 1811383 h 1875685"/>
                <a:gd name="connsiteX19" fmla="*/ 939476 w 2224286"/>
                <a:gd name="connsiteY19" fmla="*/ 1846217 h 1875685"/>
                <a:gd name="connsiteX20" fmla="*/ 643385 w 2224286"/>
                <a:gd name="connsiteY20" fmla="*/ 1863634 h 1875685"/>
                <a:gd name="connsiteX21" fmla="*/ 347293 w 2224286"/>
                <a:gd name="connsiteY21" fmla="*/ 1654629 h 1875685"/>
                <a:gd name="connsiteX22" fmla="*/ 216665 w 2224286"/>
                <a:gd name="connsiteY22" fmla="*/ 1576252 h 1875685"/>
                <a:gd name="connsiteX23" fmla="*/ 146996 w 2224286"/>
                <a:gd name="connsiteY23" fmla="*/ 1489166 h 1875685"/>
                <a:gd name="connsiteX24" fmla="*/ 86036 w 2224286"/>
                <a:gd name="connsiteY24" fmla="*/ 1297577 h 1875685"/>
                <a:gd name="connsiteX25" fmla="*/ 59910 w 2224286"/>
                <a:gd name="connsiteY25" fmla="*/ 1193074 h 1875685"/>
                <a:gd name="connsiteX26" fmla="*/ 7659 w 2224286"/>
                <a:gd name="connsiteY26" fmla="*/ 1018903 h 1875685"/>
                <a:gd name="connsiteX27" fmla="*/ 7659 w 2224286"/>
                <a:gd name="connsiteY27" fmla="*/ 783772 h 1875685"/>
                <a:gd name="connsiteX28" fmla="*/ 77327 w 2224286"/>
                <a:gd name="connsiteY28" fmla="*/ 583474 h 1875685"/>
                <a:gd name="connsiteX29" fmla="*/ 112162 w 2224286"/>
                <a:gd name="connsiteY29" fmla="*/ 452846 h 1875685"/>
                <a:gd name="connsiteX30" fmla="*/ 173122 w 2224286"/>
                <a:gd name="connsiteY30" fmla="*/ 322217 h 1875685"/>
                <a:gd name="connsiteX31" fmla="*/ 277625 w 2224286"/>
                <a:gd name="connsiteY31" fmla="*/ 226423 h 1875685"/>
                <a:gd name="connsiteX32" fmla="*/ 399545 w 2224286"/>
                <a:gd name="connsiteY32" fmla="*/ 139337 h 1875685"/>
                <a:gd name="connsiteX0" fmla="*/ 399545 w 2224286"/>
                <a:gd name="connsiteY0" fmla="*/ 139337 h 1875685"/>
                <a:gd name="connsiteX1" fmla="*/ 642840 w 2224286"/>
                <a:gd name="connsiteY1" fmla="*/ 45720 h 1875685"/>
                <a:gd name="connsiteX2" fmla="*/ 895933 w 2224286"/>
                <a:gd name="connsiteY2" fmla="*/ 8709 h 1875685"/>
                <a:gd name="connsiteX3" fmla="*/ 1279110 w 2224286"/>
                <a:gd name="connsiteY3" fmla="*/ 0 h 1875685"/>
                <a:gd name="connsiteX4" fmla="*/ 1569215 w 2224286"/>
                <a:gd name="connsiteY4" fmla="*/ 40822 h 1875685"/>
                <a:gd name="connsiteX5" fmla="*/ 1851155 w 2224286"/>
                <a:gd name="connsiteY5" fmla="*/ 166007 h 1875685"/>
                <a:gd name="connsiteX6" fmla="*/ 2097716 w 2224286"/>
                <a:gd name="connsiteY6" fmla="*/ 365760 h 1875685"/>
                <a:gd name="connsiteX7" fmla="*/ 2221269 w 2224286"/>
                <a:gd name="connsiteY7" fmla="*/ 599803 h 1875685"/>
                <a:gd name="connsiteX8" fmla="*/ 2219636 w 2224286"/>
                <a:gd name="connsiteY8" fmla="*/ 940526 h 1875685"/>
                <a:gd name="connsiteX9" fmla="*/ 2121665 w 2224286"/>
                <a:gd name="connsiteY9" fmla="*/ 1165860 h 1875685"/>
                <a:gd name="connsiteX10" fmla="*/ 2062882 w 2224286"/>
                <a:gd name="connsiteY10" fmla="*/ 1262743 h 1875685"/>
                <a:gd name="connsiteX11" fmla="*/ 2001922 w 2224286"/>
                <a:gd name="connsiteY11" fmla="*/ 1341120 h 1875685"/>
                <a:gd name="connsiteX12" fmla="*/ 1810333 w 2224286"/>
                <a:gd name="connsiteY12" fmla="*/ 1480457 h 1875685"/>
                <a:gd name="connsiteX13" fmla="*/ 1697122 w 2224286"/>
                <a:gd name="connsiteY13" fmla="*/ 1550126 h 1875685"/>
                <a:gd name="connsiteX14" fmla="*/ 1601327 w 2224286"/>
                <a:gd name="connsiteY14" fmla="*/ 1611086 h 1875685"/>
                <a:gd name="connsiteX15" fmla="*/ 1496825 w 2224286"/>
                <a:gd name="connsiteY15" fmla="*/ 1672046 h 1875685"/>
                <a:gd name="connsiteX16" fmla="*/ 1401030 w 2224286"/>
                <a:gd name="connsiteY16" fmla="*/ 1733006 h 1875685"/>
                <a:gd name="connsiteX17" fmla="*/ 1270402 w 2224286"/>
                <a:gd name="connsiteY17" fmla="*/ 1811383 h 1875685"/>
                <a:gd name="connsiteX18" fmla="*/ 939476 w 2224286"/>
                <a:gd name="connsiteY18" fmla="*/ 1846217 h 1875685"/>
                <a:gd name="connsiteX19" fmla="*/ 643385 w 2224286"/>
                <a:gd name="connsiteY19" fmla="*/ 1863634 h 1875685"/>
                <a:gd name="connsiteX20" fmla="*/ 347293 w 2224286"/>
                <a:gd name="connsiteY20" fmla="*/ 1654629 h 1875685"/>
                <a:gd name="connsiteX21" fmla="*/ 216665 w 2224286"/>
                <a:gd name="connsiteY21" fmla="*/ 1576252 h 1875685"/>
                <a:gd name="connsiteX22" fmla="*/ 146996 w 2224286"/>
                <a:gd name="connsiteY22" fmla="*/ 1489166 h 1875685"/>
                <a:gd name="connsiteX23" fmla="*/ 86036 w 2224286"/>
                <a:gd name="connsiteY23" fmla="*/ 1297577 h 1875685"/>
                <a:gd name="connsiteX24" fmla="*/ 59910 w 2224286"/>
                <a:gd name="connsiteY24" fmla="*/ 1193074 h 1875685"/>
                <a:gd name="connsiteX25" fmla="*/ 7659 w 2224286"/>
                <a:gd name="connsiteY25" fmla="*/ 1018903 h 1875685"/>
                <a:gd name="connsiteX26" fmla="*/ 7659 w 2224286"/>
                <a:gd name="connsiteY26" fmla="*/ 783772 h 1875685"/>
                <a:gd name="connsiteX27" fmla="*/ 77327 w 2224286"/>
                <a:gd name="connsiteY27" fmla="*/ 583474 h 1875685"/>
                <a:gd name="connsiteX28" fmla="*/ 112162 w 2224286"/>
                <a:gd name="connsiteY28" fmla="*/ 452846 h 1875685"/>
                <a:gd name="connsiteX29" fmla="*/ 173122 w 2224286"/>
                <a:gd name="connsiteY29" fmla="*/ 322217 h 1875685"/>
                <a:gd name="connsiteX30" fmla="*/ 277625 w 2224286"/>
                <a:gd name="connsiteY30" fmla="*/ 226423 h 1875685"/>
                <a:gd name="connsiteX31" fmla="*/ 399545 w 2224286"/>
                <a:gd name="connsiteY31" fmla="*/ 139337 h 1875685"/>
                <a:gd name="connsiteX0" fmla="*/ 399545 w 2224286"/>
                <a:gd name="connsiteY0" fmla="*/ 139337 h 1875685"/>
                <a:gd name="connsiteX1" fmla="*/ 642840 w 2224286"/>
                <a:gd name="connsiteY1" fmla="*/ 45720 h 1875685"/>
                <a:gd name="connsiteX2" fmla="*/ 895933 w 2224286"/>
                <a:gd name="connsiteY2" fmla="*/ 8709 h 1875685"/>
                <a:gd name="connsiteX3" fmla="*/ 1279110 w 2224286"/>
                <a:gd name="connsiteY3" fmla="*/ 0 h 1875685"/>
                <a:gd name="connsiteX4" fmla="*/ 1569215 w 2224286"/>
                <a:gd name="connsiteY4" fmla="*/ 40822 h 1875685"/>
                <a:gd name="connsiteX5" fmla="*/ 1851155 w 2224286"/>
                <a:gd name="connsiteY5" fmla="*/ 166007 h 1875685"/>
                <a:gd name="connsiteX6" fmla="*/ 2097716 w 2224286"/>
                <a:gd name="connsiteY6" fmla="*/ 365760 h 1875685"/>
                <a:gd name="connsiteX7" fmla="*/ 2221269 w 2224286"/>
                <a:gd name="connsiteY7" fmla="*/ 599803 h 1875685"/>
                <a:gd name="connsiteX8" fmla="*/ 2219636 w 2224286"/>
                <a:gd name="connsiteY8" fmla="*/ 940526 h 1875685"/>
                <a:gd name="connsiteX9" fmla="*/ 2121665 w 2224286"/>
                <a:gd name="connsiteY9" fmla="*/ 1165860 h 1875685"/>
                <a:gd name="connsiteX10" fmla="*/ 2001922 w 2224286"/>
                <a:gd name="connsiteY10" fmla="*/ 1341120 h 1875685"/>
                <a:gd name="connsiteX11" fmla="*/ 1810333 w 2224286"/>
                <a:gd name="connsiteY11" fmla="*/ 1480457 h 1875685"/>
                <a:gd name="connsiteX12" fmla="*/ 1697122 w 2224286"/>
                <a:gd name="connsiteY12" fmla="*/ 1550126 h 1875685"/>
                <a:gd name="connsiteX13" fmla="*/ 1601327 w 2224286"/>
                <a:gd name="connsiteY13" fmla="*/ 1611086 h 1875685"/>
                <a:gd name="connsiteX14" fmla="*/ 1496825 w 2224286"/>
                <a:gd name="connsiteY14" fmla="*/ 1672046 h 1875685"/>
                <a:gd name="connsiteX15" fmla="*/ 1401030 w 2224286"/>
                <a:gd name="connsiteY15" fmla="*/ 1733006 h 1875685"/>
                <a:gd name="connsiteX16" fmla="*/ 1270402 w 2224286"/>
                <a:gd name="connsiteY16" fmla="*/ 1811383 h 1875685"/>
                <a:gd name="connsiteX17" fmla="*/ 939476 w 2224286"/>
                <a:gd name="connsiteY17" fmla="*/ 1846217 h 1875685"/>
                <a:gd name="connsiteX18" fmla="*/ 643385 w 2224286"/>
                <a:gd name="connsiteY18" fmla="*/ 1863634 h 1875685"/>
                <a:gd name="connsiteX19" fmla="*/ 347293 w 2224286"/>
                <a:gd name="connsiteY19" fmla="*/ 1654629 h 1875685"/>
                <a:gd name="connsiteX20" fmla="*/ 216665 w 2224286"/>
                <a:gd name="connsiteY20" fmla="*/ 1576252 h 1875685"/>
                <a:gd name="connsiteX21" fmla="*/ 146996 w 2224286"/>
                <a:gd name="connsiteY21" fmla="*/ 1489166 h 1875685"/>
                <a:gd name="connsiteX22" fmla="*/ 86036 w 2224286"/>
                <a:gd name="connsiteY22" fmla="*/ 1297577 h 1875685"/>
                <a:gd name="connsiteX23" fmla="*/ 59910 w 2224286"/>
                <a:gd name="connsiteY23" fmla="*/ 1193074 h 1875685"/>
                <a:gd name="connsiteX24" fmla="*/ 7659 w 2224286"/>
                <a:gd name="connsiteY24" fmla="*/ 1018903 h 1875685"/>
                <a:gd name="connsiteX25" fmla="*/ 7659 w 2224286"/>
                <a:gd name="connsiteY25" fmla="*/ 783772 h 1875685"/>
                <a:gd name="connsiteX26" fmla="*/ 77327 w 2224286"/>
                <a:gd name="connsiteY26" fmla="*/ 583474 h 1875685"/>
                <a:gd name="connsiteX27" fmla="*/ 112162 w 2224286"/>
                <a:gd name="connsiteY27" fmla="*/ 452846 h 1875685"/>
                <a:gd name="connsiteX28" fmla="*/ 173122 w 2224286"/>
                <a:gd name="connsiteY28" fmla="*/ 322217 h 1875685"/>
                <a:gd name="connsiteX29" fmla="*/ 277625 w 2224286"/>
                <a:gd name="connsiteY29" fmla="*/ 226423 h 1875685"/>
                <a:gd name="connsiteX30" fmla="*/ 399545 w 2224286"/>
                <a:gd name="connsiteY30" fmla="*/ 139337 h 1875685"/>
                <a:gd name="connsiteX0" fmla="*/ 399545 w 2224286"/>
                <a:gd name="connsiteY0" fmla="*/ 139337 h 1875685"/>
                <a:gd name="connsiteX1" fmla="*/ 642840 w 2224286"/>
                <a:gd name="connsiteY1" fmla="*/ 45720 h 1875685"/>
                <a:gd name="connsiteX2" fmla="*/ 895933 w 2224286"/>
                <a:gd name="connsiteY2" fmla="*/ 8709 h 1875685"/>
                <a:gd name="connsiteX3" fmla="*/ 1279110 w 2224286"/>
                <a:gd name="connsiteY3" fmla="*/ 0 h 1875685"/>
                <a:gd name="connsiteX4" fmla="*/ 1569215 w 2224286"/>
                <a:gd name="connsiteY4" fmla="*/ 40822 h 1875685"/>
                <a:gd name="connsiteX5" fmla="*/ 1851155 w 2224286"/>
                <a:gd name="connsiteY5" fmla="*/ 166007 h 1875685"/>
                <a:gd name="connsiteX6" fmla="*/ 2097716 w 2224286"/>
                <a:gd name="connsiteY6" fmla="*/ 365760 h 1875685"/>
                <a:gd name="connsiteX7" fmla="*/ 2221269 w 2224286"/>
                <a:gd name="connsiteY7" fmla="*/ 599803 h 1875685"/>
                <a:gd name="connsiteX8" fmla="*/ 2219636 w 2224286"/>
                <a:gd name="connsiteY8" fmla="*/ 940526 h 1875685"/>
                <a:gd name="connsiteX9" fmla="*/ 2136905 w 2224286"/>
                <a:gd name="connsiteY9" fmla="*/ 1169670 h 1875685"/>
                <a:gd name="connsiteX10" fmla="*/ 2001922 w 2224286"/>
                <a:gd name="connsiteY10" fmla="*/ 1341120 h 1875685"/>
                <a:gd name="connsiteX11" fmla="*/ 1810333 w 2224286"/>
                <a:gd name="connsiteY11" fmla="*/ 1480457 h 1875685"/>
                <a:gd name="connsiteX12" fmla="*/ 1697122 w 2224286"/>
                <a:gd name="connsiteY12" fmla="*/ 1550126 h 1875685"/>
                <a:gd name="connsiteX13" fmla="*/ 1601327 w 2224286"/>
                <a:gd name="connsiteY13" fmla="*/ 1611086 h 1875685"/>
                <a:gd name="connsiteX14" fmla="*/ 1496825 w 2224286"/>
                <a:gd name="connsiteY14" fmla="*/ 1672046 h 1875685"/>
                <a:gd name="connsiteX15" fmla="*/ 1401030 w 2224286"/>
                <a:gd name="connsiteY15" fmla="*/ 1733006 h 1875685"/>
                <a:gd name="connsiteX16" fmla="*/ 1270402 w 2224286"/>
                <a:gd name="connsiteY16" fmla="*/ 1811383 h 1875685"/>
                <a:gd name="connsiteX17" fmla="*/ 939476 w 2224286"/>
                <a:gd name="connsiteY17" fmla="*/ 1846217 h 1875685"/>
                <a:gd name="connsiteX18" fmla="*/ 643385 w 2224286"/>
                <a:gd name="connsiteY18" fmla="*/ 1863634 h 1875685"/>
                <a:gd name="connsiteX19" fmla="*/ 347293 w 2224286"/>
                <a:gd name="connsiteY19" fmla="*/ 1654629 h 1875685"/>
                <a:gd name="connsiteX20" fmla="*/ 216665 w 2224286"/>
                <a:gd name="connsiteY20" fmla="*/ 1576252 h 1875685"/>
                <a:gd name="connsiteX21" fmla="*/ 146996 w 2224286"/>
                <a:gd name="connsiteY21" fmla="*/ 1489166 h 1875685"/>
                <a:gd name="connsiteX22" fmla="*/ 86036 w 2224286"/>
                <a:gd name="connsiteY22" fmla="*/ 1297577 h 1875685"/>
                <a:gd name="connsiteX23" fmla="*/ 59910 w 2224286"/>
                <a:gd name="connsiteY23" fmla="*/ 1193074 h 1875685"/>
                <a:gd name="connsiteX24" fmla="*/ 7659 w 2224286"/>
                <a:gd name="connsiteY24" fmla="*/ 1018903 h 1875685"/>
                <a:gd name="connsiteX25" fmla="*/ 7659 w 2224286"/>
                <a:gd name="connsiteY25" fmla="*/ 783772 h 1875685"/>
                <a:gd name="connsiteX26" fmla="*/ 77327 w 2224286"/>
                <a:gd name="connsiteY26" fmla="*/ 583474 h 1875685"/>
                <a:gd name="connsiteX27" fmla="*/ 112162 w 2224286"/>
                <a:gd name="connsiteY27" fmla="*/ 452846 h 1875685"/>
                <a:gd name="connsiteX28" fmla="*/ 173122 w 2224286"/>
                <a:gd name="connsiteY28" fmla="*/ 322217 h 1875685"/>
                <a:gd name="connsiteX29" fmla="*/ 277625 w 2224286"/>
                <a:gd name="connsiteY29" fmla="*/ 226423 h 1875685"/>
                <a:gd name="connsiteX30" fmla="*/ 399545 w 2224286"/>
                <a:gd name="connsiteY30" fmla="*/ 139337 h 1875685"/>
                <a:gd name="connsiteX0" fmla="*/ 399545 w 2257496"/>
                <a:gd name="connsiteY0" fmla="*/ 139337 h 1875685"/>
                <a:gd name="connsiteX1" fmla="*/ 642840 w 2257496"/>
                <a:gd name="connsiteY1" fmla="*/ 45720 h 1875685"/>
                <a:gd name="connsiteX2" fmla="*/ 895933 w 2257496"/>
                <a:gd name="connsiteY2" fmla="*/ 8709 h 1875685"/>
                <a:gd name="connsiteX3" fmla="*/ 1279110 w 2257496"/>
                <a:gd name="connsiteY3" fmla="*/ 0 h 1875685"/>
                <a:gd name="connsiteX4" fmla="*/ 1569215 w 2257496"/>
                <a:gd name="connsiteY4" fmla="*/ 40822 h 1875685"/>
                <a:gd name="connsiteX5" fmla="*/ 1851155 w 2257496"/>
                <a:gd name="connsiteY5" fmla="*/ 166007 h 1875685"/>
                <a:gd name="connsiteX6" fmla="*/ 2097716 w 2257496"/>
                <a:gd name="connsiteY6" fmla="*/ 365760 h 1875685"/>
                <a:gd name="connsiteX7" fmla="*/ 2221269 w 2257496"/>
                <a:gd name="connsiteY7" fmla="*/ 599803 h 1875685"/>
                <a:gd name="connsiteX8" fmla="*/ 2253926 w 2257496"/>
                <a:gd name="connsiteY8" fmla="*/ 826226 h 1875685"/>
                <a:gd name="connsiteX9" fmla="*/ 2136905 w 2257496"/>
                <a:gd name="connsiteY9" fmla="*/ 1169670 h 1875685"/>
                <a:gd name="connsiteX10" fmla="*/ 2001922 w 2257496"/>
                <a:gd name="connsiteY10" fmla="*/ 1341120 h 1875685"/>
                <a:gd name="connsiteX11" fmla="*/ 1810333 w 2257496"/>
                <a:gd name="connsiteY11" fmla="*/ 1480457 h 1875685"/>
                <a:gd name="connsiteX12" fmla="*/ 1697122 w 2257496"/>
                <a:gd name="connsiteY12" fmla="*/ 1550126 h 1875685"/>
                <a:gd name="connsiteX13" fmla="*/ 1601327 w 2257496"/>
                <a:gd name="connsiteY13" fmla="*/ 1611086 h 1875685"/>
                <a:gd name="connsiteX14" fmla="*/ 1496825 w 2257496"/>
                <a:gd name="connsiteY14" fmla="*/ 1672046 h 1875685"/>
                <a:gd name="connsiteX15" fmla="*/ 1401030 w 2257496"/>
                <a:gd name="connsiteY15" fmla="*/ 1733006 h 1875685"/>
                <a:gd name="connsiteX16" fmla="*/ 1270402 w 2257496"/>
                <a:gd name="connsiteY16" fmla="*/ 1811383 h 1875685"/>
                <a:gd name="connsiteX17" fmla="*/ 939476 w 2257496"/>
                <a:gd name="connsiteY17" fmla="*/ 1846217 h 1875685"/>
                <a:gd name="connsiteX18" fmla="*/ 643385 w 2257496"/>
                <a:gd name="connsiteY18" fmla="*/ 1863634 h 1875685"/>
                <a:gd name="connsiteX19" fmla="*/ 347293 w 2257496"/>
                <a:gd name="connsiteY19" fmla="*/ 1654629 h 1875685"/>
                <a:gd name="connsiteX20" fmla="*/ 216665 w 2257496"/>
                <a:gd name="connsiteY20" fmla="*/ 1576252 h 1875685"/>
                <a:gd name="connsiteX21" fmla="*/ 146996 w 2257496"/>
                <a:gd name="connsiteY21" fmla="*/ 1489166 h 1875685"/>
                <a:gd name="connsiteX22" fmla="*/ 86036 w 2257496"/>
                <a:gd name="connsiteY22" fmla="*/ 1297577 h 1875685"/>
                <a:gd name="connsiteX23" fmla="*/ 59910 w 2257496"/>
                <a:gd name="connsiteY23" fmla="*/ 1193074 h 1875685"/>
                <a:gd name="connsiteX24" fmla="*/ 7659 w 2257496"/>
                <a:gd name="connsiteY24" fmla="*/ 1018903 h 1875685"/>
                <a:gd name="connsiteX25" fmla="*/ 7659 w 2257496"/>
                <a:gd name="connsiteY25" fmla="*/ 783772 h 1875685"/>
                <a:gd name="connsiteX26" fmla="*/ 77327 w 2257496"/>
                <a:gd name="connsiteY26" fmla="*/ 583474 h 1875685"/>
                <a:gd name="connsiteX27" fmla="*/ 112162 w 2257496"/>
                <a:gd name="connsiteY27" fmla="*/ 452846 h 1875685"/>
                <a:gd name="connsiteX28" fmla="*/ 173122 w 2257496"/>
                <a:gd name="connsiteY28" fmla="*/ 322217 h 1875685"/>
                <a:gd name="connsiteX29" fmla="*/ 277625 w 2257496"/>
                <a:gd name="connsiteY29" fmla="*/ 226423 h 1875685"/>
                <a:gd name="connsiteX30" fmla="*/ 399545 w 2257496"/>
                <a:gd name="connsiteY30" fmla="*/ 139337 h 1875685"/>
                <a:gd name="connsiteX0" fmla="*/ 399545 w 2257496"/>
                <a:gd name="connsiteY0" fmla="*/ 139337 h 1875685"/>
                <a:gd name="connsiteX1" fmla="*/ 642840 w 2257496"/>
                <a:gd name="connsiteY1" fmla="*/ 45720 h 1875685"/>
                <a:gd name="connsiteX2" fmla="*/ 895933 w 2257496"/>
                <a:gd name="connsiteY2" fmla="*/ 8709 h 1875685"/>
                <a:gd name="connsiteX3" fmla="*/ 1279110 w 2257496"/>
                <a:gd name="connsiteY3" fmla="*/ 0 h 1875685"/>
                <a:gd name="connsiteX4" fmla="*/ 1569215 w 2257496"/>
                <a:gd name="connsiteY4" fmla="*/ 40822 h 1875685"/>
                <a:gd name="connsiteX5" fmla="*/ 1851155 w 2257496"/>
                <a:gd name="connsiteY5" fmla="*/ 166007 h 1875685"/>
                <a:gd name="connsiteX6" fmla="*/ 2097716 w 2257496"/>
                <a:gd name="connsiteY6" fmla="*/ 365760 h 1875685"/>
                <a:gd name="connsiteX7" fmla="*/ 2221269 w 2257496"/>
                <a:gd name="connsiteY7" fmla="*/ 599803 h 1875685"/>
                <a:gd name="connsiteX8" fmla="*/ 2253926 w 2257496"/>
                <a:gd name="connsiteY8" fmla="*/ 826226 h 1875685"/>
                <a:gd name="connsiteX9" fmla="*/ 2136905 w 2257496"/>
                <a:gd name="connsiteY9" fmla="*/ 1169670 h 1875685"/>
                <a:gd name="connsiteX10" fmla="*/ 2001922 w 2257496"/>
                <a:gd name="connsiteY10" fmla="*/ 1341120 h 1875685"/>
                <a:gd name="connsiteX11" fmla="*/ 1810333 w 2257496"/>
                <a:gd name="connsiteY11" fmla="*/ 1480457 h 1875685"/>
                <a:gd name="connsiteX12" fmla="*/ 1697122 w 2257496"/>
                <a:gd name="connsiteY12" fmla="*/ 1550126 h 1875685"/>
                <a:gd name="connsiteX13" fmla="*/ 1601327 w 2257496"/>
                <a:gd name="connsiteY13" fmla="*/ 1611086 h 1875685"/>
                <a:gd name="connsiteX14" fmla="*/ 1496825 w 2257496"/>
                <a:gd name="connsiteY14" fmla="*/ 1672046 h 1875685"/>
                <a:gd name="connsiteX15" fmla="*/ 1401030 w 2257496"/>
                <a:gd name="connsiteY15" fmla="*/ 1733006 h 1875685"/>
                <a:gd name="connsiteX16" fmla="*/ 1270402 w 2257496"/>
                <a:gd name="connsiteY16" fmla="*/ 1811383 h 1875685"/>
                <a:gd name="connsiteX17" fmla="*/ 939476 w 2257496"/>
                <a:gd name="connsiteY17" fmla="*/ 1846217 h 1875685"/>
                <a:gd name="connsiteX18" fmla="*/ 643385 w 2257496"/>
                <a:gd name="connsiteY18" fmla="*/ 1863634 h 1875685"/>
                <a:gd name="connsiteX19" fmla="*/ 347293 w 2257496"/>
                <a:gd name="connsiteY19" fmla="*/ 1654629 h 1875685"/>
                <a:gd name="connsiteX20" fmla="*/ 216665 w 2257496"/>
                <a:gd name="connsiteY20" fmla="*/ 1576252 h 1875685"/>
                <a:gd name="connsiteX21" fmla="*/ 146996 w 2257496"/>
                <a:gd name="connsiteY21" fmla="*/ 1489166 h 1875685"/>
                <a:gd name="connsiteX22" fmla="*/ 86036 w 2257496"/>
                <a:gd name="connsiteY22" fmla="*/ 1297577 h 1875685"/>
                <a:gd name="connsiteX23" fmla="*/ 59910 w 2257496"/>
                <a:gd name="connsiteY23" fmla="*/ 1193074 h 1875685"/>
                <a:gd name="connsiteX24" fmla="*/ 7659 w 2257496"/>
                <a:gd name="connsiteY24" fmla="*/ 1018903 h 1875685"/>
                <a:gd name="connsiteX25" fmla="*/ 7659 w 2257496"/>
                <a:gd name="connsiteY25" fmla="*/ 783772 h 1875685"/>
                <a:gd name="connsiteX26" fmla="*/ 77327 w 2257496"/>
                <a:gd name="connsiteY26" fmla="*/ 583474 h 1875685"/>
                <a:gd name="connsiteX27" fmla="*/ 112162 w 2257496"/>
                <a:gd name="connsiteY27" fmla="*/ 452846 h 1875685"/>
                <a:gd name="connsiteX28" fmla="*/ 173122 w 2257496"/>
                <a:gd name="connsiteY28" fmla="*/ 322217 h 1875685"/>
                <a:gd name="connsiteX29" fmla="*/ 277625 w 2257496"/>
                <a:gd name="connsiteY29" fmla="*/ 226423 h 1875685"/>
                <a:gd name="connsiteX30" fmla="*/ 399545 w 2257496"/>
                <a:gd name="connsiteY30" fmla="*/ 139337 h 1875685"/>
                <a:gd name="connsiteX0" fmla="*/ 399545 w 2257496"/>
                <a:gd name="connsiteY0" fmla="*/ 139337 h 1875685"/>
                <a:gd name="connsiteX1" fmla="*/ 642840 w 2257496"/>
                <a:gd name="connsiteY1" fmla="*/ 45720 h 1875685"/>
                <a:gd name="connsiteX2" fmla="*/ 895933 w 2257496"/>
                <a:gd name="connsiteY2" fmla="*/ 8709 h 1875685"/>
                <a:gd name="connsiteX3" fmla="*/ 1279110 w 2257496"/>
                <a:gd name="connsiteY3" fmla="*/ 0 h 1875685"/>
                <a:gd name="connsiteX4" fmla="*/ 1569215 w 2257496"/>
                <a:gd name="connsiteY4" fmla="*/ 40822 h 1875685"/>
                <a:gd name="connsiteX5" fmla="*/ 1851155 w 2257496"/>
                <a:gd name="connsiteY5" fmla="*/ 166007 h 1875685"/>
                <a:gd name="connsiteX6" fmla="*/ 2097716 w 2257496"/>
                <a:gd name="connsiteY6" fmla="*/ 365760 h 1875685"/>
                <a:gd name="connsiteX7" fmla="*/ 2221269 w 2257496"/>
                <a:gd name="connsiteY7" fmla="*/ 599803 h 1875685"/>
                <a:gd name="connsiteX8" fmla="*/ 2253926 w 2257496"/>
                <a:gd name="connsiteY8" fmla="*/ 826226 h 1875685"/>
                <a:gd name="connsiteX9" fmla="*/ 2136905 w 2257496"/>
                <a:gd name="connsiteY9" fmla="*/ 1169670 h 1875685"/>
                <a:gd name="connsiteX10" fmla="*/ 2001922 w 2257496"/>
                <a:gd name="connsiteY10" fmla="*/ 1341120 h 1875685"/>
                <a:gd name="connsiteX11" fmla="*/ 1810333 w 2257496"/>
                <a:gd name="connsiteY11" fmla="*/ 1480457 h 1875685"/>
                <a:gd name="connsiteX12" fmla="*/ 1697122 w 2257496"/>
                <a:gd name="connsiteY12" fmla="*/ 1550126 h 1875685"/>
                <a:gd name="connsiteX13" fmla="*/ 1601327 w 2257496"/>
                <a:gd name="connsiteY13" fmla="*/ 1611086 h 1875685"/>
                <a:gd name="connsiteX14" fmla="*/ 1401030 w 2257496"/>
                <a:gd name="connsiteY14" fmla="*/ 1733006 h 1875685"/>
                <a:gd name="connsiteX15" fmla="*/ 1270402 w 2257496"/>
                <a:gd name="connsiteY15" fmla="*/ 1811383 h 1875685"/>
                <a:gd name="connsiteX16" fmla="*/ 939476 w 2257496"/>
                <a:gd name="connsiteY16" fmla="*/ 1846217 h 1875685"/>
                <a:gd name="connsiteX17" fmla="*/ 643385 w 2257496"/>
                <a:gd name="connsiteY17" fmla="*/ 1863634 h 1875685"/>
                <a:gd name="connsiteX18" fmla="*/ 347293 w 2257496"/>
                <a:gd name="connsiteY18" fmla="*/ 1654629 h 1875685"/>
                <a:gd name="connsiteX19" fmla="*/ 216665 w 2257496"/>
                <a:gd name="connsiteY19" fmla="*/ 1576252 h 1875685"/>
                <a:gd name="connsiteX20" fmla="*/ 146996 w 2257496"/>
                <a:gd name="connsiteY20" fmla="*/ 1489166 h 1875685"/>
                <a:gd name="connsiteX21" fmla="*/ 86036 w 2257496"/>
                <a:gd name="connsiteY21" fmla="*/ 1297577 h 1875685"/>
                <a:gd name="connsiteX22" fmla="*/ 59910 w 2257496"/>
                <a:gd name="connsiteY22" fmla="*/ 1193074 h 1875685"/>
                <a:gd name="connsiteX23" fmla="*/ 7659 w 2257496"/>
                <a:gd name="connsiteY23" fmla="*/ 1018903 h 1875685"/>
                <a:gd name="connsiteX24" fmla="*/ 7659 w 2257496"/>
                <a:gd name="connsiteY24" fmla="*/ 783772 h 1875685"/>
                <a:gd name="connsiteX25" fmla="*/ 77327 w 2257496"/>
                <a:gd name="connsiteY25" fmla="*/ 583474 h 1875685"/>
                <a:gd name="connsiteX26" fmla="*/ 112162 w 2257496"/>
                <a:gd name="connsiteY26" fmla="*/ 452846 h 1875685"/>
                <a:gd name="connsiteX27" fmla="*/ 173122 w 2257496"/>
                <a:gd name="connsiteY27" fmla="*/ 322217 h 1875685"/>
                <a:gd name="connsiteX28" fmla="*/ 277625 w 2257496"/>
                <a:gd name="connsiteY28" fmla="*/ 226423 h 1875685"/>
                <a:gd name="connsiteX29" fmla="*/ 399545 w 2257496"/>
                <a:gd name="connsiteY29" fmla="*/ 139337 h 1875685"/>
                <a:gd name="connsiteX0" fmla="*/ 399545 w 2257496"/>
                <a:gd name="connsiteY0" fmla="*/ 139337 h 1875685"/>
                <a:gd name="connsiteX1" fmla="*/ 642840 w 2257496"/>
                <a:gd name="connsiteY1" fmla="*/ 45720 h 1875685"/>
                <a:gd name="connsiteX2" fmla="*/ 895933 w 2257496"/>
                <a:gd name="connsiteY2" fmla="*/ 8709 h 1875685"/>
                <a:gd name="connsiteX3" fmla="*/ 1279110 w 2257496"/>
                <a:gd name="connsiteY3" fmla="*/ 0 h 1875685"/>
                <a:gd name="connsiteX4" fmla="*/ 1569215 w 2257496"/>
                <a:gd name="connsiteY4" fmla="*/ 40822 h 1875685"/>
                <a:gd name="connsiteX5" fmla="*/ 1851155 w 2257496"/>
                <a:gd name="connsiteY5" fmla="*/ 166007 h 1875685"/>
                <a:gd name="connsiteX6" fmla="*/ 2097716 w 2257496"/>
                <a:gd name="connsiteY6" fmla="*/ 365760 h 1875685"/>
                <a:gd name="connsiteX7" fmla="*/ 2221269 w 2257496"/>
                <a:gd name="connsiteY7" fmla="*/ 599803 h 1875685"/>
                <a:gd name="connsiteX8" fmla="*/ 2253926 w 2257496"/>
                <a:gd name="connsiteY8" fmla="*/ 826226 h 1875685"/>
                <a:gd name="connsiteX9" fmla="*/ 2136905 w 2257496"/>
                <a:gd name="connsiteY9" fmla="*/ 1169670 h 1875685"/>
                <a:gd name="connsiteX10" fmla="*/ 2001922 w 2257496"/>
                <a:gd name="connsiteY10" fmla="*/ 1341120 h 1875685"/>
                <a:gd name="connsiteX11" fmla="*/ 1810333 w 2257496"/>
                <a:gd name="connsiteY11" fmla="*/ 1480457 h 1875685"/>
                <a:gd name="connsiteX12" fmla="*/ 1601327 w 2257496"/>
                <a:gd name="connsiteY12" fmla="*/ 1611086 h 1875685"/>
                <a:gd name="connsiteX13" fmla="*/ 1401030 w 2257496"/>
                <a:gd name="connsiteY13" fmla="*/ 1733006 h 1875685"/>
                <a:gd name="connsiteX14" fmla="*/ 1270402 w 2257496"/>
                <a:gd name="connsiteY14" fmla="*/ 1811383 h 1875685"/>
                <a:gd name="connsiteX15" fmla="*/ 939476 w 2257496"/>
                <a:gd name="connsiteY15" fmla="*/ 1846217 h 1875685"/>
                <a:gd name="connsiteX16" fmla="*/ 643385 w 2257496"/>
                <a:gd name="connsiteY16" fmla="*/ 1863634 h 1875685"/>
                <a:gd name="connsiteX17" fmla="*/ 347293 w 2257496"/>
                <a:gd name="connsiteY17" fmla="*/ 1654629 h 1875685"/>
                <a:gd name="connsiteX18" fmla="*/ 216665 w 2257496"/>
                <a:gd name="connsiteY18" fmla="*/ 1576252 h 1875685"/>
                <a:gd name="connsiteX19" fmla="*/ 146996 w 2257496"/>
                <a:gd name="connsiteY19" fmla="*/ 1489166 h 1875685"/>
                <a:gd name="connsiteX20" fmla="*/ 86036 w 2257496"/>
                <a:gd name="connsiteY20" fmla="*/ 1297577 h 1875685"/>
                <a:gd name="connsiteX21" fmla="*/ 59910 w 2257496"/>
                <a:gd name="connsiteY21" fmla="*/ 1193074 h 1875685"/>
                <a:gd name="connsiteX22" fmla="*/ 7659 w 2257496"/>
                <a:gd name="connsiteY22" fmla="*/ 1018903 h 1875685"/>
                <a:gd name="connsiteX23" fmla="*/ 7659 w 2257496"/>
                <a:gd name="connsiteY23" fmla="*/ 783772 h 1875685"/>
                <a:gd name="connsiteX24" fmla="*/ 77327 w 2257496"/>
                <a:gd name="connsiteY24" fmla="*/ 583474 h 1875685"/>
                <a:gd name="connsiteX25" fmla="*/ 112162 w 2257496"/>
                <a:gd name="connsiteY25" fmla="*/ 452846 h 1875685"/>
                <a:gd name="connsiteX26" fmla="*/ 173122 w 2257496"/>
                <a:gd name="connsiteY26" fmla="*/ 322217 h 1875685"/>
                <a:gd name="connsiteX27" fmla="*/ 277625 w 2257496"/>
                <a:gd name="connsiteY27" fmla="*/ 226423 h 1875685"/>
                <a:gd name="connsiteX28" fmla="*/ 399545 w 2257496"/>
                <a:gd name="connsiteY28" fmla="*/ 139337 h 1875685"/>
                <a:gd name="connsiteX0" fmla="*/ 399545 w 2257496"/>
                <a:gd name="connsiteY0" fmla="*/ 139337 h 1875685"/>
                <a:gd name="connsiteX1" fmla="*/ 642840 w 2257496"/>
                <a:gd name="connsiteY1" fmla="*/ 45720 h 1875685"/>
                <a:gd name="connsiteX2" fmla="*/ 895933 w 2257496"/>
                <a:gd name="connsiteY2" fmla="*/ 8709 h 1875685"/>
                <a:gd name="connsiteX3" fmla="*/ 1279110 w 2257496"/>
                <a:gd name="connsiteY3" fmla="*/ 0 h 1875685"/>
                <a:gd name="connsiteX4" fmla="*/ 1569215 w 2257496"/>
                <a:gd name="connsiteY4" fmla="*/ 40822 h 1875685"/>
                <a:gd name="connsiteX5" fmla="*/ 1851155 w 2257496"/>
                <a:gd name="connsiteY5" fmla="*/ 166007 h 1875685"/>
                <a:gd name="connsiteX6" fmla="*/ 2097716 w 2257496"/>
                <a:gd name="connsiteY6" fmla="*/ 365760 h 1875685"/>
                <a:gd name="connsiteX7" fmla="*/ 2221269 w 2257496"/>
                <a:gd name="connsiteY7" fmla="*/ 599803 h 1875685"/>
                <a:gd name="connsiteX8" fmla="*/ 2253926 w 2257496"/>
                <a:gd name="connsiteY8" fmla="*/ 826226 h 1875685"/>
                <a:gd name="connsiteX9" fmla="*/ 2136905 w 2257496"/>
                <a:gd name="connsiteY9" fmla="*/ 1169670 h 1875685"/>
                <a:gd name="connsiteX10" fmla="*/ 2001922 w 2257496"/>
                <a:gd name="connsiteY10" fmla="*/ 1341120 h 1875685"/>
                <a:gd name="connsiteX11" fmla="*/ 1810333 w 2257496"/>
                <a:gd name="connsiteY11" fmla="*/ 1480457 h 1875685"/>
                <a:gd name="connsiteX12" fmla="*/ 1601327 w 2257496"/>
                <a:gd name="connsiteY12" fmla="*/ 1611086 h 1875685"/>
                <a:gd name="connsiteX13" fmla="*/ 1488660 w 2257496"/>
                <a:gd name="connsiteY13" fmla="*/ 1713956 h 1875685"/>
                <a:gd name="connsiteX14" fmla="*/ 1270402 w 2257496"/>
                <a:gd name="connsiteY14" fmla="*/ 1811383 h 1875685"/>
                <a:gd name="connsiteX15" fmla="*/ 939476 w 2257496"/>
                <a:gd name="connsiteY15" fmla="*/ 1846217 h 1875685"/>
                <a:gd name="connsiteX16" fmla="*/ 643385 w 2257496"/>
                <a:gd name="connsiteY16" fmla="*/ 1863634 h 1875685"/>
                <a:gd name="connsiteX17" fmla="*/ 347293 w 2257496"/>
                <a:gd name="connsiteY17" fmla="*/ 1654629 h 1875685"/>
                <a:gd name="connsiteX18" fmla="*/ 216665 w 2257496"/>
                <a:gd name="connsiteY18" fmla="*/ 1576252 h 1875685"/>
                <a:gd name="connsiteX19" fmla="*/ 146996 w 2257496"/>
                <a:gd name="connsiteY19" fmla="*/ 1489166 h 1875685"/>
                <a:gd name="connsiteX20" fmla="*/ 86036 w 2257496"/>
                <a:gd name="connsiteY20" fmla="*/ 1297577 h 1875685"/>
                <a:gd name="connsiteX21" fmla="*/ 59910 w 2257496"/>
                <a:gd name="connsiteY21" fmla="*/ 1193074 h 1875685"/>
                <a:gd name="connsiteX22" fmla="*/ 7659 w 2257496"/>
                <a:gd name="connsiteY22" fmla="*/ 1018903 h 1875685"/>
                <a:gd name="connsiteX23" fmla="*/ 7659 w 2257496"/>
                <a:gd name="connsiteY23" fmla="*/ 783772 h 1875685"/>
                <a:gd name="connsiteX24" fmla="*/ 77327 w 2257496"/>
                <a:gd name="connsiteY24" fmla="*/ 583474 h 1875685"/>
                <a:gd name="connsiteX25" fmla="*/ 112162 w 2257496"/>
                <a:gd name="connsiteY25" fmla="*/ 452846 h 1875685"/>
                <a:gd name="connsiteX26" fmla="*/ 173122 w 2257496"/>
                <a:gd name="connsiteY26" fmla="*/ 322217 h 1875685"/>
                <a:gd name="connsiteX27" fmla="*/ 277625 w 2257496"/>
                <a:gd name="connsiteY27" fmla="*/ 226423 h 1875685"/>
                <a:gd name="connsiteX28" fmla="*/ 399545 w 2257496"/>
                <a:gd name="connsiteY28" fmla="*/ 139337 h 1875685"/>
                <a:gd name="connsiteX0" fmla="*/ 399545 w 2257496"/>
                <a:gd name="connsiteY0" fmla="*/ 139337 h 1875685"/>
                <a:gd name="connsiteX1" fmla="*/ 642840 w 2257496"/>
                <a:gd name="connsiteY1" fmla="*/ 45720 h 1875685"/>
                <a:gd name="connsiteX2" fmla="*/ 895933 w 2257496"/>
                <a:gd name="connsiteY2" fmla="*/ 8709 h 1875685"/>
                <a:gd name="connsiteX3" fmla="*/ 1279110 w 2257496"/>
                <a:gd name="connsiteY3" fmla="*/ 0 h 1875685"/>
                <a:gd name="connsiteX4" fmla="*/ 1569215 w 2257496"/>
                <a:gd name="connsiteY4" fmla="*/ 40822 h 1875685"/>
                <a:gd name="connsiteX5" fmla="*/ 1851155 w 2257496"/>
                <a:gd name="connsiteY5" fmla="*/ 166007 h 1875685"/>
                <a:gd name="connsiteX6" fmla="*/ 2097716 w 2257496"/>
                <a:gd name="connsiteY6" fmla="*/ 365760 h 1875685"/>
                <a:gd name="connsiteX7" fmla="*/ 2221269 w 2257496"/>
                <a:gd name="connsiteY7" fmla="*/ 599803 h 1875685"/>
                <a:gd name="connsiteX8" fmla="*/ 2253926 w 2257496"/>
                <a:gd name="connsiteY8" fmla="*/ 826226 h 1875685"/>
                <a:gd name="connsiteX9" fmla="*/ 2136905 w 2257496"/>
                <a:gd name="connsiteY9" fmla="*/ 1169670 h 1875685"/>
                <a:gd name="connsiteX10" fmla="*/ 2001922 w 2257496"/>
                <a:gd name="connsiteY10" fmla="*/ 1341120 h 1875685"/>
                <a:gd name="connsiteX11" fmla="*/ 1810333 w 2257496"/>
                <a:gd name="connsiteY11" fmla="*/ 1480457 h 1875685"/>
                <a:gd name="connsiteX12" fmla="*/ 1620377 w 2257496"/>
                <a:gd name="connsiteY12" fmla="*/ 1626326 h 1875685"/>
                <a:gd name="connsiteX13" fmla="*/ 1488660 w 2257496"/>
                <a:gd name="connsiteY13" fmla="*/ 1713956 h 1875685"/>
                <a:gd name="connsiteX14" fmla="*/ 1270402 w 2257496"/>
                <a:gd name="connsiteY14" fmla="*/ 1811383 h 1875685"/>
                <a:gd name="connsiteX15" fmla="*/ 939476 w 2257496"/>
                <a:gd name="connsiteY15" fmla="*/ 1846217 h 1875685"/>
                <a:gd name="connsiteX16" fmla="*/ 643385 w 2257496"/>
                <a:gd name="connsiteY16" fmla="*/ 1863634 h 1875685"/>
                <a:gd name="connsiteX17" fmla="*/ 347293 w 2257496"/>
                <a:gd name="connsiteY17" fmla="*/ 1654629 h 1875685"/>
                <a:gd name="connsiteX18" fmla="*/ 216665 w 2257496"/>
                <a:gd name="connsiteY18" fmla="*/ 1576252 h 1875685"/>
                <a:gd name="connsiteX19" fmla="*/ 146996 w 2257496"/>
                <a:gd name="connsiteY19" fmla="*/ 1489166 h 1875685"/>
                <a:gd name="connsiteX20" fmla="*/ 86036 w 2257496"/>
                <a:gd name="connsiteY20" fmla="*/ 1297577 h 1875685"/>
                <a:gd name="connsiteX21" fmla="*/ 59910 w 2257496"/>
                <a:gd name="connsiteY21" fmla="*/ 1193074 h 1875685"/>
                <a:gd name="connsiteX22" fmla="*/ 7659 w 2257496"/>
                <a:gd name="connsiteY22" fmla="*/ 1018903 h 1875685"/>
                <a:gd name="connsiteX23" fmla="*/ 7659 w 2257496"/>
                <a:gd name="connsiteY23" fmla="*/ 783772 h 1875685"/>
                <a:gd name="connsiteX24" fmla="*/ 77327 w 2257496"/>
                <a:gd name="connsiteY24" fmla="*/ 583474 h 1875685"/>
                <a:gd name="connsiteX25" fmla="*/ 112162 w 2257496"/>
                <a:gd name="connsiteY25" fmla="*/ 452846 h 1875685"/>
                <a:gd name="connsiteX26" fmla="*/ 173122 w 2257496"/>
                <a:gd name="connsiteY26" fmla="*/ 322217 h 1875685"/>
                <a:gd name="connsiteX27" fmla="*/ 277625 w 2257496"/>
                <a:gd name="connsiteY27" fmla="*/ 226423 h 1875685"/>
                <a:gd name="connsiteX28" fmla="*/ 399545 w 2257496"/>
                <a:gd name="connsiteY28" fmla="*/ 139337 h 1875685"/>
                <a:gd name="connsiteX0" fmla="*/ 399545 w 2257496"/>
                <a:gd name="connsiteY0" fmla="*/ 139337 h 1875685"/>
                <a:gd name="connsiteX1" fmla="*/ 642840 w 2257496"/>
                <a:gd name="connsiteY1" fmla="*/ 45720 h 1875685"/>
                <a:gd name="connsiteX2" fmla="*/ 895933 w 2257496"/>
                <a:gd name="connsiteY2" fmla="*/ 8709 h 1875685"/>
                <a:gd name="connsiteX3" fmla="*/ 1279110 w 2257496"/>
                <a:gd name="connsiteY3" fmla="*/ 0 h 1875685"/>
                <a:gd name="connsiteX4" fmla="*/ 1569215 w 2257496"/>
                <a:gd name="connsiteY4" fmla="*/ 40822 h 1875685"/>
                <a:gd name="connsiteX5" fmla="*/ 1851155 w 2257496"/>
                <a:gd name="connsiteY5" fmla="*/ 166007 h 1875685"/>
                <a:gd name="connsiteX6" fmla="*/ 2097716 w 2257496"/>
                <a:gd name="connsiteY6" fmla="*/ 365760 h 1875685"/>
                <a:gd name="connsiteX7" fmla="*/ 2221269 w 2257496"/>
                <a:gd name="connsiteY7" fmla="*/ 599803 h 1875685"/>
                <a:gd name="connsiteX8" fmla="*/ 2253926 w 2257496"/>
                <a:gd name="connsiteY8" fmla="*/ 826226 h 1875685"/>
                <a:gd name="connsiteX9" fmla="*/ 2136905 w 2257496"/>
                <a:gd name="connsiteY9" fmla="*/ 1169670 h 1875685"/>
                <a:gd name="connsiteX10" fmla="*/ 2001922 w 2257496"/>
                <a:gd name="connsiteY10" fmla="*/ 1341120 h 1875685"/>
                <a:gd name="connsiteX11" fmla="*/ 1810333 w 2257496"/>
                <a:gd name="connsiteY11" fmla="*/ 1480457 h 1875685"/>
                <a:gd name="connsiteX12" fmla="*/ 1696577 w 2257496"/>
                <a:gd name="connsiteY12" fmla="*/ 1611086 h 1875685"/>
                <a:gd name="connsiteX13" fmla="*/ 1488660 w 2257496"/>
                <a:gd name="connsiteY13" fmla="*/ 1713956 h 1875685"/>
                <a:gd name="connsiteX14" fmla="*/ 1270402 w 2257496"/>
                <a:gd name="connsiteY14" fmla="*/ 1811383 h 1875685"/>
                <a:gd name="connsiteX15" fmla="*/ 939476 w 2257496"/>
                <a:gd name="connsiteY15" fmla="*/ 1846217 h 1875685"/>
                <a:gd name="connsiteX16" fmla="*/ 643385 w 2257496"/>
                <a:gd name="connsiteY16" fmla="*/ 1863634 h 1875685"/>
                <a:gd name="connsiteX17" fmla="*/ 347293 w 2257496"/>
                <a:gd name="connsiteY17" fmla="*/ 1654629 h 1875685"/>
                <a:gd name="connsiteX18" fmla="*/ 216665 w 2257496"/>
                <a:gd name="connsiteY18" fmla="*/ 1576252 h 1875685"/>
                <a:gd name="connsiteX19" fmla="*/ 146996 w 2257496"/>
                <a:gd name="connsiteY19" fmla="*/ 1489166 h 1875685"/>
                <a:gd name="connsiteX20" fmla="*/ 86036 w 2257496"/>
                <a:gd name="connsiteY20" fmla="*/ 1297577 h 1875685"/>
                <a:gd name="connsiteX21" fmla="*/ 59910 w 2257496"/>
                <a:gd name="connsiteY21" fmla="*/ 1193074 h 1875685"/>
                <a:gd name="connsiteX22" fmla="*/ 7659 w 2257496"/>
                <a:gd name="connsiteY22" fmla="*/ 1018903 h 1875685"/>
                <a:gd name="connsiteX23" fmla="*/ 7659 w 2257496"/>
                <a:gd name="connsiteY23" fmla="*/ 783772 h 1875685"/>
                <a:gd name="connsiteX24" fmla="*/ 77327 w 2257496"/>
                <a:gd name="connsiteY24" fmla="*/ 583474 h 1875685"/>
                <a:gd name="connsiteX25" fmla="*/ 112162 w 2257496"/>
                <a:gd name="connsiteY25" fmla="*/ 452846 h 1875685"/>
                <a:gd name="connsiteX26" fmla="*/ 173122 w 2257496"/>
                <a:gd name="connsiteY26" fmla="*/ 322217 h 1875685"/>
                <a:gd name="connsiteX27" fmla="*/ 277625 w 2257496"/>
                <a:gd name="connsiteY27" fmla="*/ 226423 h 1875685"/>
                <a:gd name="connsiteX28" fmla="*/ 399545 w 2257496"/>
                <a:gd name="connsiteY28" fmla="*/ 139337 h 1875685"/>
                <a:gd name="connsiteX0" fmla="*/ 399545 w 2257496"/>
                <a:gd name="connsiteY0" fmla="*/ 139337 h 1875685"/>
                <a:gd name="connsiteX1" fmla="*/ 642840 w 2257496"/>
                <a:gd name="connsiteY1" fmla="*/ 45720 h 1875685"/>
                <a:gd name="connsiteX2" fmla="*/ 895933 w 2257496"/>
                <a:gd name="connsiteY2" fmla="*/ 8709 h 1875685"/>
                <a:gd name="connsiteX3" fmla="*/ 1279110 w 2257496"/>
                <a:gd name="connsiteY3" fmla="*/ 0 h 1875685"/>
                <a:gd name="connsiteX4" fmla="*/ 1569215 w 2257496"/>
                <a:gd name="connsiteY4" fmla="*/ 40822 h 1875685"/>
                <a:gd name="connsiteX5" fmla="*/ 1851155 w 2257496"/>
                <a:gd name="connsiteY5" fmla="*/ 166007 h 1875685"/>
                <a:gd name="connsiteX6" fmla="*/ 2097716 w 2257496"/>
                <a:gd name="connsiteY6" fmla="*/ 365760 h 1875685"/>
                <a:gd name="connsiteX7" fmla="*/ 2221269 w 2257496"/>
                <a:gd name="connsiteY7" fmla="*/ 599803 h 1875685"/>
                <a:gd name="connsiteX8" fmla="*/ 2253926 w 2257496"/>
                <a:gd name="connsiteY8" fmla="*/ 826226 h 1875685"/>
                <a:gd name="connsiteX9" fmla="*/ 2136905 w 2257496"/>
                <a:gd name="connsiteY9" fmla="*/ 1169670 h 1875685"/>
                <a:gd name="connsiteX10" fmla="*/ 2001922 w 2257496"/>
                <a:gd name="connsiteY10" fmla="*/ 1341120 h 1875685"/>
                <a:gd name="connsiteX11" fmla="*/ 1856053 w 2257496"/>
                <a:gd name="connsiteY11" fmla="*/ 1495697 h 1875685"/>
                <a:gd name="connsiteX12" fmla="*/ 1696577 w 2257496"/>
                <a:gd name="connsiteY12" fmla="*/ 1611086 h 1875685"/>
                <a:gd name="connsiteX13" fmla="*/ 1488660 w 2257496"/>
                <a:gd name="connsiteY13" fmla="*/ 1713956 h 1875685"/>
                <a:gd name="connsiteX14" fmla="*/ 1270402 w 2257496"/>
                <a:gd name="connsiteY14" fmla="*/ 1811383 h 1875685"/>
                <a:gd name="connsiteX15" fmla="*/ 939476 w 2257496"/>
                <a:gd name="connsiteY15" fmla="*/ 1846217 h 1875685"/>
                <a:gd name="connsiteX16" fmla="*/ 643385 w 2257496"/>
                <a:gd name="connsiteY16" fmla="*/ 1863634 h 1875685"/>
                <a:gd name="connsiteX17" fmla="*/ 347293 w 2257496"/>
                <a:gd name="connsiteY17" fmla="*/ 1654629 h 1875685"/>
                <a:gd name="connsiteX18" fmla="*/ 216665 w 2257496"/>
                <a:gd name="connsiteY18" fmla="*/ 1576252 h 1875685"/>
                <a:gd name="connsiteX19" fmla="*/ 146996 w 2257496"/>
                <a:gd name="connsiteY19" fmla="*/ 1489166 h 1875685"/>
                <a:gd name="connsiteX20" fmla="*/ 86036 w 2257496"/>
                <a:gd name="connsiteY20" fmla="*/ 1297577 h 1875685"/>
                <a:gd name="connsiteX21" fmla="*/ 59910 w 2257496"/>
                <a:gd name="connsiteY21" fmla="*/ 1193074 h 1875685"/>
                <a:gd name="connsiteX22" fmla="*/ 7659 w 2257496"/>
                <a:gd name="connsiteY22" fmla="*/ 1018903 h 1875685"/>
                <a:gd name="connsiteX23" fmla="*/ 7659 w 2257496"/>
                <a:gd name="connsiteY23" fmla="*/ 783772 h 1875685"/>
                <a:gd name="connsiteX24" fmla="*/ 77327 w 2257496"/>
                <a:gd name="connsiteY24" fmla="*/ 583474 h 1875685"/>
                <a:gd name="connsiteX25" fmla="*/ 112162 w 2257496"/>
                <a:gd name="connsiteY25" fmla="*/ 452846 h 1875685"/>
                <a:gd name="connsiteX26" fmla="*/ 173122 w 2257496"/>
                <a:gd name="connsiteY26" fmla="*/ 322217 h 1875685"/>
                <a:gd name="connsiteX27" fmla="*/ 277625 w 2257496"/>
                <a:gd name="connsiteY27" fmla="*/ 226423 h 1875685"/>
                <a:gd name="connsiteX28" fmla="*/ 399545 w 2257496"/>
                <a:gd name="connsiteY28" fmla="*/ 139337 h 1875685"/>
                <a:gd name="connsiteX0" fmla="*/ 399545 w 2257496"/>
                <a:gd name="connsiteY0" fmla="*/ 139337 h 1875685"/>
                <a:gd name="connsiteX1" fmla="*/ 642840 w 2257496"/>
                <a:gd name="connsiteY1" fmla="*/ 45720 h 1875685"/>
                <a:gd name="connsiteX2" fmla="*/ 895933 w 2257496"/>
                <a:gd name="connsiteY2" fmla="*/ 8709 h 1875685"/>
                <a:gd name="connsiteX3" fmla="*/ 1279110 w 2257496"/>
                <a:gd name="connsiteY3" fmla="*/ 0 h 1875685"/>
                <a:gd name="connsiteX4" fmla="*/ 1569215 w 2257496"/>
                <a:gd name="connsiteY4" fmla="*/ 40822 h 1875685"/>
                <a:gd name="connsiteX5" fmla="*/ 1851155 w 2257496"/>
                <a:gd name="connsiteY5" fmla="*/ 166007 h 1875685"/>
                <a:gd name="connsiteX6" fmla="*/ 2097716 w 2257496"/>
                <a:gd name="connsiteY6" fmla="*/ 365760 h 1875685"/>
                <a:gd name="connsiteX7" fmla="*/ 2221269 w 2257496"/>
                <a:gd name="connsiteY7" fmla="*/ 599803 h 1875685"/>
                <a:gd name="connsiteX8" fmla="*/ 2253926 w 2257496"/>
                <a:gd name="connsiteY8" fmla="*/ 826226 h 1875685"/>
                <a:gd name="connsiteX9" fmla="*/ 2136905 w 2257496"/>
                <a:gd name="connsiteY9" fmla="*/ 1169670 h 1875685"/>
                <a:gd name="connsiteX10" fmla="*/ 2001922 w 2257496"/>
                <a:gd name="connsiteY10" fmla="*/ 1341120 h 1875685"/>
                <a:gd name="connsiteX11" fmla="*/ 1856053 w 2257496"/>
                <a:gd name="connsiteY11" fmla="*/ 1495697 h 1875685"/>
                <a:gd name="connsiteX12" fmla="*/ 1696577 w 2257496"/>
                <a:gd name="connsiteY12" fmla="*/ 1611086 h 1875685"/>
                <a:gd name="connsiteX13" fmla="*/ 1500090 w 2257496"/>
                <a:gd name="connsiteY13" fmla="*/ 1729196 h 1875685"/>
                <a:gd name="connsiteX14" fmla="*/ 1270402 w 2257496"/>
                <a:gd name="connsiteY14" fmla="*/ 1811383 h 1875685"/>
                <a:gd name="connsiteX15" fmla="*/ 939476 w 2257496"/>
                <a:gd name="connsiteY15" fmla="*/ 1846217 h 1875685"/>
                <a:gd name="connsiteX16" fmla="*/ 643385 w 2257496"/>
                <a:gd name="connsiteY16" fmla="*/ 1863634 h 1875685"/>
                <a:gd name="connsiteX17" fmla="*/ 347293 w 2257496"/>
                <a:gd name="connsiteY17" fmla="*/ 1654629 h 1875685"/>
                <a:gd name="connsiteX18" fmla="*/ 216665 w 2257496"/>
                <a:gd name="connsiteY18" fmla="*/ 1576252 h 1875685"/>
                <a:gd name="connsiteX19" fmla="*/ 146996 w 2257496"/>
                <a:gd name="connsiteY19" fmla="*/ 1489166 h 1875685"/>
                <a:gd name="connsiteX20" fmla="*/ 86036 w 2257496"/>
                <a:gd name="connsiteY20" fmla="*/ 1297577 h 1875685"/>
                <a:gd name="connsiteX21" fmla="*/ 59910 w 2257496"/>
                <a:gd name="connsiteY21" fmla="*/ 1193074 h 1875685"/>
                <a:gd name="connsiteX22" fmla="*/ 7659 w 2257496"/>
                <a:gd name="connsiteY22" fmla="*/ 1018903 h 1875685"/>
                <a:gd name="connsiteX23" fmla="*/ 7659 w 2257496"/>
                <a:gd name="connsiteY23" fmla="*/ 783772 h 1875685"/>
                <a:gd name="connsiteX24" fmla="*/ 77327 w 2257496"/>
                <a:gd name="connsiteY24" fmla="*/ 583474 h 1875685"/>
                <a:gd name="connsiteX25" fmla="*/ 112162 w 2257496"/>
                <a:gd name="connsiteY25" fmla="*/ 452846 h 1875685"/>
                <a:gd name="connsiteX26" fmla="*/ 173122 w 2257496"/>
                <a:gd name="connsiteY26" fmla="*/ 322217 h 1875685"/>
                <a:gd name="connsiteX27" fmla="*/ 277625 w 2257496"/>
                <a:gd name="connsiteY27" fmla="*/ 226423 h 1875685"/>
                <a:gd name="connsiteX28" fmla="*/ 399545 w 2257496"/>
                <a:gd name="connsiteY28" fmla="*/ 139337 h 1875685"/>
                <a:gd name="connsiteX0" fmla="*/ 399545 w 2257496"/>
                <a:gd name="connsiteY0" fmla="*/ 139337 h 1875685"/>
                <a:gd name="connsiteX1" fmla="*/ 642840 w 2257496"/>
                <a:gd name="connsiteY1" fmla="*/ 45720 h 1875685"/>
                <a:gd name="connsiteX2" fmla="*/ 895933 w 2257496"/>
                <a:gd name="connsiteY2" fmla="*/ 8709 h 1875685"/>
                <a:gd name="connsiteX3" fmla="*/ 1279110 w 2257496"/>
                <a:gd name="connsiteY3" fmla="*/ 0 h 1875685"/>
                <a:gd name="connsiteX4" fmla="*/ 1569215 w 2257496"/>
                <a:gd name="connsiteY4" fmla="*/ 40822 h 1875685"/>
                <a:gd name="connsiteX5" fmla="*/ 1851155 w 2257496"/>
                <a:gd name="connsiteY5" fmla="*/ 166007 h 1875685"/>
                <a:gd name="connsiteX6" fmla="*/ 2097716 w 2257496"/>
                <a:gd name="connsiteY6" fmla="*/ 365760 h 1875685"/>
                <a:gd name="connsiteX7" fmla="*/ 2221269 w 2257496"/>
                <a:gd name="connsiteY7" fmla="*/ 599803 h 1875685"/>
                <a:gd name="connsiteX8" fmla="*/ 2253926 w 2257496"/>
                <a:gd name="connsiteY8" fmla="*/ 826226 h 1875685"/>
                <a:gd name="connsiteX9" fmla="*/ 2136905 w 2257496"/>
                <a:gd name="connsiteY9" fmla="*/ 1169670 h 1875685"/>
                <a:gd name="connsiteX10" fmla="*/ 2009542 w 2257496"/>
                <a:gd name="connsiteY10" fmla="*/ 1341120 h 1875685"/>
                <a:gd name="connsiteX11" fmla="*/ 1856053 w 2257496"/>
                <a:gd name="connsiteY11" fmla="*/ 1495697 h 1875685"/>
                <a:gd name="connsiteX12" fmla="*/ 1696577 w 2257496"/>
                <a:gd name="connsiteY12" fmla="*/ 1611086 h 1875685"/>
                <a:gd name="connsiteX13" fmla="*/ 1500090 w 2257496"/>
                <a:gd name="connsiteY13" fmla="*/ 1729196 h 1875685"/>
                <a:gd name="connsiteX14" fmla="*/ 1270402 w 2257496"/>
                <a:gd name="connsiteY14" fmla="*/ 1811383 h 1875685"/>
                <a:gd name="connsiteX15" fmla="*/ 939476 w 2257496"/>
                <a:gd name="connsiteY15" fmla="*/ 1846217 h 1875685"/>
                <a:gd name="connsiteX16" fmla="*/ 643385 w 2257496"/>
                <a:gd name="connsiteY16" fmla="*/ 1863634 h 1875685"/>
                <a:gd name="connsiteX17" fmla="*/ 347293 w 2257496"/>
                <a:gd name="connsiteY17" fmla="*/ 1654629 h 1875685"/>
                <a:gd name="connsiteX18" fmla="*/ 216665 w 2257496"/>
                <a:gd name="connsiteY18" fmla="*/ 1576252 h 1875685"/>
                <a:gd name="connsiteX19" fmla="*/ 146996 w 2257496"/>
                <a:gd name="connsiteY19" fmla="*/ 1489166 h 1875685"/>
                <a:gd name="connsiteX20" fmla="*/ 86036 w 2257496"/>
                <a:gd name="connsiteY20" fmla="*/ 1297577 h 1875685"/>
                <a:gd name="connsiteX21" fmla="*/ 59910 w 2257496"/>
                <a:gd name="connsiteY21" fmla="*/ 1193074 h 1875685"/>
                <a:gd name="connsiteX22" fmla="*/ 7659 w 2257496"/>
                <a:gd name="connsiteY22" fmla="*/ 1018903 h 1875685"/>
                <a:gd name="connsiteX23" fmla="*/ 7659 w 2257496"/>
                <a:gd name="connsiteY23" fmla="*/ 783772 h 1875685"/>
                <a:gd name="connsiteX24" fmla="*/ 77327 w 2257496"/>
                <a:gd name="connsiteY24" fmla="*/ 583474 h 1875685"/>
                <a:gd name="connsiteX25" fmla="*/ 112162 w 2257496"/>
                <a:gd name="connsiteY25" fmla="*/ 452846 h 1875685"/>
                <a:gd name="connsiteX26" fmla="*/ 173122 w 2257496"/>
                <a:gd name="connsiteY26" fmla="*/ 322217 h 1875685"/>
                <a:gd name="connsiteX27" fmla="*/ 277625 w 2257496"/>
                <a:gd name="connsiteY27" fmla="*/ 226423 h 1875685"/>
                <a:gd name="connsiteX28" fmla="*/ 399545 w 2257496"/>
                <a:gd name="connsiteY28" fmla="*/ 139337 h 1875685"/>
                <a:gd name="connsiteX0" fmla="*/ 398316 w 2256267"/>
                <a:gd name="connsiteY0" fmla="*/ 139337 h 1875685"/>
                <a:gd name="connsiteX1" fmla="*/ 641611 w 2256267"/>
                <a:gd name="connsiteY1" fmla="*/ 45720 h 1875685"/>
                <a:gd name="connsiteX2" fmla="*/ 894704 w 2256267"/>
                <a:gd name="connsiteY2" fmla="*/ 8709 h 1875685"/>
                <a:gd name="connsiteX3" fmla="*/ 1277881 w 2256267"/>
                <a:gd name="connsiteY3" fmla="*/ 0 h 1875685"/>
                <a:gd name="connsiteX4" fmla="*/ 1567986 w 2256267"/>
                <a:gd name="connsiteY4" fmla="*/ 40822 h 1875685"/>
                <a:gd name="connsiteX5" fmla="*/ 1849926 w 2256267"/>
                <a:gd name="connsiteY5" fmla="*/ 166007 h 1875685"/>
                <a:gd name="connsiteX6" fmla="*/ 2096487 w 2256267"/>
                <a:gd name="connsiteY6" fmla="*/ 365760 h 1875685"/>
                <a:gd name="connsiteX7" fmla="*/ 2220040 w 2256267"/>
                <a:gd name="connsiteY7" fmla="*/ 599803 h 1875685"/>
                <a:gd name="connsiteX8" fmla="*/ 2252697 w 2256267"/>
                <a:gd name="connsiteY8" fmla="*/ 826226 h 1875685"/>
                <a:gd name="connsiteX9" fmla="*/ 2135676 w 2256267"/>
                <a:gd name="connsiteY9" fmla="*/ 1169670 h 1875685"/>
                <a:gd name="connsiteX10" fmla="*/ 2008313 w 2256267"/>
                <a:gd name="connsiteY10" fmla="*/ 1341120 h 1875685"/>
                <a:gd name="connsiteX11" fmla="*/ 1854824 w 2256267"/>
                <a:gd name="connsiteY11" fmla="*/ 1495697 h 1875685"/>
                <a:gd name="connsiteX12" fmla="*/ 1695348 w 2256267"/>
                <a:gd name="connsiteY12" fmla="*/ 1611086 h 1875685"/>
                <a:gd name="connsiteX13" fmla="*/ 1498861 w 2256267"/>
                <a:gd name="connsiteY13" fmla="*/ 1729196 h 1875685"/>
                <a:gd name="connsiteX14" fmla="*/ 1269173 w 2256267"/>
                <a:gd name="connsiteY14" fmla="*/ 1811383 h 1875685"/>
                <a:gd name="connsiteX15" fmla="*/ 938247 w 2256267"/>
                <a:gd name="connsiteY15" fmla="*/ 1846217 h 1875685"/>
                <a:gd name="connsiteX16" fmla="*/ 642156 w 2256267"/>
                <a:gd name="connsiteY16" fmla="*/ 1863634 h 1875685"/>
                <a:gd name="connsiteX17" fmla="*/ 346064 w 2256267"/>
                <a:gd name="connsiteY17" fmla="*/ 1654629 h 1875685"/>
                <a:gd name="connsiteX18" fmla="*/ 215436 w 2256267"/>
                <a:gd name="connsiteY18" fmla="*/ 1576252 h 1875685"/>
                <a:gd name="connsiteX19" fmla="*/ 145767 w 2256267"/>
                <a:gd name="connsiteY19" fmla="*/ 1489166 h 1875685"/>
                <a:gd name="connsiteX20" fmla="*/ 84807 w 2256267"/>
                <a:gd name="connsiteY20" fmla="*/ 1297577 h 1875685"/>
                <a:gd name="connsiteX21" fmla="*/ 58681 w 2256267"/>
                <a:gd name="connsiteY21" fmla="*/ 1193074 h 1875685"/>
                <a:gd name="connsiteX22" fmla="*/ 6430 w 2256267"/>
                <a:gd name="connsiteY22" fmla="*/ 1018903 h 1875685"/>
                <a:gd name="connsiteX23" fmla="*/ 6430 w 2256267"/>
                <a:gd name="connsiteY23" fmla="*/ 783772 h 1875685"/>
                <a:gd name="connsiteX24" fmla="*/ 57048 w 2256267"/>
                <a:gd name="connsiteY24" fmla="*/ 564424 h 1875685"/>
                <a:gd name="connsiteX25" fmla="*/ 110933 w 2256267"/>
                <a:gd name="connsiteY25" fmla="*/ 452846 h 1875685"/>
                <a:gd name="connsiteX26" fmla="*/ 171893 w 2256267"/>
                <a:gd name="connsiteY26" fmla="*/ 322217 h 1875685"/>
                <a:gd name="connsiteX27" fmla="*/ 276396 w 2256267"/>
                <a:gd name="connsiteY27" fmla="*/ 226423 h 1875685"/>
                <a:gd name="connsiteX28" fmla="*/ 398316 w 2256267"/>
                <a:gd name="connsiteY28" fmla="*/ 139337 h 1875685"/>
                <a:gd name="connsiteX0" fmla="*/ 398316 w 2256267"/>
                <a:gd name="connsiteY0" fmla="*/ 139337 h 1875685"/>
                <a:gd name="connsiteX1" fmla="*/ 641611 w 2256267"/>
                <a:gd name="connsiteY1" fmla="*/ 45720 h 1875685"/>
                <a:gd name="connsiteX2" fmla="*/ 894704 w 2256267"/>
                <a:gd name="connsiteY2" fmla="*/ 8709 h 1875685"/>
                <a:gd name="connsiteX3" fmla="*/ 1277881 w 2256267"/>
                <a:gd name="connsiteY3" fmla="*/ 0 h 1875685"/>
                <a:gd name="connsiteX4" fmla="*/ 1567986 w 2256267"/>
                <a:gd name="connsiteY4" fmla="*/ 40822 h 1875685"/>
                <a:gd name="connsiteX5" fmla="*/ 1849926 w 2256267"/>
                <a:gd name="connsiteY5" fmla="*/ 166007 h 1875685"/>
                <a:gd name="connsiteX6" fmla="*/ 2096487 w 2256267"/>
                <a:gd name="connsiteY6" fmla="*/ 365760 h 1875685"/>
                <a:gd name="connsiteX7" fmla="*/ 2220040 w 2256267"/>
                <a:gd name="connsiteY7" fmla="*/ 599803 h 1875685"/>
                <a:gd name="connsiteX8" fmla="*/ 2252697 w 2256267"/>
                <a:gd name="connsiteY8" fmla="*/ 826226 h 1875685"/>
                <a:gd name="connsiteX9" fmla="*/ 2135676 w 2256267"/>
                <a:gd name="connsiteY9" fmla="*/ 1169670 h 1875685"/>
                <a:gd name="connsiteX10" fmla="*/ 2008313 w 2256267"/>
                <a:gd name="connsiteY10" fmla="*/ 1341120 h 1875685"/>
                <a:gd name="connsiteX11" fmla="*/ 1854824 w 2256267"/>
                <a:gd name="connsiteY11" fmla="*/ 1495697 h 1875685"/>
                <a:gd name="connsiteX12" fmla="*/ 1695348 w 2256267"/>
                <a:gd name="connsiteY12" fmla="*/ 1611086 h 1875685"/>
                <a:gd name="connsiteX13" fmla="*/ 1498861 w 2256267"/>
                <a:gd name="connsiteY13" fmla="*/ 1729196 h 1875685"/>
                <a:gd name="connsiteX14" fmla="*/ 1269173 w 2256267"/>
                <a:gd name="connsiteY14" fmla="*/ 1811383 h 1875685"/>
                <a:gd name="connsiteX15" fmla="*/ 938247 w 2256267"/>
                <a:gd name="connsiteY15" fmla="*/ 1846217 h 1875685"/>
                <a:gd name="connsiteX16" fmla="*/ 642156 w 2256267"/>
                <a:gd name="connsiteY16" fmla="*/ 1863634 h 1875685"/>
                <a:gd name="connsiteX17" fmla="*/ 346064 w 2256267"/>
                <a:gd name="connsiteY17" fmla="*/ 1654629 h 1875685"/>
                <a:gd name="connsiteX18" fmla="*/ 215436 w 2256267"/>
                <a:gd name="connsiteY18" fmla="*/ 1576252 h 1875685"/>
                <a:gd name="connsiteX19" fmla="*/ 145767 w 2256267"/>
                <a:gd name="connsiteY19" fmla="*/ 1489166 h 1875685"/>
                <a:gd name="connsiteX20" fmla="*/ 84807 w 2256267"/>
                <a:gd name="connsiteY20" fmla="*/ 1297577 h 1875685"/>
                <a:gd name="connsiteX21" fmla="*/ 58681 w 2256267"/>
                <a:gd name="connsiteY21" fmla="*/ 1193074 h 1875685"/>
                <a:gd name="connsiteX22" fmla="*/ 6430 w 2256267"/>
                <a:gd name="connsiteY22" fmla="*/ 1018903 h 1875685"/>
                <a:gd name="connsiteX23" fmla="*/ 6430 w 2256267"/>
                <a:gd name="connsiteY23" fmla="*/ 783772 h 1875685"/>
                <a:gd name="connsiteX24" fmla="*/ 57048 w 2256267"/>
                <a:gd name="connsiteY24" fmla="*/ 564424 h 1875685"/>
                <a:gd name="connsiteX25" fmla="*/ 171893 w 2256267"/>
                <a:gd name="connsiteY25" fmla="*/ 322217 h 1875685"/>
                <a:gd name="connsiteX26" fmla="*/ 276396 w 2256267"/>
                <a:gd name="connsiteY26" fmla="*/ 226423 h 1875685"/>
                <a:gd name="connsiteX27" fmla="*/ 398316 w 2256267"/>
                <a:gd name="connsiteY27" fmla="*/ 139337 h 1875685"/>
                <a:gd name="connsiteX0" fmla="*/ 398316 w 2256267"/>
                <a:gd name="connsiteY0" fmla="*/ 139337 h 1875685"/>
                <a:gd name="connsiteX1" fmla="*/ 641611 w 2256267"/>
                <a:gd name="connsiteY1" fmla="*/ 45720 h 1875685"/>
                <a:gd name="connsiteX2" fmla="*/ 894704 w 2256267"/>
                <a:gd name="connsiteY2" fmla="*/ 8709 h 1875685"/>
                <a:gd name="connsiteX3" fmla="*/ 1277881 w 2256267"/>
                <a:gd name="connsiteY3" fmla="*/ 0 h 1875685"/>
                <a:gd name="connsiteX4" fmla="*/ 1567986 w 2256267"/>
                <a:gd name="connsiteY4" fmla="*/ 40822 h 1875685"/>
                <a:gd name="connsiteX5" fmla="*/ 1849926 w 2256267"/>
                <a:gd name="connsiteY5" fmla="*/ 166007 h 1875685"/>
                <a:gd name="connsiteX6" fmla="*/ 2096487 w 2256267"/>
                <a:gd name="connsiteY6" fmla="*/ 365760 h 1875685"/>
                <a:gd name="connsiteX7" fmla="*/ 2220040 w 2256267"/>
                <a:gd name="connsiteY7" fmla="*/ 599803 h 1875685"/>
                <a:gd name="connsiteX8" fmla="*/ 2252697 w 2256267"/>
                <a:gd name="connsiteY8" fmla="*/ 826226 h 1875685"/>
                <a:gd name="connsiteX9" fmla="*/ 2135676 w 2256267"/>
                <a:gd name="connsiteY9" fmla="*/ 1169670 h 1875685"/>
                <a:gd name="connsiteX10" fmla="*/ 2008313 w 2256267"/>
                <a:gd name="connsiteY10" fmla="*/ 1341120 h 1875685"/>
                <a:gd name="connsiteX11" fmla="*/ 1854824 w 2256267"/>
                <a:gd name="connsiteY11" fmla="*/ 1495697 h 1875685"/>
                <a:gd name="connsiteX12" fmla="*/ 1695348 w 2256267"/>
                <a:gd name="connsiteY12" fmla="*/ 1611086 h 1875685"/>
                <a:gd name="connsiteX13" fmla="*/ 1498861 w 2256267"/>
                <a:gd name="connsiteY13" fmla="*/ 1729196 h 1875685"/>
                <a:gd name="connsiteX14" fmla="*/ 1269173 w 2256267"/>
                <a:gd name="connsiteY14" fmla="*/ 1811383 h 1875685"/>
                <a:gd name="connsiteX15" fmla="*/ 938247 w 2256267"/>
                <a:gd name="connsiteY15" fmla="*/ 1846217 h 1875685"/>
                <a:gd name="connsiteX16" fmla="*/ 642156 w 2256267"/>
                <a:gd name="connsiteY16" fmla="*/ 1863634 h 1875685"/>
                <a:gd name="connsiteX17" fmla="*/ 346064 w 2256267"/>
                <a:gd name="connsiteY17" fmla="*/ 1654629 h 1875685"/>
                <a:gd name="connsiteX18" fmla="*/ 215436 w 2256267"/>
                <a:gd name="connsiteY18" fmla="*/ 1576252 h 1875685"/>
                <a:gd name="connsiteX19" fmla="*/ 145767 w 2256267"/>
                <a:gd name="connsiteY19" fmla="*/ 1489166 h 1875685"/>
                <a:gd name="connsiteX20" fmla="*/ 84807 w 2256267"/>
                <a:gd name="connsiteY20" fmla="*/ 1297577 h 1875685"/>
                <a:gd name="connsiteX21" fmla="*/ 58681 w 2256267"/>
                <a:gd name="connsiteY21" fmla="*/ 1193074 h 1875685"/>
                <a:gd name="connsiteX22" fmla="*/ 6430 w 2256267"/>
                <a:gd name="connsiteY22" fmla="*/ 1018903 h 1875685"/>
                <a:gd name="connsiteX23" fmla="*/ 6430 w 2256267"/>
                <a:gd name="connsiteY23" fmla="*/ 783772 h 1875685"/>
                <a:gd name="connsiteX24" fmla="*/ 57048 w 2256267"/>
                <a:gd name="connsiteY24" fmla="*/ 564424 h 1875685"/>
                <a:gd name="connsiteX25" fmla="*/ 171893 w 2256267"/>
                <a:gd name="connsiteY25" fmla="*/ 322217 h 1875685"/>
                <a:gd name="connsiteX26" fmla="*/ 398316 w 2256267"/>
                <a:gd name="connsiteY26" fmla="*/ 139337 h 1875685"/>
                <a:gd name="connsiteX0" fmla="*/ 398316 w 2256267"/>
                <a:gd name="connsiteY0" fmla="*/ 142899 h 1879247"/>
                <a:gd name="connsiteX1" fmla="*/ 894704 w 2256267"/>
                <a:gd name="connsiteY1" fmla="*/ 12271 h 1879247"/>
                <a:gd name="connsiteX2" fmla="*/ 1277881 w 2256267"/>
                <a:gd name="connsiteY2" fmla="*/ 3562 h 1879247"/>
                <a:gd name="connsiteX3" fmla="*/ 1567986 w 2256267"/>
                <a:gd name="connsiteY3" fmla="*/ 44384 h 1879247"/>
                <a:gd name="connsiteX4" fmla="*/ 1849926 w 2256267"/>
                <a:gd name="connsiteY4" fmla="*/ 169569 h 1879247"/>
                <a:gd name="connsiteX5" fmla="*/ 2096487 w 2256267"/>
                <a:gd name="connsiteY5" fmla="*/ 369322 h 1879247"/>
                <a:gd name="connsiteX6" fmla="*/ 2220040 w 2256267"/>
                <a:gd name="connsiteY6" fmla="*/ 603365 h 1879247"/>
                <a:gd name="connsiteX7" fmla="*/ 2252697 w 2256267"/>
                <a:gd name="connsiteY7" fmla="*/ 829788 h 1879247"/>
                <a:gd name="connsiteX8" fmla="*/ 2135676 w 2256267"/>
                <a:gd name="connsiteY8" fmla="*/ 1173232 h 1879247"/>
                <a:gd name="connsiteX9" fmla="*/ 2008313 w 2256267"/>
                <a:gd name="connsiteY9" fmla="*/ 1344682 h 1879247"/>
                <a:gd name="connsiteX10" fmla="*/ 1854824 w 2256267"/>
                <a:gd name="connsiteY10" fmla="*/ 1499259 h 1879247"/>
                <a:gd name="connsiteX11" fmla="*/ 1695348 w 2256267"/>
                <a:gd name="connsiteY11" fmla="*/ 1614648 h 1879247"/>
                <a:gd name="connsiteX12" fmla="*/ 1498861 w 2256267"/>
                <a:gd name="connsiteY12" fmla="*/ 1732758 h 1879247"/>
                <a:gd name="connsiteX13" fmla="*/ 1269173 w 2256267"/>
                <a:gd name="connsiteY13" fmla="*/ 1814945 h 1879247"/>
                <a:gd name="connsiteX14" fmla="*/ 938247 w 2256267"/>
                <a:gd name="connsiteY14" fmla="*/ 1849779 h 1879247"/>
                <a:gd name="connsiteX15" fmla="*/ 642156 w 2256267"/>
                <a:gd name="connsiteY15" fmla="*/ 1867196 h 1879247"/>
                <a:gd name="connsiteX16" fmla="*/ 346064 w 2256267"/>
                <a:gd name="connsiteY16" fmla="*/ 1658191 h 1879247"/>
                <a:gd name="connsiteX17" fmla="*/ 215436 w 2256267"/>
                <a:gd name="connsiteY17" fmla="*/ 1579814 h 1879247"/>
                <a:gd name="connsiteX18" fmla="*/ 145767 w 2256267"/>
                <a:gd name="connsiteY18" fmla="*/ 1492728 h 1879247"/>
                <a:gd name="connsiteX19" fmla="*/ 84807 w 2256267"/>
                <a:gd name="connsiteY19" fmla="*/ 1301139 h 1879247"/>
                <a:gd name="connsiteX20" fmla="*/ 58681 w 2256267"/>
                <a:gd name="connsiteY20" fmla="*/ 1196636 h 1879247"/>
                <a:gd name="connsiteX21" fmla="*/ 6430 w 2256267"/>
                <a:gd name="connsiteY21" fmla="*/ 1022465 h 1879247"/>
                <a:gd name="connsiteX22" fmla="*/ 6430 w 2256267"/>
                <a:gd name="connsiteY22" fmla="*/ 787334 h 1879247"/>
                <a:gd name="connsiteX23" fmla="*/ 57048 w 2256267"/>
                <a:gd name="connsiteY23" fmla="*/ 567986 h 1879247"/>
                <a:gd name="connsiteX24" fmla="*/ 171893 w 2256267"/>
                <a:gd name="connsiteY24" fmla="*/ 325779 h 1879247"/>
                <a:gd name="connsiteX25" fmla="*/ 398316 w 2256267"/>
                <a:gd name="connsiteY25" fmla="*/ 142899 h 1879247"/>
                <a:gd name="connsiteX0" fmla="*/ 400039 w 2257990"/>
                <a:gd name="connsiteY0" fmla="*/ 142899 h 1879247"/>
                <a:gd name="connsiteX1" fmla="*/ 896427 w 2257990"/>
                <a:gd name="connsiteY1" fmla="*/ 12271 h 1879247"/>
                <a:gd name="connsiteX2" fmla="*/ 1279604 w 2257990"/>
                <a:gd name="connsiteY2" fmla="*/ 3562 h 1879247"/>
                <a:gd name="connsiteX3" fmla="*/ 1569709 w 2257990"/>
                <a:gd name="connsiteY3" fmla="*/ 44384 h 1879247"/>
                <a:gd name="connsiteX4" fmla="*/ 1851649 w 2257990"/>
                <a:gd name="connsiteY4" fmla="*/ 169569 h 1879247"/>
                <a:gd name="connsiteX5" fmla="*/ 2098210 w 2257990"/>
                <a:gd name="connsiteY5" fmla="*/ 369322 h 1879247"/>
                <a:gd name="connsiteX6" fmla="*/ 2221763 w 2257990"/>
                <a:gd name="connsiteY6" fmla="*/ 603365 h 1879247"/>
                <a:gd name="connsiteX7" fmla="*/ 2254420 w 2257990"/>
                <a:gd name="connsiteY7" fmla="*/ 829788 h 1879247"/>
                <a:gd name="connsiteX8" fmla="*/ 2137399 w 2257990"/>
                <a:gd name="connsiteY8" fmla="*/ 1173232 h 1879247"/>
                <a:gd name="connsiteX9" fmla="*/ 2010036 w 2257990"/>
                <a:gd name="connsiteY9" fmla="*/ 1344682 h 1879247"/>
                <a:gd name="connsiteX10" fmla="*/ 1856547 w 2257990"/>
                <a:gd name="connsiteY10" fmla="*/ 1499259 h 1879247"/>
                <a:gd name="connsiteX11" fmla="*/ 1697071 w 2257990"/>
                <a:gd name="connsiteY11" fmla="*/ 1614648 h 1879247"/>
                <a:gd name="connsiteX12" fmla="*/ 1500584 w 2257990"/>
                <a:gd name="connsiteY12" fmla="*/ 1732758 h 1879247"/>
                <a:gd name="connsiteX13" fmla="*/ 1270896 w 2257990"/>
                <a:gd name="connsiteY13" fmla="*/ 1814945 h 1879247"/>
                <a:gd name="connsiteX14" fmla="*/ 939970 w 2257990"/>
                <a:gd name="connsiteY14" fmla="*/ 1849779 h 1879247"/>
                <a:gd name="connsiteX15" fmla="*/ 643879 w 2257990"/>
                <a:gd name="connsiteY15" fmla="*/ 1867196 h 1879247"/>
                <a:gd name="connsiteX16" fmla="*/ 347787 w 2257990"/>
                <a:gd name="connsiteY16" fmla="*/ 1658191 h 1879247"/>
                <a:gd name="connsiteX17" fmla="*/ 217159 w 2257990"/>
                <a:gd name="connsiteY17" fmla="*/ 1579814 h 1879247"/>
                <a:gd name="connsiteX18" fmla="*/ 147490 w 2257990"/>
                <a:gd name="connsiteY18" fmla="*/ 1492728 h 1879247"/>
                <a:gd name="connsiteX19" fmla="*/ 86530 w 2257990"/>
                <a:gd name="connsiteY19" fmla="*/ 1301139 h 1879247"/>
                <a:gd name="connsiteX20" fmla="*/ 8153 w 2257990"/>
                <a:gd name="connsiteY20" fmla="*/ 1022465 h 1879247"/>
                <a:gd name="connsiteX21" fmla="*/ 8153 w 2257990"/>
                <a:gd name="connsiteY21" fmla="*/ 787334 h 1879247"/>
                <a:gd name="connsiteX22" fmla="*/ 58771 w 2257990"/>
                <a:gd name="connsiteY22" fmla="*/ 567986 h 1879247"/>
                <a:gd name="connsiteX23" fmla="*/ 173616 w 2257990"/>
                <a:gd name="connsiteY23" fmla="*/ 325779 h 1879247"/>
                <a:gd name="connsiteX24" fmla="*/ 400039 w 2257990"/>
                <a:gd name="connsiteY24" fmla="*/ 142899 h 1879247"/>
                <a:gd name="connsiteX0" fmla="*/ 400039 w 2257990"/>
                <a:gd name="connsiteY0" fmla="*/ 142899 h 1879247"/>
                <a:gd name="connsiteX1" fmla="*/ 896427 w 2257990"/>
                <a:gd name="connsiteY1" fmla="*/ 12271 h 1879247"/>
                <a:gd name="connsiteX2" fmla="*/ 1279604 w 2257990"/>
                <a:gd name="connsiteY2" fmla="*/ 3562 h 1879247"/>
                <a:gd name="connsiteX3" fmla="*/ 1569709 w 2257990"/>
                <a:gd name="connsiteY3" fmla="*/ 44384 h 1879247"/>
                <a:gd name="connsiteX4" fmla="*/ 1851649 w 2257990"/>
                <a:gd name="connsiteY4" fmla="*/ 169569 h 1879247"/>
                <a:gd name="connsiteX5" fmla="*/ 2098210 w 2257990"/>
                <a:gd name="connsiteY5" fmla="*/ 369322 h 1879247"/>
                <a:gd name="connsiteX6" fmla="*/ 2221763 w 2257990"/>
                <a:gd name="connsiteY6" fmla="*/ 603365 h 1879247"/>
                <a:gd name="connsiteX7" fmla="*/ 2254420 w 2257990"/>
                <a:gd name="connsiteY7" fmla="*/ 829788 h 1879247"/>
                <a:gd name="connsiteX8" fmla="*/ 2137399 w 2257990"/>
                <a:gd name="connsiteY8" fmla="*/ 1173232 h 1879247"/>
                <a:gd name="connsiteX9" fmla="*/ 2010036 w 2257990"/>
                <a:gd name="connsiteY9" fmla="*/ 1344682 h 1879247"/>
                <a:gd name="connsiteX10" fmla="*/ 1856547 w 2257990"/>
                <a:gd name="connsiteY10" fmla="*/ 1499259 h 1879247"/>
                <a:gd name="connsiteX11" fmla="*/ 1697071 w 2257990"/>
                <a:gd name="connsiteY11" fmla="*/ 1614648 h 1879247"/>
                <a:gd name="connsiteX12" fmla="*/ 1500584 w 2257990"/>
                <a:gd name="connsiteY12" fmla="*/ 1732758 h 1879247"/>
                <a:gd name="connsiteX13" fmla="*/ 1270896 w 2257990"/>
                <a:gd name="connsiteY13" fmla="*/ 1814945 h 1879247"/>
                <a:gd name="connsiteX14" fmla="*/ 939970 w 2257990"/>
                <a:gd name="connsiteY14" fmla="*/ 1849779 h 1879247"/>
                <a:gd name="connsiteX15" fmla="*/ 643879 w 2257990"/>
                <a:gd name="connsiteY15" fmla="*/ 1867196 h 1879247"/>
                <a:gd name="connsiteX16" fmla="*/ 347787 w 2257990"/>
                <a:gd name="connsiteY16" fmla="*/ 1658191 h 1879247"/>
                <a:gd name="connsiteX17" fmla="*/ 147490 w 2257990"/>
                <a:gd name="connsiteY17" fmla="*/ 1492728 h 1879247"/>
                <a:gd name="connsiteX18" fmla="*/ 86530 w 2257990"/>
                <a:gd name="connsiteY18" fmla="*/ 1301139 h 1879247"/>
                <a:gd name="connsiteX19" fmla="*/ 8153 w 2257990"/>
                <a:gd name="connsiteY19" fmla="*/ 1022465 h 1879247"/>
                <a:gd name="connsiteX20" fmla="*/ 8153 w 2257990"/>
                <a:gd name="connsiteY20" fmla="*/ 787334 h 1879247"/>
                <a:gd name="connsiteX21" fmla="*/ 58771 w 2257990"/>
                <a:gd name="connsiteY21" fmla="*/ 567986 h 1879247"/>
                <a:gd name="connsiteX22" fmla="*/ 173616 w 2257990"/>
                <a:gd name="connsiteY22" fmla="*/ 325779 h 1879247"/>
                <a:gd name="connsiteX23" fmla="*/ 400039 w 2257990"/>
                <a:gd name="connsiteY23" fmla="*/ 142899 h 1879247"/>
                <a:gd name="connsiteX0" fmla="*/ 404348 w 2262299"/>
                <a:gd name="connsiteY0" fmla="*/ 142899 h 1879247"/>
                <a:gd name="connsiteX1" fmla="*/ 900736 w 2262299"/>
                <a:gd name="connsiteY1" fmla="*/ 12271 h 1879247"/>
                <a:gd name="connsiteX2" fmla="*/ 1283913 w 2262299"/>
                <a:gd name="connsiteY2" fmla="*/ 3562 h 1879247"/>
                <a:gd name="connsiteX3" fmla="*/ 1574018 w 2262299"/>
                <a:gd name="connsiteY3" fmla="*/ 44384 h 1879247"/>
                <a:gd name="connsiteX4" fmla="*/ 1855958 w 2262299"/>
                <a:gd name="connsiteY4" fmla="*/ 169569 h 1879247"/>
                <a:gd name="connsiteX5" fmla="*/ 2102519 w 2262299"/>
                <a:gd name="connsiteY5" fmla="*/ 369322 h 1879247"/>
                <a:gd name="connsiteX6" fmla="*/ 2226072 w 2262299"/>
                <a:gd name="connsiteY6" fmla="*/ 603365 h 1879247"/>
                <a:gd name="connsiteX7" fmla="*/ 2258729 w 2262299"/>
                <a:gd name="connsiteY7" fmla="*/ 829788 h 1879247"/>
                <a:gd name="connsiteX8" fmla="*/ 2141708 w 2262299"/>
                <a:gd name="connsiteY8" fmla="*/ 1173232 h 1879247"/>
                <a:gd name="connsiteX9" fmla="*/ 2014345 w 2262299"/>
                <a:gd name="connsiteY9" fmla="*/ 1344682 h 1879247"/>
                <a:gd name="connsiteX10" fmla="*/ 1860856 w 2262299"/>
                <a:gd name="connsiteY10" fmla="*/ 1499259 h 1879247"/>
                <a:gd name="connsiteX11" fmla="*/ 1701380 w 2262299"/>
                <a:gd name="connsiteY11" fmla="*/ 1614648 h 1879247"/>
                <a:gd name="connsiteX12" fmla="*/ 1504893 w 2262299"/>
                <a:gd name="connsiteY12" fmla="*/ 1732758 h 1879247"/>
                <a:gd name="connsiteX13" fmla="*/ 1275205 w 2262299"/>
                <a:gd name="connsiteY13" fmla="*/ 1814945 h 1879247"/>
                <a:gd name="connsiteX14" fmla="*/ 944279 w 2262299"/>
                <a:gd name="connsiteY14" fmla="*/ 1849779 h 1879247"/>
                <a:gd name="connsiteX15" fmla="*/ 648188 w 2262299"/>
                <a:gd name="connsiteY15" fmla="*/ 1867196 h 1879247"/>
                <a:gd name="connsiteX16" fmla="*/ 352096 w 2262299"/>
                <a:gd name="connsiteY16" fmla="*/ 1658191 h 1879247"/>
                <a:gd name="connsiteX17" fmla="*/ 151799 w 2262299"/>
                <a:gd name="connsiteY17" fmla="*/ 1492728 h 1879247"/>
                <a:gd name="connsiteX18" fmla="*/ 12462 w 2262299"/>
                <a:gd name="connsiteY18" fmla="*/ 1022465 h 1879247"/>
                <a:gd name="connsiteX19" fmla="*/ 12462 w 2262299"/>
                <a:gd name="connsiteY19" fmla="*/ 787334 h 1879247"/>
                <a:gd name="connsiteX20" fmla="*/ 63080 w 2262299"/>
                <a:gd name="connsiteY20" fmla="*/ 567986 h 1879247"/>
                <a:gd name="connsiteX21" fmla="*/ 177925 w 2262299"/>
                <a:gd name="connsiteY21" fmla="*/ 325779 h 1879247"/>
                <a:gd name="connsiteX22" fmla="*/ 404348 w 2262299"/>
                <a:gd name="connsiteY22" fmla="*/ 142899 h 1879247"/>
                <a:gd name="connsiteX0" fmla="*/ 404348 w 2262299"/>
                <a:gd name="connsiteY0" fmla="*/ 142899 h 1891324"/>
                <a:gd name="connsiteX1" fmla="*/ 900736 w 2262299"/>
                <a:gd name="connsiteY1" fmla="*/ 12271 h 1891324"/>
                <a:gd name="connsiteX2" fmla="*/ 1283913 w 2262299"/>
                <a:gd name="connsiteY2" fmla="*/ 3562 h 1891324"/>
                <a:gd name="connsiteX3" fmla="*/ 1574018 w 2262299"/>
                <a:gd name="connsiteY3" fmla="*/ 44384 h 1891324"/>
                <a:gd name="connsiteX4" fmla="*/ 1855958 w 2262299"/>
                <a:gd name="connsiteY4" fmla="*/ 169569 h 1891324"/>
                <a:gd name="connsiteX5" fmla="*/ 2102519 w 2262299"/>
                <a:gd name="connsiteY5" fmla="*/ 369322 h 1891324"/>
                <a:gd name="connsiteX6" fmla="*/ 2226072 w 2262299"/>
                <a:gd name="connsiteY6" fmla="*/ 603365 h 1891324"/>
                <a:gd name="connsiteX7" fmla="*/ 2258729 w 2262299"/>
                <a:gd name="connsiteY7" fmla="*/ 829788 h 1891324"/>
                <a:gd name="connsiteX8" fmla="*/ 2141708 w 2262299"/>
                <a:gd name="connsiteY8" fmla="*/ 1173232 h 1891324"/>
                <a:gd name="connsiteX9" fmla="*/ 2014345 w 2262299"/>
                <a:gd name="connsiteY9" fmla="*/ 1344682 h 1891324"/>
                <a:gd name="connsiteX10" fmla="*/ 1860856 w 2262299"/>
                <a:gd name="connsiteY10" fmla="*/ 1499259 h 1891324"/>
                <a:gd name="connsiteX11" fmla="*/ 1701380 w 2262299"/>
                <a:gd name="connsiteY11" fmla="*/ 1614648 h 1891324"/>
                <a:gd name="connsiteX12" fmla="*/ 1504893 w 2262299"/>
                <a:gd name="connsiteY12" fmla="*/ 1732758 h 1891324"/>
                <a:gd name="connsiteX13" fmla="*/ 1275205 w 2262299"/>
                <a:gd name="connsiteY13" fmla="*/ 1814945 h 1891324"/>
                <a:gd name="connsiteX14" fmla="*/ 944279 w 2262299"/>
                <a:gd name="connsiteY14" fmla="*/ 1849779 h 1891324"/>
                <a:gd name="connsiteX15" fmla="*/ 648188 w 2262299"/>
                <a:gd name="connsiteY15" fmla="*/ 1867196 h 1891324"/>
                <a:gd name="connsiteX16" fmla="*/ 151799 w 2262299"/>
                <a:gd name="connsiteY16" fmla="*/ 1492728 h 1891324"/>
                <a:gd name="connsiteX17" fmla="*/ 12462 w 2262299"/>
                <a:gd name="connsiteY17" fmla="*/ 1022465 h 1891324"/>
                <a:gd name="connsiteX18" fmla="*/ 12462 w 2262299"/>
                <a:gd name="connsiteY18" fmla="*/ 787334 h 1891324"/>
                <a:gd name="connsiteX19" fmla="*/ 63080 w 2262299"/>
                <a:gd name="connsiteY19" fmla="*/ 567986 h 1891324"/>
                <a:gd name="connsiteX20" fmla="*/ 177925 w 2262299"/>
                <a:gd name="connsiteY20" fmla="*/ 325779 h 1891324"/>
                <a:gd name="connsiteX21" fmla="*/ 404348 w 2262299"/>
                <a:gd name="connsiteY21" fmla="*/ 142899 h 1891324"/>
                <a:gd name="connsiteX0" fmla="*/ 395204 w 2253155"/>
                <a:gd name="connsiteY0" fmla="*/ 142899 h 1891324"/>
                <a:gd name="connsiteX1" fmla="*/ 891592 w 2253155"/>
                <a:gd name="connsiteY1" fmla="*/ 12271 h 1891324"/>
                <a:gd name="connsiteX2" fmla="*/ 1274769 w 2253155"/>
                <a:gd name="connsiteY2" fmla="*/ 3562 h 1891324"/>
                <a:gd name="connsiteX3" fmla="*/ 1564874 w 2253155"/>
                <a:gd name="connsiteY3" fmla="*/ 44384 h 1891324"/>
                <a:gd name="connsiteX4" fmla="*/ 1846814 w 2253155"/>
                <a:gd name="connsiteY4" fmla="*/ 169569 h 1891324"/>
                <a:gd name="connsiteX5" fmla="*/ 2093375 w 2253155"/>
                <a:gd name="connsiteY5" fmla="*/ 369322 h 1891324"/>
                <a:gd name="connsiteX6" fmla="*/ 2216928 w 2253155"/>
                <a:gd name="connsiteY6" fmla="*/ 603365 h 1891324"/>
                <a:gd name="connsiteX7" fmla="*/ 2249585 w 2253155"/>
                <a:gd name="connsiteY7" fmla="*/ 829788 h 1891324"/>
                <a:gd name="connsiteX8" fmla="*/ 2132564 w 2253155"/>
                <a:gd name="connsiteY8" fmla="*/ 1173232 h 1891324"/>
                <a:gd name="connsiteX9" fmla="*/ 2005201 w 2253155"/>
                <a:gd name="connsiteY9" fmla="*/ 1344682 h 1891324"/>
                <a:gd name="connsiteX10" fmla="*/ 1851712 w 2253155"/>
                <a:gd name="connsiteY10" fmla="*/ 1499259 h 1891324"/>
                <a:gd name="connsiteX11" fmla="*/ 1692236 w 2253155"/>
                <a:gd name="connsiteY11" fmla="*/ 1614648 h 1891324"/>
                <a:gd name="connsiteX12" fmla="*/ 1495749 w 2253155"/>
                <a:gd name="connsiteY12" fmla="*/ 1732758 h 1891324"/>
                <a:gd name="connsiteX13" fmla="*/ 1266061 w 2253155"/>
                <a:gd name="connsiteY13" fmla="*/ 1814945 h 1891324"/>
                <a:gd name="connsiteX14" fmla="*/ 935135 w 2253155"/>
                <a:gd name="connsiteY14" fmla="*/ 1849779 h 1891324"/>
                <a:gd name="connsiteX15" fmla="*/ 639044 w 2253155"/>
                <a:gd name="connsiteY15" fmla="*/ 1867196 h 1891324"/>
                <a:gd name="connsiteX16" fmla="*/ 142655 w 2253155"/>
                <a:gd name="connsiteY16" fmla="*/ 1492728 h 1891324"/>
                <a:gd name="connsiteX17" fmla="*/ 3318 w 2253155"/>
                <a:gd name="connsiteY17" fmla="*/ 1022465 h 1891324"/>
                <a:gd name="connsiteX18" fmla="*/ 53936 w 2253155"/>
                <a:gd name="connsiteY18" fmla="*/ 567986 h 1891324"/>
                <a:gd name="connsiteX19" fmla="*/ 168781 w 2253155"/>
                <a:gd name="connsiteY19" fmla="*/ 325779 h 1891324"/>
                <a:gd name="connsiteX20" fmla="*/ 395204 w 2253155"/>
                <a:gd name="connsiteY20" fmla="*/ 142899 h 1891324"/>
                <a:gd name="connsiteX0" fmla="*/ 395204 w 2253155"/>
                <a:gd name="connsiteY0" fmla="*/ 142899 h 1891324"/>
                <a:gd name="connsiteX1" fmla="*/ 891592 w 2253155"/>
                <a:gd name="connsiteY1" fmla="*/ 12271 h 1891324"/>
                <a:gd name="connsiteX2" fmla="*/ 1274769 w 2253155"/>
                <a:gd name="connsiteY2" fmla="*/ 3562 h 1891324"/>
                <a:gd name="connsiteX3" fmla="*/ 1564874 w 2253155"/>
                <a:gd name="connsiteY3" fmla="*/ 44384 h 1891324"/>
                <a:gd name="connsiteX4" fmla="*/ 1846814 w 2253155"/>
                <a:gd name="connsiteY4" fmla="*/ 169569 h 1891324"/>
                <a:gd name="connsiteX5" fmla="*/ 2093375 w 2253155"/>
                <a:gd name="connsiteY5" fmla="*/ 369322 h 1891324"/>
                <a:gd name="connsiteX6" fmla="*/ 2216928 w 2253155"/>
                <a:gd name="connsiteY6" fmla="*/ 603365 h 1891324"/>
                <a:gd name="connsiteX7" fmla="*/ 2249585 w 2253155"/>
                <a:gd name="connsiteY7" fmla="*/ 829788 h 1891324"/>
                <a:gd name="connsiteX8" fmla="*/ 2132564 w 2253155"/>
                <a:gd name="connsiteY8" fmla="*/ 1173232 h 1891324"/>
                <a:gd name="connsiteX9" fmla="*/ 1851712 w 2253155"/>
                <a:gd name="connsiteY9" fmla="*/ 1499259 h 1891324"/>
                <a:gd name="connsiteX10" fmla="*/ 1692236 w 2253155"/>
                <a:gd name="connsiteY10" fmla="*/ 1614648 h 1891324"/>
                <a:gd name="connsiteX11" fmla="*/ 1495749 w 2253155"/>
                <a:gd name="connsiteY11" fmla="*/ 1732758 h 1891324"/>
                <a:gd name="connsiteX12" fmla="*/ 1266061 w 2253155"/>
                <a:gd name="connsiteY12" fmla="*/ 1814945 h 1891324"/>
                <a:gd name="connsiteX13" fmla="*/ 935135 w 2253155"/>
                <a:gd name="connsiteY13" fmla="*/ 1849779 h 1891324"/>
                <a:gd name="connsiteX14" fmla="*/ 639044 w 2253155"/>
                <a:gd name="connsiteY14" fmla="*/ 1867196 h 1891324"/>
                <a:gd name="connsiteX15" fmla="*/ 142655 w 2253155"/>
                <a:gd name="connsiteY15" fmla="*/ 1492728 h 1891324"/>
                <a:gd name="connsiteX16" fmla="*/ 3318 w 2253155"/>
                <a:gd name="connsiteY16" fmla="*/ 1022465 h 1891324"/>
                <a:gd name="connsiteX17" fmla="*/ 53936 w 2253155"/>
                <a:gd name="connsiteY17" fmla="*/ 567986 h 1891324"/>
                <a:gd name="connsiteX18" fmla="*/ 168781 w 2253155"/>
                <a:gd name="connsiteY18" fmla="*/ 325779 h 1891324"/>
                <a:gd name="connsiteX19" fmla="*/ 395204 w 2253155"/>
                <a:gd name="connsiteY19" fmla="*/ 142899 h 1891324"/>
                <a:gd name="connsiteX0" fmla="*/ 395204 w 2252441"/>
                <a:gd name="connsiteY0" fmla="*/ 142899 h 1891324"/>
                <a:gd name="connsiteX1" fmla="*/ 891592 w 2252441"/>
                <a:gd name="connsiteY1" fmla="*/ 12271 h 1891324"/>
                <a:gd name="connsiteX2" fmla="*/ 1274769 w 2252441"/>
                <a:gd name="connsiteY2" fmla="*/ 3562 h 1891324"/>
                <a:gd name="connsiteX3" fmla="*/ 1564874 w 2252441"/>
                <a:gd name="connsiteY3" fmla="*/ 44384 h 1891324"/>
                <a:gd name="connsiteX4" fmla="*/ 1846814 w 2252441"/>
                <a:gd name="connsiteY4" fmla="*/ 169569 h 1891324"/>
                <a:gd name="connsiteX5" fmla="*/ 2093375 w 2252441"/>
                <a:gd name="connsiteY5" fmla="*/ 369322 h 1891324"/>
                <a:gd name="connsiteX6" fmla="*/ 2209308 w 2252441"/>
                <a:gd name="connsiteY6" fmla="*/ 565265 h 1891324"/>
                <a:gd name="connsiteX7" fmla="*/ 2249585 w 2252441"/>
                <a:gd name="connsiteY7" fmla="*/ 829788 h 1891324"/>
                <a:gd name="connsiteX8" fmla="*/ 2132564 w 2252441"/>
                <a:gd name="connsiteY8" fmla="*/ 1173232 h 1891324"/>
                <a:gd name="connsiteX9" fmla="*/ 1851712 w 2252441"/>
                <a:gd name="connsiteY9" fmla="*/ 1499259 h 1891324"/>
                <a:gd name="connsiteX10" fmla="*/ 1692236 w 2252441"/>
                <a:gd name="connsiteY10" fmla="*/ 1614648 h 1891324"/>
                <a:gd name="connsiteX11" fmla="*/ 1495749 w 2252441"/>
                <a:gd name="connsiteY11" fmla="*/ 1732758 h 1891324"/>
                <a:gd name="connsiteX12" fmla="*/ 1266061 w 2252441"/>
                <a:gd name="connsiteY12" fmla="*/ 1814945 h 1891324"/>
                <a:gd name="connsiteX13" fmla="*/ 935135 w 2252441"/>
                <a:gd name="connsiteY13" fmla="*/ 1849779 h 1891324"/>
                <a:gd name="connsiteX14" fmla="*/ 639044 w 2252441"/>
                <a:gd name="connsiteY14" fmla="*/ 1867196 h 1891324"/>
                <a:gd name="connsiteX15" fmla="*/ 142655 w 2252441"/>
                <a:gd name="connsiteY15" fmla="*/ 1492728 h 1891324"/>
                <a:gd name="connsiteX16" fmla="*/ 3318 w 2252441"/>
                <a:gd name="connsiteY16" fmla="*/ 1022465 h 1891324"/>
                <a:gd name="connsiteX17" fmla="*/ 53936 w 2252441"/>
                <a:gd name="connsiteY17" fmla="*/ 567986 h 1891324"/>
                <a:gd name="connsiteX18" fmla="*/ 168781 w 2252441"/>
                <a:gd name="connsiteY18" fmla="*/ 325779 h 1891324"/>
                <a:gd name="connsiteX19" fmla="*/ 395204 w 2252441"/>
                <a:gd name="connsiteY19" fmla="*/ 142899 h 1891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52441" h="1891324">
                  <a:moveTo>
                    <a:pt x="395204" y="142899"/>
                  </a:moveTo>
                  <a:cubicBezTo>
                    <a:pt x="515672" y="90648"/>
                    <a:pt x="744998" y="35494"/>
                    <a:pt x="891592" y="12271"/>
                  </a:cubicBezTo>
                  <a:cubicBezTo>
                    <a:pt x="1038186" y="-10952"/>
                    <a:pt x="1147043" y="6465"/>
                    <a:pt x="1274769" y="3562"/>
                  </a:cubicBezTo>
                  <a:cubicBezTo>
                    <a:pt x="1400953" y="13994"/>
                    <a:pt x="1469533" y="16716"/>
                    <a:pt x="1564874" y="44384"/>
                  </a:cubicBezTo>
                  <a:cubicBezTo>
                    <a:pt x="1660215" y="72052"/>
                    <a:pt x="1758731" y="115413"/>
                    <a:pt x="1846814" y="169569"/>
                  </a:cubicBezTo>
                  <a:cubicBezTo>
                    <a:pt x="1934898" y="223725"/>
                    <a:pt x="2032959" y="303373"/>
                    <a:pt x="2093375" y="369322"/>
                  </a:cubicBezTo>
                  <a:cubicBezTo>
                    <a:pt x="2153791" y="435271"/>
                    <a:pt x="2183273" y="488521"/>
                    <a:pt x="2209308" y="565265"/>
                  </a:cubicBezTo>
                  <a:cubicBezTo>
                    <a:pt x="2235343" y="642009"/>
                    <a:pt x="2261196" y="802211"/>
                    <a:pt x="2249585" y="829788"/>
                  </a:cubicBezTo>
                  <a:cubicBezTo>
                    <a:pt x="2232984" y="988901"/>
                    <a:pt x="2198876" y="1061654"/>
                    <a:pt x="2132564" y="1173232"/>
                  </a:cubicBezTo>
                  <a:cubicBezTo>
                    <a:pt x="2066252" y="1284810"/>
                    <a:pt x="1925100" y="1425690"/>
                    <a:pt x="1851712" y="1499259"/>
                  </a:cubicBezTo>
                  <a:cubicBezTo>
                    <a:pt x="1778324" y="1572828"/>
                    <a:pt x="1751563" y="1575732"/>
                    <a:pt x="1692236" y="1614648"/>
                  </a:cubicBezTo>
                  <a:cubicBezTo>
                    <a:pt x="1632909" y="1653564"/>
                    <a:pt x="1566778" y="1699375"/>
                    <a:pt x="1495749" y="1732758"/>
                  </a:cubicBezTo>
                  <a:cubicBezTo>
                    <a:pt x="1424720" y="1766141"/>
                    <a:pt x="1359497" y="1795442"/>
                    <a:pt x="1266061" y="1814945"/>
                  </a:cubicBezTo>
                  <a:cubicBezTo>
                    <a:pt x="1172625" y="1834448"/>
                    <a:pt x="1039638" y="1841071"/>
                    <a:pt x="935135" y="1849779"/>
                  </a:cubicBezTo>
                  <a:cubicBezTo>
                    <a:pt x="830632" y="1858487"/>
                    <a:pt x="771124" y="1926705"/>
                    <a:pt x="639044" y="1867196"/>
                  </a:cubicBezTo>
                  <a:cubicBezTo>
                    <a:pt x="506964" y="1807687"/>
                    <a:pt x="248609" y="1633517"/>
                    <a:pt x="142655" y="1492728"/>
                  </a:cubicBezTo>
                  <a:cubicBezTo>
                    <a:pt x="36701" y="1351940"/>
                    <a:pt x="18104" y="1176589"/>
                    <a:pt x="3318" y="1022465"/>
                  </a:cubicBezTo>
                  <a:cubicBezTo>
                    <a:pt x="-11468" y="868341"/>
                    <a:pt x="26359" y="684100"/>
                    <a:pt x="53936" y="567986"/>
                  </a:cubicBezTo>
                  <a:cubicBezTo>
                    <a:pt x="81513" y="451872"/>
                    <a:pt x="111903" y="396627"/>
                    <a:pt x="168781" y="325779"/>
                  </a:cubicBezTo>
                  <a:cubicBezTo>
                    <a:pt x="225659" y="254931"/>
                    <a:pt x="316918" y="188982"/>
                    <a:pt x="395204" y="142899"/>
                  </a:cubicBezTo>
                  <a:close/>
                </a:path>
              </a:pathLst>
            </a:custGeom>
            <a:solidFill>
              <a:schemeClr val="bg2"/>
            </a:solidFill>
            <a:ln w="190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 name="Forme libre 6">
              <a:extLst>
                <a:ext uri="{FF2B5EF4-FFF2-40B4-BE49-F238E27FC236}">
                  <a16:creationId xmlns:a16="http://schemas.microsoft.com/office/drawing/2014/main" id="{CC2FB6D9-5E55-8C76-6B17-53C38078F33C}"/>
                </a:ext>
              </a:extLst>
            </p:cNvPr>
            <p:cNvSpPr/>
            <p:nvPr/>
          </p:nvSpPr>
          <p:spPr>
            <a:xfrm>
              <a:off x="4150404" y="2515783"/>
              <a:ext cx="1006155" cy="999404"/>
            </a:xfrm>
            <a:custGeom>
              <a:avLst/>
              <a:gdLst>
                <a:gd name="connsiteX0" fmla="*/ 135299 w 1005884"/>
                <a:gd name="connsiteY0" fmla="*/ 413385 h 996315"/>
                <a:gd name="connsiteX1" fmla="*/ 137204 w 1005884"/>
                <a:gd name="connsiteY1" fmla="*/ 401955 h 996315"/>
                <a:gd name="connsiteX2" fmla="*/ 141014 w 1005884"/>
                <a:gd name="connsiteY2" fmla="*/ 381000 h 996315"/>
                <a:gd name="connsiteX3" fmla="*/ 142919 w 1005884"/>
                <a:gd name="connsiteY3" fmla="*/ 360045 h 996315"/>
                <a:gd name="connsiteX4" fmla="*/ 146729 w 1005884"/>
                <a:gd name="connsiteY4" fmla="*/ 348615 h 996315"/>
                <a:gd name="connsiteX5" fmla="*/ 148634 w 1005884"/>
                <a:gd name="connsiteY5" fmla="*/ 333375 h 996315"/>
                <a:gd name="connsiteX6" fmla="*/ 150539 w 1005884"/>
                <a:gd name="connsiteY6" fmla="*/ 320040 h 996315"/>
                <a:gd name="connsiteX7" fmla="*/ 152444 w 1005884"/>
                <a:gd name="connsiteY7" fmla="*/ 287655 h 996315"/>
                <a:gd name="connsiteX8" fmla="*/ 154349 w 1005884"/>
                <a:gd name="connsiteY8" fmla="*/ 205740 h 996315"/>
                <a:gd name="connsiteX9" fmla="*/ 165779 w 1005884"/>
                <a:gd name="connsiteY9" fmla="*/ 196215 h 996315"/>
                <a:gd name="connsiteX10" fmla="*/ 171494 w 1005884"/>
                <a:gd name="connsiteY10" fmla="*/ 190500 h 996315"/>
                <a:gd name="connsiteX11" fmla="*/ 196259 w 1005884"/>
                <a:gd name="connsiteY11" fmla="*/ 180975 h 996315"/>
                <a:gd name="connsiteX12" fmla="*/ 201974 w 1005884"/>
                <a:gd name="connsiteY12" fmla="*/ 177165 h 996315"/>
                <a:gd name="connsiteX13" fmla="*/ 217214 w 1005884"/>
                <a:gd name="connsiteY13" fmla="*/ 173355 h 996315"/>
                <a:gd name="connsiteX14" fmla="*/ 228644 w 1005884"/>
                <a:gd name="connsiteY14" fmla="*/ 165735 h 996315"/>
                <a:gd name="connsiteX15" fmla="*/ 238169 w 1005884"/>
                <a:gd name="connsiteY15" fmla="*/ 156210 h 996315"/>
                <a:gd name="connsiteX16" fmla="*/ 247694 w 1005884"/>
                <a:gd name="connsiteY16" fmla="*/ 146685 h 996315"/>
                <a:gd name="connsiteX17" fmla="*/ 251504 w 1005884"/>
                <a:gd name="connsiteY17" fmla="*/ 140970 h 996315"/>
                <a:gd name="connsiteX18" fmla="*/ 268649 w 1005884"/>
                <a:gd name="connsiteY18" fmla="*/ 125730 h 996315"/>
                <a:gd name="connsiteX19" fmla="*/ 272459 w 1005884"/>
                <a:gd name="connsiteY19" fmla="*/ 120015 h 996315"/>
                <a:gd name="connsiteX20" fmla="*/ 278174 w 1005884"/>
                <a:gd name="connsiteY20" fmla="*/ 118110 h 996315"/>
                <a:gd name="connsiteX21" fmla="*/ 283889 w 1005884"/>
                <a:gd name="connsiteY21" fmla="*/ 114300 h 996315"/>
                <a:gd name="connsiteX22" fmla="*/ 293414 w 1005884"/>
                <a:gd name="connsiteY22" fmla="*/ 106680 h 996315"/>
                <a:gd name="connsiteX23" fmla="*/ 304844 w 1005884"/>
                <a:gd name="connsiteY23" fmla="*/ 99060 h 996315"/>
                <a:gd name="connsiteX24" fmla="*/ 314369 w 1005884"/>
                <a:gd name="connsiteY24" fmla="*/ 97155 h 996315"/>
                <a:gd name="connsiteX25" fmla="*/ 327704 w 1005884"/>
                <a:gd name="connsiteY25" fmla="*/ 93345 h 996315"/>
                <a:gd name="connsiteX26" fmla="*/ 381044 w 1005884"/>
                <a:gd name="connsiteY26" fmla="*/ 91440 h 996315"/>
                <a:gd name="connsiteX27" fmla="*/ 388664 w 1005884"/>
                <a:gd name="connsiteY27" fmla="*/ 80010 h 996315"/>
                <a:gd name="connsiteX28" fmla="*/ 392474 w 1005884"/>
                <a:gd name="connsiteY28" fmla="*/ 68580 h 996315"/>
                <a:gd name="connsiteX29" fmla="*/ 394379 w 1005884"/>
                <a:gd name="connsiteY29" fmla="*/ 62865 h 996315"/>
                <a:gd name="connsiteX30" fmla="*/ 401999 w 1005884"/>
                <a:gd name="connsiteY30" fmla="*/ 43815 h 996315"/>
                <a:gd name="connsiteX31" fmla="*/ 407714 w 1005884"/>
                <a:gd name="connsiteY31" fmla="*/ 40005 h 996315"/>
                <a:gd name="connsiteX32" fmla="*/ 417239 w 1005884"/>
                <a:gd name="connsiteY32" fmla="*/ 30480 h 996315"/>
                <a:gd name="connsiteX33" fmla="*/ 426764 w 1005884"/>
                <a:gd name="connsiteY33" fmla="*/ 22860 h 996315"/>
                <a:gd name="connsiteX34" fmla="*/ 436289 w 1005884"/>
                <a:gd name="connsiteY34" fmla="*/ 15240 h 996315"/>
                <a:gd name="connsiteX35" fmla="*/ 442004 w 1005884"/>
                <a:gd name="connsiteY35" fmla="*/ 11430 h 996315"/>
                <a:gd name="connsiteX36" fmla="*/ 453434 w 1005884"/>
                <a:gd name="connsiteY36" fmla="*/ 7620 h 996315"/>
                <a:gd name="connsiteX37" fmla="*/ 474389 w 1005884"/>
                <a:gd name="connsiteY37" fmla="*/ 1905 h 996315"/>
                <a:gd name="connsiteX38" fmla="*/ 495344 w 1005884"/>
                <a:gd name="connsiteY38" fmla="*/ 0 h 996315"/>
                <a:gd name="connsiteX39" fmla="*/ 588689 w 1005884"/>
                <a:gd name="connsiteY39" fmla="*/ 1905 h 996315"/>
                <a:gd name="connsiteX40" fmla="*/ 605834 w 1005884"/>
                <a:gd name="connsiteY40" fmla="*/ 9525 h 996315"/>
                <a:gd name="connsiteX41" fmla="*/ 613454 w 1005884"/>
                <a:gd name="connsiteY41" fmla="*/ 15240 h 996315"/>
                <a:gd name="connsiteX42" fmla="*/ 619169 w 1005884"/>
                <a:gd name="connsiteY42" fmla="*/ 20955 h 996315"/>
                <a:gd name="connsiteX43" fmla="*/ 624884 w 1005884"/>
                <a:gd name="connsiteY43" fmla="*/ 22860 h 996315"/>
                <a:gd name="connsiteX44" fmla="*/ 632504 w 1005884"/>
                <a:gd name="connsiteY44" fmla="*/ 32385 h 996315"/>
                <a:gd name="connsiteX45" fmla="*/ 643934 w 1005884"/>
                <a:gd name="connsiteY45" fmla="*/ 43815 h 996315"/>
                <a:gd name="connsiteX46" fmla="*/ 651554 w 1005884"/>
                <a:gd name="connsiteY46" fmla="*/ 49530 h 996315"/>
                <a:gd name="connsiteX47" fmla="*/ 664889 w 1005884"/>
                <a:gd name="connsiteY47" fmla="*/ 62865 h 996315"/>
                <a:gd name="connsiteX48" fmla="*/ 672509 w 1005884"/>
                <a:gd name="connsiteY48" fmla="*/ 70485 h 996315"/>
                <a:gd name="connsiteX49" fmla="*/ 685844 w 1005884"/>
                <a:gd name="connsiteY49" fmla="*/ 80010 h 996315"/>
                <a:gd name="connsiteX50" fmla="*/ 693464 w 1005884"/>
                <a:gd name="connsiteY50" fmla="*/ 89535 h 996315"/>
                <a:gd name="connsiteX51" fmla="*/ 704894 w 1005884"/>
                <a:gd name="connsiteY51" fmla="*/ 97155 h 996315"/>
                <a:gd name="connsiteX52" fmla="*/ 708704 w 1005884"/>
                <a:gd name="connsiteY52" fmla="*/ 102870 h 996315"/>
                <a:gd name="connsiteX53" fmla="*/ 720134 w 1005884"/>
                <a:gd name="connsiteY53" fmla="*/ 106680 h 996315"/>
                <a:gd name="connsiteX54" fmla="*/ 750614 w 1005884"/>
                <a:gd name="connsiteY54" fmla="*/ 104775 h 996315"/>
                <a:gd name="connsiteX55" fmla="*/ 756329 w 1005884"/>
                <a:gd name="connsiteY55" fmla="*/ 102870 h 996315"/>
                <a:gd name="connsiteX56" fmla="*/ 763949 w 1005884"/>
                <a:gd name="connsiteY56" fmla="*/ 100965 h 996315"/>
                <a:gd name="connsiteX57" fmla="*/ 777284 w 1005884"/>
                <a:gd name="connsiteY57" fmla="*/ 99060 h 996315"/>
                <a:gd name="connsiteX58" fmla="*/ 849674 w 1005884"/>
                <a:gd name="connsiteY58" fmla="*/ 100965 h 996315"/>
                <a:gd name="connsiteX59" fmla="*/ 863009 w 1005884"/>
                <a:gd name="connsiteY59" fmla="*/ 102870 h 996315"/>
                <a:gd name="connsiteX60" fmla="*/ 874439 w 1005884"/>
                <a:gd name="connsiteY60" fmla="*/ 106680 h 996315"/>
                <a:gd name="connsiteX61" fmla="*/ 882059 w 1005884"/>
                <a:gd name="connsiteY61" fmla="*/ 108585 h 996315"/>
                <a:gd name="connsiteX62" fmla="*/ 908729 w 1005884"/>
                <a:gd name="connsiteY62" fmla="*/ 125730 h 996315"/>
                <a:gd name="connsiteX63" fmla="*/ 916349 w 1005884"/>
                <a:gd name="connsiteY63" fmla="*/ 135255 h 996315"/>
                <a:gd name="connsiteX64" fmla="*/ 931589 w 1005884"/>
                <a:gd name="connsiteY64" fmla="*/ 148590 h 996315"/>
                <a:gd name="connsiteX65" fmla="*/ 944924 w 1005884"/>
                <a:gd name="connsiteY65" fmla="*/ 169545 h 996315"/>
                <a:gd name="connsiteX66" fmla="*/ 946829 w 1005884"/>
                <a:gd name="connsiteY66" fmla="*/ 177165 h 996315"/>
                <a:gd name="connsiteX67" fmla="*/ 950639 w 1005884"/>
                <a:gd name="connsiteY67" fmla="*/ 184785 h 996315"/>
                <a:gd name="connsiteX68" fmla="*/ 954449 w 1005884"/>
                <a:gd name="connsiteY68" fmla="*/ 200025 h 996315"/>
                <a:gd name="connsiteX69" fmla="*/ 958259 w 1005884"/>
                <a:gd name="connsiteY69" fmla="*/ 207645 h 996315"/>
                <a:gd name="connsiteX70" fmla="*/ 962069 w 1005884"/>
                <a:gd name="connsiteY70" fmla="*/ 213360 h 996315"/>
                <a:gd name="connsiteX71" fmla="*/ 971594 w 1005884"/>
                <a:gd name="connsiteY71" fmla="*/ 230505 h 996315"/>
                <a:gd name="connsiteX72" fmla="*/ 977309 w 1005884"/>
                <a:gd name="connsiteY72" fmla="*/ 243840 h 996315"/>
                <a:gd name="connsiteX73" fmla="*/ 981119 w 1005884"/>
                <a:gd name="connsiteY73" fmla="*/ 255270 h 996315"/>
                <a:gd name="connsiteX74" fmla="*/ 986834 w 1005884"/>
                <a:gd name="connsiteY74" fmla="*/ 266700 h 996315"/>
                <a:gd name="connsiteX75" fmla="*/ 990644 w 1005884"/>
                <a:gd name="connsiteY75" fmla="*/ 272415 h 996315"/>
                <a:gd name="connsiteX76" fmla="*/ 992549 w 1005884"/>
                <a:gd name="connsiteY76" fmla="*/ 280035 h 996315"/>
                <a:gd name="connsiteX77" fmla="*/ 996359 w 1005884"/>
                <a:gd name="connsiteY77" fmla="*/ 289560 h 996315"/>
                <a:gd name="connsiteX78" fmla="*/ 998264 w 1005884"/>
                <a:gd name="connsiteY78" fmla="*/ 300990 h 996315"/>
                <a:gd name="connsiteX79" fmla="*/ 1002074 w 1005884"/>
                <a:gd name="connsiteY79" fmla="*/ 312420 h 996315"/>
                <a:gd name="connsiteX80" fmla="*/ 1005884 w 1005884"/>
                <a:gd name="connsiteY80" fmla="*/ 327660 h 996315"/>
                <a:gd name="connsiteX81" fmla="*/ 1002074 w 1005884"/>
                <a:gd name="connsiteY81" fmla="*/ 371475 h 996315"/>
                <a:gd name="connsiteX82" fmla="*/ 996359 w 1005884"/>
                <a:gd name="connsiteY82" fmla="*/ 384810 h 996315"/>
                <a:gd name="connsiteX83" fmla="*/ 994454 w 1005884"/>
                <a:gd name="connsiteY83" fmla="*/ 390525 h 996315"/>
                <a:gd name="connsiteX84" fmla="*/ 988739 w 1005884"/>
                <a:gd name="connsiteY84" fmla="*/ 394335 h 996315"/>
                <a:gd name="connsiteX85" fmla="*/ 984929 w 1005884"/>
                <a:gd name="connsiteY85" fmla="*/ 407670 h 996315"/>
                <a:gd name="connsiteX86" fmla="*/ 983024 w 1005884"/>
                <a:gd name="connsiteY86" fmla="*/ 436245 h 996315"/>
                <a:gd name="connsiteX87" fmla="*/ 981119 w 1005884"/>
                <a:gd name="connsiteY87" fmla="*/ 455295 h 996315"/>
                <a:gd name="connsiteX88" fmla="*/ 979214 w 1005884"/>
                <a:gd name="connsiteY88" fmla="*/ 497205 h 996315"/>
                <a:gd name="connsiteX89" fmla="*/ 977309 w 1005884"/>
                <a:gd name="connsiteY89" fmla="*/ 512445 h 996315"/>
                <a:gd name="connsiteX90" fmla="*/ 975404 w 1005884"/>
                <a:gd name="connsiteY90" fmla="*/ 535305 h 996315"/>
                <a:gd name="connsiteX91" fmla="*/ 977309 w 1005884"/>
                <a:gd name="connsiteY91" fmla="*/ 577215 h 996315"/>
                <a:gd name="connsiteX92" fmla="*/ 979214 w 1005884"/>
                <a:gd name="connsiteY92" fmla="*/ 586740 h 996315"/>
                <a:gd name="connsiteX93" fmla="*/ 977309 w 1005884"/>
                <a:gd name="connsiteY93" fmla="*/ 634365 h 996315"/>
                <a:gd name="connsiteX94" fmla="*/ 969689 w 1005884"/>
                <a:gd name="connsiteY94" fmla="*/ 645795 h 996315"/>
                <a:gd name="connsiteX95" fmla="*/ 965879 w 1005884"/>
                <a:gd name="connsiteY95" fmla="*/ 651510 h 996315"/>
                <a:gd name="connsiteX96" fmla="*/ 962069 w 1005884"/>
                <a:gd name="connsiteY96" fmla="*/ 657225 h 996315"/>
                <a:gd name="connsiteX97" fmla="*/ 950639 w 1005884"/>
                <a:gd name="connsiteY97" fmla="*/ 668655 h 996315"/>
                <a:gd name="connsiteX98" fmla="*/ 944924 w 1005884"/>
                <a:gd name="connsiteY98" fmla="*/ 674370 h 996315"/>
                <a:gd name="connsiteX99" fmla="*/ 933494 w 1005884"/>
                <a:gd name="connsiteY99" fmla="*/ 680085 h 996315"/>
                <a:gd name="connsiteX100" fmla="*/ 922064 w 1005884"/>
                <a:gd name="connsiteY100" fmla="*/ 687705 h 996315"/>
                <a:gd name="connsiteX101" fmla="*/ 916349 w 1005884"/>
                <a:gd name="connsiteY101" fmla="*/ 689610 h 996315"/>
                <a:gd name="connsiteX102" fmla="*/ 904919 w 1005884"/>
                <a:gd name="connsiteY102" fmla="*/ 697230 h 996315"/>
                <a:gd name="connsiteX103" fmla="*/ 895394 w 1005884"/>
                <a:gd name="connsiteY103" fmla="*/ 708660 h 996315"/>
                <a:gd name="connsiteX104" fmla="*/ 882059 w 1005884"/>
                <a:gd name="connsiteY104" fmla="*/ 725805 h 996315"/>
                <a:gd name="connsiteX105" fmla="*/ 876344 w 1005884"/>
                <a:gd name="connsiteY105" fmla="*/ 737235 h 996315"/>
                <a:gd name="connsiteX106" fmla="*/ 870629 w 1005884"/>
                <a:gd name="connsiteY106" fmla="*/ 742950 h 996315"/>
                <a:gd name="connsiteX107" fmla="*/ 864914 w 1005884"/>
                <a:gd name="connsiteY107" fmla="*/ 756285 h 996315"/>
                <a:gd name="connsiteX108" fmla="*/ 857294 w 1005884"/>
                <a:gd name="connsiteY108" fmla="*/ 769620 h 996315"/>
                <a:gd name="connsiteX109" fmla="*/ 853484 w 1005884"/>
                <a:gd name="connsiteY109" fmla="*/ 781050 h 996315"/>
                <a:gd name="connsiteX110" fmla="*/ 851579 w 1005884"/>
                <a:gd name="connsiteY110" fmla="*/ 786765 h 996315"/>
                <a:gd name="connsiteX111" fmla="*/ 849674 w 1005884"/>
                <a:gd name="connsiteY111" fmla="*/ 796290 h 996315"/>
                <a:gd name="connsiteX112" fmla="*/ 845864 w 1005884"/>
                <a:gd name="connsiteY112" fmla="*/ 803910 h 996315"/>
                <a:gd name="connsiteX113" fmla="*/ 843959 w 1005884"/>
                <a:gd name="connsiteY113" fmla="*/ 809625 h 996315"/>
                <a:gd name="connsiteX114" fmla="*/ 838244 w 1005884"/>
                <a:gd name="connsiteY114" fmla="*/ 828675 h 996315"/>
                <a:gd name="connsiteX115" fmla="*/ 832529 w 1005884"/>
                <a:gd name="connsiteY115" fmla="*/ 840105 h 996315"/>
                <a:gd name="connsiteX116" fmla="*/ 826814 w 1005884"/>
                <a:gd name="connsiteY116" fmla="*/ 859155 h 996315"/>
                <a:gd name="connsiteX117" fmla="*/ 819194 w 1005884"/>
                <a:gd name="connsiteY117" fmla="*/ 870585 h 996315"/>
                <a:gd name="connsiteX118" fmla="*/ 809669 w 1005884"/>
                <a:gd name="connsiteY118" fmla="*/ 885825 h 996315"/>
                <a:gd name="connsiteX119" fmla="*/ 807764 w 1005884"/>
                <a:gd name="connsiteY119" fmla="*/ 891540 h 996315"/>
                <a:gd name="connsiteX120" fmla="*/ 792524 w 1005884"/>
                <a:gd name="connsiteY120" fmla="*/ 908685 h 996315"/>
                <a:gd name="connsiteX121" fmla="*/ 781094 w 1005884"/>
                <a:gd name="connsiteY121" fmla="*/ 916305 h 996315"/>
                <a:gd name="connsiteX122" fmla="*/ 775379 w 1005884"/>
                <a:gd name="connsiteY122" fmla="*/ 920115 h 996315"/>
                <a:gd name="connsiteX123" fmla="*/ 763949 w 1005884"/>
                <a:gd name="connsiteY123" fmla="*/ 929640 h 996315"/>
                <a:gd name="connsiteX124" fmla="*/ 750614 w 1005884"/>
                <a:gd name="connsiteY124" fmla="*/ 935355 h 996315"/>
                <a:gd name="connsiteX125" fmla="*/ 727754 w 1005884"/>
                <a:gd name="connsiteY125" fmla="*/ 946785 h 996315"/>
                <a:gd name="connsiteX126" fmla="*/ 722039 w 1005884"/>
                <a:gd name="connsiteY126" fmla="*/ 948690 h 996315"/>
                <a:gd name="connsiteX127" fmla="*/ 693464 w 1005884"/>
                <a:gd name="connsiteY127" fmla="*/ 946785 h 996315"/>
                <a:gd name="connsiteX128" fmla="*/ 674414 w 1005884"/>
                <a:gd name="connsiteY128" fmla="*/ 941070 h 996315"/>
                <a:gd name="connsiteX129" fmla="*/ 664889 w 1005884"/>
                <a:gd name="connsiteY129" fmla="*/ 939165 h 996315"/>
                <a:gd name="connsiteX130" fmla="*/ 657269 w 1005884"/>
                <a:gd name="connsiteY130" fmla="*/ 935355 h 996315"/>
                <a:gd name="connsiteX131" fmla="*/ 651554 w 1005884"/>
                <a:gd name="connsiteY131" fmla="*/ 933450 h 996315"/>
                <a:gd name="connsiteX132" fmla="*/ 645839 w 1005884"/>
                <a:gd name="connsiteY132" fmla="*/ 929640 h 996315"/>
                <a:gd name="connsiteX133" fmla="*/ 638219 w 1005884"/>
                <a:gd name="connsiteY133" fmla="*/ 925830 h 996315"/>
                <a:gd name="connsiteX134" fmla="*/ 621074 w 1005884"/>
                <a:gd name="connsiteY134" fmla="*/ 916305 h 996315"/>
                <a:gd name="connsiteX135" fmla="*/ 615359 w 1005884"/>
                <a:gd name="connsiteY135" fmla="*/ 910590 h 996315"/>
                <a:gd name="connsiteX136" fmla="*/ 607739 w 1005884"/>
                <a:gd name="connsiteY136" fmla="*/ 908685 h 996315"/>
                <a:gd name="connsiteX137" fmla="*/ 602024 w 1005884"/>
                <a:gd name="connsiteY137" fmla="*/ 906780 h 996315"/>
                <a:gd name="connsiteX138" fmla="*/ 581069 w 1005884"/>
                <a:gd name="connsiteY138" fmla="*/ 895350 h 996315"/>
                <a:gd name="connsiteX139" fmla="*/ 571544 w 1005884"/>
                <a:gd name="connsiteY139" fmla="*/ 893445 h 996315"/>
                <a:gd name="connsiteX140" fmla="*/ 556304 w 1005884"/>
                <a:gd name="connsiteY140" fmla="*/ 889635 h 996315"/>
                <a:gd name="connsiteX141" fmla="*/ 512489 w 1005884"/>
                <a:gd name="connsiteY141" fmla="*/ 891540 h 996315"/>
                <a:gd name="connsiteX142" fmla="*/ 506774 w 1005884"/>
                <a:gd name="connsiteY142" fmla="*/ 893445 h 996315"/>
                <a:gd name="connsiteX143" fmla="*/ 495344 w 1005884"/>
                <a:gd name="connsiteY143" fmla="*/ 901065 h 996315"/>
                <a:gd name="connsiteX144" fmla="*/ 491534 w 1005884"/>
                <a:gd name="connsiteY144" fmla="*/ 906780 h 996315"/>
                <a:gd name="connsiteX145" fmla="*/ 485819 w 1005884"/>
                <a:gd name="connsiteY145" fmla="*/ 910590 h 996315"/>
                <a:gd name="connsiteX146" fmla="*/ 472484 w 1005884"/>
                <a:gd name="connsiteY146" fmla="*/ 925830 h 996315"/>
                <a:gd name="connsiteX147" fmla="*/ 468674 w 1005884"/>
                <a:gd name="connsiteY147" fmla="*/ 931545 h 996315"/>
                <a:gd name="connsiteX148" fmla="*/ 462959 w 1005884"/>
                <a:gd name="connsiteY148" fmla="*/ 935355 h 996315"/>
                <a:gd name="connsiteX149" fmla="*/ 451529 w 1005884"/>
                <a:gd name="connsiteY149" fmla="*/ 939165 h 996315"/>
                <a:gd name="connsiteX150" fmla="*/ 434384 w 1005884"/>
                <a:gd name="connsiteY150" fmla="*/ 942975 h 996315"/>
                <a:gd name="connsiteX151" fmla="*/ 428669 w 1005884"/>
                <a:gd name="connsiteY151" fmla="*/ 944880 h 996315"/>
                <a:gd name="connsiteX152" fmla="*/ 421049 w 1005884"/>
                <a:gd name="connsiteY152" fmla="*/ 946785 h 996315"/>
                <a:gd name="connsiteX153" fmla="*/ 407714 w 1005884"/>
                <a:gd name="connsiteY153" fmla="*/ 950595 h 996315"/>
                <a:gd name="connsiteX154" fmla="*/ 396284 w 1005884"/>
                <a:gd name="connsiteY154" fmla="*/ 952500 h 996315"/>
                <a:gd name="connsiteX155" fmla="*/ 382949 w 1005884"/>
                <a:gd name="connsiteY155" fmla="*/ 956310 h 996315"/>
                <a:gd name="connsiteX156" fmla="*/ 375329 w 1005884"/>
                <a:gd name="connsiteY156" fmla="*/ 958215 h 996315"/>
                <a:gd name="connsiteX157" fmla="*/ 367709 w 1005884"/>
                <a:gd name="connsiteY157" fmla="*/ 962025 h 996315"/>
                <a:gd name="connsiteX158" fmla="*/ 361994 w 1005884"/>
                <a:gd name="connsiteY158" fmla="*/ 963930 h 996315"/>
                <a:gd name="connsiteX159" fmla="*/ 348659 w 1005884"/>
                <a:gd name="connsiteY159" fmla="*/ 971550 h 996315"/>
                <a:gd name="connsiteX160" fmla="*/ 331514 w 1005884"/>
                <a:gd name="connsiteY160" fmla="*/ 982980 h 996315"/>
                <a:gd name="connsiteX161" fmla="*/ 325799 w 1005884"/>
                <a:gd name="connsiteY161" fmla="*/ 986790 h 996315"/>
                <a:gd name="connsiteX162" fmla="*/ 314369 w 1005884"/>
                <a:gd name="connsiteY162" fmla="*/ 990600 h 996315"/>
                <a:gd name="connsiteX163" fmla="*/ 302939 w 1005884"/>
                <a:gd name="connsiteY163" fmla="*/ 992505 h 996315"/>
                <a:gd name="connsiteX164" fmla="*/ 262934 w 1005884"/>
                <a:gd name="connsiteY164" fmla="*/ 996315 h 996315"/>
                <a:gd name="connsiteX165" fmla="*/ 232454 w 1005884"/>
                <a:gd name="connsiteY165" fmla="*/ 994410 h 996315"/>
                <a:gd name="connsiteX166" fmla="*/ 226739 w 1005884"/>
                <a:gd name="connsiteY166" fmla="*/ 992505 h 996315"/>
                <a:gd name="connsiteX167" fmla="*/ 221024 w 1005884"/>
                <a:gd name="connsiteY167" fmla="*/ 981075 h 996315"/>
                <a:gd name="connsiteX168" fmla="*/ 217214 w 1005884"/>
                <a:gd name="connsiteY168" fmla="*/ 975360 h 996315"/>
                <a:gd name="connsiteX169" fmla="*/ 213404 w 1005884"/>
                <a:gd name="connsiteY169" fmla="*/ 963930 h 996315"/>
                <a:gd name="connsiteX170" fmla="*/ 205784 w 1005884"/>
                <a:gd name="connsiteY170" fmla="*/ 946785 h 996315"/>
                <a:gd name="connsiteX171" fmla="*/ 200069 w 1005884"/>
                <a:gd name="connsiteY171" fmla="*/ 927735 h 996315"/>
                <a:gd name="connsiteX172" fmla="*/ 196259 w 1005884"/>
                <a:gd name="connsiteY172" fmla="*/ 922020 h 996315"/>
                <a:gd name="connsiteX173" fmla="*/ 184829 w 1005884"/>
                <a:gd name="connsiteY173" fmla="*/ 914400 h 996315"/>
                <a:gd name="connsiteX174" fmla="*/ 181019 w 1005884"/>
                <a:gd name="connsiteY174" fmla="*/ 908685 h 996315"/>
                <a:gd name="connsiteX175" fmla="*/ 175304 w 1005884"/>
                <a:gd name="connsiteY175" fmla="*/ 904875 h 996315"/>
                <a:gd name="connsiteX176" fmla="*/ 161969 w 1005884"/>
                <a:gd name="connsiteY176" fmla="*/ 899160 h 996315"/>
                <a:gd name="connsiteX177" fmla="*/ 150539 w 1005884"/>
                <a:gd name="connsiteY177" fmla="*/ 897255 h 996315"/>
                <a:gd name="connsiteX178" fmla="*/ 144824 w 1005884"/>
                <a:gd name="connsiteY178" fmla="*/ 895350 h 996315"/>
                <a:gd name="connsiteX179" fmla="*/ 137204 w 1005884"/>
                <a:gd name="connsiteY179" fmla="*/ 893445 h 996315"/>
                <a:gd name="connsiteX180" fmla="*/ 123869 w 1005884"/>
                <a:gd name="connsiteY180" fmla="*/ 887730 h 996315"/>
                <a:gd name="connsiteX181" fmla="*/ 118154 w 1005884"/>
                <a:gd name="connsiteY181" fmla="*/ 883920 h 996315"/>
                <a:gd name="connsiteX182" fmla="*/ 106724 w 1005884"/>
                <a:gd name="connsiteY182" fmla="*/ 878205 h 996315"/>
                <a:gd name="connsiteX183" fmla="*/ 101009 w 1005884"/>
                <a:gd name="connsiteY183" fmla="*/ 872490 h 996315"/>
                <a:gd name="connsiteX184" fmla="*/ 89579 w 1005884"/>
                <a:gd name="connsiteY184" fmla="*/ 864870 h 996315"/>
                <a:gd name="connsiteX185" fmla="*/ 87674 w 1005884"/>
                <a:gd name="connsiteY185" fmla="*/ 859155 h 996315"/>
                <a:gd name="connsiteX186" fmla="*/ 83864 w 1005884"/>
                <a:gd name="connsiteY186" fmla="*/ 853440 h 996315"/>
                <a:gd name="connsiteX187" fmla="*/ 81959 w 1005884"/>
                <a:gd name="connsiteY187" fmla="*/ 842010 h 996315"/>
                <a:gd name="connsiteX188" fmla="*/ 80054 w 1005884"/>
                <a:gd name="connsiteY188" fmla="*/ 836295 h 996315"/>
                <a:gd name="connsiteX189" fmla="*/ 78149 w 1005884"/>
                <a:gd name="connsiteY189" fmla="*/ 824865 h 996315"/>
                <a:gd name="connsiteX190" fmla="*/ 74339 w 1005884"/>
                <a:gd name="connsiteY190" fmla="*/ 781050 h 996315"/>
                <a:gd name="connsiteX191" fmla="*/ 72434 w 1005884"/>
                <a:gd name="connsiteY191" fmla="*/ 769620 h 996315"/>
                <a:gd name="connsiteX192" fmla="*/ 70529 w 1005884"/>
                <a:gd name="connsiteY192" fmla="*/ 748665 h 996315"/>
                <a:gd name="connsiteX193" fmla="*/ 68624 w 1005884"/>
                <a:gd name="connsiteY193" fmla="*/ 733425 h 996315"/>
                <a:gd name="connsiteX194" fmla="*/ 70529 w 1005884"/>
                <a:gd name="connsiteY194" fmla="*/ 693420 h 996315"/>
                <a:gd name="connsiteX195" fmla="*/ 72434 w 1005884"/>
                <a:gd name="connsiteY195" fmla="*/ 681990 h 996315"/>
                <a:gd name="connsiteX196" fmla="*/ 70529 w 1005884"/>
                <a:gd name="connsiteY196" fmla="*/ 622935 h 996315"/>
                <a:gd name="connsiteX197" fmla="*/ 66719 w 1005884"/>
                <a:gd name="connsiteY197" fmla="*/ 611505 h 996315"/>
                <a:gd name="connsiteX198" fmla="*/ 59099 w 1005884"/>
                <a:gd name="connsiteY198" fmla="*/ 601980 h 996315"/>
                <a:gd name="connsiteX199" fmla="*/ 51479 w 1005884"/>
                <a:gd name="connsiteY199" fmla="*/ 588645 h 996315"/>
                <a:gd name="connsiteX200" fmla="*/ 47669 w 1005884"/>
                <a:gd name="connsiteY200" fmla="*/ 582930 h 996315"/>
                <a:gd name="connsiteX201" fmla="*/ 41954 w 1005884"/>
                <a:gd name="connsiteY201" fmla="*/ 579120 h 996315"/>
                <a:gd name="connsiteX202" fmla="*/ 36239 w 1005884"/>
                <a:gd name="connsiteY202" fmla="*/ 571500 h 996315"/>
                <a:gd name="connsiteX203" fmla="*/ 24809 w 1005884"/>
                <a:gd name="connsiteY203" fmla="*/ 561975 h 996315"/>
                <a:gd name="connsiteX204" fmla="*/ 20999 w 1005884"/>
                <a:gd name="connsiteY204" fmla="*/ 556260 h 996315"/>
                <a:gd name="connsiteX205" fmla="*/ 9569 w 1005884"/>
                <a:gd name="connsiteY205" fmla="*/ 548640 h 996315"/>
                <a:gd name="connsiteX206" fmla="*/ 5759 w 1005884"/>
                <a:gd name="connsiteY206" fmla="*/ 542925 h 996315"/>
                <a:gd name="connsiteX207" fmla="*/ 44 w 1005884"/>
                <a:gd name="connsiteY207" fmla="*/ 539115 h 996315"/>
                <a:gd name="connsiteX208" fmla="*/ 3854 w 1005884"/>
                <a:gd name="connsiteY208" fmla="*/ 512445 h 996315"/>
                <a:gd name="connsiteX209" fmla="*/ 11474 w 1005884"/>
                <a:gd name="connsiteY209" fmla="*/ 501015 h 996315"/>
                <a:gd name="connsiteX210" fmla="*/ 17189 w 1005884"/>
                <a:gd name="connsiteY210" fmla="*/ 493395 h 996315"/>
                <a:gd name="connsiteX211" fmla="*/ 28619 w 1005884"/>
                <a:gd name="connsiteY211" fmla="*/ 481965 h 996315"/>
                <a:gd name="connsiteX212" fmla="*/ 43859 w 1005884"/>
                <a:gd name="connsiteY212" fmla="*/ 464820 h 996315"/>
                <a:gd name="connsiteX213" fmla="*/ 49574 w 1005884"/>
                <a:gd name="connsiteY213" fmla="*/ 459105 h 996315"/>
                <a:gd name="connsiteX214" fmla="*/ 55289 w 1005884"/>
                <a:gd name="connsiteY214" fmla="*/ 453390 h 996315"/>
                <a:gd name="connsiteX215" fmla="*/ 61004 w 1005884"/>
                <a:gd name="connsiteY215" fmla="*/ 449580 h 996315"/>
                <a:gd name="connsiteX216" fmla="*/ 68624 w 1005884"/>
                <a:gd name="connsiteY216" fmla="*/ 445770 h 996315"/>
                <a:gd name="connsiteX217" fmla="*/ 74339 w 1005884"/>
                <a:gd name="connsiteY217" fmla="*/ 440055 h 996315"/>
                <a:gd name="connsiteX218" fmla="*/ 80054 w 1005884"/>
                <a:gd name="connsiteY218" fmla="*/ 438150 h 996315"/>
                <a:gd name="connsiteX219" fmla="*/ 91484 w 1005884"/>
                <a:gd name="connsiteY219" fmla="*/ 430530 h 996315"/>
                <a:gd name="connsiteX220" fmla="*/ 101009 w 1005884"/>
                <a:gd name="connsiteY220" fmla="*/ 422910 h 996315"/>
                <a:gd name="connsiteX221" fmla="*/ 106724 w 1005884"/>
                <a:gd name="connsiteY221" fmla="*/ 417195 h 996315"/>
                <a:gd name="connsiteX222" fmla="*/ 135299 w 1005884"/>
                <a:gd name="connsiteY222" fmla="*/ 413385 h 996315"/>
                <a:gd name="connsiteX0" fmla="*/ 135299 w 1005884"/>
                <a:gd name="connsiteY0" fmla="*/ 413385 h 996315"/>
                <a:gd name="connsiteX1" fmla="*/ 137204 w 1005884"/>
                <a:gd name="connsiteY1" fmla="*/ 401955 h 996315"/>
                <a:gd name="connsiteX2" fmla="*/ 141014 w 1005884"/>
                <a:gd name="connsiteY2" fmla="*/ 381000 h 996315"/>
                <a:gd name="connsiteX3" fmla="*/ 142919 w 1005884"/>
                <a:gd name="connsiteY3" fmla="*/ 360045 h 996315"/>
                <a:gd name="connsiteX4" fmla="*/ 146729 w 1005884"/>
                <a:gd name="connsiteY4" fmla="*/ 348615 h 996315"/>
                <a:gd name="connsiteX5" fmla="*/ 148634 w 1005884"/>
                <a:gd name="connsiteY5" fmla="*/ 333375 h 996315"/>
                <a:gd name="connsiteX6" fmla="*/ 150539 w 1005884"/>
                <a:gd name="connsiteY6" fmla="*/ 320040 h 996315"/>
                <a:gd name="connsiteX7" fmla="*/ 152444 w 1005884"/>
                <a:gd name="connsiteY7" fmla="*/ 287655 h 996315"/>
                <a:gd name="connsiteX8" fmla="*/ 154349 w 1005884"/>
                <a:gd name="connsiteY8" fmla="*/ 205740 h 996315"/>
                <a:gd name="connsiteX9" fmla="*/ 165779 w 1005884"/>
                <a:gd name="connsiteY9" fmla="*/ 196215 h 996315"/>
                <a:gd name="connsiteX10" fmla="*/ 171494 w 1005884"/>
                <a:gd name="connsiteY10" fmla="*/ 190500 h 996315"/>
                <a:gd name="connsiteX11" fmla="*/ 196259 w 1005884"/>
                <a:gd name="connsiteY11" fmla="*/ 180975 h 996315"/>
                <a:gd name="connsiteX12" fmla="*/ 201974 w 1005884"/>
                <a:gd name="connsiteY12" fmla="*/ 177165 h 996315"/>
                <a:gd name="connsiteX13" fmla="*/ 217214 w 1005884"/>
                <a:gd name="connsiteY13" fmla="*/ 173355 h 996315"/>
                <a:gd name="connsiteX14" fmla="*/ 228644 w 1005884"/>
                <a:gd name="connsiteY14" fmla="*/ 165735 h 996315"/>
                <a:gd name="connsiteX15" fmla="*/ 238169 w 1005884"/>
                <a:gd name="connsiteY15" fmla="*/ 156210 h 996315"/>
                <a:gd name="connsiteX16" fmla="*/ 247694 w 1005884"/>
                <a:gd name="connsiteY16" fmla="*/ 146685 h 996315"/>
                <a:gd name="connsiteX17" fmla="*/ 251504 w 1005884"/>
                <a:gd name="connsiteY17" fmla="*/ 140970 h 996315"/>
                <a:gd name="connsiteX18" fmla="*/ 268649 w 1005884"/>
                <a:gd name="connsiteY18" fmla="*/ 125730 h 996315"/>
                <a:gd name="connsiteX19" fmla="*/ 272459 w 1005884"/>
                <a:gd name="connsiteY19" fmla="*/ 120015 h 996315"/>
                <a:gd name="connsiteX20" fmla="*/ 278174 w 1005884"/>
                <a:gd name="connsiteY20" fmla="*/ 118110 h 996315"/>
                <a:gd name="connsiteX21" fmla="*/ 283889 w 1005884"/>
                <a:gd name="connsiteY21" fmla="*/ 114300 h 996315"/>
                <a:gd name="connsiteX22" fmla="*/ 293414 w 1005884"/>
                <a:gd name="connsiteY22" fmla="*/ 106680 h 996315"/>
                <a:gd name="connsiteX23" fmla="*/ 304844 w 1005884"/>
                <a:gd name="connsiteY23" fmla="*/ 99060 h 996315"/>
                <a:gd name="connsiteX24" fmla="*/ 314369 w 1005884"/>
                <a:gd name="connsiteY24" fmla="*/ 97155 h 996315"/>
                <a:gd name="connsiteX25" fmla="*/ 327704 w 1005884"/>
                <a:gd name="connsiteY25" fmla="*/ 93345 h 996315"/>
                <a:gd name="connsiteX26" fmla="*/ 381044 w 1005884"/>
                <a:gd name="connsiteY26" fmla="*/ 91440 h 996315"/>
                <a:gd name="connsiteX27" fmla="*/ 388664 w 1005884"/>
                <a:gd name="connsiteY27" fmla="*/ 80010 h 996315"/>
                <a:gd name="connsiteX28" fmla="*/ 392474 w 1005884"/>
                <a:gd name="connsiteY28" fmla="*/ 68580 h 996315"/>
                <a:gd name="connsiteX29" fmla="*/ 394379 w 1005884"/>
                <a:gd name="connsiteY29" fmla="*/ 62865 h 996315"/>
                <a:gd name="connsiteX30" fmla="*/ 401999 w 1005884"/>
                <a:gd name="connsiteY30" fmla="*/ 43815 h 996315"/>
                <a:gd name="connsiteX31" fmla="*/ 407714 w 1005884"/>
                <a:gd name="connsiteY31" fmla="*/ 40005 h 996315"/>
                <a:gd name="connsiteX32" fmla="*/ 417239 w 1005884"/>
                <a:gd name="connsiteY32" fmla="*/ 30480 h 996315"/>
                <a:gd name="connsiteX33" fmla="*/ 426764 w 1005884"/>
                <a:gd name="connsiteY33" fmla="*/ 22860 h 996315"/>
                <a:gd name="connsiteX34" fmla="*/ 436289 w 1005884"/>
                <a:gd name="connsiteY34" fmla="*/ 15240 h 996315"/>
                <a:gd name="connsiteX35" fmla="*/ 442004 w 1005884"/>
                <a:gd name="connsiteY35" fmla="*/ 11430 h 996315"/>
                <a:gd name="connsiteX36" fmla="*/ 474389 w 1005884"/>
                <a:gd name="connsiteY36" fmla="*/ 1905 h 996315"/>
                <a:gd name="connsiteX37" fmla="*/ 495344 w 1005884"/>
                <a:gd name="connsiteY37" fmla="*/ 0 h 996315"/>
                <a:gd name="connsiteX38" fmla="*/ 588689 w 1005884"/>
                <a:gd name="connsiteY38" fmla="*/ 1905 h 996315"/>
                <a:gd name="connsiteX39" fmla="*/ 605834 w 1005884"/>
                <a:gd name="connsiteY39" fmla="*/ 9525 h 996315"/>
                <a:gd name="connsiteX40" fmla="*/ 613454 w 1005884"/>
                <a:gd name="connsiteY40" fmla="*/ 15240 h 996315"/>
                <a:gd name="connsiteX41" fmla="*/ 619169 w 1005884"/>
                <a:gd name="connsiteY41" fmla="*/ 20955 h 996315"/>
                <a:gd name="connsiteX42" fmla="*/ 624884 w 1005884"/>
                <a:gd name="connsiteY42" fmla="*/ 22860 h 996315"/>
                <a:gd name="connsiteX43" fmla="*/ 632504 w 1005884"/>
                <a:gd name="connsiteY43" fmla="*/ 32385 h 996315"/>
                <a:gd name="connsiteX44" fmla="*/ 643934 w 1005884"/>
                <a:gd name="connsiteY44" fmla="*/ 43815 h 996315"/>
                <a:gd name="connsiteX45" fmla="*/ 651554 w 1005884"/>
                <a:gd name="connsiteY45" fmla="*/ 49530 h 996315"/>
                <a:gd name="connsiteX46" fmla="*/ 664889 w 1005884"/>
                <a:gd name="connsiteY46" fmla="*/ 62865 h 996315"/>
                <a:gd name="connsiteX47" fmla="*/ 672509 w 1005884"/>
                <a:gd name="connsiteY47" fmla="*/ 70485 h 996315"/>
                <a:gd name="connsiteX48" fmla="*/ 685844 w 1005884"/>
                <a:gd name="connsiteY48" fmla="*/ 80010 h 996315"/>
                <a:gd name="connsiteX49" fmla="*/ 693464 w 1005884"/>
                <a:gd name="connsiteY49" fmla="*/ 89535 h 996315"/>
                <a:gd name="connsiteX50" fmla="*/ 704894 w 1005884"/>
                <a:gd name="connsiteY50" fmla="*/ 97155 h 996315"/>
                <a:gd name="connsiteX51" fmla="*/ 708704 w 1005884"/>
                <a:gd name="connsiteY51" fmla="*/ 102870 h 996315"/>
                <a:gd name="connsiteX52" fmla="*/ 720134 w 1005884"/>
                <a:gd name="connsiteY52" fmla="*/ 106680 h 996315"/>
                <a:gd name="connsiteX53" fmla="*/ 750614 w 1005884"/>
                <a:gd name="connsiteY53" fmla="*/ 104775 h 996315"/>
                <a:gd name="connsiteX54" fmla="*/ 756329 w 1005884"/>
                <a:gd name="connsiteY54" fmla="*/ 102870 h 996315"/>
                <a:gd name="connsiteX55" fmla="*/ 763949 w 1005884"/>
                <a:gd name="connsiteY55" fmla="*/ 100965 h 996315"/>
                <a:gd name="connsiteX56" fmla="*/ 777284 w 1005884"/>
                <a:gd name="connsiteY56" fmla="*/ 99060 h 996315"/>
                <a:gd name="connsiteX57" fmla="*/ 849674 w 1005884"/>
                <a:gd name="connsiteY57" fmla="*/ 100965 h 996315"/>
                <a:gd name="connsiteX58" fmla="*/ 863009 w 1005884"/>
                <a:gd name="connsiteY58" fmla="*/ 102870 h 996315"/>
                <a:gd name="connsiteX59" fmla="*/ 874439 w 1005884"/>
                <a:gd name="connsiteY59" fmla="*/ 106680 h 996315"/>
                <a:gd name="connsiteX60" fmla="*/ 882059 w 1005884"/>
                <a:gd name="connsiteY60" fmla="*/ 108585 h 996315"/>
                <a:gd name="connsiteX61" fmla="*/ 908729 w 1005884"/>
                <a:gd name="connsiteY61" fmla="*/ 125730 h 996315"/>
                <a:gd name="connsiteX62" fmla="*/ 916349 w 1005884"/>
                <a:gd name="connsiteY62" fmla="*/ 135255 h 996315"/>
                <a:gd name="connsiteX63" fmla="*/ 931589 w 1005884"/>
                <a:gd name="connsiteY63" fmla="*/ 148590 h 996315"/>
                <a:gd name="connsiteX64" fmla="*/ 944924 w 1005884"/>
                <a:gd name="connsiteY64" fmla="*/ 169545 h 996315"/>
                <a:gd name="connsiteX65" fmla="*/ 946829 w 1005884"/>
                <a:gd name="connsiteY65" fmla="*/ 177165 h 996315"/>
                <a:gd name="connsiteX66" fmla="*/ 950639 w 1005884"/>
                <a:gd name="connsiteY66" fmla="*/ 184785 h 996315"/>
                <a:gd name="connsiteX67" fmla="*/ 954449 w 1005884"/>
                <a:gd name="connsiteY67" fmla="*/ 200025 h 996315"/>
                <a:gd name="connsiteX68" fmla="*/ 958259 w 1005884"/>
                <a:gd name="connsiteY68" fmla="*/ 207645 h 996315"/>
                <a:gd name="connsiteX69" fmla="*/ 962069 w 1005884"/>
                <a:gd name="connsiteY69" fmla="*/ 213360 h 996315"/>
                <a:gd name="connsiteX70" fmla="*/ 971594 w 1005884"/>
                <a:gd name="connsiteY70" fmla="*/ 230505 h 996315"/>
                <a:gd name="connsiteX71" fmla="*/ 977309 w 1005884"/>
                <a:gd name="connsiteY71" fmla="*/ 243840 h 996315"/>
                <a:gd name="connsiteX72" fmla="*/ 981119 w 1005884"/>
                <a:gd name="connsiteY72" fmla="*/ 255270 h 996315"/>
                <a:gd name="connsiteX73" fmla="*/ 986834 w 1005884"/>
                <a:gd name="connsiteY73" fmla="*/ 266700 h 996315"/>
                <a:gd name="connsiteX74" fmla="*/ 990644 w 1005884"/>
                <a:gd name="connsiteY74" fmla="*/ 272415 h 996315"/>
                <a:gd name="connsiteX75" fmla="*/ 992549 w 1005884"/>
                <a:gd name="connsiteY75" fmla="*/ 280035 h 996315"/>
                <a:gd name="connsiteX76" fmla="*/ 996359 w 1005884"/>
                <a:gd name="connsiteY76" fmla="*/ 289560 h 996315"/>
                <a:gd name="connsiteX77" fmla="*/ 998264 w 1005884"/>
                <a:gd name="connsiteY77" fmla="*/ 300990 h 996315"/>
                <a:gd name="connsiteX78" fmla="*/ 1002074 w 1005884"/>
                <a:gd name="connsiteY78" fmla="*/ 312420 h 996315"/>
                <a:gd name="connsiteX79" fmla="*/ 1005884 w 1005884"/>
                <a:gd name="connsiteY79" fmla="*/ 327660 h 996315"/>
                <a:gd name="connsiteX80" fmla="*/ 1002074 w 1005884"/>
                <a:gd name="connsiteY80" fmla="*/ 371475 h 996315"/>
                <a:gd name="connsiteX81" fmla="*/ 996359 w 1005884"/>
                <a:gd name="connsiteY81" fmla="*/ 384810 h 996315"/>
                <a:gd name="connsiteX82" fmla="*/ 994454 w 1005884"/>
                <a:gd name="connsiteY82" fmla="*/ 390525 h 996315"/>
                <a:gd name="connsiteX83" fmla="*/ 988739 w 1005884"/>
                <a:gd name="connsiteY83" fmla="*/ 394335 h 996315"/>
                <a:gd name="connsiteX84" fmla="*/ 984929 w 1005884"/>
                <a:gd name="connsiteY84" fmla="*/ 407670 h 996315"/>
                <a:gd name="connsiteX85" fmla="*/ 983024 w 1005884"/>
                <a:gd name="connsiteY85" fmla="*/ 436245 h 996315"/>
                <a:gd name="connsiteX86" fmla="*/ 981119 w 1005884"/>
                <a:gd name="connsiteY86" fmla="*/ 455295 h 996315"/>
                <a:gd name="connsiteX87" fmla="*/ 979214 w 1005884"/>
                <a:gd name="connsiteY87" fmla="*/ 497205 h 996315"/>
                <a:gd name="connsiteX88" fmla="*/ 977309 w 1005884"/>
                <a:gd name="connsiteY88" fmla="*/ 512445 h 996315"/>
                <a:gd name="connsiteX89" fmla="*/ 975404 w 1005884"/>
                <a:gd name="connsiteY89" fmla="*/ 535305 h 996315"/>
                <a:gd name="connsiteX90" fmla="*/ 977309 w 1005884"/>
                <a:gd name="connsiteY90" fmla="*/ 577215 h 996315"/>
                <a:gd name="connsiteX91" fmla="*/ 979214 w 1005884"/>
                <a:gd name="connsiteY91" fmla="*/ 586740 h 996315"/>
                <a:gd name="connsiteX92" fmla="*/ 977309 w 1005884"/>
                <a:gd name="connsiteY92" fmla="*/ 634365 h 996315"/>
                <a:gd name="connsiteX93" fmla="*/ 969689 w 1005884"/>
                <a:gd name="connsiteY93" fmla="*/ 645795 h 996315"/>
                <a:gd name="connsiteX94" fmla="*/ 965879 w 1005884"/>
                <a:gd name="connsiteY94" fmla="*/ 651510 h 996315"/>
                <a:gd name="connsiteX95" fmla="*/ 962069 w 1005884"/>
                <a:gd name="connsiteY95" fmla="*/ 657225 h 996315"/>
                <a:gd name="connsiteX96" fmla="*/ 950639 w 1005884"/>
                <a:gd name="connsiteY96" fmla="*/ 668655 h 996315"/>
                <a:gd name="connsiteX97" fmla="*/ 944924 w 1005884"/>
                <a:gd name="connsiteY97" fmla="*/ 674370 h 996315"/>
                <a:gd name="connsiteX98" fmla="*/ 933494 w 1005884"/>
                <a:gd name="connsiteY98" fmla="*/ 680085 h 996315"/>
                <a:gd name="connsiteX99" fmla="*/ 922064 w 1005884"/>
                <a:gd name="connsiteY99" fmla="*/ 687705 h 996315"/>
                <a:gd name="connsiteX100" fmla="*/ 916349 w 1005884"/>
                <a:gd name="connsiteY100" fmla="*/ 689610 h 996315"/>
                <a:gd name="connsiteX101" fmla="*/ 904919 w 1005884"/>
                <a:gd name="connsiteY101" fmla="*/ 697230 h 996315"/>
                <a:gd name="connsiteX102" fmla="*/ 895394 w 1005884"/>
                <a:gd name="connsiteY102" fmla="*/ 708660 h 996315"/>
                <a:gd name="connsiteX103" fmla="*/ 882059 w 1005884"/>
                <a:gd name="connsiteY103" fmla="*/ 725805 h 996315"/>
                <a:gd name="connsiteX104" fmla="*/ 876344 w 1005884"/>
                <a:gd name="connsiteY104" fmla="*/ 737235 h 996315"/>
                <a:gd name="connsiteX105" fmla="*/ 870629 w 1005884"/>
                <a:gd name="connsiteY105" fmla="*/ 742950 h 996315"/>
                <a:gd name="connsiteX106" fmla="*/ 864914 w 1005884"/>
                <a:gd name="connsiteY106" fmla="*/ 756285 h 996315"/>
                <a:gd name="connsiteX107" fmla="*/ 857294 w 1005884"/>
                <a:gd name="connsiteY107" fmla="*/ 769620 h 996315"/>
                <a:gd name="connsiteX108" fmla="*/ 853484 w 1005884"/>
                <a:gd name="connsiteY108" fmla="*/ 781050 h 996315"/>
                <a:gd name="connsiteX109" fmla="*/ 851579 w 1005884"/>
                <a:gd name="connsiteY109" fmla="*/ 786765 h 996315"/>
                <a:gd name="connsiteX110" fmla="*/ 849674 w 1005884"/>
                <a:gd name="connsiteY110" fmla="*/ 796290 h 996315"/>
                <a:gd name="connsiteX111" fmla="*/ 845864 w 1005884"/>
                <a:gd name="connsiteY111" fmla="*/ 803910 h 996315"/>
                <a:gd name="connsiteX112" fmla="*/ 843959 w 1005884"/>
                <a:gd name="connsiteY112" fmla="*/ 809625 h 996315"/>
                <a:gd name="connsiteX113" fmla="*/ 838244 w 1005884"/>
                <a:gd name="connsiteY113" fmla="*/ 828675 h 996315"/>
                <a:gd name="connsiteX114" fmla="*/ 832529 w 1005884"/>
                <a:gd name="connsiteY114" fmla="*/ 840105 h 996315"/>
                <a:gd name="connsiteX115" fmla="*/ 826814 w 1005884"/>
                <a:gd name="connsiteY115" fmla="*/ 859155 h 996315"/>
                <a:gd name="connsiteX116" fmla="*/ 819194 w 1005884"/>
                <a:gd name="connsiteY116" fmla="*/ 870585 h 996315"/>
                <a:gd name="connsiteX117" fmla="*/ 809669 w 1005884"/>
                <a:gd name="connsiteY117" fmla="*/ 885825 h 996315"/>
                <a:gd name="connsiteX118" fmla="*/ 807764 w 1005884"/>
                <a:gd name="connsiteY118" fmla="*/ 891540 h 996315"/>
                <a:gd name="connsiteX119" fmla="*/ 792524 w 1005884"/>
                <a:gd name="connsiteY119" fmla="*/ 908685 h 996315"/>
                <a:gd name="connsiteX120" fmla="*/ 781094 w 1005884"/>
                <a:gd name="connsiteY120" fmla="*/ 916305 h 996315"/>
                <a:gd name="connsiteX121" fmla="*/ 775379 w 1005884"/>
                <a:gd name="connsiteY121" fmla="*/ 920115 h 996315"/>
                <a:gd name="connsiteX122" fmla="*/ 763949 w 1005884"/>
                <a:gd name="connsiteY122" fmla="*/ 929640 h 996315"/>
                <a:gd name="connsiteX123" fmla="*/ 750614 w 1005884"/>
                <a:gd name="connsiteY123" fmla="*/ 935355 h 996315"/>
                <a:gd name="connsiteX124" fmla="*/ 727754 w 1005884"/>
                <a:gd name="connsiteY124" fmla="*/ 946785 h 996315"/>
                <a:gd name="connsiteX125" fmla="*/ 722039 w 1005884"/>
                <a:gd name="connsiteY125" fmla="*/ 948690 h 996315"/>
                <a:gd name="connsiteX126" fmla="*/ 693464 w 1005884"/>
                <a:gd name="connsiteY126" fmla="*/ 946785 h 996315"/>
                <a:gd name="connsiteX127" fmla="*/ 674414 w 1005884"/>
                <a:gd name="connsiteY127" fmla="*/ 941070 h 996315"/>
                <a:gd name="connsiteX128" fmla="*/ 664889 w 1005884"/>
                <a:gd name="connsiteY128" fmla="*/ 939165 h 996315"/>
                <a:gd name="connsiteX129" fmla="*/ 657269 w 1005884"/>
                <a:gd name="connsiteY129" fmla="*/ 935355 h 996315"/>
                <a:gd name="connsiteX130" fmla="*/ 651554 w 1005884"/>
                <a:gd name="connsiteY130" fmla="*/ 933450 h 996315"/>
                <a:gd name="connsiteX131" fmla="*/ 645839 w 1005884"/>
                <a:gd name="connsiteY131" fmla="*/ 929640 h 996315"/>
                <a:gd name="connsiteX132" fmla="*/ 638219 w 1005884"/>
                <a:gd name="connsiteY132" fmla="*/ 925830 h 996315"/>
                <a:gd name="connsiteX133" fmla="*/ 621074 w 1005884"/>
                <a:gd name="connsiteY133" fmla="*/ 916305 h 996315"/>
                <a:gd name="connsiteX134" fmla="*/ 615359 w 1005884"/>
                <a:gd name="connsiteY134" fmla="*/ 910590 h 996315"/>
                <a:gd name="connsiteX135" fmla="*/ 607739 w 1005884"/>
                <a:gd name="connsiteY135" fmla="*/ 908685 h 996315"/>
                <a:gd name="connsiteX136" fmla="*/ 602024 w 1005884"/>
                <a:gd name="connsiteY136" fmla="*/ 906780 h 996315"/>
                <a:gd name="connsiteX137" fmla="*/ 581069 w 1005884"/>
                <a:gd name="connsiteY137" fmla="*/ 895350 h 996315"/>
                <a:gd name="connsiteX138" fmla="*/ 571544 w 1005884"/>
                <a:gd name="connsiteY138" fmla="*/ 893445 h 996315"/>
                <a:gd name="connsiteX139" fmla="*/ 556304 w 1005884"/>
                <a:gd name="connsiteY139" fmla="*/ 889635 h 996315"/>
                <a:gd name="connsiteX140" fmla="*/ 512489 w 1005884"/>
                <a:gd name="connsiteY140" fmla="*/ 891540 h 996315"/>
                <a:gd name="connsiteX141" fmla="*/ 506774 w 1005884"/>
                <a:gd name="connsiteY141" fmla="*/ 893445 h 996315"/>
                <a:gd name="connsiteX142" fmla="*/ 495344 w 1005884"/>
                <a:gd name="connsiteY142" fmla="*/ 901065 h 996315"/>
                <a:gd name="connsiteX143" fmla="*/ 491534 w 1005884"/>
                <a:gd name="connsiteY143" fmla="*/ 906780 h 996315"/>
                <a:gd name="connsiteX144" fmla="*/ 485819 w 1005884"/>
                <a:gd name="connsiteY144" fmla="*/ 910590 h 996315"/>
                <a:gd name="connsiteX145" fmla="*/ 472484 w 1005884"/>
                <a:gd name="connsiteY145" fmla="*/ 925830 h 996315"/>
                <a:gd name="connsiteX146" fmla="*/ 468674 w 1005884"/>
                <a:gd name="connsiteY146" fmla="*/ 931545 h 996315"/>
                <a:gd name="connsiteX147" fmla="*/ 462959 w 1005884"/>
                <a:gd name="connsiteY147" fmla="*/ 935355 h 996315"/>
                <a:gd name="connsiteX148" fmla="*/ 451529 w 1005884"/>
                <a:gd name="connsiteY148" fmla="*/ 939165 h 996315"/>
                <a:gd name="connsiteX149" fmla="*/ 434384 w 1005884"/>
                <a:gd name="connsiteY149" fmla="*/ 942975 h 996315"/>
                <a:gd name="connsiteX150" fmla="*/ 428669 w 1005884"/>
                <a:gd name="connsiteY150" fmla="*/ 944880 h 996315"/>
                <a:gd name="connsiteX151" fmla="*/ 421049 w 1005884"/>
                <a:gd name="connsiteY151" fmla="*/ 946785 h 996315"/>
                <a:gd name="connsiteX152" fmla="*/ 407714 w 1005884"/>
                <a:gd name="connsiteY152" fmla="*/ 950595 h 996315"/>
                <a:gd name="connsiteX153" fmla="*/ 396284 w 1005884"/>
                <a:gd name="connsiteY153" fmla="*/ 952500 h 996315"/>
                <a:gd name="connsiteX154" fmla="*/ 382949 w 1005884"/>
                <a:gd name="connsiteY154" fmla="*/ 956310 h 996315"/>
                <a:gd name="connsiteX155" fmla="*/ 375329 w 1005884"/>
                <a:gd name="connsiteY155" fmla="*/ 958215 h 996315"/>
                <a:gd name="connsiteX156" fmla="*/ 367709 w 1005884"/>
                <a:gd name="connsiteY156" fmla="*/ 962025 h 996315"/>
                <a:gd name="connsiteX157" fmla="*/ 361994 w 1005884"/>
                <a:gd name="connsiteY157" fmla="*/ 963930 h 996315"/>
                <a:gd name="connsiteX158" fmla="*/ 348659 w 1005884"/>
                <a:gd name="connsiteY158" fmla="*/ 971550 h 996315"/>
                <a:gd name="connsiteX159" fmla="*/ 331514 w 1005884"/>
                <a:gd name="connsiteY159" fmla="*/ 982980 h 996315"/>
                <a:gd name="connsiteX160" fmla="*/ 325799 w 1005884"/>
                <a:gd name="connsiteY160" fmla="*/ 986790 h 996315"/>
                <a:gd name="connsiteX161" fmla="*/ 314369 w 1005884"/>
                <a:gd name="connsiteY161" fmla="*/ 990600 h 996315"/>
                <a:gd name="connsiteX162" fmla="*/ 302939 w 1005884"/>
                <a:gd name="connsiteY162" fmla="*/ 992505 h 996315"/>
                <a:gd name="connsiteX163" fmla="*/ 262934 w 1005884"/>
                <a:gd name="connsiteY163" fmla="*/ 996315 h 996315"/>
                <a:gd name="connsiteX164" fmla="*/ 232454 w 1005884"/>
                <a:gd name="connsiteY164" fmla="*/ 994410 h 996315"/>
                <a:gd name="connsiteX165" fmla="*/ 226739 w 1005884"/>
                <a:gd name="connsiteY165" fmla="*/ 992505 h 996315"/>
                <a:gd name="connsiteX166" fmla="*/ 221024 w 1005884"/>
                <a:gd name="connsiteY166" fmla="*/ 981075 h 996315"/>
                <a:gd name="connsiteX167" fmla="*/ 217214 w 1005884"/>
                <a:gd name="connsiteY167" fmla="*/ 975360 h 996315"/>
                <a:gd name="connsiteX168" fmla="*/ 213404 w 1005884"/>
                <a:gd name="connsiteY168" fmla="*/ 963930 h 996315"/>
                <a:gd name="connsiteX169" fmla="*/ 205784 w 1005884"/>
                <a:gd name="connsiteY169" fmla="*/ 946785 h 996315"/>
                <a:gd name="connsiteX170" fmla="*/ 200069 w 1005884"/>
                <a:gd name="connsiteY170" fmla="*/ 927735 h 996315"/>
                <a:gd name="connsiteX171" fmla="*/ 196259 w 1005884"/>
                <a:gd name="connsiteY171" fmla="*/ 922020 h 996315"/>
                <a:gd name="connsiteX172" fmla="*/ 184829 w 1005884"/>
                <a:gd name="connsiteY172" fmla="*/ 914400 h 996315"/>
                <a:gd name="connsiteX173" fmla="*/ 181019 w 1005884"/>
                <a:gd name="connsiteY173" fmla="*/ 908685 h 996315"/>
                <a:gd name="connsiteX174" fmla="*/ 175304 w 1005884"/>
                <a:gd name="connsiteY174" fmla="*/ 904875 h 996315"/>
                <a:gd name="connsiteX175" fmla="*/ 161969 w 1005884"/>
                <a:gd name="connsiteY175" fmla="*/ 899160 h 996315"/>
                <a:gd name="connsiteX176" fmla="*/ 150539 w 1005884"/>
                <a:gd name="connsiteY176" fmla="*/ 897255 h 996315"/>
                <a:gd name="connsiteX177" fmla="*/ 144824 w 1005884"/>
                <a:gd name="connsiteY177" fmla="*/ 895350 h 996315"/>
                <a:gd name="connsiteX178" fmla="*/ 137204 w 1005884"/>
                <a:gd name="connsiteY178" fmla="*/ 893445 h 996315"/>
                <a:gd name="connsiteX179" fmla="*/ 123869 w 1005884"/>
                <a:gd name="connsiteY179" fmla="*/ 887730 h 996315"/>
                <a:gd name="connsiteX180" fmla="*/ 118154 w 1005884"/>
                <a:gd name="connsiteY180" fmla="*/ 883920 h 996315"/>
                <a:gd name="connsiteX181" fmla="*/ 106724 w 1005884"/>
                <a:gd name="connsiteY181" fmla="*/ 878205 h 996315"/>
                <a:gd name="connsiteX182" fmla="*/ 101009 w 1005884"/>
                <a:gd name="connsiteY182" fmla="*/ 872490 h 996315"/>
                <a:gd name="connsiteX183" fmla="*/ 89579 w 1005884"/>
                <a:gd name="connsiteY183" fmla="*/ 864870 h 996315"/>
                <a:gd name="connsiteX184" fmla="*/ 87674 w 1005884"/>
                <a:gd name="connsiteY184" fmla="*/ 859155 h 996315"/>
                <a:gd name="connsiteX185" fmla="*/ 83864 w 1005884"/>
                <a:gd name="connsiteY185" fmla="*/ 853440 h 996315"/>
                <a:gd name="connsiteX186" fmla="*/ 81959 w 1005884"/>
                <a:gd name="connsiteY186" fmla="*/ 842010 h 996315"/>
                <a:gd name="connsiteX187" fmla="*/ 80054 w 1005884"/>
                <a:gd name="connsiteY187" fmla="*/ 836295 h 996315"/>
                <a:gd name="connsiteX188" fmla="*/ 78149 w 1005884"/>
                <a:gd name="connsiteY188" fmla="*/ 824865 h 996315"/>
                <a:gd name="connsiteX189" fmla="*/ 74339 w 1005884"/>
                <a:gd name="connsiteY189" fmla="*/ 781050 h 996315"/>
                <a:gd name="connsiteX190" fmla="*/ 72434 w 1005884"/>
                <a:gd name="connsiteY190" fmla="*/ 769620 h 996315"/>
                <a:gd name="connsiteX191" fmla="*/ 70529 w 1005884"/>
                <a:gd name="connsiteY191" fmla="*/ 748665 h 996315"/>
                <a:gd name="connsiteX192" fmla="*/ 68624 w 1005884"/>
                <a:gd name="connsiteY192" fmla="*/ 733425 h 996315"/>
                <a:gd name="connsiteX193" fmla="*/ 70529 w 1005884"/>
                <a:gd name="connsiteY193" fmla="*/ 693420 h 996315"/>
                <a:gd name="connsiteX194" fmla="*/ 72434 w 1005884"/>
                <a:gd name="connsiteY194" fmla="*/ 681990 h 996315"/>
                <a:gd name="connsiteX195" fmla="*/ 70529 w 1005884"/>
                <a:gd name="connsiteY195" fmla="*/ 622935 h 996315"/>
                <a:gd name="connsiteX196" fmla="*/ 66719 w 1005884"/>
                <a:gd name="connsiteY196" fmla="*/ 611505 h 996315"/>
                <a:gd name="connsiteX197" fmla="*/ 59099 w 1005884"/>
                <a:gd name="connsiteY197" fmla="*/ 601980 h 996315"/>
                <a:gd name="connsiteX198" fmla="*/ 51479 w 1005884"/>
                <a:gd name="connsiteY198" fmla="*/ 588645 h 996315"/>
                <a:gd name="connsiteX199" fmla="*/ 47669 w 1005884"/>
                <a:gd name="connsiteY199" fmla="*/ 582930 h 996315"/>
                <a:gd name="connsiteX200" fmla="*/ 41954 w 1005884"/>
                <a:gd name="connsiteY200" fmla="*/ 579120 h 996315"/>
                <a:gd name="connsiteX201" fmla="*/ 36239 w 1005884"/>
                <a:gd name="connsiteY201" fmla="*/ 571500 h 996315"/>
                <a:gd name="connsiteX202" fmla="*/ 24809 w 1005884"/>
                <a:gd name="connsiteY202" fmla="*/ 561975 h 996315"/>
                <a:gd name="connsiteX203" fmla="*/ 20999 w 1005884"/>
                <a:gd name="connsiteY203" fmla="*/ 556260 h 996315"/>
                <a:gd name="connsiteX204" fmla="*/ 9569 w 1005884"/>
                <a:gd name="connsiteY204" fmla="*/ 548640 h 996315"/>
                <a:gd name="connsiteX205" fmla="*/ 5759 w 1005884"/>
                <a:gd name="connsiteY205" fmla="*/ 542925 h 996315"/>
                <a:gd name="connsiteX206" fmla="*/ 44 w 1005884"/>
                <a:gd name="connsiteY206" fmla="*/ 539115 h 996315"/>
                <a:gd name="connsiteX207" fmla="*/ 3854 w 1005884"/>
                <a:gd name="connsiteY207" fmla="*/ 512445 h 996315"/>
                <a:gd name="connsiteX208" fmla="*/ 11474 w 1005884"/>
                <a:gd name="connsiteY208" fmla="*/ 501015 h 996315"/>
                <a:gd name="connsiteX209" fmla="*/ 17189 w 1005884"/>
                <a:gd name="connsiteY209" fmla="*/ 493395 h 996315"/>
                <a:gd name="connsiteX210" fmla="*/ 28619 w 1005884"/>
                <a:gd name="connsiteY210" fmla="*/ 481965 h 996315"/>
                <a:gd name="connsiteX211" fmla="*/ 43859 w 1005884"/>
                <a:gd name="connsiteY211" fmla="*/ 464820 h 996315"/>
                <a:gd name="connsiteX212" fmla="*/ 49574 w 1005884"/>
                <a:gd name="connsiteY212" fmla="*/ 459105 h 996315"/>
                <a:gd name="connsiteX213" fmla="*/ 55289 w 1005884"/>
                <a:gd name="connsiteY213" fmla="*/ 453390 h 996315"/>
                <a:gd name="connsiteX214" fmla="*/ 61004 w 1005884"/>
                <a:gd name="connsiteY214" fmla="*/ 449580 h 996315"/>
                <a:gd name="connsiteX215" fmla="*/ 68624 w 1005884"/>
                <a:gd name="connsiteY215" fmla="*/ 445770 h 996315"/>
                <a:gd name="connsiteX216" fmla="*/ 74339 w 1005884"/>
                <a:gd name="connsiteY216" fmla="*/ 440055 h 996315"/>
                <a:gd name="connsiteX217" fmla="*/ 80054 w 1005884"/>
                <a:gd name="connsiteY217" fmla="*/ 438150 h 996315"/>
                <a:gd name="connsiteX218" fmla="*/ 91484 w 1005884"/>
                <a:gd name="connsiteY218" fmla="*/ 430530 h 996315"/>
                <a:gd name="connsiteX219" fmla="*/ 101009 w 1005884"/>
                <a:gd name="connsiteY219" fmla="*/ 422910 h 996315"/>
                <a:gd name="connsiteX220" fmla="*/ 106724 w 1005884"/>
                <a:gd name="connsiteY220" fmla="*/ 417195 h 996315"/>
                <a:gd name="connsiteX221" fmla="*/ 135299 w 1005884"/>
                <a:gd name="connsiteY221" fmla="*/ 413385 h 996315"/>
                <a:gd name="connsiteX0" fmla="*/ 135299 w 1005884"/>
                <a:gd name="connsiteY0" fmla="*/ 413385 h 996315"/>
                <a:gd name="connsiteX1" fmla="*/ 137204 w 1005884"/>
                <a:gd name="connsiteY1" fmla="*/ 401955 h 996315"/>
                <a:gd name="connsiteX2" fmla="*/ 141014 w 1005884"/>
                <a:gd name="connsiteY2" fmla="*/ 381000 h 996315"/>
                <a:gd name="connsiteX3" fmla="*/ 142919 w 1005884"/>
                <a:gd name="connsiteY3" fmla="*/ 360045 h 996315"/>
                <a:gd name="connsiteX4" fmla="*/ 146729 w 1005884"/>
                <a:gd name="connsiteY4" fmla="*/ 348615 h 996315"/>
                <a:gd name="connsiteX5" fmla="*/ 148634 w 1005884"/>
                <a:gd name="connsiteY5" fmla="*/ 333375 h 996315"/>
                <a:gd name="connsiteX6" fmla="*/ 150539 w 1005884"/>
                <a:gd name="connsiteY6" fmla="*/ 320040 h 996315"/>
                <a:gd name="connsiteX7" fmla="*/ 152444 w 1005884"/>
                <a:gd name="connsiteY7" fmla="*/ 287655 h 996315"/>
                <a:gd name="connsiteX8" fmla="*/ 154349 w 1005884"/>
                <a:gd name="connsiteY8" fmla="*/ 205740 h 996315"/>
                <a:gd name="connsiteX9" fmla="*/ 165779 w 1005884"/>
                <a:gd name="connsiteY9" fmla="*/ 196215 h 996315"/>
                <a:gd name="connsiteX10" fmla="*/ 171494 w 1005884"/>
                <a:gd name="connsiteY10" fmla="*/ 190500 h 996315"/>
                <a:gd name="connsiteX11" fmla="*/ 196259 w 1005884"/>
                <a:gd name="connsiteY11" fmla="*/ 180975 h 996315"/>
                <a:gd name="connsiteX12" fmla="*/ 201974 w 1005884"/>
                <a:gd name="connsiteY12" fmla="*/ 177165 h 996315"/>
                <a:gd name="connsiteX13" fmla="*/ 217214 w 1005884"/>
                <a:gd name="connsiteY13" fmla="*/ 173355 h 996315"/>
                <a:gd name="connsiteX14" fmla="*/ 228644 w 1005884"/>
                <a:gd name="connsiteY14" fmla="*/ 165735 h 996315"/>
                <a:gd name="connsiteX15" fmla="*/ 238169 w 1005884"/>
                <a:gd name="connsiteY15" fmla="*/ 156210 h 996315"/>
                <a:gd name="connsiteX16" fmla="*/ 247694 w 1005884"/>
                <a:gd name="connsiteY16" fmla="*/ 146685 h 996315"/>
                <a:gd name="connsiteX17" fmla="*/ 251504 w 1005884"/>
                <a:gd name="connsiteY17" fmla="*/ 140970 h 996315"/>
                <a:gd name="connsiteX18" fmla="*/ 268649 w 1005884"/>
                <a:gd name="connsiteY18" fmla="*/ 125730 h 996315"/>
                <a:gd name="connsiteX19" fmla="*/ 272459 w 1005884"/>
                <a:gd name="connsiteY19" fmla="*/ 120015 h 996315"/>
                <a:gd name="connsiteX20" fmla="*/ 278174 w 1005884"/>
                <a:gd name="connsiteY20" fmla="*/ 118110 h 996315"/>
                <a:gd name="connsiteX21" fmla="*/ 283889 w 1005884"/>
                <a:gd name="connsiteY21" fmla="*/ 114300 h 996315"/>
                <a:gd name="connsiteX22" fmla="*/ 293414 w 1005884"/>
                <a:gd name="connsiteY22" fmla="*/ 106680 h 996315"/>
                <a:gd name="connsiteX23" fmla="*/ 304844 w 1005884"/>
                <a:gd name="connsiteY23" fmla="*/ 99060 h 996315"/>
                <a:gd name="connsiteX24" fmla="*/ 314369 w 1005884"/>
                <a:gd name="connsiteY24" fmla="*/ 97155 h 996315"/>
                <a:gd name="connsiteX25" fmla="*/ 327704 w 1005884"/>
                <a:gd name="connsiteY25" fmla="*/ 93345 h 996315"/>
                <a:gd name="connsiteX26" fmla="*/ 381044 w 1005884"/>
                <a:gd name="connsiteY26" fmla="*/ 91440 h 996315"/>
                <a:gd name="connsiteX27" fmla="*/ 388664 w 1005884"/>
                <a:gd name="connsiteY27" fmla="*/ 80010 h 996315"/>
                <a:gd name="connsiteX28" fmla="*/ 392474 w 1005884"/>
                <a:gd name="connsiteY28" fmla="*/ 68580 h 996315"/>
                <a:gd name="connsiteX29" fmla="*/ 394379 w 1005884"/>
                <a:gd name="connsiteY29" fmla="*/ 62865 h 996315"/>
                <a:gd name="connsiteX30" fmla="*/ 401999 w 1005884"/>
                <a:gd name="connsiteY30" fmla="*/ 43815 h 996315"/>
                <a:gd name="connsiteX31" fmla="*/ 407714 w 1005884"/>
                <a:gd name="connsiteY31" fmla="*/ 40005 h 996315"/>
                <a:gd name="connsiteX32" fmla="*/ 426764 w 1005884"/>
                <a:gd name="connsiteY32" fmla="*/ 22860 h 996315"/>
                <a:gd name="connsiteX33" fmla="*/ 436289 w 1005884"/>
                <a:gd name="connsiteY33" fmla="*/ 15240 h 996315"/>
                <a:gd name="connsiteX34" fmla="*/ 442004 w 1005884"/>
                <a:gd name="connsiteY34" fmla="*/ 11430 h 996315"/>
                <a:gd name="connsiteX35" fmla="*/ 474389 w 1005884"/>
                <a:gd name="connsiteY35" fmla="*/ 1905 h 996315"/>
                <a:gd name="connsiteX36" fmla="*/ 495344 w 1005884"/>
                <a:gd name="connsiteY36" fmla="*/ 0 h 996315"/>
                <a:gd name="connsiteX37" fmla="*/ 588689 w 1005884"/>
                <a:gd name="connsiteY37" fmla="*/ 1905 h 996315"/>
                <a:gd name="connsiteX38" fmla="*/ 605834 w 1005884"/>
                <a:gd name="connsiteY38" fmla="*/ 9525 h 996315"/>
                <a:gd name="connsiteX39" fmla="*/ 613454 w 1005884"/>
                <a:gd name="connsiteY39" fmla="*/ 15240 h 996315"/>
                <a:gd name="connsiteX40" fmla="*/ 619169 w 1005884"/>
                <a:gd name="connsiteY40" fmla="*/ 20955 h 996315"/>
                <a:gd name="connsiteX41" fmla="*/ 624884 w 1005884"/>
                <a:gd name="connsiteY41" fmla="*/ 22860 h 996315"/>
                <a:gd name="connsiteX42" fmla="*/ 632504 w 1005884"/>
                <a:gd name="connsiteY42" fmla="*/ 32385 h 996315"/>
                <a:gd name="connsiteX43" fmla="*/ 643934 w 1005884"/>
                <a:gd name="connsiteY43" fmla="*/ 43815 h 996315"/>
                <a:gd name="connsiteX44" fmla="*/ 651554 w 1005884"/>
                <a:gd name="connsiteY44" fmla="*/ 49530 h 996315"/>
                <a:gd name="connsiteX45" fmla="*/ 664889 w 1005884"/>
                <a:gd name="connsiteY45" fmla="*/ 62865 h 996315"/>
                <a:gd name="connsiteX46" fmla="*/ 672509 w 1005884"/>
                <a:gd name="connsiteY46" fmla="*/ 70485 h 996315"/>
                <a:gd name="connsiteX47" fmla="*/ 685844 w 1005884"/>
                <a:gd name="connsiteY47" fmla="*/ 80010 h 996315"/>
                <a:gd name="connsiteX48" fmla="*/ 693464 w 1005884"/>
                <a:gd name="connsiteY48" fmla="*/ 89535 h 996315"/>
                <a:gd name="connsiteX49" fmla="*/ 704894 w 1005884"/>
                <a:gd name="connsiteY49" fmla="*/ 97155 h 996315"/>
                <a:gd name="connsiteX50" fmla="*/ 708704 w 1005884"/>
                <a:gd name="connsiteY50" fmla="*/ 102870 h 996315"/>
                <a:gd name="connsiteX51" fmla="*/ 720134 w 1005884"/>
                <a:gd name="connsiteY51" fmla="*/ 106680 h 996315"/>
                <a:gd name="connsiteX52" fmla="*/ 750614 w 1005884"/>
                <a:gd name="connsiteY52" fmla="*/ 104775 h 996315"/>
                <a:gd name="connsiteX53" fmla="*/ 756329 w 1005884"/>
                <a:gd name="connsiteY53" fmla="*/ 102870 h 996315"/>
                <a:gd name="connsiteX54" fmla="*/ 763949 w 1005884"/>
                <a:gd name="connsiteY54" fmla="*/ 100965 h 996315"/>
                <a:gd name="connsiteX55" fmla="*/ 777284 w 1005884"/>
                <a:gd name="connsiteY55" fmla="*/ 99060 h 996315"/>
                <a:gd name="connsiteX56" fmla="*/ 849674 w 1005884"/>
                <a:gd name="connsiteY56" fmla="*/ 100965 h 996315"/>
                <a:gd name="connsiteX57" fmla="*/ 863009 w 1005884"/>
                <a:gd name="connsiteY57" fmla="*/ 102870 h 996315"/>
                <a:gd name="connsiteX58" fmla="*/ 874439 w 1005884"/>
                <a:gd name="connsiteY58" fmla="*/ 106680 h 996315"/>
                <a:gd name="connsiteX59" fmla="*/ 882059 w 1005884"/>
                <a:gd name="connsiteY59" fmla="*/ 108585 h 996315"/>
                <a:gd name="connsiteX60" fmla="*/ 908729 w 1005884"/>
                <a:gd name="connsiteY60" fmla="*/ 125730 h 996315"/>
                <a:gd name="connsiteX61" fmla="*/ 916349 w 1005884"/>
                <a:gd name="connsiteY61" fmla="*/ 135255 h 996315"/>
                <a:gd name="connsiteX62" fmla="*/ 931589 w 1005884"/>
                <a:gd name="connsiteY62" fmla="*/ 148590 h 996315"/>
                <a:gd name="connsiteX63" fmla="*/ 944924 w 1005884"/>
                <a:gd name="connsiteY63" fmla="*/ 169545 h 996315"/>
                <a:gd name="connsiteX64" fmla="*/ 946829 w 1005884"/>
                <a:gd name="connsiteY64" fmla="*/ 177165 h 996315"/>
                <a:gd name="connsiteX65" fmla="*/ 950639 w 1005884"/>
                <a:gd name="connsiteY65" fmla="*/ 184785 h 996315"/>
                <a:gd name="connsiteX66" fmla="*/ 954449 w 1005884"/>
                <a:gd name="connsiteY66" fmla="*/ 200025 h 996315"/>
                <a:gd name="connsiteX67" fmla="*/ 958259 w 1005884"/>
                <a:gd name="connsiteY67" fmla="*/ 207645 h 996315"/>
                <a:gd name="connsiteX68" fmla="*/ 962069 w 1005884"/>
                <a:gd name="connsiteY68" fmla="*/ 213360 h 996315"/>
                <a:gd name="connsiteX69" fmla="*/ 971594 w 1005884"/>
                <a:gd name="connsiteY69" fmla="*/ 230505 h 996315"/>
                <a:gd name="connsiteX70" fmla="*/ 977309 w 1005884"/>
                <a:gd name="connsiteY70" fmla="*/ 243840 h 996315"/>
                <a:gd name="connsiteX71" fmla="*/ 981119 w 1005884"/>
                <a:gd name="connsiteY71" fmla="*/ 255270 h 996315"/>
                <a:gd name="connsiteX72" fmla="*/ 986834 w 1005884"/>
                <a:gd name="connsiteY72" fmla="*/ 266700 h 996315"/>
                <a:gd name="connsiteX73" fmla="*/ 990644 w 1005884"/>
                <a:gd name="connsiteY73" fmla="*/ 272415 h 996315"/>
                <a:gd name="connsiteX74" fmla="*/ 992549 w 1005884"/>
                <a:gd name="connsiteY74" fmla="*/ 280035 h 996315"/>
                <a:gd name="connsiteX75" fmla="*/ 996359 w 1005884"/>
                <a:gd name="connsiteY75" fmla="*/ 289560 h 996315"/>
                <a:gd name="connsiteX76" fmla="*/ 998264 w 1005884"/>
                <a:gd name="connsiteY76" fmla="*/ 300990 h 996315"/>
                <a:gd name="connsiteX77" fmla="*/ 1002074 w 1005884"/>
                <a:gd name="connsiteY77" fmla="*/ 312420 h 996315"/>
                <a:gd name="connsiteX78" fmla="*/ 1005884 w 1005884"/>
                <a:gd name="connsiteY78" fmla="*/ 327660 h 996315"/>
                <a:gd name="connsiteX79" fmla="*/ 1002074 w 1005884"/>
                <a:gd name="connsiteY79" fmla="*/ 371475 h 996315"/>
                <a:gd name="connsiteX80" fmla="*/ 996359 w 1005884"/>
                <a:gd name="connsiteY80" fmla="*/ 384810 h 996315"/>
                <a:gd name="connsiteX81" fmla="*/ 994454 w 1005884"/>
                <a:gd name="connsiteY81" fmla="*/ 390525 h 996315"/>
                <a:gd name="connsiteX82" fmla="*/ 988739 w 1005884"/>
                <a:gd name="connsiteY82" fmla="*/ 394335 h 996315"/>
                <a:gd name="connsiteX83" fmla="*/ 984929 w 1005884"/>
                <a:gd name="connsiteY83" fmla="*/ 407670 h 996315"/>
                <a:gd name="connsiteX84" fmla="*/ 983024 w 1005884"/>
                <a:gd name="connsiteY84" fmla="*/ 436245 h 996315"/>
                <a:gd name="connsiteX85" fmla="*/ 981119 w 1005884"/>
                <a:gd name="connsiteY85" fmla="*/ 455295 h 996315"/>
                <a:gd name="connsiteX86" fmla="*/ 979214 w 1005884"/>
                <a:gd name="connsiteY86" fmla="*/ 497205 h 996315"/>
                <a:gd name="connsiteX87" fmla="*/ 977309 w 1005884"/>
                <a:gd name="connsiteY87" fmla="*/ 512445 h 996315"/>
                <a:gd name="connsiteX88" fmla="*/ 975404 w 1005884"/>
                <a:gd name="connsiteY88" fmla="*/ 535305 h 996315"/>
                <a:gd name="connsiteX89" fmla="*/ 977309 w 1005884"/>
                <a:gd name="connsiteY89" fmla="*/ 577215 h 996315"/>
                <a:gd name="connsiteX90" fmla="*/ 979214 w 1005884"/>
                <a:gd name="connsiteY90" fmla="*/ 586740 h 996315"/>
                <a:gd name="connsiteX91" fmla="*/ 977309 w 1005884"/>
                <a:gd name="connsiteY91" fmla="*/ 634365 h 996315"/>
                <a:gd name="connsiteX92" fmla="*/ 969689 w 1005884"/>
                <a:gd name="connsiteY92" fmla="*/ 645795 h 996315"/>
                <a:gd name="connsiteX93" fmla="*/ 965879 w 1005884"/>
                <a:gd name="connsiteY93" fmla="*/ 651510 h 996315"/>
                <a:gd name="connsiteX94" fmla="*/ 962069 w 1005884"/>
                <a:gd name="connsiteY94" fmla="*/ 657225 h 996315"/>
                <a:gd name="connsiteX95" fmla="*/ 950639 w 1005884"/>
                <a:gd name="connsiteY95" fmla="*/ 668655 h 996315"/>
                <a:gd name="connsiteX96" fmla="*/ 944924 w 1005884"/>
                <a:gd name="connsiteY96" fmla="*/ 674370 h 996315"/>
                <a:gd name="connsiteX97" fmla="*/ 933494 w 1005884"/>
                <a:gd name="connsiteY97" fmla="*/ 680085 h 996315"/>
                <a:gd name="connsiteX98" fmla="*/ 922064 w 1005884"/>
                <a:gd name="connsiteY98" fmla="*/ 687705 h 996315"/>
                <a:gd name="connsiteX99" fmla="*/ 916349 w 1005884"/>
                <a:gd name="connsiteY99" fmla="*/ 689610 h 996315"/>
                <a:gd name="connsiteX100" fmla="*/ 904919 w 1005884"/>
                <a:gd name="connsiteY100" fmla="*/ 697230 h 996315"/>
                <a:gd name="connsiteX101" fmla="*/ 895394 w 1005884"/>
                <a:gd name="connsiteY101" fmla="*/ 708660 h 996315"/>
                <a:gd name="connsiteX102" fmla="*/ 882059 w 1005884"/>
                <a:gd name="connsiteY102" fmla="*/ 725805 h 996315"/>
                <a:gd name="connsiteX103" fmla="*/ 876344 w 1005884"/>
                <a:gd name="connsiteY103" fmla="*/ 737235 h 996315"/>
                <a:gd name="connsiteX104" fmla="*/ 870629 w 1005884"/>
                <a:gd name="connsiteY104" fmla="*/ 742950 h 996315"/>
                <a:gd name="connsiteX105" fmla="*/ 864914 w 1005884"/>
                <a:gd name="connsiteY105" fmla="*/ 756285 h 996315"/>
                <a:gd name="connsiteX106" fmla="*/ 857294 w 1005884"/>
                <a:gd name="connsiteY106" fmla="*/ 769620 h 996315"/>
                <a:gd name="connsiteX107" fmla="*/ 853484 w 1005884"/>
                <a:gd name="connsiteY107" fmla="*/ 781050 h 996315"/>
                <a:gd name="connsiteX108" fmla="*/ 851579 w 1005884"/>
                <a:gd name="connsiteY108" fmla="*/ 786765 h 996315"/>
                <a:gd name="connsiteX109" fmla="*/ 849674 w 1005884"/>
                <a:gd name="connsiteY109" fmla="*/ 796290 h 996315"/>
                <a:gd name="connsiteX110" fmla="*/ 845864 w 1005884"/>
                <a:gd name="connsiteY110" fmla="*/ 803910 h 996315"/>
                <a:gd name="connsiteX111" fmla="*/ 843959 w 1005884"/>
                <a:gd name="connsiteY111" fmla="*/ 809625 h 996315"/>
                <a:gd name="connsiteX112" fmla="*/ 838244 w 1005884"/>
                <a:gd name="connsiteY112" fmla="*/ 828675 h 996315"/>
                <a:gd name="connsiteX113" fmla="*/ 832529 w 1005884"/>
                <a:gd name="connsiteY113" fmla="*/ 840105 h 996315"/>
                <a:gd name="connsiteX114" fmla="*/ 826814 w 1005884"/>
                <a:gd name="connsiteY114" fmla="*/ 859155 h 996315"/>
                <a:gd name="connsiteX115" fmla="*/ 819194 w 1005884"/>
                <a:gd name="connsiteY115" fmla="*/ 870585 h 996315"/>
                <a:gd name="connsiteX116" fmla="*/ 809669 w 1005884"/>
                <a:gd name="connsiteY116" fmla="*/ 885825 h 996315"/>
                <a:gd name="connsiteX117" fmla="*/ 807764 w 1005884"/>
                <a:gd name="connsiteY117" fmla="*/ 891540 h 996315"/>
                <a:gd name="connsiteX118" fmla="*/ 792524 w 1005884"/>
                <a:gd name="connsiteY118" fmla="*/ 908685 h 996315"/>
                <a:gd name="connsiteX119" fmla="*/ 781094 w 1005884"/>
                <a:gd name="connsiteY119" fmla="*/ 916305 h 996315"/>
                <a:gd name="connsiteX120" fmla="*/ 775379 w 1005884"/>
                <a:gd name="connsiteY120" fmla="*/ 920115 h 996315"/>
                <a:gd name="connsiteX121" fmla="*/ 763949 w 1005884"/>
                <a:gd name="connsiteY121" fmla="*/ 929640 h 996315"/>
                <a:gd name="connsiteX122" fmla="*/ 750614 w 1005884"/>
                <a:gd name="connsiteY122" fmla="*/ 935355 h 996315"/>
                <a:gd name="connsiteX123" fmla="*/ 727754 w 1005884"/>
                <a:gd name="connsiteY123" fmla="*/ 946785 h 996315"/>
                <a:gd name="connsiteX124" fmla="*/ 722039 w 1005884"/>
                <a:gd name="connsiteY124" fmla="*/ 948690 h 996315"/>
                <a:gd name="connsiteX125" fmla="*/ 693464 w 1005884"/>
                <a:gd name="connsiteY125" fmla="*/ 946785 h 996315"/>
                <a:gd name="connsiteX126" fmla="*/ 674414 w 1005884"/>
                <a:gd name="connsiteY126" fmla="*/ 941070 h 996315"/>
                <a:gd name="connsiteX127" fmla="*/ 664889 w 1005884"/>
                <a:gd name="connsiteY127" fmla="*/ 939165 h 996315"/>
                <a:gd name="connsiteX128" fmla="*/ 657269 w 1005884"/>
                <a:gd name="connsiteY128" fmla="*/ 935355 h 996315"/>
                <a:gd name="connsiteX129" fmla="*/ 651554 w 1005884"/>
                <a:gd name="connsiteY129" fmla="*/ 933450 h 996315"/>
                <a:gd name="connsiteX130" fmla="*/ 645839 w 1005884"/>
                <a:gd name="connsiteY130" fmla="*/ 929640 h 996315"/>
                <a:gd name="connsiteX131" fmla="*/ 638219 w 1005884"/>
                <a:gd name="connsiteY131" fmla="*/ 925830 h 996315"/>
                <a:gd name="connsiteX132" fmla="*/ 621074 w 1005884"/>
                <a:gd name="connsiteY132" fmla="*/ 916305 h 996315"/>
                <a:gd name="connsiteX133" fmla="*/ 615359 w 1005884"/>
                <a:gd name="connsiteY133" fmla="*/ 910590 h 996315"/>
                <a:gd name="connsiteX134" fmla="*/ 607739 w 1005884"/>
                <a:gd name="connsiteY134" fmla="*/ 908685 h 996315"/>
                <a:gd name="connsiteX135" fmla="*/ 602024 w 1005884"/>
                <a:gd name="connsiteY135" fmla="*/ 906780 h 996315"/>
                <a:gd name="connsiteX136" fmla="*/ 581069 w 1005884"/>
                <a:gd name="connsiteY136" fmla="*/ 895350 h 996315"/>
                <a:gd name="connsiteX137" fmla="*/ 571544 w 1005884"/>
                <a:gd name="connsiteY137" fmla="*/ 893445 h 996315"/>
                <a:gd name="connsiteX138" fmla="*/ 556304 w 1005884"/>
                <a:gd name="connsiteY138" fmla="*/ 889635 h 996315"/>
                <a:gd name="connsiteX139" fmla="*/ 512489 w 1005884"/>
                <a:gd name="connsiteY139" fmla="*/ 891540 h 996315"/>
                <a:gd name="connsiteX140" fmla="*/ 506774 w 1005884"/>
                <a:gd name="connsiteY140" fmla="*/ 893445 h 996315"/>
                <a:gd name="connsiteX141" fmla="*/ 495344 w 1005884"/>
                <a:gd name="connsiteY141" fmla="*/ 901065 h 996315"/>
                <a:gd name="connsiteX142" fmla="*/ 491534 w 1005884"/>
                <a:gd name="connsiteY142" fmla="*/ 906780 h 996315"/>
                <a:gd name="connsiteX143" fmla="*/ 485819 w 1005884"/>
                <a:gd name="connsiteY143" fmla="*/ 910590 h 996315"/>
                <a:gd name="connsiteX144" fmla="*/ 472484 w 1005884"/>
                <a:gd name="connsiteY144" fmla="*/ 925830 h 996315"/>
                <a:gd name="connsiteX145" fmla="*/ 468674 w 1005884"/>
                <a:gd name="connsiteY145" fmla="*/ 931545 h 996315"/>
                <a:gd name="connsiteX146" fmla="*/ 462959 w 1005884"/>
                <a:gd name="connsiteY146" fmla="*/ 935355 h 996315"/>
                <a:gd name="connsiteX147" fmla="*/ 451529 w 1005884"/>
                <a:gd name="connsiteY147" fmla="*/ 939165 h 996315"/>
                <a:gd name="connsiteX148" fmla="*/ 434384 w 1005884"/>
                <a:gd name="connsiteY148" fmla="*/ 942975 h 996315"/>
                <a:gd name="connsiteX149" fmla="*/ 428669 w 1005884"/>
                <a:gd name="connsiteY149" fmla="*/ 944880 h 996315"/>
                <a:gd name="connsiteX150" fmla="*/ 421049 w 1005884"/>
                <a:gd name="connsiteY150" fmla="*/ 946785 h 996315"/>
                <a:gd name="connsiteX151" fmla="*/ 407714 w 1005884"/>
                <a:gd name="connsiteY151" fmla="*/ 950595 h 996315"/>
                <a:gd name="connsiteX152" fmla="*/ 396284 w 1005884"/>
                <a:gd name="connsiteY152" fmla="*/ 952500 h 996315"/>
                <a:gd name="connsiteX153" fmla="*/ 382949 w 1005884"/>
                <a:gd name="connsiteY153" fmla="*/ 956310 h 996315"/>
                <a:gd name="connsiteX154" fmla="*/ 375329 w 1005884"/>
                <a:gd name="connsiteY154" fmla="*/ 958215 h 996315"/>
                <a:gd name="connsiteX155" fmla="*/ 367709 w 1005884"/>
                <a:gd name="connsiteY155" fmla="*/ 962025 h 996315"/>
                <a:gd name="connsiteX156" fmla="*/ 361994 w 1005884"/>
                <a:gd name="connsiteY156" fmla="*/ 963930 h 996315"/>
                <a:gd name="connsiteX157" fmla="*/ 348659 w 1005884"/>
                <a:gd name="connsiteY157" fmla="*/ 971550 h 996315"/>
                <a:gd name="connsiteX158" fmla="*/ 331514 w 1005884"/>
                <a:gd name="connsiteY158" fmla="*/ 982980 h 996315"/>
                <a:gd name="connsiteX159" fmla="*/ 325799 w 1005884"/>
                <a:gd name="connsiteY159" fmla="*/ 986790 h 996315"/>
                <a:gd name="connsiteX160" fmla="*/ 314369 w 1005884"/>
                <a:gd name="connsiteY160" fmla="*/ 990600 h 996315"/>
                <a:gd name="connsiteX161" fmla="*/ 302939 w 1005884"/>
                <a:gd name="connsiteY161" fmla="*/ 992505 h 996315"/>
                <a:gd name="connsiteX162" fmla="*/ 262934 w 1005884"/>
                <a:gd name="connsiteY162" fmla="*/ 996315 h 996315"/>
                <a:gd name="connsiteX163" fmla="*/ 232454 w 1005884"/>
                <a:gd name="connsiteY163" fmla="*/ 994410 h 996315"/>
                <a:gd name="connsiteX164" fmla="*/ 226739 w 1005884"/>
                <a:gd name="connsiteY164" fmla="*/ 992505 h 996315"/>
                <a:gd name="connsiteX165" fmla="*/ 221024 w 1005884"/>
                <a:gd name="connsiteY165" fmla="*/ 981075 h 996315"/>
                <a:gd name="connsiteX166" fmla="*/ 217214 w 1005884"/>
                <a:gd name="connsiteY166" fmla="*/ 975360 h 996315"/>
                <a:gd name="connsiteX167" fmla="*/ 213404 w 1005884"/>
                <a:gd name="connsiteY167" fmla="*/ 963930 h 996315"/>
                <a:gd name="connsiteX168" fmla="*/ 205784 w 1005884"/>
                <a:gd name="connsiteY168" fmla="*/ 946785 h 996315"/>
                <a:gd name="connsiteX169" fmla="*/ 200069 w 1005884"/>
                <a:gd name="connsiteY169" fmla="*/ 927735 h 996315"/>
                <a:gd name="connsiteX170" fmla="*/ 196259 w 1005884"/>
                <a:gd name="connsiteY170" fmla="*/ 922020 h 996315"/>
                <a:gd name="connsiteX171" fmla="*/ 184829 w 1005884"/>
                <a:gd name="connsiteY171" fmla="*/ 914400 h 996315"/>
                <a:gd name="connsiteX172" fmla="*/ 181019 w 1005884"/>
                <a:gd name="connsiteY172" fmla="*/ 908685 h 996315"/>
                <a:gd name="connsiteX173" fmla="*/ 175304 w 1005884"/>
                <a:gd name="connsiteY173" fmla="*/ 904875 h 996315"/>
                <a:gd name="connsiteX174" fmla="*/ 161969 w 1005884"/>
                <a:gd name="connsiteY174" fmla="*/ 899160 h 996315"/>
                <a:gd name="connsiteX175" fmla="*/ 150539 w 1005884"/>
                <a:gd name="connsiteY175" fmla="*/ 897255 h 996315"/>
                <a:gd name="connsiteX176" fmla="*/ 144824 w 1005884"/>
                <a:gd name="connsiteY176" fmla="*/ 895350 h 996315"/>
                <a:gd name="connsiteX177" fmla="*/ 137204 w 1005884"/>
                <a:gd name="connsiteY177" fmla="*/ 893445 h 996315"/>
                <a:gd name="connsiteX178" fmla="*/ 123869 w 1005884"/>
                <a:gd name="connsiteY178" fmla="*/ 887730 h 996315"/>
                <a:gd name="connsiteX179" fmla="*/ 118154 w 1005884"/>
                <a:gd name="connsiteY179" fmla="*/ 883920 h 996315"/>
                <a:gd name="connsiteX180" fmla="*/ 106724 w 1005884"/>
                <a:gd name="connsiteY180" fmla="*/ 878205 h 996315"/>
                <a:gd name="connsiteX181" fmla="*/ 101009 w 1005884"/>
                <a:gd name="connsiteY181" fmla="*/ 872490 h 996315"/>
                <a:gd name="connsiteX182" fmla="*/ 89579 w 1005884"/>
                <a:gd name="connsiteY182" fmla="*/ 864870 h 996315"/>
                <a:gd name="connsiteX183" fmla="*/ 87674 w 1005884"/>
                <a:gd name="connsiteY183" fmla="*/ 859155 h 996315"/>
                <a:gd name="connsiteX184" fmla="*/ 83864 w 1005884"/>
                <a:gd name="connsiteY184" fmla="*/ 853440 h 996315"/>
                <a:gd name="connsiteX185" fmla="*/ 81959 w 1005884"/>
                <a:gd name="connsiteY185" fmla="*/ 842010 h 996315"/>
                <a:gd name="connsiteX186" fmla="*/ 80054 w 1005884"/>
                <a:gd name="connsiteY186" fmla="*/ 836295 h 996315"/>
                <a:gd name="connsiteX187" fmla="*/ 78149 w 1005884"/>
                <a:gd name="connsiteY187" fmla="*/ 824865 h 996315"/>
                <a:gd name="connsiteX188" fmla="*/ 74339 w 1005884"/>
                <a:gd name="connsiteY188" fmla="*/ 781050 h 996315"/>
                <a:gd name="connsiteX189" fmla="*/ 72434 w 1005884"/>
                <a:gd name="connsiteY189" fmla="*/ 769620 h 996315"/>
                <a:gd name="connsiteX190" fmla="*/ 70529 w 1005884"/>
                <a:gd name="connsiteY190" fmla="*/ 748665 h 996315"/>
                <a:gd name="connsiteX191" fmla="*/ 68624 w 1005884"/>
                <a:gd name="connsiteY191" fmla="*/ 733425 h 996315"/>
                <a:gd name="connsiteX192" fmla="*/ 70529 w 1005884"/>
                <a:gd name="connsiteY192" fmla="*/ 693420 h 996315"/>
                <a:gd name="connsiteX193" fmla="*/ 72434 w 1005884"/>
                <a:gd name="connsiteY193" fmla="*/ 681990 h 996315"/>
                <a:gd name="connsiteX194" fmla="*/ 70529 w 1005884"/>
                <a:gd name="connsiteY194" fmla="*/ 622935 h 996315"/>
                <a:gd name="connsiteX195" fmla="*/ 66719 w 1005884"/>
                <a:gd name="connsiteY195" fmla="*/ 611505 h 996315"/>
                <a:gd name="connsiteX196" fmla="*/ 59099 w 1005884"/>
                <a:gd name="connsiteY196" fmla="*/ 601980 h 996315"/>
                <a:gd name="connsiteX197" fmla="*/ 51479 w 1005884"/>
                <a:gd name="connsiteY197" fmla="*/ 588645 h 996315"/>
                <a:gd name="connsiteX198" fmla="*/ 47669 w 1005884"/>
                <a:gd name="connsiteY198" fmla="*/ 582930 h 996315"/>
                <a:gd name="connsiteX199" fmla="*/ 41954 w 1005884"/>
                <a:gd name="connsiteY199" fmla="*/ 579120 h 996315"/>
                <a:gd name="connsiteX200" fmla="*/ 36239 w 1005884"/>
                <a:gd name="connsiteY200" fmla="*/ 571500 h 996315"/>
                <a:gd name="connsiteX201" fmla="*/ 24809 w 1005884"/>
                <a:gd name="connsiteY201" fmla="*/ 561975 h 996315"/>
                <a:gd name="connsiteX202" fmla="*/ 20999 w 1005884"/>
                <a:gd name="connsiteY202" fmla="*/ 556260 h 996315"/>
                <a:gd name="connsiteX203" fmla="*/ 9569 w 1005884"/>
                <a:gd name="connsiteY203" fmla="*/ 548640 h 996315"/>
                <a:gd name="connsiteX204" fmla="*/ 5759 w 1005884"/>
                <a:gd name="connsiteY204" fmla="*/ 542925 h 996315"/>
                <a:gd name="connsiteX205" fmla="*/ 44 w 1005884"/>
                <a:gd name="connsiteY205" fmla="*/ 539115 h 996315"/>
                <a:gd name="connsiteX206" fmla="*/ 3854 w 1005884"/>
                <a:gd name="connsiteY206" fmla="*/ 512445 h 996315"/>
                <a:gd name="connsiteX207" fmla="*/ 11474 w 1005884"/>
                <a:gd name="connsiteY207" fmla="*/ 501015 h 996315"/>
                <a:gd name="connsiteX208" fmla="*/ 17189 w 1005884"/>
                <a:gd name="connsiteY208" fmla="*/ 493395 h 996315"/>
                <a:gd name="connsiteX209" fmla="*/ 28619 w 1005884"/>
                <a:gd name="connsiteY209" fmla="*/ 481965 h 996315"/>
                <a:gd name="connsiteX210" fmla="*/ 43859 w 1005884"/>
                <a:gd name="connsiteY210" fmla="*/ 464820 h 996315"/>
                <a:gd name="connsiteX211" fmla="*/ 49574 w 1005884"/>
                <a:gd name="connsiteY211" fmla="*/ 459105 h 996315"/>
                <a:gd name="connsiteX212" fmla="*/ 55289 w 1005884"/>
                <a:gd name="connsiteY212" fmla="*/ 453390 h 996315"/>
                <a:gd name="connsiteX213" fmla="*/ 61004 w 1005884"/>
                <a:gd name="connsiteY213" fmla="*/ 449580 h 996315"/>
                <a:gd name="connsiteX214" fmla="*/ 68624 w 1005884"/>
                <a:gd name="connsiteY214" fmla="*/ 445770 h 996315"/>
                <a:gd name="connsiteX215" fmla="*/ 74339 w 1005884"/>
                <a:gd name="connsiteY215" fmla="*/ 440055 h 996315"/>
                <a:gd name="connsiteX216" fmla="*/ 80054 w 1005884"/>
                <a:gd name="connsiteY216" fmla="*/ 438150 h 996315"/>
                <a:gd name="connsiteX217" fmla="*/ 91484 w 1005884"/>
                <a:gd name="connsiteY217" fmla="*/ 430530 h 996315"/>
                <a:gd name="connsiteX218" fmla="*/ 101009 w 1005884"/>
                <a:gd name="connsiteY218" fmla="*/ 422910 h 996315"/>
                <a:gd name="connsiteX219" fmla="*/ 106724 w 1005884"/>
                <a:gd name="connsiteY219" fmla="*/ 417195 h 996315"/>
                <a:gd name="connsiteX220" fmla="*/ 135299 w 1005884"/>
                <a:gd name="connsiteY220" fmla="*/ 413385 h 996315"/>
                <a:gd name="connsiteX0" fmla="*/ 135299 w 1005884"/>
                <a:gd name="connsiteY0" fmla="*/ 412555 h 995485"/>
                <a:gd name="connsiteX1" fmla="*/ 137204 w 1005884"/>
                <a:gd name="connsiteY1" fmla="*/ 401125 h 995485"/>
                <a:gd name="connsiteX2" fmla="*/ 141014 w 1005884"/>
                <a:gd name="connsiteY2" fmla="*/ 380170 h 995485"/>
                <a:gd name="connsiteX3" fmla="*/ 142919 w 1005884"/>
                <a:gd name="connsiteY3" fmla="*/ 359215 h 995485"/>
                <a:gd name="connsiteX4" fmla="*/ 146729 w 1005884"/>
                <a:gd name="connsiteY4" fmla="*/ 347785 h 995485"/>
                <a:gd name="connsiteX5" fmla="*/ 148634 w 1005884"/>
                <a:gd name="connsiteY5" fmla="*/ 332545 h 995485"/>
                <a:gd name="connsiteX6" fmla="*/ 150539 w 1005884"/>
                <a:gd name="connsiteY6" fmla="*/ 319210 h 995485"/>
                <a:gd name="connsiteX7" fmla="*/ 152444 w 1005884"/>
                <a:gd name="connsiteY7" fmla="*/ 286825 h 995485"/>
                <a:gd name="connsiteX8" fmla="*/ 154349 w 1005884"/>
                <a:gd name="connsiteY8" fmla="*/ 204910 h 995485"/>
                <a:gd name="connsiteX9" fmla="*/ 165779 w 1005884"/>
                <a:gd name="connsiteY9" fmla="*/ 195385 h 995485"/>
                <a:gd name="connsiteX10" fmla="*/ 171494 w 1005884"/>
                <a:gd name="connsiteY10" fmla="*/ 189670 h 995485"/>
                <a:gd name="connsiteX11" fmla="*/ 196259 w 1005884"/>
                <a:gd name="connsiteY11" fmla="*/ 180145 h 995485"/>
                <a:gd name="connsiteX12" fmla="*/ 201974 w 1005884"/>
                <a:gd name="connsiteY12" fmla="*/ 176335 h 995485"/>
                <a:gd name="connsiteX13" fmla="*/ 217214 w 1005884"/>
                <a:gd name="connsiteY13" fmla="*/ 172525 h 995485"/>
                <a:gd name="connsiteX14" fmla="*/ 228644 w 1005884"/>
                <a:gd name="connsiteY14" fmla="*/ 164905 h 995485"/>
                <a:gd name="connsiteX15" fmla="*/ 238169 w 1005884"/>
                <a:gd name="connsiteY15" fmla="*/ 155380 h 995485"/>
                <a:gd name="connsiteX16" fmla="*/ 247694 w 1005884"/>
                <a:gd name="connsiteY16" fmla="*/ 145855 h 995485"/>
                <a:gd name="connsiteX17" fmla="*/ 251504 w 1005884"/>
                <a:gd name="connsiteY17" fmla="*/ 140140 h 995485"/>
                <a:gd name="connsiteX18" fmla="*/ 268649 w 1005884"/>
                <a:gd name="connsiteY18" fmla="*/ 124900 h 995485"/>
                <a:gd name="connsiteX19" fmla="*/ 272459 w 1005884"/>
                <a:gd name="connsiteY19" fmla="*/ 119185 h 995485"/>
                <a:gd name="connsiteX20" fmla="*/ 278174 w 1005884"/>
                <a:gd name="connsiteY20" fmla="*/ 117280 h 995485"/>
                <a:gd name="connsiteX21" fmla="*/ 283889 w 1005884"/>
                <a:gd name="connsiteY21" fmla="*/ 113470 h 995485"/>
                <a:gd name="connsiteX22" fmla="*/ 293414 w 1005884"/>
                <a:gd name="connsiteY22" fmla="*/ 105850 h 995485"/>
                <a:gd name="connsiteX23" fmla="*/ 304844 w 1005884"/>
                <a:gd name="connsiteY23" fmla="*/ 98230 h 995485"/>
                <a:gd name="connsiteX24" fmla="*/ 314369 w 1005884"/>
                <a:gd name="connsiteY24" fmla="*/ 96325 h 995485"/>
                <a:gd name="connsiteX25" fmla="*/ 327704 w 1005884"/>
                <a:gd name="connsiteY25" fmla="*/ 92515 h 995485"/>
                <a:gd name="connsiteX26" fmla="*/ 381044 w 1005884"/>
                <a:gd name="connsiteY26" fmla="*/ 90610 h 995485"/>
                <a:gd name="connsiteX27" fmla="*/ 388664 w 1005884"/>
                <a:gd name="connsiteY27" fmla="*/ 79180 h 995485"/>
                <a:gd name="connsiteX28" fmla="*/ 392474 w 1005884"/>
                <a:gd name="connsiteY28" fmla="*/ 67750 h 995485"/>
                <a:gd name="connsiteX29" fmla="*/ 394379 w 1005884"/>
                <a:gd name="connsiteY29" fmla="*/ 62035 h 995485"/>
                <a:gd name="connsiteX30" fmla="*/ 401999 w 1005884"/>
                <a:gd name="connsiteY30" fmla="*/ 42985 h 995485"/>
                <a:gd name="connsiteX31" fmla="*/ 407714 w 1005884"/>
                <a:gd name="connsiteY31" fmla="*/ 39175 h 995485"/>
                <a:gd name="connsiteX32" fmla="*/ 426764 w 1005884"/>
                <a:gd name="connsiteY32" fmla="*/ 22030 h 995485"/>
                <a:gd name="connsiteX33" fmla="*/ 436289 w 1005884"/>
                <a:gd name="connsiteY33" fmla="*/ 14410 h 995485"/>
                <a:gd name="connsiteX34" fmla="*/ 442004 w 1005884"/>
                <a:gd name="connsiteY34" fmla="*/ 10600 h 995485"/>
                <a:gd name="connsiteX35" fmla="*/ 474389 w 1005884"/>
                <a:gd name="connsiteY35" fmla="*/ 1075 h 995485"/>
                <a:gd name="connsiteX36" fmla="*/ 588689 w 1005884"/>
                <a:gd name="connsiteY36" fmla="*/ 1075 h 995485"/>
                <a:gd name="connsiteX37" fmla="*/ 605834 w 1005884"/>
                <a:gd name="connsiteY37" fmla="*/ 8695 h 995485"/>
                <a:gd name="connsiteX38" fmla="*/ 613454 w 1005884"/>
                <a:gd name="connsiteY38" fmla="*/ 14410 h 995485"/>
                <a:gd name="connsiteX39" fmla="*/ 619169 w 1005884"/>
                <a:gd name="connsiteY39" fmla="*/ 20125 h 995485"/>
                <a:gd name="connsiteX40" fmla="*/ 624884 w 1005884"/>
                <a:gd name="connsiteY40" fmla="*/ 22030 h 995485"/>
                <a:gd name="connsiteX41" fmla="*/ 632504 w 1005884"/>
                <a:gd name="connsiteY41" fmla="*/ 31555 h 995485"/>
                <a:gd name="connsiteX42" fmla="*/ 643934 w 1005884"/>
                <a:gd name="connsiteY42" fmla="*/ 42985 h 995485"/>
                <a:gd name="connsiteX43" fmla="*/ 651554 w 1005884"/>
                <a:gd name="connsiteY43" fmla="*/ 48700 h 995485"/>
                <a:gd name="connsiteX44" fmla="*/ 664889 w 1005884"/>
                <a:gd name="connsiteY44" fmla="*/ 62035 h 995485"/>
                <a:gd name="connsiteX45" fmla="*/ 672509 w 1005884"/>
                <a:gd name="connsiteY45" fmla="*/ 69655 h 995485"/>
                <a:gd name="connsiteX46" fmla="*/ 685844 w 1005884"/>
                <a:gd name="connsiteY46" fmla="*/ 79180 h 995485"/>
                <a:gd name="connsiteX47" fmla="*/ 693464 w 1005884"/>
                <a:gd name="connsiteY47" fmla="*/ 88705 h 995485"/>
                <a:gd name="connsiteX48" fmla="*/ 704894 w 1005884"/>
                <a:gd name="connsiteY48" fmla="*/ 96325 h 995485"/>
                <a:gd name="connsiteX49" fmla="*/ 708704 w 1005884"/>
                <a:gd name="connsiteY49" fmla="*/ 102040 h 995485"/>
                <a:gd name="connsiteX50" fmla="*/ 720134 w 1005884"/>
                <a:gd name="connsiteY50" fmla="*/ 105850 h 995485"/>
                <a:gd name="connsiteX51" fmla="*/ 750614 w 1005884"/>
                <a:gd name="connsiteY51" fmla="*/ 103945 h 995485"/>
                <a:gd name="connsiteX52" fmla="*/ 756329 w 1005884"/>
                <a:gd name="connsiteY52" fmla="*/ 102040 h 995485"/>
                <a:gd name="connsiteX53" fmla="*/ 763949 w 1005884"/>
                <a:gd name="connsiteY53" fmla="*/ 100135 h 995485"/>
                <a:gd name="connsiteX54" fmla="*/ 777284 w 1005884"/>
                <a:gd name="connsiteY54" fmla="*/ 98230 h 995485"/>
                <a:gd name="connsiteX55" fmla="*/ 849674 w 1005884"/>
                <a:gd name="connsiteY55" fmla="*/ 100135 h 995485"/>
                <a:gd name="connsiteX56" fmla="*/ 863009 w 1005884"/>
                <a:gd name="connsiteY56" fmla="*/ 102040 h 995485"/>
                <a:gd name="connsiteX57" fmla="*/ 874439 w 1005884"/>
                <a:gd name="connsiteY57" fmla="*/ 105850 h 995485"/>
                <a:gd name="connsiteX58" fmla="*/ 882059 w 1005884"/>
                <a:gd name="connsiteY58" fmla="*/ 107755 h 995485"/>
                <a:gd name="connsiteX59" fmla="*/ 908729 w 1005884"/>
                <a:gd name="connsiteY59" fmla="*/ 124900 h 995485"/>
                <a:gd name="connsiteX60" fmla="*/ 916349 w 1005884"/>
                <a:gd name="connsiteY60" fmla="*/ 134425 h 995485"/>
                <a:gd name="connsiteX61" fmla="*/ 931589 w 1005884"/>
                <a:gd name="connsiteY61" fmla="*/ 147760 h 995485"/>
                <a:gd name="connsiteX62" fmla="*/ 944924 w 1005884"/>
                <a:gd name="connsiteY62" fmla="*/ 168715 h 995485"/>
                <a:gd name="connsiteX63" fmla="*/ 946829 w 1005884"/>
                <a:gd name="connsiteY63" fmla="*/ 176335 h 995485"/>
                <a:gd name="connsiteX64" fmla="*/ 950639 w 1005884"/>
                <a:gd name="connsiteY64" fmla="*/ 183955 h 995485"/>
                <a:gd name="connsiteX65" fmla="*/ 954449 w 1005884"/>
                <a:gd name="connsiteY65" fmla="*/ 199195 h 995485"/>
                <a:gd name="connsiteX66" fmla="*/ 958259 w 1005884"/>
                <a:gd name="connsiteY66" fmla="*/ 206815 h 995485"/>
                <a:gd name="connsiteX67" fmla="*/ 962069 w 1005884"/>
                <a:gd name="connsiteY67" fmla="*/ 212530 h 995485"/>
                <a:gd name="connsiteX68" fmla="*/ 971594 w 1005884"/>
                <a:gd name="connsiteY68" fmla="*/ 229675 h 995485"/>
                <a:gd name="connsiteX69" fmla="*/ 977309 w 1005884"/>
                <a:gd name="connsiteY69" fmla="*/ 243010 h 995485"/>
                <a:gd name="connsiteX70" fmla="*/ 981119 w 1005884"/>
                <a:gd name="connsiteY70" fmla="*/ 254440 h 995485"/>
                <a:gd name="connsiteX71" fmla="*/ 986834 w 1005884"/>
                <a:gd name="connsiteY71" fmla="*/ 265870 h 995485"/>
                <a:gd name="connsiteX72" fmla="*/ 990644 w 1005884"/>
                <a:gd name="connsiteY72" fmla="*/ 271585 h 995485"/>
                <a:gd name="connsiteX73" fmla="*/ 992549 w 1005884"/>
                <a:gd name="connsiteY73" fmla="*/ 279205 h 995485"/>
                <a:gd name="connsiteX74" fmla="*/ 996359 w 1005884"/>
                <a:gd name="connsiteY74" fmla="*/ 288730 h 995485"/>
                <a:gd name="connsiteX75" fmla="*/ 998264 w 1005884"/>
                <a:gd name="connsiteY75" fmla="*/ 300160 h 995485"/>
                <a:gd name="connsiteX76" fmla="*/ 1002074 w 1005884"/>
                <a:gd name="connsiteY76" fmla="*/ 311590 h 995485"/>
                <a:gd name="connsiteX77" fmla="*/ 1005884 w 1005884"/>
                <a:gd name="connsiteY77" fmla="*/ 326830 h 995485"/>
                <a:gd name="connsiteX78" fmla="*/ 1002074 w 1005884"/>
                <a:gd name="connsiteY78" fmla="*/ 370645 h 995485"/>
                <a:gd name="connsiteX79" fmla="*/ 996359 w 1005884"/>
                <a:gd name="connsiteY79" fmla="*/ 383980 h 995485"/>
                <a:gd name="connsiteX80" fmla="*/ 994454 w 1005884"/>
                <a:gd name="connsiteY80" fmla="*/ 389695 h 995485"/>
                <a:gd name="connsiteX81" fmla="*/ 988739 w 1005884"/>
                <a:gd name="connsiteY81" fmla="*/ 393505 h 995485"/>
                <a:gd name="connsiteX82" fmla="*/ 984929 w 1005884"/>
                <a:gd name="connsiteY82" fmla="*/ 406840 h 995485"/>
                <a:gd name="connsiteX83" fmla="*/ 983024 w 1005884"/>
                <a:gd name="connsiteY83" fmla="*/ 435415 h 995485"/>
                <a:gd name="connsiteX84" fmla="*/ 981119 w 1005884"/>
                <a:gd name="connsiteY84" fmla="*/ 454465 h 995485"/>
                <a:gd name="connsiteX85" fmla="*/ 979214 w 1005884"/>
                <a:gd name="connsiteY85" fmla="*/ 496375 h 995485"/>
                <a:gd name="connsiteX86" fmla="*/ 977309 w 1005884"/>
                <a:gd name="connsiteY86" fmla="*/ 511615 h 995485"/>
                <a:gd name="connsiteX87" fmla="*/ 975404 w 1005884"/>
                <a:gd name="connsiteY87" fmla="*/ 534475 h 995485"/>
                <a:gd name="connsiteX88" fmla="*/ 977309 w 1005884"/>
                <a:gd name="connsiteY88" fmla="*/ 576385 h 995485"/>
                <a:gd name="connsiteX89" fmla="*/ 979214 w 1005884"/>
                <a:gd name="connsiteY89" fmla="*/ 585910 h 995485"/>
                <a:gd name="connsiteX90" fmla="*/ 977309 w 1005884"/>
                <a:gd name="connsiteY90" fmla="*/ 633535 h 995485"/>
                <a:gd name="connsiteX91" fmla="*/ 969689 w 1005884"/>
                <a:gd name="connsiteY91" fmla="*/ 644965 h 995485"/>
                <a:gd name="connsiteX92" fmla="*/ 965879 w 1005884"/>
                <a:gd name="connsiteY92" fmla="*/ 650680 h 995485"/>
                <a:gd name="connsiteX93" fmla="*/ 962069 w 1005884"/>
                <a:gd name="connsiteY93" fmla="*/ 656395 h 995485"/>
                <a:gd name="connsiteX94" fmla="*/ 950639 w 1005884"/>
                <a:gd name="connsiteY94" fmla="*/ 667825 h 995485"/>
                <a:gd name="connsiteX95" fmla="*/ 944924 w 1005884"/>
                <a:gd name="connsiteY95" fmla="*/ 673540 h 995485"/>
                <a:gd name="connsiteX96" fmla="*/ 933494 w 1005884"/>
                <a:gd name="connsiteY96" fmla="*/ 679255 h 995485"/>
                <a:gd name="connsiteX97" fmla="*/ 922064 w 1005884"/>
                <a:gd name="connsiteY97" fmla="*/ 686875 h 995485"/>
                <a:gd name="connsiteX98" fmla="*/ 916349 w 1005884"/>
                <a:gd name="connsiteY98" fmla="*/ 688780 h 995485"/>
                <a:gd name="connsiteX99" fmla="*/ 904919 w 1005884"/>
                <a:gd name="connsiteY99" fmla="*/ 696400 h 995485"/>
                <a:gd name="connsiteX100" fmla="*/ 895394 w 1005884"/>
                <a:gd name="connsiteY100" fmla="*/ 707830 h 995485"/>
                <a:gd name="connsiteX101" fmla="*/ 882059 w 1005884"/>
                <a:gd name="connsiteY101" fmla="*/ 724975 h 995485"/>
                <a:gd name="connsiteX102" fmla="*/ 876344 w 1005884"/>
                <a:gd name="connsiteY102" fmla="*/ 736405 h 995485"/>
                <a:gd name="connsiteX103" fmla="*/ 870629 w 1005884"/>
                <a:gd name="connsiteY103" fmla="*/ 742120 h 995485"/>
                <a:gd name="connsiteX104" fmla="*/ 864914 w 1005884"/>
                <a:gd name="connsiteY104" fmla="*/ 755455 h 995485"/>
                <a:gd name="connsiteX105" fmla="*/ 857294 w 1005884"/>
                <a:gd name="connsiteY105" fmla="*/ 768790 h 995485"/>
                <a:gd name="connsiteX106" fmla="*/ 853484 w 1005884"/>
                <a:gd name="connsiteY106" fmla="*/ 780220 h 995485"/>
                <a:gd name="connsiteX107" fmla="*/ 851579 w 1005884"/>
                <a:gd name="connsiteY107" fmla="*/ 785935 h 995485"/>
                <a:gd name="connsiteX108" fmla="*/ 849674 w 1005884"/>
                <a:gd name="connsiteY108" fmla="*/ 795460 h 995485"/>
                <a:gd name="connsiteX109" fmla="*/ 845864 w 1005884"/>
                <a:gd name="connsiteY109" fmla="*/ 803080 h 995485"/>
                <a:gd name="connsiteX110" fmla="*/ 843959 w 1005884"/>
                <a:gd name="connsiteY110" fmla="*/ 808795 h 995485"/>
                <a:gd name="connsiteX111" fmla="*/ 838244 w 1005884"/>
                <a:gd name="connsiteY111" fmla="*/ 827845 h 995485"/>
                <a:gd name="connsiteX112" fmla="*/ 832529 w 1005884"/>
                <a:gd name="connsiteY112" fmla="*/ 839275 h 995485"/>
                <a:gd name="connsiteX113" fmla="*/ 826814 w 1005884"/>
                <a:gd name="connsiteY113" fmla="*/ 858325 h 995485"/>
                <a:gd name="connsiteX114" fmla="*/ 819194 w 1005884"/>
                <a:gd name="connsiteY114" fmla="*/ 869755 h 995485"/>
                <a:gd name="connsiteX115" fmla="*/ 809669 w 1005884"/>
                <a:gd name="connsiteY115" fmla="*/ 884995 h 995485"/>
                <a:gd name="connsiteX116" fmla="*/ 807764 w 1005884"/>
                <a:gd name="connsiteY116" fmla="*/ 890710 h 995485"/>
                <a:gd name="connsiteX117" fmla="*/ 792524 w 1005884"/>
                <a:gd name="connsiteY117" fmla="*/ 907855 h 995485"/>
                <a:gd name="connsiteX118" fmla="*/ 781094 w 1005884"/>
                <a:gd name="connsiteY118" fmla="*/ 915475 h 995485"/>
                <a:gd name="connsiteX119" fmla="*/ 775379 w 1005884"/>
                <a:gd name="connsiteY119" fmla="*/ 919285 h 995485"/>
                <a:gd name="connsiteX120" fmla="*/ 763949 w 1005884"/>
                <a:gd name="connsiteY120" fmla="*/ 928810 h 995485"/>
                <a:gd name="connsiteX121" fmla="*/ 750614 w 1005884"/>
                <a:gd name="connsiteY121" fmla="*/ 934525 h 995485"/>
                <a:gd name="connsiteX122" fmla="*/ 727754 w 1005884"/>
                <a:gd name="connsiteY122" fmla="*/ 945955 h 995485"/>
                <a:gd name="connsiteX123" fmla="*/ 722039 w 1005884"/>
                <a:gd name="connsiteY123" fmla="*/ 947860 h 995485"/>
                <a:gd name="connsiteX124" fmla="*/ 693464 w 1005884"/>
                <a:gd name="connsiteY124" fmla="*/ 945955 h 995485"/>
                <a:gd name="connsiteX125" fmla="*/ 674414 w 1005884"/>
                <a:gd name="connsiteY125" fmla="*/ 940240 h 995485"/>
                <a:gd name="connsiteX126" fmla="*/ 664889 w 1005884"/>
                <a:gd name="connsiteY126" fmla="*/ 938335 h 995485"/>
                <a:gd name="connsiteX127" fmla="*/ 657269 w 1005884"/>
                <a:gd name="connsiteY127" fmla="*/ 934525 h 995485"/>
                <a:gd name="connsiteX128" fmla="*/ 651554 w 1005884"/>
                <a:gd name="connsiteY128" fmla="*/ 932620 h 995485"/>
                <a:gd name="connsiteX129" fmla="*/ 645839 w 1005884"/>
                <a:gd name="connsiteY129" fmla="*/ 928810 h 995485"/>
                <a:gd name="connsiteX130" fmla="*/ 638219 w 1005884"/>
                <a:gd name="connsiteY130" fmla="*/ 925000 h 995485"/>
                <a:gd name="connsiteX131" fmla="*/ 621074 w 1005884"/>
                <a:gd name="connsiteY131" fmla="*/ 915475 h 995485"/>
                <a:gd name="connsiteX132" fmla="*/ 615359 w 1005884"/>
                <a:gd name="connsiteY132" fmla="*/ 909760 h 995485"/>
                <a:gd name="connsiteX133" fmla="*/ 607739 w 1005884"/>
                <a:gd name="connsiteY133" fmla="*/ 907855 h 995485"/>
                <a:gd name="connsiteX134" fmla="*/ 602024 w 1005884"/>
                <a:gd name="connsiteY134" fmla="*/ 905950 h 995485"/>
                <a:gd name="connsiteX135" fmla="*/ 581069 w 1005884"/>
                <a:gd name="connsiteY135" fmla="*/ 894520 h 995485"/>
                <a:gd name="connsiteX136" fmla="*/ 571544 w 1005884"/>
                <a:gd name="connsiteY136" fmla="*/ 892615 h 995485"/>
                <a:gd name="connsiteX137" fmla="*/ 556304 w 1005884"/>
                <a:gd name="connsiteY137" fmla="*/ 888805 h 995485"/>
                <a:gd name="connsiteX138" fmla="*/ 512489 w 1005884"/>
                <a:gd name="connsiteY138" fmla="*/ 890710 h 995485"/>
                <a:gd name="connsiteX139" fmla="*/ 506774 w 1005884"/>
                <a:gd name="connsiteY139" fmla="*/ 892615 h 995485"/>
                <a:gd name="connsiteX140" fmla="*/ 495344 w 1005884"/>
                <a:gd name="connsiteY140" fmla="*/ 900235 h 995485"/>
                <a:gd name="connsiteX141" fmla="*/ 491534 w 1005884"/>
                <a:gd name="connsiteY141" fmla="*/ 905950 h 995485"/>
                <a:gd name="connsiteX142" fmla="*/ 485819 w 1005884"/>
                <a:gd name="connsiteY142" fmla="*/ 909760 h 995485"/>
                <a:gd name="connsiteX143" fmla="*/ 472484 w 1005884"/>
                <a:gd name="connsiteY143" fmla="*/ 925000 h 995485"/>
                <a:gd name="connsiteX144" fmla="*/ 468674 w 1005884"/>
                <a:gd name="connsiteY144" fmla="*/ 930715 h 995485"/>
                <a:gd name="connsiteX145" fmla="*/ 462959 w 1005884"/>
                <a:gd name="connsiteY145" fmla="*/ 934525 h 995485"/>
                <a:gd name="connsiteX146" fmla="*/ 451529 w 1005884"/>
                <a:gd name="connsiteY146" fmla="*/ 938335 h 995485"/>
                <a:gd name="connsiteX147" fmla="*/ 434384 w 1005884"/>
                <a:gd name="connsiteY147" fmla="*/ 942145 h 995485"/>
                <a:gd name="connsiteX148" fmla="*/ 428669 w 1005884"/>
                <a:gd name="connsiteY148" fmla="*/ 944050 h 995485"/>
                <a:gd name="connsiteX149" fmla="*/ 421049 w 1005884"/>
                <a:gd name="connsiteY149" fmla="*/ 945955 h 995485"/>
                <a:gd name="connsiteX150" fmla="*/ 407714 w 1005884"/>
                <a:gd name="connsiteY150" fmla="*/ 949765 h 995485"/>
                <a:gd name="connsiteX151" fmla="*/ 396284 w 1005884"/>
                <a:gd name="connsiteY151" fmla="*/ 951670 h 995485"/>
                <a:gd name="connsiteX152" fmla="*/ 382949 w 1005884"/>
                <a:gd name="connsiteY152" fmla="*/ 955480 h 995485"/>
                <a:gd name="connsiteX153" fmla="*/ 375329 w 1005884"/>
                <a:gd name="connsiteY153" fmla="*/ 957385 h 995485"/>
                <a:gd name="connsiteX154" fmla="*/ 367709 w 1005884"/>
                <a:gd name="connsiteY154" fmla="*/ 961195 h 995485"/>
                <a:gd name="connsiteX155" fmla="*/ 361994 w 1005884"/>
                <a:gd name="connsiteY155" fmla="*/ 963100 h 995485"/>
                <a:gd name="connsiteX156" fmla="*/ 348659 w 1005884"/>
                <a:gd name="connsiteY156" fmla="*/ 970720 h 995485"/>
                <a:gd name="connsiteX157" fmla="*/ 331514 w 1005884"/>
                <a:gd name="connsiteY157" fmla="*/ 982150 h 995485"/>
                <a:gd name="connsiteX158" fmla="*/ 325799 w 1005884"/>
                <a:gd name="connsiteY158" fmla="*/ 985960 h 995485"/>
                <a:gd name="connsiteX159" fmla="*/ 314369 w 1005884"/>
                <a:gd name="connsiteY159" fmla="*/ 989770 h 995485"/>
                <a:gd name="connsiteX160" fmla="*/ 302939 w 1005884"/>
                <a:gd name="connsiteY160" fmla="*/ 991675 h 995485"/>
                <a:gd name="connsiteX161" fmla="*/ 262934 w 1005884"/>
                <a:gd name="connsiteY161" fmla="*/ 995485 h 995485"/>
                <a:gd name="connsiteX162" fmla="*/ 232454 w 1005884"/>
                <a:gd name="connsiteY162" fmla="*/ 993580 h 995485"/>
                <a:gd name="connsiteX163" fmla="*/ 226739 w 1005884"/>
                <a:gd name="connsiteY163" fmla="*/ 991675 h 995485"/>
                <a:gd name="connsiteX164" fmla="*/ 221024 w 1005884"/>
                <a:gd name="connsiteY164" fmla="*/ 980245 h 995485"/>
                <a:gd name="connsiteX165" fmla="*/ 217214 w 1005884"/>
                <a:gd name="connsiteY165" fmla="*/ 974530 h 995485"/>
                <a:gd name="connsiteX166" fmla="*/ 213404 w 1005884"/>
                <a:gd name="connsiteY166" fmla="*/ 963100 h 995485"/>
                <a:gd name="connsiteX167" fmla="*/ 205784 w 1005884"/>
                <a:gd name="connsiteY167" fmla="*/ 945955 h 995485"/>
                <a:gd name="connsiteX168" fmla="*/ 200069 w 1005884"/>
                <a:gd name="connsiteY168" fmla="*/ 926905 h 995485"/>
                <a:gd name="connsiteX169" fmla="*/ 196259 w 1005884"/>
                <a:gd name="connsiteY169" fmla="*/ 921190 h 995485"/>
                <a:gd name="connsiteX170" fmla="*/ 184829 w 1005884"/>
                <a:gd name="connsiteY170" fmla="*/ 913570 h 995485"/>
                <a:gd name="connsiteX171" fmla="*/ 181019 w 1005884"/>
                <a:gd name="connsiteY171" fmla="*/ 907855 h 995485"/>
                <a:gd name="connsiteX172" fmla="*/ 175304 w 1005884"/>
                <a:gd name="connsiteY172" fmla="*/ 904045 h 995485"/>
                <a:gd name="connsiteX173" fmla="*/ 161969 w 1005884"/>
                <a:gd name="connsiteY173" fmla="*/ 898330 h 995485"/>
                <a:gd name="connsiteX174" fmla="*/ 150539 w 1005884"/>
                <a:gd name="connsiteY174" fmla="*/ 896425 h 995485"/>
                <a:gd name="connsiteX175" fmla="*/ 144824 w 1005884"/>
                <a:gd name="connsiteY175" fmla="*/ 894520 h 995485"/>
                <a:gd name="connsiteX176" fmla="*/ 137204 w 1005884"/>
                <a:gd name="connsiteY176" fmla="*/ 892615 h 995485"/>
                <a:gd name="connsiteX177" fmla="*/ 123869 w 1005884"/>
                <a:gd name="connsiteY177" fmla="*/ 886900 h 995485"/>
                <a:gd name="connsiteX178" fmla="*/ 118154 w 1005884"/>
                <a:gd name="connsiteY178" fmla="*/ 883090 h 995485"/>
                <a:gd name="connsiteX179" fmla="*/ 106724 w 1005884"/>
                <a:gd name="connsiteY179" fmla="*/ 877375 h 995485"/>
                <a:gd name="connsiteX180" fmla="*/ 101009 w 1005884"/>
                <a:gd name="connsiteY180" fmla="*/ 871660 h 995485"/>
                <a:gd name="connsiteX181" fmla="*/ 89579 w 1005884"/>
                <a:gd name="connsiteY181" fmla="*/ 864040 h 995485"/>
                <a:gd name="connsiteX182" fmla="*/ 87674 w 1005884"/>
                <a:gd name="connsiteY182" fmla="*/ 858325 h 995485"/>
                <a:gd name="connsiteX183" fmla="*/ 83864 w 1005884"/>
                <a:gd name="connsiteY183" fmla="*/ 852610 h 995485"/>
                <a:gd name="connsiteX184" fmla="*/ 81959 w 1005884"/>
                <a:gd name="connsiteY184" fmla="*/ 841180 h 995485"/>
                <a:gd name="connsiteX185" fmla="*/ 80054 w 1005884"/>
                <a:gd name="connsiteY185" fmla="*/ 835465 h 995485"/>
                <a:gd name="connsiteX186" fmla="*/ 78149 w 1005884"/>
                <a:gd name="connsiteY186" fmla="*/ 824035 h 995485"/>
                <a:gd name="connsiteX187" fmla="*/ 74339 w 1005884"/>
                <a:gd name="connsiteY187" fmla="*/ 780220 h 995485"/>
                <a:gd name="connsiteX188" fmla="*/ 72434 w 1005884"/>
                <a:gd name="connsiteY188" fmla="*/ 768790 h 995485"/>
                <a:gd name="connsiteX189" fmla="*/ 70529 w 1005884"/>
                <a:gd name="connsiteY189" fmla="*/ 747835 h 995485"/>
                <a:gd name="connsiteX190" fmla="*/ 68624 w 1005884"/>
                <a:gd name="connsiteY190" fmla="*/ 732595 h 995485"/>
                <a:gd name="connsiteX191" fmla="*/ 70529 w 1005884"/>
                <a:gd name="connsiteY191" fmla="*/ 692590 h 995485"/>
                <a:gd name="connsiteX192" fmla="*/ 72434 w 1005884"/>
                <a:gd name="connsiteY192" fmla="*/ 681160 h 995485"/>
                <a:gd name="connsiteX193" fmla="*/ 70529 w 1005884"/>
                <a:gd name="connsiteY193" fmla="*/ 622105 h 995485"/>
                <a:gd name="connsiteX194" fmla="*/ 66719 w 1005884"/>
                <a:gd name="connsiteY194" fmla="*/ 610675 h 995485"/>
                <a:gd name="connsiteX195" fmla="*/ 59099 w 1005884"/>
                <a:gd name="connsiteY195" fmla="*/ 601150 h 995485"/>
                <a:gd name="connsiteX196" fmla="*/ 51479 w 1005884"/>
                <a:gd name="connsiteY196" fmla="*/ 587815 h 995485"/>
                <a:gd name="connsiteX197" fmla="*/ 47669 w 1005884"/>
                <a:gd name="connsiteY197" fmla="*/ 582100 h 995485"/>
                <a:gd name="connsiteX198" fmla="*/ 41954 w 1005884"/>
                <a:gd name="connsiteY198" fmla="*/ 578290 h 995485"/>
                <a:gd name="connsiteX199" fmla="*/ 36239 w 1005884"/>
                <a:gd name="connsiteY199" fmla="*/ 570670 h 995485"/>
                <a:gd name="connsiteX200" fmla="*/ 24809 w 1005884"/>
                <a:gd name="connsiteY200" fmla="*/ 561145 h 995485"/>
                <a:gd name="connsiteX201" fmla="*/ 20999 w 1005884"/>
                <a:gd name="connsiteY201" fmla="*/ 555430 h 995485"/>
                <a:gd name="connsiteX202" fmla="*/ 9569 w 1005884"/>
                <a:gd name="connsiteY202" fmla="*/ 547810 h 995485"/>
                <a:gd name="connsiteX203" fmla="*/ 5759 w 1005884"/>
                <a:gd name="connsiteY203" fmla="*/ 542095 h 995485"/>
                <a:gd name="connsiteX204" fmla="*/ 44 w 1005884"/>
                <a:gd name="connsiteY204" fmla="*/ 538285 h 995485"/>
                <a:gd name="connsiteX205" fmla="*/ 3854 w 1005884"/>
                <a:gd name="connsiteY205" fmla="*/ 511615 h 995485"/>
                <a:gd name="connsiteX206" fmla="*/ 11474 w 1005884"/>
                <a:gd name="connsiteY206" fmla="*/ 500185 h 995485"/>
                <a:gd name="connsiteX207" fmla="*/ 17189 w 1005884"/>
                <a:gd name="connsiteY207" fmla="*/ 492565 h 995485"/>
                <a:gd name="connsiteX208" fmla="*/ 28619 w 1005884"/>
                <a:gd name="connsiteY208" fmla="*/ 481135 h 995485"/>
                <a:gd name="connsiteX209" fmla="*/ 43859 w 1005884"/>
                <a:gd name="connsiteY209" fmla="*/ 463990 h 995485"/>
                <a:gd name="connsiteX210" fmla="*/ 49574 w 1005884"/>
                <a:gd name="connsiteY210" fmla="*/ 458275 h 995485"/>
                <a:gd name="connsiteX211" fmla="*/ 55289 w 1005884"/>
                <a:gd name="connsiteY211" fmla="*/ 452560 h 995485"/>
                <a:gd name="connsiteX212" fmla="*/ 61004 w 1005884"/>
                <a:gd name="connsiteY212" fmla="*/ 448750 h 995485"/>
                <a:gd name="connsiteX213" fmla="*/ 68624 w 1005884"/>
                <a:gd name="connsiteY213" fmla="*/ 444940 h 995485"/>
                <a:gd name="connsiteX214" fmla="*/ 74339 w 1005884"/>
                <a:gd name="connsiteY214" fmla="*/ 439225 h 995485"/>
                <a:gd name="connsiteX215" fmla="*/ 80054 w 1005884"/>
                <a:gd name="connsiteY215" fmla="*/ 437320 h 995485"/>
                <a:gd name="connsiteX216" fmla="*/ 91484 w 1005884"/>
                <a:gd name="connsiteY216" fmla="*/ 429700 h 995485"/>
                <a:gd name="connsiteX217" fmla="*/ 101009 w 1005884"/>
                <a:gd name="connsiteY217" fmla="*/ 422080 h 995485"/>
                <a:gd name="connsiteX218" fmla="*/ 106724 w 1005884"/>
                <a:gd name="connsiteY218" fmla="*/ 416365 h 995485"/>
                <a:gd name="connsiteX219" fmla="*/ 135299 w 1005884"/>
                <a:gd name="connsiteY219" fmla="*/ 412555 h 995485"/>
                <a:gd name="connsiteX0" fmla="*/ 135299 w 1005884"/>
                <a:gd name="connsiteY0" fmla="*/ 412555 h 995485"/>
                <a:gd name="connsiteX1" fmla="*/ 137204 w 1005884"/>
                <a:gd name="connsiteY1" fmla="*/ 401125 h 995485"/>
                <a:gd name="connsiteX2" fmla="*/ 141014 w 1005884"/>
                <a:gd name="connsiteY2" fmla="*/ 380170 h 995485"/>
                <a:gd name="connsiteX3" fmla="*/ 142919 w 1005884"/>
                <a:gd name="connsiteY3" fmla="*/ 359215 h 995485"/>
                <a:gd name="connsiteX4" fmla="*/ 146729 w 1005884"/>
                <a:gd name="connsiteY4" fmla="*/ 347785 h 995485"/>
                <a:gd name="connsiteX5" fmla="*/ 148634 w 1005884"/>
                <a:gd name="connsiteY5" fmla="*/ 332545 h 995485"/>
                <a:gd name="connsiteX6" fmla="*/ 150539 w 1005884"/>
                <a:gd name="connsiteY6" fmla="*/ 319210 h 995485"/>
                <a:gd name="connsiteX7" fmla="*/ 152444 w 1005884"/>
                <a:gd name="connsiteY7" fmla="*/ 286825 h 995485"/>
                <a:gd name="connsiteX8" fmla="*/ 154349 w 1005884"/>
                <a:gd name="connsiteY8" fmla="*/ 204910 h 995485"/>
                <a:gd name="connsiteX9" fmla="*/ 165779 w 1005884"/>
                <a:gd name="connsiteY9" fmla="*/ 195385 h 995485"/>
                <a:gd name="connsiteX10" fmla="*/ 171494 w 1005884"/>
                <a:gd name="connsiteY10" fmla="*/ 189670 h 995485"/>
                <a:gd name="connsiteX11" fmla="*/ 196259 w 1005884"/>
                <a:gd name="connsiteY11" fmla="*/ 180145 h 995485"/>
                <a:gd name="connsiteX12" fmla="*/ 201974 w 1005884"/>
                <a:gd name="connsiteY12" fmla="*/ 176335 h 995485"/>
                <a:gd name="connsiteX13" fmla="*/ 217214 w 1005884"/>
                <a:gd name="connsiteY13" fmla="*/ 172525 h 995485"/>
                <a:gd name="connsiteX14" fmla="*/ 228644 w 1005884"/>
                <a:gd name="connsiteY14" fmla="*/ 164905 h 995485"/>
                <a:gd name="connsiteX15" fmla="*/ 238169 w 1005884"/>
                <a:gd name="connsiteY15" fmla="*/ 155380 h 995485"/>
                <a:gd name="connsiteX16" fmla="*/ 247694 w 1005884"/>
                <a:gd name="connsiteY16" fmla="*/ 145855 h 995485"/>
                <a:gd name="connsiteX17" fmla="*/ 251504 w 1005884"/>
                <a:gd name="connsiteY17" fmla="*/ 140140 h 995485"/>
                <a:gd name="connsiteX18" fmla="*/ 268649 w 1005884"/>
                <a:gd name="connsiteY18" fmla="*/ 124900 h 995485"/>
                <a:gd name="connsiteX19" fmla="*/ 272459 w 1005884"/>
                <a:gd name="connsiteY19" fmla="*/ 119185 h 995485"/>
                <a:gd name="connsiteX20" fmla="*/ 278174 w 1005884"/>
                <a:gd name="connsiteY20" fmla="*/ 117280 h 995485"/>
                <a:gd name="connsiteX21" fmla="*/ 283889 w 1005884"/>
                <a:gd name="connsiteY21" fmla="*/ 113470 h 995485"/>
                <a:gd name="connsiteX22" fmla="*/ 293414 w 1005884"/>
                <a:gd name="connsiteY22" fmla="*/ 105850 h 995485"/>
                <a:gd name="connsiteX23" fmla="*/ 304844 w 1005884"/>
                <a:gd name="connsiteY23" fmla="*/ 98230 h 995485"/>
                <a:gd name="connsiteX24" fmla="*/ 314369 w 1005884"/>
                <a:gd name="connsiteY24" fmla="*/ 96325 h 995485"/>
                <a:gd name="connsiteX25" fmla="*/ 327704 w 1005884"/>
                <a:gd name="connsiteY25" fmla="*/ 92515 h 995485"/>
                <a:gd name="connsiteX26" fmla="*/ 381044 w 1005884"/>
                <a:gd name="connsiteY26" fmla="*/ 90610 h 995485"/>
                <a:gd name="connsiteX27" fmla="*/ 388664 w 1005884"/>
                <a:gd name="connsiteY27" fmla="*/ 79180 h 995485"/>
                <a:gd name="connsiteX28" fmla="*/ 392474 w 1005884"/>
                <a:gd name="connsiteY28" fmla="*/ 67750 h 995485"/>
                <a:gd name="connsiteX29" fmla="*/ 394379 w 1005884"/>
                <a:gd name="connsiteY29" fmla="*/ 62035 h 995485"/>
                <a:gd name="connsiteX30" fmla="*/ 401999 w 1005884"/>
                <a:gd name="connsiteY30" fmla="*/ 42985 h 995485"/>
                <a:gd name="connsiteX31" fmla="*/ 407714 w 1005884"/>
                <a:gd name="connsiteY31" fmla="*/ 39175 h 995485"/>
                <a:gd name="connsiteX32" fmla="*/ 426764 w 1005884"/>
                <a:gd name="connsiteY32" fmla="*/ 22030 h 995485"/>
                <a:gd name="connsiteX33" fmla="*/ 436289 w 1005884"/>
                <a:gd name="connsiteY33" fmla="*/ 14410 h 995485"/>
                <a:gd name="connsiteX34" fmla="*/ 442004 w 1005884"/>
                <a:gd name="connsiteY34" fmla="*/ 10600 h 995485"/>
                <a:gd name="connsiteX35" fmla="*/ 474389 w 1005884"/>
                <a:gd name="connsiteY35" fmla="*/ 1075 h 995485"/>
                <a:gd name="connsiteX36" fmla="*/ 588689 w 1005884"/>
                <a:gd name="connsiteY36" fmla="*/ 1075 h 995485"/>
                <a:gd name="connsiteX37" fmla="*/ 605834 w 1005884"/>
                <a:gd name="connsiteY37" fmla="*/ 8695 h 995485"/>
                <a:gd name="connsiteX38" fmla="*/ 613454 w 1005884"/>
                <a:gd name="connsiteY38" fmla="*/ 14410 h 995485"/>
                <a:gd name="connsiteX39" fmla="*/ 619169 w 1005884"/>
                <a:gd name="connsiteY39" fmla="*/ 20125 h 995485"/>
                <a:gd name="connsiteX40" fmla="*/ 632504 w 1005884"/>
                <a:gd name="connsiteY40" fmla="*/ 31555 h 995485"/>
                <a:gd name="connsiteX41" fmla="*/ 643934 w 1005884"/>
                <a:gd name="connsiteY41" fmla="*/ 42985 h 995485"/>
                <a:gd name="connsiteX42" fmla="*/ 651554 w 1005884"/>
                <a:gd name="connsiteY42" fmla="*/ 48700 h 995485"/>
                <a:gd name="connsiteX43" fmla="*/ 664889 w 1005884"/>
                <a:gd name="connsiteY43" fmla="*/ 62035 h 995485"/>
                <a:gd name="connsiteX44" fmla="*/ 672509 w 1005884"/>
                <a:gd name="connsiteY44" fmla="*/ 69655 h 995485"/>
                <a:gd name="connsiteX45" fmla="*/ 685844 w 1005884"/>
                <a:gd name="connsiteY45" fmla="*/ 79180 h 995485"/>
                <a:gd name="connsiteX46" fmla="*/ 693464 w 1005884"/>
                <a:gd name="connsiteY46" fmla="*/ 88705 h 995485"/>
                <a:gd name="connsiteX47" fmla="*/ 704894 w 1005884"/>
                <a:gd name="connsiteY47" fmla="*/ 96325 h 995485"/>
                <a:gd name="connsiteX48" fmla="*/ 708704 w 1005884"/>
                <a:gd name="connsiteY48" fmla="*/ 102040 h 995485"/>
                <a:gd name="connsiteX49" fmla="*/ 720134 w 1005884"/>
                <a:gd name="connsiteY49" fmla="*/ 105850 h 995485"/>
                <a:gd name="connsiteX50" fmla="*/ 750614 w 1005884"/>
                <a:gd name="connsiteY50" fmla="*/ 103945 h 995485"/>
                <a:gd name="connsiteX51" fmla="*/ 756329 w 1005884"/>
                <a:gd name="connsiteY51" fmla="*/ 102040 h 995485"/>
                <a:gd name="connsiteX52" fmla="*/ 763949 w 1005884"/>
                <a:gd name="connsiteY52" fmla="*/ 100135 h 995485"/>
                <a:gd name="connsiteX53" fmla="*/ 777284 w 1005884"/>
                <a:gd name="connsiteY53" fmla="*/ 98230 h 995485"/>
                <a:gd name="connsiteX54" fmla="*/ 849674 w 1005884"/>
                <a:gd name="connsiteY54" fmla="*/ 100135 h 995485"/>
                <a:gd name="connsiteX55" fmla="*/ 863009 w 1005884"/>
                <a:gd name="connsiteY55" fmla="*/ 102040 h 995485"/>
                <a:gd name="connsiteX56" fmla="*/ 874439 w 1005884"/>
                <a:gd name="connsiteY56" fmla="*/ 105850 h 995485"/>
                <a:gd name="connsiteX57" fmla="*/ 882059 w 1005884"/>
                <a:gd name="connsiteY57" fmla="*/ 107755 h 995485"/>
                <a:gd name="connsiteX58" fmla="*/ 908729 w 1005884"/>
                <a:gd name="connsiteY58" fmla="*/ 124900 h 995485"/>
                <a:gd name="connsiteX59" fmla="*/ 916349 w 1005884"/>
                <a:gd name="connsiteY59" fmla="*/ 134425 h 995485"/>
                <a:gd name="connsiteX60" fmla="*/ 931589 w 1005884"/>
                <a:gd name="connsiteY60" fmla="*/ 147760 h 995485"/>
                <a:gd name="connsiteX61" fmla="*/ 944924 w 1005884"/>
                <a:gd name="connsiteY61" fmla="*/ 168715 h 995485"/>
                <a:gd name="connsiteX62" fmla="*/ 946829 w 1005884"/>
                <a:gd name="connsiteY62" fmla="*/ 176335 h 995485"/>
                <a:gd name="connsiteX63" fmla="*/ 950639 w 1005884"/>
                <a:gd name="connsiteY63" fmla="*/ 183955 h 995485"/>
                <a:gd name="connsiteX64" fmla="*/ 954449 w 1005884"/>
                <a:gd name="connsiteY64" fmla="*/ 199195 h 995485"/>
                <a:gd name="connsiteX65" fmla="*/ 958259 w 1005884"/>
                <a:gd name="connsiteY65" fmla="*/ 206815 h 995485"/>
                <a:gd name="connsiteX66" fmla="*/ 962069 w 1005884"/>
                <a:gd name="connsiteY66" fmla="*/ 212530 h 995485"/>
                <a:gd name="connsiteX67" fmla="*/ 971594 w 1005884"/>
                <a:gd name="connsiteY67" fmla="*/ 229675 h 995485"/>
                <a:gd name="connsiteX68" fmla="*/ 977309 w 1005884"/>
                <a:gd name="connsiteY68" fmla="*/ 243010 h 995485"/>
                <a:gd name="connsiteX69" fmla="*/ 981119 w 1005884"/>
                <a:gd name="connsiteY69" fmla="*/ 254440 h 995485"/>
                <a:gd name="connsiteX70" fmla="*/ 986834 w 1005884"/>
                <a:gd name="connsiteY70" fmla="*/ 265870 h 995485"/>
                <a:gd name="connsiteX71" fmla="*/ 990644 w 1005884"/>
                <a:gd name="connsiteY71" fmla="*/ 271585 h 995485"/>
                <a:gd name="connsiteX72" fmla="*/ 992549 w 1005884"/>
                <a:gd name="connsiteY72" fmla="*/ 279205 h 995485"/>
                <a:gd name="connsiteX73" fmla="*/ 996359 w 1005884"/>
                <a:gd name="connsiteY73" fmla="*/ 288730 h 995485"/>
                <a:gd name="connsiteX74" fmla="*/ 998264 w 1005884"/>
                <a:gd name="connsiteY74" fmla="*/ 300160 h 995485"/>
                <a:gd name="connsiteX75" fmla="*/ 1002074 w 1005884"/>
                <a:gd name="connsiteY75" fmla="*/ 311590 h 995485"/>
                <a:gd name="connsiteX76" fmla="*/ 1005884 w 1005884"/>
                <a:gd name="connsiteY76" fmla="*/ 326830 h 995485"/>
                <a:gd name="connsiteX77" fmla="*/ 1002074 w 1005884"/>
                <a:gd name="connsiteY77" fmla="*/ 370645 h 995485"/>
                <a:gd name="connsiteX78" fmla="*/ 996359 w 1005884"/>
                <a:gd name="connsiteY78" fmla="*/ 383980 h 995485"/>
                <a:gd name="connsiteX79" fmla="*/ 994454 w 1005884"/>
                <a:gd name="connsiteY79" fmla="*/ 389695 h 995485"/>
                <a:gd name="connsiteX80" fmla="*/ 988739 w 1005884"/>
                <a:gd name="connsiteY80" fmla="*/ 393505 h 995485"/>
                <a:gd name="connsiteX81" fmla="*/ 984929 w 1005884"/>
                <a:gd name="connsiteY81" fmla="*/ 406840 h 995485"/>
                <a:gd name="connsiteX82" fmla="*/ 983024 w 1005884"/>
                <a:gd name="connsiteY82" fmla="*/ 435415 h 995485"/>
                <a:gd name="connsiteX83" fmla="*/ 981119 w 1005884"/>
                <a:gd name="connsiteY83" fmla="*/ 454465 h 995485"/>
                <a:gd name="connsiteX84" fmla="*/ 979214 w 1005884"/>
                <a:gd name="connsiteY84" fmla="*/ 496375 h 995485"/>
                <a:gd name="connsiteX85" fmla="*/ 977309 w 1005884"/>
                <a:gd name="connsiteY85" fmla="*/ 511615 h 995485"/>
                <a:gd name="connsiteX86" fmla="*/ 975404 w 1005884"/>
                <a:gd name="connsiteY86" fmla="*/ 534475 h 995485"/>
                <a:gd name="connsiteX87" fmla="*/ 977309 w 1005884"/>
                <a:gd name="connsiteY87" fmla="*/ 576385 h 995485"/>
                <a:gd name="connsiteX88" fmla="*/ 979214 w 1005884"/>
                <a:gd name="connsiteY88" fmla="*/ 585910 h 995485"/>
                <a:gd name="connsiteX89" fmla="*/ 977309 w 1005884"/>
                <a:gd name="connsiteY89" fmla="*/ 633535 h 995485"/>
                <a:gd name="connsiteX90" fmla="*/ 969689 w 1005884"/>
                <a:gd name="connsiteY90" fmla="*/ 644965 h 995485"/>
                <a:gd name="connsiteX91" fmla="*/ 965879 w 1005884"/>
                <a:gd name="connsiteY91" fmla="*/ 650680 h 995485"/>
                <a:gd name="connsiteX92" fmla="*/ 962069 w 1005884"/>
                <a:gd name="connsiteY92" fmla="*/ 656395 h 995485"/>
                <a:gd name="connsiteX93" fmla="*/ 950639 w 1005884"/>
                <a:gd name="connsiteY93" fmla="*/ 667825 h 995485"/>
                <a:gd name="connsiteX94" fmla="*/ 944924 w 1005884"/>
                <a:gd name="connsiteY94" fmla="*/ 673540 h 995485"/>
                <a:gd name="connsiteX95" fmla="*/ 933494 w 1005884"/>
                <a:gd name="connsiteY95" fmla="*/ 679255 h 995485"/>
                <a:gd name="connsiteX96" fmla="*/ 922064 w 1005884"/>
                <a:gd name="connsiteY96" fmla="*/ 686875 h 995485"/>
                <a:gd name="connsiteX97" fmla="*/ 916349 w 1005884"/>
                <a:gd name="connsiteY97" fmla="*/ 688780 h 995485"/>
                <a:gd name="connsiteX98" fmla="*/ 904919 w 1005884"/>
                <a:gd name="connsiteY98" fmla="*/ 696400 h 995485"/>
                <a:gd name="connsiteX99" fmla="*/ 895394 w 1005884"/>
                <a:gd name="connsiteY99" fmla="*/ 707830 h 995485"/>
                <a:gd name="connsiteX100" fmla="*/ 882059 w 1005884"/>
                <a:gd name="connsiteY100" fmla="*/ 724975 h 995485"/>
                <a:gd name="connsiteX101" fmla="*/ 876344 w 1005884"/>
                <a:gd name="connsiteY101" fmla="*/ 736405 h 995485"/>
                <a:gd name="connsiteX102" fmla="*/ 870629 w 1005884"/>
                <a:gd name="connsiteY102" fmla="*/ 742120 h 995485"/>
                <a:gd name="connsiteX103" fmla="*/ 864914 w 1005884"/>
                <a:gd name="connsiteY103" fmla="*/ 755455 h 995485"/>
                <a:gd name="connsiteX104" fmla="*/ 857294 w 1005884"/>
                <a:gd name="connsiteY104" fmla="*/ 768790 h 995485"/>
                <a:gd name="connsiteX105" fmla="*/ 853484 w 1005884"/>
                <a:gd name="connsiteY105" fmla="*/ 780220 h 995485"/>
                <a:gd name="connsiteX106" fmla="*/ 851579 w 1005884"/>
                <a:gd name="connsiteY106" fmla="*/ 785935 h 995485"/>
                <a:gd name="connsiteX107" fmla="*/ 849674 w 1005884"/>
                <a:gd name="connsiteY107" fmla="*/ 795460 h 995485"/>
                <a:gd name="connsiteX108" fmla="*/ 845864 w 1005884"/>
                <a:gd name="connsiteY108" fmla="*/ 803080 h 995485"/>
                <a:gd name="connsiteX109" fmla="*/ 843959 w 1005884"/>
                <a:gd name="connsiteY109" fmla="*/ 808795 h 995485"/>
                <a:gd name="connsiteX110" fmla="*/ 838244 w 1005884"/>
                <a:gd name="connsiteY110" fmla="*/ 827845 h 995485"/>
                <a:gd name="connsiteX111" fmla="*/ 832529 w 1005884"/>
                <a:gd name="connsiteY111" fmla="*/ 839275 h 995485"/>
                <a:gd name="connsiteX112" fmla="*/ 826814 w 1005884"/>
                <a:gd name="connsiteY112" fmla="*/ 858325 h 995485"/>
                <a:gd name="connsiteX113" fmla="*/ 819194 w 1005884"/>
                <a:gd name="connsiteY113" fmla="*/ 869755 h 995485"/>
                <a:gd name="connsiteX114" fmla="*/ 809669 w 1005884"/>
                <a:gd name="connsiteY114" fmla="*/ 884995 h 995485"/>
                <a:gd name="connsiteX115" fmla="*/ 807764 w 1005884"/>
                <a:gd name="connsiteY115" fmla="*/ 890710 h 995485"/>
                <a:gd name="connsiteX116" fmla="*/ 792524 w 1005884"/>
                <a:gd name="connsiteY116" fmla="*/ 907855 h 995485"/>
                <a:gd name="connsiteX117" fmla="*/ 781094 w 1005884"/>
                <a:gd name="connsiteY117" fmla="*/ 915475 h 995485"/>
                <a:gd name="connsiteX118" fmla="*/ 775379 w 1005884"/>
                <a:gd name="connsiteY118" fmla="*/ 919285 h 995485"/>
                <a:gd name="connsiteX119" fmla="*/ 763949 w 1005884"/>
                <a:gd name="connsiteY119" fmla="*/ 928810 h 995485"/>
                <a:gd name="connsiteX120" fmla="*/ 750614 w 1005884"/>
                <a:gd name="connsiteY120" fmla="*/ 934525 h 995485"/>
                <a:gd name="connsiteX121" fmla="*/ 727754 w 1005884"/>
                <a:gd name="connsiteY121" fmla="*/ 945955 h 995485"/>
                <a:gd name="connsiteX122" fmla="*/ 722039 w 1005884"/>
                <a:gd name="connsiteY122" fmla="*/ 947860 h 995485"/>
                <a:gd name="connsiteX123" fmla="*/ 693464 w 1005884"/>
                <a:gd name="connsiteY123" fmla="*/ 945955 h 995485"/>
                <a:gd name="connsiteX124" fmla="*/ 674414 w 1005884"/>
                <a:gd name="connsiteY124" fmla="*/ 940240 h 995485"/>
                <a:gd name="connsiteX125" fmla="*/ 664889 w 1005884"/>
                <a:gd name="connsiteY125" fmla="*/ 938335 h 995485"/>
                <a:gd name="connsiteX126" fmla="*/ 657269 w 1005884"/>
                <a:gd name="connsiteY126" fmla="*/ 934525 h 995485"/>
                <a:gd name="connsiteX127" fmla="*/ 651554 w 1005884"/>
                <a:gd name="connsiteY127" fmla="*/ 932620 h 995485"/>
                <a:gd name="connsiteX128" fmla="*/ 645839 w 1005884"/>
                <a:gd name="connsiteY128" fmla="*/ 928810 h 995485"/>
                <a:gd name="connsiteX129" fmla="*/ 638219 w 1005884"/>
                <a:gd name="connsiteY129" fmla="*/ 925000 h 995485"/>
                <a:gd name="connsiteX130" fmla="*/ 621074 w 1005884"/>
                <a:gd name="connsiteY130" fmla="*/ 915475 h 995485"/>
                <a:gd name="connsiteX131" fmla="*/ 615359 w 1005884"/>
                <a:gd name="connsiteY131" fmla="*/ 909760 h 995485"/>
                <a:gd name="connsiteX132" fmla="*/ 607739 w 1005884"/>
                <a:gd name="connsiteY132" fmla="*/ 907855 h 995485"/>
                <a:gd name="connsiteX133" fmla="*/ 602024 w 1005884"/>
                <a:gd name="connsiteY133" fmla="*/ 905950 h 995485"/>
                <a:gd name="connsiteX134" fmla="*/ 581069 w 1005884"/>
                <a:gd name="connsiteY134" fmla="*/ 894520 h 995485"/>
                <a:gd name="connsiteX135" fmla="*/ 571544 w 1005884"/>
                <a:gd name="connsiteY135" fmla="*/ 892615 h 995485"/>
                <a:gd name="connsiteX136" fmla="*/ 556304 w 1005884"/>
                <a:gd name="connsiteY136" fmla="*/ 888805 h 995485"/>
                <a:gd name="connsiteX137" fmla="*/ 512489 w 1005884"/>
                <a:gd name="connsiteY137" fmla="*/ 890710 h 995485"/>
                <a:gd name="connsiteX138" fmla="*/ 506774 w 1005884"/>
                <a:gd name="connsiteY138" fmla="*/ 892615 h 995485"/>
                <a:gd name="connsiteX139" fmla="*/ 495344 w 1005884"/>
                <a:gd name="connsiteY139" fmla="*/ 900235 h 995485"/>
                <a:gd name="connsiteX140" fmla="*/ 491534 w 1005884"/>
                <a:gd name="connsiteY140" fmla="*/ 905950 h 995485"/>
                <a:gd name="connsiteX141" fmla="*/ 485819 w 1005884"/>
                <a:gd name="connsiteY141" fmla="*/ 909760 h 995485"/>
                <a:gd name="connsiteX142" fmla="*/ 472484 w 1005884"/>
                <a:gd name="connsiteY142" fmla="*/ 925000 h 995485"/>
                <a:gd name="connsiteX143" fmla="*/ 468674 w 1005884"/>
                <a:gd name="connsiteY143" fmla="*/ 930715 h 995485"/>
                <a:gd name="connsiteX144" fmla="*/ 462959 w 1005884"/>
                <a:gd name="connsiteY144" fmla="*/ 934525 h 995485"/>
                <a:gd name="connsiteX145" fmla="*/ 451529 w 1005884"/>
                <a:gd name="connsiteY145" fmla="*/ 938335 h 995485"/>
                <a:gd name="connsiteX146" fmla="*/ 434384 w 1005884"/>
                <a:gd name="connsiteY146" fmla="*/ 942145 h 995485"/>
                <a:gd name="connsiteX147" fmla="*/ 428669 w 1005884"/>
                <a:gd name="connsiteY147" fmla="*/ 944050 h 995485"/>
                <a:gd name="connsiteX148" fmla="*/ 421049 w 1005884"/>
                <a:gd name="connsiteY148" fmla="*/ 945955 h 995485"/>
                <a:gd name="connsiteX149" fmla="*/ 407714 w 1005884"/>
                <a:gd name="connsiteY149" fmla="*/ 949765 h 995485"/>
                <a:gd name="connsiteX150" fmla="*/ 396284 w 1005884"/>
                <a:gd name="connsiteY150" fmla="*/ 951670 h 995485"/>
                <a:gd name="connsiteX151" fmla="*/ 382949 w 1005884"/>
                <a:gd name="connsiteY151" fmla="*/ 955480 h 995485"/>
                <a:gd name="connsiteX152" fmla="*/ 375329 w 1005884"/>
                <a:gd name="connsiteY152" fmla="*/ 957385 h 995485"/>
                <a:gd name="connsiteX153" fmla="*/ 367709 w 1005884"/>
                <a:gd name="connsiteY153" fmla="*/ 961195 h 995485"/>
                <a:gd name="connsiteX154" fmla="*/ 361994 w 1005884"/>
                <a:gd name="connsiteY154" fmla="*/ 963100 h 995485"/>
                <a:gd name="connsiteX155" fmla="*/ 348659 w 1005884"/>
                <a:gd name="connsiteY155" fmla="*/ 970720 h 995485"/>
                <a:gd name="connsiteX156" fmla="*/ 331514 w 1005884"/>
                <a:gd name="connsiteY156" fmla="*/ 982150 h 995485"/>
                <a:gd name="connsiteX157" fmla="*/ 325799 w 1005884"/>
                <a:gd name="connsiteY157" fmla="*/ 985960 h 995485"/>
                <a:gd name="connsiteX158" fmla="*/ 314369 w 1005884"/>
                <a:gd name="connsiteY158" fmla="*/ 989770 h 995485"/>
                <a:gd name="connsiteX159" fmla="*/ 302939 w 1005884"/>
                <a:gd name="connsiteY159" fmla="*/ 991675 h 995485"/>
                <a:gd name="connsiteX160" fmla="*/ 262934 w 1005884"/>
                <a:gd name="connsiteY160" fmla="*/ 995485 h 995485"/>
                <a:gd name="connsiteX161" fmla="*/ 232454 w 1005884"/>
                <a:gd name="connsiteY161" fmla="*/ 993580 h 995485"/>
                <a:gd name="connsiteX162" fmla="*/ 226739 w 1005884"/>
                <a:gd name="connsiteY162" fmla="*/ 991675 h 995485"/>
                <a:gd name="connsiteX163" fmla="*/ 221024 w 1005884"/>
                <a:gd name="connsiteY163" fmla="*/ 980245 h 995485"/>
                <a:gd name="connsiteX164" fmla="*/ 217214 w 1005884"/>
                <a:gd name="connsiteY164" fmla="*/ 974530 h 995485"/>
                <a:gd name="connsiteX165" fmla="*/ 213404 w 1005884"/>
                <a:gd name="connsiteY165" fmla="*/ 963100 h 995485"/>
                <a:gd name="connsiteX166" fmla="*/ 205784 w 1005884"/>
                <a:gd name="connsiteY166" fmla="*/ 945955 h 995485"/>
                <a:gd name="connsiteX167" fmla="*/ 200069 w 1005884"/>
                <a:gd name="connsiteY167" fmla="*/ 926905 h 995485"/>
                <a:gd name="connsiteX168" fmla="*/ 196259 w 1005884"/>
                <a:gd name="connsiteY168" fmla="*/ 921190 h 995485"/>
                <a:gd name="connsiteX169" fmla="*/ 184829 w 1005884"/>
                <a:gd name="connsiteY169" fmla="*/ 913570 h 995485"/>
                <a:gd name="connsiteX170" fmla="*/ 181019 w 1005884"/>
                <a:gd name="connsiteY170" fmla="*/ 907855 h 995485"/>
                <a:gd name="connsiteX171" fmla="*/ 175304 w 1005884"/>
                <a:gd name="connsiteY171" fmla="*/ 904045 h 995485"/>
                <a:gd name="connsiteX172" fmla="*/ 161969 w 1005884"/>
                <a:gd name="connsiteY172" fmla="*/ 898330 h 995485"/>
                <a:gd name="connsiteX173" fmla="*/ 150539 w 1005884"/>
                <a:gd name="connsiteY173" fmla="*/ 896425 h 995485"/>
                <a:gd name="connsiteX174" fmla="*/ 144824 w 1005884"/>
                <a:gd name="connsiteY174" fmla="*/ 894520 h 995485"/>
                <a:gd name="connsiteX175" fmla="*/ 137204 w 1005884"/>
                <a:gd name="connsiteY175" fmla="*/ 892615 h 995485"/>
                <a:gd name="connsiteX176" fmla="*/ 123869 w 1005884"/>
                <a:gd name="connsiteY176" fmla="*/ 886900 h 995485"/>
                <a:gd name="connsiteX177" fmla="*/ 118154 w 1005884"/>
                <a:gd name="connsiteY177" fmla="*/ 883090 h 995485"/>
                <a:gd name="connsiteX178" fmla="*/ 106724 w 1005884"/>
                <a:gd name="connsiteY178" fmla="*/ 877375 h 995485"/>
                <a:gd name="connsiteX179" fmla="*/ 101009 w 1005884"/>
                <a:gd name="connsiteY179" fmla="*/ 871660 h 995485"/>
                <a:gd name="connsiteX180" fmla="*/ 89579 w 1005884"/>
                <a:gd name="connsiteY180" fmla="*/ 864040 h 995485"/>
                <a:gd name="connsiteX181" fmla="*/ 87674 w 1005884"/>
                <a:gd name="connsiteY181" fmla="*/ 858325 h 995485"/>
                <a:gd name="connsiteX182" fmla="*/ 83864 w 1005884"/>
                <a:gd name="connsiteY182" fmla="*/ 852610 h 995485"/>
                <a:gd name="connsiteX183" fmla="*/ 81959 w 1005884"/>
                <a:gd name="connsiteY183" fmla="*/ 841180 h 995485"/>
                <a:gd name="connsiteX184" fmla="*/ 80054 w 1005884"/>
                <a:gd name="connsiteY184" fmla="*/ 835465 h 995485"/>
                <a:gd name="connsiteX185" fmla="*/ 78149 w 1005884"/>
                <a:gd name="connsiteY185" fmla="*/ 824035 h 995485"/>
                <a:gd name="connsiteX186" fmla="*/ 74339 w 1005884"/>
                <a:gd name="connsiteY186" fmla="*/ 780220 h 995485"/>
                <a:gd name="connsiteX187" fmla="*/ 72434 w 1005884"/>
                <a:gd name="connsiteY187" fmla="*/ 768790 h 995485"/>
                <a:gd name="connsiteX188" fmla="*/ 70529 w 1005884"/>
                <a:gd name="connsiteY188" fmla="*/ 747835 h 995485"/>
                <a:gd name="connsiteX189" fmla="*/ 68624 w 1005884"/>
                <a:gd name="connsiteY189" fmla="*/ 732595 h 995485"/>
                <a:gd name="connsiteX190" fmla="*/ 70529 w 1005884"/>
                <a:gd name="connsiteY190" fmla="*/ 692590 h 995485"/>
                <a:gd name="connsiteX191" fmla="*/ 72434 w 1005884"/>
                <a:gd name="connsiteY191" fmla="*/ 681160 h 995485"/>
                <a:gd name="connsiteX192" fmla="*/ 70529 w 1005884"/>
                <a:gd name="connsiteY192" fmla="*/ 622105 h 995485"/>
                <a:gd name="connsiteX193" fmla="*/ 66719 w 1005884"/>
                <a:gd name="connsiteY193" fmla="*/ 610675 h 995485"/>
                <a:gd name="connsiteX194" fmla="*/ 59099 w 1005884"/>
                <a:gd name="connsiteY194" fmla="*/ 601150 h 995485"/>
                <a:gd name="connsiteX195" fmla="*/ 51479 w 1005884"/>
                <a:gd name="connsiteY195" fmla="*/ 587815 h 995485"/>
                <a:gd name="connsiteX196" fmla="*/ 47669 w 1005884"/>
                <a:gd name="connsiteY196" fmla="*/ 582100 h 995485"/>
                <a:gd name="connsiteX197" fmla="*/ 41954 w 1005884"/>
                <a:gd name="connsiteY197" fmla="*/ 578290 h 995485"/>
                <a:gd name="connsiteX198" fmla="*/ 36239 w 1005884"/>
                <a:gd name="connsiteY198" fmla="*/ 570670 h 995485"/>
                <a:gd name="connsiteX199" fmla="*/ 24809 w 1005884"/>
                <a:gd name="connsiteY199" fmla="*/ 561145 h 995485"/>
                <a:gd name="connsiteX200" fmla="*/ 20999 w 1005884"/>
                <a:gd name="connsiteY200" fmla="*/ 555430 h 995485"/>
                <a:gd name="connsiteX201" fmla="*/ 9569 w 1005884"/>
                <a:gd name="connsiteY201" fmla="*/ 547810 h 995485"/>
                <a:gd name="connsiteX202" fmla="*/ 5759 w 1005884"/>
                <a:gd name="connsiteY202" fmla="*/ 542095 h 995485"/>
                <a:gd name="connsiteX203" fmla="*/ 44 w 1005884"/>
                <a:gd name="connsiteY203" fmla="*/ 538285 h 995485"/>
                <a:gd name="connsiteX204" fmla="*/ 3854 w 1005884"/>
                <a:gd name="connsiteY204" fmla="*/ 511615 h 995485"/>
                <a:gd name="connsiteX205" fmla="*/ 11474 w 1005884"/>
                <a:gd name="connsiteY205" fmla="*/ 500185 h 995485"/>
                <a:gd name="connsiteX206" fmla="*/ 17189 w 1005884"/>
                <a:gd name="connsiteY206" fmla="*/ 492565 h 995485"/>
                <a:gd name="connsiteX207" fmla="*/ 28619 w 1005884"/>
                <a:gd name="connsiteY207" fmla="*/ 481135 h 995485"/>
                <a:gd name="connsiteX208" fmla="*/ 43859 w 1005884"/>
                <a:gd name="connsiteY208" fmla="*/ 463990 h 995485"/>
                <a:gd name="connsiteX209" fmla="*/ 49574 w 1005884"/>
                <a:gd name="connsiteY209" fmla="*/ 458275 h 995485"/>
                <a:gd name="connsiteX210" fmla="*/ 55289 w 1005884"/>
                <a:gd name="connsiteY210" fmla="*/ 452560 h 995485"/>
                <a:gd name="connsiteX211" fmla="*/ 61004 w 1005884"/>
                <a:gd name="connsiteY211" fmla="*/ 448750 h 995485"/>
                <a:gd name="connsiteX212" fmla="*/ 68624 w 1005884"/>
                <a:gd name="connsiteY212" fmla="*/ 444940 h 995485"/>
                <a:gd name="connsiteX213" fmla="*/ 74339 w 1005884"/>
                <a:gd name="connsiteY213" fmla="*/ 439225 h 995485"/>
                <a:gd name="connsiteX214" fmla="*/ 80054 w 1005884"/>
                <a:gd name="connsiteY214" fmla="*/ 437320 h 995485"/>
                <a:gd name="connsiteX215" fmla="*/ 91484 w 1005884"/>
                <a:gd name="connsiteY215" fmla="*/ 429700 h 995485"/>
                <a:gd name="connsiteX216" fmla="*/ 101009 w 1005884"/>
                <a:gd name="connsiteY216" fmla="*/ 422080 h 995485"/>
                <a:gd name="connsiteX217" fmla="*/ 106724 w 1005884"/>
                <a:gd name="connsiteY217" fmla="*/ 416365 h 995485"/>
                <a:gd name="connsiteX218" fmla="*/ 135299 w 1005884"/>
                <a:gd name="connsiteY218" fmla="*/ 412555 h 995485"/>
                <a:gd name="connsiteX0" fmla="*/ 135299 w 1005884"/>
                <a:gd name="connsiteY0" fmla="*/ 412555 h 995485"/>
                <a:gd name="connsiteX1" fmla="*/ 137204 w 1005884"/>
                <a:gd name="connsiteY1" fmla="*/ 401125 h 995485"/>
                <a:gd name="connsiteX2" fmla="*/ 141014 w 1005884"/>
                <a:gd name="connsiteY2" fmla="*/ 380170 h 995485"/>
                <a:gd name="connsiteX3" fmla="*/ 142919 w 1005884"/>
                <a:gd name="connsiteY3" fmla="*/ 359215 h 995485"/>
                <a:gd name="connsiteX4" fmla="*/ 146729 w 1005884"/>
                <a:gd name="connsiteY4" fmla="*/ 347785 h 995485"/>
                <a:gd name="connsiteX5" fmla="*/ 148634 w 1005884"/>
                <a:gd name="connsiteY5" fmla="*/ 332545 h 995485"/>
                <a:gd name="connsiteX6" fmla="*/ 150539 w 1005884"/>
                <a:gd name="connsiteY6" fmla="*/ 319210 h 995485"/>
                <a:gd name="connsiteX7" fmla="*/ 152444 w 1005884"/>
                <a:gd name="connsiteY7" fmla="*/ 286825 h 995485"/>
                <a:gd name="connsiteX8" fmla="*/ 154349 w 1005884"/>
                <a:gd name="connsiteY8" fmla="*/ 204910 h 995485"/>
                <a:gd name="connsiteX9" fmla="*/ 165779 w 1005884"/>
                <a:gd name="connsiteY9" fmla="*/ 195385 h 995485"/>
                <a:gd name="connsiteX10" fmla="*/ 171494 w 1005884"/>
                <a:gd name="connsiteY10" fmla="*/ 189670 h 995485"/>
                <a:gd name="connsiteX11" fmla="*/ 196259 w 1005884"/>
                <a:gd name="connsiteY11" fmla="*/ 180145 h 995485"/>
                <a:gd name="connsiteX12" fmla="*/ 201974 w 1005884"/>
                <a:gd name="connsiteY12" fmla="*/ 176335 h 995485"/>
                <a:gd name="connsiteX13" fmla="*/ 217214 w 1005884"/>
                <a:gd name="connsiteY13" fmla="*/ 172525 h 995485"/>
                <a:gd name="connsiteX14" fmla="*/ 228644 w 1005884"/>
                <a:gd name="connsiteY14" fmla="*/ 164905 h 995485"/>
                <a:gd name="connsiteX15" fmla="*/ 238169 w 1005884"/>
                <a:gd name="connsiteY15" fmla="*/ 155380 h 995485"/>
                <a:gd name="connsiteX16" fmla="*/ 247694 w 1005884"/>
                <a:gd name="connsiteY16" fmla="*/ 145855 h 995485"/>
                <a:gd name="connsiteX17" fmla="*/ 251504 w 1005884"/>
                <a:gd name="connsiteY17" fmla="*/ 140140 h 995485"/>
                <a:gd name="connsiteX18" fmla="*/ 268649 w 1005884"/>
                <a:gd name="connsiteY18" fmla="*/ 124900 h 995485"/>
                <a:gd name="connsiteX19" fmla="*/ 272459 w 1005884"/>
                <a:gd name="connsiteY19" fmla="*/ 119185 h 995485"/>
                <a:gd name="connsiteX20" fmla="*/ 278174 w 1005884"/>
                <a:gd name="connsiteY20" fmla="*/ 117280 h 995485"/>
                <a:gd name="connsiteX21" fmla="*/ 283889 w 1005884"/>
                <a:gd name="connsiteY21" fmla="*/ 113470 h 995485"/>
                <a:gd name="connsiteX22" fmla="*/ 293414 w 1005884"/>
                <a:gd name="connsiteY22" fmla="*/ 105850 h 995485"/>
                <a:gd name="connsiteX23" fmla="*/ 304844 w 1005884"/>
                <a:gd name="connsiteY23" fmla="*/ 98230 h 995485"/>
                <a:gd name="connsiteX24" fmla="*/ 314369 w 1005884"/>
                <a:gd name="connsiteY24" fmla="*/ 96325 h 995485"/>
                <a:gd name="connsiteX25" fmla="*/ 327704 w 1005884"/>
                <a:gd name="connsiteY25" fmla="*/ 92515 h 995485"/>
                <a:gd name="connsiteX26" fmla="*/ 381044 w 1005884"/>
                <a:gd name="connsiteY26" fmla="*/ 90610 h 995485"/>
                <a:gd name="connsiteX27" fmla="*/ 388664 w 1005884"/>
                <a:gd name="connsiteY27" fmla="*/ 79180 h 995485"/>
                <a:gd name="connsiteX28" fmla="*/ 392474 w 1005884"/>
                <a:gd name="connsiteY28" fmla="*/ 67750 h 995485"/>
                <a:gd name="connsiteX29" fmla="*/ 394379 w 1005884"/>
                <a:gd name="connsiteY29" fmla="*/ 62035 h 995485"/>
                <a:gd name="connsiteX30" fmla="*/ 401999 w 1005884"/>
                <a:gd name="connsiteY30" fmla="*/ 42985 h 995485"/>
                <a:gd name="connsiteX31" fmla="*/ 407714 w 1005884"/>
                <a:gd name="connsiteY31" fmla="*/ 39175 h 995485"/>
                <a:gd name="connsiteX32" fmla="*/ 426764 w 1005884"/>
                <a:gd name="connsiteY32" fmla="*/ 22030 h 995485"/>
                <a:gd name="connsiteX33" fmla="*/ 436289 w 1005884"/>
                <a:gd name="connsiteY33" fmla="*/ 14410 h 995485"/>
                <a:gd name="connsiteX34" fmla="*/ 442004 w 1005884"/>
                <a:gd name="connsiteY34" fmla="*/ 10600 h 995485"/>
                <a:gd name="connsiteX35" fmla="*/ 474389 w 1005884"/>
                <a:gd name="connsiteY35" fmla="*/ 1075 h 995485"/>
                <a:gd name="connsiteX36" fmla="*/ 588689 w 1005884"/>
                <a:gd name="connsiteY36" fmla="*/ 1075 h 995485"/>
                <a:gd name="connsiteX37" fmla="*/ 605834 w 1005884"/>
                <a:gd name="connsiteY37" fmla="*/ 8695 h 995485"/>
                <a:gd name="connsiteX38" fmla="*/ 613454 w 1005884"/>
                <a:gd name="connsiteY38" fmla="*/ 14410 h 995485"/>
                <a:gd name="connsiteX39" fmla="*/ 632504 w 1005884"/>
                <a:gd name="connsiteY39" fmla="*/ 31555 h 995485"/>
                <a:gd name="connsiteX40" fmla="*/ 643934 w 1005884"/>
                <a:gd name="connsiteY40" fmla="*/ 42985 h 995485"/>
                <a:gd name="connsiteX41" fmla="*/ 651554 w 1005884"/>
                <a:gd name="connsiteY41" fmla="*/ 48700 h 995485"/>
                <a:gd name="connsiteX42" fmla="*/ 664889 w 1005884"/>
                <a:gd name="connsiteY42" fmla="*/ 62035 h 995485"/>
                <a:gd name="connsiteX43" fmla="*/ 672509 w 1005884"/>
                <a:gd name="connsiteY43" fmla="*/ 69655 h 995485"/>
                <a:gd name="connsiteX44" fmla="*/ 685844 w 1005884"/>
                <a:gd name="connsiteY44" fmla="*/ 79180 h 995485"/>
                <a:gd name="connsiteX45" fmla="*/ 693464 w 1005884"/>
                <a:gd name="connsiteY45" fmla="*/ 88705 h 995485"/>
                <a:gd name="connsiteX46" fmla="*/ 704894 w 1005884"/>
                <a:gd name="connsiteY46" fmla="*/ 96325 h 995485"/>
                <a:gd name="connsiteX47" fmla="*/ 708704 w 1005884"/>
                <a:gd name="connsiteY47" fmla="*/ 102040 h 995485"/>
                <a:gd name="connsiteX48" fmla="*/ 720134 w 1005884"/>
                <a:gd name="connsiteY48" fmla="*/ 105850 h 995485"/>
                <a:gd name="connsiteX49" fmla="*/ 750614 w 1005884"/>
                <a:gd name="connsiteY49" fmla="*/ 103945 h 995485"/>
                <a:gd name="connsiteX50" fmla="*/ 756329 w 1005884"/>
                <a:gd name="connsiteY50" fmla="*/ 102040 h 995485"/>
                <a:gd name="connsiteX51" fmla="*/ 763949 w 1005884"/>
                <a:gd name="connsiteY51" fmla="*/ 100135 h 995485"/>
                <a:gd name="connsiteX52" fmla="*/ 777284 w 1005884"/>
                <a:gd name="connsiteY52" fmla="*/ 98230 h 995485"/>
                <a:gd name="connsiteX53" fmla="*/ 849674 w 1005884"/>
                <a:gd name="connsiteY53" fmla="*/ 100135 h 995485"/>
                <a:gd name="connsiteX54" fmla="*/ 863009 w 1005884"/>
                <a:gd name="connsiteY54" fmla="*/ 102040 h 995485"/>
                <a:gd name="connsiteX55" fmla="*/ 874439 w 1005884"/>
                <a:gd name="connsiteY55" fmla="*/ 105850 h 995485"/>
                <a:gd name="connsiteX56" fmla="*/ 882059 w 1005884"/>
                <a:gd name="connsiteY56" fmla="*/ 107755 h 995485"/>
                <a:gd name="connsiteX57" fmla="*/ 908729 w 1005884"/>
                <a:gd name="connsiteY57" fmla="*/ 124900 h 995485"/>
                <a:gd name="connsiteX58" fmla="*/ 916349 w 1005884"/>
                <a:gd name="connsiteY58" fmla="*/ 134425 h 995485"/>
                <a:gd name="connsiteX59" fmla="*/ 931589 w 1005884"/>
                <a:gd name="connsiteY59" fmla="*/ 147760 h 995485"/>
                <a:gd name="connsiteX60" fmla="*/ 944924 w 1005884"/>
                <a:gd name="connsiteY60" fmla="*/ 168715 h 995485"/>
                <a:gd name="connsiteX61" fmla="*/ 946829 w 1005884"/>
                <a:gd name="connsiteY61" fmla="*/ 176335 h 995485"/>
                <a:gd name="connsiteX62" fmla="*/ 950639 w 1005884"/>
                <a:gd name="connsiteY62" fmla="*/ 183955 h 995485"/>
                <a:gd name="connsiteX63" fmla="*/ 954449 w 1005884"/>
                <a:gd name="connsiteY63" fmla="*/ 199195 h 995485"/>
                <a:gd name="connsiteX64" fmla="*/ 958259 w 1005884"/>
                <a:gd name="connsiteY64" fmla="*/ 206815 h 995485"/>
                <a:gd name="connsiteX65" fmla="*/ 962069 w 1005884"/>
                <a:gd name="connsiteY65" fmla="*/ 212530 h 995485"/>
                <a:gd name="connsiteX66" fmla="*/ 971594 w 1005884"/>
                <a:gd name="connsiteY66" fmla="*/ 229675 h 995485"/>
                <a:gd name="connsiteX67" fmla="*/ 977309 w 1005884"/>
                <a:gd name="connsiteY67" fmla="*/ 243010 h 995485"/>
                <a:gd name="connsiteX68" fmla="*/ 981119 w 1005884"/>
                <a:gd name="connsiteY68" fmla="*/ 254440 h 995485"/>
                <a:gd name="connsiteX69" fmla="*/ 986834 w 1005884"/>
                <a:gd name="connsiteY69" fmla="*/ 265870 h 995485"/>
                <a:gd name="connsiteX70" fmla="*/ 990644 w 1005884"/>
                <a:gd name="connsiteY70" fmla="*/ 271585 h 995485"/>
                <a:gd name="connsiteX71" fmla="*/ 992549 w 1005884"/>
                <a:gd name="connsiteY71" fmla="*/ 279205 h 995485"/>
                <a:gd name="connsiteX72" fmla="*/ 996359 w 1005884"/>
                <a:gd name="connsiteY72" fmla="*/ 288730 h 995485"/>
                <a:gd name="connsiteX73" fmla="*/ 998264 w 1005884"/>
                <a:gd name="connsiteY73" fmla="*/ 300160 h 995485"/>
                <a:gd name="connsiteX74" fmla="*/ 1002074 w 1005884"/>
                <a:gd name="connsiteY74" fmla="*/ 311590 h 995485"/>
                <a:gd name="connsiteX75" fmla="*/ 1005884 w 1005884"/>
                <a:gd name="connsiteY75" fmla="*/ 326830 h 995485"/>
                <a:gd name="connsiteX76" fmla="*/ 1002074 w 1005884"/>
                <a:gd name="connsiteY76" fmla="*/ 370645 h 995485"/>
                <a:gd name="connsiteX77" fmla="*/ 996359 w 1005884"/>
                <a:gd name="connsiteY77" fmla="*/ 383980 h 995485"/>
                <a:gd name="connsiteX78" fmla="*/ 994454 w 1005884"/>
                <a:gd name="connsiteY78" fmla="*/ 389695 h 995485"/>
                <a:gd name="connsiteX79" fmla="*/ 988739 w 1005884"/>
                <a:gd name="connsiteY79" fmla="*/ 393505 h 995485"/>
                <a:gd name="connsiteX80" fmla="*/ 984929 w 1005884"/>
                <a:gd name="connsiteY80" fmla="*/ 406840 h 995485"/>
                <a:gd name="connsiteX81" fmla="*/ 983024 w 1005884"/>
                <a:gd name="connsiteY81" fmla="*/ 435415 h 995485"/>
                <a:gd name="connsiteX82" fmla="*/ 981119 w 1005884"/>
                <a:gd name="connsiteY82" fmla="*/ 454465 h 995485"/>
                <a:gd name="connsiteX83" fmla="*/ 979214 w 1005884"/>
                <a:gd name="connsiteY83" fmla="*/ 496375 h 995485"/>
                <a:gd name="connsiteX84" fmla="*/ 977309 w 1005884"/>
                <a:gd name="connsiteY84" fmla="*/ 511615 h 995485"/>
                <a:gd name="connsiteX85" fmla="*/ 975404 w 1005884"/>
                <a:gd name="connsiteY85" fmla="*/ 534475 h 995485"/>
                <a:gd name="connsiteX86" fmla="*/ 977309 w 1005884"/>
                <a:gd name="connsiteY86" fmla="*/ 576385 h 995485"/>
                <a:gd name="connsiteX87" fmla="*/ 979214 w 1005884"/>
                <a:gd name="connsiteY87" fmla="*/ 585910 h 995485"/>
                <a:gd name="connsiteX88" fmla="*/ 977309 w 1005884"/>
                <a:gd name="connsiteY88" fmla="*/ 633535 h 995485"/>
                <a:gd name="connsiteX89" fmla="*/ 969689 w 1005884"/>
                <a:gd name="connsiteY89" fmla="*/ 644965 h 995485"/>
                <a:gd name="connsiteX90" fmla="*/ 965879 w 1005884"/>
                <a:gd name="connsiteY90" fmla="*/ 650680 h 995485"/>
                <a:gd name="connsiteX91" fmla="*/ 962069 w 1005884"/>
                <a:gd name="connsiteY91" fmla="*/ 656395 h 995485"/>
                <a:gd name="connsiteX92" fmla="*/ 950639 w 1005884"/>
                <a:gd name="connsiteY92" fmla="*/ 667825 h 995485"/>
                <a:gd name="connsiteX93" fmla="*/ 944924 w 1005884"/>
                <a:gd name="connsiteY93" fmla="*/ 673540 h 995485"/>
                <a:gd name="connsiteX94" fmla="*/ 933494 w 1005884"/>
                <a:gd name="connsiteY94" fmla="*/ 679255 h 995485"/>
                <a:gd name="connsiteX95" fmla="*/ 922064 w 1005884"/>
                <a:gd name="connsiteY95" fmla="*/ 686875 h 995485"/>
                <a:gd name="connsiteX96" fmla="*/ 916349 w 1005884"/>
                <a:gd name="connsiteY96" fmla="*/ 688780 h 995485"/>
                <a:gd name="connsiteX97" fmla="*/ 904919 w 1005884"/>
                <a:gd name="connsiteY97" fmla="*/ 696400 h 995485"/>
                <a:gd name="connsiteX98" fmla="*/ 895394 w 1005884"/>
                <a:gd name="connsiteY98" fmla="*/ 707830 h 995485"/>
                <a:gd name="connsiteX99" fmla="*/ 882059 w 1005884"/>
                <a:gd name="connsiteY99" fmla="*/ 724975 h 995485"/>
                <a:gd name="connsiteX100" fmla="*/ 876344 w 1005884"/>
                <a:gd name="connsiteY100" fmla="*/ 736405 h 995485"/>
                <a:gd name="connsiteX101" fmla="*/ 870629 w 1005884"/>
                <a:gd name="connsiteY101" fmla="*/ 742120 h 995485"/>
                <a:gd name="connsiteX102" fmla="*/ 864914 w 1005884"/>
                <a:gd name="connsiteY102" fmla="*/ 755455 h 995485"/>
                <a:gd name="connsiteX103" fmla="*/ 857294 w 1005884"/>
                <a:gd name="connsiteY103" fmla="*/ 768790 h 995485"/>
                <a:gd name="connsiteX104" fmla="*/ 853484 w 1005884"/>
                <a:gd name="connsiteY104" fmla="*/ 780220 h 995485"/>
                <a:gd name="connsiteX105" fmla="*/ 851579 w 1005884"/>
                <a:gd name="connsiteY105" fmla="*/ 785935 h 995485"/>
                <a:gd name="connsiteX106" fmla="*/ 849674 w 1005884"/>
                <a:gd name="connsiteY106" fmla="*/ 795460 h 995485"/>
                <a:gd name="connsiteX107" fmla="*/ 845864 w 1005884"/>
                <a:gd name="connsiteY107" fmla="*/ 803080 h 995485"/>
                <a:gd name="connsiteX108" fmla="*/ 843959 w 1005884"/>
                <a:gd name="connsiteY108" fmla="*/ 808795 h 995485"/>
                <a:gd name="connsiteX109" fmla="*/ 838244 w 1005884"/>
                <a:gd name="connsiteY109" fmla="*/ 827845 h 995485"/>
                <a:gd name="connsiteX110" fmla="*/ 832529 w 1005884"/>
                <a:gd name="connsiteY110" fmla="*/ 839275 h 995485"/>
                <a:gd name="connsiteX111" fmla="*/ 826814 w 1005884"/>
                <a:gd name="connsiteY111" fmla="*/ 858325 h 995485"/>
                <a:gd name="connsiteX112" fmla="*/ 819194 w 1005884"/>
                <a:gd name="connsiteY112" fmla="*/ 869755 h 995485"/>
                <a:gd name="connsiteX113" fmla="*/ 809669 w 1005884"/>
                <a:gd name="connsiteY113" fmla="*/ 884995 h 995485"/>
                <a:gd name="connsiteX114" fmla="*/ 807764 w 1005884"/>
                <a:gd name="connsiteY114" fmla="*/ 890710 h 995485"/>
                <a:gd name="connsiteX115" fmla="*/ 792524 w 1005884"/>
                <a:gd name="connsiteY115" fmla="*/ 907855 h 995485"/>
                <a:gd name="connsiteX116" fmla="*/ 781094 w 1005884"/>
                <a:gd name="connsiteY116" fmla="*/ 915475 h 995485"/>
                <a:gd name="connsiteX117" fmla="*/ 775379 w 1005884"/>
                <a:gd name="connsiteY117" fmla="*/ 919285 h 995485"/>
                <a:gd name="connsiteX118" fmla="*/ 763949 w 1005884"/>
                <a:gd name="connsiteY118" fmla="*/ 928810 h 995485"/>
                <a:gd name="connsiteX119" fmla="*/ 750614 w 1005884"/>
                <a:gd name="connsiteY119" fmla="*/ 934525 h 995485"/>
                <a:gd name="connsiteX120" fmla="*/ 727754 w 1005884"/>
                <a:gd name="connsiteY120" fmla="*/ 945955 h 995485"/>
                <a:gd name="connsiteX121" fmla="*/ 722039 w 1005884"/>
                <a:gd name="connsiteY121" fmla="*/ 947860 h 995485"/>
                <a:gd name="connsiteX122" fmla="*/ 693464 w 1005884"/>
                <a:gd name="connsiteY122" fmla="*/ 945955 h 995485"/>
                <a:gd name="connsiteX123" fmla="*/ 674414 w 1005884"/>
                <a:gd name="connsiteY123" fmla="*/ 940240 h 995485"/>
                <a:gd name="connsiteX124" fmla="*/ 664889 w 1005884"/>
                <a:gd name="connsiteY124" fmla="*/ 938335 h 995485"/>
                <a:gd name="connsiteX125" fmla="*/ 657269 w 1005884"/>
                <a:gd name="connsiteY125" fmla="*/ 934525 h 995485"/>
                <a:gd name="connsiteX126" fmla="*/ 651554 w 1005884"/>
                <a:gd name="connsiteY126" fmla="*/ 932620 h 995485"/>
                <a:gd name="connsiteX127" fmla="*/ 645839 w 1005884"/>
                <a:gd name="connsiteY127" fmla="*/ 928810 h 995485"/>
                <a:gd name="connsiteX128" fmla="*/ 638219 w 1005884"/>
                <a:gd name="connsiteY128" fmla="*/ 925000 h 995485"/>
                <a:gd name="connsiteX129" fmla="*/ 621074 w 1005884"/>
                <a:gd name="connsiteY129" fmla="*/ 915475 h 995485"/>
                <a:gd name="connsiteX130" fmla="*/ 615359 w 1005884"/>
                <a:gd name="connsiteY130" fmla="*/ 909760 h 995485"/>
                <a:gd name="connsiteX131" fmla="*/ 607739 w 1005884"/>
                <a:gd name="connsiteY131" fmla="*/ 907855 h 995485"/>
                <a:gd name="connsiteX132" fmla="*/ 602024 w 1005884"/>
                <a:gd name="connsiteY132" fmla="*/ 905950 h 995485"/>
                <a:gd name="connsiteX133" fmla="*/ 581069 w 1005884"/>
                <a:gd name="connsiteY133" fmla="*/ 894520 h 995485"/>
                <a:gd name="connsiteX134" fmla="*/ 571544 w 1005884"/>
                <a:gd name="connsiteY134" fmla="*/ 892615 h 995485"/>
                <a:gd name="connsiteX135" fmla="*/ 556304 w 1005884"/>
                <a:gd name="connsiteY135" fmla="*/ 888805 h 995485"/>
                <a:gd name="connsiteX136" fmla="*/ 512489 w 1005884"/>
                <a:gd name="connsiteY136" fmla="*/ 890710 h 995485"/>
                <a:gd name="connsiteX137" fmla="*/ 506774 w 1005884"/>
                <a:gd name="connsiteY137" fmla="*/ 892615 h 995485"/>
                <a:gd name="connsiteX138" fmla="*/ 495344 w 1005884"/>
                <a:gd name="connsiteY138" fmla="*/ 900235 h 995485"/>
                <a:gd name="connsiteX139" fmla="*/ 491534 w 1005884"/>
                <a:gd name="connsiteY139" fmla="*/ 905950 h 995485"/>
                <a:gd name="connsiteX140" fmla="*/ 485819 w 1005884"/>
                <a:gd name="connsiteY140" fmla="*/ 909760 h 995485"/>
                <a:gd name="connsiteX141" fmla="*/ 472484 w 1005884"/>
                <a:gd name="connsiteY141" fmla="*/ 925000 h 995485"/>
                <a:gd name="connsiteX142" fmla="*/ 468674 w 1005884"/>
                <a:gd name="connsiteY142" fmla="*/ 930715 h 995485"/>
                <a:gd name="connsiteX143" fmla="*/ 462959 w 1005884"/>
                <a:gd name="connsiteY143" fmla="*/ 934525 h 995485"/>
                <a:gd name="connsiteX144" fmla="*/ 451529 w 1005884"/>
                <a:gd name="connsiteY144" fmla="*/ 938335 h 995485"/>
                <a:gd name="connsiteX145" fmla="*/ 434384 w 1005884"/>
                <a:gd name="connsiteY145" fmla="*/ 942145 h 995485"/>
                <a:gd name="connsiteX146" fmla="*/ 428669 w 1005884"/>
                <a:gd name="connsiteY146" fmla="*/ 944050 h 995485"/>
                <a:gd name="connsiteX147" fmla="*/ 421049 w 1005884"/>
                <a:gd name="connsiteY147" fmla="*/ 945955 h 995485"/>
                <a:gd name="connsiteX148" fmla="*/ 407714 w 1005884"/>
                <a:gd name="connsiteY148" fmla="*/ 949765 h 995485"/>
                <a:gd name="connsiteX149" fmla="*/ 396284 w 1005884"/>
                <a:gd name="connsiteY149" fmla="*/ 951670 h 995485"/>
                <a:gd name="connsiteX150" fmla="*/ 382949 w 1005884"/>
                <a:gd name="connsiteY150" fmla="*/ 955480 h 995485"/>
                <a:gd name="connsiteX151" fmla="*/ 375329 w 1005884"/>
                <a:gd name="connsiteY151" fmla="*/ 957385 h 995485"/>
                <a:gd name="connsiteX152" fmla="*/ 367709 w 1005884"/>
                <a:gd name="connsiteY152" fmla="*/ 961195 h 995485"/>
                <a:gd name="connsiteX153" fmla="*/ 361994 w 1005884"/>
                <a:gd name="connsiteY153" fmla="*/ 963100 h 995485"/>
                <a:gd name="connsiteX154" fmla="*/ 348659 w 1005884"/>
                <a:gd name="connsiteY154" fmla="*/ 970720 h 995485"/>
                <a:gd name="connsiteX155" fmla="*/ 331514 w 1005884"/>
                <a:gd name="connsiteY155" fmla="*/ 982150 h 995485"/>
                <a:gd name="connsiteX156" fmla="*/ 325799 w 1005884"/>
                <a:gd name="connsiteY156" fmla="*/ 985960 h 995485"/>
                <a:gd name="connsiteX157" fmla="*/ 314369 w 1005884"/>
                <a:gd name="connsiteY157" fmla="*/ 989770 h 995485"/>
                <a:gd name="connsiteX158" fmla="*/ 302939 w 1005884"/>
                <a:gd name="connsiteY158" fmla="*/ 991675 h 995485"/>
                <a:gd name="connsiteX159" fmla="*/ 262934 w 1005884"/>
                <a:gd name="connsiteY159" fmla="*/ 995485 h 995485"/>
                <a:gd name="connsiteX160" fmla="*/ 232454 w 1005884"/>
                <a:gd name="connsiteY160" fmla="*/ 993580 h 995485"/>
                <a:gd name="connsiteX161" fmla="*/ 226739 w 1005884"/>
                <a:gd name="connsiteY161" fmla="*/ 991675 h 995485"/>
                <a:gd name="connsiteX162" fmla="*/ 221024 w 1005884"/>
                <a:gd name="connsiteY162" fmla="*/ 980245 h 995485"/>
                <a:gd name="connsiteX163" fmla="*/ 217214 w 1005884"/>
                <a:gd name="connsiteY163" fmla="*/ 974530 h 995485"/>
                <a:gd name="connsiteX164" fmla="*/ 213404 w 1005884"/>
                <a:gd name="connsiteY164" fmla="*/ 963100 h 995485"/>
                <a:gd name="connsiteX165" fmla="*/ 205784 w 1005884"/>
                <a:gd name="connsiteY165" fmla="*/ 945955 h 995485"/>
                <a:gd name="connsiteX166" fmla="*/ 200069 w 1005884"/>
                <a:gd name="connsiteY166" fmla="*/ 926905 h 995485"/>
                <a:gd name="connsiteX167" fmla="*/ 196259 w 1005884"/>
                <a:gd name="connsiteY167" fmla="*/ 921190 h 995485"/>
                <a:gd name="connsiteX168" fmla="*/ 184829 w 1005884"/>
                <a:gd name="connsiteY168" fmla="*/ 913570 h 995485"/>
                <a:gd name="connsiteX169" fmla="*/ 181019 w 1005884"/>
                <a:gd name="connsiteY169" fmla="*/ 907855 h 995485"/>
                <a:gd name="connsiteX170" fmla="*/ 175304 w 1005884"/>
                <a:gd name="connsiteY170" fmla="*/ 904045 h 995485"/>
                <a:gd name="connsiteX171" fmla="*/ 161969 w 1005884"/>
                <a:gd name="connsiteY171" fmla="*/ 898330 h 995485"/>
                <a:gd name="connsiteX172" fmla="*/ 150539 w 1005884"/>
                <a:gd name="connsiteY172" fmla="*/ 896425 h 995485"/>
                <a:gd name="connsiteX173" fmla="*/ 144824 w 1005884"/>
                <a:gd name="connsiteY173" fmla="*/ 894520 h 995485"/>
                <a:gd name="connsiteX174" fmla="*/ 137204 w 1005884"/>
                <a:gd name="connsiteY174" fmla="*/ 892615 h 995485"/>
                <a:gd name="connsiteX175" fmla="*/ 123869 w 1005884"/>
                <a:gd name="connsiteY175" fmla="*/ 886900 h 995485"/>
                <a:gd name="connsiteX176" fmla="*/ 118154 w 1005884"/>
                <a:gd name="connsiteY176" fmla="*/ 883090 h 995485"/>
                <a:gd name="connsiteX177" fmla="*/ 106724 w 1005884"/>
                <a:gd name="connsiteY177" fmla="*/ 877375 h 995485"/>
                <a:gd name="connsiteX178" fmla="*/ 101009 w 1005884"/>
                <a:gd name="connsiteY178" fmla="*/ 871660 h 995485"/>
                <a:gd name="connsiteX179" fmla="*/ 89579 w 1005884"/>
                <a:gd name="connsiteY179" fmla="*/ 864040 h 995485"/>
                <a:gd name="connsiteX180" fmla="*/ 87674 w 1005884"/>
                <a:gd name="connsiteY180" fmla="*/ 858325 h 995485"/>
                <a:gd name="connsiteX181" fmla="*/ 83864 w 1005884"/>
                <a:gd name="connsiteY181" fmla="*/ 852610 h 995485"/>
                <a:gd name="connsiteX182" fmla="*/ 81959 w 1005884"/>
                <a:gd name="connsiteY182" fmla="*/ 841180 h 995485"/>
                <a:gd name="connsiteX183" fmla="*/ 80054 w 1005884"/>
                <a:gd name="connsiteY183" fmla="*/ 835465 h 995485"/>
                <a:gd name="connsiteX184" fmla="*/ 78149 w 1005884"/>
                <a:gd name="connsiteY184" fmla="*/ 824035 h 995485"/>
                <a:gd name="connsiteX185" fmla="*/ 74339 w 1005884"/>
                <a:gd name="connsiteY185" fmla="*/ 780220 h 995485"/>
                <a:gd name="connsiteX186" fmla="*/ 72434 w 1005884"/>
                <a:gd name="connsiteY186" fmla="*/ 768790 h 995485"/>
                <a:gd name="connsiteX187" fmla="*/ 70529 w 1005884"/>
                <a:gd name="connsiteY187" fmla="*/ 747835 h 995485"/>
                <a:gd name="connsiteX188" fmla="*/ 68624 w 1005884"/>
                <a:gd name="connsiteY188" fmla="*/ 732595 h 995485"/>
                <a:gd name="connsiteX189" fmla="*/ 70529 w 1005884"/>
                <a:gd name="connsiteY189" fmla="*/ 692590 h 995485"/>
                <a:gd name="connsiteX190" fmla="*/ 72434 w 1005884"/>
                <a:gd name="connsiteY190" fmla="*/ 681160 h 995485"/>
                <a:gd name="connsiteX191" fmla="*/ 70529 w 1005884"/>
                <a:gd name="connsiteY191" fmla="*/ 622105 h 995485"/>
                <a:gd name="connsiteX192" fmla="*/ 66719 w 1005884"/>
                <a:gd name="connsiteY192" fmla="*/ 610675 h 995485"/>
                <a:gd name="connsiteX193" fmla="*/ 59099 w 1005884"/>
                <a:gd name="connsiteY193" fmla="*/ 601150 h 995485"/>
                <a:gd name="connsiteX194" fmla="*/ 51479 w 1005884"/>
                <a:gd name="connsiteY194" fmla="*/ 587815 h 995485"/>
                <a:gd name="connsiteX195" fmla="*/ 47669 w 1005884"/>
                <a:gd name="connsiteY195" fmla="*/ 582100 h 995485"/>
                <a:gd name="connsiteX196" fmla="*/ 41954 w 1005884"/>
                <a:gd name="connsiteY196" fmla="*/ 578290 h 995485"/>
                <a:gd name="connsiteX197" fmla="*/ 36239 w 1005884"/>
                <a:gd name="connsiteY197" fmla="*/ 570670 h 995485"/>
                <a:gd name="connsiteX198" fmla="*/ 24809 w 1005884"/>
                <a:gd name="connsiteY198" fmla="*/ 561145 h 995485"/>
                <a:gd name="connsiteX199" fmla="*/ 20999 w 1005884"/>
                <a:gd name="connsiteY199" fmla="*/ 555430 h 995485"/>
                <a:gd name="connsiteX200" fmla="*/ 9569 w 1005884"/>
                <a:gd name="connsiteY200" fmla="*/ 547810 h 995485"/>
                <a:gd name="connsiteX201" fmla="*/ 5759 w 1005884"/>
                <a:gd name="connsiteY201" fmla="*/ 542095 h 995485"/>
                <a:gd name="connsiteX202" fmla="*/ 44 w 1005884"/>
                <a:gd name="connsiteY202" fmla="*/ 538285 h 995485"/>
                <a:gd name="connsiteX203" fmla="*/ 3854 w 1005884"/>
                <a:gd name="connsiteY203" fmla="*/ 511615 h 995485"/>
                <a:gd name="connsiteX204" fmla="*/ 11474 w 1005884"/>
                <a:gd name="connsiteY204" fmla="*/ 500185 h 995485"/>
                <a:gd name="connsiteX205" fmla="*/ 17189 w 1005884"/>
                <a:gd name="connsiteY205" fmla="*/ 492565 h 995485"/>
                <a:gd name="connsiteX206" fmla="*/ 28619 w 1005884"/>
                <a:gd name="connsiteY206" fmla="*/ 481135 h 995485"/>
                <a:gd name="connsiteX207" fmla="*/ 43859 w 1005884"/>
                <a:gd name="connsiteY207" fmla="*/ 463990 h 995485"/>
                <a:gd name="connsiteX208" fmla="*/ 49574 w 1005884"/>
                <a:gd name="connsiteY208" fmla="*/ 458275 h 995485"/>
                <a:gd name="connsiteX209" fmla="*/ 55289 w 1005884"/>
                <a:gd name="connsiteY209" fmla="*/ 452560 h 995485"/>
                <a:gd name="connsiteX210" fmla="*/ 61004 w 1005884"/>
                <a:gd name="connsiteY210" fmla="*/ 448750 h 995485"/>
                <a:gd name="connsiteX211" fmla="*/ 68624 w 1005884"/>
                <a:gd name="connsiteY211" fmla="*/ 444940 h 995485"/>
                <a:gd name="connsiteX212" fmla="*/ 74339 w 1005884"/>
                <a:gd name="connsiteY212" fmla="*/ 439225 h 995485"/>
                <a:gd name="connsiteX213" fmla="*/ 80054 w 1005884"/>
                <a:gd name="connsiteY213" fmla="*/ 437320 h 995485"/>
                <a:gd name="connsiteX214" fmla="*/ 91484 w 1005884"/>
                <a:gd name="connsiteY214" fmla="*/ 429700 h 995485"/>
                <a:gd name="connsiteX215" fmla="*/ 101009 w 1005884"/>
                <a:gd name="connsiteY215" fmla="*/ 422080 h 995485"/>
                <a:gd name="connsiteX216" fmla="*/ 106724 w 1005884"/>
                <a:gd name="connsiteY216" fmla="*/ 416365 h 995485"/>
                <a:gd name="connsiteX217" fmla="*/ 135299 w 1005884"/>
                <a:gd name="connsiteY217" fmla="*/ 412555 h 995485"/>
                <a:gd name="connsiteX0" fmla="*/ 135299 w 1005884"/>
                <a:gd name="connsiteY0" fmla="*/ 412555 h 995485"/>
                <a:gd name="connsiteX1" fmla="*/ 137204 w 1005884"/>
                <a:gd name="connsiteY1" fmla="*/ 401125 h 995485"/>
                <a:gd name="connsiteX2" fmla="*/ 141014 w 1005884"/>
                <a:gd name="connsiteY2" fmla="*/ 380170 h 995485"/>
                <a:gd name="connsiteX3" fmla="*/ 142919 w 1005884"/>
                <a:gd name="connsiteY3" fmla="*/ 359215 h 995485"/>
                <a:gd name="connsiteX4" fmla="*/ 146729 w 1005884"/>
                <a:gd name="connsiteY4" fmla="*/ 347785 h 995485"/>
                <a:gd name="connsiteX5" fmla="*/ 148634 w 1005884"/>
                <a:gd name="connsiteY5" fmla="*/ 332545 h 995485"/>
                <a:gd name="connsiteX6" fmla="*/ 150539 w 1005884"/>
                <a:gd name="connsiteY6" fmla="*/ 319210 h 995485"/>
                <a:gd name="connsiteX7" fmla="*/ 152444 w 1005884"/>
                <a:gd name="connsiteY7" fmla="*/ 286825 h 995485"/>
                <a:gd name="connsiteX8" fmla="*/ 154349 w 1005884"/>
                <a:gd name="connsiteY8" fmla="*/ 204910 h 995485"/>
                <a:gd name="connsiteX9" fmla="*/ 165779 w 1005884"/>
                <a:gd name="connsiteY9" fmla="*/ 195385 h 995485"/>
                <a:gd name="connsiteX10" fmla="*/ 171494 w 1005884"/>
                <a:gd name="connsiteY10" fmla="*/ 189670 h 995485"/>
                <a:gd name="connsiteX11" fmla="*/ 196259 w 1005884"/>
                <a:gd name="connsiteY11" fmla="*/ 180145 h 995485"/>
                <a:gd name="connsiteX12" fmla="*/ 201974 w 1005884"/>
                <a:gd name="connsiteY12" fmla="*/ 176335 h 995485"/>
                <a:gd name="connsiteX13" fmla="*/ 217214 w 1005884"/>
                <a:gd name="connsiteY13" fmla="*/ 172525 h 995485"/>
                <a:gd name="connsiteX14" fmla="*/ 228644 w 1005884"/>
                <a:gd name="connsiteY14" fmla="*/ 164905 h 995485"/>
                <a:gd name="connsiteX15" fmla="*/ 238169 w 1005884"/>
                <a:gd name="connsiteY15" fmla="*/ 155380 h 995485"/>
                <a:gd name="connsiteX16" fmla="*/ 247694 w 1005884"/>
                <a:gd name="connsiteY16" fmla="*/ 145855 h 995485"/>
                <a:gd name="connsiteX17" fmla="*/ 251504 w 1005884"/>
                <a:gd name="connsiteY17" fmla="*/ 140140 h 995485"/>
                <a:gd name="connsiteX18" fmla="*/ 268649 w 1005884"/>
                <a:gd name="connsiteY18" fmla="*/ 124900 h 995485"/>
                <a:gd name="connsiteX19" fmla="*/ 272459 w 1005884"/>
                <a:gd name="connsiteY19" fmla="*/ 119185 h 995485"/>
                <a:gd name="connsiteX20" fmla="*/ 278174 w 1005884"/>
                <a:gd name="connsiteY20" fmla="*/ 117280 h 995485"/>
                <a:gd name="connsiteX21" fmla="*/ 283889 w 1005884"/>
                <a:gd name="connsiteY21" fmla="*/ 113470 h 995485"/>
                <a:gd name="connsiteX22" fmla="*/ 293414 w 1005884"/>
                <a:gd name="connsiteY22" fmla="*/ 105850 h 995485"/>
                <a:gd name="connsiteX23" fmla="*/ 304844 w 1005884"/>
                <a:gd name="connsiteY23" fmla="*/ 98230 h 995485"/>
                <a:gd name="connsiteX24" fmla="*/ 314369 w 1005884"/>
                <a:gd name="connsiteY24" fmla="*/ 96325 h 995485"/>
                <a:gd name="connsiteX25" fmla="*/ 327704 w 1005884"/>
                <a:gd name="connsiteY25" fmla="*/ 92515 h 995485"/>
                <a:gd name="connsiteX26" fmla="*/ 381044 w 1005884"/>
                <a:gd name="connsiteY26" fmla="*/ 90610 h 995485"/>
                <a:gd name="connsiteX27" fmla="*/ 388664 w 1005884"/>
                <a:gd name="connsiteY27" fmla="*/ 79180 h 995485"/>
                <a:gd name="connsiteX28" fmla="*/ 392474 w 1005884"/>
                <a:gd name="connsiteY28" fmla="*/ 67750 h 995485"/>
                <a:gd name="connsiteX29" fmla="*/ 394379 w 1005884"/>
                <a:gd name="connsiteY29" fmla="*/ 62035 h 995485"/>
                <a:gd name="connsiteX30" fmla="*/ 401999 w 1005884"/>
                <a:gd name="connsiteY30" fmla="*/ 42985 h 995485"/>
                <a:gd name="connsiteX31" fmla="*/ 407714 w 1005884"/>
                <a:gd name="connsiteY31" fmla="*/ 39175 h 995485"/>
                <a:gd name="connsiteX32" fmla="*/ 426764 w 1005884"/>
                <a:gd name="connsiteY32" fmla="*/ 22030 h 995485"/>
                <a:gd name="connsiteX33" fmla="*/ 436289 w 1005884"/>
                <a:gd name="connsiteY33" fmla="*/ 14410 h 995485"/>
                <a:gd name="connsiteX34" fmla="*/ 442004 w 1005884"/>
                <a:gd name="connsiteY34" fmla="*/ 10600 h 995485"/>
                <a:gd name="connsiteX35" fmla="*/ 474389 w 1005884"/>
                <a:gd name="connsiteY35" fmla="*/ 1075 h 995485"/>
                <a:gd name="connsiteX36" fmla="*/ 588689 w 1005884"/>
                <a:gd name="connsiteY36" fmla="*/ 1075 h 995485"/>
                <a:gd name="connsiteX37" fmla="*/ 605834 w 1005884"/>
                <a:gd name="connsiteY37" fmla="*/ 8695 h 995485"/>
                <a:gd name="connsiteX38" fmla="*/ 632504 w 1005884"/>
                <a:gd name="connsiteY38" fmla="*/ 31555 h 995485"/>
                <a:gd name="connsiteX39" fmla="*/ 643934 w 1005884"/>
                <a:gd name="connsiteY39" fmla="*/ 42985 h 995485"/>
                <a:gd name="connsiteX40" fmla="*/ 651554 w 1005884"/>
                <a:gd name="connsiteY40" fmla="*/ 48700 h 995485"/>
                <a:gd name="connsiteX41" fmla="*/ 664889 w 1005884"/>
                <a:gd name="connsiteY41" fmla="*/ 62035 h 995485"/>
                <a:gd name="connsiteX42" fmla="*/ 672509 w 1005884"/>
                <a:gd name="connsiteY42" fmla="*/ 69655 h 995485"/>
                <a:gd name="connsiteX43" fmla="*/ 685844 w 1005884"/>
                <a:gd name="connsiteY43" fmla="*/ 79180 h 995485"/>
                <a:gd name="connsiteX44" fmla="*/ 693464 w 1005884"/>
                <a:gd name="connsiteY44" fmla="*/ 88705 h 995485"/>
                <a:gd name="connsiteX45" fmla="*/ 704894 w 1005884"/>
                <a:gd name="connsiteY45" fmla="*/ 96325 h 995485"/>
                <a:gd name="connsiteX46" fmla="*/ 708704 w 1005884"/>
                <a:gd name="connsiteY46" fmla="*/ 102040 h 995485"/>
                <a:gd name="connsiteX47" fmla="*/ 720134 w 1005884"/>
                <a:gd name="connsiteY47" fmla="*/ 105850 h 995485"/>
                <a:gd name="connsiteX48" fmla="*/ 750614 w 1005884"/>
                <a:gd name="connsiteY48" fmla="*/ 103945 h 995485"/>
                <a:gd name="connsiteX49" fmla="*/ 756329 w 1005884"/>
                <a:gd name="connsiteY49" fmla="*/ 102040 h 995485"/>
                <a:gd name="connsiteX50" fmla="*/ 763949 w 1005884"/>
                <a:gd name="connsiteY50" fmla="*/ 100135 h 995485"/>
                <a:gd name="connsiteX51" fmla="*/ 777284 w 1005884"/>
                <a:gd name="connsiteY51" fmla="*/ 98230 h 995485"/>
                <a:gd name="connsiteX52" fmla="*/ 849674 w 1005884"/>
                <a:gd name="connsiteY52" fmla="*/ 100135 h 995485"/>
                <a:gd name="connsiteX53" fmla="*/ 863009 w 1005884"/>
                <a:gd name="connsiteY53" fmla="*/ 102040 h 995485"/>
                <a:gd name="connsiteX54" fmla="*/ 874439 w 1005884"/>
                <a:gd name="connsiteY54" fmla="*/ 105850 h 995485"/>
                <a:gd name="connsiteX55" fmla="*/ 882059 w 1005884"/>
                <a:gd name="connsiteY55" fmla="*/ 107755 h 995485"/>
                <a:gd name="connsiteX56" fmla="*/ 908729 w 1005884"/>
                <a:gd name="connsiteY56" fmla="*/ 124900 h 995485"/>
                <a:gd name="connsiteX57" fmla="*/ 916349 w 1005884"/>
                <a:gd name="connsiteY57" fmla="*/ 134425 h 995485"/>
                <a:gd name="connsiteX58" fmla="*/ 931589 w 1005884"/>
                <a:gd name="connsiteY58" fmla="*/ 147760 h 995485"/>
                <a:gd name="connsiteX59" fmla="*/ 944924 w 1005884"/>
                <a:gd name="connsiteY59" fmla="*/ 168715 h 995485"/>
                <a:gd name="connsiteX60" fmla="*/ 946829 w 1005884"/>
                <a:gd name="connsiteY60" fmla="*/ 176335 h 995485"/>
                <a:gd name="connsiteX61" fmla="*/ 950639 w 1005884"/>
                <a:gd name="connsiteY61" fmla="*/ 183955 h 995485"/>
                <a:gd name="connsiteX62" fmla="*/ 954449 w 1005884"/>
                <a:gd name="connsiteY62" fmla="*/ 199195 h 995485"/>
                <a:gd name="connsiteX63" fmla="*/ 958259 w 1005884"/>
                <a:gd name="connsiteY63" fmla="*/ 206815 h 995485"/>
                <a:gd name="connsiteX64" fmla="*/ 962069 w 1005884"/>
                <a:gd name="connsiteY64" fmla="*/ 212530 h 995485"/>
                <a:gd name="connsiteX65" fmla="*/ 971594 w 1005884"/>
                <a:gd name="connsiteY65" fmla="*/ 229675 h 995485"/>
                <a:gd name="connsiteX66" fmla="*/ 977309 w 1005884"/>
                <a:gd name="connsiteY66" fmla="*/ 243010 h 995485"/>
                <a:gd name="connsiteX67" fmla="*/ 981119 w 1005884"/>
                <a:gd name="connsiteY67" fmla="*/ 254440 h 995485"/>
                <a:gd name="connsiteX68" fmla="*/ 986834 w 1005884"/>
                <a:gd name="connsiteY68" fmla="*/ 265870 h 995485"/>
                <a:gd name="connsiteX69" fmla="*/ 990644 w 1005884"/>
                <a:gd name="connsiteY69" fmla="*/ 271585 h 995485"/>
                <a:gd name="connsiteX70" fmla="*/ 992549 w 1005884"/>
                <a:gd name="connsiteY70" fmla="*/ 279205 h 995485"/>
                <a:gd name="connsiteX71" fmla="*/ 996359 w 1005884"/>
                <a:gd name="connsiteY71" fmla="*/ 288730 h 995485"/>
                <a:gd name="connsiteX72" fmla="*/ 998264 w 1005884"/>
                <a:gd name="connsiteY72" fmla="*/ 300160 h 995485"/>
                <a:gd name="connsiteX73" fmla="*/ 1002074 w 1005884"/>
                <a:gd name="connsiteY73" fmla="*/ 311590 h 995485"/>
                <a:gd name="connsiteX74" fmla="*/ 1005884 w 1005884"/>
                <a:gd name="connsiteY74" fmla="*/ 326830 h 995485"/>
                <a:gd name="connsiteX75" fmla="*/ 1002074 w 1005884"/>
                <a:gd name="connsiteY75" fmla="*/ 370645 h 995485"/>
                <a:gd name="connsiteX76" fmla="*/ 996359 w 1005884"/>
                <a:gd name="connsiteY76" fmla="*/ 383980 h 995485"/>
                <a:gd name="connsiteX77" fmla="*/ 994454 w 1005884"/>
                <a:gd name="connsiteY77" fmla="*/ 389695 h 995485"/>
                <a:gd name="connsiteX78" fmla="*/ 988739 w 1005884"/>
                <a:gd name="connsiteY78" fmla="*/ 393505 h 995485"/>
                <a:gd name="connsiteX79" fmla="*/ 984929 w 1005884"/>
                <a:gd name="connsiteY79" fmla="*/ 406840 h 995485"/>
                <a:gd name="connsiteX80" fmla="*/ 983024 w 1005884"/>
                <a:gd name="connsiteY80" fmla="*/ 435415 h 995485"/>
                <a:gd name="connsiteX81" fmla="*/ 981119 w 1005884"/>
                <a:gd name="connsiteY81" fmla="*/ 454465 h 995485"/>
                <a:gd name="connsiteX82" fmla="*/ 979214 w 1005884"/>
                <a:gd name="connsiteY82" fmla="*/ 496375 h 995485"/>
                <a:gd name="connsiteX83" fmla="*/ 977309 w 1005884"/>
                <a:gd name="connsiteY83" fmla="*/ 511615 h 995485"/>
                <a:gd name="connsiteX84" fmla="*/ 975404 w 1005884"/>
                <a:gd name="connsiteY84" fmla="*/ 534475 h 995485"/>
                <a:gd name="connsiteX85" fmla="*/ 977309 w 1005884"/>
                <a:gd name="connsiteY85" fmla="*/ 576385 h 995485"/>
                <a:gd name="connsiteX86" fmla="*/ 979214 w 1005884"/>
                <a:gd name="connsiteY86" fmla="*/ 585910 h 995485"/>
                <a:gd name="connsiteX87" fmla="*/ 977309 w 1005884"/>
                <a:gd name="connsiteY87" fmla="*/ 633535 h 995485"/>
                <a:gd name="connsiteX88" fmla="*/ 969689 w 1005884"/>
                <a:gd name="connsiteY88" fmla="*/ 644965 h 995485"/>
                <a:gd name="connsiteX89" fmla="*/ 965879 w 1005884"/>
                <a:gd name="connsiteY89" fmla="*/ 650680 h 995485"/>
                <a:gd name="connsiteX90" fmla="*/ 962069 w 1005884"/>
                <a:gd name="connsiteY90" fmla="*/ 656395 h 995485"/>
                <a:gd name="connsiteX91" fmla="*/ 950639 w 1005884"/>
                <a:gd name="connsiteY91" fmla="*/ 667825 h 995485"/>
                <a:gd name="connsiteX92" fmla="*/ 944924 w 1005884"/>
                <a:gd name="connsiteY92" fmla="*/ 673540 h 995485"/>
                <a:gd name="connsiteX93" fmla="*/ 933494 w 1005884"/>
                <a:gd name="connsiteY93" fmla="*/ 679255 h 995485"/>
                <a:gd name="connsiteX94" fmla="*/ 922064 w 1005884"/>
                <a:gd name="connsiteY94" fmla="*/ 686875 h 995485"/>
                <a:gd name="connsiteX95" fmla="*/ 916349 w 1005884"/>
                <a:gd name="connsiteY95" fmla="*/ 688780 h 995485"/>
                <a:gd name="connsiteX96" fmla="*/ 904919 w 1005884"/>
                <a:gd name="connsiteY96" fmla="*/ 696400 h 995485"/>
                <a:gd name="connsiteX97" fmla="*/ 895394 w 1005884"/>
                <a:gd name="connsiteY97" fmla="*/ 707830 h 995485"/>
                <a:gd name="connsiteX98" fmla="*/ 882059 w 1005884"/>
                <a:gd name="connsiteY98" fmla="*/ 724975 h 995485"/>
                <a:gd name="connsiteX99" fmla="*/ 876344 w 1005884"/>
                <a:gd name="connsiteY99" fmla="*/ 736405 h 995485"/>
                <a:gd name="connsiteX100" fmla="*/ 870629 w 1005884"/>
                <a:gd name="connsiteY100" fmla="*/ 742120 h 995485"/>
                <a:gd name="connsiteX101" fmla="*/ 864914 w 1005884"/>
                <a:gd name="connsiteY101" fmla="*/ 755455 h 995485"/>
                <a:gd name="connsiteX102" fmla="*/ 857294 w 1005884"/>
                <a:gd name="connsiteY102" fmla="*/ 768790 h 995485"/>
                <a:gd name="connsiteX103" fmla="*/ 853484 w 1005884"/>
                <a:gd name="connsiteY103" fmla="*/ 780220 h 995485"/>
                <a:gd name="connsiteX104" fmla="*/ 851579 w 1005884"/>
                <a:gd name="connsiteY104" fmla="*/ 785935 h 995485"/>
                <a:gd name="connsiteX105" fmla="*/ 849674 w 1005884"/>
                <a:gd name="connsiteY105" fmla="*/ 795460 h 995485"/>
                <a:gd name="connsiteX106" fmla="*/ 845864 w 1005884"/>
                <a:gd name="connsiteY106" fmla="*/ 803080 h 995485"/>
                <a:gd name="connsiteX107" fmla="*/ 843959 w 1005884"/>
                <a:gd name="connsiteY107" fmla="*/ 808795 h 995485"/>
                <a:gd name="connsiteX108" fmla="*/ 838244 w 1005884"/>
                <a:gd name="connsiteY108" fmla="*/ 827845 h 995485"/>
                <a:gd name="connsiteX109" fmla="*/ 832529 w 1005884"/>
                <a:gd name="connsiteY109" fmla="*/ 839275 h 995485"/>
                <a:gd name="connsiteX110" fmla="*/ 826814 w 1005884"/>
                <a:gd name="connsiteY110" fmla="*/ 858325 h 995485"/>
                <a:gd name="connsiteX111" fmla="*/ 819194 w 1005884"/>
                <a:gd name="connsiteY111" fmla="*/ 869755 h 995485"/>
                <a:gd name="connsiteX112" fmla="*/ 809669 w 1005884"/>
                <a:gd name="connsiteY112" fmla="*/ 884995 h 995485"/>
                <a:gd name="connsiteX113" fmla="*/ 807764 w 1005884"/>
                <a:gd name="connsiteY113" fmla="*/ 890710 h 995485"/>
                <a:gd name="connsiteX114" fmla="*/ 792524 w 1005884"/>
                <a:gd name="connsiteY114" fmla="*/ 907855 h 995485"/>
                <a:gd name="connsiteX115" fmla="*/ 781094 w 1005884"/>
                <a:gd name="connsiteY115" fmla="*/ 915475 h 995485"/>
                <a:gd name="connsiteX116" fmla="*/ 775379 w 1005884"/>
                <a:gd name="connsiteY116" fmla="*/ 919285 h 995485"/>
                <a:gd name="connsiteX117" fmla="*/ 763949 w 1005884"/>
                <a:gd name="connsiteY117" fmla="*/ 928810 h 995485"/>
                <a:gd name="connsiteX118" fmla="*/ 750614 w 1005884"/>
                <a:gd name="connsiteY118" fmla="*/ 934525 h 995485"/>
                <a:gd name="connsiteX119" fmla="*/ 727754 w 1005884"/>
                <a:gd name="connsiteY119" fmla="*/ 945955 h 995485"/>
                <a:gd name="connsiteX120" fmla="*/ 722039 w 1005884"/>
                <a:gd name="connsiteY120" fmla="*/ 947860 h 995485"/>
                <a:gd name="connsiteX121" fmla="*/ 693464 w 1005884"/>
                <a:gd name="connsiteY121" fmla="*/ 945955 h 995485"/>
                <a:gd name="connsiteX122" fmla="*/ 674414 w 1005884"/>
                <a:gd name="connsiteY122" fmla="*/ 940240 h 995485"/>
                <a:gd name="connsiteX123" fmla="*/ 664889 w 1005884"/>
                <a:gd name="connsiteY123" fmla="*/ 938335 h 995485"/>
                <a:gd name="connsiteX124" fmla="*/ 657269 w 1005884"/>
                <a:gd name="connsiteY124" fmla="*/ 934525 h 995485"/>
                <a:gd name="connsiteX125" fmla="*/ 651554 w 1005884"/>
                <a:gd name="connsiteY125" fmla="*/ 932620 h 995485"/>
                <a:gd name="connsiteX126" fmla="*/ 645839 w 1005884"/>
                <a:gd name="connsiteY126" fmla="*/ 928810 h 995485"/>
                <a:gd name="connsiteX127" fmla="*/ 638219 w 1005884"/>
                <a:gd name="connsiteY127" fmla="*/ 925000 h 995485"/>
                <a:gd name="connsiteX128" fmla="*/ 621074 w 1005884"/>
                <a:gd name="connsiteY128" fmla="*/ 915475 h 995485"/>
                <a:gd name="connsiteX129" fmla="*/ 615359 w 1005884"/>
                <a:gd name="connsiteY129" fmla="*/ 909760 h 995485"/>
                <a:gd name="connsiteX130" fmla="*/ 607739 w 1005884"/>
                <a:gd name="connsiteY130" fmla="*/ 907855 h 995485"/>
                <a:gd name="connsiteX131" fmla="*/ 602024 w 1005884"/>
                <a:gd name="connsiteY131" fmla="*/ 905950 h 995485"/>
                <a:gd name="connsiteX132" fmla="*/ 581069 w 1005884"/>
                <a:gd name="connsiteY132" fmla="*/ 894520 h 995485"/>
                <a:gd name="connsiteX133" fmla="*/ 571544 w 1005884"/>
                <a:gd name="connsiteY133" fmla="*/ 892615 h 995485"/>
                <a:gd name="connsiteX134" fmla="*/ 556304 w 1005884"/>
                <a:gd name="connsiteY134" fmla="*/ 888805 h 995485"/>
                <a:gd name="connsiteX135" fmla="*/ 512489 w 1005884"/>
                <a:gd name="connsiteY135" fmla="*/ 890710 h 995485"/>
                <a:gd name="connsiteX136" fmla="*/ 506774 w 1005884"/>
                <a:gd name="connsiteY136" fmla="*/ 892615 h 995485"/>
                <a:gd name="connsiteX137" fmla="*/ 495344 w 1005884"/>
                <a:gd name="connsiteY137" fmla="*/ 900235 h 995485"/>
                <a:gd name="connsiteX138" fmla="*/ 491534 w 1005884"/>
                <a:gd name="connsiteY138" fmla="*/ 905950 h 995485"/>
                <a:gd name="connsiteX139" fmla="*/ 485819 w 1005884"/>
                <a:gd name="connsiteY139" fmla="*/ 909760 h 995485"/>
                <a:gd name="connsiteX140" fmla="*/ 472484 w 1005884"/>
                <a:gd name="connsiteY140" fmla="*/ 925000 h 995485"/>
                <a:gd name="connsiteX141" fmla="*/ 468674 w 1005884"/>
                <a:gd name="connsiteY141" fmla="*/ 930715 h 995485"/>
                <a:gd name="connsiteX142" fmla="*/ 462959 w 1005884"/>
                <a:gd name="connsiteY142" fmla="*/ 934525 h 995485"/>
                <a:gd name="connsiteX143" fmla="*/ 451529 w 1005884"/>
                <a:gd name="connsiteY143" fmla="*/ 938335 h 995485"/>
                <a:gd name="connsiteX144" fmla="*/ 434384 w 1005884"/>
                <a:gd name="connsiteY144" fmla="*/ 942145 h 995485"/>
                <a:gd name="connsiteX145" fmla="*/ 428669 w 1005884"/>
                <a:gd name="connsiteY145" fmla="*/ 944050 h 995485"/>
                <a:gd name="connsiteX146" fmla="*/ 421049 w 1005884"/>
                <a:gd name="connsiteY146" fmla="*/ 945955 h 995485"/>
                <a:gd name="connsiteX147" fmla="*/ 407714 w 1005884"/>
                <a:gd name="connsiteY147" fmla="*/ 949765 h 995485"/>
                <a:gd name="connsiteX148" fmla="*/ 396284 w 1005884"/>
                <a:gd name="connsiteY148" fmla="*/ 951670 h 995485"/>
                <a:gd name="connsiteX149" fmla="*/ 382949 w 1005884"/>
                <a:gd name="connsiteY149" fmla="*/ 955480 h 995485"/>
                <a:gd name="connsiteX150" fmla="*/ 375329 w 1005884"/>
                <a:gd name="connsiteY150" fmla="*/ 957385 h 995485"/>
                <a:gd name="connsiteX151" fmla="*/ 367709 w 1005884"/>
                <a:gd name="connsiteY151" fmla="*/ 961195 h 995485"/>
                <a:gd name="connsiteX152" fmla="*/ 361994 w 1005884"/>
                <a:gd name="connsiteY152" fmla="*/ 963100 h 995485"/>
                <a:gd name="connsiteX153" fmla="*/ 348659 w 1005884"/>
                <a:gd name="connsiteY153" fmla="*/ 970720 h 995485"/>
                <a:gd name="connsiteX154" fmla="*/ 331514 w 1005884"/>
                <a:gd name="connsiteY154" fmla="*/ 982150 h 995485"/>
                <a:gd name="connsiteX155" fmla="*/ 325799 w 1005884"/>
                <a:gd name="connsiteY155" fmla="*/ 985960 h 995485"/>
                <a:gd name="connsiteX156" fmla="*/ 314369 w 1005884"/>
                <a:gd name="connsiteY156" fmla="*/ 989770 h 995485"/>
                <a:gd name="connsiteX157" fmla="*/ 302939 w 1005884"/>
                <a:gd name="connsiteY157" fmla="*/ 991675 h 995485"/>
                <a:gd name="connsiteX158" fmla="*/ 262934 w 1005884"/>
                <a:gd name="connsiteY158" fmla="*/ 995485 h 995485"/>
                <a:gd name="connsiteX159" fmla="*/ 232454 w 1005884"/>
                <a:gd name="connsiteY159" fmla="*/ 993580 h 995485"/>
                <a:gd name="connsiteX160" fmla="*/ 226739 w 1005884"/>
                <a:gd name="connsiteY160" fmla="*/ 991675 h 995485"/>
                <a:gd name="connsiteX161" fmla="*/ 221024 w 1005884"/>
                <a:gd name="connsiteY161" fmla="*/ 980245 h 995485"/>
                <a:gd name="connsiteX162" fmla="*/ 217214 w 1005884"/>
                <a:gd name="connsiteY162" fmla="*/ 974530 h 995485"/>
                <a:gd name="connsiteX163" fmla="*/ 213404 w 1005884"/>
                <a:gd name="connsiteY163" fmla="*/ 963100 h 995485"/>
                <a:gd name="connsiteX164" fmla="*/ 205784 w 1005884"/>
                <a:gd name="connsiteY164" fmla="*/ 945955 h 995485"/>
                <a:gd name="connsiteX165" fmla="*/ 200069 w 1005884"/>
                <a:gd name="connsiteY165" fmla="*/ 926905 h 995485"/>
                <a:gd name="connsiteX166" fmla="*/ 196259 w 1005884"/>
                <a:gd name="connsiteY166" fmla="*/ 921190 h 995485"/>
                <a:gd name="connsiteX167" fmla="*/ 184829 w 1005884"/>
                <a:gd name="connsiteY167" fmla="*/ 913570 h 995485"/>
                <a:gd name="connsiteX168" fmla="*/ 181019 w 1005884"/>
                <a:gd name="connsiteY168" fmla="*/ 907855 h 995485"/>
                <a:gd name="connsiteX169" fmla="*/ 175304 w 1005884"/>
                <a:gd name="connsiteY169" fmla="*/ 904045 h 995485"/>
                <a:gd name="connsiteX170" fmla="*/ 161969 w 1005884"/>
                <a:gd name="connsiteY170" fmla="*/ 898330 h 995485"/>
                <a:gd name="connsiteX171" fmla="*/ 150539 w 1005884"/>
                <a:gd name="connsiteY171" fmla="*/ 896425 h 995485"/>
                <a:gd name="connsiteX172" fmla="*/ 144824 w 1005884"/>
                <a:gd name="connsiteY172" fmla="*/ 894520 h 995485"/>
                <a:gd name="connsiteX173" fmla="*/ 137204 w 1005884"/>
                <a:gd name="connsiteY173" fmla="*/ 892615 h 995485"/>
                <a:gd name="connsiteX174" fmla="*/ 123869 w 1005884"/>
                <a:gd name="connsiteY174" fmla="*/ 886900 h 995485"/>
                <a:gd name="connsiteX175" fmla="*/ 118154 w 1005884"/>
                <a:gd name="connsiteY175" fmla="*/ 883090 h 995485"/>
                <a:gd name="connsiteX176" fmla="*/ 106724 w 1005884"/>
                <a:gd name="connsiteY176" fmla="*/ 877375 h 995485"/>
                <a:gd name="connsiteX177" fmla="*/ 101009 w 1005884"/>
                <a:gd name="connsiteY177" fmla="*/ 871660 h 995485"/>
                <a:gd name="connsiteX178" fmla="*/ 89579 w 1005884"/>
                <a:gd name="connsiteY178" fmla="*/ 864040 h 995485"/>
                <a:gd name="connsiteX179" fmla="*/ 87674 w 1005884"/>
                <a:gd name="connsiteY179" fmla="*/ 858325 h 995485"/>
                <a:gd name="connsiteX180" fmla="*/ 83864 w 1005884"/>
                <a:gd name="connsiteY180" fmla="*/ 852610 h 995485"/>
                <a:gd name="connsiteX181" fmla="*/ 81959 w 1005884"/>
                <a:gd name="connsiteY181" fmla="*/ 841180 h 995485"/>
                <a:gd name="connsiteX182" fmla="*/ 80054 w 1005884"/>
                <a:gd name="connsiteY182" fmla="*/ 835465 h 995485"/>
                <a:gd name="connsiteX183" fmla="*/ 78149 w 1005884"/>
                <a:gd name="connsiteY183" fmla="*/ 824035 h 995485"/>
                <a:gd name="connsiteX184" fmla="*/ 74339 w 1005884"/>
                <a:gd name="connsiteY184" fmla="*/ 780220 h 995485"/>
                <a:gd name="connsiteX185" fmla="*/ 72434 w 1005884"/>
                <a:gd name="connsiteY185" fmla="*/ 768790 h 995485"/>
                <a:gd name="connsiteX186" fmla="*/ 70529 w 1005884"/>
                <a:gd name="connsiteY186" fmla="*/ 747835 h 995485"/>
                <a:gd name="connsiteX187" fmla="*/ 68624 w 1005884"/>
                <a:gd name="connsiteY187" fmla="*/ 732595 h 995485"/>
                <a:gd name="connsiteX188" fmla="*/ 70529 w 1005884"/>
                <a:gd name="connsiteY188" fmla="*/ 692590 h 995485"/>
                <a:gd name="connsiteX189" fmla="*/ 72434 w 1005884"/>
                <a:gd name="connsiteY189" fmla="*/ 681160 h 995485"/>
                <a:gd name="connsiteX190" fmla="*/ 70529 w 1005884"/>
                <a:gd name="connsiteY190" fmla="*/ 622105 h 995485"/>
                <a:gd name="connsiteX191" fmla="*/ 66719 w 1005884"/>
                <a:gd name="connsiteY191" fmla="*/ 610675 h 995485"/>
                <a:gd name="connsiteX192" fmla="*/ 59099 w 1005884"/>
                <a:gd name="connsiteY192" fmla="*/ 601150 h 995485"/>
                <a:gd name="connsiteX193" fmla="*/ 51479 w 1005884"/>
                <a:gd name="connsiteY193" fmla="*/ 587815 h 995485"/>
                <a:gd name="connsiteX194" fmla="*/ 47669 w 1005884"/>
                <a:gd name="connsiteY194" fmla="*/ 582100 h 995485"/>
                <a:gd name="connsiteX195" fmla="*/ 41954 w 1005884"/>
                <a:gd name="connsiteY195" fmla="*/ 578290 h 995485"/>
                <a:gd name="connsiteX196" fmla="*/ 36239 w 1005884"/>
                <a:gd name="connsiteY196" fmla="*/ 570670 h 995485"/>
                <a:gd name="connsiteX197" fmla="*/ 24809 w 1005884"/>
                <a:gd name="connsiteY197" fmla="*/ 561145 h 995485"/>
                <a:gd name="connsiteX198" fmla="*/ 20999 w 1005884"/>
                <a:gd name="connsiteY198" fmla="*/ 555430 h 995485"/>
                <a:gd name="connsiteX199" fmla="*/ 9569 w 1005884"/>
                <a:gd name="connsiteY199" fmla="*/ 547810 h 995485"/>
                <a:gd name="connsiteX200" fmla="*/ 5759 w 1005884"/>
                <a:gd name="connsiteY200" fmla="*/ 542095 h 995485"/>
                <a:gd name="connsiteX201" fmla="*/ 44 w 1005884"/>
                <a:gd name="connsiteY201" fmla="*/ 538285 h 995485"/>
                <a:gd name="connsiteX202" fmla="*/ 3854 w 1005884"/>
                <a:gd name="connsiteY202" fmla="*/ 511615 h 995485"/>
                <a:gd name="connsiteX203" fmla="*/ 11474 w 1005884"/>
                <a:gd name="connsiteY203" fmla="*/ 500185 h 995485"/>
                <a:gd name="connsiteX204" fmla="*/ 17189 w 1005884"/>
                <a:gd name="connsiteY204" fmla="*/ 492565 h 995485"/>
                <a:gd name="connsiteX205" fmla="*/ 28619 w 1005884"/>
                <a:gd name="connsiteY205" fmla="*/ 481135 h 995485"/>
                <a:gd name="connsiteX206" fmla="*/ 43859 w 1005884"/>
                <a:gd name="connsiteY206" fmla="*/ 463990 h 995485"/>
                <a:gd name="connsiteX207" fmla="*/ 49574 w 1005884"/>
                <a:gd name="connsiteY207" fmla="*/ 458275 h 995485"/>
                <a:gd name="connsiteX208" fmla="*/ 55289 w 1005884"/>
                <a:gd name="connsiteY208" fmla="*/ 452560 h 995485"/>
                <a:gd name="connsiteX209" fmla="*/ 61004 w 1005884"/>
                <a:gd name="connsiteY209" fmla="*/ 448750 h 995485"/>
                <a:gd name="connsiteX210" fmla="*/ 68624 w 1005884"/>
                <a:gd name="connsiteY210" fmla="*/ 444940 h 995485"/>
                <a:gd name="connsiteX211" fmla="*/ 74339 w 1005884"/>
                <a:gd name="connsiteY211" fmla="*/ 439225 h 995485"/>
                <a:gd name="connsiteX212" fmla="*/ 80054 w 1005884"/>
                <a:gd name="connsiteY212" fmla="*/ 437320 h 995485"/>
                <a:gd name="connsiteX213" fmla="*/ 91484 w 1005884"/>
                <a:gd name="connsiteY213" fmla="*/ 429700 h 995485"/>
                <a:gd name="connsiteX214" fmla="*/ 101009 w 1005884"/>
                <a:gd name="connsiteY214" fmla="*/ 422080 h 995485"/>
                <a:gd name="connsiteX215" fmla="*/ 106724 w 1005884"/>
                <a:gd name="connsiteY215" fmla="*/ 416365 h 995485"/>
                <a:gd name="connsiteX216" fmla="*/ 135299 w 1005884"/>
                <a:gd name="connsiteY216" fmla="*/ 412555 h 995485"/>
                <a:gd name="connsiteX0" fmla="*/ 135299 w 1005884"/>
                <a:gd name="connsiteY0" fmla="*/ 414133 h 997063"/>
                <a:gd name="connsiteX1" fmla="*/ 137204 w 1005884"/>
                <a:gd name="connsiteY1" fmla="*/ 402703 h 997063"/>
                <a:gd name="connsiteX2" fmla="*/ 141014 w 1005884"/>
                <a:gd name="connsiteY2" fmla="*/ 381748 h 997063"/>
                <a:gd name="connsiteX3" fmla="*/ 142919 w 1005884"/>
                <a:gd name="connsiteY3" fmla="*/ 360793 h 997063"/>
                <a:gd name="connsiteX4" fmla="*/ 146729 w 1005884"/>
                <a:gd name="connsiteY4" fmla="*/ 349363 h 997063"/>
                <a:gd name="connsiteX5" fmla="*/ 148634 w 1005884"/>
                <a:gd name="connsiteY5" fmla="*/ 334123 h 997063"/>
                <a:gd name="connsiteX6" fmla="*/ 150539 w 1005884"/>
                <a:gd name="connsiteY6" fmla="*/ 320788 h 997063"/>
                <a:gd name="connsiteX7" fmla="*/ 152444 w 1005884"/>
                <a:gd name="connsiteY7" fmla="*/ 288403 h 997063"/>
                <a:gd name="connsiteX8" fmla="*/ 154349 w 1005884"/>
                <a:gd name="connsiteY8" fmla="*/ 206488 h 997063"/>
                <a:gd name="connsiteX9" fmla="*/ 165779 w 1005884"/>
                <a:gd name="connsiteY9" fmla="*/ 196963 h 997063"/>
                <a:gd name="connsiteX10" fmla="*/ 171494 w 1005884"/>
                <a:gd name="connsiteY10" fmla="*/ 191248 h 997063"/>
                <a:gd name="connsiteX11" fmla="*/ 196259 w 1005884"/>
                <a:gd name="connsiteY11" fmla="*/ 181723 h 997063"/>
                <a:gd name="connsiteX12" fmla="*/ 201974 w 1005884"/>
                <a:gd name="connsiteY12" fmla="*/ 177913 h 997063"/>
                <a:gd name="connsiteX13" fmla="*/ 217214 w 1005884"/>
                <a:gd name="connsiteY13" fmla="*/ 174103 h 997063"/>
                <a:gd name="connsiteX14" fmla="*/ 228644 w 1005884"/>
                <a:gd name="connsiteY14" fmla="*/ 166483 h 997063"/>
                <a:gd name="connsiteX15" fmla="*/ 238169 w 1005884"/>
                <a:gd name="connsiteY15" fmla="*/ 156958 h 997063"/>
                <a:gd name="connsiteX16" fmla="*/ 247694 w 1005884"/>
                <a:gd name="connsiteY16" fmla="*/ 147433 h 997063"/>
                <a:gd name="connsiteX17" fmla="*/ 251504 w 1005884"/>
                <a:gd name="connsiteY17" fmla="*/ 141718 h 997063"/>
                <a:gd name="connsiteX18" fmla="*/ 268649 w 1005884"/>
                <a:gd name="connsiteY18" fmla="*/ 126478 h 997063"/>
                <a:gd name="connsiteX19" fmla="*/ 272459 w 1005884"/>
                <a:gd name="connsiteY19" fmla="*/ 120763 h 997063"/>
                <a:gd name="connsiteX20" fmla="*/ 278174 w 1005884"/>
                <a:gd name="connsiteY20" fmla="*/ 118858 h 997063"/>
                <a:gd name="connsiteX21" fmla="*/ 283889 w 1005884"/>
                <a:gd name="connsiteY21" fmla="*/ 115048 h 997063"/>
                <a:gd name="connsiteX22" fmla="*/ 293414 w 1005884"/>
                <a:gd name="connsiteY22" fmla="*/ 107428 h 997063"/>
                <a:gd name="connsiteX23" fmla="*/ 304844 w 1005884"/>
                <a:gd name="connsiteY23" fmla="*/ 99808 h 997063"/>
                <a:gd name="connsiteX24" fmla="*/ 314369 w 1005884"/>
                <a:gd name="connsiteY24" fmla="*/ 97903 h 997063"/>
                <a:gd name="connsiteX25" fmla="*/ 327704 w 1005884"/>
                <a:gd name="connsiteY25" fmla="*/ 94093 h 997063"/>
                <a:gd name="connsiteX26" fmla="*/ 381044 w 1005884"/>
                <a:gd name="connsiteY26" fmla="*/ 92188 h 997063"/>
                <a:gd name="connsiteX27" fmla="*/ 388664 w 1005884"/>
                <a:gd name="connsiteY27" fmla="*/ 80758 h 997063"/>
                <a:gd name="connsiteX28" fmla="*/ 392474 w 1005884"/>
                <a:gd name="connsiteY28" fmla="*/ 69328 h 997063"/>
                <a:gd name="connsiteX29" fmla="*/ 394379 w 1005884"/>
                <a:gd name="connsiteY29" fmla="*/ 63613 h 997063"/>
                <a:gd name="connsiteX30" fmla="*/ 401999 w 1005884"/>
                <a:gd name="connsiteY30" fmla="*/ 44563 h 997063"/>
                <a:gd name="connsiteX31" fmla="*/ 407714 w 1005884"/>
                <a:gd name="connsiteY31" fmla="*/ 40753 h 997063"/>
                <a:gd name="connsiteX32" fmla="*/ 426764 w 1005884"/>
                <a:gd name="connsiteY32" fmla="*/ 23608 h 997063"/>
                <a:gd name="connsiteX33" fmla="*/ 436289 w 1005884"/>
                <a:gd name="connsiteY33" fmla="*/ 15988 h 997063"/>
                <a:gd name="connsiteX34" fmla="*/ 442004 w 1005884"/>
                <a:gd name="connsiteY34" fmla="*/ 12178 h 997063"/>
                <a:gd name="connsiteX35" fmla="*/ 474389 w 1005884"/>
                <a:gd name="connsiteY35" fmla="*/ 2653 h 997063"/>
                <a:gd name="connsiteX36" fmla="*/ 588689 w 1005884"/>
                <a:gd name="connsiteY36" fmla="*/ 2653 h 997063"/>
                <a:gd name="connsiteX37" fmla="*/ 632504 w 1005884"/>
                <a:gd name="connsiteY37" fmla="*/ 33133 h 997063"/>
                <a:gd name="connsiteX38" fmla="*/ 643934 w 1005884"/>
                <a:gd name="connsiteY38" fmla="*/ 44563 h 997063"/>
                <a:gd name="connsiteX39" fmla="*/ 651554 w 1005884"/>
                <a:gd name="connsiteY39" fmla="*/ 50278 h 997063"/>
                <a:gd name="connsiteX40" fmla="*/ 664889 w 1005884"/>
                <a:gd name="connsiteY40" fmla="*/ 63613 h 997063"/>
                <a:gd name="connsiteX41" fmla="*/ 672509 w 1005884"/>
                <a:gd name="connsiteY41" fmla="*/ 71233 h 997063"/>
                <a:gd name="connsiteX42" fmla="*/ 685844 w 1005884"/>
                <a:gd name="connsiteY42" fmla="*/ 80758 h 997063"/>
                <a:gd name="connsiteX43" fmla="*/ 693464 w 1005884"/>
                <a:gd name="connsiteY43" fmla="*/ 90283 h 997063"/>
                <a:gd name="connsiteX44" fmla="*/ 704894 w 1005884"/>
                <a:gd name="connsiteY44" fmla="*/ 97903 h 997063"/>
                <a:gd name="connsiteX45" fmla="*/ 708704 w 1005884"/>
                <a:gd name="connsiteY45" fmla="*/ 103618 h 997063"/>
                <a:gd name="connsiteX46" fmla="*/ 720134 w 1005884"/>
                <a:gd name="connsiteY46" fmla="*/ 107428 h 997063"/>
                <a:gd name="connsiteX47" fmla="*/ 750614 w 1005884"/>
                <a:gd name="connsiteY47" fmla="*/ 105523 h 997063"/>
                <a:gd name="connsiteX48" fmla="*/ 756329 w 1005884"/>
                <a:gd name="connsiteY48" fmla="*/ 103618 h 997063"/>
                <a:gd name="connsiteX49" fmla="*/ 763949 w 1005884"/>
                <a:gd name="connsiteY49" fmla="*/ 101713 h 997063"/>
                <a:gd name="connsiteX50" fmla="*/ 777284 w 1005884"/>
                <a:gd name="connsiteY50" fmla="*/ 99808 h 997063"/>
                <a:gd name="connsiteX51" fmla="*/ 849674 w 1005884"/>
                <a:gd name="connsiteY51" fmla="*/ 101713 h 997063"/>
                <a:gd name="connsiteX52" fmla="*/ 863009 w 1005884"/>
                <a:gd name="connsiteY52" fmla="*/ 103618 h 997063"/>
                <a:gd name="connsiteX53" fmla="*/ 874439 w 1005884"/>
                <a:gd name="connsiteY53" fmla="*/ 107428 h 997063"/>
                <a:gd name="connsiteX54" fmla="*/ 882059 w 1005884"/>
                <a:gd name="connsiteY54" fmla="*/ 109333 h 997063"/>
                <a:gd name="connsiteX55" fmla="*/ 908729 w 1005884"/>
                <a:gd name="connsiteY55" fmla="*/ 126478 h 997063"/>
                <a:gd name="connsiteX56" fmla="*/ 916349 w 1005884"/>
                <a:gd name="connsiteY56" fmla="*/ 136003 h 997063"/>
                <a:gd name="connsiteX57" fmla="*/ 931589 w 1005884"/>
                <a:gd name="connsiteY57" fmla="*/ 149338 h 997063"/>
                <a:gd name="connsiteX58" fmla="*/ 944924 w 1005884"/>
                <a:gd name="connsiteY58" fmla="*/ 170293 h 997063"/>
                <a:gd name="connsiteX59" fmla="*/ 946829 w 1005884"/>
                <a:gd name="connsiteY59" fmla="*/ 177913 h 997063"/>
                <a:gd name="connsiteX60" fmla="*/ 950639 w 1005884"/>
                <a:gd name="connsiteY60" fmla="*/ 185533 h 997063"/>
                <a:gd name="connsiteX61" fmla="*/ 954449 w 1005884"/>
                <a:gd name="connsiteY61" fmla="*/ 200773 h 997063"/>
                <a:gd name="connsiteX62" fmla="*/ 958259 w 1005884"/>
                <a:gd name="connsiteY62" fmla="*/ 208393 h 997063"/>
                <a:gd name="connsiteX63" fmla="*/ 962069 w 1005884"/>
                <a:gd name="connsiteY63" fmla="*/ 214108 h 997063"/>
                <a:gd name="connsiteX64" fmla="*/ 971594 w 1005884"/>
                <a:gd name="connsiteY64" fmla="*/ 231253 h 997063"/>
                <a:gd name="connsiteX65" fmla="*/ 977309 w 1005884"/>
                <a:gd name="connsiteY65" fmla="*/ 244588 h 997063"/>
                <a:gd name="connsiteX66" fmla="*/ 981119 w 1005884"/>
                <a:gd name="connsiteY66" fmla="*/ 256018 h 997063"/>
                <a:gd name="connsiteX67" fmla="*/ 986834 w 1005884"/>
                <a:gd name="connsiteY67" fmla="*/ 267448 h 997063"/>
                <a:gd name="connsiteX68" fmla="*/ 990644 w 1005884"/>
                <a:gd name="connsiteY68" fmla="*/ 273163 h 997063"/>
                <a:gd name="connsiteX69" fmla="*/ 992549 w 1005884"/>
                <a:gd name="connsiteY69" fmla="*/ 280783 h 997063"/>
                <a:gd name="connsiteX70" fmla="*/ 996359 w 1005884"/>
                <a:gd name="connsiteY70" fmla="*/ 290308 h 997063"/>
                <a:gd name="connsiteX71" fmla="*/ 998264 w 1005884"/>
                <a:gd name="connsiteY71" fmla="*/ 301738 h 997063"/>
                <a:gd name="connsiteX72" fmla="*/ 1002074 w 1005884"/>
                <a:gd name="connsiteY72" fmla="*/ 313168 h 997063"/>
                <a:gd name="connsiteX73" fmla="*/ 1005884 w 1005884"/>
                <a:gd name="connsiteY73" fmla="*/ 328408 h 997063"/>
                <a:gd name="connsiteX74" fmla="*/ 1002074 w 1005884"/>
                <a:gd name="connsiteY74" fmla="*/ 372223 h 997063"/>
                <a:gd name="connsiteX75" fmla="*/ 996359 w 1005884"/>
                <a:gd name="connsiteY75" fmla="*/ 385558 h 997063"/>
                <a:gd name="connsiteX76" fmla="*/ 994454 w 1005884"/>
                <a:gd name="connsiteY76" fmla="*/ 391273 h 997063"/>
                <a:gd name="connsiteX77" fmla="*/ 988739 w 1005884"/>
                <a:gd name="connsiteY77" fmla="*/ 395083 h 997063"/>
                <a:gd name="connsiteX78" fmla="*/ 984929 w 1005884"/>
                <a:gd name="connsiteY78" fmla="*/ 408418 h 997063"/>
                <a:gd name="connsiteX79" fmla="*/ 983024 w 1005884"/>
                <a:gd name="connsiteY79" fmla="*/ 436993 h 997063"/>
                <a:gd name="connsiteX80" fmla="*/ 981119 w 1005884"/>
                <a:gd name="connsiteY80" fmla="*/ 456043 h 997063"/>
                <a:gd name="connsiteX81" fmla="*/ 979214 w 1005884"/>
                <a:gd name="connsiteY81" fmla="*/ 497953 h 997063"/>
                <a:gd name="connsiteX82" fmla="*/ 977309 w 1005884"/>
                <a:gd name="connsiteY82" fmla="*/ 513193 h 997063"/>
                <a:gd name="connsiteX83" fmla="*/ 975404 w 1005884"/>
                <a:gd name="connsiteY83" fmla="*/ 536053 h 997063"/>
                <a:gd name="connsiteX84" fmla="*/ 977309 w 1005884"/>
                <a:gd name="connsiteY84" fmla="*/ 577963 h 997063"/>
                <a:gd name="connsiteX85" fmla="*/ 979214 w 1005884"/>
                <a:gd name="connsiteY85" fmla="*/ 587488 h 997063"/>
                <a:gd name="connsiteX86" fmla="*/ 977309 w 1005884"/>
                <a:gd name="connsiteY86" fmla="*/ 635113 h 997063"/>
                <a:gd name="connsiteX87" fmla="*/ 969689 w 1005884"/>
                <a:gd name="connsiteY87" fmla="*/ 646543 h 997063"/>
                <a:gd name="connsiteX88" fmla="*/ 965879 w 1005884"/>
                <a:gd name="connsiteY88" fmla="*/ 652258 h 997063"/>
                <a:gd name="connsiteX89" fmla="*/ 962069 w 1005884"/>
                <a:gd name="connsiteY89" fmla="*/ 657973 h 997063"/>
                <a:gd name="connsiteX90" fmla="*/ 950639 w 1005884"/>
                <a:gd name="connsiteY90" fmla="*/ 669403 h 997063"/>
                <a:gd name="connsiteX91" fmla="*/ 944924 w 1005884"/>
                <a:gd name="connsiteY91" fmla="*/ 675118 h 997063"/>
                <a:gd name="connsiteX92" fmla="*/ 933494 w 1005884"/>
                <a:gd name="connsiteY92" fmla="*/ 680833 h 997063"/>
                <a:gd name="connsiteX93" fmla="*/ 922064 w 1005884"/>
                <a:gd name="connsiteY93" fmla="*/ 688453 h 997063"/>
                <a:gd name="connsiteX94" fmla="*/ 916349 w 1005884"/>
                <a:gd name="connsiteY94" fmla="*/ 690358 h 997063"/>
                <a:gd name="connsiteX95" fmla="*/ 904919 w 1005884"/>
                <a:gd name="connsiteY95" fmla="*/ 697978 h 997063"/>
                <a:gd name="connsiteX96" fmla="*/ 895394 w 1005884"/>
                <a:gd name="connsiteY96" fmla="*/ 709408 h 997063"/>
                <a:gd name="connsiteX97" fmla="*/ 882059 w 1005884"/>
                <a:gd name="connsiteY97" fmla="*/ 726553 h 997063"/>
                <a:gd name="connsiteX98" fmla="*/ 876344 w 1005884"/>
                <a:gd name="connsiteY98" fmla="*/ 737983 h 997063"/>
                <a:gd name="connsiteX99" fmla="*/ 870629 w 1005884"/>
                <a:gd name="connsiteY99" fmla="*/ 743698 h 997063"/>
                <a:gd name="connsiteX100" fmla="*/ 864914 w 1005884"/>
                <a:gd name="connsiteY100" fmla="*/ 757033 h 997063"/>
                <a:gd name="connsiteX101" fmla="*/ 857294 w 1005884"/>
                <a:gd name="connsiteY101" fmla="*/ 770368 h 997063"/>
                <a:gd name="connsiteX102" fmla="*/ 853484 w 1005884"/>
                <a:gd name="connsiteY102" fmla="*/ 781798 h 997063"/>
                <a:gd name="connsiteX103" fmla="*/ 851579 w 1005884"/>
                <a:gd name="connsiteY103" fmla="*/ 787513 h 997063"/>
                <a:gd name="connsiteX104" fmla="*/ 849674 w 1005884"/>
                <a:gd name="connsiteY104" fmla="*/ 797038 h 997063"/>
                <a:gd name="connsiteX105" fmla="*/ 845864 w 1005884"/>
                <a:gd name="connsiteY105" fmla="*/ 804658 h 997063"/>
                <a:gd name="connsiteX106" fmla="*/ 843959 w 1005884"/>
                <a:gd name="connsiteY106" fmla="*/ 810373 h 997063"/>
                <a:gd name="connsiteX107" fmla="*/ 838244 w 1005884"/>
                <a:gd name="connsiteY107" fmla="*/ 829423 h 997063"/>
                <a:gd name="connsiteX108" fmla="*/ 832529 w 1005884"/>
                <a:gd name="connsiteY108" fmla="*/ 840853 h 997063"/>
                <a:gd name="connsiteX109" fmla="*/ 826814 w 1005884"/>
                <a:gd name="connsiteY109" fmla="*/ 859903 h 997063"/>
                <a:gd name="connsiteX110" fmla="*/ 819194 w 1005884"/>
                <a:gd name="connsiteY110" fmla="*/ 871333 h 997063"/>
                <a:gd name="connsiteX111" fmla="*/ 809669 w 1005884"/>
                <a:gd name="connsiteY111" fmla="*/ 886573 h 997063"/>
                <a:gd name="connsiteX112" fmla="*/ 807764 w 1005884"/>
                <a:gd name="connsiteY112" fmla="*/ 892288 h 997063"/>
                <a:gd name="connsiteX113" fmla="*/ 792524 w 1005884"/>
                <a:gd name="connsiteY113" fmla="*/ 909433 h 997063"/>
                <a:gd name="connsiteX114" fmla="*/ 781094 w 1005884"/>
                <a:gd name="connsiteY114" fmla="*/ 917053 h 997063"/>
                <a:gd name="connsiteX115" fmla="*/ 775379 w 1005884"/>
                <a:gd name="connsiteY115" fmla="*/ 920863 h 997063"/>
                <a:gd name="connsiteX116" fmla="*/ 763949 w 1005884"/>
                <a:gd name="connsiteY116" fmla="*/ 930388 h 997063"/>
                <a:gd name="connsiteX117" fmla="*/ 750614 w 1005884"/>
                <a:gd name="connsiteY117" fmla="*/ 936103 h 997063"/>
                <a:gd name="connsiteX118" fmla="*/ 727754 w 1005884"/>
                <a:gd name="connsiteY118" fmla="*/ 947533 h 997063"/>
                <a:gd name="connsiteX119" fmla="*/ 722039 w 1005884"/>
                <a:gd name="connsiteY119" fmla="*/ 949438 h 997063"/>
                <a:gd name="connsiteX120" fmla="*/ 693464 w 1005884"/>
                <a:gd name="connsiteY120" fmla="*/ 947533 h 997063"/>
                <a:gd name="connsiteX121" fmla="*/ 674414 w 1005884"/>
                <a:gd name="connsiteY121" fmla="*/ 941818 h 997063"/>
                <a:gd name="connsiteX122" fmla="*/ 664889 w 1005884"/>
                <a:gd name="connsiteY122" fmla="*/ 939913 h 997063"/>
                <a:gd name="connsiteX123" fmla="*/ 657269 w 1005884"/>
                <a:gd name="connsiteY123" fmla="*/ 936103 h 997063"/>
                <a:gd name="connsiteX124" fmla="*/ 651554 w 1005884"/>
                <a:gd name="connsiteY124" fmla="*/ 934198 h 997063"/>
                <a:gd name="connsiteX125" fmla="*/ 645839 w 1005884"/>
                <a:gd name="connsiteY125" fmla="*/ 930388 h 997063"/>
                <a:gd name="connsiteX126" fmla="*/ 638219 w 1005884"/>
                <a:gd name="connsiteY126" fmla="*/ 926578 h 997063"/>
                <a:gd name="connsiteX127" fmla="*/ 621074 w 1005884"/>
                <a:gd name="connsiteY127" fmla="*/ 917053 h 997063"/>
                <a:gd name="connsiteX128" fmla="*/ 615359 w 1005884"/>
                <a:gd name="connsiteY128" fmla="*/ 911338 h 997063"/>
                <a:gd name="connsiteX129" fmla="*/ 607739 w 1005884"/>
                <a:gd name="connsiteY129" fmla="*/ 909433 h 997063"/>
                <a:gd name="connsiteX130" fmla="*/ 602024 w 1005884"/>
                <a:gd name="connsiteY130" fmla="*/ 907528 h 997063"/>
                <a:gd name="connsiteX131" fmla="*/ 581069 w 1005884"/>
                <a:gd name="connsiteY131" fmla="*/ 896098 h 997063"/>
                <a:gd name="connsiteX132" fmla="*/ 571544 w 1005884"/>
                <a:gd name="connsiteY132" fmla="*/ 894193 h 997063"/>
                <a:gd name="connsiteX133" fmla="*/ 556304 w 1005884"/>
                <a:gd name="connsiteY133" fmla="*/ 890383 h 997063"/>
                <a:gd name="connsiteX134" fmla="*/ 512489 w 1005884"/>
                <a:gd name="connsiteY134" fmla="*/ 892288 h 997063"/>
                <a:gd name="connsiteX135" fmla="*/ 506774 w 1005884"/>
                <a:gd name="connsiteY135" fmla="*/ 894193 h 997063"/>
                <a:gd name="connsiteX136" fmla="*/ 495344 w 1005884"/>
                <a:gd name="connsiteY136" fmla="*/ 901813 h 997063"/>
                <a:gd name="connsiteX137" fmla="*/ 491534 w 1005884"/>
                <a:gd name="connsiteY137" fmla="*/ 907528 h 997063"/>
                <a:gd name="connsiteX138" fmla="*/ 485819 w 1005884"/>
                <a:gd name="connsiteY138" fmla="*/ 911338 h 997063"/>
                <a:gd name="connsiteX139" fmla="*/ 472484 w 1005884"/>
                <a:gd name="connsiteY139" fmla="*/ 926578 h 997063"/>
                <a:gd name="connsiteX140" fmla="*/ 468674 w 1005884"/>
                <a:gd name="connsiteY140" fmla="*/ 932293 h 997063"/>
                <a:gd name="connsiteX141" fmla="*/ 462959 w 1005884"/>
                <a:gd name="connsiteY141" fmla="*/ 936103 h 997063"/>
                <a:gd name="connsiteX142" fmla="*/ 451529 w 1005884"/>
                <a:gd name="connsiteY142" fmla="*/ 939913 h 997063"/>
                <a:gd name="connsiteX143" fmla="*/ 434384 w 1005884"/>
                <a:gd name="connsiteY143" fmla="*/ 943723 h 997063"/>
                <a:gd name="connsiteX144" fmla="*/ 428669 w 1005884"/>
                <a:gd name="connsiteY144" fmla="*/ 945628 h 997063"/>
                <a:gd name="connsiteX145" fmla="*/ 421049 w 1005884"/>
                <a:gd name="connsiteY145" fmla="*/ 947533 h 997063"/>
                <a:gd name="connsiteX146" fmla="*/ 407714 w 1005884"/>
                <a:gd name="connsiteY146" fmla="*/ 951343 h 997063"/>
                <a:gd name="connsiteX147" fmla="*/ 396284 w 1005884"/>
                <a:gd name="connsiteY147" fmla="*/ 953248 h 997063"/>
                <a:gd name="connsiteX148" fmla="*/ 382949 w 1005884"/>
                <a:gd name="connsiteY148" fmla="*/ 957058 h 997063"/>
                <a:gd name="connsiteX149" fmla="*/ 375329 w 1005884"/>
                <a:gd name="connsiteY149" fmla="*/ 958963 h 997063"/>
                <a:gd name="connsiteX150" fmla="*/ 367709 w 1005884"/>
                <a:gd name="connsiteY150" fmla="*/ 962773 h 997063"/>
                <a:gd name="connsiteX151" fmla="*/ 361994 w 1005884"/>
                <a:gd name="connsiteY151" fmla="*/ 964678 h 997063"/>
                <a:gd name="connsiteX152" fmla="*/ 348659 w 1005884"/>
                <a:gd name="connsiteY152" fmla="*/ 972298 h 997063"/>
                <a:gd name="connsiteX153" fmla="*/ 331514 w 1005884"/>
                <a:gd name="connsiteY153" fmla="*/ 983728 h 997063"/>
                <a:gd name="connsiteX154" fmla="*/ 325799 w 1005884"/>
                <a:gd name="connsiteY154" fmla="*/ 987538 h 997063"/>
                <a:gd name="connsiteX155" fmla="*/ 314369 w 1005884"/>
                <a:gd name="connsiteY155" fmla="*/ 991348 h 997063"/>
                <a:gd name="connsiteX156" fmla="*/ 302939 w 1005884"/>
                <a:gd name="connsiteY156" fmla="*/ 993253 h 997063"/>
                <a:gd name="connsiteX157" fmla="*/ 262934 w 1005884"/>
                <a:gd name="connsiteY157" fmla="*/ 997063 h 997063"/>
                <a:gd name="connsiteX158" fmla="*/ 232454 w 1005884"/>
                <a:gd name="connsiteY158" fmla="*/ 995158 h 997063"/>
                <a:gd name="connsiteX159" fmla="*/ 226739 w 1005884"/>
                <a:gd name="connsiteY159" fmla="*/ 993253 h 997063"/>
                <a:gd name="connsiteX160" fmla="*/ 221024 w 1005884"/>
                <a:gd name="connsiteY160" fmla="*/ 981823 h 997063"/>
                <a:gd name="connsiteX161" fmla="*/ 217214 w 1005884"/>
                <a:gd name="connsiteY161" fmla="*/ 976108 h 997063"/>
                <a:gd name="connsiteX162" fmla="*/ 213404 w 1005884"/>
                <a:gd name="connsiteY162" fmla="*/ 964678 h 997063"/>
                <a:gd name="connsiteX163" fmla="*/ 205784 w 1005884"/>
                <a:gd name="connsiteY163" fmla="*/ 947533 h 997063"/>
                <a:gd name="connsiteX164" fmla="*/ 200069 w 1005884"/>
                <a:gd name="connsiteY164" fmla="*/ 928483 h 997063"/>
                <a:gd name="connsiteX165" fmla="*/ 196259 w 1005884"/>
                <a:gd name="connsiteY165" fmla="*/ 922768 h 997063"/>
                <a:gd name="connsiteX166" fmla="*/ 184829 w 1005884"/>
                <a:gd name="connsiteY166" fmla="*/ 915148 h 997063"/>
                <a:gd name="connsiteX167" fmla="*/ 181019 w 1005884"/>
                <a:gd name="connsiteY167" fmla="*/ 909433 h 997063"/>
                <a:gd name="connsiteX168" fmla="*/ 175304 w 1005884"/>
                <a:gd name="connsiteY168" fmla="*/ 905623 h 997063"/>
                <a:gd name="connsiteX169" fmla="*/ 161969 w 1005884"/>
                <a:gd name="connsiteY169" fmla="*/ 899908 h 997063"/>
                <a:gd name="connsiteX170" fmla="*/ 150539 w 1005884"/>
                <a:gd name="connsiteY170" fmla="*/ 898003 h 997063"/>
                <a:gd name="connsiteX171" fmla="*/ 144824 w 1005884"/>
                <a:gd name="connsiteY171" fmla="*/ 896098 h 997063"/>
                <a:gd name="connsiteX172" fmla="*/ 137204 w 1005884"/>
                <a:gd name="connsiteY172" fmla="*/ 894193 h 997063"/>
                <a:gd name="connsiteX173" fmla="*/ 123869 w 1005884"/>
                <a:gd name="connsiteY173" fmla="*/ 888478 h 997063"/>
                <a:gd name="connsiteX174" fmla="*/ 118154 w 1005884"/>
                <a:gd name="connsiteY174" fmla="*/ 884668 h 997063"/>
                <a:gd name="connsiteX175" fmla="*/ 106724 w 1005884"/>
                <a:gd name="connsiteY175" fmla="*/ 878953 h 997063"/>
                <a:gd name="connsiteX176" fmla="*/ 101009 w 1005884"/>
                <a:gd name="connsiteY176" fmla="*/ 873238 h 997063"/>
                <a:gd name="connsiteX177" fmla="*/ 89579 w 1005884"/>
                <a:gd name="connsiteY177" fmla="*/ 865618 h 997063"/>
                <a:gd name="connsiteX178" fmla="*/ 87674 w 1005884"/>
                <a:gd name="connsiteY178" fmla="*/ 859903 h 997063"/>
                <a:gd name="connsiteX179" fmla="*/ 83864 w 1005884"/>
                <a:gd name="connsiteY179" fmla="*/ 854188 h 997063"/>
                <a:gd name="connsiteX180" fmla="*/ 81959 w 1005884"/>
                <a:gd name="connsiteY180" fmla="*/ 842758 h 997063"/>
                <a:gd name="connsiteX181" fmla="*/ 80054 w 1005884"/>
                <a:gd name="connsiteY181" fmla="*/ 837043 h 997063"/>
                <a:gd name="connsiteX182" fmla="*/ 78149 w 1005884"/>
                <a:gd name="connsiteY182" fmla="*/ 825613 h 997063"/>
                <a:gd name="connsiteX183" fmla="*/ 74339 w 1005884"/>
                <a:gd name="connsiteY183" fmla="*/ 781798 h 997063"/>
                <a:gd name="connsiteX184" fmla="*/ 72434 w 1005884"/>
                <a:gd name="connsiteY184" fmla="*/ 770368 h 997063"/>
                <a:gd name="connsiteX185" fmla="*/ 70529 w 1005884"/>
                <a:gd name="connsiteY185" fmla="*/ 749413 h 997063"/>
                <a:gd name="connsiteX186" fmla="*/ 68624 w 1005884"/>
                <a:gd name="connsiteY186" fmla="*/ 734173 h 997063"/>
                <a:gd name="connsiteX187" fmla="*/ 70529 w 1005884"/>
                <a:gd name="connsiteY187" fmla="*/ 694168 h 997063"/>
                <a:gd name="connsiteX188" fmla="*/ 72434 w 1005884"/>
                <a:gd name="connsiteY188" fmla="*/ 682738 h 997063"/>
                <a:gd name="connsiteX189" fmla="*/ 70529 w 1005884"/>
                <a:gd name="connsiteY189" fmla="*/ 623683 h 997063"/>
                <a:gd name="connsiteX190" fmla="*/ 66719 w 1005884"/>
                <a:gd name="connsiteY190" fmla="*/ 612253 h 997063"/>
                <a:gd name="connsiteX191" fmla="*/ 59099 w 1005884"/>
                <a:gd name="connsiteY191" fmla="*/ 602728 h 997063"/>
                <a:gd name="connsiteX192" fmla="*/ 51479 w 1005884"/>
                <a:gd name="connsiteY192" fmla="*/ 589393 h 997063"/>
                <a:gd name="connsiteX193" fmla="*/ 47669 w 1005884"/>
                <a:gd name="connsiteY193" fmla="*/ 583678 h 997063"/>
                <a:gd name="connsiteX194" fmla="*/ 41954 w 1005884"/>
                <a:gd name="connsiteY194" fmla="*/ 579868 h 997063"/>
                <a:gd name="connsiteX195" fmla="*/ 36239 w 1005884"/>
                <a:gd name="connsiteY195" fmla="*/ 572248 h 997063"/>
                <a:gd name="connsiteX196" fmla="*/ 24809 w 1005884"/>
                <a:gd name="connsiteY196" fmla="*/ 562723 h 997063"/>
                <a:gd name="connsiteX197" fmla="*/ 20999 w 1005884"/>
                <a:gd name="connsiteY197" fmla="*/ 557008 h 997063"/>
                <a:gd name="connsiteX198" fmla="*/ 9569 w 1005884"/>
                <a:gd name="connsiteY198" fmla="*/ 549388 h 997063"/>
                <a:gd name="connsiteX199" fmla="*/ 5759 w 1005884"/>
                <a:gd name="connsiteY199" fmla="*/ 543673 h 997063"/>
                <a:gd name="connsiteX200" fmla="*/ 44 w 1005884"/>
                <a:gd name="connsiteY200" fmla="*/ 539863 h 997063"/>
                <a:gd name="connsiteX201" fmla="*/ 3854 w 1005884"/>
                <a:gd name="connsiteY201" fmla="*/ 513193 h 997063"/>
                <a:gd name="connsiteX202" fmla="*/ 11474 w 1005884"/>
                <a:gd name="connsiteY202" fmla="*/ 501763 h 997063"/>
                <a:gd name="connsiteX203" fmla="*/ 17189 w 1005884"/>
                <a:gd name="connsiteY203" fmla="*/ 494143 h 997063"/>
                <a:gd name="connsiteX204" fmla="*/ 28619 w 1005884"/>
                <a:gd name="connsiteY204" fmla="*/ 482713 h 997063"/>
                <a:gd name="connsiteX205" fmla="*/ 43859 w 1005884"/>
                <a:gd name="connsiteY205" fmla="*/ 465568 h 997063"/>
                <a:gd name="connsiteX206" fmla="*/ 49574 w 1005884"/>
                <a:gd name="connsiteY206" fmla="*/ 459853 h 997063"/>
                <a:gd name="connsiteX207" fmla="*/ 55289 w 1005884"/>
                <a:gd name="connsiteY207" fmla="*/ 454138 h 997063"/>
                <a:gd name="connsiteX208" fmla="*/ 61004 w 1005884"/>
                <a:gd name="connsiteY208" fmla="*/ 450328 h 997063"/>
                <a:gd name="connsiteX209" fmla="*/ 68624 w 1005884"/>
                <a:gd name="connsiteY209" fmla="*/ 446518 h 997063"/>
                <a:gd name="connsiteX210" fmla="*/ 74339 w 1005884"/>
                <a:gd name="connsiteY210" fmla="*/ 440803 h 997063"/>
                <a:gd name="connsiteX211" fmla="*/ 80054 w 1005884"/>
                <a:gd name="connsiteY211" fmla="*/ 438898 h 997063"/>
                <a:gd name="connsiteX212" fmla="*/ 91484 w 1005884"/>
                <a:gd name="connsiteY212" fmla="*/ 431278 h 997063"/>
                <a:gd name="connsiteX213" fmla="*/ 101009 w 1005884"/>
                <a:gd name="connsiteY213" fmla="*/ 423658 h 997063"/>
                <a:gd name="connsiteX214" fmla="*/ 106724 w 1005884"/>
                <a:gd name="connsiteY214" fmla="*/ 417943 h 997063"/>
                <a:gd name="connsiteX215" fmla="*/ 135299 w 1005884"/>
                <a:gd name="connsiteY215" fmla="*/ 414133 h 997063"/>
                <a:gd name="connsiteX0" fmla="*/ 135299 w 1005884"/>
                <a:gd name="connsiteY0" fmla="*/ 414133 h 997063"/>
                <a:gd name="connsiteX1" fmla="*/ 137204 w 1005884"/>
                <a:gd name="connsiteY1" fmla="*/ 402703 h 997063"/>
                <a:gd name="connsiteX2" fmla="*/ 141014 w 1005884"/>
                <a:gd name="connsiteY2" fmla="*/ 381748 h 997063"/>
                <a:gd name="connsiteX3" fmla="*/ 142919 w 1005884"/>
                <a:gd name="connsiteY3" fmla="*/ 360793 h 997063"/>
                <a:gd name="connsiteX4" fmla="*/ 146729 w 1005884"/>
                <a:gd name="connsiteY4" fmla="*/ 349363 h 997063"/>
                <a:gd name="connsiteX5" fmla="*/ 148634 w 1005884"/>
                <a:gd name="connsiteY5" fmla="*/ 334123 h 997063"/>
                <a:gd name="connsiteX6" fmla="*/ 150539 w 1005884"/>
                <a:gd name="connsiteY6" fmla="*/ 320788 h 997063"/>
                <a:gd name="connsiteX7" fmla="*/ 152444 w 1005884"/>
                <a:gd name="connsiteY7" fmla="*/ 288403 h 997063"/>
                <a:gd name="connsiteX8" fmla="*/ 154349 w 1005884"/>
                <a:gd name="connsiteY8" fmla="*/ 206488 h 997063"/>
                <a:gd name="connsiteX9" fmla="*/ 165779 w 1005884"/>
                <a:gd name="connsiteY9" fmla="*/ 196963 h 997063"/>
                <a:gd name="connsiteX10" fmla="*/ 171494 w 1005884"/>
                <a:gd name="connsiteY10" fmla="*/ 191248 h 997063"/>
                <a:gd name="connsiteX11" fmla="*/ 196259 w 1005884"/>
                <a:gd name="connsiteY11" fmla="*/ 181723 h 997063"/>
                <a:gd name="connsiteX12" fmla="*/ 201974 w 1005884"/>
                <a:gd name="connsiteY12" fmla="*/ 177913 h 997063"/>
                <a:gd name="connsiteX13" fmla="*/ 217214 w 1005884"/>
                <a:gd name="connsiteY13" fmla="*/ 174103 h 997063"/>
                <a:gd name="connsiteX14" fmla="*/ 228644 w 1005884"/>
                <a:gd name="connsiteY14" fmla="*/ 166483 h 997063"/>
                <a:gd name="connsiteX15" fmla="*/ 238169 w 1005884"/>
                <a:gd name="connsiteY15" fmla="*/ 156958 h 997063"/>
                <a:gd name="connsiteX16" fmla="*/ 247694 w 1005884"/>
                <a:gd name="connsiteY16" fmla="*/ 147433 h 997063"/>
                <a:gd name="connsiteX17" fmla="*/ 251504 w 1005884"/>
                <a:gd name="connsiteY17" fmla="*/ 141718 h 997063"/>
                <a:gd name="connsiteX18" fmla="*/ 268649 w 1005884"/>
                <a:gd name="connsiteY18" fmla="*/ 126478 h 997063"/>
                <a:gd name="connsiteX19" fmla="*/ 272459 w 1005884"/>
                <a:gd name="connsiteY19" fmla="*/ 120763 h 997063"/>
                <a:gd name="connsiteX20" fmla="*/ 278174 w 1005884"/>
                <a:gd name="connsiteY20" fmla="*/ 118858 h 997063"/>
                <a:gd name="connsiteX21" fmla="*/ 283889 w 1005884"/>
                <a:gd name="connsiteY21" fmla="*/ 115048 h 997063"/>
                <a:gd name="connsiteX22" fmla="*/ 293414 w 1005884"/>
                <a:gd name="connsiteY22" fmla="*/ 107428 h 997063"/>
                <a:gd name="connsiteX23" fmla="*/ 304844 w 1005884"/>
                <a:gd name="connsiteY23" fmla="*/ 99808 h 997063"/>
                <a:gd name="connsiteX24" fmla="*/ 314369 w 1005884"/>
                <a:gd name="connsiteY24" fmla="*/ 97903 h 997063"/>
                <a:gd name="connsiteX25" fmla="*/ 327704 w 1005884"/>
                <a:gd name="connsiteY25" fmla="*/ 94093 h 997063"/>
                <a:gd name="connsiteX26" fmla="*/ 381044 w 1005884"/>
                <a:gd name="connsiteY26" fmla="*/ 92188 h 997063"/>
                <a:gd name="connsiteX27" fmla="*/ 388664 w 1005884"/>
                <a:gd name="connsiteY27" fmla="*/ 80758 h 997063"/>
                <a:gd name="connsiteX28" fmla="*/ 392474 w 1005884"/>
                <a:gd name="connsiteY28" fmla="*/ 69328 h 997063"/>
                <a:gd name="connsiteX29" fmla="*/ 394379 w 1005884"/>
                <a:gd name="connsiteY29" fmla="*/ 63613 h 997063"/>
                <a:gd name="connsiteX30" fmla="*/ 401999 w 1005884"/>
                <a:gd name="connsiteY30" fmla="*/ 44563 h 997063"/>
                <a:gd name="connsiteX31" fmla="*/ 407714 w 1005884"/>
                <a:gd name="connsiteY31" fmla="*/ 40753 h 997063"/>
                <a:gd name="connsiteX32" fmla="*/ 426764 w 1005884"/>
                <a:gd name="connsiteY32" fmla="*/ 23608 h 997063"/>
                <a:gd name="connsiteX33" fmla="*/ 436289 w 1005884"/>
                <a:gd name="connsiteY33" fmla="*/ 15988 h 997063"/>
                <a:gd name="connsiteX34" fmla="*/ 442004 w 1005884"/>
                <a:gd name="connsiteY34" fmla="*/ 12178 h 997063"/>
                <a:gd name="connsiteX35" fmla="*/ 474389 w 1005884"/>
                <a:gd name="connsiteY35" fmla="*/ 2653 h 997063"/>
                <a:gd name="connsiteX36" fmla="*/ 588689 w 1005884"/>
                <a:gd name="connsiteY36" fmla="*/ 2653 h 997063"/>
                <a:gd name="connsiteX37" fmla="*/ 632504 w 1005884"/>
                <a:gd name="connsiteY37" fmla="*/ 33133 h 997063"/>
                <a:gd name="connsiteX38" fmla="*/ 643934 w 1005884"/>
                <a:gd name="connsiteY38" fmla="*/ 44563 h 997063"/>
                <a:gd name="connsiteX39" fmla="*/ 651554 w 1005884"/>
                <a:gd name="connsiteY39" fmla="*/ 50278 h 997063"/>
                <a:gd name="connsiteX40" fmla="*/ 664889 w 1005884"/>
                <a:gd name="connsiteY40" fmla="*/ 63613 h 997063"/>
                <a:gd name="connsiteX41" fmla="*/ 685844 w 1005884"/>
                <a:gd name="connsiteY41" fmla="*/ 80758 h 997063"/>
                <a:gd name="connsiteX42" fmla="*/ 693464 w 1005884"/>
                <a:gd name="connsiteY42" fmla="*/ 90283 h 997063"/>
                <a:gd name="connsiteX43" fmla="*/ 704894 w 1005884"/>
                <a:gd name="connsiteY43" fmla="*/ 97903 h 997063"/>
                <a:gd name="connsiteX44" fmla="*/ 708704 w 1005884"/>
                <a:gd name="connsiteY44" fmla="*/ 103618 h 997063"/>
                <a:gd name="connsiteX45" fmla="*/ 720134 w 1005884"/>
                <a:gd name="connsiteY45" fmla="*/ 107428 h 997063"/>
                <a:gd name="connsiteX46" fmla="*/ 750614 w 1005884"/>
                <a:gd name="connsiteY46" fmla="*/ 105523 h 997063"/>
                <a:gd name="connsiteX47" fmla="*/ 756329 w 1005884"/>
                <a:gd name="connsiteY47" fmla="*/ 103618 h 997063"/>
                <a:gd name="connsiteX48" fmla="*/ 763949 w 1005884"/>
                <a:gd name="connsiteY48" fmla="*/ 101713 h 997063"/>
                <a:gd name="connsiteX49" fmla="*/ 777284 w 1005884"/>
                <a:gd name="connsiteY49" fmla="*/ 99808 h 997063"/>
                <a:gd name="connsiteX50" fmla="*/ 849674 w 1005884"/>
                <a:gd name="connsiteY50" fmla="*/ 101713 h 997063"/>
                <a:gd name="connsiteX51" fmla="*/ 863009 w 1005884"/>
                <a:gd name="connsiteY51" fmla="*/ 103618 h 997063"/>
                <a:gd name="connsiteX52" fmla="*/ 874439 w 1005884"/>
                <a:gd name="connsiteY52" fmla="*/ 107428 h 997063"/>
                <a:gd name="connsiteX53" fmla="*/ 882059 w 1005884"/>
                <a:gd name="connsiteY53" fmla="*/ 109333 h 997063"/>
                <a:gd name="connsiteX54" fmla="*/ 908729 w 1005884"/>
                <a:gd name="connsiteY54" fmla="*/ 126478 h 997063"/>
                <a:gd name="connsiteX55" fmla="*/ 916349 w 1005884"/>
                <a:gd name="connsiteY55" fmla="*/ 136003 h 997063"/>
                <a:gd name="connsiteX56" fmla="*/ 931589 w 1005884"/>
                <a:gd name="connsiteY56" fmla="*/ 149338 h 997063"/>
                <a:gd name="connsiteX57" fmla="*/ 944924 w 1005884"/>
                <a:gd name="connsiteY57" fmla="*/ 170293 h 997063"/>
                <a:gd name="connsiteX58" fmla="*/ 946829 w 1005884"/>
                <a:gd name="connsiteY58" fmla="*/ 177913 h 997063"/>
                <a:gd name="connsiteX59" fmla="*/ 950639 w 1005884"/>
                <a:gd name="connsiteY59" fmla="*/ 185533 h 997063"/>
                <a:gd name="connsiteX60" fmla="*/ 954449 w 1005884"/>
                <a:gd name="connsiteY60" fmla="*/ 200773 h 997063"/>
                <a:gd name="connsiteX61" fmla="*/ 958259 w 1005884"/>
                <a:gd name="connsiteY61" fmla="*/ 208393 h 997063"/>
                <a:gd name="connsiteX62" fmla="*/ 962069 w 1005884"/>
                <a:gd name="connsiteY62" fmla="*/ 214108 h 997063"/>
                <a:gd name="connsiteX63" fmla="*/ 971594 w 1005884"/>
                <a:gd name="connsiteY63" fmla="*/ 231253 h 997063"/>
                <a:gd name="connsiteX64" fmla="*/ 977309 w 1005884"/>
                <a:gd name="connsiteY64" fmla="*/ 244588 h 997063"/>
                <a:gd name="connsiteX65" fmla="*/ 981119 w 1005884"/>
                <a:gd name="connsiteY65" fmla="*/ 256018 h 997063"/>
                <a:gd name="connsiteX66" fmla="*/ 986834 w 1005884"/>
                <a:gd name="connsiteY66" fmla="*/ 267448 h 997063"/>
                <a:gd name="connsiteX67" fmla="*/ 990644 w 1005884"/>
                <a:gd name="connsiteY67" fmla="*/ 273163 h 997063"/>
                <a:gd name="connsiteX68" fmla="*/ 992549 w 1005884"/>
                <a:gd name="connsiteY68" fmla="*/ 280783 h 997063"/>
                <a:gd name="connsiteX69" fmla="*/ 996359 w 1005884"/>
                <a:gd name="connsiteY69" fmla="*/ 290308 h 997063"/>
                <a:gd name="connsiteX70" fmla="*/ 998264 w 1005884"/>
                <a:gd name="connsiteY70" fmla="*/ 301738 h 997063"/>
                <a:gd name="connsiteX71" fmla="*/ 1002074 w 1005884"/>
                <a:gd name="connsiteY71" fmla="*/ 313168 h 997063"/>
                <a:gd name="connsiteX72" fmla="*/ 1005884 w 1005884"/>
                <a:gd name="connsiteY72" fmla="*/ 328408 h 997063"/>
                <a:gd name="connsiteX73" fmla="*/ 1002074 w 1005884"/>
                <a:gd name="connsiteY73" fmla="*/ 372223 h 997063"/>
                <a:gd name="connsiteX74" fmla="*/ 996359 w 1005884"/>
                <a:gd name="connsiteY74" fmla="*/ 385558 h 997063"/>
                <a:gd name="connsiteX75" fmla="*/ 994454 w 1005884"/>
                <a:gd name="connsiteY75" fmla="*/ 391273 h 997063"/>
                <a:gd name="connsiteX76" fmla="*/ 988739 w 1005884"/>
                <a:gd name="connsiteY76" fmla="*/ 395083 h 997063"/>
                <a:gd name="connsiteX77" fmla="*/ 984929 w 1005884"/>
                <a:gd name="connsiteY77" fmla="*/ 408418 h 997063"/>
                <a:gd name="connsiteX78" fmla="*/ 983024 w 1005884"/>
                <a:gd name="connsiteY78" fmla="*/ 436993 h 997063"/>
                <a:gd name="connsiteX79" fmla="*/ 981119 w 1005884"/>
                <a:gd name="connsiteY79" fmla="*/ 456043 h 997063"/>
                <a:gd name="connsiteX80" fmla="*/ 979214 w 1005884"/>
                <a:gd name="connsiteY80" fmla="*/ 497953 h 997063"/>
                <a:gd name="connsiteX81" fmla="*/ 977309 w 1005884"/>
                <a:gd name="connsiteY81" fmla="*/ 513193 h 997063"/>
                <a:gd name="connsiteX82" fmla="*/ 975404 w 1005884"/>
                <a:gd name="connsiteY82" fmla="*/ 536053 h 997063"/>
                <a:gd name="connsiteX83" fmla="*/ 977309 w 1005884"/>
                <a:gd name="connsiteY83" fmla="*/ 577963 h 997063"/>
                <a:gd name="connsiteX84" fmla="*/ 979214 w 1005884"/>
                <a:gd name="connsiteY84" fmla="*/ 587488 h 997063"/>
                <a:gd name="connsiteX85" fmla="*/ 977309 w 1005884"/>
                <a:gd name="connsiteY85" fmla="*/ 635113 h 997063"/>
                <a:gd name="connsiteX86" fmla="*/ 969689 w 1005884"/>
                <a:gd name="connsiteY86" fmla="*/ 646543 h 997063"/>
                <a:gd name="connsiteX87" fmla="*/ 965879 w 1005884"/>
                <a:gd name="connsiteY87" fmla="*/ 652258 h 997063"/>
                <a:gd name="connsiteX88" fmla="*/ 962069 w 1005884"/>
                <a:gd name="connsiteY88" fmla="*/ 657973 h 997063"/>
                <a:gd name="connsiteX89" fmla="*/ 950639 w 1005884"/>
                <a:gd name="connsiteY89" fmla="*/ 669403 h 997063"/>
                <a:gd name="connsiteX90" fmla="*/ 944924 w 1005884"/>
                <a:gd name="connsiteY90" fmla="*/ 675118 h 997063"/>
                <a:gd name="connsiteX91" fmla="*/ 933494 w 1005884"/>
                <a:gd name="connsiteY91" fmla="*/ 680833 h 997063"/>
                <a:gd name="connsiteX92" fmla="*/ 922064 w 1005884"/>
                <a:gd name="connsiteY92" fmla="*/ 688453 h 997063"/>
                <a:gd name="connsiteX93" fmla="*/ 916349 w 1005884"/>
                <a:gd name="connsiteY93" fmla="*/ 690358 h 997063"/>
                <a:gd name="connsiteX94" fmla="*/ 904919 w 1005884"/>
                <a:gd name="connsiteY94" fmla="*/ 697978 h 997063"/>
                <a:gd name="connsiteX95" fmla="*/ 895394 w 1005884"/>
                <a:gd name="connsiteY95" fmla="*/ 709408 h 997063"/>
                <a:gd name="connsiteX96" fmla="*/ 882059 w 1005884"/>
                <a:gd name="connsiteY96" fmla="*/ 726553 h 997063"/>
                <a:gd name="connsiteX97" fmla="*/ 876344 w 1005884"/>
                <a:gd name="connsiteY97" fmla="*/ 737983 h 997063"/>
                <a:gd name="connsiteX98" fmla="*/ 870629 w 1005884"/>
                <a:gd name="connsiteY98" fmla="*/ 743698 h 997063"/>
                <a:gd name="connsiteX99" fmla="*/ 864914 w 1005884"/>
                <a:gd name="connsiteY99" fmla="*/ 757033 h 997063"/>
                <a:gd name="connsiteX100" fmla="*/ 857294 w 1005884"/>
                <a:gd name="connsiteY100" fmla="*/ 770368 h 997063"/>
                <a:gd name="connsiteX101" fmla="*/ 853484 w 1005884"/>
                <a:gd name="connsiteY101" fmla="*/ 781798 h 997063"/>
                <a:gd name="connsiteX102" fmla="*/ 851579 w 1005884"/>
                <a:gd name="connsiteY102" fmla="*/ 787513 h 997063"/>
                <a:gd name="connsiteX103" fmla="*/ 849674 w 1005884"/>
                <a:gd name="connsiteY103" fmla="*/ 797038 h 997063"/>
                <a:gd name="connsiteX104" fmla="*/ 845864 w 1005884"/>
                <a:gd name="connsiteY104" fmla="*/ 804658 h 997063"/>
                <a:gd name="connsiteX105" fmla="*/ 843959 w 1005884"/>
                <a:gd name="connsiteY105" fmla="*/ 810373 h 997063"/>
                <a:gd name="connsiteX106" fmla="*/ 838244 w 1005884"/>
                <a:gd name="connsiteY106" fmla="*/ 829423 h 997063"/>
                <a:gd name="connsiteX107" fmla="*/ 832529 w 1005884"/>
                <a:gd name="connsiteY107" fmla="*/ 840853 h 997063"/>
                <a:gd name="connsiteX108" fmla="*/ 826814 w 1005884"/>
                <a:gd name="connsiteY108" fmla="*/ 859903 h 997063"/>
                <a:gd name="connsiteX109" fmla="*/ 819194 w 1005884"/>
                <a:gd name="connsiteY109" fmla="*/ 871333 h 997063"/>
                <a:gd name="connsiteX110" fmla="*/ 809669 w 1005884"/>
                <a:gd name="connsiteY110" fmla="*/ 886573 h 997063"/>
                <a:gd name="connsiteX111" fmla="*/ 807764 w 1005884"/>
                <a:gd name="connsiteY111" fmla="*/ 892288 h 997063"/>
                <a:gd name="connsiteX112" fmla="*/ 792524 w 1005884"/>
                <a:gd name="connsiteY112" fmla="*/ 909433 h 997063"/>
                <a:gd name="connsiteX113" fmla="*/ 781094 w 1005884"/>
                <a:gd name="connsiteY113" fmla="*/ 917053 h 997063"/>
                <a:gd name="connsiteX114" fmla="*/ 775379 w 1005884"/>
                <a:gd name="connsiteY114" fmla="*/ 920863 h 997063"/>
                <a:gd name="connsiteX115" fmla="*/ 763949 w 1005884"/>
                <a:gd name="connsiteY115" fmla="*/ 930388 h 997063"/>
                <a:gd name="connsiteX116" fmla="*/ 750614 w 1005884"/>
                <a:gd name="connsiteY116" fmla="*/ 936103 h 997063"/>
                <a:gd name="connsiteX117" fmla="*/ 727754 w 1005884"/>
                <a:gd name="connsiteY117" fmla="*/ 947533 h 997063"/>
                <a:gd name="connsiteX118" fmla="*/ 722039 w 1005884"/>
                <a:gd name="connsiteY118" fmla="*/ 949438 h 997063"/>
                <a:gd name="connsiteX119" fmla="*/ 693464 w 1005884"/>
                <a:gd name="connsiteY119" fmla="*/ 947533 h 997063"/>
                <a:gd name="connsiteX120" fmla="*/ 674414 w 1005884"/>
                <a:gd name="connsiteY120" fmla="*/ 941818 h 997063"/>
                <a:gd name="connsiteX121" fmla="*/ 664889 w 1005884"/>
                <a:gd name="connsiteY121" fmla="*/ 939913 h 997063"/>
                <a:gd name="connsiteX122" fmla="*/ 657269 w 1005884"/>
                <a:gd name="connsiteY122" fmla="*/ 936103 h 997063"/>
                <a:gd name="connsiteX123" fmla="*/ 651554 w 1005884"/>
                <a:gd name="connsiteY123" fmla="*/ 934198 h 997063"/>
                <a:gd name="connsiteX124" fmla="*/ 645839 w 1005884"/>
                <a:gd name="connsiteY124" fmla="*/ 930388 h 997063"/>
                <a:gd name="connsiteX125" fmla="*/ 638219 w 1005884"/>
                <a:gd name="connsiteY125" fmla="*/ 926578 h 997063"/>
                <a:gd name="connsiteX126" fmla="*/ 621074 w 1005884"/>
                <a:gd name="connsiteY126" fmla="*/ 917053 h 997063"/>
                <a:gd name="connsiteX127" fmla="*/ 615359 w 1005884"/>
                <a:gd name="connsiteY127" fmla="*/ 911338 h 997063"/>
                <a:gd name="connsiteX128" fmla="*/ 607739 w 1005884"/>
                <a:gd name="connsiteY128" fmla="*/ 909433 h 997063"/>
                <a:gd name="connsiteX129" fmla="*/ 602024 w 1005884"/>
                <a:gd name="connsiteY129" fmla="*/ 907528 h 997063"/>
                <a:gd name="connsiteX130" fmla="*/ 581069 w 1005884"/>
                <a:gd name="connsiteY130" fmla="*/ 896098 h 997063"/>
                <a:gd name="connsiteX131" fmla="*/ 571544 w 1005884"/>
                <a:gd name="connsiteY131" fmla="*/ 894193 h 997063"/>
                <a:gd name="connsiteX132" fmla="*/ 556304 w 1005884"/>
                <a:gd name="connsiteY132" fmla="*/ 890383 h 997063"/>
                <a:gd name="connsiteX133" fmla="*/ 512489 w 1005884"/>
                <a:gd name="connsiteY133" fmla="*/ 892288 h 997063"/>
                <a:gd name="connsiteX134" fmla="*/ 506774 w 1005884"/>
                <a:gd name="connsiteY134" fmla="*/ 894193 h 997063"/>
                <a:gd name="connsiteX135" fmla="*/ 495344 w 1005884"/>
                <a:gd name="connsiteY135" fmla="*/ 901813 h 997063"/>
                <a:gd name="connsiteX136" fmla="*/ 491534 w 1005884"/>
                <a:gd name="connsiteY136" fmla="*/ 907528 h 997063"/>
                <a:gd name="connsiteX137" fmla="*/ 485819 w 1005884"/>
                <a:gd name="connsiteY137" fmla="*/ 911338 h 997063"/>
                <a:gd name="connsiteX138" fmla="*/ 472484 w 1005884"/>
                <a:gd name="connsiteY138" fmla="*/ 926578 h 997063"/>
                <a:gd name="connsiteX139" fmla="*/ 468674 w 1005884"/>
                <a:gd name="connsiteY139" fmla="*/ 932293 h 997063"/>
                <a:gd name="connsiteX140" fmla="*/ 462959 w 1005884"/>
                <a:gd name="connsiteY140" fmla="*/ 936103 h 997063"/>
                <a:gd name="connsiteX141" fmla="*/ 451529 w 1005884"/>
                <a:gd name="connsiteY141" fmla="*/ 939913 h 997063"/>
                <a:gd name="connsiteX142" fmla="*/ 434384 w 1005884"/>
                <a:gd name="connsiteY142" fmla="*/ 943723 h 997063"/>
                <a:gd name="connsiteX143" fmla="*/ 428669 w 1005884"/>
                <a:gd name="connsiteY143" fmla="*/ 945628 h 997063"/>
                <a:gd name="connsiteX144" fmla="*/ 421049 w 1005884"/>
                <a:gd name="connsiteY144" fmla="*/ 947533 h 997063"/>
                <a:gd name="connsiteX145" fmla="*/ 407714 w 1005884"/>
                <a:gd name="connsiteY145" fmla="*/ 951343 h 997063"/>
                <a:gd name="connsiteX146" fmla="*/ 396284 w 1005884"/>
                <a:gd name="connsiteY146" fmla="*/ 953248 h 997063"/>
                <a:gd name="connsiteX147" fmla="*/ 382949 w 1005884"/>
                <a:gd name="connsiteY147" fmla="*/ 957058 h 997063"/>
                <a:gd name="connsiteX148" fmla="*/ 375329 w 1005884"/>
                <a:gd name="connsiteY148" fmla="*/ 958963 h 997063"/>
                <a:gd name="connsiteX149" fmla="*/ 367709 w 1005884"/>
                <a:gd name="connsiteY149" fmla="*/ 962773 h 997063"/>
                <a:gd name="connsiteX150" fmla="*/ 361994 w 1005884"/>
                <a:gd name="connsiteY150" fmla="*/ 964678 h 997063"/>
                <a:gd name="connsiteX151" fmla="*/ 348659 w 1005884"/>
                <a:gd name="connsiteY151" fmla="*/ 972298 h 997063"/>
                <a:gd name="connsiteX152" fmla="*/ 331514 w 1005884"/>
                <a:gd name="connsiteY152" fmla="*/ 983728 h 997063"/>
                <a:gd name="connsiteX153" fmla="*/ 325799 w 1005884"/>
                <a:gd name="connsiteY153" fmla="*/ 987538 h 997063"/>
                <a:gd name="connsiteX154" fmla="*/ 314369 w 1005884"/>
                <a:gd name="connsiteY154" fmla="*/ 991348 h 997063"/>
                <a:gd name="connsiteX155" fmla="*/ 302939 w 1005884"/>
                <a:gd name="connsiteY155" fmla="*/ 993253 h 997063"/>
                <a:gd name="connsiteX156" fmla="*/ 262934 w 1005884"/>
                <a:gd name="connsiteY156" fmla="*/ 997063 h 997063"/>
                <a:gd name="connsiteX157" fmla="*/ 232454 w 1005884"/>
                <a:gd name="connsiteY157" fmla="*/ 995158 h 997063"/>
                <a:gd name="connsiteX158" fmla="*/ 226739 w 1005884"/>
                <a:gd name="connsiteY158" fmla="*/ 993253 h 997063"/>
                <a:gd name="connsiteX159" fmla="*/ 221024 w 1005884"/>
                <a:gd name="connsiteY159" fmla="*/ 981823 h 997063"/>
                <a:gd name="connsiteX160" fmla="*/ 217214 w 1005884"/>
                <a:gd name="connsiteY160" fmla="*/ 976108 h 997063"/>
                <a:gd name="connsiteX161" fmla="*/ 213404 w 1005884"/>
                <a:gd name="connsiteY161" fmla="*/ 964678 h 997063"/>
                <a:gd name="connsiteX162" fmla="*/ 205784 w 1005884"/>
                <a:gd name="connsiteY162" fmla="*/ 947533 h 997063"/>
                <a:gd name="connsiteX163" fmla="*/ 200069 w 1005884"/>
                <a:gd name="connsiteY163" fmla="*/ 928483 h 997063"/>
                <a:gd name="connsiteX164" fmla="*/ 196259 w 1005884"/>
                <a:gd name="connsiteY164" fmla="*/ 922768 h 997063"/>
                <a:gd name="connsiteX165" fmla="*/ 184829 w 1005884"/>
                <a:gd name="connsiteY165" fmla="*/ 915148 h 997063"/>
                <a:gd name="connsiteX166" fmla="*/ 181019 w 1005884"/>
                <a:gd name="connsiteY166" fmla="*/ 909433 h 997063"/>
                <a:gd name="connsiteX167" fmla="*/ 175304 w 1005884"/>
                <a:gd name="connsiteY167" fmla="*/ 905623 h 997063"/>
                <a:gd name="connsiteX168" fmla="*/ 161969 w 1005884"/>
                <a:gd name="connsiteY168" fmla="*/ 899908 h 997063"/>
                <a:gd name="connsiteX169" fmla="*/ 150539 w 1005884"/>
                <a:gd name="connsiteY169" fmla="*/ 898003 h 997063"/>
                <a:gd name="connsiteX170" fmla="*/ 144824 w 1005884"/>
                <a:gd name="connsiteY170" fmla="*/ 896098 h 997063"/>
                <a:gd name="connsiteX171" fmla="*/ 137204 w 1005884"/>
                <a:gd name="connsiteY171" fmla="*/ 894193 h 997063"/>
                <a:gd name="connsiteX172" fmla="*/ 123869 w 1005884"/>
                <a:gd name="connsiteY172" fmla="*/ 888478 h 997063"/>
                <a:gd name="connsiteX173" fmla="*/ 118154 w 1005884"/>
                <a:gd name="connsiteY173" fmla="*/ 884668 h 997063"/>
                <a:gd name="connsiteX174" fmla="*/ 106724 w 1005884"/>
                <a:gd name="connsiteY174" fmla="*/ 878953 h 997063"/>
                <a:gd name="connsiteX175" fmla="*/ 101009 w 1005884"/>
                <a:gd name="connsiteY175" fmla="*/ 873238 h 997063"/>
                <a:gd name="connsiteX176" fmla="*/ 89579 w 1005884"/>
                <a:gd name="connsiteY176" fmla="*/ 865618 h 997063"/>
                <a:gd name="connsiteX177" fmla="*/ 87674 w 1005884"/>
                <a:gd name="connsiteY177" fmla="*/ 859903 h 997063"/>
                <a:gd name="connsiteX178" fmla="*/ 83864 w 1005884"/>
                <a:gd name="connsiteY178" fmla="*/ 854188 h 997063"/>
                <a:gd name="connsiteX179" fmla="*/ 81959 w 1005884"/>
                <a:gd name="connsiteY179" fmla="*/ 842758 h 997063"/>
                <a:gd name="connsiteX180" fmla="*/ 80054 w 1005884"/>
                <a:gd name="connsiteY180" fmla="*/ 837043 h 997063"/>
                <a:gd name="connsiteX181" fmla="*/ 78149 w 1005884"/>
                <a:gd name="connsiteY181" fmla="*/ 825613 h 997063"/>
                <a:gd name="connsiteX182" fmla="*/ 74339 w 1005884"/>
                <a:gd name="connsiteY182" fmla="*/ 781798 h 997063"/>
                <a:gd name="connsiteX183" fmla="*/ 72434 w 1005884"/>
                <a:gd name="connsiteY183" fmla="*/ 770368 h 997063"/>
                <a:gd name="connsiteX184" fmla="*/ 70529 w 1005884"/>
                <a:gd name="connsiteY184" fmla="*/ 749413 h 997063"/>
                <a:gd name="connsiteX185" fmla="*/ 68624 w 1005884"/>
                <a:gd name="connsiteY185" fmla="*/ 734173 h 997063"/>
                <a:gd name="connsiteX186" fmla="*/ 70529 w 1005884"/>
                <a:gd name="connsiteY186" fmla="*/ 694168 h 997063"/>
                <a:gd name="connsiteX187" fmla="*/ 72434 w 1005884"/>
                <a:gd name="connsiteY187" fmla="*/ 682738 h 997063"/>
                <a:gd name="connsiteX188" fmla="*/ 70529 w 1005884"/>
                <a:gd name="connsiteY188" fmla="*/ 623683 h 997063"/>
                <a:gd name="connsiteX189" fmla="*/ 66719 w 1005884"/>
                <a:gd name="connsiteY189" fmla="*/ 612253 h 997063"/>
                <a:gd name="connsiteX190" fmla="*/ 59099 w 1005884"/>
                <a:gd name="connsiteY190" fmla="*/ 602728 h 997063"/>
                <a:gd name="connsiteX191" fmla="*/ 51479 w 1005884"/>
                <a:gd name="connsiteY191" fmla="*/ 589393 h 997063"/>
                <a:gd name="connsiteX192" fmla="*/ 47669 w 1005884"/>
                <a:gd name="connsiteY192" fmla="*/ 583678 h 997063"/>
                <a:gd name="connsiteX193" fmla="*/ 41954 w 1005884"/>
                <a:gd name="connsiteY193" fmla="*/ 579868 h 997063"/>
                <a:gd name="connsiteX194" fmla="*/ 36239 w 1005884"/>
                <a:gd name="connsiteY194" fmla="*/ 572248 h 997063"/>
                <a:gd name="connsiteX195" fmla="*/ 24809 w 1005884"/>
                <a:gd name="connsiteY195" fmla="*/ 562723 h 997063"/>
                <a:gd name="connsiteX196" fmla="*/ 20999 w 1005884"/>
                <a:gd name="connsiteY196" fmla="*/ 557008 h 997063"/>
                <a:gd name="connsiteX197" fmla="*/ 9569 w 1005884"/>
                <a:gd name="connsiteY197" fmla="*/ 549388 h 997063"/>
                <a:gd name="connsiteX198" fmla="*/ 5759 w 1005884"/>
                <a:gd name="connsiteY198" fmla="*/ 543673 h 997063"/>
                <a:gd name="connsiteX199" fmla="*/ 44 w 1005884"/>
                <a:gd name="connsiteY199" fmla="*/ 539863 h 997063"/>
                <a:gd name="connsiteX200" fmla="*/ 3854 w 1005884"/>
                <a:gd name="connsiteY200" fmla="*/ 513193 h 997063"/>
                <a:gd name="connsiteX201" fmla="*/ 11474 w 1005884"/>
                <a:gd name="connsiteY201" fmla="*/ 501763 h 997063"/>
                <a:gd name="connsiteX202" fmla="*/ 17189 w 1005884"/>
                <a:gd name="connsiteY202" fmla="*/ 494143 h 997063"/>
                <a:gd name="connsiteX203" fmla="*/ 28619 w 1005884"/>
                <a:gd name="connsiteY203" fmla="*/ 482713 h 997063"/>
                <a:gd name="connsiteX204" fmla="*/ 43859 w 1005884"/>
                <a:gd name="connsiteY204" fmla="*/ 465568 h 997063"/>
                <a:gd name="connsiteX205" fmla="*/ 49574 w 1005884"/>
                <a:gd name="connsiteY205" fmla="*/ 459853 h 997063"/>
                <a:gd name="connsiteX206" fmla="*/ 55289 w 1005884"/>
                <a:gd name="connsiteY206" fmla="*/ 454138 h 997063"/>
                <a:gd name="connsiteX207" fmla="*/ 61004 w 1005884"/>
                <a:gd name="connsiteY207" fmla="*/ 450328 h 997063"/>
                <a:gd name="connsiteX208" fmla="*/ 68624 w 1005884"/>
                <a:gd name="connsiteY208" fmla="*/ 446518 h 997063"/>
                <a:gd name="connsiteX209" fmla="*/ 74339 w 1005884"/>
                <a:gd name="connsiteY209" fmla="*/ 440803 h 997063"/>
                <a:gd name="connsiteX210" fmla="*/ 80054 w 1005884"/>
                <a:gd name="connsiteY210" fmla="*/ 438898 h 997063"/>
                <a:gd name="connsiteX211" fmla="*/ 91484 w 1005884"/>
                <a:gd name="connsiteY211" fmla="*/ 431278 h 997063"/>
                <a:gd name="connsiteX212" fmla="*/ 101009 w 1005884"/>
                <a:gd name="connsiteY212" fmla="*/ 423658 h 997063"/>
                <a:gd name="connsiteX213" fmla="*/ 106724 w 1005884"/>
                <a:gd name="connsiteY213" fmla="*/ 417943 h 997063"/>
                <a:gd name="connsiteX214" fmla="*/ 135299 w 1005884"/>
                <a:gd name="connsiteY214" fmla="*/ 414133 h 997063"/>
                <a:gd name="connsiteX0" fmla="*/ 135299 w 1005884"/>
                <a:gd name="connsiteY0" fmla="*/ 414133 h 997063"/>
                <a:gd name="connsiteX1" fmla="*/ 137204 w 1005884"/>
                <a:gd name="connsiteY1" fmla="*/ 402703 h 997063"/>
                <a:gd name="connsiteX2" fmla="*/ 141014 w 1005884"/>
                <a:gd name="connsiteY2" fmla="*/ 381748 h 997063"/>
                <a:gd name="connsiteX3" fmla="*/ 142919 w 1005884"/>
                <a:gd name="connsiteY3" fmla="*/ 360793 h 997063"/>
                <a:gd name="connsiteX4" fmla="*/ 146729 w 1005884"/>
                <a:gd name="connsiteY4" fmla="*/ 349363 h 997063"/>
                <a:gd name="connsiteX5" fmla="*/ 148634 w 1005884"/>
                <a:gd name="connsiteY5" fmla="*/ 334123 h 997063"/>
                <a:gd name="connsiteX6" fmla="*/ 150539 w 1005884"/>
                <a:gd name="connsiteY6" fmla="*/ 320788 h 997063"/>
                <a:gd name="connsiteX7" fmla="*/ 152444 w 1005884"/>
                <a:gd name="connsiteY7" fmla="*/ 288403 h 997063"/>
                <a:gd name="connsiteX8" fmla="*/ 154349 w 1005884"/>
                <a:gd name="connsiteY8" fmla="*/ 206488 h 997063"/>
                <a:gd name="connsiteX9" fmla="*/ 165779 w 1005884"/>
                <a:gd name="connsiteY9" fmla="*/ 196963 h 997063"/>
                <a:gd name="connsiteX10" fmla="*/ 171494 w 1005884"/>
                <a:gd name="connsiteY10" fmla="*/ 191248 h 997063"/>
                <a:gd name="connsiteX11" fmla="*/ 196259 w 1005884"/>
                <a:gd name="connsiteY11" fmla="*/ 181723 h 997063"/>
                <a:gd name="connsiteX12" fmla="*/ 201974 w 1005884"/>
                <a:gd name="connsiteY12" fmla="*/ 177913 h 997063"/>
                <a:gd name="connsiteX13" fmla="*/ 217214 w 1005884"/>
                <a:gd name="connsiteY13" fmla="*/ 174103 h 997063"/>
                <a:gd name="connsiteX14" fmla="*/ 228644 w 1005884"/>
                <a:gd name="connsiteY14" fmla="*/ 166483 h 997063"/>
                <a:gd name="connsiteX15" fmla="*/ 238169 w 1005884"/>
                <a:gd name="connsiteY15" fmla="*/ 156958 h 997063"/>
                <a:gd name="connsiteX16" fmla="*/ 247694 w 1005884"/>
                <a:gd name="connsiteY16" fmla="*/ 147433 h 997063"/>
                <a:gd name="connsiteX17" fmla="*/ 251504 w 1005884"/>
                <a:gd name="connsiteY17" fmla="*/ 141718 h 997063"/>
                <a:gd name="connsiteX18" fmla="*/ 268649 w 1005884"/>
                <a:gd name="connsiteY18" fmla="*/ 126478 h 997063"/>
                <a:gd name="connsiteX19" fmla="*/ 272459 w 1005884"/>
                <a:gd name="connsiteY19" fmla="*/ 120763 h 997063"/>
                <a:gd name="connsiteX20" fmla="*/ 278174 w 1005884"/>
                <a:gd name="connsiteY20" fmla="*/ 118858 h 997063"/>
                <a:gd name="connsiteX21" fmla="*/ 283889 w 1005884"/>
                <a:gd name="connsiteY21" fmla="*/ 115048 h 997063"/>
                <a:gd name="connsiteX22" fmla="*/ 293414 w 1005884"/>
                <a:gd name="connsiteY22" fmla="*/ 107428 h 997063"/>
                <a:gd name="connsiteX23" fmla="*/ 304844 w 1005884"/>
                <a:gd name="connsiteY23" fmla="*/ 99808 h 997063"/>
                <a:gd name="connsiteX24" fmla="*/ 314369 w 1005884"/>
                <a:gd name="connsiteY24" fmla="*/ 97903 h 997063"/>
                <a:gd name="connsiteX25" fmla="*/ 327704 w 1005884"/>
                <a:gd name="connsiteY25" fmla="*/ 94093 h 997063"/>
                <a:gd name="connsiteX26" fmla="*/ 381044 w 1005884"/>
                <a:gd name="connsiteY26" fmla="*/ 92188 h 997063"/>
                <a:gd name="connsiteX27" fmla="*/ 388664 w 1005884"/>
                <a:gd name="connsiteY27" fmla="*/ 80758 h 997063"/>
                <a:gd name="connsiteX28" fmla="*/ 392474 w 1005884"/>
                <a:gd name="connsiteY28" fmla="*/ 69328 h 997063"/>
                <a:gd name="connsiteX29" fmla="*/ 394379 w 1005884"/>
                <a:gd name="connsiteY29" fmla="*/ 63613 h 997063"/>
                <a:gd name="connsiteX30" fmla="*/ 401999 w 1005884"/>
                <a:gd name="connsiteY30" fmla="*/ 44563 h 997063"/>
                <a:gd name="connsiteX31" fmla="*/ 407714 w 1005884"/>
                <a:gd name="connsiteY31" fmla="*/ 40753 h 997063"/>
                <a:gd name="connsiteX32" fmla="*/ 426764 w 1005884"/>
                <a:gd name="connsiteY32" fmla="*/ 23608 h 997063"/>
                <a:gd name="connsiteX33" fmla="*/ 436289 w 1005884"/>
                <a:gd name="connsiteY33" fmla="*/ 15988 h 997063"/>
                <a:gd name="connsiteX34" fmla="*/ 442004 w 1005884"/>
                <a:gd name="connsiteY34" fmla="*/ 12178 h 997063"/>
                <a:gd name="connsiteX35" fmla="*/ 474389 w 1005884"/>
                <a:gd name="connsiteY35" fmla="*/ 2653 h 997063"/>
                <a:gd name="connsiteX36" fmla="*/ 588689 w 1005884"/>
                <a:gd name="connsiteY36" fmla="*/ 2653 h 997063"/>
                <a:gd name="connsiteX37" fmla="*/ 632504 w 1005884"/>
                <a:gd name="connsiteY37" fmla="*/ 33133 h 997063"/>
                <a:gd name="connsiteX38" fmla="*/ 643934 w 1005884"/>
                <a:gd name="connsiteY38" fmla="*/ 44563 h 997063"/>
                <a:gd name="connsiteX39" fmla="*/ 651554 w 1005884"/>
                <a:gd name="connsiteY39" fmla="*/ 50278 h 997063"/>
                <a:gd name="connsiteX40" fmla="*/ 664889 w 1005884"/>
                <a:gd name="connsiteY40" fmla="*/ 63613 h 997063"/>
                <a:gd name="connsiteX41" fmla="*/ 685844 w 1005884"/>
                <a:gd name="connsiteY41" fmla="*/ 80758 h 997063"/>
                <a:gd name="connsiteX42" fmla="*/ 704894 w 1005884"/>
                <a:gd name="connsiteY42" fmla="*/ 97903 h 997063"/>
                <a:gd name="connsiteX43" fmla="*/ 708704 w 1005884"/>
                <a:gd name="connsiteY43" fmla="*/ 103618 h 997063"/>
                <a:gd name="connsiteX44" fmla="*/ 720134 w 1005884"/>
                <a:gd name="connsiteY44" fmla="*/ 107428 h 997063"/>
                <a:gd name="connsiteX45" fmla="*/ 750614 w 1005884"/>
                <a:gd name="connsiteY45" fmla="*/ 105523 h 997063"/>
                <a:gd name="connsiteX46" fmla="*/ 756329 w 1005884"/>
                <a:gd name="connsiteY46" fmla="*/ 103618 h 997063"/>
                <a:gd name="connsiteX47" fmla="*/ 763949 w 1005884"/>
                <a:gd name="connsiteY47" fmla="*/ 101713 h 997063"/>
                <a:gd name="connsiteX48" fmla="*/ 777284 w 1005884"/>
                <a:gd name="connsiteY48" fmla="*/ 99808 h 997063"/>
                <a:gd name="connsiteX49" fmla="*/ 849674 w 1005884"/>
                <a:gd name="connsiteY49" fmla="*/ 101713 h 997063"/>
                <a:gd name="connsiteX50" fmla="*/ 863009 w 1005884"/>
                <a:gd name="connsiteY50" fmla="*/ 103618 h 997063"/>
                <a:gd name="connsiteX51" fmla="*/ 874439 w 1005884"/>
                <a:gd name="connsiteY51" fmla="*/ 107428 h 997063"/>
                <a:gd name="connsiteX52" fmla="*/ 882059 w 1005884"/>
                <a:gd name="connsiteY52" fmla="*/ 109333 h 997063"/>
                <a:gd name="connsiteX53" fmla="*/ 908729 w 1005884"/>
                <a:gd name="connsiteY53" fmla="*/ 126478 h 997063"/>
                <a:gd name="connsiteX54" fmla="*/ 916349 w 1005884"/>
                <a:gd name="connsiteY54" fmla="*/ 136003 h 997063"/>
                <a:gd name="connsiteX55" fmla="*/ 931589 w 1005884"/>
                <a:gd name="connsiteY55" fmla="*/ 149338 h 997063"/>
                <a:gd name="connsiteX56" fmla="*/ 944924 w 1005884"/>
                <a:gd name="connsiteY56" fmla="*/ 170293 h 997063"/>
                <a:gd name="connsiteX57" fmla="*/ 946829 w 1005884"/>
                <a:gd name="connsiteY57" fmla="*/ 177913 h 997063"/>
                <a:gd name="connsiteX58" fmla="*/ 950639 w 1005884"/>
                <a:gd name="connsiteY58" fmla="*/ 185533 h 997063"/>
                <a:gd name="connsiteX59" fmla="*/ 954449 w 1005884"/>
                <a:gd name="connsiteY59" fmla="*/ 200773 h 997063"/>
                <a:gd name="connsiteX60" fmla="*/ 958259 w 1005884"/>
                <a:gd name="connsiteY60" fmla="*/ 208393 h 997063"/>
                <a:gd name="connsiteX61" fmla="*/ 962069 w 1005884"/>
                <a:gd name="connsiteY61" fmla="*/ 214108 h 997063"/>
                <a:gd name="connsiteX62" fmla="*/ 971594 w 1005884"/>
                <a:gd name="connsiteY62" fmla="*/ 231253 h 997063"/>
                <a:gd name="connsiteX63" fmla="*/ 977309 w 1005884"/>
                <a:gd name="connsiteY63" fmla="*/ 244588 h 997063"/>
                <a:gd name="connsiteX64" fmla="*/ 981119 w 1005884"/>
                <a:gd name="connsiteY64" fmla="*/ 256018 h 997063"/>
                <a:gd name="connsiteX65" fmla="*/ 986834 w 1005884"/>
                <a:gd name="connsiteY65" fmla="*/ 267448 h 997063"/>
                <a:gd name="connsiteX66" fmla="*/ 990644 w 1005884"/>
                <a:gd name="connsiteY66" fmla="*/ 273163 h 997063"/>
                <a:gd name="connsiteX67" fmla="*/ 992549 w 1005884"/>
                <a:gd name="connsiteY67" fmla="*/ 280783 h 997063"/>
                <a:gd name="connsiteX68" fmla="*/ 996359 w 1005884"/>
                <a:gd name="connsiteY68" fmla="*/ 290308 h 997063"/>
                <a:gd name="connsiteX69" fmla="*/ 998264 w 1005884"/>
                <a:gd name="connsiteY69" fmla="*/ 301738 h 997063"/>
                <a:gd name="connsiteX70" fmla="*/ 1002074 w 1005884"/>
                <a:gd name="connsiteY70" fmla="*/ 313168 h 997063"/>
                <a:gd name="connsiteX71" fmla="*/ 1005884 w 1005884"/>
                <a:gd name="connsiteY71" fmla="*/ 328408 h 997063"/>
                <a:gd name="connsiteX72" fmla="*/ 1002074 w 1005884"/>
                <a:gd name="connsiteY72" fmla="*/ 372223 h 997063"/>
                <a:gd name="connsiteX73" fmla="*/ 996359 w 1005884"/>
                <a:gd name="connsiteY73" fmla="*/ 385558 h 997063"/>
                <a:gd name="connsiteX74" fmla="*/ 994454 w 1005884"/>
                <a:gd name="connsiteY74" fmla="*/ 391273 h 997063"/>
                <a:gd name="connsiteX75" fmla="*/ 988739 w 1005884"/>
                <a:gd name="connsiteY75" fmla="*/ 395083 h 997063"/>
                <a:gd name="connsiteX76" fmla="*/ 984929 w 1005884"/>
                <a:gd name="connsiteY76" fmla="*/ 408418 h 997063"/>
                <a:gd name="connsiteX77" fmla="*/ 983024 w 1005884"/>
                <a:gd name="connsiteY77" fmla="*/ 436993 h 997063"/>
                <a:gd name="connsiteX78" fmla="*/ 981119 w 1005884"/>
                <a:gd name="connsiteY78" fmla="*/ 456043 h 997063"/>
                <a:gd name="connsiteX79" fmla="*/ 979214 w 1005884"/>
                <a:gd name="connsiteY79" fmla="*/ 497953 h 997063"/>
                <a:gd name="connsiteX80" fmla="*/ 977309 w 1005884"/>
                <a:gd name="connsiteY80" fmla="*/ 513193 h 997063"/>
                <a:gd name="connsiteX81" fmla="*/ 975404 w 1005884"/>
                <a:gd name="connsiteY81" fmla="*/ 536053 h 997063"/>
                <a:gd name="connsiteX82" fmla="*/ 977309 w 1005884"/>
                <a:gd name="connsiteY82" fmla="*/ 577963 h 997063"/>
                <a:gd name="connsiteX83" fmla="*/ 979214 w 1005884"/>
                <a:gd name="connsiteY83" fmla="*/ 587488 h 997063"/>
                <a:gd name="connsiteX84" fmla="*/ 977309 w 1005884"/>
                <a:gd name="connsiteY84" fmla="*/ 635113 h 997063"/>
                <a:gd name="connsiteX85" fmla="*/ 969689 w 1005884"/>
                <a:gd name="connsiteY85" fmla="*/ 646543 h 997063"/>
                <a:gd name="connsiteX86" fmla="*/ 965879 w 1005884"/>
                <a:gd name="connsiteY86" fmla="*/ 652258 h 997063"/>
                <a:gd name="connsiteX87" fmla="*/ 962069 w 1005884"/>
                <a:gd name="connsiteY87" fmla="*/ 657973 h 997063"/>
                <a:gd name="connsiteX88" fmla="*/ 950639 w 1005884"/>
                <a:gd name="connsiteY88" fmla="*/ 669403 h 997063"/>
                <a:gd name="connsiteX89" fmla="*/ 944924 w 1005884"/>
                <a:gd name="connsiteY89" fmla="*/ 675118 h 997063"/>
                <a:gd name="connsiteX90" fmla="*/ 933494 w 1005884"/>
                <a:gd name="connsiteY90" fmla="*/ 680833 h 997063"/>
                <a:gd name="connsiteX91" fmla="*/ 922064 w 1005884"/>
                <a:gd name="connsiteY91" fmla="*/ 688453 h 997063"/>
                <a:gd name="connsiteX92" fmla="*/ 916349 w 1005884"/>
                <a:gd name="connsiteY92" fmla="*/ 690358 h 997063"/>
                <a:gd name="connsiteX93" fmla="*/ 904919 w 1005884"/>
                <a:gd name="connsiteY93" fmla="*/ 697978 h 997063"/>
                <a:gd name="connsiteX94" fmla="*/ 895394 w 1005884"/>
                <a:gd name="connsiteY94" fmla="*/ 709408 h 997063"/>
                <a:gd name="connsiteX95" fmla="*/ 882059 w 1005884"/>
                <a:gd name="connsiteY95" fmla="*/ 726553 h 997063"/>
                <a:gd name="connsiteX96" fmla="*/ 876344 w 1005884"/>
                <a:gd name="connsiteY96" fmla="*/ 737983 h 997063"/>
                <a:gd name="connsiteX97" fmla="*/ 870629 w 1005884"/>
                <a:gd name="connsiteY97" fmla="*/ 743698 h 997063"/>
                <a:gd name="connsiteX98" fmla="*/ 864914 w 1005884"/>
                <a:gd name="connsiteY98" fmla="*/ 757033 h 997063"/>
                <a:gd name="connsiteX99" fmla="*/ 857294 w 1005884"/>
                <a:gd name="connsiteY99" fmla="*/ 770368 h 997063"/>
                <a:gd name="connsiteX100" fmla="*/ 853484 w 1005884"/>
                <a:gd name="connsiteY100" fmla="*/ 781798 h 997063"/>
                <a:gd name="connsiteX101" fmla="*/ 851579 w 1005884"/>
                <a:gd name="connsiteY101" fmla="*/ 787513 h 997063"/>
                <a:gd name="connsiteX102" fmla="*/ 849674 w 1005884"/>
                <a:gd name="connsiteY102" fmla="*/ 797038 h 997063"/>
                <a:gd name="connsiteX103" fmla="*/ 845864 w 1005884"/>
                <a:gd name="connsiteY103" fmla="*/ 804658 h 997063"/>
                <a:gd name="connsiteX104" fmla="*/ 843959 w 1005884"/>
                <a:gd name="connsiteY104" fmla="*/ 810373 h 997063"/>
                <a:gd name="connsiteX105" fmla="*/ 838244 w 1005884"/>
                <a:gd name="connsiteY105" fmla="*/ 829423 h 997063"/>
                <a:gd name="connsiteX106" fmla="*/ 832529 w 1005884"/>
                <a:gd name="connsiteY106" fmla="*/ 840853 h 997063"/>
                <a:gd name="connsiteX107" fmla="*/ 826814 w 1005884"/>
                <a:gd name="connsiteY107" fmla="*/ 859903 h 997063"/>
                <a:gd name="connsiteX108" fmla="*/ 819194 w 1005884"/>
                <a:gd name="connsiteY108" fmla="*/ 871333 h 997063"/>
                <a:gd name="connsiteX109" fmla="*/ 809669 w 1005884"/>
                <a:gd name="connsiteY109" fmla="*/ 886573 h 997063"/>
                <a:gd name="connsiteX110" fmla="*/ 807764 w 1005884"/>
                <a:gd name="connsiteY110" fmla="*/ 892288 h 997063"/>
                <a:gd name="connsiteX111" fmla="*/ 792524 w 1005884"/>
                <a:gd name="connsiteY111" fmla="*/ 909433 h 997063"/>
                <a:gd name="connsiteX112" fmla="*/ 781094 w 1005884"/>
                <a:gd name="connsiteY112" fmla="*/ 917053 h 997063"/>
                <a:gd name="connsiteX113" fmla="*/ 775379 w 1005884"/>
                <a:gd name="connsiteY113" fmla="*/ 920863 h 997063"/>
                <a:gd name="connsiteX114" fmla="*/ 763949 w 1005884"/>
                <a:gd name="connsiteY114" fmla="*/ 930388 h 997063"/>
                <a:gd name="connsiteX115" fmla="*/ 750614 w 1005884"/>
                <a:gd name="connsiteY115" fmla="*/ 936103 h 997063"/>
                <a:gd name="connsiteX116" fmla="*/ 727754 w 1005884"/>
                <a:gd name="connsiteY116" fmla="*/ 947533 h 997063"/>
                <a:gd name="connsiteX117" fmla="*/ 722039 w 1005884"/>
                <a:gd name="connsiteY117" fmla="*/ 949438 h 997063"/>
                <a:gd name="connsiteX118" fmla="*/ 693464 w 1005884"/>
                <a:gd name="connsiteY118" fmla="*/ 947533 h 997063"/>
                <a:gd name="connsiteX119" fmla="*/ 674414 w 1005884"/>
                <a:gd name="connsiteY119" fmla="*/ 941818 h 997063"/>
                <a:gd name="connsiteX120" fmla="*/ 664889 w 1005884"/>
                <a:gd name="connsiteY120" fmla="*/ 939913 h 997063"/>
                <a:gd name="connsiteX121" fmla="*/ 657269 w 1005884"/>
                <a:gd name="connsiteY121" fmla="*/ 936103 h 997063"/>
                <a:gd name="connsiteX122" fmla="*/ 651554 w 1005884"/>
                <a:gd name="connsiteY122" fmla="*/ 934198 h 997063"/>
                <a:gd name="connsiteX123" fmla="*/ 645839 w 1005884"/>
                <a:gd name="connsiteY123" fmla="*/ 930388 h 997063"/>
                <a:gd name="connsiteX124" fmla="*/ 638219 w 1005884"/>
                <a:gd name="connsiteY124" fmla="*/ 926578 h 997063"/>
                <a:gd name="connsiteX125" fmla="*/ 621074 w 1005884"/>
                <a:gd name="connsiteY125" fmla="*/ 917053 h 997063"/>
                <a:gd name="connsiteX126" fmla="*/ 615359 w 1005884"/>
                <a:gd name="connsiteY126" fmla="*/ 911338 h 997063"/>
                <a:gd name="connsiteX127" fmla="*/ 607739 w 1005884"/>
                <a:gd name="connsiteY127" fmla="*/ 909433 h 997063"/>
                <a:gd name="connsiteX128" fmla="*/ 602024 w 1005884"/>
                <a:gd name="connsiteY128" fmla="*/ 907528 h 997063"/>
                <a:gd name="connsiteX129" fmla="*/ 581069 w 1005884"/>
                <a:gd name="connsiteY129" fmla="*/ 896098 h 997063"/>
                <a:gd name="connsiteX130" fmla="*/ 571544 w 1005884"/>
                <a:gd name="connsiteY130" fmla="*/ 894193 h 997063"/>
                <a:gd name="connsiteX131" fmla="*/ 556304 w 1005884"/>
                <a:gd name="connsiteY131" fmla="*/ 890383 h 997063"/>
                <a:gd name="connsiteX132" fmla="*/ 512489 w 1005884"/>
                <a:gd name="connsiteY132" fmla="*/ 892288 h 997063"/>
                <a:gd name="connsiteX133" fmla="*/ 506774 w 1005884"/>
                <a:gd name="connsiteY133" fmla="*/ 894193 h 997063"/>
                <a:gd name="connsiteX134" fmla="*/ 495344 w 1005884"/>
                <a:gd name="connsiteY134" fmla="*/ 901813 h 997063"/>
                <a:gd name="connsiteX135" fmla="*/ 491534 w 1005884"/>
                <a:gd name="connsiteY135" fmla="*/ 907528 h 997063"/>
                <a:gd name="connsiteX136" fmla="*/ 485819 w 1005884"/>
                <a:gd name="connsiteY136" fmla="*/ 911338 h 997063"/>
                <a:gd name="connsiteX137" fmla="*/ 472484 w 1005884"/>
                <a:gd name="connsiteY137" fmla="*/ 926578 h 997063"/>
                <a:gd name="connsiteX138" fmla="*/ 468674 w 1005884"/>
                <a:gd name="connsiteY138" fmla="*/ 932293 h 997063"/>
                <a:gd name="connsiteX139" fmla="*/ 462959 w 1005884"/>
                <a:gd name="connsiteY139" fmla="*/ 936103 h 997063"/>
                <a:gd name="connsiteX140" fmla="*/ 451529 w 1005884"/>
                <a:gd name="connsiteY140" fmla="*/ 939913 h 997063"/>
                <a:gd name="connsiteX141" fmla="*/ 434384 w 1005884"/>
                <a:gd name="connsiteY141" fmla="*/ 943723 h 997063"/>
                <a:gd name="connsiteX142" fmla="*/ 428669 w 1005884"/>
                <a:gd name="connsiteY142" fmla="*/ 945628 h 997063"/>
                <a:gd name="connsiteX143" fmla="*/ 421049 w 1005884"/>
                <a:gd name="connsiteY143" fmla="*/ 947533 h 997063"/>
                <a:gd name="connsiteX144" fmla="*/ 407714 w 1005884"/>
                <a:gd name="connsiteY144" fmla="*/ 951343 h 997063"/>
                <a:gd name="connsiteX145" fmla="*/ 396284 w 1005884"/>
                <a:gd name="connsiteY145" fmla="*/ 953248 h 997063"/>
                <a:gd name="connsiteX146" fmla="*/ 382949 w 1005884"/>
                <a:gd name="connsiteY146" fmla="*/ 957058 h 997063"/>
                <a:gd name="connsiteX147" fmla="*/ 375329 w 1005884"/>
                <a:gd name="connsiteY147" fmla="*/ 958963 h 997063"/>
                <a:gd name="connsiteX148" fmla="*/ 367709 w 1005884"/>
                <a:gd name="connsiteY148" fmla="*/ 962773 h 997063"/>
                <a:gd name="connsiteX149" fmla="*/ 361994 w 1005884"/>
                <a:gd name="connsiteY149" fmla="*/ 964678 h 997063"/>
                <a:gd name="connsiteX150" fmla="*/ 348659 w 1005884"/>
                <a:gd name="connsiteY150" fmla="*/ 972298 h 997063"/>
                <a:gd name="connsiteX151" fmla="*/ 331514 w 1005884"/>
                <a:gd name="connsiteY151" fmla="*/ 983728 h 997063"/>
                <a:gd name="connsiteX152" fmla="*/ 325799 w 1005884"/>
                <a:gd name="connsiteY152" fmla="*/ 987538 h 997063"/>
                <a:gd name="connsiteX153" fmla="*/ 314369 w 1005884"/>
                <a:gd name="connsiteY153" fmla="*/ 991348 h 997063"/>
                <a:gd name="connsiteX154" fmla="*/ 302939 w 1005884"/>
                <a:gd name="connsiteY154" fmla="*/ 993253 h 997063"/>
                <a:gd name="connsiteX155" fmla="*/ 262934 w 1005884"/>
                <a:gd name="connsiteY155" fmla="*/ 997063 h 997063"/>
                <a:gd name="connsiteX156" fmla="*/ 232454 w 1005884"/>
                <a:gd name="connsiteY156" fmla="*/ 995158 h 997063"/>
                <a:gd name="connsiteX157" fmla="*/ 226739 w 1005884"/>
                <a:gd name="connsiteY157" fmla="*/ 993253 h 997063"/>
                <a:gd name="connsiteX158" fmla="*/ 221024 w 1005884"/>
                <a:gd name="connsiteY158" fmla="*/ 981823 h 997063"/>
                <a:gd name="connsiteX159" fmla="*/ 217214 w 1005884"/>
                <a:gd name="connsiteY159" fmla="*/ 976108 h 997063"/>
                <a:gd name="connsiteX160" fmla="*/ 213404 w 1005884"/>
                <a:gd name="connsiteY160" fmla="*/ 964678 h 997063"/>
                <a:gd name="connsiteX161" fmla="*/ 205784 w 1005884"/>
                <a:gd name="connsiteY161" fmla="*/ 947533 h 997063"/>
                <a:gd name="connsiteX162" fmla="*/ 200069 w 1005884"/>
                <a:gd name="connsiteY162" fmla="*/ 928483 h 997063"/>
                <a:gd name="connsiteX163" fmla="*/ 196259 w 1005884"/>
                <a:gd name="connsiteY163" fmla="*/ 922768 h 997063"/>
                <a:gd name="connsiteX164" fmla="*/ 184829 w 1005884"/>
                <a:gd name="connsiteY164" fmla="*/ 915148 h 997063"/>
                <a:gd name="connsiteX165" fmla="*/ 181019 w 1005884"/>
                <a:gd name="connsiteY165" fmla="*/ 909433 h 997063"/>
                <a:gd name="connsiteX166" fmla="*/ 175304 w 1005884"/>
                <a:gd name="connsiteY166" fmla="*/ 905623 h 997063"/>
                <a:gd name="connsiteX167" fmla="*/ 161969 w 1005884"/>
                <a:gd name="connsiteY167" fmla="*/ 899908 h 997063"/>
                <a:gd name="connsiteX168" fmla="*/ 150539 w 1005884"/>
                <a:gd name="connsiteY168" fmla="*/ 898003 h 997063"/>
                <a:gd name="connsiteX169" fmla="*/ 144824 w 1005884"/>
                <a:gd name="connsiteY169" fmla="*/ 896098 h 997063"/>
                <a:gd name="connsiteX170" fmla="*/ 137204 w 1005884"/>
                <a:gd name="connsiteY170" fmla="*/ 894193 h 997063"/>
                <a:gd name="connsiteX171" fmla="*/ 123869 w 1005884"/>
                <a:gd name="connsiteY171" fmla="*/ 888478 h 997063"/>
                <a:gd name="connsiteX172" fmla="*/ 118154 w 1005884"/>
                <a:gd name="connsiteY172" fmla="*/ 884668 h 997063"/>
                <a:gd name="connsiteX173" fmla="*/ 106724 w 1005884"/>
                <a:gd name="connsiteY173" fmla="*/ 878953 h 997063"/>
                <a:gd name="connsiteX174" fmla="*/ 101009 w 1005884"/>
                <a:gd name="connsiteY174" fmla="*/ 873238 h 997063"/>
                <a:gd name="connsiteX175" fmla="*/ 89579 w 1005884"/>
                <a:gd name="connsiteY175" fmla="*/ 865618 h 997063"/>
                <a:gd name="connsiteX176" fmla="*/ 87674 w 1005884"/>
                <a:gd name="connsiteY176" fmla="*/ 859903 h 997063"/>
                <a:gd name="connsiteX177" fmla="*/ 83864 w 1005884"/>
                <a:gd name="connsiteY177" fmla="*/ 854188 h 997063"/>
                <a:gd name="connsiteX178" fmla="*/ 81959 w 1005884"/>
                <a:gd name="connsiteY178" fmla="*/ 842758 h 997063"/>
                <a:gd name="connsiteX179" fmla="*/ 80054 w 1005884"/>
                <a:gd name="connsiteY179" fmla="*/ 837043 h 997063"/>
                <a:gd name="connsiteX180" fmla="*/ 78149 w 1005884"/>
                <a:gd name="connsiteY180" fmla="*/ 825613 h 997063"/>
                <a:gd name="connsiteX181" fmla="*/ 74339 w 1005884"/>
                <a:gd name="connsiteY181" fmla="*/ 781798 h 997063"/>
                <a:gd name="connsiteX182" fmla="*/ 72434 w 1005884"/>
                <a:gd name="connsiteY182" fmla="*/ 770368 h 997063"/>
                <a:gd name="connsiteX183" fmla="*/ 70529 w 1005884"/>
                <a:gd name="connsiteY183" fmla="*/ 749413 h 997063"/>
                <a:gd name="connsiteX184" fmla="*/ 68624 w 1005884"/>
                <a:gd name="connsiteY184" fmla="*/ 734173 h 997063"/>
                <a:gd name="connsiteX185" fmla="*/ 70529 w 1005884"/>
                <a:gd name="connsiteY185" fmla="*/ 694168 h 997063"/>
                <a:gd name="connsiteX186" fmla="*/ 72434 w 1005884"/>
                <a:gd name="connsiteY186" fmla="*/ 682738 h 997063"/>
                <a:gd name="connsiteX187" fmla="*/ 70529 w 1005884"/>
                <a:gd name="connsiteY187" fmla="*/ 623683 h 997063"/>
                <a:gd name="connsiteX188" fmla="*/ 66719 w 1005884"/>
                <a:gd name="connsiteY188" fmla="*/ 612253 h 997063"/>
                <a:gd name="connsiteX189" fmla="*/ 59099 w 1005884"/>
                <a:gd name="connsiteY189" fmla="*/ 602728 h 997063"/>
                <a:gd name="connsiteX190" fmla="*/ 51479 w 1005884"/>
                <a:gd name="connsiteY190" fmla="*/ 589393 h 997063"/>
                <a:gd name="connsiteX191" fmla="*/ 47669 w 1005884"/>
                <a:gd name="connsiteY191" fmla="*/ 583678 h 997063"/>
                <a:gd name="connsiteX192" fmla="*/ 41954 w 1005884"/>
                <a:gd name="connsiteY192" fmla="*/ 579868 h 997063"/>
                <a:gd name="connsiteX193" fmla="*/ 36239 w 1005884"/>
                <a:gd name="connsiteY193" fmla="*/ 572248 h 997063"/>
                <a:gd name="connsiteX194" fmla="*/ 24809 w 1005884"/>
                <a:gd name="connsiteY194" fmla="*/ 562723 h 997063"/>
                <a:gd name="connsiteX195" fmla="*/ 20999 w 1005884"/>
                <a:gd name="connsiteY195" fmla="*/ 557008 h 997063"/>
                <a:gd name="connsiteX196" fmla="*/ 9569 w 1005884"/>
                <a:gd name="connsiteY196" fmla="*/ 549388 h 997063"/>
                <a:gd name="connsiteX197" fmla="*/ 5759 w 1005884"/>
                <a:gd name="connsiteY197" fmla="*/ 543673 h 997063"/>
                <a:gd name="connsiteX198" fmla="*/ 44 w 1005884"/>
                <a:gd name="connsiteY198" fmla="*/ 539863 h 997063"/>
                <a:gd name="connsiteX199" fmla="*/ 3854 w 1005884"/>
                <a:gd name="connsiteY199" fmla="*/ 513193 h 997063"/>
                <a:gd name="connsiteX200" fmla="*/ 11474 w 1005884"/>
                <a:gd name="connsiteY200" fmla="*/ 501763 h 997063"/>
                <a:gd name="connsiteX201" fmla="*/ 17189 w 1005884"/>
                <a:gd name="connsiteY201" fmla="*/ 494143 h 997063"/>
                <a:gd name="connsiteX202" fmla="*/ 28619 w 1005884"/>
                <a:gd name="connsiteY202" fmla="*/ 482713 h 997063"/>
                <a:gd name="connsiteX203" fmla="*/ 43859 w 1005884"/>
                <a:gd name="connsiteY203" fmla="*/ 465568 h 997063"/>
                <a:gd name="connsiteX204" fmla="*/ 49574 w 1005884"/>
                <a:gd name="connsiteY204" fmla="*/ 459853 h 997063"/>
                <a:gd name="connsiteX205" fmla="*/ 55289 w 1005884"/>
                <a:gd name="connsiteY205" fmla="*/ 454138 h 997063"/>
                <a:gd name="connsiteX206" fmla="*/ 61004 w 1005884"/>
                <a:gd name="connsiteY206" fmla="*/ 450328 h 997063"/>
                <a:gd name="connsiteX207" fmla="*/ 68624 w 1005884"/>
                <a:gd name="connsiteY207" fmla="*/ 446518 h 997063"/>
                <a:gd name="connsiteX208" fmla="*/ 74339 w 1005884"/>
                <a:gd name="connsiteY208" fmla="*/ 440803 h 997063"/>
                <a:gd name="connsiteX209" fmla="*/ 80054 w 1005884"/>
                <a:gd name="connsiteY209" fmla="*/ 438898 h 997063"/>
                <a:gd name="connsiteX210" fmla="*/ 91484 w 1005884"/>
                <a:gd name="connsiteY210" fmla="*/ 431278 h 997063"/>
                <a:gd name="connsiteX211" fmla="*/ 101009 w 1005884"/>
                <a:gd name="connsiteY211" fmla="*/ 423658 h 997063"/>
                <a:gd name="connsiteX212" fmla="*/ 106724 w 1005884"/>
                <a:gd name="connsiteY212" fmla="*/ 417943 h 997063"/>
                <a:gd name="connsiteX213" fmla="*/ 135299 w 1005884"/>
                <a:gd name="connsiteY213" fmla="*/ 414133 h 997063"/>
                <a:gd name="connsiteX0" fmla="*/ 135299 w 1005884"/>
                <a:gd name="connsiteY0" fmla="*/ 414133 h 997063"/>
                <a:gd name="connsiteX1" fmla="*/ 137204 w 1005884"/>
                <a:gd name="connsiteY1" fmla="*/ 402703 h 997063"/>
                <a:gd name="connsiteX2" fmla="*/ 141014 w 1005884"/>
                <a:gd name="connsiteY2" fmla="*/ 381748 h 997063"/>
                <a:gd name="connsiteX3" fmla="*/ 142919 w 1005884"/>
                <a:gd name="connsiteY3" fmla="*/ 360793 h 997063"/>
                <a:gd name="connsiteX4" fmla="*/ 146729 w 1005884"/>
                <a:gd name="connsiteY4" fmla="*/ 349363 h 997063"/>
                <a:gd name="connsiteX5" fmla="*/ 148634 w 1005884"/>
                <a:gd name="connsiteY5" fmla="*/ 334123 h 997063"/>
                <a:gd name="connsiteX6" fmla="*/ 150539 w 1005884"/>
                <a:gd name="connsiteY6" fmla="*/ 320788 h 997063"/>
                <a:gd name="connsiteX7" fmla="*/ 152444 w 1005884"/>
                <a:gd name="connsiteY7" fmla="*/ 288403 h 997063"/>
                <a:gd name="connsiteX8" fmla="*/ 154349 w 1005884"/>
                <a:gd name="connsiteY8" fmla="*/ 206488 h 997063"/>
                <a:gd name="connsiteX9" fmla="*/ 165779 w 1005884"/>
                <a:gd name="connsiteY9" fmla="*/ 196963 h 997063"/>
                <a:gd name="connsiteX10" fmla="*/ 171494 w 1005884"/>
                <a:gd name="connsiteY10" fmla="*/ 191248 h 997063"/>
                <a:gd name="connsiteX11" fmla="*/ 196259 w 1005884"/>
                <a:gd name="connsiteY11" fmla="*/ 181723 h 997063"/>
                <a:gd name="connsiteX12" fmla="*/ 201974 w 1005884"/>
                <a:gd name="connsiteY12" fmla="*/ 177913 h 997063"/>
                <a:gd name="connsiteX13" fmla="*/ 217214 w 1005884"/>
                <a:gd name="connsiteY13" fmla="*/ 174103 h 997063"/>
                <a:gd name="connsiteX14" fmla="*/ 228644 w 1005884"/>
                <a:gd name="connsiteY14" fmla="*/ 166483 h 997063"/>
                <a:gd name="connsiteX15" fmla="*/ 238169 w 1005884"/>
                <a:gd name="connsiteY15" fmla="*/ 156958 h 997063"/>
                <a:gd name="connsiteX16" fmla="*/ 247694 w 1005884"/>
                <a:gd name="connsiteY16" fmla="*/ 147433 h 997063"/>
                <a:gd name="connsiteX17" fmla="*/ 251504 w 1005884"/>
                <a:gd name="connsiteY17" fmla="*/ 141718 h 997063"/>
                <a:gd name="connsiteX18" fmla="*/ 268649 w 1005884"/>
                <a:gd name="connsiteY18" fmla="*/ 126478 h 997063"/>
                <a:gd name="connsiteX19" fmla="*/ 272459 w 1005884"/>
                <a:gd name="connsiteY19" fmla="*/ 120763 h 997063"/>
                <a:gd name="connsiteX20" fmla="*/ 278174 w 1005884"/>
                <a:gd name="connsiteY20" fmla="*/ 118858 h 997063"/>
                <a:gd name="connsiteX21" fmla="*/ 283889 w 1005884"/>
                <a:gd name="connsiteY21" fmla="*/ 115048 h 997063"/>
                <a:gd name="connsiteX22" fmla="*/ 293414 w 1005884"/>
                <a:gd name="connsiteY22" fmla="*/ 107428 h 997063"/>
                <a:gd name="connsiteX23" fmla="*/ 304844 w 1005884"/>
                <a:gd name="connsiteY23" fmla="*/ 99808 h 997063"/>
                <a:gd name="connsiteX24" fmla="*/ 314369 w 1005884"/>
                <a:gd name="connsiteY24" fmla="*/ 97903 h 997063"/>
                <a:gd name="connsiteX25" fmla="*/ 327704 w 1005884"/>
                <a:gd name="connsiteY25" fmla="*/ 94093 h 997063"/>
                <a:gd name="connsiteX26" fmla="*/ 381044 w 1005884"/>
                <a:gd name="connsiteY26" fmla="*/ 92188 h 997063"/>
                <a:gd name="connsiteX27" fmla="*/ 388664 w 1005884"/>
                <a:gd name="connsiteY27" fmla="*/ 80758 h 997063"/>
                <a:gd name="connsiteX28" fmla="*/ 392474 w 1005884"/>
                <a:gd name="connsiteY28" fmla="*/ 69328 h 997063"/>
                <a:gd name="connsiteX29" fmla="*/ 394379 w 1005884"/>
                <a:gd name="connsiteY29" fmla="*/ 63613 h 997063"/>
                <a:gd name="connsiteX30" fmla="*/ 401999 w 1005884"/>
                <a:gd name="connsiteY30" fmla="*/ 44563 h 997063"/>
                <a:gd name="connsiteX31" fmla="*/ 407714 w 1005884"/>
                <a:gd name="connsiteY31" fmla="*/ 40753 h 997063"/>
                <a:gd name="connsiteX32" fmla="*/ 426764 w 1005884"/>
                <a:gd name="connsiteY32" fmla="*/ 23608 h 997063"/>
                <a:gd name="connsiteX33" fmla="*/ 436289 w 1005884"/>
                <a:gd name="connsiteY33" fmla="*/ 15988 h 997063"/>
                <a:gd name="connsiteX34" fmla="*/ 442004 w 1005884"/>
                <a:gd name="connsiteY34" fmla="*/ 12178 h 997063"/>
                <a:gd name="connsiteX35" fmla="*/ 474389 w 1005884"/>
                <a:gd name="connsiteY35" fmla="*/ 2653 h 997063"/>
                <a:gd name="connsiteX36" fmla="*/ 588689 w 1005884"/>
                <a:gd name="connsiteY36" fmla="*/ 2653 h 997063"/>
                <a:gd name="connsiteX37" fmla="*/ 632504 w 1005884"/>
                <a:gd name="connsiteY37" fmla="*/ 33133 h 997063"/>
                <a:gd name="connsiteX38" fmla="*/ 643934 w 1005884"/>
                <a:gd name="connsiteY38" fmla="*/ 44563 h 997063"/>
                <a:gd name="connsiteX39" fmla="*/ 664889 w 1005884"/>
                <a:gd name="connsiteY39" fmla="*/ 63613 h 997063"/>
                <a:gd name="connsiteX40" fmla="*/ 685844 w 1005884"/>
                <a:gd name="connsiteY40" fmla="*/ 80758 h 997063"/>
                <a:gd name="connsiteX41" fmla="*/ 704894 w 1005884"/>
                <a:gd name="connsiteY41" fmla="*/ 97903 h 997063"/>
                <a:gd name="connsiteX42" fmla="*/ 708704 w 1005884"/>
                <a:gd name="connsiteY42" fmla="*/ 103618 h 997063"/>
                <a:gd name="connsiteX43" fmla="*/ 720134 w 1005884"/>
                <a:gd name="connsiteY43" fmla="*/ 107428 h 997063"/>
                <a:gd name="connsiteX44" fmla="*/ 750614 w 1005884"/>
                <a:gd name="connsiteY44" fmla="*/ 105523 h 997063"/>
                <a:gd name="connsiteX45" fmla="*/ 756329 w 1005884"/>
                <a:gd name="connsiteY45" fmla="*/ 103618 h 997063"/>
                <a:gd name="connsiteX46" fmla="*/ 763949 w 1005884"/>
                <a:gd name="connsiteY46" fmla="*/ 101713 h 997063"/>
                <a:gd name="connsiteX47" fmla="*/ 777284 w 1005884"/>
                <a:gd name="connsiteY47" fmla="*/ 99808 h 997063"/>
                <a:gd name="connsiteX48" fmla="*/ 849674 w 1005884"/>
                <a:gd name="connsiteY48" fmla="*/ 101713 h 997063"/>
                <a:gd name="connsiteX49" fmla="*/ 863009 w 1005884"/>
                <a:gd name="connsiteY49" fmla="*/ 103618 h 997063"/>
                <a:gd name="connsiteX50" fmla="*/ 874439 w 1005884"/>
                <a:gd name="connsiteY50" fmla="*/ 107428 h 997063"/>
                <a:gd name="connsiteX51" fmla="*/ 882059 w 1005884"/>
                <a:gd name="connsiteY51" fmla="*/ 109333 h 997063"/>
                <a:gd name="connsiteX52" fmla="*/ 908729 w 1005884"/>
                <a:gd name="connsiteY52" fmla="*/ 126478 h 997063"/>
                <a:gd name="connsiteX53" fmla="*/ 916349 w 1005884"/>
                <a:gd name="connsiteY53" fmla="*/ 136003 h 997063"/>
                <a:gd name="connsiteX54" fmla="*/ 931589 w 1005884"/>
                <a:gd name="connsiteY54" fmla="*/ 149338 h 997063"/>
                <a:gd name="connsiteX55" fmla="*/ 944924 w 1005884"/>
                <a:gd name="connsiteY55" fmla="*/ 170293 h 997063"/>
                <a:gd name="connsiteX56" fmla="*/ 946829 w 1005884"/>
                <a:gd name="connsiteY56" fmla="*/ 177913 h 997063"/>
                <a:gd name="connsiteX57" fmla="*/ 950639 w 1005884"/>
                <a:gd name="connsiteY57" fmla="*/ 185533 h 997063"/>
                <a:gd name="connsiteX58" fmla="*/ 954449 w 1005884"/>
                <a:gd name="connsiteY58" fmla="*/ 200773 h 997063"/>
                <a:gd name="connsiteX59" fmla="*/ 958259 w 1005884"/>
                <a:gd name="connsiteY59" fmla="*/ 208393 h 997063"/>
                <a:gd name="connsiteX60" fmla="*/ 962069 w 1005884"/>
                <a:gd name="connsiteY60" fmla="*/ 214108 h 997063"/>
                <a:gd name="connsiteX61" fmla="*/ 971594 w 1005884"/>
                <a:gd name="connsiteY61" fmla="*/ 231253 h 997063"/>
                <a:gd name="connsiteX62" fmla="*/ 977309 w 1005884"/>
                <a:gd name="connsiteY62" fmla="*/ 244588 h 997063"/>
                <a:gd name="connsiteX63" fmla="*/ 981119 w 1005884"/>
                <a:gd name="connsiteY63" fmla="*/ 256018 h 997063"/>
                <a:gd name="connsiteX64" fmla="*/ 986834 w 1005884"/>
                <a:gd name="connsiteY64" fmla="*/ 267448 h 997063"/>
                <a:gd name="connsiteX65" fmla="*/ 990644 w 1005884"/>
                <a:gd name="connsiteY65" fmla="*/ 273163 h 997063"/>
                <a:gd name="connsiteX66" fmla="*/ 992549 w 1005884"/>
                <a:gd name="connsiteY66" fmla="*/ 280783 h 997063"/>
                <a:gd name="connsiteX67" fmla="*/ 996359 w 1005884"/>
                <a:gd name="connsiteY67" fmla="*/ 290308 h 997063"/>
                <a:gd name="connsiteX68" fmla="*/ 998264 w 1005884"/>
                <a:gd name="connsiteY68" fmla="*/ 301738 h 997063"/>
                <a:gd name="connsiteX69" fmla="*/ 1002074 w 1005884"/>
                <a:gd name="connsiteY69" fmla="*/ 313168 h 997063"/>
                <a:gd name="connsiteX70" fmla="*/ 1005884 w 1005884"/>
                <a:gd name="connsiteY70" fmla="*/ 328408 h 997063"/>
                <a:gd name="connsiteX71" fmla="*/ 1002074 w 1005884"/>
                <a:gd name="connsiteY71" fmla="*/ 372223 h 997063"/>
                <a:gd name="connsiteX72" fmla="*/ 996359 w 1005884"/>
                <a:gd name="connsiteY72" fmla="*/ 385558 h 997063"/>
                <a:gd name="connsiteX73" fmla="*/ 994454 w 1005884"/>
                <a:gd name="connsiteY73" fmla="*/ 391273 h 997063"/>
                <a:gd name="connsiteX74" fmla="*/ 988739 w 1005884"/>
                <a:gd name="connsiteY74" fmla="*/ 395083 h 997063"/>
                <a:gd name="connsiteX75" fmla="*/ 984929 w 1005884"/>
                <a:gd name="connsiteY75" fmla="*/ 408418 h 997063"/>
                <a:gd name="connsiteX76" fmla="*/ 983024 w 1005884"/>
                <a:gd name="connsiteY76" fmla="*/ 436993 h 997063"/>
                <a:gd name="connsiteX77" fmla="*/ 981119 w 1005884"/>
                <a:gd name="connsiteY77" fmla="*/ 456043 h 997063"/>
                <a:gd name="connsiteX78" fmla="*/ 979214 w 1005884"/>
                <a:gd name="connsiteY78" fmla="*/ 497953 h 997063"/>
                <a:gd name="connsiteX79" fmla="*/ 977309 w 1005884"/>
                <a:gd name="connsiteY79" fmla="*/ 513193 h 997063"/>
                <a:gd name="connsiteX80" fmla="*/ 975404 w 1005884"/>
                <a:gd name="connsiteY80" fmla="*/ 536053 h 997063"/>
                <a:gd name="connsiteX81" fmla="*/ 977309 w 1005884"/>
                <a:gd name="connsiteY81" fmla="*/ 577963 h 997063"/>
                <a:gd name="connsiteX82" fmla="*/ 979214 w 1005884"/>
                <a:gd name="connsiteY82" fmla="*/ 587488 h 997063"/>
                <a:gd name="connsiteX83" fmla="*/ 977309 w 1005884"/>
                <a:gd name="connsiteY83" fmla="*/ 635113 h 997063"/>
                <a:gd name="connsiteX84" fmla="*/ 969689 w 1005884"/>
                <a:gd name="connsiteY84" fmla="*/ 646543 h 997063"/>
                <a:gd name="connsiteX85" fmla="*/ 965879 w 1005884"/>
                <a:gd name="connsiteY85" fmla="*/ 652258 h 997063"/>
                <a:gd name="connsiteX86" fmla="*/ 962069 w 1005884"/>
                <a:gd name="connsiteY86" fmla="*/ 657973 h 997063"/>
                <a:gd name="connsiteX87" fmla="*/ 950639 w 1005884"/>
                <a:gd name="connsiteY87" fmla="*/ 669403 h 997063"/>
                <a:gd name="connsiteX88" fmla="*/ 944924 w 1005884"/>
                <a:gd name="connsiteY88" fmla="*/ 675118 h 997063"/>
                <a:gd name="connsiteX89" fmla="*/ 933494 w 1005884"/>
                <a:gd name="connsiteY89" fmla="*/ 680833 h 997063"/>
                <a:gd name="connsiteX90" fmla="*/ 922064 w 1005884"/>
                <a:gd name="connsiteY90" fmla="*/ 688453 h 997063"/>
                <a:gd name="connsiteX91" fmla="*/ 916349 w 1005884"/>
                <a:gd name="connsiteY91" fmla="*/ 690358 h 997063"/>
                <a:gd name="connsiteX92" fmla="*/ 904919 w 1005884"/>
                <a:gd name="connsiteY92" fmla="*/ 697978 h 997063"/>
                <a:gd name="connsiteX93" fmla="*/ 895394 w 1005884"/>
                <a:gd name="connsiteY93" fmla="*/ 709408 h 997063"/>
                <a:gd name="connsiteX94" fmla="*/ 882059 w 1005884"/>
                <a:gd name="connsiteY94" fmla="*/ 726553 h 997063"/>
                <a:gd name="connsiteX95" fmla="*/ 876344 w 1005884"/>
                <a:gd name="connsiteY95" fmla="*/ 737983 h 997063"/>
                <a:gd name="connsiteX96" fmla="*/ 870629 w 1005884"/>
                <a:gd name="connsiteY96" fmla="*/ 743698 h 997063"/>
                <a:gd name="connsiteX97" fmla="*/ 864914 w 1005884"/>
                <a:gd name="connsiteY97" fmla="*/ 757033 h 997063"/>
                <a:gd name="connsiteX98" fmla="*/ 857294 w 1005884"/>
                <a:gd name="connsiteY98" fmla="*/ 770368 h 997063"/>
                <a:gd name="connsiteX99" fmla="*/ 853484 w 1005884"/>
                <a:gd name="connsiteY99" fmla="*/ 781798 h 997063"/>
                <a:gd name="connsiteX100" fmla="*/ 851579 w 1005884"/>
                <a:gd name="connsiteY100" fmla="*/ 787513 h 997063"/>
                <a:gd name="connsiteX101" fmla="*/ 849674 w 1005884"/>
                <a:gd name="connsiteY101" fmla="*/ 797038 h 997063"/>
                <a:gd name="connsiteX102" fmla="*/ 845864 w 1005884"/>
                <a:gd name="connsiteY102" fmla="*/ 804658 h 997063"/>
                <a:gd name="connsiteX103" fmla="*/ 843959 w 1005884"/>
                <a:gd name="connsiteY103" fmla="*/ 810373 h 997063"/>
                <a:gd name="connsiteX104" fmla="*/ 838244 w 1005884"/>
                <a:gd name="connsiteY104" fmla="*/ 829423 h 997063"/>
                <a:gd name="connsiteX105" fmla="*/ 832529 w 1005884"/>
                <a:gd name="connsiteY105" fmla="*/ 840853 h 997063"/>
                <a:gd name="connsiteX106" fmla="*/ 826814 w 1005884"/>
                <a:gd name="connsiteY106" fmla="*/ 859903 h 997063"/>
                <a:gd name="connsiteX107" fmla="*/ 819194 w 1005884"/>
                <a:gd name="connsiteY107" fmla="*/ 871333 h 997063"/>
                <a:gd name="connsiteX108" fmla="*/ 809669 w 1005884"/>
                <a:gd name="connsiteY108" fmla="*/ 886573 h 997063"/>
                <a:gd name="connsiteX109" fmla="*/ 807764 w 1005884"/>
                <a:gd name="connsiteY109" fmla="*/ 892288 h 997063"/>
                <a:gd name="connsiteX110" fmla="*/ 792524 w 1005884"/>
                <a:gd name="connsiteY110" fmla="*/ 909433 h 997063"/>
                <a:gd name="connsiteX111" fmla="*/ 781094 w 1005884"/>
                <a:gd name="connsiteY111" fmla="*/ 917053 h 997063"/>
                <a:gd name="connsiteX112" fmla="*/ 775379 w 1005884"/>
                <a:gd name="connsiteY112" fmla="*/ 920863 h 997063"/>
                <a:gd name="connsiteX113" fmla="*/ 763949 w 1005884"/>
                <a:gd name="connsiteY113" fmla="*/ 930388 h 997063"/>
                <a:gd name="connsiteX114" fmla="*/ 750614 w 1005884"/>
                <a:gd name="connsiteY114" fmla="*/ 936103 h 997063"/>
                <a:gd name="connsiteX115" fmla="*/ 727754 w 1005884"/>
                <a:gd name="connsiteY115" fmla="*/ 947533 h 997063"/>
                <a:gd name="connsiteX116" fmla="*/ 722039 w 1005884"/>
                <a:gd name="connsiteY116" fmla="*/ 949438 h 997063"/>
                <a:gd name="connsiteX117" fmla="*/ 693464 w 1005884"/>
                <a:gd name="connsiteY117" fmla="*/ 947533 h 997063"/>
                <a:gd name="connsiteX118" fmla="*/ 674414 w 1005884"/>
                <a:gd name="connsiteY118" fmla="*/ 941818 h 997063"/>
                <a:gd name="connsiteX119" fmla="*/ 664889 w 1005884"/>
                <a:gd name="connsiteY119" fmla="*/ 939913 h 997063"/>
                <a:gd name="connsiteX120" fmla="*/ 657269 w 1005884"/>
                <a:gd name="connsiteY120" fmla="*/ 936103 h 997063"/>
                <a:gd name="connsiteX121" fmla="*/ 651554 w 1005884"/>
                <a:gd name="connsiteY121" fmla="*/ 934198 h 997063"/>
                <a:gd name="connsiteX122" fmla="*/ 645839 w 1005884"/>
                <a:gd name="connsiteY122" fmla="*/ 930388 h 997063"/>
                <a:gd name="connsiteX123" fmla="*/ 638219 w 1005884"/>
                <a:gd name="connsiteY123" fmla="*/ 926578 h 997063"/>
                <a:gd name="connsiteX124" fmla="*/ 621074 w 1005884"/>
                <a:gd name="connsiteY124" fmla="*/ 917053 h 997063"/>
                <a:gd name="connsiteX125" fmla="*/ 615359 w 1005884"/>
                <a:gd name="connsiteY125" fmla="*/ 911338 h 997063"/>
                <a:gd name="connsiteX126" fmla="*/ 607739 w 1005884"/>
                <a:gd name="connsiteY126" fmla="*/ 909433 h 997063"/>
                <a:gd name="connsiteX127" fmla="*/ 602024 w 1005884"/>
                <a:gd name="connsiteY127" fmla="*/ 907528 h 997063"/>
                <a:gd name="connsiteX128" fmla="*/ 581069 w 1005884"/>
                <a:gd name="connsiteY128" fmla="*/ 896098 h 997063"/>
                <a:gd name="connsiteX129" fmla="*/ 571544 w 1005884"/>
                <a:gd name="connsiteY129" fmla="*/ 894193 h 997063"/>
                <a:gd name="connsiteX130" fmla="*/ 556304 w 1005884"/>
                <a:gd name="connsiteY130" fmla="*/ 890383 h 997063"/>
                <a:gd name="connsiteX131" fmla="*/ 512489 w 1005884"/>
                <a:gd name="connsiteY131" fmla="*/ 892288 h 997063"/>
                <a:gd name="connsiteX132" fmla="*/ 506774 w 1005884"/>
                <a:gd name="connsiteY132" fmla="*/ 894193 h 997063"/>
                <a:gd name="connsiteX133" fmla="*/ 495344 w 1005884"/>
                <a:gd name="connsiteY133" fmla="*/ 901813 h 997063"/>
                <a:gd name="connsiteX134" fmla="*/ 491534 w 1005884"/>
                <a:gd name="connsiteY134" fmla="*/ 907528 h 997063"/>
                <a:gd name="connsiteX135" fmla="*/ 485819 w 1005884"/>
                <a:gd name="connsiteY135" fmla="*/ 911338 h 997063"/>
                <a:gd name="connsiteX136" fmla="*/ 472484 w 1005884"/>
                <a:gd name="connsiteY136" fmla="*/ 926578 h 997063"/>
                <a:gd name="connsiteX137" fmla="*/ 468674 w 1005884"/>
                <a:gd name="connsiteY137" fmla="*/ 932293 h 997063"/>
                <a:gd name="connsiteX138" fmla="*/ 462959 w 1005884"/>
                <a:gd name="connsiteY138" fmla="*/ 936103 h 997063"/>
                <a:gd name="connsiteX139" fmla="*/ 451529 w 1005884"/>
                <a:gd name="connsiteY139" fmla="*/ 939913 h 997063"/>
                <a:gd name="connsiteX140" fmla="*/ 434384 w 1005884"/>
                <a:gd name="connsiteY140" fmla="*/ 943723 h 997063"/>
                <a:gd name="connsiteX141" fmla="*/ 428669 w 1005884"/>
                <a:gd name="connsiteY141" fmla="*/ 945628 h 997063"/>
                <a:gd name="connsiteX142" fmla="*/ 421049 w 1005884"/>
                <a:gd name="connsiteY142" fmla="*/ 947533 h 997063"/>
                <a:gd name="connsiteX143" fmla="*/ 407714 w 1005884"/>
                <a:gd name="connsiteY143" fmla="*/ 951343 h 997063"/>
                <a:gd name="connsiteX144" fmla="*/ 396284 w 1005884"/>
                <a:gd name="connsiteY144" fmla="*/ 953248 h 997063"/>
                <a:gd name="connsiteX145" fmla="*/ 382949 w 1005884"/>
                <a:gd name="connsiteY145" fmla="*/ 957058 h 997063"/>
                <a:gd name="connsiteX146" fmla="*/ 375329 w 1005884"/>
                <a:gd name="connsiteY146" fmla="*/ 958963 h 997063"/>
                <a:gd name="connsiteX147" fmla="*/ 367709 w 1005884"/>
                <a:gd name="connsiteY147" fmla="*/ 962773 h 997063"/>
                <a:gd name="connsiteX148" fmla="*/ 361994 w 1005884"/>
                <a:gd name="connsiteY148" fmla="*/ 964678 h 997063"/>
                <a:gd name="connsiteX149" fmla="*/ 348659 w 1005884"/>
                <a:gd name="connsiteY149" fmla="*/ 972298 h 997063"/>
                <a:gd name="connsiteX150" fmla="*/ 331514 w 1005884"/>
                <a:gd name="connsiteY150" fmla="*/ 983728 h 997063"/>
                <a:gd name="connsiteX151" fmla="*/ 325799 w 1005884"/>
                <a:gd name="connsiteY151" fmla="*/ 987538 h 997063"/>
                <a:gd name="connsiteX152" fmla="*/ 314369 w 1005884"/>
                <a:gd name="connsiteY152" fmla="*/ 991348 h 997063"/>
                <a:gd name="connsiteX153" fmla="*/ 302939 w 1005884"/>
                <a:gd name="connsiteY153" fmla="*/ 993253 h 997063"/>
                <a:gd name="connsiteX154" fmla="*/ 262934 w 1005884"/>
                <a:gd name="connsiteY154" fmla="*/ 997063 h 997063"/>
                <a:gd name="connsiteX155" fmla="*/ 232454 w 1005884"/>
                <a:gd name="connsiteY155" fmla="*/ 995158 h 997063"/>
                <a:gd name="connsiteX156" fmla="*/ 226739 w 1005884"/>
                <a:gd name="connsiteY156" fmla="*/ 993253 h 997063"/>
                <a:gd name="connsiteX157" fmla="*/ 221024 w 1005884"/>
                <a:gd name="connsiteY157" fmla="*/ 981823 h 997063"/>
                <a:gd name="connsiteX158" fmla="*/ 217214 w 1005884"/>
                <a:gd name="connsiteY158" fmla="*/ 976108 h 997063"/>
                <a:gd name="connsiteX159" fmla="*/ 213404 w 1005884"/>
                <a:gd name="connsiteY159" fmla="*/ 964678 h 997063"/>
                <a:gd name="connsiteX160" fmla="*/ 205784 w 1005884"/>
                <a:gd name="connsiteY160" fmla="*/ 947533 h 997063"/>
                <a:gd name="connsiteX161" fmla="*/ 200069 w 1005884"/>
                <a:gd name="connsiteY161" fmla="*/ 928483 h 997063"/>
                <a:gd name="connsiteX162" fmla="*/ 196259 w 1005884"/>
                <a:gd name="connsiteY162" fmla="*/ 922768 h 997063"/>
                <a:gd name="connsiteX163" fmla="*/ 184829 w 1005884"/>
                <a:gd name="connsiteY163" fmla="*/ 915148 h 997063"/>
                <a:gd name="connsiteX164" fmla="*/ 181019 w 1005884"/>
                <a:gd name="connsiteY164" fmla="*/ 909433 h 997063"/>
                <a:gd name="connsiteX165" fmla="*/ 175304 w 1005884"/>
                <a:gd name="connsiteY165" fmla="*/ 905623 h 997063"/>
                <a:gd name="connsiteX166" fmla="*/ 161969 w 1005884"/>
                <a:gd name="connsiteY166" fmla="*/ 899908 h 997063"/>
                <a:gd name="connsiteX167" fmla="*/ 150539 w 1005884"/>
                <a:gd name="connsiteY167" fmla="*/ 898003 h 997063"/>
                <a:gd name="connsiteX168" fmla="*/ 144824 w 1005884"/>
                <a:gd name="connsiteY168" fmla="*/ 896098 h 997063"/>
                <a:gd name="connsiteX169" fmla="*/ 137204 w 1005884"/>
                <a:gd name="connsiteY169" fmla="*/ 894193 h 997063"/>
                <a:gd name="connsiteX170" fmla="*/ 123869 w 1005884"/>
                <a:gd name="connsiteY170" fmla="*/ 888478 h 997063"/>
                <a:gd name="connsiteX171" fmla="*/ 118154 w 1005884"/>
                <a:gd name="connsiteY171" fmla="*/ 884668 h 997063"/>
                <a:gd name="connsiteX172" fmla="*/ 106724 w 1005884"/>
                <a:gd name="connsiteY172" fmla="*/ 878953 h 997063"/>
                <a:gd name="connsiteX173" fmla="*/ 101009 w 1005884"/>
                <a:gd name="connsiteY173" fmla="*/ 873238 h 997063"/>
                <a:gd name="connsiteX174" fmla="*/ 89579 w 1005884"/>
                <a:gd name="connsiteY174" fmla="*/ 865618 h 997063"/>
                <a:gd name="connsiteX175" fmla="*/ 87674 w 1005884"/>
                <a:gd name="connsiteY175" fmla="*/ 859903 h 997063"/>
                <a:gd name="connsiteX176" fmla="*/ 83864 w 1005884"/>
                <a:gd name="connsiteY176" fmla="*/ 854188 h 997063"/>
                <a:gd name="connsiteX177" fmla="*/ 81959 w 1005884"/>
                <a:gd name="connsiteY177" fmla="*/ 842758 h 997063"/>
                <a:gd name="connsiteX178" fmla="*/ 80054 w 1005884"/>
                <a:gd name="connsiteY178" fmla="*/ 837043 h 997063"/>
                <a:gd name="connsiteX179" fmla="*/ 78149 w 1005884"/>
                <a:gd name="connsiteY179" fmla="*/ 825613 h 997063"/>
                <a:gd name="connsiteX180" fmla="*/ 74339 w 1005884"/>
                <a:gd name="connsiteY180" fmla="*/ 781798 h 997063"/>
                <a:gd name="connsiteX181" fmla="*/ 72434 w 1005884"/>
                <a:gd name="connsiteY181" fmla="*/ 770368 h 997063"/>
                <a:gd name="connsiteX182" fmla="*/ 70529 w 1005884"/>
                <a:gd name="connsiteY182" fmla="*/ 749413 h 997063"/>
                <a:gd name="connsiteX183" fmla="*/ 68624 w 1005884"/>
                <a:gd name="connsiteY183" fmla="*/ 734173 h 997063"/>
                <a:gd name="connsiteX184" fmla="*/ 70529 w 1005884"/>
                <a:gd name="connsiteY184" fmla="*/ 694168 h 997063"/>
                <a:gd name="connsiteX185" fmla="*/ 72434 w 1005884"/>
                <a:gd name="connsiteY185" fmla="*/ 682738 h 997063"/>
                <a:gd name="connsiteX186" fmla="*/ 70529 w 1005884"/>
                <a:gd name="connsiteY186" fmla="*/ 623683 h 997063"/>
                <a:gd name="connsiteX187" fmla="*/ 66719 w 1005884"/>
                <a:gd name="connsiteY187" fmla="*/ 612253 h 997063"/>
                <a:gd name="connsiteX188" fmla="*/ 59099 w 1005884"/>
                <a:gd name="connsiteY188" fmla="*/ 602728 h 997063"/>
                <a:gd name="connsiteX189" fmla="*/ 51479 w 1005884"/>
                <a:gd name="connsiteY189" fmla="*/ 589393 h 997063"/>
                <a:gd name="connsiteX190" fmla="*/ 47669 w 1005884"/>
                <a:gd name="connsiteY190" fmla="*/ 583678 h 997063"/>
                <a:gd name="connsiteX191" fmla="*/ 41954 w 1005884"/>
                <a:gd name="connsiteY191" fmla="*/ 579868 h 997063"/>
                <a:gd name="connsiteX192" fmla="*/ 36239 w 1005884"/>
                <a:gd name="connsiteY192" fmla="*/ 572248 h 997063"/>
                <a:gd name="connsiteX193" fmla="*/ 24809 w 1005884"/>
                <a:gd name="connsiteY193" fmla="*/ 562723 h 997063"/>
                <a:gd name="connsiteX194" fmla="*/ 20999 w 1005884"/>
                <a:gd name="connsiteY194" fmla="*/ 557008 h 997063"/>
                <a:gd name="connsiteX195" fmla="*/ 9569 w 1005884"/>
                <a:gd name="connsiteY195" fmla="*/ 549388 h 997063"/>
                <a:gd name="connsiteX196" fmla="*/ 5759 w 1005884"/>
                <a:gd name="connsiteY196" fmla="*/ 543673 h 997063"/>
                <a:gd name="connsiteX197" fmla="*/ 44 w 1005884"/>
                <a:gd name="connsiteY197" fmla="*/ 539863 h 997063"/>
                <a:gd name="connsiteX198" fmla="*/ 3854 w 1005884"/>
                <a:gd name="connsiteY198" fmla="*/ 513193 h 997063"/>
                <a:gd name="connsiteX199" fmla="*/ 11474 w 1005884"/>
                <a:gd name="connsiteY199" fmla="*/ 501763 h 997063"/>
                <a:gd name="connsiteX200" fmla="*/ 17189 w 1005884"/>
                <a:gd name="connsiteY200" fmla="*/ 494143 h 997063"/>
                <a:gd name="connsiteX201" fmla="*/ 28619 w 1005884"/>
                <a:gd name="connsiteY201" fmla="*/ 482713 h 997063"/>
                <a:gd name="connsiteX202" fmla="*/ 43859 w 1005884"/>
                <a:gd name="connsiteY202" fmla="*/ 465568 h 997063"/>
                <a:gd name="connsiteX203" fmla="*/ 49574 w 1005884"/>
                <a:gd name="connsiteY203" fmla="*/ 459853 h 997063"/>
                <a:gd name="connsiteX204" fmla="*/ 55289 w 1005884"/>
                <a:gd name="connsiteY204" fmla="*/ 454138 h 997063"/>
                <a:gd name="connsiteX205" fmla="*/ 61004 w 1005884"/>
                <a:gd name="connsiteY205" fmla="*/ 450328 h 997063"/>
                <a:gd name="connsiteX206" fmla="*/ 68624 w 1005884"/>
                <a:gd name="connsiteY206" fmla="*/ 446518 h 997063"/>
                <a:gd name="connsiteX207" fmla="*/ 74339 w 1005884"/>
                <a:gd name="connsiteY207" fmla="*/ 440803 h 997063"/>
                <a:gd name="connsiteX208" fmla="*/ 80054 w 1005884"/>
                <a:gd name="connsiteY208" fmla="*/ 438898 h 997063"/>
                <a:gd name="connsiteX209" fmla="*/ 91484 w 1005884"/>
                <a:gd name="connsiteY209" fmla="*/ 431278 h 997063"/>
                <a:gd name="connsiteX210" fmla="*/ 101009 w 1005884"/>
                <a:gd name="connsiteY210" fmla="*/ 423658 h 997063"/>
                <a:gd name="connsiteX211" fmla="*/ 106724 w 1005884"/>
                <a:gd name="connsiteY211" fmla="*/ 417943 h 997063"/>
                <a:gd name="connsiteX212" fmla="*/ 135299 w 1005884"/>
                <a:gd name="connsiteY212" fmla="*/ 414133 h 997063"/>
                <a:gd name="connsiteX0" fmla="*/ 135299 w 1005884"/>
                <a:gd name="connsiteY0" fmla="*/ 414133 h 997063"/>
                <a:gd name="connsiteX1" fmla="*/ 137204 w 1005884"/>
                <a:gd name="connsiteY1" fmla="*/ 402703 h 997063"/>
                <a:gd name="connsiteX2" fmla="*/ 141014 w 1005884"/>
                <a:gd name="connsiteY2" fmla="*/ 381748 h 997063"/>
                <a:gd name="connsiteX3" fmla="*/ 142919 w 1005884"/>
                <a:gd name="connsiteY3" fmla="*/ 360793 h 997063"/>
                <a:gd name="connsiteX4" fmla="*/ 146729 w 1005884"/>
                <a:gd name="connsiteY4" fmla="*/ 349363 h 997063"/>
                <a:gd name="connsiteX5" fmla="*/ 148634 w 1005884"/>
                <a:gd name="connsiteY5" fmla="*/ 334123 h 997063"/>
                <a:gd name="connsiteX6" fmla="*/ 150539 w 1005884"/>
                <a:gd name="connsiteY6" fmla="*/ 320788 h 997063"/>
                <a:gd name="connsiteX7" fmla="*/ 152444 w 1005884"/>
                <a:gd name="connsiteY7" fmla="*/ 288403 h 997063"/>
                <a:gd name="connsiteX8" fmla="*/ 154349 w 1005884"/>
                <a:gd name="connsiteY8" fmla="*/ 206488 h 997063"/>
                <a:gd name="connsiteX9" fmla="*/ 165779 w 1005884"/>
                <a:gd name="connsiteY9" fmla="*/ 196963 h 997063"/>
                <a:gd name="connsiteX10" fmla="*/ 171494 w 1005884"/>
                <a:gd name="connsiteY10" fmla="*/ 191248 h 997063"/>
                <a:gd name="connsiteX11" fmla="*/ 196259 w 1005884"/>
                <a:gd name="connsiteY11" fmla="*/ 181723 h 997063"/>
                <a:gd name="connsiteX12" fmla="*/ 201974 w 1005884"/>
                <a:gd name="connsiteY12" fmla="*/ 177913 h 997063"/>
                <a:gd name="connsiteX13" fmla="*/ 217214 w 1005884"/>
                <a:gd name="connsiteY13" fmla="*/ 174103 h 997063"/>
                <a:gd name="connsiteX14" fmla="*/ 228644 w 1005884"/>
                <a:gd name="connsiteY14" fmla="*/ 166483 h 997063"/>
                <a:gd name="connsiteX15" fmla="*/ 238169 w 1005884"/>
                <a:gd name="connsiteY15" fmla="*/ 156958 h 997063"/>
                <a:gd name="connsiteX16" fmla="*/ 247694 w 1005884"/>
                <a:gd name="connsiteY16" fmla="*/ 147433 h 997063"/>
                <a:gd name="connsiteX17" fmla="*/ 251504 w 1005884"/>
                <a:gd name="connsiteY17" fmla="*/ 141718 h 997063"/>
                <a:gd name="connsiteX18" fmla="*/ 268649 w 1005884"/>
                <a:gd name="connsiteY18" fmla="*/ 126478 h 997063"/>
                <a:gd name="connsiteX19" fmla="*/ 272459 w 1005884"/>
                <a:gd name="connsiteY19" fmla="*/ 120763 h 997063"/>
                <a:gd name="connsiteX20" fmla="*/ 278174 w 1005884"/>
                <a:gd name="connsiteY20" fmla="*/ 118858 h 997063"/>
                <a:gd name="connsiteX21" fmla="*/ 283889 w 1005884"/>
                <a:gd name="connsiteY21" fmla="*/ 115048 h 997063"/>
                <a:gd name="connsiteX22" fmla="*/ 293414 w 1005884"/>
                <a:gd name="connsiteY22" fmla="*/ 107428 h 997063"/>
                <a:gd name="connsiteX23" fmla="*/ 304844 w 1005884"/>
                <a:gd name="connsiteY23" fmla="*/ 99808 h 997063"/>
                <a:gd name="connsiteX24" fmla="*/ 314369 w 1005884"/>
                <a:gd name="connsiteY24" fmla="*/ 97903 h 997063"/>
                <a:gd name="connsiteX25" fmla="*/ 327704 w 1005884"/>
                <a:gd name="connsiteY25" fmla="*/ 94093 h 997063"/>
                <a:gd name="connsiteX26" fmla="*/ 381044 w 1005884"/>
                <a:gd name="connsiteY26" fmla="*/ 92188 h 997063"/>
                <a:gd name="connsiteX27" fmla="*/ 388664 w 1005884"/>
                <a:gd name="connsiteY27" fmla="*/ 80758 h 997063"/>
                <a:gd name="connsiteX28" fmla="*/ 392474 w 1005884"/>
                <a:gd name="connsiteY28" fmla="*/ 69328 h 997063"/>
                <a:gd name="connsiteX29" fmla="*/ 394379 w 1005884"/>
                <a:gd name="connsiteY29" fmla="*/ 63613 h 997063"/>
                <a:gd name="connsiteX30" fmla="*/ 401999 w 1005884"/>
                <a:gd name="connsiteY30" fmla="*/ 44563 h 997063"/>
                <a:gd name="connsiteX31" fmla="*/ 407714 w 1005884"/>
                <a:gd name="connsiteY31" fmla="*/ 40753 h 997063"/>
                <a:gd name="connsiteX32" fmla="*/ 426764 w 1005884"/>
                <a:gd name="connsiteY32" fmla="*/ 23608 h 997063"/>
                <a:gd name="connsiteX33" fmla="*/ 436289 w 1005884"/>
                <a:gd name="connsiteY33" fmla="*/ 15988 h 997063"/>
                <a:gd name="connsiteX34" fmla="*/ 442004 w 1005884"/>
                <a:gd name="connsiteY34" fmla="*/ 12178 h 997063"/>
                <a:gd name="connsiteX35" fmla="*/ 474389 w 1005884"/>
                <a:gd name="connsiteY35" fmla="*/ 2653 h 997063"/>
                <a:gd name="connsiteX36" fmla="*/ 588689 w 1005884"/>
                <a:gd name="connsiteY36" fmla="*/ 2653 h 997063"/>
                <a:gd name="connsiteX37" fmla="*/ 632504 w 1005884"/>
                <a:gd name="connsiteY37" fmla="*/ 33133 h 997063"/>
                <a:gd name="connsiteX38" fmla="*/ 664889 w 1005884"/>
                <a:gd name="connsiteY38" fmla="*/ 63613 h 997063"/>
                <a:gd name="connsiteX39" fmla="*/ 685844 w 1005884"/>
                <a:gd name="connsiteY39" fmla="*/ 80758 h 997063"/>
                <a:gd name="connsiteX40" fmla="*/ 704894 w 1005884"/>
                <a:gd name="connsiteY40" fmla="*/ 97903 h 997063"/>
                <a:gd name="connsiteX41" fmla="*/ 708704 w 1005884"/>
                <a:gd name="connsiteY41" fmla="*/ 103618 h 997063"/>
                <a:gd name="connsiteX42" fmla="*/ 720134 w 1005884"/>
                <a:gd name="connsiteY42" fmla="*/ 107428 h 997063"/>
                <a:gd name="connsiteX43" fmla="*/ 750614 w 1005884"/>
                <a:gd name="connsiteY43" fmla="*/ 105523 h 997063"/>
                <a:gd name="connsiteX44" fmla="*/ 756329 w 1005884"/>
                <a:gd name="connsiteY44" fmla="*/ 103618 h 997063"/>
                <a:gd name="connsiteX45" fmla="*/ 763949 w 1005884"/>
                <a:gd name="connsiteY45" fmla="*/ 101713 h 997063"/>
                <a:gd name="connsiteX46" fmla="*/ 777284 w 1005884"/>
                <a:gd name="connsiteY46" fmla="*/ 99808 h 997063"/>
                <a:gd name="connsiteX47" fmla="*/ 849674 w 1005884"/>
                <a:gd name="connsiteY47" fmla="*/ 101713 h 997063"/>
                <a:gd name="connsiteX48" fmla="*/ 863009 w 1005884"/>
                <a:gd name="connsiteY48" fmla="*/ 103618 h 997063"/>
                <a:gd name="connsiteX49" fmla="*/ 874439 w 1005884"/>
                <a:gd name="connsiteY49" fmla="*/ 107428 h 997063"/>
                <a:gd name="connsiteX50" fmla="*/ 882059 w 1005884"/>
                <a:gd name="connsiteY50" fmla="*/ 109333 h 997063"/>
                <a:gd name="connsiteX51" fmla="*/ 908729 w 1005884"/>
                <a:gd name="connsiteY51" fmla="*/ 126478 h 997063"/>
                <a:gd name="connsiteX52" fmla="*/ 916349 w 1005884"/>
                <a:gd name="connsiteY52" fmla="*/ 136003 h 997063"/>
                <a:gd name="connsiteX53" fmla="*/ 931589 w 1005884"/>
                <a:gd name="connsiteY53" fmla="*/ 149338 h 997063"/>
                <a:gd name="connsiteX54" fmla="*/ 944924 w 1005884"/>
                <a:gd name="connsiteY54" fmla="*/ 170293 h 997063"/>
                <a:gd name="connsiteX55" fmla="*/ 946829 w 1005884"/>
                <a:gd name="connsiteY55" fmla="*/ 177913 h 997063"/>
                <a:gd name="connsiteX56" fmla="*/ 950639 w 1005884"/>
                <a:gd name="connsiteY56" fmla="*/ 185533 h 997063"/>
                <a:gd name="connsiteX57" fmla="*/ 954449 w 1005884"/>
                <a:gd name="connsiteY57" fmla="*/ 200773 h 997063"/>
                <a:gd name="connsiteX58" fmla="*/ 958259 w 1005884"/>
                <a:gd name="connsiteY58" fmla="*/ 208393 h 997063"/>
                <a:gd name="connsiteX59" fmla="*/ 962069 w 1005884"/>
                <a:gd name="connsiteY59" fmla="*/ 214108 h 997063"/>
                <a:gd name="connsiteX60" fmla="*/ 971594 w 1005884"/>
                <a:gd name="connsiteY60" fmla="*/ 231253 h 997063"/>
                <a:gd name="connsiteX61" fmla="*/ 977309 w 1005884"/>
                <a:gd name="connsiteY61" fmla="*/ 244588 h 997063"/>
                <a:gd name="connsiteX62" fmla="*/ 981119 w 1005884"/>
                <a:gd name="connsiteY62" fmla="*/ 256018 h 997063"/>
                <a:gd name="connsiteX63" fmla="*/ 986834 w 1005884"/>
                <a:gd name="connsiteY63" fmla="*/ 267448 h 997063"/>
                <a:gd name="connsiteX64" fmla="*/ 990644 w 1005884"/>
                <a:gd name="connsiteY64" fmla="*/ 273163 h 997063"/>
                <a:gd name="connsiteX65" fmla="*/ 992549 w 1005884"/>
                <a:gd name="connsiteY65" fmla="*/ 280783 h 997063"/>
                <a:gd name="connsiteX66" fmla="*/ 996359 w 1005884"/>
                <a:gd name="connsiteY66" fmla="*/ 290308 h 997063"/>
                <a:gd name="connsiteX67" fmla="*/ 998264 w 1005884"/>
                <a:gd name="connsiteY67" fmla="*/ 301738 h 997063"/>
                <a:gd name="connsiteX68" fmla="*/ 1002074 w 1005884"/>
                <a:gd name="connsiteY68" fmla="*/ 313168 h 997063"/>
                <a:gd name="connsiteX69" fmla="*/ 1005884 w 1005884"/>
                <a:gd name="connsiteY69" fmla="*/ 328408 h 997063"/>
                <a:gd name="connsiteX70" fmla="*/ 1002074 w 1005884"/>
                <a:gd name="connsiteY70" fmla="*/ 372223 h 997063"/>
                <a:gd name="connsiteX71" fmla="*/ 996359 w 1005884"/>
                <a:gd name="connsiteY71" fmla="*/ 385558 h 997063"/>
                <a:gd name="connsiteX72" fmla="*/ 994454 w 1005884"/>
                <a:gd name="connsiteY72" fmla="*/ 391273 h 997063"/>
                <a:gd name="connsiteX73" fmla="*/ 988739 w 1005884"/>
                <a:gd name="connsiteY73" fmla="*/ 395083 h 997063"/>
                <a:gd name="connsiteX74" fmla="*/ 984929 w 1005884"/>
                <a:gd name="connsiteY74" fmla="*/ 408418 h 997063"/>
                <a:gd name="connsiteX75" fmla="*/ 983024 w 1005884"/>
                <a:gd name="connsiteY75" fmla="*/ 436993 h 997063"/>
                <a:gd name="connsiteX76" fmla="*/ 981119 w 1005884"/>
                <a:gd name="connsiteY76" fmla="*/ 456043 h 997063"/>
                <a:gd name="connsiteX77" fmla="*/ 979214 w 1005884"/>
                <a:gd name="connsiteY77" fmla="*/ 497953 h 997063"/>
                <a:gd name="connsiteX78" fmla="*/ 977309 w 1005884"/>
                <a:gd name="connsiteY78" fmla="*/ 513193 h 997063"/>
                <a:gd name="connsiteX79" fmla="*/ 975404 w 1005884"/>
                <a:gd name="connsiteY79" fmla="*/ 536053 h 997063"/>
                <a:gd name="connsiteX80" fmla="*/ 977309 w 1005884"/>
                <a:gd name="connsiteY80" fmla="*/ 577963 h 997063"/>
                <a:gd name="connsiteX81" fmla="*/ 979214 w 1005884"/>
                <a:gd name="connsiteY81" fmla="*/ 587488 h 997063"/>
                <a:gd name="connsiteX82" fmla="*/ 977309 w 1005884"/>
                <a:gd name="connsiteY82" fmla="*/ 635113 h 997063"/>
                <a:gd name="connsiteX83" fmla="*/ 969689 w 1005884"/>
                <a:gd name="connsiteY83" fmla="*/ 646543 h 997063"/>
                <a:gd name="connsiteX84" fmla="*/ 965879 w 1005884"/>
                <a:gd name="connsiteY84" fmla="*/ 652258 h 997063"/>
                <a:gd name="connsiteX85" fmla="*/ 962069 w 1005884"/>
                <a:gd name="connsiteY85" fmla="*/ 657973 h 997063"/>
                <a:gd name="connsiteX86" fmla="*/ 950639 w 1005884"/>
                <a:gd name="connsiteY86" fmla="*/ 669403 h 997063"/>
                <a:gd name="connsiteX87" fmla="*/ 944924 w 1005884"/>
                <a:gd name="connsiteY87" fmla="*/ 675118 h 997063"/>
                <a:gd name="connsiteX88" fmla="*/ 933494 w 1005884"/>
                <a:gd name="connsiteY88" fmla="*/ 680833 h 997063"/>
                <a:gd name="connsiteX89" fmla="*/ 922064 w 1005884"/>
                <a:gd name="connsiteY89" fmla="*/ 688453 h 997063"/>
                <a:gd name="connsiteX90" fmla="*/ 916349 w 1005884"/>
                <a:gd name="connsiteY90" fmla="*/ 690358 h 997063"/>
                <a:gd name="connsiteX91" fmla="*/ 904919 w 1005884"/>
                <a:gd name="connsiteY91" fmla="*/ 697978 h 997063"/>
                <a:gd name="connsiteX92" fmla="*/ 895394 w 1005884"/>
                <a:gd name="connsiteY92" fmla="*/ 709408 h 997063"/>
                <a:gd name="connsiteX93" fmla="*/ 882059 w 1005884"/>
                <a:gd name="connsiteY93" fmla="*/ 726553 h 997063"/>
                <a:gd name="connsiteX94" fmla="*/ 876344 w 1005884"/>
                <a:gd name="connsiteY94" fmla="*/ 737983 h 997063"/>
                <a:gd name="connsiteX95" fmla="*/ 870629 w 1005884"/>
                <a:gd name="connsiteY95" fmla="*/ 743698 h 997063"/>
                <a:gd name="connsiteX96" fmla="*/ 864914 w 1005884"/>
                <a:gd name="connsiteY96" fmla="*/ 757033 h 997063"/>
                <a:gd name="connsiteX97" fmla="*/ 857294 w 1005884"/>
                <a:gd name="connsiteY97" fmla="*/ 770368 h 997063"/>
                <a:gd name="connsiteX98" fmla="*/ 853484 w 1005884"/>
                <a:gd name="connsiteY98" fmla="*/ 781798 h 997063"/>
                <a:gd name="connsiteX99" fmla="*/ 851579 w 1005884"/>
                <a:gd name="connsiteY99" fmla="*/ 787513 h 997063"/>
                <a:gd name="connsiteX100" fmla="*/ 849674 w 1005884"/>
                <a:gd name="connsiteY100" fmla="*/ 797038 h 997063"/>
                <a:gd name="connsiteX101" fmla="*/ 845864 w 1005884"/>
                <a:gd name="connsiteY101" fmla="*/ 804658 h 997063"/>
                <a:gd name="connsiteX102" fmla="*/ 843959 w 1005884"/>
                <a:gd name="connsiteY102" fmla="*/ 810373 h 997063"/>
                <a:gd name="connsiteX103" fmla="*/ 838244 w 1005884"/>
                <a:gd name="connsiteY103" fmla="*/ 829423 h 997063"/>
                <a:gd name="connsiteX104" fmla="*/ 832529 w 1005884"/>
                <a:gd name="connsiteY104" fmla="*/ 840853 h 997063"/>
                <a:gd name="connsiteX105" fmla="*/ 826814 w 1005884"/>
                <a:gd name="connsiteY105" fmla="*/ 859903 h 997063"/>
                <a:gd name="connsiteX106" fmla="*/ 819194 w 1005884"/>
                <a:gd name="connsiteY106" fmla="*/ 871333 h 997063"/>
                <a:gd name="connsiteX107" fmla="*/ 809669 w 1005884"/>
                <a:gd name="connsiteY107" fmla="*/ 886573 h 997063"/>
                <a:gd name="connsiteX108" fmla="*/ 807764 w 1005884"/>
                <a:gd name="connsiteY108" fmla="*/ 892288 h 997063"/>
                <a:gd name="connsiteX109" fmla="*/ 792524 w 1005884"/>
                <a:gd name="connsiteY109" fmla="*/ 909433 h 997063"/>
                <a:gd name="connsiteX110" fmla="*/ 781094 w 1005884"/>
                <a:gd name="connsiteY110" fmla="*/ 917053 h 997063"/>
                <a:gd name="connsiteX111" fmla="*/ 775379 w 1005884"/>
                <a:gd name="connsiteY111" fmla="*/ 920863 h 997063"/>
                <a:gd name="connsiteX112" fmla="*/ 763949 w 1005884"/>
                <a:gd name="connsiteY112" fmla="*/ 930388 h 997063"/>
                <a:gd name="connsiteX113" fmla="*/ 750614 w 1005884"/>
                <a:gd name="connsiteY113" fmla="*/ 936103 h 997063"/>
                <a:gd name="connsiteX114" fmla="*/ 727754 w 1005884"/>
                <a:gd name="connsiteY114" fmla="*/ 947533 h 997063"/>
                <a:gd name="connsiteX115" fmla="*/ 722039 w 1005884"/>
                <a:gd name="connsiteY115" fmla="*/ 949438 h 997063"/>
                <a:gd name="connsiteX116" fmla="*/ 693464 w 1005884"/>
                <a:gd name="connsiteY116" fmla="*/ 947533 h 997063"/>
                <a:gd name="connsiteX117" fmla="*/ 674414 w 1005884"/>
                <a:gd name="connsiteY117" fmla="*/ 941818 h 997063"/>
                <a:gd name="connsiteX118" fmla="*/ 664889 w 1005884"/>
                <a:gd name="connsiteY118" fmla="*/ 939913 h 997063"/>
                <a:gd name="connsiteX119" fmla="*/ 657269 w 1005884"/>
                <a:gd name="connsiteY119" fmla="*/ 936103 h 997063"/>
                <a:gd name="connsiteX120" fmla="*/ 651554 w 1005884"/>
                <a:gd name="connsiteY120" fmla="*/ 934198 h 997063"/>
                <a:gd name="connsiteX121" fmla="*/ 645839 w 1005884"/>
                <a:gd name="connsiteY121" fmla="*/ 930388 h 997063"/>
                <a:gd name="connsiteX122" fmla="*/ 638219 w 1005884"/>
                <a:gd name="connsiteY122" fmla="*/ 926578 h 997063"/>
                <a:gd name="connsiteX123" fmla="*/ 621074 w 1005884"/>
                <a:gd name="connsiteY123" fmla="*/ 917053 h 997063"/>
                <a:gd name="connsiteX124" fmla="*/ 615359 w 1005884"/>
                <a:gd name="connsiteY124" fmla="*/ 911338 h 997063"/>
                <a:gd name="connsiteX125" fmla="*/ 607739 w 1005884"/>
                <a:gd name="connsiteY125" fmla="*/ 909433 h 997063"/>
                <a:gd name="connsiteX126" fmla="*/ 602024 w 1005884"/>
                <a:gd name="connsiteY126" fmla="*/ 907528 h 997063"/>
                <a:gd name="connsiteX127" fmla="*/ 581069 w 1005884"/>
                <a:gd name="connsiteY127" fmla="*/ 896098 h 997063"/>
                <a:gd name="connsiteX128" fmla="*/ 571544 w 1005884"/>
                <a:gd name="connsiteY128" fmla="*/ 894193 h 997063"/>
                <a:gd name="connsiteX129" fmla="*/ 556304 w 1005884"/>
                <a:gd name="connsiteY129" fmla="*/ 890383 h 997063"/>
                <a:gd name="connsiteX130" fmla="*/ 512489 w 1005884"/>
                <a:gd name="connsiteY130" fmla="*/ 892288 h 997063"/>
                <a:gd name="connsiteX131" fmla="*/ 506774 w 1005884"/>
                <a:gd name="connsiteY131" fmla="*/ 894193 h 997063"/>
                <a:gd name="connsiteX132" fmla="*/ 495344 w 1005884"/>
                <a:gd name="connsiteY132" fmla="*/ 901813 h 997063"/>
                <a:gd name="connsiteX133" fmla="*/ 491534 w 1005884"/>
                <a:gd name="connsiteY133" fmla="*/ 907528 h 997063"/>
                <a:gd name="connsiteX134" fmla="*/ 485819 w 1005884"/>
                <a:gd name="connsiteY134" fmla="*/ 911338 h 997063"/>
                <a:gd name="connsiteX135" fmla="*/ 472484 w 1005884"/>
                <a:gd name="connsiteY135" fmla="*/ 926578 h 997063"/>
                <a:gd name="connsiteX136" fmla="*/ 468674 w 1005884"/>
                <a:gd name="connsiteY136" fmla="*/ 932293 h 997063"/>
                <a:gd name="connsiteX137" fmla="*/ 462959 w 1005884"/>
                <a:gd name="connsiteY137" fmla="*/ 936103 h 997063"/>
                <a:gd name="connsiteX138" fmla="*/ 451529 w 1005884"/>
                <a:gd name="connsiteY138" fmla="*/ 939913 h 997063"/>
                <a:gd name="connsiteX139" fmla="*/ 434384 w 1005884"/>
                <a:gd name="connsiteY139" fmla="*/ 943723 h 997063"/>
                <a:gd name="connsiteX140" fmla="*/ 428669 w 1005884"/>
                <a:gd name="connsiteY140" fmla="*/ 945628 h 997063"/>
                <a:gd name="connsiteX141" fmla="*/ 421049 w 1005884"/>
                <a:gd name="connsiteY141" fmla="*/ 947533 h 997063"/>
                <a:gd name="connsiteX142" fmla="*/ 407714 w 1005884"/>
                <a:gd name="connsiteY142" fmla="*/ 951343 h 997063"/>
                <a:gd name="connsiteX143" fmla="*/ 396284 w 1005884"/>
                <a:gd name="connsiteY143" fmla="*/ 953248 h 997063"/>
                <a:gd name="connsiteX144" fmla="*/ 382949 w 1005884"/>
                <a:gd name="connsiteY144" fmla="*/ 957058 h 997063"/>
                <a:gd name="connsiteX145" fmla="*/ 375329 w 1005884"/>
                <a:gd name="connsiteY145" fmla="*/ 958963 h 997063"/>
                <a:gd name="connsiteX146" fmla="*/ 367709 w 1005884"/>
                <a:gd name="connsiteY146" fmla="*/ 962773 h 997063"/>
                <a:gd name="connsiteX147" fmla="*/ 361994 w 1005884"/>
                <a:gd name="connsiteY147" fmla="*/ 964678 h 997063"/>
                <a:gd name="connsiteX148" fmla="*/ 348659 w 1005884"/>
                <a:gd name="connsiteY148" fmla="*/ 972298 h 997063"/>
                <a:gd name="connsiteX149" fmla="*/ 331514 w 1005884"/>
                <a:gd name="connsiteY149" fmla="*/ 983728 h 997063"/>
                <a:gd name="connsiteX150" fmla="*/ 325799 w 1005884"/>
                <a:gd name="connsiteY150" fmla="*/ 987538 h 997063"/>
                <a:gd name="connsiteX151" fmla="*/ 314369 w 1005884"/>
                <a:gd name="connsiteY151" fmla="*/ 991348 h 997063"/>
                <a:gd name="connsiteX152" fmla="*/ 302939 w 1005884"/>
                <a:gd name="connsiteY152" fmla="*/ 993253 h 997063"/>
                <a:gd name="connsiteX153" fmla="*/ 262934 w 1005884"/>
                <a:gd name="connsiteY153" fmla="*/ 997063 h 997063"/>
                <a:gd name="connsiteX154" fmla="*/ 232454 w 1005884"/>
                <a:gd name="connsiteY154" fmla="*/ 995158 h 997063"/>
                <a:gd name="connsiteX155" fmla="*/ 226739 w 1005884"/>
                <a:gd name="connsiteY155" fmla="*/ 993253 h 997063"/>
                <a:gd name="connsiteX156" fmla="*/ 221024 w 1005884"/>
                <a:gd name="connsiteY156" fmla="*/ 981823 h 997063"/>
                <a:gd name="connsiteX157" fmla="*/ 217214 w 1005884"/>
                <a:gd name="connsiteY157" fmla="*/ 976108 h 997063"/>
                <a:gd name="connsiteX158" fmla="*/ 213404 w 1005884"/>
                <a:gd name="connsiteY158" fmla="*/ 964678 h 997063"/>
                <a:gd name="connsiteX159" fmla="*/ 205784 w 1005884"/>
                <a:gd name="connsiteY159" fmla="*/ 947533 h 997063"/>
                <a:gd name="connsiteX160" fmla="*/ 200069 w 1005884"/>
                <a:gd name="connsiteY160" fmla="*/ 928483 h 997063"/>
                <a:gd name="connsiteX161" fmla="*/ 196259 w 1005884"/>
                <a:gd name="connsiteY161" fmla="*/ 922768 h 997063"/>
                <a:gd name="connsiteX162" fmla="*/ 184829 w 1005884"/>
                <a:gd name="connsiteY162" fmla="*/ 915148 h 997063"/>
                <a:gd name="connsiteX163" fmla="*/ 181019 w 1005884"/>
                <a:gd name="connsiteY163" fmla="*/ 909433 h 997063"/>
                <a:gd name="connsiteX164" fmla="*/ 175304 w 1005884"/>
                <a:gd name="connsiteY164" fmla="*/ 905623 h 997063"/>
                <a:gd name="connsiteX165" fmla="*/ 161969 w 1005884"/>
                <a:gd name="connsiteY165" fmla="*/ 899908 h 997063"/>
                <a:gd name="connsiteX166" fmla="*/ 150539 w 1005884"/>
                <a:gd name="connsiteY166" fmla="*/ 898003 h 997063"/>
                <a:gd name="connsiteX167" fmla="*/ 144824 w 1005884"/>
                <a:gd name="connsiteY167" fmla="*/ 896098 h 997063"/>
                <a:gd name="connsiteX168" fmla="*/ 137204 w 1005884"/>
                <a:gd name="connsiteY168" fmla="*/ 894193 h 997063"/>
                <a:gd name="connsiteX169" fmla="*/ 123869 w 1005884"/>
                <a:gd name="connsiteY169" fmla="*/ 888478 h 997063"/>
                <a:gd name="connsiteX170" fmla="*/ 118154 w 1005884"/>
                <a:gd name="connsiteY170" fmla="*/ 884668 h 997063"/>
                <a:gd name="connsiteX171" fmla="*/ 106724 w 1005884"/>
                <a:gd name="connsiteY171" fmla="*/ 878953 h 997063"/>
                <a:gd name="connsiteX172" fmla="*/ 101009 w 1005884"/>
                <a:gd name="connsiteY172" fmla="*/ 873238 h 997063"/>
                <a:gd name="connsiteX173" fmla="*/ 89579 w 1005884"/>
                <a:gd name="connsiteY173" fmla="*/ 865618 h 997063"/>
                <a:gd name="connsiteX174" fmla="*/ 87674 w 1005884"/>
                <a:gd name="connsiteY174" fmla="*/ 859903 h 997063"/>
                <a:gd name="connsiteX175" fmla="*/ 83864 w 1005884"/>
                <a:gd name="connsiteY175" fmla="*/ 854188 h 997063"/>
                <a:gd name="connsiteX176" fmla="*/ 81959 w 1005884"/>
                <a:gd name="connsiteY176" fmla="*/ 842758 h 997063"/>
                <a:gd name="connsiteX177" fmla="*/ 80054 w 1005884"/>
                <a:gd name="connsiteY177" fmla="*/ 837043 h 997063"/>
                <a:gd name="connsiteX178" fmla="*/ 78149 w 1005884"/>
                <a:gd name="connsiteY178" fmla="*/ 825613 h 997063"/>
                <a:gd name="connsiteX179" fmla="*/ 74339 w 1005884"/>
                <a:gd name="connsiteY179" fmla="*/ 781798 h 997063"/>
                <a:gd name="connsiteX180" fmla="*/ 72434 w 1005884"/>
                <a:gd name="connsiteY180" fmla="*/ 770368 h 997063"/>
                <a:gd name="connsiteX181" fmla="*/ 70529 w 1005884"/>
                <a:gd name="connsiteY181" fmla="*/ 749413 h 997063"/>
                <a:gd name="connsiteX182" fmla="*/ 68624 w 1005884"/>
                <a:gd name="connsiteY182" fmla="*/ 734173 h 997063"/>
                <a:gd name="connsiteX183" fmla="*/ 70529 w 1005884"/>
                <a:gd name="connsiteY183" fmla="*/ 694168 h 997063"/>
                <a:gd name="connsiteX184" fmla="*/ 72434 w 1005884"/>
                <a:gd name="connsiteY184" fmla="*/ 682738 h 997063"/>
                <a:gd name="connsiteX185" fmla="*/ 70529 w 1005884"/>
                <a:gd name="connsiteY185" fmla="*/ 623683 h 997063"/>
                <a:gd name="connsiteX186" fmla="*/ 66719 w 1005884"/>
                <a:gd name="connsiteY186" fmla="*/ 612253 h 997063"/>
                <a:gd name="connsiteX187" fmla="*/ 59099 w 1005884"/>
                <a:gd name="connsiteY187" fmla="*/ 602728 h 997063"/>
                <a:gd name="connsiteX188" fmla="*/ 51479 w 1005884"/>
                <a:gd name="connsiteY188" fmla="*/ 589393 h 997063"/>
                <a:gd name="connsiteX189" fmla="*/ 47669 w 1005884"/>
                <a:gd name="connsiteY189" fmla="*/ 583678 h 997063"/>
                <a:gd name="connsiteX190" fmla="*/ 41954 w 1005884"/>
                <a:gd name="connsiteY190" fmla="*/ 579868 h 997063"/>
                <a:gd name="connsiteX191" fmla="*/ 36239 w 1005884"/>
                <a:gd name="connsiteY191" fmla="*/ 572248 h 997063"/>
                <a:gd name="connsiteX192" fmla="*/ 24809 w 1005884"/>
                <a:gd name="connsiteY192" fmla="*/ 562723 h 997063"/>
                <a:gd name="connsiteX193" fmla="*/ 20999 w 1005884"/>
                <a:gd name="connsiteY193" fmla="*/ 557008 h 997063"/>
                <a:gd name="connsiteX194" fmla="*/ 9569 w 1005884"/>
                <a:gd name="connsiteY194" fmla="*/ 549388 h 997063"/>
                <a:gd name="connsiteX195" fmla="*/ 5759 w 1005884"/>
                <a:gd name="connsiteY195" fmla="*/ 543673 h 997063"/>
                <a:gd name="connsiteX196" fmla="*/ 44 w 1005884"/>
                <a:gd name="connsiteY196" fmla="*/ 539863 h 997063"/>
                <a:gd name="connsiteX197" fmla="*/ 3854 w 1005884"/>
                <a:gd name="connsiteY197" fmla="*/ 513193 h 997063"/>
                <a:gd name="connsiteX198" fmla="*/ 11474 w 1005884"/>
                <a:gd name="connsiteY198" fmla="*/ 501763 h 997063"/>
                <a:gd name="connsiteX199" fmla="*/ 17189 w 1005884"/>
                <a:gd name="connsiteY199" fmla="*/ 494143 h 997063"/>
                <a:gd name="connsiteX200" fmla="*/ 28619 w 1005884"/>
                <a:gd name="connsiteY200" fmla="*/ 482713 h 997063"/>
                <a:gd name="connsiteX201" fmla="*/ 43859 w 1005884"/>
                <a:gd name="connsiteY201" fmla="*/ 465568 h 997063"/>
                <a:gd name="connsiteX202" fmla="*/ 49574 w 1005884"/>
                <a:gd name="connsiteY202" fmla="*/ 459853 h 997063"/>
                <a:gd name="connsiteX203" fmla="*/ 55289 w 1005884"/>
                <a:gd name="connsiteY203" fmla="*/ 454138 h 997063"/>
                <a:gd name="connsiteX204" fmla="*/ 61004 w 1005884"/>
                <a:gd name="connsiteY204" fmla="*/ 450328 h 997063"/>
                <a:gd name="connsiteX205" fmla="*/ 68624 w 1005884"/>
                <a:gd name="connsiteY205" fmla="*/ 446518 h 997063"/>
                <a:gd name="connsiteX206" fmla="*/ 74339 w 1005884"/>
                <a:gd name="connsiteY206" fmla="*/ 440803 h 997063"/>
                <a:gd name="connsiteX207" fmla="*/ 80054 w 1005884"/>
                <a:gd name="connsiteY207" fmla="*/ 438898 h 997063"/>
                <a:gd name="connsiteX208" fmla="*/ 91484 w 1005884"/>
                <a:gd name="connsiteY208" fmla="*/ 431278 h 997063"/>
                <a:gd name="connsiteX209" fmla="*/ 101009 w 1005884"/>
                <a:gd name="connsiteY209" fmla="*/ 423658 h 997063"/>
                <a:gd name="connsiteX210" fmla="*/ 106724 w 1005884"/>
                <a:gd name="connsiteY210" fmla="*/ 417943 h 997063"/>
                <a:gd name="connsiteX211" fmla="*/ 135299 w 1005884"/>
                <a:gd name="connsiteY211" fmla="*/ 414133 h 997063"/>
                <a:gd name="connsiteX0" fmla="*/ 135299 w 1005884"/>
                <a:gd name="connsiteY0" fmla="*/ 414133 h 997063"/>
                <a:gd name="connsiteX1" fmla="*/ 137204 w 1005884"/>
                <a:gd name="connsiteY1" fmla="*/ 402703 h 997063"/>
                <a:gd name="connsiteX2" fmla="*/ 141014 w 1005884"/>
                <a:gd name="connsiteY2" fmla="*/ 381748 h 997063"/>
                <a:gd name="connsiteX3" fmla="*/ 142919 w 1005884"/>
                <a:gd name="connsiteY3" fmla="*/ 360793 h 997063"/>
                <a:gd name="connsiteX4" fmla="*/ 146729 w 1005884"/>
                <a:gd name="connsiteY4" fmla="*/ 349363 h 997063"/>
                <a:gd name="connsiteX5" fmla="*/ 148634 w 1005884"/>
                <a:gd name="connsiteY5" fmla="*/ 334123 h 997063"/>
                <a:gd name="connsiteX6" fmla="*/ 150539 w 1005884"/>
                <a:gd name="connsiteY6" fmla="*/ 320788 h 997063"/>
                <a:gd name="connsiteX7" fmla="*/ 152444 w 1005884"/>
                <a:gd name="connsiteY7" fmla="*/ 288403 h 997063"/>
                <a:gd name="connsiteX8" fmla="*/ 154349 w 1005884"/>
                <a:gd name="connsiteY8" fmla="*/ 206488 h 997063"/>
                <a:gd name="connsiteX9" fmla="*/ 165779 w 1005884"/>
                <a:gd name="connsiteY9" fmla="*/ 196963 h 997063"/>
                <a:gd name="connsiteX10" fmla="*/ 171494 w 1005884"/>
                <a:gd name="connsiteY10" fmla="*/ 191248 h 997063"/>
                <a:gd name="connsiteX11" fmla="*/ 196259 w 1005884"/>
                <a:gd name="connsiteY11" fmla="*/ 181723 h 997063"/>
                <a:gd name="connsiteX12" fmla="*/ 201974 w 1005884"/>
                <a:gd name="connsiteY12" fmla="*/ 177913 h 997063"/>
                <a:gd name="connsiteX13" fmla="*/ 217214 w 1005884"/>
                <a:gd name="connsiteY13" fmla="*/ 174103 h 997063"/>
                <a:gd name="connsiteX14" fmla="*/ 228644 w 1005884"/>
                <a:gd name="connsiteY14" fmla="*/ 166483 h 997063"/>
                <a:gd name="connsiteX15" fmla="*/ 238169 w 1005884"/>
                <a:gd name="connsiteY15" fmla="*/ 156958 h 997063"/>
                <a:gd name="connsiteX16" fmla="*/ 247694 w 1005884"/>
                <a:gd name="connsiteY16" fmla="*/ 147433 h 997063"/>
                <a:gd name="connsiteX17" fmla="*/ 251504 w 1005884"/>
                <a:gd name="connsiteY17" fmla="*/ 141718 h 997063"/>
                <a:gd name="connsiteX18" fmla="*/ 268649 w 1005884"/>
                <a:gd name="connsiteY18" fmla="*/ 126478 h 997063"/>
                <a:gd name="connsiteX19" fmla="*/ 272459 w 1005884"/>
                <a:gd name="connsiteY19" fmla="*/ 120763 h 997063"/>
                <a:gd name="connsiteX20" fmla="*/ 278174 w 1005884"/>
                <a:gd name="connsiteY20" fmla="*/ 118858 h 997063"/>
                <a:gd name="connsiteX21" fmla="*/ 283889 w 1005884"/>
                <a:gd name="connsiteY21" fmla="*/ 115048 h 997063"/>
                <a:gd name="connsiteX22" fmla="*/ 293414 w 1005884"/>
                <a:gd name="connsiteY22" fmla="*/ 107428 h 997063"/>
                <a:gd name="connsiteX23" fmla="*/ 304844 w 1005884"/>
                <a:gd name="connsiteY23" fmla="*/ 99808 h 997063"/>
                <a:gd name="connsiteX24" fmla="*/ 314369 w 1005884"/>
                <a:gd name="connsiteY24" fmla="*/ 97903 h 997063"/>
                <a:gd name="connsiteX25" fmla="*/ 327704 w 1005884"/>
                <a:gd name="connsiteY25" fmla="*/ 94093 h 997063"/>
                <a:gd name="connsiteX26" fmla="*/ 381044 w 1005884"/>
                <a:gd name="connsiteY26" fmla="*/ 92188 h 997063"/>
                <a:gd name="connsiteX27" fmla="*/ 388664 w 1005884"/>
                <a:gd name="connsiteY27" fmla="*/ 80758 h 997063"/>
                <a:gd name="connsiteX28" fmla="*/ 392474 w 1005884"/>
                <a:gd name="connsiteY28" fmla="*/ 69328 h 997063"/>
                <a:gd name="connsiteX29" fmla="*/ 394379 w 1005884"/>
                <a:gd name="connsiteY29" fmla="*/ 63613 h 997063"/>
                <a:gd name="connsiteX30" fmla="*/ 401999 w 1005884"/>
                <a:gd name="connsiteY30" fmla="*/ 44563 h 997063"/>
                <a:gd name="connsiteX31" fmla="*/ 407714 w 1005884"/>
                <a:gd name="connsiteY31" fmla="*/ 40753 h 997063"/>
                <a:gd name="connsiteX32" fmla="*/ 426764 w 1005884"/>
                <a:gd name="connsiteY32" fmla="*/ 23608 h 997063"/>
                <a:gd name="connsiteX33" fmla="*/ 436289 w 1005884"/>
                <a:gd name="connsiteY33" fmla="*/ 15988 h 997063"/>
                <a:gd name="connsiteX34" fmla="*/ 442004 w 1005884"/>
                <a:gd name="connsiteY34" fmla="*/ 12178 h 997063"/>
                <a:gd name="connsiteX35" fmla="*/ 474389 w 1005884"/>
                <a:gd name="connsiteY35" fmla="*/ 2653 h 997063"/>
                <a:gd name="connsiteX36" fmla="*/ 588689 w 1005884"/>
                <a:gd name="connsiteY36" fmla="*/ 2653 h 997063"/>
                <a:gd name="connsiteX37" fmla="*/ 632504 w 1005884"/>
                <a:gd name="connsiteY37" fmla="*/ 33133 h 997063"/>
                <a:gd name="connsiteX38" fmla="*/ 664889 w 1005884"/>
                <a:gd name="connsiteY38" fmla="*/ 63613 h 997063"/>
                <a:gd name="connsiteX39" fmla="*/ 704894 w 1005884"/>
                <a:gd name="connsiteY39" fmla="*/ 97903 h 997063"/>
                <a:gd name="connsiteX40" fmla="*/ 708704 w 1005884"/>
                <a:gd name="connsiteY40" fmla="*/ 103618 h 997063"/>
                <a:gd name="connsiteX41" fmla="*/ 720134 w 1005884"/>
                <a:gd name="connsiteY41" fmla="*/ 107428 h 997063"/>
                <a:gd name="connsiteX42" fmla="*/ 750614 w 1005884"/>
                <a:gd name="connsiteY42" fmla="*/ 105523 h 997063"/>
                <a:gd name="connsiteX43" fmla="*/ 756329 w 1005884"/>
                <a:gd name="connsiteY43" fmla="*/ 103618 h 997063"/>
                <a:gd name="connsiteX44" fmla="*/ 763949 w 1005884"/>
                <a:gd name="connsiteY44" fmla="*/ 101713 h 997063"/>
                <a:gd name="connsiteX45" fmla="*/ 777284 w 1005884"/>
                <a:gd name="connsiteY45" fmla="*/ 99808 h 997063"/>
                <a:gd name="connsiteX46" fmla="*/ 849674 w 1005884"/>
                <a:gd name="connsiteY46" fmla="*/ 101713 h 997063"/>
                <a:gd name="connsiteX47" fmla="*/ 863009 w 1005884"/>
                <a:gd name="connsiteY47" fmla="*/ 103618 h 997063"/>
                <a:gd name="connsiteX48" fmla="*/ 874439 w 1005884"/>
                <a:gd name="connsiteY48" fmla="*/ 107428 h 997063"/>
                <a:gd name="connsiteX49" fmla="*/ 882059 w 1005884"/>
                <a:gd name="connsiteY49" fmla="*/ 109333 h 997063"/>
                <a:gd name="connsiteX50" fmla="*/ 908729 w 1005884"/>
                <a:gd name="connsiteY50" fmla="*/ 126478 h 997063"/>
                <a:gd name="connsiteX51" fmla="*/ 916349 w 1005884"/>
                <a:gd name="connsiteY51" fmla="*/ 136003 h 997063"/>
                <a:gd name="connsiteX52" fmla="*/ 931589 w 1005884"/>
                <a:gd name="connsiteY52" fmla="*/ 149338 h 997063"/>
                <a:gd name="connsiteX53" fmla="*/ 944924 w 1005884"/>
                <a:gd name="connsiteY53" fmla="*/ 170293 h 997063"/>
                <a:gd name="connsiteX54" fmla="*/ 946829 w 1005884"/>
                <a:gd name="connsiteY54" fmla="*/ 177913 h 997063"/>
                <a:gd name="connsiteX55" fmla="*/ 950639 w 1005884"/>
                <a:gd name="connsiteY55" fmla="*/ 185533 h 997063"/>
                <a:gd name="connsiteX56" fmla="*/ 954449 w 1005884"/>
                <a:gd name="connsiteY56" fmla="*/ 200773 h 997063"/>
                <a:gd name="connsiteX57" fmla="*/ 958259 w 1005884"/>
                <a:gd name="connsiteY57" fmla="*/ 208393 h 997063"/>
                <a:gd name="connsiteX58" fmla="*/ 962069 w 1005884"/>
                <a:gd name="connsiteY58" fmla="*/ 214108 h 997063"/>
                <a:gd name="connsiteX59" fmla="*/ 971594 w 1005884"/>
                <a:gd name="connsiteY59" fmla="*/ 231253 h 997063"/>
                <a:gd name="connsiteX60" fmla="*/ 977309 w 1005884"/>
                <a:gd name="connsiteY60" fmla="*/ 244588 h 997063"/>
                <a:gd name="connsiteX61" fmla="*/ 981119 w 1005884"/>
                <a:gd name="connsiteY61" fmla="*/ 256018 h 997063"/>
                <a:gd name="connsiteX62" fmla="*/ 986834 w 1005884"/>
                <a:gd name="connsiteY62" fmla="*/ 267448 h 997063"/>
                <a:gd name="connsiteX63" fmla="*/ 990644 w 1005884"/>
                <a:gd name="connsiteY63" fmla="*/ 273163 h 997063"/>
                <a:gd name="connsiteX64" fmla="*/ 992549 w 1005884"/>
                <a:gd name="connsiteY64" fmla="*/ 280783 h 997063"/>
                <a:gd name="connsiteX65" fmla="*/ 996359 w 1005884"/>
                <a:gd name="connsiteY65" fmla="*/ 290308 h 997063"/>
                <a:gd name="connsiteX66" fmla="*/ 998264 w 1005884"/>
                <a:gd name="connsiteY66" fmla="*/ 301738 h 997063"/>
                <a:gd name="connsiteX67" fmla="*/ 1002074 w 1005884"/>
                <a:gd name="connsiteY67" fmla="*/ 313168 h 997063"/>
                <a:gd name="connsiteX68" fmla="*/ 1005884 w 1005884"/>
                <a:gd name="connsiteY68" fmla="*/ 328408 h 997063"/>
                <a:gd name="connsiteX69" fmla="*/ 1002074 w 1005884"/>
                <a:gd name="connsiteY69" fmla="*/ 372223 h 997063"/>
                <a:gd name="connsiteX70" fmla="*/ 996359 w 1005884"/>
                <a:gd name="connsiteY70" fmla="*/ 385558 h 997063"/>
                <a:gd name="connsiteX71" fmla="*/ 994454 w 1005884"/>
                <a:gd name="connsiteY71" fmla="*/ 391273 h 997063"/>
                <a:gd name="connsiteX72" fmla="*/ 988739 w 1005884"/>
                <a:gd name="connsiteY72" fmla="*/ 395083 h 997063"/>
                <a:gd name="connsiteX73" fmla="*/ 984929 w 1005884"/>
                <a:gd name="connsiteY73" fmla="*/ 408418 h 997063"/>
                <a:gd name="connsiteX74" fmla="*/ 983024 w 1005884"/>
                <a:gd name="connsiteY74" fmla="*/ 436993 h 997063"/>
                <a:gd name="connsiteX75" fmla="*/ 981119 w 1005884"/>
                <a:gd name="connsiteY75" fmla="*/ 456043 h 997063"/>
                <a:gd name="connsiteX76" fmla="*/ 979214 w 1005884"/>
                <a:gd name="connsiteY76" fmla="*/ 497953 h 997063"/>
                <a:gd name="connsiteX77" fmla="*/ 977309 w 1005884"/>
                <a:gd name="connsiteY77" fmla="*/ 513193 h 997063"/>
                <a:gd name="connsiteX78" fmla="*/ 975404 w 1005884"/>
                <a:gd name="connsiteY78" fmla="*/ 536053 h 997063"/>
                <a:gd name="connsiteX79" fmla="*/ 977309 w 1005884"/>
                <a:gd name="connsiteY79" fmla="*/ 577963 h 997063"/>
                <a:gd name="connsiteX80" fmla="*/ 979214 w 1005884"/>
                <a:gd name="connsiteY80" fmla="*/ 587488 h 997063"/>
                <a:gd name="connsiteX81" fmla="*/ 977309 w 1005884"/>
                <a:gd name="connsiteY81" fmla="*/ 635113 h 997063"/>
                <a:gd name="connsiteX82" fmla="*/ 969689 w 1005884"/>
                <a:gd name="connsiteY82" fmla="*/ 646543 h 997063"/>
                <a:gd name="connsiteX83" fmla="*/ 965879 w 1005884"/>
                <a:gd name="connsiteY83" fmla="*/ 652258 h 997063"/>
                <a:gd name="connsiteX84" fmla="*/ 962069 w 1005884"/>
                <a:gd name="connsiteY84" fmla="*/ 657973 h 997063"/>
                <a:gd name="connsiteX85" fmla="*/ 950639 w 1005884"/>
                <a:gd name="connsiteY85" fmla="*/ 669403 h 997063"/>
                <a:gd name="connsiteX86" fmla="*/ 944924 w 1005884"/>
                <a:gd name="connsiteY86" fmla="*/ 675118 h 997063"/>
                <a:gd name="connsiteX87" fmla="*/ 933494 w 1005884"/>
                <a:gd name="connsiteY87" fmla="*/ 680833 h 997063"/>
                <a:gd name="connsiteX88" fmla="*/ 922064 w 1005884"/>
                <a:gd name="connsiteY88" fmla="*/ 688453 h 997063"/>
                <a:gd name="connsiteX89" fmla="*/ 916349 w 1005884"/>
                <a:gd name="connsiteY89" fmla="*/ 690358 h 997063"/>
                <a:gd name="connsiteX90" fmla="*/ 904919 w 1005884"/>
                <a:gd name="connsiteY90" fmla="*/ 697978 h 997063"/>
                <a:gd name="connsiteX91" fmla="*/ 895394 w 1005884"/>
                <a:gd name="connsiteY91" fmla="*/ 709408 h 997063"/>
                <a:gd name="connsiteX92" fmla="*/ 882059 w 1005884"/>
                <a:gd name="connsiteY92" fmla="*/ 726553 h 997063"/>
                <a:gd name="connsiteX93" fmla="*/ 876344 w 1005884"/>
                <a:gd name="connsiteY93" fmla="*/ 737983 h 997063"/>
                <a:gd name="connsiteX94" fmla="*/ 870629 w 1005884"/>
                <a:gd name="connsiteY94" fmla="*/ 743698 h 997063"/>
                <a:gd name="connsiteX95" fmla="*/ 864914 w 1005884"/>
                <a:gd name="connsiteY95" fmla="*/ 757033 h 997063"/>
                <a:gd name="connsiteX96" fmla="*/ 857294 w 1005884"/>
                <a:gd name="connsiteY96" fmla="*/ 770368 h 997063"/>
                <a:gd name="connsiteX97" fmla="*/ 853484 w 1005884"/>
                <a:gd name="connsiteY97" fmla="*/ 781798 h 997063"/>
                <a:gd name="connsiteX98" fmla="*/ 851579 w 1005884"/>
                <a:gd name="connsiteY98" fmla="*/ 787513 h 997063"/>
                <a:gd name="connsiteX99" fmla="*/ 849674 w 1005884"/>
                <a:gd name="connsiteY99" fmla="*/ 797038 h 997063"/>
                <a:gd name="connsiteX100" fmla="*/ 845864 w 1005884"/>
                <a:gd name="connsiteY100" fmla="*/ 804658 h 997063"/>
                <a:gd name="connsiteX101" fmla="*/ 843959 w 1005884"/>
                <a:gd name="connsiteY101" fmla="*/ 810373 h 997063"/>
                <a:gd name="connsiteX102" fmla="*/ 838244 w 1005884"/>
                <a:gd name="connsiteY102" fmla="*/ 829423 h 997063"/>
                <a:gd name="connsiteX103" fmla="*/ 832529 w 1005884"/>
                <a:gd name="connsiteY103" fmla="*/ 840853 h 997063"/>
                <a:gd name="connsiteX104" fmla="*/ 826814 w 1005884"/>
                <a:gd name="connsiteY104" fmla="*/ 859903 h 997063"/>
                <a:gd name="connsiteX105" fmla="*/ 819194 w 1005884"/>
                <a:gd name="connsiteY105" fmla="*/ 871333 h 997063"/>
                <a:gd name="connsiteX106" fmla="*/ 809669 w 1005884"/>
                <a:gd name="connsiteY106" fmla="*/ 886573 h 997063"/>
                <a:gd name="connsiteX107" fmla="*/ 807764 w 1005884"/>
                <a:gd name="connsiteY107" fmla="*/ 892288 h 997063"/>
                <a:gd name="connsiteX108" fmla="*/ 792524 w 1005884"/>
                <a:gd name="connsiteY108" fmla="*/ 909433 h 997063"/>
                <a:gd name="connsiteX109" fmla="*/ 781094 w 1005884"/>
                <a:gd name="connsiteY109" fmla="*/ 917053 h 997063"/>
                <a:gd name="connsiteX110" fmla="*/ 775379 w 1005884"/>
                <a:gd name="connsiteY110" fmla="*/ 920863 h 997063"/>
                <a:gd name="connsiteX111" fmla="*/ 763949 w 1005884"/>
                <a:gd name="connsiteY111" fmla="*/ 930388 h 997063"/>
                <a:gd name="connsiteX112" fmla="*/ 750614 w 1005884"/>
                <a:gd name="connsiteY112" fmla="*/ 936103 h 997063"/>
                <a:gd name="connsiteX113" fmla="*/ 727754 w 1005884"/>
                <a:gd name="connsiteY113" fmla="*/ 947533 h 997063"/>
                <a:gd name="connsiteX114" fmla="*/ 722039 w 1005884"/>
                <a:gd name="connsiteY114" fmla="*/ 949438 h 997063"/>
                <a:gd name="connsiteX115" fmla="*/ 693464 w 1005884"/>
                <a:gd name="connsiteY115" fmla="*/ 947533 h 997063"/>
                <a:gd name="connsiteX116" fmla="*/ 674414 w 1005884"/>
                <a:gd name="connsiteY116" fmla="*/ 941818 h 997063"/>
                <a:gd name="connsiteX117" fmla="*/ 664889 w 1005884"/>
                <a:gd name="connsiteY117" fmla="*/ 939913 h 997063"/>
                <a:gd name="connsiteX118" fmla="*/ 657269 w 1005884"/>
                <a:gd name="connsiteY118" fmla="*/ 936103 h 997063"/>
                <a:gd name="connsiteX119" fmla="*/ 651554 w 1005884"/>
                <a:gd name="connsiteY119" fmla="*/ 934198 h 997063"/>
                <a:gd name="connsiteX120" fmla="*/ 645839 w 1005884"/>
                <a:gd name="connsiteY120" fmla="*/ 930388 h 997063"/>
                <a:gd name="connsiteX121" fmla="*/ 638219 w 1005884"/>
                <a:gd name="connsiteY121" fmla="*/ 926578 h 997063"/>
                <a:gd name="connsiteX122" fmla="*/ 621074 w 1005884"/>
                <a:gd name="connsiteY122" fmla="*/ 917053 h 997063"/>
                <a:gd name="connsiteX123" fmla="*/ 615359 w 1005884"/>
                <a:gd name="connsiteY123" fmla="*/ 911338 h 997063"/>
                <a:gd name="connsiteX124" fmla="*/ 607739 w 1005884"/>
                <a:gd name="connsiteY124" fmla="*/ 909433 h 997063"/>
                <a:gd name="connsiteX125" fmla="*/ 602024 w 1005884"/>
                <a:gd name="connsiteY125" fmla="*/ 907528 h 997063"/>
                <a:gd name="connsiteX126" fmla="*/ 581069 w 1005884"/>
                <a:gd name="connsiteY126" fmla="*/ 896098 h 997063"/>
                <a:gd name="connsiteX127" fmla="*/ 571544 w 1005884"/>
                <a:gd name="connsiteY127" fmla="*/ 894193 h 997063"/>
                <a:gd name="connsiteX128" fmla="*/ 556304 w 1005884"/>
                <a:gd name="connsiteY128" fmla="*/ 890383 h 997063"/>
                <a:gd name="connsiteX129" fmla="*/ 512489 w 1005884"/>
                <a:gd name="connsiteY129" fmla="*/ 892288 h 997063"/>
                <a:gd name="connsiteX130" fmla="*/ 506774 w 1005884"/>
                <a:gd name="connsiteY130" fmla="*/ 894193 h 997063"/>
                <a:gd name="connsiteX131" fmla="*/ 495344 w 1005884"/>
                <a:gd name="connsiteY131" fmla="*/ 901813 h 997063"/>
                <a:gd name="connsiteX132" fmla="*/ 491534 w 1005884"/>
                <a:gd name="connsiteY132" fmla="*/ 907528 h 997063"/>
                <a:gd name="connsiteX133" fmla="*/ 485819 w 1005884"/>
                <a:gd name="connsiteY133" fmla="*/ 911338 h 997063"/>
                <a:gd name="connsiteX134" fmla="*/ 472484 w 1005884"/>
                <a:gd name="connsiteY134" fmla="*/ 926578 h 997063"/>
                <a:gd name="connsiteX135" fmla="*/ 468674 w 1005884"/>
                <a:gd name="connsiteY135" fmla="*/ 932293 h 997063"/>
                <a:gd name="connsiteX136" fmla="*/ 462959 w 1005884"/>
                <a:gd name="connsiteY136" fmla="*/ 936103 h 997063"/>
                <a:gd name="connsiteX137" fmla="*/ 451529 w 1005884"/>
                <a:gd name="connsiteY137" fmla="*/ 939913 h 997063"/>
                <a:gd name="connsiteX138" fmla="*/ 434384 w 1005884"/>
                <a:gd name="connsiteY138" fmla="*/ 943723 h 997063"/>
                <a:gd name="connsiteX139" fmla="*/ 428669 w 1005884"/>
                <a:gd name="connsiteY139" fmla="*/ 945628 h 997063"/>
                <a:gd name="connsiteX140" fmla="*/ 421049 w 1005884"/>
                <a:gd name="connsiteY140" fmla="*/ 947533 h 997063"/>
                <a:gd name="connsiteX141" fmla="*/ 407714 w 1005884"/>
                <a:gd name="connsiteY141" fmla="*/ 951343 h 997063"/>
                <a:gd name="connsiteX142" fmla="*/ 396284 w 1005884"/>
                <a:gd name="connsiteY142" fmla="*/ 953248 h 997063"/>
                <a:gd name="connsiteX143" fmla="*/ 382949 w 1005884"/>
                <a:gd name="connsiteY143" fmla="*/ 957058 h 997063"/>
                <a:gd name="connsiteX144" fmla="*/ 375329 w 1005884"/>
                <a:gd name="connsiteY144" fmla="*/ 958963 h 997063"/>
                <a:gd name="connsiteX145" fmla="*/ 367709 w 1005884"/>
                <a:gd name="connsiteY145" fmla="*/ 962773 h 997063"/>
                <a:gd name="connsiteX146" fmla="*/ 361994 w 1005884"/>
                <a:gd name="connsiteY146" fmla="*/ 964678 h 997063"/>
                <a:gd name="connsiteX147" fmla="*/ 348659 w 1005884"/>
                <a:gd name="connsiteY147" fmla="*/ 972298 h 997063"/>
                <a:gd name="connsiteX148" fmla="*/ 331514 w 1005884"/>
                <a:gd name="connsiteY148" fmla="*/ 983728 h 997063"/>
                <a:gd name="connsiteX149" fmla="*/ 325799 w 1005884"/>
                <a:gd name="connsiteY149" fmla="*/ 987538 h 997063"/>
                <a:gd name="connsiteX150" fmla="*/ 314369 w 1005884"/>
                <a:gd name="connsiteY150" fmla="*/ 991348 h 997063"/>
                <a:gd name="connsiteX151" fmla="*/ 302939 w 1005884"/>
                <a:gd name="connsiteY151" fmla="*/ 993253 h 997063"/>
                <a:gd name="connsiteX152" fmla="*/ 262934 w 1005884"/>
                <a:gd name="connsiteY152" fmla="*/ 997063 h 997063"/>
                <a:gd name="connsiteX153" fmla="*/ 232454 w 1005884"/>
                <a:gd name="connsiteY153" fmla="*/ 995158 h 997063"/>
                <a:gd name="connsiteX154" fmla="*/ 226739 w 1005884"/>
                <a:gd name="connsiteY154" fmla="*/ 993253 h 997063"/>
                <a:gd name="connsiteX155" fmla="*/ 221024 w 1005884"/>
                <a:gd name="connsiteY155" fmla="*/ 981823 h 997063"/>
                <a:gd name="connsiteX156" fmla="*/ 217214 w 1005884"/>
                <a:gd name="connsiteY156" fmla="*/ 976108 h 997063"/>
                <a:gd name="connsiteX157" fmla="*/ 213404 w 1005884"/>
                <a:gd name="connsiteY157" fmla="*/ 964678 h 997063"/>
                <a:gd name="connsiteX158" fmla="*/ 205784 w 1005884"/>
                <a:gd name="connsiteY158" fmla="*/ 947533 h 997063"/>
                <a:gd name="connsiteX159" fmla="*/ 200069 w 1005884"/>
                <a:gd name="connsiteY159" fmla="*/ 928483 h 997063"/>
                <a:gd name="connsiteX160" fmla="*/ 196259 w 1005884"/>
                <a:gd name="connsiteY160" fmla="*/ 922768 h 997063"/>
                <a:gd name="connsiteX161" fmla="*/ 184829 w 1005884"/>
                <a:gd name="connsiteY161" fmla="*/ 915148 h 997063"/>
                <a:gd name="connsiteX162" fmla="*/ 181019 w 1005884"/>
                <a:gd name="connsiteY162" fmla="*/ 909433 h 997063"/>
                <a:gd name="connsiteX163" fmla="*/ 175304 w 1005884"/>
                <a:gd name="connsiteY163" fmla="*/ 905623 h 997063"/>
                <a:gd name="connsiteX164" fmla="*/ 161969 w 1005884"/>
                <a:gd name="connsiteY164" fmla="*/ 899908 h 997063"/>
                <a:gd name="connsiteX165" fmla="*/ 150539 w 1005884"/>
                <a:gd name="connsiteY165" fmla="*/ 898003 h 997063"/>
                <a:gd name="connsiteX166" fmla="*/ 144824 w 1005884"/>
                <a:gd name="connsiteY166" fmla="*/ 896098 h 997063"/>
                <a:gd name="connsiteX167" fmla="*/ 137204 w 1005884"/>
                <a:gd name="connsiteY167" fmla="*/ 894193 h 997063"/>
                <a:gd name="connsiteX168" fmla="*/ 123869 w 1005884"/>
                <a:gd name="connsiteY168" fmla="*/ 888478 h 997063"/>
                <a:gd name="connsiteX169" fmla="*/ 118154 w 1005884"/>
                <a:gd name="connsiteY169" fmla="*/ 884668 h 997063"/>
                <a:gd name="connsiteX170" fmla="*/ 106724 w 1005884"/>
                <a:gd name="connsiteY170" fmla="*/ 878953 h 997063"/>
                <a:gd name="connsiteX171" fmla="*/ 101009 w 1005884"/>
                <a:gd name="connsiteY171" fmla="*/ 873238 h 997063"/>
                <a:gd name="connsiteX172" fmla="*/ 89579 w 1005884"/>
                <a:gd name="connsiteY172" fmla="*/ 865618 h 997063"/>
                <a:gd name="connsiteX173" fmla="*/ 87674 w 1005884"/>
                <a:gd name="connsiteY173" fmla="*/ 859903 h 997063"/>
                <a:gd name="connsiteX174" fmla="*/ 83864 w 1005884"/>
                <a:gd name="connsiteY174" fmla="*/ 854188 h 997063"/>
                <a:gd name="connsiteX175" fmla="*/ 81959 w 1005884"/>
                <a:gd name="connsiteY175" fmla="*/ 842758 h 997063"/>
                <a:gd name="connsiteX176" fmla="*/ 80054 w 1005884"/>
                <a:gd name="connsiteY176" fmla="*/ 837043 h 997063"/>
                <a:gd name="connsiteX177" fmla="*/ 78149 w 1005884"/>
                <a:gd name="connsiteY177" fmla="*/ 825613 h 997063"/>
                <a:gd name="connsiteX178" fmla="*/ 74339 w 1005884"/>
                <a:gd name="connsiteY178" fmla="*/ 781798 h 997063"/>
                <a:gd name="connsiteX179" fmla="*/ 72434 w 1005884"/>
                <a:gd name="connsiteY179" fmla="*/ 770368 h 997063"/>
                <a:gd name="connsiteX180" fmla="*/ 70529 w 1005884"/>
                <a:gd name="connsiteY180" fmla="*/ 749413 h 997063"/>
                <a:gd name="connsiteX181" fmla="*/ 68624 w 1005884"/>
                <a:gd name="connsiteY181" fmla="*/ 734173 h 997063"/>
                <a:gd name="connsiteX182" fmla="*/ 70529 w 1005884"/>
                <a:gd name="connsiteY182" fmla="*/ 694168 h 997063"/>
                <a:gd name="connsiteX183" fmla="*/ 72434 w 1005884"/>
                <a:gd name="connsiteY183" fmla="*/ 682738 h 997063"/>
                <a:gd name="connsiteX184" fmla="*/ 70529 w 1005884"/>
                <a:gd name="connsiteY184" fmla="*/ 623683 h 997063"/>
                <a:gd name="connsiteX185" fmla="*/ 66719 w 1005884"/>
                <a:gd name="connsiteY185" fmla="*/ 612253 h 997063"/>
                <a:gd name="connsiteX186" fmla="*/ 59099 w 1005884"/>
                <a:gd name="connsiteY186" fmla="*/ 602728 h 997063"/>
                <a:gd name="connsiteX187" fmla="*/ 51479 w 1005884"/>
                <a:gd name="connsiteY187" fmla="*/ 589393 h 997063"/>
                <a:gd name="connsiteX188" fmla="*/ 47669 w 1005884"/>
                <a:gd name="connsiteY188" fmla="*/ 583678 h 997063"/>
                <a:gd name="connsiteX189" fmla="*/ 41954 w 1005884"/>
                <a:gd name="connsiteY189" fmla="*/ 579868 h 997063"/>
                <a:gd name="connsiteX190" fmla="*/ 36239 w 1005884"/>
                <a:gd name="connsiteY190" fmla="*/ 572248 h 997063"/>
                <a:gd name="connsiteX191" fmla="*/ 24809 w 1005884"/>
                <a:gd name="connsiteY191" fmla="*/ 562723 h 997063"/>
                <a:gd name="connsiteX192" fmla="*/ 20999 w 1005884"/>
                <a:gd name="connsiteY192" fmla="*/ 557008 h 997063"/>
                <a:gd name="connsiteX193" fmla="*/ 9569 w 1005884"/>
                <a:gd name="connsiteY193" fmla="*/ 549388 h 997063"/>
                <a:gd name="connsiteX194" fmla="*/ 5759 w 1005884"/>
                <a:gd name="connsiteY194" fmla="*/ 543673 h 997063"/>
                <a:gd name="connsiteX195" fmla="*/ 44 w 1005884"/>
                <a:gd name="connsiteY195" fmla="*/ 539863 h 997063"/>
                <a:gd name="connsiteX196" fmla="*/ 3854 w 1005884"/>
                <a:gd name="connsiteY196" fmla="*/ 513193 h 997063"/>
                <a:gd name="connsiteX197" fmla="*/ 11474 w 1005884"/>
                <a:gd name="connsiteY197" fmla="*/ 501763 h 997063"/>
                <a:gd name="connsiteX198" fmla="*/ 17189 w 1005884"/>
                <a:gd name="connsiteY198" fmla="*/ 494143 h 997063"/>
                <a:gd name="connsiteX199" fmla="*/ 28619 w 1005884"/>
                <a:gd name="connsiteY199" fmla="*/ 482713 h 997063"/>
                <a:gd name="connsiteX200" fmla="*/ 43859 w 1005884"/>
                <a:gd name="connsiteY200" fmla="*/ 465568 h 997063"/>
                <a:gd name="connsiteX201" fmla="*/ 49574 w 1005884"/>
                <a:gd name="connsiteY201" fmla="*/ 459853 h 997063"/>
                <a:gd name="connsiteX202" fmla="*/ 55289 w 1005884"/>
                <a:gd name="connsiteY202" fmla="*/ 454138 h 997063"/>
                <a:gd name="connsiteX203" fmla="*/ 61004 w 1005884"/>
                <a:gd name="connsiteY203" fmla="*/ 450328 h 997063"/>
                <a:gd name="connsiteX204" fmla="*/ 68624 w 1005884"/>
                <a:gd name="connsiteY204" fmla="*/ 446518 h 997063"/>
                <a:gd name="connsiteX205" fmla="*/ 74339 w 1005884"/>
                <a:gd name="connsiteY205" fmla="*/ 440803 h 997063"/>
                <a:gd name="connsiteX206" fmla="*/ 80054 w 1005884"/>
                <a:gd name="connsiteY206" fmla="*/ 438898 h 997063"/>
                <a:gd name="connsiteX207" fmla="*/ 91484 w 1005884"/>
                <a:gd name="connsiteY207" fmla="*/ 431278 h 997063"/>
                <a:gd name="connsiteX208" fmla="*/ 101009 w 1005884"/>
                <a:gd name="connsiteY208" fmla="*/ 423658 h 997063"/>
                <a:gd name="connsiteX209" fmla="*/ 106724 w 1005884"/>
                <a:gd name="connsiteY209" fmla="*/ 417943 h 997063"/>
                <a:gd name="connsiteX210" fmla="*/ 135299 w 1005884"/>
                <a:gd name="connsiteY210" fmla="*/ 414133 h 997063"/>
                <a:gd name="connsiteX0" fmla="*/ 135299 w 1005884"/>
                <a:gd name="connsiteY0" fmla="*/ 414133 h 997063"/>
                <a:gd name="connsiteX1" fmla="*/ 137204 w 1005884"/>
                <a:gd name="connsiteY1" fmla="*/ 402703 h 997063"/>
                <a:gd name="connsiteX2" fmla="*/ 141014 w 1005884"/>
                <a:gd name="connsiteY2" fmla="*/ 381748 h 997063"/>
                <a:gd name="connsiteX3" fmla="*/ 142919 w 1005884"/>
                <a:gd name="connsiteY3" fmla="*/ 360793 h 997063"/>
                <a:gd name="connsiteX4" fmla="*/ 146729 w 1005884"/>
                <a:gd name="connsiteY4" fmla="*/ 349363 h 997063"/>
                <a:gd name="connsiteX5" fmla="*/ 148634 w 1005884"/>
                <a:gd name="connsiteY5" fmla="*/ 334123 h 997063"/>
                <a:gd name="connsiteX6" fmla="*/ 150539 w 1005884"/>
                <a:gd name="connsiteY6" fmla="*/ 320788 h 997063"/>
                <a:gd name="connsiteX7" fmla="*/ 152444 w 1005884"/>
                <a:gd name="connsiteY7" fmla="*/ 288403 h 997063"/>
                <a:gd name="connsiteX8" fmla="*/ 154349 w 1005884"/>
                <a:gd name="connsiteY8" fmla="*/ 206488 h 997063"/>
                <a:gd name="connsiteX9" fmla="*/ 165779 w 1005884"/>
                <a:gd name="connsiteY9" fmla="*/ 196963 h 997063"/>
                <a:gd name="connsiteX10" fmla="*/ 171494 w 1005884"/>
                <a:gd name="connsiteY10" fmla="*/ 191248 h 997063"/>
                <a:gd name="connsiteX11" fmla="*/ 196259 w 1005884"/>
                <a:gd name="connsiteY11" fmla="*/ 181723 h 997063"/>
                <a:gd name="connsiteX12" fmla="*/ 201974 w 1005884"/>
                <a:gd name="connsiteY12" fmla="*/ 177913 h 997063"/>
                <a:gd name="connsiteX13" fmla="*/ 217214 w 1005884"/>
                <a:gd name="connsiteY13" fmla="*/ 174103 h 997063"/>
                <a:gd name="connsiteX14" fmla="*/ 228644 w 1005884"/>
                <a:gd name="connsiteY14" fmla="*/ 166483 h 997063"/>
                <a:gd name="connsiteX15" fmla="*/ 238169 w 1005884"/>
                <a:gd name="connsiteY15" fmla="*/ 156958 h 997063"/>
                <a:gd name="connsiteX16" fmla="*/ 247694 w 1005884"/>
                <a:gd name="connsiteY16" fmla="*/ 147433 h 997063"/>
                <a:gd name="connsiteX17" fmla="*/ 251504 w 1005884"/>
                <a:gd name="connsiteY17" fmla="*/ 141718 h 997063"/>
                <a:gd name="connsiteX18" fmla="*/ 268649 w 1005884"/>
                <a:gd name="connsiteY18" fmla="*/ 126478 h 997063"/>
                <a:gd name="connsiteX19" fmla="*/ 272459 w 1005884"/>
                <a:gd name="connsiteY19" fmla="*/ 120763 h 997063"/>
                <a:gd name="connsiteX20" fmla="*/ 278174 w 1005884"/>
                <a:gd name="connsiteY20" fmla="*/ 118858 h 997063"/>
                <a:gd name="connsiteX21" fmla="*/ 283889 w 1005884"/>
                <a:gd name="connsiteY21" fmla="*/ 115048 h 997063"/>
                <a:gd name="connsiteX22" fmla="*/ 293414 w 1005884"/>
                <a:gd name="connsiteY22" fmla="*/ 107428 h 997063"/>
                <a:gd name="connsiteX23" fmla="*/ 304844 w 1005884"/>
                <a:gd name="connsiteY23" fmla="*/ 99808 h 997063"/>
                <a:gd name="connsiteX24" fmla="*/ 314369 w 1005884"/>
                <a:gd name="connsiteY24" fmla="*/ 97903 h 997063"/>
                <a:gd name="connsiteX25" fmla="*/ 327704 w 1005884"/>
                <a:gd name="connsiteY25" fmla="*/ 94093 h 997063"/>
                <a:gd name="connsiteX26" fmla="*/ 381044 w 1005884"/>
                <a:gd name="connsiteY26" fmla="*/ 92188 h 997063"/>
                <a:gd name="connsiteX27" fmla="*/ 388664 w 1005884"/>
                <a:gd name="connsiteY27" fmla="*/ 80758 h 997063"/>
                <a:gd name="connsiteX28" fmla="*/ 392474 w 1005884"/>
                <a:gd name="connsiteY28" fmla="*/ 69328 h 997063"/>
                <a:gd name="connsiteX29" fmla="*/ 394379 w 1005884"/>
                <a:gd name="connsiteY29" fmla="*/ 63613 h 997063"/>
                <a:gd name="connsiteX30" fmla="*/ 401999 w 1005884"/>
                <a:gd name="connsiteY30" fmla="*/ 44563 h 997063"/>
                <a:gd name="connsiteX31" fmla="*/ 407714 w 1005884"/>
                <a:gd name="connsiteY31" fmla="*/ 40753 h 997063"/>
                <a:gd name="connsiteX32" fmla="*/ 426764 w 1005884"/>
                <a:gd name="connsiteY32" fmla="*/ 23608 h 997063"/>
                <a:gd name="connsiteX33" fmla="*/ 436289 w 1005884"/>
                <a:gd name="connsiteY33" fmla="*/ 15988 h 997063"/>
                <a:gd name="connsiteX34" fmla="*/ 442004 w 1005884"/>
                <a:gd name="connsiteY34" fmla="*/ 12178 h 997063"/>
                <a:gd name="connsiteX35" fmla="*/ 474389 w 1005884"/>
                <a:gd name="connsiteY35" fmla="*/ 2653 h 997063"/>
                <a:gd name="connsiteX36" fmla="*/ 588689 w 1005884"/>
                <a:gd name="connsiteY36" fmla="*/ 2653 h 997063"/>
                <a:gd name="connsiteX37" fmla="*/ 632504 w 1005884"/>
                <a:gd name="connsiteY37" fmla="*/ 33133 h 997063"/>
                <a:gd name="connsiteX38" fmla="*/ 664889 w 1005884"/>
                <a:gd name="connsiteY38" fmla="*/ 63613 h 997063"/>
                <a:gd name="connsiteX39" fmla="*/ 704894 w 1005884"/>
                <a:gd name="connsiteY39" fmla="*/ 97903 h 997063"/>
                <a:gd name="connsiteX40" fmla="*/ 708704 w 1005884"/>
                <a:gd name="connsiteY40" fmla="*/ 103618 h 997063"/>
                <a:gd name="connsiteX41" fmla="*/ 720134 w 1005884"/>
                <a:gd name="connsiteY41" fmla="*/ 107428 h 997063"/>
                <a:gd name="connsiteX42" fmla="*/ 750614 w 1005884"/>
                <a:gd name="connsiteY42" fmla="*/ 105523 h 997063"/>
                <a:gd name="connsiteX43" fmla="*/ 756329 w 1005884"/>
                <a:gd name="connsiteY43" fmla="*/ 103618 h 997063"/>
                <a:gd name="connsiteX44" fmla="*/ 777284 w 1005884"/>
                <a:gd name="connsiteY44" fmla="*/ 99808 h 997063"/>
                <a:gd name="connsiteX45" fmla="*/ 849674 w 1005884"/>
                <a:gd name="connsiteY45" fmla="*/ 101713 h 997063"/>
                <a:gd name="connsiteX46" fmla="*/ 863009 w 1005884"/>
                <a:gd name="connsiteY46" fmla="*/ 103618 h 997063"/>
                <a:gd name="connsiteX47" fmla="*/ 874439 w 1005884"/>
                <a:gd name="connsiteY47" fmla="*/ 107428 h 997063"/>
                <a:gd name="connsiteX48" fmla="*/ 882059 w 1005884"/>
                <a:gd name="connsiteY48" fmla="*/ 109333 h 997063"/>
                <a:gd name="connsiteX49" fmla="*/ 908729 w 1005884"/>
                <a:gd name="connsiteY49" fmla="*/ 126478 h 997063"/>
                <a:gd name="connsiteX50" fmla="*/ 916349 w 1005884"/>
                <a:gd name="connsiteY50" fmla="*/ 136003 h 997063"/>
                <a:gd name="connsiteX51" fmla="*/ 931589 w 1005884"/>
                <a:gd name="connsiteY51" fmla="*/ 149338 h 997063"/>
                <a:gd name="connsiteX52" fmla="*/ 944924 w 1005884"/>
                <a:gd name="connsiteY52" fmla="*/ 170293 h 997063"/>
                <a:gd name="connsiteX53" fmla="*/ 946829 w 1005884"/>
                <a:gd name="connsiteY53" fmla="*/ 177913 h 997063"/>
                <a:gd name="connsiteX54" fmla="*/ 950639 w 1005884"/>
                <a:gd name="connsiteY54" fmla="*/ 185533 h 997063"/>
                <a:gd name="connsiteX55" fmla="*/ 954449 w 1005884"/>
                <a:gd name="connsiteY55" fmla="*/ 200773 h 997063"/>
                <a:gd name="connsiteX56" fmla="*/ 958259 w 1005884"/>
                <a:gd name="connsiteY56" fmla="*/ 208393 h 997063"/>
                <a:gd name="connsiteX57" fmla="*/ 962069 w 1005884"/>
                <a:gd name="connsiteY57" fmla="*/ 214108 h 997063"/>
                <a:gd name="connsiteX58" fmla="*/ 971594 w 1005884"/>
                <a:gd name="connsiteY58" fmla="*/ 231253 h 997063"/>
                <a:gd name="connsiteX59" fmla="*/ 977309 w 1005884"/>
                <a:gd name="connsiteY59" fmla="*/ 244588 h 997063"/>
                <a:gd name="connsiteX60" fmla="*/ 981119 w 1005884"/>
                <a:gd name="connsiteY60" fmla="*/ 256018 h 997063"/>
                <a:gd name="connsiteX61" fmla="*/ 986834 w 1005884"/>
                <a:gd name="connsiteY61" fmla="*/ 267448 h 997063"/>
                <a:gd name="connsiteX62" fmla="*/ 990644 w 1005884"/>
                <a:gd name="connsiteY62" fmla="*/ 273163 h 997063"/>
                <a:gd name="connsiteX63" fmla="*/ 992549 w 1005884"/>
                <a:gd name="connsiteY63" fmla="*/ 280783 h 997063"/>
                <a:gd name="connsiteX64" fmla="*/ 996359 w 1005884"/>
                <a:gd name="connsiteY64" fmla="*/ 290308 h 997063"/>
                <a:gd name="connsiteX65" fmla="*/ 998264 w 1005884"/>
                <a:gd name="connsiteY65" fmla="*/ 301738 h 997063"/>
                <a:gd name="connsiteX66" fmla="*/ 1002074 w 1005884"/>
                <a:gd name="connsiteY66" fmla="*/ 313168 h 997063"/>
                <a:gd name="connsiteX67" fmla="*/ 1005884 w 1005884"/>
                <a:gd name="connsiteY67" fmla="*/ 328408 h 997063"/>
                <a:gd name="connsiteX68" fmla="*/ 1002074 w 1005884"/>
                <a:gd name="connsiteY68" fmla="*/ 372223 h 997063"/>
                <a:gd name="connsiteX69" fmla="*/ 996359 w 1005884"/>
                <a:gd name="connsiteY69" fmla="*/ 385558 h 997063"/>
                <a:gd name="connsiteX70" fmla="*/ 994454 w 1005884"/>
                <a:gd name="connsiteY70" fmla="*/ 391273 h 997063"/>
                <a:gd name="connsiteX71" fmla="*/ 988739 w 1005884"/>
                <a:gd name="connsiteY71" fmla="*/ 395083 h 997063"/>
                <a:gd name="connsiteX72" fmla="*/ 984929 w 1005884"/>
                <a:gd name="connsiteY72" fmla="*/ 408418 h 997063"/>
                <a:gd name="connsiteX73" fmla="*/ 983024 w 1005884"/>
                <a:gd name="connsiteY73" fmla="*/ 436993 h 997063"/>
                <a:gd name="connsiteX74" fmla="*/ 981119 w 1005884"/>
                <a:gd name="connsiteY74" fmla="*/ 456043 h 997063"/>
                <a:gd name="connsiteX75" fmla="*/ 979214 w 1005884"/>
                <a:gd name="connsiteY75" fmla="*/ 497953 h 997063"/>
                <a:gd name="connsiteX76" fmla="*/ 977309 w 1005884"/>
                <a:gd name="connsiteY76" fmla="*/ 513193 h 997063"/>
                <a:gd name="connsiteX77" fmla="*/ 975404 w 1005884"/>
                <a:gd name="connsiteY77" fmla="*/ 536053 h 997063"/>
                <a:gd name="connsiteX78" fmla="*/ 977309 w 1005884"/>
                <a:gd name="connsiteY78" fmla="*/ 577963 h 997063"/>
                <a:gd name="connsiteX79" fmla="*/ 979214 w 1005884"/>
                <a:gd name="connsiteY79" fmla="*/ 587488 h 997063"/>
                <a:gd name="connsiteX80" fmla="*/ 977309 w 1005884"/>
                <a:gd name="connsiteY80" fmla="*/ 635113 h 997063"/>
                <a:gd name="connsiteX81" fmla="*/ 969689 w 1005884"/>
                <a:gd name="connsiteY81" fmla="*/ 646543 h 997063"/>
                <a:gd name="connsiteX82" fmla="*/ 965879 w 1005884"/>
                <a:gd name="connsiteY82" fmla="*/ 652258 h 997063"/>
                <a:gd name="connsiteX83" fmla="*/ 962069 w 1005884"/>
                <a:gd name="connsiteY83" fmla="*/ 657973 h 997063"/>
                <a:gd name="connsiteX84" fmla="*/ 950639 w 1005884"/>
                <a:gd name="connsiteY84" fmla="*/ 669403 h 997063"/>
                <a:gd name="connsiteX85" fmla="*/ 944924 w 1005884"/>
                <a:gd name="connsiteY85" fmla="*/ 675118 h 997063"/>
                <a:gd name="connsiteX86" fmla="*/ 933494 w 1005884"/>
                <a:gd name="connsiteY86" fmla="*/ 680833 h 997063"/>
                <a:gd name="connsiteX87" fmla="*/ 922064 w 1005884"/>
                <a:gd name="connsiteY87" fmla="*/ 688453 h 997063"/>
                <a:gd name="connsiteX88" fmla="*/ 916349 w 1005884"/>
                <a:gd name="connsiteY88" fmla="*/ 690358 h 997063"/>
                <a:gd name="connsiteX89" fmla="*/ 904919 w 1005884"/>
                <a:gd name="connsiteY89" fmla="*/ 697978 h 997063"/>
                <a:gd name="connsiteX90" fmla="*/ 895394 w 1005884"/>
                <a:gd name="connsiteY90" fmla="*/ 709408 h 997063"/>
                <a:gd name="connsiteX91" fmla="*/ 882059 w 1005884"/>
                <a:gd name="connsiteY91" fmla="*/ 726553 h 997063"/>
                <a:gd name="connsiteX92" fmla="*/ 876344 w 1005884"/>
                <a:gd name="connsiteY92" fmla="*/ 737983 h 997063"/>
                <a:gd name="connsiteX93" fmla="*/ 870629 w 1005884"/>
                <a:gd name="connsiteY93" fmla="*/ 743698 h 997063"/>
                <a:gd name="connsiteX94" fmla="*/ 864914 w 1005884"/>
                <a:gd name="connsiteY94" fmla="*/ 757033 h 997063"/>
                <a:gd name="connsiteX95" fmla="*/ 857294 w 1005884"/>
                <a:gd name="connsiteY95" fmla="*/ 770368 h 997063"/>
                <a:gd name="connsiteX96" fmla="*/ 853484 w 1005884"/>
                <a:gd name="connsiteY96" fmla="*/ 781798 h 997063"/>
                <a:gd name="connsiteX97" fmla="*/ 851579 w 1005884"/>
                <a:gd name="connsiteY97" fmla="*/ 787513 h 997063"/>
                <a:gd name="connsiteX98" fmla="*/ 849674 w 1005884"/>
                <a:gd name="connsiteY98" fmla="*/ 797038 h 997063"/>
                <a:gd name="connsiteX99" fmla="*/ 845864 w 1005884"/>
                <a:gd name="connsiteY99" fmla="*/ 804658 h 997063"/>
                <a:gd name="connsiteX100" fmla="*/ 843959 w 1005884"/>
                <a:gd name="connsiteY100" fmla="*/ 810373 h 997063"/>
                <a:gd name="connsiteX101" fmla="*/ 838244 w 1005884"/>
                <a:gd name="connsiteY101" fmla="*/ 829423 h 997063"/>
                <a:gd name="connsiteX102" fmla="*/ 832529 w 1005884"/>
                <a:gd name="connsiteY102" fmla="*/ 840853 h 997063"/>
                <a:gd name="connsiteX103" fmla="*/ 826814 w 1005884"/>
                <a:gd name="connsiteY103" fmla="*/ 859903 h 997063"/>
                <a:gd name="connsiteX104" fmla="*/ 819194 w 1005884"/>
                <a:gd name="connsiteY104" fmla="*/ 871333 h 997063"/>
                <a:gd name="connsiteX105" fmla="*/ 809669 w 1005884"/>
                <a:gd name="connsiteY105" fmla="*/ 886573 h 997063"/>
                <a:gd name="connsiteX106" fmla="*/ 807764 w 1005884"/>
                <a:gd name="connsiteY106" fmla="*/ 892288 h 997063"/>
                <a:gd name="connsiteX107" fmla="*/ 792524 w 1005884"/>
                <a:gd name="connsiteY107" fmla="*/ 909433 h 997063"/>
                <a:gd name="connsiteX108" fmla="*/ 781094 w 1005884"/>
                <a:gd name="connsiteY108" fmla="*/ 917053 h 997063"/>
                <a:gd name="connsiteX109" fmla="*/ 775379 w 1005884"/>
                <a:gd name="connsiteY109" fmla="*/ 920863 h 997063"/>
                <a:gd name="connsiteX110" fmla="*/ 763949 w 1005884"/>
                <a:gd name="connsiteY110" fmla="*/ 930388 h 997063"/>
                <a:gd name="connsiteX111" fmla="*/ 750614 w 1005884"/>
                <a:gd name="connsiteY111" fmla="*/ 936103 h 997063"/>
                <a:gd name="connsiteX112" fmla="*/ 727754 w 1005884"/>
                <a:gd name="connsiteY112" fmla="*/ 947533 h 997063"/>
                <a:gd name="connsiteX113" fmla="*/ 722039 w 1005884"/>
                <a:gd name="connsiteY113" fmla="*/ 949438 h 997063"/>
                <a:gd name="connsiteX114" fmla="*/ 693464 w 1005884"/>
                <a:gd name="connsiteY114" fmla="*/ 947533 h 997063"/>
                <a:gd name="connsiteX115" fmla="*/ 674414 w 1005884"/>
                <a:gd name="connsiteY115" fmla="*/ 941818 h 997063"/>
                <a:gd name="connsiteX116" fmla="*/ 664889 w 1005884"/>
                <a:gd name="connsiteY116" fmla="*/ 939913 h 997063"/>
                <a:gd name="connsiteX117" fmla="*/ 657269 w 1005884"/>
                <a:gd name="connsiteY117" fmla="*/ 936103 h 997063"/>
                <a:gd name="connsiteX118" fmla="*/ 651554 w 1005884"/>
                <a:gd name="connsiteY118" fmla="*/ 934198 h 997063"/>
                <a:gd name="connsiteX119" fmla="*/ 645839 w 1005884"/>
                <a:gd name="connsiteY119" fmla="*/ 930388 h 997063"/>
                <a:gd name="connsiteX120" fmla="*/ 638219 w 1005884"/>
                <a:gd name="connsiteY120" fmla="*/ 926578 h 997063"/>
                <a:gd name="connsiteX121" fmla="*/ 621074 w 1005884"/>
                <a:gd name="connsiteY121" fmla="*/ 917053 h 997063"/>
                <a:gd name="connsiteX122" fmla="*/ 615359 w 1005884"/>
                <a:gd name="connsiteY122" fmla="*/ 911338 h 997063"/>
                <a:gd name="connsiteX123" fmla="*/ 607739 w 1005884"/>
                <a:gd name="connsiteY123" fmla="*/ 909433 h 997063"/>
                <a:gd name="connsiteX124" fmla="*/ 602024 w 1005884"/>
                <a:gd name="connsiteY124" fmla="*/ 907528 h 997063"/>
                <a:gd name="connsiteX125" fmla="*/ 581069 w 1005884"/>
                <a:gd name="connsiteY125" fmla="*/ 896098 h 997063"/>
                <a:gd name="connsiteX126" fmla="*/ 571544 w 1005884"/>
                <a:gd name="connsiteY126" fmla="*/ 894193 h 997063"/>
                <a:gd name="connsiteX127" fmla="*/ 556304 w 1005884"/>
                <a:gd name="connsiteY127" fmla="*/ 890383 h 997063"/>
                <a:gd name="connsiteX128" fmla="*/ 512489 w 1005884"/>
                <a:gd name="connsiteY128" fmla="*/ 892288 h 997063"/>
                <a:gd name="connsiteX129" fmla="*/ 506774 w 1005884"/>
                <a:gd name="connsiteY129" fmla="*/ 894193 h 997063"/>
                <a:gd name="connsiteX130" fmla="*/ 495344 w 1005884"/>
                <a:gd name="connsiteY130" fmla="*/ 901813 h 997063"/>
                <a:gd name="connsiteX131" fmla="*/ 491534 w 1005884"/>
                <a:gd name="connsiteY131" fmla="*/ 907528 h 997063"/>
                <a:gd name="connsiteX132" fmla="*/ 485819 w 1005884"/>
                <a:gd name="connsiteY132" fmla="*/ 911338 h 997063"/>
                <a:gd name="connsiteX133" fmla="*/ 472484 w 1005884"/>
                <a:gd name="connsiteY133" fmla="*/ 926578 h 997063"/>
                <a:gd name="connsiteX134" fmla="*/ 468674 w 1005884"/>
                <a:gd name="connsiteY134" fmla="*/ 932293 h 997063"/>
                <a:gd name="connsiteX135" fmla="*/ 462959 w 1005884"/>
                <a:gd name="connsiteY135" fmla="*/ 936103 h 997063"/>
                <a:gd name="connsiteX136" fmla="*/ 451529 w 1005884"/>
                <a:gd name="connsiteY136" fmla="*/ 939913 h 997063"/>
                <a:gd name="connsiteX137" fmla="*/ 434384 w 1005884"/>
                <a:gd name="connsiteY137" fmla="*/ 943723 h 997063"/>
                <a:gd name="connsiteX138" fmla="*/ 428669 w 1005884"/>
                <a:gd name="connsiteY138" fmla="*/ 945628 h 997063"/>
                <a:gd name="connsiteX139" fmla="*/ 421049 w 1005884"/>
                <a:gd name="connsiteY139" fmla="*/ 947533 h 997063"/>
                <a:gd name="connsiteX140" fmla="*/ 407714 w 1005884"/>
                <a:gd name="connsiteY140" fmla="*/ 951343 h 997063"/>
                <a:gd name="connsiteX141" fmla="*/ 396284 w 1005884"/>
                <a:gd name="connsiteY141" fmla="*/ 953248 h 997063"/>
                <a:gd name="connsiteX142" fmla="*/ 382949 w 1005884"/>
                <a:gd name="connsiteY142" fmla="*/ 957058 h 997063"/>
                <a:gd name="connsiteX143" fmla="*/ 375329 w 1005884"/>
                <a:gd name="connsiteY143" fmla="*/ 958963 h 997063"/>
                <a:gd name="connsiteX144" fmla="*/ 367709 w 1005884"/>
                <a:gd name="connsiteY144" fmla="*/ 962773 h 997063"/>
                <a:gd name="connsiteX145" fmla="*/ 361994 w 1005884"/>
                <a:gd name="connsiteY145" fmla="*/ 964678 h 997063"/>
                <a:gd name="connsiteX146" fmla="*/ 348659 w 1005884"/>
                <a:gd name="connsiteY146" fmla="*/ 972298 h 997063"/>
                <a:gd name="connsiteX147" fmla="*/ 331514 w 1005884"/>
                <a:gd name="connsiteY147" fmla="*/ 983728 h 997063"/>
                <a:gd name="connsiteX148" fmla="*/ 325799 w 1005884"/>
                <a:gd name="connsiteY148" fmla="*/ 987538 h 997063"/>
                <a:gd name="connsiteX149" fmla="*/ 314369 w 1005884"/>
                <a:gd name="connsiteY149" fmla="*/ 991348 h 997063"/>
                <a:gd name="connsiteX150" fmla="*/ 302939 w 1005884"/>
                <a:gd name="connsiteY150" fmla="*/ 993253 h 997063"/>
                <a:gd name="connsiteX151" fmla="*/ 262934 w 1005884"/>
                <a:gd name="connsiteY151" fmla="*/ 997063 h 997063"/>
                <a:gd name="connsiteX152" fmla="*/ 232454 w 1005884"/>
                <a:gd name="connsiteY152" fmla="*/ 995158 h 997063"/>
                <a:gd name="connsiteX153" fmla="*/ 226739 w 1005884"/>
                <a:gd name="connsiteY153" fmla="*/ 993253 h 997063"/>
                <a:gd name="connsiteX154" fmla="*/ 221024 w 1005884"/>
                <a:gd name="connsiteY154" fmla="*/ 981823 h 997063"/>
                <a:gd name="connsiteX155" fmla="*/ 217214 w 1005884"/>
                <a:gd name="connsiteY155" fmla="*/ 976108 h 997063"/>
                <a:gd name="connsiteX156" fmla="*/ 213404 w 1005884"/>
                <a:gd name="connsiteY156" fmla="*/ 964678 h 997063"/>
                <a:gd name="connsiteX157" fmla="*/ 205784 w 1005884"/>
                <a:gd name="connsiteY157" fmla="*/ 947533 h 997063"/>
                <a:gd name="connsiteX158" fmla="*/ 200069 w 1005884"/>
                <a:gd name="connsiteY158" fmla="*/ 928483 h 997063"/>
                <a:gd name="connsiteX159" fmla="*/ 196259 w 1005884"/>
                <a:gd name="connsiteY159" fmla="*/ 922768 h 997063"/>
                <a:gd name="connsiteX160" fmla="*/ 184829 w 1005884"/>
                <a:gd name="connsiteY160" fmla="*/ 915148 h 997063"/>
                <a:gd name="connsiteX161" fmla="*/ 181019 w 1005884"/>
                <a:gd name="connsiteY161" fmla="*/ 909433 h 997063"/>
                <a:gd name="connsiteX162" fmla="*/ 175304 w 1005884"/>
                <a:gd name="connsiteY162" fmla="*/ 905623 h 997063"/>
                <a:gd name="connsiteX163" fmla="*/ 161969 w 1005884"/>
                <a:gd name="connsiteY163" fmla="*/ 899908 h 997063"/>
                <a:gd name="connsiteX164" fmla="*/ 150539 w 1005884"/>
                <a:gd name="connsiteY164" fmla="*/ 898003 h 997063"/>
                <a:gd name="connsiteX165" fmla="*/ 144824 w 1005884"/>
                <a:gd name="connsiteY165" fmla="*/ 896098 h 997063"/>
                <a:gd name="connsiteX166" fmla="*/ 137204 w 1005884"/>
                <a:gd name="connsiteY166" fmla="*/ 894193 h 997063"/>
                <a:gd name="connsiteX167" fmla="*/ 123869 w 1005884"/>
                <a:gd name="connsiteY167" fmla="*/ 888478 h 997063"/>
                <a:gd name="connsiteX168" fmla="*/ 118154 w 1005884"/>
                <a:gd name="connsiteY168" fmla="*/ 884668 h 997063"/>
                <a:gd name="connsiteX169" fmla="*/ 106724 w 1005884"/>
                <a:gd name="connsiteY169" fmla="*/ 878953 h 997063"/>
                <a:gd name="connsiteX170" fmla="*/ 101009 w 1005884"/>
                <a:gd name="connsiteY170" fmla="*/ 873238 h 997063"/>
                <a:gd name="connsiteX171" fmla="*/ 89579 w 1005884"/>
                <a:gd name="connsiteY171" fmla="*/ 865618 h 997063"/>
                <a:gd name="connsiteX172" fmla="*/ 87674 w 1005884"/>
                <a:gd name="connsiteY172" fmla="*/ 859903 h 997063"/>
                <a:gd name="connsiteX173" fmla="*/ 83864 w 1005884"/>
                <a:gd name="connsiteY173" fmla="*/ 854188 h 997063"/>
                <a:gd name="connsiteX174" fmla="*/ 81959 w 1005884"/>
                <a:gd name="connsiteY174" fmla="*/ 842758 h 997063"/>
                <a:gd name="connsiteX175" fmla="*/ 80054 w 1005884"/>
                <a:gd name="connsiteY175" fmla="*/ 837043 h 997063"/>
                <a:gd name="connsiteX176" fmla="*/ 78149 w 1005884"/>
                <a:gd name="connsiteY176" fmla="*/ 825613 h 997063"/>
                <a:gd name="connsiteX177" fmla="*/ 74339 w 1005884"/>
                <a:gd name="connsiteY177" fmla="*/ 781798 h 997063"/>
                <a:gd name="connsiteX178" fmla="*/ 72434 w 1005884"/>
                <a:gd name="connsiteY178" fmla="*/ 770368 h 997063"/>
                <a:gd name="connsiteX179" fmla="*/ 70529 w 1005884"/>
                <a:gd name="connsiteY179" fmla="*/ 749413 h 997063"/>
                <a:gd name="connsiteX180" fmla="*/ 68624 w 1005884"/>
                <a:gd name="connsiteY180" fmla="*/ 734173 h 997063"/>
                <a:gd name="connsiteX181" fmla="*/ 70529 w 1005884"/>
                <a:gd name="connsiteY181" fmla="*/ 694168 h 997063"/>
                <a:gd name="connsiteX182" fmla="*/ 72434 w 1005884"/>
                <a:gd name="connsiteY182" fmla="*/ 682738 h 997063"/>
                <a:gd name="connsiteX183" fmla="*/ 70529 w 1005884"/>
                <a:gd name="connsiteY183" fmla="*/ 623683 h 997063"/>
                <a:gd name="connsiteX184" fmla="*/ 66719 w 1005884"/>
                <a:gd name="connsiteY184" fmla="*/ 612253 h 997063"/>
                <a:gd name="connsiteX185" fmla="*/ 59099 w 1005884"/>
                <a:gd name="connsiteY185" fmla="*/ 602728 h 997063"/>
                <a:gd name="connsiteX186" fmla="*/ 51479 w 1005884"/>
                <a:gd name="connsiteY186" fmla="*/ 589393 h 997063"/>
                <a:gd name="connsiteX187" fmla="*/ 47669 w 1005884"/>
                <a:gd name="connsiteY187" fmla="*/ 583678 h 997063"/>
                <a:gd name="connsiteX188" fmla="*/ 41954 w 1005884"/>
                <a:gd name="connsiteY188" fmla="*/ 579868 h 997063"/>
                <a:gd name="connsiteX189" fmla="*/ 36239 w 1005884"/>
                <a:gd name="connsiteY189" fmla="*/ 572248 h 997063"/>
                <a:gd name="connsiteX190" fmla="*/ 24809 w 1005884"/>
                <a:gd name="connsiteY190" fmla="*/ 562723 h 997063"/>
                <a:gd name="connsiteX191" fmla="*/ 20999 w 1005884"/>
                <a:gd name="connsiteY191" fmla="*/ 557008 h 997063"/>
                <a:gd name="connsiteX192" fmla="*/ 9569 w 1005884"/>
                <a:gd name="connsiteY192" fmla="*/ 549388 h 997063"/>
                <a:gd name="connsiteX193" fmla="*/ 5759 w 1005884"/>
                <a:gd name="connsiteY193" fmla="*/ 543673 h 997063"/>
                <a:gd name="connsiteX194" fmla="*/ 44 w 1005884"/>
                <a:gd name="connsiteY194" fmla="*/ 539863 h 997063"/>
                <a:gd name="connsiteX195" fmla="*/ 3854 w 1005884"/>
                <a:gd name="connsiteY195" fmla="*/ 513193 h 997063"/>
                <a:gd name="connsiteX196" fmla="*/ 11474 w 1005884"/>
                <a:gd name="connsiteY196" fmla="*/ 501763 h 997063"/>
                <a:gd name="connsiteX197" fmla="*/ 17189 w 1005884"/>
                <a:gd name="connsiteY197" fmla="*/ 494143 h 997063"/>
                <a:gd name="connsiteX198" fmla="*/ 28619 w 1005884"/>
                <a:gd name="connsiteY198" fmla="*/ 482713 h 997063"/>
                <a:gd name="connsiteX199" fmla="*/ 43859 w 1005884"/>
                <a:gd name="connsiteY199" fmla="*/ 465568 h 997063"/>
                <a:gd name="connsiteX200" fmla="*/ 49574 w 1005884"/>
                <a:gd name="connsiteY200" fmla="*/ 459853 h 997063"/>
                <a:gd name="connsiteX201" fmla="*/ 55289 w 1005884"/>
                <a:gd name="connsiteY201" fmla="*/ 454138 h 997063"/>
                <a:gd name="connsiteX202" fmla="*/ 61004 w 1005884"/>
                <a:gd name="connsiteY202" fmla="*/ 450328 h 997063"/>
                <a:gd name="connsiteX203" fmla="*/ 68624 w 1005884"/>
                <a:gd name="connsiteY203" fmla="*/ 446518 h 997063"/>
                <a:gd name="connsiteX204" fmla="*/ 74339 w 1005884"/>
                <a:gd name="connsiteY204" fmla="*/ 440803 h 997063"/>
                <a:gd name="connsiteX205" fmla="*/ 80054 w 1005884"/>
                <a:gd name="connsiteY205" fmla="*/ 438898 h 997063"/>
                <a:gd name="connsiteX206" fmla="*/ 91484 w 1005884"/>
                <a:gd name="connsiteY206" fmla="*/ 431278 h 997063"/>
                <a:gd name="connsiteX207" fmla="*/ 101009 w 1005884"/>
                <a:gd name="connsiteY207" fmla="*/ 423658 h 997063"/>
                <a:gd name="connsiteX208" fmla="*/ 106724 w 1005884"/>
                <a:gd name="connsiteY208" fmla="*/ 417943 h 997063"/>
                <a:gd name="connsiteX209" fmla="*/ 135299 w 1005884"/>
                <a:gd name="connsiteY209" fmla="*/ 414133 h 997063"/>
                <a:gd name="connsiteX0" fmla="*/ 135299 w 1005884"/>
                <a:gd name="connsiteY0" fmla="*/ 414133 h 997063"/>
                <a:gd name="connsiteX1" fmla="*/ 137204 w 1005884"/>
                <a:gd name="connsiteY1" fmla="*/ 402703 h 997063"/>
                <a:gd name="connsiteX2" fmla="*/ 141014 w 1005884"/>
                <a:gd name="connsiteY2" fmla="*/ 381748 h 997063"/>
                <a:gd name="connsiteX3" fmla="*/ 142919 w 1005884"/>
                <a:gd name="connsiteY3" fmla="*/ 360793 h 997063"/>
                <a:gd name="connsiteX4" fmla="*/ 146729 w 1005884"/>
                <a:gd name="connsiteY4" fmla="*/ 349363 h 997063"/>
                <a:gd name="connsiteX5" fmla="*/ 148634 w 1005884"/>
                <a:gd name="connsiteY5" fmla="*/ 334123 h 997063"/>
                <a:gd name="connsiteX6" fmla="*/ 150539 w 1005884"/>
                <a:gd name="connsiteY6" fmla="*/ 320788 h 997063"/>
                <a:gd name="connsiteX7" fmla="*/ 152444 w 1005884"/>
                <a:gd name="connsiteY7" fmla="*/ 288403 h 997063"/>
                <a:gd name="connsiteX8" fmla="*/ 154349 w 1005884"/>
                <a:gd name="connsiteY8" fmla="*/ 206488 h 997063"/>
                <a:gd name="connsiteX9" fmla="*/ 165779 w 1005884"/>
                <a:gd name="connsiteY9" fmla="*/ 196963 h 997063"/>
                <a:gd name="connsiteX10" fmla="*/ 171494 w 1005884"/>
                <a:gd name="connsiteY10" fmla="*/ 191248 h 997063"/>
                <a:gd name="connsiteX11" fmla="*/ 196259 w 1005884"/>
                <a:gd name="connsiteY11" fmla="*/ 181723 h 997063"/>
                <a:gd name="connsiteX12" fmla="*/ 201974 w 1005884"/>
                <a:gd name="connsiteY12" fmla="*/ 177913 h 997063"/>
                <a:gd name="connsiteX13" fmla="*/ 217214 w 1005884"/>
                <a:gd name="connsiteY13" fmla="*/ 174103 h 997063"/>
                <a:gd name="connsiteX14" fmla="*/ 228644 w 1005884"/>
                <a:gd name="connsiteY14" fmla="*/ 166483 h 997063"/>
                <a:gd name="connsiteX15" fmla="*/ 238169 w 1005884"/>
                <a:gd name="connsiteY15" fmla="*/ 156958 h 997063"/>
                <a:gd name="connsiteX16" fmla="*/ 247694 w 1005884"/>
                <a:gd name="connsiteY16" fmla="*/ 147433 h 997063"/>
                <a:gd name="connsiteX17" fmla="*/ 251504 w 1005884"/>
                <a:gd name="connsiteY17" fmla="*/ 141718 h 997063"/>
                <a:gd name="connsiteX18" fmla="*/ 268649 w 1005884"/>
                <a:gd name="connsiteY18" fmla="*/ 126478 h 997063"/>
                <a:gd name="connsiteX19" fmla="*/ 272459 w 1005884"/>
                <a:gd name="connsiteY19" fmla="*/ 120763 h 997063"/>
                <a:gd name="connsiteX20" fmla="*/ 278174 w 1005884"/>
                <a:gd name="connsiteY20" fmla="*/ 118858 h 997063"/>
                <a:gd name="connsiteX21" fmla="*/ 283889 w 1005884"/>
                <a:gd name="connsiteY21" fmla="*/ 115048 h 997063"/>
                <a:gd name="connsiteX22" fmla="*/ 293414 w 1005884"/>
                <a:gd name="connsiteY22" fmla="*/ 107428 h 997063"/>
                <a:gd name="connsiteX23" fmla="*/ 304844 w 1005884"/>
                <a:gd name="connsiteY23" fmla="*/ 99808 h 997063"/>
                <a:gd name="connsiteX24" fmla="*/ 314369 w 1005884"/>
                <a:gd name="connsiteY24" fmla="*/ 97903 h 997063"/>
                <a:gd name="connsiteX25" fmla="*/ 327704 w 1005884"/>
                <a:gd name="connsiteY25" fmla="*/ 94093 h 997063"/>
                <a:gd name="connsiteX26" fmla="*/ 381044 w 1005884"/>
                <a:gd name="connsiteY26" fmla="*/ 92188 h 997063"/>
                <a:gd name="connsiteX27" fmla="*/ 388664 w 1005884"/>
                <a:gd name="connsiteY27" fmla="*/ 80758 h 997063"/>
                <a:gd name="connsiteX28" fmla="*/ 392474 w 1005884"/>
                <a:gd name="connsiteY28" fmla="*/ 69328 h 997063"/>
                <a:gd name="connsiteX29" fmla="*/ 394379 w 1005884"/>
                <a:gd name="connsiteY29" fmla="*/ 63613 h 997063"/>
                <a:gd name="connsiteX30" fmla="*/ 401999 w 1005884"/>
                <a:gd name="connsiteY30" fmla="*/ 44563 h 997063"/>
                <a:gd name="connsiteX31" fmla="*/ 407714 w 1005884"/>
                <a:gd name="connsiteY31" fmla="*/ 40753 h 997063"/>
                <a:gd name="connsiteX32" fmla="*/ 426764 w 1005884"/>
                <a:gd name="connsiteY32" fmla="*/ 23608 h 997063"/>
                <a:gd name="connsiteX33" fmla="*/ 436289 w 1005884"/>
                <a:gd name="connsiteY33" fmla="*/ 15988 h 997063"/>
                <a:gd name="connsiteX34" fmla="*/ 442004 w 1005884"/>
                <a:gd name="connsiteY34" fmla="*/ 12178 h 997063"/>
                <a:gd name="connsiteX35" fmla="*/ 474389 w 1005884"/>
                <a:gd name="connsiteY35" fmla="*/ 2653 h 997063"/>
                <a:gd name="connsiteX36" fmla="*/ 588689 w 1005884"/>
                <a:gd name="connsiteY36" fmla="*/ 2653 h 997063"/>
                <a:gd name="connsiteX37" fmla="*/ 632504 w 1005884"/>
                <a:gd name="connsiteY37" fmla="*/ 33133 h 997063"/>
                <a:gd name="connsiteX38" fmla="*/ 664889 w 1005884"/>
                <a:gd name="connsiteY38" fmla="*/ 63613 h 997063"/>
                <a:gd name="connsiteX39" fmla="*/ 704894 w 1005884"/>
                <a:gd name="connsiteY39" fmla="*/ 97903 h 997063"/>
                <a:gd name="connsiteX40" fmla="*/ 708704 w 1005884"/>
                <a:gd name="connsiteY40" fmla="*/ 103618 h 997063"/>
                <a:gd name="connsiteX41" fmla="*/ 720134 w 1005884"/>
                <a:gd name="connsiteY41" fmla="*/ 107428 h 997063"/>
                <a:gd name="connsiteX42" fmla="*/ 750614 w 1005884"/>
                <a:gd name="connsiteY42" fmla="*/ 105523 h 997063"/>
                <a:gd name="connsiteX43" fmla="*/ 777284 w 1005884"/>
                <a:gd name="connsiteY43" fmla="*/ 99808 h 997063"/>
                <a:gd name="connsiteX44" fmla="*/ 849674 w 1005884"/>
                <a:gd name="connsiteY44" fmla="*/ 101713 h 997063"/>
                <a:gd name="connsiteX45" fmla="*/ 863009 w 1005884"/>
                <a:gd name="connsiteY45" fmla="*/ 103618 h 997063"/>
                <a:gd name="connsiteX46" fmla="*/ 874439 w 1005884"/>
                <a:gd name="connsiteY46" fmla="*/ 107428 h 997063"/>
                <a:gd name="connsiteX47" fmla="*/ 882059 w 1005884"/>
                <a:gd name="connsiteY47" fmla="*/ 109333 h 997063"/>
                <a:gd name="connsiteX48" fmla="*/ 908729 w 1005884"/>
                <a:gd name="connsiteY48" fmla="*/ 126478 h 997063"/>
                <a:gd name="connsiteX49" fmla="*/ 916349 w 1005884"/>
                <a:gd name="connsiteY49" fmla="*/ 136003 h 997063"/>
                <a:gd name="connsiteX50" fmla="*/ 931589 w 1005884"/>
                <a:gd name="connsiteY50" fmla="*/ 149338 h 997063"/>
                <a:gd name="connsiteX51" fmla="*/ 944924 w 1005884"/>
                <a:gd name="connsiteY51" fmla="*/ 170293 h 997063"/>
                <a:gd name="connsiteX52" fmla="*/ 946829 w 1005884"/>
                <a:gd name="connsiteY52" fmla="*/ 177913 h 997063"/>
                <a:gd name="connsiteX53" fmla="*/ 950639 w 1005884"/>
                <a:gd name="connsiteY53" fmla="*/ 185533 h 997063"/>
                <a:gd name="connsiteX54" fmla="*/ 954449 w 1005884"/>
                <a:gd name="connsiteY54" fmla="*/ 200773 h 997063"/>
                <a:gd name="connsiteX55" fmla="*/ 958259 w 1005884"/>
                <a:gd name="connsiteY55" fmla="*/ 208393 h 997063"/>
                <a:gd name="connsiteX56" fmla="*/ 962069 w 1005884"/>
                <a:gd name="connsiteY56" fmla="*/ 214108 h 997063"/>
                <a:gd name="connsiteX57" fmla="*/ 971594 w 1005884"/>
                <a:gd name="connsiteY57" fmla="*/ 231253 h 997063"/>
                <a:gd name="connsiteX58" fmla="*/ 977309 w 1005884"/>
                <a:gd name="connsiteY58" fmla="*/ 244588 h 997063"/>
                <a:gd name="connsiteX59" fmla="*/ 981119 w 1005884"/>
                <a:gd name="connsiteY59" fmla="*/ 256018 h 997063"/>
                <a:gd name="connsiteX60" fmla="*/ 986834 w 1005884"/>
                <a:gd name="connsiteY60" fmla="*/ 267448 h 997063"/>
                <a:gd name="connsiteX61" fmla="*/ 990644 w 1005884"/>
                <a:gd name="connsiteY61" fmla="*/ 273163 h 997063"/>
                <a:gd name="connsiteX62" fmla="*/ 992549 w 1005884"/>
                <a:gd name="connsiteY62" fmla="*/ 280783 h 997063"/>
                <a:gd name="connsiteX63" fmla="*/ 996359 w 1005884"/>
                <a:gd name="connsiteY63" fmla="*/ 290308 h 997063"/>
                <a:gd name="connsiteX64" fmla="*/ 998264 w 1005884"/>
                <a:gd name="connsiteY64" fmla="*/ 301738 h 997063"/>
                <a:gd name="connsiteX65" fmla="*/ 1002074 w 1005884"/>
                <a:gd name="connsiteY65" fmla="*/ 313168 h 997063"/>
                <a:gd name="connsiteX66" fmla="*/ 1005884 w 1005884"/>
                <a:gd name="connsiteY66" fmla="*/ 328408 h 997063"/>
                <a:gd name="connsiteX67" fmla="*/ 1002074 w 1005884"/>
                <a:gd name="connsiteY67" fmla="*/ 372223 h 997063"/>
                <a:gd name="connsiteX68" fmla="*/ 996359 w 1005884"/>
                <a:gd name="connsiteY68" fmla="*/ 385558 h 997063"/>
                <a:gd name="connsiteX69" fmla="*/ 994454 w 1005884"/>
                <a:gd name="connsiteY69" fmla="*/ 391273 h 997063"/>
                <a:gd name="connsiteX70" fmla="*/ 988739 w 1005884"/>
                <a:gd name="connsiteY70" fmla="*/ 395083 h 997063"/>
                <a:gd name="connsiteX71" fmla="*/ 984929 w 1005884"/>
                <a:gd name="connsiteY71" fmla="*/ 408418 h 997063"/>
                <a:gd name="connsiteX72" fmla="*/ 983024 w 1005884"/>
                <a:gd name="connsiteY72" fmla="*/ 436993 h 997063"/>
                <a:gd name="connsiteX73" fmla="*/ 981119 w 1005884"/>
                <a:gd name="connsiteY73" fmla="*/ 456043 h 997063"/>
                <a:gd name="connsiteX74" fmla="*/ 979214 w 1005884"/>
                <a:gd name="connsiteY74" fmla="*/ 497953 h 997063"/>
                <a:gd name="connsiteX75" fmla="*/ 977309 w 1005884"/>
                <a:gd name="connsiteY75" fmla="*/ 513193 h 997063"/>
                <a:gd name="connsiteX76" fmla="*/ 975404 w 1005884"/>
                <a:gd name="connsiteY76" fmla="*/ 536053 h 997063"/>
                <a:gd name="connsiteX77" fmla="*/ 977309 w 1005884"/>
                <a:gd name="connsiteY77" fmla="*/ 577963 h 997063"/>
                <a:gd name="connsiteX78" fmla="*/ 979214 w 1005884"/>
                <a:gd name="connsiteY78" fmla="*/ 587488 h 997063"/>
                <a:gd name="connsiteX79" fmla="*/ 977309 w 1005884"/>
                <a:gd name="connsiteY79" fmla="*/ 635113 h 997063"/>
                <a:gd name="connsiteX80" fmla="*/ 969689 w 1005884"/>
                <a:gd name="connsiteY80" fmla="*/ 646543 h 997063"/>
                <a:gd name="connsiteX81" fmla="*/ 965879 w 1005884"/>
                <a:gd name="connsiteY81" fmla="*/ 652258 h 997063"/>
                <a:gd name="connsiteX82" fmla="*/ 962069 w 1005884"/>
                <a:gd name="connsiteY82" fmla="*/ 657973 h 997063"/>
                <a:gd name="connsiteX83" fmla="*/ 950639 w 1005884"/>
                <a:gd name="connsiteY83" fmla="*/ 669403 h 997063"/>
                <a:gd name="connsiteX84" fmla="*/ 944924 w 1005884"/>
                <a:gd name="connsiteY84" fmla="*/ 675118 h 997063"/>
                <a:gd name="connsiteX85" fmla="*/ 933494 w 1005884"/>
                <a:gd name="connsiteY85" fmla="*/ 680833 h 997063"/>
                <a:gd name="connsiteX86" fmla="*/ 922064 w 1005884"/>
                <a:gd name="connsiteY86" fmla="*/ 688453 h 997063"/>
                <a:gd name="connsiteX87" fmla="*/ 916349 w 1005884"/>
                <a:gd name="connsiteY87" fmla="*/ 690358 h 997063"/>
                <a:gd name="connsiteX88" fmla="*/ 904919 w 1005884"/>
                <a:gd name="connsiteY88" fmla="*/ 697978 h 997063"/>
                <a:gd name="connsiteX89" fmla="*/ 895394 w 1005884"/>
                <a:gd name="connsiteY89" fmla="*/ 709408 h 997063"/>
                <a:gd name="connsiteX90" fmla="*/ 882059 w 1005884"/>
                <a:gd name="connsiteY90" fmla="*/ 726553 h 997063"/>
                <a:gd name="connsiteX91" fmla="*/ 876344 w 1005884"/>
                <a:gd name="connsiteY91" fmla="*/ 737983 h 997063"/>
                <a:gd name="connsiteX92" fmla="*/ 870629 w 1005884"/>
                <a:gd name="connsiteY92" fmla="*/ 743698 h 997063"/>
                <a:gd name="connsiteX93" fmla="*/ 864914 w 1005884"/>
                <a:gd name="connsiteY93" fmla="*/ 757033 h 997063"/>
                <a:gd name="connsiteX94" fmla="*/ 857294 w 1005884"/>
                <a:gd name="connsiteY94" fmla="*/ 770368 h 997063"/>
                <a:gd name="connsiteX95" fmla="*/ 853484 w 1005884"/>
                <a:gd name="connsiteY95" fmla="*/ 781798 h 997063"/>
                <a:gd name="connsiteX96" fmla="*/ 851579 w 1005884"/>
                <a:gd name="connsiteY96" fmla="*/ 787513 h 997063"/>
                <a:gd name="connsiteX97" fmla="*/ 849674 w 1005884"/>
                <a:gd name="connsiteY97" fmla="*/ 797038 h 997063"/>
                <a:gd name="connsiteX98" fmla="*/ 845864 w 1005884"/>
                <a:gd name="connsiteY98" fmla="*/ 804658 h 997063"/>
                <a:gd name="connsiteX99" fmla="*/ 843959 w 1005884"/>
                <a:gd name="connsiteY99" fmla="*/ 810373 h 997063"/>
                <a:gd name="connsiteX100" fmla="*/ 838244 w 1005884"/>
                <a:gd name="connsiteY100" fmla="*/ 829423 h 997063"/>
                <a:gd name="connsiteX101" fmla="*/ 832529 w 1005884"/>
                <a:gd name="connsiteY101" fmla="*/ 840853 h 997063"/>
                <a:gd name="connsiteX102" fmla="*/ 826814 w 1005884"/>
                <a:gd name="connsiteY102" fmla="*/ 859903 h 997063"/>
                <a:gd name="connsiteX103" fmla="*/ 819194 w 1005884"/>
                <a:gd name="connsiteY103" fmla="*/ 871333 h 997063"/>
                <a:gd name="connsiteX104" fmla="*/ 809669 w 1005884"/>
                <a:gd name="connsiteY104" fmla="*/ 886573 h 997063"/>
                <a:gd name="connsiteX105" fmla="*/ 807764 w 1005884"/>
                <a:gd name="connsiteY105" fmla="*/ 892288 h 997063"/>
                <a:gd name="connsiteX106" fmla="*/ 792524 w 1005884"/>
                <a:gd name="connsiteY106" fmla="*/ 909433 h 997063"/>
                <a:gd name="connsiteX107" fmla="*/ 781094 w 1005884"/>
                <a:gd name="connsiteY107" fmla="*/ 917053 h 997063"/>
                <a:gd name="connsiteX108" fmla="*/ 775379 w 1005884"/>
                <a:gd name="connsiteY108" fmla="*/ 920863 h 997063"/>
                <a:gd name="connsiteX109" fmla="*/ 763949 w 1005884"/>
                <a:gd name="connsiteY109" fmla="*/ 930388 h 997063"/>
                <a:gd name="connsiteX110" fmla="*/ 750614 w 1005884"/>
                <a:gd name="connsiteY110" fmla="*/ 936103 h 997063"/>
                <a:gd name="connsiteX111" fmla="*/ 727754 w 1005884"/>
                <a:gd name="connsiteY111" fmla="*/ 947533 h 997063"/>
                <a:gd name="connsiteX112" fmla="*/ 722039 w 1005884"/>
                <a:gd name="connsiteY112" fmla="*/ 949438 h 997063"/>
                <a:gd name="connsiteX113" fmla="*/ 693464 w 1005884"/>
                <a:gd name="connsiteY113" fmla="*/ 947533 h 997063"/>
                <a:gd name="connsiteX114" fmla="*/ 674414 w 1005884"/>
                <a:gd name="connsiteY114" fmla="*/ 941818 h 997063"/>
                <a:gd name="connsiteX115" fmla="*/ 664889 w 1005884"/>
                <a:gd name="connsiteY115" fmla="*/ 939913 h 997063"/>
                <a:gd name="connsiteX116" fmla="*/ 657269 w 1005884"/>
                <a:gd name="connsiteY116" fmla="*/ 936103 h 997063"/>
                <a:gd name="connsiteX117" fmla="*/ 651554 w 1005884"/>
                <a:gd name="connsiteY117" fmla="*/ 934198 h 997063"/>
                <a:gd name="connsiteX118" fmla="*/ 645839 w 1005884"/>
                <a:gd name="connsiteY118" fmla="*/ 930388 h 997063"/>
                <a:gd name="connsiteX119" fmla="*/ 638219 w 1005884"/>
                <a:gd name="connsiteY119" fmla="*/ 926578 h 997063"/>
                <a:gd name="connsiteX120" fmla="*/ 621074 w 1005884"/>
                <a:gd name="connsiteY120" fmla="*/ 917053 h 997063"/>
                <a:gd name="connsiteX121" fmla="*/ 615359 w 1005884"/>
                <a:gd name="connsiteY121" fmla="*/ 911338 h 997063"/>
                <a:gd name="connsiteX122" fmla="*/ 607739 w 1005884"/>
                <a:gd name="connsiteY122" fmla="*/ 909433 h 997063"/>
                <a:gd name="connsiteX123" fmla="*/ 602024 w 1005884"/>
                <a:gd name="connsiteY123" fmla="*/ 907528 h 997063"/>
                <a:gd name="connsiteX124" fmla="*/ 581069 w 1005884"/>
                <a:gd name="connsiteY124" fmla="*/ 896098 h 997063"/>
                <a:gd name="connsiteX125" fmla="*/ 571544 w 1005884"/>
                <a:gd name="connsiteY125" fmla="*/ 894193 h 997063"/>
                <a:gd name="connsiteX126" fmla="*/ 556304 w 1005884"/>
                <a:gd name="connsiteY126" fmla="*/ 890383 h 997063"/>
                <a:gd name="connsiteX127" fmla="*/ 512489 w 1005884"/>
                <a:gd name="connsiteY127" fmla="*/ 892288 h 997063"/>
                <a:gd name="connsiteX128" fmla="*/ 506774 w 1005884"/>
                <a:gd name="connsiteY128" fmla="*/ 894193 h 997063"/>
                <a:gd name="connsiteX129" fmla="*/ 495344 w 1005884"/>
                <a:gd name="connsiteY129" fmla="*/ 901813 h 997063"/>
                <a:gd name="connsiteX130" fmla="*/ 491534 w 1005884"/>
                <a:gd name="connsiteY130" fmla="*/ 907528 h 997063"/>
                <a:gd name="connsiteX131" fmla="*/ 485819 w 1005884"/>
                <a:gd name="connsiteY131" fmla="*/ 911338 h 997063"/>
                <a:gd name="connsiteX132" fmla="*/ 472484 w 1005884"/>
                <a:gd name="connsiteY132" fmla="*/ 926578 h 997063"/>
                <a:gd name="connsiteX133" fmla="*/ 468674 w 1005884"/>
                <a:gd name="connsiteY133" fmla="*/ 932293 h 997063"/>
                <a:gd name="connsiteX134" fmla="*/ 462959 w 1005884"/>
                <a:gd name="connsiteY134" fmla="*/ 936103 h 997063"/>
                <a:gd name="connsiteX135" fmla="*/ 451529 w 1005884"/>
                <a:gd name="connsiteY135" fmla="*/ 939913 h 997063"/>
                <a:gd name="connsiteX136" fmla="*/ 434384 w 1005884"/>
                <a:gd name="connsiteY136" fmla="*/ 943723 h 997063"/>
                <a:gd name="connsiteX137" fmla="*/ 428669 w 1005884"/>
                <a:gd name="connsiteY137" fmla="*/ 945628 h 997063"/>
                <a:gd name="connsiteX138" fmla="*/ 421049 w 1005884"/>
                <a:gd name="connsiteY138" fmla="*/ 947533 h 997063"/>
                <a:gd name="connsiteX139" fmla="*/ 407714 w 1005884"/>
                <a:gd name="connsiteY139" fmla="*/ 951343 h 997063"/>
                <a:gd name="connsiteX140" fmla="*/ 396284 w 1005884"/>
                <a:gd name="connsiteY140" fmla="*/ 953248 h 997063"/>
                <a:gd name="connsiteX141" fmla="*/ 382949 w 1005884"/>
                <a:gd name="connsiteY141" fmla="*/ 957058 h 997063"/>
                <a:gd name="connsiteX142" fmla="*/ 375329 w 1005884"/>
                <a:gd name="connsiteY142" fmla="*/ 958963 h 997063"/>
                <a:gd name="connsiteX143" fmla="*/ 367709 w 1005884"/>
                <a:gd name="connsiteY143" fmla="*/ 962773 h 997063"/>
                <a:gd name="connsiteX144" fmla="*/ 361994 w 1005884"/>
                <a:gd name="connsiteY144" fmla="*/ 964678 h 997063"/>
                <a:gd name="connsiteX145" fmla="*/ 348659 w 1005884"/>
                <a:gd name="connsiteY145" fmla="*/ 972298 h 997063"/>
                <a:gd name="connsiteX146" fmla="*/ 331514 w 1005884"/>
                <a:gd name="connsiteY146" fmla="*/ 983728 h 997063"/>
                <a:gd name="connsiteX147" fmla="*/ 325799 w 1005884"/>
                <a:gd name="connsiteY147" fmla="*/ 987538 h 997063"/>
                <a:gd name="connsiteX148" fmla="*/ 314369 w 1005884"/>
                <a:gd name="connsiteY148" fmla="*/ 991348 h 997063"/>
                <a:gd name="connsiteX149" fmla="*/ 302939 w 1005884"/>
                <a:gd name="connsiteY149" fmla="*/ 993253 h 997063"/>
                <a:gd name="connsiteX150" fmla="*/ 262934 w 1005884"/>
                <a:gd name="connsiteY150" fmla="*/ 997063 h 997063"/>
                <a:gd name="connsiteX151" fmla="*/ 232454 w 1005884"/>
                <a:gd name="connsiteY151" fmla="*/ 995158 h 997063"/>
                <a:gd name="connsiteX152" fmla="*/ 226739 w 1005884"/>
                <a:gd name="connsiteY152" fmla="*/ 993253 h 997063"/>
                <a:gd name="connsiteX153" fmla="*/ 221024 w 1005884"/>
                <a:gd name="connsiteY153" fmla="*/ 981823 h 997063"/>
                <a:gd name="connsiteX154" fmla="*/ 217214 w 1005884"/>
                <a:gd name="connsiteY154" fmla="*/ 976108 h 997063"/>
                <a:gd name="connsiteX155" fmla="*/ 213404 w 1005884"/>
                <a:gd name="connsiteY155" fmla="*/ 964678 h 997063"/>
                <a:gd name="connsiteX156" fmla="*/ 205784 w 1005884"/>
                <a:gd name="connsiteY156" fmla="*/ 947533 h 997063"/>
                <a:gd name="connsiteX157" fmla="*/ 200069 w 1005884"/>
                <a:gd name="connsiteY157" fmla="*/ 928483 h 997063"/>
                <a:gd name="connsiteX158" fmla="*/ 196259 w 1005884"/>
                <a:gd name="connsiteY158" fmla="*/ 922768 h 997063"/>
                <a:gd name="connsiteX159" fmla="*/ 184829 w 1005884"/>
                <a:gd name="connsiteY159" fmla="*/ 915148 h 997063"/>
                <a:gd name="connsiteX160" fmla="*/ 181019 w 1005884"/>
                <a:gd name="connsiteY160" fmla="*/ 909433 h 997063"/>
                <a:gd name="connsiteX161" fmla="*/ 175304 w 1005884"/>
                <a:gd name="connsiteY161" fmla="*/ 905623 h 997063"/>
                <a:gd name="connsiteX162" fmla="*/ 161969 w 1005884"/>
                <a:gd name="connsiteY162" fmla="*/ 899908 h 997063"/>
                <a:gd name="connsiteX163" fmla="*/ 150539 w 1005884"/>
                <a:gd name="connsiteY163" fmla="*/ 898003 h 997063"/>
                <a:gd name="connsiteX164" fmla="*/ 144824 w 1005884"/>
                <a:gd name="connsiteY164" fmla="*/ 896098 h 997063"/>
                <a:gd name="connsiteX165" fmla="*/ 137204 w 1005884"/>
                <a:gd name="connsiteY165" fmla="*/ 894193 h 997063"/>
                <a:gd name="connsiteX166" fmla="*/ 123869 w 1005884"/>
                <a:gd name="connsiteY166" fmla="*/ 888478 h 997063"/>
                <a:gd name="connsiteX167" fmla="*/ 118154 w 1005884"/>
                <a:gd name="connsiteY167" fmla="*/ 884668 h 997063"/>
                <a:gd name="connsiteX168" fmla="*/ 106724 w 1005884"/>
                <a:gd name="connsiteY168" fmla="*/ 878953 h 997063"/>
                <a:gd name="connsiteX169" fmla="*/ 101009 w 1005884"/>
                <a:gd name="connsiteY169" fmla="*/ 873238 h 997063"/>
                <a:gd name="connsiteX170" fmla="*/ 89579 w 1005884"/>
                <a:gd name="connsiteY170" fmla="*/ 865618 h 997063"/>
                <a:gd name="connsiteX171" fmla="*/ 87674 w 1005884"/>
                <a:gd name="connsiteY171" fmla="*/ 859903 h 997063"/>
                <a:gd name="connsiteX172" fmla="*/ 83864 w 1005884"/>
                <a:gd name="connsiteY172" fmla="*/ 854188 h 997063"/>
                <a:gd name="connsiteX173" fmla="*/ 81959 w 1005884"/>
                <a:gd name="connsiteY173" fmla="*/ 842758 h 997063"/>
                <a:gd name="connsiteX174" fmla="*/ 80054 w 1005884"/>
                <a:gd name="connsiteY174" fmla="*/ 837043 h 997063"/>
                <a:gd name="connsiteX175" fmla="*/ 78149 w 1005884"/>
                <a:gd name="connsiteY175" fmla="*/ 825613 h 997063"/>
                <a:gd name="connsiteX176" fmla="*/ 74339 w 1005884"/>
                <a:gd name="connsiteY176" fmla="*/ 781798 h 997063"/>
                <a:gd name="connsiteX177" fmla="*/ 72434 w 1005884"/>
                <a:gd name="connsiteY177" fmla="*/ 770368 h 997063"/>
                <a:gd name="connsiteX178" fmla="*/ 70529 w 1005884"/>
                <a:gd name="connsiteY178" fmla="*/ 749413 h 997063"/>
                <a:gd name="connsiteX179" fmla="*/ 68624 w 1005884"/>
                <a:gd name="connsiteY179" fmla="*/ 734173 h 997063"/>
                <a:gd name="connsiteX180" fmla="*/ 70529 w 1005884"/>
                <a:gd name="connsiteY180" fmla="*/ 694168 h 997063"/>
                <a:gd name="connsiteX181" fmla="*/ 72434 w 1005884"/>
                <a:gd name="connsiteY181" fmla="*/ 682738 h 997063"/>
                <a:gd name="connsiteX182" fmla="*/ 70529 w 1005884"/>
                <a:gd name="connsiteY182" fmla="*/ 623683 h 997063"/>
                <a:gd name="connsiteX183" fmla="*/ 66719 w 1005884"/>
                <a:gd name="connsiteY183" fmla="*/ 612253 h 997063"/>
                <a:gd name="connsiteX184" fmla="*/ 59099 w 1005884"/>
                <a:gd name="connsiteY184" fmla="*/ 602728 h 997063"/>
                <a:gd name="connsiteX185" fmla="*/ 51479 w 1005884"/>
                <a:gd name="connsiteY185" fmla="*/ 589393 h 997063"/>
                <a:gd name="connsiteX186" fmla="*/ 47669 w 1005884"/>
                <a:gd name="connsiteY186" fmla="*/ 583678 h 997063"/>
                <a:gd name="connsiteX187" fmla="*/ 41954 w 1005884"/>
                <a:gd name="connsiteY187" fmla="*/ 579868 h 997063"/>
                <a:gd name="connsiteX188" fmla="*/ 36239 w 1005884"/>
                <a:gd name="connsiteY188" fmla="*/ 572248 h 997063"/>
                <a:gd name="connsiteX189" fmla="*/ 24809 w 1005884"/>
                <a:gd name="connsiteY189" fmla="*/ 562723 h 997063"/>
                <a:gd name="connsiteX190" fmla="*/ 20999 w 1005884"/>
                <a:gd name="connsiteY190" fmla="*/ 557008 h 997063"/>
                <a:gd name="connsiteX191" fmla="*/ 9569 w 1005884"/>
                <a:gd name="connsiteY191" fmla="*/ 549388 h 997063"/>
                <a:gd name="connsiteX192" fmla="*/ 5759 w 1005884"/>
                <a:gd name="connsiteY192" fmla="*/ 543673 h 997063"/>
                <a:gd name="connsiteX193" fmla="*/ 44 w 1005884"/>
                <a:gd name="connsiteY193" fmla="*/ 539863 h 997063"/>
                <a:gd name="connsiteX194" fmla="*/ 3854 w 1005884"/>
                <a:gd name="connsiteY194" fmla="*/ 513193 h 997063"/>
                <a:gd name="connsiteX195" fmla="*/ 11474 w 1005884"/>
                <a:gd name="connsiteY195" fmla="*/ 501763 h 997063"/>
                <a:gd name="connsiteX196" fmla="*/ 17189 w 1005884"/>
                <a:gd name="connsiteY196" fmla="*/ 494143 h 997063"/>
                <a:gd name="connsiteX197" fmla="*/ 28619 w 1005884"/>
                <a:gd name="connsiteY197" fmla="*/ 482713 h 997063"/>
                <a:gd name="connsiteX198" fmla="*/ 43859 w 1005884"/>
                <a:gd name="connsiteY198" fmla="*/ 465568 h 997063"/>
                <a:gd name="connsiteX199" fmla="*/ 49574 w 1005884"/>
                <a:gd name="connsiteY199" fmla="*/ 459853 h 997063"/>
                <a:gd name="connsiteX200" fmla="*/ 55289 w 1005884"/>
                <a:gd name="connsiteY200" fmla="*/ 454138 h 997063"/>
                <a:gd name="connsiteX201" fmla="*/ 61004 w 1005884"/>
                <a:gd name="connsiteY201" fmla="*/ 450328 h 997063"/>
                <a:gd name="connsiteX202" fmla="*/ 68624 w 1005884"/>
                <a:gd name="connsiteY202" fmla="*/ 446518 h 997063"/>
                <a:gd name="connsiteX203" fmla="*/ 74339 w 1005884"/>
                <a:gd name="connsiteY203" fmla="*/ 440803 h 997063"/>
                <a:gd name="connsiteX204" fmla="*/ 80054 w 1005884"/>
                <a:gd name="connsiteY204" fmla="*/ 438898 h 997063"/>
                <a:gd name="connsiteX205" fmla="*/ 91484 w 1005884"/>
                <a:gd name="connsiteY205" fmla="*/ 431278 h 997063"/>
                <a:gd name="connsiteX206" fmla="*/ 101009 w 1005884"/>
                <a:gd name="connsiteY206" fmla="*/ 423658 h 997063"/>
                <a:gd name="connsiteX207" fmla="*/ 106724 w 1005884"/>
                <a:gd name="connsiteY207" fmla="*/ 417943 h 997063"/>
                <a:gd name="connsiteX208" fmla="*/ 135299 w 1005884"/>
                <a:gd name="connsiteY208" fmla="*/ 414133 h 997063"/>
                <a:gd name="connsiteX0" fmla="*/ 135299 w 1005884"/>
                <a:gd name="connsiteY0" fmla="*/ 414133 h 997063"/>
                <a:gd name="connsiteX1" fmla="*/ 137204 w 1005884"/>
                <a:gd name="connsiteY1" fmla="*/ 402703 h 997063"/>
                <a:gd name="connsiteX2" fmla="*/ 141014 w 1005884"/>
                <a:gd name="connsiteY2" fmla="*/ 381748 h 997063"/>
                <a:gd name="connsiteX3" fmla="*/ 142919 w 1005884"/>
                <a:gd name="connsiteY3" fmla="*/ 360793 h 997063"/>
                <a:gd name="connsiteX4" fmla="*/ 146729 w 1005884"/>
                <a:gd name="connsiteY4" fmla="*/ 349363 h 997063"/>
                <a:gd name="connsiteX5" fmla="*/ 148634 w 1005884"/>
                <a:gd name="connsiteY5" fmla="*/ 334123 h 997063"/>
                <a:gd name="connsiteX6" fmla="*/ 150539 w 1005884"/>
                <a:gd name="connsiteY6" fmla="*/ 320788 h 997063"/>
                <a:gd name="connsiteX7" fmla="*/ 152444 w 1005884"/>
                <a:gd name="connsiteY7" fmla="*/ 288403 h 997063"/>
                <a:gd name="connsiteX8" fmla="*/ 154349 w 1005884"/>
                <a:gd name="connsiteY8" fmla="*/ 206488 h 997063"/>
                <a:gd name="connsiteX9" fmla="*/ 165779 w 1005884"/>
                <a:gd name="connsiteY9" fmla="*/ 196963 h 997063"/>
                <a:gd name="connsiteX10" fmla="*/ 171494 w 1005884"/>
                <a:gd name="connsiteY10" fmla="*/ 191248 h 997063"/>
                <a:gd name="connsiteX11" fmla="*/ 196259 w 1005884"/>
                <a:gd name="connsiteY11" fmla="*/ 181723 h 997063"/>
                <a:gd name="connsiteX12" fmla="*/ 201974 w 1005884"/>
                <a:gd name="connsiteY12" fmla="*/ 177913 h 997063"/>
                <a:gd name="connsiteX13" fmla="*/ 217214 w 1005884"/>
                <a:gd name="connsiteY13" fmla="*/ 174103 h 997063"/>
                <a:gd name="connsiteX14" fmla="*/ 228644 w 1005884"/>
                <a:gd name="connsiteY14" fmla="*/ 166483 h 997063"/>
                <a:gd name="connsiteX15" fmla="*/ 238169 w 1005884"/>
                <a:gd name="connsiteY15" fmla="*/ 156958 h 997063"/>
                <a:gd name="connsiteX16" fmla="*/ 247694 w 1005884"/>
                <a:gd name="connsiteY16" fmla="*/ 147433 h 997063"/>
                <a:gd name="connsiteX17" fmla="*/ 251504 w 1005884"/>
                <a:gd name="connsiteY17" fmla="*/ 141718 h 997063"/>
                <a:gd name="connsiteX18" fmla="*/ 268649 w 1005884"/>
                <a:gd name="connsiteY18" fmla="*/ 126478 h 997063"/>
                <a:gd name="connsiteX19" fmla="*/ 272459 w 1005884"/>
                <a:gd name="connsiteY19" fmla="*/ 120763 h 997063"/>
                <a:gd name="connsiteX20" fmla="*/ 278174 w 1005884"/>
                <a:gd name="connsiteY20" fmla="*/ 118858 h 997063"/>
                <a:gd name="connsiteX21" fmla="*/ 283889 w 1005884"/>
                <a:gd name="connsiteY21" fmla="*/ 115048 h 997063"/>
                <a:gd name="connsiteX22" fmla="*/ 293414 w 1005884"/>
                <a:gd name="connsiteY22" fmla="*/ 107428 h 997063"/>
                <a:gd name="connsiteX23" fmla="*/ 304844 w 1005884"/>
                <a:gd name="connsiteY23" fmla="*/ 99808 h 997063"/>
                <a:gd name="connsiteX24" fmla="*/ 314369 w 1005884"/>
                <a:gd name="connsiteY24" fmla="*/ 97903 h 997063"/>
                <a:gd name="connsiteX25" fmla="*/ 327704 w 1005884"/>
                <a:gd name="connsiteY25" fmla="*/ 94093 h 997063"/>
                <a:gd name="connsiteX26" fmla="*/ 381044 w 1005884"/>
                <a:gd name="connsiteY26" fmla="*/ 92188 h 997063"/>
                <a:gd name="connsiteX27" fmla="*/ 388664 w 1005884"/>
                <a:gd name="connsiteY27" fmla="*/ 80758 h 997063"/>
                <a:gd name="connsiteX28" fmla="*/ 392474 w 1005884"/>
                <a:gd name="connsiteY28" fmla="*/ 69328 h 997063"/>
                <a:gd name="connsiteX29" fmla="*/ 394379 w 1005884"/>
                <a:gd name="connsiteY29" fmla="*/ 63613 h 997063"/>
                <a:gd name="connsiteX30" fmla="*/ 401999 w 1005884"/>
                <a:gd name="connsiteY30" fmla="*/ 44563 h 997063"/>
                <a:gd name="connsiteX31" fmla="*/ 407714 w 1005884"/>
                <a:gd name="connsiteY31" fmla="*/ 40753 h 997063"/>
                <a:gd name="connsiteX32" fmla="*/ 426764 w 1005884"/>
                <a:gd name="connsiteY32" fmla="*/ 23608 h 997063"/>
                <a:gd name="connsiteX33" fmla="*/ 436289 w 1005884"/>
                <a:gd name="connsiteY33" fmla="*/ 15988 h 997063"/>
                <a:gd name="connsiteX34" fmla="*/ 442004 w 1005884"/>
                <a:gd name="connsiteY34" fmla="*/ 12178 h 997063"/>
                <a:gd name="connsiteX35" fmla="*/ 474389 w 1005884"/>
                <a:gd name="connsiteY35" fmla="*/ 2653 h 997063"/>
                <a:gd name="connsiteX36" fmla="*/ 588689 w 1005884"/>
                <a:gd name="connsiteY36" fmla="*/ 2653 h 997063"/>
                <a:gd name="connsiteX37" fmla="*/ 632504 w 1005884"/>
                <a:gd name="connsiteY37" fmla="*/ 33133 h 997063"/>
                <a:gd name="connsiteX38" fmla="*/ 664889 w 1005884"/>
                <a:gd name="connsiteY38" fmla="*/ 63613 h 997063"/>
                <a:gd name="connsiteX39" fmla="*/ 704894 w 1005884"/>
                <a:gd name="connsiteY39" fmla="*/ 97903 h 997063"/>
                <a:gd name="connsiteX40" fmla="*/ 720134 w 1005884"/>
                <a:gd name="connsiteY40" fmla="*/ 107428 h 997063"/>
                <a:gd name="connsiteX41" fmla="*/ 750614 w 1005884"/>
                <a:gd name="connsiteY41" fmla="*/ 105523 h 997063"/>
                <a:gd name="connsiteX42" fmla="*/ 777284 w 1005884"/>
                <a:gd name="connsiteY42" fmla="*/ 99808 h 997063"/>
                <a:gd name="connsiteX43" fmla="*/ 849674 w 1005884"/>
                <a:gd name="connsiteY43" fmla="*/ 101713 h 997063"/>
                <a:gd name="connsiteX44" fmla="*/ 863009 w 1005884"/>
                <a:gd name="connsiteY44" fmla="*/ 103618 h 997063"/>
                <a:gd name="connsiteX45" fmla="*/ 874439 w 1005884"/>
                <a:gd name="connsiteY45" fmla="*/ 107428 h 997063"/>
                <a:gd name="connsiteX46" fmla="*/ 882059 w 1005884"/>
                <a:gd name="connsiteY46" fmla="*/ 109333 h 997063"/>
                <a:gd name="connsiteX47" fmla="*/ 908729 w 1005884"/>
                <a:gd name="connsiteY47" fmla="*/ 126478 h 997063"/>
                <a:gd name="connsiteX48" fmla="*/ 916349 w 1005884"/>
                <a:gd name="connsiteY48" fmla="*/ 136003 h 997063"/>
                <a:gd name="connsiteX49" fmla="*/ 931589 w 1005884"/>
                <a:gd name="connsiteY49" fmla="*/ 149338 h 997063"/>
                <a:gd name="connsiteX50" fmla="*/ 944924 w 1005884"/>
                <a:gd name="connsiteY50" fmla="*/ 170293 h 997063"/>
                <a:gd name="connsiteX51" fmla="*/ 946829 w 1005884"/>
                <a:gd name="connsiteY51" fmla="*/ 177913 h 997063"/>
                <a:gd name="connsiteX52" fmla="*/ 950639 w 1005884"/>
                <a:gd name="connsiteY52" fmla="*/ 185533 h 997063"/>
                <a:gd name="connsiteX53" fmla="*/ 954449 w 1005884"/>
                <a:gd name="connsiteY53" fmla="*/ 200773 h 997063"/>
                <a:gd name="connsiteX54" fmla="*/ 958259 w 1005884"/>
                <a:gd name="connsiteY54" fmla="*/ 208393 h 997063"/>
                <a:gd name="connsiteX55" fmla="*/ 962069 w 1005884"/>
                <a:gd name="connsiteY55" fmla="*/ 214108 h 997063"/>
                <a:gd name="connsiteX56" fmla="*/ 971594 w 1005884"/>
                <a:gd name="connsiteY56" fmla="*/ 231253 h 997063"/>
                <a:gd name="connsiteX57" fmla="*/ 977309 w 1005884"/>
                <a:gd name="connsiteY57" fmla="*/ 244588 h 997063"/>
                <a:gd name="connsiteX58" fmla="*/ 981119 w 1005884"/>
                <a:gd name="connsiteY58" fmla="*/ 256018 h 997063"/>
                <a:gd name="connsiteX59" fmla="*/ 986834 w 1005884"/>
                <a:gd name="connsiteY59" fmla="*/ 267448 h 997063"/>
                <a:gd name="connsiteX60" fmla="*/ 990644 w 1005884"/>
                <a:gd name="connsiteY60" fmla="*/ 273163 h 997063"/>
                <a:gd name="connsiteX61" fmla="*/ 992549 w 1005884"/>
                <a:gd name="connsiteY61" fmla="*/ 280783 h 997063"/>
                <a:gd name="connsiteX62" fmla="*/ 996359 w 1005884"/>
                <a:gd name="connsiteY62" fmla="*/ 290308 h 997063"/>
                <a:gd name="connsiteX63" fmla="*/ 998264 w 1005884"/>
                <a:gd name="connsiteY63" fmla="*/ 301738 h 997063"/>
                <a:gd name="connsiteX64" fmla="*/ 1002074 w 1005884"/>
                <a:gd name="connsiteY64" fmla="*/ 313168 h 997063"/>
                <a:gd name="connsiteX65" fmla="*/ 1005884 w 1005884"/>
                <a:gd name="connsiteY65" fmla="*/ 328408 h 997063"/>
                <a:gd name="connsiteX66" fmla="*/ 1002074 w 1005884"/>
                <a:gd name="connsiteY66" fmla="*/ 372223 h 997063"/>
                <a:gd name="connsiteX67" fmla="*/ 996359 w 1005884"/>
                <a:gd name="connsiteY67" fmla="*/ 385558 h 997063"/>
                <a:gd name="connsiteX68" fmla="*/ 994454 w 1005884"/>
                <a:gd name="connsiteY68" fmla="*/ 391273 h 997063"/>
                <a:gd name="connsiteX69" fmla="*/ 988739 w 1005884"/>
                <a:gd name="connsiteY69" fmla="*/ 395083 h 997063"/>
                <a:gd name="connsiteX70" fmla="*/ 984929 w 1005884"/>
                <a:gd name="connsiteY70" fmla="*/ 408418 h 997063"/>
                <a:gd name="connsiteX71" fmla="*/ 983024 w 1005884"/>
                <a:gd name="connsiteY71" fmla="*/ 436993 h 997063"/>
                <a:gd name="connsiteX72" fmla="*/ 981119 w 1005884"/>
                <a:gd name="connsiteY72" fmla="*/ 456043 h 997063"/>
                <a:gd name="connsiteX73" fmla="*/ 979214 w 1005884"/>
                <a:gd name="connsiteY73" fmla="*/ 497953 h 997063"/>
                <a:gd name="connsiteX74" fmla="*/ 977309 w 1005884"/>
                <a:gd name="connsiteY74" fmla="*/ 513193 h 997063"/>
                <a:gd name="connsiteX75" fmla="*/ 975404 w 1005884"/>
                <a:gd name="connsiteY75" fmla="*/ 536053 h 997063"/>
                <a:gd name="connsiteX76" fmla="*/ 977309 w 1005884"/>
                <a:gd name="connsiteY76" fmla="*/ 577963 h 997063"/>
                <a:gd name="connsiteX77" fmla="*/ 979214 w 1005884"/>
                <a:gd name="connsiteY77" fmla="*/ 587488 h 997063"/>
                <a:gd name="connsiteX78" fmla="*/ 977309 w 1005884"/>
                <a:gd name="connsiteY78" fmla="*/ 635113 h 997063"/>
                <a:gd name="connsiteX79" fmla="*/ 969689 w 1005884"/>
                <a:gd name="connsiteY79" fmla="*/ 646543 h 997063"/>
                <a:gd name="connsiteX80" fmla="*/ 965879 w 1005884"/>
                <a:gd name="connsiteY80" fmla="*/ 652258 h 997063"/>
                <a:gd name="connsiteX81" fmla="*/ 962069 w 1005884"/>
                <a:gd name="connsiteY81" fmla="*/ 657973 h 997063"/>
                <a:gd name="connsiteX82" fmla="*/ 950639 w 1005884"/>
                <a:gd name="connsiteY82" fmla="*/ 669403 h 997063"/>
                <a:gd name="connsiteX83" fmla="*/ 944924 w 1005884"/>
                <a:gd name="connsiteY83" fmla="*/ 675118 h 997063"/>
                <a:gd name="connsiteX84" fmla="*/ 933494 w 1005884"/>
                <a:gd name="connsiteY84" fmla="*/ 680833 h 997063"/>
                <a:gd name="connsiteX85" fmla="*/ 922064 w 1005884"/>
                <a:gd name="connsiteY85" fmla="*/ 688453 h 997063"/>
                <a:gd name="connsiteX86" fmla="*/ 916349 w 1005884"/>
                <a:gd name="connsiteY86" fmla="*/ 690358 h 997063"/>
                <a:gd name="connsiteX87" fmla="*/ 904919 w 1005884"/>
                <a:gd name="connsiteY87" fmla="*/ 697978 h 997063"/>
                <a:gd name="connsiteX88" fmla="*/ 895394 w 1005884"/>
                <a:gd name="connsiteY88" fmla="*/ 709408 h 997063"/>
                <a:gd name="connsiteX89" fmla="*/ 882059 w 1005884"/>
                <a:gd name="connsiteY89" fmla="*/ 726553 h 997063"/>
                <a:gd name="connsiteX90" fmla="*/ 876344 w 1005884"/>
                <a:gd name="connsiteY90" fmla="*/ 737983 h 997063"/>
                <a:gd name="connsiteX91" fmla="*/ 870629 w 1005884"/>
                <a:gd name="connsiteY91" fmla="*/ 743698 h 997063"/>
                <a:gd name="connsiteX92" fmla="*/ 864914 w 1005884"/>
                <a:gd name="connsiteY92" fmla="*/ 757033 h 997063"/>
                <a:gd name="connsiteX93" fmla="*/ 857294 w 1005884"/>
                <a:gd name="connsiteY93" fmla="*/ 770368 h 997063"/>
                <a:gd name="connsiteX94" fmla="*/ 853484 w 1005884"/>
                <a:gd name="connsiteY94" fmla="*/ 781798 h 997063"/>
                <a:gd name="connsiteX95" fmla="*/ 851579 w 1005884"/>
                <a:gd name="connsiteY95" fmla="*/ 787513 h 997063"/>
                <a:gd name="connsiteX96" fmla="*/ 849674 w 1005884"/>
                <a:gd name="connsiteY96" fmla="*/ 797038 h 997063"/>
                <a:gd name="connsiteX97" fmla="*/ 845864 w 1005884"/>
                <a:gd name="connsiteY97" fmla="*/ 804658 h 997063"/>
                <a:gd name="connsiteX98" fmla="*/ 843959 w 1005884"/>
                <a:gd name="connsiteY98" fmla="*/ 810373 h 997063"/>
                <a:gd name="connsiteX99" fmla="*/ 838244 w 1005884"/>
                <a:gd name="connsiteY99" fmla="*/ 829423 h 997063"/>
                <a:gd name="connsiteX100" fmla="*/ 832529 w 1005884"/>
                <a:gd name="connsiteY100" fmla="*/ 840853 h 997063"/>
                <a:gd name="connsiteX101" fmla="*/ 826814 w 1005884"/>
                <a:gd name="connsiteY101" fmla="*/ 859903 h 997063"/>
                <a:gd name="connsiteX102" fmla="*/ 819194 w 1005884"/>
                <a:gd name="connsiteY102" fmla="*/ 871333 h 997063"/>
                <a:gd name="connsiteX103" fmla="*/ 809669 w 1005884"/>
                <a:gd name="connsiteY103" fmla="*/ 886573 h 997063"/>
                <a:gd name="connsiteX104" fmla="*/ 807764 w 1005884"/>
                <a:gd name="connsiteY104" fmla="*/ 892288 h 997063"/>
                <a:gd name="connsiteX105" fmla="*/ 792524 w 1005884"/>
                <a:gd name="connsiteY105" fmla="*/ 909433 h 997063"/>
                <a:gd name="connsiteX106" fmla="*/ 781094 w 1005884"/>
                <a:gd name="connsiteY106" fmla="*/ 917053 h 997063"/>
                <a:gd name="connsiteX107" fmla="*/ 775379 w 1005884"/>
                <a:gd name="connsiteY107" fmla="*/ 920863 h 997063"/>
                <a:gd name="connsiteX108" fmla="*/ 763949 w 1005884"/>
                <a:gd name="connsiteY108" fmla="*/ 930388 h 997063"/>
                <a:gd name="connsiteX109" fmla="*/ 750614 w 1005884"/>
                <a:gd name="connsiteY109" fmla="*/ 936103 h 997063"/>
                <a:gd name="connsiteX110" fmla="*/ 727754 w 1005884"/>
                <a:gd name="connsiteY110" fmla="*/ 947533 h 997063"/>
                <a:gd name="connsiteX111" fmla="*/ 722039 w 1005884"/>
                <a:gd name="connsiteY111" fmla="*/ 949438 h 997063"/>
                <a:gd name="connsiteX112" fmla="*/ 693464 w 1005884"/>
                <a:gd name="connsiteY112" fmla="*/ 947533 h 997063"/>
                <a:gd name="connsiteX113" fmla="*/ 674414 w 1005884"/>
                <a:gd name="connsiteY113" fmla="*/ 941818 h 997063"/>
                <a:gd name="connsiteX114" fmla="*/ 664889 w 1005884"/>
                <a:gd name="connsiteY114" fmla="*/ 939913 h 997063"/>
                <a:gd name="connsiteX115" fmla="*/ 657269 w 1005884"/>
                <a:gd name="connsiteY115" fmla="*/ 936103 h 997063"/>
                <a:gd name="connsiteX116" fmla="*/ 651554 w 1005884"/>
                <a:gd name="connsiteY116" fmla="*/ 934198 h 997063"/>
                <a:gd name="connsiteX117" fmla="*/ 645839 w 1005884"/>
                <a:gd name="connsiteY117" fmla="*/ 930388 h 997063"/>
                <a:gd name="connsiteX118" fmla="*/ 638219 w 1005884"/>
                <a:gd name="connsiteY118" fmla="*/ 926578 h 997063"/>
                <a:gd name="connsiteX119" fmla="*/ 621074 w 1005884"/>
                <a:gd name="connsiteY119" fmla="*/ 917053 h 997063"/>
                <a:gd name="connsiteX120" fmla="*/ 615359 w 1005884"/>
                <a:gd name="connsiteY120" fmla="*/ 911338 h 997063"/>
                <a:gd name="connsiteX121" fmla="*/ 607739 w 1005884"/>
                <a:gd name="connsiteY121" fmla="*/ 909433 h 997063"/>
                <a:gd name="connsiteX122" fmla="*/ 602024 w 1005884"/>
                <a:gd name="connsiteY122" fmla="*/ 907528 h 997063"/>
                <a:gd name="connsiteX123" fmla="*/ 581069 w 1005884"/>
                <a:gd name="connsiteY123" fmla="*/ 896098 h 997063"/>
                <a:gd name="connsiteX124" fmla="*/ 571544 w 1005884"/>
                <a:gd name="connsiteY124" fmla="*/ 894193 h 997063"/>
                <a:gd name="connsiteX125" fmla="*/ 556304 w 1005884"/>
                <a:gd name="connsiteY125" fmla="*/ 890383 h 997063"/>
                <a:gd name="connsiteX126" fmla="*/ 512489 w 1005884"/>
                <a:gd name="connsiteY126" fmla="*/ 892288 h 997063"/>
                <a:gd name="connsiteX127" fmla="*/ 506774 w 1005884"/>
                <a:gd name="connsiteY127" fmla="*/ 894193 h 997063"/>
                <a:gd name="connsiteX128" fmla="*/ 495344 w 1005884"/>
                <a:gd name="connsiteY128" fmla="*/ 901813 h 997063"/>
                <a:gd name="connsiteX129" fmla="*/ 491534 w 1005884"/>
                <a:gd name="connsiteY129" fmla="*/ 907528 h 997063"/>
                <a:gd name="connsiteX130" fmla="*/ 485819 w 1005884"/>
                <a:gd name="connsiteY130" fmla="*/ 911338 h 997063"/>
                <a:gd name="connsiteX131" fmla="*/ 472484 w 1005884"/>
                <a:gd name="connsiteY131" fmla="*/ 926578 h 997063"/>
                <a:gd name="connsiteX132" fmla="*/ 468674 w 1005884"/>
                <a:gd name="connsiteY132" fmla="*/ 932293 h 997063"/>
                <a:gd name="connsiteX133" fmla="*/ 462959 w 1005884"/>
                <a:gd name="connsiteY133" fmla="*/ 936103 h 997063"/>
                <a:gd name="connsiteX134" fmla="*/ 451529 w 1005884"/>
                <a:gd name="connsiteY134" fmla="*/ 939913 h 997063"/>
                <a:gd name="connsiteX135" fmla="*/ 434384 w 1005884"/>
                <a:gd name="connsiteY135" fmla="*/ 943723 h 997063"/>
                <a:gd name="connsiteX136" fmla="*/ 428669 w 1005884"/>
                <a:gd name="connsiteY136" fmla="*/ 945628 h 997063"/>
                <a:gd name="connsiteX137" fmla="*/ 421049 w 1005884"/>
                <a:gd name="connsiteY137" fmla="*/ 947533 h 997063"/>
                <a:gd name="connsiteX138" fmla="*/ 407714 w 1005884"/>
                <a:gd name="connsiteY138" fmla="*/ 951343 h 997063"/>
                <a:gd name="connsiteX139" fmla="*/ 396284 w 1005884"/>
                <a:gd name="connsiteY139" fmla="*/ 953248 h 997063"/>
                <a:gd name="connsiteX140" fmla="*/ 382949 w 1005884"/>
                <a:gd name="connsiteY140" fmla="*/ 957058 h 997063"/>
                <a:gd name="connsiteX141" fmla="*/ 375329 w 1005884"/>
                <a:gd name="connsiteY141" fmla="*/ 958963 h 997063"/>
                <a:gd name="connsiteX142" fmla="*/ 367709 w 1005884"/>
                <a:gd name="connsiteY142" fmla="*/ 962773 h 997063"/>
                <a:gd name="connsiteX143" fmla="*/ 361994 w 1005884"/>
                <a:gd name="connsiteY143" fmla="*/ 964678 h 997063"/>
                <a:gd name="connsiteX144" fmla="*/ 348659 w 1005884"/>
                <a:gd name="connsiteY144" fmla="*/ 972298 h 997063"/>
                <a:gd name="connsiteX145" fmla="*/ 331514 w 1005884"/>
                <a:gd name="connsiteY145" fmla="*/ 983728 h 997063"/>
                <a:gd name="connsiteX146" fmla="*/ 325799 w 1005884"/>
                <a:gd name="connsiteY146" fmla="*/ 987538 h 997063"/>
                <a:gd name="connsiteX147" fmla="*/ 314369 w 1005884"/>
                <a:gd name="connsiteY147" fmla="*/ 991348 h 997063"/>
                <a:gd name="connsiteX148" fmla="*/ 302939 w 1005884"/>
                <a:gd name="connsiteY148" fmla="*/ 993253 h 997063"/>
                <a:gd name="connsiteX149" fmla="*/ 262934 w 1005884"/>
                <a:gd name="connsiteY149" fmla="*/ 997063 h 997063"/>
                <a:gd name="connsiteX150" fmla="*/ 232454 w 1005884"/>
                <a:gd name="connsiteY150" fmla="*/ 995158 h 997063"/>
                <a:gd name="connsiteX151" fmla="*/ 226739 w 1005884"/>
                <a:gd name="connsiteY151" fmla="*/ 993253 h 997063"/>
                <a:gd name="connsiteX152" fmla="*/ 221024 w 1005884"/>
                <a:gd name="connsiteY152" fmla="*/ 981823 h 997063"/>
                <a:gd name="connsiteX153" fmla="*/ 217214 w 1005884"/>
                <a:gd name="connsiteY153" fmla="*/ 976108 h 997063"/>
                <a:gd name="connsiteX154" fmla="*/ 213404 w 1005884"/>
                <a:gd name="connsiteY154" fmla="*/ 964678 h 997063"/>
                <a:gd name="connsiteX155" fmla="*/ 205784 w 1005884"/>
                <a:gd name="connsiteY155" fmla="*/ 947533 h 997063"/>
                <a:gd name="connsiteX156" fmla="*/ 200069 w 1005884"/>
                <a:gd name="connsiteY156" fmla="*/ 928483 h 997063"/>
                <a:gd name="connsiteX157" fmla="*/ 196259 w 1005884"/>
                <a:gd name="connsiteY157" fmla="*/ 922768 h 997063"/>
                <a:gd name="connsiteX158" fmla="*/ 184829 w 1005884"/>
                <a:gd name="connsiteY158" fmla="*/ 915148 h 997063"/>
                <a:gd name="connsiteX159" fmla="*/ 181019 w 1005884"/>
                <a:gd name="connsiteY159" fmla="*/ 909433 h 997063"/>
                <a:gd name="connsiteX160" fmla="*/ 175304 w 1005884"/>
                <a:gd name="connsiteY160" fmla="*/ 905623 h 997063"/>
                <a:gd name="connsiteX161" fmla="*/ 161969 w 1005884"/>
                <a:gd name="connsiteY161" fmla="*/ 899908 h 997063"/>
                <a:gd name="connsiteX162" fmla="*/ 150539 w 1005884"/>
                <a:gd name="connsiteY162" fmla="*/ 898003 h 997063"/>
                <a:gd name="connsiteX163" fmla="*/ 144824 w 1005884"/>
                <a:gd name="connsiteY163" fmla="*/ 896098 h 997063"/>
                <a:gd name="connsiteX164" fmla="*/ 137204 w 1005884"/>
                <a:gd name="connsiteY164" fmla="*/ 894193 h 997063"/>
                <a:gd name="connsiteX165" fmla="*/ 123869 w 1005884"/>
                <a:gd name="connsiteY165" fmla="*/ 888478 h 997063"/>
                <a:gd name="connsiteX166" fmla="*/ 118154 w 1005884"/>
                <a:gd name="connsiteY166" fmla="*/ 884668 h 997063"/>
                <a:gd name="connsiteX167" fmla="*/ 106724 w 1005884"/>
                <a:gd name="connsiteY167" fmla="*/ 878953 h 997063"/>
                <a:gd name="connsiteX168" fmla="*/ 101009 w 1005884"/>
                <a:gd name="connsiteY168" fmla="*/ 873238 h 997063"/>
                <a:gd name="connsiteX169" fmla="*/ 89579 w 1005884"/>
                <a:gd name="connsiteY169" fmla="*/ 865618 h 997063"/>
                <a:gd name="connsiteX170" fmla="*/ 87674 w 1005884"/>
                <a:gd name="connsiteY170" fmla="*/ 859903 h 997063"/>
                <a:gd name="connsiteX171" fmla="*/ 83864 w 1005884"/>
                <a:gd name="connsiteY171" fmla="*/ 854188 h 997063"/>
                <a:gd name="connsiteX172" fmla="*/ 81959 w 1005884"/>
                <a:gd name="connsiteY172" fmla="*/ 842758 h 997063"/>
                <a:gd name="connsiteX173" fmla="*/ 80054 w 1005884"/>
                <a:gd name="connsiteY173" fmla="*/ 837043 h 997063"/>
                <a:gd name="connsiteX174" fmla="*/ 78149 w 1005884"/>
                <a:gd name="connsiteY174" fmla="*/ 825613 h 997063"/>
                <a:gd name="connsiteX175" fmla="*/ 74339 w 1005884"/>
                <a:gd name="connsiteY175" fmla="*/ 781798 h 997063"/>
                <a:gd name="connsiteX176" fmla="*/ 72434 w 1005884"/>
                <a:gd name="connsiteY176" fmla="*/ 770368 h 997063"/>
                <a:gd name="connsiteX177" fmla="*/ 70529 w 1005884"/>
                <a:gd name="connsiteY177" fmla="*/ 749413 h 997063"/>
                <a:gd name="connsiteX178" fmla="*/ 68624 w 1005884"/>
                <a:gd name="connsiteY178" fmla="*/ 734173 h 997063"/>
                <a:gd name="connsiteX179" fmla="*/ 70529 w 1005884"/>
                <a:gd name="connsiteY179" fmla="*/ 694168 h 997063"/>
                <a:gd name="connsiteX180" fmla="*/ 72434 w 1005884"/>
                <a:gd name="connsiteY180" fmla="*/ 682738 h 997063"/>
                <a:gd name="connsiteX181" fmla="*/ 70529 w 1005884"/>
                <a:gd name="connsiteY181" fmla="*/ 623683 h 997063"/>
                <a:gd name="connsiteX182" fmla="*/ 66719 w 1005884"/>
                <a:gd name="connsiteY182" fmla="*/ 612253 h 997063"/>
                <a:gd name="connsiteX183" fmla="*/ 59099 w 1005884"/>
                <a:gd name="connsiteY183" fmla="*/ 602728 h 997063"/>
                <a:gd name="connsiteX184" fmla="*/ 51479 w 1005884"/>
                <a:gd name="connsiteY184" fmla="*/ 589393 h 997063"/>
                <a:gd name="connsiteX185" fmla="*/ 47669 w 1005884"/>
                <a:gd name="connsiteY185" fmla="*/ 583678 h 997063"/>
                <a:gd name="connsiteX186" fmla="*/ 41954 w 1005884"/>
                <a:gd name="connsiteY186" fmla="*/ 579868 h 997063"/>
                <a:gd name="connsiteX187" fmla="*/ 36239 w 1005884"/>
                <a:gd name="connsiteY187" fmla="*/ 572248 h 997063"/>
                <a:gd name="connsiteX188" fmla="*/ 24809 w 1005884"/>
                <a:gd name="connsiteY188" fmla="*/ 562723 h 997063"/>
                <a:gd name="connsiteX189" fmla="*/ 20999 w 1005884"/>
                <a:gd name="connsiteY189" fmla="*/ 557008 h 997063"/>
                <a:gd name="connsiteX190" fmla="*/ 9569 w 1005884"/>
                <a:gd name="connsiteY190" fmla="*/ 549388 h 997063"/>
                <a:gd name="connsiteX191" fmla="*/ 5759 w 1005884"/>
                <a:gd name="connsiteY191" fmla="*/ 543673 h 997063"/>
                <a:gd name="connsiteX192" fmla="*/ 44 w 1005884"/>
                <a:gd name="connsiteY192" fmla="*/ 539863 h 997063"/>
                <a:gd name="connsiteX193" fmla="*/ 3854 w 1005884"/>
                <a:gd name="connsiteY193" fmla="*/ 513193 h 997063"/>
                <a:gd name="connsiteX194" fmla="*/ 11474 w 1005884"/>
                <a:gd name="connsiteY194" fmla="*/ 501763 h 997063"/>
                <a:gd name="connsiteX195" fmla="*/ 17189 w 1005884"/>
                <a:gd name="connsiteY195" fmla="*/ 494143 h 997063"/>
                <a:gd name="connsiteX196" fmla="*/ 28619 w 1005884"/>
                <a:gd name="connsiteY196" fmla="*/ 482713 h 997063"/>
                <a:gd name="connsiteX197" fmla="*/ 43859 w 1005884"/>
                <a:gd name="connsiteY197" fmla="*/ 465568 h 997063"/>
                <a:gd name="connsiteX198" fmla="*/ 49574 w 1005884"/>
                <a:gd name="connsiteY198" fmla="*/ 459853 h 997063"/>
                <a:gd name="connsiteX199" fmla="*/ 55289 w 1005884"/>
                <a:gd name="connsiteY199" fmla="*/ 454138 h 997063"/>
                <a:gd name="connsiteX200" fmla="*/ 61004 w 1005884"/>
                <a:gd name="connsiteY200" fmla="*/ 450328 h 997063"/>
                <a:gd name="connsiteX201" fmla="*/ 68624 w 1005884"/>
                <a:gd name="connsiteY201" fmla="*/ 446518 h 997063"/>
                <a:gd name="connsiteX202" fmla="*/ 74339 w 1005884"/>
                <a:gd name="connsiteY202" fmla="*/ 440803 h 997063"/>
                <a:gd name="connsiteX203" fmla="*/ 80054 w 1005884"/>
                <a:gd name="connsiteY203" fmla="*/ 438898 h 997063"/>
                <a:gd name="connsiteX204" fmla="*/ 91484 w 1005884"/>
                <a:gd name="connsiteY204" fmla="*/ 431278 h 997063"/>
                <a:gd name="connsiteX205" fmla="*/ 101009 w 1005884"/>
                <a:gd name="connsiteY205" fmla="*/ 423658 h 997063"/>
                <a:gd name="connsiteX206" fmla="*/ 106724 w 1005884"/>
                <a:gd name="connsiteY206" fmla="*/ 417943 h 997063"/>
                <a:gd name="connsiteX207" fmla="*/ 135299 w 1005884"/>
                <a:gd name="connsiteY207" fmla="*/ 414133 h 997063"/>
                <a:gd name="connsiteX0" fmla="*/ 135299 w 1005884"/>
                <a:gd name="connsiteY0" fmla="*/ 414133 h 997063"/>
                <a:gd name="connsiteX1" fmla="*/ 137204 w 1005884"/>
                <a:gd name="connsiteY1" fmla="*/ 402703 h 997063"/>
                <a:gd name="connsiteX2" fmla="*/ 141014 w 1005884"/>
                <a:gd name="connsiteY2" fmla="*/ 381748 h 997063"/>
                <a:gd name="connsiteX3" fmla="*/ 142919 w 1005884"/>
                <a:gd name="connsiteY3" fmla="*/ 360793 h 997063"/>
                <a:gd name="connsiteX4" fmla="*/ 146729 w 1005884"/>
                <a:gd name="connsiteY4" fmla="*/ 349363 h 997063"/>
                <a:gd name="connsiteX5" fmla="*/ 148634 w 1005884"/>
                <a:gd name="connsiteY5" fmla="*/ 334123 h 997063"/>
                <a:gd name="connsiteX6" fmla="*/ 150539 w 1005884"/>
                <a:gd name="connsiteY6" fmla="*/ 320788 h 997063"/>
                <a:gd name="connsiteX7" fmla="*/ 152444 w 1005884"/>
                <a:gd name="connsiteY7" fmla="*/ 288403 h 997063"/>
                <a:gd name="connsiteX8" fmla="*/ 154349 w 1005884"/>
                <a:gd name="connsiteY8" fmla="*/ 206488 h 997063"/>
                <a:gd name="connsiteX9" fmla="*/ 165779 w 1005884"/>
                <a:gd name="connsiteY9" fmla="*/ 196963 h 997063"/>
                <a:gd name="connsiteX10" fmla="*/ 171494 w 1005884"/>
                <a:gd name="connsiteY10" fmla="*/ 191248 h 997063"/>
                <a:gd name="connsiteX11" fmla="*/ 196259 w 1005884"/>
                <a:gd name="connsiteY11" fmla="*/ 181723 h 997063"/>
                <a:gd name="connsiteX12" fmla="*/ 201974 w 1005884"/>
                <a:gd name="connsiteY12" fmla="*/ 177913 h 997063"/>
                <a:gd name="connsiteX13" fmla="*/ 217214 w 1005884"/>
                <a:gd name="connsiteY13" fmla="*/ 174103 h 997063"/>
                <a:gd name="connsiteX14" fmla="*/ 228644 w 1005884"/>
                <a:gd name="connsiteY14" fmla="*/ 166483 h 997063"/>
                <a:gd name="connsiteX15" fmla="*/ 238169 w 1005884"/>
                <a:gd name="connsiteY15" fmla="*/ 156958 h 997063"/>
                <a:gd name="connsiteX16" fmla="*/ 247694 w 1005884"/>
                <a:gd name="connsiteY16" fmla="*/ 147433 h 997063"/>
                <a:gd name="connsiteX17" fmla="*/ 251504 w 1005884"/>
                <a:gd name="connsiteY17" fmla="*/ 141718 h 997063"/>
                <a:gd name="connsiteX18" fmla="*/ 268649 w 1005884"/>
                <a:gd name="connsiteY18" fmla="*/ 126478 h 997063"/>
                <a:gd name="connsiteX19" fmla="*/ 272459 w 1005884"/>
                <a:gd name="connsiteY19" fmla="*/ 120763 h 997063"/>
                <a:gd name="connsiteX20" fmla="*/ 278174 w 1005884"/>
                <a:gd name="connsiteY20" fmla="*/ 118858 h 997063"/>
                <a:gd name="connsiteX21" fmla="*/ 283889 w 1005884"/>
                <a:gd name="connsiteY21" fmla="*/ 115048 h 997063"/>
                <a:gd name="connsiteX22" fmla="*/ 293414 w 1005884"/>
                <a:gd name="connsiteY22" fmla="*/ 107428 h 997063"/>
                <a:gd name="connsiteX23" fmla="*/ 304844 w 1005884"/>
                <a:gd name="connsiteY23" fmla="*/ 99808 h 997063"/>
                <a:gd name="connsiteX24" fmla="*/ 314369 w 1005884"/>
                <a:gd name="connsiteY24" fmla="*/ 97903 h 997063"/>
                <a:gd name="connsiteX25" fmla="*/ 327704 w 1005884"/>
                <a:gd name="connsiteY25" fmla="*/ 94093 h 997063"/>
                <a:gd name="connsiteX26" fmla="*/ 381044 w 1005884"/>
                <a:gd name="connsiteY26" fmla="*/ 92188 h 997063"/>
                <a:gd name="connsiteX27" fmla="*/ 388664 w 1005884"/>
                <a:gd name="connsiteY27" fmla="*/ 80758 h 997063"/>
                <a:gd name="connsiteX28" fmla="*/ 392474 w 1005884"/>
                <a:gd name="connsiteY28" fmla="*/ 69328 h 997063"/>
                <a:gd name="connsiteX29" fmla="*/ 394379 w 1005884"/>
                <a:gd name="connsiteY29" fmla="*/ 63613 h 997063"/>
                <a:gd name="connsiteX30" fmla="*/ 401999 w 1005884"/>
                <a:gd name="connsiteY30" fmla="*/ 44563 h 997063"/>
                <a:gd name="connsiteX31" fmla="*/ 407714 w 1005884"/>
                <a:gd name="connsiteY31" fmla="*/ 40753 h 997063"/>
                <a:gd name="connsiteX32" fmla="*/ 426764 w 1005884"/>
                <a:gd name="connsiteY32" fmla="*/ 23608 h 997063"/>
                <a:gd name="connsiteX33" fmla="*/ 436289 w 1005884"/>
                <a:gd name="connsiteY33" fmla="*/ 15988 h 997063"/>
                <a:gd name="connsiteX34" fmla="*/ 442004 w 1005884"/>
                <a:gd name="connsiteY34" fmla="*/ 12178 h 997063"/>
                <a:gd name="connsiteX35" fmla="*/ 474389 w 1005884"/>
                <a:gd name="connsiteY35" fmla="*/ 2653 h 997063"/>
                <a:gd name="connsiteX36" fmla="*/ 588689 w 1005884"/>
                <a:gd name="connsiteY36" fmla="*/ 2653 h 997063"/>
                <a:gd name="connsiteX37" fmla="*/ 632504 w 1005884"/>
                <a:gd name="connsiteY37" fmla="*/ 33133 h 997063"/>
                <a:gd name="connsiteX38" fmla="*/ 664889 w 1005884"/>
                <a:gd name="connsiteY38" fmla="*/ 63613 h 997063"/>
                <a:gd name="connsiteX39" fmla="*/ 704894 w 1005884"/>
                <a:gd name="connsiteY39" fmla="*/ 97903 h 997063"/>
                <a:gd name="connsiteX40" fmla="*/ 750614 w 1005884"/>
                <a:gd name="connsiteY40" fmla="*/ 105523 h 997063"/>
                <a:gd name="connsiteX41" fmla="*/ 777284 w 1005884"/>
                <a:gd name="connsiteY41" fmla="*/ 99808 h 997063"/>
                <a:gd name="connsiteX42" fmla="*/ 849674 w 1005884"/>
                <a:gd name="connsiteY42" fmla="*/ 101713 h 997063"/>
                <a:gd name="connsiteX43" fmla="*/ 863009 w 1005884"/>
                <a:gd name="connsiteY43" fmla="*/ 103618 h 997063"/>
                <a:gd name="connsiteX44" fmla="*/ 874439 w 1005884"/>
                <a:gd name="connsiteY44" fmla="*/ 107428 h 997063"/>
                <a:gd name="connsiteX45" fmla="*/ 882059 w 1005884"/>
                <a:gd name="connsiteY45" fmla="*/ 109333 h 997063"/>
                <a:gd name="connsiteX46" fmla="*/ 908729 w 1005884"/>
                <a:gd name="connsiteY46" fmla="*/ 126478 h 997063"/>
                <a:gd name="connsiteX47" fmla="*/ 916349 w 1005884"/>
                <a:gd name="connsiteY47" fmla="*/ 136003 h 997063"/>
                <a:gd name="connsiteX48" fmla="*/ 931589 w 1005884"/>
                <a:gd name="connsiteY48" fmla="*/ 149338 h 997063"/>
                <a:gd name="connsiteX49" fmla="*/ 944924 w 1005884"/>
                <a:gd name="connsiteY49" fmla="*/ 170293 h 997063"/>
                <a:gd name="connsiteX50" fmla="*/ 946829 w 1005884"/>
                <a:gd name="connsiteY50" fmla="*/ 177913 h 997063"/>
                <a:gd name="connsiteX51" fmla="*/ 950639 w 1005884"/>
                <a:gd name="connsiteY51" fmla="*/ 185533 h 997063"/>
                <a:gd name="connsiteX52" fmla="*/ 954449 w 1005884"/>
                <a:gd name="connsiteY52" fmla="*/ 200773 h 997063"/>
                <a:gd name="connsiteX53" fmla="*/ 958259 w 1005884"/>
                <a:gd name="connsiteY53" fmla="*/ 208393 h 997063"/>
                <a:gd name="connsiteX54" fmla="*/ 962069 w 1005884"/>
                <a:gd name="connsiteY54" fmla="*/ 214108 h 997063"/>
                <a:gd name="connsiteX55" fmla="*/ 971594 w 1005884"/>
                <a:gd name="connsiteY55" fmla="*/ 231253 h 997063"/>
                <a:gd name="connsiteX56" fmla="*/ 977309 w 1005884"/>
                <a:gd name="connsiteY56" fmla="*/ 244588 h 997063"/>
                <a:gd name="connsiteX57" fmla="*/ 981119 w 1005884"/>
                <a:gd name="connsiteY57" fmla="*/ 256018 h 997063"/>
                <a:gd name="connsiteX58" fmla="*/ 986834 w 1005884"/>
                <a:gd name="connsiteY58" fmla="*/ 267448 h 997063"/>
                <a:gd name="connsiteX59" fmla="*/ 990644 w 1005884"/>
                <a:gd name="connsiteY59" fmla="*/ 273163 h 997063"/>
                <a:gd name="connsiteX60" fmla="*/ 992549 w 1005884"/>
                <a:gd name="connsiteY60" fmla="*/ 280783 h 997063"/>
                <a:gd name="connsiteX61" fmla="*/ 996359 w 1005884"/>
                <a:gd name="connsiteY61" fmla="*/ 290308 h 997063"/>
                <a:gd name="connsiteX62" fmla="*/ 998264 w 1005884"/>
                <a:gd name="connsiteY62" fmla="*/ 301738 h 997063"/>
                <a:gd name="connsiteX63" fmla="*/ 1002074 w 1005884"/>
                <a:gd name="connsiteY63" fmla="*/ 313168 h 997063"/>
                <a:gd name="connsiteX64" fmla="*/ 1005884 w 1005884"/>
                <a:gd name="connsiteY64" fmla="*/ 328408 h 997063"/>
                <a:gd name="connsiteX65" fmla="*/ 1002074 w 1005884"/>
                <a:gd name="connsiteY65" fmla="*/ 372223 h 997063"/>
                <a:gd name="connsiteX66" fmla="*/ 996359 w 1005884"/>
                <a:gd name="connsiteY66" fmla="*/ 385558 h 997063"/>
                <a:gd name="connsiteX67" fmla="*/ 994454 w 1005884"/>
                <a:gd name="connsiteY67" fmla="*/ 391273 h 997063"/>
                <a:gd name="connsiteX68" fmla="*/ 988739 w 1005884"/>
                <a:gd name="connsiteY68" fmla="*/ 395083 h 997063"/>
                <a:gd name="connsiteX69" fmla="*/ 984929 w 1005884"/>
                <a:gd name="connsiteY69" fmla="*/ 408418 h 997063"/>
                <a:gd name="connsiteX70" fmla="*/ 983024 w 1005884"/>
                <a:gd name="connsiteY70" fmla="*/ 436993 h 997063"/>
                <a:gd name="connsiteX71" fmla="*/ 981119 w 1005884"/>
                <a:gd name="connsiteY71" fmla="*/ 456043 h 997063"/>
                <a:gd name="connsiteX72" fmla="*/ 979214 w 1005884"/>
                <a:gd name="connsiteY72" fmla="*/ 497953 h 997063"/>
                <a:gd name="connsiteX73" fmla="*/ 977309 w 1005884"/>
                <a:gd name="connsiteY73" fmla="*/ 513193 h 997063"/>
                <a:gd name="connsiteX74" fmla="*/ 975404 w 1005884"/>
                <a:gd name="connsiteY74" fmla="*/ 536053 h 997063"/>
                <a:gd name="connsiteX75" fmla="*/ 977309 w 1005884"/>
                <a:gd name="connsiteY75" fmla="*/ 577963 h 997063"/>
                <a:gd name="connsiteX76" fmla="*/ 979214 w 1005884"/>
                <a:gd name="connsiteY76" fmla="*/ 587488 h 997063"/>
                <a:gd name="connsiteX77" fmla="*/ 977309 w 1005884"/>
                <a:gd name="connsiteY77" fmla="*/ 635113 h 997063"/>
                <a:gd name="connsiteX78" fmla="*/ 969689 w 1005884"/>
                <a:gd name="connsiteY78" fmla="*/ 646543 h 997063"/>
                <a:gd name="connsiteX79" fmla="*/ 965879 w 1005884"/>
                <a:gd name="connsiteY79" fmla="*/ 652258 h 997063"/>
                <a:gd name="connsiteX80" fmla="*/ 962069 w 1005884"/>
                <a:gd name="connsiteY80" fmla="*/ 657973 h 997063"/>
                <a:gd name="connsiteX81" fmla="*/ 950639 w 1005884"/>
                <a:gd name="connsiteY81" fmla="*/ 669403 h 997063"/>
                <a:gd name="connsiteX82" fmla="*/ 944924 w 1005884"/>
                <a:gd name="connsiteY82" fmla="*/ 675118 h 997063"/>
                <a:gd name="connsiteX83" fmla="*/ 933494 w 1005884"/>
                <a:gd name="connsiteY83" fmla="*/ 680833 h 997063"/>
                <a:gd name="connsiteX84" fmla="*/ 922064 w 1005884"/>
                <a:gd name="connsiteY84" fmla="*/ 688453 h 997063"/>
                <a:gd name="connsiteX85" fmla="*/ 916349 w 1005884"/>
                <a:gd name="connsiteY85" fmla="*/ 690358 h 997063"/>
                <a:gd name="connsiteX86" fmla="*/ 904919 w 1005884"/>
                <a:gd name="connsiteY86" fmla="*/ 697978 h 997063"/>
                <a:gd name="connsiteX87" fmla="*/ 895394 w 1005884"/>
                <a:gd name="connsiteY87" fmla="*/ 709408 h 997063"/>
                <a:gd name="connsiteX88" fmla="*/ 882059 w 1005884"/>
                <a:gd name="connsiteY88" fmla="*/ 726553 h 997063"/>
                <a:gd name="connsiteX89" fmla="*/ 876344 w 1005884"/>
                <a:gd name="connsiteY89" fmla="*/ 737983 h 997063"/>
                <a:gd name="connsiteX90" fmla="*/ 870629 w 1005884"/>
                <a:gd name="connsiteY90" fmla="*/ 743698 h 997063"/>
                <a:gd name="connsiteX91" fmla="*/ 864914 w 1005884"/>
                <a:gd name="connsiteY91" fmla="*/ 757033 h 997063"/>
                <a:gd name="connsiteX92" fmla="*/ 857294 w 1005884"/>
                <a:gd name="connsiteY92" fmla="*/ 770368 h 997063"/>
                <a:gd name="connsiteX93" fmla="*/ 853484 w 1005884"/>
                <a:gd name="connsiteY93" fmla="*/ 781798 h 997063"/>
                <a:gd name="connsiteX94" fmla="*/ 851579 w 1005884"/>
                <a:gd name="connsiteY94" fmla="*/ 787513 h 997063"/>
                <a:gd name="connsiteX95" fmla="*/ 849674 w 1005884"/>
                <a:gd name="connsiteY95" fmla="*/ 797038 h 997063"/>
                <a:gd name="connsiteX96" fmla="*/ 845864 w 1005884"/>
                <a:gd name="connsiteY96" fmla="*/ 804658 h 997063"/>
                <a:gd name="connsiteX97" fmla="*/ 843959 w 1005884"/>
                <a:gd name="connsiteY97" fmla="*/ 810373 h 997063"/>
                <a:gd name="connsiteX98" fmla="*/ 838244 w 1005884"/>
                <a:gd name="connsiteY98" fmla="*/ 829423 h 997063"/>
                <a:gd name="connsiteX99" fmla="*/ 832529 w 1005884"/>
                <a:gd name="connsiteY99" fmla="*/ 840853 h 997063"/>
                <a:gd name="connsiteX100" fmla="*/ 826814 w 1005884"/>
                <a:gd name="connsiteY100" fmla="*/ 859903 h 997063"/>
                <a:gd name="connsiteX101" fmla="*/ 819194 w 1005884"/>
                <a:gd name="connsiteY101" fmla="*/ 871333 h 997063"/>
                <a:gd name="connsiteX102" fmla="*/ 809669 w 1005884"/>
                <a:gd name="connsiteY102" fmla="*/ 886573 h 997063"/>
                <a:gd name="connsiteX103" fmla="*/ 807764 w 1005884"/>
                <a:gd name="connsiteY103" fmla="*/ 892288 h 997063"/>
                <a:gd name="connsiteX104" fmla="*/ 792524 w 1005884"/>
                <a:gd name="connsiteY104" fmla="*/ 909433 h 997063"/>
                <a:gd name="connsiteX105" fmla="*/ 781094 w 1005884"/>
                <a:gd name="connsiteY105" fmla="*/ 917053 h 997063"/>
                <a:gd name="connsiteX106" fmla="*/ 775379 w 1005884"/>
                <a:gd name="connsiteY106" fmla="*/ 920863 h 997063"/>
                <a:gd name="connsiteX107" fmla="*/ 763949 w 1005884"/>
                <a:gd name="connsiteY107" fmla="*/ 930388 h 997063"/>
                <a:gd name="connsiteX108" fmla="*/ 750614 w 1005884"/>
                <a:gd name="connsiteY108" fmla="*/ 936103 h 997063"/>
                <a:gd name="connsiteX109" fmla="*/ 727754 w 1005884"/>
                <a:gd name="connsiteY109" fmla="*/ 947533 h 997063"/>
                <a:gd name="connsiteX110" fmla="*/ 722039 w 1005884"/>
                <a:gd name="connsiteY110" fmla="*/ 949438 h 997063"/>
                <a:gd name="connsiteX111" fmla="*/ 693464 w 1005884"/>
                <a:gd name="connsiteY111" fmla="*/ 947533 h 997063"/>
                <a:gd name="connsiteX112" fmla="*/ 674414 w 1005884"/>
                <a:gd name="connsiteY112" fmla="*/ 941818 h 997063"/>
                <a:gd name="connsiteX113" fmla="*/ 664889 w 1005884"/>
                <a:gd name="connsiteY113" fmla="*/ 939913 h 997063"/>
                <a:gd name="connsiteX114" fmla="*/ 657269 w 1005884"/>
                <a:gd name="connsiteY114" fmla="*/ 936103 h 997063"/>
                <a:gd name="connsiteX115" fmla="*/ 651554 w 1005884"/>
                <a:gd name="connsiteY115" fmla="*/ 934198 h 997063"/>
                <a:gd name="connsiteX116" fmla="*/ 645839 w 1005884"/>
                <a:gd name="connsiteY116" fmla="*/ 930388 h 997063"/>
                <a:gd name="connsiteX117" fmla="*/ 638219 w 1005884"/>
                <a:gd name="connsiteY117" fmla="*/ 926578 h 997063"/>
                <a:gd name="connsiteX118" fmla="*/ 621074 w 1005884"/>
                <a:gd name="connsiteY118" fmla="*/ 917053 h 997063"/>
                <a:gd name="connsiteX119" fmla="*/ 615359 w 1005884"/>
                <a:gd name="connsiteY119" fmla="*/ 911338 h 997063"/>
                <a:gd name="connsiteX120" fmla="*/ 607739 w 1005884"/>
                <a:gd name="connsiteY120" fmla="*/ 909433 h 997063"/>
                <a:gd name="connsiteX121" fmla="*/ 602024 w 1005884"/>
                <a:gd name="connsiteY121" fmla="*/ 907528 h 997063"/>
                <a:gd name="connsiteX122" fmla="*/ 581069 w 1005884"/>
                <a:gd name="connsiteY122" fmla="*/ 896098 h 997063"/>
                <a:gd name="connsiteX123" fmla="*/ 571544 w 1005884"/>
                <a:gd name="connsiteY123" fmla="*/ 894193 h 997063"/>
                <a:gd name="connsiteX124" fmla="*/ 556304 w 1005884"/>
                <a:gd name="connsiteY124" fmla="*/ 890383 h 997063"/>
                <a:gd name="connsiteX125" fmla="*/ 512489 w 1005884"/>
                <a:gd name="connsiteY125" fmla="*/ 892288 h 997063"/>
                <a:gd name="connsiteX126" fmla="*/ 506774 w 1005884"/>
                <a:gd name="connsiteY126" fmla="*/ 894193 h 997063"/>
                <a:gd name="connsiteX127" fmla="*/ 495344 w 1005884"/>
                <a:gd name="connsiteY127" fmla="*/ 901813 h 997063"/>
                <a:gd name="connsiteX128" fmla="*/ 491534 w 1005884"/>
                <a:gd name="connsiteY128" fmla="*/ 907528 h 997063"/>
                <a:gd name="connsiteX129" fmla="*/ 485819 w 1005884"/>
                <a:gd name="connsiteY129" fmla="*/ 911338 h 997063"/>
                <a:gd name="connsiteX130" fmla="*/ 472484 w 1005884"/>
                <a:gd name="connsiteY130" fmla="*/ 926578 h 997063"/>
                <a:gd name="connsiteX131" fmla="*/ 468674 w 1005884"/>
                <a:gd name="connsiteY131" fmla="*/ 932293 h 997063"/>
                <a:gd name="connsiteX132" fmla="*/ 462959 w 1005884"/>
                <a:gd name="connsiteY132" fmla="*/ 936103 h 997063"/>
                <a:gd name="connsiteX133" fmla="*/ 451529 w 1005884"/>
                <a:gd name="connsiteY133" fmla="*/ 939913 h 997063"/>
                <a:gd name="connsiteX134" fmla="*/ 434384 w 1005884"/>
                <a:gd name="connsiteY134" fmla="*/ 943723 h 997063"/>
                <a:gd name="connsiteX135" fmla="*/ 428669 w 1005884"/>
                <a:gd name="connsiteY135" fmla="*/ 945628 h 997063"/>
                <a:gd name="connsiteX136" fmla="*/ 421049 w 1005884"/>
                <a:gd name="connsiteY136" fmla="*/ 947533 h 997063"/>
                <a:gd name="connsiteX137" fmla="*/ 407714 w 1005884"/>
                <a:gd name="connsiteY137" fmla="*/ 951343 h 997063"/>
                <a:gd name="connsiteX138" fmla="*/ 396284 w 1005884"/>
                <a:gd name="connsiteY138" fmla="*/ 953248 h 997063"/>
                <a:gd name="connsiteX139" fmla="*/ 382949 w 1005884"/>
                <a:gd name="connsiteY139" fmla="*/ 957058 h 997063"/>
                <a:gd name="connsiteX140" fmla="*/ 375329 w 1005884"/>
                <a:gd name="connsiteY140" fmla="*/ 958963 h 997063"/>
                <a:gd name="connsiteX141" fmla="*/ 367709 w 1005884"/>
                <a:gd name="connsiteY141" fmla="*/ 962773 h 997063"/>
                <a:gd name="connsiteX142" fmla="*/ 361994 w 1005884"/>
                <a:gd name="connsiteY142" fmla="*/ 964678 h 997063"/>
                <a:gd name="connsiteX143" fmla="*/ 348659 w 1005884"/>
                <a:gd name="connsiteY143" fmla="*/ 972298 h 997063"/>
                <a:gd name="connsiteX144" fmla="*/ 331514 w 1005884"/>
                <a:gd name="connsiteY144" fmla="*/ 983728 h 997063"/>
                <a:gd name="connsiteX145" fmla="*/ 325799 w 1005884"/>
                <a:gd name="connsiteY145" fmla="*/ 987538 h 997063"/>
                <a:gd name="connsiteX146" fmla="*/ 314369 w 1005884"/>
                <a:gd name="connsiteY146" fmla="*/ 991348 h 997063"/>
                <a:gd name="connsiteX147" fmla="*/ 302939 w 1005884"/>
                <a:gd name="connsiteY147" fmla="*/ 993253 h 997063"/>
                <a:gd name="connsiteX148" fmla="*/ 262934 w 1005884"/>
                <a:gd name="connsiteY148" fmla="*/ 997063 h 997063"/>
                <a:gd name="connsiteX149" fmla="*/ 232454 w 1005884"/>
                <a:gd name="connsiteY149" fmla="*/ 995158 h 997063"/>
                <a:gd name="connsiteX150" fmla="*/ 226739 w 1005884"/>
                <a:gd name="connsiteY150" fmla="*/ 993253 h 997063"/>
                <a:gd name="connsiteX151" fmla="*/ 221024 w 1005884"/>
                <a:gd name="connsiteY151" fmla="*/ 981823 h 997063"/>
                <a:gd name="connsiteX152" fmla="*/ 217214 w 1005884"/>
                <a:gd name="connsiteY152" fmla="*/ 976108 h 997063"/>
                <a:gd name="connsiteX153" fmla="*/ 213404 w 1005884"/>
                <a:gd name="connsiteY153" fmla="*/ 964678 h 997063"/>
                <a:gd name="connsiteX154" fmla="*/ 205784 w 1005884"/>
                <a:gd name="connsiteY154" fmla="*/ 947533 h 997063"/>
                <a:gd name="connsiteX155" fmla="*/ 200069 w 1005884"/>
                <a:gd name="connsiteY155" fmla="*/ 928483 h 997063"/>
                <a:gd name="connsiteX156" fmla="*/ 196259 w 1005884"/>
                <a:gd name="connsiteY156" fmla="*/ 922768 h 997063"/>
                <a:gd name="connsiteX157" fmla="*/ 184829 w 1005884"/>
                <a:gd name="connsiteY157" fmla="*/ 915148 h 997063"/>
                <a:gd name="connsiteX158" fmla="*/ 181019 w 1005884"/>
                <a:gd name="connsiteY158" fmla="*/ 909433 h 997063"/>
                <a:gd name="connsiteX159" fmla="*/ 175304 w 1005884"/>
                <a:gd name="connsiteY159" fmla="*/ 905623 h 997063"/>
                <a:gd name="connsiteX160" fmla="*/ 161969 w 1005884"/>
                <a:gd name="connsiteY160" fmla="*/ 899908 h 997063"/>
                <a:gd name="connsiteX161" fmla="*/ 150539 w 1005884"/>
                <a:gd name="connsiteY161" fmla="*/ 898003 h 997063"/>
                <a:gd name="connsiteX162" fmla="*/ 144824 w 1005884"/>
                <a:gd name="connsiteY162" fmla="*/ 896098 h 997063"/>
                <a:gd name="connsiteX163" fmla="*/ 137204 w 1005884"/>
                <a:gd name="connsiteY163" fmla="*/ 894193 h 997063"/>
                <a:gd name="connsiteX164" fmla="*/ 123869 w 1005884"/>
                <a:gd name="connsiteY164" fmla="*/ 888478 h 997063"/>
                <a:gd name="connsiteX165" fmla="*/ 118154 w 1005884"/>
                <a:gd name="connsiteY165" fmla="*/ 884668 h 997063"/>
                <a:gd name="connsiteX166" fmla="*/ 106724 w 1005884"/>
                <a:gd name="connsiteY166" fmla="*/ 878953 h 997063"/>
                <a:gd name="connsiteX167" fmla="*/ 101009 w 1005884"/>
                <a:gd name="connsiteY167" fmla="*/ 873238 h 997063"/>
                <a:gd name="connsiteX168" fmla="*/ 89579 w 1005884"/>
                <a:gd name="connsiteY168" fmla="*/ 865618 h 997063"/>
                <a:gd name="connsiteX169" fmla="*/ 87674 w 1005884"/>
                <a:gd name="connsiteY169" fmla="*/ 859903 h 997063"/>
                <a:gd name="connsiteX170" fmla="*/ 83864 w 1005884"/>
                <a:gd name="connsiteY170" fmla="*/ 854188 h 997063"/>
                <a:gd name="connsiteX171" fmla="*/ 81959 w 1005884"/>
                <a:gd name="connsiteY171" fmla="*/ 842758 h 997063"/>
                <a:gd name="connsiteX172" fmla="*/ 80054 w 1005884"/>
                <a:gd name="connsiteY172" fmla="*/ 837043 h 997063"/>
                <a:gd name="connsiteX173" fmla="*/ 78149 w 1005884"/>
                <a:gd name="connsiteY173" fmla="*/ 825613 h 997063"/>
                <a:gd name="connsiteX174" fmla="*/ 74339 w 1005884"/>
                <a:gd name="connsiteY174" fmla="*/ 781798 h 997063"/>
                <a:gd name="connsiteX175" fmla="*/ 72434 w 1005884"/>
                <a:gd name="connsiteY175" fmla="*/ 770368 h 997063"/>
                <a:gd name="connsiteX176" fmla="*/ 70529 w 1005884"/>
                <a:gd name="connsiteY176" fmla="*/ 749413 h 997063"/>
                <a:gd name="connsiteX177" fmla="*/ 68624 w 1005884"/>
                <a:gd name="connsiteY177" fmla="*/ 734173 h 997063"/>
                <a:gd name="connsiteX178" fmla="*/ 70529 w 1005884"/>
                <a:gd name="connsiteY178" fmla="*/ 694168 h 997063"/>
                <a:gd name="connsiteX179" fmla="*/ 72434 w 1005884"/>
                <a:gd name="connsiteY179" fmla="*/ 682738 h 997063"/>
                <a:gd name="connsiteX180" fmla="*/ 70529 w 1005884"/>
                <a:gd name="connsiteY180" fmla="*/ 623683 h 997063"/>
                <a:gd name="connsiteX181" fmla="*/ 66719 w 1005884"/>
                <a:gd name="connsiteY181" fmla="*/ 612253 h 997063"/>
                <a:gd name="connsiteX182" fmla="*/ 59099 w 1005884"/>
                <a:gd name="connsiteY182" fmla="*/ 602728 h 997063"/>
                <a:gd name="connsiteX183" fmla="*/ 51479 w 1005884"/>
                <a:gd name="connsiteY183" fmla="*/ 589393 h 997063"/>
                <a:gd name="connsiteX184" fmla="*/ 47669 w 1005884"/>
                <a:gd name="connsiteY184" fmla="*/ 583678 h 997063"/>
                <a:gd name="connsiteX185" fmla="*/ 41954 w 1005884"/>
                <a:gd name="connsiteY185" fmla="*/ 579868 h 997063"/>
                <a:gd name="connsiteX186" fmla="*/ 36239 w 1005884"/>
                <a:gd name="connsiteY186" fmla="*/ 572248 h 997063"/>
                <a:gd name="connsiteX187" fmla="*/ 24809 w 1005884"/>
                <a:gd name="connsiteY187" fmla="*/ 562723 h 997063"/>
                <a:gd name="connsiteX188" fmla="*/ 20999 w 1005884"/>
                <a:gd name="connsiteY188" fmla="*/ 557008 h 997063"/>
                <a:gd name="connsiteX189" fmla="*/ 9569 w 1005884"/>
                <a:gd name="connsiteY189" fmla="*/ 549388 h 997063"/>
                <a:gd name="connsiteX190" fmla="*/ 5759 w 1005884"/>
                <a:gd name="connsiteY190" fmla="*/ 543673 h 997063"/>
                <a:gd name="connsiteX191" fmla="*/ 44 w 1005884"/>
                <a:gd name="connsiteY191" fmla="*/ 539863 h 997063"/>
                <a:gd name="connsiteX192" fmla="*/ 3854 w 1005884"/>
                <a:gd name="connsiteY192" fmla="*/ 513193 h 997063"/>
                <a:gd name="connsiteX193" fmla="*/ 11474 w 1005884"/>
                <a:gd name="connsiteY193" fmla="*/ 501763 h 997063"/>
                <a:gd name="connsiteX194" fmla="*/ 17189 w 1005884"/>
                <a:gd name="connsiteY194" fmla="*/ 494143 h 997063"/>
                <a:gd name="connsiteX195" fmla="*/ 28619 w 1005884"/>
                <a:gd name="connsiteY195" fmla="*/ 482713 h 997063"/>
                <a:gd name="connsiteX196" fmla="*/ 43859 w 1005884"/>
                <a:gd name="connsiteY196" fmla="*/ 465568 h 997063"/>
                <a:gd name="connsiteX197" fmla="*/ 49574 w 1005884"/>
                <a:gd name="connsiteY197" fmla="*/ 459853 h 997063"/>
                <a:gd name="connsiteX198" fmla="*/ 55289 w 1005884"/>
                <a:gd name="connsiteY198" fmla="*/ 454138 h 997063"/>
                <a:gd name="connsiteX199" fmla="*/ 61004 w 1005884"/>
                <a:gd name="connsiteY199" fmla="*/ 450328 h 997063"/>
                <a:gd name="connsiteX200" fmla="*/ 68624 w 1005884"/>
                <a:gd name="connsiteY200" fmla="*/ 446518 h 997063"/>
                <a:gd name="connsiteX201" fmla="*/ 74339 w 1005884"/>
                <a:gd name="connsiteY201" fmla="*/ 440803 h 997063"/>
                <a:gd name="connsiteX202" fmla="*/ 80054 w 1005884"/>
                <a:gd name="connsiteY202" fmla="*/ 438898 h 997063"/>
                <a:gd name="connsiteX203" fmla="*/ 91484 w 1005884"/>
                <a:gd name="connsiteY203" fmla="*/ 431278 h 997063"/>
                <a:gd name="connsiteX204" fmla="*/ 101009 w 1005884"/>
                <a:gd name="connsiteY204" fmla="*/ 423658 h 997063"/>
                <a:gd name="connsiteX205" fmla="*/ 106724 w 1005884"/>
                <a:gd name="connsiteY205" fmla="*/ 417943 h 997063"/>
                <a:gd name="connsiteX206" fmla="*/ 135299 w 1005884"/>
                <a:gd name="connsiteY206" fmla="*/ 414133 h 997063"/>
                <a:gd name="connsiteX0" fmla="*/ 135299 w 1005884"/>
                <a:gd name="connsiteY0" fmla="*/ 414133 h 997063"/>
                <a:gd name="connsiteX1" fmla="*/ 137204 w 1005884"/>
                <a:gd name="connsiteY1" fmla="*/ 402703 h 997063"/>
                <a:gd name="connsiteX2" fmla="*/ 141014 w 1005884"/>
                <a:gd name="connsiteY2" fmla="*/ 381748 h 997063"/>
                <a:gd name="connsiteX3" fmla="*/ 142919 w 1005884"/>
                <a:gd name="connsiteY3" fmla="*/ 360793 h 997063"/>
                <a:gd name="connsiteX4" fmla="*/ 146729 w 1005884"/>
                <a:gd name="connsiteY4" fmla="*/ 349363 h 997063"/>
                <a:gd name="connsiteX5" fmla="*/ 148634 w 1005884"/>
                <a:gd name="connsiteY5" fmla="*/ 334123 h 997063"/>
                <a:gd name="connsiteX6" fmla="*/ 150539 w 1005884"/>
                <a:gd name="connsiteY6" fmla="*/ 320788 h 997063"/>
                <a:gd name="connsiteX7" fmla="*/ 152444 w 1005884"/>
                <a:gd name="connsiteY7" fmla="*/ 288403 h 997063"/>
                <a:gd name="connsiteX8" fmla="*/ 154349 w 1005884"/>
                <a:gd name="connsiteY8" fmla="*/ 206488 h 997063"/>
                <a:gd name="connsiteX9" fmla="*/ 165779 w 1005884"/>
                <a:gd name="connsiteY9" fmla="*/ 196963 h 997063"/>
                <a:gd name="connsiteX10" fmla="*/ 171494 w 1005884"/>
                <a:gd name="connsiteY10" fmla="*/ 191248 h 997063"/>
                <a:gd name="connsiteX11" fmla="*/ 196259 w 1005884"/>
                <a:gd name="connsiteY11" fmla="*/ 181723 h 997063"/>
                <a:gd name="connsiteX12" fmla="*/ 201974 w 1005884"/>
                <a:gd name="connsiteY12" fmla="*/ 177913 h 997063"/>
                <a:gd name="connsiteX13" fmla="*/ 217214 w 1005884"/>
                <a:gd name="connsiteY13" fmla="*/ 174103 h 997063"/>
                <a:gd name="connsiteX14" fmla="*/ 228644 w 1005884"/>
                <a:gd name="connsiteY14" fmla="*/ 166483 h 997063"/>
                <a:gd name="connsiteX15" fmla="*/ 238169 w 1005884"/>
                <a:gd name="connsiteY15" fmla="*/ 156958 h 997063"/>
                <a:gd name="connsiteX16" fmla="*/ 247694 w 1005884"/>
                <a:gd name="connsiteY16" fmla="*/ 147433 h 997063"/>
                <a:gd name="connsiteX17" fmla="*/ 251504 w 1005884"/>
                <a:gd name="connsiteY17" fmla="*/ 141718 h 997063"/>
                <a:gd name="connsiteX18" fmla="*/ 268649 w 1005884"/>
                <a:gd name="connsiteY18" fmla="*/ 126478 h 997063"/>
                <a:gd name="connsiteX19" fmla="*/ 272459 w 1005884"/>
                <a:gd name="connsiteY19" fmla="*/ 120763 h 997063"/>
                <a:gd name="connsiteX20" fmla="*/ 278174 w 1005884"/>
                <a:gd name="connsiteY20" fmla="*/ 118858 h 997063"/>
                <a:gd name="connsiteX21" fmla="*/ 283889 w 1005884"/>
                <a:gd name="connsiteY21" fmla="*/ 115048 h 997063"/>
                <a:gd name="connsiteX22" fmla="*/ 293414 w 1005884"/>
                <a:gd name="connsiteY22" fmla="*/ 107428 h 997063"/>
                <a:gd name="connsiteX23" fmla="*/ 304844 w 1005884"/>
                <a:gd name="connsiteY23" fmla="*/ 99808 h 997063"/>
                <a:gd name="connsiteX24" fmla="*/ 314369 w 1005884"/>
                <a:gd name="connsiteY24" fmla="*/ 97903 h 997063"/>
                <a:gd name="connsiteX25" fmla="*/ 327704 w 1005884"/>
                <a:gd name="connsiteY25" fmla="*/ 94093 h 997063"/>
                <a:gd name="connsiteX26" fmla="*/ 381044 w 1005884"/>
                <a:gd name="connsiteY26" fmla="*/ 92188 h 997063"/>
                <a:gd name="connsiteX27" fmla="*/ 388664 w 1005884"/>
                <a:gd name="connsiteY27" fmla="*/ 80758 h 997063"/>
                <a:gd name="connsiteX28" fmla="*/ 392474 w 1005884"/>
                <a:gd name="connsiteY28" fmla="*/ 69328 h 997063"/>
                <a:gd name="connsiteX29" fmla="*/ 394379 w 1005884"/>
                <a:gd name="connsiteY29" fmla="*/ 63613 h 997063"/>
                <a:gd name="connsiteX30" fmla="*/ 401999 w 1005884"/>
                <a:gd name="connsiteY30" fmla="*/ 44563 h 997063"/>
                <a:gd name="connsiteX31" fmla="*/ 407714 w 1005884"/>
                <a:gd name="connsiteY31" fmla="*/ 40753 h 997063"/>
                <a:gd name="connsiteX32" fmla="*/ 426764 w 1005884"/>
                <a:gd name="connsiteY32" fmla="*/ 23608 h 997063"/>
                <a:gd name="connsiteX33" fmla="*/ 436289 w 1005884"/>
                <a:gd name="connsiteY33" fmla="*/ 15988 h 997063"/>
                <a:gd name="connsiteX34" fmla="*/ 442004 w 1005884"/>
                <a:gd name="connsiteY34" fmla="*/ 12178 h 997063"/>
                <a:gd name="connsiteX35" fmla="*/ 474389 w 1005884"/>
                <a:gd name="connsiteY35" fmla="*/ 2653 h 997063"/>
                <a:gd name="connsiteX36" fmla="*/ 588689 w 1005884"/>
                <a:gd name="connsiteY36" fmla="*/ 2653 h 997063"/>
                <a:gd name="connsiteX37" fmla="*/ 632504 w 1005884"/>
                <a:gd name="connsiteY37" fmla="*/ 33133 h 997063"/>
                <a:gd name="connsiteX38" fmla="*/ 664889 w 1005884"/>
                <a:gd name="connsiteY38" fmla="*/ 63613 h 997063"/>
                <a:gd name="connsiteX39" fmla="*/ 704894 w 1005884"/>
                <a:gd name="connsiteY39" fmla="*/ 97903 h 997063"/>
                <a:gd name="connsiteX40" fmla="*/ 750614 w 1005884"/>
                <a:gd name="connsiteY40" fmla="*/ 105523 h 997063"/>
                <a:gd name="connsiteX41" fmla="*/ 849674 w 1005884"/>
                <a:gd name="connsiteY41" fmla="*/ 101713 h 997063"/>
                <a:gd name="connsiteX42" fmla="*/ 863009 w 1005884"/>
                <a:gd name="connsiteY42" fmla="*/ 103618 h 997063"/>
                <a:gd name="connsiteX43" fmla="*/ 874439 w 1005884"/>
                <a:gd name="connsiteY43" fmla="*/ 107428 h 997063"/>
                <a:gd name="connsiteX44" fmla="*/ 882059 w 1005884"/>
                <a:gd name="connsiteY44" fmla="*/ 109333 h 997063"/>
                <a:gd name="connsiteX45" fmla="*/ 908729 w 1005884"/>
                <a:gd name="connsiteY45" fmla="*/ 126478 h 997063"/>
                <a:gd name="connsiteX46" fmla="*/ 916349 w 1005884"/>
                <a:gd name="connsiteY46" fmla="*/ 136003 h 997063"/>
                <a:gd name="connsiteX47" fmla="*/ 931589 w 1005884"/>
                <a:gd name="connsiteY47" fmla="*/ 149338 h 997063"/>
                <a:gd name="connsiteX48" fmla="*/ 944924 w 1005884"/>
                <a:gd name="connsiteY48" fmla="*/ 170293 h 997063"/>
                <a:gd name="connsiteX49" fmla="*/ 946829 w 1005884"/>
                <a:gd name="connsiteY49" fmla="*/ 177913 h 997063"/>
                <a:gd name="connsiteX50" fmla="*/ 950639 w 1005884"/>
                <a:gd name="connsiteY50" fmla="*/ 185533 h 997063"/>
                <a:gd name="connsiteX51" fmla="*/ 954449 w 1005884"/>
                <a:gd name="connsiteY51" fmla="*/ 200773 h 997063"/>
                <a:gd name="connsiteX52" fmla="*/ 958259 w 1005884"/>
                <a:gd name="connsiteY52" fmla="*/ 208393 h 997063"/>
                <a:gd name="connsiteX53" fmla="*/ 962069 w 1005884"/>
                <a:gd name="connsiteY53" fmla="*/ 214108 h 997063"/>
                <a:gd name="connsiteX54" fmla="*/ 971594 w 1005884"/>
                <a:gd name="connsiteY54" fmla="*/ 231253 h 997063"/>
                <a:gd name="connsiteX55" fmla="*/ 977309 w 1005884"/>
                <a:gd name="connsiteY55" fmla="*/ 244588 h 997063"/>
                <a:gd name="connsiteX56" fmla="*/ 981119 w 1005884"/>
                <a:gd name="connsiteY56" fmla="*/ 256018 h 997063"/>
                <a:gd name="connsiteX57" fmla="*/ 986834 w 1005884"/>
                <a:gd name="connsiteY57" fmla="*/ 267448 h 997063"/>
                <a:gd name="connsiteX58" fmla="*/ 990644 w 1005884"/>
                <a:gd name="connsiteY58" fmla="*/ 273163 h 997063"/>
                <a:gd name="connsiteX59" fmla="*/ 992549 w 1005884"/>
                <a:gd name="connsiteY59" fmla="*/ 280783 h 997063"/>
                <a:gd name="connsiteX60" fmla="*/ 996359 w 1005884"/>
                <a:gd name="connsiteY60" fmla="*/ 290308 h 997063"/>
                <a:gd name="connsiteX61" fmla="*/ 998264 w 1005884"/>
                <a:gd name="connsiteY61" fmla="*/ 301738 h 997063"/>
                <a:gd name="connsiteX62" fmla="*/ 1002074 w 1005884"/>
                <a:gd name="connsiteY62" fmla="*/ 313168 h 997063"/>
                <a:gd name="connsiteX63" fmla="*/ 1005884 w 1005884"/>
                <a:gd name="connsiteY63" fmla="*/ 328408 h 997063"/>
                <a:gd name="connsiteX64" fmla="*/ 1002074 w 1005884"/>
                <a:gd name="connsiteY64" fmla="*/ 372223 h 997063"/>
                <a:gd name="connsiteX65" fmla="*/ 996359 w 1005884"/>
                <a:gd name="connsiteY65" fmla="*/ 385558 h 997063"/>
                <a:gd name="connsiteX66" fmla="*/ 994454 w 1005884"/>
                <a:gd name="connsiteY66" fmla="*/ 391273 h 997063"/>
                <a:gd name="connsiteX67" fmla="*/ 988739 w 1005884"/>
                <a:gd name="connsiteY67" fmla="*/ 395083 h 997063"/>
                <a:gd name="connsiteX68" fmla="*/ 984929 w 1005884"/>
                <a:gd name="connsiteY68" fmla="*/ 408418 h 997063"/>
                <a:gd name="connsiteX69" fmla="*/ 983024 w 1005884"/>
                <a:gd name="connsiteY69" fmla="*/ 436993 h 997063"/>
                <a:gd name="connsiteX70" fmla="*/ 981119 w 1005884"/>
                <a:gd name="connsiteY70" fmla="*/ 456043 h 997063"/>
                <a:gd name="connsiteX71" fmla="*/ 979214 w 1005884"/>
                <a:gd name="connsiteY71" fmla="*/ 497953 h 997063"/>
                <a:gd name="connsiteX72" fmla="*/ 977309 w 1005884"/>
                <a:gd name="connsiteY72" fmla="*/ 513193 h 997063"/>
                <a:gd name="connsiteX73" fmla="*/ 975404 w 1005884"/>
                <a:gd name="connsiteY73" fmla="*/ 536053 h 997063"/>
                <a:gd name="connsiteX74" fmla="*/ 977309 w 1005884"/>
                <a:gd name="connsiteY74" fmla="*/ 577963 h 997063"/>
                <a:gd name="connsiteX75" fmla="*/ 979214 w 1005884"/>
                <a:gd name="connsiteY75" fmla="*/ 587488 h 997063"/>
                <a:gd name="connsiteX76" fmla="*/ 977309 w 1005884"/>
                <a:gd name="connsiteY76" fmla="*/ 635113 h 997063"/>
                <a:gd name="connsiteX77" fmla="*/ 969689 w 1005884"/>
                <a:gd name="connsiteY77" fmla="*/ 646543 h 997063"/>
                <a:gd name="connsiteX78" fmla="*/ 965879 w 1005884"/>
                <a:gd name="connsiteY78" fmla="*/ 652258 h 997063"/>
                <a:gd name="connsiteX79" fmla="*/ 962069 w 1005884"/>
                <a:gd name="connsiteY79" fmla="*/ 657973 h 997063"/>
                <a:gd name="connsiteX80" fmla="*/ 950639 w 1005884"/>
                <a:gd name="connsiteY80" fmla="*/ 669403 h 997063"/>
                <a:gd name="connsiteX81" fmla="*/ 944924 w 1005884"/>
                <a:gd name="connsiteY81" fmla="*/ 675118 h 997063"/>
                <a:gd name="connsiteX82" fmla="*/ 933494 w 1005884"/>
                <a:gd name="connsiteY82" fmla="*/ 680833 h 997063"/>
                <a:gd name="connsiteX83" fmla="*/ 922064 w 1005884"/>
                <a:gd name="connsiteY83" fmla="*/ 688453 h 997063"/>
                <a:gd name="connsiteX84" fmla="*/ 916349 w 1005884"/>
                <a:gd name="connsiteY84" fmla="*/ 690358 h 997063"/>
                <a:gd name="connsiteX85" fmla="*/ 904919 w 1005884"/>
                <a:gd name="connsiteY85" fmla="*/ 697978 h 997063"/>
                <a:gd name="connsiteX86" fmla="*/ 895394 w 1005884"/>
                <a:gd name="connsiteY86" fmla="*/ 709408 h 997063"/>
                <a:gd name="connsiteX87" fmla="*/ 882059 w 1005884"/>
                <a:gd name="connsiteY87" fmla="*/ 726553 h 997063"/>
                <a:gd name="connsiteX88" fmla="*/ 876344 w 1005884"/>
                <a:gd name="connsiteY88" fmla="*/ 737983 h 997063"/>
                <a:gd name="connsiteX89" fmla="*/ 870629 w 1005884"/>
                <a:gd name="connsiteY89" fmla="*/ 743698 h 997063"/>
                <a:gd name="connsiteX90" fmla="*/ 864914 w 1005884"/>
                <a:gd name="connsiteY90" fmla="*/ 757033 h 997063"/>
                <a:gd name="connsiteX91" fmla="*/ 857294 w 1005884"/>
                <a:gd name="connsiteY91" fmla="*/ 770368 h 997063"/>
                <a:gd name="connsiteX92" fmla="*/ 853484 w 1005884"/>
                <a:gd name="connsiteY92" fmla="*/ 781798 h 997063"/>
                <a:gd name="connsiteX93" fmla="*/ 851579 w 1005884"/>
                <a:gd name="connsiteY93" fmla="*/ 787513 h 997063"/>
                <a:gd name="connsiteX94" fmla="*/ 849674 w 1005884"/>
                <a:gd name="connsiteY94" fmla="*/ 797038 h 997063"/>
                <a:gd name="connsiteX95" fmla="*/ 845864 w 1005884"/>
                <a:gd name="connsiteY95" fmla="*/ 804658 h 997063"/>
                <a:gd name="connsiteX96" fmla="*/ 843959 w 1005884"/>
                <a:gd name="connsiteY96" fmla="*/ 810373 h 997063"/>
                <a:gd name="connsiteX97" fmla="*/ 838244 w 1005884"/>
                <a:gd name="connsiteY97" fmla="*/ 829423 h 997063"/>
                <a:gd name="connsiteX98" fmla="*/ 832529 w 1005884"/>
                <a:gd name="connsiteY98" fmla="*/ 840853 h 997063"/>
                <a:gd name="connsiteX99" fmla="*/ 826814 w 1005884"/>
                <a:gd name="connsiteY99" fmla="*/ 859903 h 997063"/>
                <a:gd name="connsiteX100" fmla="*/ 819194 w 1005884"/>
                <a:gd name="connsiteY100" fmla="*/ 871333 h 997063"/>
                <a:gd name="connsiteX101" fmla="*/ 809669 w 1005884"/>
                <a:gd name="connsiteY101" fmla="*/ 886573 h 997063"/>
                <a:gd name="connsiteX102" fmla="*/ 807764 w 1005884"/>
                <a:gd name="connsiteY102" fmla="*/ 892288 h 997063"/>
                <a:gd name="connsiteX103" fmla="*/ 792524 w 1005884"/>
                <a:gd name="connsiteY103" fmla="*/ 909433 h 997063"/>
                <a:gd name="connsiteX104" fmla="*/ 781094 w 1005884"/>
                <a:gd name="connsiteY104" fmla="*/ 917053 h 997063"/>
                <a:gd name="connsiteX105" fmla="*/ 775379 w 1005884"/>
                <a:gd name="connsiteY105" fmla="*/ 920863 h 997063"/>
                <a:gd name="connsiteX106" fmla="*/ 763949 w 1005884"/>
                <a:gd name="connsiteY106" fmla="*/ 930388 h 997063"/>
                <a:gd name="connsiteX107" fmla="*/ 750614 w 1005884"/>
                <a:gd name="connsiteY107" fmla="*/ 936103 h 997063"/>
                <a:gd name="connsiteX108" fmla="*/ 727754 w 1005884"/>
                <a:gd name="connsiteY108" fmla="*/ 947533 h 997063"/>
                <a:gd name="connsiteX109" fmla="*/ 722039 w 1005884"/>
                <a:gd name="connsiteY109" fmla="*/ 949438 h 997063"/>
                <a:gd name="connsiteX110" fmla="*/ 693464 w 1005884"/>
                <a:gd name="connsiteY110" fmla="*/ 947533 h 997063"/>
                <a:gd name="connsiteX111" fmla="*/ 674414 w 1005884"/>
                <a:gd name="connsiteY111" fmla="*/ 941818 h 997063"/>
                <a:gd name="connsiteX112" fmla="*/ 664889 w 1005884"/>
                <a:gd name="connsiteY112" fmla="*/ 939913 h 997063"/>
                <a:gd name="connsiteX113" fmla="*/ 657269 w 1005884"/>
                <a:gd name="connsiteY113" fmla="*/ 936103 h 997063"/>
                <a:gd name="connsiteX114" fmla="*/ 651554 w 1005884"/>
                <a:gd name="connsiteY114" fmla="*/ 934198 h 997063"/>
                <a:gd name="connsiteX115" fmla="*/ 645839 w 1005884"/>
                <a:gd name="connsiteY115" fmla="*/ 930388 h 997063"/>
                <a:gd name="connsiteX116" fmla="*/ 638219 w 1005884"/>
                <a:gd name="connsiteY116" fmla="*/ 926578 h 997063"/>
                <a:gd name="connsiteX117" fmla="*/ 621074 w 1005884"/>
                <a:gd name="connsiteY117" fmla="*/ 917053 h 997063"/>
                <a:gd name="connsiteX118" fmla="*/ 615359 w 1005884"/>
                <a:gd name="connsiteY118" fmla="*/ 911338 h 997063"/>
                <a:gd name="connsiteX119" fmla="*/ 607739 w 1005884"/>
                <a:gd name="connsiteY119" fmla="*/ 909433 h 997063"/>
                <a:gd name="connsiteX120" fmla="*/ 602024 w 1005884"/>
                <a:gd name="connsiteY120" fmla="*/ 907528 h 997063"/>
                <a:gd name="connsiteX121" fmla="*/ 581069 w 1005884"/>
                <a:gd name="connsiteY121" fmla="*/ 896098 h 997063"/>
                <a:gd name="connsiteX122" fmla="*/ 571544 w 1005884"/>
                <a:gd name="connsiteY122" fmla="*/ 894193 h 997063"/>
                <a:gd name="connsiteX123" fmla="*/ 556304 w 1005884"/>
                <a:gd name="connsiteY123" fmla="*/ 890383 h 997063"/>
                <a:gd name="connsiteX124" fmla="*/ 512489 w 1005884"/>
                <a:gd name="connsiteY124" fmla="*/ 892288 h 997063"/>
                <a:gd name="connsiteX125" fmla="*/ 506774 w 1005884"/>
                <a:gd name="connsiteY125" fmla="*/ 894193 h 997063"/>
                <a:gd name="connsiteX126" fmla="*/ 495344 w 1005884"/>
                <a:gd name="connsiteY126" fmla="*/ 901813 h 997063"/>
                <a:gd name="connsiteX127" fmla="*/ 491534 w 1005884"/>
                <a:gd name="connsiteY127" fmla="*/ 907528 h 997063"/>
                <a:gd name="connsiteX128" fmla="*/ 485819 w 1005884"/>
                <a:gd name="connsiteY128" fmla="*/ 911338 h 997063"/>
                <a:gd name="connsiteX129" fmla="*/ 472484 w 1005884"/>
                <a:gd name="connsiteY129" fmla="*/ 926578 h 997063"/>
                <a:gd name="connsiteX130" fmla="*/ 468674 w 1005884"/>
                <a:gd name="connsiteY130" fmla="*/ 932293 h 997063"/>
                <a:gd name="connsiteX131" fmla="*/ 462959 w 1005884"/>
                <a:gd name="connsiteY131" fmla="*/ 936103 h 997063"/>
                <a:gd name="connsiteX132" fmla="*/ 451529 w 1005884"/>
                <a:gd name="connsiteY132" fmla="*/ 939913 h 997063"/>
                <a:gd name="connsiteX133" fmla="*/ 434384 w 1005884"/>
                <a:gd name="connsiteY133" fmla="*/ 943723 h 997063"/>
                <a:gd name="connsiteX134" fmla="*/ 428669 w 1005884"/>
                <a:gd name="connsiteY134" fmla="*/ 945628 h 997063"/>
                <a:gd name="connsiteX135" fmla="*/ 421049 w 1005884"/>
                <a:gd name="connsiteY135" fmla="*/ 947533 h 997063"/>
                <a:gd name="connsiteX136" fmla="*/ 407714 w 1005884"/>
                <a:gd name="connsiteY136" fmla="*/ 951343 h 997063"/>
                <a:gd name="connsiteX137" fmla="*/ 396284 w 1005884"/>
                <a:gd name="connsiteY137" fmla="*/ 953248 h 997063"/>
                <a:gd name="connsiteX138" fmla="*/ 382949 w 1005884"/>
                <a:gd name="connsiteY138" fmla="*/ 957058 h 997063"/>
                <a:gd name="connsiteX139" fmla="*/ 375329 w 1005884"/>
                <a:gd name="connsiteY139" fmla="*/ 958963 h 997063"/>
                <a:gd name="connsiteX140" fmla="*/ 367709 w 1005884"/>
                <a:gd name="connsiteY140" fmla="*/ 962773 h 997063"/>
                <a:gd name="connsiteX141" fmla="*/ 361994 w 1005884"/>
                <a:gd name="connsiteY141" fmla="*/ 964678 h 997063"/>
                <a:gd name="connsiteX142" fmla="*/ 348659 w 1005884"/>
                <a:gd name="connsiteY142" fmla="*/ 972298 h 997063"/>
                <a:gd name="connsiteX143" fmla="*/ 331514 w 1005884"/>
                <a:gd name="connsiteY143" fmla="*/ 983728 h 997063"/>
                <a:gd name="connsiteX144" fmla="*/ 325799 w 1005884"/>
                <a:gd name="connsiteY144" fmla="*/ 987538 h 997063"/>
                <a:gd name="connsiteX145" fmla="*/ 314369 w 1005884"/>
                <a:gd name="connsiteY145" fmla="*/ 991348 h 997063"/>
                <a:gd name="connsiteX146" fmla="*/ 302939 w 1005884"/>
                <a:gd name="connsiteY146" fmla="*/ 993253 h 997063"/>
                <a:gd name="connsiteX147" fmla="*/ 262934 w 1005884"/>
                <a:gd name="connsiteY147" fmla="*/ 997063 h 997063"/>
                <a:gd name="connsiteX148" fmla="*/ 232454 w 1005884"/>
                <a:gd name="connsiteY148" fmla="*/ 995158 h 997063"/>
                <a:gd name="connsiteX149" fmla="*/ 226739 w 1005884"/>
                <a:gd name="connsiteY149" fmla="*/ 993253 h 997063"/>
                <a:gd name="connsiteX150" fmla="*/ 221024 w 1005884"/>
                <a:gd name="connsiteY150" fmla="*/ 981823 h 997063"/>
                <a:gd name="connsiteX151" fmla="*/ 217214 w 1005884"/>
                <a:gd name="connsiteY151" fmla="*/ 976108 h 997063"/>
                <a:gd name="connsiteX152" fmla="*/ 213404 w 1005884"/>
                <a:gd name="connsiteY152" fmla="*/ 964678 h 997063"/>
                <a:gd name="connsiteX153" fmla="*/ 205784 w 1005884"/>
                <a:gd name="connsiteY153" fmla="*/ 947533 h 997063"/>
                <a:gd name="connsiteX154" fmla="*/ 200069 w 1005884"/>
                <a:gd name="connsiteY154" fmla="*/ 928483 h 997063"/>
                <a:gd name="connsiteX155" fmla="*/ 196259 w 1005884"/>
                <a:gd name="connsiteY155" fmla="*/ 922768 h 997063"/>
                <a:gd name="connsiteX156" fmla="*/ 184829 w 1005884"/>
                <a:gd name="connsiteY156" fmla="*/ 915148 h 997063"/>
                <a:gd name="connsiteX157" fmla="*/ 181019 w 1005884"/>
                <a:gd name="connsiteY157" fmla="*/ 909433 h 997063"/>
                <a:gd name="connsiteX158" fmla="*/ 175304 w 1005884"/>
                <a:gd name="connsiteY158" fmla="*/ 905623 h 997063"/>
                <a:gd name="connsiteX159" fmla="*/ 161969 w 1005884"/>
                <a:gd name="connsiteY159" fmla="*/ 899908 h 997063"/>
                <a:gd name="connsiteX160" fmla="*/ 150539 w 1005884"/>
                <a:gd name="connsiteY160" fmla="*/ 898003 h 997063"/>
                <a:gd name="connsiteX161" fmla="*/ 144824 w 1005884"/>
                <a:gd name="connsiteY161" fmla="*/ 896098 h 997063"/>
                <a:gd name="connsiteX162" fmla="*/ 137204 w 1005884"/>
                <a:gd name="connsiteY162" fmla="*/ 894193 h 997063"/>
                <a:gd name="connsiteX163" fmla="*/ 123869 w 1005884"/>
                <a:gd name="connsiteY163" fmla="*/ 888478 h 997063"/>
                <a:gd name="connsiteX164" fmla="*/ 118154 w 1005884"/>
                <a:gd name="connsiteY164" fmla="*/ 884668 h 997063"/>
                <a:gd name="connsiteX165" fmla="*/ 106724 w 1005884"/>
                <a:gd name="connsiteY165" fmla="*/ 878953 h 997063"/>
                <a:gd name="connsiteX166" fmla="*/ 101009 w 1005884"/>
                <a:gd name="connsiteY166" fmla="*/ 873238 h 997063"/>
                <a:gd name="connsiteX167" fmla="*/ 89579 w 1005884"/>
                <a:gd name="connsiteY167" fmla="*/ 865618 h 997063"/>
                <a:gd name="connsiteX168" fmla="*/ 87674 w 1005884"/>
                <a:gd name="connsiteY168" fmla="*/ 859903 h 997063"/>
                <a:gd name="connsiteX169" fmla="*/ 83864 w 1005884"/>
                <a:gd name="connsiteY169" fmla="*/ 854188 h 997063"/>
                <a:gd name="connsiteX170" fmla="*/ 81959 w 1005884"/>
                <a:gd name="connsiteY170" fmla="*/ 842758 h 997063"/>
                <a:gd name="connsiteX171" fmla="*/ 80054 w 1005884"/>
                <a:gd name="connsiteY171" fmla="*/ 837043 h 997063"/>
                <a:gd name="connsiteX172" fmla="*/ 78149 w 1005884"/>
                <a:gd name="connsiteY172" fmla="*/ 825613 h 997063"/>
                <a:gd name="connsiteX173" fmla="*/ 74339 w 1005884"/>
                <a:gd name="connsiteY173" fmla="*/ 781798 h 997063"/>
                <a:gd name="connsiteX174" fmla="*/ 72434 w 1005884"/>
                <a:gd name="connsiteY174" fmla="*/ 770368 h 997063"/>
                <a:gd name="connsiteX175" fmla="*/ 70529 w 1005884"/>
                <a:gd name="connsiteY175" fmla="*/ 749413 h 997063"/>
                <a:gd name="connsiteX176" fmla="*/ 68624 w 1005884"/>
                <a:gd name="connsiteY176" fmla="*/ 734173 h 997063"/>
                <a:gd name="connsiteX177" fmla="*/ 70529 w 1005884"/>
                <a:gd name="connsiteY177" fmla="*/ 694168 h 997063"/>
                <a:gd name="connsiteX178" fmla="*/ 72434 w 1005884"/>
                <a:gd name="connsiteY178" fmla="*/ 682738 h 997063"/>
                <a:gd name="connsiteX179" fmla="*/ 70529 w 1005884"/>
                <a:gd name="connsiteY179" fmla="*/ 623683 h 997063"/>
                <a:gd name="connsiteX180" fmla="*/ 66719 w 1005884"/>
                <a:gd name="connsiteY180" fmla="*/ 612253 h 997063"/>
                <a:gd name="connsiteX181" fmla="*/ 59099 w 1005884"/>
                <a:gd name="connsiteY181" fmla="*/ 602728 h 997063"/>
                <a:gd name="connsiteX182" fmla="*/ 51479 w 1005884"/>
                <a:gd name="connsiteY182" fmla="*/ 589393 h 997063"/>
                <a:gd name="connsiteX183" fmla="*/ 47669 w 1005884"/>
                <a:gd name="connsiteY183" fmla="*/ 583678 h 997063"/>
                <a:gd name="connsiteX184" fmla="*/ 41954 w 1005884"/>
                <a:gd name="connsiteY184" fmla="*/ 579868 h 997063"/>
                <a:gd name="connsiteX185" fmla="*/ 36239 w 1005884"/>
                <a:gd name="connsiteY185" fmla="*/ 572248 h 997063"/>
                <a:gd name="connsiteX186" fmla="*/ 24809 w 1005884"/>
                <a:gd name="connsiteY186" fmla="*/ 562723 h 997063"/>
                <a:gd name="connsiteX187" fmla="*/ 20999 w 1005884"/>
                <a:gd name="connsiteY187" fmla="*/ 557008 h 997063"/>
                <a:gd name="connsiteX188" fmla="*/ 9569 w 1005884"/>
                <a:gd name="connsiteY188" fmla="*/ 549388 h 997063"/>
                <a:gd name="connsiteX189" fmla="*/ 5759 w 1005884"/>
                <a:gd name="connsiteY189" fmla="*/ 543673 h 997063"/>
                <a:gd name="connsiteX190" fmla="*/ 44 w 1005884"/>
                <a:gd name="connsiteY190" fmla="*/ 539863 h 997063"/>
                <a:gd name="connsiteX191" fmla="*/ 3854 w 1005884"/>
                <a:gd name="connsiteY191" fmla="*/ 513193 h 997063"/>
                <a:gd name="connsiteX192" fmla="*/ 11474 w 1005884"/>
                <a:gd name="connsiteY192" fmla="*/ 501763 h 997063"/>
                <a:gd name="connsiteX193" fmla="*/ 17189 w 1005884"/>
                <a:gd name="connsiteY193" fmla="*/ 494143 h 997063"/>
                <a:gd name="connsiteX194" fmla="*/ 28619 w 1005884"/>
                <a:gd name="connsiteY194" fmla="*/ 482713 h 997063"/>
                <a:gd name="connsiteX195" fmla="*/ 43859 w 1005884"/>
                <a:gd name="connsiteY195" fmla="*/ 465568 h 997063"/>
                <a:gd name="connsiteX196" fmla="*/ 49574 w 1005884"/>
                <a:gd name="connsiteY196" fmla="*/ 459853 h 997063"/>
                <a:gd name="connsiteX197" fmla="*/ 55289 w 1005884"/>
                <a:gd name="connsiteY197" fmla="*/ 454138 h 997063"/>
                <a:gd name="connsiteX198" fmla="*/ 61004 w 1005884"/>
                <a:gd name="connsiteY198" fmla="*/ 450328 h 997063"/>
                <a:gd name="connsiteX199" fmla="*/ 68624 w 1005884"/>
                <a:gd name="connsiteY199" fmla="*/ 446518 h 997063"/>
                <a:gd name="connsiteX200" fmla="*/ 74339 w 1005884"/>
                <a:gd name="connsiteY200" fmla="*/ 440803 h 997063"/>
                <a:gd name="connsiteX201" fmla="*/ 80054 w 1005884"/>
                <a:gd name="connsiteY201" fmla="*/ 438898 h 997063"/>
                <a:gd name="connsiteX202" fmla="*/ 91484 w 1005884"/>
                <a:gd name="connsiteY202" fmla="*/ 431278 h 997063"/>
                <a:gd name="connsiteX203" fmla="*/ 101009 w 1005884"/>
                <a:gd name="connsiteY203" fmla="*/ 423658 h 997063"/>
                <a:gd name="connsiteX204" fmla="*/ 106724 w 1005884"/>
                <a:gd name="connsiteY204" fmla="*/ 417943 h 997063"/>
                <a:gd name="connsiteX205" fmla="*/ 135299 w 1005884"/>
                <a:gd name="connsiteY205" fmla="*/ 414133 h 997063"/>
                <a:gd name="connsiteX0" fmla="*/ 135299 w 1005884"/>
                <a:gd name="connsiteY0" fmla="*/ 414133 h 997063"/>
                <a:gd name="connsiteX1" fmla="*/ 137204 w 1005884"/>
                <a:gd name="connsiteY1" fmla="*/ 402703 h 997063"/>
                <a:gd name="connsiteX2" fmla="*/ 141014 w 1005884"/>
                <a:gd name="connsiteY2" fmla="*/ 381748 h 997063"/>
                <a:gd name="connsiteX3" fmla="*/ 142919 w 1005884"/>
                <a:gd name="connsiteY3" fmla="*/ 360793 h 997063"/>
                <a:gd name="connsiteX4" fmla="*/ 146729 w 1005884"/>
                <a:gd name="connsiteY4" fmla="*/ 349363 h 997063"/>
                <a:gd name="connsiteX5" fmla="*/ 148634 w 1005884"/>
                <a:gd name="connsiteY5" fmla="*/ 334123 h 997063"/>
                <a:gd name="connsiteX6" fmla="*/ 150539 w 1005884"/>
                <a:gd name="connsiteY6" fmla="*/ 320788 h 997063"/>
                <a:gd name="connsiteX7" fmla="*/ 152444 w 1005884"/>
                <a:gd name="connsiteY7" fmla="*/ 288403 h 997063"/>
                <a:gd name="connsiteX8" fmla="*/ 154349 w 1005884"/>
                <a:gd name="connsiteY8" fmla="*/ 206488 h 997063"/>
                <a:gd name="connsiteX9" fmla="*/ 165779 w 1005884"/>
                <a:gd name="connsiteY9" fmla="*/ 196963 h 997063"/>
                <a:gd name="connsiteX10" fmla="*/ 171494 w 1005884"/>
                <a:gd name="connsiteY10" fmla="*/ 191248 h 997063"/>
                <a:gd name="connsiteX11" fmla="*/ 196259 w 1005884"/>
                <a:gd name="connsiteY11" fmla="*/ 181723 h 997063"/>
                <a:gd name="connsiteX12" fmla="*/ 201974 w 1005884"/>
                <a:gd name="connsiteY12" fmla="*/ 177913 h 997063"/>
                <a:gd name="connsiteX13" fmla="*/ 217214 w 1005884"/>
                <a:gd name="connsiteY13" fmla="*/ 174103 h 997063"/>
                <a:gd name="connsiteX14" fmla="*/ 228644 w 1005884"/>
                <a:gd name="connsiteY14" fmla="*/ 166483 h 997063"/>
                <a:gd name="connsiteX15" fmla="*/ 238169 w 1005884"/>
                <a:gd name="connsiteY15" fmla="*/ 156958 h 997063"/>
                <a:gd name="connsiteX16" fmla="*/ 247694 w 1005884"/>
                <a:gd name="connsiteY16" fmla="*/ 147433 h 997063"/>
                <a:gd name="connsiteX17" fmla="*/ 251504 w 1005884"/>
                <a:gd name="connsiteY17" fmla="*/ 141718 h 997063"/>
                <a:gd name="connsiteX18" fmla="*/ 268649 w 1005884"/>
                <a:gd name="connsiteY18" fmla="*/ 126478 h 997063"/>
                <a:gd name="connsiteX19" fmla="*/ 272459 w 1005884"/>
                <a:gd name="connsiteY19" fmla="*/ 120763 h 997063"/>
                <a:gd name="connsiteX20" fmla="*/ 278174 w 1005884"/>
                <a:gd name="connsiteY20" fmla="*/ 118858 h 997063"/>
                <a:gd name="connsiteX21" fmla="*/ 283889 w 1005884"/>
                <a:gd name="connsiteY21" fmla="*/ 115048 h 997063"/>
                <a:gd name="connsiteX22" fmla="*/ 293414 w 1005884"/>
                <a:gd name="connsiteY22" fmla="*/ 107428 h 997063"/>
                <a:gd name="connsiteX23" fmla="*/ 304844 w 1005884"/>
                <a:gd name="connsiteY23" fmla="*/ 99808 h 997063"/>
                <a:gd name="connsiteX24" fmla="*/ 314369 w 1005884"/>
                <a:gd name="connsiteY24" fmla="*/ 97903 h 997063"/>
                <a:gd name="connsiteX25" fmla="*/ 327704 w 1005884"/>
                <a:gd name="connsiteY25" fmla="*/ 94093 h 997063"/>
                <a:gd name="connsiteX26" fmla="*/ 381044 w 1005884"/>
                <a:gd name="connsiteY26" fmla="*/ 92188 h 997063"/>
                <a:gd name="connsiteX27" fmla="*/ 388664 w 1005884"/>
                <a:gd name="connsiteY27" fmla="*/ 80758 h 997063"/>
                <a:gd name="connsiteX28" fmla="*/ 392474 w 1005884"/>
                <a:gd name="connsiteY28" fmla="*/ 69328 h 997063"/>
                <a:gd name="connsiteX29" fmla="*/ 394379 w 1005884"/>
                <a:gd name="connsiteY29" fmla="*/ 63613 h 997063"/>
                <a:gd name="connsiteX30" fmla="*/ 401999 w 1005884"/>
                <a:gd name="connsiteY30" fmla="*/ 44563 h 997063"/>
                <a:gd name="connsiteX31" fmla="*/ 407714 w 1005884"/>
                <a:gd name="connsiteY31" fmla="*/ 40753 h 997063"/>
                <a:gd name="connsiteX32" fmla="*/ 426764 w 1005884"/>
                <a:gd name="connsiteY32" fmla="*/ 23608 h 997063"/>
                <a:gd name="connsiteX33" fmla="*/ 436289 w 1005884"/>
                <a:gd name="connsiteY33" fmla="*/ 15988 h 997063"/>
                <a:gd name="connsiteX34" fmla="*/ 442004 w 1005884"/>
                <a:gd name="connsiteY34" fmla="*/ 12178 h 997063"/>
                <a:gd name="connsiteX35" fmla="*/ 474389 w 1005884"/>
                <a:gd name="connsiteY35" fmla="*/ 2653 h 997063"/>
                <a:gd name="connsiteX36" fmla="*/ 588689 w 1005884"/>
                <a:gd name="connsiteY36" fmla="*/ 2653 h 997063"/>
                <a:gd name="connsiteX37" fmla="*/ 632504 w 1005884"/>
                <a:gd name="connsiteY37" fmla="*/ 33133 h 997063"/>
                <a:gd name="connsiteX38" fmla="*/ 664889 w 1005884"/>
                <a:gd name="connsiteY38" fmla="*/ 63613 h 997063"/>
                <a:gd name="connsiteX39" fmla="*/ 704894 w 1005884"/>
                <a:gd name="connsiteY39" fmla="*/ 97903 h 997063"/>
                <a:gd name="connsiteX40" fmla="*/ 750614 w 1005884"/>
                <a:gd name="connsiteY40" fmla="*/ 105523 h 997063"/>
                <a:gd name="connsiteX41" fmla="*/ 849674 w 1005884"/>
                <a:gd name="connsiteY41" fmla="*/ 101713 h 997063"/>
                <a:gd name="connsiteX42" fmla="*/ 863009 w 1005884"/>
                <a:gd name="connsiteY42" fmla="*/ 103618 h 997063"/>
                <a:gd name="connsiteX43" fmla="*/ 874439 w 1005884"/>
                <a:gd name="connsiteY43" fmla="*/ 107428 h 997063"/>
                <a:gd name="connsiteX44" fmla="*/ 908729 w 1005884"/>
                <a:gd name="connsiteY44" fmla="*/ 126478 h 997063"/>
                <a:gd name="connsiteX45" fmla="*/ 916349 w 1005884"/>
                <a:gd name="connsiteY45" fmla="*/ 136003 h 997063"/>
                <a:gd name="connsiteX46" fmla="*/ 931589 w 1005884"/>
                <a:gd name="connsiteY46" fmla="*/ 149338 h 997063"/>
                <a:gd name="connsiteX47" fmla="*/ 944924 w 1005884"/>
                <a:gd name="connsiteY47" fmla="*/ 170293 h 997063"/>
                <a:gd name="connsiteX48" fmla="*/ 946829 w 1005884"/>
                <a:gd name="connsiteY48" fmla="*/ 177913 h 997063"/>
                <a:gd name="connsiteX49" fmla="*/ 950639 w 1005884"/>
                <a:gd name="connsiteY49" fmla="*/ 185533 h 997063"/>
                <a:gd name="connsiteX50" fmla="*/ 954449 w 1005884"/>
                <a:gd name="connsiteY50" fmla="*/ 200773 h 997063"/>
                <a:gd name="connsiteX51" fmla="*/ 958259 w 1005884"/>
                <a:gd name="connsiteY51" fmla="*/ 208393 h 997063"/>
                <a:gd name="connsiteX52" fmla="*/ 962069 w 1005884"/>
                <a:gd name="connsiteY52" fmla="*/ 214108 h 997063"/>
                <a:gd name="connsiteX53" fmla="*/ 971594 w 1005884"/>
                <a:gd name="connsiteY53" fmla="*/ 231253 h 997063"/>
                <a:gd name="connsiteX54" fmla="*/ 977309 w 1005884"/>
                <a:gd name="connsiteY54" fmla="*/ 244588 h 997063"/>
                <a:gd name="connsiteX55" fmla="*/ 981119 w 1005884"/>
                <a:gd name="connsiteY55" fmla="*/ 256018 h 997063"/>
                <a:gd name="connsiteX56" fmla="*/ 986834 w 1005884"/>
                <a:gd name="connsiteY56" fmla="*/ 267448 h 997063"/>
                <a:gd name="connsiteX57" fmla="*/ 990644 w 1005884"/>
                <a:gd name="connsiteY57" fmla="*/ 273163 h 997063"/>
                <a:gd name="connsiteX58" fmla="*/ 992549 w 1005884"/>
                <a:gd name="connsiteY58" fmla="*/ 280783 h 997063"/>
                <a:gd name="connsiteX59" fmla="*/ 996359 w 1005884"/>
                <a:gd name="connsiteY59" fmla="*/ 290308 h 997063"/>
                <a:gd name="connsiteX60" fmla="*/ 998264 w 1005884"/>
                <a:gd name="connsiteY60" fmla="*/ 301738 h 997063"/>
                <a:gd name="connsiteX61" fmla="*/ 1002074 w 1005884"/>
                <a:gd name="connsiteY61" fmla="*/ 313168 h 997063"/>
                <a:gd name="connsiteX62" fmla="*/ 1005884 w 1005884"/>
                <a:gd name="connsiteY62" fmla="*/ 328408 h 997063"/>
                <a:gd name="connsiteX63" fmla="*/ 1002074 w 1005884"/>
                <a:gd name="connsiteY63" fmla="*/ 372223 h 997063"/>
                <a:gd name="connsiteX64" fmla="*/ 996359 w 1005884"/>
                <a:gd name="connsiteY64" fmla="*/ 385558 h 997063"/>
                <a:gd name="connsiteX65" fmla="*/ 994454 w 1005884"/>
                <a:gd name="connsiteY65" fmla="*/ 391273 h 997063"/>
                <a:gd name="connsiteX66" fmla="*/ 988739 w 1005884"/>
                <a:gd name="connsiteY66" fmla="*/ 395083 h 997063"/>
                <a:gd name="connsiteX67" fmla="*/ 984929 w 1005884"/>
                <a:gd name="connsiteY67" fmla="*/ 408418 h 997063"/>
                <a:gd name="connsiteX68" fmla="*/ 983024 w 1005884"/>
                <a:gd name="connsiteY68" fmla="*/ 436993 h 997063"/>
                <a:gd name="connsiteX69" fmla="*/ 981119 w 1005884"/>
                <a:gd name="connsiteY69" fmla="*/ 456043 h 997063"/>
                <a:gd name="connsiteX70" fmla="*/ 979214 w 1005884"/>
                <a:gd name="connsiteY70" fmla="*/ 497953 h 997063"/>
                <a:gd name="connsiteX71" fmla="*/ 977309 w 1005884"/>
                <a:gd name="connsiteY71" fmla="*/ 513193 h 997063"/>
                <a:gd name="connsiteX72" fmla="*/ 975404 w 1005884"/>
                <a:gd name="connsiteY72" fmla="*/ 536053 h 997063"/>
                <a:gd name="connsiteX73" fmla="*/ 977309 w 1005884"/>
                <a:gd name="connsiteY73" fmla="*/ 577963 h 997063"/>
                <a:gd name="connsiteX74" fmla="*/ 979214 w 1005884"/>
                <a:gd name="connsiteY74" fmla="*/ 587488 h 997063"/>
                <a:gd name="connsiteX75" fmla="*/ 977309 w 1005884"/>
                <a:gd name="connsiteY75" fmla="*/ 635113 h 997063"/>
                <a:gd name="connsiteX76" fmla="*/ 969689 w 1005884"/>
                <a:gd name="connsiteY76" fmla="*/ 646543 h 997063"/>
                <a:gd name="connsiteX77" fmla="*/ 965879 w 1005884"/>
                <a:gd name="connsiteY77" fmla="*/ 652258 h 997063"/>
                <a:gd name="connsiteX78" fmla="*/ 962069 w 1005884"/>
                <a:gd name="connsiteY78" fmla="*/ 657973 h 997063"/>
                <a:gd name="connsiteX79" fmla="*/ 950639 w 1005884"/>
                <a:gd name="connsiteY79" fmla="*/ 669403 h 997063"/>
                <a:gd name="connsiteX80" fmla="*/ 944924 w 1005884"/>
                <a:gd name="connsiteY80" fmla="*/ 675118 h 997063"/>
                <a:gd name="connsiteX81" fmla="*/ 933494 w 1005884"/>
                <a:gd name="connsiteY81" fmla="*/ 680833 h 997063"/>
                <a:gd name="connsiteX82" fmla="*/ 922064 w 1005884"/>
                <a:gd name="connsiteY82" fmla="*/ 688453 h 997063"/>
                <a:gd name="connsiteX83" fmla="*/ 916349 w 1005884"/>
                <a:gd name="connsiteY83" fmla="*/ 690358 h 997063"/>
                <a:gd name="connsiteX84" fmla="*/ 904919 w 1005884"/>
                <a:gd name="connsiteY84" fmla="*/ 697978 h 997063"/>
                <a:gd name="connsiteX85" fmla="*/ 895394 w 1005884"/>
                <a:gd name="connsiteY85" fmla="*/ 709408 h 997063"/>
                <a:gd name="connsiteX86" fmla="*/ 882059 w 1005884"/>
                <a:gd name="connsiteY86" fmla="*/ 726553 h 997063"/>
                <a:gd name="connsiteX87" fmla="*/ 876344 w 1005884"/>
                <a:gd name="connsiteY87" fmla="*/ 737983 h 997063"/>
                <a:gd name="connsiteX88" fmla="*/ 870629 w 1005884"/>
                <a:gd name="connsiteY88" fmla="*/ 743698 h 997063"/>
                <a:gd name="connsiteX89" fmla="*/ 864914 w 1005884"/>
                <a:gd name="connsiteY89" fmla="*/ 757033 h 997063"/>
                <a:gd name="connsiteX90" fmla="*/ 857294 w 1005884"/>
                <a:gd name="connsiteY90" fmla="*/ 770368 h 997063"/>
                <a:gd name="connsiteX91" fmla="*/ 853484 w 1005884"/>
                <a:gd name="connsiteY91" fmla="*/ 781798 h 997063"/>
                <a:gd name="connsiteX92" fmla="*/ 851579 w 1005884"/>
                <a:gd name="connsiteY92" fmla="*/ 787513 h 997063"/>
                <a:gd name="connsiteX93" fmla="*/ 849674 w 1005884"/>
                <a:gd name="connsiteY93" fmla="*/ 797038 h 997063"/>
                <a:gd name="connsiteX94" fmla="*/ 845864 w 1005884"/>
                <a:gd name="connsiteY94" fmla="*/ 804658 h 997063"/>
                <a:gd name="connsiteX95" fmla="*/ 843959 w 1005884"/>
                <a:gd name="connsiteY95" fmla="*/ 810373 h 997063"/>
                <a:gd name="connsiteX96" fmla="*/ 838244 w 1005884"/>
                <a:gd name="connsiteY96" fmla="*/ 829423 h 997063"/>
                <a:gd name="connsiteX97" fmla="*/ 832529 w 1005884"/>
                <a:gd name="connsiteY97" fmla="*/ 840853 h 997063"/>
                <a:gd name="connsiteX98" fmla="*/ 826814 w 1005884"/>
                <a:gd name="connsiteY98" fmla="*/ 859903 h 997063"/>
                <a:gd name="connsiteX99" fmla="*/ 819194 w 1005884"/>
                <a:gd name="connsiteY99" fmla="*/ 871333 h 997063"/>
                <a:gd name="connsiteX100" fmla="*/ 809669 w 1005884"/>
                <a:gd name="connsiteY100" fmla="*/ 886573 h 997063"/>
                <a:gd name="connsiteX101" fmla="*/ 807764 w 1005884"/>
                <a:gd name="connsiteY101" fmla="*/ 892288 h 997063"/>
                <a:gd name="connsiteX102" fmla="*/ 792524 w 1005884"/>
                <a:gd name="connsiteY102" fmla="*/ 909433 h 997063"/>
                <a:gd name="connsiteX103" fmla="*/ 781094 w 1005884"/>
                <a:gd name="connsiteY103" fmla="*/ 917053 h 997063"/>
                <a:gd name="connsiteX104" fmla="*/ 775379 w 1005884"/>
                <a:gd name="connsiteY104" fmla="*/ 920863 h 997063"/>
                <a:gd name="connsiteX105" fmla="*/ 763949 w 1005884"/>
                <a:gd name="connsiteY105" fmla="*/ 930388 h 997063"/>
                <a:gd name="connsiteX106" fmla="*/ 750614 w 1005884"/>
                <a:gd name="connsiteY106" fmla="*/ 936103 h 997063"/>
                <a:gd name="connsiteX107" fmla="*/ 727754 w 1005884"/>
                <a:gd name="connsiteY107" fmla="*/ 947533 h 997063"/>
                <a:gd name="connsiteX108" fmla="*/ 722039 w 1005884"/>
                <a:gd name="connsiteY108" fmla="*/ 949438 h 997063"/>
                <a:gd name="connsiteX109" fmla="*/ 693464 w 1005884"/>
                <a:gd name="connsiteY109" fmla="*/ 947533 h 997063"/>
                <a:gd name="connsiteX110" fmla="*/ 674414 w 1005884"/>
                <a:gd name="connsiteY110" fmla="*/ 941818 h 997063"/>
                <a:gd name="connsiteX111" fmla="*/ 664889 w 1005884"/>
                <a:gd name="connsiteY111" fmla="*/ 939913 h 997063"/>
                <a:gd name="connsiteX112" fmla="*/ 657269 w 1005884"/>
                <a:gd name="connsiteY112" fmla="*/ 936103 h 997063"/>
                <a:gd name="connsiteX113" fmla="*/ 651554 w 1005884"/>
                <a:gd name="connsiteY113" fmla="*/ 934198 h 997063"/>
                <a:gd name="connsiteX114" fmla="*/ 645839 w 1005884"/>
                <a:gd name="connsiteY114" fmla="*/ 930388 h 997063"/>
                <a:gd name="connsiteX115" fmla="*/ 638219 w 1005884"/>
                <a:gd name="connsiteY115" fmla="*/ 926578 h 997063"/>
                <a:gd name="connsiteX116" fmla="*/ 621074 w 1005884"/>
                <a:gd name="connsiteY116" fmla="*/ 917053 h 997063"/>
                <a:gd name="connsiteX117" fmla="*/ 615359 w 1005884"/>
                <a:gd name="connsiteY117" fmla="*/ 911338 h 997063"/>
                <a:gd name="connsiteX118" fmla="*/ 607739 w 1005884"/>
                <a:gd name="connsiteY118" fmla="*/ 909433 h 997063"/>
                <a:gd name="connsiteX119" fmla="*/ 602024 w 1005884"/>
                <a:gd name="connsiteY119" fmla="*/ 907528 h 997063"/>
                <a:gd name="connsiteX120" fmla="*/ 581069 w 1005884"/>
                <a:gd name="connsiteY120" fmla="*/ 896098 h 997063"/>
                <a:gd name="connsiteX121" fmla="*/ 571544 w 1005884"/>
                <a:gd name="connsiteY121" fmla="*/ 894193 h 997063"/>
                <a:gd name="connsiteX122" fmla="*/ 556304 w 1005884"/>
                <a:gd name="connsiteY122" fmla="*/ 890383 h 997063"/>
                <a:gd name="connsiteX123" fmla="*/ 512489 w 1005884"/>
                <a:gd name="connsiteY123" fmla="*/ 892288 h 997063"/>
                <a:gd name="connsiteX124" fmla="*/ 506774 w 1005884"/>
                <a:gd name="connsiteY124" fmla="*/ 894193 h 997063"/>
                <a:gd name="connsiteX125" fmla="*/ 495344 w 1005884"/>
                <a:gd name="connsiteY125" fmla="*/ 901813 h 997063"/>
                <a:gd name="connsiteX126" fmla="*/ 491534 w 1005884"/>
                <a:gd name="connsiteY126" fmla="*/ 907528 h 997063"/>
                <a:gd name="connsiteX127" fmla="*/ 485819 w 1005884"/>
                <a:gd name="connsiteY127" fmla="*/ 911338 h 997063"/>
                <a:gd name="connsiteX128" fmla="*/ 472484 w 1005884"/>
                <a:gd name="connsiteY128" fmla="*/ 926578 h 997063"/>
                <a:gd name="connsiteX129" fmla="*/ 468674 w 1005884"/>
                <a:gd name="connsiteY129" fmla="*/ 932293 h 997063"/>
                <a:gd name="connsiteX130" fmla="*/ 462959 w 1005884"/>
                <a:gd name="connsiteY130" fmla="*/ 936103 h 997063"/>
                <a:gd name="connsiteX131" fmla="*/ 451529 w 1005884"/>
                <a:gd name="connsiteY131" fmla="*/ 939913 h 997063"/>
                <a:gd name="connsiteX132" fmla="*/ 434384 w 1005884"/>
                <a:gd name="connsiteY132" fmla="*/ 943723 h 997063"/>
                <a:gd name="connsiteX133" fmla="*/ 428669 w 1005884"/>
                <a:gd name="connsiteY133" fmla="*/ 945628 h 997063"/>
                <a:gd name="connsiteX134" fmla="*/ 421049 w 1005884"/>
                <a:gd name="connsiteY134" fmla="*/ 947533 h 997063"/>
                <a:gd name="connsiteX135" fmla="*/ 407714 w 1005884"/>
                <a:gd name="connsiteY135" fmla="*/ 951343 h 997063"/>
                <a:gd name="connsiteX136" fmla="*/ 396284 w 1005884"/>
                <a:gd name="connsiteY136" fmla="*/ 953248 h 997063"/>
                <a:gd name="connsiteX137" fmla="*/ 382949 w 1005884"/>
                <a:gd name="connsiteY137" fmla="*/ 957058 h 997063"/>
                <a:gd name="connsiteX138" fmla="*/ 375329 w 1005884"/>
                <a:gd name="connsiteY138" fmla="*/ 958963 h 997063"/>
                <a:gd name="connsiteX139" fmla="*/ 367709 w 1005884"/>
                <a:gd name="connsiteY139" fmla="*/ 962773 h 997063"/>
                <a:gd name="connsiteX140" fmla="*/ 361994 w 1005884"/>
                <a:gd name="connsiteY140" fmla="*/ 964678 h 997063"/>
                <a:gd name="connsiteX141" fmla="*/ 348659 w 1005884"/>
                <a:gd name="connsiteY141" fmla="*/ 972298 h 997063"/>
                <a:gd name="connsiteX142" fmla="*/ 331514 w 1005884"/>
                <a:gd name="connsiteY142" fmla="*/ 983728 h 997063"/>
                <a:gd name="connsiteX143" fmla="*/ 325799 w 1005884"/>
                <a:gd name="connsiteY143" fmla="*/ 987538 h 997063"/>
                <a:gd name="connsiteX144" fmla="*/ 314369 w 1005884"/>
                <a:gd name="connsiteY144" fmla="*/ 991348 h 997063"/>
                <a:gd name="connsiteX145" fmla="*/ 302939 w 1005884"/>
                <a:gd name="connsiteY145" fmla="*/ 993253 h 997063"/>
                <a:gd name="connsiteX146" fmla="*/ 262934 w 1005884"/>
                <a:gd name="connsiteY146" fmla="*/ 997063 h 997063"/>
                <a:gd name="connsiteX147" fmla="*/ 232454 w 1005884"/>
                <a:gd name="connsiteY147" fmla="*/ 995158 h 997063"/>
                <a:gd name="connsiteX148" fmla="*/ 226739 w 1005884"/>
                <a:gd name="connsiteY148" fmla="*/ 993253 h 997063"/>
                <a:gd name="connsiteX149" fmla="*/ 221024 w 1005884"/>
                <a:gd name="connsiteY149" fmla="*/ 981823 h 997063"/>
                <a:gd name="connsiteX150" fmla="*/ 217214 w 1005884"/>
                <a:gd name="connsiteY150" fmla="*/ 976108 h 997063"/>
                <a:gd name="connsiteX151" fmla="*/ 213404 w 1005884"/>
                <a:gd name="connsiteY151" fmla="*/ 964678 h 997063"/>
                <a:gd name="connsiteX152" fmla="*/ 205784 w 1005884"/>
                <a:gd name="connsiteY152" fmla="*/ 947533 h 997063"/>
                <a:gd name="connsiteX153" fmla="*/ 200069 w 1005884"/>
                <a:gd name="connsiteY153" fmla="*/ 928483 h 997063"/>
                <a:gd name="connsiteX154" fmla="*/ 196259 w 1005884"/>
                <a:gd name="connsiteY154" fmla="*/ 922768 h 997063"/>
                <a:gd name="connsiteX155" fmla="*/ 184829 w 1005884"/>
                <a:gd name="connsiteY155" fmla="*/ 915148 h 997063"/>
                <a:gd name="connsiteX156" fmla="*/ 181019 w 1005884"/>
                <a:gd name="connsiteY156" fmla="*/ 909433 h 997063"/>
                <a:gd name="connsiteX157" fmla="*/ 175304 w 1005884"/>
                <a:gd name="connsiteY157" fmla="*/ 905623 h 997063"/>
                <a:gd name="connsiteX158" fmla="*/ 161969 w 1005884"/>
                <a:gd name="connsiteY158" fmla="*/ 899908 h 997063"/>
                <a:gd name="connsiteX159" fmla="*/ 150539 w 1005884"/>
                <a:gd name="connsiteY159" fmla="*/ 898003 h 997063"/>
                <a:gd name="connsiteX160" fmla="*/ 144824 w 1005884"/>
                <a:gd name="connsiteY160" fmla="*/ 896098 h 997063"/>
                <a:gd name="connsiteX161" fmla="*/ 137204 w 1005884"/>
                <a:gd name="connsiteY161" fmla="*/ 894193 h 997063"/>
                <a:gd name="connsiteX162" fmla="*/ 123869 w 1005884"/>
                <a:gd name="connsiteY162" fmla="*/ 888478 h 997063"/>
                <a:gd name="connsiteX163" fmla="*/ 118154 w 1005884"/>
                <a:gd name="connsiteY163" fmla="*/ 884668 h 997063"/>
                <a:gd name="connsiteX164" fmla="*/ 106724 w 1005884"/>
                <a:gd name="connsiteY164" fmla="*/ 878953 h 997063"/>
                <a:gd name="connsiteX165" fmla="*/ 101009 w 1005884"/>
                <a:gd name="connsiteY165" fmla="*/ 873238 h 997063"/>
                <a:gd name="connsiteX166" fmla="*/ 89579 w 1005884"/>
                <a:gd name="connsiteY166" fmla="*/ 865618 h 997063"/>
                <a:gd name="connsiteX167" fmla="*/ 87674 w 1005884"/>
                <a:gd name="connsiteY167" fmla="*/ 859903 h 997063"/>
                <a:gd name="connsiteX168" fmla="*/ 83864 w 1005884"/>
                <a:gd name="connsiteY168" fmla="*/ 854188 h 997063"/>
                <a:gd name="connsiteX169" fmla="*/ 81959 w 1005884"/>
                <a:gd name="connsiteY169" fmla="*/ 842758 h 997063"/>
                <a:gd name="connsiteX170" fmla="*/ 80054 w 1005884"/>
                <a:gd name="connsiteY170" fmla="*/ 837043 h 997063"/>
                <a:gd name="connsiteX171" fmla="*/ 78149 w 1005884"/>
                <a:gd name="connsiteY171" fmla="*/ 825613 h 997063"/>
                <a:gd name="connsiteX172" fmla="*/ 74339 w 1005884"/>
                <a:gd name="connsiteY172" fmla="*/ 781798 h 997063"/>
                <a:gd name="connsiteX173" fmla="*/ 72434 w 1005884"/>
                <a:gd name="connsiteY173" fmla="*/ 770368 h 997063"/>
                <a:gd name="connsiteX174" fmla="*/ 70529 w 1005884"/>
                <a:gd name="connsiteY174" fmla="*/ 749413 h 997063"/>
                <a:gd name="connsiteX175" fmla="*/ 68624 w 1005884"/>
                <a:gd name="connsiteY175" fmla="*/ 734173 h 997063"/>
                <a:gd name="connsiteX176" fmla="*/ 70529 w 1005884"/>
                <a:gd name="connsiteY176" fmla="*/ 694168 h 997063"/>
                <a:gd name="connsiteX177" fmla="*/ 72434 w 1005884"/>
                <a:gd name="connsiteY177" fmla="*/ 682738 h 997063"/>
                <a:gd name="connsiteX178" fmla="*/ 70529 w 1005884"/>
                <a:gd name="connsiteY178" fmla="*/ 623683 h 997063"/>
                <a:gd name="connsiteX179" fmla="*/ 66719 w 1005884"/>
                <a:gd name="connsiteY179" fmla="*/ 612253 h 997063"/>
                <a:gd name="connsiteX180" fmla="*/ 59099 w 1005884"/>
                <a:gd name="connsiteY180" fmla="*/ 602728 h 997063"/>
                <a:gd name="connsiteX181" fmla="*/ 51479 w 1005884"/>
                <a:gd name="connsiteY181" fmla="*/ 589393 h 997063"/>
                <a:gd name="connsiteX182" fmla="*/ 47669 w 1005884"/>
                <a:gd name="connsiteY182" fmla="*/ 583678 h 997063"/>
                <a:gd name="connsiteX183" fmla="*/ 41954 w 1005884"/>
                <a:gd name="connsiteY183" fmla="*/ 579868 h 997063"/>
                <a:gd name="connsiteX184" fmla="*/ 36239 w 1005884"/>
                <a:gd name="connsiteY184" fmla="*/ 572248 h 997063"/>
                <a:gd name="connsiteX185" fmla="*/ 24809 w 1005884"/>
                <a:gd name="connsiteY185" fmla="*/ 562723 h 997063"/>
                <a:gd name="connsiteX186" fmla="*/ 20999 w 1005884"/>
                <a:gd name="connsiteY186" fmla="*/ 557008 h 997063"/>
                <a:gd name="connsiteX187" fmla="*/ 9569 w 1005884"/>
                <a:gd name="connsiteY187" fmla="*/ 549388 h 997063"/>
                <a:gd name="connsiteX188" fmla="*/ 5759 w 1005884"/>
                <a:gd name="connsiteY188" fmla="*/ 543673 h 997063"/>
                <a:gd name="connsiteX189" fmla="*/ 44 w 1005884"/>
                <a:gd name="connsiteY189" fmla="*/ 539863 h 997063"/>
                <a:gd name="connsiteX190" fmla="*/ 3854 w 1005884"/>
                <a:gd name="connsiteY190" fmla="*/ 513193 h 997063"/>
                <a:gd name="connsiteX191" fmla="*/ 11474 w 1005884"/>
                <a:gd name="connsiteY191" fmla="*/ 501763 h 997063"/>
                <a:gd name="connsiteX192" fmla="*/ 17189 w 1005884"/>
                <a:gd name="connsiteY192" fmla="*/ 494143 h 997063"/>
                <a:gd name="connsiteX193" fmla="*/ 28619 w 1005884"/>
                <a:gd name="connsiteY193" fmla="*/ 482713 h 997063"/>
                <a:gd name="connsiteX194" fmla="*/ 43859 w 1005884"/>
                <a:gd name="connsiteY194" fmla="*/ 465568 h 997063"/>
                <a:gd name="connsiteX195" fmla="*/ 49574 w 1005884"/>
                <a:gd name="connsiteY195" fmla="*/ 459853 h 997063"/>
                <a:gd name="connsiteX196" fmla="*/ 55289 w 1005884"/>
                <a:gd name="connsiteY196" fmla="*/ 454138 h 997063"/>
                <a:gd name="connsiteX197" fmla="*/ 61004 w 1005884"/>
                <a:gd name="connsiteY197" fmla="*/ 450328 h 997063"/>
                <a:gd name="connsiteX198" fmla="*/ 68624 w 1005884"/>
                <a:gd name="connsiteY198" fmla="*/ 446518 h 997063"/>
                <a:gd name="connsiteX199" fmla="*/ 74339 w 1005884"/>
                <a:gd name="connsiteY199" fmla="*/ 440803 h 997063"/>
                <a:gd name="connsiteX200" fmla="*/ 80054 w 1005884"/>
                <a:gd name="connsiteY200" fmla="*/ 438898 h 997063"/>
                <a:gd name="connsiteX201" fmla="*/ 91484 w 1005884"/>
                <a:gd name="connsiteY201" fmla="*/ 431278 h 997063"/>
                <a:gd name="connsiteX202" fmla="*/ 101009 w 1005884"/>
                <a:gd name="connsiteY202" fmla="*/ 423658 h 997063"/>
                <a:gd name="connsiteX203" fmla="*/ 106724 w 1005884"/>
                <a:gd name="connsiteY203" fmla="*/ 417943 h 997063"/>
                <a:gd name="connsiteX204" fmla="*/ 135299 w 1005884"/>
                <a:gd name="connsiteY204" fmla="*/ 414133 h 997063"/>
                <a:gd name="connsiteX0" fmla="*/ 135299 w 1005884"/>
                <a:gd name="connsiteY0" fmla="*/ 414133 h 997063"/>
                <a:gd name="connsiteX1" fmla="*/ 137204 w 1005884"/>
                <a:gd name="connsiteY1" fmla="*/ 402703 h 997063"/>
                <a:gd name="connsiteX2" fmla="*/ 141014 w 1005884"/>
                <a:gd name="connsiteY2" fmla="*/ 381748 h 997063"/>
                <a:gd name="connsiteX3" fmla="*/ 142919 w 1005884"/>
                <a:gd name="connsiteY3" fmla="*/ 360793 h 997063"/>
                <a:gd name="connsiteX4" fmla="*/ 146729 w 1005884"/>
                <a:gd name="connsiteY4" fmla="*/ 349363 h 997063"/>
                <a:gd name="connsiteX5" fmla="*/ 148634 w 1005884"/>
                <a:gd name="connsiteY5" fmla="*/ 334123 h 997063"/>
                <a:gd name="connsiteX6" fmla="*/ 150539 w 1005884"/>
                <a:gd name="connsiteY6" fmla="*/ 320788 h 997063"/>
                <a:gd name="connsiteX7" fmla="*/ 152444 w 1005884"/>
                <a:gd name="connsiteY7" fmla="*/ 288403 h 997063"/>
                <a:gd name="connsiteX8" fmla="*/ 154349 w 1005884"/>
                <a:gd name="connsiteY8" fmla="*/ 206488 h 997063"/>
                <a:gd name="connsiteX9" fmla="*/ 165779 w 1005884"/>
                <a:gd name="connsiteY9" fmla="*/ 196963 h 997063"/>
                <a:gd name="connsiteX10" fmla="*/ 171494 w 1005884"/>
                <a:gd name="connsiteY10" fmla="*/ 191248 h 997063"/>
                <a:gd name="connsiteX11" fmla="*/ 196259 w 1005884"/>
                <a:gd name="connsiteY11" fmla="*/ 181723 h 997063"/>
                <a:gd name="connsiteX12" fmla="*/ 201974 w 1005884"/>
                <a:gd name="connsiteY12" fmla="*/ 177913 h 997063"/>
                <a:gd name="connsiteX13" fmla="*/ 217214 w 1005884"/>
                <a:gd name="connsiteY13" fmla="*/ 174103 h 997063"/>
                <a:gd name="connsiteX14" fmla="*/ 228644 w 1005884"/>
                <a:gd name="connsiteY14" fmla="*/ 166483 h 997063"/>
                <a:gd name="connsiteX15" fmla="*/ 238169 w 1005884"/>
                <a:gd name="connsiteY15" fmla="*/ 156958 h 997063"/>
                <a:gd name="connsiteX16" fmla="*/ 247694 w 1005884"/>
                <a:gd name="connsiteY16" fmla="*/ 147433 h 997063"/>
                <a:gd name="connsiteX17" fmla="*/ 251504 w 1005884"/>
                <a:gd name="connsiteY17" fmla="*/ 141718 h 997063"/>
                <a:gd name="connsiteX18" fmla="*/ 268649 w 1005884"/>
                <a:gd name="connsiteY18" fmla="*/ 126478 h 997063"/>
                <a:gd name="connsiteX19" fmla="*/ 272459 w 1005884"/>
                <a:gd name="connsiteY19" fmla="*/ 120763 h 997063"/>
                <a:gd name="connsiteX20" fmla="*/ 278174 w 1005884"/>
                <a:gd name="connsiteY20" fmla="*/ 118858 h 997063"/>
                <a:gd name="connsiteX21" fmla="*/ 283889 w 1005884"/>
                <a:gd name="connsiteY21" fmla="*/ 115048 h 997063"/>
                <a:gd name="connsiteX22" fmla="*/ 293414 w 1005884"/>
                <a:gd name="connsiteY22" fmla="*/ 107428 h 997063"/>
                <a:gd name="connsiteX23" fmla="*/ 304844 w 1005884"/>
                <a:gd name="connsiteY23" fmla="*/ 99808 h 997063"/>
                <a:gd name="connsiteX24" fmla="*/ 314369 w 1005884"/>
                <a:gd name="connsiteY24" fmla="*/ 97903 h 997063"/>
                <a:gd name="connsiteX25" fmla="*/ 327704 w 1005884"/>
                <a:gd name="connsiteY25" fmla="*/ 94093 h 997063"/>
                <a:gd name="connsiteX26" fmla="*/ 381044 w 1005884"/>
                <a:gd name="connsiteY26" fmla="*/ 92188 h 997063"/>
                <a:gd name="connsiteX27" fmla="*/ 388664 w 1005884"/>
                <a:gd name="connsiteY27" fmla="*/ 80758 h 997063"/>
                <a:gd name="connsiteX28" fmla="*/ 392474 w 1005884"/>
                <a:gd name="connsiteY28" fmla="*/ 69328 h 997063"/>
                <a:gd name="connsiteX29" fmla="*/ 394379 w 1005884"/>
                <a:gd name="connsiteY29" fmla="*/ 63613 h 997063"/>
                <a:gd name="connsiteX30" fmla="*/ 401999 w 1005884"/>
                <a:gd name="connsiteY30" fmla="*/ 44563 h 997063"/>
                <a:gd name="connsiteX31" fmla="*/ 407714 w 1005884"/>
                <a:gd name="connsiteY31" fmla="*/ 40753 h 997063"/>
                <a:gd name="connsiteX32" fmla="*/ 426764 w 1005884"/>
                <a:gd name="connsiteY32" fmla="*/ 23608 h 997063"/>
                <a:gd name="connsiteX33" fmla="*/ 436289 w 1005884"/>
                <a:gd name="connsiteY33" fmla="*/ 15988 h 997063"/>
                <a:gd name="connsiteX34" fmla="*/ 442004 w 1005884"/>
                <a:gd name="connsiteY34" fmla="*/ 12178 h 997063"/>
                <a:gd name="connsiteX35" fmla="*/ 474389 w 1005884"/>
                <a:gd name="connsiteY35" fmla="*/ 2653 h 997063"/>
                <a:gd name="connsiteX36" fmla="*/ 588689 w 1005884"/>
                <a:gd name="connsiteY36" fmla="*/ 2653 h 997063"/>
                <a:gd name="connsiteX37" fmla="*/ 632504 w 1005884"/>
                <a:gd name="connsiteY37" fmla="*/ 33133 h 997063"/>
                <a:gd name="connsiteX38" fmla="*/ 664889 w 1005884"/>
                <a:gd name="connsiteY38" fmla="*/ 63613 h 997063"/>
                <a:gd name="connsiteX39" fmla="*/ 704894 w 1005884"/>
                <a:gd name="connsiteY39" fmla="*/ 97903 h 997063"/>
                <a:gd name="connsiteX40" fmla="*/ 750614 w 1005884"/>
                <a:gd name="connsiteY40" fmla="*/ 105523 h 997063"/>
                <a:gd name="connsiteX41" fmla="*/ 849674 w 1005884"/>
                <a:gd name="connsiteY41" fmla="*/ 101713 h 997063"/>
                <a:gd name="connsiteX42" fmla="*/ 874439 w 1005884"/>
                <a:gd name="connsiteY42" fmla="*/ 107428 h 997063"/>
                <a:gd name="connsiteX43" fmla="*/ 908729 w 1005884"/>
                <a:gd name="connsiteY43" fmla="*/ 126478 h 997063"/>
                <a:gd name="connsiteX44" fmla="*/ 916349 w 1005884"/>
                <a:gd name="connsiteY44" fmla="*/ 136003 h 997063"/>
                <a:gd name="connsiteX45" fmla="*/ 931589 w 1005884"/>
                <a:gd name="connsiteY45" fmla="*/ 149338 h 997063"/>
                <a:gd name="connsiteX46" fmla="*/ 944924 w 1005884"/>
                <a:gd name="connsiteY46" fmla="*/ 170293 h 997063"/>
                <a:gd name="connsiteX47" fmla="*/ 946829 w 1005884"/>
                <a:gd name="connsiteY47" fmla="*/ 177913 h 997063"/>
                <a:gd name="connsiteX48" fmla="*/ 950639 w 1005884"/>
                <a:gd name="connsiteY48" fmla="*/ 185533 h 997063"/>
                <a:gd name="connsiteX49" fmla="*/ 954449 w 1005884"/>
                <a:gd name="connsiteY49" fmla="*/ 200773 h 997063"/>
                <a:gd name="connsiteX50" fmla="*/ 958259 w 1005884"/>
                <a:gd name="connsiteY50" fmla="*/ 208393 h 997063"/>
                <a:gd name="connsiteX51" fmla="*/ 962069 w 1005884"/>
                <a:gd name="connsiteY51" fmla="*/ 214108 h 997063"/>
                <a:gd name="connsiteX52" fmla="*/ 971594 w 1005884"/>
                <a:gd name="connsiteY52" fmla="*/ 231253 h 997063"/>
                <a:gd name="connsiteX53" fmla="*/ 977309 w 1005884"/>
                <a:gd name="connsiteY53" fmla="*/ 244588 h 997063"/>
                <a:gd name="connsiteX54" fmla="*/ 981119 w 1005884"/>
                <a:gd name="connsiteY54" fmla="*/ 256018 h 997063"/>
                <a:gd name="connsiteX55" fmla="*/ 986834 w 1005884"/>
                <a:gd name="connsiteY55" fmla="*/ 267448 h 997063"/>
                <a:gd name="connsiteX56" fmla="*/ 990644 w 1005884"/>
                <a:gd name="connsiteY56" fmla="*/ 273163 h 997063"/>
                <a:gd name="connsiteX57" fmla="*/ 992549 w 1005884"/>
                <a:gd name="connsiteY57" fmla="*/ 280783 h 997063"/>
                <a:gd name="connsiteX58" fmla="*/ 996359 w 1005884"/>
                <a:gd name="connsiteY58" fmla="*/ 290308 h 997063"/>
                <a:gd name="connsiteX59" fmla="*/ 998264 w 1005884"/>
                <a:gd name="connsiteY59" fmla="*/ 301738 h 997063"/>
                <a:gd name="connsiteX60" fmla="*/ 1002074 w 1005884"/>
                <a:gd name="connsiteY60" fmla="*/ 313168 h 997063"/>
                <a:gd name="connsiteX61" fmla="*/ 1005884 w 1005884"/>
                <a:gd name="connsiteY61" fmla="*/ 328408 h 997063"/>
                <a:gd name="connsiteX62" fmla="*/ 1002074 w 1005884"/>
                <a:gd name="connsiteY62" fmla="*/ 372223 h 997063"/>
                <a:gd name="connsiteX63" fmla="*/ 996359 w 1005884"/>
                <a:gd name="connsiteY63" fmla="*/ 385558 h 997063"/>
                <a:gd name="connsiteX64" fmla="*/ 994454 w 1005884"/>
                <a:gd name="connsiteY64" fmla="*/ 391273 h 997063"/>
                <a:gd name="connsiteX65" fmla="*/ 988739 w 1005884"/>
                <a:gd name="connsiteY65" fmla="*/ 395083 h 997063"/>
                <a:gd name="connsiteX66" fmla="*/ 984929 w 1005884"/>
                <a:gd name="connsiteY66" fmla="*/ 408418 h 997063"/>
                <a:gd name="connsiteX67" fmla="*/ 983024 w 1005884"/>
                <a:gd name="connsiteY67" fmla="*/ 436993 h 997063"/>
                <a:gd name="connsiteX68" fmla="*/ 981119 w 1005884"/>
                <a:gd name="connsiteY68" fmla="*/ 456043 h 997063"/>
                <a:gd name="connsiteX69" fmla="*/ 979214 w 1005884"/>
                <a:gd name="connsiteY69" fmla="*/ 497953 h 997063"/>
                <a:gd name="connsiteX70" fmla="*/ 977309 w 1005884"/>
                <a:gd name="connsiteY70" fmla="*/ 513193 h 997063"/>
                <a:gd name="connsiteX71" fmla="*/ 975404 w 1005884"/>
                <a:gd name="connsiteY71" fmla="*/ 536053 h 997063"/>
                <a:gd name="connsiteX72" fmla="*/ 977309 w 1005884"/>
                <a:gd name="connsiteY72" fmla="*/ 577963 h 997063"/>
                <a:gd name="connsiteX73" fmla="*/ 979214 w 1005884"/>
                <a:gd name="connsiteY73" fmla="*/ 587488 h 997063"/>
                <a:gd name="connsiteX74" fmla="*/ 977309 w 1005884"/>
                <a:gd name="connsiteY74" fmla="*/ 635113 h 997063"/>
                <a:gd name="connsiteX75" fmla="*/ 969689 w 1005884"/>
                <a:gd name="connsiteY75" fmla="*/ 646543 h 997063"/>
                <a:gd name="connsiteX76" fmla="*/ 965879 w 1005884"/>
                <a:gd name="connsiteY76" fmla="*/ 652258 h 997063"/>
                <a:gd name="connsiteX77" fmla="*/ 962069 w 1005884"/>
                <a:gd name="connsiteY77" fmla="*/ 657973 h 997063"/>
                <a:gd name="connsiteX78" fmla="*/ 950639 w 1005884"/>
                <a:gd name="connsiteY78" fmla="*/ 669403 h 997063"/>
                <a:gd name="connsiteX79" fmla="*/ 944924 w 1005884"/>
                <a:gd name="connsiteY79" fmla="*/ 675118 h 997063"/>
                <a:gd name="connsiteX80" fmla="*/ 933494 w 1005884"/>
                <a:gd name="connsiteY80" fmla="*/ 680833 h 997063"/>
                <a:gd name="connsiteX81" fmla="*/ 922064 w 1005884"/>
                <a:gd name="connsiteY81" fmla="*/ 688453 h 997063"/>
                <a:gd name="connsiteX82" fmla="*/ 916349 w 1005884"/>
                <a:gd name="connsiteY82" fmla="*/ 690358 h 997063"/>
                <a:gd name="connsiteX83" fmla="*/ 904919 w 1005884"/>
                <a:gd name="connsiteY83" fmla="*/ 697978 h 997063"/>
                <a:gd name="connsiteX84" fmla="*/ 895394 w 1005884"/>
                <a:gd name="connsiteY84" fmla="*/ 709408 h 997063"/>
                <a:gd name="connsiteX85" fmla="*/ 882059 w 1005884"/>
                <a:gd name="connsiteY85" fmla="*/ 726553 h 997063"/>
                <a:gd name="connsiteX86" fmla="*/ 876344 w 1005884"/>
                <a:gd name="connsiteY86" fmla="*/ 737983 h 997063"/>
                <a:gd name="connsiteX87" fmla="*/ 870629 w 1005884"/>
                <a:gd name="connsiteY87" fmla="*/ 743698 h 997063"/>
                <a:gd name="connsiteX88" fmla="*/ 864914 w 1005884"/>
                <a:gd name="connsiteY88" fmla="*/ 757033 h 997063"/>
                <a:gd name="connsiteX89" fmla="*/ 857294 w 1005884"/>
                <a:gd name="connsiteY89" fmla="*/ 770368 h 997063"/>
                <a:gd name="connsiteX90" fmla="*/ 853484 w 1005884"/>
                <a:gd name="connsiteY90" fmla="*/ 781798 h 997063"/>
                <a:gd name="connsiteX91" fmla="*/ 851579 w 1005884"/>
                <a:gd name="connsiteY91" fmla="*/ 787513 h 997063"/>
                <a:gd name="connsiteX92" fmla="*/ 849674 w 1005884"/>
                <a:gd name="connsiteY92" fmla="*/ 797038 h 997063"/>
                <a:gd name="connsiteX93" fmla="*/ 845864 w 1005884"/>
                <a:gd name="connsiteY93" fmla="*/ 804658 h 997063"/>
                <a:gd name="connsiteX94" fmla="*/ 843959 w 1005884"/>
                <a:gd name="connsiteY94" fmla="*/ 810373 h 997063"/>
                <a:gd name="connsiteX95" fmla="*/ 838244 w 1005884"/>
                <a:gd name="connsiteY95" fmla="*/ 829423 h 997063"/>
                <a:gd name="connsiteX96" fmla="*/ 832529 w 1005884"/>
                <a:gd name="connsiteY96" fmla="*/ 840853 h 997063"/>
                <a:gd name="connsiteX97" fmla="*/ 826814 w 1005884"/>
                <a:gd name="connsiteY97" fmla="*/ 859903 h 997063"/>
                <a:gd name="connsiteX98" fmla="*/ 819194 w 1005884"/>
                <a:gd name="connsiteY98" fmla="*/ 871333 h 997063"/>
                <a:gd name="connsiteX99" fmla="*/ 809669 w 1005884"/>
                <a:gd name="connsiteY99" fmla="*/ 886573 h 997063"/>
                <a:gd name="connsiteX100" fmla="*/ 807764 w 1005884"/>
                <a:gd name="connsiteY100" fmla="*/ 892288 h 997063"/>
                <a:gd name="connsiteX101" fmla="*/ 792524 w 1005884"/>
                <a:gd name="connsiteY101" fmla="*/ 909433 h 997063"/>
                <a:gd name="connsiteX102" fmla="*/ 781094 w 1005884"/>
                <a:gd name="connsiteY102" fmla="*/ 917053 h 997063"/>
                <a:gd name="connsiteX103" fmla="*/ 775379 w 1005884"/>
                <a:gd name="connsiteY103" fmla="*/ 920863 h 997063"/>
                <a:gd name="connsiteX104" fmla="*/ 763949 w 1005884"/>
                <a:gd name="connsiteY104" fmla="*/ 930388 h 997063"/>
                <a:gd name="connsiteX105" fmla="*/ 750614 w 1005884"/>
                <a:gd name="connsiteY105" fmla="*/ 936103 h 997063"/>
                <a:gd name="connsiteX106" fmla="*/ 727754 w 1005884"/>
                <a:gd name="connsiteY106" fmla="*/ 947533 h 997063"/>
                <a:gd name="connsiteX107" fmla="*/ 722039 w 1005884"/>
                <a:gd name="connsiteY107" fmla="*/ 949438 h 997063"/>
                <a:gd name="connsiteX108" fmla="*/ 693464 w 1005884"/>
                <a:gd name="connsiteY108" fmla="*/ 947533 h 997063"/>
                <a:gd name="connsiteX109" fmla="*/ 674414 w 1005884"/>
                <a:gd name="connsiteY109" fmla="*/ 941818 h 997063"/>
                <a:gd name="connsiteX110" fmla="*/ 664889 w 1005884"/>
                <a:gd name="connsiteY110" fmla="*/ 939913 h 997063"/>
                <a:gd name="connsiteX111" fmla="*/ 657269 w 1005884"/>
                <a:gd name="connsiteY111" fmla="*/ 936103 h 997063"/>
                <a:gd name="connsiteX112" fmla="*/ 651554 w 1005884"/>
                <a:gd name="connsiteY112" fmla="*/ 934198 h 997063"/>
                <a:gd name="connsiteX113" fmla="*/ 645839 w 1005884"/>
                <a:gd name="connsiteY113" fmla="*/ 930388 h 997063"/>
                <a:gd name="connsiteX114" fmla="*/ 638219 w 1005884"/>
                <a:gd name="connsiteY114" fmla="*/ 926578 h 997063"/>
                <a:gd name="connsiteX115" fmla="*/ 621074 w 1005884"/>
                <a:gd name="connsiteY115" fmla="*/ 917053 h 997063"/>
                <a:gd name="connsiteX116" fmla="*/ 615359 w 1005884"/>
                <a:gd name="connsiteY116" fmla="*/ 911338 h 997063"/>
                <a:gd name="connsiteX117" fmla="*/ 607739 w 1005884"/>
                <a:gd name="connsiteY117" fmla="*/ 909433 h 997063"/>
                <a:gd name="connsiteX118" fmla="*/ 602024 w 1005884"/>
                <a:gd name="connsiteY118" fmla="*/ 907528 h 997063"/>
                <a:gd name="connsiteX119" fmla="*/ 581069 w 1005884"/>
                <a:gd name="connsiteY119" fmla="*/ 896098 h 997063"/>
                <a:gd name="connsiteX120" fmla="*/ 571544 w 1005884"/>
                <a:gd name="connsiteY120" fmla="*/ 894193 h 997063"/>
                <a:gd name="connsiteX121" fmla="*/ 556304 w 1005884"/>
                <a:gd name="connsiteY121" fmla="*/ 890383 h 997063"/>
                <a:gd name="connsiteX122" fmla="*/ 512489 w 1005884"/>
                <a:gd name="connsiteY122" fmla="*/ 892288 h 997063"/>
                <a:gd name="connsiteX123" fmla="*/ 506774 w 1005884"/>
                <a:gd name="connsiteY123" fmla="*/ 894193 h 997063"/>
                <a:gd name="connsiteX124" fmla="*/ 495344 w 1005884"/>
                <a:gd name="connsiteY124" fmla="*/ 901813 h 997063"/>
                <a:gd name="connsiteX125" fmla="*/ 491534 w 1005884"/>
                <a:gd name="connsiteY125" fmla="*/ 907528 h 997063"/>
                <a:gd name="connsiteX126" fmla="*/ 485819 w 1005884"/>
                <a:gd name="connsiteY126" fmla="*/ 911338 h 997063"/>
                <a:gd name="connsiteX127" fmla="*/ 472484 w 1005884"/>
                <a:gd name="connsiteY127" fmla="*/ 926578 h 997063"/>
                <a:gd name="connsiteX128" fmla="*/ 468674 w 1005884"/>
                <a:gd name="connsiteY128" fmla="*/ 932293 h 997063"/>
                <a:gd name="connsiteX129" fmla="*/ 462959 w 1005884"/>
                <a:gd name="connsiteY129" fmla="*/ 936103 h 997063"/>
                <a:gd name="connsiteX130" fmla="*/ 451529 w 1005884"/>
                <a:gd name="connsiteY130" fmla="*/ 939913 h 997063"/>
                <a:gd name="connsiteX131" fmla="*/ 434384 w 1005884"/>
                <a:gd name="connsiteY131" fmla="*/ 943723 h 997063"/>
                <a:gd name="connsiteX132" fmla="*/ 428669 w 1005884"/>
                <a:gd name="connsiteY132" fmla="*/ 945628 h 997063"/>
                <a:gd name="connsiteX133" fmla="*/ 421049 w 1005884"/>
                <a:gd name="connsiteY133" fmla="*/ 947533 h 997063"/>
                <a:gd name="connsiteX134" fmla="*/ 407714 w 1005884"/>
                <a:gd name="connsiteY134" fmla="*/ 951343 h 997063"/>
                <a:gd name="connsiteX135" fmla="*/ 396284 w 1005884"/>
                <a:gd name="connsiteY135" fmla="*/ 953248 h 997063"/>
                <a:gd name="connsiteX136" fmla="*/ 382949 w 1005884"/>
                <a:gd name="connsiteY136" fmla="*/ 957058 h 997063"/>
                <a:gd name="connsiteX137" fmla="*/ 375329 w 1005884"/>
                <a:gd name="connsiteY137" fmla="*/ 958963 h 997063"/>
                <a:gd name="connsiteX138" fmla="*/ 367709 w 1005884"/>
                <a:gd name="connsiteY138" fmla="*/ 962773 h 997063"/>
                <a:gd name="connsiteX139" fmla="*/ 361994 w 1005884"/>
                <a:gd name="connsiteY139" fmla="*/ 964678 h 997063"/>
                <a:gd name="connsiteX140" fmla="*/ 348659 w 1005884"/>
                <a:gd name="connsiteY140" fmla="*/ 972298 h 997063"/>
                <a:gd name="connsiteX141" fmla="*/ 331514 w 1005884"/>
                <a:gd name="connsiteY141" fmla="*/ 983728 h 997063"/>
                <a:gd name="connsiteX142" fmla="*/ 325799 w 1005884"/>
                <a:gd name="connsiteY142" fmla="*/ 987538 h 997063"/>
                <a:gd name="connsiteX143" fmla="*/ 314369 w 1005884"/>
                <a:gd name="connsiteY143" fmla="*/ 991348 h 997063"/>
                <a:gd name="connsiteX144" fmla="*/ 302939 w 1005884"/>
                <a:gd name="connsiteY144" fmla="*/ 993253 h 997063"/>
                <a:gd name="connsiteX145" fmla="*/ 262934 w 1005884"/>
                <a:gd name="connsiteY145" fmla="*/ 997063 h 997063"/>
                <a:gd name="connsiteX146" fmla="*/ 232454 w 1005884"/>
                <a:gd name="connsiteY146" fmla="*/ 995158 h 997063"/>
                <a:gd name="connsiteX147" fmla="*/ 226739 w 1005884"/>
                <a:gd name="connsiteY147" fmla="*/ 993253 h 997063"/>
                <a:gd name="connsiteX148" fmla="*/ 221024 w 1005884"/>
                <a:gd name="connsiteY148" fmla="*/ 981823 h 997063"/>
                <a:gd name="connsiteX149" fmla="*/ 217214 w 1005884"/>
                <a:gd name="connsiteY149" fmla="*/ 976108 h 997063"/>
                <a:gd name="connsiteX150" fmla="*/ 213404 w 1005884"/>
                <a:gd name="connsiteY150" fmla="*/ 964678 h 997063"/>
                <a:gd name="connsiteX151" fmla="*/ 205784 w 1005884"/>
                <a:gd name="connsiteY151" fmla="*/ 947533 h 997063"/>
                <a:gd name="connsiteX152" fmla="*/ 200069 w 1005884"/>
                <a:gd name="connsiteY152" fmla="*/ 928483 h 997063"/>
                <a:gd name="connsiteX153" fmla="*/ 196259 w 1005884"/>
                <a:gd name="connsiteY153" fmla="*/ 922768 h 997063"/>
                <a:gd name="connsiteX154" fmla="*/ 184829 w 1005884"/>
                <a:gd name="connsiteY154" fmla="*/ 915148 h 997063"/>
                <a:gd name="connsiteX155" fmla="*/ 181019 w 1005884"/>
                <a:gd name="connsiteY155" fmla="*/ 909433 h 997063"/>
                <a:gd name="connsiteX156" fmla="*/ 175304 w 1005884"/>
                <a:gd name="connsiteY156" fmla="*/ 905623 h 997063"/>
                <a:gd name="connsiteX157" fmla="*/ 161969 w 1005884"/>
                <a:gd name="connsiteY157" fmla="*/ 899908 h 997063"/>
                <a:gd name="connsiteX158" fmla="*/ 150539 w 1005884"/>
                <a:gd name="connsiteY158" fmla="*/ 898003 h 997063"/>
                <a:gd name="connsiteX159" fmla="*/ 144824 w 1005884"/>
                <a:gd name="connsiteY159" fmla="*/ 896098 h 997063"/>
                <a:gd name="connsiteX160" fmla="*/ 137204 w 1005884"/>
                <a:gd name="connsiteY160" fmla="*/ 894193 h 997063"/>
                <a:gd name="connsiteX161" fmla="*/ 123869 w 1005884"/>
                <a:gd name="connsiteY161" fmla="*/ 888478 h 997063"/>
                <a:gd name="connsiteX162" fmla="*/ 118154 w 1005884"/>
                <a:gd name="connsiteY162" fmla="*/ 884668 h 997063"/>
                <a:gd name="connsiteX163" fmla="*/ 106724 w 1005884"/>
                <a:gd name="connsiteY163" fmla="*/ 878953 h 997063"/>
                <a:gd name="connsiteX164" fmla="*/ 101009 w 1005884"/>
                <a:gd name="connsiteY164" fmla="*/ 873238 h 997063"/>
                <a:gd name="connsiteX165" fmla="*/ 89579 w 1005884"/>
                <a:gd name="connsiteY165" fmla="*/ 865618 h 997063"/>
                <a:gd name="connsiteX166" fmla="*/ 87674 w 1005884"/>
                <a:gd name="connsiteY166" fmla="*/ 859903 h 997063"/>
                <a:gd name="connsiteX167" fmla="*/ 83864 w 1005884"/>
                <a:gd name="connsiteY167" fmla="*/ 854188 h 997063"/>
                <a:gd name="connsiteX168" fmla="*/ 81959 w 1005884"/>
                <a:gd name="connsiteY168" fmla="*/ 842758 h 997063"/>
                <a:gd name="connsiteX169" fmla="*/ 80054 w 1005884"/>
                <a:gd name="connsiteY169" fmla="*/ 837043 h 997063"/>
                <a:gd name="connsiteX170" fmla="*/ 78149 w 1005884"/>
                <a:gd name="connsiteY170" fmla="*/ 825613 h 997063"/>
                <a:gd name="connsiteX171" fmla="*/ 74339 w 1005884"/>
                <a:gd name="connsiteY171" fmla="*/ 781798 h 997063"/>
                <a:gd name="connsiteX172" fmla="*/ 72434 w 1005884"/>
                <a:gd name="connsiteY172" fmla="*/ 770368 h 997063"/>
                <a:gd name="connsiteX173" fmla="*/ 70529 w 1005884"/>
                <a:gd name="connsiteY173" fmla="*/ 749413 h 997063"/>
                <a:gd name="connsiteX174" fmla="*/ 68624 w 1005884"/>
                <a:gd name="connsiteY174" fmla="*/ 734173 h 997063"/>
                <a:gd name="connsiteX175" fmla="*/ 70529 w 1005884"/>
                <a:gd name="connsiteY175" fmla="*/ 694168 h 997063"/>
                <a:gd name="connsiteX176" fmla="*/ 72434 w 1005884"/>
                <a:gd name="connsiteY176" fmla="*/ 682738 h 997063"/>
                <a:gd name="connsiteX177" fmla="*/ 70529 w 1005884"/>
                <a:gd name="connsiteY177" fmla="*/ 623683 h 997063"/>
                <a:gd name="connsiteX178" fmla="*/ 66719 w 1005884"/>
                <a:gd name="connsiteY178" fmla="*/ 612253 h 997063"/>
                <a:gd name="connsiteX179" fmla="*/ 59099 w 1005884"/>
                <a:gd name="connsiteY179" fmla="*/ 602728 h 997063"/>
                <a:gd name="connsiteX180" fmla="*/ 51479 w 1005884"/>
                <a:gd name="connsiteY180" fmla="*/ 589393 h 997063"/>
                <a:gd name="connsiteX181" fmla="*/ 47669 w 1005884"/>
                <a:gd name="connsiteY181" fmla="*/ 583678 h 997063"/>
                <a:gd name="connsiteX182" fmla="*/ 41954 w 1005884"/>
                <a:gd name="connsiteY182" fmla="*/ 579868 h 997063"/>
                <a:gd name="connsiteX183" fmla="*/ 36239 w 1005884"/>
                <a:gd name="connsiteY183" fmla="*/ 572248 h 997063"/>
                <a:gd name="connsiteX184" fmla="*/ 24809 w 1005884"/>
                <a:gd name="connsiteY184" fmla="*/ 562723 h 997063"/>
                <a:gd name="connsiteX185" fmla="*/ 20999 w 1005884"/>
                <a:gd name="connsiteY185" fmla="*/ 557008 h 997063"/>
                <a:gd name="connsiteX186" fmla="*/ 9569 w 1005884"/>
                <a:gd name="connsiteY186" fmla="*/ 549388 h 997063"/>
                <a:gd name="connsiteX187" fmla="*/ 5759 w 1005884"/>
                <a:gd name="connsiteY187" fmla="*/ 543673 h 997063"/>
                <a:gd name="connsiteX188" fmla="*/ 44 w 1005884"/>
                <a:gd name="connsiteY188" fmla="*/ 539863 h 997063"/>
                <a:gd name="connsiteX189" fmla="*/ 3854 w 1005884"/>
                <a:gd name="connsiteY189" fmla="*/ 513193 h 997063"/>
                <a:gd name="connsiteX190" fmla="*/ 11474 w 1005884"/>
                <a:gd name="connsiteY190" fmla="*/ 501763 h 997063"/>
                <a:gd name="connsiteX191" fmla="*/ 17189 w 1005884"/>
                <a:gd name="connsiteY191" fmla="*/ 494143 h 997063"/>
                <a:gd name="connsiteX192" fmla="*/ 28619 w 1005884"/>
                <a:gd name="connsiteY192" fmla="*/ 482713 h 997063"/>
                <a:gd name="connsiteX193" fmla="*/ 43859 w 1005884"/>
                <a:gd name="connsiteY193" fmla="*/ 465568 h 997063"/>
                <a:gd name="connsiteX194" fmla="*/ 49574 w 1005884"/>
                <a:gd name="connsiteY194" fmla="*/ 459853 h 997063"/>
                <a:gd name="connsiteX195" fmla="*/ 55289 w 1005884"/>
                <a:gd name="connsiteY195" fmla="*/ 454138 h 997063"/>
                <a:gd name="connsiteX196" fmla="*/ 61004 w 1005884"/>
                <a:gd name="connsiteY196" fmla="*/ 450328 h 997063"/>
                <a:gd name="connsiteX197" fmla="*/ 68624 w 1005884"/>
                <a:gd name="connsiteY197" fmla="*/ 446518 h 997063"/>
                <a:gd name="connsiteX198" fmla="*/ 74339 w 1005884"/>
                <a:gd name="connsiteY198" fmla="*/ 440803 h 997063"/>
                <a:gd name="connsiteX199" fmla="*/ 80054 w 1005884"/>
                <a:gd name="connsiteY199" fmla="*/ 438898 h 997063"/>
                <a:gd name="connsiteX200" fmla="*/ 91484 w 1005884"/>
                <a:gd name="connsiteY200" fmla="*/ 431278 h 997063"/>
                <a:gd name="connsiteX201" fmla="*/ 101009 w 1005884"/>
                <a:gd name="connsiteY201" fmla="*/ 423658 h 997063"/>
                <a:gd name="connsiteX202" fmla="*/ 106724 w 1005884"/>
                <a:gd name="connsiteY202" fmla="*/ 417943 h 997063"/>
                <a:gd name="connsiteX203" fmla="*/ 135299 w 1005884"/>
                <a:gd name="connsiteY203" fmla="*/ 414133 h 997063"/>
                <a:gd name="connsiteX0" fmla="*/ 135299 w 1005884"/>
                <a:gd name="connsiteY0" fmla="*/ 414133 h 997063"/>
                <a:gd name="connsiteX1" fmla="*/ 137204 w 1005884"/>
                <a:gd name="connsiteY1" fmla="*/ 402703 h 997063"/>
                <a:gd name="connsiteX2" fmla="*/ 141014 w 1005884"/>
                <a:gd name="connsiteY2" fmla="*/ 381748 h 997063"/>
                <a:gd name="connsiteX3" fmla="*/ 142919 w 1005884"/>
                <a:gd name="connsiteY3" fmla="*/ 360793 h 997063"/>
                <a:gd name="connsiteX4" fmla="*/ 146729 w 1005884"/>
                <a:gd name="connsiteY4" fmla="*/ 349363 h 997063"/>
                <a:gd name="connsiteX5" fmla="*/ 148634 w 1005884"/>
                <a:gd name="connsiteY5" fmla="*/ 334123 h 997063"/>
                <a:gd name="connsiteX6" fmla="*/ 150539 w 1005884"/>
                <a:gd name="connsiteY6" fmla="*/ 320788 h 997063"/>
                <a:gd name="connsiteX7" fmla="*/ 152444 w 1005884"/>
                <a:gd name="connsiteY7" fmla="*/ 288403 h 997063"/>
                <a:gd name="connsiteX8" fmla="*/ 154349 w 1005884"/>
                <a:gd name="connsiteY8" fmla="*/ 206488 h 997063"/>
                <a:gd name="connsiteX9" fmla="*/ 165779 w 1005884"/>
                <a:gd name="connsiteY9" fmla="*/ 196963 h 997063"/>
                <a:gd name="connsiteX10" fmla="*/ 171494 w 1005884"/>
                <a:gd name="connsiteY10" fmla="*/ 191248 h 997063"/>
                <a:gd name="connsiteX11" fmla="*/ 196259 w 1005884"/>
                <a:gd name="connsiteY11" fmla="*/ 181723 h 997063"/>
                <a:gd name="connsiteX12" fmla="*/ 201974 w 1005884"/>
                <a:gd name="connsiteY12" fmla="*/ 177913 h 997063"/>
                <a:gd name="connsiteX13" fmla="*/ 217214 w 1005884"/>
                <a:gd name="connsiteY13" fmla="*/ 174103 h 997063"/>
                <a:gd name="connsiteX14" fmla="*/ 228644 w 1005884"/>
                <a:gd name="connsiteY14" fmla="*/ 166483 h 997063"/>
                <a:gd name="connsiteX15" fmla="*/ 238169 w 1005884"/>
                <a:gd name="connsiteY15" fmla="*/ 156958 h 997063"/>
                <a:gd name="connsiteX16" fmla="*/ 247694 w 1005884"/>
                <a:gd name="connsiteY16" fmla="*/ 147433 h 997063"/>
                <a:gd name="connsiteX17" fmla="*/ 251504 w 1005884"/>
                <a:gd name="connsiteY17" fmla="*/ 141718 h 997063"/>
                <a:gd name="connsiteX18" fmla="*/ 268649 w 1005884"/>
                <a:gd name="connsiteY18" fmla="*/ 126478 h 997063"/>
                <a:gd name="connsiteX19" fmla="*/ 272459 w 1005884"/>
                <a:gd name="connsiteY19" fmla="*/ 120763 h 997063"/>
                <a:gd name="connsiteX20" fmla="*/ 278174 w 1005884"/>
                <a:gd name="connsiteY20" fmla="*/ 118858 h 997063"/>
                <a:gd name="connsiteX21" fmla="*/ 283889 w 1005884"/>
                <a:gd name="connsiteY21" fmla="*/ 115048 h 997063"/>
                <a:gd name="connsiteX22" fmla="*/ 293414 w 1005884"/>
                <a:gd name="connsiteY22" fmla="*/ 107428 h 997063"/>
                <a:gd name="connsiteX23" fmla="*/ 304844 w 1005884"/>
                <a:gd name="connsiteY23" fmla="*/ 99808 h 997063"/>
                <a:gd name="connsiteX24" fmla="*/ 314369 w 1005884"/>
                <a:gd name="connsiteY24" fmla="*/ 97903 h 997063"/>
                <a:gd name="connsiteX25" fmla="*/ 327704 w 1005884"/>
                <a:gd name="connsiteY25" fmla="*/ 94093 h 997063"/>
                <a:gd name="connsiteX26" fmla="*/ 381044 w 1005884"/>
                <a:gd name="connsiteY26" fmla="*/ 92188 h 997063"/>
                <a:gd name="connsiteX27" fmla="*/ 388664 w 1005884"/>
                <a:gd name="connsiteY27" fmla="*/ 80758 h 997063"/>
                <a:gd name="connsiteX28" fmla="*/ 392474 w 1005884"/>
                <a:gd name="connsiteY28" fmla="*/ 69328 h 997063"/>
                <a:gd name="connsiteX29" fmla="*/ 394379 w 1005884"/>
                <a:gd name="connsiteY29" fmla="*/ 63613 h 997063"/>
                <a:gd name="connsiteX30" fmla="*/ 401999 w 1005884"/>
                <a:gd name="connsiteY30" fmla="*/ 44563 h 997063"/>
                <a:gd name="connsiteX31" fmla="*/ 407714 w 1005884"/>
                <a:gd name="connsiteY31" fmla="*/ 40753 h 997063"/>
                <a:gd name="connsiteX32" fmla="*/ 426764 w 1005884"/>
                <a:gd name="connsiteY32" fmla="*/ 23608 h 997063"/>
                <a:gd name="connsiteX33" fmla="*/ 436289 w 1005884"/>
                <a:gd name="connsiteY33" fmla="*/ 15988 h 997063"/>
                <a:gd name="connsiteX34" fmla="*/ 442004 w 1005884"/>
                <a:gd name="connsiteY34" fmla="*/ 12178 h 997063"/>
                <a:gd name="connsiteX35" fmla="*/ 474389 w 1005884"/>
                <a:gd name="connsiteY35" fmla="*/ 2653 h 997063"/>
                <a:gd name="connsiteX36" fmla="*/ 588689 w 1005884"/>
                <a:gd name="connsiteY36" fmla="*/ 2653 h 997063"/>
                <a:gd name="connsiteX37" fmla="*/ 632504 w 1005884"/>
                <a:gd name="connsiteY37" fmla="*/ 33133 h 997063"/>
                <a:gd name="connsiteX38" fmla="*/ 664889 w 1005884"/>
                <a:gd name="connsiteY38" fmla="*/ 63613 h 997063"/>
                <a:gd name="connsiteX39" fmla="*/ 704894 w 1005884"/>
                <a:gd name="connsiteY39" fmla="*/ 97903 h 997063"/>
                <a:gd name="connsiteX40" fmla="*/ 750614 w 1005884"/>
                <a:gd name="connsiteY40" fmla="*/ 105523 h 997063"/>
                <a:gd name="connsiteX41" fmla="*/ 874439 w 1005884"/>
                <a:gd name="connsiteY41" fmla="*/ 107428 h 997063"/>
                <a:gd name="connsiteX42" fmla="*/ 908729 w 1005884"/>
                <a:gd name="connsiteY42" fmla="*/ 126478 h 997063"/>
                <a:gd name="connsiteX43" fmla="*/ 916349 w 1005884"/>
                <a:gd name="connsiteY43" fmla="*/ 136003 h 997063"/>
                <a:gd name="connsiteX44" fmla="*/ 931589 w 1005884"/>
                <a:gd name="connsiteY44" fmla="*/ 149338 h 997063"/>
                <a:gd name="connsiteX45" fmla="*/ 944924 w 1005884"/>
                <a:gd name="connsiteY45" fmla="*/ 170293 h 997063"/>
                <a:gd name="connsiteX46" fmla="*/ 946829 w 1005884"/>
                <a:gd name="connsiteY46" fmla="*/ 177913 h 997063"/>
                <a:gd name="connsiteX47" fmla="*/ 950639 w 1005884"/>
                <a:gd name="connsiteY47" fmla="*/ 185533 h 997063"/>
                <a:gd name="connsiteX48" fmla="*/ 954449 w 1005884"/>
                <a:gd name="connsiteY48" fmla="*/ 200773 h 997063"/>
                <a:gd name="connsiteX49" fmla="*/ 958259 w 1005884"/>
                <a:gd name="connsiteY49" fmla="*/ 208393 h 997063"/>
                <a:gd name="connsiteX50" fmla="*/ 962069 w 1005884"/>
                <a:gd name="connsiteY50" fmla="*/ 214108 h 997063"/>
                <a:gd name="connsiteX51" fmla="*/ 971594 w 1005884"/>
                <a:gd name="connsiteY51" fmla="*/ 231253 h 997063"/>
                <a:gd name="connsiteX52" fmla="*/ 977309 w 1005884"/>
                <a:gd name="connsiteY52" fmla="*/ 244588 h 997063"/>
                <a:gd name="connsiteX53" fmla="*/ 981119 w 1005884"/>
                <a:gd name="connsiteY53" fmla="*/ 256018 h 997063"/>
                <a:gd name="connsiteX54" fmla="*/ 986834 w 1005884"/>
                <a:gd name="connsiteY54" fmla="*/ 267448 h 997063"/>
                <a:gd name="connsiteX55" fmla="*/ 990644 w 1005884"/>
                <a:gd name="connsiteY55" fmla="*/ 273163 h 997063"/>
                <a:gd name="connsiteX56" fmla="*/ 992549 w 1005884"/>
                <a:gd name="connsiteY56" fmla="*/ 280783 h 997063"/>
                <a:gd name="connsiteX57" fmla="*/ 996359 w 1005884"/>
                <a:gd name="connsiteY57" fmla="*/ 290308 h 997063"/>
                <a:gd name="connsiteX58" fmla="*/ 998264 w 1005884"/>
                <a:gd name="connsiteY58" fmla="*/ 301738 h 997063"/>
                <a:gd name="connsiteX59" fmla="*/ 1002074 w 1005884"/>
                <a:gd name="connsiteY59" fmla="*/ 313168 h 997063"/>
                <a:gd name="connsiteX60" fmla="*/ 1005884 w 1005884"/>
                <a:gd name="connsiteY60" fmla="*/ 328408 h 997063"/>
                <a:gd name="connsiteX61" fmla="*/ 1002074 w 1005884"/>
                <a:gd name="connsiteY61" fmla="*/ 372223 h 997063"/>
                <a:gd name="connsiteX62" fmla="*/ 996359 w 1005884"/>
                <a:gd name="connsiteY62" fmla="*/ 385558 h 997063"/>
                <a:gd name="connsiteX63" fmla="*/ 994454 w 1005884"/>
                <a:gd name="connsiteY63" fmla="*/ 391273 h 997063"/>
                <a:gd name="connsiteX64" fmla="*/ 988739 w 1005884"/>
                <a:gd name="connsiteY64" fmla="*/ 395083 h 997063"/>
                <a:gd name="connsiteX65" fmla="*/ 984929 w 1005884"/>
                <a:gd name="connsiteY65" fmla="*/ 408418 h 997063"/>
                <a:gd name="connsiteX66" fmla="*/ 983024 w 1005884"/>
                <a:gd name="connsiteY66" fmla="*/ 436993 h 997063"/>
                <a:gd name="connsiteX67" fmla="*/ 981119 w 1005884"/>
                <a:gd name="connsiteY67" fmla="*/ 456043 h 997063"/>
                <a:gd name="connsiteX68" fmla="*/ 979214 w 1005884"/>
                <a:gd name="connsiteY68" fmla="*/ 497953 h 997063"/>
                <a:gd name="connsiteX69" fmla="*/ 977309 w 1005884"/>
                <a:gd name="connsiteY69" fmla="*/ 513193 h 997063"/>
                <a:gd name="connsiteX70" fmla="*/ 975404 w 1005884"/>
                <a:gd name="connsiteY70" fmla="*/ 536053 h 997063"/>
                <a:gd name="connsiteX71" fmla="*/ 977309 w 1005884"/>
                <a:gd name="connsiteY71" fmla="*/ 577963 h 997063"/>
                <a:gd name="connsiteX72" fmla="*/ 979214 w 1005884"/>
                <a:gd name="connsiteY72" fmla="*/ 587488 h 997063"/>
                <a:gd name="connsiteX73" fmla="*/ 977309 w 1005884"/>
                <a:gd name="connsiteY73" fmla="*/ 635113 h 997063"/>
                <a:gd name="connsiteX74" fmla="*/ 969689 w 1005884"/>
                <a:gd name="connsiteY74" fmla="*/ 646543 h 997063"/>
                <a:gd name="connsiteX75" fmla="*/ 965879 w 1005884"/>
                <a:gd name="connsiteY75" fmla="*/ 652258 h 997063"/>
                <a:gd name="connsiteX76" fmla="*/ 962069 w 1005884"/>
                <a:gd name="connsiteY76" fmla="*/ 657973 h 997063"/>
                <a:gd name="connsiteX77" fmla="*/ 950639 w 1005884"/>
                <a:gd name="connsiteY77" fmla="*/ 669403 h 997063"/>
                <a:gd name="connsiteX78" fmla="*/ 944924 w 1005884"/>
                <a:gd name="connsiteY78" fmla="*/ 675118 h 997063"/>
                <a:gd name="connsiteX79" fmla="*/ 933494 w 1005884"/>
                <a:gd name="connsiteY79" fmla="*/ 680833 h 997063"/>
                <a:gd name="connsiteX80" fmla="*/ 922064 w 1005884"/>
                <a:gd name="connsiteY80" fmla="*/ 688453 h 997063"/>
                <a:gd name="connsiteX81" fmla="*/ 916349 w 1005884"/>
                <a:gd name="connsiteY81" fmla="*/ 690358 h 997063"/>
                <a:gd name="connsiteX82" fmla="*/ 904919 w 1005884"/>
                <a:gd name="connsiteY82" fmla="*/ 697978 h 997063"/>
                <a:gd name="connsiteX83" fmla="*/ 895394 w 1005884"/>
                <a:gd name="connsiteY83" fmla="*/ 709408 h 997063"/>
                <a:gd name="connsiteX84" fmla="*/ 882059 w 1005884"/>
                <a:gd name="connsiteY84" fmla="*/ 726553 h 997063"/>
                <a:gd name="connsiteX85" fmla="*/ 876344 w 1005884"/>
                <a:gd name="connsiteY85" fmla="*/ 737983 h 997063"/>
                <a:gd name="connsiteX86" fmla="*/ 870629 w 1005884"/>
                <a:gd name="connsiteY86" fmla="*/ 743698 h 997063"/>
                <a:gd name="connsiteX87" fmla="*/ 864914 w 1005884"/>
                <a:gd name="connsiteY87" fmla="*/ 757033 h 997063"/>
                <a:gd name="connsiteX88" fmla="*/ 857294 w 1005884"/>
                <a:gd name="connsiteY88" fmla="*/ 770368 h 997063"/>
                <a:gd name="connsiteX89" fmla="*/ 853484 w 1005884"/>
                <a:gd name="connsiteY89" fmla="*/ 781798 h 997063"/>
                <a:gd name="connsiteX90" fmla="*/ 851579 w 1005884"/>
                <a:gd name="connsiteY90" fmla="*/ 787513 h 997063"/>
                <a:gd name="connsiteX91" fmla="*/ 849674 w 1005884"/>
                <a:gd name="connsiteY91" fmla="*/ 797038 h 997063"/>
                <a:gd name="connsiteX92" fmla="*/ 845864 w 1005884"/>
                <a:gd name="connsiteY92" fmla="*/ 804658 h 997063"/>
                <a:gd name="connsiteX93" fmla="*/ 843959 w 1005884"/>
                <a:gd name="connsiteY93" fmla="*/ 810373 h 997063"/>
                <a:gd name="connsiteX94" fmla="*/ 838244 w 1005884"/>
                <a:gd name="connsiteY94" fmla="*/ 829423 h 997063"/>
                <a:gd name="connsiteX95" fmla="*/ 832529 w 1005884"/>
                <a:gd name="connsiteY95" fmla="*/ 840853 h 997063"/>
                <a:gd name="connsiteX96" fmla="*/ 826814 w 1005884"/>
                <a:gd name="connsiteY96" fmla="*/ 859903 h 997063"/>
                <a:gd name="connsiteX97" fmla="*/ 819194 w 1005884"/>
                <a:gd name="connsiteY97" fmla="*/ 871333 h 997063"/>
                <a:gd name="connsiteX98" fmla="*/ 809669 w 1005884"/>
                <a:gd name="connsiteY98" fmla="*/ 886573 h 997063"/>
                <a:gd name="connsiteX99" fmla="*/ 807764 w 1005884"/>
                <a:gd name="connsiteY99" fmla="*/ 892288 h 997063"/>
                <a:gd name="connsiteX100" fmla="*/ 792524 w 1005884"/>
                <a:gd name="connsiteY100" fmla="*/ 909433 h 997063"/>
                <a:gd name="connsiteX101" fmla="*/ 781094 w 1005884"/>
                <a:gd name="connsiteY101" fmla="*/ 917053 h 997063"/>
                <a:gd name="connsiteX102" fmla="*/ 775379 w 1005884"/>
                <a:gd name="connsiteY102" fmla="*/ 920863 h 997063"/>
                <a:gd name="connsiteX103" fmla="*/ 763949 w 1005884"/>
                <a:gd name="connsiteY103" fmla="*/ 930388 h 997063"/>
                <a:gd name="connsiteX104" fmla="*/ 750614 w 1005884"/>
                <a:gd name="connsiteY104" fmla="*/ 936103 h 997063"/>
                <a:gd name="connsiteX105" fmla="*/ 727754 w 1005884"/>
                <a:gd name="connsiteY105" fmla="*/ 947533 h 997063"/>
                <a:gd name="connsiteX106" fmla="*/ 722039 w 1005884"/>
                <a:gd name="connsiteY106" fmla="*/ 949438 h 997063"/>
                <a:gd name="connsiteX107" fmla="*/ 693464 w 1005884"/>
                <a:gd name="connsiteY107" fmla="*/ 947533 h 997063"/>
                <a:gd name="connsiteX108" fmla="*/ 674414 w 1005884"/>
                <a:gd name="connsiteY108" fmla="*/ 941818 h 997063"/>
                <a:gd name="connsiteX109" fmla="*/ 664889 w 1005884"/>
                <a:gd name="connsiteY109" fmla="*/ 939913 h 997063"/>
                <a:gd name="connsiteX110" fmla="*/ 657269 w 1005884"/>
                <a:gd name="connsiteY110" fmla="*/ 936103 h 997063"/>
                <a:gd name="connsiteX111" fmla="*/ 651554 w 1005884"/>
                <a:gd name="connsiteY111" fmla="*/ 934198 h 997063"/>
                <a:gd name="connsiteX112" fmla="*/ 645839 w 1005884"/>
                <a:gd name="connsiteY112" fmla="*/ 930388 h 997063"/>
                <a:gd name="connsiteX113" fmla="*/ 638219 w 1005884"/>
                <a:gd name="connsiteY113" fmla="*/ 926578 h 997063"/>
                <a:gd name="connsiteX114" fmla="*/ 621074 w 1005884"/>
                <a:gd name="connsiteY114" fmla="*/ 917053 h 997063"/>
                <a:gd name="connsiteX115" fmla="*/ 615359 w 1005884"/>
                <a:gd name="connsiteY115" fmla="*/ 911338 h 997063"/>
                <a:gd name="connsiteX116" fmla="*/ 607739 w 1005884"/>
                <a:gd name="connsiteY116" fmla="*/ 909433 h 997063"/>
                <a:gd name="connsiteX117" fmla="*/ 602024 w 1005884"/>
                <a:gd name="connsiteY117" fmla="*/ 907528 h 997063"/>
                <a:gd name="connsiteX118" fmla="*/ 581069 w 1005884"/>
                <a:gd name="connsiteY118" fmla="*/ 896098 h 997063"/>
                <a:gd name="connsiteX119" fmla="*/ 571544 w 1005884"/>
                <a:gd name="connsiteY119" fmla="*/ 894193 h 997063"/>
                <a:gd name="connsiteX120" fmla="*/ 556304 w 1005884"/>
                <a:gd name="connsiteY120" fmla="*/ 890383 h 997063"/>
                <a:gd name="connsiteX121" fmla="*/ 512489 w 1005884"/>
                <a:gd name="connsiteY121" fmla="*/ 892288 h 997063"/>
                <a:gd name="connsiteX122" fmla="*/ 506774 w 1005884"/>
                <a:gd name="connsiteY122" fmla="*/ 894193 h 997063"/>
                <a:gd name="connsiteX123" fmla="*/ 495344 w 1005884"/>
                <a:gd name="connsiteY123" fmla="*/ 901813 h 997063"/>
                <a:gd name="connsiteX124" fmla="*/ 491534 w 1005884"/>
                <a:gd name="connsiteY124" fmla="*/ 907528 h 997063"/>
                <a:gd name="connsiteX125" fmla="*/ 485819 w 1005884"/>
                <a:gd name="connsiteY125" fmla="*/ 911338 h 997063"/>
                <a:gd name="connsiteX126" fmla="*/ 472484 w 1005884"/>
                <a:gd name="connsiteY126" fmla="*/ 926578 h 997063"/>
                <a:gd name="connsiteX127" fmla="*/ 468674 w 1005884"/>
                <a:gd name="connsiteY127" fmla="*/ 932293 h 997063"/>
                <a:gd name="connsiteX128" fmla="*/ 462959 w 1005884"/>
                <a:gd name="connsiteY128" fmla="*/ 936103 h 997063"/>
                <a:gd name="connsiteX129" fmla="*/ 451529 w 1005884"/>
                <a:gd name="connsiteY129" fmla="*/ 939913 h 997063"/>
                <a:gd name="connsiteX130" fmla="*/ 434384 w 1005884"/>
                <a:gd name="connsiteY130" fmla="*/ 943723 h 997063"/>
                <a:gd name="connsiteX131" fmla="*/ 428669 w 1005884"/>
                <a:gd name="connsiteY131" fmla="*/ 945628 h 997063"/>
                <a:gd name="connsiteX132" fmla="*/ 421049 w 1005884"/>
                <a:gd name="connsiteY132" fmla="*/ 947533 h 997063"/>
                <a:gd name="connsiteX133" fmla="*/ 407714 w 1005884"/>
                <a:gd name="connsiteY133" fmla="*/ 951343 h 997063"/>
                <a:gd name="connsiteX134" fmla="*/ 396284 w 1005884"/>
                <a:gd name="connsiteY134" fmla="*/ 953248 h 997063"/>
                <a:gd name="connsiteX135" fmla="*/ 382949 w 1005884"/>
                <a:gd name="connsiteY135" fmla="*/ 957058 h 997063"/>
                <a:gd name="connsiteX136" fmla="*/ 375329 w 1005884"/>
                <a:gd name="connsiteY136" fmla="*/ 958963 h 997063"/>
                <a:gd name="connsiteX137" fmla="*/ 367709 w 1005884"/>
                <a:gd name="connsiteY137" fmla="*/ 962773 h 997063"/>
                <a:gd name="connsiteX138" fmla="*/ 361994 w 1005884"/>
                <a:gd name="connsiteY138" fmla="*/ 964678 h 997063"/>
                <a:gd name="connsiteX139" fmla="*/ 348659 w 1005884"/>
                <a:gd name="connsiteY139" fmla="*/ 972298 h 997063"/>
                <a:gd name="connsiteX140" fmla="*/ 331514 w 1005884"/>
                <a:gd name="connsiteY140" fmla="*/ 983728 h 997063"/>
                <a:gd name="connsiteX141" fmla="*/ 325799 w 1005884"/>
                <a:gd name="connsiteY141" fmla="*/ 987538 h 997063"/>
                <a:gd name="connsiteX142" fmla="*/ 314369 w 1005884"/>
                <a:gd name="connsiteY142" fmla="*/ 991348 h 997063"/>
                <a:gd name="connsiteX143" fmla="*/ 302939 w 1005884"/>
                <a:gd name="connsiteY143" fmla="*/ 993253 h 997063"/>
                <a:gd name="connsiteX144" fmla="*/ 262934 w 1005884"/>
                <a:gd name="connsiteY144" fmla="*/ 997063 h 997063"/>
                <a:gd name="connsiteX145" fmla="*/ 232454 w 1005884"/>
                <a:gd name="connsiteY145" fmla="*/ 995158 h 997063"/>
                <a:gd name="connsiteX146" fmla="*/ 226739 w 1005884"/>
                <a:gd name="connsiteY146" fmla="*/ 993253 h 997063"/>
                <a:gd name="connsiteX147" fmla="*/ 221024 w 1005884"/>
                <a:gd name="connsiteY147" fmla="*/ 981823 h 997063"/>
                <a:gd name="connsiteX148" fmla="*/ 217214 w 1005884"/>
                <a:gd name="connsiteY148" fmla="*/ 976108 h 997063"/>
                <a:gd name="connsiteX149" fmla="*/ 213404 w 1005884"/>
                <a:gd name="connsiteY149" fmla="*/ 964678 h 997063"/>
                <a:gd name="connsiteX150" fmla="*/ 205784 w 1005884"/>
                <a:gd name="connsiteY150" fmla="*/ 947533 h 997063"/>
                <a:gd name="connsiteX151" fmla="*/ 200069 w 1005884"/>
                <a:gd name="connsiteY151" fmla="*/ 928483 h 997063"/>
                <a:gd name="connsiteX152" fmla="*/ 196259 w 1005884"/>
                <a:gd name="connsiteY152" fmla="*/ 922768 h 997063"/>
                <a:gd name="connsiteX153" fmla="*/ 184829 w 1005884"/>
                <a:gd name="connsiteY153" fmla="*/ 915148 h 997063"/>
                <a:gd name="connsiteX154" fmla="*/ 181019 w 1005884"/>
                <a:gd name="connsiteY154" fmla="*/ 909433 h 997063"/>
                <a:gd name="connsiteX155" fmla="*/ 175304 w 1005884"/>
                <a:gd name="connsiteY155" fmla="*/ 905623 h 997063"/>
                <a:gd name="connsiteX156" fmla="*/ 161969 w 1005884"/>
                <a:gd name="connsiteY156" fmla="*/ 899908 h 997063"/>
                <a:gd name="connsiteX157" fmla="*/ 150539 w 1005884"/>
                <a:gd name="connsiteY157" fmla="*/ 898003 h 997063"/>
                <a:gd name="connsiteX158" fmla="*/ 144824 w 1005884"/>
                <a:gd name="connsiteY158" fmla="*/ 896098 h 997063"/>
                <a:gd name="connsiteX159" fmla="*/ 137204 w 1005884"/>
                <a:gd name="connsiteY159" fmla="*/ 894193 h 997063"/>
                <a:gd name="connsiteX160" fmla="*/ 123869 w 1005884"/>
                <a:gd name="connsiteY160" fmla="*/ 888478 h 997063"/>
                <a:gd name="connsiteX161" fmla="*/ 118154 w 1005884"/>
                <a:gd name="connsiteY161" fmla="*/ 884668 h 997063"/>
                <a:gd name="connsiteX162" fmla="*/ 106724 w 1005884"/>
                <a:gd name="connsiteY162" fmla="*/ 878953 h 997063"/>
                <a:gd name="connsiteX163" fmla="*/ 101009 w 1005884"/>
                <a:gd name="connsiteY163" fmla="*/ 873238 h 997063"/>
                <a:gd name="connsiteX164" fmla="*/ 89579 w 1005884"/>
                <a:gd name="connsiteY164" fmla="*/ 865618 h 997063"/>
                <a:gd name="connsiteX165" fmla="*/ 87674 w 1005884"/>
                <a:gd name="connsiteY165" fmla="*/ 859903 h 997063"/>
                <a:gd name="connsiteX166" fmla="*/ 83864 w 1005884"/>
                <a:gd name="connsiteY166" fmla="*/ 854188 h 997063"/>
                <a:gd name="connsiteX167" fmla="*/ 81959 w 1005884"/>
                <a:gd name="connsiteY167" fmla="*/ 842758 h 997063"/>
                <a:gd name="connsiteX168" fmla="*/ 80054 w 1005884"/>
                <a:gd name="connsiteY168" fmla="*/ 837043 h 997063"/>
                <a:gd name="connsiteX169" fmla="*/ 78149 w 1005884"/>
                <a:gd name="connsiteY169" fmla="*/ 825613 h 997063"/>
                <a:gd name="connsiteX170" fmla="*/ 74339 w 1005884"/>
                <a:gd name="connsiteY170" fmla="*/ 781798 h 997063"/>
                <a:gd name="connsiteX171" fmla="*/ 72434 w 1005884"/>
                <a:gd name="connsiteY171" fmla="*/ 770368 h 997063"/>
                <a:gd name="connsiteX172" fmla="*/ 70529 w 1005884"/>
                <a:gd name="connsiteY172" fmla="*/ 749413 h 997063"/>
                <a:gd name="connsiteX173" fmla="*/ 68624 w 1005884"/>
                <a:gd name="connsiteY173" fmla="*/ 734173 h 997063"/>
                <a:gd name="connsiteX174" fmla="*/ 70529 w 1005884"/>
                <a:gd name="connsiteY174" fmla="*/ 694168 h 997063"/>
                <a:gd name="connsiteX175" fmla="*/ 72434 w 1005884"/>
                <a:gd name="connsiteY175" fmla="*/ 682738 h 997063"/>
                <a:gd name="connsiteX176" fmla="*/ 70529 w 1005884"/>
                <a:gd name="connsiteY176" fmla="*/ 623683 h 997063"/>
                <a:gd name="connsiteX177" fmla="*/ 66719 w 1005884"/>
                <a:gd name="connsiteY177" fmla="*/ 612253 h 997063"/>
                <a:gd name="connsiteX178" fmla="*/ 59099 w 1005884"/>
                <a:gd name="connsiteY178" fmla="*/ 602728 h 997063"/>
                <a:gd name="connsiteX179" fmla="*/ 51479 w 1005884"/>
                <a:gd name="connsiteY179" fmla="*/ 589393 h 997063"/>
                <a:gd name="connsiteX180" fmla="*/ 47669 w 1005884"/>
                <a:gd name="connsiteY180" fmla="*/ 583678 h 997063"/>
                <a:gd name="connsiteX181" fmla="*/ 41954 w 1005884"/>
                <a:gd name="connsiteY181" fmla="*/ 579868 h 997063"/>
                <a:gd name="connsiteX182" fmla="*/ 36239 w 1005884"/>
                <a:gd name="connsiteY182" fmla="*/ 572248 h 997063"/>
                <a:gd name="connsiteX183" fmla="*/ 24809 w 1005884"/>
                <a:gd name="connsiteY183" fmla="*/ 562723 h 997063"/>
                <a:gd name="connsiteX184" fmla="*/ 20999 w 1005884"/>
                <a:gd name="connsiteY184" fmla="*/ 557008 h 997063"/>
                <a:gd name="connsiteX185" fmla="*/ 9569 w 1005884"/>
                <a:gd name="connsiteY185" fmla="*/ 549388 h 997063"/>
                <a:gd name="connsiteX186" fmla="*/ 5759 w 1005884"/>
                <a:gd name="connsiteY186" fmla="*/ 543673 h 997063"/>
                <a:gd name="connsiteX187" fmla="*/ 44 w 1005884"/>
                <a:gd name="connsiteY187" fmla="*/ 539863 h 997063"/>
                <a:gd name="connsiteX188" fmla="*/ 3854 w 1005884"/>
                <a:gd name="connsiteY188" fmla="*/ 513193 h 997063"/>
                <a:gd name="connsiteX189" fmla="*/ 11474 w 1005884"/>
                <a:gd name="connsiteY189" fmla="*/ 501763 h 997063"/>
                <a:gd name="connsiteX190" fmla="*/ 17189 w 1005884"/>
                <a:gd name="connsiteY190" fmla="*/ 494143 h 997063"/>
                <a:gd name="connsiteX191" fmla="*/ 28619 w 1005884"/>
                <a:gd name="connsiteY191" fmla="*/ 482713 h 997063"/>
                <a:gd name="connsiteX192" fmla="*/ 43859 w 1005884"/>
                <a:gd name="connsiteY192" fmla="*/ 465568 h 997063"/>
                <a:gd name="connsiteX193" fmla="*/ 49574 w 1005884"/>
                <a:gd name="connsiteY193" fmla="*/ 459853 h 997063"/>
                <a:gd name="connsiteX194" fmla="*/ 55289 w 1005884"/>
                <a:gd name="connsiteY194" fmla="*/ 454138 h 997063"/>
                <a:gd name="connsiteX195" fmla="*/ 61004 w 1005884"/>
                <a:gd name="connsiteY195" fmla="*/ 450328 h 997063"/>
                <a:gd name="connsiteX196" fmla="*/ 68624 w 1005884"/>
                <a:gd name="connsiteY196" fmla="*/ 446518 h 997063"/>
                <a:gd name="connsiteX197" fmla="*/ 74339 w 1005884"/>
                <a:gd name="connsiteY197" fmla="*/ 440803 h 997063"/>
                <a:gd name="connsiteX198" fmla="*/ 80054 w 1005884"/>
                <a:gd name="connsiteY198" fmla="*/ 438898 h 997063"/>
                <a:gd name="connsiteX199" fmla="*/ 91484 w 1005884"/>
                <a:gd name="connsiteY199" fmla="*/ 431278 h 997063"/>
                <a:gd name="connsiteX200" fmla="*/ 101009 w 1005884"/>
                <a:gd name="connsiteY200" fmla="*/ 423658 h 997063"/>
                <a:gd name="connsiteX201" fmla="*/ 106724 w 1005884"/>
                <a:gd name="connsiteY201" fmla="*/ 417943 h 997063"/>
                <a:gd name="connsiteX202" fmla="*/ 135299 w 1005884"/>
                <a:gd name="connsiteY202" fmla="*/ 414133 h 997063"/>
                <a:gd name="connsiteX0" fmla="*/ 135299 w 1005884"/>
                <a:gd name="connsiteY0" fmla="*/ 414133 h 997063"/>
                <a:gd name="connsiteX1" fmla="*/ 137204 w 1005884"/>
                <a:gd name="connsiteY1" fmla="*/ 402703 h 997063"/>
                <a:gd name="connsiteX2" fmla="*/ 141014 w 1005884"/>
                <a:gd name="connsiteY2" fmla="*/ 381748 h 997063"/>
                <a:gd name="connsiteX3" fmla="*/ 142919 w 1005884"/>
                <a:gd name="connsiteY3" fmla="*/ 360793 h 997063"/>
                <a:gd name="connsiteX4" fmla="*/ 146729 w 1005884"/>
                <a:gd name="connsiteY4" fmla="*/ 349363 h 997063"/>
                <a:gd name="connsiteX5" fmla="*/ 148634 w 1005884"/>
                <a:gd name="connsiteY5" fmla="*/ 334123 h 997063"/>
                <a:gd name="connsiteX6" fmla="*/ 150539 w 1005884"/>
                <a:gd name="connsiteY6" fmla="*/ 320788 h 997063"/>
                <a:gd name="connsiteX7" fmla="*/ 152444 w 1005884"/>
                <a:gd name="connsiteY7" fmla="*/ 288403 h 997063"/>
                <a:gd name="connsiteX8" fmla="*/ 154349 w 1005884"/>
                <a:gd name="connsiteY8" fmla="*/ 206488 h 997063"/>
                <a:gd name="connsiteX9" fmla="*/ 165779 w 1005884"/>
                <a:gd name="connsiteY9" fmla="*/ 196963 h 997063"/>
                <a:gd name="connsiteX10" fmla="*/ 171494 w 1005884"/>
                <a:gd name="connsiteY10" fmla="*/ 191248 h 997063"/>
                <a:gd name="connsiteX11" fmla="*/ 196259 w 1005884"/>
                <a:gd name="connsiteY11" fmla="*/ 181723 h 997063"/>
                <a:gd name="connsiteX12" fmla="*/ 201974 w 1005884"/>
                <a:gd name="connsiteY12" fmla="*/ 177913 h 997063"/>
                <a:gd name="connsiteX13" fmla="*/ 217214 w 1005884"/>
                <a:gd name="connsiteY13" fmla="*/ 174103 h 997063"/>
                <a:gd name="connsiteX14" fmla="*/ 228644 w 1005884"/>
                <a:gd name="connsiteY14" fmla="*/ 166483 h 997063"/>
                <a:gd name="connsiteX15" fmla="*/ 238169 w 1005884"/>
                <a:gd name="connsiteY15" fmla="*/ 156958 h 997063"/>
                <a:gd name="connsiteX16" fmla="*/ 247694 w 1005884"/>
                <a:gd name="connsiteY16" fmla="*/ 147433 h 997063"/>
                <a:gd name="connsiteX17" fmla="*/ 251504 w 1005884"/>
                <a:gd name="connsiteY17" fmla="*/ 141718 h 997063"/>
                <a:gd name="connsiteX18" fmla="*/ 268649 w 1005884"/>
                <a:gd name="connsiteY18" fmla="*/ 126478 h 997063"/>
                <a:gd name="connsiteX19" fmla="*/ 272459 w 1005884"/>
                <a:gd name="connsiteY19" fmla="*/ 120763 h 997063"/>
                <a:gd name="connsiteX20" fmla="*/ 278174 w 1005884"/>
                <a:gd name="connsiteY20" fmla="*/ 118858 h 997063"/>
                <a:gd name="connsiteX21" fmla="*/ 283889 w 1005884"/>
                <a:gd name="connsiteY21" fmla="*/ 115048 h 997063"/>
                <a:gd name="connsiteX22" fmla="*/ 293414 w 1005884"/>
                <a:gd name="connsiteY22" fmla="*/ 107428 h 997063"/>
                <a:gd name="connsiteX23" fmla="*/ 304844 w 1005884"/>
                <a:gd name="connsiteY23" fmla="*/ 99808 h 997063"/>
                <a:gd name="connsiteX24" fmla="*/ 314369 w 1005884"/>
                <a:gd name="connsiteY24" fmla="*/ 97903 h 997063"/>
                <a:gd name="connsiteX25" fmla="*/ 327704 w 1005884"/>
                <a:gd name="connsiteY25" fmla="*/ 94093 h 997063"/>
                <a:gd name="connsiteX26" fmla="*/ 381044 w 1005884"/>
                <a:gd name="connsiteY26" fmla="*/ 92188 h 997063"/>
                <a:gd name="connsiteX27" fmla="*/ 388664 w 1005884"/>
                <a:gd name="connsiteY27" fmla="*/ 80758 h 997063"/>
                <a:gd name="connsiteX28" fmla="*/ 392474 w 1005884"/>
                <a:gd name="connsiteY28" fmla="*/ 69328 h 997063"/>
                <a:gd name="connsiteX29" fmla="*/ 394379 w 1005884"/>
                <a:gd name="connsiteY29" fmla="*/ 63613 h 997063"/>
                <a:gd name="connsiteX30" fmla="*/ 401999 w 1005884"/>
                <a:gd name="connsiteY30" fmla="*/ 44563 h 997063"/>
                <a:gd name="connsiteX31" fmla="*/ 407714 w 1005884"/>
                <a:gd name="connsiteY31" fmla="*/ 40753 h 997063"/>
                <a:gd name="connsiteX32" fmla="*/ 426764 w 1005884"/>
                <a:gd name="connsiteY32" fmla="*/ 23608 h 997063"/>
                <a:gd name="connsiteX33" fmla="*/ 436289 w 1005884"/>
                <a:gd name="connsiteY33" fmla="*/ 15988 h 997063"/>
                <a:gd name="connsiteX34" fmla="*/ 442004 w 1005884"/>
                <a:gd name="connsiteY34" fmla="*/ 12178 h 997063"/>
                <a:gd name="connsiteX35" fmla="*/ 474389 w 1005884"/>
                <a:gd name="connsiteY35" fmla="*/ 2653 h 997063"/>
                <a:gd name="connsiteX36" fmla="*/ 588689 w 1005884"/>
                <a:gd name="connsiteY36" fmla="*/ 2653 h 997063"/>
                <a:gd name="connsiteX37" fmla="*/ 632504 w 1005884"/>
                <a:gd name="connsiteY37" fmla="*/ 33133 h 997063"/>
                <a:gd name="connsiteX38" fmla="*/ 664889 w 1005884"/>
                <a:gd name="connsiteY38" fmla="*/ 63613 h 997063"/>
                <a:gd name="connsiteX39" fmla="*/ 704894 w 1005884"/>
                <a:gd name="connsiteY39" fmla="*/ 97903 h 997063"/>
                <a:gd name="connsiteX40" fmla="*/ 750614 w 1005884"/>
                <a:gd name="connsiteY40" fmla="*/ 105523 h 997063"/>
                <a:gd name="connsiteX41" fmla="*/ 874439 w 1005884"/>
                <a:gd name="connsiteY41" fmla="*/ 107428 h 997063"/>
                <a:gd name="connsiteX42" fmla="*/ 908729 w 1005884"/>
                <a:gd name="connsiteY42" fmla="*/ 126478 h 997063"/>
                <a:gd name="connsiteX43" fmla="*/ 916349 w 1005884"/>
                <a:gd name="connsiteY43" fmla="*/ 136003 h 997063"/>
                <a:gd name="connsiteX44" fmla="*/ 931589 w 1005884"/>
                <a:gd name="connsiteY44" fmla="*/ 149338 h 997063"/>
                <a:gd name="connsiteX45" fmla="*/ 944924 w 1005884"/>
                <a:gd name="connsiteY45" fmla="*/ 170293 h 997063"/>
                <a:gd name="connsiteX46" fmla="*/ 950639 w 1005884"/>
                <a:gd name="connsiteY46" fmla="*/ 185533 h 997063"/>
                <a:gd name="connsiteX47" fmla="*/ 954449 w 1005884"/>
                <a:gd name="connsiteY47" fmla="*/ 200773 h 997063"/>
                <a:gd name="connsiteX48" fmla="*/ 958259 w 1005884"/>
                <a:gd name="connsiteY48" fmla="*/ 208393 h 997063"/>
                <a:gd name="connsiteX49" fmla="*/ 962069 w 1005884"/>
                <a:gd name="connsiteY49" fmla="*/ 214108 h 997063"/>
                <a:gd name="connsiteX50" fmla="*/ 971594 w 1005884"/>
                <a:gd name="connsiteY50" fmla="*/ 231253 h 997063"/>
                <a:gd name="connsiteX51" fmla="*/ 977309 w 1005884"/>
                <a:gd name="connsiteY51" fmla="*/ 244588 h 997063"/>
                <a:gd name="connsiteX52" fmla="*/ 981119 w 1005884"/>
                <a:gd name="connsiteY52" fmla="*/ 256018 h 997063"/>
                <a:gd name="connsiteX53" fmla="*/ 986834 w 1005884"/>
                <a:gd name="connsiteY53" fmla="*/ 267448 h 997063"/>
                <a:gd name="connsiteX54" fmla="*/ 990644 w 1005884"/>
                <a:gd name="connsiteY54" fmla="*/ 273163 h 997063"/>
                <a:gd name="connsiteX55" fmla="*/ 992549 w 1005884"/>
                <a:gd name="connsiteY55" fmla="*/ 280783 h 997063"/>
                <a:gd name="connsiteX56" fmla="*/ 996359 w 1005884"/>
                <a:gd name="connsiteY56" fmla="*/ 290308 h 997063"/>
                <a:gd name="connsiteX57" fmla="*/ 998264 w 1005884"/>
                <a:gd name="connsiteY57" fmla="*/ 301738 h 997063"/>
                <a:gd name="connsiteX58" fmla="*/ 1002074 w 1005884"/>
                <a:gd name="connsiteY58" fmla="*/ 313168 h 997063"/>
                <a:gd name="connsiteX59" fmla="*/ 1005884 w 1005884"/>
                <a:gd name="connsiteY59" fmla="*/ 328408 h 997063"/>
                <a:gd name="connsiteX60" fmla="*/ 1002074 w 1005884"/>
                <a:gd name="connsiteY60" fmla="*/ 372223 h 997063"/>
                <a:gd name="connsiteX61" fmla="*/ 996359 w 1005884"/>
                <a:gd name="connsiteY61" fmla="*/ 385558 h 997063"/>
                <a:gd name="connsiteX62" fmla="*/ 994454 w 1005884"/>
                <a:gd name="connsiteY62" fmla="*/ 391273 h 997063"/>
                <a:gd name="connsiteX63" fmla="*/ 988739 w 1005884"/>
                <a:gd name="connsiteY63" fmla="*/ 395083 h 997063"/>
                <a:gd name="connsiteX64" fmla="*/ 984929 w 1005884"/>
                <a:gd name="connsiteY64" fmla="*/ 408418 h 997063"/>
                <a:gd name="connsiteX65" fmla="*/ 983024 w 1005884"/>
                <a:gd name="connsiteY65" fmla="*/ 436993 h 997063"/>
                <a:gd name="connsiteX66" fmla="*/ 981119 w 1005884"/>
                <a:gd name="connsiteY66" fmla="*/ 456043 h 997063"/>
                <a:gd name="connsiteX67" fmla="*/ 979214 w 1005884"/>
                <a:gd name="connsiteY67" fmla="*/ 497953 h 997063"/>
                <a:gd name="connsiteX68" fmla="*/ 977309 w 1005884"/>
                <a:gd name="connsiteY68" fmla="*/ 513193 h 997063"/>
                <a:gd name="connsiteX69" fmla="*/ 975404 w 1005884"/>
                <a:gd name="connsiteY69" fmla="*/ 536053 h 997063"/>
                <a:gd name="connsiteX70" fmla="*/ 977309 w 1005884"/>
                <a:gd name="connsiteY70" fmla="*/ 577963 h 997063"/>
                <a:gd name="connsiteX71" fmla="*/ 979214 w 1005884"/>
                <a:gd name="connsiteY71" fmla="*/ 587488 h 997063"/>
                <a:gd name="connsiteX72" fmla="*/ 977309 w 1005884"/>
                <a:gd name="connsiteY72" fmla="*/ 635113 h 997063"/>
                <a:gd name="connsiteX73" fmla="*/ 969689 w 1005884"/>
                <a:gd name="connsiteY73" fmla="*/ 646543 h 997063"/>
                <a:gd name="connsiteX74" fmla="*/ 965879 w 1005884"/>
                <a:gd name="connsiteY74" fmla="*/ 652258 h 997063"/>
                <a:gd name="connsiteX75" fmla="*/ 962069 w 1005884"/>
                <a:gd name="connsiteY75" fmla="*/ 657973 h 997063"/>
                <a:gd name="connsiteX76" fmla="*/ 950639 w 1005884"/>
                <a:gd name="connsiteY76" fmla="*/ 669403 h 997063"/>
                <a:gd name="connsiteX77" fmla="*/ 944924 w 1005884"/>
                <a:gd name="connsiteY77" fmla="*/ 675118 h 997063"/>
                <a:gd name="connsiteX78" fmla="*/ 933494 w 1005884"/>
                <a:gd name="connsiteY78" fmla="*/ 680833 h 997063"/>
                <a:gd name="connsiteX79" fmla="*/ 922064 w 1005884"/>
                <a:gd name="connsiteY79" fmla="*/ 688453 h 997063"/>
                <a:gd name="connsiteX80" fmla="*/ 916349 w 1005884"/>
                <a:gd name="connsiteY80" fmla="*/ 690358 h 997063"/>
                <a:gd name="connsiteX81" fmla="*/ 904919 w 1005884"/>
                <a:gd name="connsiteY81" fmla="*/ 697978 h 997063"/>
                <a:gd name="connsiteX82" fmla="*/ 895394 w 1005884"/>
                <a:gd name="connsiteY82" fmla="*/ 709408 h 997063"/>
                <a:gd name="connsiteX83" fmla="*/ 882059 w 1005884"/>
                <a:gd name="connsiteY83" fmla="*/ 726553 h 997063"/>
                <a:gd name="connsiteX84" fmla="*/ 876344 w 1005884"/>
                <a:gd name="connsiteY84" fmla="*/ 737983 h 997063"/>
                <a:gd name="connsiteX85" fmla="*/ 870629 w 1005884"/>
                <a:gd name="connsiteY85" fmla="*/ 743698 h 997063"/>
                <a:gd name="connsiteX86" fmla="*/ 864914 w 1005884"/>
                <a:gd name="connsiteY86" fmla="*/ 757033 h 997063"/>
                <a:gd name="connsiteX87" fmla="*/ 857294 w 1005884"/>
                <a:gd name="connsiteY87" fmla="*/ 770368 h 997063"/>
                <a:gd name="connsiteX88" fmla="*/ 853484 w 1005884"/>
                <a:gd name="connsiteY88" fmla="*/ 781798 h 997063"/>
                <a:gd name="connsiteX89" fmla="*/ 851579 w 1005884"/>
                <a:gd name="connsiteY89" fmla="*/ 787513 h 997063"/>
                <a:gd name="connsiteX90" fmla="*/ 849674 w 1005884"/>
                <a:gd name="connsiteY90" fmla="*/ 797038 h 997063"/>
                <a:gd name="connsiteX91" fmla="*/ 845864 w 1005884"/>
                <a:gd name="connsiteY91" fmla="*/ 804658 h 997063"/>
                <a:gd name="connsiteX92" fmla="*/ 843959 w 1005884"/>
                <a:gd name="connsiteY92" fmla="*/ 810373 h 997063"/>
                <a:gd name="connsiteX93" fmla="*/ 838244 w 1005884"/>
                <a:gd name="connsiteY93" fmla="*/ 829423 h 997063"/>
                <a:gd name="connsiteX94" fmla="*/ 832529 w 1005884"/>
                <a:gd name="connsiteY94" fmla="*/ 840853 h 997063"/>
                <a:gd name="connsiteX95" fmla="*/ 826814 w 1005884"/>
                <a:gd name="connsiteY95" fmla="*/ 859903 h 997063"/>
                <a:gd name="connsiteX96" fmla="*/ 819194 w 1005884"/>
                <a:gd name="connsiteY96" fmla="*/ 871333 h 997063"/>
                <a:gd name="connsiteX97" fmla="*/ 809669 w 1005884"/>
                <a:gd name="connsiteY97" fmla="*/ 886573 h 997063"/>
                <a:gd name="connsiteX98" fmla="*/ 807764 w 1005884"/>
                <a:gd name="connsiteY98" fmla="*/ 892288 h 997063"/>
                <a:gd name="connsiteX99" fmla="*/ 792524 w 1005884"/>
                <a:gd name="connsiteY99" fmla="*/ 909433 h 997063"/>
                <a:gd name="connsiteX100" fmla="*/ 781094 w 1005884"/>
                <a:gd name="connsiteY100" fmla="*/ 917053 h 997063"/>
                <a:gd name="connsiteX101" fmla="*/ 775379 w 1005884"/>
                <a:gd name="connsiteY101" fmla="*/ 920863 h 997063"/>
                <a:gd name="connsiteX102" fmla="*/ 763949 w 1005884"/>
                <a:gd name="connsiteY102" fmla="*/ 930388 h 997063"/>
                <a:gd name="connsiteX103" fmla="*/ 750614 w 1005884"/>
                <a:gd name="connsiteY103" fmla="*/ 936103 h 997063"/>
                <a:gd name="connsiteX104" fmla="*/ 727754 w 1005884"/>
                <a:gd name="connsiteY104" fmla="*/ 947533 h 997063"/>
                <a:gd name="connsiteX105" fmla="*/ 722039 w 1005884"/>
                <a:gd name="connsiteY105" fmla="*/ 949438 h 997063"/>
                <a:gd name="connsiteX106" fmla="*/ 693464 w 1005884"/>
                <a:gd name="connsiteY106" fmla="*/ 947533 h 997063"/>
                <a:gd name="connsiteX107" fmla="*/ 674414 w 1005884"/>
                <a:gd name="connsiteY107" fmla="*/ 941818 h 997063"/>
                <a:gd name="connsiteX108" fmla="*/ 664889 w 1005884"/>
                <a:gd name="connsiteY108" fmla="*/ 939913 h 997063"/>
                <a:gd name="connsiteX109" fmla="*/ 657269 w 1005884"/>
                <a:gd name="connsiteY109" fmla="*/ 936103 h 997063"/>
                <a:gd name="connsiteX110" fmla="*/ 651554 w 1005884"/>
                <a:gd name="connsiteY110" fmla="*/ 934198 h 997063"/>
                <a:gd name="connsiteX111" fmla="*/ 645839 w 1005884"/>
                <a:gd name="connsiteY111" fmla="*/ 930388 h 997063"/>
                <a:gd name="connsiteX112" fmla="*/ 638219 w 1005884"/>
                <a:gd name="connsiteY112" fmla="*/ 926578 h 997063"/>
                <a:gd name="connsiteX113" fmla="*/ 621074 w 1005884"/>
                <a:gd name="connsiteY113" fmla="*/ 917053 h 997063"/>
                <a:gd name="connsiteX114" fmla="*/ 615359 w 1005884"/>
                <a:gd name="connsiteY114" fmla="*/ 911338 h 997063"/>
                <a:gd name="connsiteX115" fmla="*/ 607739 w 1005884"/>
                <a:gd name="connsiteY115" fmla="*/ 909433 h 997063"/>
                <a:gd name="connsiteX116" fmla="*/ 602024 w 1005884"/>
                <a:gd name="connsiteY116" fmla="*/ 907528 h 997063"/>
                <a:gd name="connsiteX117" fmla="*/ 581069 w 1005884"/>
                <a:gd name="connsiteY117" fmla="*/ 896098 h 997063"/>
                <a:gd name="connsiteX118" fmla="*/ 571544 w 1005884"/>
                <a:gd name="connsiteY118" fmla="*/ 894193 h 997063"/>
                <a:gd name="connsiteX119" fmla="*/ 556304 w 1005884"/>
                <a:gd name="connsiteY119" fmla="*/ 890383 h 997063"/>
                <a:gd name="connsiteX120" fmla="*/ 512489 w 1005884"/>
                <a:gd name="connsiteY120" fmla="*/ 892288 h 997063"/>
                <a:gd name="connsiteX121" fmla="*/ 506774 w 1005884"/>
                <a:gd name="connsiteY121" fmla="*/ 894193 h 997063"/>
                <a:gd name="connsiteX122" fmla="*/ 495344 w 1005884"/>
                <a:gd name="connsiteY122" fmla="*/ 901813 h 997063"/>
                <a:gd name="connsiteX123" fmla="*/ 491534 w 1005884"/>
                <a:gd name="connsiteY123" fmla="*/ 907528 h 997063"/>
                <a:gd name="connsiteX124" fmla="*/ 485819 w 1005884"/>
                <a:gd name="connsiteY124" fmla="*/ 911338 h 997063"/>
                <a:gd name="connsiteX125" fmla="*/ 472484 w 1005884"/>
                <a:gd name="connsiteY125" fmla="*/ 926578 h 997063"/>
                <a:gd name="connsiteX126" fmla="*/ 468674 w 1005884"/>
                <a:gd name="connsiteY126" fmla="*/ 932293 h 997063"/>
                <a:gd name="connsiteX127" fmla="*/ 462959 w 1005884"/>
                <a:gd name="connsiteY127" fmla="*/ 936103 h 997063"/>
                <a:gd name="connsiteX128" fmla="*/ 451529 w 1005884"/>
                <a:gd name="connsiteY128" fmla="*/ 939913 h 997063"/>
                <a:gd name="connsiteX129" fmla="*/ 434384 w 1005884"/>
                <a:gd name="connsiteY129" fmla="*/ 943723 h 997063"/>
                <a:gd name="connsiteX130" fmla="*/ 428669 w 1005884"/>
                <a:gd name="connsiteY130" fmla="*/ 945628 h 997063"/>
                <a:gd name="connsiteX131" fmla="*/ 421049 w 1005884"/>
                <a:gd name="connsiteY131" fmla="*/ 947533 h 997063"/>
                <a:gd name="connsiteX132" fmla="*/ 407714 w 1005884"/>
                <a:gd name="connsiteY132" fmla="*/ 951343 h 997063"/>
                <a:gd name="connsiteX133" fmla="*/ 396284 w 1005884"/>
                <a:gd name="connsiteY133" fmla="*/ 953248 h 997063"/>
                <a:gd name="connsiteX134" fmla="*/ 382949 w 1005884"/>
                <a:gd name="connsiteY134" fmla="*/ 957058 h 997063"/>
                <a:gd name="connsiteX135" fmla="*/ 375329 w 1005884"/>
                <a:gd name="connsiteY135" fmla="*/ 958963 h 997063"/>
                <a:gd name="connsiteX136" fmla="*/ 367709 w 1005884"/>
                <a:gd name="connsiteY136" fmla="*/ 962773 h 997063"/>
                <a:gd name="connsiteX137" fmla="*/ 361994 w 1005884"/>
                <a:gd name="connsiteY137" fmla="*/ 964678 h 997063"/>
                <a:gd name="connsiteX138" fmla="*/ 348659 w 1005884"/>
                <a:gd name="connsiteY138" fmla="*/ 972298 h 997063"/>
                <a:gd name="connsiteX139" fmla="*/ 331514 w 1005884"/>
                <a:gd name="connsiteY139" fmla="*/ 983728 h 997063"/>
                <a:gd name="connsiteX140" fmla="*/ 325799 w 1005884"/>
                <a:gd name="connsiteY140" fmla="*/ 987538 h 997063"/>
                <a:gd name="connsiteX141" fmla="*/ 314369 w 1005884"/>
                <a:gd name="connsiteY141" fmla="*/ 991348 h 997063"/>
                <a:gd name="connsiteX142" fmla="*/ 302939 w 1005884"/>
                <a:gd name="connsiteY142" fmla="*/ 993253 h 997063"/>
                <a:gd name="connsiteX143" fmla="*/ 262934 w 1005884"/>
                <a:gd name="connsiteY143" fmla="*/ 997063 h 997063"/>
                <a:gd name="connsiteX144" fmla="*/ 232454 w 1005884"/>
                <a:gd name="connsiteY144" fmla="*/ 995158 h 997063"/>
                <a:gd name="connsiteX145" fmla="*/ 226739 w 1005884"/>
                <a:gd name="connsiteY145" fmla="*/ 993253 h 997063"/>
                <a:gd name="connsiteX146" fmla="*/ 221024 w 1005884"/>
                <a:gd name="connsiteY146" fmla="*/ 981823 h 997063"/>
                <a:gd name="connsiteX147" fmla="*/ 217214 w 1005884"/>
                <a:gd name="connsiteY147" fmla="*/ 976108 h 997063"/>
                <a:gd name="connsiteX148" fmla="*/ 213404 w 1005884"/>
                <a:gd name="connsiteY148" fmla="*/ 964678 h 997063"/>
                <a:gd name="connsiteX149" fmla="*/ 205784 w 1005884"/>
                <a:gd name="connsiteY149" fmla="*/ 947533 h 997063"/>
                <a:gd name="connsiteX150" fmla="*/ 200069 w 1005884"/>
                <a:gd name="connsiteY150" fmla="*/ 928483 h 997063"/>
                <a:gd name="connsiteX151" fmla="*/ 196259 w 1005884"/>
                <a:gd name="connsiteY151" fmla="*/ 922768 h 997063"/>
                <a:gd name="connsiteX152" fmla="*/ 184829 w 1005884"/>
                <a:gd name="connsiteY152" fmla="*/ 915148 h 997063"/>
                <a:gd name="connsiteX153" fmla="*/ 181019 w 1005884"/>
                <a:gd name="connsiteY153" fmla="*/ 909433 h 997063"/>
                <a:gd name="connsiteX154" fmla="*/ 175304 w 1005884"/>
                <a:gd name="connsiteY154" fmla="*/ 905623 h 997063"/>
                <a:gd name="connsiteX155" fmla="*/ 161969 w 1005884"/>
                <a:gd name="connsiteY155" fmla="*/ 899908 h 997063"/>
                <a:gd name="connsiteX156" fmla="*/ 150539 w 1005884"/>
                <a:gd name="connsiteY156" fmla="*/ 898003 h 997063"/>
                <a:gd name="connsiteX157" fmla="*/ 144824 w 1005884"/>
                <a:gd name="connsiteY157" fmla="*/ 896098 h 997063"/>
                <a:gd name="connsiteX158" fmla="*/ 137204 w 1005884"/>
                <a:gd name="connsiteY158" fmla="*/ 894193 h 997063"/>
                <a:gd name="connsiteX159" fmla="*/ 123869 w 1005884"/>
                <a:gd name="connsiteY159" fmla="*/ 888478 h 997063"/>
                <a:gd name="connsiteX160" fmla="*/ 118154 w 1005884"/>
                <a:gd name="connsiteY160" fmla="*/ 884668 h 997063"/>
                <a:gd name="connsiteX161" fmla="*/ 106724 w 1005884"/>
                <a:gd name="connsiteY161" fmla="*/ 878953 h 997063"/>
                <a:gd name="connsiteX162" fmla="*/ 101009 w 1005884"/>
                <a:gd name="connsiteY162" fmla="*/ 873238 h 997063"/>
                <a:gd name="connsiteX163" fmla="*/ 89579 w 1005884"/>
                <a:gd name="connsiteY163" fmla="*/ 865618 h 997063"/>
                <a:gd name="connsiteX164" fmla="*/ 87674 w 1005884"/>
                <a:gd name="connsiteY164" fmla="*/ 859903 h 997063"/>
                <a:gd name="connsiteX165" fmla="*/ 83864 w 1005884"/>
                <a:gd name="connsiteY165" fmla="*/ 854188 h 997063"/>
                <a:gd name="connsiteX166" fmla="*/ 81959 w 1005884"/>
                <a:gd name="connsiteY166" fmla="*/ 842758 h 997063"/>
                <a:gd name="connsiteX167" fmla="*/ 80054 w 1005884"/>
                <a:gd name="connsiteY167" fmla="*/ 837043 h 997063"/>
                <a:gd name="connsiteX168" fmla="*/ 78149 w 1005884"/>
                <a:gd name="connsiteY168" fmla="*/ 825613 h 997063"/>
                <a:gd name="connsiteX169" fmla="*/ 74339 w 1005884"/>
                <a:gd name="connsiteY169" fmla="*/ 781798 h 997063"/>
                <a:gd name="connsiteX170" fmla="*/ 72434 w 1005884"/>
                <a:gd name="connsiteY170" fmla="*/ 770368 h 997063"/>
                <a:gd name="connsiteX171" fmla="*/ 70529 w 1005884"/>
                <a:gd name="connsiteY171" fmla="*/ 749413 h 997063"/>
                <a:gd name="connsiteX172" fmla="*/ 68624 w 1005884"/>
                <a:gd name="connsiteY172" fmla="*/ 734173 h 997063"/>
                <a:gd name="connsiteX173" fmla="*/ 70529 w 1005884"/>
                <a:gd name="connsiteY173" fmla="*/ 694168 h 997063"/>
                <a:gd name="connsiteX174" fmla="*/ 72434 w 1005884"/>
                <a:gd name="connsiteY174" fmla="*/ 682738 h 997063"/>
                <a:gd name="connsiteX175" fmla="*/ 70529 w 1005884"/>
                <a:gd name="connsiteY175" fmla="*/ 623683 h 997063"/>
                <a:gd name="connsiteX176" fmla="*/ 66719 w 1005884"/>
                <a:gd name="connsiteY176" fmla="*/ 612253 h 997063"/>
                <a:gd name="connsiteX177" fmla="*/ 59099 w 1005884"/>
                <a:gd name="connsiteY177" fmla="*/ 602728 h 997063"/>
                <a:gd name="connsiteX178" fmla="*/ 51479 w 1005884"/>
                <a:gd name="connsiteY178" fmla="*/ 589393 h 997063"/>
                <a:gd name="connsiteX179" fmla="*/ 47669 w 1005884"/>
                <a:gd name="connsiteY179" fmla="*/ 583678 h 997063"/>
                <a:gd name="connsiteX180" fmla="*/ 41954 w 1005884"/>
                <a:gd name="connsiteY180" fmla="*/ 579868 h 997063"/>
                <a:gd name="connsiteX181" fmla="*/ 36239 w 1005884"/>
                <a:gd name="connsiteY181" fmla="*/ 572248 h 997063"/>
                <a:gd name="connsiteX182" fmla="*/ 24809 w 1005884"/>
                <a:gd name="connsiteY182" fmla="*/ 562723 h 997063"/>
                <a:gd name="connsiteX183" fmla="*/ 20999 w 1005884"/>
                <a:gd name="connsiteY183" fmla="*/ 557008 h 997063"/>
                <a:gd name="connsiteX184" fmla="*/ 9569 w 1005884"/>
                <a:gd name="connsiteY184" fmla="*/ 549388 h 997063"/>
                <a:gd name="connsiteX185" fmla="*/ 5759 w 1005884"/>
                <a:gd name="connsiteY185" fmla="*/ 543673 h 997063"/>
                <a:gd name="connsiteX186" fmla="*/ 44 w 1005884"/>
                <a:gd name="connsiteY186" fmla="*/ 539863 h 997063"/>
                <a:gd name="connsiteX187" fmla="*/ 3854 w 1005884"/>
                <a:gd name="connsiteY187" fmla="*/ 513193 h 997063"/>
                <a:gd name="connsiteX188" fmla="*/ 11474 w 1005884"/>
                <a:gd name="connsiteY188" fmla="*/ 501763 h 997063"/>
                <a:gd name="connsiteX189" fmla="*/ 17189 w 1005884"/>
                <a:gd name="connsiteY189" fmla="*/ 494143 h 997063"/>
                <a:gd name="connsiteX190" fmla="*/ 28619 w 1005884"/>
                <a:gd name="connsiteY190" fmla="*/ 482713 h 997063"/>
                <a:gd name="connsiteX191" fmla="*/ 43859 w 1005884"/>
                <a:gd name="connsiteY191" fmla="*/ 465568 h 997063"/>
                <a:gd name="connsiteX192" fmla="*/ 49574 w 1005884"/>
                <a:gd name="connsiteY192" fmla="*/ 459853 h 997063"/>
                <a:gd name="connsiteX193" fmla="*/ 55289 w 1005884"/>
                <a:gd name="connsiteY193" fmla="*/ 454138 h 997063"/>
                <a:gd name="connsiteX194" fmla="*/ 61004 w 1005884"/>
                <a:gd name="connsiteY194" fmla="*/ 450328 h 997063"/>
                <a:gd name="connsiteX195" fmla="*/ 68624 w 1005884"/>
                <a:gd name="connsiteY195" fmla="*/ 446518 h 997063"/>
                <a:gd name="connsiteX196" fmla="*/ 74339 w 1005884"/>
                <a:gd name="connsiteY196" fmla="*/ 440803 h 997063"/>
                <a:gd name="connsiteX197" fmla="*/ 80054 w 1005884"/>
                <a:gd name="connsiteY197" fmla="*/ 438898 h 997063"/>
                <a:gd name="connsiteX198" fmla="*/ 91484 w 1005884"/>
                <a:gd name="connsiteY198" fmla="*/ 431278 h 997063"/>
                <a:gd name="connsiteX199" fmla="*/ 101009 w 1005884"/>
                <a:gd name="connsiteY199" fmla="*/ 423658 h 997063"/>
                <a:gd name="connsiteX200" fmla="*/ 106724 w 1005884"/>
                <a:gd name="connsiteY200" fmla="*/ 417943 h 997063"/>
                <a:gd name="connsiteX201" fmla="*/ 135299 w 1005884"/>
                <a:gd name="connsiteY201" fmla="*/ 414133 h 997063"/>
                <a:gd name="connsiteX0" fmla="*/ 135299 w 1005884"/>
                <a:gd name="connsiteY0" fmla="*/ 414133 h 997063"/>
                <a:gd name="connsiteX1" fmla="*/ 137204 w 1005884"/>
                <a:gd name="connsiteY1" fmla="*/ 402703 h 997063"/>
                <a:gd name="connsiteX2" fmla="*/ 141014 w 1005884"/>
                <a:gd name="connsiteY2" fmla="*/ 381748 h 997063"/>
                <a:gd name="connsiteX3" fmla="*/ 142919 w 1005884"/>
                <a:gd name="connsiteY3" fmla="*/ 360793 h 997063"/>
                <a:gd name="connsiteX4" fmla="*/ 146729 w 1005884"/>
                <a:gd name="connsiteY4" fmla="*/ 349363 h 997063"/>
                <a:gd name="connsiteX5" fmla="*/ 148634 w 1005884"/>
                <a:gd name="connsiteY5" fmla="*/ 334123 h 997063"/>
                <a:gd name="connsiteX6" fmla="*/ 150539 w 1005884"/>
                <a:gd name="connsiteY6" fmla="*/ 320788 h 997063"/>
                <a:gd name="connsiteX7" fmla="*/ 152444 w 1005884"/>
                <a:gd name="connsiteY7" fmla="*/ 288403 h 997063"/>
                <a:gd name="connsiteX8" fmla="*/ 154349 w 1005884"/>
                <a:gd name="connsiteY8" fmla="*/ 206488 h 997063"/>
                <a:gd name="connsiteX9" fmla="*/ 165779 w 1005884"/>
                <a:gd name="connsiteY9" fmla="*/ 196963 h 997063"/>
                <a:gd name="connsiteX10" fmla="*/ 171494 w 1005884"/>
                <a:gd name="connsiteY10" fmla="*/ 191248 h 997063"/>
                <a:gd name="connsiteX11" fmla="*/ 196259 w 1005884"/>
                <a:gd name="connsiteY11" fmla="*/ 181723 h 997063"/>
                <a:gd name="connsiteX12" fmla="*/ 201974 w 1005884"/>
                <a:gd name="connsiteY12" fmla="*/ 177913 h 997063"/>
                <a:gd name="connsiteX13" fmla="*/ 217214 w 1005884"/>
                <a:gd name="connsiteY13" fmla="*/ 174103 h 997063"/>
                <a:gd name="connsiteX14" fmla="*/ 228644 w 1005884"/>
                <a:gd name="connsiteY14" fmla="*/ 166483 h 997063"/>
                <a:gd name="connsiteX15" fmla="*/ 238169 w 1005884"/>
                <a:gd name="connsiteY15" fmla="*/ 156958 h 997063"/>
                <a:gd name="connsiteX16" fmla="*/ 247694 w 1005884"/>
                <a:gd name="connsiteY16" fmla="*/ 147433 h 997063"/>
                <a:gd name="connsiteX17" fmla="*/ 251504 w 1005884"/>
                <a:gd name="connsiteY17" fmla="*/ 141718 h 997063"/>
                <a:gd name="connsiteX18" fmla="*/ 268649 w 1005884"/>
                <a:gd name="connsiteY18" fmla="*/ 126478 h 997063"/>
                <a:gd name="connsiteX19" fmla="*/ 272459 w 1005884"/>
                <a:gd name="connsiteY19" fmla="*/ 120763 h 997063"/>
                <a:gd name="connsiteX20" fmla="*/ 278174 w 1005884"/>
                <a:gd name="connsiteY20" fmla="*/ 118858 h 997063"/>
                <a:gd name="connsiteX21" fmla="*/ 283889 w 1005884"/>
                <a:gd name="connsiteY21" fmla="*/ 115048 h 997063"/>
                <a:gd name="connsiteX22" fmla="*/ 293414 w 1005884"/>
                <a:gd name="connsiteY22" fmla="*/ 107428 h 997063"/>
                <a:gd name="connsiteX23" fmla="*/ 304844 w 1005884"/>
                <a:gd name="connsiteY23" fmla="*/ 99808 h 997063"/>
                <a:gd name="connsiteX24" fmla="*/ 314369 w 1005884"/>
                <a:gd name="connsiteY24" fmla="*/ 97903 h 997063"/>
                <a:gd name="connsiteX25" fmla="*/ 327704 w 1005884"/>
                <a:gd name="connsiteY25" fmla="*/ 94093 h 997063"/>
                <a:gd name="connsiteX26" fmla="*/ 381044 w 1005884"/>
                <a:gd name="connsiteY26" fmla="*/ 92188 h 997063"/>
                <a:gd name="connsiteX27" fmla="*/ 388664 w 1005884"/>
                <a:gd name="connsiteY27" fmla="*/ 80758 h 997063"/>
                <a:gd name="connsiteX28" fmla="*/ 392474 w 1005884"/>
                <a:gd name="connsiteY28" fmla="*/ 69328 h 997063"/>
                <a:gd name="connsiteX29" fmla="*/ 394379 w 1005884"/>
                <a:gd name="connsiteY29" fmla="*/ 63613 h 997063"/>
                <a:gd name="connsiteX30" fmla="*/ 401999 w 1005884"/>
                <a:gd name="connsiteY30" fmla="*/ 44563 h 997063"/>
                <a:gd name="connsiteX31" fmla="*/ 407714 w 1005884"/>
                <a:gd name="connsiteY31" fmla="*/ 40753 h 997063"/>
                <a:gd name="connsiteX32" fmla="*/ 426764 w 1005884"/>
                <a:gd name="connsiteY32" fmla="*/ 23608 h 997063"/>
                <a:gd name="connsiteX33" fmla="*/ 436289 w 1005884"/>
                <a:gd name="connsiteY33" fmla="*/ 15988 h 997063"/>
                <a:gd name="connsiteX34" fmla="*/ 442004 w 1005884"/>
                <a:gd name="connsiteY34" fmla="*/ 12178 h 997063"/>
                <a:gd name="connsiteX35" fmla="*/ 474389 w 1005884"/>
                <a:gd name="connsiteY35" fmla="*/ 2653 h 997063"/>
                <a:gd name="connsiteX36" fmla="*/ 588689 w 1005884"/>
                <a:gd name="connsiteY36" fmla="*/ 2653 h 997063"/>
                <a:gd name="connsiteX37" fmla="*/ 632504 w 1005884"/>
                <a:gd name="connsiteY37" fmla="*/ 33133 h 997063"/>
                <a:gd name="connsiteX38" fmla="*/ 664889 w 1005884"/>
                <a:gd name="connsiteY38" fmla="*/ 63613 h 997063"/>
                <a:gd name="connsiteX39" fmla="*/ 704894 w 1005884"/>
                <a:gd name="connsiteY39" fmla="*/ 97903 h 997063"/>
                <a:gd name="connsiteX40" fmla="*/ 750614 w 1005884"/>
                <a:gd name="connsiteY40" fmla="*/ 105523 h 997063"/>
                <a:gd name="connsiteX41" fmla="*/ 874439 w 1005884"/>
                <a:gd name="connsiteY41" fmla="*/ 107428 h 997063"/>
                <a:gd name="connsiteX42" fmla="*/ 908729 w 1005884"/>
                <a:gd name="connsiteY42" fmla="*/ 126478 h 997063"/>
                <a:gd name="connsiteX43" fmla="*/ 916349 w 1005884"/>
                <a:gd name="connsiteY43" fmla="*/ 136003 h 997063"/>
                <a:gd name="connsiteX44" fmla="*/ 931589 w 1005884"/>
                <a:gd name="connsiteY44" fmla="*/ 149338 h 997063"/>
                <a:gd name="connsiteX45" fmla="*/ 944924 w 1005884"/>
                <a:gd name="connsiteY45" fmla="*/ 170293 h 997063"/>
                <a:gd name="connsiteX46" fmla="*/ 950639 w 1005884"/>
                <a:gd name="connsiteY46" fmla="*/ 185533 h 997063"/>
                <a:gd name="connsiteX47" fmla="*/ 954449 w 1005884"/>
                <a:gd name="connsiteY47" fmla="*/ 200773 h 997063"/>
                <a:gd name="connsiteX48" fmla="*/ 958259 w 1005884"/>
                <a:gd name="connsiteY48" fmla="*/ 208393 h 997063"/>
                <a:gd name="connsiteX49" fmla="*/ 962069 w 1005884"/>
                <a:gd name="connsiteY49" fmla="*/ 214108 h 997063"/>
                <a:gd name="connsiteX50" fmla="*/ 977309 w 1005884"/>
                <a:gd name="connsiteY50" fmla="*/ 244588 h 997063"/>
                <a:gd name="connsiteX51" fmla="*/ 981119 w 1005884"/>
                <a:gd name="connsiteY51" fmla="*/ 256018 h 997063"/>
                <a:gd name="connsiteX52" fmla="*/ 986834 w 1005884"/>
                <a:gd name="connsiteY52" fmla="*/ 267448 h 997063"/>
                <a:gd name="connsiteX53" fmla="*/ 990644 w 1005884"/>
                <a:gd name="connsiteY53" fmla="*/ 273163 h 997063"/>
                <a:gd name="connsiteX54" fmla="*/ 992549 w 1005884"/>
                <a:gd name="connsiteY54" fmla="*/ 280783 h 997063"/>
                <a:gd name="connsiteX55" fmla="*/ 996359 w 1005884"/>
                <a:gd name="connsiteY55" fmla="*/ 290308 h 997063"/>
                <a:gd name="connsiteX56" fmla="*/ 998264 w 1005884"/>
                <a:gd name="connsiteY56" fmla="*/ 301738 h 997063"/>
                <a:gd name="connsiteX57" fmla="*/ 1002074 w 1005884"/>
                <a:gd name="connsiteY57" fmla="*/ 313168 h 997063"/>
                <a:gd name="connsiteX58" fmla="*/ 1005884 w 1005884"/>
                <a:gd name="connsiteY58" fmla="*/ 328408 h 997063"/>
                <a:gd name="connsiteX59" fmla="*/ 1002074 w 1005884"/>
                <a:gd name="connsiteY59" fmla="*/ 372223 h 997063"/>
                <a:gd name="connsiteX60" fmla="*/ 996359 w 1005884"/>
                <a:gd name="connsiteY60" fmla="*/ 385558 h 997063"/>
                <a:gd name="connsiteX61" fmla="*/ 994454 w 1005884"/>
                <a:gd name="connsiteY61" fmla="*/ 391273 h 997063"/>
                <a:gd name="connsiteX62" fmla="*/ 988739 w 1005884"/>
                <a:gd name="connsiteY62" fmla="*/ 395083 h 997063"/>
                <a:gd name="connsiteX63" fmla="*/ 984929 w 1005884"/>
                <a:gd name="connsiteY63" fmla="*/ 408418 h 997063"/>
                <a:gd name="connsiteX64" fmla="*/ 983024 w 1005884"/>
                <a:gd name="connsiteY64" fmla="*/ 436993 h 997063"/>
                <a:gd name="connsiteX65" fmla="*/ 981119 w 1005884"/>
                <a:gd name="connsiteY65" fmla="*/ 456043 h 997063"/>
                <a:gd name="connsiteX66" fmla="*/ 979214 w 1005884"/>
                <a:gd name="connsiteY66" fmla="*/ 497953 h 997063"/>
                <a:gd name="connsiteX67" fmla="*/ 977309 w 1005884"/>
                <a:gd name="connsiteY67" fmla="*/ 513193 h 997063"/>
                <a:gd name="connsiteX68" fmla="*/ 975404 w 1005884"/>
                <a:gd name="connsiteY68" fmla="*/ 536053 h 997063"/>
                <a:gd name="connsiteX69" fmla="*/ 977309 w 1005884"/>
                <a:gd name="connsiteY69" fmla="*/ 577963 h 997063"/>
                <a:gd name="connsiteX70" fmla="*/ 979214 w 1005884"/>
                <a:gd name="connsiteY70" fmla="*/ 587488 h 997063"/>
                <a:gd name="connsiteX71" fmla="*/ 977309 w 1005884"/>
                <a:gd name="connsiteY71" fmla="*/ 635113 h 997063"/>
                <a:gd name="connsiteX72" fmla="*/ 969689 w 1005884"/>
                <a:gd name="connsiteY72" fmla="*/ 646543 h 997063"/>
                <a:gd name="connsiteX73" fmla="*/ 965879 w 1005884"/>
                <a:gd name="connsiteY73" fmla="*/ 652258 h 997063"/>
                <a:gd name="connsiteX74" fmla="*/ 962069 w 1005884"/>
                <a:gd name="connsiteY74" fmla="*/ 657973 h 997063"/>
                <a:gd name="connsiteX75" fmla="*/ 950639 w 1005884"/>
                <a:gd name="connsiteY75" fmla="*/ 669403 h 997063"/>
                <a:gd name="connsiteX76" fmla="*/ 944924 w 1005884"/>
                <a:gd name="connsiteY76" fmla="*/ 675118 h 997063"/>
                <a:gd name="connsiteX77" fmla="*/ 933494 w 1005884"/>
                <a:gd name="connsiteY77" fmla="*/ 680833 h 997063"/>
                <a:gd name="connsiteX78" fmla="*/ 922064 w 1005884"/>
                <a:gd name="connsiteY78" fmla="*/ 688453 h 997063"/>
                <a:gd name="connsiteX79" fmla="*/ 916349 w 1005884"/>
                <a:gd name="connsiteY79" fmla="*/ 690358 h 997063"/>
                <a:gd name="connsiteX80" fmla="*/ 904919 w 1005884"/>
                <a:gd name="connsiteY80" fmla="*/ 697978 h 997063"/>
                <a:gd name="connsiteX81" fmla="*/ 895394 w 1005884"/>
                <a:gd name="connsiteY81" fmla="*/ 709408 h 997063"/>
                <a:gd name="connsiteX82" fmla="*/ 882059 w 1005884"/>
                <a:gd name="connsiteY82" fmla="*/ 726553 h 997063"/>
                <a:gd name="connsiteX83" fmla="*/ 876344 w 1005884"/>
                <a:gd name="connsiteY83" fmla="*/ 737983 h 997063"/>
                <a:gd name="connsiteX84" fmla="*/ 870629 w 1005884"/>
                <a:gd name="connsiteY84" fmla="*/ 743698 h 997063"/>
                <a:gd name="connsiteX85" fmla="*/ 864914 w 1005884"/>
                <a:gd name="connsiteY85" fmla="*/ 757033 h 997063"/>
                <a:gd name="connsiteX86" fmla="*/ 857294 w 1005884"/>
                <a:gd name="connsiteY86" fmla="*/ 770368 h 997063"/>
                <a:gd name="connsiteX87" fmla="*/ 853484 w 1005884"/>
                <a:gd name="connsiteY87" fmla="*/ 781798 h 997063"/>
                <a:gd name="connsiteX88" fmla="*/ 851579 w 1005884"/>
                <a:gd name="connsiteY88" fmla="*/ 787513 h 997063"/>
                <a:gd name="connsiteX89" fmla="*/ 849674 w 1005884"/>
                <a:gd name="connsiteY89" fmla="*/ 797038 h 997063"/>
                <a:gd name="connsiteX90" fmla="*/ 845864 w 1005884"/>
                <a:gd name="connsiteY90" fmla="*/ 804658 h 997063"/>
                <a:gd name="connsiteX91" fmla="*/ 843959 w 1005884"/>
                <a:gd name="connsiteY91" fmla="*/ 810373 h 997063"/>
                <a:gd name="connsiteX92" fmla="*/ 838244 w 1005884"/>
                <a:gd name="connsiteY92" fmla="*/ 829423 h 997063"/>
                <a:gd name="connsiteX93" fmla="*/ 832529 w 1005884"/>
                <a:gd name="connsiteY93" fmla="*/ 840853 h 997063"/>
                <a:gd name="connsiteX94" fmla="*/ 826814 w 1005884"/>
                <a:gd name="connsiteY94" fmla="*/ 859903 h 997063"/>
                <a:gd name="connsiteX95" fmla="*/ 819194 w 1005884"/>
                <a:gd name="connsiteY95" fmla="*/ 871333 h 997063"/>
                <a:gd name="connsiteX96" fmla="*/ 809669 w 1005884"/>
                <a:gd name="connsiteY96" fmla="*/ 886573 h 997063"/>
                <a:gd name="connsiteX97" fmla="*/ 807764 w 1005884"/>
                <a:gd name="connsiteY97" fmla="*/ 892288 h 997063"/>
                <a:gd name="connsiteX98" fmla="*/ 792524 w 1005884"/>
                <a:gd name="connsiteY98" fmla="*/ 909433 h 997063"/>
                <a:gd name="connsiteX99" fmla="*/ 781094 w 1005884"/>
                <a:gd name="connsiteY99" fmla="*/ 917053 h 997063"/>
                <a:gd name="connsiteX100" fmla="*/ 775379 w 1005884"/>
                <a:gd name="connsiteY100" fmla="*/ 920863 h 997063"/>
                <a:gd name="connsiteX101" fmla="*/ 763949 w 1005884"/>
                <a:gd name="connsiteY101" fmla="*/ 930388 h 997063"/>
                <a:gd name="connsiteX102" fmla="*/ 750614 w 1005884"/>
                <a:gd name="connsiteY102" fmla="*/ 936103 h 997063"/>
                <a:gd name="connsiteX103" fmla="*/ 727754 w 1005884"/>
                <a:gd name="connsiteY103" fmla="*/ 947533 h 997063"/>
                <a:gd name="connsiteX104" fmla="*/ 722039 w 1005884"/>
                <a:gd name="connsiteY104" fmla="*/ 949438 h 997063"/>
                <a:gd name="connsiteX105" fmla="*/ 693464 w 1005884"/>
                <a:gd name="connsiteY105" fmla="*/ 947533 h 997063"/>
                <a:gd name="connsiteX106" fmla="*/ 674414 w 1005884"/>
                <a:gd name="connsiteY106" fmla="*/ 941818 h 997063"/>
                <a:gd name="connsiteX107" fmla="*/ 664889 w 1005884"/>
                <a:gd name="connsiteY107" fmla="*/ 939913 h 997063"/>
                <a:gd name="connsiteX108" fmla="*/ 657269 w 1005884"/>
                <a:gd name="connsiteY108" fmla="*/ 936103 h 997063"/>
                <a:gd name="connsiteX109" fmla="*/ 651554 w 1005884"/>
                <a:gd name="connsiteY109" fmla="*/ 934198 h 997063"/>
                <a:gd name="connsiteX110" fmla="*/ 645839 w 1005884"/>
                <a:gd name="connsiteY110" fmla="*/ 930388 h 997063"/>
                <a:gd name="connsiteX111" fmla="*/ 638219 w 1005884"/>
                <a:gd name="connsiteY111" fmla="*/ 926578 h 997063"/>
                <a:gd name="connsiteX112" fmla="*/ 621074 w 1005884"/>
                <a:gd name="connsiteY112" fmla="*/ 917053 h 997063"/>
                <a:gd name="connsiteX113" fmla="*/ 615359 w 1005884"/>
                <a:gd name="connsiteY113" fmla="*/ 911338 h 997063"/>
                <a:gd name="connsiteX114" fmla="*/ 607739 w 1005884"/>
                <a:gd name="connsiteY114" fmla="*/ 909433 h 997063"/>
                <a:gd name="connsiteX115" fmla="*/ 602024 w 1005884"/>
                <a:gd name="connsiteY115" fmla="*/ 907528 h 997063"/>
                <a:gd name="connsiteX116" fmla="*/ 581069 w 1005884"/>
                <a:gd name="connsiteY116" fmla="*/ 896098 h 997063"/>
                <a:gd name="connsiteX117" fmla="*/ 571544 w 1005884"/>
                <a:gd name="connsiteY117" fmla="*/ 894193 h 997063"/>
                <a:gd name="connsiteX118" fmla="*/ 556304 w 1005884"/>
                <a:gd name="connsiteY118" fmla="*/ 890383 h 997063"/>
                <a:gd name="connsiteX119" fmla="*/ 512489 w 1005884"/>
                <a:gd name="connsiteY119" fmla="*/ 892288 h 997063"/>
                <a:gd name="connsiteX120" fmla="*/ 506774 w 1005884"/>
                <a:gd name="connsiteY120" fmla="*/ 894193 h 997063"/>
                <a:gd name="connsiteX121" fmla="*/ 495344 w 1005884"/>
                <a:gd name="connsiteY121" fmla="*/ 901813 h 997063"/>
                <a:gd name="connsiteX122" fmla="*/ 491534 w 1005884"/>
                <a:gd name="connsiteY122" fmla="*/ 907528 h 997063"/>
                <a:gd name="connsiteX123" fmla="*/ 485819 w 1005884"/>
                <a:gd name="connsiteY123" fmla="*/ 911338 h 997063"/>
                <a:gd name="connsiteX124" fmla="*/ 472484 w 1005884"/>
                <a:gd name="connsiteY124" fmla="*/ 926578 h 997063"/>
                <a:gd name="connsiteX125" fmla="*/ 468674 w 1005884"/>
                <a:gd name="connsiteY125" fmla="*/ 932293 h 997063"/>
                <a:gd name="connsiteX126" fmla="*/ 462959 w 1005884"/>
                <a:gd name="connsiteY126" fmla="*/ 936103 h 997063"/>
                <a:gd name="connsiteX127" fmla="*/ 451529 w 1005884"/>
                <a:gd name="connsiteY127" fmla="*/ 939913 h 997063"/>
                <a:gd name="connsiteX128" fmla="*/ 434384 w 1005884"/>
                <a:gd name="connsiteY128" fmla="*/ 943723 h 997063"/>
                <a:gd name="connsiteX129" fmla="*/ 428669 w 1005884"/>
                <a:gd name="connsiteY129" fmla="*/ 945628 h 997063"/>
                <a:gd name="connsiteX130" fmla="*/ 421049 w 1005884"/>
                <a:gd name="connsiteY130" fmla="*/ 947533 h 997063"/>
                <a:gd name="connsiteX131" fmla="*/ 407714 w 1005884"/>
                <a:gd name="connsiteY131" fmla="*/ 951343 h 997063"/>
                <a:gd name="connsiteX132" fmla="*/ 396284 w 1005884"/>
                <a:gd name="connsiteY132" fmla="*/ 953248 h 997063"/>
                <a:gd name="connsiteX133" fmla="*/ 382949 w 1005884"/>
                <a:gd name="connsiteY133" fmla="*/ 957058 h 997063"/>
                <a:gd name="connsiteX134" fmla="*/ 375329 w 1005884"/>
                <a:gd name="connsiteY134" fmla="*/ 958963 h 997063"/>
                <a:gd name="connsiteX135" fmla="*/ 367709 w 1005884"/>
                <a:gd name="connsiteY135" fmla="*/ 962773 h 997063"/>
                <a:gd name="connsiteX136" fmla="*/ 361994 w 1005884"/>
                <a:gd name="connsiteY136" fmla="*/ 964678 h 997063"/>
                <a:gd name="connsiteX137" fmla="*/ 348659 w 1005884"/>
                <a:gd name="connsiteY137" fmla="*/ 972298 h 997063"/>
                <a:gd name="connsiteX138" fmla="*/ 331514 w 1005884"/>
                <a:gd name="connsiteY138" fmla="*/ 983728 h 997063"/>
                <a:gd name="connsiteX139" fmla="*/ 325799 w 1005884"/>
                <a:gd name="connsiteY139" fmla="*/ 987538 h 997063"/>
                <a:gd name="connsiteX140" fmla="*/ 314369 w 1005884"/>
                <a:gd name="connsiteY140" fmla="*/ 991348 h 997063"/>
                <a:gd name="connsiteX141" fmla="*/ 302939 w 1005884"/>
                <a:gd name="connsiteY141" fmla="*/ 993253 h 997063"/>
                <a:gd name="connsiteX142" fmla="*/ 262934 w 1005884"/>
                <a:gd name="connsiteY142" fmla="*/ 997063 h 997063"/>
                <a:gd name="connsiteX143" fmla="*/ 232454 w 1005884"/>
                <a:gd name="connsiteY143" fmla="*/ 995158 h 997063"/>
                <a:gd name="connsiteX144" fmla="*/ 226739 w 1005884"/>
                <a:gd name="connsiteY144" fmla="*/ 993253 h 997063"/>
                <a:gd name="connsiteX145" fmla="*/ 221024 w 1005884"/>
                <a:gd name="connsiteY145" fmla="*/ 981823 h 997063"/>
                <a:gd name="connsiteX146" fmla="*/ 217214 w 1005884"/>
                <a:gd name="connsiteY146" fmla="*/ 976108 h 997063"/>
                <a:gd name="connsiteX147" fmla="*/ 213404 w 1005884"/>
                <a:gd name="connsiteY147" fmla="*/ 964678 h 997063"/>
                <a:gd name="connsiteX148" fmla="*/ 205784 w 1005884"/>
                <a:gd name="connsiteY148" fmla="*/ 947533 h 997063"/>
                <a:gd name="connsiteX149" fmla="*/ 200069 w 1005884"/>
                <a:gd name="connsiteY149" fmla="*/ 928483 h 997063"/>
                <a:gd name="connsiteX150" fmla="*/ 196259 w 1005884"/>
                <a:gd name="connsiteY150" fmla="*/ 922768 h 997063"/>
                <a:gd name="connsiteX151" fmla="*/ 184829 w 1005884"/>
                <a:gd name="connsiteY151" fmla="*/ 915148 h 997063"/>
                <a:gd name="connsiteX152" fmla="*/ 181019 w 1005884"/>
                <a:gd name="connsiteY152" fmla="*/ 909433 h 997063"/>
                <a:gd name="connsiteX153" fmla="*/ 175304 w 1005884"/>
                <a:gd name="connsiteY153" fmla="*/ 905623 h 997063"/>
                <a:gd name="connsiteX154" fmla="*/ 161969 w 1005884"/>
                <a:gd name="connsiteY154" fmla="*/ 899908 h 997063"/>
                <a:gd name="connsiteX155" fmla="*/ 150539 w 1005884"/>
                <a:gd name="connsiteY155" fmla="*/ 898003 h 997063"/>
                <a:gd name="connsiteX156" fmla="*/ 144824 w 1005884"/>
                <a:gd name="connsiteY156" fmla="*/ 896098 h 997063"/>
                <a:gd name="connsiteX157" fmla="*/ 137204 w 1005884"/>
                <a:gd name="connsiteY157" fmla="*/ 894193 h 997063"/>
                <a:gd name="connsiteX158" fmla="*/ 123869 w 1005884"/>
                <a:gd name="connsiteY158" fmla="*/ 888478 h 997063"/>
                <a:gd name="connsiteX159" fmla="*/ 118154 w 1005884"/>
                <a:gd name="connsiteY159" fmla="*/ 884668 h 997063"/>
                <a:gd name="connsiteX160" fmla="*/ 106724 w 1005884"/>
                <a:gd name="connsiteY160" fmla="*/ 878953 h 997063"/>
                <a:gd name="connsiteX161" fmla="*/ 101009 w 1005884"/>
                <a:gd name="connsiteY161" fmla="*/ 873238 h 997063"/>
                <a:gd name="connsiteX162" fmla="*/ 89579 w 1005884"/>
                <a:gd name="connsiteY162" fmla="*/ 865618 h 997063"/>
                <a:gd name="connsiteX163" fmla="*/ 87674 w 1005884"/>
                <a:gd name="connsiteY163" fmla="*/ 859903 h 997063"/>
                <a:gd name="connsiteX164" fmla="*/ 83864 w 1005884"/>
                <a:gd name="connsiteY164" fmla="*/ 854188 h 997063"/>
                <a:gd name="connsiteX165" fmla="*/ 81959 w 1005884"/>
                <a:gd name="connsiteY165" fmla="*/ 842758 h 997063"/>
                <a:gd name="connsiteX166" fmla="*/ 80054 w 1005884"/>
                <a:gd name="connsiteY166" fmla="*/ 837043 h 997063"/>
                <a:gd name="connsiteX167" fmla="*/ 78149 w 1005884"/>
                <a:gd name="connsiteY167" fmla="*/ 825613 h 997063"/>
                <a:gd name="connsiteX168" fmla="*/ 74339 w 1005884"/>
                <a:gd name="connsiteY168" fmla="*/ 781798 h 997063"/>
                <a:gd name="connsiteX169" fmla="*/ 72434 w 1005884"/>
                <a:gd name="connsiteY169" fmla="*/ 770368 h 997063"/>
                <a:gd name="connsiteX170" fmla="*/ 70529 w 1005884"/>
                <a:gd name="connsiteY170" fmla="*/ 749413 h 997063"/>
                <a:gd name="connsiteX171" fmla="*/ 68624 w 1005884"/>
                <a:gd name="connsiteY171" fmla="*/ 734173 h 997063"/>
                <a:gd name="connsiteX172" fmla="*/ 70529 w 1005884"/>
                <a:gd name="connsiteY172" fmla="*/ 694168 h 997063"/>
                <a:gd name="connsiteX173" fmla="*/ 72434 w 1005884"/>
                <a:gd name="connsiteY173" fmla="*/ 682738 h 997063"/>
                <a:gd name="connsiteX174" fmla="*/ 70529 w 1005884"/>
                <a:gd name="connsiteY174" fmla="*/ 623683 h 997063"/>
                <a:gd name="connsiteX175" fmla="*/ 66719 w 1005884"/>
                <a:gd name="connsiteY175" fmla="*/ 612253 h 997063"/>
                <a:gd name="connsiteX176" fmla="*/ 59099 w 1005884"/>
                <a:gd name="connsiteY176" fmla="*/ 602728 h 997063"/>
                <a:gd name="connsiteX177" fmla="*/ 51479 w 1005884"/>
                <a:gd name="connsiteY177" fmla="*/ 589393 h 997063"/>
                <a:gd name="connsiteX178" fmla="*/ 47669 w 1005884"/>
                <a:gd name="connsiteY178" fmla="*/ 583678 h 997063"/>
                <a:gd name="connsiteX179" fmla="*/ 41954 w 1005884"/>
                <a:gd name="connsiteY179" fmla="*/ 579868 h 997063"/>
                <a:gd name="connsiteX180" fmla="*/ 36239 w 1005884"/>
                <a:gd name="connsiteY180" fmla="*/ 572248 h 997063"/>
                <a:gd name="connsiteX181" fmla="*/ 24809 w 1005884"/>
                <a:gd name="connsiteY181" fmla="*/ 562723 h 997063"/>
                <a:gd name="connsiteX182" fmla="*/ 20999 w 1005884"/>
                <a:gd name="connsiteY182" fmla="*/ 557008 h 997063"/>
                <a:gd name="connsiteX183" fmla="*/ 9569 w 1005884"/>
                <a:gd name="connsiteY183" fmla="*/ 549388 h 997063"/>
                <a:gd name="connsiteX184" fmla="*/ 5759 w 1005884"/>
                <a:gd name="connsiteY184" fmla="*/ 543673 h 997063"/>
                <a:gd name="connsiteX185" fmla="*/ 44 w 1005884"/>
                <a:gd name="connsiteY185" fmla="*/ 539863 h 997063"/>
                <a:gd name="connsiteX186" fmla="*/ 3854 w 1005884"/>
                <a:gd name="connsiteY186" fmla="*/ 513193 h 997063"/>
                <a:gd name="connsiteX187" fmla="*/ 11474 w 1005884"/>
                <a:gd name="connsiteY187" fmla="*/ 501763 h 997063"/>
                <a:gd name="connsiteX188" fmla="*/ 17189 w 1005884"/>
                <a:gd name="connsiteY188" fmla="*/ 494143 h 997063"/>
                <a:gd name="connsiteX189" fmla="*/ 28619 w 1005884"/>
                <a:gd name="connsiteY189" fmla="*/ 482713 h 997063"/>
                <a:gd name="connsiteX190" fmla="*/ 43859 w 1005884"/>
                <a:gd name="connsiteY190" fmla="*/ 465568 h 997063"/>
                <a:gd name="connsiteX191" fmla="*/ 49574 w 1005884"/>
                <a:gd name="connsiteY191" fmla="*/ 459853 h 997063"/>
                <a:gd name="connsiteX192" fmla="*/ 55289 w 1005884"/>
                <a:gd name="connsiteY192" fmla="*/ 454138 h 997063"/>
                <a:gd name="connsiteX193" fmla="*/ 61004 w 1005884"/>
                <a:gd name="connsiteY193" fmla="*/ 450328 h 997063"/>
                <a:gd name="connsiteX194" fmla="*/ 68624 w 1005884"/>
                <a:gd name="connsiteY194" fmla="*/ 446518 h 997063"/>
                <a:gd name="connsiteX195" fmla="*/ 74339 w 1005884"/>
                <a:gd name="connsiteY195" fmla="*/ 440803 h 997063"/>
                <a:gd name="connsiteX196" fmla="*/ 80054 w 1005884"/>
                <a:gd name="connsiteY196" fmla="*/ 438898 h 997063"/>
                <a:gd name="connsiteX197" fmla="*/ 91484 w 1005884"/>
                <a:gd name="connsiteY197" fmla="*/ 431278 h 997063"/>
                <a:gd name="connsiteX198" fmla="*/ 101009 w 1005884"/>
                <a:gd name="connsiteY198" fmla="*/ 423658 h 997063"/>
                <a:gd name="connsiteX199" fmla="*/ 106724 w 1005884"/>
                <a:gd name="connsiteY199" fmla="*/ 417943 h 997063"/>
                <a:gd name="connsiteX200" fmla="*/ 135299 w 1005884"/>
                <a:gd name="connsiteY200" fmla="*/ 414133 h 997063"/>
                <a:gd name="connsiteX0" fmla="*/ 135299 w 1005884"/>
                <a:gd name="connsiteY0" fmla="*/ 414133 h 997063"/>
                <a:gd name="connsiteX1" fmla="*/ 137204 w 1005884"/>
                <a:gd name="connsiteY1" fmla="*/ 402703 h 997063"/>
                <a:gd name="connsiteX2" fmla="*/ 141014 w 1005884"/>
                <a:gd name="connsiteY2" fmla="*/ 381748 h 997063"/>
                <a:gd name="connsiteX3" fmla="*/ 142919 w 1005884"/>
                <a:gd name="connsiteY3" fmla="*/ 360793 h 997063"/>
                <a:gd name="connsiteX4" fmla="*/ 146729 w 1005884"/>
                <a:gd name="connsiteY4" fmla="*/ 349363 h 997063"/>
                <a:gd name="connsiteX5" fmla="*/ 148634 w 1005884"/>
                <a:gd name="connsiteY5" fmla="*/ 334123 h 997063"/>
                <a:gd name="connsiteX6" fmla="*/ 150539 w 1005884"/>
                <a:gd name="connsiteY6" fmla="*/ 320788 h 997063"/>
                <a:gd name="connsiteX7" fmla="*/ 152444 w 1005884"/>
                <a:gd name="connsiteY7" fmla="*/ 288403 h 997063"/>
                <a:gd name="connsiteX8" fmla="*/ 154349 w 1005884"/>
                <a:gd name="connsiteY8" fmla="*/ 206488 h 997063"/>
                <a:gd name="connsiteX9" fmla="*/ 165779 w 1005884"/>
                <a:gd name="connsiteY9" fmla="*/ 196963 h 997063"/>
                <a:gd name="connsiteX10" fmla="*/ 171494 w 1005884"/>
                <a:gd name="connsiteY10" fmla="*/ 191248 h 997063"/>
                <a:gd name="connsiteX11" fmla="*/ 196259 w 1005884"/>
                <a:gd name="connsiteY11" fmla="*/ 181723 h 997063"/>
                <a:gd name="connsiteX12" fmla="*/ 201974 w 1005884"/>
                <a:gd name="connsiteY12" fmla="*/ 177913 h 997063"/>
                <a:gd name="connsiteX13" fmla="*/ 217214 w 1005884"/>
                <a:gd name="connsiteY13" fmla="*/ 174103 h 997063"/>
                <a:gd name="connsiteX14" fmla="*/ 228644 w 1005884"/>
                <a:gd name="connsiteY14" fmla="*/ 166483 h 997063"/>
                <a:gd name="connsiteX15" fmla="*/ 238169 w 1005884"/>
                <a:gd name="connsiteY15" fmla="*/ 156958 h 997063"/>
                <a:gd name="connsiteX16" fmla="*/ 247694 w 1005884"/>
                <a:gd name="connsiteY16" fmla="*/ 147433 h 997063"/>
                <a:gd name="connsiteX17" fmla="*/ 251504 w 1005884"/>
                <a:gd name="connsiteY17" fmla="*/ 141718 h 997063"/>
                <a:gd name="connsiteX18" fmla="*/ 268649 w 1005884"/>
                <a:gd name="connsiteY18" fmla="*/ 126478 h 997063"/>
                <a:gd name="connsiteX19" fmla="*/ 272459 w 1005884"/>
                <a:gd name="connsiteY19" fmla="*/ 120763 h 997063"/>
                <a:gd name="connsiteX20" fmla="*/ 278174 w 1005884"/>
                <a:gd name="connsiteY20" fmla="*/ 118858 h 997063"/>
                <a:gd name="connsiteX21" fmla="*/ 283889 w 1005884"/>
                <a:gd name="connsiteY21" fmla="*/ 115048 h 997063"/>
                <a:gd name="connsiteX22" fmla="*/ 293414 w 1005884"/>
                <a:gd name="connsiteY22" fmla="*/ 107428 h 997063"/>
                <a:gd name="connsiteX23" fmla="*/ 304844 w 1005884"/>
                <a:gd name="connsiteY23" fmla="*/ 99808 h 997063"/>
                <a:gd name="connsiteX24" fmla="*/ 314369 w 1005884"/>
                <a:gd name="connsiteY24" fmla="*/ 97903 h 997063"/>
                <a:gd name="connsiteX25" fmla="*/ 327704 w 1005884"/>
                <a:gd name="connsiteY25" fmla="*/ 94093 h 997063"/>
                <a:gd name="connsiteX26" fmla="*/ 381044 w 1005884"/>
                <a:gd name="connsiteY26" fmla="*/ 92188 h 997063"/>
                <a:gd name="connsiteX27" fmla="*/ 388664 w 1005884"/>
                <a:gd name="connsiteY27" fmla="*/ 80758 h 997063"/>
                <a:gd name="connsiteX28" fmla="*/ 392474 w 1005884"/>
                <a:gd name="connsiteY28" fmla="*/ 69328 h 997063"/>
                <a:gd name="connsiteX29" fmla="*/ 394379 w 1005884"/>
                <a:gd name="connsiteY29" fmla="*/ 63613 h 997063"/>
                <a:gd name="connsiteX30" fmla="*/ 401999 w 1005884"/>
                <a:gd name="connsiteY30" fmla="*/ 44563 h 997063"/>
                <a:gd name="connsiteX31" fmla="*/ 407714 w 1005884"/>
                <a:gd name="connsiteY31" fmla="*/ 40753 h 997063"/>
                <a:gd name="connsiteX32" fmla="*/ 426764 w 1005884"/>
                <a:gd name="connsiteY32" fmla="*/ 23608 h 997063"/>
                <a:gd name="connsiteX33" fmla="*/ 436289 w 1005884"/>
                <a:gd name="connsiteY33" fmla="*/ 15988 h 997063"/>
                <a:gd name="connsiteX34" fmla="*/ 442004 w 1005884"/>
                <a:gd name="connsiteY34" fmla="*/ 12178 h 997063"/>
                <a:gd name="connsiteX35" fmla="*/ 474389 w 1005884"/>
                <a:gd name="connsiteY35" fmla="*/ 2653 h 997063"/>
                <a:gd name="connsiteX36" fmla="*/ 588689 w 1005884"/>
                <a:gd name="connsiteY36" fmla="*/ 2653 h 997063"/>
                <a:gd name="connsiteX37" fmla="*/ 632504 w 1005884"/>
                <a:gd name="connsiteY37" fmla="*/ 33133 h 997063"/>
                <a:gd name="connsiteX38" fmla="*/ 664889 w 1005884"/>
                <a:gd name="connsiteY38" fmla="*/ 63613 h 997063"/>
                <a:gd name="connsiteX39" fmla="*/ 704894 w 1005884"/>
                <a:gd name="connsiteY39" fmla="*/ 97903 h 997063"/>
                <a:gd name="connsiteX40" fmla="*/ 750614 w 1005884"/>
                <a:gd name="connsiteY40" fmla="*/ 105523 h 997063"/>
                <a:gd name="connsiteX41" fmla="*/ 874439 w 1005884"/>
                <a:gd name="connsiteY41" fmla="*/ 107428 h 997063"/>
                <a:gd name="connsiteX42" fmla="*/ 908729 w 1005884"/>
                <a:gd name="connsiteY42" fmla="*/ 126478 h 997063"/>
                <a:gd name="connsiteX43" fmla="*/ 916349 w 1005884"/>
                <a:gd name="connsiteY43" fmla="*/ 136003 h 997063"/>
                <a:gd name="connsiteX44" fmla="*/ 944924 w 1005884"/>
                <a:gd name="connsiteY44" fmla="*/ 170293 h 997063"/>
                <a:gd name="connsiteX45" fmla="*/ 950639 w 1005884"/>
                <a:gd name="connsiteY45" fmla="*/ 185533 h 997063"/>
                <a:gd name="connsiteX46" fmla="*/ 954449 w 1005884"/>
                <a:gd name="connsiteY46" fmla="*/ 200773 h 997063"/>
                <a:gd name="connsiteX47" fmla="*/ 958259 w 1005884"/>
                <a:gd name="connsiteY47" fmla="*/ 208393 h 997063"/>
                <a:gd name="connsiteX48" fmla="*/ 962069 w 1005884"/>
                <a:gd name="connsiteY48" fmla="*/ 214108 h 997063"/>
                <a:gd name="connsiteX49" fmla="*/ 977309 w 1005884"/>
                <a:gd name="connsiteY49" fmla="*/ 244588 h 997063"/>
                <a:gd name="connsiteX50" fmla="*/ 981119 w 1005884"/>
                <a:gd name="connsiteY50" fmla="*/ 256018 h 997063"/>
                <a:gd name="connsiteX51" fmla="*/ 986834 w 1005884"/>
                <a:gd name="connsiteY51" fmla="*/ 267448 h 997063"/>
                <a:gd name="connsiteX52" fmla="*/ 990644 w 1005884"/>
                <a:gd name="connsiteY52" fmla="*/ 273163 h 997063"/>
                <a:gd name="connsiteX53" fmla="*/ 992549 w 1005884"/>
                <a:gd name="connsiteY53" fmla="*/ 280783 h 997063"/>
                <a:gd name="connsiteX54" fmla="*/ 996359 w 1005884"/>
                <a:gd name="connsiteY54" fmla="*/ 290308 h 997063"/>
                <a:gd name="connsiteX55" fmla="*/ 998264 w 1005884"/>
                <a:gd name="connsiteY55" fmla="*/ 301738 h 997063"/>
                <a:gd name="connsiteX56" fmla="*/ 1002074 w 1005884"/>
                <a:gd name="connsiteY56" fmla="*/ 313168 h 997063"/>
                <a:gd name="connsiteX57" fmla="*/ 1005884 w 1005884"/>
                <a:gd name="connsiteY57" fmla="*/ 328408 h 997063"/>
                <a:gd name="connsiteX58" fmla="*/ 1002074 w 1005884"/>
                <a:gd name="connsiteY58" fmla="*/ 372223 h 997063"/>
                <a:gd name="connsiteX59" fmla="*/ 996359 w 1005884"/>
                <a:gd name="connsiteY59" fmla="*/ 385558 h 997063"/>
                <a:gd name="connsiteX60" fmla="*/ 994454 w 1005884"/>
                <a:gd name="connsiteY60" fmla="*/ 391273 h 997063"/>
                <a:gd name="connsiteX61" fmla="*/ 988739 w 1005884"/>
                <a:gd name="connsiteY61" fmla="*/ 395083 h 997063"/>
                <a:gd name="connsiteX62" fmla="*/ 984929 w 1005884"/>
                <a:gd name="connsiteY62" fmla="*/ 408418 h 997063"/>
                <a:gd name="connsiteX63" fmla="*/ 983024 w 1005884"/>
                <a:gd name="connsiteY63" fmla="*/ 436993 h 997063"/>
                <a:gd name="connsiteX64" fmla="*/ 981119 w 1005884"/>
                <a:gd name="connsiteY64" fmla="*/ 456043 h 997063"/>
                <a:gd name="connsiteX65" fmla="*/ 979214 w 1005884"/>
                <a:gd name="connsiteY65" fmla="*/ 497953 h 997063"/>
                <a:gd name="connsiteX66" fmla="*/ 977309 w 1005884"/>
                <a:gd name="connsiteY66" fmla="*/ 513193 h 997063"/>
                <a:gd name="connsiteX67" fmla="*/ 975404 w 1005884"/>
                <a:gd name="connsiteY67" fmla="*/ 536053 h 997063"/>
                <a:gd name="connsiteX68" fmla="*/ 977309 w 1005884"/>
                <a:gd name="connsiteY68" fmla="*/ 577963 h 997063"/>
                <a:gd name="connsiteX69" fmla="*/ 979214 w 1005884"/>
                <a:gd name="connsiteY69" fmla="*/ 587488 h 997063"/>
                <a:gd name="connsiteX70" fmla="*/ 977309 w 1005884"/>
                <a:gd name="connsiteY70" fmla="*/ 635113 h 997063"/>
                <a:gd name="connsiteX71" fmla="*/ 969689 w 1005884"/>
                <a:gd name="connsiteY71" fmla="*/ 646543 h 997063"/>
                <a:gd name="connsiteX72" fmla="*/ 965879 w 1005884"/>
                <a:gd name="connsiteY72" fmla="*/ 652258 h 997063"/>
                <a:gd name="connsiteX73" fmla="*/ 962069 w 1005884"/>
                <a:gd name="connsiteY73" fmla="*/ 657973 h 997063"/>
                <a:gd name="connsiteX74" fmla="*/ 950639 w 1005884"/>
                <a:gd name="connsiteY74" fmla="*/ 669403 h 997063"/>
                <a:gd name="connsiteX75" fmla="*/ 944924 w 1005884"/>
                <a:gd name="connsiteY75" fmla="*/ 675118 h 997063"/>
                <a:gd name="connsiteX76" fmla="*/ 933494 w 1005884"/>
                <a:gd name="connsiteY76" fmla="*/ 680833 h 997063"/>
                <a:gd name="connsiteX77" fmla="*/ 922064 w 1005884"/>
                <a:gd name="connsiteY77" fmla="*/ 688453 h 997063"/>
                <a:gd name="connsiteX78" fmla="*/ 916349 w 1005884"/>
                <a:gd name="connsiteY78" fmla="*/ 690358 h 997063"/>
                <a:gd name="connsiteX79" fmla="*/ 904919 w 1005884"/>
                <a:gd name="connsiteY79" fmla="*/ 697978 h 997063"/>
                <a:gd name="connsiteX80" fmla="*/ 895394 w 1005884"/>
                <a:gd name="connsiteY80" fmla="*/ 709408 h 997063"/>
                <a:gd name="connsiteX81" fmla="*/ 882059 w 1005884"/>
                <a:gd name="connsiteY81" fmla="*/ 726553 h 997063"/>
                <a:gd name="connsiteX82" fmla="*/ 876344 w 1005884"/>
                <a:gd name="connsiteY82" fmla="*/ 737983 h 997063"/>
                <a:gd name="connsiteX83" fmla="*/ 870629 w 1005884"/>
                <a:gd name="connsiteY83" fmla="*/ 743698 h 997063"/>
                <a:gd name="connsiteX84" fmla="*/ 864914 w 1005884"/>
                <a:gd name="connsiteY84" fmla="*/ 757033 h 997063"/>
                <a:gd name="connsiteX85" fmla="*/ 857294 w 1005884"/>
                <a:gd name="connsiteY85" fmla="*/ 770368 h 997063"/>
                <a:gd name="connsiteX86" fmla="*/ 853484 w 1005884"/>
                <a:gd name="connsiteY86" fmla="*/ 781798 h 997063"/>
                <a:gd name="connsiteX87" fmla="*/ 851579 w 1005884"/>
                <a:gd name="connsiteY87" fmla="*/ 787513 h 997063"/>
                <a:gd name="connsiteX88" fmla="*/ 849674 w 1005884"/>
                <a:gd name="connsiteY88" fmla="*/ 797038 h 997063"/>
                <a:gd name="connsiteX89" fmla="*/ 845864 w 1005884"/>
                <a:gd name="connsiteY89" fmla="*/ 804658 h 997063"/>
                <a:gd name="connsiteX90" fmla="*/ 843959 w 1005884"/>
                <a:gd name="connsiteY90" fmla="*/ 810373 h 997063"/>
                <a:gd name="connsiteX91" fmla="*/ 838244 w 1005884"/>
                <a:gd name="connsiteY91" fmla="*/ 829423 h 997063"/>
                <a:gd name="connsiteX92" fmla="*/ 832529 w 1005884"/>
                <a:gd name="connsiteY92" fmla="*/ 840853 h 997063"/>
                <a:gd name="connsiteX93" fmla="*/ 826814 w 1005884"/>
                <a:gd name="connsiteY93" fmla="*/ 859903 h 997063"/>
                <a:gd name="connsiteX94" fmla="*/ 819194 w 1005884"/>
                <a:gd name="connsiteY94" fmla="*/ 871333 h 997063"/>
                <a:gd name="connsiteX95" fmla="*/ 809669 w 1005884"/>
                <a:gd name="connsiteY95" fmla="*/ 886573 h 997063"/>
                <a:gd name="connsiteX96" fmla="*/ 807764 w 1005884"/>
                <a:gd name="connsiteY96" fmla="*/ 892288 h 997063"/>
                <a:gd name="connsiteX97" fmla="*/ 792524 w 1005884"/>
                <a:gd name="connsiteY97" fmla="*/ 909433 h 997063"/>
                <a:gd name="connsiteX98" fmla="*/ 781094 w 1005884"/>
                <a:gd name="connsiteY98" fmla="*/ 917053 h 997063"/>
                <a:gd name="connsiteX99" fmla="*/ 775379 w 1005884"/>
                <a:gd name="connsiteY99" fmla="*/ 920863 h 997063"/>
                <a:gd name="connsiteX100" fmla="*/ 763949 w 1005884"/>
                <a:gd name="connsiteY100" fmla="*/ 930388 h 997063"/>
                <a:gd name="connsiteX101" fmla="*/ 750614 w 1005884"/>
                <a:gd name="connsiteY101" fmla="*/ 936103 h 997063"/>
                <a:gd name="connsiteX102" fmla="*/ 727754 w 1005884"/>
                <a:gd name="connsiteY102" fmla="*/ 947533 h 997063"/>
                <a:gd name="connsiteX103" fmla="*/ 722039 w 1005884"/>
                <a:gd name="connsiteY103" fmla="*/ 949438 h 997063"/>
                <a:gd name="connsiteX104" fmla="*/ 693464 w 1005884"/>
                <a:gd name="connsiteY104" fmla="*/ 947533 h 997063"/>
                <a:gd name="connsiteX105" fmla="*/ 674414 w 1005884"/>
                <a:gd name="connsiteY105" fmla="*/ 941818 h 997063"/>
                <a:gd name="connsiteX106" fmla="*/ 664889 w 1005884"/>
                <a:gd name="connsiteY106" fmla="*/ 939913 h 997063"/>
                <a:gd name="connsiteX107" fmla="*/ 657269 w 1005884"/>
                <a:gd name="connsiteY107" fmla="*/ 936103 h 997063"/>
                <a:gd name="connsiteX108" fmla="*/ 651554 w 1005884"/>
                <a:gd name="connsiteY108" fmla="*/ 934198 h 997063"/>
                <a:gd name="connsiteX109" fmla="*/ 645839 w 1005884"/>
                <a:gd name="connsiteY109" fmla="*/ 930388 h 997063"/>
                <a:gd name="connsiteX110" fmla="*/ 638219 w 1005884"/>
                <a:gd name="connsiteY110" fmla="*/ 926578 h 997063"/>
                <a:gd name="connsiteX111" fmla="*/ 621074 w 1005884"/>
                <a:gd name="connsiteY111" fmla="*/ 917053 h 997063"/>
                <a:gd name="connsiteX112" fmla="*/ 615359 w 1005884"/>
                <a:gd name="connsiteY112" fmla="*/ 911338 h 997063"/>
                <a:gd name="connsiteX113" fmla="*/ 607739 w 1005884"/>
                <a:gd name="connsiteY113" fmla="*/ 909433 h 997063"/>
                <a:gd name="connsiteX114" fmla="*/ 602024 w 1005884"/>
                <a:gd name="connsiteY114" fmla="*/ 907528 h 997063"/>
                <a:gd name="connsiteX115" fmla="*/ 581069 w 1005884"/>
                <a:gd name="connsiteY115" fmla="*/ 896098 h 997063"/>
                <a:gd name="connsiteX116" fmla="*/ 571544 w 1005884"/>
                <a:gd name="connsiteY116" fmla="*/ 894193 h 997063"/>
                <a:gd name="connsiteX117" fmla="*/ 556304 w 1005884"/>
                <a:gd name="connsiteY117" fmla="*/ 890383 h 997063"/>
                <a:gd name="connsiteX118" fmla="*/ 512489 w 1005884"/>
                <a:gd name="connsiteY118" fmla="*/ 892288 h 997063"/>
                <a:gd name="connsiteX119" fmla="*/ 506774 w 1005884"/>
                <a:gd name="connsiteY119" fmla="*/ 894193 h 997063"/>
                <a:gd name="connsiteX120" fmla="*/ 495344 w 1005884"/>
                <a:gd name="connsiteY120" fmla="*/ 901813 h 997063"/>
                <a:gd name="connsiteX121" fmla="*/ 491534 w 1005884"/>
                <a:gd name="connsiteY121" fmla="*/ 907528 h 997063"/>
                <a:gd name="connsiteX122" fmla="*/ 485819 w 1005884"/>
                <a:gd name="connsiteY122" fmla="*/ 911338 h 997063"/>
                <a:gd name="connsiteX123" fmla="*/ 472484 w 1005884"/>
                <a:gd name="connsiteY123" fmla="*/ 926578 h 997063"/>
                <a:gd name="connsiteX124" fmla="*/ 468674 w 1005884"/>
                <a:gd name="connsiteY124" fmla="*/ 932293 h 997063"/>
                <a:gd name="connsiteX125" fmla="*/ 462959 w 1005884"/>
                <a:gd name="connsiteY125" fmla="*/ 936103 h 997063"/>
                <a:gd name="connsiteX126" fmla="*/ 451529 w 1005884"/>
                <a:gd name="connsiteY126" fmla="*/ 939913 h 997063"/>
                <a:gd name="connsiteX127" fmla="*/ 434384 w 1005884"/>
                <a:gd name="connsiteY127" fmla="*/ 943723 h 997063"/>
                <a:gd name="connsiteX128" fmla="*/ 428669 w 1005884"/>
                <a:gd name="connsiteY128" fmla="*/ 945628 h 997063"/>
                <a:gd name="connsiteX129" fmla="*/ 421049 w 1005884"/>
                <a:gd name="connsiteY129" fmla="*/ 947533 h 997063"/>
                <a:gd name="connsiteX130" fmla="*/ 407714 w 1005884"/>
                <a:gd name="connsiteY130" fmla="*/ 951343 h 997063"/>
                <a:gd name="connsiteX131" fmla="*/ 396284 w 1005884"/>
                <a:gd name="connsiteY131" fmla="*/ 953248 h 997063"/>
                <a:gd name="connsiteX132" fmla="*/ 382949 w 1005884"/>
                <a:gd name="connsiteY132" fmla="*/ 957058 h 997063"/>
                <a:gd name="connsiteX133" fmla="*/ 375329 w 1005884"/>
                <a:gd name="connsiteY133" fmla="*/ 958963 h 997063"/>
                <a:gd name="connsiteX134" fmla="*/ 367709 w 1005884"/>
                <a:gd name="connsiteY134" fmla="*/ 962773 h 997063"/>
                <a:gd name="connsiteX135" fmla="*/ 361994 w 1005884"/>
                <a:gd name="connsiteY135" fmla="*/ 964678 h 997063"/>
                <a:gd name="connsiteX136" fmla="*/ 348659 w 1005884"/>
                <a:gd name="connsiteY136" fmla="*/ 972298 h 997063"/>
                <a:gd name="connsiteX137" fmla="*/ 331514 w 1005884"/>
                <a:gd name="connsiteY137" fmla="*/ 983728 h 997063"/>
                <a:gd name="connsiteX138" fmla="*/ 325799 w 1005884"/>
                <a:gd name="connsiteY138" fmla="*/ 987538 h 997063"/>
                <a:gd name="connsiteX139" fmla="*/ 314369 w 1005884"/>
                <a:gd name="connsiteY139" fmla="*/ 991348 h 997063"/>
                <a:gd name="connsiteX140" fmla="*/ 302939 w 1005884"/>
                <a:gd name="connsiteY140" fmla="*/ 993253 h 997063"/>
                <a:gd name="connsiteX141" fmla="*/ 262934 w 1005884"/>
                <a:gd name="connsiteY141" fmla="*/ 997063 h 997063"/>
                <a:gd name="connsiteX142" fmla="*/ 232454 w 1005884"/>
                <a:gd name="connsiteY142" fmla="*/ 995158 h 997063"/>
                <a:gd name="connsiteX143" fmla="*/ 226739 w 1005884"/>
                <a:gd name="connsiteY143" fmla="*/ 993253 h 997063"/>
                <a:gd name="connsiteX144" fmla="*/ 221024 w 1005884"/>
                <a:gd name="connsiteY144" fmla="*/ 981823 h 997063"/>
                <a:gd name="connsiteX145" fmla="*/ 217214 w 1005884"/>
                <a:gd name="connsiteY145" fmla="*/ 976108 h 997063"/>
                <a:gd name="connsiteX146" fmla="*/ 213404 w 1005884"/>
                <a:gd name="connsiteY146" fmla="*/ 964678 h 997063"/>
                <a:gd name="connsiteX147" fmla="*/ 205784 w 1005884"/>
                <a:gd name="connsiteY147" fmla="*/ 947533 h 997063"/>
                <a:gd name="connsiteX148" fmla="*/ 200069 w 1005884"/>
                <a:gd name="connsiteY148" fmla="*/ 928483 h 997063"/>
                <a:gd name="connsiteX149" fmla="*/ 196259 w 1005884"/>
                <a:gd name="connsiteY149" fmla="*/ 922768 h 997063"/>
                <a:gd name="connsiteX150" fmla="*/ 184829 w 1005884"/>
                <a:gd name="connsiteY150" fmla="*/ 915148 h 997063"/>
                <a:gd name="connsiteX151" fmla="*/ 181019 w 1005884"/>
                <a:gd name="connsiteY151" fmla="*/ 909433 h 997063"/>
                <a:gd name="connsiteX152" fmla="*/ 175304 w 1005884"/>
                <a:gd name="connsiteY152" fmla="*/ 905623 h 997063"/>
                <a:gd name="connsiteX153" fmla="*/ 161969 w 1005884"/>
                <a:gd name="connsiteY153" fmla="*/ 899908 h 997063"/>
                <a:gd name="connsiteX154" fmla="*/ 150539 w 1005884"/>
                <a:gd name="connsiteY154" fmla="*/ 898003 h 997063"/>
                <a:gd name="connsiteX155" fmla="*/ 144824 w 1005884"/>
                <a:gd name="connsiteY155" fmla="*/ 896098 h 997063"/>
                <a:gd name="connsiteX156" fmla="*/ 137204 w 1005884"/>
                <a:gd name="connsiteY156" fmla="*/ 894193 h 997063"/>
                <a:gd name="connsiteX157" fmla="*/ 123869 w 1005884"/>
                <a:gd name="connsiteY157" fmla="*/ 888478 h 997063"/>
                <a:gd name="connsiteX158" fmla="*/ 118154 w 1005884"/>
                <a:gd name="connsiteY158" fmla="*/ 884668 h 997063"/>
                <a:gd name="connsiteX159" fmla="*/ 106724 w 1005884"/>
                <a:gd name="connsiteY159" fmla="*/ 878953 h 997063"/>
                <a:gd name="connsiteX160" fmla="*/ 101009 w 1005884"/>
                <a:gd name="connsiteY160" fmla="*/ 873238 h 997063"/>
                <a:gd name="connsiteX161" fmla="*/ 89579 w 1005884"/>
                <a:gd name="connsiteY161" fmla="*/ 865618 h 997063"/>
                <a:gd name="connsiteX162" fmla="*/ 87674 w 1005884"/>
                <a:gd name="connsiteY162" fmla="*/ 859903 h 997063"/>
                <a:gd name="connsiteX163" fmla="*/ 83864 w 1005884"/>
                <a:gd name="connsiteY163" fmla="*/ 854188 h 997063"/>
                <a:gd name="connsiteX164" fmla="*/ 81959 w 1005884"/>
                <a:gd name="connsiteY164" fmla="*/ 842758 h 997063"/>
                <a:gd name="connsiteX165" fmla="*/ 80054 w 1005884"/>
                <a:gd name="connsiteY165" fmla="*/ 837043 h 997063"/>
                <a:gd name="connsiteX166" fmla="*/ 78149 w 1005884"/>
                <a:gd name="connsiteY166" fmla="*/ 825613 h 997063"/>
                <a:gd name="connsiteX167" fmla="*/ 74339 w 1005884"/>
                <a:gd name="connsiteY167" fmla="*/ 781798 h 997063"/>
                <a:gd name="connsiteX168" fmla="*/ 72434 w 1005884"/>
                <a:gd name="connsiteY168" fmla="*/ 770368 h 997063"/>
                <a:gd name="connsiteX169" fmla="*/ 70529 w 1005884"/>
                <a:gd name="connsiteY169" fmla="*/ 749413 h 997063"/>
                <a:gd name="connsiteX170" fmla="*/ 68624 w 1005884"/>
                <a:gd name="connsiteY170" fmla="*/ 734173 h 997063"/>
                <a:gd name="connsiteX171" fmla="*/ 70529 w 1005884"/>
                <a:gd name="connsiteY171" fmla="*/ 694168 h 997063"/>
                <a:gd name="connsiteX172" fmla="*/ 72434 w 1005884"/>
                <a:gd name="connsiteY172" fmla="*/ 682738 h 997063"/>
                <a:gd name="connsiteX173" fmla="*/ 70529 w 1005884"/>
                <a:gd name="connsiteY173" fmla="*/ 623683 h 997063"/>
                <a:gd name="connsiteX174" fmla="*/ 66719 w 1005884"/>
                <a:gd name="connsiteY174" fmla="*/ 612253 h 997063"/>
                <a:gd name="connsiteX175" fmla="*/ 59099 w 1005884"/>
                <a:gd name="connsiteY175" fmla="*/ 602728 h 997063"/>
                <a:gd name="connsiteX176" fmla="*/ 51479 w 1005884"/>
                <a:gd name="connsiteY176" fmla="*/ 589393 h 997063"/>
                <a:gd name="connsiteX177" fmla="*/ 47669 w 1005884"/>
                <a:gd name="connsiteY177" fmla="*/ 583678 h 997063"/>
                <a:gd name="connsiteX178" fmla="*/ 41954 w 1005884"/>
                <a:gd name="connsiteY178" fmla="*/ 579868 h 997063"/>
                <a:gd name="connsiteX179" fmla="*/ 36239 w 1005884"/>
                <a:gd name="connsiteY179" fmla="*/ 572248 h 997063"/>
                <a:gd name="connsiteX180" fmla="*/ 24809 w 1005884"/>
                <a:gd name="connsiteY180" fmla="*/ 562723 h 997063"/>
                <a:gd name="connsiteX181" fmla="*/ 20999 w 1005884"/>
                <a:gd name="connsiteY181" fmla="*/ 557008 h 997063"/>
                <a:gd name="connsiteX182" fmla="*/ 9569 w 1005884"/>
                <a:gd name="connsiteY182" fmla="*/ 549388 h 997063"/>
                <a:gd name="connsiteX183" fmla="*/ 5759 w 1005884"/>
                <a:gd name="connsiteY183" fmla="*/ 543673 h 997063"/>
                <a:gd name="connsiteX184" fmla="*/ 44 w 1005884"/>
                <a:gd name="connsiteY184" fmla="*/ 539863 h 997063"/>
                <a:gd name="connsiteX185" fmla="*/ 3854 w 1005884"/>
                <a:gd name="connsiteY185" fmla="*/ 513193 h 997063"/>
                <a:gd name="connsiteX186" fmla="*/ 11474 w 1005884"/>
                <a:gd name="connsiteY186" fmla="*/ 501763 h 997063"/>
                <a:gd name="connsiteX187" fmla="*/ 17189 w 1005884"/>
                <a:gd name="connsiteY187" fmla="*/ 494143 h 997063"/>
                <a:gd name="connsiteX188" fmla="*/ 28619 w 1005884"/>
                <a:gd name="connsiteY188" fmla="*/ 482713 h 997063"/>
                <a:gd name="connsiteX189" fmla="*/ 43859 w 1005884"/>
                <a:gd name="connsiteY189" fmla="*/ 465568 h 997063"/>
                <a:gd name="connsiteX190" fmla="*/ 49574 w 1005884"/>
                <a:gd name="connsiteY190" fmla="*/ 459853 h 997063"/>
                <a:gd name="connsiteX191" fmla="*/ 55289 w 1005884"/>
                <a:gd name="connsiteY191" fmla="*/ 454138 h 997063"/>
                <a:gd name="connsiteX192" fmla="*/ 61004 w 1005884"/>
                <a:gd name="connsiteY192" fmla="*/ 450328 h 997063"/>
                <a:gd name="connsiteX193" fmla="*/ 68624 w 1005884"/>
                <a:gd name="connsiteY193" fmla="*/ 446518 h 997063"/>
                <a:gd name="connsiteX194" fmla="*/ 74339 w 1005884"/>
                <a:gd name="connsiteY194" fmla="*/ 440803 h 997063"/>
                <a:gd name="connsiteX195" fmla="*/ 80054 w 1005884"/>
                <a:gd name="connsiteY195" fmla="*/ 438898 h 997063"/>
                <a:gd name="connsiteX196" fmla="*/ 91484 w 1005884"/>
                <a:gd name="connsiteY196" fmla="*/ 431278 h 997063"/>
                <a:gd name="connsiteX197" fmla="*/ 101009 w 1005884"/>
                <a:gd name="connsiteY197" fmla="*/ 423658 h 997063"/>
                <a:gd name="connsiteX198" fmla="*/ 106724 w 1005884"/>
                <a:gd name="connsiteY198" fmla="*/ 417943 h 997063"/>
                <a:gd name="connsiteX199" fmla="*/ 135299 w 1005884"/>
                <a:gd name="connsiteY199" fmla="*/ 414133 h 997063"/>
                <a:gd name="connsiteX0" fmla="*/ 135299 w 1005884"/>
                <a:gd name="connsiteY0" fmla="*/ 414133 h 997063"/>
                <a:gd name="connsiteX1" fmla="*/ 137204 w 1005884"/>
                <a:gd name="connsiteY1" fmla="*/ 402703 h 997063"/>
                <a:gd name="connsiteX2" fmla="*/ 141014 w 1005884"/>
                <a:gd name="connsiteY2" fmla="*/ 381748 h 997063"/>
                <a:gd name="connsiteX3" fmla="*/ 142919 w 1005884"/>
                <a:gd name="connsiteY3" fmla="*/ 360793 h 997063"/>
                <a:gd name="connsiteX4" fmla="*/ 146729 w 1005884"/>
                <a:gd name="connsiteY4" fmla="*/ 349363 h 997063"/>
                <a:gd name="connsiteX5" fmla="*/ 148634 w 1005884"/>
                <a:gd name="connsiteY5" fmla="*/ 334123 h 997063"/>
                <a:gd name="connsiteX6" fmla="*/ 150539 w 1005884"/>
                <a:gd name="connsiteY6" fmla="*/ 320788 h 997063"/>
                <a:gd name="connsiteX7" fmla="*/ 152444 w 1005884"/>
                <a:gd name="connsiteY7" fmla="*/ 288403 h 997063"/>
                <a:gd name="connsiteX8" fmla="*/ 154349 w 1005884"/>
                <a:gd name="connsiteY8" fmla="*/ 206488 h 997063"/>
                <a:gd name="connsiteX9" fmla="*/ 165779 w 1005884"/>
                <a:gd name="connsiteY9" fmla="*/ 196963 h 997063"/>
                <a:gd name="connsiteX10" fmla="*/ 171494 w 1005884"/>
                <a:gd name="connsiteY10" fmla="*/ 191248 h 997063"/>
                <a:gd name="connsiteX11" fmla="*/ 196259 w 1005884"/>
                <a:gd name="connsiteY11" fmla="*/ 181723 h 997063"/>
                <a:gd name="connsiteX12" fmla="*/ 201974 w 1005884"/>
                <a:gd name="connsiteY12" fmla="*/ 177913 h 997063"/>
                <a:gd name="connsiteX13" fmla="*/ 217214 w 1005884"/>
                <a:gd name="connsiteY13" fmla="*/ 174103 h 997063"/>
                <a:gd name="connsiteX14" fmla="*/ 228644 w 1005884"/>
                <a:gd name="connsiteY14" fmla="*/ 166483 h 997063"/>
                <a:gd name="connsiteX15" fmla="*/ 238169 w 1005884"/>
                <a:gd name="connsiteY15" fmla="*/ 156958 h 997063"/>
                <a:gd name="connsiteX16" fmla="*/ 247694 w 1005884"/>
                <a:gd name="connsiteY16" fmla="*/ 147433 h 997063"/>
                <a:gd name="connsiteX17" fmla="*/ 251504 w 1005884"/>
                <a:gd name="connsiteY17" fmla="*/ 141718 h 997063"/>
                <a:gd name="connsiteX18" fmla="*/ 268649 w 1005884"/>
                <a:gd name="connsiteY18" fmla="*/ 126478 h 997063"/>
                <a:gd name="connsiteX19" fmla="*/ 272459 w 1005884"/>
                <a:gd name="connsiteY19" fmla="*/ 120763 h 997063"/>
                <a:gd name="connsiteX20" fmla="*/ 278174 w 1005884"/>
                <a:gd name="connsiteY20" fmla="*/ 118858 h 997063"/>
                <a:gd name="connsiteX21" fmla="*/ 283889 w 1005884"/>
                <a:gd name="connsiteY21" fmla="*/ 115048 h 997063"/>
                <a:gd name="connsiteX22" fmla="*/ 293414 w 1005884"/>
                <a:gd name="connsiteY22" fmla="*/ 107428 h 997063"/>
                <a:gd name="connsiteX23" fmla="*/ 304844 w 1005884"/>
                <a:gd name="connsiteY23" fmla="*/ 99808 h 997063"/>
                <a:gd name="connsiteX24" fmla="*/ 314369 w 1005884"/>
                <a:gd name="connsiteY24" fmla="*/ 97903 h 997063"/>
                <a:gd name="connsiteX25" fmla="*/ 327704 w 1005884"/>
                <a:gd name="connsiteY25" fmla="*/ 94093 h 997063"/>
                <a:gd name="connsiteX26" fmla="*/ 381044 w 1005884"/>
                <a:gd name="connsiteY26" fmla="*/ 92188 h 997063"/>
                <a:gd name="connsiteX27" fmla="*/ 388664 w 1005884"/>
                <a:gd name="connsiteY27" fmla="*/ 80758 h 997063"/>
                <a:gd name="connsiteX28" fmla="*/ 392474 w 1005884"/>
                <a:gd name="connsiteY28" fmla="*/ 69328 h 997063"/>
                <a:gd name="connsiteX29" fmla="*/ 394379 w 1005884"/>
                <a:gd name="connsiteY29" fmla="*/ 63613 h 997063"/>
                <a:gd name="connsiteX30" fmla="*/ 401999 w 1005884"/>
                <a:gd name="connsiteY30" fmla="*/ 44563 h 997063"/>
                <a:gd name="connsiteX31" fmla="*/ 407714 w 1005884"/>
                <a:gd name="connsiteY31" fmla="*/ 40753 h 997063"/>
                <a:gd name="connsiteX32" fmla="*/ 426764 w 1005884"/>
                <a:gd name="connsiteY32" fmla="*/ 23608 h 997063"/>
                <a:gd name="connsiteX33" fmla="*/ 436289 w 1005884"/>
                <a:gd name="connsiteY33" fmla="*/ 15988 h 997063"/>
                <a:gd name="connsiteX34" fmla="*/ 442004 w 1005884"/>
                <a:gd name="connsiteY34" fmla="*/ 12178 h 997063"/>
                <a:gd name="connsiteX35" fmla="*/ 474389 w 1005884"/>
                <a:gd name="connsiteY35" fmla="*/ 2653 h 997063"/>
                <a:gd name="connsiteX36" fmla="*/ 588689 w 1005884"/>
                <a:gd name="connsiteY36" fmla="*/ 2653 h 997063"/>
                <a:gd name="connsiteX37" fmla="*/ 632504 w 1005884"/>
                <a:gd name="connsiteY37" fmla="*/ 33133 h 997063"/>
                <a:gd name="connsiteX38" fmla="*/ 664889 w 1005884"/>
                <a:gd name="connsiteY38" fmla="*/ 63613 h 997063"/>
                <a:gd name="connsiteX39" fmla="*/ 704894 w 1005884"/>
                <a:gd name="connsiteY39" fmla="*/ 97903 h 997063"/>
                <a:gd name="connsiteX40" fmla="*/ 750614 w 1005884"/>
                <a:gd name="connsiteY40" fmla="*/ 105523 h 997063"/>
                <a:gd name="connsiteX41" fmla="*/ 874439 w 1005884"/>
                <a:gd name="connsiteY41" fmla="*/ 107428 h 997063"/>
                <a:gd name="connsiteX42" fmla="*/ 908729 w 1005884"/>
                <a:gd name="connsiteY42" fmla="*/ 126478 h 997063"/>
                <a:gd name="connsiteX43" fmla="*/ 944924 w 1005884"/>
                <a:gd name="connsiteY43" fmla="*/ 170293 h 997063"/>
                <a:gd name="connsiteX44" fmla="*/ 950639 w 1005884"/>
                <a:gd name="connsiteY44" fmla="*/ 185533 h 997063"/>
                <a:gd name="connsiteX45" fmla="*/ 954449 w 1005884"/>
                <a:gd name="connsiteY45" fmla="*/ 200773 h 997063"/>
                <a:gd name="connsiteX46" fmla="*/ 958259 w 1005884"/>
                <a:gd name="connsiteY46" fmla="*/ 208393 h 997063"/>
                <a:gd name="connsiteX47" fmla="*/ 962069 w 1005884"/>
                <a:gd name="connsiteY47" fmla="*/ 214108 h 997063"/>
                <a:gd name="connsiteX48" fmla="*/ 977309 w 1005884"/>
                <a:gd name="connsiteY48" fmla="*/ 244588 h 997063"/>
                <a:gd name="connsiteX49" fmla="*/ 981119 w 1005884"/>
                <a:gd name="connsiteY49" fmla="*/ 256018 h 997063"/>
                <a:gd name="connsiteX50" fmla="*/ 986834 w 1005884"/>
                <a:gd name="connsiteY50" fmla="*/ 267448 h 997063"/>
                <a:gd name="connsiteX51" fmla="*/ 990644 w 1005884"/>
                <a:gd name="connsiteY51" fmla="*/ 273163 h 997063"/>
                <a:gd name="connsiteX52" fmla="*/ 992549 w 1005884"/>
                <a:gd name="connsiteY52" fmla="*/ 280783 h 997063"/>
                <a:gd name="connsiteX53" fmla="*/ 996359 w 1005884"/>
                <a:gd name="connsiteY53" fmla="*/ 290308 h 997063"/>
                <a:gd name="connsiteX54" fmla="*/ 998264 w 1005884"/>
                <a:gd name="connsiteY54" fmla="*/ 301738 h 997063"/>
                <a:gd name="connsiteX55" fmla="*/ 1002074 w 1005884"/>
                <a:gd name="connsiteY55" fmla="*/ 313168 h 997063"/>
                <a:gd name="connsiteX56" fmla="*/ 1005884 w 1005884"/>
                <a:gd name="connsiteY56" fmla="*/ 328408 h 997063"/>
                <a:gd name="connsiteX57" fmla="*/ 1002074 w 1005884"/>
                <a:gd name="connsiteY57" fmla="*/ 372223 h 997063"/>
                <a:gd name="connsiteX58" fmla="*/ 996359 w 1005884"/>
                <a:gd name="connsiteY58" fmla="*/ 385558 h 997063"/>
                <a:gd name="connsiteX59" fmla="*/ 994454 w 1005884"/>
                <a:gd name="connsiteY59" fmla="*/ 391273 h 997063"/>
                <a:gd name="connsiteX60" fmla="*/ 988739 w 1005884"/>
                <a:gd name="connsiteY60" fmla="*/ 395083 h 997063"/>
                <a:gd name="connsiteX61" fmla="*/ 984929 w 1005884"/>
                <a:gd name="connsiteY61" fmla="*/ 408418 h 997063"/>
                <a:gd name="connsiteX62" fmla="*/ 983024 w 1005884"/>
                <a:gd name="connsiteY62" fmla="*/ 436993 h 997063"/>
                <a:gd name="connsiteX63" fmla="*/ 981119 w 1005884"/>
                <a:gd name="connsiteY63" fmla="*/ 456043 h 997063"/>
                <a:gd name="connsiteX64" fmla="*/ 979214 w 1005884"/>
                <a:gd name="connsiteY64" fmla="*/ 497953 h 997063"/>
                <a:gd name="connsiteX65" fmla="*/ 977309 w 1005884"/>
                <a:gd name="connsiteY65" fmla="*/ 513193 h 997063"/>
                <a:gd name="connsiteX66" fmla="*/ 975404 w 1005884"/>
                <a:gd name="connsiteY66" fmla="*/ 536053 h 997063"/>
                <a:gd name="connsiteX67" fmla="*/ 977309 w 1005884"/>
                <a:gd name="connsiteY67" fmla="*/ 577963 h 997063"/>
                <a:gd name="connsiteX68" fmla="*/ 979214 w 1005884"/>
                <a:gd name="connsiteY68" fmla="*/ 587488 h 997063"/>
                <a:gd name="connsiteX69" fmla="*/ 977309 w 1005884"/>
                <a:gd name="connsiteY69" fmla="*/ 635113 h 997063"/>
                <a:gd name="connsiteX70" fmla="*/ 969689 w 1005884"/>
                <a:gd name="connsiteY70" fmla="*/ 646543 h 997063"/>
                <a:gd name="connsiteX71" fmla="*/ 965879 w 1005884"/>
                <a:gd name="connsiteY71" fmla="*/ 652258 h 997063"/>
                <a:gd name="connsiteX72" fmla="*/ 962069 w 1005884"/>
                <a:gd name="connsiteY72" fmla="*/ 657973 h 997063"/>
                <a:gd name="connsiteX73" fmla="*/ 950639 w 1005884"/>
                <a:gd name="connsiteY73" fmla="*/ 669403 h 997063"/>
                <a:gd name="connsiteX74" fmla="*/ 944924 w 1005884"/>
                <a:gd name="connsiteY74" fmla="*/ 675118 h 997063"/>
                <a:gd name="connsiteX75" fmla="*/ 933494 w 1005884"/>
                <a:gd name="connsiteY75" fmla="*/ 680833 h 997063"/>
                <a:gd name="connsiteX76" fmla="*/ 922064 w 1005884"/>
                <a:gd name="connsiteY76" fmla="*/ 688453 h 997063"/>
                <a:gd name="connsiteX77" fmla="*/ 916349 w 1005884"/>
                <a:gd name="connsiteY77" fmla="*/ 690358 h 997063"/>
                <a:gd name="connsiteX78" fmla="*/ 904919 w 1005884"/>
                <a:gd name="connsiteY78" fmla="*/ 697978 h 997063"/>
                <a:gd name="connsiteX79" fmla="*/ 895394 w 1005884"/>
                <a:gd name="connsiteY79" fmla="*/ 709408 h 997063"/>
                <a:gd name="connsiteX80" fmla="*/ 882059 w 1005884"/>
                <a:gd name="connsiteY80" fmla="*/ 726553 h 997063"/>
                <a:gd name="connsiteX81" fmla="*/ 876344 w 1005884"/>
                <a:gd name="connsiteY81" fmla="*/ 737983 h 997063"/>
                <a:gd name="connsiteX82" fmla="*/ 870629 w 1005884"/>
                <a:gd name="connsiteY82" fmla="*/ 743698 h 997063"/>
                <a:gd name="connsiteX83" fmla="*/ 864914 w 1005884"/>
                <a:gd name="connsiteY83" fmla="*/ 757033 h 997063"/>
                <a:gd name="connsiteX84" fmla="*/ 857294 w 1005884"/>
                <a:gd name="connsiteY84" fmla="*/ 770368 h 997063"/>
                <a:gd name="connsiteX85" fmla="*/ 853484 w 1005884"/>
                <a:gd name="connsiteY85" fmla="*/ 781798 h 997063"/>
                <a:gd name="connsiteX86" fmla="*/ 851579 w 1005884"/>
                <a:gd name="connsiteY86" fmla="*/ 787513 h 997063"/>
                <a:gd name="connsiteX87" fmla="*/ 849674 w 1005884"/>
                <a:gd name="connsiteY87" fmla="*/ 797038 h 997063"/>
                <a:gd name="connsiteX88" fmla="*/ 845864 w 1005884"/>
                <a:gd name="connsiteY88" fmla="*/ 804658 h 997063"/>
                <a:gd name="connsiteX89" fmla="*/ 843959 w 1005884"/>
                <a:gd name="connsiteY89" fmla="*/ 810373 h 997063"/>
                <a:gd name="connsiteX90" fmla="*/ 838244 w 1005884"/>
                <a:gd name="connsiteY90" fmla="*/ 829423 h 997063"/>
                <a:gd name="connsiteX91" fmla="*/ 832529 w 1005884"/>
                <a:gd name="connsiteY91" fmla="*/ 840853 h 997063"/>
                <a:gd name="connsiteX92" fmla="*/ 826814 w 1005884"/>
                <a:gd name="connsiteY92" fmla="*/ 859903 h 997063"/>
                <a:gd name="connsiteX93" fmla="*/ 819194 w 1005884"/>
                <a:gd name="connsiteY93" fmla="*/ 871333 h 997063"/>
                <a:gd name="connsiteX94" fmla="*/ 809669 w 1005884"/>
                <a:gd name="connsiteY94" fmla="*/ 886573 h 997063"/>
                <a:gd name="connsiteX95" fmla="*/ 807764 w 1005884"/>
                <a:gd name="connsiteY95" fmla="*/ 892288 h 997063"/>
                <a:gd name="connsiteX96" fmla="*/ 792524 w 1005884"/>
                <a:gd name="connsiteY96" fmla="*/ 909433 h 997063"/>
                <a:gd name="connsiteX97" fmla="*/ 781094 w 1005884"/>
                <a:gd name="connsiteY97" fmla="*/ 917053 h 997063"/>
                <a:gd name="connsiteX98" fmla="*/ 775379 w 1005884"/>
                <a:gd name="connsiteY98" fmla="*/ 920863 h 997063"/>
                <a:gd name="connsiteX99" fmla="*/ 763949 w 1005884"/>
                <a:gd name="connsiteY99" fmla="*/ 930388 h 997063"/>
                <a:gd name="connsiteX100" fmla="*/ 750614 w 1005884"/>
                <a:gd name="connsiteY100" fmla="*/ 936103 h 997063"/>
                <a:gd name="connsiteX101" fmla="*/ 727754 w 1005884"/>
                <a:gd name="connsiteY101" fmla="*/ 947533 h 997063"/>
                <a:gd name="connsiteX102" fmla="*/ 722039 w 1005884"/>
                <a:gd name="connsiteY102" fmla="*/ 949438 h 997063"/>
                <a:gd name="connsiteX103" fmla="*/ 693464 w 1005884"/>
                <a:gd name="connsiteY103" fmla="*/ 947533 h 997063"/>
                <a:gd name="connsiteX104" fmla="*/ 674414 w 1005884"/>
                <a:gd name="connsiteY104" fmla="*/ 941818 h 997063"/>
                <a:gd name="connsiteX105" fmla="*/ 664889 w 1005884"/>
                <a:gd name="connsiteY105" fmla="*/ 939913 h 997063"/>
                <a:gd name="connsiteX106" fmla="*/ 657269 w 1005884"/>
                <a:gd name="connsiteY106" fmla="*/ 936103 h 997063"/>
                <a:gd name="connsiteX107" fmla="*/ 651554 w 1005884"/>
                <a:gd name="connsiteY107" fmla="*/ 934198 h 997063"/>
                <a:gd name="connsiteX108" fmla="*/ 645839 w 1005884"/>
                <a:gd name="connsiteY108" fmla="*/ 930388 h 997063"/>
                <a:gd name="connsiteX109" fmla="*/ 638219 w 1005884"/>
                <a:gd name="connsiteY109" fmla="*/ 926578 h 997063"/>
                <a:gd name="connsiteX110" fmla="*/ 621074 w 1005884"/>
                <a:gd name="connsiteY110" fmla="*/ 917053 h 997063"/>
                <a:gd name="connsiteX111" fmla="*/ 615359 w 1005884"/>
                <a:gd name="connsiteY111" fmla="*/ 911338 h 997063"/>
                <a:gd name="connsiteX112" fmla="*/ 607739 w 1005884"/>
                <a:gd name="connsiteY112" fmla="*/ 909433 h 997063"/>
                <a:gd name="connsiteX113" fmla="*/ 602024 w 1005884"/>
                <a:gd name="connsiteY113" fmla="*/ 907528 h 997063"/>
                <a:gd name="connsiteX114" fmla="*/ 581069 w 1005884"/>
                <a:gd name="connsiteY114" fmla="*/ 896098 h 997063"/>
                <a:gd name="connsiteX115" fmla="*/ 571544 w 1005884"/>
                <a:gd name="connsiteY115" fmla="*/ 894193 h 997063"/>
                <a:gd name="connsiteX116" fmla="*/ 556304 w 1005884"/>
                <a:gd name="connsiteY116" fmla="*/ 890383 h 997063"/>
                <a:gd name="connsiteX117" fmla="*/ 512489 w 1005884"/>
                <a:gd name="connsiteY117" fmla="*/ 892288 h 997063"/>
                <a:gd name="connsiteX118" fmla="*/ 506774 w 1005884"/>
                <a:gd name="connsiteY118" fmla="*/ 894193 h 997063"/>
                <a:gd name="connsiteX119" fmla="*/ 495344 w 1005884"/>
                <a:gd name="connsiteY119" fmla="*/ 901813 h 997063"/>
                <a:gd name="connsiteX120" fmla="*/ 491534 w 1005884"/>
                <a:gd name="connsiteY120" fmla="*/ 907528 h 997063"/>
                <a:gd name="connsiteX121" fmla="*/ 485819 w 1005884"/>
                <a:gd name="connsiteY121" fmla="*/ 911338 h 997063"/>
                <a:gd name="connsiteX122" fmla="*/ 472484 w 1005884"/>
                <a:gd name="connsiteY122" fmla="*/ 926578 h 997063"/>
                <a:gd name="connsiteX123" fmla="*/ 468674 w 1005884"/>
                <a:gd name="connsiteY123" fmla="*/ 932293 h 997063"/>
                <a:gd name="connsiteX124" fmla="*/ 462959 w 1005884"/>
                <a:gd name="connsiteY124" fmla="*/ 936103 h 997063"/>
                <a:gd name="connsiteX125" fmla="*/ 451529 w 1005884"/>
                <a:gd name="connsiteY125" fmla="*/ 939913 h 997063"/>
                <a:gd name="connsiteX126" fmla="*/ 434384 w 1005884"/>
                <a:gd name="connsiteY126" fmla="*/ 943723 h 997063"/>
                <a:gd name="connsiteX127" fmla="*/ 428669 w 1005884"/>
                <a:gd name="connsiteY127" fmla="*/ 945628 h 997063"/>
                <a:gd name="connsiteX128" fmla="*/ 421049 w 1005884"/>
                <a:gd name="connsiteY128" fmla="*/ 947533 h 997063"/>
                <a:gd name="connsiteX129" fmla="*/ 407714 w 1005884"/>
                <a:gd name="connsiteY129" fmla="*/ 951343 h 997063"/>
                <a:gd name="connsiteX130" fmla="*/ 396284 w 1005884"/>
                <a:gd name="connsiteY130" fmla="*/ 953248 h 997063"/>
                <a:gd name="connsiteX131" fmla="*/ 382949 w 1005884"/>
                <a:gd name="connsiteY131" fmla="*/ 957058 h 997063"/>
                <a:gd name="connsiteX132" fmla="*/ 375329 w 1005884"/>
                <a:gd name="connsiteY132" fmla="*/ 958963 h 997063"/>
                <a:gd name="connsiteX133" fmla="*/ 367709 w 1005884"/>
                <a:gd name="connsiteY133" fmla="*/ 962773 h 997063"/>
                <a:gd name="connsiteX134" fmla="*/ 361994 w 1005884"/>
                <a:gd name="connsiteY134" fmla="*/ 964678 h 997063"/>
                <a:gd name="connsiteX135" fmla="*/ 348659 w 1005884"/>
                <a:gd name="connsiteY135" fmla="*/ 972298 h 997063"/>
                <a:gd name="connsiteX136" fmla="*/ 331514 w 1005884"/>
                <a:gd name="connsiteY136" fmla="*/ 983728 h 997063"/>
                <a:gd name="connsiteX137" fmla="*/ 325799 w 1005884"/>
                <a:gd name="connsiteY137" fmla="*/ 987538 h 997063"/>
                <a:gd name="connsiteX138" fmla="*/ 314369 w 1005884"/>
                <a:gd name="connsiteY138" fmla="*/ 991348 h 997063"/>
                <a:gd name="connsiteX139" fmla="*/ 302939 w 1005884"/>
                <a:gd name="connsiteY139" fmla="*/ 993253 h 997063"/>
                <a:gd name="connsiteX140" fmla="*/ 262934 w 1005884"/>
                <a:gd name="connsiteY140" fmla="*/ 997063 h 997063"/>
                <a:gd name="connsiteX141" fmla="*/ 232454 w 1005884"/>
                <a:gd name="connsiteY141" fmla="*/ 995158 h 997063"/>
                <a:gd name="connsiteX142" fmla="*/ 226739 w 1005884"/>
                <a:gd name="connsiteY142" fmla="*/ 993253 h 997063"/>
                <a:gd name="connsiteX143" fmla="*/ 221024 w 1005884"/>
                <a:gd name="connsiteY143" fmla="*/ 981823 h 997063"/>
                <a:gd name="connsiteX144" fmla="*/ 217214 w 1005884"/>
                <a:gd name="connsiteY144" fmla="*/ 976108 h 997063"/>
                <a:gd name="connsiteX145" fmla="*/ 213404 w 1005884"/>
                <a:gd name="connsiteY145" fmla="*/ 964678 h 997063"/>
                <a:gd name="connsiteX146" fmla="*/ 205784 w 1005884"/>
                <a:gd name="connsiteY146" fmla="*/ 947533 h 997063"/>
                <a:gd name="connsiteX147" fmla="*/ 200069 w 1005884"/>
                <a:gd name="connsiteY147" fmla="*/ 928483 h 997063"/>
                <a:gd name="connsiteX148" fmla="*/ 196259 w 1005884"/>
                <a:gd name="connsiteY148" fmla="*/ 922768 h 997063"/>
                <a:gd name="connsiteX149" fmla="*/ 184829 w 1005884"/>
                <a:gd name="connsiteY149" fmla="*/ 915148 h 997063"/>
                <a:gd name="connsiteX150" fmla="*/ 181019 w 1005884"/>
                <a:gd name="connsiteY150" fmla="*/ 909433 h 997063"/>
                <a:gd name="connsiteX151" fmla="*/ 175304 w 1005884"/>
                <a:gd name="connsiteY151" fmla="*/ 905623 h 997063"/>
                <a:gd name="connsiteX152" fmla="*/ 161969 w 1005884"/>
                <a:gd name="connsiteY152" fmla="*/ 899908 h 997063"/>
                <a:gd name="connsiteX153" fmla="*/ 150539 w 1005884"/>
                <a:gd name="connsiteY153" fmla="*/ 898003 h 997063"/>
                <a:gd name="connsiteX154" fmla="*/ 144824 w 1005884"/>
                <a:gd name="connsiteY154" fmla="*/ 896098 h 997063"/>
                <a:gd name="connsiteX155" fmla="*/ 137204 w 1005884"/>
                <a:gd name="connsiteY155" fmla="*/ 894193 h 997063"/>
                <a:gd name="connsiteX156" fmla="*/ 123869 w 1005884"/>
                <a:gd name="connsiteY156" fmla="*/ 888478 h 997063"/>
                <a:gd name="connsiteX157" fmla="*/ 118154 w 1005884"/>
                <a:gd name="connsiteY157" fmla="*/ 884668 h 997063"/>
                <a:gd name="connsiteX158" fmla="*/ 106724 w 1005884"/>
                <a:gd name="connsiteY158" fmla="*/ 878953 h 997063"/>
                <a:gd name="connsiteX159" fmla="*/ 101009 w 1005884"/>
                <a:gd name="connsiteY159" fmla="*/ 873238 h 997063"/>
                <a:gd name="connsiteX160" fmla="*/ 89579 w 1005884"/>
                <a:gd name="connsiteY160" fmla="*/ 865618 h 997063"/>
                <a:gd name="connsiteX161" fmla="*/ 87674 w 1005884"/>
                <a:gd name="connsiteY161" fmla="*/ 859903 h 997063"/>
                <a:gd name="connsiteX162" fmla="*/ 83864 w 1005884"/>
                <a:gd name="connsiteY162" fmla="*/ 854188 h 997063"/>
                <a:gd name="connsiteX163" fmla="*/ 81959 w 1005884"/>
                <a:gd name="connsiteY163" fmla="*/ 842758 h 997063"/>
                <a:gd name="connsiteX164" fmla="*/ 80054 w 1005884"/>
                <a:gd name="connsiteY164" fmla="*/ 837043 h 997063"/>
                <a:gd name="connsiteX165" fmla="*/ 78149 w 1005884"/>
                <a:gd name="connsiteY165" fmla="*/ 825613 h 997063"/>
                <a:gd name="connsiteX166" fmla="*/ 74339 w 1005884"/>
                <a:gd name="connsiteY166" fmla="*/ 781798 h 997063"/>
                <a:gd name="connsiteX167" fmla="*/ 72434 w 1005884"/>
                <a:gd name="connsiteY167" fmla="*/ 770368 h 997063"/>
                <a:gd name="connsiteX168" fmla="*/ 70529 w 1005884"/>
                <a:gd name="connsiteY168" fmla="*/ 749413 h 997063"/>
                <a:gd name="connsiteX169" fmla="*/ 68624 w 1005884"/>
                <a:gd name="connsiteY169" fmla="*/ 734173 h 997063"/>
                <a:gd name="connsiteX170" fmla="*/ 70529 w 1005884"/>
                <a:gd name="connsiteY170" fmla="*/ 694168 h 997063"/>
                <a:gd name="connsiteX171" fmla="*/ 72434 w 1005884"/>
                <a:gd name="connsiteY171" fmla="*/ 682738 h 997063"/>
                <a:gd name="connsiteX172" fmla="*/ 70529 w 1005884"/>
                <a:gd name="connsiteY172" fmla="*/ 623683 h 997063"/>
                <a:gd name="connsiteX173" fmla="*/ 66719 w 1005884"/>
                <a:gd name="connsiteY173" fmla="*/ 612253 h 997063"/>
                <a:gd name="connsiteX174" fmla="*/ 59099 w 1005884"/>
                <a:gd name="connsiteY174" fmla="*/ 602728 h 997063"/>
                <a:gd name="connsiteX175" fmla="*/ 51479 w 1005884"/>
                <a:gd name="connsiteY175" fmla="*/ 589393 h 997063"/>
                <a:gd name="connsiteX176" fmla="*/ 47669 w 1005884"/>
                <a:gd name="connsiteY176" fmla="*/ 583678 h 997063"/>
                <a:gd name="connsiteX177" fmla="*/ 41954 w 1005884"/>
                <a:gd name="connsiteY177" fmla="*/ 579868 h 997063"/>
                <a:gd name="connsiteX178" fmla="*/ 36239 w 1005884"/>
                <a:gd name="connsiteY178" fmla="*/ 572248 h 997063"/>
                <a:gd name="connsiteX179" fmla="*/ 24809 w 1005884"/>
                <a:gd name="connsiteY179" fmla="*/ 562723 h 997063"/>
                <a:gd name="connsiteX180" fmla="*/ 20999 w 1005884"/>
                <a:gd name="connsiteY180" fmla="*/ 557008 h 997063"/>
                <a:gd name="connsiteX181" fmla="*/ 9569 w 1005884"/>
                <a:gd name="connsiteY181" fmla="*/ 549388 h 997063"/>
                <a:gd name="connsiteX182" fmla="*/ 5759 w 1005884"/>
                <a:gd name="connsiteY182" fmla="*/ 543673 h 997063"/>
                <a:gd name="connsiteX183" fmla="*/ 44 w 1005884"/>
                <a:gd name="connsiteY183" fmla="*/ 539863 h 997063"/>
                <a:gd name="connsiteX184" fmla="*/ 3854 w 1005884"/>
                <a:gd name="connsiteY184" fmla="*/ 513193 h 997063"/>
                <a:gd name="connsiteX185" fmla="*/ 11474 w 1005884"/>
                <a:gd name="connsiteY185" fmla="*/ 501763 h 997063"/>
                <a:gd name="connsiteX186" fmla="*/ 17189 w 1005884"/>
                <a:gd name="connsiteY186" fmla="*/ 494143 h 997063"/>
                <a:gd name="connsiteX187" fmla="*/ 28619 w 1005884"/>
                <a:gd name="connsiteY187" fmla="*/ 482713 h 997063"/>
                <a:gd name="connsiteX188" fmla="*/ 43859 w 1005884"/>
                <a:gd name="connsiteY188" fmla="*/ 465568 h 997063"/>
                <a:gd name="connsiteX189" fmla="*/ 49574 w 1005884"/>
                <a:gd name="connsiteY189" fmla="*/ 459853 h 997063"/>
                <a:gd name="connsiteX190" fmla="*/ 55289 w 1005884"/>
                <a:gd name="connsiteY190" fmla="*/ 454138 h 997063"/>
                <a:gd name="connsiteX191" fmla="*/ 61004 w 1005884"/>
                <a:gd name="connsiteY191" fmla="*/ 450328 h 997063"/>
                <a:gd name="connsiteX192" fmla="*/ 68624 w 1005884"/>
                <a:gd name="connsiteY192" fmla="*/ 446518 h 997063"/>
                <a:gd name="connsiteX193" fmla="*/ 74339 w 1005884"/>
                <a:gd name="connsiteY193" fmla="*/ 440803 h 997063"/>
                <a:gd name="connsiteX194" fmla="*/ 80054 w 1005884"/>
                <a:gd name="connsiteY194" fmla="*/ 438898 h 997063"/>
                <a:gd name="connsiteX195" fmla="*/ 91484 w 1005884"/>
                <a:gd name="connsiteY195" fmla="*/ 431278 h 997063"/>
                <a:gd name="connsiteX196" fmla="*/ 101009 w 1005884"/>
                <a:gd name="connsiteY196" fmla="*/ 423658 h 997063"/>
                <a:gd name="connsiteX197" fmla="*/ 106724 w 1005884"/>
                <a:gd name="connsiteY197" fmla="*/ 417943 h 997063"/>
                <a:gd name="connsiteX198" fmla="*/ 135299 w 1005884"/>
                <a:gd name="connsiteY198" fmla="*/ 414133 h 997063"/>
                <a:gd name="connsiteX0" fmla="*/ 135299 w 1005884"/>
                <a:gd name="connsiteY0" fmla="*/ 414133 h 997063"/>
                <a:gd name="connsiteX1" fmla="*/ 137204 w 1005884"/>
                <a:gd name="connsiteY1" fmla="*/ 402703 h 997063"/>
                <a:gd name="connsiteX2" fmla="*/ 141014 w 1005884"/>
                <a:gd name="connsiteY2" fmla="*/ 381748 h 997063"/>
                <a:gd name="connsiteX3" fmla="*/ 142919 w 1005884"/>
                <a:gd name="connsiteY3" fmla="*/ 360793 h 997063"/>
                <a:gd name="connsiteX4" fmla="*/ 146729 w 1005884"/>
                <a:gd name="connsiteY4" fmla="*/ 349363 h 997063"/>
                <a:gd name="connsiteX5" fmla="*/ 148634 w 1005884"/>
                <a:gd name="connsiteY5" fmla="*/ 334123 h 997063"/>
                <a:gd name="connsiteX6" fmla="*/ 150539 w 1005884"/>
                <a:gd name="connsiteY6" fmla="*/ 320788 h 997063"/>
                <a:gd name="connsiteX7" fmla="*/ 152444 w 1005884"/>
                <a:gd name="connsiteY7" fmla="*/ 288403 h 997063"/>
                <a:gd name="connsiteX8" fmla="*/ 154349 w 1005884"/>
                <a:gd name="connsiteY8" fmla="*/ 206488 h 997063"/>
                <a:gd name="connsiteX9" fmla="*/ 165779 w 1005884"/>
                <a:gd name="connsiteY9" fmla="*/ 196963 h 997063"/>
                <a:gd name="connsiteX10" fmla="*/ 171494 w 1005884"/>
                <a:gd name="connsiteY10" fmla="*/ 191248 h 997063"/>
                <a:gd name="connsiteX11" fmla="*/ 196259 w 1005884"/>
                <a:gd name="connsiteY11" fmla="*/ 181723 h 997063"/>
                <a:gd name="connsiteX12" fmla="*/ 201974 w 1005884"/>
                <a:gd name="connsiteY12" fmla="*/ 177913 h 997063"/>
                <a:gd name="connsiteX13" fmla="*/ 217214 w 1005884"/>
                <a:gd name="connsiteY13" fmla="*/ 174103 h 997063"/>
                <a:gd name="connsiteX14" fmla="*/ 228644 w 1005884"/>
                <a:gd name="connsiteY14" fmla="*/ 166483 h 997063"/>
                <a:gd name="connsiteX15" fmla="*/ 238169 w 1005884"/>
                <a:gd name="connsiteY15" fmla="*/ 156958 h 997063"/>
                <a:gd name="connsiteX16" fmla="*/ 247694 w 1005884"/>
                <a:gd name="connsiteY16" fmla="*/ 147433 h 997063"/>
                <a:gd name="connsiteX17" fmla="*/ 251504 w 1005884"/>
                <a:gd name="connsiteY17" fmla="*/ 141718 h 997063"/>
                <a:gd name="connsiteX18" fmla="*/ 268649 w 1005884"/>
                <a:gd name="connsiteY18" fmla="*/ 126478 h 997063"/>
                <a:gd name="connsiteX19" fmla="*/ 272459 w 1005884"/>
                <a:gd name="connsiteY19" fmla="*/ 120763 h 997063"/>
                <a:gd name="connsiteX20" fmla="*/ 278174 w 1005884"/>
                <a:gd name="connsiteY20" fmla="*/ 118858 h 997063"/>
                <a:gd name="connsiteX21" fmla="*/ 283889 w 1005884"/>
                <a:gd name="connsiteY21" fmla="*/ 115048 h 997063"/>
                <a:gd name="connsiteX22" fmla="*/ 293414 w 1005884"/>
                <a:gd name="connsiteY22" fmla="*/ 107428 h 997063"/>
                <a:gd name="connsiteX23" fmla="*/ 304844 w 1005884"/>
                <a:gd name="connsiteY23" fmla="*/ 99808 h 997063"/>
                <a:gd name="connsiteX24" fmla="*/ 314369 w 1005884"/>
                <a:gd name="connsiteY24" fmla="*/ 97903 h 997063"/>
                <a:gd name="connsiteX25" fmla="*/ 327704 w 1005884"/>
                <a:gd name="connsiteY25" fmla="*/ 94093 h 997063"/>
                <a:gd name="connsiteX26" fmla="*/ 381044 w 1005884"/>
                <a:gd name="connsiteY26" fmla="*/ 92188 h 997063"/>
                <a:gd name="connsiteX27" fmla="*/ 388664 w 1005884"/>
                <a:gd name="connsiteY27" fmla="*/ 80758 h 997063"/>
                <a:gd name="connsiteX28" fmla="*/ 392474 w 1005884"/>
                <a:gd name="connsiteY28" fmla="*/ 69328 h 997063"/>
                <a:gd name="connsiteX29" fmla="*/ 394379 w 1005884"/>
                <a:gd name="connsiteY29" fmla="*/ 63613 h 997063"/>
                <a:gd name="connsiteX30" fmla="*/ 401999 w 1005884"/>
                <a:gd name="connsiteY30" fmla="*/ 44563 h 997063"/>
                <a:gd name="connsiteX31" fmla="*/ 407714 w 1005884"/>
                <a:gd name="connsiteY31" fmla="*/ 40753 h 997063"/>
                <a:gd name="connsiteX32" fmla="*/ 426764 w 1005884"/>
                <a:gd name="connsiteY32" fmla="*/ 23608 h 997063"/>
                <a:gd name="connsiteX33" fmla="*/ 436289 w 1005884"/>
                <a:gd name="connsiteY33" fmla="*/ 15988 h 997063"/>
                <a:gd name="connsiteX34" fmla="*/ 442004 w 1005884"/>
                <a:gd name="connsiteY34" fmla="*/ 12178 h 997063"/>
                <a:gd name="connsiteX35" fmla="*/ 474389 w 1005884"/>
                <a:gd name="connsiteY35" fmla="*/ 2653 h 997063"/>
                <a:gd name="connsiteX36" fmla="*/ 588689 w 1005884"/>
                <a:gd name="connsiteY36" fmla="*/ 2653 h 997063"/>
                <a:gd name="connsiteX37" fmla="*/ 632504 w 1005884"/>
                <a:gd name="connsiteY37" fmla="*/ 33133 h 997063"/>
                <a:gd name="connsiteX38" fmla="*/ 664889 w 1005884"/>
                <a:gd name="connsiteY38" fmla="*/ 63613 h 997063"/>
                <a:gd name="connsiteX39" fmla="*/ 704894 w 1005884"/>
                <a:gd name="connsiteY39" fmla="*/ 97903 h 997063"/>
                <a:gd name="connsiteX40" fmla="*/ 750614 w 1005884"/>
                <a:gd name="connsiteY40" fmla="*/ 105523 h 997063"/>
                <a:gd name="connsiteX41" fmla="*/ 874439 w 1005884"/>
                <a:gd name="connsiteY41" fmla="*/ 107428 h 997063"/>
                <a:gd name="connsiteX42" fmla="*/ 908729 w 1005884"/>
                <a:gd name="connsiteY42" fmla="*/ 126478 h 997063"/>
                <a:gd name="connsiteX43" fmla="*/ 944924 w 1005884"/>
                <a:gd name="connsiteY43" fmla="*/ 170293 h 997063"/>
                <a:gd name="connsiteX44" fmla="*/ 950639 w 1005884"/>
                <a:gd name="connsiteY44" fmla="*/ 185533 h 997063"/>
                <a:gd name="connsiteX45" fmla="*/ 954449 w 1005884"/>
                <a:gd name="connsiteY45" fmla="*/ 200773 h 997063"/>
                <a:gd name="connsiteX46" fmla="*/ 958259 w 1005884"/>
                <a:gd name="connsiteY46" fmla="*/ 208393 h 997063"/>
                <a:gd name="connsiteX47" fmla="*/ 962069 w 1005884"/>
                <a:gd name="connsiteY47" fmla="*/ 214108 h 997063"/>
                <a:gd name="connsiteX48" fmla="*/ 981119 w 1005884"/>
                <a:gd name="connsiteY48" fmla="*/ 256018 h 997063"/>
                <a:gd name="connsiteX49" fmla="*/ 986834 w 1005884"/>
                <a:gd name="connsiteY49" fmla="*/ 267448 h 997063"/>
                <a:gd name="connsiteX50" fmla="*/ 990644 w 1005884"/>
                <a:gd name="connsiteY50" fmla="*/ 273163 h 997063"/>
                <a:gd name="connsiteX51" fmla="*/ 992549 w 1005884"/>
                <a:gd name="connsiteY51" fmla="*/ 280783 h 997063"/>
                <a:gd name="connsiteX52" fmla="*/ 996359 w 1005884"/>
                <a:gd name="connsiteY52" fmla="*/ 290308 h 997063"/>
                <a:gd name="connsiteX53" fmla="*/ 998264 w 1005884"/>
                <a:gd name="connsiteY53" fmla="*/ 301738 h 997063"/>
                <a:gd name="connsiteX54" fmla="*/ 1002074 w 1005884"/>
                <a:gd name="connsiteY54" fmla="*/ 313168 h 997063"/>
                <a:gd name="connsiteX55" fmla="*/ 1005884 w 1005884"/>
                <a:gd name="connsiteY55" fmla="*/ 328408 h 997063"/>
                <a:gd name="connsiteX56" fmla="*/ 1002074 w 1005884"/>
                <a:gd name="connsiteY56" fmla="*/ 372223 h 997063"/>
                <a:gd name="connsiteX57" fmla="*/ 996359 w 1005884"/>
                <a:gd name="connsiteY57" fmla="*/ 385558 h 997063"/>
                <a:gd name="connsiteX58" fmla="*/ 994454 w 1005884"/>
                <a:gd name="connsiteY58" fmla="*/ 391273 h 997063"/>
                <a:gd name="connsiteX59" fmla="*/ 988739 w 1005884"/>
                <a:gd name="connsiteY59" fmla="*/ 395083 h 997063"/>
                <a:gd name="connsiteX60" fmla="*/ 984929 w 1005884"/>
                <a:gd name="connsiteY60" fmla="*/ 408418 h 997063"/>
                <a:gd name="connsiteX61" fmla="*/ 983024 w 1005884"/>
                <a:gd name="connsiteY61" fmla="*/ 436993 h 997063"/>
                <a:gd name="connsiteX62" fmla="*/ 981119 w 1005884"/>
                <a:gd name="connsiteY62" fmla="*/ 456043 h 997063"/>
                <a:gd name="connsiteX63" fmla="*/ 979214 w 1005884"/>
                <a:gd name="connsiteY63" fmla="*/ 497953 h 997063"/>
                <a:gd name="connsiteX64" fmla="*/ 977309 w 1005884"/>
                <a:gd name="connsiteY64" fmla="*/ 513193 h 997063"/>
                <a:gd name="connsiteX65" fmla="*/ 975404 w 1005884"/>
                <a:gd name="connsiteY65" fmla="*/ 536053 h 997063"/>
                <a:gd name="connsiteX66" fmla="*/ 977309 w 1005884"/>
                <a:gd name="connsiteY66" fmla="*/ 577963 h 997063"/>
                <a:gd name="connsiteX67" fmla="*/ 979214 w 1005884"/>
                <a:gd name="connsiteY67" fmla="*/ 587488 h 997063"/>
                <a:gd name="connsiteX68" fmla="*/ 977309 w 1005884"/>
                <a:gd name="connsiteY68" fmla="*/ 635113 h 997063"/>
                <a:gd name="connsiteX69" fmla="*/ 969689 w 1005884"/>
                <a:gd name="connsiteY69" fmla="*/ 646543 h 997063"/>
                <a:gd name="connsiteX70" fmla="*/ 965879 w 1005884"/>
                <a:gd name="connsiteY70" fmla="*/ 652258 h 997063"/>
                <a:gd name="connsiteX71" fmla="*/ 962069 w 1005884"/>
                <a:gd name="connsiteY71" fmla="*/ 657973 h 997063"/>
                <a:gd name="connsiteX72" fmla="*/ 950639 w 1005884"/>
                <a:gd name="connsiteY72" fmla="*/ 669403 h 997063"/>
                <a:gd name="connsiteX73" fmla="*/ 944924 w 1005884"/>
                <a:gd name="connsiteY73" fmla="*/ 675118 h 997063"/>
                <a:gd name="connsiteX74" fmla="*/ 933494 w 1005884"/>
                <a:gd name="connsiteY74" fmla="*/ 680833 h 997063"/>
                <a:gd name="connsiteX75" fmla="*/ 922064 w 1005884"/>
                <a:gd name="connsiteY75" fmla="*/ 688453 h 997063"/>
                <a:gd name="connsiteX76" fmla="*/ 916349 w 1005884"/>
                <a:gd name="connsiteY76" fmla="*/ 690358 h 997063"/>
                <a:gd name="connsiteX77" fmla="*/ 904919 w 1005884"/>
                <a:gd name="connsiteY77" fmla="*/ 697978 h 997063"/>
                <a:gd name="connsiteX78" fmla="*/ 895394 w 1005884"/>
                <a:gd name="connsiteY78" fmla="*/ 709408 h 997063"/>
                <a:gd name="connsiteX79" fmla="*/ 882059 w 1005884"/>
                <a:gd name="connsiteY79" fmla="*/ 726553 h 997063"/>
                <a:gd name="connsiteX80" fmla="*/ 876344 w 1005884"/>
                <a:gd name="connsiteY80" fmla="*/ 737983 h 997063"/>
                <a:gd name="connsiteX81" fmla="*/ 870629 w 1005884"/>
                <a:gd name="connsiteY81" fmla="*/ 743698 h 997063"/>
                <a:gd name="connsiteX82" fmla="*/ 864914 w 1005884"/>
                <a:gd name="connsiteY82" fmla="*/ 757033 h 997063"/>
                <a:gd name="connsiteX83" fmla="*/ 857294 w 1005884"/>
                <a:gd name="connsiteY83" fmla="*/ 770368 h 997063"/>
                <a:gd name="connsiteX84" fmla="*/ 853484 w 1005884"/>
                <a:gd name="connsiteY84" fmla="*/ 781798 h 997063"/>
                <a:gd name="connsiteX85" fmla="*/ 851579 w 1005884"/>
                <a:gd name="connsiteY85" fmla="*/ 787513 h 997063"/>
                <a:gd name="connsiteX86" fmla="*/ 849674 w 1005884"/>
                <a:gd name="connsiteY86" fmla="*/ 797038 h 997063"/>
                <a:gd name="connsiteX87" fmla="*/ 845864 w 1005884"/>
                <a:gd name="connsiteY87" fmla="*/ 804658 h 997063"/>
                <a:gd name="connsiteX88" fmla="*/ 843959 w 1005884"/>
                <a:gd name="connsiteY88" fmla="*/ 810373 h 997063"/>
                <a:gd name="connsiteX89" fmla="*/ 838244 w 1005884"/>
                <a:gd name="connsiteY89" fmla="*/ 829423 h 997063"/>
                <a:gd name="connsiteX90" fmla="*/ 832529 w 1005884"/>
                <a:gd name="connsiteY90" fmla="*/ 840853 h 997063"/>
                <a:gd name="connsiteX91" fmla="*/ 826814 w 1005884"/>
                <a:gd name="connsiteY91" fmla="*/ 859903 h 997063"/>
                <a:gd name="connsiteX92" fmla="*/ 819194 w 1005884"/>
                <a:gd name="connsiteY92" fmla="*/ 871333 h 997063"/>
                <a:gd name="connsiteX93" fmla="*/ 809669 w 1005884"/>
                <a:gd name="connsiteY93" fmla="*/ 886573 h 997063"/>
                <a:gd name="connsiteX94" fmla="*/ 807764 w 1005884"/>
                <a:gd name="connsiteY94" fmla="*/ 892288 h 997063"/>
                <a:gd name="connsiteX95" fmla="*/ 792524 w 1005884"/>
                <a:gd name="connsiteY95" fmla="*/ 909433 h 997063"/>
                <a:gd name="connsiteX96" fmla="*/ 781094 w 1005884"/>
                <a:gd name="connsiteY96" fmla="*/ 917053 h 997063"/>
                <a:gd name="connsiteX97" fmla="*/ 775379 w 1005884"/>
                <a:gd name="connsiteY97" fmla="*/ 920863 h 997063"/>
                <a:gd name="connsiteX98" fmla="*/ 763949 w 1005884"/>
                <a:gd name="connsiteY98" fmla="*/ 930388 h 997063"/>
                <a:gd name="connsiteX99" fmla="*/ 750614 w 1005884"/>
                <a:gd name="connsiteY99" fmla="*/ 936103 h 997063"/>
                <a:gd name="connsiteX100" fmla="*/ 727754 w 1005884"/>
                <a:gd name="connsiteY100" fmla="*/ 947533 h 997063"/>
                <a:gd name="connsiteX101" fmla="*/ 722039 w 1005884"/>
                <a:gd name="connsiteY101" fmla="*/ 949438 h 997063"/>
                <a:gd name="connsiteX102" fmla="*/ 693464 w 1005884"/>
                <a:gd name="connsiteY102" fmla="*/ 947533 h 997063"/>
                <a:gd name="connsiteX103" fmla="*/ 674414 w 1005884"/>
                <a:gd name="connsiteY103" fmla="*/ 941818 h 997063"/>
                <a:gd name="connsiteX104" fmla="*/ 664889 w 1005884"/>
                <a:gd name="connsiteY104" fmla="*/ 939913 h 997063"/>
                <a:gd name="connsiteX105" fmla="*/ 657269 w 1005884"/>
                <a:gd name="connsiteY105" fmla="*/ 936103 h 997063"/>
                <a:gd name="connsiteX106" fmla="*/ 651554 w 1005884"/>
                <a:gd name="connsiteY106" fmla="*/ 934198 h 997063"/>
                <a:gd name="connsiteX107" fmla="*/ 645839 w 1005884"/>
                <a:gd name="connsiteY107" fmla="*/ 930388 h 997063"/>
                <a:gd name="connsiteX108" fmla="*/ 638219 w 1005884"/>
                <a:gd name="connsiteY108" fmla="*/ 926578 h 997063"/>
                <a:gd name="connsiteX109" fmla="*/ 621074 w 1005884"/>
                <a:gd name="connsiteY109" fmla="*/ 917053 h 997063"/>
                <a:gd name="connsiteX110" fmla="*/ 615359 w 1005884"/>
                <a:gd name="connsiteY110" fmla="*/ 911338 h 997063"/>
                <a:gd name="connsiteX111" fmla="*/ 607739 w 1005884"/>
                <a:gd name="connsiteY111" fmla="*/ 909433 h 997063"/>
                <a:gd name="connsiteX112" fmla="*/ 602024 w 1005884"/>
                <a:gd name="connsiteY112" fmla="*/ 907528 h 997063"/>
                <a:gd name="connsiteX113" fmla="*/ 581069 w 1005884"/>
                <a:gd name="connsiteY113" fmla="*/ 896098 h 997063"/>
                <a:gd name="connsiteX114" fmla="*/ 571544 w 1005884"/>
                <a:gd name="connsiteY114" fmla="*/ 894193 h 997063"/>
                <a:gd name="connsiteX115" fmla="*/ 556304 w 1005884"/>
                <a:gd name="connsiteY115" fmla="*/ 890383 h 997063"/>
                <a:gd name="connsiteX116" fmla="*/ 512489 w 1005884"/>
                <a:gd name="connsiteY116" fmla="*/ 892288 h 997063"/>
                <a:gd name="connsiteX117" fmla="*/ 506774 w 1005884"/>
                <a:gd name="connsiteY117" fmla="*/ 894193 h 997063"/>
                <a:gd name="connsiteX118" fmla="*/ 495344 w 1005884"/>
                <a:gd name="connsiteY118" fmla="*/ 901813 h 997063"/>
                <a:gd name="connsiteX119" fmla="*/ 491534 w 1005884"/>
                <a:gd name="connsiteY119" fmla="*/ 907528 h 997063"/>
                <a:gd name="connsiteX120" fmla="*/ 485819 w 1005884"/>
                <a:gd name="connsiteY120" fmla="*/ 911338 h 997063"/>
                <a:gd name="connsiteX121" fmla="*/ 472484 w 1005884"/>
                <a:gd name="connsiteY121" fmla="*/ 926578 h 997063"/>
                <a:gd name="connsiteX122" fmla="*/ 468674 w 1005884"/>
                <a:gd name="connsiteY122" fmla="*/ 932293 h 997063"/>
                <a:gd name="connsiteX123" fmla="*/ 462959 w 1005884"/>
                <a:gd name="connsiteY123" fmla="*/ 936103 h 997063"/>
                <a:gd name="connsiteX124" fmla="*/ 451529 w 1005884"/>
                <a:gd name="connsiteY124" fmla="*/ 939913 h 997063"/>
                <a:gd name="connsiteX125" fmla="*/ 434384 w 1005884"/>
                <a:gd name="connsiteY125" fmla="*/ 943723 h 997063"/>
                <a:gd name="connsiteX126" fmla="*/ 428669 w 1005884"/>
                <a:gd name="connsiteY126" fmla="*/ 945628 h 997063"/>
                <a:gd name="connsiteX127" fmla="*/ 421049 w 1005884"/>
                <a:gd name="connsiteY127" fmla="*/ 947533 h 997063"/>
                <a:gd name="connsiteX128" fmla="*/ 407714 w 1005884"/>
                <a:gd name="connsiteY128" fmla="*/ 951343 h 997063"/>
                <a:gd name="connsiteX129" fmla="*/ 396284 w 1005884"/>
                <a:gd name="connsiteY129" fmla="*/ 953248 h 997063"/>
                <a:gd name="connsiteX130" fmla="*/ 382949 w 1005884"/>
                <a:gd name="connsiteY130" fmla="*/ 957058 h 997063"/>
                <a:gd name="connsiteX131" fmla="*/ 375329 w 1005884"/>
                <a:gd name="connsiteY131" fmla="*/ 958963 h 997063"/>
                <a:gd name="connsiteX132" fmla="*/ 367709 w 1005884"/>
                <a:gd name="connsiteY132" fmla="*/ 962773 h 997063"/>
                <a:gd name="connsiteX133" fmla="*/ 361994 w 1005884"/>
                <a:gd name="connsiteY133" fmla="*/ 964678 h 997063"/>
                <a:gd name="connsiteX134" fmla="*/ 348659 w 1005884"/>
                <a:gd name="connsiteY134" fmla="*/ 972298 h 997063"/>
                <a:gd name="connsiteX135" fmla="*/ 331514 w 1005884"/>
                <a:gd name="connsiteY135" fmla="*/ 983728 h 997063"/>
                <a:gd name="connsiteX136" fmla="*/ 325799 w 1005884"/>
                <a:gd name="connsiteY136" fmla="*/ 987538 h 997063"/>
                <a:gd name="connsiteX137" fmla="*/ 314369 w 1005884"/>
                <a:gd name="connsiteY137" fmla="*/ 991348 h 997063"/>
                <a:gd name="connsiteX138" fmla="*/ 302939 w 1005884"/>
                <a:gd name="connsiteY138" fmla="*/ 993253 h 997063"/>
                <a:gd name="connsiteX139" fmla="*/ 262934 w 1005884"/>
                <a:gd name="connsiteY139" fmla="*/ 997063 h 997063"/>
                <a:gd name="connsiteX140" fmla="*/ 232454 w 1005884"/>
                <a:gd name="connsiteY140" fmla="*/ 995158 h 997063"/>
                <a:gd name="connsiteX141" fmla="*/ 226739 w 1005884"/>
                <a:gd name="connsiteY141" fmla="*/ 993253 h 997063"/>
                <a:gd name="connsiteX142" fmla="*/ 221024 w 1005884"/>
                <a:gd name="connsiteY142" fmla="*/ 981823 h 997063"/>
                <a:gd name="connsiteX143" fmla="*/ 217214 w 1005884"/>
                <a:gd name="connsiteY143" fmla="*/ 976108 h 997063"/>
                <a:gd name="connsiteX144" fmla="*/ 213404 w 1005884"/>
                <a:gd name="connsiteY144" fmla="*/ 964678 h 997063"/>
                <a:gd name="connsiteX145" fmla="*/ 205784 w 1005884"/>
                <a:gd name="connsiteY145" fmla="*/ 947533 h 997063"/>
                <a:gd name="connsiteX146" fmla="*/ 200069 w 1005884"/>
                <a:gd name="connsiteY146" fmla="*/ 928483 h 997063"/>
                <a:gd name="connsiteX147" fmla="*/ 196259 w 1005884"/>
                <a:gd name="connsiteY147" fmla="*/ 922768 h 997063"/>
                <a:gd name="connsiteX148" fmla="*/ 184829 w 1005884"/>
                <a:gd name="connsiteY148" fmla="*/ 915148 h 997063"/>
                <a:gd name="connsiteX149" fmla="*/ 181019 w 1005884"/>
                <a:gd name="connsiteY149" fmla="*/ 909433 h 997063"/>
                <a:gd name="connsiteX150" fmla="*/ 175304 w 1005884"/>
                <a:gd name="connsiteY150" fmla="*/ 905623 h 997063"/>
                <a:gd name="connsiteX151" fmla="*/ 161969 w 1005884"/>
                <a:gd name="connsiteY151" fmla="*/ 899908 h 997063"/>
                <a:gd name="connsiteX152" fmla="*/ 150539 w 1005884"/>
                <a:gd name="connsiteY152" fmla="*/ 898003 h 997063"/>
                <a:gd name="connsiteX153" fmla="*/ 144824 w 1005884"/>
                <a:gd name="connsiteY153" fmla="*/ 896098 h 997063"/>
                <a:gd name="connsiteX154" fmla="*/ 137204 w 1005884"/>
                <a:gd name="connsiteY154" fmla="*/ 894193 h 997063"/>
                <a:gd name="connsiteX155" fmla="*/ 123869 w 1005884"/>
                <a:gd name="connsiteY155" fmla="*/ 888478 h 997063"/>
                <a:gd name="connsiteX156" fmla="*/ 118154 w 1005884"/>
                <a:gd name="connsiteY156" fmla="*/ 884668 h 997063"/>
                <a:gd name="connsiteX157" fmla="*/ 106724 w 1005884"/>
                <a:gd name="connsiteY157" fmla="*/ 878953 h 997063"/>
                <a:gd name="connsiteX158" fmla="*/ 101009 w 1005884"/>
                <a:gd name="connsiteY158" fmla="*/ 873238 h 997063"/>
                <a:gd name="connsiteX159" fmla="*/ 89579 w 1005884"/>
                <a:gd name="connsiteY159" fmla="*/ 865618 h 997063"/>
                <a:gd name="connsiteX160" fmla="*/ 87674 w 1005884"/>
                <a:gd name="connsiteY160" fmla="*/ 859903 h 997063"/>
                <a:gd name="connsiteX161" fmla="*/ 83864 w 1005884"/>
                <a:gd name="connsiteY161" fmla="*/ 854188 h 997063"/>
                <a:gd name="connsiteX162" fmla="*/ 81959 w 1005884"/>
                <a:gd name="connsiteY162" fmla="*/ 842758 h 997063"/>
                <a:gd name="connsiteX163" fmla="*/ 80054 w 1005884"/>
                <a:gd name="connsiteY163" fmla="*/ 837043 h 997063"/>
                <a:gd name="connsiteX164" fmla="*/ 78149 w 1005884"/>
                <a:gd name="connsiteY164" fmla="*/ 825613 h 997063"/>
                <a:gd name="connsiteX165" fmla="*/ 74339 w 1005884"/>
                <a:gd name="connsiteY165" fmla="*/ 781798 h 997063"/>
                <a:gd name="connsiteX166" fmla="*/ 72434 w 1005884"/>
                <a:gd name="connsiteY166" fmla="*/ 770368 h 997063"/>
                <a:gd name="connsiteX167" fmla="*/ 70529 w 1005884"/>
                <a:gd name="connsiteY167" fmla="*/ 749413 h 997063"/>
                <a:gd name="connsiteX168" fmla="*/ 68624 w 1005884"/>
                <a:gd name="connsiteY168" fmla="*/ 734173 h 997063"/>
                <a:gd name="connsiteX169" fmla="*/ 70529 w 1005884"/>
                <a:gd name="connsiteY169" fmla="*/ 694168 h 997063"/>
                <a:gd name="connsiteX170" fmla="*/ 72434 w 1005884"/>
                <a:gd name="connsiteY170" fmla="*/ 682738 h 997063"/>
                <a:gd name="connsiteX171" fmla="*/ 70529 w 1005884"/>
                <a:gd name="connsiteY171" fmla="*/ 623683 h 997063"/>
                <a:gd name="connsiteX172" fmla="*/ 66719 w 1005884"/>
                <a:gd name="connsiteY172" fmla="*/ 612253 h 997063"/>
                <a:gd name="connsiteX173" fmla="*/ 59099 w 1005884"/>
                <a:gd name="connsiteY173" fmla="*/ 602728 h 997063"/>
                <a:gd name="connsiteX174" fmla="*/ 51479 w 1005884"/>
                <a:gd name="connsiteY174" fmla="*/ 589393 h 997063"/>
                <a:gd name="connsiteX175" fmla="*/ 47669 w 1005884"/>
                <a:gd name="connsiteY175" fmla="*/ 583678 h 997063"/>
                <a:gd name="connsiteX176" fmla="*/ 41954 w 1005884"/>
                <a:gd name="connsiteY176" fmla="*/ 579868 h 997063"/>
                <a:gd name="connsiteX177" fmla="*/ 36239 w 1005884"/>
                <a:gd name="connsiteY177" fmla="*/ 572248 h 997063"/>
                <a:gd name="connsiteX178" fmla="*/ 24809 w 1005884"/>
                <a:gd name="connsiteY178" fmla="*/ 562723 h 997063"/>
                <a:gd name="connsiteX179" fmla="*/ 20999 w 1005884"/>
                <a:gd name="connsiteY179" fmla="*/ 557008 h 997063"/>
                <a:gd name="connsiteX180" fmla="*/ 9569 w 1005884"/>
                <a:gd name="connsiteY180" fmla="*/ 549388 h 997063"/>
                <a:gd name="connsiteX181" fmla="*/ 5759 w 1005884"/>
                <a:gd name="connsiteY181" fmla="*/ 543673 h 997063"/>
                <a:gd name="connsiteX182" fmla="*/ 44 w 1005884"/>
                <a:gd name="connsiteY182" fmla="*/ 539863 h 997063"/>
                <a:gd name="connsiteX183" fmla="*/ 3854 w 1005884"/>
                <a:gd name="connsiteY183" fmla="*/ 513193 h 997063"/>
                <a:gd name="connsiteX184" fmla="*/ 11474 w 1005884"/>
                <a:gd name="connsiteY184" fmla="*/ 501763 h 997063"/>
                <a:gd name="connsiteX185" fmla="*/ 17189 w 1005884"/>
                <a:gd name="connsiteY185" fmla="*/ 494143 h 997063"/>
                <a:gd name="connsiteX186" fmla="*/ 28619 w 1005884"/>
                <a:gd name="connsiteY186" fmla="*/ 482713 h 997063"/>
                <a:gd name="connsiteX187" fmla="*/ 43859 w 1005884"/>
                <a:gd name="connsiteY187" fmla="*/ 465568 h 997063"/>
                <a:gd name="connsiteX188" fmla="*/ 49574 w 1005884"/>
                <a:gd name="connsiteY188" fmla="*/ 459853 h 997063"/>
                <a:gd name="connsiteX189" fmla="*/ 55289 w 1005884"/>
                <a:gd name="connsiteY189" fmla="*/ 454138 h 997063"/>
                <a:gd name="connsiteX190" fmla="*/ 61004 w 1005884"/>
                <a:gd name="connsiteY190" fmla="*/ 450328 h 997063"/>
                <a:gd name="connsiteX191" fmla="*/ 68624 w 1005884"/>
                <a:gd name="connsiteY191" fmla="*/ 446518 h 997063"/>
                <a:gd name="connsiteX192" fmla="*/ 74339 w 1005884"/>
                <a:gd name="connsiteY192" fmla="*/ 440803 h 997063"/>
                <a:gd name="connsiteX193" fmla="*/ 80054 w 1005884"/>
                <a:gd name="connsiteY193" fmla="*/ 438898 h 997063"/>
                <a:gd name="connsiteX194" fmla="*/ 91484 w 1005884"/>
                <a:gd name="connsiteY194" fmla="*/ 431278 h 997063"/>
                <a:gd name="connsiteX195" fmla="*/ 101009 w 1005884"/>
                <a:gd name="connsiteY195" fmla="*/ 423658 h 997063"/>
                <a:gd name="connsiteX196" fmla="*/ 106724 w 1005884"/>
                <a:gd name="connsiteY196" fmla="*/ 417943 h 997063"/>
                <a:gd name="connsiteX197" fmla="*/ 135299 w 1005884"/>
                <a:gd name="connsiteY197" fmla="*/ 414133 h 997063"/>
                <a:gd name="connsiteX0" fmla="*/ 135299 w 1005884"/>
                <a:gd name="connsiteY0" fmla="*/ 414133 h 997063"/>
                <a:gd name="connsiteX1" fmla="*/ 137204 w 1005884"/>
                <a:gd name="connsiteY1" fmla="*/ 402703 h 997063"/>
                <a:gd name="connsiteX2" fmla="*/ 141014 w 1005884"/>
                <a:gd name="connsiteY2" fmla="*/ 381748 h 997063"/>
                <a:gd name="connsiteX3" fmla="*/ 142919 w 1005884"/>
                <a:gd name="connsiteY3" fmla="*/ 360793 h 997063"/>
                <a:gd name="connsiteX4" fmla="*/ 146729 w 1005884"/>
                <a:gd name="connsiteY4" fmla="*/ 349363 h 997063"/>
                <a:gd name="connsiteX5" fmla="*/ 148634 w 1005884"/>
                <a:gd name="connsiteY5" fmla="*/ 334123 h 997063"/>
                <a:gd name="connsiteX6" fmla="*/ 150539 w 1005884"/>
                <a:gd name="connsiteY6" fmla="*/ 320788 h 997063"/>
                <a:gd name="connsiteX7" fmla="*/ 152444 w 1005884"/>
                <a:gd name="connsiteY7" fmla="*/ 288403 h 997063"/>
                <a:gd name="connsiteX8" fmla="*/ 154349 w 1005884"/>
                <a:gd name="connsiteY8" fmla="*/ 206488 h 997063"/>
                <a:gd name="connsiteX9" fmla="*/ 165779 w 1005884"/>
                <a:gd name="connsiteY9" fmla="*/ 196963 h 997063"/>
                <a:gd name="connsiteX10" fmla="*/ 171494 w 1005884"/>
                <a:gd name="connsiteY10" fmla="*/ 191248 h 997063"/>
                <a:gd name="connsiteX11" fmla="*/ 196259 w 1005884"/>
                <a:gd name="connsiteY11" fmla="*/ 181723 h 997063"/>
                <a:gd name="connsiteX12" fmla="*/ 201974 w 1005884"/>
                <a:gd name="connsiteY12" fmla="*/ 177913 h 997063"/>
                <a:gd name="connsiteX13" fmla="*/ 217214 w 1005884"/>
                <a:gd name="connsiteY13" fmla="*/ 174103 h 997063"/>
                <a:gd name="connsiteX14" fmla="*/ 228644 w 1005884"/>
                <a:gd name="connsiteY14" fmla="*/ 166483 h 997063"/>
                <a:gd name="connsiteX15" fmla="*/ 238169 w 1005884"/>
                <a:gd name="connsiteY15" fmla="*/ 156958 h 997063"/>
                <a:gd name="connsiteX16" fmla="*/ 247694 w 1005884"/>
                <a:gd name="connsiteY16" fmla="*/ 147433 h 997063"/>
                <a:gd name="connsiteX17" fmla="*/ 251504 w 1005884"/>
                <a:gd name="connsiteY17" fmla="*/ 141718 h 997063"/>
                <a:gd name="connsiteX18" fmla="*/ 268649 w 1005884"/>
                <a:gd name="connsiteY18" fmla="*/ 126478 h 997063"/>
                <a:gd name="connsiteX19" fmla="*/ 272459 w 1005884"/>
                <a:gd name="connsiteY19" fmla="*/ 120763 h 997063"/>
                <a:gd name="connsiteX20" fmla="*/ 278174 w 1005884"/>
                <a:gd name="connsiteY20" fmla="*/ 118858 h 997063"/>
                <a:gd name="connsiteX21" fmla="*/ 283889 w 1005884"/>
                <a:gd name="connsiteY21" fmla="*/ 115048 h 997063"/>
                <a:gd name="connsiteX22" fmla="*/ 293414 w 1005884"/>
                <a:gd name="connsiteY22" fmla="*/ 107428 h 997063"/>
                <a:gd name="connsiteX23" fmla="*/ 304844 w 1005884"/>
                <a:gd name="connsiteY23" fmla="*/ 99808 h 997063"/>
                <a:gd name="connsiteX24" fmla="*/ 314369 w 1005884"/>
                <a:gd name="connsiteY24" fmla="*/ 97903 h 997063"/>
                <a:gd name="connsiteX25" fmla="*/ 327704 w 1005884"/>
                <a:gd name="connsiteY25" fmla="*/ 94093 h 997063"/>
                <a:gd name="connsiteX26" fmla="*/ 381044 w 1005884"/>
                <a:gd name="connsiteY26" fmla="*/ 92188 h 997063"/>
                <a:gd name="connsiteX27" fmla="*/ 388664 w 1005884"/>
                <a:gd name="connsiteY27" fmla="*/ 80758 h 997063"/>
                <a:gd name="connsiteX28" fmla="*/ 392474 w 1005884"/>
                <a:gd name="connsiteY28" fmla="*/ 69328 h 997063"/>
                <a:gd name="connsiteX29" fmla="*/ 394379 w 1005884"/>
                <a:gd name="connsiteY29" fmla="*/ 63613 h 997063"/>
                <a:gd name="connsiteX30" fmla="*/ 401999 w 1005884"/>
                <a:gd name="connsiteY30" fmla="*/ 44563 h 997063"/>
                <a:gd name="connsiteX31" fmla="*/ 407714 w 1005884"/>
                <a:gd name="connsiteY31" fmla="*/ 40753 h 997063"/>
                <a:gd name="connsiteX32" fmla="*/ 426764 w 1005884"/>
                <a:gd name="connsiteY32" fmla="*/ 23608 h 997063"/>
                <a:gd name="connsiteX33" fmla="*/ 436289 w 1005884"/>
                <a:gd name="connsiteY33" fmla="*/ 15988 h 997063"/>
                <a:gd name="connsiteX34" fmla="*/ 442004 w 1005884"/>
                <a:gd name="connsiteY34" fmla="*/ 12178 h 997063"/>
                <a:gd name="connsiteX35" fmla="*/ 474389 w 1005884"/>
                <a:gd name="connsiteY35" fmla="*/ 2653 h 997063"/>
                <a:gd name="connsiteX36" fmla="*/ 588689 w 1005884"/>
                <a:gd name="connsiteY36" fmla="*/ 2653 h 997063"/>
                <a:gd name="connsiteX37" fmla="*/ 632504 w 1005884"/>
                <a:gd name="connsiteY37" fmla="*/ 33133 h 997063"/>
                <a:gd name="connsiteX38" fmla="*/ 664889 w 1005884"/>
                <a:gd name="connsiteY38" fmla="*/ 63613 h 997063"/>
                <a:gd name="connsiteX39" fmla="*/ 704894 w 1005884"/>
                <a:gd name="connsiteY39" fmla="*/ 97903 h 997063"/>
                <a:gd name="connsiteX40" fmla="*/ 750614 w 1005884"/>
                <a:gd name="connsiteY40" fmla="*/ 105523 h 997063"/>
                <a:gd name="connsiteX41" fmla="*/ 874439 w 1005884"/>
                <a:gd name="connsiteY41" fmla="*/ 107428 h 997063"/>
                <a:gd name="connsiteX42" fmla="*/ 908729 w 1005884"/>
                <a:gd name="connsiteY42" fmla="*/ 126478 h 997063"/>
                <a:gd name="connsiteX43" fmla="*/ 944924 w 1005884"/>
                <a:gd name="connsiteY43" fmla="*/ 170293 h 997063"/>
                <a:gd name="connsiteX44" fmla="*/ 950639 w 1005884"/>
                <a:gd name="connsiteY44" fmla="*/ 185533 h 997063"/>
                <a:gd name="connsiteX45" fmla="*/ 954449 w 1005884"/>
                <a:gd name="connsiteY45" fmla="*/ 200773 h 997063"/>
                <a:gd name="connsiteX46" fmla="*/ 962069 w 1005884"/>
                <a:gd name="connsiteY46" fmla="*/ 214108 h 997063"/>
                <a:gd name="connsiteX47" fmla="*/ 981119 w 1005884"/>
                <a:gd name="connsiteY47" fmla="*/ 256018 h 997063"/>
                <a:gd name="connsiteX48" fmla="*/ 986834 w 1005884"/>
                <a:gd name="connsiteY48" fmla="*/ 267448 h 997063"/>
                <a:gd name="connsiteX49" fmla="*/ 990644 w 1005884"/>
                <a:gd name="connsiteY49" fmla="*/ 273163 h 997063"/>
                <a:gd name="connsiteX50" fmla="*/ 992549 w 1005884"/>
                <a:gd name="connsiteY50" fmla="*/ 280783 h 997063"/>
                <a:gd name="connsiteX51" fmla="*/ 996359 w 1005884"/>
                <a:gd name="connsiteY51" fmla="*/ 290308 h 997063"/>
                <a:gd name="connsiteX52" fmla="*/ 998264 w 1005884"/>
                <a:gd name="connsiteY52" fmla="*/ 301738 h 997063"/>
                <a:gd name="connsiteX53" fmla="*/ 1002074 w 1005884"/>
                <a:gd name="connsiteY53" fmla="*/ 313168 h 997063"/>
                <a:gd name="connsiteX54" fmla="*/ 1005884 w 1005884"/>
                <a:gd name="connsiteY54" fmla="*/ 328408 h 997063"/>
                <a:gd name="connsiteX55" fmla="*/ 1002074 w 1005884"/>
                <a:gd name="connsiteY55" fmla="*/ 372223 h 997063"/>
                <a:gd name="connsiteX56" fmla="*/ 996359 w 1005884"/>
                <a:gd name="connsiteY56" fmla="*/ 385558 h 997063"/>
                <a:gd name="connsiteX57" fmla="*/ 994454 w 1005884"/>
                <a:gd name="connsiteY57" fmla="*/ 391273 h 997063"/>
                <a:gd name="connsiteX58" fmla="*/ 988739 w 1005884"/>
                <a:gd name="connsiteY58" fmla="*/ 395083 h 997063"/>
                <a:gd name="connsiteX59" fmla="*/ 984929 w 1005884"/>
                <a:gd name="connsiteY59" fmla="*/ 408418 h 997063"/>
                <a:gd name="connsiteX60" fmla="*/ 983024 w 1005884"/>
                <a:gd name="connsiteY60" fmla="*/ 436993 h 997063"/>
                <a:gd name="connsiteX61" fmla="*/ 981119 w 1005884"/>
                <a:gd name="connsiteY61" fmla="*/ 456043 h 997063"/>
                <a:gd name="connsiteX62" fmla="*/ 979214 w 1005884"/>
                <a:gd name="connsiteY62" fmla="*/ 497953 h 997063"/>
                <a:gd name="connsiteX63" fmla="*/ 977309 w 1005884"/>
                <a:gd name="connsiteY63" fmla="*/ 513193 h 997063"/>
                <a:gd name="connsiteX64" fmla="*/ 975404 w 1005884"/>
                <a:gd name="connsiteY64" fmla="*/ 536053 h 997063"/>
                <a:gd name="connsiteX65" fmla="*/ 977309 w 1005884"/>
                <a:gd name="connsiteY65" fmla="*/ 577963 h 997063"/>
                <a:gd name="connsiteX66" fmla="*/ 979214 w 1005884"/>
                <a:gd name="connsiteY66" fmla="*/ 587488 h 997063"/>
                <a:gd name="connsiteX67" fmla="*/ 977309 w 1005884"/>
                <a:gd name="connsiteY67" fmla="*/ 635113 h 997063"/>
                <a:gd name="connsiteX68" fmla="*/ 969689 w 1005884"/>
                <a:gd name="connsiteY68" fmla="*/ 646543 h 997063"/>
                <a:gd name="connsiteX69" fmla="*/ 965879 w 1005884"/>
                <a:gd name="connsiteY69" fmla="*/ 652258 h 997063"/>
                <a:gd name="connsiteX70" fmla="*/ 962069 w 1005884"/>
                <a:gd name="connsiteY70" fmla="*/ 657973 h 997063"/>
                <a:gd name="connsiteX71" fmla="*/ 950639 w 1005884"/>
                <a:gd name="connsiteY71" fmla="*/ 669403 h 997063"/>
                <a:gd name="connsiteX72" fmla="*/ 944924 w 1005884"/>
                <a:gd name="connsiteY72" fmla="*/ 675118 h 997063"/>
                <a:gd name="connsiteX73" fmla="*/ 933494 w 1005884"/>
                <a:gd name="connsiteY73" fmla="*/ 680833 h 997063"/>
                <a:gd name="connsiteX74" fmla="*/ 922064 w 1005884"/>
                <a:gd name="connsiteY74" fmla="*/ 688453 h 997063"/>
                <a:gd name="connsiteX75" fmla="*/ 916349 w 1005884"/>
                <a:gd name="connsiteY75" fmla="*/ 690358 h 997063"/>
                <a:gd name="connsiteX76" fmla="*/ 904919 w 1005884"/>
                <a:gd name="connsiteY76" fmla="*/ 697978 h 997063"/>
                <a:gd name="connsiteX77" fmla="*/ 895394 w 1005884"/>
                <a:gd name="connsiteY77" fmla="*/ 709408 h 997063"/>
                <a:gd name="connsiteX78" fmla="*/ 882059 w 1005884"/>
                <a:gd name="connsiteY78" fmla="*/ 726553 h 997063"/>
                <a:gd name="connsiteX79" fmla="*/ 876344 w 1005884"/>
                <a:gd name="connsiteY79" fmla="*/ 737983 h 997063"/>
                <a:gd name="connsiteX80" fmla="*/ 870629 w 1005884"/>
                <a:gd name="connsiteY80" fmla="*/ 743698 h 997063"/>
                <a:gd name="connsiteX81" fmla="*/ 864914 w 1005884"/>
                <a:gd name="connsiteY81" fmla="*/ 757033 h 997063"/>
                <a:gd name="connsiteX82" fmla="*/ 857294 w 1005884"/>
                <a:gd name="connsiteY82" fmla="*/ 770368 h 997063"/>
                <a:gd name="connsiteX83" fmla="*/ 853484 w 1005884"/>
                <a:gd name="connsiteY83" fmla="*/ 781798 h 997063"/>
                <a:gd name="connsiteX84" fmla="*/ 851579 w 1005884"/>
                <a:gd name="connsiteY84" fmla="*/ 787513 h 997063"/>
                <a:gd name="connsiteX85" fmla="*/ 849674 w 1005884"/>
                <a:gd name="connsiteY85" fmla="*/ 797038 h 997063"/>
                <a:gd name="connsiteX86" fmla="*/ 845864 w 1005884"/>
                <a:gd name="connsiteY86" fmla="*/ 804658 h 997063"/>
                <a:gd name="connsiteX87" fmla="*/ 843959 w 1005884"/>
                <a:gd name="connsiteY87" fmla="*/ 810373 h 997063"/>
                <a:gd name="connsiteX88" fmla="*/ 838244 w 1005884"/>
                <a:gd name="connsiteY88" fmla="*/ 829423 h 997063"/>
                <a:gd name="connsiteX89" fmla="*/ 832529 w 1005884"/>
                <a:gd name="connsiteY89" fmla="*/ 840853 h 997063"/>
                <a:gd name="connsiteX90" fmla="*/ 826814 w 1005884"/>
                <a:gd name="connsiteY90" fmla="*/ 859903 h 997063"/>
                <a:gd name="connsiteX91" fmla="*/ 819194 w 1005884"/>
                <a:gd name="connsiteY91" fmla="*/ 871333 h 997063"/>
                <a:gd name="connsiteX92" fmla="*/ 809669 w 1005884"/>
                <a:gd name="connsiteY92" fmla="*/ 886573 h 997063"/>
                <a:gd name="connsiteX93" fmla="*/ 807764 w 1005884"/>
                <a:gd name="connsiteY93" fmla="*/ 892288 h 997063"/>
                <a:gd name="connsiteX94" fmla="*/ 792524 w 1005884"/>
                <a:gd name="connsiteY94" fmla="*/ 909433 h 997063"/>
                <a:gd name="connsiteX95" fmla="*/ 781094 w 1005884"/>
                <a:gd name="connsiteY95" fmla="*/ 917053 h 997063"/>
                <a:gd name="connsiteX96" fmla="*/ 775379 w 1005884"/>
                <a:gd name="connsiteY96" fmla="*/ 920863 h 997063"/>
                <a:gd name="connsiteX97" fmla="*/ 763949 w 1005884"/>
                <a:gd name="connsiteY97" fmla="*/ 930388 h 997063"/>
                <a:gd name="connsiteX98" fmla="*/ 750614 w 1005884"/>
                <a:gd name="connsiteY98" fmla="*/ 936103 h 997063"/>
                <a:gd name="connsiteX99" fmla="*/ 727754 w 1005884"/>
                <a:gd name="connsiteY99" fmla="*/ 947533 h 997063"/>
                <a:gd name="connsiteX100" fmla="*/ 722039 w 1005884"/>
                <a:gd name="connsiteY100" fmla="*/ 949438 h 997063"/>
                <a:gd name="connsiteX101" fmla="*/ 693464 w 1005884"/>
                <a:gd name="connsiteY101" fmla="*/ 947533 h 997063"/>
                <a:gd name="connsiteX102" fmla="*/ 674414 w 1005884"/>
                <a:gd name="connsiteY102" fmla="*/ 941818 h 997063"/>
                <a:gd name="connsiteX103" fmla="*/ 664889 w 1005884"/>
                <a:gd name="connsiteY103" fmla="*/ 939913 h 997063"/>
                <a:gd name="connsiteX104" fmla="*/ 657269 w 1005884"/>
                <a:gd name="connsiteY104" fmla="*/ 936103 h 997063"/>
                <a:gd name="connsiteX105" fmla="*/ 651554 w 1005884"/>
                <a:gd name="connsiteY105" fmla="*/ 934198 h 997063"/>
                <a:gd name="connsiteX106" fmla="*/ 645839 w 1005884"/>
                <a:gd name="connsiteY106" fmla="*/ 930388 h 997063"/>
                <a:gd name="connsiteX107" fmla="*/ 638219 w 1005884"/>
                <a:gd name="connsiteY107" fmla="*/ 926578 h 997063"/>
                <a:gd name="connsiteX108" fmla="*/ 621074 w 1005884"/>
                <a:gd name="connsiteY108" fmla="*/ 917053 h 997063"/>
                <a:gd name="connsiteX109" fmla="*/ 615359 w 1005884"/>
                <a:gd name="connsiteY109" fmla="*/ 911338 h 997063"/>
                <a:gd name="connsiteX110" fmla="*/ 607739 w 1005884"/>
                <a:gd name="connsiteY110" fmla="*/ 909433 h 997063"/>
                <a:gd name="connsiteX111" fmla="*/ 602024 w 1005884"/>
                <a:gd name="connsiteY111" fmla="*/ 907528 h 997063"/>
                <a:gd name="connsiteX112" fmla="*/ 581069 w 1005884"/>
                <a:gd name="connsiteY112" fmla="*/ 896098 h 997063"/>
                <a:gd name="connsiteX113" fmla="*/ 571544 w 1005884"/>
                <a:gd name="connsiteY113" fmla="*/ 894193 h 997063"/>
                <a:gd name="connsiteX114" fmla="*/ 556304 w 1005884"/>
                <a:gd name="connsiteY114" fmla="*/ 890383 h 997063"/>
                <a:gd name="connsiteX115" fmla="*/ 512489 w 1005884"/>
                <a:gd name="connsiteY115" fmla="*/ 892288 h 997063"/>
                <a:gd name="connsiteX116" fmla="*/ 506774 w 1005884"/>
                <a:gd name="connsiteY116" fmla="*/ 894193 h 997063"/>
                <a:gd name="connsiteX117" fmla="*/ 495344 w 1005884"/>
                <a:gd name="connsiteY117" fmla="*/ 901813 h 997063"/>
                <a:gd name="connsiteX118" fmla="*/ 491534 w 1005884"/>
                <a:gd name="connsiteY118" fmla="*/ 907528 h 997063"/>
                <a:gd name="connsiteX119" fmla="*/ 485819 w 1005884"/>
                <a:gd name="connsiteY119" fmla="*/ 911338 h 997063"/>
                <a:gd name="connsiteX120" fmla="*/ 472484 w 1005884"/>
                <a:gd name="connsiteY120" fmla="*/ 926578 h 997063"/>
                <a:gd name="connsiteX121" fmla="*/ 468674 w 1005884"/>
                <a:gd name="connsiteY121" fmla="*/ 932293 h 997063"/>
                <a:gd name="connsiteX122" fmla="*/ 462959 w 1005884"/>
                <a:gd name="connsiteY122" fmla="*/ 936103 h 997063"/>
                <a:gd name="connsiteX123" fmla="*/ 451529 w 1005884"/>
                <a:gd name="connsiteY123" fmla="*/ 939913 h 997063"/>
                <a:gd name="connsiteX124" fmla="*/ 434384 w 1005884"/>
                <a:gd name="connsiteY124" fmla="*/ 943723 h 997063"/>
                <a:gd name="connsiteX125" fmla="*/ 428669 w 1005884"/>
                <a:gd name="connsiteY125" fmla="*/ 945628 h 997063"/>
                <a:gd name="connsiteX126" fmla="*/ 421049 w 1005884"/>
                <a:gd name="connsiteY126" fmla="*/ 947533 h 997063"/>
                <a:gd name="connsiteX127" fmla="*/ 407714 w 1005884"/>
                <a:gd name="connsiteY127" fmla="*/ 951343 h 997063"/>
                <a:gd name="connsiteX128" fmla="*/ 396284 w 1005884"/>
                <a:gd name="connsiteY128" fmla="*/ 953248 h 997063"/>
                <a:gd name="connsiteX129" fmla="*/ 382949 w 1005884"/>
                <a:gd name="connsiteY129" fmla="*/ 957058 h 997063"/>
                <a:gd name="connsiteX130" fmla="*/ 375329 w 1005884"/>
                <a:gd name="connsiteY130" fmla="*/ 958963 h 997063"/>
                <a:gd name="connsiteX131" fmla="*/ 367709 w 1005884"/>
                <a:gd name="connsiteY131" fmla="*/ 962773 h 997063"/>
                <a:gd name="connsiteX132" fmla="*/ 361994 w 1005884"/>
                <a:gd name="connsiteY132" fmla="*/ 964678 h 997063"/>
                <a:gd name="connsiteX133" fmla="*/ 348659 w 1005884"/>
                <a:gd name="connsiteY133" fmla="*/ 972298 h 997063"/>
                <a:gd name="connsiteX134" fmla="*/ 331514 w 1005884"/>
                <a:gd name="connsiteY134" fmla="*/ 983728 h 997063"/>
                <a:gd name="connsiteX135" fmla="*/ 325799 w 1005884"/>
                <a:gd name="connsiteY135" fmla="*/ 987538 h 997063"/>
                <a:gd name="connsiteX136" fmla="*/ 314369 w 1005884"/>
                <a:gd name="connsiteY136" fmla="*/ 991348 h 997063"/>
                <a:gd name="connsiteX137" fmla="*/ 302939 w 1005884"/>
                <a:gd name="connsiteY137" fmla="*/ 993253 h 997063"/>
                <a:gd name="connsiteX138" fmla="*/ 262934 w 1005884"/>
                <a:gd name="connsiteY138" fmla="*/ 997063 h 997063"/>
                <a:gd name="connsiteX139" fmla="*/ 232454 w 1005884"/>
                <a:gd name="connsiteY139" fmla="*/ 995158 h 997063"/>
                <a:gd name="connsiteX140" fmla="*/ 226739 w 1005884"/>
                <a:gd name="connsiteY140" fmla="*/ 993253 h 997063"/>
                <a:gd name="connsiteX141" fmla="*/ 221024 w 1005884"/>
                <a:gd name="connsiteY141" fmla="*/ 981823 h 997063"/>
                <a:gd name="connsiteX142" fmla="*/ 217214 w 1005884"/>
                <a:gd name="connsiteY142" fmla="*/ 976108 h 997063"/>
                <a:gd name="connsiteX143" fmla="*/ 213404 w 1005884"/>
                <a:gd name="connsiteY143" fmla="*/ 964678 h 997063"/>
                <a:gd name="connsiteX144" fmla="*/ 205784 w 1005884"/>
                <a:gd name="connsiteY144" fmla="*/ 947533 h 997063"/>
                <a:gd name="connsiteX145" fmla="*/ 200069 w 1005884"/>
                <a:gd name="connsiteY145" fmla="*/ 928483 h 997063"/>
                <a:gd name="connsiteX146" fmla="*/ 196259 w 1005884"/>
                <a:gd name="connsiteY146" fmla="*/ 922768 h 997063"/>
                <a:gd name="connsiteX147" fmla="*/ 184829 w 1005884"/>
                <a:gd name="connsiteY147" fmla="*/ 915148 h 997063"/>
                <a:gd name="connsiteX148" fmla="*/ 181019 w 1005884"/>
                <a:gd name="connsiteY148" fmla="*/ 909433 h 997063"/>
                <a:gd name="connsiteX149" fmla="*/ 175304 w 1005884"/>
                <a:gd name="connsiteY149" fmla="*/ 905623 h 997063"/>
                <a:gd name="connsiteX150" fmla="*/ 161969 w 1005884"/>
                <a:gd name="connsiteY150" fmla="*/ 899908 h 997063"/>
                <a:gd name="connsiteX151" fmla="*/ 150539 w 1005884"/>
                <a:gd name="connsiteY151" fmla="*/ 898003 h 997063"/>
                <a:gd name="connsiteX152" fmla="*/ 144824 w 1005884"/>
                <a:gd name="connsiteY152" fmla="*/ 896098 h 997063"/>
                <a:gd name="connsiteX153" fmla="*/ 137204 w 1005884"/>
                <a:gd name="connsiteY153" fmla="*/ 894193 h 997063"/>
                <a:gd name="connsiteX154" fmla="*/ 123869 w 1005884"/>
                <a:gd name="connsiteY154" fmla="*/ 888478 h 997063"/>
                <a:gd name="connsiteX155" fmla="*/ 118154 w 1005884"/>
                <a:gd name="connsiteY155" fmla="*/ 884668 h 997063"/>
                <a:gd name="connsiteX156" fmla="*/ 106724 w 1005884"/>
                <a:gd name="connsiteY156" fmla="*/ 878953 h 997063"/>
                <a:gd name="connsiteX157" fmla="*/ 101009 w 1005884"/>
                <a:gd name="connsiteY157" fmla="*/ 873238 h 997063"/>
                <a:gd name="connsiteX158" fmla="*/ 89579 w 1005884"/>
                <a:gd name="connsiteY158" fmla="*/ 865618 h 997063"/>
                <a:gd name="connsiteX159" fmla="*/ 87674 w 1005884"/>
                <a:gd name="connsiteY159" fmla="*/ 859903 h 997063"/>
                <a:gd name="connsiteX160" fmla="*/ 83864 w 1005884"/>
                <a:gd name="connsiteY160" fmla="*/ 854188 h 997063"/>
                <a:gd name="connsiteX161" fmla="*/ 81959 w 1005884"/>
                <a:gd name="connsiteY161" fmla="*/ 842758 h 997063"/>
                <a:gd name="connsiteX162" fmla="*/ 80054 w 1005884"/>
                <a:gd name="connsiteY162" fmla="*/ 837043 h 997063"/>
                <a:gd name="connsiteX163" fmla="*/ 78149 w 1005884"/>
                <a:gd name="connsiteY163" fmla="*/ 825613 h 997063"/>
                <a:gd name="connsiteX164" fmla="*/ 74339 w 1005884"/>
                <a:gd name="connsiteY164" fmla="*/ 781798 h 997063"/>
                <a:gd name="connsiteX165" fmla="*/ 72434 w 1005884"/>
                <a:gd name="connsiteY165" fmla="*/ 770368 h 997063"/>
                <a:gd name="connsiteX166" fmla="*/ 70529 w 1005884"/>
                <a:gd name="connsiteY166" fmla="*/ 749413 h 997063"/>
                <a:gd name="connsiteX167" fmla="*/ 68624 w 1005884"/>
                <a:gd name="connsiteY167" fmla="*/ 734173 h 997063"/>
                <a:gd name="connsiteX168" fmla="*/ 70529 w 1005884"/>
                <a:gd name="connsiteY168" fmla="*/ 694168 h 997063"/>
                <a:gd name="connsiteX169" fmla="*/ 72434 w 1005884"/>
                <a:gd name="connsiteY169" fmla="*/ 682738 h 997063"/>
                <a:gd name="connsiteX170" fmla="*/ 70529 w 1005884"/>
                <a:gd name="connsiteY170" fmla="*/ 623683 h 997063"/>
                <a:gd name="connsiteX171" fmla="*/ 66719 w 1005884"/>
                <a:gd name="connsiteY171" fmla="*/ 612253 h 997063"/>
                <a:gd name="connsiteX172" fmla="*/ 59099 w 1005884"/>
                <a:gd name="connsiteY172" fmla="*/ 602728 h 997063"/>
                <a:gd name="connsiteX173" fmla="*/ 51479 w 1005884"/>
                <a:gd name="connsiteY173" fmla="*/ 589393 h 997063"/>
                <a:gd name="connsiteX174" fmla="*/ 47669 w 1005884"/>
                <a:gd name="connsiteY174" fmla="*/ 583678 h 997063"/>
                <a:gd name="connsiteX175" fmla="*/ 41954 w 1005884"/>
                <a:gd name="connsiteY175" fmla="*/ 579868 h 997063"/>
                <a:gd name="connsiteX176" fmla="*/ 36239 w 1005884"/>
                <a:gd name="connsiteY176" fmla="*/ 572248 h 997063"/>
                <a:gd name="connsiteX177" fmla="*/ 24809 w 1005884"/>
                <a:gd name="connsiteY177" fmla="*/ 562723 h 997063"/>
                <a:gd name="connsiteX178" fmla="*/ 20999 w 1005884"/>
                <a:gd name="connsiteY178" fmla="*/ 557008 h 997063"/>
                <a:gd name="connsiteX179" fmla="*/ 9569 w 1005884"/>
                <a:gd name="connsiteY179" fmla="*/ 549388 h 997063"/>
                <a:gd name="connsiteX180" fmla="*/ 5759 w 1005884"/>
                <a:gd name="connsiteY180" fmla="*/ 543673 h 997063"/>
                <a:gd name="connsiteX181" fmla="*/ 44 w 1005884"/>
                <a:gd name="connsiteY181" fmla="*/ 539863 h 997063"/>
                <a:gd name="connsiteX182" fmla="*/ 3854 w 1005884"/>
                <a:gd name="connsiteY182" fmla="*/ 513193 h 997063"/>
                <a:gd name="connsiteX183" fmla="*/ 11474 w 1005884"/>
                <a:gd name="connsiteY183" fmla="*/ 501763 h 997063"/>
                <a:gd name="connsiteX184" fmla="*/ 17189 w 1005884"/>
                <a:gd name="connsiteY184" fmla="*/ 494143 h 997063"/>
                <a:gd name="connsiteX185" fmla="*/ 28619 w 1005884"/>
                <a:gd name="connsiteY185" fmla="*/ 482713 h 997063"/>
                <a:gd name="connsiteX186" fmla="*/ 43859 w 1005884"/>
                <a:gd name="connsiteY186" fmla="*/ 465568 h 997063"/>
                <a:gd name="connsiteX187" fmla="*/ 49574 w 1005884"/>
                <a:gd name="connsiteY187" fmla="*/ 459853 h 997063"/>
                <a:gd name="connsiteX188" fmla="*/ 55289 w 1005884"/>
                <a:gd name="connsiteY188" fmla="*/ 454138 h 997063"/>
                <a:gd name="connsiteX189" fmla="*/ 61004 w 1005884"/>
                <a:gd name="connsiteY189" fmla="*/ 450328 h 997063"/>
                <a:gd name="connsiteX190" fmla="*/ 68624 w 1005884"/>
                <a:gd name="connsiteY190" fmla="*/ 446518 h 997063"/>
                <a:gd name="connsiteX191" fmla="*/ 74339 w 1005884"/>
                <a:gd name="connsiteY191" fmla="*/ 440803 h 997063"/>
                <a:gd name="connsiteX192" fmla="*/ 80054 w 1005884"/>
                <a:gd name="connsiteY192" fmla="*/ 438898 h 997063"/>
                <a:gd name="connsiteX193" fmla="*/ 91484 w 1005884"/>
                <a:gd name="connsiteY193" fmla="*/ 431278 h 997063"/>
                <a:gd name="connsiteX194" fmla="*/ 101009 w 1005884"/>
                <a:gd name="connsiteY194" fmla="*/ 423658 h 997063"/>
                <a:gd name="connsiteX195" fmla="*/ 106724 w 1005884"/>
                <a:gd name="connsiteY195" fmla="*/ 417943 h 997063"/>
                <a:gd name="connsiteX196" fmla="*/ 135299 w 1005884"/>
                <a:gd name="connsiteY196" fmla="*/ 414133 h 997063"/>
                <a:gd name="connsiteX0" fmla="*/ 135299 w 1005884"/>
                <a:gd name="connsiteY0" fmla="*/ 414133 h 997063"/>
                <a:gd name="connsiteX1" fmla="*/ 137204 w 1005884"/>
                <a:gd name="connsiteY1" fmla="*/ 402703 h 997063"/>
                <a:gd name="connsiteX2" fmla="*/ 141014 w 1005884"/>
                <a:gd name="connsiteY2" fmla="*/ 381748 h 997063"/>
                <a:gd name="connsiteX3" fmla="*/ 142919 w 1005884"/>
                <a:gd name="connsiteY3" fmla="*/ 360793 h 997063"/>
                <a:gd name="connsiteX4" fmla="*/ 146729 w 1005884"/>
                <a:gd name="connsiteY4" fmla="*/ 349363 h 997063"/>
                <a:gd name="connsiteX5" fmla="*/ 148634 w 1005884"/>
                <a:gd name="connsiteY5" fmla="*/ 334123 h 997063"/>
                <a:gd name="connsiteX6" fmla="*/ 150539 w 1005884"/>
                <a:gd name="connsiteY6" fmla="*/ 320788 h 997063"/>
                <a:gd name="connsiteX7" fmla="*/ 152444 w 1005884"/>
                <a:gd name="connsiteY7" fmla="*/ 288403 h 997063"/>
                <a:gd name="connsiteX8" fmla="*/ 154349 w 1005884"/>
                <a:gd name="connsiteY8" fmla="*/ 206488 h 997063"/>
                <a:gd name="connsiteX9" fmla="*/ 165779 w 1005884"/>
                <a:gd name="connsiteY9" fmla="*/ 196963 h 997063"/>
                <a:gd name="connsiteX10" fmla="*/ 171494 w 1005884"/>
                <a:gd name="connsiteY10" fmla="*/ 191248 h 997063"/>
                <a:gd name="connsiteX11" fmla="*/ 196259 w 1005884"/>
                <a:gd name="connsiteY11" fmla="*/ 181723 h 997063"/>
                <a:gd name="connsiteX12" fmla="*/ 201974 w 1005884"/>
                <a:gd name="connsiteY12" fmla="*/ 177913 h 997063"/>
                <a:gd name="connsiteX13" fmla="*/ 217214 w 1005884"/>
                <a:gd name="connsiteY13" fmla="*/ 174103 h 997063"/>
                <a:gd name="connsiteX14" fmla="*/ 228644 w 1005884"/>
                <a:gd name="connsiteY14" fmla="*/ 166483 h 997063"/>
                <a:gd name="connsiteX15" fmla="*/ 238169 w 1005884"/>
                <a:gd name="connsiteY15" fmla="*/ 156958 h 997063"/>
                <a:gd name="connsiteX16" fmla="*/ 247694 w 1005884"/>
                <a:gd name="connsiteY16" fmla="*/ 147433 h 997063"/>
                <a:gd name="connsiteX17" fmla="*/ 251504 w 1005884"/>
                <a:gd name="connsiteY17" fmla="*/ 141718 h 997063"/>
                <a:gd name="connsiteX18" fmla="*/ 268649 w 1005884"/>
                <a:gd name="connsiteY18" fmla="*/ 126478 h 997063"/>
                <a:gd name="connsiteX19" fmla="*/ 272459 w 1005884"/>
                <a:gd name="connsiteY19" fmla="*/ 120763 h 997063"/>
                <a:gd name="connsiteX20" fmla="*/ 278174 w 1005884"/>
                <a:gd name="connsiteY20" fmla="*/ 118858 h 997063"/>
                <a:gd name="connsiteX21" fmla="*/ 283889 w 1005884"/>
                <a:gd name="connsiteY21" fmla="*/ 115048 h 997063"/>
                <a:gd name="connsiteX22" fmla="*/ 293414 w 1005884"/>
                <a:gd name="connsiteY22" fmla="*/ 107428 h 997063"/>
                <a:gd name="connsiteX23" fmla="*/ 304844 w 1005884"/>
                <a:gd name="connsiteY23" fmla="*/ 99808 h 997063"/>
                <a:gd name="connsiteX24" fmla="*/ 314369 w 1005884"/>
                <a:gd name="connsiteY24" fmla="*/ 97903 h 997063"/>
                <a:gd name="connsiteX25" fmla="*/ 327704 w 1005884"/>
                <a:gd name="connsiteY25" fmla="*/ 94093 h 997063"/>
                <a:gd name="connsiteX26" fmla="*/ 381044 w 1005884"/>
                <a:gd name="connsiteY26" fmla="*/ 92188 h 997063"/>
                <a:gd name="connsiteX27" fmla="*/ 388664 w 1005884"/>
                <a:gd name="connsiteY27" fmla="*/ 80758 h 997063"/>
                <a:gd name="connsiteX28" fmla="*/ 392474 w 1005884"/>
                <a:gd name="connsiteY28" fmla="*/ 69328 h 997063"/>
                <a:gd name="connsiteX29" fmla="*/ 394379 w 1005884"/>
                <a:gd name="connsiteY29" fmla="*/ 63613 h 997063"/>
                <a:gd name="connsiteX30" fmla="*/ 401999 w 1005884"/>
                <a:gd name="connsiteY30" fmla="*/ 44563 h 997063"/>
                <a:gd name="connsiteX31" fmla="*/ 407714 w 1005884"/>
                <a:gd name="connsiteY31" fmla="*/ 40753 h 997063"/>
                <a:gd name="connsiteX32" fmla="*/ 426764 w 1005884"/>
                <a:gd name="connsiteY32" fmla="*/ 23608 h 997063"/>
                <a:gd name="connsiteX33" fmla="*/ 436289 w 1005884"/>
                <a:gd name="connsiteY33" fmla="*/ 15988 h 997063"/>
                <a:gd name="connsiteX34" fmla="*/ 442004 w 1005884"/>
                <a:gd name="connsiteY34" fmla="*/ 12178 h 997063"/>
                <a:gd name="connsiteX35" fmla="*/ 474389 w 1005884"/>
                <a:gd name="connsiteY35" fmla="*/ 2653 h 997063"/>
                <a:gd name="connsiteX36" fmla="*/ 588689 w 1005884"/>
                <a:gd name="connsiteY36" fmla="*/ 2653 h 997063"/>
                <a:gd name="connsiteX37" fmla="*/ 632504 w 1005884"/>
                <a:gd name="connsiteY37" fmla="*/ 33133 h 997063"/>
                <a:gd name="connsiteX38" fmla="*/ 664889 w 1005884"/>
                <a:gd name="connsiteY38" fmla="*/ 63613 h 997063"/>
                <a:gd name="connsiteX39" fmla="*/ 704894 w 1005884"/>
                <a:gd name="connsiteY39" fmla="*/ 97903 h 997063"/>
                <a:gd name="connsiteX40" fmla="*/ 750614 w 1005884"/>
                <a:gd name="connsiteY40" fmla="*/ 105523 h 997063"/>
                <a:gd name="connsiteX41" fmla="*/ 874439 w 1005884"/>
                <a:gd name="connsiteY41" fmla="*/ 107428 h 997063"/>
                <a:gd name="connsiteX42" fmla="*/ 908729 w 1005884"/>
                <a:gd name="connsiteY42" fmla="*/ 126478 h 997063"/>
                <a:gd name="connsiteX43" fmla="*/ 944924 w 1005884"/>
                <a:gd name="connsiteY43" fmla="*/ 170293 h 997063"/>
                <a:gd name="connsiteX44" fmla="*/ 950639 w 1005884"/>
                <a:gd name="connsiteY44" fmla="*/ 185533 h 997063"/>
                <a:gd name="connsiteX45" fmla="*/ 962069 w 1005884"/>
                <a:gd name="connsiteY45" fmla="*/ 214108 h 997063"/>
                <a:gd name="connsiteX46" fmla="*/ 981119 w 1005884"/>
                <a:gd name="connsiteY46" fmla="*/ 256018 h 997063"/>
                <a:gd name="connsiteX47" fmla="*/ 986834 w 1005884"/>
                <a:gd name="connsiteY47" fmla="*/ 267448 h 997063"/>
                <a:gd name="connsiteX48" fmla="*/ 990644 w 1005884"/>
                <a:gd name="connsiteY48" fmla="*/ 273163 h 997063"/>
                <a:gd name="connsiteX49" fmla="*/ 992549 w 1005884"/>
                <a:gd name="connsiteY49" fmla="*/ 280783 h 997063"/>
                <a:gd name="connsiteX50" fmla="*/ 996359 w 1005884"/>
                <a:gd name="connsiteY50" fmla="*/ 290308 h 997063"/>
                <a:gd name="connsiteX51" fmla="*/ 998264 w 1005884"/>
                <a:gd name="connsiteY51" fmla="*/ 301738 h 997063"/>
                <a:gd name="connsiteX52" fmla="*/ 1002074 w 1005884"/>
                <a:gd name="connsiteY52" fmla="*/ 313168 h 997063"/>
                <a:gd name="connsiteX53" fmla="*/ 1005884 w 1005884"/>
                <a:gd name="connsiteY53" fmla="*/ 328408 h 997063"/>
                <a:gd name="connsiteX54" fmla="*/ 1002074 w 1005884"/>
                <a:gd name="connsiteY54" fmla="*/ 372223 h 997063"/>
                <a:gd name="connsiteX55" fmla="*/ 996359 w 1005884"/>
                <a:gd name="connsiteY55" fmla="*/ 385558 h 997063"/>
                <a:gd name="connsiteX56" fmla="*/ 994454 w 1005884"/>
                <a:gd name="connsiteY56" fmla="*/ 391273 h 997063"/>
                <a:gd name="connsiteX57" fmla="*/ 988739 w 1005884"/>
                <a:gd name="connsiteY57" fmla="*/ 395083 h 997063"/>
                <a:gd name="connsiteX58" fmla="*/ 984929 w 1005884"/>
                <a:gd name="connsiteY58" fmla="*/ 408418 h 997063"/>
                <a:gd name="connsiteX59" fmla="*/ 983024 w 1005884"/>
                <a:gd name="connsiteY59" fmla="*/ 436993 h 997063"/>
                <a:gd name="connsiteX60" fmla="*/ 981119 w 1005884"/>
                <a:gd name="connsiteY60" fmla="*/ 456043 h 997063"/>
                <a:gd name="connsiteX61" fmla="*/ 979214 w 1005884"/>
                <a:gd name="connsiteY61" fmla="*/ 497953 h 997063"/>
                <a:gd name="connsiteX62" fmla="*/ 977309 w 1005884"/>
                <a:gd name="connsiteY62" fmla="*/ 513193 h 997063"/>
                <a:gd name="connsiteX63" fmla="*/ 975404 w 1005884"/>
                <a:gd name="connsiteY63" fmla="*/ 536053 h 997063"/>
                <a:gd name="connsiteX64" fmla="*/ 977309 w 1005884"/>
                <a:gd name="connsiteY64" fmla="*/ 577963 h 997063"/>
                <a:gd name="connsiteX65" fmla="*/ 979214 w 1005884"/>
                <a:gd name="connsiteY65" fmla="*/ 587488 h 997063"/>
                <a:gd name="connsiteX66" fmla="*/ 977309 w 1005884"/>
                <a:gd name="connsiteY66" fmla="*/ 635113 h 997063"/>
                <a:gd name="connsiteX67" fmla="*/ 969689 w 1005884"/>
                <a:gd name="connsiteY67" fmla="*/ 646543 h 997063"/>
                <a:gd name="connsiteX68" fmla="*/ 965879 w 1005884"/>
                <a:gd name="connsiteY68" fmla="*/ 652258 h 997063"/>
                <a:gd name="connsiteX69" fmla="*/ 962069 w 1005884"/>
                <a:gd name="connsiteY69" fmla="*/ 657973 h 997063"/>
                <a:gd name="connsiteX70" fmla="*/ 950639 w 1005884"/>
                <a:gd name="connsiteY70" fmla="*/ 669403 h 997063"/>
                <a:gd name="connsiteX71" fmla="*/ 944924 w 1005884"/>
                <a:gd name="connsiteY71" fmla="*/ 675118 h 997063"/>
                <a:gd name="connsiteX72" fmla="*/ 933494 w 1005884"/>
                <a:gd name="connsiteY72" fmla="*/ 680833 h 997063"/>
                <a:gd name="connsiteX73" fmla="*/ 922064 w 1005884"/>
                <a:gd name="connsiteY73" fmla="*/ 688453 h 997063"/>
                <a:gd name="connsiteX74" fmla="*/ 916349 w 1005884"/>
                <a:gd name="connsiteY74" fmla="*/ 690358 h 997063"/>
                <a:gd name="connsiteX75" fmla="*/ 904919 w 1005884"/>
                <a:gd name="connsiteY75" fmla="*/ 697978 h 997063"/>
                <a:gd name="connsiteX76" fmla="*/ 895394 w 1005884"/>
                <a:gd name="connsiteY76" fmla="*/ 709408 h 997063"/>
                <a:gd name="connsiteX77" fmla="*/ 882059 w 1005884"/>
                <a:gd name="connsiteY77" fmla="*/ 726553 h 997063"/>
                <a:gd name="connsiteX78" fmla="*/ 876344 w 1005884"/>
                <a:gd name="connsiteY78" fmla="*/ 737983 h 997063"/>
                <a:gd name="connsiteX79" fmla="*/ 870629 w 1005884"/>
                <a:gd name="connsiteY79" fmla="*/ 743698 h 997063"/>
                <a:gd name="connsiteX80" fmla="*/ 864914 w 1005884"/>
                <a:gd name="connsiteY80" fmla="*/ 757033 h 997063"/>
                <a:gd name="connsiteX81" fmla="*/ 857294 w 1005884"/>
                <a:gd name="connsiteY81" fmla="*/ 770368 h 997063"/>
                <a:gd name="connsiteX82" fmla="*/ 853484 w 1005884"/>
                <a:gd name="connsiteY82" fmla="*/ 781798 h 997063"/>
                <a:gd name="connsiteX83" fmla="*/ 851579 w 1005884"/>
                <a:gd name="connsiteY83" fmla="*/ 787513 h 997063"/>
                <a:gd name="connsiteX84" fmla="*/ 849674 w 1005884"/>
                <a:gd name="connsiteY84" fmla="*/ 797038 h 997063"/>
                <a:gd name="connsiteX85" fmla="*/ 845864 w 1005884"/>
                <a:gd name="connsiteY85" fmla="*/ 804658 h 997063"/>
                <a:gd name="connsiteX86" fmla="*/ 843959 w 1005884"/>
                <a:gd name="connsiteY86" fmla="*/ 810373 h 997063"/>
                <a:gd name="connsiteX87" fmla="*/ 838244 w 1005884"/>
                <a:gd name="connsiteY87" fmla="*/ 829423 h 997063"/>
                <a:gd name="connsiteX88" fmla="*/ 832529 w 1005884"/>
                <a:gd name="connsiteY88" fmla="*/ 840853 h 997063"/>
                <a:gd name="connsiteX89" fmla="*/ 826814 w 1005884"/>
                <a:gd name="connsiteY89" fmla="*/ 859903 h 997063"/>
                <a:gd name="connsiteX90" fmla="*/ 819194 w 1005884"/>
                <a:gd name="connsiteY90" fmla="*/ 871333 h 997063"/>
                <a:gd name="connsiteX91" fmla="*/ 809669 w 1005884"/>
                <a:gd name="connsiteY91" fmla="*/ 886573 h 997063"/>
                <a:gd name="connsiteX92" fmla="*/ 807764 w 1005884"/>
                <a:gd name="connsiteY92" fmla="*/ 892288 h 997063"/>
                <a:gd name="connsiteX93" fmla="*/ 792524 w 1005884"/>
                <a:gd name="connsiteY93" fmla="*/ 909433 h 997063"/>
                <a:gd name="connsiteX94" fmla="*/ 781094 w 1005884"/>
                <a:gd name="connsiteY94" fmla="*/ 917053 h 997063"/>
                <a:gd name="connsiteX95" fmla="*/ 775379 w 1005884"/>
                <a:gd name="connsiteY95" fmla="*/ 920863 h 997063"/>
                <a:gd name="connsiteX96" fmla="*/ 763949 w 1005884"/>
                <a:gd name="connsiteY96" fmla="*/ 930388 h 997063"/>
                <a:gd name="connsiteX97" fmla="*/ 750614 w 1005884"/>
                <a:gd name="connsiteY97" fmla="*/ 936103 h 997063"/>
                <a:gd name="connsiteX98" fmla="*/ 727754 w 1005884"/>
                <a:gd name="connsiteY98" fmla="*/ 947533 h 997063"/>
                <a:gd name="connsiteX99" fmla="*/ 722039 w 1005884"/>
                <a:gd name="connsiteY99" fmla="*/ 949438 h 997063"/>
                <a:gd name="connsiteX100" fmla="*/ 693464 w 1005884"/>
                <a:gd name="connsiteY100" fmla="*/ 947533 h 997063"/>
                <a:gd name="connsiteX101" fmla="*/ 674414 w 1005884"/>
                <a:gd name="connsiteY101" fmla="*/ 941818 h 997063"/>
                <a:gd name="connsiteX102" fmla="*/ 664889 w 1005884"/>
                <a:gd name="connsiteY102" fmla="*/ 939913 h 997063"/>
                <a:gd name="connsiteX103" fmla="*/ 657269 w 1005884"/>
                <a:gd name="connsiteY103" fmla="*/ 936103 h 997063"/>
                <a:gd name="connsiteX104" fmla="*/ 651554 w 1005884"/>
                <a:gd name="connsiteY104" fmla="*/ 934198 h 997063"/>
                <a:gd name="connsiteX105" fmla="*/ 645839 w 1005884"/>
                <a:gd name="connsiteY105" fmla="*/ 930388 h 997063"/>
                <a:gd name="connsiteX106" fmla="*/ 638219 w 1005884"/>
                <a:gd name="connsiteY106" fmla="*/ 926578 h 997063"/>
                <a:gd name="connsiteX107" fmla="*/ 621074 w 1005884"/>
                <a:gd name="connsiteY107" fmla="*/ 917053 h 997063"/>
                <a:gd name="connsiteX108" fmla="*/ 615359 w 1005884"/>
                <a:gd name="connsiteY108" fmla="*/ 911338 h 997063"/>
                <a:gd name="connsiteX109" fmla="*/ 607739 w 1005884"/>
                <a:gd name="connsiteY109" fmla="*/ 909433 h 997063"/>
                <a:gd name="connsiteX110" fmla="*/ 602024 w 1005884"/>
                <a:gd name="connsiteY110" fmla="*/ 907528 h 997063"/>
                <a:gd name="connsiteX111" fmla="*/ 581069 w 1005884"/>
                <a:gd name="connsiteY111" fmla="*/ 896098 h 997063"/>
                <a:gd name="connsiteX112" fmla="*/ 571544 w 1005884"/>
                <a:gd name="connsiteY112" fmla="*/ 894193 h 997063"/>
                <a:gd name="connsiteX113" fmla="*/ 556304 w 1005884"/>
                <a:gd name="connsiteY113" fmla="*/ 890383 h 997063"/>
                <a:gd name="connsiteX114" fmla="*/ 512489 w 1005884"/>
                <a:gd name="connsiteY114" fmla="*/ 892288 h 997063"/>
                <a:gd name="connsiteX115" fmla="*/ 506774 w 1005884"/>
                <a:gd name="connsiteY115" fmla="*/ 894193 h 997063"/>
                <a:gd name="connsiteX116" fmla="*/ 495344 w 1005884"/>
                <a:gd name="connsiteY116" fmla="*/ 901813 h 997063"/>
                <a:gd name="connsiteX117" fmla="*/ 491534 w 1005884"/>
                <a:gd name="connsiteY117" fmla="*/ 907528 h 997063"/>
                <a:gd name="connsiteX118" fmla="*/ 485819 w 1005884"/>
                <a:gd name="connsiteY118" fmla="*/ 911338 h 997063"/>
                <a:gd name="connsiteX119" fmla="*/ 472484 w 1005884"/>
                <a:gd name="connsiteY119" fmla="*/ 926578 h 997063"/>
                <a:gd name="connsiteX120" fmla="*/ 468674 w 1005884"/>
                <a:gd name="connsiteY120" fmla="*/ 932293 h 997063"/>
                <a:gd name="connsiteX121" fmla="*/ 462959 w 1005884"/>
                <a:gd name="connsiteY121" fmla="*/ 936103 h 997063"/>
                <a:gd name="connsiteX122" fmla="*/ 451529 w 1005884"/>
                <a:gd name="connsiteY122" fmla="*/ 939913 h 997063"/>
                <a:gd name="connsiteX123" fmla="*/ 434384 w 1005884"/>
                <a:gd name="connsiteY123" fmla="*/ 943723 h 997063"/>
                <a:gd name="connsiteX124" fmla="*/ 428669 w 1005884"/>
                <a:gd name="connsiteY124" fmla="*/ 945628 h 997063"/>
                <a:gd name="connsiteX125" fmla="*/ 421049 w 1005884"/>
                <a:gd name="connsiteY125" fmla="*/ 947533 h 997063"/>
                <a:gd name="connsiteX126" fmla="*/ 407714 w 1005884"/>
                <a:gd name="connsiteY126" fmla="*/ 951343 h 997063"/>
                <a:gd name="connsiteX127" fmla="*/ 396284 w 1005884"/>
                <a:gd name="connsiteY127" fmla="*/ 953248 h 997063"/>
                <a:gd name="connsiteX128" fmla="*/ 382949 w 1005884"/>
                <a:gd name="connsiteY128" fmla="*/ 957058 h 997063"/>
                <a:gd name="connsiteX129" fmla="*/ 375329 w 1005884"/>
                <a:gd name="connsiteY129" fmla="*/ 958963 h 997063"/>
                <a:gd name="connsiteX130" fmla="*/ 367709 w 1005884"/>
                <a:gd name="connsiteY130" fmla="*/ 962773 h 997063"/>
                <a:gd name="connsiteX131" fmla="*/ 361994 w 1005884"/>
                <a:gd name="connsiteY131" fmla="*/ 964678 h 997063"/>
                <a:gd name="connsiteX132" fmla="*/ 348659 w 1005884"/>
                <a:gd name="connsiteY132" fmla="*/ 972298 h 997063"/>
                <a:gd name="connsiteX133" fmla="*/ 331514 w 1005884"/>
                <a:gd name="connsiteY133" fmla="*/ 983728 h 997063"/>
                <a:gd name="connsiteX134" fmla="*/ 325799 w 1005884"/>
                <a:gd name="connsiteY134" fmla="*/ 987538 h 997063"/>
                <a:gd name="connsiteX135" fmla="*/ 314369 w 1005884"/>
                <a:gd name="connsiteY135" fmla="*/ 991348 h 997063"/>
                <a:gd name="connsiteX136" fmla="*/ 302939 w 1005884"/>
                <a:gd name="connsiteY136" fmla="*/ 993253 h 997063"/>
                <a:gd name="connsiteX137" fmla="*/ 262934 w 1005884"/>
                <a:gd name="connsiteY137" fmla="*/ 997063 h 997063"/>
                <a:gd name="connsiteX138" fmla="*/ 232454 w 1005884"/>
                <a:gd name="connsiteY138" fmla="*/ 995158 h 997063"/>
                <a:gd name="connsiteX139" fmla="*/ 226739 w 1005884"/>
                <a:gd name="connsiteY139" fmla="*/ 993253 h 997063"/>
                <a:gd name="connsiteX140" fmla="*/ 221024 w 1005884"/>
                <a:gd name="connsiteY140" fmla="*/ 981823 h 997063"/>
                <a:gd name="connsiteX141" fmla="*/ 217214 w 1005884"/>
                <a:gd name="connsiteY141" fmla="*/ 976108 h 997063"/>
                <a:gd name="connsiteX142" fmla="*/ 213404 w 1005884"/>
                <a:gd name="connsiteY142" fmla="*/ 964678 h 997063"/>
                <a:gd name="connsiteX143" fmla="*/ 205784 w 1005884"/>
                <a:gd name="connsiteY143" fmla="*/ 947533 h 997063"/>
                <a:gd name="connsiteX144" fmla="*/ 200069 w 1005884"/>
                <a:gd name="connsiteY144" fmla="*/ 928483 h 997063"/>
                <a:gd name="connsiteX145" fmla="*/ 196259 w 1005884"/>
                <a:gd name="connsiteY145" fmla="*/ 922768 h 997063"/>
                <a:gd name="connsiteX146" fmla="*/ 184829 w 1005884"/>
                <a:gd name="connsiteY146" fmla="*/ 915148 h 997063"/>
                <a:gd name="connsiteX147" fmla="*/ 181019 w 1005884"/>
                <a:gd name="connsiteY147" fmla="*/ 909433 h 997063"/>
                <a:gd name="connsiteX148" fmla="*/ 175304 w 1005884"/>
                <a:gd name="connsiteY148" fmla="*/ 905623 h 997063"/>
                <a:gd name="connsiteX149" fmla="*/ 161969 w 1005884"/>
                <a:gd name="connsiteY149" fmla="*/ 899908 h 997063"/>
                <a:gd name="connsiteX150" fmla="*/ 150539 w 1005884"/>
                <a:gd name="connsiteY150" fmla="*/ 898003 h 997063"/>
                <a:gd name="connsiteX151" fmla="*/ 144824 w 1005884"/>
                <a:gd name="connsiteY151" fmla="*/ 896098 h 997063"/>
                <a:gd name="connsiteX152" fmla="*/ 137204 w 1005884"/>
                <a:gd name="connsiteY152" fmla="*/ 894193 h 997063"/>
                <a:gd name="connsiteX153" fmla="*/ 123869 w 1005884"/>
                <a:gd name="connsiteY153" fmla="*/ 888478 h 997063"/>
                <a:gd name="connsiteX154" fmla="*/ 118154 w 1005884"/>
                <a:gd name="connsiteY154" fmla="*/ 884668 h 997063"/>
                <a:gd name="connsiteX155" fmla="*/ 106724 w 1005884"/>
                <a:gd name="connsiteY155" fmla="*/ 878953 h 997063"/>
                <a:gd name="connsiteX156" fmla="*/ 101009 w 1005884"/>
                <a:gd name="connsiteY156" fmla="*/ 873238 h 997063"/>
                <a:gd name="connsiteX157" fmla="*/ 89579 w 1005884"/>
                <a:gd name="connsiteY157" fmla="*/ 865618 h 997063"/>
                <a:gd name="connsiteX158" fmla="*/ 87674 w 1005884"/>
                <a:gd name="connsiteY158" fmla="*/ 859903 h 997063"/>
                <a:gd name="connsiteX159" fmla="*/ 83864 w 1005884"/>
                <a:gd name="connsiteY159" fmla="*/ 854188 h 997063"/>
                <a:gd name="connsiteX160" fmla="*/ 81959 w 1005884"/>
                <a:gd name="connsiteY160" fmla="*/ 842758 h 997063"/>
                <a:gd name="connsiteX161" fmla="*/ 80054 w 1005884"/>
                <a:gd name="connsiteY161" fmla="*/ 837043 h 997063"/>
                <a:gd name="connsiteX162" fmla="*/ 78149 w 1005884"/>
                <a:gd name="connsiteY162" fmla="*/ 825613 h 997063"/>
                <a:gd name="connsiteX163" fmla="*/ 74339 w 1005884"/>
                <a:gd name="connsiteY163" fmla="*/ 781798 h 997063"/>
                <a:gd name="connsiteX164" fmla="*/ 72434 w 1005884"/>
                <a:gd name="connsiteY164" fmla="*/ 770368 h 997063"/>
                <a:gd name="connsiteX165" fmla="*/ 70529 w 1005884"/>
                <a:gd name="connsiteY165" fmla="*/ 749413 h 997063"/>
                <a:gd name="connsiteX166" fmla="*/ 68624 w 1005884"/>
                <a:gd name="connsiteY166" fmla="*/ 734173 h 997063"/>
                <a:gd name="connsiteX167" fmla="*/ 70529 w 1005884"/>
                <a:gd name="connsiteY167" fmla="*/ 694168 h 997063"/>
                <a:gd name="connsiteX168" fmla="*/ 72434 w 1005884"/>
                <a:gd name="connsiteY168" fmla="*/ 682738 h 997063"/>
                <a:gd name="connsiteX169" fmla="*/ 70529 w 1005884"/>
                <a:gd name="connsiteY169" fmla="*/ 623683 h 997063"/>
                <a:gd name="connsiteX170" fmla="*/ 66719 w 1005884"/>
                <a:gd name="connsiteY170" fmla="*/ 612253 h 997063"/>
                <a:gd name="connsiteX171" fmla="*/ 59099 w 1005884"/>
                <a:gd name="connsiteY171" fmla="*/ 602728 h 997063"/>
                <a:gd name="connsiteX172" fmla="*/ 51479 w 1005884"/>
                <a:gd name="connsiteY172" fmla="*/ 589393 h 997063"/>
                <a:gd name="connsiteX173" fmla="*/ 47669 w 1005884"/>
                <a:gd name="connsiteY173" fmla="*/ 583678 h 997063"/>
                <a:gd name="connsiteX174" fmla="*/ 41954 w 1005884"/>
                <a:gd name="connsiteY174" fmla="*/ 579868 h 997063"/>
                <a:gd name="connsiteX175" fmla="*/ 36239 w 1005884"/>
                <a:gd name="connsiteY175" fmla="*/ 572248 h 997063"/>
                <a:gd name="connsiteX176" fmla="*/ 24809 w 1005884"/>
                <a:gd name="connsiteY176" fmla="*/ 562723 h 997063"/>
                <a:gd name="connsiteX177" fmla="*/ 20999 w 1005884"/>
                <a:gd name="connsiteY177" fmla="*/ 557008 h 997063"/>
                <a:gd name="connsiteX178" fmla="*/ 9569 w 1005884"/>
                <a:gd name="connsiteY178" fmla="*/ 549388 h 997063"/>
                <a:gd name="connsiteX179" fmla="*/ 5759 w 1005884"/>
                <a:gd name="connsiteY179" fmla="*/ 543673 h 997063"/>
                <a:gd name="connsiteX180" fmla="*/ 44 w 1005884"/>
                <a:gd name="connsiteY180" fmla="*/ 539863 h 997063"/>
                <a:gd name="connsiteX181" fmla="*/ 3854 w 1005884"/>
                <a:gd name="connsiteY181" fmla="*/ 513193 h 997063"/>
                <a:gd name="connsiteX182" fmla="*/ 11474 w 1005884"/>
                <a:gd name="connsiteY182" fmla="*/ 501763 h 997063"/>
                <a:gd name="connsiteX183" fmla="*/ 17189 w 1005884"/>
                <a:gd name="connsiteY183" fmla="*/ 494143 h 997063"/>
                <a:gd name="connsiteX184" fmla="*/ 28619 w 1005884"/>
                <a:gd name="connsiteY184" fmla="*/ 482713 h 997063"/>
                <a:gd name="connsiteX185" fmla="*/ 43859 w 1005884"/>
                <a:gd name="connsiteY185" fmla="*/ 465568 h 997063"/>
                <a:gd name="connsiteX186" fmla="*/ 49574 w 1005884"/>
                <a:gd name="connsiteY186" fmla="*/ 459853 h 997063"/>
                <a:gd name="connsiteX187" fmla="*/ 55289 w 1005884"/>
                <a:gd name="connsiteY187" fmla="*/ 454138 h 997063"/>
                <a:gd name="connsiteX188" fmla="*/ 61004 w 1005884"/>
                <a:gd name="connsiteY188" fmla="*/ 450328 h 997063"/>
                <a:gd name="connsiteX189" fmla="*/ 68624 w 1005884"/>
                <a:gd name="connsiteY189" fmla="*/ 446518 h 997063"/>
                <a:gd name="connsiteX190" fmla="*/ 74339 w 1005884"/>
                <a:gd name="connsiteY190" fmla="*/ 440803 h 997063"/>
                <a:gd name="connsiteX191" fmla="*/ 80054 w 1005884"/>
                <a:gd name="connsiteY191" fmla="*/ 438898 h 997063"/>
                <a:gd name="connsiteX192" fmla="*/ 91484 w 1005884"/>
                <a:gd name="connsiteY192" fmla="*/ 431278 h 997063"/>
                <a:gd name="connsiteX193" fmla="*/ 101009 w 1005884"/>
                <a:gd name="connsiteY193" fmla="*/ 423658 h 997063"/>
                <a:gd name="connsiteX194" fmla="*/ 106724 w 1005884"/>
                <a:gd name="connsiteY194" fmla="*/ 417943 h 997063"/>
                <a:gd name="connsiteX195" fmla="*/ 135299 w 1005884"/>
                <a:gd name="connsiteY195" fmla="*/ 414133 h 997063"/>
                <a:gd name="connsiteX0" fmla="*/ 135299 w 1005884"/>
                <a:gd name="connsiteY0" fmla="*/ 414133 h 997063"/>
                <a:gd name="connsiteX1" fmla="*/ 137204 w 1005884"/>
                <a:gd name="connsiteY1" fmla="*/ 402703 h 997063"/>
                <a:gd name="connsiteX2" fmla="*/ 141014 w 1005884"/>
                <a:gd name="connsiteY2" fmla="*/ 381748 h 997063"/>
                <a:gd name="connsiteX3" fmla="*/ 142919 w 1005884"/>
                <a:gd name="connsiteY3" fmla="*/ 360793 h 997063"/>
                <a:gd name="connsiteX4" fmla="*/ 146729 w 1005884"/>
                <a:gd name="connsiteY4" fmla="*/ 349363 h 997063"/>
                <a:gd name="connsiteX5" fmla="*/ 148634 w 1005884"/>
                <a:gd name="connsiteY5" fmla="*/ 334123 h 997063"/>
                <a:gd name="connsiteX6" fmla="*/ 150539 w 1005884"/>
                <a:gd name="connsiteY6" fmla="*/ 320788 h 997063"/>
                <a:gd name="connsiteX7" fmla="*/ 152444 w 1005884"/>
                <a:gd name="connsiteY7" fmla="*/ 288403 h 997063"/>
                <a:gd name="connsiteX8" fmla="*/ 154349 w 1005884"/>
                <a:gd name="connsiteY8" fmla="*/ 206488 h 997063"/>
                <a:gd name="connsiteX9" fmla="*/ 165779 w 1005884"/>
                <a:gd name="connsiteY9" fmla="*/ 196963 h 997063"/>
                <a:gd name="connsiteX10" fmla="*/ 171494 w 1005884"/>
                <a:gd name="connsiteY10" fmla="*/ 191248 h 997063"/>
                <a:gd name="connsiteX11" fmla="*/ 196259 w 1005884"/>
                <a:gd name="connsiteY11" fmla="*/ 181723 h 997063"/>
                <a:gd name="connsiteX12" fmla="*/ 201974 w 1005884"/>
                <a:gd name="connsiteY12" fmla="*/ 177913 h 997063"/>
                <a:gd name="connsiteX13" fmla="*/ 217214 w 1005884"/>
                <a:gd name="connsiteY13" fmla="*/ 174103 h 997063"/>
                <a:gd name="connsiteX14" fmla="*/ 228644 w 1005884"/>
                <a:gd name="connsiteY14" fmla="*/ 166483 h 997063"/>
                <a:gd name="connsiteX15" fmla="*/ 238169 w 1005884"/>
                <a:gd name="connsiteY15" fmla="*/ 156958 h 997063"/>
                <a:gd name="connsiteX16" fmla="*/ 247694 w 1005884"/>
                <a:gd name="connsiteY16" fmla="*/ 147433 h 997063"/>
                <a:gd name="connsiteX17" fmla="*/ 251504 w 1005884"/>
                <a:gd name="connsiteY17" fmla="*/ 141718 h 997063"/>
                <a:gd name="connsiteX18" fmla="*/ 268649 w 1005884"/>
                <a:gd name="connsiteY18" fmla="*/ 126478 h 997063"/>
                <a:gd name="connsiteX19" fmla="*/ 272459 w 1005884"/>
                <a:gd name="connsiteY19" fmla="*/ 120763 h 997063"/>
                <a:gd name="connsiteX20" fmla="*/ 278174 w 1005884"/>
                <a:gd name="connsiteY20" fmla="*/ 118858 h 997063"/>
                <a:gd name="connsiteX21" fmla="*/ 283889 w 1005884"/>
                <a:gd name="connsiteY21" fmla="*/ 115048 h 997063"/>
                <a:gd name="connsiteX22" fmla="*/ 293414 w 1005884"/>
                <a:gd name="connsiteY22" fmla="*/ 107428 h 997063"/>
                <a:gd name="connsiteX23" fmla="*/ 304844 w 1005884"/>
                <a:gd name="connsiteY23" fmla="*/ 99808 h 997063"/>
                <a:gd name="connsiteX24" fmla="*/ 314369 w 1005884"/>
                <a:gd name="connsiteY24" fmla="*/ 97903 h 997063"/>
                <a:gd name="connsiteX25" fmla="*/ 327704 w 1005884"/>
                <a:gd name="connsiteY25" fmla="*/ 94093 h 997063"/>
                <a:gd name="connsiteX26" fmla="*/ 381044 w 1005884"/>
                <a:gd name="connsiteY26" fmla="*/ 92188 h 997063"/>
                <a:gd name="connsiteX27" fmla="*/ 388664 w 1005884"/>
                <a:gd name="connsiteY27" fmla="*/ 80758 h 997063"/>
                <a:gd name="connsiteX28" fmla="*/ 392474 w 1005884"/>
                <a:gd name="connsiteY28" fmla="*/ 69328 h 997063"/>
                <a:gd name="connsiteX29" fmla="*/ 394379 w 1005884"/>
                <a:gd name="connsiteY29" fmla="*/ 63613 h 997063"/>
                <a:gd name="connsiteX30" fmla="*/ 401999 w 1005884"/>
                <a:gd name="connsiteY30" fmla="*/ 44563 h 997063"/>
                <a:gd name="connsiteX31" fmla="*/ 407714 w 1005884"/>
                <a:gd name="connsiteY31" fmla="*/ 40753 h 997063"/>
                <a:gd name="connsiteX32" fmla="*/ 426764 w 1005884"/>
                <a:gd name="connsiteY32" fmla="*/ 23608 h 997063"/>
                <a:gd name="connsiteX33" fmla="*/ 436289 w 1005884"/>
                <a:gd name="connsiteY33" fmla="*/ 15988 h 997063"/>
                <a:gd name="connsiteX34" fmla="*/ 442004 w 1005884"/>
                <a:gd name="connsiteY34" fmla="*/ 12178 h 997063"/>
                <a:gd name="connsiteX35" fmla="*/ 474389 w 1005884"/>
                <a:gd name="connsiteY35" fmla="*/ 2653 h 997063"/>
                <a:gd name="connsiteX36" fmla="*/ 588689 w 1005884"/>
                <a:gd name="connsiteY36" fmla="*/ 2653 h 997063"/>
                <a:gd name="connsiteX37" fmla="*/ 632504 w 1005884"/>
                <a:gd name="connsiteY37" fmla="*/ 33133 h 997063"/>
                <a:gd name="connsiteX38" fmla="*/ 664889 w 1005884"/>
                <a:gd name="connsiteY38" fmla="*/ 63613 h 997063"/>
                <a:gd name="connsiteX39" fmla="*/ 704894 w 1005884"/>
                <a:gd name="connsiteY39" fmla="*/ 97903 h 997063"/>
                <a:gd name="connsiteX40" fmla="*/ 750614 w 1005884"/>
                <a:gd name="connsiteY40" fmla="*/ 105523 h 997063"/>
                <a:gd name="connsiteX41" fmla="*/ 874439 w 1005884"/>
                <a:gd name="connsiteY41" fmla="*/ 107428 h 997063"/>
                <a:gd name="connsiteX42" fmla="*/ 908729 w 1005884"/>
                <a:gd name="connsiteY42" fmla="*/ 126478 h 997063"/>
                <a:gd name="connsiteX43" fmla="*/ 944924 w 1005884"/>
                <a:gd name="connsiteY43" fmla="*/ 170293 h 997063"/>
                <a:gd name="connsiteX44" fmla="*/ 962069 w 1005884"/>
                <a:gd name="connsiteY44" fmla="*/ 214108 h 997063"/>
                <a:gd name="connsiteX45" fmla="*/ 981119 w 1005884"/>
                <a:gd name="connsiteY45" fmla="*/ 256018 h 997063"/>
                <a:gd name="connsiteX46" fmla="*/ 986834 w 1005884"/>
                <a:gd name="connsiteY46" fmla="*/ 267448 h 997063"/>
                <a:gd name="connsiteX47" fmla="*/ 990644 w 1005884"/>
                <a:gd name="connsiteY47" fmla="*/ 273163 h 997063"/>
                <a:gd name="connsiteX48" fmla="*/ 992549 w 1005884"/>
                <a:gd name="connsiteY48" fmla="*/ 280783 h 997063"/>
                <a:gd name="connsiteX49" fmla="*/ 996359 w 1005884"/>
                <a:gd name="connsiteY49" fmla="*/ 290308 h 997063"/>
                <a:gd name="connsiteX50" fmla="*/ 998264 w 1005884"/>
                <a:gd name="connsiteY50" fmla="*/ 301738 h 997063"/>
                <a:gd name="connsiteX51" fmla="*/ 1002074 w 1005884"/>
                <a:gd name="connsiteY51" fmla="*/ 313168 h 997063"/>
                <a:gd name="connsiteX52" fmla="*/ 1005884 w 1005884"/>
                <a:gd name="connsiteY52" fmla="*/ 328408 h 997063"/>
                <a:gd name="connsiteX53" fmla="*/ 1002074 w 1005884"/>
                <a:gd name="connsiteY53" fmla="*/ 372223 h 997063"/>
                <a:gd name="connsiteX54" fmla="*/ 996359 w 1005884"/>
                <a:gd name="connsiteY54" fmla="*/ 385558 h 997063"/>
                <a:gd name="connsiteX55" fmla="*/ 994454 w 1005884"/>
                <a:gd name="connsiteY55" fmla="*/ 391273 h 997063"/>
                <a:gd name="connsiteX56" fmla="*/ 988739 w 1005884"/>
                <a:gd name="connsiteY56" fmla="*/ 395083 h 997063"/>
                <a:gd name="connsiteX57" fmla="*/ 984929 w 1005884"/>
                <a:gd name="connsiteY57" fmla="*/ 408418 h 997063"/>
                <a:gd name="connsiteX58" fmla="*/ 983024 w 1005884"/>
                <a:gd name="connsiteY58" fmla="*/ 436993 h 997063"/>
                <a:gd name="connsiteX59" fmla="*/ 981119 w 1005884"/>
                <a:gd name="connsiteY59" fmla="*/ 456043 h 997063"/>
                <a:gd name="connsiteX60" fmla="*/ 979214 w 1005884"/>
                <a:gd name="connsiteY60" fmla="*/ 497953 h 997063"/>
                <a:gd name="connsiteX61" fmla="*/ 977309 w 1005884"/>
                <a:gd name="connsiteY61" fmla="*/ 513193 h 997063"/>
                <a:gd name="connsiteX62" fmla="*/ 975404 w 1005884"/>
                <a:gd name="connsiteY62" fmla="*/ 536053 h 997063"/>
                <a:gd name="connsiteX63" fmla="*/ 977309 w 1005884"/>
                <a:gd name="connsiteY63" fmla="*/ 577963 h 997063"/>
                <a:gd name="connsiteX64" fmla="*/ 979214 w 1005884"/>
                <a:gd name="connsiteY64" fmla="*/ 587488 h 997063"/>
                <a:gd name="connsiteX65" fmla="*/ 977309 w 1005884"/>
                <a:gd name="connsiteY65" fmla="*/ 635113 h 997063"/>
                <a:gd name="connsiteX66" fmla="*/ 969689 w 1005884"/>
                <a:gd name="connsiteY66" fmla="*/ 646543 h 997063"/>
                <a:gd name="connsiteX67" fmla="*/ 965879 w 1005884"/>
                <a:gd name="connsiteY67" fmla="*/ 652258 h 997063"/>
                <a:gd name="connsiteX68" fmla="*/ 962069 w 1005884"/>
                <a:gd name="connsiteY68" fmla="*/ 657973 h 997063"/>
                <a:gd name="connsiteX69" fmla="*/ 950639 w 1005884"/>
                <a:gd name="connsiteY69" fmla="*/ 669403 h 997063"/>
                <a:gd name="connsiteX70" fmla="*/ 944924 w 1005884"/>
                <a:gd name="connsiteY70" fmla="*/ 675118 h 997063"/>
                <a:gd name="connsiteX71" fmla="*/ 933494 w 1005884"/>
                <a:gd name="connsiteY71" fmla="*/ 680833 h 997063"/>
                <a:gd name="connsiteX72" fmla="*/ 922064 w 1005884"/>
                <a:gd name="connsiteY72" fmla="*/ 688453 h 997063"/>
                <a:gd name="connsiteX73" fmla="*/ 916349 w 1005884"/>
                <a:gd name="connsiteY73" fmla="*/ 690358 h 997063"/>
                <a:gd name="connsiteX74" fmla="*/ 904919 w 1005884"/>
                <a:gd name="connsiteY74" fmla="*/ 697978 h 997063"/>
                <a:gd name="connsiteX75" fmla="*/ 895394 w 1005884"/>
                <a:gd name="connsiteY75" fmla="*/ 709408 h 997063"/>
                <a:gd name="connsiteX76" fmla="*/ 882059 w 1005884"/>
                <a:gd name="connsiteY76" fmla="*/ 726553 h 997063"/>
                <a:gd name="connsiteX77" fmla="*/ 876344 w 1005884"/>
                <a:gd name="connsiteY77" fmla="*/ 737983 h 997063"/>
                <a:gd name="connsiteX78" fmla="*/ 870629 w 1005884"/>
                <a:gd name="connsiteY78" fmla="*/ 743698 h 997063"/>
                <a:gd name="connsiteX79" fmla="*/ 864914 w 1005884"/>
                <a:gd name="connsiteY79" fmla="*/ 757033 h 997063"/>
                <a:gd name="connsiteX80" fmla="*/ 857294 w 1005884"/>
                <a:gd name="connsiteY80" fmla="*/ 770368 h 997063"/>
                <a:gd name="connsiteX81" fmla="*/ 853484 w 1005884"/>
                <a:gd name="connsiteY81" fmla="*/ 781798 h 997063"/>
                <a:gd name="connsiteX82" fmla="*/ 851579 w 1005884"/>
                <a:gd name="connsiteY82" fmla="*/ 787513 h 997063"/>
                <a:gd name="connsiteX83" fmla="*/ 849674 w 1005884"/>
                <a:gd name="connsiteY83" fmla="*/ 797038 h 997063"/>
                <a:gd name="connsiteX84" fmla="*/ 845864 w 1005884"/>
                <a:gd name="connsiteY84" fmla="*/ 804658 h 997063"/>
                <a:gd name="connsiteX85" fmla="*/ 843959 w 1005884"/>
                <a:gd name="connsiteY85" fmla="*/ 810373 h 997063"/>
                <a:gd name="connsiteX86" fmla="*/ 838244 w 1005884"/>
                <a:gd name="connsiteY86" fmla="*/ 829423 h 997063"/>
                <a:gd name="connsiteX87" fmla="*/ 832529 w 1005884"/>
                <a:gd name="connsiteY87" fmla="*/ 840853 h 997063"/>
                <a:gd name="connsiteX88" fmla="*/ 826814 w 1005884"/>
                <a:gd name="connsiteY88" fmla="*/ 859903 h 997063"/>
                <a:gd name="connsiteX89" fmla="*/ 819194 w 1005884"/>
                <a:gd name="connsiteY89" fmla="*/ 871333 h 997063"/>
                <a:gd name="connsiteX90" fmla="*/ 809669 w 1005884"/>
                <a:gd name="connsiteY90" fmla="*/ 886573 h 997063"/>
                <a:gd name="connsiteX91" fmla="*/ 807764 w 1005884"/>
                <a:gd name="connsiteY91" fmla="*/ 892288 h 997063"/>
                <a:gd name="connsiteX92" fmla="*/ 792524 w 1005884"/>
                <a:gd name="connsiteY92" fmla="*/ 909433 h 997063"/>
                <a:gd name="connsiteX93" fmla="*/ 781094 w 1005884"/>
                <a:gd name="connsiteY93" fmla="*/ 917053 h 997063"/>
                <a:gd name="connsiteX94" fmla="*/ 775379 w 1005884"/>
                <a:gd name="connsiteY94" fmla="*/ 920863 h 997063"/>
                <a:gd name="connsiteX95" fmla="*/ 763949 w 1005884"/>
                <a:gd name="connsiteY95" fmla="*/ 930388 h 997063"/>
                <a:gd name="connsiteX96" fmla="*/ 750614 w 1005884"/>
                <a:gd name="connsiteY96" fmla="*/ 936103 h 997063"/>
                <a:gd name="connsiteX97" fmla="*/ 727754 w 1005884"/>
                <a:gd name="connsiteY97" fmla="*/ 947533 h 997063"/>
                <a:gd name="connsiteX98" fmla="*/ 722039 w 1005884"/>
                <a:gd name="connsiteY98" fmla="*/ 949438 h 997063"/>
                <a:gd name="connsiteX99" fmla="*/ 693464 w 1005884"/>
                <a:gd name="connsiteY99" fmla="*/ 947533 h 997063"/>
                <a:gd name="connsiteX100" fmla="*/ 674414 w 1005884"/>
                <a:gd name="connsiteY100" fmla="*/ 941818 h 997063"/>
                <a:gd name="connsiteX101" fmla="*/ 664889 w 1005884"/>
                <a:gd name="connsiteY101" fmla="*/ 939913 h 997063"/>
                <a:gd name="connsiteX102" fmla="*/ 657269 w 1005884"/>
                <a:gd name="connsiteY102" fmla="*/ 936103 h 997063"/>
                <a:gd name="connsiteX103" fmla="*/ 651554 w 1005884"/>
                <a:gd name="connsiteY103" fmla="*/ 934198 h 997063"/>
                <a:gd name="connsiteX104" fmla="*/ 645839 w 1005884"/>
                <a:gd name="connsiteY104" fmla="*/ 930388 h 997063"/>
                <a:gd name="connsiteX105" fmla="*/ 638219 w 1005884"/>
                <a:gd name="connsiteY105" fmla="*/ 926578 h 997063"/>
                <a:gd name="connsiteX106" fmla="*/ 621074 w 1005884"/>
                <a:gd name="connsiteY106" fmla="*/ 917053 h 997063"/>
                <a:gd name="connsiteX107" fmla="*/ 615359 w 1005884"/>
                <a:gd name="connsiteY107" fmla="*/ 911338 h 997063"/>
                <a:gd name="connsiteX108" fmla="*/ 607739 w 1005884"/>
                <a:gd name="connsiteY108" fmla="*/ 909433 h 997063"/>
                <a:gd name="connsiteX109" fmla="*/ 602024 w 1005884"/>
                <a:gd name="connsiteY109" fmla="*/ 907528 h 997063"/>
                <a:gd name="connsiteX110" fmla="*/ 581069 w 1005884"/>
                <a:gd name="connsiteY110" fmla="*/ 896098 h 997063"/>
                <a:gd name="connsiteX111" fmla="*/ 571544 w 1005884"/>
                <a:gd name="connsiteY111" fmla="*/ 894193 h 997063"/>
                <a:gd name="connsiteX112" fmla="*/ 556304 w 1005884"/>
                <a:gd name="connsiteY112" fmla="*/ 890383 h 997063"/>
                <a:gd name="connsiteX113" fmla="*/ 512489 w 1005884"/>
                <a:gd name="connsiteY113" fmla="*/ 892288 h 997063"/>
                <a:gd name="connsiteX114" fmla="*/ 506774 w 1005884"/>
                <a:gd name="connsiteY114" fmla="*/ 894193 h 997063"/>
                <a:gd name="connsiteX115" fmla="*/ 495344 w 1005884"/>
                <a:gd name="connsiteY115" fmla="*/ 901813 h 997063"/>
                <a:gd name="connsiteX116" fmla="*/ 491534 w 1005884"/>
                <a:gd name="connsiteY116" fmla="*/ 907528 h 997063"/>
                <a:gd name="connsiteX117" fmla="*/ 485819 w 1005884"/>
                <a:gd name="connsiteY117" fmla="*/ 911338 h 997063"/>
                <a:gd name="connsiteX118" fmla="*/ 472484 w 1005884"/>
                <a:gd name="connsiteY118" fmla="*/ 926578 h 997063"/>
                <a:gd name="connsiteX119" fmla="*/ 468674 w 1005884"/>
                <a:gd name="connsiteY119" fmla="*/ 932293 h 997063"/>
                <a:gd name="connsiteX120" fmla="*/ 462959 w 1005884"/>
                <a:gd name="connsiteY120" fmla="*/ 936103 h 997063"/>
                <a:gd name="connsiteX121" fmla="*/ 451529 w 1005884"/>
                <a:gd name="connsiteY121" fmla="*/ 939913 h 997063"/>
                <a:gd name="connsiteX122" fmla="*/ 434384 w 1005884"/>
                <a:gd name="connsiteY122" fmla="*/ 943723 h 997063"/>
                <a:gd name="connsiteX123" fmla="*/ 428669 w 1005884"/>
                <a:gd name="connsiteY123" fmla="*/ 945628 h 997063"/>
                <a:gd name="connsiteX124" fmla="*/ 421049 w 1005884"/>
                <a:gd name="connsiteY124" fmla="*/ 947533 h 997063"/>
                <a:gd name="connsiteX125" fmla="*/ 407714 w 1005884"/>
                <a:gd name="connsiteY125" fmla="*/ 951343 h 997063"/>
                <a:gd name="connsiteX126" fmla="*/ 396284 w 1005884"/>
                <a:gd name="connsiteY126" fmla="*/ 953248 h 997063"/>
                <a:gd name="connsiteX127" fmla="*/ 382949 w 1005884"/>
                <a:gd name="connsiteY127" fmla="*/ 957058 h 997063"/>
                <a:gd name="connsiteX128" fmla="*/ 375329 w 1005884"/>
                <a:gd name="connsiteY128" fmla="*/ 958963 h 997063"/>
                <a:gd name="connsiteX129" fmla="*/ 367709 w 1005884"/>
                <a:gd name="connsiteY129" fmla="*/ 962773 h 997063"/>
                <a:gd name="connsiteX130" fmla="*/ 361994 w 1005884"/>
                <a:gd name="connsiteY130" fmla="*/ 964678 h 997063"/>
                <a:gd name="connsiteX131" fmla="*/ 348659 w 1005884"/>
                <a:gd name="connsiteY131" fmla="*/ 972298 h 997063"/>
                <a:gd name="connsiteX132" fmla="*/ 331514 w 1005884"/>
                <a:gd name="connsiteY132" fmla="*/ 983728 h 997063"/>
                <a:gd name="connsiteX133" fmla="*/ 325799 w 1005884"/>
                <a:gd name="connsiteY133" fmla="*/ 987538 h 997063"/>
                <a:gd name="connsiteX134" fmla="*/ 314369 w 1005884"/>
                <a:gd name="connsiteY134" fmla="*/ 991348 h 997063"/>
                <a:gd name="connsiteX135" fmla="*/ 302939 w 1005884"/>
                <a:gd name="connsiteY135" fmla="*/ 993253 h 997063"/>
                <a:gd name="connsiteX136" fmla="*/ 262934 w 1005884"/>
                <a:gd name="connsiteY136" fmla="*/ 997063 h 997063"/>
                <a:gd name="connsiteX137" fmla="*/ 232454 w 1005884"/>
                <a:gd name="connsiteY137" fmla="*/ 995158 h 997063"/>
                <a:gd name="connsiteX138" fmla="*/ 226739 w 1005884"/>
                <a:gd name="connsiteY138" fmla="*/ 993253 h 997063"/>
                <a:gd name="connsiteX139" fmla="*/ 221024 w 1005884"/>
                <a:gd name="connsiteY139" fmla="*/ 981823 h 997063"/>
                <a:gd name="connsiteX140" fmla="*/ 217214 w 1005884"/>
                <a:gd name="connsiteY140" fmla="*/ 976108 h 997063"/>
                <a:gd name="connsiteX141" fmla="*/ 213404 w 1005884"/>
                <a:gd name="connsiteY141" fmla="*/ 964678 h 997063"/>
                <a:gd name="connsiteX142" fmla="*/ 205784 w 1005884"/>
                <a:gd name="connsiteY142" fmla="*/ 947533 h 997063"/>
                <a:gd name="connsiteX143" fmla="*/ 200069 w 1005884"/>
                <a:gd name="connsiteY143" fmla="*/ 928483 h 997063"/>
                <a:gd name="connsiteX144" fmla="*/ 196259 w 1005884"/>
                <a:gd name="connsiteY144" fmla="*/ 922768 h 997063"/>
                <a:gd name="connsiteX145" fmla="*/ 184829 w 1005884"/>
                <a:gd name="connsiteY145" fmla="*/ 915148 h 997063"/>
                <a:gd name="connsiteX146" fmla="*/ 181019 w 1005884"/>
                <a:gd name="connsiteY146" fmla="*/ 909433 h 997063"/>
                <a:gd name="connsiteX147" fmla="*/ 175304 w 1005884"/>
                <a:gd name="connsiteY147" fmla="*/ 905623 h 997063"/>
                <a:gd name="connsiteX148" fmla="*/ 161969 w 1005884"/>
                <a:gd name="connsiteY148" fmla="*/ 899908 h 997063"/>
                <a:gd name="connsiteX149" fmla="*/ 150539 w 1005884"/>
                <a:gd name="connsiteY149" fmla="*/ 898003 h 997063"/>
                <a:gd name="connsiteX150" fmla="*/ 144824 w 1005884"/>
                <a:gd name="connsiteY150" fmla="*/ 896098 h 997063"/>
                <a:gd name="connsiteX151" fmla="*/ 137204 w 1005884"/>
                <a:gd name="connsiteY151" fmla="*/ 894193 h 997063"/>
                <a:gd name="connsiteX152" fmla="*/ 123869 w 1005884"/>
                <a:gd name="connsiteY152" fmla="*/ 888478 h 997063"/>
                <a:gd name="connsiteX153" fmla="*/ 118154 w 1005884"/>
                <a:gd name="connsiteY153" fmla="*/ 884668 h 997063"/>
                <a:gd name="connsiteX154" fmla="*/ 106724 w 1005884"/>
                <a:gd name="connsiteY154" fmla="*/ 878953 h 997063"/>
                <a:gd name="connsiteX155" fmla="*/ 101009 w 1005884"/>
                <a:gd name="connsiteY155" fmla="*/ 873238 h 997063"/>
                <a:gd name="connsiteX156" fmla="*/ 89579 w 1005884"/>
                <a:gd name="connsiteY156" fmla="*/ 865618 h 997063"/>
                <a:gd name="connsiteX157" fmla="*/ 87674 w 1005884"/>
                <a:gd name="connsiteY157" fmla="*/ 859903 h 997063"/>
                <a:gd name="connsiteX158" fmla="*/ 83864 w 1005884"/>
                <a:gd name="connsiteY158" fmla="*/ 854188 h 997063"/>
                <a:gd name="connsiteX159" fmla="*/ 81959 w 1005884"/>
                <a:gd name="connsiteY159" fmla="*/ 842758 h 997063"/>
                <a:gd name="connsiteX160" fmla="*/ 80054 w 1005884"/>
                <a:gd name="connsiteY160" fmla="*/ 837043 h 997063"/>
                <a:gd name="connsiteX161" fmla="*/ 78149 w 1005884"/>
                <a:gd name="connsiteY161" fmla="*/ 825613 h 997063"/>
                <a:gd name="connsiteX162" fmla="*/ 74339 w 1005884"/>
                <a:gd name="connsiteY162" fmla="*/ 781798 h 997063"/>
                <a:gd name="connsiteX163" fmla="*/ 72434 w 1005884"/>
                <a:gd name="connsiteY163" fmla="*/ 770368 h 997063"/>
                <a:gd name="connsiteX164" fmla="*/ 70529 w 1005884"/>
                <a:gd name="connsiteY164" fmla="*/ 749413 h 997063"/>
                <a:gd name="connsiteX165" fmla="*/ 68624 w 1005884"/>
                <a:gd name="connsiteY165" fmla="*/ 734173 h 997063"/>
                <a:gd name="connsiteX166" fmla="*/ 70529 w 1005884"/>
                <a:gd name="connsiteY166" fmla="*/ 694168 h 997063"/>
                <a:gd name="connsiteX167" fmla="*/ 72434 w 1005884"/>
                <a:gd name="connsiteY167" fmla="*/ 682738 h 997063"/>
                <a:gd name="connsiteX168" fmla="*/ 70529 w 1005884"/>
                <a:gd name="connsiteY168" fmla="*/ 623683 h 997063"/>
                <a:gd name="connsiteX169" fmla="*/ 66719 w 1005884"/>
                <a:gd name="connsiteY169" fmla="*/ 612253 h 997063"/>
                <a:gd name="connsiteX170" fmla="*/ 59099 w 1005884"/>
                <a:gd name="connsiteY170" fmla="*/ 602728 h 997063"/>
                <a:gd name="connsiteX171" fmla="*/ 51479 w 1005884"/>
                <a:gd name="connsiteY171" fmla="*/ 589393 h 997063"/>
                <a:gd name="connsiteX172" fmla="*/ 47669 w 1005884"/>
                <a:gd name="connsiteY172" fmla="*/ 583678 h 997063"/>
                <a:gd name="connsiteX173" fmla="*/ 41954 w 1005884"/>
                <a:gd name="connsiteY173" fmla="*/ 579868 h 997063"/>
                <a:gd name="connsiteX174" fmla="*/ 36239 w 1005884"/>
                <a:gd name="connsiteY174" fmla="*/ 572248 h 997063"/>
                <a:gd name="connsiteX175" fmla="*/ 24809 w 1005884"/>
                <a:gd name="connsiteY175" fmla="*/ 562723 h 997063"/>
                <a:gd name="connsiteX176" fmla="*/ 20999 w 1005884"/>
                <a:gd name="connsiteY176" fmla="*/ 557008 h 997063"/>
                <a:gd name="connsiteX177" fmla="*/ 9569 w 1005884"/>
                <a:gd name="connsiteY177" fmla="*/ 549388 h 997063"/>
                <a:gd name="connsiteX178" fmla="*/ 5759 w 1005884"/>
                <a:gd name="connsiteY178" fmla="*/ 543673 h 997063"/>
                <a:gd name="connsiteX179" fmla="*/ 44 w 1005884"/>
                <a:gd name="connsiteY179" fmla="*/ 539863 h 997063"/>
                <a:gd name="connsiteX180" fmla="*/ 3854 w 1005884"/>
                <a:gd name="connsiteY180" fmla="*/ 513193 h 997063"/>
                <a:gd name="connsiteX181" fmla="*/ 11474 w 1005884"/>
                <a:gd name="connsiteY181" fmla="*/ 501763 h 997063"/>
                <a:gd name="connsiteX182" fmla="*/ 17189 w 1005884"/>
                <a:gd name="connsiteY182" fmla="*/ 494143 h 997063"/>
                <a:gd name="connsiteX183" fmla="*/ 28619 w 1005884"/>
                <a:gd name="connsiteY183" fmla="*/ 482713 h 997063"/>
                <a:gd name="connsiteX184" fmla="*/ 43859 w 1005884"/>
                <a:gd name="connsiteY184" fmla="*/ 465568 h 997063"/>
                <a:gd name="connsiteX185" fmla="*/ 49574 w 1005884"/>
                <a:gd name="connsiteY185" fmla="*/ 459853 h 997063"/>
                <a:gd name="connsiteX186" fmla="*/ 55289 w 1005884"/>
                <a:gd name="connsiteY186" fmla="*/ 454138 h 997063"/>
                <a:gd name="connsiteX187" fmla="*/ 61004 w 1005884"/>
                <a:gd name="connsiteY187" fmla="*/ 450328 h 997063"/>
                <a:gd name="connsiteX188" fmla="*/ 68624 w 1005884"/>
                <a:gd name="connsiteY188" fmla="*/ 446518 h 997063"/>
                <a:gd name="connsiteX189" fmla="*/ 74339 w 1005884"/>
                <a:gd name="connsiteY189" fmla="*/ 440803 h 997063"/>
                <a:gd name="connsiteX190" fmla="*/ 80054 w 1005884"/>
                <a:gd name="connsiteY190" fmla="*/ 438898 h 997063"/>
                <a:gd name="connsiteX191" fmla="*/ 91484 w 1005884"/>
                <a:gd name="connsiteY191" fmla="*/ 431278 h 997063"/>
                <a:gd name="connsiteX192" fmla="*/ 101009 w 1005884"/>
                <a:gd name="connsiteY192" fmla="*/ 423658 h 997063"/>
                <a:gd name="connsiteX193" fmla="*/ 106724 w 1005884"/>
                <a:gd name="connsiteY193" fmla="*/ 417943 h 997063"/>
                <a:gd name="connsiteX194" fmla="*/ 135299 w 1005884"/>
                <a:gd name="connsiteY194" fmla="*/ 414133 h 997063"/>
                <a:gd name="connsiteX0" fmla="*/ 135299 w 1005884"/>
                <a:gd name="connsiteY0" fmla="*/ 414133 h 997063"/>
                <a:gd name="connsiteX1" fmla="*/ 137204 w 1005884"/>
                <a:gd name="connsiteY1" fmla="*/ 402703 h 997063"/>
                <a:gd name="connsiteX2" fmla="*/ 141014 w 1005884"/>
                <a:gd name="connsiteY2" fmla="*/ 381748 h 997063"/>
                <a:gd name="connsiteX3" fmla="*/ 142919 w 1005884"/>
                <a:gd name="connsiteY3" fmla="*/ 360793 h 997063"/>
                <a:gd name="connsiteX4" fmla="*/ 146729 w 1005884"/>
                <a:gd name="connsiteY4" fmla="*/ 349363 h 997063"/>
                <a:gd name="connsiteX5" fmla="*/ 148634 w 1005884"/>
                <a:gd name="connsiteY5" fmla="*/ 334123 h 997063"/>
                <a:gd name="connsiteX6" fmla="*/ 150539 w 1005884"/>
                <a:gd name="connsiteY6" fmla="*/ 320788 h 997063"/>
                <a:gd name="connsiteX7" fmla="*/ 152444 w 1005884"/>
                <a:gd name="connsiteY7" fmla="*/ 288403 h 997063"/>
                <a:gd name="connsiteX8" fmla="*/ 154349 w 1005884"/>
                <a:gd name="connsiteY8" fmla="*/ 206488 h 997063"/>
                <a:gd name="connsiteX9" fmla="*/ 165779 w 1005884"/>
                <a:gd name="connsiteY9" fmla="*/ 196963 h 997063"/>
                <a:gd name="connsiteX10" fmla="*/ 171494 w 1005884"/>
                <a:gd name="connsiteY10" fmla="*/ 191248 h 997063"/>
                <a:gd name="connsiteX11" fmla="*/ 196259 w 1005884"/>
                <a:gd name="connsiteY11" fmla="*/ 181723 h 997063"/>
                <a:gd name="connsiteX12" fmla="*/ 201974 w 1005884"/>
                <a:gd name="connsiteY12" fmla="*/ 177913 h 997063"/>
                <a:gd name="connsiteX13" fmla="*/ 217214 w 1005884"/>
                <a:gd name="connsiteY13" fmla="*/ 174103 h 997063"/>
                <a:gd name="connsiteX14" fmla="*/ 228644 w 1005884"/>
                <a:gd name="connsiteY14" fmla="*/ 166483 h 997063"/>
                <a:gd name="connsiteX15" fmla="*/ 238169 w 1005884"/>
                <a:gd name="connsiteY15" fmla="*/ 156958 h 997063"/>
                <a:gd name="connsiteX16" fmla="*/ 247694 w 1005884"/>
                <a:gd name="connsiteY16" fmla="*/ 147433 h 997063"/>
                <a:gd name="connsiteX17" fmla="*/ 251504 w 1005884"/>
                <a:gd name="connsiteY17" fmla="*/ 141718 h 997063"/>
                <a:gd name="connsiteX18" fmla="*/ 268649 w 1005884"/>
                <a:gd name="connsiteY18" fmla="*/ 126478 h 997063"/>
                <a:gd name="connsiteX19" fmla="*/ 272459 w 1005884"/>
                <a:gd name="connsiteY19" fmla="*/ 120763 h 997063"/>
                <a:gd name="connsiteX20" fmla="*/ 278174 w 1005884"/>
                <a:gd name="connsiteY20" fmla="*/ 118858 h 997063"/>
                <a:gd name="connsiteX21" fmla="*/ 283889 w 1005884"/>
                <a:gd name="connsiteY21" fmla="*/ 115048 h 997063"/>
                <a:gd name="connsiteX22" fmla="*/ 293414 w 1005884"/>
                <a:gd name="connsiteY22" fmla="*/ 107428 h 997063"/>
                <a:gd name="connsiteX23" fmla="*/ 304844 w 1005884"/>
                <a:gd name="connsiteY23" fmla="*/ 99808 h 997063"/>
                <a:gd name="connsiteX24" fmla="*/ 314369 w 1005884"/>
                <a:gd name="connsiteY24" fmla="*/ 97903 h 997063"/>
                <a:gd name="connsiteX25" fmla="*/ 327704 w 1005884"/>
                <a:gd name="connsiteY25" fmla="*/ 94093 h 997063"/>
                <a:gd name="connsiteX26" fmla="*/ 381044 w 1005884"/>
                <a:gd name="connsiteY26" fmla="*/ 92188 h 997063"/>
                <a:gd name="connsiteX27" fmla="*/ 388664 w 1005884"/>
                <a:gd name="connsiteY27" fmla="*/ 80758 h 997063"/>
                <a:gd name="connsiteX28" fmla="*/ 392474 w 1005884"/>
                <a:gd name="connsiteY28" fmla="*/ 69328 h 997063"/>
                <a:gd name="connsiteX29" fmla="*/ 394379 w 1005884"/>
                <a:gd name="connsiteY29" fmla="*/ 63613 h 997063"/>
                <a:gd name="connsiteX30" fmla="*/ 401999 w 1005884"/>
                <a:gd name="connsiteY30" fmla="*/ 44563 h 997063"/>
                <a:gd name="connsiteX31" fmla="*/ 407714 w 1005884"/>
                <a:gd name="connsiteY31" fmla="*/ 40753 h 997063"/>
                <a:gd name="connsiteX32" fmla="*/ 426764 w 1005884"/>
                <a:gd name="connsiteY32" fmla="*/ 23608 h 997063"/>
                <a:gd name="connsiteX33" fmla="*/ 436289 w 1005884"/>
                <a:gd name="connsiteY33" fmla="*/ 15988 h 997063"/>
                <a:gd name="connsiteX34" fmla="*/ 442004 w 1005884"/>
                <a:gd name="connsiteY34" fmla="*/ 12178 h 997063"/>
                <a:gd name="connsiteX35" fmla="*/ 474389 w 1005884"/>
                <a:gd name="connsiteY35" fmla="*/ 2653 h 997063"/>
                <a:gd name="connsiteX36" fmla="*/ 588689 w 1005884"/>
                <a:gd name="connsiteY36" fmla="*/ 2653 h 997063"/>
                <a:gd name="connsiteX37" fmla="*/ 632504 w 1005884"/>
                <a:gd name="connsiteY37" fmla="*/ 33133 h 997063"/>
                <a:gd name="connsiteX38" fmla="*/ 664889 w 1005884"/>
                <a:gd name="connsiteY38" fmla="*/ 63613 h 997063"/>
                <a:gd name="connsiteX39" fmla="*/ 704894 w 1005884"/>
                <a:gd name="connsiteY39" fmla="*/ 97903 h 997063"/>
                <a:gd name="connsiteX40" fmla="*/ 750614 w 1005884"/>
                <a:gd name="connsiteY40" fmla="*/ 105523 h 997063"/>
                <a:gd name="connsiteX41" fmla="*/ 874439 w 1005884"/>
                <a:gd name="connsiteY41" fmla="*/ 107428 h 997063"/>
                <a:gd name="connsiteX42" fmla="*/ 908729 w 1005884"/>
                <a:gd name="connsiteY42" fmla="*/ 126478 h 997063"/>
                <a:gd name="connsiteX43" fmla="*/ 944924 w 1005884"/>
                <a:gd name="connsiteY43" fmla="*/ 170293 h 997063"/>
                <a:gd name="connsiteX44" fmla="*/ 962069 w 1005884"/>
                <a:gd name="connsiteY44" fmla="*/ 214108 h 997063"/>
                <a:gd name="connsiteX45" fmla="*/ 981119 w 1005884"/>
                <a:gd name="connsiteY45" fmla="*/ 256018 h 997063"/>
                <a:gd name="connsiteX46" fmla="*/ 986834 w 1005884"/>
                <a:gd name="connsiteY46" fmla="*/ 267448 h 997063"/>
                <a:gd name="connsiteX47" fmla="*/ 990644 w 1005884"/>
                <a:gd name="connsiteY47" fmla="*/ 273163 h 997063"/>
                <a:gd name="connsiteX48" fmla="*/ 992549 w 1005884"/>
                <a:gd name="connsiteY48" fmla="*/ 280783 h 997063"/>
                <a:gd name="connsiteX49" fmla="*/ 996359 w 1005884"/>
                <a:gd name="connsiteY49" fmla="*/ 290308 h 997063"/>
                <a:gd name="connsiteX50" fmla="*/ 1002074 w 1005884"/>
                <a:gd name="connsiteY50" fmla="*/ 313168 h 997063"/>
                <a:gd name="connsiteX51" fmla="*/ 1005884 w 1005884"/>
                <a:gd name="connsiteY51" fmla="*/ 328408 h 997063"/>
                <a:gd name="connsiteX52" fmla="*/ 1002074 w 1005884"/>
                <a:gd name="connsiteY52" fmla="*/ 372223 h 997063"/>
                <a:gd name="connsiteX53" fmla="*/ 996359 w 1005884"/>
                <a:gd name="connsiteY53" fmla="*/ 385558 h 997063"/>
                <a:gd name="connsiteX54" fmla="*/ 994454 w 1005884"/>
                <a:gd name="connsiteY54" fmla="*/ 391273 h 997063"/>
                <a:gd name="connsiteX55" fmla="*/ 988739 w 1005884"/>
                <a:gd name="connsiteY55" fmla="*/ 395083 h 997063"/>
                <a:gd name="connsiteX56" fmla="*/ 984929 w 1005884"/>
                <a:gd name="connsiteY56" fmla="*/ 408418 h 997063"/>
                <a:gd name="connsiteX57" fmla="*/ 983024 w 1005884"/>
                <a:gd name="connsiteY57" fmla="*/ 436993 h 997063"/>
                <a:gd name="connsiteX58" fmla="*/ 981119 w 1005884"/>
                <a:gd name="connsiteY58" fmla="*/ 456043 h 997063"/>
                <a:gd name="connsiteX59" fmla="*/ 979214 w 1005884"/>
                <a:gd name="connsiteY59" fmla="*/ 497953 h 997063"/>
                <a:gd name="connsiteX60" fmla="*/ 977309 w 1005884"/>
                <a:gd name="connsiteY60" fmla="*/ 513193 h 997063"/>
                <a:gd name="connsiteX61" fmla="*/ 975404 w 1005884"/>
                <a:gd name="connsiteY61" fmla="*/ 536053 h 997063"/>
                <a:gd name="connsiteX62" fmla="*/ 977309 w 1005884"/>
                <a:gd name="connsiteY62" fmla="*/ 577963 h 997063"/>
                <a:gd name="connsiteX63" fmla="*/ 979214 w 1005884"/>
                <a:gd name="connsiteY63" fmla="*/ 587488 h 997063"/>
                <a:gd name="connsiteX64" fmla="*/ 977309 w 1005884"/>
                <a:gd name="connsiteY64" fmla="*/ 635113 h 997063"/>
                <a:gd name="connsiteX65" fmla="*/ 969689 w 1005884"/>
                <a:gd name="connsiteY65" fmla="*/ 646543 h 997063"/>
                <a:gd name="connsiteX66" fmla="*/ 965879 w 1005884"/>
                <a:gd name="connsiteY66" fmla="*/ 652258 h 997063"/>
                <a:gd name="connsiteX67" fmla="*/ 962069 w 1005884"/>
                <a:gd name="connsiteY67" fmla="*/ 657973 h 997063"/>
                <a:gd name="connsiteX68" fmla="*/ 950639 w 1005884"/>
                <a:gd name="connsiteY68" fmla="*/ 669403 h 997063"/>
                <a:gd name="connsiteX69" fmla="*/ 944924 w 1005884"/>
                <a:gd name="connsiteY69" fmla="*/ 675118 h 997063"/>
                <a:gd name="connsiteX70" fmla="*/ 933494 w 1005884"/>
                <a:gd name="connsiteY70" fmla="*/ 680833 h 997063"/>
                <a:gd name="connsiteX71" fmla="*/ 922064 w 1005884"/>
                <a:gd name="connsiteY71" fmla="*/ 688453 h 997063"/>
                <a:gd name="connsiteX72" fmla="*/ 916349 w 1005884"/>
                <a:gd name="connsiteY72" fmla="*/ 690358 h 997063"/>
                <a:gd name="connsiteX73" fmla="*/ 904919 w 1005884"/>
                <a:gd name="connsiteY73" fmla="*/ 697978 h 997063"/>
                <a:gd name="connsiteX74" fmla="*/ 895394 w 1005884"/>
                <a:gd name="connsiteY74" fmla="*/ 709408 h 997063"/>
                <a:gd name="connsiteX75" fmla="*/ 882059 w 1005884"/>
                <a:gd name="connsiteY75" fmla="*/ 726553 h 997063"/>
                <a:gd name="connsiteX76" fmla="*/ 876344 w 1005884"/>
                <a:gd name="connsiteY76" fmla="*/ 737983 h 997063"/>
                <a:gd name="connsiteX77" fmla="*/ 870629 w 1005884"/>
                <a:gd name="connsiteY77" fmla="*/ 743698 h 997063"/>
                <a:gd name="connsiteX78" fmla="*/ 864914 w 1005884"/>
                <a:gd name="connsiteY78" fmla="*/ 757033 h 997063"/>
                <a:gd name="connsiteX79" fmla="*/ 857294 w 1005884"/>
                <a:gd name="connsiteY79" fmla="*/ 770368 h 997063"/>
                <a:gd name="connsiteX80" fmla="*/ 853484 w 1005884"/>
                <a:gd name="connsiteY80" fmla="*/ 781798 h 997063"/>
                <a:gd name="connsiteX81" fmla="*/ 851579 w 1005884"/>
                <a:gd name="connsiteY81" fmla="*/ 787513 h 997063"/>
                <a:gd name="connsiteX82" fmla="*/ 849674 w 1005884"/>
                <a:gd name="connsiteY82" fmla="*/ 797038 h 997063"/>
                <a:gd name="connsiteX83" fmla="*/ 845864 w 1005884"/>
                <a:gd name="connsiteY83" fmla="*/ 804658 h 997063"/>
                <a:gd name="connsiteX84" fmla="*/ 843959 w 1005884"/>
                <a:gd name="connsiteY84" fmla="*/ 810373 h 997063"/>
                <a:gd name="connsiteX85" fmla="*/ 838244 w 1005884"/>
                <a:gd name="connsiteY85" fmla="*/ 829423 h 997063"/>
                <a:gd name="connsiteX86" fmla="*/ 832529 w 1005884"/>
                <a:gd name="connsiteY86" fmla="*/ 840853 h 997063"/>
                <a:gd name="connsiteX87" fmla="*/ 826814 w 1005884"/>
                <a:gd name="connsiteY87" fmla="*/ 859903 h 997063"/>
                <a:gd name="connsiteX88" fmla="*/ 819194 w 1005884"/>
                <a:gd name="connsiteY88" fmla="*/ 871333 h 997063"/>
                <a:gd name="connsiteX89" fmla="*/ 809669 w 1005884"/>
                <a:gd name="connsiteY89" fmla="*/ 886573 h 997063"/>
                <a:gd name="connsiteX90" fmla="*/ 807764 w 1005884"/>
                <a:gd name="connsiteY90" fmla="*/ 892288 h 997063"/>
                <a:gd name="connsiteX91" fmla="*/ 792524 w 1005884"/>
                <a:gd name="connsiteY91" fmla="*/ 909433 h 997063"/>
                <a:gd name="connsiteX92" fmla="*/ 781094 w 1005884"/>
                <a:gd name="connsiteY92" fmla="*/ 917053 h 997063"/>
                <a:gd name="connsiteX93" fmla="*/ 775379 w 1005884"/>
                <a:gd name="connsiteY93" fmla="*/ 920863 h 997063"/>
                <a:gd name="connsiteX94" fmla="*/ 763949 w 1005884"/>
                <a:gd name="connsiteY94" fmla="*/ 930388 h 997063"/>
                <a:gd name="connsiteX95" fmla="*/ 750614 w 1005884"/>
                <a:gd name="connsiteY95" fmla="*/ 936103 h 997063"/>
                <a:gd name="connsiteX96" fmla="*/ 727754 w 1005884"/>
                <a:gd name="connsiteY96" fmla="*/ 947533 h 997063"/>
                <a:gd name="connsiteX97" fmla="*/ 722039 w 1005884"/>
                <a:gd name="connsiteY97" fmla="*/ 949438 h 997063"/>
                <a:gd name="connsiteX98" fmla="*/ 693464 w 1005884"/>
                <a:gd name="connsiteY98" fmla="*/ 947533 h 997063"/>
                <a:gd name="connsiteX99" fmla="*/ 674414 w 1005884"/>
                <a:gd name="connsiteY99" fmla="*/ 941818 h 997063"/>
                <a:gd name="connsiteX100" fmla="*/ 664889 w 1005884"/>
                <a:gd name="connsiteY100" fmla="*/ 939913 h 997063"/>
                <a:gd name="connsiteX101" fmla="*/ 657269 w 1005884"/>
                <a:gd name="connsiteY101" fmla="*/ 936103 h 997063"/>
                <a:gd name="connsiteX102" fmla="*/ 651554 w 1005884"/>
                <a:gd name="connsiteY102" fmla="*/ 934198 h 997063"/>
                <a:gd name="connsiteX103" fmla="*/ 645839 w 1005884"/>
                <a:gd name="connsiteY103" fmla="*/ 930388 h 997063"/>
                <a:gd name="connsiteX104" fmla="*/ 638219 w 1005884"/>
                <a:gd name="connsiteY104" fmla="*/ 926578 h 997063"/>
                <a:gd name="connsiteX105" fmla="*/ 621074 w 1005884"/>
                <a:gd name="connsiteY105" fmla="*/ 917053 h 997063"/>
                <a:gd name="connsiteX106" fmla="*/ 615359 w 1005884"/>
                <a:gd name="connsiteY106" fmla="*/ 911338 h 997063"/>
                <a:gd name="connsiteX107" fmla="*/ 607739 w 1005884"/>
                <a:gd name="connsiteY107" fmla="*/ 909433 h 997063"/>
                <a:gd name="connsiteX108" fmla="*/ 602024 w 1005884"/>
                <a:gd name="connsiteY108" fmla="*/ 907528 h 997063"/>
                <a:gd name="connsiteX109" fmla="*/ 581069 w 1005884"/>
                <a:gd name="connsiteY109" fmla="*/ 896098 h 997063"/>
                <a:gd name="connsiteX110" fmla="*/ 571544 w 1005884"/>
                <a:gd name="connsiteY110" fmla="*/ 894193 h 997063"/>
                <a:gd name="connsiteX111" fmla="*/ 556304 w 1005884"/>
                <a:gd name="connsiteY111" fmla="*/ 890383 h 997063"/>
                <a:gd name="connsiteX112" fmla="*/ 512489 w 1005884"/>
                <a:gd name="connsiteY112" fmla="*/ 892288 h 997063"/>
                <a:gd name="connsiteX113" fmla="*/ 506774 w 1005884"/>
                <a:gd name="connsiteY113" fmla="*/ 894193 h 997063"/>
                <a:gd name="connsiteX114" fmla="*/ 495344 w 1005884"/>
                <a:gd name="connsiteY114" fmla="*/ 901813 h 997063"/>
                <a:gd name="connsiteX115" fmla="*/ 491534 w 1005884"/>
                <a:gd name="connsiteY115" fmla="*/ 907528 h 997063"/>
                <a:gd name="connsiteX116" fmla="*/ 485819 w 1005884"/>
                <a:gd name="connsiteY116" fmla="*/ 911338 h 997063"/>
                <a:gd name="connsiteX117" fmla="*/ 472484 w 1005884"/>
                <a:gd name="connsiteY117" fmla="*/ 926578 h 997063"/>
                <a:gd name="connsiteX118" fmla="*/ 468674 w 1005884"/>
                <a:gd name="connsiteY118" fmla="*/ 932293 h 997063"/>
                <a:gd name="connsiteX119" fmla="*/ 462959 w 1005884"/>
                <a:gd name="connsiteY119" fmla="*/ 936103 h 997063"/>
                <a:gd name="connsiteX120" fmla="*/ 451529 w 1005884"/>
                <a:gd name="connsiteY120" fmla="*/ 939913 h 997063"/>
                <a:gd name="connsiteX121" fmla="*/ 434384 w 1005884"/>
                <a:gd name="connsiteY121" fmla="*/ 943723 h 997063"/>
                <a:gd name="connsiteX122" fmla="*/ 428669 w 1005884"/>
                <a:gd name="connsiteY122" fmla="*/ 945628 h 997063"/>
                <a:gd name="connsiteX123" fmla="*/ 421049 w 1005884"/>
                <a:gd name="connsiteY123" fmla="*/ 947533 h 997063"/>
                <a:gd name="connsiteX124" fmla="*/ 407714 w 1005884"/>
                <a:gd name="connsiteY124" fmla="*/ 951343 h 997063"/>
                <a:gd name="connsiteX125" fmla="*/ 396284 w 1005884"/>
                <a:gd name="connsiteY125" fmla="*/ 953248 h 997063"/>
                <a:gd name="connsiteX126" fmla="*/ 382949 w 1005884"/>
                <a:gd name="connsiteY126" fmla="*/ 957058 h 997063"/>
                <a:gd name="connsiteX127" fmla="*/ 375329 w 1005884"/>
                <a:gd name="connsiteY127" fmla="*/ 958963 h 997063"/>
                <a:gd name="connsiteX128" fmla="*/ 367709 w 1005884"/>
                <a:gd name="connsiteY128" fmla="*/ 962773 h 997063"/>
                <a:gd name="connsiteX129" fmla="*/ 361994 w 1005884"/>
                <a:gd name="connsiteY129" fmla="*/ 964678 h 997063"/>
                <a:gd name="connsiteX130" fmla="*/ 348659 w 1005884"/>
                <a:gd name="connsiteY130" fmla="*/ 972298 h 997063"/>
                <a:gd name="connsiteX131" fmla="*/ 331514 w 1005884"/>
                <a:gd name="connsiteY131" fmla="*/ 983728 h 997063"/>
                <a:gd name="connsiteX132" fmla="*/ 325799 w 1005884"/>
                <a:gd name="connsiteY132" fmla="*/ 987538 h 997063"/>
                <a:gd name="connsiteX133" fmla="*/ 314369 w 1005884"/>
                <a:gd name="connsiteY133" fmla="*/ 991348 h 997063"/>
                <a:gd name="connsiteX134" fmla="*/ 302939 w 1005884"/>
                <a:gd name="connsiteY134" fmla="*/ 993253 h 997063"/>
                <a:gd name="connsiteX135" fmla="*/ 262934 w 1005884"/>
                <a:gd name="connsiteY135" fmla="*/ 997063 h 997063"/>
                <a:gd name="connsiteX136" fmla="*/ 232454 w 1005884"/>
                <a:gd name="connsiteY136" fmla="*/ 995158 h 997063"/>
                <a:gd name="connsiteX137" fmla="*/ 226739 w 1005884"/>
                <a:gd name="connsiteY137" fmla="*/ 993253 h 997063"/>
                <a:gd name="connsiteX138" fmla="*/ 221024 w 1005884"/>
                <a:gd name="connsiteY138" fmla="*/ 981823 h 997063"/>
                <a:gd name="connsiteX139" fmla="*/ 217214 w 1005884"/>
                <a:gd name="connsiteY139" fmla="*/ 976108 h 997063"/>
                <a:gd name="connsiteX140" fmla="*/ 213404 w 1005884"/>
                <a:gd name="connsiteY140" fmla="*/ 964678 h 997063"/>
                <a:gd name="connsiteX141" fmla="*/ 205784 w 1005884"/>
                <a:gd name="connsiteY141" fmla="*/ 947533 h 997063"/>
                <a:gd name="connsiteX142" fmla="*/ 200069 w 1005884"/>
                <a:gd name="connsiteY142" fmla="*/ 928483 h 997063"/>
                <a:gd name="connsiteX143" fmla="*/ 196259 w 1005884"/>
                <a:gd name="connsiteY143" fmla="*/ 922768 h 997063"/>
                <a:gd name="connsiteX144" fmla="*/ 184829 w 1005884"/>
                <a:gd name="connsiteY144" fmla="*/ 915148 h 997063"/>
                <a:gd name="connsiteX145" fmla="*/ 181019 w 1005884"/>
                <a:gd name="connsiteY145" fmla="*/ 909433 h 997063"/>
                <a:gd name="connsiteX146" fmla="*/ 175304 w 1005884"/>
                <a:gd name="connsiteY146" fmla="*/ 905623 h 997063"/>
                <a:gd name="connsiteX147" fmla="*/ 161969 w 1005884"/>
                <a:gd name="connsiteY147" fmla="*/ 899908 h 997063"/>
                <a:gd name="connsiteX148" fmla="*/ 150539 w 1005884"/>
                <a:gd name="connsiteY148" fmla="*/ 898003 h 997063"/>
                <a:gd name="connsiteX149" fmla="*/ 144824 w 1005884"/>
                <a:gd name="connsiteY149" fmla="*/ 896098 h 997063"/>
                <a:gd name="connsiteX150" fmla="*/ 137204 w 1005884"/>
                <a:gd name="connsiteY150" fmla="*/ 894193 h 997063"/>
                <a:gd name="connsiteX151" fmla="*/ 123869 w 1005884"/>
                <a:gd name="connsiteY151" fmla="*/ 888478 h 997063"/>
                <a:gd name="connsiteX152" fmla="*/ 118154 w 1005884"/>
                <a:gd name="connsiteY152" fmla="*/ 884668 h 997063"/>
                <a:gd name="connsiteX153" fmla="*/ 106724 w 1005884"/>
                <a:gd name="connsiteY153" fmla="*/ 878953 h 997063"/>
                <a:gd name="connsiteX154" fmla="*/ 101009 w 1005884"/>
                <a:gd name="connsiteY154" fmla="*/ 873238 h 997063"/>
                <a:gd name="connsiteX155" fmla="*/ 89579 w 1005884"/>
                <a:gd name="connsiteY155" fmla="*/ 865618 h 997063"/>
                <a:gd name="connsiteX156" fmla="*/ 87674 w 1005884"/>
                <a:gd name="connsiteY156" fmla="*/ 859903 h 997063"/>
                <a:gd name="connsiteX157" fmla="*/ 83864 w 1005884"/>
                <a:gd name="connsiteY157" fmla="*/ 854188 h 997063"/>
                <a:gd name="connsiteX158" fmla="*/ 81959 w 1005884"/>
                <a:gd name="connsiteY158" fmla="*/ 842758 h 997063"/>
                <a:gd name="connsiteX159" fmla="*/ 80054 w 1005884"/>
                <a:gd name="connsiteY159" fmla="*/ 837043 h 997063"/>
                <a:gd name="connsiteX160" fmla="*/ 78149 w 1005884"/>
                <a:gd name="connsiteY160" fmla="*/ 825613 h 997063"/>
                <a:gd name="connsiteX161" fmla="*/ 74339 w 1005884"/>
                <a:gd name="connsiteY161" fmla="*/ 781798 h 997063"/>
                <a:gd name="connsiteX162" fmla="*/ 72434 w 1005884"/>
                <a:gd name="connsiteY162" fmla="*/ 770368 h 997063"/>
                <a:gd name="connsiteX163" fmla="*/ 70529 w 1005884"/>
                <a:gd name="connsiteY163" fmla="*/ 749413 h 997063"/>
                <a:gd name="connsiteX164" fmla="*/ 68624 w 1005884"/>
                <a:gd name="connsiteY164" fmla="*/ 734173 h 997063"/>
                <a:gd name="connsiteX165" fmla="*/ 70529 w 1005884"/>
                <a:gd name="connsiteY165" fmla="*/ 694168 h 997063"/>
                <a:gd name="connsiteX166" fmla="*/ 72434 w 1005884"/>
                <a:gd name="connsiteY166" fmla="*/ 682738 h 997063"/>
                <a:gd name="connsiteX167" fmla="*/ 70529 w 1005884"/>
                <a:gd name="connsiteY167" fmla="*/ 623683 h 997063"/>
                <a:gd name="connsiteX168" fmla="*/ 66719 w 1005884"/>
                <a:gd name="connsiteY168" fmla="*/ 612253 h 997063"/>
                <a:gd name="connsiteX169" fmla="*/ 59099 w 1005884"/>
                <a:gd name="connsiteY169" fmla="*/ 602728 h 997063"/>
                <a:gd name="connsiteX170" fmla="*/ 51479 w 1005884"/>
                <a:gd name="connsiteY170" fmla="*/ 589393 h 997063"/>
                <a:gd name="connsiteX171" fmla="*/ 47669 w 1005884"/>
                <a:gd name="connsiteY171" fmla="*/ 583678 h 997063"/>
                <a:gd name="connsiteX172" fmla="*/ 41954 w 1005884"/>
                <a:gd name="connsiteY172" fmla="*/ 579868 h 997063"/>
                <a:gd name="connsiteX173" fmla="*/ 36239 w 1005884"/>
                <a:gd name="connsiteY173" fmla="*/ 572248 h 997063"/>
                <a:gd name="connsiteX174" fmla="*/ 24809 w 1005884"/>
                <a:gd name="connsiteY174" fmla="*/ 562723 h 997063"/>
                <a:gd name="connsiteX175" fmla="*/ 20999 w 1005884"/>
                <a:gd name="connsiteY175" fmla="*/ 557008 h 997063"/>
                <a:gd name="connsiteX176" fmla="*/ 9569 w 1005884"/>
                <a:gd name="connsiteY176" fmla="*/ 549388 h 997063"/>
                <a:gd name="connsiteX177" fmla="*/ 5759 w 1005884"/>
                <a:gd name="connsiteY177" fmla="*/ 543673 h 997063"/>
                <a:gd name="connsiteX178" fmla="*/ 44 w 1005884"/>
                <a:gd name="connsiteY178" fmla="*/ 539863 h 997063"/>
                <a:gd name="connsiteX179" fmla="*/ 3854 w 1005884"/>
                <a:gd name="connsiteY179" fmla="*/ 513193 h 997063"/>
                <a:gd name="connsiteX180" fmla="*/ 11474 w 1005884"/>
                <a:gd name="connsiteY180" fmla="*/ 501763 h 997063"/>
                <a:gd name="connsiteX181" fmla="*/ 17189 w 1005884"/>
                <a:gd name="connsiteY181" fmla="*/ 494143 h 997063"/>
                <a:gd name="connsiteX182" fmla="*/ 28619 w 1005884"/>
                <a:gd name="connsiteY182" fmla="*/ 482713 h 997063"/>
                <a:gd name="connsiteX183" fmla="*/ 43859 w 1005884"/>
                <a:gd name="connsiteY183" fmla="*/ 465568 h 997063"/>
                <a:gd name="connsiteX184" fmla="*/ 49574 w 1005884"/>
                <a:gd name="connsiteY184" fmla="*/ 459853 h 997063"/>
                <a:gd name="connsiteX185" fmla="*/ 55289 w 1005884"/>
                <a:gd name="connsiteY185" fmla="*/ 454138 h 997063"/>
                <a:gd name="connsiteX186" fmla="*/ 61004 w 1005884"/>
                <a:gd name="connsiteY186" fmla="*/ 450328 h 997063"/>
                <a:gd name="connsiteX187" fmla="*/ 68624 w 1005884"/>
                <a:gd name="connsiteY187" fmla="*/ 446518 h 997063"/>
                <a:gd name="connsiteX188" fmla="*/ 74339 w 1005884"/>
                <a:gd name="connsiteY188" fmla="*/ 440803 h 997063"/>
                <a:gd name="connsiteX189" fmla="*/ 80054 w 1005884"/>
                <a:gd name="connsiteY189" fmla="*/ 438898 h 997063"/>
                <a:gd name="connsiteX190" fmla="*/ 91484 w 1005884"/>
                <a:gd name="connsiteY190" fmla="*/ 431278 h 997063"/>
                <a:gd name="connsiteX191" fmla="*/ 101009 w 1005884"/>
                <a:gd name="connsiteY191" fmla="*/ 423658 h 997063"/>
                <a:gd name="connsiteX192" fmla="*/ 106724 w 1005884"/>
                <a:gd name="connsiteY192" fmla="*/ 417943 h 997063"/>
                <a:gd name="connsiteX193" fmla="*/ 135299 w 1005884"/>
                <a:gd name="connsiteY193" fmla="*/ 414133 h 997063"/>
                <a:gd name="connsiteX0" fmla="*/ 135299 w 1005884"/>
                <a:gd name="connsiteY0" fmla="*/ 414133 h 997063"/>
                <a:gd name="connsiteX1" fmla="*/ 137204 w 1005884"/>
                <a:gd name="connsiteY1" fmla="*/ 402703 h 997063"/>
                <a:gd name="connsiteX2" fmla="*/ 141014 w 1005884"/>
                <a:gd name="connsiteY2" fmla="*/ 381748 h 997063"/>
                <a:gd name="connsiteX3" fmla="*/ 142919 w 1005884"/>
                <a:gd name="connsiteY3" fmla="*/ 360793 h 997063"/>
                <a:gd name="connsiteX4" fmla="*/ 146729 w 1005884"/>
                <a:gd name="connsiteY4" fmla="*/ 349363 h 997063"/>
                <a:gd name="connsiteX5" fmla="*/ 148634 w 1005884"/>
                <a:gd name="connsiteY5" fmla="*/ 334123 h 997063"/>
                <a:gd name="connsiteX6" fmla="*/ 150539 w 1005884"/>
                <a:gd name="connsiteY6" fmla="*/ 320788 h 997063"/>
                <a:gd name="connsiteX7" fmla="*/ 152444 w 1005884"/>
                <a:gd name="connsiteY7" fmla="*/ 288403 h 997063"/>
                <a:gd name="connsiteX8" fmla="*/ 154349 w 1005884"/>
                <a:gd name="connsiteY8" fmla="*/ 206488 h 997063"/>
                <a:gd name="connsiteX9" fmla="*/ 165779 w 1005884"/>
                <a:gd name="connsiteY9" fmla="*/ 196963 h 997063"/>
                <a:gd name="connsiteX10" fmla="*/ 171494 w 1005884"/>
                <a:gd name="connsiteY10" fmla="*/ 191248 h 997063"/>
                <a:gd name="connsiteX11" fmla="*/ 196259 w 1005884"/>
                <a:gd name="connsiteY11" fmla="*/ 181723 h 997063"/>
                <a:gd name="connsiteX12" fmla="*/ 201974 w 1005884"/>
                <a:gd name="connsiteY12" fmla="*/ 177913 h 997063"/>
                <a:gd name="connsiteX13" fmla="*/ 217214 w 1005884"/>
                <a:gd name="connsiteY13" fmla="*/ 174103 h 997063"/>
                <a:gd name="connsiteX14" fmla="*/ 228644 w 1005884"/>
                <a:gd name="connsiteY14" fmla="*/ 166483 h 997063"/>
                <a:gd name="connsiteX15" fmla="*/ 238169 w 1005884"/>
                <a:gd name="connsiteY15" fmla="*/ 156958 h 997063"/>
                <a:gd name="connsiteX16" fmla="*/ 247694 w 1005884"/>
                <a:gd name="connsiteY16" fmla="*/ 147433 h 997063"/>
                <a:gd name="connsiteX17" fmla="*/ 251504 w 1005884"/>
                <a:gd name="connsiteY17" fmla="*/ 141718 h 997063"/>
                <a:gd name="connsiteX18" fmla="*/ 268649 w 1005884"/>
                <a:gd name="connsiteY18" fmla="*/ 126478 h 997063"/>
                <a:gd name="connsiteX19" fmla="*/ 272459 w 1005884"/>
                <a:gd name="connsiteY19" fmla="*/ 120763 h 997063"/>
                <a:gd name="connsiteX20" fmla="*/ 278174 w 1005884"/>
                <a:gd name="connsiteY20" fmla="*/ 118858 h 997063"/>
                <a:gd name="connsiteX21" fmla="*/ 283889 w 1005884"/>
                <a:gd name="connsiteY21" fmla="*/ 115048 h 997063"/>
                <a:gd name="connsiteX22" fmla="*/ 293414 w 1005884"/>
                <a:gd name="connsiteY22" fmla="*/ 107428 h 997063"/>
                <a:gd name="connsiteX23" fmla="*/ 304844 w 1005884"/>
                <a:gd name="connsiteY23" fmla="*/ 99808 h 997063"/>
                <a:gd name="connsiteX24" fmla="*/ 314369 w 1005884"/>
                <a:gd name="connsiteY24" fmla="*/ 97903 h 997063"/>
                <a:gd name="connsiteX25" fmla="*/ 327704 w 1005884"/>
                <a:gd name="connsiteY25" fmla="*/ 94093 h 997063"/>
                <a:gd name="connsiteX26" fmla="*/ 381044 w 1005884"/>
                <a:gd name="connsiteY26" fmla="*/ 92188 h 997063"/>
                <a:gd name="connsiteX27" fmla="*/ 388664 w 1005884"/>
                <a:gd name="connsiteY27" fmla="*/ 80758 h 997063"/>
                <a:gd name="connsiteX28" fmla="*/ 392474 w 1005884"/>
                <a:gd name="connsiteY28" fmla="*/ 69328 h 997063"/>
                <a:gd name="connsiteX29" fmla="*/ 394379 w 1005884"/>
                <a:gd name="connsiteY29" fmla="*/ 63613 h 997063"/>
                <a:gd name="connsiteX30" fmla="*/ 401999 w 1005884"/>
                <a:gd name="connsiteY30" fmla="*/ 44563 h 997063"/>
                <a:gd name="connsiteX31" fmla="*/ 407714 w 1005884"/>
                <a:gd name="connsiteY31" fmla="*/ 40753 h 997063"/>
                <a:gd name="connsiteX32" fmla="*/ 426764 w 1005884"/>
                <a:gd name="connsiteY32" fmla="*/ 23608 h 997063"/>
                <a:gd name="connsiteX33" fmla="*/ 436289 w 1005884"/>
                <a:gd name="connsiteY33" fmla="*/ 15988 h 997063"/>
                <a:gd name="connsiteX34" fmla="*/ 442004 w 1005884"/>
                <a:gd name="connsiteY34" fmla="*/ 12178 h 997063"/>
                <a:gd name="connsiteX35" fmla="*/ 474389 w 1005884"/>
                <a:gd name="connsiteY35" fmla="*/ 2653 h 997063"/>
                <a:gd name="connsiteX36" fmla="*/ 588689 w 1005884"/>
                <a:gd name="connsiteY36" fmla="*/ 2653 h 997063"/>
                <a:gd name="connsiteX37" fmla="*/ 632504 w 1005884"/>
                <a:gd name="connsiteY37" fmla="*/ 33133 h 997063"/>
                <a:gd name="connsiteX38" fmla="*/ 664889 w 1005884"/>
                <a:gd name="connsiteY38" fmla="*/ 63613 h 997063"/>
                <a:gd name="connsiteX39" fmla="*/ 704894 w 1005884"/>
                <a:gd name="connsiteY39" fmla="*/ 97903 h 997063"/>
                <a:gd name="connsiteX40" fmla="*/ 750614 w 1005884"/>
                <a:gd name="connsiteY40" fmla="*/ 105523 h 997063"/>
                <a:gd name="connsiteX41" fmla="*/ 874439 w 1005884"/>
                <a:gd name="connsiteY41" fmla="*/ 107428 h 997063"/>
                <a:gd name="connsiteX42" fmla="*/ 908729 w 1005884"/>
                <a:gd name="connsiteY42" fmla="*/ 126478 h 997063"/>
                <a:gd name="connsiteX43" fmla="*/ 944924 w 1005884"/>
                <a:gd name="connsiteY43" fmla="*/ 170293 h 997063"/>
                <a:gd name="connsiteX44" fmla="*/ 962069 w 1005884"/>
                <a:gd name="connsiteY44" fmla="*/ 214108 h 997063"/>
                <a:gd name="connsiteX45" fmla="*/ 981119 w 1005884"/>
                <a:gd name="connsiteY45" fmla="*/ 256018 h 997063"/>
                <a:gd name="connsiteX46" fmla="*/ 986834 w 1005884"/>
                <a:gd name="connsiteY46" fmla="*/ 267448 h 997063"/>
                <a:gd name="connsiteX47" fmla="*/ 990644 w 1005884"/>
                <a:gd name="connsiteY47" fmla="*/ 273163 h 997063"/>
                <a:gd name="connsiteX48" fmla="*/ 992549 w 1005884"/>
                <a:gd name="connsiteY48" fmla="*/ 280783 h 997063"/>
                <a:gd name="connsiteX49" fmla="*/ 1002074 w 1005884"/>
                <a:gd name="connsiteY49" fmla="*/ 313168 h 997063"/>
                <a:gd name="connsiteX50" fmla="*/ 1005884 w 1005884"/>
                <a:gd name="connsiteY50" fmla="*/ 328408 h 997063"/>
                <a:gd name="connsiteX51" fmla="*/ 1002074 w 1005884"/>
                <a:gd name="connsiteY51" fmla="*/ 372223 h 997063"/>
                <a:gd name="connsiteX52" fmla="*/ 996359 w 1005884"/>
                <a:gd name="connsiteY52" fmla="*/ 385558 h 997063"/>
                <a:gd name="connsiteX53" fmla="*/ 994454 w 1005884"/>
                <a:gd name="connsiteY53" fmla="*/ 391273 h 997063"/>
                <a:gd name="connsiteX54" fmla="*/ 988739 w 1005884"/>
                <a:gd name="connsiteY54" fmla="*/ 395083 h 997063"/>
                <a:gd name="connsiteX55" fmla="*/ 984929 w 1005884"/>
                <a:gd name="connsiteY55" fmla="*/ 408418 h 997063"/>
                <a:gd name="connsiteX56" fmla="*/ 983024 w 1005884"/>
                <a:gd name="connsiteY56" fmla="*/ 436993 h 997063"/>
                <a:gd name="connsiteX57" fmla="*/ 981119 w 1005884"/>
                <a:gd name="connsiteY57" fmla="*/ 456043 h 997063"/>
                <a:gd name="connsiteX58" fmla="*/ 979214 w 1005884"/>
                <a:gd name="connsiteY58" fmla="*/ 497953 h 997063"/>
                <a:gd name="connsiteX59" fmla="*/ 977309 w 1005884"/>
                <a:gd name="connsiteY59" fmla="*/ 513193 h 997063"/>
                <a:gd name="connsiteX60" fmla="*/ 975404 w 1005884"/>
                <a:gd name="connsiteY60" fmla="*/ 536053 h 997063"/>
                <a:gd name="connsiteX61" fmla="*/ 977309 w 1005884"/>
                <a:gd name="connsiteY61" fmla="*/ 577963 h 997063"/>
                <a:gd name="connsiteX62" fmla="*/ 979214 w 1005884"/>
                <a:gd name="connsiteY62" fmla="*/ 587488 h 997063"/>
                <a:gd name="connsiteX63" fmla="*/ 977309 w 1005884"/>
                <a:gd name="connsiteY63" fmla="*/ 635113 h 997063"/>
                <a:gd name="connsiteX64" fmla="*/ 969689 w 1005884"/>
                <a:gd name="connsiteY64" fmla="*/ 646543 h 997063"/>
                <a:gd name="connsiteX65" fmla="*/ 965879 w 1005884"/>
                <a:gd name="connsiteY65" fmla="*/ 652258 h 997063"/>
                <a:gd name="connsiteX66" fmla="*/ 962069 w 1005884"/>
                <a:gd name="connsiteY66" fmla="*/ 657973 h 997063"/>
                <a:gd name="connsiteX67" fmla="*/ 950639 w 1005884"/>
                <a:gd name="connsiteY67" fmla="*/ 669403 h 997063"/>
                <a:gd name="connsiteX68" fmla="*/ 944924 w 1005884"/>
                <a:gd name="connsiteY68" fmla="*/ 675118 h 997063"/>
                <a:gd name="connsiteX69" fmla="*/ 933494 w 1005884"/>
                <a:gd name="connsiteY69" fmla="*/ 680833 h 997063"/>
                <a:gd name="connsiteX70" fmla="*/ 922064 w 1005884"/>
                <a:gd name="connsiteY70" fmla="*/ 688453 h 997063"/>
                <a:gd name="connsiteX71" fmla="*/ 916349 w 1005884"/>
                <a:gd name="connsiteY71" fmla="*/ 690358 h 997063"/>
                <a:gd name="connsiteX72" fmla="*/ 904919 w 1005884"/>
                <a:gd name="connsiteY72" fmla="*/ 697978 h 997063"/>
                <a:gd name="connsiteX73" fmla="*/ 895394 w 1005884"/>
                <a:gd name="connsiteY73" fmla="*/ 709408 h 997063"/>
                <a:gd name="connsiteX74" fmla="*/ 882059 w 1005884"/>
                <a:gd name="connsiteY74" fmla="*/ 726553 h 997063"/>
                <a:gd name="connsiteX75" fmla="*/ 876344 w 1005884"/>
                <a:gd name="connsiteY75" fmla="*/ 737983 h 997063"/>
                <a:gd name="connsiteX76" fmla="*/ 870629 w 1005884"/>
                <a:gd name="connsiteY76" fmla="*/ 743698 h 997063"/>
                <a:gd name="connsiteX77" fmla="*/ 864914 w 1005884"/>
                <a:gd name="connsiteY77" fmla="*/ 757033 h 997063"/>
                <a:gd name="connsiteX78" fmla="*/ 857294 w 1005884"/>
                <a:gd name="connsiteY78" fmla="*/ 770368 h 997063"/>
                <a:gd name="connsiteX79" fmla="*/ 853484 w 1005884"/>
                <a:gd name="connsiteY79" fmla="*/ 781798 h 997063"/>
                <a:gd name="connsiteX80" fmla="*/ 851579 w 1005884"/>
                <a:gd name="connsiteY80" fmla="*/ 787513 h 997063"/>
                <a:gd name="connsiteX81" fmla="*/ 849674 w 1005884"/>
                <a:gd name="connsiteY81" fmla="*/ 797038 h 997063"/>
                <a:gd name="connsiteX82" fmla="*/ 845864 w 1005884"/>
                <a:gd name="connsiteY82" fmla="*/ 804658 h 997063"/>
                <a:gd name="connsiteX83" fmla="*/ 843959 w 1005884"/>
                <a:gd name="connsiteY83" fmla="*/ 810373 h 997063"/>
                <a:gd name="connsiteX84" fmla="*/ 838244 w 1005884"/>
                <a:gd name="connsiteY84" fmla="*/ 829423 h 997063"/>
                <a:gd name="connsiteX85" fmla="*/ 832529 w 1005884"/>
                <a:gd name="connsiteY85" fmla="*/ 840853 h 997063"/>
                <a:gd name="connsiteX86" fmla="*/ 826814 w 1005884"/>
                <a:gd name="connsiteY86" fmla="*/ 859903 h 997063"/>
                <a:gd name="connsiteX87" fmla="*/ 819194 w 1005884"/>
                <a:gd name="connsiteY87" fmla="*/ 871333 h 997063"/>
                <a:gd name="connsiteX88" fmla="*/ 809669 w 1005884"/>
                <a:gd name="connsiteY88" fmla="*/ 886573 h 997063"/>
                <a:gd name="connsiteX89" fmla="*/ 807764 w 1005884"/>
                <a:gd name="connsiteY89" fmla="*/ 892288 h 997063"/>
                <a:gd name="connsiteX90" fmla="*/ 792524 w 1005884"/>
                <a:gd name="connsiteY90" fmla="*/ 909433 h 997063"/>
                <a:gd name="connsiteX91" fmla="*/ 781094 w 1005884"/>
                <a:gd name="connsiteY91" fmla="*/ 917053 h 997063"/>
                <a:gd name="connsiteX92" fmla="*/ 775379 w 1005884"/>
                <a:gd name="connsiteY92" fmla="*/ 920863 h 997063"/>
                <a:gd name="connsiteX93" fmla="*/ 763949 w 1005884"/>
                <a:gd name="connsiteY93" fmla="*/ 930388 h 997063"/>
                <a:gd name="connsiteX94" fmla="*/ 750614 w 1005884"/>
                <a:gd name="connsiteY94" fmla="*/ 936103 h 997063"/>
                <a:gd name="connsiteX95" fmla="*/ 727754 w 1005884"/>
                <a:gd name="connsiteY95" fmla="*/ 947533 h 997063"/>
                <a:gd name="connsiteX96" fmla="*/ 722039 w 1005884"/>
                <a:gd name="connsiteY96" fmla="*/ 949438 h 997063"/>
                <a:gd name="connsiteX97" fmla="*/ 693464 w 1005884"/>
                <a:gd name="connsiteY97" fmla="*/ 947533 h 997063"/>
                <a:gd name="connsiteX98" fmla="*/ 674414 w 1005884"/>
                <a:gd name="connsiteY98" fmla="*/ 941818 h 997063"/>
                <a:gd name="connsiteX99" fmla="*/ 664889 w 1005884"/>
                <a:gd name="connsiteY99" fmla="*/ 939913 h 997063"/>
                <a:gd name="connsiteX100" fmla="*/ 657269 w 1005884"/>
                <a:gd name="connsiteY100" fmla="*/ 936103 h 997063"/>
                <a:gd name="connsiteX101" fmla="*/ 651554 w 1005884"/>
                <a:gd name="connsiteY101" fmla="*/ 934198 h 997063"/>
                <a:gd name="connsiteX102" fmla="*/ 645839 w 1005884"/>
                <a:gd name="connsiteY102" fmla="*/ 930388 h 997063"/>
                <a:gd name="connsiteX103" fmla="*/ 638219 w 1005884"/>
                <a:gd name="connsiteY103" fmla="*/ 926578 h 997063"/>
                <a:gd name="connsiteX104" fmla="*/ 621074 w 1005884"/>
                <a:gd name="connsiteY104" fmla="*/ 917053 h 997063"/>
                <a:gd name="connsiteX105" fmla="*/ 615359 w 1005884"/>
                <a:gd name="connsiteY105" fmla="*/ 911338 h 997063"/>
                <a:gd name="connsiteX106" fmla="*/ 607739 w 1005884"/>
                <a:gd name="connsiteY106" fmla="*/ 909433 h 997063"/>
                <a:gd name="connsiteX107" fmla="*/ 602024 w 1005884"/>
                <a:gd name="connsiteY107" fmla="*/ 907528 h 997063"/>
                <a:gd name="connsiteX108" fmla="*/ 581069 w 1005884"/>
                <a:gd name="connsiteY108" fmla="*/ 896098 h 997063"/>
                <a:gd name="connsiteX109" fmla="*/ 571544 w 1005884"/>
                <a:gd name="connsiteY109" fmla="*/ 894193 h 997063"/>
                <a:gd name="connsiteX110" fmla="*/ 556304 w 1005884"/>
                <a:gd name="connsiteY110" fmla="*/ 890383 h 997063"/>
                <a:gd name="connsiteX111" fmla="*/ 512489 w 1005884"/>
                <a:gd name="connsiteY111" fmla="*/ 892288 h 997063"/>
                <a:gd name="connsiteX112" fmla="*/ 506774 w 1005884"/>
                <a:gd name="connsiteY112" fmla="*/ 894193 h 997063"/>
                <a:gd name="connsiteX113" fmla="*/ 495344 w 1005884"/>
                <a:gd name="connsiteY113" fmla="*/ 901813 h 997063"/>
                <a:gd name="connsiteX114" fmla="*/ 491534 w 1005884"/>
                <a:gd name="connsiteY114" fmla="*/ 907528 h 997063"/>
                <a:gd name="connsiteX115" fmla="*/ 485819 w 1005884"/>
                <a:gd name="connsiteY115" fmla="*/ 911338 h 997063"/>
                <a:gd name="connsiteX116" fmla="*/ 472484 w 1005884"/>
                <a:gd name="connsiteY116" fmla="*/ 926578 h 997063"/>
                <a:gd name="connsiteX117" fmla="*/ 468674 w 1005884"/>
                <a:gd name="connsiteY117" fmla="*/ 932293 h 997063"/>
                <a:gd name="connsiteX118" fmla="*/ 462959 w 1005884"/>
                <a:gd name="connsiteY118" fmla="*/ 936103 h 997063"/>
                <a:gd name="connsiteX119" fmla="*/ 451529 w 1005884"/>
                <a:gd name="connsiteY119" fmla="*/ 939913 h 997063"/>
                <a:gd name="connsiteX120" fmla="*/ 434384 w 1005884"/>
                <a:gd name="connsiteY120" fmla="*/ 943723 h 997063"/>
                <a:gd name="connsiteX121" fmla="*/ 428669 w 1005884"/>
                <a:gd name="connsiteY121" fmla="*/ 945628 h 997063"/>
                <a:gd name="connsiteX122" fmla="*/ 421049 w 1005884"/>
                <a:gd name="connsiteY122" fmla="*/ 947533 h 997063"/>
                <a:gd name="connsiteX123" fmla="*/ 407714 w 1005884"/>
                <a:gd name="connsiteY123" fmla="*/ 951343 h 997063"/>
                <a:gd name="connsiteX124" fmla="*/ 396284 w 1005884"/>
                <a:gd name="connsiteY124" fmla="*/ 953248 h 997063"/>
                <a:gd name="connsiteX125" fmla="*/ 382949 w 1005884"/>
                <a:gd name="connsiteY125" fmla="*/ 957058 h 997063"/>
                <a:gd name="connsiteX126" fmla="*/ 375329 w 1005884"/>
                <a:gd name="connsiteY126" fmla="*/ 958963 h 997063"/>
                <a:gd name="connsiteX127" fmla="*/ 367709 w 1005884"/>
                <a:gd name="connsiteY127" fmla="*/ 962773 h 997063"/>
                <a:gd name="connsiteX128" fmla="*/ 361994 w 1005884"/>
                <a:gd name="connsiteY128" fmla="*/ 964678 h 997063"/>
                <a:gd name="connsiteX129" fmla="*/ 348659 w 1005884"/>
                <a:gd name="connsiteY129" fmla="*/ 972298 h 997063"/>
                <a:gd name="connsiteX130" fmla="*/ 331514 w 1005884"/>
                <a:gd name="connsiteY130" fmla="*/ 983728 h 997063"/>
                <a:gd name="connsiteX131" fmla="*/ 325799 w 1005884"/>
                <a:gd name="connsiteY131" fmla="*/ 987538 h 997063"/>
                <a:gd name="connsiteX132" fmla="*/ 314369 w 1005884"/>
                <a:gd name="connsiteY132" fmla="*/ 991348 h 997063"/>
                <a:gd name="connsiteX133" fmla="*/ 302939 w 1005884"/>
                <a:gd name="connsiteY133" fmla="*/ 993253 h 997063"/>
                <a:gd name="connsiteX134" fmla="*/ 262934 w 1005884"/>
                <a:gd name="connsiteY134" fmla="*/ 997063 h 997063"/>
                <a:gd name="connsiteX135" fmla="*/ 232454 w 1005884"/>
                <a:gd name="connsiteY135" fmla="*/ 995158 h 997063"/>
                <a:gd name="connsiteX136" fmla="*/ 226739 w 1005884"/>
                <a:gd name="connsiteY136" fmla="*/ 993253 h 997063"/>
                <a:gd name="connsiteX137" fmla="*/ 221024 w 1005884"/>
                <a:gd name="connsiteY137" fmla="*/ 981823 h 997063"/>
                <a:gd name="connsiteX138" fmla="*/ 217214 w 1005884"/>
                <a:gd name="connsiteY138" fmla="*/ 976108 h 997063"/>
                <a:gd name="connsiteX139" fmla="*/ 213404 w 1005884"/>
                <a:gd name="connsiteY139" fmla="*/ 964678 h 997063"/>
                <a:gd name="connsiteX140" fmla="*/ 205784 w 1005884"/>
                <a:gd name="connsiteY140" fmla="*/ 947533 h 997063"/>
                <a:gd name="connsiteX141" fmla="*/ 200069 w 1005884"/>
                <a:gd name="connsiteY141" fmla="*/ 928483 h 997063"/>
                <a:gd name="connsiteX142" fmla="*/ 196259 w 1005884"/>
                <a:gd name="connsiteY142" fmla="*/ 922768 h 997063"/>
                <a:gd name="connsiteX143" fmla="*/ 184829 w 1005884"/>
                <a:gd name="connsiteY143" fmla="*/ 915148 h 997063"/>
                <a:gd name="connsiteX144" fmla="*/ 181019 w 1005884"/>
                <a:gd name="connsiteY144" fmla="*/ 909433 h 997063"/>
                <a:gd name="connsiteX145" fmla="*/ 175304 w 1005884"/>
                <a:gd name="connsiteY145" fmla="*/ 905623 h 997063"/>
                <a:gd name="connsiteX146" fmla="*/ 161969 w 1005884"/>
                <a:gd name="connsiteY146" fmla="*/ 899908 h 997063"/>
                <a:gd name="connsiteX147" fmla="*/ 150539 w 1005884"/>
                <a:gd name="connsiteY147" fmla="*/ 898003 h 997063"/>
                <a:gd name="connsiteX148" fmla="*/ 144824 w 1005884"/>
                <a:gd name="connsiteY148" fmla="*/ 896098 h 997063"/>
                <a:gd name="connsiteX149" fmla="*/ 137204 w 1005884"/>
                <a:gd name="connsiteY149" fmla="*/ 894193 h 997063"/>
                <a:gd name="connsiteX150" fmla="*/ 123869 w 1005884"/>
                <a:gd name="connsiteY150" fmla="*/ 888478 h 997063"/>
                <a:gd name="connsiteX151" fmla="*/ 118154 w 1005884"/>
                <a:gd name="connsiteY151" fmla="*/ 884668 h 997063"/>
                <a:gd name="connsiteX152" fmla="*/ 106724 w 1005884"/>
                <a:gd name="connsiteY152" fmla="*/ 878953 h 997063"/>
                <a:gd name="connsiteX153" fmla="*/ 101009 w 1005884"/>
                <a:gd name="connsiteY153" fmla="*/ 873238 h 997063"/>
                <a:gd name="connsiteX154" fmla="*/ 89579 w 1005884"/>
                <a:gd name="connsiteY154" fmla="*/ 865618 h 997063"/>
                <a:gd name="connsiteX155" fmla="*/ 87674 w 1005884"/>
                <a:gd name="connsiteY155" fmla="*/ 859903 h 997063"/>
                <a:gd name="connsiteX156" fmla="*/ 83864 w 1005884"/>
                <a:gd name="connsiteY156" fmla="*/ 854188 h 997063"/>
                <a:gd name="connsiteX157" fmla="*/ 81959 w 1005884"/>
                <a:gd name="connsiteY157" fmla="*/ 842758 h 997063"/>
                <a:gd name="connsiteX158" fmla="*/ 80054 w 1005884"/>
                <a:gd name="connsiteY158" fmla="*/ 837043 h 997063"/>
                <a:gd name="connsiteX159" fmla="*/ 78149 w 1005884"/>
                <a:gd name="connsiteY159" fmla="*/ 825613 h 997063"/>
                <a:gd name="connsiteX160" fmla="*/ 74339 w 1005884"/>
                <a:gd name="connsiteY160" fmla="*/ 781798 h 997063"/>
                <a:gd name="connsiteX161" fmla="*/ 72434 w 1005884"/>
                <a:gd name="connsiteY161" fmla="*/ 770368 h 997063"/>
                <a:gd name="connsiteX162" fmla="*/ 70529 w 1005884"/>
                <a:gd name="connsiteY162" fmla="*/ 749413 h 997063"/>
                <a:gd name="connsiteX163" fmla="*/ 68624 w 1005884"/>
                <a:gd name="connsiteY163" fmla="*/ 734173 h 997063"/>
                <a:gd name="connsiteX164" fmla="*/ 70529 w 1005884"/>
                <a:gd name="connsiteY164" fmla="*/ 694168 h 997063"/>
                <a:gd name="connsiteX165" fmla="*/ 72434 w 1005884"/>
                <a:gd name="connsiteY165" fmla="*/ 682738 h 997063"/>
                <a:gd name="connsiteX166" fmla="*/ 70529 w 1005884"/>
                <a:gd name="connsiteY166" fmla="*/ 623683 h 997063"/>
                <a:gd name="connsiteX167" fmla="*/ 66719 w 1005884"/>
                <a:gd name="connsiteY167" fmla="*/ 612253 h 997063"/>
                <a:gd name="connsiteX168" fmla="*/ 59099 w 1005884"/>
                <a:gd name="connsiteY168" fmla="*/ 602728 h 997063"/>
                <a:gd name="connsiteX169" fmla="*/ 51479 w 1005884"/>
                <a:gd name="connsiteY169" fmla="*/ 589393 h 997063"/>
                <a:gd name="connsiteX170" fmla="*/ 47669 w 1005884"/>
                <a:gd name="connsiteY170" fmla="*/ 583678 h 997063"/>
                <a:gd name="connsiteX171" fmla="*/ 41954 w 1005884"/>
                <a:gd name="connsiteY171" fmla="*/ 579868 h 997063"/>
                <a:gd name="connsiteX172" fmla="*/ 36239 w 1005884"/>
                <a:gd name="connsiteY172" fmla="*/ 572248 h 997063"/>
                <a:gd name="connsiteX173" fmla="*/ 24809 w 1005884"/>
                <a:gd name="connsiteY173" fmla="*/ 562723 h 997063"/>
                <a:gd name="connsiteX174" fmla="*/ 20999 w 1005884"/>
                <a:gd name="connsiteY174" fmla="*/ 557008 h 997063"/>
                <a:gd name="connsiteX175" fmla="*/ 9569 w 1005884"/>
                <a:gd name="connsiteY175" fmla="*/ 549388 h 997063"/>
                <a:gd name="connsiteX176" fmla="*/ 5759 w 1005884"/>
                <a:gd name="connsiteY176" fmla="*/ 543673 h 997063"/>
                <a:gd name="connsiteX177" fmla="*/ 44 w 1005884"/>
                <a:gd name="connsiteY177" fmla="*/ 539863 h 997063"/>
                <a:gd name="connsiteX178" fmla="*/ 3854 w 1005884"/>
                <a:gd name="connsiteY178" fmla="*/ 513193 h 997063"/>
                <a:gd name="connsiteX179" fmla="*/ 11474 w 1005884"/>
                <a:gd name="connsiteY179" fmla="*/ 501763 h 997063"/>
                <a:gd name="connsiteX180" fmla="*/ 17189 w 1005884"/>
                <a:gd name="connsiteY180" fmla="*/ 494143 h 997063"/>
                <a:gd name="connsiteX181" fmla="*/ 28619 w 1005884"/>
                <a:gd name="connsiteY181" fmla="*/ 482713 h 997063"/>
                <a:gd name="connsiteX182" fmla="*/ 43859 w 1005884"/>
                <a:gd name="connsiteY182" fmla="*/ 465568 h 997063"/>
                <a:gd name="connsiteX183" fmla="*/ 49574 w 1005884"/>
                <a:gd name="connsiteY183" fmla="*/ 459853 h 997063"/>
                <a:gd name="connsiteX184" fmla="*/ 55289 w 1005884"/>
                <a:gd name="connsiteY184" fmla="*/ 454138 h 997063"/>
                <a:gd name="connsiteX185" fmla="*/ 61004 w 1005884"/>
                <a:gd name="connsiteY185" fmla="*/ 450328 h 997063"/>
                <a:gd name="connsiteX186" fmla="*/ 68624 w 1005884"/>
                <a:gd name="connsiteY186" fmla="*/ 446518 h 997063"/>
                <a:gd name="connsiteX187" fmla="*/ 74339 w 1005884"/>
                <a:gd name="connsiteY187" fmla="*/ 440803 h 997063"/>
                <a:gd name="connsiteX188" fmla="*/ 80054 w 1005884"/>
                <a:gd name="connsiteY188" fmla="*/ 438898 h 997063"/>
                <a:gd name="connsiteX189" fmla="*/ 91484 w 1005884"/>
                <a:gd name="connsiteY189" fmla="*/ 431278 h 997063"/>
                <a:gd name="connsiteX190" fmla="*/ 101009 w 1005884"/>
                <a:gd name="connsiteY190" fmla="*/ 423658 h 997063"/>
                <a:gd name="connsiteX191" fmla="*/ 106724 w 1005884"/>
                <a:gd name="connsiteY191" fmla="*/ 417943 h 997063"/>
                <a:gd name="connsiteX192" fmla="*/ 135299 w 1005884"/>
                <a:gd name="connsiteY192" fmla="*/ 414133 h 997063"/>
                <a:gd name="connsiteX0" fmla="*/ 135299 w 1005884"/>
                <a:gd name="connsiteY0" fmla="*/ 414133 h 997063"/>
                <a:gd name="connsiteX1" fmla="*/ 137204 w 1005884"/>
                <a:gd name="connsiteY1" fmla="*/ 402703 h 997063"/>
                <a:gd name="connsiteX2" fmla="*/ 141014 w 1005884"/>
                <a:gd name="connsiteY2" fmla="*/ 381748 h 997063"/>
                <a:gd name="connsiteX3" fmla="*/ 142919 w 1005884"/>
                <a:gd name="connsiteY3" fmla="*/ 360793 h 997063"/>
                <a:gd name="connsiteX4" fmla="*/ 146729 w 1005884"/>
                <a:gd name="connsiteY4" fmla="*/ 349363 h 997063"/>
                <a:gd name="connsiteX5" fmla="*/ 148634 w 1005884"/>
                <a:gd name="connsiteY5" fmla="*/ 334123 h 997063"/>
                <a:gd name="connsiteX6" fmla="*/ 150539 w 1005884"/>
                <a:gd name="connsiteY6" fmla="*/ 320788 h 997063"/>
                <a:gd name="connsiteX7" fmla="*/ 152444 w 1005884"/>
                <a:gd name="connsiteY7" fmla="*/ 288403 h 997063"/>
                <a:gd name="connsiteX8" fmla="*/ 154349 w 1005884"/>
                <a:gd name="connsiteY8" fmla="*/ 206488 h 997063"/>
                <a:gd name="connsiteX9" fmla="*/ 165779 w 1005884"/>
                <a:gd name="connsiteY9" fmla="*/ 196963 h 997063"/>
                <a:gd name="connsiteX10" fmla="*/ 171494 w 1005884"/>
                <a:gd name="connsiteY10" fmla="*/ 191248 h 997063"/>
                <a:gd name="connsiteX11" fmla="*/ 196259 w 1005884"/>
                <a:gd name="connsiteY11" fmla="*/ 181723 h 997063"/>
                <a:gd name="connsiteX12" fmla="*/ 201974 w 1005884"/>
                <a:gd name="connsiteY12" fmla="*/ 177913 h 997063"/>
                <a:gd name="connsiteX13" fmla="*/ 217214 w 1005884"/>
                <a:gd name="connsiteY13" fmla="*/ 174103 h 997063"/>
                <a:gd name="connsiteX14" fmla="*/ 228644 w 1005884"/>
                <a:gd name="connsiteY14" fmla="*/ 166483 h 997063"/>
                <a:gd name="connsiteX15" fmla="*/ 238169 w 1005884"/>
                <a:gd name="connsiteY15" fmla="*/ 156958 h 997063"/>
                <a:gd name="connsiteX16" fmla="*/ 247694 w 1005884"/>
                <a:gd name="connsiteY16" fmla="*/ 147433 h 997063"/>
                <a:gd name="connsiteX17" fmla="*/ 251504 w 1005884"/>
                <a:gd name="connsiteY17" fmla="*/ 141718 h 997063"/>
                <a:gd name="connsiteX18" fmla="*/ 268649 w 1005884"/>
                <a:gd name="connsiteY18" fmla="*/ 126478 h 997063"/>
                <a:gd name="connsiteX19" fmla="*/ 272459 w 1005884"/>
                <a:gd name="connsiteY19" fmla="*/ 120763 h 997063"/>
                <a:gd name="connsiteX20" fmla="*/ 278174 w 1005884"/>
                <a:gd name="connsiteY20" fmla="*/ 118858 h 997063"/>
                <a:gd name="connsiteX21" fmla="*/ 283889 w 1005884"/>
                <a:gd name="connsiteY21" fmla="*/ 115048 h 997063"/>
                <a:gd name="connsiteX22" fmla="*/ 293414 w 1005884"/>
                <a:gd name="connsiteY22" fmla="*/ 107428 h 997063"/>
                <a:gd name="connsiteX23" fmla="*/ 304844 w 1005884"/>
                <a:gd name="connsiteY23" fmla="*/ 99808 h 997063"/>
                <a:gd name="connsiteX24" fmla="*/ 314369 w 1005884"/>
                <a:gd name="connsiteY24" fmla="*/ 97903 h 997063"/>
                <a:gd name="connsiteX25" fmla="*/ 327704 w 1005884"/>
                <a:gd name="connsiteY25" fmla="*/ 94093 h 997063"/>
                <a:gd name="connsiteX26" fmla="*/ 381044 w 1005884"/>
                <a:gd name="connsiteY26" fmla="*/ 92188 h 997063"/>
                <a:gd name="connsiteX27" fmla="*/ 388664 w 1005884"/>
                <a:gd name="connsiteY27" fmla="*/ 80758 h 997063"/>
                <a:gd name="connsiteX28" fmla="*/ 392474 w 1005884"/>
                <a:gd name="connsiteY28" fmla="*/ 69328 h 997063"/>
                <a:gd name="connsiteX29" fmla="*/ 394379 w 1005884"/>
                <a:gd name="connsiteY29" fmla="*/ 63613 h 997063"/>
                <a:gd name="connsiteX30" fmla="*/ 401999 w 1005884"/>
                <a:gd name="connsiteY30" fmla="*/ 44563 h 997063"/>
                <a:gd name="connsiteX31" fmla="*/ 407714 w 1005884"/>
                <a:gd name="connsiteY31" fmla="*/ 40753 h 997063"/>
                <a:gd name="connsiteX32" fmla="*/ 426764 w 1005884"/>
                <a:gd name="connsiteY32" fmla="*/ 23608 h 997063"/>
                <a:gd name="connsiteX33" fmla="*/ 436289 w 1005884"/>
                <a:gd name="connsiteY33" fmla="*/ 15988 h 997063"/>
                <a:gd name="connsiteX34" fmla="*/ 442004 w 1005884"/>
                <a:gd name="connsiteY34" fmla="*/ 12178 h 997063"/>
                <a:gd name="connsiteX35" fmla="*/ 474389 w 1005884"/>
                <a:gd name="connsiteY35" fmla="*/ 2653 h 997063"/>
                <a:gd name="connsiteX36" fmla="*/ 588689 w 1005884"/>
                <a:gd name="connsiteY36" fmla="*/ 2653 h 997063"/>
                <a:gd name="connsiteX37" fmla="*/ 632504 w 1005884"/>
                <a:gd name="connsiteY37" fmla="*/ 33133 h 997063"/>
                <a:gd name="connsiteX38" fmla="*/ 664889 w 1005884"/>
                <a:gd name="connsiteY38" fmla="*/ 63613 h 997063"/>
                <a:gd name="connsiteX39" fmla="*/ 704894 w 1005884"/>
                <a:gd name="connsiteY39" fmla="*/ 97903 h 997063"/>
                <a:gd name="connsiteX40" fmla="*/ 750614 w 1005884"/>
                <a:gd name="connsiteY40" fmla="*/ 105523 h 997063"/>
                <a:gd name="connsiteX41" fmla="*/ 874439 w 1005884"/>
                <a:gd name="connsiteY41" fmla="*/ 107428 h 997063"/>
                <a:gd name="connsiteX42" fmla="*/ 908729 w 1005884"/>
                <a:gd name="connsiteY42" fmla="*/ 126478 h 997063"/>
                <a:gd name="connsiteX43" fmla="*/ 944924 w 1005884"/>
                <a:gd name="connsiteY43" fmla="*/ 170293 h 997063"/>
                <a:gd name="connsiteX44" fmla="*/ 962069 w 1005884"/>
                <a:gd name="connsiteY44" fmla="*/ 214108 h 997063"/>
                <a:gd name="connsiteX45" fmla="*/ 981119 w 1005884"/>
                <a:gd name="connsiteY45" fmla="*/ 256018 h 997063"/>
                <a:gd name="connsiteX46" fmla="*/ 986834 w 1005884"/>
                <a:gd name="connsiteY46" fmla="*/ 267448 h 997063"/>
                <a:gd name="connsiteX47" fmla="*/ 990644 w 1005884"/>
                <a:gd name="connsiteY47" fmla="*/ 273163 h 997063"/>
                <a:gd name="connsiteX48" fmla="*/ 1002074 w 1005884"/>
                <a:gd name="connsiteY48" fmla="*/ 313168 h 997063"/>
                <a:gd name="connsiteX49" fmla="*/ 1005884 w 1005884"/>
                <a:gd name="connsiteY49" fmla="*/ 328408 h 997063"/>
                <a:gd name="connsiteX50" fmla="*/ 1002074 w 1005884"/>
                <a:gd name="connsiteY50" fmla="*/ 372223 h 997063"/>
                <a:gd name="connsiteX51" fmla="*/ 996359 w 1005884"/>
                <a:gd name="connsiteY51" fmla="*/ 385558 h 997063"/>
                <a:gd name="connsiteX52" fmla="*/ 994454 w 1005884"/>
                <a:gd name="connsiteY52" fmla="*/ 391273 h 997063"/>
                <a:gd name="connsiteX53" fmla="*/ 988739 w 1005884"/>
                <a:gd name="connsiteY53" fmla="*/ 395083 h 997063"/>
                <a:gd name="connsiteX54" fmla="*/ 984929 w 1005884"/>
                <a:gd name="connsiteY54" fmla="*/ 408418 h 997063"/>
                <a:gd name="connsiteX55" fmla="*/ 983024 w 1005884"/>
                <a:gd name="connsiteY55" fmla="*/ 436993 h 997063"/>
                <a:gd name="connsiteX56" fmla="*/ 981119 w 1005884"/>
                <a:gd name="connsiteY56" fmla="*/ 456043 h 997063"/>
                <a:gd name="connsiteX57" fmla="*/ 979214 w 1005884"/>
                <a:gd name="connsiteY57" fmla="*/ 497953 h 997063"/>
                <a:gd name="connsiteX58" fmla="*/ 977309 w 1005884"/>
                <a:gd name="connsiteY58" fmla="*/ 513193 h 997063"/>
                <a:gd name="connsiteX59" fmla="*/ 975404 w 1005884"/>
                <a:gd name="connsiteY59" fmla="*/ 536053 h 997063"/>
                <a:gd name="connsiteX60" fmla="*/ 977309 w 1005884"/>
                <a:gd name="connsiteY60" fmla="*/ 577963 h 997063"/>
                <a:gd name="connsiteX61" fmla="*/ 979214 w 1005884"/>
                <a:gd name="connsiteY61" fmla="*/ 587488 h 997063"/>
                <a:gd name="connsiteX62" fmla="*/ 977309 w 1005884"/>
                <a:gd name="connsiteY62" fmla="*/ 635113 h 997063"/>
                <a:gd name="connsiteX63" fmla="*/ 969689 w 1005884"/>
                <a:gd name="connsiteY63" fmla="*/ 646543 h 997063"/>
                <a:gd name="connsiteX64" fmla="*/ 965879 w 1005884"/>
                <a:gd name="connsiteY64" fmla="*/ 652258 h 997063"/>
                <a:gd name="connsiteX65" fmla="*/ 962069 w 1005884"/>
                <a:gd name="connsiteY65" fmla="*/ 657973 h 997063"/>
                <a:gd name="connsiteX66" fmla="*/ 950639 w 1005884"/>
                <a:gd name="connsiteY66" fmla="*/ 669403 h 997063"/>
                <a:gd name="connsiteX67" fmla="*/ 944924 w 1005884"/>
                <a:gd name="connsiteY67" fmla="*/ 675118 h 997063"/>
                <a:gd name="connsiteX68" fmla="*/ 933494 w 1005884"/>
                <a:gd name="connsiteY68" fmla="*/ 680833 h 997063"/>
                <a:gd name="connsiteX69" fmla="*/ 922064 w 1005884"/>
                <a:gd name="connsiteY69" fmla="*/ 688453 h 997063"/>
                <a:gd name="connsiteX70" fmla="*/ 916349 w 1005884"/>
                <a:gd name="connsiteY70" fmla="*/ 690358 h 997063"/>
                <a:gd name="connsiteX71" fmla="*/ 904919 w 1005884"/>
                <a:gd name="connsiteY71" fmla="*/ 697978 h 997063"/>
                <a:gd name="connsiteX72" fmla="*/ 895394 w 1005884"/>
                <a:gd name="connsiteY72" fmla="*/ 709408 h 997063"/>
                <a:gd name="connsiteX73" fmla="*/ 882059 w 1005884"/>
                <a:gd name="connsiteY73" fmla="*/ 726553 h 997063"/>
                <a:gd name="connsiteX74" fmla="*/ 876344 w 1005884"/>
                <a:gd name="connsiteY74" fmla="*/ 737983 h 997063"/>
                <a:gd name="connsiteX75" fmla="*/ 870629 w 1005884"/>
                <a:gd name="connsiteY75" fmla="*/ 743698 h 997063"/>
                <a:gd name="connsiteX76" fmla="*/ 864914 w 1005884"/>
                <a:gd name="connsiteY76" fmla="*/ 757033 h 997063"/>
                <a:gd name="connsiteX77" fmla="*/ 857294 w 1005884"/>
                <a:gd name="connsiteY77" fmla="*/ 770368 h 997063"/>
                <a:gd name="connsiteX78" fmla="*/ 853484 w 1005884"/>
                <a:gd name="connsiteY78" fmla="*/ 781798 h 997063"/>
                <a:gd name="connsiteX79" fmla="*/ 851579 w 1005884"/>
                <a:gd name="connsiteY79" fmla="*/ 787513 h 997063"/>
                <a:gd name="connsiteX80" fmla="*/ 849674 w 1005884"/>
                <a:gd name="connsiteY80" fmla="*/ 797038 h 997063"/>
                <a:gd name="connsiteX81" fmla="*/ 845864 w 1005884"/>
                <a:gd name="connsiteY81" fmla="*/ 804658 h 997063"/>
                <a:gd name="connsiteX82" fmla="*/ 843959 w 1005884"/>
                <a:gd name="connsiteY82" fmla="*/ 810373 h 997063"/>
                <a:gd name="connsiteX83" fmla="*/ 838244 w 1005884"/>
                <a:gd name="connsiteY83" fmla="*/ 829423 h 997063"/>
                <a:gd name="connsiteX84" fmla="*/ 832529 w 1005884"/>
                <a:gd name="connsiteY84" fmla="*/ 840853 h 997063"/>
                <a:gd name="connsiteX85" fmla="*/ 826814 w 1005884"/>
                <a:gd name="connsiteY85" fmla="*/ 859903 h 997063"/>
                <a:gd name="connsiteX86" fmla="*/ 819194 w 1005884"/>
                <a:gd name="connsiteY86" fmla="*/ 871333 h 997063"/>
                <a:gd name="connsiteX87" fmla="*/ 809669 w 1005884"/>
                <a:gd name="connsiteY87" fmla="*/ 886573 h 997063"/>
                <a:gd name="connsiteX88" fmla="*/ 807764 w 1005884"/>
                <a:gd name="connsiteY88" fmla="*/ 892288 h 997063"/>
                <a:gd name="connsiteX89" fmla="*/ 792524 w 1005884"/>
                <a:gd name="connsiteY89" fmla="*/ 909433 h 997063"/>
                <a:gd name="connsiteX90" fmla="*/ 781094 w 1005884"/>
                <a:gd name="connsiteY90" fmla="*/ 917053 h 997063"/>
                <a:gd name="connsiteX91" fmla="*/ 775379 w 1005884"/>
                <a:gd name="connsiteY91" fmla="*/ 920863 h 997063"/>
                <a:gd name="connsiteX92" fmla="*/ 763949 w 1005884"/>
                <a:gd name="connsiteY92" fmla="*/ 930388 h 997063"/>
                <a:gd name="connsiteX93" fmla="*/ 750614 w 1005884"/>
                <a:gd name="connsiteY93" fmla="*/ 936103 h 997063"/>
                <a:gd name="connsiteX94" fmla="*/ 727754 w 1005884"/>
                <a:gd name="connsiteY94" fmla="*/ 947533 h 997063"/>
                <a:gd name="connsiteX95" fmla="*/ 722039 w 1005884"/>
                <a:gd name="connsiteY95" fmla="*/ 949438 h 997063"/>
                <a:gd name="connsiteX96" fmla="*/ 693464 w 1005884"/>
                <a:gd name="connsiteY96" fmla="*/ 947533 h 997063"/>
                <a:gd name="connsiteX97" fmla="*/ 674414 w 1005884"/>
                <a:gd name="connsiteY97" fmla="*/ 941818 h 997063"/>
                <a:gd name="connsiteX98" fmla="*/ 664889 w 1005884"/>
                <a:gd name="connsiteY98" fmla="*/ 939913 h 997063"/>
                <a:gd name="connsiteX99" fmla="*/ 657269 w 1005884"/>
                <a:gd name="connsiteY99" fmla="*/ 936103 h 997063"/>
                <a:gd name="connsiteX100" fmla="*/ 651554 w 1005884"/>
                <a:gd name="connsiteY100" fmla="*/ 934198 h 997063"/>
                <a:gd name="connsiteX101" fmla="*/ 645839 w 1005884"/>
                <a:gd name="connsiteY101" fmla="*/ 930388 h 997063"/>
                <a:gd name="connsiteX102" fmla="*/ 638219 w 1005884"/>
                <a:gd name="connsiteY102" fmla="*/ 926578 h 997063"/>
                <a:gd name="connsiteX103" fmla="*/ 621074 w 1005884"/>
                <a:gd name="connsiteY103" fmla="*/ 917053 h 997063"/>
                <a:gd name="connsiteX104" fmla="*/ 615359 w 1005884"/>
                <a:gd name="connsiteY104" fmla="*/ 911338 h 997063"/>
                <a:gd name="connsiteX105" fmla="*/ 607739 w 1005884"/>
                <a:gd name="connsiteY105" fmla="*/ 909433 h 997063"/>
                <a:gd name="connsiteX106" fmla="*/ 602024 w 1005884"/>
                <a:gd name="connsiteY106" fmla="*/ 907528 h 997063"/>
                <a:gd name="connsiteX107" fmla="*/ 581069 w 1005884"/>
                <a:gd name="connsiteY107" fmla="*/ 896098 h 997063"/>
                <a:gd name="connsiteX108" fmla="*/ 571544 w 1005884"/>
                <a:gd name="connsiteY108" fmla="*/ 894193 h 997063"/>
                <a:gd name="connsiteX109" fmla="*/ 556304 w 1005884"/>
                <a:gd name="connsiteY109" fmla="*/ 890383 h 997063"/>
                <a:gd name="connsiteX110" fmla="*/ 512489 w 1005884"/>
                <a:gd name="connsiteY110" fmla="*/ 892288 h 997063"/>
                <a:gd name="connsiteX111" fmla="*/ 506774 w 1005884"/>
                <a:gd name="connsiteY111" fmla="*/ 894193 h 997063"/>
                <a:gd name="connsiteX112" fmla="*/ 495344 w 1005884"/>
                <a:gd name="connsiteY112" fmla="*/ 901813 h 997063"/>
                <a:gd name="connsiteX113" fmla="*/ 491534 w 1005884"/>
                <a:gd name="connsiteY113" fmla="*/ 907528 h 997063"/>
                <a:gd name="connsiteX114" fmla="*/ 485819 w 1005884"/>
                <a:gd name="connsiteY114" fmla="*/ 911338 h 997063"/>
                <a:gd name="connsiteX115" fmla="*/ 472484 w 1005884"/>
                <a:gd name="connsiteY115" fmla="*/ 926578 h 997063"/>
                <a:gd name="connsiteX116" fmla="*/ 468674 w 1005884"/>
                <a:gd name="connsiteY116" fmla="*/ 932293 h 997063"/>
                <a:gd name="connsiteX117" fmla="*/ 462959 w 1005884"/>
                <a:gd name="connsiteY117" fmla="*/ 936103 h 997063"/>
                <a:gd name="connsiteX118" fmla="*/ 451529 w 1005884"/>
                <a:gd name="connsiteY118" fmla="*/ 939913 h 997063"/>
                <a:gd name="connsiteX119" fmla="*/ 434384 w 1005884"/>
                <a:gd name="connsiteY119" fmla="*/ 943723 h 997063"/>
                <a:gd name="connsiteX120" fmla="*/ 428669 w 1005884"/>
                <a:gd name="connsiteY120" fmla="*/ 945628 h 997063"/>
                <a:gd name="connsiteX121" fmla="*/ 421049 w 1005884"/>
                <a:gd name="connsiteY121" fmla="*/ 947533 h 997063"/>
                <a:gd name="connsiteX122" fmla="*/ 407714 w 1005884"/>
                <a:gd name="connsiteY122" fmla="*/ 951343 h 997063"/>
                <a:gd name="connsiteX123" fmla="*/ 396284 w 1005884"/>
                <a:gd name="connsiteY123" fmla="*/ 953248 h 997063"/>
                <a:gd name="connsiteX124" fmla="*/ 382949 w 1005884"/>
                <a:gd name="connsiteY124" fmla="*/ 957058 h 997063"/>
                <a:gd name="connsiteX125" fmla="*/ 375329 w 1005884"/>
                <a:gd name="connsiteY125" fmla="*/ 958963 h 997063"/>
                <a:gd name="connsiteX126" fmla="*/ 367709 w 1005884"/>
                <a:gd name="connsiteY126" fmla="*/ 962773 h 997063"/>
                <a:gd name="connsiteX127" fmla="*/ 361994 w 1005884"/>
                <a:gd name="connsiteY127" fmla="*/ 964678 h 997063"/>
                <a:gd name="connsiteX128" fmla="*/ 348659 w 1005884"/>
                <a:gd name="connsiteY128" fmla="*/ 972298 h 997063"/>
                <a:gd name="connsiteX129" fmla="*/ 331514 w 1005884"/>
                <a:gd name="connsiteY129" fmla="*/ 983728 h 997063"/>
                <a:gd name="connsiteX130" fmla="*/ 325799 w 1005884"/>
                <a:gd name="connsiteY130" fmla="*/ 987538 h 997063"/>
                <a:gd name="connsiteX131" fmla="*/ 314369 w 1005884"/>
                <a:gd name="connsiteY131" fmla="*/ 991348 h 997063"/>
                <a:gd name="connsiteX132" fmla="*/ 302939 w 1005884"/>
                <a:gd name="connsiteY132" fmla="*/ 993253 h 997063"/>
                <a:gd name="connsiteX133" fmla="*/ 262934 w 1005884"/>
                <a:gd name="connsiteY133" fmla="*/ 997063 h 997063"/>
                <a:gd name="connsiteX134" fmla="*/ 232454 w 1005884"/>
                <a:gd name="connsiteY134" fmla="*/ 995158 h 997063"/>
                <a:gd name="connsiteX135" fmla="*/ 226739 w 1005884"/>
                <a:gd name="connsiteY135" fmla="*/ 993253 h 997063"/>
                <a:gd name="connsiteX136" fmla="*/ 221024 w 1005884"/>
                <a:gd name="connsiteY136" fmla="*/ 981823 h 997063"/>
                <a:gd name="connsiteX137" fmla="*/ 217214 w 1005884"/>
                <a:gd name="connsiteY137" fmla="*/ 976108 h 997063"/>
                <a:gd name="connsiteX138" fmla="*/ 213404 w 1005884"/>
                <a:gd name="connsiteY138" fmla="*/ 964678 h 997063"/>
                <a:gd name="connsiteX139" fmla="*/ 205784 w 1005884"/>
                <a:gd name="connsiteY139" fmla="*/ 947533 h 997063"/>
                <a:gd name="connsiteX140" fmla="*/ 200069 w 1005884"/>
                <a:gd name="connsiteY140" fmla="*/ 928483 h 997063"/>
                <a:gd name="connsiteX141" fmla="*/ 196259 w 1005884"/>
                <a:gd name="connsiteY141" fmla="*/ 922768 h 997063"/>
                <a:gd name="connsiteX142" fmla="*/ 184829 w 1005884"/>
                <a:gd name="connsiteY142" fmla="*/ 915148 h 997063"/>
                <a:gd name="connsiteX143" fmla="*/ 181019 w 1005884"/>
                <a:gd name="connsiteY143" fmla="*/ 909433 h 997063"/>
                <a:gd name="connsiteX144" fmla="*/ 175304 w 1005884"/>
                <a:gd name="connsiteY144" fmla="*/ 905623 h 997063"/>
                <a:gd name="connsiteX145" fmla="*/ 161969 w 1005884"/>
                <a:gd name="connsiteY145" fmla="*/ 899908 h 997063"/>
                <a:gd name="connsiteX146" fmla="*/ 150539 w 1005884"/>
                <a:gd name="connsiteY146" fmla="*/ 898003 h 997063"/>
                <a:gd name="connsiteX147" fmla="*/ 144824 w 1005884"/>
                <a:gd name="connsiteY147" fmla="*/ 896098 h 997063"/>
                <a:gd name="connsiteX148" fmla="*/ 137204 w 1005884"/>
                <a:gd name="connsiteY148" fmla="*/ 894193 h 997063"/>
                <a:gd name="connsiteX149" fmla="*/ 123869 w 1005884"/>
                <a:gd name="connsiteY149" fmla="*/ 888478 h 997063"/>
                <a:gd name="connsiteX150" fmla="*/ 118154 w 1005884"/>
                <a:gd name="connsiteY150" fmla="*/ 884668 h 997063"/>
                <a:gd name="connsiteX151" fmla="*/ 106724 w 1005884"/>
                <a:gd name="connsiteY151" fmla="*/ 878953 h 997063"/>
                <a:gd name="connsiteX152" fmla="*/ 101009 w 1005884"/>
                <a:gd name="connsiteY152" fmla="*/ 873238 h 997063"/>
                <a:gd name="connsiteX153" fmla="*/ 89579 w 1005884"/>
                <a:gd name="connsiteY153" fmla="*/ 865618 h 997063"/>
                <a:gd name="connsiteX154" fmla="*/ 87674 w 1005884"/>
                <a:gd name="connsiteY154" fmla="*/ 859903 h 997063"/>
                <a:gd name="connsiteX155" fmla="*/ 83864 w 1005884"/>
                <a:gd name="connsiteY155" fmla="*/ 854188 h 997063"/>
                <a:gd name="connsiteX156" fmla="*/ 81959 w 1005884"/>
                <a:gd name="connsiteY156" fmla="*/ 842758 h 997063"/>
                <a:gd name="connsiteX157" fmla="*/ 80054 w 1005884"/>
                <a:gd name="connsiteY157" fmla="*/ 837043 h 997063"/>
                <a:gd name="connsiteX158" fmla="*/ 78149 w 1005884"/>
                <a:gd name="connsiteY158" fmla="*/ 825613 h 997063"/>
                <a:gd name="connsiteX159" fmla="*/ 74339 w 1005884"/>
                <a:gd name="connsiteY159" fmla="*/ 781798 h 997063"/>
                <a:gd name="connsiteX160" fmla="*/ 72434 w 1005884"/>
                <a:gd name="connsiteY160" fmla="*/ 770368 h 997063"/>
                <a:gd name="connsiteX161" fmla="*/ 70529 w 1005884"/>
                <a:gd name="connsiteY161" fmla="*/ 749413 h 997063"/>
                <a:gd name="connsiteX162" fmla="*/ 68624 w 1005884"/>
                <a:gd name="connsiteY162" fmla="*/ 734173 h 997063"/>
                <a:gd name="connsiteX163" fmla="*/ 70529 w 1005884"/>
                <a:gd name="connsiteY163" fmla="*/ 694168 h 997063"/>
                <a:gd name="connsiteX164" fmla="*/ 72434 w 1005884"/>
                <a:gd name="connsiteY164" fmla="*/ 682738 h 997063"/>
                <a:gd name="connsiteX165" fmla="*/ 70529 w 1005884"/>
                <a:gd name="connsiteY165" fmla="*/ 623683 h 997063"/>
                <a:gd name="connsiteX166" fmla="*/ 66719 w 1005884"/>
                <a:gd name="connsiteY166" fmla="*/ 612253 h 997063"/>
                <a:gd name="connsiteX167" fmla="*/ 59099 w 1005884"/>
                <a:gd name="connsiteY167" fmla="*/ 602728 h 997063"/>
                <a:gd name="connsiteX168" fmla="*/ 51479 w 1005884"/>
                <a:gd name="connsiteY168" fmla="*/ 589393 h 997063"/>
                <a:gd name="connsiteX169" fmla="*/ 47669 w 1005884"/>
                <a:gd name="connsiteY169" fmla="*/ 583678 h 997063"/>
                <a:gd name="connsiteX170" fmla="*/ 41954 w 1005884"/>
                <a:gd name="connsiteY170" fmla="*/ 579868 h 997063"/>
                <a:gd name="connsiteX171" fmla="*/ 36239 w 1005884"/>
                <a:gd name="connsiteY171" fmla="*/ 572248 h 997063"/>
                <a:gd name="connsiteX172" fmla="*/ 24809 w 1005884"/>
                <a:gd name="connsiteY172" fmla="*/ 562723 h 997063"/>
                <a:gd name="connsiteX173" fmla="*/ 20999 w 1005884"/>
                <a:gd name="connsiteY173" fmla="*/ 557008 h 997063"/>
                <a:gd name="connsiteX174" fmla="*/ 9569 w 1005884"/>
                <a:gd name="connsiteY174" fmla="*/ 549388 h 997063"/>
                <a:gd name="connsiteX175" fmla="*/ 5759 w 1005884"/>
                <a:gd name="connsiteY175" fmla="*/ 543673 h 997063"/>
                <a:gd name="connsiteX176" fmla="*/ 44 w 1005884"/>
                <a:gd name="connsiteY176" fmla="*/ 539863 h 997063"/>
                <a:gd name="connsiteX177" fmla="*/ 3854 w 1005884"/>
                <a:gd name="connsiteY177" fmla="*/ 513193 h 997063"/>
                <a:gd name="connsiteX178" fmla="*/ 11474 w 1005884"/>
                <a:gd name="connsiteY178" fmla="*/ 501763 h 997063"/>
                <a:gd name="connsiteX179" fmla="*/ 17189 w 1005884"/>
                <a:gd name="connsiteY179" fmla="*/ 494143 h 997063"/>
                <a:gd name="connsiteX180" fmla="*/ 28619 w 1005884"/>
                <a:gd name="connsiteY180" fmla="*/ 482713 h 997063"/>
                <a:gd name="connsiteX181" fmla="*/ 43859 w 1005884"/>
                <a:gd name="connsiteY181" fmla="*/ 465568 h 997063"/>
                <a:gd name="connsiteX182" fmla="*/ 49574 w 1005884"/>
                <a:gd name="connsiteY182" fmla="*/ 459853 h 997063"/>
                <a:gd name="connsiteX183" fmla="*/ 55289 w 1005884"/>
                <a:gd name="connsiteY183" fmla="*/ 454138 h 997063"/>
                <a:gd name="connsiteX184" fmla="*/ 61004 w 1005884"/>
                <a:gd name="connsiteY184" fmla="*/ 450328 h 997063"/>
                <a:gd name="connsiteX185" fmla="*/ 68624 w 1005884"/>
                <a:gd name="connsiteY185" fmla="*/ 446518 h 997063"/>
                <a:gd name="connsiteX186" fmla="*/ 74339 w 1005884"/>
                <a:gd name="connsiteY186" fmla="*/ 440803 h 997063"/>
                <a:gd name="connsiteX187" fmla="*/ 80054 w 1005884"/>
                <a:gd name="connsiteY187" fmla="*/ 438898 h 997063"/>
                <a:gd name="connsiteX188" fmla="*/ 91484 w 1005884"/>
                <a:gd name="connsiteY188" fmla="*/ 431278 h 997063"/>
                <a:gd name="connsiteX189" fmla="*/ 101009 w 1005884"/>
                <a:gd name="connsiteY189" fmla="*/ 423658 h 997063"/>
                <a:gd name="connsiteX190" fmla="*/ 106724 w 1005884"/>
                <a:gd name="connsiteY190" fmla="*/ 417943 h 997063"/>
                <a:gd name="connsiteX191" fmla="*/ 135299 w 1005884"/>
                <a:gd name="connsiteY191" fmla="*/ 414133 h 997063"/>
                <a:gd name="connsiteX0" fmla="*/ 135299 w 1005884"/>
                <a:gd name="connsiteY0" fmla="*/ 414133 h 997063"/>
                <a:gd name="connsiteX1" fmla="*/ 137204 w 1005884"/>
                <a:gd name="connsiteY1" fmla="*/ 402703 h 997063"/>
                <a:gd name="connsiteX2" fmla="*/ 141014 w 1005884"/>
                <a:gd name="connsiteY2" fmla="*/ 381748 h 997063"/>
                <a:gd name="connsiteX3" fmla="*/ 142919 w 1005884"/>
                <a:gd name="connsiteY3" fmla="*/ 360793 h 997063"/>
                <a:gd name="connsiteX4" fmla="*/ 146729 w 1005884"/>
                <a:gd name="connsiteY4" fmla="*/ 349363 h 997063"/>
                <a:gd name="connsiteX5" fmla="*/ 148634 w 1005884"/>
                <a:gd name="connsiteY5" fmla="*/ 334123 h 997063"/>
                <a:gd name="connsiteX6" fmla="*/ 150539 w 1005884"/>
                <a:gd name="connsiteY6" fmla="*/ 320788 h 997063"/>
                <a:gd name="connsiteX7" fmla="*/ 152444 w 1005884"/>
                <a:gd name="connsiteY7" fmla="*/ 288403 h 997063"/>
                <a:gd name="connsiteX8" fmla="*/ 154349 w 1005884"/>
                <a:gd name="connsiteY8" fmla="*/ 206488 h 997063"/>
                <a:gd name="connsiteX9" fmla="*/ 165779 w 1005884"/>
                <a:gd name="connsiteY9" fmla="*/ 196963 h 997063"/>
                <a:gd name="connsiteX10" fmla="*/ 171494 w 1005884"/>
                <a:gd name="connsiteY10" fmla="*/ 191248 h 997063"/>
                <a:gd name="connsiteX11" fmla="*/ 196259 w 1005884"/>
                <a:gd name="connsiteY11" fmla="*/ 181723 h 997063"/>
                <a:gd name="connsiteX12" fmla="*/ 201974 w 1005884"/>
                <a:gd name="connsiteY12" fmla="*/ 177913 h 997063"/>
                <a:gd name="connsiteX13" fmla="*/ 217214 w 1005884"/>
                <a:gd name="connsiteY13" fmla="*/ 174103 h 997063"/>
                <a:gd name="connsiteX14" fmla="*/ 228644 w 1005884"/>
                <a:gd name="connsiteY14" fmla="*/ 166483 h 997063"/>
                <a:gd name="connsiteX15" fmla="*/ 238169 w 1005884"/>
                <a:gd name="connsiteY15" fmla="*/ 156958 h 997063"/>
                <a:gd name="connsiteX16" fmla="*/ 247694 w 1005884"/>
                <a:gd name="connsiteY16" fmla="*/ 147433 h 997063"/>
                <a:gd name="connsiteX17" fmla="*/ 251504 w 1005884"/>
                <a:gd name="connsiteY17" fmla="*/ 141718 h 997063"/>
                <a:gd name="connsiteX18" fmla="*/ 268649 w 1005884"/>
                <a:gd name="connsiteY18" fmla="*/ 126478 h 997063"/>
                <a:gd name="connsiteX19" fmla="*/ 272459 w 1005884"/>
                <a:gd name="connsiteY19" fmla="*/ 120763 h 997063"/>
                <a:gd name="connsiteX20" fmla="*/ 278174 w 1005884"/>
                <a:gd name="connsiteY20" fmla="*/ 118858 h 997063"/>
                <a:gd name="connsiteX21" fmla="*/ 283889 w 1005884"/>
                <a:gd name="connsiteY21" fmla="*/ 115048 h 997063"/>
                <a:gd name="connsiteX22" fmla="*/ 293414 w 1005884"/>
                <a:gd name="connsiteY22" fmla="*/ 107428 h 997063"/>
                <a:gd name="connsiteX23" fmla="*/ 304844 w 1005884"/>
                <a:gd name="connsiteY23" fmla="*/ 99808 h 997063"/>
                <a:gd name="connsiteX24" fmla="*/ 314369 w 1005884"/>
                <a:gd name="connsiteY24" fmla="*/ 97903 h 997063"/>
                <a:gd name="connsiteX25" fmla="*/ 327704 w 1005884"/>
                <a:gd name="connsiteY25" fmla="*/ 94093 h 997063"/>
                <a:gd name="connsiteX26" fmla="*/ 381044 w 1005884"/>
                <a:gd name="connsiteY26" fmla="*/ 92188 h 997063"/>
                <a:gd name="connsiteX27" fmla="*/ 388664 w 1005884"/>
                <a:gd name="connsiteY27" fmla="*/ 80758 h 997063"/>
                <a:gd name="connsiteX28" fmla="*/ 392474 w 1005884"/>
                <a:gd name="connsiteY28" fmla="*/ 69328 h 997063"/>
                <a:gd name="connsiteX29" fmla="*/ 394379 w 1005884"/>
                <a:gd name="connsiteY29" fmla="*/ 63613 h 997063"/>
                <a:gd name="connsiteX30" fmla="*/ 401999 w 1005884"/>
                <a:gd name="connsiteY30" fmla="*/ 44563 h 997063"/>
                <a:gd name="connsiteX31" fmla="*/ 407714 w 1005884"/>
                <a:gd name="connsiteY31" fmla="*/ 40753 h 997063"/>
                <a:gd name="connsiteX32" fmla="*/ 426764 w 1005884"/>
                <a:gd name="connsiteY32" fmla="*/ 23608 h 997063"/>
                <a:gd name="connsiteX33" fmla="*/ 436289 w 1005884"/>
                <a:gd name="connsiteY33" fmla="*/ 15988 h 997063"/>
                <a:gd name="connsiteX34" fmla="*/ 442004 w 1005884"/>
                <a:gd name="connsiteY34" fmla="*/ 12178 h 997063"/>
                <a:gd name="connsiteX35" fmla="*/ 474389 w 1005884"/>
                <a:gd name="connsiteY35" fmla="*/ 2653 h 997063"/>
                <a:gd name="connsiteX36" fmla="*/ 588689 w 1005884"/>
                <a:gd name="connsiteY36" fmla="*/ 2653 h 997063"/>
                <a:gd name="connsiteX37" fmla="*/ 632504 w 1005884"/>
                <a:gd name="connsiteY37" fmla="*/ 33133 h 997063"/>
                <a:gd name="connsiteX38" fmla="*/ 664889 w 1005884"/>
                <a:gd name="connsiteY38" fmla="*/ 63613 h 997063"/>
                <a:gd name="connsiteX39" fmla="*/ 704894 w 1005884"/>
                <a:gd name="connsiteY39" fmla="*/ 97903 h 997063"/>
                <a:gd name="connsiteX40" fmla="*/ 750614 w 1005884"/>
                <a:gd name="connsiteY40" fmla="*/ 105523 h 997063"/>
                <a:gd name="connsiteX41" fmla="*/ 874439 w 1005884"/>
                <a:gd name="connsiteY41" fmla="*/ 107428 h 997063"/>
                <a:gd name="connsiteX42" fmla="*/ 908729 w 1005884"/>
                <a:gd name="connsiteY42" fmla="*/ 126478 h 997063"/>
                <a:gd name="connsiteX43" fmla="*/ 944924 w 1005884"/>
                <a:gd name="connsiteY43" fmla="*/ 170293 h 997063"/>
                <a:gd name="connsiteX44" fmla="*/ 962069 w 1005884"/>
                <a:gd name="connsiteY44" fmla="*/ 214108 h 997063"/>
                <a:gd name="connsiteX45" fmla="*/ 981119 w 1005884"/>
                <a:gd name="connsiteY45" fmla="*/ 256018 h 997063"/>
                <a:gd name="connsiteX46" fmla="*/ 986834 w 1005884"/>
                <a:gd name="connsiteY46" fmla="*/ 267448 h 997063"/>
                <a:gd name="connsiteX47" fmla="*/ 1002074 w 1005884"/>
                <a:gd name="connsiteY47" fmla="*/ 313168 h 997063"/>
                <a:gd name="connsiteX48" fmla="*/ 1005884 w 1005884"/>
                <a:gd name="connsiteY48" fmla="*/ 328408 h 997063"/>
                <a:gd name="connsiteX49" fmla="*/ 1002074 w 1005884"/>
                <a:gd name="connsiteY49" fmla="*/ 372223 h 997063"/>
                <a:gd name="connsiteX50" fmla="*/ 996359 w 1005884"/>
                <a:gd name="connsiteY50" fmla="*/ 385558 h 997063"/>
                <a:gd name="connsiteX51" fmla="*/ 994454 w 1005884"/>
                <a:gd name="connsiteY51" fmla="*/ 391273 h 997063"/>
                <a:gd name="connsiteX52" fmla="*/ 988739 w 1005884"/>
                <a:gd name="connsiteY52" fmla="*/ 395083 h 997063"/>
                <a:gd name="connsiteX53" fmla="*/ 984929 w 1005884"/>
                <a:gd name="connsiteY53" fmla="*/ 408418 h 997063"/>
                <a:gd name="connsiteX54" fmla="*/ 983024 w 1005884"/>
                <a:gd name="connsiteY54" fmla="*/ 436993 h 997063"/>
                <a:gd name="connsiteX55" fmla="*/ 981119 w 1005884"/>
                <a:gd name="connsiteY55" fmla="*/ 456043 h 997063"/>
                <a:gd name="connsiteX56" fmla="*/ 979214 w 1005884"/>
                <a:gd name="connsiteY56" fmla="*/ 497953 h 997063"/>
                <a:gd name="connsiteX57" fmla="*/ 977309 w 1005884"/>
                <a:gd name="connsiteY57" fmla="*/ 513193 h 997063"/>
                <a:gd name="connsiteX58" fmla="*/ 975404 w 1005884"/>
                <a:gd name="connsiteY58" fmla="*/ 536053 h 997063"/>
                <a:gd name="connsiteX59" fmla="*/ 977309 w 1005884"/>
                <a:gd name="connsiteY59" fmla="*/ 577963 h 997063"/>
                <a:gd name="connsiteX60" fmla="*/ 979214 w 1005884"/>
                <a:gd name="connsiteY60" fmla="*/ 587488 h 997063"/>
                <a:gd name="connsiteX61" fmla="*/ 977309 w 1005884"/>
                <a:gd name="connsiteY61" fmla="*/ 635113 h 997063"/>
                <a:gd name="connsiteX62" fmla="*/ 969689 w 1005884"/>
                <a:gd name="connsiteY62" fmla="*/ 646543 h 997063"/>
                <a:gd name="connsiteX63" fmla="*/ 965879 w 1005884"/>
                <a:gd name="connsiteY63" fmla="*/ 652258 h 997063"/>
                <a:gd name="connsiteX64" fmla="*/ 962069 w 1005884"/>
                <a:gd name="connsiteY64" fmla="*/ 657973 h 997063"/>
                <a:gd name="connsiteX65" fmla="*/ 950639 w 1005884"/>
                <a:gd name="connsiteY65" fmla="*/ 669403 h 997063"/>
                <a:gd name="connsiteX66" fmla="*/ 944924 w 1005884"/>
                <a:gd name="connsiteY66" fmla="*/ 675118 h 997063"/>
                <a:gd name="connsiteX67" fmla="*/ 933494 w 1005884"/>
                <a:gd name="connsiteY67" fmla="*/ 680833 h 997063"/>
                <a:gd name="connsiteX68" fmla="*/ 922064 w 1005884"/>
                <a:gd name="connsiteY68" fmla="*/ 688453 h 997063"/>
                <a:gd name="connsiteX69" fmla="*/ 916349 w 1005884"/>
                <a:gd name="connsiteY69" fmla="*/ 690358 h 997063"/>
                <a:gd name="connsiteX70" fmla="*/ 904919 w 1005884"/>
                <a:gd name="connsiteY70" fmla="*/ 697978 h 997063"/>
                <a:gd name="connsiteX71" fmla="*/ 895394 w 1005884"/>
                <a:gd name="connsiteY71" fmla="*/ 709408 h 997063"/>
                <a:gd name="connsiteX72" fmla="*/ 882059 w 1005884"/>
                <a:gd name="connsiteY72" fmla="*/ 726553 h 997063"/>
                <a:gd name="connsiteX73" fmla="*/ 876344 w 1005884"/>
                <a:gd name="connsiteY73" fmla="*/ 737983 h 997063"/>
                <a:gd name="connsiteX74" fmla="*/ 870629 w 1005884"/>
                <a:gd name="connsiteY74" fmla="*/ 743698 h 997063"/>
                <a:gd name="connsiteX75" fmla="*/ 864914 w 1005884"/>
                <a:gd name="connsiteY75" fmla="*/ 757033 h 997063"/>
                <a:gd name="connsiteX76" fmla="*/ 857294 w 1005884"/>
                <a:gd name="connsiteY76" fmla="*/ 770368 h 997063"/>
                <a:gd name="connsiteX77" fmla="*/ 853484 w 1005884"/>
                <a:gd name="connsiteY77" fmla="*/ 781798 h 997063"/>
                <a:gd name="connsiteX78" fmla="*/ 851579 w 1005884"/>
                <a:gd name="connsiteY78" fmla="*/ 787513 h 997063"/>
                <a:gd name="connsiteX79" fmla="*/ 849674 w 1005884"/>
                <a:gd name="connsiteY79" fmla="*/ 797038 h 997063"/>
                <a:gd name="connsiteX80" fmla="*/ 845864 w 1005884"/>
                <a:gd name="connsiteY80" fmla="*/ 804658 h 997063"/>
                <a:gd name="connsiteX81" fmla="*/ 843959 w 1005884"/>
                <a:gd name="connsiteY81" fmla="*/ 810373 h 997063"/>
                <a:gd name="connsiteX82" fmla="*/ 838244 w 1005884"/>
                <a:gd name="connsiteY82" fmla="*/ 829423 h 997063"/>
                <a:gd name="connsiteX83" fmla="*/ 832529 w 1005884"/>
                <a:gd name="connsiteY83" fmla="*/ 840853 h 997063"/>
                <a:gd name="connsiteX84" fmla="*/ 826814 w 1005884"/>
                <a:gd name="connsiteY84" fmla="*/ 859903 h 997063"/>
                <a:gd name="connsiteX85" fmla="*/ 819194 w 1005884"/>
                <a:gd name="connsiteY85" fmla="*/ 871333 h 997063"/>
                <a:gd name="connsiteX86" fmla="*/ 809669 w 1005884"/>
                <a:gd name="connsiteY86" fmla="*/ 886573 h 997063"/>
                <a:gd name="connsiteX87" fmla="*/ 807764 w 1005884"/>
                <a:gd name="connsiteY87" fmla="*/ 892288 h 997063"/>
                <a:gd name="connsiteX88" fmla="*/ 792524 w 1005884"/>
                <a:gd name="connsiteY88" fmla="*/ 909433 h 997063"/>
                <a:gd name="connsiteX89" fmla="*/ 781094 w 1005884"/>
                <a:gd name="connsiteY89" fmla="*/ 917053 h 997063"/>
                <a:gd name="connsiteX90" fmla="*/ 775379 w 1005884"/>
                <a:gd name="connsiteY90" fmla="*/ 920863 h 997063"/>
                <a:gd name="connsiteX91" fmla="*/ 763949 w 1005884"/>
                <a:gd name="connsiteY91" fmla="*/ 930388 h 997063"/>
                <a:gd name="connsiteX92" fmla="*/ 750614 w 1005884"/>
                <a:gd name="connsiteY92" fmla="*/ 936103 h 997063"/>
                <a:gd name="connsiteX93" fmla="*/ 727754 w 1005884"/>
                <a:gd name="connsiteY93" fmla="*/ 947533 h 997063"/>
                <a:gd name="connsiteX94" fmla="*/ 722039 w 1005884"/>
                <a:gd name="connsiteY94" fmla="*/ 949438 h 997063"/>
                <a:gd name="connsiteX95" fmla="*/ 693464 w 1005884"/>
                <a:gd name="connsiteY95" fmla="*/ 947533 h 997063"/>
                <a:gd name="connsiteX96" fmla="*/ 674414 w 1005884"/>
                <a:gd name="connsiteY96" fmla="*/ 941818 h 997063"/>
                <a:gd name="connsiteX97" fmla="*/ 664889 w 1005884"/>
                <a:gd name="connsiteY97" fmla="*/ 939913 h 997063"/>
                <a:gd name="connsiteX98" fmla="*/ 657269 w 1005884"/>
                <a:gd name="connsiteY98" fmla="*/ 936103 h 997063"/>
                <a:gd name="connsiteX99" fmla="*/ 651554 w 1005884"/>
                <a:gd name="connsiteY99" fmla="*/ 934198 h 997063"/>
                <a:gd name="connsiteX100" fmla="*/ 645839 w 1005884"/>
                <a:gd name="connsiteY100" fmla="*/ 930388 h 997063"/>
                <a:gd name="connsiteX101" fmla="*/ 638219 w 1005884"/>
                <a:gd name="connsiteY101" fmla="*/ 926578 h 997063"/>
                <a:gd name="connsiteX102" fmla="*/ 621074 w 1005884"/>
                <a:gd name="connsiteY102" fmla="*/ 917053 h 997063"/>
                <a:gd name="connsiteX103" fmla="*/ 615359 w 1005884"/>
                <a:gd name="connsiteY103" fmla="*/ 911338 h 997063"/>
                <a:gd name="connsiteX104" fmla="*/ 607739 w 1005884"/>
                <a:gd name="connsiteY104" fmla="*/ 909433 h 997063"/>
                <a:gd name="connsiteX105" fmla="*/ 602024 w 1005884"/>
                <a:gd name="connsiteY105" fmla="*/ 907528 h 997063"/>
                <a:gd name="connsiteX106" fmla="*/ 581069 w 1005884"/>
                <a:gd name="connsiteY106" fmla="*/ 896098 h 997063"/>
                <a:gd name="connsiteX107" fmla="*/ 571544 w 1005884"/>
                <a:gd name="connsiteY107" fmla="*/ 894193 h 997063"/>
                <a:gd name="connsiteX108" fmla="*/ 556304 w 1005884"/>
                <a:gd name="connsiteY108" fmla="*/ 890383 h 997063"/>
                <a:gd name="connsiteX109" fmla="*/ 512489 w 1005884"/>
                <a:gd name="connsiteY109" fmla="*/ 892288 h 997063"/>
                <a:gd name="connsiteX110" fmla="*/ 506774 w 1005884"/>
                <a:gd name="connsiteY110" fmla="*/ 894193 h 997063"/>
                <a:gd name="connsiteX111" fmla="*/ 495344 w 1005884"/>
                <a:gd name="connsiteY111" fmla="*/ 901813 h 997063"/>
                <a:gd name="connsiteX112" fmla="*/ 491534 w 1005884"/>
                <a:gd name="connsiteY112" fmla="*/ 907528 h 997063"/>
                <a:gd name="connsiteX113" fmla="*/ 485819 w 1005884"/>
                <a:gd name="connsiteY113" fmla="*/ 911338 h 997063"/>
                <a:gd name="connsiteX114" fmla="*/ 472484 w 1005884"/>
                <a:gd name="connsiteY114" fmla="*/ 926578 h 997063"/>
                <a:gd name="connsiteX115" fmla="*/ 468674 w 1005884"/>
                <a:gd name="connsiteY115" fmla="*/ 932293 h 997063"/>
                <a:gd name="connsiteX116" fmla="*/ 462959 w 1005884"/>
                <a:gd name="connsiteY116" fmla="*/ 936103 h 997063"/>
                <a:gd name="connsiteX117" fmla="*/ 451529 w 1005884"/>
                <a:gd name="connsiteY117" fmla="*/ 939913 h 997063"/>
                <a:gd name="connsiteX118" fmla="*/ 434384 w 1005884"/>
                <a:gd name="connsiteY118" fmla="*/ 943723 h 997063"/>
                <a:gd name="connsiteX119" fmla="*/ 428669 w 1005884"/>
                <a:gd name="connsiteY119" fmla="*/ 945628 h 997063"/>
                <a:gd name="connsiteX120" fmla="*/ 421049 w 1005884"/>
                <a:gd name="connsiteY120" fmla="*/ 947533 h 997063"/>
                <a:gd name="connsiteX121" fmla="*/ 407714 w 1005884"/>
                <a:gd name="connsiteY121" fmla="*/ 951343 h 997063"/>
                <a:gd name="connsiteX122" fmla="*/ 396284 w 1005884"/>
                <a:gd name="connsiteY122" fmla="*/ 953248 h 997063"/>
                <a:gd name="connsiteX123" fmla="*/ 382949 w 1005884"/>
                <a:gd name="connsiteY123" fmla="*/ 957058 h 997063"/>
                <a:gd name="connsiteX124" fmla="*/ 375329 w 1005884"/>
                <a:gd name="connsiteY124" fmla="*/ 958963 h 997063"/>
                <a:gd name="connsiteX125" fmla="*/ 367709 w 1005884"/>
                <a:gd name="connsiteY125" fmla="*/ 962773 h 997063"/>
                <a:gd name="connsiteX126" fmla="*/ 361994 w 1005884"/>
                <a:gd name="connsiteY126" fmla="*/ 964678 h 997063"/>
                <a:gd name="connsiteX127" fmla="*/ 348659 w 1005884"/>
                <a:gd name="connsiteY127" fmla="*/ 972298 h 997063"/>
                <a:gd name="connsiteX128" fmla="*/ 331514 w 1005884"/>
                <a:gd name="connsiteY128" fmla="*/ 983728 h 997063"/>
                <a:gd name="connsiteX129" fmla="*/ 325799 w 1005884"/>
                <a:gd name="connsiteY129" fmla="*/ 987538 h 997063"/>
                <a:gd name="connsiteX130" fmla="*/ 314369 w 1005884"/>
                <a:gd name="connsiteY130" fmla="*/ 991348 h 997063"/>
                <a:gd name="connsiteX131" fmla="*/ 302939 w 1005884"/>
                <a:gd name="connsiteY131" fmla="*/ 993253 h 997063"/>
                <a:gd name="connsiteX132" fmla="*/ 262934 w 1005884"/>
                <a:gd name="connsiteY132" fmla="*/ 997063 h 997063"/>
                <a:gd name="connsiteX133" fmla="*/ 232454 w 1005884"/>
                <a:gd name="connsiteY133" fmla="*/ 995158 h 997063"/>
                <a:gd name="connsiteX134" fmla="*/ 226739 w 1005884"/>
                <a:gd name="connsiteY134" fmla="*/ 993253 h 997063"/>
                <a:gd name="connsiteX135" fmla="*/ 221024 w 1005884"/>
                <a:gd name="connsiteY135" fmla="*/ 981823 h 997063"/>
                <a:gd name="connsiteX136" fmla="*/ 217214 w 1005884"/>
                <a:gd name="connsiteY136" fmla="*/ 976108 h 997063"/>
                <a:gd name="connsiteX137" fmla="*/ 213404 w 1005884"/>
                <a:gd name="connsiteY137" fmla="*/ 964678 h 997063"/>
                <a:gd name="connsiteX138" fmla="*/ 205784 w 1005884"/>
                <a:gd name="connsiteY138" fmla="*/ 947533 h 997063"/>
                <a:gd name="connsiteX139" fmla="*/ 200069 w 1005884"/>
                <a:gd name="connsiteY139" fmla="*/ 928483 h 997063"/>
                <a:gd name="connsiteX140" fmla="*/ 196259 w 1005884"/>
                <a:gd name="connsiteY140" fmla="*/ 922768 h 997063"/>
                <a:gd name="connsiteX141" fmla="*/ 184829 w 1005884"/>
                <a:gd name="connsiteY141" fmla="*/ 915148 h 997063"/>
                <a:gd name="connsiteX142" fmla="*/ 181019 w 1005884"/>
                <a:gd name="connsiteY142" fmla="*/ 909433 h 997063"/>
                <a:gd name="connsiteX143" fmla="*/ 175304 w 1005884"/>
                <a:gd name="connsiteY143" fmla="*/ 905623 h 997063"/>
                <a:gd name="connsiteX144" fmla="*/ 161969 w 1005884"/>
                <a:gd name="connsiteY144" fmla="*/ 899908 h 997063"/>
                <a:gd name="connsiteX145" fmla="*/ 150539 w 1005884"/>
                <a:gd name="connsiteY145" fmla="*/ 898003 h 997063"/>
                <a:gd name="connsiteX146" fmla="*/ 144824 w 1005884"/>
                <a:gd name="connsiteY146" fmla="*/ 896098 h 997063"/>
                <a:gd name="connsiteX147" fmla="*/ 137204 w 1005884"/>
                <a:gd name="connsiteY147" fmla="*/ 894193 h 997063"/>
                <a:gd name="connsiteX148" fmla="*/ 123869 w 1005884"/>
                <a:gd name="connsiteY148" fmla="*/ 888478 h 997063"/>
                <a:gd name="connsiteX149" fmla="*/ 118154 w 1005884"/>
                <a:gd name="connsiteY149" fmla="*/ 884668 h 997063"/>
                <a:gd name="connsiteX150" fmla="*/ 106724 w 1005884"/>
                <a:gd name="connsiteY150" fmla="*/ 878953 h 997063"/>
                <a:gd name="connsiteX151" fmla="*/ 101009 w 1005884"/>
                <a:gd name="connsiteY151" fmla="*/ 873238 h 997063"/>
                <a:gd name="connsiteX152" fmla="*/ 89579 w 1005884"/>
                <a:gd name="connsiteY152" fmla="*/ 865618 h 997063"/>
                <a:gd name="connsiteX153" fmla="*/ 87674 w 1005884"/>
                <a:gd name="connsiteY153" fmla="*/ 859903 h 997063"/>
                <a:gd name="connsiteX154" fmla="*/ 83864 w 1005884"/>
                <a:gd name="connsiteY154" fmla="*/ 854188 h 997063"/>
                <a:gd name="connsiteX155" fmla="*/ 81959 w 1005884"/>
                <a:gd name="connsiteY155" fmla="*/ 842758 h 997063"/>
                <a:gd name="connsiteX156" fmla="*/ 80054 w 1005884"/>
                <a:gd name="connsiteY156" fmla="*/ 837043 h 997063"/>
                <a:gd name="connsiteX157" fmla="*/ 78149 w 1005884"/>
                <a:gd name="connsiteY157" fmla="*/ 825613 h 997063"/>
                <a:gd name="connsiteX158" fmla="*/ 74339 w 1005884"/>
                <a:gd name="connsiteY158" fmla="*/ 781798 h 997063"/>
                <a:gd name="connsiteX159" fmla="*/ 72434 w 1005884"/>
                <a:gd name="connsiteY159" fmla="*/ 770368 h 997063"/>
                <a:gd name="connsiteX160" fmla="*/ 70529 w 1005884"/>
                <a:gd name="connsiteY160" fmla="*/ 749413 h 997063"/>
                <a:gd name="connsiteX161" fmla="*/ 68624 w 1005884"/>
                <a:gd name="connsiteY161" fmla="*/ 734173 h 997063"/>
                <a:gd name="connsiteX162" fmla="*/ 70529 w 1005884"/>
                <a:gd name="connsiteY162" fmla="*/ 694168 h 997063"/>
                <a:gd name="connsiteX163" fmla="*/ 72434 w 1005884"/>
                <a:gd name="connsiteY163" fmla="*/ 682738 h 997063"/>
                <a:gd name="connsiteX164" fmla="*/ 70529 w 1005884"/>
                <a:gd name="connsiteY164" fmla="*/ 623683 h 997063"/>
                <a:gd name="connsiteX165" fmla="*/ 66719 w 1005884"/>
                <a:gd name="connsiteY165" fmla="*/ 612253 h 997063"/>
                <a:gd name="connsiteX166" fmla="*/ 59099 w 1005884"/>
                <a:gd name="connsiteY166" fmla="*/ 602728 h 997063"/>
                <a:gd name="connsiteX167" fmla="*/ 51479 w 1005884"/>
                <a:gd name="connsiteY167" fmla="*/ 589393 h 997063"/>
                <a:gd name="connsiteX168" fmla="*/ 47669 w 1005884"/>
                <a:gd name="connsiteY168" fmla="*/ 583678 h 997063"/>
                <a:gd name="connsiteX169" fmla="*/ 41954 w 1005884"/>
                <a:gd name="connsiteY169" fmla="*/ 579868 h 997063"/>
                <a:gd name="connsiteX170" fmla="*/ 36239 w 1005884"/>
                <a:gd name="connsiteY170" fmla="*/ 572248 h 997063"/>
                <a:gd name="connsiteX171" fmla="*/ 24809 w 1005884"/>
                <a:gd name="connsiteY171" fmla="*/ 562723 h 997063"/>
                <a:gd name="connsiteX172" fmla="*/ 20999 w 1005884"/>
                <a:gd name="connsiteY172" fmla="*/ 557008 h 997063"/>
                <a:gd name="connsiteX173" fmla="*/ 9569 w 1005884"/>
                <a:gd name="connsiteY173" fmla="*/ 549388 h 997063"/>
                <a:gd name="connsiteX174" fmla="*/ 5759 w 1005884"/>
                <a:gd name="connsiteY174" fmla="*/ 543673 h 997063"/>
                <a:gd name="connsiteX175" fmla="*/ 44 w 1005884"/>
                <a:gd name="connsiteY175" fmla="*/ 539863 h 997063"/>
                <a:gd name="connsiteX176" fmla="*/ 3854 w 1005884"/>
                <a:gd name="connsiteY176" fmla="*/ 513193 h 997063"/>
                <a:gd name="connsiteX177" fmla="*/ 11474 w 1005884"/>
                <a:gd name="connsiteY177" fmla="*/ 501763 h 997063"/>
                <a:gd name="connsiteX178" fmla="*/ 17189 w 1005884"/>
                <a:gd name="connsiteY178" fmla="*/ 494143 h 997063"/>
                <a:gd name="connsiteX179" fmla="*/ 28619 w 1005884"/>
                <a:gd name="connsiteY179" fmla="*/ 482713 h 997063"/>
                <a:gd name="connsiteX180" fmla="*/ 43859 w 1005884"/>
                <a:gd name="connsiteY180" fmla="*/ 465568 h 997063"/>
                <a:gd name="connsiteX181" fmla="*/ 49574 w 1005884"/>
                <a:gd name="connsiteY181" fmla="*/ 459853 h 997063"/>
                <a:gd name="connsiteX182" fmla="*/ 55289 w 1005884"/>
                <a:gd name="connsiteY182" fmla="*/ 454138 h 997063"/>
                <a:gd name="connsiteX183" fmla="*/ 61004 w 1005884"/>
                <a:gd name="connsiteY183" fmla="*/ 450328 h 997063"/>
                <a:gd name="connsiteX184" fmla="*/ 68624 w 1005884"/>
                <a:gd name="connsiteY184" fmla="*/ 446518 h 997063"/>
                <a:gd name="connsiteX185" fmla="*/ 74339 w 1005884"/>
                <a:gd name="connsiteY185" fmla="*/ 440803 h 997063"/>
                <a:gd name="connsiteX186" fmla="*/ 80054 w 1005884"/>
                <a:gd name="connsiteY186" fmla="*/ 438898 h 997063"/>
                <a:gd name="connsiteX187" fmla="*/ 91484 w 1005884"/>
                <a:gd name="connsiteY187" fmla="*/ 431278 h 997063"/>
                <a:gd name="connsiteX188" fmla="*/ 101009 w 1005884"/>
                <a:gd name="connsiteY188" fmla="*/ 423658 h 997063"/>
                <a:gd name="connsiteX189" fmla="*/ 106724 w 1005884"/>
                <a:gd name="connsiteY189" fmla="*/ 417943 h 997063"/>
                <a:gd name="connsiteX190" fmla="*/ 135299 w 1005884"/>
                <a:gd name="connsiteY190" fmla="*/ 414133 h 997063"/>
                <a:gd name="connsiteX0" fmla="*/ 135299 w 1005884"/>
                <a:gd name="connsiteY0" fmla="*/ 414133 h 997063"/>
                <a:gd name="connsiteX1" fmla="*/ 137204 w 1005884"/>
                <a:gd name="connsiteY1" fmla="*/ 402703 h 997063"/>
                <a:gd name="connsiteX2" fmla="*/ 141014 w 1005884"/>
                <a:gd name="connsiteY2" fmla="*/ 381748 h 997063"/>
                <a:gd name="connsiteX3" fmla="*/ 142919 w 1005884"/>
                <a:gd name="connsiteY3" fmla="*/ 360793 h 997063"/>
                <a:gd name="connsiteX4" fmla="*/ 146729 w 1005884"/>
                <a:gd name="connsiteY4" fmla="*/ 349363 h 997063"/>
                <a:gd name="connsiteX5" fmla="*/ 148634 w 1005884"/>
                <a:gd name="connsiteY5" fmla="*/ 334123 h 997063"/>
                <a:gd name="connsiteX6" fmla="*/ 150539 w 1005884"/>
                <a:gd name="connsiteY6" fmla="*/ 320788 h 997063"/>
                <a:gd name="connsiteX7" fmla="*/ 152444 w 1005884"/>
                <a:gd name="connsiteY7" fmla="*/ 288403 h 997063"/>
                <a:gd name="connsiteX8" fmla="*/ 154349 w 1005884"/>
                <a:gd name="connsiteY8" fmla="*/ 206488 h 997063"/>
                <a:gd name="connsiteX9" fmla="*/ 165779 w 1005884"/>
                <a:gd name="connsiteY9" fmla="*/ 196963 h 997063"/>
                <a:gd name="connsiteX10" fmla="*/ 171494 w 1005884"/>
                <a:gd name="connsiteY10" fmla="*/ 191248 h 997063"/>
                <a:gd name="connsiteX11" fmla="*/ 196259 w 1005884"/>
                <a:gd name="connsiteY11" fmla="*/ 181723 h 997063"/>
                <a:gd name="connsiteX12" fmla="*/ 201974 w 1005884"/>
                <a:gd name="connsiteY12" fmla="*/ 177913 h 997063"/>
                <a:gd name="connsiteX13" fmla="*/ 217214 w 1005884"/>
                <a:gd name="connsiteY13" fmla="*/ 174103 h 997063"/>
                <a:gd name="connsiteX14" fmla="*/ 228644 w 1005884"/>
                <a:gd name="connsiteY14" fmla="*/ 166483 h 997063"/>
                <a:gd name="connsiteX15" fmla="*/ 238169 w 1005884"/>
                <a:gd name="connsiteY15" fmla="*/ 156958 h 997063"/>
                <a:gd name="connsiteX16" fmla="*/ 247694 w 1005884"/>
                <a:gd name="connsiteY16" fmla="*/ 147433 h 997063"/>
                <a:gd name="connsiteX17" fmla="*/ 251504 w 1005884"/>
                <a:gd name="connsiteY17" fmla="*/ 141718 h 997063"/>
                <a:gd name="connsiteX18" fmla="*/ 268649 w 1005884"/>
                <a:gd name="connsiteY18" fmla="*/ 126478 h 997063"/>
                <a:gd name="connsiteX19" fmla="*/ 272459 w 1005884"/>
                <a:gd name="connsiteY19" fmla="*/ 120763 h 997063"/>
                <a:gd name="connsiteX20" fmla="*/ 278174 w 1005884"/>
                <a:gd name="connsiteY20" fmla="*/ 118858 h 997063"/>
                <a:gd name="connsiteX21" fmla="*/ 283889 w 1005884"/>
                <a:gd name="connsiteY21" fmla="*/ 115048 h 997063"/>
                <a:gd name="connsiteX22" fmla="*/ 293414 w 1005884"/>
                <a:gd name="connsiteY22" fmla="*/ 107428 h 997063"/>
                <a:gd name="connsiteX23" fmla="*/ 304844 w 1005884"/>
                <a:gd name="connsiteY23" fmla="*/ 99808 h 997063"/>
                <a:gd name="connsiteX24" fmla="*/ 314369 w 1005884"/>
                <a:gd name="connsiteY24" fmla="*/ 97903 h 997063"/>
                <a:gd name="connsiteX25" fmla="*/ 327704 w 1005884"/>
                <a:gd name="connsiteY25" fmla="*/ 94093 h 997063"/>
                <a:gd name="connsiteX26" fmla="*/ 381044 w 1005884"/>
                <a:gd name="connsiteY26" fmla="*/ 92188 h 997063"/>
                <a:gd name="connsiteX27" fmla="*/ 388664 w 1005884"/>
                <a:gd name="connsiteY27" fmla="*/ 80758 h 997063"/>
                <a:gd name="connsiteX28" fmla="*/ 392474 w 1005884"/>
                <a:gd name="connsiteY28" fmla="*/ 69328 h 997063"/>
                <a:gd name="connsiteX29" fmla="*/ 394379 w 1005884"/>
                <a:gd name="connsiteY29" fmla="*/ 63613 h 997063"/>
                <a:gd name="connsiteX30" fmla="*/ 401999 w 1005884"/>
                <a:gd name="connsiteY30" fmla="*/ 44563 h 997063"/>
                <a:gd name="connsiteX31" fmla="*/ 407714 w 1005884"/>
                <a:gd name="connsiteY31" fmla="*/ 40753 h 997063"/>
                <a:gd name="connsiteX32" fmla="*/ 426764 w 1005884"/>
                <a:gd name="connsiteY32" fmla="*/ 23608 h 997063"/>
                <a:gd name="connsiteX33" fmla="*/ 436289 w 1005884"/>
                <a:gd name="connsiteY33" fmla="*/ 15988 h 997063"/>
                <a:gd name="connsiteX34" fmla="*/ 442004 w 1005884"/>
                <a:gd name="connsiteY34" fmla="*/ 12178 h 997063"/>
                <a:gd name="connsiteX35" fmla="*/ 474389 w 1005884"/>
                <a:gd name="connsiteY35" fmla="*/ 2653 h 997063"/>
                <a:gd name="connsiteX36" fmla="*/ 588689 w 1005884"/>
                <a:gd name="connsiteY36" fmla="*/ 2653 h 997063"/>
                <a:gd name="connsiteX37" fmla="*/ 632504 w 1005884"/>
                <a:gd name="connsiteY37" fmla="*/ 33133 h 997063"/>
                <a:gd name="connsiteX38" fmla="*/ 664889 w 1005884"/>
                <a:gd name="connsiteY38" fmla="*/ 63613 h 997063"/>
                <a:gd name="connsiteX39" fmla="*/ 704894 w 1005884"/>
                <a:gd name="connsiteY39" fmla="*/ 97903 h 997063"/>
                <a:gd name="connsiteX40" fmla="*/ 750614 w 1005884"/>
                <a:gd name="connsiteY40" fmla="*/ 105523 h 997063"/>
                <a:gd name="connsiteX41" fmla="*/ 874439 w 1005884"/>
                <a:gd name="connsiteY41" fmla="*/ 107428 h 997063"/>
                <a:gd name="connsiteX42" fmla="*/ 908729 w 1005884"/>
                <a:gd name="connsiteY42" fmla="*/ 126478 h 997063"/>
                <a:gd name="connsiteX43" fmla="*/ 944924 w 1005884"/>
                <a:gd name="connsiteY43" fmla="*/ 170293 h 997063"/>
                <a:gd name="connsiteX44" fmla="*/ 962069 w 1005884"/>
                <a:gd name="connsiteY44" fmla="*/ 214108 h 997063"/>
                <a:gd name="connsiteX45" fmla="*/ 981119 w 1005884"/>
                <a:gd name="connsiteY45" fmla="*/ 256018 h 997063"/>
                <a:gd name="connsiteX46" fmla="*/ 1002074 w 1005884"/>
                <a:gd name="connsiteY46" fmla="*/ 313168 h 997063"/>
                <a:gd name="connsiteX47" fmla="*/ 1005884 w 1005884"/>
                <a:gd name="connsiteY47" fmla="*/ 328408 h 997063"/>
                <a:gd name="connsiteX48" fmla="*/ 1002074 w 1005884"/>
                <a:gd name="connsiteY48" fmla="*/ 372223 h 997063"/>
                <a:gd name="connsiteX49" fmla="*/ 996359 w 1005884"/>
                <a:gd name="connsiteY49" fmla="*/ 385558 h 997063"/>
                <a:gd name="connsiteX50" fmla="*/ 994454 w 1005884"/>
                <a:gd name="connsiteY50" fmla="*/ 391273 h 997063"/>
                <a:gd name="connsiteX51" fmla="*/ 988739 w 1005884"/>
                <a:gd name="connsiteY51" fmla="*/ 395083 h 997063"/>
                <a:gd name="connsiteX52" fmla="*/ 984929 w 1005884"/>
                <a:gd name="connsiteY52" fmla="*/ 408418 h 997063"/>
                <a:gd name="connsiteX53" fmla="*/ 983024 w 1005884"/>
                <a:gd name="connsiteY53" fmla="*/ 436993 h 997063"/>
                <a:gd name="connsiteX54" fmla="*/ 981119 w 1005884"/>
                <a:gd name="connsiteY54" fmla="*/ 456043 h 997063"/>
                <a:gd name="connsiteX55" fmla="*/ 979214 w 1005884"/>
                <a:gd name="connsiteY55" fmla="*/ 497953 h 997063"/>
                <a:gd name="connsiteX56" fmla="*/ 977309 w 1005884"/>
                <a:gd name="connsiteY56" fmla="*/ 513193 h 997063"/>
                <a:gd name="connsiteX57" fmla="*/ 975404 w 1005884"/>
                <a:gd name="connsiteY57" fmla="*/ 536053 h 997063"/>
                <a:gd name="connsiteX58" fmla="*/ 977309 w 1005884"/>
                <a:gd name="connsiteY58" fmla="*/ 577963 h 997063"/>
                <a:gd name="connsiteX59" fmla="*/ 979214 w 1005884"/>
                <a:gd name="connsiteY59" fmla="*/ 587488 h 997063"/>
                <a:gd name="connsiteX60" fmla="*/ 977309 w 1005884"/>
                <a:gd name="connsiteY60" fmla="*/ 635113 h 997063"/>
                <a:gd name="connsiteX61" fmla="*/ 969689 w 1005884"/>
                <a:gd name="connsiteY61" fmla="*/ 646543 h 997063"/>
                <a:gd name="connsiteX62" fmla="*/ 965879 w 1005884"/>
                <a:gd name="connsiteY62" fmla="*/ 652258 h 997063"/>
                <a:gd name="connsiteX63" fmla="*/ 962069 w 1005884"/>
                <a:gd name="connsiteY63" fmla="*/ 657973 h 997063"/>
                <a:gd name="connsiteX64" fmla="*/ 950639 w 1005884"/>
                <a:gd name="connsiteY64" fmla="*/ 669403 h 997063"/>
                <a:gd name="connsiteX65" fmla="*/ 944924 w 1005884"/>
                <a:gd name="connsiteY65" fmla="*/ 675118 h 997063"/>
                <a:gd name="connsiteX66" fmla="*/ 933494 w 1005884"/>
                <a:gd name="connsiteY66" fmla="*/ 680833 h 997063"/>
                <a:gd name="connsiteX67" fmla="*/ 922064 w 1005884"/>
                <a:gd name="connsiteY67" fmla="*/ 688453 h 997063"/>
                <a:gd name="connsiteX68" fmla="*/ 916349 w 1005884"/>
                <a:gd name="connsiteY68" fmla="*/ 690358 h 997063"/>
                <a:gd name="connsiteX69" fmla="*/ 904919 w 1005884"/>
                <a:gd name="connsiteY69" fmla="*/ 697978 h 997063"/>
                <a:gd name="connsiteX70" fmla="*/ 895394 w 1005884"/>
                <a:gd name="connsiteY70" fmla="*/ 709408 h 997063"/>
                <a:gd name="connsiteX71" fmla="*/ 882059 w 1005884"/>
                <a:gd name="connsiteY71" fmla="*/ 726553 h 997063"/>
                <a:gd name="connsiteX72" fmla="*/ 876344 w 1005884"/>
                <a:gd name="connsiteY72" fmla="*/ 737983 h 997063"/>
                <a:gd name="connsiteX73" fmla="*/ 870629 w 1005884"/>
                <a:gd name="connsiteY73" fmla="*/ 743698 h 997063"/>
                <a:gd name="connsiteX74" fmla="*/ 864914 w 1005884"/>
                <a:gd name="connsiteY74" fmla="*/ 757033 h 997063"/>
                <a:gd name="connsiteX75" fmla="*/ 857294 w 1005884"/>
                <a:gd name="connsiteY75" fmla="*/ 770368 h 997063"/>
                <a:gd name="connsiteX76" fmla="*/ 853484 w 1005884"/>
                <a:gd name="connsiteY76" fmla="*/ 781798 h 997063"/>
                <a:gd name="connsiteX77" fmla="*/ 851579 w 1005884"/>
                <a:gd name="connsiteY77" fmla="*/ 787513 h 997063"/>
                <a:gd name="connsiteX78" fmla="*/ 849674 w 1005884"/>
                <a:gd name="connsiteY78" fmla="*/ 797038 h 997063"/>
                <a:gd name="connsiteX79" fmla="*/ 845864 w 1005884"/>
                <a:gd name="connsiteY79" fmla="*/ 804658 h 997063"/>
                <a:gd name="connsiteX80" fmla="*/ 843959 w 1005884"/>
                <a:gd name="connsiteY80" fmla="*/ 810373 h 997063"/>
                <a:gd name="connsiteX81" fmla="*/ 838244 w 1005884"/>
                <a:gd name="connsiteY81" fmla="*/ 829423 h 997063"/>
                <a:gd name="connsiteX82" fmla="*/ 832529 w 1005884"/>
                <a:gd name="connsiteY82" fmla="*/ 840853 h 997063"/>
                <a:gd name="connsiteX83" fmla="*/ 826814 w 1005884"/>
                <a:gd name="connsiteY83" fmla="*/ 859903 h 997063"/>
                <a:gd name="connsiteX84" fmla="*/ 819194 w 1005884"/>
                <a:gd name="connsiteY84" fmla="*/ 871333 h 997063"/>
                <a:gd name="connsiteX85" fmla="*/ 809669 w 1005884"/>
                <a:gd name="connsiteY85" fmla="*/ 886573 h 997063"/>
                <a:gd name="connsiteX86" fmla="*/ 807764 w 1005884"/>
                <a:gd name="connsiteY86" fmla="*/ 892288 h 997063"/>
                <a:gd name="connsiteX87" fmla="*/ 792524 w 1005884"/>
                <a:gd name="connsiteY87" fmla="*/ 909433 h 997063"/>
                <a:gd name="connsiteX88" fmla="*/ 781094 w 1005884"/>
                <a:gd name="connsiteY88" fmla="*/ 917053 h 997063"/>
                <a:gd name="connsiteX89" fmla="*/ 775379 w 1005884"/>
                <a:gd name="connsiteY89" fmla="*/ 920863 h 997063"/>
                <a:gd name="connsiteX90" fmla="*/ 763949 w 1005884"/>
                <a:gd name="connsiteY90" fmla="*/ 930388 h 997063"/>
                <a:gd name="connsiteX91" fmla="*/ 750614 w 1005884"/>
                <a:gd name="connsiteY91" fmla="*/ 936103 h 997063"/>
                <a:gd name="connsiteX92" fmla="*/ 727754 w 1005884"/>
                <a:gd name="connsiteY92" fmla="*/ 947533 h 997063"/>
                <a:gd name="connsiteX93" fmla="*/ 722039 w 1005884"/>
                <a:gd name="connsiteY93" fmla="*/ 949438 h 997063"/>
                <a:gd name="connsiteX94" fmla="*/ 693464 w 1005884"/>
                <a:gd name="connsiteY94" fmla="*/ 947533 h 997063"/>
                <a:gd name="connsiteX95" fmla="*/ 674414 w 1005884"/>
                <a:gd name="connsiteY95" fmla="*/ 941818 h 997063"/>
                <a:gd name="connsiteX96" fmla="*/ 664889 w 1005884"/>
                <a:gd name="connsiteY96" fmla="*/ 939913 h 997063"/>
                <a:gd name="connsiteX97" fmla="*/ 657269 w 1005884"/>
                <a:gd name="connsiteY97" fmla="*/ 936103 h 997063"/>
                <a:gd name="connsiteX98" fmla="*/ 651554 w 1005884"/>
                <a:gd name="connsiteY98" fmla="*/ 934198 h 997063"/>
                <a:gd name="connsiteX99" fmla="*/ 645839 w 1005884"/>
                <a:gd name="connsiteY99" fmla="*/ 930388 h 997063"/>
                <a:gd name="connsiteX100" fmla="*/ 638219 w 1005884"/>
                <a:gd name="connsiteY100" fmla="*/ 926578 h 997063"/>
                <a:gd name="connsiteX101" fmla="*/ 621074 w 1005884"/>
                <a:gd name="connsiteY101" fmla="*/ 917053 h 997063"/>
                <a:gd name="connsiteX102" fmla="*/ 615359 w 1005884"/>
                <a:gd name="connsiteY102" fmla="*/ 911338 h 997063"/>
                <a:gd name="connsiteX103" fmla="*/ 607739 w 1005884"/>
                <a:gd name="connsiteY103" fmla="*/ 909433 h 997063"/>
                <a:gd name="connsiteX104" fmla="*/ 602024 w 1005884"/>
                <a:gd name="connsiteY104" fmla="*/ 907528 h 997063"/>
                <a:gd name="connsiteX105" fmla="*/ 581069 w 1005884"/>
                <a:gd name="connsiteY105" fmla="*/ 896098 h 997063"/>
                <a:gd name="connsiteX106" fmla="*/ 571544 w 1005884"/>
                <a:gd name="connsiteY106" fmla="*/ 894193 h 997063"/>
                <a:gd name="connsiteX107" fmla="*/ 556304 w 1005884"/>
                <a:gd name="connsiteY107" fmla="*/ 890383 h 997063"/>
                <a:gd name="connsiteX108" fmla="*/ 512489 w 1005884"/>
                <a:gd name="connsiteY108" fmla="*/ 892288 h 997063"/>
                <a:gd name="connsiteX109" fmla="*/ 506774 w 1005884"/>
                <a:gd name="connsiteY109" fmla="*/ 894193 h 997063"/>
                <a:gd name="connsiteX110" fmla="*/ 495344 w 1005884"/>
                <a:gd name="connsiteY110" fmla="*/ 901813 h 997063"/>
                <a:gd name="connsiteX111" fmla="*/ 491534 w 1005884"/>
                <a:gd name="connsiteY111" fmla="*/ 907528 h 997063"/>
                <a:gd name="connsiteX112" fmla="*/ 485819 w 1005884"/>
                <a:gd name="connsiteY112" fmla="*/ 911338 h 997063"/>
                <a:gd name="connsiteX113" fmla="*/ 472484 w 1005884"/>
                <a:gd name="connsiteY113" fmla="*/ 926578 h 997063"/>
                <a:gd name="connsiteX114" fmla="*/ 468674 w 1005884"/>
                <a:gd name="connsiteY114" fmla="*/ 932293 h 997063"/>
                <a:gd name="connsiteX115" fmla="*/ 462959 w 1005884"/>
                <a:gd name="connsiteY115" fmla="*/ 936103 h 997063"/>
                <a:gd name="connsiteX116" fmla="*/ 451529 w 1005884"/>
                <a:gd name="connsiteY116" fmla="*/ 939913 h 997063"/>
                <a:gd name="connsiteX117" fmla="*/ 434384 w 1005884"/>
                <a:gd name="connsiteY117" fmla="*/ 943723 h 997063"/>
                <a:gd name="connsiteX118" fmla="*/ 428669 w 1005884"/>
                <a:gd name="connsiteY118" fmla="*/ 945628 h 997063"/>
                <a:gd name="connsiteX119" fmla="*/ 421049 w 1005884"/>
                <a:gd name="connsiteY119" fmla="*/ 947533 h 997063"/>
                <a:gd name="connsiteX120" fmla="*/ 407714 w 1005884"/>
                <a:gd name="connsiteY120" fmla="*/ 951343 h 997063"/>
                <a:gd name="connsiteX121" fmla="*/ 396284 w 1005884"/>
                <a:gd name="connsiteY121" fmla="*/ 953248 h 997063"/>
                <a:gd name="connsiteX122" fmla="*/ 382949 w 1005884"/>
                <a:gd name="connsiteY122" fmla="*/ 957058 h 997063"/>
                <a:gd name="connsiteX123" fmla="*/ 375329 w 1005884"/>
                <a:gd name="connsiteY123" fmla="*/ 958963 h 997063"/>
                <a:gd name="connsiteX124" fmla="*/ 367709 w 1005884"/>
                <a:gd name="connsiteY124" fmla="*/ 962773 h 997063"/>
                <a:gd name="connsiteX125" fmla="*/ 361994 w 1005884"/>
                <a:gd name="connsiteY125" fmla="*/ 964678 h 997063"/>
                <a:gd name="connsiteX126" fmla="*/ 348659 w 1005884"/>
                <a:gd name="connsiteY126" fmla="*/ 972298 h 997063"/>
                <a:gd name="connsiteX127" fmla="*/ 331514 w 1005884"/>
                <a:gd name="connsiteY127" fmla="*/ 983728 h 997063"/>
                <a:gd name="connsiteX128" fmla="*/ 325799 w 1005884"/>
                <a:gd name="connsiteY128" fmla="*/ 987538 h 997063"/>
                <a:gd name="connsiteX129" fmla="*/ 314369 w 1005884"/>
                <a:gd name="connsiteY129" fmla="*/ 991348 h 997063"/>
                <a:gd name="connsiteX130" fmla="*/ 302939 w 1005884"/>
                <a:gd name="connsiteY130" fmla="*/ 993253 h 997063"/>
                <a:gd name="connsiteX131" fmla="*/ 262934 w 1005884"/>
                <a:gd name="connsiteY131" fmla="*/ 997063 h 997063"/>
                <a:gd name="connsiteX132" fmla="*/ 232454 w 1005884"/>
                <a:gd name="connsiteY132" fmla="*/ 995158 h 997063"/>
                <a:gd name="connsiteX133" fmla="*/ 226739 w 1005884"/>
                <a:gd name="connsiteY133" fmla="*/ 993253 h 997063"/>
                <a:gd name="connsiteX134" fmla="*/ 221024 w 1005884"/>
                <a:gd name="connsiteY134" fmla="*/ 981823 h 997063"/>
                <a:gd name="connsiteX135" fmla="*/ 217214 w 1005884"/>
                <a:gd name="connsiteY135" fmla="*/ 976108 h 997063"/>
                <a:gd name="connsiteX136" fmla="*/ 213404 w 1005884"/>
                <a:gd name="connsiteY136" fmla="*/ 964678 h 997063"/>
                <a:gd name="connsiteX137" fmla="*/ 205784 w 1005884"/>
                <a:gd name="connsiteY137" fmla="*/ 947533 h 997063"/>
                <a:gd name="connsiteX138" fmla="*/ 200069 w 1005884"/>
                <a:gd name="connsiteY138" fmla="*/ 928483 h 997063"/>
                <a:gd name="connsiteX139" fmla="*/ 196259 w 1005884"/>
                <a:gd name="connsiteY139" fmla="*/ 922768 h 997063"/>
                <a:gd name="connsiteX140" fmla="*/ 184829 w 1005884"/>
                <a:gd name="connsiteY140" fmla="*/ 915148 h 997063"/>
                <a:gd name="connsiteX141" fmla="*/ 181019 w 1005884"/>
                <a:gd name="connsiteY141" fmla="*/ 909433 h 997063"/>
                <a:gd name="connsiteX142" fmla="*/ 175304 w 1005884"/>
                <a:gd name="connsiteY142" fmla="*/ 905623 h 997063"/>
                <a:gd name="connsiteX143" fmla="*/ 161969 w 1005884"/>
                <a:gd name="connsiteY143" fmla="*/ 899908 h 997063"/>
                <a:gd name="connsiteX144" fmla="*/ 150539 w 1005884"/>
                <a:gd name="connsiteY144" fmla="*/ 898003 h 997063"/>
                <a:gd name="connsiteX145" fmla="*/ 144824 w 1005884"/>
                <a:gd name="connsiteY145" fmla="*/ 896098 h 997063"/>
                <a:gd name="connsiteX146" fmla="*/ 137204 w 1005884"/>
                <a:gd name="connsiteY146" fmla="*/ 894193 h 997063"/>
                <a:gd name="connsiteX147" fmla="*/ 123869 w 1005884"/>
                <a:gd name="connsiteY147" fmla="*/ 888478 h 997063"/>
                <a:gd name="connsiteX148" fmla="*/ 118154 w 1005884"/>
                <a:gd name="connsiteY148" fmla="*/ 884668 h 997063"/>
                <a:gd name="connsiteX149" fmla="*/ 106724 w 1005884"/>
                <a:gd name="connsiteY149" fmla="*/ 878953 h 997063"/>
                <a:gd name="connsiteX150" fmla="*/ 101009 w 1005884"/>
                <a:gd name="connsiteY150" fmla="*/ 873238 h 997063"/>
                <a:gd name="connsiteX151" fmla="*/ 89579 w 1005884"/>
                <a:gd name="connsiteY151" fmla="*/ 865618 h 997063"/>
                <a:gd name="connsiteX152" fmla="*/ 87674 w 1005884"/>
                <a:gd name="connsiteY152" fmla="*/ 859903 h 997063"/>
                <a:gd name="connsiteX153" fmla="*/ 83864 w 1005884"/>
                <a:gd name="connsiteY153" fmla="*/ 854188 h 997063"/>
                <a:gd name="connsiteX154" fmla="*/ 81959 w 1005884"/>
                <a:gd name="connsiteY154" fmla="*/ 842758 h 997063"/>
                <a:gd name="connsiteX155" fmla="*/ 80054 w 1005884"/>
                <a:gd name="connsiteY155" fmla="*/ 837043 h 997063"/>
                <a:gd name="connsiteX156" fmla="*/ 78149 w 1005884"/>
                <a:gd name="connsiteY156" fmla="*/ 825613 h 997063"/>
                <a:gd name="connsiteX157" fmla="*/ 74339 w 1005884"/>
                <a:gd name="connsiteY157" fmla="*/ 781798 h 997063"/>
                <a:gd name="connsiteX158" fmla="*/ 72434 w 1005884"/>
                <a:gd name="connsiteY158" fmla="*/ 770368 h 997063"/>
                <a:gd name="connsiteX159" fmla="*/ 70529 w 1005884"/>
                <a:gd name="connsiteY159" fmla="*/ 749413 h 997063"/>
                <a:gd name="connsiteX160" fmla="*/ 68624 w 1005884"/>
                <a:gd name="connsiteY160" fmla="*/ 734173 h 997063"/>
                <a:gd name="connsiteX161" fmla="*/ 70529 w 1005884"/>
                <a:gd name="connsiteY161" fmla="*/ 694168 h 997063"/>
                <a:gd name="connsiteX162" fmla="*/ 72434 w 1005884"/>
                <a:gd name="connsiteY162" fmla="*/ 682738 h 997063"/>
                <a:gd name="connsiteX163" fmla="*/ 70529 w 1005884"/>
                <a:gd name="connsiteY163" fmla="*/ 623683 h 997063"/>
                <a:gd name="connsiteX164" fmla="*/ 66719 w 1005884"/>
                <a:gd name="connsiteY164" fmla="*/ 612253 h 997063"/>
                <a:gd name="connsiteX165" fmla="*/ 59099 w 1005884"/>
                <a:gd name="connsiteY165" fmla="*/ 602728 h 997063"/>
                <a:gd name="connsiteX166" fmla="*/ 51479 w 1005884"/>
                <a:gd name="connsiteY166" fmla="*/ 589393 h 997063"/>
                <a:gd name="connsiteX167" fmla="*/ 47669 w 1005884"/>
                <a:gd name="connsiteY167" fmla="*/ 583678 h 997063"/>
                <a:gd name="connsiteX168" fmla="*/ 41954 w 1005884"/>
                <a:gd name="connsiteY168" fmla="*/ 579868 h 997063"/>
                <a:gd name="connsiteX169" fmla="*/ 36239 w 1005884"/>
                <a:gd name="connsiteY169" fmla="*/ 572248 h 997063"/>
                <a:gd name="connsiteX170" fmla="*/ 24809 w 1005884"/>
                <a:gd name="connsiteY170" fmla="*/ 562723 h 997063"/>
                <a:gd name="connsiteX171" fmla="*/ 20999 w 1005884"/>
                <a:gd name="connsiteY171" fmla="*/ 557008 h 997063"/>
                <a:gd name="connsiteX172" fmla="*/ 9569 w 1005884"/>
                <a:gd name="connsiteY172" fmla="*/ 549388 h 997063"/>
                <a:gd name="connsiteX173" fmla="*/ 5759 w 1005884"/>
                <a:gd name="connsiteY173" fmla="*/ 543673 h 997063"/>
                <a:gd name="connsiteX174" fmla="*/ 44 w 1005884"/>
                <a:gd name="connsiteY174" fmla="*/ 539863 h 997063"/>
                <a:gd name="connsiteX175" fmla="*/ 3854 w 1005884"/>
                <a:gd name="connsiteY175" fmla="*/ 513193 h 997063"/>
                <a:gd name="connsiteX176" fmla="*/ 11474 w 1005884"/>
                <a:gd name="connsiteY176" fmla="*/ 501763 h 997063"/>
                <a:gd name="connsiteX177" fmla="*/ 17189 w 1005884"/>
                <a:gd name="connsiteY177" fmla="*/ 494143 h 997063"/>
                <a:gd name="connsiteX178" fmla="*/ 28619 w 1005884"/>
                <a:gd name="connsiteY178" fmla="*/ 482713 h 997063"/>
                <a:gd name="connsiteX179" fmla="*/ 43859 w 1005884"/>
                <a:gd name="connsiteY179" fmla="*/ 465568 h 997063"/>
                <a:gd name="connsiteX180" fmla="*/ 49574 w 1005884"/>
                <a:gd name="connsiteY180" fmla="*/ 459853 h 997063"/>
                <a:gd name="connsiteX181" fmla="*/ 55289 w 1005884"/>
                <a:gd name="connsiteY181" fmla="*/ 454138 h 997063"/>
                <a:gd name="connsiteX182" fmla="*/ 61004 w 1005884"/>
                <a:gd name="connsiteY182" fmla="*/ 450328 h 997063"/>
                <a:gd name="connsiteX183" fmla="*/ 68624 w 1005884"/>
                <a:gd name="connsiteY183" fmla="*/ 446518 h 997063"/>
                <a:gd name="connsiteX184" fmla="*/ 74339 w 1005884"/>
                <a:gd name="connsiteY184" fmla="*/ 440803 h 997063"/>
                <a:gd name="connsiteX185" fmla="*/ 80054 w 1005884"/>
                <a:gd name="connsiteY185" fmla="*/ 438898 h 997063"/>
                <a:gd name="connsiteX186" fmla="*/ 91484 w 1005884"/>
                <a:gd name="connsiteY186" fmla="*/ 431278 h 997063"/>
                <a:gd name="connsiteX187" fmla="*/ 101009 w 1005884"/>
                <a:gd name="connsiteY187" fmla="*/ 423658 h 997063"/>
                <a:gd name="connsiteX188" fmla="*/ 106724 w 1005884"/>
                <a:gd name="connsiteY188" fmla="*/ 417943 h 997063"/>
                <a:gd name="connsiteX189" fmla="*/ 135299 w 1005884"/>
                <a:gd name="connsiteY189" fmla="*/ 414133 h 997063"/>
                <a:gd name="connsiteX0" fmla="*/ 135299 w 1003860"/>
                <a:gd name="connsiteY0" fmla="*/ 414133 h 997063"/>
                <a:gd name="connsiteX1" fmla="*/ 137204 w 1003860"/>
                <a:gd name="connsiteY1" fmla="*/ 402703 h 997063"/>
                <a:gd name="connsiteX2" fmla="*/ 141014 w 1003860"/>
                <a:gd name="connsiteY2" fmla="*/ 381748 h 997063"/>
                <a:gd name="connsiteX3" fmla="*/ 142919 w 1003860"/>
                <a:gd name="connsiteY3" fmla="*/ 360793 h 997063"/>
                <a:gd name="connsiteX4" fmla="*/ 146729 w 1003860"/>
                <a:gd name="connsiteY4" fmla="*/ 349363 h 997063"/>
                <a:gd name="connsiteX5" fmla="*/ 148634 w 1003860"/>
                <a:gd name="connsiteY5" fmla="*/ 334123 h 997063"/>
                <a:gd name="connsiteX6" fmla="*/ 150539 w 1003860"/>
                <a:gd name="connsiteY6" fmla="*/ 320788 h 997063"/>
                <a:gd name="connsiteX7" fmla="*/ 152444 w 1003860"/>
                <a:gd name="connsiteY7" fmla="*/ 288403 h 997063"/>
                <a:gd name="connsiteX8" fmla="*/ 154349 w 1003860"/>
                <a:gd name="connsiteY8" fmla="*/ 206488 h 997063"/>
                <a:gd name="connsiteX9" fmla="*/ 165779 w 1003860"/>
                <a:gd name="connsiteY9" fmla="*/ 196963 h 997063"/>
                <a:gd name="connsiteX10" fmla="*/ 171494 w 1003860"/>
                <a:gd name="connsiteY10" fmla="*/ 191248 h 997063"/>
                <a:gd name="connsiteX11" fmla="*/ 196259 w 1003860"/>
                <a:gd name="connsiteY11" fmla="*/ 181723 h 997063"/>
                <a:gd name="connsiteX12" fmla="*/ 201974 w 1003860"/>
                <a:gd name="connsiteY12" fmla="*/ 177913 h 997063"/>
                <a:gd name="connsiteX13" fmla="*/ 217214 w 1003860"/>
                <a:gd name="connsiteY13" fmla="*/ 174103 h 997063"/>
                <a:gd name="connsiteX14" fmla="*/ 228644 w 1003860"/>
                <a:gd name="connsiteY14" fmla="*/ 166483 h 997063"/>
                <a:gd name="connsiteX15" fmla="*/ 238169 w 1003860"/>
                <a:gd name="connsiteY15" fmla="*/ 156958 h 997063"/>
                <a:gd name="connsiteX16" fmla="*/ 247694 w 1003860"/>
                <a:gd name="connsiteY16" fmla="*/ 147433 h 997063"/>
                <a:gd name="connsiteX17" fmla="*/ 251504 w 1003860"/>
                <a:gd name="connsiteY17" fmla="*/ 141718 h 997063"/>
                <a:gd name="connsiteX18" fmla="*/ 268649 w 1003860"/>
                <a:gd name="connsiteY18" fmla="*/ 126478 h 997063"/>
                <a:gd name="connsiteX19" fmla="*/ 272459 w 1003860"/>
                <a:gd name="connsiteY19" fmla="*/ 120763 h 997063"/>
                <a:gd name="connsiteX20" fmla="*/ 278174 w 1003860"/>
                <a:gd name="connsiteY20" fmla="*/ 118858 h 997063"/>
                <a:gd name="connsiteX21" fmla="*/ 283889 w 1003860"/>
                <a:gd name="connsiteY21" fmla="*/ 115048 h 997063"/>
                <a:gd name="connsiteX22" fmla="*/ 293414 w 1003860"/>
                <a:gd name="connsiteY22" fmla="*/ 107428 h 997063"/>
                <a:gd name="connsiteX23" fmla="*/ 304844 w 1003860"/>
                <a:gd name="connsiteY23" fmla="*/ 99808 h 997063"/>
                <a:gd name="connsiteX24" fmla="*/ 314369 w 1003860"/>
                <a:gd name="connsiteY24" fmla="*/ 97903 h 997063"/>
                <a:gd name="connsiteX25" fmla="*/ 327704 w 1003860"/>
                <a:gd name="connsiteY25" fmla="*/ 94093 h 997063"/>
                <a:gd name="connsiteX26" fmla="*/ 381044 w 1003860"/>
                <a:gd name="connsiteY26" fmla="*/ 92188 h 997063"/>
                <a:gd name="connsiteX27" fmla="*/ 388664 w 1003860"/>
                <a:gd name="connsiteY27" fmla="*/ 80758 h 997063"/>
                <a:gd name="connsiteX28" fmla="*/ 392474 w 1003860"/>
                <a:gd name="connsiteY28" fmla="*/ 69328 h 997063"/>
                <a:gd name="connsiteX29" fmla="*/ 394379 w 1003860"/>
                <a:gd name="connsiteY29" fmla="*/ 63613 h 997063"/>
                <a:gd name="connsiteX30" fmla="*/ 401999 w 1003860"/>
                <a:gd name="connsiteY30" fmla="*/ 44563 h 997063"/>
                <a:gd name="connsiteX31" fmla="*/ 407714 w 1003860"/>
                <a:gd name="connsiteY31" fmla="*/ 40753 h 997063"/>
                <a:gd name="connsiteX32" fmla="*/ 426764 w 1003860"/>
                <a:gd name="connsiteY32" fmla="*/ 23608 h 997063"/>
                <a:gd name="connsiteX33" fmla="*/ 436289 w 1003860"/>
                <a:gd name="connsiteY33" fmla="*/ 15988 h 997063"/>
                <a:gd name="connsiteX34" fmla="*/ 442004 w 1003860"/>
                <a:gd name="connsiteY34" fmla="*/ 12178 h 997063"/>
                <a:gd name="connsiteX35" fmla="*/ 474389 w 1003860"/>
                <a:gd name="connsiteY35" fmla="*/ 2653 h 997063"/>
                <a:gd name="connsiteX36" fmla="*/ 588689 w 1003860"/>
                <a:gd name="connsiteY36" fmla="*/ 2653 h 997063"/>
                <a:gd name="connsiteX37" fmla="*/ 632504 w 1003860"/>
                <a:gd name="connsiteY37" fmla="*/ 33133 h 997063"/>
                <a:gd name="connsiteX38" fmla="*/ 664889 w 1003860"/>
                <a:gd name="connsiteY38" fmla="*/ 63613 h 997063"/>
                <a:gd name="connsiteX39" fmla="*/ 704894 w 1003860"/>
                <a:gd name="connsiteY39" fmla="*/ 97903 h 997063"/>
                <a:gd name="connsiteX40" fmla="*/ 750614 w 1003860"/>
                <a:gd name="connsiteY40" fmla="*/ 105523 h 997063"/>
                <a:gd name="connsiteX41" fmla="*/ 874439 w 1003860"/>
                <a:gd name="connsiteY41" fmla="*/ 107428 h 997063"/>
                <a:gd name="connsiteX42" fmla="*/ 908729 w 1003860"/>
                <a:gd name="connsiteY42" fmla="*/ 126478 h 997063"/>
                <a:gd name="connsiteX43" fmla="*/ 944924 w 1003860"/>
                <a:gd name="connsiteY43" fmla="*/ 170293 h 997063"/>
                <a:gd name="connsiteX44" fmla="*/ 962069 w 1003860"/>
                <a:gd name="connsiteY44" fmla="*/ 214108 h 997063"/>
                <a:gd name="connsiteX45" fmla="*/ 981119 w 1003860"/>
                <a:gd name="connsiteY45" fmla="*/ 256018 h 997063"/>
                <a:gd name="connsiteX46" fmla="*/ 1002074 w 1003860"/>
                <a:gd name="connsiteY46" fmla="*/ 313168 h 997063"/>
                <a:gd name="connsiteX47" fmla="*/ 1002074 w 1003860"/>
                <a:gd name="connsiteY47" fmla="*/ 372223 h 997063"/>
                <a:gd name="connsiteX48" fmla="*/ 996359 w 1003860"/>
                <a:gd name="connsiteY48" fmla="*/ 385558 h 997063"/>
                <a:gd name="connsiteX49" fmla="*/ 994454 w 1003860"/>
                <a:gd name="connsiteY49" fmla="*/ 391273 h 997063"/>
                <a:gd name="connsiteX50" fmla="*/ 988739 w 1003860"/>
                <a:gd name="connsiteY50" fmla="*/ 395083 h 997063"/>
                <a:gd name="connsiteX51" fmla="*/ 984929 w 1003860"/>
                <a:gd name="connsiteY51" fmla="*/ 408418 h 997063"/>
                <a:gd name="connsiteX52" fmla="*/ 983024 w 1003860"/>
                <a:gd name="connsiteY52" fmla="*/ 436993 h 997063"/>
                <a:gd name="connsiteX53" fmla="*/ 981119 w 1003860"/>
                <a:gd name="connsiteY53" fmla="*/ 456043 h 997063"/>
                <a:gd name="connsiteX54" fmla="*/ 979214 w 1003860"/>
                <a:gd name="connsiteY54" fmla="*/ 497953 h 997063"/>
                <a:gd name="connsiteX55" fmla="*/ 977309 w 1003860"/>
                <a:gd name="connsiteY55" fmla="*/ 513193 h 997063"/>
                <a:gd name="connsiteX56" fmla="*/ 975404 w 1003860"/>
                <a:gd name="connsiteY56" fmla="*/ 536053 h 997063"/>
                <a:gd name="connsiteX57" fmla="*/ 977309 w 1003860"/>
                <a:gd name="connsiteY57" fmla="*/ 577963 h 997063"/>
                <a:gd name="connsiteX58" fmla="*/ 979214 w 1003860"/>
                <a:gd name="connsiteY58" fmla="*/ 587488 h 997063"/>
                <a:gd name="connsiteX59" fmla="*/ 977309 w 1003860"/>
                <a:gd name="connsiteY59" fmla="*/ 635113 h 997063"/>
                <a:gd name="connsiteX60" fmla="*/ 969689 w 1003860"/>
                <a:gd name="connsiteY60" fmla="*/ 646543 h 997063"/>
                <a:gd name="connsiteX61" fmla="*/ 965879 w 1003860"/>
                <a:gd name="connsiteY61" fmla="*/ 652258 h 997063"/>
                <a:gd name="connsiteX62" fmla="*/ 962069 w 1003860"/>
                <a:gd name="connsiteY62" fmla="*/ 657973 h 997063"/>
                <a:gd name="connsiteX63" fmla="*/ 950639 w 1003860"/>
                <a:gd name="connsiteY63" fmla="*/ 669403 h 997063"/>
                <a:gd name="connsiteX64" fmla="*/ 944924 w 1003860"/>
                <a:gd name="connsiteY64" fmla="*/ 675118 h 997063"/>
                <a:gd name="connsiteX65" fmla="*/ 933494 w 1003860"/>
                <a:gd name="connsiteY65" fmla="*/ 680833 h 997063"/>
                <a:gd name="connsiteX66" fmla="*/ 922064 w 1003860"/>
                <a:gd name="connsiteY66" fmla="*/ 688453 h 997063"/>
                <a:gd name="connsiteX67" fmla="*/ 916349 w 1003860"/>
                <a:gd name="connsiteY67" fmla="*/ 690358 h 997063"/>
                <a:gd name="connsiteX68" fmla="*/ 904919 w 1003860"/>
                <a:gd name="connsiteY68" fmla="*/ 697978 h 997063"/>
                <a:gd name="connsiteX69" fmla="*/ 895394 w 1003860"/>
                <a:gd name="connsiteY69" fmla="*/ 709408 h 997063"/>
                <a:gd name="connsiteX70" fmla="*/ 882059 w 1003860"/>
                <a:gd name="connsiteY70" fmla="*/ 726553 h 997063"/>
                <a:gd name="connsiteX71" fmla="*/ 876344 w 1003860"/>
                <a:gd name="connsiteY71" fmla="*/ 737983 h 997063"/>
                <a:gd name="connsiteX72" fmla="*/ 870629 w 1003860"/>
                <a:gd name="connsiteY72" fmla="*/ 743698 h 997063"/>
                <a:gd name="connsiteX73" fmla="*/ 864914 w 1003860"/>
                <a:gd name="connsiteY73" fmla="*/ 757033 h 997063"/>
                <a:gd name="connsiteX74" fmla="*/ 857294 w 1003860"/>
                <a:gd name="connsiteY74" fmla="*/ 770368 h 997063"/>
                <a:gd name="connsiteX75" fmla="*/ 853484 w 1003860"/>
                <a:gd name="connsiteY75" fmla="*/ 781798 h 997063"/>
                <a:gd name="connsiteX76" fmla="*/ 851579 w 1003860"/>
                <a:gd name="connsiteY76" fmla="*/ 787513 h 997063"/>
                <a:gd name="connsiteX77" fmla="*/ 849674 w 1003860"/>
                <a:gd name="connsiteY77" fmla="*/ 797038 h 997063"/>
                <a:gd name="connsiteX78" fmla="*/ 845864 w 1003860"/>
                <a:gd name="connsiteY78" fmla="*/ 804658 h 997063"/>
                <a:gd name="connsiteX79" fmla="*/ 843959 w 1003860"/>
                <a:gd name="connsiteY79" fmla="*/ 810373 h 997063"/>
                <a:gd name="connsiteX80" fmla="*/ 838244 w 1003860"/>
                <a:gd name="connsiteY80" fmla="*/ 829423 h 997063"/>
                <a:gd name="connsiteX81" fmla="*/ 832529 w 1003860"/>
                <a:gd name="connsiteY81" fmla="*/ 840853 h 997063"/>
                <a:gd name="connsiteX82" fmla="*/ 826814 w 1003860"/>
                <a:gd name="connsiteY82" fmla="*/ 859903 h 997063"/>
                <a:gd name="connsiteX83" fmla="*/ 819194 w 1003860"/>
                <a:gd name="connsiteY83" fmla="*/ 871333 h 997063"/>
                <a:gd name="connsiteX84" fmla="*/ 809669 w 1003860"/>
                <a:gd name="connsiteY84" fmla="*/ 886573 h 997063"/>
                <a:gd name="connsiteX85" fmla="*/ 807764 w 1003860"/>
                <a:gd name="connsiteY85" fmla="*/ 892288 h 997063"/>
                <a:gd name="connsiteX86" fmla="*/ 792524 w 1003860"/>
                <a:gd name="connsiteY86" fmla="*/ 909433 h 997063"/>
                <a:gd name="connsiteX87" fmla="*/ 781094 w 1003860"/>
                <a:gd name="connsiteY87" fmla="*/ 917053 h 997063"/>
                <a:gd name="connsiteX88" fmla="*/ 775379 w 1003860"/>
                <a:gd name="connsiteY88" fmla="*/ 920863 h 997063"/>
                <a:gd name="connsiteX89" fmla="*/ 763949 w 1003860"/>
                <a:gd name="connsiteY89" fmla="*/ 930388 h 997063"/>
                <a:gd name="connsiteX90" fmla="*/ 750614 w 1003860"/>
                <a:gd name="connsiteY90" fmla="*/ 936103 h 997063"/>
                <a:gd name="connsiteX91" fmla="*/ 727754 w 1003860"/>
                <a:gd name="connsiteY91" fmla="*/ 947533 h 997063"/>
                <a:gd name="connsiteX92" fmla="*/ 722039 w 1003860"/>
                <a:gd name="connsiteY92" fmla="*/ 949438 h 997063"/>
                <a:gd name="connsiteX93" fmla="*/ 693464 w 1003860"/>
                <a:gd name="connsiteY93" fmla="*/ 947533 h 997063"/>
                <a:gd name="connsiteX94" fmla="*/ 674414 w 1003860"/>
                <a:gd name="connsiteY94" fmla="*/ 941818 h 997063"/>
                <a:gd name="connsiteX95" fmla="*/ 664889 w 1003860"/>
                <a:gd name="connsiteY95" fmla="*/ 939913 h 997063"/>
                <a:gd name="connsiteX96" fmla="*/ 657269 w 1003860"/>
                <a:gd name="connsiteY96" fmla="*/ 936103 h 997063"/>
                <a:gd name="connsiteX97" fmla="*/ 651554 w 1003860"/>
                <a:gd name="connsiteY97" fmla="*/ 934198 h 997063"/>
                <a:gd name="connsiteX98" fmla="*/ 645839 w 1003860"/>
                <a:gd name="connsiteY98" fmla="*/ 930388 h 997063"/>
                <a:gd name="connsiteX99" fmla="*/ 638219 w 1003860"/>
                <a:gd name="connsiteY99" fmla="*/ 926578 h 997063"/>
                <a:gd name="connsiteX100" fmla="*/ 621074 w 1003860"/>
                <a:gd name="connsiteY100" fmla="*/ 917053 h 997063"/>
                <a:gd name="connsiteX101" fmla="*/ 615359 w 1003860"/>
                <a:gd name="connsiteY101" fmla="*/ 911338 h 997063"/>
                <a:gd name="connsiteX102" fmla="*/ 607739 w 1003860"/>
                <a:gd name="connsiteY102" fmla="*/ 909433 h 997063"/>
                <a:gd name="connsiteX103" fmla="*/ 602024 w 1003860"/>
                <a:gd name="connsiteY103" fmla="*/ 907528 h 997063"/>
                <a:gd name="connsiteX104" fmla="*/ 581069 w 1003860"/>
                <a:gd name="connsiteY104" fmla="*/ 896098 h 997063"/>
                <a:gd name="connsiteX105" fmla="*/ 571544 w 1003860"/>
                <a:gd name="connsiteY105" fmla="*/ 894193 h 997063"/>
                <a:gd name="connsiteX106" fmla="*/ 556304 w 1003860"/>
                <a:gd name="connsiteY106" fmla="*/ 890383 h 997063"/>
                <a:gd name="connsiteX107" fmla="*/ 512489 w 1003860"/>
                <a:gd name="connsiteY107" fmla="*/ 892288 h 997063"/>
                <a:gd name="connsiteX108" fmla="*/ 506774 w 1003860"/>
                <a:gd name="connsiteY108" fmla="*/ 894193 h 997063"/>
                <a:gd name="connsiteX109" fmla="*/ 495344 w 1003860"/>
                <a:gd name="connsiteY109" fmla="*/ 901813 h 997063"/>
                <a:gd name="connsiteX110" fmla="*/ 491534 w 1003860"/>
                <a:gd name="connsiteY110" fmla="*/ 907528 h 997063"/>
                <a:gd name="connsiteX111" fmla="*/ 485819 w 1003860"/>
                <a:gd name="connsiteY111" fmla="*/ 911338 h 997063"/>
                <a:gd name="connsiteX112" fmla="*/ 472484 w 1003860"/>
                <a:gd name="connsiteY112" fmla="*/ 926578 h 997063"/>
                <a:gd name="connsiteX113" fmla="*/ 468674 w 1003860"/>
                <a:gd name="connsiteY113" fmla="*/ 932293 h 997063"/>
                <a:gd name="connsiteX114" fmla="*/ 462959 w 1003860"/>
                <a:gd name="connsiteY114" fmla="*/ 936103 h 997063"/>
                <a:gd name="connsiteX115" fmla="*/ 451529 w 1003860"/>
                <a:gd name="connsiteY115" fmla="*/ 939913 h 997063"/>
                <a:gd name="connsiteX116" fmla="*/ 434384 w 1003860"/>
                <a:gd name="connsiteY116" fmla="*/ 943723 h 997063"/>
                <a:gd name="connsiteX117" fmla="*/ 428669 w 1003860"/>
                <a:gd name="connsiteY117" fmla="*/ 945628 h 997063"/>
                <a:gd name="connsiteX118" fmla="*/ 421049 w 1003860"/>
                <a:gd name="connsiteY118" fmla="*/ 947533 h 997063"/>
                <a:gd name="connsiteX119" fmla="*/ 407714 w 1003860"/>
                <a:gd name="connsiteY119" fmla="*/ 951343 h 997063"/>
                <a:gd name="connsiteX120" fmla="*/ 396284 w 1003860"/>
                <a:gd name="connsiteY120" fmla="*/ 953248 h 997063"/>
                <a:gd name="connsiteX121" fmla="*/ 382949 w 1003860"/>
                <a:gd name="connsiteY121" fmla="*/ 957058 h 997063"/>
                <a:gd name="connsiteX122" fmla="*/ 375329 w 1003860"/>
                <a:gd name="connsiteY122" fmla="*/ 958963 h 997063"/>
                <a:gd name="connsiteX123" fmla="*/ 367709 w 1003860"/>
                <a:gd name="connsiteY123" fmla="*/ 962773 h 997063"/>
                <a:gd name="connsiteX124" fmla="*/ 361994 w 1003860"/>
                <a:gd name="connsiteY124" fmla="*/ 964678 h 997063"/>
                <a:gd name="connsiteX125" fmla="*/ 348659 w 1003860"/>
                <a:gd name="connsiteY125" fmla="*/ 972298 h 997063"/>
                <a:gd name="connsiteX126" fmla="*/ 331514 w 1003860"/>
                <a:gd name="connsiteY126" fmla="*/ 983728 h 997063"/>
                <a:gd name="connsiteX127" fmla="*/ 325799 w 1003860"/>
                <a:gd name="connsiteY127" fmla="*/ 987538 h 997063"/>
                <a:gd name="connsiteX128" fmla="*/ 314369 w 1003860"/>
                <a:gd name="connsiteY128" fmla="*/ 991348 h 997063"/>
                <a:gd name="connsiteX129" fmla="*/ 302939 w 1003860"/>
                <a:gd name="connsiteY129" fmla="*/ 993253 h 997063"/>
                <a:gd name="connsiteX130" fmla="*/ 262934 w 1003860"/>
                <a:gd name="connsiteY130" fmla="*/ 997063 h 997063"/>
                <a:gd name="connsiteX131" fmla="*/ 232454 w 1003860"/>
                <a:gd name="connsiteY131" fmla="*/ 995158 h 997063"/>
                <a:gd name="connsiteX132" fmla="*/ 226739 w 1003860"/>
                <a:gd name="connsiteY132" fmla="*/ 993253 h 997063"/>
                <a:gd name="connsiteX133" fmla="*/ 221024 w 1003860"/>
                <a:gd name="connsiteY133" fmla="*/ 981823 h 997063"/>
                <a:gd name="connsiteX134" fmla="*/ 217214 w 1003860"/>
                <a:gd name="connsiteY134" fmla="*/ 976108 h 997063"/>
                <a:gd name="connsiteX135" fmla="*/ 213404 w 1003860"/>
                <a:gd name="connsiteY135" fmla="*/ 964678 h 997063"/>
                <a:gd name="connsiteX136" fmla="*/ 205784 w 1003860"/>
                <a:gd name="connsiteY136" fmla="*/ 947533 h 997063"/>
                <a:gd name="connsiteX137" fmla="*/ 200069 w 1003860"/>
                <a:gd name="connsiteY137" fmla="*/ 928483 h 997063"/>
                <a:gd name="connsiteX138" fmla="*/ 196259 w 1003860"/>
                <a:gd name="connsiteY138" fmla="*/ 922768 h 997063"/>
                <a:gd name="connsiteX139" fmla="*/ 184829 w 1003860"/>
                <a:gd name="connsiteY139" fmla="*/ 915148 h 997063"/>
                <a:gd name="connsiteX140" fmla="*/ 181019 w 1003860"/>
                <a:gd name="connsiteY140" fmla="*/ 909433 h 997063"/>
                <a:gd name="connsiteX141" fmla="*/ 175304 w 1003860"/>
                <a:gd name="connsiteY141" fmla="*/ 905623 h 997063"/>
                <a:gd name="connsiteX142" fmla="*/ 161969 w 1003860"/>
                <a:gd name="connsiteY142" fmla="*/ 899908 h 997063"/>
                <a:gd name="connsiteX143" fmla="*/ 150539 w 1003860"/>
                <a:gd name="connsiteY143" fmla="*/ 898003 h 997063"/>
                <a:gd name="connsiteX144" fmla="*/ 144824 w 1003860"/>
                <a:gd name="connsiteY144" fmla="*/ 896098 h 997063"/>
                <a:gd name="connsiteX145" fmla="*/ 137204 w 1003860"/>
                <a:gd name="connsiteY145" fmla="*/ 894193 h 997063"/>
                <a:gd name="connsiteX146" fmla="*/ 123869 w 1003860"/>
                <a:gd name="connsiteY146" fmla="*/ 888478 h 997063"/>
                <a:gd name="connsiteX147" fmla="*/ 118154 w 1003860"/>
                <a:gd name="connsiteY147" fmla="*/ 884668 h 997063"/>
                <a:gd name="connsiteX148" fmla="*/ 106724 w 1003860"/>
                <a:gd name="connsiteY148" fmla="*/ 878953 h 997063"/>
                <a:gd name="connsiteX149" fmla="*/ 101009 w 1003860"/>
                <a:gd name="connsiteY149" fmla="*/ 873238 h 997063"/>
                <a:gd name="connsiteX150" fmla="*/ 89579 w 1003860"/>
                <a:gd name="connsiteY150" fmla="*/ 865618 h 997063"/>
                <a:gd name="connsiteX151" fmla="*/ 87674 w 1003860"/>
                <a:gd name="connsiteY151" fmla="*/ 859903 h 997063"/>
                <a:gd name="connsiteX152" fmla="*/ 83864 w 1003860"/>
                <a:gd name="connsiteY152" fmla="*/ 854188 h 997063"/>
                <a:gd name="connsiteX153" fmla="*/ 81959 w 1003860"/>
                <a:gd name="connsiteY153" fmla="*/ 842758 h 997063"/>
                <a:gd name="connsiteX154" fmla="*/ 80054 w 1003860"/>
                <a:gd name="connsiteY154" fmla="*/ 837043 h 997063"/>
                <a:gd name="connsiteX155" fmla="*/ 78149 w 1003860"/>
                <a:gd name="connsiteY155" fmla="*/ 825613 h 997063"/>
                <a:gd name="connsiteX156" fmla="*/ 74339 w 1003860"/>
                <a:gd name="connsiteY156" fmla="*/ 781798 h 997063"/>
                <a:gd name="connsiteX157" fmla="*/ 72434 w 1003860"/>
                <a:gd name="connsiteY157" fmla="*/ 770368 h 997063"/>
                <a:gd name="connsiteX158" fmla="*/ 70529 w 1003860"/>
                <a:gd name="connsiteY158" fmla="*/ 749413 h 997063"/>
                <a:gd name="connsiteX159" fmla="*/ 68624 w 1003860"/>
                <a:gd name="connsiteY159" fmla="*/ 734173 h 997063"/>
                <a:gd name="connsiteX160" fmla="*/ 70529 w 1003860"/>
                <a:gd name="connsiteY160" fmla="*/ 694168 h 997063"/>
                <a:gd name="connsiteX161" fmla="*/ 72434 w 1003860"/>
                <a:gd name="connsiteY161" fmla="*/ 682738 h 997063"/>
                <a:gd name="connsiteX162" fmla="*/ 70529 w 1003860"/>
                <a:gd name="connsiteY162" fmla="*/ 623683 h 997063"/>
                <a:gd name="connsiteX163" fmla="*/ 66719 w 1003860"/>
                <a:gd name="connsiteY163" fmla="*/ 612253 h 997063"/>
                <a:gd name="connsiteX164" fmla="*/ 59099 w 1003860"/>
                <a:gd name="connsiteY164" fmla="*/ 602728 h 997063"/>
                <a:gd name="connsiteX165" fmla="*/ 51479 w 1003860"/>
                <a:gd name="connsiteY165" fmla="*/ 589393 h 997063"/>
                <a:gd name="connsiteX166" fmla="*/ 47669 w 1003860"/>
                <a:gd name="connsiteY166" fmla="*/ 583678 h 997063"/>
                <a:gd name="connsiteX167" fmla="*/ 41954 w 1003860"/>
                <a:gd name="connsiteY167" fmla="*/ 579868 h 997063"/>
                <a:gd name="connsiteX168" fmla="*/ 36239 w 1003860"/>
                <a:gd name="connsiteY168" fmla="*/ 572248 h 997063"/>
                <a:gd name="connsiteX169" fmla="*/ 24809 w 1003860"/>
                <a:gd name="connsiteY169" fmla="*/ 562723 h 997063"/>
                <a:gd name="connsiteX170" fmla="*/ 20999 w 1003860"/>
                <a:gd name="connsiteY170" fmla="*/ 557008 h 997063"/>
                <a:gd name="connsiteX171" fmla="*/ 9569 w 1003860"/>
                <a:gd name="connsiteY171" fmla="*/ 549388 h 997063"/>
                <a:gd name="connsiteX172" fmla="*/ 5759 w 1003860"/>
                <a:gd name="connsiteY172" fmla="*/ 543673 h 997063"/>
                <a:gd name="connsiteX173" fmla="*/ 44 w 1003860"/>
                <a:gd name="connsiteY173" fmla="*/ 539863 h 997063"/>
                <a:gd name="connsiteX174" fmla="*/ 3854 w 1003860"/>
                <a:gd name="connsiteY174" fmla="*/ 513193 h 997063"/>
                <a:gd name="connsiteX175" fmla="*/ 11474 w 1003860"/>
                <a:gd name="connsiteY175" fmla="*/ 501763 h 997063"/>
                <a:gd name="connsiteX176" fmla="*/ 17189 w 1003860"/>
                <a:gd name="connsiteY176" fmla="*/ 494143 h 997063"/>
                <a:gd name="connsiteX177" fmla="*/ 28619 w 1003860"/>
                <a:gd name="connsiteY177" fmla="*/ 482713 h 997063"/>
                <a:gd name="connsiteX178" fmla="*/ 43859 w 1003860"/>
                <a:gd name="connsiteY178" fmla="*/ 465568 h 997063"/>
                <a:gd name="connsiteX179" fmla="*/ 49574 w 1003860"/>
                <a:gd name="connsiteY179" fmla="*/ 459853 h 997063"/>
                <a:gd name="connsiteX180" fmla="*/ 55289 w 1003860"/>
                <a:gd name="connsiteY180" fmla="*/ 454138 h 997063"/>
                <a:gd name="connsiteX181" fmla="*/ 61004 w 1003860"/>
                <a:gd name="connsiteY181" fmla="*/ 450328 h 997063"/>
                <a:gd name="connsiteX182" fmla="*/ 68624 w 1003860"/>
                <a:gd name="connsiteY182" fmla="*/ 446518 h 997063"/>
                <a:gd name="connsiteX183" fmla="*/ 74339 w 1003860"/>
                <a:gd name="connsiteY183" fmla="*/ 440803 h 997063"/>
                <a:gd name="connsiteX184" fmla="*/ 80054 w 1003860"/>
                <a:gd name="connsiteY184" fmla="*/ 438898 h 997063"/>
                <a:gd name="connsiteX185" fmla="*/ 91484 w 1003860"/>
                <a:gd name="connsiteY185" fmla="*/ 431278 h 997063"/>
                <a:gd name="connsiteX186" fmla="*/ 101009 w 1003860"/>
                <a:gd name="connsiteY186" fmla="*/ 423658 h 997063"/>
                <a:gd name="connsiteX187" fmla="*/ 106724 w 1003860"/>
                <a:gd name="connsiteY187" fmla="*/ 417943 h 997063"/>
                <a:gd name="connsiteX188" fmla="*/ 135299 w 1003860"/>
                <a:gd name="connsiteY188" fmla="*/ 414133 h 997063"/>
                <a:gd name="connsiteX0" fmla="*/ 135299 w 1003860"/>
                <a:gd name="connsiteY0" fmla="*/ 414133 h 997063"/>
                <a:gd name="connsiteX1" fmla="*/ 137204 w 1003860"/>
                <a:gd name="connsiteY1" fmla="*/ 402703 h 997063"/>
                <a:gd name="connsiteX2" fmla="*/ 141014 w 1003860"/>
                <a:gd name="connsiteY2" fmla="*/ 381748 h 997063"/>
                <a:gd name="connsiteX3" fmla="*/ 142919 w 1003860"/>
                <a:gd name="connsiteY3" fmla="*/ 360793 h 997063"/>
                <a:gd name="connsiteX4" fmla="*/ 146729 w 1003860"/>
                <a:gd name="connsiteY4" fmla="*/ 349363 h 997063"/>
                <a:gd name="connsiteX5" fmla="*/ 148634 w 1003860"/>
                <a:gd name="connsiteY5" fmla="*/ 334123 h 997063"/>
                <a:gd name="connsiteX6" fmla="*/ 150539 w 1003860"/>
                <a:gd name="connsiteY6" fmla="*/ 320788 h 997063"/>
                <a:gd name="connsiteX7" fmla="*/ 152444 w 1003860"/>
                <a:gd name="connsiteY7" fmla="*/ 288403 h 997063"/>
                <a:gd name="connsiteX8" fmla="*/ 154349 w 1003860"/>
                <a:gd name="connsiteY8" fmla="*/ 206488 h 997063"/>
                <a:gd name="connsiteX9" fmla="*/ 165779 w 1003860"/>
                <a:gd name="connsiteY9" fmla="*/ 196963 h 997063"/>
                <a:gd name="connsiteX10" fmla="*/ 171494 w 1003860"/>
                <a:gd name="connsiteY10" fmla="*/ 191248 h 997063"/>
                <a:gd name="connsiteX11" fmla="*/ 196259 w 1003860"/>
                <a:gd name="connsiteY11" fmla="*/ 181723 h 997063"/>
                <a:gd name="connsiteX12" fmla="*/ 201974 w 1003860"/>
                <a:gd name="connsiteY12" fmla="*/ 177913 h 997063"/>
                <a:gd name="connsiteX13" fmla="*/ 217214 w 1003860"/>
                <a:gd name="connsiteY13" fmla="*/ 174103 h 997063"/>
                <a:gd name="connsiteX14" fmla="*/ 228644 w 1003860"/>
                <a:gd name="connsiteY14" fmla="*/ 166483 h 997063"/>
                <a:gd name="connsiteX15" fmla="*/ 238169 w 1003860"/>
                <a:gd name="connsiteY15" fmla="*/ 156958 h 997063"/>
                <a:gd name="connsiteX16" fmla="*/ 247694 w 1003860"/>
                <a:gd name="connsiteY16" fmla="*/ 147433 h 997063"/>
                <a:gd name="connsiteX17" fmla="*/ 251504 w 1003860"/>
                <a:gd name="connsiteY17" fmla="*/ 141718 h 997063"/>
                <a:gd name="connsiteX18" fmla="*/ 268649 w 1003860"/>
                <a:gd name="connsiteY18" fmla="*/ 126478 h 997063"/>
                <a:gd name="connsiteX19" fmla="*/ 272459 w 1003860"/>
                <a:gd name="connsiteY19" fmla="*/ 120763 h 997063"/>
                <a:gd name="connsiteX20" fmla="*/ 278174 w 1003860"/>
                <a:gd name="connsiteY20" fmla="*/ 118858 h 997063"/>
                <a:gd name="connsiteX21" fmla="*/ 283889 w 1003860"/>
                <a:gd name="connsiteY21" fmla="*/ 115048 h 997063"/>
                <a:gd name="connsiteX22" fmla="*/ 293414 w 1003860"/>
                <a:gd name="connsiteY22" fmla="*/ 107428 h 997063"/>
                <a:gd name="connsiteX23" fmla="*/ 304844 w 1003860"/>
                <a:gd name="connsiteY23" fmla="*/ 99808 h 997063"/>
                <a:gd name="connsiteX24" fmla="*/ 314369 w 1003860"/>
                <a:gd name="connsiteY24" fmla="*/ 97903 h 997063"/>
                <a:gd name="connsiteX25" fmla="*/ 327704 w 1003860"/>
                <a:gd name="connsiteY25" fmla="*/ 94093 h 997063"/>
                <a:gd name="connsiteX26" fmla="*/ 381044 w 1003860"/>
                <a:gd name="connsiteY26" fmla="*/ 92188 h 997063"/>
                <a:gd name="connsiteX27" fmla="*/ 388664 w 1003860"/>
                <a:gd name="connsiteY27" fmla="*/ 80758 h 997063"/>
                <a:gd name="connsiteX28" fmla="*/ 392474 w 1003860"/>
                <a:gd name="connsiteY28" fmla="*/ 69328 h 997063"/>
                <a:gd name="connsiteX29" fmla="*/ 394379 w 1003860"/>
                <a:gd name="connsiteY29" fmla="*/ 63613 h 997063"/>
                <a:gd name="connsiteX30" fmla="*/ 401999 w 1003860"/>
                <a:gd name="connsiteY30" fmla="*/ 44563 h 997063"/>
                <a:gd name="connsiteX31" fmla="*/ 407714 w 1003860"/>
                <a:gd name="connsiteY31" fmla="*/ 40753 h 997063"/>
                <a:gd name="connsiteX32" fmla="*/ 426764 w 1003860"/>
                <a:gd name="connsiteY32" fmla="*/ 23608 h 997063"/>
                <a:gd name="connsiteX33" fmla="*/ 436289 w 1003860"/>
                <a:gd name="connsiteY33" fmla="*/ 15988 h 997063"/>
                <a:gd name="connsiteX34" fmla="*/ 442004 w 1003860"/>
                <a:gd name="connsiteY34" fmla="*/ 12178 h 997063"/>
                <a:gd name="connsiteX35" fmla="*/ 474389 w 1003860"/>
                <a:gd name="connsiteY35" fmla="*/ 2653 h 997063"/>
                <a:gd name="connsiteX36" fmla="*/ 588689 w 1003860"/>
                <a:gd name="connsiteY36" fmla="*/ 2653 h 997063"/>
                <a:gd name="connsiteX37" fmla="*/ 632504 w 1003860"/>
                <a:gd name="connsiteY37" fmla="*/ 33133 h 997063"/>
                <a:gd name="connsiteX38" fmla="*/ 664889 w 1003860"/>
                <a:gd name="connsiteY38" fmla="*/ 63613 h 997063"/>
                <a:gd name="connsiteX39" fmla="*/ 704894 w 1003860"/>
                <a:gd name="connsiteY39" fmla="*/ 97903 h 997063"/>
                <a:gd name="connsiteX40" fmla="*/ 750614 w 1003860"/>
                <a:gd name="connsiteY40" fmla="*/ 105523 h 997063"/>
                <a:gd name="connsiteX41" fmla="*/ 874439 w 1003860"/>
                <a:gd name="connsiteY41" fmla="*/ 107428 h 997063"/>
                <a:gd name="connsiteX42" fmla="*/ 908729 w 1003860"/>
                <a:gd name="connsiteY42" fmla="*/ 126478 h 997063"/>
                <a:gd name="connsiteX43" fmla="*/ 944924 w 1003860"/>
                <a:gd name="connsiteY43" fmla="*/ 170293 h 997063"/>
                <a:gd name="connsiteX44" fmla="*/ 962069 w 1003860"/>
                <a:gd name="connsiteY44" fmla="*/ 214108 h 997063"/>
                <a:gd name="connsiteX45" fmla="*/ 981119 w 1003860"/>
                <a:gd name="connsiteY45" fmla="*/ 256018 h 997063"/>
                <a:gd name="connsiteX46" fmla="*/ 1002074 w 1003860"/>
                <a:gd name="connsiteY46" fmla="*/ 313168 h 997063"/>
                <a:gd name="connsiteX47" fmla="*/ 1002074 w 1003860"/>
                <a:gd name="connsiteY47" fmla="*/ 372223 h 997063"/>
                <a:gd name="connsiteX48" fmla="*/ 996359 w 1003860"/>
                <a:gd name="connsiteY48" fmla="*/ 385558 h 997063"/>
                <a:gd name="connsiteX49" fmla="*/ 994454 w 1003860"/>
                <a:gd name="connsiteY49" fmla="*/ 391273 h 997063"/>
                <a:gd name="connsiteX50" fmla="*/ 988739 w 1003860"/>
                <a:gd name="connsiteY50" fmla="*/ 395083 h 997063"/>
                <a:gd name="connsiteX51" fmla="*/ 983024 w 1003860"/>
                <a:gd name="connsiteY51" fmla="*/ 436993 h 997063"/>
                <a:gd name="connsiteX52" fmla="*/ 981119 w 1003860"/>
                <a:gd name="connsiteY52" fmla="*/ 456043 h 997063"/>
                <a:gd name="connsiteX53" fmla="*/ 979214 w 1003860"/>
                <a:gd name="connsiteY53" fmla="*/ 497953 h 997063"/>
                <a:gd name="connsiteX54" fmla="*/ 977309 w 1003860"/>
                <a:gd name="connsiteY54" fmla="*/ 513193 h 997063"/>
                <a:gd name="connsiteX55" fmla="*/ 975404 w 1003860"/>
                <a:gd name="connsiteY55" fmla="*/ 536053 h 997063"/>
                <a:gd name="connsiteX56" fmla="*/ 977309 w 1003860"/>
                <a:gd name="connsiteY56" fmla="*/ 577963 h 997063"/>
                <a:gd name="connsiteX57" fmla="*/ 979214 w 1003860"/>
                <a:gd name="connsiteY57" fmla="*/ 587488 h 997063"/>
                <a:gd name="connsiteX58" fmla="*/ 977309 w 1003860"/>
                <a:gd name="connsiteY58" fmla="*/ 635113 h 997063"/>
                <a:gd name="connsiteX59" fmla="*/ 969689 w 1003860"/>
                <a:gd name="connsiteY59" fmla="*/ 646543 h 997063"/>
                <a:gd name="connsiteX60" fmla="*/ 965879 w 1003860"/>
                <a:gd name="connsiteY60" fmla="*/ 652258 h 997063"/>
                <a:gd name="connsiteX61" fmla="*/ 962069 w 1003860"/>
                <a:gd name="connsiteY61" fmla="*/ 657973 h 997063"/>
                <a:gd name="connsiteX62" fmla="*/ 950639 w 1003860"/>
                <a:gd name="connsiteY62" fmla="*/ 669403 h 997063"/>
                <a:gd name="connsiteX63" fmla="*/ 944924 w 1003860"/>
                <a:gd name="connsiteY63" fmla="*/ 675118 h 997063"/>
                <a:gd name="connsiteX64" fmla="*/ 933494 w 1003860"/>
                <a:gd name="connsiteY64" fmla="*/ 680833 h 997063"/>
                <a:gd name="connsiteX65" fmla="*/ 922064 w 1003860"/>
                <a:gd name="connsiteY65" fmla="*/ 688453 h 997063"/>
                <a:gd name="connsiteX66" fmla="*/ 916349 w 1003860"/>
                <a:gd name="connsiteY66" fmla="*/ 690358 h 997063"/>
                <a:gd name="connsiteX67" fmla="*/ 904919 w 1003860"/>
                <a:gd name="connsiteY67" fmla="*/ 697978 h 997063"/>
                <a:gd name="connsiteX68" fmla="*/ 895394 w 1003860"/>
                <a:gd name="connsiteY68" fmla="*/ 709408 h 997063"/>
                <a:gd name="connsiteX69" fmla="*/ 882059 w 1003860"/>
                <a:gd name="connsiteY69" fmla="*/ 726553 h 997063"/>
                <a:gd name="connsiteX70" fmla="*/ 876344 w 1003860"/>
                <a:gd name="connsiteY70" fmla="*/ 737983 h 997063"/>
                <a:gd name="connsiteX71" fmla="*/ 870629 w 1003860"/>
                <a:gd name="connsiteY71" fmla="*/ 743698 h 997063"/>
                <a:gd name="connsiteX72" fmla="*/ 864914 w 1003860"/>
                <a:gd name="connsiteY72" fmla="*/ 757033 h 997063"/>
                <a:gd name="connsiteX73" fmla="*/ 857294 w 1003860"/>
                <a:gd name="connsiteY73" fmla="*/ 770368 h 997063"/>
                <a:gd name="connsiteX74" fmla="*/ 853484 w 1003860"/>
                <a:gd name="connsiteY74" fmla="*/ 781798 h 997063"/>
                <a:gd name="connsiteX75" fmla="*/ 851579 w 1003860"/>
                <a:gd name="connsiteY75" fmla="*/ 787513 h 997063"/>
                <a:gd name="connsiteX76" fmla="*/ 849674 w 1003860"/>
                <a:gd name="connsiteY76" fmla="*/ 797038 h 997063"/>
                <a:gd name="connsiteX77" fmla="*/ 845864 w 1003860"/>
                <a:gd name="connsiteY77" fmla="*/ 804658 h 997063"/>
                <a:gd name="connsiteX78" fmla="*/ 843959 w 1003860"/>
                <a:gd name="connsiteY78" fmla="*/ 810373 h 997063"/>
                <a:gd name="connsiteX79" fmla="*/ 838244 w 1003860"/>
                <a:gd name="connsiteY79" fmla="*/ 829423 h 997063"/>
                <a:gd name="connsiteX80" fmla="*/ 832529 w 1003860"/>
                <a:gd name="connsiteY80" fmla="*/ 840853 h 997063"/>
                <a:gd name="connsiteX81" fmla="*/ 826814 w 1003860"/>
                <a:gd name="connsiteY81" fmla="*/ 859903 h 997063"/>
                <a:gd name="connsiteX82" fmla="*/ 819194 w 1003860"/>
                <a:gd name="connsiteY82" fmla="*/ 871333 h 997063"/>
                <a:gd name="connsiteX83" fmla="*/ 809669 w 1003860"/>
                <a:gd name="connsiteY83" fmla="*/ 886573 h 997063"/>
                <a:gd name="connsiteX84" fmla="*/ 807764 w 1003860"/>
                <a:gd name="connsiteY84" fmla="*/ 892288 h 997063"/>
                <a:gd name="connsiteX85" fmla="*/ 792524 w 1003860"/>
                <a:gd name="connsiteY85" fmla="*/ 909433 h 997063"/>
                <a:gd name="connsiteX86" fmla="*/ 781094 w 1003860"/>
                <a:gd name="connsiteY86" fmla="*/ 917053 h 997063"/>
                <a:gd name="connsiteX87" fmla="*/ 775379 w 1003860"/>
                <a:gd name="connsiteY87" fmla="*/ 920863 h 997063"/>
                <a:gd name="connsiteX88" fmla="*/ 763949 w 1003860"/>
                <a:gd name="connsiteY88" fmla="*/ 930388 h 997063"/>
                <a:gd name="connsiteX89" fmla="*/ 750614 w 1003860"/>
                <a:gd name="connsiteY89" fmla="*/ 936103 h 997063"/>
                <a:gd name="connsiteX90" fmla="*/ 727754 w 1003860"/>
                <a:gd name="connsiteY90" fmla="*/ 947533 h 997063"/>
                <a:gd name="connsiteX91" fmla="*/ 722039 w 1003860"/>
                <a:gd name="connsiteY91" fmla="*/ 949438 h 997063"/>
                <a:gd name="connsiteX92" fmla="*/ 693464 w 1003860"/>
                <a:gd name="connsiteY92" fmla="*/ 947533 h 997063"/>
                <a:gd name="connsiteX93" fmla="*/ 674414 w 1003860"/>
                <a:gd name="connsiteY93" fmla="*/ 941818 h 997063"/>
                <a:gd name="connsiteX94" fmla="*/ 664889 w 1003860"/>
                <a:gd name="connsiteY94" fmla="*/ 939913 h 997063"/>
                <a:gd name="connsiteX95" fmla="*/ 657269 w 1003860"/>
                <a:gd name="connsiteY95" fmla="*/ 936103 h 997063"/>
                <a:gd name="connsiteX96" fmla="*/ 651554 w 1003860"/>
                <a:gd name="connsiteY96" fmla="*/ 934198 h 997063"/>
                <a:gd name="connsiteX97" fmla="*/ 645839 w 1003860"/>
                <a:gd name="connsiteY97" fmla="*/ 930388 h 997063"/>
                <a:gd name="connsiteX98" fmla="*/ 638219 w 1003860"/>
                <a:gd name="connsiteY98" fmla="*/ 926578 h 997063"/>
                <a:gd name="connsiteX99" fmla="*/ 621074 w 1003860"/>
                <a:gd name="connsiteY99" fmla="*/ 917053 h 997063"/>
                <a:gd name="connsiteX100" fmla="*/ 615359 w 1003860"/>
                <a:gd name="connsiteY100" fmla="*/ 911338 h 997063"/>
                <a:gd name="connsiteX101" fmla="*/ 607739 w 1003860"/>
                <a:gd name="connsiteY101" fmla="*/ 909433 h 997063"/>
                <a:gd name="connsiteX102" fmla="*/ 602024 w 1003860"/>
                <a:gd name="connsiteY102" fmla="*/ 907528 h 997063"/>
                <a:gd name="connsiteX103" fmla="*/ 581069 w 1003860"/>
                <a:gd name="connsiteY103" fmla="*/ 896098 h 997063"/>
                <a:gd name="connsiteX104" fmla="*/ 571544 w 1003860"/>
                <a:gd name="connsiteY104" fmla="*/ 894193 h 997063"/>
                <a:gd name="connsiteX105" fmla="*/ 556304 w 1003860"/>
                <a:gd name="connsiteY105" fmla="*/ 890383 h 997063"/>
                <a:gd name="connsiteX106" fmla="*/ 512489 w 1003860"/>
                <a:gd name="connsiteY106" fmla="*/ 892288 h 997063"/>
                <a:gd name="connsiteX107" fmla="*/ 506774 w 1003860"/>
                <a:gd name="connsiteY107" fmla="*/ 894193 h 997063"/>
                <a:gd name="connsiteX108" fmla="*/ 495344 w 1003860"/>
                <a:gd name="connsiteY108" fmla="*/ 901813 h 997063"/>
                <a:gd name="connsiteX109" fmla="*/ 491534 w 1003860"/>
                <a:gd name="connsiteY109" fmla="*/ 907528 h 997063"/>
                <a:gd name="connsiteX110" fmla="*/ 485819 w 1003860"/>
                <a:gd name="connsiteY110" fmla="*/ 911338 h 997063"/>
                <a:gd name="connsiteX111" fmla="*/ 472484 w 1003860"/>
                <a:gd name="connsiteY111" fmla="*/ 926578 h 997063"/>
                <a:gd name="connsiteX112" fmla="*/ 468674 w 1003860"/>
                <a:gd name="connsiteY112" fmla="*/ 932293 h 997063"/>
                <a:gd name="connsiteX113" fmla="*/ 462959 w 1003860"/>
                <a:gd name="connsiteY113" fmla="*/ 936103 h 997063"/>
                <a:gd name="connsiteX114" fmla="*/ 451529 w 1003860"/>
                <a:gd name="connsiteY114" fmla="*/ 939913 h 997063"/>
                <a:gd name="connsiteX115" fmla="*/ 434384 w 1003860"/>
                <a:gd name="connsiteY115" fmla="*/ 943723 h 997063"/>
                <a:gd name="connsiteX116" fmla="*/ 428669 w 1003860"/>
                <a:gd name="connsiteY116" fmla="*/ 945628 h 997063"/>
                <a:gd name="connsiteX117" fmla="*/ 421049 w 1003860"/>
                <a:gd name="connsiteY117" fmla="*/ 947533 h 997063"/>
                <a:gd name="connsiteX118" fmla="*/ 407714 w 1003860"/>
                <a:gd name="connsiteY118" fmla="*/ 951343 h 997063"/>
                <a:gd name="connsiteX119" fmla="*/ 396284 w 1003860"/>
                <a:gd name="connsiteY119" fmla="*/ 953248 h 997063"/>
                <a:gd name="connsiteX120" fmla="*/ 382949 w 1003860"/>
                <a:gd name="connsiteY120" fmla="*/ 957058 h 997063"/>
                <a:gd name="connsiteX121" fmla="*/ 375329 w 1003860"/>
                <a:gd name="connsiteY121" fmla="*/ 958963 h 997063"/>
                <a:gd name="connsiteX122" fmla="*/ 367709 w 1003860"/>
                <a:gd name="connsiteY122" fmla="*/ 962773 h 997063"/>
                <a:gd name="connsiteX123" fmla="*/ 361994 w 1003860"/>
                <a:gd name="connsiteY123" fmla="*/ 964678 h 997063"/>
                <a:gd name="connsiteX124" fmla="*/ 348659 w 1003860"/>
                <a:gd name="connsiteY124" fmla="*/ 972298 h 997063"/>
                <a:gd name="connsiteX125" fmla="*/ 331514 w 1003860"/>
                <a:gd name="connsiteY125" fmla="*/ 983728 h 997063"/>
                <a:gd name="connsiteX126" fmla="*/ 325799 w 1003860"/>
                <a:gd name="connsiteY126" fmla="*/ 987538 h 997063"/>
                <a:gd name="connsiteX127" fmla="*/ 314369 w 1003860"/>
                <a:gd name="connsiteY127" fmla="*/ 991348 h 997063"/>
                <a:gd name="connsiteX128" fmla="*/ 302939 w 1003860"/>
                <a:gd name="connsiteY128" fmla="*/ 993253 h 997063"/>
                <a:gd name="connsiteX129" fmla="*/ 262934 w 1003860"/>
                <a:gd name="connsiteY129" fmla="*/ 997063 h 997063"/>
                <a:gd name="connsiteX130" fmla="*/ 232454 w 1003860"/>
                <a:gd name="connsiteY130" fmla="*/ 995158 h 997063"/>
                <a:gd name="connsiteX131" fmla="*/ 226739 w 1003860"/>
                <a:gd name="connsiteY131" fmla="*/ 993253 h 997063"/>
                <a:gd name="connsiteX132" fmla="*/ 221024 w 1003860"/>
                <a:gd name="connsiteY132" fmla="*/ 981823 h 997063"/>
                <a:gd name="connsiteX133" fmla="*/ 217214 w 1003860"/>
                <a:gd name="connsiteY133" fmla="*/ 976108 h 997063"/>
                <a:gd name="connsiteX134" fmla="*/ 213404 w 1003860"/>
                <a:gd name="connsiteY134" fmla="*/ 964678 h 997063"/>
                <a:gd name="connsiteX135" fmla="*/ 205784 w 1003860"/>
                <a:gd name="connsiteY135" fmla="*/ 947533 h 997063"/>
                <a:gd name="connsiteX136" fmla="*/ 200069 w 1003860"/>
                <a:gd name="connsiteY136" fmla="*/ 928483 h 997063"/>
                <a:gd name="connsiteX137" fmla="*/ 196259 w 1003860"/>
                <a:gd name="connsiteY137" fmla="*/ 922768 h 997063"/>
                <a:gd name="connsiteX138" fmla="*/ 184829 w 1003860"/>
                <a:gd name="connsiteY138" fmla="*/ 915148 h 997063"/>
                <a:gd name="connsiteX139" fmla="*/ 181019 w 1003860"/>
                <a:gd name="connsiteY139" fmla="*/ 909433 h 997063"/>
                <a:gd name="connsiteX140" fmla="*/ 175304 w 1003860"/>
                <a:gd name="connsiteY140" fmla="*/ 905623 h 997063"/>
                <a:gd name="connsiteX141" fmla="*/ 161969 w 1003860"/>
                <a:gd name="connsiteY141" fmla="*/ 899908 h 997063"/>
                <a:gd name="connsiteX142" fmla="*/ 150539 w 1003860"/>
                <a:gd name="connsiteY142" fmla="*/ 898003 h 997063"/>
                <a:gd name="connsiteX143" fmla="*/ 144824 w 1003860"/>
                <a:gd name="connsiteY143" fmla="*/ 896098 h 997063"/>
                <a:gd name="connsiteX144" fmla="*/ 137204 w 1003860"/>
                <a:gd name="connsiteY144" fmla="*/ 894193 h 997063"/>
                <a:gd name="connsiteX145" fmla="*/ 123869 w 1003860"/>
                <a:gd name="connsiteY145" fmla="*/ 888478 h 997063"/>
                <a:gd name="connsiteX146" fmla="*/ 118154 w 1003860"/>
                <a:gd name="connsiteY146" fmla="*/ 884668 h 997063"/>
                <a:gd name="connsiteX147" fmla="*/ 106724 w 1003860"/>
                <a:gd name="connsiteY147" fmla="*/ 878953 h 997063"/>
                <a:gd name="connsiteX148" fmla="*/ 101009 w 1003860"/>
                <a:gd name="connsiteY148" fmla="*/ 873238 h 997063"/>
                <a:gd name="connsiteX149" fmla="*/ 89579 w 1003860"/>
                <a:gd name="connsiteY149" fmla="*/ 865618 h 997063"/>
                <a:gd name="connsiteX150" fmla="*/ 87674 w 1003860"/>
                <a:gd name="connsiteY150" fmla="*/ 859903 h 997063"/>
                <a:gd name="connsiteX151" fmla="*/ 83864 w 1003860"/>
                <a:gd name="connsiteY151" fmla="*/ 854188 h 997063"/>
                <a:gd name="connsiteX152" fmla="*/ 81959 w 1003860"/>
                <a:gd name="connsiteY152" fmla="*/ 842758 h 997063"/>
                <a:gd name="connsiteX153" fmla="*/ 80054 w 1003860"/>
                <a:gd name="connsiteY153" fmla="*/ 837043 h 997063"/>
                <a:gd name="connsiteX154" fmla="*/ 78149 w 1003860"/>
                <a:gd name="connsiteY154" fmla="*/ 825613 h 997063"/>
                <a:gd name="connsiteX155" fmla="*/ 74339 w 1003860"/>
                <a:gd name="connsiteY155" fmla="*/ 781798 h 997063"/>
                <a:gd name="connsiteX156" fmla="*/ 72434 w 1003860"/>
                <a:gd name="connsiteY156" fmla="*/ 770368 h 997063"/>
                <a:gd name="connsiteX157" fmla="*/ 70529 w 1003860"/>
                <a:gd name="connsiteY157" fmla="*/ 749413 h 997063"/>
                <a:gd name="connsiteX158" fmla="*/ 68624 w 1003860"/>
                <a:gd name="connsiteY158" fmla="*/ 734173 h 997063"/>
                <a:gd name="connsiteX159" fmla="*/ 70529 w 1003860"/>
                <a:gd name="connsiteY159" fmla="*/ 694168 h 997063"/>
                <a:gd name="connsiteX160" fmla="*/ 72434 w 1003860"/>
                <a:gd name="connsiteY160" fmla="*/ 682738 h 997063"/>
                <a:gd name="connsiteX161" fmla="*/ 70529 w 1003860"/>
                <a:gd name="connsiteY161" fmla="*/ 623683 h 997063"/>
                <a:gd name="connsiteX162" fmla="*/ 66719 w 1003860"/>
                <a:gd name="connsiteY162" fmla="*/ 612253 h 997063"/>
                <a:gd name="connsiteX163" fmla="*/ 59099 w 1003860"/>
                <a:gd name="connsiteY163" fmla="*/ 602728 h 997063"/>
                <a:gd name="connsiteX164" fmla="*/ 51479 w 1003860"/>
                <a:gd name="connsiteY164" fmla="*/ 589393 h 997063"/>
                <a:gd name="connsiteX165" fmla="*/ 47669 w 1003860"/>
                <a:gd name="connsiteY165" fmla="*/ 583678 h 997063"/>
                <a:gd name="connsiteX166" fmla="*/ 41954 w 1003860"/>
                <a:gd name="connsiteY166" fmla="*/ 579868 h 997063"/>
                <a:gd name="connsiteX167" fmla="*/ 36239 w 1003860"/>
                <a:gd name="connsiteY167" fmla="*/ 572248 h 997063"/>
                <a:gd name="connsiteX168" fmla="*/ 24809 w 1003860"/>
                <a:gd name="connsiteY168" fmla="*/ 562723 h 997063"/>
                <a:gd name="connsiteX169" fmla="*/ 20999 w 1003860"/>
                <a:gd name="connsiteY169" fmla="*/ 557008 h 997063"/>
                <a:gd name="connsiteX170" fmla="*/ 9569 w 1003860"/>
                <a:gd name="connsiteY170" fmla="*/ 549388 h 997063"/>
                <a:gd name="connsiteX171" fmla="*/ 5759 w 1003860"/>
                <a:gd name="connsiteY171" fmla="*/ 543673 h 997063"/>
                <a:gd name="connsiteX172" fmla="*/ 44 w 1003860"/>
                <a:gd name="connsiteY172" fmla="*/ 539863 h 997063"/>
                <a:gd name="connsiteX173" fmla="*/ 3854 w 1003860"/>
                <a:gd name="connsiteY173" fmla="*/ 513193 h 997063"/>
                <a:gd name="connsiteX174" fmla="*/ 11474 w 1003860"/>
                <a:gd name="connsiteY174" fmla="*/ 501763 h 997063"/>
                <a:gd name="connsiteX175" fmla="*/ 17189 w 1003860"/>
                <a:gd name="connsiteY175" fmla="*/ 494143 h 997063"/>
                <a:gd name="connsiteX176" fmla="*/ 28619 w 1003860"/>
                <a:gd name="connsiteY176" fmla="*/ 482713 h 997063"/>
                <a:gd name="connsiteX177" fmla="*/ 43859 w 1003860"/>
                <a:gd name="connsiteY177" fmla="*/ 465568 h 997063"/>
                <a:gd name="connsiteX178" fmla="*/ 49574 w 1003860"/>
                <a:gd name="connsiteY178" fmla="*/ 459853 h 997063"/>
                <a:gd name="connsiteX179" fmla="*/ 55289 w 1003860"/>
                <a:gd name="connsiteY179" fmla="*/ 454138 h 997063"/>
                <a:gd name="connsiteX180" fmla="*/ 61004 w 1003860"/>
                <a:gd name="connsiteY180" fmla="*/ 450328 h 997063"/>
                <a:gd name="connsiteX181" fmla="*/ 68624 w 1003860"/>
                <a:gd name="connsiteY181" fmla="*/ 446518 h 997063"/>
                <a:gd name="connsiteX182" fmla="*/ 74339 w 1003860"/>
                <a:gd name="connsiteY182" fmla="*/ 440803 h 997063"/>
                <a:gd name="connsiteX183" fmla="*/ 80054 w 1003860"/>
                <a:gd name="connsiteY183" fmla="*/ 438898 h 997063"/>
                <a:gd name="connsiteX184" fmla="*/ 91484 w 1003860"/>
                <a:gd name="connsiteY184" fmla="*/ 431278 h 997063"/>
                <a:gd name="connsiteX185" fmla="*/ 101009 w 1003860"/>
                <a:gd name="connsiteY185" fmla="*/ 423658 h 997063"/>
                <a:gd name="connsiteX186" fmla="*/ 106724 w 1003860"/>
                <a:gd name="connsiteY186" fmla="*/ 417943 h 997063"/>
                <a:gd name="connsiteX187" fmla="*/ 135299 w 1003860"/>
                <a:gd name="connsiteY187" fmla="*/ 414133 h 997063"/>
                <a:gd name="connsiteX0" fmla="*/ 135299 w 1003860"/>
                <a:gd name="connsiteY0" fmla="*/ 414133 h 997063"/>
                <a:gd name="connsiteX1" fmla="*/ 137204 w 1003860"/>
                <a:gd name="connsiteY1" fmla="*/ 402703 h 997063"/>
                <a:gd name="connsiteX2" fmla="*/ 141014 w 1003860"/>
                <a:gd name="connsiteY2" fmla="*/ 381748 h 997063"/>
                <a:gd name="connsiteX3" fmla="*/ 142919 w 1003860"/>
                <a:gd name="connsiteY3" fmla="*/ 360793 h 997063"/>
                <a:gd name="connsiteX4" fmla="*/ 146729 w 1003860"/>
                <a:gd name="connsiteY4" fmla="*/ 349363 h 997063"/>
                <a:gd name="connsiteX5" fmla="*/ 148634 w 1003860"/>
                <a:gd name="connsiteY5" fmla="*/ 334123 h 997063"/>
                <a:gd name="connsiteX6" fmla="*/ 150539 w 1003860"/>
                <a:gd name="connsiteY6" fmla="*/ 320788 h 997063"/>
                <a:gd name="connsiteX7" fmla="*/ 152444 w 1003860"/>
                <a:gd name="connsiteY7" fmla="*/ 288403 h 997063"/>
                <a:gd name="connsiteX8" fmla="*/ 154349 w 1003860"/>
                <a:gd name="connsiteY8" fmla="*/ 206488 h 997063"/>
                <a:gd name="connsiteX9" fmla="*/ 165779 w 1003860"/>
                <a:gd name="connsiteY9" fmla="*/ 196963 h 997063"/>
                <a:gd name="connsiteX10" fmla="*/ 171494 w 1003860"/>
                <a:gd name="connsiteY10" fmla="*/ 191248 h 997063"/>
                <a:gd name="connsiteX11" fmla="*/ 196259 w 1003860"/>
                <a:gd name="connsiteY11" fmla="*/ 181723 h 997063"/>
                <a:gd name="connsiteX12" fmla="*/ 201974 w 1003860"/>
                <a:gd name="connsiteY12" fmla="*/ 177913 h 997063"/>
                <a:gd name="connsiteX13" fmla="*/ 217214 w 1003860"/>
                <a:gd name="connsiteY13" fmla="*/ 174103 h 997063"/>
                <a:gd name="connsiteX14" fmla="*/ 228644 w 1003860"/>
                <a:gd name="connsiteY14" fmla="*/ 166483 h 997063"/>
                <a:gd name="connsiteX15" fmla="*/ 238169 w 1003860"/>
                <a:gd name="connsiteY15" fmla="*/ 156958 h 997063"/>
                <a:gd name="connsiteX16" fmla="*/ 247694 w 1003860"/>
                <a:gd name="connsiteY16" fmla="*/ 147433 h 997063"/>
                <a:gd name="connsiteX17" fmla="*/ 251504 w 1003860"/>
                <a:gd name="connsiteY17" fmla="*/ 141718 h 997063"/>
                <a:gd name="connsiteX18" fmla="*/ 268649 w 1003860"/>
                <a:gd name="connsiteY18" fmla="*/ 126478 h 997063"/>
                <a:gd name="connsiteX19" fmla="*/ 272459 w 1003860"/>
                <a:gd name="connsiteY19" fmla="*/ 120763 h 997063"/>
                <a:gd name="connsiteX20" fmla="*/ 278174 w 1003860"/>
                <a:gd name="connsiteY20" fmla="*/ 118858 h 997063"/>
                <a:gd name="connsiteX21" fmla="*/ 283889 w 1003860"/>
                <a:gd name="connsiteY21" fmla="*/ 115048 h 997063"/>
                <a:gd name="connsiteX22" fmla="*/ 293414 w 1003860"/>
                <a:gd name="connsiteY22" fmla="*/ 107428 h 997063"/>
                <a:gd name="connsiteX23" fmla="*/ 304844 w 1003860"/>
                <a:gd name="connsiteY23" fmla="*/ 99808 h 997063"/>
                <a:gd name="connsiteX24" fmla="*/ 314369 w 1003860"/>
                <a:gd name="connsiteY24" fmla="*/ 97903 h 997063"/>
                <a:gd name="connsiteX25" fmla="*/ 327704 w 1003860"/>
                <a:gd name="connsiteY25" fmla="*/ 94093 h 997063"/>
                <a:gd name="connsiteX26" fmla="*/ 381044 w 1003860"/>
                <a:gd name="connsiteY26" fmla="*/ 92188 h 997063"/>
                <a:gd name="connsiteX27" fmla="*/ 388664 w 1003860"/>
                <a:gd name="connsiteY27" fmla="*/ 80758 h 997063"/>
                <a:gd name="connsiteX28" fmla="*/ 392474 w 1003860"/>
                <a:gd name="connsiteY28" fmla="*/ 69328 h 997063"/>
                <a:gd name="connsiteX29" fmla="*/ 394379 w 1003860"/>
                <a:gd name="connsiteY29" fmla="*/ 63613 h 997063"/>
                <a:gd name="connsiteX30" fmla="*/ 401999 w 1003860"/>
                <a:gd name="connsiteY30" fmla="*/ 44563 h 997063"/>
                <a:gd name="connsiteX31" fmla="*/ 407714 w 1003860"/>
                <a:gd name="connsiteY31" fmla="*/ 40753 h 997063"/>
                <a:gd name="connsiteX32" fmla="*/ 426764 w 1003860"/>
                <a:gd name="connsiteY32" fmla="*/ 23608 h 997063"/>
                <a:gd name="connsiteX33" fmla="*/ 436289 w 1003860"/>
                <a:gd name="connsiteY33" fmla="*/ 15988 h 997063"/>
                <a:gd name="connsiteX34" fmla="*/ 442004 w 1003860"/>
                <a:gd name="connsiteY34" fmla="*/ 12178 h 997063"/>
                <a:gd name="connsiteX35" fmla="*/ 474389 w 1003860"/>
                <a:gd name="connsiteY35" fmla="*/ 2653 h 997063"/>
                <a:gd name="connsiteX36" fmla="*/ 588689 w 1003860"/>
                <a:gd name="connsiteY36" fmla="*/ 2653 h 997063"/>
                <a:gd name="connsiteX37" fmla="*/ 632504 w 1003860"/>
                <a:gd name="connsiteY37" fmla="*/ 33133 h 997063"/>
                <a:gd name="connsiteX38" fmla="*/ 664889 w 1003860"/>
                <a:gd name="connsiteY38" fmla="*/ 63613 h 997063"/>
                <a:gd name="connsiteX39" fmla="*/ 704894 w 1003860"/>
                <a:gd name="connsiteY39" fmla="*/ 97903 h 997063"/>
                <a:gd name="connsiteX40" fmla="*/ 750614 w 1003860"/>
                <a:gd name="connsiteY40" fmla="*/ 105523 h 997063"/>
                <a:gd name="connsiteX41" fmla="*/ 874439 w 1003860"/>
                <a:gd name="connsiteY41" fmla="*/ 107428 h 997063"/>
                <a:gd name="connsiteX42" fmla="*/ 908729 w 1003860"/>
                <a:gd name="connsiteY42" fmla="*/ 126478 h 997063"/>
                <a:gd name="connsiteX43" fmla="*/ 944924 w 1003860"/>
                <a:gd name="connsiteY43" fmla="*/ 170293 h 997063"/>
                <a:gd name="connsiteX44" fmla="*/ 962069 w 1003860"/>
                <a:gd name="connsiteY44" fmla="*/ 214108 h 997063"/>
                <a:gd name="connsiteX45" fmla="*/ 981119 w 1003860"/>
                <a:gd name="connsiteY45" fmla="*/ 256018 h 997063"/>
                <a:gd name="connsiteX46" fmla="*/ 1002074 w 1003860"/>
                <a:gd name="connsiteY46" fmla="*/ 313168 h 997063"/>
                <a:gd name="connsiteX47" fmla="*/ 1002074 w 1003860"/>
                <a:gd name="connsiteY47" fmla="*/ 372223 h 997063"/>
                <a:gd name="connsiteX48" fmla="*/ 996359 w 1003860"/>
                <a:gd name="connsiteY48" fmla="*/ 385558 h 997063"/>
                <a:gd name="connsiteX49" fmla="*/ 994454 w 1003860"/>
                <a:gd name="connsiteY49" fmla="*/ 391273 h 997063"/>
                <a:gd name="connsiteX50" fmla="*/ 983024 w 1003860"/>
                <a:gd name="connsiteY50" fmla="*/ 436993 h 997063"/>
                <a:gd name="connsiteX51" fmla="*/ 981119 w 1003860"/>
                <a:gd name="connsiteY51" fmla="*/ 456043 h 997063"/>
                <a:gd name="connsiteX52" fmla="*/ 979214 w 1003860"/>
                <a:gd name="connsiteY52" fmla="*/ 497953 h 997063"/>
                <a:gd name="connsiteX53" fmla="*/ 977309 w 1003860"/>
                <a:gd name="connsiteY53" fmla="*/ 513193 h 997063"/>
                <a:gd name="connsiteX54" fmla="*/ 975404 w 1003860"/>
                <a:gd name="connsiteY54" fmla="*/ 536053 h 997063"/>
                <a:gd name="connsiteX55" fmla="*/ 977309 w 1003860"/>
                <a:gd name="connsiteY55" fmla="*/ 577963 h 997063"/>
                <a:gd name="connsiteX56" fmla="*/ 979214 w 1003860"/>
                <a:gd name="connsiteY56" fmla="*/ 587488 h 997063"/>
                <a:gd name="connsiteX57" fmla="*/ 977309 w 1003860"/>
                <a:gd name="connsiteY57" fmla="*/ 635113 h 997063"/>
                <a:gd name="connsiteX58" fmla="*/ 969689 w 1003860"/>
                <a:gd name="connsiteY58" fmla="*/ 646543 h 997063"/>
                <a:gd name="connsiteX59" fmla="*/ 965879 w 1003860"/>
                <a:gd name="connsiteY59" fmla="*/ 652258 h 997063"/>
                <a:gd name="connsiteX60" fmla="*/ 962069 w 1003860"/>
                <a:gd name="connsiteY60" fmla="*/ 657973 h 997063"/>
                <a:gd name="connsiteX61" fmla="*/ 950639 w 1003860"/>
                <a:gd name="connsiteY61" fmla="*/ 669403 h 997063"/>
                <a:gd name="connsiteX62" fmla="*/ 944924 w 1003860"/>
                <a:gd name="connsiteY62" fmla="*/ 675118 h 997063"/>
                <a:gd name="connsiteX63" fmla="*/ 933494 w 1003860"/>
                <a:gd name="connsiteY63" fmla="*/ 680833 h 997063"/>
                <a:gd name="connsiteX64" fmla="*/ 922064 w 1003860"/>
                <a:gd name="connsiteY64" fmla="*/ 688453 h 997063"/>
                <a:gd name="connsiteX65" fmla="*/ 916349 w 1003860"/>
                <a:gd name="connsiteY65" fmla="*/ 690358 h 997063"/>
                <a:gd name="connsiteX66" fmla="*/ 904919 w 1003860"/>
                <a:gd name="connsiteY66" fmla="*/ 697978 h 997063"/>
                <a:gd name="connsiteX67" fmla="*/ 895394 w 1003860"/>
                <a:gd name="connsiteY67" fmla="*/ 709408 h 997063"/>
                <a:gd name="connsiteX68" fmla="*/ 882059 w 1003860"/>
                <a:gd name="connsiteY68" fmla="*/ 726553 h 997063"/>
                <a:gd name="connsiteX69" fmla="*/ 876344 w 1003860"/>
                <a:gd name="connsiteY69" fmla="*/ 737983 h 997063"/>
                <a:gd name="connsiteX70" fmla="*/ 870629 w 1003860"/>
                <a:gd name="connsiteY70" fmla="*/ 743698 h 997063"/>
                <a:gd name="connsiteX71" fmla="*/ 864914 w 1003860"/>
                <a:gd name="connsiteY71" fmla="*/ 757033 h 997063"/>
                <a:gd name="connsiteX72" fmla="*/ 857294 w 1003860"/>
                <a:gd name="connsiteY72" fmla="*/ 770368 h 997063"/>
                <a:gd name="connsiteX73" fmla="*/ 853484 w 1003860"/>
                <a:gd name="connsiteY73" fmla="*/ 781798 h 997063"/>
                <a:gd name="connsiteX74" fmla="*/ 851579 w 1003860"/>
                <a:gd name="connsiteY74" fmla="*/ 787513 h 997063"/>
                <a:gd name="connsiteX75" fmla="*/ 849674 w 1003860"/>
                <a:gd name="connsiteY75" fmla="*/ 797038 h 997063"/>
                <a:gd name="connsiteX76" fmla="*/ 845864 w 1003860"/>
                <a:gd name="connsiteY76" fmla="*/ 804658 h 997063"/>
                <a:gd name="connsiteX77" fmla="*/ 843959 w 1003860"/>
                <a:gd name="connsiteY77" fmla="*/ 810373 h 997063"/>
                <a:gd name="connsiteX78" fmla="*/ 838244 w 1003860"/>
                <a:gd name="connsiteY78" fmla="*/ 829423 h 997063"/>
                <a:gd name="connsiteX79" fmla="*/ 832529 w 1003860"/>
                <a:gd name="connsiteY79" fmla="*/ 840853 h 997063"/>
                <a:gd name="connsiteX80" fmla="*/ 826814 w 1003860"/>
                <a:gd name="connsiteY80" fmla="*/ 859903 h 997063"/>
                <a:gd name="connsiteX81" fmla="*/ 819194 w 1003860"/>
                <a:gd name="connsiteY81" fmla="*/ 871333 h 997063"/>
                <a:gd name="connsiteX82" fmla="*/ 809669 w 1003860"/>
                <a:gd name="connsiteY82" fmla="*/ 886573 h 997063"/>
                <a:gd name="connsiteX83" fmla="*/ 807764 w 1003860"/>
                <a:gd name="connsiteY83" fmla="*/ 892288 h 997063"/>
                <a:gd name="connsiteX84" fmla="*/ 792524 w 1003860"/>
                <a:gd name="connsiteY84" fmla="*/ 909433 h 997063"/>
                <a:gd name="connsiteX85" fmla="*/ 781094 w 1003860"/>
                <a:gd name="connsiteY85" fmla="*/ 917053 h 997063"/>
                <a:gd name="connsiteX86" fmla="*/ 775379 w 1003860"/>
                <a:gd name="connsiteY86" fmla="*/ 920863 h 997063"/>
                <a:gd name="connsiteX87" fmla="*/ 763949 w 1003860"/>
                <a:gd name="connsiteY87" fmla="*/ 930388 h 997063"/>
                <a:gd name="connsiteX88" fmla="*/ 750614 w 1003860"/>
                <a:gd name="connsiteY88" fmla="*/ 936103 h 997063"/>
                <a:gd name="connsiteX89" fmla="*/ 727754 w 1003860"/>
                <a:gd name="connsiteY89" fmla="*/ 947533 h 997063"/>
                <a:gd name="connsiteX90" fmla="*/ 722039 w 1003860"/>
                <a:gd name="connsiteY90" fmla="*/ 949438 h 997063"/>
                <a:gd name="connsiteX91" fmla="*/ 693464 w 1003860"/>
                <a:gd name="connsiteY91" fmla="*/ 947533 h 997063"/>
                <a:gd name="connsiteX92" fmla="*/ 674414 w 1003860"/>
                <a:gd name="connsiteY92" fmla="*/ 941818 h 997063"/>
                <a:gd name="connsiteX93" fmla="*/ 664889 w 1003860"/>
                <a:gd name="connsiteY93" fmla="*/ 939913 h 997063"/>
                <a:gd name="connsiteX94" fmla="*/ 657269 w 1003860"/>
                <a:gd name="connsiteY94" fmla="*/ 936103 h 997063"/>
                <a:gd name="connsiteX95" fmla="*/ 651554 w 1003860"/>
                <a:gd name="connsiteY95" fmla="*/ 934198 h 997063"/>
                <a:gd name="connsiteX96" fmla="*/ 645839 w 1003860"/>
                <a:gd name="connsiteY96" fmla="*/ 930388 h 997063"/>
                <a:gd name="connsiteX97" fmla="*/ 638219 w 1003860"/>
                <a:gd name="connsiteY97" fmla="*/ 926578 h 997063"/>
                <a:gd name="connsiteX98" fmla="*/ 621074 w 1003860"/>
                <a:gd name="connsiteY98" fmla="*/ 917053 h 997063"/>
                <a:gd name="connsiteX99" fmla="*/ 615359 w 1003860"/>
                <a:gd name="connsiteY99" fmla="*/ 911338 h 997063"/>
                <a:gd name="connsiteX100" fmla="*/ 607739 w 1003860"/>
                <a:gd name="connsiteY100" fmla="*/ 909433 h 997063"/>
                <a:gd name="connsiteX101" fmla="*/ 602024 w 1003860"/>
                <a:gd name="connsiteY101" fmla="*/ 907528 h 997063"/>
                <a:gd name="connsiteX102" fmla="*/ 581069 w 1003860"/>
                <a:gd name="connsiteY102" fmla="*/ 896098 h 997063"/>
                <a:gd name="connsiteX103" fmla="*/ 571544 w 1003860"/>
                <a:gd name="connsiteY103" fmla="*/ 894193 h 997063"/>
                <a:gd name="connsiteX104" fmla="*/ 556304 w 1003860"/>
                <a:gd name="connsiteY104" fmla="*/ 890383 h 997063"/>
                <a:gd name="connsiteX105" fmla="*/ 512489 w 1003860"/>
                <a:gd name="connsiteY105" fmla="*/ 892288 h 997063"/>
                <a:gd name="connsiteX106" fmla="*/ 506774 w 1003860"/>
                <a:gd name="connsiteY106" fmla="*/ 894193 h 997063"/>
                <a:gd name="connsiteX107" fmla="*/ 495344 w 1003860"/>
                <a:gd name="connsiteY107" fmla="*/ 901813 h 997063"/>
                <a:gd name="connsiteX108" fmla="*/ 491534 w 1003860"/>
                <a:gd name="connsiteY108" fmla="*/ 907528 h 997063"/>
                <a:gd name="connsiteX109" fmla="*/ 485819 w 1003860"/>
                <a:gd name="connsiteY109" fmla="*/ 911338 h 997063"/>
                <a:gd name="connsiteX110" fmla="*/ 472484 w 1003860"/>
                <a:gd name="connsiteY110" fmla="*/ 926578 h 997063"/>
                <a:gd name="connsiteX111" fmla="*/ 468674 w 1003860"/>
                <a:gd name="connsiteY111" fmla="*/ 932293 h 997063"/>
                <a:gd name="connsiteX112" fmla="*/ 462959 w 1003860"/>
                <a:gd name="connsiteY112" fmla="*/ 936103 h 997063"/>
                <a:gd name="connsiteX113" fmla="*/ 451529 w 1003860"/>
                <a:gd name="connsiteY113" fmla="*/ 939913 h 997063"/>
                <a:gd name="connsiteX114" fmla="*/ 434384 w 1003860"/>
                <a:gd name="connsiteY114" fmla="*/ 943723 h 997063"/>
                <a:gd name="connsiteX115" fmla="*/ 428669 w 1003860"/>
                <a:gd name="connsiteY115" fmla="*/ 945628 h 997063"/>
                <a:gd name="connsiteX116" fmla="*/ 421049 w 1003860"/>
                <a:gd name="connsiteY116" fmla="*/ 947533 h 997063"/>
                <a:gd name="connsiteX117" fmla="*/ 407714 w 1003860"/>
                <a:gd name="connsiteY117" fmla="*/ 951343 h 997063"/>
                <a:gd name="connsiteX118" fmla="*/ 396284 w 1003860"/>
                <a:gd name="connsiteY118" fmla="*/ 953248 h 997063"/>
                <a:gd name="connsiteX119" fmla="*/ 382949 w 1003860"/>
                <a:gd name="connsiteY119" fmla="*/ 957058 h 997063"/>
                <a:gd name="connsiteX120" fmla="*/ 375329 w 1003860"/>
                <a:gd name="connsiteY120" fmla="*/ 958963 h 997063"/>
                <a:gd name="connsiteX121" fmla="*/ 367709 w 1003860"/>
                <a:gd name="connsiteY121" fmla="*/ 962773 h 997063"/>
                <a:gd name="connsiteX122" fmla="*/ 361994 w 1003860"/>
                <a:gd name="connsiteY122" fmla="*/ 964678 h 997063"/>
                <a:gd name="connsiteX123" fmla="*/ 348659 w 1003860"/>
                <a:gd name="connsiteY123" fmla="*/ 972298 h 997063"/>
                <a:gd name="connsiteX124" fmla="*/ 331514 w 1003860"/>
                <a:gd name="connsiteY124" fmla="*/ 983728 h 997063"/>
                <a:gd name="connsiteX125" fmla="*/ 325799 w 1003860"/>
                <a:gd name="connsiteY125" fmla="*/ 987538 h 997063"/>
                <a:gd name="connsiteX126" fmla="*/ 314369 w 1003860"/>
                <a:gd name="connsiteY126" fmla="*/ 991348 h 997063"/>
                <a:gd name="connsiteX127" fmla="*/ 302939 w 1003860"/>
                <a:gd name="connsiteY127" fmla="*/ 993253 h 997063"/>
                <a:gd name="connsiteX128" fmla="*/ 262934 w 1003860"/>
                <a:gd name="connsiteY128" fmla="*/ 997063 h 997063"/>
                <a:gd name="connsiteX129" fmla="*/ 232454 w 1003860"/>
                <a:gd name="connsiteY129" fmla="*/ 995158 h 997063"/>
                <a:gd name="connsiteX130" fmla="*/ 226739 w 1003860"/>
                <a:gd name="connsiteY130" fmla="*/ 993253 h 997063"/>
                <a:gd name="connsiteX131" fmla="*/ 221024 w 1003860"/>
                <a:gd name="connsiteY131" fmla="*/ 981823 h 997063"/>
                <a:gd name="connsiteX132" fmla="*/ 217214 w 1003860"/>
                <a:gd name="connsiteY132" fmla="*/ 976108 h 997063"/>
                <a:gd name="connsiteX133" fmla="*/ 213404 w 1003860"/>
                <a:gd name="connsiteY133" fmla="*/ 964678 h 997063"/>
                <a:gd name="connsiteX134" fmla="*/ 205784 w 1003860"/>
                <a:gd name="connsiteY134" fmla="*/ 947533 h 997063"/>
                <a:gd name="connsiteX135" fmla="*/ 200069 w 1003860"/>
                <a:gd name="connsiteY135" fmla="*/ 928483 h 997063"/>
                <a:gd name="connsiteX136" fmla="*/ 196259 w 1003860"/>
                <a:gd name="connsiteY136" fmla="*/ 922768 h 997063"/>
                <a:gd name="connsiteX137" fmla="*/ 184829 w 1003860"/>
                <a:gd name="connsiteY137" fmla="*/ 915148 h 997063"/>
                <a:gd name="connsiteX138" fmla="*/ 181019 w 1003860"/>
                <a:gd name="connsiteY138" fmla="*/ 909433 h 997063"/>
                <a:gd name="connsiteX139" fmla="*/ 175304 w 1003860"/>
                <a:gd name="connsiteY139" fmla="*/ 905623 h 997063"/>
                <a:gd name="connsiteX140" fmla="*/ 161969 w 1003860"/>
                <a:gd name="connsiteY140" fmla="*/ 899908 h 997063"/>
                <a:gd name="connsiteX141" fmla="*/ 150539 w 1003860"/>
                <a:gd name="connsiteY141" fmla="*/ 898003 h 997063"/>
                <a:gd name="connsiteX142" fmla="*/ 144824 w 1003860"/>
                <a:gd name="connsiteY142" fmla="*/ 896098 h 997063"/>
                <a:gd name="connsiteX143" fmla="*/ 137204 w 1003860"/>
                <a:gd name="connsiteY143" fmla="*/ 894193 h 997063"/>
                <a:gd name="connsiteX144" fmla="*/ 123869 w 1003860"/>
                <a:gd name="connsiteY144" fmla="*/ 888478 h 997063"/>
                <a:gd name="connsiteX145" fmla="*/ 118154 w 1003860"/>
                <a:gd name="connsiteY145" fmla="*/ 884668 h 997063"/>
                <a:gd name="connsiteX146" fmla="*/ 106724 w 1003860"/>
                <a:gd name="connsiteY146" fmla="*/ 878953 h 997063"/>
                <a:gd name="connsiteX147" fmla="*/ 101009 w 1003860"/>
                <a:gd name="connsiteY147" fmla="*/ 873238 h 997063"/>
                <a:gd name="connsiteX148" fmla="*/ 89579 w 1003860"/>
                <a:gd name="connsiteY148" fmla="*/ 865618 h 997063"/>
                <a:gd name="connsiteX149" fmla="*/ 87674 w 1003860"/>
                <a:gd name="connsiteY149" fmla="*/ 859903 h 997063"/>
                <a:gd name="connsiteX150" fmla="*/ 83864 w 1003860"/>
                <a:gd name="connsiteY150" fmla="*/ 854188 h 997063"/>
                <a:gd name="connsiteX151" fmla="*/ 81959 w 1003860"/>
                <a:gd name="connsiteY151" fmla="*/ 842758 h 997063"/>
                <a:gd name="connsiteX152" fmla="*/ 80054 w 1003860"/>
                <a:gd name="connsiteY152" fmla="*/ 837043 h 997063"/>
                <a:gd name="connsiteX153" fmla="*/ 78149 w 1003860"/>
                <a:gd name="connsiteY153" fmla="*/ 825613 h 997063"/>
                <a:gd name="connsiteX154" fmla="*/ 74339 w 1003860"/>
                <a:gd name="connsiteY154" fmla="*/ 781798 h 997063"/>
                <a:gd name="connsiteX155" fmla="*/ 72434 w 1003860"/>
                <a:gd name="connsiteY155" fmla="*/ 770368 h 997063"/>
                <a:gd name="connsiteX156" fmla="*/ 70529 w 1003860"/>
                <a:gd name="connsiteY156" fmla="*/ 749413 h 997063"/>
                <a:gd name="connsiteX157" fmla="*/ 68624 w 1003860"/>
                <a:gd name="connsiteY157" fmla="*/ 734173 h 997063"/>
                <a:gd name="connsiteX158" fmla="*/ 70529 w 1003860"/>
                <a:gd name="connsiteY158" fmla="*/ 694168 h 997063"/>
                <a:gd name="connsiteX159" fmla="*/ 72434 w 1003860"/>
                <a:gd name="connsiteY159" fmla="*/ 682738 h 997063"/>
                <a:gd name="connsiteX160" fmla="*/ 70529 w 1003860"/>
                <a:gd name="connsiteY160" fmla="*/ 623683 h 997063"/>
                <a:gd name="connsiteX161" fmla="*/ 66719 w 1003860"/>
                <a:gd name="connsiteY161" fmla="*/ 612253 h 997063"/>
                <a:gd name="connsiteX162" fmla="*/ 59099 w 1003860"/>
                <a:gd name="connsiteY162" fmla="*/ 602728 h 997063"/>
                <a:gd name="connsiteX163" fmla="*/ 51479 w 1003860"/>
                <a:gd name="connsiteY163" fmla="*/ 589393 h 997063"/>
                <a:gd name="connsiteX164" fmla="*/ 47669 w 1003860"/>
                <a:gd name="connsiteY164" fmla="*/ 583678 h 997063"/>
                <a:gd name="connsiteX165" fmla="*/ 41954 w 1003860"/>
                <a:gd name="connsiteY165" fmla="*/ 579868 h 997063"/>
                <a:gd name="connsiteX166" fmla="*/ 36239 w 1003860"/>
                <a:gd name="connsiteY166" fmla="*/ 572248 h 997063"/>
                <a:gd name="connsiteX167" fmla="*/ 24809 w 1003860"/>
                <a:gd name="connsiteY167" fmla="*/ 562723 h 997063"/>
                <a:gd name="connsiteX168" fmla="*/ 20999 w 1003860"/>
                <a:gd name="connsiteY168" fmla="*/ 557008 h 997063"/>
                <a:gd name="connsiteX169" fmla="*/ 9569 w 1003860"/>
                <a:gd name="connsiteY169" fmla="*/ 549388 h 997063"/>
                <a:gd name="connsiteX170" fmla="*/ 5759 w 1003860"/>
                <a:gd name="connsiteY170" fmla="*/ 543673 h 997063"/>
                <a:gd name="connsiteX171" fmla="*/ 44 w 1003860"/>
                <a:gd name="connsiteY171" fmla="*/ 539863 h 997063"/>
                <a:gd name="connsiteX172" fmla="*/ 3854 w 1003860"/>
                <a:gd name="connsiteY172" fmla="*/ 513193 h 997063"/>
                <a:gd name="connsiteX173" fmla="*/ 11474 w 1003860"/>
                <a:gd name="connsiteY173" fmla="*/ 501763 h 997063"/>
                <a:gd name="connsiteX174" fmla="*/ 17189 w 1003860"/>
                <a:gd name="connsiteY174" fmla="*/ 494143 h 997063"/>
                <a:gd name="connsiteX175" fmla="*/ 28619 w 1003860"/>
                <a:gd name="connsiteY175" fmla="*/ 482713 h 997063"/>
                <a:gd name="connsiteX176" fmla="*/ 43859 w 1003860"/>
                <a:gd name="connsiteY176" fmla="*/ 465568 h 997063"/>
                <a:gd name="connsiteX177" fmla="*/ 49574 w 1003860"/>
                <a:gd name="connsiteY177" fmla="*/ 459853 h 997063"/>
                <a:gd name="connsiteX178" fmla="*/ 55289 w 1003860"/>
                <a:gd name="connsiteY178" fmla="*/ 454138 h 997063"/>
                <a:gd name="connsiteX179" fmla="*/ 61004 w 1003860"/>
                <a:gd name="connsiteY179" fmla="*/ 450328 h 997063"/>
                <a:gd name="connsiteX180" fmla="*/ 68624 w 1003860"/>
                <a:gd name="connsiteY180" fmla="*/ 446518 h 997063"/>
                <a:gd name="connsiteX181" fmla="*/ 74339 w 1003860"/>
                <a:gd name="connsiteY181" fmla="*/ 440803 h 997063"/>
                <a:gd name="connsiteX182" fmla="*/ 80054 w 1003860"/>
                <a:gd name="connsiteY182" fmla="*/ 438898 h 997063"/>
                <a:gd name="connsiteX183" fmla="*/ 91484 w 1003860"/>
                <a:gd name="connsiteY183" fmla="*/ 431278 h 997063"/>
                <a:gd name="connsiteX184" fmla="*/ 101009 w 1003860"/>
                <a:gd name="connsiteY184" fmla="*/ 423658 h 997063"/>
                <a:gd name="connsiteX185" fmla="*/ 106724 w 1003860"/>
                <a:gd name="connsiteY185" fmla="*/ 417943 h 997063"/>
                <a:gd name="connsiteX186" fmla="*/ 135299 w 1003860"/>
                <a:gd name="connsiteY186" fmla="*/ 414133 h 997063"/>
                <a:gd name="connsiteX0" fmla="*/ 135299 w 1003860"/>
                <a:gd name="connsiteY0" fmla="*/ 414133 h 997063"/>
                <a:gd name="connsiteX1" fmla="*/ 137204 w 1003860"/>
                <a:gd name="connsiteY1" fmla="*/ 402703 h 997063"/>
                <a:gd name="connsiteX2" fmla="*/ 141014 w 1003860"/>
                <a:gd name="connsiteY2" fmla="*/ 381748 h 997063"/>
                <a:gd name="connsiteX3" fmla="*/ 142919 w 1003860"/>
                <a:gd name="connsiteY3" fmla="*/ 360793 h 997063"/>
                <a:gd name="connsiteX4" fmla="*/ 146729 w 1003860"/>
                <a:gd name="connsiteY4" fmla="*/ 349363 h 997063"/>
                <a:gd name="connsiteX5" fmla="*/ 148634 w 1003860"/>
                <a:gd name="connsiteY5" fmla="*/ 334123 h 997063"/>
                <a:gd name="connsiteX6" fmla="*/ 150539 w 1003860"/>
                <a:gd name="connsiteY6" fmla="*/ 320788 h 997063"/>
                <a:gd name="connsiteX7" fmla="*/ 152444 w 1003860"/>
                <a:gd name="connsiteY7" fmla="*/ 288403 h 997063"/>
                <a:gd name="connsiteX8" fmla="*/ 154349 w 1003860"/>
                <a:gd name="connsiteY8" fmla="*/ 206488 h 997063"/>
                <a:gd name="connsiteX9" fmla="*/ 165779 w 1003860"/>
                <a:gd name="connsiteY9" fmla="*/ 196963 h 997063"/>
                <a:gd name="connsiteX10" fmla="*/ 171494 w 1003860"/>
                <a:gd name="connsiteY10" fmla="*/ 191248 h 997063"/>
                <a:gd name="connsiteX11" fmla="*/ 196259 w 1003860"/>
                <a:gd name="connsiteY11" fmla="*/ 181723 h 997063"/>
                <a:gd name="connsiteX12" fmla="*/ 201974 w 1003860"/>
                <a:gd name="connsiteY12" fmla="*/ 177913 h 997063"/>
                <a:gd name="connsiteX13" fmla="*/ 217214 w 1003860"/>
                <a:gd name="connsiteY13" fmla="*/ 174103 h 997063"/>
                <a:gd name="connsiteX14" fmla="*/ 228644 w 1003860"/>
                <a:gd name="connsiteY14" fmla="*/ 166483 h 997063"/>
                <a:gd name="connsiteX15" fmla="*/ 238169 w 1003860"/>
                <a:gd name="connsiteY15" fmla="*/ 156958 h 997063"/>
                <a:gd name="connsiteX16" fmla="*/ 247694 w 1003860"/>
                <a:gd name="connsiteY16" fmla="*/ 147433 h 997063"/>
                <a:gd name="connsiteX17" fmla="*/ 251504 w 1003860"/>
                <a:gd name="connsiteY17" fmla="*/ 141718 h 997063"/>
                <a:gd name="connsiteX18" fmla="*/ 268649 w 1003860"/>
                <a:gd name="connsiteY18" fmla="*/ 126478 h 997063"/>
                <a:gd name="connsiteX19" fmla="*/ 272459 w 1003860"/>
                <a:gd name="connsiteY19" fmla="*/ 120763 h 997063"/>
                <a:gd name="connsiteX20" fmla="*/ 278174 w 1003860"/>
                <a:gd name="connsiteY20" fmla="*/ 118858 h 997063"/>
                <a:gd name="connsiteX21" fmla="*/ 283889 w 1003860"/>
                <a:gd name="connsiteY21" fmla="*/ 115048 h 997063"/>
                <a:gd name="connsiteX22" fmla="*/ 293414 w 1003860"/>
                <a:gd name="connsiteY22" fmla="*/ 107428 h 997063"/>
                <a:gd name="connsiteX23" fmla="*/ 304844 w 1003860"/>
                <a:gd name="connsiteY23" fmla="*/ 99808 h 997063"/>
                <a:gd name="connsiteX24" fmla="*/ 314369 w 1003860"/>
                <a:gd name="connsiteY24" fmla="*/ 97903 h 997063"/>
                <a:gd name="connsiteX25" fmla="*/ 327704 w 1003860"/>
                <a:gd name="connsiteY25" fmla="*/ 94093 h 997063"/>
                <a:gd name="connsiteX26" fmla="*/ 381044 w 1003860"/>
                <a:gd name="connsiteY26" fmla="*/ 92188 h 997063"/>
                <a:gd name="connsiteX27" fmla="*/ 388664 w 1003860"/>
                <a:gd name="connsiteY27" fmla="*/ 80758 h 997063"/>
                <a:gd name="connsiteX28" fmla="*/ 392474 w 1003860"/>
                <a:gd name="connsiteY28" fmla="*/ 69328 h 997063"/>
                <a:gd name="connsiteX29" fmla="*/ 394379 w 1003860"/>
                <a:gd name="connsiteY29" fmla="*/ 63613 h 997063"/>
                <a:gd name="connsiteX30" fmla="*/ 401999 w 1003860"/>
                <a:gd name="connsiteY30" fmla="*/ 44563 h 997063"/>
                <a:gd name="connsiteX31" fmla="*/ 407714 w 1003860"/>
                <a:gd name="connsiteY31" fmla="*/ 40753 h 997063"/>
                <a:gd name="connsiteX32" fmla="*/ 426764 w 1003860"/>
                <a:gd name="connsiteY32" fmla="*/ 23608 h 997063"/>
                <a:gd name="connsiteX33" fmla="*/ 436289 w 1003860"/>
                <a:gd name="connsiteY33" fmla="*/ 15988 h 997063"/>
                <a:gd name="connsiteX34" fmla="*/ 442004 w 1003860"/>
                <a:gd name="connsiteY34" fmla="*/ 12178 h 997063"/>
                <a:gd name="connsiteX35" fmla="*/ 474389 w 1003860"/>
                <a:gd name="connsiteY35" fmla="*/ 2653 h 997063"/>
                <a:gd name="connsiteX36" fmla="*/ 588689 w 1003860"/>
                <a:gd name="connsiteY36" fmla="*/ 2653 h 997063"/>
                <a:gd name="connsiteX37" fmla="*/ 632504 w 1003860"/>
                <a:gd name="connsiteY37" fmla="*/ 33133 h 997063"/>
                <a:gd name="connsiteX38" fmla="*/ 664889 w 1003860"/>
                <a:gd name="connsiteY38" fmla="*/ 63613 h 997063"/>
                <a:gd name="connsiteX39" fmla="*/ 704894 w 1003860"/>
                <a:gd name="connsiteY39" fmla="*/ 97903 h 997063"/>
                <a:gd name="connsiteX40" fmla="*/ 750614 w 1003860"/>
                <a:gd name="connsiteY40" fmla="*/ 105523 h 997063"/>
                <a:gd name="connsiteX41" fmla="*/ 874439 w 1003860"/>
                <a:gd name="connsiteY41" fmla="*/ 107428 h 997063"/>
                <a:gd name="connsiteX42" fmla="*/ 908729 w 1003860"/>
                <a:gd name="connsiteY42" fmla="*/ 126478 h 997063"/>
                <a:gd name="connsiteX43" fmla="*/ 944924 w 1003860"/>
                <a:gd name="connsiteY43" fmla="*/ 170293 h 997063"/>
                <a:gd name="connsiteX44" fmla="*/ 962069 w 1003860"/>
                <a:gd name="connsiteY44" fmla="*/ 214108 h 997063"/>
                <a:gd name="connsiteX45" fmla="*/ 981119 w 1003860"/>
                <a:gd name="connsiteY45" fmla="*/ 256018 h 997063"/>
                <a:gd name="connsiteX46" fmla="*/ 1002074 w 1003860"/>
                <a:gd name="connsiteY46" fmla="*/ 313168 h 997063"/>
                <a:gd name="connsiteX47" fmla="*/ 1002074 w 1003860"/>
                <a:gd name="connsiteY47" fmla="*/ 372223 h 997063"/>
                <a:gd name="connsiteX48" fmla="*/ 996359 w 1003860"/>
                <a:gd name="connsiteY48" fmla="*/ 385558 h 997063"/>
                <a:gd name="connsiteX49" fmla="*/ 983024 w 1003860"/>
                <a:gd name="connsiteY49" fmla="*/ 436993 h 997063"/>
                <a:gd name="connsiteX50" fmla="*/ 981119 w 1003860"/>
                <a:gd name="connsiteY50" fmla="*/ 456043 h 997063"/>
                <a:gd name="connsiteX51" fmla="*/ 979214 w 1003860"/>
                <a:gd name="connsiteY51" fmla="*/ 497953 h 997063"/>
                <a:gd name="connsiteX52" fmla="*/ 977309 w 1003860"/>
                <a:gd name="connsiteY52" fmla="*/ 513193 h 997063"/>
                <a:gd name="connsiteX53" fmla="*/ 975404 w 1003860"/>
                <a:gd name="connsiteY53" fmla="*/ 536053 h 997063"/>
                <a:gd name="connsiteX54" fmla="*/ 977309 w 1003860"/>
                <a:gd name="connsiteY54" fmla="*/ 577963 h 997063"/>
                <a:gd name="connsiteX55" fmla="*/ 979214 w 1003860"/>
                <a:gd name="connsiteY55" fmla="*/ 587488 h 997063"/>
                <a:gd name="connsiteX56" fmla="*/ 977309 w 1003860"/>
                <a:gd name="connsiteY56" fmla="*/ 635113 h 997063"/>
                <a:gd name="connsiteX57" fmla="*/ 969689 w 1003860"/>
                <a:gd name="connsiteY57" fmla="*/ 646543 h 997063"/>
                <a:gd name="connsiteX58" fmla="*/ 965879 w 1003860"/>
                <a:gd name="connsiteY58" fmla="*/ 652258 h 997063"/>
                <a:gd name="connsiteX59" fmla="*/ 962069 w 1003860"/>
                <a:gd name="connsiteY59" fmla="*/ 657973 h 997063"/>
                <a:gd name="connsiteX60" fmla="*/ 950639 w 1003860"/>
                <a:gd name="connsiteY60" fmla="*/ 669403 h 997063"/>
                <a:gd name="connsiteX61" fmla="*/ 944924 w 1003860"/>
                <a:gd name="connsiteY61" fmla="*/ 675118 h 997063"/>
                <a:gd name="connsiteX62" fmla="*/ 933494 w 1003860"/>
                <a:gd name="connsiteY62" fmla="*/ 680833 h 997063"/>
                <a:gd name="connsiteX63" fmla="*/ 922064 w 1003860"/>
                <a:gd name="connsiteY63" fmla="*/ 688453 h 997063"/>
                <a:gd name="connsiteX64" fmla="*/ 916349 w 1003860"/>
                <a:gd name="connsiteY64" fmla="*/ 690358 h 997063"/>
                <a:gd name="connsiteX65" fmla="*/ 904919 w 1003860"/>
                <a:gd name="connsiteY65" fmla="*/ 697978 h 997063"/>
                <a:gd name="connsiteX66" fmla="*/ 895394 w 1003860"/>
                <a:gd name="connsiteY66" fmla="*/ 709408 h 997063"/>
                <a:gd name="connsiteX67" fmla="*/ 882059 w 1003860"/>
                <a:gd name="connsiteY67" fmla="*/ 726553 h 997063"/>
                <a:gd name="connsiteX68" fmla="*/ 876344 w 1003860"/>
                <a:gd name="connsiteY68" fmla="*/ 737983 h 997063"/>
                <a:gd name="connsiteX69" fmla="*/ 870629 w 1003860"/>
                <a:gd name="connsiteY69" fmla="*/ 743698 h 997063"/>
                <a:gd name="connsiteX70" fmla="*/ 864914 w 1003860"/>
                <a:gd name="connsiteY70" fmla="*/ 757033 h 997063"/>
                <a:gd name="connsiteX71" fmla="*/ 857294 w 1003860"/>
                <a:gd name="connsiteY71" fmla="*/ 770368 h 997063"/>
                <a:gd name="connsiteX72" fmla="*/ 853484 w 1003860"/>
                <a:gd name="connsiteY72" fmla="*/ 781798 h 997063"/>
                <a:gd name="connsiteX73" fmla="*/ 851579 w 1003860"/>
                <a:gd name="connsiteY73" fmla="*/ 787513 h 997063"/>
                <a:gd name="connsiteX74" fmla="*/ 849674 w 1003860"/>
                <a:gd name="connsiteY74" fmla="*/ 797038 h 997063"/>
                <a:gd name="connsiteX75" fmla="*/ 845864 w 1003860"/>
                <a:gd name="connsiteY75" fmla="*/ 804658 h 997063"/>
                <a:gd name="connsiteX76" fmla="*/ 843959 w 1003860"/>
                <a:gd name="connsiteY76" fmla="*/ 810373 h 997063"/>
                <a:gd name="connsiteX77" fmla="*/ 838244 w 1003860"/>
                <a:gd name="connsiteY77" fmla="*/ 829423 h 997063"/>
                <a:gd name="connsiteX78" fmla="*/ 832529 w 1003860"/>
                <a:gd name="connsiteY78" fmla="*/ 840853 h 997063"/>
                <a:gd name="connsiteX79" fmla="*/ 826814 w 1003860"/>
                <a:gd name="connsiteY79" fmla="*/ 859903 h 997063"/>
                <a:gd name="connsiteX80" fmla="*/ 819194 w 1003860"/>
                <a:gd name="connsiteY80" fmla="*/ 871333 h 997063"/>
                <a:gd name="connsiteX81" fmla="*/ 809669 w 1003860"/>
                <a:gd name="connsiteY81" fmla="*/ 886573 h 997063"/>
                <a:gd name="connsiteX82" fmla="*/ 807764 w 1003860"/>
                <a:gd name="connsiteY82" fmla="*/ 892288 h 997063"/>
                <a:gd name="connsiteX83" fmla="*/ 792524 w 1003860"/>
                <a:gd name="connsiteY83" fmla="*/ 909433 h 997063"/>
                <a:gd name="connsiteX84" fmla="*/ 781094 w 1003860"/>
                <a:gd name="connsiteY84" fmla="*/ 917053 h 997063"/>
                <a:gd name="connsiteX85" fmla="*/ 775379 w 1003860"/>
                <a:gd name="connsiteY85" fmla="*/ 920863 h 997063"/>
                <a:gd name="connsiteX86" fmla="*/ 763949 w 1003860"/>
                <a:gd name="connsiteY86" fmla="*/ 930388 h 997063"/>
                <a:gd name="connsiteX87" fmla="*/ 750614 w 1003860"/>
                <a:gd name="connsiteY87" fmla="*/ 936103 h 997063"/>
                <a:gd name="connsiteX88" fmla="*/ 727754 w 1003860"/>
                <a:gd name="connsiteY88" fmla="*/ 947533 h 997063"/>
                <a:gd name="connsiteX89" fmla="*/ 722039 w 1003860"/>
                <a:gd name="connsiteY89" fmla="*/ 949438 h 997063"/>
                <a:gd name="connsiteX90" fmla="*/ 693464 w 1003860"/>
                <a:gd name="connsiteY90" fmla="*/ 947533 h 997063"/>
                <a:gd name="connsiteX91" fmla="*/ 674414 w 1003860"/>
                <a:gd name="connsiteY91" fmla="*/ 941818 h 997063"/>
                <a:gd name="connsiteX92" fmla="*/ 664889 w 1003860"/>
                <a:gd name="connsiteY92" fmla="*/ 939913 h 997063"/>
                <a:gd name="connsiteX93" fmla="*/ 657269 w 1003860"/>
                <a:gd name="connsiteY93" fmla="*/ 936103 h 997063"/>
                <a:gd name="connsiteX94" fmla="*/ 651554 w 1003860"/>
                <a:gd name="connsiteY94" fmla="*/ 934198 h 997063"/>
                <a:gd name="connsiteX95" fmla="*/ 645839 w 1003860"/>
                <a:gd name="connsiteY95" fmla="*/ 930388 h 997063"/>
                <a:gd name="connsiteX96" fmla="*/ 638219 w 1003860"/>
                <a:gd name="connsiteY96" fmla="*/ 926578 h 997063"/>
                <a:gd name="connsiteX97" fmla="*/ 621074 w 1003860"/>
                <a:gd name="connsiteY97" fmla="*/ 917053 h 997063"/>
                <a:gd name="connsiteX98" fmla="*/ 615359 w 1003860"/>
                <a:gd name="connsiteY98" fmla="*/ 911338 h 997063"/>
                <a:gd name="connsiteX99" fmla="*/ 607739 w 1003860"/>
                <a:gd name="connsiteY99" fmla="*/ 909433 h 997063"/>
                <a:gd name="connsiteX100" fmla="*/ 602024 w 1003860"/>
                <a:gd name="connsiteY100" fmla="*/ 907528 h 997063"/>
                <a:gd name="connsiteX101" fmla="*/ 581069 w 1003860"/>
                <a:gd name="connsiteY101" fmla="*/ 896098 h 997063"/>
                <a:gd name="connsiteX102" fmla="*/ 571544 w 1003860"/>
                <a:gd name="connsiteY102" fmla="*/ 894193 h 997063"/>
                <a:gd name="connsiteX103" fmla="*/ 556304 w 1003860"/>
                <a:gd name="connsiteY103" fmla="*/ 890383 h 997063"/>
                <a:gd name="connsiteX104" fmla="*/ 512489 w 1003860"/>
                <a:gd name="connsiteY104" fmla="*/ 892288 h 997063"/>
                <a:gd name="connsiteX105" fmla="*/ 506774 w 1003860"/>
                <a:gd name="connsiteY105" fmla="*/ 894193 h 997063"/>
                <a:gd name="connsiteX106" fmla="*/ 495344 w 1003860"/>
                <a:gd name="connsiteY106" fmla="*/ 901813 h 997063"/>
                <a:gd name="connsiteX107" fmla="*/ 491534 w 1003860"/>
                <a:gd name="connsiteY107" fmla="*/ 907528 h 997063"/>
                <a:gd name="connsiteX108" fmla="*/ 485819 w 1003860"/>
                <a:gd name="connsiteY108" fmla="*/ 911338 h 997063"/>
                <a:gd name="connsiteX109" fmla="*/ 472484 w 1003860"/>
                <a:gd name="connsiteY109" fmla="*/ 926578 h 997063"/>
                <a:gd name="connsiteX110" fmla="*/ 468674 w 1003860"/>
                <a:gd name="connsiteY110" fmla="*/ 932293 h 997063"/>
                <a:gd name="connsiteX111" fmla="*/ 462959 w 1003860"/>
                <a:gd name="connsiteY111" fmla="*/ 936103 h 997063"/>
                <a:gd name="connsiteX112" fmla="*/ 451529 w 1003860"/>
                <a:gd name="connsiteY112" fmla="*/ 939913 h 997063"/>
                <a:gd name="connsiteX113" fmla="*/ 434384 w 1003860"/>
                <a:gd name="connsiteY113" fmla="*/ 943723 h 997063"/>
                <a:gd name="connsiteX114" fmla="*/ 428669 w 1003860"/>
                <a:gd name="connsiteY114" fmla="*/ 945628 h 997063"/>
                <a:gd name="connsiteX115" fmla="*/ 421049 w 1003860"/>
                <a:gd name="connsiteY115" fmla="*/ 947533 h 997063"/>
                <a:gd name="connsiteX116" fmla="*/ 407714 w 1003860"/>
                <a:gd name="connsiteY116" fmla="*/ 951343 h 997063"/>
                <a:gd name="connsiteX117" fmla="*/ 396284 w 1003860"/>
                <a:gd name="connsiteY117" fmla="*/ 953248 h 997063"/>
                <a:gd name="connsiteX118" fmla="*/ 382949 w 1003860"/>
                <a:gd name="connsiteY118" fmla="*/ 957058 h 997063"/>
                <a:gd name="connsiteX119" fmla="*/ 375329 w 1003860"/>
                <a:gd name="connsiteY119" fmla="*/ 958963 h 997063"/>
                <a:gd name="connsiteX120" fmla="*/ 367709 w 1003860"/>
                <a:gd name="connsiteY120" fmla="*/ 962773 h 997063"/>
                <a:gd name="connsiteX121" fmla="*/ 361994 w 1003860"/>
                <a:gd name="connsiteY121" fmla="*/ 964678 h 997063"/>
                <a:gd name="connsiteX122" fmla="*/ 348659 w 1003860"/>
                <a:gd name="connsiteY122" fmla="*/ 972298 h 997063"/>
                <a:gd name="connsiteX123" fmla="*/ 331514 w 1003860"/>
                <a:gd name="connsiteY123" fmla="*/ 983728 h 997063"/>
                <a:gd name="connsiteX124" fmla="*/ 325799 w 1003860"/>
                <a:gd name="connsiteY124" fmla="*/ 987538 h 997063"/>
                <a:gd name="connsiteX125" fmla="*/ 314369 w 1003860"/>
                <a:gd name="connsiteY125" fmla="*/ 991348 h 997063"/>
                <a:gd name="connsiteX126" fmla="*/ 302939 w 1003860"/>
                <a:gd name="connsiteY126" fmla="*/ 993253 h 997063"/>
                <a:gd name="connsiteX127" fmla="*/ 262934 w 1003860"/>
                <a:gd name="connsiteY127" fmla="*/ 997063 h 997063"/>
                <a:gd name="connsiteX128" fmla="*/ 232454 w 1003860"/>
                <a:gd name="connsiteY128" fmla="*/ 995158 h 997063"/>
                <a:gd name="connsiteX129" fmla="*/ 226739 w 1003860"/>
                <a:gd name="connsiteY129" fmla="*/ 993253 h 997063"/>
                <a:gd name="connsiteX130" fmla="*/ 221024 w 1003860"/>
                <a:gd name="connsiteY130" fmla="*/ 981823 h 997063"/>
                <a:gd name="connsiteX131" fmla="*/ 217214 w 1003860"/>
                <a:gd name="connsiteY131" fmla="*/ 976108 h 997063"/>
                <a:gd name="connsiteX132" fmla="*/ 213404 w 1003860"/>
                <a:gd name="connsiteY132" fmla="*/ 964678 h 997063"/>
                <a:gd name="connsiteX133" fmla="*/ 205784 w 1003860"/>
                <a:gd name="connsiteY133" fmla="*/ 947533 h 997063"/>
                <a:gd name="connsiteX134" fmla="*/ 200069 w 1003860"/>
                <a:gd name="connsiteY134" fmla="*/ 928483 h 997063"/>
                <a:gd name="connsiteX135" fmla="*/ 196259 w 1003860"/>
                <a:gd name="connsiteY135" fmla="*/ 922768 h 997063"/>
                <a:gd name="connsiteX136" fmla="*/ 184829 w 1003860"/>
                <a:gd name="connsiteY136" fmla="*/ 915148 h 997063"/>
                <a:gd name="connsiteX137" fmla="*/ 181019 w 1003860"/>
                <a:gd name="connsiteY137" fmla="*/ 909433 h 997063"/>
                <a:gd name="connsiteX138" fmla="*/ 175304 w 1003860"/>
                <a:gd name="connsiteY138" fmla="*/ 905623 h 997063"/>
                <a:gd name="connsiteX139" fmla="*/ 161969 w 1003860"/>
                <a:gd name="connsiteY139" fmla="*/ 899908 h 997063"/>
                <a:gd name="connsiteX140" fmla="*/ 150539 w 1003860"/>
                <a:gd name="connsiteY140" fmla="*/ 898003 h 997063"/>
                <a:gd name="connsiteX141" fmla="*/ 144824 w 1003860"/>
                <a:gd name="connsiteY141" fmla="*/ 896098 h 997063"/>
                <a:gd name="connsiteX142" fmla="*/ 137204 w 1003860"/>
                <a:gd name="connsiteY142" fmla="*/ 894193 h 997063"/>
                <a:gd name="connsiteX143" fmla="*/ 123869 w 1003860"/>
                <a:gd name="connsiteY143" fmla="*/ 888478 h 997063"/>
                <a:gd name="connsiteX144" fmla="*/ 118154 w 1003860"/>
                <a:gd name="connsiteY144" fmla="*/ 884668 h 997063"/>
                <a:gd name="connsiteX145" fmla="*/ 106724 w 1003860"/>
                <a:gd name="connsiteY145" fmla="*/ 878953 h 997063"/>
                <a:gd name="connsiteX146" fmla="*/ 101009 w 1003860"/>
                <a:gd name="connsiteY146" fmla="*/ 873238 h 997063"/>
                <a:gd name="connsiteX147" fmla="*/ 89579 w 1003860"/>
                <a:gd name="connsiteY147" fmla="*/ 865618 h 997063"/>
                <a:gd name="connsiteX148" fmla="*/ 87674 w 1003860"/>
                <a:gd name="connsiteY148" fmla="*/ 859903 h 997063"/>
                <a:gd name="connsiteX149" fmla="*/ 83864 w 1003860"/>
                <a:gd name="connsiteY149" fmla="*/ 854188 h 997063"/>
                <a:gd name="connsiteX150" fmla="*/ 81959 w 1003860"/>
                <a:gd name="connsiteY150" fmla="*/ 842758 h 997063"/>
                <a:gd name="connsiteX151" fmla="*/ 80054 w 1003860"/>
                <a:gd name="connsiteY151" fmla="*/ 837043 h 997063"/>
                <a:gd name="connsiteX152" fmla="*/ 78149 w 1003860"/>
                <a:gd name="connsiteY152" fmla="*/ 825613 h 997063"/>
                <a:gd name="connsiteX153" fmla="*/ 74339 w 1003860"/>
                <a:gd name="connsiteY153" fmla="*/ 781798 h 997063"/>
                <a:gd name="connsiteX154" fmla="*/ 72434 w 1003860"/>
                <a:gd name="connsiteY154" fmla="*/ 770368 h 997063"/>
                <a:gd name="connsiteX155" fmla="*/ 70529 w 1003860"/>
                <a:gd name="connsiteY155" fmla="*/ 749413 h 997063"/>
                <a:gd name="connsiteX156" fmla="*/ 68624 w 1003860"/>
                <a:gd name="connsiteY156" fmla="*/ 734173 h 997063"/>
                <a:gd name="connsiteX157" fmla="*/ 70529 w 1003860"/>
                <a:gd name="connsiteY157" fmla="*/ 694168 h 997063"/>
                <a:gd name="connsiteX158" fmla="*/ 72434 w 1003860"/>
                <a:gd name="connsiteY158" fmla="*/ 682738 h 997063"/>
                <a:gd name="connsiteX159" fmla="*/ 70529 w 1003860"/>
                <a:gd name="connsiteY159" fmla="*/ 623683 h 997063"/>
                <a:gd name="connsiteX160" fmla="*/ 66719 w 1003860"/>
                <a:gd name="connsiteY160" fmla="*/ 612253 h 997063"/>
                <a:gd name="connsiteX161" fmla="*/ 59099 w 1003860"/>
                <a:gd name="connsiteY161" fmla="*/ 602728 h 997063"/>
                <a:gd name="connsiteX162" fmla="*/ 51479 w 1003860"/>
                <a:gd name="connsiteY162" fmla="*/ 589393 h 997063"/>
                <a:gd name="connsiteX163" fmla="*/ 47669 w 1003860"/>
                <a:gd name="connsiteY163" fmla="*/ 583678 h 997063"/>
                <a:gd name="connsiteX164" fmla="*/ 41954 w 1003860"/>
                <a:gd name="connsiteY164" fmla="*/ 579868 h 997063"/>
                <a:gd name="connsiteX165" fmla="*/ 36239 w 1003860"/>
                <a:gd name="connsiteY165" fmla="*/ 572248 h 997063"/>
                <a:gd name="connsiteX166" fmla="*/ 24809 w 1003860"/>
                <a:gd name="connsiteY166" fmla="*/ 562723 h 997063"/>
                <a:gd name="connsiteX167" fmla="*/ 20999 w 1003860"/>
                <a:gd name="connsiteY167" fmla="*/ 557008 h 997063"/>
                <a:gd name="connsiteX168" fmla="*/ 9569 w 1003860"/>
                <a:gd name="connsiteY168" fmla="*/ 549388 h 997063"/>
                <a:gd name="connsiteX169" fmla="*/ 5759 w 1003860"/>
                <a:gd name="connsiteY169" fmla="*/ 543673 h 997063"/>
                <a:gd name="connsiteX170" fmla="*/ 44 w 1003860"/>
                <a:gd name="connsiteY170" fmla="*/ 539863 h 997063"/>
                <a:gd name="connsiteX171" fmla="*/ 3854 w 1003860"/>
                <a:gd name="connsiteY171" fmla="*/ 513193 h 997063"/>
                <a:gd name="connsiteX172" fmla="*/ 11474 w 1003860"/>
                <a:gd name="connsiteY172" fmla="*/ 501763 h 997063"/>
                <a:gd name="connsiteX173" fmla="*/ 17189 w 1003860"/>
                <a:gd name="connsiteY173" fmla="*/ 494143 h 997063"/>
                <a:gd name="connsiteX174" fmla="*/ 28619 w 1003860"/>
                <a:gd name="connsiteY174" fmla="*/ 482713 h 997063"/>
                <a:gd name="connsiteX175" fmla="*/ 43859 w 1003860"/>
                <a:gd name="connsiteY175" fmla="*/ 465568 h 997063"/>
                <a:gd name="connsiteX176" fmla="*/ 49574 w 1003860"/>
                <a:gd name="connsiteY176" fmla="*/ 459853 h 997063"/>
                <a:gd name="connsiteX177" fmla="*/ 55289 w 1003860"/>
                <a:gd name="connsiteY177" fmla="*/ 454138 h 997063"/>
                <a:gd name="connsiteX178" fmla="*/ 61004 w 1003860"/>
                <a:gd name="connsiteY178" fmla="*/ 450328 h 997063"/>
                <a:gd name="connsiteX179" fmla="*/ 68624 w 1003860"/>
                <a:gd name="connsiteY179" fmla="*/ 446518 h 997063"/>
                <a:gd name="connsiteX180" fmla="*/ 74339 w 1003860"/>
                <a:gd name="connsiteY180" fmla="*/ 440803 h 997063"/>
                <a:gd name="connsiteX181" fmla="*/ 80054 w 1003860"/>
                <a:gd name="connsiteY181" fmla="*/ 438898 h 997063"/>
                <a:gd name="connsiteX182" fmla="*/ 91484 w 1003860"/>
                <a:gd name="connsiteY182" fmla="*/ 431278 h 997063"/>
                <a:gd name="connsiteX183" fmla="*/ 101009 w 1003860"/>
                <a:gd name="connsiteY183" fmla="*/ 423658 h 997063"/>
                <a:gd name="connsiteX184" fmla="*/ 106724 w 1003860"/>
                <a:gd name="connsiteY184" fmla="*/ 417943 h 997063"/>
                <a:gd name="connsiteX185" fmla="*/ 135299 w 1003860"/>
                <a:gd name="connsiteY185"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81119 w 1004575"/>
                <a:gd name="connsiteY49" fmla="*/ 456043 h 997063"/>
                <a:gd name="connsiteX50" fmla="*/ 979214 w 1004575"/>
                <a:gd name="connsiteY50" fmla="*/ 497953 h 997063"/>
                <a:gd name="connsiteX51" fmla="*/ 977309 w 1004575"/>
                <a:gd name="connsiteY51" fmla="*/ 513193 h 997063"/>
                <a:gd name="connsiteX52" fmla="*/ 975404 w 1004575"/>
                <a:gd name="connsiteY52" fmla="*/ 536053 h 997063"/>
                <a:gd name="connsiteX53" fmla="*/ 977309 w 1004575"/>
                <a:gd name="connsiteY53" fmla="*/ 577963 h 997063"/>
                <a:gd name="connsiteX54" fmla="*/ 979214 w 1004575"/>
                <a:gd name="connsiteY54" fmla="*/ 587488 h 997063"/>
                <a:gd name="connsiteX55" fmla="*/ 977309 w 1004575"/>
                <a:gd name="connsiteY55" fmla="*/ 635113 h 997063"/>
                <a:gd name="connsiteX56" fmla="*/ 969689 w 1004575"/>
                <a:gd name="connsiteY56" fmla="*/ 646543 h 997063"/>
                <a:gd name="connsiteX57" fmla="*/ 965879 w 1004575"/>
                <a:gd name="connsiteY57" fmla="*/ 652258 h 997063"/>
                <a:gd name="connsiteX58" fmla="*/ 962069 w 1004575"/>
                <a:gd name="connsiteY58" fmla="*/ 657973 h 997063"/>
                <a:gd name="connsiteX59" fmla="*/ 950639 w 1004575"/>
                <a:gd name="connsiteY59" fmla="*/ 669403 h 997063"/>
                <a:gd name="connsiteX60" fmla="*/ 944924 w 1004575"/>
                <a:gd name="connsiteY60" fmla="*/ 675118 h 997063"/>
                <a:gd name="connsiteX61" fmla="*/ 933494 w 1004575"/>
                <a:gd name="connsiteY61" fmla="*/ 680833 h 997063"/>
                <a:gd name="connsiteX62" fmla="*/ 922064 w 1004575"/>
                <a:gd name="connsiteY62" fmla="*/ 688453 h 997063"/>
                <a:gd name="connsiteX63" fmla="*/ 916349 w 1004575"/>
                <a:gd name="connsiteY63" fmla="*/ 690358 h 997063"/>
                <a:gd name="connsiteX64" fmla="*/ 904919 w 1004575"/>
                <a:gd name="connsiteY64" fmla="*/ 697978 h 997063"/>
                <a:gd name="connsiteX65" fmla="*/ 895394 w 1004575"/>
                <a:gd name="connsiteY65" fmla="*/ 709408 h 997063"/>
                <a:gd name="connsiteX66" fmla="*/ 882059 w 1004575"/>
                <a:gd name="connsiteY66" fmla="*/ 726553 h 997063"/>
                <a:gd name="connsiteX67" fmla="*/ 876344 w 1004575"/>
                <a:gd name="connsiteY67" fmla="*/ 737983 h 997063"/>
                <a:gd name="connsiteX68" fmla="*/ 870629 w 1004575"/>
                <a:gd name="connsiteY68" fmla="*/ 743698 h 997063"/>
                <a:gd name="connsiteX69" fmla="*/ 864914 w 1004575"/>
                <a:gd name="connsiteY69" fmla="*/ 757033 h 997063"/>
                <a:gd name="connsiteX70" fmla="*/ 857294 w 1004575"/>
                <a:gd name="connsiteY70" fmla="*/ 770368 h 997063"/>
                <a:gd name="connsiteX71" fmla="*/ 853484 w 1004575"/>
                <a:gd name="connsiteY71" fmla="*/ 781798 h 997063"/>
                <a:gd name="connsiteX72" fmla="*/ 851579 w 1004575"/>
                <a:gd name="connsiteY72" fmla="*/ 787513 h 997063"/>
                <a:gd name="connsiteX73" fmla="*/ 849674 w 1004575"/>
                <a:gd name="connsiteY73" fmla="*/ 797038 h 997063"/>
                <a:gd name="connsiteX74" fmla="*/ 845864 w 1004575"/>
                <a:gd name="connsiteY74" fmla="*/ 804658 h 997063"/>
                <a:gd name="connsiteX75" fmla="*/ 843959 w 1004575"/>
                <a:gd name="connsiteY75" fmla="*/ 810373 h 997063"/>
                <a:gd name="connsiteX76" fmla="*/ 838244 w 1004575"/>
                <a:gd name="connsiteY76" fmla="*/ 829423 h 997063"/>
                <a:gd name="connsiteX77" fmla="*/ 832529 w 1004575"/>
                <a:gd name="connsiteY77" fmla="*/ 840853 h 997063"/>
                <a:gd name="connsiteX78" fmla="*/ 826814 w 1004575"/>
                <a:gd name="connsiteY78" fmla="*/ 859903 h 997063"/>
                <a:gd name="connsiteX79" fmla="*/ 819194 w 1004575"/>
                <a:gd name="connsiteY79" fmla="*/ 871333 h 997063"/>
                <a:gd name="connsiteX80" fmla="*/ 809669 w 1004575"/>
                <a:gd name="connsiteY80" fmla="*/ 886573 h 997063"/>
                <a:gd name="connsiteX81" fmla="*/ 807764 w 1004575"/>
                <a:gd name="connsiteY81" fmla="*/ 892288 h 997063"/>
                <a:gd name="connsiteX82" fmla="*/ 792524 w 1004575"/>
                <a:gd name="connsiteY82" fmla="*/ 909433 h 997063"/>
                <a:gd name="connsiteX83" fmla="*/ 781094 w 1004575"/>
                <a:gd name="connsiteY83" fmla="*/ 917053 h 997063"/>
                <a:gd name="connsiteX84" fmla="*/ 775379 w 1004575"/>
                <a:gd name="connsiteY84" fmla="*/ 920863 h 997063"/>
                <a:gd name="connsiteX85" fmla="*/ 763949 w 1004575"/>
                <a:gd name="connsiteY85" fmla="*/ 930388 h 997063"/>
                <a:gd name="connsiteX86" fmla="*/ 750614 w 1004575"/>
                <a:gd name="connsiteY86" fmla="*/ 936103 h 997063"/>
                <a:gd name="connsiteX87" fmla="*/ 727754 w 1004575"/>
                <a:gd name="connsiteY87" fmla="*/ 947533 h 997063"/>
                <a:gd name="connsiteX88" fmla="*/ 722039 w 1004575"/>
                <a:gd name="connsiteY88" fmla="*/ 949438 h 997063"/>
                <a:gd name="connsiteX89" fmla="*/ 693464 w 1004575"/>
                <a:gd name="connsiteY89" fmla="*/ 947533 h 997063"/>
                <a:gd name="connsiteX90" fmla="*/ 674414 w 1004575"/>
                <a:gd name="connsiteY90" fmla="*/ 941818 h 997063"/>
                <a:gd name="connsiteX91" fmla="*/ 664889 w 1004575"/>
                <a:gd name="connsiteY91" fmla="*/ 939913 h 997063"/>
                <a:gd name="connsiteX92" fmla="*/ 657269 w 1004575"/>
                <a:gd name="connsiteY92" fmla="*/ 936103 h 997063"/>
                <a:gd name="connsiteX93" fmla="*/ 651554 w 1004575"/>
                <a:gd name="connsiteY93" fmla="*/ 934198 h 997063"/>
                <a:gd name="connsiteX94" fmla="*/ 645839 w 1004575"/>
                <a:gd name="connsiteY94" fmla="*/ 930388 h 997063"/>
                <a:gd name="connsiteX95" fmla="*/ 638219 w 1004575"/>
                <a:gd name="connsiteY95" fmla="*/ 926578 h 997063"/>
                <a:gd name="connsiteX96" fmla="*/ 621074 w 1004575"/>
                <a:gd name="connsiteY96" fmla="*/ 917053 h 997063"/>
                <a:gd name="connsiteX97" fmla="*/ 615359 w 1004575"/>
                <a:gd name="connsiteY97" fmla="*/ 911338 h 997063"/>
                <a:gd name="connsiteX98" fmla="*/ 607739 w 1004575"/>
                <a:gd name="connsiteY98" fmla="*/ 909433 h 997063"/>
                <a:gd name="connsiteX99" fmla="*/ 602024 w 1004575"/>
                <a:gd name="connsiteY99" fmla="*/ 907528 h 997063"/>
                <a:gd name="connsiteX100" fmla="*/ 581069 w 1004575"/>
                <a:gd name="connsiteY100" fmla="*/ 896098 h 997063"/>
                <a:gd name="connsiteX101" fmla="*/ 571544 w 1004575"/>
                <a:gd name="connsiteY101" fmla="*/ 894193 h 997063"/>
                <a:gd name="connsiteX102" fmla="*/ 556304 w 1004575"/>
                <a:gd name="connsiteY102" fmla="*/ 890383 h 997063"/>
                <a:gd name="connsiteX103" fmla="*/ 512489 w 1004575"/>
                <a:gd name="connsiteY103" fmla="*/ 892288 h 997063"/>
                <a:gd name="connsiteX104" fmla="*/ 506774 w 1004575"/>
                <a:gd name="connsiteY104" fmla="*/ 894193 h 997063"/>
                <a:gd name="connsiteX105" fmla="*/ 495344 w 1004575"/>
                <a:gd name="connsiteY105" fmla="*/ 901813 h 997063"/>
                <a:gd name="connsiteX106" fmla="*/ 491534 w 1004575"/>
                <a:gd name="connsiteY106" fmla="*/ 907528 h 997063"/>
                <a:gd name="connsiteX107" fmla="*/ 485819 w 1004575"/>
                <a:gd name="connsiteY107" fmla="*/ 911338 h 997063"/>
                <a:gd name="connsiteX108" fmla="*/ 472484 w 1004575"/>
                <a:gd name="connsiteY108" fmla="*/ 926578 h 997063"/>
                <a:gd name="connsiteX109" fmla="*/ 468674 w 1004575"/>
                <a:gd name="connsiteY109" fmla="*/ 932293 h 997063"/>
                <a:gd name="connsiteX110" fmla="*/ 462959 w 1004575"/>
                <a:gd name="connsiteY110" fmla="*/ 936103 h 997063"/>
                <a:gd name="connsiteX111" fmla="*/ 451529 w 1004575"/>
                <a:gd name="connsiteY111" fmla="*/ 939913 h 997063"/>
                <a:gd name="connsiteX112" fmla="*/ 434384 w 1004575"/>
                <a:gd name="connsiteY112" fmla="*/ 943723 h 997063"/>
                <a:gd name="connsiteX113" fmla="*/ 428669 w 1004575"/>
                <a:gd name="connsiteY113" fmla="*/ 945628 h 997063"/>
                <a:gd name="connsiteX114" fmla="*/ 421049 w 1004575"/>
                <a:gd name="connsiteY114" fmla="*/ 947533 h 997063"/>
                <a:gd name="connsiteX115" fmla="*/ 407714 w 1004575"/>
                <a:gd name="connsiteY115" fmla="*/ 951343 h 997063"/>
                <a:gd name="connsiteX116" fmla="*/ 396284 w 1004575"/>
                <a:gd name="connsiteY116" fmla="*/ 953248 h 997063"/>
                <a:gd name="connsiteX117" fmla="*/ 382949 w 1004575"/>
                <a:gd name="connsiteY117" fmla="*/ 957058 h 997063"/>
                <a:gd name="connsiteX118" fmla="*/ 375329 w 1004575"/>
                <a:gd name="connsiteY118" fmla="*/ 958963 h 997063"/>
                <a:gd name="connsiteX119" fmla="*/ 367709 w 1004575"/>
                <a:gd name="connsiteY119" fmla="*/ 962773 h 997063"/>
                <a:gd name="connsiteX120" fmla="*/ 361994 w 1004575"/>
                <a:gd name="connsiteY120" fmla="*/ 964678 h 997063"/>
                <a:gd name="connsiteX121" fmla="*/ 348659 w 1004575"/>
                <a:gd name="connsiteY121" fmla="*/ 972298 h 997063"/>
                <a:gd name="connsiteX122" fmla="*/ 331514 w 1004575"/>
                <a:gd name="connsiteY122" fmla="*/ 983728 h 997063"/>
                <a:gd name="connsiteX123" fmla="*/ 325799 w 1004575"/>
                <a:gd name="connsiteY123" fmla="*/ 987538 h 997063"/>
                <a:gd name="connsiteX124" fmla="*/ 314369 w 1004575"/>
                <a:gd name="connsiteY124" fmla="*/ 991348 h 997063"/>
                <a:gd name="connsiteX125" fmla="*/ 302939 w 1004575"/>
                <a:gd name="connsiteY125" fmla="*/ 993253 h 997063"/>
                <a:gd name="connsiteX126" fmla="*/ 262934 w 1004575"/>
                <a:gd name="connsiteY126" fmla="*/ 997063 h 997063"/>
                <a:gd name="connsiteX127" fmla="*/ 232454 w 1004575"/>
                <a:gd name="connsiteY127" fmla="*/ 995158 h 997063"/>
                <a:gd name="connsiteX128" fmla="*/ 226739 w 1004575"/>
                <a:gd name="connsiteY128" fmla="*/ 993253 h 997063"/>
                <a:gd name="connsiteX129" fmla="*/ 221024 w 1004575"/>
                <a:gd name="connsiteY129" fmla="*/ 981823 h 997063"/>
                <a:gd name="connsiteX130" fmla="*/ 217214 w 1004575"/>
                <a:gd name="connsiteY130" fmla="*/ 976108 h 997063"/>
                <a:gd name="connsiteX131" fmla="*/ 213404 w 1004575"/>
                <a:gd name="connsiteY131" fmla="*/ 964678 h 997063"/>
                <a:gd name="connsiteX132" fmla="*/ 205784 w 1004575"/>
                <a:gd name="connsiteY132" fmla="*/ 947533 h 997063"/>
                <a:gd name="connsiteX133" fmla="*/ 200069 w 1004575"/>
                <a:gd name="connsiteY133" fmla="*/ 928483 h 997063"/>
                <a:gd name="connsiteX134" fmla="*/ 196259 w 1004575"/>
                <a:gd name="connsiteY134" fmla="*/ 922768 h 997063"/>
                <a:gd name="connsiteX135" fmla="*/ 184829 w 1004575"/>
                <a:gd name="connsiteY135" fmla="*/ 915148 h 997063"/>
                <a:gd name="connsiteX136" fmla="*/ 181019 w 1004575"/>
                <a:gd name="connsiteY136" fmla="*/ 909433 h 997063"/>
                <a:gd name="connsiteX137" fmla="*/ 175304 w 1004575"/>
                <a:gd name="connsiteY137" fmla="*/ 905623 h 997063"/>
                <a:gd name="connsiteX138" fmla="*/ 161969 w 1004575"/>
                <a:gd name="connsiteY138" fmla="*/ 899908 h 997063"/>
                <a:gd name="connsiteX139" fmla="*/ 150539 w 1004575"/>
                <a:gd name="connsiteY139" fmla="*/ 898003 h 997063"/>
                <a:gd name="connsiteX140" fmla="*/ 144824 w 1004575"/>
                <a:gd name="connsiteY140" fmla="*/ 896098 h 997063"/>
                <a:gd name="connsiteX141" fmla="*/ 137204 w 1004575"/>
                <a:gd name="connsiteY141" fmla="*/ 894193 h 997063"/>
                <a:gd name="connsiteX142" fmla="*/ 123869 w 1004575"/>
                <a:gd name="connsiteY142" fmla="*/ 888478 h 997063"/>
                <a:gd name="connsiteX143" fmla="*/ 118154 w 1004575"/>
                <a:gd name="connsiteY143" fmla="*/ 884668 h 997063"/>
                <a:gd name="connsiteX144" fmla="*/ 106724 w 1004575"/>
                <a:gd name="connsiteY144" fmla="*/ 878953 h 997063"/>
                <a:gd name="connsiteX145" fmla="*/ 101009 w 1004575"/>
                <a:gd name="connsiteY145" fmla="*/ 873238 h 997063"/>
                <a:gd name="connsiteX146" fmla="*/ 89579 w 1004575"/>
                <a:gd name="connsiteY146" fmla="*/ 865618 h 997063"/>
                <a:gd name="connsiteX147" fmla="*/ 87674 w 1004575"/>
                <a:gd name="connsiteY147" fmla="*/ 859903 h 997063"/>
                <a:gd name="connsiteX148" fmla="*/ 83864 w 1004575"/>
                <a:gd name="connsiteY148" fmla="*/ 854188 h 997063"/>
                <a:gd name="connsiteX149" fmla="*/ 81959 w 1004575"/>
                <a:gd name="connsiteY149" fmla="*/ 842758 h 997063"/>
                <a:gd name="connsiteX150" fmla="*/ 80054 w 1004575"/>
                <a:gd name="connsiteY150" fmla="*/ 837043 h 997063"/>
                <a:gd name="connsiteX151" fmla="*/ 78149 w 1004575"/>
                <a:gd name="connsiteY151" fmla="*/ 825613 h 997063"/>
                <a:gd name="connsiteX152" fmla="*/ 74339 w 1004575"/>
                <a:gd name="connsiteY152" fmla="*/ 781798 h 997063"/>
                <a:gd name="connsiteX153" fmla="*/ 72434 w 1004575"/>
                <a:gd name="connsiteY153" fmla="*/ 770368 h 997063"/>
                <a:gd name="connsiteX154" fmla="*/ 70529 w 1004575"/>
                <a:gd name="connsiteY154" fmla="*/ 749413 h 997063"/>
                <a:gd name="connsiteX155" fmla="*/ 68624 w 1004575"/>
                <a:gd name="connsiteY155" fmla="*/ 734173 h 997063"/>
                <a:gd name="connsiteX156" fmla="*/ 70529 w 1004575"/>
                <a:gd name="connsiteY156" fmla="*/ 694168 h 997063"/>
                <a:gd name="connsiteX157" fmla="*/ 72434 w 1004575"/>
                <a:gd name="connsiteY157" fmla="*/ 682738 h 997063"/>
                <a:gd name="connsiteX158" fmla="*/ 70529 w 1004575"/>
                <a:gd name="connsiteY158" fmla="*/ 623683 h 997063"/>
                <a:gd name="connsiteX159" fmla="*/ 66719 w 1004575"/>
                <a:gd name="connsiteY159" fmla="*/ 612253 h 997063"/>
                <a:gd name="connsiteX160" fmla="*/ 59099 w 1004575"/>
                <a:gd name="connsiteY160" fmla="*/ 602728 h 997063"/>
                <a:gd name="connsiteX161" fmla="*/ 51479 w 1004575"/>
                <a:gd name="connsiteY161" fmla="*/ 589393 h 997063"/>
                <a:gd name="connsiteX162" fmla="*/ 47669 w 1004575"/>
                <a:gd name="connsiteY162" fmla="*/ 583678 h 997063"/>
                <a:gd name="connsiteX163" fmla="*/ 41954 w 1004575"/>
                <a:gd name="connsiteY163" fmla="*/ 579868 h 997063"/>
                <a:gd name="connsiteX164" fmla="*/ 36239 w 1004575"/>
                <a:gd name="connsiteY164" fmla="*/ 572248 h 997063"/>
                <a:gd name="connsiteX165" fmla="*/ 24809 w 1004575"/>
                <a:gd name="connsiteY165" fmla="*/ 562723 h 997063"/>
                <a:gd name="connsiteX166" fmla="*/ 20999 w 1004575"/>
                <a:gd name="connsiteY166" fmla="*/ 557008 h 997063"/>
                <a:gd name="connsiteX167" fmla="*/ 9569 w 1004575"/>
                <a:gd name="connsiteY167" fmla="*/ 549388 h 997063"/>
                <a:gd name="connsiteX168" fmla="*/ 5759 w 1004575"/>
                <a:gd name="connsiteY168" fmla="*/ 543673 h 997063"/>
                <a:gd name="connsiteX169" fmla="*/ 44 w 1004575"/>
                <a:gd name="connsiteY169" fmla="*/ 539863 h 997063"/>
                <a:gd name="connsiteX170" fmla="*/ 3854 w 1004575"/>
                <a:gd name="connsiteY170" fmla="*/ 513193 h 997063"/>
                <a:gd name="connsiteX171" fmla="*/ 11474 w 1004575"/>
                <a:gd name="connsiteY171" fmla="*/ 501763 h 997063"/>
                <a:gd name="connsiteX172" fmla="*/ 17189 w 1004575"/>
                <a:gd name="connsiteY172" fmla="*/ 494143 h 997063"/>
                <a:gd name="connsiteX173" fmla="*/ 28619 w 1004575"/>
                <a:gd name="connsiteY173" fmla="*/ 482713 h 997063"/>
                <a:gd name="connsiteX174" fmla="*/ 43859 w 1004575"/>
                <a:gd name="connsiteY174" fmla="*/ 465568 h 997063"/>
                <a:gd name="connsiteX175" fmla="*/ 49574 w 1004575"/>
                <a:gd name="connsiteY175" fmla="*/ 459853 h 997063"/>
                <a:gd name="connsiteX176" fmla="*/ 55289 w 1004575"/>
                <a:gd name="connsiteY176" fmla="*/ 454138 h 997063"/>
                <a:gd name="connsiteX177" fmla="*/ 61004 w 1004575"/>
                <a:gd name="connsiteY177" fmla="*/ 450328 h 997063"/>
                <a:gd name="connsiteX178" fmla="*/ 68624 w 1004575"/>
                <a:gd name="connsiteY178" fmla="*/ 446518 h 997063"/>
                <a:gd name="connsiteX179" fmla="*/ 74339 w 1004575"/>
                <a:gd name="connsiteY179" fmla="*/ 440803 h 997063"/>
                <a:gd name="connsiteX180" fmla="*/ 80054 w 1004575"/>
                <a:gd name="connsiteY180" fmla="*/ 438898 h 997063"/>
                <a:gd name="connsiteX181" fmla="*/ 91484 w 1004575"/>
                <a:gd name="connsiteY181" fmla="*/ 431278 h 997063"/>
                <a:gd name="connsiteX182" fmla="*/ 101009 w 1004575"/>
                <a:gd name="connsiteY182" fmla="*/ 423658 h 997063"/>
                <a:gd name="connsiteX183" fmla="*/ 106724 w 1004575"/>
                <a:gd name="connsiteY183" fmla="*/ 417943 h 997063"/>
                <a:gd name="connsiteX184" fmla="*/ 135299 w 1004575"/>
                <a:gd name="connsiteY184"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13193 h 997063"/>
                <a:gd name="connsiteX51" fmla="*/ 975404 w 1004575"/>
                <a:gd name="connsiteY51" fmla="*/ 536053 h 997063"/>
                <a:gd name="connsiteX52" fmla="*/ 977309 w 1004575"/>
                <a:gd name="connsiteY52" fmla="*/ 577963 h 997063"/>
                <a:gd name="connsiteX53" fmla="*/ 979214 w 1004575"/>
                <a:gd name="connsiteY53" fmla="*/ 587488 h 997063"/>
                <a:gd name="connsiteX54" fmla="*/ 977309 w 1004575"/>
                <a:gd name="connsiteY54" fmla="*/ 635113 h 997063"/>
                <a:gd name="connsiteX55" fmla="*/ 969689 w 1004575"/>
                <a:gd name="connsiteY55" fmla="*/ 646543 h 997063"/>
                <a:gd name="connsiteX56" fmla="*/ 965879 w 1004575"/>
                <a:gd name="connsiteY56" fmla="*/ 652258 h 997063"/>
                <a:gd name="connsiteX57" fmla="*/ 962069 w 1004575"/>
                <a:gd name="connsiteY57" fmla="*/ 657973 h 997063"/>
                <a:gd name="connsiteX58" fmla="*/ 950639 w 1004575"/>
                <a:gd name="connsiteY58" fmla="*/ 669403 h 997063"/>
                <a:gd name="connsiteX59" fmla="*/ 944924 w 1004575"/>
                <a:gd name="connsiteY59" fmla="*/ 675118 h 997063"/>
                <a:gd name="connsiteX60" fmla="*/ 933494 w 1004575"/>
                <a:gd name="connsiteY60" fmla="*/ 680833 h 997063"/>
                <a:gd name="connsiteX61" fmla="*/ 922064 w 1004575"/>
                <a:gd name="connsiteY61" fmla="*/ 688453 h 997063"/>
                <a:gd name="connsiteX62" fmla="*/ 916349 w 1004575"/>
                <a:gd name="connsiteY62" fmla="*/ 690358 h 997063"/>
                <a:gd name="connsiteX63" fmla="*/ 904919 w 1004575"/>
                <a:gd name="connsiteY63" fmla="*/ 697978 h 997063"/>
                <a:gd name="connsiteX64" fmla="*/ 895394 w 1004575"/>
                <a:gd name="connsiteY64" fmla="*/ 709408 h 997063"/>
                <a:gd name="connsiteX65" fmla="*/ 882059 w 1004575"/>
                <a:gd name="connsiteY65" fmla="*/ 726553 h 997063"/>
                <a:gd name="connsiteX66" fmla="*/ 876344 w 1004575"/>
                <a:gd name="connsiteY66" fmla="*/ 737983 h 997063"/>
                <a:gd name="connsiteX67" fmla="*/ 870629 w 1004575"/>
                <a:gd name="connsiteY67" fmla="*/ 743698 h 997063"/>
                <a:gd name="connsiteX68" fmla="*/ 864914 w 1004575"/>
                <a:gd name="connsiteY68" fmla="*/ 757033 h 997063"/>
                <a:gd name="connsiteX69" fmla="*/ 857294 w 1004575"/>
                <a:gd name="connsiteY69" fmla="*/ 770368 h 997063"/>
                <a:gd name="connsiteX70" fmla="*/ 853484 w 1004575"/>
                <a:gd name="connsiteY70" fmla="*/ 781798 h 997063"/>
                <a:gd name="connsiteX71" fmla="*/ 851579 w 1004575"/>
                <a:gd name="connsiteY71" fmla="*/ 787513 h 997063"/>
                <a:gd name="connsiteX72" fmla="*/ 849674 w 1004575"/>
                <a:gd name="connsiteY72" fmla="*/ 797038 h 997063"/>
                <a:gd name="connsiteX73" fmla="*/ 845864 w 1004575"/>
                <a:gd name="connsiteY73" fmla="*/ 804658 h 997063"/>
                <a:gd name="connsiteX74" fmla="*/ 843959 w 1004575"/>
                <a:gd name="connsiteY74" fmla="*/ 810373 h 997063"/>
                <a:gd name="connsiteX75" fmla="*/ 838244 w 1004575"/>
                <a:gd name="connsiteY75" fmla="*/ 829423 h 997063"/>
                <a:gd name="connsiteX76" fmla="*/ 832529 w 1004575"/>
                <a:gd name="connsiteY76" fmla="*/ 840853 h 997063"/>
                <a:gd name="connsiteX77" fmla="*/ 826814 w 1004575"/>
                <a:gd name="connsiteY77" fmla="*/ 859903 h 997063"/>
                <a:gd name="connsiteX78" fmla="*/ 819194 w 1004575"/>
                <a:gd name="connsiteY78" fmla="*/ 871333 h 997063"/>
                <a:gd name="connsiteX79" fmla="*/ 809669 w 1004575"/>
                <a:gd name="connsiteY79" fmla="*/ 886573 h 997063"/>
                <a:gd name="connsiteX80" fmla="*/ 807764 w 1004575"/>
                <a:gd name="connsiteY80" fmla="*/ 892288 h 997063"/>
                <a:gd name="connsiteX81" fmla="*/ 792524 w 1004575"/>
                <a:gd name="connsiteY81" fmla="*/ 909433 h 997063"/>
                <a:gd name="connsiteX82" fmla="*/ 781094 w 1004575"/>
                <a:gd name="connsiteY82" fmla="*/ 917053 h 997063"/>
                <a:gd name="connsiteX83" fmla="*/ 775379 w 1004575"/>
                <a:gd name="connsiteY83" fmla="*/ 920863 h 997063"/>
                <a:gd name="connsiteX84" fmla="*/ 763949 w 1004575"/>
                <a:gd name="connsiteY84" fmla="*/ 930388 h 997063"/>
                <a:gd name="connsiteX85" fmla="*/ 750614 w 1004575"/>
                <a:gd name="connsiteY85" fmla="*/ 936103 h 997063"/>
                <a:gd name="connsiteX86" fmla="*/ 727754 w 1004575"/>
                <a:gd name="connsiteY86" fmla="*/ 947533 h 997063"/>
                <a:gd name="connsiteX87" fmla="*/ 722039 w 1004575"/>
                <a:gd name="connsiteY87" fmla="*/ 949438 h 997063"/>
                <a:gd name="connsiteX88" fmla="*/ 693464 w 1004575"/>
                <a:gd name="connsiteY88" fmla="*/ 947533 h 997063"/>
                <a:gd name="connsiteX89" fmla="*/ 674414 w 1004575"/>
                <a:gd name="connsiteY89" fmla="*/ 941818 h 997063"/>
                <a:gd name="connsiteX90" fmla="*/ 664889 w 1004575"/>
                <a:gd name="connsiteY90" fmla="*/ 939913 h 997063"/>
                <a:gd name="connsiteX91" fmla="*/ 657269 w 1004575"/>
                <a:gd name="connsiteY91" fmla="*/ 936103 h 997063"/>
                <a:gd name="connsiteX92" fmla="*/ 651554 w 1004575"/>
                <a:gd name="connsiteY92" fmla="*/ 934198 h 997063"/>
                <a:gd name="connsiteX93" fmla="*/ 645839 w 1004575"/>
                <a:gd name="connsiteY93" fmla="*/ 930388 h 997063"/>
                <a:gd name="connsiteX94" fmla="*/ 638219 w 1004575"/>
                <a:gd name="connsiteY94" fmla="*/ 926578 h 997063"/>
                <a:gd name="connsiteX95" fmla="*/ 621074 w 1004575"/>
                <a:gd name="connsiteY95" fmla="*/ 917053 h 997063"/>
                <a:gd name="connsiteX96" fmla="*/ 615359 w 1004575"/>
                <a:gd name="connsiteY96" fmla="*/ 911338 h 997063"/>
                <a:gd name="connsiteX97" fmla="*/ 607739 w 1004575"/>
                <a:gd name="connsiteY97" fmla="*/ 909433 h 997063"/>
                <a:gd name="connsiteX98" fmla="*/ 602024 w 1004575"/>
                <a:gd name="connsiteY98" fmla="*/ 907528 h 997063"/>
                <a:gd name="connsiteX99" fmla="*/ 581069 w 1004575"/>
                <a:gd name="connsiteY99" fmla="*/ 896098 h 997063"/>
                <a:gd name="connsiteX100" fmla="*/ 571544 w 1004575"/>
                <a:gd name="connsiteY100" fmla="*/ 894193 h 997063"/>
                <a:gd name="connsiteX101" fmla="*/ 556304 w 1004575"/>
                <a:gd name="connsiteY101" fmla="*/ 890383 h 997063"/>
                <a:gd name="connsiteX102" fmla="*/ 512489 w 1004575"/>
                <a:gd name="connsiteY102" fmla="*/ 892288 h 997063"/>
                <a:gd name="connsiteX103" fmla="*/ 506774 w 1004575"/>
                <a:gd name="connsiteY103" fmla="*/ 894193 h 997063"/>
                <a:gd name="connsiteX104" fmla="*/ 495344 w 1004575"/>
                <a:gd name="connsiteY104" fmla="*/ 901813 h 997063"/>
                <a:gd name="connsiteX105" fmla="*/ 491534 w 1004575"/>
                <a:gd name="connsiteY105" fmla="*/ 907528 h 997063"/>
                <a:gd name="connsiteX106" fmla="*/ 485819 w 1004575"/>
                <a:gd name="connsiteY106" fmla="*/ 911338 h 997063"/>
                <a:gd name="connsiteX107" fmla="*/ 472484 w 1004575"/>
                <a:gd name="connsiteY107" fmla="*/ 926578 h 997063"/>
                <a:gd name="connsiteX108" fmla="*/ 468674 w 1004575"/>
                <a:gd name="connsiteY108" fmla="*/ 932293 h 997063"/>
                <a:gd name="connsiteX109" fmla="*/ 462959 w 1004575"/>
                <a:gd name="connsiteY109" fmla="*/ 936103 h 997063"/>
                <a:gd name="connsiteX110" fmla="*/ 451529 w 1004575"/>
                <a:gd name="connsiteY110" fmla="*/ 939913 h 997063"/>
                <a:gd name="connsiteX111" fmla="*/ 434384 w 1004575"/>
                <a:gd name="connsiteY111" fmla="*/ 943723 h 997063"/>
                <a:gd name="connsiteX112" fmla="*/ 428669 w 1004575"/>
                <a:gd name="connsiteY112" fmla="*/ 945628 h 997063"/>
                <a:gd name="connsiteX113" fmla="*/ 421049 w 1004575"/>
                <a:gd name="connsiteY113" fmla="*/ 947533 h 997063"/>
                <a:gd name="connsiteX114" fmla="*/ 407714 w 1004575"/>
                <a:gd name="connsiteY114" fmla="*/ 951343 h 997063"/>
                <a:gd name="connsiteX115" fmla="*/ 396284 w 1004575"/>
                <a:gd name="connsiteY115" fmla="*/ 953248 h 997063"/>
                <a:gd name="connsiteX116" fmla="*/ 382949 w 1004575"/>
                <a:gd name="connsiteY116" fmla="*/ 957058 h 997063"/>
                <a:gd name="connsiteX117" fmla="*/ 375329 w 1004575"/>
                <a:gd name="connsiteY117" fmla="*/ 958963 h 997063"/>
                <a:gd name="connsiteX118" fmla="*/ 367709 w 1004575"/>
                <a:gd name="connsiteY118" fmla="*/ 962773 h 997063"/>
                <a:gd name="connsiteX119" fmla="*/ 361994 w 1004575"/>
                <a:gd name="connsiteY119" fmla="*/ 964678 h 997063"/>
                <a:gd name="connsiteX120" fmla="*/ 348659 w 1004575"/>
                <a:gd name="connsiteY120" fmla="*/ 972298 h 997063"/>
                <a:gd name="connsiteX121" fmla="*/ 331514 w 1004575"/>
                <a:gd name="connsiteY121" fmla="*/ 983728 h 997063"/>
                <a:gd name="connsiteX122" fmla="*/ 325799 w 1004575"/>
                <a:gd name="connsiteY122" fmla="*/ 987538 h 997063"/>
                <a:gd name="connsiteX123" fmla="*/ 314369 w 1004575"/>
                <a:gd name="connsiteY123" fmla="*/ 991348 h 997063"/>
                <a:gd name="connsiteX124" fmla="*/ 302939 w 1004575"/>
                <a:gd name="connsiteY124" fmla="*/ 993253 h 997063"/>
                <a:gd name="connsiteX125" fmla="*/ 262934 w 1004575"/>
                <a:gd name="connsiteY125" fmla="*/ 997063 h 997063"/>
                <a:gd name="connsiteX126" fmla="*/ 232454 w 1004575"/>
                <a:gd name="connsiteY126" fmla="*/ 995158 h 997063"/>
                <a:gd name="connsiteX127" fmla="*/ 226739 w 1004575"/>
                <a:gd name="connsiteY127" fmla="*/ 993253 h 997063"/>
                <a:gd name="connsiteX128" fmla="*/ 221024 w 1004575"/>
                <a:gd name="connsiteY128" fmla="*/ 981823 h 997063"/>
                <a:gd name="connsiteX129" fmla="*/ 217214 w 1004575"/>
                <a:gd name="connsiteY129" fmla="*/ 976108 h 997063"/>
                <a:gd name="connsiteX130" fmla="*/ 213404 w 1004575"/>
                <a:gd name="connsiteY130" fmla="*/ 964678 h 997063"/>
                <a:gd name="connsiteX131" fmla="*/ 205784 w 1004575"/>
                <a:gd name="connsiteY131" fmla="*/ 947533 h 997063"/>
                <a:gd name="connsiteX132" fmla="*/ 200069 w 1004575"/>
                <a:gd name="connsiteY132" fmla="*/ 928483 h 997063"/>
                <a:gd name="connsiteX133" fmla="*/ 196259 w 1004575"/>
                <a:gd name="connsiteY133" fmla="*/ 922768 h 997063"/>
                <a:gd name="connsiteX134" fmla="*/ 184829 w 1004575"/>
                <a:gd name="connsiteY134" fmla="*/ 915148 h 997063"/>
                <a:gd name="connsiteX135" fmla="*/ 181019 w 1004575"/>
                <a:gd name="connsiteY135" fmla="*/ 909433 h 997063"/>
                <a:gd name="connsiteX136" fmla="*/ 175304 w 1004575"/>
                <a:gd name="connsiteY136" fmla="*/ 905623 h 997063"/>
                <a:gd name="connsiteX137" fmla="*/ 161969 w 1004575"/>
                <a:gd name="connsiteY137" fmla="*/ 899908 h 997063"/>
                <a:gd name="connsiteX138" fmla="*/ 150539 w 1004575"/>
                <a:gd name="connsiteY138" fmla="*/ 898003 h 997063"/>
                <a:gd name="connsiteX139" fmla="*/ 144824 w 1004575"/>
                <a:gd name="connsiteY139" fmla="*/ 896098 h 997063"/>
                <a:gd name="connsiteX140" fmla="*/ 137204 w 1004575"/>
                <a:gd name="connsiteY140" fmla="*/ 894193 h 997063"/>
                <a:gd name="connsiteX141" fmla="*/ 123869 w 1004575"/>
                <a:gd name="connsiteY141" fmla="*/ 888478 h 997063"/>
                <a:gd name="connsiteX142" fmla="*/ 118154 w 1004575"/>
                <a:gd name="connsiteY142" fmla="*/ 884668 h 997063"/>
                <a:gd name="connsiteX143" fmla="*/ 106724 w 1004575"/>
                <a:gd name="connsiteY143" fmla="*/ 878953 h 997063"/>
                <a:gd name="connsiteX144" fmla="*/ 101009 w 1004575"/>
                <a:gd name="connsiteY144" fmla="*/ 873238 h 997063"/>
                <a:gd name="connsiteX145" fmla="*/ 89579 w 1004575"/>
                <a:gd name="connsiteY145" fmla="*/ 865618 h 997063"/>
                <a:gd name="connsiteX146" fmla="*/ 87674 w 1004575"/>
                <a:gd name="connsiteY146" fmla="*/ 859903 h 997063"/>
                <a:gd name="connsiteX147" fmla="*/ 83864 w 1004575"/>
                <a:gd name="connsiteY147" fmla="*/ 854188 h 997063"/>
                <a:gd name="connsiteX148" fmla="*/ 81959 w 1004575"/>
                <a:gd name="connsiteY148" fmla="*/ 842758 h 997063"/>
                <a:gd name="connsiteX149" fmla="*/ 80054 w 1004575"/>
                <a:gd name="connsiteY149" fmla="*/ 837043 h 997063"/>
                <a:gd name="connsiteX150" fmla="*/ 78149 w 1004575"/>
                <a:gd name="connsiteY150" fmla="*/ 825613 h 997063"/>
                <a:gd name="connsiteX151" fmla="*/ 74339 w 1004575"/>
                <a:gd name="connsiteY151" fmla="*/ 781798 h 997063"/>
                <a:gd name="connsiteX152" fmla="*/ 72434 w 1004575"/>
                <a:gd name="connsiteY152" fmla="*/ 770368 h 997063"/>
                <a:gd name="connsiteX153" fmla="*/ 70529 w 1004575"/>
                <a:gd name="connsiteY153" fmla="*/ 749413 h 997063"/>
                <a:gd name="connsiteX154" fmla="*/ 68624 w 1004575"/>
                <a:gd name="connsiteY154" fmla="*/ 734173 h 997063"/>
                <a:gd name="connsiteX155" fmla="*/ 70529 w 1004575"/>
                <a:gd name="connsiteY155" fmla="*/ 694168 h 997063"/>
                <a:gd name="connsiteX156" fmla="*/ 72434 w 1004575"/>
                <a:gd name="connsiteY156" fmla="*/ 682738 h 997063"/>
                <a:gd name="connsiteX157" fmla="*/ 70529 w 1004575"/>
                <a:gd name="connsiteY157" fmla="*/ 623683 h 997063"/>
                <a:gd name="connsiteX158" fmla="*/ 66719 w 1004575"/>
                <a:gd name="connsiteY158" fmla="*/ 612253 h 997063"/>
                <a:gd name="connsiteX159" fmla="*/ 59099 w 1004575"/>
                <a:gd name="connsiteY159" fmla="*/ 602728 h 997063"/>
                <a:gd name="connsiteX160" fmla="*/ 51479 w 1004575"/>
                <a:gd name="connsiteY160" fmla="*/ 589393 h 997063"/>
                <a:gd name="connsiteX161" fmla="*/ 47669 w 1004575"/>
                <a:gd name="connsiteY161" fmla="*/ 583678 h 997063"/>
                <a:gd name="connsiteX162" fmla="*/ 41954 w 1004575"/>
                <a:gd name="connsiteY162" fmla="*/ 579868 h 997063"/>
                <a:gd name="connsiteX163" fmla="*/ 36239 w 1004575"/>
                <a:gd name="connsiteY163" fmla="*/ 572248 h 997063"/>
                <a:gd name="connsiteX164" fmla="*/ 24809 w 1004575"/>
                <a:gd name="connsiteY164" fmla="*/ 562723 h 997063"/>
                <a:gd name="connsiteX165" fmla="*/ 20999 w 1004575"/>
                <a:gd name="connsiteY165" fmla="*/ 557008 h 997063"/>
                <a:gd name="connsiteX166" fmla="*/ 9569 w 1004575"/>
                <a:gd name="connsiteY166" fmla="*/ 549388 h 997063"/>
                <a:gd name="connsiteX167" fmla="*/ 5759 w 1004575"/>
                <a:gd name="connsiteY167" fmla="*/ 543673 h 997063"/>
                <a:gd name="connsiteX168" fmla="*/ 44 w 1004575"/>
                <a:gd name="connsiteY168" fmla="*/ 539863 h 997063"/>
                <a:gd name="connsiteX169" fmla="*/ 3854 w 1004575"/>
                <a:gd name="connsiteY169" fmla="*/ 513193 h 997063"/>
                <a:gd name="connsiteX170" fmla="*/ 11474 w 1004575"/>
                <a:gd name="connsiteY170" fmla="*/ 501763 h 997063"/>
                <a:gd name="connsiteX171" fmla="*/ 17189 w 1004575"/>
                <a:gd name="connsiteY171" fmla="*/ 494143 h 997063"/>
                <a:gd name="connsiteX172" fmla="*/ 28619 w 1004575"/>
                <a:gd name="connsiteY172" fmla="*/ 482713 h 997063"/>
                <a:gd name="connsiteX173" fmla="*/ 43859 w 1004575"/>
                <a:gd name="connsiteY173" fmla="*/ 465568 h 997063"/>
                <a:gd name="connsiteX174" fmla="*/ 49574 w 1004575"/>
                <a:gd name="connsiteY174" fmla="*/ 459853 h 997063"/>
                <a:gd name="connsiteX175" fmla="*/ 55289 w 1004575"/>
                <a:gd name="connsiteY175" fmla="*/ 454138 h 997063"/>
                <a:gd name="connsiteX176" fmla="*/ 61004 w 1004575"/>
                <a:gd name="connsiteY176" fmla="*/ 450328 h 997063"/>
                <a:gd name="connsiteX177" fmla="*/ 68624 w 1004575"/>
                <a:gd name="connsiteY177" fmla="*/ 446518 h 997063"/>
                <a:gd name="connsiteX178" fmla="*/ 74339 w 1004575"/>
                <a:gd name="connsiteY178" fmla="*/ 440803 h 997063"/>
                <a:gd name="connsiteX179" fmla="*/ 80054 w 1004575"/>
                <a:gd name="connsiteY179" fmla="*/ 438898 h 997063"/>
                <a:gd name="connsiteX180" fmla="*/ 91484 w 1004575"/>
                <a:gd name="connsiteY180" fmla="*/ 431278 h 997063"/>
                <a:gd name="connsiteX181" fmla="*/ 101009 w 1004575"/>
                <a:gd name="connsiteY181" fmla="*/ 423658 h 997063"/>
                <a:gd name="connsiteX182" fmla="*/ 106724 w 1004575"/>
                <a:gd name="connsiteY182" fmla="*/ 417943 h 997063"/>
                <a:gd name="connsiteX183" fmla="*/ 135299 w 1004575"/>
                <a:gd name="connsiteY183"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13193 h 997063"/>
                <a:gd name="connsiteX51" fmla="*/ 977309 w 1004575"/>
                <a:gd name="connsiteY51" fmla="*/ 577963 h 997063"/>
                <a:gd name="connsiteX52" fmla="*/ 979214 w 1004575"/>
                <a:gd name="connsiteY52" fmla="*/ 587488 h 997063"/>
                <a:gd name="connsiteX53" fmla="*/ 977309 w 1004575"/>
                <a:gd name="connsiteY53" fmla="*/ 635113 h 997063"/>
                <a:gd name="connsiteX54" fmla="*/ 969689 w 1004575"/>
                <a:gd name="connsiteY54" fmla="*/ 646543 h 997063"/>
                <a:gd name="connsiteX55" fmla="*/ 965879 w 1004575"/>
                <a:gd name="connsiteY55" fmla="*/ 652258 h 997063"/>
                <a:gd name="connsiteX56" fmla="*/ 962069 w 1004575"/>
                <a:gd name="connsiteY56" fmla="*/ 657973 h 997063"/>
                <a:gd name="connsiteX57" fmla="*/ 950639 w 1004575"/>
                <a:gd name="connsiteY57" fmla="*/ 669403 h 997063"/>
                <a:gd name="connsiteX58" fmla="*/ 944924 w 1004575"/>
                <a:gd name="connsiteY58" fmla="*/ 675118 h 997063"/>
                <a:gd name="connsiteX59" fmla="*/ 933494 w 1004575"/>
                <a:gd name="connsiteY59" fmla="*/ 680833 h 997063"/>
                <a:gd name="connsiteX60" fmla="*/ 922064 w 1004575"/>
                <a:gd name="connsiteY60" fmla="*/ 688453 h 997063"/>
                <a:gd name="connsiteX61" fmla="*/ 916349 w 1004575"/>
                <a:gd name="connsiteY61" fmla="*/ 690358 h 997063"/>
                <a:gd name="connsiteX62" fmla="*/ 904919 w 1004575"/>
                <a:gd name="connsiteY62" fmla="*/ 697978 h 997063"/>
                <a:gd name="connsiteX63" fmla="*/ 895394 w 1004575"/>
                <a:gd name="connsiteY63" fmla="*/ 709408 h 997063"/>
                <a:gd name="connsiteX64" fmla="*/ 882059 w 1004575"/>
                <a:gd name="connsiteY64" fmla="*/ 726553 h 997063"/>
                <a:gd name="connsiteX65" fmla="*/ 876344 w 1004575"/>
                <a:gd name="connsiteY65" fmla="*/ 737983 h 997063"/>
                <a:gd name="connsiteX66" fmla="*/ 870629 w 1004575"/>
                <a:gd name="connsiteY66" fmla="*/ 743698 h 997063"/>
                <a:gd name="connsiteX67" fmla="*/ 864914 w 1004575"/>
                <a:gd name="connsiteY67" fmla="*/ 757033 h 997063"/>
                <a:gd name="connsiteX68" fmla="*/ 857294 w 1004575"/>
                <a:gd name="connsiteY68" fmla="*/ 770368 h 997063"/>
                <a:gd name="connsiteX69" fmla="*/ 853484 w 1004575"/>
                <a:gd name="connsiteY69" fmla="*/ 781798 h 997063"/>
                <a:gd name="connsiteX70" fmla="*/ 851579 w 1004575"/>
                <a:gd name="connsiteY70" fmla="*/ 787513 h 997063"/>
                <a:gd name="connsiteX71" fmla="*/ 849674 w 1004575"/>
                <a:gd name="connsiteY71" fmla="*/ 797038 h 997063"/>
                <a:gd name="connsiteX72" fmla="*/ 845864 w 1004575"/>
                <a:gd name="connsiteY72" fmla="*/ 804658 h 997063"/>
                <a:gd name="connsiteX73" fmla="*/ 843959 w 1004575"/>
                <a:gd name="connsiteY73" fmla="*/ 810373 h 997063"/>
                <a:gd name="connsiteX74" fmla="*/ 838244 w 1004575"/>
                <a:gd name="connsiteY74" fmla="*/ 829423 h 997063"/>
                <a:gd name="connsiteX75" fmla="*/ 832529 w 1004575"/>
                <a:gd name="connsiteY75" fmla="*/ 840853 h 997063"/>
                <a:gd name="connsiteX76" fmla="*/ 826814 w 1004575"/>
                <a:gd name="connsiteY76" fmla="*/ 859903 h 997063"/>
                <a:gd name="connsiteX77" fmla="*/ 819194 w 1004575"/>
                <a:gd name="connsiteY77" fmla="*/ 871333 h 997063"/>
                <a:gd name="connsiteX78" fmla="*/ 809669 w 1004575"/>
                <a:gd name="connsiteY78" fmla="*/ 886573 h 997063"/>
                <a:gd name="connsiteX79" fmla="*/ 807764 w 1004575"/>
                <a:gd name="connsiteY79" fmla="*/ 892288 h 997063"/>
                <a:gd name="connsiteX80" fmla="*/ 792524 w 1004575"/>
                <a:gd name="connsiteY80" fmla="*/ 909433 h 997063"/>
                <a:gd name="connsiteX81" fmla="*/ 781094 w 1004575"/>
                <a:gd name="connsiteY81" fmla="*/ 917053 h 997063"/>
                <a:gd name="connsiteX82" fmla="*/ 775379 w 1004575"/>
                <a:gd name="connsiteY82" fmla="*/ 920863 h 997063"/>
                <a:gd name="connsiteX83" fmla="*/ 763949 w 1004575"/>
                <a:gd name="connsiteY83" fmla="*/ 930388 h 997063"/>
                <a:gd name="connsiteX84" fmla="*/ 750614 w 1004575"/>
                <a:gd name="connsiteY84" fmla="*/ 936103 h 997063"/>
                <a:gd name="connsiteX85" fmla="*/ 727754 w 1004575"/>
                <a:gd name="connsiteY85" fmla="*/ 947533 h 997063"/>
                <a:gd name="connsiteX86" fmla="*/ 722039 w 1004575"/>
                <a:gd name="connsiteY86" fmla="*/ 949438 h 997063"/>
                <a:gd name="connsiteX87" fmla="*/ 693464 w 1004575"/>
                <a:gd name="connsiteY87" fmla="*/ 947533 h 997063"/>
                <a:gd name="connsiteX88" fmla="*/ 674414 w 1004575"/>
                <a:gd name="connsiteY88" fmla="*/ 941818 h 997063"/>
                <a:gd name="connsiteX89" fmla="*/ 664889 w 1004575"/>
                <a:gd name="connsiteY89" fmla="*/ 939913 h 997063"/>
                <a:gd name="connsiteX90" fmla="*/ 657269 w 1004575"/>
                <a:gd name="connsiteY90" fmla="*/ 936103 h 997063"/>
                <a:gd name="connsiteX91" fmla="*/ 651554 w 1004575"/>
                <a:gd name="connsiteY91" fmla="*/ 934198 h 997063"/>
                <a:gd name="connsiteX92" fmla="*/ 645839 w 1004575"/>
                <a:gd name="connsiteY92" fmla="*/ 930388 h 997063"/>
                <a:gd name="connsiteX93" fmla="*/ 638219 w 1004575"/>
                <a:gd name="connsiteY93" fmla="*/ 926578 h 997063"/>
                <a:gd name="connsiteX94" fmla="*/ 621074 w 1004575"/>
                <a:gd name="connsiteY94" fmla="*/ 917053 h 997063"/>
                <a:gd name="connsiteX95" fmla="*/ 615359 w 1004575"/>
                <a:gd name="connsiteY95" fmla="*/ 911338 h 997063"/>
                <a:gd name="connsiteX96" fmla="*/ 607739 w 1004575"/>
                <a:gd name="connsiteY96" fmla="*/ 909433 h 997063"/>
                <a:gd name="connsiteX97" fmla="*/ 602024 w 1004575"/>
                <a:gd name="connsiteY97" fmla="*/ 907528 h 997063"/>
                <a:gd name="connsiteX98" fmla="*/ 581069 w 1004575"/>
                <a:gd name="connsiteY98" fmla="*/ 896098 h 997063"/>
                <a:gd name="connsiteX99" fmla="*/ 571544 w 1004575"/>
                <a:gd name="connsiteY99" fmla="*/ 894193 h 997063"/>
                <a:gd name="connsiteX100" fmla="*/ 556304 w 1004575"/>
                <a:gd name="connsiteY100" fmla="*/ 890383 h 997063"/>
                <a:gd name="connsiteX101" fmla="*/ 512489 w 1004575"/>
                <a:gd name="connsiteY101" fmla="*/ 892288 h 997063"/>
                <a:gd name="connsiteX102" fmla="*/ 506774 w 1004575"/>
                <a:gd name="connsiteY102" fmla="*/ 894193 h 997063"/>
                <a:gd name="connsiteX103" fmla="*/ 495344 w 1004575"/>
                <a:gd name="connsiteY103" fmla="*/ 901813 h 997063"/>
                <a:gd name="connsiteX104" fmla="*/ 491534 w 1004575"/>
                <a:gd name="connsiteY104" fmla="*/ 907528 h 997063"/>
                <a:gd name="connsiteX105" fmla="*/ 485819 w 1004575"/>
                <a:gd name="connsiteY105" fmla="*/ 911338 h 997063"/>
                <a:gd name="connsiteX106" fmla="*/ 472484 w 1004575"/>
                <a:gd name="connsiteY106" fmla="*/ 926578 h 997063"/>
                <a:gd name="connsiteX107" fmla="*/ 468674 w 1004575"/>
                <a:gd name="connsiteY107" fmla="*/ 932293 h 997063"/>
                <a:gd name="connsiteX108" fmla="*/ 462959 w 1004575"/>
                <a:gd name="connsiteY108" fmla="*/ 936103 h 997063"/>
                <a:gd name="connsiteX109" fmla="*/ 451529 w 1004575"/>
                <a:gd name="connsiteY109" fmla="*/ 939913 h 997063"/>
                <a:gd name="connsiteX110" fmla="*/ 434384 w 1004575"/>
                <a:gd name="connsiteY110" fmla="*/ 943723 h 997063"/>
                <a:gd name="connsiteX111" fmla="*/ 428669 w 1004575"/>
                <a:gd name="connsiteY111" fmla="*/ 945628 h 997063"/>
                <a:gd name="connsiteX112" fmla="*/ 421049 w 1004575"/>
                <a:gd name="connsiteY112" fmla="*/ 947533 h 997063"/>
                <a:gd name="connsiteX113" fmla="*/ 407714 w 1004575"/>
                <a:gd name="connsiteY113" fmla="*/ 951343 h 997063"/>
                <a:gd name="connsiteX114" fmla="*/ 396284 w 1004575"/>
                <a:gd name="connsiteY114" fmla="*/ 953248 h 997063"/>
                <a:gd name="connsiteX115" fmla="*/ 382949 w 1004575"/>
                <a:gd name="connsiteY115" fmla="*/ 957058 h 997063"/>
                <a:gd name="connsiteX116" fmla="*/ 375329 w 1004575"/>
                <a:gd name="connsiteY116" fmla="*/ 958963 h 997063"/>
                <a:gd name="connsiteX117" fmla="*/ 367709 w 1004575"/>
                <a:gd name="connsiteY117" fmla="*/ 962773 h 997063"/>
                <a:gd name="connsiteX118" fmla="*/ 361994 w 1004575"/>
                <a:gd name="connsiteY118" fmla="*/ 964678 h 997063"/>
                <a:gd name="connsiteX119" fmla="*/ 348659 w 1004575"/>
                <a:gd name="connsiteY119" fmla="*/ 972298 h 997063"/>
                <a:gd name="connsiteX120" fmla="*/ 331514 w 1004575"/>
                <a:gd name="connsiteY120" fmla="*/ 983728 h 997063"/>
                <a:gd name="connsiteX121" fmla="*/ 325799 w 1004575"/>
                <a:gd name="connsiteY121" fmla="*/ 987538 h 997063"/>
                <a:gd name="connsiteX122" fmla="*/ 314369 w 1004575"/>
                <a:gd name="connsiteY122" fmla="*/ 991348 h 997063"/>
                <a:gd name="connsiteX123" fmla="*/ 302939 w 1004575"/>
                <a:gd name="connsiteY123" fmla="*/ 993253 h 997063"/>
                <a:gd name="connsiteX124" fmla="*/ 262934 w 1004575"/>
                <a:gd name="connsiteY124" fmla="*/ 997063 h 997063"/>
                <a:gd name="connsiteX125" fmla="*/ 232454 w 1004575"/>
                <a:gd name="connsiteY125" fmla="*/ 995158 h 997063"/>
                <a:gd name="connsiteX126" fmla="*/ 226739 w 1004575"/>
                <a:gd name="connsiteY126" fmla="*/ 993253 h 997063"/>
                <a:gd name="connsiteX127" fmla="*/ 221024 w 1004575"/>
                <a:gd name="connsiteY127" fmla="*/ 981823 h 997063"/>
                <a:gd name="connsiteX128" fmla="*/ 217214 w 1004575"/>
                <a:gd name="connsiteY128" fmla="*/ 976108 h 997063"/>
                <a:gd name="connsiteX129" fmla="*/ 213404 w 1004575"/>
                <a:gd name="connsiteY129" fmla="*/ 964678 h 997063"/>
                <a:gd name="connsiteX130" fmla="*/ 205784 w 1004575"/>
                <a:gd name="connsiteY130" fmla="*/ 947533 h 997063"/>
                <a:gd name="connsiteX131" fmla="*/ 200069 w 1004575"/>
                <a:gd name="connsiteY131" fmla="*/ 928483 h 997063"/>
                <a:gd name="connsiteX132" fmla="*/ 196259 w 1004575"/>
                <a:gd name="connsiteY132" fmla="*/ 922768 h 997063"/>
                <a:gd name="connsiteX133" fmla="*/ 184829 w 1004575"/>
                <a:gd name="connsiteY133" fmla="*/ 915148 h 997063"/>
                <a:gd name="connsiteX134" fmla="*/ 181019 w 1004575"/>
                <a:gd name="connsiteY134" fmla="*/ 909433 h 997063"/>
                <a:gd name="connsiteX135" fmla="*/ 175304 w 1004575"/>
                <a:gd name="connsiteY135" fmla="*/ 905623 h 997063"/>
                <a:gd name="connsiteX136" fmla="*/ 161969 w 1004575"/>
                <a:gd name="connsiteY136" fmla="*/ 899908 h 997063"/>
                <a:gd name="connsiteX137" fmla="*/ 150539 w 1004575"/>
                <a:gd name="connsiteY137" fmla="*/ 898003 h 997063"/>
                <a:gd name="connsiteX138" fmla="*/ 144824 w 1004575"/>
                <a:gd name="connsiteY138" fmla="*/ 896098 h 997063"/>
                <a:gd name="connsiteX139" fmla="*/ 137204 w 1004575"/>
                <a:gd name="connsiteY139" fmla="*/ 894193 h 997063"/>
                <a:gd name="connsiteX140" fmla="*/ 123869 w 1004575"/>
                <a:gd name="connsiteY140" fmla="*/ 888478 h 997063"/>
                <a:gd name="connsiteX141" fmla="*/ 118154 w 1004575"/>
                <a:gd name="connsiteY141" fmla="*/ 884668 h 997063"/>
                <a:gd name="connsiteX142" fmla="*/ 106724 w 1004575"/>
                <a:gd name="connsiteY142" fmla="*/ 878953 h 997063"/>
                <a:gd name="connsiteX143" fmla="*/ 101009 w 1004575"/>
                <a:gd name="connsiteY143" fmla="*/ 873238 h 997063"/>
                <a:gd name="connsiteX144" fmla="*/ 89579 w 1004575"/>
                <a:gd name="connsiteY144" fmla="*/ 865618 h 997063"/>
                <a:gd name="connsiteX145" fmla="*/ 87674 w 1004575"/>
                <a:gd name="connsiteY145" fmla="*/ 859903 h 997063"/>
                <a:gd name="connsiteX146" fmla="*/ 83864 w 1004575"/>
                <a:gd name="connsiteY146" fmla="*/ 854188 h 997063"/>
                <a:gd name="connsiteX147" fmla="*/ 81959 w 1004575"/>
                <a:gd name="connsiteY147" fmla="*/ 842758 h 997063"/>
                <a:gd name="connsiteX148" fmla="*/ 80054 w 1004575"/>
                <a:gd name="connsiteY148" fmla="*/ 837043 h 997063"/>
                <a:gd name="connsiteX149" fmla="*/ 78149 w 1004575"/>
                <a:gd name="connsiteY149" fmla="*/ 825613 h 997063"/>
                <a:gd name="connsiteX150" fmla="*/ 74339 w 1004575"/>
                <a:gd name="connsiteY150" fmla="*/ 781798 h 997063"/>
                <a:gd name="connsiteX151" fmla="*/ 72434 w 1004575"/>
                <a:gd name="connsiteY151" fmla="*/ 770368 h 997063"/>
                <a:gd name="connsiteX152" fmla="*/ 70529 w 1004575"/>
                <a:gd name="connsiteY152" fmla="*/ 749413 h 997063"/>
                <a:gd name="connsiteX153" fmla="*/ 68624 w 1004575"/>
                <a:gd name="connsiteY153" fmla="*/ 734173 h 997063"/>
                <a:gd name="connsiteX154" fmla="*/ 70529 w 1004575"/>
                <a:gd name="connsiteY154" fmla="*/ 694168 h 997063"/>
                <a:gd name="connsiteX155" fmla="*/ 72434 w 1004575"/>
                <a:gd name="connsiteY155" fmla="*/ 682738 h 997063"/>
                <a:gd name="connsiteX156" fmla="*/ 70529 w 1004575"/>
                <a:gd name="connsiteY156" fmla="*/ 623683 h 997063"/>
                <a:gd name="connsiteX157" fmla="*/ 66719 w 1004575"/>
                <a:gd name="connsiteY157" fmla="*/ 612253 h 997063"/>
                <a:gd name="connsiteX158" fmla="*/ 59099 w 1004575"/>
                <a:gd name="connsiteY158" fmla="*/ 602728 h 997063"/>
                <a:gd name="connsiteX159" fmla="*/ 51479 w 1004575"/>
                <a:gd name="connsiteY159" fmla="*/ 589393 h 997063"/>
                <a:gd name="connsiteX160" fmla="*/ 47669 w 1004575"/>
                <a:gd name="connsiteY160" fmla="*/ 583678 h 997063"/>
                <a:gd name="connsiteX161" fmla="*/ 41954 w 1004575"/>
                <a:gd name="connsiteY161" fmla="*/ 579868 h 997063"/>
                <a:gd name="connsiteX162" fmla="*/ 36239 w 1004575"/>
                <a:gd name="connsiteY162" fmla="*/ 572248 h 997063"/>
                <a:gd name="connsiteX163" fmla="*/ 24809 w 1004575"/>
                <a:gd name="connsiteY163" fmla="*/ 562723 h 997063"/>
                <a:gd name="connsiteX164" fmla="*/ 20999 w 1004575"/>
                <a:gd name="connsiteY164" fmla="*/ 557008 h 997063"/>
                <a:gd name="connsiteX165" fmla="*/ 9569 w 1004575"/>
                <a:gd name="connsiteY165" fmla="*/ 549388 h 997063"/>
                <a:gd name="connsiteX166" fmla="*/ 5759 w 1004575"/>
                <a:gd name="connsiteY166" fmla="*/ 543673 h 997063"/>
                <a:gd name="connsiteX167" fmla="*/ 44 w 1004575"/>
                <a:gd name="connsiteY167" fmla="*/ 539863 h 997063"/>
                <a:gd name="connsiteX168" fmla="*/ 3854 w 1004575"/>
                <a:gd name="connsiteY168" fmla="*/ 513193 h 997063"/>
                <a:gd name="connsiteX169" fmla="*/ 11474 w 1004575"/>
                <a:gd name="connsiteY169" fmla="*/ 501763 h 997063"/>
                <a:gd name="connsiteX170" fmla="*/ 17189 w 1004575"/>
                <a:gd name="connsiteY170" fmla="*/ 494143 h 997063"/>
                <a:gd name="connsiteX171" fmla="*/ 28619 w 1004575"/>
                <a:gd name="connsiteY171" fmla="*/ 482713 h 997063"/>
                <a:gd name="connsiteX172" fmla="*/ 43859 w 1004575"/>
                <a:gd name="connsiteY172" fmla="*/ 465568 h 997063"/>
                <a:gd name="connsiteX173" fmla="*/ 49574 w 1004575"/>
                <a:gd name="connsiteY173" fmla="*/ 459853 h 997063"/>
                <a:gd name="connsiteX174" fmla="*/ 55289 w 1004575"/>
                <a:gd name="connsiteY174" fmla="*/ 454138 h 997063"/>
                <a:gd name="connsiteX175" fmla="*/ 61004 w 1004575"/>
                <a:gd name="connsiteY175" fmla="*/ 450328 h 997063"/>
                <a:gd name="connsiteX176" fmla="*/ 68624 w 1004575"/>
                <a:gd name="connsiteY176" fmla="*/ 446518 h 997063"/>
                <a:gd name="connsiteX177" fmla="*/ 74339 w 1004575"/>
                <a:gd name="connsiteY177" fmla="*/ 440803 h 997063"/>
                <a:gd name="connsiteX178" fmla="*/ 80054 w 1004575"/>
                <a:gd name="connsiteY178" fmla="*/ 438898 h 997063"/>
                <a:gd name="connsiteX179" fmla="*/ 91484 w 1004575"/>
                <a:gd name="connsiteY179" fmla="*/ 431278 h 997063"/>
                <a:gd name="connsiteX180" fmla="*/ 101009 w 1004575"/>
                <a:gd name="connsiteY180" fmla="*/ 423658 h 997063"/>
                <a:gd name="connsiteX181" fmla="*/ 106724 w 1004575"/>
                <a:gd name="connsiteY181" fmla="*/ 417943 h 997063"/>
                <a:gd name="connsiteX182" fmla="*/ 135299 w 1004575"/>
                <a:gd name="connsiteY182"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13193 h 997063"/>
                <a:gd name="connsiteX51" fmla="*/ 977309 w 1004575"/>
                <a:gd name="connsiteY51" fmla="*/ 577963 h 997063"/>
                <a:gd name="connsiteX52" fmla="*/ 977309 w 1004575"/>
                <a:gd name="connsiteY52" fmla="*/ 635113 h 997063"/>
                <a:gd name="connsiteX53" fmla="*/ 969689 w 1004575"/>
                <a:gd name="connsiteY53" fmla="*/ 646543 h 997063"/>
                <a:gd name="connsiteX54" fmla="*/ 965879 w 1004575"/>
                <a:gd name="connsiteY54" fmla="*/ 652258 h 997063"/>
                <a:gd name="connsiteX55" fmla="*/ 962069 w 1004575"/>
                <a:gd name="connsiteY55" fmla="*/ 657973 h 997063"/>
                <a:gd name="connsiteX56" fmla="*/ 950639 w 1004575"/>
                <a:gd name="connsiteY56" fmla="*/ 669403 h 997063"/>
                <a:gd name="connsiteX57" fmla="*/ 944924 w 1004575"/>
                <a:gd name="connsiteY57" fmla="*/ 675118 h 997063"/>
                <a:gd name="connsiteX58" fmla="*/ 933494 w 1004575"/>
                <a:gd name="connsiteY58" fmla="*/ 680833 h 997063"/>
                <a:gd name="connsiteX59" fmla="*/ 922064 w 1004575"/>
                <a:gd name="connsiteY59" fmla="*/ 688453 h 997063"/>
                <a:gd name="connsiteX60" fmla="*/ 916349 w 1004575"/>
                <a:gd name="connsiteY60" fmla="*/ 690358 h 997063"/>
                <a:gd name="connsiteX61" fmla="*/ 904919 w 1004575"/>
                <a:gd name="connsiteY61" fmla="*/ 697978 h 997063"/>
                <a:gd name="connsiteX62" fmla="*/ 895394 w 1004575"/>
                <a:gd name="connsiteY62" fmla="*/ 709408 h 997063"/>
                <a:gd name="connsiteX63" fmla="*/ 882059 w 1004575"/>
                <a:gd name="connsiteY63" fmla="*/ 726553 h 997063"/>
                <a:gd name="connsiteX64" fmla="*/ 876344 w 1004575"/>
                <a:gd name="connsiteY64" fmla="*/ 737983 h 997063"/>
                <a:gd name="connsiteX65" fmla="*/ 870629 w 1004575"/>
                <a:gd name="connsiteY65" fmla="*/ 743698 h 997063"/>
                <a:gd name="connsiteX66" fmla="*/ 864914 w 1004575"/>
                <a:gd name="connsiteY66" fmla="*/ 757033 h 997063"/>
                <a:gd name="connsiteX67" fmla="*/ 857294 w 1004575"/>
                <a:gd name="connsiteY67" fmla="*/ 770368 h 997063"/>
                <a:gd name="connsiteX68" fmla="*/ 853484 w 1004575"/>
                <a:gd name="connsiteY68" fmla="*/ 781798 h 997063"/>
                <a:gd name="connsiteX69" fmla="*/ 851579 w 1004575"/>
                <a:gd name="connsiteY69" fmla="*/ 787513 h 997063"/>
                <a:gd name="connsiteX70" fmla="*/ 849674 w 1004575"/>
                <a:gd name="connsiteY70" fmla="*/ 797038 h 997063"/>
                <a:gd name="connsiteX71" fmla="*/ 845864 w 1004575"/>
                <a:gd name="connsiteY71" fmla="*/ 804658 h 997063"/>
                <a:gd name="connsiteX72" fmla="*/ 843959 w 1004575"/>
                <a:gd name="connsiteY72" fmla="*/ 810373 h 997063"/>
                <a:gd name="connsiteX73" fmla="*/ 838244 w 1004575"/>
                <a:gd name="connsiteY73" fmla="*/ 829423 h 997063"/>
                <a:gd name="connsiteX74" fmla="*/ 832529 w 1004575"/>
                <a:gd name="connsiteY74" fmla="*/ 840853 h 997063"/>
                <a:gd name="connsiteX75" fmla="*/ 826814 w 1004575"/>
                <a:gd name="connsiteY75" fmla="*/ 859903 h 997063"/>
                <a:gd name="connsiteX76" fmla="*/ 819194 w 1004575"/>
                <a:gd name="connsiteY76" fmla="*/ 871333 h 997063"/>
                <a:gd name="connsiteX77" fmla="*/ 809669 w 1004575"/>
                <a:gd name="connsiteY77" fmla="*/ 886573 h 997063"/>
                <a:gd name="connsiteX78" fmla="*/ 807764 w 1004575"/>
                <a:gd name="connsiteY78" fmla="*/ 892288 h 997063"/>
                <a:gd name="connsiteX79" fmla="*/ 792524 w 1004575"/>
                <a:gd name="connsiteY79" fmla="*/ 909433 h 997063"/>
                <a:gd name="connsiteX80" fmla="*/ 781094 w 1004575"/>
                <a:gd name="connsiteY80" fmla="*/ 917053 h 997063"/>
                <a:gd name="connsiteX81" fmla="*/ 775379 w 1004575"/>
                <a:gd name="connsiteY81" fmla="*/ 920863 h 997063"/>
                <a:gd name="connsiteX82" fmla="*/ 763949 w 1004575"/>
                <a:gd name="connsiteY82" fmla="*/ 930388 h 997063"/>
                <a:gd name="connsiteX83" fmla="*/ 750614 w 1004575"/>
                <a:gd name="connsiteY83" fmla="*/ 936103 h 997063"/>
                <a:gd name="connsiteX84" fmla="*/ 727754 w 1004575"/>
                <a:gd name="connsiteY84" fmla="*/ 947533 h 997063"/>
                <a:gd name="connsiteX85" fmla="*/ 722039 w 1004575"/>
                <a:gd name="connsiteY85" fmla="*/ 949438 h 997063"/>
                <a:gd name="connsiteX86" fmla="*/ 693464 w 1004575"/>
                <a:gd name="connsiteY86" fmla="*/ 947533 h 997063"/>
                <a:gd name="connsiteX87" fmla="*/ 674414 w 1004575"/>
                <a:gd name="connsiteY87" fmla="*/ 941818 h 997063"/>
                <a:gd name="connsiteX88" fmla="*/ 664889 w 1004575"/>
                <a:gd name="connsiteY88" fmla="*/ 939913 h 997063"/>
                <a:gd name="connsiteX89" fmla="*/ 657269 w 1004575"/>
                <a:gd name="connsiteY89" fmla="*/ 936103 h 997063"/>
                <a:gd name="connsiteX90" fmla="*/ 651554 w 1004575"/>
                <a:gd name="connsiteY90" fmla="*/ 934198 h 997063"/>
                <a:gd name="connsiteX91" fmla="*/ 645839 w 1004575"/>
                <a:gd name="connsiteY91" fmla="*/ 930388 h 997063"/>
                <a:gd name="connsiteX92" fmla="*/ 638219 w 1004575"/>
                <a:gd name="connsiteY92" fmla="*/ 926578 h 997063"/>
                <a:gd name="connsiteX93" fmla="*/ 621074 w 1004575"/>
                <a:gd name="connsiteY93" fmla="*/ 917053 h 997063"/>
                <a:gd name="connsiteX94" fmla="*/ 615359 w 1004575"/>
                <a:gd name="connsiteY94" fmla="*/ 911338 h 997063"/>
                <a:gd name="connsiteX95" fmla="*/ 607739 w 1004575"/>
                <a:gd name="connsiteY95" fmla="*/ 909433 h 997063"/>
                <a:gd name="connsiteX96" fmla="*/ 602024 w 1004575"/>
                <a:gd name="connsiteY96" fmla="*/ 907528 h 997063"/>
                <a:gd name="connsiteX97" fmla="*/ 581069 w 1004575"/>
                <a:gd name="connsiteY97" fmla="*/ 896098 h 997063"/>
                <a:gd name="connsiteX98" fmla="*/ 571544 w 1004575"/>
                <a:gd name="connsiteY98" fmla="*/ 894193 h 997063"/>
                <a:gd name="connsiteX99" fmla="*/ 556304 w 1004575"/>
                <a:gd name="connsiteY99" fmla="*/ 890383 h 997063"/>
                <a:gd name="connsiteX100" fmla="*/ 512489 w 1004575"/>
                <a:gd name="connsiteY100" fmla="*/ 892288 h 997063"/>
                <a:gd name="connsiteX101" fmla="*/ 506774 w 1004575"/>
                <a:gd name="connsiteY101" fmla="*/ 894193 h 997063"/>
                <a:gd name="connsiteX102" fmla="*/ 495344 w 1004575"/>
                <a:gd name="connsiteY102" fmla="*/ 901813 h 997063"/>
                <a:gd name="connsiteX103" fmla="*/ 491534 w 1004575"/>
                <a:gd name="connsiteY103" fmla="*/ 907528 h 997063"/>
                <a:gd name="connsiteX104" fmla="*/ 485819 w 1004575"/>
                <a:gd name="connsiteY104" fmla="*/ 911338 h 997063"/>
                <a:gd name="connsiteX105" fmla="*/ 472484 w 1004575"/>
                <a:gd name="connsiteY105" fmla="*/ 926578 h 997063"/>
                <a:gd name="connsiteX106" fmla="*/ 468674 w 1004575"/>
                <a:gd name="connsiteY106" fmla="*/ 932293 h 997063"/>
                <a:gd name="connsiteX107" fmla="*/ 462959 w 1004575"/>
                <a:gd name="connsiteY107" fmla="*/ 936103 h 997063"/>
                <a:gd name="connsiteX108" fmla="*/ 451529 w 1004575"/>
                <a:gd name="connsiteY108" fmla="*/ 939913 h 997063"/>
                <a:gd name="connsiteX109" fmla="*/ 434384 w 1004575"/>
                <a:gd name="connsiteY109" fmla="*/ 943723 h 997063"/>
                <a:gd name="connsiteX110" fmla="*/ 428669 w 1004575"/>
                <a:gd name="connsiteY110" fmla="*/ 945628 h 997063"/>
                <a:gd name="connsiteX111" fmla="*/ 421049 w 1004575"/>
                <a:gd name="connsiteY111" fmla="*/ 947533 h 997063"/>
                <a:gd name="connsiteX112" fmla="*/ 407714 w 1004575"/>
                <a:gd name="connsiteY112" fmla="*/ 951343 h 997063"/>
                <a:gd name="connsiteX113" fmla="*/ 396284 w 1004575"/>
                <a:gd name="connsiteY113" fmla="*/ 953248 h 997063"/>
                <a:gd name="connsiteX114" fmla="*/ 382949 w 1004575"/>
                <a:gd name="connsiteY114" fmla="*/ 957058 h 997063"/>
                <a:gd name="connsiteX115" fmla="*/ 375329 w 1004575"/>
                <a:gd name="connsiteY115" fmla="*/ 958963 h 997063"/>
                <a:gd name="connsiteX116" fmla="*/ 367709 w 1004575"/>
                <a:gd name="connsiteY116" fmla="*/ 962773 h 997063"/>
                <a:gd name="connsiteX117" fmla="*/ 361994 w 1004575"/>
                <a:gd name="connsiteY117" fmla="*/ 964678 h 997063"/>
                <a:gd name="connsiteX118" fmla="*/ 348659 w 1004575"/>
                <a:gd name="connsiteY118" fmla="*/ 972298 h 997063"/>
                <a:gd name="connsiteX119" fmla="*/ 331514 w 1004575"/>
                <a:gd name="connsiteY119" fmla="*/ 983728 h 997063"/>
                <a:gd name="connsiteX120" fmla="*/ 325799 w 1004575"/>
                <a:gd name="connsiteY120" fmla="*/ 987538 h 997063"/>
                <a:gd name="connsiteX121" fmla="*/ 314369 w 1004575"/>
                <a:gd name="connsiteY121" fmla="*/ 991348 h 997063"/>
                <a:gd name="connsiteX122" fmla="*/ 302939 w 1004575"/>
                <a:gd name="connsiteY122" fmla="*/ 993253 h 997063"/>
                <a:gd name="connsiteX123" fmla="*/ 262934 w 1004575"/>
                <a:gd name="connsiteY123" fmla="*/ 997063 h 997063"/>
                <a:gd name="connsiteX124" fmla="*/ 232454 w 1004575"/>
                <a:gd name="connsiteY124" fmla="*/ 995158 h 997063"/>
                <a:gd name="connsiteX125" fmla="*/ 226739 w 1004575"/>
                <a:gd name="connsiteY125" fmla="*/ 993253 h 997063"/>
                <a:gd name="connsiteX126" fmla="*/ 221024 w 1004575"/>
                <a:gd name="connsiteY126" fmla="*/ 981823 h 997063"/>
                <a:gd name="connsiteX127" fmla="*/ 217214 w 1004575"/>
                <a:gd name="connsiteY127" fmla="*/ 976108 h 997063"/>
                <a:gd name="connsiteX128" fmla="*/ 213404 w 1004575"/>
                <a:gd name="connsiteY128" fmla="*/ 964678 h 997063"/>
                <a:gd name="connsiteX129" fmla="*/ 205784 w 1004575"/>
                <a:gd name="connsiteY129" fmla="*/ 947533 h 997063"/>
                <a:gd name="connsiteX130" fmla="*/ 200069 w 1004575"/>
                <a:gd name="connsiteY130" fmla="*/ 928483 h 997063"/>
                <a:gd name="connsiteX131" fmla="*/ 196259 w 1004575"/>
                <a:gd name="connsiteY131" fmla="*/ 922768 h 997063"/>
                <a:gd name="connsiteX132" fmla="*/ 184829 w 1004575"/>
                <a:gd name="connsiteY132" fmla="*/ 915148 h 997063"/>
                <a:gd name="connsiteX133" fmla="*/ 181019 w 1004575"/>
                <a:gd name="connsiteY133" fmla="*/ 909433 h 997063"/>
                <a:gd name="connsiteX134" fmla="*/ 175304 w 1004575"/>
                <a:gd name="connsiteY134" fmla="*/ 905623 h 997063"/>
                <a:gd name="connsiteX135" fmla="*/ 161969 w 1004575"/>
                <a:gd name="connsiteY135" fmla="*/ 899908 h 997063"/>
                <a:gd name="connsiteX136" fmla="*/ 150539 w 1004575"/>
                <a:gd name="connsiteY136" fmla="*/ 898003 h 997063"/>
                <a:gd name="connsiteX137" fmla="*/ 144824 w 1004575"/>
                <a:gd name="connsiteY137" fmla="*/ 896098 h 997063"/>
                <a:gd name="connsiteX138" fmla="*/ 137204 w 1004575"/>
                <a:gd name="connsiteY138" fmla="*/ 894193 h 997063"/>
                <a:gd name="connsiteX139" fmla="*/ 123869 w 1004575"/>
                <a:gd name="connsiteY139" fmla="*/ 888478 h 997063"/>
                <a:gd name="connsiteX140" fmla="*/ 118154 w 1004575"/>
                <a:gd name="connsiteY140" fmla="*/ 884668 h 997063"/>
                <a:gd name="connsiteX141" fmla="*/ 106724 w 1004575"/>
                <a:gd name="connsiteY141" fmla="*/ 878953 h 997063"/>
                <a:gd name="connsiteX142" fmla="*/ 101009 w 1004575"/>
                <a:gd name="connsiteY142" fmla="*/ 873238 h 997063"/>
                <a:gd name="connsiteX143" fmla="*/ 89579 w 1004575"/>
                <a:gd name="connsiteY143" fmla="*/ 865618 h 997063"/>
                <a:gd name="connsiteX144" fmla="*/ 87674 w 1004575"/>
                <a:gd name="connsiteY144" fmla="*/ 859903 h 997063"/>
                <a:gd name="connsiteX145" fmla="*/ 83864 w 1004575"/>
                <a:gd name="connsiteY145" fmla="*/ 854188 h 997063"/>
                <a:gd name="connsiteX146" fmla="*/ 81959 w 1004575"/>
                <a:gd name="connsiteY146" fmla="*/ 842758 h 997063"/>
                <a:gd name="connsiteX147" fmla="*/ 80054 w 1004575"/>
                <a:gd name="connsiteY147" fmla="*/ 837043 h 997063"/>
                <a:gd name="connsiteX148" fmla="*/ 78149 w 1004575"/>
                <a:gd name="connsiteY148" fmla="*/ 825613 h 997063"/>
                <a:gd name="connsiteX149" fmla="*/ 74339 w 1004575"/>
                <a:gd name="connsiteY149" fmla="*/ 781798 h 997063"/>
                <a:gd name="connsiteX150" fmla="*/ 72434 w 1004575"/>
                <a:gd name="connsiteY150" fmla="*/ 770368 h 997063"/>
                <a:gd name="connsiteX151" fmla="*/ 70529 w 1004575"/>
                <a:gd name="connsiteY151" fmla="*/ 749413 h 997063"/>
                <a:gd name="connsiteX152" fmla="*/ 68624 w 1004575"/>
                <a:gd name="connsiteY152" fmla="*/ 734173 h 997063"/>
                <a:gd name="connsiteX153" fmla="*/ 70529 w 1004575"/>
                <a:gd name="connsiteY153" fmla="*/ 694168 h 997063"/>
                <a:gd name="connsiteX154" fmla="*/ 72434 w 1004575"/>
                <a:gd name="connsiteY154" fmla="*/ 682738 h 997063"/>
                <a:gd name="connsiteX155" fmla="*/ 70529 w 1004575"/>
                <a:gd name="connsiteY155" fmla="*/ 623683 h 997063"/>
                <a:gd name="connsiteX156" fmla="*/ 66719 w 1004575"/>
                <a:gd name="connsiteY156" fmla="*/ 612253 h 997063"/>
                <a:gd name="connsiteX157" fmla="*/ 59099 w 1004575"/>
                <a:gd name="connsiteY157" fmla="*/ 602728 h 997063"/>
                <a:gd name="connsiteX158" fmla="*/ 51479 w 1004575"/>
                <a:gd name="connsiteY158" fmla="*/ 589393 h 997063"/>
                <a:gd name="connsiteX159" fmla="*/ 47669 w 1004575"/>
                <a:gd name="connsiteY159" fmla="*/ 583678 h 997063"/>
                <a:gd name="connsiteX160" fmla="*/ 41954 w 1004575"/>
                <a:gd name="connsiteY160" fmla="*/ 579868 h 997063"/>
                <a:gd name="connsiteX161" fmla="*/ 36239 w 1004575"/>
                <a:gd name="connsiteY161" fmla="*/ 572248 h 997063"/>
                <a:gd name="connsiteX162" fmla="*/ 24809 w 1004575"/>
                <a:gd name="connsiteY162" fmla="*/ 562723 h 997063"/>
                <a:gd name="connsiteX163" fmla="*/ 20999 w 1004575"/>
                <a:gd name="connsiteY163" fmla="*/ 557008 h 997063"/>
                <a:gd name="connsiteX164" fmla="*/ 9569 w 1004575"/>
                <a:gd name="connsiteY164" fmla="*/ 549388 h 997063"/>
                <a:gd name="connsiteX165" fmla="*/ 5759 w 1004575"/>
                <a:gd name="connsiteY165" fmla="*/ 543673 h 997063"/>
                <a:gd name="connsiteX166" fmla="*/ 44 w 1004575"/>
                <a:gd name="connsiteY166" fmla="*/ 539863 h 997063"/>
                <a:gd name="connsiteX167" fmla="*/ 3854 w 1004575"/>
                <a:gd name="connsiteY167" fmla="*/ 513193 h 997063"/>
                <a:gd name="connsiteX168" fmla="*/ 11474 w 1004575"/>
                <a:gd name="connsiteY168" fmla="*/ 501763 h 997063"/>
                <a:gd name="connsiteX169" fmla="*/ 17189 w 1004575"/>
                <a:gd name="connsiteY169" fmla="*/ 494143 h 997063"/>
                <a:gd name="connsiteX170" fmla="*/ 28619 w 1004575"/>
                <a:gd name="connsiteY170" fmla="*/ 482713 h 997063"/>
                <a:gd name="connsiteX171" fmla="*/ 43859 w 1004575"/>
                <a:gd name="connsiteY171" fmla="*/ 465568 h 997063"/>
                <a:gd name="connsiteX172" fmla="*/ 49574 w 1004575"/>
                <a:gd name="connsiteY172" fmla="*/ 459853 h 997063"/>
                <a:gd name="connsiteX173" fmla="*/ 55289 w 1004575"/>
                <a:gd name="connsiteY173" fmla="*/ 454138 h 997063"/>
                <a:gd name="connsiteX174" fmla="*/ 61004 w 1004575"/>
                <a:gd name="connsiteY174" fmla="*/ 450328 h 997063"/>
                <a:gd name="connsiteX175" fmla="*/ 68624 w 1004575"/>
                <a:gd name="connsiteY175" fmla="*/ 446518 h 997063"/>
                <a:gd name="connsiteX176" fmla="*/ 74339 w 1004575"/>
                <a:gd name="connsiteY176" fmla="*/ 440803 h 997063"/>
                <a:gd name="connsiteX177" fmla="*/ 80054 w 1004575"/>
                <a:gd name="connsiteY177" fmla="*/ 438898 h 997063"/>
                <a:gd name="connsiteX178" fmla="*/ 91484 w 1004575"/>
                <a:gd name="connsiteY178" fmla="*/ 431278 h 997063"/>
                <a:gd name="connsiteX179" fmla="*/ 101009 w 1004575"/>
                <a:gd name="connsiteY179" fmla="*/ 423658 h 997063"/>
                <a:gd name="connsiteX180" fmla="*/ 106724 w 1004575"/>
                <a:gd name="connsiteY180" fmla="*/ 417943 h 997063"/>
                <a:gd name="connsiteX181" fmla="*/ 135299 w 1004575"/>
                <a:gd name="connsiteY181"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69689 w 1004575"/>
                <a:gd name="connsiteY53" fmla="*/ 646543 h 997063"/>
                <a:gd name="connsiteX54" fmla="*/ 965879 w 1004575"/>
                <a:gd name="connsiteY54" fmla="*/ 652258 h 997063"/>
                <a:gd name="connsiteX55" fmla="*/ 962069 w 1004575"/>
                <a:gd name="connsiteY55" fmla="*/ 657973 h 997063"/>
                <a:gd name="connsiteX56" fmla="*/ 950639 w 1004575"/>
                <a:gd name="connsiteY56" fmla="*/ 669403 h 997063"/>
                <a:gd name="connsiteX57" fmla="*/ 944924 w 1004575"/>
                <a:gd name="connsiteY57" fmla="*/ 675118 h 997063"/>
                <a:gd name="connsiteX58" fmla="*/ 933494 w 1004575"/>
                <a:gd name="connsiteY58" fmla="*/ 680833 h 997063"/>
                <a:gd name="connsiteX59" fmla="*/ 922064 w 1004575"/>
                <a:gd name="connsiteY59" fmla="*/ 688453 h 997063"/>
                <a:gd name="connsiteX60" fmla="*/ 916349 w 1004575"/>
                <a:gd name="connsiteY60" fmla="*/ 690358 h 997063"/>
                <a:gd name="connsiteX61" fmla="*/ 904919 w 1004575"/>
                <a:gd name="connsiteY61" fmla="*/ 697978 h 997063"/>
                <a:gd name="connsiteX62" fmla="*/ 895394 w 1004575"/>
                <a:gd name="connsiteY62" fmla="*/ 709408 h 997063"/>
                <a:gd name="connsiteX63" fmla="*/ 882059 w 1004575"/>
                <a:gd name="connsiteY63" fmla="*/ 726553 h 997063"/>
                <a:gd name="connsiteX64" fmla="*/ 876344 w 1004575"/>
                <a:gd name="connsiteY64" fmla="*/ 737983 h 997063"/>
                <a:gd name="connsiteX65" fmla="*/ 870629 w 1004575"/>
                <a:gd name="connsiteY65" fmla="*/ 743698 h 997063"/>
                <a:gd name="connsiteX66" fmla="*/ 864914 w 1004575"/>
                <a:gd name="connsiteY66" fmla="*/ 757033 h 997063"/>
                <a:gd name="connsiteX67" fmla="*/ 857294 w 1004575"/>
                <a:gd name="connsiteY67" fmla="*/ 770368 h 997063"/>
                <a:gd name="connsiteX68" fmla="*/ 853484 w 1004575"/>
                <a:gd name="connsiteY68" fmla="*/ 781798 h 997063"/>
                <a:gd name="connsiteX69" fmla="*/ 851579 w 1004575"/>
                <a:gd name="connsiteY69" fmla="*/ 787513 h 997063"/>
                <a:gd name="connsiteX70" fmla="*/ 849674 w 1004575"/>
                <a:gd name="connsiteY70" fmla="*/ 797038 h 997063"/>
                <a:gd name="connsiteX71" fmla="*/ 845864 w 1004575"/>
                <a:gd name="connsiteY71" fmla="*/ 804658 h 997063"/>
                <a:gd name="connsiteX72" fmla="*/ 843959 w 1004575"/>
                <a:gd name="connsiteY72" fmla="*/ 810373 h 997063"/>
                <a:gd name="connsiteX73" fmla="*/ 838244 w 1004575"/>
                <a:gd name="connsiteY73" fmla="*/ 829423 h 997063"/>
                <a:gd name="connsiteX74" fmla="*/ 832529 w 1004575"/>
                <a:gd name="connsiteY74" fmla="*/ 840853 h 997063"/>
                <a:gd name="connsiteX75" fmla="*/ 826814 w 1004575"/>
                <a:gd name="connsiteY75" fmla="*/ 859903 h 997063"/>
                <a:gd name="connsiteX76" fmla="*/ 819194 w 1004575"/>
                <a:gd name="connsiteY76" fmla="*/ 871333 h 997063"/>
                <a:gd name="connsiteX77" fmla="*/ 809669 w 1004575"/>
                <a:gd name="connsiteY77" fmla="*/ 886573 h 997063"/>
                <a:gd name="connsiteX78" fmla="*/ 807764 w 1004575"/>
                <a:gd name="connsiteY78" fmla="*/ 892288 h 997063"/>
                <a:gd name="connsiteX79" fmla="*/ 792524 w 1004575"/>
                <a:gd name="connsiteY79" fmla="*/ 909433 h 997063"/>
                <a:gd name="connsiteX80" fmla="*/ 781094 w 1004575"/>
                <a:gd name="connsiteY80" fmla="*/ 917053 h 997063"/>
                <a:gd name="connsiteX81" fmla="*/ 775379 w 1004575"/>
                <a:gd name="connsiteY81" fmla="*/ 920863 h 997063"/>
                <a:gd name="connsiteX82" fmla="*/ 763949 w 1004575"/>
                <a:gd name="connsiteY82" fmla="*/ 930388 h 997063"/>
                <a:gd name="connsiteX83" fmla="*/ 750614 w 1004575"/>
                <a:gd name="connsiteY83" fmla="*/ 936103 h 997063"/>
                <a:gd name="connsiteX84" fmla="*/ 727754 w 1004575"/>
                <a:gd name="connsiteY84" fmla="*/ 947533 h 997063"/>
                <a:gd name="connsiteX85" fmla="*/ 722039 w 1004575"/>
                <a:gd name="connsiteY85" fmla="*/ 949438 h 997063"/>
                <a:gd name="connsiteX86" fmla="*/ 693464 w 1004575"/>
                <a:gd name="connsiteY86" fmla="*/ 947533 h 997063"/>
                <a:gd name="connsiteX87" fmla="*/ 674414 w 1004575"/>
                <a:gd name="connsiteY87" fmla="*/ 941818 h 997063"/>
                <a:gd name="connsiteX88" fmla="*/ 664889 w 1004575"/>
                <a:gd name="connsiteY88" fmla="*/ 939913 h 997063"/>
                <a:gd name="connsiteX89" fmla="*/ 657269 w 1004575"/>
                <a:gd name="connsiteY89" fmla="*/ 936103 h 997063"/>
                <a:gd name="connsiteX90" fmla="*/ 651554 w 1004575"/>
                <a:gd name="connsiteY90" fmla="*/ 934198 h 997063"/>
                <a:gd name="connsiteX91" fmla="*/ 645839 w 1004575"/>
                <a:gd name="connsiteY91" fmla="*/ 930388 h 997063"/>
                <a:gd name="connsiteX92" fmla="*/ 638219 w 1004575"/>
                <a:gd name="connsiteY92" fmla="*/ 926578 h 997063"/>
                <a:gd name="connsiteX93" fmla="*/ 621074 w 1004575"/>
                <a:gd name="connsiteY93" fmla="*/ 917053 h 997063"/>
                <a:gd name="connsiteX94" fmla="*/ 615359 w 1004575"/>
                <a:gd name="connsiteY94" fmla="*/ 911338 h 997063"/>
                <a:gd name="connsiteX95" fmla="*/ 607739 w 1004575"/>
                <a:gd name="connsiteY95" fmla="*/ 909433 h 997063"/>
                <a:gd name="connsiteX96" fmla="*/ 602024 w 1004575"/>
                <a:gd name="connsiteY96" fmla="*/ 907528 h 997063"/>
                <a:gd name="connsiteX97" fmla="*/ 581069 w 1004575"/>
                <a:gd name="connsiteY97" fmla="*/ 896098 h 997063"/>
                <a:gd name="connsiteX98" fmla="*/ 571544 w 1004575"/>
                <a:gd name="connsiteY98" fmla="*/ 894193 h 997063"/>
                <a:gd name="connsiteX99" fmla="*/ 556304 w 1004575"/>
                <a:gd name="connsiteY99" fmla="*/ 890383 h 997063"/>
                <a:gd name="connsiteX100" fmla="*/ 512489 w 1004575"/>
                <a:gd name="connsiteY100" fmla="*/ 892288 h 997063"/>
                <a:gd name="connsiteX101" fmla="*/ 506774 w 1004575"/>
                <a:gd name="connsiteY101" fmla="*/ 894193 h 997063"/>
                <a:gd name="connsiteX102" fmla="*/ 495344 w 1004575"/>
                <a:gd name="connsiteY102" fmla="*/ 901813 h 997063"/>
                <a:gd name="connsiteX103" fmla="*/ 491534 w 1004575"/>
                <a:gd name="connsiteY103" fmla="*/ 907528 h 997063"/>
                <a:gd name="connsiteX104" fmla="*/ 485819 w 1004575"/>
                <a:gd name="connsiteY104" fmla="*/ 911338 h 997063"/>
                <a:gd name="connsiteX105" fmla="*/ 472484 w 1004575"/>
                <a:gd name="connsiteY105" fmla="*/ 926578 h 997063"/>
                <a:gd name="connsiteX106" fmla="*/ 468674 w 1004575"/>
                <a:gd name="connsiteY106" fmla="*/ 932293 h 997063"/>
                <a:gd name="connsiteX107" fmla="*/ 462959 w 1004575"/>
                <a:gd name="connsiteY107" fmla="*/ 936103 h 997063"/>
                <a:gd name="connsiteX108" fmla="*/ 451529 w 1004575"/>
                <a:gd name="connsiteY108" fmla="*/ 939913 h 997063"/>
                <a:gd name="connsiteX109" fmla="*/ 434384 w 1004575"/>
                <a:gd name="connsiteY109" fmla="*/ 943723 h 997063"/>
                <a:gd name="connsiteX110" fmla="*/ 428669 w 1004575"/>
                <a:gd name="connsiteY110" fmla="*/ 945628 h 997063"/>
                <a:gd name="connsiteX111" fmla="*/ 421049 w 1004575"/>
                <a:gd name="connsiteY111" fmla="*/ 947533 h 997063"/>
                <a:gd name="connsiteX112" fmla="*/ 407714 w 1004575"/>
                <a:gd name="connsiteY112" fmla="*/ 951343 h 997063"/>
                <a:gd name="connsiteX113" fmla="*/ 396284 w 1004575"/>
                <a:gd name="connsiteY113" fmla="*/ 953248 h 997063"/>
                <a:gd name="connsiteX114" fmla="*/ 382949 w 1004575"/>
                <a:gd name="connsiteY114" fmla="*/ 957058 h 997063"/>
                <a:gd name="connsiteX115" fmla="*/ 375329 w 1004575"/>
                <a:gd name="connsiteY115" fmla="*/ 958963 h 997063"/>
                <a:gd name="connsiteX116" fmla="*/ 367709 w 1004575"/>
                <a:gd name="connsiteY116" fmla="*/ 962773 h 997063"/>
                <a:gd name="connsiteX117" fmla="*/ 361994 w 1004575"/>
                <a:gd name="connsiteY117" fmla="*/ 964678 h 997063"/>
                <a:gd name="connsiteX118" fmla="*/ 348659 w 1004575"/>
                <a:gd name="connsiteY118" fmla="*/ 972298 h 997063"/>
                <a:gd name="connsiteX119" fmla="*/ 331514 w 1004575"/>
                <a:gd name="connsiteY119" fmla="*/ 983728 h 997063"/>
                <a:gd name="connsiteX120" fmla="*/ 325799 w 1004575"/>
                <a:gd name="connsiteY120" fmla="*/ 987538 h 997063"/>
                <a:gd name="connsiteX121" fmla="*/ 314369 w 1004575"/>
                <a:gd name="connsiteY121" fmla="*/ 991348 h 997063"/>
                <a:gd name="connsiteX122" fmla="*/ 302939 w 1004575"/>
                <a:gd name="connsiteY122" fmla="*/ 993253 h 997063"/>
                <a:gd name="connsiteX123" fmla="*/ 262934 w 1004575"/>
                <a:gd name="connsiteY123" fmla="*/ 997063 h 997063"/>
                <a:gd name="connsiteX124" fmla="*/ 232454 w 1004575"/>
                <a:gd name="connsiteY124" fmla="*/ 995158 h 997063"/>
                <a:gd name="connsiteX125" fmla="*/ 226739 w 1004575"/>
                <a:gd name="connsiteY125" fmla="*/ 993253 h 997063"/>
                <a:gd name="connsiteX126" fmla="*/ 221024 w 1004575"/>
                <a:gd name="connsiteY126" fmla="*/ 981823 h 997063"/>
                <a:gd name="connsiteX127" fmla="*/ 217214 w 1004575"/>
                <a:gd name="connsiteY127" fmla="*/ 976108 h 997063"/>
                <a:gd name="connsiteX128" fmla="*/ 213404 w 1004575"/>
                <a:gd name="connsiteY128" fmla="*/ 964678 h 997063"/>
                <a:gd name="connsiteX129" fmla="*/ 205784 w 1004575"/>
                <a:gd name="connsiteY129" fmla="*/ 947533 h 997063"/>
                <a:gd name="connsiteX130" fmla="*/ 200069 w 1004575"/>
                <a:gd name="connsiteY130" fmla="*/ 928483 h 997063"/>
                <a:gd name="connsiteX131" fmla="*/ 196259 w 1004575"/>
                <a:gd name="connsiteY131" fmla="*/ 922768 h 997063"/>
                <a:gd name="connsiteX132" fmla="*/ 184829 w 1004575"/>
                <a:gd name="connsiteY132" fmla="*/ 915148 h 997063"/>
                <a:gd name="connsiteX133" fmla="*/ 181019 w 1004575"/>
                <a:gd name="connsiteY133" fmla="*/ 909433 h 997063"/>
                <a:gd name="connsiteX134" fmla="*/ 175304 w 1004575"/>
                <a:gd name="connsiteY134" fmla="*/ 905623 h 997063"/>
                <a:gd name="connsiteX135" fmla="*/ 161969 w 1004575"/>
                <a:gd name="connsiteY135" fmla="*/ 899908 h 997063"/>
                <a:gd name="connsiteX136" fmla="*/ 150539 w 1004575"/>
                <a:gd name="connsiteY136" fmla="*/ 898003 h 997063"/>
                <a:gd name="connsiteX137" fmla="*/ 144824 w 1004575"/>
                <a:gd name="connsiteY137" fmla="*/ 896098 h 997063"/>
                <a:gd name="connsiteX138" fmla="*/ 137204 w 1004575"/>
                <a:gd name="connsiteY138" fmla="*/ 894193 h 997063"/>
                <a:gd name="connsiteX139" fmla="*/ 123869 w 1004575"/>
                <a:gd name="connsiteY139" fmla="*/ 888478 h 997063"/>
                <a:gd name="connsiteX140" fmla="*/ 118154 w 1004575"/>
                <a:gd name="connsiteY140" fmla="*/ 884668 h 997063"/>
                <a:gd name="connsiteX141" fmla="*/ 106724 w 1004575"/>
                <a:gd name="connsiteY141" fmla="*/ 878953 h 997063"/>
                <a:gd name="connsiteX142" fmla="*/ 101009 w 1004575"/>
                <a:gd name="connsiteY142" fmla="*/ 873238 h 997063"/>
                <a:gd name="connsiteX143" fmla="*/ 89579 w 1004575"/>
                <a:gd name="connsiteY143" fmla="*/ 865618 h 997063"/>
                <a:gd name="connsiteX144" fmla="*/ 87674 w 1004575"/>
                <a:gd name="connsiteY144" fmla="*/ 859903 h 997063"/>
                <a:gd name="connsiteX145" fmla="*/ 83864 w 1004575"/>
                <a:gd name="connsiteY145" fmla="*/ 854188 h 997063"/>
                <a:gd name="connsiteX146" fmla="*/ 81959 w 1004575"/>
                <a:gd name="connsiteY146" fmla="*/ 842758 h 997063"/>
                <a:gd name="connsiteX147" fmla="*/ 80054 w 1004575"/>
                <a:gd name="connsiteY147" fmla="*/ 837043 h 997063"/>
                <a:gd name="connsiteX148" fmla="*/ 78149 w 1004575"/>
                <a:gd name="connsiteY148" fmla="*/ 825613 h 997063"/>
                <a:gd name="connsiteX149" fmla="*/ 74339 w 1004575"/>
                <a:gd name="connsiteY149" fmla="*/ 781798 h 997063"/>
                <a:gd name="connsiteX150" fmla="*/ 72434 w 1004575"/>
                <a:gd name="connsiteY150" fmla="*/ 770368 h 997063"/>
                <a:gd name="connsiteX151" fmla="*/ 70529 w 1004575"/>
                <a:gd name="connsiteY151" fmla="*/ 749413 h 997063"/>
                <a:gd name="connsiteX152" fmla="*/ 68624 w 1004575"/>
                <a:gd name="connsiteY152" fmla="*/ 734173 h 997063"/>
                <a:gd name="connsiteX153" fmla="*/ 70529 w 1004575"/>
                <a:gd name="connsiteY153" fmla="*/ 694168 h 997063"/>
                <a:gd name="connsiteX154" fmla="*/ 72434 w 1004575"/>
                <a:gd name="connsiteY154" fmla="*/ 682738 h 997063"/>
                <a:gd name="connsiteX155" fmla="*/ 70529 w 1004575"/>
                <a:gd name="connsiteY155" fmla="*/ 623683 h 997063"/>
                <a:gd name="connsiteX156" fmla="*/ 66719 w 1004575"/>
                <a:gd name="connsiteY156" fmla="*/ 612253 h 997063"/>
                <a:gd name="connsiteX157" fmla="*/ 59099 w 1004575"/>
                <a:gd name="connsiteY157" fmla="*/ 602728 h 997063"/>
                <a:gd name="connsiteX158" fmla="*/ 51479 w 1004575"/>
                <a:gd name="connsiteY158" fmla="*/ 589393 h 997063"/>
                <a:gd name="connsiteX159" fmla="*/ 47669 w 1004575"/>
                <a:gd name="connsiteY159" fmla="*/ 583678 h 997063"/>
                <a:gd name="connsiteX160" fmla="*/ 41954 w 1004575"/>
                <a:gd name="connsiteY160" fmla="*/ 579868 h 997063"/>
                <a:gd name="connsiteX161" fmla="*/ 36239 w 1004575"/>
                <a:gd name="connsiteY161" fmla="*/ 572248 h 997063"/>
                <a:gd name="connsiteX162" fmla="*/ 24809 w 1004575"/>
                <a:gd name="connsiteY162" fmla="*/ 562723 h 997063"/>
                <a:gd name="connsiteX163" fmla="*/ 20999 w 1004575"/>
                <a:gd name="connsiteY163" fmla="*/ 557008 h 997063"/>
                <a:gd name="connsiteX164" fmla="*/ 9569 w 1004575"/>
                <a:gd name="connsiteY164" fmla="*/ 549388 h 997063"/>
                <a:gd name="connsiteX165" fmla="*/ 5759 w 1004575"/>
                <a:gd name="connsiteY165" fmla="*/ 543673 h 997063"/>
                <a:gd name="connsiteX166" fmla="*/ 44 w 1004575"/>
                <a:gd name="connsiteY166" fmla="*/ 539863 h 997063"/>
                <a:gd name="connsiteX167" fmla="*/ 3854 w 1004575"/>
                <a:gd name="connsiteY167" fmla="*/ 513193 h 997063"/>
                <a:gd name="connsiteX168" fmla="*/ 11474 w 1004575"/>
                <a:gd name="connsiteY168" fmla="*/ 501763 h 997063"/>
                <a:gd name="connsiteX169" fmla="*/ 17189 w 1004575"/>
                <a:gd name="connsiteY169" fmla="*/ 494143 h 997063"/>
                <a:gd name="connsiteX170" fmla="*/ 28619 w 1004575"/>
                <a:gd name="connsiteY170" fmla="*/ 482713 h 997063"/>
                <a:gd name="connsiteX171" fmla="*/ 43859 w 1004575"/>
                <a:gd name="connsiteY171" fmla="*/ 465568 h 997063"/>
                <a:gd name="connsiteX172" fmla="*/ 49574 w 1004575"/>
                <a:gd name="connsiteY172" fmla="*/ 459853 h 997063"/>
                <a:gd name="connsiteX173" fmla="*/ 55289 w 1004575"/>
                <a:gd name="connsiteY173" fmla="*/ 454138 h 997063"/>
                <a:gd name="connsiteX174" fmla="*/ 61004 w 1004575"/>
                <a:gd name="connsiteY174" fmla="*/ 450328 h 997063"/>
                <a:gd name="connsiteX175" fmla="*/ 68624 w 1004575"/>
                <a:gd name="connsiteY175" fmla="*/ 446518 h 997063"/>
                <a:gd name="connsiteX176" fmla="*/ 74339 w 1004575"/>
                <a:gd name="connsiteY176" fmla="*/ 440803 h 997063"/>
                <a:gd name="connsiteX177" fmla="*/ 80054 w 1004575"/>
                <a:gd name="connsiteY177" fmla="*/ 438898 h 997063"/>
                <a:gd name="connsiteX178" fmla="*/ 91484 w 1004575"/>
                <a:gd name="connsiteY178" fmla="*/ 431278 h 997063"/>
                <a:gd name="connsiteX179" fmla="*/ 101009 w 1004575"/>
                <a:gd name="connsiteY179" fmla="*/ 423658 h 997063"/>
                <a:gd name="connsiteX180" fmla="*/ 106724 w 1004575"/>
                <a:gd name="connsiteY180" fmla="*/ 417943 h 997063"/>
                <a:gd name="connsiteX181" fmla="*/ 135299 w 1004575"/>
                <a:gd name="connsiteY181"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69689 w 1004575"/>
                <a:gd name="connsiteY53" fmla="*/ 646543 h 997063"/>
                <a:gd name="connsiteX54" fmla="*/ 965879 w 1004575"/>
                <a:gd name="connsiteY54" fmla="*/ 652258 h 997063"/>
                <a:gd name="connsiteX55" fmla="*/ 962069 w 1004575"/>
                <a:gd name="connsiteY55" fmla="*/ 657973 h 997063"/>
                <a:gd name="connsiteX56" fmla="*/ 950639 w 1004575"/>
                <a:gd name="connsiteY56" fmla="*/ 669403 h 997063"/>
                <a:gd name="connsiteX57" fmla="*/ 944924 w 1004575"/>
                <a:gd name="connsiteY57" fmla="*/ 675118 h 997063"/>
                <a:gd name="connsiteX58" fmla="*/ 922064 w 1004575"/>
                <a:gd name="connsiteY58" fmla="*/ 688453 h 997063"/>
                <a:gd name="connsiteX59" fmla="*/ 916349 w 1004575"/>
                <a:gd name="connsiteY59" fmla="*/ 690358 h 997063"/>
                <a:gd name="connsiteX60" fmla="*/ 904919 w 1004575"/>
                <a:gd name="connsiteY60" fmla="*/ 697978 h 997063"/>
                <a:gd name="connsiteX61" fmla="*/ 895394 w 1004575"/>
                <a:gd name="connsiteY61" fmla="*/ 709408 h 997063"/>
                <a:gd name="connsiteX62" fmla="*/ 882059 w 1004575"/>
                <a:gd name="connsiteY62" fmla="*/ 726553 h 997063"/>
                <a:gd name="connsiteX63" fmla="*/ 876344 w 1004575"/>
                <a:gd name="connsiteY63" fmla="*/ 737983 h 997063"/>
                <a:gd name="connsiteX64" fmla="*/ 870629 w 1004575"/>
                <a:gd name="connsiteY64" fmla="*/ 743698 h 997063"/>
                <a:gd name="connsiteX65" fmla="*/ 864914 w 1004575"/>
                <a:gd name="connsiteY65" fmla="*/ 757033 h 997063"/>
                <a:gd name="connsiteX66" fmla="*/ 857294 w 1004575"/>
                <a:gd name="connsiteY66" fmla="*/ 770368 h 997063"/>
                <a:gd name="connsiteX67" fmla="*/ 853484 w 1004575"/>
                <a:gd name="connsiteY67" fmla="*/ 781798 h 997063"/>
                <a:gd name="connsiteX68" fmla="*/ 851579 w 1004575"/>
                <a:gd name="connsiteY68" fmla="*/ 787513 h 997063"/>
                <a:gd name="connsiteX69" fmla="*/ 849674 w 1004575"/>
                <a:gd name="connsiteY69" fmla="*/ 797038 h 997063"/>
                <a:gd name="connsiteX70" fmla="*/ 845864 w 1004575"/>
                <a:gd name="connsiteY70" fmla="*/ 804658 h 997063"/>
                <a:gd name="connsiteX71" fmla="*/ 843959 w 1004575"/>
                <a:gd name="connsiteY71" fmla="*/ 810373 h 997063"/>
                <a:gd name="connsiteX72" fmla="*/ 838244 w 1004575"/>
                <a:gd name="connsiteY72" fmla="*/ 829423 h 997063"/>
                <a:gd name="connsiteX73" fmla="*/ 832529 w 1004575"/>
                <a:gd name="connsiteY73" fmla="*/ 840853 h 997063"/>
                <a:gd name="connsiteX74" fmla="*/ 826814 w 1004575"/>
                <a:gd name="connsiteY74" fmla="*/ 859903 h 997063"/>
                <a:gd name="connsiteX75" fmla="*/ 819194 w 1004575"/>
                <a:gd name="connsiteY75" fmla="*/ 871333 h 997063"/>
                <a:gd name="connsiteX76" fmla="*/ 809669 w 1004575"/>
                <a:gd name="connsiteY76" fmla="*/ 886573 h 997063"/>
                <a:gd name="connsiteX77" fmla="*/ 807764 w 1004575"/>
                <a:gd name="connsiteY77" fmla="*/ 892288 h 997063"/>
                <a:gd name="connsiteX78" fmla="*/ 792524 w 1004575"/>
                <a:gd name="connsiteY78" fmla="*/ 909433 h 997063"/>
                <a:gd name="connsiteX79" fmla="*/ 781094 w 1004575"/>
                <a:gd name="connsiteY79" fmla="*/ 917053 h 997063"/>
                <a:gd name="connsiteX80" fmla="*/ 775379 w 1004575"/>
                <a:gd name="connsiteY80" fmla="*/ 920863 h 997063"/>
                <a:gd name="connsiteX81" fmla="*/ 763949 w 1004575"/>
                <a:gd name="connsiteY81" fmla="*/ 930388 h 997063"/>
                <a:gd name="connsiteX82" fmla="*/ 750614 w 1004575"/>
                <a:gd name="connsiteY82" fmla="*/ 936103 h 997063"/>
                <a:gd name="connsiteX83" fmla="*/ 727754 w 1004575"/>
                <a:gd name="connsiteY83" fmla="*/ 947533 h 997063"/>
                <a:gd name="connsiteX84" fmla="*/ 722039 w 1004575"/>
                <a:gd name="connsiteY84" fmla="*/ 949438 h 997063"/>
                <a:gd name="connsiteX85" fmla="*/ 693464 w 1004575"/>
                <a:gd name="connsiteY85" fmla="*/ 947533 h 997063"/>
                <a:gd name="connsiteX86" fmla="*/ 674414 w 1004575"/>
                <a:gd name="connsiteY86" fmla="*/ 941818 h 997063"/>
                <a:gd name="connsiteX87" fmla="*/ 664889 w 1004575"/>
                <a:gd name="connsiteY87" fmla="*/ 939913 h 997063"/>
                <a:gd name="connsiteX88" fmla="*/ 657269 w 1004575"/>
                <a:gd name="connsiteY88" fmla="*/ 936103 h 997063"/>
                <a:gd name="connsiteX89" fmla="*/ 651554 w 1004575"/>
                <a:gd name="connsiteY89" fmla="*/ 934198 h 997063"/>
                <a:gd name="connsiteX90" fmla="*/ 645839 w 1004575"/>
                <a:gd name="connsiteY90" fmla="*/ 930388 h 997063"/>
                <a:gd name="connsiteX91" fmla="*/ 638219 w 1004575"/>
                <a:gd name="connsiteY91" fmla="*/ 926578 h 997063"/>
                <a:gd name="connsiteX92" fmla="*/ 621074 w 1004575"/>
                <a:gd name="connsiteY92" fmla="*/ 917053 h 997063"/>
                <a:gd name="connsiteX93" fmla="*/ 615359 w 1004575"/>
                <a:gd name="connsiteY93" fmla="*/ 911338 h 997063"/>
                <a:gd name="connsiteX94" fmla="*/ 607739 w 1004575"/>
                <a:gd name="connsiteY94" fmla="*/ 909433 h 997063"/>
                <a:gd name="connsiteX95" fmla="*/ 602024 w 1004575"/>
                <a:gd name="connsiteY95" fmla="*/ 907528 h 997063"/>
                <a:gd name="connsiteX96" fmla="*/ 581069 w 1004575"/>
                <a:gd name="connsiteY96" fmla="*/ 896098 h 997063"/>
                <a:gd name="connsiteX97" fmla="*/ 571544 w 1004575"/>
                <a:gd name="connsiteY97" fmla="*/ 894193 h 997063"/>
                <a:gd name="connsiteX98" fmla="*/ 556304 w 1004575"/>
                <a:gd name="connsiteY98" fmla="*/ 890383 h 997063"/>
                <a:gd name="connsiteX99" fmla="*/ 512489 w 1004575"/>
                <a:gd name="connsiteY99" fmla="*/ 892288 h 997063"/>
                <a:gd name="connsiteX100" fmla="*/ 506774 w 1004575"/>
                <a:gd name="connsiteY100" fmla="*/ 894193 h 997063"/>
                <a:gd name="connsiteX101" fmla="*/ 495344 w 1004575"/>
                <a:gd name="connsiteY101" fmla="*/ 901813 h 997063"/>
                <a:gd name="connsiteX102" fmla="*/ 491534 w 1004575"/>
                <a:gd name="connsiteY102" fmla="*/ 907528 h 997063"/>
                <a:gd name="connsiteX103" fmla="*/ 485819 w 1004575"/>
                <a:gd name="connsiteY103" fmla="*/ 911338 h 997063"/>
                <a:gd name="connsiteX104" fmla="*/ 472484 w 1004575"/>
                <a:gd name="connsiteY104" fmla="*/ 926578 h 997063"/>
                <a:gd name="connsiteX105" fmla="*/ 468674 w 1004575"/>
                <a:gd name="connsiteY105" fmla="*/ 932293 h 997063"/>
                <a:gd name="connsiteX106" fmla="*/ 462959 w 1004575"/>
                <a:gd name="connsiteY106" fmla="*/ 936103 h 997063"/>
                <a:gd name="connsiteX107" fmla="*/ 451529 w 1004575"/>
                <a:gd name="connsiteY107" fmla="*/ 939913 h 997063"/>
                <a:gd name="connsiteX108" fmla="*/ 434384 w 1004575"/>
                <a:gd name="connsiteY108" fmla="*/ 943723 h 997063"/>
                <a:gd name="connsiteX109" fmla="*/ 428669 w 1004575"/>
                <a:gd name="connsiteY109" fmla="*/ 945628 h 997063"/>
                <a:gd name="connsiteX110" fmla="*/ 421049 w 1004575"/>
                <a:gd name="connsiteY110" fmla="*/ 947533 h 997063"/>
                <a:gd name="connsiteX111" fmla="*/ 407714 w 1004575"/>
                <a:gd name="connsiteY111" fmla="*/ 951343 h 997063"/>
                <a:gd name="connsiteX112" fmla="*/ 396284 w 1004575"/>
                <a:gd name="connsiteY112" fmla="*/ 953248 h 997063"/>
                <a:gd name="connsiteX113" fmla="*/ 382949 w 1004575"/>
                <a:gd name="connsiteY113" fmla="*/ 957058 h 997063"/>
                <a:gd name="connsiteX114" fmla="*/ 375329 w 1004575"/>
                <a:gd name="connsiteY114" fmla="*/ 958963 h 997063"/>
                <a:gd name="connsiteX115" fmla="*/ 367709 w 1004575"/>
                <a:gd name="connsiteY115" fmla="*/ 962773 h 997063"/>
                <a:gd name="connsiteX116" fmla="*/ 361994 w 1004575"/>
                <a:gd name="connsiteY116" fmla="*/ 964678 h 997063"/>
                <a:gd name="connsiteX117" fmla="*/ 348659 w 1004575"/>
                <a:gd name="connsiteY117" fmla="*/ 972298 h 997063"/>
                <a:gd name="connsiteX118" fmla="*/ 331514 w 1004575"/>
                <a:gd name="connsiteY118" fmla="*/ 983728 h 997063"/>
                <a:gd name="connsiteX119" fmla="*/ 325799 w 1004575"/>
                <a:gd name="connsiteY119" fmla="*/ 987538 h 997063"/>
                <a:gd name="connsiteX120" fmla="*/ 314369 w 1004575"/>
                <a:gd name="connsiteY120" fmla="*/ 991348 h 997063"/>
                <a:gd name="connsiteX121" fmla="*/ 302939 w 1004575"/>
                <a:gd name="connsiteY121" fmla="*/ 993253 h 997063"/>
                <a:gd name="connsiteX122" fmla="*/ 262934 w 1004575"/>
                <a:gd name="connsiteY122" fmla="*/ 997063 h 997063"/>
                <a:gd name="connsiteX123" fmla="*/ 232454 w 1004575"/>
                <a:gd name="connsiteY123" fmla="*/ 995158 h 997063"/>
                <a:gd name="connsiteX124" fmla="*/ 226739 w 1004575"/>
                <a:gd name="connsiteY124" fmla="*/ 993253 h 997063"/>
                <a:gd name="connsiteX125" fmla="*/ 221024 w 1004575"/>
                <a:gd name="connsiteY125" fmla="*/ 981823 h 997063"/>
                <a:gd name="connsiteX126" fmla="*/ 217214 w 1004575"/>
                <a:gd name="connsiteY126" fmla="*/ 976108 h 997063"/>
                <a:gd name="connsiteX127" fmla="*/ 213404 w 1004575"/>
                <a:gd name="connsiteY127" fmla="*/ 964678 h 997063"/>
                <a:gd name="connsiteX128" fmla="*/ 205784 w 1004575"/>
                <a:gd name="connsiteY128" fmla="*/ 947533 h 997063"/>
                <a:gd name="connsiteX129" fmla="*/ 200069 w 1004575"/>
                <a:gd name="connsiteY129" fmla="*/ 928483 h 997063"/>
                <a:gd name="connsiteX130" fmla="*/ 196259 w 1004575"/>
                <a:gd name="connsiteY130" fmla="*/ 922768 h 997063"/>
                <a:gd name="connsiteX131" fmla="*/ 184829 w 1004575"/>
                <a:gd name="connsiteY131" fmla="*/ 915148 h 997063"/>
                <a:gd name="connsiteX132" fmla="*/ 181019 w 1004575"/>
                <a:gd name="connsiteY132" fmla="*/ 909433 h 997063"/>
                <a:gd name="connsiteX133" fmla="*/ 175304 w 1004575"/>
                <a:gd name="connsiteY133" fmla="*/ 905623 h 997063"/>
                <a:gd name="connsiteX134" fmla="*/ 161969 w 1004575"/>
                <a:gd name="connsiteY134" fmla="*/ 899908 h 997063"/>
                <a:gd name="connsiteX135" fmla="*/ 150539 w 1004575"/>
                <a:gd name="connsiteY135" fmla="*/ 898003 h 997063"/>
                <a:gd name="connsiteX136" fmla="*/ 144824 w 1004575"/>
                <a:gd name="connsiteY136" fmla="*/ 896098 h 997063"/>
                <a:gd name="connsiteX137" fmla="*/ 137204 w 1004575"/>
                <a:gd name="connsiteY137" fmla="*/ 894193 h 997063"/>
                <a:gd name="connsiteX138" fmla="*/ 123869 w 1004575"/>
                <a:gd name="connsiteY138" fmla="*/ 888478 h 997063"/>
                <a:gd name="connsiteX139" fmla="*/ 118154 w 1004575"/>
                <a:gd name="connsiteY139" fmla="*/ 884668 h 997063"/>
                <a:gd name="connsiteX140" fmla="*/ 106724 w 1004575"/>
                <a:gd name="connsiteY140" fmla="*/ 878953 h 997063"/>
                <a:gd name="connsiteX141" fmla="*/ 101009 w 1004575"/>
                <a:gd name="connsiteY141" fmla="*/ 873238 h 997063"/>
                <a:gd name="connsiteX142" fmla="*/ 89579 w 1004575"/>
                <a:gd name="connsiteY142" fmla="*/ 865618 h 997063"/>
                <a:gd name="connsiteX143" fmla="*/ 87674 w 1004575"/>
                <a:gd name="connsiteY143" fmla="*/ 859903 h 997063"/>
                <a:gd name="connsiteX144" fmla="*/ 83864 w 1004575"/>
                <a:gd name="connsiteY144" fmla="*/ 854188 h 997063"/>
                <a:gd name="connsiteX145" fmla="*/ 81959 w 1004575"/>
                <a:gd name="connsiteY145" fmla="*/ 842758 h 997063"/>
                <a:gd name="connsiteX146" fmla="*/ 80054 w 1004575"/>
                <a:gd name="connsiteY146" fmla="*/ 837043 h 997063"/>
                <a:gd name="connsiteX147" fmla="*/ 78149 w 1004575"/>
                <a:gd name="connsiteY147" fmla="*/ 825613 h 997063"/>
                <a:gd name="connsiteX148" fmla="*/ 74339 w 1004575"/>
                <a:gd name="connsiteY148" fmla="*/ 781798 h 997063"/>
                <a:gd name="connsiteX149" fmla="*/ 72434 w 1004575"/>
                <a:gd name="connsiteY149" fmla="*/ 770368 h 997063"/>
                <a:gd name="connsiteX150" fmla="*/ 70529 w 1004575"/>
                <a:gd name="connsiteY150" fmla="*/ 749413 h 997063"/>
                <a:gd name="connsiteX151" fmla="*/ 68624 w 1004575"/>
                <a:gd name="connsiteY151" fmla="*/ 734173 h 997063"/>
                <a:gd name="connsiteX152" fmla="*/ 70529 w 1004575"/>
                <a:gd name="connsiteY152" fmla="*/ 694168 h 997063"/>
                <a:gd name="connsiteX153" fmla="*/ 72434 w 1004575"/>
                <a:gd name="connsiteY153" fmla="*/ 682738 h 997063"/>
                <a:gd name="connsiteX154" fmla="*/ 70529 w 1004575"/>
                <a:gd name="connsiteY154" fmla="*/ 623683 h 997063"/>
                <a:gd name="connsiteX155" fmla="*/ 66719 w 1004575"/>
                <a:gd name="connsiteY155" fmla="*/ 612253 h 997063"/>
                <a:gd name="connsiteX156" fmla="*/ 59099 w 1004575"/>
                <a:gd name="connsiteY156" fmla="*/ 602728 h 997063"/>
                <a:gd name="connsiteX157" fmla="*/ 51479 w 1004575"/>
                <a:gd name="connsiteY157" fmla="*/ 589393 h 997063"/>
                <a:gd name="connsiteX158" fmla="*/ 47669 w 1004575"/>
                <a:gd name="connsiteY158" fmla="*/ 583678 h 997063"/>
                <a:gd name="connsiteX159" fmla="*/ 41954 w 1004575"/>
                <a:gd name="connsiteY159" fmla="*/ 579868 h 997063"/>
                <a:gd name="connsiteX160" fmla="*/ 36239 w 1004575"/>
                <a:gd name="connsiteY160" fmla="*/ 572248 h 997063"/>
                <a:gd name="connsiteX161" fmla="*/ 24809 w 1004575"/>
                <a:gd name="connsiteY161" fmla="*/ 562723 h 997063"/>
                <a:gd name="connsiteX162" fmla="*/ 20999 w 1004575"/>
                <a:gd name="connsiteY162" fmla="*/ 557008 h 997063"/>
                <a:gd name="connsiteX163" fmla="*/ 9569 w 1004575"/>
                <a:gd name="connsiteY163" fmla="*/ 549388 h 997063"/>
                <a:gd name="connsiteX164" fmla="*/ 5759 w 1004575"/>
                <a:gd name="connsiteY164" fmla="*/ 543673 h 997063"/>
                <a:gd name="connsiteX165" fmla="*/ 44 w 1004575"/>
                <a:gd name="connsiteY165" fmla="*/ 539863 h 997063"/>
                <a:gd name="connsiteX166" fmla="*/ 3854 w 1004575"/>
                <a:gd name="connsiteY166" fmla="*/ 513193 h 997063"/>
                <a:gd name="connsiteX167" fmla="*/ 11474 w 1004575"/>
                <a:gd name="connsiteY167" fmla="*/ 501763 h 997063"/>
                <a:gd name="connsiteX168" fmla="*/ 17189 w 1004575"/>
                <a:gd name="connsiteY168" fmla="*/ 494143 h 997063"/>
                <a:gd name="connsiteX169" fmla="*/ 28619 w 1004575"/>
                <a:gd name="connsiteY169" fmla="*/ 482713 h 997063"/>
                <a:gd name="connsiteX170" fmla="*/ 43859 w 1004575"/>
                <a:gd name="connsiteY170" fmla="*/ 465568 h 997063"/>
                <a:gd name="connsiteX171" fmla="*/ 49574 w 1004575"/>
                <a:gd name="connsiteY171" fmla="*/ 459853 h 997063"/>
                <a:gd name="connsiteX172" fmla="*/ 55289 w 1004575"/>
                <a:gd name="connsiteY172" fmla="*/ 454138 h 997063"/>
                <a:gd name="connsiteX173" fmla="*/ 61004 w 1004575"/>
                <a:gd name="connsiteY173" fmla="*/ 450328 h 997063"/>
                <a:gd name="connsiteX174" fmla="*/ 68624 w 1004575"/>
                <a:gd name="connsiteY174" fmla="*/ 446518 h 997063"/>
                <a:gd name="connsiteX175" fmla="*/ 74339 w 1004575"/>
                <a:gd name="connsiteY175" fmla="*/ 440803 h 997063"/>
                <a:gd name="connsiteX176" fmla="*/ 80054 w 1004575"/>
                <a:gd name="connsiteY176" fmla="*/ 438898 h 997063"/>
                <a:gd name="connsiteX177" fmla="*/ 91484 w 1004575"/>
                <a:gd name="connsiteY177" fmla="*/ 431278 h 997063"/>
                <a:gd name="connsiteX178" fmla="*/ 101009 w 1004575"/>
                <a:gd name="connsiteY178" fmla="*/ 423658 h 997063"/>
                <a:gd name="connsiteX179" fmla="*/ 106724 w 1004575"/>
                <a:gd name="connsiteY179" fmla="*/ 417943 h 997063"/>
                <a:gd name="connsiteX180" fmla="*/ 135299 w 1004575"/>
                <a:gd name="connsiteY180"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69689 w 1004575"/>
                <a:gd name="connsiteY53" fmla="*/ 646543 h 997063"/>
                <a:gd name="connsiteX54" fmla="*/ 965879 w 1004575"/>
                <a:gd name="connsiteY54" fmla="*/ 652258 h 997063"/>
                <a:gd name="connsiteX55" fmla="*/ 962069 w 1004575"/>
                <a:gd name="connsiteY55" fmla="*/ 657973 h 997063"/>
                <a:gd name="connsiteX56" fmla="*/ 963995 w 1004575"/>
                <a:gd name="connsiteY56" fmla="*/ 646543 h 997063"/>
                <a:gd name="connsiteX57" fmla="*/ 950639 w 1004575"/>
                <a:gd name="connsiteY57" fmla="*/ 669403 h 997063"/>
                <a:gd name="connsiteX58" fmla="*/ 944924 w 1004575"/>
                <a:gd name="connsiteY58" fmla="*/ 675118 h 997063"/>
                <a:gd name="connsiteX59" fmla="*/ 922064 w 1004575"/>
                <a:gd name="connsiteY59" fmla="*/ 688453 h 997063"/>
                <a:gd name="connsiteX60" fmla="*/ 916349 w 1004575"/>
                <a:gd name="connsiteY60" fmla="*/ 690358 h 997063"/>
                <a:gd name="connsiteX61" fmla="*/ 904919 w 1004575"/>
                <a:gd name="connsiteY61" fmla="*/ 697978 h 997063"/>
                <a:gd name="connsiteX62" fmla="*/ 895394 w 1004575"/>
                <a:gd name="connsiteY62" fmla="*/ 709408 h 997063"/>
                <a:gd name="connsiteX63" fmla="*/ 882059 w 1004575"/>
                <a:gd name="connsiteY63" fmla="*/ 726553 h 997063"/>
                <a:gd name="connsiteX64" fmla="*/ 876344 w 1004575"/>
                <a:gd name="connsiteY64" fmla="*/ 737983 h 997063"/>
                <a:gd name="connsiteX65" fmla="*/ 870629 w 1004575"/>
                <a:gd name="connsiteY65" fmla="*/ 743698 h 997063"/>
                <a:gd name="connsiteX66" fmla="*/ 864914 w 1004575"/>
                <a:gd name="connsiteY66" fmla="*/ 757033 h 997063"/>
                <a:gd name="connsiteX67" fmla="*/ 857294 w 1004575"/>
                <a:gd name="connsiteY67" fmla="*/ 770368 h 997063"/>
                <a:gd name="connsiteX68" fmla="*/ 853484 w 1004575"/>
                <a:gd name="connsiteY68" fmla="*/ 781798 h 997063"/>
                <a:gd name="connsiteX69" fmla="*/ 851579 w 1004575"/>
                <a:gd name="connsiteY69" fmla="*/ 787513 h 997063"/>
                <a:gd name="connsiteX70" fmla="*/ 849674 w 1004575"/>
                <a:gd name="connsiteY70" fmla="*/ 797038 h 997063"/>
                <a:gd name="connsiteX71" fmla="*/ 845864 w 1004575"/>
                <a:gd name="connsiteY71" fmla="*/ 804658 h 997063"/>
                <a:gd name="connsiteX72" fmla="*/ 843959 w 1004575"/>
                <a:gd name="connsiteY72" fmla="*/ 810373 h 997063"/>
                <a:gd name="connsiteX73" fmla="*/ 838244 w 1004575"/>
                <a:gd name="connsiteY73" fmla="*/ 829423 h 997063"/>
                <a:gd name="connsiteX74" fmla="*/ 832529 w 1004575"/>
                <a:gd name="connsiteY74" fmla="*/ 840853 h 997063"/>
                <a:gd name="connsiteX75" fmla="*/ 826814 w 1004575"/>
                <a:gd name="connsiteY75" fmla="*/ 859903 h 997063"/>
                <a:gd name="connsiteX76" fmla="*/ 819194 w 1004575"/>
                <a:gd name="connsiteY76" fmla="*/ 871333 h 997063"/>
                <a:gd name="connsiteX77" fmla="*/ 809669 w 1004575"/>
                <a:gd name="connsiteY77" fmla="*/ 886573 h 997063"/>
                <a:gd name="connsiteX78" fmla="*/ 807764 w 1004575"/>
                <a:gd name="connsiteY78" fmla="*/ 892288 h 997063"/>
                <a:gd name="connsiteX79" fmla="*/ 792524 w 1004575"/>
                <a:gd name="connsiteY79" fmla="*/ 909433 h 997063"/>
                <a:gd name="connsiteX80" fmla="*/ 781094 w 1004575"/>
                <a:gd name="connsiteY80" fmla="*/ 917053 h 997063"/>
                <a:gd name="connsiteX81" fmla="*/ 775379 w 1004575"/>
                <a:gd name="connsiteY81" fmla="*/ 920863 h 997063"/>
                <a:gd name="connsiteX82" fmla="*/ 763949 w 1004575"/>
                <a:gd name="connsiteY82" fmla="*/ 930388 h 997063"/>
                <a:gd name="connsiteX83" fmla="*/ 750614 w 1004575"/>
                <a:gd name="connsiteY83" fmla="*/ 936103 h 997063"/>
                <a:gd name="connsiteX84" fmla="*/ 727754 w 1004575"/>
                <a:gd name="connsiteY84" fmla="*/ 947533 h 997063"/>
                <a:gd name="connsiteX85" fmla="*/ 722039 w 1004575"/>
                <a:gd name="connsiteY85" fmla="*/ 949438 h 997063"/>
                <a:gd name="connsiteX86" fmla="*/ 693464 w 1004575"/>
                <a:gd name="connsiteY86" fmla="*/ 947533 h 997063"/>
                <a:gd name="connsiteX87" fmla="*/ 674414 w 1004575"/>
                <a:gd name="connsiteY87" fmla="*/ 941818 h 997063"/>
                <a:gd name="connsiteX88" fmla="*/ 664889 w 1004575"/>
                <a:gd name="connsiteY88" fmla="*/ 939913 h 997063"/>
                <a:gd name="connsiteX89" fmla="*/ 657269 w 1004575"/>
                <a:gd name="connsiteY89" fmla="*/ 936103 h 997063"/>
                <a:gd name="connsiteX90" fmla="*/ 651554 w 1004575"/>
                <a:gd name="connsiteY90" fmla="*/ 934198 h 997063"/>
                <a:gd name="connsiteX91" fmla="*/ 645839 w 1004575"/>
                <a:gd name="connsiteY91" fmla="*/ 930388 h 997063"/>
                <a:gd name="connsiteX92" fmla="*/ 638219 w 1004575"/>
                <a:gd name="connsiteY92" fmla="*/ 926578 h 997063"/>
                <a:gd name="connsiteX93" fmla="*/ 621074 w 1004575"/>
                <a:gd name="connsiteY93" fmla="*/ 917053 h 997063"/>
                <a:gd name="connsiteX94" fmla="*/ 615359 w 1004575"/>
                <a:gd name="connsiteY94" fmla="*/ 911338 h 997063"/>
                <a:gd name="connsiteX95" fmla="*/ 607739 w 1004575"/>
                <a:gd name="connsiteY95" fmla="*/ 909433 h 997063"/>
                <a:gd name="connsiteX96" fmla="*/ 602024 w 1004575"/>
                <a:gd name="connsiteY96" fmla="*/ 907528 h 997063"/>
                <a:gd name="connsiteX97" fmla="*/ 581069 w 1004575"/>
                <a:gd name="connsiteY97" fmla="*/ 896098 h 997063"/>
                <a:gd name="connsiteX98" fmla="*/ 571544 w 1004575"/>
                <a:gd name="connsiteY98" fmla="*/ 894193 h 997063"/>
                <a:gd name="connsiteX99" fmla="*/ 556304 w 1004575"/>
                <a:gd name="connsiteY99" fmla="*/ 890383 h 997063"/>
                <a:gd name="connsiteX100" fmla="*/ 512489 w 1004575"/>
                <a:gd name="connsiteY100" fmla="*/ 892288 h 997063"/>
                <a:gd name="connsiteX101" fmla="*/ 506774 w 1004575"/>
                <a:gd name="connsiteY101" fmla="*/ 894193 h 997063"/>
                <a:gd name="connsiteX102" fmla="*/ 495344 w 1004575"/>
                <a:gd name="connsiteY102" fmla="*/ 901813 h 997063"/>
                <a:gd name="connsiteX103" fmla="*/ 491534 w 1004575"/>
                <a:gd name="connsiteY103" fmla="*/ 907528 h 997063"/>
                <a:gd name="connsiteX104" fmla="*/ 485819 w 1004575"/>
                <a:gd name="connsiteY104" fmla="*/ 911338 h 997063"/>
                <a:gd name="connsiteX105" fmla="*/ 472484 w 1004575"/>
                <a:gd name="connsiteY105" fmla="*/ 926578 h 997063"/>
                <a:gd name="connsiteX106" fmla="*/ 468674 w 1004575"/>
                <a:gd name="connsiteY106" fmla="*/ 932293 h 997063"/>
                <a:gd name="connsiteX107" fmla="*/ 462959 w 1004575"/>
                <a:gd name="connsiteY107" fmla="*/ 936103 h 997063"/>
                <a:gd name="connsiteX108" fmla="*/ 451529 w 1004575"/>
                <a:gd name="connsiteY108" fmla="*/ 939913 h 997063"/>
                <a:gd name="connsiteX109" fmla="*/ 434384 w 1004575"/>
                <a:gd name="connsiteY109" fmla="*/ 943723 h 997063"/>
                <a:gd name="connsiteX110" fmla="*/ 428669 w 1004575"/>
                <a:gd name="connsiteY110" fmla="*/ 945628 h 997063"/>
                <a:gd name="connsiteX111" fmla="*/ 421049 w 1004575"/>
                <a:gd name="connsiteY111" fmla="*/ 947533 h 997063"/>
                <a:gd name="connsiteX112" fmla="*/ 407714 w 1004575"/>
                <a:gd name="connsiteY112" fmla="*/ 951343 h 997063"/>
                <a:gd name="connsiteX113" fmla="*/ 396284 w 1004575"/>
                <a:gd name="connsiteY113" fmla="*/ 953248 h 997063"/>
                <a:gd name="connsiteX114" fmla="*/ 382949 w 1004575"/>
                <a:gd name="connsiteY114" fmla="*/ 957058 h 997063"/>
                <a:gd name="connsiteX115" fmla="*/ 375329 w 1004575"/>
                <a:gd name="connsiteY115" fmla="*/ 958963 h 997063"/>
                <a:gd name="connsiteX116" fmla="*/ 367709 w 1004575"/>
                <a:gd name="connsiteY116" fmla="*/ 962773 h 997063"/>
                <a:gd name="connsiteX117" fmla="*/ 361994 w 1004575"/>
                <a:gd name="connsiteY117" fmla="*/ 964678 h 997063"/>
                <a:gd name="connsiteX118" fmla="*/ 348659 w 1004575"/>
                <a:gd name="connsiteY118" fmla="*/ 972298 h 997063"/>
                <a:gd name="connsiteX119" fmla="*/ 331514 w 1004575"/>
                <a:gd name="connsiteY119" fmla="*/ 983728 h 997063"/>
                <a:gd name="connsiteX120" fmla="*/ 325799 w 1004575"/>
                <a:gd name="connsiteY120" fmla="*/ 987538 h 997063"/>
                <a:gd name="connsiteX121" fmla="*/ 314369 w 1004575"/>
                <a:gd name="connsiteY121" fmla="*/ 991348 h 997063"/>
                <a:gd name="connsiteX122" fmla="*/ 302939 w 1004575"/>
                <a:gd name="connsiteY122" fmla="*/ 993253 h 997063"/>
                <a:gd name="connsiteX123" fmla="*/ 262934 w 1004575"/>
                <a:gd name="connsiteY123" fmla="*/ 997063 h 997063"/>
                <a:gd name="connsiteX124" fmla="*/ 232454 w 1004575"/>
                <a:gd name="connsiteY124" fmla="*/ 995158 h 997063"/>
                <a:gd name="connsiteX125" fmla="*/ 226739 w 1004575"/>
                <a:gd name="connsiteY125" fmla="*/ 993253 h 997063"/>
                <a:gd name="connsiteX126" fmla="*/ 221024 w 1004575"/>
                <a:gd name="connsiteY126" fmla="*/ 981823 h 997063"/>
                <a:gd name="connsiteX127" fmla="*/ 217214 w 1004575"/>
                <a:gd name="connsiteY127" fmla="*/ 976108 h 997063"/>
                <a:gd name="connsiteX128" fmla="*/ 213404 w 1004575"/>
                <a:gd name="connsiteY128" fmla="*/ 964678 h 997063"/>
                <a:gd name="connsiteX129" fmla="*/ 205784 w 1004575"/>
                <a:gd name="connsiteY129" fmla="*/ 947533 h 997063"/>
                <a:gd name="connsiteX130" fmla="*/ 200069 w 1004575"/>
                <a:gd name="connsiteY130" fmla="*/ 928483 h 997063"/>
                <a:gd name="connsiteX131" fmla="*/ 196259 w 1004575"/>
                <a:gd name="connsiteY131" fmla="*/ 922768 h 997063"/>
                <a:gd name="connsiteX132" fmla="*/ 184829 w 1004575"/>
                <a:gd name="connsiteY132" fmla="*/ 915148 h 997063"/>
                <a:gd name="connsiteX133" fmla="*/ 181019 w 1004575"/>
                <a:gd name="connsiteY133" fmla="*/ 909433 h 997063"/>
                <a:gd name="connsiteX134" fmla="*/ 175304 w 1004575"/>
                <a:gd name="connsiteY134" fmla="*/ 905623 h 997063"/>
                <a:gd name="connsiteX135" fmla="*/ 161969 w 1004575"/>
                <a:gd name="connsiteY135" fmla="*/ 899908 h 997063"/>
                <a:gd name="connsiteX136" fmla="*/ 150539 w 1004575"/>
                <a:gd name="connsiteY136" fmla="*/ 898003 h 997063"/>
                <a:gd name="connsiteX137" fmla="*/ 144824 w 1004575"/>
                <a:gd name="connsiteY137" fmla="*/ 896098 h 997063"/>
                <a:gd name="connsiteX138" fmla="*/ 137204 w 1004575"/>
                <a:gd name="connsiteY138" fmla="*/ 894193 h 997063"/>
                <a:gd name="connsiteX139" fmla="*/ 123869 w 1004575"/>
                <a:gd name="connsiteY139" fmla="*/ 888478 h 997063"/>
                <a:gd name="connsiteX140" fmla="*/ 118154 w 1004575"/>
                <a:gd name="connsiteY140" fmla="*/ 884668 h 997063"/>
                <a:gd name="connsiteX141" fmla="*/ 106724 w 1004575"/>
                <a:gd name="connsiteY141" fmla="*/ 878953 h 997063"/>
                <a:gd name="connsiteX142" fmla="*/ 101009 w 1004575"/>
                <a:gd name="connsiteY142" fmla="*/ 873238 h 997063"/>
                <a:gd name="connsiteX143" fmla="*/ 89579 w 1004575"/>
                <a:gd name="connsiteY143" fmla="*/ 865618 h 997063"/>
                <a:gd name="connsiteX144" fmla="*/ 87674 w 1004575"/>
                <a:gd name="connsiteY144" fmla="*/ 859903 h 997063"/>
                <a:gd name="connsiteX145" fmla="*/ 83864 w 1004575"/>
                <a:gd name="connsiteY145" fmla="*/ 854188 h 997063"/>
                <a:gd name="connsiteX146" fmla="*/ 81959 w 1004575"/>
                <a:gd name="connsiteY146" fmla="*/ 842758 h 997063"/>
                <a:gd name="connsiteX147" fmla="*/ 80054 w 1004575"/>
                <a:gd name="connsiteY147" fmla="*/ 837043 h 997063"/>
                <a:gd name="connsiteX148" fmla="*/ 78149 w 1004575"/>
                <a:gd name="connsiteY148" fmla="*/ 825613 h 997063"/>
                <a:gd name="connsiteX149" fmla="*/ 74339 w 1004575"/>
                <a:gd name="connsiteY149" fmla="*/ 781798 h 997063"/>
                <a:gd name="connsiteX150" fmla="*/ 72434 w 1004575"/>
                <a:gd name="connsiteY150" fmla="*/ 770368 h 997063"/>
                <a:gd name="connsiteX151" fmla="*/ 70529 w 1004575"/>
                <a:gd name="connsiteY151" fmla="*/ 749413 h 997063"/>
                <a:gd name="connsiteX152" fmla="*/ 68624 w 1004575"/>
                <a:gd name="connsiteY152" fmla="*/ 734173 h 997063"/>
                <a:gd name="connsiteX153" fmla="*/ 70529 w 1004575"/>
                <a:gd name="connsiteY153" fmla="*/ 694168 h 997063"/>
                <a:gd name="connsiteX154" fmla="*/ 72434 w 1004575"/>
                <a:gd name="connsiteY154" fmla="*/ 682738 h 997063"/>
                <a:gd name="connsiteX155" fmla="*/ 70529 w 1004575"/>
                <a:gd name="connsiteY155" fmla="*/ 623683 h 997063"/>
                <a:gd name="connsiteX156" fmla="*/ 66719 w 1004575"/>
                <a:gd name="connsiteY156" fmla="*/ 612253 h 997063"/>
                <a:gd name="connsiteX157" fmla="*/ 59099 w 1004575"/>
                <a:gd name="connsiteY157" fmla="*/ 602728 h 997063"/>
                <a:gd name="connsiteX158" fmla="*/ 51479 w 1004575"/>
                <a:gd name="connsiteY158" fmla="*/ 589393 h 997063"/>
                <a:gd name="connsiteX159" fmla="*/ 47669 w 1004575"/>
                <a:gd name="connsiteY159" fmla="*/ 583678 h 997063"/>
                <a:gd name="connsiteX160" fmla="*/ 41954 w 1004575"/>
                <a:gd name="connsiteY160" fmla="*/ 579868 h 997063"/>
                <a:gd name="connsiteX161" fmla="*/ 36239 w 1004575"/>
                <a:gd name="connsiteY161" fmla="*/ 572248 h 997063"/>
                <a:gd name="connsiteX162" fmla="*/ 24809 w 1004575"/>
                <a:gd name="connsiteY162" fmla="*/ 562723 h 997063"/>
                <a:gd name="connsiteX163" fmla="*/ 20999 w 1004575"/>
                <a:gd name="connsiteY163" fmla="*/ 557008 h 997063"/>
                <a:gd name="connsiteX164" fmla="*/ 9569 w 1004575"/>
                <a:gd name="connsiteY164" fmla="*/ 549388 h 997063"/>
                <a:gd name="connsiteX165" fmla="*/ 5759 w 1004575"/>
                <a:gd name="connsiteY165" fmla="*/ 543673 h 997063"/>
                <a:gd name="connsiteX166" fmla="*/ 44 w 1004575"/>
                <a:gd name="connsiteY166" fmla="*/ 539863 h 997063"/>
                <a:gd name="connsiteX167" fmla="*/ 3854 w 1004575"/>
                <a:gd name="connsiteY167" fmla="*/ 513193 h 997063"/>
                <a:gd name="connsiteX168" fmla="*/ 11474 w 1004575"/>
                <a:gd name="connsiteY168" fmla="*/ 501763 h 997063"/>
                <a:gd name="connsiteX169" fmla="*/ 17189 w 1004575"/>
                <a:gd name="connsiteY169" fmla="*/ 494143 h 997063"/>
                <a:gd name="connsiteX170" fmla="*/ 28619 w 1004575"/>
                <a:gd name="connsiteY170" fmla="*/ 482713 h 997063"/>
                <a:gd name="connsiteX171" fmla="*/ 43859 w 1004575"/>
                <a:gd name="connsiteY171" fmla="*/ 465568 h 997063"/>
                <a:gd name="connsiteX172" fmla="*/ 49574 w 1004575"/>
                <a:gd name="connsiteY172" fmla="*/ 459853 h 997063"/>
                <a:gd name="connsiteX173" fmla="*/ 55289 w 1004575"/>
                <a:gd name="connsiteY173" fmla="*/ 454138 h 997063"/>
                <a:gd name="connsiteX174" fmla="*/ 61004 w 1004575"/>
                <a:gd name="connsiteY174" fmla="*/ 450328 h 997063"/>
                <a:gd name="connsiteX175" fmla="*/ 68624 w 1004575"/>
                <a:gd name="connsiteY175" fmla="*/ 446518 h 997063"/>
                <a:gd name="connsiteX176" fmla="*/ 74339 w 1004575"/>
                <a:gd name="connsiteY176" fmla="*/ 440803 h 997063"/>
                <a:gd name="connsiteX177" fmla="*/ 80054 w 1004575"/>
                <a:gd name="connsiteY177" fmla="*/ 438898 h 997063"/>
                <a:gd name="connsiteX178" fmla="*/ 91484 w 1004575"/>
                <a:gd name="connsiteY178" fmla="*/ 431278 h 997063"/>
                <a:gd name="connsiteX179" fmla="*/ 101009 w 1004575"/>
                <a:gd name="connsiteY179" fmla="*/ 423658 h 997063"/>
                <a:gd name="connsiteX180" fmla="*/ 106724 w 1004575"/>
                <a:gd name="connsiteY180" fmla="*/ 417943 h 997063"/>
                <a:gd name="connsiteX181" fmla="*/ 135299 w 1004575"/>
                <a:gd name="connsiteY181"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69689 w 1004575"/>
                <a:gd name="connsiteY53" fmla="*/ 646543 h 997063"/>
                <a:gd name="connsiteX54" fmla="*/ 965879 w 1004575"/>
                <a:gd name="connsiteY54" fmla="*/ 652258 h 997063"/>
                <a:gd name="connsiteX55" fmla="*/ 962069 w 1004575"/>
                <a:gd name="connsiteY55" fmla="*/ 657973 h 997063"/>
                <a:gd name="connsiteX56" fmla="*/ 950639 w 1004575"/>
                <a:gd name="connsiteY56" fmla="*/ 669403 h 997063"/>
                <a:gd name="connsiteX57" fmla="*/ 944924 w 1004575"/>
                <a:gd name="connsiteY57" fmla="*/ 675118 h 997063"/>
                <a:gd name="connsiteX58" fmla="*/ 922064 w 1004575"/>
                <a:gd name="connsiteY58" fmla="*/ 688453 h 997063"/>
                <a:gd name="connsiteX59" fmla="*/ 916349 w 1004575"/>
                <a:gd name="connsiteY59" fmla="*/ 690358 h 997063"/>
                <a:gd name="connsiteX60" fmla="*/ 904919 w 1004575"/>
                <a:gd name="connsiteY60" fmla="*/ 697978 h 997063"/>
                <a:gd name="connsiteX61" fmla="*/ 895394 w 1004575"/>
                <a:gd name="connsiteY61" fmla="*/ 709408 h 997063"/>
                <a:gd name="connsiteX62" fmla="*/ 882059 w 1004575"/>
                <a:gd name="connsiteY62" fmla="*/ 726553 h 997063"/>
                <a:gd name="connsiteX63" fmla="*/ 876344 w 1004575"/>
                <a:gd name="connsiteY63" fmla="*/ 737983 h 997063"/>
                <a:gd name="connsiteX64" fmla="*/ 870629 w 1004575"/>
                <a:gd name="connsiteY64" fmla="*/ 743698 h 997063"/>
                <a:gd name="connsiteX65" fmla="*/ 864914 w 1004575"/>
                <a:gd name="connsiteY65" fmla="*/ 757033 h 997063"/>
                <a:gd name="connsiteX66" fmla="*/ 857294 w 1004575"/>
                <a:gd name="connsiteY66" fmla="*/ 770368 h 997063"/>
                <a:gd name="connsiteX67" fmla="*/ 853484 w 1004575"/>
                <a:gd name="connsiteY67" fmla="*/ 781798 h 997063"/>
                <a:gd name="connsiteX68" fmla="*/ 851579 w 1004575"/>
                <a:gd name="connsiteY68" fmla="*/ 787513 h 997063"/>
                <a:gd name="connsiteX69" fmla="*/ 849674 w 1004575"/>
                <a:gd name="connsiteY69" fmla="*/ 797038 h 997063"/>
                <a:gd name="connsiteX70" fmla="*/ 845864 w 1004575"/>
                <a:gd name="connsiteY70" fmla="*/ 804658 h 997063"/>
                <a:gd name="connsiteX71" fmla="*/ 843959 w 1004575"/>
                <a:gd name="connsiteY71" fmla="*/ 810373 h 997063"/>
                <a:gd name="connsiteX72" fmla="*/ 838244 w 1004575"/>
                <a:gd name="connsiteY72" fmla="*/ 829423 h 997063"/>
                <a:gd name="connsiteX73" fmla="*/ 832529 w 1004575"/>
                <a:gd name="connsiteY73" fmla="*/ 840853 h 997063"/>
                <a:gd name="connsiteX74" fmla="*/ 826814 w 1004575"/>
                <a:gd name="connsiteY74" fmla="*/ 859903 h 997063"/>
                <a:gd name="connsiteX75" fmla="*/ 819194 w 1004575"/>
                <a:gd name="connsiteY75" fmla="*/ 871333 h 997063"/>
                <a:gd name="connsiteX76" fmla="*/ 809669 w 1004575"/>
                <a:gd name="connsiteY76" fmla="*/ 886573 h 997063"/>
                <a:gd name="connsiteX77" fmla="*/ 807764 w 1004575"/>
                <a:gd name="connsiteY77" fmla="*/ 892288 h 997063"/>
                <a:gd name="connsiteX78" fmla="*/ 792524 w 1004575"/>
                <a:gd name="connsiteY78" fmla="*/ 909433 h 997063"/>
                <a:gd name="connsiteX79" fmla="*/ 781094 w 1004575"/>
                <a:gd name="connsiteY79" fmla="*/ 917053 h 997063"/>
                <a:gd name="connsiteX80" fmla="*/ 775379 w 1004575"/>
                <a:gd name="connsiteY80" fmla="*/ 920863 h 997063"/>
                <a:gd name="connsiteX81" fmla="*/ 763949 w 1004575"/>
                <a:gd name="connsiteY81" fmla="*/ 930388 h 997063"/>
                <a:gd name="connsiteX82" fmla="*/ 750614 w 1004575"/>
                <a:gd name="connsiteY82" fmla="*/ 936103 h 997063"/>
                <a:gd name="connsiteX83" fmla="*/ 727754 w 1004575"/>
                <a:gd name="connsiteY83" fmla="*/ 947533 h 997063"/>
                <a:gd name="connsiteX84" fmla="*/ 722039 w 1004575"/>
                <a:gd name="connsiteY84" fmla="*/ 949438 h 997063"/>
                <a:gd name="connsiteX85" fmla="*/ 693464 w 1004575"/>
                <a:gd name="connsiteY85" fmla="*/ 947533 h 997063"/>
                <a:gd name="connsiteX86" fmla="*/ 674414 w 1004575"/>
                <a:gd name="connsiteY86" fmla="*/ 941818 h 997063"/>
                <a:gd name="connsiteX87" fmla="*/ 664889 w 1004575"/>
                <a:gd name="connsiteY87" fmla="*/ 939913 h 997063"/>
                <a:gd name="connsiteX88" fmla="*/ 657269 w 1004575"/>
                <a:gd name="connsiteY88" fmla="*/ 936103 h 997063"/>
                <a:gd name="connsiteX89" fmla="*/ 651554 w 1004575"/>
                <a:gd name="connsiteY89" fmla="*/ 934198 h 997063"/>
                <a:gd name="connsiteX90" fmla="*/ 645839 w 1004575"/>
                <a:gd name="connsiteY90" fmla="*/ 930388 h 997063"/>
                <a:gd name="connsiteX91" fmla="*/ 638219 w 1004575"/>
                <a:gd name="connsiteY91" fmla="*/ 926578 h 997063"/>
                <a:gd name="connsiteX92" fmla="*/ 621074 w 1004575"/>
                <a:gd name="connsiteY92" fmla="*/ 917053 h 997063"/>
                <a:gd name="connsiteX93" fmla="*/ 615359 w 1004575"/>
                <a:gd name="connsiteY93" fmla="*/ 911338 h 997063"/>
                <a:gd name="connsiteX94" fmla="*/ 607739 w 1004575"/>
                <a:gd name="connsiteY94" fmla="*/ 909433 h 997063"/>
                <a:gd name="connsiteX95" fmla="*/ 602024 w 1004575"/>
                <a:gd name="connsiteY95" fmla="*/ 907528 h 997063"/>
                <a:gd name="connsiteX96" fmla="*/ 581069 w 1004575"/>
                <a:gd name="connsiteY96" fmla="*/ 896098 h 997063"/>
                <a:gd name="connsiteX97" fmla="*/ 571544 w 1004575"/>
                <a:gd name="connsiteY97" fmla="*/ 894193 h 997063"/>
                <a:gd name="connsiteX98" fmla="*/ 556304 w 1004575"/>
                <a:gd name="connsiteY98" fmla="*/ 890383 h 997063"/>
                <a:gd name="connsiteX99" fmla="*/ 512489 w 1004575"/>
                <a:gd name="connsiteY99" fmla="*/ 892288 h 997063"/>
                <a:gd name="connsiteX100" fmla="*/ 506774 w 1004575"/>
                <a:gd name="connsiteY100" fmla="*/ 894193 h 997063"/>
                <a:gd name="connsiteX101" fmla="*/ 495344 w 1004575"/>
                <a:gd name="connsiteY101" fmla="*/ 901813 h 997063"/>
                <a:gd name="connsiteX102" fmla="*/ 491534 w 1004575"/>
                <a:gd name="connsiteY102" fmla="*/ 907528 h 997063"/>
                <a:gd name="connsiteX103" fmla="*/ 485819 w 1004575"/>
                <a:gd name="connsiteY103" fmla="*/ 911338 h 997063"/>
                <a:gd name="connsiteX104" fmla="*/ 472484 w 1004575"/>
                <a:gd name="connsiteY104" fmla="*/ 926578 h 997063"/>
                <a:gd name="connsiteX105" fmla="*/ 468674 w 1004575"/>
                <a:gd name="connsiteY105" fmla="*/ 932293 h 997063"/>
                <a:gd name="connsiteX106" fmla="*/ 462959 w 1004575"/>
                <a:gd name="connsiteY106" fmla="*/ 936103 h 997063"/>
                <a:gd name="connsiteX107" fmla="*/ 451529 w 1004575"/>
                <a:gd name="connsiteY107" fmla="*/ 939913 h 997063"/>
                <a:gd name="connsiteX108" fmla="*/ 434384 w 1004575"/>
                <a:gd name="connsiteY108" fmla="*/ 943723 h 997063"/>
                <a:gd name="connsiteX109" fmla="*/ 428669 w 1004575"/>
                <a:gd name="connsiteY109" fmla="*/ 945628 h 997063"/>
                <a:gd name="connsiteX110" fmla="*/ 421049 w 1004575"/>
                <a:gd name="connsiteY110" fmla="*/ 947533 h 997063"/>
                <a:gd name="connsiteX111" fmla="*/ 407714 w 1004575"/>
                <a:gd name="connsiteY111" fmla="*/ 951343 h 997063"/>
                <a:gd name="connsiteX112" fmla="*/ 396284 w 1004575"/>
                <a:gd name="connsiteY112" fmla="*/ 953248 h 997063"/>
                <a:gd name="connsiteX113" fmla="*/ 382949 w 1004575"/>
                <a:gd name="connsiteY113" fmla="*/ 957058 h 997063"/>
                <a:gd name="connsiteX114" fmla="*/ 375329 w 1004575"/>
                <a:gd name="connsiteY114" fmla="*/ 958963 h 997063"/>
                <a:gd name="connsiteX115" fmla="*/ 367709 w 1004575"/>
                <a:gd name="connsiteY115" fmla="*/ 962773 h 997063"/>
                <a:gd name="connsiteX116" fmla="*/ 361994 w 1004575"/>
                <a:gd name="connsiteY116" fmla="*/ 964678 h 997063"/>
                <a:gd name="connsiteX117" fmla="*/ 348659 w 1004575"/>
                <a:gd name="connsiteY117" fmla="*/ 972298 h 997063"/>
                <a:gd name="connsiteX118" fmla="*/ 331514 w 1004575"/>
                <a:gd name="connsiteY118" fmla="*/ 983728 h 997063"/>
                <a:gd name="connsiteX119" fmla="*/ 325799 w 1004575"/>
                <a:gd name="connsiteY119" fmla="*/ 987538 h 997063"/>
                <a:gd name="connsiteX120" fmla="*/ 314369 w 1004575"/>
                <a:gd name="connsiteY120" fmla="*/ 991348 h 997063"/>
                <a:gd name="connsiteX121" fmla="*/ 302939 w 1004575"/>
                <a:gd name="connsiteY121" fmla="*/ 993253 h 997063"/>
                <a:gd name="connsiteX122" fmla="*/ 262934 w 1004575"/>
                <a:gd name="connsiteY122" fmla="*/ 997063 h 997063"/>
                <a:gd name="connsiteX123" fmla="*/ 232454 w 1004575"/>
                <a:gd name="connsiteY123" fmla="*/ 995158 h 997063"/>
                <a:gd name="connsiteX124" fmla="*/ 226739 w 1004575"/>
                <a:gd name="connsiteY124" fmla="*/ 993253 h 997063"/>
                <a:gd name="connsiteX125" fmla="*/ 221024 w 1004575"/>
                <a:gd name="connsiteY125" fmla="*/ 981823 h 997063"/>
                <a:gd name="connsiteX126" fmla="*/ 217214 w 1004575"/>
                <a:gd name="connsiteY126" fmla="*/ 976108 h 997063"/>
                <a:gd name="connsiteX127" fmla="*/ 213404 w 1004575"/>
                <a:gd name="connsiteY127" fmla="*/ 964678 h 997063"/>
                <a:gd name="connsiteX128" fmla="*/ 205784 w 1004575"/>
                <a:gd name="connsiteY128" fmla="*/ 947533 h 997063"/>
                <a:gd name="connsiteX129" fmla="*/ 200069 w 1004575"/>
                <a:gd name="connsiteY129" fmla="*/ 928483 h 997063"/>
                <a:gd name="connsiteX130" fmla="*/ 196259 w 1004575"/>
                <a:gd name="connsiteY130" fmla="*/ 922768 h 997063"/>
                <a:gd name="connsiteX131" fmla="*/ 184829 w 1004575"/>
                <a:gd name="connsiteY131" fmla="*/ 915148 h 997063"/>
                <a:gd name="connsiteX132" fmla="*/ 181019 w 1004575"/>
                <a:gd name="connsiteY132" fmla="*/ 909433 h 997063"/>
                <a:gd name="connsiteX133" fmla="*/ 175304 w 1004575"/>
                <a:gd name="connsiteY133" fmla="*/ 905623 h 997063"/>
                <a:gd name="connsiteX134" fmla="*/ 161969 w 1004575"/>
                <a:gd name="connsiteY134" fmla="*/ 899908 h 997063"/>
                <a:gd name="connsiteX135" fmla="*/ 150539 w 1004575"/>
                <a:gd name="connsiteY135" fmla="*/ 898003 h 997063"/>
                <a:gd name="connsiteX136" fmla="*/ 144824 w 1004575"/>
                <a:gd name="connsiteY136" fmla="*/ 896098 h 997063"/>
                <a:gd name="connsiteX137" fmla="*/ 137204 w 1004575"/>
                <a:gd name="connsiteY137" fmla="*/ 894193 h 997063"/>
                <a:gd name="connsiteX138" fmla="*/ 123869 w 1004575"/>
                <a:gd name="connsiteY138" fmla="*/ 888478 h 997063"/>
                <a:gd name="connsiteX139" fmla="*/ 118154 w 1004575"/>
                <a:gd name="connsiteY139" fmla="*/ 884668 h 997063"/>
                <a:gd name="connsiteX140" fmla="*/ 106724 w 1004575"/>
                <a:gd name="connsiteY140" fmla="*/ 878953 h 997063"/>
                <a:gd name="connsiteX141" fmla="*/ 101009 w 1004575"/>
                <a:gd name="connsiteY141" fmla="*/ 873238 h 997063"/>
                <a:gd name="connsiteX142" fmla="*/ 89579 w 1004575"/>
                <a:gd name="connsiteY142" fmla="*/ 865618 h 997063"/>
                <a:gd name="connsiteX143" fmla="*/ 87674 w 1004575"/>
                <a:gd name="connsiteY143" fmla="*/ 859903 h 997063"/>
                <a:gd name="connsiteX144" fmla="*/ 83864 w 1004575"/>
                <a:gd name="connsiteY144" fmla="*/ 854188 h 997063"/>
                <a:gd name="connsiteX145" fmla="*/ 81959 w 1004575"/>
                <a:gd name="connsiteY145" fmla="*/ 842758 h 997063"/>
                <a:gd name="connsiteX146" fmla="*/ 80054 w 1004575"/>
                <a:gd name="connsiteY146" fmla="*/ 837043 h 997063"/>
                <a:gd name="connsiteX147" fmla="*/ 78149 w 1004575"/>
                <a:gd name="connsiteY147" fmla="*/ 825613 h 997063"/>
                <a:gd name="connsiteX148" fmla="*/ 74339 w 1004575"/>
                <a:gd name="connsiteY148" fmla="*/ 781798 h 997063"/>
                <a:gd name="connsiteX149" fmla="*/ 72434 w 1004575"/>
                <a:gd name="connsiteY149" fmla="*/ 770368 h 997063"/>
                <a:gd name="connsiteX150" fmla="*/ 70529 w 1004575"/>
                <a:gd name="connsiteY150" fmla="*/ 749413 h 997063"/>
                <a:gd name="connsiteX151" fmla="*/ 68624 w 1004575"/>
                <a:gd name="connsiteY151" fmla="*/ 734173 h 997063"/>
                <a:gd name="connsiteX152" fmla="*/ 70529 w 1004575"/>
                <a:gd name="connsiteY152" fmla="*/ 694168 h 997063"/>
                <a:gd name="connsiteX153" fmla="*/ 72434 w 1004575"/>
                <a:gd name="connsiteY153" fmla="*/ 682738 h 997063"/>
                <a:gd name="connsiteX154" fmla="*/ 70529 w 1004575"/>
                <a:gd name="connsiteY154" fmla="*/ 623683 h 997063"/>
                <a:gd name="connsiteX155" fmla="*/ 66719 w 1004575"/>
                <a:gd name="connsiteY155" fmla="*/ 612253 h 997063"/>
                <a:gd name="connsiteX156" fmla="*/ 59099 w 1004575"/>
                <a:gd name="connsiteY156" fmla="*/ 602728 h 997063"/>
                <a:gd name="connsiteX157" fmla="*/ 51479 w 1004575"/>
                <a:gd name="connsiteY157" fmla="*/ 589393 h 997063"/>
                <a:gd name="connsiteX158" fmla="*/ 47669 w 1004575"/>
                <a:gd name="connsiteY158" fmla="*/ 583678 h 997063"/>
                <a:gd name="connsiteX159" fmla="*/ 41954 w 1004575"/>
                <a:gd name="connsiteY159" fmla="*/ 579868 h 997063"/>
                <a:gd name="connsiteX160" fmla="*/ 36239 w 1004575"/>
                <a:gd name="connsiteY160" fmla="*/ 572248 h 997063"/>
                <a:gd name="connsiteX161" fmla="*/ 24809 w 1004575"/>
                <a:gd name="connsiteY161" fmla="*/ 562723 h 997063"/>
                <a:gd name="connsiteX162" fmla="*/ 20999 w 1004575"/>
                <a:gd name="connsiteY162" fmla="*/ 557008 h 997063"/>
                <a:gd name="connsiteX163" fmla="*/ 9569 w 1004575"/>
                <a:gd name="connsiteY163" fmla="*/ 549388 h 997063"/>
                <a:gd name="connsiteX164" fmla="*/ 5759 w 1004575"/>
                <a:gd name="connsiteY164" fmla="*/ 543673 h 997063"/>
                <a:gd name="connsiteX165" fmla="*/ 44 w 1004575"/>
                <a:gd name="connsiteY165" fmla="*/ 539863 h 997063"/>
                <a:gd name="connsiteX166" fmla="*/ 3854 w 1004575"/>
                <a:gd name="connsiteY166" fmla="*/ 513193 h 997063"/>
                <a:gd name="connsiteX167" fmla="*/ 11474 w 1004575"/>
                <a:gd name="connsiteY167" fmla="*/ 501763 h 997063"/>
                <a:gd name="connsiteX168" fmla="*/ 17189 w 1004575"/>
                <a:gd name="connsiteY168" fmla="*/ 494143 h 997063"/>
                <a:gd name="connsiteX169" fmla="*/ 28619 w 1004575"/>
                <a:gd name="connsiteY169" fmla="*/ 482713 h 997063"/>
                <a:gd name="connsiteX170" fmla="*/ 43859 w 1004575"/>
                <a:gd name="connsiteY170" fmla="*/ 465568 h 997063"/>
                <a:gd name="connsiteX171" fmla="*/ 49574 w 1004575"/>
                <a:gd name="connsiteY171" fmla="*/ 459853 h 997063"/>
                <a:gd name="connsiteX172" fmla="*/ 55289 w 1004575"/>
                <a:gd name="connsiteY172" fmla="*/ 454138 h 997063"/>
                <a:gd name="connsiteX173" fmla="*/ 61004 w 1004575"/>
                <a:gd name="connsiteY173" fmla="*/ 450328 h 997063"/>
                <a:gd name="connsiteX174" fmla="*/ 68624 w 1004575"/>
                <a:gd name="connsiteY174" fmla="*/ 446518 h 997063"/>
                <a:gd name="connsiteX175" fmla="*/ 74339 w 1004575"/>
                <a:gd name="connsiteY175" fmla="*/ 440803 h 997063"/>
                <a:gd name="connsiteX176" fmla="*/ 80054 w 1004575"/>
                <a:gd name="connsiteY176" fmla="*/ 438898 h 997063"/>
                <a:gd name="connsiteX177" fmla="*/ 91484 w 1004575"/>
                <a:gd name="connsiteY177" fmla="*/ 431278 h 997063"/>
                <a:gd name="connsiteX178" fmla="*/ 101009 w 1004575"/>
                <a:gd name="connsiteY178" fmla="*/ 423658 h 997063"/>
                <a:gd name="connsiteX179" fmla="*/ 106724 w 1004575"/>
                <a:gd name="connsiteY179" fmla="*/ 417943 h 997063"/>
                <a:gd name="connsiteX180" fmla="*/ 135299 w 1004575"/>
                <a:gd name="connsiteY180"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69689 w 1004575"/>
                <a:gd name="connsiteY53" fmla="*/ 646543 h 997063"/>
                <a:gd name="connsiteX54" fmla="*/ 965879 w 1004575"/>
                <a:gd name="connsiteY54" fmla="*/ 652258 h 997063"/>
                <a:gd name="connsiteX55" fmla="*/ 950639 w 1004575"/>
                <a:gd name="connsiteY55" fmla="*/ 669403 h 997063"/>
                <a:gd name="connsiteX56" fmla="*/ 944924 w 1004575"/>
                <a:gd name="connsiteY56" fmla="*/ 675118 h 997063"/>
                <a:gd name="connsiteX57" fmla="*/ 922064 w 1004575"/>
                <a:gd name="connsiteY57" fmla="*/ 688453 h 997063"/>
                <a:gd name="connsiteX58" fmla="*/ 916349 w 1004575"/>
                <a:gd name="connsiteY58" fmla="*/ 690358 h 997063"/>
                <a:gd name="connsiteX59" fmla="*/ 904919 w 1004575"/>
                <a:gd name="connsiteY59" fmla="*/ 697978 h 997063"/>
                <a:gd name="connsiteX60" fmla="*/ 895394 w 1004575"/>
                <a:gd name="connsiteY60" fmla="*/ 709408 h 997063"/>
                <a:gd name="connsiteX61" fmla="*/ 882059 w 1004575"/>
                <a:gd name="connsiteY61" fmla="*/ 726553 h 997063"/>
                <a:gd name="connsiteX62" fmla="*/ 876344 w 1004575"/>
                <a:gd name="connsiteY62" fmla="*/ 737983 h 997063"/>
                <a:gd name="connsiteX63" fmla="*/ 870629 w 1004575"/>
                <a:gd name="connsiteY63" fmla="*/ 743698 h 997063"/>
                <a:gd name="connsiteX64" fmla="*/ 864914 w 1004575"/>
                <a:gd name="connsiteY64" fmla="*/ 757033 h 997063"/>
                <a:gd name="connsiteX65" fmla="*/ 857294 w 1004575"/>
                <a:gd name="connsiteY65" fmla="*/ 770368 h 997063"/>
                <a:gd name="connsiteX66" fmla="*/ 853484 w 1004575"/>
                <a:gd name="connsiteY66" fmla="*/ 781798 h 997063"/>
                <a:gd name="connsiteX67" fmla="*/ 851579 w 1004575"/>
                <a:gd name="connsiteY67" fmla="*/ 787513 h 997063"/>
                <a:gd name="connsiteX68" fmla="*/ 849674 w 1004575"/>
                <a:gd name="connsiteY68" fmla="*/ 797038 h 997063"/>
                <a:gd name="connsiteX69" fmla="*/ 845864 w 1004575"/>
                <a:gd name="connsiteY69" fmla="*/ 804658 h 997063"/>
                <a:gd name="connsiteX70" fmla="*/ 843959 w 1004575"/>
                <a:gd name="connsiteY70" fmla="*/ 810373 h 997063"/>
                <a:gd name="connsiteX71" fmla="*/ 838244 w 1004575"/>
                <a:gd name="connsiteY71" fmla="*/ 829423 h 997063"/>
                <a:gd name="connsiteX72" fmla="*/ 832529 w 1004575"/>
                <a:gd name="connsiteY72" fmla="*/ 840853 h 997063"/>
                <a:gd name="connsiteX73" fmla="*/ 826814 w 1004575"/>
                <a:gd name="connsiteY73" fmla="*/ 859903 h 997063"/>
                <a:gd name="connsiteX74" fmla="*/ 819194 w 1004575"/>
                <a:gd name="connsiteY74" fmla="*/ 871333 h 997063"/>
                <a:gd name="connsiteX75" fmla="*/ 809669 w 1004575"/>
                <a:gd name="connsiteY75" fmla="*/ 886573 h 997063"/>
                <a:gd name="connsiteX76" fmla="*/ 807764 w 1004575"/>
                <a:gd name="connsiteY76" fmla="*/ 892288 h 997063"/>
                <a:gd name="connsiteX77" fmla="*/ 792524 w 1004575"/>
                <a:gd name="connsiteY77" fmla="*/ 909433 h 997063"/>
                <a:gd name="connsiteX78" fmla="*/ 781094 w 1004575"/>
                <a:gd name="connsiteY78" fmla="*/ 917053 h 997063"/>
                <a:gd name="connsiteX79" fmla="*/ 775379 w 1004575"/>
                <a:gd name="connsiteY79" fmla="*/ 920863 h 997063"/>
                <a:gd name="connsiteX80" fmla="*/ 763949 w 1004575"/>
                <a:gd name="connsiteY80" fmla="*/ 930388 h 997063"/>
                <a:gd name="connsiteX81" fmla="*/ 750614 w 1004575"/>
                <a:gd name="connsiteY81" fmla="*/ 936103 h 997063"/>
                <a:gd name="connsiteX82" fmla="*/ 727754 w 1004575"/>
                <a:gd name="connsiteY82" fmla="*/ 947533 h 997063"/>
                <a:gd name="connsiteX83" fmla="*/ 722039 w 1004575"/>
                <a:gd name="connsiteY83" fmla="*/ 949438 h 997063"/>
                <a:gd name="connsiteX84" fmla="*/ 693464 w 1004575"/>
                <a:gd name="connsiteY84" fmla="*/ 947533 h 997063"/>
                <a:gd name="connsiteX85" fmla="*/ 674414 w 1004575"/>
                <a:gd name="connsiteY85" fmla="*/ 941818 h 997063"/>
                <a:gd name="connsiteX86" fmla="*/ 664889 w 1004575"/>
                <a:gd name="connsiteY86" fmla="*/ 939913 h 997063"/>
                <a:gd name="connsiteX87" fmla="*/ 657269 w 1004575"/>
                <a:gd name="connsiteY87" fmla="*/ 936103 h 997063"/>
                <a:gd name="connsiteX88" fmla="*/ 651554 w 1004575"/>
                <a:gd name="connsiteY88" fmla="*/ 934198 h 997063"/>
                <a:gd name="connsiteX89" fmla="*/ 645839 w 1004575"/>
                <a:gd name="connsiteY89" fmla="*/ 930388 h 997063"/>
                <a:gd name="connsiteX90" fmla="*/ 638219 w 1004575"/>
                <a:gd name="connsiteY90" fmla="*/ 926578 h 997063"/>
                <a:gd name="connsiteX91" fmla="*/ 621074 w 1004575"/>
                <a:gd name="connsiteY91" fmla="*/ 917053 h 997063"/>
                <a:gd name="connsiteX92" fmla="*/ 615359 w 1004575"/>
                <a:gd name="connsiteY92" fmla="*/ 911338 h 997063"/>
                <a:gd name="connsiteX93" fmla="*/ 607739 w 1004575"/>
                <a:gd name="connsiteY93" fmla="*/ 909433 h 997063"/>
                <a:gd name="connsiteX94" fmla="*/ 602024 w 1004575"/>
                <a:gd name="connsiteY94" fmla="*/ 907528 h 997063"/>
                <a:gd name="connsiteX95" fmla="*/ 581069 w 1004575"/>
                <a:gd name="connsiteY95" fmla="*/ 896098 h 997063"/>
                <a:gd name="connsiteX96" fmla="*/ 571544 w 1004575"/>
                <a:gd name="connsiteY96" fmla="*/ 894193 h 997063"/>
                <a:gd name="connsiteX97" fmla="*/ 556304 w 1004575"/>
                <a:gd name="connsiteY97" fmla="*/ 890383 h 997063"/>
                <a:gd name="connsiteX98" fmla="*/ 512489 w 1004575"/>
                <a:gd name="connsiteY98" fmla="*/ 892288 h 997063"/>
                <a:gd name="connsiteX99" fmla="*/ 506774 w 1004575"/>
                <a:gd name="connsiteY99" fmla="*/ 894193 h 997063"/>
                <a:gd name="connsiteX100" fmla="*/ 495344 w 1004575"/>
                <a:gd name="connsiteY100" fmla="*/ 901813 h 997063"/>
                <a:gd name="connsiteX101" fmla="*/ 491534 w 1004575"/>
                <a:gd name="connsiteY101" fmla="*/ 907528 h 997063"/>
                <a:gd name="connsiteX102" fmla="*/ 485819 w 1004575"/>
                <a:gd name="connsiteY102" fmla="*/ 911338 h 997063"/>
                <a:gd name="connsiteX103" fmla="*/ 472484 w 1004575"/>
                <a:gd name="connsiteY103" fmla="*/ 926578 h 997063"/>
                <a:gd name="connsiteX104" fmla="*/ 468674 w 1004575"/>
                <a:gd name="connsiteY104" fmla="*/ 932293 h 997063"/>
                <a:gd name="connsiteX105" fmla="*/ 462959 w 1004575"/>
                <a:gd name="connsiteY105" fmla="*/ 936103 h 997063"/>
                <a:gd name="connsiteX106" fmla="*/ 451529 w 1004575"/>
                <a:gd name="connsiteY106" fmla="*/ 939913 h 997063"/>
                <a:gd name="connsiteX107" fmla="*/ 434384 w 1004575"/>
                <a:gd name="connsiteY107" fmla="*/ 943723 h 997063"/>
                <a:gd name="connsiteX108" fmla="*/ 428669 w 1004575"/>
                <a:gd name="connsiteY108" fmla="*/ 945628 h 997063"/>
                <a:gd name="connsiteX109" fmla="*/ 421049 w 1004575"/>
                <a:gd name="connsiteY109" fmla="*/ 947533 h 997063"/>
                <a:gd name="connsiteX110" fmla="*/ 407714 w 1004575"/>
                <a:gd name="connsiteY110" fmla="*/ 951343 h 997063"/>
                <a:gd name="connsiteX111" fmla="*/ 396284 w 1004575"/>
                <a:gd name="connsiteY111" fmla="*/ 953248 h 997063"/>
                <a:gd name="connsiteX112" fmla="*/ 382949 w 1004575"/>
                <a:gd name="connsiteY112" fmla="*/ 957058 h 997063"/>
                <a:gd name="connsiteX113" fmla="*/ 375329 w 1004575"/>
                <a:gd name="connsiteY113" fmla="*/ 958963 h 997063"/>
                <a:gd name="connsiteX114" fmla="*/ 367709 w 1004575"/>
                <a:gd name="connsiteY114" fmla="*/ 962773 h 997063"/>
                <a:gd name="connsiteX115" fmla="*/ 361994 w 1004575"/>
                <a:gd name="connsiteY115" fmla="*/ 964678 h 997063"/>
                <a:gd name="connsiteX116" fmla="*/ 348659 w 1004575"/>
                <a:gd name="connsiteY116" fmla="*/ 972298 h 997063"/>
                <a:gd name="connsiteX117" fmla="*/ 331514 w 1004575"/>
                <a:gd name="connsiteY117" fmla="*/ 983728 h 997063"/>
                <a:gd name="connsiteX118" fmla="*/ 325799 w 1004575"/>
                <a:gd name="connsiteY118" fmla="*/ 987538 h 997063"/>
                <a:gd name="connsiteX119" fmla="*/ 314369 w 1004575"/>
                <a:gd name="connsiteY119" fmla="*/ 991348 h 997063"/>
                <a:gd name="connsiteX120" fmla="*/ 302939 w 1004575"/>
                <a:gd name="connsiteY120" fmla="*/ 993253 h 997063"/>
                <a:gd name="connsiteX121" fmla="*/ 262934 w 1004575"/>
                <a:gd name="connsiteY121" fmla="*/ 997063 h 997063"/>
                <a:gd name="connsiteX122" fmla="*/ 232454 w 1004575"/>
                <a:gd name="connsiteY122" fmla="*/ 995158 h 997063"/>
                <a:gd name="connsiteX123" fmla="*/ 226739 w 1004575"/>
                <a:gd name="connsiteY123" fmla="*/ 993253 h 997063"/>
                <a:gd name="connsiteX124" fmla="*/ 221024 w 1004575"/>
                <a:gd name="connsiteY124" fmla="*/ 981823 h 997063"/>
                <a:gd name="connsiteX125" fmla="*/ 217214 w 1004575"/>
                <a:gd name="connsiteY125" fmla="*/ 976108 h 997063"/>
                <a:gd name="connsiteX126" fmla="*/ 213404 w 1004575"/>
                <a:gd name="connsiteY126" fmla="*/ 964678 h 997063"/>
                <a:gd name="connsiteX127" fmla="*/ 205784 w 1004575"/>
                <a:gd name="connsiteY127" fmla="*/ 947533 h 997063"/>
                <a:gd name="connsiteX128" fmla="*/ 200069 w 1004575"/>
                <a:gd name="connsiteY128" fmla="*/ 928483 h 997063"/>
                <a:gd name="connsiteX129" fmla="*/ 196259 w 1004575"/>
                <a:gd name="connsiteY129" fmla="*/ 922768 h 997063"/>
                <a:gd name="connsiteX130" fmla="*/ 184829 w 1004575"/>
                <a:gd name="connsiteY130" fmla="*/ 915148 h 997063"/>
                <a:gd name="connsiteX131" fmla="*/ 181019 w 1004575"/>
                <a:gd name="connsiteY131" fmla="*/ 909433 h 997063"/>
                <a:gd name="connsiteX132" fmla="*/ 175304 w 1004575"/>
                <a:gd name="connsiteY132" fmla="*/ 905623 h 997063"/>
                <a:gd name="connsiteX133" fmla="*/ 161969 w 1004575"/>
                <a:gd name="connsiteY133" fmla="*/ 899908 h 997063"/>
                <a:gd name="connsiteX134" fmla="*/ 150539 w 1004575"/>
                <a:gd name="connsiteY134" fmla="*/ 898003 h 997063"/>
                <a:gd name="connsiteX135" fmla="*/ 144824 w 1004575"/>
                <a:gd name="connsiteY135" fmla="*/ 896098 h 997063"/>
                <a:gd name="connsiteX136" fmla="*/ 137204 w 1004575"/>
                <a:gd name="connsiteY136" fmla="*/ 894193 h 997063"/>
                <a:gd name="connsiteX137" fmla="*/ 123869 w 1004575"/>
                <a:gd name="connsiteY137" fmla="*/ 888478 h 997063"/>
                <a:gd name="connsiteX138" fmla="*/ 118154 w 1004575"/>
                <a:gd name="connsiteY138" fmla="*/ 884668 h 997063"/>
                <a:gd name="connsiteX139" fmla="*/ 106724 w 1004575"/>
                <a:gd name="connsiteY139" fmla="*/ 878953 h 997063"/>
                <a:gd name="connsiteX140" fmla="*/ 101009 w 1004575"/>
                <a:gd name="connsiteY140" fmla="*/ 873238 h 997063"/>
                <a:gd name="connsiteX141" fmla="*/ 89579 w 1004575"/>
                <a:gd name="connsiteY141" fmla="*/ 865618 h 997063"/>
                <a:gd name="connsiteX142" fmla="*/ 87674 w 1004575"/>
                <a:gd name="connsiteY142" fmla="*/ 859903 h 997063"/>
                <a:gd name="connsiteX143" fmla="*/ 83864 w 1004575"/>
                <a:gd name="connsiteY143" fmla="*/ 854188 h 997063"/>
                <a:gd name="connsiteX144" fmla="*/ 81959 w 1004575"/>
                <a:gd name="connsiteY144" fmla="*/ 842758 h 997063"/>
                <a:gd name="connsiteX145" fmla="*/ 80054 w 1004575"/>
                <a:gd name="connsiteY145" fmla="*/ 837043 h 997063"/>
                <a:gd name="connsiteX146" fmla="*/ 78149 w 1004575"/>
                <a:gd name="connsiteY146" fmla="*/ 825613 h 997063"/>
                <a:gd name="connsiteX147" fmla="*/ 74339 w 1004575"/>
                <a:gd name="connsiteY147" fmla="*/ 781798 h 997063"/>
                <a:gd name="connsiteX148" fmla="*/ 72434 w 1004575"/>
                <a:gd name="connsiteY148" fmla="*/ 770368 h 997063"/>
                <a:gd name="connsiteX149" fmla="*/ 70529 w 1004575"/>
                <a:gd name="connsiteY149" fmla="*/ 749413 h 997063"/>
                <a:gd name="connsiteX150" fmla="*/ 68624 w 1004575"/>
                <a:gd name="connsiteY150" fmla="*/ 734173 h 997063"/>
                <a:gd name="connsiteX151" fmla="*/ 70529 w 1004575"/>
                <a:gd name="connsiteY151" fmla="*/ 694168 h 997063"/>
                <a:gd name="connsiteX152" fmla="*/ 72434 w 1004575"/>
                <a:gd name="connsiteY152" fmla="*/ 682738 h 997063"/>
                <a:gd name="connsiteX153" fmla="*/ 70529 w 1004575"/>
                <a:gd name="connsiteY153" fmla="*/ 623683 h 997063"/>
                <a:gd name="connsiteX154" fmla="*/ 66719 w 1004575"/>
                <a:gd name="connsiteY154" fmla="*/ 612253 h 997063"/>
                <a:gd name="connsiteX155" fmla="*/ 59099 w 1004575"/>
                <a:gd name="connsiteY155" fmla="*/ 602728 h 997063"/>
                <a:gd name="connsiteX156" fmla="*/ 51479 w 1004575"/>
                <a:gd name="connsiteY156" fmla="*/ 589393 h 997063"/>
                <a:gd name="connsiteX157" fmla="*/ 47669 w 1004575"/>
                <a:gd name="connsiteY157" fmla="*/ 583678 h 997063"/>
                <a:gd name="connsiteX158" fmla="*/ 41954 w 1004575"/>
                <a:gd name="connsiteY158" fmla="*/ 579868 h 997063"/>
                <a:gd name="connsiteX159" fmla="*/ 36239 w 1004575"/>
                <a:gd name="connsiteY159" fmla="*/ 572248 h 997063"/>
                <a:gd name="connsiteX160" fmla="*/ 24809 w 1004575"/>
                <a:gd name="connsiteY160" fmla="*/ 562723 h 997063"/>
                <a:gd name="connsiteX161" fmla="*/ 20999 w 1004575"/>
                <a:gd name="connsiteY161" fmla="*/ 557008 h 997063"/>
                <a:gd name="connsiteX162" fmla="*/ 9569 w 1004575"/>
                <a:gd name="connsiteY162" fmla="*/ 549388 h 997063"/>
                <a:gd name="connsiteX163" fmla="*/ 5759 w 1004575"/>
                <a:gd name="connsiteY163" fmla="*/ 543673 h 997063"/>
                <a:gd name="connsiteX164" fmla="*/ 44 w 1004575"/>
                <a:gd name="connsiteY164" fmla="*/ 539863 h 997063"/>
                <a:gd name="connsiteX165" fmla="*/ 3854 w 1004575"/>
                <a:gd name="connsiteY165" fmla="*/ 513193 h 997063"/>
                <a:gd name="connsiteX166" fmla="*/ 11474 w 1004575"/>
                <a:gd name="connsiteY166" fmla="*/ 501763 h 997063"/>
                <a:gd name="connsiteX167" fmla="*/ 17189 w 1004575"/>
                <a:gd name="connsiteY167" fmla="*/ 494143 h 997063"/>
                <a:gd name="connsiteX168" fmla="*/ 28619 w 1004575"/>
                <a:gd name="connsiteY168" fmla="*/ 482713 h 997063"/>
                <a:gd name="connsiteX169" fmla="*/ 43859 w 1004575"/>
                <a:gd name="connsiteY169" fmla="*/ 465568 h 997063"/>
                <a:gd name="connsiteX170" fmla="*/ 49574 w 1004575"/>
                <a:gd name="connsiteY170" fmla="*/ 459853 h 997063"/>
                <a:gd name="connsiteX171" fmla="*/ 55289 w 1004575"/>
                <a:gd name="connsiteY171" fmla="*/ 454138 h 997063"/>
                <a:gd name="connsiteX172" fmla="*/ 61004 w 1004575"/>
                <a:gd name="connsiteY172" fmla="*/ 450328 h 997063"/>
                <a:gd name="connsiteX173" fmla="*/ 68624 w 1004575"/>
                <a:gd name="connsiteY173" fmla="*/ 446518 h 997063"/>
                <a:gd name="connsiteX174" fmla="*/ 74339 w 1004575"/>
                <a:gd name="connsiteY174" fmla="*/ 440803 h 997063"/>
                <a:gd name="connsiteX175" fmla="*/ 80054 w 1004575"/>
                <a:gd name="connsiteY175" fmla="*/ 438898 h 997063"/>
                <a:gd name="connsiteX176" fmla="*/ 91484 w 1004575"/>
                <a:gd name="connsiteY176" fmla="*/ 431278 h 997063"/>
                <a:gd name="connsiteX177" fmla="*/ 101009 w 1004575"/>
                <a:gd name="connsiteY177" fmla="*/ 423658 h 997063"/>
                <a:gd name="connsiteX178" fmla="*/ 106724 w 1004575"/>
                <a:gd name="connsiteY178" fmla="*/ 417943 h 997063"/>
                <a:gd name="connsiteX179" fmla="*/ 135299 w 1004575"/>
                <a:gd name="connsiteY179"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69689 w 1004575"/>
                <a:gd name="connsiteY53" fmla="*/ 646543 h 997063"/>
                <a:gd name="connsiteX54" fmla="*/ 950639 w 1004575"/>
                <a:gd name="connsiteY54" fmla="*/ 669403 h 997063"/>
                <a:gd name="connsiteX55" fmla="*/ 944924 w 1004575"/>
                <a:gd name="connsiteY55" fmla="*/ 675118 h 997063"/>
                <a:gd name="connsiteX56" fmla="*/ 922064 w 1004575"/>
                <a:gd name="connsiteY56" fmla="*/ 688453 h 997063"/>
                <a:gd name="connsiteX57" fmla="*/ 916349 w 1004575"/>
                <a:gd name="connsiteY57" fmla="*/ 690358 h 997063"/>
                <a:gd name="connsiteX58" fmla="*/ 904919 w 1004575"/>
                <a:gd name="connsiteY58" fmla="*/ 697978 h 997063"/>
                <a:gd name="connsiteX59" fmla="*/ 895394 w 1004575"/>
                <a:gd name="connsiteY59" fmla="*/ 709408 h 997063"/>
                <a:gd name="connsiteX60" fmla="*/ 882059 w 1004575"/>
                <a:gd name="connsiteY60" fmla="*/ 726553 h 997063"/>
                <a:gd name="connsiteX61" fmla="*/ 876344 w 1004575"/>
                <a:gd name="connsiteY61" fmla="*/ 737983 h 997063"/>
                <a:gd name="connsiteX62" fmla="*/ 870629 w 1004575"/>
                <a:gd name="connsiteY62" fmla="*/ 743698 h 997063"/>
                <a:gd name="connsiteX63" fmla="*/ 864914 w 1004575"/>
                <a:gd name="connsiteY63" fmla="*/ 757033 h 997063"/>
                <a:gd name="connsiteX64" fmla="*/ 857294 w 1004575"/>
                <a:gd name="connsiteY64" fmla="*/ 770368 h 997063"/>
                <a:gd name="connsiteX65" fmla="*/ 853484 w 1004575"/>
                <a:gd name="connsiteY65" fmla="*/ 781798 h 997063"/>
                <a:gd name="connsiteX66" fmla="*/ 851579 w 1004575"/>
                <a:gd name="connsiteY66" fmla="*/ 787513 h 997063"/>
                <a:gd name="connsiteX67" fmla="*/ 849674 w 1004575"/>
                <a:gd name="connsiteY67" fmla="*/ 797038 h 997063"/>
                <a:gd name="connsiteX68" fmla="*/ 845864 w 1004575"/>
                <a:gd name="connsiteY68" fmla="*/ 804658 h 997063"/>
                <a:gd name="connsiteX69" fmla="*/ 843959 w 1004575"/>
                <a:gd name="connsiteY69" fmla="*/ 810373 h 997063"/>
                <a:gd name="connsiteX70" fmla="*/ 838244 w 1004575"/>
                <a:gd name="connsiteY70" fmla="*/ 829423 h 997063"/>
                <a:gd name="connsiteX71" fmla="*/ 832529 w 1004575"/>
                <a:gd name="connsiteY71" fmla="*/ 840853 h 997063"/>
                <a:gd name="connsiteX72" fmla="*/ 826814 w 1004575"/>
                <a:gd name="connsiteY72" fmla="*/ 859903 h 997063"/>
                <a:gd name="connsiteX73" fmla="*/ 819194 w 1004575"/>
                <a:gd name="connsiteY73" fmla="*/ 871333 h 997063"/>
                <a:gd name="connsiteX74" fmla="*/ 809669 w 1004575"/>
                <a:gd name="connsiteY74" fmla="*/ 886573 h 997063"/>
                <a:gd name="connsiteX75" fmla="*/ 807764 w 1004575"/>
                <a:gd name="connsiteY75" fmla="*/ 892288 h 997063"/>
                <a:gd name="connsiteX76" fmla="*/ 792524 w 1004575"/>
                <a:gd name="connsiteY76" fmla="*/ 909433 h 997063"/>
                <a:gd name="connsiteX77" fmla="*/ 781094 w 1004575"/>
                <a:gd name="connsiteY77" fmla="*/ 917053 h 997063"/>
                <a:gd name="connsiteX78" fmla="*/ 775379 w 1004575"/>
                <a:gd name="connsiteY78" fmla="*/ 920863 h 997063"/>
                <a:gd name="connsiteX79" fmla="*/ 763949 w 1004575"/>
                <a:gd name="connsiteY79" fmla="*/ 930388 h 997063"/>
                <a:gd name="connsiteX80" fmla="*/ 750614 w 1004575"/>
                <a:gd name="connsiteY80" fmla="*/ 936103 h 997063"/>
                <a:gd name="connsiteX81" fmla="*/ 727754 w 1004575"/>
                <a:gd name="connsiteY81" fmla="*/ 947533 h 997063"/>
                <a:gd name="connsiteX82" fmla="*/ 722039 w 1004575"/>
                <a:gd name="connsiteY82" fmla="*/ 949438 h 997063"/>
                <a:gd name="connsiteX83" fmla="*/ 693464 w 1004575"/>
                <a:gd name="connsiteY83" fmla="*/ 947533 h 997063"/>
                <a:gd name="connsiteX84" fmla="*/ 674414 w 1004575"/>
                <a:gd name="connsiteY84" fmla="*/ 941818 h 997063"/>
                <a:gd name="connsiteX85" fmla="*/ 664889 w 1004575"/>
                <a:gd name="connsiteY85" fmla="*/ 939913 h 997063"/>
                <a:gd name="connsiteX86" fmla="*/ 657269 w 1004575"/>
                <a:gd name="connsiteY86" fmla="*/ 936103 h 997063"/>
                <a:gd name="connsiteX87" fmla="*/ 651554 w 1004575"/>
                <a:gd name="connsiteY87" fmla="*/ 934198 h 997063"/>
                <a:gd name="connsiteX88" fmla="*/ 645839 w 1004575"/>
                <a:gd name="connsiteY88" fmla="*/ 930388 h 997063"/>
                <a:gd name="connsiteX89" fmla="*/ 638219 w 1004575"/>
                <a:gd name="connsiteY89" fmla="*/ 926578 h 997063"/>
                <a:gd name="connsiteX90" fmla="*/ 621074 w 1004575"/>
                <a:gd name="connsiteY90" fmla="*/ 917053 h 997063"/>
                <a:gd name="connsiteX91" fmla="*/ 615359 w 1004575"/>
                <a:gd name="connsiteY91" fmla="*/ 911338 h 997063"/>
                <a:gd name="connsiteX92" fmla="*/ 607739 w 1004575"/>
                <a:gd name="connsiteY92" fmla="*/ 909433 h 997063"/>
                <a:gd name="connsiteX93" fmla="*/ 602024 w 1004575"/>
                <a:gd name="connsiteY93" fmla="*/ 907528 h 997063"/>
                <a:gd name="connsiteX94" fmla="*/ 581069 w 1004575"/>
                <a:gd name="connsiteY94" fmla="*/ 896098 h 997063"/>
                <a:gd name="connsiteX95" fmla="*/ 571544 w 1004575"/>
                <a:gd name="connsiteY95" fmla="*/ 894193 h 997063"/>
                <a:gd name="connsiteX96" fmla="*/ 556304 w 1004575"/>
                <a:gd name="connsiteY96" fmla="*/ 890383 h 997063"/>
                <a:gd name="connsiteX97" fmla="*/ 512489 w 1004575"/>
                <a:gd name="connsiteY97" fmla="*/ 892288 h 997063"/>
                <a:gd name="connsiteX98" fmla="*/ 506774 w 1004575"/>
                <a:gd name="connsiteY98" fmla="*/ 894193 h 997063"/>
                <a:gd name="connsiteX99" fmla="*/ 495344 w 1004575"/>
                <a:gd name="connsiteY99" fmla="*/ 901813 h 997063"/>
                <a:gd name="connsiteX100" fmla="*/ 491534 w 1004575"/>
                <a:gd name="connsiteY100" fmla="*/ 907528 h 997063"/>
                <a:gd name="connsiteX101" fmla="*/ 485819 w 1004575"/>
                <a:gd name="connsiteY101" fmla="*/ 911338 h 997063"/>
                <a:gd name="connsiteX102" fmla="*/ 472484 w 1004575"/>
                <a:gd name="connsiteY102" fmla="*/ 926578 h 997063"/>
                <a:gd name="connsiteX103" fmla="*/ 468674 w 1004575"/>
                <a:gd name="connsiteY103" fmla="*/ 932293 h 997063"/>
                <a:gd name="connsiteX104" fmla="*/ 462959 w 1004575"/>
                <a:gd name="connsiteY104" fmla="*/ 936103 h 997063"/>
                <a:gd name="connsiteX105" fmla="*/ 451529 w 1004575"/>
                <a:gd name="connsiteY105" fmla="*/ 939913 h 997063"/>
                <a:gd name="connsiteX106" fmla="*/ 434384 w 1004575"/>
                <a:gd name="connsiteY106" fmla="*/ 943723 h 997063"/>
                <a:gd name="connsiteX107" fmla="*/ 428669 w 1004575"/>
                <a:gd name="connsiteY107" fmla="*/ 945628 h 997063"/>
                <a:gd name="connsiteX108" fmla="*/ 421049 w 1004575"/>
                <a:gd name="connsiteY108" fmla="*/ 947533 h 997063"/>
                <a:gd name="connsiteX109" fmla="*/ 407714 w 1004575"/>
                <a:gd name="connsiteY109" fmla="*/ 951343 h 997063"/>
                <a:gd name="connsiteX110" fmla="*/ 396284 w 1004575"/>
                <a:gd name="connsiteY110" fmla="*/ 953248 h 997063"/>
                <a:gd name="connsiteX111" fmla="*/ 382949 w 1004575"/>
                <a:gd name="connsiteY111" fmla="*/ 957058 h 997063"/>
                <a:gd name="connsiteX112" fmla="*/ 375329 w 1004575"/>
                <a:gd name="connsiteY112" fmla="*/ 958963 h 997063"/>
                <a:gd name="connsiteX113" fmla="*/ 367709 w 1004575"/>
                <a:gd name="connsiteY113" fmla="*/ 962773 h 997063"/>
                <a:gd name="connsiteX114" fmla="*/ 361994 w 1004575"/>
                <a:gd name="connsiteY114" fmla="*/ 964678 h 997063"/>
                <a:gd name="connsiteX115" fmla="*/ 348659 w 1004575"/>
                <a:gd name="connsiteY115" fmla="*/ 972298 h 997063"/>
                <a:gd name="connsiteX116" fmla="*/ 331514 w 1004575"/>
                <a:gd name="connsiteY116" fmla="*/ 983728 h 997063"/>
                <a:gd name="connsiteX117" fmla="*/ 325799 w 1004575"/>
                <a:gd name="connsiteY117" fmla="*/ 987538 h 997063"/>
                <a:gd name="connsiteX118" fmla="*/ 314369 w 1004575"/>
                <a:gd name="connsiteY118" fmla="*/ 991348 h 997063"/>
                <a:gd name="connsiteX119" fmla="*/ 302939 w 1004575"/>
                <a:gd name="connsiteY119" fmla="*/ 993253 h 997063"/>
                <a:gd name="connsiteX120" fmla="*/ 262934 w 1004575"/>
                <a:gd name="connsiteY120" fmla="*/ 997063 h 997063"/>
                <a:gd name="connsiteX121" fmla="*/ 232454 w 1004575"/>
                <a:gd name="connsiteY121" fmla="*/ 995158 h 997063"/>
                <a:gd name="connsiteX122" fmla="*/ 226739 w 1004575"/>
                <a:gd name="connsiteY122" fmla="*/ 993253 h 997063"/>
                <a:gd name="connsiteX123" fmla="*/ 221024 w 1004575"/>
                <a:gd name="connsiteY123" fmla="*/ 981823 h 997063"/>
                <a:gd name="connsiteX124" fmla="*/ 217214 w 1004575"/>
                <a:gd name="connsiteY124" fmla="*/ 976108 h 997063"/>
                <a:gd name="connsiteX125" fmla="*/ 213404 w 1004575"/>
                <a:gd name="connsiteY125" fmla="*/ 964678 h 997063"/>
                <a:gd name="connsiteX126" fmla="*/ 205784 w 1004575"/>
                <a:gd name="connsiteY126" fmla="*/ 947533 h 997063"/>
                <a:gd name="connsiteX127" fmla="*/ 200069 w 1004575"/>
                <a:gd name="connsiteY127" fmla="*/ 928483 h 997063"/>
                <a:gd name="connsiteX128" fmla="*/ 196259 w 1004575"/>
                <a:gd name="connsiteY128" fmla="*/ 922768 h 997063"/>
                <a:gd name="connsiteX129" fmla="*/ 184829 w 1004575"/>
                <a:gd name="connsiteY129" fmla="*/ 915148 h 997063"/>
                <a:gd name="connsiteX130" fmla="*/ 181019 w 1004575"/>
                <a:gd name="connsiteY130" fmla="*/ 909433 h 997063"/>
                <a:gd name="connsiteX131" fmla="*/ 175304 w 1004575"/>
                <a:gd name="connsiteY131" fmla="*/ 905623 h 997063"/>
                <a:gd name="connsiteX132" fmla="*/ 161969 w 1004575"/>
                <a:gd name="connsiteY132" fmla="*/ 899908 h 997063"/>
                <a:gd name="connsiteX133" fmla="*/ 150539 w 1004575"/>
                <a:gd name="connsiteY133" fmla="*/ 898003 h 997063"/>
                <a:gd name="connsiteX134" fmla="*/ 144824 w 1004575"/>
                <a:gd name="connsiteY134" fmla="*/ 896098 h 997063"/>
                <a:gd name="connsiteX135" fmla="*/ 137204 w 1004575"/>
                <a:gd name="connsiteY135" fmla="*/ 894193 h 997063"/>
                <a:gd name="connsiteX136" fmla="*/ 123869 w 1004575"/>
                <a:gd name="connsiteY136" fmla="*/ 888478 h 997063"/>
                <a:gd name="connsiteX137" fmla="*/ 118154 w 1004575"/>
                <a:gd name="connsiteY137" fmla="*/ 884668 h 997063"/>
                <a:gd name="connsiteX138" fmla="*/ 106724 w 1004575"/>
                <a:gd name="connsiteY138" fmla="*/ 878953 h 997063"/>
                <a:gd name="connsiteX139" fmla="*/ 101009 w 1004575"/>
                <a:gd name="connsiteY139" fmla="*/ 873238 h 997063"/>
                <a:gd name="connsiteX140" fmla="*/ 89579 w 1004575"/>
                <a:gd name="connsiteY140" fmla="*/ 865618 h 997063"/>
                <a:gd name="connsiteX141" fmla="*/ 87674 w 1004575"/>
                <a:gd name="connsiteY141" fmla="*/ 859903 h 997063"/>
                <a:gd name="connsiteX142" fmla="*/ 83864 w 1004575"/>
                <a:gd name="connsiteY142" fmla="*/ 854188 h 997063"/>
                <a:gd name="connsiteX143" fmla="*/ 81959 w 1004575"/>
                <a:gd name="connsiteY143" fmla="*/ 842758 h 997063"/>
                <a:gd name="connsiteX144" fmla="*/ 80054 w 1004575"/>
                <a:gd name="connsiteY144" fmla="*/ 837043 h 997063"/>
                <a:gd name="connsiteX145" fmla="*/ 78149 w 1004575"/>
                <a:gd name="connsiteY145" fmla="*/ 825613 h 997063"/>
                <a:gd name="connsiteX146" fmla="*/ 74339 w 1004575"/>
                <a:gd name="connsiteY146" fmla="*/ 781798 h 997063"/>
                <a:gd name="connsiteX147" fmla="*/ 72434 w 1004575"/>
                <a:gd name="connsiteY147" fmla="*/ 770368 h 997063"/>
                <a:gd name="connsiteX148" fmla="*/ 70529 w 1004575"/>
                <a:gd name="connsiteY148" fmla="*/ 749413 h 997063"/>
                <a:gd name="connsiteX149" fmla="*/ 68624 w 1004575"/>
                <a:gd name="connsiteY149" fmla="*/ 734173 h 997063"/>
                <a:gd name="connsiteX150" fmla="*/ 70529 w 1004575"/>
                <a:gd name="connsiteY150" fmla="*/ 694168 h 997063"/>
                <a:gd name="connsiteX151" fmla="*/ 72434 w 1004575"/>
                <a:gd name="connsiteY151" fmla="*/ 682738 h 997063"/>
                <a:gd name="connsiteX152" fmla="*/ 70529 w 1004575"/>
                <a:gd name="connsiteY152" fmla="*/ 623683 h 997063"/>
                <a:gd name="connsiteX153" fmla="*/ 66719 w 1004575"/>
                <a:gd name="connsiteY153" fmla="*/ 612253 h 997063"/>
                <a:gd name="connsiteX154" fmla="*/ 59099 w 1004575"/>
                <a:gd name="connsiteY154" fmla="*/ 602728 h 997063"/>
                <a:gd name="connsiteX155" fmla="*/ 51479 w 1004575"/>
                <a:gd name="connsiteY155" fmla="*/ 589393 h 997063"/>
                <a:gd name="connsiteX156" fmla="*/ 47669 w 1004575"/>
                <a:gd name="connsiteY156" fmla="*/ 583678 h 997063"/>
                <a:gd name="connsiteX157" fmla="*/ 41954 w 1004575"/>
                <a:gd name="connsiteY157" fmla="*/ 579868 h 997063"/>
                <a:gd name="connsiteX158" fmla="*/ 36239 w 1004575"/>
                <a:gd name="connsiteY158" fmla="*/ 572248 h 997063"/>
                <a:gd name="connsiteX159" fmla="*/ 24809 w 1004575"/>
                <a:gd name="connsiteY159" fmla="*/ 562723 h 997063"/>
                <a:gd name="connsiteX160" fmla="*/ 20999 w 1004575"/>
                <a:gd name="connsiteY160" fmla="*/ 557008 h 997063"/>
                <a:gd name="connsiteX161" fmla="*/ 9569 w 1004575"/>
                <a:gd name="connsiteY161" fmla="*/ 549388 h 997063"/>
                <a:gd name="connsiteX162" fmla="*/ 5759 w 1004575"/>
                <a:gd name="connsiteY162" fmla="*/ 543673 h 997063"/>
                <a:gd name="connsiteX163" fmla="*/ 44 w 1004575"/>
                <a:gd name="connsiteY163" fmla="*/ 539863 h 997063"/>
                <a:gd name="connsiteX164" fmla="*/ 3854 w 1004575"/>
                <a:gd name="connsiteY164" fmla="*/ 513193 h 997063"/>
                <a:gd name="connsiteX165" fmla="*/ 11474 w 1004575"/>
                <a:gd name="connsiteY165" fmla="*/ 501763 h 997063"/>
                <a:gd name="connsiteX166" fmla="*/ 17189 w 1004575"/>
                <a:gd name="connsiteY166" fmla="*/ 494143 h 997063"/>
                <a:gd name="connsiteX167" fmla="*/ 28619 w 1004575"/>
                <a:gd name="connsiteY167" fmla="*/ 482713 h 997063"/>
                <a:gd name="connsiteX168" fmla="*/ 43859 w 1004575"/>
                <a:gd name="connsiteY168" fmla="*/ 465568 h 997063"/>
                <a:gd name="connsiteX169" fmla="*/ 49574 w 1004575"/>
                <a:gd name="connsiteY169" fmla="*/ 459853 h 997063"/>
                <a:gd name="connsiteX170" fmla="*/ 55289 w 1004575"/>
                <a:gd name="connsiteY170" fmla="*/ 454138 h 997063"/>
                <a:gd name="connsiteX171" fmla="*/ 61004 w 1004575"/>
                <a:gd name="connsiteY171" fmla="*/ 450328 h 997063"/>
                <a:gd name="connsiteX172" fmla="*/ 68624 w 1004575"/>
                <a:gd name="connsiteY172" fmla="*/ 446518 h 997063"/>
                <a:gd name="connsiteX173" fmla="*/ 74339 w 1004575"/>
                <a:gd name="connsiteY173" fmla="*/ 440803 h 997063"/>
                <a:gd name="connsiteX174" fmla="*/ 80054 w 1004575"/>
                <a:gd name="connsiteY174" fmla="*/ 438898 h 997063"/>
                <a:gd name="connsiteX175" fmla="*/ 91484 w 1004575"/>
                <a:gd name="connsiteY175" fmla="*/ 431278 h 997063"/>
                <a:gd name="connsiteX176" fmla="*/ 101009 w 1004575"/>
                <a:gd name="connsiteY176" fmla="*/ 423658 h 997063"/>
                <a:gd name="connsiteX177" fmla="*/ 106724 w 1004575"/>
                <a:gd name="connsiteY177" fmla="*/ 417943 h 997063"/>
                <a:gd name="connsiteX178" fmla="*/ 135299 w 1004575"/>
                <a:gd name="connsiteY178"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50639 w 1004575"/>
                <a:gd name="connsiteY53" fmla="*/ 669403 h 997063"/>
                <a:gd name="connsiteX54" fmla="*/ 944924 w 1004575"/>
                <a:gd name="connsiteY54" fmla="*/ 675118 h 997063"/>
                <a:gd name="connsiteX55" fmla="*/ 922064 w 1004575"/>
                <a:gd name="connsiteY55" fmla="*/ 688453 h 997063"/>
                <a:gd name="connsiteX56" fmla="*/ 916349 w 1004575"/>
                <a:gd name="connsiteY56" fmla="*/ 690358 h 997063"/>
                <a:gd name="connsiteX57" fmla="*/ 904919 w 1004575"/>
                <a:gd name="connsiteY57" fmla="*/ 697978 h 997063"/>
                <a:gd name="connsiteX58" fmla="*/ 895394 w 1004575"/>
                <a:gd name="connsiteY58" fmla="*/ 709408 h 997063"/>
                <a:gd name="connsiteX59" fmla="*/ 882059 w 1004575"/>
                <a:gd name="connsiteY59" fmla="*/ 726553 h 997063"/>
                <a:gd name="connsiteX60" fmla="*/ 876344 w 1004575"/>
                <a:gd name="connsiteY60" fmla="*/ 737983 h 997063"/>
                <a:gd name="connsiteX61" fmla="*/ 870629 w 1004575"/>
                <a:gd name="connsiteY61" fmla="*/ 743698 h 997063"/>
                <a:gd name="connsiteX62" fmla="*/ 864914 w 1004575"/>
                <a:gd name="connsiteY62" fmla="*/ 757033 h 997063"/>
                <a:gd name="connsiteX63" fmla="*/ 857294 w 1004575"/>
                <a:gd name="connsiteY63" fmla="*/ 770368 h 997063"/>
                <a:gd name="connsiteX64" fmla="*/ 853484 w 1004575"/>
                <a:gd name="connsiteY64" fmla="*/ 781798 h 997063"/>
                <a:gd name="connsiteX65" fmla="*/ 851579 w 1004575"/>
                <a:gd name="connsiteY65" fmla="*/ 787513 h 997063"/>
                <a:gd name="connsiteX66" fmla="*/ 849674 w 1004575"/>
                <a:gd name="connsiteY66" fmla="*/ 797038 h 997063"/>
                <a:gd name="connsiteX67" fmla="*/ 845864 w 1004575"/>
                <a:gd name="connsiteY67" fmla="*/ 804658 h 997063"/>
                <a:gd name="connsiteX68" fmla="*/ 843959 w 1004575"/>
                <a:gd name="connsiteY68" fmla="*/ 810373 h 997063"/>
                <a:gd name="connsiteX69" fmla="*/ 838244 w 1004575"/>
                <a:gd name="connsiteY69" fmla="*/ 829423 h 997063"/>
                <a:gd name="connsiteX70" fmla="*/ 832529 w 1004575"/>
                <a:gd name="connsiteY70" fmla="*/ 840853 h 997063"/>
                <a:gd name="connsiteX71" fmla="*/ 826814 w 1004575"/>
                <a:gd name="connsiteY71" fmla="*/ 859903 h 997063"/>
                <a:gd name="connsiteX72" fmla="*/ 819194 w 1004575"/>
                <a:gd name="connsiteY72" fmla="*/ 871333 h 997063"/>
                <a:gd name="connsiteX73" fmla="*/ 809669 w 1004575"/>
                <a:gd name="connsiteY73" fmla="*/ 886573 h 997063"/>
                <a:gd name="connsiteX74" fmla="*/ 807764 w 1004575"/>
                <a:gd name="connsiteY74" fmla="*/ 892288 h 997063"/>
                <a:gd name="connsiteX75" fmla="*/ 792524 w 1004575"/>
                <a:gd name="connsiteY75" fmla="*/ 909433 h 997063"/>
                <a:gd name="connsiteX76" fmla="*/ 781094 w 1004575"/>
                <a:gd name="connsiteY76" fmla="*/ 917053 h 997063"/>
                <a:gd name="connsiteX77" fmla="*/ 775379 w 1004575"/>
                <a:gd name="connsiteY77" fmla="*/ 920863 h 997063"/>
                <a:gd name="connsiteX78" fmla="*/ 763949 w 1004575"/>
                <a:gd name="connsiteY78" fmla="*/ 930388 h 997063"/>
                <a:gd name="connsiteX79" fmla="*/ 750614 w 1004575"/>
                <a:gd name="connsiteY79" fmla="*/ 936103 h 997063"/>
                <a:gd name="connsiteX80" fmla="*/ 727754 w 1004575"/>
                <a:gd name="connsiteY80" fmla="*/ 947533 h 997063"/>
                <a:gd name="connsiteX81" fmla="*/ 722039 w 1004575"/>
                <a:gd name="connsiteY81" fmla="*/ 949438 h 997063"/>
                <a:gd name="connsiteX82" fmla="*/ 693464 w 1004575"/>
                <a:gd name="connsiteY82" fmla="*/ 947533 h 997063"/>
                <a:gd name="connsiteX83" fmla="*/ 674414 w 1004575"/>
                <a:gd name="connsiteY83" fmla="*/ 941818 h 997063"/>
                <a:gd name="connsiteX84" fmla="*/ 664889 w 1004575"/>
                <a:gd name="connsiteY84" fmla="*/ 939913 h 997063"/>
                <a:gd name="connsiteX85" fmla="*/ 657269 w 1004575"/>
                <a:gd name="connsiteY85" fmla="*/ 936103 h 997063"/>
                <a:gd name="connsiteX86" fmla="*/ 651554 w 1004575"/>
                <a:gd name="connsiteY86" fmla="*/ 934198 h 997063"/>
                <a:gd name="connsiteX87" fmla="*/ 645839 w 1004575"/>
                <a:gd name="connsiteY87" fmla="*/ 930388 h 997063"/>
                <a:gd name="connsiteX88" fmla="*/ 638219 w 1004575"/>
                <a:gd name="connsiteY88" fmla="*/ 926578 h 997063"/>
                <a:gd name="connsiteX89" fmla="*/ 621074 w 1004575"/>
                <a:gd name="connsiteY89" fmla="*/ 917053 h 997063"/>
                <a:gd name="connsiteX90" fmla="*/ 615359 w 1004575"/>
                <a:gd name="connsiteY90" fmla="*/ 911338 h 997063"/>
                <a:gd name="connsiteX91" fmla="*/ 607739 w 1004575"/>
                <a:gd name="connsiteY91" fmla="*/ 909433 h 997063"/>
                <a:gd name="connsiteX92" fmla="*/ 602024 w 1004575"/>
                <a:gd name="connsiteY92" fmla="*/ 907528 h 997063"/>
                <a:gd name="connsiteX93" fmla="*/ 581069 w 1004575"/>
                <a:gd name="connsiteY93" fmla="*/ 896098 h 997063"/>
                <a:gd name="connsiteX94" fmla="*/ 571544 w 1004575"/>
                <a:gd name="connsiteY94" fmla="*/ 894193 h 997063"/>
                <a:gd name="connsiteX95" fmla="*/ 556304 w 1004575"/>
                <a:gd name="connsiteY95" fmla="*/ 890383 h 997063"/>
                <a:gd name="connsiteX96" fmla="*/ 512489 w 1004575"/>
                <a:gd name="connsiteY96" fmla="*/ 892288 h 997063"/>
                <a:gd name="connsiteX97" fmla="*/ 506774 w 1004575"/>
                <a:gd name="connsiteY97" fmla="*/ 894193 h 997063"/>
                <a:gd name="connsiteX98" fmla="*/ 495344 w 1004575"/>
                <a:gd name="connsiteY98" fmla="*/ 901813 h 997063"/>
                <a:gd name="connsiteX99" fmla="*/ 491534 w 1004575"/>
                <a:gd name="connsiteY99" fmla="*/ 907528 h 997063"/>
                <a:gd name="connsiteX100" fmla="*/ 485819 w 1004575"/>
                <a:gd name="connsiteY100" fmla="*/ 911338 h 997063"/>
                <a:gd name="connsiteX101" fmla="*/ 472484 w 1004575"/>
                <a:gd name="connsiteY101" fmla="*/ 926578 h 997063"/>
                <a:gd name="connsiteX102" fmla="*/ 468674 w 1004575"/>
                <a:gd name="connsiteY102" fmla="*/ 932293 h 997063"/>
                <a:gd name="connsiteX103" fmla="*/ 462959 w 1004575"/>
                <a:gd name="connsiteY103" fmla="*/ 936103 h 997063"/>
                <a:gd name="connsiteX104" fmla="*/ 451529 w 1004575"/>
                <a:gd name="connsiteY104" fmla="*/ 939913 h 997063"/>
                <a:gd name="connsiteX105" fmla="*/ 434384 w 1004575"/>
                <a:gd name="connsiteY105" fmla="*/ 943723 h 997063"/>
                <a:gd name="connsiteX106" fmla="*/ 428669 w 1004575"/>
                <a:gd name="connsiteY106" fmla="*/ 945628 h 997063"/>
                <a:gd name="connsiteX107" fmla="*/ 421049 w 1004575"/>
                <a:gd name="connsiteY107" fmla="*/ 947533 h 997063"/>
                <a:gd name="connsiteX108" fmla="*/ 407714 w 1004575"/>
                <a:gd name="connsiteY108" fmla="*/ 951343 h 997063"/>
                <a:gd name="connsiteX109" fmla="*/ 396284 w 1004575"/>
                <a:gd name="connsiteY109" fmla="*/ 953248 h 997063"/>
                <a:gd name="connsiteX110" fmla="*/ 382949 w 1004575"/>
                <a:gd name="connsiteY110" fmla="*/ 957058 h 997063"/>
                <a:gd name="connsiteX111" fmla="*/ 375329 w 1004575"/>
                <a:gd name="connsiteY111" fmla="*/ 958963 h 997063"/>
                <a:gd name="connsiteX112" fmla="*/ 367709 w 1004575"/>
                <a:gd name="connsiteY112" fmla="*/ 962773 h 997063"/>
                <a:gd name="connsiteX113" fmla="*/ 361994 w 1004575"/>
                <a:gd name="connsiteY113" fmla="*/ 964678 h 997063"/>
                <a:gd name="connsiteX114" fmla="*/ 348659 w 1004575"/>
                <a:gd name="connsiteY114" fmla="*/ 972298 h 997063"/>
                <a:gd name="connsiteX115" fmla="*/ 331514 w 1004575"/>
                <a:gd name="connsiteY115" fmla="*/ 983728 h 997063"/>
                <a:gd name="connsiteX116" fmla="*/ 325799 w 1004575"/>
                <a:gd name="connsiteY116" fmla="*/ 987538 h 997063"/>
                <a:gd name="connsiteX117" fmla="*/ 314369 w 1004575"/>
                <a:gd name="connsiteY117" fmla="*/ 991348 h 997063"/>
                <a:gd name="connsiteX118" fmla="*/ 302939 w 1004575"/>
                <a:gd name="connsiteY118" fmla="*/ 993253 h 997063"/>
                <a:gd name="connsiteX119" fmla="*/ 262934 w 1004575"/>
                <a:gd name="connsiteY119" fmla="*/ 997063 h 997063"/>
                <a:gd name="connsiteX120" fmla="*/ 232454 w 1004575"/>
                <a:gd name="connsiteY120" fmla="*/ 995158 h 997063"/>
                <a:gd name="connsiteX121" fmla="*/ 226739 w 1004575"/>
                <a:gd name="connsiteY121" fmla="*/ 993253 h 997063"/>
                <a:gd name="connsiteX122" fmla="*/ 221024 w 1004575"/>
                <a:gd name="connsiteY122" fmla="*/ 981823 h 997063"/>
                <a:gd name="connsiteX123" fmla="*/ 217214 w 1004575"/>
                <a:gd name="connsiteY123" fmla="*/ 976108 h 997063"/>
                <a:gd name="connsiteX124" fmla="*/ 213404 w 1004575"/>
                <a:gd name="connsiteY124" fmla="*/ 964678 h 997063"/>
                <a:gd name="connsiteX125" fmla="*/ 205784 w 1004575"/>
                <a:gd name="connsiteY125" fmla="*/ 947533 h 997063"/>
                <a:gd name="connsiteX126" fmla="*/ 200069 w 1004575"/>
                <a:gd name="connsiteY126" fmla="*/ 928483 h 997063"/>
                <a:gd name="connsiteX127" fmla="*/ 196259 w 1004575"/>
                <a:gd name="connsiteY127" fmla="*/ 922768 h 997063"/>
                <a:gd name="connsiteX128" fmla="*/ 184829 w 1004575"/>
                <a:gd name="connsiteY128" fmla="*/ 915148 h 997063"/>
                <a:gd name="connsiteX129" fmla="*/ 181019 w 1004575"/>
                <a:gd name="connsiteY129" fmla="*/ 909433 h 997063"/>
                <a:gd name="connsiteX130" fmla="*/ 175304 w 1004575"/>
                <a:gd name="connsiteY130" fmla="*/ 905623 h 997063"/>
                <a:gd name="connsiteX131" fmla="*/ 161969 w 1004575"/>
                <a:gd name="connsiteY131" fmla="*/ 899908 h 997063"/>
                <a:gd name="connsiteX132" fmla="*/ 150539 w 1004575"/>
                <a:gd name="connsiteY132" fmla="*/ 898003 h 997063"/>
                <a:gd name="connsiteX133" fmla="*/ 144824 w 1004575"/>
                <a:gd name="connsiteY133" fmla="*/ 896098 h 997063"/>
                <a:gd name="connsiteX134" fmla="*/ 137204 w 1004575"/>
                <a:gd name="connsiteY134" fmla="*/ 894193 h 997063"/>
                <a:gd name="connsiteX135" fmla="*/ 123869 w 1004575"/>
                <a:gd name="connsiteY135" fmla="*/ 888478 h 997063"/>
                <a:gd name="connsiteX136" fmla="*/ 118154 w 1004575"/>
                <a:gd name="connsiteY136" fmla="*/ 884668 h 997063"/>
                <a:gd name="connsiteX137" fmla="*/ 106724 w 1004575"/>
                <a:gd name="connsiteY137" fmla="*/ 878953 h 997063"/>
                <a:gd name="connsiteX138" fmla="*/ 101009 w 1004575"/>
                <a:gd name="connsiteY138" fmla="*/ 873238 h 997063"/>
                <a:gd name="connsiteX139" fmla="*/ 89579 w 1004575"/>
                <a:gd name="connsiteY139" fmla="*/ 865618 h 997063"/>
                <a:gd name="connsiteX140" fmla="*/ 87674 w 1004575"/>
                <a:gd name="connsiteY140" fmla="*/ 859903 h 997063"/>
                <a:gd name="connsiteX141" fmla="*/ 83864 w 1004575"/>
                <a:gd name="connsiteY141" fmla="*/ 854188 h 997063"/>
                <a:gd name="connsiteX142" fmla="*/ 81959 w 1004575"/>
                <a:gd name="connsiteY142" fmla="*/ 842758 h 997063"/>
                <a:gd name="connsiteX143" fmla="*/ 80054 w 1004575"/>
                <a:gd name="connsiteY143" fmla="*/ 837043 h 997063"/>
                <a:gd name="connsiteX144" fmla="*/ 78149 w 1004575"/>
                <a:gd name="connsiteY144" fmla="*/ 825613 h 997063"/>
                <a:gd name="connsiteX145" fmla="*/ 74339 w 1004575"/>
                <a:gd name="connsiteY145" fmla="*/ 781798 h 997063"/>
                <a:gd name="connsiteX146" fmla="*/ 72434 w 1004575"/>
                <a:gd name="connsiteY146" fmla="*/ 770368 h 997063"/>
                <a:gd name="connsiteX147" fmla="*/ 70529 w 1004575"/>
                <a:gd name="connsiteY147" fmla="*/ 749413 h 997063"/>
                <a:gd name="connsiteX148" fmla="*/ 68624 w 1004575"/>
                <a:gd name="connsiteY148" fmla="*/ 734173 h 997063"/>
                <a:gd name="connsiteX149" fmla="*/ 70529 w 1004575"/>
                <a:gd name="connsiteY149" fmla="*/ 694168 h 997063"/>
                <a:gd name="connsiteX150" fmla="*/ 72434 w 1004575"/>
                <a:gd name="connsiteY150" fmla="*/ 682738 h 997063"/>
                <a:gd name="connsiteX151" fmla="*/ 70529 w 1004575"/>
                <a:gd name="connsiteY151" fmla="*/ 623683 h 997063"/>
                <a:gd name="connsiteX152" fmla="*/ 66719 w 1004575"/>
                <a:gd name="connsiteY152" fmla="*/ 612253 h 997063"/>
                <a:gd name="connsiteX153" fmla="*/ 59099 w 1004575"/>
                <a:gd name="connsiteY153" fmla="*/ 602728 h 997063"/>
                <a:gd name="connsiteX154" fmla="*/ 51479 w 1004575"/>
                <a:gd name="connsiteY154" fmla="*/ 589393 h 997063"/>
                <a:gd name="connsiteX155" fmla="*/ 47669 w 1004575"/>
                <a:gd name="connsiteY155" fmla="*/ 583678 h 997063"/>
                <a:gd name="connsiteX156" fmla="*/ 41954 w 1004575"/>
                <a:gd name="connsiteY156" fmla="*/ 579868 h 997063"/>
                <a:gd name="connsiteX157" fmla="*/ 36239 w 1004575"/>
                <a:gd name="connsiteY157" fmla="*/ 572248 h 997063"/>
                <a:gd name="connsiteX158" fmla="*/ 24809 w 1004575"/>
                <a:gd name="connsiteY158" fmla="*/ 562723 h 997063"/>
                <a:gd name="connsiteX159" fmla="*/ 20999 w 1004575"/>
                <a:gd name="connsiteY159" fmla="*/ 557008 h 997063"/>
                <a:gd name="connsiteX160" fmla="*/ 9569 w 1004575"/>
                <a:gd name="connsiteY160" fmla="*/ 549388 h 997063"/>
                <a:gd name="connsiteX161" fmla="*/ 5759 w 1004575"/>
                <a:gd name="connsiteY161" fmla="*/ 543673 h 997063"/>
                <a:gd name="connsiteX162" fmla="*/ 44 w 1004575"/>
                <a:gd name="connsiteY162" fmla="*/ 539863 h 997063"/>
                <a:gd name="connsiteX163" fmla="*/ 3854 w 1004575"/>
                <a:gd name="connsiteY163" fmla="*/ 513193 h 997063"/>
                <a:gd name="connsiteX164" fmla="*/ 11474 w 1004575"/>
                <a:gd name="connsiteY164" fmla="*/ 501763 h 997063"/>
                <a:gd name="connsiteX165" fmla="*/ 17189 w 1004575"/>
                <a:gd name="connsiteY165" fmla="*/ 494143 h 997063"/>
                <a:gd name="connsiteX166" fmla="*/ 28619 w 1004575"/>
                <a:gd name="connsiteY166" fmla="*/ 482713 h 997063"/>
                <a:gd name="connsiteX167" fmla="*/ 43859 w 1004575"/>
                <a:gd name="connsiteY167" fmla="*/ 465568 h 997063"/>
                <a:gd name="connsiteX168" fmla="*/ 49574 w 1004575"/>
                <a:gd name="connsiteY168" fmla="*/ 459853 h 997063"/>
                <a:gd name="connsiteX169" fmla="*/ 55289 w 1004575"/>
                <a:gd name="connsiteY169" fmla="*/ 454138 h 997063"/>
                <a:gd name="connsiteX170" fmla="*/ 61004 w 1004575"/>
                <a:gd name="connsiteY170" fmla="*/ 450328 h 997063"/>
                <a:gd name="connsiteX171" fmla="*/ 68624 w 1004575"/>
                <a:gd name="connsiteY171" fmla="*/ 446518 h 997063"/>
                <a:gd name="connsiteX172" fmla="*/ 74339 w 1004575"/>
                <a:gd name="connsiteY172" fmla="*/ 440803 h 997063"/>
                <a:gd name="connsiteX173" fmla="*/ 80054 w 1004575"/>
                <a:gd name="connsiteY173" fmla="*/ 438898 h 997063"/>
                <a:gd name="connsiteX174" fmla="*/ 91484 w 1004575"/>
                <a:gd name="connsiteY174" fmla="*/ 431278 h 997063"/>
                <a:gd name="connsiteX175" fmla="*/ 101009 w 1004575"/>
                <a:gd name="connsiteY175" fmla="*/ 423658 h 997063"/>
                <a:gd name="connsiteX176" fmla="*/ 106724 w 1004575"/>
                <a:gd name="connsiteY176" fmla="*/ 417943 h 997063"/>
                <a:gd name="connsiteX177" fmla="*/ 135299 w 1004575"/>
                <a:gd name="connsiteY177"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50639 w 1004575"/>
                <a:gd name="connsiteY53" fmla="*/ 669403 h 997063"/>
                <a:gd name="connsiteX54" fmla="*/ 944924 w 1004575"/>
                <a:gd name="connsiteY54" fmla="*/ 675118 h 997063"/>
                <a:gd name="connsiteX55" fmla="*/ 922064 w 1004575"/>
                <a:gd name="connsiteY55" fmla="*/ 688453 h 997063"/>
                <a:gd name="connsiteX56" fmla="*/ 916349 w 1004575"/>
                <a:gd name="connsiteY56" fmla="*/ 690358 h 997063"/>
                <a:gd name="connsiteX57" fmla="*/ 904919 w 1004575"/>
                <a:gd name="connsiteY57" fmla="*/ 697978 h 997063"/>
                <a:gd name="connsiteX58" fmla="*/ 895394 w 1004575"/>
                <a:gd name="connsiteY58" fmla="*/ 709408 h 997063"/>
                <a:gd name="connsiteX59" fmla="*/ 882059 w 1004575"/>
                <a:gd name="connsiteY59" fmla="*/ 726553 h 997063"/>
                <a:gd name="connsiteX60" fmla="*/ 876344 w 1004575"/>
                <a:gd name="connsiteY60" fmla="*/ 737983 h 997063"/>
                <a:gd name="connsiteX61" fmla="*/ 870629 w 1004575"/>
                <a:gd name="connsiteY61" fmla="*/ 743698 h 997063"/>
                <a:gd name="connsiteX62" fmla="*/ 857294 w 1004575"/>
                <a:gd name="connsiteY62" fmla="*/ 770368 h 997063"/>
                <a:gd name="connsiteX63" fmla="*/ 853484 w 1004575"/>
                <a:gd name="connsiteY63" fmla="*/ 781798 h 997063"/>
                <a:gd name="connsiteX64" fmla="*/ 851579 w 1004575"/>
                <a:gd name="connsiteY64" fmla="*/ 787513 h 997063"/>
                <a:gd name="connsiteX65" fmla="*/ 849674 w 1004575"/>
                <a:gd name="connsiteY65" fmla="*/ 797038 h 997063"/>
                <a:gd name="connsiteX66" fmla="*/ 845864 w 1004575"/>
                <a:gd name="connsiteY66" fmla="*/ 804658 h 997063"/>
                <a:gd name="connsiteX67" fmla="*/ 843959 w 1004575"/>
                <a:gd name="connsiteY67" fmla="*/ 810373 h 997063"/>
                <a:gd name="connsiteX68" fmla="*/ 838244 w 1004575"/>
                <a:gd name="connsiteY68" fmla="*/ 829423 h 997063"/>
                <a:gd name="connsiteX69" fmla="*/ 832529 w 1004575"/>
                <a:gd name="connsiteY69" fmla="*/ 840853 h 997063"/>
                <a:gd name="connsiteX70" fmla="*/ 826814 w 1004575"/>
                <a:gd name="connsiteY70" fmla="*/ 859903 h 997063"/>
                <a:gd name="connsiteX71" fmla="*/ 819194 w 1004575"/>
                <a:gd name="connsiteY71" fmla="*/ 871333 h 997063"/>
                <a:gd name="connsiteX72" fmla="*/ 809669 w 1004575"/>
                <a:gd name="connsiteY72" fmla="*/ 886573 h 997063"/>
                <a:gd name="connsiteX73" fmla="*/ 807764 w 1004575"/>
                <a:gd name="connsiteY73" fmla="*/ 892288 h 997063"/>
                <a:gd name="connsiteX74" fmla="*/ 792524 w 1004575"/>
                <a:gd name="connsiteY74" fmla="*/ 909433 h 997063"/>
                <a:gd name="connsiteX75" fmla="*/ 781094 w 1004575"/>
                <a:gd name="connsiteY75" fmla="*/ 917053 h 997063"/>
                <a:gd name="connsiteX76" fmla="*/ 775379 w 1004575"/>
                <a:gd name="connsiteY76" fmla="*/ 920863 h 997063"/>
                <a:gd name="connsiteX77" fmla="*/ 763949 w 1004575"/>
                <a:gd name="connsiteY77" fmla="*/ 930388 h 997063"/>
                <a:gd name="connsiteX78" fmla="*/ 750614 w 1004575"/>
                <a:gd name="connsiteY78" fmla="*/ 936103 h 997063"/>
                <a:gd name="connsiteX79" fmla="*/ 727754 w 1004575"/>
                <a:gd name="connsiteY79" fmla="*/ 947533 h 997063"/>
                <a:gd name="connsiteX80" fmla="*/ 722039 w 1004575"/>
                <a:gd name="connsiteY80" fmla="*/ 949438 h 997063"/>
                <a:gd name="connsiteX81" fmla="*/ 693464 w 1004575"/>
                <a:gd name="connsiteY81" fmla="*/ 947533 h 997063"/>
                <a:gd name="connsiteX82" fmla="*/ 674414 w 1004575"/>
                <a:gd name="connsiteY82" fmla="*/ 941818 h 997063"/>
                <a:gd name="connsiteX83" fmla="*/ 664889 w 1004575"/>
                <a:gd name="connsiteY83" fmla="*/ 939913 h 997063"/>
                <a:gd name="connsiteX84" fmla="*/ 657269 w 1004575"/>
                <a:gd name="connsiteY84" fmla="*/ 936103 h 997063"/>
                <a:gd name="connsiteX85" fmla="*/ 651554 w 1004575"/>
                <a:gd name="connsiteY85" fmla="*/ 934198 h 997063"/>
                <a:gd name="connsiteX86" fmla="*/ 645839 w 1004575"/>
                <a:gd name="connsiteY86" fmla="*/ 930388 h 997063"/>
                <a:gd name="connsiteX87" fmla="*/ 638219 w 1004575"/>
                <a:gd name="connsiteY87" fmla="*/ 926578 h 997063"/>
                <a:gd name="connsiteX88" fmla="*/ 621074 w 1004575"/>
                <a:gd name="connsiteY88" fmla="*/ 917053 h 997063"/>
                <a:gd name="connsiteX89" fmla="*/ 615359 w 1004575"/>
                <a:gd name="connsiteY89" fmla="*/ 911338 h 997063"/>
                <a:gd name="connsiteX90" fmla="*/ 607739 w 1004575"/>
                <a:gd name="connsiteY90" fmla="*/ 909433 h 997063"/>
                <a:gd name="connsiteX91" fmla="*/ 602024 w 1004575"/>
                <a:gd name="connsiteY91" fmla="*/ 907528 h 997063"/>
                <a:gd name="connsiteX92" fmla="*/ 581069 w 1004575"/>
                <a:gd name="connsiteY92" fmla="*/ 896098 h 997063"/>
                <a:gd name="connsiteX93" fmla="*/ 571544 w 1004575"/>
                <a:gd name="connsiteY93" fmla="*/ 894193 h 997063"/>
                <a:gd name="connsiteX94" fmla="*/ 556304 w 1004575"/>
                <a:gd name="connsiteY94" fmla="*/ 890383 h 997063"/>
                <a:gd name="connsiteX95" fmla="*/ 512489 w 1004575"/>
                <a:gd name="connsiteY95" fmla="*/ 892288 h 997063"/>
                <a:gd name="connsiteX96" fmla="*/ 506774 w 1004575"/>
                <a:gd name="connsiteY96" fmla="*/ 894193 h 997063"/>
                <a:gd name="connsiteX97" fmla="*/ 495344 w 1004575"/>
                <a:gd name="connsiteY97" fmla="*/ 901813 h 997063"/>
                <a:gd name="connsiteX98" fmla="*/ 491534 w 1004575"/>
                <a:gd name="connsiteY98" fmla="*/ 907528 h 997063"/>
                <a:gd name="connsiteX99" fmla="*/ 485819 w 1004575"/>
                <a:gd name="connsiteY99" fmla="*/ 911338 h 997063"/>
                <a:gd name="connsiteX100" fmla="*/ 472484 w 1004575"/>
                <a:gd name="connsiteY100" fmla="*/ 926578 h 997063"/>
                <a:gd name="connsiteX101" fmla="*/ 468674 w 1004575"/>
                <a:gd name="connsiteY101" fmla="*/ 932293 h 997063"/>
                <a:gd name="connsiteX102" fmla="*/ 462959 w 1004575"/>
                <a:gd name="connsiteY102" fmla="*/ 936103 h 997063"/>
                <a:gd name="connsiteX103" fmla="*/ 451529 w 1004575"/>
                <a:gd name="connsiteY103" fmla="*/ 939913 h 997063"/>
                <a:gd name="connsiteX104" fmla="*/ 434384 w 1004575"/>
                <a:gd name="connsiteY104" fmla="*/ 943723 h 997063"/>
                <a:gd name="connsiteX105" fmla="*/ 428669 w 1004575"/>
                <a:gd name="connsiteY105" fmla="*/ 945628 h 997063"/>
                <a:gd name="connsiteX106" fmla="*/ 421049 w 1004575"/>
                <a:gd name="connsiteY106" fmla="*/ 947533 h 997063"/>
                <a:gd name="connsiteX107" fmla="*/ 407714 w 1004575"/>
                <a:gd name="connsiteY107" fmla="*/ 951343 h 997063"/>
                <a:gd name="connsiteX108" fmla="*/ 396284 w 1004575"/>
                <a:gd name="connsiteY108" fmla="*/ 953248 h 997063"/>
                <a:gd name="connsiteX109" fmla="*/ 382949 w 1004575"/>
                <a:gd name="connsiteY109" fmla="*/ 957058 h 997063"/>
                <a:gd name="connsiteX110" fmla="*/ 375329 w 1004575"/>
                <a:gd name="connsiteY110" fmla="*/ 958963 h 997063"/>
                <a:gd name="connsiteX111" fmla="*/ 367709 w 1004575"/>
                <a:gd name="connsiteY111" fmla="*/ 962773 h 997063"/>
                <a:gd name="connsiteX112" fmla="*/ 361994 w 1004575"/>
                <a:gd name="connsiteY112" fmla="*/ 964678 h 997063"/>
                <a:gd name="connsiteX113" fmla="*/ 348659 w 1004575"/>
                <a:gd name="connsiteY113" fmla="*/ 972298 h 997063"/>
                <a:gd name="connsiteX114" fmla="*/ 331514 w 1004575"/>
                <a:gd name="connsiteY114" fmla="*/ 983728 h 997063"/>
                <a:gd name="connsiteX115" fmla="*/ 325799 w 1004575"/>
                <a:gd name="connsiteY115" fmla="*/ 987538 h 997063"/>
                <a:gd name="connsiteX116" fmla="*/ 314369 w 1004575"/>
                <a:gd name="connsiteY116" fmla="*/ 991348 h 997063"/>
                <a:gd name="connsiteX117" fmla="*/ 302939 w 1004575"/>
                <a:gd name="connsiteY117" fmla="*/ 993253 h 997063"/>
                <a:gd name="connsiteX118" fmla="*/ 262934 w 1004575"/>
                <a:gd name="connsiteY118" fmla="*/ 997063 h 997063"/>
                <a:gd name="connsiteX119" fmla="*/ 232454 w 1004575"/>
                <a:gd name="connsiteY119" fmla="*/ 995158 h 997063"/>
                <a:gd name="connsiteX120" fmla="*/ 226739 w 1004575"/>
                <a:gd name="connsiteY120" fmla="*/ 993253 h 997063"/>
                <a:gd name="connsiteX121" fmla="*/ 221024 w 1004575"/>
                <a:gd name="connsiteY121" fmla="*/ 981823 h 997063"/>
                <a:gd name="connsiteX122" fmla="*/ 217214 w 1004575"/>
                <a:gd name="connsiteY122" fmla="*/ 976108 h 997063"/>
                <a:gd name="connsiteX123" fmla="*/ 213404 w 1004575"/>
                <a:gd name="connsiteY123" fmla="*/ 964678 h 997063"/>
                <a:gd name="connsiteX124" fmla="*/ 205784 w 1004575"/>
                <a:gd name="connsiteY124" fmla="*/ 947533 h 997063"/>
                <a:gd name="connsiteX125" fmla="*/ 200069 w 1004575"/>
                <a:gd name="connsiteY125" fmla="*/ 928483 h 997063"/>
                <a:gd name="connsiteX126" fmla="*/ 196259 w 1004575"/>
                <a:gd name="connsiteY126" fmla="*/ 922768 h 997063"/>
                <a:gd name="connsiteX127" fmla="*/ 184829 w 1004575"/>
                <a:gd name="connsiteY127" fmla="*/ 915148 h 997063"/>
                <a:gd name="connsiteX128" fmla="*/ 181019 w 1004575"/>
                <a:gd name="connsiteY128" fmla="*/ 909433 h 997063"/>
                <a:gd name="connsiteX129" fmla="*/ 175304 w 1004575"/>
                <a:gd name="connsiteY129" fmla="*/ 905623 h 997063"/>
                <a:gd name="connsiteX130" fmla="*/ 161969 w 1004575"/>
                <a:gd name="connsiteY130" fmla="*/ 899908 h 997063"/>
                <a:gd name="connsiteX131" fmla="*/ 150539 w 1004575"/>
                <a:gd name="connsiteY131" fmla="*/ 898003 h 997063"/>
                <a:gd name="connsiteX132" fmla="*/ 144824 w 1004575"/>
                <a:gd name="connsiteY132" fmla="*/ 896098 h 997063"/>
                <a:gd name="connsiteX133" fmla="*/ 137204 w 1004575"/>
                <a:gd name="connsiteY133" fmla="*/ 894193 h 997063"/>
                <a:gd name="connsiteX134" fmla="*/ 123869 w 1004575"/>
                <a:gd name="connsiteY134" fmla="*/ 888478 h 997063"/>
                <a:gd name="connsiteX135" fmla="*/ 118154 w 1004575"/>
                <a:gd name="connsiteY135" fmla="*/ 884668 h 997063"/>
                <a:gd name="connsiteX136" fmla="*/ 106724 w 1004575"/>
                <a:gd name="connsiteY136" fmla="*/ 878953 h 997063"/>
                <a:gd name="connsiteX137" fmla="*/ 101009 w 1004575"/>
                <a:gd name="connsiteY137" fmla="*/ 873238 h 997063"/>
                <a:gd name="connsiteX138" fmla="*/ 89579 w 1004575"/>
                <a:gd name="connsiteY138" fmla="*/ 865618 h 997063"/>
                <a:gd name="connsiteX139" fmla="*/ 87674 w 1004575"/>
                <a:gd name="connsiteY139" fmla="*/ 859903 h 997063"/>
                <a:gd name="connsiteX140" fmla="*/ 83864 w 1004575"/>
                <a:gd name="connsiteY140" fmla="*/ 854188 h 997063"/>
                <a:gd name="connsiteX141" fmla="*/ 81959 w 1004575"/>
                <a:gd name="connsiteY141" fmla="*/ 842758 h 997063"/>
                <a:gd name="connsiteX142" fmla="*/ 80054 w 1004575"/>
                <a:gd name="connsiteY142" fmla="*/ 837043 h 997063"/>
                <a:gd name="connsiteX143" fmla="*/ 78149 w 1004575"/>
                <a:gd name="connsiteY143" fmla="*/ 825613 h 997063"/>
                <a:gd name="connsiteX144" fmla="*/ 74339 w 1004575"/>
                <a:gd name="connsiteY144" fmla="*/ 781798 h 997063"/>
                <a:gd name="connsiteX145" fmla="*/ 72434 w 1004575"/>
                <a:gd name="connsiteY145" fmla="*/ 770368 h 997063"/>
                <a:gd name="connsiteX146" fmla="*/ 70529 w 1004575"/>
                <a:gd name="connsiteY146" fmla="*/ 749413 h 997063"/>
                <a:gd name="connsiteX147" fmla="*/ 68624 w 1004575"/>
                <a:gd name="connsiteY147" fmla="*/ 734173 h 997063"/>
                <a:gd name="connsiteX148" fmla="*/ 70529 w 1004575"/>
                <a:gd name="connsiteY148" fmla="*/ 694168 h 997063"/>
                <a:gd name="connsiteX149" fmla="*/ 72434 w 1004575"/>
                <a:gd name="connsiteY149" fmla="*/ 682738 h 997063"/>
                <a:gd name="connsiteX150" fmla="*/ 70529 w 1004575"/>
                <a:gd name="connsiteY150" fmla="*/ 623683 h 997063"/>
                <a:gd name="connsiteX151" fmla="*/ 66719 w 1004575"/>
                <a:gd name="connsiteY151" fmla="*/ 612253 h 997063"/>
                <a:gd name="connsiteX152" fmla="*/ 59099 w 1004575"/>
                <a:gd name="connsiteY152" fmla="*/ 602728 h 997063"/>
                <a:gd name="connsiteX153" fmla="*/ 51479 w 1004575"/>
                <a:gd name="connsiteY153" fmla="*/ 589393 h 997063"/>
                <a:gd name="connsiteX154" fmla="*/ 47669 w 1004575"/>
                <a:gd name="connsiteY154" fmla="*/ 583678 h 997063"/>
                <a:gd name="connsiteX155" fmla="*/ 41954 w 1004575"/>
                <a:gd name="connsiteY155" fmla="*/ 579868 h 997063"/>
                <a:gd name="connsiteX156" fmla="*/ 36239 w 1004575"/>
                <a:gd name="connsiteY156" fmla="*/ 572248 h 997063"/>
                <a:gd name="connsiteX157" fmla="*/ 24809 w 1004575"/>
                <a:gd name="connsiteY157" fmla="*/ 562723 h 997063"/>
                <a:gd name="connsiteX158" fmla="*/ 20999 w 1004575"/>
                <a:gd name="connsiteY158" fmla="*/ 557008 h 997063"/>
                <a:gd name="connsiteX159" fmla="*/ 9569 w 1004575"/>
                <a:gd name="connsiteY159" fmla="*/ 549388 h 997063"/>
                <a:gd name="connsiteX160" fmla="*/ 5759 w 1004575"/>
                <a:gd name="connsiteY160" fmla="*/ 543673 h 997063"/>
                <a:gd name="connsiteX161" fmla="*/ 44 w 1004575"/>
                <a:gd name="connsiteY161" fmla="*/ 539863 h 997063"/>
                <a:gd name="connsiteX162" fmla="*/ 3854 w 1004575"/>
                <a:gd name="connsiteY162" fmla="*/ 513193 h 997063"/>
                <a:gd name="connsiteX163" fmla="*/ 11474 w 1004575"/>
                <a:gd name="connsiteY163" fmla="*/ 501763 h 997063"/>
                <a:gd name="connsiteX164" fmla="*/ 17189 w 1004575"/>
                <a:gd name="connsiteY164" fmla="*/ 494143 h 997063"/>
                <a:gd name="connsiteX165" fmla="*/ 28619 w 1004575"/>
                <a:gd name="connsiteY165" fmla="*/ 482713 h 997063"/>
                <a:gd name="connsiteX166" fmla="*/ 43859 w 1004575"/>
                <a:gd name="connsiteY166" fmla="*/ 465568 h 997063"/>
                <a:gd name="connsiteX167" fmla="*/ 49574 w 1004575"/>
                <a:gd name="connsiteY167" fmla="*/ 459853 h 997063"/>
                <a:gd name="connsiteX168" fmla="*/ 55289 w 1004575"/>
                <a:gd name="connsiteY168" fmla="*/ 454138 h 997063"/>
                <a:gd name="connsiteX169" fmla="*/ 61004 w 1004575"/>
                <a:gd name="connsiteY169" fmla="*/ 450328 h 997063"/>
                <a:gd name="connsiteX170" fmla="*/ 68624 w 1004575"/>
                <a:gd name="connsiteY170" fmla="*/ 446518 h 997063"/>
                <a:gd name="connsiteX171" fmla="*/ 74339 w 1004575"/>
                <a:gd name="connsiteY171" fmla="*/ 440803 h 997063"/>
                <a:gd name="connsiteX172" fmla="*/ 80054 w 1004575"/>
                <a:gd name="connsiteY172" fmla="*/ 438898 h 997063"/>
                <a:gd name="connsiteX173" fmla="*/ 91484 w 1004575"/>
                <a:gd name="connsiteY173" fmla="*/ 431278 h 997063"/>
                <a:gd name="connsiteX174" fmla="*/ 101009 w 1004575"/>
                <a:gd name="connsiteY174" fmla="*/ 423658 h 997063"/>
                <a:gd name="connsiteX175" fmla="*/ 106724 w 1004575"/>
                <a:gd name="connsiteY175" fmla="*/ 417943 h 997063"/>
                <a:gd name="connsiteX176" fmla="*/ 135299 w 1004575"/>
                <a:gd name="connsiteY176"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922064 w 1004575"/>
                <a:gd name="connsiteY54" fmla="*/ 688453 h 997063"/>
                <a:gd name="connsiteX55" fmla="*/ 916349 w 1004575"/>
                <a:gd name="connsiteY55" fmla="*/ 690358 h 997063"/>
                <a:gd name="connsiteX56" fmla="*/ 904919 w 1004575"/>
                <a:gd name="connsiteY56" fmla="*/ 697978 h 997063"/>
                <a:gd name="connsiteX57" fmla="*/ 895394 w 1004575"/>
                <a:gd name="connsiteY57" fmla="*/ 709408 h 997063"/>
                <a:gd name="connsiteX58" fmla="*/ 882059 w 1004575"/>
                <a:gd name="connsiteY58" fmla="*/ 726553 h 997063"/>
                <a:gd name="connsiteX59" fmla="*/ 876344 w 1004575"/>
                <a:gd name="connsiteY59" fmla="*/ 737983 h 997063"/>
                <a:gd name="connsiteX60" fmla="*/ 870629 w 1004575"/>
                <a:gd name="connsiteY60" fmla="*/ 743698 h 997063"/>
                <a:gd name="connsiteX61" fmla="*/ 857294 w 1004575"/>
                <a:gd name="connsiteY61" fmla="*/ 770368 h 997063"/>
                <a:gd name="connsiteX62" fmla="*/ 853484 w 1004575"/>
                <a:gd name="connsiteY62" fmla="*/ 781798 h 997063"/>
                <a:gd name="connsiteX63" fmla="*/ 851579 w 1004575"/>
                <a:gd name="connsiteY63" fmla="*/ 787513 h 997063"/>
                <a:gd name="connsiteX64" fmla="*/ 849674 w 1004575"/>
                <a:gd name="connsiteY64" fmla="*/ 797038 h 997063"/>
                <a:gd name="connsiteX65" fmla="*/ 845864 w 1004575"/>
                <a:gd name="connsiteY65" fmla="*/ 804658 h 997063"/>
                <a:gd name="connsiteX66" fmla="*/ 843959 w 1004575"/>
                <a:gd name="connsiteY66" fmla="*/ 810373 h 997063"/>
                <a:gd name="connsiteX67" fmla="*/ 838244 w 1004575"/>
                <a:gd name="connsiteY67" fmla="*/ 829423 h 997063"/>
                <a:gd name="connsiteX68" fmla="*/ 832529 w 1004575"/>
                <a:gd name="connsiteY68" fmla="*/ 840853 h 997063"/>
                <a:gd name="connsiteX69" fmla="*/ 826814 w 1004575"/>
                <a:gd name="connsiteY69" fmla="*/ 859903 h 997063"/>
                <a:gd name="connsiteX70" fmla="*/ 819194 w 1004575"/>
                <a:gd name="connsiteY70" fmla="*/ 871333 h 997063"/>
                <a:gd name="connsiteX71" fmla="*/ 809669 w 1004575"/>
                <a:gd name="connsiteY71" fmla="*/ 886573 h 997063"/>
                <a:gd name="connsiteX72" fmla="*/ 807764 w 1004575"/>
                <a:gd name="connsiteY72" fmla="*/ 892288 h 997063"/>
                <a:gd name="connsiteX73" fmla="*/ 792524 w 1004575"/>
                <a:gd name="connsiteY73" fmla="*/ 909433 h 997063"/>
                <a:gd name="connsiteX74" fmla="*/ 781094 w 1004575"/>
                <a:gd name="connsiteY74" fmla="*/ 917053 h 997063"/>
                <a:gd name="connsiteX75" fmla="*/ 775379 w 1004575"/>
                <a:gd name="connsiteY75" fmla="*/ 920863 h 997063"/>
                <a:gd name="connsiteX76" fmla="*/ 763949 w 1004575"/>
                <a:gd name="connsiteY76" fmla="*/ 930388 h 997063"/>
                <a:gd name="connsiteX77" fmla="*/ 750614 w 1004575"/>
                <a:gd name="connsiteY77" fmla="*/ 936103 h 997063"/>
                <a:gd name="connsiteX78" fmla="*/ 727754 w 1004575"/>
                <a:gd name="connsiteY78" fmla="*/ 947533 h 997063"/>
                <a:gd name="connsiteX79" fmla="*/ 722039 w 1004575"/>
                <a:gd name="connsiteY79" fmla="*/ 949438 h 997063"/>
                <a:gd name="connsiteX80" fmla="*/ 693464 w 1004575"/>
                <a:gd name="connsiteY80" fmla="*/ 947533 h 997063"/>
                <a:gd name="connsiteX81" fmla="*/ 674414 w 1004575"/>
                <a:gd name="connsiteY81" fmla="*/ 941818 h 997063"/>
                <a:gd name="connsiteX82" fmla="*/ 664889 w 1004575"/>
                <a:gd name="connsiteY82" fmla="*/ 939913 h 997063"/>
                <a:gd name="connsiteX83" fmla="*/ 657269 w 1004575"/>
                <a:gd name="connsiteY83" fmla="*/ 936103 h 997063"/>
                <a:gd name="connsiteX84" fmla="*/ 651554 w 1004575"/>
                <a:gd name="connsiteY84" fmla="*/ 934198 h 997063"/>
                <a:gd name="connsiteX85" fmla="*/ 645839 w 1004575"/>
                <a:gd name="connsiteY85" fmla="*/ 930388 h 997063"/>
                <a:gd name="connsiteX86" fmla="*/ 638219 w 1004575"/>
                <a:gd name="connsiteY86" fmla="*/ 926578 h 997063"/>
                <a:gd name="connsiteX87" fmla="*/ 621074 w 1004575"/>
                <a:gd name="connsiteY87" fmla="*/ 917053 h 997063"/>
                <a:gd name="connsiteX88" fmla="*/ 615359 w 1004575"/>
                <a:gd name="connsiteY88" fmla="*/ 911338 h 997063"/>
                <a:gd name="connsiteX89" fmla="*/ 607739 w 1004575"/>
                <a:gd name="connsiteY89" fmla="*/ 909433 h 997063"/>
                <a:gd name="connsiteX90" fmla="*/ 602024 w 1004575"/>
                <a:gd name="connsiteY90" fmla="*/ 907528 h 997063"/>
                <a:gd name="connsiteX91" fmla="*/ 581069 w 1004575"/>
                <a:gd name="connsiteY91" fmla="*/ 896098 h 997063"/>
                <a:gd name="connsiteX92" fmla="*/ 571544 w 1004575"/>
                <a:gd name="connsiteY92" fmla="*/ 894193 h 997063"/>
                <a:gd name="connsiteX93" fmla="*/ 556304 w 1004575"/>
                <a:gd name="connsiteY93" fmla="*/ 890383 h 997063"/>
                <a:gd name="connsiteX94" fmla="*/ 512489 w 1004575"/>
                <a:gd name="connsiteY94" fmla="*/ 892288 h 997063"/>
                <a:gd name="connsiteX95" fmla="*/ 506774 w 1004575"/>
                <a:gd name="connsiteY95" fmla="*/ 894193 h 997063"/>
                <a:gd name="connsiteX96" fmla="*/ 495344 w 1004575"/>
                <a:gd name="connsiteY96" fmla="*/ 901813 h 997063"/>
                <a:gd name="connsiteX97" fmla="*/ 491534 w 1004575"/>
                <a:gd name="connsiteY97" fmla="*/ 907528 h 997063"/>
                <a:gd name="connsiteX98" fmla="*/ 485819 w 1004575"/>
                <a:gd name="connsiteY98" fmla="*/ 911338 h 997063"/>
                <a:gd name="connsiteX99" fmla="*/ 472484 w 1004575"/>
                <a:gd name="connsiteY99" fmla="*/ 926578 h 997063"/>
                <a:gd name="connsiteX100" fmla="*/ 468674 w 1004575"/>
                <a:gd name="connsiteY100" fmla="*/ 932293 h 997063"/>
                <a:gd name="connsiteX101" fmla="*/ 462959 w 1004575"/>
                <a:gd name="connsiteY101" fmla="*/ 936103 h 997063"/>
                <a:gd name="connsiteX102" fmla="*/ 451529 w 1004575"/>
                <a:gd name="connsiteY102" fmla="*/ 939913 h 997063"/>
                <a:gd name="connsiteX103" fmla="*/ 434384 w 1004575"/>
                <a:gd name="connsiteY103" fmla="*/ 943723 h 997063"/>
                <a:gd name="connsiteX104" fmla="*/ 428669 w 1004575"/>
                <a:gd name="connsiteY104" fmla="*/ 945628 h 997063"/>
                <a:gd name="connsiteX105" fmla="*/ 421049 w 1004575"/>
                <a:gd name="connsiteY105" fmla="*/ 947533 h 997063"/>
                <a:gd name="connsiteX106" fmla="*/ 407714 w 1004575"/>
                <a:gd name="connsiteY106" fmla="*/ 951343 h 997063"/>
                <a:gd name="connsiteX107" fmla="*/ 396284 w 1004575"/>
                <a:gd name="connsiteY107" fmla="*/ 953248 h 997063"/>
                <a:gd name="connsiteX108" fmla="*/ 382949 w 1004575"/>
                <a:gd name="connsiteY108" fmla="*/ 957058 h 997063"/>
                <a:gd name="connsiteX109" fmla="*/ 375329 w 1004575"/>
                <a:gd name="connsiteY109" fmla="*/ 958963 h 997063"/>
                <a:gd name="connsiteX110" fmla="*/ 367709 w 1004575"/>
                <a:gd name="connsiteY110" fmla="*/ 962773 h 997063"/>
                <a:gd name="connsiteX111" fmla="*/ 361994 w 1004575"/>
                <a:gd name="connsiteY111" fmla="*/ 964678 h 997063"/>
                <a:gd name="connsiteX112" fmla="*/ 348659 w 1004575"/>
                <a:gd name="connsiteY112" fmla="*/ 972298 h 997063"/>
                <a:gd name="connsiteX113" fmla="*/ 331514 w 1004575"/>
                <a:gd name="connsiteY113" fmla="*/ 983728 h 997063"/>
                <a:gd name="connsiteX114" fmla="*/ 325799 w 1004575"/>
                <a:gd name="connsiteY114" fmla="*/ 987538 h 997063"/>
                <a:gd name="connsiteX115" fmla="*/ 314369 w 1004575"/>
                <a:gd name="connsiteY115" fmla="*/ 991348 h 997063"/>
                <a:gd name="connsiteX116" fmla="*/ 302939 w 1004575"/>
                <a:gd name="connsiteY116" fmla="*/ 993253 h 997063"/>
                <a:gd name="connsiteX117" fmla="*/ 262934 w 1004575"/>
                <a:gd name="connsiteY117" fmla="*/ 997063 h 997063"/>
                <a:gd name="connsiteX118" fmla="*/ 232454 w 1004575"/>
                <a:gd name="connsiteY118" fmla="*/ 995158 h 997063"/>
                <a:gd name="connsiteX119" fmla="*/ 226739 w 1004575"/>
                <a:gd name="connsiteY119" fmla="*/ 993253 h 997063"/>
                <a:gd name="connsiteX120" fmla="*/ 221024 w 1004575"/>
                <a:gd name="connsiteY120" fmla="*/ 981823 h 997063"/>
                <a:gd name="connsiteX121" fmla="*/ 217214 w 1004575"/>
                <a:gd name="connsiteY121" fmla="*/ 976108 h 997063"/>
                <a:gd name="connsiteX122" fmla="*/ 213404 w 1004575"/>
                <a:gd name="connsiteY122" fmla="*/ 964678 h 997063"/>
                <a:gd name="connsiteX123" fmla="*/ 205784 w 1004575"/>
                <a:gd name="connsiteY123" fmla="*/ 947533 h 997063"/>
                <a:gd name="connsiteX124" fmla="*/ 200069 w 1004575"/>
                <a:gd name="connsiteY124" fmla="*/ 928483 h 997063"/>
                <a:gd name="connsiteX125" fmla="*/ 196259 w 1004575"/>
                <a:gd name="connsiteY125" fmla="*/ 922768 h 997063"/>
                <a:gd name="connsiteX126" fmla="*/ 184829 w 1004575"/>
                <a:gd name="connsiteY126" fmla="*/ 915148 h 997063"/>
                <a:gd name="connsiteX127" fmla="*/ 181019 w 1004575"/>
                <a:gd name="connsiteY127" fmla="*/ 909433 h 997063"/>
                <a:gd name="connsiteX128" fmla="*/ 175304 w 1004575"/>
                <a:gd name="connsiteY128" fmla="*/ 905623 h 997063"/>
                <a:gd name="connsiteX129" fmla="*/ 161969 w 1004575"/>
                <a:gd name="connsiteY129" fmla="*/ 899908 h 997063"/>
                <a:gd name="connsiteX130" fmla="*/ 150539 w 1004575"/>
                <a:gd name="connsiteY130" fmla="*/ 898003 h 997063"/>
                <a:gd name="connsiteX131" fmla="*/ 144824 w 1004575"/>
                <a:gd name="connsiteY131" fmla="*/ 896098 h 997063"/>
                <a:gd name="connsiteX132" fmla="*/ 137204 w 1004575"/>
                <a:gd name="connsiteY132" fmla="*/ 894193 h 997063"/>
                <a:gd name="connsiteX133" fmla="*/ 123869 w 1004575"/>
                <a:gd name="connsiteY133" fmla="*/ 888478 h 997063"/>
                <a:gd name="connsiteX134" fmla="*/ 118154 w 1004575"/>
                <a:gd name="connsiteY134" fmla="*/ 884668 h 997063"/>
                <a:gd name="connsiteX135" fmla="*/ 106724 w 1004575"/>
                <a:gd name="connsiteY135" fmla="*/ 878953 h 997063"/>
                <a:gd name="connsiteX136" fmla="*/ 101009 w 1004575"/>
                <a:gd name="connsiteY136" fmla="*/ 873238 h 997063"/>
                <a:gd name="connsiteX137" fmla="*/ 89579 w 1004575"/>
                <a:gd name="connsiteY137" fmla="*/ 865618 h 997063"/>
                <a:gd name="connsiteX138" fmla="*/ 87674 w 1004575"/>
                <a:gd name="connsiteY138" fmla="*/ 859903 h 997063"/>
                <a:gd name="connsiteX139" fmla="*/ 83864 w 1004575"/>
                <a:gd name="connsiteY139" fmla="*/ 854188 h 997063"/>
                <a:gd name="connsiteX140" fmla="*/ 81959 w 1004575"/>
                <a:gd name="connsiteY140" fmla="*/ 842758 h 997063"/>
                <a:gd name="connsiteX141" fmla="*/ 80054 w 1004575"/>
                <a:gd name="connsiteY141" fmla="*/ 837043 h 997063"/>
                <a:gd name="connsiteX142" fmla="*/ 78149 w 1004575"/>
                <a:gd name="connsiteY142" fmla="*/ 825613 h 997063"/>
                <a:gd name="connsiteX143" fmla="*/ 74339 w 1004575"/>
                <a:gd name="connsiteY143" fmla="*/ 781798 h 997063"/>
                <a:gd name="connsiteX144" fmla="*/ 72434 w 1004575"/>
                <a:gd name="connsiteY144" fmla="*/ 770368 h 997063"/>
                <a:gd name="connsiteX145" fmla="*/ 70529 w 1004575"/>
                <a:gd name="connsiteY145" fmla="*/ 749413 h 997063"/>
                <a:gd name="connsiteX146" fmla="*/ 68624 w 1004575"/>
                <a:gd name="connsiteY146" fmla="*/ 734173 h 997063"/>
                <a:gd name="connsiteX147" fmla="*/ 70529 w 1004575"/>
                <a:gd name="connsiteY147" fmla="*/ 694168 h 997063"/>
                <a:gd name="connsiteX148" fmla="*/ 72434 w 1004575"/>
                <a:gd name="connsiteY148" fmla="*/ 682738 h 997063"/>
                <a:gd name="connsiteX149" fmla="*/ 70529 w 1004575"/>
                <a:gd name="connsiteY149" fmla="*/ 623683 h 997063"/>
                <a:gd name="connsiteX150" fmla="*/ 66719 w 1004575"/>
                <a:gd name="connsiteY150" fmla="*/ 612253 h 997063"/>
                <a:gd name="connsiteX151" fmla="*/ 59099 w 1004575"/>
                <a:gd name="connsiteY151" fmla="*/ 602728 h 997063"/>
                <a:gd name="connsiteX152" fmla="*/ 51479 w 1004575"/>
                <a:gd name="connsiteY152" fmla="*/ 589393 h 997063"/>
                <a:gd name="connsiteX153" fmla="*/ 47669 w 1004575"/>
                <a:gd name="connsiteY153" fmla="*/ 583678 h 997063"/>
                <a:gd name="connsiteX154" fmla="*/ 41954 w 1004575"/>
                <a:gd name="connsiteY154" fmla="*/ 579868 h 997063"/>
                <a:gd name="connsiteX155" fmla="*/ 36239 w 1004575"/>
                <a:gd name="connsiteY155" fmla="*/ 572248 h 997063"/>
                <a:gd name="connsiteX156" fmla="*/ 24809 w 1004575"/>
                <a:gd name="connsiteY156" fmla="*/ 562723 h 997063"/>
                <a:gd name="connsiteX157" fmla="*/ 20999 w 1004575"/>
                <a:gd name="connsiteY157" fmla="*/ 557008 h 997063"/>
                <a:gd name="connsiteX158" fmla="*/ 9569 w 1004575"/>
                <a:gd name="connsiteY158" fmla="*/ 549388 h 997063"/>
                <a:gd name="connsiteX159" fmla="*/ 5759 w 1004575"/>
                <a:gd name="connsiteY159" fmla="*/ 543673 h 997063"/>
                <a:gd name="connsiteX160" fmla="*/ 44 w 1004575"/>
                <a:gd name="connsiteY160" fmla="*/ 539863 h 997063"/>
                <a:gd name="connsiteX161" fmla="*/ 3854 w 1004575"/>
                <a:gd name="connsiteY161" fmla="*/ 513193 h 997063"/>
                <a:gd name="connsiteX162" fmla="*/ 11474 w 1004575"/>
                <a:gd name="connsiteY162" fmla="*/ 501763 h 997063"/>
                <a:gd name="connsiteX163" fmla="*/ 17189 w 1004575"/>
                <a:gd name="connsiteY163" fmla="*/ 494143 h 997063"/>
                <a:gd name="connsiteX164" fmla="*/ 28619 w 1004575"/>
                <a:gd name="connsiteY164" fmla="*/ 482713 h 997063"/>
                <a:gd name="connsiteX165" fmla="*/ 43859 w 1004575"/>
                <a:gd name="connsiteY165" fmla="*/ 465568 h 997063"/>
                <a:gd name="connsiteX166" fmla="*/ 49574 w 1004575"/>
                <a:gd name="connsiteY166" fmla="*/ 459853 h 997063"/>
                <a:gd name="connsiteX167" fmla="*/ 55289 w 1004575"/>
                <a:gd name="connsiteY167" fmla="*/ 454138 h 997063"/>
                <a:gd name="connsiteX168" fmla="*/ 61004 w 1004575"/>
                <a:gd name="connsiteY168" fmla="*/ 450328 h 997063"/>
                <a:gd name="connsiteX169" fmla="*/ 68624 w 1004575"/>
                <a:gd name="connsiteY169" fmla="*/ 446518 h 997063"/>
                <a:gd name="connsiteX170" fmla="*/ 74339 w 1004575"/>
                <a:gd name="connsiteY170" fmla="*/ 440803 h 997063"/>
                <a:gd name="connsiteX171" fmla="*/ 80054 w 1004575"/>
                <a:gd name="connsiteY171" fmla="*/ 438898 h 997063"/>
                <a:gd name="connsiteX172" fmla="*/ 91484 w 1004575"/>
                <a:gd name="connsiteY172" fmla="*/ 431278 h 997063"/>
                <a:gd name="connsiteX173" fmla="*/ 101009 w 1004575"/>
                <a:gd name="connsiteY173" fmla="*/ 423658 h 997063"/>
                <a:gd name="connsiteX174" fmla="*/ 106724 w 1004575"/>
                <a:gd name="connsiteY174" fmla="*/ 417943 h 997063"/>
                <a:gd name="connsiteX175" fmla="*/ 135299 w 1004575"/>
                <a:gd name="connsiteY175"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922064 w 1004575"/>
                <a:gd name="connsiteY54" fmla="*/ 688453 h 997063"/>
                <a:gd name="connsiteX55" fmla="*/ 916349 w 1004575"/>
                <a:gd name="connsiteY55" fmla="*/ 690358 h 997063"/>
                <a:gd name="connsiteX56" fmla="*/ 904919 w 1004575"/>
                <a:gd name="connsiteY56" fmla="*/ 697978 h 997063"/>
                <a:gd name="connsiteX57" fmla="*/ 895394 w 1004575"/>
                <a:gd name="connsiteY57" fmla="*/ 709408 h 997063"/>
                <a:gd name="connsiteX58" fmla="*/ 876344 w 1004575"/>
                <a:gd name="connsiteY58" fmla="*/ 737983 h 997063"/>
                <a:gd name="connsiteX59" fmla="*/ 870629 w 1004575"/>
                <a:gd name="connsiteY59" fmla="*/ 743698 h 997063"/>
                <a:gd name="connsiteX60" fmla="*/ 857294 w 1004575"/>
                <a:gd name="connsiteY60" fmla="*/ 770368 h 997063"/>
                <a:gd name="connsiteX61" fmla="*/ 853484 w 1004575"/>
                <a:gd name="connsiteY61" fmla="*/ 781798 h 997063"/>
                <a:gd name="connsiteX62" fmla="*/ 851579 w 1004575"/>
                <a:gd name="connsiteY62" fmla="*/ 787513 h 997063"/>
                <a:gd name="connsiteX63" fmla="*/ 849674 w 1004575"/>
                <a:gd name="connsiteY63" fmla="*/ 797038 h 997063"/>
                <a:gd name="connsiteX64" fmla="*/ 845864 w 1004575"/>
                <a:gd name="connsiteY64" fmla="*/ 804658 h 997063"/>
                <a:gd name="connsiteX65" fmla="*/ 843959 w 1004575"/>
                <a:gd name="connsiteY65" fmla="*/ 810373 h 997063"/>
                <a:gd name="connsiteX66" fmla="*/ 838244 w 1004575"/>
                <a:gd name="connsiteY66" fmla="*/ 829423 h 997063"/>
                <a:gd name="connsiteX67" fmla="*/ 832529 w 1004575"/>
                <a:gd name="connsiteY67" fmla="*/ 840853 h 997063"/>
                <a:gd name="connsiteX68" fmla="*/ 826814 w 1004575"/>
                <a:gd name="connsiteY68" fmla="*/ 859903 h 997063"/>
                <a:gd name="connsiteX69" fmla="*/ 819194 w 1004575"/>
                <a:gd name="connsiteY69" fmla="*/ 871333 h 997063"/>
                <a:gd name="connsiteX70" fmla="*/ 809669 w 1004575"/>
                <a:gd name="connsiteY70" fmla="*/ 886573 h 997063"/>
                <a:gd name="connsiteX71" fmla="*/ 807764 w 1004575"/>
                <a:gd name="connsiteY71" fmla="*/ 892288 h 997063"/>
                <a:gd name="connsiteX72" fmla="*/ 792524 w 1004575"/>
                <a:gd name="connsiteY72" fmla="*/ 909433 h 997063"/>
                <a:gd name="connsiteX73" fmla="*/ 781094 w 1004575"/>
                <a:gd name="connsiteY73" fmla="*/ 917053 h 997063"/>
                <a:gd name="connsiteX74" fmla="*/ 775379 w 1004575"/>
                <a:gd name="connsiteY74" fmla="*/ 920863 h 997063"/>
                <a:gd name="connsiteX75" fmla="*/ 763949 w 1004575"/>
                <a:gd name="connsiteY75" fmla="*/ 930388 h 997063"/>
                <a:gd name="connsiteX76" fmla="*/ 750614 w 1004575"/>
                <a:gd name="connsiteY76" fmla="*/ 936103 h 997063"/>
                <a:gd name="connsiteX77" fmla="*/ 727754 w 1004575"/>
                <a:gd name="connsiteY77" fmla="*/ 947533 h 997063"/>
                <a:gd name="connsiteX78" fmla="*/ 722039 w 1004575"/>
                <a:gd name="connsiteY78" fmla="*/ 949438 h 997063"/>
                <a:gd name="connsiteX79" fmla="*/ 693464 w 1004575"/>
                <a:gd name="connsiteY79" fmla="*/ 947533 h 997063"/>
                <a:gd name="connsiteX80" fmla="*/ 674414 w 1004575"/>
                <a:gd name="connsiteY80" fmla="*/ 941818 h 997063"/>
                <a:gd name="connsiteX81" fmla="*/ 664889 w 1004575"/>
                <a:gd name="connsiteY81" fmla="*/ 939913 h 997063"/>
                <a:gd name="connsiteX82" fmla="*/ 657269 w 1004575"/>
                <a:gd name="connsiteY82" fmla="*/ 936103 h 997063"/>
                <a:gd name="connsiteX83" fmla="*/ 651554 w 1004575"/>
                <a:gd name="connsiteY83" fmla="*/ 934198 h 997063"/>
                <a:gd name="connsiteX84" fmla="*/ 645839 w 1004575"/>
                <a:gd name="connsiteY84" fmla="*/ 930388 h 997063"/>
                <a:gd name="connsiteX85" fmla="*/ 638219 w 1004575"/>
                <a:gd name="connsiteY85" fmla="*/ 926578 h 997063"/>
                <a:gd name="connsiteX86" fmla="*/ 621074 w 1004575"/>
                <a:gd name="connsiteY86" fmla="*/ 917053 h 997063"/>
                <a:gd name="connsiteX87" fmla="*/ 615359 w 1004575"/>
                <a:gd name="connsiteY87" fmla="*/ 911338 h 997063"/>
                <a:gd name="connsiteX88" fmla="*/ 607739 w 1004575"/>
                <a:gd name="connsiteY88" fmla="*/ 909433 h 997063"/>
                <a:gd name="connsiteX89" fmla="*/ 602024 w 1004575"/>
                <a:gd name="connsiteY89" fmla="*/ 907528 h 997063"/>
                <a:gd name="connsiteX90" fmla="*/ 581069 w 1004575"/>
                <a:gd name="connsiteY90" fmla="*/ 896098 h 997063"/>
                <a:gd name="connsiteX91" fmla="*/ 571544 w 1004575"/>
                <a:gd name="connsiteY91" fmla="*/ 894193 h 997063"/>
                <a:gd name="connsiteX92" fmla="*/ 556304 w 1004575"/>
                <a:gd name="connsiteY92" fmla="*/ 890383 h 997063"/>
                <a:gd name="connsiteX93" fmla="*/ 512489 w 1004575"/>
                <a:gd name="connsiteY93" fmla="*/ 892288 h 997063"/>
                <a:gd name="connsiteX94" fmla="*/ 506774 w 1004575"/>
                <a:gd name="connsiteY94" fmla="*/ 894193 h 997063"/>
                <a:gd name="connsiteX95" fmla="*/ 495344 w 1004575"/>
                <a:gd name="connsiteY95" fmla="*/ 901813 h 997063"/>
                <a:gd name="connsiteX96" fmla="*/ 491534 w 1004575"/>
                <a:gd name="connsiteY96" fmla="*/ 907528 h 997063"/>
                <a:gd name="connsiteX97" fmla="*/ 485819 w 1004575"/>
                <a:gd name="connsiteY97" fmla="*/ 911338 h 997063"/>
                <a:gd name="connsiteX98" fmla="*/ 472484 w 1004575"/>
                <a:gd name="connsiteY98" fmla="*/ 926578 h 997063"/>
                <a:gd name="connsiteX99" fmla="*/ 468674 w 1004575"/>
                <a:gd name="connsiteY99" fmla="*/ 932293 h 997063"/>
                <a:gd name="connsiteX100" fmla="*/ 462959 w 1004575"/>
                <a:gd name="connsiteY100" fmla="*/ 936103 h 997063"/>
                <a:gd name="connsiteX101" fmla="*/ 451529 w 1004575"/>
                <a:gd name="connsiteY101" fmla="*/ 939913 h 997063"/>
                <a:gd name="connsiteX102" fmla="*/ 434384 w 1004575"/>
                <a:gd name="connsiteY102" fmla="*/ 943723 h 997063"/>
                <a:gd name="connsiteX103" fmla="*/ 428669 w 1004575"/>
                <a:gd name="connsiteY103" fmla="*/ 945628 h 997063"/>
                <a:gd name="connsiteX104" fmla="*/ 421049 w 1004575"/>
                <a:gd name="connsiteY104" fmla="*/ 947533 h 997063"/>
                <a:gd name="connsiteX105" fmla="*/ 407714 w 1004575"/>
                <a:gd name="connsiteY105" fmla="*/ 951343 h 997063"/>
                <a:gd name="connsiteX106" fmla="*/ 396284 w 1004575"/>
                <a:gd name="connsiteY106" fmla="*/ 953248 h 997063"/>
                <a:gd name="connsiteX107" fmla="*/ 382949 w 1004575"/>
                <a:gd name="connsiteY107" fmla="*/ 957058 h 997063"/>
                <a:gd name="connsiteX108" fmla="*/ 375329 w 1004575"/>
                <a:gd name="connsiteY108" fmla="*/ 958963 h 997063"/>
                <a:gd name="connsiteX109" fmla="*/ 367709 w 1004575"/>
                <a:gd name="connsiteY109" fmla="*/ 962773 h 997063"/>
                <a:gd name="connsiteX110" fmla="*/ 361994 w 1004575"/>
                <a:gd name="connsiteY110" fmla="*/ 964678 h 997063"/>
                <a:gd name="connsiteX111" fmla="*/ 348659 w 1004575"/>
                <a:gd name="connsiteY111" fmla="*/ 972298 h 997063"/>
                <a:gd name="connsiteX112" fmla="*/ 331514 w 1004575"/>
                <a:gd name="connsiteY112" fmla="*/ 983728 h 997063"/>
                <a:gd name="connsiteX113" fmla="*/ 325799 w 1004575"/>
                <a:gd name="connsiteY113" fmla="*/ 987538 h 997063"/>
                <a:gd name="connsiteX114" fmla="*/ 314369 w 1004575"/>
                <a:gd name="connsiteY114" fmla="*/ 991348 h 997063"/>
                <a:gd name="connsiteX115" fmla="*/ 302939 w 1004575"/>
                <a:gd name="connsiteY115" fmla="*/ 993253 h 997063"/>
                <a:gd name="connsiteX116" fmla="*/ 262934 w 1004575"/>
                <a:gd name="connsiteY116" fmla="*/ 997063 h 997063"/>
                <a:gd name="connsiteX117" fmla="*/ 232454 w 1004575"/>
                <a:gd name="connsiteY117" fmla="*/ 995158 h 997063"/>
                <a:gd name="connsiteX118" fmla="*/ 226739 w 1004575"/>
                <a:gd name="connsiteY118" fmla="*/ 993253 h 997063"/>
                <a:gd name="connsiteX119" fmla="*/ 221024 w 1004575"/>
                <a:gd name="connsiteY119" fmla="*/ 981823 h 997063"/>
                <a:gd name="connsiteX120" fmla="*/ 217214 w 1004575"/>
                <a:gd name="connsiteY120" fmla="*/ 976108 h 997063"/>
                <a:gd name="connsiteX121" fmla="*/ 213404 w 1004575"/>
                <a:gd name="connsiteY121" fmla="*/ 964678 h 997063"/>
                <a:gd name="connsiteX122" fmla="*/ 205784 w 1004575"/>
                <a:gd name="connsiteY122" fmla="*/ 947533 h 997063"/>
                <a:gd name="connsiteX123" fmla="*/ 200069 w 1004575"/>
                <a:gd name="connsiteY123" fmla="*/ 928483 h 997063"/>
                <a:gd name="connsiteX124" fmla="*/ 196259 w 1004575"/>
                <a:gd name="connsiteY124" fmla="*/ 922768 h 997063"/>
                <a:gd name="connsiteX125" fmla="*/ 184829 w 1004575"/>
                <a:gd name="connsiteY125" fmla="*/ 915148 h 997063"/>
                <a:gd name="connsiteX126" fmla="*/ 181019 w 1004575"/>
                <a:gd name="connsiteY126" fmla="*/ 909433 h 997063"/>
                <a:gd name="connsiteX127" fmla="*/ 175304 w 1004575"/>
                <a:gd name="connsiteY127" fmla="*/ 905623 h 997063"/>
                <a:gd name="connsiteX128" fmla="*/ 161969 w 1004575"/>
                <a:gd name="connsiteY128" fmla="*/ 899908 h 997063"/>
                <a:gd name="connsiteX129" fmla="*/ 150539 w 1004575"/>
                <a:gd name="connsiteY129" fmla="*/ 898003 h 997063"/>
                <a:gd name="connsiteX130" fmla="*/ 144824 w 1004575"/>
                <a:gd name="connsiteY130" fmla="*/ 896098 h 997063"/>
                <a:gd name="connsiteX131" fmla="*/ 137204 w 1004575"/>
                <a:gd name="connsiteY131" fmla="*/ 894193 h 997063"/>
                <a:gd name="connsiteX132" fmla="*/ 123869 w 1004575"/>
                <a:gd name="connsiteY132" fmla="*/ 888478 h 997063"/>
                <a:gd name="connsiteX133" fmla="*/ 118154 w 1004575"/>
                <a:gd name="connsiteY133" fmla="*/ 884668 h 997063"/>
                <a:gd name="connsiteX134" fmla="*/ 106724 w 1004575"/>
                <a:gd name="connsiteY134" fmla="*/ 878953 h 997063"/>
                <a:gd name="connsiteX135" fmla="*/ 101009 w 1004575"/>
                <a:gd name="connsiteY135" fmla="*/ 873238 h 997063"/>
                <a:gd name="connsiteX136" fmla="*/ 89579 w 1004575"/>
                <a:gd name="connsiteY136" fmla="*/ 865618 h 997063"/>
                <a:gd name="connsiteX137" fmla="*/ 87674 w 1004575"/>
                <a:gd name="connsiteY137" fmla="*/ 859903 h 997063"/>
                <a:gd name="connsiteX138" fmla="*/ 83864 w 1004575"/>
                <a:gd name="connsiteY138" fmla="*/ 854188 h 997063"/>
                <a:gd name="connsiteX139" fmla="*/ 81959 w 1004575"/>
                <a:gd name="connsiteY139" fmla="*/ 842758 h 997063"/>
                <a:gd name="connsiteX140" fmla="*/ 80054 w 1004575"/>
                <a:gd name="connsiteY140" fmla="*/ 837043 h 997063"/>
                <a:gd name="connsiteX141" fmla="*/ 78149 w 1004575"/>
                <a:gd name="connsiteY141" fmla="*/ 825613 h 997063"/>
                <a:gd name="connsiteX142" fmla="*/ 74339 w 1004575"/>
                <a:gd name="connsiteY142" fmla="*/ 781798 h 997063"/>
                <a:gd name="connsiteX143" fmla="*/ 72434 w 1004575"/>
                <a:gd name="connsiteY143" fmla="*/ 770368 h 997063"/>
                <a:gd name="connsiteX144" fmla="*/ 70529 w 1004575"/>
                <a:gd name="connsiteY144" fmla="*/ 749413 h 997063"/>
                <a:gd name="connsiteX145" fmla="*/ 68624 w 1004575"/>
                <a:gd name="connsiteY145" fmla="*/ 734173 h 997063"/>
                <a:gd name="connsiteX146" fmla="*/ 70529 w 1004575"/>
                <a:gd name="connsiteY146" fmla="*/ 694168 h 997063"/>
                <a:gd name="connsiteX147" fmla="*/ 72434 w 1004575"/>
                <a:gd name="connsiteY147" fmla="*/ 682738 h 997063"/>
                <a:gd name="connsiteX148" fmla="*/ 70529 w 1004575"/>
                <a:gd name="connsiteY148" fmla="*/ 623683 h 997063"/>
                <a:gd name="connsiteX149" fmla="*/ 66719 w 1004575"/>
                <a:gd name="connsiteY149" fmla="*/ 612253 h 997063"/>
                <a:gd name="connsiteX150" fmla="*/ 59099 w 1004575"/>
                <a:gd name="connsiteY150" fmla="*/ 602728 h 997063"/>
                <a:gd name="connsiteX151" fmla="*/ 51479 w 1004575"/>
                <a:gd name="connsiteY151" fmla="*/ 589393 h 997063"/>
                <a:gd name="connsiteX152" fmla="*/ 47669 w 1004575"/>
                <a:gd name="connsiteY152" fmla="*/ 583678 h 997063"/>
                <a:gd name="connsiteX153" fmla="*/ 41954 w 1004575"/>
                <a:gd name="connsiteY153" fmla="*/ 579868 h 997063"/>
                <a:gd name="connsiteX154" fmla="*/ 36239 w 1004575"/>
                <a:gd name="connsiteY154" fmla="*/ 572248 h 997063"/>
                <a:gd name="connsiteX155" fmla="*/ 24809 w 1004575"/>
                <a:gd name="connsiteY155" fmla="*/ 562723 h 997063"/>
                <a:gd name="connsiteX156" fmla="*/ 20999 w 1004575"/>
                <a:gd name="connsiteY156" fmla="*/ 557008 h 997063"/>
                <a:gd name="connsiteX157" fmla="*/ 9569 w 1004575"/>
                <a:gd name="connsiteY157" fmla="*/ 549388 h 997063"/>
                <a:gd name="connsiteX158" fmla="*/ 5759 w 1004575"/>
                <a:gd name="connsiteY158" fmla="*/ 543673 h 997063"/>
                <a:gd name="connsiteX159" fmla="*/ 44 w 1004575"/>
                <a:gd name="connsiteY159" fmla="*/ 539863 h 997063"/>
                <a:gd name="connsiteX160" fmla="*/ 3854 w 1004575"/>
                <a:gd name="connsiteY160" fmla="*/ 513193 h 997063"/>
                <a:gd name="connsiteX161" fmla="*/ 11474 w 1004575"/>
                <a:gd name="connsiteY161" fmla="*/ 501763 h 997063"/>
                <a:gd name="connsiteX162" fmla="*/ 17189 w 1004575"/>
                <a:gd name="connsiteY162" fmla="*/ 494143 h 997063"/>
                <a:gd name="connsiteX163" fmla="*/ 28619 w 1004575"/>
                <a:gd name="connsiteY163" fmla="*/ 482713 h 997063"/>
                <a:gd name="connsiteX164" fmla="*/ 43859 w 1004575"/>
                <a:gd name="connsiteY164" fmla="*/ 465568 h 997063"/>
                <a:gd name="connsiteX165" fmla="*/ 49574 w 1004575"/>
                <a:gd name="connsiteY165" fmla="*/ 459853 h 997063"/>
                <a:gd name="connsiteX166" fmla="*/ 55289 w 1004575"/>
                <a:gd name="connsiteY166" fmla="*/ 454138 h 997063"/>
                <a:gd name="connsiteX167" fmla="*/ 61004 w 1004575"/>
                <a:gd name="connsiteY167" fmla="*/ 450328 h 997063"/>
                <a:gd name="connsiteX168" fmla="*/ 68624 w 1004575"/>
                <a:gd name="connsiteY168" fmla="*/ 446518 h 997063"/>
                <a:gd name="connsiteX169" fmla="*/ 74339 w 1004575"/>
                <a:gd name="connsiteY169" fmla="*/ 440803 h 997063"/>
                <a:gd name="connsiteX170" fmla="*/ 80054 w 1004575"/>
                <a:gd name="connsiteY170" fmla="*/ 438898 h 997063"/>
                <a:gd name="connsiteX171" fmla="*/ 91484 w 1004575"/>
                <a:gd name="connsiteY171" fmla="*/ 431278 h 997063"/>
                <a:gd name="connsiteX172" fmla="*/ 101009 w 1004575"/>
                <a:gd name="connsiteY172" fmla="*/ 423658 h 997063"/>
                <a:gd name="connsiteX173" fmla="*/ 106724 w 1004575"/>
                <a:gd name="connsiteY173" fmla="*/ 417943 h 997063"/>
                <a:gd name="connsiteX174" fmla="*/ 135299 w 1004575"/>
                <a:gd name="connsiteY174"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922064 w 1004575"/>
                <a:gd name="connsiteY54" fmla="*/ 688453 h 997063"/>
                <a:gd name="connsiteX55" fmla="*/ 916349 w 1004575"/>
                <a:gd name="connsiteY55" fmla="*/ 690358 h 997063"/>
                <a:gd name="connsiteX56" fmla="*/ 895394 w 1004575"/>
                <a:gd name="connsiteY56" fmla="*/ 709408 h 997063"/>
                <a:gd name="connsiteX57" fmla="*/ 876344 w 1004575"/>
                <a:gd name="connsiteY57" fmla="*/ 737983 h 997063"/>
                <a:gd name="connsiteX58" fmla="*/ 870629 w 1004575"/>
                <a:gd name="connsiteY58" fmla="*/ 743698 h 997063"/>
                <a:gd name="connsiteX59" fmla="*/ 857294 w 1004575"/>
                <a:gd name="connsiteY59" fmla="*/ 770368 h 997063"/>
                <a:gd name="connsiteX60" fmla="*/ 853484 w 1004575"/>
                <a:gd name="connsiteY60" fmla="*/ 781798 h 997063"/>
                <a:gd name="connsiteX61" fmla="*/ 851579 w 1004575"/>
                <a:gd name="connsiteY61" fmla="*/ 787513 h 997063"/>
                <a:gd name="connsiteX62" fmla="*/ 849674 w 1004575"/>
                <a:gd name="connsiteY62" fmla="*/ 797038 h 997063"/>
                <a:gd name="connsiteX63" fmla="*/ 845864 w 1004575"/>
                <a:gd name="connsiteY63" fmla="*/ 804658 h 997063"/>
                <a:gd name="connsiteX64" fmla="*/ 843959 w 1004575"/>
                <a:gd name="connsiteY64" fmla="*/ 810373 h 997063"/>
                <a:gd name="connsiteX65" fmla="*/ 838244 w 1004575"/>
                <a:gd name="connsiteY65" fmla="*/ 829423 h 997063"/>
                <a:gd name="connsiteX66" fmla="*/ 832529 w 1004575"/>
                <a:gd name="connsiteY66" fmla="*/ 840853 h 997063"/>
                <a:gd name="connsiteX67" fmla="*/ 826814 w 1004575"/>
                <a:gd name="connsiteY67" fmla="*/ 859903 h 997063"/>
                <a:gd name="connsiteX68" fmla="*/ 819194 w 1004575"/>
                <a:gd name="connsiteY68" fmla="*/ 871333 h 997063"/>
                <a:gd name="connsiteX69" fmla="*/ 809669 w 1004575"/>
                <a:gd name="connsiteY69" fmla="*/ 886573 h 997063"/>
                <a:gd name="connsiteX70" fmla="*/ 807764 w 1004575"/>
                <a:gd name="connsiteY70" fmla="*/ 892288 h 997063"/>
                <a:gd name="connsiteX71" fmla="*/ 792524 w 1004575"/>
                <a:gd name="connsiteY71" fmla="*/ 909433 h 997063"/>
                <a:gd name="connsiteX72" fmla="*/ 781094 w 1004575"/>
                <a:gd name="connsiteY72" fmla="*/ 917053 h 997063"/>
                <a:gd name="connsiteX73" fmla="*/ 775379 w 1004575"/>
                <a:gd name="connsiteY73" fmla="*/ 920863 h 997063"/>
                <a:gd name="connsiteX74" fmla="*/ 763949 w 1004575"/>
                <a:gd name="connsiteY74" fmla="*/ 930388 h 997063"/>
                <a:gd name="connsiteX75" fmla="*/ 750614 w 1004575"/>
                <a:gd name="connsiteY75" fmla="*/ 936103 h 997063"/>
                <a:gd name="connsiteX76" fmla="*/ 727754 w 1004575"/>
                <a:gd name="connsiteY76" fmla="*/ 947533 h 997063"/>
                <a:gd name="connsiteX77" fmla="*/ 722039 w 1004575"/>
                <a:gd name="connsiteY77" fmla="*/ 949438 h 997063"/>
                <a:gd name="connsiteX78" fmla="*/ 693464 w 1004575"/>
                <a:gd name="connsiteY78" fmla="*/ 947533 h 997063"/>
                <a:gd name="connsiteX79" fmla="*/ 674414 w 1004575"/>
                <a:gd name="connsiteY79" fmla="*/ 941818 h 997063"/>
                <a:gd name="connsiteX80" fmla="*/ 664889 w 1004575"/>
                <a:gd name="connsiteY80" fmla="*/ 939913 h 997063"/>
                <a:gd name="connsiteX81" fmla="*/ 657269 w 1004575"/>
                <a:gd name="connsiteY81" fmla="*/ 936103 h 997063"/>
                <a:gd name="connsiteX82" fmla="*/ 651554 w 1004575"/>
                <a:gd name="connsiteY82" fmla="*/ 934198 h 997063"/>
                <a:gd name="connsiteX83" fmla="*/ 645839 w 1004575"/>
                <a:gd name="connsiteY83" fmla="*/ 930388 h 997063"/>
                <a:gd name="connsiteX84" fmla="*/ 638219 w 1004575"/>
                <a:gd name="connsiteY84" fmla="*/ 926578 h 997063"/>
                <a:gd name="connsiteX85" fmla="*/ 621074 w 1004575"/>
                <a:gd name="connsiteY85" fmla="*/ 917053 h 997063"/>
                <a:gd name="connsiteX86" fmla="*/ 615359 w 1004575"/>
                <a:gd name="connsiteY86" fmla="*/ 911338 h 997063"/>
                <a:gd name="connsiteX87" fmla="*/ 607739 w 1004575"/>
                <a:gd name="connsiteY87" fmla="*/ 909433 h 997063"/>
                <a:gd name="connsiteX88" fmla="*/ 602024 w 1004575"/>
                <a:gd name="connsiteY88" fmla="*/ 907528 h 997063"/>
                <a:gd name="connsiteX89" fmla="*/ 581069 w 1004575"/>
                <a:gd name="connsiteY89" fmla="*/ 896098 h 997063"/>
                <a:gd name="connsiteX90" fmla="*/ 571544 w 1004575"/>
                <a:gd name="connsiteY90" fmla="*/ 894193 h 997063"/>
                <a:gd name="connsiteX91" fmla="*/ 556304 w 1004575"/>
                <a:gd name="connsiteY91" fmla="*/ 890383 h 997063"/>
                <a:gd name="connsiteX92" fmla="*/ 512489 w 1004575"/>
                <a:gd name="connsiteY92" fmla="*/ 892288 h 997063"/>
                <a:gd name="connsiteX93" fmla="*/ 506774 w 1004575"/>
                <a:gd name="connsiteY93" fmla="*/ 894193 h 997063"/>
                <a:gd name="connsiteX94" fmla="*/ 495344 w 1004575"/>
                <a:gd name="connsiteY94" fmla="*/ 901813 h 997063"/>
                <a:gd name="connsiteX95" fmla="*/ 491534 w 1004575"/>
                <a:gd name="connsiteY95" fmla="*/ 907528 h 997063"/>
                <a:gd name="connsiteX96" fmla="*/ 485819 w 1004575"/>
                <a:gd name="connsiteY96" fmla="*/ 911338 h 997063"/>
                <a:gd name="connsiteX97" fmla="*/ 472484 w 1004575"/>
                <a:gd name="connsiteY97" fmla="*/ 926578 h 997063"/>
                <a:gd name="connsiteX98" fmla="*/ 468674 w 1004575"/>
                <a:gd name="connsiteY98" fmla="*/ 932293 h 997063"/>
                <a:gd name="connsiteX99" fmla="*/ 462959 w 1004575"/>
                <a:gd name="connsiteY99" fmla="*/ 936103 h 997063"/>
                <a:gd name="connsiteX100" fmla="*/ 451529 w 1004575"/>
                <a:gd name="connsiteY100" fmla="*/ 939913 h 997063"/>
                <a:gd name="connsiteX101" fmla="*/ 434384 w 1004575"/>
                <a:gd name="connsiteY101" fmla="*/ 943723 h 997063"/>
                <a:gd name="connsiteX102" fmla="*/ 428669 w 1004575"/>
                <a:gd name="connsiteY102" fmla="*/ 945628 h 997063"/>
                <a:gd name="connsiteX103" fmla="*/ 421049 w 1004575"/>
                <a:gd name="connsiteY103" fmla="*/ 947533 h 997063"/>
                <a:gd name="connsiteX104" fmla="*/ 407714 w 1004575"/>
                <a:gd name="connsiteY104" fmla="*/ 951343 h 997063"/>
                <a:gd name="connsiteX105" fmla="*/ 396284 w 1004575"/>
                <a:gd name="connsiteY105" fmla="*/ 953248 h 997063"/>
                <a:gd name="connsiteX106" fmla="*/ 382949 w 1004575"/>
                <a:gd name="connsiteY106" fmla="*/ 957058 h 997063"/>
                <a:gd name="connsiteX107" fmla="*/ 375329 w 1004575"/>
                <a:gd name="connsiteY107" fmla="*/ 958963 h 997063"/>
                <a:gd name="connsiteX108" fmla="*/ 367709 w 1004575"/>
                <a:gd name="connsiteY108" fmla="*/ 962773 h 997063"/>
                <a:gd name="connsiteX109" fmla="*/ 361994 w 1004575"/>
                <a:gd name="connsiteY109" fmla="*/ 964678 h 997063"/>
                <a:gd name="connsiteX110" fmla="*/ 348659 w 1004575"/>
                <a:gd name="connsiteY110" fmla="*/ 972298 h 997063"/>
                <a:gd name="connsiteX111" fmla="*/ 331514 w 1004575"/>
                <a:gd name="connsiteY111" fmla="*/ 983728 h 997063"/>
                <a:gd name="connsiteX112" fmla="*/ 325799 w 1004575"/>
                <a:gd name="connsiteY112" fmla="*/ 987538 h 997063"/>
                <a:gd name="connsiteX113" fmla="*/ 314369 w 1004575"/>
                <a:gd name="connsiteY113" fmla="*/ 991348 h 997063"/>
                <a:gd name="connsiteX114" fmla="*/ 302939 w 1004575"/>
                <a:gd name="connsiteY114" fmla="*/ 993253 h 997063"/>
                <a:gd name="connsiteX115" fmla="*/ 262934 w 1004575"/>
                <a:gd name="connsiteY115" fmla="*/ 997063 h 997063"/>
                <a:gd name="connsiteX116" fmla="*/ 232454 w 1004575"/>
                <a:gd name="connsiteY116" fmla="*/ 995158 h 997063"/>
                <a:gd name="connsiteX117" fmla="*/ 226739 w 1004575"/>
                <a:gd name="connsiteY117" fmla="*/ 993253 h 997063"/>
                <a:gd name="connsiteX118" fmla="*/ 221024 w 1004575"/>
                <a:gd name="connsiteY118" fmla="*/ 981823 h 997063"/>
                <a:gd name="connsiteX119" fmla="*/ 217214 w 1004575"/>
                <a:gd name="connsiteY119" fmla="*/ 976108 h 997063"/>
                <a:gd name="connsiteX120" fmla="*/ 213404 w 1004575"/>
                <a:gd name="connsiteY120" fmla="*/ 964678 h 997063"/>
                <a:gd name="connsiteX121" fmla="*/ 205784 w 1004575"/>
                <a:gd name="connsiteY121" fmla="*/ 947533 h 997063"/>
                <a:gd name="connsiteX122" fmla="*/ 200069 w 1004575"/>
                <a:gd name="connsiteY122" fmla="*/ 928483 h 997063"/>
                <a:gd name="connsiteX123" fmla="*/ 196259 w 1004575"/>
                <a:gd name="connsiteY123" fmla="*/ 922768 h 997063"/>
                <a:gd name="connsiteX124" fmla="*/ 184829 w 1004575"/>
                <a:gd name="connsiteY124" fmla="*/ 915148 h 997063"/>
                <a:gd name="connsiteX125" fmla="*/ 181019 w 1004575"/>
                <a:gd name="connsiteY125" fmla="*/ 909433 h 997063"/>
                <a:gd name="connsiteX126" fmla="*/ 175304 w 1004575"/>
                <a:gd name="connsiteY126" fmla="*/ 905623 h 997063"/>
                <a:gd name="connsiteX127" fmla="*/ 161969 w 1004575"/>
                <a:gd name="connsiteY127" fmla="*/ 899908 h 997063"/>
                <a:gd name="connsiteX128" fmla="*/ 150539 w 1004575"/>
                <a:gd name="connsiteY128" fmla="*/ 898003 h 997063"/>
                <a:gd name="connsiteX129" fmla="*/ 144824 w 1004575"/>
                <a:gd name="connsiteY129" fmla="*/ 896098 h 997063"/>
                <a:gd name="connsiteX130" fmla="*/ 137204 w 1004575"/>
                <a:gd name="connsiteY130" fmla="*/ 894193 h 997063"/>
                <a:gd name="connsiteX131" fmla="*/ 123869 w 1004575"/>
                <a:gd name="connsiteY131" fmla="*/ 888478 h 997063"/>
                <a:gd name="connsiteX132" fmla="*/ 118154 w 1004575"/>
                <a:gd name="connsiteY132" fmla="*/ 884668 h 997063"/>
                <a:gd name="connsiteX133" fmla="*/ 106724 w 1004575"/>
                <a:gd name="connsiteY133" fmla="*/ 878953 h 997063"/>
                <a:gd name="connsiteX134" fmla="*/ 101009 w 1004575"/>
                <a:gd name="connsiteY134" fmla="*/ 873238 h 997063"/>
                <a:gd name="connsiteX135" fmla="*/ 89579 w 1004575"/>
                <a:gd name="connsiteY135" fmla="*/ 865618 h 997063"/>
                <a:gd name="connsiteX136" fmla="*/ 87674 w 1004575"/>
                <a:gd name="connsiteY136" fmla="*/ 859903 h 997063"/>
                <a:gd name="connsiteX137" fmla="*/ 83864 w 1004575"/>
                <a:gd name="connsiteY137" fmla="*/ 854188 h 997063"/>
                <a:gd name="connsiteX138" fmla="*/ 81959 w 1004575"/>
                <a:gd name="connsiteY138" fmla="*/ 842758 h 997063"/>
                <a:gd name="connsiteX139" fmla="*/ 80054 w 1004575"/>
                <a:gd name="connsiteY139" fmla="*/ 837043 h 997063"/>
                <a:gd name="connsiteX140" fmla="*/ 78149 w 1004575"/>
                <a:gd name="connsiteY140" fmla="*/ 825613 h 997063"/>
                <a:gd name="connsiteX141" fmla="*/ 74339 w 1004575"/>
                <a:gd name="connsiteY141" fmla="*/ 781798 h 997063"/>
                <a:gd name="connsiteX142" fmla="*/ 72434 w 1004575"/>
                <a:gd name="connsiteY142" fmla="*/ 770368 h 997063"/>
                <a:gd name="connsiteX143" fmla="*/ 70529 w 1004575"/>
                <a:gd name="connsiteY143" fmla="*/ 749413 h 997063"/>
                <a:gd name="connsiteX144" fmla="*/ 68624 w 1004575"/>
                <a:gd name="connsiteY144" fmla="*/ 734173 h 997063"/>
                <a:gd name="connsiteX145" fmla="*/ 70529 w 1004575"/>
                <a:gd name="connsiteY145" fmla="*/ 694168 h 997063"/>
                <a:gd name="connsiteX146" fmla="*/ 72434 w 1004575"/>
                <a:gd name="connsiteY146" fmla="*/ 682738 h 997063"/>
                <a:gd name="connsiteX147" fmla="*/ 70529 w 1004575"/>
                <a:gd name="connsiteY147" fmla="*/ 623683 h 997063"/>
                <a:gd name="connsiteX148" fmla="*/ 66719 w 1004575"/>
                <a:gd name="connsiteY148" fmla="*/ 612253 h 997063"/>
                <a:gd name="connsiteX149" fmla="*/ 59099 w 1004575"/>
                <a:gd name="connsiteY149" fmla="*/ 602728 h 997063"/>
                <a:gd name="connsiteX150" fmla="*/ 51479 w 1004575"/>
                <a:gd name="connsiteY150" fmla="*/ 589393 h 997063"/>
                <a:gd name="connsiteX151" fmla="*/ 47669 w 1004575"/>
                <a:gd name="connsiteY151" fmla="*/ 583678 h 997063"/>
                <a:gd name="connsiteX152" fmla="*/ 41954 w 1004575"/>
                <a:gd name="connsiteY152" fmla="*/ 579868 h 997063"/>
                <a:gd name="connsiteX153" fmla="*/ 36239 w 1004575"/>
                <a:gd name="connsiteY153" fmla="*/ 572248 h 997063"/>
                <a:gd name="connsiteX154" fmla="*/ 24809 w 1004575"/>
                <a:gd name="connsiteY154" fmla="*/ 562723 h 997063"/>
                <a:gd name="connsiteX155" fmla="*/ 20999 w 1004575"/>
                <a:gd name="connsiteY155" fmla="*/ 557008 h 997063"/>
                <a:gd name="connsiteX156" fmla="*/ 9569 w 1004575"/>
                <a:gd name="connsiteY156" fmla="*/ 549388 h 997063"/>
                <a:gd name="connsiteX157" fmla="*/ 5759 w 1004575"/>
                <a:gd name="connsiteY157" fmla="*/ 543673 h 997063"/>
                <a:gd name="connsiteX158" fmla="*/ 44 w 1004575"/>
                <a:gd name="connsiteY158" fmla="*/ 539863 h 997063"/>
                <a:gd name="connsiteX159" fmla="*/ 3854 w 1004575"/>
                <a:gd name="connsiteY159" fmla="*/ 513193 h 997063"/>
                <a:gd name="connsiteX160" fmla="*/ 11474 w 1004575"/>
                <a:gd name="connsiteY160" fmla="*/ 501763 h 997063"/>
                <a:gd name="connsiteX161" fmla="*/ 17189 w 1004575"/>
                <a:gd name="connsiteY161" fmla="*/ 494143 h 997063"/>
                <a:gd name="connsiteX162" fmla="*/ 28619 w 1004575"/>
                <a:gd name="connsiteY162" fmla="*/ 482713 h 997063"/>
                <a:gd name="connsiteX163" fmla="*/ 43859 w 1004575"/>
                <a:gd name="connsiteY163" fmla="*/ 465568 h 997063"/>
                <a:gd name="connsiteX164" fmla="*/ 49574 w 1004575"/>
                <a:gd name="connsiteY164" fmla="*/ 459853 h 997063"/>
                <a:gd name="connsiteX165" fmla="*/ 55289 w 1004575"/>
                <a:gd name="connsiteY165" fmla="*/ 454138 h 997063"/>
                <a:gd name="connsiteX166" fmla="*/ 61004 w 1004575"/>
                <a:gd name="connsiteY166" fmla="*/ 450328 h 997063"/>
                <a:gd name="connsiteX167" fmla="*/ 68624 w 1004575"/>
                <a:gd name="connsiteY167" fmla="*/ 446518 h 997063"/>
                <a:gd name="connsiteX168" fmla="*/ 74339 w 1004575"/>
                <a:gd name="connsiteY168" fmla="*/ 440803 h 997063"/>
                <a:gd name="connsiteX169" fmla="*/ 80054 w 1004575"/>
                <a:gd name="connsiteY169" fmla="*/ 438898 h 997063"/>
                <a:gd name="connsiteX170" fmla="*/ 91484 w 1004575"/>
                <a:gd name="connsiteY170" fmla="*/ 431278 h 997063"/>
                <a:gd name="connsiteX171" fmla="*/ 101009 w 1004575"/>
                <a:gd name="connsiteY171" fmla="*/ 423658 h 997063"/>
                <a:gd name="connsiteX172" fmla="*/ 106724 w 1004575"/>
                <a:gd name="connsiteY172" fmla="*/ 417943 h 997063"/>
                <a:gd name="connsiteX173" fmla="*/ 135299 w 1004575"/>
                <a:gd name="connsiteY173"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922064 w 1004575"/>
                <a:gd name="connsiteY54" fmla="*/ 688453 h 997063"/>
                <a:gd name="connsiteX55" fmla="*/ 895394 w 1004575"/>
                <a:gd name="connsiteY55" fmla="*/ 709408 h 997063"/>
                <a:gd name="connsiteX56" fmla="*/ 876344 w 1004575"/>
                <a:gd name="connsiteY56" fmla="*/ 737983 h 997063"/>
                <a:gd name="connsiteX57" fmla="*/ 870629 w 1004575"/>
                <a:gd name="connsiteY57" fmla="*/ 743698 h 997063"/>
                <a:gd name="connsiteX58" fmla="*/ 857294 w 1004575"/>
                <a:gd name="connsiteY58" fmla="*/ 770368 h 997063"/>
                <a:gd name="connsiteX59" fmla="*/ 853484 w 1004575"/>
                <a:gd name="connsiteY59" fmla="*/ 781798 h 997063"/>
                <a:gd name="connsiteX60" fmla="*/ 851579 w 1004575"/>
                <a:gd name="connsiteY60" fmla="*/ 787513 h 997063"/>
                <a:gd name="connsiteX61" fmla="*/ 849674 w 1004575"/>
                <a:gd name="connsiteY61" fmla="*/ 797038 h 997063"/>
                <a:gd name="connsiteX62" fmla="*/ 845864 w 1004575"/>
                <a:gd name="connsiteY62" fmla="*/ 804658 h 997063"/>
                <a:gd name="connsiteX63" fmla="*/ 843959 w 1004575"/>
                <a:gd name="connsiteY63" fmla="*/ 810373 h 997063"/>
                <a:gd name="connsiteX64" fmla="*/ 838244 w 1004575"/>
                <a:gd name="connsiteY64" fmla="*/ 829423 h 997063"/>
                <a:gd name="connsiteX65" fmla="*/ 832529 w 1004575"/>
                <a:gd name="connsiteY65" fmla="*/ 840853 h 997063"/>
                <a:gd name="connsiteX66" fmla="*/ 826814 w 1004575"/>
                <a:gd name="connsiteY66" fmla="*/ 859903 h 997063"/>
                <a:gd name="connsiteX67" fmla="*/ 819194 w 1004575"/>
                <a:gd name="connsiteY67" fmla="*/ 871333 h 997063"/>
                <a:gd name="connsiteX68" fmla="*/ 809669 w 1004575"/>
                <a:gd name="connsiteY68" fmla="*/ 886573 h 997063"/>
                <a:gd name="connsiteX69" fmla="*/ 807764 w 1004575"/>
                <a:gd name="connsiteY69" fmla="*/ 892288 h 997063"/>
                <a:gd name="connsiteX70" fmla="*/ 792524 w 1004575"/>
                <a:gd name="connsiteY70" fmla="*/ 909433 h 997063"/>
                <a:gd name="connsiteX71" fmla="*/ 781094 w 1004575"/>
                <a:gd name="connsiteY71" fmla="*/ 917053 h 997063"/>
                <a:gd name="connsiteX72" fmla="*/ 775379 w 1004575"/>
                <a:gd name="connsiteY72" fmla="*/ 920863 h 997063"/>
                <a:gd name="connsiteX73" fmla="*/ 763949 w 1004575"/>
                <a:gd name="connsiteY73" fmla="*/ 930388 h 997063"/>
                <a:gd name="connsiteX74" fmla="*/ 750614 w 1004575"/>
                <a:gd name="connsiteY74" fmla="*/ 936103 h 997063"/>
                <a:gd name="connsiteX75" fmla="*/ 727754 w 1004575"/>
                <a:gd name="connsiteY75" fmla="*/ 947533 h 997063"/>
                <a:gd name="connsiteX76" fmla="*/ 722039 w 1004575"/>
                <a:gd name="connsiteY76" fmla="*/ 949438 h 997063"/>
                <a:gd name="connsiteX77" fmla="*/ 693464 w 1004575"/>
                <a:gd name="connsiteY77" fmla="*/ 947533 h 997063"/>
                <a:gd name="connsiteX78" fmla="*/ 674414 w 1004575"/>
                <a:gd name="connsiteY78" fmla="*/ 941818 h 997063"/>
                <a:gd name="connsiteX79" fmla="*/ 664889 w 1004575"/>
                <a:gd name="connsiteY79" fmla="*/ 939913 h 997063"/>
                <a:gd name="connsiteX80" fmla="*/ 657269 w 1004575"/>
                <a:gd name="connsiteY80" fmla="*/ 936103 h 997063"/>
                <a:gd name="connsiteX81" fmla="*/ 651554 w 1004575"/>
                <a:gd name="connsiteY81" fmla="*/ 934198 h 997063"/>
                <a:gd name="connsiteX82" fmla="*/ 645839 w 1004575"/>
                <a:gd name="connsiteY82" fmla="*/ 930388 h 997063"/>
                <a:gd name="connsiteX83" fmla="*/ 638219 w 1004575"/>
                <a:gd name="connsiteY83" fmla="*/ 926578 h 997063"/>
                <a:gd name="connsiteX84" fmla="*/ 621074 w 1004575"/>
                <a:gd name="connsiteY84" fmla="*/ 917053 h 997063"/>
                <a:gd name="connsiteX85" fmla="*/ 615359 w 1004575"/>
                <a:gd name="connsiteY85" fmla="*/ 911338 h 997063"/>
                <a:gd name="connsiteX86" fmla="*/ 607739 w 1004575"/>
                <a:gd name="connsiteY86" fmla="*/ 909433 h 997063"/>
                <a:gd name="connsiteX87" fmla="*/ 602024 w 1004575"/>
                <a:gd name="connsiteY87" fmla="*/ 907528 h 997063"/>
                <a:gd name="connsiteX88" fmla="*/ 581069 w 1004575"/>
                <a:gd name="connsiteY88" fmla="*/ 896098 h 997063"/>
                <a:gd name="connsiteX89" fmla="*/ 571544 w 1004575"/>
                <a:gd name="connsiteY89" fmla="*/ 894193 h 997063"/>
                <a:gd name="connsiteX90" fmla="*/ 556304 w 1004575"/>
                <a:gd name="connsiteY90" fmla="*/ 890383 h 997063"/>
                <a:gd name="connsiteX91" fmla="*/ 512489 w 1004575"/>
                <a:gd name="connsiteY91" fmla="*/ 892288 h 997063"/>
                <a:gd name="connsiteX92" fmla="*/ 506774 w 1004575"/>
                <a:gd name="connsiteY92" fmla="*/ 894193 h 997063"/>
                <a:gd name="connsiteX93" fmla="*/ 495344 w 1004575"/>
                <a:gd name="connsiteY93" fmla="*/ 901813 h 997063"/>
                <a:gd name="connsiteX94" fmla="*/ 491534 w 1004575"/>
                <a:gd name="connsiteY94" fmla="*/ 907528 h 997063"/>
                <a:gd name="connsiteX95" fmla="*/ 485819 w 1004575"/>
                <a:gd name="connsiteY95" fmla="*/ 911338 h 997063"/>
                <a:gd name="connsiteX96" fmla="*/ 472484 w 1004575"/>
                <a:gd name="connsiteY96" fmla="*/ 926578 h 997063"/>
                <a:gd name="connsiteX97" fmla="*/ 468674 w 1004575"/>
                <a:gd name="connsiteY97" fmla="*/ 932293 h 997063"/>
                <a:gd name="connsiteX98" fmla="*/ 462959 w 1004575"/>
                <a:gd name="connsiteY98" fmla="*/ 936103 h 997063"/>
                <a:gd name="connsiteX99" fmla="*/ 451529 w 1004575"/>
                <a:gd name="connsiteY99" fmla="*/ 939913 h 997063"/>
                <a:gd name="connsiteX100" fmla="*/ 434384 w 1004575"/>
                <a:gd name="connsiteY100" fmla="*/ 943723 h 997063"/>
                <a:gd name="connsiteX101" fmla="*/ 428669 w 1004575"/>
                <a:gd name="connsiteY101" fmla="*/ 945628 h 997063"/>
                <a:gd name="connsiteX102" fmla="*/ 421049 w 1004575"/>
                <a:gd name="connsiteY102" fmla="*/ 947533 h 997063"/>
                <a:gd name="connsiteX103" fmla="*/ 407714 w 1004575"/>
                <a:gd name="connsiteY103" fmla="*/ 951343 h 997063"/>
                <a:gd name="connsiteX104" fmla="*/ 396284 w 1004575"/>
                <a:gd name="connsiteY104" fmla="*/ 953248 h 997063"/>
                <a:gd name="connsiteX105" fmla="*/ 382949 w 1004575"/>
                <a:gd name="connsiteY105" fmla="*/ 957058 h 997063"/>
                <a:gd name="connsiteX106" fmla="*/ 375329 w 1004575"/>
                <a:gd name="connsiteY106" fmla="*/ 958963 h 997063"/>
                <a:gd name="connsiteX107" fmla="*/ 367709 w 1004575"/>
                <a:gd name="connsiteY107" fmla="*/ 962773 h 997063"/>
                <a:gd name="connsiteX108" fmla="*/ 361994 w 1004575"/>
                <a:gd name="connsiteY108" fmla="*/ 964678 h 997063"/>
                <a:gd name="connsiteX109" fmla="*/ 348659 w 1004575"/>
                <a:gd name="connsiteY109" fmla="*/ 972298 h 997063"/>
                <a:gd name="connsiteX110" fmla="*/ 331514 w 1004575"/>
                <a:gd name="connsiteY110" fmla="*/ 983728 h 997063"/>
                <a:gd name="connsiteX111" fmla="*/ 325799 w 1004575"/>
                <a:gd name="connsiteY111" fmla="*/ 987538 h 997063"/>
                <a:gd name="connsiteX112" fmla="*/ 314369 w 1004575"/>
                <a:gd name="connsiteY112" fmla="*/ 991348 h 997063"/>
                <a:gd name="connsiteX113" fmla="*/ 302939 w 1004575"/>
                <a:gd name="connsiteY113" fmla="*/ 993253 h 997063"/>
                <a:gd name="connsiteX114" fmla="*/ 262934 w 1004575"/>
                <a:gd name="connsiteY114" fmla="*/ 997063 h 997063"/>
                <a:gd name="connsiteX115" fmla="*/ 232454 w 1004575"/>
                <a:gd name="connsiteY115" fmla="*/ 995158 h 997063"/>
                <a:gd name="connsiteX116" fmla="*/ 226739 w 1004575"/>
                <a:gd name="connsiteY116" fmla="*/ 993253 h 997063"/>
                <a:gd name="connsiteX117" fmla="*/ 221024 w 1004575"/>
                <a:gd name="connsiteY117" fmla="*/ 981823 h 997063"/>
                <a:gd name="connsiteX118" fmla="*/ 217214 w 1004575"/>
                <a:gd name="connsiteY118" fmla="*/ 976108 h 997063"/>
                <a:gd name="connsiteX119" fmla="*/ 213404 w 1004575"/>
                <a:gd name="connsiteY119" fmla="*/ 964678 h 997063"/>
                <a:gd name="connsiteX120" fmla="*/ 205784 w 1004575"/>
                <a:gd name="connsiteY120" fmla="*/ 947533 h 997063"/>
                <a:gd name="connsiteX121" fmla="*/ 200069 w 1004575"/>
                <a:gd name="connsiteY121" fmla="*/ 928483 h 997063"/>
                <a:gd name="connsiteX122" fmla="*/ 196259 w 1004575"/>
                <a:gd name="connsiteY122" fmla="*/ 922768 h 997063"/>
                <a:gd name="connsiteX123" fmla="*/ 184829 w 1004575"/>
                <a:gd name="connsiteY123" fmla="*/ 915148 h 997063"/>
                <a:gd name="connsiteX124" fmla="*/ 181019 w 1004575"/>
                <a:gd name="connsiteY124" fmla="*/ 909433 h 997063"/>
                <a:gd name="connsiteX125" fmla="*/ 175304 w 1004575"/>
                <a:gd name="connsiteY125" fmla="*/ 905623 h 997063"/>
                <a:gd name="connsiteX126" fmla="*/ 161969 w 1004575"/>
                <a:gd name="connsiteY126" fmla="*/ 899908 h 997063"/>
                <a:gd name="connsiteX127" fmla="*/ 150539 w 1004575"/>
                <a:gd name="connsiteY127" fmla="*/ 898003 h 997063"/>
                <a:gd name="connsiteX128" fmla="*/ 144824 w 1004575"/>
                <a:gd name="connsiteY128" fmla="*/ 896098 h 997063"/>
                <a:gd name="connsiteX129" fmla="*/ 137204 w 1004575"/>
                <a:gd name="connsiteY129" fmla="*/ 894193 h 997063"/>
                <a:gd name="connsiteX130" fmla="*/ 123869 w 1004575"/>
                <a:gd name="connsiteY130" fmla="*/ 888478 h 997063"/>
                <a:gd name="connsiteX131" fmla="*/ 118154 w 1004575"/>
                <a:gd name="connsiteY131" fmla="*/ 884668 h 997063"/>
                <a:gd name="connsiteX132" fmla="*/ 106724 w 1004575"/>
                <a:gd name="connsiteY132" fmla="*/ 878953 h 997063"/>
                <a:gd name="connsiteX133" fmla="*/ 101009 w 1004575"/>
                <a:gd name="connsiteY133" fmla="*/ 873238 h 997063"/>
                <a:gd name="connsiteX134" fmla="*/ 89579 w 1004575"/>
                <a:gd name="connsiteY134" fmla="*/ 865618 h 997063"/>
                <a:gd name="connsiteX135" fmla="*/ 87674 w 1004575"/>
                <a:gd name="connsiteY135" fmla="*/ 859903 h 997063"/>
                <a:gd name="connsiteX136" fmla="*/ 83864 w 1004575"/>
                <a:gd name="connsiteY136" fmla="*/ 854188 h 997063"/>
                <a:gd name="connsiteX137" fmla="*/ 81959 w 1004575"/>
                <a:gd name="connsiteY137" fmla="*/ 842758 h 997063"/>
                <a:gd name="connsiteX138" fmla="*/ 80054 w 1004575"/>
                <a:gd name="connsiteY138" fmla="*/ 837043 h 997063"/>
                <a:gd name="connsiteX139" fmla="*/ 78149 w 1004575"/>
                <a:gd name="connsiteY139" fmla="*/ 825613 h 997063"/>
                <a:gd name="connsiteX140" fmla="*/ 74339 w 1004575"/>
                <a:gd name="connsiteY140" fmla="*/ 781798 h 997063"/>
                <a:gd name="connsiteX141" fmla="*/ 72434 w 1004575"/>
                <a:gd name="connsiteY141" fmla="*/ 770368 h 997063"/>
                <a:gd name="connsiteX142" fmla="*/ 70529 w 1004575"/>
                <a:gd name="connsiteY142" fmla="*/ 749413 h 997063"/>
                <a:gd name="connsiteX143" fmla="*/ 68624 w 1004575"/>
                <a:gd name="connsiteY143" fmla="*/ 734173 h 997063"/>
                <a:gd name="connsiteX144" fmla="*/ 70529 w 1004575"/>
                <a:gd name="connsiteY144" fmla="*/ 694168 h 997063"/>
                <a:gd name="connsiteX145" fmla="*/ 72434 w 1004575"/>
                <a:gd name="connsiteY145" fmla="*/ 682738 h 997063"/>
                <a:gd name="connsiteX146" fmla="*/ 70529 w 1004575"/>
                <a:gd name="connsiteY146" fmla="*/ 623683 h 997063"/>
                <a:gd name="connsiteX147" fmla="*/ 66719 w 1004575"/>
                <a:gd name="connsiteY147" fmla="*/ 612253 h 997063"/>
                <a:gd name="connsiteX148" fmla="*/ 59099 w 1004575"/>
                <a:gd name="connsiteY148" fmla="*/ 602728 h 997063"/>
                <a:gd name="connsiteX149" fmla="*/ 51479 w 1004575"/>
                <a:gd name="connsiteY149" fmla="*/ 589393 h 997063"/>
                <a:gd name="connsiteX150" fmla="*/ 47669 w 1004575"/>
                <a:gd name="connsiteY150" fmla="*/ 583678 h 997063"/>
                <a:gd name="connsiteX151" fmla="*/ 41954 w 1004575"/>
                <a:gd name="connsiteY151" fmla="*/ 579868 h 997063"/>
                <a:gd name="connsiteX152" fmla="*/ 36239 w 1004575"/>
                <a:gd name="connsiteY152" fmla="*/ 572248 h 997063"/>
                <a:gd name="connsiteX153" fmla="*/ 24809 w 1004575"/>
                <a:gd name="connsiteY153" fmla="*/ 562723 h 997063"/>
                <a:gd name="connsiteX154" fmla="*/ 20999 w 1004575"/>
                <a:gd name="connsiteY154" fmla="*/ 557008 h 997063"/>
                <a:gd name="connsiteX155" fmla="*/ 9569 w 1004575"/>
                <a:gd name="connsiteY155" fmla="*/ 549388 h 997063"/>
                <a:gd name="connsiteX156" fmla="*/ 5759 w 1004575"/>
                <a:gd name="connsiteY156" fmla="*/ 543673 h 997063"/>
                <a:gd name="connsiteX157" fmla="*/ 44 w 1004575"/>
                <a:gd name="connsiteY157" fmla="*/ 539863 h 997063"/>
                <a:gd name="connsiteX158" fmla="*/ 3854 w 1004575"/>
                <a:gd name="connsiteY158" fmla="*/ 513193 h 997063"/>
                <a:gd name="connsiteX159" fmla="*/ 11474 w 1004575"/>
                <a:gd name="connsiteY159" fmla="*/ 501763 h 997063"/>
                <a:gd name="connsiteX160" fmla="*/ 17189 w 1004575"/>
                <a:gd name="connsiteY160" fmla="*/ 494143 h 997063"/>
                <a:gd name="connsiteX161" fmla="*/ 28619 w 1004575"/>
                <a:gd name="connsiteY161" fmla="*/ 482713 h 997063"/>
                <a:gd name="connsiteX162" fmla="*/ 43859 w 1004575"/>
                <a:gd name="connsiteY162" fmla="*/ 465568 h 997063"/>
                <a:gd name="connsiteX163" fmla="*/ 49574 w 1004575"/>
                <a:gd name="connsiteY163" fmla="*/ 459853 h 997063"/>
                <a:gd name="connsiteX164" fmla="*/ 55289 w 1004575"/>
                <a:gd name="connsiteY164" fmla="*/ 454138 h 997063"/>
                <a:gd name="connsiteX165" fmla="*/ 61004 w 1004575"/>
                <a:gd name="connsiteY165" fmla="*/ 450328 h 997063"/>
                <a:gd name="connsiteX166" fmla="*/ 68624 w 1004575"/>
                <a:gd name="connsiteY166" fmla="*/ 446518 h 997063"/>
                <a:gd name="connsiteX167" fmla="*/ 74339 w 1004575"/>
                <a:gd name="connsiteY167" fmla="*/ 440803 h 997063"/>
                <a:gd name="connsiteX168" fmla="*/ 80054 w 1004575"/>
                <a:gd name="connsiteY168" fmla="*/ 438898 h 997063"/>
                <a:gd name="connsiteX169" fmla="*/ 91484 w 1004575"/>
                <a:gd name="connsiteY169" fmla="*/ 431278 h 997063"/>
                <a:gd name="connsiteX170" fmla="*/ 101009 w 1004575"/>
                <a:gd name="connsiteY170" fmla="*/ 423658 h 997063"/>
                <a:gd name="connsiteX171" fmla="*/ 106724 w 1004575"/>
                <a:gd name="connsiteY171" fmla="*/ 417943 h 997063"/>
                <a:gd name="connsiteX172" fmla="*/ 135299 w 1004575"/>
                <a:gd name="connsiteY172"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70629 w 1004575"/>
                <a:gd name="connsiteY56" fmla="*/ 743698 h 997063"/>
                <a:gd name="connsiteX57" fmla="*/ 857294 w 1004575"/>
                <a:gd name="connsiteY57" fmla="*/ 770368 h 997063"/>
                <a:gd name="connsiteX58" fmla="*/ 853484 w 1004575"/>
                <a:gd name="connsiteY58" fmla="*/ 781798 h 997063"/>
                <a:gd name="connsiteX59" fmla="*/ 851579 w 1004575"/>
                <a:gd name="connsiteY59" fmla="*/ 787513 h 997063"/>
                <a:gd name="connsiteX60" fmla="*/ 849674 w 1004575"/>
                <a:gd name="connsiteY60" fmla="*/ 797038 h 997063"/>
                <a:gd name="connsiteX61" fmla="*/ 845864 w 1004575"/>
                <a:gd name="connsiteY61" fmla="*/ 804658 h 997063"/>
                <a:gd name="connsiteX62" fmla="*/ 843959 w 1004575"/>
                <a:gd name="connsiteY62" fmla="*/ 810373 h 997063"/>
                <a:gd name="connsiteX63" fmla="*/ 838244 w 1004575"/>
                <a:gd name="connsiteY63" fmla="*/ 829423 h 997063"/>
                <a:gd name="connsiteX64" fmla="*/ 832529 w 1004575"/>
                <a:gd name="connsiteY64" fmla="*/ 840853 h 997063"/>
                <a:gd name="connsiteX65" fmla="*/ 826814 w 1004575"/>
                <a:gd name="connsiteY65" fmla="*/ 859903 h 997063"/>
                <a:gd name="connsiteX66" fmla="*/ 819194 w 1004575"/>
                <a:gd name="connsiteY66" fmla="*/ 871333 h 997063"/>
                <a:gd name="connsiteX67" fmla="*/ 809669 w 1004575"/>
                <a:gd name="connsiteY67" fmla="*/ 886573 h 997063"/>
                <a:gd name="connsiteX68" fmla="*/ 807764 w 1004575"/>
                <a:gd name="connsiteY68" fmla="*/ 892288 h 997063"/>
                <a:gd name="connsiteX69" fmla="*/ 792524 w 1004575"/>
                <a:gd name="connsiteY69" fmla="*/ 909433 h 997063"/>
                <a:gd name="connsiteX70" fmla="*/ 781094 w 1004575"/>
                <a:gd name="connsiteY70" fmla="*/ 917053 h 997063"/>
                <a:gd name="connsiteX71" fmla="*/ 775379 w 1004575"/>
                <a:gd name="connsiteY71" fmla="*/ 920863 h 997063"/>
                <a:gd name="connsiteX72" fmla="*/ 763949 w 1004575"/>
                <a:gd name="connsiteY72" fmla="*/ 930388 h 997063"/>
                <a:gd name="connsiteX73" fmla="*/ 750614 w 1004575"/>
                <a:gd name="connsiteY73" fmla="*/ 936103 h 997063"/>
                <a:gd name="connsiteX74" fmla="*/ 727754 w 1004575"/>
                <a:gd name="connsiteY74" fmla="*/ 947533 h 997063"/>
                <a:gd name="connsiteX75" fmla="*/ 722039 w 1004575"/>
                <a:gd name="connsiteY75" fmla="*/ 949438 h 997063"/>
                <a:gd name="connsiteX76" fmla="*/ 693464 w 1004575"/>
                <a:gd name="connsiteY76" fmla="*/ 947533 h 997063"/>
                <a:gd name="connsiteX77" fmla="*/ 674414 w 1004575"/>
                <a:gd name="connsiteY77" fmla="*/ 941818 h 997063"/>
                <a:gd name="connsiteX78" fmla="*/ 664889 w 1004575"/>
                <a:gd name="connsiteY78" fmla="*/ 939913 h 997063"/>
                <a:gd name="connsiteX79" fmla="*/ 657269 w 1004575"/>
                <a:gd name="connsiteY79" fmla="*/ 936103 h 997063"/>
                <a:gd name="connsiteX80" fmla="*/ 651554 w 1004575"/>
                <a:gd name="connsiteY80" fmla="*/ 934198 h 997063"/>
                <a:gd name="connsiteX81" fmla="*/ 645839 w 1004575"/>
                <a:gd name="connsiteY81" fmla="*/ 930388 h 997063"/>
                <a:gd name="connsiteX82" fmla="*/ 638219 w 1004575"/>
                <a:gd name="connsiteY82" fmla="*/ 926578 h 997063"/>
                <a:gd name="connsiteX83" fmla="*/ 621074 w 1004575"/>
                <a:gd name="connsiteY83" fmla="*/ 917053 h 997063"/>
                <a:gd name="connsiteX84" fmla="*/ 615359 w 1004575"/>
                <a:gd name="connsiteY84" fmla="*/ 911338 h 997063"/>
                <a:gd name="connsiteX85" fmla="*/ 607739 w 1004575"/>
                <a:gd name="connsiteY85" fmla="*/ 909433 h 997063"/>
                <a:gd name="connsiteX86" fmla="*/ 602024 w 1004575"/>
                <a:gd name="connsiteY86" fmla="*/ 907528 h 997063"/>
                <a:gd name="connsiteX87" fmla="*/ 581069 w 1004575"/>
                <a:gd name="connsiteY87" fmla="*/ 896098 h 997063"/>
                <a:gd name="connsiteX88" fmla="*/ 571544 w 1004575"/>
                <a:gd name="connsiteY88" fmla="*/ 894193 h 997063"/>
                <a:gd name="connsiteX89" fmla="*/ 556304 w 1004575"/>
                <a:gd name="connsiteY89" fmla="*/ 890383 h 997063"/>
                <a:gd name="connsiteX90" fmla="*/ 512489 w 1004575"/>
                <a:gd name="connsiteY90" fmla="*/ 892288 h 997063"/>
                <a:gd name="connsiteX91" fmla="*/ 506774 w 1004575"/>
                <a:gd name="connsiteY91" fmla="*/ 894193 h 997063"/>
                <a:gd name="connsiteX92" fmla="*/ 495344 w 1004575"/>
                <a:gd name="connsiteY92" fmla="*/ 901813 h 997063"/>
                <a:gd name="connsiteX93" fmla="*/ 491534 w 1004575"/>
                <a:gd name="connsiteY93" fmla="*/ 907528 h 997063"/>
                <a:gd name="connsiteX94" fmla="*/ 485819 w 1004575"/>
                <a:gd name="connsiteY94" fmla="*/ 911338 h 997063"/>
                <a:gd name="connsiteX95" fmla="*/ 472484 w 1004575"/>
                <a:gd name="connsiteY95" fmla="*/ 926578 h 997063"/>
                <a:gd name="connsiteX96" fmla="*/ 468674 w 1004575"/>
                <a:gd name="connsiteY96" fmla="*/ 932293 h 997063"/>
                <a:gd name="connsiteX97" fmla="*/ 462959 w 1004575"/>
                <a:gd name="connsiteY97" fmla="*/ 936103 h 997063"/>
                <a:gd name="connsiteX98" fmla="*/ 451529 w 1004575"/>
                <a:gd name="connsiteY98" fmla="*/ 939913 h 997063"/>
                <a:gd name="connsiteX99" fmla="*/ 434384 w 1004575"/>
                <a:gd name="connsiteY99" fmla="*/ 943723 h 997063"/>
                <a:gd name="connsiteX100" fmla="*/ 428669 w 1004575"/>
                <a:gd name="connsiteY100" fmla="*/ 945628 h 997063"/>
                <a:gd name="connsiteX101" fmla="*/ 421049 w 1004575"/>
                <a:gd name="connsiteY101" fmla="*/ 947533 h 997063"/>
                <a:gd name="connsiteX102" fmla="*/ 407714 w 1004575"/>
                <a:gd name="connsiteY102" fmla="*/ 951343 h 997063"/>
                <a:gd name="connsiteX103" fmla="*/ 396284 w 1004575"/>
                <a:gd name="connsiteY103" fmla="*/ 953248 h 997063"/>
                <a:gd name="connsiteX104" fmla="*/ 382949 w 1004575"/>
                <a:gd name="connsiteY104" fmla="*/ 957058 h 997063"/>
                <a:gd name="connsiteX105" fmla="*/ 375329 w 1004575"/>
                <a:gd name="connsiteY105" fmla="*/ 958963 h 997063"/>
                <a:gd name="connsiteX106" fmla="*/ 367709 w 1004575"/>
                <a:gd name="connsiteY106" fmla="*/ 962773 h 997063"/>
                <a:gd name="connsiteX107" fmla="*/ 361994 w 1004575"/>
                <a:gd name="connsiteY107" fmla="*/ 964678 h 997063"/>
                <a:gd name="connsiteX108" fmla="*/ 348659 w 1004575"/>
                <a:gd name="connsiteY108" fmla="*/ 972298 h 997063"/>
                <a:gd name="connsiteX109" fmla="*/ 331514 w 1004575"/>
                <a:gd name="connsiteY109" fmla="*/ 983728 h 997063"/>
                <a:gd name="connsiteX110" fmla="*/ 325799 w 1004575"/>
                <a:gd name="connsiteY110" fmla="*/ 987538 h 997063"/>
                <a:gd name="connsiteX111" fmla="*/ 314369 w 1004575"/>
                <a:gd name="connsiteY111" fmla="*/ 991348 h 997063"/>
                <a:gd name="connsiteX112" fmla="*/ 302939 w 1004575"/>
                <a:gd name="connsiteY112" fmla="*/ 993253 h 997063"/>
                <a:gd name="connsiteX113" fmla="*/ 262934 w 1004575"/>
                <a:gd name="connsiteY113" fmla="*/ 997063 h 997063"/>
                <a:gd name="connsiteX114" fmla="*/ 232454 w 1004575"/>
                <a:gd name="connsiteY114" fmla="*/ 995158 h 997063"/>
                <a:gd name="connsiteX115" fmla="*/ 226739 w 1004575"/>
                <a:gd name="connsiteY115" fmla="*/ 993253 h 997063"/>
                <a:gd name="connsiteX116" fmla="*/ 221024 w 1004575"/>
                <a:gd name="connsiteY116" fmla="*/ 981823 h 997063"/>
                <a:gd name="connsiteX117" fmla="*/ 217214 w 1004575"/>
                <a:gd name="connsiteY117" fmla="*/ 976108 h 997063"/>
                <a:gd name="connsiteX118" fmla="*/ 213404 w 1004575"/>
                <a:gd name="connsiteY118" fmla="*/ 964678 h 997063"/>
                <a:gd name="connsiteX119" fmla="*/ 205784 w 1004575"/>
                <a:gd name="connsiteY119" fmla="*/ 947533 h 997063"/>
                <a:gd name="connsiteX120" fmla="*/ 200069 w 1004575"/>
                <a:gd name="connsiteY120" fmla="*/ 928483 h 997063"/>
                <a:gd name="connsiteX121" fmla="*/ 196259 w 1004575"/>
                <a:gd name="connsiteY121" fmla="*/ 922768 h 997063"/>
                <a:gd name="connsiteX122" fmla="*/ 184829 w 1004575"/>
                <a:gd name="connsiteY122" fmla="*/ 915148 h 997063"/>
                <a:gd name="connsiteX123" fmla="*/ 181019 w 1004575"/>
                <a:gd name="connsiteY123" fmla="*/ 909433 h 997063"/>
                <a:gd name="connsiteX124" fmla="*/ 175304 w 1004575"/>
                <a:gd name="connsiteY124" fmla="*/ 905623 h 997063"/>
                <a:gd name="connsiteX125" fmla="*/ 161969 w 1004575"/>
                <a:gd name="connsiteY125" fmla="*/ 899908 h 997063"/>
                <a:gd name="connsiteX126" fmla="*/ 150539 w 1004575"/>
                <a:gd name="connsiteY126" fmla="*/ 898003 h 997063"/>
                <a:gd name="connsiteX127" fmla="*/ 144824 w 1004575"/>
                <a:gd name="connsiteY127" fmla="*/ 896098 h 997063"/>
                <a:gd name="connsiteX128" fmla="*/ 137204 w 1004575"/>
                <a:gd name="connsiteY128" fmla="*/ 894193 h 997063"/>
                <a:gd name="connsiteX129" fmla="*/ 123869 w 1004575"/>
                <a:gd name="connsiteY129" fmla="*/ 888478 h 997063"/>
                <a:gd name="connsiteX130" fmla="*/ 118154 w 1004575"/>
                <a:gd name="connsiteY130" fmla="*/ 884668 h 997063"/>
                <a:gd name="connsiteX131" fmla="*/ 106724 w 1004575"/>
                <a:gd name="connsiteY131" fmla="*/ 878953 h 997063"/>
                <a:gd name="connsiteX132" fmla="*/ 101009 w 1004575"/>
                <a:gd name="connsiteY132" fmla="*/ 873238 h 997063"/>
                <a:gd name="connsiteX133" fmla="*/ 89579 w 1004575"/>
                <a:gd name="connsiteY133" fmla="*/ 865618 h 997063"/>
                <a:gd name="connsiteX134" fmla="*/ 87674 w 1004575"/>
                <a:gd name="connsiteY134" fmla="*/ 859903 h 997063"/>
                <a:gd name="connsiteX135" fmla="*/ 83864 w 1004575"/>
                <a:gd name="connsiteY135" fmla="*/ 854188 h 997063"/>
                <a:gd name="connsiteX136" fmla="*/ 81959 w 1004575"/>
                <a:gd name="connsiteY136" fmla="*/ 842758 h 997063"/>
                <a:gd name="connsiteX137" fmla="*/ 80054 w 1004575"/>
                <a:gd name="connsiteY137" fmla="*/ 837043 h 997063"/>
                <a:gd name="connsiteX138" fmla="*/ 78149 w 1004575"/>
                <a:gd name="connsiteY138" fmla="*/ 825613 h 997063"/>
                <a:gd name="connsiteX139" fmla="*/ 74339 w 1004575"/>
                <a:gd name="connsiteY139" fmla="*/ 781798 h 997063"/>
                <a:gd name="connsiteX140" fmla="*/ 72434 w 1004575"/>
                <a:gd name="connsiteY140" fmla="*/ 770368 h 997063"/>
                <a:gd name="connsiteX141" fmla="*/ 70529 w 1004575"/>
                <a:gd name="connsiteY141" fmla="*/ 749413 h 997063"/>
                <a:gd name="connsiteX142" fmla="*/ 68624 w 1004575"/>
                <a:gd name="connsiteY142" fmla="*/ 734173 h 997063"/>
                <a:gd name="connsiteX143" fmla="*/ 70529 w 1004575"/>
                <a:gd name="connsiteY143" fmla="*/ 694168 h 997063"/>
                <a:gd name="connsiteX144" fmla="*/ 72434 w 1004575"/>
                <a:gd name="connsiteY144" fmla="*/ 682738 h 997063"/>
                <a:gd name="connsiteX145" fmla="*/ 70529 w 1004575"/>
                <a:gd name="connsiteY145" fmla="*/ 623683 h 997063"/>
                <a:gd name="connsiteX146" fmla="*/ 66719 w 1004575"/>
                <a:gd name="connsiteY146" fmla="*/ 612253 h 997063"/>
                <a:gd name="connsiteX147" fmla="*/ 59099 w 1004575"/>
                <a:gd name="connsiteY147" fmla="*/ 602728 h 997063"/>
                <a:gd name="connsiteX148" fmla="*/ 51479 w 1004575"/>
                <a:gd name="connsiteY148" fmla="*/ 589393 h 997063"/>
                <a:gd name="connsiteX149" fmla="*/ 47669 w 1004575"/>
                <a:gd name="connsiteY149" fmla="*/ 583678 h 997063"/>
                <a:gd name="connsiteX150" fmla="*/ 41954 w 1004575"/>
                <a:gd name="connsiteY150" fmla="*/ 579868 h 997063"/>
                <a:gd name="connsiteX151" fmla="*/ 36239 w 1004575"/>
                <a:gd name="connsiteY151" fmla="*/ 572248 h 997063"/>
                <a:gd name="connsiteX152" fmla="*/ 24809 w 1004575"/>
                <a:gd name="connsiteY152" fmla="*/ 562723 h 997063"/>
                <a:gd name="connsiteX153" fmla="*/ 20999 w 1004575"/>
                <a:gd name="connsiteY153" fmla="*/ 557008 h 997063"/>
                <a:gd name="connsiteX154" fmla="*/ 9569 w 1004575"/>
                <a:gd name="connsiteY154" fmla="*/ 549388 h 997063"/>
                <a:gd name="connsiteX155" fmla="*/ 5759 w 1004575"/>
                <a:gd name="connsiteY155" fmla="*/ 543673 h 997063"/>
                <a:gd name="connsiteX156" fmla="*/ 44 w 1004575"/>
                <a:gd name="connsiteY156" fmla="*/ 539863 h 997063"/>
                <a:gd name="connsiteX157" fmla="*/ 3854 w 1004575"/>
                <a:gd name="connsiteY157" fmla="*/ 513193 h 997063"/>
                <a:gd name="connsiteX158" fmla="*/ 11474 w 1004575"/>
                <a:gd name="connsiteY158" fmla="*/ 501763 h 997063"/>
                <a:gd name="connsiteX159" fmla="*/ 17189 w 1004575"/>
                <a:gd name="connsiteY159" fmla="*/ 494143 h 997063"/>
                <a:gd name="connsiteX160" fmla="*/ 28619 w 1004575"/>
                <a:gd name="connsiteY160" fmla="*/ 482713 h 997063"/>
                <a:gd name="connsiteX161" fmla="*/ 43859 w 1004575"/>
                <a:gd name="connsiteY161" fmla="*/ 465568 h 997063"/>
                <a:gd name="connsiteX162" fmla="*/ 49574 w 1004575"/>
                <a:gd name="connsiteY162" fmla="*/ 459853 h 997063"/>
                <a:gd name="connsiteX163" fmla="*/ 55289 w 1004575"/>
                <a:gd name="connsiteY163" fmla="*/ 454138 h 997063"/>
                <a:gd name="connsiteX164" fmla="*/ 61004 w 1004575"/>
                <a:gd name="connsiteY164" fmla="*/ 450328 h 997063"/>
                <a:gd name="connsiteX165" fmla="*/ 68624 w 1004575"/>
                <a:gd name="connsiteY165" fmla="*/ 446518 h 997063"/>
                <a:gd name="connsiteX166" fmla="*/ 74339 w 1004575"/>
                <a:gd name="connsiteY166" fmla="*/ 440803 h 997063"/>
                <a:gd name="connsiteX167" fmla="*/ 80054 w 1004575"/>
                <a:gd name="connsiteY167" fmla="*/ 438898 h 997063"/>
                <a:gd name="connsiteX168" fmla="*/ 91484 w 1004575"/>
                <a:gd name="connsiteY168" fmla="*/ 431278 h 997063"/>
                <a:gd name="connsiteX169" fmla="*/ 101009 w 1004575"/>
                <a:gd name="connsiteY169" fmla="*/ 423658 h 997063"/>
                <a:gd name="connsiteX170" fmla="*/ 106724 w 1004575"/>
                <a:gd name="connsiteY170" fmla="*/ 417943 h 997063"/>
                <a:gd name="connsiteX171" fmla="*/ 135299 w 1004575"/>
                <a:gd name="connsiteY171"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70629 w 1004575"/>
                <a:gd name="connsiteY56" fmla="*/ 743698 h 997063"/>
                <a:gd name="connsiteX57" fmla="*/ 857294 w 1004575"/>
                <a:gd name="connsiteY57" fmla="*/ 770368 h 997063"/>
                <a:gd name="connsiteX58" fmla="*/ 853484 w 1004575"/>
                <a:gd name="connsiteY58" fmla="*/ 781798 h 997063"/>
                <a:gd name="connsiteX59" fmla="*/ 849674 w 1004575"/>
                <a:gd name="connsiteY59" fmla="*/ 797038 h 997063"/>
                <a:gd name="connsiteX60" fmla="*/ 845864 w 1004575"/>
                <a:gd name="connsiteY60" fmla="*/ 804658 h 997063"/>
                <a:gd name="connsiteX61" fmla="*/ 843959 w 1004575"/>
                <a:gd name="connsiteY61" fmla="*/ 810373 h 997063"/>
                <a:gd name="connsiteX62" fmla="*/ 838244 w 1004575"/>
                <a:gd name="connsiteY62" fmla="*/ 829423 h 997063"/>
                <a:gd name="connsiteX63" fmla="*/ 832529 w 1004575"/>
                <a:gd name="connsiteY63" fmla="*/ 840853 h 997063"/>
                <a:gd name="connsiteX64" fmla="*/ 826814 w 1004575"/>
                <a:gd name="connsiteY64" fmla="*/ 859903 h 997063"/>
                <a:gd name="connsiteX65" fmla="*/ 819194 w 1004575"/>
                <a:gd name="connsiteY65" fmla="*/ 871333 h 997063"/>
                <a:gd name="connsiteX66" fmla="*/ 809669 w 1004575"/>
                <a:gd name="connsiteY66" fmla="*/ 886573 h 997063"/>
                <a:gd name="connsiteX67" fmla="*/ 807764 w 1004575"/>
                <a:gd name="connsiteY67" fmla="*/ 892288 h 997063"/>
                <a:gd name="connsiteX68" fmla="*/ 792524 w 1004575"/>
                <a:gd name="connsiteY68" fmla="*/ 909433 h 997063"/>
                <a:gd name="connsiteX69" fmla="*/ 781094 w 1004575"/>
                <a:gd name="connsiteY69" fmla="*/ 917053 h 997063"/>
                <a:gd name="connsiteX70" fmla="*/ 775379 w 1004575"/>
                <a:gd name="connsiteY70" fmla="*/ 920863 h 997063"/>
                <a:gd name="connsiteX71" fmla="*/ 763949 w 1004575"/>
                <a:gd name="connsiteY71" fmla="*/ 930388 h 997063"/>
                <a:gd name="connsiteX72" fmla="*/ 750614 w 1004575"/>
                <a:gd name="connsiteY72" fmla="*/ 936103 h 997063"/>
                <a:gd name="connsiteX73" fmla="*/ 727754 w 1004575"/>
                <a:gd name="connsiteY73" fmla="*/ 947533 h 997063"/>
                <a:gd name="connsiteX74" fmla="*/ 722039 w 1004575"/>
                <a:gd name="connsiteY74" fmla="*/ 949438 h 997063"/>
                <a:gd name="connsiteX75" fmla="*/ 693464 w 1004575"/>
                <a:gd name="connsiteY75" fmla="*/ 947533 h 997063"/>
                <a:gd name="connsiteX76" fmla="*/ 674414 w 1004575"/>
                <a:gd name="connsiteY76" fmla="*/ 941818 h 997063"/>
                <a:gd name="connsiteX77" fmla="*/ 664889 w 1004575"/>
                <a:gd name="connsiteY77" fmla="*/ 939913 h 997063"/>
                <a:gd name="connsiteX78" fmla="*/ 657269 w 1004575"/>
                <a:gd name="connsiteY78" fmla="*/ 936103 h 997063"/>
                <a:gd name="connsiteX79" fmla="*/ 651554 w 1004575"/>
                <a:gd name="connsiteY79" fmla="*/ 934198 h 997063"/>
                <a:gd name="connsiteX80" fmla="*/ 645839 w 1004575"/>
                <a:gd name="connsiteY80" fmla="*/ 930388 h 997063"/>
                <a:gd name="connsiteX81" fmla="*/ 638219 w 1004575"/>
                <a:gd name="connsiteY81" fmla="*/ 926578 h 997063"/>
                <a:gd name="connsiteX82" fmla="*/ 621074 w 1004575"/>
                <a:gd name="connsiteY82" fmla="*/ 917053 h 997063"/>
                <a:gd name="connsiteX83" fmla="*/ 615359 w 1004575"/>
                <a:gd name="connsiteY83" fmla="*/ 911338 h 997063"/>
                <a:gd name="connsiteX84" fmla="*/ 607739 w 1004575"/>
                <a:gd name="connsiteY84" fmla="*/ 909433 h 997063"/>
                <a:gd name="connsiteX85" fmla="*/ 602024 w 1004575"/>
                <a:gd name="connsiteY85" fmla="*/ 907528 h 997063"/>
                <a:gd name="connsiteX86" fmla="*/ 581069 w 1004575"/>
                <a:gd name="connsiteY86" fmla="*/ 896098 h 997063"/>
                <a:gd name="connsiteX87" fmla="*/ 571544 w 1004575"/>
                <a:gd name="connsiteY87" fmla="*/ 894193 h 997063"/>
                <a:gd name="connsiteX88" fmla="*/ 556304 w 1004575"/>
                <a:gd name="connsiteY88" fmla="*/ 890383 h 997063"/>
                <a:gd name="connsiteX89" fmla="*/ 512489 w 1004575"/>
                <a:gd name="connsiteY89" fmla="*/ 892288 h 997063"/>
                <a:gd name="connsiteX90" fmla="*/ 506774 w 1004575"/>
                <a:gd name="connsiteY90" fmla="*/ 894193 h 997063"/>
                <a:gd name="connsiteX91" fmla="*/ 495344 w 1004575"/>
                <a:gd name="connsiteY91" fmla="*/ 901813 h 997063"/>
                <a:gd name="connsiteX92" fmla="*/ 491534 w 1004575"/>
                <a:gd name="connsiteY92" fmla="*/ 907528 h 997063"/>
                <a:gd name="connsiteX93" fmla="*/ 485819 w 1004575"/>
                <a:gd name="connsiteY93" fmla="*/ 911338 h 997063"/>
                <a:gd name="connsiteX94" fmla="*/ 472484 w 1004575"/>
                <a:gd name="connsiteY94" fmla="*/ 926578 h 997063"/>
                <a:gd name="connsiteX95" fmla="*/ 468674 w 1004575"/>
                <a:gd name="connsiteY95" fmla="*/ 932293 h 997063"/>
                <a:gd name="connsiteX96" fmla="*/ 462959 w 1004575"/>
                <a:gd name="connsiteY96" fmla="*/ 936103 h 997063"/>
                <a:gd name="connsiteX97" fmla="*/ 451529 w 1004575"/>
                <a:gd name="connsiteY97" fmla="*/ 939913 h 997063"/>
                <a:gd name="connsiteX98" fmla="*/ 434384 w 1004575"/>
                <a:gd name="connsiteY98" fmla="*/ 943723 h 997063"/>
                <a:gd name="connsiteX99" fmla="*/ 428669 w 1004575"/>
                <a:gd name="connsiteY99" fmla="*/ 945628 h 997063"/>
                <a:gd name="connsiteX100" fmla="*/ 421049 w 1004575"/>
                <a:gd name="connsiteY100" fmla="*/ 947533 h 997063"/>
                <a:gd name="connsiteX101" fmla="*/ 407714 w 1004575"/>
                <a:gd name="connsiteY101" fmla="*/ 951343 h 997063"/>
                <a:gd name="connsiteX102" fmla="*/ 396284 w 1004575"/>
                <a:gd name="connsiteY102" fmla="*/ 953248 h 997063"/>
                <a:gd name="connsiteX103" fmla="*/ 382949 w 1004575"/>
                <a:gd name="connsiteY103" fmla="*/ 957058 h 997063"/>
                <a:gd name="connsiteX104" fmla="*/ 375329 w 1004575"/>
                <a:gd name="connsiteY104" fmla="*/ 958963 h 997063"/>
                <a:gd name="connsiteX105" fmla="*/ 367709 w 1004575"/>
                <a:gd name="connsiteY105" fmla="*/ 962773 h 997063"/>
                <a:gd name="connsiteX106" fmla="*/ 361994 w 1004575"/>
                <a:gd name="connsiteY106" fmla="*/ 964678 h 997063"/>
                <a:gd name="connsiteX107" fmla="*/ 348659 w 1004575"/>
                <a:gd name="connsiteY107" fmla="*/ 972298 h 997063"/>
                <a:gd name="connsiteX108" fmla="*/ 331514 w 1004575"/>
                <a:gd name="connsiteY108" fmla="*/ 983728 h 997063"/>
                <a:gd name="connsiteX109" fmla="*/ 325799 w 1004575"/>
                <a:gd name="connsiteY109" fmla="*/ 987538 h 997063"/>
                <a:gd name="connsiteX110" fmla="*/ 314369 w 1004575"/>
                <a:gd name="connsiteY110" fmla="*/ 991348 h 997063"/>
                <a:gd name="connsiteX111" fmla="*/ 302939 w 1004575"/>
                <a:gd name="connsiteY111" fmla="*/ 993253 h 997063"/>
                <a:gd name="connsiteX112" fmla="*/ 262934 w 1004575"/>
                <a:gd name="connsiteY112" fmla="*/ 997063 h 997063"/>
                <a:gd name="connsiteX113" fmla="*/ 232454 w 1004575"/>
                <a:gd name="connsiteY113" fmla="*/ 995158 h 997063"/>
                <a:gd name="connsiteX114" fmla="*/ 226739 w 1004575"/>
                <a:gd name="connsiteY114" fmla="*/ 993253 h 997063"/>
                <a:gd name="connsiteX115" fmla="*/ 221024 w 1004575"/>
                <a:gd name="connsiteY115" fmla="*/ 981823 h 997063"/>
                <a:gd name="connsiteX116" fmla="*/ 217214 w 1004575"/>
                <a:gd name="connsiteY116" fmla="*/ 976108 h 997063"/>
                <a:gd name="connsiteX117" fmla="*/ 213404 w 1004575"/>
                <a:gd name="connsiteY117" fmla="*/ 964678 h 997063"/>
                <a:gd name="connsiteX118" fmla="*/ 205784 w 1004575"/>
                <a:gd name="connsiteY118" fmla="*/ 947533 h 997063"/>
                <a:gd name="connsiteX119" fmla="*/ 200069 w 1004575"/>
                <a:gd name="connsiteY119" fmla="*/ 928483 h 997063"/>
                <a:gd name="connsiteX120" fmla="*/ 196259 w 1004575"/>
                <a:gd name="connsiteY120" fmla="*/ 922768 h 997063"/>
                <a:gd name="connsiteX121" fmla="*/ 184829 w 1004575"/>
                <a:gd name="connsiteY121" fmla="*/ 915148 h 997063"/>
                <a:gd name="connsiteX122" fmla="*/ 181019 w 1004575"/>
                <a:gd name="connsiteY122" fmla="*/ 909433 h 997063"/>
                <a:gd name="connsiteX123" fmla="*/ 175304 w 1004575"/>
                <a:gd name="connsiteY123" fmla="*/ 905623 h 997063"/>
                <a:gd name="connsiteX124" fmla="*/ 161969 w 1004575"/>
                <a:gd name="connsiteY124" fmla="*/ 899908 h 997063"/>
                <a:gd name="connsiteX125" fmla="*/ 150539 w 1004575"/>
                <a:gd name="connsiteY125" fmla="*/ 898003 h 997063"/>
                <a:gd name="connsiteX126" fmla="*/ 144824 w 1004575"/>
                <a:gd name="connsiteY126" fmla="*/ 896098 h 997063"/>
                <a:gd name="connsiteX127" fmla="*/ 137204 w 1004575"/>
                <a:gd name="connsiteY127" fmla="*/ 894193 h 997063"/>
                <a:gd name="connsiteX128" fmla="*/ 123869 w 1004575"/>
                <a:gd name="connsiteY128" fmla="*/ 888478 h 997063"/>
                <a:gd name="connsiteX129" fmla="*/ 118154 w 1004575"/>
                <a:gd name="connsiteY129" fmla="*/ 884668 h 997063"/>
                <a:gd name="connsiteX130" fmla="*/ 106724 w 1004575"/>
                <a:gd name="connsiteY130" fmla="*/ 878953 h 997063"/>
                <a:gd name="connsiteX131" fmla="*/ 101009 w 1004575"/>
                <a:gd name="connsiteY131" fmla="*/ 873238 h 997063"/>
                <a:gd name="connsiteX132" fmla="*/ 89579 w 1004575"/>
                <a:gd name="connsiteY132" fmla="*/ 865618 h 997063"/>
                <a:gd name="connsiteX133" fmla="*/ 87674 w 1004575"/>
                <a:gd name="connsiteY133" fmla="*/ 859903 h 997063"/>
                <a:gd name="connsiteX134" fmla="*/ 83864 w 1004575"/>
                <a:gd name="connsiteY134" fmla="*/ 854188 h 997063"/>
                <a:gd name="connsiteX135" fmla="*/ 81959 w 1004575"/>
                <a:gd name="connsiteY135" fmla="*/ 842758 h 997063"/>
                <a:gd name="connsiteX136" fmla="*/ 80054 w 1004575"/>
                <a:gd name="connsiteY136" fmla="*/ 837043 h 997063"/>
                <a:gd name="connsiteX137" fmla="*/ 78149 w 1004575"/>
                <a:gd name="connsiteY137" fmla="*/ 825613 h 997063"/>
                <a:gd name="connsiteX138" fmla="*/ 74339 w 1004575"/>
                <a:gd name="connsiteY138" fmla="*/ 781798 h 997063"/>
                <a:gd name="connsiteX139" fmla="*/ 72434 w 1004575"/>
                <a:gd name="connsiteY139" fmla="*/ 770368 h 997063"/>
                <a:gd name="connsiteX140" fmla="*/ 70529 w 1004575"/>
                <a:gd name="connsiteY140" fmla="*/ 749413 h 997063"/>
                <a:gd name="connsiteX141" fmla="*/ 68624 w 1004575"/>
                <a:gd name="connsiteY141" fmla="*/ 734173 h 997063"/>
                <a:gd name="connsiteX142" fmla="*/ 70529 w 1004575"/>
                <a:gd name="connsiteY142" fmla="*/ 694168 h 997063"/>
                <a:gd name="connsiteX143" fmla="*/ 72434 w 1004575"/>
                <a:gd name="connsiteY143" fmla="*/ 682738 h 997063"/>
                <a:gd name="connsiteX144" fmla="*/ 70529 w 1004575"/>
                <a:gd name="connsiteY144" fmla="*/ 623683 h 997063"/>
                <a:gd name="connsiteX145" fmla="*/ 66719 w 1004575"/>
                <a:gd name="connsiteY145" fmla="*/ 612253 h 997063"/>
                <a:gd name="connsiteX146" fmla="*/ 59099 w 1004575"/>
                <a:gd name="connsiteY146" fmla="*/ 602728 h 997063"/>
                <a:gd name="connsiteX147" fmla="*/ 51479 w 1004575"/>
                <a:gd name="connsiteY147" fmla="*/ 589393 h 997063"/>
                <a:gd name="connsiteX148" fmla="*/ 47669 w 1004575"/>
                <a:gd name="connsiteY148" fmla="*/ 583678 h 997063"/>
                <a:gd name="connsiteX149" fmla="*/ 41954 w 1004575"/>
                <a:gd name="connsiteY149" fmla="*/ 579868 h 997063"/>
                <a:gd name="connsiteX150" fmla="*/ 36239 w 1004575"/>
                <a:gd name="connsiteY150" fmla="*/ 572248 h 997063"/>
                <a:gd name="connsiteX151" fmla="*/ 24809 w 1004575"/>
                <a:gd name="connsiteY151" fmla="*/ 562723 h 997063"/>
                <a:gd name="connsiteX152" fmla="*/ 20999 w 1004575"/>
                <a:gd name="connsiteY152" fmla="*/ 557008 h 997063"/>
                <a:gd name="connsiteX153" fmla="*/ 9569 w 1004575"/>
                <a:gd name="connsiteY153" fmla="*/ 549388 h 997063"/>
                <a:gd name="connsiteX154" fmla="*/ 5759 w 1004575"/>
                <a:gd name="connsiteY154" fmla="*/ 543673 h 997063"/>
                <a:gd name="connsiteX155" fmla="*/ 44 w 1004575"/>
                <a:gd name="connsiteY155" fmla="*/ 539863 h 997063"/>
                <a:gd name="connsiteX156" fmla="*/ 3854 w 1004575"/>
                <a:gd name="connsiteY156" fmla="*/ 513193 h 997063"/>
                <a:gd name="connsiteX157" fmla="*/ 11474 w 1004575"/>
                <a:gd name="connsiteY157" fmla="*/ 501763 h 997063"/>
                <a:gd name="connsiteX158" fmla="*/ 17189 w 1004575"/>
                <a:gd name="connsiteY158" fmla="*/ 494143 h 997063"/>
                <a:gd name="connsiteX159" fmla="*/ 28619 w 1004575"/>
                <a:gd name="connsiteY159" fmla="*/ 482713 h 997063"/>
                <a:gd name="connsiteX160" fmla="*/ 43859 w 1004575"/>
                <a:gd name="connsiteY160" fmla="*/ 465568 h 997063"/>
                <a:gd name="connsiteX161" fmla="*/ 49574 w 1004575"/>
                <a:gd name="connsiteY161" fmla="*/ 459853 h 997063"/>
                <a:gd name="connsiteX162" fmla="*/ 55289 w 1004575"/>
                <a:gd name="connsiteY162" fmla="*/ 454138 h 997063"/>
                <a:gd name="connsiteX163" fmla="*/ 61004 w 1004575"/>
                <a:gd name="connsiteY163" fmla="*/ 450328 h 997063"/>
                <a:gd name="connsiteX164" fmla="*/ 68624 w 1004575"/>
                <a:gd name="connsiteY164" fmla="*/ 446518 h 997063"/>
                <a:gd name="connsiteX165" fmla="*/ 74339 w 1004575"/>
                <a:gd name="connsiteY165" fmla="*/ 440803 h 997063"/>
                <a:gd name="connsiteX166" fmla="*/ 80054 w 1004575"/>
                <a:gd name="connsiteY166" fmla="*/ 438898 h 997063"/>
                <a:gd name="connsiteX167" fmla="*/ 91484 w 1004575"/>
                <a:gd name="connsiteY167" fmla="*/ 431278 h 997063"/>
                <a:gd name="connsiteX168" fmla="*/ 101009 w 1004575"/>
                <a:gd name="connsiteY168" fmla="*/ 423658 h 997063"/>
                <a:gd name="connsiteX169" fmla="*/ 106724 w 1004575"/>
                <a:gd name="connsiteY169" fmla="*/ 417943 h 997063"/>
                <a:gd name="connsiteX170" fmla="*/ 135299 w 1004575"/>
                <a:gd name="connsiteY170"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53484 w 1004575"/>
                <a:gd name="connsiteY57" fmla="*/ 781798 h 997063"/>
                <a:gd name="connsiteX58" fmla="*/ 849674 w 1004575"/>
                <a:gd name="connsiteY58" fmla="*/ 797038 h 997063"/>
                <a:gd name="connsiteX59" fmla="*/ 845864 w 1004575"/>
                <a:gd name="connsiteY59" fmla="*/ 804658 h 997063"/>
                <a:gd name="connsiteX60" fmla="*/ 843959 w 1004575"/>
                <a:gd name="connsiteY60" fmla="*/ 810373 h 997063"/>
                <a:gd name="connsiteX61" fmla="*/ 838244 w 1004575"/>
                <a:gd name="connsiteY61" fmla="*/ 829423 h 997063"/>
                <a:gd name="connsiteX62" fmla="*/ 832529 w 1004575"/>
                <a:gd name="connsiteY62" fmla="*/ 840853 h 997063"/>
                <a:gd name="connsiteX63" fmla="*/ 826814 w 1004575"/>
                <a:gd name="connsiteY63" fmla="*/ 859903 h 997063"/>
                <a:gd name="connsiteX64" fmla="*/ 819194 w 1004575"/>
                <a:gd name="connsiteY64" fmla="*/ 871333 h 997063"/>
                <a:gd name="connsiteX65" fmla="*/ 809669 w 1004575"/>
                <a:gd name="connsiteY65" fmla="*/ 886573 h 997063"/>
                <a:gd name="connsiteX66" fmla="*/ 807764 w 1004575"/>
                <a:gd name="connsiteY66" fmla="*/ 892288 h 997063"/>
                <a:gd name="connsiteX67" fmla="*/ 792524 w 1004575"/>
                <a:gd name="connsiteY67" fmla="*/ 909433 h 997063"/>
                <a:gd name="connsiteX68" fmla="*/ 781094 w 1004575"/>
                <a:gd name="connsiteY68" fmla="*/ 917053 h 997063"/>
                <a:gd name="connsiteX69" fmla="*/ 775379 w 1004575"/>
                <a:gd name="connsiteY69" fmla="*/ 920863 h 997063"/>
                <a:gd name="connsiteX70" fmla="*/ 763949 w 1004575"/>
                <a:gd name="connsiteY70" fmla="*/ 930388 h 997063"/>
                <a:gd name="connsiteX71" fmla="*/ 750614 w 1004575"/>
                <a:gd name="connsiteY71" fmla="*/ 936103 h 997063"/>
                <a:gd name="connsiteX72" fmla="*/ 727754 w 1004575"/>
                <a:gd name="connsiteY72" fmla="*/ 947533 h 997063"/>
                <a:gd name="connsiteX73" fmla="*/ 722039 w 1004575"/>
                <a:gd name="connsiteY73" fmla="*/ 949438 h 997063"/>
                <a:gd name="connsiteX74" fmla="*/ 693464 w 1004575"/>
                <a:gd name="connsiteY74" fmla="*/ 947533 h 997063"/>
                <a:gd name="connsiteX75" fmla="*/ 674414 w 1004575"/>
                <a:gd name="connsiteY75" fmla="*/ 941818 h 997063"/>
                <a:gd name="connsiteX76" fmla="*/ 664889 w 1004575"/>
                <a:gd name="connsiteY76" fmla="*/ 939913 h 997063"/>
                <a:gd name="connsiteX77" fmla="*/ 657269 w 1004575"/>
                <a:gd name="connsiteY77" fmla="*/ 936103 h 997063"/>
                <a:gd name="connsiteX78" fmla="*/ 651554 w 1004575"/>
                <a:gd name="connsiteY78" fmla="*/ 934198 h 997063"/>
                <a:gd name="connsiteX79" fmla="*/ 645839 w 1004575"/>
                <a:gd name="connsiteY79" fmla="*/ 930388 h 997063"/>
                <a:gd name="connsiteX80" fmla="*/ 638219 w 1004575"/>
                <a:gd name="connsiteY80" fmla="*/ 926578 h 997063"/>
                <a:gd name="connsiteX81" fmla="*/ 621074 w 1004575"/>
                <a:gd name="connsiteY81" fmla="*/ 917053 h 997063"/>
                <a:gd name="connsiteX82" fmla="*/ 615359 w 1004575"/>
                <a:gd name="connsiteY82" fmla="*/ 911338 h 997063"/>
                <a:gd name="connsiteX83" fmla="*/ 607739 w 1004575"/>
                <a:gd name="connsiteY83" fmla="*/ 909433 h 997063"/>
                <a:gd name="connsiteX84" fmla="*/ 602024 w 1004575"/>
                <a:gd name="connsiteY84" fmla="*/ 907528 h 997063"/>
                <a:gd name="connsiteX85" fmla="*/ 581069 w 1004575"/>
                <a:gd name="connsiteY85" fmla="*/ 896098 h 997063"/>
                <a:gd name="connsiteX86" fmla="*/ 571544 w 1004575"/>
                <a:gd name="connsiteY86" fmla="*/ 894193 h 997063"/>
                <a:gd name="connsiteX87" fmla="*/ 556304 w 1004575"/>
                <a:gd name="connsiteY87" fmla="*/ 890383 h 997063"/>
                <a:gd name="connsiteX88" fmla="*/ 512489 w 1004575"/>
                <a:gd name="connsiteY88" fmla="*/ 892288 h 997063"/>
                <a:gd name="connsiteX89" fmla="*/ 506774 w 1004575"/>
                <a:gd name="connsiteY89" fmla="*/ 894193 h 997063"/>
                <a:gd name="connsiteX90" fmla="*/ 495344 w 1004575"/>
                <a:gd name="connsiteY90" fmla="*/ 901813 h 997063"/>
                <a:gd name="connsiteX91" fmla="*/ 491534 w 1004575"/>
                <a:gd name="connsiteY91" fmla="*/ 907528 h 997063"/>
                <a:gd name="connsiteX92" fmla="*/ 485819 w 1004575"/>
                <a:gd name="connsiteY92" fmla="*/ 911338 h 997063"/>
                <a:gd name="connsiteX93" fmla="*/ 472484 w 1004575"/>
                <a:gd name="connsiteY93" fmla="*/ 926578 h 997063"/>
                <a:gd name="connsiteX94" fmla="*/ 468674 w 1004575"/>
                <a:gd name="connsiteY94" fmla="*/ 932293 h 997063"/>
                <a:gd name="connsiteX95" fmla="*/ 462959 w 1004575"/>
                <a:gd name="connsiteY95" fmla="*/ 936103 h 997063"/>
                <a:gd name="connsiteX96" fmla="*/ 451529 w 1004575"/>
                <a:gd name="connsiteY96" fmla="*/ 939913 h 997063"/>
                <a:gd name="connsiteX97" fmla="*/ 434384 w 1004575"/>
                <a:gd name="connsiteY97" fmla="*/ 943723 h 997063"/>
                <a:gd name="connsiteX98" fmla="*/ 428669 w 1004575"/>
                <a:gd name="connsiteY98" fmla="*/ 945628 h 997063"/>
                <a:gd name="connsiteX99" fmla="*/ 421049 w 1004575"/>
                <a:gd name="connsiteY99" fmla="*/ 947533 h 997063"/>
                <a:gd name="connsiteX100" fmla="*/ 407714 w 1004575"/>
                <a:gd name="connsiteY100" fmla="*/ 951343 h 997063"/>
                <a:gd name="connsiteX101" fmla="*/ 396284 w 1004575"/>
                <a:gd name="connsiteY101" fmla="*/ 953248 h 997063"/>
                <a:gd name="connsiteX102" fmla="*/ 382949 w 1004575"/>
                <a:gd name="connsiteY102" fmla="*/ 957058 h 997063"/>
                <a:gd name="connsiteX103" fmla="*/ 375329 w 1004575"/>
                <a:gd name="connsiteY103" fmla="*/ 958963 h 997063"/>
                <a:gd name="connsiteX104" fmla="*/ 367709 w 1004575"/>
                <a:gd name="connsiteY104" fmla="*/ 962773 h 997063"/>
                <a:gd name="connsiteX105" fmla="*/ 361994 w 1004575"/>
                <a:gd name="connsiteY105" fmla="*/ 964678 h 997063"/>
                <a:gd name="connsiteX106" fmla="*/ 348659 w 1004575"/>
                <a:gd name="connsiteY106" fmla="*/ 972298 h 997063"/>
                <a:gd name="connsiteX107" fmla="*/ 331514 w 1004575"/>
                <a:gd name="connsiteY107" fmla="*/ 983728 h 997063"/>
                <a:gd name="connsiteX108" fmla="*/ 325799 w 1004575"/>
                <a:gd name="connsiteY108" fmla="*/ 987538 h 997063"/>
                <a:gd name="connsiteX109" fmla="*/ 314369 w 1004575"/>
                <a:gd name="connsiteY109" fmla="*/ 991348 h 997063"/>
                <a:gd name="connsiteX110" fmla="*/ 302939 w 1004575"/>
                <a:gd name="connsiteY110" fmla="*/ 993253 h 997063"/>
                <a:gd name="connsiteX111" fmla="*/ 262934 w 1004575"/>
                <a:gd name="connsiteY111" fmla="*/ 997063 h 997063"/>
                <a:gd name="connsiteX112" fmla="*/ 232454 w 1004575"/>
                <a:gd name="connsiteY112" fmla="*/ 995158 h 997063"/>
                <a:gd name="connsiteX113" fmla="*/ 226739 w 1004575"/>
                <a:gd name="connsiteY113" fmla="*/ 993253 h 997063"/>
                <a:gd name="connsiteX114" fmla="*/ 221024 w 1004575"/>
                <a:gd name="connsiteY114" fmla="*/ 981823 h 997063"/>
                <a:gd name="connsiteX115" fmla="*/ 217214 w 1004575"/>
                <a:gd name="connsiteY115" fmla="*/ 976108 h 997063"/>
                <a:gd name="connsiteX116" fmla="*/ 213404 w 1004575"/>
                <a:gd name="connsiteY116" fmla="*/ 964678 h 997063"/>
                <a:gd name="connsiteX117" fmla="*/ 205784 w 1004575"/>
                <a:gd name="connsiteY117" fmla="*/ 947533 h 997063"/>
                <a:gd name="connsiteX118" fmla="*/ 200069 w 1004575"/>
                <a:gd name="connsiteY118" fmla="*/ 928483 h 997063"/>
                <a:gd name="connsiteX119" fmla="*/ 196259 w 1004575"/>
                <a:gd name="connsiteY119" fmla="*/ 922768 h 997063"/>
                <a:gd name="connsiteX120" fmla="*/ 184829 w 1004575"/>
                <a:gd name="connsiteY120" fmla="*/ 915148 h 997063"/>
                <a:gd name="connsiteX121" fmla="*/ 181019 w 1004575"/>
                <a:gd name="connsiteY121" fmla="*/ 909433 h 997063"/>
                <a:gd name="connsiteX122" fmla="*/ 175304 w 1004575"/>
                <a:gd name="connsiteY122" fmla="*/ 905623 h 997063"/>
                <a:gd name="connsiteX123" fmla="*/ 161969 w 1004575"/>
                <a:gd name="connsiteY123" fmla="*/ 899908 h 997063"/>
                <a:gd name="connsiteX124" fmla="*/ 150539 w 1004575"/>
                <a:gd name="connsiteY124" fmla="*/ 898003 h 997063"/>
                <a:gd name="connsiteX125" fmla="*/ 144824 w 1004575"/>
                <a:gd name="connsiteY125" fmla="*/ 896098 h 997063"/>
                <a:gd name="connsiteX126" fmla="*/ 137204 w 1004575"/>
                <a:gd name="connsiteY126" fmla="*/ 894193 h 997063"/>
                <a:gd name="connsiteX127" fmla="*/ 123869 w 1004575"/>
                <a:gd name="connsiteY127" fmla="*/ 888478 h 997063"/>
                <a:gd name="connsiteX128" fmla="*/ 118154 w 1004575"/>
                <a:gd name="connsiteY128" fmla="*/ 884668 h 997063"/>
                <a:gd name="connsiteX129" fmla="*/ 106724 w 1004575"/>
                <a:gd name="connsiteY129" fmla="*/ 878953 h 997063"/>
                <a:gd name="connsiteX130" fmla="*/ 101009 w 1004575"/>
                <a:gd name="connsiteY130" fmla="*/ 873238 h 997063"/>
                <a:gd name="connsiteX131" fmla="*/ 89579 w 1004575"/>
                <a:gd name="connsiteY131" fmla="*/ 865618 h 997063"/>
                <a:gd name="connsiteX132" fmla="*/ 87674 w 1004575"/>
                <a:gd name="connsiteY132" fmla="*/ 859903 h 997063"/>
                <a:gd name="connsiteX133" fmla="*/ 83864 w 1004575"/>
                <a:gd name="connsiteY133" fmla="*/ 854188 h 997063"/>
                <a:gd name="connsiteX134" fmla="*/ 81959 w 1004575"/>
                <a:gd name="connsiteY134" fmla="*/ 842758 h 997063"/>
                <a:gd name="connsiteX135" fmla="*/ 80054 w 1004575"/>
                <a:gd name="connsiteY135" fmla="*/ 837043 h 997063"/>
                <a:gd name="connsiteX136" fmla="*/ 78149 w 1004575"/>
                <a:gd name="connsiteY136" fmla="*/ 825613 h 997063"/>
                <a:gd name="connsiteX137" fmla="*/ 74339 w 1004575"/>
                <a:gd name="connsiteY137" fmla="*/ 781798 h 997063"/>
                <a:gd name="connsiteX138" fmla="*/ 72434 w 1004575"/>
                <a:gd name="connsiteY138" fmla="*/ 770368 h 997063"/>
                <a:gd name="connsiteX139" fmla="*/ 70529 w 1004575"/>
                <a:gd name="connsiteY139" fmla="*/ 749413 h 997063"/>
                <a:gd name="connsiteX140" fmla="*/ 68624 w 1004575"/>
                <a:gd name="connsiteY140" fmla="*/ 734173 h 997063"/>
                <a:gd name="connsiteX141" fmla="*/ 70529 w 1004575"/>
                <a:gd name="connsiteY141" fmla="*/ 694168 h 997063"/>
                <a:gd name="connsiteX142" fmla="*/ 72434 w 1004575"/>
                <a:gd name="connsiteY142" fmla="*/ 682738 h 997063"/>
                <a:gd name="connsiteX143" fmla="*/ 70529 w 1004575"/>
                <a:gd name="connsiteY143" fmla="*/ 623683 h 997063"/>
                <a:gd name="connsiteX144" fmla="*/ 66719 w 1004575"/>
                <a:gd name="connsiteY144" fmla="*/ 612253 h 997063"/>
                <a:gd name="connsiteX145" fmla="*/ 59099 w 1004575"/>
                <a:gd name="connsiteY145" fmla="*/ 602728 h 997063"/>
                <a:gd name="connsiteX146" fmla="*/ 51479 w 1004575"/>
                <a:gd name="connsiteY146" fmla="*/ 589393 h 997063"/>
                <a:gd name="connsiteX147" fmla="*/ 47669 w 1004575"/>
                <a:gd name="connsiteY147" fmla="*/ 583678 h 997063"/>
                <a:gd name="connsiteX148" fmla="*/ 41954 w 1004575"/>
                <a:gd name="connsiteY148" fmla="*/ 579868 h 997063"/>
                <a:gd name="connsiteX149" fmla="*/ 36239 w 1004575"/>
                <a:gd name="connsiteY149" fmla="*/ 572248 h 997063"/>
                <a:gd name="connsiteX150" fmla="*/ 24809 w 1004575"/>
                <a:gd name="connsiteY150" fmla="*/ 562723 h 997063"/>
                <a:gd name="connsiteX151" fmla="*/ 20999 w 1004575"/>
                <a:gd name="connsiteY151" fmla="*/ 557008 h 997063"/>
                <a:gd name="connsiteX152" fmla="*/ 9569 w 1004575"/>
                <a:gd name="connsiteY152" fmla="*/ 549388 h 997063"/>
                <a:gd name="connsiteX153" fmla="*/ 5759 w 1004575"/>
                <a:gd name="connsiteY153" fmla="*/ 543673 h 997063"/>
                <a:gd name="connsiteX154" fmla="*/ 44 w 1004575"/>
                <a:gd name="connsiteY154" fmla="*/ 539863 h 997063"/>
                <a:gd name="connsiteX155" fmla="*/ 3854 w 1004575"/>
                <a:gd name="connsiteY155" fmla="*/ 513193 h 997063"/>
                <a:gd name="connsiteX156" fmla="*/ 11474 w 1004575"/>
                <a:gd name="connsiteY156" fmla="*/ 501763 h 997063"/>
                <a:gd name="connsiteX157" fmla="*/ 17189 w 1004575"/>
                <a:gd name="connsiteY157" fmla="*/ 494143 h 997063"/>
                <a:gd name="connsiteX158" fmla="*/ 28619 w 1004575"/>
                <a:gd name="connsiteY158" fmla="*/ 482713 h 997063"/>
                <a:gd name="connsiteX159" fmla="*/ 43859 w 1004575"/>
                <a:gd name="connsiteY159" fmla="*/ 465568 h 997063"/>
                <a:gd name="connsiteX160" fmla="*/ 49574 w 1004575"/>
                <a:gd name="connsiteY160" fmla="*/ 459853 h 997063"/>
                <a:gd name="connsiteX161" fmla="*/ 55289 w 1004575"/>
                <a:gd name="connsiteY161" fmla="*/ 454138 h 997063"/>
                <a:gd name="connsiteX162" fmla="*/ 61004 w 1004575"/>
                <a:gd name="connsiteY162" fmla="*/ 450328 h 997063"/>
                <a:gd name="connsiteX163" fmla="*/ 68624 w 1004575"/>
                <a:gd name="connsiteY163" fmla="*/ 446518 h 997063"/>
                <a:gd name="connsiteX164" fmla="*/ 74339 w 1004575"/>
                <a:gd name="connsiteY164" fmla="*/ 440803 h 997063"/>
                <a:gd name="connsiteX165" fmla="*/ 80054 w 1004575"/>
                <a:gd name="connsiteY165" fmla="*/ 438898 h 997063"/>
                <a:gd name="connsiteX166" fmla="*/ 91484 w 1004575"/>
                <a:gd name="connsiteY166" fmla="*/ 431278 h 997063"/>
                <a:gd name="connsiteX167" fmla="*/ 101009 w 1004575"/>
                <a:gd name="connsiteY167" fmla="*/ 423658 h 997063"/>
                <a:gd name="connsiteX168" fmla="*/ 106724 w 1004575"/>
                <a:gd name="connsiteY168" fmla="*/ 417943 h 997063"/>
                <a:gd name="connsiteX169" fmla="*/ 135299 w 1004575"/>
                <a:gd name="connsiteY169"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53484 w 1004575"/>
                <a:gd name="connsiteY57" fmla="*/ 781798 h 997063"/>
                <a:gd name="connsiteX58" fmla="*/ 849674 w 1004575"/>
                <a:gd name="connsiteY58" fmla="*/ 797038 h 997063"/>
                <a:gd name="connsiteX59" fmla="*/ 845864 w 1004575"/>
                <a:gd name="connsiteY59" fmla="*/ 804658 h 997063"/>
                <a:gd name="connsiteX60" fmla="*/ 843959 w 1004575"/>
                <a:gd name="connsiteY60" fmla="*/ 810373 h 997063"/>
                <a:gd name="connsiteX61" fmla="*/ 838244 w 1004575"/>
                <a:gd name="connsiteY61" fmla="*/ 829423 h 997063"/>
                <a:gd name="connsiteX62" fmla="*/ 832529 w 1004575"/>
                <a:gd name="connsiteY62" fmla="*/ 840853 h 997063"/>
                <a:gd name="connsiteX63" fmla="*/ 826814 w 1004575"/>
                <a:gd name="connsiteY63" fmla="*/ 859903 h 997063"/>
                <a:gd name="connsiteX64" fmla="*/ 809669 w 1004575"/>
                <a:gd name="connsiteY64" fmla="*/ 886573 h 997063"/>
                <a:gd name="connsiteX65" fmla="*/ 807764 w 1004575"/>
                <a:gd name="connsiteY65" fmla="*/ 892288 h 997063"/>
                <a:gd name="connsiteX66" fmla="*/ 792524 w 1004575"/>
                <a:gd name="connsiteY66" fmla="*/ 909433 h 997063"/>
                <a:gd name="connsiteX67" fmla="*/ 781094 w 1004575"/>
                <a:gd name="connsiteY67" fmla="*/ 917053 h 997063"/>
                <a:gd name="connsiteX68" fmla="*/ 775379 w 1004575"/>
                <a:gd name="connsiteY68" fmla="*/ 920863 h 997063"/>
                <a:gd name="connsiteX69" fmla="*/ 763949 w 1004575"/>
                <a:gd name="connsiteY69" fmla="*/ 930388 h 997063"/>
                <a:gd name="connsiteX70" fmla="*/ 750614 w 1004575"/>
                <a:gd name="connsiteY70" fmla="*/ 936103 h 997063"/>
                <a:gd name="connsiteX71" fmla="*/ 727754 w 1004575"/>
                <a:gd name="connsiteY71" fmla="*/ 947533 h 997063"/>
                <a:gd name="connsiteX72" fmla="*/ 722039 w 1004575"/>
                <a:gd name="connsiteY72" fmla="*/ 949438 h 997063"/>
                <a:gd name="connsiteX73" fmla="*/ 693464 w 1004575"/>
                <a:gd name="connsiteY73" fmla="*/ 947533 h 997063"/>
                <a:gd name="connsiteX74" fmla="*/ 674414 w 1004575"/>
                <a:gd name="connsiteY74" fmla="*/ 941818 h 997063"/>
                <a:gd name="connsiteX75" fmla="*/ 664889 w 1004575"/>
                <a:gd name="connsiteY75" fmla="*/ 939913 h 997063"/>
                <a:gd name="connsiteX76" fmla="*/ 657269 w 1004575"/>
                <a:gd name="connsiteY76" fmla="*/ 936103 h 997063"/>
                <a:gd name="connsiteX77" fmla="*/ 651554 w 1004575"/>
                <a:gd name="connsiteY77" fmla="*/ 934198 h 997063"/>
                <a:gd name="connsiteX78" fmla="*/ 645839 w 1004575"/>
                <a:gd name="connsiteY78" fmla="*/ 930388 h 997063"/>
                <a:gd name="connsiteX79" fmla="*/ 638219 w 1004575"/>
                <a:gd name="connsiteY79" fmla="*/ 926578 h 997063"/>
                <a:gd name="connsiteX80" fmla="*/ 621074 w 1004575"/>
                <a:gd name="connsiteY80" fmla="*/ 917053 h 997063"/>
                <a:gd name="connsiteX81" fmla="*/ 615359 w 1004575"/>
                <a:gd name="connsiteY81" fmla="*/ 911338 h 997063"/>
                <a:gd name="connsiteX82" fmla="*/ 607739 w 1004575"/>
                <a:gd name="connsiteY82" fmla="*/ 909433 h 997063"/>
                <a:gd name="connsiteX83" fmla="*/ 602024 w 1004575"/>
                <a:gd name="connsiteY83" fmla="*/ 907528 h 997063"/>
                <a:gd name="connsiteX84" fmla="*/ 581069 w 1004575"/>
                <a:gd name="connsiteY84" fmla="*/ 896098 h 997063"/>
                <a:gd name="connsiteX85" fmla="*/ 571544 w 1004575"/>
                <a:gd name="connsiteY85" fmla="*/ 894193 h 997063"/>
                <a:gd name="connsiteX86" fmla="*/ 556304 w 1004575"/>
                <a:gd name="connsiteY86" fmla="*/ 890383 h 997063"/>
                <a:gd name="connsiteX87" fmla="*/ 512489 w 1004575"/>
                <a:gd name="connsiteY87" fmla="*/ 892288 h 997063"/>
                <a:gd name="connsiteX88" fmla="*/ 506774 w 1004575"/>
                <a:gd name="connsiteY88" fmla="*/ 894193 h 997063"/>
                <a:gd name="connsiteX89" fmla="*/ 495344 w 1004575"/>
                <a:gd name="connsiteY89" fmla="*/ 901813 h 997063"/>
                <a:gd name="connsiteX90" fmla="*/ 491534 w 1004575"/>
                <a:gd name="connsiteY90" fmla="*/ 907528 h 997063"/>
                <a:gd name="connsiteX91" fmla="*/ 485819 w 1004575"/>
                <a:gd name="connsiteY91" fmla="*/ 911338 h 997063"/>
                <a:gd name="connsiteX92" fmla="*/ 472484 w 1004575"/>
                <a:gd name="connsiteY92" fmla="*/ 926578 h 997063"/>
                <a:gd name="connsiteX93" fmla="*/ 468674 w 1004575"/>
                <a:gd name="connsiteY93" fmla="*/ 932293 h 997063"/>
                <a:gd name="connsiteX94" fmla="*/ 462959 w 1004575"/>
                <a:gd name="connsiteY94" fmla="*/ 936103 h 997063"/>
                <a:gd name="connsiteX95" fmla="*/ 451529 w 1004575"/>
                <a:gd name="connsiteY95" fmla="*/ 939913 h 997063"/>
                <a:gd name="connsiteX96" fmla="*/ 434384 w 1004575"/>
                <a:gd name="connsiteY96" fmla="*/ 943723 h 997063"/>
                <a:gd name="connsiteX97" fmla="*/ 428669 w 1004575"/>
                <a:gd name="connsiteY97" fmla="*/ 945628 h 997063"/>
                <a:gd name="connsiteX98" fmla="*/ 421049 w 1004575"/>
                <a:gd name="connsiteY98" fmla="*/ 947533 h 997063"/>
                <a:gd name="connsiteX99" fmla="*/ 407714 w 1004575"/>
                <a:gd name="connsiteY99" fmla="*/ 951343 h 997063"/>
                <a:gd name="connsiteX100" fmla="*/ 396284 w 1004575"/>
                <a:gd name="connsiteY100" fmla="*/ 953248 h 997063"/>
                <a:gd name="connsiteX101" fmla="*/ 382949 w 1004575"/>
                <a:gd name="connsiteY101" fmla="*/ 957058 h 997063"/>
                <a:gd name="connsiteX102" fmla="*/ 375329 w 1004575"/>
                <a:gd name="connsiteY102" fmla="*/ 958963 h 997063"/>
                <a:gd name="connsiteX103" fmla="*/ 367709 w 1004575"/>
                <a:gd name="connsiteY103" fmla="*/ 962773 h 997063"/>
                <a:gd name="connsiteX104" fmla="*/ 361994 w 1004575"/>
                <a:gd name="connsiteY104" fmla="*/ 964678 h 997063"/>
                <a:gd name="connsiteX105" fmla="*/ 348659 w 1004575"/>
                <a:gd name="connsiteY105" fmla="*/ 972298 h 997063"/>
                <a:gd name="connsiteX106" fmla="*/ 331514 w 1004575"/>
                <a:gd name="connsiteY106" fmla="*/ 983728 h 997063"/>
                <a:gd name="connsiteX107" fmla="*/ 325799 w 1004575"/>
                <a:gd name="connsiteY107" fmla="*/ 987538 h 997063"/>
                <a:gd name="connsiteX108" fmla="*/ 314369 w 1004575"/>
                <a:gd name="connsiteY108" fmla="*/ 991348 h 997063"/>
                <a:gd name="connsiteX109" fmla="*/ 302939 w 1004575"/>
                <a:gd name="connsiteY109" fmla="*/ 993253 h 997063"/>
                <a:gd name="connsiteX110" fmla="*/ 262934 w 1004575"/>
                <a:gd name="connsiteY110" fmla="*/ 997063 h 997063"/>
                <a:gd name="connsiteX111" fmla="*/ 232454 w 1004575"/>
                <a:gd name="connsiteY111" fmla="*/ 995158 h 997063"/>
                <a:gd name="connsiteX112" fmla="*/ 226739 w 1004575"/>
                <a:gd name="connsiteY112" fmla="*/ 993253 h 997063"/>
                <a:gd name="connsiteX113" fmla="*/ 221024 w 1004575"/>
                <a:gd name="connsiteY113" fmla="*/ 981823 h 997063"/>
                <a:gd name="connsiteX114" fmla="*/ 217214 w 1004575"/>
                <a:gd name="connsiteY114" fmla="*/ 976108 h 997063"/>
                <a:gd name="connsiteX115" fmla="*/ 213404 w 1004575"/>
                <a:gd name="connsiteY115" fmla="*/ 964678 h 997063"/>
                <a:gd name="connsiteX116" fmla="*/ 205784 w 1004575"/>
                <a:gd name="connsiteY116" fmla="*/ 947533 h 997063"/>
                <a:gd name="connsiteX117" fmla="*/ 200069 w 1004575"/>
                <a:gd name="connsiteY117" fmla="*/ 928483 h 997063"/>
                <a:gd name="connsiteX118" fmla="*/ 196259 w 1004575"/>
                <a:gd name="connsiteY118" fmla="*/ 922768 h 997063"/>
                <a:gd name="connsiteX119" fmla="*/ 184829 w 1004575"/>
                <a:gd name="connsiteY119" fmla="*/ 915148 h 997063"/>
                <a:gd name="connsiteX120" fmla="*/ 181019 w 1004575"/>
                <a:gd name="connsiteY120" fmla="*/ 909433 h 997063"/>
                <a:gd name="connsiteX121" fmla="*/ 175304 w 1004575"/>
                <a:gd name="connsiteY121" fmla="*/ 905623 h 997063"/>
                <a:gd name="connsiteX122" fmla="*/ 161969 w 1004575"/>
                <a:gd name="connsiteY122" fmla="*/ 899908 h 997063"/>
                <a:gd name="connsiteX123" fmla="*/ 150539 w 1004575"/>
                <a:gd name="connsiteY123" fmla="*/ 898003 h 997063"/>
                <a:gd name="connsiteX124" fmla="*/ 144824 w 1004575"/>
                <a:gd name="connsiteY124" fmla="*/ 896098 h 997063"/>
                <a:gd name="connsiteX125" fmla="*/ 137204 w 1004575"/>
                <a:gd name="connsiteY125" fmla="*/ 894193 h 997063"/>
                <a:gd name="connsiteX126" fmla="*/ 123869 w 1004575"/>
                <a:gd name="connsiteY126" fmla="*/ 888478 h 997063"/>
                <a:gd name="connsiteX127" fmla="*/ 118154 w 1004575"/>
                <a:gd name="connsiteY127" fmla="*/ 884668 h 997063"/>
                <a:gd name="connsiteX128" fmla="*/ 106724 w 1004575"/>
                <a:gd name="connsiteY128" fmla="*/ 878953 h 997063"/>
                <a:gd name="connsiteX129" fmla="*/ 101009 w 1004575"/>
                <a:gd name="connsiteY129" fmla="*/ 873238 h 997063"/>
                <a:gd name="connsiteX130" fmla="*/ 89579 w 1004575"/>
                <a:gd name="connsiteY130" fmla="*/ 865618 h 997063"/>
                <a:gd name="connsiteX131" fmla="*/ 87674 w 1004575"/>
                <a:gd name="connsiteY131" fmla="*/ 859903 h 997063"/>
                <a:gd name="connsiteX132" fmla="*/ 83864 w 1004575"/>
                <a:gd name="connsiteY132" fmla="*/ 854188 h 997063"/>
                <a:gd name="connsiteX133" fmla="*/ 81959 w 1004575"/>
                <a:gd name="connsiteY133" fmla="*/ 842758 h 997063"/>
                <a:gd name="connsiteX134" fmla="*/ 80054 w 1004575"/>
                <a:gd name="connsiteY134" fmla="*/ 837043 h 997063"/>
                <a:gd name="connsiteX135" fmla="*/ 78149 w 1004575"/>
                <a:gd name="connsiteY135" fmla="*/ 825613 h 997063"/>
                <a:gd name="connsiteX136" fmla="*/ 74339 w 1004575"/>
                <a:gd name="connsiteY136" fmla="*/ 781798 h 997063"/>
                <a:gd name="connsiteX137" fmla="*/ 72434 w 1004575"/>
                <a:gd name="connsiteY137" fmla="*/ 770368 h 997063"/>
                <a:gd name="connsiteX138" fmla="*/ 70529 w 1004575"/>
                <a:gd name="connsiteY138" fmla="*/ 749413 h 997063"/>
                <a:gd name="connsiteX139" fmla="*/ 68624 w 1004575"/>
                <a:gd name="connsiteY139" fmla="*/ 734173 h 997063"/>
                <a:gd name="connsiteX140" fmla="*/ 70529 w 1004575"/>
                <a:gd name="connsiteY140" fmla="*/ 694168 h 997063"/>
                <a:gd name="connsiteX141" fmla="*/ 72434 w 1004575"/>
                <a:gd name="connsiteY141" fmla="*/ 682738 h 997063"/>
                <a:gd name="connsiteX142" fmla="*/ 70529 w 1004575"/>
                <a:gd name="connsiteY142" fmla="*/ 623683 h 997063"/>
                <a:gd name="connsiteX143" fmla="*/ 66719 w 1004575"/>
                <a:gd name="connsiteY143" fmla="*/ 612253 h 997063"/>
                <a:gd name="connsiteX144" fmla="*/ 59099 w 1004575"/>
                <a:gd name="connsiteY144" fmla="*/ 602728 h 997063"/>
                <a:gd name="connsiteX145" fmla="*/ 51479 w 1004575"/>
                <a:gd name="connsiteY145" fmla="*/ 589393 h 997063"/>
                <a:gd name="connsiteX146" fmla="*/ 47669 w 1004575"/>
                <a:gd name="connsiteY146" fmla="*/ 583678 h 997063"/>
                <a:gd name="connsiteX147" fmla="*/ 41954 w 1004575"/>
                <a:gd name="connsiteY147" fmla="*/ 579868 h 997063"/>
                <a:gd name="connsiteX148" fmla="*/ 36239 w 1004575"/>
                <a:gd name="connsiteY148" fmla="*/ 572248 h 997063"/>
                <a:gd name="connsiteX149" fmla="*/ 24809 w 1004575"/>
                <a:gd name="connsiteY149" fmla="*/ 562723 h 997063"/>
                <a:gd name="connsiteX150" fmla="*/ 20999 w 1004575"/>
                <a:gd name="connsiteY150" fmla="*/ 557008 h 997063"/>
                <a:gd name="connsiteX151" fmla="*/ 9569 w 1004575"/>
                <a:gd name="connsiteY151" fmla="*/ 549388 h 997063"/>
                <a:gd name="connsiteX152" fmla="*/ 5759 w 1004575"/>
                <a:gd name="connsiteY152" fmla="*/ 543673 h 997063"/>
                <a:gd name="connsiteX153" fmla="*/ 44 w 1004575"/>
                <a:gd name="connsiteY153" fmla="*/ 539863 h 997063"/>
                <a:gd name="connsiteX154" fmla="*/ 3854 w 1004575"/>
                <a:gd name="connsiteY154" fmla="*/ 513193 h 997063"/>
                <a:gd name="connsiteX155" fmla="*/ 11474 w 1004575"/>
                <a:gd name="connsiteY155" fmla="*/ 501763 h 997063"/>
                <a:gd name="connsiteX156" fmla="*/ 17189 w 1004575"/>
                <a:gd name="connsiteY156" fmla="*/ 494143 h 997063"/>
                <a:gd name="connsiteX157" fmla="*/ 28619 w 1004575"/>
                <a:gd name="connsiteY157" fmla="*/ 482713 h 997063"/>
                <a:gd name="connsiteX158" fmla="*/ 43859 w 1004575"/>
                <a:gd name="connsiteY158" fmla="*/ 465568 h 997063"/>
                <a:gd name="connsiteX159" fmla="*/ 49574 w 1004575"/>
                <a:gd name="connsiteY159" fmla="*/ 459853 h 997063"/>
                <a:gd name="connsiteX160" fmla="*/ 55289 w 1004575"/>
                <a:gd name="connsiteY160" fmla="*/ 454138 h 997063"/>
                <a:gd name="connsiteX161" fmla="*/ 61004 w 1004575"/>
                <a:gd name="connsiteY161" fmla="*/ 450328 h 997063"/>
                <a:gd name="connsiteX162" fmla="*/ 68624 w 1004575"/>
                <a:gd name="connsiteY162" fmla="*/ 446518 h 997063"/>
                <a:gd name="connsiteX163" fmla="*/ 74339 w 1004575"/>
                <a:gd name="connsiteY163" fmla="*/ 440803 h 997063"/>
                <a:gd name="connsiteX164" fmla="*/ 80054 w 1004575"/>
                <a:gd name="connsiteY164" fmla="*/ 438898 h 997063"/>
                <a:gd name="connsiteX165" fmla="*/ 91484 w 1004575"/>
                <a:gd name="connsiteY165" fmla="*/ 431278 h 997063"/>
                <a:gd name="connsiteX166" fmla="*/ 101009 w 1004575"/>
                <a:gd name="connsiteY166" fmla="*/ 423658 h 997063"/>
                <a:gd name="connsiteX167" fmla="*/ 106724 w 1004575"/>
                <a:gd name="connsiteY167" fmla="*/ 417943 h 997063"/>
                <a:gd name="connsiteX168" fmla="*/ 135299 w 1004575"/>
                <a:gd name="connsiteY168"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45864 w 1004575"/>
                <a:gd name="connsiteY58" fmla="*/ 804658 h 997063"/>
                <a:gd name="connsiteX59" fmla="*/ 843959 w 1004575"/>
                <a:gd name="connsiteY59" fmla="*/ 810373 h 997063"/>
                <a:gd name="connsiteX60" fmla="*/ 838244 w 1004575"/>
                <a:gd name="connsiteY60" fmla="*/ 829423 h 997063"/>
                <a:gd name="connsiteX61" fmla="*/ 832529 w 1004575"/>
                <a:gd name="connsiteY61" fmla="*/ 840853 h 997063"/>
                <a:gd name="connsiteX62" fmla="*/ 826814 w 1004575"/>
                <a:gd name="connsiteY62" fmla="*/ 859903 h 997063"/>
                <a:gd name="connsiteX63" fmla="*/ 809669 w 1004575"/>
                <a:gd name="connsiteY63" fmla="*/ 886573 h 997063"/>
                <a:gd name="connsiteX64" fmla="*/ 807764 w 1004575"/>
                <a:gd name="connsiteY64" fmla="*/ 892288 h 997063"/>
                <a:gd name="connsiteX65" fmla="*/ 792524 w 1004575"/>
                <a:gd name="connsiteY65" fmla="*/ 909433 h 997063"/>
                <a:gd name="connsiteX66" fmla="*/ 781094 w 1004575"/>
                <a:gd name="connsiteY66" fmla="*/ 917053 h 997063"/>
                <a:gd name="connsiteX67" fmla="*/ 775379 w 1004575"/>
                <a:gd name="connsiteY67" fmla="*/ 920863 h 997063"/>
                <a:gd name="connsiteX68" fmla="*/ 763949 w 1004575"/>
                <a:gd name="connsiteY68" fmla="*/ 930388 h 997063"/>
                <a:gd name="connsiteX69" fmla="*/ 750614 w 1004575"/>
                <a:gd name="connsiteY69" fmla="*/ 936103 h 997063"/>
                <a:gd name="connsiteX70" fmla="*/ 727754 w 1004575"/>
                <a:gd name="connsiteY70" fmla="*/ 947533 h 997063"/>
                <a:gd name="connsiteX71" fmla="*/ 722039 w 1004575"/>
                <a:gd name="connsiteY71" fmla="*/ 949438 h 997063"/>
                <a:gd name="connsiteX72" fmla="*/ 693464 w 1004575"/>
                <a:gd name="connsiteY72" fmla="*/ 947533 h 997063"/>
                <a:gd name="connsiteX73" fmla="*/ 674414 w 1004575"/>
                <a:gd name="connsiteY73" fmla="*/ 941818 h 997063"/>
                <a:gd name="connsiteX74" fmla="*/ 664889 w 1004575"/>
                <a:gd name="connsiteY74" fmla="*/ 939913 h 997063"/>
                <a:gd name="connsiteX75" fmla="*/ 657269 w 1004575"/>
                <a:gd name="connsiteY75" fmla="*/ 936103 h 997063"/>
                <a:gd name="connsiteX76" fmla="*/ 651554 w 1004575"/>
                <a:gd name="connsiteY76" fmla="*/ 934198 h 997063"/>
                <a:gd name="connsiteX77" fmla="*/ 645839 w 1004575"/>
                <a:gd name="connsiteY77" fmla="*/ 930388 h 997063"/>
                <a:gd name="connsiteX78" fmla="*/ 638219 w 1004575"/>
                <a:gd name="connsiteY78" fmla="*/ 926578 h 997063"/>
                <a:gd name="connsiteX79" fmla="*/ 621074 w 1004575"/>
                <a:gd name="connsiteY79" fmla="*/ 917053 h 997063"/>
                <a:gd name="connsiteX80" fmla="*/ 615359 w 1004575"/>
                <a:gd name="connsiteY80" fmla="*/ 911338 h 997063"/>
                <a:gd name="connsiteX81" fmla="*/ 607739 w 1004575"/>
                <a:gd name="connsiteY81" fmla="*/ 909433 h 997063"/>
                <a:gd name="connsiteX82" fmla="*/ 602024 w 1004575"/>
                <a:gd name="connsiteY82" fmla="*/ 907528 h 997063"/>
                <a:gd name="connsiteX83" fmla="*/ 581069 w 1004575"/>
                <a:gd name="connsiteY83" fmla="*/ 896098 h 997063"/>
                <a:gd name="connsiteX84" fmla="*/ 571544 w 1004575"/>
                <a:gd name="connsiteY84" fmla="*/ 894193 h 997063"/>
                <a:gd name="connsiteX85" fmla="*/ 556304 w 1004575"/>
                <a:gd name="connsiteY85" fmla="*/ 890383 h 997063"/>
                <a:gd name="connsiteX86" fmla="*/ 512489 w 1004575"/>
                <a:gd name="connsiteY86" fmla="*/ 892288 h 997063"/>
                <a:gd name="connsiteX87" fmla="*/ 506774 w 1004575"/>
                <a:gd name="connsiteY87" fmla="*/ 894193 h 997063"/>
                <a:gd name="connsiteX88" fmla="*/ 495344 w 1004575"/>
                <a:gd name="connsiteY88" fmla="*/ 901813 h 997063"/>
                <a:gd name="connsiteX89" fmla="*/ 491534 w 1004575"/>
                <a:gd name="connsiteY89" fmla="*/ 907528 h 997063"/>
                <a:gd name="connsiteX90" fmla="*/ 485819 w 1004575"/>
                <a:gd name="connsiteY90" fmla="*/ 911338 h 997063"/>
                <a:gd name="connsiteX91" fmla="*/ 472484 w 1004575"/>
                <a:gd name="connsiteY91" fmla="*/ 926578 h 997063"/>
                <a:gd name="connsiteX92" fmla="*/ 468674 w 1004575"/>
                <a:gd name="connsiteY92" fmla="*/ 932293 h 997063"/>
                <a:gd name="connsiteX93" fmla="*/ 462959 w 1004575"/>
                <a:gd name="connsiteY93" fmla="*/ 936103 h 997063"/>
                <a:gd name="connsiteX94" fmla="*/ 451529 w 1004575"/>
                <a:gd name="connsiteY94" fmla="*/ 939913 h 997063"/>
                <a:gd name="connsiteX95" fmla="*/ 434384 w 1004575"/>
                <a:gd name="connsiteY95" fmla="*/ 943723 h 997063"/>
                <a:gd name="connsiteX96" fmla="*/ 428669 w 1004575"/>
                <a:gd name="connsiteY96" fmla="*/ 945628 h 997063"/>
                <a:gd name="connsiteX97" fmla="*/ 421049 w 1004575"/>
                <a:gd name="connsiteY97" fmla="*/ 947533 h 997063"/>
                <a:gd name="connsiteX98" fmla="*/ 407714 w 1004575"/>
                <a:gd name="connsiteY98" fmla="*/ 951343 h 997063"/>
                <a:gd name="connsiteX99" fmla="*/ 396284 w 1004575"/>
                <a:gd name="connsiteY99" fmla="*/ 953248 h 997063"/>
                <a:gd name="connsiteX100" fmla="*/ 382949 w 1004575"/>
                <a:gd name="connsiteY100" fmla="*/ 957058 h 997063"/>
                <a:gd name="connsiteX101" fmla="*/ 375329 w 1004575"/>
                <a:gd name="connsiteY101" fmla="*/ 958963 h 997063"/>
                <a:gd name="connsiteX102" fmla="*/ 367709 w 1004575"/>
                <a:gd name="connsiteY102" fmla="*/ 962773 h 997063"/>
                <a:gd name="connsiteX103" fmla="*/ 361994 w 1004575"/>
                <a:gd name="connsiteY103" fmla="*/ 964678 h 997063"/>
                <a:gd name="connsiteX104" fmla="*/ 348659 w 1004575"/>
                <a:gd name="connsiteY104" fmla="*/ 972298 h 997063"/>
                <a:gd name="connsiteX105" fmla="*/ 331514 w 1004575"/>
                <a:gd name="connsiteY105" fmla="*/ 983728 h 997063"/>
                <a:gd name="connsiteX106" fmla="*/ 325799 w 1004575"/>
                <a:gd name="connsiteY106" fmla="*/ 987538 h 997063"/>
                <a:gd name="connsiteX107" fmla="*/ 314369 w 1004575"/>
                <a:gd name="connsiteY107" fmla="*/ 991348 h 997063"/>
                <a:gd name="connsiteX108" fmla="*/ 302939 w 1004575"/>
                <a:gd name="connsiteY108" fmla="*/ 993253 h 997063"/>
                <a:gd name="connsiteX109" fmla="*/ 262934 w 1004575"/>
                <a:gd name="connsiteY109" fmla="*/ 997063 h 997063"/>
                <a:gd name="connsiteX110" fmla="*/ 232454 w 1004575"/>
                <a:gd name="connsiteY110" fmla="*/ 995158 h 997063"/>
                <a:gd name="connsiteX111" fmla="*/ 226739 w 1004575"/>
                <a:gd name="connsiteY111" fmla="*/ 993253 h 997063"/>
                <a:gd name="connsiteX112" fmla="*/ 221024 w 1004575"/>
                <a:gd name="connsiteY112" fmla="*/ 981823 h 997063"/>
                <a:gd name="connsiteX113" fmla="*/ 217214 w 1004575"/>
                <a:gd name="connsiteY113" fmla="*/ 976108 h 997063"/>
                <a:gd name="connsiteX114" fmla="*/ 213404 w 1004575"/>
                <a:gd name="connsiteY114" fmla="*/ 964678 h 997063"/>
                <a:gd name="connsiteX115" fmla="*/ 205784 w 1004575"/>
                <a:gd name="connsiteY115" fmla="*/ 947533 h 997063"/>
                <a:gd name="connsiteX116" fmla="*/ 200069 w 1004575"/>
                <a:gd name="connsiteY116" fmla="*/ 928483 h 997063"/>
                <a:gd name="connsiteX117" fmla="*/ 196259 w 1004575"/>
                <a:gd name="connsiteY117" fmla="*/ 922768 h 997063"/>
                <a:gd name="connsiteX118" fmla="*/ 184829 w 1004575"/>
                <a:gd name="connsiteY118" fmla="*/ 915148 h 997063"/>
                <a:gd name="connsiteX119" fmla="*/ 181019 w 1004575"/>
                <a:gd name="connsiteY119" fmla="*/ 909433 h 997063"/>
                <a:gd name="connsiteX120" fmla="*/ 175304 w 1004575"/>
                <a:gd name="connsiteY120" fmla="*/ 905623 h 997063"/>
                <a:gd name="connsiteX121" fmla="*/ 161969 w 1004575"/>
                <a:gd name="connsiteY121" fmla="*/ 899908 h 997063"/>
                <a:gd name="connsiteX122" fmla="*/ 150539 w 1004575"/>
                <a:gd name="connsiteY122" fmla="*/ 898003 h 997063"/>
                <a:gd name="connsiteX123" fmla="*/ 144824 w 1004575"/>
                <a:gd name="connsiteY123" fmla="*/ 896098 h 997063"/>
                <a:gd name="connsiteX124" fmla="*/ 137204 w 1004575"/>
                <a:gd name="connsiteY124" fmla="*/ 894193 h 997063"/>
                <a:gd name="connsiteX125" fmla="*/ 123869 w 1004575"/>
                <a:gd name="connsiteY125" fmla="*/ 888478 h 997063"/>
                <a:gd name="connsiteX126" fmla="*/ 118154 w 1004575"/>
                <a:gd name="connsiteY126" fmla="*/ 884668 h 997063"/>
                <a:gd name="connsiteX127" fmla="*/ 106724 w 1004575"/>
                <a:gd name="connsiteY127" fmla="*/ 878953 h 997063"/>
                <a:gd name="connsiteX128" fmla="*/ 101009 w 1004575"/>
                <a:gd name="connsiteY128" fmla="*/ 873238 h 997063"/>
                <a:gd name="connsiteX129" fmla="*/ 89579 w 1004575"/>
                <a:gd name="connsiteY129" fmla="*/ 865618 h 997063"/>
                <a:gd name="connsiteX130" fmla="*/ 87674 w 1004575"/>
                <a:gd name="connsiteY130" fmla="*/ 859903 h 997063"/>
                <a:gd name="connsiteX131" fmla="*/ 83864 w 1004575"/>
                <a:gd name="connsiteY131" fmla="*/ 854188 h 997063"/>
                <a:gd name="connsiteX132" fmla="*/ 81959 w 1004575"/>
                <a:gd name="connsiteY132" fmla="*/ 842758 h 997063"/>
                <a:gd name="connsiteX133" fmla="*/ 80054 w 1004575"/>
                <a:gd name="connsiteY133" fmla="*/ 837043 h 997063"/>
                <a:gd name="connsiteX134" fmla="*/ 78149 w 1004575"/>
                <a:gd name="connsiteY134" fmla="*/ 825613 h 997063"/>
                <a:gd name="connsiteX135" fmla="*/ 74339 w 1004575"/>
                <a:gd name="connsiteY135" fmla="*/ 781798 h 997063"/>
                <a:gd name="connsiteX136" fmla="*/ 72434 w 1004575"/>
                <a:gd name="connsiteY136" fmla="*/ 770368 h 997063"/>
                <a:gd name="connsiteX137" fmla="*/ 70529 w 1004575"/>
                <a:gd name="connsiteY137" fmla="*/ 749413 h 997063"/>
                <a:gd name="connsiteX138" fmla="*/ 68624 w 1004575"/>
                <a:gd name="connsiteY138" fmla="*/ 734173 h 997063"/>
                <a:gd name="connsiteX139" fmla="*/ 70529 w 1004575"/>
                <a:gd name="connsiteY139" fmla="*/ 694168 h 997063"/>
                <a:gd name="connsiteX140" fmla="*/ 72434 w 1004575"/>
                <a:gd name="connsiteY140" fmla="*/ 682738 h 997063"/>
                <a:gd name="connsiteX141" fmla="*/ 70529 w 1004575"/>
                <a:gd name="connsiteY141" fmla="*/ 623683 h 997063"/>
                <a:gd name="connsiteX142" fmla="*/ 66719 w 1004575"/>
                <a:gd name="connsiteY142" fmla="*/ 612253 h 997063"/>
                <a:gd name="connsiteX143" fmla="*/ 59099 w 1004575"/>
                <a:gd name="connsiteY143" fmla="*/ 602728 h 997063"/>
                <a:gd name="connsiteX144" fmla="*/ 51479 w 1004575"/>
                <a:gd name="connsiteY144" fmla="*/ 589393 h 997063"/>
                <a:gd name="connsiteX145" fmla="*/ 47669 w 1004575"/>
                <a:gd name="connsiteY145" fmla="*/ 583678 h 997063"/>
                <a:gd name="connsiteX146" fmla="*/ 41954 w 1004575"/>
                <a:gd name="connsiteY146" fmla="*/ 579868 h 997063"/>
                <a:gd name="connsiteX147" fmla="*/ 36239 w 1004575"/>
                <a:gd name="connsiteY147" fmla="*/ 572248 h 997063"/>
                <a:gd name="connsiteX148" fmla="*/ 24809 w 1004575"/>
                <a:gd name="connsiteY148" fmla="*/ 562723 h 997063"/>
                <a:gd name="connsiteX149" fmla="*/ 20999 w 1004575"/>
                <a:gd name="connsiteY149" fmla="*/ 557008 h 997063"/>
                <a:gd name="connsiteX150" fmla="*/ 9569 w 1004575"/>
                <a:gd name="connsiteY150" fmla="*/ 549388 h 997063"/>
                <a:gd name="connsiteX151" fmla="*/ 5759 w 1004575"/>
                <a:gd name="connsiteY151" fmla="*/ 543673 h 997063"/>
                <a:gd name="connsiteX152" fmla="*/ 44 w 1004575"/>
                <a:gd name="connsiteY152" fmla="*/ 539863 h 997063"/>
                <a:gd name="connsiteX153" fmla="*/ 3854 w 1004575"/>
                <a:gd name="connsiteY153" fmla="*/ 513193 h 997063"/>
                <a:gd name="connsiteX154" fmla="*/ 11474 w 1004575"/>
                <a:gd name="connsiteY154" fmla="*/ 501763 h 997063"/>
                <a:gd name="connsiteX155" fmla="*/ 17189 w 1004575"/>
                <a:gd name="connsiteY155" fmla="*/ 494143 h 997063"/>
                <a:gd name="connsiteX156" fmla="*/ 28619 w 1004575"/>
                <a:gd name="connsiteY156" fmla="*/ 482713 h 997063"/>
                <a:gd name="connsiteX157" fmla="*/ 43859 w 1004575"/>
                <a:gd name="connsiteY157" fmla="*/ 465568 h 997063"/>
                <a:gd name="connsiteX158" fmla="*/ 49574 w 1004575"/>
                <a:gd name="connsiteY158" fmla="*/ 459853 h 997063"/>
                <a:gd name="connsiteX159" fmla="*/ 55289 w 1004575"/>
                <a:gd name="connsiteY159" fmla="*/ 454138 h 997063"/>
                <a:gd name="connsiteX160" fmla="*/ 61004 w 1004575"/>
                <a:gd name="connsiteY160" fmla="*/ 450328 h 997063"/>
                <a:gd name="connsiteX161" fmla="*/ 68624 w 1004575"/>
                <a:gd name="connsiteY161" fmla="*/ 446518 h 997063"/>
                <a:gd name="connsiteX162" fmla="*/ 74339 w 1004575"/>
                <a:gd name="connsiteY162" fmla="*/ 440803 h 997063"/>
                <a:gd name="connsiteX163" fmla="*/ 80054 w 1004575"/>
                <a:gd name="connsiteY163" fmla="*/ 438898 h 997063"/>
                <a:gd name="connsiteX164" fmla="*/ 91484 w 1004575"/>
                <a:gd name="connsiteY164" fmla="*/ 431278 h 997063"/>
                <a:gd name="connsiteX165" fmla="*/ 101009 w 1004575"/>
                <a:gd name="connsiteY165" fmla="*/ 423658 h 997063"/>
                <a:gd name="connsiteX166" fmla="*/ 106724 w 1004575"/>
                <a:gd name="connsiteY166" fmla="*/ 417943 h 997063"/>
                <a:gd name="connsiteX167" fmla="*/ 135299 w 1004575"/>
                <a:gd name="connsiteY167"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45864 w 1004575"/>
                <a:gd name="connsiteY58" fmla="*/ 804658 h 997063"/>
                <a:gd name="connsiteX59" fmla="*/ 843959 w 1004575"/>
                <a:gd name="connsiteY59" fmla="*/ 810373 h 997063"/>
                <a:gd name="connsiteX60" fmla="*/ 838244 w 1004575"/>
                <a:gd name="connsiteY60" fmla="*/ 829423 h 997063"/>
                <a:gd name="connsiteX61" fmla="*/ 826814 w 1004575"/>
                <a:gd name="connsiteY61" fmla="*/ 859903 h 997063"/>
                <a:gd name="connsiteX62" fmla="*/ 809669 w 1004575"/>
                <a:gd name="connsiteY62" fmla="*/ 886573 h 997063"/>
                <a:gd name="connsiteX63" fmla="*/ 807764 w 1004575"/>
                <a:gd name="connsiteY63" fmla="*/ 892288 h 997063"/>
                <a:gd name="connsiteX64" fmla="*/ 792524 w 1004575"/>
                <a:gd name="connsiteY64" fmla="*/ 909433 h 997063"/>
                <a:gd name="connsiteX65" fmla="*/ 781094 w 1004575"/>
                <a:gd name="connsiteY65" fmla="*/ 917053 h 997063"/>
                <a:gd name="connsiteX66" fmla="*/ 775379 w 1004575"/>
                <a:gd name="connsiteY66" fmla="*/ 920863 h 997063"/>
                <a:gd name="connsiteX67" fmla="*/ 763949 w 1004575"/>
                <a:gd name="connsiteY67" fmla="*/ 930388 h 997063"/>
                <a:gd name="connsiteX68" fmla="*/ 750614 w 1004575"/>
                <a:gd name="connsiteY68" fmla="*/ 936103 h 997063"/>
                <a:gd name="connsiteX69" fmla="*/ 727754 w 1004575"/>
                <a:gd name="connsiteY69" fmla="*/ 947533 h 997063"/>
                <a:gd name="connsiteX70" fmla="*/ 722039 w 1004575"/>
                <a:gd name="connsiteY70" fmla="*/ 949438 h 997063"/>
                <a:gd name="connsiteX71" fmla="*/ 693464 w 1004575"/>
                <a:gd name="connsiteY71" fmla="*/ 947533 h 997063"/>
                <a:gd name="connsiteX72" fmla="*/ 674414 w 1004575"/>
                <a:gd name="connsiteY72" fmla="*/ 941818 h 997063"/>
                <a:gd name="connsiteX73" fmla="*/ 664889 w 1004575"/>
                <a:gd name="connsiteY73" fmla="*/ 939913 h 997063"/>
                <a:gd name="connsiteX74" fmla="*/ 657269 w 1004575"/>
                <a:gd name="connsiteY74" fmla="*/ 936103 h 997063"/>
                <a:gd name="connsiteX75" fmla="*/ 651554 w 1004575"/>
                <a:gd name="connsiteY75" fmla="*/ 934198 h 997063"/>
                <a:gd name="connsiteX76" fmla="*/ 645839 w 1004575"/>
                <a:gd name="connsiteY76" fmla="*/ 930388 h 997063"/>
                <a:gd name="connsiteX77" fmla="*/ 638219 w 1004575"/>
                <a:gd name="connsiteY77" fmla="*/ 926578 h 997063"/>
                <a:gd name="connsiteX78" fmla="*/ 621074 w 1004575"/>
                <a:gd name="connsiteY78" fmla="*/ 917053 h 997063"/>
                <a:gd name="connsiteX79" fmla="*/ 615359 w 1004575"/>
                <a:gd name="connsiteY79" fmla="*/ 911338 h 997063"/>
                <a:gd name="connsiteX80" fmla="*/ 607739 w 1004575"/>
                <a:gd name="connsiteY80" fmla="*/ 909433 h 997063"/>
                <a:gd name="connsiteX81" fmla="*/ 602024 w 1004575"/>
                <a:gd name="connsiteY81" fmla="*/ 907528 h 997063"/>
                <a:gd name="connsiteX82" fmla="*/ 581069 w 1004575"/>
                <a:gd name="connsiteY82" fmla="*/ 896098 h 997063"/>
                <a:gd name="connsiteX83" fmla="*/ 571544 w 1004575"/>
                <a:gd name="connsiteY83" fmla="*/ 894193 h 997063"/>
                <a:gd name="connsiteX84" fmla="*/ 556304 w 1004575"/>
                <a:gd name="connsiteY84" fmla="*/ 890383 h 997063"/>
                <a:gd name="connsiteX85" fmla="*/ 512489 w 1004575"/>
                <a:gd name="connsiteY85" fmla="*/ 892288 h 997063"/>
                <a:gd name="connsiteX86" fmla="*/ 506774 w 1004575"/>
                <a:gd name="connsiteY86" fmla="*/ 894193 h 997063"/>
                <a:gd name="connsiteX87" fmla="*/ 495344 w 1004575"/>
                <a:gd name="connsiteY87" fmla="*/ 901813 h 997063"/>
                <a:gd name="connsiteX88" fmla="*/ 491534 w 1004575"/>
                <a:gd name="connsiteY88" fmla="*/ 907528 h 997063"/>
                <a:gd name="connsiteX89" fmla="*/ 485819 w 1004575"/>
                <a:gd name="connsiteY89" fmla="*/ 911338 h 997063"/>
                <a:gd name="connsiteX90" fmla="*/ 472484 w 1004575"/>
                <a:gd name="connsiteY90" fmla="*/ 926578 h 997063"/>
                <a:gd name="connsiteX91" fmla="*/ 468674 w 1004575"/>
                <a:gd name="connsiteY91" fmla="*/ 932293 h 997063"/>
                <a:gd name="connsiteX92" fmla="*/ 462959 w 1004575"/>
                <a:gd name="connsiteY92" fmla="*/ 936103 h 997063"/>
                <a:gd name="connsiteX93" fmla="*/ 451529 w 1004575"/>
                <a:gd name="connsiteY93" fmla="*/ 939913 h 997063"/>
                <a:gd name="connsiteX94" fmla="*/ 434384 w 1004575"/>
                <a:gd name="connsiteY94" fmla="*/ 943723 h 997063"/>
                <a:gd name="connsiteX95" fmla="*/ 428669 w 1004575"/>
                <a:gd name="connsiteY95" fmla="*/ 945628 h 997063"/>
                <a:gd name="connsiteX96" fmla="*/ 421049 w 1004575"/>
                <a:gd name="connsiteY96" fmla="*/ 947533 h 997063"/>
                <a:gd name="connsiteX97" fmla="*/ 407714 w 1004575"/>
                <a:gd name="connsiteY97" fmla="*/ 951343 h 997063"/>
                <a:gd name="connsiteX98" fmla="*/ 396284 w 1004575"/>
                <a:gd name="connsiteY98" fmla="*/ 953248 h 997063"/>
                <a:gd name="connsiteX99" fmla="*/ 382949 w 1004575"/>
                <a:gd name="connsiteY99" fmla="*/ 957058 h 997063"/>
                <a:gd name="connsiteX100" fmla="*/ 375329 w 1004575"/>
                <a:gd name="connsiteY100" fmla="*/ 958963 h 997063"/>
                <a:gd name="connsiteX101" fmla="*/ 367709 w 1004575"/>
                <a:gd name="connsiteY101" fmla="*/ 962773 h 997063"/>
                <a:gd name="connsiteX102" fmla="*/ 361994 w 1004575"/>
                <a:gd name="connsiteY102" fmla="*/ 964678 h 997063"/>
                <a:gd name="connsiteX103" fmla="*/ 348659 w 1004575"/>
                <a:gd name="connsiteY103" fmla="*/ 972298 h 997063"/>
                <a:gd name="connsiteX104" fmla="*/ 331514 w 1004575"/>
                <a:gd name="connsiteY104" fmla="*/ 983728 h 997063"/>
                <a:gd name="connsiteX105" fmla="*/ 325799 w 1004575"/>
                <a:gd name="connsiteY105" fmla="*/ 987538 h 997063"/>
                <a:gd name="connsiteX106" fmla="*/ 314369 w 1004575"/>
                <a:gd name="connsiteY106" fmla="*/ 991348 h 997063"/>
                <a:gd name="connsiteX107" fmla="*/ 302939 w 1004575"/>
                <a:gd name="connsiteY107" fmla="*/ 993253 h 997063"/>
                <a:gd name="connsiteX108" fmla="*/ 262934 w 1004575"/>
                <a:gd name="connsiteY108" fmla="*/ 997063 h 997063"/>
                <a:gd name="connsiteX109" fmla="*/ 232454 w 1004575"/>
                <a:gd name="connsiteY109" fmla="*/ 995158 h 997063"/>
                <a:gd name="connsiteX110" fmla="*/ 226739 w 1004575"/>
                <a:gd name="connsiteY110" fmla="*/ 993253 h 997063"/>
                <a:gd name="connsiteX111" fmla="*/ 221024 w 1004575"/>
                <a:gd name="connsiteY111" fmla="*/ 981823 h 997063"/>
                <a:gd name="connsiteX112" fmla="*/ 217214 w 1004575"/>
                <a:gd name="connsiteY112" fmla="*/ 976108 h 997063"/>
                <a:gd name="connsiteX113" fmla="*/ 213404 w 1004575"/>
                <a:gd name="connsiteY113" fmla="*/ 964678 h 997063"/>
                <a:gd name="connsiteX114" fmla="*/ 205784 w 1004575"/>
                <a:gd name="connsiteY114" fmla="*/ 947533 h 997063"/>
                <a:gd name="connsiteX115" fmla="*/ 200069 w 1004575"/>
                <a:gd name="connsiteY115" fmla="*/ 928483 h 997063"/>
                <a:gd name="connsiteX116" fmla="*/ 196259 w 1004575"/>
                <a:gd name="connsiteY116" fmla="*/ 922768 h 997063"/>
                <a:gd name="connsiteX117" fmla="*/ 184829 w 1004575"/>
                <a:gd name="connsiteY117" fmla="*/ 915148 h 997063"/>
                <a:gd name="connsiteX118" fmla="*/ 181019 w 1004575"/>
                <a:gd name="connsiteY118" fmla="*/ 909433 h 997063"/>
                <a:gd name="connsiteX119" fmla="*/ 175304 w 1004575"/>
                <a:gd name="connsiteY119" fmla="*/ 905623 h 997063"/>
                <a:gd name="connsiteX120" fmla="*/ 161969 w 1004575"/>
                <a:gd name="connsiteY120" fmla="*/ 899908 h 997063"/>
                <a:gd name="connsiteX121" fmla="*/ 150539 w 1004575"/>
                <a:gd name="connsiteY121" fmla="*/ 898003 h 997063"/>
                <a:gd name="connsiteX122" fmla="*/ 144824 w 1004575"/>
                <a:gd name="connsiteY122" fmla="*/ 896098 h 997063"/>
                <a:gd name="connsiteX123" fmla="*/ 137204 w 1004575"/>
                <a:gd name="connsiteY123" fmla="*/ 894193 h 997063"/>
                <a:gd name="connsiteX124" fmla="*/ 123869 w 1004575"/>
                <a:gd name="connsiteY124" fmla="*/ 888478 h 997063"/>
                <a:gd name="connsiteX125" fmla="*/ 118154 w 1004575"/>
                <a:gd name="connsiteY125" fmla="*/ 884668 h 997063"/>
                <a:gd name="connsiteX126" fmla="*/ 106724 w 1004575"/>
                <a:gd name="connsiteY126" fmla="*/ 878953 h 997063"/>
                <a:gd name="connsiteX127" fmla="*/ 101009 w 1004575"/>
                <a:gd name="connsiteY127" fmla="*/ 873238 h 997063"/>
                <a:gd name="connsiteX128" fmla="*/ 89579 w 1004575"/>
                <a:gd name="connsiteY128" fmla="*/ 865618 h 997063"/>
                <a:gd name="connsiteX129" fmla="*/ 87674 w 1004575"/>
                <a:gd name="connsiteY129" fmla="*/ 859903 h 997063"/>
                <a:gd name="connsiteX130" fmla="*/ 83864 w 1004575"/>
                <a:gd name="connsiteY130" fmla="*/ 854188 h 997063"/>
                <a:gd name="connsiteX131" fmla="*/ 81959 w 1004575"/>
                <a:gd name="connsiteY131" fmla="*/ 842758 h 997063"/>
                <a:gd name="connsiteX132" fmla="*/ 80054 w 1004575"/>
                <a:gd name="connsiteY132" fmla="*/ 837043 h 997063"/>
                <a:gd name="connsiteX133" fmla="*/ 78149 w 1004575"/>
                <a:gd name="connsiteY133" fmla="*/ 825613 h 997063"/>
                <a:gd name="connsiteX134" fmla="*/ 74339 w 1004575"/>
                <a:gd name="connsiteY134" fmla="*/ 781798 h 997063"/>
                <a:gd name="connsiteX135" fmla="*/ 72434 w 1004575"/>
                <a:gd name="connsiteY135" fmla="*/ 770368 h 997063"/>
                <a:gd name="connsiteX136" fmla="*/ 70529 w 1004575"/>
                <a:gd name="connsiteY136" fmla="*/ 749413 h 997063"/>
                <a:gd name="connsiteX137" fmla="*/ 68624 w 1004575"/>
                <a:gd name="connsiteY137" fmla="*/ 734173 h 997063"/>
                <a:gd name="connsiteX138" fmla="*/ 70529 w 1004575"/>
                <a:gd name="connsiteY138" fmla="*/ 694168 h 997063"/>
                <a:gd name="connsiteX139" fmla="*/ 72434 w 1004575"/>
                <a:gd name="connsiteY139" fmla="*/ 682738 h 997063"/>
                <a:gd name="connsiteX140" fmla="*/ 70529 w 1004575"/>
                <a:gd name="connsiteY140" fmla="*/ 623683 h 997063"/>
                <a:gd name="connsiteX141" fmla="*/ 66719 w 1004575"/>
                <a:gd name="connsiteY141" fmla="*/ 612253 h 997063"/>
                <a:gd name="connsiteX142" fmla="*/ 59099 w 1004575"/>
                <a:gd name="connsiteY142" fmla="*/ 602728 h 997063"/>
                <a:gd name="connsiteX143" fmla="*/ 51479 w 1004575"/>
                <a:gd name="connsiteY143" fmla="*/ 589393 h 997063"/>
                <a:gd name="connsiteX144" fmla="*/ 47669 w 1004575"/>
                <a:gd name="connsiteY144" fmla="*/ 583678 h 997063"/>
                <a:gd name="connsiteX145" fmla="*/ 41954 w 1004575"/>
                <a:gd name="connsiteY145" fmla="*/ 579868 h 997063"/>
                <a:gd name="connsiteX146" fmla="*/ 36239 w 1004575"/>
                <a:gd name="connsiteY146" fmla="*/ 572248 h 997063"/>
                <a:gd name="connsiteX147" fmla="*/ 24809 w 1004575"/>
                <a:gd name="connsiteY147" fmla="*/ 562723 h 997063"/>
                <a:gd name="connsiteX148" fmla="*/ 20999 w 1004575"/>
                <a:gd name="connsiteY148" fmla="*/ 557008 h 997063"/>
                <a:gd name="connsiteX149" fmla="*/ 9569 w 1004575"/>
                <a:gd name="connsiteY149" fmla="*/ 549388 h 997063"/>
                <a:gd name="connsiteX150" fmla="*/ 5759 w 1004575"/>
                <a:gd name="connsiteY150" fmla="*/ 543673 h 997063"/>
                <a:gd name="connsiteX151" fmla="*/ 44 w 1004575"/>
                <a:gd name="connsiteY151" fmla="*/ 539863 h 997063"/>
                <a:gd name="connsiteX152" fmla="*/ 3854 w 1004575"/>
                <a:gd name="connsiteY152" fmla="*/ 513193 h 997063"/>
                <a:gd name="connsiteX153" fmla="*/ 11474 w 1004575"/>
                <a:gd name="connsiteY153" fmla="*/ 501763 h 997063"/>
                <a:gd name="connsiteX154" fmla="*/ 17189 w 1004575"/>
                <a:gd name="connsiteY154" fmla="*/ 494143 h 997063"/>
                <a:gd name="connsiteX155" fmla="*/ 28619 w 1004575"/>
                <a:gd name="connsiteY155" fmla="*/ 482713 h 997063"/>
                <a:gd name="connsiteX156" fmla="*/ 43859 w 1004575"/>
                <a:gd name="connsiteY156" fmla="*/ 465568 h 997063"/>
                <a:gd name="connsiteX157" fmla="*/ 49574 w 1004575"/>
                <a:gd name="connsiteY157" fmla="*/ 459853 h 997063"/>
                <a:gd name="connsiteX158" fmla="*/ 55289 w 1004575"/>
                <a:gd name="connsiteY158" fmla="*/ 454138 h 997063"/>
                <a:gd name="connsiteX159" fmla="*/ 61004 w 1004575"/>
                <a:gd name="connsiteY159" fmla="*/ 450328 h 997063"/>
                <a:gd name="connsiteX160" fmla="*/ 68624 w 1004575"/>
                <a:gd name="connsiteY160" fmla="*/ 446518 h 997063"/>
                <a:gd name="connsiteX161" fmla="*/ 74339 w 1004575"/>
                <a:gd name="connsiteY161" fmla="*/ 440803 h 997063"/>
                <a:gd name="connsiteX162" fmla="*/ 80054 w 1004575"/>
                <a:gd name="connsiteY162" fmla="*/ 438898 h 997063"/>
                <a:gd name="connsiteX163" fmla="*/ 91484 w 1004575"/>
                <a:gd name="connsiteY163" fmla="*/ 431278 h 997063"/>
                <a:gd name="connsiteX164" fmla="*/ 101009 w 1004575"/>
                <a:gd name="connsiteY164" fmla="*/ 423658 h 997063"/>
                <a:gd name="connsiteX165" fmla="*/ 106724 w 1004575"/>
                <a:gd name="connsiteY165" fmla="*/ 417943 h 997063"/>
                <a:gd name="connsiteX166" fmla="*/ 135299 w 1004575"/>
                <a:gd name="connsiteY166"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45864 w 1004575"/>
                <a:gd name="connsiteY58" fmla="*/ 804658 h 997063"/>
                <a:gd name="connsiteX59" fmla="*/ 838244 w 1004575"/>
                <a:gd name="connsiteY59" fmla="*/ 829423 h 997063"/>
                <a:gd name="connsiteX60" fmla="*/ 826814 w 1004575"/>
                <a:gd name="connsiteY60" fmla="*/ 859903 h 997063"/>
                <a:gd name="connsiteX61" fmla="*/ 809669 w 1004575"/>
                <a:gd name="connsiteY61" fmla="*/ 886573 h 997063"/>
                <a:gd name="connsiteX62" fmla="*/ 807764 w 1004575"/>
                <a:gd name="connsiteY62" fmla="*/ 892288 h 997063"/>
                <a:gd name="connsiteX63" fmla="*/ 792524 w 1004575"/>
                <a:gd name="connsiteY63" fmla="*/ 909433 h 997063"/>
                <a:gd name="connsiteX64" fmla="*/ 781094 w 1004575"/>
                <a:gd name="connsiteY64" fmla="*/ 917053 h 997063"/>
                <a:gd name="connsiteX65" fmla="*/ 775379 w 1004575"/>
                <a:gd name="connsiteY65" fmla="*/ 920863 h 997063"/>
                <a:gd name="connsiteX66" fmla="*/ 763949 w 1004575"/>
                <a:gd name="connsiteY66" fmla="*/ 930388 h 997063"/>
                <a:gd name="connsiteX67" fmla="*/ 750614 w 1004575"/>
                <a:gd name="connsiteY67" fmla="*/ 936103 h 997063"/>
                <a:gd name="connsiteX68" fmla="*/ 727754 w 1004575"/>
                <a:gd name="connsiteY68" fmla="*/ 947533 h 997063"/>
                <a:gd name="connsiteX69" fmla="*/ 722039 w 1004575"/>
                <a:gd name="connsiteY69" fmla="*/ 949438 h 997063"/>
                <a:gd name="connsiteX70" fmla="*/ 693464 w 1004575"/>
                <a:gd name="connsiteY70" fmla="*/ 947533 h 997063"/>
                <a:gd name="connsiteX71" fmla="*/ 674414 w 1004575"/>
                <a:gd name="connsiteY71" fmla="*/ 941818 h 997063"/>
                <a:gd name="connsiteX72" fmla="*/ 664889 w 1004575"/>
                <a:gd name="connsiteY72" fmla="*/ 939913 h 997063"/>
                <a:gd name="connsiteX73" fmla="*/ 657269 w 1004575"/>
                <a:gd name="connsiteY73" fmla="*/ 936103 h 997063"/>
                <a:gd name="connsiteX74" fmla="*/ 651554 w 1004575"/>
                <a:gd name="connsiteY74" fmla="*/ 934198 h 997063"/>
                <a:gd name="connsiteX75" fmla="*/ 645839 w 1004575"/>
                <a:gd name="connsiteY75" fmla="*/ 930388 h 997063"/>
                <a:gd name="connsiteX76" fmla="*/ 638219 w 1004575"/>
                <a:gd name="connsiteY76" fmla="*/ 926578 h 997063"/>
                <a:gd name="connsiteX77" fmla="*/ 621074 w 1004575"/>
                <a:gd name="connsiteY77" fmla="*/ 917053 h 997063"/>
                <a:gd name="connsiteX78" fmla="*/ 615359 w 1004575"/>
                <a:gd name="connsiteY78" fmla="*/ 911338 h 997063"/>
                <a:gd name="connsiteX79" fmla="*/ 607739 w 1004575"/>
                <a:gd name="connsiteY79" fmla="*/ 909433 h 997063"/>
                <a:gd name="connsiteX80" fmla="*/ 602024 w 1004575"/>
                <a:gd name="connsiteY80" fmla="*/ 907528 h 997063"/>
                <a:gd name="connsiteX81" fmla="*/ 581069 w 1004575"/>
                <a:gd name="connsiteY81" fmla="*/ 896098 h 997063"/>
                <a:gd name="connsiteX82" fmla="*/ 571544 w 1004575"/>
                <a:gd name="connsiteY82" fmla="*/ 894193 h 997063"/>
                <a:gd name="connsiteX83" fmla="*/ 556304 w 1004575"/>
                <a:gd name="connsiteY83" fmla="*/ 890383 h 997063"/>
                <a:gd name="connsiteX84" fmla="*/ 512489 w 1004575"/>
                <a:gd name="connsiteY84" fmla="*/ 892288 h 997063"/>
                <a:gd name="connsiteX85" fmla="*/ 506774 w 1004575"/>
                <a:gd name="connsiteY85" fmla="*/ 894193 h 997063"/>
                <a:gd name="connsiteX86" fmla="*/ 495344 w 1004575"/>
                <a:gd name="connsiteY86" fmla="*/ 901813 h 997063"/>
                <a:gd name="connsiteX87" fmla="*/ 491534 w 1004575"/>
                <a:gd name="connsiteY87" fmla="*/ 907528 h 997063"/>
                <a:gd name="connsiteX88" fmla="*/ 485819 w 1004575"/>
                <a:gd name="connsiteY88" fmla="*/ 911338 h 997063"/>
                <a:gd name="connsiteX89" fmla="*/ 472484 w 1004575"/>
                <a:gd name="connsiteY89" fmla="*/ 926578 h 997063"/>
                <a:gd name="connsiteX90" fmla="*/ 468674 w 1004575"/>
                <a:gd name="connsiteY90" fmla="*/ 932293 h 997063"/>
                <a:gd name="connsiteX91" fmla="*/ 462959 w 1004575"/>
                <a:gd name="connsiteY91" fmla="*/ 936103 h 997063"/>
                <a:gd name="connsiteX92" fmla="*/ 451529 w 1004575"/>
                <a:gd name="connsiteY92" fmla="*/ 939913 h 997063"/>
                <a:gd name="connsiteX93" fmla="*/ 434384 w 1004575"/>
                <a:gd name="connsiteY93" fmla="*/ 943723 h 997063"/>
                <a:gd name="connsiteX94" fmla="*/ 428669 w 1004575"/>
                <a:gd name="connsiteY94" fmla="*/ 945628 h 997063"/>
                <a:gd name="connsiteX95" fmla="*/ 421049 w 1004575"/>
                <a:gd name="connsiteY95" fmla="*/ 947533 h 997063"/>
                <a:gd name="connsiteX96" fmla="*/ 407714 w 1004575"/>
                <a:gd name="connsiteY96" fmla="*/ 951343 h 997063"/>
                <a:gd name="connsiteX97" fmla="*/ 396284 w 1004575"/>
                <a:gd name="connsiteY97" fmla="*/ 953248 h 997063"/>
                <a:gd name="connsiteX98" fmla="*/ 382949 w 1004575"/>
                <a:gd name="connsiteY98" fmla="*/ 957058 h 997063"/>
                <a:gd name="connsiteX99" fmla="*/ 375329 w 1004575"/>
                <a:gd name="connsiteY99" fmla="*/ 958963 h 997063"/>
                <a:gd name="connsiteX100" fmla="*/ 367709 w 1004575"/>
                <a:gd name="connsiteY100" fmla="*/ 962773 h 997063"/>
                <a:gd name="connsiteX101" fmla="*/ 361994 w 1004575"/>
                <a:gd name="connsiteY101" fmla="*/ 964678 h 997063"/>
                <a:gd name="connsiteX102" fmla="*/ 348659 w 1004575"/>
                <a:gd name="connsiteY102" fmla="*/ 972298 h 997063"/>
                <a:gd name="connsiteX103" fmla="*/ 331514 w 1004575"/>
                <a:gd name="connsiteY103" fmla="*/ 983728 h 997063"/>
                <a:gd name="connsiteX104" fmla="*/ 325799 w 1004575"/>
                <a:gd name="connsiteY104" fmla="*/ 987538 h 997063"/>
                <a:gd name="connsiteX105" fmla="*/ 314369 w 1004575"/>
                <a:gd name="connsiteY105" fmla="*/ 991348 h 997063"/>
                <a:gd name="connsiteX106" fmla="*/ 302939 w 1004575"/>
                <a:gd name="connsiteY106" fmla="*/ 993253 h 997063"/>
                <a:gd name="connsiteX107" fmla="*/ 262934 w 1004575"/>
                <a:gd name="connsiteY107" fmla="*/ 997063 h 997063"/>
                <a:gd name="connsiteX108" fmla="*/ 232454 w 1004575"/>
                <a:gd name="connsiteY108" fmla="*/ 995158 h 997063"/>
                <a:gd name="connsiteX109" fmla="*/ 226739 w 1004575"/>
                <a:gd name="connsiteY109" fmla="*/ 993253 h 997063"/>
                <a:gd name="connsiteX110" fmla="*/ 221024 w 1004575"/>
                <a:gd name="connsiteY110" fmla="*/ 981823 h 997063"/>
                <a:gd name="connsiteX111" fmla="*/ 217214 w 1004575"/>
                <a:gd name="connsiteY111" fmla="*/ 976108 h 997063"/>
                <a:gd name="connsiteX112" fmla="*/ 213404 w 1004575"/>
                <a:gd name="connsiteY112" fmla="*/ 964678 h 997063"/>
                <a:gd name="connsiteX113" fmla="*/ 205784 w 1004575"/>
                <a:gd name="connsiteY113" fmla="*/ 947533 h 997063"/>
                <a:gd name="connsiteX114" fmla="*/ 200069 w 1004575"/>
                <a:gd name="connsiteY114" fmla="*/ 928483 h 997063"/>
                <a:gd name="connsiteX115" fmla="*/ 196259 w 1004575"/>
                <a:gd name="connsiteY115" fmla="*/ 922768 h 997063"/>
                <a:gd name="connsiteX116" fmla="*/ 184829 w 1004575"/>
                <a:gd name="connsiteY116" fmla="*/ 915148 h 997063"/>
                <a:gd name="connsiteX117" fmla="*/ 181019 w 1004575"/>
                <a:gd name="connsiteY117" fmla="*/ 909433 h 997063"/>
                <a:gd name="connsiteX118" fmla="*/ 175304 w 1004575"/>
                <a:gd name="connsiteY118" fmla="*/ 905623 h 997063"/>
                <a:gd name="connsiteX119" fmla="*/ 161969 w 1004575"/>
                <a:gd name="connsiteY119" fmla="*/ 899908 h 997063"/>
                <a:gd name="connsiteX120" fmla="*/ 150539 w 1004575"/>
                <a:gd name="connsiteY120" fmla="*/ 898003 h 997063"/>
                <a:gd name="connsiteX121" fmla="*/ 144824 w 1004575"/>
                <a:gd name="connsiteY121" fmla="*/ 896098 h 997063"/>
                <a:gd name="connsiteX122" fmla="*/ 137204 w 1004575"/>
                <a:gd name="connsiteY122" fmla="*/ 894193 h 997063"/>
                <a:gd name="connsiteX123" fmla="*/ 123869 w 1004575"/>
                <a:gd name="connsiteY123" fmla="*/ 888478 h 997063"/>
                <a:gd name="connsiteX124" fmla="*/ 118154 w 1004575"/>
                <a:gd name="connsiteY124" fmla="*/ 884668 h 997063"/>
                <a:gd name="connsiteX125" fmla="*/ 106724 w 1004575"/>
                <a:gd name="connsiteY125" fmla="*/ 878953 h 997063"/>
                <a:gd name="connsiteX126" fmla="*/ 101009 w 1004575"/>
                <a:gd name="connsiteY126" fmla="*/ 873238 h 997063"/>
                <a:gd name="connsiteX127" fmla="*/ 89579 w 1004575"/>
                <a:gd name="connsiteY127" fmla="*/ 865618 h 997063"/>
                <a:gd name="connsiteX128" fmla="*/ 87674 w 1004575"/>
                <a:gd name="connsiteY128" fmla="*/ 859903 h 997063"/>
                <a:gd name="connsiteX129" fmla="*/ 83864 w 1004575"/>
                <a:gd name="connsiteY129" fmla="*/ 854188 h 997063"/>
                <a:gd name="connsiteX130" fmla="*/ 81959 w 1004575"/>
                <a:gd name="connsiteY130" fmla="*/ 842758 h 997063"/>
                <a:gd name="connsiteX131" fmla="*/ 80054 w 1004575"/>
                <a:gd name="connsiteY131" fmla="*/ 837043 h 997063"/>
                <a:gd name="connsiteX132" fmla="*/ 78149 w 1004575"/>
                <a:gd name="connsiteY132" fmla="*/ 825613 h 997063"/>
                <a:gd name="connsiteX133" fmla="*/ 74339 w 1004575"/>
                <a:gd name="connsiteY133" fmla="*/ 781798 h 997063"/>
                <a:gd name="connsiteX134" fmla="*/ 72434 w 1004575"/>
                <a:gd name="connsiteY134" fmla="*/ 770368 h 997063"/>
                <a:gd name="connsiteX135" fmla="*/ 70529 w 1004575"/>
                <a:gd name="connsiteY135" fmla="*/ 749413 h 997063"/>
                <a:gd name="connsiteX136" fmla="*/ 68624 w 1004575"/>
                <a:gd name="connsiteY136" fmla="*/ 734173 h 997063"/>
                <a:gd name="connsiteX137" fmla="*/ 70529 w 1004575"/>
                <a:gd name="connsiteY137" fmla="*/ 694168 h 997063"/>
                <a:gd name="connsiteX138" fmla="*/ 72434 w 1004575"/>
                <a:gd name="connsiteY138" fmla="*/ 682738 h 997063"/>
                <a:gd name="connsiteX139" fmla="*/ 70529 w 1004575"/>
                <a:gd name="connsiteY139" fmla="*/ 623683 h 997063"/>
                <a:gd name="connsiteX140" fmla="*/ 66719 w 1004575"/>
                <a:gd name="connsiteY140" fmla="*/ 612253 h 997063"/>
                <a:gd name="connsiteX141" fmla="*/ 59099 w 1004575"/>
                <a:gd name="connsiteY141" fmla="*/ 602728 h 997063"/>
                <a:gd name="connsiteX142" fmla="*/ 51479 w 1004575"/>
                <a:gd name="connsiteY142" fmla="*/ 589393 h 997063"/>
                <a:gd name="connsiteX143" fmla="*/ 47669 w 1004575"/>
                <a:gd name="connsiteY143" fmla="*/ 583678 h 997063"/>
                <a:gd name="connsiteX144" fmla="*/ 41954 w 1004575"/>
                <a:gd name="connsiteY144" fmla="*/ 579868 h 997063"/>
                <a:gd name="connsiteX145" fmla="*/ 36239 w 1004575"/>
                <a:gd name="connsiteY145" fmla="*/ 572248 h 997063"/>
                <a:gd name="connsiteX146" fmla="*/ 24809 w 1004575"/>
                <a:gd name="connsiteY146" fmla="*/ 562723 h 997063"/>
                <a:gd name="connsiteX147" fmla="*/ 20999 w 1004575"/>
                <a:gd name="connsiteY147" fmla="*/ 557008 h 997063"/>
                <a:gd name="connsiteX148" fmla="*/ 9569 w 1004575"/>
                <a:gd name="connsiteY148" fmla="*/ 549388 h 997063"/>
                <a:gd name="connsiteX149" fmla="*/ 5759 w 1004575"/>
                <a:gd name="connsiteY149" fmla="*/ 543673 h 997063"/>
                <a:gd name="connsiteX150" fmla="*/ 44 w 1004575"/>
                <a:gd name="connsiteY150" fmla="*/ 539863 h 997063"/>
                <a:gd name="connsiteX151" fmla="*/ 3854 w 1004575"/>
                <a:gd name="connsiteY151" fmla="*/ 513193 h 997063"/>
                <a:gd name="connsiteX152" fmla="*/ 11474 w 1004575"/>
                <a:gd name="connsiteY152" fmla="*/ 501763 h 997063"/>
                <a:gd name="connsiteX153" fmla="*/ 17189 w 1004575"/>
                <a:gd name="connsiteY153" fmla="*/ 494143 h 997063"/>
                <a:gd name="connsiteX154" fmla="*/ 28619 w 1004575"/>
                <a:gd name="connsiteY154" fmla="*/ 482713 h 997063"/>
                <a:gd name="connsiteX155" fmla="*/ 43859 w 1004575"/>
                <a:gd name="connsiteY155" fmla="*/ 465568 h 997063"/>
                <a:gd name="connsiteX156" fmla="*/ 49574 w 1004575"/>
                <a:gd name="connsiteY156" fmla="*/ 459853 h 997063"/>
                <a:gd name="connsiteX157" fmla="*/ 55289 w 1004575"/>
                <a:gd name="connsiteY157" fmla="*/ 454138 h 997063"/>
                <a:gd name="connsiteX158" fmla="*/ 61004 w 1004575"/>
                <a:gd name="connsiteY158" fmla="*/ 450328 h 997063"/>
                <a:gd name="connsiteX159" fmla="*/ 68624 w 1004575"/>
                <a:gd name="connsiteY159" fmla="*/ 446518 h 997063"/>
                <a:gd name="connsiteX160" fmla="*/ 74339 w 1004575"/>
                <a:gd name="connsiteY160" fmla="*/ 440803 h 997063"/>
                <a:gd name="connsiteX161" fmla="*/ 80054 w 1004575"/>
                <a:gd name="connsiteY161" fmla="*/ 438898 h 997063"/>
                <a:gd name="connsiteX162" fmla="*/ 91484 w 1004575"/>
                <a:gd name="connsiteY162" fmla="*/ 431278 h 997063"/>
                <a:gd name="connsiteX163" fmla="*/ 101009 w 1004575"/>
                <a:gd name="connsiteY163" fmla="*/ 423658 h 997063"/>
                <a:gd name="connsiteX164" fmla="*/ 106724 w 1004575"/>
                <a:gd name="connsiteY164" fmla="*/ 417943 h 997063"/>
                <a:gd name="connsiteX165" fmla="*/ 135299 w 1004575"/>
                <a:gd name="connsiteY165"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807764 w 1004575"/>
                <a:gd name="connsiteY61" fmla="*/ 892288 h 997063"/>
                <a:gd name="connsiteX62" fmla="*/ 792524 w 1004575"/>
                <a:gd name="connsiteY62" fmla="*/ 909433 h 997063"/>
                <a:gd name="connsiteX63" fmla="*/ 781094 w 1004575"/>
                <a:gd name="connsiteY63" fmla="*/ 917053 h 997063"/>
                <a:gd name="connsiteX64" fmla="*/ 775379 w 1004575"/>
                <a:gd name="connsiteY64" fmla="*/ 920863 h 997063"/>
                <a:gd name="connsiteX65" fmla="*/ 763949 w 1004575"/>
                <a:gd name="connsiteY65" fmla="*/ 930388 h 997063"/>
                <a:gd name="connsiteX66" fmla="*/ 750614 w 1004575"/>
                <a:gd name="connsiteY66" fmla="*/ 936103 h 997063"/>
                <a:gd name="connsiteX67" fmla="*/ 727754 w 1004575"/>
                <a:gd name="connsiteY67" fmla="*/ 947533 h 997063"/>
                <a:gd name="connsiteX68" fmla="*/ 722039 w 1004575"/>
                <a:gd name="connsiteY68" fmla="*/ 949438 h 997063"/>
                <a:gd name="connsiteX69" fmla="*/ 693464 w 1004575"/>
                <a:gd name="connsiteY69" fmla="*/ 947533 h 997063"/>
                <a:gd name="connsiteX70" fmla="*/ 674414 w 1004575"/>
                <a:gd name="connsiteY70" fmla="*/ 941818 h 997063"/>
                <a:gd name="connsiteX71" fmla="*/ 664889 w 1004575"/>
                <a:gd name="connsiteY71" fmla="*/ 939913 h 997063"/>
                <a:gd name="connsiteX72" fmla="*/ 657269 w 1004575"/>
                <a:gd name="connsiteY72" fmla="*/ 936103 h 997063"/>
                <a:gd name="connsiteX73" fmla="*/ 651554 w 1004575"/>
                <a:gd name="connsiteY73" fmla="*/ 934198 h 997063"/>
                <a:gd name="connsiteX74" fmla="*/ 645839 w 1004575"/>
                <a:gd name="connsiteY74" fmla="*/ 930388 h 997063"/>
                <a:gd name="connsiteX75" fmla="*/ 638219 w 1004575"/>
                <a:gd name="connsiteY75" fmla="*/ 926578 h 997063"/>
                <a:gd name="connsiteX76" fmla="*/ 621074 w 1004575"/>
                <a:gd name="connsiteY76" fmla="*/ 917053 h 997063"/>
                <a:gd name="connsiteX77" fmla="*/ 615359 w 1004575"/>
                <a:gd name="connsiteY77" fmla="*/ 911338 h 997063"/>
                <a:gd name="connsiteX78" fmla="*/ 607739 w 1004575"/>
                <a:gd name="connsiteY78" fmla="*/ 909433 h 997063"/>
                <a:gd name="connsiteX79" fmla="*/ 602024 w 1004575"/>
                <a:gd name="connsiteY79" fmla="*/ 907528 h 997063"/>
                <a:gd name="connsiteX80" fmla="*/ 581069 w 1004575"/>
                <a:gd name="connsiteY80" fmla="*/ 896098 h 997063"/>
                <a:gd name="connsiteX81" fmla="*/ 571544 w 1004575"/>
                <a:gd name="connsiteY81" fmla="*/ 894193 h 997063"/>
                <a:gd name="connsiteX82" fmla="*/ 556304 w 1004575"/>
                <a:gd name="connsiteY82" fmla="*/ 890383 h 997063"/>
                <a:gd name="connsiteX83" fmla="*/ 512489 w 1004575"/>
                <a:gd name="connsiteY83" fmla="*/ 892288 h 997063"/>
                <a:gd name="connsiteX84" fmla="*/ 506774 w 1004575"/>
                <a:gd name="connsiteY84" fmla="*/ 894193 h 997063"/>
                <a:gd name="connsiteX85" fmla="*/ 495344 w 1004575"/>
                <a:gd name="connsiteY85" fmla="*/ 901813 h 997063"/>
                <a:gd name="connsiteX86" fmla="*/ 491534 w 1004575"/>
                <a:gd name="connsiteY86" fmla="*/ 907528 h 997063"/>
                <a:gd name="connsiteX87" fmla="*/ 485819 w 1004575"/>
                <a:gd name="connsiteY87" fmla="*/ 911338 h 997063"/>
                <a:gd name="connsiteX88" fmla="*/ 472484 w 1004575"/>
                <a:gd name="connsiteY88" fmla="*/ 926578 h 997063"/>
                <a:gd name="connsiteX89" fmla="*/ 468674 w 1004575"/>
                <a:gd name="connsiteY89" fmla="*/ 932293 h 997063"/>
                <a:gd name="connsiteX90" fmla="*/ 462959 w 1004575"/>
                <a:gd name="connsiteY90" fmla="*/ 936103 h 997063"/>
                <a:gd name="connsiteX91" fmla="*/ 451529 w 1004575"/>
                <a:gd name="connsiteY91" fmla="*/ 939913 h 997063"/>
                <a:gd name="connsiteX92" fmla="*/ 434384 w 1004575"/>
                <a:gd name="connsiteY92" fmla="*/ 943723 h 997063"/>
                <a:gd name="connsiteX93" fmla="*/ 428669 w 1004575"/>
                <a:gd name="connsiteY93" fmla="*/ 945628 h 997063"/>
                <a:gd name="connsiteX94" fmla="*/ 421049 w 1004575"/>
                <a:gd name="connsiteY94" fmla="*/ 947533 h 997063"/>
                <a:gd name="connsiteX95" fmla="*/ 407714 w 1004575"/>
                <a:gd name="connsiteY95" fmla="*/ 951343 h 997063"/>
                <a:gd name="connsiteX96" fmla="*/ 396284 w 1004575"/>
                <a:gd name="connsiteY96" fmla="*/ 953248 h 997063"/>
                <a:gd name="connsiteX97" fmla="*/ 382949 w 1004575"/>
                <a:gd name="connsiteY97" fmla="*/ 957058 h 997063"/>
                <a:gd name="connsiteX98" fmla="*/ 375329 w 1004575"/>
                <a:gd name="connsiteY98" fmla="*/ 958963 h 997063"/>
                <a:gd name="connsiteX99" fmla="*/ 367709 w 1004575"/>
                <a:gd name="connsiteY99" fmla="*/ 962773 h 997063"/>
                <a:gd name="connsiteX100" fmla="*/ 361994 w 1004575"/>
                <a:gd name="connsiteY100" fmla="*/ 964678 h 997063"/>
                <a:gd name="connsiteX101" fmla="*/ 348659 w 1004575"/>
                <a:gd name="connsiteY101" fmla="*/ 972298 h 997063"/>
                <a:gd name="connsiteX102" fmla="*/ 331514 w 1004575"/>
                <a:gd name="connsiteY102" fmla="*/ 983728 h 997063"/>
                <a:gd name="connsiteX103" fmla="*/ 325799 w 1004575"/>
                <a:gd name="connsiteY103" fmla="*/ 987538 h 997063"/>
                <a:gd name="connsiteX104" fmla="*/ 314369 w 1004575"/>
                <a:gd name="connsiteY104" fmla="*/ 991348 h 997063"/>
                <a:gd name="connsiteX105" fmla="*/ 302939 w 1004575"/>
                <a:gd name="connsiteY105" fmla="*/ 993253 h 997063"/>
                <a:gd name="connsiteX106" fmla="*/ 262934 w 1004575"/>
                <a:gd name="connsiteY106" fmla="*/ 997063 h 997063"/>
                <a:gd name="connsiteX107" fmla="*/ 232454 w 1004575"/>
                <a:gd name="connsiteY107" fmla="*/ 995158 h 997063"/>
                <a:gd name="connsiteX108" fmla="*/ 226739 w 1004575"/>
                <a:gd name="connsiteY108" fmla="*/ 993253 h 997063"/>
                <a:gd name="connsiteX109" fmla="*/ 221024 w 1004575"/>
                <a:gd name="connsiteY109" fmla="*/ 981823 h 997063"/>
                <a:gd name="connsiteX110" fmla="*/ 217214 w 1004575"/>
                <a:gd name="connsiteY110" fmla="*/ 976108 h 997063"/>
                <a:gd name="connsiteX111" fmla="*/ 213404 w 1004575"/>
                <a:gd name="connsiteY111" fmla="*/ 964678 h 997063"/>
                <a:gd name="connsiteX112" fmla="*/ 205784 w 1004575"/>
                <a:gd name="connsiteY112" fmla="*/ 947533 h 997063"/>
                <a:gd name="connsiteX113" fmla="*/ 200069 w 1004575"/>
                <a:gd name="connsiteY113" fmla="*/ 928483 h 997063"/>
                <a:gd name="connsiteX114" fmla="*/ 196259 w 1004575"/>
                <a:gd name="connsiteY114" fmla="*/ 922768 h 997063"/>
                <a:gd name="connsiteX115" fmla="*/ 184829 w 1004575"/>
                <a:gd name="connsiteY115" fmla="*/ 915148 h 997063"/>
                <a:gd name="connsiteX116" fmla="*/ 181019 w 1004575"/>
                <a:gd name="connsiteY116" fmla="*/ 909433 h 997063"/>
                <a:gd name="connsiteX117" fmla="*/ 175304 w 1004575"/>
                <a:gd name="connsiteY117" fmla="*/ 905623 h 997063"/>
                <a:gd name="connsiteX118" fmla="*/ 161969 w 1004575"/>
                <a:gd name="connsiteY118" fmla="*/ 899908 h 997063"/>
                <a:gd name="connsiteX119" fmla="*/ 150539 w 1004575"/>
                <a:gd name="connsiteY119" fmla="*/ 898003 h 997063"/>
                <a:gd name="connsiteX120" fmla="*/ 144824 w 1004575"/>
                <a:gd name="connsiteY120" fmla="*/ 896098 h 997063"/>
                <a:gd name="connsiteX121" fmla="*/ 137204 w 1004575"/>
                <a:gd name="connsiteY121" fmla="*/ 894193 h 997063"/>
                <a:gd name="connsiteX122" fmla="*/ 123869 w 1004575"/>
                <a:gd name="connsiteY122" fmla="*/ 888478 h 997063"/>
                <a:gd name="connsiteX123" fmla="*/ 118154 w 1004575"/>
                <a:gd name="connsiteY123" fmla="*/ 884668 h 997063"/>
                <a:gd name="connsiteX124" fmla="*/ 106724 w 1004575"/>
                <a:gd name="connsiteY124" fmla="*/ 878953 h 997063"/>
                <a:gd name="connsiteX125" fmla="*/ 101009 w 1004575"/>
                <a:gd name="connsiteY125" fmla="*/ 873238 h 997063"/>
                <a:gd name="connsiteX126" fmla="*/ 89579 w 1004575"/>
                <a:gd name="connsiteY126" fmla="*/ 865618 h 997063"/>
                <a:gd name="connsiteX127" fmla="*/ 87674 w 1004575"/>
                <a:gd name="connsiteY127" fmla="*/ 859903 h 997063"/>
                <a:gd name="connsiteX128" fmla="*/ 83864 w 1004575"/>
                <a:gd name="connsiteY128" fmla="*/ 854188 h 997063"/>
                <a:gd name="connsiteX129" fmla="*/ 81959 w 1004575"/>
                <a:gd name="connsiteY129" fmla="*/ 842758 h 997063"/>
                <a:gd name="connsiteX130" fmla="*/ 80054 w 1004575"/>
                <a:gd name="connsiteY130" fmla="*/ 837043 h 997063"/>
                <a:gd name="connsiteX131" fmla="*/ 78149 w 1004575"/>
                <a:gd name="connsiteY131" fmla="*/ 825613 h 997063"/>
                <a:gd name="connsiteX132" fmla="*/ 74339 w 1004575"/>
                <a:gd name="connsiteY132" fmla="*/ 781798 h 997063"/>
                <a:gd name="connsiteX133" fmla="*/ 72434 w 1004575"/>
                <a:gd name="connsiteY133" fmla="*/ 770368 h 997063"/>
                <a:gd name="connsiteX134" fmla="*/ 70529 w 1004575"/>
                <a:gd name="connsiteY134" fmla="*/ 749413 h 997063"/>
                <a:gd name="connsiteX135" fmla="*/ 68624 w 1004575"/>
                <a:gd name="connsiteY135" fmla="*/ 734173 h 997063"/>
                <a:gd name="connsiteX136" fmla="*/ 70529 w 1004575"/>
                <a:gd name="connsiteY136" fmla="*/ 694168 h 997063"/>
                <a:gd name="connsiteX137" fmla="*/ 72434 w 1004575"/>
                <a:gd name="connsiteY137" fmla="*/ 682738 h 997063"/>
                <a:gd name="connsiteX138" fmla="*/ 70529 w 1004575"/>
                <a:gd name="connsiteY138" fmla="*/ 623683 h 997063"/>
                <a:gd name="connsiteX139" fmla="*/ 66719 w 1004575"/>
                <a:gd name="connsiteY139" fmla="*/ 612253 h 997063"/>
                <a:gd name="connsiteX140" fmla="*/ 59099 w 1004575"/>
                <a:gd name="connsiteY140" fmla="*/ 602728 h 997063"/>
                <a:gd name="connsiteX141" fmla="*/ 51479 w 1004575"/>
                <a:gd name="connsiteY141" fmla="*/ 589393 h 997063"/>
                <a:gd name="connsiteX142" fmla="*/ 47669 w 1004575"/>
                <a:gd name="connsiteY142" fmla="*/ 583678 h 997063"/>
                <a:gd name="connsiteX143" fmla="*/ 41954 w 1004575"/>
                <a:gd name="connsiteY143" fmla="*/ 579868 h 997063"/>
                <a:gd name="connsiteX144" fmla="*/ 36239 w 1004575"/>
                <a:gd name="connsiteY144" fmla="*/ 572248 h 997063"/>
                <a:gd name="connsiteX145" fmla="*/ 24809 w 1004575"/>
                <a:gd name="connsiteY145" fmla="*/ 562723 h 997063"/>
                <a:gd name="connsiteX146" fmla="*/ 20999 w 1004575"/>
                <a:gd name="connsiteY146" fmla="*/ 557008 h 997063"/>
                <a:gd name="connsiteX147" fmla="*/ 9569 w 1004575"/>
                <a:gd name="connsiteY147" fmla="*/ 549388 h 997063"/>
                <a:gd name="connsiteX148" fmla="*/ 5759 w 1004575"/>
                <a:gd name="connsiteY148" fmla="*/ 543673 h 997063"/>
                <a:gd name="connsiteX149" fmla="*/ 44 w 1004575"/>
                <a:gd name="connsiteY149" fmla="*/ 539863 h 997063"/>
                <a:gd name="connsiteX150" fmla="*/ 3854 w 1004575"/>
                <a:gd name="connsiteY150" fmla="*/ 513193 h 997063"/>
                <a:gd name="connsiteX151" fmla="*/ 11474 w 1004575"/>
                <a:gd name="connsiteY151" fmla="*/ 501763 h 997063"/>
                <a:gd name="connsiteX152" fmla="*/ 17189 w 1004575"/>
                <a:gd name="connsiteY152" fmla="*/ 494143 h 997063"/>
                <a:gd name="connsiteX153" fmla="*/ 28619 w 1004575"/>
                <a:gd name="connsiteY153" fmla="*/ 482713 h 997063"/>
                <a:gd name="connsiteX154" fmla="*/ 43859 w 1004575"/>
                <a:gd name="connsiteY154" fmla="*/ 465568 h 997063"/>
                <a:gd name="connsiteX155" fmla="*/ 49574 w 1004575"/>
                <a:gd name="connsiteY155" fmla="*/ 459853 h 997063"/>
                <a:gd name="connsiteX156" fmla="*/ 55289 w 1004575"/>
                <a:gd name="connsiteY156" fmla="*/ 454138 h 997063"/>
                <a:gd name="connsiteX157" fmla="*/ 61004 w 1004575"/>
                <a:gd name="connsiteY157" fmla="*/ 450328 h 997063"/>
                <a:gd name="connsiteX158" fmla="*/ 68624 w 1004575"/>
                <a:gd name="connsiteY158" fmla="*/ 446518 h 997063"/>
                <a:gd name="connsiteX159" fmla="*/ 74339 w 1004575"/>
                <a:gd name="connsiteY159" fmla="*/ 440803 h 997063"/>
                <a:gd name="connsiteX160" fmla="*/ 80054 w 1004575"/>
                <a:gd name="connsiteY160" fmla="*/ 438898 h 997063"/>
                <a:gd name="connsiteX161" fmla="*/ 91484 w 1004575"/>
                <a:gd name="connsiteY161" fmla="*/ 431278 h 997063"/>
                <a:gd name="connsiteX162" fmla="*/ 101009 w 1004575"/>
                <a:gd name="connsiteY162" fmla="*/ 423658 h 997063"/>
                <a:gd name="connsiteX163" fmla="*/ 106724 w 1004575"/>
                <a:gd name="connsiteY163" fmla="*/ 417943 h 997063"/>
                <a:gd name="connsiteX164" fmla="*/ 135299 w 1004575"/>
                <a:gd name="connsiteY164"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792524 w 1004575"/>
                <a:gd name="connsiteY61" fmla="*/ 909433 h 997063"/>
                <a:gd name="connsiteX62" fmla="*/ 781094 w 1004575"/>
                <a:gd name="connsiteY62" fmla="*/ 917053 h 997063"/>
                <a:gd name="connsiteX63" fmla="*/ 775379 w 1004575"/>
                <a:gd name="connsiteY63" fmla="*/ 920863 h 997063"/>
                <a:gd name="connsiteX64" fmla="*/ 763949 w 1004575"/>
                <a:gd name="connsiteY64" fmla="*/ 930388 h 997063"/>
                <a:gd name="connsiteX65" fmla="*/ 750614 w 1004575"/>
                <a:gd name="connsiteY65" fmla="*/ 936103 h 997063"/>
                <a:gd name="connsiteX66" fmla="*/ 727754 w 1004575"/>
                <a:gd name="connsiteY66" fmla="*/ 947533 h 997063"/>
                <a:gd name="connsiteX67" fmla="*/ 722039 w 1004575"/>
                <a:gd name="connsiteY67" fmla="*/ 949438 h 997063"/>
                <a:gd name="connsiteX68" fmla="*/ 693464 w 1004575"/>
                <a:gd name="connsiteY68" fmla="*/ 947533 h 997063"/>
                <a:gd name="connsiteX69" fmla="*/ 674414 w 1004575"/>
                <a:gd name="connsiteY69" fmla="*/ 941818 h 997063"/>
                <a:gd name="connsiteX70" fmla="*/ 664889 w 1004575"/>
                <a:gd name="connsiteY70" fmla="*/ 939913 h 997063"/>
                <a:gd name="connsiteX71" fmla="*/ 657269 w 1004575"/>
                <a:gd name="connsiteY71" fmla="*/ 936103 h 997063"/>
                <a:gd name="connsiteX72" fmla="*/ 651554 w 1004575"/>
                <a:gd name="connsiteY72" fmla="*/ 934198 h 997063"/>
                <a:gd name="connsiteX73" fmla="*/ 645839 w 1004575"/>
                <a:gd name="connsiteY73" fmla="*/ 930388 h 997063"/>
                <a:gd name="connsiteX74" fmla="*/ 638219 w 1004575"/>
                <a:gd name="connsiteY74" fmla="*/ 926578 h 997063"/>
                <a:gd name="connsiteX75" fmla="*/ 621074 w 1004575"/>
                <a:gd name="connsiteY75" fmla="*/ 917053 h 997063"/>
                <a:gd name="connsiteX76" fmla="*/ 615359 w 1004575"/>
                <a:gd name="connsiteY76" fmla="*/ 911338 h 997063"/>
                <a:gd name="connsiteX77" fmla="*/ 607739 w 1004575"/>
                <a:gd name="connsiteY77" fmla="*/ 909433 h 997063"/>
                <a:gd name="connsiteX78" fmla="*/ 602024 w 1004575"/>
                <a:gd name="connsiteY78" fmla="*/ 907528 h 997063"/>
                <a:gd name="connsiteX79" fmla="*/ 581069 w 1004575"/>
                <a:gd name="connsiteY79" fmla="*/ 896098 h 997063"/>
                <a:gd name="connsiteX80" fmla="*/ 571544 w 1004575"/>
                <a:gd name="connsiteY80" fmla="*/ 894193 h 997063"/>
                <a:gd name="connsiteX81" fmla="*/ 556304 w 1004575"/>
                <a:gd name="connsiteY81" fmla="*/ 890383 h 997063"/>
                <a:gd name="connsiteX82" fmla="*/ 512489 w 1004575"/>
                <a:gd name="connsiteY82" fmla="*/ 892288 h 997063"/>
                <a:gd name="connsiteX83" fmla="*/ 506774 w 1004575"/>
                <a:gd name="connsiteY83" fmla="*/ 894193 h 997063"/>
                <a:gd name="connsiteX84" fmla="*/ 495344 w 1004575"/>
                <a:gd name="connsiteY84" fmla="*/ 901813 h 997063"/>
                <a:gd name="connsiteX85" fmla="*/ 491534 w 1004575"/>
                <a:gd name="connsiteY85" fmla="*/ 907528 h 997063"/>
                <a:gd name="connsiteX86" fmla="*/ 485819 w 1004575"/>
                <a:gd name="connsiteY86" fmla="*/ 911338 h 997063"/>
                <a:gd name="connsiteX87" fmla="*/ 472484 w 1004575"/>
                <a:gd name="connsiteY87" fmla="*/ 926578 h 997063"/>
                <a:gd name="connsiteX88" fmla="*/ 468674 w 1004575"/>
                <a:gd name="connsiteY88" fmla="*/ 932293 h 997063"/>
                <a:gd name="connsiteX89" fmla="*/ 462959 w 1004575"/>
                <a:gd name="connsiteY89" fmla="*/ 936103 h 997063"/>
                <a:gd name="connsiteX90" fmla="*/ 451529 w 1004575"/>
                <a:gd name="connsiteY90" fmla="*/ 939913 h 997063"/>
                <a:gd name="connsiteX91" fmla="*/ 434384 w 1004575"/>
                <a:gd name="connsiteY91" fmla="*/ 943723 h 997063"/>
                <a:gd name="connsiteX92" fmla="*/ 428669 w 1004575"/>
                <a:gd name="connsiteY92" fmla="*/ 945628 h 997063"/>
                <a:gd name="connsiteX93" fmla="*/ 421049 w 1004575"/>
                <a:gd name="connsiteY93" fmla="*/ 947533 h 997063"/>
                <a:gd name="connsiteX94" fmla="*/ 407714 w 1004575"/>
                <a:gd name="connsiteY94" fmla="*/ 951343 h 997063"/>
                <a:gd name="connsiteX95" fmla="*/ 396284 w 1004575"/>
                <a:gd name="connsiteY95" fmla="*/ 953248 h 997063"/>
                <a:gd name="connsiteX96" fmla="*/ 382949 w 1004575"/>
                <a:gd name="connsiteY96" fmla="*/ 957058 h 997063"/>
                <a:gd name="connsiteX97" fmla="*/ 375329 w 1004575"/>
                <a:gd name="connsiteY97" fmla="*/ 958963 h 997063"/>
                <a:gd name="connsiteX98" fmla="*/ 367709 w 1004575"/>
                <a:gd name="connsiteY98" fmla="*/ 962773 h 997063"/>
                <a:gd name="connsiteX99" fmla="*/ 361994 w 1004575"/>
                <a:gd name="connsiteY99" fmla="*/ 964678 h 997063"/>
                <a:gd name="connsiteX100" fmla="*/ 348659 w 1004575"/>
                <a:gd name="connsiteY100" fmla="*/ 972298 h 997063"/>
                <a:gd name="connsiteX101" fmla="*/ 331514 w 1004575"/>
                <a:gd name="connsiteY101" fmla="*/ 983728 h 997063"/>
                <a:gd name="connsiteX102" fmla="*/ 325799 w 1004575"/>
                <a:gd name="connsiteY102" fmla="*/ 987538 h 997063"/>
                <a:gd name="connsiteX103" fmla="*/ 314369 w 1004575"/>
                <a:gd name="connsiteY103" fmla="*/ 991348 h 997063"/>
                <a:gd name="connsiteX104" fmla="*/ 302939 w 1004575"/>
                <a:gd name="connsiteY104" fmla="*/ 993253 h 997063"/>
                <a:gd name="connsiteX105" fmla="*/ 262934 w 1004575"/>
                <a:gd name="connsiteY105" fmla="*/ 997063 h 997063"/>
                <a:gd name="connsiteX106" fmla="*/ 232454 w 1004575"/>
                <a:gd name="connsiteY106" fmla="*/ 995158 h 997063"/>
                <a:gd name="connsiteX107" fmla="*/ 226739 w 1004575"/>
                <a:gd name="connsiteY107" fmla="*/ 993253 h 997063"/>
                <a:gd name="connsiteX108" fmla="*/ 221024 w 1004575"/>
                <a:gd name="connsiteY108" fmla="*/ 981823 h 997063"/>
                <a:gd name="connsiteX109" fmla="*/ 217214 w 1004575"/>
                <a:gd name="connsiteY109" fmla="*/ 976108 h 997063"/>
                <a:gd name="connsiteX110" fmla="*/ 213404 w 1004575"/>
                <a:gd name="connsiteY110" fmla="*/ 964678 h 997063"/>
                <a:gd name="connsiteX111" fmla="*/ 205784 w 1004575"/>
                <a:gd name="connsiteY111" fmla="*/ 947533 h 997063"/>
                <a:gd name="connsiteX112" fmla="*/ 200069 w 1004575"/>
                <a:gd name="connsiteY112" fmla="*/ 928483 h 997063"/>
                <a:gd name="connsiteX113" fmla="*/ 196259 w 1004575"/>
                <a:gd name="connsiteY113" fmla="*/ 922768 h 997063"/>
                <a:gd name="connsiteX114" fmla="*/ 184829 w 1004575"/>
                <a:gd name="connsiteY114" fmla="*/ 915148 h 997063"/>
                <a:gd name="connsiteX115" fmla="*/ 181019 w 1004575"/>
                <a:gd name="connsiteY115" fmla="*/ 909433 h 997063"/>
                <a:gd name="connsiteX116" fmla="*/ 175304 w 1004575"/>
                <a:gd name="connsiteY116" fmla="*/ 905623 h 997063"/>
                <a:gd name="connsiteX117" fmla="*/ 161969 w 1004575"/>
                <a:gd name="connsiteY117" fmla="*/ 899908 h 997063"/>
                <a:gd name="connsiteX118" fmla="*/ 150539 w 1004575"/>
                <a:gd name="connsiteY118" fmla="*/ 898003 h 997063"/>
                <a:gd name="connsiteX119" fmla="*/ 144824 w 1004575"/>
                <a:gd name="connsiteY119" fmla="*/ 896098 h 997063"/>
                <a:gd name="connsiteX120" fmla="*/ 137204 w 1004575"/>
                <a:gd name="connsiteY120" fmla="*/ 894193 h 997063"/>
                <a:gd name="connsiteX121" fmla="*/ 123869 w 1004575"/>
                <a:gd name="connsiteY121" fmla="*/ 888478 h 997063"/>
                <a:gd name="connsiteX122" fmla="*/ 118154 w 1004575"/>
                <a:gd name="connsiteY122" fmla="*/ 884668 h 997063"/>
                <a:gd name="connsiteX123" fmla="*/ 106724 w 1004575"/>
                <a:gd name="connsiteY123" fmla="*/ 878953 h 997063"/>
                <a:gd name="connsiteX124" fmla="*/ 101009 w 1004575"/>
                <a:gd name="connsiteY124" fmla="*/ 873238 h 997063"/>
                <a:gd name="connsiteX125" fmla="*/ 89579 w 1004575"/>
                <a:gd name="connsiteY125" fmla="*/ 865618 h 997063"/>
                <a:gd name="connsiteX126" fmla="*/ 87674 w 1004575"/>
                <a:gd name="connsiteY126" fmla="*/ 859903 h 997063"/>
                <a:gd name="connsiteX127" fmla="*/ 83864 w 1004575"/>
                <a:gd name="connsiteY127" fmla="*/ 854188 h 997063"/>
                <a:gd name="connsiteX128" fmla="*/ 81959 w 1004575"/>
                <a:gd name="connsiteY128" fmla="*/ 842758 h 997063"/>
                <a:gd name="connsiteX129" fmla="*/ 80054 w 1004575"/>
                <a:gd name="connsiteY129" fmla="*/ 837043 h 997063"/>
                <a:gd name="connsiteX130" fmla="*/ 78149 w 1004575"/>
                <a:gd name="connsiteY130" fmla="*/ 825613 h 997063"/>
                <a:gd name="connsiteX131" fmla="*/ 74339 w 1004575"/>
                <a:gd name="connsiteY131" fmla="*/ 781798 h 997063"/>
                <a:gd name="connsiteX132" fmla="*/ 72434 w 1004575"/>
                <a:gd name="connsiteY132" fmla="*/ 770368 h 997063"/>
                <a:gd name="connsiteX133" fmla="*/ 70529 w 1004575"/>
                <a:gd name="connsiteY133" fmla="*/ 749413 h 997063"/>
                <a:gd name="connsiteX134" fmla="*/ 68624 w 1004575"/>
                <a:gd name="connsiteY134" fmla="*/ 734173 h 997063"/>
                <a:gd name="connsiteX135" fmla="*/ 70529 w 1004575"/>
                <a:gd name="connsiteY135" fmla="*/ 694168 h 997063"/>
                <a:gd name="connsiteX136" fmla="*/ 72434 w 1004575"/>
                <a:gd name="connsiteY136" fmla="*/ 682738 h 997063"/>
                <a:gd name="connsiteX137" fmla="*/ 70529 w 1004575"/>
                <a:gd name="connsiteY137" fmla="*/ 623683 h 997063"/>
                <a:gd name="connsiteX138" fmla="*/ 66719 w 1004575"/>
                <a:gd name="connsiteY138" fmla="*/ 612253 h 997063"/>
                <a:gd name="connsiteX139" fmla="*/ 59099 w 1004575"/>
                <a:gd name="connsiteY139" fmla="*/ 602728 h 997063"/>
                <a:gd name="connsiteX140" fmla="*/ 51479 w 1004575"/>
                <a:gd name="connsiteY140" fmla="*/ 589393 h 997063"/>
                <a:gd name="connsiteX141" fmla="*/ 47669 w 1004575"/>
                <a:gd name="connsiteY141" fmla="*/ 583678 h 997063"/>
                <a:gd name="connsiteX142" fmla="*/ 41954 w 1004575"/>
                <a:gd name="connsiteY142" fmla="*/ 579868 h 997063"/>
                <a:gd name="connsiteX143" fmla="*/ 36239 w 1004575"/>
                <a:gd name="connsiteY143" fmla="*/ 572248 h 997063"/>
                <a:gd name="connsiteX144" fmla="*/ 24809 w 1004575"/>
                <a:gd name="connsiteY144" fmla="*/ 562723 h 997063"/>
                <a:gd name="connsiteX145" fmla="*/ 20999 w 1004575"/>
                <a:gd name="connsiteY145" fmla="*/ 557008 h 997063"/>
                <a:gd name="connsiteX146" fmla="*/ 9569 w 1004575"/>
                <a:gd name="connsiteY146" fmla="*/ 549388 h 997063"/>
                <a:gd name="connsiteX147" fmla="*/ 5759 w 1004575"/>
                <a:gd name="connsiteY147" fmla="*/ 543673 h 997063"/>
                <a:gd name="connsiteX148" fmla="*/ 44 w 1004575"/>
                <a:gd name="connsiteY148" fmla="*/ 539863 h 997063"/>
                <a:gd name="connsiteX149" fmla="*/ 3854 w 1004575"/>
                <a:gd name="connsiteY149" fmla="*/ 513193 h 997063"/>
                <a:gd name="connsiteX150" fmla="*/ 11474 w 1004575"/>
                <a:gd name="connsiteY150" fmla="*/ 501763 h 997063"/>
                <a:gd name="connsiteX151" fmla="*/ 17189 w 1004575"/>
                <a:gd name="connsiteY151" fmla="*/ 494143 h 997063"/>
                <a:gd name="connsiteX152" fmla="*/ 28619 w 1004575"/>
                <a:gd name="connsiteY152" fmla="*/ 482713 h 997063"/>
                <a:gd name="connsiteX153" fmla="*/ 43859 w 1004575"/>
                <a:gd name="connsiteY153" fmla="*/ 465568 h 997063"/>
                <a:gd name="connsiteX154" fmla="*/ 49574 w 1004575"/>
                <a:gd name="connsiteY154" fmla="*/ 459853 h 997063"/>
                <a:gd name="connsiteX155" fmla="*/ 55289 w 1004575"/>
                <a:gd name="connsiteY155" fmla="*/ 454138 h 997063"/>
                <a:gd name="connsiteX156" fmla="*/ 61004 w 1004575"/>
                <a:gd name="connsiteY156" fmla="*/ 450328 h 997063"/>
                <a:gd name="connsiteX157" fmla="*/ 68624 w 1004575"/>
                <a:gd name="connsiteY157" fmla="*/ 446518 h 997063"/>
                <a:gd name="connsiteX158" fmla="*/ 74339 w 1004575"/>
                <a:gd name="connsiteY158" fmla="*/ 440803 h 997063"/>
                <a:gd name="connsiteX159" fmla="*/ 80054 w 1004575"/>
                <a:gd name="connsiteY159" fmla="*/ 438898 h 997063"/>
                <a:gd name="connsiteX160" fmla="*/ 91484 w 1004575"/>
                <a:gd name="connsiteY160" fmla="*/ 431278 h 997063"/>
                <a:gd name="connsiteX161" fmla="*/ 101009 w 1004575"/>
                <a:gd name="connsiteY161" fmla="*/ 423658 h 997063"/>
                <a:gd name="connsiteX162" fmla="*/ 106724 w 1004575"/>
                <a:gd name="connsiteY162" fmla="*/ 417943 h 997063"/>
                <a:gd name="connsiteX163" fmla="*/ 135299 w 1004575"/>
                <a:gd name="connsiteY163"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792524 w 1004575"/>
                <a:gd name="connsiteY61" fmla="*/ 909433 h 997063"/>
                <a:gd name="connsiteX62" fmla="*/ 781094 w 1004575"/>
                <a:gd name="connsiteY62" fmla="*/ 917053 h 997063"/>
                <a:gd name="connsiteX63" fmla="*/ 775379 w 1004575"/>
                <a:gd name="connsiteY63" fmla="*/ 920863 h 997063"/>
                <a:gd name="connsiteX64" fmla="*/ 750614 w 1004575"/>
                <a:gd name="connsiteY64" fmla="*/ 936103 h 997063"/>
                <a:gd name="connsiteX65" fmla="*/ 727754 w 1004575"/>
                <a:gd name="connsiteY65" fmla="*/ 947533 h 997063"/>
                <a:gd name="connsiteX66" fmla="*/ 722039 w 1004575"/>
                <a:gd name="connsiteY66" fmla="*/ 949438 h 997063"/>
                <a:gd name="connsiteX67" fmla="*/ 693464 w 1004575"/>
                <a:gd name="connsiteY67" fmla="*/ 947533 h 997063"/>
                <a:gd name="connsiteX68" fmla="*/ 674414 w 1004575"/>
                <a:gd name="connsiteY68" fmla="*/ 941818 h 997063"/>
                <a:gd name="connsiteX69" fmla="*/ 664889 w 1004575"/>
                <a:gd name="connsiteY69" fmla="*/ 939913 h 997063"/>
                <a:gd name="connsiteX70" fmla="*/ 657269 w 1004575"/>
                <a:gd name="connsiteY70" fmla="*/ 936103 h 997063"/>
                <a:gd name="connsiteX71" fmla="*/ 651554 w 1004575"/>
                <a:gd name="connsiteY71" fmla="*/ 934198 h 997063"/>
                <a:gd name="connsiteX72" fmla="*/ 645839 w 1004575"/>
                <a:gd name="connsiteY72" fmla="*/ 930388 h 997063"/>
                <a:gd name="connsiteX73" fmla="*/ 638219 w 1004575"/>
                <a:gd name="connsiteY73" fmla="*/ 926578 h 997063"/>
                <a:gd name="connsiteX74" fmla="*/ 621074 w 1004575"/>
                <a:gd name="connsiteY74" fmla="*/ 917053 h 997063"/>
                <a:gd name="connsiteX75" fmla="*/ 615359 w 1004575"/>
                <a:gd name="connsiteY75" fmla="*/ 911338 h 997063"/>
                <a:gd name="connsiteX76" fmla="*/ 607739 w 1004575"/>
                <a:gd name="connsiteY76" fmla="*/ 909433 h 997063"/>
                <a:gd name="connsiteX77" fmla="*/ 602024 w 1004575"/>
                <a:gd name="connsiteY77" fmla="*/ 907528 h 997063"/>
                <a:gd name="connsiteX78" fmla="*/ 581069 w 1004575"/>
                <a:gd name="connsiteY78" fmla="*/ 896098 h 997063"/>
                <a:gd name="connsiteX79" fmla="*/ 571544 w 1004575"/>
                <a:gd name="connsiteY79" fmla="*/ 894193 h 997063"/>
                <a:gd name="connsiteX80" fmla="*/ 556304 w 1004575"/>
                <a:gd name="connsiteY80" fmla="*/ 890383 h 997063"/>
                <a:gd name="connsiteX81" fmla="*/ 512489 w 1004575"/>
                <a:gd name="connsiteY81" fmla="*/ 892288 h 997063"/>
                <a:gd name="connsiteX82" fmla="*/ 506774 w 1004575"/>
                <a:gd name="connsiteY82" fmla="*/ 894193 h 997063"/>
                <a:gd name="connsiteX83" fmla="*/ 495344 w 1004575"/>
                <a:gd name="connsiteY83" fmla="*/ 901813 h 997063"/>
                <a:gd name="connsiteX84" fmla="*/ 491534 w 1004575"/>
                <a:gd name="connsiteY84" fmla="*/ 907528 h 997063"/>
                <a:gd name="connsiteX85" fmla="*/ 485819 w 1004575"/>
                <a:gd name="connsiteY85" fmla="*/ 911338 h 997063"/>
                <a:gd name="connsiteX86" fmla="*/ 472484 w 1004575"/>
                <a:gd name="connsiteY86" fmla="*/ 926578 h 997063"/>
                <a:gd name="connsiteX87" fmla="*/ 468674 w 1004575"/>
                <a:gd name="connsiteY87" fmla="*/ 932293 h 997063"/>
                <a:gd name="connsiteX88" fmla="*/ 462959 w 1004575"/>
                <a:gd name="connsiteY88" fmla="*/ 936103 h 997063"/>
                <a:gd name="connsiteX89" fmla="*/ 451529 w 1004575"/>
                <a:gd name="connsiteY89" fmla="*/ 939913 h 997063"/>
                <a:gd name="connsiteX90" fmla="*/ 434384 w 1004575"/>
                <a:gd name="connsiteY90" fmla="*/ 943723 h 997063"/>
                <a:gd name="connsiteX91" fmla="*/ 428669 w 1004575"/>
                <a:gd name="connsiteY91" fmla="*/ 945628 h 997063"/>
                <a:gd name="connsiteX92" fmla="*/ 421049 w 1004575"/>
                <a:gd name="connsiteY92" fmla="*/ 947533 h 997063"/>
                <a:gd name="connsiteX93" fmla="*/ 407714 w 1004575"/>
                <a:gd name="connsiteY93" fmla="*/ 951343 h 997063"/>
                <a:gd name="connsiteX94" fmla="*/ 396284 w 1004575"/>
                <a:gd name="connsiteY94" fmla="*/ 953248 h 997063"/>
                <a:gd name="connsiteX95" fmla="*/ 382949 w 1004575"/>
                <a:gd name="connsiteY95" fmla="*/ 957058 h 997063"/>
                <a:gd name="connsiteX96" fmla="*/ 375329 w 1004575"/>
                <a:gd name="connsiteY96" fmla="*/ 958963 h 997063"/>
                <a:gd name="connsiteX97" fmla="*/ 367709 w 1004575"/>
                <a:gd name="connsiteY97" fmla="*/ 962773 h 997063"/>
                <a:gd name="connsiteX98" fmla="*/ 361994 w 1004575"/>
                <a:gd name="connsiteY98" fmla="*/ 964678 h 997063"/>
                <a:gd name="connsiteX99" fmla="*/ 348659 w 1004575"/>
                <a:gd name="connsiteY99" fmla="*/ 972298 h 997063"/>
                <a:gd name="connsiteX100" fmla="*/ 331514 w 1004575"/>
                <a:gd name="connsiteY100" fmla="*/ 983728 h 997063"/>
                <a:gd name="connsiteX101" fmla="*/ 325799 w 1004575"/>
                <a:gd name="connsiteY101" fmla="*/ 987538 h 997063"/>
                <a:gd name="connsiteX102" fmla="*/ 314369 w 1004575"/>
                <a:gd name="connsiteY102" fmla="*/ 991348 h 997063"/>
                <a:gd name="connsiteX103" fmla="*/ 302939 w 1004575"/>
                <a:gd name="connsiteY103" fmla="*/ 993253 h 997063"/>
                <a:gd name="connsiteX104" fmla="*/ 262934 w 1004575"/>
                <a:gd name="connsiteY104" fmla="*/ 997063 h 997063"/>
                <a:gd name="connsiteX105" fmla="*/ 232454 w 1004575"/>
                <a:gd name="connsiteY105" fmla="*/ 995158 h 997063"/>
                <a:gd name="connsiteX106" fmla="*/ 226739 w 1004575"/>
                <a:gd name="connsiteY106" fmla="*/ 993253 h 997063"/>
                <a:gd name="connsiteX107" fmla="*/ 221024 w 1004575"/>
                <a:gd name="connsiteY107" fmla="*/ 981823 h 997063"/>
                <a:gd name="connsiteX108" fmla="*/ 217214 w 1004575"/>
                <a:gd name="connsiteY108" fmla="*/ 976108 h 997063"/>
                <a:gd name="connsiteX109" fmla="*/ 213404 w 1004575"/>
                <a:gd name="connsiteY109" fmla="*/ 964678 h 997063"/>
                <a:gd name="connsiteX110" fmla="*/ 205784 w 1004575"/>
                <a:gd name="connsiteY110" fmla="*/ 947533 h 997063"/>
                <a:gd name="connsiteX111" fmla="*/ 200069 w 1004575"/>
                <a:gd name="connsiteY111" fmla="*/ 928483 h 997063"/>
                <a:gd name="connsiteX112" fmla="*/ 196259 w 1004575"/>
                <a:gd name="connsiteY112" fmla="*/ 922768 h 997063"/>
                <a:gd name="connsiteX113" fmla="*/ 184829 w 1004575"/>
                <a:gd name="connsiteY113" fmla="*/ 915148 h 997063"/>
                <a:gd name="connsiteX114" fmla="*/ 181019 w 1004575"/>
                <a:gd name="connsiteY114" fmla="*/ 909433 h 997063"/>
                <a:gd name="connsiteX115" fmla="*/ 175304 w 1004575"/>
                <a:gd name="connsiteY115" fmla="*/ 905623 h 997063"/>
                <a:gd name="connsiteX116" fmla="*/ 161969 w 1004575"/>
                <a:gd name="connsiteY116" fmla="*/ 899908 h 997063"/>
                <a:gd name="connsiteX117" fmla="*/ 150539 w 1004575"/>
                <a:gd name="connsiteY117" fmla="*/ 898003 h 997063"/>
                <a:gd name="connsiteX118" fmla="*/ 144824 w 1004575"/>
                <a:gd name="connsiteY118" fmla="*/ 896098 h 997063"/>
                <a:gd name="connsiteX119" fmla="*/ 137204 w 1004575"/>
                <a:gd name="connsiteY119" fmla="*/ 894193 h 997063"/>
                <a:gd name="connsiteX120" fmla="*/ 123869 w 1004575"/>
                <a:gd name="connsiteY120" fmla="*/ 888478 h 997063"/>
                <a:gd name="connsiteX121" fmla="*/ 118154 w 1004575"/>
                <a:gd name="connsiteY121" fmla="*/ 884668 h 997063"/>
                <a:gd name="connsiteX122" fmla="*/ 106724 w 1004575"/>
                <a:gd name="connsiteY122" fmla="*/ 878953 h 997063"/>
                <a:gd name="connsiteX123" fmla="*/ 101009 w 1004575"/>
                <a:gd name="connsiteY123" fmla="*/ 873238 h 997063"/>
                <a:gd name="connsiteX124" fmla="*/ 89579 w 1004575"/>
                <a:gd name="connsiteY124" fmla="*/ 865618 h 997063"/>
                <a:gd name="connsiteX125" fmla="*/ 87674 w 1004575"/>
                <a:gd name="connsiteY125" fmla="*/ 859903 h 997063"/>
                <a:gd name="connsiteX126" fmla="*/ 83864 w 1004575"/>
                <a:gd name="connsiteY126" fmla="*/ 854188 h 997063"/>
                <a:gd name="connsiteX127" fmla="*/ 81959 w 1004575"/>
                <a:gd name="connsiteY127" fmla="*/ 842758 h 997063"/>
                <a:gd name="connsiteX128" fmla="*/ 80054 w 1004575"/>
                <a:gd name="connsiteY128" fmla="*/ 837043 h 997063"/>
                <a:gd name="connsiteX129" fmla="*/ 78149 w 1004575"/>
                <a:gd name="connsiteY129" fmla="*/ 825613 h 997063"/>
                <a:gd name="connsiteX130" fmla="*/ 74339 w 1004575"/>
                <a:gd name="connsiteY130" fmla="*/ 781798 h 997063"/>
                <a:gd name="connsiteX131" fmla="*/ 72434 w 1004575"/>
                <a:gd name="connsiteY131" fmla="*/ 770368 h 997063"/>
                <a:gd name="connsiteX132" fmla="*/ 70529 w 1004575"/>
                <a:gd name="connsiteY132" fmla="*/ 749413 h 997063"/>
                <a:gd name="connsiteX133" fmla="*/ 68624 w 1004575"/>
                <a:gd name="connsiteY133" fmla="*/ 734173 h 997063"/>
                <a:gd name="connsiteX134" fmla="*/ 70529 w 1004575"/>
                <a:gd name="connsiteY134" fmla="*/ 694168 h 997063"/>
                <a:gd name="connsiteX135" fmla="*/ 72434 w 1004575"/>
                <a:gd name="connsiteY135" fmla="*/ 682738 h 997063"/>
                <a:gd name="connsiteX136" fmla="*/ 70529 w 1004575"/>
                <a:gd name="connsiteY136" fmla="*/ 623683 h 997063"/>
                <a:gd name="connsiteX137" fmla="*/ 66719 w 1004575"/>
                <a:gd name="connsiteY137" fmla="*/ 612253 h 997063"/>
                <a:gd name="connsiteX138" fmla="*/ 59099 w 1004575"/>
                <a:gd name="connsiteY138" fmla="*/ 602728 h 997063"/>
                <a:gd name="connsiteX139" fmla="*/ 51479 w 1004575"/>
                <a:gd name="connsiteY139" fmla="*/ 589393 h 997063"/>
                <a:gd name="connsiteX140" fmla="*/ 47669 w 1004575"/>
                <a:gd name="connsiteY140" fmla="*/ 583678 h 997063"/>
                <a:gd name="connsiteX141" fmla="*/ 41954 w 1004575"/>
                <a:gd name="connsiteY141" fmla="*/ 579868 h 997063"/>
                <a:gd name="connsiteX142" fmla="*/ 36239 w 1004575"/>
                <a:gd name="connsiteY142" fmla="*/ 572248 h 997063"/>
                <a:gd name="connsiteX143" fmla="*/ 24809 w 1004575"/>
                <a:gd name="connsiteY143" fmla="*/ 562723 h 997063"/>
                <a:gd name="connsiteX144" fmla="*/ 20999 w 1004575"/>
                <a:gd name="connsiteY144" fmla="*/ 557008 h 997063"/>
                <a:gd name="connsiteX145" fmla="*/ 9569 w 1004575"/>
                <a:gd name="connsiteY145" fmla="*/ 549388 h 997063"/>
                <a:gd name="connsiteX146" fmla="*/ 5759 w 1004575"/>
                <a:gd name="connsiteY146" fmla="*/ 543673 h 997063"/>
                <a:gd name="connsiteX147" fmla="*/ 44 w 1004575"/>
                <a:gd name="connsiteY147" fmla="*/ 539863 h 997063"/>
                <a:gd name="connsiteX148" fmla="*/ 3854 w 1004575"/>
                <a:gd name="connsiteY148" fmla="*/ 513193 h 997063"/>
                <a:gd name="connsiteX149" fmla="*/ 11474 w 1004575"/>
                <a:gd name="connsiteY149" fmla="*/ 501763 h 997063"/>
                <a:gd name="connsiteX150" fmla="*/ 17189 w 1004575"/>
                <a:gd name="connsiteY150" fmla="*/ 494143 h 997063"/>
                <a:gd name="connsiteX151" fmla="*/ 28619 w 1004575"/>
                <a:gd name="connsiteY151" fmla="*/ 482713 h 997063"/>
                <a:gd name="connsiteX152" fmla="*/ 43859 w 1004575"/>
                <a:gd name="connsiteY152" fmla="*/ 465568 h 997063"/>
                <a:gd name="connsiteX153" fmla="*/ 49574 w 1004575"/>
                <a:gd name="connsiteY153" fmla="*/ 459853 h 997063"/>
                <a:gd name="connsiteX154" fmla="*/ 55289 w 1004575"/>
                <a:gd name="connsiteY154" fmla="*/ 454138 h 997063"/>
                <a:gd name="connsiteX155" fmla="*/ 61004 w 1004575"/>
                <a:gd name="connsiteY155" fmla="*/ 450328 h 997063"/>
                <a:gd name="connsiteX156" fmla="*/ 68624 w 1004575"/>
                <a:gd name="connsiteY156" fmla="*/ 446518 h 997063"/>
                <a:gd name="connsiteX157" fmla="*/ 74339 w 1004575"/>
                <a:gd name="connsiteY157" fmla="*/ 440803 h 997063"/>
                <a:gd name="connsiteX158" fmla="*/ 80054 w 1004575"/>
                <a:gd name="connsiteY158" fmla="*/ 438898 h 997063"/>
                <a:gd name="connsiteX159" fmla="*/ 91484 w 1004575"/>
                <a:gd name="connsiteY159" fmla="*/ 431278 h 997063"/>
                <a:gd name="connsiteX160" fmla="*/ 101009 w 1004575"/>
                <a:gd name="connsiteY160" fmla="*/ 423658 h 997063"/>
                <a:gd name="connsiteX161" fmla="*/ 106724 w 1004575"/>
                <a:gd name="connsiteY161" fmla="*/ 417943 h 997063"/>
                <a:gd name="connsiteX162" fmla="*/ 135299 w 1004575"/>
                <a:gd name="connsiteY162"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792524 w 1004575"/>
                <a:gd name="connsiteY61" fmla="*/ 909433 h 997063"/>
                <a:gd name="connsiteX62" fmla="*/ 781094 w 1004575"/>
                <a:gd name="connsiteY62" fmla="*/ 917053 h 997063"/>
                <a:gd name="connsiteX63" fmla="*/ 775379 w 1004575"/>
                <a:gd name="connsiteY63" fmla="*/ 920863 h 997063"/>
                <a:gd name="connsiteX64" fmla="*/ 750614 w 1004575"/>
                <a:gd name="connsiteY64" fmla="*/ 936103 h 997063"/>
                <a:gd name="connsiteX65" fmla="*/ 727754 w 1004575"/>
                <a:gd name="connsiteY65" fmla="*/ 947533 h 997063"/>
                <a:gd name="connsiteX66" fmla="*/ 722039 w 1004575"/>
                <a:gd name="connsiteY66" fmla="*/ 949438 h 997063"/>
                <a:gd name="connsiteX67" fmla="*/ 693464 w 1004575"/>
                <a:gd name="connsiteY67" fmla="*/ 947533 h 997063"/>
                <a:gd name="connsiteX68" fmla="*/ 674414 w 1004575"/>
                <a:gd name="connsiteY68" fmla="*/ 941818 h 997063"/>
                <a:gd name="connsiteX69" fmla="*/ 657269 w 1004575"/>
                <a:gd name="connsiteY69" fmla="*/ 936103 h 997063"/>
                <a:gd name="connsiteX70" fmla="*/ 651554 w 1004575"/>
                <a:gd name="connsiteY70" fmla="*/ 934198 h 997063"/>
                <a:gd name="connsiteX71" fmla="*/ 645839 w 1004575"/>
                <a:gd name="connsiteY71" fmla="*/ 930388 h 997063"/>
                <a:gd name="connsiteX72" fmla="*/ 638219 w 1004575"/>
                <a:gd name="connsiteY72" fmla="*/ 926578 h 997063"/>
                <a:gd name="connsiteX73" fmla="*/ 621074 w 1004575"/>
                <a:gd name="connsiteY73" fmla="*/ 917053 h 997063"/>
                <a:gd name="connsiteX74" fmla="*/ 615359 w 1004575"/>
                <a:gd name="connsiteY74" fmla="*/ 911338 h 997063"/>
                <a:gd name="connsiteX75" fmla="*/ 607739 w 1004575"/>
                <a:gd name="connsiteY75" fmla="*/ 909433 h 997063"/>
                <a:gd name="connsiteX76" fmla="*/ 602024 w 1004575"/>
                <a:gd name="connsiteY76" fmla="*/ 907528 h 997063"/>
                <a:gd name="connsiteX77" fmla="*/ 581069 w 1004575"/>
                <a:gd name="connsiteY77" fmla="*/ 896098 h 997063"/>
                <a:gd name="connsiteX78" fmla="*/ 571544 w 1004575"/>
                <a:gd name="connsiteY78" fmla="*/ 894193 h 997063"/>
                <a:gd name="connsiteX79" fmla="*/ 556304 w 1004575"/>
                <a:gd name="connsiteY79" fmla="*/ 890383 h 997063"/>
                <a:gd name="connsiteX80" fmla="*/ 512489 w 1004575"/>
                <a:gd name="connsiteY80" fmla="*/ 892288 h 997063"/>
                <a:gd name="connsiteX81" fmla="*/ 506774 w 1004575"/>
                <a:gd name="connsiteY81" fmla="*/ 894193 h 997063"/>
                <a:gd name="connsiteX82" fmla="*/ 495344 w 1004575"/>
                <a:gd name="connsiteY82" fmla="*/ 901813 h 997063"/>
                <a:gd name="connsiteX83" fmla="*/ 491534 w 1004575"/>
                <a:gd name="connsiteY83" fmla="*/ 907528 h 997063"/>
                <a:gd name="connsiteX84" fmla="*/ 485819 w 1004575"/>
                <a:gd name="connsiteY84" fmla="*/ 911338 h 997063"/>
                <a:gd name="connsiteX85" fmla="*/ 472484 w 1004575"/>
                <a:gd name="connsiteY85" fmla="*/ 926578 h 997063"/>
                <a:gd name="connsiteX86" fmla="*/ 468674 w 1004575"/>
                <a:gd name="connsiteY86" fmla="*/ 932293 h 997063"/>
                <a:gd name="connsiteX87" fmla="*/ 462959 w 1004575"/>
                <a:gd name="connsiteY87" fmla="*/ 936103 h 997063"/>
                <a:gd name="connsiteX88" fmla="*/ 451529 w 1004575"/>
                <a:gd name="connsiteY88" fmla="*/ 939913 h 997063"/>
                <a:gd name="connsiteX89" fmla="*/ 434384 w 1004575"/>
                <a:gd name="connsiteY89" fmla="*/ 943723 h 997063"/>
                <a:gd name="connsiteX90" fmla="*/ 428669 w 1004575"/>
                <a:gd name="connsiteY90" fmla="*/ 945628 h 997063"/>
                <a:gd name="connsiteX91" fmla="*/ 421049 w 1004575"/>
                <a:gd name="connsiteY91" fmla="*/ 947533 h 997063"/>
                <a:gd name="connsiteX92" fmla="*/ 407714 w 1004575"/>
                <a:gd name="connsiteY92" fmla="*/ 951343 h 997063"/>
                <a:gd name="connsiteX93" fmla="*/ 396284 w 1004575"/>
                <a:gd name="connsiteY93" fmla="*/ 953248 h 997063"/>
                <a:gd name="connsiteX94" fmla="*/ 382949 w 1004575"/>
                <a:gd name="connsiteY94" fmla="*/ 957058 h 997063"/>
                <a:gd name="connsiteX95" fmla="*/ 375329 w 1004575"/>
                <a:gd name="connsiteY95" fmla="*/ 958963 h 997063"/>
                <a:gd name="connsiteX96" fmla="*/ 367709 w 1004575"/>
                <a:gd name="connsiteY96" fmla="*/ 962773 h 997063"/>
                <a:gd name="connsiteX97" fmla="*/ 361994 w 1004575"/>
                <a:gd name="connsiteY97" fmla="*/ 964678 h 997063"/>
                <a:gd name="connsiteX98" fmla="*/ 348659 w 1004575"/>
                <a:gd name="connsiteY98" fmla="*/ 972298 h 997063"/>
                <a:gd name="connsiteX99" fmla="*/ 331514 w 1004575"/>
                <a:gd name="connsiteY99" fmla="*/ 983728 h 997063"/>
                <a:gd name="connsiteX100" fmla="*/ 325799 w 1004575"/>
                <a:gd name="connsiteY100" fmla="*/ 987538 h 997063"/>
                <a:gd name="connsiteX101" fmla="*/ 314369 w 1004575"/>
                <a:gd name="connsiteY101" fmla="*/ 991348 h 997063"/>
                <a:gd name="connsiteX102" fmla="*/ 302939 w 1004575"/>
                <a:gd name="connsiteY102" fmla="*/ 993253 h 997063"/>
                <a:gd name="connsiteX103" fmla="*/ 262934 w 1004575"/>
                <a:gd name="connsiteY103" fmla="*/ 997063 h 997063"/>
                <a:gd name="connsiteX104" fmla="*/ 232454 w 1004575"/>
                <a:gd name="connsiteY104" fmla="*/ 995158 h 997063"/>
                <a:gd name="connsiteX105" fmla="*/ 226739 w 1004575"/>
                <a:gd name="connsiteY105" fmla="*/ 993253 h 997063"/>
                <a:gd name="connsiteX106" fmla="*/ 221024 w 1004575"/>
                <a:gd name="connsiteY106" fmla="*/ 981823 h 997063"/>
                <a:gd name="connsiteX107" fmla="*/ 217214 w 1004575"/>
                <a:gd name="connsiteY107" fmla="*/ 976108 h 997063"/>
                <a:gd name="connsiteX108" fmla="*/ 213404 w 1004575"/>
                <a:gd name="connsiteY108" fmla="*/ 964678 h 997063"/>
                <a:gd name="connsiteX109" fmla="*/ 205784 w 1004575"/>
                <a:gd name="connsiteY109" fmla="*/ 947533 h 997063"/>
                <a:gd name="connsiteX110" fmla="*/ 200069 w 1004575"/>
                <a:gd name="connsiteY110" fmla="*/ 928483 h 997063"/>
                <a:gd name="connsiteX111" fmla="*/ 196259 w 1004575"/>
                <a:gd name="connsiteY111" fmla="*/ 922768 h 997063"/>
                <a:gd name="connsiteX112" fmla="*/ 184829 w 1004575"/>
                <a:gd name="connsiteY112" fmla="*/ 915148 h 997063"/>
                <a:gd name="connsiteX113" fmla="*/ 181019 w 1004575"/>
                <a:gd name="connsiteY113" fmla="*/ 909433 h 997063"/>
                <a:gd name="connsiteX114" fmla="*/ 175304 w 1004575"/>
                <a:gd name="connsiteY114" fmla="*/ 905623 h 997063"/>
                <a:gd name="connsiteX115" fmla="*/ 161969 w 1004575"/>
                <a:gd name="connsiteY115" fmla="*/ 899908 h 997063"/>
                <a:gd name="connsiteX116" fmla="*/ 150539 w 1004575"/>
                <a:gd name="connsiteY116" fmla="*/ 898003 h 997063"/>
                <a:gd name="connsiteX117" fmla="*/ 144824 w 1004575"/>
                <a:gd name="connsiteY117" fmla="*/ 896098 h 997063"/>
                <a:gd name="connsiteX118" fmla="*/ 137204 w 1004575"/>
                <a:gd name="connsiteY118" fmla="*/ 894193 h 997063"/>
                <a:gd name="connsiteX119" fmla="*/ 123869 w 1004575"/>
                <a:gd name="connsiteY119" fmla="*/ 888478 h 997063"/>
                <a:gd name="connsiteX120" fmla="*/ 118154 w 1004575"/>
                <a:gd name="connsiteY120" fmla="*/ 884668 h 997063"/>
                <a:gd name="connsiteX121" fmla="*/ 106724 w 1004575"/>
                <a:gd name="connsiteY121" fmla="*/ 878953 h 997063"/>
                <a:gd name="connsiteX122" fmla="*/ 101009 w 1004575"/>
                <a:gd name="connsiteY122" fmla="*/ 873238 h 997063"/>
                <a:gd name="connsiteX123" fmla="*/ 89579 w 1004575"/>
                <a:gd name="connsiteY123" fmla="*/ 865618 h 997063"/>
                <a:gd name="connsiteX124" fmla="*/ 87674 w 1004575"/>
                <a:gd name="connsiteY124" fmla="*/ 859903 h 997063"/>
                <a:gd name="connsiteX125" fmla="*/ 83864 w 1004575"/>
                <a:gd name="connsiteY125" fmla="*/ 854188 h 997063"/>
                <a:gd name="connsiteX126" fmla="*/ 81959 w 1004575"/>
                <a:gd name="connsiteY126" fmla="*/ 842758 h 997063"/>
                <a:gd name="connsiteX127" fmla="*/ 80054 w 1004575"/>
                <a:gd name="connsiteY127" fmla="*/ 837043 h 997063"/>
                <a:gd name="connsiteX128" fmla="*/ 78149 w 1004575"/>
                <a:gd name="connsiteY128" fmla="*/ 825613 h 997063"/>
                <a:gd name="connsiteX129" fmla="*/ 74339 w 1004575"/>
                <a:gd name="connsiteY129" fmla="*/ 781798 h 997063"/>
                <a:gd name="connsiteX130" fmla="*/ 72434 w 1004575"/>
                <a:gd name="connsiteY130" fmla="*/ 770368 h 997063"/>
                <a:gd name="connsiteX131" fmla="*/ 70529 w 1004575"/>
                <a:gd name="connsiteY131" fmla="*/ 749413 h 997063"/>
                <a:gd name="connsiteX132" fmla="*/ 68624 w 1004575"/>
                <a:gd name="connsiteY132" fmla="*/ 734173 h 997063"/>
                <a:gd name="connsiteX133" fmla="*/ 70529 w 1004575"/>
                <a:gd name="connsiteY133" fmla="*/ 694168 h 997063"/>
                <a:gd name="connsiteX134" fmla="*/ 72434 w 1004575"/>
                <a:gd name="connsiteY134" fmla="*/ 682738 h 997063"/>
                <a:gd name="connsiteX135" fmla="*/ 70529 w 1004575"/>
                <a:gd name="connsiteY135" fmla="*/ 623683 h 997063"/>
                <a:gd name="connsiteX136" fmla="*/ 66719 w 1004575"/>
                <a:gd name="connsiteY136" fmla="*/ 612253 h 997063"/>
                <a:gd name="connsiteX137" fmla="*/ 59099 w 1004575"/>
                <a:gd name="connsiteY137" fmla="*/ 602728 h 997063"/>
                <a:gd name="connsiteX138" fmla="*/ 51479 w 1004575"/>
                <a:gd name="connsiteY138" fmla="*/ 589393 h 997063"/>
                <a:gd name="connsiteX139" fmla="*/ 47669 w 1004575"/>
                <a:gd name="connsiteY139" fmla="*/ 583678 h 997063"/>
                <a:gd name="connsiteX140" fmla="*/ 41954 w 1004575"/>
                <a:gd name="connsiteY140" fmla="*/ 579868 h 997063"/>
                <a:gd name="connsiteX141" fmla="*/ 36239 w 1004575"/>
                <a:gd name="connsiteY141" fmla="*/ 572248 h 997063"/>
                <a:gd name="connsiteX142" fmla="*/ 24809 w 1004575"/>
                <a:gd name="connsiteY142" fmla="*/ 562723 h 997063"/>
                <a:gd name="connsiteX143" fmla="*/ 20999 w 1004575"/>
                <a:gd name="connsiteY143" fmla="*/ 557008 h 997063"/>
                <a:gd name="connsiteX144" fmla="*/ 9569 w 1004575"/>
                <a:gd name="connsiteY144" fmla="*/ 549388 h 997063"/>
                <a:gd name="connsiteX145" fmla="*/ 5759 w 1004575"/>
                <a:gd name="connsiteY145" fmla="*/ 543673 h 997063"/>
                <a:gd name="connsiteX146" fmla="*/ 44 w 1004575"/>
                <a:gd name="connsiteY146" fmla="*/ 539863 h 997063"/>
                <a:gd name="connsiteX147" fmla="*/ 3854 w 1004575"/>
                <a:gd name="connsiteY147" fmla="*/ 513193 h 997063"/>
                <a:gd name="connsiteX148" fmla="*/ 11474 w 1004575"/>
                <a:gd name="connsiteY148" fmla="*/ 501763 h 997063"/>
                <a:gd name="connsiteX149" fmla="*/ 17189 w 1004575"/>
                <a:gd name="connsiteY149" fmla="*/ 494143 h 997063"/>
                <a:gd name="connsiteX150" fmla="*/ 28619 w 1004575"/>
                <a:gd name="connsiteY150" fmla="*/ 482713 h 997063"/>
                <a:gd name="connsiteX151" fmla="*/ 43859 w 1004575"/>
                <a:gd name="connsiteY151" fmla="*/ 465568 h 997063"/>
                <a:gd name="connsiteX152" fmla="*/ 49574 w 1004575"/>
                <a:gd name="connsiteY152" fmla="*/ 459853 h 997063"/>
                <a:gd name="connsiteX153" fmla="*/ 55289 w 1004575"/>
                <a:gd name="connsiteY153" fmla="*/ 454138 h 997063"/>
                <a:gd name="connsiteX154" fmla="*/ 61004 w 1004575"/>
                <a:gd name="connsiteY154" fmla="*/ 450328 h 997063"/>
                <a:gd name="connsiteX155" fmla="*/ 68624 w 1004575"/>
                <a:gd name="connsiteY155" fmla="*/ 446518 h 997063"/>
                <a:gd name="connsiteX156" fmla="*/ 74339 w 1004575"/>
                <a:gd name="connsiteY156" fmla="*/ 440803 h 997063"/>
                <a:gd name="connsiteX157" fmla="*/ 80054 w 1004575"/>
                <a:gd name="connsiteY157" fmla="*/ 438898 h 997063"/>
                <a:gd name="connsiteX158" fmla="*/ 91484 w 1004575"/>
                <a:gd name="connsiteY158" fmla="*/ 431278 h 997063"/>
                <a:gd name="connsiteX159" fmla="*/ 101009 w 1004575"/>
                <a:gd name="connsiteY159" fmla="*/ 423658 h 997063"/>
                <a:gd name="connsiteX160" fmla="*/ 106724 w 1004575"/>
                <a:gd name="connsiteY160" fmla="*/ 417943 h 997063"/>
                <a:gd name="connsiteX161" fmla="*/ 135299 w 1004575"/>
                <a:gd name="connsiteY161"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792524 w 1004575"/>
                <a:gd name="connsiteY61" fmla="*/ 909433 h 997063"/>
                <a:gd name="connsiteX62" fmla="*/ 781094 w 1004575"/>
                <a:gd name="connsiteY62" fmla="*/ 917053 h 997063"/>
                <a:gd name="connsiteX63" fmla="*/ 750614 w 1004575"/>
                <a:gd name="connsiteY63" fmla="*/ 936103 h 997063"/>
                <a:gd name="connsiteX64" fmla="*/ 727754 w 1004575"/>
                <a:gd name="connsiteY64" fmla="*/ 947533 h 997063"/>
                <a:gd name="connsiteX65" fmla="*/ 722039 w 1004575"/>
                <a:gd name="connsiteY65" fmla="*/ 949438 h 997063"/>
                <a:gd name="connsiteX66" fmla="*/ 693464 w 1004575"/>
                <a:gd name="connsiteY66" fmla="*/ 947533 h 997063"/>
                <a:gd name="connsiteX67" fmla="*/ 674414 w 1004575"/>
                <a:gd name="connsiteY67" fmla="*/ 941818 h 997063"/>
                <a:gd name="connsiteX68" fmla="*/ 657269 w 1004575"/>
                <a:gd name="connsiteY68" fmla="*/ 936103 h 997063"/>
                <a:gd name="connsiteX69" fmla="*/ 651554 w 1004575"/>
                <a:gd name="connsiteY69" fmla="*/ 934198 h 997063"/>
                <a:gd name="connsiteX70" fmla="*/ 645839 w 1004575"/>
                <a:gd name="connsiteY70" fmla="*/ 930388 h 997063"/>
                <a:gd name="connsiteX71" fmla="*/ 638219 w 1004575"/>
                <a:gd name="connsiteY71" fmla="*/ 926578 h 997063"/>
                <a:gd name="connsiteX72" fmla="*/ 621074 w 1004575"/>
                <a:gd name="connsiteY72" fmla="*/ 917053 h 997063"/>
                <a:gd name="connsiteX73" fmla="*/ 615359 w 1004575"/>
                <a:gd name="connsiteY73" fmla="*/ 911338 h 997063"/>
                <a:gd name="connsiteX74" fmla="*/ 607739 w 1004575"/>
                <a:gd name="connsiteY74" fmla="*/ 909433 h 997063"/>
                <a:gd name="connsiteX75" fmla="*/ 602024 w 1004575"/>
                <a:gd name="connsiteY75" fmla="*/ 907528 h 997063"/>
                <a:gd name="connsiteX76" fmla="*/ 581069 w 1004575"/>
                <a:gd name="connsiteY76" fmla="*/ 896098 h 997063"/>
                <a:gd name="connsiteX77" fmla="*/ 571544 w 1004575"/>
                <a:gd name="connsiteY77" fmla="*/ 894193 h 997063"/>
                <a:gd name="connsiteX78" fmla="*/ 556304 w 1004575"/>
                <a:gd name="connsiteY78" fmla="*/ 890383 h 997063"/>
                <a:gd name="connsiteX79" fmla="*/ 512489 w 1004575"/>
                <a:gd name="connsiteY79" fmla="*/ 892288 h 997063"/>
                <a:gd name="connsiteX80" fmla="*/ 506774 w 1004575"/>
                <a:gd name="connsiteY80" fmla="*/ 894193 h 997063"/>
                <a:gd name="connsiteX81" fmla="*/ 495344 w 1004575"/>
                <a:gd name="connsiteY81" fmla="*/ 901813 h 997063"/>
                <a:gd name="connsiteX82" fmla="*/ 491534 w 1004575"/>
                <a:gd name="connsiteY82" fmla="*/ 907528 h 997063"/>
                <a:gd name="connsiteX83" fmla="*/ 485819 w 1004575"/>
                <a:gd name="connsiteY83" fmla="*/ 911338 h 997063"/>
                <a:gd name="connsiteX84" fmla="*/ 472484 w 1004575"/>
                <a:gd name="connsiteY84" fmla="*/ 926578 h 997063"/>
                <a:gd name="connsiteX85" fmla="*/ 468674 w 1004575"/>
                <a:gd name="connsiteY85" fmla="*/ 932293 h 997063"/>
                <a:gd name="connsiteX86" fmla="*/ 462959 w 1004575"/>
                <a:gd name="connsiteY86" fmla="*/ 936103 h 997063"/>
                <a:gd name="connsiteX87" fmla="*/ 451529 w 1004575"/>
                <a:gd name="connsiteY87" fmla="*/ 939913 h 997063"/>
                <a:gd name="connsiteX88" fmla="*/ 434384 w 1004575"/>
                <a:gd name="connsiteY88" fmla="*/ 943723 h 997063"/>
                <a:gd name="connsiteX89" fmla="*/ 428669 w 1004575"/>
                <a:gd name="connsiteY89" fmla="*/ 945628 h 997063"/>
                <a:gd name="connsiteX90" fmla="*/ 421049 w 1004575"/>
                <a:gd name="connsiteY90" fmla="*/ 947533 h 997063"/>
                <a:gd name="connsiteX91" fmla="*/ 407714 w 1004575"/>
                <a:gd name="connsiteY91" fmla="*/ 951343 h 997063"/>
                <a:gd name="connsiteX92" fmla="*/ 396284 w 1004575"/>
                <a:gd name="connsiteY92" fmla="*/ 953248 h 997063"/>
                <a:gd name="connsiteX93" fmla="*/ 382949 w 1004575"/>
                <a:gd name="connsiteY93" fmla="*/ 957058 h 997063"/>
                <a:gd name="connsiteX94" fmla="*/ 375329 w 1004575"/>
                <a:gd name="connsiteY94" fmla="*/ 958963 h 997063"/>
                <a:gd name="connsiteX95" fmla="*/ 367709 w 1004575"/>
                <a:gd name="connsiteY95" fmla="*/ 962773 h 997063"/>
                <a:gd name="connsiteX96" fmla="*/ 361994 w 1004575"/>
                <a:gd name="connsiteY96" fmla="*/ 964678 h 997063"/>
                <a:gd name="connsiteX97" fmla="*/ 348659 w 1004575"/>
                <a:gd name="connsiteY97" fmla="*/ 972298 h 997063"/>
                <a:gd name="connsiteX98" fmla="*/ 331514 w 1004575"/>
                <a:gd name="connsiteY98" fmla="*/ 983728 h 997063"/>
                <a:gd name="connsiteX99" fmla="*/ 325799 w 1004575"/>
                <a:gd name="connsiteY99" fmla="*/ 987538 h 997063"/>
                <a:gd name="connsiteX100" fmla="*/ 314369 w 1004575"/>
                <a:gd name="connsiteY100" fmla="*/ 991348 h 997063"/>
                <a:gd name="connsiteX101" fmla="*/ 302939 w 1004575"/>
                <a:gd name="connsiteY101" fmla="*/ 993253 h 997063"/>
                <a:gd name="connsiteX102" fmla="*/ 262934 w 1004575"/>
                <a:gd name="connsiteY102" fmla="*/ 997063 h 997063"/>
                <a:gd name="connsiteX103" fmla="*/ 232454 w 1004575"/>
                <a:gd name="connsiteY103" fmla="*/ 995158 h 997063"/>
                <a:gd name="connsiteX104" fmla="*/ 226739 w 1004575"/>
                <a:gd name="connsiteY104" fmla="*/ 993253 h 997063"/>
                <a:gd name="connsiteX105" fmla="*/ 221024 w 1004575"/>
                <a:gd name="connsiteY105" fmla="*/ 981823 h 997063"/>
                <a:gd name="connsiteX106" fmla="*/ 217214 w 1004575"/>
                <a:gd name="connsiteY106" fmla="*/ 976108 h 997063"/>
                <a:gd name="connsiteX107" fmla="*/ 213404 w 1004575"/>
                <a:gd name="connsiteY107" fmla="*/ 964678 h 997063"/>
                <a:gd name="connsiteX108" fmla="*/ 205784 w 1004575"/>
                <a:gd name="connsiteY108" fmla="*/ 947533 h 997063"/>
                <a:gd name="connsiteX109" fmla="*/ 200069 w 1004575"/>
                <a:gd name="connsiteY109" fmla="*/ 928483 h 997063"/>
                <a:gd name="connsiteX110" fmla="*/ 196259 w 1004575"/>
                <a:gd name="connsiteY110" fmla="*/ 922768 h 997063"/>
                <a:gd name="connsiteX111" fmla="*/ 184829 w 1004575"/>
                <a:gd name="connsiteY111" fmla="*/ 915148 h 997063"/>
                <a:gd name="connsiteX112" fmla="*/ 181019 w 1004575"/>
                <a:gd name="connsiteY112" fmla="*/ 909433 h 997063"/>
                <a:gd name="connsiteX113" fmla="*/ 175304 w 1004575"/>
                <a:gd name="connsiteY113" fmla="*/ 905623 h 997063"/>
                <a:gd name="connsiteX114" fmla="*/ 161969 w 1004575"/>
                <a:gd name="connsiteY114" fmla="*/ 899908 h 997063"/>
                <a:gd name="connsiteX115" fmla="*/ 150539 w 1004575"/>
                <a:gd name="connsiteY115" fmla="*/ 898003 h 997063"/>
                <a:gd name="connsiteX116" fmla="*/ 144824 w 1004575"/>
                <a:gd name="connsiteY116" fmla="*/ 896098 h 997063"/>
                <a:gd name="connsiteX117" fmla="*/ 137204 w 1004575"/>
                <a:gd name="connsiteY117" fmla="*/ 894193 h 997063"/>
                <a:gd name="connsiteX118" fmla="*/ 123869 w 1004575"/>
                <a:gd name="connsiteY118" fmla="*/ 888478 h 997063"/>
                <a:gd name="connsiteX119" fmla="*/ 118154 w 1004575"/>
                <a:gd name="connsiteY119" fmla="*/ 884668 h 997063"/>
                <a:gd name="connsiteX120" fmla="*/ 106724 w 1004575"/>
                <a:gd name="connsiteY120" fmla="*/ 878953 h 997063"/>
                <a:gd name="connsiteX121" fmla="*/ 101009 w 1004575"/>
                <a:gd name="connsiteY121" fmla="*/ 873238 h 997063"/>
                <a:gd name="connsiteX122" fmla="*/ 89579 w 1004575"/>
                <a:gd name="connsiteY122" fmla="*/ 865618 h 997063"/>
                <a:gd name="connsiteX123" fmla="*/ 87674 w 1004575"/>
                <a:gd name="connsiteY123" fmla="*/ 859903 h 997063"/>
                <a:gd name="connsiteX124" fmla="*/ 83864 w 1004575"/>
                <a:gd name="connsiteY124" fmla="*/ 854188 h 997063"/>
                <a:gd name="connsiteX125" fmla="*/ 81959 w 1004575"/>
                <a:gd name="connsiteY125" fmla="*/ 842758 h 997063"/>
                <a:gd name="connsiteX126" fmla="*/ 80054 w 1004575"/>
                <a:gd name="connsiteY126" fmla="*/ 837043 h 997063"/>
                <a:gd name="connsiteX127" fmla="*/ 78149 w 1004575"/>
                <a:gd name="connsiteY127" fmla="*/ 825613 h 997063"/>
                <a:gd name="connsiteX128" fmla="*/ 74339 w 1004575"/>
                <a:gd name="connsiteY128" fmla="*/ 781798 h 997063"/>
                <a:gd name="connsiteX129" fmla="*/ 72434 w 1004575"/>
                <a:gd name="connsiteY129" fmla="*/ 770368 h 997063"/>
                <a:gd name="connsiteX130" fmla="*/ 70529 w 1004575"/>
                <a:gd name="connsiteY130" fmla="*/ 749413 h 997063"/>
                <a:gd name="connsiteX131" fmla="*/ 68624 w 1004575"/>
                <a:gd name="connsiteY131" fmla="*/ 734173 h 997063"/>
                <a:gd name="connsiteX132" fmla="*/ 70529 w 1004575"/>
                <a:gd name="connsiteY132" fmla="*/ 694168 h 997063"/>
                <a:gd name="connsiteX133" fmla="*/ 72434 w 1004575"/>
                <a:gd name="connsiteY133" fmla="*/ 682738 h 997063"/>
                <a:gd name="connsiteX134" fmla="*/ 70529 w 1004575"/>
                <a:gd name="connsiteY134" fmla="*/ 623683 h 997063"/>
                <a:gd name="connsiteX135" fmla="*/ 66719 w 1004575"/>
                <a:gd name="connsiteY135" fmla="*/ 612253 h 997063"/>
                <a:gd name="connsiteX136" fmla="*/ 59099 w 1004575"/>
                <a:gd name="connsiteY136" fmla="*/ 602728 h 997063"/>
                <a:gd name="connsiteX137" fmla="*/ 51479 w 1004575"/>
                <a:gd name="connsiteY137" fmla="*/ 589393 h 997063"/>
                <a:gd name="connsiteX138" fmla="*/ 47669 w 1004575"/>
                <a:gd name="connsiteY138" fmla="*/ 583678 h 997063"/>
                <a:gd name="connsiteX139" fmla="*/ 41954 w 1004575"/>
                <a:gd name="connsiteY139" fmla="*/ 579868 h 997063"/>
                <a:gd name="connsiteX140" fmla="*/ 36239 w 1004575"/>
                <a:gd name="connsiteY140" fmla="*/ 572248 h 997063"/>
                <a:gd name="connsiteX141" fmla="*/ 24809 w 1004575"/>
                <a:gd name="connsiteY141" fmla="*/ 562723 h 997063"/>
                <a:gd name="connsiteX142" fmla="*/ 20999 w 1004575"/>
                <a:gd name="connsiteY142" fmla="*/ 557008 h 997063"/>
                <a:gd name="connsiteX143" fmla="*/ 9569 w 1004575"/>
                <a:gd name="connsiteY143" fmla="*/ 549388 h 997063"/>
                <a:gd name="connsiteX144" fmla="*/ 5759 w 1004575"/>
                <a:gd name="connsiteY144" fmla="*/ 543673 h 997063"/>
                <a:gd name="connsiteX145" fmla="*/ 44 w 1004575"/>
                <a:gd name="connsiteY145" fmla="*/ 539863 h 997063"/>
                <a:gd name="connsiteX146" fmla="*/ 3854 w 1004575"/>
                <a:gd name="connsiteY146" fmla="*/ 513193 h 997063"/>
                <a:gd name="connsiteX147" fmla="*/ 11474 w 1004575"/>
                <a:gd name="connsiteY147" fmla="*/ 501763 h 997063"/>
                <a:gd name="connsiteX148" fmla="*/ 17189 w 1004575"/>
                <a:gd name="connsiteY148" fmla="*/ 494143 h 997063"/>
                <a:gd name="connsiteX149" fmla="*/ 28619 w 1004575"/>
                <a:gd name="connsiteY149" fmla="*/ 482713 h 997063"/>
                <a:gd name="connsiteX150" fmla="*/ 43859 w 1004575"/>
                <a:gd name="connsiteY150" fmla="*/ 465568 h 997063"/>
                <a:gd name="connsiteX151" fmla="*/ 49574 w 1004575"/>
                <a:gd name="connsiteY151" fmla="*/ 459853 h 997063"/>
                <a:gd name="connsiteX152" fmla="*/ 55289 w 1004575"/>
                <a:gd name="connsiteY152" fmla="*/ 454138 h 997063"/>
                <a:gd name="connsiteX153" fmla="*/ 61004 w 1004575"/>
                <a:gd name="connsiteY153" fmla="*/ 450328 h 997063"/>
                <a:gd name="connsiteX154" fmla="*/ 68624 w 1004575"/>
                <a:gd name="connsiteY154" fmla="*/ 446518 h 997063"/>
                <a:gd name="connsiteX155" fmla="*/ 74339 w 1004575"/>
                <a:gd name="connsiteY155" fmla="*/ 440803 h 997063"/>
                <a:gd name="connsiteX156" fmla="*/ 80054 w 1004575"/>
                <a:gd name="connsiteY156" fmla="*/ 438898 h 997063"/>
                <a:gd name="connsiteX157" fmla="*/ 91484 w 1004575"/>
                <a:gd name="connsiteY157" fmla="*/ 431278 h 997063"/>
                <a:gd name="connsiteX158" fmla="*/ 101009 w 1004575"/>
                <a:gd name="connsiteY158" fmla="*/ 423658 h 997063"/>
                <a:gd name="connsiteX159" fmla="*/ 106724 w 1004575"/>
                <a:gd name="connsiteY159" fmla="*/ 417943 h 997063"/>
                <a:gd name="connsiteX160" fmla="*/ 135299 w 1004575"/>
                <a:gd name="connsiteY160"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792524 w 1004575"/>
                <a:gd name="connsiteY61" fmla="*/ 909433 h 997063"/>
                <a:gd name="connsiteX62" fmla="*/ 781094 w 1004575"/>
                <a:gd name="connsiteY62" fmla="*/ 917053 h 997063"/>
                <a:gd name="connsiteX63" fmla="*/ 786830 w 1004575"/>
                <a:gd name="connsiteY63" fmla="*/ 909433 h 997063"/>
                <a:gd name="connsiteX64" fmla="*/ 750614 w 1004575"/>
                <a:gd name="connsiteY64" fmla="*/ 936103 h 997063"/>
                <a:gd name="connsiteX65" fmla="*/ 727754 w 1004575"/>
                <a:gd name="connsiteY65" fmla="*/ 947533 h 997063"/>
                <a:gd name="connsiteX66" fmla="*/ 722039 w 1004575"/>
                <a:gd name="connsiteY66" fmla="*/ 949438 h 997063"/>
                <a:gd name="connsiteX67" fmla="*/ 693464 w 1004575"/>
                <a:gd name="connsiteY67" fmla="*/ 947533 h 997063"/>
                <a:gd name="connsiteX68" fmla="*/ 674414 w 1004575"/>
                <a:gd name="connsiteY68" fmla="*/ 941818 h 997063"/>
                <a:gd name="connsiteX69" fmla="*/ 657269 w 1004575"/>
                <a:gd name="connsiteY69" fmla="*/ 936103 h 997063"/>
                <a:gd name="connsiteX70" fmla="*/ 651554 w 1004575"/>
                <a:gd name="connsiteY70" fmla="*/ 934198 h 997063"/>
                <a:gd name="connsiteX71" fmla="*/ 645839 w 1004575"/>
                <a:gd name="connsiteY71" fmla="*/ 930388 h 997063"/>
                <a:gd name="connsiteX72" fmla="*/ 638219 w 1004575"/>
                <a:gd name="connsiteY72" fmla="*/ 926578 h 997063"/>
                <a:gd name="connsiteX73" fmla="*/ 621074 w 1004575"/>
                <a:gd name="connsiteY73" fmla="*/ 917053 h 997063"/>
                <a:gd name="connsiteX74" fmla="*/ 615359 w 1004575"/>
                <a:gd name="connsiteY74" fmla="*/ 911338 h 997063"/>
                <a:gd name="connsiteX75" fmla="*/ 607739 w 1004575"/>
                <a:gd name="connsiteY75" fmla="*/ 909433 h 997063"/>
                <a:gd name="connsiteX76" fmla="*/ 602024 w 1004575"/>
                <a:gd name="connsiteY76" fmla="*/ 907528 h 997063"/>
                <a:gd name="connsiteX77" fmla="*/ 581069 w 1004575"/>
                <a:gd name="connsiteY77" fmla="*/ 896098 h 997063"/>
                <a:gd name="connsiteX78" fmla="*/ 571544 w 1004575"/>
                <a:gd name="connsiteY78" fmla="*/ 894193 h 997063"/>
                <a:gd name="connsiteX79" fmla="*/ 556304 w 1004575"/>
                <a:gd name="connsiteY79" fmla="*/ 890383 h 997063"/>
                <a:gd name="connsiteX80" fmla="*/ 512489 w 1004575"/>
                <a:gd name="connsiteY80" fmla="*/ 892288 h 997063"/>
                <a:gd name="connsiteX81" fmla="*/ 506774 w 1004575"/>
                <a:gd name="connsiteY81" fmla="*/ 894193 h 997063"/>
                <a:gd name="connsiteX82" fmla="*/ 495344 w 1004575"/>
                <a:gd name="connsiteY82" fmla="*/ 901813 h 997063"/>
                <a:gd name="connsiteX83" fmla="*/ 491534 w 1004575"/>
                <a:gd name="connsiteY83" fmla="*/ 907528 h 997063"/>
                <a:gd name="connsiteX84" fmla="*/ 485819 w 1004575"/>
                <a:gd name="connsiteY84" fmla="*/ 911338 h 997063"/>
                <a:gd name="connsiteX85" fmla="*/ 472484 w 1004575"/>
                <a:gd name="connsiteY85" fmla="*/ 926578 h 997063"/>
                <a:gd name="connsiteX86" fmla="*/ 468674 w 1004575"/>
                <a:gd name="connsiteY86" fmla="*/ 932293 h 997063"/>
                <a:gd name="connsiteX87" fmla="*/ 462959 w 1004575"/>
                <a:gd name="connsiteY87" fmla="*/ 936103 h 997063"/>
                <a:gd name="connsiteX88" fmla="*/ 451529 w 1004575"/>
                <a:gd name="connsiteY88" fmla="*/ 939913 h 997063"/>
                <a:gd name="connsiteX89" fmla="*/ 434384 w 1004575"/>
                <a:gd name="connsiteY89" fmla="*/ 943723 h 997063"/>
                <a:gd name="connsiteX90" fmla="*/ 428669 w 1004575"/>
                <a:gd name="connsiteY90" fmla="*/ 945628 h 997063"/>
                <a:gd name="connsiteX91" fmla="*/ 421049 w 1004575"/>
                <a:gd name="connsiteY91" fmla="*/ 947533 h 997063"/>
                <a:gd name="connsiteX92" fmla="*/ 407714 w 1004575"/>
                <a:gd name="connsiteY92" fmla="*/ 951343 h 997063"/>
                <a:gd name="connsiteX93" fmla="*/ 396284 w 1004575"/>
                <a:gd name="connsiteY93" fmla="*/ 953248 h 997063"/>
                <a:gd name="connsiteX94" fmla="*/ 382949 w 1004575"/>
                <a:gd name="connsiteY94" fmla="*/ 957058 h 997063"/>
                <a:gd name="connsiteX95" fmla="*/ 375329 w 1004575"/>
                <a:gd name="connsiteY95" fmla="*/ 958963 h 997063"/>
                <a:gd name="connsiteX96" fmla="*/ 367709 w 1004575"/>
                <a:gd name="connsiteY96" fmla="*/ 962773 h 997063"/>
                <a:gd name="connsiteX97" fmla="*/ 361994 w 1004575"/>
                <a:gd name="connsiteY97" fmla="*/ 964678 h 997063"/>
                <a:gd name="connsiteX98" fmla="*/ 348659 w 1004575"/>
                <a:gd name="connsiteY98" fmla="*/ 972298 h 997063"/>
                <a:gd name="connsiteX99" fmla="*/ 331514 w 1004575"/>
                <a:gd name="connsiteY99" fmla="*/ 983728 h 997063"/>
                <a:gd name="connsiteX100" fmla="*/ 325799 w 1004575"/>
                <a:gd name="connsiteY100" fmla="*/ 987538 h 997063"/>
                <a:gd name="connsiteX101" fmla="*/ 314369 w 1004575"/>
                <a:gd name="connsiteY101" fmla="*/ 991348 h 997063"/>
                <a:gd name="connsiteX102" fmla="*/ 302939 w 1004575"/>
                <a:gd name="connsiteY102" fmla="*/ 993253 h 997063"/>
                <a:gd name="connsiteX103" fmla="*/ 262934 w 1004575"/>
                <a:gd name="connsiteY103" fmla="*/ 997063 h 997063"/>
                <a:gd name="connsiteX104" fmla="*/ 232454 w 1004575"/>
                <a:gd name="connsiteY104" fmla="*/ 995158 h 997063"/>
                <a:gd name="connsiteX105" fmla="*/ 226739 w 1004575"/>
                <a:gd name="connsiteY105" fmla="*/ 993253 h 997063"/>
                <a:gd name="connsiteX106" fmla="*/ 221024 w 1004575"/>
                <a:gd name="connsiteY106" fmla="*/ 981823 h 997063"/>
                <a:gd name="connsiteX107" fmla="*/ 217214 w 1004575"/>
                <a:gd name="connsiteY107" fmla="*/ 976108 h 997063"/>
                <a:gd name="connsiteX108" fmla="*/ 213404 w 1004575"/>
                <a:gd name="connsiteY108" fmla="*/ 964678 h 997063"/>
                <a:gd name="connsiteX109" fmla="*/ 205784 w 1004575"/>
                <a:gd name="connsiteY109" fmla="*/ 947533 h 997063"/>
                <a:gd name="connsiteX110" fmla="*/ 200069 w 1004575"/>
                <a:gd name="connsiteY110" fmla="*/ 928483 h 997063"/>
                <a:gd name="connsiteX111" fmla="*/ 196259 w 1004575"/>
                <a:gd name="connsiteY111" fmla="*/ 922768 h 997063"/>
                <a:gd name="connsiteX112" fmla="*/ 184829 w 1004575"/>
                <a:gd name="connsiteY112" fmla="*/ 915148 h 997063"/>
                <a:gd name="connsiteX113" fmla="*/ 181019 w 1004575"/>
                <a:gd name="connsiteY113" fmla="*/ 909433 h 997063"/>
                <a:gd name="connsiteX114" fmla="*/ 175304 w 1004575"/>
                <a:gd name="connsiteY114" fmla="*/ 905623 h 997063"/>
                <a:gd name="connsiteX115" fmla="*/ 161969 w 1004575"/>
                <a:gd name="connsiteY115" fmla="*/ 899908 h 997063"/>
                <a:gd name="connsiteX116" fmla="*/ 150539 w 1004575"/>
                <a:gd name="connsiteY116" fmla="*/ 898003 h 997063"/>
                <a:gd name="connsiteX117" fmla="*/ 144824 w 1004575"/>
                <a:gd name="connsiteY117" fmla="*/ 896098 h 997063"/>
                <a:gd name="connsiteX118" fmla="*/ 137204 w 1004575"/>
                <a:gd name="connsiteY118" fmla="*/ 894193 h 997063"/>
                <a:gd name="connsiteX119" fmla="*/ 123869 w 1004575"/>
                <a:gd name="connsiteY119" fmla="*/ 888478 h 997063"/>
                <a:gd name="connsiteX120" fmla="*/ 118154 w 1004575"/>
                <a:gd name="connsiteY120" fmla="*/ 884668 h 997063"/>
                <a:gd name="connsiteX121" fmla="*/ 106724 w 1004575"/>
                <a:gd name="connsiteY121" fmla="*/ 878953 h 997063"/>
                <a:gd name="connsiteX122" fmla="*/ 101009 w 1004575"/>
                <a:gd name="connsiteY122" fmla="*/ 873238 h 997063"/>
                <a:gd name="connsiteX123" fmla="*/ 89579 w 1004575"/>
                <a:gd name="connsiteY123" fmla="*/ 865618 h 997063"/>
                <a:gd name="connsiteX124" fmla="*/ 87674 w 1004575"/>
                <a:gd name="connsiteY124" fmla="*/ 859903 h 997063"/>
                <a:gd name="connsiteX125" fmla="*/ 83864 w 1004575"/>
                <a:gd name="connsiteY125" fmla="*/ 854188 h 997063"/>
                <a:gd name="connsiteX126" fmla="*/ 81959 w 1004575"/>
                <a:gd name="connsiteY126" fmla="*/ 842758 h 997063"/>
                <a:gd name="connsiteX127" fmla="*/ 80054 w 1004575"/>
                <a:gd name="connsiteY127" fmla="*/ 837043 h 997063"/>
                <a:gd name="connsiteX128" fmla="*/ 78149 w 1004575"/>
                <a:gd name="connsiteY128" fmla="*/ 825613 h 997063"/>
                <a:gd name="connsiteX129" fmla="*/ 74339 w 1004575"/>
                <a:gd name="connsiteY129" fmla="*/ 781798 h 997063"/>
                <a:gd name="connsiteX130" fmla="*/ 72434 w 1004575"/>
                <a:gd name="connsiteY130" fmla="*/ 770368 h 997063"/>
                <a:gd name="connsiteX131" fmla="*/ 70529 w 1004575"/>
                <a:gd name="connsiteY131" fmla="*/ 749413 h 997063"/>
                <a:gd name="connsiteX132" fmla="*/ 68624 w 1004575"/>
                <a:gd name="connsiteY132" fmla="*/ 734173 h 997063"/>
                <a:gd name="connsiteX133" fmla="*/ 70529 w 1004575"/>
                <a:gd name="connsiteY133" fmla="*/ 694168 h 997063"/>
                <a:gd name="connsiteX134" fmla="*/ 72434 w 1004575"/>
                <a:gd name="connsiteY134" fmla="*/ 682738 h 997063"/>
                <a:gd name="connsiteX135" fmla="*/ 70529 w 1004575"/>
                <a:gd name="connsiteY135" fmla="*/ 623683 h 997063"/>
                <a:gd name="connsiteX136" fmla="*/ 66719 w 1004575"/>
                <a:gd name="connsiteY136" fmla="*/ 612253 h 997063"/>
                <a:gd name="connsiteX137" fmla="*/ 59099 w 1004575"/>
                <a:gd name="connsiteY137" fmla="*/ 602728 h 997063"/>
                <a:gd name="connsiteX138" fmla="*/ 51479 w 1004575"/>
                <a:gd name="connsiteY138" fmla="*/ 589393 h 997063"/>
                <a:gd name="connsiteX139" fmla="*/ 47669 w 1004575"/>
                <a:gd name="connsiteY139" fmla="*/ 583678 h 997063"/>
                <a:gd name="connsiteX140" fmla="*/ 41954 w 1004575"/>
                <a:gd name="connsiteY140" fmla="*/ 579868 h 997063"/>
                <a:gd name="connsiteX141" fmla="*/ 36239 w 1004575"/>
                <a:gd name="connsiteY141" fmla="*/ 572248 h 997063"/>
                <a:gd name="connsiteX142" fmla="*/ 24809 w 1004575"/>
                <a:gd name="connsiteY142" fmla="*/ 562723 h 997063"/>
                <a:gd name="connsiteX143" fmla="*/ 20999 w 1004575"/>
                <a:gd name="connsiteY143" fmla="*/ 557008 h 997063"/>
                <a:gd name="connsiteX144" fmla="*/ 9569 w 1004575"/>
                <a:gd name="connsiteY144" fmla="*/ 549388 h 997063"/>
                <a:gd name="connsiteX145" fmla="*/ 5759 w 1004575"/>
                <a:gd name="connsiteY145" fmla="*/ 543673 h 997063"/>
                <a:gd name="connsiteX146" fmla="*/ 44 w 1004575"/>
                <a:gd name="connsiteY146" fmla="*/ 539863 h 997063"/>
                <a:gd name="connsiteX147" fmla="*/ 3854 w 1004575"/>
                <a:gd name="connsiteY147" fmla="*/ 513193 h 997063"/>
                <a:gd name="connsiteX148" fmla="*/ 11474 w 1004575"/>
                <a:gd name="connsiteY148" fmla="*/ 501763 h 997063"/>
                <a:gd name="connsiteX149" fmla="*/ 17189 w 1004575"/>
                <a:gd name="connsiteY149" fmla="*/ 494143 h 997063"/>
                <a:gd name="connsiteX150" fmla="*/ 28619 w 1004575"/>
                <a:gd name="connsiteY150" fmla="*/ 482713 h 997063"/>
                <a:gd name="connsiteX151" fmla="*/ 43859 w 1004575"/>
                <a:gd name="connsiteY151" fmla="*/ 465568 h 997063"/>
                <a:gd name="connsiteX152" fmla="*/ 49574 w 1004575"/>
                <a:gd name="connsiteY152" fmla="*/ 459853 h 997063"/>
                <a:gd name="connsiteX153" fmla="*/ 55289 w 1004575"/>
                <a:gd name="connsiteY153" fmla="*/ 454138 h 997063"/>
                <a:gd name="connsiteX154" fmla="*/ 61004 w 1004575"/>
                <a:gd name="connsiteY154" fmla="*/ 450328 h 997063"/>
                <a:gd name="connsiteX155" fmla="*/ 68624 w 1004575"/>
                <a:gd name="connsiteY155" fmla="*/ 446518 h 997063"/>
                <a:gd name="connsiteX156" fmla="*/ 74339 w 1004575"/>
                <a:gd name="connsiteY156" fmla="*/ 440803 h 997063"/>
                <a:gd name="connsiteX157" fmla="*/ 80054 w 1004575"/>
                <a:gd name="connsiteY157" fmla="*/ 438898 h 997063"/>
                <a:gd name="connsiteX158" fmla="*/ 91484 w 1004575"/>
                <a:gd name="connsiteY158" fmla="*/ 431278 h 997063"/>
                <a:gd name="connsiteX159" fmla="*/ 101009 w 1004575"/>
                <a:gd name="connsiteY159" fmla="*/ 423658 h 997063"/>
                <a:gd name="connsiteX160" fmla="*/ 106724 w 1004575"/>
                <a:gd name="connsiteY160" fmla="*/ 417943 h 997063"/>
                <a:gd name="connsiteX161" fmla="*/ 135299 w 1004575"/>
                <a:gd name="connsiteY161"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792524 w 1004575"/>
                <a:gd name="connsiteY61" fmla="*/ 909433 h 997063"/>
                <a:gd name="connsiteX62" fmla="*/ 781094 w 1004575"/>
                <a:gd name="connsiteY62" fmla="*/ 917053 h 997063"/>
                <a:gd name="connsiteX63" fmla="*/ 750614 w 1004575"/>
                <a:gd name="connsiteY63" fmla="*/ 936103 h 997063"/>
                <a:gd name="connsiteX64" fmla="*/ 727754 w 1004575"/>
                <a:gd name="connsiteY64" fmla="*/ 947533 h 997063"/>
                <a:gd name="connsiteX65" fmla="*/ 722039 w 1004575"/>
                <a:gd name="connsiteY65" fmla="*/ 949438 h 997063"/>
                <a:gd name="connsiteX66" fmla="*/ 693464 w 1004575"/>
                <a:gd name="connsiteY66" fmla="*/ 947533 h 997063"/>
                <a:gd name="connsiteX67" fmla="*/ 674414 w 1004575"/>
                <a:gd name="connsiteY67" fmla="*/ 941818 h 997063"/>
                <a:gd name="connsiteX68" fmla="*/ 657269 w 1004575"/>
                <a:gd name="connsiteY68" fmla="*/ 936103 h 997063"/>
                <a:gd name="connsiteX69" fmla="*/ 651554 w 1004575"/>
                <a:gd name="connsiteY69" fmla="*/ 934198 h 997063"/>
                <a:gd name="connsiteX70" fmla="*/ 645839 w 1004575"/>
                <a:gd name="connsiteY70" fmla="*/ 930388 h 997063"/>
                <a:gd name="connsiteX71" fmla="*/ 638219 w 1004575"/>
                <a:gd name="connsiteY71" fmla="*/ 926578 h 997063"/>
                <a:gd name="connsiteX72" fmla="*/ 621074 w 1004575"/>
                <a:gd name="connsiteY72" fmla="*/ 917053 h 997063"/>
                <a:gd name="connsiteX73" fmla="*/ 615359 w 1004575"/>
                <a:gd name="connsiteY73" fmla="*/ 911338 h 997063"/>
                <a:gd name="connsiteX74" fmla="*/ 607739 w 1004575"/>
                <a:gd name="connsiteY74" fmla="*/ 909433 h 997063"/>
                <a:gd name="connsiteX75" fmla="*/ 602024 w 1004575"/>
                <a:gd name="connsiteY75" fmla="*/ 907528 h 997063"/>
                <a:gd name="connsiteX76" fmla="*/ 581069 w 1004575"/>
                <a:gd name="connsiteY76" fmla="*/ 896098 h 997063"/>
                <a:gd name="connsiteX77" fmla="*/ 571544 w 1004575"/>
                <a:gd name="connsiteY77" fmla="*/ 894193 h 997063"/>
                <a:gd name="connsiteX78" fmla="*/ 556304 w 1004575"/>
                <a:gd name="connsiteY78" fmla="*/ 890383 h 997063"/>
                <a:gd name="connsiteX79" fmla="*/ 512489 w 1004575"/>
                <a:gd name="connsiteY79" fmla="*/ 892288 h 997063"/>
                <a:gd name="connsiteX80" fmla="*/ 506774 w 1004575"/>
                <a:gd name="connsiteY80" fmla="*/ 894193 h 997063"/>
                <a:gd name="connsiteX81" fmla="*/ 495344 w 1004575"/>
                <a:gd name="connsiteY81" fmla="*/ 901813 h 997063"/>
                <a:gd name="connsiteX82" fmla="*/ 491534 w 1004575"/>
                <a:gd name="connsiteY82" fmla="*/ 907528 h 997063"/>
                <a:gd name="connsiteX83" fmla="*/ 485819 w 1004575"/>
                <a:gd name="connsiteY83" fmla="*/ 911338 h 997063"/>
                <a:gd name="connsiteX84" fmla="*/ 472484 w 1004575"/>
                <a:gd name="connsiteY84" fmla="*/ 926578 h 997063"/>
                <a:gd name="connsiteX85" fmla="*/ 468674 w 1004575"/>
                <a:gd name="connsiteY85" fmla="*/ 932293 h 997063"/>
                <a:gd name="connsiteX86" fmla="*/ 462959 w 1004575"/>
                <a:gd name="connsiteY86" fmla="*/ 936103 h 997063"/>
                <a:gd name="connsiteX87" fmla="*/ 451529 w 1004575"/>
                <a:gd name="connsiteY87" fmla="*/ 939913 h 997063"/>
                <a:gd name="connsiteX88" fmla="*/ 434384 w 1004575"/>
                <a:gd name="connsiteY88" fmla="*/ 943723 h 997063"/>
                <a:gd name="connsiteX89" fmla="*/ 428669 w 1004575"/>
                <a:gd name="connsiteY89" fmla="*/ 945628 h 997063"/>
                <a:gd name="connsiteX90" fmla="*/ 421049 w 1004575"/>
                <a:gd name="connsiteY90" fmla="*/ 947533 h 997063"/>
                <a:gd name="connsiteX91" fmla="*/ 407714 w 1004575"/>
                <a:gd name="connsiteY91" fmla="*/ 951343 h 997063"/>
                <a:gd name="connsiteX92" fmla="*/ 396284 w 1004575"/>
                <a:gd name="connsiteY92" fmla="*/ 953248 h 997063"/>
                <a:gd name="connsiteX93" fmla="*/ 382949 w 1004575"/>
                <a:gd name="connsiteY93" fmla="*/ 957058 h 997063"/>
                <a:gd name="connsiteX94" fmla="*/ 375329 w 1004575"/>
                <a:gd name="connsiteY94" fmla="*/ 958963 h 997063"/>
                <a:gd name="connsiteX95" fmla="*/ 367709 w 1004575"/>
                <a:gd name="connsiteY95" fmla="*/ 962773 h 997063"/>
                <a:gd name="connsiteX96" fmla="*/ 361994 w 1004575"/>
                <a:gd name="connsiteY96" fmla="*/ 964678 h 997063"/>
                <a:gd name="connsiteX97" fmla="*/ 348659 w 1004575"/>
                <a:gd name="connsiteY97" fmla="*/ 972298 h 997063"/>
                <a:gd name="connsiteX98" fmla="*/ 331514 w 1004575"/>
                <a:gd name="connsiteY98" fmla="*/ 983728 h 997063"/>
                <a:gd name="connsiteX99" fmla="*/ 325799 w 1004575"/>
                <a:gd name="connsiteY99" fmla="*/ 987538 h 997063"/>
                <a:gd name="connsiteX100" fmla="*/ 314369 w 1004575"/>
                <a:gd name="connsiteY100" fmla="*/ 991348 h 997063"/>
                <a:gd name="connsiteX101" fmla="*/ 302939 w 1004575"/>
                <a:gd name="connsiteY101" fmla="*/ 993253 h 997063"/>
                <a:gd name="connsiteX102" fmla="*/ 262934 w 1004575"/>
                <a:gd name="connsiteY102" fmla="*/ 997063 h 997063"/>
                <a:gd name="connsiteX103" fmla="*/ 232454 w 1004575"/>
                <a:gd name="connsiteY103" fmla="*/ 995158 h 997063"/>
                <a:gd name="connsiteX104" fmla="*/ 226739 w 1004575"/>
                <a:gd name="connsiteY104" fmla="*/ 993253 h 997063"/>
                <a:gd name="connsiteX105" fmla="*/ 221024 w 1004575"/>
                <a:gd name="connsiteY105" fmla="*/ 981823 h 997063"/>
                <a:gd name="connsiteX106" fmla="*/ 217214 w 1004575"/>
                <a:gd name="connsiteY106" fmla="*/ 976108 h 997063"/>
                <a:gd name="connsiteX107" fmla="*/ 213404 w 1004575"/>
                <a:gd name="connsiteY107" fmla="*/ 964678 h 997063"/>
                <a:gd name="connsiteX108" fmla="*/ 205784 w 1004575"/>
                <a:gd name="connsiteY108" fmla="*/ 947533 h 997063"/>
                <a:gd name="connsiteX109" fmla="*/ 200069 w 1004575"/>
                <a:gd name="connsiteY109" fmla="*/ 928483 h 997063"/>
                <a:gd name="connsiteX110" fmla="*/ 196259 w 1004575"/>
                <a:gd name="connsiteY110" fmla="*/ 922768 h 997063"/>
                <a:gd name="connsiteX111" fmla="*/ 184829 w 1004575"/>
                <a:gd name="connsiteY111" fmla="*/ 915148 h 997063"/>
                <a:gd name="connsiteX112" fmla="*/ 181019 w 1004575"/>
                <a:gd name="connsiteY112" fmla="*/ 909433 h 997063"/>
                <a:gd name="connsiteX113" fmla="*/ 175304 w 1004575"/>
                <a:gd name="connsiteY113" fmla="*/ 905623 h 997063"/>
                <a:gd name="connsiteX114" fmla="*/ 161969 w 1004575"/>
                <a:gd name="connsiteY114" fmla="*/ 899908 h 997063"/>
                <a:gd name="connsiteX115" fmla="*/ 150539 w 1004575"/>
                <a:gd name="connsiteY115" fmla="*/ 898003 h 997063"/>
                <a:gd name="connsiteX116" fmla="*/ 144824 w 1004575"/>
                <a:gd name="connsiteY116" fmla="*/ 896098 h 997063"/>
                <a:gd name="connsiteX117" fmla="*/ 137204 w 1004575"/>
                <a:gd name="connsiteY117" fmla="*/ 894193 h 997063"/>
                <a:gd name="connsiteX118" fmla="*/ 123869 w 1004575"/>
                <a:gd name="connsiteY118" fmla="*/ 888478 h 997063"/>
                <a:gd name="connsiteX119" fmla="*/ 118154 w 1004575"/>
                <a:gd name="connsiteY119" fmla="*/ 884668 h 997063"/>
                <a:gd name="connsiteX120" fmla="*/ 106724 w 1004575"/>
                <a:gd name="connsiteY120" fmla="*/ 878953 h 997063"/>
                <a:gd name="connsiteX121" fmla="*/ 101009 w 1004575"/>
                <a:gd name="connsiteY121" fmla="*/ 873238 h 997063"/>
                <a:gd name="connsiteX122" fmla="*/ 89579 w 1004575"/>
                <a:gd name="connsiteY122" fmla="*/ 865618 h 997063"/>
                <a:gd name="connsiteX123" fmla="*/ 87674 w 1004575"/>
                <a:gd name="connsiteY123" fmla="*/ 859903 h 997063"/>
                <a:gd name="connsiteX124" fmla="*/ 83864 w 1004575"/>
                <a:gd name="connsiteY124" fmla="*/ 854188 h 997063"/>
                <a:gd name="connsiteX125" fmla="*/ 81959 w 1004575"/>
                <a:gd name="connsiteY125" fmla="*/ 842758 h 997063"/>
                <a:gd name="connsiteX126" fmla="*/ 80054 w 1004575"/>
                <a:gd name="connsiteY126" fmla="*/ 837043 h 997063"/>
                <a:gd name="connsiteX127" fmla="*/ 78149 w 1004575"/>
                <a:gd name="connsiteY127" fmla="*/ 825613 h 997063"/>
                <a:gd name="connsiteX128" fmla="*/ 74339 w 1004575"/>
                <a:gd name="connsiteY128" fmla="*/ 781798 h 997063"/>
                <a:gd name="connsiteX129" fmla="*/ 72434 w 1004575"/>
                <a:gd name="connsiteY129" fmla="*/ 770368 h 997063"/>
                <a:gd name="connsiteX130" fmla="*/ 70529 w 1004575"/>
                <a:gd name="connsiteY130" fmla="*/ 749413 h 997063"/>
                <a:gd name="connsiteX131" fmla="*/ 68624 w 1004575"/>
                <a:gd name="connsiteY131" fmla="*/ 734173 h 997063"/>
                <a:gd name="connsiteX132" fmla="*/ 70529 w 1004575"/>
                <a:gd name="connsiteY132" fmla="*/ 694168 h 997063"/>
                <a:gd name="connsiteX133" fmla="*/ 72434 w 1004575"/>
                <a:gd name="connsiteY133" fmla="*/ 682738 h 997063"/>
                <a:gd name="connsiteX134" fmla="*/ 70529 w 1004575"/>
                <a:gd name="connsiteY134" fmla="*/ 623683 h 997063"/>
                <a:gd name="connsiteX135" fmla="*/ 66719 w 1004575"/>
                <a:gd name="connsiteY135" fmla="*/ 612253 h 997063"/>
                <a:gd name="connsiteX136" fmla="*/ 59099 w 1004575"/>
                <a:gd name="connsiteY136" fmla="*/ 602728 h 997063"/>
                <a:gd name="connsiteX137" fmla="*/ 51479 w 1004575"/>
                <a:gd name="connsiteY137" fmla="*/ 589393 h 997063"/>
                <a:gd name="connsiteX138" fmla="*/ 47669 w 1004575"/>
                <a:gd name="connsiteY138" fmla="*/ 583678 h 997063"/>
                <a:gd name="connsiteX139" fmla="*/ 41954 w 1004575"/>
                <a:gd name="connsiteY139" fmla="*/ 579868 h 997063"/>
                <a:gd name="connsiteX140" fmla="*/ 36239 w 1004575"/>
                <a:gd name="connsiteY140" fmla="*/ 572248 h 997063"/>
                <a:gd name="connsiteX141" fmla="*/ 24809 w 1004575"/>
                <a:gd name="connsiteY141" fmla="*/ 562723 h 997063"/>
                <a:gd name="connsiteX142" fmla="*/ 20999 w 1004575"/>
                <a:gd name="connsiteY142" fmla="*/ 557008 h 997063"/>
                <a:gd name="connsiteX143" fmla="*/ 9569 w 1004575"/>
                <a:gd name="connsiteY143" fmla="*/ 549388 h 997063"/>
                <a:gd name="connsiteX144" fmla="*/ 5759 w 1004575"/>
                <a:gd name="connsiteY144" fmla="*/ 543673 h 997063"/>
                <a:gd name="connsiteX145" fmla="*/ 44 w 1004575"/>
                <a:gd name="connsiteY145" fmla="*/ 539863 h 997063"/>
                <a:gd name="connsiteX146" fmla="*/ 3854 w 1004575"/>
                <a:gd name="connsiteY146" fmla="*/ 513193 h 997063"/>
                <a:gd name="connsiteX147" fmla="*/ 11474 w 1004575"/>
                <a:gd name="connsiteY147" fmla="*/ 501763 h 997063"/>
                <a:gd name="connsiteX148" fmla="*/ 17189 w 1004575"/>
                <a:gd name="connsiteY148" fmla="*/ 494143 h 997063"/>
                <a:gd name="connsiteX149" fmla="*/ 28619 w 1004575"/>
                <a:gd name="connsiteY149" fmla="*/ 482713 h 997063"/>
                <a:gd name="connsiteX150" fmla="*/ 43859 w 1004575"/>
                <a:gd name="connsiteY150" fmla="*/ 465568 h 997063"/>
                <a:gd name="connsiteX151" fmla="*/ 49574 w 1004575"/>
                <a:gd name="connsiteY151" fmla="*/ 459853 h 997063"/>
                <a:gd name="connsiteX152" fmla="*/ 55289 w 1004575"/>
                <a:gd name="connsiteY152" fmla="*/ 454138 h 997063"/>
                <a:gd name="connsiteX153" fmla="*/ 61004 w 1004575"/>
                <a:gd name="connsiteY153" fmla="*/ 450328 h 997063"/>
                <a:gd name="connsiteX154" fmla="*/ 68624 w 1004575"/>
                <a:gd name="connsiteY154" fmla="*/ 446518 h 997063"/>
                <a:gd name="connsiteX155" fmla="*/ 74339 w 1004575"/>
                <a:gd name="connsiteY155" fmla="*/ 440803 h 997063"/>
                <a:gd name="connsiteX156" fmla="*/ 80054 w 1004575"/>
                <a:gd name="connsiteY156" fmla="*/ 438898 h 997063"/>
                <a:gd name="connsiteX157" fmla="*/ 91484 w 1004575"/>
                <a:gd name="connsiteY157" fmla="*/ 431278 h 997063"/>
                <a:gd name="connsiteX158" fmla="*/ 101009 w 1004575"/>
                <a:gd name="connsiteY158" fmla="*/ 423658 h 997063"/>
                <a:gd name="connsiteX159" fmla="*/ 106724 w 1004575"/>
                <a:gd name="connsiteY159" fmla="*/ 417943 h 997063"/>
                <a:gd name="connsiteX160" fmla="*/ 135299 w 1004575"/>
                <a:gd name="connsiteY160"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792524 w 1004575"/>
                <a:gd name="connsiteY61" fmla="*/ 909433 h 997063"/>
                <a:gd name="connsiteX62" fmla="*/ 750614 w 1004575"/>
                <a:gd name="connsiteY62" fmla="*/ 936103 h 997063"/>
                <a:gd name="connsiteX63" fmla="*/ 727754 w 1004575"/>
                <a:gd name="connsiteY63" fmla="*/ 947533 h 997063"/>
                <a:gd name="connsiteX64" fmla="*/ 722039 w 1004575"/>
                <a:gd name="connsiteY64" fmla="*/ 949438 h 997063"/>
                <a:gd name="connsiteX65" fmla="*/ 693464 w 1004575"/>
                <a:gd name="connsiteY65" fmla="*/ 947533 h 997063"/>
                <a:gd name="connsiteX66" fmla="*/ 674414 w 1004575"/>
                <a:gd name="connsiteY66" fmla="*/ 941818 h 997063"/>
                <a:gd name="connsiteX67" fmla="*/ 657269 w 1004575"/>
                <a:gd name="connsiteY67" fmla="*/ 936103 h 997063"/>
                <a:gd name="connsiteX68" fmla="*/ 651554 w 1004575"/>
                <a:gd name="connsiteY68" fmla="*/ 934198 h 997063"/>
                <a:gd name="connsiteX69" fmla="*/ 645839 w 1004575"/>
                <a:gd name="connsiteY69" fmla="*/ 930388 h 997063"/>
                <a:gd name="connsiteX70" fmla="*/ 638219 w 1004575"/>
                <a:gd name="connsiteY70" fmla="*/ 926578 h 997063"/>
                <a:gd name="connsiteX71" fmla="*/ 621074 w 1004575"/>
                <a:gd name="connsiteY71" fmla="*/ 917053 h 997063"/>
                <a:gd name="connsiteX72" fmla="*/ 615359 w 1004575"/>
                <a:gd name="connsiteY72" fmla="*/ 911338 h 997063"/>
                <a:gd name="connsiteX73" fmla="*/ 607739 w 1004575"/>
                <a:gd name="connsiteY73" fmla="*/ 909433 h 997063"/>
                <a:gd name="connsiteX74" fmla="*/ 602024 w 1004575"/>
                <a:gd name="connsiteY74" fmla="*/ 907528 h 997063"/>
                <a:gd name="connsiteX75" fmla="*/ 581069 w 1004575"/>
                <a:gd name="connsiteY75" fmla="*/ 896098 h 997063"/>
                <a:gd name="connsiteX76" fmla="*/ 571544 w 1004575"/>
                <a:gd name="connsiteY76" fmla="*/ 894193 h 997063"/>
                <a:gd name="connsiteX77" fmla="*/ 556304 w 1004575"/>
                <a:gd name="connsiteY77" fmla="*/ 890383 h 997063"/>
                <a:gd name="connsiteX78" fmla="*/ 512489 w 1004575"/>
                <a:gd name="connsiteY78" fmla="*/ 892288 h 997063"/>
                <a:gd name="connsiteX79" fmla="*/ 506774 w 1004575"/>
                <a:gd name="connsiteY79" fmla="*/ 894193 h 997063"/>
                <a:gd name="connsiteX80" fmla="*/ 495344 w 1004575"/>
                <a:gd name="connsiteY80" fmla="*/ 901813 h 997063"/>
                <a:gd name="connsiteX81" fmla="*/ 491534 w 1004575"/>
                <a:gd name="connsiteY81" fmla="*/ 907528 h 997063"/>
                <a:gd name="connsiteX82" fmla="*/ 485819 w 1004575"/>
                <a:gd name="connsiteY82" fmla="*/ 911338 h 997063"/>
                <a:gd name="connsiteX83" fmla="*/ 472484 w 1004575"/>
                <a:gd name="connsiteY83" fmla="*/ 926578 h 997063"/>
                <a:gd name="connsiteX84" fmla="*/ 468674 w 1004575"/>
                <a:gd name="connsiteY84" fmla="*/ 932293 h 997063"/>
                <a:gd name="connsiteX85" fmla="*/ 462959 w 1004575"/>
                <a:gd name="connsiteY85" fmla="*/ 936103 h 997063"/>
                <a:gd name="connsiteX86" fmla="*/ 451529 w 1004575"/>
                <a:gd name="connsiteY86" fmla="*/ 939913 h 997063"/>
                <a:gd name="connsiteX87" fmla="*/ 434384 w 1004575"/>
                <a:gd name="connsiteY87" fmla="*/ 943723 h 997063"/>
                <a:gd name="connsiteX88" fmla="*/ 428669 w 1004575"/>
                <a:gd name="connsiteY88" fmla="*/ 945628 h 997063"/>
                <a:gd name="connsiteX89" fmla="*/ 421049 w 1004575"/>
                <a:gd name="connsiteY89" fmla="*/ 947533 h 997063"/>
                <a:gd name="connsiteX90" fmla="*/ 407714 w 1004575"/>
                <a:gd name="connsiteY90" fmla="*/ 951343 h 997063"/>
                <a:gd name="connsiteX91" fmla="*/ 396284 w 1004575"/>
                <a:gd name="connsiteY91" fmla="*/ 953248 h 997063"/>
                <a:gd name="connsiteX92" fmla="*/ 382949 w 1004575"/>
                <a:gd name="connsiteY92" fmla="*/ 957058 h 997063"/>
                <a:gd name="connsiteX93" fmla="*/ 375329 w 1004575"/>
                <a:gd name="connsiteY93" fmla="*/ 958963 h 997063"/>
                <a:gd name="connsiteX94" fmla="*/ 367709 w 1004575"/>
                <a:gd name="connsiteY94" fmla="*/ 962773 h 997063"/>
                <a:gd name="connsiteX95" fmla="*/ 361994 w 1004575"/>
                <a:gd name="connsiteY95" fmla="*/ 964678 h 997063"/>
                <a:gd name="connsiteX96" fmla="*/ 348659 w 1004575"/>
                <a:gd name="connsiteY96" fmla="*/ 972298 h 997063"/>
                <a:gd name="connsiteX97" fmla="*/ 331514 w 1004575"/>
                <a:gd name="connsiteY97" fmla="*/ 983728 h 997063"/>
                <a:gd name="connsiteX98" fmla="*/ 325799 w 1004575"/>
                <a:gd name="connsiteY98" fmla="*/ 987538 h 997063"/>
                <a:gd name="connsiteX99" fmla="*/ 314369 w 1004575"/>
                <a:gd name="connsiteY99" fmla="*/ 991348 h 997063"/>
                <a:gd name="connsiteX100" fmla="*/ 302939 w 1004575"/>
                <a:gd name="connsiteY100" fmla="*/ 993253 h 997063"/>
                <a:gd name="connsiteX101" fmla="*/ 262934 w 1004575"/>
                <a:gd name="connsiteY101" fmla="*/ 997063 h 997063"/>
                <a:gd name="connsiteX102" fmla="*/ 232454 w 1004575"/>
                <a:gd name="connsiteY102" fmla="*/ 995158 h 997063"/>
                <a:gd name="connsiteX103" fmla="*/ 226739 w 1004575"/>
                <a:gd name="connsiteY103" fmla="*/ 993253 h 997063"/>
                <a:gd name="connsiteX104" fmla="*/ 221024 w 1004575"/>
                <a:gd name="connsiteY104" fmla="*/ 981823 h 997063"/>
                <a:gd name="connsiteX105" fmla="*/ 217214 w 1004575"/>
                <a:gd name="connsiteY105" fmla="*/ 976108 h 997063"/>
                <a:gd name="connsiteX106" fmla="*/ 213404 w 1004575"/>
                <a:gd name="connsiteY106" fmla="*/ 964678 h 997063"/>
                <a:gd name="connsiteX107" fmla="*/ 205784 w 1004575"/>
                <a:gd name="connsiteY107" fmla="*/ 947533 h 997063"/>
                <a:gd name="connsiteX108" fmla="*/ 200069 w 1004575"/>
                <a:gd name="connsiteY108" fmla="*/ 928483 h 997063"/>
                <a:gd name="connsiteX109" fmla="*/ 196259 w 1004575"/>
                <a:gd name="connsiteY109" fmla="*/ 922768 h 997063"/>
                <a:gd name="connsiteX110" fmla="*/ 184829 w 1004575"/>
                <a:gd name="connsiteY110" fmla="*/ 915148 h 997063"/>
                <a:gd name="connsiteX111" fmla="*/ 181019 w 1004575"/>
                <a:gd name="connsiteY111" fmla="*/ 909433 h 997063"/>
                <a:gd name="connsiteX112" fmla="*/ 175304 w 1004575"/>
                <a:gd name="connsiteY112" fmla="*/ 905623 h 997063"/>
                <a:gd name="connsiteX113" fmla="*/ 161969 w 1004575"/>
                <a:gd name="connsiteY113" fmla="*/ 899908 h 997063"/>
                <a:gd name="connsiteX114" fmla="*/ 150539 w 1004575"/>
                <a:gd name="connsiteY114" fmla="*/ 898003 h 997063"/>
                <a:gd name="connsiteX115" fmla="*/ 144824 w 1004575"/>
                <a:gd name="connsiteY115" fmla="*/ 896098 h 997063"/>
                <a:gd name="connsiteX116" fmla="*/ 137204 w 1004575"/>
                <a:gd name="connsiteY116" fmla="*/ 894193 h 997063"/>
                <a:gd name="connsiteX117" fmla="*/ 123869 w 1004575"/>
                <a:gd name="connsiteY117" fmla="*/ 888478 h 997063"/>
                <a:gd name="connsiteX118" fmla="*/ 118154 w 1004575"/>
                <a:gd name="connsiteY118" fmla="*/ 884668 h 997063"/>
                <a:gd name="connsiteX119" fmla="*/ 106724 w 1004575"/>
                <a:gd name="connsiteY119" fmla="*/ 878953 h 997063"/>
                <a:gd name="connsiteX120" fmla="*/ 101009 w 1004575"/>
                <a:gd name="connsiteY120" fmla="*/ 873238 h 997063"/>
                <a:gd name="connsiteX121" fmla="*/ 89579 w 1004575"/>
                <a:gd name="connsiteY121" fmla="*/ 865618 h 997063"/>
                <a:gd name="connsiteX122" fmla="*/ 87674 w 1004575"/>
                <a:gd name="connsiteY122" fmla="*/ 859903 h 997063"/>
                <a:gd name="connsiteX123" fmla="*/ 83864 w 1004575"/>
                <a:gd name="connsiteY123" fmla="*/ 854188 h 997063"/>
                <a:gd name="connsiteX124" fmla="*/ 81959 w 1004575"/>
                <a:gd name="connsiteY124" fmla="*/ 842758 h 997063"/>
                <a:gd name="connsiteX125" fmla="*/ 80054 w 1004575"/>
                <a:gd name="connsiteY125" fmla="*/ 837043 h 997063"/>
                <a:gd name="connsiteX126" fmla="*/ 78149 w 1004575"/>
                <a:gd name="connsiteY126" fmla="*/ 825613 h 997063"/>
                <a:gd name="connsiteX127" fmla="*/ 74339 w 1004575"/>
                <a:gd name="connsiteY127" fmla="*/ 781798 h 997063"/>
                <a:gd name="connsiteX128" fmla="*/ 72434 w 1004575"/>
                <a:gd name="connsiteY128" fmla="*/ 770368 h 997063"/>
                <a:gd name="connsiteX129" fmla="*/ 70529 w 1004575"/>
                <a:gd name="connsiteY129" fmla="*/ 749413 h 997063"/>
                <a:gd name="connsiteX130" fmla="*/ 68624 w 1004575"/>
                <a:gd name="connsiteY130" fmla="*/ 734173 h 997063"/>
                <a:gd name="connsiteX131" fmla="*/ 70529 w 1004575"/>
                <a:gd name="connsiteY131" fmla="*/ 694168 h 997063"/>
                <a:gd name="connsiteX132" fmla="*/ 72434 w 1004575"/>
                <a:gd name="connsiteY132" fmla="*/ 682738 h 997063"/>
                <a:gd name="connsiteX133" fmla="*/ 70529 w 1004575"/>
                <a:gd name="connsiteY133" fmla="*/ 623683 h 997063"/>
                <a:gd name="connsiteX134" fmla="*/ 66719 w 1004575"/>
                <a:gd name="connsiteY134" fmla="*/ 612253 h 997063"/>
                <a:gd name="connsiteX135" fmla="*/ 59099 w 1004575"/>
                <a:gd name="connsiteY135" fmla="*/ 602728 h 997063"/>
                <a:gd name="connsiteX136" fmla="*/ 51479 w 1004575"/>
                <a:gd name="connsiteY136" fmla="*/ 589393 h 997063"/>
                <a:gd name="connsiteX137" fmla="*/ 47669 w 1004575"/>
                <a:gd name="connsiteY137" fmla="*/ 583678 h 997063"/>
                <a:gd name="connsiteX138" fmla="*/ 41954 w 1004575"/>
                <a:gd name="connsiteY138" fmla="*/ 579868 h 997063"/>
                <a:gd name="connsiteX139" fmla="*/ 36239 w 1004575"/>
                <a:gd name="connsiteY139" fmla="*/ 572248 h 997063"/>
                <a:gd name="connsiteX140" fmla="*/ 24809 w 1004575"/>
                <a:gd name="connsiteY140" fmla="*/ 562723 h 997063"/>
                <a:gd name="connsiteX141" fmla="*/ 20999 w 1004575"/>
                <a:gd name="connsiteY141" fmla="*/ 557008 h 997063"/>
                <a:gd name="connsiteX142" fmla="*/ 9569 w 1004575"/>
                <a:gd name="connsiteY142" fmla="*/ 549388 h 997063"/>
                <a:gd name="connsiteX143" fmla="*/ 5759 w 1004575"/>
                <a:gd name="connsiteY143" fmla="*/ 543673 h 997063"/>
                <a:gd name="connsiteX144" fmla="*/ 44 w 1004575"/>
                <a:gd name="connsiteY144" fmla="*/ 539863 h 997063"/>
                <a:gd name="connsiteX145" fmla="*/ 3854 w 1004575"/>
                <a:gd name="connsiteY145" fmla="*/ 513193 h 997063"/>
                <a:gd name="connsiteX146" fmla="*/ 11474 w 1004575"/>
                <a:gd name="connsiteY146" fmla="*/ 501763 h 997063"/>
                <a:gd name="connsiteX147" fmla="*/ 17189 w 1004575"/>
                <a:gd name="connsiteY147" fmla="*/ 494143 h 997063"/>
                <a:gd name="connsiteX148" fmla="*/ 28619 w 1004575"/>
                <a:gd name="connsiteY148" fmla="*/ 482713 h 997063"/>
                <a:gd name="connsiteX149" fmla="*/ 43859 w 1004575"/>
                <a:gd name="connsiteY149" fmla="*/ 465568 h 997063"/>
                <a:gd name="connsiteX150" fmla="*/ 49574 w 1004575"/>
                <a:gd name="connsiteY150" fmla="*/ 459853 h 997063"/>
                <a:gd name="connsiteX151" fmla="*/ 55289 w 1004575"/>
                <a:gd name="connsiteY151" fmla="*/ 454138 h 997063"/>
                <a:gd name="connsiteX152" fmla="*/ 61004 w 1004575"/>
                <a:gd name="connsiteY152" fmla="*/ 450328 h 997063"/>
                <a:gd name="connsiteX153" fmla="*/ 68624 w 1004575"/>
                <a:gd name="connsiteY153" fmla="*/ 446518 h 997063"/>
                <a:gd name="connsiteX154" fmla="*/ 74339 w 1004575"/>
                <a:gd name="connsiteY154" fmla="*/ 440803 h 997063"/>
                <a:gd name="connsiteX155" fmla="*/ 80054 w 1004575"/>
                <a:gd name="connsiteY155" fmla="*/ 438898 h 997063"/>
                <a:gd name="connsiteX156" fmla="*/ 91484 w 1004575"/>
                <a:gd name="connsiteY156" fmla="*/ 431278 h 997063"/>
                <a:gd name="connsiteX157" fmla="*/ 101009 w 1004575"/>
                <a:gd name="connsiteY157" fmla="*/ 423658 h 997063"/>
                <a:gd name="connsiteX158" fmla="*/ 106724 w 1004575"/>
                <a:gd name="connsiteY158" fmla="*/ 417943 h 997063"/>
                <a:gd name="connsiteX159" fmla="*/ 135299 w 1004575"/>
                <a:gd name="connsiteY159"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792524 w 1004575"/>
                <a:gd name="connsiteY61" fmla="*/ 909433 h 997063"/>
                <a:gd name="connsiteX62" fmla="*/ 750614 w 1004575"/>
                <a:gd name="connsiteY62" fmla="*/ 936103 h 997063"/>
                <a:gd name="connsiteX63" fmla="*/ 727754 w 1004575"/>
                <a:gd name="connsiteY63" fmla="*/ 947533 h 997063"/>
                <a:gd name="connsiteX64" fmla="*/ 693464 w 1004575"/>
                <a:gd name="connsiteY64" fmla="*/ 947533 h 997063"/>
                <a:gd name="connsiteX65" fmla="*/ 674414 w 1004575"/>
                <a:gd name="connsiteY65" fmla="*/ 941818 h 997063"/>
                <a:gd name="connsiteX66" fmla="*/ 657269 w 1004575"/>
                <a:gd name="connsiteY66" fmla="*/ 936103 h 997063"/>
                <a:gd name="connsiteX67" fmla="*/ 651554 w 1004575"/>
                <a:gd name="connsiteY67" fmla="*/ 934198 h 997063"/>
                <a:gd name="connsiteX68" fmla="*/ 645839 w 1004575"/>
                <a:gd name="connsiteY68" fmla="*/ 930388 h 997063"/>
                <a:gd name="connsiteX69" fmla="*/ 638219 w 1004575"/>
                <a:gd name="connsiteY69" fmla="*/ 926578 h 997063"/>
                <a:gd name="connsiteX70" fmla="*/ 621074 w 1004575"/>
                <a:gd name="connsiteY70" fmla="*/ 917053 h 997063"/>
                <a:gd name="connsiteX71" fmla="*/ 615359 w 1004575"/>
                <a:gd name="connsiteY71" fmla="*/ 911338 h 997063"/>
                <a:gd name="connsiteX72" fmla="*/ 607739 w 1004575"/>
                <a:gd name="connsiteY72" fmla="*/ 909433 h 997063"/>
                <a:gd name="connsiteX73" fmla="*/ 602024 w 1004575"/>
                <a:gd name="connsiteY73" fmla="*/ 907528 h 997063"/>
                <a:gd name="connsiteX74" fmla="*/ 581069 w 1004575"/>
                <a:gd name="connsiteY74" fmla="*/ 896098 h 997063"/>
                <a:gd name="connsiteX75" fmla="*/ 571544 w 1004575"/>
                <a:gd name="connsiteY75" fmla="*/ 894193 h 997063"/>
                <a:gd name="connsiteX76" fmla="*/ 556304 w 1004575"/>
                <a:gd name="connsiteY76" fmla="*/ 890383 h 997063"/>
                <a:gd name="connsiteX77" fmla="*/ 512489 w 1004575"/>
                <a:gd name="connsiteY77" fmla="*/ 892288 h 997063"/>
                <a:gd name="connsiteX78" fmla="*/ 506774 w 1004575"/>
                <a:gd name="connsiteY78" fmla="*/ 894193 h 997063"/>
                <a:gd name="connsiteX79" fmla="*/ 495344 w 1004575"/>
                <a:gd name="connsiteY79" fmla="*/ 901813 h 997063"/>
                <a:gd name="connsiteX80" fmla="*/ 491534 w 1004575"/>
                <a:gd name="connsiteY80" fmla="*/ 907528 h 997063"/>
                <a:gd name="connsiteX81" fmla="*/ 485819 w 1004575"/>
                <a:gd name="connsiteY81" fmla="*/ 911338 h 997063"/>
                <a:gd name="connsiteX82" fmla="*/ 472484 w 1004575"/>
                <a:gd name="connsiteY82" fmla="*/ 926578 h 997063"/>
                <a:gd name="connsiteX83" fmla="*/ 468674 w 1004575"/>
                <a:gd name="connsiteY83" fmla="*/ 932293 h 997063"/>
                <a:gd name="connsiteX84" fmla="*/ 462959 w 1004575"/>
                <a:gd name="connsiteY84" fmla="*/ 936103 h 997063"/>
                <a:gd name="connsiteX85" fmla="*/ 451529 w 1004575"/>
                <a:gd name="connsiteY85" fmla="*/ 939913 h 997063"/>
                <a:gd name="connsiteX86" fmla="*/ 434384 w 1004575"/>
                <a:gd name="connsiteY86" fmla="*/ 943723 h 997063"/>
                <a:gd name="connsiteX87" fmla="*/ 428669 w 1004575"/>
                <a:gd name="connsiteY87" fmla="*/ 945628 h 997063"/>
                <a:gd name="connsiteX88" fmla="*/ 421049 w 1004575"/>
                <a:gd name="connsiteY88" fmla="*/ 947533 h 997063"/>
                <a:gd name="connsiteX89" fmla="*/ 407714 w 1004575"/>
                <a:gd name="connsiteY89" fmla="*/ 951343 h 997063"/>
                <a:gd name="connsiteX90" fmla="*/ 396284 w 1004575"/>
                <a:gd name="connsiteY90" fmla="*/ 953248 h 997063"/>
                <a:gd name="connsiteX91" fmla="*/ 382949 w 1004575"/>
                <a:gd name="connsiteY91" fmla="*/ 957058 h 997063"/>
                <a:gd name="connsiteX92" fmla="*/ 375329 w 1004575"/>
                <a:gd name="connsiteY92" fmla="*/ 958963 h 997063"/>
                <a:gd name="connsiteX93" fmla="*/ 367709 w 1004575"/>
                <a:gd name="connsiteY93" fmla="*/ 962773 h 997063"/>
                <a:gd name="connsiteX94" fmla="*/ 361994 w 1004575"/>
                <a:gd name="connsiteY94" fmla="*/ 964678 h 997063"/>
                <a:gd name="connsiteX95" fmla="*/ 348659 w 1004575"/>
                <a:gd name="connsiteY95" fmla="*/ 972298 h 997063"/>
                <a:gd name="connsiteX96" fmla="*/ 331514 w 1004575"/>
                <a:gd name="connsiteY96" fmla="*/ 983728 h 997063"/>
                <a:gd name="connsiteX97" fmla="*/ 325799 w 1004575"/>
                <a:gd name="connsiteY97" fmla="*/ 987538 h 997063"/>
                <a:gd name="connsiteX98" fmla="*/ 314369 w 1004575"/>
                <a:gd name="connsiteY98" fmla="*/ 991348 h 997063"/>
                <a:gd name="connsiteX99" fmla="*/ 302939 w 1004575"/>
                <a:gd name="connsiteY99" fmla="*/ 993253 h 997063"/>
                <a:gd name="connsiteX100" fmla="*/ 262934 w 1004575"/>
                <a:gd name="connsiteY100" fmla="*/ 997063 h 997063"/>
                <a:gd name="connsiteX101" fmla="*/ 232454 w 1004575"/>
                <a:gd name="connsiteY101" fmla="*/ 995158 h 997063"/>
                <a:gd name="connsiteX102" fmla="*/ 226739 w 1004575"/>
                <a:gd name="connsiteY102" fmla="*/ 993253 h 997063"/>
                <a:gd name="connsiteX103" fmla="*/ 221024 w 1004575"/>
                <a:gd name="connsiteY103" fmla="*/ 981823 h 997063"/>
                <a:gd name="connsiteX104" fmla="*/ 217214 w 1004575"/>
                <a:gd name="connsiteY104" fmla="*/ 976108 h 997063"/>
                <a:gd name="connsiteX105" fmla="*/ 213404 w 1004575"/>
                <a:gd name="connsiteY105" fmla="*/ 964678 h 997063"/>
                <a:gd name="connsiteX106" fmla="*/ 205784 w 1004575"/>
                <a:gd name="connsiteY106" fmla="*/ 947533 h 997063"/>
                <a:gd name="connsiteX107" fmla="*/ 200069 w 1004575"/>
                <a:gd name="connsiteY107" fmla="*/ 928483 h 997063"/>
                <a:gd name="connsiteX108" fmla="*/ 196259 w 1004575"/>
                <a:gd name="connsiteY108" fmla="*/ 922768 h 997063"/>
                <a:gd name="connsiteX109" fmla="*/ 184829 w 1004575"/>
                <a:gd name="connsiteY109" fmla="*/ 915148 h 997063"/>
                <a:gd name="connsiteX110" fmla="*/ 181019 w 1004575"/>
                <a:gd name="connsiteY110" fmla="*/ 909433 h 997063"/>
                <a:gd name="connsiteX111" fmla="*/ 175304 w 1004575"/>
                <a:gd name="connsiteY111" fmla="*/ 905623 h 997063"/>
                <a:gd name="connsiteX112" fmla="*/ 161969 w 1004575"/>
                <a:gd name="connsiteY112" fmla="*/ 899908 h 997063"/>
                <a:gd name="connsiteX113" fmla="*/ 150539 w 1004575"/>
                <a:gd name="connsiteY113" fmla="*/ 898003 h 997063"/>
                <a:gd name="connsiteX114" fmla="*/ 144824 w 1004575"/>
                <a:gd name="connsiteY114" fmla="*/ 896098 h 997063"/>
                <a:gd name="connsiteX115" fmla="*/ 137204 w 1004575"/>
                <a:gd name="connsiteY115" fmla="*/ 894193 h 997063"/>
                <a:gd name="connsiteX116" fmla="*/ 123869 w 1004575"/>
                <a:gd name="connsiteY116" fmla="*/ 888478 h 997063"/>
                <a:gd name="connsiteX117" fmla="*/ 118154 w 1004575"/>
                <a:gd name="connsiteY117" fmla="*/ 884668 h 997063"/>
                <a:gd name="connsiteX118" fmla="*/ 106724 w 1004575"/>
                <a:gd name="connsiteY118" fmla="*/ 878953 h 997063"/>
                <a:gd name="connsiteX119" fmla="*/ 101009 w 1004575"/>
                <a:gd name="connsiteY119" fmla="*/ 873238 h 997063"/>
                <a:gd name="connsiteX120" fmla="*/ 89579 w 1004575"/>
                <a:gd name="connsiteY120" fmla="*/ 865618 h 997063"/>
                <a:gd name="connsiteX121" fmla="*/ 87674 w 1004575"/>
                <a:gd name="connsiteY121" fmla="*/ 859903 h 997063"/>
                <a:gd name="connsiteX122" fmla="*/ 83864 w 1004575"/>
                <a:gd name="connsiteY122" fmla="*/ 854188 h 997063"/>
                <a:gd name="connsiteX123" fmla="*/ 81959 w 1004575"/>
                <a:gd name="connsiteY123" fmla="*/ 842758 h 997063"/>
                <a:gd name="connsiteX124" fmla="*/ 80054 w 1004575"/>
                <a:gd name="connsiteY124" fmla="*/ 837043 h 997063"/>
                <a:gd name="connsiteX125" fmla="*/ 78149 w 1004575"/>
                <a:gd name="connsiteY125" fmla="*/ 825613 h 997063"/>
                <a:gd name="connsiteX126" fmla="*/ 74339 w 1004575"/>
                <a:gd name="connsiteY126" fmla="*/ 781798 h 997063"/>
                <a:gd name="connsiteX127" fmla="*/ 72434 w 1004575"/>
                <a:gd name="connsiteY127" fmla="*/ 770368 h 997063"/>
                <a:gd name="connsiteX128" fmla="*/ 70529 w 1004575"/>
                <a:gd name="connsiteY128" fmla="*/ 749413 h 997063"/>
                <a:gd name="connsiteX129" fmla="*/ 68624 w 1004575"/>
                <a:gd name="connsiteY129" fmla="*/ 734173 h 997063"/>
                <a:gd name="connsiteX130" fmla="*/ 70529 w 1004575"/>
                <a:gd name="connsiteY130" fmla="*/ 694168 h 997063"/>
                <a:gd name="connsiteX131" fmla="*/ 72434 w 1004575"/>
                <a:gd name="connsiteY131" fmla="*/ 682738 h 997063"/>
                <a:gd name="connsiteX132" fmla="*/ 70529 w 1004575"/>
                <a:gd name="connsiteY132" fmla="*/ 623683 h 997063"/>
                <a:gd name="connsiteX133" fmla="*/ 66719 w 1004575"/>
                <a:gd name="connsiteY133" fmla="*/ 612253 h 997063"/>
                <a:gd name="connsiteX134" fmla="*/ 59099 w 1004575"/>
                <a:gd name="connsiteY134" fmla="*/ 602728 h 997063"/>
                <a:gd name="connsiteX135" fmla="*/ 51479 w 1004575"/>
                <a:gd name="connsiteY135" fmla="*/ 589393 h 997063"/>
                <a:gd name="connsiteX136" fmla="*/ 47669 w 1004575"/>
                <a:gd name="connsiteY136" fmla="*/ 583678 h 997063"/>
                <a:gd name="connsiteX137" fmla="*/ 41954 w 1004575"/>
                <a:gd name="connsiteY137" fmla="*/ 579868 h 997063"/>
                <a:gd name="connsiteX138" fmla="*/ 36239 w 1004575"/>
                <a:gd name="connsiteY138" fmla="*/ 572248 h 997063"/>
                <a:gd name="connsiteX139" fmla="*/ 24809 w 1004575"/>
                <a:gd name="connsiteY139" fmla="*/ 562723 h 997063"/>
                <a:gd name="connsiteX140" fmla="*/ 20999 w 1004575"/>
                <a:gd name="connsiteY140" fmla="*/ 557008 h 997063"/>
                <a:gd name="connsiteX141" fmla="*/ 9569 w 1004575"/>
                <a:gd name="connsiteY141" fmla="*/ 549388 h 997063"/>
                <a:gd name="connsiteX142" fmla="*/ 5759 w 1004575"/>
                <a:gd name="connsiteY142" fmla="*/ 543673 h 997063"/>
                <a:gd name="connsiteX143" fmla="*/ 44 w 1004575"/>
                <a:gd name="connsiteY143" fmla="*/ 539863 h 997063"/>
                <a:gd name="connsiteX144" fmla="*/ 3854 w 1004575"/>
                <a:gd name="connsiteY144" fmla="*/ 513193 h 997063"/>
                <a:gd name="connsiteX145" fmla="*/ 11474 w 1004575"/>
                <a:gd name="connsiteY145" fmla="*/ 501763 h 997063"/>
                <a:gd name="connsiteX146" fmla="*/ 17189 w 1004575"/>
                <a:gd name="connsiteY146" fmla="*/ 494143 h 997063"/>
                <a:gd name="connsiteX147" fmla="*/ 28619 w 1004575"/>
                <a:gd name="connsiteY147" fmla="*/ 482713 h 997063"/>
                <a:gd name="connsiteX148" fmla="*/ 43859 w 1004575"/>
                <a:gd name="connsiteY148" fmla="*/ 465568 h 997063"/>
                <a:gd name="connsiteX149" fmla="*/ 49574 w 1004575"/>
                <a:gd name="connsiteY149" fmla="*/ 459853 h 997063"/>
                <a:gd name="connsiteX150" fmla="*/ 55289 w 1004575"/>
                <a:gd name="connsiteY150" fmla="*/ 454138 h 997063"/>
                <a:gd name="connsiteX151" fmla="*/ 61004 w 1004575"/>
                <a:gd name="connsiteY151" fmla="*/ 450328 h 997063"/>
                <a:gd name="connsiteX152" fmla="*/ 68624 w 1004575"/>
                <a:gd name="connsiteY152" fmla="*/ 446518 h 997063"/>
                <a:gd name="connsiteX153" fmla="*/ 74339 w 1004575"/>
                <a:gd name="connsiteY153" fmla="*/ 440803 h 997063"/>
                <a:gd name="connsiteX154" fmla="*/ 80054 w 1004575"/>
                <a:gd name="connsiteY154" fmla="*/ 438898 h 997063"/>
                <a:gd name="connsiteX155" fmla="*/ 91484 w 1004575"/>
                <a:gd name="connsiteY155" fmla="*/ 431278 h 997063"/>
                <a:gd name="connsiteX156" fmla="*/ 101009 w 1004575"/>
                <a:gd name="connsiteY156" fmla="*/ 423658 h 997063"/>
                <a:gd name="connsiteX157" fmla="*/ 106724 w 1004575"/>
                <a:gd name="connsiteY157" fmla="*/ 417943 h 997063"/>
                <a:gd name="connsiteX158" fmla="*/ 135299 w 1004575"/>
                <a:gd name="connsiteY158"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792524 w 1004575"/>
                <a:gd name="connsiteY61" fmla="*/ 909433 h 997063"/>
                <a:gd name="connsiteX62" fmla="*/ 750614 w 1004575"/>
                <a:gd name="connsiteY62" fmla="*/ 936103 h 997063"/>
                <a:gd name="connsiteX63" fmla="*/ 727754 w 1004575"/>
                <a:gd name="connsiteY63" fmla="*/ 947533 h 997063"/>
                <a:gd name="connsiteX64" fmla="*/ 693464 w 1004575"/>
                <a:gd name="connsiteY64" fmla="*/ 947533 h 997063"/>
                <a:gd name="connsiteX65" fmla="*/ 674414 w 1004575"/>
                <a:gd name="connsiteY65" fmla="*/ 941818 h 997063"/>
                <a:gd name="connsiteX66" fmla="*/ 657269 w 1004575"/>
                <a:gd name="connsiteY66" fmla="*/ 936103 h 997063"/>
                <a:gd name="connsiteX67" fmla="*/ 651554 w 1004575"/>
                <a:gd name="connsiteY67" fmla="*/ 934198 h 997063"/>
                <a:gd name="connsiteX68" fmla="*/ 645839 w 1004575"/>
                <a:gd name="connsiteY68" fmla="*/ 930388 h 997063"/>
                <a:gd name="connsiteX69" fmla="*/ 621074 w 1004575"/>
                <a:gd name="connsiteY69" fmla="*/ 917053 h 997063"/>
                <a:gd name="connsiteX70" fmla="*/ 615359 w 1004575"/>
                <a:gd name="connsiteY70" fmla="*/ 911338 h 997063"/>
                <a:gd name="connsiteX71" fmla="*/ 607739 w 1004575"/>
                <a:gd name="connsiteY71" fmla="*/ 909433 h 997063"/>
                <a:gd name="connsiteX72" fmla="*/ 602024 w 1004575"/>
                <a:gd name="connsiteY72" fmla="*/ 907528 h 997063"/>
                <a:gd name="connsiteX73" fmla="*/ 581069 w 1004575"/>
                <a:gd name="connsiteY73" fmla="*/ 896098 h 997063"/>
                <a:gd name="connsiteX74" fmla="*/ 571544 w 1004575"/>
                <a:gd name="connsiteY74" fmla="*/ 894193 h 997063"/>
                <a:gd name="connsiteX75" fmla="*/ 556304 w 1004575"/>
                <a:gd name="connsiteY75" fmla="*/ 890383 h 997063"/>
                <a:gd name="connsiteX76" fmla="*/ 512489 w 1004575"/>
                <a:gd name="connsiteY76" fmla="*/ 892288 h 997063"/>
                <a:gd name="connsiteX77" fmla="*/ 506774 w 1004575"/>
                <a:gd name="connsiteY77" fmla="*/ 894193 h 997063"/>
                <a:gd name="connsiteX78" fmla="*/ 495344 w 1004575"/>
                <a:gd name="connsiteY78" fmla="*/ 901813 h 997063"/>
                <a:gd name="connsiteX79" fmla="*/ 491534 w 1004575"/>
                <a:gd name="connsiteY79" fmla="*/ 907528 h 997063"/>
                <a:gd name="connsiteX80" fmla="*/ 485819 w 1004575"/>
                <a:gd name="connsiteY80" fmla="*/ 911338 h 997063"/>
                <a:gd name="connsiteX81" fmla="*/ 472484 w 1004575"/>
                <a:gd name="connsiteY81" fmla="*/ 926578 h 997063"/>
                <a:gd name="connsiteX82" fmla="*/ 468674 w 1004575"/>
                <a:gd name="connsiteY82" fmla="*/ 932293 h 997063"/>
                <a:gd name="connsiteX83" fmla="*/ 462959 w 1004575"/>
                <a:gd name="connsiteY83" fmla="*/ 936103 h 997063"/>
                <a:gd name="connsiteX84" fmla="*/ 451529 w 1004575"/>
                <a:gd name="connsiteY84" fmla="*/ 939913 h 997063"/>
                <a:gd name="connsiteX85" fmla="*/ 434384 w 1004575"/>
                <a:gd name="connsiteY85" fmla="*/ 943723 h 997063"/>
                <a:gd name="connsiteX86" fmla="*/ 428669 w 1004575"/>
                <a:gd name="connsiteY86" fmla="*/ 945628 h 997063"/>
                <a:gd name="connsiteX87" fmla="*/ 421049 w 1004575"/>
                <a:gd name="connsiteY87" fmla="*/ 947533 h 997063"/>
                <a:gd name="connsiteX88" fmla="*/ 407714 w 1004575"/>
                <a:gd name="connsiteY88" fmla="*/ 951343 h 997063"/>
                <a:gd name="connsiteX89" fmla="*/ 396284 w 1004575"/>
                <a:gd name="connsiteY89" fmla="*/ 953248 h 997063"/>
                <a:gd name="connsiteX90" fmla="*/ 382949 w 1004575"/>
                <a:gd name="connsiteY90" fmla="*/ 957058 h 997063"/>
                <a:gd name="connsiteX91" fmla="*/ 375329 w 1004575"/>
                <a:gd name="connsiteY91" fmla="*/ 958963 h 997063"/>
                <a:gd name="connsiteX92" fmla="*/ 367709 w 1004575"/>
                <a:gd name="connsiteY92" fmla="*/ 962773 h 997063"/>
                <a:gd name="connsiteX93" fmla="*/ 361994 w 1004575"/>
                <a:gd name="connsiteY93" fmla="*/ 964678 h 997063"/>
                <a:gd name="connsiteX94" fmla="*/ 348659 w 1004575"/>
                <a:gd name="connsiteY94" fmla="*/ 972298 h 997063"/>
                <a:gd name="connsiteX95" fmla="*/ 331514 w 1004575"/>
                <a:gd name="connsiteY95" fmla="*/ 983728 h 997063"/>
                <a:gd name="connsiteX96" fmla="*/ 325799 w 1004575"/>
                <a:gd name="connsiteY96" fmla="*/ 987538 h 997063"/>
                <a:gd name="connsiteX97" fmla="*/ 314369 w 1004575"/>
                <a:gd name="connsiteY97" fmla="*/ 991348 h 997063"/>
                <a:gd name="connsiteX98" fmla="*/ 302939 w 1004575"/>
                <a:gd name="connsiteY98" fmla="*/ 993253 h 997063"/>
                <a:gd name="connsiteX99" fmla="*/ 262934 w 1004575"/>
                <a:gd name="connsiteY99" fmla="*/ 997063 h 997063"/>
                <a:gd name="connsiteX100" fmla="*/ 232454 w 1004575"/>
                <a:gd name="connsiteY100" fmla="*/ 995158 h 997063"/>
                <a:gd name="connsiteX101" fmla="*/ 226739 w 1004575"/>
                <a:gd name="connsiteY101" fmla="*/ 993253 h 997063"/>
                <a:gd name="connsiteX102" fmla="*/ 221024 w 1004575"/>
                <a:gd name="connsiteY102" fmla="*/ 981823 h 997063"/>
                <a:gd name="connsiteX103" fmla="*/ 217214 w 1004575"/>
                <a:gd name="connsiteY103" fmla="*/ 976108 h 997063"/>
                <a:gd name="connsiteX104" fmla="*/ 213404 w 1004575"/>
                <a:gd name="connsiteY104" fmla="*/ 964678 h 997063"/>
                <a:gd name="connsiteX105" fmla="*/ 205784 w 1004575"/>
                <a:gd name="connsiteY105" fmla="*/ 947533 h 997063"/>
                <a:gd name="connsiteX106" fmla="*/ 200069 w 1004575"/>
                <a:gd name="connsiteY106" fmla="*/ 928483 h 997063"/>
                <a:gd name="connsiteX107" fmla="*/ 196259 w 1004575"/>
                <a:gd name="connsiteY107" fmla="*/ 922768 h 997063"/>
                <a:gd name="connsiteX108" fmla="*/ 184829 w 1004575"/>
                <a:gd name="connsiteY108" fmla="*/ 915148 h 997063"/>
                <a:gd name="connsiteX109" fmla="*/ 181019 w 1004575"/>
                <a:gd name="connsiteY109" fmla="*/ 909433 h 997063"/>
                <a:gd name="connsiteX110" fmla="*/ 175304 w 1004575"/>
                <a:gd name="connsiteY110" fmla="*/ 905623 h 997063"/>
                <a:gd name="connsiteX111" fmla="*/ 161969 w 1004575"/>
                <a:gd name="connsiteY111" fmla="*/ 899908 h 997063"/>
                <a:gd name="connsiteX112" fmla="*/ 150539 w 1004575"/>
                <a:gd name="connsiteY112" fmla="*/ 898003 h 997063"/>
                <a:gd name="connsiteX113" fmla="*/ 144824 w 1004575"/>
                <a:gd name="connsiteY113" fmla="*/ 896098 h 997063"/>
                <a:gd name="connsiteX114" fmla="*/ 137204 w 1004575"/>
                <a:gd name="connsiteY114" fmla="*/ 894193 h 997063"/>
                <a:gd name="connsiteX115" fmla="*/ 123869 w 1004575"/>
                <a:gd name="connsiteY115" fmla="*/ 888478 h 997063"/>
                <a:gd name="connsiteX116" fmla="*/ 118154 w 1004575"/>
                <a:gd name="connsiteY116" fmla="*/ 884668 h 997063"/>
                <a:gd name="connsiteX117" fmla="*/ 106724 w 1004575"/>
                <a:gd name="connsiteY117" fmla="*/ 878953 h 997063"/>
                <a:gd name="connsiteX118" fmla="*/ 101009 w 1004575"/>
                <a:gd name="connsiteY118" fmla="*/ 873238 h 997063"/>
                <a:gd name="connsiteX119" fmla="*/ 89579 w 1004575"/>
                <a:gd name="connsiteY119" fmla="*/ 865618 h 997063"/>
                <a:gd name="connsiteX120" fmla="*/ 87674 w 1004575"/>
                <a:gd name="connsiteY120" fmla="*/ 859903 h 997063"/>
                <a:gd name="connsiteX121" fmla="*/ 83864 w 1004575"/>
                <a:gd name="connsiteY121" fmla="*/ 854188 h 997063"/>
                <a:gd name="connsiteX122" fmla="*/ 81959 w 1004575"/>
                <a:gd name="connsiteY122" fmla="*/ 842758 h 997063"/>
                <a:gd name="connsiteX123" fmla="*/ 80054 w 1004575"/>
                <a:gd name="connsiteY123" fmla="*/ 837043 h 997063"/>
                <a:gd name="connsiteX124" fmla="*/ 78149 w 1004575"/>
                <a:gd name="connsiteY124" fmla="*/ 825613 h 997063"/>
                <a:gd name="connsiteX125" fmla="*/ 74339 w 1004575"/>
                <a:gd name="connsiteY125" fmla="*/ 781798 h 997063"/>
                <a:gd name="connsiteX126" fmla="*/ 72434 w 1004575"/>
                <a:gd name="connsiteY126" fmla="*/ 770368 h 997063"/>
                <a:gd name="connsiteX127" fmla="*/ 70529 w 1004575"/>
                <a:gd name="connsiteY127" fmla="*/ 749413 h 997063"/>
                <a:gd name="connsiteX128" fmla="*/ 68624 w 1004575"/>
                <a:gd name="connsiteY128" fmla="*/ 734173 h 997063"/>
                <a:gd name="connsiteX129" fmla="*/ 70529 w 1004575"/>
                <a:gd name="connsiteY129" fmla="*/ 694168 h 997063"/>
                <a:gd name="connsiteX130" fmla="*/ 72434 w 1004575"/>
                <a:gd name="connsiteY130" fmla="*/ 682738 h 997063"/>
                <a:gd name="connsiteX131" fmla="*/ 70529 w 1004575"/>
                <a:gd name="connsiteY131" fmla="*/ 623683 h 997063"/>
                <a:gd name="connsiteX132" fmla="*/ 66719 w 1004575"/>
                <a:gd name="connsiteY132" fmla="*/ 612253 h 997063"/>
                <a:gd name="connsiteX133" fmla="*/ 59099 w 1004575"/>
                <a:gd name="connsiteY133" fmla="*/ 602728 h 997063"/>
                <a:gd name="connsiteX134" fmla="*/ 51479 w 1004575"/>
                <a:gd name="connsiteY134" fmla="*/ 589393 h 997063"/>
                <a:gd name="connsiteX135" fmla="*/ 47669 w 1004575"/>
                <a:gd name="connsiteY135" fmla="*/ 583678 h 997063"/>
                <a:gd name="connsiteX136" fmla="*/ 41954 w 1004575"/>
                <a:gd name="connsiteY136" fmla="*/ 579868 h 997063"/>
                <a:gd name="connsiteX137" fmla="*/ 36239 w 1004575"/>
                <a:gd name="connsiteY137" fmla="*/ 572248 h 997063"/>
                <a:gd name="connsiteX138" fmla="*/ 24809 w 1004575"/>
                <a:gd name="connsiteY138" fmla="*/ 562723 h 997063"/>
                <a:gd name="connsiteX139" fmla="*/ 20999 w 1004575"/>
                <a:gd name="connsiteY139" fmla="*/ 557008 h 997063"/>
                <a:gd name="connsiteX140" fmla="*/ 9569 w 1004575"/>
                <a:gd name="connsiteY140" fmla="*/ 549388 h 997063"/>
                <a:gd name="connsiteX141" fmla="*/ 5759 w 1004575"/>
                <a:gd name="connsiteY141" fmla="*/ 543673 h 997063"/>
                <a:gd name="connsiteX142" fmla="*/ 44 w 1004575"/>
                <a:gd name="connsiteY142" fmla="*/ 539863 h 997063"/>
                <a:gd name="connsiteX143" fmla="*/ 3854 w 1004575"/>
                <a:gd name="connsiteY143" fmla="*/ 513193 h 997063"/>
                <a:gd name="connsiteX144" fmla="*/ 11474 w 1004575"/>
                <a:gd name="connsiteY144" fmla="*/ 501763 h 997063"/>
                <a:gd name="connsiteX145" fmla="*/ 17189 w 1004575"/>
                <a:gd name="connsiteY145" fmla="*/ 494143 h 997063"/>
                <a:gd name="connsiteX146" fmla="*/ 28619 w 1004575"/>
                <a:gd name="connsiteY146" fmla="*/ 482713 h 997063"/>
                <a:gd name="connsiteX147" fmla="*/ 43859 w 1004575"/>
                <a:gd name="connsiteY147" fmla="*/ 465568 h 997063"/>
                <a:gd name="connsiteX148" fmla="*/ 49574 w 1004575"/>
                <a:gd name="connsiteY148" fmla="*/ 459853 h 997063"/>
                <a:gd name="connsiteX149" fmla="*/ 55289 w 1004575"/>
                <a:gd name="connsiteY149" fmla="*/ 454138 h 997063"/>
                <a:gd name="connsiteX150" fmla="*/ 61004 w 1004575"/>
                <a:gd name="connsiteY150" fmla="*/ 450328 h 997063"/>
                <a:gd name="connsiteX151" fmla="*/ 68624 w 1004575"/>
                <a:gd name="connsiteY151" fmla="*/ 446518 h 997063"/>
                <a:gd name="connsiteX152" fmla="*/ 74339 w 1004575"/>
                <a:gd name="connsiteY152" fmla="*/ 440803 h 997063"/>
                <a:gd name="connsiteX153" fmla="*/ 80054 w 1004575"/>
                <a:gd name="connsiteY153" fmla="*/ 438898 h 997063"/>
                <a:gd name="connsiteX154" fmla="*/ 91484 w 1004575"/>
                <a:gd name="connsiteY154" fmla="*/ 431278 h 997063"/>
                <a:gd name="connsiteX155" fmla="*/ 101009 w 1004575"/>
                <a:gd name="connsiteY155" fmla="*/ 423658 h 997063"/>
                <a:gd name="connsiteX156" fmla="*/ 106724 w 1004575"/>
                <a:gd name="connsiteY156" fmla="*/ 417943 h 997063"/>
                <a:gd name="connsiteX157" fmla="*/ 135299 w 1004575"/>
                <a:gd name="connsiteY157"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792524 w 1004575"/>
                <a:gd name="connsiteY61" fmla="*/ 909433 h 997063"/>
                <a:gd name="connsiteX62" fmla="*/ 750614 w 1004575"/>
                <a:gd name="connsiteY62" fmla="*/ 936103 h 997063"/>
                <a:gd name="connsiteX63" fmla="*/ 727754 w 1004575"/>
                <a:gd name="connsiteY63" fmla="*/ 947533 h 997063"/>
                <a:gd name="connsiteX64" fmla="*/ 693464 w 1004575"/>
                <a:gd name="connsiteY64" fmla="*/ 947533 h 997063"/>
                <a:gd name="connsiteX65" fmla="*/ 674414 w 1004575"/>
                <a:gd name="connsiteY65" fmla="*/ 941818 h 997063"/>
                <a:gd name="connsiteX66" fmla="*/ 657269 w 1004575"/>
                <a:gd name="connsiteY66" fmla="*/ 936103 h 997063"/>
                <a:gd name="connsiteX67" fmla="*/ 651554 w 1004575"/>
                <a:gd name="connsiteY67" fmla="*/ 934198 h 997063"/>
                <a:gd name="connsiteX68" fmla="*/ 621074 w 1004575"/>
                <a:gd name="connsiteY68" fmla="*/ 917053 h 997063"/>
                <a:gd name="connsiteX69" fmla="*/ 615359 w 1004575"/>
                <a:gd name="connsiteY69" fmla="*/ 911338 h 997063"/>
                <a:gd name="connsiteX70" fmla="*/ 607739 w 1004575"/>
                <a:gd name="connsiteY70" fmla="*/ 909433 h 997063"/>
                <a:gd name="connsiteX71" fmla="*/ 602024 w 1004575"/>
                <a:gd name="connsiteY71" fmla="*/ 907528 h 997063"/>
                <a:gd name="connsiteX72" fmla="*/ 581069 w 1004575"/>
                <a:gd name="connsiteY72" fmla="*/ 896098 h 997063"/>
                <a:gd name="connsiteX73" fmla="*/ 571544 w 1004575"/>
                <a:gd name="connsiteY73" fmla="*/ 894193 h 997063"/>
                <a:gd name="connsiteX74" fmla="*/ 556304 w 1004575"/>
                <a:gd name="connsiteY74" fmla="*/ 890383 h 997063"/>
                <a:gd name="connsiteX75" fmla="*/ 512489 w 1004575"/>
                <a:gd name="connsiteY75" fmla="*/ 892288 h 997063"/>
                <a:gd name="connsiteX76" fmla="*/ 506774 w 1004575"/>
                <a:gd name="connsiteY76" fmla="*/ 894193 h 997063"/>
                <a:gd name="connsiteX77" fmla="*/ 495344 w 1004575"/>
                <a:gd name="connsiteY77" fmla="*/ 901813 h 997063"/>
                <a:gd name="connsiteX78" fmla="*/ 491534 w 1004575"/>
                <a:gd name="connsiteY78" fmla="*/ 907528 h 997063"/>
                <a:gd name="connsiteX79" fmla="*/ 485819 w 1004575"/>
                <a:gd name="connsiteY79" fmla="*/ 911338 h 997063"/>
                <a:gd name="connsiteX80" fmla="*/ 472484 w 1004575"/>
                <a:gd name="connsiteY80" fmla="*/ 926578 h 997063"/>
                <a:gd name="connsiteX81" fmla="*/ 468674 w 1004575"/>
                <a:gd name="connsiteY81" fmla="*/ 932293 h 997063"/>
                <a:gd name="connsiteX82" fmla="*/ 462959 w 1004575"/>
                <a:gd name="connsiteY82" fmla="*/ 936103 h 997063"/>
                <a:gd name="connsiteX83" fmla="*/ 451529 w 1004575"/>
                <a:gd name="connsiteY83" fmla="*/ 939913 h 997063"/>
                <a:gd name="connsiteX84" fmla="*/ 434384 w 1004575"/>
                <a:gd name="connsiteY84" fmla="*/ 943723 h 997063"/>
                <a:gd name="connsiteX85" fmla="*/ 428669 w 1004575"/>
                <a:gd name="connsiteY85" fmla="*/ 945628 h 997063"/>
                <a:gd name="connsiteX86" fmla="*/ 421049 w 1004575"/>
                <a:gd name="connsiteY86" fmla="*/ 947533 h 997063"/>
                <a:gd name="connsiteX87" fmla="*/ 407714 w 1004575"/>
                <a:gd name="connsiteY87" fmla="*/ 951343 h 997063"/>
                <a:gd name="connsiteX88" fmla="*/ 396284 w 1004575"/>
                <a:gd name="connsiteY88" fmla="*/ 953248 h 997063"/>
                <a:gd name="connsiteX89" fmla="*/ 382949 w 1004575"/>
                <a:gd name="connsiteY89" fmla="*/ 957058 h 997063"/>
                <a:gd name="connsiteX90" fmla="*/ 375329 w 1004575"/>
                <a:gd name="connsiteY90" fmla="*/ 958963 h 997063"/>
                <a:gd name="connsiteX91" fmla="*/ 367709 w 1004575"/>
                <a:gd name="connsiteY91" fmla="*/ 962773 h 997063"/>
                <a:gd name="connsiteX92" fmla="*/ 361994 w 1004575"/>
                <a:gd name="connsiteY92" fmla="*/ 964678 h 997063"/>
                <a:gd name="connsiteX93" fmla="*/ 348659 w 1004575"/>
                <a:gd name="connsiteY93" fmla="*/ 972298 h 997063"/>
                <a:gd name="connsiteX94" fmla="*/ 331514 w 1004575"/>
                <a:gd name="connsiteY94" fmla="*/ 983728 h 997063"/>
                <a:gd name="connsiteX95" fmla="*/ 325799 w 1004575"/>
                <a:gd name="connsiteY95" fmla="*/ 987538 h 997063"/>
                <a:gd name="connsiteX96" fmla="*/ 314369 w 1004575"/>
                <a:gd name="connsiteY96" fmla="*/ 991348 h 997063"/>
                <a:gd name="connsiteX97" fmla="*/ 302939 w 1004575"/>
                <a:gd name="connsiteY97" fmla="*/ 993253 h 997063"/>
                <a:gd name="connsiteX98" fmla="*/ 262934 w 1004575"/>
                <a:gd name="connsiteY98" fmla="*/ 997063 h 997063"/>
                <a:gd name="connsiteX99" fmla="*/ 232454 w 1004575"/>
                <a:gd name="connsiteY99" fmla="*/ 995158 h 997063"/>
                <a:gd name="connsiteX100" fmla="*/ 226739 w 1004575"/>
                <a:gd name="connsiteY100" fmla="*/ 993253 h 997063"/>
                <a:gd name="connsiteX101" fmla="*/ 221024 w 1004575"/>
                <a:gd name="connsiteY101" fmla="*/ 981823 h 997063"/>
                <a:gd name="connsiteX102" fmla="*/ 217214 w 1004575"/>
                <a:gd name="connsiteY102" fmla="*/ 976108 h 997063"/>
                <a:gd name="connsiteX103" fmla="*/ 213404 w 1004575"/>
                <a:gd name="connsiteY103" fmla="*/ 964678 h 997063"/>
                <a:gd name="connsiteX104" fmla="*/ 205784 w 1004575"/>
                <a:gd name="connsiteY104" fmla="*/ 947533 h 997063"/>
                <a:gd name="connsiteX105" fmla="*/ 200069 w 1004575"/>
                <a:gd name="connsiteY105" fmla="*/ 928483 h 997063"/>
                <a:gd name="connsiteX106" fmla="*/ 196259 w 1004575"/>
                <a:gd name="connsiteY106" fmla="*/ 922768 h 997063"/>
                <a:gd name="connsiteX107" fmla="*/ 184829 w 1004575"/>
                <a:gd name="connsiteY107" fmla="*/ 915148 h 997063"/>
                <a:gd name="connsiteX108" fmla="*/ 181019 w 1004575"/>
                <a:gd name="connsiteY108" fmla="*/ 909433 h 997063"/>
                <a:gd name="connsiteX109" fmla="*/ 175304 w 1004575"/>
                <a:gd name="connsiteY109" fmla="*/ 905623 h 997063"/>
                <a:gd name="connsiteX110" fmla="*/ 161969 w 1004575"/>
                <a:gd name="connsiteY110" fmla="*/ 899908 h 997063"/>
                <a:gd name="connsiteX111" fmla="*/ 150539 w 1004575"/>
                <a:gd name="connsiteY111" fmla="*/ 898003 h 997063"/>
                <a:gd name="connsiteX112" fmla="*/ 144824 w 1004575"/>
                <a:gd name="connsiteY112" fmla="*/ 896098 h 997063"/>
                <a:gd name="connsiteX113" fmla="*/ 137204 w 1004575"/>
                <a:gd name="connsiteY113" fmla="*/ 894193 h 997063"/>
                <a:gd name="connsiteX114" fmla="*/ 123869 w 1004575"/>
                <a:gd name="connsiteY114" fmla="*/ 888478 h 997063"/>
                <a:gd name="connsiteX115" fmla="*/ 118154 w 1004575"/>
                <a:gd name="connsiteY115" fmla="*/ 884668 h 997063"/>
                <a:gd name="connsiteX116" fmla="*/ 106724 w 1004575"/>
                <a:gd name="connsiteY116" fmla="*/ 878953 h 997063"/>
                <a:gd name="connsiteX117" fmla="*/ 101009 w 1004575"/>
                <a:gd name="connsiteY117" fmla="*/ 873238 h 997063"/>
                <a:gd name="connsiteX118" fmla="*/ 89579 w 1004575"/>
                <a:gd name="connsiteY118" fmla="*/ 865618 h 997063"/>
                <a:gd name="connsiteX119" fmla="*/ 87674 w 1004575"/>
                <a:gd name="connsiteY119" fmla="*/ 859903 h 997063"/>
                <a:gd name="connsiteX120" fmla="*/ 83864 w 1004575"/>
                <a:gd name="connsiteY120" fmla="*/ 854188 h 997063"/>
                <a:gd name="connsiteX121" fmla="*/ 81959 w 1004575"/>
                <a:gd name="connsiteY121" fmla="*/ 842758 h 997063"/>
                <a:gd name="connsiteX122" fmla="*/ 80054 w 1004575"/>
                <a:gd name="connsiteY122" fmla="*/ 837043 h 997063"/>
                <a:gd name="connsiteX123" fmla="*/ 78149 w 1004575"/>
                <a:gd name="connsiteY123" fmla="*/ 825613 h 997063"/>
                <a:gd name="connsiteX124" fmla="*/ 74339 w 1004575"/>
                <a:gd name="connsiteY124" fmla="*/ 781798 h 997063"/>
                <a:gd name="connsiteX125" fmla="*/ 72434 w 1004575"/>
                <a:gd name="connsiteY125" fmla="*/ 770368 h 997063"/>
                <a:gd name="connsiteX126" fmla="*/ 70529 w 1004575"/>
                <a:gd name="connsiteY126" fmla="*/ 749413 h 997063"/>
                <a:gd name="connsiteX127" fmla="*/ 68624 w 1004575"/>
                <a:gd name="connsiteY127" fmla="*/ 734173 h 997063"/>
                <a:gd name="connsiteX128" fmla="*/ 70529 w 1004575"/>
                <a:gd name="connsiteY128" fmla="*/ 694168 h 997063"/>
                <a:gd name="connsiteX129" fmla="*/ 72434 w 1004575"/>
                <a:gd name="connsiteY129" fmla="*/ 682738 h 997063"/>
                <a:gd name="connsiteX130" fmla="*/ 70529 w 1004575"/>
                <a:gd name="connsiteY130" fmla="*/ 623683 h 997063"/>
                <a:gd name="connsiteX131" fmla="*/ 66719 w 1004575"/>
                <a:gd name="connsiteY131" fmla="*/ 612253 h 997063"/>
                <a:gd name="connsiteX132" fmla="*/ 59099 w 1004575"/>
                <a:gd name="connsiteY132" fmla="*/ 602728 h 997063"/>
                <a:gd name="connsiteX133" fmla="*/ 51479 w 1004575"/>
                <a:gd name="connsiteY133" fmla="*/ 589393 h 997063"/>
                <a:gd name="connsiteX134" fmla="*/ 47669 w 1004575"/>
                <a:gd name="connsiteY134" fmla="*/ 583678 h 997063"/>
                <a:gd name="connsiteX135" fmla="*/ 41954 w 1004575"/>
                <a:gd name="connsiteY135" fmla="*/ 579868 h 997063"/>
                <a:gd name="connsiteX136" fmla="*/ 36239 w 1004575"/>
                <a:gd name="connsiteY136" fmla="*/ 572248 h 997063"/>
                <a:gd name="connsiteX137" fmla="*/ 24809 w 1004575"/>
                <a:gd name="connsiteY137" fmla="*/ 562723 h 997063"/>
                <a:gd name="connsiteX138" fmla="*/ 20999 w 1004575"/>
                <a:gd name="connsiteY138" fmla="*/ 557008 h 997063"/>
                <a:gd name="connsiteX139" fmla="*/ 9569 w 1004575"/>
                <a:gd name="connsiteY139" fmla="*/ 549388 h 997063"/>
                <a:gd name="connsiteX140" fmla="*/ 5759 w 1004575"/>
                <a:gd name="connsiteY140" fmla="*/ 543673 h 997063"/>
                <a:gd name="connsiteX141" fmla="*/ 44 w 1004575"/>
                <a:gd name="connsiteY141" fmla="*/ 539863 h 997063"/>
                <a:gd name="connsiteX142" fmla="*/ 3854 w 1004575"/>
                <a:gd name="connsiteY142" fmla="*/ 513193 h 997063"/>
                <a:gd name="connsiteX143" fmla="*/ 11474 w 1004575"/>
                <a:gd name="connsiteY143" fmla="*/ 501763 h 997063"/>
                <a:gd name="connsiteX144" fmla="*/ 17189 w 1004575"/>
                <a:gd name="connsiteY144" fmla="*/ 494143 h 997063"/>
                <a:gd name="connsiteX145" fmla="*/ 28619 w 1004575"/>
                <a:gd name="connsiteY145" fmla="*/ 482713 h 997063"/>
                <a:gd name="connsiteX146" fmla="*/ 43859 w 1004575"/>
                <a:gd name="connsiteY146" fmla="*/ 465568 h 997063"/>
                <a:gd name="connsiteX147" fmla="*/ 49574 w 1004575"/>
                <a:gd name="connsiteY147" fmla="*/ 459853 h 997063"/>
                <a:gd name="connsiteX148" fmla="*/ 55289 w 1004575"/>
                <a:gd name="connsiteY148" fmla="*/ 454138 h 997063"/>
                <a:gd name="connsiteX149" fmla="*/ 61004 w 1004575"/>
                <a:gd name="connsiteY149" fmla="*/ 450328 h 997063"/>
                <a:gd name="connsiteX150" fmla="*/ 68624 w 1004575"/>
                <a:gd name="connsiteY150" fmla="*/ 446518 h 997063"/>
                <a:gd name="connsiteX151" fmla="*/ 74339 w 1004575"/>
                <a:gd name="connsiteY151" fmla="*/ 440803 h 997063"/>
                <a:gd name="connsiteX152" fmla="*/ 80054 w 1004575"/>
                <a:gd name="connsiteY152" fmla="*/ 438898 h 997063"/>
                <a:gd name="connsiteX153" fmla="*/ 91484 w 1004575"/>
                <a:gd name="connsiteY153" fmla="*/ 431278 h 997063"/>
                <a:gd name="connsiteX154" fmla="*/ 101009 w 1004575"/>
                <a:gd name="connsiteY154" fmla="*/ 423658 h 997063"/>
                <a:gd name="connsiteX155" fmla="*/ 106724 w 1004575"/>
                <a:gd name="connsiteY155" fmla="*/ 417943 h 997063"/>
                <a:gd name="connsiteX156" fmla="*/ 135299 w 1004575"/>
                <a:gd name="connsiteY156"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792524 w 1004575"/>
                <a:gd name="connsiteY61" fmla="*/ 909433 h 997063"/>
                <a:gd name="connsiteX62" fmla="*/ 750614 w 1004575"/>
                <a:gd name="connsiteY62" fmla="*/ 936103 h 997063"/>
                <a:gd name="connsiteX63" fmla="*/ 727754 w 1004575"/>
                <a:gd name="connsiteY63" fmla="*/ 947533 h 997063"/>
                <a:gd name="connsiteX64" fmla="*/ 693464 w 1004575"/>
                <a:gd name="connsiteY64" fmla="*/ 947533 h 997063"/>
                <a:gd name="connsiteX65" fmla="*/ 674414 w 1004575"/>
                <a:gd name="connsiteY65" fmla="*/ 941818 h 997063"/>
                <a:gd name="connsiteX66" fmla="*/ 657269 w 1004575"/>
                <a:gd name="connsiteY66" fmla="*/ 936103 h 997063"/>
                <a:gd name="connsiteX67" fmla="*/ 621074 w 1004575"/>
                <a:gd name="connsiteY67" fmla="*/ 917053 h 997063"/>
                <a:gd name="connsiteX68" fmla="*/ 615359 w 1004575"/>
                <a:gd name="connsiteY68" fmla="*/ 911338 h 997063"/>
                <a:gd name="connsiteX69" fmla="*/ 607739 w 1004575"/>
                <a:gd name="connsiteY69" fmla="*/ 909433 h 997063"/>
                <a:gd name="connsiteX70" fmla="*/ 602024 w 1004575"/>
                <a:gd name="connsiteY70" fmla="*/ 907528 h 997063"/>
                <a:gd name="connsiteX71" fmla="*/ 581069 w 1004575"/>
                <a:gd name="connsiteY71" fmla="*/ 896098 h 997063"/>
                <a:gd name="connsiteX72" fmla="*/ 571544 w 1004575"/>
                <a:gd name="connsiteY72" fmla="*/ 894193 h 997063"/>
                <a:gd name="connsiteX73" fmla="*/ 556304 w 1004575"/>
                <a:gd name="connsiteY73" fmla="*/ 890383 h 997063"/>
                <a:gd name="connsiteX74" fmla="*/ 512489 w 1004575"/>
                <a:gd name="connsiteY74" fmla="*/ 892288 h 997063"/>
                <a:gd name="connsiteX75" fmla="*/ 506774 w 1004575"/>
                <a:gd name="connsiteY75" fmla="*/ 894193 h 997063"/>
                <a:gd name="connsiteX76" fmla="*/ 495344 w 1004575"/>
                <a:gd name="connsiteY76" fmla="*/ 901813 h 997063"/>
                <a:gd name="connsiteX77" fmla="*/ 491534 w 1004575"/>
                <a:gd name="connsiteY77" fmla="*/ 907528 h 997063"/>
                <a:gd name="connsiteX78" fmla="*/ 485819 w 1004575"/>
                <a:gd name="connsiteY78" fmla="*/ 911338 h 997063"/>
                <a:gd name="connsiteX79" fmla="*/ 472484 w 1004575"/>
                <a:gd name="connsiteY79" fmla="*/ 926578 h 997063"/>
                <a:gd name="connsiteX80" fmla="*/ 468674 w 1004575"/>
                <a:gd name="connsiteY80" fmla="*/ 932293 h 997063"/>
                <a:gd name="connsiteX81" fmla="*/ 462959 w 1004575"/>
                <a:gd name="connsiteY81" fmla="*/ 936103 h 997063"/>
                <a:gd name="connsiteX82" fmla="*/ 451529 w 1004575"/>
                <a:gd name="connsiteY82" fmla="*/ 939913 h 997063"/>
                <a:gd name="connsiteX83" fmla="*/ 434384 w 1004575"/>
                <a:gd name="connsiteY83" fmla="*/ 943723 h 997063"/>
                <a:gd name="connsiteX84" fmla="*/ 428669 w 1004575"/>
                <a:gd name="connsiteY84" fmla="*/ 945628 h 997063"/>
                <a:gd name="connsiteX85" fmla="*/ 421049 w 1004575"/>
                <a:gd name="connsiteY85" fmla="*/ 947533 h 997063"/>
                <a:gd name="connsiteX86" fmla="*/ 407714 w 1004575"/>
                <a:gd name="connsiteY86" fmla="*/ 951343 h 997063"/>
                <a:gd name="connsiteX87" fmla="*/ 396284 w 1004575"/>
                <a:gd name="connsiteY87" fmla="*/ 953248 h 997063"/>
                <a:gd name="connsiteX88" fmla="*/ 382949 w 1004575"/>
                <a:gd name="connsiteY88" fmla="*/ 957058 h 997063"/>
                <a:gd name="connsiteX89" fmla="*/ 375329 w 1004575"/>
                <a:gd name="connsiteY89" fmla="*/ 958963 h 997063"/>
                <a:gd name="connsiteX90" fmla="*/ 367709 w 1004575"/>
                <a:gd name="connsiteY90" fmla="*/ 962773 h 997063"/>
                <a:gd name="connsiteX91" fmla="*/ 361994 w 1004575"/>
                <a:gd name="connsiteY91" fmla="*/ 964678 h 997063"/>
                <a:gd name="connsiteX92" fmla="*/ 348659 w 1004575"/>
                <a:gd name="connsiteY92" fmla="*/ 972298 h 997063"/>
                <a:gd name="connsiteX93" fmla="*/ 331514 w 1004575"/>
                <a:gd name="connsiteY93" fmla="*/ 983728 h 997063"/>
                <a:gd name="connsiteX94" fmla="*/ 325799 w 1004575"/>
                <a:gd name="connsiteY94" fmla="*/ 987538 h 997063"/>
                <a:gd name="connsiteX95" fmla="*/ 314369 w 1004575"/>
                <a:gd name="connsiteY95" fmla="*/ 991348 h 997063"/>
                <a:gd name="connsiteX96" fmla="*/ 302939 w 1004575"/>
                <a:gd name="connsiteY96" fmla="*/ 993253 h 997063"/>
                <a:gd name="connsiteX97" fmla="*/ 262934 w 1004575"/>
                <a:gd name="connsiteY97" fmla="*/ 997063 h 997063"/>
                <a:gd name="connsiteX98" fmla="*/ 232454 w 1004575"/>
                <a:gd name="connsiteY98" fmla="*/ 995158 h 997063"/>
                <a:gd name="connsiteX99" fmla="*/ 226739 w 1004575"/>
                <a:gd name="connsiteY99" fmla="*/ 993253 h 997063"/>
                <a:gd name="connsiteX100" fmla="*/ 221024 w 1004575"/>
                <a:gd name="connsiteY100" fmla="*/ 981823 h 997063"/>
                <a:gd name="connsiteX101" fmla="*/ 217214 w 1004575"/>
                <a:gd name="connsiteY101" fmla="*/ 976108 h 997063"/>
                <a:gd name="connsiteX102" fmla="*/ 213404 w 1004575"/>
                <a:gd name="connsiteY102" fmla="*/ 964678 h 997063"/>
                <a:gd name="connsiteX103" fmla="*/ 205784 w 1004575"/>
                <a:gd name="connsiteY103" fmla="*/ 947533 h 997063"/>
                <a:gd name="connsiteX104" fmla="*/ 200069 w 1004575"/>
                <a:gd name="connsiteY104" fmla="*/ 928483 h 997063"/>
                <a:gd name="connsiteX105" fmla="*/ 196259 w 1004575"/>
                <a:gd name="connsiteY105" fmla="*/ 922768 h 997063"/>
                <a:gd name="connsiteX106" fmla="*/ 184829 w 1004575"/>
                <a:gd name="connsiteY106" fmla="*/ 915148 h 997063"/>
                <a:gd name="connsiteX107" fmla="*/ 181019 w 1004575"/>
                <a:gd name="connsiteY107" fmla="*/ 909433 h 997063"/>
                <a:gd name="connsiteX108" fmla="*/ 175304 w 1004575"/>
                <a:gd name="connsiteY108" fmla="*/ 905623 h 997063"/>
                <a:gd name="connsiteX109" fmla="*/ 161969 w 1004575"/>
                <a:gd name="connsiteY109" fmla="*/ 899908 h 997063"/>
                <a:gd name="connsiteX110" fmla="*/ 150539 w 1004575"/>
                <a:gd name="connsiteY110" fmla="*/ 898003 h 997063"/>
                <a:gd name="connsiteX111" fmla="*/ 144824 w 1004575"/>
                <a:gd name="connsiteY111" fmla="*/ 896098 h 997063"/>
                <a:gd name="connsiteX112" fmla="*/ 137204 w 1004575"/>
                <a:gd name="connsiteY112" fmla="*/ 894193 h 997063"/>
                <a:gd name="connsiteX113" fmla="*/ 123869 w 1004575"/>
                <a:gd name="connsiteY113" fmla="*/ 888478 h 997063"/>
                <a:gd name="connsiteX114" fmla="*/ 118154 w 1004575"/>
                <a:gd name="connsiteY114" fmla="*/ 884668 h 997063"/>
                <a:gd name="connsiteX115" fmla="*/ 106724 w 1004575"/>
                <a:gd name="connsiteY115" fmla="*/ 878953 h 997063"/>
                <a:gd name="connsiteX116" fmla="*/ 101009 w 1004575"/>
                <a:gd name="connsiteY116" fmla="*/ 873238 h 997063"/>
                <a:gd name="connsiteX117" fmla="*/ 89579 w 1004575"/>
                <a:gd name="connsiteY117" fmla="*/ 865618 h 997063"/>
                <a:gd name="connsiteX118" fmla="*/ 87674 w 1004575"/>
                <a:gd name="connsiteY118" fmla="*/ 859903 h 997063"/>
                <a:gd name="connsiteX119" fmla="*/ 83864 w 1004575"/>
                <a:gd name="connsiteY119" fmla="*/ 854188 h 997063"/>
                <a:gd name="connsiteX120" fmla="*/ 81959 w 1004575"/>
                <a:gd name="connsiteY120" fmla="*/ 842758 h 997063"/>
                <a:gd name="connsiteX121" fmla="*/ 80054 w 1004575"/>
                <a:gd name="connsiteY121" fmla="*/ 837043 h 997063"/>
                <a:gd name="connsiteX122" fmla="*/ 78149 w 1004575"/>
                <a:gd name="connsiteY122" fmla="*/ 825613 h 997063"/>
                <a:gd name="connsiteX123" fmla="*/ 74339 w 1004575"/>
                <a:gd name="connsiteY123" fmla="*/ 781798 h 997063"/>
                <a:gd name="connsiteX124" fmla="*/ 72434 w 1004575"/>
                <a:gd name="connsiteY124" fmla="*/ 770368 h 997063"/>
                <a:gd name="connsiteX125" fmla="*/ 70529 w 1004575"/>
                <a:gd name="connsiteY125" fmla="*/ 749413 h 997063"/>
                <a:gd name="connsiteX126" fmla="*/ 68624 w 1004575"/>
                <a:gd name="connsiteY126" fmla="*/ 734173 h 997063"/>
                <a:gd name="connsiteX127" fmla="*/ 70529 w 1004575"/>
                <a:gd name="connsiteY127" fmla="*/ 694168 h 997063"/>
                <a:gd name="connsiteX128" fmla="*/ 72434 w 1004575"/>
                <a:gd name="connsiteY128" fmla="*/ 682738 h 997063"/>
                <a:gd name="connsiteX129" fmla="*/ 70529 w 1004575"/>
                <a:gd name="connsiteY129" fmla="*/ 623683 h 997063"/>
                <a:gd name="connsiteX130" fmla="*/ 66719 w 1004575"/>
                <a:gd name="connsiteY130" fmla="*/ 612253 h 997063"/>
                <a:gd name="connsiteX131" fmla="*/ 59099 w 1004575"/>
                <a:gd name="connsiteY131" fmla="*/ 602728 h 997063"/>
                <a:gd name="connsiteX132" fmla="*/ 51479 w 1004575"/>
                <a:gd name="connsiteY132" fmla="*/ 589393 h 997063"/>
                <a:gd name="connsiteX133" fmla="*/ 47669 w 1004575"/>
                <a:gd name="connsiteY133" fmla="*/ 583678 h 997063"/>
                <a:gd name="connsiteX134" fmla="*/ 41954 w 1004575"/>
                <a:gd name="connsiteY134" fmla="*/ 579868 h 997063"/>
                <a:gd name="connsiteX135" fmla="*/ 36239 w 1004575"/>
                <a:gd name="connsiteY135" fmla="*/ 572248 h 997063"/>
                <a:gd name="connsiteX136" fmla="*/ 24809 w 1004575"/>
                <a:gd name="connsiteY136" fmla="*/ 562723 h 997063"/>
                <a:gd name="connsiteX137" fmla="*/ 20999 w 1004575"/>
                <a:gd name="connsiteY137" fmla="*/ 557008 h 997063"/>
                <a:gd name="connsiteX138" fmla="*/ 9569 w 1004575"/>
                <a:gd name="connsiteY138" fmla="*/ 549388 h 997063"/>
                <a:gd name="connsiteX139" fmla="*/ 5759 w 1004575"/>
                <a:gd name="connsiteY139" fmla="*/ 543673 h 997063"/>
                <a:gd name="connsiteX140" fmla="*/ 44 w 1004575"/>
                <a:gd name="connsiteY140" fmla="*/ 539863 h 997063"/>
                <a:gd name="connsiteX141" fmla="*/ 3854 w 1004575"/>
                <a:gd name="connsiteY141" fmla="*/ 513193 h 997063"/>
                <a:gd name="connsiteX142" fmla="*/ 11474 w 1004575"/>
                <a:gd name="connsiteY142" fmla="*/ 501763 h 997063"/>
                <a:gd name="connsiteX143" fmla="*/ 17189 w 1004575"/>
                <a:gd name="connsiteY143" fmla="*/ 494143 h 997063"/>
                <a:gd name="connsiteX144" fmla="*/ 28619 w 1004575"/>
                <a:gd name="connsiteY144" fmla="*/ 482713 h 997063"/>
                <a:gd name="connsiteX145" fmla="*/ 43859 w 1004575"/>
                <a:gd name="connsiteY145" fmla="*/ 465568 h 997063"/>
                <a:gd name="connsiteX146" fmla="*/ 49574 w 1004575"/>
                <a:gd name="connsiteY146" fmla="*/ 459853 h 997063"/>
                <a:gd name="connsiteX147" fmla="*/ 55289 w 1004575"/>
                <a:gd name="connsiteY147" fmla="*/ 454138 h 997063"/>
                <a:gd name="connsiteX148" fmla="*/ 61004 w 1004575"/>
                <a:gd name="connsiteY148" fmla="*/ 450328 h 997063"/>
                <a:gd name="connsiteX149" fmla="*/ 68624 w 1004575"/>
                <a:gd name="connsiteY149" fmla="*/ 446518 h 997063"/>
                <a:gd name="connsiteX150" fmla="*/ 74339 w 1004575"/>
                <a:gd name="connsiteY150" fmla="*/ 440803 h 997063"/>
                <a:gd name="connsiteX151" fmla="*/ 80054 w 1004575"/>
                <a:gd name="connsiteY151" fmla="*/ 438898 h 997063"/>
                <a:gd name="connsiteX152" fmla="*/ 91484 w 1004575"/>
                <a:gd name="connsiteY152" fmla="*/ 431278 h 997063"/>
                <a:gd name="connsiteX153" fmla="*/ 101009 w 1004575"/>
                <a:gd name="connsiteY153" fmla="*/ 423658 h 997063"/>
                <a:gd name="connsiteX154" fmla="*/ 106724 w 1004575"/>
                <a:gd name="connsiteY154" fmla="*/ 417943 h 997063"/>
                <a:gd name="connsiteX155" fmla="*/ 135299 w 1004575"/>
                <a:gd name="connsiteY155"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792524 w 1004575"/>
                <a:gd name="connsiteY61" fmla="*/ 909433 h 997063"/>
                <a:gd name="connsiteX62" fmla="*/ 750614 w 1004575"/>
                <a:gd name="connsiteY62" fmla="*/ 936103 h 997063"/>
                <a:gd name="connsiteX63" fmla="*/ 727754 w 1004575"/>
                <a:gd name="connsiteY63" fmla="*/ 947533 h 997063"/>
                <a:gd name="connsiteX64" fmla="*/ 693464 w 1004575"/>
                <a:gd name="connsiteY64" fmla="*/ 947533 h 997063"/>
                <a:gd name="connsiteX65" fmla="*/ 674414 w 1004575"/>
                <a:gd name="connsiteY65" fmla="*/ 941818 h 997063"/>
                <a:gd name="connsiteX66" fmla="*/ 657269 w 1004575"/>
                <a:gd name="connsiteY66" fmla="*/ 936103 h 997063"/>
                <a:gd name="connsiteX67" fmla="*/ 621074 w 1004575"/>
                <a:gd name="connsiteY67" fmla="*/ 917053 h 997063"/>
                <a:gd name="connsiteX68" fmla="*/ 615359 w 1004575"/>
                <a:gd name="connsiteY68" fmla="*/ 911338 h 997063"/>
                <a:gd name="connsiteX69" fmla="*/ 607739 w 1004575"/>
                <a:gd name="connsiteY69" fmla="*/ 909433 h 997063"/>
                <a:gd name="connsiteX70" fmla="*/ 581069 w 1004575"/>
                <a:gd name="connsiteY70" fmla="*/ 896098 h 997063"/>
                <a:gd name="connsiteX71" fmla="*/ 571544 w 1004575"/>
                <a:gd name="connsiteY71" fmla="*/ 894193 h 997063"/>
                <a:gd name="connsiteX72" fmla="*/ 556304 w 1004575"/>
                <a:gd name="connsiteY72" fmla="*/ 890383 h 997063"/>
                <a:gd name="connsiteX73" fmla="*/ 512489 w 1004575"/>
                <a:gd name="connsiteY73" fmla="*/ 892288 h 997063"/>
                <a:gd name="connsiteX74" fmla="*/ 506774 w 1004575"/>
                <a:gd name="connsiteY74" fmla="*/ 894193 h 997063"/>
                <a:gd name="connsiteX75" fmla="*/ 495344 w 1004575"/>
                <a:gd name="connsiteY75" fmla="*/ 901813 h 997063"/>
                <a:gd name="connsiteX76" fmla="*/ 491534 w 1004575"/>
                <a:gd name="connsiteY76" fmla="*/ 907528 h 997063"/>
                <a:gd name="connsiteX77" fmla="*/ 485819 w 1004575"/>
                <a:gd name="connsiteY77" fmla="*/ 911338 h 997063"/>
                <a:gd name="connsiteX78" fmla="*/ 472484 w 1004575"/>
                <a:gd name="connsiteY78" fmla="*/ 926578 h 997063"/>
                <a:gd name="connsiteX79" fmla="*/ 468674 w 1004575"/>
                <a:gd name="connsiteY79" fmla="*/ 932293 h 997063"/>
                <a:gd name="connsiteX80" fmla="*/ 462959 w 1004575"/>
                <a:gd name="connsiteY80" fmla="*/ 936103 h 997063"/>
                <a:gd name="connsiteX81" fmla="*/ 451529 w 1004575"/>
                <a:gd name="connsiteY81" fmla="*/ 939913 h 997063"/>
                <a:gd name="connsiteX82" fmla="*/ 434384 w 1004575"/>
                <a:gd name="connsiteY82" fmla="*/ 943723 h 997063"/>
                <a:gd name="connsiteX83" fmla="*/ 428669 w 1004575"/>
                <a:gd name="connsiteY83" fmla="*/ 945628 h 997063"/>
                <a:gd name="connsiteX84" fmla="*/ 421049 w 1004575"/>
                <a:gd name="connsiteY84" fmla="*/ 947533 h 997063"/>
                <a:gd name="connsiteX85" fmla="*/ 407714 w 1004575"/>
                <a:gd name="connsiteY85" fmla="*/ 951343 h 997063"/>
                <a:gd name="connsiteX86" fmla="*/ 396284 w 1004575"/>
                <a:gd name="connsiteY86" fmla="*/ 953248 h 997063"/>
                <a:gd name="connsiteX87" fmla="*/ 382949 w 1004575"/>
                <a:gd name="connsiteY87" fmla="*/ 957058 h 997063"/>
                <a:gd name="connsiteX88" fmla="*/ 375329 w 1004575"/>
                <a:gd name="connsiteY88" fmla="*/ 958963 h 997063"/>
                <a:gd name="connsiteX89" fmla="*/ 367709 w 1004575"/>
                <a:gd name="connsiteY89" fmla="*/ 962773 h 997063"/>
                <a:gd name="connsiteX90" fmla="*/ 361994 w 1004575"/>
                <a:gd name="connsiteY90" fmla="*/ 964678 h 997063"/>
                <a:gd name="connsiteX91" fmla="*/ 348659 w 1004575"/>
                <a:gd name="connsiteY91" fmla="*/ 972298 h 997063"/>
                <a:gd name="connsiteX92" fmla="*/ 331514 w 1004575"/>
                <a:gd name="connsiteY92" fmla="*/ 983728 h 997063"/>
                <a:gd name="connsiteX93" fmla="*/ 325799 w 1004575"/>
                <a:gd name="connsiteY93" fmla="*/ 987538 h 997063"/>
                <a:gd name="connsiteX94" fmla="*/ 314369 w 1004575"/>
                <a:gd name="connsiteY94" fmla="*/ 991348 h 997063"/>
                <a:gd name="connsiteX95" fmla="*/ 302939 w 1004575"/>
                <a:gd name="connsiteY95" fmla="*/ 993253 h 997063"/>
                <a:gd name="connsiteX96" fmla="*/ 262934 w 1004575"/>
                <a:gd name="connsiteY96" fmla="*/ 997063 h 997063"/>
                <a:gd name="connsiteX97" fmla="*/ 232454 w 1004575"/>
                <a:gd name="connsiteY97" fmla="*/ 995158 h 997063"/>
                <a:gd name="connsiteX98" fmla="*/ 226739 w 1004575"/>
                <a:gd name="connsiteY98" fmla="*/ 993253 h 997063"/>
                <a:gd name="connsiteX99" fmla="*/ 221024 w 1004575"/>
                <a:gd name="connsiteY99" fmla="*/ 981823 h 997063"/>
                <a:gd name="connsiteX100" fmla="*/ 217214 w 1004575"/>
                <a:gd name="connsiteY100" fmla="*/ 976108 h 997063"/>
                <a:gd name="connsiteX101" fmla="*/ 213404 w 1004575"/>
                <a:gd name="connsiteY101" fmla="*/ 964678 h 997063"/>
                <a:gd name="connsiteX102" fmla="*/ 205784 w 1004575"/>
                <a:gd name="connsiteY102" fmla="*/ 947533 h 997063"/>
                <a:gd name="connsiteX103" fmla="*/ 200069 w 1004575"/>
                <a:gd name="connsiteY103" fmla="*/ 928483 h 997063"/>
                <a:gd name="connsiteX104" fmla="*/ 196259 w 1004575"/>
                <a:gd name="connsiteY104" fmla="*/ 922768 h 997063"/>
                <a:gd name="connsiteX105" fmla="*/ 184829 w 1004575"/>
                <a:gd name="connsiteY105" fmla="*/ 915148 h 997063"/>
                <a:gd name="connsiteX106" fmla="*/ 181019 w 1004575"/>
                <a:gd name="connsiteY106" fmla="*/ 909433 h 997063"/>
                <a:gd name="connsiteX107" fmla="*/ 175304 w 1004575"/>
                <a:gd name="connsiteY107" fmla="*/ 905623 h 997063"/>
                <a:gd name="connsiteX108" fmla="*/ 161969 w 1004575"/>
                <a:gd name="connsiteY108" fmla="*/ 899908 h 997063"/>
                <a:gd name="connsiteX109" fmla="*/ 150539 w 1004575"/>
                <a:gd name="connsiteY109" fmla="*/ 898003 h 997063"/>
                <a:gd name="connsiteX110" fmla="*/ 144824 w 1004575"/>
                <a:gd name="connsiteY110" fmla="*/ 896098 h 997063"/>
                <a:gd name="connsiteX111" fmla="*/ 137204 w 1004575"/>
                <a:gd name="connsiteY111" fmla="*/ 894193 h 997063"/>
                <a:gd name="connsiteX112" fmla="*/ 123869 w 1004575"/>
                <a:gd name="connsiteY112" fmla="*/ 888478 h 997063"/>
                <a:gd name="connsiteX113" fmla="*/ 118154 w 1004575"/>
                <a:gd name="connsiteY113" fmla="*/ 884668 h 997063"/>
                <a:gd name="connsiteX114" fmla="*/ 106724 w 1004575"/>
                <a:gd name="connsiteY114" fmla="*/ 878953 h 997063"/>
                <a:gd name="connsiteX115" fmla="*/ 101009 w 1004575"/>
                <a:gd name="connsiteY115" fmla="*/ 873238 h 997063"/>
                <a:gd name="connsiteX116" fmla="*/ 89579 w 1004575"/>
                <a:gd name="connsiteY116" fmla="*/ 865618 h 997063"/>
                <a:gd name="connsiteX117" fmla="*/ 87674 w 1004575"/>
                <a:gd name="connsiteY117" fmla="*/ 859903 h 997063"/>
                <a:gd name="connsiteX118" fmla="*/ 83864 w 1004575"/>
                <a:gd name="connsiteY118" fmla="*/ 854188 h 997063"/>
                <a:gd name="connsiteX119" fmla="*/ 81959 w 1004575"/>
                <a:gd name="connsiteY119" fmla="*/ 842758 h 997063"/>
                <a:gd name="connsiteX120" fmla="*/ 80054 w 1004575"/>
                <a:gd name="connsiteY120" fmla="*/ 837043 h 997063"/>
                <a:gd name="connsiteX121" fmla="*/ 78149 w 1004575"/>
                <a:gd name="connsiteY121" fmla="*/ 825613 h 997063"/>
                <a:gd name="connsiteX122" fmla="*/ 74339 w 1004575"/>
                <a:gd name="connsiteY122" fmla="*/ 781798 h 997063"/>
                <a:gd name="connsiteX123" fmla="*/ 72434 w 1004575"/>
                <a:gd name="connsiteY123" fmla="*/ 770368 h 997063"/>
                <a:gd name="connsiteX124" fmla="*/ 70529 w 1004575"/>
                <a:gd name="connsiteY124" fmla="*/ 749413 h 997063"/>
                <a:gd name="connsiteX125" fmla="*/ 68624 w 1004575"/>
                <a:gd name="connsiteY125" fmla="*/ 734173 h 997063"/>
                <a:gd name="connsiteX126" fmla="*/ 70529 w 1004575"/>
                <a:gd name="connsiteY126" fmla="*/ 694168 h 997063"/>
                <a:gd name="connsiteX127" fmla="*/ 72434 w 1004575"/>
                <a:gd name="connsiteY127" fmla="*/ 682738 h 997063"/>
                <a:gd name="connsiteX128" fmla="*/ 70529 w 1004575"/>
                <a:gd name="connsiteY128" fmla="*/ 623683 h 997063"/>
                <a:gd name="connsiteX129" fmla="*/ 66719 w 1004575"/>
                <a:gd name="connsiteY129" fmla="*/ 612253 h 997063"/>
                <a:gd name="connsiteX130" fmla="*/ 59099 w 1004575"/>
                <a:gd name="connsiteY130" fmla="*/ 602728 h 997063"/>
                <a:gd name="connsiteX131" fmla="*/ 51479 w 1004575"/>
                <a:gd name="connsiteY131" fmla="*/ 589393 h 997063"/>
                <a:gd name="connsiteX132" fmla="*/ 47669 w 1004575"/>
                <a:gd name="connsiteY132" fmla="*/ 583678 h 997063"/>
                <a:gd name="connsiteX133" fmla="*/ 41954 w 1004575"/>
                <a:gd name="connsiteY133" fmla="*/ 579868 h 997063"/>
                <a:gd name="connsiteX134" fmla="*/ 36239 w 1004575"/>
                <a:gd name="connsiteY134" fmla="*/ 572248 h 997063"/>
                <a:gd name="connsiteX135" fmla="*/ 24809 w 1004575"/>
                <a:gd name="connsiteY135" fmla="*/ 562723 h 997063"/>
                <a:gd name="connsiteX136" fmla="*/ 20999 w 1004575"/>
                <a:gd name="connsiteY136" fmla="*/ 557008 h 997063"/>
                <a:gd name="connsiteX137" fmla="*/ 9569 w 1004575"/>
                <a:gd name="connsiteY137" fmla="*/ 549388 h 997063"/>
                <a:gd name="connsiteX138" fmla="*/ 5759 w 1004575"/>
                <a:gd name="connsiteY138" fmla="*/ 543673 h 997063"/>
                <a:gd name="connsiteX139" fmla="*/ 44 w 1004575"/>
                <a:gd name="connsiteY139" fmla="*/ 539863 h 997063"/>
                <a:gd name="connsiteX140" fmla="*/ 3854 w 1004575"/>
                <a:gd name="connsiteY140" fmla="*/ 513193 h 997063"/>
                <a:gd name="connsiteX141" fmla="*/ 11474 w 1004575"/>
                <a:gd name="connsiteY141" fmla="*/ 501763 h 997063"/>
                <a:gd name="connsiteX142" fmla="*/ 17189 w 1004575"/>
                <a:gd name="connsiteY142" fmla="*/ 494143 h 997063"/>
                <a:gd name="connsiteX143" fmla="*/ 28619 w 1004575"/>
                <a:gd name="connsiteY143" fmla="*/ 482713 h 997063"/>
                <a:gd name="connsiteX144" fmla="*/ 43859 w 1004575"/>
                <a:gd name="connsiteY144" fmla="*/ 465568 h 997063"/>
                <a:gd name="connsiteX145" fmla="*/ 49574 w 1004575"/>
                <a:gd name="connsiteY145" fmla="*/ 459853 h 997063"/>
                <a:gd name="connsiteX146" fmla="*/ 55289 w 1004575"/>
                <a:gd name="connsiteY146" fmla="*/ 454138 h 997063"/>
                <a:gd name="connsiteX147" fmla="*/ 61004 w 1004575"/>
                <a:gd name="connsiteY147" fmla="*/ 450328 h 997063"/>
                <a:gd name="connsiteX148" fmla="*/ 68624 w 1004575"/>
                <a:gd name="connsiteY148" fmla="*/ 446518 h 997063"/>
                <a:gd name="connsiteX149" fmla="*/ 74339 w 1004575"/>
                <a:gd name="connsiteY149" fmla="*/ 440803 h 997063"/>
                <a:gd name="connsiteX150" fmla="*/ 80054 w 1004575"/>
                <a:gd name="connsiteY150" fmla="*/ 438898 h 997063"/>
                <a:gd name="connsiteX151" fmla="*/ 91484 w 1004575"/>
                <a:gd name="connsiteY151" fmla="*/ 431278 h 997063"/>
                <a:gd name="connsiteX152" fmla="*/ 101009 w 1004575"/>
                <a:gd name="connsiteY152" fmla="*/ 423658 h 997063"/>
                <a:gd name="connsiteX153" fmla="*/ 106724 w 1004575"/>
                <a:gd name="connsiteY153" fmla="*/ 417943 h 997063"/>
                <a:gd name="connsiteX154" fmla="*/ 135299 w 1004575"/>
                <a:gd name="connsiteY154"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792524 w 1004575"/>
                <a:gd name="connsiteY61" fmla="*/ 909433 h 997063"/>
                <a:gd name="connsiteX62" fmla="*/ 750614 w 1004575"/>
                <a:gd name="connsiteY62" fmla="*/ 936103 h 997063"/>
                <a:gd name="connsiteX63" fmla="*/ 727754 w 1004575"/>
                <a:gd name="connsiteY63" fmla="*/ 947533 h 997063"/>
                <a:gd name="connsiteX64" fmla="*/ 693464 w 1004575"/>
                <a:gd name="connsiteY64" fmla="*/ 947533 h 997063"/>
                <a:gd name="connsiteX65" fmla="*/ 674414 w 1004575"/>
                <a:gd name="connsiteY65" fmla="*/ 941818 h 997063"/>
                <a:gd name="connsiteX66" fmla="*/ 657269 w 1004575"/>
                <a:gd name="connsiteY66" fmla="*/ 936103 h 997063"/>
                <a:gd name="connsiteX67" fmla="*/ 621074 w 1004575"/>
                <a:gd name="connsiteY67" fmla="*/ 917053 h 997063"/>
                <a:gd name="connsiteX68" fmla="*/ 615359 w 1004575"/>
                <a:gd name="connsiteY68" fmla="*/ 911338 h 997063"/>
                <a:gd name="connsiteX69" fmla="*/ 581069 w 1004575"/>
                <a:gd name="connsiteY69" fmla="*/ 896098 h 997063"/>
                <a:gd name="connsiteX70" fmla="*/ 571544 w 1004575"/>
                <a:gd name="connsiteY70" fmla="*/ 894193 h 997063"/>
                <a:gd name="connsiteX71" fmla="*/ 556304 w 1004575"/>
                <a:gd name="connsiteY71" fmla="*/ 890383 h 997063"/>
                <a:gd name="connsiteX72" fmla="*/ 512489 w 1004575"/>
                <a:gd name="connsiteY72" fmla="*/ 892288 h 997063"/>
                <a:gd name="connsiteX73" fmla="*/ 506774 w 1004575"/>
                <a:gd name="connsiteY73" fmla="*/ 894193 h 997063"/>
                <a:gd name="connsiteX74" fmla="*/ 495344 w 1004575"/>
                <a:gd name="connsiteY74" fmla="*/ 901813 h 997063"/>
                <a:gd name="connsiteX75" fmla="*/ 491534 w 1004575"/>
                <a:gd name="connsiteY75" fmla="*/ 907528 h 997063"/>
                <a:gd name="connsiteX76" fmla="*/ 485819 w 1004575"/>
                <a:gd name="connsiteY76" fmla="*/ 911338 h 997063"/>
                <a:gd name="connsiteX77" fmla="*/ 472484 w 1004575"/>
                <a:gd name="connsiteY77" fmla="*/ 926578 h 997063"/>
                <a:gd name="connsiteX78" fmla="*/ 468674 w 1004575"/>
                <a:gd name="connsiteY78" fmla="*/ 932293 h 997063"/>
                <a:gd name="connsiteX79" fmla="*/ 462959 w 1004575"/>
                <a:gd name="connsiteY79" fmla="*/ 936103 h 997063"/>
                <a:gd name="connsiteX80" fmla="*/ 451529 w 1004575"/>
                <a:gd name="connsiteY80" fmla="*/ 939913 h 997063"/>
                <a:gd name="connsiteX81" fmla="*/ 434384 w 1004575"/>
                <a:gd name="connsiteY81" fmla="*/ 943723 h 997063"/>
                <a:gd name="connsiteX82" fmla="*/ 428669 w 1004575"/>
                <a:gd name="connsiteY82" fmla="*/ 945628 h 997063"/>
                <a:gd name="connsiteX83" fmla="*/ 421049 w 1004575"/>
                <a:gd name="connsiteY83" fmla="*/ 947533 h 997063"/>
                <a:gd name="connsiteX84" fmla="*/ 407714 w 1004575"/>
                <a:gd name="connsiteY84" fmla="*/ 951343 h 997063"/>
                <a:gd name="connsiteX85" fmla="*/ 396284 w 1004575"/>
                <a:gd name="connsiteY85" fmla="*/ 953248 h 997063"/>
                <a:gd name="connsiteX86" fmla="*/ 382949 w 1004575"/>
                <a:gd name="connsiteY86" fmla="*/ 957058 h 997063"/>
                <a:gd name="connsiteX87" fmla="*/ 375329 w 1004575"/>
                <a:gd name="connsiteY87" fmla="*/ 958963 h 997063"/>
                <a:gd name="connsiteX88" fmla="*/ 367709 w 1004575"/>
                <a:gd name="connsiteY88" fmla="*/ 962773 h 997063"/>
                <a:gd name="connsiteX89" fmla="*/ 361994 w 1004575"/>
                <a:gd name="connsiteY89" fmla="*/ 964678 h 997063"/>
                <a:gd name="connsiteX90" fmla="*/ 348659 w 1004575"/>
                <a:gd name="connsiteY90" fmla="*/ 972298 h 997063"/>
                <a:gd name="connsiteX91" fmla="*/ 331514 w 1004575"/>
                <a:gd name="connsiteY91" fmla="*/ 983728 h 997063"/>
                <a:gd name="connsiteX92" fmla="*/ 325799 w 1004575"/>
                <a:gd name="connsiteY92" fmla="*/ 987538 h 997063"/>
                <a:gd name="connsiteX93" fmla="*/ 314369 w 1004575"/>
                <a:gd name="connsiteY93" fmla="*/ 991348 h 997063"/>
                <a:gd name="connsiteX94" fmla="*/ 302939 w 1004575"/>
                <a:gd name="connsiteY94" fmla="*/ 993253 h 997063"/>
                <a:gd name="connsiteX95" fmla="*/ 262934 w 1004575"/>
                <a:gd name="connsiteY95" fmla="*/ 997063 h 997063"/>
                <a:gd name="connsiteX96" fmla="*/ 232454 w 1004575"/>
                <a:gd name="connsiteY96" fmla="*/ 995158 h 997063"/>
                <a:gd name="connsiteX97" fmla="*/ 226739 w 1004575"/>
                <a:gd name="connsiteY97" fmla="*/ 993253 h 997063"/>
                <a:gd name="connsiteX98" fmla="*/ 221024 w 1004575"/>
                <a:gd name="connsiteY98" fmla="*/ 981823 h 997063"/>
                <a:gd name="connsiteX99" fmla="*/ 217214 w 1004575"/>
                <a:gd name="connsiteY99" fmla="*/ 976108 h 997063"/>
                <a:gd name="connsiteX100" fmla="*/ 213404 w 1004575"/>
                <a:gd name="connsiteY100" fmla="*/ 964678 h 997063"/>
                <a:gd name="connsiteX101" fmla="*/ 205784 w 1004575"/>
                <a:gd name="connsiteY101" fmla="*/ 947533 h 997063"/>
                <a:gd name="connsiteX102" fmla="*/ 200069 w 1004575"/>
                <a:gd name="connsiteY102" fmla="*/ 928483 h 997063"/>
                <a:gd name="connsiteX103" fmla="*/ 196259 w 1004575"/>
                <a:gd name="connsiteY103" fmla="*/ 922768 h 997063"/>
                <a:gd name="connsiteX104" fmla="*/ 184829 w 1004575"/>
                <a:gd name="connsiteY104" fmla="*/ 915148 h 997063"/>
                <a:gd name="connsiteX105" fmla="*/ 181019 w 1004575"/>
                <a:gd name="connsiteY105" fmla="*/ 909433 h 997063"/>
                <a:gd name="connsiteX106" fmla="*/ 175304 w 1004575"/>
                <a:gd name="connsiteY106" fmla="*/ 905623 h 997063"/>
                <a:gd name="connsiteX107" fmla="*/ 161969 w 1004575"/>
                <a:gd name="connsiteY107" fmla="*/ 899908 h 997063"/>
                <a:gd name="connsiteX108" fmla="*/ 150539 w 1004575"/>
                <a:gd name="connsiteY108" fmla="*/ 898003 h 997063"/>
                <a:gd name="connsiteX109" fmla="*/ 144824 w 1004575"/>
                <a:gd name="connsiteY109" fmla="*/ 896098 h 997063"/>
                <a:gd name="connsiteX110" fmla="*/ 137204 w 1004575"/>
                <a:gd name="connsiteY110" fmla="*/ 894193 h 997063"/>
                <a:gd name="connsiteX111" fmla="*/ 123869 w 1004575"/>
                <a:gd name="connsiteY111" fmla="*/ 888478 h 997063"/>
                <a:gd name="connsiteX112" fmla="*/ 118154 w 1004575"/>
                <a:gd name="connsiteY112" fmla="*/ 884668 h 997063"/>
                <a:gd name="connsiteX113" fmla="*/ 106724 w 1004575"/>
                <a:gd name="connsiteY113" fmla="*/ 878953 h 997063"/>
                <a:gd name="connsiteX114" fmla="*/ 101009 w 1004575"/>
                <a:gd name="connsiteY114" fmla="*/ 873238 h 997063"/>
                <a:gd name="connsiteX115" fmla="*/ 89579 w 1004575"/>
                <a:gd name="connsiteY115" fmla="*/ 865618 h 997063"/>
                <a:gd name="connsiteX116" fmla="*/ 87674 w 1004575"/>
                <a:gd name="connsiteY116" fmla="*/ 859903 h 997063"/>
                <a:gd name="connsiteX117" fmla="*/ 83864 w 1004575"/>
                <a:gd name="connsiteY117" fmla="*/ 854188 h 997063"/>
                <a:gd name="connsiteX118" fmla="*/ 81959 w 1004575"/>
                <a:gd name="connsiteY118" fmla="*/ 842758 h 997063"/>
                <a:gd name="connsiteX119" fmla="*/ 80054 w 1004575"/>
                <a:gd name="connsiteY119" fmla="*/ 837043 h 997063"/>
                <a:gd name="connsiteX120" fmla="*/ 78149 w 1004575"/>
                <a:gd name="connsiteY120" fmla="*/ 825613 h 997063"/>
                <a:gd name="connsiteX121" fmla="*/ 74339 w 1004575"/>
                <a:gd name="connsiteY121" fmla="*/ 781798 h 997063"/>
                <a:gd name="connsiteX122" fmla="*/ 72434 w 1004575"/>
                <a:gd name="connsiteY122" fmla="*/ 770368 h 997063"/>
                <a:gd name="connsiteX123" fmla="*/ 70529 w 1004575"/>
                <a:gd name="connsiteY123" fmla="*/ 749413 h 997063"/>
                <a:gd name="connsiteX124" fmla="*/ 68624 w 1004575"/>
                <a:gd name="connsiteY124" fmla="*/ 734173 h 997063"/>
                <a:gd name="connsiteX125" fmla="*/ 70529 w 1004575"/>
                <a:gd name="connsiteY125" fmla="*/ 694168 h 997063"/>
                <a:gd name="connsiteX126" fmla="*/ 72434 w 1004575"/>
                <a:gd name="connsiteY126" fmla="*/ 682738 h 997063"/>
                <a:gd name="connsiteX127" fmla="*/ 70529 w 1004575"/>
                <a:gd name="connsiteY127" fmla="*/ 623683 h 997063"/>
                <a:gd name="connsiteX128" fmla="*/ 66719 w 1004575"/>
                <a:gd name="connsiteY128" fmla="*/ 612253 h 997063"/>
                <a:gd name="connsiteX129" fmla="*/ 59099 w 1004575"/>
                <a:gd name="connsiteY129" fmla="*/ 602728 h 997063"/>
                <a:gd name="connsiteX130" fmla="*/ 51479 w 1004575"/>
                <a:gd name="connsiteY130" fmla="*/ 589393 h 997063"/>
                <a:gd name="connsiteX131" fmla="*/ 47669 w 1004575"/>
                <a:gd name="connsiteY131" fmla="*/ 583678 h 997063"/>
                <a:gd name="connsiteX132" fmla="*/ 41954 w 1004575"/>
                <a:gd name="connsiteY132" fmla="*/ 579868 h 997063"/>
                <a:gd name="connsiteX133" fmla="*/ 36239 w 1004575"/>
                <a:gd name="connsiteY133" fmla="*/ 572248 h 997063"/>
                <a:gd name="connsiteX134" fmla="*/ 24809 w 1004575"/>
                <a:gd name="connsiteY134" fmla="*/ 562723 h 997063"/>
                <a:gd name="connsiteX135" fmla="*/ 20999 w 1004575"/>
                <a:gd name="connsiteY135" fmla="*/ 557008 h 997063"/>
                <a:gd name="connsiteX136" fmla="*/ 9569 w 1004575"/>
                <a:gd name="connsiteY136" fmla="*/ 549388 h 997063"/>
                <a:gd name="connsiteX137" fmla="*/ 5759 w 1004575"/>
                <a:gd name="connsiteY137" fmla="*/ 543673 h 997063"/>
                <a:gd name="connsiteX138" fmla="*/ 44 w 1004575"/>
                <a:gd name="connsiteY138" fmla="*/ 539863 h 997063"/>
                <a:gd name="connsiteX139" fmla="*/ 3854 w 1004575"/>
                <a:gd name="connsiteY139" fmla="*/ 513193 h 997063"/>
                <a:gd name="connsiteX140" fmla="*/ 11474 w 1004575"/>
                <a:gd name="connsiteY140" fmla="*/ 501763 h 997063"/>
                <a:gd name="connsiteX141" fmla="*/ 17189 w 1004575"/>
                <a:gd name="connsiteY141" fmla="*/ 494143 h 997063"/>
                <a:gd name="connsiteX142" fmla="*/ 28619 w 1004575"/>
                <a:gd name="connsiteY142" fmla="*/ 482713 h 997063"/>
                <a:gd name="connsiteX143" fmla="*/ 43859 w 1004575"/>
                <a:gd name="connsiteY143" fmla="*/ 465568 h 997063"/>
                <a:gd name="connsiteX144" fmla="*/ 49574 w 1004575"/>
                <a:gd name="connsiteY144" fmla="*/ 459853 h 997063"/>
                <a:gd name="connsiteX145" fmla="*/ 55289 w 1004575"/>
                <a:gd name="connsiteY145" fmla="*/ 454138 h 997063"/>
                <a:gd name="connsiteX146" fmla="*/ 61004 w 1004575"/>
                <a:gd name="connsiteY146" fmla="*/ 450328 h 997063"/>
                <a:gd name="connsiteX147" fmla="*/ 68624 w 1004575"/>
                <a:gd name="connsiteY147" fmla="*/ 446518 h 997063"/>
                <a:gd name="connsiteX148" fmla="*/ 74339 w 1004575"/>
                <a:gd name="connsiteY148" fmla="*/ 440803 h 997063"/>
                <a:gd name="connsiteX149" fmla="*/ 80054 w 1004575"/>
                <a:gd name="connsiteY149" fmla="*/ 438898 h 997063"/>
                <a:gd name="connsiteX150" fmla="*/ 91484 w 1004575"/>
                <a:gd name="connsiteY150" fmla="*/ 431278 h 997063"/>
                <a:gd name="connsiteX151" fmla="*/ 101009 w 1004575"/>
                <a:gd name="connsiteY151" fmla="*/ 423658 h 997063"/>
                <a:gd name="connsiteX152" fmla="*/ 106724 w 1004575"/>
                <a:gd name="connsiteY152" fmla="*/ 417943 h 997063"/>
                <a:gd name="connsiteX153" fmla="*/ 135299 w 1004575"/>
                <a:gd name="connsiteY153"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792524 w 1004575"/>
                <a:gd name="connsiteY61" fmla="*/ 909433 h 997063"/>
                <a:gd name="connsiteX62" fmla="*/ 750614 w 1004575"/>
                <a:gd name="connsiteY62" fmla="*/ 936103 h 997063"/>
                <a:gd name="connsiteX63" fmla="*/ 727754 w 1004575"/>
                <a:gd name="connsiteY63" fmla="*/ 947533 h 997063"/>
                <a:gd name="connsiteX64" fmla="*/ 693464 w 1004575"/>
                <a:gd name="connsiteY64" fmla="*/ 947533 h 997063"/>
                <a:gd name="connsiteX65" fmla="*/ 674414 w 1004575"/>
                <a:gd name="connsiteY65" fmla="*/ 941818 h 997063"/>
                <a:gd name="connsiteX66" fmla="*/ 657269 w 1004575"/>
                <a:gd name="connsiteY66" fmla="*/ 936103 h 997063"/>
                <a:gd name="connsiteX67" fmla="*/ 621074 w 1004575"/>
                <a:gd name="connsiteY67" fmla="*/ 917053 h 997063"/>
                <a:gd name="connsiteX68" fmla="*/ 615359 w 1004575"/>
                <a:gd name="connsiteY68" fmla="*/ 911338 h 997063"/>
                <a:gd name="connsiteX69" fmla="*/ 581069 w 1004575"/>
                <a:gd name="connsiteY69" fmla="*/ 896098 h 997063"/>
                <a:gd name="connsiteX70" fmla="*/ 556304 w 1004575"/>
                <a:gd name="connsiteY70" fmla="*/ 890383 h 997063"/>
                <a:gd name="connsiteX71" fmla="*/ 512489 w 1004575"/>
                <a:gd name="connsiteY71" fmla="*/ 892288 h 997063"/>
                <a:gd name="connsiteX72" fmla="*/ 506774 w 1004575"/>
                <a:gd name="connsiteY72" fmla="*/ 894193 h 997063"/>
                <a:gd name="connsiteX73" fmla="*/ 495344 w 1004575"/>
                <a:gd name="connsiteY73" fmla="*/ 901813 h 997063"/>
                <a:gd name="connsiteX74" fmla="*/ 491534 w 1004575"/>
                <a:gd name="connsiteY74" fmla="*/ 907528 h 997063"/>
                <a:gd name="connsiteX75" fmla="*/ 485819 w 1004575"/>
                <a:gd name="connsiteY75" fmla="*/ 911338 h 997063"/>
                <a:gd name="connsiteX76" fmla="*/ 472484 w 1004575"/>
                <a:gd name="connsiteY76" fmla="*/ 926578 h 997063"/>
                <a:gd name="connsiteX77" fmla="*/ 468674 w 1004575"/>
                <a:gd name="connsiteY77" fmla="*/ 932293 h 997063"/>
                <a:gd name="connsiteX78" fmla="*/ 462959 w 1004575"/>
                <a:gd name="connsiteY78" fmla="*/ 936103 h 997063"/>
                <a:gd name="connsiteX79" fmla="*/ 451529 w 1004575"/>
                <a:gd name="connsiteY79" fmla="*/ 939913 h 997063"/>
                <a:gd name="connsiteX80" fmla="*/ 434384 w 1004575"/>
                <a:gd name="connsiteY80" fmla="*/ 943723 h 997063"/>
                <a:gd name="connsiteX81" fmla="*/ 428669 w 1004575"/>
                <a:gd name="connsiteY81" fmla="*/ 945628 h 997063"/>
                <a:gd name="connsiteX82" fmla="*/ 421049 w 1004575"/>
                <a:gd name="connsiteY82" fmla="*/ 947533 h 997063"/>
                <a:gd name="connsiteX83" fmla="*/ 407714 w 1004575"/>
                <a:gd name="connsiteY83" fmla="*/ 951343 h 997063"/>
                <a:gd name="connsiteX84" fmla="*/ 396284 w 1004575"/>
                <a:gd name="connsiteY84" fmla="*/ 953248 h 997063"/>
                <a:gd name="connsiteX85" fmla="*/ 382949 w 1004575"/>
                <a:gd name="connsiteY85" fmla="*/ 957058 h 997063"/>
                <a:gd name="connsiteX86" fmla="*/ 375329 w 1004575"/>
                <a:gd name="connsiteY86" fmla="*/ 958963 h 997063"/>
                <a:gd name="connsiteX87" fmla="*/ 367709 w 1004575"/>
                <a:gd name="connsiteY87" fmla="*/ 962773 h 997063"/>
                <a:gd name="connsiteX88" fmla="*/ 361994 w 1004575"/>
                <a:gd name="connsiteY88" fmla="*/ 964678 h 997063"/>
                <a:gd name="connsiteX89" fmla="*/ 348659 w 1004575"/>
                <a:gd name="connsiteY89" fmla="*/ 972298 h 997063"/>
                <a:gd name="connsiteX90" fmla="*/ 331514 w 1004575"/>
                <a:gd name="connsiteY90" fmla="*/ 983728 h 997063"/>
                <a:gd name="connsiteX91" fmla="*/ 325799 w 1004575"/>
                <a:gd name="connsiteY91" fmla="*/ 987538 h 997063"/>
                <a:gd name="connsiteX92" fmla="*/ 314369 w 1004575"/>
                <a:gd name="connsiteY92" fmla="*/ 991348 h 997063"/>
                <a:gd name="connsiteX93" fmla="*/ 302939 w 1004575"/>
                <a:gd name="connsiteY93" fmla="*/ 993253 h 997063"/>
                <a:gd name="connsiteX94" fmla="*/ 262934 w 1004575"/>
                <a:gd name="connsiteY94" fmla="*/ 997063 h 997063"/>
                <a:gd name="connsiteX95" fmla="*/ 232454 w 1004575"/>
                <a:gd name="connsiteY95" fmla="*/ 995158 h 997063"/>
                <a:gd name="connsiteX96" fmla="*/ 226739 w 1004575"/>
                <a:gd name="connsiteY96" fmla="*/ 993253 h 997063"/>
                <a:gd name="connsiteX97" fmla="*/ 221024 w 1004575"/>
                <a:gd name="connsiteY97" fmla="*/ 981823 h 997063"/>
                <a:gd name="connsiteX98" fmla="*/ 217214 w 1004575"/>
                <a:gd name="connsiteY98" fmla="*/ 976108 h 997063"/>
                <a:gd name="connsiteX99" fmla="*/ 213404 w 1004575"/>
                <a:gd name="connsiteY99" fmla="*/ 964678 h 997063"/>
                <a:gd name="connsiteX100" fmla="*/ 205784 w 1004575"/>
                <a:gd name="connsiteY100" fmla="*/ 947533 h 997063"/>
                <a:gd name="connsiteX101" fmla="*/ 200069 w 1004575"/>
                <a:gd name="connsiteY101" fmla="*/ 928483 h 997063"/>
                <a:gd name="connsiteX102" fmla="*/ 196259 w 1004575"/>
                <a:gd name="connsiteY102" fmla="*/ 922768 h 997063"/>
                <a:gd name="connsiteX103" fmla="*/ 184829 w 1004575"/>
                <a:gd name="connsiteY103" fmla="*/ 915148 h 997063"/>
                <a:gd name="connsiteX104" fmla="*/ 181019 w 1004575"/>
                <a:gd name="connsiteY104" fmla="*/ 909433 h 997063"/>
                <a:gd name="connsiteX105" fmla="*/ 175304 w 1004575"/>
                <a:gd name="connsiteY105" fmla="*/ 905623 h 997063"/>
                <a:gd name="connsiteX106" fmla="*/ 161969 w 1004575"/>
                <a:gd name="connsiteY106" fmla="*/ 899908 h 997063"/>
                <a:gd name="connsiteX107" fmla="*/ 150539 w 1004575"/>
                <a:gd name="connsiteY107" fmla="*/ 898003 h 997063"/>
                <a:gd name="connsiteX108" fmla="*/ 144824 w 1004575"/>
                <a:gd name="connsiteY108" fmla="*/ 896098 h 997063"/>
                <a:gd name="connsiteX109" fmla="*/ 137204 w 1004575"/>
                <a:gd name="connsiteY109" fmla="*/ 894193 h 997063"/>
                <a:gd name="connsiteX110" fmla="*/ 123869 w 1004575"/>
                <a:gd name="connsiteY110" fmla="*/ 888478 h 997063"/>
                <a:gd name="connsiteX111" fmla="*/ 118154 w 1004575"/>
                <a:gd name="connsiteY111" fmla="*/ 884668 h 997063"/>
                <a:gd name="connsiteX112" fmla="*/ 106724 w 1004575"/>
                <a:gd name="connsiteY112" fmla="*/ 878953 h 997063"/>
                <a:gd name="connsiteX113" fmla="*/ 101009 w 1004575"/>
                <a:gd name="connsiteY113" fmla="*/ 873238 h 997063"/>
                <a:gd name="connsiteX114" fmla="*/ 89579 w 1004575"/>
                <a:gd name="connsiteY114" fmla="*/ 865618 h 997063"/>
                <a:gd name="connsiteX115" fmla="*/ 87674 w 1004575"/>
                <a:gd name="connsiteY115" fmla="*/ 859903 h 997063"/>
                <a:gd name="connsiteX116" fmla="*/ 83864 w 1004575"/>
                <a:gd name="connsiteY116" fmla="*/ 854188 h 997063"/>
                <a:gd name="connsiteX117" fmla="*/ 81959 w 1004575"/>
                <a:gd name="connsiteY117" fmla="*/ 842758 h 997063"/>
                <a:gd name="connsiteX118" fmla="*/ 80054 w 1004575"/>
                <a:gd name="connsiteY118" fmla="*/ 837043 h 997063"/>
                <a:gd name="connsiteX119" fmla="*/ 78149 w 1004575"/>
                <a:gd name="connsiteY119" fmla="*/ 825613 h 997063"/>
                <a:gd name="connsiteX120" fmla="*/ 74339 w 1004575"/>
                <a:gd name="connsiteY120" fmla="*/ 781798 h 997063"/>
                <a:gd name="connsiteX121" fmla="*/ 72434 w 1004575"/>
                <a:gd name="connsiteY121" fmla="*/ 770368 h 997063"/>
                <a:gd name="connsiteX122" fmla="*/ 70529 w 1004575"/>
                <a:gd name="connsiteY122" fmla="*/ 749413 h 997063"/>
                <a:gd name="connsiteX123" fmla="*/ 68624 w 1004575"/>
                <a:gd name="connsiteY123" fmla="*/ 734173 h 997063"/>
                <a:gd name="connsiteX124" fmla="*/ 70529 w 1004575"/>
                <a:gd name="connsiteY124" fmla="*/ 694168 h 997063"/>
                <a:gd name="connsiteX125" fmla="*/ 72434 w 1004575"/>
                <a:gd name="connsiteY125" fmla="*/ 682738 h 997063"/>
                <a:gd name="connsiteX126" fmla="*/ 70529 w 1004575"/>
                <a:gd name="connsiteY126" fmla="*/ 623683 h 997063"/>
                <a:gd name="connsiteX127" fmla="*/ 66719 w 1004575"/>
                <a:gd name="connsiteY127" fmla="*/ 612253 h 997063"/>
                <a:gd name="connsiteX128" fmla="*/ 59099 w 1004575"/>
                <a:gd name="connsiteY128" fmla="*/ 602728 h 997063"/>
                <a:gd name="connsiteX129" fmla="*/ 51479 w 1004575"/>
                <a:gd name="connsiteY129" fmla="*/ 589393 h 997063"/>
                <a:gd name="connsiteX130" fmla="*/ 47669 w 1004575"/>
                <a:gd name="connsiteY130" fmla="*/ 583678 h 997063"/>
                <a:gd name="connsiteX131" fmla="*/ 41954 w 1004575"/>
                <a:gd name="connsiteY131" fmla="*/ 579868 h 997063"/>
                <a:gd name="connsiteX132" fmla="*/ 36239 w 1004575"/>
                <a:gd name="connsiteY132" fmla="*/ 572248 h 997063"/>
                <a:gd name="connsiteX133" fmla="*/ 24809 w 1004575"/>
                <a:gd name="connsiteY133" fmla="*/ 562723 h 997063"/>
                <a:gd name="connsiteX134" fmla="*/ 20999 w 1004575"/>
                <a:gd name="connsiteY134" fmla="*/ 557008 h 997063"/>
                <a:gd name="connsiteX135" fmla="*/ 9569 w 1004575"/>
                <a:gd name="connsiteY135" fmla="*/ 549388 h 997063"/>
                <a:gd name="connsiteX136" fmla="*/ 5759 w 1004575"/>
                <a:gd name="connsiteY136" fmla="*/ 543673 h 997063"/>
                <a:gd name="connsiteX137" fmla="*/ 44 w 1004575"/>
                <a:gd name="connsiteY137" fmla="*/ 539863 h 997063"/>
                <a:gd name="connsiteX138" fmla="*/ 3854 w 1004575"/>
                <a:gd name="connsiteY138" fmla="*/ 513193 h 997063"/>
                <a:gd name="connsiteX139" fmla="*/ 11474 w 1004575"/>
                <a:gd name="connsiteY139" fmla="*/ 501763 h 997063"/>
                <a:gd name="connsiteX140" fmla="*/ 17189 w 1004575"/>
                <a:gd name="connsiteY140" fmla="*/ 494143 h 997063"/>
                <a:gd name="connsiteX141" fmla="*/ 28619 w 1004575"/>
                <a:gd name="connsiteY141" fmla="*/ 482713 h 997063"/>
                <a:gd name="connsiteX142" fmla="*/ 43859 w 1004575"/>
                <a:gd name="connsiteY142" fmla="*/ 465568 h 997063"/>
                <a:gd name="connsiteX143" fmla="*/ 49574 w 1004575"/>
                <a:gd name="connsiteY143" fmla="*/ 459853 h 997063"/>
                <a:gd name="connsiteX144" fmla="*/ 55289 w 1004575"/>
                <a:gd name="connsiteY144" fmla="*/ 454138 h 997063"/>
                <a:gd name="connsiteX145" fmla="*/ 61004 w 1004575"/>
                <a:gd name="connsiteY145" fmla="*/ 450328 h 997063"/>
                <a:gd name="connsiteX146" fmla="*/ 68624 w 1004575"/>
                <a:gd name="connsiteY146" fmla="*/ 446518 h 997063"/>
                <a:gd name="connsiteX147" fmla="*/ 74339 w 1004575"/>
                <a:gd name="connsiteY147" fmla="*/ 440803 h 997063"/>
                <a:gd name="connsiteX148" fmla="*/ 80054 w 1004575"/>
                <a:gd name="connsiteY148" fmla="*/ 438898 h 997063"/>
                <a:gd name="connsiteX149" fmla="*/ 91484 w 1004575"/>
                <a:gd name="connsiteY149" fmla="*/ 431278 h 997063"/>
                <a:gd name="connsiteX150" fmla="*/ 101009 w 1004575"/>
                <a:gd name="connsiteY150" fmla="*/ 423658 h 997063"/>
                <a:gd name="connsiteX151" fmla="*/ 106724 w 1004575"/>
                <a:gd name="connsiteY151" fmla="*/ 417943 h 997063"/>
                <a:gd name="connsiteX152" fmla="*/ 135299 w 1004575"/>
                <a:gd name="connsiteY152"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792524 w 1004575"/>
                <a:gd name="connsiteY61" fmla="*/ 909433 h 997063"/>
                <a:gd name="connsiteX62" fmla="*/ 750614 w 1004575"/>
                <a:gd name="connsiteY62" fmla="*/ 936103 h 997063"/>
                <a:gd name="connsiteX63" fmla="*/ 727754 w 1004575"/>
                <a:gd name="connsiteY63" fmla="*/ 947533 h 997063"/>
                <a:gd name="connsiteX64" fmla="*/ 693464 w 1004575"/>
                <a:gd name="connsiteY64" fmla="*/ 947533 h 997063"/>
                <a:gd name="connsiteX65" fmla="*/ 674414 w 1004575"/>
                <a:gd name="connsiteY65" fmla="*/ 941818 h 997063"/>
                <a:gd name="connsiteX66" fmla="*/ 657269 w 1004575"/>
                <a:gd name="connsiteY66" fmla="*/ 936103 h 997063"/>
                <a:gd name="connsiteX67" fmla="*/ 621074 w 1004575"/>
                <a:gd name="connsiteY67" fmla="*/ 917053 h 997063"/>
                <a:gd name="connsiteX68" fmla="*/ 581069 w 1004575"/>
                <a:gd name="connsiteY68" fmla="*/ 896098 h 997063"/>
                <a:gd name="connsiteX69" fmla="*/ 556304 w 1004575"/>
                <a:gd name="connsiteY69" fmla="*/ 890383 h 997063"/>
                <a:gd name="connsiteX70" fmla="*/ 512489 w 1004575"/>
                <a:gd name="connsiteY70" fmla="*/ 892288 h 997063"/>
                <a:gd name="connsiteX71" fmla="*/ 506774 w 1004575"/>
                <a:gd name="connsiteY71" fmla="*/ 894193 h 997063"/>
                <a:gd name="connsiteX72" fmla="*/ 495344 w 1004575"/>
                <a:gd name="connsiteY72" fmla="*/ 901813 h 997063"/>
                <a:gd name="connsiteX73" fmla="*/ 491534 w 1004575"/>
                <a:gd name="connsiteY73" fmla="*/ 907528 h 997063"/>
                <a:gd name="connsiteX74" fmla="*/ 485819 w 1004575"/>
                <a:gd name="connsiteY74" fmla="*/ 911338 h 997063"/>
                <a:gd name="connsiteX75" fmla="*/ 472484 w 1004575"/>
                <a:gd name="connsiteY75" fmla="*/ 926578 h 997063"/>
                <a:gd name="connsiteX76" fmla="*/ 468674 w 1004575"/>
                <a:gd name="connsiteY76" fmla="*/ 932293 h 997063"/>
                <a:gd name="connsiteX77" fmla="*/ 462959 w 1004575"/>
                <a:gd name="connsiteY77" fmla="*/ 936103 h 997063"/>
                <a:gd name="connsiteX78" fmla="*/ 451529 w 1004575"/>
                <a:gd name="connsiteY78" fmla="*/ 939913 h 997063"/>
                <a:gd name="connsiteX79" fmla="*/ 434384 w 1004575"/>
                <a:gd name="connsiteY79" fmla="*/ 943723 h 997063"/>
                <a:gd name="connsiteX80" fmla="*/ 428669 w 1004575"/>
                <a:gd name="connsiteY80" fmla="*/ 945628 h 997063"/>
                <a:gd name="connsiteX81" fmla="*/ 421049 w 1004575"/>
                <a:gd name="connsiteY81" fmla="*/ 947533 h 997063"/>
                <a:gd name="connsiteX82" fmla="*/ 407714 w 1004575"/>
                <a:gd name="connsiteY82" fmla="*/ 951343 h 997063"/>
                <a:gd name="connsiteX83" fmla="*/ 396284 w 1004575"/>
                <a:gd name="connsiteY83" fmla="*/ 953248 h 997063"/>
                <a:gd name="connsiteX84" fmla="*/ 382949 w 1004575"/>
                <a:gd name="connsiteY84" fmla="*/ 957058 h 997063"/>
                <a:gd name="connsiteX85" fmla="*/ 375329 w 1004575"/>
                <a:gd name="connsiteY85" fmla="*/ 958963 h 997063"/>
                <a:gd name="connsiteX86" fmla="*/ 367709 w 1004575"/>
                <a:gd name="connsiteY86" fmla="*/ 962773 h 997063"/>
                <a:gd name="connsiteX87" fmla="*/ 361994 w 1004575"/>
                <a:gd name="connsiteY87" fmla="*/ 964678 h 997063"/>
                <a:gd name="connsiteX88" fmla="*/ 348659 w 1004575"/>
                <a:gd name="connsiteY88" fmla="*/ 972298 h 997063"/>
                <a:gd name="connsiteX89" fmla="*/ 331514 w 1004575"/>
                <a:gd name="connsiteY89" fmla="*/ 983728 h 997063"/>
                <a:gd name="connsiteX90" fmla="*/ 325799 w 1004575"/>
                <a:gd name="connsiteY90" fmla="*/ 987538 h 997063"/>
                <a:gd name="connsiteX91" fmla="*/ 314369 w 1004575"/>
                <a:gd name="connsiteY91" fmla="*/ 991348 h 997063"/>
                <a:gd name="connsiteX92" fmla="*/ 302939 w 1004575"/>
                <a:gd name="connsiteY92" fmla="*/ 993253 h 997063"/>
                <a:gd name="connsiteX93" fmla="*/ 262934 w 1004575"/>
                <a:gd name="connsiteY93" fmla="*/ 997063 h 997063"/>
                <a:gd name="connsiteX94" fmla="*/ 232454 w 1004575"/>
                <a:gd name="connsiteY94" fmla="*/ 995158 h 997063"/>
                <a:gd name="connsiteX95" fmla="*/ 226739 w 1004575"/>
                <a:gd name="connsiteY95" fmla="*/ 993253 h 997063"/>
                <a:gd name="connsiteX96" fmla="*/ 221024 w 1004575"/>
                <a:gd name="connsiteY96" fmla="*/ 981823 h 997063"/>
                <a:gd name="connsiteX97" fmla="*/ 217214 w 1004575"/>
                <a:gd name="connsiteY97" fmla="*/ 976108 h 997063"/>
                <a:gd name="connsiteX98" fmla="*/ 213404 w 1004575"/>
                <a:gd name="connsiteY98" fmla="*/ 964678 h 997063"/>
                <a:gd name="connsiteX99" fmla="*/ 205784 w 1004575"/>
                <a:gd name="connsiteY99" fmla="*/ 947533 h 997063"/>
                <a:gd name="connsiteX100" fmla="*/ 200069 w 1004575"/>
                <a:gd name="connsiteY100" fmla="*/ 928483 h 997063"/>
                <a:gd name="connsiteX101" fmla="*/ 196259 w 1004575"/>
                <a:gd name="connsiteY101" fmla="*/ 922768 h 997063"/>
                <a:gd name="connsiteX102" fmla="*/ 184829 w 1004575"/>
                <a:gd name="connsiteY102" fmla="*/ 915148 h 997063"/>
                <a:gd name="connsiteX103" fmla="*/ 181019 w 1004575"/>
                <a:gd name="connsiteY103" fmla="*/ 909433 h 997063"/>
                <a:gd name="connsiteX104" fmla="*/ 175304 w 1004575"/>
                <a:gd name="connsiteY104" fmla="*/ 905623 h 997063"/>
                <a:gd name="connsiteX105" fmla="*/ 161969 w 1004575"/>
                <a:gd name="connsiteY105" fmla="*/ 899908 h 997063"/>
                <a:gd name="connsiteX106" fmla="*/ 150539 w 1004575"/>
                <a:gd name="connsiteY106" fmla="*/ 898003 h 997063"/>
                <a:gd name="connsiteX107" fmla="*/ 144824 w 1004575"/>
                <a:gd name="connsiteY107" fmla="*/ 896098 h 997063"/>
                <a:gd name="connsiteX108" fmla="*/ 137204 w 1004575"/>
                <a:gd name="connsiteY108" fmla="*/ 894193 h 997063"/>
                <a:gd name="connsiteX109" fmla="*/ 123869 w 1004575"/>
                <a:gd name="connsiteY109" fmla="*/ 888478 h 997063"/>
                <a:gd name="connsiteX110" fmla="*/ 118154 w 1004575"/>
                <a:gd name="connsiteY110" fmla="*/ 884668 h 997063"/>
                <a:gd name="connsiteX111" fmla="*/ 106724 w 1004575"/>
                <a:gd name="connsiteY111" fmla="*/ 878953 h 997063"/>
                <a:gd name="connsiteX112" fmla="*/ 101009 w 1004575"/>
                <a:gd name="connsiteY112" fmla="*/ 873238 h 997063"/>
                <a:gd name="connsiteX113" fmla="*/ 89579 w 1004575"/>
                <a:gd name="connsiteY113" fmla="*/ 865618 h 997063"/>
                <a:gd name="connsiteX114" fmla="*/ 87674 w 1004575"/>
                <a:gd name="connsiteY114" fmla="*/ 859903 h 997063"/>
                <a:gd name="connsiteX115" fmla="*/ 83864 w 1004575"/>
                <a:gd name="connsiteY115" fmla="*/ 854188 h 997063"/>
                <a:gd name="connsiteX116" fmla="*/ 81959 w 1004575"/>
                <a:gd name="connsiteY116" fmla="*/ 842758 h 997063"/>
                <a:gd name="connsiteX117" fmla="*/ 80054 w 1004575"/>
                <a:gd name="connsiteY117" fmla="*/ 837043 h 997063"/>
                <a:gd name="connsiteX118" fmla="*/ 78149 w 1004575"/>
                <a:gd name="connsiteY118" fmla="*/ 825613 h 997063"/>
                <a:gd name="connsiteX119" fmla="*/ 74339 w 1004575"/>
                <a:gd name="connsiteY119" fmla="*/ 781798 h 997063"/>
                <a:gd name="connsiteX120" fmla="*/ 72434 w 1004575"/>
                <a:gd name="connsiteY120" fmla="*/ 770368 h 997063"/>
                <a:gd name="connsiteX121" fmla="*/ 70529 w 1004575"/>
                <a:gd name="connsiteY121" fmla="*/ 749413 h 997063"/>
                <a:gd name="connsiteX122" fmla="*/ 68624 w 1004575"/>
                <a:gd name="connsiteY122" fmla="*/ 734173 h 997063"/>
                <a:gd name="connsiteX123" fmla="*/ 70529 w 1004575"/>
                <a:gd name="connsiteY123" fmla="*/ 694168 h 997063"/>
                <a:gd name="connsiteX124" fmla="*/ 72434 w 1004575"/>
                <a:gd name="connsiteY124" fmla="*/ 682738 h 997063"/>
                <a:gd name="connsiteX125" fmla="*/ 70529 w 1004575"/>
                <a:gd name="connsiteY125" fmla="*/ 623683 h 997063"/>
                <a:gd name="connsiteX126" fmla="*/ 66719 w 1004575"/>
                <a:gd name="connsiteY126" fmla="*/ 612253 h 997063"/>
                <a:gd name="connsiteX127" fmla="*/ 59099 w 1004575"/>
                <a:gd name="connsiteY127" fmla="*/ 602728 h 997063"/>
                <a:gd name="connsiteX128" fmla="*/ 51479 w 1004575"/>
                <a:gd name="connsiteY128" fmla="*/ 589393 h 997063"/>
                <a:gd name="connsiteX129" fmla="*/ 47669 w 1004575"/>
                <a:gd name="connsiteY129" fmla="*/ 583678 h 997063"/>
                <a:gd name="connsiteX130" fmla="*/ 41954 w 1004575"/>
                <a:gd name="connsiteY130" fmla="*/ 579868 h 997063"/>
                <a:gd name="connsiteX131" fmla="*/ 36239 w 1004575"/>
                <a:gd name="connsiteY131" fmla="*/ 572248 h 997063"/>
                <a:gd name="connsiteX132" fmla="*/ 24809 w 1004575"/>
                <a:gd name="connsiteY132" fmla="*/ 562723 h 997063"/>
                <a:gd name="connsiteX133" fmla="*/ 20999 w 1004575"/>
                <a:gd name="connsiteY133" fmla="*/ 557008 h 997063"/>
                <a:gd name="connsiteX134" fmla="*/ 9569 w 1004575"/>
                <a:gd name="connsiteY134" fmla="*/ 549388 h 997063"/>
                <a:gd name="connsiteX135" fmla="*/ 5759 w 1004575"/>
                <a:gd name="connsiteY135" fmla="*/ 543673 h 997063"/>
                <a:gd name="connsiteX136" fmla="*/ 44 w 1004575"/>
                <a:gd name="connsiteY136" fmla="*/ 539863 h 997063"/>
                <a:gd name="connsiteX137" fmla="*/ 3854 w 1004575"/>
                <a:gd name="connsiteY137" fmla="*/ 513193 h 997063"/>
                <a:gd name="connsiteX138" fmla="*/ 11474 w 1004575"/>
                <a:gd name="connsiteY138" fmla="*/ 501763 h 997063"/>
                <a:gd name="connsiteX139" fmla="*/ 17189 w 1004575"/>
                <a:gd name="connsiteY139" fmla="*/ 494143 h 997063"/>
                <a:gd name="connsiteX140" fmla="*/ 28619 w 1004575"/>
                <a:gd name="connsiteY140" fmla="*/ 482713 h 997063"/>
                <a:gd name="connsiteX141" fmla="*/ 43859 w 1004575"/>
                <a:gd name="connsiteY141" fmla="*/ 465568 h 997063"/>
                <a:gd name="connsiteX142" fmla="*/ 49574 w 1004575"/>
                <a:gd name="connsiteY142" fmla="*/ 459853 h 997063"/>
                <a:gd name="connsiteX143" fmla="*/ 55289 w 1004575"/>
                <a:gd name="connsiteY143" fmla="*/ 454138 h 997063"/>
                <a:gd name="connsiteX144" fmla="*/ 61004 w 1004575"/>
                <a:gd name="connsiteY144" fmla="*/ 450328 h 997063"/>
                <a:gd name="connsiteX145" fmla="*/ 68624 w 1004575"/>
                <a:gd name="connsiteY145" fmla="*/ 446518 h 997063"/>
                <a:gd name="connsiteX146" fmla="*/ 74339 w 1004575"/>
                <a:gd name="connsiteY146" fmla="*/ 440803 h 997063"/>
                <a:gd name="connsiteX147" fmla="*/ 80054 w 1004575"/>
                <a:gd name="connsiteY147" fmla="*/ 438898 h 997063"/>
                <a:gd name="connsiteX148" fmla="*/ 91484 w 1004575"/>
                <a:gd name="connsiteY148" fmla="*/ 431278 h 997063"/>
                <a:gd name="connsiteX149" fmla="*/ 101009 w 1004575"/>
                <a:gd name="connsiteY149" fmla="*/ 423658 h 997063"/>
                <a:gd name="connsiteX150" fmla="*/ 106724 w 1004575"/>
                <a:gd name="connsiteY150" fmla="*/ 417943 h 997063"/>
                <a:gd name="connsiteX151" fmla="*/ 135299 w 1004575"/>
                <a:gd name="connsiteY151"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792524 w 1004575"/>
                <a:gd name="connsiteY61" fmla="*/ 909433 h 997063"/>
                <a:gd name="connsiteX62" fmla="*/ 750614 w 1004575"/>
                <a:gd name="connsiteY62" fmla="*/ 936103 h 997063"/>
                <a:gd name="connsiteX63" fmla="*/ 727754 w 1004575"/>
                <a:gd name="connsiteY63" fmla="*/ 947533 h 997063"/>
                <a:gd name="connsiteX64" fmla="*/ 693464 w 1004575"/>
                <a:gd name="connsiteY64" fmla="*/ 947533 h 997063"/>
                <a:gd name="connsiteX65" fmla="*/ 674414 w 1004575"/>
                <a:gd name="connsiteY65" fmla="*/ 941818 h 997063"/>
                <a:gd name="connsiteX66" fmla="*/ 657269 w 1004575"/>
                <a:gd name="connsiteY66" fmla="*/ 936103 h 997063"/>
                <a:gd name="connsiteX67" fmla="*/ 621074 w 1004575"/>
                <a:gd name="connsiteY67" fmla="*/ 917053 h 997063"/>
                <a:gd name="connsiteX68" fmla="*/ 581069 w 1004575"/>
                <a:gd name="connsiteY68" fmla="*/ 896098 h 997063"/>
                <a:gd name="connsiteX69" fmla="*/ 556304 w 1004575"/>
                <a:gd name="connsiteY69" fmla="*/ 890383 h 997063"/>
                <a:gd name="connsiteX70" fmla="*/ 512489 w 1004575"/>
                <a:gd name="connsiteY70" fmla="*/ 892288 h 997063"/>
                <a:gd name="connsiteX71" fmla="*/ 506774 w 1004575"/>
                <a:gd name="connsiteY71" fmla="*/ 894193 h 997063"/>
                <a:gd name="connsiteX72" fmla="*/ 491534 w 1004575"/>
                <a:gd name="connsiteY72" fmla="*/ 907528 h 997063"/>
                <a:gd name="connsiteX73" fmla="*/ 485819 w 1004575"/>
                <a:gd name="connsiteY73" fmla="*/ 911338 h 997063"/>
                <a:gd name="connsiteX74" fmla="*/ 472484 w 1004575"/>
                <a:gd name="connsiteY74" fmla="*/ 926578 h 997063"/>
                <a:gd name="connsiteX75" fmla="*/ 468674 w 1004575"/>
                <a:gd name="connsiteY75" fmla="*/ 932293 h 997063"/>
                <a:gd name="connsiteX76" fmla="*/ 462959 w 1004575"/>
                <a:gd name="connsiteY76" fmla="*/ 936103 h 997063"/>
                <a:gd name="connsiteX77" fmla="*/ 451529 w 1004575"/>
                <a:gd name="connsiteY77" fmla="*/ 939913 h 997063"/>
                <a:gd name="connsiteX78" fmla="*/ 434384 w 1004575"/>
                <a:gd name="connsiteY78" fmla="*/ 943723 h 997063"/>
                <a:gd name="connsiteX79" fmla="*/ 428669 w 1004575"/>
                <a:gd name="connsiteY79" fmla="*/ 945628 h 997063"/>
                <a:gd name="connsiteX80" fmla="*/ 421049 w 1004575"/>
                <a:gd name="connsiteY80" fmla="*/ 947533 h 997063"/>
                <a:gd name="connsiteX81" fmla="*/ 407714 w 1004575"/>
                <a:gd name="connsiteY81" fmla="*/ 951343 h 997063"/>
                <a:gd name="connsiteX82" fmla="*/ 396284 w 1004575"/>
                <a:gd name="connsiteY82" fmla="*/ 953248 h 997063"/>
                <a:gd name="connsiteX83" fmla="*/ 382949 w 1004575"/>
                <a:gd name="connsiteY83" fmla="*/ 957058 h 997063"/>
                <a:gd name="connsiteX84" fmla="*/ 375329 w 1004575"/>
                <a:gd name="connsiteY84" fmla="*/ 958963 h 997063"/>
                <a:gd name="connsiteX85" fmla="*/ 367709 w 1004575"/>
                <a:gd name="connsiteY85" fmla="*/ 962773 h 997063"/>
                <a:gd name="connsiteX86" fmla="*/ 361994 w 1004575"/>
                <a:gd name="connsiteY86" fmla="*/ 964678 h 997063"/>
                <a:gd name="connsiteX87" fmla="*/ 348659 w 1004575"/>
                <a:gd name="connsiteY87" fmla="*/ 972298 h 997063"/>
                <a:gd name="connsiteX88" fmla="*/ 331514 w 1004575"/>
                <a:gd name="connsiteY88" fmla="*/ 983728 h 997063"/>
                <a:gd name="connsiteX89" fmla="*/ 325799 w 1004575"/>
                <a:gd name="connsiteY89" fmla="*/ 987538 h 997063"/>
                <a:gd name="connsiteX90" fmla="*/ 314369 w 1004575"/>
                <a:gd name="connsiteY90" fmla="*/ 991348 h 997063"/>
                <a:gd name="connsiteX91" fmla="*/ 302939 w 1004575"/>
                <a:gd name="connsiteY91" fmla="*/ 993253 h 997063"/>
                <a:gd name="connsiteX92" fmla="*/ 262934 w 1004575"/>
                <a:gd name="connsiteY92" fmla="*/ 997063 h 997063"/>
                <a:gd name="connsiteX93" fmla="*/ 232454 w 1004575"/>
                <a:gd name="connsiteY93" fmla="*/ 995158 h 997063"/>
                <a:gd name="connsiteX94" fmla="*/ 226739 w 1004575"/>
                <a:gd name="connsiteY94" fmla="*/ 993253 h 997063"/>
                <a:gd name="connsiteX95" fmla="*/ 221024 w 1004575"/>
                <a:gd name="connsiteY95" fmla="*/ 981823 h 997063"/>
                <a:gd name="connsiteX96" fmla="*/ 217214 w 1004575"/>
                <a:gd name="connsiteY96" fmla="*/ 976108 h 997063"/>
                <a:gd name="connsiteX97" fmla="*/ 213404 w 1004575"/>
                <a:gd name="connsiteY97" fmla="*/ 964678 h 997063"/>
                <a:gd name="connsiteX98" fmla="*/ 205784 w 1004575"/>
                <a:gd name="connsiteY98" fmla="*/ 947533 h 997063"/>
                <a:gd name="connsiteX99" fmla="*/ 200069 w 1004575"/>
                <a:gd name="connsiteY99" fmla="*/ 928483 h 997063"/>
                <a:gd name="connsiteX100" fmla="*/ 196259 w 1004575"/>
                <a:gd name="connsiteY100" fmla="*/ 922768 h 997063"/>
                <a:gd name="connsiteX101" fmla="*/ 184829 w 1004575"/>
                <a:gd name="connsiteY101" fmla="*/ 915148 h 997063"/>
                <a:gd name="connsiteX102" fmla="*/ 181019 w 1004575"/>
                <a:gd name="connsiteY102" fmla="*/ 909433 h 997063"/>
                <a:gd name="connsiteX103" fmla="*/ 175304 w 1004575"/>
                <a:gd name="connsiteY103" fmla="*/ 905623 h 997063"/>
                <a:gd name="connsiteX104" fmla="*/ 161969 w 1004575"/>
                <a:gd name="connsiteY104" fmla="*/ 899908 h 997063"/>
                <a:gd name="connsiteX105" fmla="*/ 150539 w 1004575"/>
                <a:gd name="connsiteY105" fmla="*/ 898003 h 997063"/>
                <a:gd name="connsiteX106" fmla="*/ 144824 w 1004575"/>
                <a:gd name="connsiteY106" fmla="*/ 896098 h 997063"/>
                <a:gd name="connsiteX107" fmla="*/ 137204 w 1004575"/>
                <a:gd name="connsiteY107" fmla="*/ 894193 h 997063"/>
                <a:gd name="connsiteX108" fmla="*/ 123869 w 1004575"/>
                <a:gd name="connsiteY108" fmla="*/ 888478 h 997063"/>
                <a:gd name="connsiteX109" fmla="*/ 118154 w 1004575"/>
                <a:gd name="connsiteY109" fmla="*/ 884668 h 997063"/>
                <a:gd name="connsiteX110" fmla="*/ 106724 w 1004575"/>
                <a:gd name="connsiteY110" fmla="*/ 878953 h 997063"/>
                <a:gd name="connsiteX111" fmla="*/ 101009 w 1004575"/>
                <a:gd name="connsiteY111" fmla="*/ 873238 h 997063"/>
                <a:gd name="connsiteX112" fmla="*/ 89579 w 1004575"/>
                <a:gd name="connsiteY112" fmla="*/ 865618 h 997063"/>
                <a:gd name="connsiteX113" fmla="*/ 87674 w 1004575"/>
                <a:gd name="connsiteY113" fmla="*/ 859903 h 997063"/>
                <a:gd name="connsiteX114" fmla="*/ 83864 w 1004575"/>
                <a:gd name="connsiteY114" fmla="*/ 854188 h 997063"/>
                <a:gd name="connsiteX115" fmla="*/ 81959 w 1004575"/>
                <a:gd name="connsiteY115" fmla="*/ 842758 h 997063"/>
                <a:gd name="connsiteX116" fmla="*/ 80054 w 1004575"/>
                <a:gd name="connsiteY116" fmla="*/ 837043 h 997063"/>
                <a:gd name="connsiteX117" fmla="*/ 78149 w 1004575"/>
                <a:gd name="connsiteY117" fmla="*/ 825613 h 997063"/>
                <a:gd name="connsiteX118" fmla="*/ 74339 w 1004575"/>
                <a:gd name="connsiteY118" fmla="*/ 781798 h 997063"/>
                <a:gd name="connsiteX119" fmla="*/ 72434 w 1004575"/>
                <a:gd name="connsiteY119" fmla="*/ 770368 h 997063"/>
                <a:gd name="connsiteX120" fmla="*/ 70529 w 1004575"/>
                <a:gd name="connsiteY120" fmla="*/ 749413 h 997063"/>
                <a:gd name="connsiteX121" fmla="*/ 68624 w 1004575"/>
                <a:gd name="connsiteY121" fmla="*/ 734173 h 997063"/>
                <a:gd name="connsiteX122" fmla="*/ 70529 w 1004575"/>
                <a:gd name="connsiteY122" fmla="*/ 694168 h 997063"/>
                <a:gd name="connsiteX123" fmla="*/ 72434 w 1004575"/>
                <a:gd name="connsiteY123" fmla="*/ 682738 h 997063"/>
                <a:gd name="connsiteX124" fmla="*/ 70529 w 1004575"/>
                <a:gd name="connsiteY124" fmla="*/ 623683 h 997063"/>
                <a:gd name="connsiteX125" fmla="*/ 66719 w 1004575"/>
                <a:gd name="connsiteY125" fmla="*/ 612253 h 997063"/>
                <a:gd name="connsiteX126" fmla="*/ 59099 w 1004575"/>
                <a:gd name="connsiteY126" fmla="*/ 602728 h 997063"/>
                <a:gd name="connsiteX127" fmla="*/ 51479 w 1004575"/>
                <a:gd name="connsiteY127" fmla="*/ 589393 h 997063"/>
                <a:gd name="connsiteX128" fmla="*/ 47669 w 1004575"/>
                <a:gd name="connsiteY128" fmla="*/ 583678 h 997063"/>
                <a:gd name="connsiteX129" fmla="*/ 41954 w 1004575"/>
                <a:gd name="connsiteY129" fmla="*/ 579868 h 997063"/>
                <a:gd name="connsiteX130" fmla="*/ 36239 w 1004575"/>
                <a:gd name="connsiteY130" fmla="*/ 572248 h 997063"/>
                <a:gd name="connsiteX131" fmla="*/ 24809 w 1004575"/>
                <a:gd name="connsiteY131" fmla="*/ 562723 h 997063"/>
                <a:gd name="connsiteX132" fmla="*/ 20999 w 1004575"/>
                <a:gd name="connsiteY132" fmla="*/ 557008 h 997063"/>
                <a:gd name="connsiteX133" fmla="*/ 9569 w 1004575"/>
                <a:gd name="connsiteY133" fmla="*/ 549388 h 997063"/>
                <a:gd name="connsiteX134" fmla="*/ 5759 w 1004575"/>
                <a:gd name="connsiteY134" fmla="*/ 543673 h 997063"/>
                <a:gd name="connsiteX135" fmla="*/ 44 w 1004575"/>
                <a:gd name="connsiteY135" fmla="*/ 539863 h 997063"/>
                <a:gd name="connsiteX136" fmla="*/ 3854 w 1004575"/>
                <a:gd name="connsiteY136" fmla="*/ 513193 h 997063"/>
                <a:gd name="connsiteX137" fmla="*/ 11474 w 1004575"/>
                <a:gd name="connsiteY137" fmla="*/ 501763 h 997063"/>
                <a:gd name="connsiteX138" fmla="*/ 17189 w 1004575"/>
                <a:gd name="connsiteY138" fmla="*/ 494143 h 997063"/>
                <a:gd name="connsiteX139" fmla="*/ 28619 w 1004575"/>
                <a:gd name="connsiteY139" fmla="*/ 482713 h 997063"/>
                <a:gd name="connsiteX140" fmla="*/ 43859 w 1004575"/>
                <a:gd name="connsiteY140" fmla="*/ 465568 h 997063"/>
                <a:gd name="connsiteX141" fmla="*/ 49574 w 1004575"/>
                <a:gd name="connsiteY141" fmla="*/ 459853 h 997063"/>
                <a:gd name="connsiteX142" fmla="*/ 55289 w 1004575"/>
                <a:gd name="connsiteY142" fmla="*/ 454138 h 997063"/>
                <a:gd name="connsiteX143" fmla="*/ 61004 w 1004575"/>
                <a:gd name="connsiteY143" fmla="*/ 450328 h 997063"/>
                <a:gd name="connsiteX144" fmla="*/ 68624 w 1004575"/>
                <a:gd name="connsiteY144" fmla="*/ 446518 h 997063"/>
                <a:gd name="connsiteX145" fmla="*/ 74339 w 1004575"/>
                <a:gd name="connsiteY145" fmla="*/ 440803 h 997063"/>
                <a:gd name="connsiteX146" fmla="*/ 80054 w 1004575"/>
                <a:gd name="connsiteY146" fmla="*/ 438898 h 997063"/>
                <a:gd name="connsiteX147" fmla="*/ 91484 w 1004575"/>
                <a:gd name="connsiteY147" fmla="*/ 431278 h 997063"/>
                <a:gd name="connsiteX148" fmla="*/ 101009 w 1004575"/>
                <a:gd name="connsiteY148" fmla="*/ 423658 h 997063"/>
                <a:gd name="connsiteX149" fmla="*/ 106724 w 1004575"/>
                <a:gd name="connsiteY149" fmla="*/ 417943 h 997063"/>
                <a:gd name="connsiteX150" fmla="*/ 135299 w 1004575"/>
                <a:gd name="connsiteY150"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792524 w 1004575"/>
                <a:gd name="connsiteY61" fmla="*/ 909433 h 997063"/>
                <a:gd name="connsiteX62" fmla="*/ 750614 w 1004575"/>
                <a:gd name="connsiteY62" fmla="*/ 936103 h 997063"/>
                <a:gd name="connsiteX63" fmla="*/ 727754 w 1004575"/>
                <a:gd name="connsiteY63" fmla="*/ 947533 h 997063"/>
                <a:gd name="connsiteX64" fmla="*/ 693464 w 1004575"/>
                <a:gd name="connsiteY64" fmla="*/ 947533 h 997063"/>
                <a:gd name="connsiteX65" fmla="*/ 674414 w 1004575"/>
                <a:gd name="connsiteY65" fmla="*/ 941818 h 997063"/>
                <a:gd name="connsiteX66" fmla="*/ 657269 w 1004575"/>
                <a:gd name="connsiteY66" fmla="*/ 936103 h 997063"/>
                <a:gd name="connsiteX67" fmla="*/ 621074 w 1004575"/>
                <a:gd name="connsiteY67" fmla="*/ 917053 h 997063"/>
                <a:gd name="connsiteX68" fmla="*/ 581069 w 1004575"/>
                <a:gd name="connsiteY68" fmla="*/ 896098 h 997063"/>
                <a:gd name="connsiteX69" fmla="*/ 556304 w 1004575"/>
                <a:gd name="connsiteY69" fmla="*/ 890383 h 997063"/>
                <a:gd name="connsiteX70" fmla="*/ 512489 w 1004575"/>
                <a:gd name="connsiteY70" fmla="*/ 892288 h 997063"/>
                <a:gd name="connsiteX71" fmla="*/ 506774 w 1004575"/>
                <a:gd name="connsiteY71" fmla="*/ 894193 h 997063"/>
                <a:gd name="connsiteX72" fmla="*/ 491534 w 1004575"/>
                <a:gd name="connsiteY72" fmla="*/ 907528 h 997063"/>
                <a:gd name="connsiteX73" fmla="*/ 485819 w 1004575"/>
                <a:gd name="connsiteY73" fmla="*/ 911338 h 997063"/>
                <a:gd name="connsiteX74" fmla="*/ 472484 w 1004575"/>
                <a:gd name="connsiteY74" fmla="*/ 926578 h 997063"/>
                <a:gd name="connsiteX75" fmla="*/ 468674 w 1004575"/>
                <a:gd name="connsiteY75" fmla="*/ 932293 h 997063"/>
                <a:gd name="connsiteX76" fmla="*/ 462959 w 1004575"/>
                <a:gd name="connsiteY76" fmla="*/ 936103 h 997063"/>
                <a:gd name="connsiteX77" fmla="*/ 434384 w 1004575"/>
                <a:gd name="connsiteY77" fmla="*/ 943723 h 997063"/>
                <a:gd name="connsiteX78" fmla="*/ 428669 w 1004575"/>
                <a:gd name="connsiteY78" fmla="*/ 945628 h 997063"/>
                <a:gd name="connsiteX79" fmla="*/ 421049 w 1004575"/>
                <a:gd name="connsiteY79" fmla="*/ 947533 h 997063"/>
                <a:gd name="connsiteX80" fmla="*/ 407714 w 1004575"/>
                <a:gd name="connsiteY80" fmla="*/ 951343 h 997063"/>
                <a:gd name="connsiteX81" fmla="*/ 396284 w 1004575"/>
                <a:gd name="connsiteY81" fmla="*/ 953248 h 997063"/>
                <a:gd name="connsiteX82" fmla="*/ 382949 w 1004575"/>
                <a:gd name="connsiteY82" fmla="*/ 957058 h 997063"/>
                <a:gd name="connsiteX83" fmla="*/ 375329 w 1004575"/>
                <a:gd name="connsiteY83" fmla="*/ 958963 h 997063"/>
                <a:gd name="connsiteX84" fmla="*/ 367709 w 1004575"/>
                <a:gd name="connsiteY84" fmla="*/ 962773 h 997063"/>
                <a:gd name="connsiteX85" fmla="*/ 361994 w 1004575"/>
                <a:gd name="connsiteY85" fmla="*/ 964678 h 997063"/>
                <a:gd name="connsiteX86" fmla="*/ 348659 w 1004575"/>
                <a:gd name="connsiteY86" fmla="*/ 972298 h 997063"/>
                <a:gd name="connsiteX87" fmla="*/ 331514 w 1004575"/>
                <a:gd name="connsiteY87" fmla="*/ 983728 h 997063"/>
                <a:gd name="connsiteX88" fmla="*/ 325799 w 1004575"/>
                <a:gd name="connsiteY88" fmla="*/ 987538 h 997063"/>
                <a:gd name="connsiteX89" fmla="*/ 314369 w 1004575"/>
                <a:gd name="connsiteY89" fmla="*/ 991348 h 997063"/>
                <a:gd name="connsiteX90" fmla="*/ 302939 w 1004575"/>
                <a:gd name="connsiteY90" fmla="*/ 993253 h 997063"/>
                <a:gd name="connsiteX91" fmla="*/ 262934 w 1004575"/>
                <a:gd name="connsiteY91" fmla="*/ 997063 h 997063"/>
                <a:gd name="connsiteX92" fmla="*/ 232454 w 1004575"/>
                <a:gd name="connsiteY92" fmla="*/ 995158 h 997063"/>
                <a:gd name="connsiteX93" fmla="*/ 226739 w 1004575"/>
                <a:gd name="connsiteY93" fmla="*/ 993253 h 997063"/>
                <a:gd name="connsiteX94" fmla="*/ 221024 w 1004575"/>
                <a:gd name="connsiteY94" fmla="*/ 981823 h 997063"/>
                <a:gd name="connsiteX95" fmla="*/ 217214 w 1004575"/>
                <a:gd name="connsiteY95" fmla="*/ 976108 h 997063"/>
                <a:gd name="connsiteX96" fmla="*/ 213404 w 1004575"/>
                <a:gd name="connsiteY96" fmla="*/ 964678 h 997063"/>
                <a:gd name="connsiteX97" fmla="*/ 205784 w 1004575"/>
                <a:gd name="connsiteY97" fmla="*/ 947533 h 997063"/>
                <a:gd name="connsiteX98" fmla="*/ 200069 w 1004575"/>
                <a:gd name="connsiteY98" fmla="*/ 928483 h 997063"/>
                <a:gd name="connsiteX99" fmla="*/ 196259 w 1004575"/>
                <a:gd name="connsiteY99" fmla="*/ 922768 h 997063"/>
                <a:gd name="connsiteX100" fmla="*/ 184829 w 1004575"/>
                <a:gd name="connsiteY100" fmla="*/ 915148 h 997063"/>
                <a:gd name="connsiteX101" fmla="*/ 181019 w 1004575"/>
                <a:gd name="connsiteY101" fmla="*/ 909433 h 997063"/>
                <a:gd name="connsiteX102" fmla="*/ 175304 w 1004575"/>
                <a:gd name="connsiteY102" fmla="*/ 905623 h 997063"/>
                <a:gd name="connsiteX103" fmla="*/ 161969 w 1004575"/>
                <a:gd name="connsiteY103" fmla="*/ 899908 h 997063"/>
                <a:gd name="connsiteX104" fmla="*/ 150539 w 1004575"/>
                <a:gd name="connsiteY104" fmla="*/ 898003 h 997063"/>
                <a:gd name="connsiteX105" fmla="*/ 144824 w 1004575"/>
                <a:gd name="connsiteY105" fmla="*/ 896098 h 997063"/>
                <a:gd name="connsiteX106" fmla="*/ 137204 w 1004575"/>
                <a:gd name="connsiteY106" fmla="*/ 894193 h 997063"/>
                <a:gd name="connsiteX107" fmla="*/ 123869 w 1004575"/>
                <a:gd name="connsiteY107" fmla="*/ 888478 h 997063"/>
                <a:gd name="connsiteX108" fmla="*/ 118154 w 1004575"/>
                <a:gd name="connsiteY108" fmla="*/ 884668 h 997063"/>
                <a:gd name="connsiteX109" fmla="*/ 106724 w 1004575"/>
                <a:gd name="connsiteY109" fmla="*/ 878953 h 997063"/>
                <a:gd name="connsiteX110" fmla="*/ 101009 w 1004575"/>
                <a:gd name="connsiteY110" fmla="*/ 873238 h 997063"/>
                <a:gd name="connsiteX111" fmla="*/ 89579 w 1004575"/>
                <a:gd name="connsiteY111" fmla="*/ 865618 h 997063"/>
                <a:gd name="connsiteX112" fmla="*/ 87674 w 1004575"/>
                <a:gd name="connsiteY112" fmla="*/ 859903 h 997063"/>
                <a:gd name="connsiteX113" fmla="*/ 83864 w 1004575"/>
                <a:gd name="connsiteY113" fmla="*/ 854188 h 997063"/>
                <a:gd name="connsiteX114" fmla="*/ 81959 w 1004575"/>
                <a:gd name="connsiteY114" fmla="*/ 842758 h 997063"/>
                <a:gd name="connsiteX115" fmla="*/ 80054 w 1004575"/>
                <a:gd name="connsiteY115" fmla="*/ 837043 h 997063"/>
                <a:gd name="connsiteX116" fmla="*/ 78149 w 1004575"/>
                <a:gd name="connsiteY116" fmla="*/ 825613 h 997063"/>
                <a:gd name="connsiteX117" fmla="*/ 74339 w 1004575"/>
                <a:gd name="connsiteY117" fmla="*/ 781798 h 997063"/>
                <a:gd name="connsiteX118" fmla="*/ 72434 w 1004575"/>
                <a:gd name="connsiteY118" fmla="*/ 770368 h 997063"/>
                <a:gd name="connsiteX119" fmla="*/ 70529 w 1004575"/>
                <a:gd name="connsiteY119" fmla="*/ 749413 h 997063"/>
                <a:gd name="connsiteX120" fmla="*/ 68624 w 1004575"/>
                <a:gd name="connsiteY120" fmla="*/ 734173 h 997063"/>
                <a:gd name="connsiteX121" fmla="*/ 70529 w 1004575"/>
                <a:gd name="connsiteY121" fmla="*/ 694168 h 997063"/>
                <a:gd name="connsiteX122" fmla="*/ 72434 w 1004575"/>
                <a:gd name="connsiteY122" fmla="*/ 682738 h 997063"/>
                <a:gd name="connsiteX123" fmla="*/ 70529 w 1004575"/>
                <a:gd name="connsiteY123" fmla="*/ 623683 h 997063"/>
                <a:gd name="connsiteX124" fmla="*/ 66719 w 1004575"/>
                <a:gd name="connsiteY124" fmla="*/ 612253 h 997063"/>
                <a:gd name="connsiteX125" fmla="*/ 59099 w 1004575"/>
                <a:gd name="connsiteY125" fmla="*/ 602728 h 997063"/>
                <a:gd name="connsiteX126" fmla="*/ 51479 w 1004575"/>
                <a:gd name="connsiteY126" fmla="*/ 589393 h 997063"/>
                <a:gd name="connsiteX127" fmla="*/ 47669 w 1004575"/>
                <a:gd name="connsiteY127" fmla="*/ 583678 h 997063"/>
                <a:gd name="connsiteX128" fmla="*/ 41954 w 1004575"/>
                <a:gd name="connsiteY128" fmla="*/ 579868 h 997063"/>
                <a:gd name="connsiteX129" fmla="*/ 36239 w 1004575"/>
                <a:gd name="connsiteY129" fmla="*/ 572248 h 997063"/>
                <a:gd name="connsiteX130" fmla="*/ 24809 w 1004575"/>
                <a:gd name="connsiteY130" fmla="*/ 562723 h 997063"/>
                <a:gd name="connsiteX131" fmla="*/ 20999 w 1004575"/>
                <a:gd name="connsiteY131" fmla="*/ 557008 h 997063"/>
                <a:gd name="connsiteX132" fmla="*/ 9569 w 1004575"/>
                <a:gd name="connsiteY132" fmla="*/ 549388 h 997063"/>
                <a:gd name="connsiteX133" fmla="*/ 5759 w 1004575"/>
                <a:gd name="connsiteY133" fmla="*/ 543673 h 997063"/>
                <a:gd name="connsiteX134" fmla="*/ 44 w 1004575"/>
                <a:gd name="connsiteY134" fmla="*/ 539863 h 997063"/>
                <a:gd name="connsiteX135" fmla="*/ 3854 w 1004575"/>
                <a:gd name="connsiteY135" fmla="*/ 513193 h 997063"/>
                <a:gd name="connsiteX136" fmla="*/ 11474 w 1004575"/>
                <a:gd name="connsiteY136" fmla="*/ 501763 h 997063"/>
                <a:gd name="connsiteX137" fmla="*/ 17189 w 1004575"/>
                <a:gd name="connsiteY137" fmla="*/ 494143 h 997063"/>
                <a:gd name="connsiteX138" fmla="*/ 28619 w 1004575"/>
                <a:gd name="connsiteY138" fmla="*/ 482713 h 997063"/>
                <a:gd name="connsiteX139" fmla="*/ 43859 w 1004575"/>
                <a:gd name="connsiteY139" fmla="*/ 465568 h 997063"/>
                <a:gd name="connsiteX140" fmla="*/ 49574 w 1004575"/>
                <a:gd name="connsiteY140" fmla="*/ 459853 h 997063"/>
                <a:gd name="connsiteX141" fmla="*/ 55289 w 1004575"/>
                <a:gd name="connsiteY141" fmla="*/ 454138 h 997063"/>
                <a:gd name="connsiteX142" fmla="*/ 61004 w 1004575"/>
                <a:gd name="connsiteY142" fmla="*/ 450328 h 997063"/>
                <a:gd name="connsiteX143" fmla="*/ 68624 w 1004575"/>
                <a:gd name="connsiteY143" fmla="*/ 446518 h 997063"/>
                <a:gd name="connsiteX144" fmla="*/ 74339 w 1004575"/>
                <a:gd name="connsiteY144" fmla="*/ 440803 h 997063"/>
                <a:gd name="connsiteX145" fmla="*/ 80054 w 1004575"/>
                <a:gd name="connsiteY145" fmla="*/ 438898 h 997063"/>
                <a:gd name="connsiteX146" fmla="*/ 91484 w 1004575"/>
                <a:gd name="connsiteY146" fmla="*/ 431278 h 997063"/>
                <a:gd name="connsiteX147" fmla="*/ 101009 w 1004575"/>
                <a:gd name="connsiteY147" fmla="*/ 423658 h 997063"/>
                <a:gd name="connsiteX148" fmla="*/ 106724 w 1004575"/>
                <a:gd name="connsiteY148" fmla="*/ 417943 h 997063"/>
                <a:gd name="connsiteX149" fmla="*/ 135299 w 1004575"/>
                <a:gd name="connsiteY149"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792524 w 1004575"/>
                <a:gd name="connsiteY61" fmla="*/ 909433 h 997063"/>
                <a:gd name="connsiteX62" fmla="*/ 750614 w 1004575"/>
                <a:gd name="connsiteY62" fmla="*/ 936103 h 997063"/>
                <a:gd name="connsiteX63" fmla="*/ 727754 w 1004575"/>
                <a:gd name="connsiteY63" fmla="*/ 947533 h 997063"/>
                <a:gd name="connsiteX64" fmla="*/ 693464 w 1004575"/>
                <a:gd name="connsiteY64" fmla="*/ 947533 h 997063"/>
                <a:gd name="connsiteX65" fmla="*/ 674414 w 1004575"/>
                <a:gd name="connsiteY65" fmla="*/ 941818 h 997063"/>
                <a:gd name="connsiteX66" fmla="*/ 657269 w 1004575"/>
                <a:gd name="connsiteY66" fmla="*/ 936103 h 997063"/>
                <a:gd name="connsiteX67" fmla="*/ 621074 w 1004575"/>
                <a:gd name="connsiteY67" fmla="*/ 917053 h 997063"/>
                <a:gd name="connsiteX68" fmla="*/ 581069 w 1004575"/>
                <a:gd name="connsiteY68" fmla="*/ 896098 h 997063"/>
                <a:gd name="connsiteX69" fmla="*/ 556304 w 1004575"/>
                <a:gd name="connsiteY69" fmla="*/ 890383 h 997063"/>
                <a:gd name="connsiteX70" fmla="*/ 512489 w 1004575"/>
                <a:gd name="connsiteY70" fmla="*/ 892288 h 997063"/>
                <a:gd name="connsiteX71" fmla="*/ 506774 w 1004575"/>
                <a:gd name="connsiteY71" fmla="*/ 894193 h 997063"/>
                <a:gd name="connsiteX72" fmla="*/ 485819 w 1004575"/>
                <a:gd name="connsiteY72" fmla="*/ 911338 h 997063"/>
                <a:gd name="connsiteX73" fmla="*/ 472484 w 1004575"/>
                <a:gd name="connsiteY73" fmla="*/ 926578 h 997063"/>
                <a:gd name="connsiteX74" fmla="*/ 468674 w 1004575"/>
                <a:gd name="connsiteY74" fmla="*/ 932293 h 997063"/>
                <a:gd name="connsiteX75" fmla="*/ 462959 w 1004575"/>
                <a:gd name="connsiteY75" fmla="*/ 936103 h 997063"/>
                <a:gd name="connsiteX76" fmla="*/ 434384 w 1004575"/>
                <a:gd name="connsiteY76" fmla="*/ 943723 h 997063"/>
                <a:gd name="connsiteX77" fmla="*/ 428669 w 1004575"/>
                <a:gd name="connsiteY77" fmla="*/ 945628 h 997063"/>
                <a:gd name="connsiteX78" fmla="*/ 421049 w 1004575"/>
                <a:gd name="connsiteY78" fmla="*/ 947533 h 997063"/>
                <a:gd name="connsiteX79" fmla="*/ 407714 w 1004575"/>
                <a:gd name="connsiteY79" fmla="*/ 951343 h 997063"/>
                <a:gd name="connsiteX80" fmla="*/ 396284 w 1004575"/>
                <a:gd name="connsiteY80" fmla="*/ 953248 h 997063"/>
                <a:gd name="connsiteX81" fmla="*/ 382949 w 1004575"/>
                <a:gd name="connsiteY81" fmla="*/ 957058 h 997063"/>
                <a:gd name="connsiteX82" fmla="*/ 375329 w 1004575"/>
                <a:gd name="connsiteY82" fmla="*/ 958963 h 997063"/>
                <a:gd name="connsiteX83" fmla="*/ 367709 w 1004575"/>
                <a:gd name="connsiteY83" fmla="*/ 962773 h 997063"/>
                <a:gd name="connsiteX84" fmla="*/ 361994 w 1004575"/>
                <a:gd name="connsiteY84" fmla="*/ 964678 h 997063"/>
                <a:gd name="connsiteX85" fmla="*/ 348659 w 1004575"/>
                <a:gd name="connsiteY85" fmla="*/ 972298 h 997063"/>
                <a:gd name="connsiteX86" fmla="*/ 331514 w 1004575"/>
                <a:gd name="connsiteY86" fmla="*/ 983728 h 997063"/>
                <a:gd name="connsiteX87" fmla="*/ 325799 w 1004575"/>
                <a:gd name="connsiteY87" fmla="*/ 987538 h 997063"/>
                <a:gd name="connsiteX88" fmla="*/ 314369 w 1004575"/>
                <a:gd name="connsiteY88" fmla="*/ 991348 h 997063"/>
                <a:gd name="connsiteX89" fmla="*/ 302939 w 1004575"/>
                <a:gd name="connsiteY89" fmla="*/ 993253 h 997063"/>
                <a:gd name="connsiteX90" fmla="*/ 262934 w 1004575"/>
                <a:gd name="connsiteY90" fmla="*/ 997063 h 997063"/>
                <a:gd name="connsiteX91" fmla="*/ 232454 w 1004575"/>
                <a:gd name="connsiteY91" fmla="*/ 995158 h 997063"/>
                <a:gd name="connsiteX92" fmla="*/ 226739 w 1004575"/>
                <a:gd name="connsiteY92" fmla="*/ 993253 h 997063"/>
                <a:gd name="connsiteX93" fmla="*/ 221024 w 1004575"/>
                <a:gd name="connsiteY93" fmla="*/ 981823 h 997063"/>
                <a:gd name="connsiteX94" fmla="*/ 217214 w 1004575"/>
                <a:gd name="connsiteY94" fmla="*/ 976108 h 997063"/>
                <a:gd name="connsiteX95" fmla="*/ 213404 w 1004575"/>
                <a:gd name="connsiteY95" fmla="*/ 964678 h 997063"/>
                <a:gd name="connsiteX96" fmla="*/ 205784 w 1004575"/>
                <a:gd name="connsiteY96" fmla="*/ 947533 h 997063"/>
                <a:gd name="connsiteX97" fmla="*/ 200069 w 1004575"/>
                <a:gd name="connsiteY97" fmla="*/ 928483 h 997063"/>
                <a:gd name="connsiteX98" fmla="*/ 196259 w 1004575"/>
                <a:gd name="connsiteY98" fmla="*/ 922768 h 997063"/>
                <a:gd name="connsiteX99" fmla="*/ 184829 w 1004575"/>
                <a:gd name="connsiteY99" fmla="*/ 915148 h 997063"/>
                <a:gd name="connsiteX100" fmla="*/ 181019 w 1004575"/>
                <a:gd name="connsiteY100" fmla="*/ 909433 h 997063"/>
                <a:gd name="connsiteX101" fmla="*/ 175304 w 1004575"/>
                <a:gd name="connsiteY101" fmla="*/ 905623 h 997063"/>
                <a:gd name="connsiteX102" fmla="*/ 161969 w 1004575"/>
                <a:gd name="connsiteY102" fmla="*/ 899908 h 997063"/>
                <a:gd name="connsiteX103" fmla="*/ 150539 w 1004575"/>
                <a:gd name="connsiteY103" fmla="*/ 898003 h 997063"/>
                <a:gd name="connsiteX104" fmla="*/ 144824 w 1004575"/>
                <a:gd name="connsiteY104" fmla="*/ 896098 h 997063"/>
                <a:gd name="connsiteX105" fmla="*/ 137204 w 1004575"/>
                <a:gd name="connsiteY105" fmla="*/ 894193 h 997063"/>
                <a:gd name="connsiteX106" fmla="*/ 123869 w 1004575"/>
                <a:gd name="connsiteY106" fmla="*/ 888478 h 997063"/>
                <a:gd name="connsiteX107" fmla="*/ 118154 w 1004575"/>
                <a:gd name="connsiteY107" fmla="*/ 884668 h 997063"/>
                <a:gd name="connsiteX108" fmla="*/ 106724 w 1004575"/>
                <a:gd name="connsiteY108" fmla="*/ 878953 h 997063"/>
                <a:gd name="connsiteX109" fmla="*/ 101009 w 1004575"/>
                <a:gd name="connsiteY109" fmla="*/ 873238 h 997063"/>
                <a:gd name="connsiteX110" fmla="*/ 89579 w 1004575"/>
                <a:gd name="connsiteY110" fmla="*/ 865618 h 997063"/>
                <a:gd name="connsiteX111" fmla="*/ 87674 w 1004575"/>
                <a:gd name="connsiteY111" fmla="*/ 859903 h 997063"/>
                <a:gd name="connsiteX112" fmla="*/ 83864 w 1004575"/>
                <a:gd name="connsiteY112" fmla="*/ 854188 h 997063"/>
                <a:gd name="connsiteX113" fmla="*/ 81959 w 1004575"/>
                <a:gd name="connsiteY113" fmla="*/ 842758 h 997063"/>
                <a:gd name="connsiteX114" fmla="*/ 80054 w 1004575"/>
                <a:gd name="connsiteY114" fmla="*/ 837043 h 997063"/>
                <a:gd name="connsiteX115" fmla="*/ 78149 w 1004575"/>
                <a:gd name="connsiteY115" fmla="*/ 825613 h 997063"/>
                <a:gd name="connsiteX116" fmla="*/ 74339 w 1004575"/>
                <a:gd name="connsiteY116" fmla="*/ 781798 h 997063"/>
                <a:gd name="connsiteX117" fmla="*/ 72434 w 1004575"/>
                <a:gd name="connsiteY117" fmla="*/ 770368 h 997063"/>
                <a:gd name="connsiteX118" fmla="*/ 70529 w 1004575"/>
                <a:gd name="connsiteY118" fmla="*/ 749413 h 997063"/>
                <a:gd name="connsiteX119" fmla="*/ 68624 w 1004575"/>
                <a:gd name="connsiteY119" fmla="*/ 734173 h 997063"/>
                <a:gd name="connsiteX120" fmla="*/ 70529 w 1004575"/>
                <a:gd name="connsiteY120" fmla="*/ 694168 h 997063"/>
                <a:gd name="connsiteX121" fmla="*/ 72434 w 1004575"/>
                <a:gd name="connsiteY121" fmla="*/ 682738 h 997063"/>
                <a:gd name="connsiteX122" fmla="*/ 70529 w 1004575"/>
                <a:gd name="connsiteY122" fmla="*/ 623683 h 997063"/>
                <a:gd name="connsiteX123" fmla="*/ 66719 w 1004575"/>
                <a:gd name="connsiteY123" fmla="*/ 612253 h 997063"/>
                <a:gd name="connsiteX124" fmla="*/ 59099 w 1004575"/>
                <a:gd name="connsiteY124" fmla="*/ 602728 h 997063"/>
                <a:gd name="connsiteX125" fmla="*/ 51479 w 1004575"/>
                <a:gd name="connsiteY125" fmla="*/ 589393 h 997063"/>
                <a:gd name="connsiteX126" fmla="*/ 47669 w 1004575"/>
                <a:gd name="connsiteY126" fmla="*/ 583678 h 997063"/>
                <a:gd name="connsiteX127" fmla="*/ 41954 w 1004575"/>
                <a:gd name="connsiteY127" fmla="*/ 579868 h 997063"/>
                <a:gd name="connsiteX128" fmla="*/ 36239 w 1004575"/>
                <a:gd name="connsiteY128" fmla="*/ 572248 h 997063"/>
                <a:gd name="connsiteX129" fmla="*/ 24809 w 1004575"/>
                <a:gd name="connsiteY129" fmla="*/ 562723 h 997063"/>
                <a:gd name="connsiteX130" fmla="*/ 20999 w 1004575"/>
                <a:gd name="connsiteY130" fmla="*/ 557008 h 997063"/>
                <a:gd name="connsiteX131" fmla="*/ 9569 w 1004575"/>
                <a:gd name="connsiteY131" fmla="*/ 549388 h 997063"/>
                <a:gd name="connsiteX132" fmla="*/ 5759 w 1004575"/>
                <a:gd name="connsiteY132" fmla="*/ 543673 h 997063"/>
                <a:gd name="connsiteX133" fmla="*/ 44 w 1004575"/>
                <a:gd name="connsiteY133" fmla="*/ 539863 h 997063"/>
                <a:gd name="connsiteX134" fmla="*/ 3854 w 1004575"/>
                <a:gd name="connsiteY134" fmla="*/ 513193 h 997063"/>
                <a:gd name="connsiteX135" fmla="*/ 11474 w 1004575"/>
                <a:gd name="connsiteY135" fmla="*/ 501763 h 997063"/>
                <a:gd name="connsiteX136" fmla="*/ 17189 w 1004575"/>
                <a:gd name="connsiteY136" fmla="*/ 494143 h 997063"/>
                <a:gd name="connsiteX137" fmla="*/ 28619 w 1004575"/>
                <a:gd name="connsiteY137" fmla="*/ 482713 h 997063"/>
                <a:gd name="connsiteX138" fmla="*/ 43859 w 1004575"/>
                <a:gd name="connsiteY138" fmla="*/ 465568 h 997063"/>
                <a:gd name="connsiteX139" fmla="*/ 49574 w 1004575"/>
                <a:gd name="connsiteY139" fmla="*/ 459853 h 997063"/>
                <a:gd name="connsiteX140" fmla="*/ 55289 w 1004575"/>
                <a:gd name="connsiteY140" fmla="*/ 454138 h 997063"/>
                <a:gd name="connsiteX141" fmla="*/ 61004 w 1004575"/>
                <a:gd name="connsiteY141" fmla="*/ 450328 h 997063"/>
                <a:gd name="connsiteX142" fmla="*/ 68624 w 1004575"/>
                <a:gd name="connsiteY142" fmla="*/ 446518 h 997063"/>
                <a:gd name="connsiteX143" fmla="*/ 74339 w 1004575"/>
                <a:gd name="connsiteY143" fmla="*/ 440803 h 997063"/>
                <a:gd name="connsiteX144" fmla="*/ 80054 w 1004575"/>
                <a:gd name="connsiteY144" fmla="*/ 438898 h 997063"/>
                <a:gd name="connsiteX145" fmla="*/ 91484 w 1004575"/>
                <a:gd name="connsiteY145" fmla="*/ 431278 h 997063"/>
                <a:gd name="connsiteX146" fmla="*/ 101009 w 1004575"/>
                <a:gd name="connsiteY146" fmla="*/ 423658 h 997063"/>
                <a:gd name="connsiteX147" fmla="*/ 106724 w 1004575"/>
                <a:gd name="connsiteY147" fmla="*/ 417943 h 997063"/>
                <a:gd name="connsiteX148" fmla="*/ 135299 w 1004575"/>
                <a:gd name="connsiteY148"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792524 w 1004575"/>
                <a:gd name="connsiteY61" fmla="*/ 909433 h 997063"/>
                <a:gd name="connsiteX62" fmla="*/ 750614 w 1004575"/>
                <a:gd name="connsiteY62" fmla="*/ 936103 h 997063"/>
                <a:gd name="connsiteX63" fmla="*/ 727754 w 1004575"/>
                <a:gd name="connsiteY63" fmla="*/ 947533 h 997063"/>
                <a:gd name="connsiteX64" fmla="*/ 693464 w 1004575"/>
                <a:gd name="connsiteY64" fmla="*/ 947533 h 997063"/>
                <a:gd name="connsiteX65" fmla="*/ 674414 w 1004575"/>
                <a:gd name="connsiteY65" fmla="*/ 941818 h 997063"/>
                <a:gd name="connsiteX66" fmla="*/ 657269 w 1004575"/>
                <a:gd name="connsiteY66" fmla="*/ 936103 h 997063"/>
                <a:gd name="connsiteX67" fmla="*/ 621074 w 1004575"/>
                <a:gd name="connsiteY67" fmla="*/ 917053 h 997063"/>
                <a:gd name="connsiteX68" fmla="*/ 581069 w 1004575"/>
                <a:gd name="connsiteY68" fmla="*/ 896098 h 997063"/>
                <a:gd name="connsiteX69" fmla="*/ 556304 w 1004575"/>
                <a:gd name="connsiteY69" fmla="*/ 890383 h 997063"/>
                <a:gd name="connsiteX70" fmla="*/ 506774 w 1004575"/>
                <a:gd name="connsiteY70" fmla="*/ 894193 h 997063"/>
                <a:gd name="connsiteX71" fmla="*/ 485819 w 1004575"/>
                <a:gd name="connsiteY71" fmla="*/ 911338 h 997063"/>
                <a:gd name="connsiteX72" fmla="*/ 472484 w 1004575"/>
                <a:gd name="connsiteY72" fmla="*/ 926578 h 997063"/>
                <a:gd name="connsiteX73" fmla="*/ 468674 w 1004575"/>
                <a:gd name="connsiteY73" fmla="*/ 932293 h 997063"/>
                <a:gd name="connsiteX74" fmla="*/ 462959 w 1004575"/>
                <a:gd name="connsiteY74" fmla="*/ 936103 h 997063"/>
                <a:gd name="connsiteX75" fmla="*/ 434384 w 1004575"/>
                <a:gd name="connsiteY75" fmla="*/ 943723 h 997063"/>
                <a:gd name="connsiteX76" fmla="*/ 428669 w 1004575"/>
                <a:gd name="connsiteY76" fmla="*/ 945628 h 997063"/>
                <a:gd name="connsiteX77" fmla="*/ 421049 w 1004575"/>
                <a:gd name="connsiteY77" fmla="*/ 947533 h 997063"/>
                <a:gd name="connsiteX78" fmla="*/ 407714 w 1004575"/>
                <a:gd name="connsiteY78" fmla="*/ 951343 h 997063"/>
                <a:gd name="connsiteX79" fmla="*/ 396284 w 1004575"/>
                <a:gd name="connsiteY79" fmla="*/ 953248 h 997063"/>
                <a:gd name="connsiteX80" fmla="*/ 382949 w 1004575"/>
                <a:gd name="connsiteY80" fmla="*/ 957058 h 997063"/>
                <a:gd name="connsiteX81" fmla="*/ 375329 w 1004575"/>
                <a:gd name="connsiteY81" fmla="*/ 958963 h 997063"/>
                <a:gd name="connsiteX82" fmla="*/ 367709 w 1004575"/>
                <a:gd name="connsiteY82" fmla="*/ 962773 h 997063"/>
                <a:gd name="connsiteX83" fmla="*/ 361994 w 1004575"/>
                <a:gd name="connsiteY83" fmla="*/ 964678 h 997063"/>
                <a:gd name="connsiteX84" fmla="*/ 348659 w 1004575"/>
                <a:gd name="connsiteY84" fmla="*/ 972298 h 997063"/>
                <a:gd name="connsiteX85" fmla="*/ 331514 w 1004575"/>
                <a:gd name="connsiteY85" fmla="*/ 983728 h 997063"/>
                <a:gd name="connsiteX86" fmla="*/ 325799 w 1004575"/>
                <a:gd name="connsiteY86" fmla="*/ 987538 h 997063"/>
                <a:gd name="connsiteX87" fmla="*/ 314369 w 1004575"/>
                <a:gd name="connsiteY87" fmla="*/ 991348 h 997063"/>
                <a:gd name="connsiteX88" fmla="*/ 302939 w 1004575"/>
                <a:gd name="connsiteY88" fmla="*/ 993253 h 997063"/>
                <a:gd name="connsiteX89" fmla="*/ 262934 w 1004575"/>
                <a:gd name="connsiteY89" fmla="*/ 997063 h 997063"/>
                <a:gd name="connsiteX90" fmla="*/ 232454 w 1004575"/>
                <a:gd name="connsiteY90" fmla="*/ 995158 h 997063"/>
                <a:gd name="connsiteX91" fmla="*/ 226739 w 1004575"/>
                <a:gd name="connsiteY91" fmla="*/ 993253 h 997063"/>
                <a:gd name="connsiteX92" fmla="*/ 221024 w 1004575"/>
                <a:gd name="connsiteY92" fmla="*/ 981823 h 997063"/>
                <a:gd name="connsiteX93" fmla="*/ 217214 w 1004575"/>
                <a:gd name="connsiteY93" fmla="*/ 976108 h 997063"/>
                <a:gd name="connsiteX94" fmla="*/ 213404 w 1004575"/>
                <a:gd name="connsiteY94" fmla="*/ 964678 h 997063"/>
                <a:gd name="connsiteX95" fmla="*/ 205784 w 1004575"/>
                <a:gd name="connsiteY95" fmla="*/ 947533 h 997063"/>
                <a:gd name="connsiteX96" fmla="*/ 200069 w 1004575"/>
                <a:gd name="connsiteY96" fmla="*/ 928483 h 997063"/>
                <a:gd name="connsiteX97" fmla="*/ 196259 w 1004575"/>
                <a:gd name="connsiteY97" fmla="*/ 922768 h 997063"/>
                <a:gd name="connsiteX98" fmla="*/ 184829 w 1004575"/>
                <a:gd name="connsiteY98" fmla="*/ 915148 h 997063"/>
                <a:gd name="connsiteX99" fmla="*/ 181019 w 1004575"/>
                <a:gd name="connsiteY99" fmla="*/ 909433 h 997063"/>
                <a:gd name="connsiteX100" fmla="*/ 175304 w 1004575"/>
                <a:gd name="connsiteY100" fmla="*/ 905623 h 997063"/>
                <a:gd name="connsiteX101" fmla="*/ 161969 w 1004575"/>
                <a:gd name="connsiteY101" fmla="*/ 899908 h 997063"/>
                <a:gd name="connsiteX102" fmla="*/ 150539 w 1004575"/>
                <a:gd name="connsiteY102" fmla="*/ 898003 h 997063"/>
                <a:gd name="connsiteX103" fmla="*/ 144824 w 1004575"/>
                <a:gd name="connsiteY103" fmla="*/ 896098 h 997063"/>
                <a:gd name="connsiteX104" fmla="*/ 137204 w 1004575"/>
                <a:gd name="connsiteY104" fmla="*/ 894193 h 997063"/>
                <a:gd name="connsiteX105" fmla="*/ 123869 w 1004575"/>
                <a:gd name="connsiteY105" fmla="*/ 888478 h 997063"/>
                <a:gd name="connsiteX106" fmla="*/ 118154 w 1004575"/>
                <a:gd name="connsiteY106" fmla="*/ 884668 h 997063"/>
                <a:gd name="connsiteX107" fmla="*/ 106724 w 1004575"/>
                <a:gd name="connsiteY107" fmla="*/ 878953 h 997063"/>
                <a:gd name="connsiteX108" fmla="*/ 101009 w 1004575"/>
                <a:gd name="connsiteY108" fmla="*/ 873238 h 997063"/>
                <a:gd name="connsiteX109" fmla="*/ 89579 w 1004575"/>
                <a:gd name="connsiteY109" fmla="*/ 865618 h 997063"/>
                <a:gd name="connsiteX110" fmla="*/ 87674 w 1004575"/>
                <a:gd name="connsiteY110" fmla="*/ 859903 h 997063"/>
                <a:gd name="connsiteX111" fmla="*/ 83864 w 1004575"/>
                <a:gd name="connsiteY111" fmla="*/ 854188 h 997063"/>
                <a:gd name="connsiteX112" fmla="*/ 81959 w 1004575"/>
                <a:gd name="connsiteY112" fmla="*/ 842758 h 997063"/>
                <a:gd name="connsiteX113" fmla="*/ 80054 w 1004575"/>
                <a:gd name="connsiteY113" fmla="*/ 837043 h 997063"/>
                <a:gd name="connsiteX114" fmla="*/ 78149 w 1004575"/>
                <a:gd name="connsiteY114" fmla="*/ 825613 h 997063"/>
                <a:gd name="connsiteX115" fmla="*/ 74339 w 1004575"/>
                <a:gd name="connsiteY115" fmla="*/ 781798 h 997063"/>
                <a:gd name="connsiteX116" fmla="*/ 72434 w 1004575"/>
                <a:gd name="connsiteY116" fmla="*/ 770368 h 997063"/>
                <a:gd name="connsiteX117" fmla="*/ 70529 w 1004575"/>
                <a:gd name="connsiteY117" fmla="*/ 749413 h 997063"/>
                <a:gd name="connsiteX118" fmla="*/ 68624 w 1004575"/>
                <a:gd name="connsiteY118" fmla="*/ 734173 h 997063"/>
                <a:gd name="connsiteX119" fmla="*/ 70529 w 1004575"/>
                <a:gd name="connsiteY119" fmla="*/ 694168 h 997063"/>
                <a:gd name="connsiteX120" fmla="*/ 72434 w 1004575"/>
                <a:gd name="connsiteY120" fmla="*/ 682738 h 997063"/>
                <a:gd name="connsiteX121" fmla="*/ 70529 w 1004575"/>
                <a:gd name="connsiteY121" fmla="*/ 623683 h 997063"/>
                <a:gd name="connsiteX122" fmla="*/ 66719 w 1004575"/>
                <a:gd name="connsiteY122" fmla="*/ 612253 h 997063"/>
                <a:gd name="connsiteX123" fmla="*/ 59099 w 1004575"/>
                <a:gd name="connsiteY123" fmla="*/ 602728 h 997063"/>
                <a:gd name="connsiteX124" fmla="*/ 51479 w 1004575"/>
                <a:gd name="connsiteY124" fmla="*/ 589393 h 997063"/>
                <a:gd name="connsiteX125" fmla="*/ 47669 w 1004575"/>
                <a:gd name="connsiteY125" fmla="*/ 583678 h 997063"/>
                <a:gd name="connsiteX126" fmla="*/ 41954 w 1004575"/>
                <a:gd name="connsiteY126" fmla="*/ 579868 h 997063"/>
                <a:gd name="connsiteX127" fmla="*/ 36239 w 1004575"/>
                <a:gd name="connsiteY127" fmla="*/ 572248 h 997063"/>
                <a:gd name="connsiteX128" fmla="*/ 24809 w 1004575"/>
                <a:gd name="connsiteY128" fmla="*/ 562723 h 997063"/>
                <a:gd name="connsiteX129" fmla="*/ 20999 w 1004575"/>
                <a:gd name="connsiteY129" fmla="*/ 557008 h 997063"/>
                <a:gd name="connsiteX130" fmla="*/ 9569 w 1004575"/>
                <a:gd name="connsiteY130" fmla="*/ 549388 h 997063"/>
                <a:gd name="connsiteX131" fmla="*/ 5759 w 1004575"/>
                <a:gd name="connsiteY131" fmla="*/ 543673 h 997063"/>
                <a:gd name="connsiteX132" fmla="*/ 44 w 1004575"/>
                <a:gd name="connsiteY132" fmla="*/ 539863 h 997063"/>
                <a:gd name="connsiteX133" fmla="*/ 3854 w 1004575"/>
                <a:gd name="connsiteY133" fmla="*/ 513193 h 997063"/>
                <a:gd name="connsiteX134" fmla="*/ 11474 w 1004575"/>
                <a:gd name="connsiteY134" fmla="*/ 501763 h 997063"/>
                <a:gd name="connsiteX135" fmla="*/ 17189 w 1004575"/>
                <a:gd name="connsiteY135" fmla="*/ 494143 h 997063"/>
                <a:gd name="connsiteX136" fmla="*/ 28619 w 1004575"/>
                <a:gd name="connsiteY136" fmla="*/ 482713 h 997063"/>
                <a:gd name="connsiteX137" fmla="*/ 43859 w 1004575"/>
                <a:gd name="connsiteY137" fmla="*/ 465568 h 997063"/>
                <a:gd name="connsiteX138" fmla="*/ 49574 w 1004575"/>
                <a:gd name="connsiteY138" fmla="*/ 459853 h 997063"/>
                <a:gd name="connsiteX139" fmla="*/ 55289 w 1004575"/>
                <a:gd name="connsiteY139" fmla="*/ 454138 h 997063"/>
                <a:gd name="connsiteX140" fmla="*/ 61004 w 1004575"/>
                <a:gd name="connsiteY140" fmla="*/ 450328 h 997063"/>
                <a:gd name="connsiteX141" fmla="*/ 68624 w 1004575"/>
                <a:gd name="connsiteY141" fmla="*/ 446518 h 997063"/>
                <a:gd name="connsiteX142" fmla="*/ 74339 w 1004575"/>
                <a:gd name="connsiteY142" fmla="*/ 440803 h 997063"/>
                <a:gd name="connsiteX143" fmla="*/ 80054 w 1004575"/>
                <a:gd name="connsiteY143" fmla="*/ 438898 h 997063"/>
                <a:gd name="connsiteX144" fmla="*/ 91484 w 1004575"/>
                <a:gd name="connsiteY144" fmla="*/ 431278 h 997063"/>
                <a:gd name="connsiteX145" fmla="*/ 101009 w 1004575"/>
                <a:gd name="connsiteY145" fmla="*/ 423658 h 997063"/>
                <a:gd name="connsiteX146" fmla="*/ 106724 w 1004575"/>
                <a:gd name="connsiteY146" fmla="*/ 417943 h 997063"/>
                <a:gd name="connsiteX147" fmla="*/ 135299 w 1004575"/>
                <a:gd name="connsiteY147"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792524 w 1004575"/>
                <a:gd name="connsiteY61" fmla="*/ 909433 h 997063"/>
                <a:gd name="connsiteX62" fmla="*/ 750614 w 1004575"/>
                <a:gd name="connsiteY62" fmla="*/ 936103 h 997063"/>
                <a:gd name="connsiteX63" fmla="*/ 727754 w 1004575"/>
                <a:gd name="connsiteY63" fmla="*/ 947533 h 997063"/>
                <a:gd name="connsiteX64" fmla="*/ 693464 w 1004575"/>
                <a:gd name="connsiteY64" fmla="*/ 947533 h 997063"/>
                <a:gd name="connsiteX65" fmla="*/ 674414 w 1004575"/>
                <a:gd name="connsiteY65" fmla="*/ 941818 h 997063"/>
                <a:gd name="connsiteX66" fmla="*/ 657269 w 1004575"/>
                <a:gd name="connsiteY66" fmla="*/ 936103 h 997063"/>
                <a:gd name="connsiteX67" fmla="*/ 621074 w 1004575"/>
                <a:gd name="connsiteY67" fmla="*/ 917053 h 997063"/>
                <a:gd name="connsiteX68" fmla="*/ 581069 w 1004575"/>
                <a:gd name="connsiteY68" fmla="*/ 896098 h 997063"/>
                <a:gd name="connsiteX69" fmla="*/ 556304 w 1004575"/>
                <a:gd name="connsiteY69" fmla="*/ 890383 h 997063"/>
                <a:gd name="connsiteX70" fmla="*/ 506774 w 1004575"/>
                <a:gd name="connsiteY70" fmla="*/ 894193 h 997063"/>
                <a:gd name="connsiteX71" fmla="*/ 485819 w 1004575"/>
                <a:gd name="connsiteY71" fmla="*/ 911338 h 997063"/>
                <a:gd name="connsiteX72" fmla="*/ 472484 w 1004575"/>
                <a:gd name="connsiteY72" fmla="*/ 926578 h 997063"/>
                <a:gd name="connsiteX73" fmla="*/ 468674 w 1004575"/>
                <a:gd name="connsiteY73" fmla="*/ 932293 h 997063"/>
                <a:gd name="connsiteX74" fmla="*/ 434384 w 1004575"/>
                <a:gd name="connsiteY74" fmla="*/ 943723 h 997063"/>
                <a:gd name="connsiteX75" fmla="*/ 428669 w 1004575"/>
                <a:gd name="connsiteY75" fmla="*/ 945628 h 997063"/>
                <a:gd name="connsiteX76" fmla="*/ 421049 w 1004575"/>
                <a:gd name="connsiteY76" fmla="*/ 947533 h 997063"/>
                <a:gd name="connsiteX77" fmla="*/ 407714 w 1004575"/>
                <a:gd name="connsiteY77" fmla="*/ 951343 h 997063"/>
                <a:gd name="connsiteX78" fmla="*/ 396284 w 1004575"/>
                <a:gd name="connsiteY78" fmla="*/ 953248 h 997063"/>
                <a:gd name="connsiteX79" fmla="*/ 382949 w 1004575"/>
                <a:gd name="connsiteY79" fmla="*/ 957058 h 997063"/>
                <a:gd name="connsiteX80" fmla="*/ 375329 w 1004575"/>
                <a:gd name="connsiteY80" fmla="*/ 958963 h 997063"/>
                <a:gd name="connsiteX81" fmla="*/ 367709 w 1004575"/>
                <a:gd name="connsiteY81" fmla="*/ 962773 h 997063"/>
                <a:gd name="connsiteX82" fmla="*/ 361994 w 1004575"/>
                <a:gd name="connsiteY82" fmla="*/ 964678 h 997063"/>
                <a:gd name="connsiteX83" fmla="*/ 348659 w 1004575"/>
                <a:gd name="connsiteY83" fmla="*/ 972298 h 997063"/>
                <a:gd name="connsiteX84" fmla="*/ 331514 w 1004575"/>
                <a:gd name="connsiteY84" fmla="*/ 983728 h 997063"/>
                <a:gd name="connsiteX85" fmla="*/ 325799 w 1004575"/>
                <a:gd name="connsiteY85" fmla="*/ 987538 h 997063"/>
                <a:gd name="connsiteX86" fmla="*/ 314369 w 1004575"/>
                <a:gd name="connsiteY86" fmla="*/ 991348 h 997063"/>
                <a:gd name="connsiteX87" fmla="*/ 302939 w 1004575"/>
                <a:gd name="connsiteY87" fmla="*/ 993253 h 997063"/>
                <a:gd name="connsiteX88" fmla="*/ 262934 w 1004575"/>
                <a:gd name="connsiteY88" fmla="*/ 997063 h 997063"/>
                <a:gd name="connsiteX89" fmla="*/ 232454 w 1004575"/>
                <a:gd name="connsiteY89" fmla="*/ 995158 h 997063"/>
                <a:gd name="connsiteX90" fmla="*/ 226739 w 1004575"/>
                <a:gd name="connsiteY90" fmla="*/ 993253 h 997063"/>
                <a:gd name="connsiteX91" fmla="*/ 221024 w 1004575"/>
                <a:gd name="connsiteY91" fmla="*/ 981823 h 997063"/>
                <a:gd name="connsiteX92" fmla="*/ 217214 w 1004575"/>
                <a:gd name="connsiteY92" fmla="*/ 976108 h 997063"/>
                <a:gd name="connsiteX93" fmla="*/ 213404 w 1004575"/>
                <a:gd name="connsiteY93" fmla="*/ 964678 h 997063"/>
                <a:gd name="connsiteX94" fmla="*/ 205784 w 1004575"/>
                <a:gd name="connsiteY94" fmla="*/ 947533 h 997063"/>
                <a:gd name="connsiteX95" fmla="*/ 200069 w 1004575"/>
                <a:gd name="connsiteY95" fmla="*/ 928483 h 997063"/>
                <a:gd name="connsiteX96" fmla="*/ 196259 w 1004575"/>
                <a:gd name="connsiteY96" fmla="*/ 922768 h 997063"/>
                <a:gd name="connsiteX97" fmla="*/ 184829 w 1004575"/>
                <a:gd name="connsiteY97" fmla="*/ 915148 h 997063"/>
                <a:gd name="connsiteX98" fmla="*/ 181019 w 1004575"/>
                <a:gd name="connsiteY98" fmla="*/ 909433 h 997063"/>
                <a:gd name="connsiteX99" fmla="*/ 175304 w 1004575"/>
                <a:gd name="connsiteY99" fmla="*/ 905623 h 997063"/>
                <a:gd name="connsiteX100" fmla="*/ 161969 w 1004575"/>
                <a:gd name="connsiteY100" fmla="*/ 899908 h 997063"/>
                <a:gd name="connsiteX101" fmla="*/ 150539 w 1004575"/>
                <a:gd name="connsiteY101" fmla="*/ 898003 h 997063"/>
                <a:gd name="connsiteX102" fmla="*/ 144824 w 1004575"/>
                <a:gd name="connsiteY102" fmla="*/ 896098 h 997063"/>
                <a:gd name="connsiteX103" fmla="*/ 137204 w 1004575"/>
                <a:gd name="connsiteY103" fmla="*/ 894193 h 997063"/>
                <a:gd name="connsiteX104" fmla="*/ 123869 w 1004575"/>
                <a:gd name="connsiteY104" fmla="*/ 888478 h 997063"/>
                <a:gd name="connsiteX105" fmla="*/ 118154 w 1004575"/>
                <a:gd name="connsiteY105" fmla="*/ 884668 h 997063"/>
                <a:gd name="connsiteX106" fmla="*/ 106724 w 1004575"/>
                <a:gd name="connsiteY106" fmla="*/ 878953 h 997063"/>
                <a:gd name="connsiteX107" fmla="*/ 101009 w 1004575"/>
                <a:gd name="connsiteY107" fmla="*/ 873238 h 997063"/>
                <a:gd name="connsiteX108" fmla="*/ 89579 w 1004575"/>
                <a:gd name="connsiteY108" fmla="*/ 865618 h 997063"/>
                <a:gd name="connsiteX109" fmla="*/ 87674 w 1004575"/>
                <a:gd name="connsiteY109" fmla="*/ 859903 h 997063"/>
                <a:gd name="connsiteX110" fmla="*/ 83864 w 1004575"/>
                <a:gd name="connsiteY110" fmla="*/ 854188 h 997063"/>
                <a:gd name="connsiteX111" fmla="*/ 81959 w 1004575"/>
                <a:gd name="connsiteY111" fmla="*/ 842758 h 997063"/>
                <a:gd name="connsiteX112" fmla="*/ 80054 w 1004575"/>
                <a:gd name="connsiteY112" fmla="*/ 837043 h 997063"/>
                <a:gd name="connsiteX113" fmla="*/ 78149 w 1004575"/>
                <a:gd name="connsiteY113" fmla="*/ 825613 h 997063"/>
                <a:gd name="connsiteX114" fmla="*/ 74339 w 1004575"/>
                <a:gd name="connsiteY114" fmla="*/ 781798 h 997063"/>
                <a:gd name="connsiteX115" fmla="*/ 72434 w 1004575"/>
                <a:gd name="connsiteY115" fmla="*/ 770368 h 997063"/>
                <a:gd name="connsiteX116" fmla="*/ 70529 w 1004575"/>
                <a:gd name="connsiteY116" fmla="*/ 749413 h 997063"/>
                <a:gd name="connsiteX117" fmla="*/ 68624 w 1004575"/>
                <a:gd name="connsiteY117" fmla="*/ 734173 h 997063"/>
                <a:gd name="connsiteX118" fmla="*/ 70529 w 1004575"/>
                <a:gd name="connsiteY118" fmla="*/ 694168 h 997063"/>
                <a:gd name="connsiteX119" fmla="*/ 72434 w 1004575"/>
                <a:gd name="connsiteY119" fmla="*/ 682738 h 997063"/>
                <a:gd name="connsiteX120" fmla="*/ 70529 w 1004575"/>
                <a:gd name="connsiteY120" fmla="*/ 623683 h 997063"/>
                <a:gd name="connsiteX121" fmla="*/ 66719 w 1004575"/>
                <a:gd name="connsiteY121" fmla="*/ 612253 h 997063"/>
                <a:gd name="connsiteX122" fmla="*/ 59099 w 1004575"/>
                <a:gd name="connsiteY122" fmla="*/ 602728 h 997063"/>
                <a:gd name="connsiteX123" fmla="*/ 51479 w 1004575"/>
                <a:gd name="connsiteY123" fmla="*/ 589393 h 997063"/>
                <a:gd name="connsiteX124" fmla="*/ 47669 w 1004575"/>
                <a:gd name="connsiteY124" fmla="*/ 583678 h 997063"/>
                <a:gd name="connsiteX125" fmla="*/ 41954 w 1004575"/>
                <a:gd name="connsiteY125" fmla="*/ 579868 h 997063"/>
                <a:gd name="connsiteX126" fmla="*/ 36239 w 1004575"/>
                <a:gd name="connsiteY126" fmla="*/ 572248 h 997063"/>
                <a:gd name="connsiteX127" fmla="*/ 24809 w 1004575"/>
                <a:gd name="connsiteY127" fmla="*/ 562723 h 997063"/>
                <a:gd name="connsiteX128" fmla="*/ 20999 w 1004575"/>
                <a:gd name="connsiteY128" fmla="*/ 557008 h 997063"/>
                <a:gd name="connsiteX129" fmla="*/ 9569 w 1004575"/>
                <a:gd name="connsiteY129" fmla="*/ 549388 h 997063"/>
                <a:gd name="connsiteX130" fmla="*/ 5759 w 1004575"/>
                <a:gd name="connsiteY130" fmla="*/ 543673 h 997063"/>
                <a:gd name="connsiteX131" fmla="*/ 44 w 1004575"/>
                <a:gd name="connsiteY131" fmla="*/ 539863 h 997063"/>
                <a:gd name="connsiteX132" fmla="*/ 3854 w 1004575"/>
                <a:gd name="connsiteY132" fmla="*/ 513193 h 997063"/>
                <a:gd name="connsiteX133" fmla="*/ 11474 w 1004575"/>
                <a:gd name="connsiteY133" fmla="*/ 501763 h 997063"/>
                <a:gd name="connsiteX134" fmla="*/ 17189 w 1004575"/>
                <a:gd name="connsiteY134" fmla="*/ 494143 h 997063"/>
                <a:gd name="connsiteX135" fmla="*/ 28619 w 1004575"/>
                <a:gd name="connsiteY135" fmla="*/ 482713 h 997063"/>
                <a:gd name="connsiteX136" fmla="*/ 43859 w 1004575"/>
                <a:gd name="connsiteY136" fmla="*/ 465568 h 997063"/>
                <a:gd name="connsiteX137" fmla="*/ 49574 w 1004575"/>
                <a:gd name="connsiteY137" fmla="*/ 459853 h 997063"/>
                <a:gd name="connsiteX138" fmla="*/ 55289 w 1004575"/>
                <a:gd name="connsiteY138" fmla="*/ 454138 h 997063"/>
                <a:gd name="connsiteX139" fmla="*/ 61004 w 1004575"/>
                <a:gd name="connsiteY139" fmla="*/ 450328 h 997063"/>
                <a:gd name="connsiteX140" fmla="*/ 68624 w 1004575"/>
                <a:gd name="connsiteY140" fmla="*/ 446518 h 997063"/>
                <a:gd name="connsiteX141" fmla="*/ 74339 w 1004575"/>
                <a:gd name="connsiteY141" fmla="*/ 440803 h 997063"/>
                <a:gd name="connsiteX142" fmla="*/ 80054 w 1004575"/>
                <a:gd name="connsiteY142" fmla="*/ 438898 h 997063"/>
                <a:gd name="connsiteX143" fmla="*/ 91484 w 1004575"/>
                <a:gd name="connsiteY143" fmla="*/ 431278 h 997063"/>
                <a:gd name="connsiteX144" fmla="*/ 101009 w 1004575"/>
                <a:gd name="connsiteY144" fmla="*/ 423658 h 997063"/>
                <a:gd name="connsiteX145" fmla="*/ 106724 w 1004575"/>
                <a:gd name="connsiteY145" fmla="*/ 417943 h 997063"/>
                <a:gd name="connsiteX146" fmla="*/ 135299 w 1004575"/>
                <a:gd name="connsiteY146"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792524 w 1004575"/>
                <a:gd name="connsiteY61" fmla="*/ 909433 h 997063"/>
                <a:gd name="connsiteX62" fmla="*/ 750614 w 1004575"/>
                <a:gd name="connsiteY62" fmla="*/ 936103 h 997063"/>
                <a:gd name="connsiteX63" fmla="*/ 727754 w 1004575"/>
                <a:gd name="connsiteY63" fmla="*/ 947533 h 997063"/>
                <a:gd name="connsiteX64" fmla="*/ 693464 w 1004575"/>
                <a:gd name="connsiteY64" fmla="*/ 947533 h 997063"/>
                <a:gd name="connsiteX65" fmla="*/ 674414 w 1004575"/>
                <a:gd name="connsiteY65" fmla="*/ 941818 h 997063"/>
                <a:gd name="connsiteX66" fmla="*/ 657269 w 1004575"/>
                <a:gd name="connsiteY66" fmla="*/ 936103 h 997063"/>
                <a:gd name="connsiteX67" fmla="*/ 621074 w 1004575"/>
                <a:gd name="connsiteY67" fmla="*/ 917053 h 997063"/>
                <a:gd name="connsiteX68" fmla="*/ 581069 w 1004575"/>
                <a:gd name="connsiteY68" fmla="*/ 896098 h 997063"/>
                <a:gd name="connsiteX69" fmla="*/ 556304 w 1004575"/>
                <a:gd name="connsiteY69" fmla="*/ 890383 h 997063"/>
                <a:gd name="connsiteX70" fmla="*/ 506774 w 1004575"/>
                <a:gd name="connsiteY70" fmla="*/ 894193 h 997063"/>
                <a:gd name="connsiteX71" fmla="*/ 485819 w 1004575"/>
                <a:gd name="connsiteY71" fmla="*/ 911338 h 997063"/>
                <a:gd name="connsiteX72" fmla="*/ 472484 w 1004575"/>
                <a:gd name="connsiteY72" fmla="*/ 926578 h 997063"/>
                <a:gd name="connsiteX73" fmla="*/ 468674 w 1004575"/>
                <a:gd name="connsiteY73" fmla="*/ 932293 h 997063"/>
                <a:gd name="connsiteX74" fmla="*/ 434384 w 1004575"/>
                <a:gd name="connsiteY74" fmla="*/ 943723 h 997063"/>
                <a:gd name="connsiteX75" fmla="*/ 428669 w 1004575"/>
                <a:gd name="connsiteY75" fmla="*/ 945628 h 997063"/>
                <a:gd name="connsiteX76" fmla="*/ 421049 w 1004575"/>
                <a:gd name="connsiteY76" fmla="*/ 947533 h 997063"/>
                <a:gd name="connsiteX77" fmla="*/ 396284 w 1004575"/>
                <a:gd name="connsiteY77" fmla="*/ 953248 h 997063"/>
                <a:gd name="connsiteX78" fmla="*/ 382949 w 1004575"/>
                <a:gd name="connsiteY78" fmla="*/ 957058 h 997063"/>
                <a:gd name="connsiteX79" fmla="*/ 375329 w 1004575"/>
                <a:gd name="connsiteY79" fmla="*/ 958963 h 997063"/>
                <a:gd name="connsiteX80" fmla="*/ 367709 w 1004575"/>
                <a:gd name="connsiteY80" fmla="*/ 962773 h 997063"/>
                <a:gd name="connsiteX81" fmla="*/ 361994 w 1004575"/>
                <a:gd name="connsiteY81" fmla="*/ 964678 h 997063"/>
                <a:gd name="connsiteX82" fmla="*/ 348659 w 1004575"/>
                <a:gd name="connsiteY82" fmla="*/ 972298 h 997063"/>
                <a:gd name="connsiteX83" fmla="*/ 331514 w 1004575"/>
                <a:gd name="connsiteY83" fmla="*/ 983728 h 997063"/>
                <a:gd name="connsiteX84" fmla="*/ 325799 w 1004575"/>
                <a:gd name="connsiteY84" fmla="*/ 987538 h 997063"/>
                <a:gd name="connsiteX85" fmla="*/ 314369 w 1004575"/>
                <a:gd name="connsiteY85" fmla="*/ 991348 h 997063"/>
                <a:gd name="connsiteX86" fmla="*/ 302939 w 1004575"/>
                <a:gd name="connsiteY86" fmla="*/ 993253 h 997063"/>
                <a:gd name="connsiteX87" fmla="*/ 262934 w 1004575"/>
                <a:gd name="connsiteY87" fmla="*/ 997063 h 997063"/>
                <a:gd name="connsiteX88" fmla="*/ 232454 w 1004575"/>
                <a:gd name="connsiteY88" fmla="*/ 995158 h 997063"/>
                <a:gd name="connsiteX89" fmla="*/ 226739 w 1004575"/>
                <a:gd name="connsiteY89" fmla="*/ 993253 h 997063"/>
                <a:gd name="connsiteX90" fmla="*/ 221024 w 1004575"/>
                <a:gd name="connsiteY90" fmla="*/ 981823 h 997063"/>
                <a:gd name="connsiteX91" fmla="*/ 217214 w 1004575"/>
                <a:gd name="connsiteY91" fmla="*/ 976108 h 997063"/>
                <a:gd name="connsiteX92" fmla="*/ 213404 w 1004575"/>
                <a:gd name="connsiteY92" fmla="*/ 964678 h 997063"/>
                <a:gd name="connsiteX93" fmla="*/ 205784 w 1004575"/>
                <a:gd name="connsiteY93" fmla="*/ 947533 h 997063"/>
                <a:gd name="connsiteX94" fmla="*/ 200069 w 1004575"/>
                <a:gd name="connsiteY94" fmla="*/ 928483 h 997063"/>
                <a:gd name="connsiteX95" fmla="*/ 196259 w 1004575"/>
                <a:gd name="connsiteY95" fmla="*/ 922768 h 997063"/>
                <a:gd name="connsiteX96" fmla="*/ 184829 w 1004575"/>
                <a:gd name="connsiteY96" fmla="*/ 915148 h 997063"/>
                <a:gd name="connsiteX97" fmla="*/ 181019 w 1004575"/>
                <a:gd name="connsiteY97" fmla="*/ 909433 h 997063"/>
                <a:gd name="connsiteX98" fmla="*/ 175304 w 1004575"/>
                <a:gd name="connsiteY98" fmla="*/ 905623 h 997063"/>
                <a:gd name="connsiteX99" fmla="*/ 161969 w 1004575"/>
                <a:gd name="connsiteY99" fmla="*/ 899908 h 997063"/>
                <a:gd name="connsiteX100" fmla="*/ 150539 w 1004575"/>
                <a:gd name="connsiteY100" fmla="*/ 898003 h 997063"/>
                <a:gd name="connsiteX101" fmla="*/ 144824 w 1004575"/>
                <a:gd name="connsiteY101" fmla="*/ 896098 h 997063"/>
                <a:gd name="connsiteX102" fmla="*/ 137204 w 1004575"/>
                <a:gd name="connsiteY102" fmla="*/ 894193 h 997063"/>
                <a:gd name="connsiteX103" fmla="*/ 123869 w 1004575"/>
                <a:gd name="connsiteY103" fmla="*/ 888478 h 997063"/>
                <a:gd name="connsiteX104" fmla="*/ 118154 w 1004575"/>
                <a:gd name="connsiteY104" fmla="*/ 884668 h 997063"/>
                <a:gd name="connsiteX105" fmla="*/ 106724 w 1004575"/>
                <a:gd name="connsiteY105" fmla="*/ 878953 h 997063"/>
                <a:gd name="connsiteX106" fmla="*/ 101009 w 1004575"/>
                <a:gd name="connsiteY106" fmla="*/ 873238 h 997063"/>
                <a:gd name="connsiteX107" fmla="*/ 89579 w 1004575"/>
                <a:gd name="connsiteY107" fmla="*/ 865618 h 997063"/>
                <a:gd name="connsiteX108" fmla="*/ 87674 w 1004575"/>
                <a:gd name="connsiteY108" fmla="*/ 859903 h 997063"/>
                <a:gd name="connsiteX109" fmla="*/ 83864 w 1004575"/>
                <a:gd name="connsiteY109" fmla="*/ 854188 h 997063"/>
                <a:gd name="connsiteX110" fmla="*/ 81959 w 1004575"/>
                <a:gd name="connsiteY110" fmla="*/ 842758 h 997063"/>
                <a:gd name="connsiteX111" fmla="*/ 80054 w 1004575"/>
                <a:gd name="connsiteY111" fmla="*/ 837043 h 997063"/>
                <a:gd name="connsiteX112" fmla="*/ 78149 w 1004575"/>
                <a:gd name="connsiteY112" fmla="*/ 825613 h 997063"/>
                <a:gd name="connsiteX113" fmla="*/ 74339 w 1004575"/>
                <a:gd name="connsiteY113" fmla="*/ 781798 h 997063"/>
                <a:gd name="connsiteX114" fmla="*/ 72434 w 1004575"/>
                <a:gd name="connsiteY114" fmla="*/ 770368 h 997063"/>
                <a:gd name="connsiteX115" fmla="*/ 70529 w 1004575"/>
                <a:gd name="connsiteY115" fmla="*/ 749413 h 997063"/>
                <a:gd name="connsiteX116" fmla="*/ 68624 w 1004575"/>
                <a:gd name="connsiteY116" fmla="*/ 734173 h 997063"/>
                <a:gd name="connsiteX117" fmla="*/ 70529 w 1004575"/>
                <a:gd name="connsiteY117" fmla="*/ 694168 h 997063"/>
                <a:gd name="connsiteX118" fmla="*/ 72434 w 1004575"/>
                <a:gd name="connsiteY118" fmla="*/ 682738 h 997063"/>
                <a:gd name="connsiteX119" fmla="*/ 70529 w 1004575"/>
                <a:gd name="connsiteY119" fmla="*/ 623683 h 997063"/>
                <a:gd name="connsiteX120" fmla="*/ 66719 w 1004575"/>
                <a:gd name="connsiteY120" fmla="*/ 612253 h 997063"/>
                <a:gd name="connsiteX121" fmla="*/ 59099 w 1004575"/>
                <a:gd name="connsiteY121" fmla="*/ 602728 h 997063"/>
                <a:gd name="connsiteX122" fmla="*/ 51479 w 1004575"/>
                <a:gd name="connsiteY122" fmla="*/ 589393 h 997063"/>
                <a:gd name="connsiteX123" fmla="*/ 47669 w 1004575"/>
                <a:gd name="connsiteY123" fmla="*/ 583678 h 997063"/>
                <a:gd name="connsiteX124" fmla="*/ 41954 w 1004575"/>
                <a:gd name="connsiteY124" fmla="*/ 579868 h 997063"/>
                <a:gd name="connsiteX125" fmla="*/ 36239 w 1004575"/>
                <a:gd name="connsiteY125" fmla="*/ 572248 h 997063"/>
                <a:gd name="connsiteX126" fmla="*/ 24809 w 1004575"/>
                <a:gd name="connsiteY126" fmla="*/ 562723 h 997063"/>
                <a:gd name="connsiteX127" fmla="*/ 20999 w 1004575"/>
                <a:gd name="connsiteY127" fmla="*/ 557008 h 997063"/>
                <a:gd name="connsiteX128" fmla="*/ 9569 w 1004575"/>
                <a:gd name="connsiteY128" fmla="*/ 549388 h 997063"/>
                <a:gd name="connsiteX129" fmla="*/ 5759 w 1004575"/>
                <a:gd name="connsiteY129" fmla="*/ 543673 h 997063"/>
                <a:gd name="connsiteX130" fmla="*/ 44 w 1004575"/>
                <a:gd name="connsiteY130" fmla="*/ 539863 h 997063"/>
                <a:gd name="connsiteX131" fmla="*/ 3854 w 1004575"/>
                <a:gd name="connsiteY131" fmla="*/ 513193 h 997063"/>
                <a:gd name="connsiteX132" fmla="*/ 11474 w 1004575"/>
                <a:gd name="connsiteY132" fmla="*/ 501763 h 997063"/>
                <a:gd name="connsiteX133" fmla="*/ 17189 w 1004575"/>
                <a:gd name="connsiteY133" fmla="*/ 494143 h 997063"/>
                <a:gd name="connsiteX134" fmla="*/ 28619 w 1004575"/>
                <a:gd name="connsiteY134" fmla="*/ 482713 h 997063"/>
                <a:gd name="connsiteX135" fmla="*/ 43859 w 1004575"/>
                <a:gd name="connsiteY135" fmla="*/ 465568 h 997063"/>
                <a:gd name="connsiteX136" fmla="*/ 49574 w 1004575"/>
                <a:gd name="connsiteY136" fmla="*/ 459853 h 997063"/>
                <a:gd name="connsiteX137" fmla="*/ 55289 w 1004575"/>
                <a:gd name="connsiteY137" fmla="*/ 454138 h 997063"/>
                <a:gd name="connsiteX138" fmla="*/ 61004 w 1004575"/>
                <a:gd name="connsiteY138" fmla="*/ 450328 h 997063"/>
                <a:gd name="connsiteX139" fmla="*/ 68624 w 1004575"/>
                <a:gd name="connsiteY139" fmla="*/ 446518 h 997063"/>
                <a:gd name="connsiteX140" fmla="*/ 74339 w 1004575"/>
                <a:gd name="connsiteY140" fmla="*/ 440803 h 997063"/>
                <a:gd name="connsiteX141" fmla="*/ 80054 w 1004575"/>
                <a:gd name="connsiteY141" fmla="*/ 438898 h 997063"/>
                <a:gd name="connsiteX142" fmla="*/ 91484 w 1004575"/>
                <a:gd name="connsiteY142" fmla="*/ 431278 h 997063"/>
                <a:gd name="connsiteX143" fmla="*/ 101009 w 1004575"/>
                <a:gd name="connsiteY143" fmla="*/ 423658 h 997063"/>
                <a:gd name="connsiteX144" fmla="*/ 106724 w 1004575"/>
                <a:gd name="connsiteY144" fmla="*/ 417943 h 997063"/>
                <a:gd name="connsiteX145" fmla="*/ 135299 w 1004575"/>
                <a:gd name="connsiteY145"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792524 w 1004575"/>
                <a:gd name="connsiteY61" fmla="*/ 909433 h 997063"/>
                <a:gd name="connsiteX62" fmla="*/ 750614 w 1004575"/>
                <a:gd name="connsiteY62" fmla="*/ 936103 h 997063"/>
                <a:gd name="connsiteX63" fmla="*/ 727754 w 1004575"/>
                <a:gd name="connsiteY63" fmla="*/ 947533 h 997063"/>
                <a:gd name="connsiteX64" fmla="*/ 693464 w 1004575"/>
                <a:gd name="connsiteY64" fmla="*/ 947533 h 997063"/>
                <a:gd name="connsiteX65" fmla="*/ 674414 w 1004575"/>
                <a:gd name="connsiteY65" fmla="*/ 941818 h 997063"/>
                <a:gd name="connsiteX66" fmla="*/ 657269 w 1004575"/>
                <a:gd name="connsiteY66" fmla="*/ 936103 h 997063"/>
                <a:gd name="connsiteX67" fmla="*/ 621074 w 1004575"/>
                <a:gd name="connsiteY67" fmla="*/ 917053 h 997063"/>
                <a:gd name="connsiteX68" fmla="*/ 581069 w 1004575"/>
                <a:gd name="connsiteY68" fmla="*/ 896098 h 997063"/>
                <a:gd name="connsiteX69" fmla="*/ 556304 w 1004575"/>
                <a:gd name="connsiteY69" fmla="*/ 890383 h 997063"/>
                <a:gd name="connsiteX70" fmla="*/ 506774 w 1004575"/>
                <a:gd name="connsiteY70" fmla="*/ 894193 h 997063"/>
                <a:gd name="connsiteX71" fmla="*/ 485819 w 1004575"/>
                <a:gd name="connsiteY71" fmla="*/ 911338 h 997063"/>
                <a:gd name="connsiteX72" fmla="*/ 472484 w 1004575"/>
                <a:gd name="connsiteY72" fmla="*/ 926578 h 997063"/>
                <a:gd name="connsiteX73" fmla="*/ 434384 w 1004575"/>
                <a:gd name="connsiteY73" fmla="*/ 943723 h 997063"/>
                <a:gd name="connsiteX74" fmla="*/ 428669 w 1004575"/>
                <a:gd name="connsiteY74" fmla="*/ 945628 h 997063"/>
                <a:gd name="connsiteX75" fmla="*/ 421049 w 1004575"/>
                <a:gd name="connsiteY75" fmla="*/ 947533 h 997063"/>
                <a:gd name="connsiteX76" fmla="*/ 396284 w 1004575"/>
                <a:gd name="connsiteY76" fmla="*/ 953248 h 997063"/>
                <a:gd name="connsiteX77" fmla="*/ 382949 w 1004575"/>
                <a:gd name="connsiteY77" fmla="*/ 957058 h 997063"/>
                <a:gd name="connsiteX78" fmla="*/ 375329 w 1004575"/>
                <a:gd name="connsiteY78" fmla="*/ 958963 h 997063"/>
                <a:gd name="connsiteX79" fmla="*/ 367709 w 1004575"/>
                <a:gd name="connsiteY79" fmla="*/ 962773 h 997063"/>
                <a:gd name="connsiteX80" fmla="*/ 361994 w 1004575"/>
                <a:gd name="connsiteY80" fmla="*/ 964678 h 997063"/>
                <a:gd name="connsiteX81" fmla="*/ 348659 w 1004575"/>
                <a:gd name="connsiteY81" fmla="*/ 972298 h 997063"/>
                <a:gd name="connsiteX82" fmla="*/ 331514 w 1004575"/>
                <a:gd name="connsiteY82" fmla="*/ 983728 h 997063"/>
                <a:gd name="connsiteX83" fmla="*/ 325799 w 1004575"/>
                <a:gd name="connsiteY83" fmla="*/ 987538 h 997063"/>
                <a:gd name="connsiteX84" fmla="*/ 314369 w 1004575"/>
                <a:gd name="connsiteY84" fmla="*/ 991348 h 997063"/>
                <a:gd name="connsiteX85" fmla="*/ 302939 w 1004575"/>
                <a:gd name="connsiteY85" fmla="*/ 993253 h 997063"/>
                <a:gd name="connsiteX86" fmla="*/ 262934 w 1004575"/>
                <a:gd name="connsiteY86" fmla="*/ 997063 h 997063"/>
                <a:gd name="connsiteX87" fmla="*/ 232454 w 1004575"/>
                <a:gd name="connsiteY87" fmla="*/ 995158 h 997063"/>
                <a:gd name="connsiteX88" fmla="*/ 226739 w 1004575"/>
                <a:gd name="connsiteY88" fmla="*/ 993253 h 997063"/>
                <a:gd name="connsiteX89" fmla="*/ 221024 w 1004575"/>
                <a:gd name="connsiteY89" fmla="*/ 981823 h 997063"/>
                <a:gd name="connsiteX90" fmla="*/ 217214 w 1004575"/>
                <a:gd name="connsiteY90" fmla="*/ 976108 h 997063"/>
                <a:gd name="connsiteX91" fmla="*/ 213404 w 1004575"/>
                <a:gd name="connsiteY91" fmla="*/ 964678 h 997063"/>
                <a:gd name="connsiteX92" fmla="*/ 205784 w 1004575"/>
                <a:gd name="connsiteY92" fmla="*/ 947533 h 997063"/>
                <a:gd name="connsiteX93" fmla="*/ 200069 w 1004575"/>
                <a:gd name="connsiteY93" fmla="*/ 928483 h 997063"/>
                <a:gd name="connsiteX94" fmla="*/ 196259 w 1004575"/>
                <a:gd name="connsiteY94" fmla="*/ 922768 h 997063"/>
                <a:gd name="connsiteX95" fmla="*/ 184829 w 1004575"/>
                <a:gd name="connsiteY95" fmla="*/ 915148 h 997063"/>
                <a:gd name="connsiteX96" fmla="*/ 181019 w 1004575"/>
                <a:gd name="connsiteY96" fmla="*/ 909433 h 997063"/>
                <a:gd name="connsiteX97" fmla="*/ 175304 w 1004575"/>
                <a:gd name="connsiteY97" fmla="*/ 905623 h 997063"/>
                <a:gd name="connsiteX98" fmla="*/ 161969 w 1004575"/>
                <a:gd name="connsiteY98" fmla="*/ 899908 h 997063"/>
                <a:gd name="connsiteX99" fmla="*/ 150539 w 1004575"/>
                <a:gd name="connsiteY99" fmla="*/ 898003 h 997063"/>
                <a:gd name="connsiteX100" fmla="*/ 144824 w 1004575"/>
                <a:gd name="connsiteY100" fmla="*/ 896098 h 997063"/>
                <a:gd name="connsiteX101" fmla="*/ 137204 w 1004575"/>
                <a:gd name="connsiteY101" fmla="*/ 894193 h 997063"/>
                <a:gd name="connsiteX102" fmla="*/ 123869 w 1004575"/>
                <a:gd name="connsiteY102" fmla="*/ 888478 h 997063"/>
                <a:gd name="connsiteX103" fmla="*/ 118154 w 1004575"/>
                <a:gd name="connsiteY103" fmla="*/ 884668 h 997063"/>
                <a:gd name="connsiteX104" fmla="*/ 106724 w 1004575"/>
                <a:gd name="connsiteY104" fmla="*/ 878953 h 997063"/>
                <a:gd name="connsiteX105" fmla="*/ 101009 w 1004575"/>
                <a:gd name="connsiteY105" fmla="*/ 873238 h 997063"/>
                <a:gd name="connsiteX106" fmla="*/ 89579 w 1004575"/>
                <a:gd name="connsiteY106" fmla="*/ 865618 h 997063"/>
                <a:gd name="connsiteX107" fmla="*/ 87674 w 1004575"/>
                <a:gd name="connsiteY107" fmla="*/ 859903 h 997063"/>
                <a:gd name="connsiteX108" fmla="*/ 83864 w 1004575"/>
                <a:gd name="connsiteY108" fmla="*/ 854188 h 997063"/>
                <a:gd name="connsiteX109" fmla="*/ 81959 w 1004575"/>
                <a:gd name="connsiteY109" fmla="*/ 842758 h 997063"/>
                <a:gd name="connsiteX110" fmla="*/ 80054 w 1004575"/>
                <a:gd name="connsiteY110" fmla="*/ 837043 h 997063"/>
                <a:gd name="connsiteX111" fmla="*/ 78149 w 1004575"/>
                <a:gd name="connsiteY111" fmla="*/ 825613 h 997063"/>
                <a:gd name="connsiteX112" fmla="*/ 74339 w 1004575"/>
                <a:gd name="connsiteY112" fmla="*/ 781798 h 997063"/>
                <a:gd name="connsiteX113" fmla="*/ 72434 w 1004575"/>
                <a:gd name="connsiteY113" fmla="*/ 770368 h 997063"/>
                <a:gd name="connsiteX114" fmla="*/ 70529 w 1004575"/>
                <a:gd name="connsiteY114" fmla="*/ 749413 h 997063"/>
                <a:gd name="connsiteX115" fmla="*/ 68624 w 1004575"/>
                <a:gd name="connsiteY115" fmla="*/ 734173 h 997063"/>
                <a:gd name="connsiteX116" fmla="*/ 70529 w 1004575"/>
                <a:gd name="connsiteY116" fmla="*/ 694168 h 997063"/>
                <a:gd name="connsiteX117" fmla="*/ 72434 w 1004575"/>
                <a:gd name="connsiteY117" fmla="*/ 682738 h 997063"/>
                <a:gd name="connsiteX118" fmla="*/ 70529 w 1004575"/>
                <a:gd name="connsiteY118" fmla="*/ 623683 h 997063"/>
                <a:gd name="connsiteX119" fmla="*/ 66719 w 1004575"/>
                <a:gd name="connsiteY119" fmla="*/ 612253 h 997063"/>
                <a:gd name="connsiteX120" fmla="*/ 59099 w 1004575"/>
                <a:gd name="connsiteY120" fmla="*/ 602728 h 997063"/>
                <a:gd name="connsiteX121" fmla="*/ 51479 w 1004575"/>
                <a:gd name="connsiteY121" fmla="*/ 589393 h 997063"/>
                <a:gd name="connsiteX122" fmla="*/ 47669 w 1004575"/>
                <a:gd name="connsiteY122" fmla="*/ 583678 h 997063"/>
                <a:gd name="connsiteX123" fmla="*/ 41954 w 1004575"/>
                <a:gd name="connsiteY123" fmla="*/ 579868 h 997063"/>
                <a:gd name="connsiteX124" fmla="*/ 36239 w 1004575"/>
                <a:gd name="connsiteY124" fmla="*/ 572248 h 997063"/>
                <a:gd name="connsiteX125" fmla="*/ 24809 w 1004575"/>
                <a:gd name="connsiteY125" fmla="*/ 562723 h 997063"/>
                <a:gd name="connsiteX126" fmla="*/ 20999 w 1004575"/>
                <a:gd name="connsiteY126" fmla="*/ 557008 h 997063"/>
                <a:gd name="connsiteX127" fmla="*/ 9569 w 1004575"/>
                <a:gd name="connsiteY127" fmla="*/ 549388 h 997063"/>
                <a:gd name="connsiteX128" fmla="*/ 5759 w 1004575"/>
                <a:gd name="connsiteY128" fmla="*/ 543673 h 997063"/>
                <a:gd name="connsiteX129" fmla="*/ 44 w 1004575"/>
                <a:gd name="connsiteY129" fmla="*/ 539863 h 997063"/>
                <a:gd name="connsiteX130" fmla="*/ 3854 w 1004575"/>
                <a:gd name="connsiteY130" fmla="*/ 513193 h 997063"/>
                <a:gd name="connsiteX131" fmla="*/ 11474 w 1004575"/>
                <a:gd name="connsiteY131" fmla="*/ 501763 h 997063"/>
                <a:gd name="connsiteX132" fmla="*/ 17189 w 1004575"/>
                <a:gd name="connsiteY132" fmla="*/ 494143 h 997063"/>
                <a:gd name="connsiteX133" fmla="*/ 28619 w 1004575"/>
                <a:gd name="connsiteY133" fmla="*/ 482713 h 997063"/>
                <a:gd name="connsiteX134" fmla="*/ 43859 w 1004575"/>
                <a:gd name="connsiteY134" fmla="*/ 465568 h 997063"/>
                <a:gd name="connsiteX135" fmla="*/ 49574 w 1004575"/>
                <a:gd name="connsiteY135" fmla="*/ 459853 h 997063"/>
                <a:gd name="connsiteX136" fmla="*/ 55289 w 1004575"/>
                <a:gd name="connsiteY136" fmla="*/ 454138 h 997063"/>
                <a:gd name="connsiteX137" fmla="*/ 61004 w 1004575"/>
                <a:gd name="connsiteY137" fmla="*/ 450328 h 997063"/>
                <a:gd name="connsiteX138" fmla="*/ 68624 w 1004575"/>
                <a:gd name="connsiteY138" fmla="*/ 446518 h 997063"/>
                <a:gd name="connsiteX139" fmla="*/ 74339 w 1004575"/>
                <a:gd name="connsiteY139" fmla="*/ 440803 h 997063"/>
                <a:gd name="connsiteX140" fmla="*/ 80054 w 1004575"/>
                <a:gd name="connsiteY140" fmla="*/ 438898 h 997063"/>
                <a:gd name="connsiteX141" fmla="*/ 91484 w 1004575"/>
                <a:gd name="connsiteY141" fmla="*/ 431278 h 997063"/>
                <a:gd name="connsiteX142" fmla="*/ 101009 w 1004575"/>
                <a:gd name="connsiteY142" fmla="*/ 423658 h 997063"/>
                <a:gd name="connsiteX143" fmla="*/ 106724 w 1004575"/>
                <a:gd name="connsiteY143" fmla="*/ 417943 h 997063"/>
                <a:gd name="connsiteX144" fmla="*/ 135299 w 1004575"/>
                <a:gd name="connsiteY144"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792524 w 1004575"/>
                <a:gd name="connsiteY61" fmla="*/ 909433 h 997063"/>
                <a:gd name="connsiteX62" fmla="*/ 750614 w 1004575"/>
                <a:gd name="connsiteY62" fmla="*/ 936103 h 997063"/>
                <a:gd name="connsiteX63" fmla="*/ 727754 w 1004575"/>
                <a:gd name="connsiteY63" fmla="*/ 947533 h 997063"/>
                <a:gd name="connsiteX64" fmla="*/ 693464 w 1004575"/>
                <a:gd name="connsiteY64" fmla="*/ 947533 h 997063"/>
                <a:gd name="connsiteX65" fmla="*/ 674414 w 1004575"/>
                <a:gd name="connsiteY65" fmla="*/ 941818 h 997063"/>
                <a:gd name="connsiteX66" fmla="*/ 657269 w 1004575"/>
                <a:gd name="connsiteY66" fmla="*/ 936103 h 997063"/>
                <a:gd name="connsiteX67" fmla="*/ 621074 w 1004575"/>
                <a:gd name="connsiteY67" fmla="*/ 917053 h 997063"/>
                <a:gd name="connsiteX68" fmla="*/ 581069 w 1004575"/>
                <a:gd name="connsiteY68" fmla="*/ 896098 h 997063"/>
                <a:gd name="connsiteX69" fmla="*/ 556304 w 1004575"/>
                <a:gd name="connsiteY69" fmla="*/ 890383 h 997063"/>
                <a:gd name="connsiteX70" fmla="*/ 506774 w 1004575"/>
                <a:gd name="connsiteY70" fmla="*/ 894193 h 997063"/>
                <a:gd name="connsiteX71" fmla="*/ 485819 w 1004575"/>
                <a:gd name="connsiteY71" fmla="*/ 911338 h 997063"/>
                <a:gd name="connsiteX72" fmla="*/ 472484 w 1004575"/>
                <a:gd name="connsiteY72" fmla="*/ 926578 h 997063"/>
                <a:gd name="connsiteX73" fmla="*/ 434384 w 1004575"/>
                <a:gd name="connsiteY73" fmla="*/ 943723 h 997063"/>
                <a:gd name="connsiteX74" fmla="*/ 428669 w 1004575"/>
                <a:gd name="connsiteY74" fmla="*/ 945628 h 997063"/>
                <a:gd name="connsiteX75" fmla="*/ 421049 w 1004575"/>
                <a:gd name="connsiteY75" fmla="*/ 947533 h 997063"/>
                <a:gd name="connsiteX76" fmla="*/ 382949 w 1004575"/>
                <a:gd name="connsiteY76" fmla="*/ 957058 h 997063"/>
                <a:gd name="connsiteX77" fmla="*/ 375329 w 1004575"/>
                <a:gd name="connsiteY77" fmla="*/ 958963 h 997063"/>
                <a:gd name="connsiteX78" fmla="*/ 367709 w 1004575"/>
                <a:gd name="connsiteY78" fmla="*/ 962773 h 997063"/>
                <a:gd name="connsiteX79" fmla="*/ 361994 w 1004575"/>
                <a:gd name="connsiteY79" fmla="*/ 964678 h 997063"/>
                <a:gd name="connsiteX80" fmla="*/ 348659 w 1004575"/>
                <a:gd name="connsiteY80" fmla="*/ 972298 h 997063"/>
                <a:gd name="connsiteX81" fmla="*/ 331514 w 1004575"/>
                <a:gd name="connsiteY81" fmla="*/ 983728 h 997063"/>
                <a:gd name="connsiteX82" fmla="*/ 325799 w 1004575"/>
                <a:gd name="connsiteY82" fmla="*/ 987538 h 997063"/>
                <a:gd name="connsiteX83" fmla="*/ 314369 w 1004575"/>
                <a:gd name="connsiteY83" fmla="*/ 991348 h 997063"/>
                <a:gd name="connsiteX84" fmla="*/ 302939 w 1004575"/>
                <a:gd name="connsiteY84" fmla="*/ 993253 h 997063"/>
                <a:gd name="connsiteX85" fmla="*/ 262934 w 1004575"/>
                <a:gd name="connsiteY85" fmla="*/ 997063 h 997063"/>
                <a:gd name="connsiteX86" fmla="*/ 232454 w 1004575"/>
                <a:gd name="connsiteY86" fmla="*/ 995158 h 997063"/>
                <a:gd name="connsiteX87" fmla="*/ 226739 w 1004575"/>
                <a:gd name="connsiteY87" fmla="*/ 993253 h 997063"/>
                <a:gd name="connsiteX88" fmla="*/ 221024 w 1004575"/>
                <a:gd name="connsiteY88" fmla="*/ 981823 h 997063"/>
                <a:gd name="connsiteX89" fmla="*/ 217214 w 1004575"/>
                <a:gd name="connsiteY89" fmla="*/ 976108 h 997063"/>
                <a:gd name="connsiteX90" fmla="*/ 213404 w 1004575"/>
                <a:gd name="connsiteY90" fmla="*/ 964678 h 997063"/>
                <a:gd name="connsiteX91" fmla="*/ 205784 w 1004575"/>
                <a:gd name="connsiteY91" fmla="*/ 947533 h 997063"/>
                <a:gd name="connsiteX92" fmla="*/ 200069 w 1004575"/>
                <a:gd name="connsiteY92" fmla="*/ 928483 h 997063"/>
                <a:gd name="connsiteX93" fmla="*/ 196259 w 1004575"/>
                <a:gd name="connsiteY93" fmla="*/ 922768 h 997063"/>
                <a:gd name="connsiteX94" fmla="*/ 184829 w 1004575"/>
                <a:gd name="connsiteY94" fmla="*/ 915148 h 997063"/>
                <a:gd name="connsiteX95" fmla="*/ 181019 w 1004575"/>
                <a:gd name="connsiteY95" fmla="*/ 909433 h 997063"/>
                <a:gd name="connsiteX96" fmla="*/ 175304 w 1004575"/>
                <a:gd name="connsiteY96" fmla="*/ 905623 h 997063"/>
                <a:gd name="connsiteX97" fmla="*/ 161969 w 1004575"/>
                <a:gd name="connsiteY97" fmla="*/ 899908 h 997063"/>
                <a:gd name="connsiteX98" fmla="*/ 150539 w 1004575"/>
                <a:gd name="connsiteY98" fmla="*/ 898003 h 997063"/>
                <a:gd name="connsiteX99" fmla="*/ 144824 w 1004575"/>
                <a:gd name="connsiteY99" fmla="*/ 896098 h 997063"/>
                <a:gd name="connsiteX100" fmla="*/ 137204 w 1004575"/>
                <a:gd name="connsiteY100" fmla="*/ 894193 h 997063"/>
                <a:gd name="connsiteX101" fmla="*/ 123869 w 1004575"/>
                <a:gd name="connsiteY101" fmla="*/ 888478 h 997063"/>
                <a:gd name="connsiteX102" fmla="*/ 118154 w 1004575"/>
                <a:gd name="connsiteY102" fmla="*/ 884668 h 997063"/>
                <a:gd name="connsiteX103" fmla="*/ 106724 w 1004575"/>
                <a:gd name="connsiteY103" fmla="*/ 878953 h 997063"/>
                <a:gd name="connsiteX104" fmla="*/ 101009 w 1004575"/>
                <a:gd name="connsiteY104" fmla="*/ 873238 h 997063"/>
                <a:gd name="connsiteX105" fmla="*/ 89579 w 1004575"/>
                <a:gd name="connsiteY105" fmla="*/ 865618 h 997063"/>
                <a:gd name="connsiteX106" fmla="*/ 87674 w 1004575"/>
                <a:gd name="connsiteY106" fmla="*/ 859903 h 997063"/>
                <a:gd name="connsiteX107" fmla="*/ 83864 w 1004575"/>
                <a:gd name="connsiteY107" fmla="*/ 854188 h 997063"/>
                <a:gd name="connsiteX108" fmla="*/ 81959 w 1004575"/>
                <a:gd name="connsiteY108" fmla="*/ 842758 h 997063"/>
                <a:gd name="connsiteX109" fmla="*/ 80054 w 1004575"/>
                <a:gd name="connsiteY109" fmla="*/ 837043 h 997063"/>
                <a:gd name="connsiteX110" fmla="*/ 78149 w 1004575"/>
                <a:gd name="connsiteY110" fmla="*/ 825613 h 997063"/>
                <a:gd name="connsiteX111" fmla="*/ 74339 w 1004575"/>
                <a:gd name="connsiteY111" fmla="*/ 781798 h 997063"/>
                <a:gd name="connsiteX112" fmla="*/ 72434 w 1004575"/>
                <a:gd name="connsiteY112" fmla="*/ 770368 h 997063"/>
                <a:gd name="connsiteX113" fmla="*/ 70529 w 1004575"/>
                <a:gd name="connsiteY113" fmla="*/ 749413 h 997063"/>
                <a:gd name="connsiteX114" fmla="*/ 68624 w 1004575"/>
                <a:gd name="connsiteY114" fmla="*/ 734173 h 997063"/>
                <a:gd name="connsiteX115" fmla="*/ 70529 w 1004575"/>
                <a:gd name="connsiteY115" fmla="*/ 694168 h 997063"/>
                <a:gd name="connsiteX116" fmla="*/ 72434 w 1004575"/>
                <a:gd name="connsiteY116" fmla="*/ 682738 h 997063"/>
                <a:gd name="connsiteX117" fmla="*/ 70529 w 1004575"/>
                <a:gd name="connsiteY117" fmla="*/ 623683 h 997063"/>
                <a:gd name="connsiteX118" fmla="*/ 66719 w 1004575"/>
                <a:gd name="connsiteY118" fmla="*/ 612253 h 997063"/>
                <a:gd name="connsiteX119" fmla="*/ 59099 w 1004575"/>
                <a:gd name="connsiteY119" fmla="*/ 602728 h 997063"/>
                <a:gd name="connsiteX120" fmla="*/ 51479 w 1004575"/>
                <a:gd name="connsiteY120" fmla="*/ 589393 h 997063"/>
                <a:gd name="connsiteX121" fmla="*/ 47669 w 1004575"/>
                <a:gd name="connsiteY121" fmla="*/ 583678 h 997063"/>
                <a:gd name="connsiteX122" fmla="*/ 41954 w 1004575"/>
                <a:gd name="connsiteY122" fmla="*/ 579868 h 997063"/>
                <a:gd name="connsiteX123" fmla="*/ 36239 w 1004575"/>
                <a:gd name="connsiteY123" fmla="*/ 572248 h 997063"/>
                <a:gd name="connsiteX124" fmla="*/ 24809 w 1004575"/>
                <a:gd name="connsiteY124" fmla="*/ 562723 h 997063"/>
                <a:gd name="connsiteX125" fmla="*/ 20999 w 1004575"/>
                <a:gd name="connsiteY125" fmla="*/ 557008 h 997063"/>
                <a:gd name="connsiteX126" fmla="*/ 9569 w 1004575"/>
                <a:gd name="connsiteY126" fmla="*/ 549388 h 997063"/>
                <a:gd name="connsiteX127" fmla="*/ 5759 w 1004575"/>
                <a:gd name="connsiteY127" fmla="*/ 543673 h 997063"/>
                <a:gd name="connsiteX128" fmla="*/ 44 w 1004575"/>
                <a:gd name="connsiteY128" fmla="*/ 539863 h 997063"/>
                <a:gd name="connsiteX129" fmla="*/ 3854 w 1004575"/>
                <a:gd name="connsiteY129" fmla="*/ 513193 h 997063"/>
                <a:gd name="connsiteX130" fmla="*/ 11474 w 1004575"/>
                <a:gd name="connsiteY130" fmla="*/ 501763 h 997063"/>
                <a:gd name="connsiteX131" fmla="*/ 17189 w 1004575"/>
                <a:gd name="connsiteY131" fmla="*/ 494143 h 997063"/>
                <a:gd name="connsiteX132" fmla="*/ 28619 w 1004575"/>
                <a:gd name="connsiteY132" fmla="*/ 482713 h 997063"/>
                <a:gd name="connsiteX133" fmla="*/ 43859 w 1004575"/>
                <a:gd name="connsiteY133" fmla="*/ 465568 h 997063"/>
                <a:gd name="connsiteX134" fmla="*/ 49574 w 1004575"/>
                <a:gd name="connsiteY134" fmla="*/ 459853 h 997063"/>
                <a:gd name="connsiteX135" fmla="*/ 55289 w 1004575"/>
                <a:gd name="connsiteY135" fmla="*/ 454138 h 997063"/>
                <a:gd name="connsiteX136" fmla="*/ 61004 w 1004575"/>
                <a:gd name="connsiteY136" fmla="*/ 450328 h 997063"/>
                <a:gd name="connsiteX137" fmla="*/ 68624 w 1004575"/>
                <a:gd name="connsiteY137" fmla="*/ 446518 h 997063"/>
                <a:gd name="connsiteX138" fmla="*/ 74339 w 1004575"/>
                <a:gd name="connsiteY138" fmla="*/ 440803 h 997063"/>
                <a:gd name="connsiteX139" fmla="*/ 80054 w 1004575"/>
                <a:gd name="connsiteY139" fmla="*/ 438898 h 997063"/>
                <a:gd name="connsiteX140" fmla="*/ 91484 w 1004575"/>
                <a:gd name="connsiteY140" fmla="*/ 431278 h 997063"/>
                <a:gd name="connsiteX141" fmla="*/ 101009 w 1004575"/>
                <a:gd name="connsiteY141" fmla="*/ 423658 h 997063"/>
                <a:gd name="connsiteX142" fmla="*/ 106724 w 1004575"/>
                <a:gd name="connsiteY142" fmla="*/ 417943 h 997063"/>
                <a:gd name="connsiteX143" fmla="*/ 135299 w 1004575"/>
                <a:gd name="connsiteY143"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792524 w 1004575"/>
                <a:gd name="connsiteY61" fmla="*/ 909433 h 997063"/>
                <a:gd name="connsiteX62" fmla="*/ 750614 w 1004575"/>
                <a:gd name="connsiteY62" fmla="*/ 936103 h 997063"/>
                <a:gd name="connsiteX63" fmla="*/ 727754 w 1004575"/>
                <a:gd name="connsiteY63" fmla="*/ 947533 h 997063"/>
                <a:gd name="connsiteX64" fmla="*/ 693464 w 1004575"/>
                <a:gd name="connsiteY64" fmla="*/ 947533 h 997063"/>
                <a:gd name="connsiteX65" fmla="*/ 674414 w 1004575"/>
                <a:gd name="connsiteY65" fmla="*/ 941818 h 997063"/>
                <a:gd name="connsiteX66" fmla="*/ 657269 w 1004575"/>
                <a:gd name="connsiteY66" fmla="*/ 936103 h 997063"/>
                <a:gd name="connsiteX67" fmla="*/ 621074 w 1004575"/>
                <a:gd name="connsiteY67" fmla="*/ 917053 h 997063"/>
                <a:gd name="connsiteX68" fmla="*/ 581069 w 1004575"/>
                <a:gd name="connsiteY68" fmla="*/ 896098 h 997063"/>
                <a:gd name="connsiteX69" fmla="*/ 556304 w 1004575"/>
                <a:gd name="connsiteY69" fmla="*/ 890383 h 997063"/>
                <a:gd name="connsiteX70" fmla="*/ 506774 w 1004575"/>
                <a:gd name="connsiteY70" fmla="*/ 894193 h 997063"/>
                <a:gd name="connsiteX71" fmla="*/ 485819 w 1004575"/>
                <a:gd name="connsiteY71" fmla="*/ 911338 h 997063"/>
                <a:gd name="connsiteX72" fmla="*/ 472484 w 1004575"/>
                <a:gd name="connsiteY72" fmla="*/ 926578 h 997063"/>
                <a:gd name="connsiteX73" fmla="*/ 434384 w 1004575"/>
                <a:gd name="connsiteY73" fmla="*/ 943723 h 997063"/>
                <a:gd name="connsiteX74" fmla="*/ 428669 w 1004575"/>
                <a:gd name="connsiteY74" fmla="*/ 945628 h 997063"/>
                <a:gd name="connsiteX75" fmla="*/ 382949 w 1004575"/>
                <a:gd name="connsiteY75" fmla="*/ 957058 h 997063"/>
                <a:gd name="connsiteX76" fmla="*/ 375329 w 1004575"/>
                <a:gd name="connsiteY76" fmla="*/ 958963 h 997063"/>
                <a:gd name="connsiteX77" fmla="*/ 367709 w 1004575"/>
                <a:gd name="connsiteY77" fmla="*/ 962773 h 997063"/>
                <a:gd name="connsiteX78" fmla="*/ 361994 w 1004575"/>
                <a:gd name="connsiteY78" fmla="*/ 964678 h 997063"/>
                <a:gd name="connsiteX79" fmla="*/ 348659 w 1004575"/>
                <a:gd name="connsiteY79" fmla="*/ 972298 h 997063"/>
                <a:gd name="connsiteX80" fmla="*/ 331514 w 1004575"/>
                <a:gd name="connsiteY80" fmla="*/ 983728 h 997063"/>
                <a:gd name="connsiteX81" fmla="*/ 325799 w 1004575"/>
                <a:gd name="connsiteY81" fmla="*/ 987538 h 997063"/>
                <a:gd name="connsiteX82" fmla="*/ 314369 w 1004575"/>
                <a:gd name="connsiteY82" fmla="*/ 991348 h 997063"/>
                <a:gd name="connsiteX83" fmla="*/ 302939 w 1004575"/>
                <a:gd name="connsiteY83" fmla="*/ 993253 h 997063"/>
                <a:gd name="connsiteX84" fmla="*/ 262934 w 1004575"/>
                <a:gd name="connsiteY84" fmla="*/ 997063 h 997063"/>
                <a:gd name="connsiteX85" fmla="*/ 232454 w 1004575"/>
                <a:gd name="connsiteY85" fmla="*/ 995158 h 997063"/>
                <a:gd name="connsiteX86" fmla="*/ 226739 w 1004575"/>
                <a:gd name="connsiteY86" fmla="*/ 993253 h 997063"/>
                <a:gd name="connsiteX87" fmla="*/ 221024 w 1004575"/>
                <a:gd name="connsiteY87" fmla="*/ 981823 h 997063"/>
                <a:gd name="connsiteX88" fmla="*/ 217214 w 1004575"/>
                <a:gd name="connsiteY88" fmla="*/ 976108 h 997063"/>
                <a:gd name="connsiteX89" fmla="*/ 213404 w 1004575"/>
                <a:gd name="connsiteY89" fmla="*/ 964678 h 997063"/>
                <a:gd name="connsiteX90" fmla="*/ 205784 w 1004575"/>
                <a:gd name="connsiteY90" fmla="*/ 947533 h 997063"/>
                <a:gd name="connsiteX91" fmla="*/ 200069 w 1004575"/>
                <a:gd name="connsiteY91" fmla="*/ 928483 h 997063"/>
                <a:gd name="connsiteX92" fmla="*/ 196259 w 1004575"/>
                <a:gd name="connsiteY92" fmla="*/ 922768 h 997063"/>
                <a:gd name="connsiteX93" fmla="*/ 184829 w 1004575"/>
                <a:gd name="connsiteY93" fmla="*/ 915148 h 997063"/>
                <a:gd name="connsiteX94" fmla="*/ 181019 w 1004575"/>
                <a:gd name="connsiteY94" fmla="*/ 909433 h 997063"/>
                <a:gd name="connsiteX95" fmla="*/ 175304 w 1004575"/>
                <a:gd name="connsiteY95" fmla="*/ 905623 h 997063"/>
                <a:gd name="connsiteX96" fmla="*/ 161969 w 1004575"/>
                <a:gd name="connsiteY96" fmla="*/ 899908 h 997063"/>
                <a:gd name="connsiteX97" fmla="*/ 150539 w 1004575"/>
                <a:gd name="connsiteY97" fmla="*/ 898003 h 997063"/>
                <a:gd name="connsiteX98" fmla="*/ 144824 w 1004575"/>
                <a:gd name="connsiteY98" fmla="*/ 896098 h 997063"/>
                <a:gd name="connsiteX99" fmla="*/ 137204 w 1004575"/>
                <a:gd name="connsiteY99" fmla="*/ 894193 h 997063"/>
                <a:gd name="connsiteX100" fmla="*/ 123869 w 1004575"/>
                <a:gd name="connsiteY100" fmla="*/ 888478 h 997063"/>
                <a:gd name="connsiteX101" fmla="*/ 118154 w 1004575"/>
                <a:gd name="connsiteY101" fmla="*/ 884668 h 997063"/>
                <a:gd name="connsiteX102" fmla="*/ 106724 w 1004575"/>
                <a:gd name="connsiteY102" fmla="*/ 878953 h 997063"/>
                <a:gd name="connsiteX103" fmla="*/ 101009 w 1004575"/>
                <a:gd name="connsiteY103" fmla="*/ 873238 h 997063"/>
                <a:gd name="connsiteX104" fmla="*/ 89579 w 1004575"/>
                <a:gd name="connsiteY104" fmla="*/ 865618 h 997063"/>
                <a:gd name="connsiteX105" fmla="*/ 87674 w 1004575"/>
                <a:gd name="connsiteY105" fmla="*/ 859903 h 997063"/>
                <a:gd name="connsiteX106" fmla="*/ 83864 w 1004575"/>
                <a:gd name="connsiteY106" fmla="*/ 854188 h 997063"/>
                <a:gd name="connsiteX107" fmla="*/ 81959 w 1004575"/>
                <a:gd name="connsiteY107" fmla="*/ 842758 h 997063"/>
                <a:gd name="connsiteX108" fmla="*/ 80054 w 1004575"/>
                <a:gd name="connsiteY108" fmla="*/ 837043 h 997063"/>
                <a:gd name="connsiteX109" fmla="*/ 78149 w 1004575"/>
                <a:gd name="connsiteY109" fmla="*/ 825613 h 997063"/>
                <a:gd name="connsiteX110" fmla="*/ 74339 w 1004575"/>
                <a:gd name="connsiteY110" fmla="*/ 781798 h 997063"/>
                <a:gd name="connsiteX111" fmla="*/ 72434 w 1004575"/>
                <a:gd name="connsiteY111" fmla="*/ 770368 h 997063"/>
                <a:gd name="connsiteX112" fmla="*/ 70529 w 1004575"/>
                <a:gd name="connsiteY112" fmla="*/ 749413 h 997063"/>
                <a:gd name="connsiteX113" fmla="*/ 68624 w 1004575"/>
                <a:gd name="connsiteY113" fmla="*/ 734173 h 997063"/>
                <a:gd name="connsiteX114" fmla="*/ 70529 w 1004575"/>
                <a:gd name="connsiteY114" fmla="*/ 694168 h 997063"/>
                <a:gd name="connsiteX115" fmla="*/ 72434 w 1004575"/>
                <a:gd name="connsiteY115" fmla="*/ 682738 h 997063"/>
                <a:gd name="connsiteX116" fmla="*/ 70529 w 1004575"/>
                <a:gd name="connsiteY116" fmla="*/ 623683 h 997063"/>
                <a:gd name="connsiteX117" fmla="*/ 66719 w 1004575"/>
                <a:gd name="connsiteY117" fmla="*/ 612253 h 997063"/>
                <a:gd name="connsiteX118" fmla="*/ 59099 w 1004575"/>
                <a:gd name="connsiteY118" fmla="*/ 602728 h 997063"/>
                <a:gd name="connsiteX119" fmla="*/ 51479 w 1004575"/>
                <a:gd name="connsiteY119" fmla="*/ 589393 h 997063"/>
                <a:gd name="connsiteX120" fmla="*/ 47669 w 1004575"/>
                <a:gd name="connsiteY120" fmla="*/ 583678 h 997063"/>
                <a:gd name="connsiteX121" fmla="*/ 41954 w 1004575"/>
                <a:gd name="connsiteY121" fmla="*/ 579868 h 997063"/>
                <a:gd name="connsiteX122" fmla="*/ 36239 w 1004575"/>
                <a:gd name="connsiteY122" fmla="*/ 572248 h 997063"/>
                <a:gd name="connsiteX123" fmla="*/ 24809 w 1004575"/>
                <a:gd name="connsiteY123" fmla="*/ 562723 h 997063"/>
                <a:gd name="connsiteX124" fmla="*/ 20999 w 1004575"/>
                <a:gd name="connsiteY124" fmla="*/ 557008 h 997063"/>
                <a:gd name="connsiteX125" fmla="*/ 9569 w 1004575"/>
                <a:gd name="connsiteY125" fmla="*/ 549388 h 997063"/>
                <a:gd name="connsiteX126" fmla="*/ 5759 w 1004575"/>
                <a:gd name="connsiteY126" fmla="*/ 543673 h 997063"/>
                <a:gd name="connsiteX127" fmla="*/ 44 w 1004575"/>
                <a:gd name="connsiteY127" fmla="*/ 539863 h 997063"/>
                <a:gd name="connsiteX128" fmla="*/ 3854 w 1004575"/>
                <a:gd name="connsiteY128" fmla="*/ 513193 h 997063"/>
                <a:gd name="connsiteX129" fmla="*/ 11474 w 1004575"/>
                <a:gd name="connsiteY129" fmla="*/ 501763 h 997063"/>
                <a:gd name="connsiteX130" fmla="*/ 17189 w 1004575"/>
                <a:gd name="connsiteY130" fmla="*/ 494143 h 997063"/>
                <a:gd name="connsiteX131" fmla="*/ 28619 w 1004575"/>
                <a:gd name="connsiteY131" fmla="*/ 482713 h 997063"/>
                <a:gd name="connsiteX132" fmla="*/ 43859 w 1004575"/>
                <a:gd name="connsiteY132" fmla="*/ 465568 h 997063"/>
                <a:gd name="connsiteX133" fmla="*/ 49574 w 1004575"/>
                <a:gd name="connsiteY133" fmla="*/ 459853 h 997063"/>
                <a:gd name="connsiteX134" fmla="*/ 55289 w 1004575"/>
                <a:gd name="connsiteY134" fmla="*/ 454138 h 997063"/>
                <a:gd name="connsiteX135" fmla="*/ 61004 w 1004575"/>
                <a:gd name="connsiteY135" fmla="*/ 450328 h 997063"/>
                <a:gd name="connsiteX136" fmla="*/ 68624 w 1004575"/>
                <a:gd name="connsiteY136" fmla="*/ 446518 h 997063"/>
                <a:gd name="connsiteX137" fmla="*/ 74339 w 1004575"/>
                <a:gd name="connsiteY137" fmla="*/ 440803 h 997063"/>
                <a:gd name="connsiteX138" fmla="*/ 80054 w 1004575"/>
                <a:gd name="connsiteY138" fmla="*/ 438898 h 997063"/>
                <a:gd name="connsiteX139" fmla="*/ 91484 w 1004575"/>
                <a:gd name="connsiteY139" fmla="*/ 431278 h 997063"/>
                <a:gd name="connsiteX140" fmla="*/ 101009 w 1004575"/>
                <a:gd name="connsiteY140" fmla="*/ 423658 h 997063"/>
                <a:gd name="connsiteX141" fmla="*/ 106724 w 1004575"/>
                <a:gd name="connsiteY141" fmla="*/ 417943 h 997063"/>
                <a:gd name="connsiteX142" fmla="*/ 135299 w 1004575"/>
                <a:gd name="connsiteY142"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792524 w 1004575"/>
                <a:gd name="connsiteY61" fmla="*/ 909433 h 997063"/>
                <a:gd name="connsiteX62" fmla="*/ 750614 w 1004575"/>
                <a:gd name="connsiteY62" fmla="*/ 936103 h 997063"/>
                <a:gd name="connsiteX63" fmla="*/ 727754 w 1004575"/>
                <a:gd name="connsiteY63" fmla="*/ 947533 h 997063"/>
                <a:gd name="connsiteX64" fmla="*/ 693464 w 1004575"/>
                <a:gd name="connsiteY64" fmla="*/ 947533 h 997063"/>
                <a:gd name="connsiteX65" fmla="*/ 674414 w 1004575"/>
                <a:gd name="connsiteY65" fmla="*/ 941818 h 997063"/>
                <a:gd name="connsiteX66" fmla="*/ 657269 w 1004575"/>
                <a:gd name="connsiteY66" fmla="*/ 936103 h 997063"/>
                <a:gd name="connsiteX67" fmla="*/ 621074 w 1004575"/>
                <a:gd name="connsiteY67" fmla="*/ 917053 h 997063"/>
                <a:gd name="connsiteX68" fmla="*/ 581069 w 1004575"/>
                <a:gd name="connsiteY68" fmla="*/ 896098 h 997063"/>
                <a:gd name="connsiteX69" fmla="*/ 556304 w 1004575"/>
                <a:gd name="connsiteY69" fmla="*/ 890383 h 997063"/>
                <a:gd name="connsiteX70" fmla="*/ 506774 w 1004575"/>
                <a:gd name="connsiteY70" fmla="*/ 894193 h 997063"/>
                <a:gd name="connsiteX71" fmla="*/ 485819 w 1004575"/>
                <a:gd name="connsiteY71" fmla="*/ 911338 h 997063"/>
                <a:gd name="connsiteX72" fmla="*/ 472484 w 1004575"/>
                <a:gd name="connsiteY72" fmla="*/ 926578 h 997063"/>
                <a:gd name="connsiteX73" fmla="*/ 434384 w 1004575"/>
                <a:gd name="connsiteY73" fmla="*/ 943723 h 997063"/>
                <a:gd name="connsiteX74" fmla="*/ 382949 w 1004575"/>
                <a:gd name="connsiteY74" fmla="*/ 957058 h 997063"/>
                <a:gd name="connsiteX75" fmla="*/ 375329 w 1004575"/>
                <a:gd name="connsiteY75" fmla="*/ 958963 h 997063"/>
                <a:gd name="connsiteX76" fmla="*/ 367709 w 1004575"/>
                <a:gd name="connsiteY76" fmla="*/ 962773 h 997063"/>
                <a:gd name="connsiteX77" fmla="*/ 361994 w 1004575"/>
                <a:gd name="connsiteY77" fmla="*/ 964678 h 997063"/>
                <a:gd name="connsiteX78" fmla="*/ 348659 w 1004575"/>
                <a:gd name="connsiteY78" fmla="*/ 972298 h 997063"/>
                <a:gd name="connsiteX79" fmla="*/ 331514 w 1004575"/>
                <a:gd name="connsiteY79" fmla="*/ 983728 h 997063"/>
                <a:gd name="connsiteX80" fmla="*/ 325799 w 1004575"/>
                <a:gd name="connsiteY80" fmla="*/ 987538 h 997063"/>
                <a:gd name="connsiteX81" fmla="*/ 314369 w 1004575"/>
                <a:gd name="connsiteY81" fmla="*/ 991348 h 997063"/>
                <a:gd name="connsiteX82" fmla="*/ 302939 w 1004575"/>
                <a:gd name="connsiteY82" fmla="*/ 993253 h 997063"/>
                <a:gd name="connsiteX83" fmla="*/ 262934 w 1004575"/>
                <a:gd name="connsiteY83" fmla="*/ 997063 h 997063"/>
                <a:gd name="connsiteX84" fmla="*/ 232454 w 1004575"/>
                <a:gd name="connsiteY84" fmla="*/ 995158 h 997063"/>
                <a:gd name="connsiteX85" fmla="*/ 226739 w 1004575"/>
                <a:gd name="connsiteY85" fmla="*/ 993253 h 997063"/>
                <a:gd name="connsiteX86" fmla="*/ 221024 w 1004575"/>
                <a:gd name="connsiteY86" fmla="*/ 981823 h 997063"/>
                <a:gd name="connsiteX87" fmla="*/ 217214 w 1004575"/>
                <a:gd name="connsiteY87" fmla="*/ 976108 h 997063"/>
                <a:gd name="connsiteX88" fmla="*/ 213404 w 1004575"/>
                <a:gd name="connsiteY88" fmla="*/ 964678 h 997063"/>
                <a:gd name="connsiteX89" fmla="*/ 205784 w 1004575"/>
                <a:gd name="connsiteY89" fmla="*/ 947533 h 997063"/>
                <a:gd name="connsiteX90" fmla="*/ 200069 w 1004575"/>
                <a:gd name="connsiteY90" fmla="*/ 928483 h 997063"/>
                <a:gd name="connsiteX91" fmla="*/ 196259 w 1004575"/>
                <a:gd name="connsiteY91" fmla="*/ 922768 h 997063"/>
                <a:gd name="connsiteX92" fmla="*/ 184829 w 1004575"/>
                <a:gd name="connsiteY92" fmla="*/ 915148 h 997063"/>
                <a:gd name="connsiteX93" fmla="*/ 181019 w 1004575"/>
                <a:gd name="connsiteY93" fmla="*/ 909433 h 997063"/>
                <a:gd name="connsiteX94" fmla="*/ 175304 w 1004575"/>
                <a:gd name="connsiteY94" fmla="*/ 905623 h 997063"/>
                <a:gd name="connsiteX95" fmla="*/ 161969 w 1004575"/>
                <a:gd name="connsiteY95" fmla="*/ 899908 h 997063"/>
                <a:gd name="connsiteX96" fmla="*/ 150539 w 1004575"/>
                <a:gd name="connsiteY96" fmla="*/ 898003 h 997063"/>
                <a:gd name="connsiteX97" fmla="*/ 144824 w 1004575"/>
                <a:gd name="connsiteY97" fmla="*/ 896098 h 997063"/>
                <a:gd name="connsiteX98" fmla="*/ 137204 w 1004575"/>
                <a:gd name="connsiteY98" fmla="*/ 894193 h 997063"/>
                <a:gd name="connsiteX99" fmla="*/ 123869 w 1004575"/>
                <a:gd name="connsiteY99" fmla="*/ 888478 h 997063"/>
                <a:gd name="connsiteX100" fmla="*/ 118154 w 1004575"/>
                <a:gd name="connsiteY100" fmla="*/ 884668 h 997063"/>
                <a:gd name="connsiteX101" fmla="*/ 106724 w 1004575"/>
                <a:gd name="connsiteY101" fmla="*/ 878953 h 997063"/>
                <a:gd name="connsiteX102" fmla="*/ 101009 w 1004575"/>
                <a:gd name="connsiteY102" fmla="*/ 873238 h 997063"/>
                <a:gd name="connsiteX103" fmla="*/ 89579 w 1004575"/>
                <a:gd name="connsiteY103" fmla="*/ 865618 h 997063"/>
                <a:gd name="connsiteX104" fmla="*/ 87674 w 1004575"/>
                <a:gd name="connsiteY104" fmla="*/ 859903 h 997063"/>
                <a:gd name="connsiteX105" fmla="*/ 83864 w 1004575"/>
                <a:gd name="connsiteY105" fmla="*/ 854188 h 997063"/>
                <a:gd name="connsiteX106" fmla="*/ 81959 w 1004575"/>
                <a:gd name="connsiteY106" fmla="*/ 842758 h 997063"/>
                <a:gd name="connsiteX107" fmla="*/ 80054 w 1004575"/>
                <a:gd name="connsiteY107" fmla="*/ 837043 h 997063"/>
                <a:gd name="connsiteX108" fmla="*/ 78149 w 1004575"/>
                <a:gd name="connsiteY108" fmla="*/ 825613 h 997063"/>
                <a:gd name="connsiteX109" fmla="*/ 74339 w 1004575"/>
                <a:gd name="connsiteY109" fmla="*/ 781798 h 997063"/>
                <a:gd name="connsiteX110" fmla="*/ 72434 w 1004575"/>
                <a:gd name="connsiteY110" fmla="*/ 770368 h 997063"/>
                <a:gd name="connsiteX111" fmla="*/ 70529 w 1004575"/>
                <a:gd name="connsiteY111" fmla="*/ 749413 h 997063"/>
                <a:gd name="connsiteX112" fmla="*/ 68624 w 1004575"/>
                <a:gd name="connsiteY112" fmla="*/ 734173 h 997063"/>
                <a:gd name="connsiteX113" fmla="*/ 70529 w 1004575"/>
                <a:gd name="connsiteY113" fmla="*/ 694168 h 997063"/>
                <a:gd name="connsiteX114" fmla="*/ 72434 w 1004575"/>
                <a:gd name="connsiteY114" fmla="*/ 682738 h 997063"/>
                <a:gd name="connsiteX115" fmla="*/ 70529 w 1004575"/>
                <a:gd name="connsiteY115" fmla="*/ 623683 h 997063"/>
                <a:gd name="connsiteX116" fmla="*/ 66719 w 1004575"/>
                <a:gd name="connsiteY116" fmla="*/ 612253 h 997063"/>
                <a:gd name="connsiteX117" fmla="*/ 59099 w 1004575"/>
                <a:gd name="connsiteY117" fmla="*/ 602728 h 997063"/>
                <a:gd name="connsiteX118" fmla="*/ 51479 w 1004575"/>
                <a:gd name="connsiteY118" fmla="*/ 589393 h 997063"/>
                <a:gd name="connsiteX119" fmla="*/ 47669 w 1004575"/>
                <a:gd name="connsiteY119" fmla="*/ 583678 h 997063"/>
                <a:gd name="connsiteX120" fmla="*/ 41954 w 1004575"/>
                <a:gd name="connsiteY120" fmla="*/ 579868 h 997063"/>
                <a:gd name="connsiteX121" fmla="*/ 36239 w 1004575"/>
                <a:gd name="connsiteY121" fmla="*/ 572248 h 997063"/>
                <a:gd name="connsiteX122" fmla="*/ 24809 w 1004575"/>
                <a:gd name="connsiteY122" fmla="*/ 562723 h 997063"/>
                <a:gd name="connsiteX123" fmla="*/ 20999 w 1004575"/>
                <a:gd name="connsiteY123" fmla="*/ 557008 h 997063"/>
                <a:gd name="connsiteX124" fmla="*/ 9569 w 1004575"/>
                <a:gd name="connsiteY124" fmla="*/ 549388 h 997063"/>
                <a:gd name="connsiteX125" fmla="*/ 5759 w 1004575"/>
                <a:gd name="connsiteY125" fmla="*/ 543673 h 997063"/>
                <a:gd name="connsiteX126" fmla="*/ 44 w 1004575"/>
                <a:gd name="connsiteY126" fmla="*/ 539863 h 997063"/>
                <a:gd name="connsiteX127" fmla="*/ 3854 w 1004575"/>
                <a:gd name="connsiteY127" fmla="*/ 513193 h 997063"/>
                <a:gd name="connsiteX128" fmla="*/ 11474 w 1004575"/>
                <a:gd name="connsiteY128" fmla="*/ 501763 h 997063"/>
                <a:gd name="connsiteX129" fmla="*/ 17189 w 1004575"/>
                <a:gd name="connsiteY129" fmla="*/ 494143 h 997063"/>
                <a:gd name="connsiteX130" fmla="*/ 28619 w 1004575"/>
                <a:gd name="connsiteY130" fmla="*/ 482713 h 997063"/>
                <a:gd name="connsiteX131" fmla="*/ 43859 w 1004575"/>
                <a:gd name="connsiteY131" fmla="*/ 465568 h 997063"/>
                <a:gd name="connsiteX132" fmla="*/ 49574 w 1004575"/>
                <a:gd name="connsiteY132" fmla="*/ 459853 h 997063"/>
                <a:gd name="connsiteX133" fmla="*/ 55289 w 1004575"/>
                <a:gd name="connsiteY133" fmla="*/ 454138 h 997063"/>
                <a:gd name="connsiteX134" fmla="*/ 61004 w 1004575"/>
                <a:gd name="connsiteY134" fmla="*/ 450328 h 997063"/>
                <a:gd name="connsiteX135" fmla="*/ 68624 w 1004575"/>
                <a:gd name="connsiteY135" fmla="*/ 446518 h 997063"/>
                <a:gd name="connsiteX136" fmla="*/ 74339 w 1004575"/>
                <a:gd name="connsiteY136" fmla="*/ 440803 h 997063"/>
                <a:gd name="connsiteX137" fmla="*/ 80054 w 1004575"/>
                <a:gd name="connsiteY137" fmla="*/ 438898 h 997063"/>
                <a:gd name="connsiteX138" fmla="*/ 91484 w 1004575"/>
                <a:gd name="connsiteY138" fmla="*/ 431278 h 997063"/>
                <a:gd name="connsiteX139" fmla="*/ 101009 w 1004575"/>
                <a:gd name="connsiteY139" fmla="*/ 423658 h 997063"/>
                <a:gd name="connsiteX140" fmla="*/ 106724 w 1004575"/>
                <a:gd name="connsiteY140" fmla="*/ 417943 h 997063"/>
                <a:gd name="connsiteX141" fmla="*/ 135299 w 1004575"/>
                <a:gd name="connsiteY141"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792524 w 1004575"/>
                <a:gd name="connsiteY61" fmla="*/ 909433 h 997063"/>
                <a:gd name="connsiteX62" fmla="*/ 750614 w 1004575"/>
                <a:gd name="connsiteY62" fmla="*/ 936103 h 997063"/>
                <a:gd name="connsiteX63" fmla="*/ 727754 w 1004575"/>
                <a:gd name="connsiteY63" fmla="*/ 947533 h 997063"/>
                <a:gd name="connsiteX64" fmla="*/ 693464 w 1004575"/>
                <a:gd name="connsiteY64" fmla="*/ 947533 h 997063"/>
                <a:gd name="connsiteX65" fmla="*/ 674414 w 1004575"/>
                <a:gd name="connsiteY65" fmla="*/ 941818 h 997063"/>
                <a:gd name="connsiteX66" fmla="*/ 657269 w 1004575"/>
                <a:gd name="connsiteY66" fmla="*/ 936103 h 997063"/>
                <a:gd name="connsiteX67" fmla="*/ 621074 w 1004575"/>
                <a:gd name="connsiteY67" fmla="*/ 917053 h 997063"/>
                <a:gd name="connsiteX68" fmla="*/ 581069 w 1004575"/>
                <a:gd name="connsiteY68" fmla="*/ 896098 h 997063"/>
                <a:gd name="connsiteX69" fmla="*/ 556304 w 1004575"/>
                <a:gd name="connsiteY69" fmla="*/ 890383 h 997063"/>
                <a:gd name="connsiteX70" fmla="*/ 506774 w 1004575"/>
                <a:gd name="connsiteY70" fmla="*/ 894193 h 997063"/>
                <a:gd name="connsiteX71" fmla="*/ 485819 w 1004575"/>
                <a:gd name="connsiteY71" fmla="*/ 911338 h 997063"/>
                <a:gd name="connsiteX72" fmla="*/ 472484 w 1004575"/>
                <a:gd name="connsiteY72" fmla="*/ 926578 h 997063"/>
                <a:gd name="connsiteX73" fmla="*/ 434384 w 1004575"/>
                <a:gd name="connsiteY73" fmla="*/ 943723 h 997063"/>
                <a:gd name="connsiteX74" fmla="*/ 382949 w 1004575"/>
                <a:gd name="connsiteY74" fmla="*/ 957058 h 997063"/>
                <a:gd name="connsiteX75" fmla="*/ 375329 w 1004575"/>
                <a:gd name="connsiteY75" fmla="*/ 958963 h 997063"/>
                <a:gd name="connsiteX76" fmla="*/ 361994 w 1004575"/>
                <a:gd name="connsiteY76" fmla="*/ 964678 h 997063"/>
                <a:gd name="connsiteX77" fmla="*/ 348659 w 1004575"/>
                <a:gd name="connsiteY77" fmla="*/ 972298 h 997063"/>
                <a:gd name="connsiteX78" fmla="*/ 331514 w 1004575"/>
                <a:gd name="connsiteY78" fmla="*/ 983728 h 997063"/>
                <a:gd name="connsiteX79" fmla="*/ 325799 w 1004575"/>
                <a:gd name="connsiteY79" fmla="*/ 987538 h 997063"/>
                <a:gd name="connsiteX80" fmla="*/ 314369 w 1004575"/>
                <a:gd name="connsiteY80" fmla="*/ 991348 h 997063"/>
                <a:gd name="connsiteX81" fmla="*/ 302939 w 1004575"/>
                <a:gd name="connsiteY81" fmla="*/ 993253 h 997063"/>
                <a:gd name="connsiteX82" fmla="*/ 262934 w 1004575"/>
                <a:gd name="connsiteY82" fmla="*/ 997063 h 997063"/>
                <a:gd name="connsiteX83" fmla="*/ 232454 w 1004575"/>
                <a:gd name="connsiteY83" fmla="*/ 995158 h 997063"/>
                <a:gd name="connsiteX84" fmla="*/ 226739 w 1004575"/>
                <a:gd name="connsiteY84" fmla="*/ 993253 h 997063"/>
                <a:gd name="connsiteX85" fmla="*/ 221024 w 1004575"/>
                <a:gd name="connsiteY85" fmla="*/ 981823 h 997063"/>
                <a:gd name="connsiteX86" fmla="*/ 217214 w 1004575"/>
                <a:gd name="connsiteY86" fmla="*/ 976108 h 997063"/>
                <a:gd name="connsiteX87" fmla="*/ 213404 w 1004575"/>
                <a:gd name="connsiteY87" fmla="*/ 964678 h 997063"/>
                <a:gd name="connsiteX88" fmla="*/ 205784 w 1004575"/>
                <a:gd name="connsiteY88" fmla="*/ 947533 h 997063"/>
                <a:gd name="connsiteX89" fmla="*/ 200069 w 1004575"/>
                <a:gd name="connsiteY89" fmla="*/ 928483 h 997063"/>
                <a:gd name="connsiteX90" fmla="*/ 196259 w 1004575"/>
                <a:gd name="connsiteY90" fmla="*/ 922768 h 997063"/>
                <a:gd name="connsiteX91" fmla="*/ 184829 w 1004575"/>
                <a:gd name="connsiteY91" fmla="*/ 915148 h 997063"/>
                <a:gd name="connsiteX92" fmla="*/ 181019 w 1004575"/>
                <a:gd name="connsiteY92" fmla="*/ 909433 h 997063"/>
                <a:gd name="connsiteX93" fmla="*/ 175304 w 1004575"/>
                <a:gd name="connsiteY93" fmla="*/ 905623 h 997063"/>
                <a:gd name="connsiteX94" fmla="*/ 161969 w 1004575"/>
                <a:gd name="connsiteY94" fmla="*/ 899908 h 997063"/>
                <a:gd name="connsiteX95" fmla="*/ 150539 w 1004575"/>
                <a:gd name="connsiteY95" fmla="*/ 898003 h 997063"/>
                <a:gd name="connsiteX96" fmla="*/ 144824 w 1004575"/>
                <a:gd name="connsiteY96" fmla="*/ 896098 h 997063"/>
                <a:gd name="connsiteX97" fmla="*/ 137204 w 1004575"/>
                <a:gd name="connsiteY97" fmla="*/ 894193 h 997063"/>
                <a:gd name="connsiteX98" fmla="*/ 123869 w 1004575"/>
                <a:gd name="connsiteY98" fmla="*/ 888478 h 997063"/>
                <a:gd name="connsiteX99" fmla="*/ 118154 w 1004575"/>
                <a:gd name="connsiteY99" fmla="*/ 884668 h 997063"/>
                <a:gd name="connsiteX100" fmla="*/ 106724 w 1004575"/>
                <a:gd name="connsiteY100" fmla="*/ 878953 h 997063"/>
                <a:gd name="connsiteX101" fmla="*/ 101009 w 1004575"/>
                <a:gd name="connsiteY101" fmla="*/ 873238 h 997063"/>
                <a:gd name="connsiteX102" fmla="*/ 89579 w 1004575"/>
                <a:gd name="connsiteY102" fmla="*/ 865618 h 997063"/>
                <a:gd name="connsiteX103" fmla="*/ 87674 w 1004575"/>
                <a:gd name="connsiteY103" fmla="*/ 859903 h 997063"/>
                <a:gd name="connsiteX104" fmla="*/ 83864 w 1004575"/>
                <a:gd name="connsiteY104" fmla="*/ 854188 h 997063"/>
                <a:gd name="connsiteX105" fmla="*/ 81959 w 1004575"/>
                <a:gd name="connsiteY105" fmla="*/ 842758 h 997063"/>
                <a:gd name="connsiteX106" fmla="*/ 80054 w 1004575"/>
                <a:gd name="connsiteY106" fmla="*/ 837043 h 997063"/>
                <a:gd name="connsiteX107" fmla="*/ 78149 w 1004575"/>
                <a:gd name="connsiteY107" fmla="*/ 825613 h 997063"/>
                <a:gd name="connsiteX108" fmla="*/ 74339 w 1004575"/>
                <a:gd name="connsiteY108" fmla="*/ 781798 h 997063"/>
                <a:gd name="connsiteX109" fmla="*/ 72434 w 1004575"/>
                <a:gd name="connsiteY109" fmla="*/ 770368 h 997063"/>
                <a:gd name="connsiteX110" fmla="*/ 70529 w 1004575"/>
                <a:gd name="connsiteY110" fmla="*/ 749413 h 997063"/>
                <a:gd name="connsiteX111" fmla="*/ 68624 w 1004575"/>
                <a:gd name="connsiteY111" fmla="*/ 734173 h 997063"/>
                <a:gd name="connsiteX112" fmla="*/ 70529 w 1004575"/>
                <a:gd name="connsiteY112" fmla="*/ 694168 h 997063"/>
                <a:gd name="connsiteX113" fmla="*/ 72434 w 1004575"/>
                <a:gd name="connsiteY113" fmla="*/ 682738 h 997063"/>
                <a:gd name="connsiteX114" fmla="*/ 70529 w 1004575"/>
                <a:gd name="connsiteY114" fmla="*/ 623683 h 997063"/>
                <a:gd name="connsiteX115" fmla="*/ 66719 w 1004575"/>
                <a:gd name="connsiteY115" fmla="*/ 612253 h 997063"/>
                <a:gd name="connsiteX116" fmla="*/ 59099 w 1004575"/>
                <a:gd name="connsiteY116" fmla="*/ 602728 h 997063"/>
                <a:gd name="connsiteX117" fmla="*/ 51479 w 1004575"/>
                <a:gd name="connsiteY117" fmla="*/ 589393 h 997063"/>
                <a:gd name="connsiteX118" fmla="*/ 47669 w 1004575"/>
                <a:gd name="connsiteY118" fmla="*/ 583678 h 997063"/>
                <a:gd name="connsiteX119" fmla="*/ 41954 w 1004575"/>
                <a:gd name="connsiteY119" fmla="*/ 579868 h 997063"/>
                <a:gd name="connsiteX120" fmla="*/ 36239 w 1004575"/>
                <a:gd name="connsiteY120" fmla="*/ 572248 h 997063"/>
                <a:gd name="connsiteX121" fmla="*/ 24809 w 1004575"/>
                <a:gd name="connsiteY121" fmla="*/ 562723 h 997063"/>
                <a:gd name="connsiteX122" fmla="*/ 20999 w 1004575"/>
                <a:gd name="connsiteY122" fmla="*/ 557008 h 997063"/>
                <a:gd name="connsiteX123" fmla="*/ 9569 w 1004575"/>
                <a:gd name="connsiteY123" fmla="*/ 549388 h 997063"/>
                <a:gd name="connsiteX124" fmla="*/ 5759 w 1004575"/>
                <a:gd name="connsiteY124" fmla="*/ 543673 h 997063"/>
                <a:gd name="connsiteX125" fmla="*/ 44 w 1004575"/>
                <a:gd name="connsiteY125" fmla="*/ 539863 h 997063"/>
                <a:gd name="connsiteX126" fmla="*/ 3854 w 1004575"/>
                <a:gd name="connsiteY126" fmla="*/ 513193 h 997063"/>
                <a:gd name="connsiteX127" fmla="*/ 11474 w 1004575"/>
                <a:gd name="connsiteY127" fmla="*/ 501763 h 997063"/>
                <a:gd name="connsiteX128" fmla="*/ 17189 w 1004575"/>
                <a:gd name="connsiteY128" fmla="*/ 494143 h 997063"/>
                <a:gd name="connsiteX129" fmla="*/ 28619 w 1004575"/>
                <a:gd name="connsiteY129" fmla="*/ 482713 h 997063"/>
                <a:gd name="connsiteX130" fmla="*/ 43859 w 1004575"/>
                <a:gd name="connsiteY130" fmla="*/ 465568 h 997063"/>
                <a:gd name="connsiteX131" fmla="*/ 49574 w 1004575"/>
                <a:gd name="connsiteY131" fmla="*/ 459853 h 997063"/>
                <a:gd name="connsiteX132" fmla="*/ 55289 w 1004575"/>
                <a:gd name="connsiteY132" fmla="*/ 454138 h 997063"/>
                <a:gd name="connsiteX133" fmla="*/ 61004 w 1004575"/>
                <a:gd name="connsiteY133" fmla="*/ 450328 h 997063"/>
                <a:gd name="connsiteX134" fmla="*/ 68624 w 1004575"/>
                <a:gd name="connsiteY134" fmla="*/ 446518 h 997063"/>
                <a:gd name="connsiteX135" fmla="*/ 74339 w 1004575"/>
                <a:gd name="connsiteY135" fmla="*/ 440803 h 997063"/>
                <a:gd name="connsiteX136" fmla="*/ 80054 w 1004575"/>
                <a:gd name="connsiteY136" fmla="*/ 438898 h 997063"/>
                <a:gd name="connsiteX137" fmla="*/ 91484 w 1004575"/>
                <a:gd name="connsiteY137" fmla="*/ 431278 h 997063"/>
                <a:gd name="connsiteX138" fmla="*/ 101009 w 1004575"/>
                <a:gd name="connsiteY138" fmla="*/ 423658 h 997063"/>
                <a:gd name="connsiteX139" fmla="*/ 106724 w 1004575"/>
                <a:gd name="connsiteY139" fmla="*/ 417943 h 997063"/>
                <a:gd name="connsiteX140" fmla="*/ 135299 w 1004575"/>
                <a:gd name="connsiteY140"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792524 w 1004575"/>
                <a:gd name="connsiteY61" fmla="*/ 909433 h 997063"/>
                <a:gd name="connsiteX62" fmla="*/ 750614 w 1004575"/>
                <a:gd name="connsiteY62" fmla="*/ 936103 h 997063"/>
                <a:gd name="connsiteX63" fmla="*/ 727754 w 1004575"/>
                <a:gd name="connsiteY63" fmla="*/ 947533 h 997063"/>
                <a:gd name="connsiteX64" fmla="*/ 693464 w 1004575"/>
                <a:gd name="connsiteY64" fmla="*/ 947533 h 997063"/>
                <a:gd name="connsiteX65" fmla="*/ 674414 w 1004575"/>
                <a:gd name="connsiteY65" fmla="*/ 941818 h 997063"/>
                <a:gd name="connsiteX66" fmla="*/ 657269 w 1004575"/>
                <a:gd name="connsiteY66" fmla="*/ 936103 h 997063"/>
                <a:gd name="connsiteX67" fmla="*/ 621074 w 1004575"/>
                <a:gd name="connsiteY67" fmla="*/ 917053 h 997063"/>
                <a:gd name="connsiteX68" fmla="*/ 581069 w 1004575"/>
                <a:gd name="connsiteY68" fmla="*/ 896098 h 997063"/>
                <a:gd name="connsiteX69" fmla="*/ 556304 w 1004575"/>
                <a:gd name="connsiteY69" fmla="*/ 890383 h 997063"/>
                <a:gd name="connsiteX70" fmla="*/ 506774 w 1004575"/>
                <a:gd name="connsiteY70" fmla="*/ 894193 h 997063"/>
                <a:gd name="connsiteX71" fmla="*/ 485819 w 1004575"/>
                <a:gd name="connsiteY71" fmla="*/ 911338 h 997063"/>
                <a:gd name="connsiteX72" fmla="*/ 472484 w 1004575"/>
                <a:gd name="connsiteY72" fmla="*/ 926578 h 997063"/>
                <a:gd name="connsiteX73" fmla="*/ 434384 w 1004575"/>
                <a:gd name="connsiteY73" fmla="*/ 943723 h 997063"/>
                <a:gd name="connsiteX74" fmla="*/ 375329 w 1004575"/>
                <a:gd name="connsiteY74" fmla="*/ 958963 h 997063"/>
                <a:gd name="connsiteX75" fmla="*/ 361994 w 1004575"/>
                <a:gd name="connsiteY75" fmla="*/ 964678 h 997063"/>
                <a:gd name="connsiteX76" fmla="*/ 348659 w 1004575"/>
                <a:gd name="connsiteY76" fmla="*/ 972298 h 997063"/>
                <a:gd name="connsiteX77" fmla="*/ 331514 w 1004575"/>
                <a:gd name="connsiteY77" fmla="*/ 983728 h 997063"/>
                <a:gd name="connsiteX78" fmla="*/ 325799 w 1004575"/>
                <a:gd name="connsiteY78" fmla="*/ 987538 h 997063"/>
                <a:gd name="connsiteX79" fmla="*/ 314369 w 1004575"/>
                <a:gd name="connsiteY79" fmla="*/ 991348 h 997063"/>
                <a:gd name="connsiteX80" fmla="*/ 302939 w 1004575"/>
                <a:gd name="connsiteY80" fmla="*/ 993253 h 997063"/>
                <a:gd name="connsiteX81" fmla="*/ 262934 w 1004575"/>
                <a:gd name="connsiteY81" fmla="*/ 997063 h 997063"/>
                <a:gd name="connsiteX82" fmla="*/ 232454 w 1004575"/>
                <a:gd name="connsiteY82" fmla="*/ 995158 h 997063"/>
                <a:gd name="connsiteX83" fmla="*/ 226739 w 1004575"/>
                <a:gd name="connsiteY83" fmla="*/ 993253 h 997063"/>
                <a:gd name="connsiteX84" fmla="*/ 221024 w 1004575"/>
                <a:gd name="connsiteY84" fmla="*/ 981823 h 997063"/>
                <a:gd name="connsiteX85" fmla="*/ 217214 w 1004575"/>
                <a:gd name="connsiteY85" fmla="*/ 976108 h 997063"/>
                <a:gd name="connsiteX86" fmla="*/ 213404 w 1004575"/>
                <a:gd name="connsiteY86" fmla="*/ 964678 h 997063"/>
                <a:gd name="connsiteX87" fmla="*/ 205784 w 1004575"/>
                <a:gd name="connsiteY87" fmla="*/ 947533 h 997063"/>
                <a:gd name="connsiteX88" fmla="*/ 200069 w 1004575"/>
                <a:gd name="connsiteY88" fmla="*/ 928483 h 997063"/>
                <a:gd name="connsiteX89" fmla="*/ 196259 w 1004575"/>
                <a:gd name="connsiteY89" fmla="*/ 922768 h 997063"/>
                <a:gd name="connsiteX90" fmla="*/ 184829 w 1004575"/>
                <a:gd name="connsiteY90" fmla="*/ 915148 h 997063"/>
                <a:gd name="connsiteX91" fmla="*/ 181019 w 1004575"/>
                <a:gd name="connsiteY91" fmla="*/ 909433 h 997063"/>
                <a:gd name="connsiteX92" fmla="*/ 175304 w 1004575"/>
                <a:gd name="connsiteY92" fmla="*/ 905623 h 997063"/>
                <a:gd name="connsiteX93" fmla="*/ 161969 w 1004575"/>
                <a:gd name="connsiteY93" fmla="*/ 899908 h 997063"/>
                <a:gd name="connsiteX94" fmla="*/ 150539 w 1004575"/>
                <a:gd name="connsiteY94" fmla="*/ 898003 h 997063"/>
                <a:gd name="connsiteX95" fmla="*/ 144824 w 1004575"/>
                <a:gd name="connsiteY95" fmla="*/ 896098 h 997063"/>
                <a:gd name="connsiteX96" fmla="*/ 137204 w 1004575"/>
                <a:gd name="connsiteY96" fmla="*/ 894193 h 997063"/>
                <a:gd name="connsiteX97" fmla="*/ 123869 w 1004575"/>
                <a:gd name="connsiteY97" fmla="*/ 888478 h 997063"/>
                <a:gd name="connsiteX98" fmla="*/ 118154 w 1004575"/>
                <a:gd name="connsiteY98" fmla="*/ 884668 h 997063"/>
                <a:gd name="connsiteX99" fmla="*/ 106724 w 1004575"/>
                <a:gd name="connsiteY99" fmla="*/ 878953 h 997063"/>
                <a:gd name="connsiteX100" fmla="*/ 101009 w 1004575"/>
                <a:gd name="connsiteY100" fmla="*/ 873238 h 997063"/>
                <a:gd name="connsiteX101" fmla="*/ 89579 w 1004575"/>
                <a:gd name="connsiteY101" fmla="*/ 865618 h 997063"/>
                <a:gd name="connsiteX102" fmla="*/ 87674 w 1004575"/>
                <a:gd name="connsiteY102" fmla="*/ 859903 h 997063"/>
                <a:gd name="connsiteX103" fmla="*/ 83864 w 1004575"/>
                <a:gd name="connsiteY103" fmla="*/ 854188 h 997063"/>
                <a:gd name="connsiteX104" fmla="*/ 81959 w 1004575"/>
                <a:gd name="connsiteY104" fmla="*/ 842758 h 997063"/>
                <a:gd name="connsiteX105" fmla="*/ 80054 w 1004575"/>
                <a:gd name="connsiteY105" fmla="*/ 837043 h 997063"/>
                <a:gd name="connsiteX106" fmla="*/ 78149 w 1004575"/>
                <a:gd name="connsiteY106" fmla="*/ 825613 h 997063"/>
                <a:gd name="connsiteX107" fmla="*/ 74339 w 1004575"/>
                <a:gd name="connsiteY107" fmla="*/ 781798 h 997063"/>
                <a:gd name="connsiteX108" fmla="*/ 72434 w 1004575"/>
                <a:gd name="connsiteY108" fmla="*/ 770368 h 997063"/>
                <a:gd name="connsiteX109" fmla="*/ 70529 w 1004575"/>
                <a:gd name="connsiteY109" fmla="*/ 749413 h 997063"/>
                <a:gd name="connsiteX110" fmla="*/ 68624 w 1004575"/>
                <a:gd name="connsiteY110" fmla="*/ 734173 h 997063"/>
                <a:gd name="connsiteX111" fmla="*/ 70529 w 1004575"/>
                <a:gd name="connsiteY111" fmla="*/ 694168 h 997063"/>
                <a:gd name="connsiteX112" fmla="*/ 72434 w 1004575"/>
                <a:gd name="connsiteY112" fmla="*/ 682738 h 997063"/>
                <a:gd name="connsiteX113" fmla="*/ 70529 w 1004575"/>
                <a:gd name="connsiteY113" fmla="*/ 623683 h 997063"/>
                <a:gd name="connsiteX114" fmla="*/ 66719 w 1004575"/>
                <a:gd name="connsiteY114" fmla="*/ 612253 h 997063"/>
                <a:gd name="connsiteX115" fmla="*/ 59099 w 1004575"/>
                <a:gd name="connsiteY115" fmla="*/ 602728 h 997063"/>
                <a:gd name="connsiteX116" fmla="*/ 51479 w 1004575"/>
                <a:gd name="connsiteY116" fmla="*/ 589393 h 997063"/>
                <a:gd name="connsiteX117" fmla="*/ 47669 w 1004575"/>
                <a:gd name="connsiteY117" fmla="*/ 583678 h 997063"/>
                <a:gd name="connsiteX118" fmla="*/ 41954 w 1004575"/>
                <a:gd name="connsiteY118" fmla="*/ 579868 h 997063"/>
                <a:gd name="connsiteX119" fmla="*/ 36239 w 1004575"/>
                <a:gd name="connsiteY119" fmla="*/ 572248 h 997063"/>
                <a:gd name="connsiteX120" fmla="*/ 24809 w 1004575"/>
                <a:gd name="connsiteY120" fmla="*/ 562723 h 997063"/>
                <a:gd name="connsiteX121" fmla="*/ 20999 w 1004575"/>
                <a:gd name="connsiteY121" fmla="*/ 557008 h 997063"/>
                <a:gd name="connsiteX122" fmla="*/ 9569 w 1004575"/>
                <a:gd name="connsiteY122" fmla="*/ 549388 h 997063"/>
                <a:gd name="connsiteX123" fmla="*/ 5759 w 1004575"/>
                <a:gd name="connsiteY123" fmla="*/ 543673 h 997063"/>
                <a:gd name="connsiteX124" fmla="*/ 44 w 1004575"/>
                <a:gd name="connsiteY124" fmla="*/ 539863 h 997063"/>
                <a:gd name="connsiteX125" fmla="*/ 3854 w 1004575"/>
                <a:gd name="connsiteY125" fmla="*/ 513193 h 997063"/>
                <a:gd name="connsiteX126" fmla="*/ 11474 w 1004575"/>
                <a:gd name="connsiteY126" fmla="*/ 501763 h 997063"/>
                <a:gd name="connsiteX127" fmla="*/ 17189 w 1004575"/>
                <a:gd name="connsiteY127" fmla="*/ 494143 h 997063"/>
                <a:gd name="connsiteX128" fmla="*/ 28619 w 1004575"/>
                <a:gd name="connsiteY128" fmla="*/ 482713 h 997063"/>
                <a:gd name="connsiteX129" fmla="*/ 43859 w 1004575"/>
                <a:gd name="connsiteY129" fmla="*/ 465568 h 997063"/>
                <a:gd name="connsiteX130" fmla="*/ 49574 w 1004575"/>
                <a:gd name="connsiteY130" fmla="*/ 459853 h 997063"/>
                <a:gd name="connsiteX131" fmla="*/ 55289 w 1004575"/>
                <a:gd name="connsiteY131" fmla="*/ 454138 h 997063"/>
                <a:gd name="connsiteX132" fmla="*/ 61004 w 1004575"/>
                <a:gd name="connsiteY132" fmla="*/ 450328 h 997063"/>
                <a:gd name="connsiteX133" fmla="*/ 68624 w 1004575"/>
                <a:gd name="connsiteY133" fmla="*/ 446518 h 997063"/>
                <a:gd name="connsiteX134" fmla="*/ 74339 w 1004575"/>
                <a:gd name="connsiteY134" fmla="*/ 440803 h 997063"/>
                <a:gd name="connsiteX135" fmla="*/ 80054 w 1004575"/>
                <a:gd name="connsiteY135" fmla="*/ 438898 h 997063"/>
                <a:gd name="connsiteX136" fmla="*/ 91484 w 1004575"/>
                <a:gd name="connsiteY136" fmla="*/ 431278 h 997063"/>
                <a:gd name="connsiteX137" fmla="*/ 101009 w 1004575"/>
                <a:gd name="connsiteY137" fmla="*/ 423658 h 997063"/>
                <a:gd name="connsiteX138" fmla="*/ 106724 w 1004575"/>
                <a:gd name="connsiteY138" fmla="*/ 417943 h 997063"/>
                <a:gd name="connsiteX139" fmla="*/ 135299 w 1004575"/>
                <a:gd name="connsiteY139"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792524 w 1004575"/>
                <a:gd name="connsiteY61" fmla="*/ 909433 h 997063"/>
                <a:gd name="connsiteX62" fmla="*/ 750614 w 1004575"/>
                <a:gd name="connsiteY62" fmla="*/ 936103 h 997063"/>
                <a:gd name="connsiteX63" fmla="*/ 727754 w 1004575"/>
                <a:gd name="connsiteY63" fmla="*/ 947533 h 997063"/>
                <a:gd name="connsiteX64" fmla="*/ 693464 w 1004575"/>
                <a:gd name="connsiteY64" fmla="*/ 947533 h 997063"/>
                <a:gd name="connsiteX65" fmla="*/ 674414 w 1004575"/>
                <a:gd name="connsiteY65" fmla="*/ 941818 h 997063"/>
                <a:gd name="connsiteX66" fmla="*/ 657269 w 1004575"/>
                <a:gd name="connsiteY66" fmla="*/ 936103 h 997063"/>
                <a:gd name="connsiteX67" fmla="*/ 621074 w 1004575"/>
                <a:gd name="connsiteY67" fmla="*/ 917053 h 997063"/>
                <a:gd name="connsiteX68" fmla="*/ 581069 w 1004575"/>
                <a:gd name="connsiteY68" fmla="*/ 896098 h 997063"/>
                <a:gd name="connsiteX69" fmla="*/ 556304 w 1004575"/>
                <a:gd name="connsiteY69" fmla="*/ 890383 h 997063"/>
                <a:gd name="connsiteX70" fmla="*/ 506774 w 1004575"/>
                <a:gd name="connsiteY70" fmla="*/ 894193 h 997063"/>
                <a:gd name="connsiteX71" fmla="*/ 485819 w 1004575"/>
                <a:gd name="connsiteY71" fmla="*/ 911338 h 997063"/>
                <a:gd name="connsiteX72" fmla="*/ 472484 w 1004575"/>
                <a:gd name="connsiteY72" fmla="*/ 926578 h 997063"/>
                <a:gd name="connsiteX73" fmla="*/ 434384 w 1004575"/>
                <a:gd name="connsiteY73" fmla="*/ 943723 h 997063"/>
                <a:gd name="connsiteX74" fmla="*/ 375329 w 1004575"/>
                <a:gd name="connsiteY74" fmla="*/ 958963 h 997063"/>
                <a:gd name="connsiteX75" fmla="*/ 361994 w 1004575"/>
                <a:gd name="connsiteY75" fmla="*/ 964678 h 997063"/>
                <a:gd name="connsiteX76" fmla="*/ 331514 w 1004575"/>
                <a:gd name="connsiteY76" fmla="*/ 983728 h 997063"/>
                <a:gd name="connsiteX77" fmla="*/ 325799 w 1004575"/>
                <a:gd name="connsiteY77" fmla="*/ 987538 h 997063"/>
                <a:gd name="connsiteX78" fmla="*/ 314369 w 1004575"/>
                <a:gd name="connsiteY78" fmla="*/ 991348 h 997063"/>
                <a:gd name="connsiteX79" fmla="*/ 302939 w 1004575"/>
                <a:gd name="connsiteY79" fmla="*/ 993253 h 997063"/>
                <a:gd name="connsiteX80" fmla="*/ 262934 w 1004575"/>
                <a:gd name="connsiteY80" fmla="*/ 997063 h 997063"/>
                <a:gd name="connsiteX81" fmla="*/ 232454 w 1004575"/>
                <a:gd name="connsiteY81" fmla="*/ 995158 h 997063"/>
                <a:gd name="connsiteX82" fmla="*/ 226739 w 1004575"/>
                <a:gd name="connsiteY82" fmla="*/ 993253 h 997063"/>
                <a:gd name="connsiteX83" fmla="*/ 221024 w 1004575"/>
                <a:gd name="connsiteY83" fmla="*/ 981823 h 997063"/>
                <a:gd name="connsiteX84" fmla="*/ 217214 w 1004575"/>
                <a:gd name="connsiteY84" fmla="*/ 976108 h 997063"/>
                <a:gd name="connsiteX85" fmla="*/ 213404 w 1004575"/>
                <a:gd name="connsiteY85" fmla="*/ 964678 h 997063"/>
                <a:gd name="connsiteX86" fmla="*/ 205784 w 1004575"/>
                <a:gd name="connsiteY86" fmla="*/ 947533 h 997063"/>
                <a:gd name="connsiteX87" fmla="*/ 200069 w 1004575"/>
                <a:gd name="connsiteY87" fmla="*/ 928483 h 997063"/>
                <a:gd name="connsiteX88" fmla="*/ 196259 w 1004575"/>
                <a:gd name="connsiteY88" fmla="*/ 922768 h 997063"/>
                <a:gd name="connsiteX89" fmla="*/ 184829 w 1004575"/>
                <a:gd name="connsiteY89" fmla="*/ 915148 h 997063"/>
                <a:gd name="connsiteX90" fmla="*/ 181019 w 1004575"/>
                <a:gd name="connsiteY90" fmla="*/ 909433 h 997063"/>
                <a:gd name="connsiteX91" fmla="*/ 175304 w 1004575"/>
                <a:gd name="connsiteY91" fmla="*/ 905623 h 997063"/>
                <a:gd name="connsiteX92" fmla="*/ 161969 w 1004575"/>
                <a:gd name="connsiteY92" fmla="*/ 899908 h 997063"/>
                <a:gd name="connsiteX93" fmla="*/ 150539 w 1004575"/>
                <a:gd name="connsiteY93" fmla="*/ 898003 h 997063"/>
                <a:gd name="connsiteX94" fmla="*/ 144824 w 1004575"/>
                <a:gd name="connsiteY94" fmla="*/ 896098 h 997063"/>
                <a:gd name="connsiteX95" fmla="*/ 137204 w 1004575"/>
                <a:gd name="connsiteY95" fmla="*/ 894193 h 997063"/>
                <a:gd name="connsiteX96" fmla="*/ 123869 w 1004575"/>
                <a:gd name="connsiteY96" fmla="*/ 888478 h 997063"/>
                <a:gd name="connsiteX97" fmla="*/ 118154 w 1004575"/>
                <a:gd name="connsiteY97" fmla="*/ 884668 h 997063"/>
                <a:gd name="connsiteX98" fmla="*/ 106724 w 1004575"/>
                <a:gd name="connsiteY98" fmla="*/ 878953 h 997063"/>
                <a:gd name="connsiteX99" fmla="*/ 101009 w 1004575"/>
                <a:gd name="connsiteY99" fmla="*/ 873238 h 997063"/>
                <a:gd name="connsiteX100" fmla="*/ 89579 w 1004575"/>
                <a:gd name="connsiteY100" fmla="*/ 865618 h 997063"/>
                <a:gd name="connsiteX101" fmla="*/ 87674 w 1004575"/>
                <a:gd name="connsiteY101" fmla="*/ 859903 h 997063"/>
                <a:gd name="connsiteX102" fmla="*/ 83864 w 1004575"/>
                <a:gd name="connsiteY102" fmla="*/ 854188 h 997063"/>
                <a:gd name="connsiteX103" fmla="*/ 81959 w 1004575"/>
                <a:gd name="connsiteY103" fmla="*/ 842758 h 997063"/>
                <a:gd name="connsiteX104" fmla="*/ 80054 w 1004575"/>
                <a:gd name="connsiteY104" fmla="*/ 837043 h 997063"/>
                <a:gd name="connsiteX105" fmla="*/ 78149 w 1004575"/>
                <a:gd name="connsiteY105" fmla="*/ 825613 h 997063"/>
                <a:gd name="connsiteX106" fmla="*/ 74339 w 1004575"/>
                <a:gd name="connsiteY106" fmla="*/ 781798 h 997063"/>
                <a:gd name="connsiteX107" fmla="*/ 72434 w 1004575"/>
                <a:gd name="connsiteY107" fmla="*/ 770368 h 997063"/>
                <a:gd name="connsiteX108" fmla="*/ 70529 w 1004575"/>
                <a:gd name="connsiteY108" fmla="*/ 749413 h 997063"/>
                <a:gd name="connsiteX109" fmla="*/ 68624 w 1004575"/>
                <a:gd name="connsiteY109" fmla="*/ 734173 h 997063"/>
                <a:gd name="connsiteX110" fmla="*/ 70529 w 1004575"/>
                <a:gd name="connsiteY110" fmla="*/ 694168 h 997063"/>
                <a:gd name="connsiteX111" fmla="*/ 72434 w 1004575"/>
                <a:gd name="connsiteY111" fmla="*/ 682738 h 997063"/>
                <a:gd name="connsiteX112" fmla="*/ 70529 w 1004575"/>
                <a:gd name="connsiteY112" fmla="*/ 623683 h 997063"/>
                <a:gd name="connsiteX113" fmla="*/ 66719 w 1004575"/>
                <a:gd name="connsiteY113" fmla="*/ 612253 h 997063"/>
                <a:gd name="connsiteX114" fmla="*/ 59099 w 1004575"/>
                <a:gd name="connsiteY114" fmla="*/ 602728 h 997063"/>
                <a:gd name="connsiteX115" fmla="*/ 51479 w 1004575"/>
                <a:gd name="connsiteY115" fmla="*/ 589393 h 997063"/>
                <a:gd name="connsiteX116" fmla="*/ 47669 w 1004575"/>
                <a:gd name="connsiteY116" fmla="*/ 583678 h 997063"/>
                <a:gd name="connsiteX117" fmla="*/ 41954 w 1004575"/>
                <a:gd name="connsiteY117" fmla="*/ 579868 h 997063"/>
                <a:gd name="connsiteX118" fmla="*/ 36239 w 1004575"/>
                <a:gd name="connsiteY118" fmla="*/ 572248 h 997063"/>
                <a:gd name="connsiteX119" fmla="*/ 24809 w 1004575"/>
                <a:gd name="connsiteY119" fmla="*/ 562723 h 997063"/>
                <a:gd name="connsiteX120" fmla="*/ 20999 w 1004575"/>
                <a:gd name="connsiteY120" fmla="*/ 557008 h 997063"/>
                <a:gd name="connsiteX121" fmla="*/ 9569 w 1004575"/>
                <a:gd name="connsiteY121" fmla="*/ 549388 h 997063"/>
                <a:gd name="connsiteX122" fmla="*/ 5759 w 1004575"/>
                <a:gd name="connsiteY122" fmla="*/ 543673 h 997063"/>
                <a:gd name="connsiteX123" fmla="*/ 44 w 1004575"/>
                <a:gd name="connsiteY123" fmla="*/ 539863 h 997063"/>
                <a:gd name="connsiteX124" fmla="*/ 3854 w 1004575"/>
                <a:gd name="connsiteY124" fmla="*/ 513193 h 997063"/>
                <a:gd name="connsiteX125" fmla="*/ 11474 w 1004575"/>
                <a:gd name="connsiteY125" fmla="*/ 501763 h 997063"/>
                <a:gd name="connsiteX126" fmla="*/ 17189 w 1004575"/>
                <a:gd name="connsiteY126" fmla="*/ 494143 h 997063"/>
                <a:gd name="connsiteX127" fmla="*/ 28619 w 1004575"/>
                <a:gd name="connsiteY127" fmla="*/ 482713 h 997063"/>
                <a:gd name="connsiteX128" fmla="*/ 43859 w 1004575"/>
                <a:gd name="connsiteY128" fmla="*/ 465568 h 997063"/>
                <a:gd name="connsiteX129" fmla="*/ 49574 w 1004575"/>
                <a:gd name="connsiteY129" fmla="*/ 459853 h 997063"/>
                <a:gd name="connsiteX130" fmla="*/ 55289 w 1004575"/>
                <a:gd name="connsiteY130" fmla="*/ 454138 h 997063"/>
                <a:gd name="connsiteX131" fmla="*/ 61004 w 1004575"/>
                <a:gd name="connsiteY131" fmla="*/ 450328 h 997063"/>
                <a:gd name="connsiteX132" fmla="*/ 68624 w 1004575"/>
                <a:gd name="connsiteY132" fmla="*/ 446518 h 997063"/>
                <a:gd name="connsiteX133" fmla="*/ 74339 w 1004575"/>
                <a:gd name="connsiteY133" fmla="*/ 440803 h 997063"/>
                <a:gd name="connsiteX134" fmla="*/ 80054 w 1004575"/>
                <a:gd name="connsiteY134" fmla="*/ 438898 h 997063"/>
                <a:gd name="connsiteX135" fmla="*/ 91484 w 1004575"/>
                <a:gd name="connsiteY135" fmla="*/ 431278 h 997063"/>
                <a:gd name="connsiteX136" fmla="*/ 101009 w 1004575"/>
                <a:gd name="connsiteY136" fmla="*/ 423658 h 997063"/>
                <a:gd name="connsiteX137" fmla="*/ 106724 w 1004575"/>
                <a:gd name="connsiteY137" fmla="*/ 417943 h 997063"/>
                <a:gd name="connsiteX138" fmla="*/ 135299 w 1004575"/>
                <a:gd name="connsiteY138"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792524 w 1004575"/>
                <a:gd name="connsiteY61" fmla="*/ 909433 h 997063"/>
                <a:gd name="connsiteX62" fmla="*/ 750614 w 1004575"/>
                <a:gd name="connsiteY62" fmla="*/ 936103 h 997063"/>
                <a:gd name="connsiteX63" fmla="*/ 727754 w 1004575"/>
                <a:gd name="connsiteY63" fmla="*/ 947533 h 997063"/>
                <a:gd name="connsiteX64" fmla="*/ 693464 w 1004575"/>
                <a:gd name="connsiteY64" fmla="*/ 947533 h 997063"/>
                <a:gd name="connsiteX65" fmla="*/ 674414 w 1004575"/>
                <a:gd name="connsiteY65" fmla="*/ 941818 h 997063"/>
                <a:gd name="connsiteX66" fmla="*/ 657269 w 1004575"/>
                <a:gd name="connsiteY66" fmla="*/ 936103 h 997063"/>
                <a:gd name="connsiteX67" fmla="*/ 621074 w 1004575"/>
                <a:gd name="connsiteY67" fmla="*/ 917053 h 997063"/>
                <a:gd name="connsiteX68" fmla="*/ 581069 w 1004575"/>
                <a:gd name="connsiteY68" fmla="*/ 896098 h 997063"/>
                <a:gd name="connsiteX69" fmla="*/ 556304 w 1004575"/>
                <a:gd name="connsiteY69" fmla="*/ 890383 h 997063"/>
                <a:gd name="connsiteX70" fmla="*/ 506774 w 1004575"/>
                <a:gd name="connsiteY70" fmla="*/ 894193 h 997063"/>
                <a:gd name="connsiteX71" fmla="*/ 485819 w 1004575"/>
                <a:gd name="connsiteY71" fmla="*/ 911338 h 997063"/>
                <a:gd name="connsiteX72" fmla="*/ 472484 w 1004575"/>
                <a:gd name="connsiteY72" fmla="*/ 926578 h 997063"/>
                <a:gd name="connsiteX73" fmla="*/ 434384 w 1004575"/>
                <a:gd name="connsiteY73" fmla="*/ 943723 h 997063"/>
                <a:gd name="connsiteX74" fmla="*/ 375329 w 1004575"/>
                <a:gd name="connsiteY74" fmla="*/ 958963 h 997063"/>
                <a:gd name="connsiteX75" fmla="*/ 331514 w 1004575"/>
                <a:gd name="connsiteY75" fmla="*/ 983728 h 997063"/>
                <a:gd name="connsiteX76" fmla="*/ 325799 w 1004575"/>
                <a:gd name="connsiteY76" fmla="*/ 987538 h 997063"/>
                <a:gd name="connsiteX77" fmla="*/ 314369 w 1004575"/>
                <a:gd name="connsiteY77" fmla="*/ 991348 h 997063"/>
                <a:gd name="connsiteX78" fmla="*/ 302939 w 1004575"/>
                <a:gd name="connsiteY78" fmla="*/ 993253 h 997063"/>
                <a:gd name="connsiteX79" fmla="*/ 262934 w 1004575"/>
                <a:gd name="connsiteY79" fmla="*/ 997063 h 997063"/>
                <a:gd name="connsiteX80" fmla="*/ 232454 w 1004575"/>
                <a:gd name="connsiteY80" fmla="*/ 995158 h 997063"/>
                <a:gd name="connsiteX81" fmla="*/ 226739 w 1004575"/>
                <a:gd name="connsiteY81" fmla="*/ 993253 h 997063"/>
                <a:gd name="connsiteX82" fmla="*/ 221024 w 1004575"/>
                <a:gd name="connsiteY82" fmla="*/ 981823 h 997063"/>
                <a:gd name="connsiteX83" fmla="*/ 217214 w 1004575"/>
                <a:gd name="connsiteY83" fmla="*/ 976108 h 997063"/>
                <a:gd name="connsiteX84" fmla="*/ 213404 w 1004575"/>
                <a:gd name="connsiteY84" fmla="*/ 964678 h 997063"/>
                <a:gd name="connsiteX85" fmla="*/ 205784 w 1004575"/>
                <a:gd name="connsiteY85" fmla="*/ 947533 h 997063"/>
                <a:gd name="connsiteX86" fmla="*/ 200069 w 1004575"/>
                <a:gd name="connsiteY86" fmla="*/ 928483 h 997063"/>
                <a:gd name="connsiteX87" fmla="*/ 196259 w 1004575"/>
                <a:gd name="connsiteY87" fmla="*/ 922768 h 997063"/>
                <a:gd name="connsiteX88" fmla="*/ 184829 w 1004575"/>
                <a:gd name="connsiteY88" fmla="*/ 915148 h 997063"/>
                <a:gd name="connsiteX89" fmla="*/ 181019 w 1004575"/>
                <a:gd name="connsiteY89" fmla="*/ 909433 h 997063"/>
                <a:gd name="connsiteX90" fmla="*/ 175304 w 1004575"/>
                <a:gd name="connsiteY90" fmla="*/ 905623 h 997063"/>
                <a:gd name="connsiteX91" fmla="*/ 161969 w 1004575"/>
                <a:gd name="connsiteY91" fmla="*/ 899908 h 997063"/>
                <a:gd name="connsiteX92" fmla="*/ 150539 w 1004575"/>
                <a:gd name="connsiteY92" fmla="*/ 898003 h 997063"/>
                <a:gd name="connsiteX93" fmla="*/ 144824 w 1004575"/>
                <a:gd name="connsiteY93" fmla="*/ 896098 h 997063"/>
                <a:gd name="connsiteX94" fmla="*/ 137204 w 1004575"/>
                <a:gd name="connsiteY94" fmla="*/ 894193 h 997063"/>
                <a:gd name="connsiteX95" fmla="*/ 123869 w 1004575"/>
                <a:gd name="connsiteY95" fmla="*/ 888478 h 997063"/>
                <a:gd name="connsiteX96" fmla="*/ 118154 w 1004575"/>
                <a:gd name="connsiteY96" fmla="*/ 884668 h 997063"/>
                <a:gd name="connsiteX97" fmla="*/ 106724 w 1004575"/>
                <a:gd name="connsiteY97" fmla="*/ 878953 h 997063"/>
                <a:gd name="connsiteX98" fmla="*/ 101009 w 1004575"/>
                <a:gd name="connsiteY98" fmla="*/ 873238 h 997063"/>
                <a:gd name="connsiteX99" fmla="*/ 89579 w 1004575"/>
                <a:gd name="connsiteY99" fmla="*/ 865618 h 997063"/>
                <a:gd name="connsiteX100" fmla="*/ 87674 w 1004575"/>
                <a:gd name="connsiteY100" fmla="*/ 859903 h 997063"/>
                <a:gd name="connsiteX101" fmla="*/ 83864 w 1004575"/>
                <a:gd name="connsiteY101" fmla="*/ 854188 h 997063"/>
                <a:gd name="connsiteX102" fmla="*/ 81959 w 1004575"/>
                <a:gd name="connsiteY102" fmla="*/ 842758 h 997063"/>
                <a:gd name="connsiteX103" fmla="*/ 80054 w 1004575"/>
                <a:gd name="connsiteY103" fmla="*/ 837043 h 997063"/>
                <a:gd name="connsiteX104" fmla="*/ 78149 w 1004575"/>
                <a:gd name="connsiteY104" fmla="*/ 825613 h 997063"/>
                <a:gd name="connsiteX105" fmla="*/ 74339 w 1004575"/>
                <a:gd name="connsiteY105" fmla="*/ 781798 h 997063"/>
                <a:gd name="connsiteX106" fmla="*/ 72434 w 1004575"/>
                <a:gd name="connsiteY106" fmla="*/ 770368 h 997063"/>
                <a:gd name="connsiteX107" fmla="*/ 70529 w 1004575"/>
                <a:gd name="connsiteY107" fmla="*/ 749413 h 997063"/>
                <a:gd name="connsiteX108" fmla="*/ 68624 w 1004575"/>
                <a:gd name="connsiteY108" fmla="*/ 734173 h 997063"/>
                <a:gd name="connsiteX109" fmla="*/ 70529 w 1004575"/>
                <a:gd name="connsiteY109" fmla="*/ 694168 h 997063"/>
                <a:gd name="connsiteX110" fmla="*/ 72434 w 1004575"/>
                <a:gd name="connsiteY110" fmla="*/ 682738 h 997063"/>
                <a:gd name="connsiteX111" fmla="*/ 70529 w 1004575"/>
                <a:gd name="connsiteY111" fmla="*/ 623683 h 997063"/>
                <a:gd name="connsiteX112" fmla="*/ 66719 w 1004575"/>
                <a:gd name="connsiteY112" fmla="*/ 612253 h 997063"/>
                <a:gd name="connsiteX113" fmla="*/ 59099 w 1004575"/>
                <a:gd name="connsiteY113" fmla="*/ 602728 h 997063"/>
                <a:gd name="connsiteX114" fmla="*/ 51479 w 1004575"/>
                <a:gd name="connsiteY114" fmla="*/ 589393 h 997063"/>
                <a:gd name="connsiteX115" fmla="*/ 47669 w 1004575"/>
                <a:gd name="connsiteY115" fmla="*/ 583678 h 997063"/>
                <a:gd name="connsiteX116" fmla="*/ 41954 w 1004575"/>
                <a:gd name="connsiteY116" fmla="*/ 579868 h 997063"/>
                <a:gd name="connsiteX117" fmla="*/ 36239 w 1004575"/>
                <a:gd name="connsiteY117" fmla="*/ 572248 h 997063"/>
                <a:gd name="connsiteX118" fmla="*/ 24809 w 1004575"/>
                <a:gd name="connsiteY118" fmla="*/ 562723 h 997063"/>
                <a:gd name="connsiteX119" fmla="*/ 20999 w 1004575"/>
                <a:gd name="connsiteY119" fmla="*/ 557008 h 997063"/>
                <a:gd name="connsiteX120" fmla="*/ 9569 w 1004575"/>
                <a:gd name="connsiteY120" fmla="*/ 549388 h 997063"/>
                <a:gd name="connsiteX121" fmla="*/ 5759 w 1004575"/>
                <a:gd name="connsiteY121" fmla="*/ 543673 h 997063"/>
                <a:gd name="connsiteX122" fmla="*/ 44 w 1004575"/>
                <a:gd name="connsiteY122" fmla="*/ 539863 h 997063"/>
                <a:gd name="connsiteX123" fmla="*/ 3854 w 1004575"/>
                <a:gd name="connsiteY123" fmla="*/ 513193 h 997063"/>
                <a:gd name="connsiteX124" fmla="*/ 11474 w 1004575"/>
                <a:gd name="connsiteY124" fmla="*/ 501763 h 997063"/>
                <a:gd name="connsiteX125" fmla="*/ 17189 w 1004575"/>
                <a:gd name="connsiteY125" fmla="*/ 494143 h 997063"/>
                <a:gd name="connsiteX126" fmla="*/ 28619 w 1004575"/>
                <a:gd name="connsiteY126" fmla="*/ 482713 h 997063"/>
                <a:gd name="connsiteX127" fmla="*/ 43859 w 1004575"/>
                <a:gd name="connsiteY127" fmla="*/ 465568 h 997063"/>
                <a:gd name="connsiteX128" fmla="*/ 49574 w 1004575"/>
                <a:gd name="connsiteY128" fmla="*/ 459853 h 997063"/>
                <a:gd name="connsiteX129" fmla="*/ 55289 w 1004575"/>
                <a:gd name="connsiteY129" fmla="*/ 454138 h 997063"/>
                <a:gd name="connsiteX130" fmla="*/ 61004 w 1004575"/>
                <a:gd name="connsiteY130" fmla="*/ 450328 h 997063"/>
                <a:gd name="connsiteX131" fmla="*/ 68624 w 1004575"/>
                <a:gd name="connsiteY131" fmla="*/ 446518 h 997063"/>
                <a:gd name="connsiteX132" fmla="*/ 74339 w 1004575"/>
                <a:gd name="connsiteY132" fmla="*/ 440803 h 997063"/>
                <a:gd name="connsiteX133" fmla="*/ 80054 w 1004575"/>
                <a:gd name="connsiteY133" fmla="*/ 438898 h 997063"/>
                <a:gd name="connsiteX134" fmla="*/ 91484 w 1004575"/>
                <a:gd name="connsiteY134" fmla="*/ 431278 h 997063"/>
                <a:gd name="connsiteX135" fmla="*/ 101009 w 1004575"/>
                <a:gd name="connsiteY135" fmla="*/ 423658 h 997063"/>
                <a:gd name="connsiteX136" fmla="*/ 106724 w 1004575"/>
                <a:gd name="connsiteY136" fmla="*/ 417943 h 997063"/>
                <a:gd name="connsiteX137" fmla="*/ 135299 w 1004575"/>
                <a:gd name="connsiteY137"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792524 w 1004575"/>
                <a:gd name="connsiteY61" fmla="*/ 909433 h 997063"/>
                <a:gd name="connsiteX62" fmla="*/ 750614 w 1004575"/>
                <a:gd name="connsiteY62" fmla="*/ 936103 h 997063"/>
                <a:gd name="connsiteX63" fmla="*/ 727754 w 1004575"/>
                <a:gd name="connsiteY63" fmla="*/ 947533 h 997063"/>
                <a:gd name="connsiteX64" fmla="*/ 693464 w 1004575"/>
                <a:gd name="connsiteY64" fmla="*/ 947533 h 997063"/>
                <a:gd name="connsiteX65" fmla="*/ 674414 w 1004575"/>
                <a:gd name="connsiteY65" fmla="*/ 941818 h 997063"/>
                <a:gd name="connsiteX66" fmla="*/ 657269 w 1004575"/>
                <a:gd name="connsiteY66" fmla="*/ 936103 h 997063"/>
                <a:gd name="connsiteX67" fmla="*/ 621074 w 1004575"/>
                <a:gd name="connsiteY67" fmla="*/ 917053 h 997063"/>
                <a:gd name="connsiteX68" fmla="*/ 581069 w 1004575"/>
                <a:gd name="connsiteY68" fmla="*/ 896098 h 997063"/>
                <a:gd name="connsiteX69" fmla="*/ 556304 w 1004575"/>
                <a:gd name="connsiteY69" fmla="*/ 890383 h 997063"/>
                <a:gd name="connsiteX70" fmla="*/ 506774 w 1004575"/>
                <a:gd name="connsiteY70" fmla="*/ 894193 h 997063"/>
                <a:gd name="connsiteX71" fmla="*/ 485819 w 1004575"/>
                <a:gd name="connsiteY71" fmla="*/ 911338 h 997063"/>
                <a:gd name="connsiteX72" fmla="*/ 472484 w 1004575"/>
                <a:gd name="connsiteY72" fmla="*/ 926578 h 997063"/>
                <a:gd name="connsiteX73" fmla="*/ 434384 w 1004575"/>
                <a:gd name="connsiteY73" fmla="*/ 943723 h 997063"/>
                <a:gd name="connsiteX74" fmla="*/ 375329 w 1004575"/>
                <a:gd name="connsiteY74" fmla="*/ 958963 h 997063"/>
                <a:gd name="connsiteX75" fmla="*/ 331514 w 1004575"/>
                <a:gd name="connsiteY75" fmla="*/ 983728 h 997063"/>
                <a:gd name="connsiteX76" fmla="*/ 325799 w 1004575"/>
                <a:gd name="connsiteY76" fmla="*/ 987538 h 997063"/>
                <a:gd name="connsiteX77" fmla="*/ 314369 w 1004575"/>
                <a:gd name="connsiteY77" fmla="*/ 991348 h 997063"/>
                <a:gd name="connsiteX78" fmla="*/ 262934 w 1004575"/>
                <a:gd name="connsiteY78" fmla="*/ 997063 h 997063"/>
                <a:gd name="connsiteX79" fmla="*/ 232454 w 1004575"/>
                <a:gd name="connsiteY79" fmla="*/ 995158 h 997063"/>
                <a:gd name="connsiteX80" fmla="*/ 226739 w 1004575"/>
                <a:gd name="connsiteY80" fmla="*/ 993253 h 997063"/>
                <a:gd name="connsiteX81" fmla="*/ 221024 w 1004575"/>
                <a:gd name="connsiteY81" fmla="*/ 981823 h 997063"/>
                <a:gd name="connsiteX82" fmla="*/ 217214 w 1004575"/>
                <a:gd name="connsiteY82" fmla="*/ 976108 h 997063"/>
                <a:gd name="connsiteX83" fmla="*/ 213404 w 1004575"/>
                <a:gd name="connsiteY83" fmla="*/ 964678 h 997063"/>
                <a:gd name="connsiteX84" fmla="*/ 205784 w 1004575"/>
                <a:gd name="connsiteY84" fmla="*/ 947533 h 997063"/>
                <a:gd name="connsiteX85" fmla="*/ 200069 w 1004575"/>
                <a:gd name="connsiteY85" fmla="*/ 928483 h 997063"/>
                <a:gd name="connsiteX86" fmla="*/ 196259 w 1004575"/>
                <a:gd name="connsiteY86" fmla="*/ 922768 h 997063"/>
                <a:gd name="connsiteX87" fmla="*/ 184829 w 1004575"/>
                <a:gd name="connsiteY87" fmla="*/ 915148 h 997063"/>
                <a:gd name="connsiteX88" fmla="*/ 181019 w 1004575"/>
                <a:gd name="connsiteY88" fmla="*/ 909433 h 997063"/>
                <a:gd name="connsiteX89" fmla="*/ 175304 w 1004575"/>
                <a:gd name="connsiteY89" fmla="*/ 905623 h 997063"/>
                <a:gd name="connsiteX90" fmla="*/ 161969 w 1004575"/>
                <a:gd name="connsiteY90" fmla="*/ 899908 h 997063"/>
                <a:gd name="connsiteX91" fmla="*/ 150539 w 1004575"/>
                <a:gd name="connsiteY91" fmla="*/ 898003 h 997063"/>
                <a:gd name="connsiteX92" fmla="*/ 144824 w 1004575"/>
                <a:gd name="connsiteY92" fmla="*/ 896098 h 997063"/>
                <a:gd name="connsiteX93" fmla="*/ 137204 w 1004575"/>
                <a:gd name="connsiteY93" fmla="*/ 894193 h 997063"/>
                <a:gd name="connsiteX94" fmla="*/ 123869 w 1004575"/>
                <a:gd name="connsiteY94" fmla="*/ 888478 h 997063"/>
                <a:gd name="connsiteX95" fmla="*/ 118154 w 1004575"/>
                <a:gd name="connsiteY95" fmla="*/ 884668 h 997063"/>
                <a:gd name="connsiteX96" fmla="*/ 106724 w 1004575"/>
                <a:gd name="connsiteY96" fmla="*/ 878953 h 997063"/>
                <a:gd name="connsiteX97" fmla="*/ 101009 w 1004575"/>
                <a:gd name="connsiteY97" fmla="*/ 873238 h 997063"/>
                <a:gd name="connsiteX98" fmla="*/ 89579 w 1004575"/>
                <a:gd name="connsiteY98" fmla="*/ 865618 h 997063"/>
                <a:gd name="connsiteX99" fmla="*/ 87674 w 1004575"/>
                <a:gd name="connsiteY99" fmla="*/ 859903 h 997063"/>
                <a:gd name="connsiteX100" fmla="*/ 83864 w 1004575"/>
                <a:gd name="connsiteY100" fmla="*/ 854188 h 997063"/>
                <a:gd name="connsiteX101" fmla="*/ 81959 w 1004575"/>
                <a:gd name="connsiteY101" fmla="*/ 842758 h 997063"/>
                <a:gd name="connsiteX102" fmla="*/ 80054 w 1004575"/>
                <a:gd name="connsiteY102" fmla="*/ 837043 h 997063"/>
                <a:gd name="connsiteX103" fmla="*/ 78149 w 1004575"/>
                <a:gd name="connsiteY103" fmla="*/ 825613 h 997063"/>
                <a:gd name="connsiteX104" fmla="*/ 74339 w 1004575"/>
                <a:gd name="connsiteY104" fmla="*/ 781798 h 997063"/>
                <a:gd name="connsiteX105" fmla="*/ 72434 w 1004575"/>
                <a:gd name="connsiteY105" fmla="*/ 770368 h 997063"/>
                <a:gd name="connsiteX106" fmla="*/ 70529 w 1004575"/>
                <a:gd name="connsiteY106" fmla="*/ 749413 h 997063"/>
                <a:gd name="connsiteX107" fmla="*/ 68624 w 1004575"/>
                <a:gd name="connsiteY107" fmla="*/ 734173 h 997063"/>
                <a:gd name="connsiteX108" fmla="*/ 70529 w 1004575"/>
                <a:gd name="connsiteY108" fmla="*/ 694168 h 997063"/>
                <a:gd name="connsiteX109" fmla="*/ 72434 w 1004575"/>
                <a:gd name="connsiteY109" fmla="*/ 682738 h 997063"/>
                <a:gd name="connsiteX110" fmla="*/ 70529 w 1004575"/>
                <a:gd name="connsiteY110" fmla="*/ 623683 h 997063"/>
                <a:gd name="connsiteX111" fmla="*/ 66719 w 1004575"/>
                <a:gd name="connsiteY111" fmla="*/ 612253 h 997063"/>
                <a:gd name="connsiteX112" fmla="*/ 59099 w 1004575"/>
                <a:gd name="connsiteY112" fmla="*/ 602728 h 997063"/>
                <a:gd name="connsiteX113" fmla="*/ 51479 w 1004575"/>
                <a:gd name="connsiteY113" fmla="*/ 589393 h 997063"/>
                <a:gd name="connsiteX114" fmla="*/ 47669 w 1004575"/>
                <a:gd name="connsiteY114" fmla="*/ 583678 h 997063"/>
                <a:gd name="connsiteX115" fmla="*/ 41954 w 1004575"/>
                <a:gd name="connsiteY115" fmla="*/ 579868 h 997063"/>
                <a:gd name="connsiteX116" fmla="*/ 36239 w 1004575"/>
                <a:gd name="connsiteY116" fmla="*/ 572248 h 997063"/>
                <a:gd name="connsiteX117" fmla="*/ 24809 w 1004575"/>
                <a:gd name="connsiteY117" fmla="*/ 562723 h 997063"/>
                <a:gd name="connsiteX118" fmla="*/ 20999 w 1004575"/>
                <a:gd name="connsiteY118" fmla="*/ 557008 h 997063"/>
                <a:gd name="connsiteX119" fmla="*/ 9569 w 1004575"/>
                <a:gd name="connsiteY119" fmla="*/ 549388 h 997063"/>
                <a:gd name="connsiteX120" fmla="*/ 5759 w 1004575"/>
                <a:gd name="connsiteY120" fmla="*/ 543673 h 997063"/>
                <a:gd name="connsiteX121" fmla="*/ 44 w 1004575"/>
                <a:gd name="connsiteY121" fmla="*/ 539863 h 997063"/>
                <a:gd name="connsiteX122" fmla="*/ 3854 w 1004575"/>
                <a:gd name="connsiteY122" fmla="*/ 513193 h 997063"/>
                <a:gd name="connsiteX123" fmla="*/ 11474 w 1004575"/>
                <a:gd name="connsiteY123" fmla="*/ 501763 h 997063"/>
                <a:gd name="connsiteX124" fmla="*/ 17189 w 1004575"/>
                <a:gd name="connsiteY124" fmla="*/ 494143 h 997063"/>
                <a:gd name="connsiteX125" fmla="*/ 28619 w 1004575"/>
                <a:gd name="connsiteY125" fmla="*/ 482713 h 997063"/>
                <a:gd name="connsiteX126" fmla="*/ 43859 w 1004575"/>
                <a:gd name="connsiteY126" fmla="*/ 465568 h 997063"/>
                <a:gd name="connsiteX127" fmla="*/ 49574 w 1004575"/>
                <a:gd name="connsiteY127" fmla="*/ 459853 h 997063"/>
                <a:gd name="connsiteX128" fmla="*/ 55289 w 1004575"/>
                <a:gd name="connsiteY128" fmla="*/ 454138 h 997063"/>
                <a:gd name="connsiteX129" fmla="*/ 61004 w 1004575"/>
                <a:gd name="connsiteY129" fmla="*/ 450328 h 997063"/>
                <a:gd name="connsiteX130" fmla="*/ 68624 w 1004575"/>
                <a:gd name="connsiteY130" fmla="*/ 446518 h 997063"/>
                <a:gd name="connsiteX131" fmla="*/ 74339 w 1004575"/>
                <a:gd name="connsiteY131" fmla="*/ 440803 h 997063"/>
                <a:gd name="connsiteX132" fmla="*/ 80054 w 1004575"/>
                <a:gd name="connsiteY132" fmla="*/ 438898 h 997063"/>
                <a:gd name="connsiteX133" fmla="*/ 91484 w 1004575"/>
                <a:gd name="connsiteY133" fmla="*/ 431278 h 997063"/>
                <a:gd name="connsiteX134" fmla="*/ 101009 w 1004575"/>
                <a:gd name="connsiteY134" fmla="*/ 423658 h 997063"/>
                <a:gd name="connsiteX135" fmla="*/ 106724 w 1004575"/>
                <a:gd name="connsiteY135" fmla="*/ 417943 h 997063"/>
                <a:gd name="connsiteX136" fmla="*/ 135299 w 1004575"/>
                <a:gd name="connsiteY136"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792524 w 1004575"/>
                <a:gd name="connsiteY61" fmla="*/ 909433 h 997063"/>
                <a:gd name="connsiteX62" fmla="*/ 750614 w 1004575"/>
                <a:gd name="connsiteY62" fmla="*/ 936103 h 997063"/>
                <a:gd name="connsiteX63" fmla="*/ 727754 w 1004575"/>
                <a:gd name="connsiteY63" fmla="*/ 947533 h 997063"/>
                <a:gd name="connsiteX64" fmla="*/ 693464 w 1004575"/>
                <a:gd name="connsiteY64" fmla="*/ 947533 h 997063"/>
                <a:gd name="connsiteX65" fmla="*/ 674414 w 1004575"/>
                <a:gd name="connsiteY65" fmla="*/ 941818 h 997063"/>
                <a:gd name="connsiteX66" fmla="*/ 657269 w 1004575"/>
                <a:gd name="connsiteY66" fmla="*/ 936103 h 997063"/>
                <a:gd name="connsiteX67" fmla="*/ 621074 w 1004575"/>
                <a:gd name="connsiteY67" fmla="*/ 917053 h 997063"/>
                <a:gd name="connsiteX68" fmla="*/ 581069 w 1004575"/>
                <a:gd name="connsiteY68" fmla="*/ 896098 h 997063"/>
                <a:gd name="connsiteX69" fmla="*/ 556304 w 1004575"/>
                <a:gd name="connsiteY69" fmla="*/ 890383 h 997063"/>
                <a:gd name="connsiteX70" fmla="*/ 506774 w 1004575"/>
                <a:gd name="connsiteY70" fmla="*/ 894193 h 997063"/>
                <a:gd name="connsiteX71" fmla="*/ 485819 w 1004575"/>
                <a:gd name="connsiteY71" fmla="*/ 911338 h 997063"/>
                <a:gd name="connsiteX72" fmla="*/ 472484 w 1004575"/>
                <a:gd name="connsiteY72" fmla="*/ 926578 h 997063"/>
                <a:gd name="connsiteX73" fmla="*/ 434384 w 1004575"/>
                <a:gd name="connsiteY73" fmla="*/ 943723 h 997063"/>
                <a:gd name="connsiteX74" fmla="*/ 375329 w 1004575"/>
                <a:gd name="connsiteY74" fmla="*/ 958963 h 997063"/>
                <a:gd name="connsiteX75" fmla="*/ 331514 w 1004575"/>
                <a:gd name="connsiteY75" fmla="*/ 983728 h 997063"/>
                <a:gd name="connsiteX76" fmla="*/ 314369 w 1004575"/>
                <a:gd name="connsiteY76" fmla="*/ 991348 h 997063"/>
                <a:gd name="connsiteX77" fmla="*/ 262934 w 1004575"/>
                <a:gd name="connsiteY77" fmla="*/ 997063 h 997063"/>
                <a:gd name="connsiteX78" fmla="*/ 232454 w 1004575"/>
                <a:gd name="connsiteY78" fmla="*/ 995158 h 997063"/>
                <a:gd name="connsiteX79" fmla="*/ 226739 w 1004575"/>
                <a:gd name="connsiteY79" fmla="*/ 993253 h 997063"/>
                <a:gd name="connsiteX80" fmla="*/ 221024 w 1004575"/>
                <a:gd name="connsiteY80" fmla="*/ 981823 h 997063"/>
                <a:gd name="connsiteX81" fmla="*/ 217214 w 1004575"/>
                <a:gd name="connsiteY81" fmla="*/ 976108 h 997063"/>
                <a:gd name="connsiteX82" fmla="*/ 213404 w 1004575"/>
                <a:gd name="connsiteY82" fmla="*/ 964678 h 997063"/>
                <a:gd name="connsiteX83" fmla="*/ 205784 w 1004575"/>
                <a:gd name="connsiteY83" fmla="*/ 947533 h 997063"/>
                <a:gd name="connsiteX84" fmla="*/ 200069 w 1004575"/>
                <a:gd name="connsiteY84" fmla="*/ 928483 h 997063"/>
                <a:gd name="connsiteX85" fmla="*/ 196259 w 1004575"/>
                <a:gd name="connsiteY85" fmla="*/ 922768 h 997063"/>
                <a:gd name="connsiteX86" fmla="*/ 184829 w 1004575"/>
                <a:gd name="connsiteY86" fmla="*/ 915148 h 997063"/>
                <a:gd name="connsiteX87" fmla="*/ 181019 w 1004575"/>
                <a:gd name="connsiteY87" fmla="*/ 909433 h 997063"/>
                <a:gd name="connsiteX88" fmla="*/ 175304 w 1004575"/>
                <a:gd name="connsiteY88" fmla="*/ 905623 h 997063"/>
                <a:gd name="connsiteX89" fmla="*/ 161969 w 1004575"/>
                <a:gd name="connsiteY89" fmla="*/ 899908 h 997063"/>
                <a:gd name="connsiteX90" fmla="*/ 150539 w 1004575"/>
                <a:gd name="connsiteY90" fmla="*/ 898003 h 997063"/>
                <a:gd name="connsiteX91" fmla="*/ 144824 w 1004575"/>
                <a:gd name="connsiteY91" fmla="*/ 896098 h 997063"/>
                <a:gd name="connsiteX92" fmla="*/ 137204 w 1004575"/>
                <a:gd name="connsiteY92" fmla="*/ 894193 h 997063"/>
                <a:gd name="connsiteX93" fmla="*/ 123869 w 1004575"/>
                <a:gd name="connsiteY93" fmla="*/ 888478 h 997063"/>
                <a:gd name="connsiteX94" fmla="*/ 118154 w 1004575"/>
                <a:gd name="connsiteY94" fmla="*/ 884668 h 997063"/>
                <a:gd name="connsiteX95" fmla="*/ 106724 w 1004575"/>
                <a:gd name="connsiteY95" fmla="*/ 878953 h 997063"/>
                <a:gd name="connsiteX96" fmla="*/ 101009 w 1004575"/>
                <a:gd name="connsiteY96" fmla="*/ 873238 h 997063"/>
                <a:gd name="connsiteX97" fmla="*/ 89579 w 1004575"/>
                <a:gd name="connsiteY97" fmla="*/ 865618 h 997063"/>
                <a:gd name="connsiteX98" fmla="*/ 87674 w 1004575"/>
                <a:gd name="connsiteY98" fmla="*/ 859903 h 997063"/>
                <a:gd name="connsiteX99" fmla="*/ 83864 w 1004575"/>
                <a:gd name="connsiteY99" fmla="*/ 854188 h 997063"/>
                <a:gd name="connsiteX100" fmla="*/ 81959 w 1004575"/>
                <a:gd name="connsiteY100" fmla="*/ 842758 h 997063"/>
                <a:gd name="connsiteX101" fmla="*/ 80054 w 1004575"/>
                <a:gd name="connsiteY101" fmla="*/ 837043 h 997063"/>
                <a:gd name="connsiteX102" fmla="*/ 78149 w 1004575"/>
                <a:gd name="connsiteY102" fmla="*/ 825613 h 997063"/>
                <a:gd name="connsiteX103" fmla="*/ 74339 w 1004575"/>
                <a:gd name="connsiteY103" fmla="*/ 781798 h 997063"/>
                <a:gd name="connsiteX104" fmla="*/ 72434 w 1004575"/>
                <a:gd name="connsiteY104" fmla="*/ 770368 h 997063"/>
                <a:gd name="connsiteX105" fmla="*/ 70529 w 1004575"/>
                <a:gd name="connsiteY105" fmla="*/ 749413 h 997063"/>
                <a:gd name="connsiteX106" fmla="*/ 68624 w 1004575"/>
                <a:gd name="connsiteY106" fmla="*/ 734173 h 997063"/>
                <a:gd name="connsiteX107" fmla="*/ 70529 w 1004575"/>
                <a:gd name="connsiteY107" fmla="*/ 694168 h 997063"/>
                <a:gd name="connsiteX108" fmla="*/ 72434 w 1004575"/>
                <a:gd name="connsiteY108" fmla="*/ 682738 h 997063"/>
                <a:gd name="connsiteX109" fmla="*/ 70529 w 1004575"/>
                <a:gd name="connsiteY109" fmla="*/ 623683 h 997063"/>
                <a:gd name="connsiteX110" fmla="*/ 66719 w 1004575"/>
                <a:gd name="connsiteY110" fmla="*/ 612253 h 997063"/>
                <a:gd name="connsiteX111" fmla="*/ 59099 w 1004575"/>
                <a:gd name="connsiteY111" fmla="*/ 602728 h 997063"/>
                <a:gd name="connsiteX112" fmla="*/ 51479 w 1004575"/>
                <a:gd name="connsiteY112" fmla="*/ 589393 h 997063"/>
                <a:gd name="connsiteX113" fmla="*/ 47669 w 1004575"/>
                <a:gd name="connsiteY113" fmla="*/ 583678 h 997063"/>
                <a:gd name="connsiteX114" fmla="*/ 41954 w 1004575"/>
                <a:gd name="connsiteY114" fmla="*/ 579868 h 997063"/>
                <a:gd name="connsiteX115" fmla="*/ 36239 w 1004575"/>
                <a:gd name="connsiteY115" fmla="*/ 572248 h 997063"/>
                <a:gd name="connsiteX116" fmla="*/ 24809 w 1004575"/>
                <a:gd name="connsiteY116" fmla="*/ 562723 h 997063"/>
                <a:gd name="connsiteX117" fmla="*/ 20999 w 1004575"/>
                <a:gd name="connsiteY117" fmla="*/ 557008 h 997063"/>
                <a:gd name="connsiteX118" fmla="*/ 9569 w 1004575"/>
                <a:gd name="connsiteY118" fmla="*/ 549388 h 997063"/>
                <a:gd name="connsiteX119" fmla="*/ 5759 w 1004575"/>
                <a:gd name="connsiteY119" fmla="*/ 543673 h 997063"/>
                <a:gd name="connsiteX120" fmla="*/ 44 w 1004575"/>
                <a:gd name="connsiteY120" fmla="*/ 539863 h 997063"/>
                <a:gd name="connsiteX121" fmla="*/ 3854 w 1004575"/>
                <a:gd name="connsiteY121" fmla="*/ 513193 h 997063"/>
                <a:gd name="connsiteX122" fmla="*/ 11474 w 1004575"/>
                <a:gd name="connsiteY122" fmla="*/ 501763 h 997063"/>
                <a:gd name="connsiteX123" fmla="*/ 17189 w 1004575"/>
                <a:gd name="connsiteY123" fmla="*/ 494143 h 997063"/>
                <a:gd name="connsiteX124" fmla="*/ 28619 w 1004575"/>
                <a:gd name="connsiteY124" fmla="*/ 482713 h 997063"/>
                <a:gd name="connsiteX125" fmla="*/ 43859 w 1004575"/>
                <a:gd name="connsiteY125" fmla="*/ 465568 h 997063"/>
                <a:gd name="connsiteX126" fmla="*/ 49574 w 1004575"/>
                <a:gd name="connsiteY126" fmla="*/ 459853 h 997063"/>
                <a:gd name="connsiteX127" fmla="*/ 55289 w 1004575"/>
                <a:gd name="connsiteY127" fmla="*/ 454138 h 997063"/>
                <a:gd name="connsiteX128" fmla="*/ 61004 w 1004575"/>
                <a:gd name="connsiteY128" fmla="*/ 450328 h 997063"/>
                <a:gd name="connsiteX129" fmla="*/ 68624 w 1004575"/>
                <a:gd name="connsiteY129" fmla="*/ 446518 h 997063"/>
                <a:gd name="connsiteX130" fmla="*/ 74339 w 1004575"/>
                <a:gd name="connsiteY130" fmla="*/ 440803 h 997063"/>
                <a:gd name="connsiteX131" fmla="*/ 80054 w 1004575"/>
                <a:gd name="connsiteY131" fmla="*/ 438898 h 997063"/>
                <a:gd name="connsiteX132" fmla="*/ 91484 w 1004575"/>
                <a:gd name="connsiteY132" fmla="*/ 431278 h 997063"/>
                <a:gd name="connsiteX133" fmla="*/ 101009 w 1004575"/>
                <a:gd name="connsiteY133" fmla="*/ 423658 h 997063"/>
                <a:gd name="connsiteX134" fmla="*/ 106724 w 1004575"/>
                <a:gd name="connsiteY134" fmla="*/ 417943 h 997063"/>
                <a:gd name="connsiteX135" fmla="*/ 135299 w 1004575"/>
                <a:gd name="connsiteY135"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792524 w 1004575"/>
                <a:gd name="connsiteY61" fmla="*/ 909433 h 997063"/>
                <a:gd name="connsiteX62" fmla="*/ 750614 w 1004575"/>
                <a:gd name="connsiteY62" fmla="*/ 936103 h 997063"/>
                <a:gd name="connsiteX63" fmla="*/ 727754 w 1004575"/>
                <a:gd name="connsiteY63" fmla="*/ 947533 h 997063"/>
                <a:gd name="connsiteX64" fmla="*/ 693464 w 1004575"/>
                <a:gd name="connsiteY64" fmla="*/ 947533 h 997063"/>
                <a:gd name="connsiteX65" fmla="*/ 674414 w 1004575"/>
                <a:gd name="connsiteY65" fmla="*/ 941818 h 997063"/>
                <a:gd name="connsiteX66" fmla="*/ 657269 w 1004575"/>
                <a:gd name="connsiteY66" fmla="*/ 936103 h 997063"/>
                <a:gd name="connsiteX67" fmla="*/ 621074 w 1004575"/>
                <a:gd name="connsiteY67" fmla="*/ 917053 h 997063"/>
                <a:gd name="connsiteX68" fmla="*/ 581069 w 1004575"/>
                <a:gd name="connsiteY68" fmla="*/ 896098 h 997063"/>
                <a:gd name="connsiteX69" fmla="*/ 556304 w 1004575"/>
                <a:gd name="connsiteY69" fmla="*/ 890383 h 997063"/>
                <a:gd name="connsiteX70" fmla="*/ 506774 w 1004575"/>
                <a:gd name="connsiteY70" fmla="*/ 894193 h 997063"/>
                <a:gd name="connsiteX71" fmla="*/ 485819 w 1004575"/>
                <a:gd name="connsiteY71" fmla="*/ 911338 h 997063"/>
                <a:gd name="connsiteX72" fmla="*/ 472484 w 1004575"/>
                <a:gd name="connsiteY72" fmla="*/ 926578 h 997063"/>
                <a:gd name="connsiteX73" fmla="*/ 434384 w 1004575"/>
                <a:gd name="connsiteY73" fmla="*/ 943723 h 997063"/>
                <a:gd name="connsiteX74" fmla="*/ 375329 w 1004575"/>
                <a:gd name="connsiteY74" fmla="*/ 958963 h 997063"/>
                <a:gd name="connsiteX75" fmla="*/ 331514 w 1004575"/>
                <a:gd name="connsiteY75" fmla="*/ 983728 h 997063"/>
                <a:gd name="connsiteX76" fmla="*/ 262934 w 1004575"/>
                <a:gd name="connsiteY76" fmla="*/ 997063 h 997063"/>
                <a:gd name="connsiteX77" fmla="*/ 232454 w 1004575"/>
                <a:gd name="connsiteY77" fmla="*/ 995158 h 997063"/>
                <a:gd name="connsiteX78" fmla="*/ 226739 w 1004575"/>
                <a:gd name="connsiteY78" fmla="*/ 993253 h 997063"/>
                <a:gd name="connsiteX79" fmla="*/ 221024 w 1004575"/>
                <a:gd name="connsiteY79" fmla="*/ 981823 h 997063"/>
                <a:gd name="connsiteX80" fmla="*/ 217214 w 1004575"/>
                <a:gd name="connsiteY80" fmla="*/ 976108 h 997063"/>
                <a:gd name="connsiteX81" fmla="*/ 213404 w 1004575"/>
                <a:gd name="connsiteY81" fmla="*/ 964678 h 997063"/>
                <a:gd name="connsiteX82" fmla="*/ 205784 w 1004575"/>
                <a:gd name="connsiteY82" fmla="*/ 947533 h 997063"/>
                <a:gd name="connsiteX83" fmla="*/ 200069 w 1004575"/>
                <a:gd name="connsiteY83" fmla="*/ 928483 h 997063"/>
                <a:gd name="connsiteX84" fmla="*/ 196259 w 1004575"/>
                <a:gd name="connsiteY84" fmla="*/ 922768 h 997063"/>
                <a:gd name="connsiteX85" fmla="*/ 184829 w 1004575"/>
                <a:gd name="connsiteY85" fmla="*/ 915148 h 997063"/>
                <a:gd name="connsiteX86" fmla="*/ 181019 w 1004575"/>
                <a:gd name="connsiteY86" fmla="*/ 909433 h 997063"/>
                <a:gd name="connsiteX87" fmla="*/ 175304 w 1004575"/>
                <a:gd name="connsiteY87" fmla="*/ 905623 h 997063"/>
                <a:gd name="connsiteX88" fmla="*/ 161969 w 1004575"/>
                <a:gd name="connsiteY88" fmla="*/ 899908 h 997063"/>
                <a:gd name="connsiteX89" fmla="*/ 150539 w 1004575"/>
                <a:gd name="connsiteY89" fmla="*/ 898003 h 997063"/>
                <a:gd name="connsiteX90" fmla="*/ 144824 w 1004575"/>
                <a:gd name="connsiteY90" fmla="*/ 896098 h 997063"/>
                <a:gd name="connsiteX91" fmla="*/ 137204 w 1004575"/>
                <a:gd name="connsiteY91" fmla="*/ 894193 h 997063"/>
                <a:gd name="connsiteX92" fmla="*/ 123869 w 1004575"/>
                <a:gd name="connsiteY92" fmla="*/ 888478 h 997063"/>
                <a:gd name="connsiteX93" fmla="*/ 118154 w 1004575"/>
                <a:gd name="connsiteY93" fmla="*/ 884668 h 997063"/>
                <a:gd name="connsiteX94" fmla="*/ 106724 w 1004575"/>
                <a:gd name="connsiteY94" fmla="*/ 878953 h 997063"/>
                <a:gd name="connsiteX95" fmla="*/ 101009 w 1004575"/>
                <a:gd name="connsiteY95" fmla="*/ 873238 h 997063"/>
                <a:gd name="connsiteX96" fmla="*/ 89579 w 1004575"/>
                <a:gd name="connsiteY96" fmla="*/ 865618 h 997063"/>
                <a:gd name="connsiteX97" fmla="*/ 87674 w 1004575"/>
                <a:gd name="connsiteY97" fmla="*/ 859903 h 997063"/>
                <a:gd name="connsiteX98" fmla="*/ 83864 w 1004575"/>
                <a:gd name="connsiteY98" fmla="*/ 854188 h 997063"/>
                <a:gd name="connsiteX99" fmla="*/ 81959 w 1004575"/>
                <a:gd name="connsiteY99" fmla="*/ 842758 h 997063"/>
                <a:gd name="connsiteX100" fmla="*/ 80054 w 1004575"/>
                <a:gd name="connsiteY100" fmla="*/ 837043 h 997063"/>
                <a:gd name="connsiteX101" fmla="*/ 78149 w 1004575"/>
                <a:gd name="connsiteY101" fmla="*/ 825613 h 997063"/>
                <a:gd name="connsiteX102" fmla="*/ 74339 w 1004575"/>
                <a:gd name="connsiteY102" fmla="*/ 781798 h 997063"/>
                <a:gd name="connsiteX103" fmla="*/ 72434 w 1004575"/>
                <a:gd name="connsiteY103" fmla="*/ 770368 h 997063"/>
                <a:gd name="connsiteX104" fmla="*/ 70529 w 1004575"/>
                <a:gd name="connsiteY104" fmla="*/ 749413 h 997063"/>
                <a:gd name="connsiteX105" fmla="*/ 68624 w 1004575"/>
                <a:gd name="connsiteY105" fmla="*/ 734173 h 997063"/>
                <a:gd name="connsiteX106" fmla="*/ 70529 w 1004575"/>
                <a:gd name="connsiteY106" fmla="*/ 694168 h 997063"/>
                <a:gd name="connsiteX107" fmla="*/ 72434 w 1004575"/>
                <a:gd name="connsiteY107" fmla="*/ 682738 h 997063"/>
                <a:gd name="connsiteX108" fmla="*/ 70529 w 1004575"/>
                <a:gd name="connsiteY108" fmla="*/ 623683 h 997063"/>
                <a:gd name="connsiteX109" fmla="*/ 66719 w 1004575"/>
                <a:gd name="connsiteY109" fmla="*/ 612253 h 997063"/>
                <a:gd name="connsiteX110" fmla="*/ 59099 w 1004575"/>
                <a:gd name="connsiteY110" fmla="*/ 602728 h 997063"/>
                <a:gd name="connsiteX111" fmla="*/ 51479 w 1004575"/>
                <a:gd name="connsiteY111" fmla="*/ 589393 h 997063"/>
                <a:gd name="connsiteX112" fmla="*/ 47669 w 1004575"/>
                <a:gd name="connsiteY112" fmla="*/ 583678 h 997063"/>
                <a:gd name="connsiteX113" fmla="*/ 41954 w 1004575"/>
                <a:gd name="connsiteY113" fmla="*/ 579868 h 997063"/>
                <a:gd name="connsiteX114" fmla="*/ 36239 w 1004575"/>
                <a:gd name="connsiteY114" fmla="*/ 572248 h 997063"/>
                <a:gd name="connsiteX115" fmla="*/ 24809 w 1004575"/>
                <a:gd name="connsiteY115" fmla="*/ 562723 h 997063"/>
                <a:gd name="connsiteX116" fmla="*/ 20999 w 1004575"/>
                <a:gd name="connsiteY116" fmla="*/ 557008 h 997063"/>
                <a:gd name="connsiteX117" fmla="*/ 9569 w 1004575"/>
                <a:gd name="connsiteY117" fmla="*/ 549388 h 997063"/>
                <a:gd name="connsiteX118" fmla="*/ 5759 w 1004575"/>
                <a:gd name="connsiteY118" fmla="*/ 543673 h 997063"/>
                <a:gd name="connsiteX119" fmla="*/ 44 w 1004575"/>
                <a:gd name="connsiteY119" fmla="*/ 539863 h 997063"/>
                <a:gd name="connsiteX120" fmla="*/ 3854 w 1004575"/>
                <a:gd name="connsiteY120" fmla="*/ 513193 h 997063"/>
                <a:gd name="connsiteX121" fmla="*/ 11474 w 1004575"/>
                <a:gd name="connsiteY121" fmla="*/ 501763 h 997063"/>
                <a:gd name="connsiteX122" fmla="*/ 17189 w 1004575"/>
                <a:gd name="connsiteY122" fmla="*/ 494143 h 997063"/>
                <a:gd name="connsiteX123" fmla="*/ 28619 w 1004575"/>
                <a:gd name="connsiteY123" fmla="*/ 482713 h 997063"/>
                <a:gd name="connsiteX124" fmla="*/ 43859 w 1004575"/>
                <a:gd name="connsiteY124" fmla="*/ 465568 h 997063"/>
                <a:gd name="connsiteX125" fmla="*/ 49574 w 1004575"/>
                <a:gd name="connsiteY125" fmla="*/ 459853 h 997063"/>
                <a:gd name="connsiteX126" fmla="*/ 55289 w 1004575"/>
                <a:gd name="connsiteY126" fmla="*/ 454138 h 997063"/>
                <a:gd name="connsiteX127" fmla="*/ 61004 w 1004575"/>
                <a:gd name="connsiteY127" fmla="*/ 450328 h 997063"/>
                <a:gd name="connsiteX128" fmla="*/ 68624 w 1004575"/>
                <a:gd name="connsiteY128" fmla="*/ 446518 h 997063"/>
                <a:gd name="connsiteX129" fmla="*/ 74339 w 1004575"/>
                <a:gd name="connsiteY129" fmla="*/ 440803 h 997063"/>
                <a:gd name="connsiteX130" fmla="*/ 80054 w 1004575"/>
                <a:gd name="connsiteY130" fmla="*/ 438898 h 997063"/>
                <a:gd name="connsiteX131" fmla="*/ 91484 w 1004575"/>
                <a:gd name="connsiteY131" fmla="*/ 431278 h 997063"/>
                <a:gd name="connsiteX132" fmla="*/ 101009 w 1004575"/>
                <a:gd name="connsiteY132" fmla="*/ 423658 h 997063"/>
                <a:gd name="connsiteX133" fmla="*/ 106724 w 1004575"/>
                <a:gd name="connsiteY133" fmla="*/ 417943 h 997063"/>
                <a:gd name="connsiteX134" fmla="*/ 135299 w 1004575"/>
                <a:gd name="connsiteY134"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401999 w 1004575"/>
                <a:gd name="connsiteY29" fmla="*/ 44563 h 997063"/>
                <a:gd name="connsiteX30" fmla="*/ 407714 w 1004575"/>
                <a:gd name="connsiteY30" fmla="*/ 40753 h 997063"/>
                <a:gd name="connsiteX31" fmla="*/ 426764 w 1004575"/>
                <a:gd name="connsiteY31" fmla="*/ 23608 h 997063"/>
                <a:gd name="connsiteX32" fmla="*/ 436289 w 1004575"/>
                <a:gd name="connsiteY32" fmla="*/ 15988 h 997063"/>
                <a:gd name="connsiteX33" fmla="*/ 442004 w 1004575"/>
                <a:gd name="connsiteY33" fmla="*/ 12178 h 997063"/>
                <a:gd name="connsiteX34" fmla="*/ 474389 w 1004575"/>
                <a:gd name="connsiteY34" fmla="*/ 2653 h 997063"/>
                <a:gd name="connsiteX35" fmla="*/ 588689 w 1004575"/>
                <a:gd name="connsiteY35" fmla="*/ 2653 h 997063"/>
                <a:gd name="connsiteX36" fmla="*/ 632504 w 1004575"/>
                <a:gd name="connsiteY36" fmla="*/ 33133 h 997063"/>
                <a:gd name="connsiteX37" fmla="*/ 664889 w 1004575"/>
                <a:gd name="connsiteY37" fmla="*/ 63613 h 997063"/>
                <a:gd name="connsiteX38" fmla="*/ 704894 w 1004575"/>
                <a:gd name="connsiteY38" fmla="*/ 97903 h 997063"/>
                <a:gd name="connsiteX39" fmla="*/ 750614 w 1004575"/>
                <a:gd name="connsiteY39" fmla="*/ 105523 h 997063"/>
                <a:gd name="connsiteX40" fmla="*/ 874439 w 1004575"/>
                <a:gd name="connsiteY40" fmla="*/ 107428 h 997063"/>
                <a:gd name="connsiteX41" fmla="*/ 908729 w 1004575"/>
                <a:gd name="connsiteY41" fmla="*/ 126478 h 997063"/>
                <a:gd name="connsiteX42" fmla="*/ 944924 w 1004575"/>
                <a:gd name="connsiteY42" fmla="*/ 170293 h 997063"/>
                <a:gd name="connsiteX43" fmla="*/ 962069 w 1004575"/>
                <a:gd name="connsiteY43" fmla="*/ 214108 h 997063"/>
                <a:gd name="connsiteX44" fmla="*/ 981119 w 1004575"/>
                <a:gd name="connsiteY44" fmla="*/ 256018 h 997063"/>
                <a:gd name="connsiteX45" fmla="*/ 1002074 w 1004575"/>
                <a:gd name="connsiteY45" fmla="*/ 313168 h 997063"/>
                <a:gd name="connsiteX46" fmla="*/ 1002074 w 1004575"/>
                <a:gd name="connsiteY46" fmla="*/ 372223 h 997063"/>
                <a:gd name="connsiteX47" fmla="*/ 983024 w 1004575"/>
                <a:gd name="connsiteY47" fmla="*/ 436993 h 997063"/>
                <a:gd name="connsiteX48" fmla="*/ 979214 w 1004575"/>
                <a:gd name="connsiteY48" fmla="*/ 497953 h 997063"/>
                <a:gd name="connsiteX49" fmla="*/ 977309 w 1004575"/>
                <a:gd name="connsiteY49" fmla="*/ 526528 h 997063"/>
                <a:gd name="connsiteX50" fmla="*/ 977309 w 1004575"/>
                <a:gd name="connsiteY50" fmla="*/ 577963 h 997063"/>
                <a:gd name="connsiteX51" fmla="*/ 977309 w 1004575"/>
                <a:gd name="connsiteY51" fmla="*/ 635113 h 997063"/>
                <a:gd name="connsiteX52" fmla="*/ 944924 w 1004575"/>
                <a:gd name="connsiteY52" fmla="*/ 675118 h 997063"/>
                <a:gd name="connsiteX53" fmla="*/ 895394 w 1004575"/>
                <a:gd name="connsiteY53" fmla="*/ 709408 h 997063"/>
                <a:gd name="connsiteX54" fmla="*/ 876344 w 1004575"/>
                <a:gd name="connsiteY54" fmla="*/ 737983 h 997063"/>
                <a:gd name="connsiteX55" fmla="*/ 857294 w 1004575"/>
                <a:gd name="connsiteY55" fmla="*/ 770368 h 997063"/>
                <a:gd name="connsiteX56" fmla="*/ 849674 w 1004575"/>
                <a:gd name="connsiteY56" fmla="*/ 797038 h 997063"/>
                <a:gd name="connsiteX57" fmla="*/ 838244 w 1004575"/>
                <a:gd name="connsiteY57" fmla="*/ 829423 h 997063"/>
                <a:gd name="connsiteX58" fmla="*/ 826814 w 1004575"/>
                <a:gd name="connsiteY58" fmla="*/ 859903 h 997063"/>
                <a:gd name="connsiteX59" fmla="*/ 809669 w 1004575"/>
                <a:gd name="connsiteY59" fmla="*/ 886573 h 997063"/>
                <a:gd name="connsiteX60" fmla="*/ 792524 w 1004575"/>
                <a:gd name="connsiteY60" fmla="*/ 909433 h 997063"/>
                <a:gd name="connsiteX61" fmla="*/ 750614 w 1004575"/>
                <a:gd name="connsiteY61" fmla="*/ 936103 h 997063"/>
                <a:gd name="connsiteX62" fmla="*/ 727754 w 1004575"/>
                <a:gd name="connsiteY62" fmla="*/ 947533 h 997063"/>
                <a:gd name="connsiteX63" fmla="*/ 693464 w 1004575"/>
                <a:gd name="connsiteY63" fmla="*/ 947533 h 997063"/>
                <a:gd name="connsiteX64" fmla="*/ 674414 w 1004575"/>
                <a:gd name="connsiteY64" fmla="*/ 941818 h 997063"/>
                <a:gd name="connsiteX65" fmla="*/ 657269 w 1004575"/>
                <a:gd name="connsiteY65" fmla="*/ 936103 h 997063"/>
                <a:gd name="connsiteX66" fmla="*/ 621074 w 1004575"/>
                <a:gd name="connsiteY66" fmla="*/ 917053 h 997063"/>
                <a:gd name="connsiteX67" fmla="*/ 581069 w 1004575"/>
                <a:gd name="connsiteY67" fmla="*/ 896098 h 997063"/>
                <a:gd name="connsiteX68" fmla="*/ 556304 w 1004575"/>
                <a:gd name="connsiteY68" fmla="*/ 890383 h 997063"/>
                <a:gd name="connsiteX69" fmla="*/ 506774 w 1004575"/>
                <a:gd name="connsiteY69" fmla="*/ 894193 h 997063"/>
                <a:gd name="connsiteX70" fmla="*/ 485819 w 1004575"/>
                <a:gd name="connsiteY70" fmla="*/ 911338 h 997063"/>
                <a:gd name="connsiteX71" fmla="*/ 472484 w 1004575"/>
                <a:gd name="connsiteY71" fmla="*/ 926578 h 997063"/>
                <a:gd name="connsiteX72" fmla="*/ 434384 w 1004575"/>
                <a:gd name="connsiteY72" fmla="*/ 943723 h 997063"/>
                <a:gd name="connsiteX73" fmla="*/ 375329 w 1004575"/>
                <a:gd name="connsiteY73" fmla="*/ 958963 h 997063"/>
                <a:gd name="connsiteX74" fmla="*/ 331514 w 1004575"/>
                <a:gd name="connsiteY74" fmla="*/ 983728 h 997063"/>
                <a:gd name="connsiteX75" fmla="*/ 262934 w 1004575"/>
                <a:gd name="connsiteY75" fmla="*/ 997063 h 997063"/>
                <a:gd name="connsiteX76" fmla="*/ 232454 w 1004575"/>
                <a:gd name="connsiteY76" fmla="*/ 995158 h 997063"/>
                <a:gd name="connsiteX77" fmla="*/ 226739 w 1004575"/>
                <a:gd name="connsiteY77" fmla="*/ 993253 h 997063"/>
                <a:gd name="connsiteX78" fmla="*/ 221024 w 1004575"/>
                <a:gd name="connsiteY78" fmla="*/ 981823 h 997063"/>
                <a:gd name="connsiteX79" fmla="*/ 217214 w 1004575"/>
                <a:gd name="connsiteY79" fmla="*/ 976108 h 997063"/>
                <a:gd name="connsiteX80" fmla="*/ 213404 w 1004575"/>
                <a:gd name="connsiteY80" fmla="*/ 964678 h 997063"/>
                <a:gd name="connsiteX81" fmla="*/ 205784 w 1004575"/>
                <a:gd name="connsiteY81" fmla="*/ 947533 h 997063"/>
                <a:gd name="connsiteX82" fmla="*/ 200069 w 1004575"/>
                <a:gd name="connsiteY82" fmla="*/ 928483 h 997063"/>
                <a:gd name="connsiteX83" fmla="*/ 196259 w 1004575"/>
                <a:gd name="connsiteY83" fmla="*/ 922768 h 997063"/>
                <a:gd name="connsiteX84" fmla="*/ 184829 w 1004575"/>
                <a:gd name="connsiteY84" fmla="*/ 915148 h 997063"/>
                <a:gd name="connsiteX85" fmla="*/ 181019 w 1004575"/>
                <a:gd name="connsiteY85" fmla="*/ 909433 h 997063"/>
                <a:gd name="connsiteX86" fmla="*/ 175304 w 1004575"/>
                <a:gd name="connsiteY86" fmla="*/ 905623 h 997063"/>
                <a:gd name="connsiteX87" fmla="*/ 161969 w 1004575"/>
                <a:gd name="connsiteY87" fmla="*/ 899908 h 997063"/>
                <a:gd name="connsiteX88" fmla="*/ 150539 w 1004575"/>
                <a:gd name="connsiteY88" fmla="*/ 898003 h 997063"/>
                <a:gd name="connsiteX89" fmla="*/ 144824 w 1004575"/>
                <a:gd name="connsiteY89" fmla="*/ 896098 h 997063"/>
                <a:gd name="connsiteX90" fmla="*/ 137204 w 1004575"/>
                <a:gd name="connsiteY90" fmla="*/ 894193 h 997063"/>
                <a:gd name="connsiteX91" fmla="*/ 123869 w 1004575"/>
                <a:gd name="connsiteY91" fmla="*/ 888478 h 997063"/>
                <a:gd name="connsiteX92" fmla="*/ 118154 w 1004575"/>
                <a:gd name="connsiteY92" fmla="*/ 884668 h 997063"/>
                <a:gd name="connsiteX93" fmla="*/ 106724 w 1004575"/>
                <a:gd name="connsiteY93" fmla="*/ 878953 h 997063"/>
                <a:gd name="connsiteX94" fmla="*/ 101009 w 1004575"/>
                <a:gd name="connsiteY94" fmla="*/ 873238 h 997063"/>
                <a:gd name="connsiteX95" fmla="*/ 89579 w 1004575"/>
                <a:gd name="connsiteY95" fmla="*/ 865618 h 997063"/>
                <a:gd name="connsiteX96" fmla="*/ 87674 w 1004575"/>
                <a:gd name="connsiteY96" fmla="*/ 859903 h 997063"/>
                <a:gd name="connsiteX97" fmla="*/ 83864 w 1004575"/>
                <a:gd name="connsiteY97" fmla="*/ 854188 h 997063"/>
                <a:gd name="connsiteX98" fmla="*/ 81959 w 1004575"/>
                <a:gd name="connsiteY98" fmla="*/ 842758 h 997063"/>
                <a:gd name="connsiteX99" fmla="*/ 80054 w 1004575"/>
                <a:gd name="connsiteY99" fmla="*/ 837043 h 997063"/>
                <a:gd name="connsiteX100" fmla="*/ 78149 w 1004575"/>
                <a:gd name="connsiteY100" fmla="*/ 825613 h 997063"/>
                <a:gd name="connsiteX101" fmla="*/ 74339 w 1004575"/>
                <a:gd name="connsiteY101" fmla="*/ 781798 h 997063"/>
                <a:gd name="connsiteX102" fmla="*/ 72434 w 1004575"/>
                <a:gd name="connsiteY102" fmla="*/ 770368 h 997063"/>
                <a:gd name="connsiteX103" fmla="*/ 70529 w 1004575"/>
                <a:gd name="connsiteY103" fmla="*/ 749413 h 997063"/>
                <a:gd name="connsiteX104" fmla="*/ 68624 w 1004575"/>
                <a:gd name="connsiteY104" fmla="*/ 734173 h 997063"/>
                <a:gd name="connsiteX105" fmla="*/ 70529 w 1004575"/>
                <a:gd name="connsiteY105" fmla="*/ 694168 h 997063"/>
                <a:gd name="connsiteX106" fmla="*/ 72434 w 1004575"/>
                <a:gd name="connsiteY106" fmla="*/ 682738 h 997063"/>
                <a:gd name="connsiteX107" fmla="*/ 70529 w 1004575"/>
                <a:gd name="connsiteY107" fmla="*/ 623683 h 997063"/>
                <a:gd name="connsiteX108" fmla="*/ 66719 w 1004575"/>
                <a:gd name="connsiteY108" fmla="*/ 612253 h 997063"/>
                <a:gd name="connsiteX109" fmla="*/ 59099 w 1004575"/>
                <a:gd name="connsiteY109" fmla="*/ 602728 h 997063"/>
                <a:gd name="connsiteX110" fmla="*/ 51479 w 1004575"/>
                <a:gd name="connsiteY110" fmla="*/ 589393 h 997063"/>
                <a:gd name="connsiteX111" fmla="*/ 47669 w 1004575"/>
                <a:gd name="connsiteY111" fmla="*/ 583678 h 997063"/>
                <a:gd name="connsiteX112" fmla="*/ 41954 w 1004575"/>
                <a:gd name="connsiteY112" fmla="*/ 579868 h 997063"/>
                <a:gd name="connsiteX113" fmla="*/ 36239 w 1004575"/>
                <a:gd name="connsiteY113" fmla="*/ 572248 h 997063"/>
                <a:gd name="connsiteX114" fmla="*/ 24809 w 1004575"/>
                <a:gd name="connsiteY114" fmla="*/ 562723 h 997063"/>
                <a:gd name="connsiteX115" fmla="*/ 20999 w 1004575"/>
                <a:gd name="connsiteY115" fmla="*/ 557008 h 997063"/>
                <a:gd name="connsiteX116" fmla="*/ 9569 w 1004575"/>
                <a:gd name="connsiteY116" fmla="*/ 549388 h 997063"/>
                <a:gd name="connsiteX117" fmla="*/ 5759 w 1004575"/>
                <a:gd name="connsiteY117" fmla="*/ 543673 h 997063"/>
                <a:gd name="connsiteX118" fmla="*/ 44 w 1004575"/>
                <a:gd name="connsiteY118" fmla="*/ 539863 h 997063"/>
                <a:gd name="connsiteX119" fmla="*/ 3854 w 1004575"/>
                <a:gd name="connsiteY119" fmla="*/ 513193 h 997063"/>
                <a:gd name="connsiteX120" fmla="*/ 11474 w 1004575"/>
                <a:gd name="connsiteY120" fmla="*/ 501763 h 997063"/>
                <a:gd name="connsiteX121" fmla="*/ 17189 w 1004575"/>
                <a:gd name="connsiteY121" fmla="*/ 494143 h 997063"/>
                <a:gd name="connsiteX122" fmla="*/ 28619 w 1004575"/>
                <a:gd name="connsiteY122" fmla="*/ 482713 h 997063"/>
                <a:gd name="connsiteX123" fmla="*/ 43859 w 1004575"/>
                <a:gd name="connsiteY123" fmla="*/ 465568 h 997063"/>
                <a:gd name="connsiteX124" fmla="*/ 49574 w 1004575"/>
                <a:gd name="connsiteY124" fmla="*/ 459853 h 997063"/>
                <a:gd name="connsiteX125" fmla="*/ 55289 w 1004575"/>
                <a:gd name="connsiteY125" fmla="*/ 454138 h 997063"/>
                <a:gd name="connsiteX126" fmla="*/ 61004 w 1004575"/>
                <a:gd name="connsiteY126" fmla="*/ 450328 h 997063"/>
                <a:gd name="connsiteX127" fmla="*/ 68624 w 1004575"/>
                <a:gd name="connsiteY127" fmla="*/ 446518 h 997063"/>
                <a:gd name="connsiteX128" fmla="*/ 74339 w 1004575"/>
                <a:gd name="connsiteY128" fmla="*/ 440803 h 997063"/>
                <a:gd name="connsiteX129" fmla="*/ 80054 w 1004575"/>
                <a:gd name="connsiteY129" fmla="*/ 438898 h 997063"/>
                <a:gd name="connsiteX130" fmla="*/ 91484 w 1004575"/>
                <a:gd name="connsiteY130" fmla="*/ 431278 h 997063"/>
                <a:gd name="connsiteX131" fmla="*/ 101009 w 1004575"/>
                <a:gd name="connsiteY131" fmla="*/ 423658 h 997063"/>
                <a:gd name="connsiteX132" fmla="*/ 106724 w 1004575"/>
                <a:gd name="connsiteY132" fmla="*/ 417943 h 997063"/>
                <a:gd name="connsiteX133" fmla="*/ 135299 w 1004575"/>
                <a:gd name="connsiteY133" fmla="*/ 414133 h 997063"/>
                <a:gd name="connsiteX0" fmla="*/ 135299 w 1004575"/>
                <a:gd name="connsiteY0" fmla="*/ 414316 h 997246"/>
                <a:gd name="connsiteX1" fmla="*/ 137204 w 1004575"/>
                <a:gd name="connsiteY1" fmla="*/ 402886 h 997246"/>
                <a:gd name="connsiteX2" fmla="*/ 141014 w 1004575"/>
                <a:gd name="connsiteY2" fmla="*/ 381931 h 997246"/>
                <a:gd name="connsiteX3" fmla="*/ 142919 w 1004575"/>
                <a:gd name="connsiteY3" fmla="*/ 360976 h 997246"/>
                <a:gd name="connsiteX4" fmla="*/ 146729 w 1004575"/>
                <a:gd name="connsiteY4" fmla="*/ 349546 h 997246"/>
                <a:gd name="connsiteX5" fmla="*/ 148634 w 1004575"/>
                <a:gd name="connsiteY5" fmla="*/ 334306 h 997246"/>
                <a:gd name="connsiteX6" fmla="*/ 150539 w 1004575"/>
                <a:gd name="connsiteY6" fmla="*/ 320971 h 997246"/>
                <a:gd name="connsiteX7" fmla="*/ 152444 w 1004575"/>
                <a:gd name="connsiteY7" fmla="*/ 288586 h 997246"/>
                <a:gd name="connsiteX8" fmla="*/ 154349 w 1004575"/>
                <a:gd name="connsiteY8" fmla="*/ 206671 h 997246"/>
                <a:gd name="connsiteX9" fmla="*/ 165779 w 1004575"/>
                <a:gd name="connsiteY9" fmla="*/ 197146 h 997246"/>
                <a:gd name="connsiteX10" fmla="*/ 171494 w 1004575"/>
                <a:gd name="connsiteY10" fmla="*/ 191431 h 997246"/>
                <a:gd name="connsiteX11" fmla="*/ 196259 w 1004575"/>
                <a:gd name="connsiteY11" fmla="*/ 181906 h 997246"/>
                <a:gd name="connsiteX12" fmla="*/ 201974 w 1004575"/>
                <a:gd name="connsiteY12" fmla="*/ 178096 h 997246"/>
                <a:gd name="connsiteX13" fmla="*/ 217214 w 1004575"/>
                <a:gd name="connsiteY13" fmla="*/ 174286 h 997246"/>
                <a:gd name="connsiteX14" fmla="*/ 228644 w 1004575"/>
                <a:gd name="connsiteY14" fmla="*/ 166666 h 997246"/>
                <a:gd name="connsiteX15" fmla="*/ 238169 w 1004575"/>
                <a:gd name="connsiteY15" fmla="*/ 157141 h 997246"/>
                <a:gd name="connsiteX16" fmla="*/ 247694 w 1004575"/>
                <a:gd name="connsiteY16" fmla="*/ 147616 h 997246"/>
                <a:gd name="connsiteX17" fmla="*/ 251504 w 1004575"/>
                <a:gd name="connsiteY17" fmla="*/ 141901 h 997246"/>
                <a:gd name="connsiteX18" fmla="*/ 268649 w 1004575"/>
                <a:gd name="connsiteY18" fmla="*/ 126661 h 997246"/>
                <a:gd name="connsiteX19" fmla="*/ 272459 w 1004575"/>
                <a:gd name="connsiteY19" fmla="*/ 120946 h 997246"/>
                <a:gd name="connsiteX20" fmla="*/ 278174 w 1004575"/>
                <a:gd name="connsiteY20" fmla="*/ 119041 h 997246"/>
                <a:gd name="connsiteX21" fmla="*/ 283889 w 1004575"/>
                <a:gd name="connsiteY21" fmla="*/ 115231 h 997246"/>
                <a:gd name="connsiteX22" fmla="*/ 293414 w 1004575"/>
                <a:gd name="connsiteY22" fmla="*/ 107611 h 997246"/>
                <a:gd name="connsiteX23" fmla="*/ 304844 w 1004575"/>
                <a:gd name="connsiteY23" fmla="*/ 99991 h 997246"/>
                <a:gd name="connsiteX24" fmla="*/ 314369 w 1004575"/>
                <a:gd name="connsiteY24" fmla="*/ 98086 h 997246"/>
                <a:gd name="connsiteX25" fmla="*/ 327704 w 1004575"/>
                <a:gd name="connsiteY25" fmla="*/ 94276 h 997246"/>
                <a:gd name="connsiteX26" fmla="*/ 381044 w 1004575"/>
                <a:gd name="connsiteY26" fmla="*/ 92371 h 997246"/>
                <a:gd name="connsiteX27" fmla="*/ 388664 w 1004575"/>
                <a:gd name="connsiteY27" fmla="*/ 80941 h 997246"/>
                <a:gd name="connsiteX28" fmla="*/ 392474 w 1004575"/>
                <a:gd name="connsiteY28" fmla="*/ 69511 h 997246"/>
                <a:gd name="connsiteX29" fmla="*/ 401999 w 1004575"/>
                <a:gd name="connsiteY29" fmla="*/ 44746 h 997246"/>
                <a:gd name="connsiteX30" fmla="*/ 407714 w 1004575"/>
                <a:gd name="connsiteY30" fmla="*/ 40936 h 997246"/>
                <a:gd name="connsiteX31" fmla="*/ 426764 w 1004575"/>
                <a:gd name="connsiteY31" fmla="*/ 23791 h 997246"/>
                <a:gd name="connsiteX32" fmla="*/ 436289 w 1004575"/>
                <a:gd name="connsiteY32" fmla="*/ 16171 h 997246"/>
                <a:gd name="connsiteX33" fmla="*/ 474389 w 1004575"/>
                <a:gd name="connsiteY33" fmla="*/ 2836 h 997246"/>
                <a:gd name="connsiteX34" fmla="*/ 588689 w 1004575"/>
                <a:gd name="connsiteY34" fmla="*/ 2836 h 997246"/>
                <a:gd name="connsiteX35" fmla="*/ 632504 w 1004575"/>
                <a:gd name="connsiteY35" fmla="*/ 33316 h 997246"/>
                <a:gd name="connsiteX36" fmla="*/ 664889 w 1004575"/>
                <a:gd name="connsiteY36" fmla="*/ 63796 h 997246"/>
                <a:gd name="connsiteX37" fmla="*/ 704894 w 1004575"/>
                <a:gd name="connsiteY37" fmla="*/ 98086 h 997246"/>
                <a:gd name="connsiteX38" fmla="*/ 750614 w 1004575"/>
                <a:gd name="connsiteY38" fmla="*/ 105706 h 997246"/>
                <a:gd name="connsiteX39" fmla="*/ 874439 w 1004575"/>
                <a:gd name="connsiteY39" fmla="*/ 107611 h 997246"/>
                <a:gd name="connsiteX40" fmla="*/ 908729 w 1004575"/>
                <a:gd name="connsiteY40" fmla="*/ 126661 h 997246"/>
                <a:gd name="connsiteX41" fmla="*/ 944924 w 1004575"/>
                <a:gd name="connsiteY41" fmla="*/ 170476 h 997246"/>
                <a:gd name="connsiteX42" fmla="*/ 962069 w 1004575"/>
                <a:gd name="connsiteY42" fmla="*/ 214291 h 997246"/>
                <a:gd name="connsiteX43" fmla="*/ 981119 w 1004575"/>
                <a:gd name="connsiteY43" fmla="*/ 256201 h 997246"/>
                <a:gd name="connsiteX44" fmla="*/ 1002074 w 1004575"/>
                <a:gd name="connsiteY44" fmla="*/ 313351 h 997246"/>
                <a:gd name="connsiteX45" fmla="*/ 1002074 w 1004575"/>
                <a:gd name="connsiteY45" fmla="*/ 372406 h 997246"/>
                <a:gd name="connsiteX46" fmla="*/ 983024 w 1004575"/>
                <a:gd name="connsiteY46" fmla="*/ 437176 h 997246"/>
                <a:gd name="connsiteX47" fmla="*/ 979214 w 1004575"/>
                <a:gd name="connsiteY47" fmla="*/ 498136 h 997246"/>
                <a:gd name="connsiteX48" fmla="*/ 977309 w 1004575"/>
                <a:gd name="connsiteY48" fmla="*/ 526711 h 997246"/>
                <a:gd name="connsiteX49" fmla="*/ 977309 w 1004575"/>
                <a:gd name="connsiteY49" fmla="*/ 578146 h 997246"/>
                <a:gd name="connsiteX50" fmla="*/ 977309 w 1004575"/>
                <a:gd name="connsiteY50" fmla="*/ 635296 h 997246"/>
                <a:gd name="connsiteX51" fmla="*/ 944924 w 1004575"/>
                <a:gd name="connsiteY51" fmla="*/ 675301 h 997246"/>
                <a:gd name="connsiteX52" fmla="*/ 895394 w 1004575"/>
                <a:gd name="connsiteY52" fmla="*/ 709591 h 997246"/>
                <a:gd name="connsiteX53" fmla="*/ 876344 w 1004575"/>
                <a:gd name="connsiteY53" fmla="*/ 738166 h 997246"/>
                <a:gd name="connsiteX54" fmla="*/ 857294 w 1004575"/>
                <a:gd name="connsiteY54" fmla="*/ 770551 h 997246"/>
                <a:gd name="connsiteX55" fmla="*/ 849674 w 1004575"/>
                <a:gd name="connsiteY55" fmla="*/ 797221 h 997246"/>
                <a:gd name="connsiteX56" fmla="*/ 838244 w 1004575"/>
                <a:gd name="connsiteY56" fmla="*/ 829606 h 997246"/>
                <a:gd name="connsiteX57" fmla="*/ 826814 w 1004575"/>
                <a:gd name="connsiteY57" fmla="*/ 860086 h 997246"/>
                <a:gd name="connsiteX58" fmla="*/ 809669 w 1004575"/>
                <a:gd name="connsiteY58" fmla="*/ 886756 h 997246"/>
                <a:gd name="connsiteX59" fmla="*/ 792524 w 1004575"/>
                <a:gd name="connsiteY59" fmla="*/ 909616 h 997246"/>
                <a:gd name="connsiteX60" fmla="*/ 750614 w 1004575"/>
                <a:gd name="connsiteY60" fmla="*/ 936286 h 997246"/>
                <a:gd name="connsiteX61" fmla="*/ 727754 w 1004575"/>
                <a:gd name="connsiteY61" fmla="*/ 947716 h 997246"/>
                <a:gd name="connsiteX62" fmla="*/ 693464 w 1004575"/>
                <a:gd name="connsiteY62" fmla="*/ 947716 h 997246"/>
                <a:gd name="connsiteX63" fmla="*/ 674414 w 1004575"/>
                <a:gd name="connsiteY63" fmla="*/ 942001 h 997246"/>
                <a:gd name="connsiteX64" fmla="*/ 657269 w 1004575"/>
                <a:gd name="connsiteY64" fmla="*/ 936286 h 997246"/>
                <a:gd name="connsiteX65" fmla="*/ 621074 w 1004575"/>
                <a:gd name="connsiteY65" fmla="*/ 917236 h 997246"/>
                <a:gd name="connsiteX66" fmla="*/ 581069 w 1004575"/>
                <a:gd name="connsiteY66" fmla="*/ 896281 h 997246"/>
                <a:gd name="connsiteX67" fmla="*/ 556304 w 1004575"/>
                <a:gd name="connsiteY67" fmla="*/ 890566 h 997246"/>
                <a:gd name="connsiteX68" fmla="*/ 506774 w 1004575"/>
                <a:gd name="connsiteY68" fmla="*/ 894376 h 997246"/>
                <a:gd name="connsiteX69" fmla="*/ 485819 w 1004575"/>
                <a:gd name="connsiteY69" fmla="*/ 911521 h 997246"/>
                <a:gd name="connsiteX70" fmla="*/ 472484 w 1004575"/>
                <a:gd name="connsiteY70" fmla="*/ 926761 h 997246"/>
                <a:gd name="connsiteX71" fmla="*/ 434384 w 1004575"/>
                <a:gd name="connsiteY71" fmla="*/ 943906 h 997246"/>
                <a:gd name="connsiteX72" fmla="*/ 375329 w 1004575"/>
                <a:gd name="connsiteY72" fmla="*/ 959146 h 997246"/>
                <a:gd name="connsiteX73" fmla="*/ 331514 w 1004575"/>
                <a:gd name="connsiteY73" fmla="*/ 983911 h 997246"/>
                <a:gd name="connsiteX74" fmla="*/ 262934 w 1004575"/>
                <a:gd name="connsiteY74" fmla="*/ 997246 h 997246"/>
                <a:gd name="connsiteX75" fmla="*/ 232454 w 1004575"/>
                <a:gd name="connsiteY75" fmla="*/ 995341 h 997246"/>
                <a:gd name="connsiteX76" fmla="*/ 226739 w 1004575"/>
                <a:gd name="connsiteY76" fmla="*/ 993436 h 997246"/>
                <a:gd name="connsiteX77" fmla="*/ 221024 w 1004575"/>
                <a:gd name="connsiteY77" fmla="*/ 982006 h 997246"/>
                <a:gd name="connsiteX78" fmla="*/ 217214 w 1004575"/>
                <a:gd name="connsiteY78" fmla="*/ 976291 h 997246"/>
                <a:gd name="connsiteX79" fmla="*/ 213404 w 1004575"/>
                <a:gd name="connsiteY79" fmla="*/ 964861 h 997246"/>
                <a:gd name="connsiteX80" fmla="*/ 205784 w 1004575"/>
                <a:gd name="connsiteY80" fmla="*/ 947716 h 997246"/>
                <a:gd name="connsiteX81" fmla="*/ 200069 w 1004575"/>
                <a:gd name="connsiteY81" fmla="*/ 928666 h 997246"/>
                <a:gd name="connsiteX82" fmla="*/ 196259 w 1004575"/>
                <a:gd name="connsiteY82" fmla="*/ 922951 h 997246"/>
                <a:gd name="connsiteX83" fmla="*/ 184829 w 1004575"/>
                <a:gd name="connsiteY83" fmla="*/ 915331 h 997246"/>
                <a:gd name="connsiteX84" fmla="*/ 181019 w 1004575"/>
                <a:gd name="connsiteY84" fmla="*/ 909616 h 997246"/>
                <a:gd name="connsiteX85" fmla="*/ 175304 w 1004575"/>
                <a:gd name="connsiteY85" fmla="*/ 905806 h 997246"/>
                <a:gd name="connsiteX86" fmla="*/ 161969 w 1004575"/>
                <a:gd name="connsiteY86" fmla="*/ 900091 h 997246"/>
                <a:gd name="connsiteX87" fmla="*/ 150539 w 1004575"/>
                <a:gd name="connsiteY87" fmla="*/ 898186 h 997246"/>
                <a:gd name="connsiteX88" fmla="*/ 144824 w 1004575"/>
                <a:gd name="connsiteY88" fmla="*/ 896281 h 997246"/>
                <a:gd name="connsiteX89" fmla="*/ 137204 w 1004575"/>
                <a:gd name="connsiteY89" fmla="*/ 894376 h 997246"/>
                <a:gd name="connsiteX90" fmla="*/ 123869 w 1004575"/>
                <a:gd name="connsiteY90" fmla="*/ 888661 h 997246"/>
                <a:gd name="connsiteX91" fmla="*/ 118154 w 1004575"/>
                <a:gd name="connsiteY91" fmla="*/ 884851 h 997246"/>
                <a:gd name="connsiteX92" fmla="*/ 106724 w 1004575"/>
                <a:gd name="connsiteY92" fmla="*/ 879136 h 997246"/>
                <a:gd name="connsiteX93" fmla="*/ 101009 w 1004575"/>
                <a:gd name="connsiteY93" fmla="*/ 873421 h 997246"/>
                <a:gd name="connsiteX94" fmla="*/ 89579 w 1004575"/>
                <a:gd name="connsiteY94" fmla="*/ 865801 h 997246"/>
                <a:gd name="connsiteX95" fmla="*/ 87674 w 1004575"/>
                <a:gd name="connsiteY95" fmla="*/ 860086 h 997246"/>
                <a:gd name="connsiteX96" fmla="*/ 83864 w 1004575"/>
                <a:gd name="connsiteY96" fmla="*/ 854371 h 997246"/>
                <a:gd name="connsiteX97" fmla="*/ 81959 w 1004575"/>
                <a:gd name="connsiteY97" fmla="*/ 842941 h 997246"/>
                <a:gd name="connsiteX98" fmla="*/ 80054 w 1004575"/>
                <a:gd name="connsiteY98" fmla="*/ 837226 h 997246"/>
                <a:gd name="connsiteX99" fmla="*/ 78149 w 1004575"/>
                <a:gd name="connsiteY99" fmla="*/ 825796 h 997246"/>
                <a:gd name="connsiteX100" fmla="*/ 74339 w 1004575"/>
                <a:gd name="connsiteY100" fmla="*/ 781981 h 997246"/>
                <a:gd name="connsiteX101" fmla="*/ 72434 w 1004575"/>
                <a:gd name="connsiteY101" fmla="*/ 770551 h 997246"/>
                <a:gd name="connsiteX102" fmla="*/ 70529 w 1004575"/>
                <a:gd name="connsiteY102" fmla="*/ 749596 h 997246"/>
                <a:gd name="connsiteX103" fmla="*/ 68624 w 1004575"/>
                <a:gd name="connsiteY103" fmla="*/ 734356 h 997246"/>
                <a:gd name="connsiteX104" fmla="*/ 70529 w 1004575"/>
                <a:gd name="connsiteY104" fmla="*/ 694351 h 997246"/>
                <a:gd name="connsiteX105" fmla="*/ 72434 w 1004575"/>
                <a:gd name="connsiteY105" fmla="*/ 682921 h 997246"/>
                <a:gd name="connsiteX106" fmla="*/ 70529 w 1004575"/>
                <a:gd name="connsiteY106" fmla="*/ 623866 h 997246"/>
                <a:gd name="connsiteX107" fmla="*/ 66719 w 1004575"/>
                <a:gd name="connsiteY107" fmla="*/ 612436 h 997246"/>
                <a:gd name="connsiteX108" fmla="*/ 59099 w 1004575"/>
                <a:gd name="connsiteY108" fmla="*/ 602911 h 997246"/>
                <a:gd name="connsiteX109" fmla="*/ 51479 w 1004575"/>
                <a:gd name="connsiteY109" fmla="*/ 589576 h 997246"/>
                <a:gd name="connsiteX110" fmla="*/ 47669 w 1004575"/>
                <a:gd name="connsiteY110" fmla="*/ 583861 h 997246"/>
                <a:gd name="connsiteX111" fmla="*/ 41954 w 1004575"/>
                <a:gd name="connsiteY111" fmla="*/ 580051 h 997246"/>
                <a:gd name="connsiteX112" fmla="*/ 36239 w 1004575"/>
                <a:gd name="connsiteY112" fmla="*/ 572431 h 997246"/>
                <a:gd name="connsiteX113" fmla="*/ 24809 w 1004575"/>
                <a:gd name="connsiteY113" fmla="*/ 562906 h 997246"/>
                <a:gd name="connsiteX114" fmla="*/ 20999 w 1004575"/>
                <a:gd name="connsiteY114" fmla="*/ 557191 h 997246"/>
                <a:gd name="connsiteX115" fmla="*/ 9569 w 1004575"/>
                <a:gd name="connsiteY115" fmla="*/ 549571 h 997246"/>
                <a:gd name="connsiteX116" fmla="*/ 5759 w 1004575"/>
                <a:gd name="connsiteY116" fmla="*/ 543856 h 997246"/>
                <a:gd name="connsiteX117" fmla="*/ 44 w 1004575"/>
                <a:gd name="connsiteY117" fmla="*/ 540046 h 997246"/>
                <a:gd name="connsiteX118" fmla="*/ 3854 w 1004575"/>
                <a:gd name="connsiteY118" fmla="*/ 513376 h 997246"/>
                <a:gd name="connsiteX119" fmla="*/ 11474 w 1004575"/>
                <a:gd name="connsiteY119" fmla="*/ 501946 h 997246"/>
                <a:gd name="connsiteX120" fmla="*/ 17189 w 1004575"/>
                <a:gd name="connsiteY120" fmla="*/ 494326 h 997246"/>
                <a:gd name="connsiteX121" fmla="*/ 28619 w 1004575"/>
                <a:gd name="connsiteY121" fmla="*/ 482896 h 997246"/>
                <a:gd name="connsiteX122" fmla="*/ 43859 w 1004575"/>
                <a:gd name="connsiteY122" fmla="*/ 465751 h 997246"/>
                <a:gd name="connsiteX123" fmla="*/ 49574 w 1004575"/>
                <a:gd name="connsiteY123" fmla="*/ 460036 h 997246"/>
                <a:gd name="connsiteX124" fmla="*/ 55289 w 1004575"/>
                <a:gd name="connsiteY124" fmla="*/ 454321 h 997246"/>
                <a:gd name="connsiteX125" fmla="*/ 61004 w 1004575"/>
                <a:gd name="connsiteY125" fmla="*/ 450511 h 997246"/>
                <a:gd name="connsiteX126" fmla="*/ 68624 w 1004575"/>
                <a:gd name="connsiteY126" fmla="*/ 446701 h 997246"/>
                <a:gd name="connsiteX127" fmla="*/ 74339 w 1004575"/>
                <a:gd name="connsiteY127" fmla="*/ 440986 h 997246"/>
                <a:gd name="connsiteX128" fmla="*/ 80054 w 1004575"/>
                <a:gd name="connsiteY128" fmla="*/ 439081 h 997246"/>
                <a:gd name="connsiteX129" fmla="*/ 91484 w 1004575"/>
                <a:gd name="connsiteY129" fmla="*/ 431461 h 997246"/>
                <a:gd name="connsiteX130" fmla="*/ 101009 w 1004575"/>
                <a:gd name="connsiteY130" fmla="*/ 423841 h 997246"/>
                <a:gd name="connsiteX131" fmla="*/ 106724 w 1004575"/>
                <a:gd name="connsiteY131" fmla="*/ 418126 h 997246"/>
                <a:gd name="connsiteX132" fmla="*/ 135299 w 1004575"/>
                <a:gd name="connsiteY132" fmla="*/ 414316 h 997246"/>
                <a:gd name="connsiteX0" fmla="*/ 135299 w 1004575"/>
                <a:gd name="connsiteY0" fmla="*/ 414316 h 997246"/>
                <a:gd name="connsiteX1" fmla="*/ 137204 w 1004575"/>
                <a:gd name="connsiteY1" fmla="*/ 402886 h 997246"/>
                <a:gd name="connsiteX2" fmla="*/ 141014 w 1004575"/>
                <a:gd name="connsiteY2" fmla="*/ 381931 h 997246"/>
                <a:gd name="connsiteX3" fmla="*/ 142919 w 1004575"/>
                <a:gd name="connsiteY3" fmla="*/ 360976 h 997246"/>
                <a:gd name="connsiteX4" fmla="*/ 146729 w 1004575"/>
                <a:gd name="connsiteY4" fmla="*/ 349546 h 997246"/>
                <a:gd name="connsiteX5" fmla="*/ 148634 w 1004575"/>
                <a:gd name="connsiteY5" fmla="*/ 334306 h 997246"/>
                <a:gd name="connsiteX6" fmla="*/ 150539 w 1004575"/>
                <a:gd name="connsiteY6" fmla="*/ 320971 h 997246"/>
                <a:gd name="connsiteX7" fmla="*/ 152444 w 1004575"/>
                <a:gd name="connsiteY7" fmla="*/ 288586 h 997246"/>
                <a:gd name="connsiteX8" fmla="*/ 154349 w 1004575"/>
                <a:gd name="connsiteY8" fmla="*/ 206671 h 997246"/>
                <a:gd name="connsiteX9" fmla="*/ 165779 w 1004575"/>
                <a:gd name="connsiteY9" fmla="*/ 197146 h 997246"/>
                <a:gd name="connsiteX10" fmla="*/ 171494 w 1004575"/>
                <a:gd name="connsiteY10" fmla="*/ 191431 h 997246"/>
                <a:gd name="connsiteX11" fmla="*/ 196259 w 1004575"/>
                <a:gd name="connsiteY11" fmla="*/ 181906 h 997246"/>
                <a:gd name="connsiteX12" fmla="*/ 201974 w 1004575"/>
                <a:gd name="connsiteY12" fmla="*/ 178096 h 997246"/>
                <a:gd name="connsiteX13" fmla="*/ 217214 w 1004575"/>
                <a:gd name="connsiteY13" fmla="*/ 174286 h 997246"/>
                <a:gd name="connsiteX14" fmla="*/ 228644 w 1004575"/>
                <a:gd name="connsiteY14" fmla="*/ 166666 h 997246"/>
                <a:gd name="connsiteX15" fmla="*/ 238169 w 1004575"/>
                <a:gd name="connsiteY15" fmla="*/ 157141 h 997246"/>
                <a:gd name="connsiteX16" fmla="*/ 247694 w 1004575"/>
                <a:gd name="connsiteY16" fmla="*/ 147616 h 997246"/>
                <a:gd name="connsiteX17" fmla="*/ 251504 w 1004575"/>
                <a:gd name="connsiteY17" fmla="*/ 141901 h 997246"/>
                <a:gd name="connsiteX18" fmla="*/ 268649 w 1004575"/>
                <a:gd name="connsiteY18" fmla="*/ 126661 h 997246"/>
                <a:gd name="connsiteX19" fmla="*/ 272459 w 1004575"/>
                <a:gd name="connsiteY19" fmla="*/ 120946 h 997246"/>
                <a:gd name="connsiteX20" fmla="*/ 278174 w 1004575"/>
                <a:gd name="connsiteY20" fmla="*/ 119041 h 997246"/>
                <a:gd name="connsiteX21" fmla="*/ 283889 w 1004575"/>
                <a:gd name="connsiteY21" fmla="*/ 115231 h 997246"/>
                <a:gd name="connsiteX22" fmla="*/ 293414 w 1004575"/>
                <a:gd name="connsiteY22" fmla="*/ 107611 h 997246"/>
                <a:gd name="connsiteX23" fmla="*/ 304844 w 1004575"/>
                <a:gd name="connsiteY23" fmla="*/ 99991 h 997246"/>
                <a:gd name="connsiteX24" fmla="*/ 314369 w 1004575"/>
                <a:gd name="connsiteY24" fmla="*/ 98086 h 997246"/>
                <a:gd name="connsiteX25" fmla="*/ 327704 w 1004575"/>
                <a:gd name="connsiteY25" fmla="*/ 94276 h 997246"/>
                <a:gd name="connsiteX26" fmla="*/ 381044 w 1004575"/>
                <a:gd name="connsiteY26" fmla="*/ 92371 h 997246"/>
                <a:gd name="connsiteX27" fmla="*/ 388664 w 1004575"/>
                <a:gd name="connsiteY27" fmla="*/ 80941 h 997246"/>
                <a:gd name="connsiteX28" fmla="*/ 392474 w 1004575"/>
                <a:gd name="connsiteY28" fmla="*/ 69511 h 997246"/>
                <a:gd name="connsiteX29" fmla="*/ 401999 w 1004575"/>
                <a:gd name="connsiteY29" fmla="*/ 44746 h 997246"/>
                <a:gd name="connsiteX30" fmla="*/ 426764 w 1004575"/>
                <a:gd name="connsiteY30" fmla="*/ 23791 h 997246"/>
                <a:gd name="connsiteX31" fmla="*/ 436289 w 1004575"/>
                <a:gd name="connsiteY31" fmla="*/ 16171 h 997246"/>
                <a:gd name="connsiteX32" fmla="*/ 474389 w 1004575"/>
                <a:gd name="connsiteY32" fmla="*/ 2836 h 997246"/>
                <a:gd name="connsiteX33" fmla="*/ 588689 w 1004575"/>
                <a:gd name="connsiteY33" fmla="*/ 2836 h 997246"/>
                <a:gd name="connsiteX34" fmla="*/ 632504 w 1004575"/>
                <a:gd name="connsiteY34" fmla="*/ 33316 h 997246"/>
                <a:gd name="connsiteX35" fmla="*/ 664889 w 1004575"/>
                <a:gd name="connsiteY35" fmla="*/ 63796 h 997246"/>
                <a:gd name="connsiteX36" fmla="*/ 704894 w 1004575"/>
                <a:gd name="connsiteY36" fmla="*/ 98086 h 997246"/>
                <a:gd name="connsiteX37" fmla="*/ 750614 w 1004575"/>
                <a:gd name="connsiteY37" fmla="*/ 105706 h 997246"/>
                <a:gd name="connsiteX38" fmla="*/ 874439 w 1004575"/>
                <a:gd name="connsiteY38" fmla="*/ 107611 h 997246"/>
                <a:gd name="connsiteX39" fmla="*/ 908729 w 1004575"/>
                <a:gd name="connsiteY39" fmla="*/ 126661 h 997246"/>
                <a:gd name="connsiteX40" fmla="*/ 944924 w 1004575"/>
                <a:gd name="connsiteY40" fmla="*/ 170476 h 997246"/>
                <a:gd name="connsiteX41" fmla="*/ 962069 w 1004575"/>
                <a:gd name="connsiteY41" fmla="*/ 214291 h 997246"/>
                <a:gd name="connsiteX42" fmla="*/ 981119 w 1004575"/>
                <a:gd name="connsiteY42" fmla="*/ 256201 h 997246"/>
                <a:gd name="connsiteX43" fmla="*/ 1002074 w 1004575"/>
                <a:gd name="connsiteY43" fmla="*/ 313351 h 997246"/>
                <a:gd name="connsiteX44" fmla="*/ 1002074 w 1004575"/>
                <a:gd name="connsiteY44" fmla="*/ 372406 h 997246"/>
                <a:gd name="connsiteX45" fmla="*/ 983024 w 1004575"/>
                <a:gd name="connsiteY45" fmla="*/ 437176 h 997246"/>
                <a:gd name="connsiteX46" fmla="*/ 979214 w 1004575"/>
                <a:gd name="connsiteY46" fmla="*/ 498136 h 997246"/>
                <a:gd name="connsiteX47" fmla="*/ 977309 w 1004575"/>
                <a:gd name="connsiteY47" fmla="*/ 526711 h 997246"/>
                <a:gd name="connsiteX48" fmla="*/ 977309 w 1004575"/>
                <a:gd name="connsiteY48" fmla="*/ 578146 h 997246"/>
                <a:gd name="connsiteX49" fmla="*/ 977309 w 1004575"/>
                <a:gd name="connsiteY49" fmla="*/ 635296 h 997246"/>
                <a:gd name="connsiteX50" fmla="*/ 944924 w 1004575"/>
                <a:gd name="connsiteY50" fmla="*/ 675301 h 997246"/>
                <a:gd name="connsiteX51" fmla="*/ 895394 w 1004575"/>
                <a:gd name="connsiteY51" fmla="*/ 709591 h 997246"/>
                <a:gd name="connsiteX52" fmla="*/ 876344 w 1004575"/>
                <a:gd name="connsiteY52" fmla="*/ 738166 h 997246"/>
                <a:gd name="connsiteX53" fmla="*/ 857294 w 1004575"/>
                <a:gd name="connsiteY53" fmla="*/ 770551 h 997246"/>
                <a:gd name="connsiteX54" fmla="*/ 849674 w 1004575"/>
                <a:gd name="connsiteY54" fmla="*/ 797221 h 997246"/>
                <a:gd name="connsiteX55" fmla="*/ 838244 w 1004575"/>
                <a:gd name="connsiteY55" fmla="*/ 829606 h 997246"/>
                <a:gd name="connsiteX56" fmla="*/ 826814 w 1004575"/>
                <a:gd name="connsiteY56" fmla="*/ 860086 h 997246"/>
                <a:gd name="connsiteX57" fmla="*/ 809669 w 1004575"/>
                <a:gd name="connsiteY57" fmla="*/ 886756 h 997246"/>
                <a:gd name="connsiteX58" fmla="*/ 792524 w 1004575"/>
                <a:gd name="connsiteY58" fmla="*/ 909616 h 997246"/>
                <a:gd name="connsiteX59" fmla="*/ 750614 w 1004575"/>
                <a:gd name="connsiteY59" fmla="*/ 936286 h 997246"/>
                <a:gd name="connsiteX60" fmla="*/ 727754 w 1004575"/>
                <a:gd name="connsiteY60" fmla="*/ 947716 h 997246"/>
                <a:gd name="connsiteX61" fmla="*/ 693464 w 1004575"/>
                <a:gd name="connsiteY61" fmla="*/ 947716 h 997246"/>
                <a:gd name="connsiteX62" fmla="*/ 674414 w 1004575"/>
                <a:gd name="connsiteY62" fmla="*/ 942001 h 997246"/>
                <a:gd name="connsiteX63" fmla="*/ 657269 w 1004575"/>
                <a:gd name="connsiteY63" fmla="*/ 936286 h 997246"/>
                <a:gd name="connsiteX64" fmla="*/ 621074 w 1004575"/>
                <a:gd name="connsiteY64" fmla="*/ 917236 h 997246"/>
                <a:gd name="connsiteX65" fmla="*/ 581069 w 1004575"/>
                <a:gd name="connsiteY65" fmla="*/ 896281 h 997246"/>
                <a:gd name="connsiteX66" fmla="*/ 556304 w 1004575"/>
                <a:gd name="connsiteY66" fmla="*/ 890566 h 997246"/>
                <a:gd name="connsiteX67" fmla="*/ 506774 w 1004575"/>
                <a:gd name="connsiteY67" fmla="*/ 894376 h 997246"/>
                <a:gd name="connsiteX68" fmla="*/ 485819 w 1004575"/>
                <a:gd name="connsiteY68" fmla="*/ 911521 h 997246"/>
                <a:gd name="connsiteX69" fmla="*/ 472484 w 1004575"/>
                <a:gd name="connsiteY69" fmla="*/ 926761 h 997246"/>
                <a:gd name="connsiteX70" fmla="*/ 434384 w 1004575"/>
                <a:gd name="connsiteY70" fmla="*/ 943906 h 997246"/>
                <a:gd name="connsiteX71" fmla="*/ 375329 w 1004575"/>
                <a:gd name="connsiteY71" fmla="*/ 959146 h 997246"/>
                <a:gd name="connsiteX72" fmla="*/ 331514 w 1004575"/>
                <a:gd name="connsiteY72" fmla="*/ 983911 h 997246"/>
                <a:gd name="connsiteX73" fmla="*/ 262934 w 1004575"/>
                <a:gd name="connsiteY73" fmla="*/ 997246 h 997246"/>
                <a:gd name="connsiteX74" fmla="*/ 232454 w 1004575"/>
                <a:gd name="connsiteY74" fmla="*/ 995341 h 997246"/>
                <a:gd name="connsiteX75" fmla="*/ 226739 w 1004575"/>
                <a:gd name="connsiteY75" fmla="*/ 993436 h 997246"/>
                <a:gd name="connsiteX76" fmla="*/ 221024 w 1004575"/>
                <a:gd name="connsiteY76" fmla="*/ 982006 h 997246"/>
                <a:gd name="connsiteX77" fmla="*/ 217214 w 1004575"/>
                <a:gd name="connsiteY77" fmla="*/ 976291 h 997246"/>
                <a:gd name="connsiteX78" fmla="*/ 213404 w 1004575"/>
                <a:gd name="connsiteY78" fmla="*/ 964861 h 997246"/>
                <a:gd name="connsiteX79" fmla="*/ 205784 w 1004575"/>
                <a:gd name="connsiteY79" fmla="*/ 947716 h 997246"/>
                <a:gd name="connsiteX80" fmla="*/ 200069 w 1004575"/>
                <a:gd name="connsiteY80" fmla="*/ 928666 h 997246"/>
                <a:gd name="connsiteX81" fmla="*/ 196259 w 1004575"/>
                <a:gd name="connsiteY81" fmla="*/ 922951 h 997246"/>
                <a:gd name="connsiteX82" fmla="*/ 184829 w 1004575"/>
                <a:gd name="connsiteY82" fmla="*/ 915331 h 997246"/>
                <a:gd name="connsiteX83" fmla="*/ 181019 w 1004575"/>
                <a:gd name="connsiteY83" fmla="*/ 909616 h 997246"/>
                <a:gd name="connsiteX84" fmla="*/ 175304 w 1004575"/>
                <a:gd name="connsiteY84" fmla="*/ 905806 h 997246"/>
                <a:gd name="connsiteX85" fmla="*/ 161969 w 1004575"/>
                <a:gd name="connsiteY85" fmla="*/ 900091 h 997246"/>
                <a:gd name="connsiteX86" fmla="*/ 150539 w 1004575"/>
                <a:gd name="connsiteY86" fmla="*/ 898186 h 997246"/>
                <a:gd name="connsiteX87" fmla="*/ 144824 w 1004575"/>
                <a:gd name="connsiteY87" fmla="*/ 896281 h 997246"/>
                <a:gd name="connsiteX88" fmla="*/ 137204 w 1004575"/>
                <a:gd name="connsiteY88" fmla="*/ 894376 h 997246"/>
                <a:gd name="connsiteX89" fmla="*/ 123869 w 1004575"/>
                <a:gd name="connsiteY89" fmla="*/ 888661 h 997246"/>
                <a:gd name="connsiteX90" fmla="*/ 118154 w 1004575"/>
                <a:gd name="connsiteY90" fmla="*/ 884851 h 997246"/>
                <a:gd name="connsiteX91" fmla="*/ 106724 w 1004575"/>
                <a:gd name="connsiteY91" fmla="*/ 879136 h 997246"/>
                <a:gd name="connsiteX92" fmla="*/ 101009 w 1004575"/>
                <a:gd name="connsiteY92" fmla="*/ 873421 h 997246"/>
                <a:gd name="connsiteX93" fmla="*/ 89579 w 1004575"/>
                <a:gd name="connsiteY93" fmla="*/ 865801 h 997246"/>
                <a:gd name="connsiteX94" fmla="*/ 87674 w 1004575"/>
                <a:gd name="connsiteY94" fmla="*/ 860086 h 997246"/>
                <a:gd name="connsiteX95" fmla="*/ 83864 w 1004575"/>
                <a:gd name="connsiteY95" fmla="*/ 854371 h 997246"/>
                <a:gd name="connsiteX96" fmla="*/ 81959 w 1004575"/>
                <a:gd name="connsiteY96" fmla="*/ 842941 h 997246"/>
                <a:gd name="connsiteX97" fmla="*/ 80054 w 1004575"/>
                <a:gd name="connsiteY97" fmla="*/ 837226 h 997246"/>
                <a:gd name="connsiteX98" fmla="*/ 78149 w 1004575"/>
                <a:gd name="connsiteY98" fmla="*/ 825796 h 997246"/>
                <a:gd name="connsiteX99" fmla="*/ 74339 w 1004575"/>
                <a:gd name="connsiteY99" fmla="*/ 781981 h 997246"/>
                <a:gd name="connsiteX100" fmla="*/ 72434 w 1004575"/>
                <a:gd name="connsiteY100" fmla="*/ 770551 h 997246"/>
                <a:gd name="connsiteX101" fmla="*/ 70529 w 1004575"/>
                <a:gd name="connsiteY101" fmla="*/ 749596 h 997246"/>
                <a:gd name="connsiteX102" fmla="*/ 68624 w 1004575"/>
                <a:gd name="connsiteY102" fmla="*/ 734356 h 997246"/>
                <a:gd name="connsiteX103" fmla="*/ 70529 w 1004575"/>
                <a:gd name="connsiteY103" fmla="*/ 694351 h 997246"/>
                <a:gd name="connsiteX104" fmla="*/ 72434 w 1004575"/>
                <a:gd name="connsiteY104" fmla="*/ 682921 h 997246"/>
                <a:gd name="connsiteX105" fmla="*/ 70529 w 1004575"/>
                <a:gd name="connsiteY105" fmla="*/ 623866 h 997246"/>
                <a:gd name="connsiteX106" fmla="*/ 66719 w 1004575"/>
                <a:gd name="connsiteY106" fmla="*/ 612436 h 997246"/>
                <a:gd name="connsiteX107" fmla="*/ 59099 w 1004575"/>
                <a:gd name="connsiteY107" fmla="*/ 602911 h 997246"/>
                <a:gd name="connsiteX108" fmla="*/ 51479 w 1004575"/>
                <a:gd name="connsiteY108" fmla="*/ 589576 h 997246"/>
                <a:gd name="connsiteX109" fmla="*/ 47669 w 1004575"/>
                <a:gd name="connsiteY109" fmla="*/ 583861 h 997246"/>
                <a:gd name="connsiteX110" fmla="*/ 41954 w 1004575"/>
                <a:gd name="connsiteY110" fmla="*/ 580051 h 997246"/>
                <a:gd name="connsiteX111" fmla="*/ 36239 w 1004575"/>
                <a:gd name="connsiteY111" fmla="*/ 572431 h 997246"/>
                <a:gd name="connsiteX112" fmla="*/ 24809 w 1004575"/>
                <a:gd name="connsiteY112" fmla="*/ 562906 h 997246"/>
                <a:gd name="connsiteX113" fmla="*/ 20999 w 1004575"/>
                <a:gd name="connsiteY113" fmla="*/ 557191 h 997246"/>
                <a:gd name="connsiteX114" fmla="*/ 9569 w 1004575"/>
                <a:gd name="connsiteY114" fmla="*/ 549571 h 997246"/>
                <a:gd name="connsiteX115" fmla="*/ 5759 w 1004575"/>
                <a:gd name="connsiteY115" fmla="*/ 543856 h 997246"/>
                <a:gd name="connsiteX116" fmla="*/ 44 w 1004575"/>
                <a:gd name="connsiteY116" fmla="*/ 540046 h 997246"/>
                <a:gd name="connsiteX117" fmla="*/ 3854 w 1004575"/>
                <a:gd name="connsiteY117" fmla="*/ 513376 h 997246"/>
                <a:gd name="connsiteX118" fmla="*/ 11474 w 1004575"/>
                <a:gd name="connsiteY118" fmla="*/ 501946 h 997246"/>
                <a:gd name="connsiteX119" fmla="*/ 17189 w 1004575"/>
                <a:gd name="connsiteY119" fmla="*/ 494326 h 997246"/>
                <a:gd name="connsiteX120" fmla="*/ 28619 w 1004575"/>
                <a:gd name="connsiteY120" fmla="*/ 482896 h 997246"/>
                <a:gd name="connsiteX121" fmla="*/ 43859 w 1004575"/>
                <a:gd name="connsiteY121" fmla="*/ 465751 h 997246"/>
                <a:gd name="connsiteX122" fmla="*/ 49574 w 1004575"/>
                <a:gd name="connsiteY122" fmla="*/ 460036 h 997246"/>
                <a:gd name="connsiteX123" fmla="*/ 55289 w 1004575"/>
                <a:gd name="connsiteY123" fmla="*/ 454321 h 997246"/>
                <a:gd name="connsiteX124" fmla="*/ 61004 w 1004575"/>
                <a:gd name="connsiteY124" fmla="*/ 450511 h 997246"/>
                <a:gd name="connsiteX125" fmla="*/ 68624 w 1004575"/>
                <a:gd name="connsiteY125" fmla="*/ 446701 h 997246"/>
                <a:gd name="connsiteX126" fmla="*/ 74339 w 1004575"/>
                <a:gd name="connsiteY126" fmla="*/ 440986 h 997246"/>
                <a:gd name="connsiteX127" fmla="*/ 80054 w 1004575"/>
                <a:gd name="connsiteY127" fmla="*/ 439081 h 997246"/>
                <a:gd name="connsiteX128" fmla="*/ 91484 w 1004575"/>
                <a:gd name="connsiteY128" fmla="*/ 431461 h 997246"/>
                <a:gd name="connsiteX129" fmla="*/ 101009 w 1004575"/>
                <a:gd name="connsiteY129" fmla="*/ 423841 h 997246"/>
                <a:gd name="connsiteX130" fmla="*/ 106724 w 1004575"/>
                <a:gd name="connsiteY130" fmla="*/ 418126 h 997246"/>
                <a:gd name="connsiteX131" fmla="*/ 135299 w 1004575"/>
                <a:gd name="connsiteY131" fmla="*/ 414316 h 997246"/>
                <a:gd name="connsiteX0" fmla="*/ 135299 w 1004575"/>
                <a:gd name="connsiteY0" fmla="*/ 414316 h 997246"/>
                <a:gd name="connsiteX1" fmla="*/ 137204 w 1004575"/>
                <a:gd name="connsiteY1" fmla="*/ 402886 h 997246"/>
                <a:gd name="connsiteX2" fmla="*/ 141014 w 1004575"/>
                <a:gd name="connsiteY2" fmla="*/ 381931 h 997246"/>
                <a:gd name="connsiteX3" fmla="*/ 142919 w 1004575"/>
                <a:gd name="connsiteY3" fmla="*/ 360976 h 997246"/>
                <a:gd name="connsiteX4" fmla="*/ 146729 w 1004575"/>
                <a:gd name="connsiteY4" fmla="*/ 349546 h 997246"/>
                <a:gd name="connsiteX5" fmla="*/ 148634 w 1004575"/>
                <a:gd name="connsiteY5" fmla="*/ 334306 h 997246"/>
                <a:gd name="connsiteX6" fmla="*/ 150539 w 1004575"/>
                <a:gd name="connsiteY6" fmla="*/ 320971 h 997246"/>
                <a:gd name="connsiteX7" fmla="*/ 152444 w 1004575"/>
                <a:gd name="connsiteY7" fmla="*/ 288586 h 997246"/>
                <a:gd name="connsiteX8" fmla="*/ 154349 w 1004575"/>
                <a:gd name="connsiteY8" fmla="*/ 206671 h 997246"/>
                <a:gd name="connsiteX9" fmla="*/ 165779 w 1004575"/>
                <a:gd name="connsiteY9" fmla="*/ 197146 h 997246"/>
                <a:gd name="connsiteX10" fmla="*/ 171494 w 1004575"/>
                <a:gd name="connsiteY10" fmla="*/ 191431 h 997246"/>
                <a:gd name="connsiteX11" fmla="*/ 196259 w 1004575"/>
                <a:gd name="connsiteY11" fmla="*/ 181906 h 997246"/>
                <a:gd name="connsiteX12" fmla="*/ 201974 w 1004575"/>
                <a:gd name="connsiteY12" fmla="*/ 178096 h 997246"/>
                <a:gd name="connsiteX13" fmla="*/ 217214 w 1004575"/>
                <a:gd name="connsiteY13" fmla="*/ 174286 h 997246"/>
                <a:gd name="connsiteX14" fmla="*/ 228644 w 1004575"/>
                <a:gd name="connsiteY14" fmla="*/ 166666 h 997246"/>
                <a:gd name="connsiteX15" fmla="*/ 238169 w 1004575"/>
                <a:gd name="connsiteY15" fmla="*/ 157141 h 997246"/>
                <a:gd name="connsiteX16" fmla="*/ 247694 w 1004575"/>
                <a:gd name="connsiteY16" fmla="*/ 147616 h 997246"/>
                <a:gd name="connsiteX17" fmla="*/ 251504 w 1004575"/>
                <a:gd name="connsiteY17" fmla="*/ 141901 h 997246"/>
                <a:gd name="connsiteX18" fmla="*/ 268649 w 1004575"/>
                <a:gd name="connsiteY18" fmla="*/ 126661 h 997246"/>
                <a:gd name="connsiteX19" fmla="*/ 272459 w 1004575"/>
                <a:gd name="connsiteY19" fmla="*/ 120946 h 997246"/>
                <a:gd name="connsiteX20" fmla="*/ 278174 w 1004575"/>
                <a:gd name="connsiteY20" fmla="*/ 119041 h 997246"/>
                <a:gd name="connsiteX21" fmla="*/ 283889 w 1004575"/>
                <a:gd name="connsiteY21" fmla="*/ 115231 h 997246"/>
                <a:gd name="connsiteX22" fmla="*/ 293414 w 1004575"/>
                <a:gd name="connsiteY22" fmla="*/ 107611 h 997246"/>
                <a:gd name="connsiteX23" fmla="*/ 304844 w 1004575"/>
                <a:gd name="connsiteY23" fmla="*/ 99991 h 997246"/>
                <a:gd name="connsiteX24" fmla="*/ 314369 w 1004575"/>
                <a:gd name="connsiteY24" fmla="*/ 98086 h 997246"/>
                <a:gd name="connsiteX25" fmla="*/ 327704 w 1004575"/>
                <a:gd name="connsiteY25" fmla="*/ 94276 h 997246"/>
                <a:gd name="connsiteX26" fmla="*/ 381044 w 1004575"/>
                <a:gd name="connsiteY26" fmla="*/ 92371 h 997246"/>
                <a:gd name="connsiteX27" fmla="*/ 388664 w 1004575"/>
                <a:gd name="connsiteY27" fmla="*/ 80941 h 997246"/>
                <a:gd name="connsiteX28" fmla="*/ 392474 w 1004575"/>
                <a:gd name="connsiteY28" fmla="*/ 69511 h 997246"/>
                <a:gd name="connsiteX29" fmla="*/ 401999 w 1004575"/>
                <a:gd name="connsiteY29" fmla="*/ 44746 h 997246"/>
                <a:gd name="connsiteX30" fmla="*/ 436289 w 1004575"/>
                <a:gd name="connsiteY30" fmla="*/ 16171 h 997246"/>
                <a:gd name="connsiteX31" fmla="*/ 474389 w 1004575"/>
                <a:gd name="connsiteY31" fmla="*/ 2836 h 997246"/>
                <a:gd name="connsiteX32" fmla="*/ 588689 w 1004575"/>
                <a:gd name="connsiteY32" fmla="*/ 2836 h 997246"/>
                <a:gd name="connsiteX33" fmla="*/ 632504 w 1004575"/>
                <a:gd name="connsiteY33" fmla="*/ 33316 h 997246"/>
                <a:gd name="connsiteX34" fmla="*/ 664889 w 1004575"/>
                <a:gd name="connsiteY34" fmla="*/ 63796 h 997246"/>
                <a:gd name="connsiteX35" fmla="*/ 704894 w 1004575"/>
                <a:gd name="connsiteY35" fmla="*/ 98086 h 997246"/>
                <a:gd name="connsiteX36" fmla="*/ 750614 w 1004575"/>
                <a:gd name="connsiteY36" fmla="*/ 105706 h 997246"/>
                <a:gd name="connsiteX37" fmla="*/ 874439 w 1004575"/>
                <a:gd name="connsiteY37" fmla="*/ 107611 h 997246"/>
                <a:gd name="connsiteX38" fmla="*/ 908729 w 1004575"/>
                <a:gd name="connsiteY38" fmla="*/ 126661 h 997246"/>
                <a:gd name="connsiteX39" fmla="*/ 944924 w 1004575"/>
                <a:gd name="connsiteY39" fmla="*/ 170476 h 997246"/>
                <a:gd name="connsiteX40" fmla="*/ 962069 w 1004575"/>
                <a:gd name="connsiteY40" fmla="*/ 214291 h 997246"/>
                <a:gd name="connsiteX41" fmla="*/ 981119 w 1004575"/>
                <a:gd name="connsiteY41" fmla="*/ 256201 h 997246"/>
                <a:gd name="connsiteX42" fmla="*/ 1002074 w 1004575"/>
                <a:gd name="connsiteY42" fmla="*/ 313351 h 997246"/>
                <a:gd name="connsiteX43" fmla="*/ 1002074 w 1004575"/>
                <a:gd name="connsiteY43" fmla="*/ 372406 h 997246"/>
                <a:gd name="connsiteX44" fmla="*/ 983024 w 1004575"/>
                <a:gd name="connsiteY44" fmla="*/ 437176 h 997246"/>
                <a:gd name="connsiteX45" fmla="*/ 979214 w 1004575"/>
                <a:gd name="connsiteY45" fmla="*/ 498136 h 997246"/>
                <a:gd name="connsiteX46" fmla="*/ 977309 w 1004575"/>
                <a:gd name="connsiteY46" fmla="*/ 526711 h 997246"/>
                <a:gd name="connsiteX47" fmla="*/ 977309 w 1004575"/>
                <a:gd name="connsiteY47" fmla="*/ 578146 h 997246"/>
                <a:gd name="connsiteX48" fmla="*/ 977309 w 1004575"/>
                <a:gd name="connsiteY48" fmla="*/ 635296 h 997246"/>
                <a:gd name="connsiteX49" fmla="*/ 944924 w 1004575"/>
                <a:gd name="connsiteY49" fmla="*/ 675301 h 997246"/>
                <a:gd name="connsiteX50" fmla="*/ 895394 w 1004575"/>
                <a:gd name="connsiteY50" fmla="*/ 709591 h 997246"/>
                <a:gd name="connsiteX51" fmla="*/ 876344 w 1004575"/>
                <a:gd name="connsiteY51" fmla="*/ 738166 h 997246"/>
                <a:gd name="connsiteX52" fmla="*/ 857294 w 1004575"/>
                <a:gd name="connsiteY52" fmla="*/ 770551 h 997246"/>
                <a:gd name="connsiteX53" fmla="*/ 849674 w 1004575"/>
                <a:gd name="connsiteY53" fmla="*/ 797221 h 997246"/>
                <a:gd name="connsiteX54" fmla="*/ 838244 w 1004575"/>
                <a:gd name="connsiteY54" fmla="*/ 829606 h 997246"/>
                <a:gd name="connsiteX55" fmla="*/ 826814 w 1004575"/>
                <a:gd name="connsiteY55" fmla="*/ 860086 h 997246"/>
                <a:gd name="connsiteX56" fmla="*/ 809669 w 1004575"/>
                <a:gd name="connsiteY56" fmla="*/ 886756 h 997246"/>
                <a:gd name="connsiteX57" fmla="*/ 792524 w 1004575"/>
                <a:gd name="connsiteY57" fmla="*/ 909616 h 997246"/>
                <a:gd name="connsiteX58" fmla="*/ 750614 w 1004575"/>
                <a:gd name="connsiteY58" fmla="*/ 936286 h 997246"/>
                <a:gd name="connsiteX59" fmla="*/ 727754 w 1004575"/>
                <a:gd name="connsiteY59" fmla="*/ 947716 h 997246"/>
                <a:gd name="connsiteX60" fmla="*/ 693464 w 1004575"/>
                <a:gd name="connsiteY60" fmla="*/ 947716 h 997246"/>
                <a:gd name="connsiteX61" fmla="*/ 674414 w 1004575"/>
                <a:gd name="connsiteY61" fmla="*/ 942001 h 997246"/>
                <a:gd name="connsiteX62" fmla="*/ 657269 w 1004575"/>
                <a:gd name="connsiteY62" fmla="*/ 936286 h 997246"/>
                <a:gd name="connsiteX63" fmla="*/ 621074 w 1004575"/>
                <a:gd name="connsiteY63" fmla="*/ 917236 h 997246"/>
                <a:gd name="connsiteX64" fmla="*/ 581069 w 1004575"/>
                <a:gd name="connsiteY64" fmla="*/ 896281 h 997246"/>
                <a:gd name="connsiteX65" fmla="*/ 556304 w 1004575"/>
                <a:gd name="connsiteY65" fmla="*/ 890566 h 997246"/>
                <a:gd name="connsiteX66" fmla="*/ 506774 w 1004575"/>
                <a:gd name="connsiteY66" fmla="*/ 894376 h 997246"/>
                <a:gd name="connsiteX67" fmla="*/ 485819 w 1004575"/>
                <a:gd name="connsiteY67" fmla="*/ 911521 h 997246"/>
                <a:gd name="connsiteX68" fmla="*/ 472484 w 1004575"/>
                <a:gd name="connsiteY68" fmla="*/ 926761 h 997246"/>
                <a:gd name="connsiteX69" fmla="*/ 434384 w 1004575"/>
                <a:gd name="connsiteY69" fmla="*/ 943906 h 997246"/>
                <a:gd name="connsiteX70" fmla="*/ 375329 w 1004575"/>
                <a:gd name="connsiteY70" fmla="*/ 959146 h 997246"/>
                <a:gd name="connsiteX71" fmla="*/ 331514 w 1004575"/>
                <a:gd name="connsiteY71" fmla="*/ 983911 h 997246"/>
                <a:gd name="connsiteX72" fmla="*/ 262934 w 1004575"/>
                <a:gd name="connsiteY72" fmla="*/ 997246 h 997246"/>
                <a:gd name="connsiteX73" fmla="*/ 232454 w 1004575"/>
                <a:gd name="connsiteY73" fmla="*/ 995341 h 997246"/>
                <a:gd name="connsiteX74" fmla="*/ 226739 w 1004575"/>
                <a:gd name="connsiteY74" fmla="*/ 993436 h 997246"/>
                <a:gd name="connsiteX75" fmla="*/ 221024 w 1004575"/>
                <a:gd name="connsiteY75" fmla="*/ 982006 h 997246"/>
                <a:gd name="connsiteX76" fmla="*/ 217214 w 1004575"/>
                <a:gd name="connsiteY76" fmla="*/ 976291 h 997246"/>
                <a:gd name="connsiteX77" fmla="*/ 213404 w 1004575"/>
                <a:gd name="connsiteY77" fmla="*/ 964861 h 997246"/>
                <a:gd name="connsiteX78" fmla="*/ 205784 w 1004575"/>
                <a:gd name="connsiteY78" fmla="*/ 947716 h 997246"/>
                <a:gd name="connsiteX79" fmla="*/ 200069 w 1004575"/>
                <a:gd name="connsiteY79" fmla="*/ 928666 h 997246"/>
                <a:gd name="connsiteX80" fmla="*/ 196259 w 1004575"/>
                <a:gd name="connsiteY80" fmla="*/ 922951 h 997246"/>
                <a:gd name="connsiteX81" fmla="*/ 184829 w 1004575"/>
                <a:gd name="connsiteY81" fmla="*/ 915331 h 997246"/>
                <a:gd name="connsiteX82" fmla="*/ 181019 w 1004575"/>
                <a:gd name="connsiteY82" fmla="*/ 909616 h 997246"/>
                <a:gd name="connsiteX83" fmla="*/ 175304 w 1004575"/>
                <a:gd name="connsiteY83" fmla="*/ 905806 h 997246"/>
                <a:gd name="connsiteX84" fmla="*/ 161969 w 1004575"/>
                <a:gd name="connsiteY84" fmla="*/ 900091 h 997246"/>
                <a:gd name="connsiteX85" fmla="*/ 150539 w 1004575"/>
                <a:gd name="connsiteY85" fmla="*/ 898186 h 997246"/>
                <a:gd name="connsiteX86" fmla="*/ 144824 w 1004575"/>
                <a:gd name="connsiteY86" fmla="*/ 896281 h 997246"/>
                <a:gd name="connsiteX87" fmla="*/ 137204 w 1004575"/>
                <a:gd name="connsiteY87" fmla="*/ 894376 h 997246"/>
                <a:gd name="connsiteX88" fmla="*/ 123869 w 1004575"/>
                <a:gd name="connsiteY88" fmla="*/ 888661 h 997246"/>
                <a:gd name="connsiteX89" fmla="*/ 118154 w 1004575"/>
                <a:gd name="connsiteY89" fmla="*/ 884851 h 997246"/>
                <a:gd name="connsiteX90" fmla="*/ 106724 w 1004575"/>
                <a:gd name="connsiteY90" fmla="*/ 879136 h 997246"/>
                <a:gd name="connsiteX91" fmla="*/ 101009 w 1004575"/>
                <a:gd name="connsiteY91" fmla="*/ 873421 h 997246"/>
                <a:gd name="connsiteX92" fmla="*/ 89579 w 1004575"/>
                <a:gd name="connsiteY92" fmla="*/ 865801 h 997246"/>
                <a:gd name="connsiteX93" fmla="*/ 87674 w 1004575"/>
                <a:gd name="connsiteY93" fmla="*/ 860086 h 997246"/>
                <a:gd name="connsiteX94" fmla="*/ 83864 w 1004575"/>
                <a:gd name="connsiteY94" fmla="*/ 854371 h 997246"/>
                <a:gd name="connsiteX95" fmla="*/ 81959 w 1004575"/>
                <a:gd name="connsiteY95" fmla="*/ 842941 h 997246"/>
                <a:gd name="connsiteX96" fmla="*/ 80054 w 1004575"/>
                <a:gd name="connsiteY96" fmla="*/ 837226 h 997246"/>
                <a:gd name="connsiteX97" fmla="*/ 78149 w 1004575"/>
                <a:gd name="connsiteY97" fmla="*/ 825796 h 997246"/>
                <a:gd name="connsiteX98" fmla="*/ 74339 w 1004575"/>
                <a:gd name="connsiteY98" fmla="*/ 781981 h 997246"/>
                <a:gd name="connsiteX99" fmla="*/ 72434 w 1004575"/>
                <a:gd name="connsiteY99" fmla="*/ 770551 h 997246"/>
                <a:gd name="connsiteX100" fmla="*/ 70529 w 1004575"/>
                <a:gd name="connsiteY100" fmla="*/ 749596 h 997246"/>
                <a:gd name="connsiteX101" fmla="*/ 68624 w 1004575"/>
                <a:gd name="connsiteY101" fmla="*/ 734356 h 997246"/>
                <a:gd name="connsiteX102" fmla="*/ 70529 w 1004575"/>
                <a:gd name="connsiteY102" fmla="*/ 694351 h 997246"/>
                <a:gd name="connsiteX103" fmla="*/ 72434 w 1004575"/>
                <a:gd name="connsiteY103" fmla="*/ 682921 h 997246"/>
                <a:gd name="connsiteX104" fmla="*/ 70529 w 1004575"/>
                <a:gd name="connsiteY104" fmla="*/ 623866 h 997246"/>
                <a:gd name="connsiteX105" fmla="*/ 66719 w 1004575"/>
                <a:gd name="connsiteY105" fmla="*/ 612436 h 997246"/>
                <a:gd name="connsiteX106" fmla="*/ 59099 w 1004575"/>
                <a:gd name="connsiteY106" fmla="*/ 602911 h 997246"/>
                <a:gd name="connsiteX107" fmla="*/ 51479 w 1004575"/>
                <a:gd name="connsiteY107" fmla="*/ 589576 h 997246"/>
                <a:gd name="connsiteX108" fmla="*/ 47669 w 1004575"/>
                <a:gd name="connsiteY108" fmla="*/ 583861 h 997246"/>
                <a:gd name="connsiteX109" fmla="*/ 41954 w 1004575"/>
                <a:gd name="connsiteY109" fmla="*/ 580051 h 997246"/>
                <a:gd name="connsiteX110" fmla="*/ 36239 w 1004575"/>
                <a:gd name="connsiteY110" fmla="*/ 572431 h 997246"/>
                <a:gd name="connsiteX111" fmla="*/ 24809 w 1004575"/>
                <a:gd name="connsiteY111" fmla="*/ 562906 h 997246"/>
                <a:gd name="connsiteX112" fmla="*/ 20999 w 1004575"/>
                <a:gd name="connsiteY112" fmla="*/ 557191 h 997246"/>
                <a:gd name="connsiteX113" fmla="*/ 9569 w 1004575"/>
                <a:gd name="connsiteY113" fmla="*/ 549571 h 997246"/>
                <a:gd name="connsiteX114" fmla="*/ 5759 w 1004575"/>
                <a:gd name="connsiteY114" fmla="*/ 543856 h 997246"/>
                <a:gd name="connsiteX115" fmla="*/ 44 w 1004575"/>
                <a:gd name="connsiteY115" fmla="*/ 540046 h 997246"/>
                <a:gd name="connsiteX116" fmla="*/ 3854 w 1004575"/>
                <a:gd name="connsiteY116" fmla="*/ 513376 h 997246"/>
                <a:gd name="connsiteX117" fmla="*/ 11474 w 1004575"/>
                <a:gd name="connsiteY117" fmla="*/ 501946 h 997246"/>
                <a:gd name="connsiteX118" fmla="*/ 17189 w 1004575"/>
                <a:gd name="connsiteY118" fmla="*/ 494326 h 997246"/>
                <a:gd name="connsiteX119" fmla="*/ 28619 w 1004575"/>
                <a:gd name="connsiteY119" fmla="*/ 482896 h 997246"/>
                <a:gd name="connsiteX120" fmla="*/ 43859 w 1004575"/>
                <a:gd name="connsiteY120" fmla="*/ 465751 h 997246"/>
                <a:gd name="connsiteX121" fmla="*/ 49574 w 1004575"/>
                <a:gd name="connsiteY121" fmla="*/ 460036 h 997246"/>
                <a:gd name="connsiteX122" fmla="*/ 55289 w 1004575"/>
                <a:gd name="connsiteY122" fmla="*/ 454321 h 997246"/>
                <a:gd name="connsiteX123" fmla="*/ 61004 w 1004575"/>
                <a:gd name="connsiteY123" fmla="*/ 450511 h 997246"/>
                <a:gd name="connsiteX124" fmla="*/ 68624 w 1004575"/>
                <a:gd name="connsiteY124" fmla="*/ 446701 h 997246"/>
                <a:gd name="connsiteX125" fmla="*/ 74339 w 1004575"/>
                <a:gd name="connsiteY125" fmla="*/ 440986 h 997246"/>
                <a:gd name="connsiteX126" fmla="*/ 80054 w 1004575"/>
                <a:gd name="connsiteY126" fmla="*/ 439081 h 997246"/>
                <a:gd name="connsiteX127" fmla="*/ 91484 w 1004575"/>
                <a:gd name="connsiteY127" fmla="*/ 431461 h 997246"/>
                <a:gd name="connsiteX128" fmla="*/ 101009 w 1004575"/>
                <a:gd name="connsiteY128" fmla="*/ 423841 h 997246"/>
                <a:gd name="connsiteX129" fmla="*/ 106724 w 1004575"/>
                <a:gd name="connsiteY129" fmla="*/ 418126 h 997246"/>
                <a:gd name="connsiteX130" fmla="*/ 135299 w 1004575"/>
                <a:gd name="connsiteY130" fmla="*/ 414316 h 997246"/>
                <a:gd name="connsiteX0" fmla="*/ 135299 w 1004575"/>
                <a:gd name="connsiteY0" fmla="*/ 414316 h 997246"/>
                <a:gd name="connsiteX1" fmla="*/ 137204 w 1004575"/>
                <a:gd name="connsiteY1" fmla="*/ 402886 h 997246"/>
                <a:gd name="connsiteX2" fmla="*/ 141014 w 1004575"/>
                <a:gd name="connsiteY2" fmla="*/ 381931 h 997246"/>
                <a:gd name="connsiteX3" fmla="*/ 142919 w 1004575"/>
                <a:gd name="connsiteY3" fmla="*/ 360976 h 997246"/>
                <a:gd name="connsiteX4" fmla="*/ 146729 w 1004575"/>
                <a:gd name="connsiteY4" fmla="*/ 349546 h 997246"/>
                <a:gd name="connsiteX5" fmla="*/ 148634 w 1004575"/>
                <a:gd name="connsiteY5" fmla="*/ 334306 h 997246"/>
                <a:gd name="connsiteX6" fmla="*/ 150539 w 1004575"/>
                <a:gd name="connsiteY6" fmla="*/ 320971 h 997246"/>
                <a:gd name="connsiteX7" fmla="*/ 152444 w 1004575"/>
                <a:gd name="connsiteY7" fmla="*/ 288586 h 997246"/>
                <a:gd name="connsiteX8" fmla="*/ 154349 w 1004575"/>
                <a:gd name="connsiteY8" fmla="*/ 206671 h 997246"/>
                <a:gd name="connsiteX9" fmla="*/ 165779 w 1004575"/>
                <a:gd name="connsiteY9" fmla="*/ 197146 h 997246"/>
                <a:gd name="connsiteX10" fmla="*/ 171494 w 1004575"/>
                <a:gd name="connsiteY10" fmla="*/ 191431 h 997246"/>
                <a:gd name="connsiteX11" fmla="*/ 196259 w 1004575"/>
                <a:gd name="connsiteY11" fmla="*/ 181906 h 997246"/>
                <a:gd name="connsiteX12" fmla="*/ 201974 w 1004575"/>
                <a:gd name="connsiteY12" fmla="*/ 178096 h 997246"/>
                <a:gd name="connsiteX13" fmla="*/ 217214 w 1004575"/>
                <a:gd name="connsiteY13" fmla="*/ 174286 h 997246"/>
                <a:gd name="connsiteX14" fmla="*/ 228644 w 1004575"/>
                <a:gd name="connsiteY14" fmla="*/ 166666 h 997246"/>
                <a:gd name="connsiteX15" fmla="*/ 238169 w 1004575"/>
                <a:gd name="connsiteY15" fmla="*/ 157141 h 997246"/>
                <a:gd name="connsiteX16" fmla="*/ 247694 w 1004575"/>
                <a:gd name="connsiteY16" fmla="*/ 147616 h 997246"/>
                <a:gd name="connsiteX17" fmla="*/ 251504 w 1004575"/>
                <a:gd name="connsiteY17" fmla="*/ 141901 h 997246"/>
                <a:gd name="connsiteX18" fmla="*/ 268649 w 1004575"/>
                <a:gd name="connsiteY18" fmla="*/ 126661 h 997246"/>
                <a:gd name="connsiteX19" fmla="*/ 272459 w 1004575"/>
                <a:gd name="connsiteY19" fmla="*/ 120946 h 997246"/>
                <a:gd name="connsiteX20" fmla="*/ 278174 w 1004575"/>
                <a:gd name="connsiteY20" fmla="*/ 119041 h 997246"/>
                <a:gd name="connsiteX21" fmla="*/ 283889 w 1004575"/>
                <a:gd name="connsiteY21" fmla="*/ 115231 h 997246"/>
                <a:gd name="connsiteX22" fmla="*/ 293414 w 1004575"/>
                <a:gd name="connsiteY22" fmla="*/ 107611 h 997246"/>
                <a:gd name="connsiteX23" fmla="*/ 304844 w 1004575"/>
                <a:gd name="connsiteY23" fmla="*/ 99991 h 997246"/>
                <a:gd name="connsiteX24" fmla="*/ 314369 w 1004575"/>
                <a:gd name="connsiteY24" fmla="*/ 98086 h 997246"/>
                <a:gd name="connsiteX25" fmla="*/ 327704 w 1004575"/>
                <a:gd name="connsiteY25" fmla="*/ 94276 h 997246"/>
                <a:gd name="connsiteX26" fmla="*/ 381044 w 1004575"/>
                <a:gd name="connsiteY26" fmla="*/ 92371 h 997246"/>
                <a:gd name="connsiteX27" fmla="*/ 388664 w 1004575"/>
                <a:gd name="connsiteY27" fmla="*/ 80941 h 997246"/>
                <a:gd name="connsiteX28" fmla="*/ 401999 w 1004575"/>
                <a:gd name="connsiteY28" fmla="*/ 44746 h 997246"/>
                <a:gd name="connsiteX29" fmla="*/ 436289 w 1004575"/>
                <a:gd name="connsiteY29" fmla="*/ 16171 h 997246"/>
                <a:gd name="connsiteX30" fmla="*/ 474389 w 1004575"/>
                <a:gd name="connsiteY30" fmla="*/ 2836 h 997246"/>
                <a:gd name="connsiteX31" fmla="*/ 588689 w 1004575"/>
                <a:gd name="connsiteY31" fmla="*/ 2836 h 997246"/>
                <a:gd name="connsiteX32" fmla="*/ 632504 w 1004575"/>
                <a:gd name="connsiteY32" fmla="*/ 33316 h 997246"/>
                <a:gd name="connsiteX33" fmla="*/ 664889 w 1004575"/>
                <a:gd name="connsiteY33" fmla="*/ 63796 h 997246"/>
                <a:gd name="connsiteX34" fmla="*/ 704894 w 1004575"/>
                <a:gd name="connsiteY34" fmla="*/ 98086 h 997246"/>
                <a:gd name="connsiteX35" fmla="*/ 750614 w 1004575"/>
                <a:gd name="connsiteY35" fmla="*/ 105706 h 997246"/>
                <a:gd name="connsiteX36" fmla="*/ 874439 w 1004575"/>
                <a:gd name="connsiteY36" fmla="*/ 107611 h 997246"/>
                <a:gd name="connsiteX37" fmla="*/ 908729 w 1004575"/>
                <a:gd name="connsiteY37" fmla="*/ 126661 h 997246"/>
                <a:gd name="connsiteX38" fmla="*/ 944924 w 1004575"/>
                <a:gd name="connsiteY38" fmla="*/ 170476 h 997246"/>
                <a:gd name="connsiteX39" fmla="*/ 962069 w 1004575"/>
                <a:gd name="connsiteY39" fmla="*/ 214291 h 997246"/>
                <a:gd name="connsiteX40" fmla="*/ 981119 w 1004575"/>
                <a:gd name="connsiteY40" fmla="*/ 256201 h 997246"/>
                <a:gd name="connsiteX41" fmla="*/ 1002074 w 1004575"/>
                <a:gd name="connsiteY41" fmla="*/ 313351 h 997246"/>
                <a:gd name="connsiteX42" fmla="*/ 1002074 w 1004575"/>
                <a:gd name="connsiteY42" fmla="*/ 372406 h 997246"/>
                <a:gd name="connsiteX43" fmla="*/ 983024 w 1004575"/>
                <a:gd name="connsiteY43" fmla="*/ 437176 h 997246"/>
                <a:gd name="connsiteX44" fmla="*/ 979214 w 1004575"/>
                <a:gd name="connsiteY44" fmla="*/ 498136 h 997246"/>
                <a:gd name="connsiteX45" fmla="*/ 977309 w 1004575"/>
                <a:gd name="connsiteY45" fmla="*/ 526711 h 997246"/>
                <a:gd name="connsiteX46" fmla="*/ 977309 w 1004575"/>
                <a:gd name="connsiteY46" fmla="*/ 578146 h 997246"/>
                <a:gd name="connsiteX47" fmla="*/ 977309 w 1004575"/>
                <a:gd name="connsiteY47" fmla="*/ 635296 h 997246"/>
                <a:gd name="connsiteX48" fmla="*/ 944924 w 1004575"/>
                <a:gd name="connsiteY48" fmla="*/ 675301 h 997246"/>
                <a:gd name="connsiteX49" fmla="*/ 895394 w 1004575"/>
                <a:gd name="connsiteY49" fmla="*/ 709591 h 997246"/>
                <a:gd name="connsiteX50" fmla="*/ 876344 w 1004575"/>
                <a:gd name="connsiteY50" fmla="*/ 738166 h 997246"/>
                <a:gd name="connsiteX51" fmla="*/ 857294 w 1004575"/>
                <a:gd name="connsiteY51" fmla="*/ 770551 h 997246"/>
                <a:gd name="connsiteX52" fmla="*/ 849674 w 1004575"/>
                <a:gd name="connsiteY52" fmla="*/ 797221 h 997246"/>
                <a:gd name="connsiteX53" fmla="*/ 838244 w 1004575"/>
                <a:gd name="connsiteY53" fmla="*/ 829606 h 997246"/>
                <a:gd name="connsiteX54" fmla="*/ 826814 w 1004575"/>
                <a:gd name="connsiteY54" fmla="*/ 860086 h 997246"/>
                <a:gd name="connsiteX55" fmla="*/ 809669 w 1004575"/>
                <a:gd name="connsiteY55" fmla="*/ 886756 h 997246"/>
                <a:gd name="connsiteX56" fmla="*/ 792524 w 1004575"/>
                <a:gd name="connsiteY56" fmla="*/ 909616 h 997246"/>
                <a:gd name="connsiteX57" fmla="*/ 750614 w 1004575"/>
                <a:gd name="connsiteY57" fmla="*/ 936286 h 997246"/>
                <a:gd name="connsiteX58" fmla="*/ 727754 w 1004575"/>
                <a:gd name="connsiteY58" fmla="*/ 947716 h 997246"/>
                <a:gd name="connsiteX59" fmla="*/ 693464 w 1004575"/>
                <a:gd name="connsiteY59" fmla="*/ 947716 h 997246"/>
                <a:gd name="connsiteX60" fmla="*/ 674414 w 1004575"/>
                <a:gd name="connsiteY60" fmla="*/ 942001 h 997246"/>
                <a:gd name="connsiteX61" fmla="*/ 657269 w 1004575"/>
                <a:gd name="connsiteY61" fmla="*/ 936286 h 997246"/>
                <a:gd name="connsiteX62" fmla="*/ 621074 w 1004575"/>
                <a:gd name="connsiteY62" fmla="*/ 917236 h 997246"/>
                <a:gd name="connsiteX63" fmla="*/ 581069 w 1004575"/>
                <a:gd name="connsiteY63" fmla="*/ 896281 h 997246"/>
                <a:gd name="connsiteX64" fmla="*/ 556304 w 1004575"/>
                <a:gd name="connsiteY64" fmla="*/ 890566 h 997246"/>
                <a:gd name="connsiteX65" fmla="*/ 506774 w 1004575"/>
                <a:gd name="connsiteY65" fmla="*/ 894376 h 997246"/>
                <a:gd name="connsiteX66" fmla="*/ 485819 w 1004575"/>
                <a:gd name="connsiteY66" fmla="*/ 911521 h 997246"/>
                <a:gd name="connsiteX67" fmla="*/ 472484 w 1004575"/>
                <a:gd name="connsiteY67" fmla="*/ 926761 h 997246"/>
                <a:gd name="connsiteX68" fmla="*/ 434384 w 1004575"/>
                <a:gd name="connsiteY68" fmla="*/ 943906 h 997246"/>
                <a:gd name="connsiteX69" fmla="*/ 375329 w 1004575"/>
                <a:gd name="connsiteY69" fmla="*/ 959146 h 997246"/>
                <a:gd name="connsiteX70" fmla="*/ 331514 w 1004575"/>
                <a:gd name="connsiteY70" fmla="*/ 983911 h 997246"/>
                <a:gd name="connsiteX71" fmla="*/ 262934 w 1004575"/>
                <a:gd name="connsiteY71" fmla="*/ 997246 h 997246"/>
                <a:gd name="connsiteX72" fmla="*/ 232454 w 1004575"/>
                <a:gd name="connsiteY72" fmla="*/ 995341 h 997246"/>
                <a:gd name="connsiteX73" fmla="*/ 226739 w 1004575"/>
                <a:gd name="connsiteY73" fmla="*/ 993436 h 997246"/>
                <a:gd name="connsiteX74" fmla="*/ 221024 w 1004575"/>
                <a:gd name="connsiteY74" fmla="*/ 982006 h 997246"/>
                <a:gd name="connsiteX75" fmla="*/ 217214 w 1004575"/>
                <a:gd name="connsiteY75" fmla="*/ 976291 h 997246"/>
                <a:gd name="connsiteX76" fmla="*/ 213404 w 1004575"/>
                <a:gd name="connsiteY76" fmla="*/ 964861 h 997246"/>
                <a:gd name="connsiteX77" fmla="*/ 205784 w 1004575"/>
                <a:gd name="connsiteY77" fmla="*/ 947716 h 997246"/>
                <a:gd name="connsiteX78" fmla="*/ 200069 w 1004575"/>
                <a:gd name="connsiteY78" fmla="*/ 928666 h 997246"/>
                <a:gd name="connsiteX79" fmla="*/ 196259 w 1004575"/>
                <a:gd name="connsiteY79" fmla="*/ 922951 h 997246"/>
                <a:gd name="connsiteX80" fmla="*/ 184829 w 1004575"/>
                <a:gd name="connsiteY80" fmla="*/ 915331 h 997246"/>
                <a:gd name="connsiteX81" fmla="*/ 181019 w 1004575"/>
                <a:gd name="connsiteY81" fmla="*/ 909616 h 997246"/>
                <a:gd name="connsiteX82" fmla="*/ 175304 w 1004575"/>
                <a:gd name="connsiteY82" fmla="*/ 905806 h 997246"/>
                <a:gd name="connsiteX83" fmla="*/ 161969 w 1004575"/>
                <a:gd name="connsiteY83" fmla="*/ 900091 h 997246"/>
                <a:gd name="connsiteX84" fmla="*/ 150539 w 1004575"/>
                <a:gd name="connsiteY84" fmla="*/ 898186 h 997246"/>
                <a:gd name="connsiteX85" fmla="*/ 144824 w 1004575"/>
                <a:gd name="connsiteY85" fmla="*/ 896281 h 997246"/>
                <a:gd name="connsiteX86" fmla="*/ 137204 w 1004575"/>
                <a:gd name="connsiteY86" fmla="*/ 894376 h 997246"/>
                <a:gd name="connsiteX87" fmla="*/ 123869 w 1004575"/>
                <a:gd name="connsiteY87" fmla="*/ 888661 h 997246"/>
                <a:gd name="connsiteX88" fmla="*/ 118154 w 1004575"/>
                <a:gd name="connsiteY88" fmla="*/ 884851 h 997246"/>
                <a:gd name="connsiteX89" fmla="*/ 106724 w 1004575"/>
                <a:gd name="connsiteY89" fmla="*/ 879136 h 997246"/>
                <a:gd name="connsiteX90" fmla="*/ 101009 w 1004575"/>
                <a:gd name="connsiteY90" fmla="*/ 873421 h 997246"/>
                <a:gd name="connsiteX91" fmla="*/ 89579 w 1004575"/>
                <a:gd name="connsiteY91" fmla="*/ 865801 h 997246"/>
                <a:gd name="connsiteX92" fmla="*/ 87674 w 1004575"/>
                <a:gd name="connsiteY92" fmla="*/ 860086 h 997246"/>
                <a:gd name="connsiteX93" fmla="*/ 83864 w 1004575"/>
                <a:gd name="connsiteY93" fmla="*/ 854371 h 997246"/>
                <a:gd name="connsiteX94" fmla="*/ 81959 w 1004575"/>
                <a:gd name="connsiteY94" fmla="*/ 842941 h 997246"/>
                <a:gd name="connsiteX95" fmla="*/ 80054 w 1004575"/>
                <a:gd name="connsiteY95" fmla="*/ 837226 h 997246"/>
                <a:gd name="connsiteX96" fmla="*/ 78149 w 1004575"/>
                <a:gd name="connsiteY96" fmla="*/ 825796 h 997246"/>
                <a:gd name="connsiteX97" fmla="*/ 74339 w 1004575"/>
                <a:gd name="connsiteY97" fmla="*/ 781981 h 997246"/>
                <a:gd name="connsiteX98" fmla="*/ 72434 w 1004575"/>
                <a:gd name="connsiteY98" fmla="*/ 770551 h 997246"/>
                <a:gd name="connsiteX99" fmla="*/ 70529 w 1004575"/>
                <a:gd name="connsiteY99" fmla="*/ 749596 h 997246"/>
                <a:gd name="connsiteX100" fmla="*/ 68624 w 1004575"/>
                <a:gd name="connsiteY100" fmla="*/ 734356 h 997246"/>
                <a:gd name="connsiteX101" fmla="*/ 70529 w 1004575"/>
                <a:gd name="connsiteY101" fmla="*/ 694351 h 997246"/>
                <a:gd name="connsiteX102" fmla="*/ 72434 w 1004575"/>
                <a:gd name="connsiteY102" fmla="*/ 682921 h 997246"/>
                <a:gd name="connsiteX103" fmla="*/ 70529 w 1004575"/>
                <a:gd name="connsiteY103" fmla="*/ 623866 h 997246"/>
                <a:gd name="connsiteX104" fmla="*/ 66719 w 1004575"/>
                <a:gd name="connsiteY104" fmla="*/ 612436 h 997246"/>
                <a:gd name="connsiteX105" fmla="*/ 59099 w 1004575"/>
                <a:gd name="connsiteY105" fmla="*/ 602911 h 997246"/>
                <a:gd name="connsiteX106" fmla="*/ 51479 w 1004575"/>
                <a:gd name="connsiteY106" fmla="*/ 589576 h 997246"/>
                <a:gd name="connsiteX107" fmla="*/ 47669 w 1004575"/>
                <a:gd name="connsiteY107" fmla="*/ 583861 h 997246"/>
                <a:gd name="connsiteX108" fmla="*/ 41954 w 1004575"/>
                <a:gd name="connsiteY108" fmla="*/ 580051 h 997246"/>
                <a:gd name="connsiteX109" fmla="*/ 36239 w 1004575"/>
                <a:gd name="connsiteY109" fmla="*/ 572431 h 997246"/>
                <a:gd name="connsiteX110" fmla="*/ 24809 w 1004575"/>
                <a:gd name="connsiteY110" fmla="*/ 562906 h 997246"/>
                <a:gd name="connsiteX111" fmla="*/ 20999 w 1004575"/>
                <a:gd name="connsiteY111" fmla="*/ 557191 h 997246"/>
                <a:gd name="connsiteX112" fmla="*/ 9569 w 1004575"/>
                <a:gd name="connsiteY112" fmla="*/ 549571 h 997246"/>
                <a:gd name="connsiteX113" fmla="*/ 5759 w 1004575"/>
                <a:gd name="connsiteY113" fmla="*/ 543856 h 997246"/>
                <a:gd name="connsiteX114" fmla="*/ 44 w 1004575"/>
                <a:gd name="connsiteY114" fmla="*/ 540046 h 997246"/>
                <a:gd name="connsiteX115" fmla="*/ 3854 w 1004575"/>
                <a:gd name="connsiteY115" fmla="*/ 513376 h 997246"/>
                <a:gd name="connsiteX116" fmla="*/ 11474 w 1004575"/>
                <a:gd name="connsiteY116" fmla="*/ 501946 h 997246"/>
                <a:gd name="connsiteX117" fmla="*/ 17189 w 1004575"/>
                <a:gd name="connsiteY117" fmla="*/ 494326 h 997246"/>
                <a:gd name="connsiteX118" fmla="*/ 28619 w 1004575"/>
                <a:gd name="connsiteY118" fmla="*/ 482896 h 997246"/>
                <a:gd name="connsiteX119" fmla="*/ 43859 w 1004575"/>
                <a:gd name="connsiteY119" fmla="*/ 465751 h 997246"/>
                <a:gd name="connsiteX120" fmla="*/ 49574 w 1004575"/>
                <a:gd name="connsiteY120" fmla="*/ 460036 h 997246"/>
                <a:gd name="connsiteX121" fmla="*/ 55289 w 1004575"/>
                <a:gd name="connsiteY121" fmla="*/ 454321 h 997246"/>
                <a:gd name="connsiteX122" fmla="*/ 61004 w 1004575"/>
                <a:gd name="connsiteY122" fmla="*/ 450511 h 997246"/>
                <a:gd name="connsiteX123" fmla="*/ 68624 w 1004575"/>
                <a:gd name="connsiteY123" fmla="*/ 446701 h 997246"/>
                <a:gd name="connsiteX124" fmla="*/ 74339 w 1004575"/>
                <a:gd name="connsiteY124" fmla="*/ 440986 h 997246"/>
                <a:gd name="connsiteX125" fmla="*/ 80054 w 1004575"/>
                <a:gd name="connsiteY125" fmla="*/ 439081 h 997246"/>
                <a:gd name="connsiteX126" fmla="*/ 91484 w 1004575"/>
                <a:gd name="connsiteY126" fmla="*/ 431461 h 997246"/>
                <a:gd name="connsiteX127" fmla="*/ 101009 w 1004575"/>
                <a:gd name="connsiteY127" fmla="*/ 423841 h 997246"/>
                <a:gd name="connsiteX128" fmla="*/ 106724 w 1004575"/>
                <a:gd name="connsiteY128" fmla="*/ 418126 h 997246"/>
                <a:gd name="connsiteX129" fmla="*/ 135299 w 1004575"/>
                <a:gd name="connsiteY129" fmla="*/ 414316 h 997246"/>
                <a:gd name="connsiteX0" fmla="*/ 135299 w 1004575"/>
                <a:gd name="connsiteY0" fmla="*/ 414316 h 997246"/>
                <a:gd name="connsiteX1" fmla="*/ 137204 w 1004575"/>
                <a:gd name="connsiteY1" fmla="*/ 402886 h 997246"/>
                <a:gd name="connsiteX2" fmla="*/ 141014 w 1004575"/>
                <a:gd name="connsiteY2" fmla="*/ 381931 h 997246"/>
                <a:gd name="connsiteX3" fmla="*/ 142919 w 1004575"/>
                <a:gd name="connsiteY3" fmla="*/ 360976 h 997246"/>
                <a:gd name="connsiteX4" fmla="*/ 146729 w 1004575"/>
                <a:gd name="connsiteY4" fmla="*/ 349546 h 997246"/>
                <a:gd name="connsiteX5" fmla="*/ 148634 w 1004575"/>
                <a:gd name="connsiteY5" fmla="*/ 334306 h 997246"/>
                <a:gd name="connsiteX6" fmla="*/ 150539 w 1004575"/>
                <a:gd name="connsiteY6" fmla="*/ 320971 h 997246"/>
                <a:gd name="connsiteX7" fmla="*/ 152444 w 1004575"/>
                <a:gd name="connsiteY7" fmla="*/ 288586 h 997246"/>
                <a:gd name="connsiteX8" fmla="*/ 154349 w 1004575"/>
                <a:gd name="connsiteY8" fmla="*/ 206671 h 997246"/>
                <a:gd name="connsiteX9" fmla="*/ 165779 w 1004575"/>
                <a:gd name="connsiteY9" fmla="*/ 197146 h 997246"/>
                <a:gd name="connsiteX10" fmla="*/ 171494 w 1004575"/>
                <a:gd name="connsiteY10" fmla="*/ 191431 h 997246"/>
                <a:gd name="connsiteX11" fmla="*/ 196259 w 1004575"/>
                <a:gd name="connsiteY11" fmla="*/ 181906 h 997246"/>
                <a:gd name="connsiteX12" fmla="*/ 201974 w 1004575"/>
                <a:gd name="connsiteY12" fmla="*/ 178096 h 997246"/>
                <a:gd name="connsiteX13" fmla="*/ 217214 w 1004575"/>
                <a:gd name="connsiteY13" fmla="*/ 174286 h 997246"/>
                <a:gd name="connsiteX14" fmla="*/ 228644 w 1004575"/>
                <a:gd name="connsiteY14" fmla="*/ 166666 h 997246"/>
                <a:gd name="connsiteX15" fmla="*/ 238169 w 1004575"/>
                <a:gd name="connsiteY15" fmla="*/ 157141 h 997246"/>
                <a:gd name="connsiteX16" fmla="*/ 247694 w 1004575"/>
                <a:gd name="connsiteY16" fmla="*/ 147616 h 997246"/>
                <a:gd name="connsiteX17" fmla="*/ 251504 w 1004575"/>
                <a:gd name="connsiteY17" fmla="*/ 141901 h 997246"/>
                <a:gd name="connsiteX18" fmla="*/ 268649 w 1004575"/>
                <a:gd name="connsiteY18" fmla="*/ 126661 h 997246"/>
                <a:gd name="connsiteX19" fmla="*/ 272459 w 1004575"/>
                <a:gd name="connsiteY19" fmla="*/ 120946 h 997246"/>
                <a:gd name="connsiteX20" fmla="*/ 278174 w 1004575"/>
                <a:gd name="connsiteY20" fmla="*/ 119041 h 997246"/>
                <a:gd name="connsiteX21" fmla="*/ 283889 w 1004575"/>
                <a:gd name="connsiteY21" fmla="*/ 115231 h 997246"/>
                <a:gd name="connsiteX22" fmla="*/ 293414 w 1004575"/>
                <a:gd name="connsiteY22" fmla="*/ 107611 h 997246"/>
                <a:gd name="connsiteX23" fmla="*/ 304844 w 1004575"/>
                <a:gd name="connsiteY23" fmla="*/ 99991 h 997246"/>
                <a:gd name="connsiteX24" fmla="*/ 314369 w 1004575"/>
                <a:gd name="connsiteY24" fmla="*/ 98086 h 997246"/>
                <a:gd name="connsiteX25" fmla="*/ 327704 w 1004575"/>
                <a:gd name="connsiteY25" fmla="*/ 94276 h 997246"/>
                <a:gd name="connsiteX26" fmla="*/ 381044 w 1004575"/>
                <a:gd name="connsiteY26" fmla="*/ 92371 h 997246"/>
                <a:gd name="connsiteX27" fmla="*/ 401999 w 1004575"/>
                <a:gd name="connsiteY27" fmla="*/ 44746 h 997246"/>
                <a:gd name="connsiteX28" fmla="*/ 436289 w 1004575"/>
                <a:gd name="connsiteY28" fmla="*/ 16171 h 997246"/>
                <a:gd name="connsiteX29" fmla="*/ 474389 w 1004575"/>
                <a:gd name="connsiteY29" fmla="*/ 2836 h 997246"/>
                <a:gd name="connsiteX30" fmla="*/ 588689 w 1004575"/>
                <a:gd name="connsiteY30" fmla="*/ 2836 h 997246"/>
                <a:gd name="connsiteX31" fmla="*/ 632504 w 1004575"/>
                <a:gd name="connsiteY31" fmla="*/ 33316 h 997246"/>
                <a:gd name="connsiteX32" fmla="*/ 664889 w 1004575"/>
                <a:gd name="connsiteY32" fmla="*/ 63796 h 997246"/>
                <a:gd name="connsiteX33" fmla="*/ 704894 w 1004575"/>
                <a:gd name="connsiteY33" fmla="*/ 98086 h 997246"/>
                <a:gd name="connsiteX34" fmla="*/ 750614 w 1004575"/>
                <a:gd name="connsiteY34" fmla="*/ 105706 h 997246"/>
                <a:gd name="connsiteX35" fmla="*/ 874439 w 1004575"/>
                <a:gd name="connsiteY35" fmla="*/ 107611 h 997246"/>
                <a:gd name="connsiteX36" fmla="*/ 908729 w 1004575"/>
                <a:gd name="connsiteY36" fmla="*/ 126661 h 997246"/>
                <a:gd name="connsiteX37" fmla="*/ 944924 w 1004575"/>
                <a:gd name="connsiteY37" fmla="*/ 170476 h 997246"/>
                <a:gd name="connsiteX38" fmla="*/ 962069 w 1004575"/>
                <a:gd name="connsiteY38" fmla="*/ 214291 h 997246"/>
                <a:gd name="connsiteX39" fmla="*/ 981119 w 1004575"/>
                <a:gd name="connsiteY39" fmla="*/ 256201 h 997246"/>
                <a:gd name="connsiteX40" fmla="*/ 1002074 w 1004575"/>
                <a:gd name="connsiteY40" fmla="*/ 313351 h 997246"/>
                <a:gd name="connsiteX41" fmla="*/ 1002074 w 1004575"/>
                <a:gd name="connsiteY41" fmla="*/ 372406 h 997246"/>
                <a:gd name="connsiteX42" fmla="*/ 983024 w 1004575"/>
                <a:gd name="connsiteY42" fmla="*/ 437176 h 997246"/>
                <a:gd name="connsiteX43" fmla="*/ 979214 w 1004575"/>
                <a:gd name="connsiteY43" fmla="*/ 498136 h 997246"/>
                <a:gd name="connsiteX44" fmla="*/ 977309 w 1004575"/>
                <a:gd name="connsiteY44" fmla="*/ 526711 h 997246"/>
                <a:gd name="connsiteX45" fmla="*/ 977309 w 1004575"/>
                <a:gd name="connsiteY45" fmla="*/ 578146 h 997246"/>
                <a:gd name="connsiteX46" fmla="*/ 977309 w 1004575"/>
                <a:gd name="connsiteY46" fmla="*/ 635296 h 997246"/>
                <a:gd name="connsiteX47" fmla="*/ 944924 w 1004575"/>
                <a:gd name="connsiteY47" fmla="*/ 675301 h 997246"/>
                <a:gd name="connsiteX48" fmla="*/ 895394 w 1004575"/>
                <a:gd name="connsiteY48" fmla="*/ 709591 h 997246"/>
                <a:gd name="connsiteX49" fmla="*/ 876344 w 1004575"/>
                <a:gd name="connsiteY49" fmla="*/ 738166 h 997246"/>
                <a:gd name="connsiteX50" fmla="*/ 857294 w 1004575"/>
                <a:gd name="connsiteY50" fmla="*/ 770551 h 997246"/>
                <a:gd name="connsiteX51" fmla="*/ 849674 w 1004575"/>
                <a:gd name="connsiteY51" fmla="*/ 797221 h 997246"/>
                <a:gd name="connsiteX52" fmla="*/ 838244 w 1004575"/>
                <a:gd name="connsiteY52" fmla="*/ 829606 h 997246"/>
                <a:gd name="connsiteX53" fmla="*/ 826814 w 1004575"/>
                <a:gd name="connsiteY53" fmla="*/ 860086 h 997246"/>
                <a:gd name="connsiteX54" fmla="*/ 809669 w 1004575"/>
                <a:gd name="connsiteY54" fmla="*/ 886756 h 997246"/>
                <a:gd name="connsiteX55" fmla="*/ 792524 w 1004575"/>
                <a:gd name="connsiteY55" fmla="*/ 909616 h 997246"/>
                <a:gd name="connsiteX56" fmla="*/ 750614 w 1004575"/>
                <a:gd name="connsiteY56" fmla="*/ 936286 h 997246"/>
                <a:gd name="connsiteX57" fmla="*/ 727754 w 1004575"/>
                <a:gd name="connsiteY57" fmla="*/ 947716 h 997246"/>
                <a:gd name="connsiteX58" fmla="*/ 693464 w 1004575"/>
                <a:gd name="connsiteY58" fmla="*/ 947716 h 997246"/>
                <a:gd name="connsiteX59" fmla="*/ 674414 w 1004575"/>
                <a:gd name="connsiteY59" fmla="*/ 942001 h 997246"/>
                <a:gd name="connsiteX60" fmla="*/ 657269 w 1004575"/>
                <a:gd name="connsiteY60" fmla="*/ 936286 h 997246"/>
                <a:gd name="connsiteX61" fmla="*/ 621074 w 1004575"/>
                <a:gd name="connsiteY61" fmla="*/ 917236 h 997246"/>
                <a:gd name="connsiteX62" fmla="*/ 581069 w 1004575"/>
                <a:gd name="connsiteY62" fmla="*/ 896281 h 997246"/>
                <a:gd name="connsiteX63" fmla="*/ 556304 w 1004575"/>
                <a:gd name="connsiteY63" fmla="*/ 890566 h 997246"/>
                <a:gd name="connsiteX64" fmla="*/ 506774 w 1004575"/>
                <a:gd name="connsiteY64" fmla="*/ 894376 h 997246"/>
                <a:gd name="connsiteX65" fmla="*/ 485819 w 1004575"/>
                <a:gd name="connsiteY65" fmla="*/ 911521 h 997246"/>
                <a:gd name="connsiteX66" fmla="*/ 472484 w 1004575"/>
                <a:gd name="connsiteY66" fmla="*/ 926761 h 997246"/>
                <a:gd name="connsiteX67" fmla="*/ 434384 w 1004575"/>
                <a:gd name="connsiteY67" fmla="*/ 943906 h 997246"/>
                <a:gd name="connsiteX68" fmla="*/ 375329 w 1004575"/>
                <a:gd name="connsiteY68" fmla="*/ 959146 h 997246"/>
                <a:gd name="connsiteX69" fmla="*/ 331514 w 1004575"/>
                <a:gd name="connsiteY69" fmla="*/ 983911 h 997246"/>
                <a:gd name="connsiteX70" fmla="*/ 262934 w 1004575"/>
                <a:gd name="connsiteY70" fmla="*/ 997246 h 997246"/>
                <a:gd name="connsiteX71" fmla="*/ 232454 w 1004575"/>
                <a:gd name="connsiteY71" fmla="*/ 995341 h 997246"/>
                <a:gd name="connsiteX72" fmla="*/ 226739 w 1004575"/>
                <a:gd name="connsiteY72" fmla="*/ 993436 h 997246"/>
                <a:gd name="connsiteX73" fmla="*/ 221024 w 1004575"/>
                <a:gd name="connsiteY73" fmla="*/ 982006 h 997246"/>
                <a:gd name="connsiteX74" fmla="*/ 217214 w 1004575"/>
                <a:gd name="connsiteY74" fmla="*/ 976291 h 997246"/>
                <a:gd name="connsiteX75" fmla="*/ 213404 w 1004575"/>
                <a:gd name="connsiteY75" fmla="*/ 964861 h 997246"/>
                <a:gd name="connsiteX76" fmla="*/ 205784 w 1004575"/>
                <a:gd name="connsiteY76" fmla="*/ 947716 h 997246"/>
                <a:gd name="connsiteX77" fmla="*/ 200069 w 1004575"/>
                <a:gd name="connsiteY77" fmla="*/ 928666 h 997246"/>
                <a:gd name="connsiteX78" fmla="*/ 196259 w 1004575"/>
                <a:gd name="connsiteY78" fmla="*/ 922951 h 997246"/>
                <a:gd name="connsiteX79" fmla="*/ 184829 w 1004575"/>
                <a:gd name="connsiteY79" fmla="*/ 915331 h 997246"/>
                <a:gd name="connsiteX80" fmla="*/ 181019 w 1004575"/>
                <a:gd name="connsiteY80" fmla="*/ 909616 h 997246"/>
                <a:gd name="connsiteX81" fmla="*/ 175304 w 1004575"/>
                <a:gd name="connsiteY81" fmla="*/ 905806 h 997246"/>
                <a:gd name="connsiteX82" fmla="*/ 161969 w 1004575"/>
                <a:gd name="connsiteY82" fmla="*/ 900091 h 997246"/>
                <a:gd name="connsiteX83" fmla="*/ 150539 w 1004575"/>
                <a:gd name="connsiteY83" fmla="*/ 898186 h 997246"/>
                <a:gd name="connsiteX84" fmla="*/ 144824 w 1004575"/>
                <a:gd name="connsiteY84" fmla="*/ 896281 h 997246"/>
                <a:gd name="connsiteX85" fmla="*/ 137204 w 1004575"/>
                <a:gd name="connsiteY85" fmla="*/ 894376 h 997246"/>
                <a:gd name="connsiteX86" fmla="*/ 123869 w 1004575"/>
                <a:gd name="connsiteY86" fmla="*/ 888661 h 997246"/>
                <a:gd name="connsiteX87" fmla="*/ 118154 w 1004575"/>
                <a:gd name="connsiteY87" fmla="*/ 884851 h 997246"/>
                <a:gd name="connsiteX88" fmla="*/ 106724 w 1004575"/>
                <a:gd name="connsiteY88" fmla="*/ 879136 h 997246"/>
                <a:gd name="connsiteX89" fmla="*/ 101009 w 1004575"/>
                <a:gd name="connsiteY89" fmla="*/ 873421 h 997246"/>
                <a:gd name="connsiteX90" fmla="*/ 89579 w 1004575"/>
                <a:gd name="connsiteY90" fmla="*/ 865801 h 997246"/>
                <a:gd name="connsiteX91" fmla="*/ 87674 w 1004575"/>
                <a:gd name="connsiteY91" fmla="*/ 860086 h 997246"/>
                <a:gd name="connsiteX92" fmla="*/ 83864 w 1004575"/>
                <a:gd name="connsiteY92" fmla="*/ 854371 h 997246"/>
                <a:gd name="connsiteX93" fmla="*/ 81959 w 1004575"/>
                <a:gd name="connsiteY93" fmla="*/ 842941 h 997246"/>
                <a:gd name="connsiteX94" fmla="*/ 80054 w 1004575"/>
                <a:gd name="connsiteY94" fmla="*/ 837226 h 997246"/>
                <a:gd name="connsiteX95" fmla="*/ 78149 w 1004575"/>
                <a:gd name="connsiteY95" fmla="*/ 825796 h 997246"/>
                <a:gd name="connsiteX96" fmla="*/ 74339 w 1004575"/>
                <a:gd name="connsiteY96" fmla="*/ 781981 h 997246"/>
                <a:gd name="connsiteX97" fmla="*/ 72434 w 1004575"/>
                <a:gd name="connsiteY97" fmla="*/ 770551 h 997246"/>
                <a:gd name="connsiteX98" fmla="*/ 70529 w 1004575"/>
                <a:gd name="connsiteY98" fmla="*/ 749596 h 997246"/>
                <a:gd name="connsiteX99" fmla="*/ 68624 w 1004575"/>
                <a:gd name="connsiteY99" fmla="*/ 734356 h 997246"/>
                <a:gd name="connsiteX100" fmla="*/ 70529 w 1004575"/>
                <a:gd name="connsiteY100" fmla="*/ 694351 h 997246"/>
                <a:gd name="connsiteX101" fmla="*/ 72434 w 1004575"/>
                <a:gd name="connsiteY101" fmla="*/ 682921 h 997246"/>
                <a:gd name="connsiteX102" fmla="*/ 70529 w 1004575"/>
                <a:gd name="connsiteY102" fmla="*/ 623866 h 997246"/>
                <a:gd name="connsiteX103" fmla="*/ 66719 w 1004575"/>
                <a:gd name="connsiteY103" fmla="*/ 612436 h 997246"/>
                <a:gd name="connsiteX104" fmla="*/ 59099 w 1004575"/>
                <a:gd name="connsiteY104" fmla="*/ 602911 h 997246"/>
                <a:gd name="connsiteX105" fmla="*/ 51479 w 1004575"/>
                <a:gd name="connsiteY105" fmla="*/ 589576 h 997246"/>
                <a:gd name="connsiteX106" fmla="*/ 47669 w 1004575"/>
                <a:gd name="connsiteY106" fmla="*/ 583861 h 997246"/>
                <a:gd name="connsiteX107" fmla="*/ 41954 w 1004575"/>
                <a:gd name="connsiteY107" fmla="*/ 580051 h 997246"/>
                <a:gd name="connsiteX108" fmla="*/ 36239 w 1004575"/>
                <a:gd name="connsiteY108" fmla="*/ 572431 h 997246"/>
                <a:gd name="connsiteX109" fmla="*/ 24809 w 1004575"/>
                <a:gd name="connsiteY109" fmla="*/ 562906 h 997246"/>
                <a:gd name="connsiteX110" fmla="*/ 20999 w 1004575"/>
                <a:gd name="connsiteY110" fmla="*/ 557191 h 997246"/>
                <a:gd name="connsiteX111" fmla="*/ 9569 w 1004575"/>
                <a:gd name="connsiteY111" fmla="*/ 549571 h 997246"/>
                <a:gd name="connsiteX112" fmla="*/ 5759 w 1004575"/>
                <a:gd name="connsiteY112" fmla="*/ 543856 h 997246"/>
                <a:gd name="connsiteX113" fmla="*/ 44 w 1004575"/>
                <a:gd name="connsiteY113" fmla="*/ 540046 h 997246"/>
                <a:gd name="connsiteX114" fmla="*/ 3854 w 1004575"/>
                <a:gd name="connsiteY114" fmla="*/ 513376 h 997246"/>
                <a:gd name="connsiteX115" fmla="*/ 11474 w 1004575"/>
                <a:gd name="connsiteY115" fmla="*/ 501946 h 997246"/>
                <a:gd name="connsiteX116" fmla="*/ 17189 w 1004575"/>
                <a:gd name="connsiteY116" fmla="*/ 494326 h 997246"/>
                <a:gd name="connsiteX117" fmla="*/ 28619 w 1004575"/>
                <a:gd name="connsiteY117" fmla="*/ 482896 h 997246"/>
                <a:gd name="connsiteX118" fmla="*/ 43859 w 1004575"/>
                <a:gd name="connsiteY118" fmla="*/ 465751 h 997246"/>
                <a:gd name="connsiteX119" fmla="*/ 49574 w 1004575"/>
                <a:gd name="connsiteY119" fmla="*/ 460036 h 997246"/>
                <a:gd name="connsiteX120" fmla="*/ 55289 w 1004575"/>
                <a:gd name="connsiteY120" fmla="*/ 454321 h 997246"/>
                <a:gd name="connsiteX121" fmla="*/ 61004 w 1004575"/>
                <a:gd name="connsiteY121" fmla="*/ 450511 h 997246"/>
                <a:gd name="connsiteX122" fmla="*/ 68624 w 1004575"/>
                <a:gd name="connsiteY122" fmla="*/ 446701 h 997246"/>
                <a:gd name="connsiteX123" fmla="*/ 74339 w 1004575"/>
                <a:gd name="connsiteY123" fmla="*/ 440986 h 997246"/>
                <a:gd name="connsiteX124" fmla="*/ 80054 w 1004575"/>
                <a:gd name="connsiteY124" fmla="*/ 439081 h 997246"/>
                <a:gd name="connsiteX125" fmla="*/ 91484 w 1004575"/>
                <a:gd name="connsiteY125" fmla="*/ 431461 h 997246"/>
                <a:gd name="connsiteX126" fmla="*/ 101009 w 1004575"/>
                <a:gd name="connsiteY126" fmla="*/ 423841 h 997246"/>
                <a:gd name="connsiteX127" fmla="*/ 106724 w 1004575"/>
                <a:gd name="connsiteY127" fmla="*/ 418126 h 997246"/>
                <a:gd name="connsiteX128" fmla="*/ 135299 w 1004575"/>
                <a:gd name="connsiteY128" fmla="*/ 414316 h 997246"/>
                <a:gd name="connsiteX0" fmla="*/ 135299 w 1004575"/>
                <a:gd name="connsiteY0" fmla="*/ 414316 h 997246"/>
                <a:gd name="connsiteX1" fmla="*/ 137204 w 1004575"/>
                <a:gd name="connsiteY1" fmla="*/ 402886 h 997246"/>
                <a:gd name="connsiteX2" fmla="*/ 141014 w 1004575"/>
                <a:gd name="connsiteY2" fmla="*/ 381931 h 997246"/>
                <a:gd name="connsiteX3" fmla="*/ 142919 w 1004575"/>
                <a:gd name="connsiteY3" fmla="*/ 360976 h 997246"/>
                <a:gd name="connsiteX4" fmla="*/ 146729 w 1004575"/>
                <a:gd name="connsiteY4" fmla="*/ 349546 h 997246"/>
                <a:gd name="connsiteX5" fmla="*/ 148634 w 1004575"/>
                <a:gd name="connsiteY5" fmla="*/ 334306 h 997246"/>
                <a:gd name="connsiteX6" fmla="*/ 150539 w 1004575"/>
                <a:gd name="connsiteY6" fmla="*/ 320971 h 997246"/>
                <a:gd name="connsiteX7" fmla="*/ 152444 w 1004575"/>
                <a:gd name="connsiteY7" fmla="*/ 288586 h 997246"/>
                <a:gd name="connsiteX8" fmla="*/ 154349 w 1004575"/>
                <a:gd name="connsiteY8" fmla="*/ 206671 h 997246"/>
                <a:gd name="connsiteX9" fmla="*/ 165779 w 1004575"/>
                <a:gd name="connsiteY9" fmla="*/ 197146 h 997246"/>
                <a:gd name="connsiteX10" fmla="*/ 171494 w 1004575"/>
                <a:gd name="connsiteY10" fmla="*/ 191431 h 997246"/>
                <a:gd name="connsiteX11" fmla="*/ 196259 w 1004575"/>
                <a:gd name="connsiteY11" fmla="*/ 181906 h 997246"/>
                <a:gd name="connsiteX12" fmla="*/ 201974 w 1004575"/>
                <a:gd name="connsiteY12" fmla="*/ 178096 h 997246"/>
                <a:gd name="connsiteX13" fmla="*/ 217214 w 1004575"/>
                <a:gd name="connsiteY13" fmla="*/ 174286 h 997246"/>
                <a:gd name="connsiteX14" fmla="*/ 228644 w 1004575"/>
                <a:gd name="connsiteY14" fmla="*/ 166666 h 997246"/>
                <a:gd name="connsiteX15" fmla="*/ 238169 w 1004575"/>
                <a:gd name="connsiteY15" fmla="*/ 157141 h 997246"/>
                <a:gd name="connsiteX16" fmla="*/ 247694 w 1004575"/>
                <a:gd name="connsiteY16" fmla="*/ 147616 h 997246"/>
                <a:gd name="connsiteX17" fmla="*/ 251504 w 1004575"/>
                <a:gd name="connsiteY17" fmla="*/ 141901 h 997246"/>
                <a:gd name="connsiteX18" fmla="*/ 268649 w 1004575"/>
                <a:gd name="connsiteY18" fmla="*/ 126661 h 997246"/>
                <a:gd name="connsiteX19" fmla="*/ 272459 w 1004575"/>
                <a:gd name="connsiteY19" fmla="*/ 120946 h 997246"/>
                <a:gd name="connsiteX20" fmla="*/ 278174 w 1004575"/>
                <a:gd name="connsiteY20" fmla="*/ 119041 h 997246"/>
                <a:gd name="connsiteX21" fmla="*/ 283889 w 1004575"/>
                <a:gd name="connsiteY21" fmla="*/ 115231 h 997246"/>
                <a:gd name="connsiteX22" fmla="*/ 293414 w 1004575"/>
                <a:gd name="connsiteY22" fmla="*/ 107611 h 997246"/>
                <a:gd name="connsiteX23" fmla="*/ 314369 w 1004575"/>
                <a:gd name="connsiteY23" fmla="*/ 98086 h 997246"/>
                <a:gd name="connsiteX24" fmla="*/ 327704 w 1004575"/>
                <a:gd name="connsiteY24" fmla="*/ 94276 h 997246"/>
                <a:gd name="connsiteX25" fmla="*/ 381044 w 1004575"/>
                <a:gd name="connsiteY25" fmla="*/ 92371 h 997246"/>
                <a:gd name="connsiteX26" fmla="*/ 401999 w 1004575"/>
                <a:gd name="connsiteY26" fmla="*/ 44746 h 997246"/>
                <a:gd name="connsiteX27" fmla="*/ 436289 w 1004575"/>
                <a:gd name="connsiteY27" fmla="*/ 16171 h 997246"/>
                <a:gd name="connsiteX28" fmla="*/ 474389 w 1004575"/>
                <a:gd name="connsiteY28" fmla="*/ 2836 h 997246"/>
                <a:gd name="connsiteX29" fmla="*/ 588689 w 1004575"/>
                <a:gd name="connsiteY29" fmla="*/ 2836 h 997246"/>
                <a:gd name="connsiteX30" fmla="*/ 632504 w 1004575"/>
                <a:gd name="connsiteY30" fmla="*/ 33316 h 997246"/>
                <a:gd name="connsiteX31" fmla="*/ 664889 w 1004575"/>
                <a:gd name="connsiteY31" fmla="*/ 63796 h 997246"/>
                <a:gd name="connsiteX32" fmla="*/ 704894 w 1004575"/>
                <a:gd name="connsiteY32" fmla="*/ 98086 h 997246"/>
                <a:gd name="connsiteX33" fmla="*/ 750614 w 1004575"/>
                <a:gd name="connsiteY33" fmla="*/ 105706 h 997246"/>
                <a:gd name="connsiteX34" fmla="*/ 874439 w 1004575"/>
                <a:gd name="connsiteY34" fmla="*/ 107611 h 997246"/>
                <a:gd name="connsiteX35" fmla="*/ 908729 w 1004575"/>
                <a:gd name="connsiteY35" fmla="*/ 126661 h 997246"/>
                <a:gd name="connsiteX36" fmla="*/ 944924 w 1004575"/>
                <a:gd name="connsiteY36" fmla="*/ 170476 h 997246"/>
                <a:gd name="connsiteX37" fmla="*/ 962069 w 1004575"/>
                <a:gd name="connsiteY37" fmla="*/ 214291 h 997246"/>
                <a:gd name="connsiteX38" fmla="*/ 981119 w 1004575"/>
                <a:gd name="connsiteY38" fmla="*/ 256201 h 997246"/>
                <a:gd name="connsiteX39" fmla="*/ 1002074 w 1004575"/>
                <a:gd name="connsiteY39" fmla="*/ 313351 h 997246"/>
                <a:gd name="connsiteX40" fmla="*/ 1002074 w 1004575"/>
                <a:gd name="connsiteY40" fmla="*/ 372406 h 997246"/>
                <a:gd name="connsiteX41" fmla="*/ 983024 w 1004575"/>
                <a:gd name="connsiteY41" fmla="*/ 437176 h 997246"/>
                <a:gd name="connsiteX42" fmla="*/ 979214 w 1004575"/>
                <a:gd name="connsiteY42" fmla="*/ 498136 h 997246"/>
                <a:gd name="connsiteX43" fmla="*/ 977309 w 1004575"/>
                <a:gd name="connsiteY43" fmla="*/ 526711 h 997246"/>
                <a:gd name="connsiteX44" fmla="*/ 977309 w 1004575"/>
                <a:gd name="connsiteY44" fmla="*/ 578146 h 997246"/>
                <a:gd name="connsiteX45" fmla="*/ 977309 w 1004575"/>
                <a:gd name="connsiteY45" fmla="*/ 635296 h 997246"/>
                <a:gd name="connsiteX46" fmla="*/ 944924 w 1004575"/>
                <a:gd name="connsiteY46" fmla="*/ 675301 h 997246"/>
                <a:gd name="connsiteX47" fmla="*/ 895394 w 1004575"/>
                <a:gd name="connsiteY47" fmla="*/ 709591 h 997246"/>
                <a:gd name="connsiteX48" fmla="*/ 876344 w 1004575"/>
                <a:gd name="connsiteY48" fmla="*/ 738166 h 997246"/>
                <a:gd name="connsiteX49" fmla="*/ 857294 w 1004575"/>
                <a:gd name="connsiteY49" fmla="*/ 770551 h 997246"/>
                <a:gd name="connsiteX50" fmla="*/ 849674 w 1004575"/>
                <a:gd name="connsiteY50" fmla="*/ 797221 h 997246"/>
                <a:gd name="connsiteX51" fmla="*/ 838244 w 1004575"/>
                <a:gd name="connsiteY51" fmla="*/ 829606 h 997246"/>
                <a:gd name="connsiteX52" fmla="*/ 826814 w 1004575"/>
                <a:gd name="connsiteY52" fmla="*/ 860086 h 997246"/>
                <a:gd name="connsiteX53" fmla="*/ 809669 w 1004575"/>
                <a:gd name="connsiteY53" fmla="*/ 886756 h 997246"/>
                <a:gd name="connsiteX54" fmla="*/ 792524 w 1004575"/>
                <a:gd name="connsiteY54" fmla="*/ 909616 h 997246"/>
                <a:gd name="connsiteX55" fmla="*/ 750614 w 1004575"/>
                <a:gd name="connsiteY55" fmla="*/ 936286 h 997246"/>
                <a:gd name="connsiteX56" fmla="*/ 727754 w 1004575"/>
                <a:gd name="connsiteY56" fmla="*/ 947716 h 997246"/>
                <a:gd name="connsiteX57" fmla="*/ 693464 w 1004575"/>
                <a:gd name="connsiteY57" fmla="*/ 947716 h 997246"/>
                <a:gd name="connsiteX58" fmla="*/ 674414 w 1004575"/>
                <a:gd name="connsiteY58" fmla="*/ 942001 h 997246"/>
                <a:gd name="connsiteX59" fmla="*/ 657269 w 1004575"/>
                <a:gd name="connsiteY59" fmla="*/ 936286 h 997246"/>
                <a:gd name="connsiteX60" fmla="*/ 621074 w 1004575"/>
                <a:gd name="connsiteY60" fmla="*/ 917236 h 997246"/>
                <a:gd name="connsiteX61" fmla="*/ 581069 w 1004575"/>
                <a:gd name="connsiteY61" fmla="*/ 896281 h 997246"/>
                <a:gd name="connsiteX62" fmla="*/ 556304 w 1004575"/>
                <a:gd name="connsiteY62" fmla="*/ 890566 h 997246"/>
                <a:gd name="connsiteX63" fmla="*/ 506774 w 1004575"/>
                <a:gd name="connsiteY63" fmla="*/ 894376 h 997246"/>
                <a:gd name="connsiteX64" fmla="*/ 485819 w 1004575"/>
                <a:gd name="connsiteY64" fmla="*/ 911521 h 997246"/>
                <a:gd name="connsiteX65" fmla="*/ 472484 w 1004575"/>
                <a:gd name="connsiteY65" fmla="*/ 926761 h 997246"/>
                <a:gd name="connsiteX66" fmla="*/ 434384 w 1004575"/>
                <a:gd name="connsiteY66" fmla="*/ 943906 h 997246"/>
                <a:gd name="connsiteX67" fmla="*/ 375329 w 1004575"/>
                <a:gd name="connsiteY67" fmla="*/ 959146 h 997246"/>
                <a:gd name="connsiteX68" fmla="*/ 331514 w 1004575"/>
                <a:gd name="connsiteY68" fmla="*/ 983911 h 997246"/>
                <a:gd name="connsiteX69" fmla="*/ 262934 w 1004575"/>
                <a:gd name="connsiteY69" fmla="*/ 997246 h 997246"/>
                <a:gd name="connsiteX70" fmla="*/ 232454 w 1004575"/>
                <a:gd name="connsiteY70" fmla="*/ 995341 h 997246"/>
                <a:gd name="connsiteX71" fmla="*/ 226739 w 1004575"/>
                <a:gd name="connsiteY71" fmla="*/ 993436 h 997246"/>
                <a:gd name="connsiteX72" fmla="*/ 221024 w 1004575"/>
                <a:gd name="connsiteY72" fmla="*/ 982006 h 997246"/>
                <a:gd name="connsiteX73" fmla="*/ 217214 w 1004575"/>
                <a:gd name="connsiteY73" fmla="*/ 976291 h 997246"/>
                <a:gd name="connsiteX74" fmla="*/ 213404 w 1004575"/>
                <a:gd name="connsiteY74" fmla="*/ 964861 h 997246"/>
                <a:gd name="connsiteX75" fmla="*/ 205784 w 1004575"/>
                <a:gd name="connsiteY75" fmla="*/ 947716 h 997246"/>
                <a:gd name="connsiteX76" fmla="*/ 200069 w 1004575"/>
                <a:gd name="connsiteY76" fmla="*/ 928666 h 997246"/>
                <a:gd name="connsiteX77" fmla="*/ 196259 w 1004575"/>
                <a:gd name="connsiteY77" fmla="*/ 922951 h 997246"/>
                <a:gd name="connsiteX78" fmla="*/ 184829 w 1004575"/>
                <a:gd name="connsiteY78" fmla="*/ 915331 h 997246"/>
                <a:gd name="connsiteX79" fmla="*/ 181019 w 1004575"/>
                <a:gd name="connsiteY79" fmla="*/ 909616 h 997246"/>
                <a:gd name="connsiteX80" fmla="*/ 175304 w 1004575"/>
                <a:gd name="connsiteY80" fmla="*/ 905806 h 997246"/>
                <a:gd name="connsiteX81" fmla="*/ 161969 w 1004575"/>
                <a:gd name="connsiteY81" fmla="*/ 900091 h 997246"/>
                <a:gd name="connsiteX82" fmla="*/ 150539 w 1004575"/>
                <a:gd name="connsiteY82" fmla="*/ 898186 h 997246"/>
                <a:gd name="connsiteX83" fmla="*/ 144824 w 1004575"/>
                <a:gd name="connsiteY83" fmla="*/ 896281 h 997246"/>
                <a:gd name="connsiteX84" fmla="*/ 137204 w 1004575"/>
                <a:gd name="connsiteY84" fmla="*/ 894376 h 997246"/>
                <a:gd name="connsiteX85" fmla="*/ 123869 w 1004575"/>
                <a:gd name="connsiteY85" fmla="*/ 888661 h 997246"/>
                <a:gd name="connsiteX86" fmla="*/ 118154 w 1004575"/>
                <a:gd name="connsiteY86" fmla="*/ 884851 h 997246"/>
                <a:gd name="connsiteX87" fmla="*/ 106724 w 1004575"/>
                <a:gd name="connsiteY87" fmla="*/ 879136 h 997246"/>
                <a:gd name="connsiteX88" fmla="*/ 101009 w 1004575"/>
                <a:gd name="connsiteY88" fmla="*/ 873421 h 997246"/>
                <a:gd name="connsiteX89" fmla="*/ 89579 w 1004575"/>
                <a:gd name="connsiteY89" fmla="*/ 865801 h 997246"/>
                <a:gd name="connsiteX90" fmla="*/ 87674 w 1004575"/>
                <a:gd name="connsiteY90" fmla="*/ 860086 h 997246"/>
                <a:gd name="connsiteX91" fmla="*/ 83864 w 1004575"/>
                <a:gd name="connsiteY91" fmla="*/ 854371 h 997246"/>
                <a:gd name="connsiteX92" fmla="*/ 81959 w 1004575"/>
                <a:gd name="connsiteY92" fmla="*/ 842941 h 997246"/>
                <a:gd name="connsiteX93" fmla="*/ 80054 w 1004575"/>
                <a:gd name="connsiteY93" fmla="*/ 837226 h 997246"/>
                <a:gd name="connsiteX94" fmla="*/ 78149 w 1004575"/>
                <a:gd name="connsiteY94" fmla="*/ 825796 h 997246"/>
                <a:gd name="connsiteX95" fmla="*/ 74339 w 1004575"/>
                <a:gd name="connsiteY95" fmla="*/ 781981 h 997246"/>
                <a:gd name="connsiteX96" fmla="*/ 72434 w 1004575"/>
                <a:gd name="connsiteY96" fmla="*/ 770551 h 997246"/>
                <a:gd name="connsiteX97" fmla="*/ 70529 w 1004575"/>
                <a:gd name="connsiteY97" fmla="*/ 749596 h 997246"/>
                <a:gd name="connsiteX98" fmla="*/ 68624 w 1004575"/>
                <a:gd name="connsiteY98" fmla="*/ 734356 h 997246"/>
                <a:gd name="connsiteX99" fmla="*/ 70529 w 1004575"/>
                <a:gd name="connsiteY99" fmla="*/ 694351 h 997246"/>
                <a:gd name="connsiteX100" fmla="*/ 72434 w 1004575"/>
                <a:gd name="connsiteY100" fmla="*/ 682921 h 997246"/>
                <a:gd name="connsiteX101" fmla="*/ 70529 w 1004575"/>
                <a:gd name="connsiteY101" fmla="*/ 623866 h 997246"/>
                <a:gd name="connsiteX102" fmla="*/ 66719 w 1004575"/>
                <a:gd name="connsiteY102" fmla="*/ 612436 h 997246"/>
                <a:gd name="connsiteX103" fmla="*/ 59099 w 1004575"/>
                <a:gd name="connsiteY103" fmla="*/ 602911 h 997246"/>
                <a:gd name="connsiteX104" fmla="*/ 51479 w 1004575"/>
                <a:gd name="connsiteY104" fmla="*/ 589576 h 997246"/>
                <a:gd name="connsiteX105" fmla="*/ 47669 w 1004575"/>
                <a:gd name="connsiteY105" fmla="*/ 583861 h 997246"/>
                <a:gd name="connsiteX106" fmla="*/ 41954 w 1004575"/>
                <a:gd name="connsiteY106" fmla="*/ 580051 h 997246"/>
                <a:gd name="connsiteX107" fmla="*/ 36239 w 1004575"/>
                <a:gd name="connsiteY107" fmla="*/ 572431 h 997246"/>
                <a:gd name="connsiteX108" fmla="*/ 24809 w 1004575"/>
                <a:gd name="connsiteY108" fmla="*/ 562906 h 997246"/>
                <a:gd name="connsiteX109" fmla="*/ 20999 w 1004575"/>
                <a:gd name="connsiteY109" fmla="*/ 557191 h 997246"/>
                <a:gd name="connsiteX110" fmla="*/ 9569 w 1004575"/>
                <a:gd name="connsiteY110" fmla="*/ 549571 h 997246"/>
                <a:gd name="connsiteX111" fmla="*/ 5759 w 1004575"/>
                <a:gd name="connsiteY111" fmla="*/ 543856 h 997246"/>
                <a:gd name="connsiteX112" fmla="*/ 44 w 1004575"/>
                <a:gd name="connsiteY112" fmla="*/ 540046 h 997246"/>
                <a:gd name="connsiteX113" fmla="*/ 3854 w 1004575"/>
                <a:gd name="connsiteY113" fmla="*/ 513376 h 997246"/>
                <a:gd name="connsiteX114" fmla="*/ 11474 w 1004575"/>
                <a:gd name="connsiteY114" fmla="*/ 501946 h 997246"/>
                <a:gd name="connsiteX115" fmla="*/ 17189 w 1004575"/>
                <a:gd name="connsiteY115" fmla="*/ 494326 h 997246"/>
                <a:gd name="connsiteX116" fmla="*/ 28619 w 1004575"/>
                <a:gd name="connsiteY116" fmla="*/ 482896 h 997246"/>
                <a:gd name="connsiteX117" fmla="*/ 43859 w 1004575"/>
                <a:gd name="connsiteY117" fmla="*/ 465751 h 997246"/>
                <a:gd name="connsiteX118" fmla="*/ 49574 w 1004575"/>
                <a:gd name="connsiteY118" fmla="*/ 460036 h 997246"/>
                <a:gd name="connsiteX119" fmla="*/ 55289 w 1004575"/>
                <a:gd name="connsiteY119" fmla="*/ 454321 h 997246"/>
                <a:gd name="connsiteX120" fmla="*/ 61004 w 1004575"/>
                <a:gd name="connsiteY120" fmla="*/ 450511 h 997246"/>
                <a:gd name="connsiteX121" fmla="*/ 68624 w 1004575"/>
                <a:gd name="connsiteY121" fmla="*/ 446701 h 997246"/>
                <a:gd name="connsiteX122" fmla="*/ 74339 w 1004575"/>
                <a:gd name="connsiteY122" fmla="*/ 440986 h 997246"/>
                <a:gd name="connsiteX123" fmla="*/ 80054 w 1004575"/>
                <a:gd name="connsiteY123" fmla="*/ 439081 h 997246"/>
                <a:gd name="connsiteX124" fmla="*/ 91484 w 1004575"/>
                <a:gd name="connsiteY124" fmla="*/ 431461 h 997246"/>
                <a:gd name="connsiteX125" fmla="*/ 101009 w 1004575"/>
                <a:gd name="connsiteY125" fmla="*/ 423841 h 997246"/>
                <a:gd name="connsiteX126" fmla="*/ 106724 w 1004575"/>
                <a:gd name="connsiteY126" fmla="*/ 418126 h 997246"/>
                <a:gd name="connsiteX127" fmla="*/ 135299 w 1004575"/>
                <a:gd name="connsiteY127" fmla="*/ 414316 h 997246"/>
                <a:gd name="connsiteX0" fmla="*/ 135299 w 1004575"/>
                <a:gd name="connsiteY0" fmla="*/ 414316 h 997246"/>
                <a:gd name="connsiteX1" fmla="*/ 137204 w 1004575"/>
                <a:gd name="connsiteY1" fmla="*/ 402886 h 997246"/>
                <a:gd name="connsiteX2" fmla="*/ 141014 w 1004575"/>
                <a:gd name="connsiteY2" fmla="*/ 381931 h 997246"/>
                <a:gd name="connsiteX3" fmla="*/ 142919 w 1004575"/>
                <a:gd name="connsiteY3" fmla="*/ 360976 h 997246"/>
                <a:gd name="connsiteX4" fmla="*/ 146729 w 1004575"/>
                <a:gd name="connsiteY4" fmla="*/ 349546 h 997246"/>
                <a:gd name="connsiteX5" fmla="*/ 148634 w 1004575"/>
                <a:gd name="connsiteY5" fmla="*/ 334306 h 997246"/>
                <a:gd name="connsiteX6" fmla="*/ 150539 w 1004575"/>
                <a:gd name="connsiteY6" fmla="*/ 320971 h 997246"/>
                <a:gd name="connsiteX7" fmla="*/ 152444 w 1004575"/>
                <a:gd name="connsiteY7" fmla="*/ 288586 h 997246"/>
                <a:gd name="connsiteX8" fmla="*/ 154349 w 1004575"/>
                <a:gd name="connsiteY8" fmla="*/ 206671 h 997246"/>
                <a:gd name="connsiteX9" fmla="*/ 165779 w 1004575"/>
                <a:gd name="connsiteY9" fmla="*/ 197146 h 997246"/>
                <a:gd name="connsiteX10" fmla="*/ 171494 w 1004575"/>
                <a:gd name="connsiteY10" fmla="*/ 191431 h 997246"/>
                <a:gd name="connsiteX11" fmla="*/ 196259 w 1004575"/>
                <a:gd name="connsiteY11" fmla="*/ 181906 h 997246"/>
                <a:gd name="connsiteX12" fmla="*/ 201974 w 1004575"/>
                <a:gd name="connsiteY12" fmla="*/ 178096 h 997246"/>
                <a:gd name="connsiteX13" fmla="*/ 217214 w 1004575"/>
                <a:gd name="connsiteY13" fmla="*/ 174286 h 997246"/>
                <a:gd name="connsiteX14" fmla="*/ 228644 w 1004575"/>
                <a:gd name="connsiteY14" fmla="*/ 166666 h 997246"/>
                <a:gd name="connsiteX15" fmla="*/ 238169 w 1004575"/>
                <a:gd name="connsiteY15" fmla="*/ 157141 h 997246"/>
                <a:gd name="connsiteX16" fmla="*/ 247694 w 1004575"/>
                <a:gd name="connsiteY16" fmla="*/ 147616 h 997246"/>
                <a:gd name="connsiteX17" fmla="*/ 251504 w 1004575"/>
                <a:gd name="connsiteY17" fmla="*/ 141901 h 997246"/>
                <a:gd name="connsiteX18" fmla="*/ 268649 w 1004575"/>
                <a:gd name="connsiteY18" fmla="*/ 126661 h 997246"/>
                <a:gd name="connsiteX19" fmla="*/ 272459 w 1004575"/>
                <a:gd name="connsiteY19" fmla="*/ 120946 h 997246"/>
                <a:gd name="connsiteX20" fmla="*/ 278174 w 1004575"/>
                <a:gd name="connsiteY20" fmla="*/ 119041 h 997246"/>
                <a:gd name="connsiteX21" fmla="*/ 283889 w 1004575"/>
                <a:gd name="connsiteY21" fmla="*/ 115231 h 997246"/>
                <a:gd name="connsiteX22" fmla="*/ 293414 w 1004575"/>
                <a:gd name="connsiteY22" fmla="*/ 107611 h 997246"/>
                <a:gd name="connsiteX23" fmla="*/ 327704 w 1004575"/>
                <a:gd name="connsiteY23" fmla="*/ 94276 h 997246"/>
                <a:gd name="connsiteX24" fmla="*/ 381044 w 1004575"/>
                <a:gd name="connsiteY24" fmla="*/ 92371 h 997246"/>
                <a:gd name="connsiteX25" fmla="*/ 401999 w 1004575"/>
                <a:gd name="connsiteY25" fmla="*/ 44746 h 997246"/>
                <a:gd name="connsiteX26" fmla="*/ 436289 w 1004575"/>
                <a:gd name="connsiteY26" fmla="*/ 16171 h 997246"/>
                <a:gd name="connsiteX27" fmla="*/ 474389 w 1004575"/>
                <a:gd name="connsiteY27" fmla="*/ 2836 h 997246"/>
                <a:gd name="connsiteX28" fmla="*/ 588689 w 1004575"/>
                <a:gd name="connsiteY28" fmla="*/ 2836 h 997246"/>
                <a:gd name="connsiteX29" fmla="*/ 632504 w 1004575"/>
                <a:gd name="connsiteY29" fmla="*/ 33316 h 997246"/>
                <a:gd name="connsiteX30" fmla="*/ 664889 w 1004575"/>
                <a:gd name="connsiteY30" fmla="*/ 63796 h 997246"/>
                <a:gd name="connsiteX31" fmla="*/ 704894 w 1004575"/>
                <a:gd name="connsiteY31" fmla="*/ 98086 h 997246"/>
                <a:gd name="connsiteX32" fmla="*/ 750614 w 1004575"/>
                <a:gd name="connsiteY32" fmla="*/ 105706 h 997246"/>
                <a:gd name="connsiteX33" fmla="*/ 874439 w 1004575"/>
                <a:gd name="connsiteY33" fmla="*/ 107611 h 997246"/>
                <a:gd name="connsiteX34" fmla="*/ 908729 w 1004575"/>
                <a:gd name="connsiteY34" fmla="*/ 126661 h 997246"/>
                <a:gd name="connsiteX35" fmla="*/ 944924 w 1004575"/>
                <a:gd name="connsiteY35" fmla="*/ 170476 h 997246"/>
                <a:gd name="connsiteX36" fmla="*/ 962069 w 1004575"/>
                <a:gd name="connsiteY36" fmla="*/ 214291 h 997246"/>
                <a:gd name="connsiteX37" fmla="*/ 981119 w 1004575"/>
                <a:gd name="connsiteY37" fmla="*/ 256201 h 997246"/>
                <a:gd name="connsiteX38" fmla="*/ 1002074 w 1004575"/>
                <a:gd name="connsiteY38" fmla="*/ 313351 h 997246"/>
                <a:gd name="connsiteX39" fmla="*/ 1002074 w 1004575"/>
                <a:gd name="connsiteY39" fmla="*/ 372406 h 997246"/>
                <a:gd name="connsiteX40" fmla="*/ 983024 w 1004575"/>
                <a:gd name="connsiteY40" fmla="*/ 437176 h 997246"/>
                <a:gd name="connsiteX41" fmla="*/ 979214 w 1004575"/>
                <a:gd name="connsiteY41" fmla="*/ 498136 h 997246"/>
                <a:gd name="connsiteX42" fmla="*/ 977309 w 1004575"/>
                <a:gd name="connsiteY42" fmla="*/ 526711 h 997246"/>
                <a:gd name="connsiteX43" fmla="*/ 977309 w 1004575"/>
                <a:gd name="connsiteY43" fmla="*/ 578146 h 997246"/>
                <a:gd name="connsiteX44" fmla="*/ 977309 w 1004575"/>
                <a:gd name="connsiteY44" fmla="*/ 635296 h 997246"/>
                <a:gd name="connsiteX45" fmla="*/ 944924 w 1004575"/>
                <a:gd name="connsiteY45" fmla="*/ 675301 h 997246"/>
                <a:gd name="connsiteX46" fmla="*/ 895394 w 1004575"/>
                <a:gd name="connsiteY46" fmla="*/ 709591 h 997246"/>
                <a:gd name="connsiteX47" fmla="*/ 876344 w 1004575"/>
                <a:gd name="connsiteY47" fmla="*/ 738166 h 997246"/>
                <a:gd name="connsiteX48" fmla="*/ 857294 w 1004575"/>
                <a:gd name="connsiteY48" fmla="*/ 770551 h 997246"/>
                <a:gd name="connsiteX49" fmla="*/ 849674 w 1004575"/>
                <a:gd name="connsiteY49" fmla="*/ 797221 h 997246"/>
                <a:gd name="connsiteX50" fmla="*/ 838244 w 1004575"/>
                <a:gd name="connsiteY50" fmla="*/ 829606 h 997246"/>
                <a:gd name="connsiteX51" fmla="*/ 826814 w 1004575"/>
                <a:gd name="connsiteY51" fmla="*/ 860086 h 997246"/>
                <a:gd name="connsiteX52" fmla="*/ 809669 w 1004575"/>
                <a:gd name="connsiteY52" fmla="*/ 886756 h 997246"/>
                <a:gd name="connsiteX53" fmla="*/ 792524 w 1004575"/>
                <a:gd name="connsiteY53" fmla="*/ 909616 h 997246"/>
                <a:gd name="connsiteX54" fmla="*/ 750614 w 1004575"/>
                <a:gd name="connsiteY54" fmla="*/ 936286 h 997246"/>
                <a:gd name="connsiteX55" fmla="*/ 727754 w 1004575"/>
                <a:gd name="connsiteY55" fmla="*/ 947716 h 997246"/>
                <a:gd name="connsiteX56" fmla="*/ 693464 w 1004575"/>
                <a:gd name="connsiteY56" fmla="*/ 947716 h 997246"/>
                <a:gd name="connsiteX57" fmla="*/ 674414 w 1004575"/>
                <a:gd name="connsiteY57" fmla="*/ 942001 h 997246"/>
                <a:gd name="connsiteX58" fmla="*/ 657269 w 1004575"/>
                <a:gd name="connsiteY58" fmla="*/ 936286 h 997246"/>
                <a:gd name="connsiteX59" fmla="*/ 621074 w 1004575"/>
                <a:gd name="connsiteY59" fmla="*/ 917236 h 997246"/>
                <a:gd name="connsiteX60" fmla="*/ 581069 w 1004575"/>
                <a:gd name="connsiteY60" fmla="*/ 896281 h 997246"/>
                <a:gd name="connsiteX61" fmla="*/ 556304 w 1004575"/>
                <a:gd name="connsiteY61" fmla="*/ 890566 h 997246"/>
                <a:gd name="connsiteX62" fmla="*/ 506774 w 1004575"/>
                <a:gd name="connsiteY62" fmla="*/ 894376 h 997246"/>
                <a:gd name="connsiteX63" fmla="*/ 485819 w 1004575"/>
                <a:gd name="connsiteY63" fmla="*/ 911521 h 997246"/>
                <a:gd name="connsiteX64" fmla="*/ 472484 w 1004575"/>
                <a:gd name="connsiteY64" fmla="*/ 926761 h 997246"/>
                <a:gd name="connsiteX65" fmla="*/ 434384 w 1004575"/>
                <a:gd name="connsiteY65" fmla="*/ 943906 h 997246"/>
                <a:gd name="connsiteX66" fmla="*/ 375329 w 1004575"/>
                <a:gd name="connsiteY66" fmla="*/ 959146 h 997246"/>
                <a:gd name="connsiteX67" fmla="*/ 331514 w 1004575"/>
                <a:gd name="connsiteY67" fmla="*/ 983911 h 997246"/>
                <a:gd name="connsiteX68" fmla="*/ 262934 w 1004575"/>
                <a:gd name="connsiteY68" fmla="*/ 997246 h 997246"/>
                <a:gd name="connsiteX69" fmla="*/ 232454 w 1004575"/>
                <a:gd name="connsiteY69" fmla="*/ 995341 h 997246"/>
                <a:gd name="connsiteX70" fmla="*/ 226739 w 1004575"/>
                <a:gd name="connsiteY70" fmla="*/ 993436 h 997246"/>
                <a:gd name="connsiteX71" fmla="*/ 221024 w 1004575"/>
                <a:gd name="connsiteY71" fmla="*/ 982006 h 997246"/>
                <a:gd name="connsiteX72" fmla="*/ 217214 w 1004575"/>
                <a:gd name="connsiteY72" fmla="*/ 976291 h 997246"/>
                <a:gd name="connsiteX73" fmla="*/ 213404 w 1004575"/>
                <a:gd name="connsiteY73" fmla="*/ 964861 h 997246"/>
                <a:gd name="connsiteX74" fmla="*/ 205784 w 1004575"/>
                <a:gd name="connsiteY74" fmla="*/ 947716 h 997246"/>
                <a:gd name="connsiteX75" fmla="*/ 200069 w 1004575"/>
                <a:gd name="connsiteY75" fmla="*/ 928666 h 997246"/>
                <a:gd name="connsiteX76" fmla="*/ 196259 w 1004575"/>
                <a:gd name="connsiteY76" fmla="*/ 922951 h 997246"/>
                <a:gd name="connsiteX77" fmla="*/ 184829 w 1004575"/>
                <a:gd name="connsiteY77" fmla="*/ 915331 h 997246"/>
                <a:gd name="connsiteX78" fmla="*/ 181019 w 1004575"/>
                <a:gd name="connsiteY78" fmla="*/ 909616 h 997246"/>
                <a:gd name="connsiteX79" fmla="*/ 175304 w 1004575"/>
                <a:gd name="connsiteY79" fmla="*/ 905806 h 997246"/>
                <a:gd name="connsiteX80" fmla="*/ 161969 w 1004575"/>
                <a:gd name="connsiteY80" fmla="*/ 900091 h 997246"/>
                <a:gd name="connsiteX81" fmla="*/ 150539 w 1004575"/>
                <a:gd name="connsiteY81" fmla="*/ 898186 h 997246"/>
                <a:gd name="connsiteX82" fmla="*/ 144824 w 1004575"/>
                <a:gd name="connsiteY82" fmla="*/ 896281 h 997246"/>
                <a:gd name="connsiteX83" fmla="*/ 137204 w 1004575"/>
                <a:gd name="connsiteY83" fmla="*/ 894376 h 997246"/>
                <a:gd name="connsiteX84" fmla="*/ 123869 w 1004575"/>
                <a:gd name="connsiteY84" fmla="*/ 888661 h 997246"/>
                <a:gd name="connsiteX85" fmla="*/ 118154 w 1004575"/>
                <a:gd name="connsiteY85" fmla="*/ 884851 h 997246"/>
                <a:gd name="connsiteX86" fmla="*/ 106724 w 1004575"/>
                <a:gd name="connsiteY86" fmla="*/ 879136 h 997246"/>
                <a:gd name="connsiteX87" fmla="*/ 101009 w 1004575"/>
                <a:gd name="connsiteY87" fmla="*/ 873421 h 997246"/>
                <a:gd name="connsiteX88" fmla="*/ 89579 w 1004575"/>
                <a:gd name="connsiteY88" fmla="*/ 865801 h 997246"/>
                <a:gd name="connsiteX89" fmla="*/ 87674 w 1004575"/>
                <a:gd name="connsiteY89" fmla="*/ 860086 h 997246"/>
                <a:gd name="connsiteX90" fmla="*/ 83864 w 1004575"/>
                <a:gd name="connsiteY90" fmla="*/ 854371 h 997246"/>
                <a:gd name="connsiteX91" fmla="*/ 81959 w 1004575"/>
                <a:gd name="connsiteY91" fmla="*/ 842941 h 997246"/>
                <a:gd name="connsiteX92" fmla="*/ 80054 w 1004575"/>
                <a:gd name="connsiteY92" fmla="*/ 837226 h 997246"/>
                <a:gd name="connsiteX93" fmla="*/ 78149 w 1004575"/>
                <a:gd name="connsiteY93" fmla="*/ 825796 h 997246"/>
                <a:gd name="connsiteX94" fmla="*/ 74339 w 1004575"/>
                <a:gd name="connsiteY94" fmla="*/ 781981 h 997246"/>
                <a:gd name="connsiteX95" fmla="*/ 72434 w 1004575"/>
                <a:gd name="connsiteY95" fmla="*/ 770551 h 997246"/>
                <a:gd name="connsiteX96" fmla="*/ 70529 w 1004575"/>
                <a:gd name="connsiteY96" fmla="*/ 749596 h 997246"/>
                <a:gd name="connsiteX97" fmla="*/ 68624 w 1004575"/>
                <a:gd name="connsiteY97" fmla="*/ 734356 h 997246"/>
                <a:gd name="connsiteX98" fmla="*/ 70529 w 1004575"/>
                <a:gd name="connsiteY98" fmla="*/ 694351 h 997246"/>
                <a:gd name="connsiteX99" fmla="*/ 72434 w 1004575"/>
                <a:gd name="connsiteY99" fmla="*/ 682921 h 997246"/>
                <a:gd name="connsiteX100" fmla="*/ 70529 w 1004575"/>
                <a:gd name="connsiteY100" fmla="*/ 623866 h 997246"/>
                <a:gd name="connsiteX101" fmla="*/ 66719 w 1004575"/>
                <a:gd name="connsiteY101" fmla="*/ 612436 h 997246"/>
                <a:gd name="connsiteX102" fmla="*/ 59099 w 1004575"/>
                <a:gd name="connsiteY102" fmla="*/ 602911 h 997246"/>
                <a:gd name="connsiteX103" fmla="*/ 51479 w 1004575"/>
                <a:gd name="connsiteY103" fmla="*/ 589576 h 997246"/>
                <a:gd name="connsiteX104" fmla="*/ 47669 w 1004575"/>
                <a:gd name="connsiteY104" fmla="*/ 583861 h 997246"/>
                <a:gd name="connsiteX105" fmla="*/ 41954 w 1004575"/>
                <a:gd name="connsiteY105" fmla="*/ 580051 h 997246"/>
                <a:gd name="connsiteX106" fmla="*/ 36239 w 1004575"/>
                <a:gd name="connsiteY106" fmla="*/ 572431 h 997246"/>
                <a:gd name="connsiteX107" fmla="*/ 24809 w 1004575"/>
                <a:gd name="connsiteY107" fmla="*/ 562906 h 997246"/>
                <a:gd name="connsiteX108" fmla="*/ 20999 w 1004575"/>
                <a:gd name="connsiteY108" fmla="*/ 557191 h 997246"/>
                <a:gd name="connsiteX109" fmla="*/ 9569 w 1004575"/>
                <a:gd name="connsiteY109" fmla="*/ 549571 h 997246"/>
                <a:gd name="connsiteX110" fmla="*/ 5759 w 1004575"/>
                <a:gd name="connsiteY110" fmla="*/ 543856 h 997246"/>
                <a:gd name="connsiteX111" fmla="*/ 44 w 1004575"/>
                <a:gd name="connsiteY111" fmla="*/ 540046 h 997246"/>
                <a:gd name="connsiteX112" fmla="*/ 3854 w 1004575"/>
                <a:gd name="connsiteY112" fmla="*/ 513376 h 997246"/>
                <a:gd name="connsiteX113" fmla="*/ 11474 w 1004575"/>
                <a:gd name="connsiteY113" fmla="*/ 501946 h 997246"/>
                <a:gd name="connsiteX114" fmla="*/ 17189 w 1004575"/>
                <a:gd name="connsiteY114" fmla="*/ 494326 h 997246"/>
                <a:gd name="connsiteX115" fmla="*/ 28619 w 1004575"/>
                <a:gd name="connsiteY115" fmla="*/ 482896 h 997246"/>
                <a:gd name="connsiteX116" fmla="*/ 43859 w 1004575"/>
                <a:gd name="connsiteY116" fmla="*/ 465751 h 997246"/>
                <a:gd name="connsiteX117" fmla="*/ 49574 w 1004575"/>
                <a:gd name="connsiteY117" fmla="*/ 460036 h 997246"/>
                <a:gd name="connsiteX118" fmla="*/ 55289 w 1004575"/>
                <a:gd name="connsiteY118" fmla="*/ 454321 h 997246"/>
                <a:gd name="connsiteX119" fmla="*/ 61004 w 1004575"/>
                <a:gd name="connsiteY119" fmla="*/ 450511 h 997246"/>
                <a:gd name="connsiteX120" fmla="*/ 68624 w 1004575"/>
                <a:gd name="connsiteY120" fmla="*/ 446701 h 997246"/>
                <a:gd name="connsiteX121" fmla="*/ 74339 w 1004575"/>
                <a:gd name="connsiteY121" fmla="*/ 440986 h 997246"/>
                <a:gd name="connsiteX122" fmla="*/ 80054 w 1004575"/>
                <a:gd name="connsiteY122" fmla="*/ 439081 h 997246"/>
                <a:gd name="connsiteX123" fmla="*/ 91484 w 1004575"/>
                <a:gd name="connsiteY123" fmla="*/ 431461 h 997246"/>
                <a:gd name="connsiteX124" fmla="*/ 101009 w 1004575"/>
                <a:gd name="connsiteY124" fmla="*/ 423841 h 997246"/>
                <a:gd name="connsiteX125" fmla="*/ 106724 w 1004575"/>
                <a:gd name="connsiteY125" fmla="*/ 418126 h 997246"/>
                <a:gd name="connsiteX126" fmla="*/ 135299 w 1004575"/>
                <a:gd name="connsiteY126" fmla="*/ 414316 h 997246"/>
                <a:gd name="connsiteX0" fmla="*/ 135299 w 1004575"/>
                <a:gd name="connsiteY0" fmla="*/ 414316 h 997246"/>
                <a:gd name="connsiteX1" fmla="*/ 137204 w 1004575"/>
                <a:gd name="connsiteY1" fmla="*/ 402886 h 997246"/>
                <a:gd name="connsiteX2" fmla="*/ 141014 w 1004575"/>
                <a:gd name="connsiteY2" fmla="*/ 381931 h 997246"/>
                <a:gd name="connsiteX3" fmla="*/ 142919 w 1004575"/>
                <a:gd name="connsiteY3" fmla="*/ 360976 h 997246"/>
                <a:gd name="connsiteX4" fmla="*/ 146729 w 1004575"/>
                <a:gd name="connsiteY4" fmla="*/ 349546 h 997246"/>
                <a:gd name="connsiteX5" fmla="*/ 148634 w 1004575"/>
                <a:gd name="connsiteY5" fmla="*/ 334306 h 997246"/>
                <a:gd name="connsiteX6" fmla="*/ 150539 w 1004575"/>
                <a:gd name="connsiteY6" fmla="*/ 320971 h 997246"/>
                <a:gd name="connsiteX7" fmla="*/ 152444 w 1004575"/>
                <a:gd name="connsiteY7" fmla="*/ 288586 h 997246"/>
                <a:gd name="connsiteX8" fmla="*/ 154349 w 1004575"/>
                <a:gd name="connsiteY8" fmla="*/ 206671 h 997246"/>
                <a:gd name="connsiteX9" fmla="*/ 165779 w 1004575"/>
                <a:gd name="connsiteY9" fmla="*/ 197146 h 997246"/>
                <a:gd name="connsiteX10" fmla="*/ 171494 w 1004575"/>
                <a:gd name="connsiteY10" fmla="*/ 191431 h 997246"/>
                <a:gd name="connsiteX11" fmla="*/ 196259 w 1004575"/>
                <a:gd name="connsiteY11" fmla="*/ 181906 h 997246"/>
                <a:gd name="connsiteX12" fmla="*/ 201974 w 1004575"/>
                <a:gd name="connsiteY12" fmla="*/ 178096 h 997246"/>
                <a:gd name="connsiteX13" fmla="*/ 217214 w 1004575"/>
                <a:gd name="connsiteY13" fmla="*/ 174286 h 997246"/>
                <a:gd name="connsiteX14" fmla="*/ 228644 w 1004575"/>
                <a:gd name="connsiteY14" fmla="*/ 166666 h 997246"/>
                <a:gd name="connsiteX15" fmla="*/ 238169 w 1004575"/>
                <a:gd name="connsiteY15" fmla="*/ 157141 h 997246"/>
                <a:gd name="connsiteX16" fmla="*/ 247694 w 1004575"/>
                <a:gd name="connsiteY16" fmla="*/ 147616 h 997246"/>
                <a:gd name="connsiteX17" fmla="*/ 251504 w 1004575"/>
                <a:gd name="connsiteY17" fmla="*/ 141901 h 997246"/>
                <a:gd name="connsiteX18" fmla="*/ 268649 w 1004575"/>
                <a:gd name="connsiteY18" fmla="*/ 126661 h 997246"/>
                <a:gd name="connsiteX19" fmla="*/ 272459 w 1004575"/>
                <a:gd name="connsiteY19" fmla="*/ 120946 h 997246"/>
                <a:gd name="connsiteX20" fmla="*/ 283889 w 1004575"/>
                <a:gd name="connsiteY20" fmla="*/ 115231 h 997246"/>
                <a:gd name="connsiteX21" fmla="*/ 293414 w 1004575"/>
                <a:gd name="connsiteY21" fmla="*/ 107611 h 997246"/>
                <a:gd name="connsiteX22" fmla="*/ 327704 w 1004575"/>
                <a:gd name="connsiteY22" fmla="*/ 94276 h 997246"/>
                <a:gd name="connsiteX23" fmla="*/ 381044 w 1004575"/>
                <a:gd name="connsiteY23" fmla="*/ 92371 h 997246"/>
                <a:gd name="connsiteX24" fmla="*/ 401999 w 1004575"/>
                <a:gd name="connsiteY24" fmla="*/ 44746 h 997246"/>
                <a:gd name="connsiteX25" fmla="*/ 436289 w 1004575"/>
                <a:gd name="connsiteY25" fmla="*/ 16171 h 997246"/>
                <a:gd name="connsiteX26" fmla="*/ 474389 w 1004575"/>
                <a:gd name="connsiteY26" fmla="*/ 2836 h 997246"/>
                <a:gd name="connsiteX27" fmla="*/ 588689 w 1004575"/>
                <a:gd name="connsiteY27" fmla="*/ 2836 h 997246"/>
                <a:gd name="connsiteX28" fmla="*/ 632504 w 1004575"/>
                <a:gd name="connsiteY28" fmla="*/ 33316 h 997246"/>
                <a:gd name="connsiteX29" fmla="*/ 664889 w 1004575"/>
                <a:gd name="connsiteY29" fmla="*/ 63796 h 997246"/>
                <a:gd name="connsiteX30" fmla="*/ 704894 w 1004575"/>
                <a:gd name="connsiteY30" fmla="*/ 98086 h 997246"/>
                <a:gd name="connsiteX31" fmla="*/ 750614 w 1004575"/>
                <a:gd name="connsiteY31" fmla="*/ 105706 h 997246"/>
                <a:gd name="connsiteX32" fmla="*/ 874439 w 1004575"/>
                <a:gd name="connsiteY32" fmla="*/ 107611 h 997246"/>
                <a:gd name="connsiteX33" fmla="*/ 908729 w 1004575"/>
                <a:gd name="connsiteY33" fmla="*/ 126661 h 997246"/>
                <a:gd name="connsiteX34" fmla="*/ 944924 w 1004575"/>
                <a:gd name="connsiteY34" fmla="*/ 170476 h 997246"/>
                <a:gd name="connsiteX35" fmla="*/ 962069 w 1004575"/>
                <a:gd name="connsiteY35" fmla="*/ 214291 h 997246"/>
                <a:gd name="connsiteX36" fmla="*/ 981119 w 1004575"/>
                <a:gd name="connsiteY36" fmla="*/ 256201 h 997246"/>
                <a:gd name="connsiteX37" fmla="*/ 1002074 w 1004575"/>
                <a:gd name="connsiteY37" fmla="*/ 313351 h 997246"/>
                <a:gd name="connsiteX38" fmla="*/ 1002074 w 1004575"/>
                <a:gd name="connsiteY38" fmla="*/ 372406 h 997246"/>
                <a:gd name="connsiteX39" fmla="*/ 983024 w 1004575"/>
                <a:gd name="connsiteY39" fmla="*/ 437176 h 997246"/>
                <a:gd name="connsiteX40" fmla="*/ 979214 w 1004575"/>
                <a:gd name="connsiteY40" fmla="*/ 498136 h 997246"/>
                <a:gd name="connsiteX41" fmla="*/ 977309 w 1004575"/>
                <a:gd name="connsiteY41" fmla="*/ 526711 h 997246"/>
                <a:gd name="connsiteX42" fmla="*/ 977309 w 1004575"/>
                <a:gd name="connsiteY42" fmla="*/ 578146 h 997246"/>
                <a:gd name="connsiteX43" fmla="*/ 977309 w 1004575"/>
                <a:gd name="connsiteY43" fmla="*/ 635296 h 997246"/>
                <a:gd name="connsiteX44" fmla="*/ 944924 w 1004575"/>
                <a:gd name="connsiteY44" fmla="*/ 675301 h 997246"/>
                <a:gd name="connsiteX45" fmla="*/ 895394 w 1004575"/>
                <a:gd name="connsiteY45" fmla="*/ 709591 h 997246"/>
                <a:gd name="connsiteX46" fmla="*/ 876344 w 1004575"/>
                <a:gd name="connsiteY46" fmla="*/ 738166 h 997246"/>
                <a:gd name="connsiteX47" fmla="*/ 857294 w 1004575"/>
                <a:gd name="connsiteY47" fmla="*/ 770551 h 997246"/>
                <a:gd name="connsiteX48" fmla="*/ 849674 w 1004575"/>
                <a:gd name="connsiteY48" fmla="*/ 797221 h 997246"/>
                <a:gd name="connsiteX49" fmla="*/ 838244 w 1004575"/>
                <a:gd name="connsiteY49" fmla="*/ 829606 h 997246"/>
                <a:gd name="connsiteX50" fmla="*/ 826814 w 1004575"/>
                <a:gd name="connsiteY50" fmla="*/ 860086 h 997246"/>
                <a:gd name="connsiteX51" fmla="*/ 809669 w 1004575"/>
                <a:gd name="connsiteY51" fmla="*/ 886756 h 997246"/>
                <a:gd name="connsiteX52" fmla="*/ 792524 w 1004575"/>
                <a:gd name="connsiteY52" fmla="*/ 909616 h 997246"/>
                <a:gd name="connsiteX53" fmla="*/ 750614 w 1004575"/>
                <a:gd name="connsiteY53" fmla="*/ 936286 h 997246"/>
                <a:gd name="connsiteX54" fmla="*/ 727754 w 1004575"/>
                <a:gd name="connsiteY54" fmla="*/ 947716 h 997246"/>
                <a:gd name="connsiteX55" fmla="*/ 693464 w 1004575"/>
                <a:gd name="connsiteY55" fmla="*/ 947716 h 997246"/>
                <a:gd name="connsiteX56" fmla="*/ 674414 w 1004575"/>
                <a:gd name="connsiteY56" fmla="*/ 942001 h 997246"/>
                <a:gd name="connsiteX57" fmla="*/ 657269 w 1004575"/>
                <a:gd name="connsiteY57" fmla="*/ 936286 h 997246"/>
                <a:gd name="connsiteX58" fmla="*/ 621074 w 1004575"/>
                <a:gd name="connsiteY58" fmla="*/ 917236 h 997246"/>
                <a:gd name="connsiteX59" fmla="*/ 581069 w 1004575"/>
                <a:gd name="connsiteY59" fmla="*/ 896281 h 997246"/>
                <a:gd name="connsiteX60" fmla="*/ 556304 w 1004575"/>
                <a:gd name="connsiteY60" fmla="*/ 890566 h 997246"/>
                <a:gd name="connsiteX61" fmla="*/ 506774 w 1004575"/>
                <a:gd name="connsiteY61" fmla="*/ 894376 h 997246"/>
                <a:gd name="connsiteX62" fmla="*/ 485819 w 1004575"/>
                <a:gd name="connsiteY62" fmla="*/ 911521 h 997246"/>
                <a:gd name="connsiteX63" fmla="*/ 472484 w 1004575"/>
                <a:gd name="connsiteY63" fmla="*/ 926761 h 997246"/>
                <a:gd name="connsiteX64" fmla="*/ 434384 w 1004575"/>
                <a:gd name="connsiteY64" fmla="*/ 943906 h 997246"/>
                <a:gd name="connsiteX65" fmla="*/ 375329 w 1004575"/>
                <a:gd name="connsiteY65" fmla="*/ 959146 h 997246"/>
                <a:gd name="connsiteX66" fmla="*/ 331514 w 1004575"/>
                <a:gd name="connsiteY66" fmla="*/ 983911 h 997246"/>
                <a:gd name="connsiteX67" fmla="*/ 262934 w 1004575"/>
                <a:gd name="connsiteY67" fmla="*/ 997246 h 997246"/>
                <a:gd name="connsiteX68" fmla="*/ 232454 w 1004575"/>
                <a:gd name="connsiteY68" fmla="*/ 995341 h 997246"/>
                <a:gd name="connsiteX69" fmla="*/ 226739 w 1004575"/>
                <a:gd name="connsiteY69" fmla="*/ 993436 h 997246"/>
                <a:gd name="connsiteX70" fmla="*/ 221024 w 1004575"/>
                <a:gd name="connsiteY70" fmla="*/ 982006 h 997246"/>
                <a:gd name="connsiteX71" fmla="*/ 217214 w 1004575"/>
                <a:gd name="connsiteY71" fmla="*/ 976291 h 997246"/>
                <a:gd name="connsiteX72" fmla="*/ 213404 w 1004575"/>
                <a:gd name="connsiteY72" fmla="*/ 964861 h 997246"/>
                <a:gd name="connsiteX73" fmla="*/ 205784 w 1004575"/>
                <a:gd name="connsiteY73" fmla="*/ 947716 h 997246"/>
                <a:gd name="connsiteX74" fmla="*/ 200069 w 1004575"/>
                <a:gd name="connsiteY74" fmla="*/ 928666 h 997246"/>
                <a:gd name="connsiteX75" fmla="*/ 196259 w 1004575"/>
                <a:gd name="connsiteY75" fmla="*/ 922951 h 997246"/>
                <a:gd name="connsiteX76" fmla="*/ 184829 w 1004575"/>
                <a:gd name="connsiteY76" fmla="*/ 915331 h 997246"/>
                <a:gd name="connsiteX77" fmla="*/ 181019 w 1004575"/>
                <a:gd name="connsiteY77" fmla="*/ 909616 h 997246"/>
                <a:gd name="connsiteX78" fmla="*/ 175304 w 1004575"/>
                <a:gd name="connsiteY78" fmla="*/ 905806 h 997246"/>
                <a:gd name="connsiteX79" fmla="*/ 161969 w 1004575"/>
                <a:gd name="connsiteY79" fmla="*/ 900091 h 997246"/>
                <a:gd name="connsiteX80" fmla="*/ 150539 w 1004575"/>
                <a:gd name="connsiteY80" fmla="*/ 898186 h 997246"/>
                <a:gd name="connsiteX81" fmla="*/ 144824 w 1004575"/>
                <a:gd name="connsiteY81" fmla="*/ 896281 h 997246"/>
                <a:gd name="connsiteX82" fmla="*/ 137204 w 1004575"/>
                <a:gd name="connsiteY82" fmla="*/ 894376 h 997246"/>
                <a:gd name="connsiteX83" fmla="*/ 123869 w 1004575"/>
                <a:gd name="connsiteY83" fmla="*/ 888661 h 997246"/>
                <a:gd name="connsiteX84" fmla="*/ 118154 w 1004575"/>
                <a:gd name="connsiteY84" fmla="*/ 884851 h 997246"/>
                <a:gd name="connsiteX85" fmla="*/ 106724 w 1004575"/>
                <a:gd name="connsiteY85" fmla="*/ 879136 h 997246"/>
                <a:gd name="connsiteX86" fmla="*/ 101009 w 1004575"/>
                <a:gd name="connsiteY86" fmla="*/ 873421 h 997246"/>
                <a:gd name="connsiteX87" fmla="*/ 89579 w 1004575"/>
                <a:gd name="connsiteY87" fmla="*/ 865801 h 997246"/>
                <a:gd name="connsiteX88" fmla="*/ 87674 w 1004575"/>
                <a:gd name="connsiteY88" fmla="*/ 860086 h 997246"/>
                <a:gd name="connsiteX89" fmla="*/ 83864 w 1004575"/>
                <a:gd name="connsiteY89" fmla="*/ 854371 h 997246"/>
                <a:gd name="connsiteX90" fmla="*/ 81959 w 1004575"/>
                <a:gd name="connsiteY90" fmla="*/ 842941 h 997246"/>
                <a:gd name="connsiteX91" fmla="*/ 80054 w 1004575"/>
                <a:gd name="connsiteY91" fmla="*/ 837226 h 997246"/>
                <a:gd name="connsiteX92" fmla="*/ 78149 w 1004575"/>
                <a:gd name="connsiteY92" fmla="*/ 825796 h 997246"/>
                <a:gd name="connsiteX93" fmla="*/ 74339 w 1004575"/>
                <a:gd name="connsiteY93" fmla="*/ 781981 h 997246"/>
                <a:gd name="connsiteX94" fmla="*/ 72434 w 1004575"/>
                <a:gd name="connsiteY94" fmla="*/ 770551 h 997246"/>
                <a:gd name="connsiteX95" fmla="*/ 70529 w 1004575"/>
                <a:gd name="connsiteY95" fmla="*/ 749596 h 997246"/>
                <a:gd name="connsiteX96" fmla="*/ 68624 w 1004575"/>
                <a:gd name="connsiteY96" fmla="*/ 734356 h 997246"/>
                <a:gd name="connsiteX97" fmla="*/ 70529 w 1004575"/>
                <a:gd name="connsiteY97" fmla="*/ 694351 h 997246"/>
                <a:gd name="connsiteX98" fmla="*/ 72434 w 1004575"/>
                <a:gd name="connsiteY98" fmla="*/ 682921 h 997246"/>
                <a:gd name="connsiteX99" fmla="*/ 70529 w 1004575"/>
                <a:gd name="connsiteY99" fmla="*/ 623866 h 997246"/>
                <a:gd name="connsiteX100" fmla="*/ 66719 w 1004575"/>
                <a:gd name="connsiteY100" fmla="*/ 612436 h 997246"/>
                <a:gd name="connsiteX101" fmla="*/ 59099 w 1004575"/>
                <a:gd name="connsiteY101" fmla="*/ 602911 h 997246"/>
                <a:gd name="connsiteX102" fmla="*/ 51479 w 1004575"/>
                <a:gd name="connsiteY102" fmla="*/ 589576 h 997246"/>
                <a:gd name="connsiteX103" fmla="*/ 47669 w 1004575"/>
                <a:gd name="connsiteY103" fmla="*/ 583861 h 997246"/>
                <a:gd name="connsiteX104" fmla="*/ 41954 w 1004575"/>
                <a:gd name="connsiteY104" fmla="*/ 580051 h 997246"/>
                <a:gd name="connsiteX105" fmla="*/ 36239 w 1004575"/>
                <a:gd name="connsiteY105" fmla="*/ 572431 h 997246"/>
                <a:gd name="connsiteX106" fmla="*/ 24809 w 1004575"/>
                <a:gd name="connsiteY106" fmla="*/ 562906 h 997246"/>
                <a:gd name="connsiteX107" fmla="*/ 20999 w 1004575"/>
                <a:gd name="connsiteY107" fmla="*/ 557191 h 997246"/>
                <a:gd name="connsiteX108" fmla="*/ 9569 w 1004575"/>
                <a:gd name="connsiteY108" fmla="*/ 549571 h 997246"/>
                <a:gd name="connsiteX109" fmla="*/ 5759 w 1004575"/>
                <a:gd name="connsiteY109" fmla="*/ 543856 h 997246"/>
                <a:gd name="connsiteX110" fmla="*/ 44 w 1004575"/>
                <a:gd name="connsiteY110" fmla="*/ 540046 h 997246"/>
                <a:gd name="connsiteX111" fmla="*/ 3854 w 1004575"/>
                <a:gd name="connsiteY111" fmla="*/ 513376 h 997246"/>
                <a:gd name="connsiteX112" fmla="*/ 11474 w 1004575"/>
                <a:gd name="connsiteY112" fmla="*/ 501946 h 997246"/>
                <a:gd name="connsiteX113" fmla="*/ 17189 w 1004575"/>
                <a:gd name="connsiteY113" fmla="*/ 494326 h 997246"/>
                <a:gd name="connsiteX114" fmla="*/ 28619 w 1004575"/>
                <a:gd name="connsiteY114" fmla="*/ 482896 h 997246"/>
                <a:gd name="connsiteX115" fmla="*/ 43859 w 1004575"/>
                <a:gd name="connsiteY115" fmla="*/ 465751 h 997246"/>
                <a:gd name="connsiteX116" fmla="*/ 49574 w 1004575"/>
                <a:gd name="connsiteY116" fmla="*/ 460036 h 997246"/>
                <a:gd name="connsiteX117" fmla="*/ 55289 w 1004575"/>
                <a:gd name="connsiteY117" fmla="*/ 454321 h 997246"/>
                <a:gd name="connsiteX118" fmla="*/ 61004 w 1004575"/>
                <a:gd name="connsiteY118" fmla="*/ 450511 h 997246"/>
                <a:gd name="connsiteX119" fmla="*/ 68624 w 1004575"/>
                <a:gd name="connsiteY119" fmla="*/ 446701 h 997246"/>
                <a:gd name="connsiteX120" fmla="*/ 74339 w 1004575"/>
                <a:gd name="connsiteY120" fmla="*/ 440986 h 997246"/>
                <a:gd name="connsiteX121" fmla="*/ 80054 w 1004575"/>
                <a:gd name="connsiteY121" fmla="*/ 439081 h 997246"/>
                <a:gd name="connsiteX122" fmla="*/ 91484 w 1004575"/>
                <a:gd name="connsiteY122" fmla="*/ 431461 h 997246"/>
                <a:gd name="connsiteX123" fmla="*/ 101009 w 1004575"/>
                <a:gd name="connsiteY123" fmla="*/ 423841 h 997246"/>
                <a:gd name="connsiteX124" fmla="*/ 106724 w 1004575"/>
                <a:gd name="connsiteY124" fmla="*/ 418126 h 997246"/>
                <a:gd name="connsiteX125" fmla="*/ 135299 w 1004575"/>
                <a:gd name="connsiteY125" fmla="*/ 414316 h 997246"/>
                <a:gd name="connsiteX0" fmla="*/ 135299 w 1004575"/>
                <a:gd name="connsiteY0" fmla="*/ 414316 h 997246"/>
                <a:gd name="connsiteX1" fmla="*/ 137204 w 1004575"/>
                <a:gd name="connsiteY1" fmla="*/ 402886 h 997246"/>
                <a:gd name="connsiteX2" fmla="*/ 141014 w 1004575"/>
                <a:gd name="connsiteY2" fmla="*/ 381931 h 997246"/>
                <a:gd name="connsiteX3" fmla="*/ 142919 w 1004575"/>
                <a:gd name="connsiteY3" fmla="*/ 360976 h 997246"/>
                <a:gd name="connsiteX4" fmla="*/ 146729 w 1004575"/>
                <a:gd name="connsiteY4" fmla="*/ 349546 h 997246"/>
                <a:gd name="connsiteX5" fmla="*/ 148634 w 1004575"/>
                <a:gd name="connsiteY5" fmla="*/ 334306 h 997246"/>
                <a:gd name="connsiteX6" fmla="*/ 150539 w 1004575"/>
                <a:gd name="connsiteY6" fmla="*/ 320971 h 997246"/>
                <a:gd name="connsiteX7" fmla="*/ 152444 w 1004575"/>
                <a:gd name="connsiteY7" fmla="*/ 288586 h 997246"/>
                <a:gd name="connsiteX8" fmla="*/ 154349 w 1004575"/>
                <a:gd name="connsiteY8" fmla="*/ 206671 h 997246"/>
                <a:gd name="connsiteX9" fmla="*/ 165779 w 1004575"/>
                <a:gd name="connsiteY9" fmla="*/ 197146 h 997246"/>
                <a:gd name="connsiteX10" fmla="*/ 171494 w 1004575"/>
                <a:gd name="connsiteY10" fmla="*/ 191431 h 997246"/>
                <a:gd name="connsiteX11" fmla="*/ 196259 w 1004575"/>
                <a:gd name="connsiteY11" fmla="*/ 181906 h 997246"/>
                <a:gd name="connsiteX12" fmla="*/ 201974 w 1004575"/>
                <a:gd name="connsiteY12" fmla="*/ 178096 h 997246"/>
                <a:gd name="connsiteX13" fmla="*/ 217214 w 1004575"/>
                <a:gd name="connsiteY13" fmla="*/ 174286 h 997246"/>
                <a:gd name="connsiteX14" fmla="*/ 228644 w 1004575"/>
                <a:gd name="connsiteY14" fmla="*/ 166666 h 997246"/>
                <a:gd name="connsiteX15" fmla="*/ 238169 w 1004575"/>
                <a:gd name="connsiteY15" fmla="*/ 157141 h 997246"/>
                <a:gd name="connsiteX16" fmla="*/ 247694 w 1004575"/>
                <a:gd name="connsiteY16" fmla="*/ 147616 h 997246"/>
                <a:gd name="connsiteX17" fmla="*/ 251504 w 1004575"/>
                <a:gd name="connsiteY17" fmla="*/ 141901 h 997246"/>
                <a:gd name="connsiteX18" fmla="*/ 268649 w 1004575"/>
                <a:gd name="connsiteY18" fmla="*/ 126661 h 997246"/>
                <a:gd name="connsiteX19" fmla="*/ 283889 w 1004575"/>
                <a:gd name="connsiteY19" fmla="*/ 115231 h 997246"/>
                <a:gd name="connsiteX20" fmla="*/ 293414 w 1004575"/>
                <a:gd name="connsiteY20" fmla="*/ 107611 h 997246"/>
                <a:gd name="connsiteX21" fmla="*/ 327704 w 1004575"/>
                <a:gd name="connsiteY21" fmla="*/ 94276 h 997246"/>
                <a:gd name="connsiteX22" fmla="*/ 381044 w 1004575"/>
                <a:gd name="connsiteY22" fmla="*/ 92371 h 997246"/>
                <a:gd name="connsiteX23" fmla="*/ 401999 w 1004575"/>
                <a:gd name="connsiteY23" fmla="*/ 44746 h 997246"/>
                <a:gd name="connsiteX24" fmla="*/ 436289 w 1004575"/>
                <a:gd name="connsiteY24" fmla="*/ 16171 h 997246"/>
                <a:gd name="connsiteX25" fmla="*/ 474389 w 1004575"/>
                <a:gd name="connsiteY25" fmla="*/ 2836 h 997246"/>
                <a:gd name="connsiteX26" fmla="*/ 588689 w 1004575"/>
                <a:gd name="connsiteY26" fmla="*/ 2836 h 997246"/>
                <a:gd name="connsiteX27" fmla="*/ 632504 w 1004575"/>
                <a:gd name="connsiteY27" fmla="*/ 33316 h 997246"/>
                <a:gd name="connsiteX28" fmla="*/ 664889 w 1004575"/>
                <a:gd name="connsiteY28" fmla="*/ 63796 h 997246"/>
                <a:gd name="connsiteX29" fmla="*/ 704894 w 1004575"/>
                <a:gd name="connsiteY29" fmla="*/ 98086 h 997246"/>
                <a:gd name="connsiteX30" fmla="*/ 750614 w 1004575"/>
                <a:gd name="connsiteY30" fmla="*/ 105706 h 997246"/>
                <a:gd name="connsiteX31" fmla="*/ 874439 w 1004575"/>
                <a:gd name="connsiteY31" fmla="*/ 107611 h 997246"/>
                <a:gd name="connsiteX32" fmla="*/ 908729 w 1004575"/>
                <a:gd name="connsiteY32" fmla="*/ 126661 h 997246"/>
                <a:gd name="connsiteX33" fmla="*/ 944924 w 1004575"/>
                <a:gd name="connsiteY33" fmla="*/ 170476 h 997246"/>
                <a:gd name="connsiteX34" fmla="*/ 962069 w 1004575"/>
                <a:gd name="connsiteY34" fmla="*/ 214291 h 997246"/>
                <a:gd name="connsiteX35" fmla="*/ 981119 w 1004575"/>
                <a:gd name="connsiteY35" fmla="*/ 256201 h 997246"/>
                <a:gd name="connsiteX36" fmla="*/ 1002074 w 1004575"/>
                <a:gd name="connsiteY36" fmla="*/ 313351 h 997246"/>
                <a:gd name="connsiteX37" fmla="*/ 1002074 w 1004575"/>
                <a:gd name="connsiteY37" fmla="*/ 372406 h 997246"/>
                <a:gd name="connsiteX38" fmla="*/ 983024 w 1004575"/>
                <a:gd name="connsiteY38" fmla="*/ 437176 h 997246"/>
                <a:gd name="connsiteX39" fmla="*/ 979214 w 1004575"/>
                <a:gd name="connsiteY39" fmla="*/ 498136 h 997246"/>
                <a:gd name="connsiteX40" fmla="*/ 977309 w 1004575"/>
                <a:gd name="connsiteY40" fmla="*/ 526711 h 997246"/>
                <a:gd name="connsiteX41" fmla="*/ 977309 w 1004575"/>
                <a:gd name="connsiteY41" fmla="*/ 578146 h 997246"/>
                <a:gd name="connsiteX42" fmla="*/ 977309 w 1004575"/>
                <a:gd name="connsiteY42" fmla="*/ 635296 h 997246"/>
                <a:gd name="connsiteX43" fmla="*/ 944924 w 1004575"/>
                <a:gd name="connsiteY43" fmla="*/ 675301 h 997246"/>
                <a:gd name="connsiteX44" fmla="*/ 895394 w 1004575"/>
                <a:gd name="connsiteY44" fmla="*/ 709591 h 997246"/>
                <a:gd name="connsiteX45" fmla="*/ 876344 w 1004575"/>
                <a:gd name="connsiteY45" fmla="*/ 738166 h 997246"/>
                <a:gd name="connsiteX46" fmla="*/ 857294 w 1004575"/>
                <a:gd name="connsiteY46" fmla="*/ 770551 h 997246"/>
                <a:gd name="connsiteX47" fmla="*/ 849674 w 1004575"/>
                <a:gd name="connsiteY47" fmla="*/ 797221 h 997246"/>
                <a:gd name="connsiteX48" fmla="*/ 838244 w 1004575"/>
                <a:gd name="connsiteY48" fmla="*/ 829606 h 997246"/>
                <a:gd name="connsiteX49" fmla="*/ 826814 w 1004575"/>
                <a:gd name="connsiteY49" fmla="*/ 860086 h 997246"/>
                <a:gd name="connsiteX50" fmla="*/ 809669 w 1004575"/>
                <a:gd name="connsiteY50" fmla="*/ 886756 h 997246"/>
                <a:gd name="connsiteX51" fmla="*/ 792524 w 1004575"/>
                <a:gd name="connsiteY51" fmla="*/ 909616 h 997246"/>
                <a:gd name="connsiteX52" fmla="*/ 750614 w 1004575"/>
                <a:gd name="connsiteY52" fmla="*/ 936286 h 997246"/>
                <a:gd name="connsiteX53" fmla="*/ 727754 w 1004575"/>
                <a:gd name="connsiteY53" fmla="*/ 947716 h 997246"/>
                <a:gd name="connsiteX54" fmla="*/ 693464 w 1004575"/>
                <a:gd name="connsiteY54" fmla="*/ 947716 h 997246"/>
                <a:gd name="connsiteX55" fmla="*/ 674414 w 1004575"/>
                <a:gd name="connsiteY55" fmla="*/ 942001 h 997246"/>
                <a:gd name="connsiteX56" fmla="*/ 657269 w 1004575"/>
                <a:gd name="connsiteY56" fmla="*/ 936286 h 997246"/>
                <a:gd name="connsiteX57" fmla="*/ 621074 w 1004575"/>
                <a:gd name="connsiteY57" fmla="*/ 917236 h 997246"/>
                <a:gd name="connsiteX58" fmla="*/ 581069 w 1004575"/>
                <a:gd name="connsiteY58" fmla="*/ 896281 h 997246"/>
                <a:gd name="connsiteX59" fmla="*/ 556304 w 1004575"/>
                <a:gd name="connsiteY59" fmla="*/ 890566 h 997246"/>
                <a:gd name="connsiteX60" fmla="*/ 506774 w 1004575"/>
                <a:gd name="connsiteY60" fmla="*/ 894376 h 997246"/>
                <a:gd name="connsiteX61" fmla="*/ 485819 w 1004575"/>
                <a:gd name="connsiteY61" fmla="*/ 911521 h 997246"/>
                <a:gd name="connsiteX62" fmla="*/ 472484 w 1004575"/>
                <a:gd name="connsiteY62" fmla="*/ 926761 h 997246"/>
                <a:gd name="connsiteX63" fmla="*/ 434384 w 1004575"/>
                <a:gd name="connsiteY63" fmla="*/ 943906 h 997246"/>
                <a:gd name="connsiteX64" fmla="*/ 375329 w 1004575"/>
                <a:gd name="connsiteY64" fmla="*/ 959146 h 997246"/>
                <a:gd name="connsiteX65" fmla="*/ 331514 w 1004575"/>
                <a:gd name="connsiteY65" fmla="*/ 983911 h 997246"/>
                <a:gd name="connsiteX66" fmla="*/ 262934 w 1004575"/>
                <a:gd name="connsiteY66" fmla="*/ 997246 h 997246"/>
                <a:gd name="connsiteX67" fmla="*/ 232454 w 1004575"/>
                <a:gd name="connsiteY67" fmla="*/ 995341 h 997246"/>
                <a:gd name="connsiteX68" fmla="*/ 226739 w 1004575"/>
                <a:gd name="connsiteY68" fmla="*/ 993436 h 997246"/>
                <a:gd name="connsiteX69" fmla="*/ 221024 w 1004575"/>
                <a:gd name="connsiteY69" fmla="*/ 982006 h 997246"/>
                <a:gd name="connsiteX70" fmla="*/ 217214 w 1004575"/>
                <a:gd name="connsiteY70" fmla="*/ 976291 h 997246"/>
                <a:gd name="connsiteX71" fmla="*/ 213404 w 1004575"/>
                <a:gd name="connsiteY71" fmla="*/ 964861 h 997246"/>
                <a:gd name="connsiteX72" fmla="*/ 205784 w 1004575"/>
                <a:gd name="connsiteY72" fmla="*/ 947716 h 997246"/>
                <a:gd name="connsiteX73" fmla="*/ 200069 w 1004575"/>
                <a:gd name="connsiteY73" fmla="*/ 928666 h 997246"/>
                <a:gd name="connsiteX74" fmla="*/ 196259 w 1004575"/>
                <a:gd name="connsiteY74" fmla="*/ 922951 h 997246"/>
                <a:gd name="connsiteX75" fmla="*/ 184829 w 1004575"/>
                <a:gd name="connsiteY75" fmla="*/ 915331 h 997246"/>
                <a:gd name="connsiteX76" fmla="*/ 181019 w 1004575"/>
                <a:gd name="connsiteY76" fmla="*/ 909616 h 997246"/>
                <a:gd name="connsiteX77" fmla="*/ 175304 w 1004575"/>
                <a:gd name="connsiteY77" fmla="*/ 905806 h 997246"/>
                <a:gd name="connsiteX78" fmla="*/ 161969 w 1004575"/>
                <a:gd name="connsiteY78" fmla="*/ 900091 h 997246"/>
                <a:gd name="connsiteX79" fmla="*/ 150539 w 1004575"/>
                <a:gd name="connsiteY79" fmla="*/ 898186 h 997246"/>
                <a:gd name="connsiteX80" fmla="*/ 144824 w 1004575"/>
                <a:gd name="connsiteY80" fmla="*/ 896281 h 997246"/>
                <a:gd name="connsiteX81" fmla="*/ 137204 w 1004575"/>
                <a:gd name="connsiteY81" fmla="*/ 894376 h 997246"/>
                <a:gd name="connsiteX82" fmla="*/ 123869 w 1004575"/>
                <a:gd name="connsiteY82" fmla="*/ 888661 h 997246"/>
                <a:gd name="connsiteX83" fmla="*/ 118154 w 1004575"/>
                <a:gd name="connsiteY83" fmla="*/ 884851 h 997246"/>
                <a:gd name="connsiteX84" fmla="*/ 106724 w 1004575"/>
                <a:gd name="connsiteY84" fmla="*/ 879136 h 997246"/>
                <a:gd name="connsiteX85" fmla="*/ 101009 w 1004575"/>
                <a:gd name="connsiteY85" fmla="*/ 873421 h 997246"/>
                <a:gd name="connsiteX86" fmla="*/ 89579 w 1004575"/>
                <a:gd name="connsiteY86" fmla="*/ 865801 h 997246"/>
                <a:gd name="connsiteX87" fmla="*/ 87674 w 1004575"/>
                <a:gd name="connsiteY87" fmla="*/ 860086 h 997246"/>
                <a:gd name="connsiteX88" fmla="*/ 83864 w 1004575"/>
                <a:gd name="connsiteY88" fmla="*/ 854371 h 997246"/>
                <a:gd name="connsiteX89" fmla="*/ 81959 w 1004575"/>
                <a:gd name="connsiteY89" fmla="*/ 842941 h 997246"/>
                <a:gd name="connsiteX90" fmla="*/ 80054 w 1004575"/>
                <a:gd name="connsiteY90" fmla="*/ 837226 h 997246"/>
                <a:gd name="connsiteX91" fmla="*/ 78149 w 1004575"/>
                <a:gd name="connsiteY91" fmla="*/ 825796 h 997246"/>
                <a:gd name="connsiteX92" fmla="*/ 74339 w 1004575"/>
                <a:gd name="connsiteY92" fmla="*/ 781981 h 997246"/>
                <a:gd name="connsiteX93" fmla="*/ 72434 w 1004575"/>
                <a:gd name="connsiteY93" fmla="*/ 770551 h 997246"/>
                <a:gd name="connsiteX94" fmla="*/ 70529 w 1004575"/>
                <a:gd name="connsiteY94" fmla="*/ 749596 h 997246"/>
                <a:gd name="connsiteX95" fmla="*/ 68624 w 1004575"/>
                <a:gd name="connsiteY95" fmla="*/ 734356 h 997246"/>
                <a:gd name="connsiteX96" fmla="*/ 70529 w 1004575"/>
                <a:gd name="connsiteY96" fmla="*/ 694351 h 997246"/>
                <a:gd name="connsiteX97" fmla="*/ 72434 w 1004575"/>
                <a:gd name="connsiteY97" fmla="*/ 682921 h 997246"/>
                <a:gd name="connsiteX98" fmla="*/ 70529 w 1004575"/>
                <a:gd name="connsiteY98" fmla="*/ 623866 h 997246"/>
                <a:gd name="connsiteX99" fmla="*/ 66719 w 1004575"/>
                <a:gd name="connsiteY99" fmla="*/ 612436 h 997246"/>
                <a:gd name="connsiteX100" fmla="*/ 59099 w 1004575"/>
                <a:gd name="connsiteY100" fmla="*/ 602911 h 997246"/>
                <a:gd name="connsiteX101" fmla="*/ 51479 w 1004575"/>
                <a:gd name="connsiteY101" fmla="*/ 589576 h 997246"/>
                <a:gd name="connsiteX102" fmla="*/ 47669 w 1004575"/>
                <a:gd name="connsiteY102" fmla="*/ 583861 h 997246"/>
                <a:gd name="connsiteX103" fmla="*/ 41954 w 1004575"/>
                <a:gd name="connsiteY103" fmla="*/ 580051 h 997246"/>
                <a:gd name="connsiteX104" fmla="*/ 36239 w 1004575"/>
                <a:gd name="connsiteY104" fmla="*/ 572431 h 997246"/>
                <a:gd name="connsiteX105" fmla="*/ 24809 w 1004575"/>
                <a:gd name="connsiteY105" fmla="*/ 562906 h 997246"/>
                <a:gd name="connsiteX106" fmla="*/ 20999 w 1004575"/>
                <a:gd name="connsiteY106" fmla="*/ 557191 h 997246"/>
                <a:gd name="connsiteX107" fmla="*/ 9569 w 1004575"/>
                <a:gd name="connsiteY107" fmla="*/ 549571 h 997246"/>
                <a:gd name="connsiteX108" fmla="*/ 5759 w 1004575"/>
                <a:gd name="connsiteY108" fmla="*/ 543856 h 997246"/>
                <a:gd name="connsiteX109" fmla="*/ 44 w 1004575"/>
                <a:gd name="connsiteY109" fmla="*/ 540046 h 997246"/>
                <a:gd name="connsiteX110" fmla="*/ 3854 w 1004575"/>
                <a:gd name="connsiteY110" fmla="*/ 513376 h 997246"/>
                <a:gd name="connsiteX111" fmla="*/ 11474 w 1004575"/>
                <a:gd name="connsiteY111" fmla="*/ 501946 h 997246"/>
                <a:gd name="connsiteX112" fmla="*/ 17189 w 1004575"/>
                <a:gd name="connsiteY112" fmla="*/ 494326 h 997246"/>
                <a:gd name="connsiteX113" fmla="*/ 28619 w 1004575"/>
                <a:gd name="connsiteY113" fmla="*/ 482896 h 997246"/>
                <a:gd name="connsiteX114" fmla="*/ 43859 w 1004575"/>
                <a:gd name="connsiteY114" fmla="*/ 465751 h 997246"/>
                <a:gd name="connsiteX115" fmla="*/ 49574 w 1004575"/>
                <a:gd name="connsiteY115" fmla="*/ 460036 h 997246"/>
                <a:gd name="connsiteX116" fmla="*/ 55289 w 1004575"/>
                <a:gd name="connsiteY116" fmla="*/ 454321 h 997246"/>
                <a:gd name="connsiteX117" fmla="*/ 61004 w 1004575"/>
                <a:gd name="connsiteY117" fmla="*/ 450511 h 997246"/>
                <a:gd name="connsiteX118" fmla="*/ 68624 w 1004575"/>
                <a:gd name="connsiteY118" fmla="*/ 446701 h 997246"/>
                <a:gd name="connsiteX119" fmla="*/ 74339 w 1004575"/>
                <a:gd name="connsiteY119" fmla="*/ 440986 h 997246"/>
                <a:gd name="connsiteX120" fmla="*/ 80054 w 1004575"/>
                <a:gd name="connsiteY120" fmla="*/ 439081 h 997246"/>
                <a:gd name="connsiteX121" fmla="*/ 91484 w 1004575"/>
                <a:gd name="connsiteY121" fmla="*/ 431461 h 997246"/>
                <a:gd name="connsiteX122" fmla="*/ 101009 w 1004575"/>
                <a:gd name="connsiteY122" fmla="*/ 423841 h 997246"/>
                <a:gd name="connsiteX123" fmla="*/ 106724 w 1004575"/>
                <a:gd name="connsiteY123" fmla="*/ 418126 h 997246"/>
                <a:gd name="connsiteX124" fmla="*/ 135299 w 1004575"/>
                <a:gd name="connsiteY124" fmla="*/ 414316 h 997246"/>
                <a:gd name="connsiteX0" fmla="*/ 135299 w 1004575"/>
                <a:gd name="connsiteY0" fmla="*/ 414316 h 997246"/>
                <a:gd name="connsiteX1" fmla="*/ 137204 w 1004575"/>
                <a:gd name="connsiteY1" fmla="*/ 402886 h 997246"/>
                <a:gd name="connsiteX2" fmla="*/ 141014 w 1004575"/>
                <a:gd name="connsiteY2" fmla="*/ 381931 h 997246"/>
                <a:gd name="connsiteX3" fmla="*/ 142919 w 1004575"/>
                <a:gd name="connsiteY3" fmla="*/ 360976 h 997246"/>
                <a:gd name="connsiteX4" fmla="*/ 146729 w 1004575"/>
                <a:gd name="connsiteY4" fmla="*/ 349546 h 997246"/>
                <a:gd name="connsiteX5" fmla="*/ 148634 w 1004575"/>
                <a:gd name="connsiteY5" fmla="*/ 334306 h 997246"/>
                <a:gd name="connsiteX6" fmla="*/ 150539 w 1004575"/>
                <a:gd name="connsiteY6" fmla="*/ 320971 h 997246"/>
                <a:gd name="connsiteX7" fmla="*/ 152444 w 1004575"/>
                <a:gd name="connsiteY7" fmla="*/ 288586 h 997246"/>
                <a:gd name="connsiteX8" fmla="*/ 154349 w 1004575"/>
                <a:gd name="connsiteY8" fmla="*/ 206671 h 997246"/>
                <a:gd name="connsiteX9" fmla="*/ 165779 w 1004575"/>
                <a:gd name="connsiteY9" fmla="*/ 197146 h 997246"/>
                <a:gd name="connsiteX10" fmla="*/ 171494 w 1004575"/>
                <a:gd name="connsiteY10" fmla="*/ 191431 h 997246"/>
                <a:gd name="connsiteX11" fmla="*/ 196259 w 1004575"/>
                <a:gd name="connsiteY11" fmla="*/ 181906 h 997246"/>
                <a:gd name="connsiteX12" fmla="*/ 201974 w 1004575"/>
                <a:gd name="connsiteY12" fmla="*/ 178096 h 997246"/>
                <a:gd name="connsiteX13" fmla="*/ 217214 w 1004575"/>
                <a:gd name="connsiteY13" fmla="*/ 174286 h 997246"/>
                <a:gd name="connsiteX14" fmla="*/ 228644 w 1004575"/>
                <a:gd name="connsiteY14" fmla="*/ 166666 h 997246"/>
                <a:gd name="connsiteX15" fmla="*/ 238169 w 1004575"/>
                <a:gd name="connsiteY15" fmla="*/ 157141 h 997246"/>
                <a:gd name="connsiteX16" fmla="*/ 247694 w 1004575"/>
                <a:gd name="connsiteY16" fmla="*/ 147616 h 997246"/>
                <a:gd name="connsiteX17" fmla="*/ 251504 w 1004575"/>
                <a:gd name="connsiteY17" fmla="*/ 141901 h 997246"/>
                <a:gd name="connsiteX18" fmla="*/ 268649 w 1004575"/>
                <a:gd name="connsiteY18" fmla="*/ 126661 h 997246"/>
                <a:gd name="connsiteX19" fmla="*/ 293414 w 1004575"/>
                <a:gd name="connsiteY19" fmla="*/ 107611 h 997246"/>
                <a:gd name="connsiteX20" fmla="*/ 327704 w 1004575"/>
                <a:gd name="connsiteY20" fmla="*/ 94276 h 997246"/>
                <a:gd name="connsiteX21" fmla="*/ 381044 w 1004575"/>
                <a:gd name="connsiteY21" fmla="*/ 92371 h 997246"/>
                <a:gd name="connsiteX22" fmla="*/ 401999 w 1004575"/>
                <a:gd name="connsiteY22" fmla="*/ 44746 h 997246"/>
                <a:gd name="connsiteX23" fmla="*/ 436289 w 1004575"/>
                <a:gd name="connsiteY23" fmla="*/ 16171 h 997246"/>
                <a:gd name="connsiteX24" fmla="*/ 474389 w 1004575"/>
                <a:gd name="connsiteY24" fmla="*/ 2836 h 997246"/>
                <a:gd name="connsiteX25" fmla="*/ 588689 w 1004575"/>
                <a:gd name="connsiteY25" fmla="*/ 2836 h 997246"/>
                <a:gd name="connsiteX26" fmla="*/ 632504 w 1004575"/>
                <a:gd name="connsiteY26" fmla="*/ 33316 h 997246"/>
                <a:gd name="connsiteX27" fmla="*/ 664889 w 1004575"/>
                <a:gd name="connsiteY27" fmla="*/ 63796 h 997246"/>
                <a:gd name="connsiteX28" fmla="*/ 704894 w 1004575"/>
                <a:gd name="connsiteY28" fmla="*/ 98086 h 997246"/>
                <a:gd name="connsiteX29" fmla="*/ 750614 w 1004575"/>
                <a:gd name="connsiteY29" fmla="*/ 105706 h 997246"/>
                <a:gd name="connsiteX30" fmla="*/ 874439 w 1004575"/>
                <a:gd name="connsiteY30" fmla="*/ 107611 h 997246"/>
                <a:gd name="connsiteX31" fmla="*/ 908729 w 1004575"/>
                <a:gd name="connsiteY31" fmla="*/ 126661 h 997246"/>
                <a:gd name="connsiteX32" fmla="*/ 944924 w 1004575"/>
                <a:gd name="connsiteY32" fmla="*/ 170476 h 997246"/>
                <a:gd name="connsiteX33" fmla="*/ 962069 w 1004575"/>
                <a:gd name="connsiteY33" fmla="*/ 214291 h 997246"/>
                <a:gd name="connsiteX34" fmla="*/ 981119 w 1004575"/>
                <a:gd name="connsiteY34" fmla="*/ 256201 h 997246"/>
                <a:gd name="connsiteX35" fmla="*/ 1002074 w 1004575"/>
                <a:gd name="connsiteY35" fmla="*/ 313351 h 997246"/>
                <a:gd name="connsiteX36" fmla="*/ 1002074 w 1004575"/>
                <a:gd name="connsiteY36" fmla="*/ 372406 h 997246"/>
                <a:gd name="connsiteX37" fmla="*/ 983024 w 1004575"/>
                <a:gd name="connsiteY37" fmla="*/ 437176 h 997246"/>
                <a:gd name="connsiteX38" fmla="*/ 979214 w 1004575"/>
                <a:gd name="connsiteY38" fmla="*/ 498136 h 997246"/>
                <a:gd name="connsiteX39" fmla="*/ 977309 w 1004575"/>
                <a:gd name="connsiteY39" fmla="*/ 526711 h 997246"/>
                <a:gd name="connsiteX40" fmla="*/ 977309 w 1004575"/>
                <a:gd name="connsiteY40" fmla="*/ 578146 h 997246"/>
                <a:gd name="connsiteX41" fmla="*/ 977309 w 1004575"/>
                <a:gd name="connsiteY41" fmla="*/ 635296 h 997246"/>
                <a:gd name="connsiteX42" fmla="*/ 944924 w 1004575"/>
                <a:gd name="connsiteY42" fmla="*/ 675301 h 997246"/>
                <a:gd name="connsiteX43" fmla="*/ 895394 w 1004575"/>
                <a:gd name="connsiteY43" fmla="*/ 709591 h 997246"/>
                <a:gd name="connsiteX44" fmla="*/ 876344 w 1004575"/>
                <a:gd name="connsiteY44" fmla="*/ 738166 h 997246"/>
                <a:gd name="connsiteX45" fmla="*/ 857294 w 1004575"/>
                <a:gd name="connsiteY45" fmla="*/ 770551 h 997246"/>
                <a:gd name="connsiteX46" fmla="*/ 849674 w 1004575"/>
                <a:gd name="connsiteY46" fmla="*/ 797221 h 997246"/>
                <a:gd name="connsiteX47" fmla="*/ 838244 w 1004575"/>
                <a:gd name="connsiteY47" fmla="*/ 829606 h 997246"/>
                <a:gd name="connsiteX48" fmla="*/ 826814 w 1004575"/>
                <a:gd name="connsiteY48" fmla="*/ 860086 h 997246"/>
                <a:gd name="connsiteX49" fmla="*/ 809669 w 1004575"/>
                <a:gd name="connsiteY49" fmla="*/ 886756 h 997246"/>
                <a:gd name="connsiteX50" fmla="*/ 792524 w 1004575"/>
                <a:gd name="connsiteY50" fmla="*/ 909616 h 997246"/>
                <a:gd name="connsiteX51" fmla="*/ 750614 w 1004575"/>
                <a:gd name="connsiteY51" fmla="*/ 936286 h 997246"/>
                <a:gd name="connsiteX52" fmla="*/ 727754 w 1004575"/>
                <a:gd name="connsiteY52" fmla="*/ 947716 h 997246"/>
                <a:gd name="connsiteX53" fmla="*/ 693464 w 1004575"/>
                <a:gd name="connsiteY53" fmla="*/ 947716 h 997246"/>
                <a:gd name="connsiteX54" fmla="*/ 674414 w 1004575"/>
                <a:gd name="connsiteY54" fmla="*/ 942001 h 997246"/>
                <a:gd name="connsiteX55" fmla="*/ 657269 w 1004575"/>
                <a:gd name="connsiteY55" fmla="*/ 936286 h 997246"/>
                <a:gd name="connsiteX56" fmla="*/ 621074 w 1004575"/>
                <a:gd name="connsiteY56" fmla="*/ 917236 h 997246"/>
                <a:gd name="connsiteX57" fmla="*/ 581069 w 1004575"/>
                <a:gd name="connsiteY57" fmla="*/ 896281 h 997246"/>
                <a:gd name="connsiteX58" fmla="*/ 556304 w 1004575"/>
                <a:gd name="connsiteY58" fmla="*/ 890566 h 997246"/>
                <a:gd name="connsiteX59" fmla="*/ 506774 w 1004575"/>
                <a:gd name="connsiteY59" fmla="*/ 894376 h 997246"/>
                <a:gd name="connsiteX60" fmla="*/ 485819 w 1004575"/>
                <a:gd name="connsiteY60" fmla="*/ 911521 h 997246"/>
                <a:gd name="connsiteX61" fmla="*/ 472484 w 1004575"/>
                <a:gd name="connsiteY61" fmla="*/ 926761 h 997246"/>
                <a:gd name="connsiteX62" fmla="*/ 434384 w 1004575"/>
                <a:gd name="connsiteY62" fmla="*/ 943906 h 997246"/>
                <a:gd name="connsiteX63" fmla="*/ 375329 w 1004575"/>
                <a:gd name="connsiteY63" fmla="*/ 959146 h 997246"/>
                <a:gd name="connsiteX64" fmla="*/ 331514 w 1004575"/>
                <a:gd name="connsiteY64" fmla="*/ 983911 h 997246"/>
                <a:gd name="connsiteX65" fmla="*/ 262934 w 1004575"/>
                <a:gd name="connsiteY65" fmla="*/ 997246 h 997246"/>
                <a:gd name="connsiteX66" fmla="*/ 232454 w 1004575"/>
                <a:gd name="connsiteY66" fmla="*/ 995341 h 997246"/>
                <a:gd name="connsiteX67" fmla="*/ 226739 w 1004575"/>
                <a:gd name="connsiteY67" fmla="*/ 993436 h 997246"/>
                <a:gd name="connsiteX68" fmla="*/ 221024 w 1004575"/>
                <a:gd name="connsiteY68" fmla="*/ 982006 h 997246"/>
                <a:gd name="connsiteX69" fmla="*/ 217214 w 1004575"/>
                <a:gd name="connsiteY69" fmla="*/ 976291 h 997246"/>
                <a:gd name="connsiteX70" fmla="*/ 213404 w 1004575"/>
                <a:gd name="connsiteY70" fmla="*/ 964861 h 997246"/>
                <a:gd name="connsiteX71" fmla="*/ 205784 w 1004575"/>
                <a:gd name="connsiteY71" fmla="*/ 947716 h 997246"/>
                <a:gd name="connsiteX72" fmla="*/ 200069 w 1004575"/>
                <a:gd name="connsiteY72" fmla="*/ 928666 h 997246"/>
                <a:gd name="connsiteX73" fmla="*/ 196259 w 1004575"/>
                <a:gd name="connsiteY73" fmla="*/ 922951 h 997246"/>
                <a:gd name="connsiteX74" fmla="*/ 184829 w 1004575"/>
                <a:gd name="connsiteY74" fmla="*/ 915331 h 997246"/>
                <a:gd name="connsiteX75" fmla="*/ 181019 w 1004575"/>
                <a:gd name="connsiteY75" fmla="*/ 909616 h 997246"/>
                <a:gd name="connsiteX76" fmla="*/ 175304 w 1004575"/>
                <a:gd name="connsiteY76" fmla="*/ 905806 h 997246"/>
                <a:gd name="connsiteX77" fmla="*/ 161969 w 1004575"/>
                <a:gd name="connsiteY77" fmla="*/ 900091 h 997246"/>
                <a:gd name="connsiteX78" fmla="*/ 150539 w 1004575"/>
                <a:gd name="connsiteY78" fmla="*/ 898186 h 997246"/>
                <a:gd name="connsiteX79" fmla="*/ 144824 w 1004575"/>
                <a:gd name="connsiteY79" fmla="*/ 896281 h 997246"/>
                <a:gd name="connsiteX80" fmla="*/ 137204 w 1004575"/>
                <a:gd name="connsiteY80" fmla="*/ 894376 h 997246"/>
                <a:gd name="connsiteX81" fmla="*/ 123869 w 1004575"/>
                <a:gd name="connsiteY81" fmla="*/ 888661 h 997246"/>
                <a:gd name="connsiteX82" fmla="*/ 118154 w 1004575"/>
                <a:gd name="connsiteY82" fmla="*/ 884851 h 997246"/>
                <a:gd name="connsiteX83" fmla="*/ 106724 w 1004575"/>
                <a:gd name="connsiteY83" fmla="*/ 879136 h 997246"/>
                <a:gd name="connsiteX84" fmla="*/ 101009 w 1004575"/>
                <a:gd name="connsiteY84" fmla="*/ 873421 h 997246"/>
                <a:gd name="connsiteX85" fmla="*/ 89579 w 1004575"/>
                <a:gd name="connsiteY85" fmla="*/ 865801 h 997246"/>
                <a:gd name="connsiteX86" fmla="*/ 87674 w 1004575"/>
                <a:gd name="connsiteY86" fmla="*/ 860086 h 997246"/>
                <a:gd name="connsiteX87" fmla="*/ 83864 w 1004575"/>
                <a:gd name="connsiteY87" fmla="*/ 854371 h 997246"/>
                <a:gd name="connsiteX88" fmla="*/ 81959 w 1004575"/>
                <a:gd name="connsiteY88" fmla="*/ 842941 h 997246"/>
                <a:gd name="connsiteX89" fmla="*/ 80054 w 1004575"/>
                <a:gd name="connsiteY89" fmla="*/ 837226 h 997246"/>
                <a:gd name="connsiteX90" fmla="*/ 78149 w 1004575"/>
                <a:gd name="connsiteY90" fmla="*/ 825796 h 997246"/>
                <a:gd name="connsiteX91" fmla="*/ 74339 w 1004575"/>
                <a:gd name="connsiteY91" fmla="*/ 781981 h 997246"/>
                <a:gd name="connsiteX92" fmla="*/ 72434 w 1004575"/>
                <a:gd name="connsiteY92" fmla="*/ 770551 h 997246"/>
                <a:gd name="connsiteX93" fmla="*/ 70529 w 1004575"/>
                <a:gd name="connsiteY93" fmla="*/ 749596 h 997246"/>
                <a:gd name="connsiteX94" fmla="*/ 68624 w 1004575"/>
                <a:gd name="connsiteY94" fmla="*/ 734356 h 997246"/>
                <a:gd name="connsiteX95" fmla="*/ 70529 w 1004575"/>
                <a:gd name="connsiteY95" fmla="*/ 694351 h 997246"/>
                <a:gd name="connsiteX96" fmla="*/ 72434 w 1004575"/>
                <a:gd name="connsiteY96" fmla="*/ 682921 h 997246"/>
                <a:gd name="connsiteX97" fmla="*/ 70529 w 1004575"/>
                <a:gd name="connsiteY97" fmla="*/ 623866 h 997246"/>
                <a:gd name="connsiteX98" fmla="*/ 66719 w 1004575"/>
                <a:gd name="connsiteY98" fmla="*/ 612436 h 997246"/>
                <a:gd name="connsiteX99" fmla="*/ 59099 w 1004575"/>
                <a:gd name="connsiteY99" fmla="*/ 602911 h 997246"/>
                <a:gd name="connsiteX100" fmla="*/ 51479 w 1004575"/>
                <a:gd name="connsiteY100" fmla="*/ 589576 h 997246"/>
                <a:gd name="connsiteX101" fmla="*/ 47669 w 1004575"/>
                <a:gd name="connsiteY101" fmla="*/ 583861 h 997246"/>
                <a:gd name="connsiteX102" fmla="*/ 41954 w 1004575"/>
                <a:gd name="connsiteY102" fmla="*/ 580051 h 997246"/>
                <a:gd name="connsiteX103" fmla="*/ 36239 w 1004575"/>
                <a:gd name="connsiteY103" fmla="*/ 572431 h 997246"/>
                <a:gd name="connsiteX104" fmla="*/ 24809 w 1004575"/>
                <a:gd name="connsiteY104" fmla="*/ 562906 h 997246"/>
                <a:gd name="connsiteX105" fmla="*/ 20999 w 1004575"/>
                <a:gd name="connsiteY105" fmla="*/ 557191 h 997246"/>
                <a:gd name="connsiteX106" fmla="*/ 9569 w 1004575"/>
                <a:gd name="connsiteY106" fmla="*/ 549571 h 997246"/>
                <a:gd name="connsiteX107" fmla="*/ 5759 w 1004575"/>
                <a:gd name="connsiteY107" fmla="*/ 543856 h 997246"/>
                <a:gd name="connsiteX108" fmla="*/ 44 w 1004575"/>
                <a:gd name="connsiteY108" fmla="*/ 540046 h 997246"/>
                <a:gd name="connsiteX109" fmla="*/ 3854 w 1004575"/>
                <a:gd name="connsiteY109" fmla="*/ 513376 h 997246"/>
                <a:gd name="connsiteX110" fmla="*/ 11474 w 1004575"/>
                <a:gd name="connsiteY110" fmla="*/ 501946 h 997246"/>
                <a:gd name="connsiteX111" fmla="*/ 17189 w 1004575"/>
                <a:gd name="connsiteY111" fmla="*/ 494326 h 997246"/>
                <a:gd name="connsiteX112" fmla="*/ 28619 w 1004575"/>
                <a:gd name="connsiteY112" fmla="*/ 482896 h 997246"/>
                <a:gd name="connsiteX113" fmla="*/ 43859 w 1004575"/>
                <a:gd name="connsiteY113" fmla="*/ 465751 h 997246"/>
                <a:gd name="connsiteX114" fmla="*/ 49574 w 1004575"/>
                <a:gd name="connsiteY114" fmla="*/ 460036 h 997246"/>
                <a:gd name="connsiteX115" fmla="*/ 55289 w 1004575"/>
                <a:gd name="connsiteY115" fmla="*/ 454321 h 997246"/>
                <a:gd name="connsiteX116" fmla="*/ 61004 w 1004575"/>
                <a:gd name="connsiteY116" fmla="*/ 450511 h 997246"/>
                <a:gd name="connsiteX117" fmla="*/ 68624 w 1004575"/>
                <a:gd name="connsiteY117" fmla="*/ 446701 h 997246"/>
                <a:gd name="connsiteX118" fmla="*/ 74339 w 1004575"/>
                <a:gd name="connsiteY118" fmla="*/ 440986 h 997246"/>
                <a:gd name="connsiteX119" fmla="*/ 80054 w 1004575"/>
                <a:gd name="connsiteY119" fmla="*/ 439081 h 997246"/>
                <a:gd name="connsiteX120" fmla="*/ 91484 w 1004575"/>
                <a:gd name="connsiteY120" fmla="*/ 431461 h 997246"/>
                <a:gd name="connsiteX121" fmla="*/ 101009 w 1004575"/>
                <a:gd name="connsiteY121" fmla="*/ 423841 h 997246"/>
                <a:gd name="connsiteX122" fmla="*/ 106724 w 1004575"/>
                <a:gd name="connsiteY122" fmla="*/ 418126 h 997246"/>
                <a:gd name="connsiteX123" fmla="*/ 135299 w 1004575"/>
                <a:gd name="connsiteY123" fmla="*/ 414316 h 997246"/>
                <a:gd name="connsiteX0" fmla="*/ 135299 w 1004575"/>
                <a:gd name="connsiteY0" fmla="*/ 414316 h 997246"/>
                <a:gd name="connsiteX1" fmla="*/ 137204 w 1004575"/>
                <a:gd name="connsiteY1" fmla="*/ 402886 h 997246"/>
                <a:gd name="connsiteX2" fmla="*/ 141014 w 1004575"/>
                <a:gd name="connsiteY2" fmla="*/ 381931 h 997246"/>
                <a:gd name="connsiteX3" fmla="*/ 142919 w 1004575"/>
                <a:gd name="connsiteY3" fmla="*/ 360976 h 997246"/>
                <a:gd name="connsiteX4" fmla="*/ 146729 w 1004575"/>
                <a:gd name="connsiteY4" fmla="*/ 349546 h 997246"/>
                <a:gd name="connsiteX5" fmla="*/ 148634 w 1004575"/>
                <a:gd name="connsiteY5" fmla="*/ 334306 h 997246"/>
                <a:gd name="connsiteX6" fmla="*/ 150539 w 1004575"/>
                <a:gd name="connsiteY6" fmla="*/ 320971 h 997246"/>
                <a:gd name="connsiteX7" fmla="*/ 152444 w 1004575"/>
                <a:gd name="connsiteY7" fmla="*/ 288586 h 997246"/>
                <a:gd name="connsiteX8" fmla="*/ 154349 w 1004575"/>
                <a:gd name="connsiteY8" fmla="*/ 206671 h 997246"/>
                <a:gd name="connsiteX9" fmla="*/ 165779 w 1004575"/>
                <a:gd name="connsiteY9" fmla="*/ 197146 h 997246"/>
                <a:gd name="connsiteX10" fmla="*/ 171494 w 1004575"/>
                <a:gd name="connsiteY10" fmla="*/ 191431 h 997246"/>
                <a:gd name="connsiteX11" fmla="*/ 196259 w 1004575"/>
                <a:gd name="connsiteY11" fmla="*/ 181906 h 997246"/>
                <a:gd name="connsiteX12" fmla="*/ 201974 w 1004575"/>
                <a:gd name="connsiteY12" fmla="*/ 178096 h 997246"/>
                <a:gd name="connsiteX13" fmla="*/ 217214 w 1004575"/>
                <a:gd name="connsiteY13" fmla="*/ 174286 h 997246"/>
                <a:gd name="connsiteX14" fmla="*/ 228644 w 1004575"/>
                <a:gd name="connsiteY14" fmla="*/ 166666 h 997246"/>
                <a:gd name="connsiteX15" fmla="*/ 247694 w 1004575"/>
                <a:gd name="connsiteY15" fmla="*/ 147616 h 997246"/>
                <a:gd name="connsiteX16" fmla="*/ 251504 w 1004575"/>
                <a:gd name="connsiteY16" fmla="*/ 141901 h 997246"/>
                <a:gd name="connsiteX17" fmla="*/ 268649 w 1004575"/>
                <a:gd name="connsiteY17" fmla="*/ 126661 h 997246"/>
                <a:gd name="connsiteX18" fmla="*/ 293414 w 1004575"/>
                <a:gd name="connsiteY18" fmla="*/ 107611 h 997246"/>
                <a:gd name="connsiteX19" fmla="*/ 327704 w 1004575"/>
                <a:gd name="connsiteY19" fmla="*/ 94276 h 997246"/>
                <a:gd name="connsiteX20" fmla="*/ 381044 w 1004575"/>
                <a:gd name="connsiteY20" fmla="*/ 92371 h 997246"/>
                <a:gd name="connsiteX21" fmla="*/ 401999 w 1004575"/>
                <a:gd name="connsiteY21" fmla="*/ 44746 h 997246"/>
                <a:gd name="connsiteX22" fmla="*/ 436289 w 1004575"/>
                <a:gd name="connsiteY22" fmla="*/ 16171 h 997246"/>
                <a:gd name="connsiteX23" fmla="*/ 474389 w 1004575"/>
                <a:gd name="connsiteY23" fmla="*/ 2836 h 997246"/>
                <a:gd name="connsiteX24" fmla="*/ 588689 w 1004575"/>
                <a:gd name="connsiteY24" fmla="*/ 2836 h 997246"/>
                <a:gd name="connsiteX25" fmla="*/ 632504 w 1004575"/>
                <a:gd name="connsiteY25" fmla="*/ 33316 h 997246"/>
                <a:gd name="connsiteX26" fmla="*/ 664889 w 1004575"/>
                <a:gd name="connsiteY26" fmla="*/ 63796 h 997246"/>
                <a:gd name="connsiteX27" fmla="*/ 704894 w 1004575"/>
                <a:gd name="connsiteY27" fmla="*/ 98086 h 997246"/>
                <a:gd name="connsiteX28" fmla="*/ 750614 w 1004575"/>
                <a:gd name="connsiteY28" fmla="*/ 105706 h 997246"/>
                <a:gd name="connsiteX29" fmla="*/ 874439 w 1004575"/>
                <a:gd name="connsiteY29" fmla="*/ 107611 h 997246"/>
                <a:gd name="connsiteX30" fmla="*/ 908729 w 1004575"/>
                <a:gd name="connsiteY30" fmla="*/ 126661 h 997246"/>
                <a:gd name="connsiteX31" fmla="*/ 944924 w 1004575"/>
                <a:gd name="connsiteY31" fmla="*/ 170476 h 997246"/>
                <a:gd name="connsiteX32" fmla="*/ 962069 w 1004575"/>
                <a:gd name="connsiteY32" fmla="*/ 214291 h 997246"/>
                <a:gd name="connsiteX33" fmla="*/ 981119 w 1004575"/>
                <a:gd name="connsiteY33" fmla="*/ 256201 h 997246"/>
                <a:gd name="connsiteX34" fmla="*/ 1002074 w 1004575"/>
                <a:gd name="connsiteY34" fmla="*/ 313351 h 997246"/>
                <a:gd name="connsiteX35" fmla="*/ 1002074 w 1004575"/>
                <a:gd name="connsiteY35" fmla="*/ 372406 h 997246"/>
                <a:gd name="connsiteX36" fmla="*/ 983024 w 1004575"/>
                <a:gd name="connsiteY36" fmla="*/ 437176 h 997246"/>
                <a:gd name="connsiteX37" fmla="*/ 979214 w 1004575"/>
                <a:gd name="connsiteY37" fmla="*/ 498136 h 997246"/>
                <a:gd name="connsiteX38" fmla="*/ 977309 w 1004575"/>
                <a:gd name="connsiteY38" fmla="*/ 526711 h 997246"/>
                <a:gd name="connsiteX39" fmla="*/ 977309 w 1004575"/>
                <a:gd name="connsiteY39" fmla="*/ 578146 h 997246"/>
                <a:gd name="connsiteX40" fmla="*/ 977309 w 1004575"/>
                <a:gd name="connsiteY40" fmla="*/ 635296 h 997246"/>
                <a:gd name="connsiteX41" fmla="*/ 944924 w 1004575"/>
                <a:gd name="connsiteY41" fmla="*/ 675301 h 997246"/>
                <a:gd name="connsiteX42" fmla="*/ 895394 w 1004575"/>
                <a:gd name="connsiteY42" fmla="*/ 709591 h 997246"/>
                <a:gd name="connsiteX43" fmla="*/ 876344 w 1004575"/>
                <a:gd name="connsiteY43" fmla="*/ 738166 h 997246"/>
                <a:gd name="connsiteX44" fmla="*/ 857294 w 1004575"/>
                <a:gd name="connsiteY44" fmla="*/ 770551 h 997246"/>
                <a:gd name="connsiteX45" fmla="*/ 849674 w 1004575"/>
                <a:gd name="connsiteY45" fmla="*/ 797221 h 997246"/>
                <a:gd name="connsiteX46" fmla="*/ 838244 w 1004575"/>
                <a:gd name="connsiteY46" fmla="*/ 829606 h 997246"/>
                <a:gd name="connsiteX47" fmla="*/ 826814 w 1004575"/>
                <a:gd name="connsiteY47" fmla="*/ 860086 h 997246"/>
                <a:gd name="connsiteX48" fmla="*/ 809669 w 1004575"/>
                <a:gd name="connsiteY48" fmla="*/ 886756 h 997246"/>
                <a:gd name="connsiteX49" fmla="*/ 792524 w 1004575"/>
                <a:gd name="connsiteY49" fmla="*/ 909616 h 997246"/>
                <a:gd name="connsiteX50" fmla="*/ 750614 w 1004575"/>
                <a:gd name="connsiteY50" fmla="*/ 936286 h 997246"/>
                <a:gd name="connsiteX51" fmla="*/ 727754 w 1004575"/>
                <a:gd name="connsiteY51" fmla="*/ 947716 h 997246"/>
                <a:gd name="connsiteX52" fmla="*/ 693464 w 1004575"/>
                <a:gd name="connsiteY52" fmla="*/ 947716 h 997246"/>
                <a:gd name="connsiteX53" fmla="*/ 674414 w 1004575"/>
                <a:gd name="connsiteY53" fmla="*/ 942001 h 997246"/>
                <a:gd name="connsiteX54" fmla="*/ 657269 w 1004575"/>
                <a:gd name="connsiteY54" fmla="*/ 936286 h 997246"/>
                <a:gd name="connsiteX55" fmla="*/ 621074 w 1004575"/>
                <a:gd name="connsiteY55" fmla="*/ 917236 h 997246"/>
                <a:gd name="connsiteX56" fmla="*/ 581069 w 1004575"/>
                <a:gd name="connsiteY56" fmla="*/ 896281 h 997246"/>
                <a:gd name="connsiteX57" fmla="*/ 556304 w 1004575"/>
                <a:gd name="connsiteY57" fmla="*/ 890566 h 997246"/>
                <a:gd name="connsiteX58" fmla="*/ 506774 w 1004575"/>
                <a:gd name="connsiteY58" fmla="*/ 894376 h 997246"/>
                <a:gd name="connsiteX59" fmla="*/ 485819 w 1004575"/>
                <a:gd name="connsiteY59" fmla="*/ 911521 h 997246"/>
                <a:gd name="connsiteX60" fmla="*/ 472484 w 1004575"/>
                <a:gd name="connsiteY60" fmla="*/ 926761 h 997246"/>
                <a:gd name="connsiteX61" fmla="*/ 434384 w 1004575"/>
                <a:gd name="connsiteY61" fmla="*/ 943906 h 997246"/>
                <a:gd name="connsiteX62" fmla="*/ 375329 w 1004575"/>
                <a:gd name="connsiteY62" fmla="*/ 959146 h 997246"/>
                <a:gd name="connsiteX63" fmla="*/ 331514 w 1004575"/>
                <a:gd name="connsiteY63" fmla="*/ 983911 h 997246"/>
                <a:gd name="connsiteX64" fmla="*/ 262934 w 1004575"/>
                <a:gd name="connsiteY64" fmla="*/ 997246 h 997246"/>
                <a:gd name="connsiteX65" fmla="*/ 232454 w 1004575"/>
                <a:gd name="connsiteY65" fmla="*/ 995341 h 997246"/>
                <a:gd name="connsiteX66" fmla="*/ 226739 w 1004575"/>
                <a:gd name="connsiteY66" fmla="*/ 993436 h 997246"/>
                <a:gd name="connsiteX67" fmla="*/ 221024 w 1004575"/>
                <a:gd name="connsiteY67" fmla="*/ 982006 h 997246"/>
                <a:gd name="connsiteX68" fmla="*/ 217214 w 1004575"/>
                <a:gd name="connsiteY68" fmla="*/ 976291 h 997246"/>
                <a:gd name="connsiteX69" fmla="*/ 213404 w 1004575"/>
                <a:gd name="connsiteY69" fmla="*/ 964861 h 997246"/>
                <a:gd name="connsiteX70" fmla="*/ 205784 w 1004575"/>
                <a:gd name="connsiteY70" fmla="*/ 947716 h 997246"/>
                <a:gd name="connsiteX71" fmla="*/ 200069 w 1004575"/>
                <a:gd name="connsiteY71" fmla="*/ 928666 h 997246"/>
                <a:gd name="connsiteX72" fmla="*/ 196259 w 1004575"/>
                <a:gd name="connsiteY72" fmla="*/ 922951 h 997246"/>
                <a:gd name="connsiteX73" fmla="*/ 184829 w 1004575"/>
                <a:gd name="connsiteY73" fmla="*/ 915331 h 997246"/>
                <a:gd name="connsiteX74" fmla="*/ 181019 w 1004575"/>
                <a:gd name="connsiteY74" fmla="*/ 909616 h 997246"/>
                <a:gd name="connsiteX75" fmla="*/ 175304 w 1004575"/>
                <a:gd name="connsiteY75" fmla="*/ 905806 h 997246"/>
                <a:gd name="connsiteX76" fmla="*/ 161969 w 1004575"/>
                <a:gd name="connsiteY76" fmla="*/ 900091 h 997246"/>
                <a:gd name="connsiteX77" fmla="*/ 150539 w 1004575"/>
                <a:gd name="connsiteY77" fmla="*/ 898186 h 997246"/>
                <a:gd name="connsiteX78" fmla="*/ 144824 w 1004575"/>
                <a:gd name="connsiteY78" fmla="*/ 896281 h 997246"/>
                <a:gd name="connsiteX79" fmla="*/ 137204 w 1004575"/>
                <a:gd name="connsiteY79" fmla="*/ 894376 h 997246"/>
                <a:gd name="connsiteX80" fmla="*/ 123869 w 1004575"/>
                <a:gd name="connsiteY80" fmla="*/ 888661 h 997246"/>
                <a:gd name="connsiteX81" fmla="*/ 118154 w 1004575"/>
                <a:gd name="connsiteY81" fmla="*/ 884851 h 997246"/>
                <a:gd name="connsiteX82" fmla="*/ 106724 w 1004575"/>
                <a:gd name="connsiteY82" fmla="*/ 879136 h 997246"/>
                <a:gd name="connsiteX83" fmla="*/ 101009 w 1004575"/>
                <a:gd name="connsiteY83" fmla="*/ 873421 h 997246"/>
                <a:gd name="connsiteX84" fmla="*/ 89579 w 1004575"/>
                <a:gd name="connsiteY84" fmla="*/ 865801 h 997246"/>
                <a:gd name="connsiteX85" fmla="*/ 87674 w 1004575"/>
                <a:gd name="connsiteY85" fmla="*/ 860086 h 997246"/>
                <a:gd name="connsiteX86" fmla="*/ 83864 w 1004575"/>
                <a:gd name="connsiteY86" fmla="*/ 854371 h 997246"/>
                <a:gd name="connsiteX87" fmla="*/ 81959 w 1004575"/>
                <a:gd name="connsiteY87" fmla="*/ 842941 h 997246"/>
                <a:gd name="connsiteX88" fmla="*/ 80054 w 1004575"/>
                <a:gd name="connsiteY88" fmla="*/ 837226 h 997246"/>
                <a:gd name="connsiteX89" fmla="*/ 78149 w 1004575"/>
                <a:gd name="connsiteY89" fmla="*/ 825796 h 997246"/>
                <a:gd name="connsiteX90" fmla="*/ 74339 w 1004575"/>
                <a:gd name="connsiteY90" fmla="*/ 781981 h 997246"/>
                <a:gd name="connsiteX91" fmla="*/ 72434 w 1004575"/>
                <a:gd name="connsiteY91" fmla="*/ 770551 h 997246"/>
                <a:gd name="connsiteX92" fmla="*/ 70529 w 1004575"/>
                <a:gd name="connsiteY92" fmla="*/ 749596 h 997246"/>
                <a:gd name="connsiteX93" fmla="*/ 68624 w 1004575"/>
                <a:gd name="connsiteY93" fmla="*/ 734356 h 997246"/>
                <a:gd name="connsiteX94" fmla="*/ 70529 w 1004575"/>
                <a:gd name="connsiteY94" fmla="*/ 694351 h 997246"/>
                <a:gd name="connsiteX95" fmla="*/ 72434 w 1004575"/>
                <a:gd name="connsiteY95" fmla="*/ 682921 h 997246"/>
                <a:gd name="connsiteX96" fmla="*/ 70529 w 1004575"/>
                <a:gd name="connsiteY96" fmla="*/ 623866 h 997246"/>
                <a:gd name="connsiteX97" fmla="*/ 66719 w 1004575"/>
                <a:gd name="connsiteY97" fmla="*/ 612436 h 997246"/>
                <a:gd name="connsiteX98" fmla="*/ 59099 w 1004575"/>
                <a:gd name="connsiteY98" fmla="*/ 602911 h 997246"/>
                <a:gd name="connsiteX99" fmla="*/ 51479 w 1004575"/>
                <a:gd name="connsiteY99" fmla="*/ 589576 h 997246"/>
                <a:gd name="connsiteX100" fmla="*/ 47669 w 1004575"/>
                <a:gd name="connsiteY100" fmla="*/ 583861 h 997246"/>
                <a:gd name="connsiteX101" fmla="*/ 41954 w 1004575"/>
                <a:gd name="connsiteY101" fmla="*/ 580051 h 997246"/>
                <a:gd name="connsiteX102" fmla="*/ 36239 w 1004575"/>
                <a:gd name="connsiteY102" fmla="*/ 572431 h 997246"/>
                <a:gd name="connsiteX103" fmla="*/ 24809 w 1004575"/>
                <a:gd name="connsiteY103" fmla="*/ 562906 h 997246"/>
                <a:gd name="connsiteX104" fmla="*/ 20999 w 1004575"/>
                <a:gd name="connsiteY104" fmla="*/ 557191 h 997246"/>
                <a:gd name="connsiteX105" fmla="*/ 9569 w 1004575"/>
                <a:gd name="connsiteY105" fmla="*/ 549571 h 997246"/>
                <a:gd name="connsiteX106" fmla="*/ 5759 w 1004575"/>
                <a:gd name="connsiteY106" fmla="*/ 543856 h 997246"/>
                <a:gd name="connsiteX107" fmla="*/ 44 w 1004575"/>
                <a:gd name="connsiteY107" fmla="*/ 540046 h 997246"/>
                <a:gd name="connsiteX108" fmla="*/ 3854 w 1004575"/>
                <a:gd name="connsiteY108" fmla="*/ 513376 h 997246"/>
                <a:gd name="connsiteX109" fmla="*/ 11474 w 1004575"/>
                <a:gd name="connsiteY109" fmla="*/ 501946 h 997246"/>
                <a:gd name="connsiteX110" fmla="*/ 17189 w 1004575"/>
                <a:gd name="connsiteY110" fmla="*/ 494326 h 997246"/>
                <a:gd name="connsiteX111" fmla="*/ 28619 w 1004575"/>
                <a:gd name="connsiteY111" fmla="*/ 482896 h 997246"/>
                <a:gd name="connsiteX112" fmla="*/ 43859 w 1004575"/>
                <a:gd name="connsiteY112" fmla="*/ 465751 h 997246"/>
                <a:gd name="connsiteX113" fmla="*/ 49574 w 1004575"/>
                <a:gd name="connsiteY113" fmla="*/ 460036 h 997246"/>
                <a:gd name="connsiteX114" fmla="*/ 55289 w 1004575"/>
                <a:gd name="connsiteY114" fmla="*/ 454321 h 997246"/>
                <a:gd name="connsiteX115" fmla="*/ 61004 w 1004575"/>
                <a:gd name="connsiteY115" fmla="*/ 450511 h 997246"/>
                <a:gd name="connsiteX116" fmla="*/ 68624 w 1004575"/>
                <a:gd name="connsiteY116" fmla="*/ 446701 h 997246"/>
                <a:gd name="connsiteX117" fmla="*/ 74339 w 1004575"/>
                <a:gd name="connsiteY117" fmla="*/ 440986 h 997246"/>
                <a:gd name="connsiteX118" fmla="*/ 80054 w 1004575"/>
                <a:gd name="connsiteY118" fmla="*/ 439081 h 997246"/>
                <a:gd name="connsiteX119" fmla="*/ 91484 w 1004575"/>
                <a:gd name="connsiteY119" fmla="*/ 431461 h 997246"/>
                <a:gd name="connsiteX120" fmla="*/ 101009 w 1004575"/>
                <a:gd name="connsiteY120" fmla="*/ 423841 h 997246"/>
                <a:gd name="connsiteX121" fmla="*/ 106724 w 1004575"/>
                <a:gd name="connsiteY121" fmla="*/ 418126 h 997246"/>
                <a:gd name="connsiteX122" fmla="*/ 135299 w 1004575"/>
                <a:gd name="connsiteY122" fmla="*/ 414316 h 997246"/>
                <a:gd name="connsiteX0" fmla="*/ 135299 w 1004575"/>
                <a:gd name="connsiteY0" fmla="*/ 414316 h 997246"/>
                <a:gd name="connsiteX1" fmla="*/ 137204 w 1004575"/>
                <a:gd name="connsiteY1" fmla="*/ 402886 h 997246"/>
                <a:gd name="connsiteX2" fmla="*/ 141014 w 1004575"/>
                <a:gd name="connsiteY2" fmla="*/ 381931 h 997246"/>
                <a:gd name="connsiteX3" fmla="*/ 142919 w 1004575"/>
                <a:gd name="connsiteY3" fmla="*/ 360976 h 997246"/>
                <a:gd name="connsiteX4" fmla="*/ 146729 w 1004575"/>
                <a:gd name="connsiteY4" fmla="*/ 349546 h 997246"/>
                <a:gd name="connsiteX5" fmla="*/ 148634 w 1004575"/>
                <a:gd name="connsiteY5" fmla="*/ 334306 h 997246"/>
                <a:gd name="connsiteX6" fmla="*/ 150539 w 1004575"/>
                <a:gd name="connsiteY6" fmla="*/ 320971 h 997246"/>
                <a:gd name="connsiteX7" fmla="*/ 152444 w 1004575"/>
                <a:gd name="connsiteY7" fmla="*/ 288586 h 997246"/>
                <a:gd name="connsiteX8" fmla="*/ 154349 w 1004575"/>
                <a:gd name="connsiteY8" fmla="*/ 206671 h 997246"/>
                <a:gd name="connsiteX9" fmla="*/ 165779 w 1004575"/>
                <a:gd name="connsiteY9" fmla="*/ 197146 h 997246"/>
                <a:gd name="connsiteX10" fmla="*/ 171494 w 1004575"/>
                <a:gd name="connsiteY10" fmla="*/ 191431 h 997246"/>
                <a:gd name="connsiteX11" fmla="*/ 196259 w 1004575"/>
                <a:gd name="connsiteY11" fmla="*/ 181906 h 997246"/>
                <a:gd name="connsiteX12" fmla="*/ 201974 w 1004575"/>
                <a:gd name="connsiteY12" fmla="*/ 178096 h 997246"/>
                <a:gd name="connsiteX13" fmla="*/ 217214 w 1004575"/>
                <a:gd name="connsiteY13" fmla="*/ 174286 h 997246"/>
                <a:gd name="connsiteX14" fmla="*/ 247694 w 1004575"/>
                <a:gd name="connsiteY14" fmla="*/ 147616 h 997246"/>
                <a:gd name="connsiteX15" fmla="*/ 251504 w 1004575"/>
                <a:gd name="connsiteY15" fmla="*/ 141901 h 997246"/>
                <a:gd name="connsiteX16" fmla="*/ 268649 w 1004575"/>
                <a:gd name="connsiteY16" fmla="*/ 126661 h 997246"/>
                <a:gd name="connsiteX17" fmla="*/ 293414 w 1004575"/>
                <a:gd name="connsiteY17" fmla="*/ 107611 h 997246"/>
                <a:gd name="connsiteX18" fmla="*/ 327704 w 1004575"/>
                <a:gd name="connsiteY18" fmla="*/ 94276 h 997246"/>
                <a:gd name="connsiteX19" fmla="*/ 381044 w 1004575"/>
                <a:gd name="connsiteY19" fmla="*/ 92371 h 997246"/>
                <a:gd name="connsiteX20" fmla="*/ 401999 w 1004575"/>
                <a:gd name="connsiteY20" fmla="*/ 44746 h 997246"/>
                <a:gd name="connsiteX21" fmla="*/ 436289 w 1004575"/>
                <a:gd name="connsiteY21" fmla="*/ 16171 h 997246"/>
                <a:gd name="connsiteX22" fmla="*/ 474389 w 1004575"/>
                <a:gd name="connsiteY22" fmla="*/ 2836 h 997246"/>
                <a:gd name="connsiteX23" fmla="*/ 588689 w 1004575"/>
                <a:gd name="connsiteY23" fmla="*/ 2836 h 997246"/>
                <a:gd name="connsiteX24" fmla="*/ 632504 w 1004575"/>
                <a:gd name="connsiteY24" fmla="*/ 33316 h 997246"/>
                <a:gd name="connsiteX25" fmla="*/ 664889 w 1004575"/>
                <a:gd name="connsiteY25" fmla="*/ 63796 h 997246"/>
                <a:gd name="connsiteX26" fmla="*/ 704894 w 1004575"/>
                <a:gd name="connsiteY26" fmla="*/ 98086 h 997246"/>
                <a:gd name="connsiteX27" fmla="*/ 750614 w 1004575"/>
                <a:gd name="connsiteY27" fmla="*/ 105706 h 997246"/>
                <a:gd name="connsiteX28" fmla="*/ 874439 w 1004575"/>
                <a:gd name="connsiteY28" fmla="*/ 107611 h 997246"/>
                <a:gd name="connsiteX29" fmla="*/ 908729 w 1004575"/>
                <a:gd name="connsiteY29" fmla="*/ 126661 h 997246"/>
                <a:gd name="connsiteX30" fmla="*/ 944924 w 1004575"/>
                <a:gd name="connsiteY30" fmla="*/ 170476 h 997246"/>
                <a:gd name="connsiteX31" fmla="*/ 962069 w 1004575"/>
                <a:gd name="connsiteY31" fmla="*/ 214291 h 997246"/>
                <a:gd name="connsiteX32" fmla="*/ 981119 w 1004575"/>
                <a:gd name="connsiteY32" fmla="*/ 256201 h 997246"/>
                <a:gd name="connsiteX33" fmla="*/ 1002074 w 1004575"/>
                <a:gd name="connsiteY33" fmla="*/ 313351 h 997246"/>
                <a:gd name="connsiteX34" fmla="*/ 1002074 w 1004575"/>
                <a:gd name="connsiteY34" fmla="*/ 372406 h 997246"/>
                <a:gd name="connsiteX35" fmla="*/ 983024 w 1004575"/>
                <a:gd name="connsiteY35" fmla="*/ 437176 h 997246"/>
                <a:gd name="connsiteX36" fmla="*/ 979214 w 1004575"/>
                <a:gd name="connsiteY36" fmla="*/ 498136 h 997246"/>
                <a:gd name="connsiteX37" fmla="*/ 977309 w 1004575"/>
                <a:gd name="connsiteY37" fmla="*/ 526711 h 997246"/>
                <a:gd name="connsiteX38" fmla="*/ 977309 w 1004575"/>
                <a:gd name="connsiteY38" fmla="*/ 578146 h 997246"/>
                <a:gd name="connsiteX39" fmla="*/ 977309 w 1004575"/>
                <a:gd name="connsiteY39" fmla="*/ 635296 h 997246"/>
                <a:gd name="connsiteX40" fmla="*/ 944924 w 1004575"/>
                <a:gd name="connsiteY40" fmla="*/ 675301 h 997246"/>
                <a:gd name="connsiteX41" fmla="*/ 895394 w 1004575"/>
                <a:gd name="connsiteY41" fmla="*/ 709591 h 997246"/>
                <a:gd name="connsiteX42" fmla="*/ 876344 w 1004575"/>
                <a:gd name="connsiteY42" fmla="*/ 738166 h 997246"/>
                <a:gd name="connsiteX43" fmla="*/ 857294 w 1004575"/>
                <a:gd name="connsiteY43" fmla="*/ 770551 h 997246"/>
                <a:gd name="connsiteX44" fmla="*/ 849674 w 1004575"/>
                <a:gd name="connsiteY44" fmla="*/ 797221 h 997246"/>
                <a:gd name="connsiteX45" fmla="*/ 838244 w 1004575"/>
                <a:gd name="connsiteY45" fmla="*/ 829606 h 997246"/>
                <a:gd name="connsiteX46" fmla="*/ 826814 w 1004575"/>
                <a:gd name="connsiteY46" fmla="*/ 860086 h 997246"/>
                <a:gd name="connsiteX47" fmla="*/ 809669 w 1004575"/>
                <a:gd name="connsiteY47" fmla="*/ 886756 h 997246"/>
                <a:gd name="connsiteX48" fmla="*/ 792524 w 1004575"/>
                <a:gd name="connsiteY48" fmla="*/ 909616 h 997246"/>
                <a:gd name="connsiteX49" fmla="*/ 750614 w 1004575"/>
                <a:gd name="connsiteY49" fmla="*/ 936286 h 997246"/>
                <a:gd name="connsiteX50" fmla="*/ 727754 w 1004575"/>
                <a:gd name="connsiteY50" fmla="*/ 947716 h 997246"/>
                <a:gd name="connsiteX51" fmla="*/ 693464 w 1004575"/>
                <a:gd name="connsiteY51" fmla="*/ 947716 h 997246"/>
                <a:gd name="connsiteX52" fmla="*/ 674414 w 1004575"/>
                <a:gd name="connsiteY52" fmla="*/ 942001 h 997246"/>
                <a:gd name="connsiteX53" fmla="*/ 657269 w 1004575"/>
                <a:gd name="connsiteY53" fmla="*/ 936286 h 997246"/>
                <a:gd name="connsiteX54" fmla="*/ 621074 w 1004575"/>
                <a:gd name="connsiteY54" fmla="*/ 917236 h 997246"/>
                <a:gd name="connsiteX55" fmla="*/ 581069 w 1004575"/>
                <a:gd name="connsiteY55" fmla="*/ 896281 h 997246"/>
                <a:gd name="connsiteX56" fmla="*/ 556304 w 1004575"/>
                <a:gd name="connsiteY56" fmla="*/ 890566 h 997246"/>
                <a:gd name="connsiteX57" fmla="*/ 506774 w 1004575"/>
                <a:gd name="connsiteY57" fmla="*/ 894376 h 997246"/>
                <a:gd name="connsiteX58" fmla="*/ 485819 w 1004575"/>
                <a:gd name="connsiteY58" fmla="*/ 911521 h 997246"/>
                <a:gd name="connsiteX59" fmla="*/ 472484 w 1004575"/>
                <a:gd name="connsiteY59" fmla="*/ 926761 h 997246"/>
                <a:gd name="connsiteX60" fmla="*/ 434384 w 1004575"/>
                <a:gd name="connsiteY60" fmla="*/ 943906 h 997246"/>
                <a:gd name="connsiteX61" fmla="*/ 375329 w 1004575"/>
                <a:gd name="connsiteY61" fmla="*/ 959146 h 997246"/>
                <a:gd name="connsiteX62" fmla="*/ 331514 w 1004575"/>
                <a:gd name="connsiteY62" fmla="*/ 983911 h 997246"/>
                <a:gd name="connsiteX63" fmla="*/ 262934 w 1004575"/>
                <a:gd name="connsiteY63" fmla="*/ 997246 h 997246"/>
                <a:gd name="connsiteX64" fmla="*/ 232454 w 1004575"/>
                <a:gd name="connsiteY64" fmla="*/ 995341 h 997246"/>
                <a:gd name="connsiteX65" fmla="*/ 226739 w 1004575"/>
                <a:gd name="connsiteY65" fmla="*/ 993436 h 997246"/>
                <a:gd name="connsiteX66" fmla="*/ 221024 w 1004575"/>
                <a:gd name="connsiteY66" fmla="*/ 982006 h 997246"/>
                <a:gd name="connsiteX67" fmla="*/ 217214 w 1004575"/>
                <a:gd name="connsiteY67" fmla="*/ 976291 h 997246"/>
                <a:gd name="connsiteX68" fmla="*/ 213404 w 1004575"/>
                <a:gd name="connsiteY68" fmla="*/ 964861 h 997246"/>
                <a:gd name="connsiteX69" fmla="*/ 205784 w 1004575"/>
                <a:gd name="connsiteY69" fmla="*/ 947716 h 997246"/>
                <a:gd name="connsiteX70" fmla="*/ 200069 w 1004575"/>
                <a:gd name="connsiteY70" fmla="*/ 928666 h 997246"/>
                <a:gd name="connsiteX71" fmla="*/ 196259 w 1004575"/>
                <a:gd name="connsiteY71" fmla="*/ 922951 h 997246"/>
                <a:gd name="connsiteX72" fmla="*/ 184829 w 1004575"/>
                <a:gd name="connsiteY72" fmla="*/ 915331 h 997246"/>
                <a:gd name="connsiteX73" fmla="*/ 181019 w 1004575"/>
                <a:gd name="connsiteY73" fmla="*/ 909616 h 997246"/>
                <a:gd name="connsiteX74" fmla="*/ 175304 w 1004575"/>
                <a:gd name="connsiteY74" fmla="*/ 905806 h 997246"/>
                <a:gd name="connsiteX75" fmla="*/ 161969 w 1004575"/>
                <a:gd name="connsiteY75" fmla="*/ 900091 h 997246"/>
                <a:gd name="connsiteX76" fmla="*/ 150539 w 1004575"/>
                <a:gd name="connsiteY76" fmla="*/ 898186 h 997246"/>
                <a:gd name="connsiteX77" fmla="*/ 144824 w 1004575"/>
                <a:gd name="connsiteY77" fmla="*/ 896281 h 997246"/>
                <a:gd name="connsiteX78" fmla="*/ 137204 w 1004575"/>
                <a:gd name="connsiteY78" fmla="*/ 894376 h 997246"/>
                <a:gd name="connsiteX79" fmla="*/ 123869 w 1004575"/>
                <a:gd name="connsiteY79" fmla="*/ 888661 h 997246"/>
                <a:gd name="connsiteX80" fmla="*/ 118154 w 1004575"/>
                <a:gd name="connsiteY80" fmla="*/ 884851 h 997246"/>
                <a:gd name="connsiteX81" fmla="*/ 106724 w 1004575"/>
                <a:gd name="connsiteY81" fmla="*/ 879136 h 997246"/>
                <a:gd name="connsiteX82" fmla="*/ 101009 w 1004575"/>
                <a:gd name="connsiteY82" fmla="*/ 873421 h 997246"/>
                <a:gd name="connsiteX83" fmla="*/ 89579 w 1004575"/>
                <a:gd name="connsiteY83" fmla="*/ 865801 h 997246"/>
                <a:gd name="connsiteX84" fmla="*/ 87674 w 1004575"/>
                <a:gd name="connsiteY84" fmla="*/ 860086 h 997246"/>
                <a:gd name="connsiteX85" fmla="*/ 83864 w 1004575"/>
                <a:gd name="connsiteY85" fmla="*/ 854371 h 997246"/>
                <a:gd name="connsiteX86" fmla="*/ 81959 w 1004575"/>
                <a:gd name="connsiteY86" fmla="*/ 842941 h 997246"/>
                <a:gd name="connsiteX87" fmla="*/ 80054 w 1004575"/>
                <a:gd name="connsiteY87" fmla="*/ 837226 h 997246"/>
                <a:gd name="connsiteX88" fmla="*/ 78149 w 1004575"/>
                <a:gd name="connsiteY88" fmla="*/ 825796 h 997246"/>
                <a:gd name="connsiteX89" fmla="*/ 74339 w 1004575"/>
                <a:gd name="connsiteY89" fmla="*/ 781981 h 997246"/>
                <a:gd name="connsiteX90" fmla="*/ 72434 w 1004575"/>
                <a:gd name="connsiteY90" fmla="*/ 770551 h 997246"/>
                <a:gd name="connsiteX91" fmla="*/ 70529 w 1004575"/>
                <a:gd name="connsiteY91" fmla="*/ 749596 h 997246"/>
                <a:gd name="connsiteX92" fmla="*/ 68624 w 1004575"/>
                <a:gd name="connsiteY92" fmla="*/ 734356 h 997246"/>
                <a:gd name="connsiteX93" fmla="*/ 70529 w 1004575"/>
                <a:gd name="connsiteY93" fmla="*/ 694351 h 997246"/>
                <a:gd name="connsiteX94" fmla="*/ 72434 w 1004575"/>
                <a:gd name="connsiteY94" fmla="*/ 682921 h 997246"/>
                <a:gd name="connsiteX95" fmla="*/ 70529 w 1004575"/>
                <a:gd name="connsiteY95" fmla="*/ 623866 h 997246"/>
                <a:gd name="connsiteX96" fmla="*/ 66719 w 1004575"/>
                <a:gd name="connsiteY96" fmla="*/ 612436 h 997246"/>
                <a:gd name="connsiteX97" fmla="*/ 59099 w 1004575"/>
                <a:gd name="connsiteY97" fmla="*/ 602911 h 997246"/>
                <a:gd name="connsiteX98" fmla="*/ 51479 w 1004575"/>
                <a:gd name="connsiteY98" fmla="*/ 589576 h 997246"/>
                <a:gd name="connsiteX99" fmla="*/ 47669 w 1004575"/>
                <a:gd name="connsiteY99" fmla="*/ 583861 h 997246"/>
                <a:gd name="connsiteX100" fmla="*/ 41954 w 1004575"/>
                <a:gd name="connsiteY100" fmla="*/ 580051 h 997246"/>
                <a:gd name="connsiteX101" fmla="*/ 36239 w 1004575"/>
                <a:gd name="connsiteY101" fmla="*/ 572431 h 997246"/>
                <a:gd name="connsiteX102" fmla="*/ 24809 w 1004575"/>
                <a:gd name="connsiteY102" fmla="*/ 562906 h 997246"/>
                <a:gd name="connsiteX103" fmla="*/ 20999 w 1004575"/>
                <a:gd name="connsiteY103" fmla="*/ 557191 h 997246"/>
                <a:gd name="connsiteX104" fmla="*/ 9569 w 1004575"/>
                <a:gd name="connsiteY104" fmla="*/ 549571 h 997246"/>
                <a:gd name="connsiteX105" fmla="*/ 5759 w 1004575"/>
                <a:gd name="connsiteY105" fmla="*/ 543856 h 997246"/>
                <a:gd name="connsiteX106" fmla="*/ 44 w 1004575"/>
                <a:gd name="connsiteY106" fmla="*/ 540046 h 997246"/>
                <a:gd name="connsiteX107" fmla="*/ 3854 w 1004575"/>
                <a:gd name="connsiteY107" fmla="*/ 513376 h 997246"/>
                <a:gd name="connsiteX108" fmla="*/ 11474 w 1004575"/>
                <a:gd name="connsiteY108" fmla="*/ 501946 h 997246"/>
                <a:gd name="connsiteX109" fmla="*/ 17189 w 1004575"/>
                <a:gd name="connsiteY109" fmla="*/ 494326 h 997246"/>
                <a:gd name="connsiteX110" fmla="*/ 28619 w 1004575"/>
                <a:gd name="connsiteY110" fmla="*/ 482896 h 997246"/>
                <a:gd name="connsiteX111" fmla="*/ 43859 w 1004575"/>
                <a:gd name="connsiteY111" fmla="*/ 465751 h 997246"/>
                <a:gd name="connsiteX112" fmla="*/ 49574 w 1004575"/>
                <a:gd name="connsiteY112" fmla="*/ 460036 h 997246"/>
                <a:gd name="connsiteX113" fmla="*/ 55289 w 1004575"/>
                <a:gd name="connsiteY113" fmla="*/ 454321 h 997246"/>
                <a:gd name="connsiteX114" fmla="*/ 61004 w 1004575"/>
                <a:gd name="connsiteY114" fmla="*/ 450511 h 997246"/>
                <a:gd name="connsiteX115" fmla="*/ 68624 w 1004575"/>
                <a:gd name="connsiteY115" fmla="*/ 446701 h 997246"/>
                <a:gd name="connsiteX116" fmla="*/ 74339 w 1004575"/>
                <a:gd name="connsiteY116" fmla="*/ 440986 h 997246"/>
                <a:gd name="connsiteX117" fmla="*/ 80054 w 1004575"/>
                <a:gd name="connsiteY117" fmla="*/ 439081 h 997246"/>
                <a:gd name="connsiteX118" fmla="*/ 91484 w 1004575"/>
                <a:gd name="connsiteY118" fmla="*/ 431461 h 997246"/>
                <a:gd name="connsiteX119" fmla="*/ 101009 w 1004575"/>
                <a:gd name="connsiteY119" fmla="*/ 423841 h 997246"/>
                <a:gd name="connsiteX120" fmla="*/ 106724 w 1004575"/>
                <a:gd name="connsiteY120" fmla="*/ 418126 h 997246"/>
                <a:gd name="connsiteX121" fmla="*/ 135299 w 1004575"/>
                <a:gd name="connsiteY121" fmla="*/ 414316 h 997246"/>
                <a:gd name="connsiteX0" fmla="*/ 135299 w 1004575"/>
                <a:gd name="connsiteY0" fmla="*/ 414316 h 997246"/>
                <a:gd name="connsiteX1" fmla="*/ 137204 w 1004575"/>
                <a:gd name="connsiteY1" fmla="*/ 402886 h 997246"/>
                <a:gd name="connsiteX2" fmla="*/ 141014 w 1004575"/>
                <a:gd name="connsiteY2" fmla="*/ 381931 h 997246"/>
                <a:gd name="connsiteX3" fmla="*/ 142919 w 1004575"/>
                <a:gd name="connsiteY3" fmla="*/ 360976 h 997246"/>
                <a:gd name="connsiteX4" fmla="*/ 146729 w 1004575"/>
                <a:gd name="connsiteY4" fmla="*/ 349546 h 997246"/>
                <a:gd name="connsiteX5" fmla="*/ 148634 w 1004575"/>
                <a:gd name="connsiteY5" fmla="*/ 334306 h 997246"/>
                <a:gd name="connsiteX6" fmla="*/ 150539 w 1004575"/>
                <a:gd name="connsiteY6" fmla="*/ 320971 h 997246"/>
                <a:gd name="connsiteX7" fmla="*/ 152444 w 1004575"/>
                <a:gd name="connsiteY7" fmla="*/ 288586 h 997246"/>
                <a:gd name="connsiteX8" fmla="*/ 154349 w 1004575"/>
                <a:gd name="connsiteY8" fmla="*/ 206671 h 997246"/>
                <a:gd name="connsiteX9" fmla="*/ 165779 w 1004575"/>
                <a:gd name="connsiteY9" fmla="*/ 197146 h 997246"/>
                <a:gd name="connsiteX10" fmla="*/ 171494 w 1004575"/>
                <a:gd name="connsiteY10" fmla="*/ 191431 h 997246"/>
                <a:gd name="connsiteX11" fmla="*/ 196259 w 1004575"/>
                <a:gd name="connsiteY11" fmla="*/ 181906 h 997246"/>
                <a:gd name="connsiteX12" fmla="*/ 201974 w 1004575"/>
                <a:gd name="connsiteY12" fmla="*/ 178096 h 997246"/>
                <a:gd name="connsiteX13" fmla="*/ 217214 w 1004575"/>
                <a:gd name="connsiteY13" fmla="*/ 174286 h 997246"/>
                <a:gd name="connsiteX14" fmla="*/ 247694 w 1004575"/>
                <a:gd name="connsiteY14" fmla="*/ 147616 h 997246"/>
                <a:gd name="connsiteX15" fmla="*/ 268649 w 1004575"/>
                <a:gd name="connsiteY15" fmla="*/ 126661 h 997246"/>
                <a:gd name="connsiteX16" fmla="*/ 293414 w 1004575"/>
                <a:gd name="connsiteY16" fmla="*/ 107611 h 997246"/>
                <a:gd name="connsiteX17" fmla="*/ 327704 w 1004575"/>
                <a:gd name="connsiteY17" fmla="*/ 94276 h 997246"/>
                <a:gd name="connsiteX18" fmla="*/ 381044 w 1004575"/>
                <a:gd name="connsiteY18" fmla="*/ 92371 h 997246"/>
                <a:gd name="connsiteX19" fmla="*/ 401999 w 1004575"/>
                <a:gd name="connsiteY19" fmla="*/ 44746 h 997246"/>
                <a:gd name="connsiteX20" fmla="*/ 436289 w 1004575"/>
                <a:gd name="connsiteY20" fmla="*/ 16171 h 997246"/>
                <a:gd name="connsiteX21" fmla="*/ 474389 w 1004575"/>
                <a:gd name="connsiteY21" fmla="*/ 2836 h 997246"/>
                <a:gd name="connsiteX22" fmla="*/ 588689 w 1004575"/>
                <a:gd name="connsiteY22" fmla="*/ 2836 h 997246"/>
                <a:gd name="connsiteX23" fmla="*/ 632504 w 1004575"/>
                <a:gd name="connsiteY23" fmla="*/ 33316 h 997246"/>
                <a:gd name="connsiteX24" fmla="*/ 664889 w 1004575"/>
                <a:gd name="connsiteY24" fmla="*/ 63796 h 997246"/>
                <a:gd name="connsiteX25" fmla="*/ 704894 w 1004575"/>
                <a:gd name="connsiteY25" fmla="*/ 98086 h 997246"/>
                <a:gd name="connsiteX26" fmla="*/ 750614 w 1004575"/>
                <a:gd name="connsiteY26" fmla="*/ 105706 h 997246"/>
                <a:gd name="connsiteX27" fmla="*/ 874439 w 1004575"/>
                <a:gd name="connsiteY27" fmla="*/ 107611 h 997246"/>
                <a:gd name="connsiteX28" fmla="*/ 908729 w 1004575"/>
                <a:gd name="connsiteY28" fmla="*/ 126661 h 997246"/>
                <a:gd name="connsiteX29" fmla="*/ 944924 w 1004575"/>
                <a:gd name="connsiteY29" fmla="*/ 170476 h 997246"/>
                <a:gd name="connsiteX30" fmla="*/ 962069 w 1004575"/>
                <a:gd name="connsiteY30" fmla="*/ 214291 h 997246"/>
                <a:gd name="connsiteX31" fmla="*/ 981119 w 1004575"/>
                <a:gd name="connsiteY31" fmla="*/ 256201 h 997246"/>
                <a:gd name="connsiteX32" fmla="*/ 1002074 w 1004575"/>
                <a:gd name="connsiteY32" fmla="*/ 313351 h 997246"/>
                <a:gd name="connsiteX33" fmla="*/ 1002074 w 1004575"/>
                <a:gd name="connsiteY33" fmla="*/ 372406 h 997246"/>
                <a:gd name="connsiteX34" fmla="*/ 983024 w 1004575"/>
                <a:gd name="connsiteY34" fmla="*/ 437176 h 997246"/>
                <a:gd name="connsiteX35" fmla="*/ 979214 w 1004575"/>
                <a:gd name="connsiteY35" fmla="*/ 498136 h 997246"/>
                <a:gd name="connsiteX36" fmla="*/ 977309 w 1004575"/>
                <a:gd name="connsiteY36" fmla="*/ 526711 h 997246"/>
                <a:gd name="connsiteX37" fmla="*/ 977309 w 1004575"/>
                <a:gd name="connsiteY37" fmla="*/ 578146 h 997246"/>
                <a:gd name="connsiteX38" fmla="*/ 977309 w 1004575"/>
                <a:gd name="connsiteY38" fmla="*/ 635296 h 997246"/>
                <a:gd name="connsiteX39" fmla="*/ 944924 w 1004575"/>
                <a:gd name="connsiteY39" fmla="*/ 675301 h 997246"/>
                <a:gd name="connsiteX40" fmla="*/ 895394 w 1004575"/>
                <a:gd name="connsiteY40" fmla="*/ 709591 h 997246"/>
                <a:gd name="connsiteX41" fmla="*/ 876344 w 1004575"/>
                <a:gd name="connsiteY41" fmla="*/ 738166 h 997246"/>
                <a:gd name="connsiteX42" fmla="*/ 857294 w 1004575"/>
                <a:gd name="connsiteY42" fmla="*/ 770551 h 997246"/>
                <a:gd name="connsiteX43" fmla="*/ 849674 w 1004575"/>
                <a:gd name="connsiteY43" fmla="*/ 797221 h 997246"/>
                <a:gd name="connsiteX44" fmla="*/ 838244 w 1004575"/>
                <a:gd name="connsiteY44" fmla="*/ 829606 h 997246"/>
                <a:gd name="connsiteX45" fmla="*/ 826814 w 1004575"/>
                <a:gd name="connsiteY45" fmla="*/ 860086 h 997246"/>
                <a:gd name="connsiteX46" fmla="*/ 809669 w 1004575"/>
                <a:gd name="connsiteY46" fmla="*/ 886756 h 997246"/>
                <a:gd name="connsiteX47" fmla="*/ 792524 w 1004575"/>
                <a:gd name="connsiteY47" fmla="*/ 909616 h 997246"/>
                <a:gd name="connsiteX48" fmla="*/ 750614 w 1004575"/>
                <a:gd name="connsiteY48" fmla="*/ 936286 h 997246"/>
                <a:gd name="connsiteX49" fmla="*/ 727754 w 1004575"/>
                <a:gd name="connsiteY49" fmla="*/ 947716 h 997246"/>
                <a:gd name="connsiteX50" fmla="*/ 693464 w 1004575"/>
                <a:gd name="connsiteY50" fmla="*/ 947716 h 997246"/>
                <a:gd name="connsiteX51" fmla="*/ 674414 w 1004575"/>
                <a:gd name="connsiteY51" fmla="*/ 942001 h 997246"/>
                <a:gd name="connsiteX52" fmla="*/ 657269 w 1004575"/>
                <a:gd name="connsiteY52" fmla="*/ 936286 h 997246"/>
                <a:gd name="connsiteX53" fmla="*/ 621074 w 1004575"/>
                <a:gd name="connsiteY53" fmla="*/ 917236 h 997246"/>
                <a:gd name="connsiteX54" fmla="*/ 581069 w 1004575"/>
                <a:gd name="connsiteY54" fmla="*/ 896281 h 997246"/>
                <a:gd name="connsiteX55" fmla="*/ 556304 w 1004575"/>
                <a:gd name="connsiteY55" fmla="*/ 890566 h 997246"/>
                <a:gd name="connsiteX56" fmla="*/ 506774 w 1004575"/>
                <a:gd name="connsiteY56" fmla="*/ 894376 h 997246"/>
                <a:gd name="connsiteX57" fmla="*/ 485819 w 1004575"/>
                <a:gd name="connsiteY57" fmla="*/ 911521 h 997246"/>
                <a:gd name="connsiteX58" fmla="*/ 472484 w 1004575"/>
                <a:gd name="connsiteY58" fmla="*/ 926761 h 997246"/>
                <a:gd name="connsiteX59" fmla="*/ 434384 w 1004575"/>
                <a:gd name="connsiteY59" fmla="*/ 943906 h 997246"/>
                <a:gd name="connsiteX60" fmla="*/ 375329 w 1004575"/>
                <a:gd name="connsiteY60" fmla="*/ 959146 h 997246"/>
                <a:gd name="connsiteX61" fmla="*/ 331514 w 1004575"/>
                <a:gd name="connsiteY61" fmla="*/ 983911 h 997246"/>
                <a:gd name="connsiteX62" fmla="*/ 262934 w 1004575"/>
                <a:gd name="connsiteY62" fmla="*/ 997246 h 997246"/>
                <a:gd name="connsiteX63" fmla="*/ 232454 w 1004575"/>
                <a:gd name="connsiteY63" fmla="*/ 995341 h 997246"/>
                <a:gd name="connsiteX64" fmla="*/ 226739 w 1004575"/>
                <a:gd name="connsiteY64" fmla="*/ 993436 h 997246"/>
                <a:gd name="connsiteX65" fmla="*/ 221024 w 1004575"/>
                <a:gd name="connsiteY65" fmla="*/ 982006 h 997246"/>
                <a:gd name="connsiteX66" fmla="*/ 217214 w 1004575"/>
                <a:gd name="connsiteY66" fmla="*/ 976291 h 997246"/>
                <a:gd name="connsiteX67" fmla="*/ 213404 w 1004575"/>
                <a:gd name="connsiteY67" fmla="*/ 964861 h 997246"/>
                <a:gd name="connsiteX68" fmla="*/ 205784 w 1004575"/>
                <a:gd name="connsiteY68" fmla="*/ 947716 h 997246"/>
                <a:gd name="connsiteX69" fmla="*/ 200069 w 1004575"/>
                <a:gd name="connsiteY69" fmla="*/ 928666 h 997246"/>
                <a:gd name="connsiteX70" fmla="*/ 196259 w 1004575"/>
                <a:gd name="connsiteY70" fmla="*/ 922951 h 997246"/>
                <a:gd name="connsiteX71" fmla="*/ 184829 w 1004575"/>
                <a:gd name="connsiteY71" fmla="*/ 915331 h 997246"/>
                <a:gd name="connsiteX72" fmla="*/ 181019 w 1004575"/>
                <a:gd name="connsiteY72" fmla="*/ 909616 h 997246"/>
                <a:gd name="connsiteX73" fmla="*/ 175304 w 1004575"/>
                <a:gd name="connsiteY73" fmla="*/ 905806 h 997246"/>
                <a:gd name="connsiteX74" fmla="*/ 161969 w 1004575"/>
                <a:gd name="connsiteY74" fmla="*/ 900091 h 997246"/>
                <a:gd name="connsiteX75" fmla="*/ 150539 w 1004575"/>
                <a:gd name="connsiteY75" fmla="*/ 898186 h 997246"/>
                <a:gd name="connsiteX76" fmla="*/ 144824 w 1004575"/>
                <a:gd name="connsiteY76" fmla="*/ 896281 h 997246"/>
                <a:gd name="connsiteX77" fmla="*/ 137204 w 1004575"/>
                <a:gd name="connsiteY77" fmla="*/ 894376 h 997246"/>
                <a:gd name="connsiteX78" fmla="*/ 123869 w 1004575"/>
                <a:gd name="connsiteY78" fmla="*/ 888661 h 997246"/>
                <a:gd name="connsiteX79" fmla="*/ 118154 w 1004575"/>
                <a:gd name="connsiteY79" fmla="*/ 884851 h 997246"/>
                <a:gd name="connsiteX80" fmla="*/ 106724 w 1004575"/>
                <a:gd name="connsiteY80" fmla="*/ 879136 h 997246"/>
                <a:gd name="connsiteX81" fmla="*/ 101009 w 1004575"/>
                <a:gd name="connsiteY81" fmla="*/ 873421 h 997246"/>
                <a:gd name="connsiteX82" fmla="*/ 89579 w 1004575"/>
                <a:gd name="connsiteY82" fmla="*/ 865801 h 997246"/>
                <a:gd name="connsiteX83" fmla="*/ 87674 w 1004575"/>
                <a:gd name="connsiteY83" fmla="*/ 860086 h 997246"/>
                <a:gd name="connsiteX84" fmla="*/ 83864 w 1004575"/>
                <a:gd name="connsiteY84" fmla="*/ 854371 h 997246"/>
                <a:gd name="connsiteX85" fmla="*/ 81959 w 1004575"/>
                <a:gd name="connsiteY85" fmla="*/ 842941 h 997246"/>
                <a:gd name="connsiteX86" fmla="*/ 80054 w 1004575"/>
                <a:gd name="connsiteY86" fmla="*/ 837226 h 997246"/>
                <a:gd name="connsiteX87" fmla="*/ 78149 w 1004575"/>
                <a:gd name="connsiteY87" fmla="*/ 825796 h 997246"/>
                <a:gd name="connsiteX88" fmla="*/ 74339 w 1004575"/>
                <a:gd name="connsiteY88" fmla="*/ 781981 h 997246"/>
                <a:gd name="connsiteX89" fmla="*/ 72434 w 1004575"/>
                <a:gd name="connsiteY89" fmla="*/ 770551 h 997246"/>
                <a:gd name="connsiteX90" fmla="*/ 70529 w 1004575"/>
                <a:gd name="connsiteY90" fmla="*/ 749596 h 997246"/>
                <a:gd name="connsiteX91" fmla="*/ 68624 w 1004575"/>
                <a:gd name="connsiteY91" fmla="*/ 734356 h 997246"/>
                <a:gd name="connsiteX92" fmla="*/ 70529 w 1004575"/>
                <a:gd name="connsiteY92" fmla="*/ 694351 h 997246"/>
                <a:gd name="connsiteX93" fmla="*/ 72434 w 1004575"/>
                <a:gd name="connsiteY93" fmla="*/ 682921 h 997246"/>
                <a:gd name="connsiteX94" fmla="*/ 70529 w 1004575"/>
                <a:gd name="connsiteY94" fmla="*/ 623866 h 997246"/>
                <a:gd name="connsiteX95" fmla="*/ 66719 w 1004575"/>
                <a:gd name="connsiteY95" fmla="*/ 612436 h 997246"/>
                <a:gd name="connsiteX96" fmla="*/ 59099 w 1004575"/>
                <a:gd name="connsiteY96" fmla="*/ 602911 h 997246"/>
                <a:gd name="connsiteX97" fmla="*/ 51479 w 1004575"/>
                <a:gd name="connsiteY97" fmla="*/ 589576 h 997246"/>
                <a:gd name="connsiteX98" fmla="*/ 47669 w 1004575"/>
                <a:gd name="connsiteY98" fmla="*/ 583861 h 997246"/>
                <a:gd name="connsiteX99" fmla="*/ 41954 w 1004575"/>
                <a:gd name="connsiteY99" fmla="*/ 580051 h 997246"/>
                <a:gd name="connsiteX100" fmla="*/ 36239 w 1004575"/>
                <a:gd name="connsiteY100" fmla="*/ 572431 h 997246"/>
                <a:gd name="connsiteX101" fmla="*/ 24809 w 1004575"/>
                <a:gd name="connsiteY101" fmla="*/ 562906 h 997246"/>
                <a:gd name="connsiteX102" fmla="*/ 20999 w 1004575"/>
                <a:gd name="connsiteY102" fmla="*/ 557191 h 997246"/>
                <a:gd name="connsiteX103" fmla="*/ 9569 w 1004575"/>
                <a:gd name="connsiteY103" fmla="*/ 549571 h 997246"/>
                <a:gd name="connsiteX104" fmla="*/ 5759 w 1004575"/>
                <a:gd name="connsiteY104" fmla="*/ 543856 h 997246"/>
                <a:gd name="connsiteX105" fmla="*/ 44 w 1004575"/>
                <a:gd name="connsiteY105" fmla="*/ 540046 h 997246"/>
                <a:gd name="connsiteX106" fmla="*/ 3854 w 1004575"/>
                <a:gd name="connsiteY106" fmla="*/ 513376 h 997246"/>
                <a:gd name="connsiteX107" fmla="*/ 11474 w 1004575"/>
                <a:gd name="connsiteY107" fmla="*/ 501946 h 997246"/>
                <a:gd name="connsiteX108" fmla="*/ 17189 w 1004575"/>
                <a:gd name="connsiteY108" fmla="*/ 494326 h 997246"/>
                <a:gd name="connsiteX109" fmla="*/ 28619 w 1004575"/>
                <a:gd name="connsiteY109" fmla="*/ 482896 h 997246"/>
                <a:gd name="connsiteX110" fmla="*/ 43859 w 1004575"/>
                <a:gd name="connsiteY110" fmla="*/ 465751 h 997246"/>
                <a:gd name="connsiteX111" fmla="*/ 49574 w 1004575"/>
                <a:gd name="connsiteY111" fmla="*/ 460036 h 997246"/>
                <a:gd name="connsiteX112" fmla="*/ 55289 w 1004575"/>
                <a:gd name="connsiteY112" fmla="*/ 454321 h 997246"/>
                <a:gd name="connsiteX113" fmla="*/ 61004 w 1004575"/>
                <a:gd name="connsiteY113" fmla="*/ 450511 h 997246"/>
                <a:gd name="connsiteX114" fmla="*/ 68624 w 1004575"/>
                <a:gd name="connsiteY114" fmla="*/ 446701 h 997246"/>
                <a:gd name="connsiteX115" fmla="*/ 74339 w 1004575"/>
                <a:gd name="connsiteY115" fmla="*/ 440986 h 997246"/>
                <a:gd name="connsiteX116" fmla="*/ 80054 w 1004575"/>
                <a:gd name="connsiteY116" fmla="*/ 439081 h 997246"/>
                <a:gd name="connsiteX117" fmla="*/ 91484 w 1004575"/>
                <a:gd name="connsiteY117" fmla="*/ 431461 h 997246"/>
                <a:gd name="connsiteX118" fmla="*/ 101009 w 1004575"/>
                <a:gd name="connsiteY118" fmla="*/ 423841 h 997246"/>
                <a:gd name="connsiteX119" fmla="*/ 106724 w 1004575"/>
                <a:gd name="connsiteY119" fmla="*/ 418126 h 997246"/>
                <a:gd name="connsiteX120" fmla="*/ 135299 w 1004575"/>
                <a:gd name="connsiteY120" fmla="*/ 414316 h 997246"/>
                <a:gd name="connsiteX0" fmla="*/ 135299 w 1004575"/>
                <a:gd name="connsiteY0" fmla="*/ 414316 h 997246"/>
                <a:gd name="connsiteX1" fmla="*/ 137204 w 1004575"/>
                <a:gd name="connsiteY1" fmla="*/ 402886 h 997246"/>
                <a:gd name="connsiteX2" fmla="*/ 141014 w 1004575"/>
                <a:gd name="connsiteY2" fmla="*/ 381931 h 997246"/>
                <a:gd name="connsiteX3" fmla="*/ 142919 w 1004575"/>
                <a:gd name="connsiteY3" fmla="*/ 360976 h 997246"/>
                <a:gd name="connsiteX4" fmla="*/ 146729 w 1004575"/>
                <a:gd name="connsiteY4" fmla="*/ 349546 h 997246"/>
                <a:gd name="connsiteX5" fmla="*/ 148634 w 1004575"/>
                <a:gd name="connsiteY5" fmla="*/ 334306 h 997246"/>
                <a:gd name="connsiteX6" fmla="*/ 150539 w 1004575"/>
                <a:gd name="connsiteY6" fmla="*/ 320971 h 997246"/>
                <a:gd name="connsiteX7" fmla="*/ 152444 w 1004575"/>
                <a:gd name="connsiteY7" fmla="*/ 288586 h 997246"/>
                <a:gd name="connsiteX8" fmla="*/ 154349 w 1004575"/>
                <a:gd name="connsiteY8" fmla="*/ 206671 h 997246"/>
                <a:gd name="connsiteX9" fmla="*/ 165779 w 1004575"/>
                <a:gd name="connsiteY9" fmla="*/ 197146 h 997246"/>
                <a:gd name="connsiteX10" fmla="*/ 171494 w 1004575"/>
                <a:gd name="connsiteY10" fmla="*/ 191431 h 997246"/>
                <a:gd name="connsiteX11" fmla="*/ 201974 w 1004575"/>
                <a:gd name="connsiteY11" fmla="*/ 178096 h 997246"/>
                <a:gd name="connsiteX12" fmla="*/ 217214 w 1004575"/>
                <a:gd name="connsiteY12" fmla="*/ 174286 h 997246"/>
                <a:gd name="connsiteX13" fmla="*/ 247694 w 1004575"/>
                <a:gd name="connsiteY13" fmla="*/ 147616 h 997246"/>
                <a:gd name="connsiteX14" fmla="*/ 268649 w 1004575"/>
                <a:gd name="connsiteY14" fmla="*/ 126661 h 997246"/>
                <a:gd name="connsiteX15" fmla="*/ 293414 w 1004575"/>
                <a:gd name="connsiteY15" fmla="*/ 107611 h 997246"/>
                <a:gd name="connsiteX16" fmla="*/ 327704 w 1004575"/>
                <a:gd name="connsiteY16" fmla="*/ 94276 h 997246"/>
                <a:gd name="connsiteX17" fmla="*/ 381044 w 1004575"/>
                <a:gd name="connsiteY17" fmla="*/ 92371 h 997246"/>
                <a:gd name="connsiteX18" fmla="*/ 401999 w 1004575"/>
                <a:gd name="connsiteY18" fmla="*/ 44746 h 997246"/>
                <a:gd name="connsiteX19" fmla="*/ 436289 w 1004575"/>
                <a:gd name="connsiteY19" fmla="*/ 16171 h 997246"/>
                <a:gd name="connsiteX20" fmla="*/ 474389 w 1004575"/>
                <a:gd name="connsiteY20" fmla="*/ 2836 h 997246"/>
                <a:gd name="connsiteX21" fmla="*/ 588689 w 1004575"/>
                <a:gd name="connsiteY21" fmla="*/ 2836 h 997246"/>
                <a:gd name="connsiteX22" fmla="*/ 632504 w 1004575"/>
                <a:gd name="connsiteY22" fmla="*/ 33316 h 997246"/>
                <a:gd name="connsiteX23" fmla="*/ 664889 w 1004575"/>
                <a:gd name="connsiteY23" fmla="*/ 63796 h 997246"/>
                <a:gd name="connsiteX24" fmla="*/ 704894 w 1004575"/>
                <a:gd name="connsiteY24" fmla="*/ 98086 h 997246"/>
                <a:gd name="connsiteX25" fmla="*/ 750614 w 1004575"/>
                <a:gd name="connsiteY25" fmla="*/ 105706 h 997246"/>
                <a:gd name="connsiteX26" fmla="*/ 874439 w 1004575"/>
                <a:gd name="connsiteY26" fmla="*/ 107611 h 997246"/>
                <a:gd name="connsiteX27" fmla="*/ 908729 w 1004575"/>
                <a:gd name="connsiteY27" fmla="*/ 126661 h 997246"/>
                <a:gd name="connsiteX28" fmla="*/ 944924 w 1004575"/>
                <a:gd name="connsiteY28" fmla="*/ 170476 h 997246"/>
                <a:gd name="connsiteX29" fmla="*/ 962069 w 1004575"/>
                <a:gd name="connsiteY29" fmla="*/ 214291 h 997246"/>
                <a:gd name="connsiteX30" fmla="*/ 981119 w 1004575"/>
                <a:gd name="connsiteY30" fmla="*/ 256201 h 997246"/>
                <a:gd name="connsiteX31" fmla="*/ 1002074 w 1004575"/>
                <a:gd name="connsiteY31" fmla="*/ 313351 h 997246"/>
                <a:gd name="connsiteX32" fmla="*/ 1002074 w 1004575"/>
                <a:gd name="connsiteY32" fmla="*/ 372406 h 997246"/>
                <a:gd name="connsiteX33" fmla="*/ 983024 w 1004575"/>
                <a:gd name="connsiteY33" fmla="*/ 437176 h 997246"/>
                <a:gd name="connsiteX34" fmla="*/ 979214 w 1004575"/>
                <a:gd name="connsiteY34" fmla="*/ 498136 h 997246"/>
                <a:gd name="connsiteX35" fmla="*/ 977309 w 1004575"/>
                <a:gd name="connsiteY35" fmla="*/ 526711 h 997246"/>
                <a:gd name="connsiteX36" fmla="*/ 977309 w 1004575"/>
                <a:gd name="connsiteY36" fmla="*/ 578146 h 997246"/>
                <a:gd name="connsiteX37" fmla="*/ 977309 w 1004575"/>
                <a:gd name="connsiteY37" fmla="*/ 635296 h 997246"/>
                <a:gd name="connsiteX38" fmla="*/ 944924 w 1004575"/>
                <a:gd name="connsiteY38" fmla="*/ 675301 h 997246"/>
                <a:gd name="connsiteX39" fmla="*/ 895394 w 1004575"/>
                <a:gd name="connsiteY39" fmla="*/ 709591 h 997246"/>
                <a:gd name="connsiteX40" fmla="*/ 876344 w 1004575"/>
                <a:gd name="connsiteY40" fmla="*/ 738166 h 997246"/>
                <a:gd name="connsiteX41" fmla="*/ 857294 w 1004575"/>
                <a:gd name="connsiteY41" fmla="*/ 770551 h 997246"/>
                <a:gd name="connsiteX42" fmla="*/ 849674 w 1004575"/>
                <a:gd name="connsiteY42" fmla="*/ 797221 h 997246"/>
                <a:gd name="connsiteX43" fmla="*/ 838244 w 1004575"/>
                <a:gd name="connsiteY43" fmla="*/ 829606 h 997246"/>
                <a:gd name="connsiteX44" fmla="*/ 826814 w 1004575"/>
                <a:gd name="connsiteY44" fmla="*/ 860086 h 997246"/>
                <a:gd name="connsiteX45" fmla="*/ 809669 w 1004575"/>
                <a:gd name="connsiteY45" fmla="*/ 886756 h 997246"/>
                <a:gd name="connsiteX46" fmla="*/ 792524 w 1004575"/>
                <a:gd name="connsiteY46" fmla="*/ 909616 h 997246"/>
                <a:gd name="connsiteX47" fmla="*/ 750614 w 1004575"/>
                <a:gd name="connsiteY47" fmla="*/ 936286 h 997246"/>
                <a:gd name="connsiteX48" fmla="*/ 727754 w 1004575"/>
                <a:gd name="connsiteY48" fmla="*/ 947716 h 997246"/>
                <a:gd name="connsiteX49" fmla="*/ 693464 w 1004575"/>
                <a:gd name="connsiteY49" fmla="*/ 947716 h 997246"/>
                <a:gd name="connsiteX50" fmla="*/ 674414 w 1004575"/>
                <a:gd name="connsiteY50" fmla="*/ 942001 h 997246"/>
                <a:gd name="connsiteX51" fmla="*/ 657269 w 1004575"/>
                <a:gd name="connsiteY51" fmla="*/ 936286 h 997246"/>
                <a:gd name="connsiteX52" fmla="*/ 621074 w 1004575"/>
                <a:gd name="connsiteY52" fmla="*/ 917236 h 997246"/>
                <a:gd name="connsiteX53" fmla="*/ 581069 w 1004575"/>
                <a:gd name="connsiteY53" fmla="*/ 896281 h 997246"/>
                <a:gd name="connsiteX54" fmla="*/ 556304 w 1004575"/>
                <a:gd name="connsiteY54" fmla="*/ 890566 h 997246"/>
                <a:gd name="connsiteX55" fmla="*/ 506774 w 1004575"/>
                <a:gd name="connsiteY55" fmla="*/ 894376 h 997246"/>
                <a:gd name="connsiteX56" fmla="*/ 485819 w 1004575"/>
                <a:gd name="connsiteY56" fmla="*/ 911521 h 997246"/>
                <a:gd name="connsiteX57" fmla="*/ 472484 w 1004575"/>
                <a:gd name="connsiteY57" fmla="*/ 926761 h 997246"/>
                <a:gd name="connsiteX58" fmla="*/ 434384 w 1004575"/>
                <a:gd name="connsiteY58" fmla="*/ 943906 h 997246"/>
                <a:gd name="connsiteX59" fmla="*/ 375329 w 1004575"/>
                <a:gd name="connsiteY59" fmla="*/ 959146 h 997246"/>
                <a:gd name="connsiteX60" fmla="*/ 331514 w 1004575"/>
                <a:gd name="connsiteY60" fmla="*/ 983911 h 997246"/>
                <a:gd name="connsiteX61" fmla="*/ 262934 w 1004575"/>
                <a:gd name="connsiteY61" fmla="*/ 997246 h 997246"/>
                <a:gd name="connsiteX62" fmla="*/ 232454 w 1004575"/>
                <a:gd name="connsiteY62" fmla="*/ 995341 h 997246"/>
                <a:gd name="connsiteX63" fmla="*/ 226739 w 1004575"/>
                <a:gd name="connsiteY63" fmla="*/ 993436 h 997246"/>
                <a:gd name="connsiteX64" fmla="*/ 221024 w 1004575"/>
                <a:gd name="connsiteY64" fmla="*/ 982006 h 997246"/>
                <a:gd name="connsiteX65" fmla="*/ 217214 w 1004575"/>
                <a:gd name="connsiteY65" fmla="*/ 976291 h 997246"/>
                <a:gd name="connsiteX66" fmla="*/ 213404 w 1004575"/>
                <a:gd name="connsiteY66" fmla="*/ 964861 h 997246"/>
                <a:gd name="connsiteX67" fmla="*/ 205784 w 1004575"/>
                <a:gd name="connsiteY67" fmla="*/ 947716 h 997246"/>
                <a:gd name="connsiteX68" fmla="*/ 200069 w 1004575"/>
                <a:gd name="connsiteY68" fmla="*/ 928666 h 997246"/>
                <a:gd name="connsiteX69" fmla="*/ 196259 w 1004575"/>
                <a:gd name="connsiteY69" fmla="*/ 922951 h 997246"/>
                <a:gd name="connsiteX70" fmla="*/ 184829 w 1004575"/>
                <a:gd name="connsiteY70" fmla="*/ 915331 h 997246"/>
                <a:gd name="connsiteX71" fmla="*/ 181019 w 1004575"/>
                <a:gd name="connsiteY71" fmla="*/ 909616 h 997246"/>
                <a:gd name="connsiteX72" fmla="*/ 175304 w 1004575"/>
                <a:gd name="connsiteY72" fmla="*/ 905806 h 997246"/>
                <a:gd name="connsiteX73" fmla="*/ 161969 w 1004575"/>
                <a:gd name="connsiteY73" fmla="*/ 900091 h 997246"/>
                <a:gd name="connsiteX74" fmla="*/ 150539 w 1004575"/>
                <a:gd name="connsiteY74" fmla="*/ 898186 h 997246"/>
                <a:gd name="connsiteX75" fmla="*/ 144824 w 1004575"/>
                <a:gd name="connsiteY75" fmla="*/ 896281 h 997246"/>
                <a:gd name="connsiteX76" fmla="*/ 137204 w 1004575"/>
                <a:gd name="connsiteY76" fmla="*/ 894376 h 997246"/>
                <a:gd name="connsiteX77" fmla="*/ 123869 w 1004575"/>
                <a:gd name="connsiteY77" fmla="*/ 888661 h 997246"/>
                <a:gd name="connsiteX78" fmla="*/ 118154 w 1004575"/>
                <a:gd name="connsiteY78" fmla="*/ 884851 h 997246"/>
                <a:gd name="connsiteX79" fmla="*/ 106724 w 1004575"/>
                <a:gd name="connsiteY79" fmla="*/ 879136 h 997246"/>
                <a:gd name="connsiteX80" fmla="*/ 101009 w 1004575"/>
                <a:gd name="connsiteY80" fmla="*/ 873421 h 997246"/>
                <a:gd name="connsiteX81" fmla="*/ 89579 w 1004575"/>
                <a:gd name="connsiteY81" fmla="*/ 865801 h 997246"/>
                <a:gd name="connsiteX82" fmla="*/ 87674 w 1004575"/>
                <a:gd name="connsiteY82" fmla="*/ 860086 h 997246"/>
                <a:gd name="connsiteX83" fmla="*/ 83864 w 1004575"/>
                <a:gd name="connsiteY83" fmla="*/ 854371 h 997246"/>
                <a:gd name="connsiteX84" fmla="*/ 81959 w 1004575"/>
                <a:gd name="connsiteY84" fmla="*/ 842941 h 997246"/>
                <a:gd name="connsiteX85" fmla="*/ 80054 w 1004575"/>
                <a:gd name="connsiteY85" fmla="*/ 837226 h 997246"/>
                <a:gd name="connsiteX86" fmla="*/ 78149 w 1004575"/>
                <a:gd name="connsiteY86" fmla="*/ 825796 h 997246"/>
                <a:gd name="connsiteX87" fmla="*/ 74339 w 1004575"/>
                <a:gd name="connsiteY87" fmla="*/ 781981 h 997246"/>
                <a:gd name="connsiteX88" fmla="*/ 72434 w 1004575"/>
                <a:gd name="connsiteY88" fmla="*/ 770551 h 997246"/>
                <a:gd name="connsiteX89" fmla="*/ 70529 w 1004575"/>
                <a:gd name="connsiteY89" fmla="*/ 749596 h 997246"/>
                <a:gd name="connsiteX90" fmla="*/ 68624 w 1004575"/>
                <a:gd name="connsiteY90" fmla="*/ 734356 h 997246"/>
                <a:gd name="connsiteX91" fmla="*/ 70529 w 1004575"/>
                <a:gd name="connsiteY91" fmla="*/ 694351 h 997246"/>
                <a:gd name="connsiteX92" fmla="*/ 72434 w 1004575"/>
                <a:gd name="connsiteY92" fmla="*/ 682921 h 997246"/>
                <a:gd name="connsiteX93" fmla="*/ 70529 w 1004575"/>
                <a:gd name="connsiteY93" fmla="*/ 623866 h 997246"/>
                <a:gd name="connsiteX94" fmla="*/ 66719 w 1004575"/>
                <a:gd name="connsiteY94" fmla="*/ 612436 h 997246"/>
                <a:gd name="connsiteX95" fmla="*/ 59099 w 1004575"/>
                <a:gd name="connsiteY95" fmla="*/ 602911 h 997246"/>
                <a:gd name="connsiteX96" fmla="*/ 51479 w 1004575"/>
                <a:gd name="connsiteY96" fmla="*/ 589576 h 997246"/>
                <a:gd name="connsiteX97" fmla="*/ 47669 w 1004575"/>
                <a:gd name="connsiteY97" fmla="*/ 583861 h 997246"/>
                <a:gd name="connsiteX98" fmla="*/ 41954 w 1004575"/>
                <a:gd name="connsiteY98" fmla="*/ 580051 h 997246"/>
                <a:gd name="connsiteX99" fmla="*/ 36239 w 1004575"/>
                <a:gd name="connsiteY99" fmla="*/ 572431 h 997246"/>
                <a:gd name="connsiteX100" fmla="*/ 24809 w 1004575"/>
                <a:gd name="connsiteY100" fmla="*/ 562906 h 997246"/>
                <a:gd name="connsiteX101" fmla="*/ 20999 w 1004575"/>
                <a:gd name="connsiteY101" fmla="*/ 557191 h 997246"/>
                <a:gd name="connsiteX102" fmla="*/ 9569 w 1004575"/>
                <a:gd name="connsiteY102" fmla="*/ 549571 h 997246"/>
                <a:gd name="connsiteX103" fmla="*/ 5759 w 1004575"/>
                <a:gd name="connsiteY103" fmla="*/ 543856 h 997246"/>
                <a:gd name="connsiteX104" fmla="*/ 44 w 1004575"/>
                <a:gd name="connsiteY104" fmla="*/ 540046 h 997246"/>
                <a:gd name="connsiteX105" fmla="*/ 3854 w 1004575"/>
                <a:gd name="connsiteY105" fmla="*/ 513376 h 997246"/>
                <a:gd name="connsiteX106" fmla="*/ 11474 w 1004575"/>
                <a:gd name="connsiteY106" fmla="*/ 501946 h 997246"/>
                <a:gd name="connsiteX107" fmla="*/ 17189 w 1004575"/>
                <a:gd name="connsiteY107" fmla="*/ 494326 h 997246"/>
                <a:gd name="connsiteX108" fmla="*/ 28619 w 1004575"/>
                <a:gd name="connsiteY108" fmla="*/ 482896 h 997246"/>
                <a:gd name="connsiteX109" fmla="*/ 43859 w 1004575"/>
                <a:gd name="connsiteY109" fmla="*/ 465751 h 997246"/>
                <a:gd name="connsiteX110" fmla="*/ 49574 w 1004575"/>
                <a:gd name="connsiteY110" fmla="*/ 460036 h 997246"/>
                <a:gd name="connsiteX111" fmla="*/ 55289 w 1004575"/>
                <a:gd name="connsiteY111" fmla="*/ 454321 h 997246"/>
                <a:gd name="connsiteX112" fmla="*/ 61004 w 1004575"/>
                <a:gd name="connsiteY112" fmla="*/ 450511 h 997246"/>
                <a:gd name="connsiteX113" fmla="*/ 68624 w 1004575"/>
                <a:gd name="connsiteY113" fmla="*/ 446701 h 997246"/>
                <a:gd name="connsiteX114" fmla="*/ 74339 w 1004575"/>
                <a:gd name="connsiteY114" fmla="*/ 440986 h 997246"/>
                <a:gd name="connsiteX115" fmla="*/ 80054 w 1004575"/>
                <a:gd name="connsiteY115" fmla="*/ 439081 h 997246"/>
                <a:gd name="connsiteX116" fmla="*/ 91484 w 1004575"/>
                <a:gd name="connsiteY116" fmla="*/ 431461 h 997246"/>
                <a:gd name="connsiteX117" fmla="*/ 101009 w 1004575"/>
                <a:gd name="connsiteY117" fmla="*/ 423841 h 997246"/>
                <a:gd name="connsiteX118" fmla="*/ 106724 w 1004575"/>
                <a:gd name="connsiteY118" fmla="*/ 418126 h 997246"/>
                <a:gd name="connsiteX119" fmla="*/ 135299 w 1004575"/>
                <a:gd name="connsiteY119" fmla="*/ 414316 h 997246"/>
                <a:gd name="connsiteX0" fmla="*/ 135299 w 1004575"/>
                <a:gd name="connsiteY0" fmla="*/ 414316 h 997246"/>
                <a:gd name="connsiteX1" fmla="*/ 137204 w 1004575"/>
                <a:gd name="connsiteY1" fmla="*/ 402886 h 997246"/>
                <a:gd name="connsiteX2" fmla="*/ 141014 w 1004575"/>
                <a:gd name="connsiteY2" fmla="*/ 381931 h 997246"/>
                <a:gd name="connsiteX3" fmla="*/ 142919 w 1004575"/>
                <a:gd name="connsiteY3" fmla="*/ 360976 h 997246"/>
                <a:gd name="connsiteX4" fmla="*/ 146729 w 1004575"/>
                <a:gd name="connsiteY4" fmla="*/ 349546 h 997246"/>
                <a:gd name="connsiteX5" fmla="*/ 148634 w 1004575"/>
                <a:gd name="connsiteY5" fmla="*/ 334306 h 997246"/>
                <a:gd name="connsiteX6" fmla="*/ 150539 w 1004575"/>
                <a:gd name="connsiteY6" fmla="*/ 320971 h 997246"/>
                <a:gd name="connsiteX7" fmla="*/ 152444 w 1004575"/>
                <a:gd name="connsiteY7" fmla="*/ 288586 h 997246"/>
                <a:gd name="connsiteX8" fmla="*/ 154349 w 1004575"/>
                <a:gd name="connsiteY8" fmla="*/ 206671 h 997246"/>
                <a:gd name="connsiteX9" fmla="*/ 165779 w 1004575"/>
                <a:gd name="connsiteY9" fmla="*/ 197146 h 997246"/>
                <a:gd name="connsiteX10" fmla="*/ 171494 w 1004575"/>
                <a:gd name="connsiteY10" fmla="*/ 191431 h 997246"/>
                <a:gd name="connsiteX11" fmla="*/ 201974 w 1004575"/>
                <a:gd name="connsiteY11" fmla="*/ 178096 h 997246"/>
                <a:gd name="connsiteX12" fmla="*/ 247694 w 1004575"/>
                <a:gd name="connsiteY12" fmla="*/ 147616 h 997246"/>
                <a:gd name="connsiteX13" fmla="*/ 268649 w 1004575"/>
                <a:gd name="connsiteY13" fmla="*/ 126661 h 997246"/>
                <a:gd name="connsiteX14" fmla="*/ 293414 w 1004575"/>
                <a:gd name="connsiteY14" fmla="*/ 107611 h 997246"/>
                <a:gd name="connsiteX15" fmla="*/ 327704 w 1004575"/>
                <a:gd name="connsiteY15" fmla="*/ 94276 h 997246"/>
                <a:gd name="connsiteX16" fmla="*/ 381044 w 1004575"/>
                <a:gd name="connsiteY16" fmla="*/ 92371 h 997246"/>
                <a:gd name="connsiteX17" fmla="*/ 401999 w 1004575"/>
                <a:gd name="connsiteY17" fmla="*/ 44746 h 997246"/>
                <a:gd name="connsiteX18" fmla="*/ 436289 w 1004575"/>
                <a:gd name="connsiteY18" fmla="*/ 16171 h 997246"/>
                <a:gd name="connsiteX19" fmla="*/ 474389 w 1004575"/>
                <a:gd name="connsiteY19" fmla="*/ 2836 h 997246"/>
                <a:gd name="connsiteX20" fmla="*/ 588689 w 1004575"/>
                <a:gd name="connsiteY20" fmla="*/ 2836 h 997246"/>
                <a:gd name="connsiteX21" fmla="*/ 632504 w 1004575"/>
                <a:gd name="connsiteY21" fmla="*/ 33316 h 997246"/>
                <a:gd name="connsiteX22" fmla="*/ 664889 w 1004575"/>
                <a:gd name="connsiteY22" fmla="*/ 63796 h 997246"/>
                <a:gd name="connsiteX23" fmla="*/ 704894 w 1004575"/>
                <a:gd name="connsiteY23" fmla="*/ 98086 h 997246"/>
                <a:gd name="connsiteX24" fmla="*/ 750614 w 1004575"/>
                <a:gd name="connsiteY24" fmla="*/ 105706 h 997246"/>
                <a:gd name="connsiteX25" fmla="*/ 874439 w 1004575"/>
                <a:gd name="connsiteY25" fmla="*/ 107611 h 997246"/>
                <a:gd name="connsiteX26" fmla="*/ 908729 w 1004575"/>
                <a:gd name="connsiteY26" fmla="*/ 126661 h 997246"/>
                <a:gd name="connsiteX27" fmla="*/ 944924 w 1004575"/>
                <a:gd name="connsiteY27" fmla="*/ 170476 h 997246"/>
                <a:gd name="connsiteX28" fmla="*/ 962069 w 1004575"/>
                <a:gd name="connsiteY28" fmla="*/ 214291 h 997246"/>
                <a:gd name="connsiteX29" fmla="*/ 981119 w 1004575"/>
                <a:gd name="connsiteY29" fmla="*/ 256201 h 997246"/>
                <a:gd name="connsiteX30" fmla="*/ 1002074 w 1004575"/>
                <a:gd name="connsiteY30" fmla="*/ 313351 h 997246"/>
                <a:gd name="connsiteX31" fmla="*/ 1002074 w 1004575"/>
                <a:gd name="connsiteY31" fmla="*/ 372406 h 997246"/>
                <a:gd name="connsiteX32" fmla="*/ 983024 w 1004575"/>
                <a:gd name="connsiteY32" fmla="*/ 437176 h 997246"/>
                <a:gd name="connsiteX33" fmla="*/ 979214 w 1004575"/>
                <a:gd name="connsiteY33" fmla="*/ 498136 h 997246"/>
                <a:gd name="connsiteX34" fmla="*/ 977309 w 1004575"/>
                <a:gd name="connsiteY34" fmla="*/ 526711 h 997246"/>
                <a:gd name="connsiteX35" fmla="*/ 977309 w 1004575"/>
                <a:gd name="connsiteY35" fmla="*/ 578146 h 997246"/>
                <a:gd name="connsiteX36" fmla="*/ 977309 w 1004575"/>
                <a:gd name="connsiteY36" fmla="*/ 635296 h 997246"/>
                <a:gd name="connsiteX37" fmla="*/ 944924 w 1004575"/>
                <a:gd name="connsiteY37" fmla="*/ 675301 h 997246"/>
                <a:gd name="connsiteX38" fmla="*/ 895394 w 1004575"/>
                <a:gd name="connsiteY38" fmla="*/ 709591 h 997246"/>
                <a:gd name="connsiteX39" fmla="*/ 876344 w 1004575"/>
                <a:gd name="connsiteY39" fmla="*/ 738166 h 997246"/>
                <a:gd name="connsiteX40" fmla="*/ 857294 w 1004575"/>
                <a:gd name="connsiteY40" fmla="*/ 770551 h 997246"/>
                <a:gd name="connsiteX41" fmla="*/ 849674 w 1004575"/>
                <a:gd name="connsiteY41" fmla="*/ 797221 h 997246"/>
                <a:gd name="connsiteX42" fmla="*/ 838244 w 1004575"/>
                <a:gd name="connsiteY42" fmla="*/ 829606 h 997246"/>
                <a:gd name="connsiteX43" fmla="*/ 826814 w 1004575"/>
                <a:gd name="connsiteY43" fmla="*/ 860086 h 997246"/>
                <a:gd name="connsiteX44" fmla="*/ 809669 w 1004575"/>
                <a:gd name="connsiteY44" fmla="*/ 886756 h 997246"/>
                <a:gd name="connsiteX45" fmla="*/ 792524 w 1004575"/>
                <a:gd name="connsiteY45" fmla="*/ 909616 h 997246"/>
                <a:gd name="connsiteX46" fmla="*/ 750614 w 1004575"/>
                <a:gd name="connsiteY46" fmla="*/ 936286 h 997246"/>
                <a:gd name="connsiteX47" fmla="*/ 727754 w 1004575"/>
                <a:gd name="connsiteY47" fmla="*/ 947716 h 997246"/>
                <a:gd name="connsiteX48" fmla="*/ 693464 w 1004575"/>
                <a:gd name="connsiteY48" fmla="*/ 947716 h 997246"/>
                <a:gd name="connsiteX49" fmla="*/ 674414 w 1004575"/>
                <a:gd name="connsiteY49" fmla="*/ 942001 h 997246"/>
                <a:gd name="connsiteX50" fmla="*/ 657269 w 1004575"/>
                <a:gd name="connsiteY50" fmla="*/ 936286 h 997246"/>
                <a:gd name="connsiteX51" fmla="*/ 621074 w 1004575"/>
                <a:gd name="connsiteY51" fmla="*/ 917236 h 997246"/>
                <a:gd name="connsiteX52" fmla="*/ 581069 w 1004575"/>
                <a:gd name="connsiteY52" fmla="*/ 896281 h 997246"/>
                <a:gd name="connsiteX53" fmla="*/ 556304 w 1004575"/>
                <a:gd name="connsiteY53" fmla="*/ 890566 h 997246"/>
                <a:gd name="connsiteX54" fmla="*/ 506774 w 1004575"/>
                <a:gd name="connsiteY54" fmla="*/ 894376 h 997246"/>
                <a:gd name="connsiteX55" fmla="*/ 485819 w 1004575"/>
                <a:gd name="connsiteY55" fmla="*/ 911521 h 997246"/>
                <a:gd name="connsiteX56" fmla="*/ 472484 w 1004575"/>
                <a:gd name="connsiteY56" fmla="*/ 926761 h 997246"/>
                <a:gd name="connsiteX57" fmla="*/ 434384 w 1004575"/>
                <a:gd name="connsiteY57" fmla="*/ 943906 h 997246"/>
                <a:gd name="connsiteX58" fmla="*/ 375329 w 1004575"/>
                <a:gd name="connsiteY58" fmla="*/ 959146 h 997246"/>
                <a:gd name="connsiteX59" fmla="*/ 331514 w 1004575"/>
                <a:gd name="connsiteY59" fmla="*/ 983911 h 997246"/>
                <a:gd name="connsiteX60" fmla="*/ 262934 w 1004575"/>
                <a:gd name="connsiteY60" fmla="*/ 997246 h 997246"/>
                <a:gd name="connsiteX61" fmla="*/ 232454 w 1004575"/>
                <a:gd name="connsiteY61" fmla="*/ 995341 h 997246"/>
                <a:gd name="connsiteX62" fmla="*/ 226739 w 1004575"/>
                <a:gd name="connsiteY62" fmla="*/ 993436 h 997246"/>
                <a:gd name="connsiteX63" fmla="*/ 221024 w 1004575"/>
                <a:gd name="connsiteY63" fmla="*/ 982006 h 997246"/>
                <a:gd name="connsiteX64" fmla="*/ 217214 w 1004575"/>
                <a:gd name="connsiteY64" fmla="*/ 976291 h 997246"/>
                <a:gd name="connsiteX65" fmla="*/ 213404 w 1004575"/>
                <a:gd name="connsiteY65" fmla="*/ 964861 h 997246"/>
                <a:gd name="connsiteX66" fmla="*/ 205784 w 1004575"/>
                <a:gd name="connsiteY66" fmla="*/ 947716 h 997246"/>
                <a:gd name="connsiteX67" fmla="*/ 200069 w 1004575"/>
                <a:gd name="connsiteY67" fmla="*/ 928666 h 997246"/>
                <a:gd name="connsiteX68" fmla="*/ 196259 w 1004575"/>
                <a:gd name="connsiteY68" fmla="*/ 922951 h 997246"/>
                <a:gd name="connsiteX69" fmla="*/ 184829 w 1004575"/>
                <a:gd name="connsiteY69" fmla="*/ 915331 h 997246"/>
                <a:gd name="connsiteX70" fmla="*/ 181019 w 1004575"/>
                <a:gd name="connsiteY70" fmla="*/ 909616 h 997246"/>
                <a:gd name="connsiteX71" fmla="*/ 175304 w 1004575"/>
                <a:gd name="connsiteY71" fmla="*/ 905806 h 997246"/>
                <a:gd name="connsiteX72" fmla="*/ 161969 w 1004575"/>
                <a:gd name="connsiteY72" fmla="*/ 900091 h 997246"/>
                <a:gd name="connsiteX73" fmla="*/ 150539 w 1004575"/>
                <a:gd name="connsiteY73" fmla="*/ 898186 h 997246"/>
                <a:gd name="connsiteX74" fmla="*/ 144824 w 1004575"/>
                <a:gd name="connsiteY74" fmla="*/ 896281 h 997246"/>
                <a:gd name="connsiteX75" fmla="*/ 137204 w 1004575"/>
                <a:gd name="connsiteY75" fmla="*/ 894376 h 997246"/>
                <a:gd name="connsiteX76" fmla="*/ 123869 w 1004575"/>
                <a:gd name="connsiteY76" fmla="*/ 888661 h 997246"/>
                <a:gd name="connsiteX77" fmla="*/ 118154 w 1004575"/>
                <a:gd name="connsiteY77" fmla="*/ 884851 h 997246"/>
                <a:gd name="connsiteX78" fmla="*/ 106724 w 1004575"/>
                <a:gd name="connsiteY78" fmla="*/ 879136 h 997246"/>
                <a:gd name="connsiteX79" fmla="*/ 101009 w 1004575"/>
                <a:gd name="connsiteY79" fmla="*/ 873421 h 997246"/>
                <a:gd name="connsiteX80" fmla="*/ 89579 w 1004575"/>
                <a:gd name="connsiteY80" fmla="*/ 865801 h 997246"/>
                <a:gd name="connsiteX81" fmla="*/ 87674 w 1004575"/>
                <a:gd name="connsiteY81" fmla="*/ 860086 h 997246"/>
                <a:gd name="connsiteX82" fmla="*/ 83864 w 1004575"/>
                <a:gd name="connsiteY82" fmla="*/ 854371 h 997246"/>
                <a:gd name="connsiteX83" fmla="*/ 81959 w 1004575"/>
                <a:gd name="connsiteY83" fmla="*/ 842941 h 997246"/>
                <a:gd name="connsiteX84" fmla="*/ 80054 w 1004575"/>
                <a:gd name="connsiteY84" fmla="*/ 837226 h 997246"/>
                <a:gd name="connsiteX85" fmla="*/ 78149 w 1004575"/>
                <a:gd name="connsiteY85" fmla="*/ 825796 h 997246"/>
                <a:gd name="connsiteX86" fmla="*/ 74339 w 1004575"/>
                <a:gd name="connsiteY86" fmla="*/ 781981 h 997246"/>
                <a:gd name="connsiteX87" fmla="*/ 72434 w 1004575"/>
                <a:gd name="connsiteY87" fmla="*/ 770551 h 997246"/>
                <a:gd name="connsiteX88" fmla="*/ 70529 w 1004575"/>
                <a:gd name="connsiteY88" fmla="*/ 749596 h 997246"/>
                <a:gd name="connsiteX89" fmla="*/ 68624 w 1004575"/>
                <a:gd name="connsiteY89" fmla="*/ 734356 h 997246"/>
                <a:gd name="connsiteX90" fmla="*/ 70529 w 1004575"/>
                <a:gd name="connsiteY90" fmla="*/ 694351 h 997246"/>
                <a:gd name="connsiteX91" fmla="*/ 72434 w 1004575"/>
                <a:gd name="connsiteY91" fmla="*/ 682921 h 997246"/>
                <a:gd name="connsiteX92" fmla="*/ 70529 w 1004575"/>
                <a:gd name="connsiteY92" fmla="*/ 623866 h 997246"/>
                <a:gd name="connsiteX93" fmla="*/ 66719 w 1004575"/>
                <a:gd name="connsiteY93" fmla="*/ 612436 h 997246"/>
                <a:gd name="connsiteX94" fmla="*/ 59099 w 1004575"/>
                <a:gd name="connsiteY94" fmla="*/ 602911 h 997246"/>
                <a:gd name="connsiteX95" fmla="*/ 51479 w 1004575"/>
                <a:gd name="connsiteY95" fmla="*/ 589576 h 997246"/>
                <a:gd name="connsiteX96" fmla="*/ 47669 w 1004575"/>
                <a:gd name="connsiteY96" fmla="*/ 583861 h 997246"/>
                <a:gd name="connsiteX97" fmla="*/ 41954 w 1004575"/>
                <a:gd name="connsiteY97" fmla="*/ 580051 h 997246"/>
                <a:gd name="connsiteX98" fmla="*/ 36239 w 1004575"/>
                <a:gd name="connsiteY98" fmla="*/ 572431 h 997246"/>
                <a:gd name="connsiteX99" fmla="*/ 24809 w 1004575"/>
                <a:gd name="connsiteY99" fmla="*/ 562906 h 997246"/>
                <a:gd name="connsiteX100" fmla="*/ 20999 w 1004575"/>
                <a:gd name="connsiteY100" fmla="*/ 557191 h 997246"/>
                <a:gd name="connsiteX101" fmla="*/ 9569 w 1004575"/>
                <a:gd name="connsiteY101" fmla="*/ 549571 h 997246"/>
                <a:gd name="connsiteX102" fmla="*/ 5759 w 1004575"/>
                <a:gd name="connsiteY102" fmla="*/ 543856 h 997246"/>
                <a:gd name="connsiteX103" fmla="*/ 44 w 1004575"/>
                <a:gd name="connsiteY103" fmla="*/ 540046 h 997246"/>
                <a:gd name="connsiteX104" fmla="*/ 3854 w 1004575"/>
                <a:gd name="connsiteY104" fmla="*/ 513376 h 997246"/>
                <a:gd name="connsiteX105" fmla="*/ 11474 w 1004575"/>
                <a:gd name="connsiteY105" fmla="*/ 501946 h 997246"/>
                <a:gd name="connsiteX106" fmla="*/ 17189 w 1004575"/>
                <a:gd name="connsiteY106" fmla="*/ 494326 h 997246"/>
                <a:gd name="connsiteX107" fmla="*/ 28619 w 1004575"/>
                <a:gd name="connsiteY107" fmla="*/ 482896 h 997246"/>
                <a:gd name="connsiteX108" fmla="*/ 43859 w 1004575"/>
                <a:gd name="connsiteY108" fmla="*/ 465751 h 997246"/>
                <a:gd name="connsiteX109" fmla="*/ 49574 w 1004575"/>
                <a:gd name="connsiteY109" fmla="*/ 460036 h 997246"/>
                <a:gd name="connsiteX110" fmla="*/ 55289 w 1004575"/>
                <a:gd name="connsiteY110" fmla="*/ 454321 h 997246"/>
                <a:gd name="connsiteX111" fmla="*/ 61004 w 1004575"/>
                <a:gd name="connsiteY111" fmla="*/ 450511 h 997246"/>
                <a:gd name="connsiteX112" fmla="*/ 68624 w 1004575"/>
                <a:gd name="connsiteY112" fmla="*/ 446701 h 997246"/>
                <a:gd name="connsiteX113" fmla="*/ 74339 w 1004575"/>
                <a:gd name="connsiteY113" fmla="*/ 440986 h 997246"/>
                <a:gd name="connsiteX114" fmla="*/ 80054 w 1004575"/>
                <a:gd name="connsiteY114" fmla="*/ 439081 h 997246"/>
                <a:gd name="connsiteX115" fmla="*/ 91484 w 1004575"/>
                <a:gd name="connsiteY115" fmla="*/ 431461 h 997246"/>
                <a:gd name="connsiteX116" fmla="*/ 101009 w 1004575"/>
                <a:gd name="connsiteY116" fmla="*/ 423841 h 997246"/>
                <a:gd name="connsiteX117" fmla="*/ 106724 w 1004575"/>
                <a:gd name="connsiteY117" fmla="*/ 418126 h 997246"/>
                <a:gd name="connsiteX118" fmla="*/ 135299 w 1004575"/>
                <a:gd name="connsiteY118" fmla="*/ 414316 h 997246"/>
                <a:gd name="connsiteX0" fmla="*/ 135299 w 1004575"/>
                <a:gd name="connsiteY0" fmla="*/ 414316 h 997246"/>
                <a:gd name="connsiteX1" fmla="*/ 137204 w 1004575"/>
                <a:gd name="connsiteY1" fmla="*/ 402886 h 997246"/>
                <a:gd name="connsiteX2" fmla="*/ 141014 w 1004575"/>
                <a:gd name="connsiteY2" fmla="*/ 381931 h 997246"/>
                <a:gd name="connsiteX3" fmla="*/ 142919 w 1004575"/>
                <a:gd name="connsiteY3" fmla="*/ 360976 h 997246"/>
                <a:gd name="connsiteX4" fmla="*/ 146729 w 1004575"/>
                <a:gd name="connsiteY4" fmla="*/ 349546 h 997246"/>
                <a:gd name="connsiteX5" fmla="*/ 148634 w 1004575"/>
                <a:gd name="connsiteY5" fmla="*/ 334306 h 997246"/>
                <a:gd name="connsiteX6" fmla="*/ 150539 w 1004575"/>
                <a:gd name="connsiteY6" fmla="*/ 320971 h 997246"/>
                <a:gd name="connsiteX7" fmla="*/ 152444 w 1004575"/>
                <a:gd name="connsiteY7" fmla="*/ 288586 h 997246"/>
                <a:gd name="connsiteX8" fmla="*/ 154349 w 1004575"/>
                <a:gd name="connsiteY8" fmla="*/ 206671 h 997246"/>
                <a:gd name="connsiteX9" fmla="*/ 165779 w 1004575"/>
                <a:gd name="connsiteY9" fmla="*/ 197146 h 997246"/>
                <a:gd name="connsiteX10" fmla="*/ 201974 w 1004575"/>
                <a:gd name="connsiteY10" fmla="*/ 178096 h 997246"/>
                <a:gd name="connsiteX11" fmla="*/ 247694 w 1004575"/>
                <a:gd name="connsiteY11" fmla="*/ 147616 h 997246"/>
                <a:gd name="connsiteX12" fmla="*/ 268649 w 1004575"/>
                <a:gd name="connsiteY12" fmla="*/ 126661 h 997246"/>
                <a:gd name="connsiteX13" fmla="*/ 293414 w 1004575"/>
                <a:gd name="connsiteY13" fmla="*/ 107611 h 997246"/>
                <a:gd name="connsiteX14" fmla="*/ 327704 w 1004575"/>
                <a:gd name="connsiteY14" fmla="*/ 94276 h 997246"/>
                <a:gd name="connsiteX15" fmla="*/ 381044 w 1004575"/>
                <a:gd name="connsiteY15" fmla="*/ 92371 h 997246"/>
                <a:gd name="connsiteX16" fmla="*/ 401999 w 1004575"/>
                <a:gd name="connsiteY16" fmla="*/ 44746 h 997246"/>
                <a:gd name="connsiteX17" fmla="*/ 436289 w 1004575"/>
                <a:gd name="connsiteY17" fmla="*/ 16171 h 997246"/>
                <a:gd name="connsiteX18" fmla="*/ 474389 w 1004575"/>
                <a:gd name="connsiteY18" fmla="*/ 2836 h 997246"/>
                <a:gd name="connsiteX19" fmla="*/ 588689 w 1004575"/>
                <a:gd name="connsiteY19" fmla="*/ 2836 h 997246"/>
                <a:gd name="connsiteX20" fmla="*/ 632504 w 1004575"/>
                <a:gd name="connsiteY20" fmla="*/ 33316 h 997246"/>
                <a:gd name="connsiteX21" fmla="*/ 664889 w 1004575"/>
                <a:gd name="connsiteY21" fmla="*/ 63796 h 997246"/>
                <a:gd name="connsiteX22" fmla="*/ 704894 w 1004575"/>
                <a:gd name="connsiteY22" fmla="*/ 98086 h 997246"/>
                <a:gd name="connsiteX23" fmla="*/ 750614 w 1004575"/>
                <a:gd name="connsiteY23" fmla="*/ 105706 h 997246"/>
                <a:gd name="connsiteX24" fmla="*/ 874439 w 1004575"/>
                <a:gd name="connsiteY24" fmla="*/ 107611 h 997246"/>
                <a:gd name="connsiteX25" fmla="*/ 908729 w 1004575"/>
                <a:gd name="connsiteY25" fmla="*/ 126661 h 997246"/>
                <a:gd name="connsiteX26" fmla="*/ 944924 w 1004575"/>
                <a:gd name="connsiteY26" fmla="*/ 170476 h 997246"/>
                <a:gd name="connsiteX27" fmla="*/ 962069 w 1004575"/>
                <a:gd name="connsiteY27" fmla="*/ 214291 h 997246"/>
                <a:gd name="connsiteX28" fmla="*/ 981119 w 1004575"/>
                <a:gd name="connsiteY28" fmla="*/ 256201 h 997246"/>
                <a:gd name="connsiteX29" fmla="*/ 1002074 w 1004575"/>
                <a:gd name="connsiteY29" fmla="*/ 313351 h 997246"/>
                <a:gd name="connsiteX30" fmla="*/ 1002074 w 1004575"/>
                <a:gd name="connsiteY30" fmla="*/ 372406 h 997246"/>
                <a:gd name="connsiteX31" fmla="*/ 983024 w 1004575"/>
                <a:gd name="connsiteY31" fmla="*/ 437176 h 997246"/>
                <a:gd name="connsiteX32" fmla="*/ 979214 w 1004575"/>
                <a:gd name="connsiteY32" fmla="*/ 498136 h 997246"/>
                <a:gd name="connsiteX33" fmla="*/ 977309 w 1004575"/>
                <a:gd name="connsiteY33" fmla="*/ 526711 h 997246"/>
                <a:gd name="connsiteX34" fmla="*/ 977309 w 1004575"/>
                <a:gd name="connsiteY34" fmla="*/ 578146 h 997246"/>
                <a:gd name="connsiteX35" fmla="*/ 977309 w 1004575"/>
                <a:gd name="connsiteY35" fmla="*/ 635296 h 997246"/>
                <a:gd name="connsiteX36" fmla="*/ 944924 w 1004575"/>
                <a:gd name="connsiteY36" fmla="*/ 675301 h 997246"/>
                <a:gd name="connsiteX37" fmla="*/ 895394 w 1004575"/>
                <a:gd name="connsiteY37" fmla="*/ 709591 h 997246"/>
                <a:gd name="connsiteX38" fmla="*/ 876344 w 1004575"/>
                <a:gd name="connsiteY38" fmla="*/ 738166 h 997246"/>
                <a:gd name="connsiteX39" fmla="*/ 857294 w 1004575"/>
                <a:gd name="connsiteY39" fmla="*/ 770551 h 997246"/>
                <a:gd name="connsiteX40" fmla="*/ 849674 w 1004575"/>
                <a:gd name="connsiteY40" fmla="*/ 797221 h 997246"/>
                <a:gd name="connsiteX41" fmla="*/ 838244 w 1004575"/>
                <a:gd name="connsiteY41" fmla="*/ 829606 h 997246"/>
                <a:gd name="connsiteX42" fmla="*/ 826814 w 1004575"/>
                <a:gd name="connsiteY42" fmla="*/ 860086 h 997246"/>
                <a:gd name="connsiteX43" fmla="*/ 809669 w 1004575"/>
                <a:gd name="connsiteY43" fmla="*/ 886756 h 997246"/>
                <a:gd name="connsiteX44" fmla="*/ 792524 w 1004575"/>
                <a:gd name="connsiteY44" fmla="*/ 909616 h 997246"/>
                <a:gd name="connsiteX45" fmla="*/ 750614 w 1004575"/>
                <a:gd name="connsiteY45" fmla="*/ 936286 h 997246"/>
                <a:gd name="connsiteX46" fmla="*/ 727754 w 1004575"/>
                <a:gd name="connsiteY46" fmla="*/ 947716 h 997246"/>
                <a:gd name="connsiteX47" fmla="*/ 693464 w 1004575"/>
                <a:gd name="connsiteY47" fmla="*/ 947716 h 997246"/>
                <a:gd name="connsiteX48" fmla="*/ 674414 w 1004575"/>
                <a:gd name="connsiteY48" fmla="*/ 942001 h 997246"/>
                <a:gd name="connsiteX49" fmla="*/ 657269 w 1004575"/>
                <a:gd name="connsiteY49" fmla="*/ 936286 h 997246"/>
                <a:gd name="connsiteX50" fmla="*/ 621074 w 1004575"/>
                <a:gd name="connsiteY50" fmla="*/ 917236 h 997246"/>
                <a:gd name="connsiteX51" fmla="*/ 581069 w 1004575"/>
                <a:gd name="connsiteY51" fmla="*/ 896281 h 997246"/>
                <a:gd name="connsiteX52" fmla="*/ 556304 w 1004575"/>
                <a:gd name="connsiteY52" fmla="*/ 890566 h 997246"/>
                <a:gd name="connsiteX53" fmla="*/ 506774 w 1004575"/>
                <a:gd name="connsiteY53" fmla="*/ 894376 h 997246"/>
                <a:gd name="connsiteX54" fmla="*/ 485819 w 1004575"/>
                <a:gd name="connsiteY54" fmla="*/ 911521 h 997246"/>
                <a:gd name="connsiteX55" fmla="*/ 472484 w 1004575"/>
                <a:gd name="connsiteY55" fmla="*/ 926761 h 997246"/>
                <a:gd name="connsiteX56" fmla="*/ 434384 w 1004575"/>
                <a:gd name="connsiteY56" fmla="*/ 943906 h 997246"/>
                <a:gd name="connsiteX57" fmla="*/ 375329 w 1004575"/>
                <a:gd name="connsiteY57" fmla="*/ 959146 h 997246"/>
                <a:gd name="connsiteX58" fmla="*/ 331514 w 1004575"/>
                <a:gd name="connsiteY58" fmla="*/ 983911 h 997246"/>
                <a:gd name="connsiteX59" fmla="*/ 262934 w 1004575"/>
                <a:gd name="connsiteY59" fmla="*/ 997246 h 997246"/>
                <a:gd name="connsiteX60" fmla="*/ 232454 w 1004575"/>
                <a:gd name="connsiteY60" fmla="*/ 995341 h 997246"/>
                <a:gd name="connsiteX61" fmla="*/ 226739 w 1004575"/>
                <a:gd name="connsiteY61" fmla="*/ 993436 h 997246"/>
                <a:gd name="connsiteX62" fmla="*/ 221024 w 1004575"/>
                <a:gd name="connsiteY62" fmla="*/ 982006 h 997246"/>
                <a:gd name="connsiteX63" fmla="*/ 217214 w 1004575"/>
                <a:gd name="connsiteY63" fmla="*/ 976291 h 997246"/>
                <a:gd name="connsiteX64" fmla="*/ 213404 w 1004575"/>
                <a:gd name="connsiteY64" fmla="*/ 964861 h 997246"/>
                <a:gd name="connsiteX65" fmla="*/ 205784 w 1004575"/>
                <a:gd name="connsiteY65" fmla="*/ 947716 h 997246"/>
                <a:gd name="connsiteX66" fmla="*/ 200069 w 1004575"/>
                <a:gd name="connsiteY66" fmla="*/ 928666 h 997246"/>
                <a:gd name="connsiteX67" fmla="*/ 196259 w 1004575"/>
                <a:gd name="connsiteY67" fmla="*/ 922951 h 997246"/>
                <a:gd name="connsiteX68" fmla="*/ 184829 w 1004575"/>
                <a:gd name="connsiteY68" fmla="*/ 915331 h 997246"/>
                <a:gd name="connsiteX69" fmla="*/ 181019 w 1004575"/>
                <a:gd name="connsiteY69" fmla="*/ 909616 h 997246"/>
                <a:gd name="connsiteX70" fmla="*/ 175304 w 1004575"/>
                <a:gd name="connsiteY70" fmla="*/ 905806 h 997246"/>
                <a:gd name="connsiteX71" fmla="*/ 161969 w 1004575"/>
                <a:gd name="connsiteY71" fmla="*/ 900091 h 997246"/>
                <a:gd name="connsiteX72" fmla="*/ 150539 w 1004575"/>
                <a:gd name="connsiteY72" fmla="*/ 898186 h 997246"/>
                <a:gd name="connsiteX73" fmla="*/ 144824 w 1004575"/>
                <a:gd name="connsiteY73" fmla="*/ 896281 h 997246"/>
                <a:gd name="connsiteX74" fmla="*/ 137204 w 1004575"/>
                <a:gd name="connsiteY74" fmla="*/ 894376 h 997246"/>
                <a:gd name="connsiteX75" fmla="*/ 123869 w 1004575"/>
                <a:gd name="connsiteY75" fmla="*/ 888661 h 997246"/>
                <a:gd name="connsiteX76" fmla="*/ 118154 w 1004575"/>
                <a:gd name="connsiteY76" fmla="*/ 884851 h 997246"/>
                <a:gd name="connsiteX77" fmla="*/ 106724 w 1004575"/>
                <a:gd name="connsiteY77" fmla="*/ 879136 h 997246"/>
                <a:gd name="connsiteX78" fmla="*/ 101009 w 1004575"/>
                <a:gd name="connsiteY78" fmla="*/ 873421 h 997246"/>
                <a:gd name="connsiteX79" fmla="*/ 89579 w 1004575"/>
                <a:gd name="connsiteY79" fmla="*/ 865801 h 997246"/>
                <a:gd name="connsiteX80" fmla="*/ 87674 w 1004575"/>
                <a:gd name="connsiteY80" fmla="*/ 860086 h 997246"/>
                <a:gd name="connsiteX81" fmla="*/ 83864 w 1004575"/>
                <a:gd name="connsiteY81" fmla="*/ 854371 h 997246"/>
                <a:gd name="connsiteX82" fmla="*/ 81959 w 1004575"/>
                <a:gd name="connsiteY82" fmla="*/ 842941 h 997246"/>
                <a:gd name="connsiteX83" fmla="*/ 80054 w 1004575"/>
                <a:gd name="connsiteY83" fmla="*/ 837226 h 997246"/>
                <a:gd name="connsiteX84" fmla="*/ 78149 w 1004575"/>
                <a:gd name="connsiteY84" fmla="*/ 825796 h 997246"/>
                <a:gd name="connsiteX85" fmla="*/ 74339 w 1004575"/>
                <a:gd name="connsiteY85" fmla="*/ 781981 h 997246"/>
                <a:gd name="connsiteX86" fmla="*/ 72434 w 1004575"/>
                <a:gd name="connsiteY86" fmla="*/ 770551 h 997246"/>
                <a:gd name="connsiteX87" fmla="*/ 70529 w 1004575"/>
                <a:gd name="connsiteY87" fmla="*/ 749596 h 997246"/>
                <a:gd name="connsiteX88" fmla="*/ 68624 w 1004575"/>
                <a:gd name="connsiteY88" fmla="*/ 734356 h 997246"/>
                <a:gd name="connsiteX89" fmla="*/ 70529 w 1004575"/>
                <a:gd name="connsiteY89" fmla="*/ 694351 h 997246"/>
                <a:gd name="connsiteX90" fmla="*/ 72434 w 1004575"/>
                <a:gd name="connsiteY90" fmla="*/ 682921 h 997246"/>
                <a:gd name="connsiteX91" fmla="*/ 70529 w 1004575"/>
                <a:gd name="connsiteY91" fmla="*/ 623866 h 997246"/>
                <a:gd name="connsiteX92" fmla="*/ 66719 w 1004575"/>
                <a:gd name="connsiteY92" fmla="*/ 612436 h 997246"/>
                <a:gd name="connsiteX93" fmla="*/ 59099 w 1004575"/>
                <a:gd name="connsiteY93" fmla="*/ 602911 h 997246"/>
                <a:gd name="connsiteX94" fmla="*/ 51479 w 1004575"/>
                <a:gd name="connsiteY94" fmla="*/ 589576 h 997246"/>
                <a:gd name="connsiteX95" fmla="*/ 47669 w 1004575"/>
                <a:gd name="connsiteY95" fmla="*/ 583861 h 997246"/>
                <a:gd name="connsiteX96" fmla="*/ 41954 w 1004575"/>
                <a:gd name="connsiteY96" fmla="*/ 580051 h 997246"/>
                <a:gd name="connsiteX97" fmla="*/ 36239 w 1004575"/>
                <a:gd name="connsiteY97" fmla="*/ 572431 h 997246"/>
                <a:gd name="connsiteX98" fmla="*/ 24809 w 1004575"/>
                <a:gd name="connsiteY98" fmla="*/ 562906 h 997246"/>
                <a:gd name="connsiteX99" fmla="*/ 20999 w 1004575"/>
                <a:gd name="connsiteY99" fmla="*/ 557191 h 997246"/>
                <a:gd name="connsiteX100" fmla="*/ 9569 w 1004575"/>
                <a:gd name="connsiteY100" fmla="*/ 549571 h 997246"/>
                <a:gd name="connsiteX101" fmla="*/ 5759 w 1004575"/>
                <a:gd name="connsiteY101" fmla="*/ 543856 h 997246"/>
                <a:gd name="connsiteX102" fmla="*/ 44 w 1004575"/>
                <a:gd name="connsiteY102" fmla="*/ 540046 h 997246"/>
                <a:gd name="connsiteX103" fmla="*/ 3854 w 1004575"/>
                <a:gd name="connsiteY103" fmla="*/ 513376 h 997246"/>
                <a:gd name="connsiteX104" fmla="*/ 11474 w 1004575"/>
                <a:gd name="connsiteY104" fmla="*/ 501946 h 997246"/>
                <a:gd name="connsiteX105" fmla="*/ 17189 w 1004575"/>
                <a:gd name="connsiteY105" fmla="*/ 494326 h 997246"/>
                <a:gd name="connsiteX106" fmla="*/ 28619 w 1004575"/>
                <a:gd name="connsiteY106" fmla="*/ 482896 h 997246"/>
                <a:gd name="connsiteX107" fmla="*/ 43859 w 1004575"/>
                <a:gd name="connsiteY107" fmla="*/ 465751 h 997246"/>
                <a:gd name="connsiteX108" fmla="*/ 49574 w 1004575"/>
                <a:gd name="connsiteY108" fmla="*/ 460036 h 997246"/>
                <a:gd name="connsiteX109" fmla="*/ 55289 w 1004575"/>
                <a:gd name="connsiteY109" fmla="*/ 454321 h 997246"/>
                <a:gd name="connsiteX110" fmla="*/ 61004 w 1004575"/>
                <a:gd name="connsiteY110" fmla="*/ 450511 h 997246"/>
                <a:gd name="connsiteX111" fmla="*/ 68624 w 1004575"/>
                <a:gd name="connsiteY111" fmla="*/ 446701 h 997246"/>
                <a:gd name="connsiteX112" fmla="*/ 74339 w 1004575"/>
                <a:gd name="connsiteY112" fmla="*/ 440986 h 997246"/>
                <a:gd name="connsiteX113" fmla="*/ 80054 w 1004575"/>
                <a:gd name="connsiteY113" fmla="*/ 439081 h 997246"/>
                <a:gd name="connsiteX114" fmla="*/ 91484 w 1004575"/>
                <a:gd name="connsiteY114" fmla="*/ 431461 h 997246"/>
                <a:gd name="connsiteX115" fmla="*/ 101009 w 1004575"/>
                <a:gd name="connsiteY115" fmla="*/ 423841 h 997246"/>
                <a:gd name="connsiteX116" fmla="*/ 106724 w 1004575"/>
                <a:gd name="connsiteY116" fmla="*/ 418126 h 997246"/>
                <a:gd name="connsiteX117" fmla="*/ 135299 w 1004575"/>
                <a:gd name="connsiteY117" fmla="*/ 414316 h 997246"/>
                <a:gd name="connsiteX0" fmla="*/ 135299 w 1004575"/>
                <a:gd name="connsiteY0" fmla="*/ 414316 h 997246"/>
                <a:gd name="connsiteX1" fmla="*/ 137204 w 1004575"/>
                <a:gd name="connsiteY1" fmla="*/ 402886 h 997246"/>
                <a:gd name="connsiteX2" fmla="*/ 141014 w 1004575"/>
                <a:gd name="connsiteY2" fmla="*/ 381931 h 997246"/>
                <a:gd name="connsiteX3" fmla="*/ 142919 w 1004575"/>
                <a:gd name="connsiteY3" fmla="*/ 360976 h 997246"/>
                <a:gd name="connsiteX4" fmla="*/ 146729 w 1004575"/>
                <a:gd name="connsiteY4" fmla="*/ 349546 h 997246"/>
                <a:gd name="connsiteX5" fmla="*/ 148634 w 1004575"/>
                <a:gd name="connsiteY5" fmla="*/ 334306 h 997246"/>
                <a:gd name="connsiteX6" fmla="*/ 150539 w 1004575"/>
                <a:gd name="connsiteY6" fmla="*/ 320971 h 997246"/>
                <a:gd name="connsiteX7" fmla="*/ 152444 w 1004575"/>
                <a:gd name="connsiteY7" fmla="*/ 288586 h 997246"/>
                <a:gd name="connsiteX8" fmla="*/ 154349 w 1004575"/>
                <a:gd name="connsiteY8" fmla="*/ 206671 h 997246"/>
                <a:gd name="connsiteX9" fmla="*/ 201974 w 1004575"/>
                <a:gd name="connsiteY9" fmla="*/ 178096 h 997246"/>
                <a:gd name="connsiteX10" fmla="*/ 247694 w 1004575"/>
                <a:gd name="connsiteY10" fmla="*/ 147616 h 997246"/>
                <a:gd name="connsiteX11" fmla="*/ 268649 w 1004575"/>
                <a:gd name="connsiteY11" fmla="*/ 126661 h 997246"/>
                <a:gd name="connsiteX12" fmla="*/ 293414 w 1004575"/>
                <a:gd name="connsiteY12" fmla="*/ 107611 h 997246"/>
                <a:gd name="connsiteX13" fmla="*/ 327704 w 1004575"/>
                <a:gd name="connsiteY13" fmla="*/ 94276 h 997246"/>
                <a:gd name="connsiteX14" fmla="*/ 381044 w 1004575"/>
                <a:gd name="connsiteY14" fmla="*/ 92371 h 997246"/>
                <a:gd name="connsiteX15" fmla="*/ 401999 w 1004575"/>
                <a:gd name="connsiteY15" fmla="*/ 44746 h 997246"/>
                <a:gd name="connsiteX16" fmla="*/ 436289 w 1004575"/>
                <a:gd name="connsiteY16" fmla="*/ 16171 h 997246"/>
                <a:gd name="connsiteX17" fmla="*/ 474389 w 1004575"/>
                <a:gd name="connsiteY17" fmla="*/ 2836 h 997246"/>
                <a:gd name="connsiteX18" fmla="*/ 588689 w 1004575"/>
                <a:gd name="connsiteY18" fmla="*/ 2836 h 997246"/>
                <a:gd name="connsiteX19" fmla="*/ 632504 w 1004575"/>
                <a:gd name="connsiteY19" fmla="*/ 33316 h 997246"/>
                <a:gd name="connsiteX20" fmla="*/ 664889 w 1004575"/>
                <a:gd name="connsiteY20" fmla="*/ 63796 h 997246"/>
                <a:gd name="connsiteX21" fmla="*/ 704894 w 1004575"/>
                <a:gd name="connsiteY21" fmla="*/ 98086 h 997246"/>
                <a:gd name="connsiteX22" fmla="*/ 750614 w 1004575"/>
                <a:gd name="connsiteY22" fmla="*/ 105706 h 997246"/>
                <a:gd name="connsiteX23" fmla="*/ 874439 w 1004575"/>
                <a:gd name="connsiteY23" fmla="*/ 107611 h 997246"/>
                <a:gd name="connsiteX24" fmla="*/ 908729 w 1004575"/>
                <a:gd name="connsiteY24" fmla="*/ 126661 h 997246"/>
                <a:gd name="connsiteX25" fmla="*/ 944924 w 1004575"/>
                <a:gd name="connsiteY25" fmla="*/ 170476 h 997246"/>
                <a:gd name="connsiteX26" fmla="*/ 962069 w 1004575"/>
                <a:gd name="connsiteY26" fmla="*/ 214291 h 997246"/>
                <a:gd name="connsiteX27" fmla="*/ 981119 w 1004575"/>
                <a:gd name="connsiteY27" fmla="*/ 256201 h 997246"/>
                <a:gd name="connsiteX28" fmla="*/ 1002074 w 1004575"/>
                <a:gd name="connsiteY28" fmla="*/ 313351 h 997246"/>
                <a:gd name="connsiteX29" fmla="*/ 1002074 w 1004575"/>
                <a:gd name="connsiteY29" fmla="*/ 372406 h 997246"/>
                <a:gd name="connsiteX30" fmla="*/ 983024 w 1004575"/>
                <a:gd name="connsiteY30" fmla="*/ 437176 h 997246"/>
                <a:gd name="connsiteX31" fmla="*/ 979214 w 1004575"/>
                <a:gd name="connsiteY31" fmla="*/ 498136 h 997246"/>
                <a:gd name="connsiteX32" fmla="*/ 977309 w 1004575"/>
                <a:gd name="connsiteY32" fmla="*/ 526711 h 997246"/>
                <a:gd name="connsiteX33" fmla="*/ 977309 w 1004575"/>
                <a:gd name="connsiteY33" fmla="*/ 578146 h 997246"/>
                <a:gd name="connsiteX34" fmla="*/ 977309 w 1004575"/>
                <a:gd name="connsiteY34" fmla="*/ 635296 h 997246"/>
                <a:gd name="connsiteX35" fmla="*/ 944924 w 1004575"/>
                <a:gd name="connsiteY35" fmla="*/ 675301 h 997246"/>
                <a:gd name="connsiteX36" fmla="*/ 895394 w 1004575"/>
                <a:gd name="connsiteY36" fmla="*/ 709591 h 997246"/>
                <a:gd name="connsiteX37" fmla="*/ 876344 w 1004575"/>
                <a:gd name="connsiteY37" fmla="*/ 738166 h 997246"/>
                <a:gd name="connsiteX38" fmla="*/ 857294 w 1004575"/>
                <a:gd name="connsiteY38" fmla="*/ 770551 h 997246"/>
                <a:gd name="connsiteX39" fmla="*/ 849674 w 1004575"/>
                <a:gd name="connsiteY39" fmla="*/ 797221 h 997246"/>
                <a:gd name="connsiteX40" fmla="*/ 838244 w 1004575"/>
                <a:gd name="connsiteY40" fmla="*/ 829606 h 997246"/>
                <a:gd name="connsiteX41" fmla="*/ 826814 w 1004575"/>
                <a:gd name="connsiteY41" fmla="*/ 860086 h 997246"/>
                <a:gd name="connsiteX42" fmla="*/ 809669 w 1004575"/>
                <a:gd name="connsiteY42" fmla="*/ 886756 h 997246"/>
                <a:gd name="connsiteX43" fmla="*/ 792524 w 1004575"/>
                <a:gd name="connsiteY43" fmla="*/ 909616 h 997246"/>
                <a:gd name="connsiteX44" fmla="*/ 750614 w 1004575"/>
                <a:gd name="connsiteY44" fmla="*/ 936286 h 997246"/>
                <a:gd name="connsiteX45" fmla="*/ 727754 w 1004575"/>
                <a:gd name="connsiteY45" fmla="*/ 947716 h 997246"/>
                <a:gd name="connsiteX46" fmla="*/ 693464 w 1004575"/>
                <a:gd name="connsiteY46" fmla="*/ 947716 h 997246"/>
                <a:gd name="connsiteX47" fmla="*/ 674414 w 1004575"/>
                <a:gd name="connsiteY47" fmla="*/ 942001 h 997246"/>
                <a:gd name="connsiteX48" fmla="*/ 657269 w 1004575"/>
                <a:gd name="connsiteY48" fmla="*/ 936286 h 997246"/>
                <a:gd name="connsiteX49" fmla="*/ 621074 w 1004575"/>
                <a:gd name="connsiteY49" fmla="*/ 917236 h 997246"/>
                <a:gd name="connsiteX50" fmla="*/ 581069 w 1004575"/>
                <a:gd name="connsiteY50" fmla="*/ 896281 h 997246"/>
                <a:gd name="connsiteX51" fmla="*/ 556304 w 1004575"/>
                <a:gd name="connsiteY51" fmla="*/ 890566 h 997246"/>
                <a:gd name="connsiteX52" fmla="*/ 506774 w 1004575"/>
                <a:gd name="connsiteY52" fmla="*/ 894376 h 997246"/>
                <a:gd name="connsiteX53" fmla="*/ 485819 w 1004575"/>
                <a:gd name="connsiteY53" fmla="*/ 911521 h 997246"/>
                <a:gd name="connsiteX54" fmla="*/ 472484 w 1004575"/>
                <a:gd name="connsiteY54" fmla="*/ 926761 h 997246"/>
                <a:gd name="connsiteX55" fmla="*/ 434384 w 1004575"/>
                <a:gd name="connsiteY55" fmla="*/ 943906 h 997246"/>
                <a:gd name="connsiteX56" fmla="*/ 375329 w 1004575"/>
                <a:gd name="connsiteY56" fmla="*/ 959146 h 997246"/>
                <a:gd name="connsiteX57" fmla="*/ 331514 w 1004575"/>
                <a:gd name="connsiteY57" fmla="*/ 983911 h 997246"/>
                <a:gd name="connsiteX58" fmla="*/ 262934 w 1004575"/>
                <a:gd name="connsiteY58" fmla="*/ 997246 h 997246"/>
                <a:gd name="connsiteX59" fmla="*/ 232454 w 1004575"/>
                <a:gd name="connsiteY59" fmla="*/ 995341 h 997246"/>
                <a:gd name="connsiteX60" fmla="*/ 226739 w 1004575"/>
                <a:gd name="connsiteY60" fmla="*/ 993436 h 997246"/>
                <a:gd name="connsiteX61" fmla="*/ 221024 w 1004575"/>
                <a:gd name="connsiteY61" fmla="*/ 982006 h 997246"/>
                <a:gd name="connsiteX62" fmla="*/ 217214 w 1004575"/>
                <a:gd name="connsiteY62" fmla="*/ 976291 h 997246"/>
                <a:gd name="connsiteX63" fmla="*/ 213404 w 1004575"/>
                <a:gd name="connsiteY63" fmla="*/ 964861 h 997246"/>
                <a:gd name="connsiteX64" fmla="*/ 205784 w 1004575"/>
                <a:gd name="connsiteY64" fmla="*/ 947716 h 997246"/>
                <a:gd name="connsiteX65" fmla="*/ 200069 w 1004575"/>
                <a:gd name="connsiteY65" fmla="*/ 928666 h 997246"/>
                <a:gd name="connsiteX66" fmla="*/ 196259 w 1004575"/>
                <a:gd name="connsiteY66" fmla="*/ 922951 h 997246"/>
                <a:gd name="connsiteX67" fmla="*/ 184829 w 1004575"/>
                <a:gd name="connsiteY67" fmla="*/ 915331 h 997246"/>
                <a:gd name="connsiteX68" fmla="*/ 181019 w 1004575"/>
                <a:gd name="connsiteY68" fmla="*/ 909616 h 997246"/>
                <a:gd name="connsiteX69" fmla="*/ 175304 w 1004575"/>
                <a:gd name="connsiteY69" fmla="*/ 905806 h 997246"/>
                <a:gd name="connsiteX70" fmla="*/ 161969 w 1004575"/>
                <a:gd name="connsiteY70" fmla="*/ 900091 h 997246"/>
                <a:gd name="connsiteX71" fmla="*/ 150539 w 1004575"/>
                <a:gd name="connsiteY71" fmla="*/ 898186 h 997246"/>
                <a:gd name="connsiteX72" fmla="*/ 144824 w 1004575"/>
                <a:gd name="connsiteY72" fmla="*/ 896281 h 997246"/>
                <a:gd name="connsiteX73" fmla="*/ 137204 w 1004575"/>
                <a:gd name="connsiteY73" fmla="*/ 894376 h 997246"/>
                <a:gd name="connsiteX74" fmla="*/ 123869 w 1004575"/>
                <a:gd name="connsiteY74" fmla="*/ 888661 h 997246"/>
                <a:gd name="connsiteX75" fmla="*/ 118154 w 1004575"/>
                <a:gd name="connsiteY75" fmla="*/ 884851 h 997246"/>
                <a:gd name="connsiteX76" fmla="*/ 106724 w 1004575"/>
                <a:gd name="connsiteY76" fmla="*/ 879136 h 997246"/>
                <a:gd name="connsiteX77" fmla="*/ 101009 w 1004575"/>
                <a:gd name="connsiteY77" fmla="*/ 873421 h 997246"/>
                <a:gd name="connsiteX78" fmla="*/ 89579 w 1004575"/>
                <a:gd name="connsiteY78" fmla="*/ 865801 h 997246"/>
                <a:gd name="connsiteX79" fmla="*/ 87674 w 1004575"/>
                <a:gd name="connsiteY79" fmla="*/ 860086 h 997246"/>
                <a:gd name="connsiteX80" fmla="*/ 83864 w 1004575"/>
                <a:gd name="connsiteY80" fmla="*/ 854371 h 997246"/>
                <a:gd name="connsiteX81" fmla="*/ 81959 w 1004575"/>
                <a:gd name="connsiteY81" fmla="*/ 842941 h 997246"/>
                <a:gd name="connsiteX82" fmla="*/ 80054 w 1004575"/>
                <a:gd name="connsiteY82" fmla="*/ 837226 h 997246"/>
                <a:gd name="connsiteX83" fmla="*/ 78149 w 1004575"/>
                <a:gd name="connsiteY83" fmla="*/ 825796 h 997246"/>
                <a:gd name="connsiteX84" fmla="*/ 74339 w 1004575"/>
                <a:gd name="connsiteY84" fmla="*/ 781981 h 997246"/>
                <a:gd name="connsiteX85" fmla="*/ 72434 w 1004575"/>
                <a:gd name="connsiteY85" fmla="*/ 770551 h 997246"/>
                <a:gd name="connsiteX86" fmla="*/ 70529 w 1004575"/>
                <a:gd name="connsiteY86" fmla="*/ 749596 h 997246"/>
                <a:gd name="connsiteX87" fmla="*/ 68624 w 1004575"/>
                <a:gd name="connsiteY87" fmla="*/ 734356 h 997246"/>
                <a:gd name="connsiteX88" fmla="*/ 70529 w 1004575"/>
                <a:gd name="connsiteY88" fmla="*/ 694351 h 997246"/>
                <a:gd name="connsiteX89" fmla="*/ 72434 w 1004575"/>
                <a:gd name="connsiteY89" fmla="*/ 682921 h 997246"/>
                <a:gd name="connsiteX90" fmla="*/ 70529 w 1004575"/>
                <a:gd name="connsiteY90" fmla="*/ 623866 h 997246"/>
                <a:gd name="connsiteX91" fmla="*/ 66719 w 1004575"/>
                <a:gd name="connsiteY91" fmla="*/ 612436 h 997246"/>
                <a:gd name="connsiteX92" fmla="*/ 59099 w 1004575"/>
                <a:gd name="connsiteY92" fmla="*/ 602911 h 997246"/>
                <a:gd name="connsiteX93" fmla="*/ 51479 w 1004575"/>
                <a:gd name="connsiteY93" fmla="*/ 589576 h 997246"/>
                <a:gd name="connsiteX94" fmla="*/ 47669 w 1004575"/>
                <a:gd name="connsiteY94" fmla="*/ 583861 h 997246"/>
                <a:gd name="connsiteX95" fmla="*/ 41954 w 1004575"/>
                <a:gd name="connsiteY95" fmla="*/ 580051 h 997246"/>
                <a:gd name="connsiteX96" fmla="*/ 36239 w 1004575"/>
                <a:gd name="connsiteY96" fmla="*/ 572431 h 997246"/>
                <a:gd name="connsiteX97" fmla="*/ 24809 w 1004575"/>
                <a:gd name="connsiteY97" fmla="*/ 562906 h 997246"/>
                <a:gd name="connsiteX98" fmla="*/ 20999 w 1004575"/>
                <a:gd name="connsiteY98" fmla="*/ 557191 h 997246"/>
                <a:gd name="connsiteX99" fmla="*/ 9569 w 1004575"/>
                <a:gd name="connsiteY99" fmla="*/ 549571 h 997246"/>
                <a:gd name="connsiteX100" fmla="*/ 5759 w 1004575"/>
                <a:gd name="connsiteY100" fmla="*/ 543856 h 997246"/>
                <a:gd name="connsiteX101" fmla="*/ 44 w 1004575"/>
                <a:gd name="connsiteY101" fmla="*/ 540046 h 997246"/>
                <a:gd name="connsiteX102" fmla="*/ 3854 w 1004575"/>
                <a:gd name="connsiteY102" fmla="*/ 513376 h 997246"/>
                <a:gd name="connsiteX103" fmla="*/ 11474 w 1004575"/>
                <a:gd name="connsiteY103" fmla="*/ 501946 h 997246"/>
                <a:gd name="connsiteX104" fmla="*/ 17189 w 1004575"/>
                <a:gd name="connsiteY104" fmla="*/ 494326 h 997246"/>
                <a:gd name="connsiteX105" fmla="*/ 28619 w 1004575"/>
                <a:gd name="connsiteY105" fmla="*/ 482896 h 997246"/>
                <a:gd name="connsiteX106" fmla="*/ 43859 w 1004575"/>
                <a:gd name="connsiteY106" fmla="*/ 465751 h 997246"/>
                <a:gd name="connsiteX107" fmla="*/ 49574 w 1004575"/>
                <a:gd name="connsiteY107" fmla="*/ 460036 h 997246"/>
                <a:gd name="connsiteX108" fmla="*/ 55289 w 1004575"/>
                <a:gd name="connsiteY108" fmla="*/ 454321 h 997246"/>
                <a:gd name="connsiteX109" fmla="*/ 61004 w 1004575"/>
                <a:gd name="connsiteY109" fmla="*/ 450511 h 997246"/>
                <a:gd name="connsiteX110" fmla="*/ 68624 w 1004575"/>
                <a:gd name="connsiteY110" fmla="*/ 446701 h 997246"/>
                <a:gd name="connsiteX111" fmla="*/ 74339 w 1004575"/>
                <a:gd name="connsiteY111" fmla="*/ 440986 h 997246"/>
                <a:gd name="connsiteX112" fmla="*/ 80054 w 1004575"/>
                <a:gd name="connsiteY112" fmla="*/ 439081 h 997246"/>
                <a:gd name="connsiteX113" fmla="*/ 91484 w 1004575"/>
                <a:gd name="connsiteY113" fmla="*/ 431461 h 997246"/>
                <a:gd name="connsiteX114" fmla="*/ 101009 w 1004575"/>
                <a:gd name="connsiteY114" fmla="*/ 423841 h 997246"/>
                <a:gd name="connsiteX115" fmla="*/ 106724 w 1004575"/>
                <a:gd name="connsiteY115" fmla="*/ 418126 h 997246"/>
                <a:gd name="connsiteX116" fmla="*/ 135299 w 1004575"/>
                <a:gd name="connsiteY116" fmla="*/ 414316 h 997246"/>
                <a:gd name="connsiteX0" fmla="*/ 135299 w 1004575"/>
                <a:gd name="connsiteY0" fmla="*/ 414316 h 997246"/>
                <a:gd name="connsiteX1" fmla="*/ 137204 w 1004575"/>
                <a:gd name="connsiteY1" fmla="*/ 402886 h 997246"/>
                <a:gd name="connsiteX2" fmla="*/ 141014 w 1004575"/>
                <a:gd name="connsiteY2" fmla="*/ 381931 h 997246"/>
                <a:gd name="connsiteX3" fmla="*/ 142919 w 1004575"/>
                <a:gd name="connsiteY3" fmla="*/ 360976 h 997246"/>
                <a:gd name="connsiteX4" fmla="*/ 146729 w 1004575"/>
                <a:gd name="connsiteY4" fmla="*/ 349546 h 997246"/>
                <a:gd name="connsiteX5" fmla="*/ 148634 w 1004575"/>
                <a:gd name="connsiteY5" fmla="*/ 334306 h 997246"/>
                <a:gd name="connsiteX6" fmla="*/ 150539 w 1004575"/>
                <a:gd name="connsiteY6" fmla="*/ 320971 h 997246"/>
                <a:gd name="connsiteX7" fmla="*/ 152444 w 1004575"/>
                <a:gd name="connsiteY7" fmla="*/ 288586 h 997246"/>
                <a:gd name="connsiteX8" fmla="*/ 154349 w 1004575"/>
                <a:gd name="connsiteY8" fmla="*/ 206671 h 997246"/>
                <a:gd name="connsiteX9" fmla="*/ 201974 w 1004575"/>
                <a:gd name="connsiteY9" fmla="*/ 178096 h 997246"/>
                <a:gd name="connsiteX10" fmla="*/ 247694 w 1004575"/>
                <a:gd name="connsiteY10" fmla="*/ 147616 h 997246"/>
                <a:gd name="connsiteX11" fmla="*/ 268649 w 1004575"/>
                <a:gd name="connsiteY11" fmla="*/ 126661 h 997246"/>
                <a:gd name="connsiteX12" fmla="*/ 293414 w 1004575"/>
                <a:gd name="connsiteY12" fmla="*/ 107611 h 997246"/>
                <a:gd name="connsiteX13" fmla="*/ 327704 w 1004575"/>
                <a:gd name="connsiteY13" fmla="*/ 94276 h 997246"/>
                <a:gd name="connsiteX14" fmla="*/ 381044 w 1004575"/>
                <a:gd name="connsiteY14" fmla="*/ 92371 h 997246"/>
                <a:gd name="connsiteX15" fmla="*/ 401999 w 1004575"/>
                <a:gd name="connsiteY15" fmla="*/ 44746 h 997246"/>
                <a:gd name="connsiteX16" fmla="*/ 436289 w 1004575"/>
                <a:gd name="connsiteY16" fmla="*/ 16171 h 997246"/>
                <a:gd name="connsiteX17" fmla="*/ 474389 w 1004575"/>
                <a:gd name="connsiteY17" fmla="*/ 2836 h 997246"/>
                <a:gd name="connsiteX18" fmla="*/ 588689 w 1004575"/>
                <a:gd name="connsiteY18" fmla="*/ 2836 h 997246"/>
                <a:gd name="connsiteX19" fmla="*/ 632504 w 1004575"/>
                <a:gd name="connsiteY19" fmla="*/ 33316 h 997246"/>
                <a:gd name="connsiteX20" fmla="*/ 664889 w 1004575"/>
                <a:gd name="connsiteY20" fmla="*/ 63796 h 997246"/>
                <a:gd name="connsiteX21" fmla="*/ 704894 w 1004575"/>
                <a:gd name="connsiteY21" fmla="*/ 98086 h 997246"/>
                <a:gd name="connsiteX22" fmla="*/ 750614 w 1004575"/>
                <a:gd name="connsiteY22" fmla="*/ 105706 h 997246"/>
                <a:gd name="connsiteX23" fmla="*/ 874439 w 1004575"/>
                <a:gd name="connsiteY23" fmla="*/ 107611 h 997246"/>
                <a:gd name="connsiteX24" fmla="*/ 908729 w 1004575"/>
                <a:gd name="connsiteY24" fmla="*/ 126661 h 997246"/>
                <a:gd name="connsiteX25" fmla="*/ 944924 w 1004575"/>
                <a:gd name="connsiteY25" fmla="*/ 170476 h 997246"/>
                <a:gd name="connsiteX26" fmla="*/ 962069 w 1004575"/>
                <a:gd name="connsiteY26" fmla="*/ 214291 h 997246"/>
                <a:gd name="connsiteX27" fmla="*/ 981119 w 1004575"/>
                <a:gd name="connsiteY27" fmla="*/ 256201 h 997246"/>
                <a:gd name="connsiteX28" fmla="*/ 1002074 w 1004575"/>
                <a:gd name="connsiteY28" fmla="*/ 313351 h 997246"/>
                <a:gd name="connsiteX29" fmla="*/ 1002074 w 1004575"/>
                <a:gd name="connsiteY29" fmla="*/ 372406 h 997246"/>
                <a:gd name="connsiteX30" fmla="*/ 983024 w 1004575"/>
                <a:gd name="connsiteY30" fmla="*/ 437176 h 997246"/>
                <a:gd name="connsiteX31" fmla="*/ 979214 w 1004575"/>
                <a:gd name="connsiteY31" fmla="*/ 498136 h 997246"/>
                <a:gd name="connsiteX32" fmla="*/ 977309 w 1004575"/>
                <a:gd name="connsiteY32" fmla="*/ 526711 h 997246"/>
                <a:gd name="connsiteX33" fmla="*/ 977309 w 1004575"/>
                <a:gd name="connsiteY33" fmla="*/ 578146 h 997246"/>
                <a:gd name="connsiteX34" fmla="*/ 977309 w 1004575"/>
                <a:gd name="connsiteY34" fmla="*/ 635296 h 997246"/>
                <a:gd name="connsiteX35" fmla="*/ 944924 w 1004575"/>
                <a:gd name="connsiteY35" fmla="*/ 675301 h 997246"/>
                <a:gd name="connsiteX36" fmla="*/ 895394 w 1004575"/>
                <a:gd name="connsiteY36" fmla="*/ 709591 h 997246"/>
                <a:gd name="connsiteX37" fmla="*/ 876344 w 1004575"/>
                <a:gd name="connsiteY37" fmla="*/ 738166 h 997246"/>
                <a:gd name="connsiteX38" fmla="*/ 857294 w 1004575"/>
                <a:gd name="connsiteY38" fmla="*/ 770551 h 997246"/>
                <a:gd name="connsiteX39" fmla="*/ 849674 w 1004575"/>
                <a:gd name="connsiteY39" fmla="*/ 797221 h 997246"/>
                <a:gd name="connsiteX40" fmla="*/ 838244 w 1004575"/>
                <a:gd name="connsiteY40" fmla="*/ 829606 h 997246"/>
                <a:gd name="connsiteX41" fmla="*/ 826814 w 1004575"/>
                <a:gd name="connsiteY41" fmla="*/ 860086 h 997246"/>
                <a:gd name="connsiteX42" fmla="*/ 809669 w 1004575"/>
                <a:gd name="connsiteY42" fmla="*/ 886756 h 997246"/>
                <a:gd name="connsiteX43" fmla="*/ 792524 w 1004575"/>
                <a:gd name="connsiteY43" fmla="*/ 909616 h 997246"/>
                <a:gd name="connsiteX44" fmla="*/ 750614 w 1004575"/>
                <a:gd name="connsiteY44" fmla="*/ 936286 h 997246"/>
                <a:gd name="connsiteX45" fmla="*/ 727754 w 1004575"/>
                <a:gd name="connsiteY45" fmla="*/ 947716 h 997246"/>
                <a:gd name="connsiteX46" fmla="*/ 693464 w 1004575"/>
                <a:gd name="connsiteY46" fmla="*/ 947716 h 997246"/>
                <a:gd name="connsiteX47" fmla="*/ 674414 w 1004575"/>
                <a:gd name="connsiteY47" fmla="*/ 942001 h 997246"/>
                <a:gd name="connsiteX48" fmla="*/ 657269 w 1004575"/>
                <a:gd name="connsiteY48" fmla="*/ 936286 h 997246"/>
                <a:gd name="connsiteX49" fmla="*/ 621074 w 1004575"/>
                <a:gd name="connsiteY49" fmla="*/ 917236 h 997246"/>
                <a:gd name="connsiteX50" fmla="*/ 581069 w 1004575"/>
                <a:gd name="connsiteY50" fmla="*/ 896281 h 997246"/>
                <a:gd name="connsiteX51" fmla="*/ 556304 w 1004575"/>
                <a:gd name="connsiteY51" fmla="*/ 890566 h 997246"/>
                <a:gd name="connsiteX52" fmla="*/ 506774 w 1004575"/>
                <a:gd name="connsiteY52" fmla="*/ 894376 h 997246"/>
                <a:gd name="connsiteX53" fmla="*/ 485819 w 1004575"/>
                <a:gd name="connsiteY53" fmla="*/ 911521 h 997246"/>
                <a:gd name="connsiteX54" fmla="*/ 472484 w 1004575"/>
                <a:gd name="connsiteY54" fmla="*/ 926761 h 997246"/>
                <a:gd name="connsiteX55" fmla="*/ 434384 w 1004575"/>
                <a:gd name="connsiteY55" fmla="*/ 943906 h 997246"/>
                <a:gd name="connsiteX56" fmla="*/ 375329 w 1004575"/>
                <a:gd name="connsiteY56" fmla="*/ 959146 h 997246"/>
                <a:gd name="connsiteX57" fmla="*/ 331514 w 1004575"/>
                <a:gd name="connsiteY57" fmla="*/ 983911 h 997246"/>
                <a:gd name="connsiteX58" fmla="*/ 262934 w 1004575"/>
                <a:gd name="connsiteY58" fmla="*/ 997246 h 997246"/>
                <a:gd name="connsiteX59" fmla="*/ 232454 w 1004575"/>
                <a:gd name="connsiteY59" fmla="*/ 995341 h 997246"/>
                <a:gd name="connsiteX60" fmla="*/ 226739 w 1004575"/>
                <a:gd name="connsiteY60" fmla="*/ 993436 h 997246"/>
                <a:gd name="connsiteX61" fmla="*/ 221024 w 1004575"/>
                <a:gd name="connsiteY61" fmla="*/ 982006 h 997246"/>
                <a:gd name="connsiteX62" fmla="*/ 217214 w 1004575"/>
                <a:gd name="connsiteY62" fmla="*/ 976291 h 997246"/>
                <a:gd name="connsiteX63" fmla="*/ 213404 w 1004575"/>
                <a:gd name="connsiteY63" fmla="*/ 964861 h 997246"/>
                <a:gd name="connsiteX64" fmla="*/ 205784 w 1004575"/>
                <a:gd name="connsiteY64" fmla="*/ 947716 h 997246"/>
                <a:gd name="connsiteX65" fmla="*/ 200069 w 1004575"/>
                <a:gd name="connsiteY65" fmla="*/ 928666 h 997246"/>
                <a:gd name="connsiteX66" fmla="*/ 196259 w 1004575"/>
                <a:gd name="connsiteY66" fmla="*/ 922951 h 997246"/>
                <a:gd name="connsiteX67" fmla="*/ 184829 w 1004575"/>
                <a:gd name="connsiteY67" fmla="*/ 915331 h 997246"/>
                <a:gd name="connsiteX68" fmla="*/ 181019 w 1004575"/>
                <a:gd name="connsiteY68" fmla="*/ 909616 h 997246"/>
                <a:gd name="connsiteX69" fmla="*/ 175304 w 1004575"/>
                <a:gd name="connsiteY69" fmla="*/ 905806 h 997246"/>
                <a:gd name="connsiteX70" fmla="*/ 161969 w 1004575"/>
                <a:gd name="connsiteY70" fmla="*/ 900091 h 997246"/>
                <a:gd name="connsiteX71" fmla="*/ 150539 w 1004575"/>
                <a:gd name="connsiteY71" fmla="*/ 898186 h 997246"/>
                <a:gd name="connsiteX72" fmla="*/ 144824 w 1004575"/>
                <a:gd name="connsiteY72" fmla="*/ 896281 h 997246"/>
                <a:gd name="connsiteX73" fmla="*/ 137204 w 1004575"/>
                <a:gd name="connsiteY73" fmla="*/ 894376 h 997246"/>
                <a:gd name="connsiteX74" fmla="*/ 123869 w 1004575"/>
                <a:gd name="connsiteY74" fmla="*/ 888661 h 997246"/>
                <a:gd name="connsiteX75" fmla="*/ 118154 w 1004575"/>
                <a:gd name="connsiteY75" fmla="*/ 884851 h 997246"/>
                <a:gd name="connsiteX76" fmla="*/ 106724 w 1004575"/>
                <a:gd name="connsiteY76" fmla="*/ 879136 h 997246"/>
                <a:gd name="connsiteX77" fmla="*/ 101009 w 1004575"/>
                <a:gd name="connsiteY77" fmla="*/ 873421 h 997246"/>
                <a:gd name="connsiteX78" fmla="*/ 89579 w 1004575"/>
                <a:gd name="connsiteY78" fmla="*/ 865801 h 997246"/>
                <a:gd name="connsiteX79" fmla="*/ 87674 w 1004575"/>
                <a:gd name="connsiteY79" fmla="*/ 860086 h 997246"/>
                <a:gd name="connsiteX80" fmla="*/ 83864 w 1004575"/>
                <a:gd name="connsiteY80" fmla="*/ 854371 h 997246"/>
                <a:gd name="connsiteX81" fmla="*/ 81959 w 1004575"/>
                <a:gd name="connsiteY81" fmla="*/ 842941 h 997246"/>
                <a:gd name="connsiteX82" fmla="*/ 80054 w 1004575"/>
                <a:gd name="connsiteY82" fmla="*/ 837226 h 997246"/>
                <a:gd name="connsiteX83" fmla="*/ 78149 w 1004575"/>
                <a:gd name="connsiteY83" fmla="*/ 825796 h 997246"/>
                <a:gd name="connsiteX84" fmla="*/ 74339 w 1004575"/>
                <a:gd name="connsiteY84" fmla="*/ 781981 h 997246"/>
                <a:gd name="connsiteX85" fmla="*/ 72434 w 1004575"/>
                <a:gd name="connsiteY85" fmla="*/ 770551 h 997246"/>
                <a:gd name="connsiteX86" fmla="*/ 70529 w 1004575"/>
                <a:gd name="connsiteY86" fmla="*/ 749596 h 997246"/>
                <a:gd name="connsiteX87" fmla="*/ 68624 w 1004575"/>
                <a:gd name="connsiteY87" fmla="*/ 734356 h 997246"/>
                <a:gd name="connsiteX88" fmla="*/ 70529 w 1004575"/>
                <a:gd name="connsiteY88" fmla="*/ 694351 h 997246"/>
                <a:gd name="connsiteX89" fmla="*/ 72434 w 1004575"/>
                <a:gd name="connsiteY89" fmla="*/ 682921 h 997246"/>
                <a:gd name="connsiteX90" fmla="*/ 70529 w 1004575"/>
                <a:gd name="connsiteY90" fmla="*/ 623866 h 997246"/>
                <a:gd name="connsiteX91" fmla="*/ 66719 w 1004575"/>
                <a:gd name="connsiteY91" fmla="*/ 612436 h 997246"/>
                <a:gd name="connsiteX92" fmla="*/ 59099 w 1004575"/>
                <a:gd name="connsiteY92" fmla="*/ 602911 h 997246"/>
                <a:gd name="connsiteX93" fmla="*/ 51479 w 1004575"/>
                <a:gd name="connsiteY93" fmla="*/ 589576 h 997246"/>
                <a:gd name="connsiteX94" fmla="*/ 47669 w 1004575"/>
                <a:gd name="connsiteY94" fmla="*/ 583861 h 997246"/>
                <a:gd name="connsiteX95" fmla="*/ 41954 w 1004575"/>
                <a:gd name="connsiteY95" fmla="*/ 580051 h 997246"/>
                <a:gd name="connsiteX96" fmla="*/ 36239 w 1004575"/>
                <a:gd name="connsiteY96" fmla="*/ 572431 h 997246"/>
                <a:gd name="connsiteX97" fmla="*/ 24809 w 1004575"/>
                <a:gd name="connsiteY97" fmla="*/ 562906 h 997246"/>
                <a:gd name="connsiteX98" fmla="*/ 20999 w 1004575"/>
                <a:gd name="connsiteY98" fmla="*/ 557191 h 997246"/>
                <a:gd name="connsiteX99" fmla="*/ 9569 w 1004575"/>
                <a:gd name="connsiteY99" fmla="*/ 549571 h 997246"/>
                <a:gd name="connsiteX100" fmla="*/ 5759 w 1004575"/>
                <a:gd name="connsiteY100" fmla="*/ 543856 h 997246"/>
                <a:gd name="connsiteX101" fmla="*/ 44 w 1004575"/>
                <a:gd name="connsiteY101" fmla="*/ 540046 h 997246"/>
                <a:gd name="connsiteX102" fmla="*/ 3854 w 1004575"/>
                <a:gd name="connsiteY102" fmla="*/ 513376 h 997246"/>
                <a:gd name="connsiteX103" fmla="*/ 11474 w 1004575"/>
                <a:gd name="connsiteY103" fmla="*/ 501946 h 997246"/>
                <a:gd name="connsiteX104" fmla="*/ 17189 w 1004575"/>
                <a:gd name="connsiteY104" fmla="*/ 494326 h 997246"/>
                <a:gd name="connsiteX105" fmla="*/ 28619 w 1004575"/>
                <a:gd name="connsiteY105" fmla="*/ 482896 h 997246"/>
                <a:gd name="connsiteX106" fmla="*/ 43859 w 1004575"/>
                <a:gd name="connsiteY106" fmla="*/ 465751 h 997246"/>
                <a:gd name="connsiteX107" fmla="*/ 49574 w 1004575"/>
                <a:gd name="connsiteY107" fmla="*/ 460036 h 997246"/>
                <a:gd name="connsiteX108" fmla="*/ 55289 w 1004575"/>
                <a:gd name="connsiteY108" fmla="*/ 454321 h 997246"/>
                <a:gd name="connsiteX109" fmla="*/ 61004 w 1004575"/>
                <a:gd name="connsiteY109" fmla="*/ 450511 h 997246"/>
                <a:gd name="connsiteX110" fmla="*/ 68624 w 1004575"/>
                <a:gd name="connsiteY110" fmla="*/ 446701 h 997246"/>
                <a:gd name="connsiteX111" fmla="*/ 74339 w 1004575"/>
                <a:gd name="connsiteY111" fmla="*/ 440986 h 997246"/>
                <a:gd name="connsiteX112" fmla="*/ 80054 w 1004575"/>
                <a:gd name="connsiteY112" fmla="*/ 439081 h 997246"/>
                <a:gd name="connsiteX113" fmla="*/ 91484 w 1004575"/>
                <a:gd name="connsiteY113" fmla="*/ 431461 h 997246"/>
                <a:gd name="connsiteX114" fmla="*/ 101009 w 1004575"/>
                <a:gd name="connsiteY114" fmla="*/ 423841 h 997246"/>
                <a:gd name="connsiteX115" fmla="*/ 106724 w 1004575"/>
                <a:gd name="connsiteY115" fmla="*/ 418126 h 997246"/>
                <a:gd name="connsiteX116" fmla="*/ 135299 w 1004575"/>
                <a:gd name="connsiteY116" fmla="*/ 414316 h 997246"/>
                <a:gd name="connsiteX0" fmla="*/ 135299 w 1004575"/>
                <a:gd name="connsiteY0" fmla="*/ 414316 h 997246"/>
                <a:gd name="connsiteX1" fmla="*/ 137204 w 1004575"/>
                <a:gd name="connsiteY1" fmla="*/ 402886 h 997246"/>
                <a:gd name="connsiteX2" fmla="*/ 141014 w 1004575"/>
                <a:gd name="connsiteY2" fmla="*/ 381931 h 997246"/>
                <a:gd name="connsiteX3" fmla="*/ 142919 w 1004575"/>
                <a:gd name="connsiteY3" fmla="*/ 360976 h 997246"/>
                <a:gd name="connsiteX4" fmla="*/ 146729 w 1004575"/>
                <a:gd name="connsiteY4" fmla="*/ 349546 h 997246"/>
                <a:gd name="connsiteX5" fmla="*/ 148634 w 1004575"/>
                <a:gd name="connsiteY5" fmla="*/ 334306 h 997246"/>
                <a:gd name="connsiteX6" fmla="*/ 152444 w 1004575"/>
                <a:gd name="connsiteY6" fmla="*/ 288586 h 997246"/>
                <a:gd name="connsiteX7" fmla="*/ 154349 w 1004575"/>
                <a:gd name="connsiteY7" fmla="*/ 206671 h 997246"/>
                <a:gd name="connsiteX8" fmla="*/ 201974 w 1004575"/>
                <a:gd name="connsiteY8" fmla="*/ 178096 h 997246"/>
                <a:gd name="connsiteX9" fmla="*/ 247694 w 1004575"/>
                <a:gd name="connsiteY9" fmla="*/ 147616 h 997246"/>
                <a:gd name="connsiteX10" fmla="*/ 268649 w 1004575"/>
                <a:gd name="connsiteY10" fmla="*/ 126661 h 997246"/>
                <a:gd name="connsiteX11" fmla="*/ 293414 w 1004575"/>
                <a:gd name="connsiteY11" fmla="*/ 107611 h 997246"/>
                <a:gd name="connsiteX12" fmla="*/ 327704 w 1004575"/>
                <a:gd name="connsiteY12" fmla="*/ 94276 h 997246"/>
                <a:gd name="connsiteX13" fmla="*/ 381044 w 1004575"/>
                <a:gd name="connsiteY13" fmla="*/ 92371 h 997246"/>
                <a:gd name="connsiteX14" fmla="*/ 401999 w 1004575"/>
                <a:gd name="connsiteY14" fmla="*/ 44746 h 997246"/>
                <a:gd name="connsiteX15" fmla="*/ 436289 w 1004575"/>
                <a:gd name="connsiteY15" fmla="*/ 16171 h 997246"/>
                <a:gd name="connsiteX16" fmla="*/ 474389 w 1004575"/>
                <a:gd name="connsiteY16" fmla="*/ 2836 h 997246"/>
                <a:gd name="connsiteX17" fmla="*/ 588689 w 1004575"/>
                <a:gd name="connsiteY17" fmla="*/ 2836 h 997246"/>
                <a:gd name="connsiteX18" fmla="*/ 632504 w 1004575"/>
                <a:gd name="connsiteY18" fmla="*/ 33316 h 997246"/>
                <a:gd name="connsiteX19" fmla="*/ 664889 w 1004575"/>
                <a:gd name="connsiteY19" fmla="*/ 63796 h 997246"/>
                <a:gd name="connsiteX20" fmla="*/ 704894 w 1004575"/>
                <a:gd name="connsiteY20" fmla="*/ 98086 h 997246"/>
                <a:gd name="connsiteX21" fmla="*/ 750614 w 1004575"/>
                <a:gd name="connsiteY21" fmla="*/ 105706 h 997246"/>
                <a:gd name="connsiteX22" fmla="*/ 874439 w 1004575"/>
                <a:gd name="connsiteY22" fmla="*/ 107611 h 997246"/>
                <a:gd name="connsiteX23" fmla="*/ 908729 w 1004575"/>
                <a:gd name="connsiteY23" fmla="*/ 126661 h 997246"/>
                <a:gd name="connsiteX24" fmla="*/ 944924 w 1004575"/>
                <a:gd name="connsiteY24" fmla="*/ 170476 h 997246"/>
                <a:gd name="connsiteX25" fmla="*/ 962069 w 1004575"/>
                <a:gd name="connsiteY25" fmla="*/ 214291 h 997246"/>
                <a:gd name="connsiteX26" fmla="*/ 981119 w 1004575"/>
                <a:gd name="connsiteY26" fmla="*/ 256201 h 997246"/>
                <a:gd name="connsiteX27" fmla="*/ 1002074 w 1004575"/>
                <a:gd name="connsiteY27" fmla="*/ 313351 h 997246"/>
                <a:gd name="connsiteX28" fmla="*/ 1002074 w 1004575"/>
                <a:gd name="connsiteY28" fmla="*/ 372406 h 997246"/>
                <a:gd name="connsiteX29" fmla="*/ 983024 w 1004575"/>
                <a:gd name="connsiteY29" fmla="*/ 437176 h 997246"/>
                <a:gd name="connsiteX30" fmla="*/ 979214 w 1004575"/>
                <a:gd name="connsiteY30" fmla="*/ 498136 h 997246"/>
                <a:gd name="connsiteX31" fmla="*/ 977309 w 1004575"/>
                <a:gd name="connsiteY31" fmla="*/ 526711 h 997246"/>
                <a:gd name="connsiteX32" fmla="*/ 977309 w 1004575"/>
                <a:gd name="connsiteY32" fmla="*/ 578146 h 997246"/>
                <a:gd name="connsiteX33" fmla="*/ 977309 w 1004575"/>
                <a:gd name="connsiteY33" fmla="*/ 635296 h 997246"/>
                <a:gd name="connsiteX34" fmla="*/ 944924 w 1004575"/>
                <a:gd name="connsiteY34" fmla="*/ 675301 h 997246"/>
                <a:gd name="connsiteX35" fmla="*/ 895394 w 1004575"/>
                <a:gd name="connsiteY35" fmla="*/ 709591 h 997246"/>
                <a:gd name="connsiteX36" fmla="*/ 876344 w 1004575"/>
                <a:gd name="connsiteY36" fmla="*/ 738166 h 997246"/>
                <a:gd name="connsiteX37" fmla="*/ 857294 w 1004575"/>
                <a:gd name="connsiteY37" fmla="*/ 770551 h 997246"/>
                <a:gd name="connsiteX38" fmla="*/ 849674 w 1004575"/>
                <a:gd name="connsiteY38" fmla="*/ 797221 h 997246"/>
                <a:gd name="connsiteX39" fmla="*/ 838244 w 1004575"/>
                <a:gd name="connsiteY39" fmla="*/ 829606 h 997246"/>
                <a:gd name="connsiteX40" fmla="*/ 826814 w 1004575"/>
                <a:gd name="connsiteY40" fmla="*/ 860086 h 997246"/>
                <a:gd name="connsiteX41" fmla="*/ 809669 w 1004575"/>
                <a:gd name="connsiteY41" fmla="*/ 886756 h 997246"/>
                <a:gd name="connsiteX42" fmla="*/ 792524 w 1004575"/>
                <a:gd name="connsiteY42" fmla="*/ 909616 h 997246"/>
                <a:gd name="connsiteX43" fmla="*/ 750614 w 1004575"/>
                <a:gd name="connsiteY43" fmla="*/ 936286 h 997246"/>
                <a:gd name="connsiteX44" fmla="*/ 727754 w 1004575"/>
                <a:gd name="connsiteY44" fmla="*/ 947716 h 997246"/>
                <a:gd name="connsiteX45" fmla="*/ 693464 w 1004575"/>
                <a:gd name="connsiteY45" fmla="*/ 947716 h 997246"/>
                <a:gd name="connsiteX46" fmla="*/ 674414 w 1004575"/>
                <a:gd name="connsiteY46" fmla="*/ 942001 h 997246"/>
                <a:gd name="connsiteX47" fmla="*/ 657269 w 1004575"/>
                <a:gd name="connsiteY47" fmla="*/ 936286 h 997246"/>
                <a:gd name="connsiteX48" fmla="*/ 621074 w 1004575"/>
                <a:gd name="connsiteY48" fmla="*/ 917236 h 997246"/>
                <a:gd name="connsiteX49" fmla="*/ 581069 w 1004575"/>
                <a:gd name="connsiteY49" fmla="*/ 896281 h 997246"/>
                <a:gd name="connsiteX50" fmla="*/ 556304 w 1004575"/>
                <a:gd name="connsiteY50" fmla="*/ 890566 h 997246"/>
                <a:gd name="connsiteX51" fmla="*/ 506774 w 1004575"/>
                <a:gd name="connsiteY51" fmla="*/ 894376 h 997246"/>
                <a:gd name="connsiteX52" fmla="*/ 485819 w 1004575"/>
                <a:gd name="connsiteY52" fmla="*/ 911521 h 997246"/>
                <a:gd name="connsiteX53" fmla="*/ 472484 w 1004575"/>
                <a:gd name="connsiteY53" fmla="*/ 926761 h 997246"/>
                <a:gd name="connsiteX54" fmla="*/ 434384 w 1004575"/>
                <a:gd name="connsiteY54" fmla="*/ 943906 h 997246"/>
                <a:gd name="connsiteX55" fmla="*/ 375329 w 1004575"/>
                <a:gd name="connsiteY55" fmla="*/ 959146 h 997246"/>
                <a:gd name="connsiteX56" fmla="*/ 331514 w 1004575"/>
                <a:gd name="connsiteY56" fmla="*/ 983911 h 997246"/>
                <a:gd name="connsiteX57" fmla="*/ 262934 w 1004575"/>
                <a:gd name="connsiteY57" fmla="*/ 997246 h 997246"/>
                <a:gd name="connsiteX58" fmla="*/ 232454 w 1004575"/>
                <a:gd name="connsiteY58" fmla="*/ 995341 h 997246"/>
                <a:gd name="connsiteX59" fmla="*/ 226739 w 1004575"/>
                <a:gd name="connsiteY59" fmla="*/ 993436 h 997246"/>
                <a:gd name="connsiteX60" fmla="*/ 221024 w 1004575"/>
                <a:gd name="connsiteY60" fmla="*/ 982006 h 997246"/>
                <a:gd name="connsiteX61" fmla="*/ 217214 w 1004575"/>
                <a:gd name="connsiteY61" fmla="*/ 976291 h 997246"/>
                <a:gd name="connsiteX62" fmla="*/ 213404 w 1004575"/>
                <a:gd name="connsiteY62" fmla="*/ 964861 h 997246"/>
                <a:gd name="connsiteX63" fmla="*/ 205784 w 1004575"/>
                <a:gd name="connsiteY63" fmla="*/ 947716 h 997246"/>
                <a:gd name="connsiteX64" fmla="*/ 200069 w 1004575"/>
                <a:gd name="connsiteY64" fmla="*/ 928666 h 997246"/>
                <a:gd name="connsiteX65" fmla="*/ 196259 w 1004575"/>
                <a:gd name="connsiteY65" fmla="*/ 922951 h 997246"/>
                <a:gd name="connsiteX66" fmla="*/ 184829 w 1004575"/>
                <a:gd name="connsiteY66" fmla="*/ 915331 h 997246"/>
                <a:gd name="connsiteX67" fmla="*/ 181019 w 1004575"/>
                <a:gd name="connsiteY67" fmla="*/ 909616 h 997246"/>
                <a:gd name="connsiteX68" fmla="*/ 175304 w 1004575"/>
                <a:gd name="connsiteY68" fmla="*/ 905806 h 997246"/>
                <a:gd name="connsiteX69" fmla="*/ 161969 w 1004575"/>
                <a:gd name="connsiteY69" fmla="*/ 900091 h 997246"/>
                <a:gd name="connsiteX70" fmla="*/ 150539 w 1004575"/>
                <a:gd name="connsiteY70" fmla="*/ 898186 h 997246"/>
                <a:gd name="connsiteX71" fmla="*/ 144824 w 1004575"/>
                <a:gd name="connsiteY71" fmla="*/ 896281 h 997246"/>
                <a:gd name="connsiteX72" fmla="*/ 137204 w 1004575"/>
                <a:gd name="connsiteY72" fmla="*/ 894376 h 997246"/>
                <a:gd name="connsiteX73" fmla="*/ 123869 w 1004575"/>
                <a:gd name="connsiteY73" fmla="*/ 888661 h 997246"/>
                <a:gd name="connsiteX74" fmla="*/ 118154 w 1004575"/>
                <a:gd name="connsiteY74" fmla="*/ 884851 h 997246"/>
                <a:gd name="connsiteX75" fmla="*/ 106724 w 1004575"/>
                <a:gd name="connsiteY75" fmla="*/ 879136 h 997246"/>
                <a:gd name="connsiteX76" fmla="*/ 101009 w 1004575"/>
                <a:gd name="connsiteY76" fmla="*/ 873421 h 997246"/>
                <a:gd name="connsiteX77" fmla="*/ 89579 w 1004575"/>
                <a:gd name="connsiteY77" fmla="*/ 865801 h 997246"/>
                <a:gd name="connsiteX78" fmla="*/ 87674 w 1004575"/>
                <a:gd name="connsiteY78" fmla="*/ 860086 h 997246"/>
                <a:gd name="connsiteX79" fmla="*/ 83864 w 1004575"/>
                <a:gd name="connsiteY79" fmla="*/ 854371 h 997246"/>
                <a:gd name="connsiteX80" fmla="*/ 81959 w 1004575"/>
                <a:gd name="connsiteY80" fmla="*/ 842941 h 997246"/>
                <a:gd name="connsiteX81" fmla="*/ 80054 w 1004575"/>
                <a:gd name="connsiteY81" fmla="*/ 837226 h 997246"/>
                <a:gd name="connsiteX82" fmla="*/ 78149 w 1004575"/>
                <a:gd name="connsiteY82" fmla="*/ 825796 h 997246"/>
                <a:gd name="connsiteX83" fmla="*/ 74339 w 1004575"/>
                <a:gd name="connsiteY83" fmla="*/ 781981 h 997246"/>
                <a:gd name="connsiteX84" fmla="*/ 72434 w 1004575"/>
                <a:gd name="connsiteY84" fmla="*/ 770551 h 997246"/>
                <a:gd name="connsiteX85" fmla="*/ 70529 w 1004575"/>
                <a:gd name="connsiteY85" fmla="*/ 749596 h 997246"/>
                <a:gd name="connsiteX86" fmla="*/ 68624 w 1004575"/>
                <a:gd name="connsiteY86" fmla="*/ 734356 h 997246"/>
                <a:gd name="connsiteX87" fmla="*/ 70529 w 1004575"/>
                <a:gd name="connsiteY87" fmla="*/ 694351 h 997246"/>
                <a:gd name="connsiteX88" fmla="*/ 72434 w 1004575"/>
                <a:gd name="connsiteY88" fmla="*/ 682921 h 997246"/>
                <a:gd name="connsiteX89" fmla="*/ 70529 w 1004575"/>
                <a:gd name="connsiteY89" fmla="*/ 623866 h 997246"/>
                <a:gd name="connsiteX90" fmla="*/ 66719 w 1004575"/>
                <a:gd name="connsiteY90" fmla="*/ 612436 h 997246"/>
                <a:gd name="connsiteX91" fmla="*/ 59099 w 1004575"/>
                <a:gd name="connsiteY91" fmla="*/ 602911 h 997246"/>
                <a:gd name="connsiteX92" fmla="*/ 51479 w 1004575"/>
                <a:gd name="connsiteY92" fmla="*/ 589576 h 997246"/>
                <a:gd name="connsiteX93" fmla="*/ 47669 w 1004575"/>
                <a:gd name="connsiteY93" fmla="*/ 583861 h 997246"/>
                <a:gd name="connsiteX94" fmla="*/ 41954 w 1004575"/>
                <a:gd name="connsiteY94" fmla="*/ 580051 h 997246"/>
                <a:gd name="connsiteX95" fmla="*/ 36239 w 1004575"/>
                <a:gd name="connsiteY95" fmla="*/ 572431 h 997246"/>
                <a:gd name="connsiteX96" fmla="*/ 24809 w 1004575"/>
                <a:gd name="connsiteY96" fmla="*/ 562906 h 997246"/>
                <a:gd name="connsiteX97" fmla="*/ 20999 w 1004575"/>
                <a:gd name="connsiteY97" fmla="*/ 557191 h 997246"/>
                <a:gd name="connsiteX98" fmla="*/ 9569 w 1004575"/>
                <a:gd name="connsiteY98" fmla="*/ 549571 h 997246"/>
                <a:gd name="connsiteX99" fmla="*/ 5759 w 1004575"/>
                <a:gd name="connsiteY99" fmla="*/ 543856 h 997246"/>
                <a:gd name="connsiteX100" fmla="*/ 44 w 1004575"/>
                <a:gd name="connsiteY100" fmla="*/ 540046 h 997246"/>
                <a:gd name="connsiteX101" fmla="*/ 3854 w 1004575"/>
                <a:gd name="connsiteY101" fmla="*/ 513376 h 997246"/>
                <a:gd name="connsiteX102" fmla="*/ 11474 w 1004575"/>
                <a:gd name="connsiteY102" fmla="*/ 501946 h 997246"/>
                <a:gd name="connsiteX103" fmla="*/ 17189 w 1004575"/>
                <a:gd name="connsiteY103" fmla="*/ 494326 h 997246"/>
                <a:gd name="connsiteX104" fmla="*/ 28619 w 1004575"/>
                <a:gd name="connsiteY104" fmla="*/ 482896 h 997246"/>
                <a:gd name="connsiteX105" fmla="*/ 43859 w 1004575"/>
                <a:gd name="connsiteY105" fmla="*/ 465751 h 997246"/>
                <a:gd name="connsiteX106" fmla="*/ 49574 w 1004575"/>
                <a:gd name="connsiteY106" fmla="*/ 460036 h 997246"/>
                <a:gd name="connsiteX107" fmla="*/ 55289 w 1004575"/>
                <a:gd name="connsiteY107" fmla="*/ 454321 h 997246"/>
                <a:gd name="connsiteX108" fmla="*/ 61004 w 1004575"/>
                <a:gd name="connsiteY108" fmla="*/ 450511 h 997246"/>
                <a:gd name="connsiteX109" fmla="*/ 68624 w 1004575"/>
                <a:gd name="connsiteY109" fmla="*/ 446701 h 997246"/>
                <a:gd name="connsiteX110" fmla="*/ 74339 w 1004575"/>
                <a:gd name="connsiteY110" fmla="*/ 440986 h 997246"/>
                <a:gd name="connsiteX111" fmla="*/ 80054 w 1004575"/>
                <a:gd name="connsiteY111" fmla="*/ 439081 h 997246"/>
                <a:gd name="connsiteX112" fmla="*/ 91484 w 1004575"/>
                <a:gd name="connsiteY112" fmla="*/ 431461 h 997246"/>
                <a:gd name="connsiteX113" fmla="*/ 101009 w 1004575"/>
                <a:gd name="connsiteY113" fmla="*/ 423841 h 997246"/>
                <a:gd name="connsiteX114" fmla="*/ 106724 w 1004575"/>
                <a:gd name="connsiteY114" fmla="*/ 418126 h 997246"/>
                <a:gd name="connsiteX115" fmla="*/ 135299 w 1004575"/>
                <a:gd name="connsiteY115" fmla="*/ 414316 h 997246"/>
                <a:gd name="connsiteX0" fmla="*/ 135299 w 1004575"/>
                <a:gd name="connsiteY0" fmla="*/ 414316 h 997246"/>
                <a:gd name="connsiteX1" fmla="*/ 137204 w 1004575"/>
                <a:gd name="connsiteY1" fmla="*/ 402886 h 997246"/>
                <a:gd name="connsiteX2" fmla="*/ 141014 w 1004575"/>
                <a:gd name="connsiteY2" fmla="*/ 381931 h 997246"/>
                <a:gd name="connsiteX3" fmla="*/ 142919 w 1004575"/>
                <a:gd name="connsiteY3" fmla="*/ 360976 h 997246"/>
                <a:gd name="connsiteX4" fmla="*/ 148634 w 1004575"/>
                <a:gd name="connsiteY4" fmla="*/ 334306 h 997246"/>
                <a:gd name="connsiteX5" fmla="*/ 152444 w 1004575"/>
                <a:gd name="connsiteY5" fmla="*/ 288586 h 997246"/>
                <a:gd name="connsiteX6" fmla="*/ 154349 w 1004575"/>
                <a:gd name="connsiteY6" fmla="*/ 206671 h 997246"/>
                <a:gd name="connsiteX7" fmla="*/ 201974 w 1004575"/>
                <a:gd name="connsiteY7" fmla="*/ 178096 h 997246"/>
                <a:gd name="connsiteX8" fmla="*/ 247694 w 1004575"/>
                <a:gd name="connsiteY8" fmla="*/ 147616 h 997246"/>
                <a:gd name="connsiteX9" fmla="*/ 268649 w 1004575"/>
                <a:gd name="connsiteY9" fmla="*/ 126661 h 997246"/>
                <a:gd name="connsiteX10" fmla="*/ 293414 w 1004575"/>
                <a:gd name="connsiteY10" fmla="*/ 107611 h 997246"/>
                <a:gd name="connsiteX11" fmla="*/ 327704 w 1004575"/>
                <a:gd name="connsiteY11" fmla="*/ 94276 h 997246"/>
                <a:gd name="connsiteX12" fmla="*/ 381044 w 1004575"/>
                <a:gd name="connsiteY12" fmla="*/ 92371 h 997246"/>
                <a:gd name="connsiteX13" fmla="*/ 401999 w 1004575"/>
                <a:gd name="connsiteY13" fmla="*/ 44746 h 997246"/>
                <a:gd name="connsiteX14" fmla="*/ 436289 w 1004575"/>
                <a:gd name="connsiteY14" fmla="*/ 16171 h 997246"/>
                <a:gd name="connsiteX15" fmla="*/ 474389 w 1004575"/>
                <a:gd name="connsiteY15" fmla="*/ 2836 h 997246"/>
                <a:gd name="connsiteX16" fmla="*/ 588689 w 1004575"/>
                <a:gd name="connsiteY16" fmla="*/ 2836 h 997246"/>
                <a:gd name="connsiteX17" fmla="*/ 632504 w 1004575"/>
                <a:gd name="connsiteY17" fmla="*/ 33316 h 997246"/>
                <a:gd name="connsiteX18" fmla="*/ 664889 w 1004575"/>
                <a:gd name="connsiteY18" fmla="*/ 63796 h 997246"/>
                <a:gd name="connsiteX19" fmla="*/ 704894 w 1004575"/>
                <a:gd name="connsiteY19" fmla="*/ 98086 h 997246"/>
                <a:gd name="connsiteX20" fmla="*/ 750614 w 1004575"/>
                <a:gd name="connsiteY20" fmla="*/ 105706 h 997246"/>
                <a:gd name="connsiteX21" fmla="*/ 874439 w 1004575"/>
                <a:gd name="connsiteY21" fmla="*/ 107611 h 997246"/>
                <a:gd name="connsiteX22" fmla="*/ 908729 w 1004575"/>
                <a:gd name="connsiteY22" fmla="*/ 126661 h 997246"/>
                <a:gd name="connsiteX23" fmla="*/ 944924 w 1004575"/>
                <a:gd name="connsiteY23" fmla="*/ 170476 h 997246"/>
                <a:gd name="connsiteX24" fmla="*/ 962069 w 1004575"/>
                <a:gd name="connsiteY24" fmla="*/ 214291 h 997246"/>
                <a:gd name="connsiteX25" fmla="*/ 981119 w 1004575"/>
                <a:gd name="connsiteY25" fmla="*/ 256201 h 997246"/>
                <a:gd name="connsiteX26" fmla="*/ 1002074 w 1004575"/>
                <a:gd name="connsiteY26" fmla="*/ 313351 h 997246"/>
                <a:gd name="connsiteX27" fmla="*/ 1002074 w 1004575"/>
                <a:gd name="connsiteY27" fmla="*/ 372406 h 997246"/>
                <a:gd name="connsiteX28" fmla="*/ 983024 w 1004575"/>
                <a:gd name="connsiteY28" fmla="*/ 437176 h 997246"/>
                <a:gd name="connsiteX29" fmla="*/ 979214 w 1004575"/>
                <a:gd name="connsiteY29" fmla="*/ 498136 h 997246"/>
                <a:gd name="connsiteX30" fmla="*/ 977309 w 1004575"/>
                <a:gd name="connsiteY30" fmla="*/ 526711 h 997246"/>
                <a:gd name="connsiteX31" fmla="*/ 977309 w 1004575"/>
                <a:gd name="connsiteY31" fmla="*/ 578146 h 997246"/>
                <a:gd name="connsiteX32" fmla="*/ 977309 w 1004575"/>
                <a:gd name="connsiteY32" fmla="*/ 635296 h 997246"/>
                <a:gd name="connsiteX33" fmla="*/ 944924 w 1004575"/>
                <a:gd name="connsiteY33" fmla="*/ 675301 h 997246"/>
                <a:gd name="connsiteX34" fmla="*/ 895394 w 1004575"/>
                <a:gd name="connsiteY34" fmla="*/ 709591 h 997246"/>
                <a:gd name="connsiteX35" fmla="*/ 876344 w 1004575"/>
                <a:gd name="connsiteY35" fmla="*/ 738166 h 997246"/>
                <a:gd name="connsiteX36" fmla="*/ 857294 w 1004575"/>
                <a:gd name="connsiteY36" fmla="*/ 770551 h 997246"/>
                <a:gd name="connsiteX37" fmla="*/ 849674 w 1004575"/>
                <a:gd name="connsiteY37" fmla="*/ 797221 h 997246"/>
                <a:gd name="connsiteX38" fmla="*/ 838244 w 1004575"/>
                <a:gd name="connsiteY38" fmla="*/ 829606 h 997246"/>
                <a:gd name="connsiteX39" fmla="*/ 826814 w 1004575"/>
                <a:gd name="connsiteY39" fmla="*/ 860086 h 997246"/>
                <a:gd name="connsiteX40" fmla="*/ 809669 w 1004575"/>
                <a:gd name="connsiteY40" fmla="*/ 886756 h 997246"/>
                <a:gd name="connsiteX41" fmla="*/ 792524 w 1004575"/>
                <a:gd name="connsiteY41" fmla="*/ 909616 h 997246"/>
                <a:gd name="connsiteX42" fmla="*/ 750614 w 1004575"/>
                <a:gd name="connsiteY42" fmla="*/ 936286 h 997246"/>
                <a:gd name="connsiteX43" fmla="*/ 727754 w 1004575"/>
                <a:gd name="connsiteY43" fmla="*/ 947716 h 997246"/>
                <a:gd name="connsiteX44" fmla="*/ 693464 w 1004575"/>
                <a:gd name="connsiteY44" fmla="*/ 947716 h 997246"/>
                <a:gd name="connsiteX45" fmla="*/ 674414 w 1004575"/>
                <a:gd name="connsiteY45" fmla="*/ 942001 h 997246"/>
                <a:gd name="connsiteX46" fmla="*/ 657269 w 1004575"/>
                <a:gd name="connsiteY46" fmla="*/ 936286 h 997246"/>
                <a:gd name="connsiteX47" fmla="*/ 621074 w 1004575"/>
                <a:gd name="connsiteY47" fmla="*/ 917236 h 997246"/>
                <a:gd name="connsiteX48" fmla="*/ 581069 w 1004575"/>
                <a:gd name="connsiteY48" fmla="*/ 896281 h 997246"/>
                <a:gd name="connsiteX49" fmla="*/ 556304 w 1004575"/>
                <a:gd name="connsiteY49" fmla="*/ 890566 h 997246"/>
                <a:gd name="connsiteX50" fmla="*/ 506774 w 1004575"/>
                <a:gd name="connsiteY50" fmla="*/ 894376 h 997246"/>
                <a:gd name="connsiteX51" fmla="*/ 485819 w 1004575"/>
                <a:gd name="connsiteY51" fmla="*/ 911521 h 997246"/>
                <a:gd name="connsiteX52" fmla="*/ 472484 w 1004575"/>
                <a:gd name="connsiteY52" fmla="*/ 926761 h 997246"/>
                <a:gd name="connsiteX53" fmla="*/ 434384 w 1004575"/>
                <a:gd name="connsiteY53" fmla="*/ 943906 h 997246"/>
                <a:gd name="connsiteX54" fmla="*/ 375329 w 1004575"/>
                <a:gd name="connsiteY54" fmla="*/ 959146 h 997246"/>
                <a:gd name="connsiteX55" fmla="*/ 331514 w 1004575"/>
                <a:gd name="connsiteY55" fmla="*/ 983911 h 997246"/>
                <a:gd name="connsiteX56" fmla="*/ 262934 w 1004575"/>
                <a:gd name="connsiteY56" fmla="*/ 997246 h 997246"/>
                <a:gd name="connsiteX57" fmla="*/ 232454 w 1004575"/>
                <a:gd name="connsiteY57" fmla="*/ 995341 h 997246"/>
                <a:gd name="connsiteX58" fmla="*/ 226739 w 1004575"/>
                <a:gd name="connsiteY58" fmla="*/ 993436 h 997246"/>
                <a:gd name="connsiteX59" fmla="*/ 221024 w 1004575"/>
                <a:gd name="connsiteY59" fmla="*/ 982006 h 997246"/>
                <a:gd name="connsiteX60" fmla="*/ 217214 w 1004575"/>
                <a:gd name="connsiteY60" fmla="*/ 976291 h 997246"/>
                <a:gd name="connsiteX61" fmla="*/ 213404 w 1004575"/>
                <a:gd name="connsiteY61" fmla="*/ 964861 h 997246"/>
                <a:gd name="connsiteX62" fmla="*/ 205784 w 1004575"/>
                <a:gd name="connsiteY62" fmla="*/ 947716 h 997246"/>
                <a:gd name="connsiteX63" fmla="*/ 200069 w 1004575"/>
                <a:gd name="connsiteY63" fmla="*/ 928666 h 997246"/>
                <a:gd name="connsiteX64" fmla="*/ 196259 w 1004575"/>
                <a:gd name="connsiteY64" fmla="*/ 922951 h 997246"/>
                <a:gd name="connsiteX65" fmla="*/ 184829 w 1004575"/>
                <a:gd name="connsiteY65" fmla="*/ 915331 h 997246"/>
                <a:gd name="connsiteX66" fmla="*/ 181019 w 1004575"/>
                <a:gd name="connsiteY66" fmla="*/ 909616 h 997246"/>
                <a:gd name="connsiteX67" fmla="*/ 175304 w 1004575"/>
                <a:gd name="connsiteY67" fmla="*/ 905806 h 997246"/>
                <a:gd name="connsiteX68" fmla="*/ 161969 w 1004575"/>
                <a:gd name="connsiteY68" fmla="*/ 900091 h 997246"/>
                <a:gd name="connsiteX69" fmla="*/ 150539 w 1004575"/>
                <a:gd name="connsiteY69" fmla="*/ 898186 h 997246"/>
                <a:gd name="connsiteX70" fmla="*/ 144824 w 1004575"/>
                <a:gd name="connsiteY70" fmla="*/ 896281 h 997246"/>
                <a:gd name="connsiteX71" fmla="*/ 137204 w 1004575"/>
                <a:gd name="connsiteY71" fmla="*/ 894376 h 997246"/>
                <a:gd name="connsiteX72" fmla="*/ 123869 w 1004575"/>
                <a:gd name="connsiteY72" fmla="*/ 888661 h 997246"/>
                <a:gd name="connsiteX73" fmla="*/ 118154 w 1004575"/>
                <a:gd name="connsiteY73" fmla="*/ 884851 h 997246"/>
                <a:gd name="connsiteX74" fmla="*/ 106724 w 1004575"/>
                <a:gd name="connsiteY74" fmla="*/ 879136 h 997246"/>
                <a:gd name="connsiteX75" fmla="*/ 101009 w 1004575"/>
                <a:gd name="connsiteY75" fmla="*/ 873421 h 997246"/>
                <a:gd name="connsiteX76" fmla="*/ 89579 w 1004575"/>
                <a:gd name="connsiteY76" fmla="*/ 865801 h 997246"/>
                <a:gd name="connsiteX77" fmla="*/ 87674 w 1004575"/>
                <a:gd name="connsiteY77" fmla="*/ 860086 h 997246"/>
                <a:gd name="connsiteX78" fmla="*/ 83864 w 1004575"/>
                <a:gd name="connsiteY78" fmla="*/ 854371 h 997246"/>
                <a:gd name="connsiteX79" fmla="*/ 81959 w 1004575"/>
                <a:gd name="connsiteY79" fmla="*/ 842941 h 997246"/>
                <a:gd name="connsiteX80" fmla="*/ 80054 w 1004575"/>
                <a:gd name="connsiteY80" fmla="*/ 837226 h 997246"/>
                <a:gd name="connsiteX81" fmla="*/ 78149 w 1004575"/>
                <a:gd name="connsiteY81" fmla="*/ 825796 h 997246"/>
                <a:gd name="connsiteX82" fmla="*/ 74339 w 1004575"/>
                <a:gd name="connsiteY82" fmla="*/ 781981 h 997246"/>
                <a:gd name="connsiteX83" fmla="*/ 72434 w 1004575"/>
                <a:gd name="connsiteY83" fmla="*/ 770551 h 997246"/>
                <a:gd name="connsiteX84" fmla="*/ 70529 w 1004575"/>
                <a:gd name="connsiteY84" fmla="*/ 749596 h 997246"/>
                <a:gd name="connsiteX85" fmla="*/ 68624 w 1004575"/>
                <a:gd name="connsiteY85" fmla="*/ 734356 h 997246"/>
                <a:gd name="connsiteX86" fmla="*/ 70529 w 1004575"/>
                <a:gd name="connsiteY86" fmla="*/ 694351 h 997246"/>
                <a:gd name="connsiteX87" fmla="*/ 72434 w 1004575"/>
                <a:gd name="connsiteY87" fmla="*/ 682921 h 997246"/>
                <a:gd name="connsiteX88" fmla="*/ 70529 w 1004575"/>
                <a:gd name="connsiteY88" fmla="*/ 623866 h 997246"/>
                <a:gd name="connsiteX89" fmla="*/ 66719 w 1004575"/>
                <a:gd name="connsiteY89" fmla="*/ 612436 h 997246"/>
                <a:gd name="connsiteX90" fmla="*/ 59099 w 1004575"/>
                <a:gd name="connsiteY90" fmla="*/ 602911 h 997246"/>
                <a:gd name="connsiteX91" fmla="*/ 51479 w 1004575"/>
                <a:gd name="connsiteY91" fmla="*/ 589576 h 997246"/>
                <a:gd name="connsiteX92" fmla="*/ 47669 w 1004575"/>
                <a:gd name="connsiteY92" fmla="*/ 583861 h 997246"/>
                <a:gd name="connsiteX93" fmla="*/ 41954 w 1004575"/>
                <a:gd name="connsiteY93" fmla="*/ 580051 h 997246"/>
                <a:gd name="connsiteX94" fmla="*/ 36239 w 1004575"/>
                <a:gd name="connsiteY94" fmla="*/ 572431 h 997246"/>
                <a:gd name="connsiteX95" fmla="*/ 24809 w 1004575"/>
                <a:gd name="connsiteY95" fmla="*/ 562906 h 997246"/>
                <a:gd name="connsiteX96" fmla="*/ 20999 w 1004575"/>
                <a:gd name="connsiteY96" fmla="*/ 557191 h 997246"/>
                <a:gd name="connsiteX97" fmla="*/ 9569 w 1004575"/>
                <a:gd name="connsiteY97" fmla="*/ 549571 h 997246"/>
                <a:gd name="connsiteX98" fmla="*/ 5759 w 1004575"/>
                <a:gd name="connsiteY98" fmla="*/ 543856 h 997246"/>
                <a:gd name="connsiteX99" fmla="*/ 44 w 1004575"/>
                <a:gd name="connsiteY99" fmla="*/ 540046 h 997246"/>
                <a:gd name="connsiteX100" fmla="*/ 3854 w 1004575"/>
                <a:gd name="connsiteY100" fmla="*/ 513376 h 997246"/>
                <a:gd name="connsiteX101" fmla="*/ 11474 w 1004575"/>
                <a:gd name="connsiteY101" fmla="*/ 501946 h 997246"/>
                <a:gd name="connsiteX102" fmla="*/ 17189 w 1004575"/>
                <a:gd name="connsiteY102" fmla="*/ 494326 h 997246"/>
                <a:gd name="connsiteX103" fmla="*/ 28619 w 1004575"/>
                <a:gd name="connsiteY103" fmla="*/ 482896 h 997246"/>
                <a:gd name="connsiteX104" fmla="*/ 43859 w 1004575"/>
                <a:gd name="connsiteY104" fmla="*/ 465751 h 997246"/>
                <a:gd name="connsiteX105" fmla="*/ 49574 w 1004575"/>
                <a:gd name="connsiteY105" fmla="*/ 460036 h 997246"/>
                <a:gd name="connsiteX106" fmla="*/ 55289 w 1004575"/>
                <a:gd name="connsiteY106" fmla="*/ 454321 h 997246"/>
                <a:gd name="connsiteX107" fmla="*/ 61004 w 1004575"/>
                <a:gd name="connsiteY107" fmla="*/ 450511 h 997246"/>
                <a:gd name="connsiteX108" fmla="*/ 68624 w 1004575"/>
                <a:gd name="connsiteY108" fmla="*/ 446701 h 997246"/>
                <a:gd name="connsiteX109" fmla="*/ 74339 w 1004575"/>
                <a:gd name="connsiteY109" fmla="*/ 440986 h 997246"/>
                <a:gd name="connsiteX110" fmla="*/ 80054 w 1004575"/>
                <a:gd name="connsiteY110" fmla="*/ 439081 h 997246"/>
                <a:gd name="connsiteX111" fmla="*/ 91484 w 1004575"/>
                <a:gd name="connsiteY111" fmla="*/ 431461 h 997246"/>
                <a:gd name="connsiteX112" fmla="*/ 101009 w 1004575"/>
                <a:gd name="connsiteY112" fmla="*/ 423841 h 997246"/>
                <a:gd name="connsiteX113" fmla="*/ 106724 w 1004575"/>
                <a:gd name="connsiteY113" fmla="*/ 418126 h 997246"/>
                <a:gd name="connsiteX114" fmla="*/ 135299 w 1004575"/>
                <a:gd name="connsiteY114" fmla="*/ 414316 h 997246"/>
                <a:gd name="connsiteX0" fmla="*/ 135299 w 1004575"/>
                <a:gd name="connsiteY0" fmla="*/ 414316 h 997246"/>
                <a:gd name="connsiteX1" fmla="*/ 141014 w 1004575"/>
                <a:gd name="connsiteY1" fmla="*/ 381931 h 997246"/>
                <a:gd name="connsiteX2" fmla="*/ 142919 w 1004575"/>
                <a:gd name="connsiteY2" fmla="*/ 360976 h 997246"/>
                <a:gd name="connsiteX3" fmla="*/ 148634 w 1004575"/>
                <a:gd name="connsiteY3" fmla="*/ 334306 h 997246"/>
                <a:gd name="connsiteX4" fmla="*/ 152444 w 1004575"/>
                <a:gd name="connsiteY4" fmla="*/ 288586 h 997246"/>
                <a:gd name="connsiteX5" fmla="*/ 154349 w 1004575"/>
                <a:gd name="connsiteY5" fmla="*/ 206671 h 997246"/>
                <a:gd name="connsiteX6" fmla="*/ 201974 w 1004575"/>
                <a:gd name="connsiteY6" fmla="*/ 178096 h 997246"/>
                <a:gd name="connsiteX7" fmla="*/ 247694 w 1004575"/>
                <a:gd name="connsiteY7" fmla="*/ 147616 h 997246"/>
                <a:gd name="connsiteX8" fmla="*/ 268649 w 1004575"/>
                <a:gd name="connsiteY8" fmla="*/ 126661 h 997246"/>
                <a:gd name="connsiteX9" fmla="*/ 293414 w 1004575"/>
                <a:gd name="connsiteY9" fmla="*/ 107611 h 997246"/>
                <a:gd name="connsiteX10" fmla="*/ 327704 w 1004575"/>
                <a:gd name="connsiteY10" fmla="*/ 94276 h 997246"/>
                <a:gd name="connsiteX11" fmla="*/ 381044 w 1004575"/>
                <a:gd name="connsiteY11" fmla="*/ 92371 h 997246"/>
                <a:gd name="connsiteX12" fmla="*/ 401999 w 1004575"/>
                <a:gd name="connsiteY12" fmla="*/ 44746 h 997246"/>
                <a:gd name="connsiteX13" fmla="*/ 436289 w 1004575"/>
                <a:gd name="connsiteY13" fmla="*/ 16171 h 997246"/>
                <a:gd name="connsiteX14" fmla="*/ 474389 w 1004575"/>
                <a:gd name="connsiteY14" fmla="*/ 2836 h 997246"/>
                <a:gd name="connsiteX15" fmla="*/ 588689 w 1004575"/>
                <a:gd name="connsiteY15" fmla="*/ 2836 h 997246"/>
                <a:gd name="connsiteX16" fmla="*/ 632504 w 1004575"/>
                <a:gd name="connsiteY16" fmla="*/ 33316 h 997246"/>
                <a:gd name="connsiteX17" fmla="*/ 664889 w 1004575"/>
                <a:gd name="connsiteY17" fmla="*/ 63796 h 997246"/>
                <a:gd name="connsiteX18" fmla="*/ 704894 w 1004575"/>
                <a:gd name="connsiteY18" fmla="*/ 98086 h 997246"/>
                <a:gd name="connsiteX19" fmla="*/ 750614 w 1004575"/>
                <a:gd name="connsiteY19" fmla="*/ 105706 h 997246"/>
                <a:gd name="connsiteX20" fmla="*/ 874439 w 1004575"/>
                <a:gd name="connsiteY20" fmla="*/ 107611 h 997246"/>
                <a:gd name="connsiteX21" fmla="*/ 908729 w 1004575"/>
                <a:gd name="connsiteY21" fmla="*/ 126661 h 997246"/>
                <a:gd name="connsiteX22" fmla="*/ 944924 w 1004575"/>
                <a:gd name="connsiteY22" fmla="*/ 170476 h 997246"/>
                <a:gd name="connsiteX23" fmla="*/ 962069 w 1004575"/>
                <a:gd name="connsiteY23" fmla="*/ 214291 h 997246"/>
                <a:gd name="connsiteX24" fmla="*/ 981119 w 1004575"/>
                <a:gd name="connsiteY24" fmla="*/ 256201 h 997246"/>
                <a:gd name="connsiteX25" fmla="*/ 1002074 w 1004575"/>
                <a:gd name="connsiteY25" fmla="*/ 313351 h 997246"/>
                <a:gd name="connsiteX26" fmla="*/ 1002074 w 1004575"/>
                <a:gd name="connsiteY26" fmla="*/ 372406 h 997246"/>
                <a:gd name="connsiteX27" fmla="*/ 983024 w 1004575"/>
                <a:gd name="connsiteY27" fmla="*/ 437176 h 997246"/>
                <a:gd name="connsiteX28" fmla="*/ 979214 w 1004575"/>
                <a:gd name="connsiteY28" fmla="*/ 498136 h 997246"/>
                <a:gd name="connsiteX29" fmla="*/ 977309 w 1004575"/>
                <a:gd name="connsiteY29" fmla="*/ 526711 h 997246"/>
                <a:gd name="connsiteX30" fmla="*/ 977309 w 1004575"/>
                <a:gd name="connsiteY30" fmla="*/ 578146 h 997246"/>
                <a:gd name="connsiteX31" fmla="*/ 977309 w 1004575"/>
                <a:gd name="connsiteY31" fmla="*/ 635296 h 997246"/>
                <a:gd name="connsiteX32" fmla="*/ 944924 w 1004575"/>
                <a:gd name="connsiteY32" fmla="*/ 675301 h 997246"/>
                <a:gd name="connsiteX33" fmla="*/ 895394 w 1004575"/>
                <a:gd name="connsiteY33" fmla="*/ 709591 h 997246"/>
                <a:gd name="connsiteX34" fmla="*/ 876344 w 1004575"/>
                <a:gd name="connsiteY34" fmla="*/ 738166 h 997246"/>
                <a:gd name="connsiteX35" fmla="*/ 857294 w 1004575"/>
                <a:gd name="connsiteY35" fmla="*/ 770551 h 997246"/>
                <a:gd name="connsiteX36" fmla="*/ 849674 w 1004575"/>
                <a:gd name="connsiteY36" fmla="*/ 797221 h 997246"/>
                <a:gd name="connsiteX37" fmla="*/ 838244 w 1004575"/>
                <a:gd name="connsiteY37" fmla="*/ 829606 h 997246"/>
                <a:gd name="connsiteX38" fmla="*/ 826814 w 1004575"/>
                <a:gd name="connsiteY38" fmla="*/ 860086 h 997246"/>
                <a:gd name="connsiteX39" fmla="*/ 809669 w 1004575"/>
                <a:gd name="connsiteY39" fmla="*/ 886756 h 997246"/>
                <a:gd name="connsiteX40" fmla="*/ 792524 w 1004575"/>
                <a:gd name="connsiteY40" fmla="*/ 909616 h 997246"/>
                <a:gd name="connsiteX41" fmla="*/ 750614 w 1004575"/>
                <a:gd name="connsiteY41" fmla="*/ 936286 h 997246"/>
                <a:gd name="connsiteX42" fmla="*/ 727754 w 1004575"/>
                <a:gd name="connsiteY42" fmla="*/ 947716 h 997246"/>
                <a:gd name="connsiteX43" fmla="*/ 693464 w 1004575"/>
                <a:gd name="connsiteY43" fmla="*/ 947716 h 997246"/>
                <a:gd name="connsiteX44" fmla="*/ 674414 w 1004575"/>
                <a:gd name="connsiteY44" fmla="*/ 942001 h 997246"/>
                <a:gd name="connsiteX45" fmla="*/ 657269 w 1004575"/>
                <a:gd name="connsiteY45" fmla="*/ 936286 h 997246"/>
                <a:gd name="connsiteX46" fmla="*/ 621074 w 1004575"/>
                <a:gd name="connsiteY46" fmla="*/ 917236 h 997246"/>
                <a:gd name="connsiteX47" fmla="*/ 581069 w 1004575"/>
                <a:gd name="connsiteY47" fmla="*/ 896281 h 997246"/>
                <a:gd name="connsiteX48" fmla="*/ 556304 w 1004575"/>
                <a:gd name="connsiteY48" fmla="*/ 890566 h 997246"/>
                <a:gd name="connsiteX49" fmla="*/ 506774 w 1004575"/>
                <a:gd name="connsiteY49" fmla="*/ 894376 h 997246"/>
                <a:gd name="connsiteX50" fmla="*/ 485819 w 1004575"/>
                <a:gd name="connsiteY50" fmla="*/ 911521 h 997246"/>
                <a:gd name="connsiteX51" fmla="*/ 472484 w 1004575"/>
                <a:gd name="connsiteY51" fmla="*/ 926761 h 997246"/>
                <a:gd name="connsiteX52" fmla="*/ 434384 w 1004575"/>
                <a:gd name="connsiteY52" fmla="*/ 943906 h 997246"/>
                <a:gd name="connsiteX53" fmla="*/ 375329 w 1004575"/>
                <a:gd name="connsiteY53" fmla="*/ 959146 h 997246"/>
                <a:gd name="connsiteX54" fmla="*/ 331514 w 1004575"/>
                <a:gd name="connsiteY54" fmla="*/ 983911 h 997246"/>
                <a:gd name="connsiteX55" fmla="*/ 262934 w 1004575"/>
                <a:gd name="connsiteY55" fmla="*/ 997246 h 997246"/>
                <a:gd name="connsiteX56" fmla="*/ 232454 w 1004575"/>
                <a:gd name="connsiteY56" fmla="*/ 995341 h 997246"/>
                <a:gd name="connsiteX57" fmla="*/ 226739 w 1004575"/>
                <a:gd name="connsiteY57" fmla="*/ 993436 h 997246"/>
                <a:gd name="connsiteX58" fmla="*/ 221024 w 1004575"/>
                <a:gd name="connsiteY58" fmla="*/ 982006 h 997246"/>
                <a:gd name="connsiteX59" fmla="*/ 217214 w 1004575"/>
                <a:gd name="connsiteY59" fmla="*/ 976291 h 997246"/>
                <a:gd name="connsiteX60" fmla="*/ 213404 w 1004575"/>
                <a:gd name="connsiteY60" fmla="*/ 964861 h 997246"/>
                <a:gd name="connsiteX61" fmla="*/ 205784 w 1004575"/>
                <a:gd name="connsiteY61" fmla="*/ 947716 h 997246"/>
                <a:gd name="connsiteX62" fmla="*/ 200069 w 1004575"/>
                <a:gd name="connsiteY62" fmla="*/ 928666 h 997246"/>
                <a:gd name="connsiteX63" fmla="*/ 196259 w 1004575"/>
                <a:gd name="connsiteY63" fmla="*/ 922951 h 997246"/>
                <a:gd name="connsiteX64" fmla="*/ 184829 w 1004575"/>
                <a:gd name="connsiteY64" fmla="*/ 915331 h 997246"/>
                <a:gd name="connsiteX65" fmla="*/ 181019 w 1004575"/>
                <a:gd name="connsiteY65" fmla="*/ 909616 h 997246"/>
                <a:gd name="connsiteX66" fmla="*/ 175304 w 1004575"/>
                <a:gd name="connsiteY66" fmla="*/ 905806 h 997246"/>
                <a:gd name="connsiteX67" fmla="*/ 161969 w 1004575"/>
                <a:gd name="connsiteY67" fmla="*/ 900091 h 997246"/>
                <a:gd name="connsiteX68" fmla="*/ 150539 w 1004575"/>
                <a:gd name="connsiteY68" fmla="*/ 898186 h 997246"/>
                <a:gd name="connsiteX69" fmla="*/ 144824 w 1004575"/>
                <a:gd name="connsiteY69" fmla="*/ 896281 h 997246"/>
                <a:gd name="connsiteX70" fmla="*/ 137204 w 1004575"/>
                <a:gd name="connsiteY70" fmla="*/ 894376 h 997246"/>
                <a:gd name="connsiteX71" fmla="*/ 123869 w 1004575"/>
                <a:gd name="connsiteY71" fmla="*/ 888661 h 997246"/>
                <a:gd name="connsiteX72" fmla="*/ 118154 w 1004575"/>
                <a:gd name="connsiteY72" fmla="*/ 884851 h 997246"/>
                <a:gd name="connsiteX73" fmla="*/ 106724 w 1004575"/>
                <a:gd name="connsiteY73" fmla="*/ 879136 h 997246"/>
                <a:gd name="connsiteX74" fmla="*/ 101009 w 1004575"/>
                <a:gd name="connsiteY74" fmla="*/ 873421 h 997246"/>
                <a:gd name="connsiteX75" fmla="*/ 89579 w 1004575"/>
                <a:gd name="connsiteY75" fmla="*/ 865801 h 997246"/>
                <a:gd name="connsiteX76" fmla="*/ 87674 w 1004575"/>
                <a:gd name="connsiteY76" fmla="*/ 860086 h 997246"/>
                <a:gd name="connsiteX77" fmla="*/ 83864 w 1004575"/>
                <a:gd name="connsiteY77" fmla="*/ 854371 h 997246"/>
                <a:gd name="connsiteX78" fmla="*/ 81959 w 1004575"/>
                <a:gd name="connsiteY78" fmla="*/ 842941 h 997246"/>
                <a:gd name="connsiteX79" fmla="*/ 80054 w 1004575"/>
                <a:gd name="connsiteY79" fmla="*/ 837226 h 997246"/>
                <a:gd name="connsiteX80" fmla="*/ 78149 w 1004575"/>
                <a:gd name="connsiteY80" fmla="*/ 825796 h 997246"/>
                <a:gd name="connsiteX81" fmla="*/ 74339 w 1004575"/>
                <a:gd name="connsiteY81" fmla="*/ 781981 h 997246"/>
                <a:gd name="connsiteX82" fmla="*/ 72434 w 1004575"/>
                <a:gd name="connsiteY82" fmla="*/ 770551 h 997246"/>
                <a:gd name="connsiteX83" fmla="*/ 70529 w 1004575"/>
                <a:gd name="connsiteY83" fmla="*/ 749596 h 997246"/>
                <a:gd name="connsiteX84" fmla="*/ 68624 w 1004575"/>
                <a:gd name="connsiteY84" fmla="*/ 734356 h 997246"/>
                <a:gd name="connsiteX85" fmla="*/ 70529 w 1004575"/>
                <a:gd name="connsiteY85" fmla="*/ 694351 h 997246"/>
                <a:gd name="connsiteX86" fmla="*/ 72434 w 1004575"/>
                <a:gd name="connsiteY86" fmla="*/ 682921 h 997246"/>
                <a:gd name="connsiteX87" fmla="*/ 70529 w 1004575"/>
                <a:gd name="connsiteY87" fmla="*/ 623866 h 997246"/>
                <a:gd name="connsiteX88" fmla="*/ 66719 w 1004575"/>
                <a:gd name="connsiteY88" fmla="*/ 612436 h 997246"/>
                <a:gd name="connsiteX89" fmla="*/ 59099 w 1004575"/>
                <a:gd name="connsiteY89" fmla="*/ 602911 h 997246"/>
                <a:gd name="connsiteX90" fmla="*/ 51479 w 1004575"/>
                <a:gd name="connsiteY90" fmla="*/ 589576 h 997246"/>
                <a:gd name="connsiteX91" fmla="*/ 47669 w 1004575"/>
                <a:gd name="connsiteY91" fmla="*/ 583861 h 997246"/>
                <a:gd name="connsiteX92" fmla="*/ 41954 w 1004575"/>
                <a:gd name="connsiteY92" fmla="*/ 580051 h 997246"/>
                <a:gd name="connsiteX93" fmla="*/ 36239 w 1004575"/>
                <a:gd name="connsiteY93" fmla="*/ 572431 h 997246"/>
                <a:gd name="connsiteX94" fmla="*/ 24809 w 1004575"/>
                <a:gd name="connsiteY94" fmla="*/ 562906 h 997246"/>
                <a:gd name="connsiteX95" fmla="*/ 20999 w 1004575"/>
                <a:gd name="connsiteY95" fmla="*/ 557191 h 997246"/>
                <a:gd name="connsiteX96" fmla="*/ 9569 w 1004575"/>
                <a:gd name="connsiteY96" fmla="*/ 549571 h 997246"/>
                <a:gd name="connsiteX97" fmla="*/ 5759 w 1004575"/>
                <a:gd name="connsiteY97" fmla="*/ 543856 h 997246"/>
                <a:gd name="connsiteX98" fmla="*/ 44 w 1004575"/>
                <a:gd name="connsiteY98" fmla="*/ 540046 h 997246"/>
                <a:gd name="connsiteX99" fmla="*/ 3854 w 1004575"/>
                <a:gd name="connsiteY99" fmla="*/ 513376 h 997246"/>
                <a:gd name="connsiteX100" fmla="*/ 11474 w 1004575"/>
                <a:gd name="connsiteY100" fmla="*/ 501946 h 997246"/>
                <a:gd name="connsiteX101" fmla="*/ 17189 w 1004575"/>
                <a:gd name="connsiteY101" fmla="*/ 494326 h 997246"/>
                <a:gd name="connsiteX102" fmla="*/ 28619 w 1004575"/>
                <a:gd name="connsiteY102" fmla="*/ 482896 h 997246"/>
                <a:gd name="connsiteX103" fmla="*/ 43859 w 1004575"/>
                <a:gd name="connsiteY103" fmla="*/ 465751 h 997246"/>
                <a:gd name="connsiteX104" fmla="*/ 49574 w 1004575"/>
                <a:gd name="connsiteY104" fmla="*/ 460036 h 997246"/>
                <a:gd name="connsiteX105" fmla="*/ 55289 w 1004575"/>
                <a:gd name="connsiteY105" fmla="*/ 454321 h 997246"/>
                <a:gd name="connsiteX106" fmla="*/ 61004 w 1004575"/>
                <a:gd name="connsiteY106" fmla="*/ 450511 h 997246"/>
                <a:gd name="connsiteX107" fmla="*/ 68624 w 1004575"/>
                <a:gd name="connsiteY107" fmla="*/ 446701 h 997246"/>
                <a:gd name="connsiteX108" fmla="*/ 74339 w 1004575"/>
                <a:gd name="connsiteY108" fmla="*/ 440986 h 997246"/>
                <a:gd name="connsiteX109" fmla="*/ 80054 w 1004575"/>
                <a:gd name="connsiteY109" fmla="*/ 439081 h 997246"/>
                <a:gd name="connsiteX110" fmla="*/ 91484 w 1004575"/>
                <a:gd name="connsiteY110" fmla="*/ 431461 h 997246"/>
                <a:gd name="connsiteX111" fmla="*/ 101009 w 1004575"/>
                <a:gd name="connsiteY111" fmla="*/ 423841 h 997246"/>
                <a:gd name="connsiteX112" fmla="*/ 106724 w 1004575"/>
                <a:gd name="connsiteY112" fmla="*/ 418126 h 997246"/>
                <a:gd name="connsiteX113" fmla="*/ 135299 w 1004575"/>
                <a:gd name="connsiteY113" fmla="*/ 414316 h 997246"/>
                <a:gd name="connsiteX0" fmla="*/ 135299 w 1004575"/>
                <a:gd name="connsiteY0" fmla="*/ 414316 h 997246"/>
                <a:gd name="connsiteX1" fmla="*/ 142919 w 1004575"/>
                <a:gd name="connsiteY1" fmla="*/ 360976 h 997246"/>
                <a:gd name="connsiteX2" fmla="*/ 148634 w 1004575"/>
                <a:gd name="connsiteY2" fmla="*/ 334306 h 997246"/>
                <a:gd name="connsiteX3" fmla="*/ 152444 w 1004575"/>
                <a:gd name="connsiteY3" fmla="*/ 288586 h 997246"/>
                <a:gd name="connsiteX4" fmla="*/ 154349 w 1004575"/>
                <a:gd name="connsiteY4" fmla="*/ 206671 h 997246"/>
                <a:gd name="connsiteX5" fmla="*/ 201974 w 1004575"/>
                <a:gd name="connsiteY5" fmla="*/ 178096 h 997246"/>
                <a:gd name="connsiteX6" fmla="*/ 247694 w 1004575"/>
                <a:gd name="connsiteY6" fmla="*/ 147616 h 997246"/>
                <a:gd name="connsiteX7" fmla="*/ 268649 w 1004575"/>
                <a:gd name="connsiteY7" fmla="*/ 126661 h 997246"/>
                <a:gd name="connsiteX8" fmla="*/ 293414 w 1004575"/>
                <a:gd name="connsiteY8" fmla="*/ 107611 h 997246"/>
                <a:gd name="connsiteX9" fmla="*/ 327704 w 1004575"/>
                <a:gd name="connsiteY9" fmla="*/ 94276 h 997246"/>
                <a:gd name="connsiteX10" fmla="*/ 381044 w 1004575"/>
                <a:gd name="connsiteY10" fmla="*/ 92371 h 997246"/>
                <a:gd name="connsiteX11" fmla="*/ 401999 w 1004575"/>
                <a:gd name="connsiteY11" fmla="*/ 44746 h 997246"/>
                <a:gd name="connsiteX12" fmla="*/ 436289 w 1004575"/>
                <a:gd name="connsiteY12" fmla="*/ 16171 h 997246"/>
                <a:gd name="connsiteX13" fmla="*/ 474389 w 1004575"/>
                <a:gd name="connsiteY13" fmla="*/ 2836 h 997246"/>
                <a:gd name="connsiteX14" fmla="*/ 588689 w 1004575"/>
                <a:gd name="connsiteY14" fmla="*/ 2836 h 997246"/>
                <a:gd name="connsiteX15" fmla="*/ 632504 w 1004575"/>
                <a:gd name="connsiteY15" fmla="*/ 33316 h 997246"/>
                <a:gd name="connsiteX16" fmla="*/ 664889 w 1004575"/>
                <a:gd name="connsiteY16" fmla="*/ 63796 h 997246"/>
                <a:gd name="connsiteX17" fmla="*/ 704894 w 1004575"/>
                <a:gd name="connsiteY17" fmla="*/ 98086 h 997246"/>
                <a:gd name="connsiteX18" fmla="*/ 750614 w 1004575"/>
                <a:gd name="connsiteY18" fmla="*/ 105706 h 997246"/>
                <a:gd name="connsiteX19" fmla="*/ 874439 w 1004575"/>
                <a:gd name="connsiteY19" fmla="*/ 107611 h 997246"/>
                <a:gd name="connsiteX20" fmla="*/ 908729 w 1004575"/>
                <a:gd name="connsiteY20" fmla="*/ 126661 h 997246"/>
                <a:gd name="connsiteX21" fmla="*/ 944924 w 1004575"/>
                <a:gd name="connsiteY21" fmla="*/ 170476 h 997246"/>
                <a:gd name="connsiteX22" fmla="*/ 962069 w 1004575"/>
                <a:gd name="connsiteY22" fmla="*/ 214291 h 997246"/>
                <a:gd name="connsiteX23" fmla="*/ 981119 w 1004575"/>
                <a:gd name="connsiteY23" fmla="*/ 256201 h 997246"/>
                <a:gd name="connsiteX24" fmla="*/ 1002074 w 1004575"/>
                <a:gd name="connsiteY24" fmla="*/ 313351 h 997246"/>
                <a:gd name="connsiteX25" fmla="*/ 1002074 w 1004575"/>
                <a:gd name="connsiteY25" fmla="*/ 372406 h 997246"/>
                <a:gd name="connsiteX26" fmla="*/ 983024 w 1004575"/>
                <a:gd name="connsiteY26" fmla="*/ 437176 h 997246"/>
                <a:gd name="connsiteX27" fmla="*/ 979214 w 1004575"/>
                <a:gd name="connsiteY27" fmla="*/ 498136 h 997246"/>
                <a:gd name="connsiteX28" fmla="*/ 977309 w 1004575"/>
                <a:gd name="connsiteY28" fmla="*/ 526711 h 997246"/>
                <a:gd name="connsiteX29" fmla="*/ 977309 w 1004575"/>
                <a:gd name="connsiteY29" fmla="*/ 578146 h 997246"/>
                <a:gd name="connsiteX30" fmla="*/ 977309 w 1004575"/>
                <a:gd name="connsiteY30" fmla="*/ 635296 h 997246"/>
                <a:gd name="connsiteX31" fmla="*/ 944924 w 1004575"/>
                <a:gd name="connsiteY31" fmla="*/ 675301 h 997246"/>
                <a:gd name="connsiteX32" fmla="*/ 895394 w 1004575"/>
                <a:gd name="connsiteY32" fmla="*/ 709591 h 997246"/>
                <a:gd name="connsiteX33" fmla="*/ 876344 w 1004575"/>
                <a:gd name="connsiteY33" fmla="*/ 738166 h 997246"/>
                <a:gd name="connsiteX34" fmla="*/ 857294 w 1004575"/>
                <a:gd name="connsiteY34" fmla="*/ 770551 h 997246"/>
                <a:gd name="connsiteX35" fmla="*/ 849674 w 1004575"/>
                <a:gd name="connsiteY35" fmla="*/ 797221 h 997246"/>
                <a:gd name="connsiteX36" fmla="*/ 838244 w 1004575"/>
                <a:gd name="connsiteY36" fmla="*/ 829606 h 997246"/>
                <a:gd name="connsiteX37" fmla="*/ 826814 w 1004575"/>
                <a:gd name="connsiteY37" fmla="*/ 860086 h 997246"/>
                <a:gd name="connsiteX38" fmla="*/ 809669 w 1004575"/>
                <a:gd name="connsiteY38" fmla="*/ 886756 h 997246"/>
                <a:gd name="connsiteX39" fmla="*/ 792524 w 1004575"/>
                <a:gd name="connsiteY39" fmla="*/ 909616 h 997246"/>
                <a:gd name="connsiteX40" fmla="*/ 750614 w 1004575"/>
                <a:gd name="connsiteY40" fmla="*/ 936286 h 997246"/>
                <a:gd name="connsiteX41" fmla="*/ 727754 w 1004575"/>
                <a:gd name="connsiteY41" fmla="*/ 947716 h 997246"/>
                <a:gd name="connsiteX42" fmla="*/ 693464 w 1004575"/>
                <a:gd name="connsiteY42" fmla="*/ 947716 h 997246"/>
                <a:gd name="connsiteX43" fmla="*/ 674414 w 1004575"/>
                <a:gd name="connsiteY43" fmla="*/ 942001 h 997246"/>
                <a:gd name="connsiteX44" fmla="*/ 657269 w 1004575"/>
                <a:gd name="connsiteY44" fmla="*/ 936286 h 997246"/>
                <a:gd name="connsiteX45" fmla="*/ 621074 w 1004575"/>
                <a:gd name="connsiteY45" fmla="*/ 917236 h 997246"/>
                <a:gd name="connsiteX46" fmla="*/ 581069 w 1004575"/>
                <a:gd name="connsiteY46" fmla="*/ 896281 h 997246"/>
                <a:gd name="connsiteX47" fmla="*/ 556304 w 1004575"/>
                <a:gd name="connsiteY47" fmla="*/ 890566 h 997246"/>
                <a:gd name="connsiteX48" fmla="*/ 506774 w 1004575"/>
                <a:gd name="connsiteY48" fmla="*/ 894376 h 997246"/>
                <a:gd name="connsiteX49" fmla="*/ 485819 w 1004575"/>
                <a:gd name="connsiteY49" fmla="*/ 911521 h 997246"/>
                <a:gd name="connsiteX50" fmla="*/ 472484 w 1004575"/>
                <a:gd name="connsiteY50" fmla="*/ 926761 h 997246"/>
                <a:gd name="connsiteX51" fmla="*/ 434384 w 1004575"/>
                <a:gd name="connsiteY51" fmla="*/ 943906 h 997246"/>
                <a:gd name="connsiteX52" fmla="*/ 375329 w 1004575"/>
                <a:gd name="connsiteY52" fmla="*/ 959146 h 997246"/>
                <a:gd name="connsiteX53" fmla="*/ 331514 w 1004575"/>
                <a:gd name="connsiteY53" fmla="*/ 983911 h 997246"/>
                <a:gd name="connsiteX54" fmla="*/ 262934 w 1004575"/>
                <a:gd name="connsiteY54" fmla="*/ 997246 h 997246"/>
                <a:gd name="connsiteX55" fmla="*/ 232454 w 1004575"/>
                <a:gd name="connsiteY55" fmla="*/ 995341 h 997246"/>
                <a:gd name="connsiteX56" fmla="*/ 226739 w 1004575"/>
                <a:gd name="connsiteY56" fmla="*/ 993436 h 997246"/>
                <a:gd name="connsiteX57" fmla="*/ 221024 w 1004575"/>
                <a:gd name="connsiteY57" fmla="*/ 982006 h 997246"/>
                <a:gd name="connsiteX58" fmla="*/ 217214 w 1004575"/>
                <a:gd name="connsiteY58" fmla="*/ 976291 h 997246"/>
                <a:gd name="connsiteX59" fmla="*/ 213404 w 1004575"/>
                <a:gd name="connsiteY59" fmla="*/ 964861 h 997246"/>
                <a:gd name="connsiteX60" fmla="*/ 205784 w 1004575"/>
                <a:gd name="connsiteY60" fmla="*/ 947716 h 997246"/>
                <a:gd name="connsiteX61" fmla="*/ 200069 w 1004575"/>
                <a:gd name="connsiteY61" fmla="*/ 928666 h 997246"/>
                <a:gd name="connsiteX62" fmla="*/ 196259 w 1004575"/>
                <a:gd name="connsiteY62" fmla="*/ 922951 h 997246"/>
                <a:gd name="connsiteX63" fmla="*/ 184829 w 1004575"/>
                <a:gd name="connsiteY63" fmla="*/ 915331 h 997246"/>
                <a:gd name="connsiteX64" fmla="*/ 181019 w 1004575"/>
                <a:gd name="connsiteY64" fmla="*/ 909616 h 997246"/>
                <a:gd name="connsiteX65" fmla="*/ 175304 w 1004575"/>
                <a:gd name="connsiteY65" fmla="*/ 905806 h 997246"/>
                <a:gd name="connsiteX66" fmla="*/ 161969 w 1004575"/>
                <a:gd name="connsiteY66" fmla="*/ 900091 h 997246"/>
                <a:gd name="connsiteX67" fmla="*/ 150539 w 1004575"/>
                <a:gd name="connsiteY67" fmla="*/ 898186 h 997246"/>
                <a:gd name="connsiteX68" fmla="*/ 144824 w 1004575"/>
                <a:gd name="connsiteY68" fmla="*/ 896281 h 997246"/>
                <a:gd name="connsiteX69" fmla="*/ 137204 w 1004575"/>
                <a:gd name="connsiteY69" fmla="*/ 894376 h 997246"/>
                <a:gd name="connsiteX70" fmla="*/ 123869 w 1004575"/>
                <a:gd name="connsiteY70" fmla="*/ 888661 h 997246"/>
                <a:gd name="connsiteX71" fmla="*/ 118154 w 1004575"/>
                <a:gd name="connsiteY71" fmla="*/ 884851 h 997246"/>
                <a:gd name="connsiteX72" fmla="*/ 106724 w 1004575"/>
                <a:gd name="connsiteY72" fmla="*/ 879136 h 997246"/>
                <a:gd name="connsiteX73" fmla="*/ 101009 w 1004575"/>
                <a:gd name="connsiteY73" fmla="*/ 873421 h 997246"/>
                <a:gd name="connsiteX74" fmla="*/ 89579 w 1004575"/>
                <a:gd name="connsiteY74" fmla="*/ 865801 h 997246"/>
                <a:gd name="connsiteX75" fmla="*/ 87674 w 1004575"/>
                <a:gd name="connsiteY75" fmla="*/ 860086 h 997246"/>
                <a:gd name="connsiteX76" fmla="*/ 83864 w 1004575"/>
                <a:gd name="connsiteY76" fmla="*/ 854371 h 997246"/>
                <a:gd name="connsiteX77" fmla="*/ 81959 w 1004575"/>
                <a:gd name="connsiteY77" fmla="*/ 842941 h 997246"/>
                <a:gd name="connsiteX78" fmla="*/ 80054 w 1004575"/>
                <a:gd name="connsiteY78" fmla="*/ 837226 h 997246"/>
                <a:gd name="connsiteX79" fmla="*/ 78149 w 1004575"/>
                <a:gd name="connsiteY79" fmla="*/ 825796 h 997246"/>
                <a:gd name="connsiteX80" fmla="*/ 74339 w 1004575"/>
                <a:gd name="connsiteY80" fmla="*/ 781981 h 997246"/>
                <a:gd name="connsiteX81" fmla="*/ 72434 w 1004575"/>
                <a:gd name="connsiteY81" fmla="*/ 770551 h 997246"/>
                <a:gd name="connsiteX82" fmla="*/ 70529 w 1004575"/>
                <a:gd name="connsiteY82" fmla="*/ 749596 h 997246"/>
                <a:gd name="connsiteX83" fmla="*/ 68624 w 1004575"/>
                <a:gd name="connsiteY83" fmla="*/ 734356 h 997246"/>
                <a:gd name="connsiteX84" fmla="*/ 70529 w 1004575"/>
                <a:gd name="connsiteY84" fmla="*/ 694351 h 997246"/>
                <a:gd name="connsiteX85" fmla="*/ 72434 w 1004575"/>
                <a:gd name="connsiteY85" fmla="*/ 682921 h 997246"/>
                <a:gd name="connsiteX86" fmla="*/ 70529 w 1004575"/>
                <a:gd name="connsiteY86" fmla="*/ 623866 h 997246"/>
                <a:gd name="connsiteX87" fmla="*/ 66719 w 1004575"/>
                <a:gd name="connsiteY87" fmla="*/ 612436 h 997246"/>
                <a:gd name="connsiteX88" fmla="*/ 59099 w 1004575"/>
                <a:gd name="connsiteY88" fmla="*/ 602911 h 997246"/>
                <a:gd name="connsiteX89" fmla="*/ 51479 w 1004575"/>
                <a:gd name="connsiteY89" fmla="*/ 589576 h 997246"/>
                <a:gd name="connsiteX90" fmla="*/ 47669 w 1004575"/>
                <a:gd name="connsiteY90" fmla="*/ 583861 h 997246"/>
                <a:gd name="connsiteX91" fmla="*/ 41954 w 1004575"/>
                <a:gd name="connsiteY91" fmla="*/ 580051 h 997246"/>
                <a:gd name="connsiteX92" fmla="*/ 36239 w 1004575"/>
                <a:gd name="connsiteY92" fmla="*/ 572431 h 997246"/>
                <a:gd name="connsiteX93" fmla="*/ 24809 w 1004575"/>
                <a:gd name="connsiteY93" fmla="*/ 562906 h 997246"/>
                <a:gd name="connsiteX94" fmla="*/ 20999 w 1004575"/>
                <a:gd name="connsiteY94" fmla="*/ 557191 h 997246"/>
                <a:gd name="connsiteX95" fmla="*/ 9569 w 1004575"/>
                <a:gd name="connsiteY95" fmla="*/ 549571 h 997246"/>
                <a:gd name="connsiteX96" fmla="*/ 5759 w 1004575"/>
                <a:gd name="connsiteY96" fmla="*/ 543856 h 997246"/>
                <a:gd name="connsiteX97" fmla="*/ 44 w 1004575"/>
                <a:gd name="connsiteY97" fmla="*/ 540046 h 997246"/>
                <a:gd name="connsiteX98" fmla="*/ 3854 w 1004575"/>
                <a:gd name="connsiteY98" fmla="*/ 513376 h 997246"/>
                <a:gd name="connsiteX99" fmla="*/ 11474 w 1004575"/>
                <a:gd name="connsiteY99" fmla="*/ 501946 h 997246"/>
                <a:gd name="connsiteX100" fmla="*/ 17189 w 1004575"/>
                <a:gd name="connsiteY100" fmla="*/ 494326 h 997246"/>
                <a:gd name="connsiteX101" fmla="*/ 28619 w 1004575"/>
                <a:gd name="connsiteY101" fmla="*/ 482896 h 997246"/>
                <a:gd name="connsiteX102" fmla="*/ 43859 w 1004575"/>
                <a:gd name="connsiteY102" fmla="*/ 465751 h 997246"/>
                <a:gd name="connsiteX103" fmla="*/ 49574 w 1004575"/>
                <a:gd name="connsiteY103" fmla="*/ 460036 h 997246"/>
                <a:gd name="connsiteX104" fmla="*/ 55289 w 1004575"/>
                <a:gd name="connsiteY104" fmla="*/ 454321 h 997246"/>
                <a:gd name="connsiteX105" fmla="*/ 61004 w 1004575"/>
                <a:gd name="connsiteY105" fmla="*/ 450511 h 997246"/>
                <a:gd name="connsiteX106" fmla="*/ 68624 w 1004575"/>
                <a:gd name="connsiteY106" fmla="*/ 446701 h 997246"/>
                <a:gd name="connsiteX107" fmla="*/ 74339 w 1004575"/>
                <a:gd name="connsiteY107" fmla="*/ 440986 h 997246"/>
                <a:gd name="connsiteX108" fmla="*/ 80054 w 1004575"/>
                <a:gd name="connsiteY108" fmla="*/ 439081 h 997246"/>
                <a:gd name="connsiteX109" fmla="*/ 91484 w 1004575"/>
                <a:gd name="connsiteY109" fmla="*/ 431461 h 997246"/>
                <a:gd name="connsiteX110" fmla="*/ 101009 w 1004575"/>
                <a:gd name="connsiteY110" fmla="*/ 423841 h 997246"/>
                <a:gd name="connsiteX111" fmla="*/ 106724 w 1004575"/>
                <a:gd name="connsiteY111" fmla="*/ 418126 h 997246"/>
                <a:gd name="connsiteX112" fmla="*/ 135299 w 1004575"/>
                <a:gd name="connsiteY112" fmla="*/ 414316 h 997246"/>
                <a:gd name="connsiteX0" fmla="*/ 135299 w 1004575"/>
                <a:gd name="connsiteY0" fmla="*/ 414316 h 997246"/>
                <a:gd name="connsiteX1" fmla="*/ 142919 w 1004575"/>
                <a:gd name="connsiteY1" fmla="*/ 360976 h 997246"/>
                <a:gd name="connsiteX2" fmla="*/ 148634 w 1004575"/>
                <a:gd name="connsiteY2" fmla="*/ 334306 h 997246"/>
                <a:gd name="connsiteX3" fmla="*/ 152444 w 1004575"/>
                <a:gd name="connsiteY3" fmla="*/ 288586 h 997246"/>
                <a:gd name="connsiteX4" fmla="*/ 154349 w 1004575"/>
                <a:gd name="connsiteY4" fmla="*/ 206671 h 997246"/>
                <a:gd name="connsiteX5" fmla="*/ 201974 w 1004575"/>
                <a:gd name="connsiteY5" fmla="*/ 178096 h 997246"/>
                <a:gd name="connsiteX6" fmla="*/ 247694 w 1004575"/>
                <a:gd name="connsiteY6" fmla="*/ 147616 h 997246"/>
                <a:gd name="connsiteX7" fmla="*/ 268649 w 1004575"/>
                <a:gd name="connsiteY7" fmla="*/ 126661 h 997246"/>
                <a:gd name="connsiteX8" fmla="*/ 293414 w 1004575"/>
                <a:gd name="connsiteY8" fmla="*/ 107611 h 997246"/>
                <a:gd name="connsiteX9" fmla="*/ 327704 w 1004575"/>
                <a:gd name="connsiteY9" fmla="*/ 94276 h 997246"/>
                <a:gd name="connsiteX10" fmla="*/ 381044 w 1004575"/>
                <a:gd name="connsiteY10" fmla="*/ 92371 h 997246"/>
                <a:gd name="connsiteX11" fmla="*/ 401999 w 1004575"/>
                <a:gd name="connsiteY11" fmla="*/ 44746 h 997246"/>
                <a:gd name="connsiteX12" fmla="*/ 436289 w 1004575"/>
                <a:gd name="connsiteY12" fmla="*/ 16171 h 997246"/>
                <a:gd name="connsiteX13" fmla="*/ 474389 w 1004575"/>
                <a:gd name="connsiteY13" fmla="*/ 2836 h 997246"/>
                <a:gd name="connsiteX14" fmla="*/ 588689 w 1004575"/>
                <a:gd name="connsiteY14" fmla="*/ 2836 h 997246"/>
                <a:gd name="connsiteX15" fmla="*/ 632504 w 1004575"/>
                <a:gd name="connsiteY15" fmla="*/ 33316 h 997246"/>
                <a:gd name="connsiteX16" fmla="*/ 664889 w 1004575"/>
                <a:gd name="connsiteY16" fmla="*/ 63796 h 997246"/>
                <a:gd name="connsiteX17" fmla="*/ 704894 w 1004575"/>
                <a:gd name="connsiteY17" fmla="*/ 98086 h 997246"/>
                <a:gd name="connsiteX18" fmla="*/ 750614 w 1004575"/>
                <a:gd name="connsiteY18" fmla="*/ 105706 h 997246"/>
                <a:gd name="connsiteX19" fmla="*/ 874439 w 1004575"/>
                <a:gd name="connsiteY19" fmla="*/ 107611 h 997246"/>
                <a:gd name="connsiteX20" fmla="*/ 908729 w 1004575"/>
                <a:gd name="connsiteY20" fmla="*/ 126661 h 997246"/>
                <a:gd name="connsiteX21" fmla="*/ 944924 w 1004575"/>
                <a:gd name="connsiteY21" fmla="*/ 170476 h 997246"/>
                <a:gd name="connsiteX22" fmla="*/ 962069 w 1004575"/>
                <a:gd name="connsiteY22" fmla="*/ 214291 h 997246"/>
                <a:gd name="connsiteX23" fmla="*/ 981119 w 1004575"/>
                <a:gd name="connsiteY23" fmla="*/ 256201 h 997246"/>
                <a:gd name="connsiteX24" fmla="*/ 1002074 w 1004575"/>
                <a:gd name="connsiteY24" fmla="*/ 313351 h 997246"/>
                <a:gd name="connsiteX25" fmla="*/ 1002074 w 1004575"/>
                <a:gd name="connsiteY25" fmla="*/ 372406 h 997246"/>
                <a:gd name="connsiteX26" fmla="*/ 983024 w 1004575"/>
                <a:gd name="connsiteY26" fmla="*/ 437176 h 997246"/>
                <a:gd name="connsiteX27" fmla="*/ 979214 w 1004575"/>
                <a:gd name="connsiteY27" fmla="*/ 498136 h 997246"/>
                <a:gd name="connsiteX28" fmla="*/ 977309 w 1004575"/>
                <a:gd name="connsiteY28" fmla="*/ 526711 h 997246"/>
                <a:gd name="connsiteX29" fmla="*/ 977309 w 1004575"/>
                <a:gd name="connsiteY29" fmla="*/ 578146 h 997246"/>
                <a:gd name="connsiteX30" fmla="*/ 977309 w 1004575"/>
                <a:gd name="connsiteY30" fmla="*/ 635296 h 997246"/>
                <a:gd name="connsiteX31" fmla="*/ 944924 w 1004575"/>
                <a:gd name="connsiteY31" fmla="*/ 675301 h 997246"/>
                <a:gd name="connsiteX32" fmla="*/ 895394 w 1004575"/>
                <a:gd name="connsiteY32" fmla="*/ 709591 h 997246"/>
                <a:gd name="connsiteX33" fmla="*/ 876344 w 1004575"/>
                <a:gd name="connsiteY33" fmla="*/ 738166 h 997246"/>
                <a:gd name="connsiteX34" fmla="*/ 857294 w 1004575"/>
                <a:gd name="connsiteY34" fmla="*/ 770551 h 997246"/>
                <a:gd name="connsiteX35" fmla="*/ 849674 w 1004575"/>
                <a:gd name="connsiteY35" fmla="*/ 797221 h 997246"/>
                <a:gd name="connsiteX36" fmla="*/ 838244 w 1004575"/>
                <a:gd name="connsiteY36" fmla="*/ 829606 h 997246"/>
                <a:gd name="connsiteX37" fmla="*/ 826814 w 1004575"/>
                <a:gd name="connsiteY37" fmla="*/ 860086 h 997246"/>
                <a:gd name="connsiteX38" fmla="*/ 809669 w 1004575"/>
                <a:gd name="connsiteY38" fmla="*/ 886756 h 997246"/>
                <a:gd name="connsiteX39" fmla="*/ 792524 w 1004575"/>
                <a:gd name="connsiteY39" fmla="*/ 909616 h 997246"/>
                <a:gd name="connsiteX40" fmla="*/ 750614 w 1004575"/>
                <a:gd name="connsiteY40" fmla="*/ 936286 h 997246"/>
                <a:gd name="connsiteX41" fmla="*/ 727754 w 1004575"/>
                <a:gd name="connsiteY41" fmla="*/ 947716 h 997246"/>
                <a:gd name="connsiteX42" fmla="*/ 693464 w 1004575"/>
                <a:gd name="connsiteY42" fmla="*/ 947716 h 997246"/>
                <a:gd name="connsiteX43" fmla="*/ 674414 w 1004575"/>
                <a:gd name="connsiteY43" fmla="*/ 942001 h 997246"/>
                <a:gd name="connsiteX44" fmla="*/ 657269 w 1004575"/>
                <a:gd name="connsiteY44" fmla="*/ 936286 h 997246"/>
                <a:gd name="connsiteX45" fmla="*/ 621074 w 1004575"/>
                <a:gd name="connsiteY45" fmla="*/ 917236 h 997246"/>
                <a:gd name="connsiteX46" fmla="*/ 581069 w 1004575"/>
                <a:gd name="connsiteY46" fmla="*/ 896281 h 997246"/>
                <a:gd name="connsiteX47" fmla="*/ 556304 w 1004575"/>
                <a:gd name="connsiteY47" fmla="*/ 890566 h 997246"/>
                <a:gd name="connsiteX48" fmla="*/ 506774 w 1004575"/>
                <a:gd name="connsiteY48" fmla="*/ 894376 h 997246"/>
                <a:gd name="connsiteX49" fmla="*/ 485819 w 1004575"/>
                <a:gd name="connsiteY49" fmla="*/ 911521 h 997246"/>
                <a:gd name="connsiteX50" fmla="*/ 472484 w 1004575"/>
                <a:gd name="connsiteY50" fmla="*/ 926761 h 997246"/>
                <a:gd name="connsiteX51" fmla="*/ 434384 w 1004575"/>
                <a:gd name="connsiteY51" fmla="*/ 943906 h 997246"/>
                <a:gd name="connsiteX52" fmla="*/ 375329 w 1004575"/>
                <a:gd name="connsiteY52" fmla="*/ 959146 h 997246"/>
                <a:gd name="connsiteX53" fmla="*/ 331514 w 1004575"/>
                <a:gd name="connsiteY53" fmla="*/ 983911 h 997246"/>
                <a:gd name="connsiteX54" fmla="*/ 262934 w 1004575"/>
                <a:gd name="connsiteY54" fmla="*/ 997246 h 997246"/>
                <a:gd name="connsiteX55" fmla="*/ 232454 w 1004575"/>
                <a:gd name="connsiteY55" fmla="*/ 995341 h 997246"/>
                <a:gd name="connsiteX56" fmla="*/ 226739 w 1004575"/>
                <a:gd name="connsiteY56" fmla="*/ 993436 h 997246"/>
                <a:gd name="connsiteX57" fmla="*/ 221024 w 1004575"/>
                <a:gd name="connsiteY57" fmla="*/ 982006 h 997246"/>
                <a:gd name="connsiteX58" fmla="*/ 217214 w 1004575"/>
                <a:gd name="connsiteY58" fmla="*/ 976291 h 997246"/>
                <a:gd name="connsiteX59" fmla="*/ 213404 w 1004575"/>
                <a:gd name="connsiteY59" fmla="*/ 964861 h 997246"/>
                <a:gd name="connsiteX60" fmla="*/ 205784 w 1004575"/>
                <a:gd name="connsiteY60" fmla="*/ 947716 h 997246"/>
                <a:gd name="connsiteX61" fmla="*/ 200069 w 1004575"/>
                <a:gd name="connsiteY61" fmla="*/ 928666 h 997246"/>
                <a:gd name="connsiteX62" fmla="*/ 196259 w 1004575"/>
                <a:gd name="connsiteY62" fmla="*/ 922951 h 997246"/>
                <a:gd name="connsiteX63" fmla="*/ 184829 w 1004575"/>
                <a:gd name="connsiteY63" fmla="*/ 915331 h 997246"/>
                <a:gd name="connsiteX64" fmla="*/ 181019 w 1004575"/>
                <a:gd name="connsiteY64" fmla="*/ 909616 h 997246"/>
                <a:gd name="connsiteX65" fmla="*/ 175304 w 1004575"/>
                <a:gd name="connsiteY65" fmla="*/ 905806 h 997246"/>
                <a:gd name="connsiteX66" fmla="*/ 161969 w 1004575"/>
                <a:gd name="connsiteY66" fmla="*/ 900091 h 997246"/>
                <a:gd name="connsiteX67" fmla="*/ 150539 w 1004575"/>
                <a:gd name="connsiteY67" fmla="*/ 898186 h 997246"/>
                <a:gd name="connsiteX68" fmla="*/ 144824 w 1004575"/>
                <a:gd name="connsiteY68" fmla="*/ 896281 h 997246"/>
                <a:gd name="connsiteX69" fmla="*/ 137204 w 1004575"/>
                <a:gd name="connsiteY69" fmla="*/ 894376 h 997246"/>
                <a:gd name="connsiteX70" fmla="*/ 123869 w 1004575"/>
                <a:gd name="connsiteY70" fmla="*/ 888661 h 997246"/>
                <a:gd name="connsiteX71" fmla="*/ 118154 w 1004575"/>
                <a:gd name="connsiteY71" fmla="*/ 884851 h 997246"/>
                <a:gd name="connsiteX72" fmla="*/ 106724 w 1004575"/>
                <a:gd name="connsiteY72" fmla="*/ 879136 h 997246"/>
                <a:gd name="connsiteX73" fmla="*/ 101009 w 1004575"/>
                <a:gd name="connsiteY73" fmla="*/ 873421 h 997246"/>
                <a:gd name="connsiteX74" fmla="*/ 89579 w 1004575"/>
                <a:gd name="connsiteY74" fmla="*/ 865801 h 997246"/>
                <a:gd name="connsiteX75" fmla="*/ 87674 w 1004575"/>
                <a:gd name="connsiteY75" fmla="*/ 860086 h 997246"/>
                <a:gd name="connsiteX76" fmla="*/ 83864 w 1004575"/>
                <a:gd name="connsiteY76" fmla="*/ 854371 h 997246"/>
                <a:gd name="connsiteX77" fmla="*/ 81959 w 1004575"/>
                <a:gd name="connsiteY77" fmla="*/ 842941 h 997246"/>
                <a:gd name="connsiteX78" fmla="*/ 80054 w 1004575"/>
                <a:gd name="connsiteY78" fmla="*/ 837226 h 997246"/>
                <a:gd name="connsiteX79" fmla="*/ 78149 w 1004575"/>
                <a:gd name="connsiteY79" fmla="*/ 825796 h 997246"/>
                <a:gd name="connsiteX80" fmla="*/ 74339 w 1004575"/>
                <a:gd name="connsiteY80" fmla="*/ 781981 h 997246"/>
                <a:gd name="connsiteX81" fmla="*/ 72434 w 1004575"/>
                <a:gd name="connsiteY81" fmla="*/ 770551 h 997246"/>
                <a:gd name="connsiteX82" fmla="*/ 70529 w 1004575"/>
                <a:gd name="connsiteY82" fmla="*/ 749596 h 997246"/>
                <a:gd name="connsiteX83" fmla="*/ 68624 w 1004575"/>
                <a:gd name="connsiteY83" fmla="*/ 734356 h 997246"/>
                <a:gd name="connsiteX84" fmla="*/ 70529 w 1004575"/>
                <a:gd name="connsiteY84" fmla="*/ 694351 h 997246"/>
                <a:gd name="connsiteX85" fmla="*/ 72434 w 1004575"/>
                <a:gd name="connsiteY85" fmla="*/ 682921 h 997246"/>
                <a:gd name="connsiteX86" fmla="*/ 70529 w 1004575"/>
                <a:gd name="connsiteY86" fmla="*/ 623866 h 997246"/>
                <a:gd name="connsiteX87" fmla="*/ 66719 w 1004575"/>
                <a:gd name="connsiteY87" fmla="*/ 612436 h 997246"/>
                <a:gd name="connsiteX88" fmla="*/ 59099 w 1004575"/>
                <a:gd name="connsiteY88" fmla="*/ 602911 h 997246"/>
                <a:gd name="connsiteX89" fmla="*/ 51479 w 1004575"/>
                <a:gd name="connsiteY89" fmla="*/ 589576 h 997246"/>
                <a:gd name="connsiteX90" fmla="*/ 47669 w 1004575"/>
                <a:gd name="connsiteY90" fmla="*/ 583861 h 997246"/>
                <a:gd name="connsiteX91" fmla="*/ 41954 w 1004575"/>
                <a:gd name="connsiteY91" fmla="*/ 580051 h 997246"/>
                <a:gd name="connsiteX92" fmla="*/ 36239 w 1004575"/>
                <a:gd name="connsiteY92" fmla="*/ 572431 h 997246"/>
                <a:gd name="connsiteX93" fmla="*/ 24809 w 1004575"/>
                <a:gd name="connsiteY93" fmla="*/ 562906 h 997246"/>
                <a:gd name="connsiteX94" fmla="*/ 20999 w 1004575"/>
                <a:gd name="connsiteY94" fmla="*/ 557191 h 997246"/>
                <a:gd name="connsiteX95" fmla="*/ 9569 w 1004575"/>
                <a:gd name="connsiteY95" fmla="*/ 549571 h 997246"/>
                <a:gd name="connsiteX96" fmla="*/ 5759 w 1004575"/>
                <a:gd name="connsiteY96" fmla="*/ 543856 h 997246"/>
                <a:gd name="connsiteX97" fmla="*/ 44 w 1004575"/>
                <a:gd name="connsiteY97" fmla="*/ 540046 h 997246"/>
                <a:gd name="connsiteX98" fmla="*/ 3854 w 1004575"/>
                <a:gd name="connsiteY98" fmla="*/ 513376 h 997246"/>
                <a:gd name="connsiteX99" fmla="*/ 11474 w 1004575"/>
                <a:gd name="connsiteY99" fmla="*/ 501946 h 997246"/>
                <a:gd name="connsiteX100" fmla="*/ 17189 w 1004575"/>
                <a:gd name="connsiteY100" fmla="*/ 494326 h 997246"/>
                <a:gd name="connsiteX101" fmla="*/ 28619 w 1004575"/>
                <a:gd name="connsiteY101" fmla="*/ 482896 h 997246"/>
                <a:gd name="connsiteX102" fmla="*/ 43859 w 1004575"/>
                <a:gd name="connsiteY102" fmla="*/ 465751 h 997246"/>
                <a:gd name="connsiteX103" fmla="*/ 49574 w 1004575"/>
                <a:gd name="connsiteY103" fmla="*/ 460036 h 997246"/>
                <a:gd name="connsiteX104" fmla="*/ 55289 w 1004575"/>
                <a:gd name="connsiteY104" fmla="*/ 454321 h 997246"/>
                <a:gd name="connsiteX105" fmla="*/ 61004 w 1004575"/>
                <a:gd name="connsiteY105" fmla="*/ 450511 h 997246"/>
                <a:gd name="connsiteX106" fmla="*/ 68624 w 1004575"/>
                <a:gd name="connsiteY106" fmla="*/ 446701 h 997246"/>
                <a:gd name="connsiteX107" fmla="*/ 74339 w 1004575"/>
                <a:gd name="connsiteY107" fmla="*/ 440986 h 997246"/>
                <a:gd name="connsiteX108" fmla="*/ 91484 w 1004575"/>
                <a:gd name="connsiteY108" fmla="*/ 431461 h 997246"/>
                <a:gd name="connsiteX109" fmla="*/ 101009 w 1004575"/>
                <a:gd name="connsiteY109" fmla="*/ 423841 h 997246"/>
                <a:gd name="connsiteX110" fmla="*/ 106724 w 1004575"/>
                <a:gd name="connsiteY110" fmla="*/ 418126 h 997246"/>
                <a:gd name="connsiteX111" fmla="*/ 135299 w 1004575"/>
                <a:gd name="connsiteY111" fmla="*/ 414316 h 997246"/>
                <a:gd name="connsiteX0" fmla="*/ 135299 w 1004575"/>
                <a:gd name="connsiteY0" fmla="*/ 414316 h 997246"/>
                <a:gd name="connsiteX1" fmla="*/ 142919 w 1004575"/>
                <a:gd name="connsiteY1" fmla="*/ 360976 h 997246"/>
                <a:gd name="connsiteX2" fmla="*/ 148634 w 1004575"/>
                <a:gd name="connsiteY2" fmla="*/ 334306 h 997246"/>
                <a:gd name="connsiteX3" fmla="*/ 152444 w 1004575"/>
                <a:gd name="connsiteY3" fmla="*/ 288586 h 997246"/>
                <a:gd name="connsiteX4" fmla="*/ 154349 w 1004575"/>
                <a:gd name="connsiteY4" fmla="*/ 206671 h 997246"/>
                <a:gd name="connsiteX5" fmla="*/ 201974 w 1004575"/>
                <a:gd name="connsiteY5" fmla="*/ 178096 h 997246"/>
                <a:gd name="connsiteX6" fmla="*/ 247694 w 1004575"/>
                <a:gd name="connsiteY6" fmla="*/ 147616 h 997246"/>
                <a:gd name="connsiteX7" fmla="*/ 268649 w 1004575"/>
                <a:gd name="connsiteY7" fmla="*/ 126661 h 997246"/>
                <a:gd name="connsiteX8" fmla="*/ 293414 w 1004575"/>
                <a:gd name="connsiteY8" fmla="*/ 107611 h 997246"/>
                <a:gd name="connsiteX9" fmla="*/ 327704 w 1004575"/>
                <a:gd name="connsiteY9" fmla="*/ 94276 h 997246"/>
                <a:gd name="connsiteX10" fmla="*/ 381044 w 1004575"/>
                <a:gd name="connsiteY10" fmla="*/ 92371 h 997246"/>
                <a:gd name="connsiteX11" fmla="*/ 401999 w 1004575"/>
                <a:gd name="connsiteY11" fmla="*/ 44746 h 997246"/>
                <a:gd name="connsiteX12" fmla="*/ 436289 w 1004575"/>
                <a:gd name="connsiteY12" fmla="*/ 16171 h 997246"/>
                <a:gd name="connsiteX13" fmla="*/ 474389 w 1004575"/>
                <a:gd name="connsiteY13" fmla="*/ 2836 h 997246"/>
                <a:gd name="connsiteX14" fmla="*/ 588689 w 1004575"/>
                <a:gd name="connsiteY14" fmla="*/ 2836 h 997246"/>
                <a:gd name="connsiteX15" fmla="*/ 632504 w 1004575"/>
                <a:gd name="connsiteY15" fmla="*/ 33316 h 997246"/>
                <a:gd name="connsiteX16" fmla="*/ 664889 w 1004575"/>
                <a:gd name="connsiteY16" fmla="*/ 63796 h 997246"/>
                <a:gd name="connsiteX17" fmla="*/ 704894 w 1004575"/>
                <a:gd name="connsiteY17" fmla="*/ 98086 h 997246"/>
                <a:gd name="connsiteX18" fmla="*/ 750614 w 1004575"/>
                <a:gd name="connsiteY18" fmla="*/ 105706 h 997246"/>
                <a:gd name="connsiteX19" fmla="*/ 874439 w 1004575"/>
                <a:gd name="connsiteY19" fmla="*/ 107611 h 997246"/>
                <a:gd name="connsiteX20" fmla="*/ 908729 w 1004575"/>
                <a:gd name="connsiteY20" fmla="*/ 126661 h 997246"/>
                <a:gd name="connsiteX21" fmla="*/ 944924 w 1004575"/>
                <a:gd name="connsiteY21" fmla="*/ 170476 h 997246"/>
                <a:gd name="connsiteX22" fmla="*/ 962069 w 1004575"/>
                <a:gd name="connsiteY22" fmla="*/ 214291 h 997246"/>
                <a:gd name="connsiteX23" fmla="*/ 981119 w 1004575"/>
                <a:gd name="connsiteY23" fmla="*/ 256201 h 997246"/>
                <a:gd name="connsiteX24" fmla="*/ 1002074 w 1004575"/>
                <a:gd name="connsiteY24" fmla="*/ 313351 h 997246"/>
                <a:gd name="connsiteX25" fmla="*/ 1002074 w 1004575"/>
                <a:gd name="connsiteY25" fmla="*/ 372406 h 997246"/>
                <a:gd name="connsiteX26" fmla="*/ 983024 w 1004575"/>
                <a:gd name="connsiteY26" fmla="*/ 437176 h 997246"/>
                <a:gd name="connsiteX27" fmla="*/ 979214 w 1004575"/>
                <a:gd name="connsiteY27" fmla="*/ 498136 h 997246"/>
                <a:gd name="connsiteX28" fmla="*/ 977309 w 1004575"/>
                <a:gd name="connsiteY28" fmla="*/ 526711 h 997246"/>
                <a:gd name="connsiteX29" fmla="*/ 977309 w 1004575"/>
                <a:gd name="connsiteY29" fmla="*/ 578146 h 997246"/>
                <a:gd name="connsiteX30" fmla="*/ 977309 w 1004575"/>
                <a:gd name="connsiteY30" fmla="*/ 635296 h 997246"/>
                <a:gd name="connsiteX31" fmla="*/ 944924 w 1004575"/>
                <a:gd name="connsiteY31" fmla="*/ 675301 h 997246"/>
                <a:gd name="connsiteX32" fmla="*/ 895394 w 1004575"/>
                <a:gd name="connsiteY32" fmla="*/ 709591 h 997246"/>
                <a:gd name="connsiteX33" fmla="*/ 876344 w 1004575"/>
                <a:gd name="connsiteY33" fmla="*/ 738166 h 997246"/>
                <a:gd name="connsiteX34" fmla="*/ 857294 w 1004575"/>
                <a:gd name="connsiteY34" fmla="*/ 770551 h 997246"/>
                <a:gd name="connsiteX35" fmla="*/ 849674 w 1004575"/>
                <a:gd name="connsiteY35" fmla="*/ 797221 h 997246"/>
                <a:gd name="connsiteX36" fmla="*/ 838244 w 1004575"/>
                <a:gd name="connsiteY36" fmla="*/ 829606 h 997246"/>
                <a:gd name="connsiteX37" fmla="*/ 826814 w 1004575"/>
                <a:gd name="connsiteY37" fmla="*/ 860086 h 997246"/>
                <a:gd name="connsiteX38" fmla="*/ 809669 w 1004575"/>
                <a:gd name="connsiteY38" fmla="*/ 886756 h 997246"/>
                <a:gd name="connsiteX39" fmla="*/ 792524 w 1004575"/>
                <a:gd name="connsiteY39" fmla="*/ 909616 h 997246"/>
                <a:gd name="connsiteX40" fmla="*/ 750614 w 1004575"/>
                <a:gd name="connsiteY40" fmla="*/ 936286 h 997246"/>
                <a:gd name="connsiteX41" fmla="*/ 727754 w 1004575"/>
                <a:gd name="connsiteY41" fmla="*/ 947716 h 997246"/>
                <a:gd name="connsiteX42" fmla="*/ 693464 w 1004575"/>
                <a:gd name="connsiteY42" fmla="*/ 947716 h 997246"/>
                <a:gd name="connsiteX43" fmla="*/ 674414 w 1004575"/>
                <a:gd name="connsiteY43" fmla="*/ 942001 h 997246"/>
                <a:gd name="connsiteX44" fmla="*/ 657269 w 1004575"/>
                <a:gd name="connsiteY44" fmla="*/ 936286 h 997246"/>
                <a:gd name="connsiteX45" fmla="*/ 621074 w 1004575"/>
                <a:gd name="connsiteY45" fmla="*/ 917236 h 997246"/>
                <a:gd name="connsiteX46" fmla="*/ 581069 w 1004575"/>
                <a:gd name="connsiteY46" fmla="*/ 896281 h 997246"/>
                <a:gd name="connsiteX47" fmla="*/ 556304 w 1004575"/>
                <a:gd name="connsiteY47" fmla="*/ 890566 h 997246"/>
                <a:gd name="connsiteX48" fmla="*/ 506774 w 1004575"/>
                <a:gd name="connsiteY48" fmla="*/ 894376 h 997246"/>
                <a:gd name="connsiteX49" fmla="*/ 485819 w 1004575"/>
                <a:gd name="connsiteY49" fmla="*/ 911521 h 997246"/>
                <a:gd name="connsiteX50" fmla="*/ 472484 w 1004575"/>
                <a:gd name="connsiteY50" fmla="*/ 926761 h 997246"/>
                <a:gd name="connsiteX51" fmla="*/ 434384 w 1004575"/>
                <a:gd name="connsiteY51" fmla="*/ 943906 h 997246"/>
                <a:gd name="connsiteX52" fmla="*/ 375329 w 1004575"/>
                <a:gd name="connsiteY52" fmla="*/ 959146 h 997246"/>
                <a:gd name="connsiteX53" fmla="*/ 331514 w 1004575"/>
                <a:gd name="connsiteY53" fmla="*/ 983911 h 997246"/>
                <a:gd name="connsiteX54" fmla="*/ 262934 w 1004575"/>
                <a:gd name="connsiteY54" fmla="*/ 997246 h 997246"/>
                <a:gd name="connsiteX55" fmla="*/ 232454 w 1004575"/>
                <a:gd name="connsiteY55" fmla="*/ 995341 h 997246"/>
                <a:gd name="connsiteX56" fmla="*/ 226739 w 1004575"/>
                <a:gd name="connsiteY56" fmla="*/ 993436 h 997246"/>
                <a:gd name="connsiteX57" fmla="*/ 221024 w 1004575"/>
                <a:gd name="connsiteY57" fmla="*/ 982006 h 997246"/>
                <a:gd name="connsiteX58" fmla="*/ 217214 w 1004575"/>
                <a:gd name="connsiteY58" fmla="*/ 976291 h 997246"/>
                <a:gd name="connsiteX59" fmla="*/ 213404 w 1004575"/>
                <a:gd name="connsiteY59" fmla="*/ 964861 h 997246"/>
                <a:gd name="connsiteX60" fmla="*/ 205784 w 1004575"/>
                <a:gd name="connsiteY60" fmla="*/ 947716 h 997246"/>
                <a:gd name="connsiteX61" fmla="*/ 200069 w 1004575"/>
                <a:gd name="connsiteY61" fmla="*/ 928666 h 997246"/>
                <a:gd name="connsiteX62" fmla="*/ 196259 w 1004575"/>
                <a:gd name="connsiteY62" fmla="*/ 922951 h 997246"/>
                <a:gd name="connsiteX63" fmla="*/ 184829 w 1004575"/>
                <a:gd name="connsiteY63" fmla="*/ 915331 h 997246"/>
                <a:gd name="connsiteX64" fmla="*/ 181019 w 1004575"/>
                <a:gd name="connsiteY64" fmla="*/ 909616 h 997246"/>
                <a:gd name="connsiteX65" fmla="*/ 175304 w 1004575"/>
                <a:gd name="connsiteY65" fmla="*/ 905806 h 997246"/>
                <a:gd name="connsiteX66" fmla="*/ 161969 w 1004575"/>
                <a:gd name="connsiteY66" fmla="*/ 900091 h 997246"/>
                <a:gd name="connsiteX67" fmla="*/ 150539 w 1004575"/>
                <a:gd name="connsiteY67" fmla="*/ 898186 h 997246"/>
                <a:gd name="connsiteX68" fmla="*/ 144824 w 1004575"/>
                <a:gd name="connsiteY68" fmla="*/ 896281 h 997246"/>
                <a:gd name="connsiteX69" fmla="*/ 137204 w 1004575"/>
                <a:gd name="connsiteY69" fmla="*/ 894376 h 997246"/>
                <a:gd name="connsiteX70" fmla="*/ 123869 w 1004575"/>
                <a:gd name="connsiteY70" fmla="*/ 888661 h 997246"/>
                <a:gd name="connsiteX71" fmla="*/ 118154 w 1004575"/>
                <a:gd name="connsiteY71" fmla="*/ 884851 h 997246"/>
                <a:gd name="connsiteX72" fmla="*/ 106724 w 1004575"/>
                <a:gd name="connsiteY72" fmla="*/ 879136 h 997246"/>
                <a:gd name="connsiteX73" fmla="*/ 101009 w 1004575"/>
                <a:gd name="connsiteY73" fmla="*/ 873421 h 997246"/>
                <a:gd name="connsiteX74" fmla="*/ 89579 w 1004575"/>
                <a:gd name="connsiteY74" fmla="*/ 865801 h 997246"/>
                <a:gd name="connsiteX75" fmla="*/ 87674 w 1004575"/>
                <a:gd name="connsiteY75" fmla="*/ 860086 h 997246"/>
                <a:gd name="connsiteX76" fmla="*/ 83864 w 1004575"/>
                <a:gd name="connsiteY76" fmla="*/ 854371 h 997246"/>
                <a:gd name="connsiteX77" fmla="*/ 81959 w 1004575"/>
                <a:gd name="connsiteY77" fmla="*/ 842941 h 997246"/>
                <a:gd name="connsiteX78" fmla="*/ 80054 w 1004575"/>
                <a:gd name="connsiteY78" fmla="*/ 837226 h 997246"/>
                <a:gd name="connsiteX79" fmla="*/ 78149 w 1004575"/>
                <a:gd name="connsiteY79" fmla="*/ 825796 h 997246"/>
                <a:gd name="connsiteX80" fmla="*/ 74339 w 1004575"/>
                <a:gd name="connsiteY80" fmla="*/ 781981 h 997246"/>
                <a:gd name="connsiteX81" fmla="*/ 72434 w 1004575"/>
                <a:gd name="connsiteY81" fmla="*/ 770551 h 997246"/>
                <a:gd name="connsiteX82" fmla="*/ 70529 w 1004575"/>
                <a:gd name="connsiteY82" fmla="*/ 749596 h 997246"/>
                <a:gd name="connsiteX83" fmla="*/ 68624 w 1004575"/>
                <a:gd name="connsiteY83" fmla="*/ 734356 h 997246"/>
                <a:gd name="connsiteX84" fmla="*/ 70529 w 1004575"/>
                <a:gd name="connsiteY84" fmla="*/ 694351 h 997246"/>
                <a:gd name="connsiteX85" fmla="*/ 72434 w 1004575"/>
                <a:gd name="connsiteY85" fmla="*/ 682921 h 997246"/>
                <a:gd name="connsiteX86" fmla="*/ 70529 w 1004575"/>
                <a:gd name="connsiteY86" fmla="*/ 623866 h 997246"/>
                <a:gd name="connsiteX87" fmla="*/ 66719 w 1004575"/>
                <a:gd name="connsiteY87" fmla="*/ 612436 h 997246"/>
                <a:gd name="connsiteX88" fmla="*/ 59099 w 1004575"/>
                <a:gd name="connsiteY88" fmla="*/ 602911 h 997246"/>
                <a:gd name="connsiteX89" fmla="*/ 51479 w 1004575"/>
                <a:gd name="connsiteY89" fmla="*/ 589576 h 997246"/>
                <a:gd name="connsiteX90" fmla="*/ 47669 w 1004575"/>
                <a:gd name="connsiteY90" fmla="*/ 583861 h 997246"/>
                <a:gd name="connsiteX91" fmla="*/ 41954 w 1004575"/>
                <a:gd name="connsiteY91" fmla="*/ 580051 h 997246"/>
                <a:gd name="connsiteX92" fmla="*/ 36239 w 1004575"/>
                <a:gd name="connsiteY92" fmla="*/ 572431 h 997246"/>
                <a:gd name="connsiteX93" fmla="*/ 24809 w 1004575"/>
                <a:gd name="connsiteY93" fmla="*/ 562906 h 997246"/>
                <a:gd name="connsiteX94" fmla="*/ 20999 w 1004575"/>
                <a:gd name="connsiteY94" fmla="*/ 557191 h 997246"/>
                <a:gd name="connsiteX95" fmla="*/ 9569 w 1004575"/>
                <a:gd name="connsiteY95" fmla="*/ 549571 h 997246"/>
                <a:gd name="connsiteX96" fmla="*/ 5759 w 1004575"/>
                <a:gd name="connsiteY96" fmla="*/ 543856 h 997246"/>
                <a:gd name="connsiteX97" fmla="*/ 44 w 1004575"/>
                <a:gd name="connsiteY97" fmla="*/ 540046 h 997246"/>
                <a:gd name="connsiteX98" fmla="*/ 3854 w 1004575"/>
                <a:gd name="connsiteY98" fmla="*/ 513376 h 997246"/>
                <a:gd name="connsiteX99" fmla="*/ 11474 w 1004575"/>
                <a:gd name="connsiteY99" fmla="*/ 501946 h 997246"/>
                <a:gd name="connsiteX100" fmla="*/ 17189 w 1004575"/>
                <a:gd name="connsiteY100" fmla="*/ 494326 h 997246"/>
                <a:gd name="connsiteX101" fmla="*/ 28619 w 1004575"/>
                <a:gd name="connsiteY101" fmla="*/ 482896 h 997246"/>
                <a:gd name="connsiteX102" fmla="*/ 43859 w 1004575"/>
                <a:gd name="connsiteY102" fmla="*/ 465751 h 997246"/>
                <a:gd name="connsiteX103" fmla="*/ 49574 w 1004575"/>
                <a:gd name="connsiteY103" fmla="*/ 460036 h 997246"/>
                <a:gd name="connsiteX104" fmla="*/ 55289 w 1004575"/>
                <a:gd name="connsiteY104" fmla="*/ 454321 h 997246"/>
                <a:gd name="connsiteX105" fmla="*/ 61004 w 1004575"/>
                <a:gd name="connsiteY105" fmla="*/ 450511 h 997246"/>
                <a:gd name="connsiteX106" fmla="*/ 74339 w 1004575"/>
                <a:gd name="connsiteY106" fmla="*/ 440986 h 997246"/>
                <a:gd name="connsiteX107" fmla="*/ 91484 w 1004575"/>
                <a:gd name="connsiteY107" fmla="*/ 431461 h 997246"/>
                <a:gd name="connsiteX108" fmla="*/ 101009 w 1004575"/>
                <a:gd name="connsiteY108" fmla="*/ 423841 h 997246"/>
                <a:gd name="connsiteX109" fmla="*/ 106724 w 1004575"/>
                <a:gd name="connsiteY109" fmla="*/ 418126 h 997246"/>
                <a:gd name="connsiteX110" fmla="*/ 135299 w 1004575"/>
                <a:gd name="connsiteY110" fmla="*/ 414316 h 997246"/>
                <a:gd name="connsiteX0" fmla="*/ 135299 w 1004575"/>
                <a:gd name="connsiteY0" fmla="*/ 414316 h 997246"/>
                <a:gd name="connsiteX1" fmla="*/ 142919 w 1004575"/>
                <a:gd name="connsiteY1" fmla="*/ 360976 h 997246"/>
                <a:gd name="connsiteX2" fmla="*/ 148634 w 1004575"/>
                <a:gd name="connsiteY2" fmla="*/ 334306 h 997246"/>
                <a:gd name="connsiteX3" fmla="*/ 152444 w 1004575"/>
                <a:gd name="connsiteY3" fmla="*/ 288586 h 997246"/>
                <a:gd name="connsiteX4" fmla="*/ 154349 w 1004575"/>
                <a:gd name="connsiteY4" fmla="*/ 206671 h 997246"/>
                <a:gd name="connsiteX5" fmla="*/ 201974 w 1004575"/>
                <a:gd name="connsiteY5" fmla="*/ 178096 h 997246"/>
                <a:gd name="connsiteX6" fmla="*/ 247694 w 1004575"/>
                <a:gd name="connsiteY6" fmla="*/ 147616 h 997246"/>
                <a:gd name="connsiteX7" fmla="*/ 268649 w 1004575"/>
                <a:gd name="connsiteY7" fmla="*/ 126661 h 997246"/>
                <a:gd name="connsiteX8" fmla="*/ 293414 w 1004575"/>
                <a:gd name="connsiteY8" fmla="*/ 107611 h 997246"/>
                <a:gd name="connsiteX9" fmla="*/ 327704 w 1004575"/>
                <a:gd name="connsiteY9" fmla="*/ 94276 h 997246"/>
                <a:gd name="connsiteX10" fmla="*/ 381044 w 1004575"/>
                <a:gd name="connsiteY10" fmla="*/ 92371 h 997246"/>
                <a:gd name="connsiteX11" fmla="*/ 401999 w 1004575"/>
                <a:gd name="connsiteY11" fmla="*/ 44746 h 997246"/>
                <a:gd name="connsiteX12" fmla="*/ 436289 w 1004575"/>
                <a:gd name="connsiteY12" fmla="*/ 16171 h 997246"/>
                <a:gd name="connsiteX13" fmla="*/ 474389 w 1004575"/>
                <a:gd name="connsiteY13" fmla="*/ 2836 h 997246"/>
                <a:gd name="connsiteX14" fmla="*/ 588689 w 1004575"/>
                <a:gd name="connsiteY14" fmla="*/ 2836 h 997246"/>
                <a:gd name="connsiteX15" fmla="*/ 632504 w 1004575"/>
                <a:gd name="connsiteY15" fmla="*/ 33316 h 997246"/>
                <a:gd name="connsiteX16" fmla="*/ 664889 w 1004575"/>
                <a:gd name="connsiteY16" fmla="*/ 63796 h 997246"/>
                <a:gd name="connsiteX17" fmla="*/ 704894 w 1004575"/>
                <a:gd name="connsiteY17" fmla="*/ 98086 h 997246"/>
                <a:gd name="connsiteX18" fmla="*/ 750614 w 1004575"/>
                <a:gd name="connsiteY18" fmla="*/ 105706 h 997246"/>
                <a:gd name="connsiteX19" fmla="*/ 874439 w 1004575"/>
                <a:gd name="connsiteY19" fmla="*/ 107611 h 997246"/>
                <a:gd name="connsiteX20" fmla="*/ 908729 w 1004575"/>
                <a:gd name="connsiteY20" fmla="*/ 126661 h 997246"/>
                <a:gd name="connsiteX21" fmla="*/ 944924 w 1004575"/>
                <a:gd name="connsiteY21" fmla="*/ 170476 h 997246"/>
                <a:gd name="connsiteX22" fmla="*/ 962069 w 1004575"/>
                <a:gd name="connsiteY22" fmla="*/ 214291 h 997246"/>
                <a:gd name="connsiteX23" fmla="*/ 981119 w 1004575"/>
                <a:gd name="connsiteY23" fmla="*/ 256201 h 997246"/>
                <a:gd name="connsiteX24" fmla="*/ 1002074 w 1004575"/>
                <a:gd name="connsiteY24" fmla="*/ 313351 h 997246"/>
                <a:gd name="connsiteX25" fmla="*/ 1002074 w 1004575"/>
                <a:gd name="connsiteY25" fmla="*/ 372406 h 997246"/>
                <a:gd name="connsiteX26" fmla="*/ 983024 w 1004575"/>
                <a:gd name="connsiteY26" fmla="*/ 437176 h 997246"/>
                <a:gd name="connsiteX27" fmla="*/ 979214 w 1004575"/>
                <a:gd name="connsiteY27" fmla="*/ 498136 h 997246"/>
                <a:gd name="connsiteX28" fmla="*/ 977309 w 1004575"/>
                <a:gd name="connsiteY28" fmla="*/ 526711 h 997246"/>
                <a:gd name="connsiteX29" fmla="*/ 977309 w 1004575"/>
                <a:gd name="connsiteY29" fmla="*/ 578146 h 997246"/>
                <a:gd name="connsiteX30" fmla="*/ 977309 w 1004575"/>
                <a:gd name="connsiteY30" fmla="*/ 635296 h 997246"/>
                <a:gd name="connsiteX31" fmla="*/ 944924 w 1004575"/>
                <a:gd name="connsiteY31" fmla="*/ 675301 h 997246"/>
                <a:gd name="connsiteX32" fmla="*/ 895394 w 1004575"/>
                <a:gd name="connsiteY32" fmla="*/ 709591 h 997246"/>
                <a:gd name="connsiteX33" fmla="*/ 876344 w 1004575"/>
                <a:gd name="connsiteY33" fmla="*/ 738166 h 997246"/>
                <a:gd name="connsiteX34" fmla="*/ 857294 w 1004575"/>
                <a:gd name="connsiteY34" fmla="*/ 770551 h 997246"/>
                <a:gd name="connsiteX35" fmla="*/ 849674 w 1004575"/>
                <a:gd name="connsiteY35" fmla="*/ 797221 h 997246"/>
                <a:gd name="connsiteX36" fmla="*/ 838244 w 1004575"/>
                <a:gd name="connsiteY36" fmla="*/ 829606 h 997246"/>
                <a:gd name="connsiteX37" fmla="*/ 826814 w 1004575"/>
                <a:gd name="connsiteY37" fmla="*/ 860086 h 997246"/>
                <a:gd name="connsiteX38" fmla="*/ 809669 w 1004575"/>
                <a:gd name="connsiteY38" fmla="*/ 886756 h 997246"/>
                <a:gd name="connsiteX39" fmla="*/ 792524 w 1004575"/>
                <a:gd name="connsiteY39" fmla="*/ 909616 h 997246"/>
                <a:gd name="connsiteX40" fmla="*/ 750614 w 1004575"/>
                <a:gd name="connsiteY40" fmla="*/ 936286 h 997246"/>
                <a:gd name="connsiteX41" fmla="*/ 727754 w 1004575"/>
                <a:gd name="connsiteY41" fmla="*/ 947716 h 997246"/>
                <a:gd name="connsiteX42" fmla="*/ 693464 w 1004575"/>
                <a:gd name="connsiteY42" fmla="*/ 947716 h 997246"/>
                <a:gd name="connsiteX43" fmla="*/ 674414 w 1004575"/>
                <a:gd name="connsiteY43" fmla="*/ 942001 h 997246"/>
                <a:gd name="connsiteX44" fmla="*/ 657269 w 1004575"/>
                <a:gd name="connsiteY44" fmla="*/ 936286 h 997246"/>
                <a:gd name="connsiteX45" fmla="*/ 621074 w 1004575"/>
                <a:gd name="connsiteY45" fmla="*/ 917236 h 997246"/>
                <a:gd name="connsiteX46" fmla="*/ 581069 w 1004575"/>
                <a:gd name="connsiteY46" fmla="*/ 896281 h 997246"/>
                <a:gd name="connsiteX47" fmla="*/ 556304 w 1004575"/>
                <a:gd name="connsiteY47" fmla="*/ 890566 h 997246"/>
                <a:gd name="connsiteX48" fmla="*/ 506774 w 1004575"/>
                <a:gd name="connsiteY48" fmla="*/ 894376 h 997246"/>
                <a:gd name="connsiteX49" fmla="*/ 485819 w 1004575"/>
                <a:gd name="connsiteY49" fmla="*/ 911521 h 997246"/>
                <a:gd name="connsiteX50" fmla="*/ 472484 w 1004575"/>
                <a:gd name="connsiteY50" fmla="*/ 926761 h 997246"/>
                <a:gd name="connsiteX51" fmla="*/ 434384 w 1004575"/>
                <a:gd name="connsiteY51" fmla="*/ 943906 h 997246"/>
                <a:gd name="connsiteX52" fmla="*/ 375329 w 1004575"/>
                <a:gd name="connsiteY52" fmla="*/ 959146 h 997246"/>
                <a:gd name="connsiteX53" fmla="*/ 331514 w 1004575"/>
                <a:gd name="connsiteY53" fmla="*/ 983911 h 997246"/>
                <a:gd name="connsiteX54" fmla="*/ 262934 w 1004575"/>
                <a:gd name="connsiteY54" fmla="*/ 997246 h 997246"/>
                <a:gd name="connsiteX55" fmla="*/ 232454 w 1004575"/>
                <a:gd name="connsiteY55" fmla="*/ 995341 h 997246"/>
                <a:gd name="connsiteX56" fmla="*/ 226739 w 1004575"/>
                <a:gd name="connsiteY56" fmla="*/ 993436 h 997246"/>
                <a:gd name="connsiteX57" fmla="*/ 221024 w 1004575"/>
                <a:gd name="connsiteY57" fmla="*/ 982006 h 997246"/>
                <a:gd name="connsiteX58" fmla="*/ 217214 w 1004575"/>
                <a:gd name="connsiteY58" fmla="*/ 976291 h 997246"/>
                <a:gd name="connsiteX59" fmla="*/ 213404 w 1004575"/>
                <a:gd name="connsiteY59" fmla="*/ 964861 h 997246"/>
                <a:gd name="connsiteX60" fmla="*/ 205784 w 1004575"/>
                <a:gd name="connsiteY60" fmla="*/ 947716 h 997246"/>
                <a:gd name="connsiteX61" fmla="*/ 200069 w 1004575"/>
                <a:gd name="connsiteY61" fmla="*/ 928666 h 997246"/>
                <a:gd name="connsiteX62" fmla="*/ 196259 w 1004575"/>
                <a:gd name="connsiteY62" fmla="*/ 922951 h 997246"/>
                <a:gd name="connsiteX63" fmla="*/ 184829 w 1004575"/>
                <a:gd name="connsiteY63" fmla="*/ 915331 h 997246"/>
                <a:gd name="connsiteX64" fmla="*/ 181019 w 1004575"/>
                <a:gd name="connsiteY64" fmla="*/ 909616 h 997246"/>
                <a:gd name="connsiteX65" fmla="*/ 175304 w 1004575"/>
                <a:gd name="connsiteY65" fmla="*/ 905806 h 997246"/>
                <a:gd name="connsiteX66" fmla="*/ 161969 w 1004575"/>
                <a:gd name="connsiteY66" fmla="*/ 900091 h 997246"/>
                <a:gd name="connsiteX67" fmla="*/ 150539 w 1004575"/>
                <a:gd name="connsiteY67" fmla="*/ 898186 h 997246"/>
                <a:gd name="connsiteX68" fmla="*/ 144824 w 1004575"/>
                <a:gd name="connsiteY68" fmla="*/ 896281 h 997246"/>
                <a:gd name="connsiteX69" fmla="*/ 137204 w 1004575"/>
                <a:gd name="connsiteY69" fmla="*/ 894376 h 997246"/>
                <a:gd name="connsiteX70" fmla="*/ 123869 w 1004575"/>
                <a:gd name="connsiteY70" fmla="*/ 888661 h 997246"/>
                <a:gd name="connsiteX71" fmla="*/ 118154 w 1004575"/>
                <a:gd name="connsiteY71" fmla="*/ 884851 h 997246"/>
                <a:gd name="connsiteX72" fmla="*/ 106724 w 1004575"/>
                <a:gd name="connsiteY72" fmla="*/ 879136 h 997246"/>
                <a:gd name="connsiteX73" fmla="*/ 101009 w 1004575"/>
                <a:gd name="connsiteY73" fmla="*/ 873421 h 997246"/>
                <a:gd name="connsiteX74" fmla="*/ 89579 w 1004575"/>
                <a:gd name="connsiteY74" fmla="*/ 865801 h 997246"/>
                <a:gd name="connsiteX75" fmla="*/ 87674 w 1004575"/>
                <a:gd name="connsiteY75" fmla="*/ 860086 h 997246"/>
                <a:gd name="connsiteX76" fmla="*/ 83864 w 1004575"/>
                <a:gd name="connsiteY76" fmla="*/ 854371 h 997246"/>
                <a:gd name="connsiteX77" fmla="*/ 81959 w 1004575"/>
                <a:gd name="connsiteY77" fmla="*/ 842941 h 997246"/>
                <a:gd name="connsiteX78" fmla="*/ 80054 w 1004575"/>
                <a:gd name="connsiteY78" fmla="*/ 837226 h 997246"/>
                <a:gd name="connsiteX79" fmla="*/ 78149 w 1004575"/>
                <a:gd name="connsiteY79" fmla="*/ 825796 h 997246"/>
                <a:gd name="connsiteX80" fmla="*/ 74339 w 1004575"/>
                <a:gd name="connsiteY80" fmla="*/ 781981 h 997246"/>
                <a:gd name="connsiteX81" fmla="*/ 72434 w 1004575"/>
                <a:gd name="connsiteY81" fmla="*/ 770551 h 997246"/>
                <a:gd name="connsiteX82" fmla="*/ 70529 w 1004575"/>
                <a:gd name="connsiteY82" fmla="*/ 749596 h 997246"/>
                <a:gd name="connsiteX83" fmla="*/ 68624 w 1004575"/>
                <a:gd name="connsiteY83" fmla="*/ 734356 h 997246"/>
                <a:gd name="connsiteX84" fmla="*/ 70529 w 1004575"/>
                <a:gd name="connsiteY84" fmla="*/ 694351 h 997246"/>
                <a:gd name="connsiteX85" fmla="*/ 72434 w 1004575"/>
                <a:gd name="connsiteY85" fmla="*/ 682921 h 997246"/>
                <a:gd name="connsiteX86" fmla="*/ 70529 w 1004575"/>
                <a:gd name="connsiteY86" fmla="*/ 623866 h 997246"/>
                <a:gd name="connsiteX87" fmla="*/ 66719 w 1004575"/>
                <a:gd name="connsiteY87" fmla="*/ 612436 h 997246"/>
                <a:gd name="connsiteX88" fmla="*/ 59099 w 1004575"/>
                <a:gd name="connsiteY88" fmla="*/ 602911 h 997246"/>
                <a:gd name="connsiteX89" fmla="*/ 51479 w 1004575"/>
                <a:gd name="connsiteY89" fmla="*/ 589576 h 997246"/>
                <a:gd name="connsiteX90" fmla="*/ 47669 w 1004575"/>
                <a:gd name="connsiteY90" fmla="*/ 583861 h 997246"/>
                <a:gd name="connsiteX91" fmla="*/ 41954 w 1004575"/>
                <a:gd name="connsiteY91" fmla="*/ 580051 h 997246"/>
                <a:gd name="connsiteX92" fmla="*/ 36239 w 1004575"/>
                <a:gd name="connsiteY92" fmla="*/ 572431 h 997246"/>
                <a:gd name="connsiteX93" fmla="*/ 24809 w 1004575"/>
                <a:gd name="connsiteY93" fmla="*/ 562906 h 997246"/>
                <a:gd name="connsiteX94" fmla="*/ 20999 w 1004575"/>
                <a:gd name="connsiteY94" fmla="*/ 557191 h 997246"/>
                <a:gd name="connsiteX95" fmla="*/ 9569 w 1004575"/>
                <a:gd name="connsiteY95" fmla="*/ 549571 h 997246"/>
                <a:gd name="connsiteX96" fmla="*/ 5759 w 1004575"/>
                <a:gd name="connsiteY96" fmla="*/ 543856 h 997246"/>
                <a:gd name="connsiteX97" fmla="*/ 44 w 1004575"/>
                <a:gd name="connsiteY97" fmla="*/ 540046 h 997246"/>
                <a:gd name="connsiteX98" fmla="*/ 3854 w 1004575"/>
                <a:gd name="connsiteY98" fmla="*/ 513376 h 997246"/>
                <a:gd name="connsiteX99" fmla="*/ 11474 w 1004575"/>
                <a:gd name="connsiteY99" fmla="*/ 501946 h 997246"/>
                <a:gd name="connsiteX100" fmla="*/ 17189 w 1004575"/>
                <a:gd name="connsiteY100" fmla="*/ 494326 h 997246"/>
                <a:gd name="connsiteX101" fmla="*/ 28619 w 1004575"/>
                <a:gd name="connsiteY101" fmla="*/ 482896 h 997246"/>
                <a:gd name="connsiteX102" fmla="*/ 43859 w 1004575"/>
                <a:gd name="connsiteY102" fmla="*/ 465751 h 997246"/>
                <a:gd name="connsiteX103" fmla="*/ 49574 w 1004575"/>
                <a:gd name="connsiteY103" fmla="*/ 460036 h 997246"/>
                <a:gd name="connsiteX104" fmla="*/ 55289 w 1004575"/>
                <a:gd name="connsiteY104" fmla="*/ 454321 h 997246"/>
                <a:gd name="connsiteX105" fmla="*/ 61004 w 1004575"/>
                <a:gd name="connsiteY105" fmla="*/ 450511 h 997246"/>
                <a:gd name="connsiteX106" fmla="*/ 74339 w 1004575"/>
                <a:gd name="connsiteY106" fmla="*/ 440986 h 997246"/>
                <a:gd name="connsiteX107" fmla="*/ 101009 w 1004575"/>
                <a:gd name="connsiteY107" fmla="*/ 423841 h 997246"/>
                <a:gd name="connsiteX108" fmla="*/ 106724 w 1004575"/>
                <a:gd name="connsiteY108" fmla="*/ 418126 h 997246"/>
                <a:gd name="connsiteX109" fmla="*/ 135299 w 1004575"/>
                <a:gd name="connsiteY109" fmla="*/ 414316 h 997246"/>
                <a:gd name="connsiteX0" fmla="*/ 135299 w 1004575"/>
                <a:gd name="connsiteY0" fmla="*/ 414316 h 997246"/>
                <a:gd name="connsiteX1" fmla="*/ 142919 w 1004575"/>
                <a:gd name="connsiteY1" fmla="*/ 360976 h 997246"/>
                <a:gd name="connsiteX2" fmla="*/ 148634 w 1004575"/>
                <a:gd name="connsiteY2" fmla="*/ 334306 h 997246"/>
                <a:gd name="connsiteX3" fmla="*/ 152444 w 1004575"/>
                <a:gd name="connsiteY3" fmla="*/ 288586 h 997246"/>
                <a:gd name="connsiteX4" fmla="*/ 154349 w 1004575"/>
                <a:gd name="connsiteY4" fmla="*/ 206671 h 997246"/>
                <a:gd name="connsiteX5" fmla="*/ 201974 w 1004575"/>
                <a:gd name="connsiteY5" fmla="*/ 178096 h 997246"/>
                <a:gd name="connsiteX6" fmla="*/ 247694 w 1004575"/>
                <a:gd name="connsiteY6" fmla="*/ 147616 h 997246"/>
                <a:gd name="connsiteX7" fmla="*/ 268649 w 1004575"/>
                <a:gd name="connsiteY7" fmla="*/ 126661 h 997246"/>
                <a:gd name="connsiteX8" fmla="*/ 293414 w 1004575"/>
                <a:gd name="connsiteY8" fmla="*/ 107611 h 997246"/>
                <a:gd name="connsiteX9" fmla="*/ 327704 w 1004575"/>
                <a:gd name="connsiteY9" fmla="*/ 94276 h 997246"/>
                <a:gd name="connsiteX10" fmla="*/ 381044 w 1004575"/>
                <a:gd name="connsiteY10" fmla="*/ 92371 h 997246"/>
                <a:gd name="connsiteX11" fmla="*/ 401999 w 1004575"/>
                <a:gd name="connsiteY11" fmla="*/ 44746 h 997246"/>
                <a:gd name="connsiteX12" fmla="*/ 436289 w 1004575"/>
                <a:gd name="connsiteY12" fmla="*/ 16171 h 997246"/>
                <a:gd name="connsiteX13" fmla="*/ 474389 w 1004575"/>
                <a:gd name="connsiteY13" fmla="*/ 2836 h 997246"/>
                <a:gd name="connsiteX14" fmla="*/ 588689 w 1004575"/>
                <a:gd name="connsiteY14" fmla="*/ 2836 h 997246"/>
                <a:gd name="connsiteX15" fmla="*/ 632504 w 1004575"/>
                <a:gd name="connsiteY15" fmla="*/ 33316 h 997246"/>
                <a:gd name="connsiteX16" fmla="*/ 664889 w 1004575"/>
                <a:gd name="connsiteY16" fmla="*/ 63796 h 997246"/>
                <a:gd name="connsiteX17" fmla="*/ 704894 w 1004575"/>
                <a:gd name="connsiteY17" fmla="*/ 98086 h 997246"/>
                <a:gd name="connsiteX18" fmla="*/ 750614 w 1004575"/>
                <a:gd name="connsiteY18" fmla="*/ 105706 h 997246"/>
                <a:gd name="connsiteX19" fmla="*/ 874439 w 1004575"/>
                <a:gd name="connsiteY19" fmla="*/ 107611 h 997246"/>
                <a:gd name="connsiteX20" fmla="*/ 908729 w 1004575"/>
                <a:gd name="connsiteY20" fmla="*/ 126661 h 997246"/>
                <a:gd name="connsiteX21" fmla="*/ 944924 w 1004575"/>
                <a:gd name="connsiteY21" fmla="*/ 170476 h 997246"/>
                <a:gd name="connsiteX22" fmla="*/ 962069 w 1004575"/>
                <a:gd name="connsiteY22" fmla="*/ 214291 h 997246"/>
                <a:gd name="connsiteX23" fmla="*/ 981119 w 1004575"/>
                <a:gd name="connsiteY23" fmla="*/ 256201 h 997246"/>
                <a:gd name="connsiteX24" fmla="*/ 1002074 w 1004575"/>
                <a:gd name="connsiteY24" fmla="*/ 313351 h 997246"/>
                <a:gd name="connsiteX25" fmla="*/ 1002074 w 1004575"/>
                <a:gd name="connsiteY25" fmla="*/ 372406 h 997246"/>
                <a:gd name="connsiteX26" fmla="*/ 983024 w 1004575"/>
                <a:gd name="connsiteY26" fmla="*/ 437176 h 997246"/>
                <a:gd name="connsiteX27" fmla="*/ 979214 w 1004575"/>
                <a:gd name="connsiteY27" fmla="*/ 498136 h 997246"/>
                <a:gd name="connsiteX28" fmla="*/ 977309 w 1004575"/>
                <a:gd name="connsiteY28" fmla="*/ 526711 h 997246"/>
                <a:gd name="connsiteX29" fmla="*/ 977309 w 1004575"/>
                <a:gd name="connsiteY29" fmla="*/ 578146 h 997246"/>
                <a:gd name="connsiteX30" fmla="*/ 977309 w 1004575"/>
                <a:gd name="connsiteY30" fmla="*/ 635296 h 997246"/>
                <a:gd name="connsiteX31" fmla="*/ 944924 w 1004575"/>
                <a:gd name="connsiteY31" fmla="*/ 675301 h 997246"/>
                <a:gd name="connsiteX32" fmla="*/ 895394 w 1004575"/>
                <a:gd name="connsiteY32" fmla="*/ 709591 h 997246"/>
                <a:gd name="connsiteX33" fmla="*/ 876344 w 1004575"/>
                <a:gd name="connsiteY33" fmla="*/ 738166 h 997246"/>
                <a:gd name="connsiteX34" fmla="*/ 857294 w 1004575"/>
                <a:gd name="connsiteY34" fmla="*/ 770551 h 997246"/>
                <a:gd name="connsiteX35" fmla="*/ 849674 w 1004575"/>
                <a:gd name="connsiteY35" fmla="*/ 797221 h 997246"/>
                <a:gd name="connsiteX36" fmla="*/ 838244 w 1004575"/>
                <a:gd name="connsiteY36" fmla="*/ 829606 h 997246"/>
                <a:gd name="connsiteX37" fmla="*/ 826814 w 1004575"/>
                <a:gd name="connsiteY37" fmla="*/ 860086 h 997246"/>
                <a:gd name="connsiteX38" fmla="*/ 809669 w 1004575"/>
                <a:gd name="connsiteY38" fmla="*/ 886756 h 997246"/>
                <a:gd name="connsiteX39" fmla="*/ 792524 w 1004575"/>
                <a:gd name="connsiteY39" fmla="*/ 909616 h 997246"/>
                <a:gd name="connsiteX40" fmla="*/ 750614 w 1004575"/>
                <a:gd name="connsiteY40" fmla="*/ 936286 h 997246"/>
                <a:gd name="connsiteX41" fmla="*/ 727754 w 1004575"/>
                <a:gd name="connsiteY41" fmla="*/ 947716 h 997246"/>
                <a:gd name="connsiteX42" fmla="*/ 693464 w 1004575"/>
                <a:gd name="connsiteY42" fmla="*/ 947716 h 997246"/>
                <a:gd name="connsiteX43" fmla="*/ 674414 w 1004575"/>
                <a:gd name="connsiteY43" fmla="*/ 942001 h 997246"/>
                <a:gd name="connsiteX44" fmla="*/ 657269 w 1004575"/>
                <a:gd name="connsiteY44" fmla="*/ 936286 h 997246"/>
                <a:gd name="connsiteX45" fmla="*/ 621074 w 1004575"/>
                <a:gd name="connsiteY45" fmla="*/ 917236 h 997246"/>
                <a:gd name="connsiteX46" fmla="*/ 581069 w 1004575"/>
                <a:gd name="connsiteY46" fmla="*/ 896281 h 997246"/>
                <a:gd name="connsiteX47" fmla="*/ 556304 w 1004575"/>
                <a:gd name="connsiteY47" fmla="*/ 890566 h 997246"/>
                <a:gd name="connsiteX48" fmla="*/ 506774 w 1004575"/>
                <a:gd name="connsiteY48" fmla="*/ 894376 h 997246"/>
                <a:gd name="connsiteX49" fmla="*/ 485819 w 1004575"/>
                <a:gd name="connsiteY49" fmla="*/ 911521 h 997246"/>
                <a:gd name="connsiteX50" fmla="*/ 472484 w 1004575"/>
                <a:gd name="connsiteY50" fmla="*/ 926761 h 997246"/>
                <a:gd name="connsiteX51" fmla="*/ 434384 w 1004575"/>
                <a:gd name="connsiteY51" fmla="*/ 943906 h 997246"/>
                <a:gd name="connsiteX52" fmla="*/ 375329 w 1004575"/>
                <a:gd name="connsiteY52" fmla="*/ 959146 h 997246"/>
                <a:gd name="connsiteX53" fmla="*/ 331514 w 1004575"/>
                <a:gd name="connsiteY53" fmla="*/ 983911 h 997246"/>
                <a:gd name="connsiteX54" fmla="*/ 262934 w 1004575"/>
                <a:gd name="connsiteY54" fmla="*/ 997246 h 997246"/>
                <a:gd name="connsiteX55" fmla="*/ 232454 w 1004575"/>
                <a:gd name="connsiteY55" fmla="*/ 995341 h 997246"/>
                <a:gd name="connsiteX56" fmla="*/ 226739 w 1004575"/>
                <a:gd name="connsiteY56" fmla="*/ 993436 h 997246"/>
                <a:gd name="connsiteX57" fmla="*/ 221024 w 1004575"/>
                <a:gd name="connsiteY57" fmla="*/ 982006 h 997246"/>
                <a:gd name="connsiteX58" fmla="*/ 217214 w 1004575"/>
                <a:gd name="connsiteY58" fmla="*/ 976291 h 997246"/>
                <a:gd name="connsiteX59" fmla="*/ 213404 w 1004575"/>
                <a:gd name="connsiteY59" fmla="*/ 964861 h 997246"/>
                <a:gd name="connsiteX60" fmla="*/ 205784 w 1004575"/>
                <a:gd name="connsiteY60" fmla="*/ 947716 h 997246"/>
                <a:gd name="connsiteX61" fmla="*/ 200069 w 1004575"/>
                <a:gd name="connsiteY61" fmla="*/ 928666 h 997246"/>
                <a:gd name="connsiteX62" fmla="*/ 196259 w 1004575"/>
                <a:gd name="connsiteY62" fmla="*/ 922951 h 997246"/>
                <a:gd name="connsiteX63" fmla="*/ 184829 w 1004575"/>
                <a:gd name="connsiteY63" fmla="*/ 915331 h 997246"/>
                <a:gd name="connsiteX64" fmla="*/ 181019 w 1004575"/>
                <a:gd name="connsiteY64" fmla="*/ 909616 h 997246"/>
                <a:gd name="connsiteX65" fmla="*/ 175304 w 1004575"/>
                <a:gd name="connsiteY65" fmla="*/ 905806 h 997246"/>
                <a:gd name="connsiteX66" fmla="*/ 161969 w 1004575"/>
                <a:gd name="connsiteY66" fmla="*/ 900091 h 997246"/>
                <a:gd name="connsiteX67" fmla="*/ 150539 w 1004575"/>
                <a:gd name="connsiteY67" fmla="*/ 898186 h 997246"/>
                <a:gd name="connsiteX68" fmla="*/ 144824 w 1004575"/>
                <a:gd name="connsiteY68" fmla="*/ 896281 h 997246"/>
                <a:gd name="connsiteX69" fmla="*/ 137204 w 1004575"/>
                <a:gd name="connsiteY69" fmla="*/ 894376 h 997246"/>
                <a:gd name="connsiteX70" fmla="*/ 123869 w 1004575"/>
                <a:gd name="connsiteY70" fmla="*/ 888661 h 997246"/>
                <a:gd name="connsiteX71" fmla="*/ 118154 w 1004575"/>
                <a:gd name="connsiteY71" fmla="*/ 884851 h 997246"/>
                <a:gd name="connsiteX72" fmla="*/ 106724 w 1004575"/>
                <a:gd name="connsiteY72" fmla="*/ 879136 h 997246"/>
                <a:gd name="connsiteX73" fmla="*/ 101009 w 1004575"/>
                <a:gd name="connsiteY73" fmla="*/ 873421 h 997246"/>
                <a:gd name="connsiteX74" fmla="*/ 89579 w 1004575"/>
                <a:gd name="connsiteY74" fmla="*/ 865801 h 997246"/>
                <a:gd name="connsiteX75" fmla="*/ 87674 w 1004575"/>
                <a:gd name="connsiteY75" fmla="*/ 860086 h 997246"/>
                <a:gd name="connsiteX76" fmla="*/ 83864 w 1004575"/>
                <a:gd name="connsiteY76" fmla="*/ 854371 h 997246"/>
                <a:gd name="connsiteX77" fmla="*/ 81959 w 1004575"/>
                <a:gd name="connsiteY77" fmla="*/ 842941 h 997246"/>
                <a:gd name="connsiteX78" fmla="*/ 80054 w 1004575"/>
                <a:gd name="connsiteY78" fmla="*/ 837226 h 997246"/>
                <a:gd name="connsiteX79" fmla="*/ 78149 w 1004575"/>
                <a:gd name="connsiteY79" fmla="*/ 825796 h 997246"/>
                <a:gd name="connsiteX80" fmla="*/ 74339 w 1004575"/>
                <a:gd name="connsiteY80" fmla="*/ 781981 h 997246"/>
                <a:gd name="connsiteX81" fmla="*/ 72434 w 1004575"/>
                <a:gd name="connsiteY81" fmla="*/ 770551 h 997246"/>
                <a:gd name="connsiteX82" fmla="*/ 70529 w 1004575"/>
                <a:gd name="connsiteY82" fmla="*/ 749596 h 997246"/>
                <a:gd name="connsiteX83" fmla="*/ 68624 w 1004575"/>
                <a:gd name="connsiteY83" fmla="*/ 734356 h 997246"/>
                <a:gd name="connsiteX84" fmla="*/ 70529 w 1004575"/>
                <a:gd name="connsiteY84" fmla="*/ 694351 h 997246"/>
                <a:gd name="connsiteX85" fmla="*/ 72434 w 1004575"/>
                <a:gd name="connsiteY85" fmla="*/ 682921 h 997246"/>
                <a:gd name="connsiteX86" fmla="*/ 70529 w 1004575"/>
                <a:gd name="connsiteY86" fmla="*/ 623866 h 997246"/>
                <a:gd name="connsiteX87" fmla="*/ 66719 w 1004575"/>
                <a:gd name="connsiteY87" fmla="*/ 612436 h 997246"/>
                <a:gd name="connsiteX88" fmla="*/ 59099 w 1004575"/>
                <a:gd name="connsiteY88" fmla="*/ 602911 h 997246"/>
                <a:gd name="connsiteX89" fmla="*/ 51479 w 1004575"/>
                <a:gd name="connsiteY89" fmla="*/ 589576 h 997246"/>
                <a:gd name="connsiteX90" fmla="*/ 47669 w 1004575"/>
                <a:gd name="connsiteY90" fmla="*/ 583861 h 997246"/>
                <a:gd name="connsiteX91" fmla="*/ 41954 w 1004575"/>
                <a:gd name="connsiteY91" fmla="*/ 580051 h 997246"/>
                <a:gd name="connsiteX92" fmla="*/ 36239 w 1004575"/>
                <a:gd name="connsiteY92" fmla="*/ 572431 h 997246"/>
                <a:gd name="connsiteX93" fmla="*/ 24809 w 1004575"/>
                <a:gd name="connsiteY93" fmla="*/ 562906 h 997246"/>
                <a:gd name="connsiteX94" fmla="*/ 20999 w 1004575"/>
                <a:gd name="connsiteY94" fmla="*/ 557191 h 997246"/>
                <a:gd name="connsiteX95" fmla="*/ 9569 w 1004575"/>
                <a:gd name="connsiteY95" fmla="*/ 549571 h 997246"/>
                <a:gd name="connsiteX96" fmla="*/ 5759 w 1004575"/>
                <a:gd name="connsiteY96" fmla="*/ 543856 h 997246"/>
                <a:gd name="connsiteX97" fmla="*/ 44 w 1004575"/>
                <a:gd name="connsiteY97" fmla="*/ 540046 h 997246"/>
                <a:gd name="connsiteX98" fmla="*/ 3854 w 1004575"/>
                <a:gd name="connsiteY98" fmla="*/ 513376 h 997246"/>
                <a:gd name="connsiteX99" fmla="*/ 11474 w 1004575"/>
                <a:gd name="connsiteY99" fmla="*/ 501946 h 997246"/>
                <a:gd name="connsiteX100" fmla="*/ 17189 w 1004575"/>
                <a:gd name="connsiteY100" fmla="*/ 494326 h 997246"/>
                <a:gd name="connsiteX101" fmla="*/ 28619 w 1004575"/>
                <a:gd name="connsiteY101" fmla="*/ 482896 h 997246"/>
                <a:gd name="connsiteX102" fmla="*/ 43859 w 1004575"/>
                <a:gd name="connsiteY102" fmla="*/ 465751 h 997246"/>
                <a:gd name="connsiteX103" fmla="*/ 49574 w 1004575"/>
                <a:gd name="connsiteY103" fmla="*/ 460036 h 997246"/>
                <a:gd name="connsiteX104" fmla="*/ 55289 w 1004575"/>
                <a:gd name="connsiteY104" fmla="*/ 454321 h 997246"/>
                <a:gd name="connsiteX105" fmla="*/ 61004 w 1004575"/>
                <a:gd name="connsiteY105" fmla="*/ 450511 h 997246"/>
                <a:gd name="connsiteX106" fmla="*/ 74339 w 1004575"/>
                <a:gd name="connsiteY106" fmla="*/ 440986 h 997246"/>
                <a:gd name="connsiteX107" fmla="*/ 101009 w 1004575"/>
                <a:gd name="connsiteY107" fmla="*/ 423841 h 997246"/>
                <a:gd name="connsiteX108" fmla="*/ 135299 w 1004575"/>
                <a:gd name="connsiteY108" fmla="*/ 414316 h 997246"/>
                <a:gd name="connsiteX0" fmla="*/ 135299 w 1004575"/>
                <a:gd name="connsiteY0" fmla="*/ 414316 h 997246"/>
                <a:gd name="connsiteX1" fmla="*/ 142919 w 1004575"/>
                <a:gd name="connsiteY1" fmla="*/ 360976 h 997246"/>
                <a:gd name="connsiteX2" fmla="*/ 148634 w 1004575"/>
                <a:gd name="connsiteY2" fmla="*/ 334306 h 997246"/>
                <a:gd name="connsiteX3" fmla="*/ 152444 w 1004575"/>
                <a:gd name="connsiteY3" fmla="*/ 288586 h 997246"/>
                <a:gd name="connsiteX4" fmla="*/ 154349 w 1004575"/>
                <a:gd name="connsiteY4" fmla="*/ 206671 h 997246"/>
                <a:gd name="connsiteX5" fmla="*/ 201974 w 1004575"/>
                <a:gd name="connsiteY5" fmla="*/ 178096 h 997246"/>
                <a:gd name="connsiteX6" fmla="*/ 247694 w 1004575"/>
                <a:gd name="connsiteY6" fmla="*/ 147616 h 997246"/>
                <a:gd name="connsiteX7" fmla="*/ 268649 w 1004575"/>
                <a:gd name="connsiteY7" fmla="*/ 126661 h 997246"/>
                <a:gd name="connsiteX8" fmla="*/ 293414 w 1004575"/>
                <a:gd name="connsiteY8" fmla="*/ 107611 h 997246"/>
                <a:gd name="connsiteX9" fmla="*/ 327704 w 1004575"/>
                <a:gd name="connsiteY9" fmla="*/ 94276 h 997246"/>
                <a:gd name="connsiteX10" fmla="*/ 381044 w 1004575"/>
                <a:gd name="connsiteY10" fmla="*/ 92371 h 997246"/>
                <a:gd name="connsiteX11" fmla="*/ 401999 w 1004575"/>
                <a:gd name="connsiteY11" fmla="*/ 44746 h 997246"/>
                <a:gd name="connsiteX12" fmla="*/ 436289 w 1004575"/>
                <a:gd name="connsiteY12" fmla="*/ 16171 h 997246"/>
                <a:gd name="connsiteX13" fmla="*/ 474389 w 1004575"/>
                <a:gd name="connsiteY13" fmla="*/ 2836 h 997246"/>
                <a:gd name="connsiteX14" fmla="*/ 588689 w 1004575"/>
                <a:gd name="connsiteY14" fmla="*/ 2836 h 997246"/>
                <a:gd name="connsiteX15" fmla="*/ 632504 w 1004575"/>
                <a:gd name="connsiteY15" fmla="*/ 33316 h 997246"/>
                <a:gd name="connsiteX16" fmla="*/ 664889 w 1004575"/>
                <a:gd name="connsiteY16" fmla="*/ 63796 h 997246"/>
                <a:gd name="connsiteX17" fmla="*/ 704894 w 1004575"/>
                <a:gd name="connsiteY17" fmla="*/ 98086 h 997246"/>
                <a:gd name="connsiteX18" fmla="*/ 750614 w 1004575"/>
                <a:gd name="connsiteY18" fmla="*/ 105706 h 997246"/>
                <a:gd name="connsiteX19" fmla="*/ 874439 w 1004575"/>
                <a:gd name="connsiteY19" fmla="*/ 107611 h 997246"/>
                <a:gd name="connsiteX20" fmla="*/ 908729 w 1004575"/>
                <a:gd name="connsiteY20" fmla="*/ 126661 h 997246"/>
                <a:gd name="connsiteX21" fmla="*/ 944924 w 1004575"/>
                <a:gd name="connsiteY21" fmla="*/ 170476 h 997246"/>
                <a:gd name="connsiteX22" fmla="*/ 962069 w 1004575"/>
                <a:gd name="connsiteY22" fmla="*/ 214291 h 997246"/>
                <a:gd name="connsiteX23" fmla="*/ 981119 w 1004575"/>
                <a:gd name="connsiteY23" fmla="*/ 256201 h 997246"/>
                <a:gd name="connsiteX24" fmla="*/ 1002074 w 1004575"/>
                <a:gd name="connsiteY24" fmla="*/ 313351 h 997246"/>
                <a:gd name="connsiteX25" fmla="*/ 1002074 w 1004575"/>
                <a:gd name="connsiteY25" fmla="*/ 372406 h 997246"/>
                <a:gd name="connsiteX26" fmla="*/ 983024 w 1004575"/>
                <a:gd name="connsiteY26" fmla="*/ 437176 h 997246"/>
                <a:gd name="connsiteX27" fmla="*/ 979214 w 1004575"/>
                <a:gd name="connsiteY27" fmla="*/ 498136 h 997246"/>
                <a:gd name="connsiteX28" fmla="*/ 977309 w 1004575"/>
                <a:gd name="connsiteY28" fmla="*/ 526711 h 997246"/>
                <a:gd name="connsiteX29" fmla="*/ 977309 w 1004575"/>
                <a:gd name="connsiteY29" fmla="*/ 578146 h 997246"/>
                <a:gd name="connsiteX30" fmla="*/ 977309 w 1004575"/>
                <a:gd name="connsiteY30" fmla="*/ 635296 h 997246"/>
                <a:gd name="connsiteX31" fmla="*/ 944924 w 1004575"/>
                <a:gd name="connsiteY31" fmla="*/ 675301 h 997246"/>
                <a:gd name="connsiteX32" fmla="*/ 895394 w 1004575"/>
                <a:gd name="connsiteY32" fmla="*/ 709591 h 997246"/>
                <a:gd name="connsiteX33" fmla="*/ 876344 w 1004575"/>
                <a:gd name="connsiteY33" fmla="*/ 738166 h 997246"/>
                <a:gd name="connsiteX34" fmla="*/ 857294 w 1004575"/>
                <a:gd name="connsiteY34" fmla="*/ 770551 h 997246"/>
                <a:gd name="connsiteX35" fmla="*/ 849674 w 1004575"/>
                <a:gd name="connsiteY35" fmla="*/ 797221 h 997246"/>
                <a:gd name="connsiteX36" fmla="*/ 838244 w 1004575"/>
                <a:gd name="connsiteY36" fmla="*/ 829606 h 997246"/>
                <a:gd name="connsiteX37" fmla="*/ 826814 w 1004575"/>
                <a:gd name="connsiteY37" fmla="*/ 860086 h 997246"/>
                <a:gd name="connsiteX38" fmla="*/ 809669 w 1004575"/>
                <a:gd name="connsiteY38" fmla="*/ 886756 h 997246"/>
                <a:gd name="connsiteX39" fmla="*/ 792524 w 1004575"/>
                <a:gd name="connsiteY39" fmla="*/ 909616 h 997246"/>
                <a:gd name="connsiteX40" fmla="*/ 750614 w 1004575"/>
                <a:gd name="connsiteY40" fmla="*/ 936286 h 997246"/>
                <a:gd name="connsiteX41" fmla="*/ 727754 w 1004575"/>
                <a:gd name="connsiteY41" fmla="*/ 947716 h 997246"/>
                <a:gd name="connsiteX42" fmla="*/ 693464 w 1004575"/>
                <a:gd name="connsiteY42" fmla="*/ 947716 h 997246"/>
                <a:gd name="connsiteX43" fmla="*/ 674414 w 1004575"/>
                <a:gd name="connsiteY43" fmla="*/ 942001 h 997246"/>
                <a:gd name="connsiteX44" fmla="*/ 657269 w 1004575"/>
                <a:gd name="connsiteY44" fmla="*/ 936286 h 997246"/>
                <a:gd name="connsiteX45" fmla="*/ 621074 w 1004575"/>
                <a:gd name="connsiteY45" fmla="*/ 917236 h 997246"/>
                <a:gd name="connsiteX46" fmla="*/ 581069 w 1004575"/>
                <a:gd name="connsiteY46" fmla="*/ 896281 h 997246"/>
                <a:gd name="connsiteX47" fmla="*/ 556304 w 1004575"/>
                <a:gd name="connsiteY47" fmla="*/ 890566 h 997246"/>
                <a:gd name="connsiteX48" fmla="*/ 506774 w 1004575"/>
                <a:gd name="connsiteY48" fmla="*/ 894376 h 997246"/>
                <a:gd name="connsiteX49" fmla="*/ 485819 w 1004575"/>
                <a:gd name="connsiteY49" fmla="*/ 911521 h 997246"/>
                <a:gd name="connsiteX50" fmla="*/ 472484 w 1004575"/>
                <a:gd name="connsiteY50" fmla="*/ 926761 h 997246"/>
                <a:gd name="connsiteX51" fmla="*/ 434384 w 1004575"/>
                <a:gd name="connsiteY51" fmla="*/ 943906 h 997246"/>
                <a:gd name="connsiteX52" fmla="*/ 375329 w 1004575"/>
                <a:gd name="connsiteY52" fmla="*/ 959146 h 997246"/>
                <a:gd name="connsiteX53" fmla="*/ 331514 w 1004575"/>
                <a:gd name="connsiteY53" fmla="*/ 983911 h 997246"/>
                <a:gd name="connsiteX54" fmla="*/ 262934 w 1004575"/>
                <a:gd name="connsiteY54" fmla="*/ 997246 h 997246"/>
                <a:gd name="connsiteX55" fmla="*/ 232454 w 1004575"/>
                <a:gd name="connsiteY55" fmla="*/ 995341 h 997246"/>
                <a:gd name="connsiteX56" fmla="*/ 226739 w 1004575"/>
                <a:gd name="connsiteY56" fmla="*/ 993436 h 997246"/>
                <a:gd name="connsiteX57" fmla="*/ 221024 w 1004575"/>
                <a:gd name="connsiteY57" fmla="*/ 982006 h 997246"/>
                <a:gd name="connsiteX58" fmla="*/ 217214 w 1004575"/>
                <a:gd name="connsiteY58" fmla="*/ 976291 h 997246"/>
                <a:gd name="connsiteX59" fmla="*/ 213404 w 1004575"/>
                <a:gd name="connsiteY59" fmla="*/ 964861 h 997246"/>
                <a:gd name="connsiteX60" fmla="*/ 205784 w 1004575"/>
                <a:gd name="connsiteY60" fmla="*/ 947716 h 997246"/>
                <a:gd name="connsiteX61" fmla="*/ 200069 w 1004575"/>
                <a:gd name="connsiteY61" fmla="*/ 928666 h 997246"/>
                <a:gd name="connsiteX62" fmla="*/ 196259 w 1004575"/>
                <a:gd name="connsiteY62" fmla="*/ 922951 h 997246"/>
                <a:gd name="connsiteX63" fmla="*/ 184829 w 1004575"/>
                <a:gd name="connsiteY63" fmla="*/ 915331 h 997246"/>
                <a:gd name="connsiteX64" fmla="*/ 181019 w 1004575"/>
                <a:gd name="connsiteY64" fmla="*/ 909616 h 997246"/>
                <a:gd name="connsiteX65" fmla="*/ 175304 w 1004575"/>
                <a:gd name="connsiteY65" fmla="*/ 905806 h 997246"/>
                <a:gd name="connsiteX66" fmla="*/ 161969 w 1004575"/>
                <a:gd name="connsiteY66" fmla="*/ 900091 h 997246"/>
                <a:gd name="connsiteX67" fmla="*/ 150539 w 1004575"/>
                <a:gd name="connsiteY67" fmla="*/ 898186 h 997246"/>
                <a:gd name="connsiteX68" fmla="*/ 144824 w 1004575"/>
                <a:gd name="connsiteY68" fmla="*/ 896281 h 997246"/>
                <a:gd name="connsiteX69" fmla="*/ 137204 w 1004575"/>
                <a:gd name="connsiteY69" fmla="*/ 894376 h 997246"/>
                <a:gd name="connsiteX70" fmla="*/ 123869 w 1004575"/>
                <a:gd name="connsiteY70" fmla="*/ 888661 h 997246"/>
                <a:gd name="connsiteX71" fmla="*/ 118154 w 1004575"/>
                <a:gd name="connsiteY71" fmla="*/ 884851 h 997246"/>
                <a:gd name="connsiteX72" fmla="*/ 106724 w 1004575"/>
                <a:gd name="connsiteY72" fmla="*/ 879136 h 997246"/>
                <a:gd name="connsiteX73" fmla="*/ 101009 w 1004575"/>
                <a:gd name="connsiteY73" fmla="*/ 873421 h 997246"/>
                <a:gd name="connsiteX74" fmla="*/ 89579 w 1004575"/>
                <a:gd name="connsiteY74" fmla="*/ 865801 h 997246"/>
                <a:gd name="connsiteX75" fmla="*/ 87674 w 1004575"/>
                <a:gd name="connsiteY75" fmla="*/ 860086 h 997246"/>
                <a:gd name="connsiteX76" fmla="*/ 83864 w 1004575"/>
                <a:gd name="connsiteY76" fmla="*/ 854371 h 997246"/>
                <a:gd name="connsiteX77" fmla="*/ 81959 w 1004575"/>
                <a:gd name="connsiteY77" fmla="*/ 842941 h 997246"/>
                <a:gd name="connsiteX78" fmla="*/ 80054 w 1004575"/>
                <a:gd name="connsiteY78" fmla="*/ 837226 h 997246"/>
                <a:gd name="connsiteX79" fmla="*/ 78149 w 1004575"/>
                <a:gd name="connsiteY79" fmla="*/ 825796 h 997246"/>
                <a:gd name="connsiteX80" fmla="*/ 74339 w 1004575"/>
                <a:gd name="connsiteY80" fmla="*/ 781981 h 997246"/>
                <a:gd name="connsiteX81" fmla="*/ 72434 w 1004575"/>
                <a:gd name="connsiteY81" fmla="*/ 770551 h 997246"/>
                <a:gd name="connsiteX82" fmla="*/ 70529 w 1004575"/>
                <a:gd name="connsiteY82" fmla="*/ 749596 h 997246"/>
                <a:gd name="connsiteX83" fmla="*/ 68624 w 1004575"/>
                <a:gd name="connsiteY83" fmla="*/ 734356 h 997246"/>
                <a:gd name="connsiteX84" fmla="*/ 70529 w 1004575"/>
                <a:gd name="connsiteY84" fmla="*/ 694351 h 997246"/>
                <a:gd name="connsiteX85" fmla="*/ 72434 w 1004575"/>
                <a:gd name="connsiteY85" fmla="*/ 682921 h 997246"/>
                <a:gd name="connsiteX86" fmla="*/ 70529 w 1004575"/>
                <a:gd name="connsiteY86" fmla="*/ 623866 h 997246"/>
                <a:gd name="connsiteX87" fmla="*/ 66719 w 1004575"/>
                <a:gd name="connsiteY87" fmla="*/ 612436 h 997246"/>
                <a:gd name="connsiteX88" fmla="*/ 59099 w 1004575"/>
                <a:gd name="connsiteY88" fmla="*/ 602911 h 997246"/>
                <a:gd name="connsiteX89" fmla="*/ 51479 w 1004575"/>
                <a:gd name="connsiteY89" fmla="*/ 589576 h 997246"/>
                <a:gd name="connsiteX90" fmla="*/ 47669 w 1004575"/>
                <a:gd name="connsiteY90" fmla="*/ 583861 h 997246"/>
                <a:gd name="connsiteX91" fmla="*/ 41954 w 1004575"/>
                <a:gd name="connsiteY91" fmla="*/ 580051 h 997246"/>
                <a:gd name="connsiteX92" fmla="*/ 36239 w 1004575"/>
                <a:gd name="connsiteY92" fmla="*/ 572431 h 997246"/>
                <a:gd name="connsiteX93" fmla="*/ 24809 w 1004575"/>
                <a:gd name="connsiteY93" fmla="*/ 562906 h 997246"/>
                <a:gd name="connsiteX94" fmla="*/ 20999 w 1004575"/>
                <a:gd name="connsiteY94" fmla="*/ 557191 h 997246"/>
                <a:gd name="connsiteX95" fmla="*/ 9569 w 1004575"/>
                <a:gd name="connsiteY95" fmla="*/ 549571 h 997246"/>
                <a:gd name="connsiteX96" fmla="*/ 5759 w 1004575"/>
                <a:gd name="connsiteY96" fmla="*/ 543856 h 997246"/>
                <a:gd name="connsiteX97" fmla="*/ 44 w 1004575"/>
                <a:gd name="connsiteY97" fmla="*/ 540046 h 997246"/>
                <a:gd name="connsiteX98" fmla="*/ 3854 w 1004575"/>
                <a:gd name="connsiteY98" fmla="*/ 513376 h 997246"/>
                <a:gd name="connsiteX99" fmla="*/ 11474 w 1004575"/>
                <a:gd name="connsiteY99" fmla="*/ 501946 h 997246"/>
                <a:gd name="connsiteX100" fmla="*/ 17189 w 1004575"/>
                <a:gd name="connsiteY100" fmla="*/ 494326 h 997246"/>
                <a:gd name="connsiteX101" fmla="*/ 28619 w 1004575"/>
                <a:gd name="connsiteY101" fmla="*/ 482896 h 997246"/>
                <a:gd name="connsiteX102" fmla="*/ 43859 w 1004575"/>
                <a:gd name="connsiteY102" fmla="*/ 465751 h 997246"/>
                <a:gd name="connsiteX103" fmla="*/ 49574 w 1004575"/>
                <a:gd name="connsiteY103" fmla="*/ 460036 h 997246"/>
                <a:gd name="connsiteX104" fmla="*/ 55289 w 1004575"/>
                <a:gd name="connsiteY104" fmla="*/ 454321 h 997246"/>
                <a:gd name="connsiteX105" fmla="*/ 74339 w 1004575"/>
                <a:gd name="connsiteY105" fmla="*/ 440986 h 997246"/>
                <a:gd name="connsiteX106" fmla="*/ 101009 w 1004575"/>
                <a:gd name="connsiteY106" fmla="*/ 423841 h 997246"/>
                <a:gd name="connsiteX107" fmla="*/ 135299 w 1004575"/>
                <a:gd name="connsiteY107" fmla="*/ 414316 h 997246"/>
                <a:gd name="connsiteX0" fmla="*/ 135299 w 1004575"/>
                <a:gd name="connsiteY0" fmla="*/ 414316 h 997246"/>
                <a:gd name="connsiteX1" fmla="*/ 142919 w 1004575"/>
                <a:gd name="connsiteY1" fmla="*/ 360976 h 997246"/>
                <a:gd name="connsiteX2" fmla="*/ 148634 w 1004575"/>
                <a:gd name="connsiteY2" fmla="*/ 334306 h 997246"/>
                <a:gd name="connsiteX3" fmla="*/ 152444 w 1004575"/>
                <a:gd name="connsiteY3" fmla="*/ 288586 h 997246"/>
                <a:gd name="connsiteX4" fmla="*/ 154349 w 1004575"/>
                <a:gd name="connsiteY4" fmla="*/ 206671 h 997246"/>
                <a:gd name="connsiteX5" fmla="*/ 201974 w 1004575"/>
                <a:gd name="connsiteY5" fmla="*/ 178096 h 997246"/>
                <a:gd name="connsiteX6" fmla="*/ 247694 w 1004575"/>
                <a:gd name="connsiteY6" fmla="*/ 147616 h 997246"/>
                <a:gd name="connsiteX7" fmla="*/ 268649 w 1004575"/>
                <a:gd name="connsiteY7" fmla="*/ 126661 h 997246"/>
                <a:gd name="connsiteX8" fmla="*/ 293414 w 1004575"/>
                <a:gd name="connsiteY8" fmla="*/ 107611 h 997246"/>
                <a:gd name="connsiteX9" fmla="*/ 327704 w 1004575"/>
                <a:gd name="connsiteY9" fmla="*/ 94276 h 997246"/>
                <a:gd name="connsiteX10" fmla="*/ 381044 w 1004575"/>
                <a:gd name="connsiteY10" fmla="*/ 92371 h 997246"/>
                <a:gd name="connsiteX11" fmla="*/ 401999 w 1004575"/>
                <a:gd name="connsiteY11" fmla="*/ 44746 h 997246"/>
                <a:gd name="connsiteX12" fmla="*/ 436289 w 1004575"/>
                <a:gd name="connsiteY12" fmla="*/ 16171 h 997246"/>
                <a:gd name="connsiteX13" fmla="*/ 474389 w 1004575"/>
                <a:gd name="connsiteY13" fmla="*/ 2836 h 997246"/>
                <a:gd name="connsiteX14" fmla="*/ 588689 w 1004575"/>
                <a:gd name="connsiteY14" fmla="*/ 2836 h 997246"/>
                <a:gd name="connsiteX15" fmla="*/ 632504 w 1004575"/>
                <a:gd name="connsiteY15" fmla="*/ 33316 h 997246"/>
                <a:gd name="connsiteX16" fmla="*/ 664889 w 1004575"/>
                <a:gd name="connsiteY16" fmla="*/ 63796 h 997246"/>
                <a:gd name="connsiteX17" fmla="*/ 704894 w 1004575"/>
                <a:gd name="connsiteY17" fmla="*/ 98086 h 997246"/>
                <a:gd name="connsiteX18" fmla="*/ 750614 w 1004575"/>
                <a:gd name="connsiteY18" fmla="*/ 105706 h 997246"/>
                <a:gd name="connsiteX19" fmla="*/ 874439 w 1004575"/>
                <a:gd name="connsiteY19" fmla="*/ 107611 h 997246"/>
                <a:gd name="connsiteX20" fmla="*/ 908729 w 1004575"/>
                <a:gd name="connsiteY20" fmla="*/ 126661 h 997246"/>
                <a:gd name="connsiteX21" fmla="*/ 944924 w 1004575"/>
                <a:gd name="connsiteY21" fmla="*/ 170476 h 997246"/>
                <a:gd name="connsiteX22" fmla="*/ 962069 w 1004575"/>
                <a:gd name="connsiteY22" fmla="*/ 214291 h 997246"/>
                <a:gd name="connsiteX23" fmla="*/ 981119 w 1004575"/>
                <a:gd name="connsiteY23" fmla="*/ 256201 h 997246"/>
                <a:gd name="connsiteX24" fmla="*/ 1002074 w 1004575"/>
                <a:gd name="connsiteY24" fmla="*/ 313351 h 997246"/>
                <a:gd name="connsiteX25" fmla="*/ 1002074 w 1004575"/>
                <a:gd name="connsiteY25" fmla="*/ 372406 h 997246"/>
                <a:gd name="connsiteX26" fmla="*/ 983024 w 1004575"/>
                <a:gd name="connsiteY26" fmla="*/ 437176 h 997246"/>
                <a:gd name="connsiteX27" fmla="*/ 979214 w 1004575"/>
                <a:gd name="connsiteY27" fmla="*/ 498136 h 997246"/>
                <a:gd name="connsiteX28" fmla="*/ 977309 w 1004575"/>
                <a:gd name="connsiteY28" fmla="*/ 526711 h 997246"/>
                <a:gd name="connsiteX29" fmla="*/ 977309 w 1004575"/>
                <a:gd name="connsiteY29" fmla="*/ 578146 h 997246"/>
                <a:gd name="connsiteX30" fmla="*/ 977309 w 1004575"/>
                <a:gd name="connsiteY30" fmla="*/ 635296 h 997246"/>
                <a:gd name="connsiteX31" fmla="*/ 944924 w 1004575"/>
                <a:gd name="connsiteY31" fmla="*/ 675301 h 997246"/>
                <a:gd name="connsiteX32" fmla="*/ 895394 w 1004575"/>
                <a:gd name="connsiteY32" fmla="*/ 709591 h 997246"/>
                <a:gd name="connsiteX33" fmla="*/ 876344 w 1004575"/>
                <a:gd name="connsiteY33" fmla="*/ 738166 h 997246"/>
                <a:gd name="connsiteX34" fmla="*/ 857294 w 1004575"/>
                <a:gd name="connsiteY34" fmla="*/ 770551 h 997246"/>
                <a:gd name="connsiteX35" fmla="*/ 849674 w 1004575"/>
                <a:gd name="connsiteY35" fmla="*/ 797221 h 997246"/>
                <a:gd name="connsiteX36" fmla="*/ 838244 w 1004575"/>
                <a:gd name="connsiteY36" fmla="*/ 829606 h 997246"/>
                <a:gd name="connsiteX37" fmla="*/ 826814 w 1004575"/>
                <a:gd name="connsiteY37" fmla="*/ 860086 h 997246"/>
                <a:gd name="connsiteX38" fmla="*/ 809669 w 1004575"/>
                <a:gd name="connsiteY38" fmla="*/ 886756 h 997246"/>
                <a:gd name="connsiteX39" fmla="*/ 792524 w 1004575"/>
                <a:gd name="connsiteY39" fmla="*/ 909616 h 997246"/>
                <a:gd name="connsiteX40" fmla="*/ 750614 w 1004575"/>
                <a:gd name="connsiteY40" fmla="*/ 936286 h 997246"/>
                <a:gd name="connsiteX41" fmla="*/ 727754 w 1004575"/>
                <a:gd name="connsiteY41" fmla="*/ 947716 h 997246"/>
                <a:gd name="connsiteX42" fmla="*/ 693464 w 1004575"/>
                <a:gd name="connsiteY42" fmla="*/ 947716 h 997246"/>
                <a:gd name="connsiteX43" fmla="*/ 674414 w 1004575"/>
                <a:gd name="connsiteY43" fmla="*/ 942001 h 997246"/>
                <a:gd name="connsiteX44" fmla="*/ 657269 w 1004575"/>
                <a:gd name="connsiteY44" fmla="*/ 936286 h 997246"/>
                <a:gd name="connsiteX45" fmla="*/ 621074 w 1004575"/>
                <a:gd name="connsiteY45" fmla="*/ 917236 h 997246"/>
                <a:gd name="connsiteX46" fmla="*/ 581069 w 1004575"/>
                <a:gd name="connsiteY46" fmla="*/ 896281 h 997246"/>
                <a:gd name="connsiteX47" fmla="*/ 556304 w 1004575"/>
                <a:gd name="connsiteY47" fmla="*/ 890566 h 997246"/>
                <a:gd name="connsiteX48" fmla="*/ 506774 w 1004575"/>
                <a:gd name="connsiteY48" fmla="*/ 894376 h 997246"/>
                <a:gd name="connsiteX49" fmla="*/ 485819 w 1004575"/>
                <a:gd name="connsiteY49" fmla="*/ 911521 h 997246"/>
                <a:gd name="connsiteX50" fmla="*/ 472484 w 1004575"/>
                <a:gd name="connsiteY50" fmla="*/ 926761 h 997246"/>
                <a:gd name="connsiteX51" fmla="*/ 434384 w 1004575"/>
                <a:gd name="connsiteY51" fmla="*/ 943906 h 997246"/>
                <a:gd name="connsiteX52" fmla="*/ 375329 w 1004575"/>
                <a:gd name="connsiteY52" fmla="*/ 959146 h 997246"/>
                <a:gd name="connsiteX53" fmla="*/ 331514 w 1004575"/>
                <a:gd name="connsiteY53" fmla="*/ 983911 h 997246"/>
                <a:gd name="connsiteX54" fmla="*/ 262934 w 1004575"/>
                <a:gd name="connsiteY54" fmla="*/ 997246 h 997246"/>
                <a:gd name="connsiteX55" fmla="*/ 232454 w 1004575"/>
                <a:gd name="connsiteY55" fmla="*/ 995341 h 997246"/>
                <a:gd name="connsiteX56" fmla="*/ 226739 w 1004575"/>
                <a:gd name="connsiteY56" fmla="*/ 993436 h 997246"/>
                <a:gd name="connsiteX57" fmla="*/ 221024 w 1004575"/>
                <a:gd name="connsiteY57" fmla="*/ 982006 h 997246"/>
                <a:gd name="connsiteX58" fmla="*/ 217214 w 1004575"/>
                <a:gd name="connsiteY58" fmla="*/ 976291 h 997246"/>
                <a:gd name="connsiteX59" fmla="*/ 213404 w 1004575"/>
                <a:gd name="connsiteY59" fmla="*/ 964861 h 997246"/>
                <a:gd name="connsiteX60" fmla="*/ 205784 w 1004575"/>
                <a:gd name="connsiteY60" fmla="*/ 947716 h 997246"/>
                <a:gd name="connsiteX61" fmla="*/ 200069 w 1004575"/>
                <a:gd name="connsiteY61" fmla="*/ 928666 h 997246"/>
                <a:gd name="connsiteX62" fmla="*/ 196259 w 1004575"/>
                <a:gd name="connsiteY62" fmla="*/ 922951 h 997246"/>
                <a:gd name="connsiteX63" fmla="*/ 184829 w 1004575"/>
                <a:gd name="connsiteY63" fmla="*/ 915331 h 997246"/>
                <a:gd name="connsiteX64" fmla="*/ 181019 w 1004575"/>
                <a:gd name="connsiteY64" fmla="*/ 909616 h 997246"/>
                <a:gd name="connsiteX65" fmla="*/ 175304 w 1004575"/>
                <a:gd name="connsiteY65" fmla="*/ 905806 h 997246"/>
                <a:gd name="connsiteX66" fmla="*/ 161969 w 1004575"/>
                <a:gd name="connsiteY66" fmla="*/ 900091 h 997246"/>
                <a:gd name="connsiteX67" fmla="*/ 150539 w 1004575"/>
                <a:gd name="connsiteY67" fmla="*/ 898186 h 997246"/>
                <a:gd name="connsiteX68" fmla="*/ 144824 w 1004575"/>
                <a:gd name="connsiteY68" fmla="*/ 896281 h 997246"/>
                <a:gd name="connsiteX69" fmla="*/ 137204 w 1004575"/>
                <a:gd name="connsiteY69" fmla="*/ 894376 h 997246"/>
                <a:gd name="connsiteX70" fmla="*/ 123869 w 1004575"/>
                <a:gd name="connsiteY70" fmla="*/ 888661 h 997246"/>
                <a:gd name="connsiteX71" fmla="*/ 118154 w 1004575"/>
                <a:gd name="connsiteY71" fmla="*/ 884851 h 997246"/>
                <a:gd name="connsiteX72" fmla="*/ 106724 w 1004575"/>
                <a:gd name="connsiteY72" fmla="*/ 879136 h 997246"/>
                <a:gd name="connsiteX73" fmla="*/ 101009 w 1004575"/>
                <a:gd name="connsiteY73" fmla="*/ 873421 h 997246"/>
                <a:gd name="connsiteX74" fmla="*/ 89579 w 1004575"/>
                <a:gd name="connsiteY74" fmla="*/ 865801 h 997246"/>
                <a:gd name="connsiteX75" fmla="*/ 87674 w 1004575"/>
                <a:gd name="connsiteY75" fmla="*/ 860086 h 997246"/>
                <a:gd name="connsiteX76" fmla="*/ 83864 w 1004575"/>
                <a:gd name="connsiteY76" fmla="*/ 854371 h 997246"/>
                <a:gd name="connsiteX77" fmla="*/ 81959 w 1004575"/>
                <a:gd name="connsiteY77" fmla="*/ 842941 h 997246"/>
                <a:gd name="connsiteX78" fmla="*/ 80054 w 1004575"/>
                <a:gd name="connsiteY78" fmla="*/ 837226 h 997246"/>
                <a:gd name="connsiteX79" fmla="*/ 78149 w 1004575"/>
                <a:gd name="connsiteY79" fmla="*/ 825796 h 997246"/>
                <a:gd name="connsiteX80" fmla="*/ 74339 w 1004575"/>
                <a:gd name="connsiteY80" fmla="*/ 781981 h 997246"/>
                <a:gd name="connsiteX81" fmla="*/ 72434 w 1004575"/>
                <a:gd name="connsiteY81" fmla="*/ 770551 h 997246"/>
                <a:gd name="connsiteX82" fmla="*/ 70529 w 1004575"/>
                <a:gd name="connsiteY82" fmla="*/ 749596 h 997246"/>
                <a:gd name="connsiteX83" fmla="*/ 68624 w 1004575"/>
                <a:gd name="connsiteY83" fmla="*/ 734356 h 997246"/>
                <a:gd name="connsiteX84" fmla="*/ 70529 w 1004575"/>
                <a:gd name="connsiteY84" fmla="*/ 694351 h 997246"/>
                <a:gd name="connsiteX85" fmla="*/ 72434 w 1004575"/>
                <a:gd name="connsiteY85" fmla="*/ 682921 h 997246"/>
                <a:gd name="connsiteX86" fmla="*/ 70529 w 1004575"/>
                <a:gd name="connsiteY86" fmla="*/ 623866 h 997246"/>
                <a:gd name="connsiteX87" fmla="*/ 66719 w 1004575"/>
                <a:gd name="connsiteY87" fmla="*/ 612436 h 997246"/>
                <a:gd name="connsiteX88" fmla="*/ 59099 w 1004575"/>
                <a:gd name="connsiteY88" fmla="*/ 602911 h 997246"/>
                <a:gd name="connsiteX89" fmla="*/ 51479 w 1004575"/>
                <a:gd name="connsiteY89" fmla="*/ 589576 h 997246"/>
                <a:gd name="connsiteX90" fmla="*/ 47669 w 1004575"/>
                <a:gd name="connsiteY90" fmla="*/ 583861 h 997246"/>
                <a:gd name="connsiteX91" fmla="*/ 41954 w 1004575"/>
                <a:gd name="connsiteY91" fmla="*/ 580051 h 997246"/>
                <a:gd name="connsiteX92" fmla="*/ 36239 w 1004575"/>
                <a:gd name="connsiteY92" fmla="*/ 572431 h 997246"/>
                <a:gd name="connsiteX93" fmla="*/ 24809 w 1004575"/>
                <a:gd name="connsiteY93" fmla="*/ 562906 h 997246"/>
                <a:gd name="connsiteX94" fmla="*/ 20999 w 1004575"/>
                <a:gd name="connsiteY94" fmla="*/ 557191 h 997246"/>
                <a:gd name="connsiteX95" fmla="*/ 9569 w 1004575"/>
                <a:gd name="connsiteY95" fmla="*/ 549571 h 997246"/>
                <a:gd name="connsiteX96" fmla="*/ 5759 w 1004575"/>
                <a:gd name="connsiteY96" fmla="*/ 543856 h 997246"/>
                <a:gd name="connsiteX97" fmla="*/ 44 w 1004575"/>
                <a:gd name="connsiteY97" fmla="*/ 540046 h 997246"/>
                <a:gd name="connsiteX98" fmla="*/ 3854 w 1004575"/>
                <a:gd name="connsiteY98" fmla="*/ 513376 h 997246"/>
                <a:gd name="connsiteX99" fmla="*/ 11474 w 1004575"/>
                <a:gd name="connsiteY99" fmla="*/ 501946 h 997246"/>
                <a:gd name="connsiteX100" fmla="*/ 17189 w 1004575"/>
                <a:gd name="connsiteY100" fmla="*/ 494326 h 997246"/>
                <a:gd name="connsiteX101" fmla="*/ 28619 w 1004575"/>
                <a:gd name="connsiteY101" fmla="*/ 482896 h 997246"/>
                <a:gd name="connsiteX102" fmla="*/ 49574 w 1004575"/>
                <a:gd name="connsiteY102" fmla="*/ 460036 h 997246"/>
                <a:gd name="connsiteX103" fmla="*/ 55289 w 1004575"/>
                <a:gd name="connsiteY103" fmla="*/ 454321 h 997246"/>
                <a:gd name="connsiteX104" fmla="*/ 74339 w 1004575"/>
                <a:gd name="connsiteY104" fmla="*/ 440986 h 997246"/>
                <a:gd name="connsiteX105" fmla="*/ 101009 w 1004575"/>
                <a:gd name="connsiteY105" fmla="*/ 423841 h 997246"/>
                <a:gd name="connsiteX106" fmla="*/ 135299 w 1004575"/>
                <a:gd name="connsiteY106" fmla="*/ 414316 h 997246"/>
                <a:gd name="connsiteX0" fmla="*/ 135299 w 1004575"/>
                <a:gd name="connsiteY0" fmla="*/ 414316 h 997246"/>
                <a:gd name="connsiteX1" fmla="*/ 142919 w 1004575"/>
                <a:gd name="connsiteY1" fmla="*/ 360976 h 997246"/>
                <a:gd name="connsiteX2" fmla="*/ 148634 w 1004575"/>
                <a:gd name="connsiteY2" fmla="*/ 334306 h 997246"/>
                <a:gd name="connsiteX3" fmla="*/ 152444 w 1004575"/>
                <a:gd name="connsiteY3" fmla="*/ 288586 h 997246"/>
                <a:gd name="connsiteX4" fmla="*/ 154349 w 1004575"/>
                <a:gd name="connsiteY4" fmla="*/ 206671 h 997246"/>
                <a:gd name="connsiteX5" fmla="*/ 201974 w 1004575"/>
                <a:gd name="connsiteY5" fmla="*/ 178096 h 997246"/>
                <a:gd name="connsiteX6" fmla="*/ 247694 w 1004575"/>
                <a:gd name="connsiteY6" fmla="*/ 147616 h 997246"/>
                <a:gd name="connsiteX7" fmla="*/ 268649 w 1004575"/>
                <a:gd name="connsiteY7" fmla="*/ 126661 h 997246"/>
                <a:gd name="connsiteX8" fmla="*/ 293414 w 1004575"/>
                <a:gd name="connsiteY8" fmla="*/ 107611 h 997246"/>
                <a:gd name="connsiteX9" fmla="*/ 327704 w 1004575"/>
                <a:gd name="connsiteY9" fmla="*/ 94276 h 997246"/>
                <a:gd name="connsiteX10" fmla="*/ 381044 w 1004575"/>
                <a:gd name="connsiteY10" fmla="*/ 92371 h 997246"/>
                <a:gd name="connsiteX11" fmla="*/ 401999 w 1004575"/>
                <a:gd name="connsiteY11" fmla="*/ 44746 h 997246"/>
                <a:gd name="connsiteX12" fmla="*/ 436289 w 1004575"/>
                <a:gd name="connsiteY12" fmla="*/ 16171 h 997246"/>
                <a:gd name="connsiteX13" fmla="*/ 474389 w 1004575"/>
                <a:gd name="connsiteY13" fmla="*/ 2836 h 997246"/>
                <a:gd name="connsiteX14" fmla="*/ 588689 w 1004575"/>
                <a:gd name="connsiteY14" fmla="*/ 2836 h 997246"/>
                <a:gd name="connsiteX15" fmla="*/ 632504 w 1004575"/>
                <a:gd name="connsiteY15" fmla="*/ 33316 h 997246"/>
                <a:gd name="connsiteX16" fmla="*/ 664889 w 1004575"/>
                <a:gd name="connsiteY16" fmla="*/ 63796 h 997246"/>
                <a:gd name="connsiteX17" fmla="*/ 704894 w 1004575"/>
                <a:gd name="connsiteY17" fmla="*/ 98086 h 997246"/>
                <a:gd name="connsiteX18" fmla="*/ 750614 w 1004575"/>
                <a:gd name="connsiteY18" fmla="*/ 105706 h 997246"/>
                <a:gd name="connsiteX19" fmla="*/ 874439 w 1004575"/>
                <a:gd name="connsiteY19" fmla="*/ 107611 h 997246"/>
                <a:gd name="connsiteX20" fmla="*/ 908729 w 1004575"/>
                <a:gd name="connsiteY20" fmla="*/ 126661 h 997246"/>
                <a:gd name="connsiteX21" fmla="*/ 944924 w 1004575"/>
                <a:gd name="connsiteY21" fmla="*/ 170476 h 997246"/>
                <a:gd name="connsiteX22" fmla="*/ 962069 w 1004575"/>
                <a:gd name="connsiteY22" fmla="*/ 214291 h 997246"/>
                <a:gd name="connsiteX23" fmla="*/ 981119 w 1004575"/>
                <a:gd name="connsiteY23" fmla="*/ 256201 h 997246"/>
                <a:gd name="connsiteX24" fmla="*/ 1002074 w 1004575"/>
                <a:gd name="connsiteY24" fmla="*/ 313351 h 997246"/>
                <a:gd name="connsiteX25" fmla="*/ 1002074 w 1004575"/>
                <a:gd name="connsiteY25" fmla="*/ 372406 h 997246"/>
                <a:gd name="connsiteX26" fmla="*/ 983024 w 1004575"/>
                <a:gd name="connsiteY26" fmla="*/ 437176 h 997246"/>
                <a:gd name="connsiteX27" fmla="*/ 979214 w 1004575"/>
                <a:gd name="connsiteY27" fmla="*/ 498136 h 997246"/>
                <a:gd name="connsiteX28" fmla="*/ 977309 w 1004575"/>
                <a:gd name="connsiteY28" fmla="*/ 526711 h 997246"/>
                <a:gd name="connsiteX29" fmla="*/ 977309 w 1004575"/>
                <a:gd name="connsiteY29" fmla="*/ 578146 h 997246"/>
                <a:gd name="connsiteX30" fmla="*/ 977309 w 1004575"/>
                <a:gd name="connsiteY30" fmla="*/ 635296 h 997246"/>
                <a:gd name="connsiteX31" fmla="*/ 944924 w 1004575"/>
                <a:gd name="connsiteY31" fmla="*/ 675301 h 997246"/>
                <a:gd name="connsiteX32" fmla="*/ 895394 w 1004575"/>
                <a:gd name="connsiteY32" fmla="*/ 709591 h 997246"/>
                <a:gd name="connsiteX33" fmla="*/ 876344 w 1004575"/>
                <a:gd name="connsiteY33" fmla="*/ 738166 h 997246"/>
                <a:gd name="connsiteX34" fmla="*/ 857294 w 1004575"/>
                <a:gd name="connsiteY34" fmla="*/ 770551 h 997246"/>
                <a:gd name="connsiteX35" fmla="*/ 849674 w 1004575"/>
                <a:gd name="connsiteY35" fmla="*/ 797221 h 997246"/>
                <a:gd name="connsiteX36" fmla="*/ 838244 w 1004575"/>
                <a:gd name="connsiteY36" fmla="*/ 829606 h 997246"/>
                <a:gd name="connsiteX37" fmla="*/ 826814 w 1004575"/>
                <a:gd name="connsiteY37" fmla="*/ 860086 h 997246"/>
                <a:gd name="connsiteX38" fmla="*/ 809669 w 1004575"/>
                <a:gd name="connsiteY38" fmla="*/ 886756 h 997246"/>
                <a:gd name="connsiteX39" fmla="*/ 792524 w 1004575"/>
                <a:gd name="connsiteY39" fmla="*/ 909616 h 997246"/>
                <a:gd name="connsiteX40" fmla="*/ 750614 w 1004575"/>
                <a:gd name="connsiteY40" fmla="*/ 936286 h 997246"/>
                <a:gd name="connsiteX41" fmla="*/ 727754 w 1004575"/>
                <a:gd name="connsiteY41" fmla="*/ 947716 h 997246"/>
                <a:gd name="connsiteX42" fmla="*/ 693464 w 1004575"/>
                <a:gd name="connsiteY42" fmla="*/ 947716 h 997246"/>
                <a:gd name="connsiteX43" fmla="*/ 674414 w 1004575"/>
                <a:gd name="connsiteY43" fmla="*/ 942001 h 997246"/>
                <a:gd name="connsiteX44" fmla="*/ 657269 w 1004575"/>
                <a:gd name="connsiteY44" fmla="*/ 936286 h 997246"/>
                <a:gd name="connsiteX45" fmla="*/ 621074 w 1004575"/>
                <a:gd name="connsiteY45" fmla="*/ 917236 h 997246"/>
                <a:gd name="connsiteX46" fmla="*/ 581069 w 1004575"/>
                <a:gd name="connsiteY46" fmla="*/ 896281 h 997246"/>
                <a:gd name="connsiteX47" fmla="*/ 556304 w 1004575"/>
                <a:gd name="connsiteY47" fmla="*/ 890566 h 997246"/>
                <a:gd name="connsiteX48" fmla="*/ 506774 w 1004575"/>
                <a:gd name="connsiteY48" fmla="*/ 894376 h 997246"/>
                <a:gd name="connsiteX49" fmla="*/ 485819 w 1004575"/>
                <a:gd name="connsiteY49" fmla="*/ 911521 h 997246"/>
                <a:gd name="connsiteX50" fmla="*/ 472484 w 1004575"/>
                <a:gd name="connsiteY50" fmla="*/ 926761 h 997246"/>
                <a:gd name="connsiteX51" fmla="*/ 434384 w 1004575"/>
                <a:gd name="connsiteY51" fmla="*/ 943906 h 997246"/>
                <a:gd name="connsiteX52" fmla="*/ 375329 w 1004575"/>
                <a:gd name="connsiteY52" fmla="*/ 959146 h 997246"/>
                <a:gd name="connsiteX53" fmla="*/ 331514 w 1004575"/>
                <a:gd name="connsiteY53" fmla="*/ 983911 h 997246"/>
                <a:gd name="connsiteX54" fmla="*/ 262934 w 1004575"/>
                <a:gd name="connsiteY54" fmla="*/ 997246 h 997246"/>
                <a:gd name="connsiteX55" fmla="*/ 232454 w 1004575"/>
                <a:gd name="connsiteY55" fmla="*/ 995341 h 997246"/>
                <a:gd name="connsiteX56" fmla="*/ 226739 w 1004575"/>
                <a:gd name="connsiteY56" fmla="*/ 993436 h 997246"/>
                <a:gd name="connsiteX57" fmla="*/ 221024 w 1004575"/>
                <a:gd name="connsiteY57" fmla="*/ 982006 h 997246"/>
                <a:gd name="connsiteX58" fmla="*/ 217214 w 1004575"/>
                <a:gd name="connsiteY58" fmla="*/ 976291 h 997246"/>
                <a:gd name="connsiteX59" fmla="*/ 213404 w 1004575"/>
                <a:gd name="connsiteY59" fmla="*/ 964861 h 997246"/>
                <a:gd name="connsiteX60" fmla="*/ 205784 w 1004575"/>
                <a:gd name="connsiteY60" fmla="*/ 947716 h 997246"/>
                <a:gd name="connsiteX61" fmla="*/ 200069 w 1004575"/>
                <a:gd name="connsiteY61" fmla="*/ 928666 h 997246"/>
                <a:gd name="connsiteX62" fmla="*/ 196259 w 1004575"/>
                <a:gd name="connsiteY62" fmla="*/ 922951 h 997246"/>
                <a:gd name="connsiteX63" fmla="*/ 184829 w 1004575"/>
                <a:gd name="connsiteY63" fmla="*/ 915331 h 997246"/>
                <a:gd name="connsiteX64" fmla="*/ 181019 w 1004575"/>
                <a:gd name="connsiteY64" fmla="*/ 909616 h 997246"/>
                <a:gd name="connsiteX65" fmla="*/ 175304 w 1004575"/>
                <a:gd name="connsiteY65" fmla="*/ 905806 h 997246"/>
                <a:gd name="connsiteX66" fmla="*/ 161969 w 1004575"/>
                <a:gd name="connsiteY66" fmla="*/ 900091 h 997246"/>
                <a:gd name="connsiteX67" fmla="*/ 150539 w 1004575"/>
                <a:gd name="connsiteY67" fmla="*/ 898186 h 997246"/>
                <a:gd name="connsiteX68" fmla="*/ 144824 w 1004575"/>
                <a:gd name="connsiteY68" fmla="*/ 896281 h 997246"/>
                <a:gd name="connsiteX69" fmla="*/ 137204 w 1004575"/>
                <a:gd name="connsiteY69" fmla="*/ 894376 h 997246"/>
                <a:gd name="connsiteX70" fmla="*/ 123869 w 1004575"/>
                <a:gd name="connsiteY70" fmla="*/ 888661 h 997246"/>
                <a:gd name="connsiteX71" fmla="*/ 118154 w 1004575"/>
                <a:gd name="connsiteY71" fmla="*/ 884851 h 997246"/>
                <a:gd name="connsiteX72" fmla="*/ 106724 w 1004575"/>
                <a:gd name="connsiteY72" fmla="*/ 879136 h 997246"/>
                <a:gd name="connsiteX73" fmla="*/ 101009 w 1004575"/>
                <a:gd name="connsiteY73" fmla="*/ 873421 h 997246"/>
                <a:gd name="connsiteX74" fmla="*/ 89579 w 1004575"/>
                <a:gd name="connsiteY74" fmla="*/ 865801 h 997246"/>
                <a:gd name="connsiteX75" fmla="*/ 87674 w 1004575"/>
                <a:gd name="connsiteY75" fmla="*/ 860086 h 997246"/>
                <a:gd name="connsiteX76" fmla="*/ 83864 w 1004575"/>
                <a:gd name="connsiteY76" fmla="*/ 854371 h 997246"/>
                <a:gd name="connsiteX77" fmla="*/ 81959 w 1004575"/>
                <a:gd name="connsiteY77" fmla="*/ 842941 h 997246"/>
                <a:gd name="connsiteX78" fmla="*/ 80054 w 1004575"/>
                <a:gd name="connsiteY78" fmla="*/ 837226 h 997246"/>
                <a:gd name="connsiteX79" fmla="*/ 78149 w 1004575"/>
                <a:gd name="connsiteY79" fmla="*/ 825796 h 997246"/>
                <a:gd name="connsiteX80" fmla="*/ 74339 w 1004575"/>
                <a:gd name="connsiteY80" fmla="*/ 781981 h 997246"/>
                <a:gd name="connsiteX81" fmla="*/ 72434 w 1004575"/>
                <a:gd name="connsiteY81" fmla="*/ 770551 h 997246"/>
                <a:gd name="connsiteX82" fmla="*/ 70529 w 1004575"/>
                <a:gd name="connsiteY82" fmla="*/ 749596 h 997246"/>
                <a:gd name="connsiteX83" fmla="*/ 68624 w 1004575"/>
                <a:gd name="connsiteY83" fmla="*/ 734356 h 997246"/>
                <a:gd name="connsiteX84" fmla="*/ 70529 w 1004575"/>
                <a:gd name="connsiteY84" fmla="*/ 694351 h 997246"/>
                <a:gd name="connsiteX85" fmla="*/ 72434 w 1004575"/>
                <a:gd name="connsiteY85" fmla="*/ 682921 h 997246"/>
                <a:gd name="connsiteX86" fmla="*/ 70529 w 1004575"/>
                <a:gd name="connsiteY86" fmla="*/ 623866 h 997246"/>
                <a:gd name="connsiteX87" fmla="*/ 66719 w 1004575"/>
                <a:gd name="connsiteY87" fmla="*/ 612436 h 997246"/>
                <a:gd name="connsiteX88" fmla="*/ 59099 w 1004575"/>
                <a:gd name="connsiteY88" fmla="*/ 602911 h 997246"/>
                <a:gd name="connsiteX89" fmla="*/ 51479 w 1004575"/>
                <a:gd name="connsiteY89" fmla="*/ 589576 h 997246"/>
                <a:gd name="connsiteX90" fmla="*/ 47669 w 1004575"/>
                <a:gd name="connsiteY90" fmla="*/ 583861 h 997246"/>
                <a:gd name="connsiteX91" fmla="*/ 41954 w 1004575"/>
                <a:gd name="connsiteY91" fmla="*/ 580051 h 997246"/>
                <a:gd name="connsiteX92" fmla="*/ 36239 w 1004575"/>
                <a:gd name="connsiteY92" fmla="*/ 572431 h 997246"/>
                <a:gd name="connsiteX93" fmla="*/ 24809 w 1004575"/>
                <a:gd name="connsiteY93" fmla="*/ 562906 h 997246"/>
                <a:gd name="connsiteX94" fmla="*/ 20999 w 1004575"/>
                <a:gd name="connsiteY94" fmla="*/ 557191 h 997246"/>
                <a:gd name="connsiteX95" fmla="*/ 9569 w 1004575"/>
                <a:gd name="connsiteY95" fmla="*/ 549571 h 997246"/>
                <a:gd name="connsiteX96" fmla="*/ 5759 w 1004575"/>
                <a:gd name="connsiteY96" fmla="*/ 543856 h 997246"/>
                <a:gd name="connsiteX97" fmla="*/ 44 w 1004575"/>
                <a:gd name="connsiteY97" fmla="*/ 540046 h 997246"/>
                <a:gd name="connsiteX98" fmla="*/ 3854 w 1004575"/>
                <a:gd name="connsiteY98" fmla="*/ 513376 h 997246"/>
                <a:gd name="connsiteX99" fmla="*/ 11474 w 1004575"/>
                <a:gd name="connsiteY99" fmla="*/ 501946 h 997246"/>
                <a:gd name="connsiteX100" fmla="*/ 17189 w 1004575"/>
                <a:gd name="connsiteY100" fmla="*/ 494326 h 997246"/>
                <a:gd name="connsiteX101" fmla="*/ 28619 w 1004575"/>
                <a:gd name="connsiteY101" fmla="*/ 482896 h 997246"/>
                <a:gd name="connsiteX102" fmla="*/ 49574 w 1004575"/>
                <a:gd name="connsiteY102" fmla="*/ 460036 h 997246"/>
                <a:gd name="connsiteX103" fmla="*/ 74339 w 1004575"/>
                <a:gd name="connsiteY103" fmla="*/ 440986 h 997246"/>
                <a:gd name="connsiteX104" fmla="*/ 101009 w 1004575"/>
                <a:gd name="connsiteY104" fmla="*/ 423841 h 997246"/>
                <a:gd name="connsiteX105" fmla="*/ 135299 w 1004575"/>
                <a:gd name="connsiteY105" fmla="*/ 414316 h 997246"/>
                <a:gd name="connsiteX0" fmla="*/ 135299 w 1004575"/>
                <a:gd name="connsiteY0" fmla="*/ 414316 h 997246"/>
                <a:gd name="connsiteX1" fmla="*/ 142919 w 1004575"/>
                <a:gd name="connsiteY1" fmla="*/ 360976 h 997246"/>
                <a:gd name="connsiteX2" fmla="*/ 148634 w 1004575"/>
                <a:gd name="connsiteY2" fmla="*/ 334306 h 997246"/>
                <a:gd name="connsiteX3" fmla="*/ 152444 w 1004575"/>
                <a:gd name="connsiteY3" fmla="*/ 288586 h 997246"/>
                <a:gd name="connsiteX4" fmla="*/ 154349 w 1004575"/>
                <a:gd name="connsiteY4" fmla="*/ 206671 h 997246"/>
                <a:gd name="connsiteX5" fmla="*/ 201974 w 1004575"/>
                <a:gd name="connsiteY5" fmla="*/ 178096 h 997246"/>
                <a:gd name="connsiteX6" fmla="*/ 247694 w 1004575"/>
                <a:gd name="connsiteY6" fmla="*/ 147616 h 997246"/>
                <a:gd name="connsiteX7" fmla="*/ 268649 w 1004575"/>
                <a:gd name="connsiteY7" fmla="*/ 126661 h 997246"/>
                <a:gd name="connsiteX8" fmla="*/ 293414 w 1004575"/>
                <a:gd name="connsiteY8" fmla="*/ 107611 h 997246"/>
                <a:gd name="connsiteX9" fmla="*/ 327704 w 1004575"/>
                <a:gd name="connsiteY9" fmla="*/ 94276 h 997246"/>
                <a:gd name="connsiteX10" fmla="*/ 381044 w 1004575"/>
                <a:gd name="connsiteY10" fmla="*/ 92371 h 997246"/>
                <a:gd name="connsiteX11" fmla="*/ 401999 w 1004575"/>
                <a:gd name="connsiteY11" fmla="*/ 44746 h 997246"/>
                <a:gd name="connsiteX12" fmla="*/ 436289 w 1004575"/>
                <a:gd name="connsiteY12" fmla="*/ 16171 h 997246"/>
                <a:gd name="connsiteX13" fmla="*/ 474389 w 1004575"/>
                <a:gd name="connsiteY13" fmla="*/ 2836 h 997246"/>
                <a:gd name="connsiteX14" fmla="*/ 588689 w 1004575"/>
                <a:gd name="connsiteY14" fmla="*/ 2836 h 997246"/>
                <a:gd name="connsiteX15" fmla="*/ 632504 w 1004575"/>
                <a:gd name="connsiteY15" fmla="*/ 33316 h 997246"/>
                <a:gd name="connsiteX16" fmla="*/ 664889 w 1004575"/>
                <a:gd name="connsiteY16" fmla="*/ 63796 h 997246"/>
                <a:gd name="connsiteX17" fmla="*/ 704894 w 1004575"/>
                <a:gd name="connsiteY17" fmla="*/ 98086 h 997246"/>
                <a:gd name="connsiteX18" fmla="*/ 750614 w 1004575"/>
                <a:gd name="connsiteY18" fmla="*/ 105706 h 997246"/>
                <a:gd name="connsiteX19" fmla="*/ 874439 w 1004575"/>
                <a:gd name="connsiteY19" fmla="*/ 107611 h 997246"/>
                <a:gd name="connsiteX20" fmla="*/ 908729 w 1004575"/>
                <a:gd name="connsiteY20" fmla="*/ 126661 h 997246"/>
                <a:gd name="connsiteX21" fmla="*/ 944924 w 1004575"/>
                <a:gd name="connsiteY21" fmla="*/ 170476 h 997246"/>
                <a:gd name="connsiteX22" fmla="*/ 962069 w 1004575"/>
                <a:gd name="connsiteY22" fmla="*/ 214291 h 997246"/>
                <a:gd name="connsiteX23" fmla="*/ 981119 w 1004575"/>
                <a:gd name="connsiteY23" fmla="*/ 256201 h 997246"/>
                <a:gd name="connsiteX24" fmla="*/ 1002074 w 1004575"/>
                <a:gd name="connsiteY24" fmla="*/ 313351 h 997246"/>
                <a:gd name="connsiteX25" fmla="*/ 1002074 w 1004575"/>
                <a:gd name="connsiteY25" fmla="*/ 372406 h 997246"/>
                <a:gd name="connsiteX26" fmla="*/ 983024 w 1004575"/>
                <a:gd name="connsiteY26" fmla="*/ 437176 h 997246"/>
                <a:gd name="connsiteX27" fmla="*/ 979214 w 1004575"/>
                <a:gd name="connsiteY27" fmla="*/ 498136 h 997246"/>
                <a:gd name="connsiteX28" fmla="*/ 977309 w 1004575"/>
                <a:gd name="connsiteY28" fmla="*/ 526711 h 997246"/>
                <a:gd name="connsiteX29" fmla="*/ 977309 w 1004575"/>
                <a:gd name="connsiteY29" fmla="*/ 578146 h 997246"/>
                <a:gd name="connsiteX30" fmla="*/ 977309 w 1004575"/>
                <a:gd name="connsiteY30" fmla="*/ 635296 h 997246"/>
                <a:gd name="connsiteX31" fmla="*/ 944924 w 1004575"/>
                <a:gd name="connsiteY31" fmla="*/ 675301 h 997246"/>
                <a:gd name="connsiteX32" fmla="*/ 895394 w 1004575"/>
                <a:gd name="connsiteY32" fmla="*/ 709591 h 997246"/>
                <a:gd name="connsiteX33" fmla="*/ 876344 w 1004575"/>
                <a:gd name="connsiteY33" fmla="*/ 738166 h 997246"/>
                <a:gd name="connsiteX34" fmla="*/ 857294 w 1004575"/>
                <a:gd name="connsiteY34" fmla="*/ 770551 h 997246"/>
                <a:gd name="connsiteX35" fmla="*/ 849674 w 1004575"/>
                <a:gd name="connsiteY35" fmla="*/ 797221 h 997246"/>
                <a:gd name="connsiteX36" fmla="*/ 838244 w 1004575"/>
                <a:gd name="connsiteY36" fmla="*/ 829606 h 997246"/>
                <a:gd name="connsiteX37" fmla="*/ 826814 w 1004575"/>
                <a:gd name="connsiteY37" fmla="*/ 860086 h 997246"/>
                <a:gd name="connsiteX38" fmla="*/ 809669 w 1004575"/>
                <a:gd name="connsiteY38" fmla="*/ 886756 h 997246"/>
                <a:gd name="connsiteX39" fmla="*/ 792524 w 1004575"/>
                <a:gd name="connsiteY39" fmla="*/ 909616 h 997246"/>
                <a:gd name="connsiteX40" fmla="*/ 750614 w 1004575"/>
                <a:gd name="connsiteY40" fmla="*/ 936286 h 997246"/>
                <a:gd name="connsiteX41" fmla="*/ 727754 w 1004575"/>
                <a:gd name="connsiteY41" fmla="*/ 947716 h 997246"/>
                <a:gd name="connsiteX42" fmla="*/ 693464 w 1004575"/>
                <a:gd name="connsiteY42" fmla="*/ 947716 h 997246"/>
                <a:gd name="connsiteX43" fmla="*/ 674414 w 1004575"/>
                <a:gd name="connsiteY43" fmla="*/ 942001 h 997246"/>
                <a:gd name="connsiteX44" fmla="*/ 657269 w 1004575"/>
                <a:gd name="connsiteY44" fmla="*/ 936286 h 997246"/>
                <a:gd name="connsiteX45" fmla="*/ 621074 w 1004575"/>
                <a:gd name="connsiteY45" fmla="*/ 917236 h 997246"/>
                <a:gd name="connsiteX46" fmla="*/ 581069 w 1004575"/>
                <a:gd name="connsiteY46" fmla="*/ 896281 h 997246"/>
                <a:gd name="connsiteX47" fmla="*/ 556304 w 1004575"/>
                <a:gd name="connsiteY47" fmla="*/ 890566 h 997246"/>
                <a:gd name="connsiteX48" fmla="*/ 506774 w 1004575"/>
                <a:gd name="connsiteY48" fmla="*/ 894376 h 997246"/>
                <a:gd name="connsiteX49" fmla="*/ 485819 w 1004575"/>
                <a:gd name="connsiteY49" fmla="*/ 911521 h 997246"/>
                <a:gd name="connsiteX50" fmla="*/ 472484 w 1004575"/>
                <a:gd name="connsiteY50" fmla="*/ 926761 h 997246"/>
                <a:gd name="connsiteX51" fmla="*/ 434384 w 1004575"/>
                <a:gd name="connsiteY51" fmla="*/ 943906 h 997246"/>
                <a:gd name="connsiteX52" fmla="*/ 375329 w 1004575"/>
                <a:gd name="connsiteY52" fmla="*/ 959146 h 997246"/>
                <a:gd name="connsiteX53" fmla="*/ 331514 w 1004575"/>
                <a:gd name="connsiteY53" fmla="*/ 983911 h 997246"/>
                <a:gd name="connsiteX54" fmla="*/ 262934 w 1004575"/>
                <a:gd name="connsiteY54" fmla="*/ 997246 h 997246"/>
                <a:gd name="connsiteX55" fmla="*/ 232454 w 1004575"/>
                <a:gd name="connsiteY55" fmla="*/ 995341 h 997246"/>
                <a:gd name="connsiteX56" fmla="*/ 226739 w 1004575"/>
                <a:gd name="connsiteY56" fmla="*/ 993436 h 997246"/>
                <a:gd name="connsiteX57" fmla="*/ 221024 w 1004575"/>
                <a:gd name="connsiteY57" fmla="*/ 982006 h 997246"/>
                <a:gd name="connsiteX58" fmla="*/ 217214 w 1004575"/>
                <a:gd name="connsiteY58" fmla="*/ 976291 h 997246"/>
                <a:gd name="connsiteX59" fmla="*/ 213404 w 1004575"/>
                <a:gd name="connsiteY59" fmla="*/ 964861 h 997246"/>
                <a:gd name="connsiteX60" fmla="*/ 205784 w 1004575"/>
                <a:gd name="connsiteY60" fmla="*/ 947716 h 997246"/>
                <a:gd name="connsiteX61" fmla="*/ 200069 w 1004575"/>
                <a:gd name="connsiteY61" fmla="*/ 928666 h 997246"/>
                <a:gd name="connsiteX62" fmla="*/ 196259 w 1004575"/>
                <a:gd name="connsiteY62" fmla="*/ 922951 h 997246"/>
                <a:gd name="connsiteX63" fmla="*/ 184829 w 1004575"/>
                <a:gd name="connsiteY63" fmla="*/ 915331 h 997246"/>
                <a:gd name="connsiteX64" fmla="*/ 181019 w 1004575"/>
                <a:gd name="connsiteY64" fmla="*/ 909616 h 997246"/>
                <a:gd name="connsiteX65" fmla="*/ 175304 w 1004575"/>
                <a:gd name="connsiteY65" fmla="*/ 905806 h 997246"/>
                <a:gd name="connsiteX66" fmla="*/ 161969 w 1004575"/>
                <a:gd name="connsiteY66" fmla="*/ 900091 h 997246"/>
                <a:gd name="connsiteX67" fmla="*/ 150539 w 1004575"/>
                <a:gd name="connsiteY67" fmla="*/ 898186 h 997246"/>
                <a:gd name="connsiteX68" fmla="*/ 144824 w 1004575"/>
                <a:gd name="connsiteY68" fmla="*/ 896281 h 997246"/>
                <a:gd name="connsiteX69" fmla="*/ 137204 w 1004575"/>
                <a:gd name="connsiteY69" fmla="*/ 894376 h 997246"/>
                <a:gd name="connsiteX70" fmla="*/ 123869 w 1004575"/>
                <a:gd name="connsiteY70" fmla="*/ 888661 h 997246"/>
                <a:gd name="connsiteX71" fmla="*/ 118154 w 1004575"/>
                <a:gd name="connsiteY71" fmla="*/ 884851 h 997246"/>
                <a:gd name="connsiteX72" fmla="*/ 106724 w 1004575"/>
                <a:gd name="connsiteY72" fmla="*/ 879136 h 997246"/>
                <a:gd name="connsiteX73" fmla="*/ 101009 w 1004575"/>
                <a:gd name="connsiteY73" fmla="*/ 873421 h 997246"/>
                <a:gd name="connsiteX74" fmla="*/ 89579 w 1004575"/>
                <a:gd name="connsiteY74" fmla="*/ 865801 h 997246"/>
                <a:gd name="connsiteX75" fmla="*/ 87674 w 1004575"/>
                <a:gd name="connsiteY75" fmla="*/ 860086 h 997246"/>
                <a:gd name="connsiteX76" fmla="*/ 83864 w 1004575"/>
                <a:gd name="connsiteY76" fmla="*/ 854371 h 997246"/>
                <a:gd name="connsiteX77" fmla="*/ 81959 w 1004575"/>
                <a:gd name="connsiteY77" fmla="*/ 842941 h 997246"/>
                <a:gd name="connsiteX78" fmla="*/ 80054 w 1004575"/>
                <a:gd name="connsiteY78" fmla="*/ 837226 h 997246"/>
                <a:gd name="connsiteX79" fmla="*/ 78149 w 1004575"/>
                <a:gd name="connsiteY79" fmla="*/ 825796 h 997246"/>
                <a:gd name="connsiteX80" fmla="*/ 74339 w 1004575"/>
                <a:gd name="connsiteY80" fmla="*/ 781981 h 997246"/>
                <a:gd name="connsiteX81" fmla="*/ 72434 w 1004575"/>
                <a:gd name="connsiteY81" fmla="*/ 770551 h 997246"/>
                <a:gd name="connsiteX82" fmla="*/ 70529 w 1004575"/>
                <a:gd name="connsiteY82" fmla="*/ 749596 h 997246"/>
                <a:gd name="connsiteX83" fmla="*/ 68624 w 1004575"/>
                <a:gd name="connsiteY83" fmla="*/ 734356 h 997246"/>
                <a:gd name="connsiteX84" fmla="*/ 70529 w 1004575"/>
                <a:gd name="connsiteY84" fmla="*/ 694351 h 997246"/>
                <a:gd name="connsiteX85" fmla="*/ 72434 w 1004575"/>
                <a:gd name="connsiteY85" fmla="*/ 682921 h 997246"/>
                <a:gd name="connsiteX86" fmla="*/ 70529 w 1004575"/>
                <a:gd name="connsiteY86" fmla="*/ 623866 h 997246"/>
                <a:gd name="connsiteX87" fmla="*/ 66719 w 1004575"/>
                <a:gd name="connsiteY87" fmla="*/ 612436 h 997246"/>
                <a:gd name="connsiteX88" fmla="*/ 59099 w 1004575"/>
                <a:gd name="connsiteY88" fmla="*/ 602911 h 997246"/>
                <a:gd name="connsiteX89" fmla="*/ 51479 w 1004575"/>
                <a:gd name="connsiteY89" fmla="*/ 589576 h 997246"/>
                <a:gd name="connsiteX90" fmla="*/ 47669 w 1004575"/>
                <a:gd name="connsiteY90" fmla="*/ 583861 h 997246"/>
                <a:gd name="connsiteX91" fmla="*/ 41954 w 1004575"/>
                <a:gd name="connsiteY91" fmla="*/ 580051 h 997246"/>
                <a:gd name="connsiteX92" fmla="*/ 36239 w 1004575"/>
                <a:gd name="connsiteY92" fmla="*/ 572431 h 997246"/>
                <a:gd name="connsiteX93" fmla="*/ 24809 w 1004575"/>
                <a:gd name="connsiteY93" fmla="*/ 562906 h 997246"/>
                <a:gd name="connsiteX94" fmla="*/ 20999 w 1004575"/>
                <a:gd name="connsiteY94" fmla="*/ 557191 h 997246"/>
                <a:gd name="connsiteX95" fmla="*/ 9569 w 1004575"/>
                <a:gd name="connsiteY95" fmla="*/ 549571 h 997246"/>
                <a:gd name="connsiteX96" fmla="*/ 5759 w 1004575"/>
                <a:gd name="connsiteY96" fmla="*/ 543856 h 997246"/>
                <a:gd name="connsiteX97" fmla="*/ 44 w 1004575"/>
                <a:gd name="connsiteY97" fmla="*/ 540046 h 997246"/>
                <a:gd name="connsiteX98" fmla="*/ 3854 w 1004575"/>
                <a:gd name="connsiteY98" fmla="*/ 513376 h 997246"/>
                <a:gd name="connsiteX99" fmla="*/ 11474 w 1004575"/>
                <a:gd name="connsiteY99" fmla="*/ 501946 h 997246"/>
                <a:gd name="connsiteX100" fmla="*/ 28619 w 1004575"/>
                <a:gd name="connsiteY100" fmla="*/ 482896 h 997246"/>
                <a:gd name="connsiteX101" fmla="*/ 49574 w 1004575"/>
                <a:gd name="connsiteY101" fmla="*/ 460036 h 997246"/>
                <a:gd name="connsiteX102" fmla="*/ 74339 w 1004575"/>
                <a:gd name="connsiteY102" fmla="*/ 440986 h 997246"/>
                <a:gd name="connsiteX103" fmla="*/ 101009 w 1004575"/>
                <a:gd name="connsiteY103" fmla="*/ 423841 h 997246"/>
                <a:gd name="connsiteX104" fmla="*/ 135299 w 1004575"/>
                <a:gd name="connsiteY104" fmla="*/ 414316 h 997246"/>
                <a:gd name="connsiteX0" fmla="*/ 135434 w 1004710"/>
                <a:gd name="connsiteY0" fmla="*/ 414316 h 997246"/>
                <a:gd name="connsiteX1" fmla="*/ 143054 w 1004710"/>
                <a:gd name="connsiteY1" fmla="*/ 360976 h 997246"/>
                <a:gd name="connsiteX2" fmla="*/ 148769 w 1004710"/>
                <a:gd name="connsiteY2" fmla="*/ 334306 h 997246"/>
                <a:gd name="connsiteX3" fmla="*/ 152579 w 1004710"/>
                <a:gd name="connsiteY3" fmla="*/ 288586 h 997246"/>
                <a:gd name="connsiteX4" fmla="*/ 154484 w 1004710"/>
                <a:gd name="connsiteY4" fmla="*/ 206671 h 997246"/>
                <a:gd name="connsiteX5" fmla="*/ 202109 w 1004710"/>
                <a:gd name="connsiteY5" fmla="*/ 178096 h 997246"/>
                <a:gd name="connsiteX6" fmla="*/ 247829 w 1004710"/>
                <a:gd name="connsiteY6" fmla="*/ 147616 h 997246"/>
                <a:gd name="connsiteX7" fmla="*/ 268784 w 1004710"/>
                <a:gd name="connsiteY7" fmla="*/ 126661 h 997246"/>
                <a:gd name="connsiteX8" fmla="*/ 293549 w 1004710"/>
                <a:gd name="connsiteY8" fmla="*/ 107611 h 997246"/>
                <a:gd name="connsiteX9" fmla="*/ 327839 w 1004710"/>
                <a:gd name="connsiteY9" fmla="*/ 94276 h 997246"/>
                <a:gd name="connsiteX10" fmla="*/ 381179 w 1004710"/>
                <a:gd name="connsiteY10" fmla="*/ 92371 h 997246"/>
                <a:gd name="connsiteX11" fmla="*/ 402134 w 1004710"/>
                <a:gd name="connsiteY11" fmla="*/ 44746 h 997246"/>
                <a:gd name="connsiteX12" fmla="*/ 436424 w 1004710"/>
                <a:gd name="connsiteY12" fmla="*/ 16171 h 997246"/>
                <a:gd name="connsiteX13" fmla="*/ 474524 w 1004710"/>
                <a:gd name="connsiteY13" fmla="*/ 2836 h 997246"/>
                <a:gd name="connsiteX14" fmla="*/ 588824 w 1004710"/>
                <a:gd name="connsiteY14" fmla="*/ 2836 h 997246"/>
                <a:gd name="connsiteX15" fmla="*/ 632639 w 1004710"/>
                <a:gd name="connsiteY15" fmla="*/ 33316 h 997246"/>
                <a:gd name="connsiteX16" fmla="*/ 665024 w 1004710"/>
                <a:gd name="connsiteY16" fmla="*/ 63796 h 997246"/>
                <a:gd name="connsiteX17" fmla="*/ 705029 w 1004710"/>
                <a:gd name="connsiteY17" fmla="*/ 98086 h 997246"/>
                <a:gd name="connsiteX18" fmla="*/ 750749 w 1004710"/>
                <a:gd name="connsiteY18" fmla="*/ 105706 h 997246"/>
                <a:gd name="connsiteX19" fmla="*/ 874574 w 1004710"/>
                <a:gd name="connsiteY19" fmla="*/ 107611 h 997246"/>
                <a:gd name="connsiteX20" fmla="*/ 908864 w 1004710"/>
                <a:gd name="connsiteY20" fmla="*/ 126661 h 997246"/>
                <a:gd name="connsiteX21" fmla="*/ 945059 w 1004710"/>
                <a:gd name="connsiteY21" fmla="*/ 170476 h 997246"/>
                <a:gd name="connsiteX22" fmla="*/ 962204 w 1004710"/>
                <a:gd name="connsiteY22" fmla="*/ 214291 h 997246"/>
                <a:gd name="connsiteX23" fmla="*/ 981254 w 1004710"/>
                <a:gd name="connsiteY23" fmla="*/ 256201 h 997246"/>
                <a:gd name="connsiteX24" fmla="*/ 1002209 w 1004710"/>
                <a:gd name="connsiteY24" fmla="*/ 313351 h 997246"/>
                <a:gd name="connsiteX25" fmla="*/ 1002209 w 1004710"/>
                <a:gd name="connsiteY25" fmla="*/ 372406 h 997246"/>
                <a:gd name="connsiteX26" fmla="*/ 983159 w 1004710"/>
                <a:gd name="connsiteY26" fmla="*/ 437176 h 997246"/>
                <a:gd name="connsiteX27" fmla="*/ 979349 w 1004710"/>
                <a:gd name="connsiteY27" fmla="*/ 498136 h 997246"/>
                <a:gd name="connsiteX28" fmla="*/ 977444 w 1004710"/>
                <a:gd name="connsiteY28" fmla="*/ 526711 h 997246"/>
                <a:gd name="connsiteX29" fmla="*/ 977444 w 1004710"/>
                <a:gd name="connsiteY29" fmla="*/ 578146 h 997246"/>
                <a:gd name="connsiteX30" fmla="*/ 977444 w 1004710"/>
                <a:gd name="connsiteY30" fmla="*/ 635296 h 997246"/>
                <a:gd name="connsiteX31" fmla="*/ 945059 w 1004710"/>
                <a:gd name="connsiteY31" fmla="*/ 675301 h 997246"/>
                <a:gd name="connsiteX32" fmla="*/ 895529 w 1004710"/>
                <a:gd name="connsiteY32" fmla="*/ 709591 h 997246"/>
                <a:gd name="connsiteX33" fmla="*/ 876479 w 1004710"/>
                <a:gd name="connsiteY33" fmla="*/ 738166 h 997246"/>
                <a:gd name="connsiteX34" fmla="*/ 857429 w 1004710"/>
                <a:gd name="connsiteY34" fmla="*/ 770551 h 997246"/>
                <a:gd name="connsiteX35" fmla="*/ 849809 w 1004710"/>
                <a:gd name="connsiteY35" fmla="*/ 797221 h 997246"/>
                <a:gd name="connsiteX36" fmla="*/ 838379 w 1004710"/>
                <a:gd name="connsiteY36" fmla="*/ 829606 h 997246"/>
                <a:gd name="connsiteX37" fmla="*/ 826949 w 1004710"/>
                <a:gd name="connsiteY37" fmla="*/ 860086 h 997246"/>
                <a:gd name="connsiteX38" fmla="*/ 809804 w 1004710"/>
                <a:gd name="connsiteY38" fmla="*/ 886756 h 997246"/>
                <a:gd name="connsiteX39" fmla="*/ 792659 w 1004710"/>
                <a:gd name="connsiteY39" fmla="*/ 909616 h 997246"/>
                <a:gd name="connsiteX40" fmla="*/ 750749 w 1004710"/>
                <a:gd name="connsiteY40" fmla="*/ 936286 h 997246"/>
                <a:gd name="connsiteX41" fmla="*/ 727889 w 1004710"/>
                <a:gd name="connsiteY41" fmla="*/ 947716 h 997246"/>
                <a:gd name="connsiteX42" fmla="*/ 693599 w 1004710"/>
                <a:gd name="connsiteY42" fmla="*/ 947716 h 997246"/>
                <a:gd name="connsiteX43" fmla="*/ 674549 w 1004710"/>
                <a:gd name="connsiteY43" fmla="*/ 942001 h 997246"/>
                <a:gd name="connsiteX44" fmla="*/ 657404 w 1004710"/>
                <a:gd name="connsiteY44" fmla="*/ 936286 h 997246"/>
                <a:gd name="connsiteX45" fmla="*/ 621209 w 1004710"/>
                <a:gd name="connsiteY45" fmla="*/ 917236 h 997246"/>
                <a:gd name="connsiteX46" fmla="*/ 581204 w 1004710"/>
                <a:gd name="connsiteY46" fmla="*/ 896281 h 997246"/>
                <a:gd name="connsiteX47" fmla="*/ 556439 w 1004710"/>
                <a:gd name="connsiteY47" fmla="*/ 890566 h 997246"/>
                <a:gd name="connsiteX48" fmla="*/ 506909 w 1004710"/>
                <a:gd name="connsiteY48" fmla="*/ 894376 h 997246"/>
                <a:gd name="connsiteX49" fmla="*/ 485954 w 1004710"/>
                <a:gd name="connsiteY49" fmla="*/ 911521 h 997246"/>
                <a:gd name="connsiteX50" fmla="*/ 472619 w 1004710"/>
                <a:gd name="connsiteY50" fmla="*/ 926761 h 997246"/>
                <a:gd name="connsiteX51" fmla="*/ 434519 w 1004710"/>
                <a:gd name="connsiteY51" fmla="*/ 943906 h 997246"/>
                <a:gd name="connsiteX52" fmla="*/ 375464 w 1004710"/>
                <a:gd name="connsiteY52" fmla="*/ 959146 h 997246"/>
                <a:gd name="connsiteX53" fmla="*/ 331649 w 1004710"/>
                <a:gd name="connsiteY53" fmla="*/ 983911 h 997246"/>
                <a:gd name="connsiteX54" fmla="*/ 263069 w 1004710"/>
                <a:gd name="connsiteY54" fmla="*/ 997246 h 997246"/>
                <a:gd name="connsiteX55" fmla="*/ 232589 w 1004710"/>
                <a:gd name="connsiteY55" fmla="*/ 995341 h 997246"/>
                <a:gd name="connsiteX56" fmla="*/ 226874 w 1004710"/>
                <a:gd name="connsiteY56" fmla="*/ 993436 h 997246"/>
                <a:gd name="connsiteX57" fmla="*/ 221159 w 1004710"/>
                <a:gd name="connsiteY57" fmla="*/ 982006 h 997246"/>
                <a:gd name="connsiteX58" fmla="*/ 217349 w 1004710"/>
                <a:gd name="connsiteY58" fmla="*/ 976291 h 997246"/>
                <a:gd name="connsiteX59" fmla="*/ 213539 w 1004710"/>
                <a:gd name="connsiteY59" fmla="*/ 964861 h 997246"/>
                <a:gd name="connsiteX60" fmla="*/ 205919 w 1004710"/>
                <a:gd name="connsiteY60" fmla="*/ 947716 h 997246"/>
                <a:gd name="connsiteX61" fmla="*/ 200204 w 1004710"/>
                <a:gd name="connsiteY61" fmla="*/ 928666 h 997246"/>
                <a:gd name="connsiteX62" fmla="*/ 196394 w 1004710"/>
                <a:gd name="connsiteY62" fmla="*/ 922951 h 997246"/>
                <a:gd name="connsiteX63" fmla="*/ 184964 w 1004710"/>
                <a:gd name="connsiteY63" fmla="*/ 915331 h 997246"/>
                <a:gd name="connsiteX64" fmla="*/ 181154 w 1004710"/>
                <a:gd name="connsiteY64" fmla="*/ 909616 h 997246"/>
                <a:gd name="connsiteX65" fmla="*/ 175439 w 1004710"/>
                <a:gd name="connsiteY65" fmla="*/ 905806 h 997246"/>
                <a:gd name="connsiteX66" fmla="*/ 162104 w 1004710"/>
                <a:gd name="connsiteY66" fmla="*/ 900091 h 997246"/>
                <a:gd name="connsiteX67" fmla="*/ 150674 w 1004710"/>
                <a:gd name="connsiteY67" fmla="*/ 898186 h 997246"/>
                <a:gd name="connsiteX68" fmla="*/ 144959 w 1004710"/>
                <a:gd name="connsiteY68" fmla="*/ 896281 h 997246"/>
                <a:gd name="connsiteX69" fmla="*/ 137339 w 1004710"/>
                <a:gd name="connsiteY69" fmla="*/ 894376 h 997246"/>
                <a:gd name="connsiteX70" fmla="*/ 124004 w 1004710"/>
                <a:gd name="connsiteY70" fmla="*/ 888661 h 997246"/>
                <a:gd name="connsiteX71" fmla="*/ 118289 w 1004710"/>
                <a:gd name="connsiteY71" fmla="*/ 884851 h 997246"/>
                <a:gd name="connsiteX72" fmla="*/ 106859 w 1004710"/>
                <a:gd name="connsiteY72" fmla="*/ 879136 h 997246"/>
                <a:gd name="connsiteX73" fmla="*/ 101144 w 1004710"/>
                <a:gd name="connsiteY73" fmla="*/ 873421 h 997246"/>
                <a:gd name="connsiteX74" fmla="*/ 89714 w 1004710"/>
                <a:gd name="connsiteY74" fmla="*/ 865801 h 997246"/>
                <a:gd name="connsiteX75" fmla="*/ 87809 w 1004710"/>
                <a:gd name="connsiteY75" fmla="*/ 860086 h 997246"/>
                <a:gd name="connsiteX76" fmla="*/ 83999 w 1004710"/>
                <a:gd name="connsiteY76" fmla="*/ 854371 h 997246"/>
                <a:gd name="connsiteX77" fmla="*/ 82094 w 1004710"/>
                <a:gd name="connsiteY77" fmla="*/ 842941 h 997246"/>
                <a:gd name="connsiteX78" fmla="*/ 80189 w 1004710"/>
                <a:gd name="connsiteY78" fmla="*/ 837226 h 997246"/>
                <a:gd name="connsiteX79" fmla="*/ 78284 w 1004710"/>
                <a:gd name="connsiteY79" fmla="*/ 825796 h 997246"/>
                <a:gd name="connsiteX80" fmla="*/ 74474 w 1004710"/>
                <a:gd name="connsiteY80" fmla="*/ 781981 h 997246"/>
                <a:gd name="connsiteX81" fmla="*/ 72569 w 1004710"/>
                <a:gd name="connsiteY81" fmla="*/ 770551 h 997246"/>
                <a:gd name="connsiteX82" fmla="*/ 70664 w 1004710"/>
                <a:gd name="connsiteY82" fmla="*/ 749596 h 997246"/>
                <a:gd name="connsiteX83" fmla="*/ 68759 w 1004710"/>
                <a:gd name="connsiteY83" fmla="*/ 734356 h 997246"/>
                <a:gd name="connsiteX84" fmla="*/ 70664 w 1004710"/>
                <a:gd name="connsiteY84" fmla="*/ 694351 h 997246"/>
                <a:gd name="connsiteX85" fmla="*/ 72569 w 1004710"/>
                <a:gd name="connsiteY85" fmla="*/ 682921 h 997246"/>
                <a:gd name="connsiteX86" fmla="*/ 70664 w 1004710"/>
                <a:gd name="connsiteY86" fmla="*/ 623866 h 997246"/>
                <a:gd name="connsiteX87" fmla="*/ 66854 w 1004710"/>
                <a:gd name="connsiteY87" fmla="*/ 612436 h 997246"/>
                <a:gd name="connsiteX88" fmla="*/ 59234 w 1004710"/>
                <a:gd name="connsiteY88" fmla="*/ 602911 h 997246"/>
                <a:gd name="connsiteX89" fmla="*/ 51614 w 1004710"/>
                <a:gd name="connsiteY89" fmla="*/ 589576 h 997246"/>
                <a:gd name="connsiteX90" fmla="*/ 47804 w 1004710"/>
                <a:gd name="connsiteY90" fmla="*/ 583861 h 997246"/>
                <a:gd name="connsiteX91" fmla="*/ 42089 w 1004710"/>
                <a:gd name="connsiteY91" fmla="*/ 580051 h 997246"/>
                <a:gd name="connsiteX92" fmla="*/ 36374 w 1004710"/>
                <a:gd name="connsiteY92" fmla="*/ 572431 h 997246"/>
                <a:gd name="connsiteX93" fmla="*/ 24944 w 1004710"/>
                <a:gd name="connsiteY93" fmla="*/ 562906 h 997246"/>
                <a:gd name="connsiteX94" fmla="*/ 21134 w 1004710"/>
                <a:gd name="connsiteY94" fmla="*/ 557191 h 997246"/>
                <a:gd name="connsiteX95" fmla="*/ 9704 w 1004710"/>
                <a:gd name="connsiteY95" fmla="*/ 549571 h 997246"/>
                <a:gd name="connsiteX96" fmla="*/ 5894 w 1004710"/>
                <a:gd name="connsiteY96" fmla="*/ 543856 h 997246"/>
                <a:gd name="connsiteX97" fmla="*/ 179 w 1004710"/>
                <a:gd name="connsiteY97" fmla="*/ 540046 h 997246"/>
                <a:gd name="connsiteX98" fmla="*/ 3989 w 1004710"/>
                <a:gd name="connsiteY98" fmla="*/ 513376 h 997246"/>
                <a:gd name="connsiteX99" fmla="*/ 28754 w 1004710"/>
                <a:gd name="connsiteY99" fmla="*/ 482896 h 997246"/>
                <a:gd name="connsiteX100" fmla="*/ 49709 w 1004710"/>
                <a:gd name="connsiteY100" fmla="*/ 460036 h 997246"/>
                <a:gd name="connsiteX101" fmla="*/ 74474 w 1004710"/>
                <a:gd name="connsiteY101" fmla="*/ 440986 h 997246"/>
                <a:gd name="connsiteX102" fmla="*/ 101144 w 1004710"/>
                <a:gd name="connsiteY102" fmla="*/ 423841 h 997246"/>
                <a:gd name="connsiteX103" fmla="*/ 135434 w 1004710"/>
                <a:gd name="connsiteY103" fmla="*/ 414316 h 997246"/>
                <a:gd name="connsiteX0" fmla="*/ 135752 w 1005028"/>
                <a:gd name="connsiteY0" fmla="*/ 414316 h 997246"/>
                <a:gd name="connsiteX1" fmla="*/ 143372 w 1005028"/>
                <a:gd name="connsiteY1" fmla="*/ 360976 h 997246"/>
                <a:gd name="connsiteX2" fmla="*/ 149087 w 1005028"/>
                <a:gd name="connsiteY2" fmla="*/ 334306 h 997246"/>
                <a:gd name="connsiteX3" fmla="*/ 152897 w 1005028"/>
                <a:gd name="connsiteY3" fmla="*/ 288586 h 997246"/>
                <a:gd name="connsiteX4" fmla="*/ 154802 w 1005028"/>
                <a:gd name="connsiteY4" fmla="*/ 206671 h 997246"/>
                <a:gd name="connsiteX5" fmla="*/ 202427 w 1005028"/>
                <a:gd name="connsiteY5" fmla="*/ 178096 h 997246"/>
                <a:gd name="connsiteX6" fmla="*/ 248147 w 1005028"/>
                <a:gd name="connsiteY6" fmla="*/ 147616 h 997246"/>
                <a:gd name="connsiteX7" fmla="*/ 269102 w 1005028"/>
                <a:gd name="connsiteY7" fmla="*/ 126661 h 997246"/>
                <a:gd name="connsiteX8" fmla="*/ 293867 w 1005028"/>
                <a:gd name="connsiteY8" fmla="*/ 107611 h 997246"/>
                <a:gd name="connsiteX9" fmla="*/ 328157 w 1005028"/>
                <a:gd name="connsiteY9" fmla="*/ 94276 h 997246"/>
                <a:gd name="connsiteX10" fmla="*/ 381497 w 1005028"/>
                <a:gd name="connsiteY10" fmla="*/ 92371 h 997246"/>
                <a:gd name="connsiteX11" fmla="*/ 402452 w 1005028"/>
                <a:gd name="connsiteY11" fmla="*/ 44746 h 997246"/>
                <a:gd name="connsiteX12" fmla="*/ 436742 w 1005028"/>
                <a:gd name="connsiteY12" fmla="*/ 16171 h 997246"/>
                <a:gd name="connsiteX13" fmla="*/ 474842 w 1005028"/>
                <a:gd name="connsiteY13" fmla="*/ 2836 h 997246"/>
                <a:gd name="connsiteX14" fmla="*/ 589142 w 1005028"/>
                <a:gd name="connsiteY14" fmla="*/ 2836 h 997246"/>
                <a:gd name="connsiteX15" fmla="*/ 632957 w 1005028"/>
                <a:gd name="connsiteY15" fmla="*/ 33316 h 997246"/>
                <a:gd name="connsiteX16" fmla="*/ 665342 w 1005028"/>
                <a:gd name="connsiteY16" fmla="*/ 63796 h 997246"/>
                <a:gd name="connsiteX17" fmla="*/ 705347 w 1005028"/>
                <a:gd name="connsiteY17" fmla="*/ 98086 h 997246"/>
                <a:gd name="connsiteX18" fmla="*/ 751067 w 1005028"/>
                <a:gd name="connsiteY18" fmla="*/ 105706 h 997246"/>
                <a:gd name="connsiteX19" fmla="*/ 874892 w 1005028"/>
                <a:gd name="connsiteY19" fmla="*/ 107611 h 997246"/>
                <a:gd name="connsiteX20" fmla="*/ 909182 w 1005028"/>
                <a:gd name="connsiteY20" fmla="*/ 126661 h 997246"/>
                <a:gd name="connsiteX21" fmla="*/ 945377 w 1005028"/>
                <a:gd name="connsiteY21" fmla="*/ 170476 h 997246"/>
                <a:gd name="connsiteX22" fmla="*/ 962522 w 1005028"/>
                <a:gd name="connsiteY22" fmla="*/ 214291 h 997246"/>
                <a:gd name="connsiteX23" fmla="*/ 981572 w 1005028"/>
                <a:gd name="connsiteY23" fmla="*/ 256201 h 997246"/>
                <a:gd name="connsiteX24" fmla="*/ 1002527 w 1005028"/>
                <a:gd name="connsiteY24" fmla="*/ 313351 h 997246"/>
                <a:gd name="connsiteX25" fmla="*/ 1002527 w 1005028"/>
                <a:gd name="connsiteY25" fmla="*/ 372406 h 997246"/>
                <a:gd name="connsiteX26" fmla="*/ 983477 w 1005028"/>
                <a:gd name="connsiteY26" fmla="*/ 437176 h 997246"/>
                <a:gd name="connsiteX27" fmla="*/ 979667 w 1005028"/>
                <a:gd name="connsiteY27" fmla="*/ 498136 h 997246"/>
                <a:gd name="connsiteX28" fmla="*/ 977762 w 1005028"/>
                <a:gd name="connsiteY28" fmla="*/ 526711 h 997246"/>
                <a:gd name="connsiteX29" fmla="*/ 977762 w 1005028"/>
                <a:gd name="connsiteY29" fmla="*/ 578146 h 997246"/>
                <a:gd name="connsiteX30" fmla="*/ 977762 w 1005028"/>
                <a:gd name="connsiteY30" fmla="*/ 635296 h 997246"/>
                <a:gd name="connsiteX31" fmla="*/ 945377 w 1005028"/>
                <a:gd name="connsiteY31" fmla="*/ 675301 h 997246"/>
                <a:gd name="connsiteX32" fmla="*/ 895847 w 1005028"/>
                <a:gd name="connsiteY32" fmla="*/ 709591 h 997246"/>
                <a:gd name="connsiteX33" fmla="*/ 876797 w 1005028"/>
                <a:gd name="connsiteY33" fmla="*/ 738166 h 997246"/>
                <a:gd name="connsiteX34" fmla="*/ 857747 w 1005028"/>
                <a:gd name="connsiteY34" fmla="*/ 770551 h 997246"/>
                <a:gd name="connsiteX35" fmla="*/ 850127 w 1005028"/>
                <a:gd name="connsiteY35" fmla="*/ 797221 h 997246"/>
                <a:gd name="connsiteX36" fmla="*/ 838697 w 1005028"/>
                <a:gd name="connsiteY36" fmla="*/ 829606 h 997246"/>
                <a:gd name="connsiteX37" fmla="*/ 827267 w 1005028"/>
                <a:gd name="connsiteY37" fmla="*/ 860086 h 997246"/>
                <a:gd name="connsiteX38" fmla="*/ 810122 w 1005028"/>
                <a:gd name="connsiteY38" fmla="*/ 886756 h 997246"/>
                <a:gd name="connsiteX39" fmla="*/ 792977 w 1005028"/>
                <a:gd name="connsiteY39" fmla="*/ 909616 h 997246"/>
                <a:gd name="connsiteX40" fmla="*/ 751067 w 1005028"/>
                <a:gd name="connsiteY40" fmla="*/ 936286 h 997246"/>
                <a:gd name="connsiteX41" fmla="*/ 728207 w 1005028"/>
                <a:gd name="connsiteY41" fmla="*/ 947716 h 997246"/>
                <a:gd name="connsiteX42" fmla="*/ 693917 w 1005028"/>
                <a:gd name="connsiteY42" fmla="*/ 947716 h 997246"/>
                <a:gd name="connsiteX43" fmla="*/ 674867 w 1005028"/>
                <a:gd name="connsiteY43" fmla="*/ 942001 h 997246"/>
                <a:gd name="connsiteX44" fmla="*/ 657722 w 1005028"/>
                <a:gd name="connsiteY44" fmla="*/ 936286 h 997246"/>
                <a:gd name="connsiteX45" fmla="*/ 621527 w 1005028"/>
                <a:gd name="connsiteY45" fmla="*/ 917236 h 997246"/>
                <a:gd name="connsiteX46" fmla="*/ 581522 w 1005028"/>
                <a:gd name="connsiteY46" fmla="*/ 896281 h 997246"/>
                <a:gd name="connsiteX47" fmla="*/ 556757 w 1005028"/>
                <a:gd name="connsiteY47" fmla="*/ 890566 h 997246"/>
                <a:gd name="connsiteX48" fmla="*/ 507227 w 1005028"/>
                <a:gd name="connsiteY48" fmla="*/ 894376 h 997246"/>
                <a:gd name="connsiteX49" fmla="*/ 486272 w 1005028"/>
                <a:gd name="connsiteY49" fmla="*/ 911521 h 997246"/>
                <a:gd name="connsiteX50" fmla="*/ 472937 w 1005028"/>
                <a:gd name="connsiteY50" fmla="*/ 926761 h 997246"/>
                <a:gd name="connsiteX51" fmla="*/ 434837 w 1005028"/>
                <a:gd name="connsiteY51" fmla="*/ 943906 h 997246"/>
                <a:gd name="connsiteX52" fmla="*/ 375782 w 1005028"/>
                <a:gd name="connsiteY52" fmla="*/ 959146 h 997246"/>
                <a:gd name="connsiteX53" fmla="*/ 331967 w 1005028"/>
                <a:gd name="connsiteY53" fmla="*/ 983911 h 997246"/>
                <a:gd name="connsiteX54" fmla="*/ 263387 w 1005028"/>
                <a:gd name="connsiteY54" fmla="*/ 997246 h 997246"/>
                <a:gd name="connsiteX55" fmla="*/ 232907 w 1005028"/>
                <a:gd name="connsiteY55" fmla="*/ 995341 h 997246"/>
                <a:gd name="connsiteX56" fmla="*/ 227192 w 1005028"/>
                <a:gd name="connsiteY56" fmla="*/ 993436 h 997246"/>
                <a:gd name="connsiteX57" fmla="*/ 221477 w 1005028"/>
                <a:gd name="connsiteY57" fmla="*/ 982006 h 997246"/>
                <a:gd name="connsiteX58" fmla="*/ 217667 w 1005028"/>
                <a:gd name="connsiteY58" fmla="*/ 976291 h 997246"/>
                <a:gd name="connsiteX59" fmla="*/ 213857 w 1005028"/>
                <a:gd name="connsiteY59" fmla="*/ 964861 h 997246"/>
                <a:gd name="connsiteX60" fmla="*/ 206237 w 1005028"/>
                <a:gd name="connsiteY60" fmla="*/ 947716 h 997246"/>
                <a:gd name="connsiteX61" fmla="*/ 200522 w 1005028"/>
                <a:gd name="connsiteY61" fmla="*/ 928666 h 997246"/>
                <a:gd name="connsiteX62" fmla="*/ 196712 w 1005028"/>
                <a:gd name="connsiteY62" fmla="*/ 922951 h 997246"/>
                <a:gd name="connsiteX63" fmla="*/ 185282 w 1005028"/>
                <a:gd name="connsiteY63" fmla="*/ 915331 h 997246"/>
                <a:gd name="connsiteX64" fmla="*/ 181472 w 1005028"/>
                <a:gd name="connsiteY64" fmla="*/ 909616 h 997246"/>
                <a:gd name="connsiteX65" fmla="*/ 175757 w 1005028"/>
                <a:gd name="connsiteY65" fmla="*/ 905806 h 997246"/>
                <a:gd name="connsiteX66" fmla="*/ 162422 w 1005028"/>
                <a:gd name="connsiteY66" fmla="*/ 900091 h 997246"/>
                <a:gd name="connsiteX67" fmla="*/ 150992 w 1005028"/>
                <a:gd name="connsiteY67" fmla="*/ 898186 h 997246"/>
                <a:gd name="connsiteX68" fmla="*/ 145277 w 1005028"/>
                <a:gd name="connsiteY68" fmla="*/ 896281 h 997246"/>
                <a:gd name="connsiteX69" fmla="*/ 137657 w 1005028"/>
                <a:gd name="connsiteY69" fmla="*/ 894376 h 997246"/>
                <a:gd name="connsiteX70" fmla="*/ 124322 w 1005028"/>
                <a:gd name="connsiteY70" fmla="*/ 888661 h 997246"/>
                <a:gd name="connsiteX71" fmla="*/ 118607 w 1005028"/>
                <a:gd name="connsiteY71" fmla="*/ 884851 h 997246"/>
                <a:gd name="connsiteX72" fmla="*/ 107177 w 1005028"/>
                <a:gd name="connsiteY72" fmla="*/ 879136 h 997246"/>
                <a:gd name="connsiteX73" fmla="*/ 101462 w 1005028"/>
                <a:gd name="connsiteY73" fmla="*/ 873421 h 997246"/>
                <a:gd name="connsiteX74" fmla="*/ 90032 w 1005028"/>
                <a:gd name="connsiteY74" fmla="*/ 865801 h 997246"/>
                <a:gd name="connsiteX75" fmla="*/ 88127 w 1005028"/>
                <a:gd name="connsiteY75" fmla="*/ 860086 h 997246"/>
                <a:gd name="connsiteX76" fmla="*/ 84317 w 1005028"/>
                <a:gd name="connsiteY76" fmla="*/ 854371 h 997246"/>
                <a:gd name="connsiteX77" fmla="*/ 82412 w 1005028"/>
                <a:gd name="connsiteY77" fmla="*/ 842941 h 997246"/>
                <a:gd name="connsiteX78" fmla="*/ 80507 w 1005028"/>
                <a:gd name="connsiteY78" fmla="*/ 837226 h 997246"/>
                <a:gd name="connsiteX79" fmla="*/ 78602 w 1005028"/>
                <a:gd name="connsiteY79" fmla="*/ 825796 h 997246"/>
                <a:gd name="connsiteX80" fmla="*/ 74792 w 1005028"/>
                <a:gd name="connsiteY80" fmla="*/ 781981 h 997246"/>
                <a:gd name="connsiteX81" fmla="*/ 72887 w 1005028"/>
                <a:gd name="connsiteY81" fmla="*/ 770551 h 997246"/>
                <a:gd name="connsiteX82" fmla="*/ 70982 w 1005028"/>
                <a:gd name="connsiteY82" fmla="*/ 749596 h 997246"/>
                <a:gd name="connsiteX83" fmla="*/ 69077 w 1005028"/>
                <a:gd name="connsiteY83" fmla="*/ 734356 h 997246"/>
                <a:gd name="connsiteX84" fmla="*/ 70982 w 1005028"/>
                <a:gd name="connsiteY84" fmla="*/ 694351 h 997246"/>
                <a:gd name="connsiteX85" fmla="*/ 72887 w 1005028"/>
                <a:gd name="connsiteY85" fmla="*/ 682921 h 997246"/>
                <a:gd name="connsiteX86" fmla="*/ 70982 w 1005028"/>
                <a:gd name="connsiteY86" fmla="*/ 623866 h 997246"/>
                <a:gd name="connsiteX87" fmla="*/ 67172 w 1005028"/>
                <a:gd name="connsiteY87" fmla="*/ 612436 h 997246"/>
                <a:gd name="connsiteX88" fmla="*/ 59552 w 1005028"/>
                <a:gd name="connsiteY88" fmla="*/ 602911 h 997246"/>
                <a:gd name="connsiteX89" fmla="*/ 51932 w 1005028"/>
                <a:gd name="connsiteY89" fmla="*/ 589576 h 997246"/>
                <a:gd name="connsiteX90" fmla="*/ 48122 w 1005028"/>
                <a:gd name="connsiteY90" fmla="*/ 583861 h 997246"/>
                <a:gd name="connsiteX91" fmla="*/ 42407 w 1005028"/>
                <a:gd name="connsiteY91" fmla="*/ 580051 h 997246"/>
                <a:gd name="connsiteX92" fmla="*/ 36692 w 1005028"/>
                <a:gd name="connsiteY92" fmla="*/ 572431 h 997246"/>
                <a:gd name="connsiteX93" fmla="*/ 25262 w 1005028"/>
                <a:gd name="connsiteY93" fmla="*/ 562906 h 997246"/>
                <a:gd name="connsiteX94" fmla="*/ 21452 w 1005028"/>
                <a:gd name="connsiteY94" fmla="*/ 557191 h 997246"/>
                <a:gd name="connsiteX95" fmla="*/ 10022 w 1005028"/>
                <a:gd name="connsiteY95" fmla="*/ 549571 h 997246"/>
                <a:gd name="connsiteX96" fmla="*/ 497 w 1005028"/>
                <a:gd name="connsiteY96" fmla="*/ 540046 h 997246"/>
                <a:gd name="connsiteX97" fmla="*/ 4307 w 1005028"/>
                <a:gd name="connsiteY97" fmla="*/ 513376 h 997246"/>
                <a:gd name="connsiteX98" fmla="*/ 29072 w 1005028"/>
                <a:gd name="connsiteY98" fmla="*/ 482896 h 997246"/>
                <a:gd name="connsiteX99" fmla="*/ 50027 w 1005028"/>
                <a:gd name="connsiteY99" fmla="*/ 460036 h 997246"/>
                <a:gd name="connsiteX100" fmla="*/ 74792 w 1005028"/>
                <a:gd name="connsiteY100" fmla="*/ 440986 h 997246"/>
                <a:gd name="connsiteX101" fmla="*/ 101462 w 1005028"/>
                <a:gd name="connsiteY101" fmla="*/ 423841 h 997246"/>
                <a:gd name="connsiteX102" fmla="*/ 135752 w 1005028"/>
                <a:gd name="connsiteY102" fmla="*/ 414316 h 997246"/>
                <a:gd name="connsiteX0" fmla="*/ 135752 w 1005028"/>
                <a:gd name="connsiteY0" fmla="*/ 414316 h 997246"/>
                <a:gd name="connsiteX1" fmla="*/ 143372 w 1005028"/>
                <a:gd name="connsiteY1" fmla="*/ 360976 h 997246"/>
                <a:gd name="connsiteX2" fmla="*/ 149087 w 1005028"/>
                <a:gd name="connsiteY2" fmla="*/ 334306 h 997246"/>
                <a:gd name="connsiteX3" fmla="*/ 152897 w 1005028"/>
                <a:gd name="connsiteY3" fmla="*/ 288586 h 997246"/>
                <a:gd name="connsiteX4" fmla="*/ 154802 w 1005028"/>
                <a:gd name="connsiteY4" fmla="*/ 206671 h 997246"/>
                <a:gd name="connsiteX5" fmla="*/ 202427 w 1005028"/>
                <a:gd name="connsiteY5" fmla="*/ 178096 h 997246"/>
                <a:gd name="connsiteX6" fmla="*/ 248147 w 1005028"/>
                <a:gd name="connsiteY6" fmla="*/ 147616 h 997246"/>
                <a:gd name="connsiteX7" fmla="*/ 269102 w 1005028"/>
                <a:gd name="connsiteY7" fmla="*/ 126661 h 997246"/>
                <a:gd name="connsiteX8" fmla="*/ 293867 w 1005028"/>
                <a:gd name="connsiteY8" fmla="*/ 107611 h 997246"/>
                <a:gd name="connsiteX9" fmla="*/ 328157 w 1005028"/>
                <a:gd name="connsiteY9" fmla="*/ 94276 h 997246"/>
                <a:gd name="connsiteX10" fmla="*/ 381497 w 1005028"/>
                <a:gd name="connsiteY10" fmla="*/ 92371 h 997246"/>
                <a:gd name="connsiteX11" fmla="*/ 402452 w 1005028"/>
                <a:gd name="connsiteY11" fmla="*/ 44746 h 997246"/>
                <a:gd name="connsiteX12" fmla="*/ 436742 w 1005028"/>
                <a:gd name="connsiteY12" fmla="*/ 16171 h 997246"/>
                <a:gd name="connsiteX13" fmla="*/ 474842 w 1005028"/>
                <a:gd name="connsiteY13" fmla="*/ 2836 h 997246"/>
                <a:gd name="connsiteX14" fmla="*/ 589142 w 1005028"/>
                <a:gd name="connsiteY14" fmla="*/ 2836 h 997246"/>
                <a:gd name="connsiteX15" fmla="*/ 632957 w 1005028"/>
                <a:gd name="connsiteY15" fmla="*/ 33316 h 997246"/>
                <a:gd name="connsiteX16" fmla="*/ 665342 w 1005028"/>
                <a:gd name="connsiteY16" fmla="*/ 63796 h 997246"/>
                <a:gd name="connsiteX17" fmla="*/ 705347 w 1005028"/>
                <a:gd name="connsiteY17" fmla="*/ 98086 h 997246"/>
                <a:gd name="connsiteX18" fmla="*/ 751067 w 1005028"/>
                <a:gd name="connsiteY18" fmla="*/ 105706 h 997246"/>
                <a:gd name="connsiteX19" fmla="*/ 874892 w 1005028"/>
                <a:gd name="connsiteY19" fmla="*/ 107611 h 997246"/>
                <a:gd name="connsiteX20" fmla="*/ 909182 w 1005028"/>
                <a:gd name="connsiteY20" fmla="*/ 126661 h 997246"/>
                <a:gd name="connsiteX21" fmla="*/ 945377 w 1005028"/>
                <a:gd name="connsiteY21" fmla="*/ 170476 h 997246"/>
                <a:gd name="connsiteX22" fmla="*/ 962522 w 1005028"/>
                <a:gd name="connsiteY22" fmla="*/ 214291 h 997246"/>
                <a:gd name="connsiteX23" fmla="*/ 981572 w 1005028"/>
                <a:gd name="connsiteY23" fmla="*/ 256201 h 997246"/>
                <a:gd name="connsiteX24" fmla="*/ 1002527 w 1005028"/>
                <a:gd name="connsiteY24" fmla="*/ 313351 h 997246"/>
                <a:gd name="connsiteX25" fmla="*/ 1002527 w 1005028"/>
                <a:gd name="connsiteY25" fmla="*/ 372406 h 997246"/>
                <a:gd name="connsiteX26" fmla="*/ 983477 w 1005028"/>
                <a:gd name="connsiteY26" fmla="*/ 437176 h 997246"/>
                <a:gd name="connsiteX27" fmla="*/ 979667 w 1005028"/>
                <a:gd name="connsiteY27" fmla="*/ 498136 h 997246"/>
                <a:gd name="connsiteX28" fmla="*/ 977762 w 1005028"/>
                <a:gd name="connsiteY28" fmla="*/ 526711 h 997246"/>
                <a:gd name="connsiteX29" fmla="*/ 977762 w 1005028"/>
                <a:gd name="connsiteY29" fmla="*/ 578146 h 997246"/>
                <a:gd name="connsiteX30" fmla="*/ 977762 w 1005028"/>
                <a:gd name="connsiteY30" fmla="*/ 635296 h 997246"/>
                <a:gd name="connsiteX31" fmla="*/ 945377 w 1005028"/>
                <a:gd name="connsiteY31" fmla="*/ 675301 h 997246"/>
                <a:gd name="connsiteX32" fmla="*/ 895847 w 1005028"/>
                <a:gd name="connsiteY32" fmla="*/ 709591 h 997246"/>
                <a:gd name="connsiteX33" fmla="*/ 876797 w 1005028"/>
                <a:gd name="connsiteY33" fmla="*/ 738166 h 997246"/>
                <a:gd name="connsiteX34" fmla="*/ 857747 w 1005028"/>
                <a:gd name="connsiteY34" fmla="*/ 770551 h 997246"/>
                <a:gd name="connsiteX35" fmla="*/ 850127 w 1005028"/>
                <a:gd name="connsiteY35" fmla="*/ 797221 h 997246"/>
                <a:gd name="connsiteX36" fmla="*/ 838697 w 1005028"/>
                <a:gd name="connsiteY36" fmla="*/ 829606 h 997246"/>
                <a:gd name="connsiteX37" fmla="*/ 827267 w 1005028"/>
                <a:gd name="connsiteY37" fmla="*/ 860086 h 997246"/>
                <a:gd name="connsiteX38" fmla="*/ 810122 w 1005028"/>
                <a:gd name="connsiteY38" fmla="*/ 886756 h 997246"/>
                <a:gd name="connsiteX39" fmla="*/ 792977 w 1005028"/>
                <a:gd name="connsiteY39" fmla="*/ 909616 h 997246"/>
                <a:gd name="connsiteX40" fmla="*/ 751067 w 1005028"/>
                <a:gd name="connsiteY40" fmla="*/ 936286 h 997246"/>
                <a:gd name="connsiteX41" fmla="*/ 728207 w 1005028"/>
                <a:gd name="connsiteY41" fmla="*/ 947716 h 997246"/>
                <a:gd name="connsiteX42" fmla="*/ 693917 w 1005028"/>
                <a:gd name="connsiteY42" fmla="*/ 947716 h 997246"/>
                <a:gd name="connsiteX43" fmla="*/ 674867 w 1005028"/>
                <a:gd name="connsiteY43" fmla="*/ 942001 h 997246"/>
                <a:gd name="connsiteX44" fmla="*/ 657722 w 1005028"/>
                <a:gd name="connsiteY44" fmla="*/ 936286 h 997246"/>
                <a:gd name="connsiteX45" fmla="*/ 621527 w 1005028"/>
                <a:gd name="connsiteY45" fmla="*/ 917236 h 997246"/>
                <a:gd name="connsiteX46" fmla="*/ 581522 w 1005028"/>
                <a:gd name="connsiteY46" fmla="*/ 896281 h 997246"/>
                <a:gd name="connsiteX47" fmla="*/ 556757 w 1005028"/>
                <a:gd name="connsiteY47" fmla="*/ 890566 h 997246"/>
                <a:gd name="connsiteX48" fmla="*/ 507227 w 1005028"/>
                <a:gd name="connsiteY48" fmla="*/ 894376 h 997246"/>
                <a:gd name="connsiteX49" fmla="*/ 486272 w 1005028"/>
                <a:gd name="connsiteY49" fmla="*/ 911521 h 997246"/>
                <a:gd name="connsiteX50" fmla="*/ 472937 w 1005028"/>
                <a:gd name="connsiteY50" fmla="*/ 926761 h 997246"/>
                <a:gd name="connsiteX51" fmla="*/ 434837 w 1005028"/>
                <a:gd name="connsiteY51" fmla="*/ 943906 h 997246"/>
                <a:gd name="connsiteX52" fmla="*/ 375782 w 1005028"/>
                <a:gd name="connsiteY52" fmla="*/ 959146 h 997246"/>
                <a:gd name="connsiteX53" fmla="*/ 331967 w 1005028"/>
                <a:gd name="connsiteY53" fmla="*/ 983911 h 997246"/>
                <a:gd name="connsiteX54" fmla="*/ 263387 w 1005028"/>
                <a:gd name="connsiteY54" fmla="*/ 997246 h 997246"/>
                <a:gd name="connsiteX55" fmla="*/ 232907 w 1005028"/>
                <a:gd name="connsiteY55" fmla="*/ 995341 h 997246"/>
                <a:gd name="connsiteX56" fmla="*/ 227192 w 1005028"/>
                <a:gd name="connsiteY56" fmla="*/ 993436 h 997246"/>
                <a:gd name="connsiteX57" fmla="*/ 221477 w 1005028"/>
                <a:gd name="connsiteY57" fmla="*/ 982006 h 997246"/>
                <a:gd name="connsiteX58" fmla="*/ 217667 w 1005028"/>
                <a:gd name="connsiteY58" fmla="*/ 976291 h 997246"/>
                <a:gd name="connsiteX59" fmla="*/ 213857 w 1005028"/>
                <a:gd name="connsiteY59" fmla="*/ 964861 h 997246"/>
                <a:gd name="connsiteX60" fmla="*/ 206237 w 1005028"/>
                <a:gd name="connsiteY60" fmla="*/ 947716 h 997246"/>
                <a:gd name="connsiteX61" fmla="*/ 200522 w 1005028"/>
                <a:gd name="connsiteY61" fmla="*/ 928666 h 997246"/>
                <a:gd name="connsiteX62" fmla="*/ 196712 w 1005028"/>
                <a:gd name="connsiteY62" fmla="*/ 922951 h 997246"/>
                <a:gd name="connsiteX63" fmla="*/ 185282 w 1005028"/>
                <a:gd name="connsiteY63" fmla="*/ 915331 h 997246"/>
                <a:gd name="connsiteX64" fmla="*/ 181472 w 1005028"/>
                <a:gd name="connsiteY64" fmla="*/ 909616 h 997246"/>
                <a:gd name="connsiteX65" fmla="*/ 175757 w 1005028"/>
                <a:gd name="connsiteY65" fmla="*/ 905806 h 997246"/>
                <a:gd name="connsiteX66" fmla="*/ 162422 w 1005028"/>
                <a:gd name="connsiteY66" fmla="*/ 900091 h 997246"/>
                <a:gd name="connsiteX67" fmla="*/ 150992 w 1005028"/>
                <a:gd name="connsiteY67" fmla="*/ 898186 h 997246"/>
                <a:gd name="connsiteX68" fmla="*/ 145277 w 1005028"/>
                <a:gd name="connsiteY68" fmla="*/ 896281 h 997246"/>
                <a:gd name="connsiteX69" fmla="*/ 137657 w 1005028"/>
                <a:gd name="connsiteY69" fmla="*/ 894376 h 997246"/>
                <a:gd name="connsiteX70" fmla="*/ 124322 w 1005028"/>
                <a:gd name="connsiteY70" fmla="*/ 888661 h 997246"/>
                <a:gd name="connsiteX71" fmla="*/ 118607 w 1005028"/>
                <a:gd name="connsiteY71" fmla="*/ 884851 h 997246"/>
                <a:gd name="connsiteX72" fmla="*/ 107177 w 1005028"/>
                <a:gd name="connsiteY72" fmla="*/ 879136 h 997246"/>
                <a:gd name="connsiteX73" fmla="*/ 101462 w 1005028"/>
                <a:gd name="connsiteY73" fmla="*/ 873421 h 997246"/>
                <a:gd name="connsiteX74" fmla="*/ 90032 w 1005028"/>
                <a:gd name="connsiteY74" fmla="*/ 865801 h 997246"/>
                <a:gd name="connsiteX75" fmla="*/ 88127 w 1005028"/>
                <a:gd name="connsiteY75" fmla="*/ 860086 h 997246"/>
                <a:gd name="connsiteX76" fmla="*/ 84317 w 1005028"/>
                <a:gd name="connsiteY76" fmla="*/ 854371 h 997246"/>
                <a:gd name="connsiteX77" fmla="*/ 82412 w 1005028"/>
                <a:gd name="connsiteY77" fmla="*/ 842941 h 997246"/>
                <a:gd name="connsiteX78" fmla="*/ 80507 w 1005028"/>
                <a:gd name="connsiteY78" fmla="*/ 837226 h 997246"/>
                <a:gd name="connsiteX79" fmla="*/ 78602 w 1005028"/>
                <a:gd name="connsiteY79" fmla="*/ 825796 h 997246"/>
                <a:gd name="connsiteX80" fmla="*/ 74792 w 1005028"/>
                <a:gd name="connsiteY80" fmla="*/ 781981 h 997246"/>
                <a:gd name="connsiteX81" fmla="*/ 72887 w 1005028"/>
                <a:gd name="connsiteY81" fmla="*/ 770551 h 997246"/>
                <a:gd name="connsiteX82" fmla="*/ 70982 w 1005028"/>
                <a:gd name="connsiteY82" fmla="*/ 749596 h 997246"/>
                <a:gd name="connsiteX83" fmla="*/ 69077 w 1005028"/>
                <a:gd name="connsiteY83" fmla="*/ 734356 h 997246"/>
                <a:gd name="connsiteX84" fmla="*/ 70982 w 1005028"/>
                <a:gd name="connsiteY84" fmla="*/ 694351 h 997246"/>
                <a:gd name="connsiteX85" fmla="*/ 72887 w 1005028"/>
                <a:gd name="connsiteY85" fmla="*/ 682921 h 997246"/>
                <a:gd name="connsiteX86" fmla="*/ 70982 w 1005028"/>
                <a:gd name="connsiteY86" fmla="*/ 623866 h 997246"/>
                <a:gd name="connsiteX87" fmla="*/ 67172 w 1005028"/>
                <a:gd name="connsiteY87" fmla="*/ 612436 h 997246"/>
                <a:gd name="connsiteX88" fmla="*/ 59552 w 1005028"/>
                <a:gd name="connsiteY88" fmla="*/ 602911 h 997246"/>
                <a:gd name="connsiteX89" fmla="*/ 51932 w 1005028"/>
                <a:gd name="connsiteY89" fmla="*/ 589576 h 997246"/>
                <a:gd name="connsiteX90" fmla="*/ 48122 w 1005028"/>
                <a:gd name="connsiteY90" fmla="*/ 583861 h 997246"/>
                <a:gd name="connsiteX91" fmla="*/ 42407 w 1005028"/>
                <a:gd name="connsiteY91" fmla="*/ 580051 h 997246"/>
                <a:gd name="connsiteX92" fmla="*/ 25262 w 1005028"/>
                <a:gd name="connsiteY92" fmla="*/ 562906 h 997246"/>
                <a:gd name="connsiteX93" fmla="*/ 21452 w 1005028"/>
                <a:gd name="connsiteY93" fmla="*/ 557191 h 997246"/>
                <a:gd name="connsiteX94" fmla="*/ 10022 w 1005028"/>
                <a:gd name="connsiteY94" fmla="*/ 549571 h 997246"/>
                <a:gd name="connsiteX95" fmla="*/ 497 w 1005028"/>
                <a:gd name="connsiteY95" fmla="*/ 540046 h 997246"/>
                <a:gd name="connsiteX96" fmla="*/ 4307 w 1005028"/>
                <a:gd name="connsiteY96" fmla="*/ 513376 h 997246"/>
                <a:gd name="connsiteX97" fmla="*/ 29072 w 1005028"/>
                <a:gd name="connsiteY97" fmla="*/ 482896 h 997246"/>
                <a:gd name="connsiteX98" fmla="*/ 50027 w 1005028"/>
                <a:gd name="connsiteY98" fmla="*/ 460036 h 997246"/>
                <a:gd name="connsiteX99" fmla="*/ 74792 w 1005028"/>
                <a:gd name="connsiteY99" fmla="*/ 440986 h 997246"/>
                <a:gd name="connsiteX100" fmla="*/ 101462 w 1005028"/>
                <a:gd name="connsiteY100" fmla="*/ 423841 h 997246"/>
                <a:gd name="connsiteX101" fmla="*/ 135752 w 1005028"/>
                <a:gd name="connsiteY101" fmla="*/ 414316 h 997246"/>
                <a:gd name="connsiteX0" fmla="*/ 135752 w 1005028"/>
                <a:gd name="connsiteY0" fmla="*/ 414316 h 997246"/>
                <a:gd name="connsiteX1" fmla="*/ 143372 w 1005028"/>
                <a:gd name="connsiteY1" fmla="*/ 360976 h 997246"/>
                <a:gd name="connsiteX2" fmla="*/ 149087 w 1005028"/>
                <a:gd name="connsiteY2" fmla="*/ 334306 h 997246"/>
                <a:gd name="connsiteX3" fmla="*/ 152897 w 1005028"/>
                <a:gd name="connsiteY3" fmla="*/ 288586 h 997246"/>
                <a:gd name="connsiteX4" fmla="*/ 154802 w 1005028"/>
                <a:gd name="connsiteY4" fmla="*/ 206671 h 997246"/>
                <a:gd name="connsiteX5" fmla="*/ 202427 w 1005028"/>
                <a:gd name="connsiteY5" fmla="*/ 178096 h 997246"/>
                <a:gd name="connsiteX6" fmla="*/ 248147 w 1005028"/>
                <a:gd name="connsiteY6" fmla="*/ 147616 h 997246"/>
                <a:gd name="connsiteX7" fmla="*/ 269102 w 1005028"/>
                <a:gd name="connsiteY7" fmla="*/ 126661 h 997246"/>
                <a:gd name="connsiteX8" fmla="*/ 293867 w 1005028"/>
                <a:gd name="connsiteY8" fmla="*/ 107611 h 997246"/>
                <a:gd name="connsiteX9" fmla="*/ 328157 w 1005028"/>
                <a:gd name="connsiteY9" fmla="*/ 94276 h 997246"/>
                <a:gd name="connsiteX10" fmla="*/ 381497 w 1005028"/>
                <a:gd name="connsiteY10" fmla="*/ 92371 h 997246"/>
                <a:gd name="connsiteX11" fmla="*/ 402452 w 1005028"/>
                <a:gd name="connsiteY11" fmla="*/ 44746 h 997246"/>
                <a:gd name="connsiteX12" fmla="*/ 436742 w 1005028"/>
                <a:gd name="connsiteY12" fmla="*/ 16171 h 997246"/>
                <a:gd name="connsiteX13" fmla="*/ 474842 w 1005028"/>
                <a:gd name="connsiteY13" fmla="*/ 2836 h 997246"/>
                <a:gd name="connsiteX14" fmla="*/ 589142 w 1005028"/>
                <a:gd name="connsiteY14" fmla="*/ 2836 h 997246"/>
                <a:gd name="connsiteX15" fmla="*/ 632957 w 1005028"/>
                <a:gd name="connsiteY15" fmla="*/ 33316 h 997246"/>
                <a:gd name="connsiteX16" fmla="*/ 665342 w 1005028"/>
                <a:gd name="connsiteY16" fmla="*/ 63796 h 997246"/>
                <a:gd name="connsiteX17" fmla="*/ 705347 w 1005028"/>
                <a:gd name="connsiteY17" fmla="*/ 98086 h 997246"/>
                <a:gd name="connsiteX18" fmla="*/ 751067 w 1005028"/>
                <a:gd name="connsiteY18" fmla="*/ 105706 h 997246"/>
                <a:gd name="connsiteX19" fmla="*/ 874892 w 1005028"/>
                <a:gd name="connsiteY19" fmla="*/ 107611 h 997246"/>
                <a:gd name="connsiteX20" fmla="*/ 909182 w 1005028"/>
                <a:gd name="connsiteY20" fmla="*/ 126661 h 997246"/>
                <a:gd name="connsiteX21" fmla="*/ 945377 w 1005028"/>
                <a:gd name="connsiteY21" fmla="*/ 170476 h 997246"/>
                <a:gd name="connsiteX22" fmla="*/ 962522 w 1005028"/>
                <a:gd name="connsiteY22" fmla="*/ 214291 h 997246"/>
                <a:gd name="connsiteX23" fmla="*/ 981572 w 1005028"/>
                <a:gd name="connsiteY23" fmla="*/ 256201 h 997246"/>
                <a:gd name="connsiteX24" fmla="*/ 1002527 w 1005028"/>
                <a:gd name="connsiteY24" fmla="*/ 313351 h 997246"/>
                <a:gd name="connsiteX25" fmla="*/ 1002527 w 1005028"/>
                <a:gd name="connsiteY25" fmla="*/ 372406 h 997246"/>
                <a:gd name="connsiteX26" fmla="*/ 983477 w 1005028"/>
                <a:gd name="connsiteY26" fmla="*/ 437176 h 997246"/>
                <a:gd name="connsiteX27" fmla="*/ 979667 w 1005028"/>
                <a:gd name="connsiteY27" fmla="*/ 498136 h 997246"/>
                <a:gd name="connsiteX28" fmla="*/ 977762 w 1005028"/>
                <a:gd name="connsiteY28" fmla="*/ 526711 h 997246"/>
                <a:gd name="connsiteX29" fmla="*/ 977762 w 1005028"/>
                <a:gd name="connsiteY29" fmla="*/ 578146 h 997246"/>
                <a:gd name="connsiteX30" fmla="*/ 977762 w 1005028"/>
                <a:gd name="connsiteY30" fmla="*/ 635296 h 997246"/>
                <a:gd name="connsiteX31" fmla="*/ 945377 w 1005028"/>
                <a:gd name="connsiteY31" fmla="*/ 675301 h 997246"/>
                <a:gd name="connsiteX32" fmla="*/ 895847 w 1005028"/>
                <a:gd name="connsiteY32" fmla="*/ 709591 h 997246"/>
                <a:gd name="connsiteX33" fmla="*/ 876797 w 1005028"/>
                <a:gd name="connsiteY33" fmla="*/ 738166 h 997246"/>
                <a:gd name="connsiteX34" fmla="*/ 857747 w 1005028"/>
                <a:gd name="connsiteY34" fmla="*/ 770551 h 997246"/>
                <a:gd name="connsiteX35" fmla="*/ 850127 w 1005028"/>
                <a:gd name="connsiteY35" fmla="*/ 797221 h 997246"/>
                <a:gd name="connsiteX36" fmla="*/ 838697 w 1005028"/>
                <a:gd name="connsiteY36" fmla="*/ 829606 h 997246"/>
                <a:gd name="connsiteX37" fmla="*/ 827267 w 1005028"/>
                <a:gd name="connsiteY37" fmla="*/ 860086 h 997246"/>
                <a:gd name="connsiteX38" fmla="*/ 810122 w 1005028"/>
                <a:gd name="connsiteY38" fmla="*/ 886756 h 997246"/>
                <a:gd name="connsiteX39" fmla="*/ 792977 w 1005028"/>
                <a:gd name="connsiteY39" fmla="*/ 909616 h 997246"/>
                <a:gd name="connsiteX40" fmla="*/ 751067 w 1005028"/>
                <a:gd name="connsiteY40" fmla="*/ 936286 h 997246"/>
                <a:gd name="connsiteX41" fmla="*/ 728207 w 1005028"/>
                <a:gd name="connsiteY41" fmla="*/ 947716 h 997246"/>
                <a:gd name="connsiteX42" fmla="*/ 693917 w 1005028"/>
                <a:gd name="connsiteY42" fmla="*/ 947716 h 997246"/>
                <a:gd name="connsiteX43" fmla="*/ 674867 w 1005028"/>
                <a:gd name="connsiteY43" fmla="*/ 942001 h 997246"/>
                <a:gd name="connsiteX44" fmla="*/ 657722 w 1005028"/>
                <a:gd name="connsiteY44" fmla="*/ 936286 h 997246"/>
                <a:gd name="connsiteX45" fmla="*/ 621527 w 1005028"/>
                <a:gd name="connsiteY45" fmla="*/ 917236 h 997246"/>
                <a:gd name="connsiteX46" fmla="*/ 581522 w 1005028"/>
                <a:gd name="connsiteY46" fmla="*/ 896281 h 997246"/>
                <a:gd name="connsiteX47" fmla="*/ 556757 w 1005028"/>
                <a:gd name="connsiteY47" fmla="*/ 890566 h 997246"/>
                <a:gd name="connsiteX48" fmla="*/ 507227 w 1005028"/>
                <a:gd name="connsiteY48" fmla="*/ 894376 h 997246"/>
                <a:gd name="connsiteX49" fmla="*/ 486272 w 1005028"/>
                <a:gd name="connsiteY49" fmla="*/ 911521 h 997246"/>
                <a:gd name="connsiteX50" fmla="*/ 472937 w 1005028"/>
                <a:gd name="connsiteY50" fmla="*/ 926761 h 997246"/>
                <a:gd name="connsiteX51" fmla="*/ 434837 w 1005028"/>
                <a:gd name="connsiteY51" fmla="*/ 943906 h 997246"/>
                <a:gd name="connsiteX52" fmla="*/ 375782 w 1005028"/>
                <a:gd name="connsiteY52" fmla="*/ 959146 h 997246"/>
                <a:gd name="connsiteX53" fmla="*/ 331967 w 1005028"/>
                <a:gd name="connsiteY53" fmla="*/ 983911 h 997246"/>
                <a:gd name="connsiteX54" fmla="*/ 263387 w 1005028"/>
                <a:gd name="connsiteY54" fmla="*/ 997246 h 997246"/>
                <a:gd name="connsiteX55" fmla="*/ 232907 w 1005028"/>
                <a:gd name="connsiteY55" fmla="*/ 995341 h 997246"/>
                <a:gd name="connsiteX56" fmla="*/ 227192 w 1005028"/>
                <a:gd name="connsiteY56" fmla="*/ 993436 h 997246"/>
                <a:gd name="connsiteX57" fmla="*/ 221477 w 1005028"/>
                <a:gd name="connsiteY57" fmla="*/ 982006 h 997246"/>
                <a:gd name="connsiteX58" fmla="*/ 217667 w 1005028"/>
                <a:gd name="connsiteY58" fmla="*/ 976291 h 997246"/>
                <a:gd name="connsiteX59" fmla="*/ 213857 w 1005028"/>
                <a:gd name="connsiteY59" fmla="*/ 964861 h 997246"/>
                <a:gd name="connsiteX60" fmla="*/ 206237 w 1005028"/>
                <a:gd name="connsiteY60" fmla="*/ 947716 h 997246"/>
                <a:gd name="connsiteX61" fmla="*/ 200522 w 1005028"/>
                <a:gd name="connsiteY61" fmla="*/ 928666 h 997246"/>
                <a:gd name="connsiteX62" fmla="*/ 196712 w 1005028"/>
                <a:gd name="connsiteY62" fmla="*/ 922951 h 997246"/>
                <a:gd name="connsiteX63" fmla="*/ 185282 w 1005028"/>
                <a:gd name="connsiteY63" fmla="*/ 915331 h 997246"/>
                <a:gd name="connsiteX64" fmla="*/ 181472 w 1005028"/>
                <a:gd name="connsiteY64" fmla="*/ 909616 h 997246"/>
                <a:gd name="connsiteX65" fmla="*/ 175757 w 1005028"/>
                <a:gd name="connsiteY65" fmla="*/ 905806 h 997246"/>
                <a:gd name="connsiteX66" fmla="*/ 162422 w 1005028"/>
                <a:gd name="connsiteY66" fmla="*/ 900091 h 997246"/>
                <a:gd name="connsiteX67" fmla="*/ 150992 w 1005028"/>
                <a:gd name="connsiteY67" fmla="*/ 898186 h 997246"/>
                <a:gd name="connsiteX68" fmla="*/ 145277 w 1005028"/>
                <a:gd name="connsiteY68" fmla="*/ 896281 h 997246"/>
                <a:gd name="connsiteX69" fmla="*/ 137657 w 1005028"/>
                <a:gd name="connsiteY69" fmla="*/ 894376 h 997246"/>
                <a:gd name="connsiteX70" fmla="*/ 124322 w 1005028"/>
                <a:gd name="connsiteY70" fmla="*/ 888661 h 997246"/>
                <a:gd name="connsiteX71" fmla="*/ 118607 w 1005028"/>
                <a:gd name="connsiteY71" fmla="*/ 884851 h 997246"/>
                <a:gd name="connsiteX72" fmla="*/ 107177 w 1005028"/>
                <a:gd name="connsiteY72" fmla="*/ 879136 h 997246"/>
                <a:gd name="connsiteX73" fmla="*/ 101462 w 1005028"/>
                <a:gd name="connsiteY73" fmla="*/ 873421 h 997246"/>
                <a:gd name="connsiteX74" fmla="*/ 90032 w 1005028"/>
                <a:gd name="connsiteY74" fmla="*/ 865801 h 997246"/>
                <a:gd name="connsiteX75" fmla="*/ 88127 w 1005028"/>
                <a:gd name="connsiteY75" fmla="*/ 860086 h 997246"/>
                <a:gd name="connsiteX76" fmla="*/ 84317 w 1005028"/>
                <a:gd name="connsiteY76" fmla="*/ 854371 h 997246"/>
                <a:gd name="connsiteX77" fmla="*/ 82412 w 1005028"/>
                <a:gd name="connsiteY77" fmla="*/ 842941 h 997246"/>
                <a:gd name="connsiteX78" fmla="*/ 80507 w 1005028"/>
                <a:gd name="connsiteY78" fmla="*/ 837226 h 997246"/>
                <a:gd name="connsiteX79" fmla="*/ 78602 w 1005028"/>
                <a:gd name="connsiteY79" fmla="*/ 825796 h 997246"/>
                <a:gd name="connsiteX80" fmla="*/ 74792 w 1005028"/>
                <a:gd name="connsiteY80" fmla="*/ 781981 h 997246"/>
                <a:gd name="connsiteX81" fmla="*/ 72887 w 1005028"/>
                <a:gd name="connsiteY81" fmla="*/ 770551 h 997246"/>
                <a:gd name="connsiteX82" fmla="*/ 70982 w 1005028"/>
                <a:gd name="connsiteY82" fmla="*/ 749596 h 997246"/>
                <a:gd name="connsiteX83" fmla="*/ 69077 w 1005028"/>
                <a:gd name="connsiteY83" fmla="*/ 734356 h 997246"/>
                <a:gd name="connsiteX84" fmla="*/ 70982 w 1005028"/>
                <a:gd name="connsiteY84" fmla="*/ 694351 h 997246"/>
                <a:gd name="connsiteX85" fmla="*/ 72887 w 1005028"/>
                <a:gd name="connsiteY85" fmla="*/ 682921 h 997246"/>
                <a:gd name="connsiteX86" fmla="*/ 70982 w 1005028"/>
                <a:gd name="connsiteY86" fmla="*/ 623866 h 997246"/>
                <a:gd name="connsiteX87" fmla="*/ 67172 w 1005028"/>
                <a:gd name="connsiteY87" fmla="*/ 612436 h 997246"/>
                <a:gd name="connsiteX88" fmla="*/ 59552 w 1005028"/>
                <a:gd name="connsiteY88" fmla="*/ 602911 h 997246"/>
                <a:gd name="connsiteX89" fmla="*/ 51932 w 1005028"/>
                <a:gd name="connsiteY89" fmla="*/ 589576 h 997246"/>
                <a:gd name="connsiteX90" fmla="*/ 42407 w 1005028"/>
                <a:gd name="connsiteY90" fmla="*/ 580051 h 997246"/>
                <a:gd name="connsiteX91" fmla="*/ 25262 w 1005028"/>
                <a:gd name="connsiteY91" fmla="*/ 562906 h 997246"/>
                <a:gd name="connsiteX92" fmla="*/ 21452 w 1005028"/>
                <a:gd name="connsiteY92" fmla="*/ 557191 h 997246"/>
                <a:gd name="connsiteX93" fmla="*/ 10022 w 1005028"/>
                <a:gd name="connsiteY93" fmla="*/ 549571 h 997246"/>
                <a:gd name="connsiteX94" fmla="*/ 497 w 1005028"/>
                <a:gd name="connsiteY94" fmla="*/ 540046 h 997246"/>
                <a:gd name="connsiteX95" fmla="*/ 4307 w 1005028"/>
                <a:gd name="connsiteY95" fmla="*/ 513376 h 997246"/>
                <a:gd name="connsiteX96" fmla="*/ 29072 w 1005028"/>
                <a:gd name="connsiteY96" fmla="*/ 482896 h 997246"/>
                <a:gd name="connsiteX97" fmla="*/ 50027 w 1005028"/>
                <a:gd name="connsiteY97" fmla="*/ 460036 h 997246"/>
                <a:gd name="connsiteX98" fmla="*/ 74792 w 1005028"/>
                <a:gd name="connsiteY98" fmla="*/ 440986 h 997246"/>
                <a:gd name="connsiteX99" fmla="*/ 101462 w 1005028"/>
                <a:gd name="connsiteY99" fmla="*/ 423841 h 997246"/>
                <a:gd name="connsiteX100" fmla="*/ 135752 w 1005028"/>
                <a:gd name="connsiteY100" fmla="*/ 414316 h 997246"/>
                <a:gd name="connsiteX0" fmla="*/ 135752 w 1005028"/>
                <a:gd name="connsiteY0" fmla="*/ 414316 h 997246"/>
                <a:gd name="connsiteX1" fmla="*/ 143372 w 1005028"/>
                <a:gd name="connsiteY1" fmla="*/ 360976 h 997246"/>
                <a:gd name="connsiteX2" fmla="*/ 149087 w 1005028"/>
                <a:gd name="connsiteY2" fmla="*/ 334306 h 997246"/>
                <a:gd name="connsiteX3" fmla="*/ 152897 w 1005028"/>
                <a:gd name="connsiteY3" fmla="*/ 288586 h 997246"/>
                <a:gd name="connsiteX4" fmla="*/ 154802 w 1005028"/>
                <a:gd name="connsiteY4" fmla="*/ 206671 h 997246"/>
                <a:gd name="connsiteX5" fmla="*/ 202427 w 1005028"/>
                <a:gd name="connsiteY5" fmla="*/ 178096 h 997246"/>
                <a:gd name="connsiteX6" fmla="*/ 248147 w 1005028"/>
                <a:gd name="connsiteY6" fmla="*/ 147616 h 997246"/>
                <a:gd name="connsiteX7" fmla="*/ 269102 w 1005028"/>
                <a:gd name="connsiteY7" fmla="*/ 126661 h 997246"/>
                <a:gd name="connsiteX8" fmla="*/ 293867 w 1005028"/>
                <a:gd name="connsiteY8" fmla="*/ 107611 h 997246"/>
                <a:gd name="connsiteX9" fmla="*/ 328157 w 1005028"/>
                <a:gd name="connsiteY9" fmla="*/ 94276 h 997246"/>
                <a:gd name="connsiteX10" fmla="*/ 381497 w 1005028"/>
                <a:gd name="connsiteY10" fmla="*/ 92371 h 997246"/>
                <a:gd name="connsiteX11" fmla="*/ 402452 w 1005028"/>
                <a:gd name="connsiteY11" fmla="*/ 44746 h 997246"/>
                <a:gd name="connsiteX12" fmla="*/ 436742 w 1005028"/>
                <a:gd name="connsiteY12" fmla="*/ 16171 h 997246"/>
                <a:gd name="connsiteX13" fmla="*/ 474842 w 1005028"/>
                <a:gd name="connsiteY13" fmla="*/ 2836 h 997246"/>
                <a:gd name="connsiteX14" fmla="*/ 589142 w 1005028"/>
                <a:gd name="connsiteY14" fmla="*/ 2836 h 997246"/>
                <a:gd name="connsiteX15" fmla="*/ 632957 w 1005028"/>
                <a:gd name="connsiteY15" fmla="*/ 33316 h 997246"/>
                <a:gd name="connsiteX16" fmla="*/ 665342 w 1005028"/>
                <a:gd name="connsiteY16" fmla="*/ 63796 h 997246"/>
                <a:gd name="connsiteX17" fmla="*/ 705347 w 1005028"/>
                <a:gd name="connsiteY17" fmla="*/ 98086 h 997246"/>
                <a:gd name="connsiteX18" fmla="*/ 751067 w 1005028"/>
                <a:gd name="connsiteY18" fmla="*/ 105706 h 997246"/>
                <a:gd name="connsiteX19" fmla="*/ 874892 w 1005028"/>
                <a:gd name="connsiteY19" fmla="*/ 107611 h 997246"/>
                <a:gd name="connsiteX20" fmla="*/ 909182 w 1005028"/>
                <a:gd name="connsiteY20" fmla="*/ 126661 h 997246"/>
                <a:gd name="connsiteX21" fmla="*/ 945377 w 1005028"/>
                <a:gd name="connsiteY21" fmla="*/ 170476 h 997246"/>
                <a:gd name="connsiteX22" fmla="*/ 962522 w 1005028"/>
                <a:gd name="connsiteY22" fmla="*/ 214291 h 997246"/>
                <a:gd name="connsiteX23" fmla="*/ 981572 w 1005028"/>
                <a:gd name="connsiteY23" fmla="*/ 256201 h 997246"/>
                <a:gd name="connsiteX24" fmla="*/ 1002527 w 1005028"/>
                <a:gd name="connsiteY24" fmla="*/ 313351 h 997246"/>
                <a:gd name="connsiteX25" fmla="*/ 1002527 w 1005028"/>
                <a:gd name="connsiteY25" fmla="*/ 372406 h 997246"/>
                <a:gd name="connsiteX26" fmla="*/ 983477 w 1005028"/>
                <a:gd name="connsiteY26" fmla="*/ 437176 h 997246"/>
                <a:gd name="connsiteX27" fmla="*/ 979667 w 1005028"/>
                <a:gd name="connsiteY27" fmla="*/ 498136 h 997246"/>
                <a:gd name="connsiteX28" fmla="*/ 977762 w 1005028"/>
                <a:gd name="connsiteY28" fmla="*/ 526711 h 997246"/>
                <a:gd name="connsiteX29" fmla="*/ 977762 w 1005028"/>
                <a:gd name="connsiteY29" fmla="*/ 578146 h 997246"/>
                <a:gd name="connsiteX30" fmla="*/ 977762 w 1005028"/>
                <a:gd name="connsiteY30" fmla="*/ 635296 h 997246"/>
                <a:gd name="connsiteX31" fmla="*/ 945377 w 1005028"/>
                <a:gd name="connsiteY31" fmla="*/ 675301 h 997246"/>
                <a:gd name="connsiteX32" fmla="*/ 895847 w 1005028"/>
                <a:gd name="connsiteY32" fmla="*/ 709591 h 997246"/>
                <a:gd name="connsiteX33" fmla="*/ 876797 w 1005028"/>
                <a:gd name="connsiteY33" fmla="*/ 738166 h 997246"/>
                <a:gd name="connsiteX34" fmla="*/ 857747 w 1005028"/>
                <a:gd name="connsiteY34" fmla="*/ 770551 h 997246"/>
                <a:gd name="connsiteX35" fmla="*/ 850127 w 1005028"/>
                <a:gd name="connsiteY35" fmla="*/ 797221 h 997246"/>
                <a:gd name="connsiteX36" fmla="*/ 838697 w 1005028"/>
                <a:gd name="connsiteY36" fmla="*/ 829606 h 997246"/>
                <a:gd name="connsiteX37" fmla="*/ 827267 w 1005028"/>
                <a:gd name="connsiteY37" fmla="*/ 860086 h 997246"/>
                <a:gd name="connsiteX38" fmla="*/ 810122 w 1005028"/>
                <a:gd name="connsiteY38" fmla="*/ 886756 h 997246"/>
                <a:gd name="connsiteX39" fmla="*/ 792977 w 1005028"/>
                <a:gd name="connsiteY39" fmla="*/ 909616 h 997246"/>
                <a:gd name="connsiteX40" fmla="*/ 751067 w 1005028"/>
                <a:gd name="connsiteY40" fmla="*/ 936286 h 997246"/>
                <a:gd name="connsiteX41" fmla="*/ 728207 w 1005028"/>
                <a:gd name="connsiteY41" fmla="*/ 947716 h 997246"/>
                <a:gd name="connsiteX42" fmla="*/ 693917 w 1005028"/>
                <a:gd name="connsiteY42" fmla="*/ 947716 h 997246"/>
                <a:gd name="connsiteX43" fmla="*/ 674867 w 1005028"/>
                <a:gd name="connsiteY43" fmla="*/ 942001 h 997246"/>
                <a:gd name="connsiteX44" fmla="*/ 657722 w 1005028"/>
                <a:gd name="connsiteY44" fmla="*/ 936286 h 997246"/>
                <a:gd name="connsiteX45" fmla="*/ 621527 w 1005028"/>
                <a:gd name="connsiteY45" fmla="*/ 917236 h 997246"/>
                <a:gd name="connsiteX46" fmla="*/ 581522 w 1005028"/>
                <a:gd name="connsiteY46" fmla="*/ 896281 h 997246"/>
                <a:gd name="connsiteX47" fmla="*/ 556757 w 1005028"/>
                <a:gd name="connsiteY47" fmla="*/ 890566 h 997246"/>
                <a:gd name="connsiteX48" fmla="*/ 507227 w 1005028"/>
                <a:gd name="connsiteY48" fmla="*/ 894376 h 997246"/>
                <a:gd name="connsiteX49" fmla="*/ 486272 w 1005028"/>
                <a:gd name="connsiteY49" fmla="*/ 911521 h 997246"/>
                <a:gd name="connsiteX50" fmla="*/ 472937 w 1005028"/>
                <a:gd name="connsiteY50" fmla="*/ 926761 h 997246"/>
                <a:gd name="connsiteX51" fmla="*/ 434837 w 1005028"/>
                <a:gd name="connsiteY51" fmla="*/ 943906 h 997246"/>
                <a:gd name="connsiteX52" fmla="*/ 375782 w 1005028"/>
                <a:gd name="connsiteY52" fmla="*/ 959146 h 997246"/>
                <a:gd name="connsiteX53" fmla="*/ 331967 w 1005028"/>
                <a:gd name="connsiteY53" fmla="*/ 983911 h 997246"/>
                <a:gd name="connsiteX54" fmla="*/ 263387 w 1005028"/>
                <a:gd name="connsiteY54" fmla="*/ 997246 h 997246"/>
                <a:gd name="connsiteX55" fmla="*/ 232907 w 1005028"/>
                <a:gd name="connsiteY55" fmla="*/ 995341 h 997246"/>
                <a:gd name="connsiteX56" fmla="*/ 227192 w 1005028"/>
                <a:gd name="connsiteY56" fmla="*/ 993436 h 997246"/>
                <a:gd name="connsiteX57" fmla="*/ 221477 w 1005028"/>
                <a:gd name="connsiteY57" fmla="*/ 982006 h 997246"/>
                <a:gd name="connsiteX58" fmla="*/ 217667 w 1005028"/>
                <a:gd name="connsiteY58" fmla="*/ 976291 h 997246"/>
                <a:gd name="connsiteX59" fmla="*/ 213857 w 1005028"/>
                <a:gd name="connsiteY59" fmla="*/ 964861 h 997246"/>
                <a:gd name="connsiteX60" fmla="*/ 206237 w 1005028"/>
                <a:gd name="connsiteY60" fmla="*/ 947716 h 997246"/>
                <a:gd name="connsiteX61" fmla="*/ 200522 w 1005028"/>
                <a:gd name="connsiteY61" fmla="*/ 928666 h 997246"/>
                <a:gd name="connsiteX62" fmla="*/ 196712 w 1005028"/>
                <a:gd name="connsiteY62" fmla="*/ 922951 h 997246"/>
                <a:gd name="connsiteX63" fmla="*/ 185282 w 1005028"/>
                <a:gd name="connsiteY63" fmla="*/ 915331 h 997246"/>
                <a:gd name="connsiteX64" fmla="*/ 181472 w 1005028"/>
                <a:gd name="connsiteY64" fmla="*/ 909616 h 997246"/>
                <a:gd name="connsiteX65" fmla="*/ 175757 w 1005028"/>
                <a:gd name="connsiteY65" fmla="*/ 905806 h 997246"/>
                <a:gd name="connsiteX66" fmla="*/ 162422 w 1005028"/>
                <a:gd name="connsiteY66" fmla="*/ 900091 h 997246"/>
                <a:gd name="connsiteX67" fmla="*/ 150992 w 1005028"/>
                <a:gd name="connsiteY67" fmla="*/ 898186 h 997246"/>
                <a:gd name="connsiteX68" fmla="*/ 145277 w 1005028"/>
                <a:gd name="connsiteY68" fmla="*/ 896281 h 997246"/>
                <a:gd name="connsiteX69" fmla="*/ 137657 w 1005028"/>
                <a:gd name="connsiteY69" fmla="*/ 894376 h 997246"/>
                <a:gd name="connsiteX70" fmla="*/ 124322 w 1005028"/>
                <a:gd name="connsiteY70" fmla="*/ 888661 h 997246"/>
                <a:gd name="connsiteX71" fmla="*/ 118607 w 1005028"/>
                <a:gd name="connsiteY71" fmla="*/ 884851 h 997246"/>
                <a:gd name="connsiteX72" fmla="*/ 107177 w 1005028"/>
                <a:gd name="connsiteY72" fmla="*/ 879136 h 997246"/>
                <a:gd name="connsiteX73" fmla="*/ 101462 w 1005028"/>
                <a:gd name="connsiteY73" fmla="*/ 873421 h 997246"/>
                <a:gd name="connsiteX74" fmla="*/ 90032 w 1005028"/>
                <a:gd name="connsiteY74" fmla="*/ 865801 h 997246"/>
                <a:gd name="connsiteX75" fmla="*/ 88127 w 1005028"/>
                <a:gd name="connsiteY75" fmla="*/ 860086 h 997246"/>
                <a:gd name="connsiteX76" fmla="*/ 84317 w 1005028"/>
                <a:gd name="connsiteY76" fmla="*/ 854371 h 997246"/>
                <a:gd name="connsiteX77" fmla="*/ 82412 w 1005028"/>
                <a:gd name="connsiteY77" fmla="*/ 842941 h 997246"/>
                <a:gd name="connsiteX78" fmla="*/ 80507 w 1005028"/>
                <a:gd name="connsiteY78" fmla="*/ 837226 h 997246"/>
                <a:gd name="connsiteX79" fmla="*/ 78602 w 1005028"/>
                <a:gd name="connsiteY79" fmla="*/ 825796 h 997246"/>
                <a:gd name="connsiteX80" fmla="*/ 74792 w 1005028"/>
                <a:gd name="connsiteY80" fmla="*/ 781981 h 997246"/>
                <a:gd name="connsiteX81" fmla="*/ 72887 w 1005028"/>
                <a:gd name="connsiteY81" fmla="*/ 770551 h 997246"/>
                <a:gd name="connsiteX82" fmla="*/ 70982 w 1005028"/>
                <a:gd name="connsiteY82" fmla="*/ 749596 h 997246"/>
                <a:gd name="connsiteX83" fmla="*/ 69077 w 1005028"/>
                <a:gd name="connsiteY83" fmla="*/ 734356 h 997246"/>
                <a:gd name="connsiteX84" fmla="*/ 70982 w 1005028"/>
                <a:gd name="connsiteY84" fmla="*/ 694351 h 997246"/>
                <a:gd name="connsiteX85" fmla="*/ 72887 w 1005028"/>
                <a:gd name="connsiteY85" fmla="*/ 682921 h 997246"/>
                <a:gd name="connsiteX86" fmla="*/ 70982 w 1005028"/>
                <a:gd name="connsiteY86" fmla="*/ 623866 h 997246"/>
                <a:gd name="connsiteX87" fmla="*/ 67172 w 1005028"/>
                <a:gd name="connsiteY87" fmla="*/ 612436 h 997246"/>
                <a:gd name="connsiteX88" fmla="*/ 51932 w 1005028"/>
                <a:gd name="connsiteY88" fmla="*/ 589576 h 997246"/>
                <a:gd name="connsiteX89" fmla="*/ 42407 w 1005028"/>
                <a:gd name="connsiteY89" fmla="*/ 580051 h 997246"/>
                <a:gd name="connsiteX90" fmla="*/ 25262 w 1005028"/>
                <a:gd name="connsiteY90" fmla="*/ 562906 h 997246"/>
                <a:gd name="connsiteX91" fmla="*/ 21452 w 1005028"/>
                <a:gd name="connsiteY91" fmla="*/ 557191 h 997246"/>
                <a:gd name="connsiteX92" fmla="*/ 10022 w 1005028"/>
                <a:gd name="connsiteY92" fmla="*/ 549571 h 997246"/>
                <a:gd name="connsiteX93" fmla="*/ 497 w 1005028"/>
                <a:gd name="connsiteY93" fmla="*/ 540046 h 997246"/>
                <a:gd name="connsiteX94" fmla="*/ 4307 w 1005028"/>
                <a:gd name="connsiteY94" fmla="*/ 513376 h 997246"/>
                <a:gd name="connsiteX95" fmla="*/ 29072 w 1005028"/>
                <a:gd name="connsiteY95" fmla="*/ 482896 h 997246"/>
                <a:gd name="connsiteX96" fmla="*/ 50027 w 1005028"/>
                <a:gd name="connsiteY96" fmla="*/ 460036 h 997246"/>
                <a:gd name="connsiteX97" fmla="*/ 74792 w 1005028"/>
                <a:gd name="connsiteY97" fmla="*/ 440986 h 997246"/>
                <a:gd name="connsiteX98" fmla="*/ 101462 w 1005028"/>
                <a:gd name="connsiteY98" fmla="*/ 423841 h 997246"/>
                <a:gd name="connsiteX99" fmla="*/ 135752 w 1005028"/>
                <a:gd name="connsiteY99" fmla="*/ 414316 h 997246"/>
                <a:gd name="connsiteX0" fmla="*/ 135752 w 1005028"/>
                <a:gd name="connsiteY0" fmla="*/ 414316 h 997246"/>
                <a:gd name="connsiteX1" fmla="*/ 143372 w 1005028"/>
                <a:gd name="connsiteY1" fmla="*/ 360976 h 997246"/>
                <a:gd name="connsiteX2" fmla="*/ 149087 w 1005028"/>
                <a:gd name="connsiteY2" fmla="*/ 334306 h 997246"/>
                <a:gd name="connsiteX3" fmla="*/ 152897 w 1005028"/>
                <a:gd name="connsiteY3" fmla="*/ 288586 h 997246"/>
                <a:gd name="connsiteX4" fmla="*/ 154802 w 1005028"/>
                <a:gd name="connsiteY4" fmla="*/ 206671 h 997246"/>
                <a:gd name="connsiteX5" fmla="*/ 202427 w 1005028"/>
                <a:gd name="connsiteY5" fmla="*/ 178096 h 997246"/>
                <a:gd name="connsiteX6" fmla="*/ 248147 w 1005028"/>
                <a:gd name="connsiteY6" fmla="*/ 147616 h 997246"/>
                <a:gd name="connsiteX7" fmla="*/ 269102 w 1005028"/>
                <a:gd name="connsiteY7" fmla="*/ 126661 h 997246"/>
                <a:gd name="connsiteX8" fmla="*/ 293867 w 1005028"/>
                <a:gd name="connsiteY8" fmla="*/ 107611 h 997246"/>
                <a:gd name="connsiteX9" fmla="*/ 328157 w 1005028"/>
                <a:gd name="connsiteY9" fmla="*/ 94276 h 997246"/>
                <a:gd name="connsiteX10" fmla="*/ 381497 w 1005028"/>
                <a:gd name="connsiteY10" fmla="*/ 92371 h 997246"/>
                <a:gd name="connsiteX11" fmla="*/ 402452 w 1005028"/>
                <a:gd name="connsiteY11" fmla="*/ 44746 h 997246"/>
                <a:gd name="connsiteX12" fmla="*/ 436742 w 1005028"/>
                <a:gd name="connsiteY12" fmla="*/ 16171 h 997246"/>
                <a:gd name="connsiteX13" fmla="*/ 474842 w 1005028"/>
                <a:gd name="connsiteY13" fmla="*/ 2836 h 997246"/>
                <a:gd name="connsiteX14" fmla="*/ 589142 w 1005028"/>
                <a:gd name="connsiteY14" fmla="*/ 2836 h 997246"/>
                <a:gd name="connsiteX15" fmla="*/ 632957 w 1005028"/>
                <a:gd name="connsiteY15" fmla="*/ 33316 h 997246"/>
                <a:gd name="connsiteX16" fmla="*/ 665342 w 1005028"/>
                <a:gd name="connsiteY16" fmla="*/ 63796 h 997246"/>
                <a:gd name="connsiteX17" fmla="*/ 705347 w 1005028"/>
                <a:gd name="connsiteY17" fmla="*/ 98086 h 997246"/>
                <a:gd name="connsiteX18" fmla="*/ 751067 w 1005028"/>
                <a:gd name="connsiteY18" fmla="*/ 105706 h 997246"/>
                <a:gd name="connsiteX19" fmla="*/ 874892 w 1005028"/>
                <a:gd name="connsiteY19" fmla="*/ 107611 h 997246"/>
                <a:gd name="connsiteX20" fmla="*/ 909182 w 1005028"/>
                <a:gd name="connsiteY20" fmla="*/ 126661 h 997246"/>
                <a:gd name="connsiteX21" fmla="*/ 945377 w 1005028"/>
                <a:gd name="connsiteY21" fmla="*/ 170476 h 997246"/>
                <a:gd name="connsiteX22" fmla="*/ 962522 w 1005028"/>
                <a:gd name="connsiteY22" fmla="*/ 214291 h 997246"/>
                <a:gd name="connsiteX23" fmla="*/ 981572 w 1005028"/>
                <a:gd name="connsiteY23" fmla="*/ 256201 h 997246"/>
                <a:gd name="connsiteX24" fmla="*/ 1002527 w 1005028"/>
                <a:gd name="connsiteY24" fmla="*/ 313351 h 997246"/>
                <a:gd name="connsiteX25" fmla="*/ 1002527 w 1005028"/>
                <a:gd name="connsiteY25" fmla="*/ 372406 h 997246"/>
                <a:gd name="connsiteX26" fmla="*/ 983477 w 1005028"/>
                <a:gd name="connsiteY26" fmla="*/ 437176 h 997246"/>
                <a:gd name="connsiteX27" fmla="*/ 979667 w 1005028"/>
                <a:gd name="connsiteY27" fmla="*/ 498136 h 997246"/>
                <a:gd name="connsiteX28" fmla="*/ 977762 w 1005028"/>
                <a:gd name="connsiteY28" fmla="*/ 526711 h 997246"/>
                <a:gd name="connsiteX29" fmla="*/ 977762 w 1005028"/>
                <a:gd name="connsiteY29" fmla="*/ 578146 h 997246"/>
                <a:gd name="connsiteX30" fmla="*/ 977762 w 1005028"/>
                <a:gd name="connsiteY30" fmla="*/ 635296 h 997246"/>
                <a:gd name="connsiteX31" fmla="*/ 945377 w 1005028"/>
                <a:gd name="connsiteY31" fmla="*/ 675301 h 997246"/>
                <a:gd name="connsiteX32" fmla="*/ 895847 w 1005028"/>
                <a:gd name="connsiteY32" fmla="*/ 709591 h 997246"/>
                <a:gd name="connsiteX33" fmla="*/ 876797 w 1005028"/>
                <a:gd name="connsiteY33" fmla="*/ 738166 h 997246"/>
                <a:gd name="connsiteX34" fmla="*/ 857747 w 1005028"/>
                <a:gd name="connsiteY34" fmla="*/ 770551 h 997246"/>
                <a:gd name="connsiteX35" fmla="*/ 850127 w 1005028"/>
                <a:gd name="connsiteY35" fmla="*/ 797221 h 997246"/>
                <a:gd name="connsiteX36" fmla="*/ 838697 w 1005028"/>
                <a:gd name="connsiteY36" fmla="*/ 829606 h 997246"/>
                <a:gd name="connsiteX37" fmla="*/ 827267 w 1005028"/>
                <a:gd name="connsiteY37" fmla="*/ 860086 h 997246"/>
                <a:gd name="connsiteX38" fmla="*/ 810122 w 1005028"/>
                <a:gd name="connsiteY38" fmla="*/ 886756 h 997246"/>
                <a:gd name="connsiteX39" fmla="*/ 792977 w 1005028"/>
                <a:gd name="connsiteY39" fmla="*/ 909616 h 997246"/>
                <a:gd name="connsiteX40" fmla="*/ 751067 w 1005028"/>
                <a:gd name="connsiteY40" fmla="*/ 936286 h 997246"/>
                <a:gd name="connsiteX41" fmla="*/ 728207 w 1005028"/>
                <a:gd name="connsiteY41" fmla="*/ 947716 h 997246"/>
                <a:gd name="connsiteX42" fmla="*/ 693917 w 1005028"/>
                <a:gd name="connsiteY42" fmla="*/ 947716 h 997246"/>
                <a:gd name="connsiteX43" fmla="*/ 674867 w 1005028"/>
                <a:gd name="connsiteY43" fmla="*/ 942001 h 997246"/>
                <a:gd name="connsiteX44" fmla="*/ 657722 w 1005028"/>
                <a:gd name="connsiteY44" fmla="*/ 936286 h 997246"/>
                <a:gd name="connsiteX45" fmla="*/ 621527 w 1005028"/>
                <a:gd name="connsiteY45" fmla="*/ 917236 h 997246"/>
                <a:gd name="connsiteX46" fmla="*/ 581522 w 1005028"/>
                <a:gd name="connsiteY46" fmla="*/ 896281 h 997246"/>
                <a:gd name="connsiteX47" fmla="*/ 556757 w 1005028"/>
                <a:gd name="connsiteY47" fmla="*/ 890566 h 997246"/>
                <a:gd name="connsiteX48" fmla="*/ 507227 w 1005028"/>
                <a:gd name="connsiteY48" fmla="*/ 894376 h 997246"/>
                <a:gd name="connsiteX49" fmla="*/ 486272 w 1005028"/>
                <a:gd name="connsiteY49" fmla="*/ 911521 h 997246"/>
                <a:gd name="connsiteX50" fmla="*/ 472937 w 1005028"/>
                <a:gd name="connsiteY50" fmla="*/ 926761 h 997246"/>
                <a:gd name="connsiteX51" fmla="*/ 434837 w 1005028"/>
                <a:gd name="connsiteY51" fmla="*/ 943906 h 997246"/>
                <a:gd name="connsiteX52" fmla="*/ 375782 w 1005028"/>
                <a:gd name="connsiteY52" fmla="*/ 959146 h 997246"/>
                <a:gd name="connsiteX53" fmla="*/ 331967 w 1005028"/>
                <a:gd name="connsiteY53" fmla="*/ 983911 h 997246"/>
                <a:gd name="connsiteX54" fmla="*/ 263387 w 1005028"/>
                <a:gd name="connsiteY54" fmla="*/ 997246 h 997246"/>
                <a:gd name="connsiteX55" fmla="*/ 232907 w 1005028"/>
                <a:gd name="connsiteY55" fmla="*/ 995341 h 997246"/>
                <a:gd name="connsiteX56" fmla="*/ 227192 w 1005028"/>
                <a:gd name="connsiteY56" fmla="*/ 993436 h 997246"/>
                <a:gd name="connsiteX57" fmla="*/ 221477 w 1005028"/>
                <a:gd name="connsiteY57" fmla="*/ 982006 h 997246"/>
                <a:gd name="connsiteX58" fmla="*/ 217667 w 1005028"/>
                <a:gd name="connsiteY58" fmla="*/ 976291 h 997246"/>
                <a:gd name="connsiteX59" fmla="*/ 213857 w 1005028"/>
                <a:gd name="connsiteY59" fmla="*/ 964861 h 997246"/>
                <a:gd name="connsiteX60" fmla="*/ 206237 w 1005028"/>
                <a:gd name="connsiteY60" fmla="*/ 947716 h 997246"/>
                <a:gd name="connsiteX61" fmla="*/ 200522 w 1005028"/>
                <a:gd name="connsiteY61" fmla="*/ 928666 h 997246"/>
                <a:gd name="connsiteX62" fmla="*/ 196712 w 1005028"/>
                <a:gd name="connsiteY62" fmla="*/ 922951 h 997246"/>
                <a:gd name="connsiteX63" fmla="*/ 185282 w 1005028"/>
                <a:gd name="connsiteY63" fmla="*/ 915331 h 997246"/>
                <a:gd name="connsiteX64" fmla="*/ 181472 w 1005028"/>
                <a:gd name="connsiteY64" fmla="*/ 909616 h 997246"/>
                <a:gd name="connsiteX65" fmla="*/ 175757 w 1005028"/>
                <a:gd name="connsiteY65" fmla="*/ 905806 h 997246"/>
                <a:gd name="connsiteX66" fmla="*/ 162422 w 1005028"/>
                <a:gd name="connsiteY66" fmla="*/ 900091 h 997246"/>
                <a:gd name="connsiteX67" fmla="*/ 150992 w 1005028"/>
                <a:gd name="connsiteY67" fmla="*/ 898186 h 997246"/>
                <a:gd name="connsiteX68" fmla="*/ 145277 w 1005028"/>
                <a:gd name="connsiteY68" fmla="*/ 896281 h 997246"/>
                <a:gd name="connsiteX69" fmla="*/ 137657 w 1005028"/>
                <a:gd name="connsiteY69" fmla="*/ 894376 h 997246"/>
                <a:gd name="connsiteX70" fmla="*/ 124322 w 1005028"/>
                <a:gd name="connsiteY70" fmla="*/ 888661 h 997246"/>
                <a:gd name="connsiteX71" fmla="*/ 118607 w 1005028"/>
                <a:gd name="connsiteY71" fmla="*/ 884851 h 997246"/>
                <a:gd name="connsiteX72" fmla="*/ 107177 w 1005028"/>
                <a:gd name="connsiteY72" fmla="*/ 879136 h 997246"/>
                <a:gd name="connsiteX73" fmla="*/ 101462 w 1005028"/>
                <a:gd name="connsiteY73" fmla="*/ 873421 h 997246"/>
                <a:gd name="connsiteX74" fmla="*/ 90032 w 1005028"/>
                <a:gd name="connsiteY74" fmla="*/ 865801 h 997246"/>
                <a:gd name="connsiteX75" fmla="*/ 88127 w 1005028"/>
                <a:gd name="connsiteY75" fmla="*/ 860086 h 997246"/>
                <a:gd name="connsiteX76" fmla="*/ 84317 w 1005028"/>
                <a:gd name="connsiteY76" fmla="*/ 854371 h 997246"/>
                <a:gd name="connsiteX77" fmla="*/ 82412 w 1005028"/>
                <a:gd name="connsiteY77" fmla="*/ 842941 h 997246"/>
                <a:gd name="connsiteX78" fmla="*/ 80507 w 1005028"/>
                <a:gd name="connsiteY78" fmla="*/ 837226 h 997246"/>
                <a:gd name="connsiteX79" fmla="*/ 78602 w 1005028"/>
                <a:gd name="connsiteY79" fmla="*/ 825796 h 997246"/>
                <a:gd name="connsiteX80" fmla="*/ 74792 w 1005028"/>
                <a:gd name="connsiteY80" fmla="*/ 781981 h 997246"/>
                <a:gd name="connsiteX81" fmla="*/ 72887 w 1005028"/>
                <a:gd name="connsiteY81" fmla="*/ 770551 h 997246"/>
                <a:gd name="connsiteX82" fmla="*/ 70982 w 1005028"/>
                <a:gd name="connsiteY82" fmla="*/ 749596 h 997246"/>
                <a:gd name="connsiteX83" fmla="*/ 69077 w 1005028"/>
                <a:gd name="connsiteY83" fmla="*/ 734356 h 997246"/>
                <a:gd name="connsiteX84" fmla="*/ 70982 w 1005028"/>
                <a:gd name="connsiteY84" fmla="*/ 694351 h 997246"/>
                <a:gd name="connsiteX85" fmla="*/ 72887 w 1005028"/>
                <a:gd name="connsiteY85" fmla="*/ 682921 h 997246"/>
                <a:gd name="connsiteX86" fmla="*/ 70982 w 1005028"/>
                <a:gd name="connsiteY86" fmla="*/ 623866 h 997246"/>
                <a:gd name="connsiteX87" fmla="*/ 51932 w 1005028"/>
                <a:gd name="connsiteY87" fmla="*/ 589576 h 997246"/>
                <a:gd name="connsiteX88" fmla="*/ 42407 w 1005028"/>
                <a:gd name="connsiteY88" fmla="*/ 580051 h 997246"/>
                <a:gd name="connsiteX89" fmla="*/ 25262 w 1005028"/>
                <a:gd name="connsiteY89" fmla="*/ 562906 h 997246"/>
                <a:gd name="connsiteX90" fmla="*/ 21452 w 1005028"/>
                <a:gd name="connsiteY90" fmla="*/ 557191 h 997246"/>
                <a:gd name="connsiteX91" fmla="*/ 10022 w 1005028"/>
                <a:gd name="connsiteY91" fmla="*/ 549571 h 997246"/>
                <a:gd name="connsiteX92" fmla="*/ 497 w 1005028"/>
                <a:gd name="connsiteY92" fmla="*/ 540046 h 997246"/>
                <a:gd name="connsiteX93" fmla="*/ 4307 w 1005028"/>
                <a:gd name="connsiteY93" fmla="*/ 513376 h 997246"/>
                <a:gd name="connsiteX94" fmla="*/ 29072 w 1005028"/>
                <a:gd name="connsiteY94" fmla="*/ 482896 h 997246"/>
                <a:gd name="connsiteX95" fmla="*/ 50027 w 1005028"/>
                <a:gd name="connsiteY95" fmla="*/ 460036 h 997246"/>
                <a:gd name="connsiteX96" fmla="*/ 74792 w 1005028"/>
                <a:gd name="connsiteY96" fmla="*/ 440986 h 997246"/>
                <a:gd name="connsiteX97" fmla="*/ 101462 w 1005028"/>
                <a:gd name="connsiteY97" fmla="*/ 423841 h 997246"/>
                <a:gd name="connsiteX98" fmla="*/ 135752 w 1005028"/>
                <a:gd name="connsiteY98" fmla="*/ 414316 h 997246"/>
                <a:gd name="connsiteX0" fmla="*/ 135752 w 1005028"/>
                <a:gd name="connsiteY0" fmla="*/ 414316 h 997246"/>
                <a:gd name="connsiteX1" fmla="*/ 143372 w 1005028"/>
                <a:gd name="connsiteY1" fmla="*/ 360976 h 997246"/>
                <a:gd name="connsiteX2" fmla="*/ 149087 w 1005028"/>
                <a:gd name="connsiteY2" fmla="*/ 334306 h 997246"/>
                <a:gd name="connsiteX3" fmla="*/ 152897 w 1005028"/>
                <a:gd name="connsiteY3" fmla="*/ 288586 h 997246"/>
                <a:gd name="connsiteX4" fmla="*/ 154802 w 1005028"/>
                <a:gd name="connsiteY4" fmla="*/ 206671 h 997246"/>
                <a:gd name="connsiteX5" fmla="*/ 202427 w 1005028"/>
                <a:gd name="connsiteY5" fmla="*/ 178096 h 997246"/>
                <a:gd name="connsiteX6" fmla="*/ 248147 w 1005028"/>
                <a:gd name="connsiteY6" fmla="*/ 147616 h 997246"/>
                <a:gd name="connsiteX7" fmla="*/ 269102 w 1005028"/>
                <a:gd name="connsiteY7" fmla="*/ 126661 h 997246"/>
                <a:gd name="connsiteX8" fmla="*/ 293867 w 1005028"/>
                <a:gd name="connsiteY8" fmla="*/ 107611 h 997246"/>
                <a:gd name="connsiteX9" fmla="*/ 328157 w 1005028"/>
                <a:gd name="connsiteY9" fmla="*/ 94276 h 997246"/>
                <a:gd name="connsiteX10" fmla="*/ 381497 w 1005028"/>
                <a:gd name="connsiteY10" fmla="*/ 92371 h 997246"/>
                <a:gd name="connsiteX11" fmla="*/ 402452 w 1005028"/>
                <a:gd name="connsiteY11" fmla="*/ 44746 h 997246"/>
                <a:gd name="connsiteX12" fmla="*/ 436742 w 1005028"/>
                <a:gd name="connsiteY12" fmla="*/ 16171 h 997246"/>
                <a:gd name="connsiteX13" fmla="*/ 474842 w 1005028"/>
                <a:gd name="connsiteY13" fmla="*/ 2836 h 997246"/>
                <a:gd name="connsiteX14" fmla="*/ 589142 w 1005028"/>
                <a:gd name="connsiteY14" fmla="*/ 2836 h 997246"/>
                <a:gd name="connsiteX15" fmla="*/ 632957 w 1005028"/>
                <a:gd name="connsiteY15" fmla="*/ 33316 h 997246"/>
                <a:gd name="connsiteX16" fmla="*/ 665342 w 1005028"/>
                <a:gd name="connsiteY16" fmla="*/ 63796 h 997246"/>
                <a:gd name="connsiteX17" fmla="*/ 705347 w 1005028"/>
                <a:gd name="connsiteY17" fmla="*/ 98086 h 997246"/>
                <a:gd name="connsiteX18" fmla="*/ 751067 w 1005028"/>
                <a:gd name="connsiteY18" fmla="*/ 105706 h 997246"/>
                <a:gd name="connsiteX19" fmla="*/ 874892 w 1005028"/>
                <a:gd name="connsiteY19" fmla="*/ 107611 h 997246"/>
                <a:gd name="connsiteX20" fmla="*/ 909182 w 1005028"/>
                <a:gd name="connsiteY20" fmla="*/ 126661 h 997246"/>
                <a:gd name="connsiteX21" fmla="*/ 945377 w 1005028"/>
                <a:gd name="connsiteY21" fmla="*/ 170476 h 997246"/>
                <a:gd name="connsiteX22" fmla="*/ 962522 w 1005028"/>
                <a:gd name="connsiteY22" fmla="*/ 214291 h 997246"/>
                <a:gd name="connsiteX23" fmla="*/ 981572 w 1005028"/>
                <a:gd name="connsiteY23" fmla="*/ 256201 h 997246"/>
                <a:gd name="connsiteX24" fmla="*/ 1002527 w 1005028"/>
                <a:gd name="connsiteY24" fmla="*/ 313351 h 997246"/>
                <a:gd name="connsiteX25" fmla="*/ 1002527 w 1005028"/>
                <a:gd name="connsiteY25" fmla="*/ 372406 h 997246"/>
                <a:gd name="connsiteX26" fmla="*/ 983477 w 1005028"/>
                <a:gd name="connsiteY26" fmla="*/ 437176 h 997246"/>
                <a:gd name="connsiteX27" fmla="*/ 979667 w 1005028"/>
                <a:gd name="connsiteY27" fmla="*/ 498136 h 997246"/>
                <a:gd name="connsiteX28" fmla="*/ 977762 w 1005028"/>
                <a:gd name="connsiteY28" fmla="*/ 526711 h 997246"/>
                <a:gd name="connsiteX29" fmla="*/ 977762 w 1005028"/>
                <a:gd name="connsiteY29" fmla="*/ 578146 h 997246"/>
                <a:gd name="connsiteX30" fmla="*/ 977762 w 1005028"/>
                <a:gd name="connsiteY30" fmla="*/ 635296 h 997246"/>
                <a:gd name="connsiteX31" fmla="*/ 945377 w 1005028"/>
                <a:gd name="connsiteY31" fmla="*/ 675301 h 997246"/>
                <a:gd name="connsiteX32" fmla="*/ 895847 w 1005028"/>
                <a:gd name="connsiteY32" fmla="*/ 709591 h 997246"/>
                <a:gd name="connsiteX33" fmla="*/ 876797 w 1005028"/>
                <a:gd name="connsiteY33" fmla="*/ 738166 h 997246"/>
                <a:gd name="connsiteX34" fmla="*/ 857747 w 1005028"/>
                <a:gd name="connsiteY34" fmla="*/ 770551 h 997246"/>
                <a:gd name="connsiteX35" fmla="*/ 850127 w 1005028"/>
                <a:gd name="connsiteY35" fmla="*/ 797221 h 997246"/>
                <a:gd name="connsiteX36" fmla="*/ 838697 w 1005028"/>
                <a:gd name="connsiteY36" fmla="*/ 829606 h 997246"/>
                <a:gd name="connsiteX37" fmla="*/ 827267 w 1005028"/>
                <a:gd name="connsiteY37" fmla="*/ 860086 h 997246"/>
                <a:gd name="connsiteX38" fmla="*/ 810122 w 1005028"/>
                <a:gd name="connsiteY38" fmla="*/ 886756 h 997246"/>
                <a:gd name="connsiteX39" fmla="*/ 792977 w 1005028"/>
                <a:gd name="connsiteY39" fmla="*/ 909616 h 997246"/>
                <a:gd name="connsiteX40" fmla="*/ 751067 w 1005028"/>
                <a:gd name="connsiteY40" fmla="*/ 936286 h 997246"/>
                <a:gd name="connsiteX41" fmla="*/ 728207 w 1005028"/>
                <a:gd name="connsiteY41" fmla="*/ 947716 h 997246"/>
                <a:gd name="connsiteX42" fmla="*/ 693917 w 1005028"/>
                <a:gd name="connsiteY42" fmla="*/ 947716 h 997246"/>
                <a:gd name="connsiteX43" fmla="*/ 674867 w 1005028"/>
                <a:gd name="connsiteY43" fmla="*/ 942001 h 997246"/>
                <a:gd name="connsiteX44" fmla="*/ 657722 w 1005028"/>
                <a:gd name="connsiteY44" fmla="*/ 936286 h 997246"/>
                <a:gd name="connsiteX45" fmla="*/ 621527 w 1005028"/>
                <a:gd name="connsiteY45" fmla="*/ 917236 h 997246"/>
                <a:gd name="connsiteX46" fmla="*/ 581522 w 1005028"/>
                <a:gd name="connsiteY46" fmla="*/ 896281 h 997246"/>
                <a:gd name="connsiteX47" fmla="*/ 556757 w 1005028"/>
                <a:gd name="connsiteY47" fmla="*/ 890566 h 997246"/>
                <a:gd name="connsiteX48" fmla="*/ 507227 w 1005028"/>
                <a:gd name="connsiteY48" fmla="*/ 894376 h 997246"/>
                <a:gd name="connsiteX49" fmla="*/ 486272 w 1005028"/>
                <a:gd name="connsiteY49" fmla="*/ 911521 h 997246"/>
                <a:gd name="connsiteX50" fmla="*/ 472937 w 1005028"/>
                <a:gd name="connsiteY50" fmla="*/ 926761 h 997246"/>
                <a:gd name="connsiteX51" fmla="*/ 434837 w 1005028"/>
                <a:gd name="connsiteY51" fmla="*/ 943906 h 997246"/>
                <a:gd name="connsiteX52" fmla="*/ 375782 w 1005028"/>
                <a:gd name="connsiteY52" fmla="*/ 959146 h 997246"/>
                <a:gd name="connsiteX53" fmla="*/ 331967 w 1005028"/>
                <a:gd name="connsiteY53" fmla="*/ 983911 h 997246"/>
                <a:gd name="connsiteX54" fmla="*/ 263387 w 1005028"/>
                <a:gd name="connsiteY54" fmla="*/ 997246 h 997246"/>
                <a:gd name="connsiteX55" fmla="*/ 232907 w 1005028"/>
                <a:gd name="connsiteY55" fmla="*/ 995341 h 997246"/>
                <a:gd name="connsiteX56" fmla="*/ 227192 w 1005028"/>
                <a:gd name="connsiteY56" fmla="*/ 993436 h 997246"/>
                <a:gd name="connsiteX57" fmla="*/ 221477 w 1005028"/>
                <a:gd name="connsiteY57" fmla="*/ 982006 h 997246"/>
                <a:gd name="connsiteX58" fmla="*/ 217667 w 1005028"/>
                <a:gd name="connsiteY58" fmla="*/ 976291 h 997246"/>
                <a:gd name="connsiteX59" fmla="*/ 213857 w 1005028"/>
                <a:gd name="connsiteY59" fmla="*/ 964861 h 997246"/>
                <a:gd name="connsiteX60" fmla="*/ 206237 w 1005028"/>
                <a:gd name="connsiteY60" fmla="*/ 947716 h 997246"/>
                <a:gd name="connsiteX61" fmla="*/ 200522 w 1005028"/>
                <a:gd name="connsiteY61" fmla="*/ 928666 h 997246"/>
                <a:gd name="connsiteX62" fmla="*/ 196712 w 1005028"/>
                <a:gd name="connsiteY62" fmla="*/ 922951 h 997246"/>
                <a:gd name="connsiteX63" fmla="*/ 185282 w 1005028"/>
                <a:gd name="connsiteY63" fmla="*/ 915331 h 997246"/>
                <a:gd name="connsiteX64" fmla="*/ 181472 w 1005028"/>
                <a:gd name="connsiteY64" fmla="*/ 909616 h 997246"/>
                <a:gd name="connsiteX65" fmla="*/ 175757 w 1005028"/>
                <a:gd name="connsiteY65" fmla="*/ 905806 h 997246"/>
                <a:gd name="connsiteX66" fmla="*/ 162422 w 1005028"/>
                <a:gd name="connsiteY66" fmla="*/ 900091 h 997246"/>
                <a:gd name="connsiteX67" fmla="*/ 150992 w 1005028"/>
                <a:gd name="connsiteY67" fmla="*/ 898186 h 997246"/>
                <a:gd name="connsiteX68" fmla="*/ 145277 w 1005028"/>
                <a:gd name="connsiteY68" fmla="*/ 896281 h 997246"/>
                <a:gd name="connsiteX69" fmla="*/ 137657 w 1005028"/>
                <a:gd name="connsiteY69" fmla="*/ 894376 h 997246"/>
                <a:gd name="connsiteX70" fmla="*/ 124322 w 1005028"/>
                <a:gd name="connsiteY70" fmla="*/ 888661 h 997246"/>
                <a:gd name="connsiteX71" fmla="*/ 118607 w 1005028"/>
                <a:gd name="connsiteY71" fmla="*/ 884851 h 997246"/>
                <a:gd name="connsiteX72" fmla="*/ 107177 w 1005028"/>
                <a:gd name="connsiteY72" fmla="*/ 879136 h 997246"/>
                <a:gd name="connsiteX73" fmla="*/ 101462 w 1005028"/>
                <a:gd name="connsiteY73" fmla="*/ 873421 h 997246"/>
                <a:gd name="connsiteX74" fmla="*/ 90032 w 1005028"/>
                <a:gd name="connsiteY74" fmla="*/ 865801 h 997246"/>
                <a:gd name="connsiteX75" fmla="*/ 88127 w 1005028"/>
                <a:gd name="connsiteY75" fmla="*/ 860086 h 997246"/>
                <a:gd name="connsiteX76" fmla="*/ 84317 w 1005028"/>
                <a:gd name="connsiteY76" fmla="*/ 854371 h 997246"/>
                <a:gd name="connsiteX77" fmla="*/ 82412 w 1005028"/>
                <a:gd name="connsiteY77" fmla="*/ 842941 h 997246"/>
                <a:gd name="connsiteX78" fmla="*/ 80507 w 1005028"/>
                <a:gd name="connsiteY78" fmla="*/ 837226 h 997246"/>
                <a:gd name="connsiteX79" fmla="*/ 78602 w 1005028"/>
                <a:gd name="connsiteY79" fmla="*/ 825796 h 997246"/>
                <a:gd name="connsiteX80" fmla="*/ 74792 w 1005028"/>
                <a:gd name="connsiteY80" fmla="*/ 781981 h 997246"/>
                <a:gd name="connsiteX81" fmla="*/ 72887 w 1005028"/>
                <a:gd name="connsiteY81" fmla="*/ 770551 h 997246"/>
                <a:gd name="connsiteX82" fmla="*/ 70982 w 1005028"/>
                <a:gd name="connsiteY82" fmla="*/ 749596 h 997246"/>
                <a:gd name="connsiteX83" fmla="*/ 69077 w 1005028"/>
                <a:gd name="connsiteY83" fmla="*/ 734356 h 997246"/>
                <a:gd name="connsiteX84" fmla="*/ 70982 w 1005028"/>
                <a:gd name="connsiteY84" fmla="*/ 694351 h 997246"/>
                <a:gd name="connsiteX85" fmla="*/ 72887 w 1005028"/>
                <a:gd name="connsiteY85" fmla="*/ 682921 h 997246"/>
                <a:gd name="connsiteX86" fmla="*/ 70982 w 1005028"/>
                <a:gd name="connsiteY86" fmla="*/ 623866 h 997246"/>
                <a:gd name="connsiteX87" fmla="*/ 51932 w 1005028"/>
                <a:gd name="connsiteY87" fmla="*/ 589576 h 997246"/>
                <a:gd name="connsiteX88" fmla="*/ 25262 w 1005028"/>
                <a:gd name="connsiteY88" fmla="*/ 562906 h 997246"/>
                <a:gd name="connsiteX89" fmla="*/ 21452 w 1005028"/>
                <a:gd name="connsiteY89" fmla="*/ 557191 h 997246"/>
                <a:gd name="connsiteX90" fmla="*/ 10022 w 1005028"/>
                <a:gd name="connsiteY90" fmla="*/ 549571 h 997246"/>
                <a:gd name="connsiteX91" fmla="*/ 497 w 1005028"/>
                <a:gd name="connsiteY91" fmla="*/ 540046 h 997246"/>
                <a:gd name="connsiteX92" fmla="*/ 4307 w 1005028"/>
                <a:gd name="connsiteY92" fmla="*/ 513376 h 997246"/>
                <a:gd name="connsiteX93" fmla="*/ 29072 w 1005028"/>
                <a:gd name="connsiteY93" fmla="*/ 482896 h 997246"/>
                <a:gd name="connsiteX94" fmla="*/ 50027 w 1005028"/>
                <a:gd name="connsiteY94" fmla="*/ 460036 h 997246"/>
                <a:gd name="connsiteX95" fmla="*/ 74792 w 1005028"/>
                <a:gd name="connsiteY95" fmla="*/ 440986 h 997246"/>
                <a:gd name="connsiteX96" fmla="*/ 101462 w 1005028"/>
                <a:gd name="connsiteY96" fmla="*/ 423841 h 997246"/>
                <a:gd name="connsiteX97" fmla="*/ 135752 w 1005028"/>
                <a:gd name="connsiteY97" fmla="*/ 414316 h 997246"/>
                <a:gd name="connsiteX0" fmla="*/ 136597 w 1005873"/>
                <a:gd name="connsiteY0" fmla="*/ 414316 h 997246"/>
                <a:gd name="connsiteX1" fmla="*/ 144217 w 1005873"/>
                <a:gd name="connsiteY1" fmla="*/ 360976 h 997246"/>
                <a:gd name="connsiteX2" fmla="*/ 149932 w 1005873"/>
                <a:gd name="connsiteY2" fmla="*/ 334306 h 997246"/>
                <a:gd name="connsiteX3" fmla="*/ 153742 w 1005873"/>
                <a:gd name="connsiteY3" fmla="*/ 288586 h 997246"/>
                <a:gd name="connsiteX4" fmla="*/ 155647 w 1005873"/>
                <a:gd name="connsiteY4" fmla="*/ 206671 h 997246"/>
                <a:gd name="connsiteX5" fmla="*/ 203272 w 1005873"/>
                <a:gd name="connsiteY5" fmla="*/ 178096 h 997246"/>
                <a:gd name="connsiteX6" fmla="*/ 248992 w 1005873"/>
                <a:gd name="connsiteY6" fmla="*/ 147616 h 997246"/>
                <a:gd name="connsiteX7" fmla="*/ 269947 w 1005873"/>
                <a:gd name="connsiteY7" fmla="*/ 126661 h 997246"/>
                <a:gd name="connsiteX8" fmla="*/ 294712 w 1005873"/>
                <a:gd name="connsiteY8" fmla="*/ 107611 h 997246"/>
                <a:gd name="connsiteX9" fmla="*/ 329002 w 1005873"/>
                <a:gd name="connsiteY9" fmla="*/ 94276 h 997246"/>
                <a:gd name="connsiteX10" fmla="*/ 382342 w 1005873"/>
                <a:gd name="connsiteY10" fmla="*/ 92371 h 997246"/>
                <a:gd name="connsiteX11" fmla="*/ 403297 w 1005873"/>
                <a:gd name="connsiteY11" fmla="*/ 44746 h 997246"/>
                <a:gd name="connsiteX12" fmla="*/ 437587 w 1005873"/>
                <a:gd name="connsiteY12" fmla="*/ 16171 h 997246"/>
                <a:gd name="connsiteX13" fmla="*/ 475687 w 1005873"/>
                <a:gd name="connsiteY13" fmla="*/ 2836 h 997246"/>
                <a:gd name="connsiteX14" fmla="*/ 589987 w 1005873"/>
                <a:gd name="connsiteY14" fmla="*/ 2836 h 997246"/>
                <a:gd name="connsiteX15" fmla="*/ 633802 w 1005873"/>
                <a:gd name="connsiteY15" fmla="*/ 33316 h 997246"/>
                <a:gd name="connsiteX16" fmla="*/ 666187 w 1005873"/>
                <a:gd name="connsiteY16" fmla="*/ 63796 h 997246"/>
                <a:gd name="connsiteX17" fmla="*/ 706192 w 1005873"/>
                <a:gd name="connsiteY17" fmla="*/ 98086 h 997246"/>
                <a:gd name="connsiteX18" fmla="*/ 751912 w 1005873"/>
                <a:gd name="connsiteY18" fmla="*/ 105706 h 997246"/>
                <a:gd name="connsiteX19" fmla="*/ 875737 w 1005873"/>
                <a:gd name="connsiteY19" fmla="*/ 107611 h 997246"/>
                <a:gd name="connsiteX20" fmla="*/ 910027 w 1005873"/>
                <a:gd name="connsiteY20" fmla="*/ 126661 h 997246"/>
                <a:gd name="connsiteX21" fmla="*/ 946222 w 1005873"/>
                <a:gd name="connsiteY21" fmla="*/ 170476 h 997246"/>
                <a:gd name="connsiteX22" fmla="*/ 963367 w 1005873"/>
                <a:gd name="connsiteY22" fmla="*/ 214291 h 997246"/>
                <a:gd name="connsiteX23" fmla="*/ 982417 w 1005873"/>
                <a:gd name="connsiteY23" fmla="*/ 256201 h 997246"/>
                <a:gd name="connsiteX24" fmla="*/ 1003372 w 1005873"/>
                <a:gd name="connsiteY24" fmla="*/ 313351 h 997246"/>
                <a:gd name="connsiteX25" fmla="*/ 1003372 w 1005873"/>
                <a:gd name="connsiteY25" fmla="*/ 372406 h 997246"/>
                <a:gd name="connsiteX26" fmla="*/ 984322 w 1005873"/>
                <a:gd name="connsiteY26" fmla="*/ 437176 h 997246"/>
                <a:gd name="connsiteX27" fmla="*/ 980512 w 1005873"/>
                <a:gd name="connsiteY27" fmla="*/ 498136 h 997246"/>
                <a:gd name="connsiteX28" fmla="*/ 978607 w 1005873"/>
                <a:gd name="connsiteY28" fmla="*/ 526711 h 997246"/>
                <a:gd name="connsiteX29" fmla="*/ 978607 w 1005873"/>
                <a:gd name="connsiteY29" fmla="*/ 578146 h 997246"/>
                <a:gd name="connsiteX30" fmla="*/ 978607 w 1005873"/>
                <a:gd name="connsiteY30" fmla="*/ 635296 h 997246"/>
                <a:gd name="connsiteX31" fmla="*/ 946222 w 1005873"/>
                <a:gd name="connsiteY31" fmla="*/ 675301 h 997246"/>
                <a:gd name="connsiteX32" fmla="*/ 896692 w 1005873"/>
                <a:gd name="connsiteY32" fmla="*/ 709591 h 997246"/>
                <a:gd name="connsiteX33" fmla="*/ 877642 w 1005873"/>
                <a:gd name="connsiteY33" fmla="*/ 738166 h 997246"/>
                <a:gd name="connsiteX34" fmla="*/ 858592 w 1005873"/>
                <a:gd name="connsiteY34" fmla="*/ 770551 h 997246"/>
                <a:gd name="connsiteX35" fmla="*/ 850972 w 1005873"/>
                <a:gd name="connsiteY35" fmla="*/ 797221 h 997246"/>
                <a:gd name="connsiteX36" fmla="*/ 839542 w 1005873"/>
                <a:gd name="connsiteY36" fmla="*/ 829606 h 997246"/>
                <a:gd name="connsiteX37" fmla="*/ 828112 w 1005873"/>
                <a:gd name="connsiteY37" fmla="*/ 860086 h 997246"/>
                <a:gd name="connsiteX38" fmla="*/ 810967 w 1005873"/>
                <a:gd name="connsiteY38" fmla="*/ 886756 h 997246"/>
                <a:gd name="connsiteX39" fmla="*/ 793822 w 1005873"/>
                <a:gd name="connsiteY39" fmla="*/ 909616 h 997246"/>
                <a:gd name="connsiteX40" fmla="*/ 751912 w 1005873"/>
                <a:gd name="connsiteY40" fmla="*/ 936286 h 997246"/>
                <a:gd name="connsiteX41" fmla="*/ 729052 w 1005873"/>
                <a:gd name="connsiteY41" fmla="*/ 947716 h 997246"/>
                <a:gd name="connsiteX42" fmla="*/ 694762 w 1005873"/>
                <a:gd name="connsiteY42" fmla="*/ 947716 h 997246"/>
                <a:gd name="connsiteX43" fmla="*/ 675712 w 1005873"/>
                <a:gd name="connsiteY43" fmla="*/ 942001 h 997246"/>
                <a:gd name="connsiteX44" fmla="*/ 658567 w 1005873"/>
                <a:gd name="connsiteY44" fmla="*/ 936286 h 997246"/>
                <a:gd name="connsiteX45" fmla="*/ 622372 w 1005873"/>
                <a:gd name="connsiteY45" fmla="*/ 917236 h 997246"/>
                <a:gd name="connsiteX46" fmla="*/ 582367 w 1005873"/>
                <a:gd name="connsiteY46" fmla="*/ 896281 h 997246"/>
                <a:gd name="connsiteX47" fmla="*/ 557602 w 1005873"/>
                <a:gd name="connsiteY47" fmla="*/ 890566 h 997246"/>
                <a:gd name="connsiteX48" fmla="*/ 508072 w 1005873"/>
                <a:gd name="connsiteY48" fmla="*/ 894376 h 997246"/>
                <a:gd name="connsiteX49" fmla="*/ 487117 w 1005873"/>
                <a:gd name="connsiteY49" fmla="*/ 911521 h 997246"/>
                <a:gd name="connsiteX50" fmla="*/ 473782 w 1005873"/>
                <a:gd name="connsiteY50" fmla="*/ 926761 h 997246"/>
                <a:gd name="connsiteX51" fmla="*/ 435682 w 1005873"/>
                <a:gd name="connsiteY51" fmla="*/ 943906 h 997246"/>
                <a:gd name="connsiteX52" fmla="*/ 376627 w 1005873"/>
                <a:gd name="connsiteY52" fmla="*/ 959146 h 997246"/>
                <a:gd name="connsiteX53" fmla="*/ 332812 w 1005873"/>
                <a:gd name="connsiteY53" fmla="*/ 983911 h 997246"/>
                <a:gd name="connsiteX54" fmla="*/ 264232 w 1005873"/>
                <a:gd name="connsiteY54" fmla="*/ 997246 h 997246"/>
                <a:gd name="connsiteX55" fmla="*/ 233752 w 1005873"/>
                <a:gd name="connsiteY55" fmla="*/ 995341 h 997246"/>
                <a:gd name="connsiteX56" fmla="*/ 228037 w 1005873"/>
                <a:gd name="connsiteY56" fmla="*/ 993436 h 997246"/>
                <a:gd name="connsiteX57" fmla="*/ 222322 w 1005873"/>
                <a:gd name="connsiteY57" fmla="*/ 982006 h 997246"/>
                <a:gd name="connsiteX58" fmla="*/ 218512 w 1005873"/>
                <a:gd name="connsiteY58" fmla="*/ 976291 h 997246"/>
                <a:gd name="connsiteX59" fmla="*/ 214702 w 1005873"/>
                <a:gd name="connsiteY59" fmla="*/ 964861 h 997246"/>
                <a:gd name="connsiteX60" fmla="*/ 207082 w 1005873"/>
                <a:gd name="connsiteY60" fmla="*/ 947716 h 997246"/>
                <a:gd name="connsiteX61" fmla="*/ 201367 w 1005873"/>
                <a:gd name="connsiteY61" fmla="*/ 928666 h 997246"/>
                <a:gd name="connsiteX62" fmla="*/ 197557 w 1005873"/>
                <a:gd name="connsiteY62" fmla="*/ 922951 h 997246"/>
                <a:gd name="connsiteX63" fmla="*/ 186127 w 1005873"/>
                <a:gd name="connsiteY63" fmla="*/ 915331 h 997246"/>
                <a:gd name="connsiteX64" fmla="*/ 182317 w 1005873"/>
                <a:gd name="connsiteY64" fmla="*/ 909616 h 997246"/>
                <a:gd name="connsiteX65" fmla="*/ 176602 w 1005873"/>
                <a:gd name="connsiteY65" fmla="*/ 905806 h 997246"/>
                <a:gd name="connsiteX66" fmla="*/ 163267 w 1005873"/>
                <a:gd name="connsiteY66" fmla="*/ 900091 h 997246"/>
                <a:gd name="connsiteX67" fmla="*/ 151837 w 1005873"/>
                <a:gd name="connsiteY67" fmla="*/ 898186 h 997246"/>
                <a:gd name="connsiteX68" fmla="*/ 146122 w 1005873"/>
                <a:gd name="connsiteY68" fmla="*/ 896281 h 997246"/>
                <a:gd name="connsiteX69" fmla="*/ 138502 w 1005873"/>
                <a:gd name="connsiteY69" fmla="*/ 894376 h 997246"/>
                <a:gd name="connsiteX70" fmla="*/ 125167 w 1005873"/>
                <a:gd name="connsiteY70" fmla="*/ 888661 h 997246"/>
                <a:gd name="connsiteX71" fmla="*/ 119452 w 1005873"/>
                <a:gd name="connsiteY71" fmla="*/ 884851 h 997246"/>
                <a:gd name="connsiteX72" fmla="*/ 108022 w 1005873"/>
                <a:gd name="connsiteY72" fmla="*/ 879136 h 997246"/>
                <a:gd name="connsiteX73" fmla="*/ 102307 w 1005873"/>
                <a:gd name="connsiteY73" fmla="*/ 873421 h 997246"/>
                <a:gd name="connsiteX74" fmla="*/ 90877 w 1005873"/>
                <a:gd name="connsiteY74" fmla="*/ 865801 h 997246"/>
                <a:gd name="connsiteX75" fmla="*/ 88972 w 1005873"/>
                <a:gd name="connsiteY75" fmla="*/ 860086 h 997246"/>
                <a:gd name="connsiteX76" fmla="*/ 85162 w 1005873"/>
                <a:gd name="connsiteY76" fmla="*/ 854371 h 997246"/>
                <a:gd name="connsiteX77" fmla="*/ 83257 w 1005873"/>
                <a:gd name="connsiteY77" fmla="*/ 842941 h 997246"/>
                <a:gd name="connsiteX78" fmla="*/ 81352 w 1005873"/>
                <a:gd name="connsiteY78" fmla="*/ 837226 h 997246"/>
                <a:gd name="connsiteX79" fmla="*/ 79447 w 1005873"/>
                <a:gd name="connsiteY79" fmla="*/ 825796 h 997246"/>
                <a:gd name="connsiteX80" fmla="*/ 75637 w 1005873"/>
                <a:gd name="connsiteY80" fmla="*/ 781981 h 997246"/>
                <a:gd name="connsiteX81" fmla="*/ 73732 w 1005873"/>
                <a:gd name="connsiteY81" fmla="*/ 770551 h 997246"/>
                <a:gd name="connsiteX82" fmla="*/ 71827 w 1005873"/>
                <a:gd name="connsiteY82" fmla="*/ 749596 h 997246"/>
                <a:gd name="connsiteX83" fmla="*/ 69922 w 1005873"/>
                <a:gd name="connsiteY83" fmla="*/ 734356 h 997246"/>
                <a:gd name="connsiteX84" fmla="*/ 71827 w 1005873"/>
                <a:gd name="connsiteY84" fmla="*/ 694351 h 997246"/>
                <a:gd name="connsiteX85" fmla="*/ 73732 w 1005873"/>
                <a:gd name="connsiteY85" fmla="*/ 682921 h 997246"/>
                <a:gd name="connsiteX86" fmla="*/ 71827 w 1005873"/>
                <a:gd name="connsiteY86" fmla="*/ 623866 h 997246"/>
                <a:gd name="connsiteX87" fmla="*/ 52777 w 1005873"/>
                <a:gd name="connsiteY87" fmla="*/ 589576 h 997246"/>
                <a:gd name="connsiteX88" fmla="*/ 26107 w 1005873"/>
                <a:gd name="connsiteY88" fmla="*/ 562906 h 997246"/>
                <a:gd name="connsiteX89" fmla="*/ 22297 w 1005873"/>
                <a:gd name="connsiteY89" fmla="*/ 557191 h 997246"/>
                <a:gd name="connsiteX90" fmla="*/ 1342 w 1005873"/>
                <a:gd name="connsiteY90" fmla="*/ 540046 h 997246"/>
                <a:gd name="connsiteX91" fmla="*/ 5152 w 1005873"/>
                <a:gd name="connsiteY91" fmla="*/ 513376 h 997246"/>
                <a:gd name="connsiteX92" fmla="*/ 29917 w 1005873"/>
                <a:gd name="connsiteY92" fmla="*/ 482896 h 997246"/>
                <a:gd name="connsiteX93" fmla="*/ 50872 w 1005873"/>
                <a:gd name="connsiteY93" fmla="*/ 460036 h 997246"/>
                <a:gd name="connsiteX94" fmla="*/ 75637 w 1005873"/>
                <a:gd name="connsiteY94" fmla="*/ 440986 h 997246"/>
                <a:gd name="connsiteX95" fmla="*/ 102307 w 1005873"/>
                <a:gd name="connsiteY95" fmla="*/ 423841 h 997246"/>
                <a:gd name="connsiteX96" fmla="*/ 136597 w 1005873"/>
                <a:gd name="connsiteY96" fmla="*/ 414316 h 997246"/>
                <a:gd name="connsiteX0" fmla="*/ 136879 w 1006155"/>
                <a:gd name="connsiteY0" fmla="*/ 414316 h 997246"/>
                <a:gd name="connsiteX1" fmla="*/ 144499 w 1006155"/>
                <a:gd name="connsiteY1" fmla="*/ 360976 h 997246"/>
                <a:gd name="connsiteX2" fmla="*/ 150214 w 1006155"/>
                <a:gd name="connsiteY2" fmla="*/ 334306 h 997246"/>
                <a:gd name="connsiteX3" fmla="*/ 154024 w 1006155"/>
                <a:gd name="connsiteY3" fmla="*/ 288586 h 997246"/>
                <a:gd name="connsiteX4" fmla="*/ 155929 w 1006155"/>
                <a:gd name="connsiteY4" fmla="*/ 206671 h 997246"/>
                <a:gd name="connsiteX5" fmla="*/ 203554 w 1006155"/>
                <a:gd name="connsiteY5" fmla="*/ 178096 h 997246"/>
                <a:gd name="connsiteX6" fmla="*/ 249274 w 1006155"/>
                <a:gd name="connsiteY6" fmla="*/ 147616 h 997246"/>
                <a:gd name="connsiteX7" fmla="*/ 270229 w 1006155"/>
                <a:gd name="connsiteY7" fmla="*/ 126661 h 997246"/>
                <a:gd name="connsiteX8" fmla="*/ 294994 w 1006155"/>
                <a:gd name="connsiteY8" fmla="*/ 107611 h 997246"/>
                <a:gd name="connsiteX9" fmla="*/ 329284 w 1006155"/>
                <a:gd name="connsiteY9" fmla="*/ 94276 h 997246"/>
                <a:gd name="connsiteX10" fmla="*/ 382624 w 1006155"/>
                <a:gd name="connsiteY10" fmla="*/ 92371 h 997246"/>
                <a:gd name="connsiteX11" fmla="*/ 403579 w 1006155"/>
                <a:gd name="connsiteY11" fmla="*/ 44746 h 997246"/>
                <a:gd name="connsiteX12" fmla="*/ 437869 w 1006155"/>
                <a:gd name="connsiteY12" fmla="*/ 16171 h 997246"/>
                <a:gd name="connsiteX13" fmla="*/ 475969 w 1006155"/>
                <a:gd name="connsiteY13" fmla="*/ 2836 h 997246"/>
                <a:gd name="connsiteX14" fmla="*/ 590269 w 1006155"/>
                <a:gd name="connsiteY14" fmla="*/ 2836 h 997246"/>
                <a:gd name="connsiteX15" fmla="*/ 634084 w 1006155"/>
                <a:gd name="connsiteY15" fmla="*/ 33316 h 997246"/>
                <a:gd name="connsiteX16" fmla="*/ 666469 w 1006155"/>
                <a:gd name="connsiteY16" fmla="*/ 63796 h 997246"/>
                <a:gd name="connsiteX17" fmla="*/ 706474 w 1006155"/>
                <a:gd name="connsiteY17" fmla="*/ 98086 h 997246"/>
                <a:gd name="connsiteX18" fmla="*/ 752194 w 1006155"/>
                <a:gd name="connsiteY18" fmla="*/ 105706 h 997246"/>
                <a:gd name="connsiteX19" fmla="*/ 876019 w 1006155"/>
                <a:gd name="connsiteY19" fmla="*/ 107611 h 997246"/>
                <a:gd name="connsiteX20" fmla="*/ 910309 w 1006155"/>
                <a:gd name="connsiteY20" fmla="*/ 126661 h 997246"/>
                <a:gd name="connsiteX21" fmla="*/ 946504 w 1006155"/>
                <a:gd name="connsiteY21" fmla="*/ 170476 h 997246"/>
                <a:gd name="connsiteX22" fmla="*/ 963649 w 1006155"/>
                <a:gd name="connsiteY22" fmla="*/ 214291 h 997246"/>
                <a:gd name="connsiteX23" fmla="*/ 982699 w 1006155"/>
                <a:gd name="connsiteY23" fmla="*/ 256201 h 997246"/>
                <a:gd name="connsiteX24" fmla="*/ 1003654 w 1006155"/>
                <a:gd name="connsiteY24" fmla="*/ 313351 h 997246"/>
                <a:gd name="connsiteX25" fmla="*/ 1003654 w 1006155"/>
                <a:gd name="connsiteY25" fmla="*/ 372406 h 997246"/>
                <a:gd name="connsiteX26" fmla="*/ 984604 w 1006155"/>
                <a:gd name="connsiteY26" fmla="*/ 437176 h 997246"/>
                <a:gd name="connsiteX27" fmla="*/ 980794 w 1006155"/>
                <a:gd name="connsiteY27" fmla="*/ 498136 h 997246"/>
                <a:gd name="connsiteX28" fmla="*/ 978889 w 1006155"/>
                <a:gd name="connsiteY28" fmla="*/ 526711 h 997246"/>
                <a:gd name="connsiteX29" fmla="*/ 978889 w 1006155"/>
                <a:gd name="connsiteY29" fmla="*/ 578146 h 997246"/>
                <a:gd name="connsiteX30" fmla="*/ 978889 w 1006155"/>
                <a:gd name="connsiteY30" fmla="*/ 635296 h 997246"/>
                <a:gd name="connsiteX31" fmla="*/ 946504 w 1006155"/>
                <a:gd name="connsiteY31" fmla="*/ 675301 h 997246"/>
                <a:gd name="connsiteX32" fmla="*/ 896974 w 1006155"/>
                <a:gd name="connsiteY32" fmla="*/ 709591 h 997246"/>
                <a:gd name="connsiteX33" fmla="*/ 877924 w 1006155"/>
                <a:gd name="connsiteY33" fmla="*/ 738166 h 997246"/>
                <a:gd name="connsiteX34" fmla="*/ 858874 w 1006155"/>
                <a:gd name="connsiteY34" fmla="*/ 770551 h 997246"/>
                <a:gd name="connsiteX35" fmla="*/ 851254 w 1006155"/>
                <a:gd name="connsiteY35" fmla="*/ 797221 h 997246"/>
                <a:gd name="connsiteX36" fmla="*/ 839824 w 1006155"/>
                <a:gd name="connsiteY36" fmla="*/ 829606 h 997246"/>
                <a:gd name="connsiteX37" fmla="*/ 828394 w 1006155"/>
                <a:gd name="connsiteY37" fmla="*/ 860086 h 997246"/>
                <a:gd name="connsiteX38" fmla="*/ 811249 w 1006155"/>
                <a:gd name="connsiteY38" fmla="*/ 886756 h 997246"/>
                <a:gd name="connsiteX39" fmla="*/ 794104 w 1006155"/>
                <a:gd name="connsiteY39" fmla="*/ 909616 h 997246"/>
                <a:gd name="connsiteX40" fmla="*/ 752194 w 1006155"/>
                <a:gd name="connsiteY40" fmla="*/ 936286 h 997246"/>
                <a:gd name="connsiteX41" fmla="*/ 729334 w 1006155"/>
                <a:gd name="connsiteY41" fmla="*/ 947716 h 997246"/>
                <a:gd name="connsiteX42" fmla="*/ 695044 w 1006155"/>
                <a:gd name="connsiteY42" fmla="*/ 947716 h 997246"/>
                <a:gd name="connsiteX43" fmla="*/ 675994 w 1006155"/>
                <a:gd name="connsiteY43" fmla="*/ 942001 h 997246"/>
                <a:gd name="connsiteX44" fmla="*/ 658849 w 1006155"/>
                <a:gd name="connsiteY44" fmla="*/ 936286 h 997246"/>
                <a:gd name="connsiteX45" fmla="*/ 622654 w 1006155"/>
                <a:gd name="connsiteY45" fmla="*/ 917236 h 997246"/>
                <a:gd name="connsiteX46" fmla="*/ 582649 w 1006155"/>
                <a:gd name="connsiteY46" fmla="*/ 896281 h 997246"/>
                <a:gd name="connsiteX47" fmla="*/ 557884 w 1006155"/>
                <a:gd name="connsiteY47" fmla="*/ 890566 h 997246"/>
                <a:gd name="connsiteX48" fmla="*/ 508354 w 1006155"/>
                <a:gd name="connsiteY48" fmla="*/ 894376 h 997246"/>
                <a:gd name="connsiteX49" fmla="*/ 487399 w 1006155"/>
                <a:gd name="connsiteY49" fmla="*/ 911521 h 997246"/>
                <a:gd name="connsiteX50" fmla="*/ 474064 w 1006155"/>
                <a:gd name="connsiteY50" fmla="*/ 926761 h 997246"/>
                <a:gd name="connsiteX51" fmla="*/ 435964 w 1006155"/>
                <a:gd name="connsiteY51" fmla="*/ 943906 h 997246"/>
                <a:gd name="connsiteX52" fmla="*/ 376909 w 1006155"/>
                <a:gd name="connsiteY52" fmla="*/ 959146 h 997246"/>
                <a:gd name="connsiteX53" fmla="*/ 333094 w 1006155"/>
                <a:gd name="connsiteY53" fmla="*/ 983911 h 997246"/>
                <a:gd name="connsiteX54" fmla="*/ 264514 w 1006155"/>
                <a:gd name="connsiteY54" fmla="*/ 997246 h 997246"/>
                <a:gd name="connsiteX55" fmla="*/ 234034 w 1006155"/>
                <a:gd name="connsiteY55" fmla="*/ 995341 h 997246"/>
                <a:gd name="connsiteX56" fmla="*/ 228319 w 1006155"/>
                <a:gd name="connsiteY56" fmla="*/ 993436 h 997246"/>
                <a:gd name="connsiteX57" fmla="*/ 222604 w 1006155"/>
                <a:gd name="connsiteY57" fmla="*/ 982006 h 997246"/>
                <a:gd name="connsiteX58" fmla="*/ 218794 w 1006155"/>
                <a:gd name="connsiteY58" fmla="*/ 976291 h 997246"/>
                <a:gd name="connsiteX59" fmla="*/ 214984 w 1006155"/>
                <a:gd name="connsiteY59" fmla="*/ 964861 h 997246"/>
                <a:gd name="connsiteX60" fmla="*/ 207364 w 1006155"/>
                <a:gd name="connsiteY60" fmla="*/ 947716 h 997246"/>
                <a:gd name="connsiteX61" fmla="*/ 201649 w 1006155"/>
                <a:gd name="connsiteY61" fmla="*/ 928666 h 997246"/>
                <a:gd name="connsiteX62" fmla="*/ 197839 w 1006155"/>
                <a:gd name="connsiteY62" fmla="*/ 922951 h 997246"/>
                <a:gd name="connsiteX63" fmla="*/ 186409 w 1006155"/>
                <a:gd name="connsiteY63" fmla="*/ 915331 h 997246"/>
                <a:gd name="connsiteX64" fmla="*/ 182599 w 1006155"/>
                <a:gd name="connsiteY64" fmla="*/ 909616 h 997246"/>
                <a:gd name="connsiteX65" fmla="*/ 176884 w 1006155"/>
                <a:gd name="connsiteY65" fmla="*/ 905806 h 997246"/>
                <a:gd name="connsiteX66" fmla="*/ 163549 w 1006155"/>
                <a:gd name="connsiteY66" fmla="*/ 900091 h 997246"/>
                <a:gd name="connsiteX67" fmla="*/ 152119 w 1006155"/>
                <a:gd name="connsiteY67" fmla="*/ 898186 h 997246"/>
                <a:gd name="connsiteX68" fmla="*/ 146404 w 1006155"/>
                <a:gd name="connsiteY68" fmla="*/ 896281 h 997246"/>
                <a:gd name="connsiteX69" fmla="*/ 138784 w 1006155"/>
                <a:gd name="connsiteY69" fmla="*/ 894376 h 997246"/>
                <a:gd name="connsiteX70" fmla="*/ 125449 w 1006155"/>
                <a:gd name="connsiteY70" fmla="*/ 888661 h 997246"/>
                <a:gd name="connsiteX71" fmla="*/ 119734 w 1006155"/>
                <a:gd name="connsiteY71" fmla="*/ 884851 h 997246"/>
                <a:gd name="connsiteX72" fmla="*/ 108304 w 1006155"/>
                <a:gd name="connsiteY72" fmla="*/ 879136 h 997246"/>
                <a:gd name="connsiteX73" fmla="*/ 102589 w 1006155"/>
                <a:gd name="connsiteY73" fmla="*/ 873421 h 997246"/>
                <a:gd name="connsiteX74" fmla="*/ 91159 w 1006155"/>
                <a:gd name="connsiteY74" fmla="*/ 865801 h 997246"/>
                <a:gd name="connsiteX75" fmla="*/ 89254 w 1006155"/>
                <a:gd name="connsiteY75" fmla="*/ 860086 h 997246"/>
                <a:gd name="connsiteX76" fmla="*/ 85444 w 1006155"/>
                <a:gd name="connsiteY76" fmla="*/ 854371 h 997246"/>
                <a:gd name="connsiteX77" fmla="*/ 83539 w 1006155"/>
                <a:gd name="connsiteY77" fmla="*/ 842941 h 997246"/>
                <a:gd name="connsiteX78" fmla="*/ 81634 w 1006155"/>
                <a:gd name="connsiteY78" fmla="*/ 837226 h 997246"/>
                <a:gd name="connsiteX79" fmla="*/ 79729 w 1006155"/>
                <a:gd name="connsiteY79" fmla="*/ 825796 h 997246"/>
                <a:gd name="connsiteX80" fmla="*/ 75919 w 1006155"/>
                <a:gd name="connsiteY80" fmla="*/ 781981 h 997246"/>
                <a:gd name="connsiteX81" fmla="*/ 74014 w 1006155"/>
                <a:gd name="connsiteY81" fmla="*/ 770551 h 997246"/>
                <a:gd name="connsiteX82" fmla="*/ 72109 w 1006155"/>
                <a:gd name="connsiteY82" fmla="*/ 749596 h 997246"/>
                <a:gd name="connsiteX83" fmla="*/ 70204 w 1006155"/>
                <a:gd name="connsiteY83" fmla="*/ 734356 h 997246"/>
                <a:gd name="connsiteX84" fmla="*/ 72109 w 1006155"/>
                <a:gd name="connsiteY84" fmla="*/ 694351 h 997246"/>
                <a:gd name="connsiteX85" fmla="*/ 74014 w 1006155"/>
                <a:gd name="connsiteY85" fmla="*/ 682921 h 997246"/>
                <a:gd name="connsiteX86" fmla="*/ 72109 w 1006155"/>
                <a:gd name="connsiteY86" fmla="*/ 623866 h 997246"/>
                <a:gd name="connsiteX87" fmla="*/ 53059 w 1006155"/>
                <a:gd name="connsiteY87" fmla="*/ 589576 h 997246"/>
                <a:gd name="connsiteX88" fmla="*/ 26389 w 1006155"/>
                <a:gd name="connsiteY88" fmla="*/ 562906 h 997246"/>
                <a:gd name="connsiteX89" fmla="*/ 1624 w 1006155"/>
                <a:gd name="connsiteY89" fmla="*/ 540046 h 997246"/>
                <a:gd name="connsiteX90" fmla="*/ 5434 w 1006155"/>
                <a:gd name="connsiteY90" fmla="*/ 513376 h 997246"/>
                <a:gd name="connsiteX91" fmla="*/ 30199 w 1006155"/>
                <a:gd name="connsiteY91" fmla="*/ 482896 h 997246"/>
                <a:gd name="connsiteX92" fmla="*/ 51154 w 1006155"/>
                <a:gd name="connsiteY92" fmla="*/ 460036 h 997246"/>
                <a:gd name="connsiteX93" fmla="*/ 75919 w 1006155"/>
                <a:gd name="connsiteY93" fmla="*/ 440986 h 997246"/>
                <a:gd name="connsiteX94" fmla="*/ 102589 w 1006155"/>
                <a:gd name="connsiteY94" fmla="*/ 423841 h 997246"/>
                <a:gd name="connsiteX95" fmla="*/ 136879 w 1006155"/>
                <a:gd name="connsiteY95" fmla="*/ 414316 h 997246"/>
                <a:gd name="connsiteX0" fmla="*/ 136879 w 1006155"/>
                <a:gd name="connsiteY0" fmla="*/ 414316 h 997246"/>
                <a:gd name="connsiteX1" fmla="*/ 144499 w 1006155"/>
                <a:gd name="connsiteY1" fmla="*/ 360976 h 997246"/>
                <a:gd name="connsiteX2" fmla="*/ 150214 w 1006155"/>
                <a:gd name="connsiteY2" fmla="*/ 334306 h 997246"/>
                <a:gd name="connsiteX3" fmla="*/ 154024 w 1006155"/>
                <a:gd name="connsiteY3" fmla="*/ 288586 h 997246"/>
                <a:gd name="connsiteX4" fmla="*/ 155929 w 1006155"/>
                <a:gd name="connsiteY4" fmla="*/ 206671 h 997246"/>
                <a:gd name="connsiteX5" fmla="*/ 203554 w 1006155"/>
                <a:gd name="connsiteY5" fmla="*/ 178096 h 997246"/>
                <a:gd name="connsiteX6" fmla="*/ 249274 w 1006155"/>
                <a:gd name="connsiteY6" fmla="*/ 147616 h 997246"/>
                <a:gd name="connsiteX7" fmla="*/ 270229 w 1006155"/>
                <a:gd name="connsiteY7" fmla="*/ 126661 h 997246"/>
                <a:gd name="connsiteX8" fmla="*/ 294994 w 1006155"/>
                <a:gd name="connsiteY8" fmla="*/ 107611 h 997246"/>
                <a:gd name="connsiteX9" fmla="*/ 329284 w 1006155"/>
                <a:gd name="connsiteY9" fmla="*/ 94276 h 997246"/>
                <a:gd name="connsiteX10" fmla="*/ 382624 w 1006155"/>
                <a:gd name="connsiteY10" fmla="*/ 92371 h 997246"/>
                <a:gd name="connsiteX11" fmla="*/ 403579 w 1006155"/>
                <a:gd name="connsiteY11" fmla="*/ 44746 h 997246"/>
                <a:gd name="connsiteX12" fmla="*/ 437869 w 1006155"/>
                <a:gd name="connsiteY12" fmla="*/ 16171 h 997246"/>
                <a:gd name="connsiteX13" fmla="*/ 475969 w 1006155"/>
                <a:gd name="connsiteY13" fmla="*/ 2836 h 997246"/>
                <a:gd name="connsiteX14" fmla="*/ 590269 w 1006155"/>
                <a:gd name="connsiteY14" fmla="*/ 2836 h 997246"/>
                <a:gd name="connsiteX15" fmla="*/ 634084 w 1006155"/>
                <a:gd name="connsiteY15" fmla="*/ 33316 h 997246"/>
                <a:gd name="connsiteX16" fmla="*/ 666469 w 1006155"/>
                <a:gd name="connsiteY16" fmla="*/ 63796 h 997246"/>
                <a:gd name="connsiteX17" fmla="*/ 706474 w 1006155"/>
                <a:gd name="connsiteY17" fmla="*/ 98086 h 997246"/>
                <a:gd name="connsiteX18" fmla="*/ 752194 w 1006155"/>
                <a:gd name="connsiteY18" fmla="*/ 105706 h 997246"/>
                <a:gd name="connsiteX19" fmla="*/ 876019 w 1006155"/>
                <a:gd name="connsiteY19" fmla="*/ 107611 h 997246"/>
                <a:gd name="connsiteX20" fmla="*/ 910309 w 1006155"/>
                <a:gd name="connsiteY20" fmla="*/ 126661 h 997246"/>
                <a:gd name="connsiteX21" fmla="*/ 946504 w 1006155"/>
                <a:gd name="connsiteY21" fmla="*/ 170476 h 997246"/>
                <a:gd name="connsiteX22" fmla="*/ 963649 w 1006155"/>
                <a:gd name="connsiteY22" fmla="*/ 214291 h 997246"/>
                <a:gd name="connsiteX23" fmla="*/ 982699 w 1006155"/>
                <a:gd name="connsiteY23" fmla="*/ 256201 h 997246"/>
                <a:gd name="connsiteX24" fmla="*/ 1003654 w 1006155"/>
                <a:gd name="connsiteY24" fmla="*/ 313351 h 997246"/>
                <a:gd name="connsiteX25" fmla="*/ 1003654 w 1006155"/>
                <a:gd name="connsiteY25" fmla="*/ 372406 h 997246"/>
                <a:gd name="connsiteX26" fmla="*/ 984604 w 1006155"/>
                <a:gd name="connsiteY26" fmla="*/ 437176 h 997246"/>
                <a:gd name="connsiteX27" fmla="*/ 980794 w 1006155"/>
                <a:gd name="connsiteY27" fmla="*/ 498136 h 997246"/>
                <a:gd name="connsiteX28" fmla="*/ 978889 w 1006155"/>
                <a:gd name="connsiteY28" fmla="*/ 526711 h 997246"/>
                <a:gd name="connsiteX29" fmla="*/ 978889 w 1006155"/>
                <a:gd name="connsiteY29" fmla="*/ 578146 h 997246"/>
                <a:gd name="connsiteX30" fmla="*/ 978889 w 1006155"/>
                <a:gd name="connsiteY30" fmla="*/ 635296 h 997246"/>
                <a:gd name="connsiteX31" fmla="*/ 946504 w 1006155"/>
                <a:gd name="connsiteY31" fmla="*/ 675301 h 997246"/>
                <a:gd name="connsiteX32" fmla="*/ 896974 w 1006155"/>
                <a:gd name="connsiteY32" fmla="*/ 709591 h 997246"/>
                <a:gd name="connsiteX33" fmla="*/ 877924 w 1006155"/>
                <a:gd name="connsiteY33" fmla="*/ 738166 h 997246"/>
                <a:gd name="connsiteX34" fmla="*/ 858874 w 1006155"/>
                <a:gd name="connsiteY34" fmla="*/ 770551 h 997246"/>
                <a:gd name="connsiteX35" fmla="*/ 851254 w 1006155"/>
                <a:gd name="connsiteY35" fmla="*/ 797221 h 997246"/>
                <a:gd name="connsiteX36" fmla="*/ 839824 w 1006155"/>
                <a:gd name="connsiteY36" fmla="*/ 829606 h 997246"/>
                <a:gd name="connsiteX37" fmla="*/ 828394 w 1006155"/>
                <a:gd name="connsiteY37" fmla="*/ 860086 h 997246"/>
                <a:gd name="connsiteX38" fmla="*/ 811249 w 1006155"/>
                <a:gd name="connsiteY38" fmla="*/ 886756 h 997246"/>
                <a:gd name="connsiteX39" fmla="*/ 794104 w 1006155"/>
                <a:gd name="connsiteY39" fmla="*/ 909616 h 997246"/>
                <a:gd name="connsiteX40" fmla="*/ 752194 w 1006155"/>
                <a:gd name="connsiteY40" fmla="*/ 936286 h 997246"/>
                <a:gd name="connsiteX41" fmla="*/ 729334 w 1006155"/>
                <a:gd name="connsiteY41" fmla="*/ 947716 h 997246"/>
                <a:gd name="connsiteX42" fmla="*/ 695044 w 1006155"/>
                <a:gd name="connsiteY42" fmla="*/ 947716 h 997246"/>
                <a:gd name="connsiteX43" fmla="*/ 675994 w 1006155"/>
                <a:gd name="connsiteY43" fmla="*/ 942001 h 997246"/>
                <a:gd name="connsiteX44" fmla="*/ 658849 w 1006155"/>
                <a:gd name="connsiteY44" fmla="*/ 936286 h 997246"/>
                <a:gd name="connsiteX45" fmla="*/ 622654 w 1006155"/>
                <a:gd name="connsiteY45" fmla="*/ 917236 h 997246"/>
                <a:gd name="connsiteX46" fmla="*/ 582649 w 1006155"/>
                <a:gd name="connsiteY46" fmla="*/ 896281 h 997246"/>
                <a:gd name="connsiteX47" fmla="*/ 557884 w 1006155"/>
                <a:gd name="connsiteY47" fmla="*/ 890566 h 997246"/>
                <a:gd name="connsiteX48" fmla="*/ 508354 w 1006155"/>
                <a:gd name="connsiteY48" fmla="*/ 894376 h 997246"/>
                <a:gd name="connsiteX49" fmla="*/ 487399 w 1006155"/>
                <a:gd name="connsiteY49" fmla="*/ 911521 h 997246"/>
                <a:gd name="connsiteX50" fmla="*/ 474064 w 1006155"/>
                <a:gd name="connsiteY50" fmla="*/ 926761 h 997246"/>
                <a:gd name="connsiteX51" fmla="*/ 435964 w 1006155"/>
                <a:gd name="connsiteY51" fmla="*/ 943906 h 997246"/>
                <a:gd name="connsiteX52" fmla="*/ 376909 w 1006155"/>
                <a:gd name="connsiteY52" fmla="*/ 959146 h 997246"/>
                <a:gd name="connsiteX53" fmla="*/ 333094 w 1006155"/>
                <a:gd name="connsiteY53" fmla="*/ 983911 h 997246"/>
                <a:gd name="connsiteX54" fmla="*/ 264514 w 1006155"/>
                <a:gd name="connsiteY54" fmla="*/ 997246 h 997246"/>
                <a:gd name="connsiteX55" fmla="*/ 234034 w 1006155"/>
                <a:gd name="connsiteY55" fmla="*/ 995341 h 997246"/>
                <a:gd name="connsiteX56" fmla="*/ 228319 w 1006155"/>
                <a:gd name="connsiteY56" fmla="*/ 993436 h 997246"/>
                <a:gd name="connsiteX57" fmla="*/ 222604 w 1006155"/>
                <a:gd name="connsiteY57" fmla="*/ 982006 h 997246"/>
                <a:gd name="connsiteX58" fmla="*/ 218794 w 1006155"/>
                <a:gd name="connsiteY58" fmla="*/ 976291 h 997246"/>
                <a:gd name="connsiteX59" fmla="*/ 214984 w 1006155"/>
                <a:gd name="connsiteY59" fmla="*/ 964861 h 997246"/>
                <a:gd name="connsiteX60" fmla="*/ 207364 w 1006155"/>
                <a:gd name="connsiteY60" fmla="*/ 947716 h 997246"/>
                <a:gd name="connsiteX61" fmla="*/ 201649 w 1006155"/>
                <a:gd name="connsiteY61" fmla="*/ 928666 h 997246"/>
                <a:gd name="connsiteX62" fmla="*/ 197839 w 1006155"/>
                <a:gd name="connsiteY62" fmla="*/ 922951 h 997246"/>
                <a:gd name="connsiteX63" fmla="*/ 186409 w 1006155"/>
                <a:gd name="connsiteY63" fmla="*/ 915331 h 997246"/>
                <a:gd name="connsiteX64" fmla="*/ 182599 w 1006155"/>
                <a:gd name="connsiteY64" fmla="*/ 909616 h 997246"/>
                <a:gd name="connsiteX65" fmla="*/ 176884 w 1006155"/>
                <a:gd name="connsiteY65" fmla="*/ 905806 h 997246"/>
                <a:gd name="connsiteX66" fmla="*/ 163549 w 1006155"/>
                <a:gd name="connsiteY66" fmla="*/ 900091 h 997246"/>
                <a:gd name="connsiteX67" fmla="*/ 152119 w 1006155"/>
                <a:gd name="connsiteY67" fmla="*/ 898186 h 997246"/>
                <a:gd name="connsiteX68" fmla="*/ 146404 w 1006155"/>
                <a:gd name="connsiteY68" fmla="*/ 896281 h 997246"/>
                <a:gd name="connsiteX69" fmla="*/ 138784 w 1006155"/>
                <a:gd name="connsiteY69" fmla="*/ 894376 h 997246"/>
                <a:gd name="connsiteX70" fmla="*/ 125449 w 1006155"/>
                <a:gd name="connsiteY70" fmla="*/ 888661 h 997246"/>
                <a:gd name="connsiteX71" fmla="*/ 119734 w 1006155"/>
                <a:gd name="connsiteY71" fmla="*/ 884851 h 997246"/>
                <a:gd name="connsiteX72" fmla="*/ 108304 w 1006155"/>
                <a:gd name="connsiteY72" fmla="*/ 879136 h 997246"/>
                <a:gd name="connsiteX73" fmla="*/ 102589 w 1006155"/>
                <a:gd name="connsiteY73" fmla="*/ 873421 h 997246"/>
                <a:gd name="connsiteX74" fmla="*/ 91159 w 1006155"/>
                <a:gd name="connsiteY74" fmla="*/ 865801 h 997246"/>
                <a:gd name="connsiteX75" fmla="*/ 89254 w 1006155"/>
                <a:gd name="connsiteY75" fmla="*/ 860086 h 997246"/>
                <a:gd name="connsiteX76" fmla="*/ 85444 w 1006155"/>
                <a:gd name="connsiteY76" fmla="*/ 854371 h 997246"/>
                <a:gd name="connsiteX77" fmla="*/ 83539 w 1006155"/>
                <a:gd name="connsiteY77" fmla="*/ 842941 h 997246"/>
                <a:gd name="connsiteX78" fmla="*/ 81634 w 1006155"/>
                <a:gd name="connsiteY78" fmla="*/ 837226 h 997246"/>
                <a:gd name="connsiteX79" fmla="*/ 79729 w 1006155"/>
                <a:gd name="connsiteY79" fmla="*/ 825796 h 997246"/>
                <a:gd name="connsiteX80" fmla="*/ 75919 w 1006155"/>
                <a:gd name="connsiteY80" fmla="*/ 781981 h 997246"/>
                <a:gd name="connsiteX81" fmla="*/ 74014 w 1006155"/>
                <a:gd name="connsiteY81" fmla="*/ 770551 h 997246"/>
                <a:gd name="connsiteX82" fmla="*/ 72109 w 1006155"/>
                <a:gd name="connsiteY82" fmla="*/ 749596 h 997246"/>
                <a:gd name="connsiteX83" fmla="*/ 70204 w 1006155"/>
                <a:gd name="connsiteY83" fmla="*/ 734356 h 997246"/>
                <a:gd name="connsiteX84" fmla="*/ 74014 w 1006155"/>
                <a:gd name="connsiteY84" fmla="*/ 682921 h 997246"/>
                <a:gd name="connsiteX85" fmla="*/ 72109 w 1006155"/>
                <a:gd name="connsiteY85" fmla="*/ 623866 h 997246"/>
                <a:gd name="connsiteX86" fmla="*/ 53059 w 1006155"/>
                <a:gd name="connsiteY86" fmla="*/ 589576 h 997246"/>
                <a:gd name="connsiteX87" fmla="*/ 26389 w 1006155"/>
                <a:gd name="connsiteY87" fmla="*/ 562906 h 997246"/>
                <a:gd name="connsiteX88" fmla="*/ 1624 w 1006155"/>
                <a:gd name="connsiteY88" fmla="*/ 540046 h 997246"/>
                <a:gd name="connsiteX89" fmla="*/ 5434 w 1006155"/>
                <a:gd name="connsiteY89" fmla="*/ 513376 h 997246"/>
                <a:gd name="connsiteX90" fmla="*/ 30199 w 1006155"/>
                <a:gd name="connsiteY90" fmla="*/ 482896 h 997246"/>
                <a:gd name="connsiteX91" fmla="*/ 51154 w 1006155"/>
                <a:gd name="connsiteY91" fmla="*/ 460036 h 997246"/>
                <a:gd name="connsiteX92" fmla="*/ 75919 w 1006155"/>
                <a:gd name="connsiteY92" fmla="*/ 440986 h 997246"/>
                <a:gd name="connsiteX93" fmla="*/ 102589 w 1006155"/>
                <a:gd name="connsiteY93" fmla="*/ 423841 h 997246"/>
                <a:gd name="connsiteX94" fmla="*/ 136879 w 1006155"/>
                <a:gd name="connsiteY94" fmla="*/ 414316 h 997246"/>
                <a:gd name="connsiteX0" fmla="*/ 136879 w 1006155"/>
                <a:gd name="connsiteY0" fmla="*/ 414316 h 997246"/>
                <a:gd name="connsiteX1" fmla="*/ 144499 w 1006155"/>
                <a:gd name="connsiteY1" fmla="*/ 360976 h 997246"/>
                <a:gd name="connsiteX2" fmla="*/ 150214 w 1006155"/>
                <a:gd name="connsiteY2" fmla="*/ 334306 h 997246"/>
                <a:gd name="connsiteX3" fmla="*/ 154024 w 1006155"/>
                <a:gd name="connsiteY3" fmla="*/ 288586 h 997246"/>
                <a:gd name="connsiteX4" fmla="*/ 155929 w 1006155"/>
                <a:gd name="connsiteY4" fmla="*/ 206671 h 997246"/>
                <a:gd name="connsiteX5" fmla="*/ 203554 w 1006155"/>
                <a:gd name="connsiteY5" fmla="*/ 178096 h 997246"/>
                <a:gd name="connsiteX6" fmla="*/ 249274 w 1006155"/>
                <a:gd name="connsiteY6" fmla="*/ 147616 h 997246"/>
                <a:gd name="connsiteX7" fmla="*/ 270229 w 1006155"/>
                <a:gd name="connsiteY7" fmla="*/ 126661 h 997246"/>
                <a:gd name="connsiteX8" fmla="*/ 294994 w 1006155"/>
                <a:gd name="connsiteY8" fmla="*/ 107611 h 997246"/>
                <a:gd name="connsiteX9" fmla="*/ 329284 w 1006155"/>
                <a:gd name="connsiteY9" fmla="*/ 94276 h 997246"/>
                <a:gd name="connsiteX10" fmla="*/ 382624 w 1006155"/>
                <a:gd name="connsiteY10" fmla="*/ 92371 h 997246"/>
                <a:gd name="connsiteX11" fmla="*/ 403579 w 1006155"/>
                <a:gd name="connsiteY11" fmla="*/ 44746 h 997246"/>
                <a:gd name="connsiteX12" fmla="*/ 437869 w 1006155"/>
                <a:gd name="connsiteY12" fmla="*/ 16171 h 997246"/>
                <a:gd name="connsiteX13" fmla="*/ 475969 w 1006155"/>
                <a:gd name="connsiteY13" fmla="*/ 2836 h 997246"/>
                <a:gd name="connsiteX14" fmla="*/ 590269 w 1006155"/>
                <a:gd name="connsiteY14" fmla="*/ 2836 h 997246"/>
                <a:gd name="connsiteX15" fmla="*/ 634084 w 1006155"/>
                <a:gd name="connsiteY15" fmla="*/ 33316 h 997246"/>
                <a:gd name="connsiteX16" fmla="*/ 666469 w 1006155"/>
                <a:gd name="connsiteY16" fmla="*/ 63796 h 997246"/>
                <a:gd name="connsiteX17" fmla="*/ 706474 w 1006155"/>
                <a:gd name="connsiteY17" fmla="*/ 98086 h 997246"/>
                <a:gd name="connsiteX18" fmla="*/ 752194 w 1006155"/>
                <a:gd name="connsiteY18" fmla="*/ 105706 h 997246"/>
                <a:gd name="connsiteX19" fmla="*/ 876019 w 1006155"/>
                <a:gd name="connsiteY19" fmla="*/ 107611 h 997246"/>
                <a:gd name="connsiteX20" fmla="*/ 910309 w 1006155"/>
                <a:gd name="connsiteY20" fmla="*/ 126661 h 997246"/>
                <a:gd name="connsiteX21" fmla="*/ 946504 w 1006155"/>
                <a:gd name="connsiteY21" fmla="*/ 170476 h 997246"/>
                <a:gd name="connsiteX22" fmla="*/ 963649 w 1006155"/>
                <a:gd name="connsiteY22" fmla="*/ 214291 h 997246"/>
                <a:gd name="connsiteX23" fmla="*/ 982699 w 1006155"/>
                <a:gd name="connsiteY23" fmla="*/ 256201 h 997246"/>
                <a:gd name="connsiteX24" fmla="*/ 1003654 w 1006155"/>
                <a:gd name="connsiteY24" fmla="*/ 313351 h 997246"/>
                <a:gd name="connsiteX25" fmla="*/ 1003654 w 1006155"/>
                <a:gd name="connsiteY25" fmla="*/ 372406 h 997246"/>
                <a:gd name="connsiteX26" fmla="*/ 984604 w 1006155"/>
                <a:gd name="connsiteY26" fmla="*/ 437176 h 997246"/>
                <a:gd name="connsiteX27" fmla="*/ 980794 w 1006155"/>
                <a:gd name="connsiteY27" fmla="*/ 498136 h 997246"/>
                <a:gd name="connsiteX28" fmla="*/ 978889 w 1006155"/>
                <a:gd name="connsiteY28" fmla="*/ 526711 h 997246"/>
                <a:gd name="connsiteX29" fmla="*/ 978889 w 1006155"/>
                <a:gd name="connsiteY29" fmla="*/ 578146 h 997246"/>
                <a:gd name="connsiteX30" fmla="*/ 978889 w 1006155"/>
                <a:gd name="connsiteY30" fmla="*/ 635296 h 997246"/>
                <a:gd name="connsiteX31" fmla="*/ 946504 w 1006155"/>
                <a:gd name="connsiteY31" fmla="*/ 675301 h 997246"/>
                <a:gd name="connsiteX32" fmla="*/ 896974 w 1006155"/>
                <a:gd name="connsiteY32" fmla="*/ 709591 h 997246"/>
                <a:gd name="connsiteX33" fmla="*/ 877924 w 1006155"/>
                <a:gd name="connsiteY33" fmla="*/ 738166 h 997246"/>
                <a:gd name="connsiteX34" fmla="*/ 858874 w 1006155"/>
                <a:gd name="connsiteY34" fmla="*/ 770551 h 997246"/>
                <a:gd name="connsiteX35" fmla="*/ 851254 w 1006155"/>
                <a:gd name="connsiteY35" fmla="*/ 797221 h 997246"/>
                <a:gd name="connsiteX36" fmla="*/ 839824 w 1006155"/>
                <a:gd name="connsiteY36" fmla="*/ 829606 h 997246"/>
                <a:gd name="connsiteX37" fmla="*/ 828394 w 1006155"/>
                <a:gd name="connsiteY37" fmla="*/ 860086 h 997246"/>
                <a:gd name="connsiteX38" fmla="*/ 811249 w 1006155"/>
                <a:gd name="connsiteY38" fmla="*/ 886756 h 997246"/>
                <a:gd name="connsiteX39" fmla="*/ 794104 w 1006155"/>
                <a:gd name="connsiteY39" fmla="*/ 909616 h 997246"/>
                <a:gd name="connsiteX40" fmla="*/ 752194 w 1006155"/>
                <a:gd name="connsiteY40" fmla="*/ 936286 h 997246"/>
                <a:gd name="connsiteX41" fmla="*/ 729334 w 1006155"/>
                <a:gd name="connsiteY41" fmla="*/ 947716 h 997246"/>
                <a:gd name="connsiteX42" fmla="*/ 695044 w 1006155"/>
                <a:gd name="connsiteY42" fmla="*/ 947716 h 997246"/>
                <a:gd name="connsiteX43" fmla="*/ 675994 w 1006155"/>
                <a:gd name="connsiteY43" fmla="*/ 942001 h 997246"/>
                <a:gd name="connsiteX44" fmla="*/ 658849 w 1006155"/>
                <a:gd name="connsiteY44" fmla="*/ 936286 h 997246"/>
                <a:gd name="connsiteX45" fmla="*/ 622654 w 1006155"/>
                <a:gd name="connsiteY45" fmla="*/ 917236 h 997246"/>
                <a:gd name="connsiteX46" fmla="*/ 582649 w 1006155"/>
                <a:gd name="connsiteY46" fmla="*/ 896281 h 997246"/>
                <a:gd name="connsiteX47" fmla="*/ 557884 w 1006155"/>
                <a:gd name="connsiteY47" fmla="*/ 890566 h 997246"/>
                <a:gd name="connsiteX48" fmla="*/ 508354 w 1006155"/>
                <a:gd name="connsiteY48" fmla="*/ 894376 h 997246"/>
                <a:gd name="connsiteX49" fmla="*/ 487399 w 1006155"/>
                <a:gd name="connsiteY49" fmla="*/ 911521 h 997246"/>
                <a:gd name="connsiteX50" fmla="*/ 474064 w 1006155"/>
                <a:gd name="connsiteY50" fmla="*/ 926761 h 997246"/>
                <a:gd name="connsiteX51" fmla="*/ 435964 w 1006155"/>
                <a:gd name="connsiteY51" fmla="*/ 943906 h 997246"/>
                <a:gd name="connsiteX52" fmla="*/ 376909 w 1006155"/>
                <a:gd name="connsiteY52" fmla="*/ 959146 h 997246"/>
                <a:gd name="connsiteX53" fmla="*/ 333094 w 1006155"/>
                <a:gd name="connsiteY53" fmla="*/ 983911 h 997246"/>
                <a:gd name="connsiteX54" fmla="*/ 264514 w 1006155"/>
                <a:gd name="connsiteY54" fmla="*/ 997246 h 997246"/>
                <a:gd name="connsiteX55" fmla="*/ 234034 w 1006155"/>
                <a:gd name="connsiteY55" fmla="*/ 995341 h 997246"/>
                <a:gd name="connsiteX56" fmla="*/ 228319 w 1006155"/>
                <a:gd name="connsiteY56" fmla="*/ 993436 h 997246"/>
                <a:gd name="connsiteX57" fmla="*/ 222604 w 1006155"/>
                <a:gd name="connsiteY57" fmla="*/ 982006 h 997246"/>
                <a:gd name="connsiteX58" fmla="*/ 218794 w 1006155"/>
                <a:gd name="connsiteY58" fmla="*/ 976291 h 997246"/>
                <a:gd name="connsiteX59" fmla="*/ 214984 w 1006155"/>
                <a:gd name="connsiteY59" fmla="*/ 964861 h 997246"/>
                <a:gd name="connsiteX60" fmla="*/ 207364 w 1006155"/>
                <a:gd name="connsiteY60" fmla="*/ 947716 h 997246"/>
                <a:gd name="connsiteX61" fmla="*/ 201649 w 1006155"/>
                <a:gd name="connsiteY61" fmla="*/ 928666 h 997246"/>
                <a:gd name="connsiteX62" fmla="*/ 197839 w 1006155"/>
                <a:gd name="connsiteY62" fmla="*/ 922951 h 997246"/>
                <a:gd name="connsiteX63" fmla="*/ 186409 w 1006155"/>
                <a:gd name="connsiteY63" fmla="*/ 915331 h 997246"/>
                <a:gd name="connsiteX64" fmla="*/ 182599 w 1006155"/>
                <a:gd name="connsiteY64" fmla="*/ 909616 h 997246"/>
                <a:gd name="connsiteX65" fmla="*/ 176884 w 1006155"/>
                <a:gd name="connsiteY65" fmla="*/ 905806 h 997246"/>
                <a:gd name="connsiteX66" fmla="*/ 163549 w 1006155"/>
                <a:gd name="connsiteY66" fmla="*/ 900091 h 997246"/>
                <a:gd name="connsiteX67" fmla="*/ 152119 w 1006155"/>
                <a:gd name="connsiteY67" fmla="*/ 898186 h 997246"/>
                <a:gd name="connsiteX68" fmla="*/ 146404 w 1006155"/>
                <a:gd name="connsiteY68" fmla="*/ 896281 h 997246"/>
                <a:gd name="connsiteX69" fmla="*/ 138784 w 1006155"/>
                <a:gd name="connsiteY69" fmla="*/ 894376 h 997246"/>
                <a:gd name="connsiteX70" fmla="*/ 125449 w 1006155"/>
                <a:gd name="connsiteY70" fmla="*/ 888661 h 997246"/>
                <a:gd name="connsiteX71" fmla="*/ 119734 w 1006155"/>
                <a:gd name="connsiteY71" fmla="*/ 884851 h 997246"/>
                <a:gd name="connsiteX72" fmla="*/ 108304 w 1006155"/>
                <a:gd name="connsiteY72" fmla="*/ 879136 h 997246"/>
                <a:gd name="connsiteX73" fmla="*/ 102589 w 1006155"/>
                <a:gd name="connsiteY73" fmla="*/ 873421 h 997246"/>
                <a:gd name="connsiteX74" fmla="*/ 91159 w 1006155"/>
                <a:gd name="connsiteY74" fmla="*/ 865801 h 997246"/>
                <a:gd name="connsiteX75" fmla="*/ 89254 w 1006155"/>
                <a:gd name="connsiteY75" fmla="*/ 860086 h 997246"/>
                <a:gd name="connsiteX76" fmla="*/ 85444 w 1006155"/>
                <a:gd name="connsiteY76" fmla="*/ 854371 h 997246"/>
                <a:gd name="connsiteX77" fmla="*/ 83539 w 1006155"/>
                <a:gd name="connsiteY77" fmla="*/ 842941 h 997246"/>
                <a:gd name="connsiteX78" fmla="*/ 81634 w 1006155"/>
                <a:gd name="connsiteY78" fmla="*/ 837226 h 997246"/>
                <a:gd name="connsiteX79" fmla="*/ 79729 w 1006155"/>
                <a:gd name="connsiteY79" fmla="*/ 825796 h 997246"/>
                <a:gd name="connsiteX80" fmla="*/ 75919 w 1006155"/>
                <a:gd name="connsiteY80" fmla="*/ 781981 h 997246"/>
                <a:gd name="connsiteX81" fmla="*/ 74014 w 1006155"/>
                <a:gd name="connsiteY81" fmla="*/ 770551 h 997246"/>
                <a:gd name="connsiteX82" fmla="*/ 70204 w 1006155"/>
                <a:gd name="connsiteY82" fmla="*/ 734356 h 997246"/>
                <a:gd name="connsiteX83" fmla="*/ 74014 w 1006155"/>
                <a:gd name="connsiteY83" fmla="*/ 682921 h 997246"/>
                <a:gd name="connsiteX84" fmla="*/ 72109 w 1006155"/>
                <a:gd name="connsiteY84" fmla="*/ 623866 h 997246"/>
                <a:gd name="connsiteX85" fmla="*/ 53059 w 1006155"/>
                <a:gd name="connsiteY85" fmla="*/ 589576 h 997246"/>
                <a:gd name="connsiteX86" fmla="*/ 26389 w 1006155"/>
                <a:gd name="connsiteY86" fmla="*/ 562906 h 997246"/>
                <a:gd name="connsiteX87" fmla="*/ 1624 w 1006155"/>
                <a:gd name="connsiteY87" fmla="*/ 540046 h 997246"/>
                <a:gd name="connsiteX88" fmla="*/ 5434 w 1006155"/>
                <a:gd name="connsiteY88" fmla="*/ 513376 h 997246"/>
                <a:gd name="connsiteX89" fmla="*/ 30199 w 1006155"/>
                <a:gd name="connsiteY89" fmla="*/ 482896 h 997246"/>
                <a:gd name="connsiteX90" fmla="*/ 51154 w 1006155"/>
                <a:gd name="connsiteY90" fmla="*/ 460036 h 997246"/>
                <a:gd name="connsiteX91" fmla="*/ 75919 w 1006155"/>
                <a:gd name="connsiteY91" fmla="*/ 440986 h 997246"/>
                <a:gd name="connsiteX92" fmla="*/ 102589 w 1006155"/>
                <a:gd name="connsiteY92" fmla="*/ 423841 h 997246"/>
                <a:gd name="connsiteX93" fmla="*/ 136879 w 1006155"/>
                <a:gd name="connsiteY93" fmla="*/ 414316 h 997246"/>
                <a:gd name="connsiteX0" fmla="*/ 136879 w 1006155"/>
                <a:gd name="connsiteY0" fmla="*/ 414316 h 997246"/>
                <a:gd name="connsiteX1" fmla="*/ 144499 w 1006155"/>
                <a:gd name="connsiteY1" fmla="*/ 360976 h 997246"/>
                <a:gd name="connsiteX2" fmla="*/ 150214 w 1006155"/>
                <a:gd name="connsiteY2" fmla="*/ 334306 h 997246"/>
                <a:gd name="connsiteX3" fmla="*/ 154024 w 1006155"/>
                <a:gd name="connsiteY3" fmla="*/ 288586 h 997246"/>
                <a:gd name="connsiteX4" fmla="*/ 155929 w 1006155"/>
                <a:gd name="connsiteY4" fmla="*/ 206671 h 997246"/>
                <a:gd name="connsiteX5" fmla="*/ 203554 w 1006155"/>
                <a:gd name="connsiteY5" fmla="*/ 178096 h 997246"/>
                <a:gd name="connsiteX6" fmla="*/ 249274 w 1006155"/>
                <a:gd name="connsiteY6" fmla="*/ 147616 h 997246"/>
                <a:gd name="connsiteX7" fmla="*/ 270229 w 1006155"/>
                <a:gd name="connsiteY7" fmla="*/ 126661 h 997246"/>
                <a:gd name="connsiteX8" fmla="*/ 294994 w 1006155"/>
                <a:gd name="connsiteY8" fmla="*/ 107611 h 997246"/>
                <a:gd name="connsiteX9" fmla="*/ 329284 w 1006155"/>
                <a:gd name="connsiteY9" fmla="*/ 94276 h 997246"/>
                <a:gd name="connsiteX10" fmla="*/ 382624 w 1006155"/>
                <a:gd name="connsiteY10" fmla="*/ 92371 h 997246"/>
                <a:gd name="connsiteX11" fmla="*/ 403579 w 1006155"/>
                <a:gd name="connsiteY11" fmla="*/ 44746 h 997246"/>
                <a:gd name="connsiteX12" fmla="*/ 437869 w 1006155"/>
                <a:gd name="connsiteY12" fmla="*/ 16171 h 997246"/>
                <a:gd name="connsiteX13" fmla="*/ 475969 w 1006155"/>
                <a:gd name="connsiteY13" fmla="*/ 2836 h 997246"/>
                <a:gd name="connsiteX14" fmla="*/ 590269 w 1006155"/>
                <a:gd name="connsiteY14" fmla="*/ 2836 h 997246"/>
                <a:gd name="connsiteX15" fmla="*/ 634084 w 1006155"/>
                <a:gd name="connsiteY15" fmla="*/ 33316 h 997246"/>
                <a:gd name="connsiteX16" fmla="*/ 666469 w 1006155"/>
                <a:gd name="connsiteY16" fmla="*/ 63796 h 997246"/>
                <a:gd name="connsiteX17" fmla="*/ 706474 w 1006155"/>
                <a:gd name="connsiteY17" fmla="*/ 98086 h 997246"/>
                <a:gd name="connsiteX18" fmla="*/ 752194 w 1006155"/>
                <a:gd name="connsiteY18" fmla="*/ 105706 h 997246"/>
                <a:gd name="connsiteX19" fmla="*/ 876019 w 1006155"/>
                <a:gd name="connsiteY19" fmla="*/ 107611 h 997246"/>
                <a:gd name="connsiteX20" fmla="*/ 910309 w 1006155"/>
                <a:gd name="connsiteY20" fmla="*/ 126661 h 997246"/>
                <a:gd name="connsiteX21" fmla="*/ 946504 w 1006155"/>
                <a:gd name="connsiteY21" fmla="*/ 170476 h 997246"/>
                <a:gd name="connsiteX22" fmla="*/ 963649 w 1006155"/>
                <a:gd name="connsiteY22" fmla="*/ 214291 h 997246"/>
                <a:gd name="connsiteX23" fmla="*/ 982699 w 1006155"/>
                <a:gd name="connsiteY23" fmla="*/ 256201 h 997246"/>
                <a:gd name="connsiteX24" fmla="*/ 1003654 w 1006155"/>
                <a:gd name="connsiteY24" fmla="*/ 313351 h 997246"/>
                <a:gd name="connsiteX25" fmla="*/ 1003654 w 1006155"/>
                <a:gd name="connsiteY25" fmla="*/ 372406 h 997246"/>
                <a:gd name="connsiteX26" fmla="*/ 984604 w 1006155"/>
                <a:gd name="connsiteY26" fmla="*/ 437176 h 997246"/>
                <a:gd name="connsiteX27" fmla="*/ 980794 w 1006155"/>
                <a:gd name="connsiteY27" fmla="*/ 498136 h 997246"/>
                <a:gd name="connsiteX28" fmla="*/ 978889 w 1006155"/>
                <a:gd name="connsiteY28" fmla="*/ 526711 h 997246"/>
                <a:gd name="connsiteX29" fmla="*/ 978889 w 1006155"/>
                <a:gd name="connsiteY29" fmla="*/ 578146 h 997246"/>
                <a:gd name="connsiteX30" fmla="*/ 978889 w 1006155"/>
                <a:gd name="connsiteY30" fmla="*/ 635296 h 997246"/>
                <a:gd name="connsiteX31" fmla="*/ 946504 w 1006155"/>
                <a:gd name="connsiteY31" fmla="*/ 675301 h 997246"/>
                <a:gd name="connsiteX32" fmla="*/ 896974 w 1006155"/>
                <a:gd name="connsiteY32" fmla="*/ 709591 h 997246"/>
                <a:gd name="connsiteX33" fmla="*/ 877924 w 1006155"/>
                <a:gd name="connsiteY33" fmla="*/ 738166 h 997246"/>
                <a:gd name="connsiteX34" fmla="*/ 858874 w 1006155"/>
                <a:gd name="connsiteY34" fmla="*/ 770551 h 997246"/>
                <a:gd name="connsiteX35" fmla="*/ 851254 w 1006155"/>
                <a:gd name="connsiteY35" fmla="*/ 797221 h 997246"/>
                <a:gd name="connsiteX36" fmla="*/ 839824 w 1006155"/>
                <a:gd name="connsiteY36" fmla="*/ 829606 h 997246"/>
                <a:gd name="connsiteX37" fmla="*/ 828394 w 1006155"/>
                <a:gd name="connsiteY37" fmla="*/ 860086 h 997246"/>
                <a:gd name="connsiteX38" fmla="*/ 811249 w 1006155"/>
                <a:gd name="connsiteY38" fmla="*/ 886756 h 997246"/>
                <a:gd name="connsiteX39" fmla="*/ 794104 w 1006155"/>
                <a:gd name="connsiteY39" fmla="*/ 909616 h 997246"/>
                <a:gd name="connsiteX40" fmla="*/ 752194 w 1006155"/>
                <a:gd name="connsiteY40" fmla="*/ 936286 h 997246"/>
                <a:gd name="connsiteX41" fmla="*/ 729334 w 1006155"/>
                <a:gd name="connsiteY41" fmla="*/ 947716 h 997246"/>
                <a:gd name="connsiteX42" fmla="*/ 695044 w 1006155"/>
                <a:gd name="connsiteY42" fmla="*/ 947716 h 997246"/>
                <a:gd name="connsiteX43" fmla="*/ 675994 w 1006155"/>
                <a:gd name="connsiteY43" fmla="*/ 942001 h 997246"/>
                <a:gd name="connsiteX44" fmla="*/ 658849 w 1006155"/>
                <a:gd name="connsiteY44" fmla="*/ 936286 h 997246"/>
                <a:gd name="connsiteX45" fmla="*/ 622654 w 1006155"/>
                <a:gd name="connsiteY45" fmla="*/ 917236 h 997246"/>
                <a:gd name="connsiteX46" fmla="*/ 582649 w 1006155"/>
                <a:gd name="connsiteY46" fmla="*/ 896281 h 997246"/>
                <a:gd name="connsiteX47" fmla="*/ 557884 w 1006155"/>
                <a:gd name="connsiteY47" fmla="*/ 890566 h 997246"/>
                <a:gd name="connsiteX48" fmla="*/ 508354 w 1006155"/>
                <a:gd name="connsiteY48" fmla="*/ 894376 h 997246"/>
                <a:gd name="connsiteX49" fmla="*/ 487399 w 1006155"/>
                <a:gd name="connsiteY49" fmla="*/ 911521 h 997246"/>
                <a:gd name="connsiteX50" fmla="*/ 474064 w 1006155"/>
                <a:gd name="connsiteY50" fmla="*/ 926761 h 997246"/>
                <a:gd name="connsiteX51" fmla="*/ 435964 w 1006155"/>
                <a:gd name="connsiteY51" fmla="*/ 943906 h 997246"/>
                <a:gd name="connsiteX52" fmla="*/ 376909 w 1006155"/>
                <a:gd name="connsiteY52" fmla="*/ 959146 h 997246"/>
                <a:gd name="connsiteX53" fmla="*/ 333094 w 1006155"/>
                <a:gd name="connsiteY53" fmla="*/ 983911 h 997246"/>
                <a:gd name="connsiteX54" fmla="*/ 264514 w 1006155"/>
                <a:gd name="connsiteY54" fmla="*/ 997246 h 997246"/>
                <a:gd name="connsiteX55" fmla="*/ 234034 w 1006155"/>
                <a:gd name="connsiteY55" fmla="*/ 995341 h 997246"/>
                <a:gd name="connsiteX56" fmla="*/ 228319 w 1006155"/>
                <a:gd name="connsiteY56" fmla="*/ 993436 h 997246"/>
                <a:gd name="connsiteX57" fmla="*/ 222604 w 1006155"/>
                <a:gd name="connsiteY57" fmla="*/ 982006 h 997246"/>
                <a:gd name="connsiteX58" fmla="*/ 218794 w 1006155"/>
                <a:gd name="connsiteY58" fmla="*/ 976291 h 997246"/>
                <a:gd name="connsiteX59" fmla="*/ 214984 w 1006155"/>
                <a:gd name="connsiteY59" fmla="*/ 964861 h 997246"/>
                <a:gd name="connsiteX60" fmla="*/ 207364 w 1006155"/>
                <a:gd name="connsiteY60" fmla="*/ 947716 h 997246"/>
                <a:gd name="connsiteX61" fmla="*/ 201649 w 1006155"/>
                <a:gd name="connsiteY61" fmla="*/ 928666 h 997246"/>
                <a:gd name="connsiteX62" fmla="*/ 197839 w 1006155"/>
                <a:gd name="connsiteY62" fmla="*/ 922951 h 997246"/>
                <a:gd name="connsiteX63" fmla="*/ 186409 w 1006155"/>
                <a:gd name="connsiteY63" fmla="*/ 915331 h 997246"/>
                <a:gd name="connsiteX64" fmla="*/ 182599 w 1006155"/>
                <a:gd name="connsiteY64" fmla="*/ 909616 h 997246"/>
                <a:gd name="connsiteX65" fmla="*/ 176884 w 1006155"/>
                <a:gd name="connsiteY65" fmla="*/ 905806 h 997246"/>
                <a:gd name="connsiteX66" fmla="*/ 163549 w 1006155"/>
                <a:gd name="connsiteY66" fmla="*/ 900091 h 997246"/>
                <a:gd name="connsiteX67" fmla="*/ 152119 w 1006155"/>
                <a:gd name="connsiteY67" fmla="*/ 898186 h 997246"/>
                <a:gd name="connsiteX68" fmla="*/ 146404 w 1006155"/>
                <a:gd name="connsiteY68" fmla="*/ 896281 h 997246"/>
                <a:gd name="connsiteX69" fmla="*/ 138784 w 1006155"/>
                <a:gd name="connsiteY69" fmla="*/ 894376 h 997246"/>
                <a:gd name="connsiteX70" fmla="*/ 125449 w 1006155"/>
                <a:gd name="connsiteY70" fmla="*/ 888661 h 997246"/>
                <a:gd name="connsiteX71" fmla="*/ 119734 w 1006155"/>
                <a:gd name="connsiteY71" fmla="*/ 884851 h 997246"/>
                <a:gd name="connsiteX72" fmla="*/ 108304 w 1006155"/>
                <a:gd name="connsiteY72" fmla="*/ 879136 h 997246"/>
                <a:gd name="connsiteX73" fmla="*/ 102589 w 1006155"/>
                <a:gd name="connsiteY73" fmla="*/ 873421 h 997246"/>
                <a:gd name="connsiteX74" fmla="*/ 91159 w 1006155"/>
                <a:gd name="connsiteY74" fmla="*/ 865801 h 997246"/>
                <a:gd name="connsiteX75" fmla="*/ 89254 w 1006155"/>
                <a:gd name="connsiteY75" fmla="*/ 860086 h 997246"/>
                <a:gd name="connsiteX76" fmla="*/ 85444 w 1006155"/>
                <a:gd name="connsiteY76" fmla="*/ 854371 h 997246"/>
                <a:gd name="connsiteX77" fmla="*/ 83539 w 1006155"/>
                <a:gd name="connsiteY77" fmla="*/ 842941 h 997246"/>
                <a:gd name="connsiteX78" fmla="*/ 81634 w 1006155"/>
                <a:gd name="connsiteY78" fmla="*/ 837226 h 997246"/>
                <a:gd name="connsiteX79" fmla="*/ 79729 w 1006155"/>
                <a:gd name="connsiteY79" fmla="*/ 825796 h 997246"/>
                <a:gd name="connsiteX80" fmla="*/ 75919 w 1006155"/>
                <a:gd name="connsiteY80" fmla="*/ 781981 h 997246"/>
                <a:gd name="connsiteX81" fmla="*/ 70204 w 1006155"/>
                <a:gd name="connsiteY81" fmla="*/ 734356 h 997246"/>
                <a:gd name="connsiteX82" fmla="*/ 74014 w 1006155"/>
                <a:gd name="connsiteY82" fmla="*/ 682921 h 997246"/>
                <a:gd name="connsiteX83" fmla="*/ 72109 w 1006155"/>
                <a:gd name="connsiteY83" fmla="*/ 623866 h 997246"/>
                <a:gd name="connsiteX84" fmla="*/ 53059 w 1006155"/>
                <a:gd name="connsiteY84" fmla="*/ 589576 h 997246"/>
                <a:gd name="connsiteX85" fmla="*/ 26389 w 1006155"/>
                <a:gd name="connsiteY85" fmla="*/ 562906 h 997246"/>
                <a:gd name="connsiteX86" fmla="*/ 1624 w 1006155"/>
                <a:gd name="connsiteY86" fmla="*/ 540046 h 997246"/>
                <a:gd name="connsiteX87" fmla="*/ 5434 w 1006155"/>
                <a:gd name="connsiteY87" fmla="*/ 513376 h 997246"/>
                <a:gd name="connsiteX88" fmla="*/ 30199 w 1006155"/>
                <a:gd name="connsiteY88" fmla="*/ 482896 h 997246"/>
                <a:gd name="connsiteX89" fmla="*/ 51154 w 1006155"/>
                <a:gd name="connsiteY89" fmla="*/ 460036 h 997246"/>
                <a:gd name="connsiteX90" fmla="*/ 75919 w 1006155"/>
                <a:gd name="connsiteY90" fmla="*/ 440986 h 997246"/>
                <a:gd name="connsiteX91" fmla="*/ 102589 w 1006155"/>
                <a:gd name="connsiteY91" fmla="*/ 423841 h 997246"/>
                <a:gd name="connsiteX92" fmla="*/ 136879 w 1006155"/>
                <a:gd name="connsiteY92" fmla="*/ 414316 h 997246"/>
                <a:gd name="connsiteX0" fmla="*/ 136879 w 1006155"/>
                <a:gd name="connsiteY0" fmla="*/ 414316 h 997246"/>
                <a:gd name="connsiteX1" fmla="*/ 144499 w 1006155"/>
                <a:gd name="connsiteY1" fmla="*/ 360976 h 997246"/>
                <a:gd name="connsiteX2" fmla="*/ 150214 w 1006155"/>
                <a:gd name="connsiteY2" fmla="*/ 334306 h 997246"/>
                <a:gd name="connsiteX3" fmla="*/ 154024 w 1006155"/>
                <a:gd name="connsiteY3" fmla="*/ 288586 h 997246"/>
                <a:gd name="connsiteX4" fmla="*/ 155929 w 1006155"/>
                <a:gd name="connsiteY4" fmla="*/ 206671 h 997246"/>
                <a:gd name="connsiteX5" fmla="*/ 203554 w 1006155"/>
                <a:gd name="connsiteY5" fmla="*/ 178096 h 997246"/>
                <a:gd name="connsiteX6" fmla="*/ 249274 w 1006155"/>
                <a:gd name="connsiteY6" fmla="*/ 147616 h 997246"/>
                <a:gd name="connsiteX7" fmla="*/ 270229 w 1006155"/>
                <a:gd name="connsiteY7" fmla="*/ 126661 h 997246"/>
                <a:gd name="connsiteX8" fmla="*/ 294994 w 1006155"/>
                <a:gd name="connsiteY8" fmla="*/ 107611 h 997246"/>
                <a:gd name="connsiteX9" fmla="*/ 329284 w 1006155"/>
                <a:gd name="connsiteY9" fmla="*/ 94276 h 997246"/>
                <a:gd name="connsiteX10" fmla="*/ 382624 w 1006155"/>
                <a:gd name="connsiteY10" fmla="*/ 92371 h 997246"/>
                <a:gd name="connsiteX11" fmla="*/ 403579 w 1006155"/>
                <a:gd name="connsiteY11" fmla="*/ 44746 h 997246"/>
                <a:gd name="connsiteX12" fmla="*/ 437869 w 1006155"/>
                <a:gd name="connsiteY12" fmla="*/ 16171 h 997246"/>
                <a:gd name="connsiteX13" fmla="*/ 475969 w 1006155"/>
                <a:gd name="connsiteY13" fmla="*/ 2836 h 997246"/>
                <a:gd name="connsiteX14" fmla="*/ 590269 w 1006155"/>
                <a:gd name="connsiteY14" fmla="*/ 2836 h 997246"/>
                <a:gd name="connsiteX15" fmla="*/ 634084 w 1006155"/>
                <a:gd name="connsiteY15" fmla="*/ 33316 h 997246"/>
                <a:gd name="connsiteX16" fmla="*/ 666469 w 1006155"/>
                <a:gd name="connsiteY16" fmla="*/ 63796 h 997246"/>
                <a:gd name="connsiteX17" fmla="*/ 706474 w 1006155"/>
                <a:gd name="connsiteY17" fmla="*/ 98086 h 997246"/>
                <a:gd name="connsiteX18" fmla="*/ 752194 w 1006155"/>
                <a:gd name="connsiteY18" fmla="*/ 105706 h 997246"/>
                <a:gd name="connsiteX19" fmla="*/ 876019 w 1006155"/>
                <a:gd name="connsiteY19" fmla="*/ 107611 h 997246"/>
                <a:gd name="connsiteX20" fmla="*/ 910309 w 1006155"/>
                <a:gd name="connsiteY20" fmla="*/ 126661 h 997246"/>
                <a:gd name="connsiteX21" fmla="*/ 946504 w 1006155"/>
                <a:gd name="connsiteY21" fmla="*/ 170476 h 997246"/>
                <a:gd name="connsiteX22" fmla="*/ 963649 w 1006155"/>
                <a:gd name="connsiteY22" fmla="*/ 214291 h 997246"/>
                <a:gd name="connsiteX23" fmla="*/ 982699 w 1006155"/>
                <a:gd name="connsiteY23" fmla="*/ 256201 h 997246"/>
                <a:gd name="connsiteX24" fmla="*/ 1003654 w 1006155"/>
                <a:gd name="connsiteY24" fmla="*/ 313351 h 997246"/>
                <a:gd name="connsiteX25" fmla="*/ 1003654 w 1006155"/>
                <a:gd name="connsiteY25" fmla="*/ 372406 h 997246"/>
                <a:gd name="connsiteX26" fmla="*/ 984604 w 1006155"/>
                <a:gd name="connsiteY26" fmla="*/ 437176 h 997246"/>
                <a:gd name="connsiteX27" fmla="*/ 980794 w 1006155"/>
                <a:gd name="connsiteY27" fmla="*/ 498136 h 997246"/>
                <a:gd name="connsiteX28" fmla="*/ 978889 w 1006155"/>
                <a:gd name="connsiteY28" fmla="*/ 526711 h 997246"/>
                <a:gd name="connsiteX29" fmla="*/ 978889 w 1006155"/>
                <a:gd name="connsiteY29" fmla="*/ 578146 h 997246"/>
                <a:gd name="connsiteX30" fmla="*/ 978889 w 1006155"/>
                <a:gd name="connsiteY30" fmla="*/ 635296 h 997246"/>
                <a:gd name="connsiteX31" fmla="*/ 946504 w 1006155"/>
                <a:gd name="connsiteY31" fmla="*/ 675301 h 997246"/>
                <a:gd name="connsiteX32" fmla="*/ 896974 w 1006155"/>
                <a:gd name="connsiteY32" fmla="*/ 709591 h 997246"/>
                <a:gd name="connsiteX33" fmla="*/ 877924 w 1006155"/>
                <a:gd name="connsiteY33" fmla="*/ 738166 h 997246"/>
                <a:gd name="connsiteX34" fmla="*/ 858874 w 1006155"/>
                <a:gd name="connsiteY34" fmla="*/ 770551 h 997246"/>
                <a:gd name="connsiteX35" fmla="*/ 851254 w 1006155"/>
                <a:gd name="connsiteY35" fmla="*/ 797221 h 997246"/>
                <a:gd name="connsiteX36" fmla="*/ 839824 w 1006155"/>
                <a:gd name="connsiteY36" fmla="*/ 829606 h 997246"/>
                <a:gd name="connsiteX37" fmla="*/ 828394 w 1006155"/>
                <a:gd name="connsiteY37" fmla="*/ 860086 h 997246"/>
                <a:gd name="connsiteX38" fmla="*/ 811249 w 1006155"/>
                <a:gd name="connsiteY38" fmla="*/ 886756 h 997246"/>
                <a:gd name="connsiteX39" fmla="*/ 794104 w 1006155"/>
                <a:gd name="connsiteY39" fmla="*/ 909616 h 997246"/>
                <a:gd name="connsiteX40" fmla="*/ 752194 w 1006155"/>
                <a:gd name="connsiteY40" fmla="*/ 936286 h 997246"/>
                <a:gd name="connsiteX41" fmla="*/ 729334 w 1006155"/>
                <a:gd name="connsiteY41" fmla="*/ 947716 h 997246"/>
                <a:gd name="connsiteX42" fmla="*/ 695044 w 1006155"/>
                <a:gd name="connsiteY42" fmla="*/ 947716 h 997246"/>
                <a:gd name="connsiteX43" fmla="*/ 675994 w 1006155"/>
                <a:gd name="connsiteY43" fmla="*/ 942001 h 997246"/>
                <a:gd name="connsiteX44" fmla="*/ 658849 w 1006155"/>
                <a:gd name="connsiteY44" fmla="*/ 936286 h 997246"/>
                <a:gd name="connsiteX45" fmla="*/ 622654 w 1006155"/>
                <a:gd name="connsiteY45" fmla="*/ 917236 h 997246"/>
                <a:gd name="connsiteX46" fmla="*/ 582649 w 1006155"/>
                <a:gd name="connsiteY46" fmla="*/ 896281 h 997246"/>
                <a:gd name="connsiteX47" fmla="*/ 557884 w 1006155"/>
                <a:gd name="connsiteY47" fmla="*/ 890566 h 997246"/>
                <a:gd name="connsiteX48" fmla="*/ 508354 w 1006155"/>
                <a:gd name="connsiteY48" fmla="*/ 894376 h 997246"/>
                <a:gd name="connsiteX49" fmla="*/ 487399 w 1006155"/>
                <a:gd name="connsiteY49" fmla="*/ 911521 h 997246"/>
                <a:gd name="connsiteX50" fmla="*/ 474064 w 1006155"/>
                <a:gd name="connsiteY50" fmla="*/ 926761 h 997246"/>
                <a:gd name="connsiteX51" fmla="*/ 435964 w 1006155"/>
                <a:gd name="connsiteY51" fmla="*/ 943906 h 997246"/>
                <a:gd name="connsiteX52" fmla="*/ 376909 w 1006155"/>
                <a:gd name="connsiteY52" fmla="*/ 959146 h 997246"/>
                <a:gd name="connsiteX53" fmla="*/ 333094 w 1006155"/>
                <a:gd name="connsiteY53" fmla="*/ 983911 h 997246"/>
                <a:gd name="connsiteX54" fmla="*/ 264514 w 1006155"/>
                <a:gd name="connsiteY54" fmla="*/ 997246 h 997246"/>
                <a:gd name="connsiteX55" fmla="*/ 234034 w 1006155"/>
                <a:gd name="connsiteY55" fmla="*/ 995341 h 997246"/>
                <a:gd name="connsiteX56" fmla="*/ 228319 w 1006155"/>
                <a:gd name="connsiteY56" fmla="*/ 993436 h 997246"/>
                <a:gd name="connsiteX57" fmla="*/ 222604 w 1006155"/>
                <a:gd name="connsiteY57" fmla="*/ 982006 h 997246"/>
                <a:gd name="connsiteX58" fmla="*/ 218794 w 1006155"/>
                <a:gd name="connsiteY58" fmla="*/ 976291 h 997246"/>
                <a:gd name="connsiteX59" fmla="*/ 214984 w 1006155"/>
                <a:gd name="connsiteY59" fmla="*/ 964861 h 997246"/>
                <a:gd name="connsiteX60" fmla="*/ 207364 w 1006155"/>
                <a:gd name="connsiteY60" fmla="*/ 947716 h 997246"/>
                <a:gd name="connsiteX61" fmla="*/ 201649 w 1006155"/>
                <a:gd name="connsiteY61" fmla="*/ 928666 h 997246"/>
                <a:gd name="connsiteX62" fmla="*/ 197839 w 1006155"/>
                <a:gd name="connsiteY62" fmla="*/ 922951 h 997246"/>
                <a:gd name="connsiteX63" fmla="*/ 186409 w 1006155"/>
                <a:gd name="connsiteY63" fmla="*/ 915331 h 997246"/>
                <a:gd name="connsiteX64" fmla="*/ 182599 w 1006155"/>
                <a:gd name="connsiteY64" fmla="*/ 909616 h 997246"/>
                <a:gd name="connsiteX65" fmla="*/ 176884 w 1006155"/>
                <a:gd name="connsiteY65" fmla="*/ 905806 h 997246"/>
                <a:gd name="connsiteX66" fmla="*/ 163549 w 1006155"/>
                <a:gd name="connsiteY66" fmla="*/ 900091 h 997246"/>
                <a:gd name="connsiteX67" fmla="*/ 152119 w 1006155"/>
                <a:gd name="connsiteY67" fmla="*/ 898186 h 997246"/>
                <a:gd name="connsiteX68" fmla="*/ 146404 w 1006155"/>
                <a:gd name="connsiteY68" fmla="*/ 896281 h 997246"/>
                <a:gd name="connsiteX69" fmla="*/ 138784 w 1006155"/>
                <a:gd name="connsiteY69" fmla="*/ 894376 h 997246"/>
                <a:gd name="connsiteX70" fmla="*/ 125449 w 1006155"/>
                <a:gd name="connsiteY70" fmla="*/ 888661 h 997246"/>
                <a:gd name="connsiteX71" fmla="*/ 119734 w 1006155"/>
                <a:gd name="connsiteY71" fmla="*/ 884851 h 997246"/>
                <a:gd name="connsiteX72" fmla="*/ 102589 w 1006155"/>
                <a:gd name="connsiteY72" fmla="*/ 873421 h 997246"/>
                <a:gd name="connsiteX73" fmla="*/ 91159 w 1006155"/>
                <a:gd name="connsiteY73" fmla="*/ 865801 h 997246"/>
                <a:gd name="connsiteX74" fmla="*/ 89254 w 1006155"/>
                <a:gd name="connsiteY74" fmla="*/ 860086 h 997246"/>
                <a:gd name="connsiteX75" fmla="*/ 85444 w 1006155"/>
                <a:gd name="connsiteY75" fmla="*/ 854371 h 997246"/>
                <a:gd name="connsiteX76" fmla="*/ 83539 w 1006155"/>
                <a:gd name="connsiteY76" fmla="*/ 842941 h 997246"/>
                <a:gd name="connsiteX77" fmla="*/ 81634 w 1006155"/>
                <a:gd name="connsiteY77" fmla="*/ 837226 h 997246"/>
                <a:gd name="connsiteX78" fmla="*/ 79729 w 1006155"/>
                <a:gd name="connsiteY78" fmla="*/ 825796 h 997246"/>
                <a:gd name="connsiteX79" fmla="*/ 75919 w 1006155"/>
                <a:gd name="connsiteY79" fmla="*/ 781981 h 997246"/>
                <a:gd name="connsiteX80" fmla="*/ 70204 w 1006155"/>
                <a:gd name="connsiteY80" fmla="*/ 734356 h 997246"/>
                <a:gd name="connsiteX81" fmla="*/ 74014 w 1006155"/>
                <a:gd name="connsiteY81" fmla="*/ 682921 h 997246"/>
                <a:gd name="connsiteX82" fmla="*/ 72109 w 1006155"/>
                <a:gd name="connsiteY82" fmla="*/ 623866 h 997246"/>
                <a:gd name="connsiteX83" fmla="*/ 53059 w 1006155"/>
                <a:gd name="connsiteY83" fmla="*/ 589576 h 997246"/>
                <a:gd name="connsiteX84" fmla="*/ 26389 w 1006155"/>
                <a:gd name="connsiteY84" fmla="*/ 562906 h 997246"/>
                <a:gd name="connsiteX85" fmla="*/ 1624 w 1006155"/>
                <a:gd name="connsiteY85" fmla="*/ 540046 h 997246"/>
                <a:gd name="connsiteX86" fmla="*/ 5434 w 1006155"/>
                <a:gd name="connsiteY86" fmla="*/ 513376 h 997246"/>
                <a:gd name="connsiteX87" fmla="*/ 30199 w 1006155"/>
                <a:gd name="connsiteY87" fmla="*/ 482896 h 997246"/>
                <a:gd name="connsiteX88" fmla="*/ 51154 w 1006155"/>
                <a:gd name="connsiteY88" fmla="*/ 460036 h 997246"/>
                <a:gd name="connsiteX89" fmla="*/ 75919 w 1006155"/>
                <a:gd name="connsiteY89" fmla="*/ 440986 h 997246"/>
                <a:gd name="connsiteX90" fmla="*/ 102589 w 1006155"/>
                <a:gd name="connsiteY90" fmla="*/ 423841 h 997246"/>
                <a:gd name="connsiteX91" fmla="*/ 136879 w 1006155"/>
                <a:gd name="connsiteY91" fmla="*/ 414316 h 997246"/>
                <a:gd name="connsiteX0" fmla="*/ 136879 w 1006155"/>
                <a:gd name="connsiteY0" fmla="*/ 414316 h 997246"/>
                <a:gd name="connsiteX1" fmla="*/ 144499 w 1006155"/>
                <a:gd name="connsiteY1" fmla="*/ 360976 h 997246"/>
                <a:gd name="connsiteX2" fmla="*/ 150214 w 1006155"/>
                <a:gd name="connsiteY2" fmla="*/ 334306 h 997246"/>
                <a:gd name="connsiteX3" fmla="*/ 154024 w 1006155"/>
                <a:gd name="connsiteY3" fmla="*/ 288586 h 997246"/>
                <a:gd name="connsiteX4" fmla="*/ 155929 w 1006155"/>
                <a:gd name="connsiteY4" fmla="*/ 206671 h 997246"/>
                <a:gd name="connsiteX5" fmla="*/ 203554 w 1006155"/>
                <a:gd name="connsiteY5" fmla="*/ 178096 h 997246"/>
                <a:gd name="connsiteX6" fmla="*/ 249274 w 1006155"/>
                <a:gd name="connsiteY6" fmla="*/ 147616 h 997246"/>
                <a:gd name="connsiteX7" fmla="*/ 270229 w 1006155"/>
                <a:gd name="connsiteY7" fmla="*/ 126661 h 997246"/>
                <a:gd name="connsiteX8" fmla="*/ 294994 w 1006155"/>
                <a:gd name="connsiteY8" fmla="*/ 107611 h 997246"/>
                <a:gd name="connsiteX9" fmla="*/ 329284 w 1006155"/>
                <a:gd name="connsiteY9" fmla="*/ 94276 h 997246"/>
                <a:gd name="connsiteX10" fmla="*/ 382624 w 1006155"/>
                <a:gd name="connsiteY10" fmla="*/ 92371 h 997246"/>
                <a:gd name="connsiteX11" fmla="*/ 403579 w 1006155"/>
                <a:gd name="connsiteY11" fmla="*/ 44746 h 997246"/>
                <a:gd name="connsiteX12" fmla="*/ 437869 w 1006155"/>
                <a:gd name="connsiteY12" fmla="*/ 16171 h 997246"/>
                <a:gd name="connsiteX13" fmla="*/ 475969 w 1006155"/>
                <a:gd name="connsiteY13" fmla="*/ 2836 h 997246"/>
                <a:gd name="connsiteX14" fmla="*/ 590269 w 1006155"/>
                <a:gd name="connsiteY14" fmla="*/ 2836 h 997246"/>
                <a:gd name="connsiteX15" fmla="*/ 634084 w 1006155"/>
                <a:gd name="connsiteY15" fmla="*/ 33316 h 997246"/>
                <a:gd name="connsiteX16" fmla="*/ 666469 w 1006155"/>
                <a:gd name="connsiteY16" fmla="*/ 63796 h 997246"/>
                <a:gd name="connsiteX17" fmla="*/ 706474 w 1006155"/>
                <a:gd name="connsiteY17" fmla="*/ 98086 h 997246"/>
                <a:gd name="connsiteX18" fmla="*/ 752194 w 1006155"/>
                <a:gd name="connsiteY18" fmla="*/ 105706 h 997246"/>
                <a:gd name="connsiteX19" fmla="*/ 876019 w 1006155"/>
                <a:gd name="connsiteY19" fmla="*/ 107611 h 997246"/>
                <a:gd name="connsiteX20" fmla="*/ 910309 w 1006155"/>
                <a:gd name="connsiteY20" fmla="*/ 126661 h 997246"/>
                <a:gd name="connsiteX21" fmla="*/ 946504 w 1006155"/>
                <a:gd name="connsiteY21" fmla="*/ 170476 h 997246"/>
                <a:gd name="connsiteX22" fmla="*/ 963649 w 1006155"/>
                <a:gd name="connsiteY22" fmla="*/ 214291 h 997246"/>
                <a:gd name="connsiteX23" fmla="*/ 982699 w 1006155"/>
                <a:gd name="connsiteY23" fmla="*/ 256201 h 997246"/>
                <a:gd name="connsiteX24" fmla="*/ 1003654 w 1006155"/>
                <a:gd name="connsiteY24" fmla="*/ 313351 h 997246"/>
                <a:gd name="connsiteX25" fmla="*/ 1003654 w 1006155"/>
                <a:gd name="connsiteY25" fmla="*/ 372406 h 997246"/>
                <a:gd name="connsiteX26" fmla="*/ 984604 w 1006155"/>
                <a:gd name="connsiteY26" fmla="*/ 437176 h 997246"/>
                <a:gd name="connsiteX27" fmla="*/ 980794 w 1006155"/>
                <a:gd name="connsiteY27" fmla="*/ 498136 h 997246"/>
                <a:gd name="connsiteX28" fmla="*/ 978889 w 1006155"/>
                <a:gd name="connsiteY28" fmla="*/ 526711 h 997246"/>
                <a:gd name="connsiteX29" fmla="*/ 978889 w 1006155"/>
                <a:gd name="connsiteY29" fmla="*/ 578146 h 997246"/>
                <a:gd name="connsiteX30" fmla="*/ 978889 w 1006155"/>
                <a:gd name="connsiteY30" fmla="*/ 635296 h 997246"/>
                <a:gd name="connsiteX31" fmla="*/ 946504 w 1006155"/>
                <a:gd name="connsiteY31" fmla="*/ 675301 h 997246"/>
                <a:gd name="connsiteX32" fmla="*/ 896974 w 1006155"/>
                <a:gd name="connsiteY32" fmla="*/ 709591 h 997246"/>
                <a:gd name="connsiteX33" fmla="*/ 877924 w 1006155"/>
                <a:gd name="connsiteY33" fmla="*/ 738166 h 997246"/>
                <a:gd name="connsiteX34" fmla="*/ 858874 w 1006155"/>
                <a:gd name="connsiteY34" fmla="*/ 770551 h 997246"/>
                <a:gd name="connsiteX35" fmla="*/ 851254 w 1006155"/>
                <a:gd name="connsiteY35" fmla="*/ 797221 h 997246"/>
                <a:gd name="connsiteX36" fmla="*/ 839824 w 1006155"/>
                <a:gd name="connsiteY36" fmla="*/ 829606 h 997246"/>
                <a:gd name="connsiteX37" fmla="*/ 828394 w 1006155"/>
                <a:gd name="connsiteY37" fmla="*/ 860086 h 997246"/>
                <a:gd name="connsiteX38" fmla="*/ 811249 w 1006155"/>
                <a:gd name="connsiteY38" fmla="*/ 886756 h 997246"/>
                <a:gd name="connsiteX39" fmla="*/ 794104 w 1006155"/>
                <a:gd name="connsiteY39" fmla="*/ 909616 h 997246"/>
                <a:gd name="connsiteX40" fmla="*/ 752194 w 1006155"/>
                <a:gd name="connsiteY40" fmla="*/ 936286 h 997246"/>
                <a:gd name="connsiteX41" fmla="*/ 729334 w 1006155"/>
                <a:gd name="connsiteY41" fmla="*/ 947716 h 997246"/>
                <a:gd name="connsiteX42" fmla="*/ 695044 w 1006155"/>
                <a:gd name="connsiteY42" fmla="*/ 947716 h 997246"/>
                <a:gd name="connsiteX43" fmla="*/ 675994 w 1006155"/>
                <a:gd name="connsiteY43" fmla="*/ 942001 h 997246"/>
                <a:gd name="connsiteX44" fmla="*/ 658849 w 1006155"/>
                <a:gd name="connsiteY44" fmla="*/ 936286 h 997246"/>
                <a:gd name="connsiteX45" fmla="*/ 622654 w 1006155"/>
                <a:gd name="connsiteY45" fmla="*/ 917236 h 997246"/>
                <a:gd name="connsiteX46" fmla="*/ 582649 w 1006155"/>
                <a:gd name="connsiteY46" fmla="*/ 896281 h 997246"/>
                <a:gd name="connsiteX47" fmla="*/ 557884 w 1006155"/>
                <a:gd name="connsiteY47" fmla="*/ 890566 h 997246"/>
                <a:gd name="connsiteX48" fmla="*/ 508354 w 1006155"/>
                <a:gd name="connsiteY48" fmla="*/ 894376 h 997246"/>
                <a:gd name="connsiteX49" fmla="*/ 487399 w 1006155"/>
                <a:gd name="connsiteY49" fmla="*/ 911521 h 997246"/>
                <a:gd name="connsiteX50" fmla="*/ 474064 w 1006155"/>
                <a:gd name="connsiteY50" fmla="*/ 926761 h 997246"/>
                <a:gd name="connsiteX51" fmla="*/ 435964 w 1006155"/>
                <a:gd name="connsiteY51" fmla="*/ 943906 h 997246"/>
                <a:gd name="connsiteX52" fmla="*/ 376909 w 1006155"/>
                <a:gd name="connsiteY52" fmla="*/ 959146 h 997246"/>
                <a:gd name="connsiteX53" fmla="*/ 333094 w 1006155"/>
                <a:gd name="connsiteY53" fmla="*/ 983911 h 997246"/>
                <a:gd name="connsiteX54" fmla="*/ 264514 w 1006155"/>
                <a:gd name="connsiteY54" fmla="*/ 997246 h 997246"/>
                <a:gd name="connsiteX55" fmla="*/ 234034 w 1006155"/>
                <a:gd name="connsiteY55" fmla="*/ 995341 h 997246"/>
                <a:gd name="connsiteX56" fmla="*/ 228319 w 1006155"/>
                <a:gd name="connsiteY56" fmla="*/ 993436 h 997246"/>
                <a:gd name="connsiteX57" fmla="*/ 222604 w 1006155"/>
                <a:gd name="connsiteY57" fmla="*/ 982006 h 997246"/>
                <a:gd name="connsiteX58" fmla="*/ 218794 w 1006155"/>
                <a:gd name="connsiteY58" fmla="*/ 976291 h 997246"/>
                <a:gd name="connsiteX59" fmla="*/ 214984 w 1006155"/>
                <a:gd name="connsiteY59" fmla="*/ 964861 h 997246"/>
                <a:gd name="connsiteX60" fmla="*/ 207364 w 1006155"/>
                <a:gd name="connsiteY60" fmla="*/ 947716 h 997246"/>
                <a:gd name="connsiteX61" fmla="*/ 201649 w 1006155"/>
                <a:gd name="connsiteY61" fmla="*/ 928666 h 997246"/>
                <a:gd name="connsiteX62" fmla="*/ 197839 w 1006155"/>
                <a:gd name="connsiteY62" fmla="*/ 922951 h 997246"/>
                <a:gd name="connsiteX63" fmla="*/ 186409 w 1006155"/>
                <a:gd name="connsiteY63" fmla="*/ 915331 h 997246"/>
                <a:gd name="connsiteX64" fmla="*/ 176884 w 1006155"/>
                <a:gd name="connsiteY64" fmla="*/ 905806 h 997246"/>
                <a:gd name="connsiteX65" fmla="*/ 163549 w 1006155"/>
                <a:gd name="connsiteY65" fmla="*/ 900091 h 997246"/>
                <a:gd name="connsiteX66" fmla="*/ 152119 w 1006155"/>
                <a:gd name="connsiteY66" fmla="*/ 898186 h 997246"/>
                <a:gd name="connsiteX67" fmla="*/ 146404 w 1006155"/>
                <a:gd name="connsiteY67" fmla="*/ 896281 h 997246"/>
                <a:gd name="connsiteX68" fmla="*/ 138784 w 1006155"/>
                <a:gd name="connsiteY68" fmla="*/ 894376 h 997246"/>
                <a:gd name="connsiteX69" fmla="*/ 125449 w 1006155"/>
                <a:gd name="connsiteY69" fmla="*/ 888661 h 997246"/>
                <a:gd name="connsiteX70" fmla="*/ 119734 w 1006155"/>
                <a:gd name="connsiteY70" fmla="*/ 884851 h 997246"/>
                <a:gd name="connsiteX71" fmla="*/ 102589 w 1006155"/>
                <a:gd name="connsiteY71" fmla="*/ 873421 h 997246"/>
                <a:gd name="connsiteX72" fmla="*/ 91159 w 1006155"/>
                <a:gd name="connsiteY72" fmla="*/ 865801 h 997246"/>
                <a:gd name="connsiteX73" fmla="*/ 89254 w 1006155"/>
                <a:gd name="connsiteY73" fmla="*/ 860086 h 997246"/>
                <a:gd name="connsiteX74" fmla="*/ 85444 w 1006155"/>
                <a:gd name="connsiteY74" fmla="*/ 854371 h 997246"/>
                <a:gd name="connsiteX75" fmla="*/ 83539 w 1006155"/>
                <a:gd name="connsiteY75" fmla="*/ 842941 h 997246"/>
                <a:gd name="connsiteX76" fmla="*/ 81634 w 1006155"/>
                <a:gd name="connsiteY76" fmla="*/ 837226 h 997246"/>
                <a:gd name="connsiteX77" fmla="*/ 79729 w 1006155"/>
                <a:gd name="connsiteY77" fmla="*/ 825796 h 997246"/>
                <a:gd name="connsiteX78" fmla="*/ 75919 w 1006155"/>
                <a:gd name="connsiteY78" fmla="*/ 781981 h 997246"/>
                <a:gd name="connsiteX79" fmla="*/ 70204 w 1006155"/>
                <a:gd name="connsiteY79" fmla="*/ 734356 h 997246"/>
                <a:gd name="connsiteX80" fmla="*/ 74014 w 1006155"/>
                <a:gd name="connsiteY80" fmla="*/ 682921 h 997246"/>
                <a:gd name="connsiteX81" fmla="*/ 72109 w 1006155"/>
                <a:gd name="connsiteY81" fmla="*/ 623866 h 997246"/>
                <a:gd name="connsiteX82" fmla="*/ 53059 w 1006155"/>
                <a:gd name="connsiteY82" fmla="*/ 589576 h 997246"/>
                <a:gd name="connsiteX83" fmla="*/ 26389 w 1006155"/>
                <a:gd name="connsiteY83" fmla="*/ 562906 h 997246"/>
                <a:gd name="connsiteX84" fmla="*/ 1624 w 1006155"/>
                <a:gd name="connsiteY84" fmla="*/ 540046 h 997246"/>
                <a:gd name="connsiteX85" fmla="*/ 5434 w 1006155"/>
                <a:gd name="connsiteY85" fmla="*/ 513376 h 997246"/>
                <a:gd name="connsiteX86" fmla="*/ 30199 w 1006155"/>
                <a:gd name="connsiteY86" fmla="*/ 482896 h 997246"/>
                <a:gd name="connsiteX87" fmla="*/ 51154 w 1006155"/>
                <a:gd name="connsiteY87" fmla="*/ 460036 h 997246"/>
                <a:gd name="connsiteX88" fmla="*/ 75919 w 1006155"/>
                <a:gd name="connsiteY88" fmla="*/ 440986 h 997246"/>
                <a:gd name="connsiteX89" fmla="*/ 102589 w 1006155"/>
                <a:gd name="connsiteY89" fmla="*/ 423841 h 997246"/>
                <a:gd name="connsiteX90" fmla="*/ 136879 w 1006155"/>
                <a:gd name="connsiteY90" fmla="*/ 414316 h 997246"/>
                <a:gd name="connsiteX0" fmla="*/ 136879 w 1006155"/>
                <a:gd name="connsiteY0" fmla="*/ 414316 h 997246"/>
                <a:gd name="connsiteX1" fmla="*/ 144499 w 1006155"/>
                <a:gd name="connsiteY1" fmla="*/ 360976 h 997246"/>
                <a:gd name="connsiteX2" fmla="*/ 150214 w 1006155"/>
                <a:gd name="connsiteY2" fmla="*/ 334306 h 997246"/>
                <a:gd name="connsiteX3" fmla="*/ 154024 w 1006155"/>
                <a:gd name="connsiteY3" fmla="*/ 288586 h 997246"/>
                <a:gd name="connsiteX4" fmla="*/ 155929 w 1006155"/>
                <a:gd name="connsiteY4" fmla="*/ 206671 h 997246"/>
                <a:gd name="connsiteX5" fmla="*/ 203554 w 1006155"/>
                <a:gd name="connsiteY5" fmla="*/ 178096 h 997246"/>
                <a:gd name="connsiteX6" fmla="*/ 249274 w 1006155"/>
                <a:gd name="connsiteY6" fmla="*/ 147616 h 997246"/>
                <a:gd name="connsiteX7" fmla="*/ 270229 w 1006155"/>
                <a:gd name="connsiteY7" fmla="*/ 126661 h 997246"/>
                <a:gd name="connsiteX8" fmla="*/ 294994 w 1006155"/>
                <a:gd name="connsiteY8" fmla="*/ 107611 h 997246"/>
                <a:gd name="connsiteX9" fmla="*/ 329284 w 1006155"/>
                <a:gd name="connsiteY9" fmla="*/ 94276 h 997246"/>
                <a:gd name="connsiteX10" fmla="*/ 382624 w 1006155"/>
                <a:gd name="connsiteY10" fmla="*/ 92371 h 997246"/>
                <a:gd name="connsiteX11" fmla="*/ 403579 w 1006155"/>
                <a:gd name="connsiteY11" fmla="*/ 44746 h 997246"/>
                <a:gd name="connsiteX12" fmla="*/ 437869 w 1006155"/>
                <a:gd name="connsiteY12" fmla="*/ 16171 h 997246"/>
                <a:gd name="connsiteX13" fmla="*/ 475969 w 1006155"/>
                <a:gd name="connsiteY13" fmla="*/ 2836 h 997246"/>
                <a:gd name="connsiteX14" fmla="*/ 590269 w 1006155"/>
                <a:gd name="connsiteY14" fmla="*/ 2836 h 997246"/>
                <a:gd name="connsiteX15" fmla="*/ 634084 w 1006155"/>
                <a:gd name="connsiteY15" fmla="*/ 33316 h 997246"/>
                <a:gd name="connsiteX16" fmla="*/ 666469 w 1006155"/>
                <a:gd name="connsiteY16" fmla="*/ 63796 h 997246"/>
                <a:gd name="connsiteX17" fmla="*/ 706474 w 1006155"/>
                <a:gd name="connsiteY17" fmla="*/ 98086 h 997246"/>
                <a:gd name="connsiteX18" fmla="*/ 752194 w 1006155"/>
                <a:gd name="connsiteY18" fmla="*/ 105706 h 997246"/>
                <a:gd name="connsiteX19" fmla="*/ 876019 w 1006155"/>
                <a:gd name="connsiteY19" fmla="*/ 107611 h 997246"/>
                <a:gd name="connsiteX20" fmla="*/ 910309 w 1006155"/>
                <a:gd name="connsiteY20" fmla="*/ 126661 h 997246"/>
                <a:gd name="connsiteX21" fmla="*/ 946504 w 1006155"/>
                <a:gd name="connsiteY21" fmla="*/ 170476 h 997246"/>
                <a:gd name="connsiteX22" fmla="*/ 963649 w 1006155"/>
                <a:gd name="connsiteY22" fmla="*/ 214291 h 997246"/>
                <a:gd name="connsiteX23" fmla="*/ 982699 w 1006155"/>
                <a:gd name="connsiteY23" fmla="*/ 256201 h 997246"/>
                <a:gd name="connsiteX24" fmla="*/ 1003654 w 1006155"/>
                <a:gd name="connsiteY24" fmla="*/ 313351 h 997246"/>
                <a:gd name="connsiteX25" fmla="*/ 1003654 w 1006155"/>
                <a:gd name="connsiteY25" fmla="*/ 372406 h 997246"/>
                <a:gd name="connsiteX26" fmla="*/ 984604 w 1006155"/>
                <a:gd name="connsiteY26" fmla="*/ 437176 h 997246"/>
                <a:gd name="connsiteX27" fmla="*/ 980794 w 1006155"/>
                <a:gd name="connsiteY27" fmla="*/ 498136 h 997246"/>
                <a:gd name="connsiteX28" fmla="*/ 978889 w 1006155"/>
                <a:gd name="connsiteY28" fmla="*/ 526711 h 997246"/>
                <a:gd name="connsiteX29" fmla="*/ 978889 w 1006155"/>
                <a:gd name="connsiteY29" fmla="*/ 578146 h 997246"/>
                <a:gd name="connsiteX30" fmla="*/ 978889 w 1006155"/>
                <a:gd name="connsiteY30" fmla="*/ 635296 h 997246"/>
                <a:gd name="connsiteX31" fmla="*/ 946504 w 1006155"/>
                <a:gd name="connsiteY31" fmla="*/ 675301 h 997246"/>
                <a:gd name="connsiteX32" fmla="*/ 896974 w 1006155"/>
                <a:gd name="connsiteY32" fmla="*/ 709591 h 997246"/>
                <a:gd name="connsiteX33" fmla="*/ 877924 w 1006155"/>
                <a:gd name="connsiteY33" fmla="*/ 738166 h 997246"/>
                <a:gd name="connsiteX34" fmla="*/ 858874 w 1006155"/>
                <a:gd name="connsiteY34" fmla="*/ 770551 h 997246"/>
                <a:gd name="connsiteX35" fmla="*/ 851254 w 1006155"/>
                <a:gd name="connsiteY35" fmla="*/ 797221 h 997246"/>
                <a:gd name="connsiteX36" fmla="*/ 839824 w 1006155"/>
                <a:gd name="connsiteY36" fmla="*/ 829606 h 997246"/>
                <a:gd name="connsiteX37" fmla="*/ 828394 w 1006155"/>
                <a:gd name="connsiteY37" fmla="*/ 860086 h 997246"/>
                <a:gd name="connsiteX38" fmla="*/ 811249 w 1006155"/>
                <a:gd name="connsiteY38" fmla="*/ 886756 h 997246"/>
                <a:gd name="connsiteX39" fmla="*/ 794104 w 1006155"/>
                <a:gd name="connsiteY39" fmla="*/ 909616 h 997246"/>
                <a:gd name="connsiteX40" fmla="*/ 752194 w 1006155"/>
                <a:gd name="connsiteY40" fmla="*/ 936286 h 997246"/>
                <a:gd name="connsiteX41" fmla="*/ 729334 w 1006155"/>
                <a:gd name="connsiteY41" fmla="*/ 947716 h 997246"/>
                <a:gd name="connsiteX42" fmla="*/ 695044 w 1006155"/>
                <a:gd name="connsiteY42" fmla="*/ 947716 h 997246"/>
                <a:gd name="connsiteX43" fmla="*/ 675994 w 1006155"/>
                <a:gd name="connsiteY43" fmla="*/ 942001 h 997246"/>
                <a:gd name="connsiteX44" fmla="*/ 658849 w 1006155"/>
                <a:gd name="connsiteY44" fmla="*/ 936286 h 997246"/>
                <a:gd name="connsiteX45" fmla="*/ 622654 w 1006155"/>
                <a:gd name="connsiteY45" fmla="*/ 917236 h 997246"/>
                <a:gd name="connsiteX46" fmla="*/ 582649 w 1006155"/>
                <a:gd name="connsiteY46" fmla="*/ 896281 h 997246"/>
                <a:gd name="connsiteX47" fmla="*/ 557884 w 1006155"/>
                <a:gd name="connsiteY47" fmla="*/ 890566 h 997246"/>
                <a:gd name="connsiteX48" fmla="*/ 508354 w 1006155"/>
                <a:gd name="connsiteY48" fmla="*/ 894376 h 997246"/>
                <a:gd name="connsiteX49" fmla="*/ 487399 w 1006155"/>
                <a:gd name="connsiteY49" fmla="*/ 911521 h 997246"/>
                <a:gd name="connsiteX50" fmla="*/ 474064 w 1006155"/>
                <a:gd name="connsiteY50" fmla="*/ 926761 h 997246"/>
                <a:gd name="connsiteX51" fmla="*/ 435964 w 1006155"/>
                <a:gd name="connsiteY51" fmla="*/ 943906 h 997246"/>
                <a:gd name="connsiteX52" fmla="*/ 376909 w 1006155"/>
                <a:gd name="connsiteY52" fmla="*/ 959146 h 997246"/>
                <a:gd name="connsiteX53" fmla="*/ 333094 w 1006155"/>
                <a:gd name="connsiteY53" fmla="*/ 983911 h 997246"/>
                <a:gd name="connsiteX54" fmla="*/ 264514 w 1006155"/>
                <a:gd name="connsiteY54" fmla="*/ 997246 h 997246"/>
                <a:gd name="connsiteX55" fmla="*/ 234034 w 1006155"/>
                <a:gd name="connsiteY55" fmla="*/ 995341 h 997246"/>
                <a:gd name="connsiteX56" fmla="*/ 228319 w 1006155"/>
                <a:gd name="connsiteY56" fmla="*/ 993436 h 997246"/>
                <a:gd name="connsiteX57" fmla="*/ 222604 w 1006155"/>
                <a:gd name="connsiteY57" fmla="*/ 982006 h 997246"/>
                <a:gd name="connsiteX58" fmla="*/ 218794 w 1006155"/>
                <a:gd name="connsiteY58" fmla="*/ 976291 h 997246"/>
                <a:gd name="connsiteX59" fmla="*/ 214984 w 1006155"/>
                <a:gd name="connsiteY59" fmla="*/ 964861 h 997246"/>
                <a:gd name="connsiteX60" fmla="*/ 207364 w 1006155"/>
                <a:gd name="connsiteY60" fmla="*/ 947716 h 997246"/>
                <a:gd name="connsiteX61" fmla="*/ 201649 w 1006155"/>
                <a:gd name="connsiteY61" fmla="*/ 928666 h 997246"/>
                <a:gd name="connsiteX62" fmla="*/ 197839 w 1006155"/>
                <a:gd name="connsiteY62" fmla="*/ 922951 h 997246"/>
                <a:gd name="connsiteX63" fmla="*/ 186409 w 1006155"/>
                <a:gd name="connsiteY63" fmla="*/ 915331 h 997246"/>
                <a:gd name="connsiteX64" fmla="*/ 176884 w 1006155"/>
                <a:gd name="connsiteY64" fmla="*/ 905806 h 997246"/>
                <a:gd name="connsiteX65" fmla="*/ 163549 w 1006155"/>
                <a:gd name="connsiteY65" fmla="*/ 900091 h 997246"/>
                <a:gd name="connsiteX66" fmla="*/ 152119 w 1006155"/>
                <a:gd name="connsiteY66" fmla="*/ 898186 h 997246"/>
                <a:gd name="connsiteX67" fmla="*/ 146404 w 1006155"/>
                <a:gd name="connsiteY67" fmla="*/ 896281 h 997246"/>
                <a:gd name="connsiteX68" fmla="*/ 125449 w 1006155"/>
                <a:gd name="connsiteY68" fmla="*/ 888661 h 997246"/>
                <a:gd name="connsiteX69" fmla="*/ 119734 w 1006155"/>
                <a:gd name="connsiteY69" fmla="*/ 884851 h 997246"/>
                <a:gd name="connsiteX70" fmla="*/ 102589 w 1006155"/>
                <a:gd name="connsiteY70" fmla="*/ 873421 h 997246"/>
                <a:gd name="connsiteX71" fmla="*/ 91159 w 1006155"/>
                <a:gd name="connsiteY71" fmla="*/ 865801 h 997246"/>
                <a:gd name="connsiteX72" fmla="*/ 89254 w 1006155"/>
                <a:gd name="connsiteY72" fmla="*/ 860086 h 997246"/>
                <a:gd name="connsiteX73" fmla="*/ 85444 w 1006155"/>
                <a:gd name="connsiteY73" fmla="*/ 854371 h 997246"/>
                <a:gd name="connsiteX74" fmla="*/ 83539 w 1006155"/>
                <a:gd name="connsiteY74" fmla="*/ 842941 h 997246"/>
                <a:gd name="connsiteX75" fmla="*/ 81634 w 1006155"/>
                <a:gd name="connsiteY75" fmla="*/ 837226 h 997246"/>
                <a:gd name="connsiteX76" fmla="*/ 79729 w 1006155"/>
                <a:gd name="connsiteY76" fmla="*/ 825796 h 997246"/>
                <a:gd name="connsiteX77" fmla="*/ 75919 w 1006155"/>
                <a:gd name="connsiteY77" fmla="*/ 781981 h 997246"/>
                <a:gd name="connsiteX78" fmla="*/ 70204 w 1006155"/>
                <a:gd name="connsiteY78" fmla="*/ 734356 h 997246"/>
                <a:gd name="connsiteX79" fmla="*/ 74014 w 1006155"/>
                <a:gd name="connsiteY79" fmla="*/ 682921 h 997246"/>
                <a:gd name="connsiteX80" fmla="*/ 72109 w 1006155"/>
                <a:gd name="connsiteY80" fmla="*/ 623866 h 997246"/>
                <a:gd name="connsiteX81" fmla="*/ 53059 w 1006155"/>
                <a:gd name="connsiteY81" fmla="*/ 589576 h 997246"/>
                <a:gd name="connsiteX82" fmla="*/ 26389 w 1006155"/>
                <a:gd name="connsiteY82" fmla="*/ 562906 h 997246"/>
                <a:gd name="connsiteX83" fmla="*/ 1624 w 1006155"/>
                <a:gd name="connsiteY83" fmla="*/ 540046 h 997246"/>
                <a:gd name="connsiteX84" fmla="*/ 5434 w 1006155"/>
                <a:gd name="connsiteY84" fmla="*/ 513376 h 997246"/>
                <a:gd name="connsiteX85" fmla="*/ 30199 w 1006155"/>
                <a:gd name="connsiteY85" fmla="*/ 482896 h 997246"/>
                <a:gd name="connsiteX86" fmla="*/ 51154 w 1006155"/>
                <a:gd name="connsiteY86" fmla="*/ 460036 h 997246"/>
                <a:gd name="connsiteX87" fmla="*/ 75919 w 1006155"/>
                <a:gd name="connsiteY87" fmla="*/ 440986 h 997246"/>
                <a:gd name="connsiteX88" fmla="*/ 102589 w 1006155"/>
                <a:gd name="connsiteY88" fmla="*/ 423841 h 997246"/>
                <a:gd name="connsiteX89" fmla="*/ 136879 w 1006155"/>
                <a:gd name="connsiteY89" fmla="*/ 414316 h 997246"/>
                <a:gd name="connsiteX0" fmla="*/ 136879 w 1006155"/>
                <a:gd name="connsiteY0" fmla="*/ 414316 h 997246"/>
                <a:gd name="connsiteX1" fmla="*/ 144499 w 1006155"/>
                <a:gd name="connsiteY1" fmla="*/ 360976 h 997246"/>
                <a:gd name="connsiteX2" fmla="*/ 150214 w 1006155"/>
                <a:gd name="connsiteY2" fmla="*/ 334306 h 997246"/>
                <a:gd name="connsiteX3" fmla="*/ 154024 w 1006155"/>
                <a:gd name="connsiteY3" fmla="*/ 288586 h 997246"/>
                <a:gd name="connsiteX4" fmla="*/ 155929 w 1006155"/>
                <a:gd name="connsiteY4" fmla="*/ 206671 h 997246"/>
                <a:gd name="connsiteX5" fmla="*/ 203554 w 1006155"/>
                <a:gd name="connsiteY5" fmla="*/ 178096 h 997246"/>
                <a:gd name="connsiteX6" fmla="*/ 249274 w 1006155"/>
                <a:gd name="connsiteY6" fmla="*/ 147616 h 997246"/>
                <a:gd name="connsiteX7" fmla="*/ 270229 w 1006155"/>
                <a:gd name="connsiteY7" fmla="*/ 126661 h 997246"/>
                <a:gd name="connsiteX8" fmla="*/ 294994 w 1006155"/>
                <a:gd name="connsiteY8" fmla="*/ 107611 h 997246"/>
                <a:gd name="connsiteX9" fmla="*/ 329284 w 1006155"/>
                <a:gd name="connsiteY9" fmla="*/ 94276 h 997246"/>
                <a:gd name="connsiteX10" fmla="*/ 382624 w 1006155"/>
                <a:gd name="connsiteY10" fmla="*/ 92371 h 997246"/>
                <a:gd name="connsiteX11" fmla="*/ 403579 w 1006155"/>
                <a:gd name="connsiteY11" fmla="*/ 44746 h 997246"/>
                <a:gd name="connsiteX12" fmla="*/ 437869 w 1006155"/>
                <a:gd name="connsiteY12" fmla="*/ 16171 h 997246"/>
                <a:gd name="connsiteX13" fmla="*/ 475969 w 1006155"/>
                <a:gd name="connsiteY13" fmla="*/ 2836 h 997246"/>
                <a:gd name="connsiteX14" fmla="*/ 590269 w 1006155"/>
                <a:gd name="connsiteY14" fmla="*/ 2836 h 997246"/>
                <a:gd name="connsiteX15" fmla="*/ 634084 w 1006155"/>
                <a:gd name="connsiteY15" fmla="*/ 33316 h 997246"/>
                <a:gd name="connsiteX16" fmla="*/ 666469 w 1006155"/>
                <a:gd name="connsiteY16" fmla="*/ 63796 h 997246"/>
                <a:gd name="connsiteX17" fmla="*/ 706474 w 1006155"/>
                <a:gd name="connsiteY17" fmla="*/ 98086 h 997246"/>
                <a:gd name="connsiteX18" fmla="*/ 752194 w 1006155"/>
                <a:gd name="connsiteY18" fmla="*/ 105706 h 997246"/>
                <a:gd name="connsiteX19" fmla="*/ 876019 w 1006155"/>
                <a:gd name="connsiteY19" fmla="*/ 107611 h 997246"/>
                <a:gd name="connsiteX20" fmla="*/ 910309 w 1006155"/>
                <a:gd name="connsiteY20" fmla="*/ 126661 h 997246"/>
                <a:gd name="connsiteX21" fmla="*/ 946504 w 1006155"/>
                <a:gd name="connsiteY21" fmla="*/ 170476 h 997246"/>
                <a:gd name="connsiteX22" fmla="*/ 963649 w 1006155"/>
                <a:gd name="connsiteY22" fmla="*/ 214291 h 997246"/>
                <a:gd name="connsiteX23" fmla="*/ 982699 w 1006155"/>
                <a:gd name="connsiteY23" fmla="*/ 256201 h 997246"/>
                <a:gd name="connsiteX24" fmla="*/ 1003654 w 1006155"/>
                <a:gd name="connsiteY24" fmla="*/ 313351 h 997246"/>
                <a:gd name="connsiteX25" fmla="*/ 1003654 w 1006155"/>
                <a:gd name="connsiteY25" fmla="*/ 372406 h 997246"/>
                <a:gd name="connsiteX26" fmla="*/ 984604 w 1006155"/>
                <a:gd name="connsiteY26" fmla="*/ 437176 h 997246"/>
                <a:gd name="connsiteX27" fmla="*/ 980794 w 1006155"/>
                <a:gd name="connsiteY27" fmla="*/ 498136 h 997246"/>
                <a:gd name="connsiteX28" fmla="*/ 978889 w 1006155"/>
                <a:gd name="connsiteY28" fmla="*/ 526711 h 997246"/>
                <a:gd name="connsiteX29" fmla="*/ 978889 w 1006155"/>
                <a:gd name="connsiteY29" fmla="*/ 578146 h 997246"/>
                <a:gd name="connsiteX30" fmla="*/ 978889 w 1006155"/>
                <a:gd name="connsiteY30" fmla="*/ 635296 h 997246"/>
                <a:gd name="connsiteX31" fmla="*/ 946504 w 1006155"/>
                <a:gd name="connsiteY31" fmla="*/ 675301 h 997246"/>
                <a:gd name="connsiteX32" fmla="*/ 896974 w 1006155"/>
                <a:gd name="connsiteY32" fmla="*/ 709591 h 997246"/>
                <a:gd name="connsiteX33" fmla="*/ 877924 w 1006155"/>
                <a:gd name="connsiteY33" fmla="*/ 738166 h 997246"/>
                <a:gd name="connsiteX34" fmla="*/ 858874 w 1006155"/>
                <a:gd name="connsiteY34" fmla="*/ 770551 h 997246"/>
                <a:gd name="connsiteX35" fmla="*/ 851254 w 1006155"/>
                <a:gd name="connsiteY35" fmla="*/ 797221 h 997246"/>
                <a:gd name="connsiteX36" fmla="*/ 839824 w 1006155"/>
                <a:gd name="connsiteY36" fmla="*/ 829606 h 997246"/>
                <a:gd name="connsiteX37" fmla="*/ 828394 w 1006155"/>
                <a:gd name="connsiteY37" fmla="*/ 860086 h 997246"/>
                <a:gd name="connsiteX38" fmla="*/ 811249 w 1006155"/>
                <a:gd name="connsiteY38" fmla="*/ 886756 h 997246"/>
                <a:gd name="connsiteX39" fmla="*/ 794104 w 1006155"/>
                <a:gd name="connsiteY39" fmla="*/ 909616 h 997246"/>
                <a:gd name="connsiteX40" fmla="*/ 752194 w 1006155"/>
                <a:gd name="connsiteY40" fmla="*/ 936286 h 997246"/>
                <a:gd name="connsiteX41" fmla="*/ 729334 w 1006155"/>
                <a:gd name="connsiteY41" fmla="*/ 947716 h 997246"/>
                <a:gd name="connsiteX42" fmla="*/ 695044 w 1006155"/>
                <a:gd name="connsiteY42" fmla="*/ 947716 h 997246"/>
                <a:gd name="connsiteX43" fmla="*/ 675994 w 1006155"/>
                <a:gd name="connsiteY43" fmla="*/ 942001 h 997246"/>
                <a:gd name="connsiteX44" fmla="*/ 658849 w 1006155"/>
                <a:gd name="connsiteY44" fmla="*/ 936286 h 997246"/>
                <a:gd name="connsiteX45" fmla="*/ 622654 w 1006155"/>
                <a:gd name="connsiteY45" fmla="*/ 917236 h 997246"/>
                <a:gd name="connsiteX46" fmla="*/ 582649 w 1006155"/>
                <a:gd name="connsiteY46" fmla="*/ 896281 h 997246"/>
                <a:gd name="connsiteX47" fmla="*/ 557884 w 1006155"/>
                <a:gd name="connsiteY47" fmla="*/ 890566 h 997246"/>
                <a:gd name="connsiteX48" fmla="*/ 508354 w 1006155"/>
                <a:gd name="connsiteY48" fmla="*/ 894376 h 997246"/>
                <a:gd name="connsiteX49" fmla="*/ 487399 w 1006155"/>
                <a:gd name="connsiteY49" fmla="*/ 911521 h 997246"/>
                <a:gd name="connsiteX50" fmla="*/ 474064 w 1006155"/>
                <a:gd name="connsiteY50" fmla="*/ 926761 h 997246"/>
                <a:gd name="connsiteX51" fmla="*/ 435964 w 1006155"/>
                <a:gd name="connsiteY51" fmla="*/ 943906 h 997246"/>
                <a:gd name="connsiteX52" fmla="*/ 376909 w 1006155"/>
                <a:gd name="connsiteY52" fmla="*/ 959146 h 997246"/>
                <a:gd name="connsiteX53" fmla="*/ 333094 w 1006155"/>
                <a:gd name="connsiteY53" fmla="*/ 983911 h 997246"/>
                <a:gd name="connsiteX54" fmla="*/ 264514 w 1006155"/>
                <a:gd name="connsiteY54" fmla="*/ 997246 h 997246"/>
                <a:gd name="connsiteX55" fmla="*/ 234034 w 1006155"/>
                <a:gd name="connsiteY55" fmla="*/ 995341 h 997246"/>
                <a:gd name="connsiteX56" fmla="*/ 228319 w 1006155"/>
                <a:gd name="connsiteY56" fmla="*/ 993436 h 997246"/>
                <a:gd name="connsiteX57" fmla="*/ 222604 w 1006155"/>
                <a:gd name="connsiteY57" fmla="*/ 982006 h 997246"/>
                <a:gd name="connsiteX58" fmla="*/ 218794 w 1006155"/>
                <a:gd name="connsiteY58" fmla="*/ 976291 h 997246"/>
                <a:gd name="connsiteX59" fmla="*/ 214984 w 1006155"/>
                <a:gd name="connsiteY59" fmla="*/ 964861 h 997246"/>
                <a:gd name="connsiteX60" fmla="*/ 207364 w 1006155"/>
                <a:gd name="connsiteY60" fmla="*/ 947716 h 997246"/>
                <a:gd name="connsiteX61" fmla="*/ 201649 w 1006155"/>
                <a:gd name="connsiteY61" fmla="*/ 928666 h 997246"/>
                <a:gd name="connsiteX62" fmla="*/ 197839 w 1006155"/>
                <a:gd name="connsiteY62" fmla="*/ 922951 h 997246"/>
                <a:gd name="connsiteX63" fmla="*/ 186409 w 1006155"/>
                <a:gd name="connsiteY63" fmla="*/ 915331 h 997246"/>
                <a:gd name="connsiteX64" fmla="*/ 176884 w 1006155"/>
                <a:gd name="connsiteY64" fmla="*/ 905806 h 997246"/>
                <a:gd name="connsiteX65" fmla="*/ 163549 w 1006155"/>
                <a:gd name="connsiteY65" fmla="*/ 900091 h 997246"/>
                <a:gd name="connsiteX66" fmla="*/ 152119 w 1006155"/>
                <a:gd name="connsiteY66" fmla="*/ 898186 h 997246"/>
                <a:gd name="connsiteX67" fmla="*/ 146404 w 1006155"/>
                <a:gd name="connsiteY67" fmla="*/ 896281 h 997246"/>
                <a:gd name="connsiteX68" fmla="*/ 125449 w 1006155"/>
                <a:gd name="connsiteY68" fmla="*/ 888661 h 997246"/>
                <a:gd name="connsiteX69" fmla="*/ 119734 w 1006155"/>
                <a:gd name="connsiteY69" fmla="*/ 884851 h 997246"/>
                <a:gd name="connsiteX70" fmla="*/ 102589 w 1006155"/>
                <a:gd name="connsiteY70" fmla="*/ 873421 h 997246"/>
                <a:gd name="connsiteX71" fmla="*/ 91159 w 1006155"/>
                <a:gd name="connsiteY71" fmla="*/ 865801 h 997246"/>
                <a:gd name="connsiteX72" fmla="*/ 89254 w 1006155"/>
                <a:gd name="connsiteY72" fmla="*/ 860086 h 997246"/>
                <a:gd name="connsiteX73" fmla="*/ 85444 w 1006155"/>
                <a:gd name="connsiteY73" fmla="*/ 854371 h 997246"/>
                <a:gd name="connsiteX74" fmla="*/ 81634 w 1006155"/>
                <a:gd name="connsiteY74" fmla="*/ 837226 h 997246"/>
                <a:gd name="connsiteX75" fmla="*/ 79729 w 1006155"/>
                <a:gd name="connsiteY75" fmla="*/ 825796 h 997246"/>
                <a:gd name="connsiteX76" fmla="*/ 75919 w 1006155"/>
                <a:gd name="connsiteY76" fmla="*/ 781981 h 997246"/>
                <a:gd name="connsiteX77" fmla="*/ 70204 w 1006155"/>
                <a:gd name="connsiteY77" fmla="*/ 734356 h 997246"/>
                <a:gd name="connsiteX78" fmla="*/ 74014 w 1006155"/>
                <a:gd name="connsiteY78" fmla="*/ 682921 h 997246"/>
                <a:gd name="connsiteX79" fmla="*/ 72109 w 1006155"/>
                <a:gd name="connsiteY79" fmla="*/ 623866 h 997246"/>
                <a:gd name="connsiteX80" fmla="*/ 53059 w 1006155"/>
                <a:gd name="connsiteY80" fmla="*/ 589576 h 997246"/>
                <a:gd name="connsiteX81" fmla="*/ 26389 w 1006155"/>
                <a:gd name="connsiteY81" fmla="*/ 562906 h 997246"/>
                <a:gd name="connsiteX82" fmla="*/ 1624 w 1006155"/>
                <a:gd name="connsiteY82" fmla="*/ 540046 h 997246"/>
                <a:gd name="connsiteX83" fmla="*/ 5434 w 1006155"/>
                <a:gd name="connsiteY83" fmla="*/ 513376 h 997246"/>
                <a:gd name="connsiteX84" fmla="*/ 30199 w 1006155"/>
                <a:gd name="connsiteY84" fmla="*/ 482896 h 997246"/>
                <a:gd name="connsiteX85" fmla="*/ 51154 w 1006155"/>
                <a:gd name="connsiteY85" fmla="*/ 460036 h 997246"/>
                <a:gd name="connsiteX86" fmla="*/ 75919 w 1006155"/>
                <a:gd name="connsiteY86" fmla="*/ 440986 h 997246"/>
                <a:gd name="connsiteX87" fmla="*/ 102589 w 1006155"/>
                <a:gd name="connsiteY87" fmla="*/ 423841 h 997246"/>
                <a:gd name="connsiteX88" fmla="*/ 136879 w 1006155"/>
                <a:gd name="connsiteY88" fmla="*/ 414316 h 997246"/>
                <a:gd name="connsiteX0" fmla="*/ 136879 w 1006155"/>
                <a:gd name="connsiteY0" fmla="*/ 414316 h 997246"/>
                <a:gd name="connsiteX1" fmla="*/ 144499 w 1006155"/>
                <a:gd name="connsiteY1" fmla="*/ 360976 h 997246"/>
                <a:gd name="connsiteX2" fmla="*/ 150214 w 1006155"/>
                <a:gd name="connsiteY2" fmla="*/ 334306 h 997246"/>
                <a:gd name="connsiteX3" fmla="*/ 154024 w 1006155"/>
                <a:gd name="connsiteY3" fmla="*/ 288586 h 997246"/>
                <a:gd name="connsiteX4" fmla="*/ 155929 w 1006155"/>
                <a:gd name="connsiteY4" fmla="*/ 206671 h 997246"/>
                <a:gd name="connsiteX5" fmla="*/ 203554 w 1006155"/>
                <a:gd name="connsiteY5" fmla="*/ 178096 h 997246"/>
                <a:gd name="connsiteX6" fmla="*/ 249274 w 1006155"/>
                <a:gd name="connsiteY6" fmla="*/ 147616 h 997246"/>
                <a:gd name="connsiteX7" fmla="*/ 270229 w 1006155"/>
                <a:gd name="connsiteY7" fmla="*/ 126661 h 997246"/>
                <a:gd name="connsiteX8" fmla="*/ 294994 w 1006155"/>
                <a:gd name="connsiteY8" fmla="*/ 107611 h 997246"/>
                <a:gd name="connsiteX9" fmla="*/ 329284 w 1006155"/>
                <a:gd name="connsiteY9" fmla="*/ 94276 h 997246"/>
                <a:gd name="connsiteX10" fmla="*/ 382624 w 1006155"/>
                <a:gd name="connsiteY10" fmla="*/ 92371 h 997246"/>
                <a:gd name="connsiteX11" fmla="*/ 403579 w 1006155"/>
                <a:gd name="connsiteY11" fmla="*/ 44746 h 997246"/>
                <a:gd name="connsiteX12" fmla="*/ 437869 w 1006155"/>
                <a:gd name="connsiteY12" fmla="*/ 16171 h 997246"/>
                <a:gd name="connsiteX13" fmla="*/ 475969 w 1006155"/>
                <a:gd name="connsiteY13" fmla="*/ 2836 h 997246"/>
                <a:gd name="connsiteX14" fmla="*/ 590269 w 1006155"/>
                <a:gd name="connsiteY14" fmla="*/ 2836 h 997246"/>
                <a:gd name="connsiteX15" fmla="*/ 634084 w 1006155"/>
                <a:gd name="connsiteY15" fmla="*/ 33316 h 997246"/>
                <a:gd name="connsiteX16" fmla="*/ 666469 w 1006155"/>
                <a:gd name="connsiteY16" fmla="*/ 63796 h 997246"/>
                <a:gd name="connsiteX17" fmla="*/ 706474 w 1006155"/>
                <a:gd name="connsiteY17" fmla="*/ 98086 h 997246"/>
                <a:gd name="connsiteX18" fmla="*/ 752194 w 1006155"/>
                <a:gd name="connsiteY18" fmla="*/ 105706 h 997246"/>
                <a:gd name="connsiteX19" fmla="*/ 876019 w 1006155"/>
                <a:gd name="connsiteY19" fmla="*/ 107611 h 997246"/>
                <a:gd name="connsiteX20" fmla="*/ 910309 w 1006155"/>
                <a:gd name="connsiteY20" fmla="*/ 126661 h 997246"/>
                <a:gd name="connsiteX21" fmla="*/ 946504 w 1006155"/>
                <a:gd name="connsiteY21" fmla="*/ 170476 h 997246"/>
                <a:gd name="connsiteX22" fmla="*/ 963649 w 1006155"/>
                <a:gd name="connsiteY22" fmla="*/ 214291 h 997246"/>
                <a:gd name="connsiteX23" fmla="*/ 982699 w 1006155"/>
                <a:gd name="connsiteY23" fmla="*/ 256201 h 997246"/>
                <a:gd name="connsiteX24" fmla="*/ 1003654 w 1006155"/>
                <a:gd name="connsiteY24" fmla="*/ 313351 h 997246"/>
                <a:gd name="connsiteX25" fmla="*/ 1003654 w 1006155"/>
                <a:gd name="connsiteY25" fmla="*/ 372406 h 997246"/>
                <a:gd name="connsiteX26" fmla="*/ 984604 w 1006155"/>
                <a:gd name="connsiteY26" fmla="*/ 437176 h 997246"/>
                <a:gd name="connsiteX27" fmla="*/ 980794 w 1006155"/>
                <a:gd name="connsiteY27" fmla="*/ 498136 h 997246"/>
                <a:gd name="connsiteX28" fmla="*/ 978889 w 1006155"/>
                <a:gd name="connsiteY28" fmla="*/ 526711 h 997246"/>
                <a:gd name="connsiteX29" fmla="*/ 978889 w 1006155"/>
                <a:gd name="connsiteY29" fmla="*/ 578146 h 997246"/>
                <a:gd name="connsiteX30" fmla="*/ 978889 w 1006155"/>
                <a:gd name="connsiteY30" fmla="*/ 635296 h 997246"/>
                <a:gd name="connsiteX31" fmla="*/ 946504 w 1006155"/>
                <a:gd name="connsiteY31" fmla="*/ 675301 h 997246"/>
                <a:gd name="connsiteX32" fmla="*/ 896974 w 1006155"/>
                <a:gd name="connsiteY32" fmla="*/ 709591 h 997246"/>
                <a:gd name="connsiteX33" fmla="*/ 877924 w 1006155"/>
                <a:gd name="connsiteY33" fmla="*/ 738166 h 997246"/>
                <a:gd name="connsiteX34" fmla="*/ 858874 w 1006155"/>
                <a:gd name="connsiteY34" fmla="*/ 770551 h 997246"/>
                <a:gd name="connsiteX35" fmla="*/ 851254 w 1006155"/>
                <a:gd name="connsiteY35" fmla="*/ 797221 h 997246"/>
                <a:gd name="connsiteX36" fmla="*/ 839824 w 1006155"/>
                <a:gd name="connsiteY36" fmla="*/ 829606 h 997246"/>
                <a:gd name="connsiteX37" fmla="*/ 828394 w 1006155"/>
                <a:gd name="connsiteY37" fmla="*/ 860086 h 997246"/>
                <a:gd name="connsiteX38" fmla="*/ 811249 w 1006155"/>
                <a:gd name="connsiteY38" fmla="*/ 886756 h 997246"/>
                <a:gd name="connsiteX39" fmla="*/ 794104 w 1006155"/>
                <a:gd name="connsiteY39" fmla="*/ 909616 h 997246"/>
                <a:gd name="connsiteX40" fmla="*/ 752194 w 1006155"/>
                <a:gd name="connsiteY40" fmla="*/ 936286 h 997246"/>
                <a:gd name="connsiteX41" fmla="*/ 729334 w 1006155"/>
                <a:gd name="connsiteY41" fmla="*/ 947716 h 997246"/>
                <a:gd name="connsiteX42" fmla="*/ 695044 w 1006155"/>
                <a:gd name="connsiteY42" fmla="*/ 947716 h 997246"/>
                <a:gd name="connsiteX43" fmla="*/ 675994 w 1006155"/>
                <a:gd name="connsiteY43" fmla="*/ 942001 h 997246"/>
                <a:gd name="connsiteX44" fmla="*/ 658849 w 1006155"/>
                <a:gd name="connsiteY44" fmla="*/ 936286 h 997246"/>
                <a:gd name="connsiteX45" fmla="*/ 622654 w 1006155"/>
                <a:gd name="connsiteY45" fmla="*/ 917236 h 997246"/>
                <a:gd name="connsiteX46" fmla="*/ 582649 w 1006155"/>
                <a:gd name="connsiteY46" fmla="*/ 896281 h 997246"/>
                <a:gd name="connsiteX47" fmla="*/ 557884 w 1006155"/>
                <a:gd name="connsiteY47" fmla="*/ 890566 h 997246"/>
                <a:gd name="connsiteX48" fmla="*/ 508354 w 1006155"/>
                <a:gd name="connsiteY48" fmla="*/ 894376 h 997246"/>
                <a:gd name="connsiteX49" fmla="*/ 487399 w 1006155"/>
                <a:gd name="connsiteY49" fmla="*/ 911521 h 997246"/>
                <a:gd name="connsiteX50" fmla="*/ 474064 w 1006155"/>
                <a:gd name="connsiteY50" fmla="*/ 926761 h 997246"/>
                <a:gd name="connsiteX51" fmla="*/ 435964 w 1006155"/>
                <a:gd name="connsiteY51" fmla="*/ 943906 h 997246"/>
                <a:gd name="connsiteX52" fmla="*/ 376909 w 1006155"/>
                <a:gd name="connsiteY52" fmla="*/ 959146 h 997246"/>
                <a:gd name="connsiteX53" fmla="*/ 333094 w 1006155"/>
                <a:gd name="connsiteY53" fmla="*/ 983911 h 997246"/>
                <a:gd name="connsiteX54" fmla="*/ 264514 w 1006155"/>
                <a:gd name="connsiteY54" fmla="*/ 997246 h 997246"/>
                <a:gd name="connsiteX55" fmla="*/ 234034 w 1006155"/>
                <a:gd name="connsiteY55" fmla="*/ 995341 h 997246"/>
                <a:gd name="connsiteX56" fmla="*/ 228319 w 1006155"/>
                <a:gd name="connsiteY56" fmla="*/ 993436 h 997246"/>
                <a:gd name="connsiteX57" fmla="*/ 222604 w 1006155"/>
                <a:gd name="connsiteY57" fmla="*/ 982006 h 997246"/>
                <a:gd name="connsiteX58" fmla="*/ 218794 w 1006155"/>
                <a:gd name="connsiteY58" fmla="*/ 976291 h 997246"/>
                <a:gd name="connsiteX59" fmla="*/ 214984 w 1006155"/>
                <a:gd name="connsiteY59" fmla="*/ 964861 h 997246"/>
                <a:gd name="connsiteX60" fmla="*/ 207364 w 1006155"/>
                <a:gd name="connsiteY60" fmla="*/ 947716 h 997246"/>
                <a:gd name="connsiteX61" fmla="*/ 201649 w 1006155"/>
                <a:gd name="connsiteY61" fmla="*/ 928666 h 997246"/>
                <a:gd name="connsiteX62" fmla="*/ 197839 w 1006155"/>
                <a:gd name="connsiteY62" fmla="*/ 922951 h 997246"/>
                <a:gd name="connsiteX63" fmla="*/ 186409 w 1006155"/>
                <a:gd name="connsiteY63" fmla="*/ 915331 h 997246"/>
                <a:gd name="connsiteX64" fmla="*/ 176884 w 1006155"/>
                <a:gd name="connsiteY64" fmla="*/ 905806 h 997246"/>
                <a:gd name="connsiteX65" fmla="*/ 163549 w 1006155"/>
                <a:gd name="connsiteY65" fmla="*/ 900091 h 997246"/>
                <a:gd name="connsiteX66" fmla="*/ 152119 w 1006155"/>
                <a:gd name="connsiteY66" fmla="*/ 898186 h 997246"/>
                <a:gd name="connsiteX67" fmla="*/ 146404 w 1006155"/>
                <a:gd name="connsiteY67" fmla="*/ 896281 h 997246"/>
                <a:gd name="connsiteX68" fmla="*/ 125449 w 1006155"/>
                <a:gd name="connsiteY68" fmla="*/ 888661 h 997246"/>
                <a:gd name="connsiteX69" fmla="*/ 119734 w 1006155"/>
                <a:gd name="connsiteY69" fmla="*/ 884851 h 997246"/>
                <a:gd name="connsiteX70" fmla="*/ 102589 w 1006155"/>
                <a:gd name="connsiteY70" fmla="*/ 873421 h 997246"/>
                <a:gd name="connsiteX71" fmla="*/ 91159 w 1006155"/>
                <a:gd name="connsiteY71" fmla="*/ 865801 h 997246"/>
                <a:gd name="connsiteX72" fmla="*/ 89254 w 1006155"/>
                <a:gd name="connsiteY72" fmla="*/ 860086 h 997246"/>
                <a:gd name="connsiteX73" fmla="*/ 81634 w 1006155"/>
                <a:gd name="connsiteY73" fmla="*/ 837226 h 997246"/>
                <a:gd name="connsiteX74" fmla="*/ 79729 w 1006155"/>
                <a:gd name="connsiteY74" fmla="*/ 825796 h 997246"/>
                <a:gd name="connsiteX75" fmla="*/ 75919 w 1006155"/>
                <a:gd name="connsiteY75" fmla="*/ 781981 h 997246"/>
                <a:gd name="connsiteX76" fmla="*/ 70204 w 1006155"/>
                <a:gd name="connsiteY76" fmla="*/ 734356 h 997246"/>
                <a:gd name="connsiteX77" fmla="*/ 74014 w 1006155"/>
                <a:gd name="connsiteY77" fmla="*/ 682921 h 997246"/>
                <a:gd name="connsiteX78" fmla="*/ 72109 w 1006155"/>
                <a:gd name="connsiteY78" fmla="*/ 623866 h 997246"/>
                <a:gd name="connsiteX79" fmla="*/ 53059 w 1006155"/>
                <a:gd name="connsiteY79" fmla="*/ 589576 h 997246"/>
                <a:gd name="connsiteX80" fmla="*/ 26389 w 1006155"/>
                <a:gd name="connsiteY80" fmla="*/ 562906 h 997246"/>
                <a:gd name="connsiteX81" fmla="*/ 1624 w 1006155"/>
                <a:gd name="connsiteY81" fmla="*/ 540046 h 997246"/>
                <a:gd name="connsiteX82" fmla="*/ 5434 w 1006155"/>
                <a:gd name="connsiteY82" fmla="*/ 513376 h 997246"/>
                <a:gd name="connsiteX83" fmla="*/ 30199 w 1006155"/>
                <a:gd name="connsiteY83" fmla="*/ 482896 h 997246"/>
                <a:gd name="connsiteX84" fmla="*/ 51154 w 1006155"/>
                <a:gd name="connsiteY84" fmla="*/ 460036 h 997246"/>
                <a:gd name="connsiteX85" fmla="*/ 75919 w 1006155"/>
                <a:gd name="connsiteY85" fmla="*/ 440986 h 997246"/>
                <a:gd name="connsiteX86" fmla="*/ 102589 w 1006155"/>
                <a:gd name="connsiteY86" fmla="*/ 423841 h 997246"/>
                <a:gd name="connsiteX87" fmla="*/ 136879 w 1006155"/>
                <a:gd name="connsiteY87" fmla="*/ 414316 h 997246"/>
                <a:gd name="connsiteX0" fmla="*/ 136879 w 1006155"/>
                <a:gd name="connsiteY0" fmla="*/ 414316 h 997246"/>
                <a:gd name="connsiteX1" fmla="*/ 144499 w 1006155"/>
                <a:gd name="connsiteY1" fmla="*/ 360976 h 997246"/>
                <a:gd name="connsiteX2" fmla="*/ 150214 w 1006155"/>
                <a:gd name="connsiteY2" fmla="*/ 334306 h 997246"/>
                <a:gd name="connsiteX3" fmla="*/ 154024 w 1006155"/>
                <a:gd name="connsiteY3" fmla="*/ 288586 h 997246"/>
                <a:gd name="connsiteX4" fmla="*/ 155929 w 1006155"/>
                <a:gd name="connsiteY4" fmla="*/ 206671 h 997246"/>
                <a:gd name="connsiteX5" fmla="*/ 203554 w 1006155"/>
                <a:gd name="connsiteY5" fmla="*/ 178096 h 997246"/>
                <a:gd name="connsiteX6" fmla="*/ 249274 w 1006155"/>
                <a:gd name="connsiteY6" fmla="*/ 147616 h 997246"/>
                <a:gd name="connsiteX7" fmla="*/ 270229 w 1006155"/>
                <a:gd name="connsiteY7" fmla="*/ 126661 h 997246"/>
                <a:gd name="connsiteX8" fmla="*/ 294994 w 1006155"/>
                <a:gd name="connsiteY8" fmla="*/ 107611 h 997246"/>
                <a:gd name="connsiteX9" fmla="*/ 329284 w 1006155"/>
                <a:gd name="connsiteY9" fmla="*/ 94276 h 997246"/>
                <a:gd name="connsiteX10" fmla="*/ 382624 w 1006155"/>
                <a:gd name="connsiteY10" fmla="*/ 92371 h 997246"/>
                <a:gd name="connsiteX11" fmla="*/ 403579 w 1006155"/>
                <a:gd name="connsiteY11" fmla="*/ 44746 h 997246"/>
                <a:gd name="connsiteX12" fmla="*/ 437869 w 1006155"/>
                <a:gd name="connsiteY12" fmla="*/ 16171 h 997246"/>
                <a:gd name="connsiteX13" fmla="*/ 475969 w 1006155"/>
                <a:gd name="connsiteY13" fmla="*/ 2836 h 997246"/>
                <a:gd name="connsiteX14" fmla="*/ 590269 w 1006155"/>
                <a:gd name="connsiteY14" fmla="*/ 2836 h 997246"/>
                <a:gd name="connsiteX15" fmla="*/ 634084 w 1006155"/>
                <a:gd name="connsiteY15" fmla="*/ 33316 h 997246"/>
                <a:gd name="connsiteX16" fmla="*/ 666469 w 1006155"/>
                <a:gd name="connsiteY16" fmla="*/ 63796 h 997246"/>
                <a:gd name="connsiteX17" fmla="*/ 706474 w 1006155"/>
                <a:gd name="connsiteY17" fmla="*/ 98086 h 997246"/>
                <a:gd name="connsiteX18" fmla="*/ 752194 w 1006155"/>
                <a:gd name="connsiteY18" fmla="*/ 105706 h 997246"/>
                <a:gd name="connsiteX19" fmla="*/ 876019 w 1006155"/>
                <a:gd name="connsiteY19" fmla="*/ 107611 h 997246"/>
                <a:gd name="connsiteX20" fmla="*/ 910309 w 1006155"/>
                <a:gd name="connsiteY20" fmla="*/ 126661 h 997246"/>
                <a:gd name="connsiteX21" fmla="*/ 946504 w 1006155"/>
                <a:gd name="connsiteY21" fmla="*/ 170476 h 997246"/>
                <a:gd name="connsiteX22" fmla="*/ 963649 w 1006155"/>
                <a:gd name="connsiteY22" fmla="*/ 214291 h 997246"/>
                <a:gd name="connsiteX23" fmla="*/ 982699 w 1006155"/>
                <a:gd name="connsiteY23" fmla="*/ 256201 h 997246"/>
                <a:gd name="connsiteX24" fmla="*/ 1003654 w 1006155"/>
                <a:gd name="connsiteY24" fmla="*/ 313351 h 997246"/>
                <a:gd name="connsiteX25" fmla="*/ 1003654 w 1006155"/>
                <a:gd name="connsiteY25" fmla="*/ 372406 h 997246"/>
                <a:gd name="connsiteX26" fmla="*/ 984604 w 1006155"/>
                <a:gd name="connsiteY26" fmla="*/ 437176 h 997246"/>
                <a:gd name="connsiteX27" fmla="*/ 980794 w 1006155"/>
                <a:gd name="connsiteY27" fmla="*/ 498136 h 997246"/>
                <a:gd name="connsiteX28" fmla="*/ 978889 w 1006155"/>
                <a:gd name="connsiteY28" fmla="*/ 526711 h 997246"/>
                <a:gd name="connsiteX29" fmla="*/ 978889 w 1006155"/>
                <a:gd name="connsiteY29" fmla="*/ 578146 h 997246"/>
                <a:gd name="connsiteX30" fmla="*/ 978889 w 1006155"/>
                <a:gd name="connsiteY30" fmla="*/ 635296 h 997246"/>
                <a:gd name="connsiteX31" fmla="*/ 946504 w 1006155"/>
                <a:gd name="connsiteY31" fmla="*/ 675301 h 997246"/>
                <a:gd name="connsiteX32" fmla="*/ 896974 w 1006155"/>
                <a:gd name="connsiteY32" fmla="*/ 709591 h 997246"/>
                <a:gd name="connsiteX33" fmla="*/ 877924 w 1006155"/>
                <a:gd name="connsiteY33" fmla="*/ 738166 h 997246"/>
                <a:gd name="connsiteX34" fmla="*/ 858874 w 1006155"/>
                <a:gd name="connsiteY34" fmla="*/ 770551 h 997246"/>
                <a:gd name="connsiteX35" fmla="*/ 851254 w 1006155"/>
                <a:gd name="connsiteY35" fmla="*/ 797221 h 997246"/>
                <a:gd name="connsiteX36" fmla="*/ 839824 w 1006155"/>
                <a:gd name="connsiteY36" fmla="*/ 829606 h 997246"/>
                <a:gd name="connsiteX37" fmla="*/ 828394 w 1006155"/>
                <a:gd name="connsiteY37" fmla="*/ 860086 h 997246"/>
                <a:gd name="connsiteX38" fmla="*/ 811249 w 1006155"/>
                <a:gd name="connsiteY38" fmla="*/ 886756 h 997246"/>
                <a:gd name="connsiteX39" fmla="*/ 794104 w 1006155"/>
                <a:gd name="connsiteY39" fmla="*/ 909616 h 997246"/>
                <a:gd name="connsiteX40" fmla="*/ 752194 w 1006155"/>
                <a:gd name="connsiteY40" fmla="*/ 936286 h 997246"/>
                <a:gd name="connsiteX41" fmla="*/ 729334 w 1006155"/>
                <a:gd name="connsiteY41" fmla="*/ 947716 h 997246"/>
                <a:gd name="connsiteX42" fmla="*/ 695044 w 1006155"/>
                <a:gd name="connsiteY42" fmla="*/ 947716 h 997246"/>
                <a:gd name="connsiteX43" fmla="*/ 675994 w 1006155"/>
                <a:gd name="connsiteY43" fmla="*/ 942001 h 997246"/>
                <a:gd name="connsiteX44" fmla="*/ 658849 w 1006155"/>
                <a:gd name="connsiteY44" fmla="*/ 936286 h 997246"/>
                <a:gd name="connsiteX45" fmla="*/ 622654 w 1006155"/>
                <a:gd name="connsiteY45" fmla="*/ 917236 h 997246"/>
                <a:gd name="connsiteX46" fmla="*/ 582649 w 1006155"/>
                <a:gd name="connsiteY46" fmla="*/ 896281 h 997246"/>
                <a:gd name="connsiteX47" fmla="*/ 557884 w 1006155"/>
                <a:gd name="connsiteY47" fmla="*/ 890566 h 997246"/>
                <a:gd name="connsiteX48" fmla="*/ 508354 w 1006155"/>
                <a:gd name="connsiteY48" fmla="*/ 894376 h 997246"/>
                <a:gd name="connsiteX49" fmla="*/ 487399 w 1006155"/>
                <a:gd name="connsiteY49" fmla="*/ 911521 h 997246"/>
                <a:gd name="connsiteX50" fmla="*/ 474064 w 1006155"/>
                <a:gd name="connsiteY50" fmla="*/ 926761 h 997246"/>
                <a:gd name="connsiteX51" fmla="*/ 435964 w 1006155"/>
                <a:gd name="connsiteY51" fmla="*/ 943906 h 997246"/>
                <a:gd name="connsiteX52" fmla="*/ 376909 w 1006155"/>
                <a:gd name="connsiteY52" fmla="*/ 959146 h 997246"/>
                <a:gd name="connsiteX53" fmla="*/ 333094 w 1006155"/>
                <a:gd name="connsiteY53" fmla="*/ 983911 h 997246"/>
                <a:gd name="connsiteX54" fmla="*/ 264514 w 1006155"/>
                <a:gd name="connsiteY54" fmla="*/ 997246 h 997246"/>
                <a:gd name="connsiteX55" fmla="*/ 234034 w 1006155"/>
                <a:gd name="connsiteY55" fmla="*/ 995341 h 997246"/>
                <a:gd name="connsiteX56" fmla="*/ 228319 w 1006155"/>
                <a:gd name="connsiteY56" fmla="*/ 993436 h 997246"/>
                <a:gd name="connsiteX57" fmla="*/ 222604 w 1006155"/>
                <a:gd name="connsiteY57" fmla="*/ 982006 h 997246"/>
                <a:gd name="connsiteX58" fmla="*/ 218794 w 1006155"/>
                <a:gd name="connsiteY58" fmla="*/ 976291 h 997246"/>
                <a:gd name="connsiteX59" fmla="*/ 214984 w 1006155"/>
                <a:gd name="connsiteY59" fmla="*/ 964861 h 997246"/>
                <a:gd name="connsiteX60" fmla="*/ 207364 w 1006155"/>
                <a:gd name="connsiteY60" fmla="*/ 947716 h 997246"/>
                <a:gd name="connsiteX61" fmla="*/ 201649 w 1006155"/>
                <a:gd name="connsiteY61" fmla="*/ 928666 h 997246"/>
                <a:gd name="connsiteX62" fmla="*/ 197839 w 1006155"/>
                <a:gd name="connsiteY62" fmla="*/ 922951 h 997246"/>
                <a:gd name="connsiteX63" fmla="*/ 186409 w 1006155"/>
                <a:gd name="connsiteY63" fmla="*/ 915331 h 997246"/>
                <a:gd name="connsiteX64" fmla="*/ 176884 w 1006155"/>
                <a:gd name="connsiteY64" fmla="*/ 905806 h 997246"/>
                <a:gd name="connsiteX65" fmla="*/ 163549 w 1006155"/>
                <a:gd name="connsiteY65" fmla="*/ 900091 h 997246"/>
                <a:gd name="connsiteX66" fmla="*/ 152119 w 1006155"/>
                <a:gd name="connsiteY66" fmla="*/ 898186 h 997246"/>
                <a:gd name="connsiteX67" fmla="*/ 146404 w 1006155"/>
                <a:gd name="connsiteY67" fmla="*/ 896281 h 997246"/>
                <a:gd name="connsiteX68" fmla="*/ 125449 w 1006155"/>
                <a:gd name="connsiteY68" fmla="*/ 888661 h 997246"/>
                <a:gd name="connsiteX69" fmla="*/ 119734 w 1006155"/>
                <a:gd name="connsiteY69" fmla="*/ 884851 h 997246"/>
                <a:gd name="connsiteX70" fmla="*/ 102589 w 1006155"/>
                <a:gd name="connsiteY70" fmla="*/ 873421 h 997246"/>
                <a:gd name="connsiteX71" fmla="*/ 91159 w 1006155"/>
                <a:gd name="connsiteY71" fmla="*/ 865801 h 997246"/>
                <a:gd name="connsiteX72" fmla="*/ 81634 w 1006155"/>
                <a:gd name="connsiteY72" fmla="*/ 837226 h 997246"/>
                <a:gd name="connsiteX73" fmla="*/ 79729 w 1006155"/>
                <a:gd name="connsiteY73" fmla="*/ 825796 h 997246"/>
                <a:gd name="connsiteX74" fmla="*/ 75919 w 1006155"/>
                <a:gd name="connsiteY74" fmla="*/ 781981 h 997246"/>
                <a:gd name="connsiteX75" fmla="*/ 70204 w 1006155"/>
                <a:gd name="connsiteY75" fmla="*/ 734356 h 997246"/>
                <a:gd name="connsiteX76" fmla="*/ 74014 w 1006155"/>
                <a:gd name="connsiteY76" fmla="*/ 682921 h 997246"/>
                <a:gd name="connsiteX77" fmla="*/ 72109 w 1006155"/>
                <a:gd name="connsiteY77" fmla="*/ 623866 h 997246"/>
                <a:gd name="connsiteX78" fmla="*/ 53059 w 1006155"/>
                <a:gd name="connsiteY78" fmla="*/ 589576 h 997246"/>
                <a:gd name="connsiteX79" fmla="*/ 26389 w 1006155"/>
                <a:gd name="connsiteY79" fmla="*/ 562906 h 997246"/>
                <a:gd name="connsiteX80" fmla="*/ 1624 w 1006155"/>
                <a:gd name="connsiteY80" fmla="*/ 540046 h 997246"/>
                <a:gd name="connsiteX81" fmla="*/ 5434 w 1006155"/>
                <a:gd name="connsiteY81" fmla="*/ 513376 h 997246"/>
                <a:gd name="connsiteX82" fmla="*/ 30199 w 1006155"/>
                <a:gd name="connsiteY82" fmla="*/ 482896 h 997246"/>
                <a:gd name="connsiteX83" fmla="*/ 51154 w 1006155"/>
                <a:gd name="connsiteY83" fmla="*/ 460036 h 997246"/>
                <a:gd name="connsiteX84" fmla="*/ 75919 w 1006155"/>
                <a:gd name="connsiteY84" fmla="*/ 440986 h 997246"/>
                <a:gd name="connsiteX85" fmla="*/ 102589 w 1006155"/>
                <a:gd name="connsiteY85" fmla="*/ 423841 h 997246"/>
                <a:gd name="connsiteX86" fmla="*/ 136879 w 1006155"/>
                <a:gd name="connsiteY86" fmla="*/ 414316 h 997246"/>
                <a:gd name="connsiteX0" fmla="*/ 136879 w 1006155"/>
                <a:gd name="connsiteY0" fmla="*/ 414316 h 997246"/>
                <a:gd name="connsiteX1" fmla="*/ 144499 w 1006155"/>
                <a:gd name="connsiteY1" fmla="*/ 360976 h 997246"/>
                <a:gd name="connsiteX2" fmla="*/ 150214 w 1006155"/>
                <a:gd name="connsiteY2" fmla="*/ 334306 h 997246"/>
                <a:gd name="connsiteX3" fmla="*/ 154024 w 1006155"/>
                <a:gd name="connsiteY3" fmla="*/ 288586 h 997246"/>
                <a:gd name="connsiteX4" fmla="*/ 155929 w 1006155"/>
                <a:gd name="connsiteY4" fmla="*/ 206671 h 997246"/>
                <a:gd name="connsiteX5" fmla="*/ 203554 w 1006155"/>
                <a:gd name="connsiteY5" fmla="*/ 178096 h 997246"/>
                <a:gd name="connsiteX6" fmla="*/ 249274 w 1006155"/>
                <a:gd name="connsiteY6" fmla="*/ 147616 h 997246"/>
                <a:gd name="connsiteX7" fmla="*/ 270229 w 1006155"/>
                <a:gd name="connsiteY7" fmla="*/ 126661 h 997246"/>
                <a:gd name="connsiteX8" fmla="*/ 294994 w 1006155"/>
                <a:gd name="connsiteY8" fmla="*/ 107611 h 997246"/>
                <a:gd name="connsiteX9" fmla="*/ 329284 w 1006155"/>
                <a:gd name="connsiteY9" fmla="*/ 94276 h 997246"/>
                <a:gd name="connsiteX10" fmla="*/ 382624 w 1006155"/>
                <a:gd name="connsiteY10" fmla="*/ 92371 h 997246"/>
                <a:gd name="connsiteX11" fmla="*/ 403579 w 1006155"/>
                <a:gd name="connsiteY11" fmla="*/ 44746 h 997246"/>
                <a:gd name="connsiteX12" fmla="*/ 437869 w 1006155"/>
                <a:gd name="connsiteY12" fmla="*/ 16171 h 997246"/>
                <a:gd name="connsiteX13" fmla="*/ 475969 w 1006155"/>
                <a:gd name="connsiteY13" fmla="*/ 2836 h 997246"/>
                <a:gd name="connsiteX14" fmla="*/ 590269 w 1006155"/>
                <a:gd name="connsiteY14" fmla="*/ 2836 h 997246"/>
                <a:gd name="connsiteX15" fmla="*/ 634084 w 1006155"/>
                <a:gd name="connsiteY15" fmla="*/ 33316 h 997246"/>
                <a:gd name="connsiteX16" fmla="*/ 666469 w 1006155"/>
                <a:gd name="connsiteY16" fmla="*/ 63796 h 997246"/>
                <a:gd name="connsiteX17" fmla="*/ 706474 w 1006155"/>
                <a:gd name="connsiteY17" fmla="*/ 98086 h 997246"/>
                <a:gd name="connsiteX18" fmla="*/ 752194 w 1006155"/>
                <a:gd name="connsiteY18" fmla="*/ 105706 h 997246"/>
                <a:gd name="connsiteX19" fmla="*/ 876019 w 1006155"/>
                <a:gd name="connsiteY19" fmla="*/ 107611 h 997246"/>
                <a:gd name="connsiteX20" fmla="*/ 910309 w 1006155"/>
                <a:gd name="connsiteY20" fmla="*/ 126661 h 997246"/>
                <a:gd name="connsiteX21" fmla="*/ 946504 w 1006155"/>
                <a:gd name="connsiteY21" fmla="*/ 170476 h 997246"/>
                <a:gd name="connsiteX22" fmla="*/ 963649 w 1006155"/>
                <a:gd name="connsiteY22" fmla="*/ 214291 h 997246"/>
                <a:gd name="connsiteX23" fmla="*/ 982699 w 1006155"/>
                <a:gd name="connsiteY23" fmla="*/ 256201 h 997246"/>
                <a:gd name="connsiteX24" fmla="*/ 1003654 w 1006155"/>
                <a:gd name="connsiteY24" fmla="*/ 313351 h 997246"/>
                <a:gd name="connsiteX25" fmla="*/ 1003654 w 1006155"/>
                <a:gd name="connsiteY25" fmla="*/ 372406 h 997246"/>
                <a:gd name="connsiteX26" fmla="*/ 984604 w 1006155"/>
                <a:gd name="connsiteY26" fmla="*/ 437176 h 997246"/>
                <a:gd name="connsiteX27" fmla="*/ 980794 w 1006155"/>
                <a:gd name="connsiteY27" fmla="*/ 498136 h 997246"/>
                <a:gd name="connsiteX28" fmla="*/ 978889 w 1006155"/>
                <a:gd name="connsiteY28" fmla="*/ 526711 h 997246"/>
                <a:gd name="connsiteX29" fmla="*/ 978889 w 1006155"/>
                <a:gd name="connsiteY29" fmla="*/ 578146 h 997246"/>
                <a:gd name="connsiteX30" fmla="*/ 978889 w 1006155"/>
                <a:gd name="connsiteY30" fmla="*/ 635296 h 997246"/>
                <a:gd name="connsiteX31" fmla="*/ 946504 w 1006155"/>
                <a:gd name="connsiteY31" fmla="*/ 675301 h 997246"/>
                <a:gd name="connsiteX32" fmla="*/ 896974 w 1006155"/>
                <a:gd name="connsiteY32" fmla="*/ 709591 h 997246"/>
                <a:gd name="connsiteX33" fmla="*/ 877924 w 1006155"/>
                <a:gd name="connsiteY33" fmla="*/ 738166 h 997246"/>
                <a:gd name="connsiteX34" fmla="*/ 858874 w 1006155"/>
                <a:gd name="connsiteY34" fmla="*/ 770551 h 997246"/>
                <a:gd name="connsiteX35" fmla="*/ 851254 w 1006155"/>
                <a:gd name="connsiteY35" fmla="*/ 797221 h 997246"/>
                <a:gd name="connsiteX36" fmla="*/ 839824 w 1006155"/>
                <a:gd name="connsiteY36" fmla="*/ 829606 h 997246"/>
                <a:gd name="connsiteX37" fmla="*/ 828394 w 1006155"/>
                <a:gd name="connsiteY37" fmla="*/ 860086 h 997246"/>
                <a:gd name="connsiteX38" fmla="*/ 811249 w 1006155"/>
                <a:gd name="connsiteY38" fmla="*/ 886756 h 997246"/>
                <a:gd name="connsiteX39" fmla="*/ 794104 w 1006155"/>
                <a:gd name="connsiteY39" fmla="*/ 909616 h 997246"/>
                <a:gd name="connsiteX40" fmla="*/ 752194 w 1006155"/>
                <a:gd name="connsiteY40" fmla="*/ 936286 h 997246"/>
                <a:gd name="connsiteX41" fmla="*/ 729334 w 1006155"/>
                <a:gd name="connsiteY41" fmla="*/ 947716 h 997246"/>
                <a:gd name="connsiteX42" fmla="*/ 695044 w 1006155"/>
                <a:gd name="connsiteY42" fmla="*/ 947716 h 997246"/>
                <a:gd name="connsiteX43" fmla="*/ 675994 w 1006155"/>
                <a:gd name="connsiteY43" fmla="*/ 942001 h 997246"/>
                <a:gd name="connsiteX44" fmla="*/ 658849 w 1006155"/>
                <a:gd name="connsiteY44" fmla="*/ 936286 h 997246"/>
                <a:gd name="connsiteX45" fmla="*/ 622654 w 1006155"/>
                <a:gd name="connsiteY45" fmla="*/ 917236 h 997246"/>
                <a:gd name="connsiteX46" fmla="*/ 582649 w 1006155"/>
                <a:gd name="connsiteY46" fmla="*/ 896281 h 997246"/>
                <a:gd name="connsiteX47" fmla="*/ 557884 w 1006155"/>
                <a:gd name="connsiteY47" fmla="*/ 890566 h 997246"/>
                <a:gd name="connsiteX48" fmla="*/ 508354 w 1006155"/>
                <a:gd name="connsiteY48" fmla="*/ 894376 h 997246"/>
                <a:gd name="connsiteX49" fmla="*/ 487399 w 1006155"/>
                <a:gd name="connsiteY49" fmla="*/ 911521 h 997246"/>
                <a:gd name="connsiteX50" fmla="*/ 474064 w 1006155"/>
                <a:gd name="connsiteY50" fmla="*/ 926761 h 997246"/>
                <a:gd name="connsiteX51" fmla="*/ 435964 w 1006155"/>
                <a:gd name="connsiteY51" fmla="*/ 943906 h 997246"/>
                <a:gd name="connsiteX52" fmla="*/ 376909 w 1006155"/>
                <a:gd name="connsiteY52" fmla="*/ 959146 h 997246"/>
                <a:gd name="connsiteX53" fmla="*/ 333094 w 1006155"/>
                <a:gd name="connsiteY53" fmla="*/ 983911 h 997246"/>
                <a:gd name="connsiteX54" fmla="*/ 264514 w 1006155"/>
                <a:gd name="connsiteY54" fmla="*/ 997246 h 997246"/>
                <a:gd name="connsiteX55" fmla="*/ 234034 w 1006155"/>
                <a:gd name="connsiteY55" fmla="*/ 995341 h 997246"/>
                <a:gd name="connsiteX56" fmla="*/ 228319 w 1006155"/>
                <a:gd name="connsiteY56" fmla="*/ 993436 h 997246"/>
                <a:gd name="connsiteX57" fmla="*/ 222604 w 1006155"/>
                <a:gd name="connsiteY57" fmla="*/ 982006 h 997246"/>
                <a:gd name="connsiteX58" fmla="*/ 218794 w 1006155"/>
                <a:gd name="connsiteY58" fmla="*/ 976291 h 997246"/>
                <a:gd name="connsiteX59" fmla="*/ 214984 w 1006155"/>
                <a:gd name="connsiteY59" fmla="*/ 964861 h 997246"/>
                <a:gd name="connsiteX60" fmla="*/ 207364 w 1006155"/>
                <a:gd name="connsiteY60" fmla="*/ 947716 h 997246"/>
                <a:gd name="connsiteX61" fmla="*/ 201649 w 1006155"/>
                <a:gd name="connsiteY61" fmla="*/ 928666 h 997246"/>
                <a:gd name="connsiteX62" fmla="*/ 197839 w 1006155"/>
                <a:gd name="connsiteY62" fmla="*/ 922951 h 997246"/>
                <a:gd name="connsiteX63" fmla="*/ 186409 w 1006155"/>
                <a:gd name="connsiteY63" fmla="*/ 915331 h 997246"/>
                <a:gd name="connsiteX64" fmla="*/ 176884 w 1006155"/>
                <a:gd name="connsiteY64" fmla="*/ 905806 h 997246"/>
                <a:gd name="connsiteX65" fmla="*/ 163549 w 1006155"/>
                <a:gd name="connsiteY65" fmla="*/ 900091 h 997246"/>
                <a:gd name="connsiteX66" fmla="*/ 152119 w 1006155"/>
                <a:gd name="connsiteY66" fmla="*/ 898186 h 997246"/>
                <a:gd name="connsiteX67" fmla="*/ 146404 w 1006155"/>
                <a:gd name="connsiteY67" fmla="*/ 896281 h 997246"/>
                <a:gd name="connsiteX68" fmla="*/ 125449 w 1006155"/>
                <a:gd name="connsiteY68" fmla="*/ 888661 h 997246"/>
                <a:gd name="connsiteX69" fmla="*/ 119734 w 1006155"/>
                <a:gd name="connsiteY69" fmla="*/ 884851 h 997246"/>
                <a:gd name="connsiteX70" fmla="*/ 102589 w 1006155"/>
                <a:gd name="connsiteY70" fmla="*/ 873421 h 997246"/>
                <a:gd name="connsiteX71" fmla="*/ 91159 w 1006155"/>
                <a:gd name="connsiteY71" fmla="*/ 865801 h 997246"/>
                <a:gd name="connsiteX72" fmla="*/ 81634 w 1006155"/>
                <a:gd name="connsiteY72" fmla="*/ 837226 h 997246"/>
                <a:gd name="connsiteX73" fmla="*/ 75919 w 1006155"/>
                <a:gd name="connsiteY73" fmla="*/ 781981 h 997246"/>
                <a:gd name="connsiteX74" fmla="*/ 70204 w 1006155"/>
                <a:gd name="connsiteY74" fmla="*/ 734356 h 997246"/>
                <a:gd name="connsiteX75" fmla="*/ 74014 w 1006155"/>
                <a:gd name="connsiteY75" fmla="*/ 682921 h 997246"/>
                <a:gd name="connsiteX76" fmla="*/ 72109 w 1006155"/>
                <a:gd name="connsiteY76" fmla="*/ 623866 h 997246"/>
                <a:gd name="connsiteX77" fmla="*/ 53059 w 1006155"/>
                <a:gd name="connsiteY77" fmla="*/ 589576 h 997246"/>
                <a:gd name="connsiteX78" fmla="*/ 26389 w 1006155"/>
                <a:gd name="connsiteY78" fmla="*/ 562906 h 997246"/>
                <a:gd name="connsiteX79" fmla="*/ 1624 w 1006155"/>
                <a:gd name="connsiteY79" fmla="*/ 540046 h 997246"/>
                <a:gd name="connsiteX80" fmla="*/ 5434 w 1006155"/>
                <a:gd name="connsiteY80" fmla="*/ 513376 h 997246"/>
                <a:gd name="connsiteX81" fmla="*/ 30199 w 1006155"/>
                <a:gd name="connsiteY81" fmla="*/ 482896 h 997246"/>
                <a:gd name="connsiteX82" fmla="*/ 51154 w 1006155"/>
                <a:gd name="connsiteY82" fmla="*/ 460036 h 997246"/>
                <a:gd name="connsiteX83" fmla="*/ 75919 w 1006155"/>
                <a:gd name="connsiteY83" fmla="*/ 440986 h 997246"/>
                <a:gd name="connsiteX84" fmla="*/ 102589 w 1006155"/>
                <a:gd name="connsiteY84" fmla="*/ 423841 h 997246"/>
                <a:gd name="connsiteX85" fmla="*/ 136879 w 1006155"/>
                <a:gd name="connsiteY85" fmla="*/ 414316 h 997246"/>
                <a:gd name="connsiteX0" fmla="*/ 136879 w 1006155"/>
                <a:gd name="connsiteY0" fmla="*/ 414316 h 997246"/>
                <a:gd name="connsiteX1" fmla="*/ 144499 w 1006155"/>
                <a:gd name="connsiteY1" fmla="*/ 360976 h 997246"/>
                <a:gd name="connsiteX2" fmla="*/ 150214 w 1006155"/>
                <a:gd name="connsiteY2" fmla="*/ 334306 h 997246"/>
                <a:gd name="connsiteX3" fmla="*/ 154024 w 1006155"/>
                <a:gd name="connsiteY3" fmla="*/ 288586 h 997246"/>
                <a:gd name="connsiteX4" fmla="*/ 155929 w 1006155"/>
                <a:gd name="connsiteY4" fmla="*/ 206671 h 997246"/>
                <a:gd name="connsiteX5" fmla="*/ 203554 w 1006155"/>
                <a:gd name="connsiteY5" fmla="*/ 178096 h 997246"/>
                <a:gd name="connsiteX6" fmla="*/ 249274 w 1006155"/>
                <a:gd name="connsiteY6" fmla="*/ 147616 h 997246"/>
                <a:gd name="connsiteX7" fmla="*/ 270229 w 1006155"/>
                <a:gd name="connsiteY7" fmla="*/ 126661 h 997246"/>
                <a:gd name="connsiteX8" fmla="*/ 294994 w 1006155"/>
                <a:gd name="connsiteY8" fmla="*/ 107611 h 997246"/>
                <a:gd name="connsiteX9" fmla="*/ 329284 w 1006155"/>
                <a:gd name="connsiteY9" fmla="*/ 94276 h 997246"/>
                <a:gd name="connsiteX10" fmla="*/ 382624 w 1006155"/>
                <a:gd name="connsiteY10" fmla="*/ 92371 h 997246"/>
                <a:gd name="connsiteX11" fmla="*/ 403579 w 1006155"/>
                <a:gd name="connsiteY11" fmla="*/ 44746 h 997246"/>
                <a:gd name="connsiteX12" fmla="*/ 437869 w 1006155"/>
                <a:gd name="connsiteY12" fmla="*/ 16171 h 997246"/>
                <a:gd name="connsiteX13" fmla="*/ 475969 w 1006155"/>
                <a:gd name="connsiteY13" fmla="*/ 2836 h 997246"/>
                <a:gd name="connsiteX14" fmla="*/ 590269 w 1006155"/>
                <a:gd name="connsiteY14" fmla="*/ 2836 h 997246"/>
                <a:gd name="connsiteX15" fmla="*/ 634084 w 1006155"/>
                <a:gd name="connsiteY15" fmla="*/ 33316 h 997246"/>
                <a:gd name="connsiteX16" fmla="*/ 666469 w 1006155"/>
                <a:gd name="connsiteY16" fmla="*/ 63796 h 997246"/>
                <a:gd name="connsiteX17" fmla="*/ 706474 w 1006155"/>
                <a:gd name="connsiteY17" fmla="*/ 98086 h 997246"/>
                <a:gd name="connsiteX18" fmla="*/ 752194 w 1006155"/>
                <a:gd name="connsiteY18" fmla="*/ 105706 h 997246"/>
                <a:gd name="connsiteX19" fmla="*/ 876019 w 1006155"/>
                <a:gd name="connsiteY19" fmla="*/ 107611 h 997246"/>
                <a:gd name="connsiteX20" fmla="*/ 910309 w 1006155"/>
                <a:gd name="connsiteY20" fmla="*/ 126661 h 997246"/>
                <a:gd name="connsiteX21" fmla="*/ 946504 w 1006155"/>
                <a:gd name="connsiteY21" fmla="*/ 170476 h 997246"/>
                <a:gd name="connsiteX22" fmla="*/ 963649 w 1006155"/>
                <a:gd name="connsiteY22" fmla="*/ 214291 h 997246"/>
                <a:gd name="connsiteX23" fmla="*/ 982699 w 1006155"/>
                <a:gd name="connsiteY23" fmla="*/ 256201 h 997246"/>
                <a:gd name="connsiteX24" fmla="*/ 1003654 w 1006155"/>
                <a:gd name="connsiteY24" fmla="*/ 313351 h 997246"/>
                <a:gd name="connsiteX25" fmla="*/ 1003654 w 1006155"/>
                <a:gd name="connsiteY25" fmla="*/ 372406 h 997246"/>
                <a:gd name="connsiteX26" fmla="*/ 984604 w 1006155"/>
                <a:gd name="connsiteY26" fmla="*/ 437176 h 997246"/>
                <a:gd name="connsiteX27" fmla="*/ 980794 w 1006155"/>
                <a:gd name="connsiteY27" fmla="*/ 498136 h 997246"/>
                <a:gd name="connsiteX28" fmla="*/ 978889 w 1006155"/>
                <a:gd name="connsiteY28" fmla="*/ 526711 h 997246"/>
                <a:gd name="connsiteX29" fmla="*/ 978889 w 1006155"/>
                <a:gd name="connsiteY29" fmla="*/ 578146 h 997246"/>
                <a:gd name="connsiteX30" fmla="*/ 978889 w 1006155"/>
                <a:gd name="connsiteY30" fmla="*/ 635296 h 997246"/>
                <a:gd name="connsiteX31" fmla="*/ 946504 w 1006155"/>
                <a:gd name="connsiteY31" fmla="*/ 675301 h 997246"/>
                <a:gd name="connsiteX32" fmla="*/ 896974 w 1006155"/>
                <a:gd name="connsiteY32" fmla="*/ 709591 h 997246"/>
                <a:gd name="connsiteX33" fmla="*/ 877924 w 1006155"/>
                <a:gd name="connsiteY33" fmla="*/ 738166 h 997246"/>
                <a:gd name="connsiteX34" fmla="*/ 858874 w 1006155"/>
                <a:gd name="connsiteY34" fmla="*/ 770551 h 997246"/>
                <a:gd name="connsiteX35" fmla="*/ 851254 w 1006155"/>
                <a:gd name="connsiteY35" fmla="*/ 797221 h 997246"/>
                <a:gd name="connsiteX36" fmla="*/ 839824 w 1006155"/>
                <a:gd name="connsiteY36" fmla="*/ 829606 h 997246"/>
                <a:gd name="connsiteX37" fmla="*/ 828394 w 1006155"/>
                <a:gd name="connsiteY37" fmla="*/ 860086 h 997246"/>
                <a:gd name="connsiteX38" fmla="*/ 811249 w 1006155"/>
                <a:gd name="connsiteY38" fmla="*/ 886756 h 997246"/>
                <a:gd name="connsiteX39" fmla="*/ 794104 w 1006155"/>
                <a:gd name="connsiteY39" fmla="*/ 909616 h 997246"/>
                <a:gd name="connsiteX40" fmla="*/ 752194 w 1006155"/>
                <a:gd name="connsiteY40" fmla="*/ 936286 h 997246"/>
                <a:gd name="connsiteX41" fmla="*/ 729334 w 1006155"/>
                <a:gd name="connsiteY41" fmla="*/ 947716 h 997246"/>
                <a:gd name="connsiteX42" fmla="*/ 695044 w 1006155"/>
                <a:gd name="connsiteY42" fmla="*/ 947716 h 997246"/>
                <a:gd name="connsiteX43" fmla="*/ 675994 w 1006155"/>
                <a:gd name="connsiteY43" fmla="*/ 942001 h 997246"/>
                <a:gd name="connsiteX44" fmla="*/ 658849 w 1006155"/>
                <a:gd name="connsiteY44" fmla="*/ 936286 h 997246"/>
                <a:gd name="connsiteX45" fmla="*/ 622654 w 1006155"/>
                <a:gd name="connsiteY45" fmla="*/ 917236 h 997246"/>
                <a:gd name="connsiteX46" fmla="*/ 582649 w 1006155"/>
                <a:gd name="connsiteY46" fmla="*/ 896281 h 997246"/>
                <a:gd name="connsiteX47" fmla="*/ 557884 w 1006155"/>
                <a:gd name="connsiteY47" fmla="*/ 890566 h 997246"/>
                <a:gd name="connsiteX48" fmla="*/ 508354 w 1006155"/>
                <a:gd name="connsiteY48" fmla="*/ 894376 h 997246"/>
                <a:gd name="connsiteX49" fmla="*/ 487399 w 1006155"/>
                <a:gd name="connsiteY49" fmla="*/ 911521 h 997246"/>
                <a:gd name="connsiteX50" fmla="*/ 474064 w 1006155"/>
                <a:gd name="connsiteY50" fmla="*/ 926761 h 997246"/>
                <a:gd name="connsiteX51" fmla="*/ 435964 w 1006155"/>
                <a:gd name="connsiteY51" fmla="*/ 943906 h 997246"/>
                <a:gd name="connsiteX52" fmla="*/ 376909 w 1006155"/>
                <a:gd name="connsiteY52" fmla="*/ 959146 h 997246"/>
                <a:gd name="connsiteX53" fmla="*/ 333094 w 1006155"/>
                <a:gd name="connsiteY53" fmla="*/ 983911 h 997246"/>
                <a:gd name="connsiteX54" fmla="*/ 264514 w 1006155"/>
                <a:gd name="connsiteY54" fmla="*/ 997246 h 997246"/>
                <a:gd name="connsiteX55" fmla="*/ 234034 w 1006155"/>
                <a:gd name="connsiteY55" fmla="*/ 995341 h 997246"/>
                <a:gd name="connsiteX56" fmla="*/ 228319 w 1006155"/>
                <a:gd name="connsiteY56" fmla="*/ 993436 h 997246"/>
                <a:gd name="connsiteX57" fmla="*/ 222604 w 1006155"/>
                <a:gd name="connsiteY57" fmla="*/ 982006 h 997246"/>
                <a:gd name="connsiteX58" fmla="*/ 218794 w 1006155"/>
                <a:gd name="connsiteY58" fmla="*/ 976291 h 997246"/>
                <a:gd name="connsiteX59" fmla="*/ 214984 w 1006155"/>
                <a:gd name="connsiteY59" fmla="*/ 964861 h 997246"/>
                <a:gd name="connsiteX60" fmla="*/ 207364 w 1006155"/>
                <a:gd name="connsiteY60" fmla="*/ 947716 h 997246"/>
                <a:gd name="connsiteX61" fmla="*/ 201649 w 1006155"/>
                <a:gd name="connsiteY61" fmla="*/ 928666 h 997246"/>
                <a:gd name="connsiteX62" fmla="*/ 197839 w 1006155"/>
                <a:gd name="connsiteY62" fmla="*/ 922951 h 997246"/>
                <a:gd name="connsiteX63" fmla="*/ 186409 w 1006155"/>
                <a:gd name="connsiteY63" fmla="*/ 915331 h 997246"/>
                <a:gd name="connsiteX64" fmla="*/ 176884 w 1006155"/>
                <a:gd name="connsiteY64" fmla="*/ 905806 h 997246"/>
                <a:gd name="connsiteX65" fmla="*/ 163549 w 1006155"/>
                <a:gd name="connsiteY65" fmla="*/ 900091 h 997246"/>
                <a:gd name="connsiteX66" fmla="*/ 152119 w 1006155"/>
                <a:gd name="connsiteY66" fmla="*/ 898186 h 997246"/>
                <a:gd name="connsiteX67" fmla="*/ 146404 w 1006155"/>
                <a:gd name="connsiteY67" fmla="*/ 896281 h 997246"/>
                <a:gd name="connsiteX68" fmla="*/ 125449 w 1006155"/>
                <a:gd name="connsiteY68" fmla="*/ 888661 h 997246"/>
                <a:gd name="connsiteX69" fmla="*/ 102589 w 1006155"/>
                <a:gd name="connsiteY69" fmla="*/ 873421 h 997246"/>
                <a:gd name="connsiteX70" fmla="*/ 91159 w 1006155"/>
                <a:gd name="connsiteY70" fmla="*/ 865801 h 997246"/>
                <a:gd name="connsiteX71" fmla="*/ 81634 w 1006155"/>
                <a:gd name="connsiteY71" fmla="*/ 837226 h 997246"/>
                <a:gd name="connsiteX72" fmla="*/ 75919 w 1006155"/>
                <a:gd name="connsiteY72" fmla="*/ 781981 h 997246"/>
                <a:gd name="connsiteX73" fmla="*/ 70204 w 1006155"/>
                <a:gd name="connsiteY73" fmla="*/ 734356 h 997246"/>
                <a:gd name="connsiteX74" fmla="*/ 74014 w 1006155"/>
                <a:gd name="connsiteY74" fmla="*/ 682921 h 997246"/>
                <a:gd name="connsiteX75" fmla="*/ 72109 w 1006155"/>
                <a:gd name="connsiteY75" fmla="*/ 623866 h 997246"/>
                <a:gd name="connsiteX76" fmla="*/ 53059 w 1006155"/>
                <a:gd name="connsiteY76" fmla="*/ 589576 h 997246"/>
                <a:gd name="connsiteX77" fmla="*/ 26389 w 1006155"/>
                <a:gd name="connsiteY77" fmla="*/ 562906 h 997246"/>
                <a:gd name="connsiteX78" fmla="*/ 1624 w 1006155"/>
                <a:gd name="connsiteY78" fmla="*/ 540046 h 997246"/>
                <a:gd name="connsiteX79" fmla="*/ 5434 w 1006155"/>
                <a:gd name="connsiteY79" fmla="*/ 513376 h 997246"/>
                <a:gd name="connsiteX80" fmla="*/ 30199 w 1006155"/>
                <a:gd name="connsiteY80" fmla="*/ 482896 h 997246"/>
                <a:gd name="connsiteX81" fmla="*/ 51154 w 1006155"/>
                <a:gd name="connsiteY81" fmla="*/ 460036 h 997246"/>
                <a:gd name="connsiteX82" fmla="*/ 75919 w 1006155"/>
                <a:gd name="connsiteY82" fmla="*/ 440986 h 997246"/>
                <a:gd name="connsiteX83" fmla="*/ 102589 w 1006155"/>
                <a:gd name="connsiteY83" fmla="*/ 423841 h 997246"/>
                <a:gd name="connsiteX84" fmla="*/ 136879 w 1006155"/>
                <a:gd name="connsiteY84" fmla="*/ 414316 h 997246"/>
                <a:gd name="connsiteX0" fmla="*/ 136879 w 1006155"/>
                <a:gd name="connsiteY0" fmla="*/ 414316 h 997246"/>
                <a:gd name="connsiteX1" fmla="*/ 144499 w 1006155"/>
                <a:gd name="connsiteY1" fmla="*/ 360976 h 997246"/>
                <a:gd name="connsiteX2" fmla="*/ 150214 w 1006155"/>
                <a:gd name="connsiteY2" fmla="*/ 334306 h 997246"/>
                <a:gd name="connsiteX3" fmla="*/ 154024 w 1006155"/>
                <a:gd name="connsiteY3" fmla="*/ 288586 h 997246"/>
                <a:gd name="connsiteX4" fmla="*/ 155929 w 1006155"/>
                <a:gd name="connsiteY4" fmla="*/ 206671 h 997246"/>
                <a:gd name="connsiteX5" fmla="*/ 203554 w 1006155"/>
                <a:gd name="connsiteY5" fmla="*/ 178096 h 997246"/>
                <a:gd name="connsiteX6" fmla="*/ 249274 w 1006155"/>
                <a:gd name="connsiteY6" fmla="*/ 147616 h 997246"/>
                <a:gd name="connsiteX7" fmla="*/ 270229 w 1006155"/>
                <a:gd name="connsiteY7" fmla="*/ 126661 h 997246"/>
                <a:gd name="connsiteX8" fmla="*/ 294994 w 1006155"/>
                <a:gd name="connsiteY8" fmla="*/ 107611 h 997246"/>
                <a:gd name="connsiteX9" fmla="*/ 329284 w 1006155"/>
                <a:gd name="connsiteY9" fmla="*/ 94276 h 997246"/>
                <a:gd name="connsiteX10" fmla="*/ 382624 w 1006155"/>
                <a:gd name="connsiteY10" fmla="*/ 92371 h 997246"/>
                <a:gd name="connsiteX11" fmla="*/ 403579 w 1006155"/>
                <a:gd name="connsiteY11" fmla="*/ 44746 h 997246"/>
                <a:gd name="connsiteX12" fmla="*/ 437869 w 1006155"/>
                <a:gd name="connsiteY12" fmla="*/ 16171 h 997246"/>
                <a:gd name="connsiteX13" fmla="*/ 475969 w 1006155"/>
                <a:gd name="connsiteY13" fmla="*/ 2836 h 997246"/>
                <a:gd name="connsiteX14" fmla="*/ 590269 w 1006155"/>
                <a:gd name="connsiteY14" fmla="*/ 2836 h 997246"/>
                <a:gd name="connsiteX15" fmla="*/ 634084 w 1006155"/>
                <a:gd name="connsiteY15" fmla="*/ 33316 h 997246"/>
                <a:gd name="connsiteX16" fmla="*/ 666469 w 1006155"/>
                <a:gd name="connsiteY16" fmla="*/ 63796 h 997246"/>
                <a:gd name="connsiteX17" fmla="*/ 706474 w 1006155"/>
                <a:gd name="connsiteY17" fmla="*/ 98086 h 997246"/>
                <a:gd name="connsiteX18" fmla="*/ 752194 w 1006155"/>
                <a:gd name="connsiteY18" fmla="*/ 105706 h 997246"/>
                <a:gd name="connsiteX19" fmla="*/ 876019 w 1006155"/>
                <a:gd name="connsiteY19" fmla="*/ 107611 h 997246"/>
                <a:gd name="connsiteX20" fmla="*/ 910309 w 1006155"/>
                <a:gd name="connsiteY20" fmla="*/ 126661 h 997246"/>
                <a:gd name="connsiteX21" fmla="*/ 946504 w 1006155"/>
                <a:gd name="connsiteY21" fmla="*/ 170476 h 997246"/>
                <a:gd name="connsiteX22" fmla="*/ 963649 w 1006155"/>
                <a:gd name="connsiteY22" fmla="*/ 214291 h 997246"/>
                <a:gd name="connsiteX23" fmla="*/ 982699 w 1006155"/>
                <a:gd name="connsiteY23" fmla="*/ 256201 h 997246"/>
                <a:gd name="connsiteX24" fmla="*/ 1003654 w 1006155"/>
                <a:gd name="connsiteY24" fmla="*/ 313351 h 997246"/>
                <a:gd name="connsiteX25" fmla="*/ 1003654 w 1006155"/>
                <a:gd name="connsiteY25" fmla="*/ 372406 h 997246"/>
                <a:gd name="connsiteX26" fmla="*/ 984604 w 1006155"/>
                <a:gd name="connsiteY26" fmla="*/ 437176 h 997246"/>
                <a:gd name="connsiteX27" fmla="*/ 980794 w 1006155"/>
                <a:gd name="connsiteY27" fmla="*/ 498136 h 997246"/>
                <a:gd name="connsiteX28" fmla="*/ 978889 w 1006155"/>
                <a:gd name="connsiteY28" fmla="*/ 526711 h 997246"/>
                <a:gd name="connsiteX29" fmla="*/ 978889 w 1006155"/>
                <a:gd name="connsiteY29" fmla="*/ 578146 h 997246"/>
                <a:gd name="connsiteX30" fmla="*/ 978889 w 1006155"/>
                <a:gd name="connsiteY30" fmla="*/ 635296 h 997246"/>
                <a:gd name="connsiteX31" fmla="*/ 946504 w 1006155"/>
                <a:gd name="connsiteY31" fmla="*/ 675301 h 997246"/>
                <a:gd name="connsiteX32" fmla="*/ 896974 w 1006155"/>
                <a:gd name="connsiteY32" fmla="*/ 709591 h 997246"/>
                <a:gd name="connsiteX33" fmla="*/ 877924 w 1006155"/>
                <a:gd name="connsiteY33" fmla="*/ 738166 h 997246"/>
                <a:gd name="connsiteX34" fmla="*/ 858874 w 1006155"/>
                <a:gd name="connsiteY34" fmla="*/ 770551 h 997246"/>
                <a:gd name="connsiteX35" fmla="*/ 851254 w 1006155"/>
                <a:gd name="connsiteY35" fmla="*/ 797221 h 997246"/>
                <a:gd name="connsiteX36" fmla="*/ 839824 w 1006155"/>
                <a:gd name="connsiteY36" fmla="*/ 829606 h 997246"/>
                <a:gd name="connsiteX37" fmla="*/ 828394 w 1006155"/>
                <a:gd name="connsiteY37" fmla="*/ 860086 h 997246"/>
                <a:gd name="connsiteX38" fmla="*/ 811249 w 1006155"/>
                <a:gd name="connsiteY38" fmla="*/ 886756 h 997246"/>
                <a:gd name="connsiteX39" fmla="*/ 794104 w 1006155"/>
                <a:gd name="connsiteY39" fmla="*/ 909616 h 997246"/>
                <a:gd name="connsiteX40" fmla="*/ 752194 w 1006155"/>
                <a:gd name="connsiteY40" fmla="*/ 936286 h 997246"/>
                <a:gd name="connsiteX41" fmla="*/ 729334 w 1006155"/>
                <a:gd name="connsiteY41" fmla="*/ 947716 h 997246"/>
                <a:gd name="connsiteX42" fmla="*/ 695044 w 1006155"/>
                <a:gd name="connsiteY42" fmla="*/ 947716 h 997246"/>
                <a:gd name="connsiteX43" fmla="*/ 675994 w 1006155"/>
                <a:gd name="connsiteY43" fmla="*/ 942001 h 997246"/>
                <a:gd name="connsiteX44" fmla="*/ 658849 w 1006155"/>
                <a:gd name="connsiteY44" fmla="*/ 936286 h 997246"/>
                <a:gd name="connsiteX45" fmla="*/ 622654 w 1006155"/>
                <a:gd name="connsiteY45" fmla="*/ 917236 h 997246"/>
                <a:gd name="connsiteX46" fmla="*/ 582649 w 1006155"/>
                <a:gd name="connsiteY46" fmla="*/ 896281 h 997246"/>
                <a:gd name="connsiteX47" fmla="*/ 557884 w 1006155"/>
                <a:gd name="connsiteY47" fmla="*/ 890566 h 997246"/>
                <a:gd name="connsiteX48" fmla="*/ 508354 w 1006155"/>
                <a:gd name="connsiteY48" fmla="*/ 894376 h 997246"/>
                <a:gd name="connsiteX49" fmla="*/ 487399 w 1006155"/>
                <a:gd name="connsiteY49" fmla="*/ 911521 h 997246"/>
                <a:gd name="connsiteX50" fmla="*/ 474064 w 1006155"/>
                <a:gd name="connsiteY50" fmla="*/ 926761 h 997246"/>
                <a:gd name="connsiteX51" fmla="*/ 435964 w 1006155"/>
                <a:gd name="connsiteY51" fmla="*/ 943906 h 997246"/>
                <a:gd name="connsiteX52" fmla="*/ 376909 w 1006155"/>
                <a:gd name="connsiteY52" fmla="*/ 959146 h 997246"/>
                <a:gd name="connsiteX53" fmla="*/ 333094 w 1006155"/>
                <a:gd name="connsiteY53" fmla="*/ 983911 h 997246"/>
                <a:gd name="connsiteX54" fmla="*/ 264514 w 1006155"/>
                <a:gd name="connsiteY54" fmla="*/ 997246 h 997246"/>
                <a:gd name="connsiteX55" fmla="*/ 234034 w 1006155"/>
                <a:gd name="connsiteY55" fmla="*/ 995341 h 997246"/>
                <a:gd name="connsiteX56" fmla="*/ 228319 w 1006155"/>
                <a:gd name="connsiteY56" fmla="*/ 993436 h 997246"/>
                <a:gd name="connsiteX57" fmla="*/ 222604 w 1006155"/>
                <a:gd name="connsiteY57" fmla="*/ 982006 h 997246"/>
                <a:gd name="connsiteX58" fmla="*/ 218794 w 1006155"/>
                <a:gd name="connsiteY58" fmla="*/ 976291 h 997246"/>
                <a:gd name="connsiteX59" fmla="*/ 214984 w 1006155"/>
                <a:gd name="connsiteY59" fmla="*/ 964861 h 997246"/>
                <a:gd name="connsiteX60" fmla="*/ 207364 w 1006155"/>
                <a:gd name="connsiteY60" fmla="*/ 947716 h 997246"/>
                <a:gd name="connsiteX61" fmla="*/ 201649 w 1006155"/>
                <a:gd name="connsiteY61" fmla="*/ 928666 h 997246"/>
                <a:gd name="connsiteX62" fmla="*/ 197839 w 1006155"/>
                <a:gd name="connsiteY62" fmla="*/ 922951 h 997246"/>
                <a:gd name="connsiteX63" fmla="*/ 186409 w 1006155"/>
                <a:gd name="connsiteY63" fmla="*/ 915331 h 997246"/>
                <a:gd name="connsiteX64" fmla="*/ 176884 w 1006155"/>
                <a:gd name="connsiteY64" fmla="*/ 905806 h 997246"/>
                <a:gd name="connsiteX65" fmla="*/ 163549 w 1006155"/>
                <a:gd name="connsiteY65" fmla="*/ 900091 h 997246"/>
                <a:gd name="connsiteX66" fmla="*/ 152119 w 1006155"/>
                <a:gd name="connsiteY66" fmla="*/ 898186 h 997246"/>
                <a:gd name="connsiteX67" fmla="*/ 146404 w 1006155"/>
                <a:gd name="connsiteY67" fmla="*/ 896281 h 997246"/>
                <a:gd name="connsiteX68" fmla="*/ 102589 w 1006155"/>
                <a:gd name="connsiteY68" fmla="*/ 873421 h 997246"/>
                <a:gd name="connsiteX69" fmla="*/ 91159 w 1006155"/>
                <a:gd name="connsiteY69" fmla="*/ 865801 h 997246"/>
                <a:gd name="connsiteX70" fmla="*/ 81634 w 1006155"/>
                <a:gd name="connsiteY70" fmla="*/ 837226 h 997246"/>
                <a:gd name="connsiteX71" fmla="*/ 75919 w 1006155"/>
                <a:gd name="connsiteY71" fmla="*/ 781981 h 997246"/>
                <a:gd name="connsiteX72" fmla="*/ 70204 w 1006155"/>
                <a:gd name="connsiteY72" fmla="*/ 734356 h 997246"/>
                <a:gd name="connsiteX73" fmla="*/ 74014 w 1006155"/>
                <a:gd name="connsiteY73" fmla="*/ 682921 h 997246"/>
                <a:gd name="connsiteX74" fmla="*/ 72109 w 1006155"/>
                <a:gd name="connsiteY74" fmla="*/ 623866 h 997246"/>
                <a:gd name="connsiteX75" fmla="*/ 53059 w 1006155"/>
                <a:gd name="connsiteY75" fmla="*/ 589576 h 997246"/>
                <a:gd name="connsiteX76" fmla="*/ 26389 w 1006155"/>
                <a:gd name="connsiteY76" fmla="*/ 562906 h 997246"/>
                <a:gd name="connsiteX77" fmla="*/ 1624 w 1006155"/>
                <a:gd name="connsiteY77" fmla="*/ 540046 h 997246"/>
                <a:gd name="connsiteX78" fmla="*/ 5434 w 1006155"/>
                <a:gd name="connsiteY78" fmla="*/ 513376 h 997246"/>
                <a:gd name="connsiteX79" fmla="*/ 30199 w 1006155"/>
                <a:gd name="connsiteY79" fmla="*/ 482896 h 997246"/>
                <a:gd name="connsiteX80" fmla="*/ 51154 w 1006155"/>
                <a:gd name="connsiteY80" fmla="*/ 460036 h 997246"/>
                <a:gd name="connsiteX81" fmla="*/ 75919 w 1006155"/>
                <a:gd name="connsiteY81" fmla="*/ 440986 h 997246"/>
                <a:gd name="connsiteX82" fmla="*/ 102589 w 1006155"/>
                <a:gd name="connsiteY82" fmla="*/ 423841 h 997246"/>
                <a:gd name="connsiteX83" fmla="*/ 136879 w 1006155"/>
                <a:gd name="connsiteY83" fmla="*/ 414316 h 997246"/>
                <a:gd name="connsiteX0" fmla="*/ 136879 w 1006155"/>
                <a:gd name="connsiteY0" fmla="*/ 414316 h 997246"/>
                <a:gd name="connsiteX1" fmla="*/ 144499 w 1006155"/>
                <a:gd name="connsiteY1" fmla="*/ 360976 h 997246"/>
                <a:gd name="connsiteX2" fmla="*/ 150214 w 1006155"/>
                <a:gd name="connsiteY2" fmla="*/ 334306 h 997246"/>
                <a:gd name="connsiteX3" fmla="*/ 154024 w 1006155"/>
                <a:gd name="connsiteY3" fmla="*/ 288586 h 997246"/>
                <a:gd name="connsiteX4" fmla="*/ 155929 w 1006155"/>
                <a:gd name="connsiteY4" fmla="*/ 206671 h 997246"/>
                <a:gd name="connsiteX5" fmla="*/ 203554 w 1006155"/>
                <a:gd name="connsiteY5" fmla="*/ 178096 h 997246"/>
                <a:gd name="connsiteX6" fmla="*/ 249274 w 1006155"/>
                <a:gd name="connsiteY6" fmla="*/ 147616 h 997246"/>
                <a:gd name="connsiteX7" fmla="*/ 270229 w 1006155"/>
                <a:gd name="connsiteY7" fmla="*/ 126661 h 997246"/>
                <a:gd name="connsiteX8" fmla="*/ 294994 w 1006155"/>
                <a:gd name="connsiteY8" fmla="*/ 107611 h 997246"/>
                <a:gd name="connsiteX9" fmla="*/ 329284 w 1006155"/>
                <a:gd name="connsiteY9" fmla="*/ 94276 h 997246"/>
                <a:gd name="connsiteX10" fmla="*/ 382624 w 1006155"/>
                <a:gd name="connsiteY10" fmla="*/ 92371 h 997246"/>
                <a:gd name="connsiteX11" fmla="*/ 403579 w 1006155"/>
                <a:gd name="connsiteY11" fmla="*/ 44746 h 997246"/>
                <a:gd name="connsiteX12" fmla="*/ 437869 w 1006155"/>
                <a:gd name="connsiteY12" fmla="*/ 16171 h 997246"/>
                <a:gd name="connsiteX13" fmla="*/ 475969 w 1006155"/>
                <a:gd name="connsiteY13" fmla="*/ 2836 h 997246"/>
                <a:gd name="connsiteX14" fmla="*/ 590269 w 1006155"/>
                <a:gd name="connsiteY14" fmla="*/ 2836 h 997246"/>
                <a:gd name="connsiteX15" fmla="*/ 634084 w 1006155"/>
                <a:gd name="connsiteY15" fmla="*/ 33316 h 997246"/>
                <a:gd name="connsiteX16" fmla="*/ 666469 w 1006155"/>
                <a:gd name="connsiteY16" fmla="*/ 63796 h 997246"/>
                <a:gd name="connsiteX17" fmla="*/ 706474 w 1006155"/>
                <a:gd name="connsiteY17" fmla="*/ 98086 h 997246"/>
                <a:gd name="connsiteX18" fmla="*/ 752194 w 1006155"/>
                <a:gd name="connsiteY18" fmla="*/ 105706 h 997246"/>
                <a:gd name="connsiteX19" fmla="*/ 876019 w 1006155"/>
                <a:gd name="connsiteY19" fmla="*/ 107611 h 997246"/>
                <a:gd name="connsiteX20" fmla="*/ 910309 w 1006155"/>
                <a:gd name="connsiteY20" fmla="*/ 126661 h 997246"/>
                <a:gd name="connsiteX21" fmla="*/ 946504 w 1006155"/>
                <a:gd name="connsiteY21" fmla="*/ 170476 h 997246"/>
                <a:gd name="connsiteX22" fmla="*/ 963649 w 1006155"/>
                <a:gd name="connsiteY22" fmla="*/ 214291 h 997246"/>
                <a:gd name="connsiteX23" fmla="*/ 982699 w 1006155"/>
                <a:gd name="connsiteY23" fmla="*/ 256201 h 997246"/>
                <a:gd name="connsiteX24" fmla="*/ 1003654 w 1006155"/>
                <a:gd name="connsiteY24" fmla="*/ 313351 h 997246"/>
                <a:gd name="connsiteX25" fmla="*/ 1003654 w 1006155"/>
                <a:gd name="connsiteY25" fmla="*/ 372406 h 997246"/>
                <a:gd name="connsiteX26" fmla="*/ 984604 w 1006155"/>
                <a:gd name="connsiteY26" fmla="*/ 437176 h 997246"/>
                <a:gd name="connsiteX27" fmla="*/ 980794 w 1006155"/>
                <a:gd name="connsiteY27" fmla="*/ 498136 h 997246"/>
                <a:gd name="connsiteX28" fmla="*/ 978889 w 1006155"/>
                <a:gd name="connsiteY28" fmla="*/ 526711 h 997246"/>
                <a:gd name="connsiteX29" fmla="*/ 978889 w 1006155"/>
                <a:gd name="connsiteY29" fmla="*/ 578146 h 997246"/>
                <a:gd name="connsiteX30" fmla="*/ 978889 w 1006155"/>
                <a:gd name="connsiteY30" fmla="*/ 635296 h 997246"/>
                <a:gd name="connsiteX31" fmla="*/ 946504 w 1006155"/>
                <a:gd name="connsiteY31" fmla="*/ 675301 h 997246"/>
                <a:gd name="connsiteX32" fmla="*/ 896974 w 1006155"/>
                <a:gd name="connsiteY32" fmla="*/ 709591 h 997246"/>
                <a:gd name="connsiteX33" fmla="*/ 877924 w 1006155"/>
                <a:gd name="connsiteY33" fmla="*/ 738166 h 997246"/>
                <a:gd name="connsiteX34" fmla="*/ 858874 w 1006155"/>
                <a:gd name="connsiteY34" fmla="*/ 770551 h 997246"/>
                <a:gd name="connsiteX35" fmla="*/ 851254 w 1006155"/>
                <a:gd name="connsiteY35" fmla="*/ 797221 h 997246"/>
                <a:gd name="connsiteX36" fmla="*/ 839824 w 1006155"/>
                <a:gd name="connsiteY36" fmla="*/ 829606 h 997246"/>
                <a:gd name="connsiteX37" fmla="*/ 828394 w 1006155"/>
                <a:gd name="connsiteY37" fmla="*/ 860086 h 997246"/>
                <a:gd name="connsiteX38" fmla="*/ 811249 w 1006155"/>
                <a:gd name="connsiteY38" fmla="*/ 886756 h 997246"/>
                <a:gd name="connsiteX39" fmla="*/ 794104 w 1006155"/>
                <a:gd name="connsiteY39" fmla="*/ 909616 h 997246"/>
                <a:gd name="connsiteX40" fmla="*/ 752194 w 1006155"/>
                <a:gd name="connsiteY40" fmla="*/ 936286 h 997246"/>
                <a:gd name="connsiteX41" fmla="*/ 729334 w 1006155"/>
                <a:gd name="connsiteY41" fmla="*/ 947716 h 997246"/>
                <a:gd name="connsiteX42" fmla="*/ 695044 w 1006155"/>
                <a:gd name="connsiteY42" fmla="*/ 947716 h 997246"/>
                <a:gd name="connsiteX43" fmla="*/ 675994 w 1006155"/>
                <a:gd name="connsiteY43" fmla="*/ 942001 h 997246"/>
                <a:gd name="connsiteX44" fmla="*/ 658849 w 1006155"/>
                <a:gd name="connsiteY44" fmla="*/ 936286 h 997246"/>
                <a:gd name="connsiteX45" fmla="*/ 622654 w 1006155"/>
                <a:gd name="connsiteY45" fmla="*/ 917236 h 997246"/>
                <a:gd name="connsiteX46" fmla="*/ 582649 w 1006155"/>
                <a:gd name="connsiteY46" fmla="*/ 896281 h 997246"/>
                <a:gd name="connsiteX47" fmla="*/ 557884 w 1006155"/>
                <a:gd name="connsiteY47" fmla="*/ 890566 h 997246"/>
                <a:gd name="connsiteX48" fmla="*/ 508354 w 1006155"/>
                <a:gd name="connsiteY48" fmla="*/ 894376 h 997246"/>
                <a:gd name="connsiteX49" fmla="*/ 487399 w 1006155"/>
                <a:gd name="connsiteY49" fmla="*/ 911521 h 997246"/>
                <a:gd name="connsiteX50" fmla="*/ 474064 w 1006155"/>
                <a:gd name="connsiteY50" fmla="*/ 926761 h 997246"/>
                <a:gd name="connsiteX51" fmla="*/ 435964 w 1006155"/>
                <a:gd name="connsiteY51" fmla="*/ 943906 h 997246"/>
                <a:gd name="connsiteX52" fmla="*/ 376909 w 1006155"/>
                <a:gd name="connsiteY52" fmla="*/ 959146 h 997246"/>
                <a:gd name="connsiteX53" fmla="*/ 333094 w 1006155"/>
                <a:gd name="connsiteY53" fmla="*/ 983911 h 997246"/>
                <a:gd name="connsiteX54" fmla="*/ 264514 w 1006155"/>
                <a:gd name="connsiteY54" fmla="*/ 997246 h 997246"/>
                <a:gd name="connsiteX55" fmla="*/ 234034 w 1006155"/>
                <a:gd name="connsiteY55" fmla="*/ 995341 h 997246"/>
                <a:gd name="connsiteX56" fmla="*/ 228319 w 1006155"/>
                <a:gd name="connsiteY56" fmla="*/ 993436 h 997246"/>
                <a:gd name="connsiteX57" fmla="*/ 222604 w 1006155"/>
                <a:gd name="connsiteY57" fmla="*/ 982006 h 997246"/>
                <a:gd name="connsiteX58" fmla="*/ 218794 w 1006155"/>
                <a:gd name="connsiteY58" fmla="*/ 976291 h 997246"/>
                <a:gd name="connsiteX59" fmla="*/ 214984 w 1006155"/>
                <a:gd name="connsiteY59" fmla="*/ 964861 h 997246"/>
                <a:gd name="connsiteX60" fmla="*/ 207364 w 1006155"/>
                <a:gd name="connsiteY60" fmla="*/ 947716 h 997246"/>
                <a:gd name="connsiteX61" fmla="*/ 201649 w 1006155"/>
                <a:gd name="connsiteY61" fmla="*/ 928666 h 997246"/>
                <a:gd name="connsiteX62" fmla="*/ 197839 w 1006155"/>
                <a:gd name="connsiteY62" fmla="*/ 922951 h 997246"/>
                <a:gd name="connsiteX63" fmla="*/ 186409 w 1006155"/>
                <a:gd name="connsiteY63" fmla="*/ 915331 h 997246"/>
                <a:gd name="connsiteX64" fmla="*/ 176884 w 1006155"/>
                <a:gd name="connsiteY64" fmla="*/ 905806 h 997246"/>
                <a:gd name="connsiteX65" fmla="*/ 163549 w 1006155"/>
                <a:gd name="connsiteY65" fmla="*/ 900091 h 997246"/>
                <a:gd name="connsiteX66" fmla="*/ 152119 w 1006155"/>
                <a:gd name="connsiteY66" fmla="*/ 898186 h 997246"/>
                <a:gd name="connsiteX67" fmla="*/ 146404 w 1006155"/>
                <a:gd name="connsiteY67" fmla="*/ 896281 h 997246"/>
                <a:gd name="connsiteX68" fmla="*/ 91159 w 1006155"/>
                <a:gd name="connsiteY68" fmla="*/ 865801 h 997246"/>
                <a:gd name="connsiteX69" fmla="*/ 81634 w 1006155"/>
                <a:gd name="connsiteY69" fmla="*/ 837226 h 997246"/>
                <a:gd name="connsiteX70" fmla="*/ 75919 w 1006155"/>
                <a:gd name="connsiteY70" fmla="*/ 781981 h 997246"/>
                <a:gd name="connsiteX71" fmla="*/ 70204 w 1006155"/>
                <a:gd name="connsiteY71" fmla="*/ 734356 h 997246"/>
                <a:gd name="connsiteX72" fmla="*/ 74014 w 1006155"/>
                <a:gd name="connsiteY72" fmla="*/ 682921 h 997246"/>
                <a:gd name="connsiteX73" fmla="*/ 72109 w 1006155"/>
                <a:gd name="connsiteY73" fmla="*/ 623866 h 997246"/>
                <a:gd name="connsiteX74" fmla="*/ 53059 w 1006155"/>
                <a:gd name="connsiteY74" fmla="*/ 589576 h 997246"/>
                <a:gd name="connsiteX75" fmla="*/ 26389 w 1006155"/>
                <a:gd name="connsiteY75" fmla="*/ 562906 h 997246"/>
                <a:gd name="connsiteX76" fmla="*/ 1624 w 1006155"/>
                <a:gd name="connsiteY76" fmla="*/ 540046 h 997246"/>
                <a:gd name="connsiteX77" fmla="*/ 5434 w 1006155"/>
                <a:gd name="connsiteY77" fmla="*/ 513376 h 997246"/>
                <a:gd name="connsiteX78" fmla="*/ 30199 w 1006155"/>
                <a:gd name="connsiteY78" fmla="*/ 482896 h 997246"/>
                <a:gd name="connsiteX79" fmla="*/ 51154 w 1006155"/>
                <a:gd name="connsiteY79" fmla="*/ 460036 h 997246"/>
                <a:gd name="connsiteX80" fmla="*/ 75919 w 1006155"/>
                <a:gd name="connsiteY80" fmla="*/ 440986 h 997246"/>
                <a:gd name="connsiteX81" fmla="*/ 102589 w 1006155"/>
                <a:gd name="connsiteY81" fmla="*/ 423841 h 997246"/>
                <a:gd name="connsiteX82" fmla="*/ 136879 w 1006155"/>
                <a:gd name="connsiteY82" fmla="*/ 414316 h 997246"/>
                <a:gd name="connsiteX0" fmla="*/ 136879 w 1006155"/>
                <a:gd name="connsiteY0" fmla="*/ 414316 h 997246"/>
                <a:gd name="connsiteX1" fmla="*/ 144499 w 1006155"/>
                <a:gd name="connsiteY1" fmla="*/ 360976 h 997246"/>
                <a:gd name="connsiteX2" fmla="*/ 150214 w 1006155"/>
                <a:gd name="connsiteY2" fmla="*/ 334306 h 997246"/>
                <a:gd name="connsiteX3" fmla="*/ 154024 w 1006155"/>
                <a:gd name="connsiteY3" fmla="*/ 288586 h 997246"/>
                <a:gd name="connsiteX4" fmla="*/ 155929 w 1006155"/>
                <a:gd name="connsiteY4" fmla="*/ 206671 h 997246"/>
                <a:gd name="connsiteX5" fmla="*/ 203554 w 1006155"/>
                <a:gd name="connsiteY5" fmla="*/ 178096 h 997246"/>
                <a:gd name="connsiteX6" fmla="*/ 249274 w 1006155"/>
                <a:gd name="connsiteY6" fmla="*/ 147616 h 997246"/>
                <a:gd name="connsiteX7" fmla="*/ 270229 w 1006155"/>
                <a:gd name="connsiteY7" fmla="*/ 126661 h 997246"/>
                <a:gd name="connsiteX8" fmla="*/ 294994 w 1006155"/>
                <a:gd name="connsiteY8" fmla="*/ 107611 h 997246"/>
                <a:gd name="connsiteX9" fmla="*/ 329284 w 1006155"/>
                <a:gd name="connsiteY9" fmla="*/ 94276 h 997246"/>
                <a:gd name="connsiteX10" fmla="*/ 382624 w 1006155"/>
                <a:gd name="connsiteY10" fmla="*/ 92371 h 997246"/>
                <a:gd name="connsiteX11" fmla="*/ 403579 w 1006155"/>
                <a:gd name="connsiteY11" fmla="*/ 44746 h 997246"/>
                <a:gd name="connsiteX12" fmla="*/ 437869 w 1006155"/>
                <a:gd name="connsiteY12" fmla="*/ 16171 h 997246"/>
                <a:gd name="connsiteX13" fmla="*/ 475969 w 1006155"/>
                <a:gd name="connsiteY13" fmla="*/ 2836 h 997246"/>
                <a:gd name="connsiteX14" fmla="*/ 590269 w 1006155"/>
                <a:gd name="connsiteY14" fmla="*/ 2836 h 997246"/>
                <a:gd name="connsiteX15" fmla="*/ 634084 w 1006155"/>
                <a:gd name="connsiteY15" fmla="*/ 33316 h 997246"/>
                <a:gd name="connsiteX16" fmla="*/ 666469 w 1006155"/>
                <a:gd name="connsiteY16" fmla="*/ 63796 h 997246"/>
                <a:gd name="connsiteX17" fmla="*/ 706474 w 1006155"/>
                <a:gd name="connsiteY17" fmla="*/ 98086 h 997246"/>
                <a:gd name="connsiteX18" fmla="*/ 752194 w 1006155"/>
                <a:gd name="connsiteY18" fmla="*/ 105706 h 997246"/>
                <a:gd name="connsiteX19" fmla="*/ 876019 w 1006155"/>
                <a:gd name="connsiteY19" fmla="*/ 107611 h 997246"/>
                <a:gd name="connsiteX20" fmla="*/ 910309 w 1006155"/>
                <a:gd name="connsiteY20" fmla="*/ 126661 h 997246"/>
                <a:gd name="connsiteX21" fmla="*/ 946504 w 1006155"/>
                <a:gd name="connsiteY21" fmla="*/ 170476 h 997246"/>
                <a:gd name="connsiteX22" fmla="*/ 963649 w 1006155"/>
                <a:gd name="connsiteY22" fmla="*/ 214291 h 997246"/>
                <a:gd name="connsiteX23" fmla="*/ 982699 w 1006155"/>
                <a:gd name="connsiteY23" fmla="*/ 256201 h 997246"/>
                <a:gd name="connsiteX24" fmla="*/ 1003654 w 1006155"/>
                <a:gd name="connsiteY24" fmla="*/ 313351 h 997246"/>
                <a:gd name="connsiteX25" fmla="*/ 1003654 w 1006155"/>
                <a:gd name="connsiteY25" fmla="*/ 372406 h 997246"/>
                <a:gd name="connsiteX26" fmla="*/ 984604 w 1006155"/>
                <a:gd name="connsiteY26" fmla="*/ 437176 h 997246"/>
                <a:gd name="connsiteX27" fmla="*/ 980794 w 1006155"/>
                <a:gd name="connsiteY27" fmla="*/ 498136 h 997246"/>
                <a:gd name="connsiteX28" fmla="*/ 978889 w 1006155"/>
                <a:gd name="connsiteY28" fmla="*/ 526711 h 997246"/>
                <a:gd name="connsiteX29" fmla="*/ 978889 w 1006155"/>
                <a:gd name="connsiteY29" fmla="*/ 578146 h 997246"/>
                <a:gd name="connsiteX30" fmla="*/ 978889 w 1006155"/>
                <a:gd name="connsiteY30" fmla="*/ 635296 h 997246"/>
                <a:gd name="connsiteX31" fmla="*/ 946504 w 1006155"/>
                <a:gd name="connsiteY31" fmla="*/ 675301 h 997246"/>
                <a:gd name="connsiteX32" fmla="*/ 896974 w 1006155"/>
                <a:gd name="connsiteY32" fmla="*/ 709591 h 997246"/>
                <a:gd name="connsiteX33" fmla="*/ 877924 w 1006155"/>
                <a:gd name="connsiteY33" fmla="*/ 738166 h 997246"/>
                <a:gd name="connsiteX34" fmla="*/ 858874 w 1006155"/>
                <a:gd name="connsiteY34" fmla="*/ 770551 h 997246"/>
                <a:gd name="connsiteX35" fmla="*/ 851254 w 1006155"/>
                <a:gd name="connsiteY35" fmla="*/ 797221 h 997246"/>
                <a:gd name="connsiteX36" fmla="*/ 839824 w 1006155"/>
                <a:gd name="connsiteY36" fmla="*/ 829606 h 997246"/>
                <a:gd name="connsiteX37" fmla="*/ 828394 w 1006155"/>
                <a:gd name="connsiteY37" fmla="*/ 860086 h 997246"/>
                <a:gd name="connsiteX38" fmla="*/ 811249 w 1006155"/>
                <a:gd name="connsiteY38" fmla="*/ 886756 h 997246"/>
                <a:gd name="connsiteX39" fmla="*/ 794104 w 1006155"/>
                <a:gd name="connsiteY39" fmla="*/ 909616 h 997246"/>
                <a:gd name="connsiteX40" fmla="*/ 752194 w 1006155"/>
                <a:gd name="connsiteY40" fmla="*/ 936286 h 997246"/>
                <a:gd name="connsiteX41" fmla="*/ 729334 w 1006155"/>
                <a:gd name="connsiteY41" fmla="*/ 947716 h 997246"/>
                <a:gd name="connsiteX42" fmla="*/ 695044 w 1006155"/>
                <a:gd name="connsiteY42" fmla="*/ 947716 h 997246"/>
                <a:gd name="connsiteX43" fmla="*/ 675994 w 1006155"/>
                <a:gd name="connsiteY43" fmla="*/ 942001 h 997246"/>
                <a:gd name="connsiteX44" fmla="*/ 658849 w 1006155"/>
                <a:gd name="connsiteY44" fmla="*/ 936286 h 997246"/>
                <a:gd name="connsiteX45" fmla="*/ 622654 w 1006155"/>
                <a:gd name="connsiteY45" fmla="*/ 917236 h 997246"/>
                <a:gd name="connsiteX46" fmla="*/ 582649 w 1006155"/>
                <a:gd name="connsiteY46" fmla="*/ 896281 h 997246"/>
                <a:gd name="connsiteX47" fmla="*/ 557884 w 1006155"/>
                <a:gd name="connsiteY47" fmla="*/ 890566 h 997246"/>
                <a:gd name="connsiteX48" fmla="*/ 508354 w 1006155"/>
                <a:gd name="connsiteY48" fmla="*/ 894376 h 997246"/>
                <a:gd name="connsiteX49" fmla="*/ 487399 w 1006155"/>
                <a:gd name="connsiteY49" fmla="*/ 911521 h 997246"/>
                <a:gd name="connsiteX50" fmla="*/ 474064 w 1006155"/>
                <a:gd name="connsiteY50" fmla="*/ 926761 h 997246"/>
                <a:gd name="connsiteX51" fmla="*/ 435964 w 1006155"/>
                <a:gd name="connsiteY51" fmla="*/ 943906 h 997246"/>
                <a:gd name="connsiteX52" fmla="*/ 376909 w 1006155"/>
                <a:gd name="connsiteY52" fmla="*/ 959146 h 997246"/>
                <a:gd name="connsiteX53" fmla="*/ 333094 w 1006155"/>
                <a:gd name="connsiteY53" fmla="*/ 983911 h 997246"/>
                <a:gd name="connsiteX54" fmla="*/ 264514 w 1006155"/>
                <a:gd name="connsiteY54" fmla="*/ 997246 h 997246"/>
                <a:gd name="connsiteX55" fmla="*/ 234034 w 1006155"/>
                <a:gd name="connsiteY55" fmla="*/ 995341 h 997246"/>
                <a:gd name="connsiteX56" fmla="*/ 228319 w 1006155"/>
                <a:gd name="connsiteY56" fmla="*/ 993436 h 997246"/>
                <a:gd name="connsiteX57" fmla="*/ 222604 w 1006155"/>
                <a:gd name="connsiteY57" fmla="*/ 982006 h 997246"/>
                <a:gd name="connsiteX58" fmla="*/ 218794 w 1006155"/>
                <a:gd name="connsiteY58" fmla="*/ 976291 h 997246"/>
                <a:gd name="connsiteX59" fmla="*/ 214984 w 1006155"/>
                <a:gd name="connsiteY59" fmla="*/ 964861 h 997246"/>
                <a:gd name="connsiteX60" fmla="*/ 207364 w 1006155"/>
                <a:gd name="connsiteY60" fmla="*/ 947716 h 997246"/>
                <a:gd name="connsiteX61" fmla="*/ 201649 w 1006155"/>
                <a:gd name="connsiteY61" fmla="*/ 928666 h 997246"/>
                <a:gd name="connsiteX62" fmla="*/ 197839 w 1006155"/>
                <a:gd name="connsiteY62" fmla="*/ 922951 h 997246"/>
                <a:gd name="connsiteX63" fmla="*/ 186409 w 1006155"/>
                <a:gd name="connsiteY63" fmla="*/ 915331 h 997246"/>
                <a:gd name="connsiteX64" fmla="*/ 163549 w 1006155"/>
                <a:gd name="connsiteY64" fmla="*/ 900091 h 997246"/>
                <a:gd name="connsiteX65" fmla="*/ 152119 w 1006155"/>
                <a:gd name="connsiteY65" fmla="*/ 898186 h 997246"/>
                <a:gd name="connsiteX66" fmla="*/ 146404 w 1006155"/>
                <a:gd name="connsiteY66" fmla="*/ 896281 h 997246"/>
                <a:gd name="connsiteX67" fmla="*/ 91159 w 1006155"/>
                <a:gd name="connsiteY67" fmla="*/ 865801 h 997246"/>
                <a:gd name="connsiteX68" fmla="*/ 81634 w 1006155"/>
                <a:gd name="connsiteY68" fmla="*/ 837226 h 997246"/>
                <a:gd name="connsiteX69" fmla="*/ 75919 w 1006155"/>
                <a:gd name="connsiteY69" fmla="*/ 781981 h 997246"/>
                <a:gd name="connsiteX70" fmla="*/ 70204 w 1006155"/>
                <a:gd name="connsiteY70" fmla="*/ 734356 h 997246"/>
                <a:gd name="connsiteX71" fmla="*/ 74014 w 1006155"/>
                <a:gd name="connsiteY71" fmla="*/ 682921 h 997246"/>
                <a:gd name="connsiteX72" fmla="*/ 72109 w 1006155"/>
                <a:gd name="connsiteY72" fmla="*/ 623866 h 997246"/>
                <a:gd name="connsiteX73" fmla="*/ 53059 w 1006155"/>
                <a:gd name="connsiteY73" fmla="*/ 589576 h 997246"/>
                <a:gd name="connsiteX74" fmla="*/ 26389 w 1006155"/>
                <a:gd name="connsiteY74" fmla="*/ 562906 h 997246"/>
                <a:gd name="connsiteX75" fmla="*/ 1624 w 1006155"/>
                <a:gd name="connsiteY75" fmla="*/ 540046 h 997246"/>
                <a:gd name="connsiteX76" fmla="*/ 5434 w 1006155"/>
                <a:gd name="connsiteY76" fmla="*/ 513376 h 997246"/>
                <a:gd name="connsiteX77" fmla="*/ 30199 w 1006155"/>
                <a:gd name="connsiteY77" fmla="*/ 482896 h 997246"/>
                <a:gd name="connsiteX78" fmla="*/ 51154 w 1006155"/>
                <a:gd name="connsiteY78" fmla="*/ 460036 h 997246"/>
                <a:gd name="connsiteX79" fmla="*/ 75919 w 1006155"/>
                <a:gd name="connsiteY79" fmla="*/ 440986 h 997246"/>
                <a:gd name="connsiteX80" fmla="*/ 102589 w 1006155"/>
                <a:gd name="connsiteY80" fmla="*/ 423841 h 997246"/>
                <a:gd name="connsiteX81" fmla="*/ 136879 w 1006155"/>
                <a:gd name="connsiteY81" fmla="*/ 414316 h 997246"/>
                <a:gd name="connsiteX0" fmla="*/ 136879 w 1006155"/>
                <a:gd name="connsiteY0" fmla="*/ 414316 h 997246"/>
                <a:gd name="connsiteX1" fmla="*/ 144499 w 1006155"/>
                <a:gd name="connsiteY1" fmla="*/ 360976 h 997246"/>
                <a:gd name="connsiteX2" fmla="*/ 150214 w 1006155"/>
                <a:gd name="connsiteY2" fmla="*/ 334306 h 997246"/>
                <a:gd name="connsiteX3" fmla="*/ 154024 w 1006155"/>
                <a:gd name="connsiteY3" fmla="*/ 288586 h 997246"/>
                <a:gd name="connsiteX4" fmla="*/ 155929 w 1006155"/>
                <a:gd name="connsiteY4" fmla="*/ 206671 h 997246"/>
                <a:gd name="connsiteX5" fmla="*/ 203554 w 1006155"/>
                <a:gd name="connsiteY5" fmla="*/ 178096 h 997246"/>
                <a:gd name="connsiteX6" fmla="*/ 249274 w 1006155"/>
                <a:gd name="connsiteY6" fmla="*/ 147616 h 997246"/>
                <a:gd name="connsiteX7" fmla="*/ 270229 w 1006155"/>
                <a:gd name="connsiteY7" fmla="*/ 126661 h 997246"/>
                <a:gd name="connsiteX8" fmla="*/ 294994 w 1006155"/>
                <a:gd name="connsiteY8" fmla="*/ 107611 h 997246"/>
                <a:gd name="connsiteX9" fmla="*/ 329284 w 1006155"/>
                <a:gd name="connsiteY9" fmla="*/ 94276 h 997246"/>
                <a:gd name="connsiteX10" fmla="*/ 382624 w 1006155"/>
                <a:gd name="connsiteY10" fmla="*/ 92371 h 997246"/>
                <a:gd name="connsiteX11" fmla="*/ 403579 w 1006155"/>
                <a:gd name="connsiteY11" fmla="*/ 44746 h 997246"/>
                <a:gd name="connsiteX12" fmla="*/ 437869 w 1006155"/>
                <a:gd name="connsiteY12" fmla="*/ 16171 h 997246"/>
                <a:gd name="connsiteX13" fmla="*/ 475969 w 1006155"/>
                <a:gd name="connsiteY13" fmla="*/ 2836 h 997246"/>
                <a:gd name="connsiteX14" fmla="*/ 590269 w 1006155"/>
                <a:gd name="connsiteY14" fmla="*/ 2836 h 997246"/>
                <a:gd name="connsiteX15" fmla="*/ 634084 w 1006155"/>
                <a:gd name="connsiteY15" fmla="*/ 33316 h 997246"/>
                <a:gd name="connsiteX16" fmla="*/ 666469 w 1006155"/>
                <a:gd name="connsiteY16" fmla="*/ 63796 h 997246"/>
                <a:gd name="connsiteX17" fmla="*/ 706474 w 1006155"/>
                <a:gd name="connsiteY17" fmla="*/ 98086 h 997246"/>
                <a:gd name="connsiteX18" fmla="*/ 752194 w 1006155"/>
                <a:gd name="connsiteY18" fmla="*/ 105706 h 997246"/>
                <a:gd name="connsiteX19" fmla="*/ 876019 w 1006155"/>
                <a:gd name="connsiteY19" fmla="*/ 107611 h 997246"/>
                <a:gd name="connsiteX20" fmla="*/ 910309 w 1006155"/>
                <a:gd name="connsiteY20" fmla="*/ 126661 h 997246"/>
                <a:gd name="connsiteX21" fmla="*/ 946504 w 1006155"/>
                <a:gd name="connsiteY21" fmla="*/ 170476 h 997246"/>
                <a:gd name="connsiteX22" fmla="*/ 963649 w 1006155"/>
                <a:gd name="connsiteY22" fmla="*/ 214291 h 997246"/>
                <a:gd name="connsiteX23" fmla="*/ 982699 w 1006155"/>
                <a:gd name="connsiteY23" fmla="*/ 256201 h 997246"/>
                <a:gd name="connsiteX24" fmla="*/ 1003654 w 1006155"/>
                <a:gd name="connsiteY24" fmla="*/ 313351 h 997246"/>
                <a:gd name="connsiteX25" fmla="*/ 1003654 w 1006155"/>
                <a:gd name="connsiteY25" fmla="*/ 372406 h 997246"/>
                <a:gd name="connsiteX26" fmla="*/ 984604 w 1006155"/>
                <a:gd name="connsiteY26" fmla="*/ 437176 h 997246"/>
                <a:gd name="connsiteX27" fmla="*/ 980794 w 1006155"/>
                <a:gd name="connsiteY27" fmla="*/ 498136 h 997246"/>
                <a:gd name="connsiteX28" fmla="*/ 978889 w 1006155"/>
                <a:gd name="connsiteY28" fmla="*/ 526711 h 997246"/>
                <a:gd name="connsiteX29" fmla="*/ 978889 w 1006155"/>
                <a:gd name="connsiteY29" fmla="*/ 578146 h 997246"/>
                <a:gd name="connsiteX30" fmla="*/ 978889 w 1006155"/>
                <a:gd name="connsiteY30" fmla="*/ 635296 h 997246"/>
                <a:gd name="connsiteX31" fmla="*/ 946504 w 1006155"/>
                <a:gd name="connsiteY31" fmla="*/ 675301 h 997246"/>
                <a:gd name="connsiteX32" fmla="*/ 896974 w 1006155"/>
                <a:gd name="connsiteY32" fmla="*/ 709591 h 997246"/>
                <a:gd name="connsiteX33" fmla="*/ 877924 w 1006155"/>
                <a:gd name="connsiteY33" fmla="*/ 738166 h 997246"/>
                <a:gd name="connsiteX34" fmla="*/ 858874 w 1006155"/>
                <a:gd name="connsiteY34" fmla="*/ 770551 h 997246"/>
                <a:gd name="connsiteX35" fmla="*/ 851254 w 1006155"/>
                <a:gd name="connsiteY35" fmla="*/ 797221 h 997246"/>
                <a:gd name="connsiteX36" fmla="*/ 839824 w 1006155"/>
                <a:gd name="connsiteY36" fmla="*/ 829606 h 997246"/>
                <a:gd name="connsiteX37" fmla="*/ 828394 w 1006155"/>
                <a:gd name="connsiteY37" fmla="*/ 860086 h 997246"/>
                <a:gd name="connsiteX38" fmla="*/ 811249 w 1006155"/>
                <a:gd name="connsiteY38" fmla="*/ 886756 h 997246"/>
                <a:gd name="connsiteX39" fmla="*/ 794104 w 1006155"/>
                <a:gd name="connsiteY39" fmla="*/ 909616 h 997246"/>
                <a:gd name="connsiteX40" fmla="*/ 752194 w 1006155"/>
                <a:gd name="connsiteY40" fmla="*/ 936286 h 997246"/>
                <a:gd name="connsiteX41" fmla="*/ 729334 w 1006155"/>
                <a:gd name="connsiteY41" fmla="*/ 947716 h 997246"/>
                <a:gd name="connsiteX42" fmla="*/ 695044 w 1006155"/>
                <a:gd name="connsiteY42" fmla="*/ 947716 h 997246"/>
                <a:gd name="connsiteX43" fmla="*/ 675994 w 1006155"/>
                <a:gd name="connsiteY43" fmla="*/ 942001 h 997246"/>
                <a:gd name="connsiteX44" fmla="*/ 658849 w 1006155"/>
                <a:gd name="connsiteY44" fmla="*/ 936286 h 997246"/>
                <a:gd name="connsiteX45" fmla="*/ 622654 w 1006155"/>
                <a:gd name="connsiteY45" fmla="*/ 917236 h 997246"/>
                <a:gd name="connsiteX46" fmla="*/ 582649 w 1006155"/>
                <a:gd name="connsiteY46" fmla="*/ 896281 h 997246"/>
                <a:gd name="connsiteX47" fmla="*/ 557884 w 1006155"/>
                <a:gd name="connsiteY47" fmla="*/ 890566 h 997246"/>
                <a:gd name="connsiteX48" fmla="*/ 508354 w 1006155"/>
                <a:gd name="connsiteY48" fmla="*/ 894376 h 997246"/>
                <a:gd name="connsiteX49" fmla="*/ 487399 w 1006155"/>
                <a:gd name="connsiteY49" fmla="*/ 911521 h 997246"/>
                <a:gd name="connsiteX50" fmla="*/ 474064 w 1006155"/>
                <a:gd name="connsiteY50" fmla="*/ 926761 h 997246"/>
                <a:gd name="connsiteX51" fmla="*/ 435964 w 1006155"/>
                <a:gd name="connsiteY51" fmla="*/ 943906 h 997246"/>
                <a:gd name="connsiteX52" fmla="*/ 376909 w 1006155"/>
                <a:gd name="connsiteY52" fmla="*/ 959146 h 997246"/>
                <a:gd name="connsiteX53" fmla="*/ 333094 w 1006155"/>
                <a:gd name="connsiteY53" fmla="*/ 983911 h 997246"/>
                <a:gd name="connsiteX54" fmla="*/ 264514 w 1006155"/>
                <a:gd name="connsiteY54" fmla="*/ 997246 h 997246"/>
                <a:gd name="connsiteX55" fmla="*/ 234034 w 1006155"/>
                <a:gd name="connsiteY55" fmla="*/ 995341 h 997246"/>
                <a:gd name="connsiteX56" fmla="*/ 228319 w 1006155"/>
                <a:gd name="connsiteY56" fmla="*/ 993436 h 997246"/>
                <a:gd name="connsiteX57" fmla="*/ 222604 w 1006155"/>
                <a:gd name="connsiteY57" fmla="*/ 982006 h 997246"/>
                <a:gd name="connsiteX58" fmla="*/ 218794 w 1006155"/>
                <a:gd name="connsiteY58" fmla="*/ 976291 h 997246"/>
                <a:gd name="connsiteX59" fmla="*/ 214984 w 1006155"/>
                <a:gd name="connsiteY59" fmla="*/ 964861 h 997246"/>
                <a:gd name="connsiteX60" fmla="*/ 207364 w 1006155"/>
                <a:gd name="connsiteY60" fmla="*/ 947716 h 997246"/>
                <a:gd name="connsiteX61" fmla="*/ 201649 w 1006155"/>
                <a:gd name="connsiteY61" fmla="*/ 928666 h 997246"/>
                <a:gd name="connsiteX62" fmla="*/ 186409 w 1006155"/>
                <a:gd name="connsiteY62" fmla="*/ 915331 h 997246"/>
                <a:gd name="connsiteX63" fmla="*/ 163549 w 1006155"/>
                <a:gd name="connsiteY63" fmla="*/ 900091 h 997246"/>
                <a:gd name="connsiteX64" fmla="*/ 152119 w 1006155"/>
                <a:gd name="connsiteY64" fmla="*/ 898186 h 997246"/>
                <a:gd name="connsiteX65" fmla="*/ 146404 w 1006155"/>
                <a:gd name="connsiteY65" fmla="*/ 896281 h 997246"/>
                <a:gd name="connsiteX66" fmla="*/ 91159 w 1006155"/>
                <a:gd name="connsiteY66" fmla="*/ 865801 h 997246"/>
                <a:gd name="connsiteX67" fmla="*/ 81634 w 1006155"/>
                <a:gd name="connsiteY67" fmla="*/ 837226 h 997246"/>
                <a:gd name="connsiteX68" fmla="*/ 75919 w 1006155"/>
                <a:gd name="connsiteY68" fmla="*/ 781981 h 997246"/>
                <a:gd name="connsiteX69" fmla="*/ 70204 w 1006155"/>
                <a:gd name="connsiteY69" fmla="*/ 734356 h 997246"/>
                <a:gd name="connsiteX70" fmla="*/ 74014 w 1006155"/>
                <a:gd name="connsiteY70" fmla="*/ 682921 h 997246"/>
                <a:gd name="connsiteX71" fmla="*/ 72109 w 1006155"/>
                <a:gd name="connsiteY71" fmla="*/ 623866 h 997246"/>
                <a:gd name="connsiteX72" fmla="*/ 53059 w 1006155"/>
                <a:gd name="connsiteY72" fmla="*/ 589576 h 997246"/>
                <a:gd name="connsiteX73" fmla="*/ 26389 w 1006155"/>
                <a:gd name="connsiteY73" fmla="*/ 562906 h 997246"/>
                <a:gd name="connsiteX74" fmla="*/ 1624 w 1006155"/>
                <a:gd name="connsiteY74" fmla="*/ 540046 h 997246"/>
                <a:gd name="connsiteX75" fmla="*/ 5434 w 1006155"/>
                <a:gd name="connsiteY75" fmla="*/ 513376 h 997246"/>
                <a:gd name="connsiteX76" fmla="*/ 30199 w 1006155"/>
                <a:gd name="connsiteY76" fmla="*/ 482896 h 997246"/>
                <a:gd name="connsiteX77" fmla="*/ 51154 w 1006155"/>
                <a:gd name="connsiteY77" fmla="*/ 460036 h 997246"/>
                <a:gd name="connsiteX78" fmla="*/ 75919 w 1006155"/>
                <a:gd name="connsiteY78" fmla="*/ 440986 h 997246"/>
                <a:gd name="connsiteX79" fmla="*/ 102589 w 1006155"/>
                <a:gd name="connsiteY79" fmla="*/ 423841 h 997246"/>
                <a:gd name="connsiteX80" fmla="*/ 136879 w 1006155"/>
                <a:gd name="connsiteY80" fmla="*/ 414316 h 997246"/>
                <a:gd name="connsiteX0" fmla="*/ 136879 w 1006155"/>
                <a:gd name="connsiteY0" fmla="*/ 414316 h 997246"/>
                <a:gd name="connsiteX1" fmla="*/ 144499 w 1006155"/>
                <a:gd name="connsiteY1" fmla="*/ 360976 h 997246"/>
                <a:gd name="connsiteX2" fmla="*/ 150214 w 1006155"/>
                <a:gd name="connsiteY2" fmla="*/ 334306 h 997246"/>
                <a:gd name="connsiteX3" fmla="*/ 154024 w 1006155"/>
                <a:gd name="connsiteY3" fmla="*/ 288586 h 997246"/>
                <a:gd name="connsiteX4" fmla="*/ 155929 w 1006155"/>
                <a:gd name="connsiteY4" fmla="*/ 206671 h 997246"/>
                <a:gd name="connsiteX5" fmla="*/ 203554 w 1006155"/>
                <a:gd name="connsiteY5" fmla="*/ 178096 h 997246"/>
                <a:gd name="connsiteX6" fmla="*/ 249274 w 1006155"/>
                <a:gd name="connsiteY6" fmla="*/ 147616 h 997246"/>
                <a:gd name="connsiteX7" fmla="*/ 270229 w 1006155"/>
                <a:gd name="connsiteY7" fmla="*/ 126661 h 997246"/>
                <a:gd name="connsiteX8" fmla="*/ 294994 w 1006155"/>
                <a:gd name="connsiteY8" fmla="*/ 107611 h 997246"/>
                <a:gd name="connsiteX9" fmla="*/ 329284 w 1006155"/>
                <a:gd name="connsiteY9" fmla="*/ 94276 h 997246"/>
                <a:gd name="connsiteX10" fmla="*/ 382624 w 1006155"/>
                <a:gd name="connsiteY10" fmla="*/ 92371 h 997246"/>
                <a:gd name="connsiteX11" fmla="*/ 403579 w 1006155"/>
                <a:gd name="connsiteY11" fmla="*/ 44746 h 997246"/>
                <a:gd name="connsiteX12" fmla="*/ 437869 w 1006155"/>
                <a:gd name="connsiteY12" fmla="*/ 16171 h 997246"/>
                <a:gd name="connsiteX13" fmla="*/ 475969 w 1006155"/>
                <a:gd name="connsiteY13" fmla="*/ 2836 h 997246"/>
                <a:gd name="connsiteX14" fmla="*/ 590269 w 1006155"/>
                <a:gd name="connsiteY14" fmla="*/ 2836 h 997246"/>
                <a:gd name="connsiteX15" fmla="*/ 634084 w 1006155"/>
                <a:gd name="connsiteY15" fmla="*/ 33316 h 997246"/>
                <a:gd name="connsiteX16" fmla="*/ 666469 w 1006155"/>
                <a:gd name="connsiteY16" fmla="*/ 63796 h 997246"/>
                <a:gd name="connsiteX17" fmla="*/ 706474 w 1006155"/>
                <a:gd name="connsiteY17" fmla="*/ 98086 h 997246"/>
                <a:gd name="connsiteX18" fmla="*/ 752194 w 1006155"/>
                <a:gd name="connsiteY18" fmla="*/ 105706 h 997246"/>
                <a:gd name="connsiteX19" fmla="*/ 876019 w 1006155"/>
                <a:gd name="connsiteY19" fmla="*/ 107611 h 997246"/>
                <a:gd name="connsiteX20" fmla="*/ 910309 w 1006155"/>
                <a:gd name="connsiteY20" fmla="*/ 126661 h 997246"/>
                <a:gd name="connsiteX21" fmla="*/ 946504 w 1006155"/>
                <a:gd name="connsiteY21" fmla="*/ 170476 h 997246"/>
                <a:gd name="connsiteX22" fmla="*/ 963649 w 1006155"/>
                <a:gd name="connsiteY22" fmla="*/ 214291 h 997246"/>
                <a:gd name="connsiteX23" fmla="*/ 982699 w 1006155"/>
                <a:gd name="connsiteY23" fmla="*/ 256201 h 997246"/>
                <a:gd name="connsiteX24" fmla="*/ 1003654 w 1006155"/>
                <a:gd name="connsiteY24" fmla="*/ 313351 h 997246"/>
                <a:gd name="connsiteX25" fmla="*/ 1003654 w 1006155"/>
                <a:gd name="connsiteY25" fmla="*/ 372406 h 997246"/>
                <a:gd name="connsiteX26" fmla="*/ 984604 w 1006155"/>
                <a:gd name="connsiteY26" fmla="*/ 437176 h 997246"/>
                <a:gd name="connsiteX27" fmla="*/ 980794 w 1006155"/>
                <a:gd name="connsiteY27" fmla="*/ 498136 h 997246"/>
                <a:gd name="connsiteX28" fmla="*/ 978889 w 1006155"/>
                <a:gd name="connsiteY28" fmla="*/ 526711 h 997246"/>
                <a:gd name="connsiteX29" fmla="*/ 978889 w 1006155"/>
                <a:gd name="connsiteY29" fmla="*/ 578146 h 997246"/>
                <a:gd name="connsiteX30" fmla="*/ 978889 w 1006155"/>
                <a:gd name="connsiteY30" fmla="*/ 635296 h 997246"/>
                <a:gd name="connsiteX31" fmla="*/ 946504 w 1006155"/>
                <a:gd name="connsiteY31" fmla="*/ 675301 h 997246"/>
                <a:gd name="connsiteX32" fmla="*/ 896974 w 1006155"/>
                <a:gd name="connsiteY32" fmla="*/ 709591 h 997246"/>
                <a:gd name="connsiteX33" fmla="*/ 877924 w 1006155"/>
                <a:gd name="connsiteY33" fmla="*/ 738166 h 997246"/>
                <a:gd name="connsiteX34" fmla="*/ 858874 w 1006155"/>
                <a:gd name="connsiteY34" fmla="*/ 770551 h 997246"/>
                <a:gd name="connsiteX35" fmla="*/ 851254 w 1006155"/>
                <a:gd name="connsiteY35" fmla="*/ 797221 h 997246"/>
                <a:gd name="connsiteX36" fmla="*/ 839824 w 1006155"/>
                <a:gd name="connsiteY36" fmla="*/ 829606 h 997246"/>
                <a:gd name="connsiteX37" fmla="*/ 828394 w 1006155"/>
                <a:gd name="connsiteY37" fmla="*/ 860086 h 997246"/>
                <a:gd name="connsiteX38" fmla="*/ 811249 w 1006155"/>
                <a:gd name="connsiteY38" fmla="*/ 886756 h 997246"/>
                <a:gd name="connsiteX39" fmla="*/ 794104 w 1006155"/>
                <a:gd name="connsiteY39" fmla="*/ 909616 h 997246"/>
                <a:gd name="connsiteX40" fmla="*/ 752194 w 1006155"/>
                <a:gd name="connsiteY40" fmla="*/ 936286 h 997246"/>
                <a:gd name="connsiteX41" fmla="*/ 729334 w 1006155"/>
                <a:gd name="connsiteY41" fmla="*/ 947716 h 997246"/>
                <a:gd name="connsiteX42" fmla="*/ 695044 w 1006155"/>
                <a:gd name="connsiteY42" fmla="*/ 947716 h 997246"/>
                <a:gd name="connsiteX43" fmla="*/ 675994 w 1006155"/>
                <a:gd name="connsiteY43" fmla="*/ 942001 h 997246"/>
                <a:gd name="connsiteX44" fmla="*/ 658849 w 1006155"/>
                <a:gd name="connsiteY44" fmla="*/ 936286 h 997246"/>
                <a:gd name="connsiteX45" fmla="*/ 622654 w 1006155"/>
                <a:gd name="connsiteY45" fmla="*/ 917236 h 997246"/>
                <a:gd name="connsiteX46" fmla="*/ 582649 w 1006155"/>
                <a:gd name="connsiteY46" fmla="*/ 896281 h 997246"/>
                <a:gd name="connsiteX47" fmla="*/ 557884 w 1006155"/>
                <a:gd name="connsiteY47" fmla="*/ 890566 h 997246"/>
                <a:gd name="connsiteX48" fmla="*/ 508354 w 1006155"/>
                <a:gd name="connsiteY48" fmla="*/ 894376 h 997246"/>
                <a:gd name="connsiteX49" fmla="*/ 487399 w 1006155"/>
                <a:gd name="connsiteY49" fmla="*/ 911521 h 997246"/>
                <a:gd name="connsiteX50" fmla="*/ 474064 w 1006155"/>
                <a:gd name="connsiteY50" fmla="*/ 926761 h 997246"/>
                <a:gd name="connsiteX51" fmla="*/ 435964 w 1006155"/>
                <a:gd name="connsiteY51" fmla="*/ 943906 h 997246"/>
                <a:gd name="connsiteX52" fmla="*/ 376909 w 1006155"/>
                <a:gd name="connsiteY52" fmla="*/ 959146 h 997246"/>
                <a:gd name="connsiteX53" fmla="*/ 333094 w 1006155"/>
                <a:gd name="connsiteY53" fmla="*/ 983911 h 997246"/>
                <a:gd name="connsiteX54" fmla="*/ 264514 w 1006155"/>
                <a:gd name="connsiteY54" fmla="*/ 997246 h 997246"/>
                <a:gd name="connsiteX55" fmla="*/ 234034 w 1006155"/>
                <a:gd name="connsiteY55" fmla="*/ 995341 h 997246"/>
                <a:gd name="connsiteX56" fmla="*/ 228319 w 1006155"/>
                <a:gd name="connsiteY56" fmla="*/ 993436 h 997246"/>
                <a:gd name="connsiteX57" fmla="*/ 222604 w 1006155"/>
                <a:gd name="connsiteY57" fmla="*/ 982006 h 997246"/>
                <a:gd name="connsiteX58" fmla="*/ 218794 w 1006155"/>
                <a:gd name="connsiteY58" fmla="*/ 976291 h 997246"/>
                <a:gd name="connsiteX59" fmla="*/ 214984 w 1006155"/>
                <a:gd name="connsiteY59" fmla="*/ 964861 h 997246"/>
                <a:gd name="connsiteX60" fmla="*/ 207364 w 1006155"/>
                <a:gd name="connsiteY60" fmla="*/ 947716 h 997246"/>
                <a:gd name="connsiteX61" fmla="*/ 201649 w 1006155"/>
                <a:gd name="connsiteY61" fmla="*/ 928666 h 997246"/>
                <a:gd name="connsiteX62" fmla="*/ 186409 w 1006155"/>
                <a:gd name="connsiteY62" fmla="*/ 915331 h 997246"/>
                <a:gd name="connsiteX63" fmla="*/ 152119 w 1006155"/>
                <a:gd name="connsiteY63" fmla="*/ 898186 h 997246"/>
                <a:gd name="connsiteX64" fmla="*/ 146404 w 1006155"/>
                <a:gd name="connsiteY64" fmla="*/ 896281 h 997246"/>
                <a:gd name="connsiteX65" fmla="*/ 91159 w 1006155"/>
                <a:gd name="connsiteY65" fmla="*/ 865801 h 997246"/>
                <a:gd name="connsiteX66" fmla="*/ 81634 w 1006155"/>
                <a:gd name="connsiteY66" fmla="*/ 837226 h 997246"/>
                <a:gd name="connsiteX67" fmla="*/ 75919 w 1006155"/>
                <a:gd name="connsiteY67" fmla="*/ 781981 h 997246"/>
                <a:gd name="connsiteX68" fmla="*/ 70204 w 1006155"/>
                <a:gd name="connsiteY68" fmla="*/ 734356 h 997246"/>
                <a:gd name="connsiteX69" fmla="*/ 74014 w 1006155"/>
                <a:gd name="connsiteY69" fmla="*/ 682921 h 997246"/>
                <a:gd name="connsiteX70" fmla="*/ 72109 w 1006155"/>
                <a:gd name="connsiteY70" fmla="*/ 623866 h 997246"/>
                <a:gd name="connsiteX71" fmla="*/ 53059 w 1006155"/>
                <a:gd name="connsiteY71" fmla="*/ 589576 h 997246"/>
                <a:gd name="connsiteX72" fmla="*/ 26389 w 1006155"/>
                <a:gd name="connsiteY72" fmla="*/ 562906 h 997246"/>
                <a:gd name="connsiteX73" fmla="*/ 1624 w 1006155"/>
                <a:gd name="connsiteY73" fmla="*/ 540046 h 997246"/>
                <a:gd name="connsiteX74" fmla="*/ 5434 w 1006155"/>
                <a:gd name="connsiteY74" fmla="*/ 513376 h 997246"/>
                <a:gd name="connsiteX75" fmla="*/ 30199 w 1006155"/>
                <a:gd name="connsiteY75" fmla="*/ 482896 h 997246"/>
                <a:gd name="connsiteX76" fmla="*/ 51154 w 1006155"/>
                <a:gd name="connsiteY76" fmla="*/ 460036 h 997246"/>
                <a:gd name="connsiteX77" fmla="*/ 75919 w 1006155"/>
                <a:gd name="connsiteY77" fmla="*/ 440986 h 997246"/>
                <a:gd name="connsiteX78" fmla="*/ 102589 w 1006155"/>
                <a:gd name="connsiteY78" fmla="*/ 423841 h 997246"/>
                <a:gd name="connsiteX79" fmla="*/ 136879 w 1006155"/>
                <a:gd name="connsiteY79" fmla="*/ 414316 h 997246"/>
                <a:gd name="connsiteX0" fmla="*/ 136879 w 1006155"/>
                <a:gd name="connsiteY0" fmla="*/ 414316 h 997246"/>
                <a:gd name="connsiteX1" fmla="*/ 144499 w 1006155"/>
                <a:gd name="connsiteY1" fmla="*/ 360976 h 997246"/>
                <a:gd name="connsiteX2" fmla="*/ 150214 w 1006155"/>
                <a:gd name="connsiteY2" fmla="*/ 334306 h 997246"/>
                <a:gd name="connsiteX3" fmla="*/ 154024 w 1006155"/>
                <a:gd name="connsiteY3" fmla="*/ 288586 h 997246"/>
                <a:gd name="connsiteX4" fmla="*/ 155929 w 1006155"/>
                <a:gd name="connsiteY4" fmla="*/ 206671 h 997246"/>
                <a:gd name="connsiteX5" fmla="*/ 203554 w 1006155"/>
                <a:gd name="connsiteY5" fmla="*/ 178096 h 997246"/>
                <a:gd name="connsiteX6" fmla="*/ 249274 w 1006155"/>
                <a:gd name="connsiteY6" fmla="*/ 147616 h 997246"/>
                <a:gd name="connsiteX7" fmla="*/ 270229 w 1006155"/>
                <a:gd name="connsiteY7" fmla="*/ 126661 h 997246"/>
                <a:gd name="connsiteX8" fmla="*/ 294994 w 1006155"/>
                <a:gd name="connsiteY8" fmla="*/ 107611 h 997246"/>
                <a:gd name="connsiteX9" fmla="*/ 329284 w 1006155"/>
                <a:gd name="connsiteY9" fmla="*/ 94276 h 997246"/>
                <a:gd name="connsiteX10" fmla="*/ 382624 w 1006155"/>
                <a:gd name="connsiteY10" fmla="*/ 92371 h 997246"/>
                <a:gd name="connsiteX11" fmla="*/ 403579 w 1006155"/>
                <a:gd name="connsiteY11" fmla="*/ 44746 h 997246"/>
                <a:gd name="connsiteX12" fmla="*/ 437869 w 1006155"/>
                <a:gd name="connsiteY12" fmla="*/ 16171 h 997246"/>
                <a:gd name="connsiteX13" fmla="*/ 475969 w 1006155"/>
                <a:gd name="connsiteY13" fmla="*/ 2836 h 997246"/>
                <a:gd name="connsiteX14" fmla="*/ 590269 w 1006155"/>
                <a:gd name="connsiteY14" fmla="*/ 2836 h 997246"/>
                <a:gd name="connsiteX15" fmla="*/ 634084 w 1006155"/>
                <a:gd name="connsiteY15" fmla="*/ 33316 h 997246"/>
                <a:gd name="connsiteX16" fmla="*/ 666469 w 1006155"/>
                <a:gd name="connsiteY16" fmla="*/ 63796 h 997246"/>
                <a:gd name="connsiteX17" fmla="*/ 706474 w 1006155"/>
                <a:gd name="connsiteY17" fmla="*/ 98086 h 997246"/>
                <a:gd name="connsiteX18" fmla="*/ 752194 w 1006155"/>
                <a:gd name="connsiteY18" fmla="*/ 105706 h 997246"/>
                <a:gd name="connsiteX19" fmla="*/ 876019 w 1006155"/>
                <a:gd name="connsiteY19" fmla="*/ 107611 h 997246"/>
                <a:gd name="connsiteX20" fmla="*/ 910309 w 1006155"/>
                <a:gd name="connsiteY20" fmla="*/ 126661 h 997246"/>
                <a:gd name="connsiteX21" fmla="*/ 946504 w 1006155"/>
                <a:gd name="connsiteY21" fmla="*/ 170476 h 997246"/>
                <a:gd name="connsiteX22" fmla="*/ 963649 w 1006155"/>
                <a:gd name="connsiteY22" fmla="*/ 214291 h 997246"/>
                <a:gd name="connsiteX23" fmla="*/ 982699 w 1006155"/>
                <a:gd name="connsiteY23" fmla="*/ 256201 h 997246"/>
                <a:gd name="connsiteX24" fmla="*/ 1003654 w 1006155"/>
                <a:gd name="connsiteY24" fmla="*/ 313351 h 997246"/>
                <a:gd name="connsiteX25" fmla="*/ 1003654 w 1006155"/>
                <a:gd name="connsiteY25" fmla="*/ 372406 h 997246"/>
                <a:gd name="connsiteX26" fmla="*/ 984604 w 1006155"/>
                <a:gd name="connsiteY26" fmla="*/ 437176 h 997246"/>
                <a:gd name="connsiteX27" fmla="*/ 980794 w 1006155"/>
                <a:gd name="connsiteY27" fmla="*/ 498136 h 997246"/>
                <a:gd name="connsiteX28" fmla="*/ 978889 w 1006155"/>
                <a:gd name="connsiteY28" fmla="*/ 526711 h 997246"/>
                <a:gd name="connsiteX29" fmla="*/ 978889 w 1006155"/>
                <a:gd name="connsiteY29" fmla="*/ 578146 h 997246"/>
                <a:gd name="connsiteX30" fmla="*/ 978889 w 1006155"/>
                <a:gd name="connsiteY30" fmla="*/ 635296 h 997246"/>
                <a:gd name="connsiteX31" fmla="*/ 946504 w 1006155"/>
                <a:gd name="connsiteY31" fmla="*/ 675301 h 997246"/>
                <a:gd name="connsiteX32" fmla="*/ 896974 w 1006155"/>
                <a:gd name="connsiteY32" fmla="*/ 709591 h 997246"/>
                <a:gd name="connsiteX33" fmla="*/ 877924 w 1006155"/>
                <a:gd name="connsiteY33" fmla="*/ 738166 h 997246"/>
                <a:gd name="connsiteX34" fmla="*/ 858874 w 1006155"/>
                <a:gd name="connsiteY34" fmla="*/ 770551 h 997246"/>
                <a:gd name="connsiteX35" fmla="*/ 851254 w 1006155"/>
                <a:gd name="connsiteY35" fmla="*/ 797221 h 997246"/>
                <a:gd name="connsiteX36" fmla="*/ 839824 w 1006155"/>
                <a:gd name="connsiteY36" fmla="*/ 829606 h 997246"/>
                <a:gd name="connsiteX37" fmla="*/ 828394 w 1006155"/>
                <a:gd name="connsiteY37" fmla="*/ 860086 h 997246"/>
                <a:gd name="connsiteX38" fmla="*/ 811249 w 1006155"/>
                <a:gd name="connsiteY38" fmla="*/ 886756 h 997246"/>
                <a:gd name="connsiteX39" fmla="*/ 794104 w 1006155"/>
                <a:gd name="connsiteY39" fmla="*/ 909616 h 997246"/>
                <a:gd name="connsiteX40" fmla="*/ 752194 w 1006155"/>
                <a:gd name="connsiteY40" fmla="*/ 936286 h 997246"/>
                <a:gd name="connsiteX41" fmla="*/ 729334 w 1006155"/>
                <a:gd name="connsiteY41" fmla="*/ 947716 h 997246"/>
                <a:gd name="connsiteX42" fmla="*/ 695044 w 1006155"/>
                <a:gd name="connsiteY42" fmla="*/ 947716 h 997246"/>
                <a:gd name="connsiteX43" fmla="*/ 675994 w 1006155"/>
                <a:gd name="connsiteY43" fmla="*/ 942001 h 997246"/>
                <a:gd name="connsiteX44" fmla="*/ 658849 w 1006155"/>
                <a:gd name="connsiteY44" fmla="*/ 936286 h 997246"/>
                <a:gd name="connsiteX45" fmla="*/ 622654 w 1006155"/>
                <a:gd name="connsiteY45" fmla="*/ 917236 h 997246"/>
                <a:gd name="connsiteX46" fmla="*/ 582649 w 1006155"/>
                <a:gd name="connsiteY46" fmla="*/ 896281 h 997246"/>
                <a:gd name="connsiteX47" fmla="*/ 557884 w 1006155"/>
                <a:gd name="connsiteY47" fmla="*/ 890566 h 997246"/>
                <a:gd name="connsiteX48" fmla="*/ 508354 w 1006155"/>
                <a:gd name="connsiteY48" fmla="*/ 894376 h 997246"/>
                <a:gd name="connsiteX49" fmla="*/ 487399 w 1006155"/>
                <a:gd name="connsiteY49" fmla="*/ 911521 h 997246"/>
                <a:gd name="connsiteX50" fmla="*/ 474064 w 1006155"/>
                <a:gd name="connsiteY50" fmla="*/ 926761 h 997246"/>
                <a:gd name="connsiteX51" fmla="*/ 435964 w 1006155"/>
                <a:gd name="connsiteY51" fmla="*/ 943906 h 997246"/>
                <a:gd name="connsiteX52" fmla="*/ 376909 w 1006155"/>
                <a:gd name="connsiteY52" fmla="*/ 959146 h 997246"/>
                <a:gd name="connsiteX53" fmla="*/ 333094 w 1006155"/>
                <a:gd name="connsiteY53" fmla="*/ 983911 h 997246"/>
                <a:gd name="connsiteX54" fmla="*/ 264514 w 1006155"/>
                <a:gd name="connsiteY54" fmla="*/ 997246 h 997246"/>
                <a:gd name="connsiteX55" fmla="*/ 234034 w 1006155"/>
                <a:gd name="connsiteY55" fmla="*/ 995341 h 997246"/>
                <a:gd name="connsiteX56" fmla="*/ 228319 w 1006155"/>
                <a:gd name="connsiteY56" fmla="*/ 993436 h 997246"/>
                <a:gd name="connsiteX57" fmla="*/ 222604 w 1006155"/>
                <a:gd name="connsiteY57" fmla="*/ 982006 h 997246"/>
                <a:gd name="connsiteX58" fmla="*/ 218794 w 1006155"/>
                <a:gd name="connsiteY58" fmla="*/ 976291 h 997246"/>
                <a:gd name="connsiteX59" fmla="*/ 214984 w 1006155"/>
                <a:gd name="connsiteY59" fmla="*/ 964861 h 997246"/>
                <a:gd name="connsiteX60" fmla="*/ 207364 w 1006155"/>
                <a:gd name="connsiteY60" fmla="*/ 947716 h 997246"/>
                <a:gd name="connsiteX61" fmla="*/ 201649 w 1006155"/>
                <a:gd name="connsiteY61" fmla="*/ 928666 h 997246"/>
                <a:gd name="connsiteX62" fmla="*/ 186409 w 1006155"/>
                <a:gd name="connsiteY62" fmla="*/ 915331 h 997246"/>
                <a:gd name="connsiteX63" fmla="*/ 152119 w 1006155"/>
                <a:gd name="connsiteY63" fmla="*/ 898186 h 997246"/>
                <a:gd name="connsiteX64" fmla="*/ 91159 w 1006155"/>
                <a:gd name="connsiteY64" fmla="*/ 865801 h 997246"/>
                <a:gd name="connsiteX65" fmla="*/ 81634 w 1006155"/>
                <a:gd name="connsiteY65" fmla="*/ 837226 h 997246"/>
                <a:gd name="connsiteX66" fmla="*/ 75919 w 1006155"/>
                <a:gd name="connsiteY66" fmla="*/ 781981 h 997246"/>
                <a:gd name="connsiteX67" fmla="*/ 70204 w 1006155"/>
                <a:gd name="connsiteY67" fmla="*/ 734356 h 997246"/>
                <a:gd name="connsiteX68" fmla="*/ 74014 w 1006155"/>
                <a:gd name="connsiteY68" fmla="*/ 682921 h 997246"/>
                <a:gd name="connsiteX69" fmla="*/ 72109 w 1006155"/>
                <a:gd name="connsiteY69" fmla="*/ 623866 h 997246"/>
                <a:gd name="connsiteX70" fmla="*/ 53059 w 1006155"/>
                <a:gd name="connsiteY70" fmla="*/ 589576 h 997246"/>
                <a:gd name="connsiteX71" fmla="*/ 26389 w 1006155"/>
                <a:gd name="connsiteY71" fmla="*/ 562906 h 997246"/>
                <a:gd name="connsiteX72" fmla="*/ 1624 w 1006155"/>
                <a:gd name="connsiteY72" fmla="*/ 540046 h 997246"/>
                <a:gd name="connsiteX73" fmla="*/ 5434 w 1006155"/>
                <a:gd name="connsiteY73" fmla="*/ 513376 h 997246"/>
                <a:gd name="connsiteX74" fmla="*/ 30199 w 1006155"/>
                <a:gd name="connsiteY74" fmla="*/ 482896 h 997246"/>
                <a:gd name="connsiteX75" fmla="*/ 51154 w 1006155"/>
                <a:gd name="connsiteY75" fmla="*/ 460036 h 997246"/>
                <a:gd name="connsiteX76" fmla="*/ 75919 w 1006155"/>
                <a:gd name="connsiteY76" fmla="*/ 440986 h 997246"/>
                <a:gd name="connsiteX77" fmla="*/ 102589 w 1006155"/>
                <a:gd name="connsiteY77" fmla="*/ 423841 h 997246"/>
                <a:gd name="connsiteX78" fmla="*/ 136879 w 1006155"/>
                <a:gd name="connsiteY78" fmla="*/ 414316 h 997246"/>
                <a:gd name="connsiteX0" fmla="*/ 136879 w 1006155"/>
                <a:gd name="connsiteY0" fmla="*/ 414316 h 997246"/>
                <a:gd name="connsiteX1" fmla="*/ 144499 w 1006155"/>
                <a:gd name="connsiteY1" fmla="*/ 360976 h 997246"/>
                <a:gd name="connsiteX2" fmla="*/ 150214 w 1006155"/>
                <a:gd name="connsiteY2" fmla="*/ 334306 h 997246"/>
                <a:gd name="connsiteX3" fmla="*/ 154024 w 1006155"/>
                <a:gd name="connsiteY3" fmla="*/ 288586 h 997246"/>
                <a:gd name="connsiteX4" fmla="*/ 155929 w 1006155"/>
                <a:gd name="connsiteY4" fmla="*/ 206671 h 997246"/>
                <a:gd name="connsiteX5" fmla="*/ 203554 w 1006155"/>
                <a:gd name="connsiteY5" fmla="*/ 178096 h 997246"/>
                <a:gd name="connsiteX6" fmla="*/ 249274 w 1006155"/>
                <a:gd name="connsiteY6" fmla="*/ 147616 h 997246"/>
                <a:gd name="connsiteX7" fmla="*/ 270229 w 1006155"/>
                <a:gd name="connsiteY7" fmla="*/ 126661 h 997246"/>
                <a:gd name="connsiteX8" fmla="*/ 294994 w 1006155"/>
                <a:gd name="connsiteY8" fmla="*/ 107611 h 997246"/>
                <a:gd name="connsiteX9" fmla="*/ 329284 w 1006155"/>
                <a:gd name="connsiteY9" fmla="*/ 94276 h 997246"/>
                <a:gd name="connsiteX10" fmla="*/ 382624 w 1006155"/>
                <a:gd name="connsiteY10" fmla="*/ 92371 h 997246"/>
                <a:gd name="connsiteX11" fmla="*/ 403579 w 1006155"/>
                <a:gd name="connsiteY11" fmla="*/ 44746 h 997246"/>
                <a:gd name="connsiteX12" fmla="*/ 437869 w 1006155"/>
                <a:gd name="connsiteY12" fmla="*/ 16171 h 997246"/>
                <a:gd name="connsiteX13" fmla="*/ 475969 w 1006155"/>
                <a:gd name="connsiteY13" fmla="*/ 2836 h 997246"/>
                <a:gd name="connsiteX14" fmla="*/ 590269 w 1006155"/>
                <a:gd name="connsiteY14" fmla="*/ 2836 h 997246"/>
                <a:gd name="connsiteX15" fmla="*/ 634084 w 1006155"/>
                <a:gd name="connsiteY15" fmla="*/ 33316 h 997246"/>
                <a:gd name="connsiteX16" fmla="*/ 666469 w 1006155"/>
                <a:gd name="connsiteY16" fmla="*/ 63796 h 997246"/>
                <a:gd name="connsiteX17" fmla="*/ 706474 w 1006155"/>
                <a:gd name="connsiteY17" fmla="*/ 98086 h 997246"/>
                <a:gd name="connsiteX18" fmla="*/ 752194 w 1006155"/>
                <a:gd name="connsiteY18" fmla="*/ 105706 h 997246"/>
                <a:gd name="connsiteX19" fmla="*/ 876019 w 1006155"/>
                <a:gd name="connsiteY19" fmla="*/ 107611 h 997246"/>
                <a:gd name="connsiteX20" fmla="*/ 910309 w 1006155"/>
                <a:gd name="connsiteY20" fmla="*/ 126661 h 997246"/>
                <a:gd name="connsiteX21" fmla="*/ 946504 w 1006155"/>
                <a:gd name="connsiteY21" fmla="*/ 170476 h 997246"/>
                <a:gd name="connsiteX22" fmla="*/ 963649 w 1006155"/>
                <a:gd name="connsiteY22" fmla="*/ 214291 h 997246"/>
                <a:gd name="connsiteX23" fmla="*/ 982699 w 1006155"/>
                <a:gd name="connsiteY23" fmla="*/ 256201 h 997246"/>
                <a:gd name="connsiteX24" fmla="*/ 1003654 w 1006155"/>
                <a:gd name="connsiteY24" fmla="*/ 313351 h 997246"/>
                <a:gd name="connsiteX25" fmla="*/ 1003654 w 1006155"/>
                <a:gd name="connsiteY25" fmla="*/ 372406 h 997246"/>
                <a:gd name="connsiteX26" fmla="*/ 984604 w 1006155"/>
                <a:gd name="connsiteY26" fmla="*/ 437176 h 997246"/>
                <a:gd name="connsiteX27" fmla="*/ 980794 w 1006155"/>
                <a:gd name="connsiteY27" fmla="*/ 498136 h 997246"/>
                <a:gd name="connsiteX28" fmla="*/ 978889 w 1006155"/>
                <a:gd name="connsiteY28" fmla="*/ 526711 h 997246"/>
                <a:gd name="connsiteX29" fmla="*/ 978889 w 1006155"/>
                <a:gd name="connsiteY29" fmla="*/ 578146 h 997246"/>
                <a:gd name="connsiteX30" fmla="*/ 978889 w 1006155"/>
                <a:gd name="connsiteY30" fmla="*/ 635296 h 997246"/>
                <a:gd name="connsiteX31" fmla="*/ 946504 w 1006155"/>
                <a:gd name="connsiteY31" fmla="*/ 675301 h 997246"/>
                <a:gd name="connsiteX32" fmla="*/ 896974 w 1006155"/>
                <a:gd name="connsiteY32" fmla="*/ 709591 h 997246"/>
                <a:gd name="connsiteX33" fmla="*/ 877924 w 1006155"/>
                <a:gd name="connsiteY33" fmla="*/ 738166 h 997246"/>
                <a:gd name="connsiteX34" fmla="*/ 858874 w 1006155"/>
                <a:gd name="connsiteY34" fmla="*/ 770551 h 997246"/>
                <a:gd name="connsiteX35" fmla="*/ 851254 w 1006155"/>
                <a:gd name="connsiteY35" fmla="*/ 797221 h 997246"/>
                <a:gd name="connsiteX36" fmla="*/ 839824 w 1006155"/>
                <a:gd name="connsiteY36" fmla="*/ 829606 h 997246"/>
                <a:gd name="connsiteX37" fmla="*/ 828394 w 1006155"/>
                <a:gd name="connsiteY37" fmla="*/ 860086 h 997246"/>
                <a:gd name="connsiteX38" fmla="*/ 811249 w 1006155"/>
                <a:gd name="connsiteY38" fmla="*/ 886756 h 997246"/>
                <a:gd name="connsiteX39" fmla="*/ 794104 w 1006155"/>
                <a:gd name="connsiteY39" fmla="*/ 909616 h 997246"/>
                <a:gd name="connsiteX40" fmla="*/ 752194 w 1006155"/>
                <a:gd name="connsiteY40" fmla="*/ 936286 h 997246"/>
                <a:gd name="connsiteX41" fmla="*/ 729334 w 1006155"/>
                <a:gd name="connsiteY41" fmla="*/ 947716 h 997246"/>
                <a:gd name="connsiteX42" fmla="*/ 695044 w 1006155"/>
                <a:gd name="connsiteY42" fmla="*/ 947716 h 997246"/>
                <a:gd name="connsiteX43" fmla="*/ 675994 w 1006155"/>
                <a:gd name="connsiteY43" fmla="*/ 942001 h 997246"/>
                <a:gd name="connsiteX44" fmla="*/ 658849 w 1006155"/>
                <a:gd name="connsiteY44" fmla="*/ 936286 h 997246"/>
                <a:gd name="connsiteX45" fmla="*/ 622654 w 1006155"/>
                <a:gd name="connsiteY45" fmla="*/ 917236 h 997246"/>
                <a:gd name="connsiteX46" fmla="*/ 582649 w 1006155"/>
                <a:gd name="connsiteY46" fmla="*/ 896281 h 997246"/>
                <a:gd name="connsiteX47" fmla="*/ 557884 w 1006155"/>
                <a:gd name="connsiteY47" fmla="*/ 890566 h 997246"/>
                <a:gd name="connsiteX48" fmla="*/ 508354 w 1006155"/>
                <a:gd name="connsiteY48" fmla="*/ 894376 h 997246"/>
                <a:gd name="connsiteX49" fmla="*/ 487399 w 1006155"/>
                <a:gd name="connsiteY49" fmla="*/ 911521 h 997246"/>
                <a:gd name="connsiteX50" fmla="*/ 474064 w 1006155"/>
                <a:gd name="connsiteY50" fmla="*/ 926761 h 997246"/>
                <a:gd name="connsiteX51" fmla="*/ 435964 w 1006155"/>
                <a:gd name="connsiteY51" fmla="*/ 943906 h 997246"/>
                <a:gd name="connsiteX52" fmla="*/ 376909 w 1006155"/>
                <a:gd name="connsiteY52" fmla="*/ 959146 h 997246"/>
                <a:gd name="connsiteX53" fmla="*/ 333094 w 1006155"/>
                <a:gd name="connsiteY53" fmla="*/ 983911 h 997246"/>
                <a:gd name="connsiteX54" fmla="*/ 264514 w 1006155"/>
                <a:gd name="connsiteY54" fmla="*/ 997246 h 997246"/>
                <a:gd name="connsiteX55" fmla="*/ 234034 w 1006155"/>
                <a:gd name="connsiteY55" fmla="*/ 995341 h 997246"/>
                <a:gd name="connsiteX56" fmla="*/ 228319 w 1006155"/>
                <a:gd name="connsiteY56" fmla="*/ 993436 h 997246"/>
                <a:gd name="connsiteX57" fmla="*/ 222604 w 1006155"/>
                <a:gd name="connsiteY57" fmla="*/ 982006 h 997246"/>
                <a:gd name="connsiteX58" fmla="*/ 218794 w 1006155"/>
                <a:gd name="connsiteY58" fmla="*/ 976291 h 997246"/>
                <a:gd name="connsiteX59" fmla="*/ 207364 w 1006155"/>
                <a:gd name="connsiteY59" fmla="*/ 947716 h 997246"/>
                <a:gd name="connsiteX60" fmla="*/ 201649 w 1006155"/>
                <a:gd name="connsiteY60" fmla="*/ 928666 h 997246"/>
                <a:gd name="connsiteX61" fmla="*/ 186409 w 1006155"/>
                <a:gd name="connsiteY61" fmla="*/ 915331 h 997246"/>
                <a:gd name="connsiteX62" fmla="*/ 152119 w 1006155"/>
                <a:gd name="connsiteY62" fmla="*/ 898186 h 997246"/>
                <a:gd name="connsiteX63" fmla="*/ 91159 w 1006155"/>
                <a:gd name="connsiteY63" fmla="*/ 865801 h 997246"/>
                <a:gd name="connsiteX64" fmla="*/ 81634 w 1006155"/>
                <a:gd name="connsiteY64" fmla="*/ 837226 h 997246"/>
                <a:gd name="connsiteX65" fmla="*/ 75919 w 1006155"/>
                <a:gd name="connsiteY65" fmla="*/ 781981 h 997246"/>
                <a:gd name="connsiteX66" fmla="*/ 70204 w 1006155"/>
                <a:gd name="connsiteY66" fmla="*/ 734356 h 997246"/>
                <a:gd name="connsiteX67" fmla="*/ 74014 w 1006155"/>
                <a:gd name="connsiteY67" fmla="*/ 682921 h 997246"/>
                <a:gd name="connsiteX68" fmla="*/ 72109 w 1006155"/>
                <a:gd name="connsiteY68" fmla="*/ 623866 h 997246"/>
                <a:gd name="connsiteX69" fmla="*/ 53059 w 1006155"/>
                <a:gd name="connsiteY69" fmla="*/ 589576 h 997246"/>
                <a:gd name="connsiteX70" fmla="*/ 26389 w 1006155"/>
                <a:gd name="connsiteY70" fmla="*/ 562906 h 997246"/>
                <a:gd name="connsiteX71" fmla="*/ 1624 w 1006155"/>
                <a:gd name="connsiteY71" fmla="*/ 540046 h 997246"/>
                <a:gd name="connsiteX72" fmla="*/ 5434 w 1006155"/>
                <a:gd name="connsiteY72" fmla="*/ 513376 h 997246"/>
                <a:gd name="connsiteX73" fmla="*/ 30199 w 1006155"/>
                <a:gd name="connsiteY73" fmla="*/ 482896 h 997246"/>
                <a:gd name="connsiteX74" fmla="*/ 51154 w 1006155"/>
                <a:gd name="connsiteY74" fmla="*/ 460036 h 997246"/>
                <a:gd name="connsiteX75" fmla="*/ 75919 w 1006155"/>
                <a:gd name="connsiteY75" fmla="*/ 440986 h 997246"/>
                <a:gd name="connsiteX76" fmla="*/ 102589 w 1006155"/>
                <a:gd name="connsiteY76" fmla="*/ 423841 h 997246"/>
                <a:gd name="connsiteX77" fmla="*/ 136879 w 1006155"/>
                <a:gd name="connsiteY77" fmla="*/ 414316 h 997246"/>
                <a:gd name="connsiteX0" fmla="*/ 136879 w 1006155"/>
                <a:gd name="connsiteY0" fmla="*/ 414316 h 997246"/>
                <a:gd name="connsiteX1" fmla="*/ 144499 w 1006155"/>
                <a:gd name="connsiteY1" fmla="*/ 360976 h 997246"/>
                <a:gd name="connsiteX2" fmla="*/ 150214 w 1006155"/>
                <a:gd name="connsiteY2" fmla="*/ 334306 h 997246"/>
                <a:gd name="connsiteX3" fmla="*/ 154024 w 1006155"/>
                <a:gd name="connsiteY3" fmla="*/ 288586 h 997246"/>
                <a:gd name="connsiteX4" fmla="*/ 155929 w 1006155"/>
                <a:gd name="connsiteY4" fmla="*/ 206671 h 997246"/>
                <a:gd name="connsiteX5" fmla="*/ 203554 w 1006155"/>
                <a:gd name="connsiteY5" fmla="*/ 178096 h 997246"/>
                <a:gd name="connsiteX6" fmla="*/ 249274 w 1006155"/>
                <a:gd name="connsiteY6" fmla="*/ 147616 h 997246"/>
                <a:gd name="connsiteX7" fmla="*/ 270229 w 1006155"/>
                <a:gd name="connsiteY7" fmla="*/ 126661 h 997246"/>
                <a:gd name="connsiteX8" fmla="*/ 294994 w 1006155"/>
                <a:gd name="connsiteY8" fmla="*/ 107611 h 997246"/>
                <a:gd name="connsiteX9" fmla="*/ 329284 w 1006155"/>
                <a:gd name="connsiteY9" fmla="*/ 94276 h 997246"/>
                <a:gd name="connsiteX10" fmla="*/ 382624 w 1006155"/>
                <a:gd name="connsiteY10" fmla="*/ 92371 h 997246"/>
                <a:gd name="connsiteX11" fmla="*/ 403579 w 1006155"/>
                <a:gd name="connsiteY11" fmla="*/ 44746 h 997246"/>
                <a:gd name="connsiteX12" fmla="*/ 437869 w 1006155"/>
                <a:gd name="connsiteY12" fmla="*/ 16171 h 997246"/>
                <a:gd name="connsiteX13" fmla="*/ 475969 w 1006155"/>
                <a:gd name="connsiteY13" fmla="*/ 2836 h 997246"/>
                <a:gd name="connsiteX14" fmla="*/ 590269 w 1006155"/>
                <a:gd name="connsiteY14" fmla="*/ 2836 h 997246"/>
                <a:gd name="connsiteX15" fmla="*/ 634084 w 1006155"/>
                <a:gd name="connsiteY15" fmla="*/ 33316 h 997246"/>
                <a:gd name="connsiteX16" fmla="*/ 666469 w 1006155"/>
                <a:gd name="connsiteY16" fmla="*/ 63796 h 997246"/>
                <a:gd name="connsiteX17" fmla="*/ 706474 w 1006155"/>
                <a:gd name="connsiteY17" fmla="*/ 98086 h 997246"/>
                <a:gd name="connsiteX18" fmla="*/ 752194 w 1006155"/>
                <a:gd name="connsiteY18" fmla="*/ 105706 h 997246"/>
                <a:gd name="connsiteX19" fmla="*/ 876019 w 1006155"/>
                <a:gd name="connsiteY19" fmla="*/ 107611 h 997246"/>
                <a:gd name="connsiteX20" fmla="*/ 910309 w 1006155"/>
                <a:gd name="connsiteY20" fmla="*/ 126661 h 997246"/>
                <a:gd name="connsiteX21" fmla="*/ 946504 w 1006155"/>
                <a:gd name="connsiteY21" fmla="*/ 170476 h 997246"/>
                <a:gd name="connsiteX22" fmla="*/ 963649 w 1006155"/>
                <a:gd name="connsiteY22" fmla="*/ 214291 h 997246"/>
                <a:gd name="connsiteX23" fmla="*/ 982699 w 1006155"/>
                <a:gd name="connsiteY23" fmla="*/ 256201 h 997246"/>
                <a:gd name="connsiteX24" fmla="*/ 1003654 w 1006155"/>
                <a:gd name="connsiteY24" fmla="*/ 313351 h 997246"/>
                <a:gd name="connsiteX25" fmla="*/ 1003654 w 1006155"/>
                <a:gd name="connsiteY25" fmla="*/ 372406 h 997246"/>
                <a:gd name="connsiteX26" fmla="*/ 984604 w 1006155"/>
                <a:gd name="connsiteY26" fmla="*/ 437176 h 997246"/>
                <a:gd name="connsiteX27" fmla="*/ 980794 w 1006155"/>
                <a:gd name="connsiteY27" fmla="*/ 498136 h 997246"/>
                <a:gd name="connsiteX28" fmla="*/ 978889 w 1006155"/>
                <a:gd name="connsiteY28" fmla="*/ 526711 h 997246"/>
                <a:gd name="connsiteX29" fmla="*/ 978889 w 1006155"/>
                <a:gd name="connsiteY29" fmla="*/ 578146 h 997246"/>
                <a:gd name="connsiteX30" fmla="*/ 978889 w 1006155"/>
                <a:gd name="connsiteY30" fmla="*/ 635296 h 997246"/>
                <a:gd name="connsiteX31" fmla="*/ 946504 w 1006155"/>
                <a:gd name="connsiteY31" fmla="*/ 675301 h 997246"/>
                <a:gd name="connsiteX32" fmla="*/ 896974 w 1006155"/>
                <a:gd name="connsiteY32" fmla="*/ 709591 h 997246"/>
                <a:gd name="connsiteX33" fmla="*/ 877924 w 1006155"/>
                <a:gd name="connsiteY33" fmla="*/ 738166 h 997246"/>
                <a:gd name="connsiteX34" fmla="*/ 858874 w 1006155"/>
                <a:gd name="connsiteY34" fmla="*/ 770551 h 997246"/>
                <a:gd name="connsiteX35" fmla="*/ 851254 w 1006155"/>
                <a:gd name="connsiteY35" fmla="*/ 797221 h 997246"/>
                <a:gd name="connsiteX36" fmla="*/ 839824 w 1006155"/>
                <a:gd name="connsiteY36" fmla="*/ 829606 h 997246"/>
                <a:gd name="connsiteX37" fmla="*/ 828394 w 1006155"/>
                <a:gd name="connsiteY37" fmla="*/ 860086 h 997246"/>
                <a:gd name="connsiteX38" fmla="*/ 811249 w 1006155"/>
                <a:gd name="connsiteY38" fmla="*/ 886756 h 997246"/>
                <a:gd name="connsiteX39" fmla="*/ 794104 w 1006155"/>
                <a:gd name="connsiteY39" fmla="*/ 909616 h 997246"/>
                <a:gd name="connsiteX40" fmla="*/ 752194 w 1006155"/>
                <a:gd name="connsiteY40" fmla="*/ 936286 h 997246"/>
                <a:gd name="connsiteX41" fmla="*/ 729334 w 1006155"/>
                <a:gd name="connsiteY41" fmla="*/ 947716 h 997246"/>
                <a:gd name="connsiteX42" fmla="*/ 695044 w 1006155"/>
                <a:gd name="connsiteY42" fmla="*/ 947716 h 997246"/>
                <a:gd name="connsiteX43" fmla="*/ 675994 w 1006155"/>
                <a:gd name="connsiteY43" fmla="*/ 942001 h 997246"/>
                <a:gd name="connsiteX44" fmla="*/ 658849 w 1006155"/>
                <a:gd name="connsiteY44" fmla="*/ 936286 h 997246"/>
                <a:gd name="connsiteX45" fmla="*/ 622654 w 1006155"/>
                <a:gd name="connsiteY45" fmla="*/ 917236 h 997246"/>
                <a:gd name="connsiteX46" fmla="*/ 582649 w 1006155"/>
                <a:gd name="connsiteY46" fmla="*/ 896281 h 997246"/>
                <a:gd name="connsiteX47" fmla="*/ 557884 w 1006155"/>
                <a:gd name="connsiteY47" fmla="*/ 890566 h 997246"/>
                <a:gd name="connsiteX48" fmla="*/ 508354 w 1006155"/>
                <a:gd name="connsiteY48" fmla="*/ 894376 h 997246"/>
                <a:gd name="connsiteX49" fmla="*/ 487399 w 1006155"/>
                <a:gd name="connsiteY49" fmla="*/ 911521 h 997246"/>
                <a:gd name="connsiteX50" fmla="*/ 474064 w 1006155"/>
                <a:gd name="connsiteY50" fmla="*/ 926761 h 997246"/>
                <a:gd name="connsiteX51" fmla="*/ 435964 w 1006155"/>
                <a:gd name="connsiteY51" fmla="*/ 943906 h 997246"/>
                <a:gd name="connsiteX52" fmla="*/ 376909 w 1006155"/>
                <a:gd name="connsiteY52" fmla="*/ 959146 h 997246"/>
                <a:gd name="connsiteX53" fmla="*/ 333094 w 1006155"/>
                <a:gd name="connsiteY53" fmla="*/ 983911 h 997246"/>
                <a:gd name="connsiteX54" fmla="*/ 264514 w 1006155"/>
                <a:gd name="connsiteY54" fmla="*/ 997246 h 997246"/>
                <a:gd name="connsiteX55" fmla="*/ 234034 w 1006155"/>
                <a:gd name="connsiteY55" fmla="*/ 995341 h 997246"/>
                <a:gd name="connsiteX56" fmla="*/ 222604 w 1006155"/>
                <a:gd name="connsiteY56" fmla="*/ 982006 h 997246"/>
                <a:gd name="connsiteX57" fmla="*/ 218794 w 1006155"/>
                <a:gd name="connsiteY57" fmla="*/ 976291 h 997246"/>
                <a:gd name="connsiteX58" fmla="*/ 207364 w 1006155"/>
                <a:gd name="connsiteY58" fmla="*/ 947716 h 997246"/>
                <a:gd name="connsiteX59" fmla="*/ 201649 w 1006155"/>
                <a:gd name="connsiteY59" fmla="*/ 928666 h 997246"/>
                <a:gd name="connsiteX60" fmla="*/ 186409 w 1006155"/>
                <a:gd name="connsiteY60" fmla="*/ 915331 h 997246"/>
                <a:gd name="connsiteX61" fmla="*/ 152119 w 1006155"/>
                <a:gd name="connsiteY61" fmla="*/ 898186 h 997246"/>
                <a:gd name="connsiteX62" fmla="*/ 91159 w 1006155"/>
                <a:gd name="connsiteY62" fmla="*/ 865801 h 997246"/>
                <a:gd name="connsiteX63" fmla="*/ 81634 w 1006155"/>
                <a:gd name="connsiteY63" fmla="*/ 837226 h 997246"/>
                <a:gd name="connsiteX64" fmla="*/ 75919 w 1006155"/>
                <a:gd name="connsiteY64" fmla="*/ 781981 h 997246"/>
                <a:gd name="connsiteX65" fmla="*/ 70204 w 1006155"/>
                <a:gd name="connsiteY65" fmla="*/ 734356 h 997246"/>
                <a:gd name="connsiteX66" fmla="*/ 74014 w 1006155"/>
                <a:gd name="connsiteY66" fmla="*/ 682921 h 997246"/>
                <a:gd name="connsiteX67" fmla="*/ 72109 w 1006155"/>
                <a:gd name="connsiteY67" fmla="*/ 623866 h 997246"/>
                <a:gd name="connsiteX68" fmla="*/ 53059 w 1006155"/>
                <a:gd name="connsiteY68" fmla="*/ 589576 h 997246"/>
                <a:gd name="connsiteX69" fmla="*/ 26389 w 1006155"/>
                <a:gd name="connsiteY69" fmla="*/ 562906 h 997246"/>
                <a:gd name="connsiteX70" fmla="*/ 1624 w 1006155"/>
                <a:gd name="connsiteY70" fmla="*/ 540046 h 997246"/>
                <a:gd name="connsiteX71" fmla="*/ 5434 w 1006155"/>
                <a:gd name="connsiteY71" fmla="*/ 513376 h 997246"/>
                <a:gd name="connsiteX72" fmla="*/ 30199 w 1006155"/>
                <a:gd name="connsiteY72" fmla="*/ 482896 h 997246"/>
                <a:gd name="connsiteX73" fmla="*/ 51154 w 1006155"/>
                <a:gd name="connsiteY73" fmla="*/ 460036 h 997246"/>
                <a:gd name="connsiteX74" fmla="*/ 75919 w 1006155"/>
                <a:gd name="connsiteY74" fmla="*/ 440986 h 997246"/>
                <a:gd name="connsiteX75" fmla="*/ 102589 w 1006155"/>
                <a:gd name="connsiteY75" fmla="*/ 423841 h 997246"/>
                <a:gd name="connsiteX76" fmla="*/ 136879 w 1006155"/>
                <a:gd name="connsiteY76" fmla="*/ 414316 h 997246"/>
                <a:gd name="connsiteX0" fmla="*/ 136879 w 1006155"/>
                <a:gd name="connsiteY0" fmla="*/ 414316 h 997246"/>
                <a:gd name="connsiteX1" fmla="*/ 144499 w 1006155"/>
                <a:gd name="connsiteY1" fmla="*/ 360976 h 997246"/>
                <a:gd name="connsiteX2" fmla="*/ 150214 w 1006155"/>
                <a:gd name="connsiteY2" fmla="*/ 334306 h 997246"/>
                <a:gd name="connsiteX3" fmla="*/ 154024 w 1006155"/>
                <a:gd name="connsiteY3" fmla="*/ 288586 h 997246"/>
                <a:gd name="connsiteX4" fmla="*/ 155929 w 1006155"/>
                <a:gd name="connsiteY4" fmla="*/ 206671 h 997246"/>
                <a:gd name="connsiteX5" fmla="*/ 203554 w 1006155"/>
                <a:gd name="connsiteY5" fmla="*/ 178096 h 997246"/>
                <a:gd name="connsiteX6" fmla="*/ 249274 w 1006155"/>
                <a:gd name="connsiteY6" fmla="*/ 147616 h 997246"/>
                <a:gd name="connsiteX7" fmla="*/ 270229 w 1006155"/>
                <a:gd name="connsiteY7" fmla="*/ 126661 h 997246"/>
                <a:gd name="connsiteX8" fmla="*/ 294994 w 1006155"/>
                <a:gd name="connsiteY8" fmla="*/ 107611 h 997246"/>
                <a:gd name="connsiteX9" fmla="*/ 329284 w 1006155"/>
                <a:gd name="connsiteY9" fmla="*/ 94276 h 997246"/>
                <a:gd name="connsiteX10" fmla="*/ 382624 w 1006155"/>
                <a:gd name="connsiteY10" fmla="*/ 92371 h 997246"/>
                <a:gd name="connsiteX11" fmla="*/ 403579 w 1006155"/>
                <a:gd name="connsiteY11" fmla="*/ 44746 h 997246"/>
                <a:gd name="connsiteX12" fmla="*/ 437869 w 1006155"/>
                <a:gd name="connsiteY12" fmla="*/ 16171 h 997246"/>
                <a:gd name="connsiteX13" fmla="*/ 475969 w 1006155"/>
                <a:gd name="connsiteY13" fmla="*/ 2836 h 997246"/>
                <a:gd name="connsiteX14" fmla="*/ 590269 w 1006155"/>
                <a:gd name="connsiteY14" fmla="*/ 2836 h 997246"/>
                <a:gd name="connsiteX15" fmla="*/ 634084 w 1006155"/>
                <a:gd name="connsiteY15" fmla="*/ 33316 h 997246"/>
                <a:gd name="connsiteX16" fmla="*/ 666469 w 1006155"/>
                <a:gd name="connsiteY16" fmla="*/ 63796 h 997246"/>
                <a:gd name="connsiteX17" fmla="*/ 706474 w 1006155"/>
                <a:gd name="connsiteY17" fmla="*/ 98086 h 997246"/>
                <a:gd name="connsiteX18" fmla="*/ 752194 w 1006155"/>
                <a:gd name="connsiteY18" fmla="*/ 105706 h 997246"/>
                <a:gd name="connsiteX19" fmla="*/ 876019 w 1006155"/>
                <a:gd name="connsiteY19" fmla="*/ 107611 h 997246"/>
                <a:gd name="connsiteX20" fmla="*/ 910309 w 1006155"/>
                <a:gd name="connsiteY20" fmla="*/ 126661 h 997246"/>
                <a:gd name="connsiteX21" fmla="*/ 946504 w 1006155"/>
                <a:gd name="connsiteY21" fmla="*/ 170476 h 997246"/>
                <a:gd name="connsiteX22" fmla="*/ 963649 w 1006155"/>
                <a:gd name="connsiteY22" fmla="*/ 214291 h 997246"/>
                <a:gd name="connsiteX23" fmla="*/ 982699 w 1006155"/>
                <a:gd name="connsiteY23" fmla="*/ 256201 h 997246"/>
                <a:gd name="connsiteX24" fmla="*/ 1003654 w 1006155"/>
                <a:gd name="connsiteY24" fmla="*/ 313351 h 997246"/>
                <a:gd name="connsiteX25" fmla="*/ 1003654 w 1006155"/>
                <a:gd name="connsiteY25" fmla="*/ 372406 h 997246"/>
                <a:gd name="connsiteX26" fmla="*/ 984604 w 1006155"/>
                <a:gd name="connsiteY26" fmla="*/ 437176 h 997246"/>
                <a:gd name="connsiteX27" fmla="*/ 980794 w 1006155"/>
                <a:gd name="connsiteY27" fmla="*/ 498136 h 997246"/>
                <a:gd name="connsiteX28" fmla="*/ 978889 w 1006155"/>
                <a:gd name="connsiteY28" fmla="*/ 526711 h 997246"/>
                <a:gd name="connsiteX29" fmla="*/ 978889 w 1006155"/>
                <a:gd name="connsiteY29" fmla="*/ 578146 h 997246"/>
                <a:gd name="connsiteX30" fmla="*/ 978889 w 1006155"/>
                <a:gd name="connsiteY30" fmla="*/ 635296 h 997246"/>
                <a:gd name="connsiteX31" fmla="*/ 946504 w 1006155"/>
                <a:gd name="connsiteY31" fmla="*/ 675301 h 997246"/>
                <a:gd name="connsiteX32" fmla="*/ 896974 w 1006155"/>
                <a:gd name="connsiteY32" fmla="*/ 709591 h 997246"/>
                <a:gd name="connsiteX33" fmla="*/ 877924 w 1006155"/>
                <a:gd name="connsiteY33" fmla="*/ 738166 h 997246"/>
                <a:gd name="connsiteX34" fmla="*/ 858874 w 1006155"/>
                <a:gd name="connsiteY34" fmla="*/ 770551 h 997246"/>
                <a:gd name="connsiteX35" fmla="*/ 851254 w 1006155"/>
                <a:gd name="connsiteY35" fmla="*/ 797221 h 997246"/>
                <a:gd name="connsiteX36" fmla="*/ 839824 w 1006155"/>
                <a:gd name="connsiteY36" fmla="*/ 829606 h 997246"/>
                <a:gd name="connsiteX37" fmla="*/ 828394 w 1006155"/>
                <a:gd name="connsiteY37" fmla="*/ 860086 h 997246"/>
                <a:gd name="connsiteX38" fmla="*/ 811249 w 1006155"/>
                <a:gd name="connsiteY38" fmla="*/ 886756 h 997246"/>
                <a:gd name="connsiteX39" fmla="*/ 794104 w 1006155"/>
                <a:gd name="connsiteY39" fmla="*/ 909616 h 997246"/>
                <a:gd name="connsiteX40" fmla="*/ 752194 w 1006155"/>
                <a:gd name="connsiteY40" fmla="*/ 936286 h 997246"/>
                <a:gd name="connsiteX41" fmla="*/ 729334 w 1006155"/>
                <a:gd name="connsiteY41" fmla="*/ 947716 h 997246"/>
                <a:gd name="connsiteX42" fmla="*/ 695044 w 1006155"/>
                <a:gd name="connsiteY42" fmla="*/ 947716 h 997246"/>
                <a:gd name="connsiteX43" fmla="*/ 675994 w 1006155"/>
                <a:gd name="connsiteY43" fmla="*/ 942001 h 997246"/>
                <a:gd name="connsiteX44" fmla="*/ 658849 w 1006155"/>
                <a:gd name="connsiteY44" fmla="*/ 936286 h 997246"/>
                <a:gd name="connsiteX45" fmla="*/ 622654 w 1006155"/>
                <a:gd name="connsiteY45" fmla="*/ 917236 h 997246"/>
                <a:gd name="connsiteX46" fmla="*/ 582649 w 1006155"/>
                <a:gd name="connsiteY46" fmla="*/ 896281 h 997246"/>
                <a:gd name="connsiteX47" fmla="*/ 557884 w 1006155"/>
                <a:gd name="connsiteY47" fmla="*/ 890566 h 997246"/>
                <a:gd name="connsiteX48" fmla="*/ 508354 w 1006155"/>
                <a:gd name="connsiteY48" fmla="*/ 894376 h 997246"/>
                <a:gd name="connsiteX49" fmla="*/ 487399 w 1006155"/>
                <a:gd name="connsiteY49" fmla="*/ 911521 h 997246"/>
                <a:gd name="connsiteX50" fmla="*/ 474064 w 1006155"/>
                <a:gd name="connsiteY50" fmla="*/ 926761 h 997246"/>
                <a:gd name="connsiteX51" fmla="*/ 435964 w 1006155"/>
                <a:gd name="connsiteY51" fmla="*/ 943906 h 997246"/>
                <a:gd name="connsiteX52" fmla="*/ 376909 w 1006155"/>
                <a:gd name="connsiteY52" fmla="*/ 959146 h 997246"/>
                <a:gd name="connsiteX53" fmla="*/ 333094 w 1006155"/>
                <a:gd name="connsiteY53" fmla="*/ 983911 h 997246"/>
                <a:gd name="connsiteX54" fmla="*/ 264514 w 1006155"/>
                <a:gd name="connsiteY54" fmla="*/ 997246 h 997246"/>
                <a:gd name="connsiteX55" fmla="*/ 234034 w 1006155"/>
                <a:gd name="connsiteY55" fmla="*/ 995341 h 997246"/>
                <a:gd name="connsiteX56" fmla="*/ 222604 w 1006155"/>
                <a:gd name="connsiteY56" fmla="*/ 982006 h 997246"/>
                <a:gd name="connsiteX57" fmla="*/ 207364 w 1006155"/>
                <a:gd name="connsiteY57" fmla="*/ 947716 h 997246"/>
                <a:gd name="connsiteX58" fmla="*/ 201649 w 1006155"/>
                <a:gd name="connsiteY58" fmla="*/ 928666 h 997246"/>
                <a:gd name="connsiteX59" fmla="*/ 186409 w 1006155"/>
                <a:gd name="connsiteY59" fmla="*/ 915331 h 997246"/>
                <a:gd name="connsiteX60" fmla="*/ 152119 w 1006155"/>
                <a:gd name="connsiteY60" fmla="*/ 898186 h 997246"/>
                <a:gd name="connsiteX61" fmla="*/ 91159 w 1006155"/>
                <a:gd name="connsiteY61" fmla="*/ 865801 h 997246"/>
                <a:gd name="connsiteX62" fmla="*/ 81634 w 1006155"/>
                <a:gd name="connsiteY62" fmla="*/ 837226 h 997246"/>
                <a:gd name="connsiteX63" fmla="*/ 75919 w 1006155"/>
                <a:gd name="connsiteY63" fmla="*/ 781981 h 997246"/>
                <a:gd name="connsiteX64" fmla="*/ 70204 w 1006155"/>
                <a:gd name="connsiteY64" fmla="*/ 734356 h 997246"/>
                <a:gd name="connsiteX65" fmla="*/ 74014 w 1006155"/>
                <a:gd name="connsiteY65" fmla="*/ 682921 h 997246"/>
                <a:gd name="connsiteX66" fmla="*/ 72109 w 1006155"/>
                <a:gd name="connsiteY66" fmla="*/ 623866 h 997246"/>
                <a:gd name="connsiteX67" fmla="*/ 53059 w 1006155"/>
                <a:gd name="connsiteY67" fmla="*/ 589576 h 997246"/>
                <a:gd name="connsiteX68" fmla="*/ 26389 w 1006155"/>
                <a:gd name="connsiteY68" fmla="*/ 562906 h 997246"/>
                <a:gd name="connsiteX69" fmla="*/ 1624 w 1006155"/>
                <a:gd name="connsiteY69" fmla="*/ 540046 h 997246"/>
                <a:gd name="connsiteX70" fmla="*/ 5434 w 1006155"/>
                <a:gd name="connsiteY70" fmla="*/ 513376 h 997246"/>
                <a:gd name="connsiteX71" fmla="*/ 30199 w 1006155"/>
                <a:gd name="connsiteY71" fmla="*/ 482896 h 997246"/>
                <a:gd name="connsiteX72" fmla="*/ 51154 w 1006155"/>
                <a:gd name="connsiteY72" fmla="*/ 460036 h 997246"/>
                <a:gd name="connsiteX73" fmla="*/ 75919 w 1006155"/>
                <a:gd name="connsiteY73" fmla="*/ 440986 h 997246"/>
                <a:gd name="connsiteX74" fmla="*/ 102589 w 1006155"/>
                <a:gd name="connsiteY74" fmla="*/ 423841 h 997246"/>
                <a:gd name="connsiteX75" fmla="*/ 136879 w 1006155"/>
                <a:gd name="connsiteY75" fmla="*/ 414316 h 997246"/>
                <a:gd name="connsiteX0" fmla="*/ 136879 w 1006155"/>
                <a:gd name="connsiteY0" fmla="*/ 414316 h 999404"/>
                <a:gd name="connsiteX1" fmla="*/ 144499 w 1006155"/>
                <a:gd name="connsiteY1" fmla="*/ 360976 h 999404"/>
                <a:gd name="connsiteX2" fmla="*/ 150214 w 1006155"/>
                <a:gd name="connsiteY2" fmla="*/ 334306 h 999404"/>
                <a:gd name="connsiteX3" fmla="*/ 154024 w 1006155"/>
                <a:gd name="connsiteY3" fmla="*/ 288586 h 999404"/>
                <a:gd name="connsiteX4" fmla="*/ 155929 w 1006155"/>
                <a:gd name="connsiteY4" fmla="*/ 206671 h 999404"/>
                <a:gd name="connsiteX5" fmla="*/ 203554 w 1006155"/>
                <a:gd name="connsiteY5" fmla="*/ 178096 h 999404"/>
                <a:gd name="connsiteX6" fmla="*/ 249274 w 1006155"/>
                <a:gd name="connsiteY6" fmla="*/ 147616 h 999404"/>
                <a:gd name="connsiteX7" fmla="*/ 270229 w 1006155"/>
                <a:gd name="connsiteY7" fmla="*/ 126661 h 999404"/>
                <a:gd name="connsiteX8" fmla="*/ 294994 w 1006155"/>
                <a:gd name="connsiteY8" fmla="*/ 107611 h 999404"/>
                <a:gd name="connsiteX9" fmla="*/ 329284 w 1006155"/>
                <a:gd name="connsiteY9" fmla="*/ 94276 h 999404"/>
                <a:gd name="connsiteX10" fmla="*/ 382624 w 1006155"/>
                <a:gd name="connsiteY10" fmla="*/ 92371 h 999404"/>
                <a:gd name="connsiteX11" fmla="*/ 403579 w 1006155"/>
                <a:gd name="connsiteY11" fmla="*/ 44746 h 999404"/>
                <a:gd name="connsiteX12" fmla="*/ 437869 w 1006155"/>
                <a:gd name="connsiteY12" fmla="*/ 16171 h 999404"/>
                <a:gd name="connsiteX13" fmla="*/ 475969 w 1006155"/>
                <a:gd name="connsiteY13" fmla="*/ 2836 h 999404"/>
                <a:gd name="connsiteX14" fmla="*/ 590269 w 1006155"/>
                <a:gd name="connsiteY14" fmla="*/ 2836 h 999404"/>
                <a:gd name="connsiteX15" fmla="*/ 634084 w 1006155"/>
                <a:gd name="connsiteY15" fmla="*/ 33316 h 999404"/>
                <a:gd name="connsiteX16" fmla="*/ 666469 w 1006155"/>
                <a:gd name="connsiteY16" fmla="*/ 63796 h 999404"/>
                <a:gd name="connsiteX17" fmla="*/ 706474 w 1006155"/>
                <a:gd name="connsiteY17" fmla="*/ 98086 h 999404"/>
                <a:gd name="connsiteX18" fmla="*/ 752194 w 1006155"/>
                <a:gd name="connsiteY18" fmla="*/ 105706 h 999404"/>
                <a:gd name="connsiteX19" fmla="*/ 876019 w 1006155"/>
                <a:gd name="connsiteY19" fmla="*/ 107611 h 999404"/>
                <a:gd name="connsiteX20" fmla="*/ 910309 w 1006155"/>
                <a:gd name="connsiteY20" fmla="*/ 126661 h 999404"/>
                <a:gd name="connsiteX21" fmla="*/ 946504 w 1006155"/>
                <a:gd name="connsiteY21" fmla="*/ 170476 h 999404"/>
                <a:gd name="connsiteX22" fmla="*/ 963649 w 1006155"/>
                <a:gd name="connsiteY22" fmla="*/ 214291 h 999404"/>
                <a:gd name="connsiteX23" fmla="*/ 982699 w 1006155"/>
                <a:gd name="connsiteY23" fmla="*/ 256201 h 999404"/>
                <a:gd name="connsiteX24" fmla="*/ 1003654 w 1006155"/>
                <a:gd name="connsiteY24" fmla="*/ 313351 h 999404"/>
                <a:gd name="connsiteX25" fmla="*/ 1003654 w 1006155"/>
                <a:gd name="connsiteY25" fmla="*/ 372406 h 999404"/>
                <a:gd name="connsiteX26" fmla="*/ 984604 w 1006155"/>
                <a:gd name="connsiteY26" fmla="*/ 437176 h 999404"/>
                <a:gd name="connsiteX27" fmla="*/ 980794 w 1006155"/>
                <a:gd name="connsiteY27" fmla="*/ 498136 h 999404"/>
                <a:gd name="connsiteX28" fmla="*/ 978889 w 1006155"/>
                <a:gd name="connsiteY28" fmla="*/ 526711 h 999404"/>
                <a:gd name="connsiteX29" fmla="*/ 978889 w 1006155"/>
                <a:gd name="connsiteY29" fmla="*/ 578146 h 999404"/>
                <a:gd name="connsiteX30" fmla="*/ 978889 w 1006155"/>
                <a:gd name="connsiteY30" fmla="*/ 635296 h 999404"/>
                <a:gd name="connsiteX31" fmla="*/ 946504 w 1006155"/>
                <a:gd name="connsiteY31" fmla="*/ 675301 h 999404"/>
                <a:gd name="connsiteX32" fmla="*/ 896974 w 1006155"/>
                <a:gd name="connsiteY32" fmla="*/ 709591 h 999404"/>
                <a:gd name="connsiteX33" fmla="*/ 877924 w 1006155"/>
                <a:gd name="connsiteY33" fmla="*/ 738166 h 999404"/>
                <a:gd name="connsiteX34" fmla="*/ 858874 w 1006155"/>
                <a:gd name="connsiteY34" fmla="*/ 770551 h 999404"/>
                <a:gd name="connsiteX35" fmla="*/ 851254 w 1006155"/>
                <a:gd name="connsiteY35" fmla="*/ 797221 h 999404"/>
                <a:gd name="connsiteX36" fmla="*/ 839824 w 1006155"/>
                <a:gd name="connsiteY36" fmla="*/ 829606 h 999404"/>
                <a:gd name="connsiteX37" fmla="*/ 828394 w 1006155"/>
                <a:gd name="connsiteY37" fmla="*/ 860086 h 999404"/>
                <a:gd name="connsiteX38" fmla="*/ 811249 w 1006155"/>
                <a:gd name="connsiteY38" fmla="*/ 886756 h 999404"/>
                <a:gd name="connsiteX39" fmla="*/ 794104 w 1006155"/>
                <a:gd name="connsiteY39" fmla="*/ 909616 h 999404"/>
                <a:gd name="connsiteX40" fmla="*/ 752194 w 1006155"/>
                <a:gd name="connsiteY40" fmla="*/ 936286 h 999404"/>
                <a:gd name="connsiteX41" fmla="*/ 729334 w 1006155"/>
                <a:gd name="connsiteY41" fmla="*/ 947716 h 999404"/>
                <a:gd name="connsiteX42" fmla="*/ 695044 w 1006155"/>
                <a:gd name="connsiteY42" fmla="*/ 947716 h 999404"/>
                <a:gd name="connsiteX43" fmla="*/ 675994 w 1006155"/>
                <a:gd name="connsiteY43" fmla="*/ 942001 h 999404"/>
                <a:gd name="connsiteX44" fmla="*/ 658849 w 1006155"/>
                <a:gd name="connsiteY44" fmla="*/ 936286 h 999404"/>
                <a:gd name="connsiteX45" fmla="*/ 622654 w 1006155"/>
                <a:gd name="connsiteY45" fmla="*/ 917236 h 999404"/>
                <a:gd name="connsiteX46" fmla="*/ 582649 w 1006155"/>
                <a:gd name="connsiteY46" fmla="*/ 896281 h 999404"/>
                <a:gd name="connsiteX47" fmla="*/ 557884 w 1006155"/>
                <a:gd name="connsiteY47" fmla="*/ 890566 h 999404"/>
                <a:gd name="connsiteX48" fmla="*/ 508354 w 1006155"/>
                <a:gd name="connsiteY48" fmla="*/ 894376 h 999404"/>
                <a:gd name="connsiteX49" fmla="*/ 487399 w 1006155"/>
                <a:gd name="connsiteY49" fmla="*/ 911521 h 999404"/>
                <a:gd name="connsiteX50" fmla="*/ 474064 w 1006155"/>
                <a:gd name="connsiteY50" fmla="*/ 926761 h 999404"/>
                <a:gd name="connsiteX51" fmla="*/ 435964 w 1006155"/>
                <a:gd name="connsiteY51" fmla="*/ 943906 h 999404"/>
                <a:gd name="connsiteX52" fmla="*/ 376909 w 1006155"/>
                <a:gd name="connsiteY52" fmla="*/ 959146 h 999404"/>
                <a:gd name="connsiteX53" fmla="*/ 333094 w 1006155"/>
                <a:gd name="connsiteY53" fmla="*/ 983911 h 999404"/>
                <a:gd name="connsiteX54" fmla="*/ 264514 w 1006155"/>
                <a:gd name="connsiteY54" fmla="*/ 997246 h 999404"/>
                <a:gd name="connsiteX55" fmla="*/ 234034 w 1006155"/>
                <a:gd name="connsiteY55" fmla="*/ 995341 h 999404"/>
                <a:gd name="connsiteX56" fmla="*/ 207364 w 1006155"/>
                <a:gd name="connsiteY56" fmla="*/ 947716 h 999404"/>
                <a:gd name="connsiteX57" fmla="*/ 201649 w 1006155"/>
                <a:gd name="connsiteY57" fmla="*/ 928666 h 999404"/>
                <a:gd name="connsiteX58" fmla="*/ 186409 w 1006155"/>
                <a:gd name="connsiteY58" fmla="*/ 915331 h 999404"/>
                <a:gd name="connsiteX59" fmla="*/ 152119 w 1006155"/>
                <a:gd name="connsiteY59" fmla="*/ 898186 h 999404"/>
                <a:gd name="connsiteX60" fmla="*/ 91159 w 1006155"/>
                <a:gd name="connsiteY60" fmla="*/ 865801 h 999404"/>
                <a:gd name="connsiteX61" fmla="*/ 81634 w 1006155"/>
                <a:gd name="connsiteY61" fmla="*/ 837226 h 999404"/>
                <a:gd name="connsiteX62" fmla="*/ 75919 w 1006155"/>
                <a:gd name="connsiteY62" fmla="*/ 781981 h 999404"/>
                <a:gd name="connsiteX63" fmla="*/ 70204 w 1006155"/>
                <a:gd name="connsiteY63" fmla="*/ 734356 h 999404"/>
                <a:gd name="connsiteX64" fmla="*/ 74014 w 1006155"/>
                <a:gd name="connsiteY64" fmla="*/ 682921 h 999404"/>
                <a:gd name="connsiteX65" fmla="*/ 72109 w 1006155"/>
                <a:gd name="connsiteY65" fmla="*/ 623866 h 999404"/>
                <a:gd name="connsiteX66" fmla="*/ 53059 w 1006155"/>
                <a:gd name="connsiteY66" fmla="*/ 589576 h 999404"/>
                <a:gd name="connsiteX67" fmla="*/ 26389 w 1006155"/>
                <a:gd name="connsiteY67" fmla="*/ 562906 h 999404"/>
                <a:gd name="connsiteX68" fmla="*/ 1624 w 1006155"/>
                <a:gd name="connsiteY68" fmla="*/ 540046 h 999404"/>
                <a:gd name="connsiteX69" fmla="*/ 5434 w 1006155"/>
                <a:gd name="connsiteY69" fmla="*/ 513376 h 999404"/>
                <a:gd name="connsiteX70" fmla="*/ 30199 w 1006155"/>
                <a:gd name="connsiteY70" fmla="*/ 482896 h 999404"/>
                <a:gd name="connsiteX71" fmla="*/ 51154 w 1006155"/>
                <a:gd name="connsiteY71" fmla="*/ 460036 h 999404"/>
                <a:gd name="connsiteX72" fmla="*/ 75919 w 1006155"/>
                <a:gd name="connsiteY72" fmla="*/ 440986 h 999404"/>
                <a:gd name="connsiteX73" fmla="*/ 102589 w 1006155"/>
                <a:gd name="connsiteY73" fmla="*/ 423841 h 999404"/>
                <a:gd name="connsiteX74" fmla="*/ 136879 w 1006155"/>
                <a:gd name="connsiteY74" fmla="*/ 414316 h 999404"/>
                <a:gd name="connsiteX0" fmla="*/ 136879 w 1006155"/>
                <a:gd name="connsiteY0" fmla="*/ 414316 h 999404"/>
                <a:gd name="connsiteX1" fmla="*/ 144499 w 1006155"/>
                <a:gd name="connsiteY1" fmla="*/ 360976 h 999404"/>
                <a:gd name="connsiteX2" fmla="*/ 150214 w 1006155"/>
                <a:gd name="connsiteY2" fmla="*/ 334306 h 999404"/>
                <a:gd name="connsiteX3" fmla="*/ 154024 w 1006155"/>
                <a:gd name="connsiteY3" fmla="*/ 288586 h 999404"/>
                <a:gd name="connsiteX4" fmla="*/ 155929 w 1006155"/>
                <a:gd name="connsiteY4" fmla="*/ 206671 h 999404"/>
                <a:gd name="connsiteX5" fmla="*/ 203554 w 1006155"/>
                <a:gd name="connsiteY5" fmla="*/ 178096 h 999404"/>
                <a:gd name="connsiteX6" fmla="*/ 249274 w 1006155"/>
                <a:gd name="connsiteY6" fmla="*/ 147616 h 999404"/>
                <a:gd name="connsiteX7" fmla="*/ 270229 w 1006155"/>
                <a:gd name="connsiteY7" fmla="*/ 126661 h 999404"/>
                <a:gd name="connsiteX8" fmla="*/ 294994 w 1006155"/>
                <a:gd name="connsiteY8" fmla="*/ 107611 h 999404"/>
                <a:gd name="connsiteX9" fmla="*/ 329284 w 1006155"/>
                <a:gd name="connsiteY9" fmla="*/ 94276 h 999404"/>
                <a:gd name="connsiteX10" fmla="*/ 382624 w 1006155"/>
                <a:gd name="connsiteY10" fmla="*/ 92371 h 999404"/>
                <a:gd name="connsiteX11" fmla="*/ 403579 w 1006155"/>
                <a:gd name="connsiteY11" fmla="*/ 44746 h 999404"/>
                <a:gd name="connsiteX12" fmla="*/ 437869 w 1006155"/>
                <a:gd name="connsiteY12" fmla="*/ 16171 h 999404"/>
                <a:gd name="connsiteX13" fmla="*/ 475969 w 1006155"/>
                <a:gd name="connsiteY13" fmla="*/ 2836 h 999404"/>
                <a:gd name="connsiteX14" fmla="*/ 590269 w 1006155"/>
                <a:gd name="connsiteY14" fmla="*/ 2836 h 999404"/>
                <a:gd name="connsiteX15" fmla="*/ 634084 w 1006155"/>
                <a:gd name="connsiteY15" fmla="*/ 33316 h 999404"/>
                <a:gd name="connsiteX16" fmla="*/ 666469 w 1006155"/>
                <a:gd name="connsiteY16" fmla="*/ 63796 h 999404"/>
                <a:gd name="connsiteX17" fmla="*/ 706474 w 1006155"/>
                <a:gd name="connsiteY17" fmla="*/ 98086 h 999404"/>
                <a:gd name="connsiteX18" fmla="*/ 752194 w 1006155"/>
                <a:gd name="connsiteY18" fmla="*/ 105706 h 999404"/>
                <a:gd name="connsiteX19" fmla="*/ 876019 w 1006155"/>
                <a:gd name="connsiteY19" fmla="*/ 107611 h 999404"/>
                <a:gd name="connsiteX20" fmla="*/ 910309 w 1006155"/>
                <a:gd name="connsiteY20" fmla="*/ 126661 h 999404"/>
                <a:gd name="connsiteX21" fmla="*/ 946504 w 1006155"/>
                <a:gd name="connsiteY21" fmla="*/ 170476 h 999404"/>
                <a:gd name="connsiteX22" fmla="*/ 963649 w 1006155"/>
                <a:gd name="connsiteY22" fmla="*/ 214291 h 999404"/>
                <a:gd name="connsiteX23" fmla="*/ 982699 w 1006155"/>
                <a:gd name="connsiteY23" fmla="*/ 256201 h 999404"/>
                <a:gd name="connsiteX24" fmla="*/ 1003654 w 1006155"/>
                <a:gd name="connsiteY24" fmla="*/ 313351 h 999404"/>
                <a:gd name="connsiteX25" fmla="*/ 1003654 w 1006155"/>
                <a:gd name="connsiteY25" fmla="*/ 372406 h 999404"/>
                <a:gd name="connsiteX26" fmla="*/ 984604 w 1006155"/>
                <a:gd name="connsiteY26" fmla="*/ 437176 h 999404"/>
                <a:gd name="connsiteX27" fmla="*/ 980794 w 1006155"/>
                <a:gd name="connsiteY27" fmla="*/ 498136 h 999404"/>
                <a:gd name="connsiteX28" fmla="*/ 978889 w 1006155"/>
                <a:gd name="connsiteY28" fmla="*/ 526711 h 999404"/>
                <a:gd name="connsiteX29" fmla="*/ 978889 w 1006155"/>
                <a:gd name="connsiteY29" fmla="*/ 578146 h 999404"/>
                <a:gd name="connsiteX30" fmla="*/ 978889 w 1006155"/>
                <a:gd name="connsiteY30" fmla="*/ 635296 h 999404"/>
                <a:gd name="connsiteX31" fmla="*/ 946504 w 1006155"/>
                <a:gd name="connsiteY31" fmla="*/ 675301 h 999404"/>
                <a:gd name="connsiteX32" fmla="*/ 896974 w 1006155"/>
                <a:gd name="connsiteY32" fmla="*/ 709591 h 999404"/>
                <a:gd name="connsiteX33" fmla="*/ 877924 w 1006155"/>
                <a:gd name="connsiteY33" fmla="*/ 738166 h 999404"/>
                <a:gd name="connsiteX34" fmla="*/ 858874 w 1006155"/>
                <a:gd name="connsiteY34" fmla="*/ 770551 h 999404"/>
                <a:gd name="connsiteX35" fmla="*/ 851254 w 1006155"/>
                <a:gd name="connsiteY35" fmla="*/ 797221 h 999404"/>
                <a:gd name="connsiteX36" fmla="*/ 839824 w 1006155"/>
                <a:gd name="connsiteY36" fmla="*/ 829606 h 999404"/>
                <a:gd name="connsiteX37" fmla="*/ 828394 w 1006155"/>
                <a:gd name="connsiteY37" fmla="*/ 860086 h 999404"/>
                <a:gd name="connsiteX38" fmla="*/ 811249 w 1006155"/>
                <a:gd name="connsiteY38" fmla="*/ 886756 h 999404"/>
                <a:gd name="connsiteX39" fmla="*/ 794104 w 1006155"/>
                <a:gd name="connsiteY39" fmla="*/ 909616 h 999404"/>
                <a:gd name="connsiteX40" fmla="*/ 752194 w 1006155"/>
                <a:gd name="connsiteY40" fmla="*/ 936286 h 999404"/>
                <a:gd name="connsiteX41" fmla="*/ 729334 w 1006155"/>
                <a:gd name="connsiteY41" fmla="*/ 947716 h 999404"/>
                <a:gd name="connsiteX42" fmla="*/ 695044 w 1006155"/>
                <a:gd name="connsiteY42" fmla="*/ 947716 h 999404"/>
                <a:gd name="connsiteX43" fmla="*/ 675994 w 1006155"/>
                <a:gd name="connsiteY43" fmla="*/ 942001 h 999404"/>
                <a:gd name="connsiteX44" fmla="*/ 658849 w 1006155"/>
                <a:gd name="connsiteY44" fmla="*/ 936286 h 999404"/>
                <a:gd name="connsiteX45" fmla="*/ 622654 w 1006155"/>
                <a:gd name="connsiteY45" fmla="*/ 917236 h 999404"/>
                <a:gd name="connsiteX46" fmla="*/ 582649 w 1006155"/>
                <a:gd name="connsiteY46" fmla="*/ 896281 h 999404"/>
                <a:gd name="connsiteX47" fmla="*/ 557884 w 1006155"/>
                <a:gd name="connsiteY47" fmla="*/ 890566 h 999404"/>
                <a:gd name="connsiteX48" fmla="*/ 508354 w 1006155"/>
                <a:gd name="connsiteY48" fmla="*/ 894376 h 999404"/>
                <a:gd name="connsiteX49" fmla="*/ 487399 w 1006155"/>
                <a:gd name="connsiteY49" fmla="*/ 911521 h 999404"/>
                <a:gd name="connsiteX50" fmla="*/ 474064 w 1006155"/>
                <a:gd name="connsiteY50" fmla="*/ 926761 h 999404"/>
                <a:gd name="connsiteX51" fmla="*/ 435964 w 1006155"/>
                <a:gd name="connsiteY51" fmla="*/ 943906 h 999404"/>
                <a:gd name="connsiteX52" fmla="*/ 376909 w 1006155"/>
                <a:gd name="connsiteY52" fmla="*/ 959146 h 999404"/>
                <a:gd name="connsiteX53" fmla="*/ 333094 w 1006155"/>
                <a:gd name="connsiteY53" fmla="*/ 983911 h 999404"/>
                <a:gd name="connsiteX54" fmla="*/ 264514 w 1006155"/>
                <a:gd name="connsiteY54" fmla="*/ 997246 h 999404"/>
                <a:gd name="connsiteX55" fmla="*/ 234034 w 1006155"/>
                <a:gd name="connsiteY55" fmla="*/ 995341 h 999404"/>
                <a:gd name="connsiteX56" fmla="*/ 207364 w 1006155"/>
                <a:gd name="connsiteY56" fmla="*/ 947716 h 999404"/>
                <a:gd name="connsiteX57" fmla="*/ 186409 w 1006155"/>
                <a:gd name="connsiteY57" fmla="*/ 915331 h 999404"/>
                <a:gd name="connsiteX58" fmla="*/ 152119 w 1006155"/>
                <a:gd name="connsiteY58" fmla="*/ 898186 h 999404"/>
                <a:gd name="connsiteX59" fmla="*/ 91159 w 1006155"/>
                <a:gd name="connsiteY59" fmla="*/ 865801 h 999404"/>
                <a:gd name="connsiteX60" fmla="*/ 81634 w 1006155"/>
                <a:gd name="connsiteY60" fmla="*/ 837226 h 999404"/>
                <a:gd name="connsiteX61" fmla="*/ 75919 w 1006155"/>
                <a:gd name="connsiteY61" fmla="*/ 781981 h 999404"/>
                <a:gd name="connsiteX62" fmla="*/ 70204 w 1006155"/>
                <a:gd name="connsiteY62" fmla="*/ 734356 h 999404"/>
                <a:gd name="connsiteX63" fmla="*/ 74014 w 1006155"/>
                <a:gd name="connsiteY63" fmla="*/ 682921 h 999404"/>
                <a:gd name="connsiteX64" fmla="*/ 72109 w 1006155"/>
                <a:gd name="connsiteY64" fmla="*/ 623866 h 999404"/>
                <a:gd name="connsiteX65" fmla="*/ 53059 w 1006155"/>
                <a:gd name="connsiteY65" fmla="*/ 589576 h 999404"/>
                <a:gd name="connsiteX66" fmla="*/ 26389 w 1006155"/>
                <a:gd name="connsiteY66" fmla="*/ 562906 h 999404"/>
                <a:gd name="connsiteX67" fmla="*/ 1624 w 1006155"/>
                <a:gd name="connsiteY67" fmla="*/ 540046 h 999404"/>
                <a:gd name="connsiteX68" fmla="*/ 5434 w 1006155"/>
                <a:gd name="connsiteY68" fmla="*/ 513376 h 999404"/>
                <a:gd name="connsiteX69" fmla="*/ 30199 w 1006155"/>
                <a:gd name="connsiteY69" fmla="*/ 482896 h 999404"/>
                <a:gd name="connsiteX70" fmla="*/ 51154 w 1006155"/>
                <a:gd name="connsiteY70" fmla="*/ 460036 h 999404"/>
                <a:gd name="connsiteX71" fmla="*/ 75919 w 1006155"/>
                <a:gd name="connsiteY71" fmla="*/ 440986 h 999404"/>
                <a:gd name="connsiteX72" fmla="*/ 102589 w 1006155"/>
                <a:gd name="connsiteY72" fmla="*/ 423841 h 999404"/>
                <a:gd name="connsiteX73" fmla="*/ 136879 w 1006155"/>
                <a:gd name="connsiteY73" fmla="*/ 414316 h 999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006155" h="999404">
                  <a:moveTo>
                    <a:pt x="136879" y="414316"/>
                  </a:moveTo>
                  <a:cubicBezTo>
                    <a:pt x="143864" y="403839"/>
                    <a:pt x="142277" y="374311"/>
                    <a:pt x="144499" y="360976"/>
                  </a:cubicBezTo>
                  <a:cubicBezTo>
                    <a:pt x="146721" y="347641"/>
                    <a:pt x="148627" y="346371"/>
                    <a:pt x="150214" y="334306"/>
                  </a:cubicBezTo>
                  <a:cubicBezTo>
                    <a:pt x="151801" y="322241"/>
                    <a:pt x="153072" y="309858"/>
                    <a:pt x="154024" y="288586"/>
                  </a:cubicBezTo>
                  <a:cubicBezTo>
                    <a:pt x="154976" y="267314"/>
                    <a:pt x="147674" y="225086"/>
                    <a:pt x="155929" y="206671"/>
                  </a:cubicBezTo>
                  <a:cubicBezTo>
                    <a:pt x="164184" y="188256"/>
                    <a:pt x="187996" y="187939"/>
                    <a:pt x="203554" y="178096"/>
                  </a:cubicBezTo>
                  <a:cubicBezTo>
                    <a:pt x="219112" y="168253"/>
                    <a:pt x="238162" y="156189"/>
                    <a:pt x="249274" y="147616"/>
                  </a:cubicBezTo>
                  <a:cubicBezTo>
                    <a:pt x="260387" y="139044"/>
                    <a:pt x="262609" y="133328"/>
                    <a:pt x="270229" y="126661"/>
                  </a:cubicBezTo>
                  <a:cubicBezTo>
                    <a:pt x="277849" y="119994"/>
                    <a:pt x="285152" y="113009"/>
                    <a:pt x="294994" y="107611"/>
                  </a:cubicBezTo>
                  <a:cubicBezTo>
                    <a:pt x="304837" y="102214"/>
                    <a:pt x="314679" y="96816"/>
                    <a:pt x="329284" y="94276"/>
                  </a:cubicBezTo>
                  <a:cubicBezTo>
                    <a:pt x="343889" y="91736"/>
                    <a:pt x="364844" y="93006"/>
                    <a:pt x="382624" y="92371"/>
                  </a:cubicBezTo>
                  <a:cubicBezTo>
                    <a:pt x="395006" y="84116"/>
                    <a:pt x="394372" y="57446"/>
                    <a:pt x="403579" y="44746"/>
                  </a:cubicBezTo>
                  <a:cubicBezTo>
                    <a:pt x="412787" y="32046"/>
                    <a:pt x="425804" y="23156"/>
                    <a:pt x="437869" y="16171"/>
                  </a:cubicBezTo>
                  <a:cubicBezTo>
                    <a:pt x="449934" y="9186"/>
                    <a:pt x="450569" y="5058"/>
                    <a:pt x="475969" y="2836"/>
                  </a:cubicBezTo>
                  <a:cubicBezTo>
                    <a:pt x="501369" y="614"/>
                    <a:pt x="563916" y="-2244"/>
                    <a:pt x="590269" y="2836"/>
                  </a:cubicBezTo>
                  <a:cubicBezTo>
                    <a:pt x="616622" y="7916"/>
                    <a:pt x="621384" y="23156"/>
                    <a:pt x="634084" y="33316"/>
                  </a:cubicBezTo>
                  <a:cubicBezTo>
                    <a:pt x="646784" y="43476"/>
                    <a:pt x="654404" y="53001"/>
                    <a:pt x="666469" y="63796"/>
                  </a:cubicBezTo>
                  <a:cubicBezTo>
                    <a:pt x="678534" y="74591"/>
                    <a:pt x="699172" y="91419"/>
                    <a:pt x="706474" y="98086"/>
                  </a:cubicBezTo>
                  <a:cubicBezTo>
                    <a:pt x="720761" y="105071"/>
                    <a:pt x="723937" y="104119"/>
                    <a:pt x="752194" y="105706"/>
                  </a:cubicBezTo>
                  <a:cubicBezTo>
                    <a:pt x="780451" y="107293"/>
                    <a:pt x="849667" y="104119"/>
                    <a:pt x="876019" y="107611"/>
                  </a:cubicBezTo>
                  <a:cubicBezTo>
                    <a:pt x="902372" y="111104"/>
                    <a:pt x="898562" y="116184"/>
                    <a:pt x="910309" y="126661"/>
                  </a:cubicBezTo>
                  <a:cubicBezTo>
                    <a:pt x="922056" y="137138"/>
                    <a:pt x="937614" y="155871"/>
                    <a:pt x="946504" y="170476"/>
                  </a:cubicBezTo>
                  <a:cubicBezTo>
                    <a:pt x="955394" y="185081"/>
                    <a:pt x="957617" y="200004"/>
                    <a:pt x="963649" y="214291"/>
                  </a:cubicBezTo>
                  <a:cubicBezTo>
                    <a:pt x="969682" y="228579"/>
                    <a:pt x="976032" y="239691"/>
                    <a:pt x="982699" y="256201"/>
                  </a:cubicBezTo>
                  <a:cubicBezTo>
                    <a:pt x="989367" y="272711"/>
                    <a:pt x="1000162" y="293984"/>
                    <a:pt x="1003654" y="313351"/>
                  </a:cubicBezTo>
                  <a:cubicBezTo>
                    <a:pt x="1007146" y="332718"/>
                    <a:pt x="1006829" y="351769"/>
                    <a:pt x="1003654" y="372406"/>
                  </a:cubicBezTo>
                  <a:cubicBezTo>
                    <a:pt x="1000479" y="393044"/>
                    <a:pt x="988414" y="416221"/>
                    <a:pt x="984604" y="437176"/>
                  </a:cubicBezTo>
                  <a:cubicBezTo>
                    <a:pt x="980794" y="458131"/>
                    <a:pt x="981746" y="485436"/>
                    <a:pt x="980794" y="498136"/>
                  </a:cubicBezTo>
                  <a:cubicBezTo>
                    <a:pt x="980453" y="503244"/>
                    <a:pt x="979207" y="513376"/>
                    <a:pt x="978889" y="526711"/>
                  </a:cubicBezTo>
                  <a:cubicBezTo>
                    <a:pt x="978572" y="540046"/>
                    <a:pt x="978889" y="560049"/>
                    <a:pt x="978889" y="578146"/>
                  </a:cubicBezTo>
                  <a:cubicBezTo>
                    <a:pt x="978889" y="596243"/>
                    <a:pt x="984286" y="619104"/>
                    <a:pt x="978889" y="635296"/>
                  </a:cubicBezTo>
                  <a:cubicBezTo>
                    <a:pt x="973492" y="651488"/>
                    <a:pt x="960156" y="662919"/>
                    <a:pt x="946504" y="675301"/>
                  </a:cubicBezTo>
                  <a:cubicBezTo>
                    <a:pt x="932852" y="687683"/>
                    <a:pt x="908404" y="699114"/>
                    <a:pt x="896974" y="709591"/>
                  </a:cubicBezTo>
                  <a:cubicBezTo>
                    <a:pt x="885544" y="720068"/>
                    <a:pt x="884274" y="728006"/>
                    <a:pt x="877924" y="738166"/>
                  </a:cubicBezTo>
                  <a:cubicBezTo>
                    <a:pt x="871574" y="748326"/>
                    <a:pt x="863319" y="760709"/>
                    <a:pt x="858874" y="770551"/>
                  </a:cubicBezTo>
                  <a:cubicBezTo>
                    <a:pt x="854429" y="780393"/>
                    <a:pt x="854429" y="787379"/>
                    <a:pt x="851254" y="797221"/>
                  </a:cubicBezTo>
                  <a:cubicBezTo>
                    <a:pt x="848079" y="807064"/>
                    <a:pt x="843634" y="819129"/>
                    <a:pt x="839824" y="829606"/>
                  </a:cubicBezTo>
                  <a:cubicBezTo>
                    <a:pt x="836014" y="840084"/>
                    <a:pt x="833157" y="850561"/>
                    <a:pt x="828394" y="860086"/>
                  </a:cubicBezTo>
                  <a:cubicBezTo>
                    <a:pt x="823631" y="869611"/>
                    <a:pt x="814424" y="881359"/>
                    <a:pt x="811249" y="886756"/>
                  </a:cubicBezTo>
                  <a:cubicBezTo>
                    <a:pt x="805534" y="895011"/>
                    <a:pt x="803947" y="901361"/>
                    <a:pt x="794104" y="909616"/>
                  </a:cubicBezTo>
                  <a:cubicBezTo>
                    <a:pt x="784262" y="917871"/>
                    <a:pt x="762989" y="929936"/>
                    <a:pt x="752194" y="936286"/>
                  </a:cubicBezTo>
                  <a:cubicBezTo>
                    <a:pt x="741399" y="942636"/>
                    <a:pt x="748347" y="941378"/>
                    <a:pt x="729334" y="947716"/>
                  </a:cubicBezTo>
                  <a:lnTo>
                    <a:pt x="695044" y="947716"/>
                  </a:lnTo>
                  <a:cubicBezTo>
                    <a:pt x="688356" y="947012"/>
                    <a:pt x="682502" y="943303"/>
                    <a:pt x="675994" y="942001"/>
                  </a:cubicBezTo>
                  <a:cubicBezTo>
                    <a:pt x="670279" y="940096"/>
                    <a:pt x="667739" y="940413"/>
                    <a:pt x="658849" y="936286"/>
                  </a:cubicBezTo>
                  <a:cubicBezTo>
                    <a:pt x="649959" y="932159"/>
                    <a:pt x="629639" y="921363"/>
                    <a:pt x="622654" y="917236"/>
                  </a:cubicBezTo>
                  <a:cubicBezTo>
                    <a:pt x="609954" y="910569"/>
                    <a:pt x="593444" y="900726"/>
                    <a:pt x="582649" y="896281"/>
                  </a:cubicBezTo>
                  <a:cubicBezTo>
                    <a:pt x="571854" y="891836"/>
                    <a:pt x="570266" y="890883"/>
                    <a:pt x="557884" y="890566"/>
                  </a:cubicBezTo>
                  <a:cubicBezTo>
                    <a:pt x="545502" y="890249"/>
                    <a:pt x="520101" y="890884"/>
                    <a:pt x="508354" y="894376"/>
                  </a:cubicBezTo>
                  <a:cubicBezTo>
                    <a:pt x="496607" y="897868"/>
                    <a:pt x="493114" y="906124"/>
                    <a:pt x="487399" y="911521"/>
                  </a:cubicBezTo>
                  <a:cubicBezTo>
                    <a:pt x="481684" y="916918"/>
                    <a:pt x="486923" y="918189"/>
                    <a:pt x="474064" y="926761"/>
                  </a:cubicBezTo>
                  <a:cubicBezTo>
                    <a:pt x="465492" y="932158"/>
                    <a:pt x="452156" y="938509"/>
                    <a:pt x="435964" y="943906"/>
                  </a:cubicBezTo>
                  <a:cubicBezTo>
                    <a:pt x="419772" y="949303"/>
                    <a:pt x="394054" y="952479"/>
                    <a:pt x="376909" y="959146"/>
                  </a:cubicBezTo>
                  <a:cubicBezTo>
                    <a:pt x="359764" y="965814"/>
                    <a:pt x="351827" y="977561"/>
                    <a:pt x="333094" y="983911"/>
                  </a:cubicBezTo>
                  <a:cubicBezTo>
                    <a:pt x="314361" y="990261"/>
                    <a:pt x="281024" y="995341"/>
                    <a:pt x="264514" y="997246"/>
                  </a:cubicBezTo>
                  <a:cubicBezTo>
                    <a:pt x="254354" y="996611"/>
                    <a:pt x="243559" y="1003596"/>
                    <a:pt x="234034" y="995341"/>
                  </a:cubicBezTo>
                  <a:cubicBezTo>
                    <a:pt x="224509" y="987086"/>
                    <a:pt x="215301" y="961051"/>
                    <a:pt x="207364" y="947716"/>
                  </a:cubicBezTo>
                  <a:cubicBezTo>
                    <a:pt x="199427" y="934381"/>
                    <a:pt x="195617" y="923586"/>
                    <a:pt x="186409" y="915331"/>
                  </a:cubicBezTo>
                  <a:cubicBezTo>
                    <a:pt x="177202" y="907076"/>
                    <a:pt x="167994" y="906441"/>
                    <a:pt x="152119" y="898186"/>
                  </a:cubicBezTo>
                  <a:cubicBezTo>
                    <a:pt x="136244" y="889931"/>
                    <a:pt x="102907" y="875961"/>
                    <a:pt x="91159" y="865801"/>
                  </a:cubicBezTo>
                  <a:cubicBezTo>
                    <a:pt x="79412" y="855641"/>
                    <a:pt x="84174" y="851196"/>
                    <a:pt x="81634" y="837226"/>
                  </a:cubicBezTo>
                  <a:cubicBezTo>
                    <a:pt x="79094" y="823256"/>
                    <a:pt x="77824" y="799126"/>
                    <a:pt x="75919" y="781981"/>
                  </a:cubicBezTo>
                  <a:cubicBezTo>
                    <a:pt x="74014" y="764836"/>
                    <a:pt x="70522" y="750866"/>
                    <a:pt x="70204" y="734356"/>
                  </a:cubicBezTo>
                  <a:cubicBezTo>
                    <a:pt x="70521" y="723244"/>
                    <a:pt x="73697" y="701336"/>
                    <a:pt x="74014" y="682921"/>
                  </a:cubicBezTo>
                  <a:cubicBezTo>
                    <a:pt x="74332" y="664506"/>
                    <a:pt x="73701" y="643497"/>
                    <a:pt x="72109" y="623866"/>
                  </a:cubicBezTo>
                  <a:cubicBezTo>
                    <a:pt x="68617" y="608309"/>
                    <a:pt x="60679" y="599736"/>
                    <a:pt x="53059" y="589576"/>
                  </a:cubicBezTo>
                  <a:cubicBezTo>
                    <a:pt x="45439" y="579416"/>
                    <a:pt x="31469" y="568303"/>
                    <a:pt x="26389" y="562906"/>
                  </a:cubicBezTo>
                  <a:cubicBezTo>
                    <a:pt x="17817" y="554651"/>
                    <a:pt x="5116" y="548301"/>
                    <a:pt x="1624" y="540046"/>
                  </a:cubicBezTo>
                  <a:cubicBezTo>
                    <a:pt x="-1868" y="531791"/>
                    <a:pt x="671" y="522901"/>
                    <a:pt x="5434" y="513376"/>
                  </a:cubicBezTo>
                  <a:cubicBezTo>
                    <a:pt x="10197" y="503851"/>
                    <a:pt x="22579" y="491786"/>
                    <a:pt x="30199" y="482896"/>
                  </a:cubicBezTo>
                  <a:cubicBezTo>
                    <a:pt x="37819" y="474006"/>
                    <a:pt x="43534" y="467021"/>
                    <a:pt x="51154" y="460036"/>
                  </a:cubicBezTo>
                  <a:cubicBezTo>
                    <a:pt x="58774" y="453051"/>
                    <a:pt x="67347" y="447019"/>
                    <a:pt x="75919" y="440986"/>
                  </a:cubicBezTo>
                  <a:cubicBezTo>
                    <a:pt x="84492" y="434954"/>
                    <a:pt x="97192" y="427651"/>
                    <a:pt x="102589" y="423841"/>
                  </a:cubicBezTo>
                  <a:cubicBezTo>
                    <a:pt x="112749" y="419396"/>
                    <a:pt x="129894" y="424794"/>
                    <a:pt x="136879" y="414316"/>
                  </a:cubicBezTo>
                  <a:close/>
                </a:path>
              </a:pathLst>
            </a:custGeom>
            <a:solidFill>
              <a:schemeClr val="bg1"/>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cxnSp>
          <p:nvCxnSpPr>
            <p:cNvPr id="23" name="Connecteur droit 22">
              <a:extLst>
                <a:ext uri="{FF2B5EF4-FFF2-40B4-BE49-F238E27FC236}">
                  <a16:creationId xmlns:a16="http://schemas.microsoft.com/office/drawing/2014/main" id="{3DF5AF6B-D0FC-A136-8618-67E7B70E8AEE}"/>
                </a:ext>
              </a:extLst>
            </p:cNvPr>
            <p:cNvCxnSpPr>
              <a:cxnSpLocks/>
              <a:stCxn id="22" idx="64"/>
              <a:endCxn id="20" idx="16"/>
            </p:cNvCxnSpPr>
            <p:nvPr/>
          </p:nvCxnSpPr>
          <p:spPr>
            <a:xfrm flipH="1">
              <a:off x="3575110" y="3139649"/>
              <a:ext cx="647403" cy="12656"/>
            </a:xfrm>
            <a:prstGeom prst="line">
              <a:avLst/>
            </a:prstGeom>
            <a:ln w="12700">
              <a:solidFill>
                <a:schemeClr val="bg2">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4" name="Connecteur droit 23">
              <a:extLst>
                <a:ext uri="{FF2B5EF4-FFF2-40B4-BE49-F238E27FC236}">
                  <a16:creationId xmlns:a16="http://schemas.microsoft.com/office/drawing/2014/main" id="{D0CCC65B-CCA8-24BE-F6EE-0470C2D0AADD}"/>
                </a:ext>
              </a:extLst>
            </p:cNvPr>
            <p:cNvCxnSpPr>
              <a:cxnSpLocks/>
              <a:stCxn id="22" idx="26"/>
              <a:endCxn id="20" idx="7"/>
            </p:cNvCxnSpPr>
            <p:nvPr/>
          </p:nvCxnSpPr>
          <p:spPr>
            <a:xfrm>
              <a:off x="5135008" y="2952959"/>
              <a:ext cx="686369" cy="6669"/>
            </a:xfrm>
            <a:prstGeom prst="line">
              <a:avLst/>
            </a:prstGeom>
            <a:ln w="12700">
              <a:solidFill>
                <a:schemeClr val="bg2">
                  <a:lumMod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38" name="Rectangle 37">
              <a:extLst>
                <a:ext uri="{FF2B5EF4-FFF2-40B4-BE49-F238E27FC236}">
                  <a16:creationId xmlns:a16="http://schemas.microsoft.com/office/drawing/2014/main" id="{7425B69A-AF64-6E69-2262-7081F7FAE824}"/>
                </a:ext>
              </a:extLst>
            </p:cNvPr>
            <p:cNvSpPr/>
            <p:nvPr/>
          </p:nvSpPr>
          <p:spPr>
            <a:xfrm>
              <a:off x="3699521" y="3198957"/>
              <a:ext cx="630000" cy="630000"/>
            </a:xfrm>
            <a:prstGeom prst="rect">
              <a:avLst/>
            </a:prstGeom>
            <a:noFill/>
            <a:ln>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dirty="0"/>
            </a:p>
          </p:txBody>
        </p:sp>
        <p:sp>
          <p:nvSpPr>
            <p:cNvPr id="43" name="Rectangle 42">
              <a:extLst>
                <a:ext uri="{FF2B5EF4-FFF2-40B4-BE49-F238E27FC236}">
                  <a16:creationId xmlns:a16="http://schemas.microsoft.com/office/drawing/2014/main" id="{CE5F2273-43AB-AADA-B9C7-3229F97FE620}"/>
                </a:ext>
              </a:extLst>
            </p:cNvPr>
            <p:cNvSpPr/>
            <p:nvPr/>
          </p:nvSpPr>
          <p:spPr>
            <a:xfrm>
              <a:off x="4404188" y="3377133"/>
              <a:ext cx="630000" cy="630000"/>
            </a:xfrm>
            <a:prstGeom prst="rect">
              <a:avLst/>
            </a:prstGeom>
            <a:noFill/>
            <a:ln>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dirty="0"/>
            </a:p>
          </p:txBody>
        </p:sp>
        <p:sp>
          <p:nvSpPr>
            <p:cNvPr id="44" name="Rectangle 43">
              <a:extLst>
                <a:ext uri="{FF2B5EF4-FFF2-40B4-BE49-F238E27FC236}">
                  <a16:creationId xmlns:a16="http://schemas.microsoft.com/office/drawing/2014/main" id="{8C2BB5DC-3F13-3A05-E4CF-EBCF5768BA87}"/>
                </a:ext>
              </a:extLst>
            </p:cNvPr>
            <p:cNvSpPr/>
            <p:nvPr/>
          </p:nvSpPr>
          <p:spPr>
            <a:xfrm>
              <a:off x="5082865" y="3007732"/>
              <a:ext cx="630000" cy="630000"/>
            </a:xfrm>
            <a:prstGeom prst="rect">
              <a:avLst/>
            </a:prstGeom>
            <a:noFill/>
            <a:ln>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dirty="0"/>
            </a:p>
          </p:txBody>
        </p:sp>
      </p:grpSp>
      <p:cxnSp>
        <p:nvCxnSpPr>
          <p:cNvPr id="48" name="Connecteur droit 47">
            <a:extLst>
              <a:ext uri="{FF2B5EF4-FFF2-40B4-BE49-F238E27FC236}">
                <a16:creationId xmlns:a16="http://schemas.microsoft.com/office/drawing/2014/main" id="{1D0E4FAD-F111-D6CD-B479-459551E91890}"/>
              </a:ext>
            </a:extLst>
          </p:cNvPr>
          <p:cNvCxnSpPr>
            <a:cxnSpLocks/>
            <a:stCxn id="21" idx="11"/>
          </p:cNvCxnSpPr>
          <p:nvPr>
            <p:custDataLst>
              <p:tags r:id="rId8"/>
            </p:custDataLst>
          </p:nvPr>
        </p:nvCxnSpPr>
        <p:spPr>
          <a:xfrm flipV="1">
            <a:off x="6229136" y="892520"/>
            <a:ext cx="859655" cy="859520"/>
          </a:xfrm>
          <a:prstGeom prst="line">
            <a:avLst/>
          </a:prstGeom>
          <a:ln w="12700">
            <a:solidFill>
              <a:schemeClr val="bg2">
                <a:lumMod val="2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9" name="Connecteur droit 48">
            <a:extLst>
              <a:ext uri="{FF2B5EF4-FFF2-40B4-BE49-F238E27FC236}">
                <a16:creationId xmlns:a16="http://schemas.microsoft.com/office/drawing/2014/main" id="{453C1DB8-35C8-4533-A82F-D4C1F38D22DF}"/>
              </a:ext>
            </a:extLst>
          </p:cNvPr>
          <p:cNvCxnSpPr>
            <a:cxnSpLocks/>
            <a:stCxn id="21" idx="9"/>
          </p:cNvCxnSpPr>
          <p:nvPr>
            <p:custDataLst>
              <p:tags r:id="rId9"/>
            </p:custDataLst>
          </p:nvPr>
        </p:nvCxnSpPr>
        <p:spPr>
          <a:xfrm>
            <a:off x="6233016" y="1855639"/>
            <a:ext cx="794195" cy="258677"/>
          </a:xfrm>
          <a:prstGeom prst="line">
            <a:avLst/>
          </a:prstGeom>
          <a:ln w="12700">
            <a:solidFill>
              <a:schemeClr val="bg2">
                <a:lumMod val="25000"/>
              </a:schemeClr>
            </a:solidFill>
            <a:prstDash val="dash"/>
          </a:ln>
        </p:spPr>
        <p:style>
          <a:lnRef idx="1">
            <a:schemeClr val="accent1"/>
          </a:lnRef>
          <a:fillRef idx="0">
            <a:schemeClr val="accent1"/>
          </a:fillRef>
          <a:effectRef idx="0">
            <a:schemeClr val="accent1"/>
          </a:effectRef>
          <a:fontRef idx="minor">
            <a:schemeClr val="tx1"/>
          </a:fontRef>
        </p:style>
      </p:cxnSp>
      <p:sp>
        <p:nvSpPr>
          <p:cNvPr id="10" name="Titre 1">
            <a:extLst>
              <a:ext uri="{FF2B5EF4-FFF2-40B4-BE49-F238E27FC236}">
                <a16:creationId xmlns:a16="http://schemas.microsoft.com/office/drawing/2014/main" id="{B913B4DB-2508-FA3A-41B8-07F7BAE2251E}"/>
              </a:ext>
            </a:extLst>
          </p:cNvPr>
          <p:cNvSpPr>
            <a:spLocks noGrp="1"/>
          </p:cNvSpPr>
          <p:nvPr>
            <p:ph type="title"/>
            <p:custDataLst>
              <p:tags r:id="rId10"/>
            </p:custDataLst>
          </p:nvPr>
        </p:nvSpPr>
        <p:spPr>
          <a:xfrm>
            <a:off x="838200" y="114588"/>
            <a:ext cx="10515600" cy="800287"/>
          </a:xfrm>
        </p:spPr>
        <p:txBody>
          <a:bodyPr>
            <a:normAutofit/>
          </a:bodyPr>
          <a:lstStyle/>
          <a:p>
            <a:r>
              <a:rPr lang="fr-BE" sz="4000" dirty="0" err="1">
                <a:solidFill>
                  <a:srgbClr val="54A4A6"/>
                </a:solidFill>
                <a:latin typeface="Economica" panose="02000506040000020004" pitchFamily="2" charset="0"/>
              </a:rPr>
              <a:t>Aims</a:t>
            </a:r>
            <a:r>
              <a:rPr lang="fr-BE" sz="4000" dirty="0">
                <a:solidFill>
                  <a:srgbClr val="54A4A6"/>
                </a:solidFill>
                <a:latin typeface="Economica" panose="02000506040000020004" pitchFamily="2" charset="0"/>
              </a:rPr>
              <a:t> &amp; techniques</a:t>
            </a:r>
          </a:p>
        </p:txBody>
      </p:sp>
      <p:grpSp>
        <p:nvGrpSpPr>
          <p:cNvPr id="578" name="Groupe 577">
            <a:extLst>
              <a:ext uri="{FF2B5EF4-FFF2-40B4-BE49-F238E27FC236}">
                <a16:creationId xmlns:a16="http://schemas.microsoft.com/office/drawing/2014/main" id="{A1C48308-BC05-2402-CB76-DA1D72D4709A}"/>
              </a:ext>
            </a:extLst>
          </p:cNvPr>
          <p:cNvGrpSpPr>
            <a:grpSpLocks noChangeAspect="1"/>
          </p:cNvGrpSpPr>
          <p:nvPr>
            <p:custDataLst>
              <p:tags r:id="rId11"/>
            </p:custDataLst>
          </p:nvPr>
        </p:nvGrpSpPr>
        <p:grpSpPr>
          <a:xfrm>
            <a:off x="6690595" y="3314133"/>
            <a:ext cx="2254304" cy="1398809"/>
            <a:chOff x="4262090" y="4728946"/>
            <a:chExt cx="2232000" cy="1384969"/>
          </a:xfrm>
        </p:grpSpPr>
        <p:grpSp>
          <p:nvGrpSpPr>
            <p:cNvPr id="11" name="Groupe 10">
              <a:extLst>
                <a:ext uri="{FF2B5EF4-FFF2-40B4-BE49-F238E27FC236}">
                  <a16:creationId xmlns:a16="http://schemas.microsoft.com/office/drawing/2014/main" id="{6D777B97-C0FB-8355-DF3A-B38BF6E35B66}"/>
                </a:ext>
              </a:extLst>
            </p:cNvPr>
            <p:cNvGrpSpPr/>
            <p:nvPr/>
          </p:nvGrpSpPr>
          <p:grpSpPr>
            <a:xfrm>
              <a:off x="4262090" y="5544032"/>
              <a:ext cx="2232000" cy="569883"/>
              <a:chOff x="1207707" y="2727983"/>
              <a:chExt cx="2232000" cy="569883"/>
            </a:xfrm>
          </p:grpSpPr>
          <p:sp>
            <p:nvSpPr>
              <p:cNvPr id="12" name="Rectangle 59">
                <a:extLst>
                  <a:ext uri="{FF2B5EF4-FFF2-40B4-BE49-F238E27FC236}">
                    <a16:creationId xmlns:a16="http://schemas.microsoft.com/office/drawing/2014/main" id="{87CA436D-7E5A-5722-7193-5FA173D47937}"/>
                  </a:ext>
                </a:extLst>
              </p:cNvPr>
              <p:cNvSpPr/>
              <p:nvPr/>
            </p:nvSpPr>
            <p:spPr>
              <a:xfrm>
                <a:off x="1207707" y="2727983"/>
                <a:ext cx="2232000" cy="569883"/>
              </a:xfrm>
              <a:custGeom>
                <a:avLst/>
                <a:gdLst>
                  <a:gd name="connsiteX0" fmla="*/ 0 w 1301281"/>
                  <a:gd name="connsiteY0" fmla="*/ 0 h 615990"/>
                  <a:gd name="connsiteX1" fmla="*/ 1301281 w 1301281"/>
                  <a:gd name="connsiteY1" fmla="*/ 0 h 615990"/>
                  <a:gd name="connsiteX2" fmla="*/ 1301281 w 1301281"/>
                  <a:gd name="connsiteY2" fmla="*/ 615990 h 615990"/>
                  <a:gd name="connsiteX3" fmla="*/ 0 w 1301281"/>
                  <a:gd name="connsiteY3" fmla="*/ 615990 h 615990"/>
                  <a:gd name="connsiteX4" fmla="*/ 0 w 1301281"/>
                  <a:gd name="connsiteY4" fmla="*/ 0 h 615990"/>
                  <a:gd name="connsiteX0" fmla="*/ 0 w 1301281"/>
                  <a:gd name="connsiteY0" fmla="*/ 2481 h 618471"/>
                  <a:gd name="connsiteX1" fmla="*/ 282448 w 1301281"/>
                  <a:gd name="connsiteY1" fmla="*/ 0 h 618471"/>
                  <a:gd name="connsiteX2" fmla="*/ 1301281 w 1301281"/>
                  <a:gd name="connsiteY2" fmla="*/ 2481 h 618471"/>
                  <a:gd name="connsiteX3" fmla="*/ 1301281 w 1301281"/>
                  <a:gd name="connsiteY3" fmla="*/ 618471 h 618471"/>
                  <a:gd name="connsiteX4" fmla="*/ 0 w 1301281"/>
                  <a:gd name="connsiteY4" fmla="*/ 618471 h 618471"/>
                  <a:gd name="connsiteX5" fmla="*/ 0 w 1301281"/>
                  <a:gd name="connsiteY5" fmla="*/ 2481 h 618471"/>
                  <a:gd name="connsiteX0" fmla="*/ 0 w 1301281"/>
                  <a:gd name="connsiteY0" fmla="*/ 2481 h 618471"/>
                  <a:gd name="connsiteX1" fmla="*/ 282448 w 1301281"/>
                  <a:gd name="connsiteY1" fmla="*/ 0 h 618471"/>
                  <a:gd name="connsiteX2" fmla="*/ 961104 w 1301281"/>
                  <a:gd name="connsiteY2" fmla="*/ 1 h 618471"/>
                  <a:gd name="connsiteX3" fmla="*/ 1301281 w 1301281"/>
                  <a:gd name="connsiteY3" fmla="*/ 2481 h 618471"/>
                  <a:gd name="connsiteX4" fmla="*/ 1301281 w 1301281"/>
                  <a:gd name="connsiteY4" fmla="*/ 618471 h 618471"/>
                  <a:gd name="connsiteX5" fmla="*/ 0 w 1301281"/>
                  <a:gd name="connsiteY5" fmla="*/ 618471 h 618471"/>
                  <a:gd name="connsiteX6" fmla="*/ 0 w 1301281"/>
                  <a:gd name="connsiteY6" fmla="*/ 2481 h 618471"/>
                  <a:gd name="connsiteX0" fmla="*/ 0 w 1301281"/>
                  <a:gd name="connsiteY0" fmla="*/ 4266 h 620256"/>
                  <a:gd name="connsiteX1" fmla="*/ 282448 w 1301281"/>
                  <a:gd name="connsiteY1" fmla="*/ 1785 h 620256"/>
                  <a:gd name="connsiteX2" fmla="*/ 639635 w 1301281"/>
                  <a:gd name="connsiteY2" fmla="*/ 0 h 620256"/>
                  <a:gd name="connsiteX3" fmla="*/ 961104 w 1301281"/>
                  <a:gd name="connsiteY3" fmla="*/ 1786 h 620256"/>
                  <a:gd name="connsiteX4" fmla="*/ 1301281 w 1301281"/>
                  <a:gd name="connsiteY4" fmla="*/ 4266 h 620256"/>
                  <a:gd name="connsiteX5" fmla="*/ 1301281 w 1301281"/>
                  <a:gd name="connsiteY5" fmla="*/ 620256 h 620256"/>
                  <a:gd name="connsiteX6" fmla="*/ 0 w 1301281"/>
                  <a:gd name="connsiteY6" fmla="*/ 620256 h 620256"/>
                  <a:gd name="connsiteX7" fmla="*/ 0 w 1301281"/>
                  <a:gd name="connsiteY7" fmla="*/ 4266 h 620256"/>
                  <a:gd name="connsiteX0" fmla="*/ 0 w 1301281"/>
                  <a:gd name="connsiteY0" fmla="*/ 2481 h 618471"/>
                  <a:gd name="connsiteX1" fmla="*/ 282448 w 1301281"/>
                  <a:gd name="connsiteY1" fmla="*/ 0 h 618471"/>
                  <a:gd name="connsiteX2" fmla="*/ 659280 w 1301281"/>
                  <a:gd name="connsiteY2" fmla="*/ 317898 h 618471"/>
                  <a:gd name="connsiteX3" fmla="*/ 961104 w 1301281"/>
                  <a:gd name="connsiteY3" fmla="*/ 1 h 618471"/>
                  <a:gd name="connsiteX4" fmla="*/ 1301281 w 1301281"/>
                  <a:gd name="connsiteY4" fmla="*/ 2481 h 618471"/>
                  <a:gd name="connsiteX5" fmla="*/ 1301281 w 1301281"/>
                  <a:gd name="connsiteY5" fmla="*/ 618471 h 618471"/>
                  <a:gd name="connsiteX6" fmla="*/ 0 w 1301281"/>
                  <a:gd name="connsiteY6" fmla="*/ 618471 h 618471"/>
                  <a:gd name="connsiteX7" fmla="*/ 0 w 1301281"/>
                  <a:gd name="connsiteY7" fmla="*/ 2481 h 618471"/>
                  <a:gd name="connsiteX0" fmla="*/ 0 w 1301281"/>
                  <a:gd name="connsiteY0" fmla="*/ 2481 h 618471"/>
                  <a:gd name="connsiteX1" fmla="*/ 282448 w 1301281"/>
                  <a:gd name="connsiteY1" fmla="*/ 0 h 618471"/>
                  <a:gd name="connsiteX2" fmla="*/ 650350 w 1301281"/>
                  <a:gd name="connsiteY2" fmla="*/ 294680 h 618471"/>
                  <a:gd name="connsiteX3" fmla="*/ 961104 w 1301281"/>
                  <a:gd name="connsiteY3" fmla="*/ 1 h 618471"/>
                  <a:gd name="connsiteX4" fmla="*/ 1301281 w 1301281"/>
                  <a:gd name="connsiteY4" fmla="*/ 2481 h 618471"/>
                  <a:gd name="connsiteX5" fmla="*/ 1301281 w 1301281"/>
                  <a:gd name="connsiteY5" fmla="*/ 618471 h 618471"/>
                  <a:gd name="connsiteX6" fmla="*/ 0 w 1301281"/>
                  <a:gd name="connsiteY6" fmla="*/ 618471 h 618471"/>
                  <a:gd name="connsiteX7" fmla="*/ 0 w 1301281"/>
                  <a:gd name="connsiteY7" fmla="*/ 2481 h 618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1281" h="618471">
                    <a:moveTo>
                      <a:pt x="0" y="2481"/>
                    </a:moveTo>
                    <a:lnTo>
                      <a:pt x="282448" y="0"/>
                    </a:lnTo>
                    <a:lnTo>
                      <a:pt x="650350" y="294680"/>
                    </a:lnTo>
                    <a:lnTo>
                      <a:pt x="961104" y="1"/>
                    </a:lnTo>
                    <a:lnTo>
                      <a:pt x="1301281" y="2481"/>
                    </a:lnTo>
                    <a:lnTo>
                      <a:pt x="1301281" y="618471"/>
                    </a:lnTo>
                    <a:lnTo>
                      <a:pt x="0" y="618471"/>
                    </a:lnTo>
                    <a:lnTo>
                      <a:pt x="0" y="2481"/>
                    </a:ln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 name="Forme libre : forme 12">
                <a:extLst>
                  <a:ext uri="{FF2B5EF4-FFF2-40B4-BE49-F238E27FC236}">
                    <a16:creationId xmlns:a16="http://schemas.microsoft.com/office/drawing/2014/main" id="{D86BCA65-499D-59A3-00C7-8D3E25F3AC75}"/>
                  </a:ext>
                </a:extLst>
              </p:cNvPr>
              <p:cNvSpPr/>
              <p:nvPr/>
            </p:nvSpPr>
            <p:spPr>
              <a:xfrm>
                <a:off x="1209887" y="2730036"/>
                <a:ext cx="1118886" cy="417450"/>
              </a:xfrm>
              <a:custGeom>
                <a:avLst/>
                <a:gdLst>
                  <a:gd name="connsiteX0" fmla="*/ 0 w 648497"/>
                  <a:gd name="connsiteY0" fmla="*/ 0 h 304162"/>
                  <a:gd name="connsiteX1" fmla="*/ 407463 w 648497"/>
                  <a:gd name="connsiteY1" fmla="*/ 1913 h 304162"/>
                  <a:gd name="connsiteX2" fmla="*/ 648497 w 648497"/>
                  <a:gd name="connsiteY2" fmla="*/ 304162 h 304162"/>
                  <a:gd name="connsiteX0" fmla="*/ 0 w 648497"/>
                  <a:gd name="connsiteY0" fmla="*/ 0 h 304162"/>
                  <a:gd name="connsiteX1" fmla="*/ 330944 w 648497"/>
                  <a:gd name="connsiteY1" fmla="*/ 0 h 304162"/>
                  <a:gd name="connsiteX2" fmla="*/ 648497 w 648497"/>
                  <a:gd name="connsiteY2" fmla="*/ 304162 h 304162"/>
                  <a:gd name="connsiteX0" fmla="*/ 0 w 648497"/>
                  <a:gd name="connsiteY0" fmla="*/ 0 h 304162"/>
                  <a:gd name="connsiteX1" fmla="*/ 330944 w 648497"/>
                  <a:gd name="connsiteY1" fmla="*/ 0 h 304162"/>
                  <a:gd name="connsiteX2" fmla="*/ 648497 w 648497"/>
                  <a:gd name="connsiteY2" fmla="*/ 304162 h 304162"/>
                  <a:gd name="connsiteX0" fmla="*/ 0 w 648497"/>
                  <a:gd name="connsiteY0" fmla="*/ 236 h 304398"/>
                  <a:gd name="connsiteX1" fmla="*/ 330944 w 648497"/>
                  <a:gd name="connsiteY1" fmla="*/ 236 h 304398"/>
                  <a:gd name="connsiteX2" fmla="*/ 648497 w 648497"/>
                  <a:gd name="connsiteY2" fmla="*/ 304398 h 304398"/>
                  <a:gd name="connsiteX0" fmla="*/ 0 w 652323"/>
                  <a:gd name="connsiteY0" fmla="*/ 242 h 298665"/>
                  <a:gd name="connsiteX1" fmla="*/ 330944 w 652323"/>
                  <a:gd name="connsiteY1" fmla="*/ 242 h 298665"/>
                  <a:gd name="connsiteX2" fmla="*/ 652323 w 652323"/>
                  <a:gd name="connsiteY2" fmla="*/ 298665 h 298665"/>
                </a:gdLst>
                <a:ahLst/>
                <a:cxnLst>
                  <a:cxn ang="0">
                    <a:pos x="connsiteX0" y="connsiteY0"/>
                  </a:cxn>
                  <a:cxn ang="0">
                    <a:pos x="connsiteX1" y="connsiteY1"/>
                  </a:cxn>
                  <a:cxn ang="0">
                    <a:pos x="connsiteX2" y="connsiteY2"/>
                  </a:cxn>
                </a:cxnLst>
                <a:rect l="l" t="t" r="r" b="b"/>
                <a:pathLst>
                  <a:path w="652323" h="298665">
                    <a:moveTo>
                      <a:pt x="0" y="242"/>
                    </a:moveTo>
                    <a:lnTo>
                      <a:pt x="330944" y="242"/>
                    </a:lnTo>
                    <a:cubicBezTo>
                      <a:pt x="441896" y="-8047"/>
                      <a:pt x="571978" y="197915"/>
                      <a:pt x="652323" y="298665"/>
                    </a:cubicBezTo>
                  </a:path>
                </a:pathLst>
              </a:custGeom>
              <a:solidFill>
                <a:schemeClr val="bg2"/>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4" name="Forme libre : forme 13">
                <a:extLst>
                  <a:ext uri="{FF2B5EF4-FFF2-40B4-BE49-F238E27FC236}">
                    <a16:creationId xmlns:a16="http://schemas.microsoft.com/office/drawing/2014/main" id="{A9C2E105-7CFD-8630-99C5-6EC92731E880}"/>
                  </a:ext>
                </a:extLst>
              </p:cNvPr>
              <p:cNvSpPr/>
              <p:nvPr/>
            </p:nvSpPr>
            <p:spPr>
              <a:xfrm flipH="1">
                <a:off x="2320821" y="2731452"/>
                <a:ext cx="1118886" cy="417450"/>
              </a:xfrm>
              <a:custGeom>
                <a:avLst/>
                <a:gdLst>
                  <a:gd name="connsiteX0" fmla="*/ 0 w 648497"/>
                  <a:gd name="connsiteY0" fmla="*/ 0 h 304162"/>
                  <a:gd name="connsiteX1" fmla="*/ 407463 w 648497"/>
                  <a:gd name="connsiteY1" fmla="*/ 1913 h 304162"/>
                  <a:gd name="connsiteX2" fmla="*/ 648497 w 648497"/>
                  <a:gd name="connsiteY2" fmla="*/ 304162 h 304162"/>
                  <a:gd name="connsiteX0" fmla="*/ 0 w 648497"/>
                  <a:gd name="connsiteY0" fmla="*/ 0 h 304162"/>
                  <a:gd name="connsiteX1" fmla="*/ 330944 w 648497"/>
                  <a:gd name="connsiteY1" fmla="*/ 0 h 304162"/>
                  <a:gd name="connsiteX2" fmla="*/ 648497 w 648497"/>
                  <a:gd name="connsiteY2" fmla="*/ 304162 h 304162"/>
                  <a:gd name="connsiteX0" fmla="*/ 0 w 648497"/>
                  <a:gd name="connsiteY0" fmla="*/ 0 h 304162"/>
                  <a:gd name="connsiteX1" fmla="*/ 330944 w 648497"/>
                  <a:gd name="connsiteY1" fmla="*/ 0 h 304162"/>
                  <a:gd name="connsiteX2" fmla="*/ 648497 w 648497"/>
                  <a:gd name="connsiteY2" fmla="*/ 304162 h 304162"/>
                  <a:gd name="connsiteX0" fmla="*/ 0 w 648497"/>
                  <a:gd name="connsiteY0" fmla="*/ 236 h 304398"/>
                  <a:gd name="connsiteX1" fmla="*/ 330944 w 648497"/>
                  <a:gd name="connsiteY1" fmla="*/ 236 h 304398"/>
                  <a:gd name="connsiteX2" fmla="*/ 648497 w 648497"/>
                  <a:gd name="connsiteY2" fmla="*/ 304398 h 304398"/>
                  <a:gd name="connsiteX0" fmla="*/ 0 w 652323"/>
                  <a:gd name="connsiteY0" fmla="*/ 242 h 298665"/>
                  <a:gd name="connsiteX1" fmla="*/ 330944 w 652323"/>
                  <a:gd name="connsiteY1" fmla="*/ 242 h 298665"/>
                  <a:gd name="connsiteX2" fmla="*/ 652323 w 652323"/>
                  <a:gd name="connsiteY2" fmla="*/ 298665 h 298665"/>
                </a:gdLst>
                <a:ahLst/>
                <a:cxnLst>
                  <a:cxn ang="0">
                    <a:pos x="connsiteX0" y="connsiteY0"/>
                  </a:cxn>
                  <a:cxn ang="0">
                    <a:pos x="connsiteX1" y="connsiteY1"/>
                  </a:cxn>
                  <a:cxn ang="0">
                    <a:pos x="connsiteX2" y="connsiteY2"/>
                  </a:cxn>
                </a:cxnLst>
                <a:rect l="l" t="t" r="r" b="b"/>
                <a:pathLst>
                  <a:path w="652323" h="298665">
                    <a:moveTo>
                      <a:pt x="0" y="242"/>
                    </a:moveTo>
                    <a:lnTo>
                      <a:pt x="330944" y="242"/>
                    </a:lnTo>
                    <a:cubicBezTo>
                      <a:pt x="441896" y="-8047"/>
                      <a:pt x="571978" y="197915"/>
                      <a:pt x="652323" y="298665"/>
                    </a:cubicBezTo>
                  </a:path>
                </a:pathLst>
              </a:custGeom>
              <a:solidFill>
                <a:schemeClr val="bg2"/>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grpSp>
        <p:grpSp>
          <p:nvGrpSpPr>
            <p:cNvPr id="26" name="Groupe 25">
              <a:extLst>
                <a:ext uri="{FF2B5EF4-FFF2-40B4-BE49-F238E27FC236}">
                  <a16:creationId xmlns:a16="http://schemas.microsoft.com/office/drawing/2014/main" id="{1ED2EE44-587F-9B25-B6FB-A9464C0998EF}"/>
                </a:ext>
              </a:extLst>
            </p:cNvPr>
            <p:cNvGrpSpPr>
              <a:grpSpLocks noChangeAspect="1"/>
            </p:cNvGrpSpPr>
            <p:nvPr/>
          </p:nvGrpSpPr>
          <p:grpSpPr>
            <a:xfrm>
              <a:off x="4838962" y="5174122"/>
              <a:ext cx="1077880" cy="782898"/>
              <a:chOff x="1000766" y="2171951"/>
              <a:chExt cx="1302783" cy="946249"/>
            </a:xfrm>
          </p:grpSpPr>
          <p:sp>
            <p:nvSpPr>
              <p:cNvPr id="27" name="Forme libre : forme 26">
                <a:extLst>
                  <a:ext uri="{FF2B5EF4-FFF2-40B4-BE49-F238E27FC236}">
                    <a16:creationId xmlns:a16="http://schemas.microsoft.com/office/drawing/2014/main" id="{F6001831-E24A-2EEB-C601-84D77FA24F56}"/>
                  </a:ext>
                </a:extLst>
              </p:cNvPr>
              <p:cNvSpPr/>
              <p:nvPr/>
            </p:nvSpPr>
            <p:spPr>
              <a:xfrm>
                <a:off x="1001222" y="2292466"/>
                <a:ext cx="1302327" cy="825734"/>
              </a:xfrm>
              <a:custGeom>
                <a:avLst/>
                <a:gdLst>
                  <a:gd name="connsiteX0" fmla="*/ 0 w 1302327"/>
                  <a:gd name="connsiteY0" fmla="*/ 3695 h 825731"/>
                  <a:gd name="connsiteX1" fmla="*/ 650240 w 1302327"/>
                  <a:gd name="connsiteY1" fmla="*/ 825731 h 825731"/>
                  <a:gd name="connsiteX2" fmla="*/ 1302327 w 1302327"/>
                  <a:gd name="connsiteY2" fmla="*/ 0 h 825731"/>
                </a:gdLst>
                <a:ahLst/>
                <a:cxnLst>
                  <a:cxn ang="0">
                    <a:pos x="connsiteX0" y="connsiteY0"/>
                  </a:cxn>
                  <a:cxn ang="0">
                    <a:pos x="connsiteX1" y="connsiteY1"/>
                  </a:cxn>
                  <a:cxn ang="0">
                    <a:pos x="connsiteX2" y="connsiteY2"/>
                  </a:cxn>
                </a:cxnLst>
                <a:rect l="l" t="t" r="r" b="b"/>
                <a:pathLst>
                  <a:path w="1302327" h="825731">
                    <a:moveTo>
                      <a:pt x="0" y="3695"/>
                    </a:moveTo>
                    <a:lnTo>
                      <a:pt x="650240" y="825731"/>
                    </a:lnTo>
                    <a:lnTo>
                      <a:pt x="1302327" y="0"/>
                    </a:lnTo>
                  </a:path>
                </a:pathLst>
              </a:cu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9" name="Ellipse 28">
                <a:extLst>
                  <a:ext uri="{FF2B5EF4-FFF2-40B4-BE49-F238E27FC236}">
                    <a16:creationId xmlns:a16="http://schemas.microsoft.com/office/drawing/2014/main" id="{55EC1875-84B9-386F-CF56-DE693AB3C62D}"/>
                  </a:ext>
                </a:extLst>
              </p:cNvPr>
              <p:cNvSpPr/>
              <p:nvPr/>
            </p:nvSpPr>
            <p:spPr>
              <a:xfrm>
                <a:off x="1000766" y="2171951"/>
                <a:ext cx="1301641" cy="243145"/>
              </a:xfrm>
              <a:prstGeom prst="ellipse">
                <a:avLst/>
              </a:pr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grpSp>
        <p:cxnSp>
          <p:nvCxnSpPr>
            <p:cNvPr id="30" name="Connecteur droit avec flèche 29">
              <a:extLst>
                <a:ext uri="{FF2B5EF4-FFF2-40B4-BE49-F238E27FC236}">
                  <a16:creationId xmlns:a16="http://schemas.microsoft.com/office/drawing/2014/main" id="{9551FD94-CD69-62B4-983D-1EBAA90A8E8A}"/>
                </a:ext>
              </a:extLst>
            </p:cNvPr>
            <p:cNvCxnSpPr>
              <a:cxnSpLocks/>
            </p:cNvCxnSpPr>
            <p:nvPr/>
          </p:nvCxnSpPr>
          <p:spPr>
            <a:xfrm flipH="1">
              <a:off x="5377430" y="4728946"/>
              <a:ext cx="0" cy="432000"/>
            </a:xfrm>
            <a:prstGeom prst="straightConnector1">
              <a:avLst/>
            </a:prstGeom>
            <a:ln w="12700">
              <a:solidFill>
                <a:schemeClr val="tx1">
                  <a:lumMod val="65000"/>
                  <a:lumOff val="35000"/>
                </a:schemeClr>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grpSp>
      <p:sp>
        <p:nvSpPr>
          <p:cNvPr id="577" name="Rectangle : coins arrondis 576">
            <a:extLst>
              <a:ext uri="{FF2B5EF4-FFF2-40B4-BE49-F238E27FC236}">
                <a16:creationId xmlns:a16="http://schemas.microsoft.com/office/drawing/2014/main" id="{6FECB972-B3BD-74AD-E241-E32A589677C9}"/>
              </a:ext>
            </a:extLst>
          </p:cNvPr>
          <p:cNvSpPr/>
          <p:nvPr>
            <p:custDataLst>
              <p:tags r:id="rId12"/>
            </p:custDataLst>
          </p:nvPr>
        </p:nvSpPr>
        <p:spPr>
          <a:xfrm>
            <a:off x="6724658" y="4921843"/>
            <a:ext cx="2142268" cy="540000"/>
          </a:xfrm>
          <a:prstGeom prst="roundRect">
            <a:avLst/>
          </a:prstGeom>
          <a:solidFill>
            <a:schemeClr val="bg2"/>
          </a:solidFill>
          <a:ln>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1600" b="1"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 </a:t>
            </a:r>
            <a:r>
              <a:rPr lang="fr-BE" sz="1600" b="1" dirty="0" err="1">
                <a:solidFill>
                  <a:schemeClr val="tx1">
                    <a:lumMod val="65000"/>
                    <a:lumOff val="35000"/>
                  </a:schemeClr>
                </a:solidFill>
                <a:latin typeface="Segoe UI" panose="020B0502040204020203" pitchFamily="34" charset="0"/>
                <a:cs typeface="Segoe UI" panose="020B0502040204020203" pitchFamily="34" charset="0"/>
              </a:rPr>
              <a:t>nIND</a:t>
            </a:r>
            <a:r>
              <a:rPr lang="fr-BE" sz="1600" b="1" dirty="0">
                <a:solidFill>
                  <a:schemeClr val="tx1">
                    <a:lumMod val="65000"/>
                    <a:lumOff val="35000"/>
                  </a:schemeClr>
                </a:solidFill>
                <a:latin typeface="Segoe UI" panose="020B0502040204020203" pitchFamily="34" charset="0"/>
                <a:cs typeface="Segoe UI" panose="020B0502040204020203" pitchFamily="34" charset="0"/>
              </a:rPr>
              <a:t> </a:t>
            </a:r>
            <a:r>
              <a:rPr lang="fr-BE" sz="1600" b="1" baseline="30000" dirty="0">
                <a:solidFill>
                  <a:schemeClr val="tx1">
                    <a:lumMod val="65000"/>
                    <a:lumOff val="35000"/>
                  </a:schemeClr>
                </a:solidFill>
                <a:latin typeface="Segoe UI" panose="020B0502040204020203" pitchFamily="34" charset="0"/>
                <a:cs typeface="Segoe UI" panose="020B0502040204020203" pitchFamily="34" charset="0"/>
              </a:rPr>
              <a:t>(4)</a:t>
            </a:r>
          </a:p>
          <a:p>
            <a:pPr algn="ctr"/>
            <a:r>
              <a:rPr lang="fr-BE" sz="1600" dirty="0" err="1">
                <a:solidFill>
                  <a:schemeClr val="tx1">
                    <a:lumMod val="65000"/>
                    <a:lumOff val="35000"/>
                  </a:schemeClr>
                </a:solidFill>
                <a:latin typeface="Segoe UI" panose="020B0502040204020203" pitchFamily="34" charset="0"/>
                <a:cs typeface="Segoe UI" panose="020B0502040204020203" pitchFamily="34" charset="0"/>
              </a:rPr>
              <a:t>Lateral</a:t>
            </a:r>
            <a:r>
              <a:rPr lang="fr-BE" sz="1600" dirty="0">
                <a:solidFill>
                  <a:schemeClr val="tx1">
                    <a:lumMod val="65000"/>
                    <a:lumOff val="35000"/>
                  </a:schemeClr>
                </a:solidFill>
                <a:latin typeface="Segoe UI" panose="020B0502040204020203" pitchFamily="34" charset="0"/>
                <a:cs typeface="Segoe UI" panose="020B0502040204020203" pitchFamily="34" charset="0"/>
              </a:rPr>
              <a:t> </a:t>
            </a:r>
            <a:r>
              <a:rPr lang="fr-BE" sz="1600" dirty="0" err="1">
                <a:solidFill>
                  <a:schemeClr val="tx1">
                    <a:lumMod val="65000"/>
                    <a:lumOff val="35000"/>
                  </a:schemeClr>
                </a:solidFill>
                <a:latin typeface="Segoe UI" panose="020B0502040204020203" pitchFamily="34" charset="0"/>
                <a:cs typeface="Segoe UI" panose="020B0502040204020203" pitchFamily="34" charset="0"/>
              </a:rPr>
              <a:t>spacing</a:t>
            </a:r>
            <a:r>
              <a:rPr lang="fr-BE" sz="1600" dirty="0">
                <a:solidFill>
                  <a:schemeClr val="tx1">
                    <a:lumMod val="65000"/>
                    <a:lumOff val="35000"/>
                  </a:schemeClr>
                </a:solidFill>
                <a:latin typeface="Segoe UI" panose="020B0502040204020203" pitchFamily="34" charset="0"/>
                <a:cs typeface="Segoe UI" panose="020B0502040204020203" pitchFamily="34" charset="0"/>
              </a:rPr>
              <a:t>: 1 µm</a:t>
            </a:r>
          </a:p>
        </p:txBody>
      </p:sp>
      <p:sp>
        <p:nvSpPr>
          <p:cNvPr id="579" name="ZoneTexte 578">
            <a:extLst>
              <a:ext uri="{FF2B5EF4-FFF2-40B4-BE49-F238E27FC236}">
                <a16:creationId xmlns:a16="http://schemas.microsoft.com/office/drawing/2014/main" id="{8FC28022-89FA-6053-B345-068B659CCC12}"/>
              </a:ext>
            </a:extLst>
          </p:cNvPr>
          <p:cNvSpPr txBox="1"/>
          <p:nvPr>
            <p:custDataLst>
              <p:tags r:id="rId13"/>
            </p:custDataLst>
          </p:nvPr>
        </p:nvSpPr>
        <p:spPr>
          <a:xfrm>
            <a:off x="8637344" y="1134497"/>
            <a:ext cx="2813782" cy="830997"/>
          </a:xfrm>
          <a:prstGeom prst="rect">
            <a:avLst/>
          </a:prstGeom>
          <a:noFill/>
        </p:spPr>
        <p:txBody>
          <a:bodyPr wrap="square" rtlCol="0">
            <a:spAutoFit/>
          </a:bodyPr>
          <a:lstStyle/>
          <a:p>
            <a:pPr marL="285750" indent="-285750">
              <a:buFont typeface="Arial" panose="020B0604020202020204" pitchFamily="34" charset="0"/>
              <a:buChar char="•"/>
            </a:pPr>
            <a:r>
              <a:rPr lang="fr-BE" sz="1600" dirty="0">
                <a:solidFill>
                  <a:schemeClr val="tx1">
                    <a:lumMod val="65000"/>
                    <a:lumOff val="35000"/>
                  </a:schemeClr>
                </a:solidFill>
                <a:latin typeface="Segoe UI" panose="020B0502040204020203" pitchFamily="34" charset="0"/>
                <a:cs typeface="Segoe UI" panose="020B0502040204020203" pitchFamily="34" charset="0"/>
              </a:rPr>
              <a:t>Human </a:t>
            </a:r>
            <a:r>
              <a:rPr lang="fr-BE" sz="1600" dirty="0" err="1">
                <a:solidFill>
                  <a:schemeClr val="tx1">
                    <a:lumMod val="65000"/>
                    <a:lumOff val="35000"/>
                  </a:schemeClr>
                </a:solidFill>
                <a:latin typeface="Segoe UI" panose="020B0502040204020203" pitchFamily="34" charset="0"/>
                <a:cs typeface="Segoe UI" panose="020B0502040204020203" pitchFamily="34" charset="0"/>
              </a:rPr>
              <a:t>femoral</a:t>
            </a:r>
            <a:r>
              <a:rPr lang="fr-BE" sz="1600" dirty="0">
                <a:solidFill>
                  <a:schemeClr val="tx1">
                    <a:lumMod val="65000"/>
                    <a:lumOff val="35000"/>
                  </a:schemeClr>
                </a:solidFill>
                <a:latin typeface="Segoe UI" panose="020B0502040204020203" pitchFamily="34" charset="0"/>
                <a:cs typeface="Segoe UI" panose="020B0502040204020203" pitchFamily="34" charset="0"/>
              </a:rPr>
              <a:t> </a:t>
            </a:r>
            <a:r>
              <a:rPr lang="fr-BE" sz="1600" dirty="0" err="1">
                <a:solidFill>
                  <a:schemeClr val="tx1">
                    <a:lumMod val="65000"/>
                    <a:lumOff val="35000"/>
                  </a:schemeClr>
                </a:solidFill>
                <a:latin typeface="Segoe UI" panose="020B0502040204020203" pitchFamily="34" charset="0"/>
                <a:cs typeface="Segoe UI" panose="020B0502040204020203" pitchFamily="34" charset="0"/>
              </a:rPr>
              <a:t>bone</a:t>
            </a:r>
            <a:endParaRPr lang="fr-BE" sz="1600" dirty="0">
              <a:solidFill>
                <a:schemeClr val="tx1">
                  <a:lumMod val="65000"/>
                  <a:lumOff val="35000"/>
                </a:schemeClr>
              </a:solidFill>
              <a:latin typeface="Segoe UI" panose="020B0502040204020203" pitchFamily="34" charset="0"/>
              <a:cs typeface="Segoe UI" panose="020B0502040204020203" pitchFamily="34" charset="0"/>
            </a:endParaRPr>
          </a:p>
          <a:p>
            <a:pPr marL="285750" indent="-285750">
              <a:buFont typeface="Arial" panose="020B0604020202020204" pitchFamily="34" charset="0"/>
              <a:buChar char="•"/>
            </a:pPr>
            <a:r>
              <a:rPr lang="fr-BE" sz="1600" dirty="0">
                <a:solidFill>
                  <a:schemeClr val="tx1">
                    <a:lumMod val="65000"/>
                    <a:lumOff val="35000"/>
                  </a:schemeClr>
                </a:solidFill>
                <a:latin typeface="Segoe UI" panose="020B0502040204020203" pitchFamily="34" charset="0"/>
                <a:cs typeface="Segoe UI" panose="020B0502040204020203" pitchFamily="34" charset="0"/>
              </a:rPr>
              <a:t>2 </a:t>
            </a:r>
            <a:r>
              <a:rPr lang="fr-BE" sz="1600" dirty="0" err="1">
                <a:solidFill>
                  <a:schemeClr val="tx1">
                    <a:lumMod val="65000"/>
                    <a:lumOff val="35000"/>
                  </a:schemeClr>
                </a:solidFill>
                <a:latin typeface="Segoe UI" panose="020B0502040204020203" pitchFamily="34" charset="0"/>
                <a:cs typeface="Segoe UI" panose="020B0502040204020203" pitchFamily="34" charset="0"/>
              </a:rPr>
              <a:t>samples</a:t>
            </a:r>
            <a:r>
              <a:rPr lang="fr-BE" sz="1600" dirty="0">
                <a:solidFill>
                  <a:schemeClr val="tx1">
                    <a:lumMod val="65000"/>
                    <a:lumOff val="35000"/>
                  </a:schemeClr>
                </a:solidFill>
                <a:latin typeface="Segoe UI" panose="020B0502040204020203" pitchFamily="34" charset="0"/>
                <a:cs typeface="Segoe UI" panose="020B0502040204020203" pitchFamily="34" charset="0"/>
              </a:rPr>
              <a:t> (40 &amp; 81 </a:t>
            </a:r>
            <a:r>
              <a:rPr lang="fr-BE" sz="1600" dirty="0" err="1">
                <a:solidFill>
                  <a:schemeClr val="tx1">
                    <a:lumMod val="65000"/>
                    <a:lumOff val="35000"/>
                  </a:schemeClr>
                </a:solidFill>
                <a:latin typeface="Segoe UI" panose="020B0502040204020203" pitchFamily="34" charset="0"/>
                <a:cs typeface="Segoe UI" panose="020B0502040204020203" pitchFamily="34" charset="0"/>
              </a:rPr>
              <a:t>y.o</a:t>
            </a:r>
            <a:r>
              <a:rPr lang="fr-BE" sz="1600" dirty="0">
                <a:solidFill>
                  <a:schemeClr val="tx1">
                    <a:lumMod val="65000"/>
                    <a:lumOff val="35000"/>
                  </a:schemeClr>
                </a:solidFill>
                <a:latin typeface="Segoe UI" panose="020B0502040204020203" pitchFamily="34" charset="0"/>
                <a:cs typeface="Segoe UI" panose="020B0502040204020203" pitchFamily="34" charset="0"/>
              </a:rPr>
              <a:t>.)</a:t>
            </a:r>
          </a:p>
          <a:p>
            <a:pPr marL="285750" indent="-285750">
              <a:buFont typeface="Arial" panose="020B0604020202020204" pitchFamily="34" charset="0"/>
              <a:buChar char="•"/>
            </a:pPr>
            <a:r>
              <a:rPr lang="fr-BE" sz="1600" dirty="0">
                <a:solidFill>
                  <a:schemeClr val="tx1">
                    <a:lumMod val="65000"/>
                    <a:lumOff val="35000"/>
                  </a:schemeClr>
                </a:solidFill>
                <a:latin typeface="Segoe UI" panose="020B0502040204020203" pitchFamily="34" charset="0"/>
                <a:cs typeface="Segoe UI" panose="020B0502040204020203" pitchFamily="34" charset="0"/>
              </a:rPr>
              <a:t>35 </a:t>
            </a:r>
            <a:r>
              <a:rPr lang="fr-BE" sz="1600" dirty="0" err="1">
                <a:solidFill>
                  <a:schemeClr val="tx1">
                    <a:lumMod val="65000"/>
                    <a:lumOff val="35000"/>
                  </a:schemeClr>
                </a:solidFill>
                <a:latin typeface="Segoe UI" panose="020B0502040204020203" pitchFamily="34" charset="0"/>
                <a:cs typeface="Segoe UI" panose="020B0502040204020203" pitchFamily="34" charset="0"/>
              </a:rPr>
              <a:t>uninterrupted</a:t>
            </a:r>
            <a:r>
              <a:rPr lang="fr-BE" sz="1600" dirty="0">
                <a:solidFill>
                  <a:schemeClr val="tx1">
                    <a:lumMod val="65000"/>
                    <a:lumOff val="35000"/>
                  </a:schemeClr>
                </a:solidFill>
                <a:latin typeface="Segoe UI" panose="020B0502040204020203" pitchFamily="34" charset="0"/>
                <a:cs typeface="Segoe UI" panose="020B0502040204020203" pitchFamily="34" charset="0"/>
              </a:rPr>
              <a:t> </a:t>
            </a:r>
            <a:r>
              <a:rPr lang="fr-BE" sz="1600" dirty="0" err="1">
                <a:solidFill>
                  <a:schemeClr val="tx1">
                    <a:lumMod val="65000"/>
                    <a:lumOff val="35000"/>
                  </a:schemeClr>
                </a:solidFill>
                <a:latin typeface="Segoe UI" panose="020B0502040204020203" pitchFamily="34" charset="0"/>
                <a:cs typeface="Segoe UI" panose="020B0502040204020203" pitchFamily="34" charset="0"/>
              </a:rPr>
              <a:t>osteons</a:t>
            </a:r>
            <a:endParaRPr lang="fr-BE" sz="1600" dirty="0">
              <a:solidFill>
                <a:schemeClr val="tx1">
                  <a:lumMod val="65000"/>
                  <a:lumOff val="35000"/>
                </a:schemeClr>
              </a:solidFill>
              <a:latin typeface="Segoe UI" panose="020B0502040204020203" pitchFamily="34" charset="0"/>
              <a:cs typeface="Segoe UI" panose="020B0502040204020203" pitchFamily="34" charset="0"/>
            </a:endParaRPr>
          </a:p>
        </p:txBody>
      </p:sp>
      <p:sp>
        <p:nvSpPr>
          <p:cNvPr id="4" name="ZoneTexte 3">
            <a:extLst>
              <a:ext uri="{FF2B5EF4-FFF2-40B4-BE49-F238E27FC236}">
                <a16:creationId xmlns:a16="http://schemas.microsoft.com/office/drawing/2014/main" id="{D0EE8EAE-6776-4DED-DCAE-7B62C2DB9B52}"/>
              </a:ext>
            </a:extLst>
          </p:cNvPr>
          <p:cNvSpPr txBox="1"/>
          <p:nvPr>
            <p:custDataLst>
              <p:tags r:id="rId14"/>
            </p:custDataLst>
          </p:nvPr>
        </p:nvSpPr>
        <p:spPr>
          <a:xfrm>
            <a:off x="10971146" y="6311900"/>
            <a:ext cx="835486" cy="400110"/>
          </a:xfrm>
          <a:prstGeom prst="rect">
            <a:avLst/>
          </a:prstGeom>
          <a:noFill/>
        </p:spPr>
        <p:txBody>
          <a:bodyPr wrap="none" rtlCol="0">
            <a:spAutoFit/>
          </a:bodyPr>
          <a:lstStyle/>
          <a:p>
            <a:pPr algn="ctr"/>
            <a:r>
              <a:rPr lang="fr-BE" sz="2000" dirty="0">
                <a:solidFill>
                  <a:schemeClr val="bg1"/>
                </a:solidFill>
                <a:latin typeface="Segoe UI" panose="020B0502040204020203" pitchFamily="34" charset="0"/>
                <a:cs typeface="Segoe UI" panose="020B0502040204020203" pitchFamily="34" charset="0"/>
              </a:rPr>
              <a:t>10/14</a:t>
            </a:r>
            <a:endParaRPr lang="en-US" sz="2000" dirty="0">
              <a:solidFill>
                <a:schemeClr val="bg1"/>
              </a:solidFill>
              <a:latin typeface="Segoe UI" panose="020B0502040204020203" pitchFamily="34" charset="0"/>
              <a:cs typeface="Segoe UI" panose="020B0502040204020203" pitchFamily="34" charset="0"/>
            </a:endParaRPr>
          </a:p>
        </p:txBody>
      </p:sp>
      <p:sp>
        <p:nvSpPr>
          <p:cNvPr id="63" name="Rectangle : coins arrondis 62">
            <a:extLst>
              <a:ext uri="{FF2B5EF4-FFF2-40B4-BE49-F238E27FC236}">
                <a16:creationId xmlns:a16="http://schemas.microsoft.com/office/drawing/2014/main" id="{B59002F5-27E6-1743-B5E0-4A693DCCC2C6}"/>
              </a:ext>
            </a:extLst>
          </p:cNvPr>
          <p:cNvSpPr/>
          <p:nvPr>
            <p:custDataLst>
              <p:tags r:id="rId15"/>
            </p:custDataLst>
          </p:nvPr>
        </p:nvSpPr>
        <p:spPr>
          <a:xfrm>
            <a:off x="1016639" y="4926024"/>
            <a:ext cx="1858361" cy="540121"/>
          </a:xfrm>
          <a:prstGeom prst="roundRect">
            <a:avLst/>
          </a:prstGeom>
          <a:solidFill>
            <a:schemeClr val="bg2"/>
          </a:solidFill>
          <a:ln>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1600"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 </a:t>
            </a:r>
            <a:r>
              <a:rPr lang="fr-BE" sz="1600" b="1" i="0" u="none" strike="noStrike" dirty="0" err="1">
                <a:solidFill>
                  <a:schemeClr val="tx1">
                    <a:lumMod val="65000"/>
                    <a:lumOff val="35000"/>
                  </a:schemeClr>
                </a:solidFill>
                <a:effectLst/>
                <a:latin typeface="Segoe UI" panose="020B0502040204020203" pitchFamily="34" charset="0"/>
                <a:cs typeface="Segoe UI" panose="020B0502040204020203" pitchFamily="34" charset="0"/>
              </a:rPr>
              <a:t>qBEI</a:t>
            </a:r>
            <a:r>
              <a:rPr lang="fr-BE" sz="1600" b="1"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 </a:t>
            </a:r>
            <a:r>
              <a:rPr lang="fr-BE" sz="1600" b="1" i="0" u="none" strike="noStrike" baseline="30000" dirty="0">
                <a:solidFill>
                  <a:schemeClr val="tx1">
                    <a:lumMod val="65000"/>
                    <a:lumOff val="35000"/>
                  </a:schemeClr>
                </a:solidFill>
                <a:effectLst/>
                <a:latin typeface="Segoe UI" panose="020B0502040204020203" pitchFamily="34" charset="0"/>
                <a:cs typeface="Segoe UI" panose="020B0502040204020203" pitchFamily="34" charset="0"/>
              </a:rPr>
              <a:t>(1)</a:t>
            </a:r>
            <a:r>
              <a:rPr lang="fr-BE" sz="1600" dirty="0">
                <a:solidFill>
                  <a:schemeClr val="tx1">
                    <a:lumMod val="65000"/>
                    <a:lumOff val="35000"/>
                  </a:schemeClr>
                </a:solidFill>
                <a:latin typeface="Segoe UI" panose="020B0502040204020203" pitchFamily="34" charset="0"/>
                <a:cs typeface="Segoe UI" panose="020B0502040204020203" pitchFamily="34" charset="0"/>
              </a:rPr>
              <a:t> </a:t>
            </a:r>
          </a:p>
          <a:p>
            <a:pPr algn="ctr"/>
            <a:r>
              <a:rPr lang="fr-BE" sz="1600" dirty="0">
                <a:solidFill>
                  <a:schemeClr val="tx1">
                    <a:lumMod val="65000"/>
                    <a:lumOff val="35000"/>
                  </a:schemeClr>
                </a:solidFill>
                <a:latin typeface="Segoe UI" panose="020B0502040204020203" pitchFamily="34" charset="0"/>
                <a:cs typeface="Segoe UI" panose="020B0502040204020203" pitchFamily="34" charset="0"/>
              </a:rPr>
              <a:t>Pixel size: 570 nm</a:t>
            </a:r>
          </a:p>
        </p:txBody>
      </p:sp>
      <p:sp>
        <p:nvSpPr>
          <p:cNvPr id="576" name="Rectangle : coins arrondis 575">
            <a:extLst>
              <a:ext uri="{FF2B5EF4-FFF2-40B4-BE49-F238E27FC236}">
                <a16:creationId xmlns:a16="http://schemas.microsoft.com/office/drawing/2014/main" id="{12B7A34B-23F3-C30E-C921-913825189E50}"/>
              </a:ext>
            </a:extLst>
          </p:cNvPr>
          <p:cNvSpPr/>
          <p:nvPr>
            <p:custDataLst>
              <p:tags r:id="rId16"/>
            </p:custDataLst>
          </p:nvPr>
        </p:nvSpPr>
        <p:spPr>
          <a:xfrm>
            <a:off x="9463255" y="4935371"/>
            <a:ext cx="1731234" cy="539252"/>
          </a:xfrm>
          <a:prstGeom prst="roundRect">
            <a:avLst/>
          </a:prstGeom>
          <a:solidFill>
            <a:schemeClr val="bg2"/>
          </a:solidFill>
          <a:ln>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1600" b="1"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 </a:t>
            </a:r>
            <a:r>
              <a:rPr lang="fr-BE" sz="1600" b="1" dirty="0" err="1">
                <a:solidFill>
                  <a:schemeClr val="tx1">
                    <a:lumMod val="65000"/>
                    <a:lumOff val="35000"/>
                  </a:schemeClr>
                </a:solidFill>
                <a:latin typeface="Segoe UI" panose="020B0502040204020203" pitchFamily="34" charset="0"/>
                <a:cs typeface="Segoe UI" panose="020B0502040204020203" pitchFamily="34" charset="0"/>
              </a:rPr>
              <a:t>hr</a:t>
            </a:r>
            <a:r>
              <a:rPr lang="fr-BE" sz="1600" b="1" i="0" u="none" strike="noStrike" dirty="0" err="1">
                <a:solidFill>
                  <a:schemeClr val="tx1">
                    <a:lumMod val="65000"/>
                    <a:lumOff val="35000"/>
                  </a:schemeClr>
                </a:solidFill>
                <a:effectLst/>
                <a:latin typeface="Segoe UI" panose="020B0502040204020203" pitchFamily="34" charset="0"/>
                <a:cs typeface="Segoe UI" panose="020B0502040204020203" pitchFamily="34" charset="0"/>
              </a:rPr>
              <a:t>BEI</a:t>
            </a:r>
            <a:r>
              <a:rPr lang="fr-BE" sz="1600" b="1"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 </a:t>
            </a:r>
            <a:r>
              <a:rPr lang="fr-BE" sz="1600" b="1" i="0" u="none" strike="noStrike" baseline="30000" dirty="0">
                <a:solidFill>
                  <a:schemeClr val="tx1">
                    <a:lumMod val="65000"/>
                    <a:lumOff val="35000"/>
                  </a:schemeClr>
                </a:solidFill>
                <a:effectLst/>
                <a:latin typeface="Segoe UI" panose="020B0502040204020203" pitchFamily="34" charset="0"/>
                <a:cs typeface="Segoe UI" panose="020B0502040204020203" pitchFamily="34" charset="0"/>
              </a:rPr>
              <a:t>(3)</a:t>
            </a:r>
          </a:p>
          <a:p>
            <a:pPr algn="ctr"/>
            <a:r>
              <a:rPr lang="fr-BE" sz="1600" dirty="0">
                <a:solidFill>
                  <a:schemeClr val="tx1">
                    <a:lumMod val="65000"/>
                    <a:lumOff val="35000"/>
                  </a:schemeClr>
                </a:solidFill>
                <a:latin typeface="Segoe UI" panose="020B0502040204020203" pitchFamily="34" charset="0"/>
                <a:cs typeface="Segoe UI" panose="020B0502040204020203" pitchFamily="34" charset="0"/>
              </a:rPr>
              <a:t>Pixel size: 75 nm</a:t>
            </a:r>
            <a:endParaRPr lang="fr-BE" sz="1600" i="0" u="none" strike="noStrike" dirty="0">
              <a:solidFill>
                <a:schemeClr val="tx1">
                  <a:lumMod val="65000"/>
                  <a:lumOff val="35000"/>
                </a:schemeClr>
              </a:solidFill>
              <a:effectLst/>
              <a:latin typeface="Segoe UI" panose="020B0502040204020203" pitchFamily="34" charset="0"/>
              <a:cs typeface="Segoe UI" panose="020B0502040204020203" pitchFamily="34" charset="0"/>
            </a:endParaRPr>
          </a:p>
        </p:txBody>
      </p:sp>
      <p:grpSp>
        <p:nvGrpSpPr>
          <p:cNvPr id="18" name="Groupe 17">
            <a:extLst>
              <a:ext uri="{FF2B5EF4-FFF2-40B4-BE49-F238E27FC236}">
                <a16:creationId xmlns:a16="http://schemas.microsoft.com/office/drawing/2014/main" id="{762F7766-14E4-AC88-A386-00BF7AC4EF9A}"/>
              </a:ext>
            </a:extLst>
          </p:cNvPr>
          <p:cNvGrpSpPr>
            <a:grpSpLocks noChangeAspect="1"/>
          </p:cNvGrpSpPr>
          <p:nvPr>
            <p:custDataLst>
              <p:tags r:id="rId17"/>
            </p:custDataLst>
          </p:nvPr>
        </p:nvGrpSpPr>
        <p:grpSpPr>
          <a:xfrm>
            <a:off x="9279577" y="3292635"/>
            <a:ext cx="2098590" cy="1576159"/>
            <a:chOff x="6334440" y="2447169"/>
            <a:chExt cx="2318550" cy="1741362"/>
          </a:xfrm>
        </p:grpSpPr>
        <p:pic>
          <p:nvPicPr>
            <p:cNvPr id="57" name="Image 56" descr="Une image contenant carte, nature&#10;&#10;Description générée automatiquement">
              <a:extLst>
                <a:ext uri="{FF2B5EF4-FFF2-40B4-BE49-F238E27FC236}">
                  <a16:creationId xmlns:a16="http://schemas.microsoft.com/office/drawing/2014/main" id="{7C4F9CFC-BF9C-CD47-0AE6-80C915C5CD3E}"/>
                </a:ext>
              </a:extLst>
            </p:cNvPr>
            <p:cNvPicPr>
              <a:picLocks noChangeAspect="1"/>
            </p:cNvPicPr>
            <p:nvPr/>
          </p:nvPicPr>
          <p:blipFill rotWithShape="1">
            <a:blip r:embed="rId31">
              <a:extLst>
                <a:ext uri="{BEBA8EAE-BF5A-486C-A8C5-ECC9F3942E4B}">
                  <a14:imgProps xmlns:a14="http://schemas.microsoft.com/office/drawing/2010/main">
                    <a14:imgLayer r:embed="rId32">
                      <a14:imgEffect>
                        <a14:sharpenSoften amount="25000"/>
                      </a14:imgEffect>
                      <a14:imgEffect>
                        <a14:brightnessContrast bright="5000" contrast="10000"/>
                      </a14:imgEffect>
                    </a14:imgLayer>
                  </a14:imgProps>
                </a:ext>
                <a:ext uri="{28A0092B-C50C-407E-A947-70E740481C1C}">
                  <a14:useLocalDpi xmlns:a14="http://schemas.microsoft.com/office/drawing/2010/main" val="0"/>
                </a:ext>
              </a:extLst>
            </a:blip>
            <a:srcRect l="18028" t="12843" r="18082" b="23177"/>
            <a:stretch/>
          </p:blipFill>
          <p:spPr>
            <a:xfrm>
              <a:off x="6334440" y="2447169"/>
              <a:ext cx="2318550" cy="1741362"/>
            </a:xfrm>
            <a:prstGeom prst="rect">
              <a:avLst/>
            </a:prstGeom>
          </p:spPr>
        </p:pic>
        <p:cxnSp>
          <p:nvCxnSpPr>
            <p:cNvPr id="618" name="Connecteur droit 617">
              <a:extLst>
                <a:ext uri="{FF2B5EF4-FFF2-40B4-BE49-F238E27FC236}">
                  <a16:creationId xmlns:a16="http://schemas.microsoft.com/office/drawing/2014/main" id="{00CB04E6-5413-B37C-FC8E-5D75AC6659C0}"/>
                </a:ext>
              </a:extLst>
            </p:cNvPr>
            <p:cNvCxnSpPr/>
            <p:nvPr/>
          </p:nvCxnSpPr>
          <p:spPr>
            <a:xfrm>
              <a:off x="6462533" y="4056020"/>
              <a:ext cx="46423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37" name="ZoneTexte 636">
              <a:extLst>
                <a:ext uri="{FF2B5EF4-FFF2-40B4-BE49-F238E27FC236}">
                  <a16:creationId xmlns:a16="http://schemas.microsoft.com/office/drawing/2014/main" id="{08AB8DED-BB0C-7547-5987-C8C013D477FE}"/>
                </a:ext>
              </a:extLst>
            </p:cNvPr>
            <p:cNvSpPr txBox="1"/>
            <p:nvPr/>
          </p:nvSpPr>
          <p:spPr>
            <a:xfrm>
              <a:off x="6343859" y="3760788"/>
              <a:ext cx="704151" cy="292215"/>
            </a:xfrm>
            <a:prstGeom prst="rect">
              <a:avLst/>
            </a:prstGeom>
            <a:noFill/>
          </p:spPr>
          <p:txBody>
            <a:bodyPr wrap="square" rtlCol="0">
              <a:spAutoFit/>
            </a:bodyPr>
            <a:lstStyle/>
            <a:p>
              <a:pPr algn="ctr"/>
              <a:r>
                <a:rPr lang="fr-BE" sz="1200" dirty="0">
                  <a:latin typeface="Segoe UI" panose="020B0502040204020203" pitchFamily="34" charset="0"/>
                  <a:cs typeface="Segoe UI" panose="020B0502040204020203" pitchFamily="34" charset="0"/>
                </a:rPr>
                <a:t>10 µm</a:t>
              </a:r>
            </a:p>
          </p:txBody>
        </p:sp>
      </p:grpSp>
      <p:grpSp>
        <p:nvGrpSpPr>
          <p:cNvPr id="40" name="Groupe 39">
            <a:extLst>
              <a:ext uri="{FF2B5EF4-FFF2-40B4-BE49-F238E27FC236}">
                <a16:creationId xmlns:a16="http://schemas.microsoft.com/office/drawing/2014/main" id="{0EF36A95-A5FF-A771-069B-DEA128DF6526}"/>
              </a:ext>
            </a:extLst>
          </p:cNvPr>
          <p:cNvGrpSpPr>
            <a:grpSpLocks noChangeAspect="1"/>
          </p:cNvGrpSpPr>
          <p:nvPr>
            <p:custDataLst>
              <p:tags r:id="rId18"/>
            </p:custDataLst>
          </p:nvPr>
        </p:nvGrpSpPr>
        <p:grpSpPr>
          <a:xfrm>
            <a:off x="819966" y="3290231"/>
            <a:ext cx="2176629" cy="1576160"/>
            <a:chOff x="260525" y="3265464"/>
            <a:chExt cx="2270283" cy="1643978"/>
          </a:xfrm>
        </p:grpSpPr>
        <p:grpSp>
          <p:nvGrpSpPr>
            <p:cNvPr id="55" name="Groupe 54">
              <a:extLst>
                <a:ext uri="{FF2B5EF4-FFF2-40B4-BE49-F238E27FC236}">
                  <a16:creationId xmlns:a16="http://schemas.microsoft.com/office/drawing/2014/main" id="{A8192508-F732-5D5C-F2FE-4951238D1EED}"/>
                </a:ext>
              </a:extLst>
            </p:cNvPr>
            <p:cNvGrpSpPr/>
            <p:nvPr/>
          </p:nvGrpSpPr>
          <p:grpSpPr>
            <a:xfrm>
              <a:off x="260525" y="3265464"/>
              <a:ext cx="2270283" cy="1643978"/>
              <a:chOff x="3605672" y="2578919"/>
              <a:chExt cx="2270283" cy="1643978"/>
            </a:xfrm>
          </p:grpSpPr>
          <p:pic>
            <p:nvPicPr>
              <p:cNvPr id="598" name="Image 597" descr="Une image contenant noir et blanc, dessin, art, monochrome&#10;&#10;Description générée automatiquement">
                <a:extLst>
                  <a:ext uri="{FF2B5EF4-FFF2-40B4-BE49-F238E27FC236}">
                    <a16:creationId xmlns:a16="http://schemas.microsoft.com/office/drawing/2014/main" id="{D74D7BA6-5767-E6E6-6B89-CDCE4D0140AD}"/>
                  </a:ext>
                </a:extLst>
              </p:cNvPr>
              <p:cNvPicPr>
                <a:picLocks noChangeAspect="1"/>
              </p:cNvPicPr>
              <p:nvPr/>
            </p:nvPicPr>
            <p:blipFill>
              <a:blip r:embed="rId33">
                <a:extLst>
                  <a:ext uri="{28A0092B-C50C-407E-A947-70E740481C1C}">
                    <a14:useLocalDpi xmlns:a14="http://schemas.microsoft.com/office/drawing/2010/main" val="0"/>
                  </a:ext>
                </a:extLst>
              </a:blip>
              <a:stretch>
                <a:fillRect/>
              </a:stretch>
            </p:blipFill>
            <p:spPr>
              <a:xfrm>
                <a:off x="3683984" y="2578919"/>
                <a:ext cx="2191971" cy="1643978"/>
              </a:xfrm>
              <a:prstGeom prst="rect">
                <a:avLst/>
              </a:prstGeom>
            </p:spPr>
          </p:pic>
          <p:cxnSp>
            <p:nvCxnSpPr>
              <p:cNvPr id="596" name="Connecteur droit 595">
                <a:extLst>
                  <a:ext uri="{FF2B5EF4-FFF2-40B4-BE49-F238E27FC236}">
                    <a16:creationId xmlns:a16="http://schemas.microsoft.com/office/drawing/2014/main" id="{68E7FB07-1B5B-9F66-BF53-73ABCE98D25B}"/>
                  </a:ext>
                </a:extLst>
              </p:cNvPr>
              <p:cNvCxnSpPr/>
              <p:nvPr/>
            </p:nvCxnSpPr>
            <p:spPr>
              <a:xfrm>
                <a:off x="3868881" y="4102241"/>
                <a:ext cx="18765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10" name="ZoneTexte 609">
                <a:extLst>
                  <a:ext uri="{FF2B5EF4-FFF2-40B4-BE49-F238E27FC236}">
                    <a16:creationId xmlns:a16="http://schemas.microsoft.com/office/drawing/2014/main" id="{C90F9B6C-02E4-69CC-54C9-ECB5CDC1A50C}"/>
                  </a:ext>
                </a:extLst>
              </p:cNvPr>
              <p:cNvSpPr txBox="1"/>
              <p:nvPr/>
            </p:nvSpPr>
            <p:spPr>
              <a:xfrm>
                <a:off x="3605672" y="3825247"/>
                <a:ext cx="701520" cy="276999"/>
              </a:xfrm>
              <a:prstGeom prst="rect">
                <a:avLst/>
              </a:prstGeom>
              <a:noFill/>
            </p:spPr>
            <p:txBody>
              <a:bodyPr wrap="square" rtlCol="0">
                <a:spAutoFit/>
              </a:bodyPr>
              <a:lstStyle/>
              <a:p>
                <a:pPr algn="ctr"/>
                <a:r>
                  <a:rPr lang="fr-BE" sz="1200" dirty="0">
                    <a:latin typeface="Segoe UI" panose="020B0502040204020203" pitchFamily="34" charset="0"/>
                    <a:cs typeface="Segoe UI" panose="020B0502040204020203" pitchFamily="34" charset="0"/>
                  </a:rPr>
                  <a:t>50 µm</a:t>
                </a:r>
              </a:p>
            </p:txBody>
          </p:sp>
        </p:grpSp>
        <p:sp>
          <p:nvSpPr>
            <p:cNvPr id="584" name="Rectangle 583">
              <a:extLst>
                <a:ext uri="{FF2B5EF4-FFF2-40B4-BE49-F238E27FC236}">
                  <a16:creationId xmlns:a16="http://schemas.microsoft.com/office/drawing/2014/main" id="{2B59D1DB-91BB-5873-52AD-A70F31FA70C9}"/>
                </a:ext>
              </a:extLst>
            </p:cNvPr>
            <p:cNvSpPr/>
            <p:nvPr/>
          </p:nvSpPr>
          <p:spPr>
            <a:xfrm>
              <a:off x="1113538" y="3766142"/>
              <a:ext cx="198332" cy="174712"/>
            </a:xfrm>
            <a:prstGeom prst="rect">
              <a:avLst/>
            </a:prstGeom>
            <a:no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dirty="0"/>
            </a:p>
          </p:txBody>
        </p:sp>
      </p:grpSp>
      <p:sp>
        <p:nvSpPr>
          <p:cNvPr id="51" name="Rectangle : coins arrondis 50">
            <a:extLst>
              <a:ext uri="{FF2B5EF4-FFF2-40B4-BE49-F238E27FC236}">
                <a16:creationId xmlns:a16="http://schemas.microsoft.com/office/drawing/2014/main" id="{40170C09-E60C-ADD8-6ABE-1FA508254299}"/>
              </a:ext>
            </a:extLst>
          </p:cNvPr>
          <p:cNvSpPr/>
          <p:nvPr>
            <p:custDataLst>
              <p:tags r:id="rId19"/>
            </p:custDataLst>
          </p:nvPr>
        </p:nvSpPr>
        <p:spPr>
          <a:xfrm>
            <a:off x="3638130" y="4924486"/>
            <a:ext cx="1824751" cy="540120"/>
          </a:xfrm>
          <a:prstGeom prst="roundRect">
            <a:avLst/>
          </a:prstGeom>
          <a:solidFill>
            <a:schemeClr val="bg2"/>
          </a:solidFill>
          <a:ln>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1600" b="1"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 </a:t>
            </a:r>
            <a:r>
              <a:rPr lang="fr-BE" sz="1600" b="1" dirty="0">
                <a:solidFill>
                  <a:schemeClr val="tx1">
                    <a:lumMod val="65000"/>
                    <a:lumOff val="35000"/>
                  </a:schemeClr>
                </a:solidFill>
                <a:latin typeface="Segoe UI" panose="020B0502040204020203" pitchFamily="34" charset="0"/>
                <a:cs typeface="Segoe UI" panose="020B0502040204020203" pitchFamily="34" charset="0"/>
              </a:rPr>
              <a:t>SHG </a:t>
            </a:r>
            <a:r>
              <a:rPr lang="fr-BE" sz="1600" b="1" baseline="30000" dirty="0">
                <a:solidFill>
                  <a:schemeClr val="tx1">
                    <a:lumMod val="65000"/>
                    <a:lumOff val="35000"/>
                  </a:schemeClr>
                </a:solidFill>
                <a:latin typeface="Segoe UI" panose="020B0502040204020203" pitchFamily="34" charset="0"/>
                <a:cs typeface="Segoe UI" panose="020B0502040204020203" pitchFamily="34" charset="0"/>
              </a:rPr>
              <a:t>(2)</a:t>
            </a:r>
            <a:endParaRPr lang="fr-BE" sz="1600" b="1" i="0" u="none" strike="noStrike" baseline="30000" dirty="0">
              <a:solidFill>
                <a:schemeClr val="tx1">
                  <a:lumMod val="65000"/>
                  <a:lumOff val="35000"/>
                </a:schemeClr>
              </a:solidFill>
              <a:effectLst/>
              <a:latin typeface="Segoe UI" panose="020B0502040204020203" pitchFamily="34" charset="0"/>
              <a:cs typeface="Segoe UI" panose="020B0502040204020203" pitchFamily="34" charset="0"/>
            </a:endParaRPr>
          </a:p>
          <a:p>
            <a:pPr algn="ctr"/>
            <a:r>
              <a:rPr lang="fr-BE" sz="1600" dirty="0">
                <a:solidFill>
                  <a:schemeClr val="tx1">
                    <a:lumMod val="65000"/>
                    <a:lumOff val="35000"/>
                  </a:schemeClr>
                </a:solidFill>
                <a:latin typeface="Segoe UI" panose="020B0502040204020203" pitchFamily="34" charset="0"/>
                <a:cs typeface="Segoe UI" panose="020B0502040204020203" pitchFamily="34" charset="0"/>
              </a:rPr>
              <a:t>Pixel size: 380 nm</a:t>
            </a:r>
            <a:endParaRPr lang="fr-BE" sz="1600" b="1" i="0" u="none" strike="noStrike" dirty="0">
              <a:solidFill>
                <a:schemeClr val="tx1">
                  <a:lumMod val="65000"/>
                  <a:lumOff val="35000"/>
                </a:schemeClr>
              </a:solidFill>
              <a:effectLst/>
              <a:latin typeface="Segoe UI" panose="020B0502040204020203" pitchFamily="34" charset="0"/>
              <a:cs typeface="Segoe UI" panose="020B0502040204020203" pitchFamily="34" charset="0"/>
            </a:endParaRPr>
          </a:p>
        </p:txBody>
      </p:sp>
      <p:sp>
        <p:nvSpPr>
          <p:cNvPr id="47" name="ZoneTexte 46">
            <a:extLst>
              <a:ext uri="{FF2B5EF4-FFF2-40B4-BE49-F238E27FC236}">
                <a16:creationId xmlns:a16="http://schemas.microsoft.com/office/drawing/2014/main" id="{0EED2468-8D72-FDDD-D5BC-3707F8698298}"/>
              </a:ext>
            </a:extLst>
          </p:cNvPr>
          <p:cNvSpPr txBox="1"/>
          <p:nvPr>
            <p:custDataLst>
              <p:tags r:id="rId20"/>
            </p:custDataLst>
          </p:nvPr>
        </p:nvSpPr>
        <p:spPr>
          <a:xfrm>
            <a:off x="575180" y="5480130"/>
            <a:ext cx="2741277" cy="523220"/>
          </a:xfrm>
          <a:prstGeom prst="rect">
            <a:avLst/>
          </a:prstGeom>
          <a:noFill/>
        </p:spPr>
        <p:txBody>
          <a:bodyPr wrap="square" rtlCol="0">
            <a:spAutoFit/>
          </a:bodyPr>
          <a:lstStyle/>
          <a:p>
            <a:pPr algn="ctr"/>
            <a:r>
              <a:rPr lang="fr-BE" sz="1400" i="0" u="none" strike="noStrike" baseline="30000" dirty="0">
                <a:solidFill>
                  <a:schemeClr val="tx1">
                    <a:lumMod val="65000"/>
                    <a:lumOff val="35000"/>
                  </a:schemeClr>
                </a:solidFill>
                <a:effectLst/>
                <a:latin typeface="Segoe UI" panose="020B0502040204020203" pitchFamily="34" charset="0"/>
                <a:cs typeface="Segoe UI" panose="020B0502040204020203" pitchFamily="34" charset="0"/>
              </a:rPr>
              <a:t>(1) </a:t>
            </a:r>
            <a:r>
              <a:rPr lang="fr-BE" sz="1400"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Quantitative </a:t>
            </a:r>
            <a:r>
              <a:rPr lang="fr-BE" sz="1400" i="0" u="none" strike="noStrike" dirty="0" err="1">
                <a:solidFill>
                  <a:schemeClr val="tx1">
                    <a:lumMod val="65000"/>
                    <a:lumOff val="35000"/>
                  </a:schemeClr>
                </a:solidFill>
                <a:effectLst/>
                <a:latin typeface="Segoe UI" panose="020B0502040204020203" pitchFamily="34" charset="0"/>
                <a:cs typeface="Segoe UI" panose="020B0502040204020203" pitchFamily="34" charset="0"/>
              </a:rPr>
              <a:t>backscattered</a:t>
            </a:r>
            <a:r>
              <a:rPr lang="fr-BE" sz="1400"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 </a:t>
            </a:r>
            <a:r>
              <a:rPr lang="fr-BE" sz="1400" i="0" u="none" strike="noStrike" dirty="0" err="1">
                <a:solidFill>
                  <a:schemeClr val="tx1">
                    <a:lumMod val="65000"/>
                    <a:lumOff val="35000"/>
                  </a:schemeClr>
                </a:solidFill>
                <a:effectLst/>
                <a:latin typeface="Segoe UI" panose="020B0502040204020203" pitchFamily="34" charset="0"/>
                <a:cs typeface="Segoe UI" panose="020B0502040204020203" pitchFamily="34" charset="0"/>
              </a:rPr>
              <a:t>electron</a:t>
            </a:r>
            <a:r>
              <a:rPr lang="fr-BE" sz="1400"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 </a:t>
            </a:r>
            <a:r>
              <a:rPr lang="fr-BE" sz="1400" i="0" u="none" strike="noStrike" dirty="0" err="1">
                <a:solidFill>
                  <a:schemeClr val="tx1">
                    <a:lumMod val="65000"/>
                    <a:lumOff val="35000"/>
                  </a:schemeClr>
                </a:solidFill>
                <a:effectLst/>
                <a:latin typeface="Segoe UI" panose="020B0502040204020203" pitchFamily="34" charset="0"/>
                <a:cs typeface="Segoe UI" panose="020B0502040204020203" pitchFamily="34" charset="0"/>
              </a:rPr>
              <a:t>imaging</a:t>
            </a:r>
            <a:endParaRPr lang="fr-BE" sz="1400" dirty="0">
              <a:solidFill>
                <a:schemeClr val="tx1">
                  <a:lumMod val="65000"/>
                  <a:lumOff val="35000"/>
                </a:schemeClr>
              </a:solidFill>
              <a:latin typeface="Segoe UI" panose="020B0502040204020203" pitchFamily="34" charset="0"/>
              <a:cs typeface="Segoe UI" panose="020B0502040204020203" pitchFamily="34" charset="0"/>
            </a:endParaRPr>
          </a:p>
        </p:txBody>
      </p:sp>
      <p:sp>
        <p:nvSpPr>
          <p:cNvPr id="50" name="ZoneTexte 49">
            <a:extLst>
              <a:ext uri="{FF2B5EF4-FFF2-40B4-BE49-F238E27FC236}">
                <a16:creationId xmlns:a16="http://schemas.microsoft.com/office/drawing/2014/main" id="{76125781-CDE3-8147-6DC3-CE3EAE328517}"/>
              </a:ext>
            </a:extLst>
          </p:cNvPr>
          <p:cNvSpPr txBox="1"/>
          <p:nvPr>
            <p:custDataLst>
              <p:tags r:id="rId21"/>
            </p:custDataLst>
          </p:nvPr>
        </p:nvSpPr>
        <p:spPr>
          <a:xfrm>
            <a:off x="8994453" y="5525689"/>
            <a:ext cx="2661837" cy="523220"/>
          </a:xfrm>
          <a:prstGeom prst="rect">
            <a:avLst/>
          </a:prstGeom>
          <a:noFill/>
        </p:spPr>
        <p:txBody>
          <a:bodyPr wrap="square" rtlCol="0">
            <a:spAutoFit/>
          </a:bodyPr>
          <a:lstStyle/>
          <a:p>
            <a:pPr algn="ctr"/>
            <a:r>
              <a:rPr lang="fr-BE" sz="1400" i="0" u="none" strike="noStrike" baseline="30000" dirty="0">
                <a:solidFill>
                  <a:schemeClr val="tx1">
                    <a:lumMod val="65000"/>
                    <a:lumOff val="35000"/>
                  </a:schemeClr>
                </a:solidFill>
                <a:effectLst/>
                <a:latin typeface="Segoe UI" panose="020B0502040204020203" pitchFamily="34" charset="0"/>
                <a:cs typeface="Segoe UI" panose="020B0502040204020203" pitchFamily="34" charset="0"/>
              </a:rPr>
              <a:t>(3) </a:t>
            </a:r>
            <a:r>
              <a:rPr lang="fr-BE" sz="1400"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High </a:t>
            </a:r>
            <a:r>
              <a:rPr lang="fr-BE" sz="1400" i="0" u="none" strike="noStrike" dirty="0" err="1">
                <a:solidFill>
                  <a:schemeClr val="tx1">
                    <a:lumMod val="65000"/>
                    <a:lumOff val="35000"/>
                  </a:schemeClr>
                </a:solidFill>
                <a:effectLst/>
                <a:latin typeface="Segoe UI" panose="020B0502040204020203" pitchFamily="34" charset="0"/>
                <a:cs typeface="Segoe UI" panose="020B0502040204020203" pitchFamily="34" charset="0"/>
              </a:rPr>
              <a:t>resolution</a:t>
            </a:r>
            <a:r>
              <a:rPr lang="fr-BE" sz="1400"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 </a:t>
            </a:r>
            <a:r>
              <a:rPr lang="fr-BE" sz="1400" i="0" u="none" strike="noStrike" dirty="0" err="1">
                <a:solidFill>
                  <a:schemeClr val="tx1">
                    <a:lumMod val="65000"/>
                    <a:lumOff val="35000"/>
                  </a:schemeClr>
                </a:solidFill>
                <a:effectLst/>
                <a:latin typeface="Segoe UI" panose="020B0502040204020203" pitchFamily="34" charset="0"/>
                <a:cs typeface="Segoe UI" panose="020B0502040204020203" pitchFamily="34" charset="0"/>
              </a:rPr>
              <a:t>backscattered</a:t>
            </a:r>
            <a:r>
              <a:rPr lang="fr-BE" sz="1400"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 </a:t>
            </a:r>
            <a:r>
              <a:rPr lang="fr-BE" sz="1400" i="0" u="none" strike="noStrike" dirty="0" err="1">
                <a:solidFill>
                  <a:schemeClr val="tx1">
                    <a:lumMod val="65000"/>
                    <a:lumOff val="35000"/>
                  </a:schemeClr>
                </a:solidFill>
                <a:effectLst/>
                <a:latin typeface="Segoe UI" panose="020B0502040204020203" pitchFamily="34" charset="0"/>
                <a:cs typeface="Segoe UI" panose="020B0502040204020203" pitchFamily="34" charset="0"/>
              </a:rPr>
              <a:t>electron</a:t>
            </a:r>
            <a:r>
              <a:rPr lang="fr-BE" sz="1400"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 </a:t>
            </a:r>
            <a:r>
              <a:rPr lang="fr-BE" sz="1400" i="0" u="none" strike="noStrike" dirty="0" err="1">
                <a:solidFill>
                  <a:schemeClr val="tx1">
                    <a:lumMod val="65000"/>
                    <a:lumOff val="35000"/>
                  </a:schemeClr>
                </a:solidFill>
                <a:effectLst/>
                <a:latin typeface="Segoe UI" panose="020B0502040204020203" pitchFamily="34" charset="0"/>
                <a:cs typeface="Segoe UI" panose="020B0502040204020203" pitchFamily="34" charset="0"/>
              </a:rPr>
              <a:t>imaging</a:t>
            </a:r>
            <a:endParaRPr lang="fr-BE" sz="1400" dirty="0">
              <a:solidFill>
                <a:schemeClr val="tx1">
                  <a:lumMod val="65000"/>
                  <a:lumOff val="35000"/>
                </a:schemeClr>
              </a:solidFill>
              <a:latin typeface="Segoe UI" panose="020B0502040204020203" pitchFamily="34" charset="0"/>
              <a:cs typeface="Segoe UI" panose="020B0502040204020203" pitchFamily="34" charset="0"/>
            </a:endParaRPr>
          </a:p>
        </p:txBody>
      </p:sp>
      <p:sp>
        <p:nvSpPr>
          <p:cNvPr id="54" name="ZoneTexte 53">
            <a:extLst>
              <a:ext uri="{FF2B5EF4-FFF2-40B4-BE49-F238E27FC236}">
                <a16:creationId xmlns:a16="http://schemas.microsoft.com/office/drawing/2014/main" id="{CAA39FC4-9C71-AB72-DE4A-8C3646B6F3FF}"/>
              </a:ext>
            </a:extLst>
          </p:cNvPr>
          <p:cNvSpPr txBox="1"/>
          <p:nvPr>
            <p:custDataLst>
              <p:tags r:id="rId22"/>
            </p:custDataLst>
          </p:nvPr>
        </p:nvSpPr>
        <p:spPr>
          <a:xfrm>
            <a:off x="3683727" y="5476977"/>
            <a:ext cx="1733556" cy="523220"/>
          </a:xfrm>
          <a:prstGeom prst="rect">
            <a:avLst/>
          </a:prstGeom>
          <a:noFill/>
        </p:spPr>
        <p:txBody>
          <a:bodyPr wrap="square" rtlCol="0">
            <a:spAutoFit/>
          </a:bodyPr>
          <a:lstStyle/>
          <a:p>
            <a:pPr algn="ctr"/>
            <a:r>
              <a:rPr lang="fr-BE" sz="1400" i="0" u="none" strike="noStrike" baseline="30000" dirty="0">
                <a:solidFill>
                  <a:schemeClr val="tx1">
                    <a:lumMod val="65000"/>
                    <a:lumOff val="35000"/>
                  </a:schemeClr>
                </a:solidFill>
                <a:effectLst/>
                <a:latin typeface="Segoe UI" panose="020B0502040204020203" pitchFamily="34" charset="0"/>
                <a:cs typeface="Segoe UI" panose="020B0502040204020203" pitchFamily="34" charset="0"/>
              </a:rPr>
              <a:t>(2) </a:t>
            </a:r>
            <a:r>
              <a:rPr lang="fr-BE" sz="1400" dirty="0">
                <a:solidFill>
                  <a:schemeClr val="tx1">
                    <a:lumMod val="65000"/>
                    <a:lumOff val="35000"/>
                  </a:schemeClr>
                </a:solidFill>
                <a:latin typeface="Segoe UI" panose="020B0502040204020203" pitchFamily="34" charset="0"/>
                <a:cs typeface="Segoe UI" panose="020B0502040204020203" pitchFamily="34" charset="0"/>
              </a:rPr>
              <a:t>Second </a:t>
            </a:r>
            <a:r>
              <a:rPr lang="fr-BE" sz="1400" dirty="0" err="1">
                <a:solidFill>
                  <a:schemeClr val="tx1">
                    <a:lumMod val="65000"/>
                    <a:lumOff val="35000"/>
                  </a:schemeClr>
                </a:solidFill>
                <a:latin typeface="Segoe UI" panose="020B0502040204020203" pitchFamily="34" charset="0"/>
                <a:cs typeface="Segoe UI" panose="020B0502040204020203" pitchFamily="34" charset="0"/>
              </a:rPr>
              <a:t>harmonic</a:t>
            </a:r>
            <a:r>
              <a:rPr lang="fr-BE" sz="1400" dirty="0">
                <a:solidFill>
                  <a:schemeClr val="tx1">
                    <a:lumMod val="65000"/>
                    <a:lumOff val="35000"/>
                  </a:schemeClr>
                </a:solidFill>
                <a:latin typeface="Segoe UI" panose="020B0502040204020203" pitchFamily="34" charset="0"/>
                <a:cs typeface="Segoe UI" panose="020B0502040204020203" pitchFamily="34" charset="0"/>
              </a:rPr>
              <a:t> </a:t>
            </a:r>
            <a:r>
              <a:rPr lang="fr-BE" sz="1400" dirty="0" err="1">
                <a:solidFill>
                  <a:schemeClr val="tx1">
                    <a:lumMod val="65000"/>
                    <a:lumOff val="35000"/>
                  </a:schemeClr>
                </a:solidFill>
                <a:latin typeface="Segoe UI" panose="020B0502040204020203" pitchFamily="34" charset="0"/>
                <a:cs typeface="Segoe UI" panose="020B0502040204020203" pitchFamily="34" charset="0"/>
              </a:rPr>
              <a:t>generation</a:t>
            </a:r>
            <a:r>
              <a:rPr lang="fr-BE" sz="1400" dirty="0">
                <a:solidFill>
                  <a:schemeClr val="tx1">
                    <a:lumMod val="65000"/>
                    <a:lumOff val="35000"/>
                  </a:schemeClr>
                </a:solidFill>
                <a:latin typeface="Segoe UI" panose="020B0502040204020203" pitchFamily="34" charset="0"/>
                <a:cs typeface="Segoe UI" panose="020B0502040204020203" pitchFamily="34" charset="0"/>
              </a:rPr>
              <a:t> </a:t>
            </a:r>
          </a:p>
        </p:txBody>
      </p:sp>
      <p:sp>
        <p:nvSpPr>
          <p:cNvPr id="56" name="ZoneTexte 55">
            <a:extLst>
              <a:ext uri="{FF2B5EF4-FFF2-40B4-BE49-F238E27FC236}">
                <a16:creationId xmlns:a16="http://schemas.microsoft.com/office/drawing/2014/main" id="{14054E81-F74A-FC1E-FFAD-2373788FE3B9}"/>
              </a:ext>
            </a:extLst>
          </p:cNvPr>
          <p:cNvSpPr txBox="1"/>
          <p:nvPr>
            <p:custDataLst>
              <p:tags r:id="rId23"/>
            </p:custDataLst>
          </p:nvPr>
        </p:nvSpPr>
        <p:spPr>
          <a:xfrm>
            <a:off x="6724658" y="5479522"/>
            <a:ext cx="2142268" cy="307777"/>
          </a:xfrm>
          <a:prstGeom prst="rect">
            <a:avLst/>
          </a:prstGeom>
          <a:noFill/>
        </p:spPr>
        <p:txBody>
          <a:bodyPr wrap="square" rtlCol="0">
            <a:spAutoFit/>
          </a:bodyPr>
          <a:lstStyle/>
          <a:p>
            <a:pPr algn="ctr"/>
            <a:r>
              <a:rPr lang="fr-BE" sz="1400" i="0" u="none" strike="noStrike" baseline="30000" dirty="0">
                <a:solidFill>
                  <a:schemeClr val="tx1">
                    <a:lumMod val="65000"/>
                    <a:lumOff val="35000"/>
                  </a:schemeClr>
                </a:solidFill>
                <a:effectLst/>
                <a:latin typeface="Segoe UI" panose="020B0502040204020203" pitchFamily="34" charset="0"/>
                <a:cs typeface="Segoe UI" panose="020B0502040204020203" pitchFamily="34" charset="0"/>
              </a:rPr>
              <a:t>(4) </a:t>
            </a:r>
            <a:r>
              <a:rPr lang="fr-BE" sz="1400" dirty="0" err="1">
                <a:solidFill>
                  <a:schemeClr val="tx1">
                    <a:lumMod val="65000"/>
                    <a:lumOff val="35000"/>
                  </a:schemeClr>
                </a:solidFill>
                <a:latin typeface="Segoe UI" panose="020B0502040204020203" pitchFamily="34" charset="0"/>
                <a:cs typeface="Segoe UI" panose="020B0502040204020203" pitchFamily="34" charset="0"/>
              </a:rPr>
              <a:t>Nanoindentation</a:t>
            </a:r>
            <a:endParaRPr lang="fr-BE" sz="1400" dirty="0">
              <a:solidFill>
                <a:schemeClr val="tx1">
                  <a:lumMod val="65000"/>
                  <a:lumOff val="35000"/>
                </a:schemeClr>
              </a:solidFill>
              <a:latin typeface="Segoe UI" panose="020B0502040204020203" pitchFamily="34" charset="0"/>
              <a:cs typeface="Segoe UI" panose="020B0502040204020203" pitchFamily="34" charset="0"/>
            </a:endParaRPr>
          </a:p>
        </p:txBody>
      </p:sp>
      <p:grpSp>
        <p:nvGrpSpPr>
          <p:cNvPr id="582" name="Groupe 581">
            <a:extLst>
              <a:ext uri="{FF2B5EF4-FFF2-40B4-BE49-F238E27FC236}">
                <a16:creationId xmlns:a16="http://schemas.microsoft.com/office/drawing/2014/main" id="{D11D6AE7-9E6B-F75D-4DBD-063B036DF8AF}"/>
              </a:ext>
            </a:extLst>
          </p:cNvPr>
          <p:cNvGrpSpPr/>
          <p:nvPr>
            <p:custDataLst>
              <p:tags r:id="rId24"/>
            </p:custDataLst>
          </p:nvPr>
        </p:nvGrpSpPr>
        <p:grpSpPr>
          <a:xfrm>
            <a:off x="3449466" y="3286932"/>
            <a:ext cx="2151466" cy="1575639"/>
            <a:chOff x="5424866" y="3144798"/>
            <a:chExt cx="2151466" cy="1575639"/>
          </a:xfrm>
        </p:grpSpPr>
        <p:pic>
          <p:nvPicPr>
            <p:cNvPr id="15" name="Image 14" descr="Une image contenant croquis, art, dessin, noir et blanc&#10;&#10;Description générée automatiquement">
              <a:extLst>
                <a:ext uri="{FF2B5EF4-FFF2-40B4-BE49-F238E27FC236}">
                  <a16:creationId xmlns:a16="http://schemas.microsoft.com/office/drawing/2014/main" id="{B1993819-DF7F-8E12-B35E-5FDCFE406033}"/>
                </a:ext>
              </a:extLst>
            </p:cNvPr>
            <p:cNvPicPr>
              <a:picLocks noChangeAspect="1"/>
            </p:cNvPicPr>
            <p:nvPr/>
          </p:nvPicPr>
          <p:blipFill rotWithShape="1">
            <a:blip r:embed="rId34">
              <a:extLst>
                <a:ext uri="{BEBA8EAE-BF5A-486C-A8C5-ECC9F3942E4B}">
                  <a14:imgProps xmlns:a14="http://schemas.microsoft.com/office/drawing/2010/main">
                    <a14:imgLayer r:embed="rId35">
                      <a14:imgEffect>
                        <a14:brightnessContrast bright="20000"/>
                      </a14:imgEffect>
                    </a14:imgLayer>
                  </a14:imgProps>
                </a:ext>
                <a:ext uri="{28A0092B-C50C-407E-A947-70E740481C1C}">
                  <a14:useLocalDpi xmlns:a14="http://schemas.microsoft.com/office/drawing/2010/main" val="0"/>
                </a:ext>
              </a:extLst>
            </a:blip>
            <a:srcRect l="16660" t="20962" r="17266" b="25101"/>
            <a:stretch/>
          </p:blipFill>
          <p:spPr>
            <a:xfrm>
              <a:off x="5475480" y="3144798"/>
              <a:ext cx="2100852" cy="1575639"/>
            </a:xfrm>
            <a:prstGeom prst="rect">
              <a:avLst/>
            </a:prstGeom>
          </p:spPr>
        </p:pic>
        <p:cxnSp>
          <p:nvCxnSpPr>
            <p:cNvPr id="580" name="Connecteur droit 579">
              <a:extLst>
                <a:ext uri="{FF2B5EF4-FFF2-40B4-BE49-F238E27FC236}">
                  <a16:creationId xmlns:a16="http://schemas.microsoft.com/office/drawing/2014/main" id="{4DDD50E7-0313-E531-C939-425501098729}"/>
                </a:ext>
              </a:extLst>
            </p:cNvPr>
            <p:cNvCxnSpPr/>
            <p:nvPr/>
          </p:nvCxnSpPr>
          <p:spPr>
            <a:xfrm>
              <a:off x="5671202" y="4610392"/>
              <a:ext cx="179910"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581" name="ZoneTexte 580">
              <a:extLst>
                <a:ext uri="{FF2B5EF4-FFF2-40B4-BE49-F238E27FC236}">
                  <a16:creationId xmlns:a16="http://schemas.microsoft.com/office/drawing/2014/main" id="{BABD8383-24F2-86FD-804F-1C8BEDAA28AF}"/>
                </a:ext>
              </a:extLst>
            </p:cNvPr>
            <p:cNvSpPr txBox="1"/>
            <p:nvPr/>
          </p:nvSpPr>
          <p:spPr>
            <a:xfrm>
              <a:off x="5424866" y="4332227"/>
              <a:ext cx="672581" cy="276999"/>
            </a:xfrm>
            <a:prstGeom prst="rect">
              <a:avLst/>
            </a:prstGeom>
            <a:noFill/>
          </p:spPr>
          <p:txBody>
            <a:bodyPr wrap="square" rtlCol="0">
              <a:spAutoFit/>
            </a:bodyPr>
            <a:lstStyle/>
            <a:p>
              <a:pPr algn="ctr"/>
              <a:r>
                <a:rPr lang="fr-BE" sz="1200" dirty="0">
                  <a:solidFill>
                    <a:schemeClr val="bg1"/>
                  </a:solidFill>
                  <a:latin typeface="Segoe UI" panose="020B0502040204020203" pitchFamily="34" charset="0"/>
                  <a:cs typeface="Segoe UI" panose="020B0502040204020203" pitchFamily="34" charset="0"/>
                </a:rPr>
                <a:t>50 µm</a:t>
              </a:r>
            </a:p>
          </p:txBody>
        </p:sp>
      </p:grpSp>
      <p:pic>
        <p:nvPicPr>
          <p:cNvPr id="583" name="Image 582" descr="Une image contenant Graphique, Police, graphisme, logo&#10;&#10;Description générée automatiquement">
            <a:extLst>
              <a:ext uri="{FF2B5EF4-FFF2-40B4-BE49-F238E27FC236}">
                <a16:creationId xmlns:a16="http://schemas.microsoft.com/office/drawing/2014/main" id="{3A5796D0-40BD-DFD5-85EA-21016ABB19B6}"/>
              </a:ext>
            </a:extLst>
          </p:cNvPr>
          <p:cNvPicPr>
            <a:picLocks noChangeAspect="1"/>
          </p:cNvPicPr>
          <p:nvPr>
            <p:custDataLst>
              <p:tags r:id="rId25"/>
            </p:custDataLst>
          </p:nvPr>
        </p:nvPicPr>
        <p:blipFill rotWithShape="1">
          <a:blip r:embed="rId36">
            <a:extLst>
              <a:ext uri="{28A0092B-C50C-407E-A947-70E740481C1C}">
                <a14:useLocalDpi xmlns:a14="http://schemas.microsoft.com/office/drawing/2010/main" val="0"/>
              </a:ext>
            </a:extLst>
          </a:blip>
          <a:srcRect l="14978" r="14978" b="13704"/>
          <a:stretch/>
        </p:blipFill>
        <p:spPr>
          <a:xfrm>
            <a:off x="9557074" y="104523"/>
            <a:ext cx="668736" cy="668736"/>
          </a:xfrm>
          <a:prstGeom prst="rect">
            <a:avLst/>
          </a:prstGeom>
        </p:spPr>
      </p:pic>
      <p:pic>
        <p:nvPicPr>
          <p:cNvPr id="586" name="Image 585" descr="Une image contenant Police, Graphique, capture d’écran, texte&#10;&#10;Description générée automatiquement">
            <a:extLst>
              <a:ext uri="{FF2B5EF4-FFF2-40B4-BE49-F238E27FC236}">
                <a16:creationId xmlns:a16="http://schemas.microsoft.com/office/drawing/2014/main" id="{65CE8F95-36C7-122B-720C-54E9266AF6C1}"/>
              </a:ext>
            </a:extLst>
          </p:cNvPr>
          <p:cNvPicPr>
            <a:picLocks noChangeAspect="1"/>
          </p:cNvPicPr>
          <p:nvPr>
            <p:custDataLst>
              <p:tags r:id="rId26"/>
            </p:custDataLst>
          </p:nvPr>
        </p:nvPicPr>
        <p:blipFill rotWithShape="1">
          <a:blip r:embed="rId37">
            <a:extLst>
              <a:ext uri="{28A0092B-C50C-407E-A947-70E740481C1C}">
                <a14:useLocalDpi xmlns:a14="http://schemas.microsoft.com/office/drawing/2010/main" val="0"/>
              </a:ext>
            </a:extLst>
          </a:blip>
          <a:srcRect l="2" r="64105"/>
          <a:stretch/>
        </p:blipFill>
        <p:spPr>
          <a:xfrm>
            <a:off x="8730891" y="111556"/>
            <a:ext cx="741451" cy="661037"/>
          </a:xfrm>
          <a:prstGeom prst="rect">
            <a:avLst/>
          </a:prstGeom>
        </p:spPr>
      </p:pic>
      <p:sp>
        <p:nvSpPr>
          <p:cNvPr id="2" name="Rectangle : coins arrondis 1">
            <a:extLst>
              <a:ext uri="{FF2B5EF4-FFF2-40B4-BE49-F238E27FC236}">
                <a16:creationId xmlns:a16="http://schemas.microsoft.com/office/drawing/2014/main" id="{507BCD9A-B6C5-7227-20ED-3902989A817F}"/>
              </a:ext>
            </a:extLst>
          </p:cNvPr>
          <p:cNvSpPr/>
          <p:nvPr>
            <p:custDataLst>
              <p:tags r:id="rId27"/>
            </p:custDataLst>
          </p:nvPr>
        </p:nvSpPr>
        <p:spPr>
          <a:xfrm>
            <a:off x="6301307" y="2288728"/>
            <a:ext cx="5545253" cy="3793479"/>
          </a:xfrm>
          <a:prstGeom prst="roundRect">
            <a:avLst>
              <a:gd name="adj" fmla="val 5626"/>
            </a:avLst>
          </a:prstGeom>
          <a:noFill/>
          <a:ln w="2857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pic>
        <p:nvPicPr>
          <p:cNvPr id="7" name="Image 6" descr="Une image contenant Police, Graphique, logo, graphisme&#10;&#10;Description générée automatiquement">
            <a:extLst>
              <a:ext uri="{FF2B5EF4-FFF2-40B4-BE49-F238E27FC236}">
                <a16:creationId xmlns:a16="http://schemas.microsoft.com/office/drawing/2014/main" id="{DB6CBC83-E09B-3675-0BF8-FCA0F7DB5D30}"/>
              </a:ext>
            </a:extLst>
          </p:cNvPr>
          <p:cNvPicPr>
            <a:picLocks noChangeAspect="1"/>
          </p:cNvPicPr>
          <p:nvPr/>
        </p:nvPicPr>
        <p:blipFill rotWithShape="1">
          <a:blip r:embed="rId38">
            <a:extLst>
              <a:ext uri="{28A0092B-C50C-407E-A947-70E740481C1C}">
                <a14:useLocalDpi xmlns:a14="http://schemas.microsoft.com/office/drawing/2010/main" val="0"/>
              </a:ext>
            </a:extLst>
          </a:blip>
          <a:srcRect l="4503" t="17029" r="8845" b="10328"/>
          <a:stretch/>
        </p:blipFill>
        <p:spPr>
          <a:xfrm>
            <a:off x="223758" y="6252772"/>
            <a:ext cx="2140667" cy="537174"/>
          </a:xfrm>
          <a:prstGeom prst="rect">
            <a:avLst/>
          </a:prstGeom>
        </p:spPr>
      </p:pic>
    </p:spTree>
    <p:extLst>
      <p:ext uri="{BB962C8B-B14F-4D97-AF65-F5344CB8AC3E}">
        <p14:creationId xmlns:p14="http://schemas.microsoft.com/office/powerpoint/2010/main" val="35251132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3" name="Image 912" descr="Une image contenant extérieur&#10;&#10;Description générée automatiquement">
            <a:extLst>
              <a:ext uri="{FF2B5EF4-FFF2-40B4-BE49-F238E27FC236}">
                <a16:creationId xmlns:a16="http://schemas.microsoft.com/office/drawing/2014/main" id="{02790E27-8588-E69F-3AAD-B51D0B4E22F8}"/>
              </a:ext>
            </a:extLst>
          </p:cNvPr>
          <p:cNvPicPr>
            <a:picLocks noChangeAspect="1"/>
          </p:cNvPicPr>
          <p:nvPr>
            <p:custDataLst>
              <p:tags r:id="rId1"/>
            </p:custDataLst>
          </p:nvPr>
        </p:nvPicPr>
        <p:blipFill rotWithShape="1">
          <a:blip r:embed="rId451">
            <a:alphaModFix/>
            <a:extLst>
              <a:ext uri="{BEBA8EAE-BF5A-486C-A8C5-ECC9F3942E4B}">
                <a14:imgProps xmlns:a14="http://schemas.microsoft.com/office/drawing/2010/main">
                  <a14:imgLayer r:embed="rId452">
                    <a14:imgEffect>
                      <a14:sharpenSoften amount="50000"/>
                    </a14:imgEffect>
                    <a14:imgEffect>
                      <a14:saturation sat="228000"/>
                    </a14:imgEffect>
                    <a14:imgEffect>
                      <a14:brightnessContrast bright="9000"/>
                    </a14:imgEffect>
                  </a14:imgLayer>
                </a14:imgProps>
              </a:ext>
              <a:ext uri="{28A0092B-C50C-407E-A947-70E740481C1C}">
                <a14:useLocalDpi xmlns:a14="http://schemas.microsoft.com/office/drawing/2010/main" val="0"/>
              </a:ext>
            </a:extLst>
          </a:blip>
          <a:srcRect l="43830" t="53053" r="31724" b="5657"/>
          <a:stretch/>
        </p:blipFill>
        <p:spPr>
          <a:xfrm rot="120000">
            <a:off x="5529183" y="1343287"/>
            <a:ext cx="3444517" cy="4363262"/>
          </a:xfrm>
          <a:prstGeom prst="rect">
            <a:avLst/>
          </a:prstGeom>
        </p:spPr>
      </p:pic>
      <p:pic>
        <p:nvPicPr>
          <p:cNvPr id="912" name="Image 911" descr="Une image contenant extérieur, terrain&#10;&#10;Description générée automatiquement">
            <a:extLst>
              <a:ext uri="{FF2B5EF4-FFF2-40B4-BE49-F238E27FC236}">
                <a16:creationId xmlns:a16="http://schemas.microsoft.com/office/drawing/2014/main" id="{51735142-AAAD-5F31-6E75-81613E27148C}"/>
              </a:ext>
            </a:extLst>
          </p:cNvPr>
          <p:cNvPicPr>
            <a:picLocks noChangeAspect="1"/>
          </p:cNvPicPr>
          <p:nvPr>
            <p:custDataLst>
              <p:tags r:id="rId2"/>
            </p:custDataLst>
          </p:nvPr>
        </p:nvPicPr>
        <p:blipFill rotWithShape="1">
          <a:blip r:embed="rId453">
            <a:alphaModFix/>
            <a:extLst>
              <a:ext uri="{BEBA8EAE-BF5A-486C-A8C5-ECC9F3942E4B}">
                <a14:imgProps xmlns:a14="http://schemas.microsoft.com/office/drawing/2010/main">
                  <a14:imgLayer r:embed="rId454">
                    <a14:imgEffect>
                      <a14:sharpenSoften amount="20000"/>
                    </a14:imgEffect>
                    <a14:imgEffect>
                      <a14:saturation sat="208000"/>
                    </a14:imgEffect>
                    <a14:imgEffect>
                      <a14:brightnessContrast bright="-1000" contrast="31000"/>
                    </a14:imgEffect>
                  </a14:imgLayer>
                </a14:imgProps>
              </a:ext>
              <a:ext uri="{28A0092B-C50C-407E-A947-70E740481C1C}">
                <a14:useLocalDpi xmlns:a14="http://schemas.microsoft.com/office/drawing/2010/main" val="0"/>
              </a:ext>
            </a:extLst>
          </a:blip>
          <a:srcRect l="42355" t="47836" r="33154" b="11027"/>
          <a:stretch/>
        </p:blipFill>
        <p:spPr>
          <a:xfrm rot="120000">
            <a:off x="5530480" y="1350978"/>
            <a:ext cx="3450724" cy="4347100"/>
          </a:xfrm>
          <a:prstGeom prst="rect">
            <a:avLst/>
          </a:prstGeom>
          <a:ln>
            <a:noFill/>
          </a:ln>
        </p:spPr>
      </p:pic>
      <p:sp>
        <p:nvSpPr>
          <p:cNvPr id="17" name="Rectangle 16">
            <a:extLst>
              <a:ext uri="{FF2B5EF4-FFF2-40B4-BE49-F238E27FC236}">
                <a16:creationId xmlns:a16="http://schemas.microsoft.com/office/drawing/2014/main" id="{0380DBD0-B38F-10BA-DAF5-346ED523545C}"/>
              </a:ext>
            </a:extLst>
          </p:cNvPr>
          <p:cNvSpPr/>
          <p:nvPr>
            <p:custDataLst>
              <p:tags r:id="rId3"/>
            </p:custDataLst>
          </p:nvPr>
        </p:nvSpPr>
        <p:spPr>
          <a:xfrm>
            <a:off x="8022152" y="5146171"/>
            <a:ext cx="690325" cy="28959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40" name="ZoneTexte 1339">
            <a:extLst>
              <a:ext uri="{FF2B5EF4-FFF2-40B4-BE49-F238E27FC236}">
                <a16:creationId xmlns:a16="http://schemas.microsoft.com/office/drawing/2014/main" id="{9DB74A1C-A995-85A0-4A83-7A1FF4C10B92}"/>
              </a:ext>
            </a:extLst>
          </p:cNvPr>
          <p:cNvSpPr txBox="1"/>
          <p:nvPr>
            <p:custDataLst>
              <p:tags r:id="rId4"/>
            </p:custDataLst>
          </p:nvPr>
        </p:nvSpPr>
        <p:spPr>
          <a:xfrm>
            <a:off x="7834833" y="5073556"/>
            <a:ext cx="1025119" cy="338554"/>
          </a:xfrm>
          <a:prstGeom prst="rect">
            <a:avLst/>
          </a:prstGeom>
          <a:noFill/>
        </p:spPr>
        <p:txBody>
          <a:bodyPr wrap="square" rtlCol="0">
            <a:spAutoFit/>
          </a:bodyPr>
          <a:lstStyle/>
          <a:p>
            <a:pPr algn="ctr"/>
            <a:r>
              <a:rPr lang="fr-BE" sz="1600" dirty="0">
                <a:latin typeface="Segoe UI" panose="020B0502040204020203" pitchFamily="34" charset="0"/>
                <a:cs typeface="Segoe UI" panose="020B0502040204020203" pitchFamily="34" charset="0"/>
              </a:rPr>
              <a:t>3 µm</a:t>
            </a:r>
          </a:p>
        </p:txBody>
      </p:sp>
      <p:grpSp>
        <p:nvGrpSpPr>
          <p:cNvPr id="910" name="Groupe 909">
            <a:extLst>
              <a:ext uri="{FF2B5EF4-FFF2-40B4-BE49-F238E27FC236}">
                <a16:creationId xmlns:a16="http://schemas.microsoft.com/office/drawing/2014/main" id="{37849E9F-7CD2-B899-C01B-E6C66723D766}"/>
              </a:ext>
            </a:extLst>
          </p:cNvPr>
          <p:cNvGrpSpPr/>
          <p:nvPr>
            <p:custDataLst>
              <p:tags r:id="rId5"/>
            </p:custDataLst>
          </p:nvPr>
        </p:nvGrpSpPr>
        <p:grpSpPr>
          <a:xfrm>
            <a:off x="1236599" y="2732338"/>
            <a:ext cx="2232000" cy="864449"/>
            <a:chOff x="1207707" y="2727983"/>
            <a:chExt cx="2232000" cy="864449"/>
          </a:xfrm>
        </p:grpSpPr>
        <p:sp>
          <p:nvSpPr>
            <p:cNvPr id="60" name="Rectangle 59">
              <a:extLst>
                <a:ext uri="{FF2B5EF4-FFF2-40B4-BE49-F238E27FC236}">
                  <a16:creationId xmlns:a16="http://schemas.microsoft.com/office/drawing/2014/main" id="{1E2B5B4D-02A2-4EBA-8C48-9F0A015C34A4}"/>
                </a:ext>
              </a:extLst>
            </p:cNvPr>
            <p:cNvSpPr/>
            <p:nvPr/>
          </p:nvSpPr>
          <p:spPr>
            <a:xfrm>
              <a:off x="1207707" y="2727983"/>
              <a:ext cx="2232000" cy="864449"/>
            </a:xfrm>
            <a:custGeom>
              <a:avLst/>
              <a:gdLst>
                <a:gd name="connsiteX0" fmla="*/ 0 w 1301281"/>
                <a:gd name="connsiteY0" fmla="*/ 0 h 615990"/>
                <a:gd name="connsiteX1" fmla="*/ 1301281 w 1301281"/>
                <a:gd name="connsiteY1" fmla="*/ 0 h 615990"/>
                <a:gd name="connsiteX2" fmla="*/ 1301281 w 1301281"/>
                <a:gd name="connsiteY2" fmla="*/ 615990 h 615990"/>
                <a:gd name="connsiteX3" fmla="*/ 0 w 1301281"/>
                <a:gd name="connsiteY3" fmla="*/ 615990 h 615990"/>
                <a:gd name="connsiteX4" fmla="*/ 0 w 1301281"/>
                <a:gd name="connsiteY4" fmla="*/ 0 h 615990"/>
                <a:gd name="connsiteX0" fmla="*/ 0 w 1301281"/>
                <a:gd name="connsiteY0" fmla="*/ 2481 h 618471"/>
                <a:gd name="connsiteX1" fmla="*/ 282448 w 1301281"/>
                <a:gd name="connsiteY1" fmla="*/ 0 h 618471"/>
                <a:gd name="connsiteX2" fmla="*/ 1301281 w 1301281"/>
                <a:gd name="connsiteY2" fmla="*/ 2481 h 618471"/>
                <a:gd name="connsiteX3" fmla="*/ 1301281 w 1301281"/>
                <a:gd name="connsiteY3" fmla="*/ 618471 h 618471"/>
                <a:gd name="connsiteX4" fmla="*/ 0 w 1301281"/>
                <a:gd name="connsiteY4" fmla="*/ 618471 h 618471"/>
                <a:gd name="connsiteX5" fmla="*/ 0 w 1301281"/>
                <a:gd name="connsiteY5" fmla="*/ 2481 h 618471"/>
                <a:gd name="connsiteX0" fmla="*/ 0 w 1301281"/>
                <a:gd name="connsiteY0" fmla="*/ 2481 h 618471"/>
                <a:gd name="connsiteX1" fmla="*/ 282448 w 1301281"/>
                <a:gd name="connsiteY1" fmla="*/ 0 h 618471"/>
                <a:gd name="connsiteX2" fmla="*/ 961104 w 1301281"/>
                <a:gd name="connsiteY2" fmla="*/ 1 h 618471"/>
                <a:gd name="connsiteX3" fmla="*/ 1301281 w 1301281"/>
                <a:gd name="connsiteY3" fmla="*/ 2481 h 618471"/>
                <a:gd name="connsiteX4" fmla="*/ 1301281 w 1301281"/>
                <a:gd name="connsiteY4" fmla="*/ 618471 h 618471"/>
                <a:gd name="connsiteX5" fmla="*/ 0 w 1301281"/>
                <a:gd name="connsiteY5" fmla="*/ 618471 h 618471"/>
                <a:gd name="connsiteX6" fmla="*/ 0 w 1301281"/>
                <a:gd name="connsiteY6" fmla="*/ 2481 h 618471"/>
                <a:gd name="connsiteX0" fmla="*/ 0 w 1301281"/>
                <a:gd name="connsiteY0" fmla="*/ 4266 h 620256"/>
                <a:gd name="connsiteX1" fmla="*/ 282448 w 1301281"/>
                <a:gd name="connsiteY1" fmla="*/ 1785 h 620256"/>
                <a:gd name="connsiteX2" fmla="*/ 639635 w 1301281"/>
                <a:gd name="connsiteY2" fmla="*/ 0 h 620256"/>
                <a:gd name="connsiteX3" fmla="*/ 961104 w 1301281"/>
                <a:gd name="connsiteY3" fmla="*/ 1786 h 620256"/>
                <a:gd name="connsiteX4" fmla="*/ 1301281 w 1301281"/>
                <a:gd name="connsiteY4" fmla="*/ 4266 h 620256"/>
                <a:gd name="connsiteX5" fmla="*/ 1301281 w 1301281"/>
                <a:gd name="connsiteY5" fmla="*/ 620256 h 620256"/>
                <a:gd name="connsiteX6" fmla="*/ 0 w 1301281"/>
                <a:gd name="connsiteY6" fmla="*/ 620256 h 620256"/>
                <a:gd name="connsiteX7" fmla="*/ 0 w 1301281"/>
                <a:gd name="connsiteY7" fmla="*/ 4266 h 620256"/>
                <a:gd name="connsiteX0" fmla="*/ 0 w 1301281"/>
                <a:gd name="connsiteY0" fmla="*/ 2481 h 618471"/>
                <a:gd name="connsiteX1" fmla="*/ 282448 w 1301281"/>
                <a:gd name="connsiteY1" fmla="*/ 0 h 618471"/>
                <a:gd name="connsiteX2" fmla="*/ 659280 w 1301281"/>
                <a:gd name="connsiteY2" fmla="*/ 317898 h 618471"/>
                <a:gd name="connsiteX3" fmla="*/ 961104 w 1301281"/>
                <a:gd name="connsiteY3" fmla="*/ 1 h 618471"/>
                <a:gd name="connsiteX4" fmla="*/ 1301281 w 1301281"/>
                <a:gd name="connsiteY4" fmla="*/ 2481 h 618471"/>
                <a:gd name="connsiteX5" fmla="*/ 1301281 w 1301281"/>
                <a:gd name="connsiteY5" fmla="*/ 618471 h 618471"/>
                <a:gd name="connsiteX6" fmla="*/ 0 w 1301281"/>
                <a:gd name="connsiteY6" fmla="*/ 618471 h 618471"/>
                <a:gd name="connsiteX7" fmla="*/ 0 w 1301281"/>
                <a:gd name="connsiteY7" fmla="*/ 2481 h 618471"/>
                <a:gd name="connsiteX0" fmla="*/ 0 w 1301281"/>
                <a:gd name="connsiteY0" fmla="*/ 2481 h 618471"/>
                <a:gd name="connsiteX1" fmla="*/ 282448 w 1301281"/>
                <a:gd name="connsiteY1" fmla="*/ 0 h 618471"/>
                <a:gd name="connsiteX2" fmla="*/ 650350 w 1301281"/>
                <a:gd name="connsiteY2" fmla="*/ 294680 h 618471"/>
                <a:gd name="connsiteX3" fmla="*/ 961104 w 1301281"/>
                <a:gd name="connsiteY3" fmla="*/ 1 h 618471"/>
                <a:gd name="connsiteX4" fmla="*/ 1301281 w 1301281"/>
                <a:gd name="connsiteY4" fmla="*/ 2481 h 618471"/>
                <a:gd name="connsiteX5" fmla="*/ 1301281 w 1301281"/>
                <a:gd name="connsiteY5" fmla="*/ 618471 h 618471"/>
                <a:gd name="connsiteX6" fmla="*/ 0 w 1301281"/>
                <a:gd name="connsiteY6" fmla="*/ 618471 h 618471"/>
                <a:gd name="connsiteX7" fmla="*/ 0 w 1301281"/>
                <a:gd name="connsiteY7" fmla="*/ 2481 h 618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1281" h="618471">
                  <a:moveTo>
                    <a:pt x="0" y="2481"/>
                  </a:moveTo>
                  <a:lnTo>
                    <a:pt x="282448" y="0"/>
                  </a:lnTo>
                  <a:lnTo>
                    <a:pt x="650350" y="294680"/>
                  </a:lnTo>
                  <a:lnTo>
                    <a:pt x="961104" y="1"/>
                  </a:lnTo>
                  <a:lnTo>
                    <a:pt x="1301281" y="2481"/>
                  </a:lnTo>
                  <a:lnTo>
                    <a:pt x="1301281" y="618471"/>
                  </a:lnTo>
                  <a:lnTo>
                    <a:pt x="0" y="618471"/>
                  </a:lnTo>
                  <a:lnTo>
                    <a:pt x="0" y="2481"/>
                  </a:ln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57" name="Forme libre : forme 56">
              <a:extLst>
                <a:ext uri="{FF2B5EF4-FFF2-40B4-BE49-F238E27FC236}">
                  <a16:creationId xmlns:a16="http://schemas.microsoft.com/office/drawing/2014/main" id="{A61032BE-15B9-79E2-1AFE-5EF07BE634A2}"/>
                </a:ext>
              </a:extLst>
            </p:cNvPr>
            <p:cNvSpPr/>
            <p:nvPr/>
          </p:nvSpPr>
          <p:spPr>
            <a:xfrm>
              <a:off x="1209887" y="2730036"/>
              <a:ext cx="1118886" cy="417450"/>
            </a:xfrm>
            <a:custGeom>
              <a:avLst/>
              <a:gdLst>
                <a:gd name="connsiteX0" fmla="*/ 0 w 648497"/>
                <a:gd name="connsiteY0" fmla="*/ 0 h 304162"/>
                <a:gd name="connsiteX1" fmla="*/ 407463 w 648497"/>
                <a:gd name="connsiteY1" fmla="*/ 1913 h 304162"/>
                <a:gd name="connsiteX2" fmla="*/ 648497 w 648497"/>
                <a:gd name="connsiteY2" fmla="*/ 304162 h 304162"/>
                <a:gd name="connsiteX0" fmla="*/ 0 w 648497"/>
                <a:gd name="connsiteY0" fmla="*/ 0 h 304162"/>
                <a:gd name="connsiteX1" fmla="*/ 330944 w 648497"/>
                <a:gd name="connsiteY1" fmla="*/ 0 h 304162"/>
                <a:gd name="connsiteX2" fmla="*/ 648497 w 648497"/>
                <a:gd name="connsiteY2" fmla="*/ 304162 h 304162"/>
                <a:gd name="connsiteX0" fmla="*/ 0 w 648497"/>
                <a:gd name="connsiteY0" fmla="*/ 0 h 304162"/>
                <a:gd name="connsiteX1" fmla="*/ 330944 w 648497"/>
                <a:gd name="connsiteY1" fmla="*/ 0 h 304162"/>
                <a:gd name="connsiteX2" fmla="*/ 648497 w 648497"/>
                <a:gd name="connsiteY2" fmla="*/ 304162 h 304162"/>
                <a:gd name="connsiteX0" fmla="*/ 0 w 648497"/>
                <a:gd name="connsiteY0" fmla="*/ 236 h 304398"/>
                <a:gd name="connsiteX1" fmla="*/ 330944 w 648497"/>
                <a:gd name="connsiteY1" fmla="*/ 236 h 304398"/>
                <a:gd name="connsiteX2" fmla="*/ 648497 w 648497"/>
                <a:gd name="connsiteY2" fmla="*/ 304398 h 304398"/>
                <a:gd name="connsiteX0" fmla="*/ 0 w 652323"/>
                <a:gd name="connsiteY0" fmla="*/ 242 h 298665"/>
                <a:gd name="connsiteX1" fmla="*/ 330944 w 652323"/>
                <a:gd name="connsiteY1" fmla="*/ 242 h 298665"/>
                <a:gd name="connsiteX2" fmla="*/ 652323 w 652323"/>
                <a:gd name="connsiteY2" fmla="*/ 298665 h 298665"/>
              </a:gdLst>
              <a:ahLst/>
              <a:cxnLst>
                <a:cxn ang="0">
                  <a:pos x="connsiteX0" y="connsiteY0"/>
                </a:cxn>
                <a:cxn ang="0">
                  <a:pos x="connsiteX1" y="connsiteY1"/>
                </a:cxn>
                <a:cxn ang="0">
                  <a:pos x="connsiteX2" y="connsiteY2"/>
                </a:cxn>
              </a:cxnLst>
              <a:rect l="l" t="t" r="r" b="b"/>
              <a:pathLst>
                <a:path w="652323" h="298665">
                  <a:moveTo>
                    <a:pt x="0" y="242"/>
                  </a:moveTo>
                  <a:lnTo>
                    <a:pt x="330944" y="242"/>
                  </a:lnTo>
                  <a:cubicBezTo>
                    <a:pt x="441896" y="-8047"/>
                    <a:pt x="571978" y="197915"/>
                    <a:pt x="652323" y="298665"/>
                  </a:cubicBezTo>
                </a:path>
              </a:pathLst>
            </a:custGeom>
            <a:solidFill>
              <a:schemeClr val="bg2"/>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58" name="Forme libre : forme 57">
              <a:extLst>
                <a:ext uri="{FF2B5EF4-FFF2-40B4-BE49-F238E27FC236}">
                  <a16:creationId xmlns:a16="http://schemas.microsoft.com/office/drawing/2014/main" id="{0FBB94E7-6E09-8AD2-A0A9-ADAF9D94E449}"/>
                </a:ext>
              </a:extLst>
            </p:cNvPr>
            <p:cNvSpPr/>
            <p:nvPr/>
          </p:nvSpPr>
          <p:spPr>
            <a:xfrm flipH="1">
              <a:off x="2320821" y="2731452"/>
              <a:ext cx="1118886" cy="417450"/>
            </a:xfrm>
            <a:custGeom>
              <a:avLst/>
              <a:gdLst>
                <a:gd name="connsiteX0" fmla="*/ 0 w 648497"/>
                <a:gd name="connsiteY0" fmla="*/ 0 h 304162"/>
                <a:gd name="connsiteX1" fmla="*/ 407463 w 648497"/>
                <a:gd name="connsiteY1" fmla="*/ 1913 h 304162"/>
                <a:gd name="connsiteX2" fmla="*/ 648497 w 648497"/>
                <a:gd name="connsiteY2" fmla="*/ 304162 h 304162"/>
                <a:gd name="connsiteX0" fmla="*/ 0 w 648497"/>
                <a:gd name="connsiteY0" fmla="*/ 0 h 304162"/>
                <a:gd name="connsiteX1" fmla="*/ 330944 w 648497"/>
                <a:gd name="connsiteY1" fmla="*/ 0 h 304162"/>
                <a:gd name="connsiteX2" fmla="*/ 648497 w 648497"/>
                <a:gd name="connsiteY2" fmla="*/ 304162 h 304162"/>
                <a:gd name="connsiteX0" fmla="*/ 0 w 648497"/>
                <a:gd name="connsiteY0" fmla="*/ 0 h 304162"/>
                <a:gd name="connsiteX1" fmla="*/ 330944 w 648497"/>
                <a:gd name="connsiteY1" fmla="*/ 0 h 304162"/>
                <a:gd name="connsiteX2" fmla="*/ 648497 w 648497"/>
                <a:gd name="connsiteY2" fmla="*/ 304162 h 304162"/>
                <a:gd name="connsiteX0" fmla="*/ 0 w 648497"/>
                <a:gd name="connsiteY0" fmla="*/ 236 h 304398"/>
                <a:gd name="connsiteX1" fmla="*/ 330944 w 648497"/>
                <a:gd name="connsiteY1" fmla="*/ 236 h 304398"/>
                <a:gd name="connsiteX2" fmla="*/ 648497 w 648497"/>
                <a:gd name="connsiteY2" fmla="*/ 304398 h 304398"/>
                <a:gd name="connsiteX0" fmla="*/ 0 w 652323"/>
                <a:gd name="connsiteY0" fmla="*/ 242 h 298665"/>
                <a:gd name="connsiteX1" fmla="*/ 330944 w 652323"/>
                <a:gd name="connsiteY1" fmla="*/ 242 h 298665"/>
                <a:gd name="connsiteX2" fmla="*/ 652323 w 652323"/>
                <a:gd name="connsiteY2" fmla="*/ 298665 h 298665"/>
              </a:gdLst>
              <a:ahLst/>
              <a:cxnLst>
                <a:cxn ang="0">
                  <a:pos x="connsiteX0" y="connsiteY0"/>
                </a:cxn>
                <a:cxn ang="0">
                  <a:pos x="connsiteX1" y="connsiteY1"/>
                </a:cxn>
                <a:cxn ang="0">
                  <a:pos x="connsiteX2" y="connsiteY2"/>
                </a:cxn>
              </a:cxnLst>
              <a:rect l="l" t="t" r="r" b="b"/>
              <a:pathLst>
                <a:path w="652323" h="298665">
                  <a:moveTo>
                    <a:pt x="0" y="242"/>
                  </a:moveTo>
                  <a:lnTo>
                    <a:pt x="330944" y="242"/>
                  </a:lnTo>
                  <a:cubicBezTo>
                    <a:pt x="441896" y="-8047"/>
                    <a:pt x="571978" y="197915"/>
                    <a:pt x="652323" y="298665"/>
                  </a:cubicBezTo>
                </a:path>
              </a:pathLst>
            </a:custGeom>
            <a:solidFill>
              <a:schemeClr val="bg2"/>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grpSp>
      <p:grpSp>
        <p:nvGrpSpPr>
          <p:cNvPr id="896" name="Groupe 895">
            <a:extLst>
              <a:ext uri="{FF2B5EF4-FFF2-40B4-BE49-F238E27FC236}">
                <a16:creationId xmlns:a16="http://schemas.microsoft.com/office/drawing/2014/main" id="{C7F73F0D-1C70-A3A0-3432-C1484A5FFC7A}"/>
              </a:ext>
            </a:extLst>
          </p:cNvPr>
          <p:cNvGrpSpPr/>
          <p:nvPr>
            <p:custDataLst>
              <p:tags r:id="rId6"/>
            </p:custDataLst>
          </p:nvPr>
        </p:nvGrpSpPr>
        <p:grpSpPr>
          <a:xfrm>
            <a:off x="1232561" y="2728805"/>
            <a:ext cx="2232000" cy="868213"/>
            <a:chOff x="1088610" y="2947046"/>
            <a:chExt cx="1302749" cy="621164"/>
          </a:xfrm>
        </p:grpSpPr>
        <p:sp>
          <p:nvSpPr>
            <p:cNvPr id="61" name="Rectangle 60">
              <a:extLst>
                <a:ext uri="{FF2B5EF4-FFF2-40B4-BE49-F238E27FC236}">
                  <a16:creationId xmlns:a16="http://schemas.microsoft.com/office/drawing/2014/main" id="{ACB5A1BB-0908-46AE-678D-7F7B52F8B968}"/>
                </a:ext>
              </a:extLst>
            </p:cNvPr>
            <p:cNvSpPr/>
            <p:nvPr/>
          </p:nvSpPr>
          <p:spPr>
            <a:xfrm>
              <a:off x="1088610" y="2947046"/>
              <a:ext cx="1302749" cy="6211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cxnSp>
          <p:nvCxnSpPr>
            <p:cNvPr id="63" name="Connecteur droit 62">
              <a:extLst>
                <a:ext uri="{FF2B5EF4-FFF2-40B4-BE49-F238E27FC236}">
                  <a16:creationId xmlns:a16="http://schemas.microsoft.com/office/drawing/2014/main" id="{B2F85F63-8CB2-36EF-806F-1CF6C0F33F08}"/>
                </a:ext>
              </a:extLst>
            </p:cNvPr>
            <p:cNvCxnSpPr/>
            <p:nvPr/>
          </p:nvCxnSpPr>
          <p:spPr>
            <a:xfrm>
              <a:off x="1088610" y="2951984"/>
              <a:ext cx="1301281"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sp>
        <p:nvSpPr>
          <p:cNvPr id="6" name="Rectangle 5">
            <a:extLst>
              <a:ext uri="{FF2B5EF4-FFF2-40B4-BE49-F238E27FC236}">
                <a16:creationId xmlns:a16="http://schemas.microsoft.com/office/drawing/2014/main" id="{FCA1DCC7-7499-4D00-96BD-21B82A225B32}"/>
              </a:ext>
            </a:extLst>
          </p:cNvPr>
          <p:cNvSpPr/>
          <p:nvPr>
            <p:custDataLst>
              <p:tags r:id="rId7"/>
            </p:custDataLst>
          </p:nvPr>
        </p:nvSpPr>
        <p:spPr>
          <a:xfrm>
            <a:off x="0" y="6176963"/>
            <a:ext cx="12192000" cy="681037"/>
          </a:xfrm>
          <a:prstGeom prst="rect">
            <a:avLst/>
          </a:prstGeom>
          <a:solidFill>
            <a:srgbClr val="4E9698"/>
          </a:solidFill>
          <a:ln>
            <a:solidFill>
              <a:srgbClr val="54A4A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ZoneTexte 7">
            <a:extLst>
              <a:ext uri="{FF2B5EF4-FFF2-40B4-BE49-F238E27FC236}">
                <a16:creationId xmlns:a16="http://schemas.microsoft.com/office/drawing/2014/main" id="{9FECD468-D859-490E-9795-74DDD441B13C}"/>
              </a:ext>
            </a:extLst>
          </p:cNvPr>
          <p:cNvSpPr txBox="1"/>
          <p:nvPr>
            <p:custDataLst>
              <p:tags r:id="rId8"/>
            </p:custDataLst>
          </p:nvPr>
        </p:nvSpPr>
        <p:spPr>
          <a:xfrm>
            <a:off x="10971147" y="6311900"/>
            <a:ext cx="835486" cy="400110"/>
          </a:xfrm>
          <a:prstGeom prst="rect">
            <a:avLst/>
          </a:prstGeom>
          <a:noFill/>
        </p:spPr>
        <p:txBody>
          <a:bodyPr wrap="none" rtlCol="0">
            <a:spAutoFit/>
          </a:bodyPr>
          <a:lstStyle/>
          <a:p>
            <a:pPr algn="ctr"/>
            <a:r>
              <a:rPr lang="fr-BE" sz="2000" dirty="0">
                <a:solidFill>
                  <a:schemeClr val="bg1"/>
                </a:solidFill>
                <a:latin typeface="Segoe UI" panose="020B0502040204020203" pitchFamily="34" charset="0"/>
                <a:cs typeface="Segoe UI" panose="020B0502040204020203" pitchFamily="34" charset="0"/>
              </a:rPr>
              <a:t>11/14</a:t>
            </a:r>
            <a:endParaRPr lang="en-US" sz="2000" dirty="0">
              <a:solidFill>
                <a:schemeClr val="bg1"/>
              </a:solidFill>
              <a:latin typeface="Segoe UI" panose="020B0502040204020203" pitchFamily="34" charset="0"/>
              <a:cs typeface="Segoe UI" panose="020B0502040204020203" pitchFamily="34" charset="0"/>
            </a:endParaRPr>
          </a:p>
        </p:txBody>
      </p:sp>
      <p:pic>
        <p:nvPicPr>
          <p:cNvPr id="576" name="Picture 4" descr="https://lh5.googleusercontent.com/vTbrx3h74wohvWzTWTv_QDMYgF2bQ52fjNbiTV8YTc3xOVTrjKa1Es-LpOIlfa3K02g8eUIDxjLhQqsnoWe11gknnBe128hl4c1YUAw0qD1oRCsXWc_MWdnfbA3EaYTAQmT-r_uRifI">
            <a:extLst>
              <a:ext uri="{FF2B5EF4-FFF2-40B4-BE49-F238E27FC236}">
                <a16:creationId xmlns:a16="http://schemas.microsoft.com/office/drawing/2014/main" id="{15AA8829-5EA0-4A8D-9A35-42E59F4DCB55}"/>
              </a:ext>
            </a:extLst>
          </p:cNvPr>
          <p:cNvPicPr>
            <a:picLocks noChangeAspect="1" noChangeArrowheads="1"/>
          </p:cNvPicPr>
          <p:nvPr>
            <p:custDataLst>
              <p:tags r:id="rId9"/>
            </p:custDataLst>
          </p:nvPr>
        </p:nvPicPr>
        <p:blipFill>
          <a:blip r:embed="rId455" cstate="print">
            <a:extLst>
              <a:ext uri="{28A0092B-C50C-407E-A947-70E740481C1C}">
                <a14:useLocalDpi xmlns:a14="http://schemas.microsoft.com/office/drawing/2010/main" val="0"/>
              </a:ext>
            </a:extLst>
          </a:blip>
          <a:srcRect/>
          <a:stretch>
            <a:fillRect/>
          </a:stretch>
        </p:blipFill>
        <p:spPr bwMode="auto">
          <a:xfrm>
            <a:off x="10395274" y="0"/>
            <a:ext cx="1796726" cy="772593"/>
          </a:xfrm>
          <a:prstGeom prst="rect">
            <a:avLst/>
          </a:prstGeom>
          <a:noFill/>
          <a:extLst>
            <a:ext uri="{909E8E84-426E-40DD-AFC4-6F175D3DCCD1}">
              <a14:hiddenFill xmlns:a14="http://schemas.microsoft.com/office/drawing/2010/main">
                <a:solidFill>
                  <a:srgbClr val="FFFFFF"/>
                </a:solidFill>
              </a14:hiddenFill>
            </a:ext>
          </a:extLst>
        </p:spPr>
      </p:pic>
      <p:sp>
        <p:nvSpPr>
          <p:cNvPr id="914" name="Étoile : 4 branches 913">
            <a:extLst>
              <a:ext uri="{FF2B5EF4-FFF2-40B4-BE49-F238E27FC236}">
                <a16:creationId xmlns:a16="http://schemas.microsoft.com/office/drawing/2014/main" id="{6926A660-CA3C-DDB2-A8D0-8C5E48040A48}"/>
              </a:ext>
            </a:extLst>
          </p:cNvPr>
          <p:cNvSpPr/>
          <p:nvPr>
            <p:custDataLst>
              <p:tags r:id="rId10"/>
            </p:custDataLst>
          </p:nvPr>
        </p:nvSpPr>
        <p:spPr>
          <a:xfrm rot="120000">
            <a:off x="7473691" y="151262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15" name="Étoile : 4 branches 914">
            <a:extLst>
              <a:ext uri="{FF2B5EF4-FFF2-40B4-BE49-F238E27FC236}">
                <a16:creationId xmlns:a16="http://schemas.microsoft.com/office/drawing/2014/main" id="{5B640C29-AE76-B1C2-3D26-DF39F06D0B5F}"/>
              </a:ext>
            </a:extLst>
          </p:cNvPr>
          <p:cNvSpPr/>
          <p:nvPr>
            <p:custDataLst>
              <p:tags r:id="rId11"/>
            </p:custDataLst>
          </p:nvPr>
        </p:nvSpPr>
        <p:spPr>
          <a:xfrm rot="120000">
            <a:off x="7308023" y="180905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16" name="Étoile : 4 branches 915">
            <a:extLst>
              <a:ext uri="{FF2B5EF4-FFF2-40B4-BE49-F238E27FC236}">
                <a16:creationId xmlns:a16="http://schemas.microsoft.com/office/drawing/2014/main" id="{F46E0A63-A30C-478A-0CFD-A8DBB889E50E}"/>
              </a:ext>
            </a:extLst>
          </p:cNvPr>
          <p:cNvSpPr/>
          <p:nvPr>
            <p:custDataLst>
              <p:tags r:id="rId12"/>
            </p:custDataLst>
          </p:nvPr>
        </p:nvSpPr>
        <p:spPr>
          <a:xfrm rot="120000">
            <a:off x="7223968" y="165132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17" name="Étoile : 4 branches 916">
            <a:extLst>
              <a:ext uri="{FF2B5EF4-FFF2-40B4-BE49-F238E27FC236}">
                <a16:creationId xmlns:a16="http://schemas.microsoft.com/office/drawing/2014/main" id="{20F1C099-8816-4231-9727-C161914E2F5E}"/>
              </a:ext>
            </a:extLst>
          </p:cNvPr>
          <p:cNvSpPr/>
          <p:nvPr>
            <p:custDataLst>
              <p:tags r:id="rId13"/>
            </p:custDataLst>
          </p:nvPr>
        </p:nvSpPr>
        <p:spPr>
          <a:xfrm rot="120000">
            <a:off x="7332743" y="149706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18" name="Étoile : 4 branches 917">
            <a:extLst>
              <a:ext uri="{FF2B5EF4-FFF2-40B4-BE49-F238E27FC236}">
                <a16:creationId xmlns:a16="http://schemas.microsoft.com/office/drawing/2014/main" id="{994896E0-216C-9055-E8ED-240EF0F8D2DC}"/>
              </a:ext>
            </a:extLst>
          </p:cNvPr>
          <p:cNvSpPr/>
          <p:nvPr>
            <p:custDataLst>
              <p:tags r:id="rId14"/>
            </p:custDataLst>
          </p:nvPr>
        </p:nvSpPr>
        <p:spPr>
          <a:xfrm rot="120000">
            <a:off x="7061201" y="166607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19" name="Étoile : 4 branches 918">
            <a:extLst>
              <a:ext uri="{FF2B5EF4-FFF2-40B4-BE49-F238E27FC236}">
                <a16:creationId xmlns:a16="http://schemas.microsoft.com/office/drawing/2014/main" id="{C884EC23-87EF-81ED-787E-04226CDEC133}"/>
              </a:ext>
            </a:extLst>
          </p:cNvPr>
          <p:cNvSpPr/>
          <p:nvPr>
            <p:custDataLst>
              <p:tags r:id="rId15"/>
            </p:custDataLst>
          </p:nvPr>
        </p:nvSpPr>
        <p:spPr>
          <a:xfrm rot="120000">
            <a:off x="7150577" y="151561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20" name="Étoile : 4 branches 919">
            <a:extLst>
              <a:ext uri="{FF2B5EF4-FFF2-40B4-BE49-F238E27FC236}">
                <a16:creationId xmlns:a16="http://schemas.microsoft.com/office/drawing/2014/main" id="{FE14CD7A-45B5-DFC4-71D8-04256C9B54D6}"/>
              </a:ext>
            </a:extLst>
          </p:cNvPr>
          <p:cNvSpPr/>
          <p:nvPr>
            <p:custDataLst>
              <p:tags r:id="rId16"/>
            </p:custDataLst>
          </p:nvPr>
        </p:nvSpPr>
        <p:spPr>
          <a:xfrm rot="120000">
            <a:off x="7621961" y="182507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21" name="Étoile : 4 branches 920">
            <a:extLst>
              <a:ext uri="{FF2B5EF4-FFF2-40B4-BE49-F238E27FC236}">
                <a16:creationId xmlns:a16="http://schemas.microsoft.com/office/drawing/2014/main" id="{50DD46B0-69A5-07D1-1145-84C79203435E}"/>
              </a:ext>
            </a:extLst>
          </p:cNvPr>
          <p:cNvSpPr/>
          <p:nvPr>
            <p:custDataLst>
              <p:tags r:id="rId17"/>
            </p:custDataLst>
          </p:nvPr>
        </p:nvSpPr>
        <p:spPr>
          <a:xfrm rot="120000">
            <a:off x="7393823" y="165132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22" name="Étoile : 4 branches 921">
            <a:extLst>
              <a:ext uri="{FF2B5EF4-FFF2-40B4-BE49-F238E27FC236}">
                <a16:creationId xmlns:a16="http://schemas.microsoft.com/office/drawing/2014/main" id="{0B4D3481-5CC7-25A6-8D64-6C52DA48031F}"/>
              </a:ext>
            </a:extLst>
          </p:cNvPr>
          <p:cNvSpPr/>
          <p:nvPr>
            <p:custDataLst>
              <p:tags r:id="rId18"/>
            </p:custDataLst>
          </p:nvPr>
        </p:nvSpPr>
        <p:spPr>
          <a:xfrm rot="120000">
            <a:off x="7463692" y="181340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23" name="Étoile : 4 branches 922">
            <a:extLst>
              <a:ext uri="{FF2B5EF4-FFF2-40B4-BE49-F238E27FC236}">
                <a16:creationId xmlns:a16="http://schemas.microsoft.com/office/drawing/2014/main" id="{0EDE6445-A928-78A5-7E65-C08F3E2C5F54}"/>
              </a:ext>
            </a:extLst>
          </p:cNvPr>
          <p:cNvSpPr/>
          <p:nvPr>
            <p:custDataLst>
              <p:tags r:id="rId19"/>
            </p:custDataLst>
          </p:nvPr>
        </p:nvSpPr>
        <p:spPr>
          <a:xfrm rot="120000">
            <a:off x="7362940" y="197508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24" name="Étoile : 4 branches 923">
            <a:extLst>
              <a:ext uri="{FF2B5EF4-FFF2-40B4-BE49-F238E27FC236}">
                <a16:creationId xmlns:a16="http://schemas.microsoft.com/office/drawing/2014/main" id="{C3BA5034-A827-9B39-BD92-DE50A1957142}"/>
              </a:ext>
            </a:extLst>
          </p:cNvPr>
          <p:cNvSpPr/>
          <p:nvPr>
            <p:custDataLst>
              <p:tags r:id="rId20"/>
            </p:custDataLst>
          </p:nvPr>
        </p:nvSpPr>
        <p:spPr>
          <a:xfrm rot="120000">
            <a:off x="7519775" y="197418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25" name="Étoile : 4 branches 924">
            <a:extLst>
              <a:ext uri="{FF2B5EF4-FFF2-40B4-BE49-F238E27FC236}">
                <a16:creationId xmlns:a16="http://schemas.microsoft.com/office/drawing/2014/main" id="{70C839B2-EA09-6467-1EBA-87B846BC0415}"/>
              </a:ext>
            </a:extLst>
          </p:cNvPr>
          <p:cNvSpPr/>
          <p:nvPr>
            <p:custDataLst>
              <p:tags r:id="rId21"/>
            </p:custDataLst>
          </p:nvPr>
        </p:nvSpPr>
        <p:spPr>
          <a:xfrm rot="120000">
            <a:off x="7205442" y="196644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26" name="Étoile : 4 branches 925">
            <a:extLst>
              <a:ext uri="{FF2B5EF4-FFF2-40B4-BE49-F238E27FC236}">
                <a16:creationId xmlns:a16="http://schemas.microsoft.com/office/drawing/2014/main" id="{BE55170F-2B12-3E8D-A80E-83BB4D05E41C}"/>
              </a:ext>
            </a:extLst>
          </p:cNvPr>
          <p:cNvSpPr/>
          <p:nvPr>
            <p:custDataLst>
              <p:tags r:id="rId22"/>
            </p:custDataLst>
          </p:nvPr>
        </p:nvSpPr>
        <p:spPr>
          <a:xfrm rot="120000">
            <a:off x="7464398" y="213227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27" name="Étoile : 4 branches 926">
            <a:extLst>
              <a:ext uri="{FF2B5EF4-FFF2-40B4-BE49-F238E27FC236}">
                <a16:creationId xmlns:a16="http://schemas.microsoft.com/office/drawing/2014/main" id="{67C02653-D125-7CB3-0AC1-D5DF23C79D48}"/>
              </a:ext>
            </a:extLst>
          </p:cNvPr>
          <p:cNvSpPr/>
          <p:nvPr>
            <p:custDataLst>
              <p:tags r:id="rId23"/>
            </p:custDataLst>
          </p:nvPr>
        </p:nvSpPr>
        <p:spPr>
          <a:xfrm rot="120000">
            <a:off x="7616728" y="213178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28" name="Étoile : 4 branches 927">
            <a:extLst>
              <a:ext uri="{FF2B5EF4-FFF2-40B4-BE49-F238E27FC236}">
                <a16:creationId xmlns:a16="http://schemas.microsoft.com/office/drawing/2014/main" id="{513CF740-DADB-5F8C-11C3-308EA9C38269}"/>
              </a:ext>
            </a:extLst>
          </p:cNvPr>
          <p:cNvSpPr/>
          <p:nvPr>
            <p:custDataLst>
              <p:tags r:id="rId24"/>
            </p:custDataLst>
          </p:nvPr>
        </p:nvSpPr>
        <p:spPr>
          <a:xfrm rot="120000">
            <a:off x="7513368" y="230709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29" name="Étoile : 4 branches 928">
            <a:extLst>
              <a:ext uri="{FF2B5EF4-FFF2-40B4-BE49-F238E27FC236}">
                <a16:creationId xmlns:a16="http://schemas.microsoft.com/office/drawing/2014/main" id="{11E32425-9CDD-7072-8697-E565ADE7EB6C}"/>
              </a:ext>
            </a:extLst>
          </p:cNvPr>
          <p:cNvSpPr/>
          <p:nvPr>
            <p:custDataLst>
              <p:tags r:id="rId25"/>
            </p:custDataLst>
          </p:nvPr>
        </p:nvSpPr>
        <p:spPr>
          <a:xfrm rot="120000">
            <a:off x="7660818" y="230352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30" name="Étoile : 4 branches 929">
            <a:extLst>
              <a:ext uri="{FF2B5EF4-FFF2-40B4-BE49-F238E27FC236}">
                <a16:creationId xmlns:a16="http://schemas.microsoft.com/office/drawing/2014/main" id="{AA9BEB49-26BC-64DE-84D6-56AA28D018CC}"/>
              </a:ext>
            </a:extLst>
          </p:cNvPr>
          <p:cNvSpPr/>
          <p:nvPr>
            <p:custDataLst>
              <p:tags r:id="rId26"/>
            </p:custDataLst>
          </p:nvPr>
        </p:nvSpPr>
        <p:spPr>
          <a:xfrm rot="120000">
            <a:off x="7770710" y="212817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31" name="Étoile : 4 branches 930">
            <a:extLst>
              <a:ext uri="{FF2B5EF4-FFF2-40B4-BE49-F238E27FC236}">
                <a16:creationId xmlns:a16="http://schemas.microsoft.com/office/drawing/2014/main" id="{66CA91D5-438A-3A3B-020D-C1EC15F6896B}"/>
              </a:ext>
            </a:extLst>
          </p:cNvPr>
          <p:cNvSpPr/>
          <p:nvPr>
            <p:custDataLst>
              <p:tags r:id="rId27"/>
            </p:custDataLst>
          </p:nvPr>
        </p:nvSpPr>
        <p:spPr>
          <a:xfrm rot="120000">
            <a:off x="7911311" y="212120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32" name="Étoile : 4 branches 931">
            <a:extLst>
              <a:ext uri="{FF2B5EF4-FFF2-40B4-BE49-F238E27FC236}">
                <a16:creationId xmlns:a16="http://schemas.microsoft.com/office/drawing/2014/main" id="{63A8BE4B-582B-7451-CCB0-B59CB62D0966}"/>
              </a:ext>
            </a:extLst>
          </p:cNvPr>
          <p:cNvSpPr/>
          <p:nvPr>
            <p:custDataLst>
              <p:tags r:id="rId28"/>
            </p:custDataLst>
          </p:nvPr>
        </p:nvSpPr>
        <p:spPr>
          <a:xfrm rot="120000">
            <a:off x="7683686" y="196920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33" name="Étoile : 4 branches 932">
            <a:extLst>
              <a:ext uri="{FF2B5EF4-FFF2-40B4-BE49-F238E27FC236}">
                <a16:creationId xmlns:a16="http://schemas.microsoft.com/office/drawing/2014/main" id="{578FEDAD-117C-6F70-7DBB-28756A106924}"/>
              </a:ext>
            </a:extLst>
          </p:cNvPr>
          <p:cNvSpPr/>
          <p:nvPr>
            <p:custDataLst>
              <p:tags r:id="rId29"/>
            </p:custDataLst>
          </p:nvPr>
        </p:nvSpPr>
        <p:spPr>
          <a:xfrm rot="120000">
            <a:off x="8082542" y="212298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34" name="Étoile : 4 branches 933">
            <a:extLst>
              <a:ext uri="{FF2B5EF4-FFF2-40B4-BE49-F238E27FC236}">
                <a16:creationId xmlns:a16="http://schemas.microsoft.com/office/drawing/2014/main" id="{5EE8F59A-49F7-144B-D77D-7B206DE9C7A0}"/>
              </a:ext>
            </a:extLst>
          </p:cNvPr>
          <p:cNvSpPr/>
          <p:nvPr>
            <p:custDataLst>
              <p:tags r:id="rId30"/>
            </p:custDataLst>
          </p:nvPr>
        </p:nvSpPr>
        <p:spPr>
          <a:xfrm rot="120000">
            <a:off x="7848846" y="197488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35" name="Étoile : 4 branches 934">
            <a:extLst>
              <a:ext uri="{FF2B5EF4-FFF2-40B4-BE49-F238E27FC236}">
                <a16:creationId xmlns:a16="http://schemas.microsoft.com/office/drawing/2014/main" id="{80BAEE61-C453-43D3-9F93-082814286781}"/>
              </a:ext>
            </a:extLst>
          </p:cNvPr>
          <p:cNvSpPr/>
          <p:nvPr>
            <p:custDataLst>
              <p:tags r:id="rId31"/>
            </p:custDataLst>
          </p:nvPr>
        </p:nvSpPr>
        <p:spPr>
          <a:xfrm rot="120000">
            <a:off x="7829528" y="229580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36" name="Étoile : 4 branches 935">
            <a:extLst>
              <a:ext uri="{FF2B5EF4-FFF2-40B4-BE49-F238E27FC236}">
                <a16:creationId xmlns:a16="http://schemas.microsoft.com/office/drawing/2014/main" id="{6E82E1B9-70A4-F180-703B-8D5CE0FFD2CE}"/>
              </a:ext>
            </a:extLst>
          </p:cNvPr>
          <p:cNvSpPr/>
          <p:nvPr>
            <p:custDataLst>
              <p:tags r:id="rId32"/>
            </p:custDataLst>
          </p:nvPr>
        </p:nvSpPr>
        <p:spPr>
          <a:xfrm rot="120000">
            <a:off x="8072573" y="246472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37" name="Étoile : 4 branches 936">
            <a:extLst>
              <a:ext uri="{FF2B5EF4-FFF2-40B4-BE49-F238E27FC236}">
                <a16:creationId xmlns:a16="http://schemas.microsoft.com/office/drawing/2014/main" id="{E33CB85D-1D11-3B84-C6EF-BA9494FAF461}"/>
              </a:ext>
            </a:extLst>
          </p:cNvPr>
          <p:cNvSpPr/>
          <p:nvPr>
            <p:custDataLst>
              <p:tags r:id="rId33"/>
            </p:custDataLst>
          </p:nvPr>
        </p:nvSpPr>
        <p:spPr>
          <a:xfrm rot="120000">
            <a:off x="8233465" y="246472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38" name="Étoile : 4 branches 937">
            <a:extLst>
              <a:ext uri="{FF2B5EF4-FFF2-40B4-BE49-F238E27FC236}">
                <a16:creationId xmlns:a16="http://schemas.microsoft.com/office/drawing/2014/main" id="{AC34B0A0-DD6D-7867-CC36-69F8EEA07336}"/>
              </a:ext>
            </a:extLst>
          </p:cNvPr>
          <p:cNvSpPr/>
          <p:nvPr>
            <p:custDataLst>
              <p:tags r:id="rId34"/>
            </p:custDataLst>
          </p:nvPr>
        </p:nvSpPr>
        <p:spPr>
          <a:xfrm rot="120000">
            <a:off x="8147341" y="230708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39" name="Étoile : 4 branches 938">
            <a:extLst>
              <a:ext uri="{FF2B5EF4-FFF2-40B4-BE49-F238E27FC236}">
                <a16:creationId xmlns:a16="http://schemas.microsoft.com/office/drawing/2014/main" id="{65304B83-8396-4D32-3911-15BAB6FE9D86}"/>
              </a:ext>
            </a:extLst>
          </p:cNvPr>
          <p:cNvSpPr/>
          <p:nvPr>
            <p:custDataLst>
              <p:tags r:id="rId35"/>
            </p:custDataLst>
          </p:nvPr>
        </p:nvSpPr>
        <p:spPr>
          <a:xfrm rot="120000">
            <a:off x="7988102" y="230025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40" name="Étoile : 4 branches 939">
            <a:extLst>
              <a:ext uri="{FF2B5EF4-FFF2-40B4-BE49-F238E27FC236}">
                <a16:creationId xmlns:a16="http://schemas.microsoft.com/office/drawing/2014/main" id="{05D4D2A7-BBB7-127A-35FB-6E1C0368ABEF}"/>
              </a:ext>
            </a:extLst>
          </p:cNvPr>
          <p:cNvSpPr/>
          <p:nvPr>
            <p:custDataLst>
              <p:tags r:id="rId36"/>
            </p:custDataLst>
          </p:nvPr>
        </p:nvSpPr>
        <p:spPr>
          <a:xfrm rot="120000">
            <a:off x="8375347" y="246968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41" name="Étoile : 4 branches 940">
            <a:extLst>
              <a:ext uri="{FF2B5EF4-FFF2-40B4-BE49-F238E27FC236}">
                <a16:creationId xmlns:a16="http://schemas.microsoft.com/office/drawing/2014/main" id="{E6225F39-E7F4-781A-4471-195425FA3923}"/>
              </a:ext>
            </a:extLst>
          </p:cNvPr>
          <p:cNvSpPr/>
          <p:nvPr>
            <p:custDataLst>
              <p:tags r:id="rId37"/>
            </p:custDataLst>
          </p:nvPr>
        </p:nvSpPr>
        <p:spPr>
          <a:xfrm rot="120000">
            <a:off x="8232130" y="213150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42" name="Étoile : 4 branches 941">
            <a:extLst>
              <a:ext uri="{FF2B5EF4-FFF2-40B4-BE49-F238E27FC236}">
                <a16:creationId xmlns:a16="http://schemas.microsoft.com/office/drawing/2014/main" id="{393D3780-DBC5-EDA6-817D-2D287F00644E}"/>
              </a:ext>
            </a:extLst>
          </p:cNvPr>
          <p:cNvSpPr/>
          <p:nvPr>
            <p:custDataLst>
              <p:tags r:id="rId38"/>
            </p:custDataLst>
          </p:nvPr>
        </p:nvSpPr>
        <p:spPr>
          <a:xfrm rot="120000">
            <a:off x="8319813" y="230821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43" name="Étoile : 4 branches 942">
            <a:extLst>
              <a:ext uri="{FF2B5EF4-FFF2-40B4-BE49-F238E27FC236}">
                <a16:creationId xmlns:a16="http://schemas.microsoft.com/office/drawing/2014/main" id="{50BAA1E7-FF3A-870A-B1A0-8857F7CC93A5}"/>
              </a:ext>
            </a:extLst>
          </p:cNvPr>
          <p:cNvSpPr/>
          <p:nvPr>
            <p:custDataLst>
              <p:tags r:id="rId39"/>
            </p:custDataLst>
          </p:nvPr>
        </p:nvSpPr>
        <p:spPr>
          <a:xfrm rot="120000">
            <a:off x="8526794" y="244927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44" name="Étoile : 4 branches 943">
            <a:extLst>
              <a:ext uri="{FF2B5EF4-FFF2-40B4-BE49-F238E27FC236}">
                <a16:creationId xmlns:a16="http://schemas.microsoft.com/office/drawing/2014/main" id="{AA5B3940-08AA-8F9A-656F-0C0EE6D9DC1C}"/>
              </a:ext>
            </a:extLst>
          </p:cNvPr>
          <p:cNvSpPr/>
          <p:nvPr>
            <p:custDataLst>
              <p:tags r:id="rId40"/>
            </p:custDataLst>
          </p:nvPr>
        </p:nvSpPr>
        <p:spPr>
          <a:xfrm rot="120000">
            <a:off x="8491913" y="264241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45" name="Étoile : 4 branches 944">
            <a:extLst>
              <a:ext uri="{FF2B5EF4-FFF2-40B4-BE49-F238E27FC236}">
                <a16:creationId xmlns:a16="http://schemas.microsoft.com/office/drawing/2014/main" id="{11FACD93-B8D9-0D3A-7036-9AA43FBE713D}"/>
              </a:ext>
            </a:extLst>
          </p:cNvPr>
          <p:cNvSpPr/>
          <p:nvPr>
            <p:custDataLst>
              <p:tags r:id="rId41"/>
            </p:custDataLst>
          </p:nvPr>
        </p:nvSpPr>
        <p:spPr>
          <a:xfrm rot="120000">
            <a:off x="8693088" y="281652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46" name="Étoile : 4 branches 945">
            <a:extLst>
              <a:ext uri="{FF2B5EF4-FFF2-40B4-BE49-F238E27FC236}">
                <a16:creationId xmlns:a16="http://schemas.microsoft.com/office/drawing/2014/main" id="{F7270EB6-D3B3-6D30-E660-2DF7D339C922}"/>
              </a:ext>
            </a:extLst>
          </p:cNvPr>
          <p:cNvSpPr/>
          <p:nvPr>
            <p:custDataLst>
              <p:tags r:id="rId42"/>
            </p:custDataLst>
          </p:nvPr>
        </p:nvSpPr>
        <p:spPr>
          <a:xfrm rot="120000">
            <a:off x="8819499" y="301296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47" name="Étoile : 4 branches 946">
            <a:extLst>
              <a:ext uri="{FF2B5EF4-FFF2-40B4-BE49-F238E27FC236}">
                <a16:creationId xmlns:a16="http://schemas.microsoft.com/office/drawing/2014/main" id="{BAA108C0-3DDA-F8EF-B11F-9499E0B15E11}"/>
              </a:ext>
            </a:extLst>
          </p:cNvPr>
          <p:cNvSpPr/>
          <p:nvPr>
            <p:custDataLst>
              <p:tags r:id="rId43"/>
            </p:custDataLst>
          </p:nvPr>
        </p:nvSpPr>
        <p:spPr>
          <a:xfrm rot="120000">
            <a:off x="8488084" y="300784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48" name="Étoile : 4 branches 947">
            <a:extLst>
              <a:ext uri="{FF2B5EF4-FFF2-40B4-BE49-F238E27FC236}">
                <a16:creationId xmlns:a16="http://schemas.microsoft.com/office/drawing/2014/main" id="{25F4349F-FDFA-6219-D3B4-56A3D4442DAA}"/>
              </a:ext>
            </a:extLst>
          </p:cNvPr>
          <p:cNvSpPr/>
          <p:nvPr>
            <p:custDataLst>
              <p:tags r:id="rId44"/>
            </p:custDataLst>
          </p:nvPr>
        </p:nvSpPr>
        <p:spPr>
          <a:xfrm rot="120000">
            <a:off x="8143369" y="265270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49" name="Étoile : 4 branches 948">
            <a:extLst>
              <a:ext uri="{FF2B5EF4-FFF2-40B4-BE49-F238E27FC236}">
                <a16:creationId xmlns:a16="http://schemas.microsoft.com/office/drawing/2014/main" id="{E3F6416D-B55F-E8D5-1AA3-C1F0FC7E1B99}"/>
              </a:ext>
            </a:extLst>
          </p:cNvPr>
          <p:cNvSpPr/>
          <p:nvPr>
            <p:custDataLst>
              <p:tags r:id="rId45"/>
            </p:custDataLst>
          </p:nvPr>
        </p:nvSpPr>
        <p:spPr>
          <a:xfrm rot="120000">
            <a:off x="8383990" y="279736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50" name="Étoile : 4 branches 949">
            <a:extLst>
              <a:ext uri="{FF2B5EF4-FFF2-40B4-BE49-F238E27FC236}">
                <a16:creationId xmlns:a16="http://schemas.microsoft.com/office/drawing/2014/main" id="{1D11385B-CE8E-0A2B-1CCA-E7AB13CF0D9E}"/>
              </a:ext>
            </a:extLst>
          </p:cNvPr>
          <p:cNvSpPr/>
          <p:nvPr>
            <p:custDataLst>
              <p:tags r:id="rId46"/>
            </p:custDataLst>
          </p:nvPr>
        </p:nvSpPr>
        <p:spPr>
          <a:xfrm rot="120000">
            <a:off x="8535603" y="280697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51" name="Étoile : 4 branches 950">
            <a:extLst>
              <a:ext uri="{FF2B5EF4-FFF2-40B4-BE49-F238E27FC236}">
                <a16:creationId xmlns:a16="http://schemas.microsoft.com/office/drawing/2014/main" id="{D6F090A6-C85B-2063-3282-98E50F4D3164}"/>
              </a:ext>
            </a:extLst>
          </p:cNvPr>
          <p:cNvSpPr/>
          <p:nvPr>
            <p:custDataLst>
              <p:tags r:id="rId47"/>
            </p:custDataLst>
          </p:nvPr>
        </p:nvSpPr>
        <p:spPr>
          <a:xfrm rot="120000">
            <a:off x="8648542" y="301120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52" name="Étoile : 4 branches 951">
            <a:extLst>
              <a:ext uri="{FF2B5EF4-FFF2-40B4-BE49-F238E27FC236}">
                <a16:creationId xmlns:a16="http://schemas.microsoft.com/office/drawing/2014/main" id="{BFBD4788-D90F-E5DC-9AD4-A5132F0CA8C2}"/>
              </a:ext>
            </a:extLst>
          </p:cNvPr>
          <p:cNvSpPr/>
          <p:nvPr>
            <p:custDataLst>
              <p:tags r:id="rId48"/>
            </p:custDataLst>
          </p:nvPr>
        </p:nvSpPr>
        <p:spPr>
          <a:xfrm rot="120000">
            <a:off x="8819038" y="316718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53" name="Étoile : 4 branches 952">
            <a:extLst>
              <a:ext uri="{FF2B5EF4-FFF2-40B4-BE49-F238E27FC236}">
                <a16:creationId xmlns:a16="http://schemas.microsoft.com/office/drawing/2014/main" id="{98AEBF88-88B1-5DC8-1240-82D597397C40}"/>
              </a:ext>
            </a:extLst>
          </p:cNvPr>
          <p:cNvSpPr/>
          <p:nvPr>
            <p:custDataLst>
              <p:tags r:id="rId49"/>
            </p:custDataLst>
          </p:nvPr>
        </p:nvSpPr>
        <p:spPr>
          <a:xfrm rot="120000">
            <a:off x="8674290" y="315908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54" name="Étoile : 4 branches 953">
            <a:extLst>
              <a:ext uri="{FF2B5EF4-FFF2-40B4-BE49-F238E27FC236}">
                <a16:creationId xmlns:a16="http://schemas.microsoft.com/office/drawing/2014/main" id="{EE79E0C4-CC14-F790-73E6-BDE19291524C}"/>
              </a:ext>
            </a:extLst>
          </p:cNvPr>
          <p:cNvSpPr/>
          <p:nvPr>
            <p:custDataLst>
              <p:tags r:id="rId50"/>
            </p:custDataLst>
          </p:nvPr>
        </p:nvSpPr>
        <p:spPr>
          <a:xfrm rot="120000">
            <a:off x="8310186" y="300126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55" name="Étoile : 4 branches 954">
            <a:extLst>
              <a:ext uri="{FF2B5EF4-FFF2-40B4-BE49-F238E27FC236}">
                <a16:creationId xmlns:a16="http://schemas.microsoft.com/office/drawing/2014/main" id="{D151F164-32E8-825B-C021-38740AFF55A9}"/>
              </a:ext>
            </a:extLst>
          </p:cNvPr>
          <p:cNvSpPr/>
          <p:nvPr>
            <p:custDataLst>
              <p:tags r:id="rId51"/>
            </p:custDataLst>
          </p:nvPr>
        </p:nvSpPr>
        <p:spPr>
          <a:xfrm rot="120000">
            <a:off x="8294833" y="264997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56" name="Étoile : 4 branches 955">
            <a:extLst>
              <a:ext uri="{FF2B5EF4-FFF2-40B4-BE49-F238E27FC236}">
                <a16:creationId xmlns:a16="http://schemas.microsoft.com/office/drawing/2014/main" id="{6D155C03-9A0B-AEDF-9E55-EB2D726FCC7E}"/>
              </a:ext>
            </a:extLst>
          </p:cNvPr>
          <p:cNvSpPr/>
          <p:nvPr>
            <p:custDataLst>
              <p:tags r:id="rId52"/>
            </p:custDataLst>
          </p:nvPr>
        </p:nvSpPr>
        <p:spPr>
          <a:xfrm rot="120000">
            <a:off x="8802016" y="336386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57" name="Étoile : 4 branches 956">
            <a:extLst>
              <a:ext uri="{FF2B5EF4-FFF2-40B4-BE49-F238E27FC236}">
                <a16:creationId xmlns:a16="http://schemas.microsoft.com/office/drawing/2014/main" id="{619886A1-6D32-2358-704B-C1ADA7BF4FD9}"/>
              </a:ext>
            </a:extLst>
          </p:cNvPr>
          <p:cNvSpPr/>
          <p:nvPr>
            <p:custDataLst>
              <p:tags r:id="rId53"/>
            </p:custDataLst>
          </p:nvPr>
        </p:nvSpPr>
        <p:spPr>
          <a:xfrm rot="120000">
            <a:off x="8837229" y="282181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58" name="Étoile : 4 branches 957">
            <a:extLst>
              <a:ext uri="{FF2B5EF4-FFF2-40B4-BE49-F238E27FC236}">
                <a16:creationId xmlns:a16="http://schemas.microsoft.com/office/drawing/2014/main" id="{83863493-CD0C-E117-B1CF-F2E275988DB3}"/>
              </a:ext>
            </a:extLst>
          </p:cNvPr>
          <p:cNvSpPr/>
          <p:nvPr>
            <p:custDataLst>
              <p:tags r:id="rId54"/>
            </p:custDataLst>
          </p:nvPr>
        </p:nvSpPr>
        <p:spPr>
          <a:xfrm rot="120000">
            <a:off x="8631650" y="262021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59" name="Étoile : 4 branches 958">
            <a:extLst>
              <a:ext uri="{FF2B5EF4-FFF2-40B4-BE49-F238E27FC236}">
                <a16:creationId xmlns:a16="http://schemas.microsoft.com/office/drawing/2014/main" id="{C4D06ED2-A522-1A33-35C0-DCB6C34F3E5B}"/>
              </a:ext>
            </a:extLst>
          </p:cNvPr>
          <p:cNvSpPr/>
          <p:nvPr>
            <p:custDataLst>
              <p:tags r:id="rId55"/>
            </p:custDataLst>
          </p:nvPr>
        </p:nvSpPr>
        <p:spPr>
          <a:xfrm rot="120000">
            <a:off x="7940596" y="180967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60" name="Étoile : 4 branches 959">
            <a:extLst>
              <a:ext uri="{FF2B5EF4-FFF2-40B4-BE49-F238E27FC236}">
                <a16:creationId xmlns:a16="http://schemas.microsoft.com/office/drawing/2014/main" id="{A8BD16C8-A65B-F456-57F9-C02A7A4D165B}"/>
              </a:ext>
            </a:extLst>
          </p:cNvPr>
          <p:cNvSpPr/>
          <p:nvPr>
            <p:custDataLst>
              <p:tags r:id="rId56"/>
            </p:custDataLst>
          </p:nvPr>
        </p:nvSpPr>
        <p:spPr>
          <a:xfrm rot="120000">
            <a:off x="7779637" y="180536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61" name="Étoile : 4 branches 960">
            <a:extLst>
              <a:ext uri="{FF2B5EF4-FFF2-40B4-BE49-F238E27FC236}">
                <a16:creationId xmlns:a16="http://schemas.microsoft.com/office/drawing/2014/main" id="{DDB980D2-46FD-D632-AFBA-988676881AFD}"/>
              </a:ext>
            </a:extLst>
          </p:cNvPr>
          <p:cNvSpPr/>
          <p:nvPr>
            <p:custDataLst>
              <p:tags r:id="rId57"/>
            </p:custDataLst>
          </p:nvPr>
        </p:nvSpPr>
        <p:spPr>
          <a:xfrm rot="120000">
            <a:off x="8799303" y="479541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62" name="Étoile : 4 branches 961">
            <a:extLst>
              <a:ext uri="{FF2B5EF4-FFF2-40B4-BE49-F238E27FC236}">
                <a16:creationId xmlns:a16="http://schemas.microsoft.com/office/drawing/2014/main" id="{CB8C0CF7-0449-07A2-4D4E-3BF4B19EF69A}"/>
              </a:ext>
            </a:extLst>
          </p:cNvPr>
          <p:cNvSpPr/>
          <p:nvPr>
            <p:custDataLst>
              <p:tags r:id="rId58"/>
            </p:custDataLst>
          </p:nvPr>
        </p:nvSpPr>
        <p:spPr>
          <a:xfrm rot="120000">
            <a:off x="8829994" y="457614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63" name="Étoile : 4 branches 962">
            <a:extLst>
              <a:ext uri="{FF2B5EF4-FFF2-40B4-BE49-F238E27FC236}">
                <a16:creationId xmlns:a16="http://schemas.microsoft.com/office/drawing/2014/main" id="{374EBAAE-A256-4F95-DBCC-CB3CACF3AFC5}"/>
              </a:ext>
            </a:extLst>
          </p:cNvPr>
          <p:cNvSpPr/>
          <p:nvPr>
            <p:custDataLst>
              <p:tags r:id="rId59"/>
            </p:custDataLst>
          </p:nvPr>
        </p:nvSpPr>
        <p:spPr>
          <a:xfrm rot="120000">
            <a:off x="8811341" y="385884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64" name="Étoile : 4 branches 963">
            <a:extLst>
              <a:ext uri="{FF2B5EF4-FFF2-40B4-BE49-F238E27FC236}">
                <a16:creationId xmlns:a16="http://schemas.microsoft.com/office/drawing/2014/main" id="{CF521233-7092-9DB0-81B3-06918F53590D}"/>
              </a:ext>
            </a:extLst>
          </p:cNvPr>
          <p:cNvSpPr/>
          <p:nvPr>
            <p:custDataLst>
              <p:tags r:id="rId60"/>
            </p:custDataLst>
          </p:nvPr>
        </p:nvSpPr>
        <p:spPr>
          <a:xfrm rot="120000">
            <a:off x="8801708" y="368952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65" name="Étoile : 4 branches 964">
            <a:extLst>
              <a:ext uri="{FF2B5EF4-FFF2-40B4-BE49-F238E27FC236}">
                <a16:creationId xmlns:a16="http://schemas.microsoft.com/office/drawing/2014/main" id="{CC00DDAB-822C-B654-8684-6BED6309D378}"/>
              </a:ext>
            </a:extLst>
          </p:cNvPr>
          <p:cNvSpPr/>
          <p:nvPr>
            <p:custDataLst>
              <p:tags r:id="rId61"/>
            </p:custDataLst>
          </p:nvPr>
        </p:nvSpPr>
        <p:spPr>
          <a:xfrm rot="120000">
            <a:off x="8820213" y="351806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66" name="Étoile : 4 branches 965">
            <a:extLst>
              <a:ext uri="{FF2B5EF4-FFF2-40B4-BE49-F238E27FC236}">
                <a16:creationId xmlns:a16="http://schemas.microsoft.com/office/drawing/2014/main" id="{22152674-15CC-BF64-BC21-82E69C61BC40}"/>
              </a:ext>
            </a:extLst>
          </p:cNvPr>
          <p:cNvSpPr/>
          <p:nvPr>
            <p:custDataLst>
              <p:tags r:id="rId62"/>
            </p:custDataLst>
          </p:nvPr>
        </p:nvSpPr>
        <p:spPr>
          <a:xfrm rot="120000">
            <a:off x="8804912" y="405688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67" name="Étoile : 4 branches 966">
            <a:extLst>
              <a:ext uri="{FF2B5EF4-FFF2-40B4-BE49-F238E27FC236}">
                <a16:creationId xmlns:a16="http://schemas.microsoft.com/office/drawing/2014/main" id="{E21386B2-60C2-E76D-B6A7-6696E18EFAA7}"/>
              </a:ext>
            </a:extLst>
          </p:cNvPr>
          <p:cNvSpPr/>
          <p:nvPr>
            <p:custDataLst>
              <p:tags r:id="rId63"/>
            </p:custDataLst>
          </p:nvPr>
        </p:nvSpPr>
        <p:spPr>
          <a:xfrm rot="120000">
            <a:off x="8814746" y="421604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68" name="Étoile : 4 branches 967">
            <a:extLst>
              <a:ext uri="{FF2B5EF4-FFF2-40B4-BE49-F238E27FC236}">
                <a16:creationId xmlns:a16="http://schemas.microsoft.com/office/drawing/2014/main" id="{910614CE-ADC1-C324-197E-C603160DDDFF}"/>
              </a:ext>
            </a:extLst>
          </p:cNvPr>
          <p:cNvSpPr/>
          <p:nvPr>
            <p:custDataLst>
              <p:tags r:id="rId64"/>
            </p:custDataLst>
          </p:nvPr>
        </p:nvSpPr>
        <p:spPr>
          <a:xfrm rot="120000">
            <a:off x="8801708" y="441614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69" name="Étoile : 4 branches 968">
            <a:extLst>
              <a:ext uri="{FF2B5EF4-FFF2-40B4-BE49-F238E27FC236}">
                <a16:creationId xmlns:a16="http://schemas.microsoft.com/office/drawing/2014/main" id="{DEC0B2C0-8EEB-D94F-C469-EDB0DF5DE1BE}"/>
              </a:ext>
            </a:extLst>
          </p:cNvPr>
          <p:cNvSpPr/>
          <p:nvPr>
            <p:custDataLst>
              <p:tags r:id="rId65"/>
            </p:custDataLst>
          </p:nvPr>
        </p:nvSpPr>
        <p:spPr>
          <a:xfrm rot="120000">
            <a:off x="8795106" y="497334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70" name="Étoile : 4 branches 969">
            <a:extLst>
              <a:ext uri="{FF2B5EF4-FFF2-40B4-BE49-F238E27FC236}">
                <a16:creationId xmlns:a16="http://schemas.microsoft.com/office/drawing/2014/main" id="{C3D22DC1-094B-41FA-6927-46AA928D622F}"/>
              </a:ext>
            </a:extLst>
          </p:cNvPr>
          <p:cNvSpPr/>
          <p:nvPr>
            <p:custDataLst>
              <p:tags r:id="rId66"/>
            </p:custDataLst>
          </p:nvPr>
        </p:nvSpPr>
        <p:spPr>
          <a:xfrm rot="120000">
            <a:off x="8795202" y="263031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71" name="Étoile : 4 branches 970">
            <a:extLst>
              <a:ext uri="{FF2B5EF4-FFF2-40B4-BE49-F238E27FC236}">
                <a16:creationId xmlns:a16="http://schemas.microsoft.com/office/drawing/2014/main" id="{CE50CAC6-B4A8-051A-5B7B-42656F774253}"/>
              </a:ext>
            </a:extLst>
          </p:cNvPr>
          <p:cNvSpPr/>
          <p:nvPr>
            <p:custDataLst>
              <p:tags r:id="rId67"/>
            </p:custDataLst>
          </p:nvPr>
        </p:nvSpPr>
        <p:spPr>
          <a:xfrm rot="120000">
            <a:off x="8819341" y="244239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72" name="Étoile : 4 branches 971">
            <a:extLst>
              <a:ext uri="{FF2B5EF4-FFF2-40B4-BE49-F238E27FC236}">
                <a16:creationId xmlns:a16="http://schemas.microsoft.com/office/drawing/2014/main" id="{C582D2EC-6C60-7CFC-431F-BFEC7C472D24}"/>
              </a:ext>
            </a:extLst>
          </p:cNvPr>
          <p:cNvSpPr/>
          <p:nvPr>
            <p:custDataLst>
              <p:tags r:id="rId68"/>
            </p:custDataLst>
          </p:nvPr>
        </p:nvSpPr>
        <p:spPr>
          <a:xfrm rot="120000">
            <a:off x="8804587" y="229764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73" name="Étoile : 4 branches 972">
            <a:extLst>
              <a:ext uri="{FF2B5EF4-FFF2-40B4-BE49-F238E27FC236}">
                <a16:creationId xmlns:a16="http://schemas.microsoft.com/office/drawing/2014/main" id="{6BE5575D-0CAA-B9F1-A51A-27A98BF0F59C}"/>
              </a:ext>
            </a:extLst>
          </p:cNvPr>
          <p:cNvSpPr/>
          <p:nvPr>
            <p:custDataLst>
              <p:tags r:id="rId69"/>
            </p:custDataLst>
          </p:nvPr>
        </p:nvSpPr>
        <p:spPr>
          <a:xfrm rot="120000">
            <a:off x="8829994" y="212523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74" name="Étoile : 4 branches 973">
            <a:extLst>
              <a:ext uri="{FF2B5EF4-FFF2-40B4-BE49-F238E27FC236}">
                <a16:creationId xmlns:a16="http://schemas.microsoft.com/office/drawing/2014/main" id="{8FF2566B-3C47-F856-C840-AB7871119898}"/>
              </a:ext>
            </a:extLst>
          </p:cNvPr>
          <p:cNvSpPr/>
          <p:nvPr>
            <p:custDataLst>
              <p:tags r:id="rId70"/>
            </p:custDataLst>
          </p:nvPr>
        </p:nvSpPr>
        <p:spPr>
          <a:xfrm rot="120000">
            <a:off x="8819832" y="197564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75" name="Étoile : 4 branches 974">
            <a:extLst>
              <a:ext uri="{FF2B5EF4-FFF2-40B4-BE49-F238E27FC236}">
                <a16:creationId xmlns:a16="http://schemas.microsoft.com/office/drawing/2014/main" id="{01ED1CFE-5C82-01BA-15BA-FF3B25B1A24C}"/>
              </a:ext>
            </a:extLst>
          </p:cNvPr>
          <p:cNvSpPr/>
          <p:nvPr>
            <p:custDataLst>
              <p:tags r:id="rId71"/>
            </p:custDataLst>
          </p:nvPr>
        </p:nvSpPr>
        <p:spPr>
          <a:xfrm rot="120000">
            <a:off x="8844430" y="181129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76" name="Étoile : 4 branches 975">
            <a:extLst>
              <a:ext uri="{FF2B5EF4-FFF2-40B4-BE49-F238E27FC236}">
                <a16:creationId xmlns:a16="http://schemas.microsoft.com/office/drawing/2014/main" id="{F1F6C37E-35BB-6AC8-3708-E5B06F01B3E9}"/>
              </a:ext>
            </a:extLst>
          </p:cNvPr>
          <p:cNvSpPr/>
          <p:nvPr>
            <p:custDataLst>
              <p:tags r:id="rId72"/>
            </p:custDataLst>
          </p:nvPr>
        </p:nvSpPr>
        <p:spPr>
          <a:xfrm rot="120000">
            <a:off x="8835353" y="163979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77" name="Étoile : 4 branches 976">
            <a:extLst>
              <a:ext uri="{FF2B5EF4-FFF2-40B4-BE49-F238E27FC236}">
                <a16:creationId xmlns:a16="http://schemas.microsoft.com/office/drawing/2014/main" id="{78551297-AB83-6E05-99D7-FABC565E2F17}"/>
              </a:ext>
            </a:extLst>
          </p:cNvPr>
          <p:cNvSpPr/>
          <p:nvPr>
            <p:custDataLst>
              <p:tags r:id="rId73"/>
            </p:custDataLst>
          </p:nvPr>
        </p:nvSpPr>
        <p:spPr>
          <a:xfrm rot="120000">
            <a:off x="8852158" y="152698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78" name="Étoile : 4 branches 977">
            <a:extLst>
              <a:ext uri="{FF2B5EF4-FFF2-40B4-BE49-F238E27FC236}">
                <a16:creationId xmlns:a16="http://schemas.microsoft.com/office/drawing/2014/main" id="{CD3FFC6D-49A9-6CC6-3811-9E7EAC6CCA3C}"/>
              </a:ext>
            </a:extLst>
          </p:cNvPr>
          <p:cNvSpPr/>
          <p:nvPr>
            <p:custDataLst>
              <p:tags r:id="rId74"/>
            </p:custDataLst>
          </p:nvPr>
        </p:nvSpPr>
        <p:spPr>
          <a:xfrm rot="120000">
            <a:off x="8661001" y="244753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79" name="Étoile : 4 branches 978">
            <a:extLst>
              <a:ext uri="{FF2B5EF4-FFF2-40B4-BE49-F238E27FC236}">
                <a16:creationId xmlns:a16="http://schemas.microsoft.com/office/drawing/2014/main" id="{93DF09D7-F20B-6A74-BCE8-084C562C9947}"/>
              </a:ext>
            </a:extLst>
          </p:cNvPr>
          <p:cNvSpPr/>
          <p:nvPr>
            <p:custDataLst>
              <p:tags r:id="rId75"/>
            </p:custDataLst>
          </p:nvPr>
        </p:nvSpPr>
        <p:spPr>
          <a:xfrm rot="120000">
            <a:off x="8648254" y="230455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80" name="Étoile : 4 branches 979">
            <a:extLst>
              <a:ext uri="{FF2B5EF4-FFF2-40B4-BE49-F238E27FC236}">
                <a16:creationId xmlns:a16="http://schemas.microsoft.com/office/drawing/2014/main" id="{9BE35F7F-14E8-E547-7CE2-B8FA497FB54E}"/>
              </a:ext>
            </a:extLst>
          </p:cNvPr>
          <p:cNvSpPr/>
          <p:nvPr>
            <p:custDataLst>
              <p:tags r:id="rId76"/>
            </p:custDataLst>
          </p:nvPr>
        </p:nvSpPr>
        <p:spPr>
          <a:xfrm rot="120000">
            <a:off x="8484190" y="229764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81" name="Étoile : 4 branches 980">
            <a:extLst>
              <a:ext uri="{FF2B5EF4-FFF2-40B4-BE49-F238E27FC236}">
                <a16:creationId xmlns:a16="http://schemas.microsoft.com/office/drawing/2014/main" id="{6006CA75-0EC6-E19C-5E33-BEBE52E73900}"/>
              </a:ext>
            </a:extLst>
          </p:cNvPr>
          <p:cNvSpPr/>
          <p:nvPr>
            <p:custDataLst>
              <p:tags r:id="rId77"/>
            </p:custDataLst>
          </p:nvPr>
        </p:nvSpPr>
        <p:spPr>
          <a:xfrm rot="120000">
            <a:off x="8686884" y="213178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82" name="Étoile : 4 branches 981">
            <a:extLst>
              <a:ext uri="{FF2B5EF4-FFF2-40B4-BE49-F238E27FC236}">
                <a16:creationId xmlns:a16="http://schemas.microsoft.com/office/drawing/2014/main" id="{EBAFAE07-6987-166F-3C43-91D6B254788A}"/>
              </a:ext>
            </a:extLst>
          </p:cNvPr>
          <p:cNvSpPr/>
          <p:nvPr>
            <p:custDataLst>
              <p:tags r:id="rId78"/>
            </p:custDataLst>
          </p:nvPr>
        </p:nvSpPr>
        <p:spPr>
          <a:xfrm rot="120000">
            <a:off x="8552286" y="212796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83" name="Étoile : 4 branches 982">
            <a:extLst>
              <a:ext uri="{FF2B5EF4-FFF2-40B4-BE49-F238E27FC236}">
                <a16:creationId xmlns:a16="http://schemas.microsoft.com/office/drawing/2014/main" id="{9365D357-FAA2-759C-7518-76C37B1A405C}"/>
              </a:ext>
            </a:extLst>
          </p:cNvPr>
          <p:cNvSpPr/>
          <p:nvPr>
            <p:custDataLst>
              <p:tags r:id="rId79"/>
            </p:custDataLst>
          </p:nvPr>
        </p:nvSpPr>
        <p:spPr>
          <a:xfrm rot="120000">
            <a:off x="8393546" y="212796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84" name="Étoile : 4 branches 983">
            <a:extLst>
              <a:ext uri="{FF2B5EF4-FFF2-40B4-BE49-F238E27FC236}">
                <a16:creationId xmlns:a16="http://schemas.microsoft.com/office/drawing/2014/main" id="{3EF3F17B-606F-3D65-1440-95E0F4C6CD08}"/>
              </a:ext>
            </a:extLst>
          </p:cNvPr>
          <p:cNvSpPr/>
          <p:nvPr>
            <p:custDataLst>
              <p:tags r:id="rId80"/>
            </p:custDataLst>
          </p:nvPr>
        </p:nvSpPr>
        <p:spPr>
          <a:xfrm rot="120000">
            <a:off x="8662661" y="196873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85" name="Étoile : 4 branches 984">
            <a:extLst>
              <a:ext uri="{FF2B5EF4-FFF2-40B4-BE49-F238E27FC236}">
                <a16:creationId xmlns:a16="http://schemas.microsoft.com/office/drawing/2014/main" id="{E078F388-B02A-5834-48A5-97BC6A3075C5}"/>
              </a:ext>
            </a:extLst>
          </p:cNvPr>
          <p:cNvSpPr/>
          <p:nvPr>
            <p:custDataLst>
              <p:tags r:id="rId81"/>
            </p:custDataLst>
          </p:nvPr>
        </p:nvSpPr>
        <p:spPr>
          <a:xfrm rot="120000">
            <a:off x="8486040" y="197786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86" name="Étoile : 4 branches 985">
            <a:extLst>
              <a:ext uri="{FF2B5EF4-FFF2-40B4-BE49-F238E27FC236}">
                <a16:creationId xmlns:a16="http://schemas.microsoft.com/office/drawing/2014/main" id="{92A737E4-0495-8F78-6AB8-8A9A81760251}"/>
              </a:ext>
            </a:extLst>
          </p:cNvPr>
          <p:cNvSpPr/>
          <p:nvPr>
            <p:custDataLst>
              <p:tags r:id="rId82"/>
            </p:custDataLst>
          </p:nvPr>
        </p:nvSpPr>
        <p:spPr>
          <a:xfrm rot="120000">
            <a:off x="8326881" y="197245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87" name="Étoile : 4 branches 986">
            <a:extLst>
              <a:ext uri="{FF2B5EF4-FFF2-40B4-BE49-F238E27FC236}">
                <a16:creationId xmlns:a16="http://schemas.microsoft.com/office/drawing/2014/main" id="{954BFE2C-0558-C4FB-8576-7DDC37DA83E0}"/>
              </a:ext>
            </a:extLst>
          </p:cNvPr>
          <p:cNvSpPr/>
          <p:nvPr>
            <p:custDataLst>
              <p:tags r:id="rId83"/>
            </p:custDataLst>
          </p:nvPr>
        </p:nvSpPr>
        <p:spPr>
          <a:xfrm rot="120000">
            <a:off x="8161541" y="197071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88" name="Étoile : 4 branches 987">
            <a:extLst>
              <a:ext uri="{FF2B5EF4-FFF2-40B4-BE49-F238E27FC236}">
                <a16:creationId xmlns:a16="http://schemas.microsoft.com/office/drawing/2014/main" id="{E88EB9A8-8C29-78EE-BBA7-1D4E10744915}"/>
              </a:ext>
            </a:extLst>
          </p:cNvPr>
          <p:cNvSpPr/>
          <p:nvPr>
            <p:custDataLst>
              <p:tags r:id="rId84"/>
            </p:custDataLst>
          </p:nvPr>
        </p:nvSpPr>
        <p:spPr>
          <a:xfrm rot="120000">
            <a:off x="8015883" y="197869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89" name="Étoile : 4 branches 988">
            <a:extLst>
              <a:ext uri="{FF2B5EF4-FFF2-40B4-BE49-F238E27FC236}">
                <a16:creationId xmlns:a16="http://schemas.microsoft.com/office/drawing/2014/main" id="{F421ED87-88CA-E62C-9CD8-94911388F417}"/>
              </a:ext>
            </a:extLst>
          </p:cNvPr>
          <p:cNvSpPr/>
          <p:nvPr>
            <p:custDataLst>
              <p:tags r:id="rId85"/>
            </p:custDataLst>
          </p:nvPr>
        </p:nvSpPr>
        <p:spPr>
          <a:xfrm rot="120000">
            <a:off x="8702690" y="181478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90" name="Étoile : 4 branches 989">
            <a:extLst>
              <a:ext uri="{FF2B5EF4-FFF2-40B4-BE49-F238E27FC236}">
                <a16:creationId xmlns:a16="http://schemas.microsoft.com/office/drawing/2014/main" id="{49AF1827-25A8-926C-3CFC-36F3BEF499FE}"/>
              </a:ext>
            </a:extLst>
          </p:cNvPr>
          <p:cNvSpPr/>
          <p:nvPr>
            <p:custDataLst>
              <p:tags r:id="rId86"/>
            </p:custDataLst>
          </p:nvPr>
        </p:nvSpPr>
        <p:spPr>
          <a:xfrm rot="120000">
            <a:off x="8558559" y="180699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91" name="Étoile : 4 branches 990">
            <a:extLst>
              <a:ext uri="{FF2B5EF4-FFF2-40B4-BE49-F238E27FC236}">
                <a16:creationId xmlns:a16="http://schemas.microsoft.com/office/drawing/2014/main" id="{973BC342-0B05-6A87-2FD6-0A28EAF017D2}"/>
              </a:ext>
            </a:extLst>
          </p:cNvPr>
          <p:cNvSpPr/>
          <p:nvPr>
            <p:custDataLst>
              <p:tags r:id="rId87"/>
            </p:custDataLst>
          </p:nvPr>
        </p:nvSpPr>
        <p:spPr>
          <a:xfrm rot="120000">
            <a:off x="8396037" y="180594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92" name="Étoile : 4 branches 991">
            <a:extLst>
              <a:ext uri="{FF2B5EF4-FFF2-40B4-BE49-F238E27FC236}">
                <a16:creationId xmlns:a16="http://schemas.microsoft.com/office/drawing/2014/main" id="{C310DE85-24AB-3AAC-FE7F-DD1DC11571E4}"/>
              </a:ext>
            </a:extLst>
          </p:cNvPr>
          <p:cNvSpPr/>
          <p:nvPr>
            <p:custDataLst>
              <p:tags r:id="rId88"/>
            </p:custDataLst>
          </p:nvPr>
        </p:nvSpPr>
        <p:spPr>
          <a:xfrm rot="120000">
            <a:off x="8256518" y="181178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93" name="Étoile : 4 branches 992">
            <a:extLst>
              <a:ext uri="{FF2B5EF4-FFF2-40B4-BE49-F238E27FC236}">
                <a16:creationId xmlns:a16="http://schemas.microsoft.com/office/drawing/2014/main" id="{D883B515-875F-2299-5912-B712928DBA40}"/>
              </a:ext>
            </a:extLst>
          </p:cNvPr>
          <p:cNvSpPr/>
          <p:nvPr>
            <p:custDataLst>
              <p:tags r:id="rId89"/>
            </p:custDataLst>
          </p:nvPr>
        </p:nvSpPr>
        <p:spPr>
          <a:xfrm rot="120000">
            <a:off x="8105056" y="181863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94" name="Étoile : 4 branches 993">
            <a:extLst>
              <a:ext uri="{FF2B5EF4-FFF2-40B4-BE49-F238E27FC236}">
                <a16:creationId xmlns:a16="http://schemas.microsoft.com/office/drawing/2014/main" id="{D0C65E53-4A14-7C38-D641-8D3A075CDA69}"/>
              </a:ext>
            </a:extLst>
          </p:cNvPr>
          <p:cNvSpPr/>
          <p:nvPr>
            <p:custDataLst>
              <p:tags r:id="rId90"/>
            </p:custDataLst>
          </p:nvPr>
        </p:nvSpPr>
        <p:spPr>
          <a:xfrm rot="120000">
            <a:off x="8675304" y="166274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95" name="Étoile : 4 branches 994">
            <a:extLst>
              <a:ext uri="{FF2B5EF4-FFF2-40B4-BE49-F238E27FC236}">
                <a16:creationId xmlns:a16="http://schemas.microsoft.com/office/drawing/2014/main" id="{AAEAA97F-3B0F-6170-0DFB-4699C439C0E6}"/>
              </a:ext>
            </a:extLst>
          </p:cNvPr>
          <p:cNvSpPr/>
          <p:nvPr>
            <p:custDataLst>
              <p:tags r:id="rId91"/>
            </p:custDataLst>
          </p:nvPr>
        </p:nvSpPr>
        <p:spPr>
          <a:xfrm rot="120000">
            <a:off x="8505775" y="164476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96" name="Étoile : 4 branches 995">
            <a:extLst>
              <a:ext uri="{FF2B5EF4-FFF2-40B4-BE49-F238E27FC236}">
                <a16:creationId xmlns:a16="http://schemas.microsoft.com/office/drawing/2014/main" id="{3F22B48F-6832-7D37-4612-D80FCA1883CE}"/>
              </a:ext>
            </a:extLst>
          </p:cNvPr>
          <p:cNvSpPr/>
          <p:nvPr>
            <p:custDataLst>
              <p:tags r:id="rId92"/>
            </p:custDataLst>
          </p:nvPr>
        </p:nvSpPr>
        <p:spPr>
          <a:xfrm rot="120000">
            <a:off x="8707798" y="152129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97" name="Étoile : 4 branches 996">
            <a:extLst>
              <a:ext uri="{FF2B5EF4-FFF2-40B4-BE49-F238E27FC236}">
                <a16:creationId xmlns:a16="http://schemas.microsoft.com/office/drawing/2014/main" id="{01520DE8-73D7-4A1E-4BC1-C0EEBC631CCC}"/>
              </a:ext>
            </a:extLst>
          </p:cNvPr>
          <p:cNvSpPr/>
          <p:nvPr>
            <p:custDataLst>
              <p:tags r:id="rId93"/>
            </p:custDataLst>
          </p:nvPr>
        </p:nvSpPr>
        <p:spPr>
          <a:xfrm rot="120000">
            <a:off x="8334231" y="165132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98" name="Étoile : 4 branches 997">
            <a:extLst>
              <a:ext uri="{FF2B5EF4-FFF2-40B4-BE49-F238E27FC236}">
                <a16:creationId xmlns:a16="http://schemas.microsoft.com/office/drawing/2014/main" id="{6D676D88-5E74-4A88-78D1-0F9DF3D3E743}"/>
              </a:ext>
            </a:extLst>
          </p:cNvPr>
          <p:cNvSpPr/>
          <p:nvPr>
            <p:custDataLst>
              <p:tags r:id="rId94"/>
            </p:custDataLst>
          </p:nvPr>
        </p:nvSpPr>
        <p:spPr>
          <a:xfrm rot="120000">
            <a:off x="8565947" y="152227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99" name="Étoile : 4 branches 998">
            <a:extLst>
              <a:ext uri="{FF2B5EF4-FFF2-40B4-BE49-F238E27FC236}">
                <a16:creationId xmlns:a16="http://schemas.microsoft.com/office/drawing/2014/main" id="{F05E718C-1D17-C62F-0E04-7B5A7621B461}"/>
              </a:ext>
            </a:extLst>
          </p:cNvPr>
          <p:cNvSpPr/>
          <p:nvPr>
            <p:custDataLst>
              <p:tags r:id="rId95"/>
            </p:custDataLst>
          </p:nvPr>
        </p:nvSpPr>
        <p:spPr>
          <a:xfrm rot="120000">
            <a:off x="8181973" y="165878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00" name="Étoile : 4 branches 999">
            <a:extLst>
              <a:ext uri="{FF2B5EF4-FFF2-40B4-BE49-F238E27FC236}">
                <a16:creationId xmlns:a16="http://schemas.microsoft.com/office/drawing/2014/main" id="{54626981-DC64-3B87-7F06-5D15600A6206}"/>
              </a:ext>
            </a:extLst>
          </p:cNvPr>
          <p:cNvSpPr/>
          <p:nvPr>
            <p:custDataLst>
              <p:tags r:id="rId96"/>
            </p:custDataLst>
          </p:nvPr>
        </p:nvSpPr>
        <p:spPr>
          <a:xfrm rot="120000">
            <a:off x="8424097" y="152129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01" name="Étoile : 4 branches 1000">
            <a:extLst>
              <a:ext uri="{FF2B5EF4-FFF2-40B4-BE49-F238E27FC236}">
                <a16:creationId xmlns:a16="http://schemas.microsoft.com/office/drawing/2014/main" id="{773A5A75-AACD-DC77-9116-84F8D03CF12B}"/>
              </a:ext>
            </a:extLst>
          </p:cNvPr>
          <p:cNvSpPr/>
          <p:nvPr>
            <p:custDataLst>
              <p:tags r:id="rId97"/>
            </p:custDataLst>
          </p:nvPr>
        </p:nvSpPr>
        <p:spPr>
          <a:xfrm rot="120000">
            <a:off x="8015883" y="166155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02" name="Étoile : 4 branches 1001">
            <a:extLst>
              <a:ext uri="{FF2B5EF4-FFF2-40B4-BE49-F238E27FC236}">
                <a16:creationId xmlns:a16="http://schemas.microsoft.com/office/drawing/2014/main" id="{ADFD8AC3-EF63-717D-B1DF-A58CC1AEF8CC}"/>
              </a:ext>
            </a:extLst>
          </p:cNvPr>
          <p:cNvSpPr/>
          <p:nvPr>
            <p:custDataLst>
              <p:tags r:id="rId98"/>
            </p:custDataLst>
          </p:nvPr>
        </p:nvSpPr>
        <p:spPr>
          <a:xfrm rot="120000">
            <a:off x="7857627" y="166607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03" name="Étoile : 4 branches 1002">
            <a:extLst>
              <a:ext uri="{FF2B5EF4-FFF2-40B4-BE49-F238E27FC236}">
                <a16:creationId xmlns:a16="http://schemas.microsoft.com/office/drawing/2014/main" id="{DD4CE3AF-49CD-E00B-E3DC-254610260102}"/>
              </a:ext>
            </a:extLst>
          </p:cNvPr>
          <p:cNvSpPr/>
          <p:nvPr>
            <p:custDataLst>
              <p:tags r:id="rId99"/>
            </p:custDataLst>
          </p:nvPr>
        </p:nvSpPr>
        <p:spPr>
          <a:xfrm rot="120000">
            <a:off x="7694044" y="166324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04" name="Étoile : 4 branches 1003">
            <a:extLst>
              <a:ext uri="{FF2B5EF4-FFF2-40B4-BE49-F238E27FC236}">
                <a16:creationId xmlns:a16="http://schemas.microsoft.com/office/drawing/2014/main" id="{42FF3288-E5D9-5F5D-70A5-2BE0A3370295}"/>
              </a:ext>
            </a:extLst>
          </p:cNvPr>
          <p:cNvSpPr/>
          <p:nvPr>
            <p:custDataLst>
              <p:tags r:id="rId100"/>
            </p:custDataLst>
          </p:nvPr>
        </p:nvSpPr>
        <p:spPr>
          <a:xfrm rot="120000">
            <a:off x="7528669" y="165825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05" name="Étoile : 4 branches 1004">
            <a:extLst>
              <a:ext uri="{FF2B5EF4-FFF2-40B4-BE49-F238E27FC236}">
                <a16:creationId xmlns:a16="http://schemas.microsoft.com/office/drawing/2014/main" id="{F3F43DDC-79BB-AFC0-4ABD-443A5614B704}"/>
              </a:ext>
            </a:extLst>
          </p:cNvPr>
          <p:cNvSpPr/>
          <p:nvPr>
            <p:custDataLst>
              <p:tags r:id="rId101"/>
            </p:custDataLst>
          </p:nvPr>
        </p:nvSpPr>
        <p:spPr>
          <a:xfrm rot="120000">
            <a:off x="7628883" y="150800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06" name="Étoile : 4 branches 1005">
            <a:extLst>
              <a:ext uri="{FF2B5EF4-FFF2-40B4-BE49-F238E27FC236}">
                <a16:creationId xmlns:a16="http://schemas.microsoft.com/office/drawing/2014/main" id="{AC98B6DE-6C6F-97C7-AD79-95DE7F79B1EA}"/>
              </a:ext>
            </a:extLst>
          </p:cNvPr>
          <p:cNvSpPr/>
          <p:nvPr>
            <p:custDataLst>
              <p:tags r:id="rId102"/>
            </p:custDataLst>
          </p:nvPr>
        </p:nvSpPr>
        <p:spPr>
          <a:xfrm rot="120000">
            <a:off x="7790169" y="150972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07" name="Étoile : 4 branches 1006">
            <a:extLst>
              <a:ext uri="{FF2B5EF4-FFF2-40B4-BE49-F238E27FC236}">
                <a16:creationId xmlns:a16="http://schemas.microsoft.com/office/drawing/2014/main" id="{F550A82C-EB21-C188-EF09-1D8D12CC02AD}"/>
              </a:ext>
            </a:extLst>
          </p:cNvPr>
          <p:cNvSpPr/>
          <p:nvPr>
            <p:custDataLst>
              <p:tags r:id="rId103"/>
            </p:custDataLst>
          </p:nvPr>
        </p:nvSpPr>
        <p:spPr>
          <a:xfrm rot="120000">
            <a:off x="7943340" y="151453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08" name="Étoile : 4 branches 1007">
            <a:extLst>
              <a:ext uri="{FF2B5EF4-FFF2-40B4-BE49-F238E27FC236}">
                <a16:creationId xmlns:a16="http://schemas.microsoft.com/office/drawing/2014/main" id="{28648CFA-84D0-3DCC-1E89-8E156A23CE42}"/>
              </a:ext>
            </a:extLst>
          </p:cNvPr>
          <p:cNvSpPr/>
          <p:nvPr>
            <p:custDataLst>
              <p:tags r:id="rId104"/>
            </p:custDataLst>
          </p:nvPr>
        </p:nvSpPr>
        <p:spPr>
          <a:xfrm rot="120000">
            <a:off x="8092642" y="151505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09" name="Étoile : 4 branches 1008">
            <a:extLst>
              <a:ext uri="{FF2B5EF4-FFF2-40B4-BE49-F238E27FC236}">
                <a16:creationId xmlns:a16="http://schemas.microsoft.com/office/drawing/2014/main" id="{8A75CB45-88F3-3A9D-5EAB-E717A2B505DE}"/>
              </a:ext>
            </a:extLst>
          </p:cNvPr>
          <p:cNvSpPr/>
          <p:nvPr>
            <p:custDataLst>
              <p:tags r:id="rId105"/>
            </p:custDataLst>
          </p:nvPr>
        </p:nvSpPr>
        <p:spPr>
          <a:xfrm rot="120000">
            <a:off x="8260167" y="151822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10" name="Étoile : 4 branches 1009">
            <a:extLst>
              <a:ext uri="{FF2B5EF4-FFF2-40B4-BE49-F238E27FC236}">
                <a16:creationId xmlns:a16="http://schemas.microsoft.com/office/drawing/2014/main" id="{A11F4173-AC0E-7CBA-A3A1-E1A95A0664B6}"/>
              </a:ext>
            </a:extLst>
          </p:cNvPr>
          <p:cNvSpPr/>
          <p:nvPr>
            <p:custDataLst>
              <p:tags r:id="rId106"/>
            </p:custDataLst>
          </p:nvPr>
        </p:nvSpPr>
        <p:spPr>
          <a:xfrm rot="120000">
            <a:off x="6902946" y="166960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11" name="Étoile : 4 branches 1010">
            <a:extLst>
              <a:ext uri="{FF2B5EF4-FFF2-40B4-BE49-F238E27FC236}">
                <a16:creationId xmlns:a16="http://schemas.microsoft.com/office/drawing/2014/main" id="{F11F65CA-8D05-F037-71AE-4D1F9CCE57A8}"/>
              </a:ext>
            </a:extLst>
          </p:cNvPr>
          <p:cNvSpPr/>
          <p:nvPr>
            <p:custDataLst>
              <p:tags r:id="rId107"/>
            </p:custDataLst>
          </p:nvPr>
        </p:nvSpPr>
        <p:spPr>
          <a:xfrm rot="120000">
            <a:off x="6733963" y="164883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12" name="Étoile : 4 branches 1011">
            <a:extLst>
              <a:ext uri="{FF2B5EF4-FFF2-40B4-BE49-F238E27FC236}">
                <a16:creationId xmlns:a16="http://schemas.microsoft.com/office/drawing/2014/main" id="{7A36EAFE-635F-A7E8-6641-A77FCC71F135}"/>
              </a:ext>
            </a:extLst>
          </p:cNvPr>
          <p:cNvSpPr/>
          <p:nvPr>
            <p:custDataLst>
              <p:tags r:id="rId108"/>
            </p:custDataLst>
          </p:nvPr>
        </p:nvSpPr>
        <p:spPr>
          <a:xfrm rot="120000">
            <a:off x="5821661" y="164449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13" name="Étoile : 4 branches 1012">
            <a:extLst>
              <a:ext uri="{FF2B5EF4-FFF2-40B4-BE49-F238E27FC236}">
                <a16:creationId xmlns:a16="http://schemas.microsoft.com/office/drawing/2014/main" id="{00D01199-0531-ACD0-F2C3-1390B9FE22F3}"/>
              </a:ext>
            </a:extLst>
          </p:cNvPr>
          <p:cNvSpPr/>
          <p:nvPr>
            <p:custDataLst>
              <p:tags r:id="rId109"/>
            </p:custDataLst>
          </p:nvPr>
        </p:nvSpPr>
        <p:spPr>
          <a:xfrm rot="120000">
            <a:off x="5992329" y="165910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14" name="Étoile : 4 branches 1013">
            <a:extLst>
              <a:ext uri="{FF2B5EF4-FFF2-40B4-BE49-F238E27FC236}">
                <a16:creationId xmlns:a16="http://schemas.microsoft.com/office/drawing/2014/main" id="{226B2A4D-AFDD-29D5-2007-903486222BE9}"/>
              </a:ext>
            </a:extLst>
          </p:cNvPr>
          <p:cNvSpPr/>
          <p:nvPr>
            <p:custDataLst>
              <p:tags r:id="rId110"/>
            </p:custDataLst>
          </p:nvPr>
        </p:nvSpPr>
        <p:spPr>
          <a:xfrm rot="120000">
            <a:off x="6142838" y="165205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15" name="Étoile : 4 branches 1014">
            <a:extLst>
              <a:ext uri="{FF2B5EF4-FFF2-40B4-BE49-F238E27FC236}">
                <a16:creationId xmlns:a16="http://schemas.microsoft.com/office/drawing/2014/main" id="{7A3AC648-71CC-9C5B-D7E1-A8D627CCE35D}"/>
              </a:ext>
            </a:extLst>
          </p:cNvPr>
          <p:cNvSpPr/>
          <p:nvPr>
            <p:custDataLst>
              <p:tags r:id="rId111"/>
            </p:custDataLst>
          </p:nvPr>
        </p:nvSpPr>
        <p:spPr>
          <a:xfrm rot="120000">
            <a:off x="6294148" y="166095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16" name="Étoile : 4 branches 1015">
            <a:extLst>
              <a:ext uri="{FF2B5EF4-FFF2-40B4-BE49-F238E27FC236}">
                <a16:creationId xmlns:a16="http://schemas.microsoft.com/office/drawing/2014/main" id="{1A169CC1-266A-5FB6-2253-88DD157D9FBA}"/>
              </a:ext>
            </a:extLst>
          </p:cNvPr>
          <p:cNvSpPr/>
          <p:nvPr>
            <p:custDataLst>
              <p:tags r:id="rId112"/>
            </p:custDataLst>
          </p:nvPr>
        </p:nvSpPr>
        <p:spPr>
          <a:xfrm rot="120000">
            <a:off x="6461971" y="165132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17" name="Étoile : 4 branches 1016">
            <a:extLst>
              <a:ext uri="{FF2B5EF4-FFF2-40B4-BE49-F238E27FC236}">
                <a16:creationId xmlns:a16="http://schemas.microsoft.com/office/drawing/2014/main" id="{83B13CCE-AD58-84DA-2EB6-1BEEF35DA351}"/>
              </a:ext>
            </a:extLst>
          </p:cNvPr>
          <p:cNvSpPr/>
          <p:nvPr>
            <p:custDataLst>
              <p:tags r:id="rId113"/>
            </p:custDataLst>
          </p:nvPr>
        </p:nvSpPr>
        <p:spPr>
          <a:xfrm rot="120000">
            <a:off x="6596703" y="166607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18" name="Étoile : 4 branches 1017">
            <a:extLst>
              <a:ext uri="{FF2B5EF4-FFF2-40B4-BE49-F238E27FC236}">
                <a16:creationId xmlns:a16="http://schemas.microsoft.com/office/drawing/2014/main" id="{50B2DCB5-7240-AEA7-CB48-6FFE5D7C6CE4}"/>
              </a:ext>
            </a:extLst>
          </p:cNvPr>
          <p:cNvSpPr/>
          <p:nvPr>
            <p:custDataLst>
              <p:tags r:id="rId114"/>
            </p:custDataLst>
          </p:nvPr>
        </p:nvSpPr>
        <p:spPr>
          <a:xfrm rot="120000">
            <a:off x="6997948" y="151194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19" name="Étoile : 4 branches 1018">
            <a:extLst>
              <a:ext uri="{FF2B5EF4-FFF2-40B4-BE49-F238E27FC236}">
                <a16:creationId xmlns:a16="http://schemas.microsoft.com/office/drawing/2014/main" id="{18119362-8083-3FB4-7508-AF67D25EE8E9}"/>
              </a:ext>
            </a:extLst>
          </p:cNvPr>
          <p:cNvSpPr/>
          <p:nvPr>
            <p:custDataLst>
              <p:tags r:id="rId115"/>
            </p:custDataLst>
          </p:nvPr>
        </p:nvSpPr>
        <p:spPr>
          <a:xfrm rot="120000">
            <a:off x="6810272" y="149725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20" name="Étoile : 4 branches 1019">
            <a:extLst>
              <a:ext uri="{FF2B5EF4-FFF2-40B4-BE49-F238E27FC236}">
                <a16:creationId xmlns:a16="http://schemas.microsoft.com/office/drawing/2014/main" id="{E000608E-48CC-ED38-D8C8-16D35322C338}"/>
              </a:ext>
            </a:extLst>
          </p:cNvPr>
          <p:cNvSpPr/>
          <p:nvPr>
            <p:custDataLst>
              <p:tags r:id="rId116"/>
            </p:custDataLst>
          </p:nvPr>
        </p:nvSpPr>
        <p:spPr>
          <a:xfrm rot="120000">
            <a:off x="5841250" y="149382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21" name="Étoile : 4 branches 1020">
            <a:extLst>
              <a:ext uri="{FF2B5EF4-FFF2-40B4-BE49-F238E27FC236}">
                <a16:creationId xmlns:a16="http://schemas.microsoft.com/office/drawing/2014/main" id="{2F58462A-525B-AB71-A5E7-3D3CB35FD23D}"/>
              </a:ext>
            </a:extLst>
          </p:cNvPr>
          <p:cNvSpPr/>
          <p:nvPr>
            <p:custDataLst>
              <p:tags r:id="rId117"/>
            </p:custDataLst>
          </p:nvPr>
        </p:nvSpPr>
        <p:spPr>
          <a:xfrm rot="120000">
            <a:off x="6018276" y="150232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22" name="Étoile : 4 branches 1021">
            <a:extLst>
              <a:ext uri="{FF2B5EF4-FFF2-40B4-BE49-F238E27FC236}">
                <a16:creationId xmlns:a16="http://schemas.microsoft.com/office/drawing/2014/main" id="{042B7C93-24C7-2C72-3F76-11C4DC598172}"/>
              </a:ext>
            </a:extLst>
          </p:cNvPr>
          <p:cNvSpPr/>
          <p:nvPr>
            <p:custDataLst>
              <p:tags r:id="rId118"/>
            </p:custDataLst>
          </p:nvPr>
        </p:nvSpPr>
        <p:spPr>
          <a:xfrm rot="120000">
            <a:off x="6184698" y="148160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23" name="Étoile : 4 branches 1022">
            <a:extLst>
              <a:ext uri="{FF2B5EF4-FFF2-40B4-BE49-F238E27FC236}">
                <a16:creationId xmlns:a16="http://schemas.microsoft.com/office/drawing/2014/main" id="{4D6F9ACC-F9A5-4766-6302-F72420F2124C}"/>
              </a:ext>
            </a:extLst>
          </p:cNvPr>
          <p:cNvSpPr/>
          <p:nvPr>
            <p:custDataLst>
              <p:tags r:id="rId119"/>
            </p:custDataLst>
          </p:nvPr>
        </p:nvSpPr>
        <p:spPr>
          <a:xfrm rot="120000">
            <a:off x="6351973" y="150600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24" name="Étoile : 4 branches 1023">
            <a:extLst>
              <a:ext uri="{FF2B5EF4-FFF2-40B4-BE49-F238E27FC236}">
                <a16:creationId xmlns:a16="http://schemas.microsoft.com/office/drawing/2014/main" id="{F4CB67DC-E755-BC60-0007-E9E919AA8C1A}"/>
              </a:ext>
            </a:extLst>
          </p:cNvPr>
          <p:cNvSpPr/>
          <p:nvPr>
            <p:custDataLst>
              <p:tags r:id="rId120"/>
            </p:custDataLst>
          </p:nvPr>
        </p:nvSpPr>
        <p:spPr>
          <a:xfrm rot="120000">
            <a:off x="6500068" y="149646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25" name="Étoile : 4 branches 1024">
            <a:extLst>
              <a:ext uri="{FF2B5EF4-FFF2-40B4-BE49-F238E27FC236}">
                <a16:creationId xmlns:a16="http://schemas.microsoft.com/office/drawing/2014/main" id="{064E87CC-5A86-C6DF-C3DD-169775130CEB}"/>
              </a:ext>
            </a:extLst>
          </p:cNvPr>
          <p:cNvSpPr/>
          <p:nvPr>
            <p:custDataLst>
              <p:tags r:id="rId121"/>
            </p:custDataLst>
          </p:nvPr>
        </p:nvSpPr>
        <p:spPr>
          <a:xfrm rot="120000">
            <a:off x="6648674" y="150232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26" name="Étoile : 4 branches 1025">
            <a:extLst>
              <a:ext uri="{FF2B5EF4-FFF2-40B4-BE49-F238E27FC236}">
                <a16:creationId xmlns:a16="http://schemas.microsoft.com/office/drawing/2014/main" id="{EB30C9C9-BD87-C37D-409A-ADBE7E678DE0}"/>
              </a:ext>
            </a:extLst>
          </p:cNvPr>
          <p:cNvSpPr/>
          <p:nvPr>
            <p:custDataLst>
              <p:tags r:id="rId122"/>
            </p:custDataLst>
          </p:nvPr>
        </p:nvSpPr>
        <p:spPr>
          <a:xfrm rot="120000">
            <a:off x="6334347" y="180202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27" name="Étoile : 4 branches 1026">
            <a:extLst>
              <a:ext uri="{FF2B5EF4-FFF2-40B4-BE49-F238E27FC236}">
                <a16:creationId xmlns:a16="http://schemas.microsoft.com/office/drawing/2014/main" id="{EA3B5691-19C2-A010-4F94-AF4F56B369EB}"/>
              </a:ext>
            </a:extLst>
          </p:cNvPr>
          <p:cNvSpPr/>
          <p:nvPr>
            <p:custDataLst>
              <p:tags r:id="rId123"/>
            </p:custDataLst>
          </p:nvPr>
        </p:nvSpPr>
        <p:spPr>
          <a:xfrm rot="120000">
            <a:off x="6499632" y="180839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28" name="Étoile : 4 branches 1027">
            <a:extLst>
              <a:ext uri="{FF2B5EF4-FFF2-40B4-BE49-F238E27FC236}">
                <a16:creationId xmlns:a16="http://schemas.microsoft.com/office/drawing/2014/main" id="{F1D0F943-4CD5-A1A7-CE98-FC0BAC4228A2}"/>
              </a:ext>
            </a:extLst>
          </p:cNvPr>
          <p:cNvSpPr/>
          <p:nvPr>
            <p:custDataLst>
              <p:tags r:id="rId124"/>
            </p:custDataLst>
          </p:nvPr>
        </p:nvSpPr>
        <p:spPr>
          <a:xfrm rot="120000">
            <a:off x="6670341" y="180150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29" name="Étoile : 4 branches 1028">
            <a:extLst>
              <a:ext uri="{FF2B5EF4-FFF2-40B4-BE49-F238E27FC236}">
                <a16:creationId xmlns:a16="http://schemas.microsoft.com/office/drawing/2014/main" id="{548F80A6-E61B-D80F-99B8-58D9A7B5C638}"/>
              </a:ext>
            </a:extLst>
          </p:cNvPr>
          <p:cNvSpPr/>
          <p:nvPr>
            <p:custDataLst>
              <p:tags r:id="rId125"/>
            </p:custDataLst>
          </p:nvPr>
        </p:nvSpPr>
        <p:spPr>
          <a:xfrm rot="120000">
            <a:off x="6814929" y="180534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30" name="Étoile : 4 branches 1029">
            <a:extLst>
              <a:ext uri="{FF2B5EF4-FFF2-40B4-BE49-F238E27FC236}">
                <a16:creationId xmlns:a16="http://schemas.microsoft.com/office/drawing/2014/main" id="{6A219A58-0A37-3255-D78C-A7EBDD57E1B4}"/>
              </a:ext>
            </a:extLst>
          </p:cNvPr>
          <p:cNvSpPr/>
          <p:nvPr>
            <p:custDataLst>
              <p:tags r:id="rId126"/>
            </p:custDataLst>
          </p:nvPr>
        </p:nvSpPr>
        <p:spPr>
          <a:xfrm rot="120000">
            <a:off x="6981781" y="181032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31" name="Étoile : 4 branches 1030">
            <a:extLst>
              <a:ext uri="{FF2B5EF4-FFF2-40B4-BE49-F238E27FC236}">
                <a16:creationId xmlns:a16="http://schemas.microsoft.com/office/drawing/2014/main" id="{31463B48-E16C-33C1-AE85-DF4C2279C560}"/>
              </a:ext>
            </a:extLst>
          </p:cNvPr>
          <p:cNvSpPr/>
          <p:nvPr>
            <p:custDataLst>
              <p:tags r:id="rId127"/>
            </p:custDataLst>
          </p:nvPr>
        </p:nvSpPr>
        <p:spPr>
          <a:xfrm rot="120000">
            <a:off x="7143256" y="180790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32" name="Étoile : 4 branches 1031">
            <a:extLst>
              <a:ext uri="{FF2B5EF4-FFF2-40B4-BE49-F238E27FC236}">
                <a16:creationId xmlns:a16="http://schemas.microsoft.com/office/drawing/2014/main" id="{62CDF289-535B-DB81-BCFA-31A071BA3898}"/>
              </a:ext>
            </a:extLst>
          </p:cNvPr>
          <p:cNvSpPr/>
          <p:nvPr>
            <p:custDataLst>
              <p:tags r:id="rId128"/>
            </p:custDataLst>
          </p:nvPr>
        </p:nvSpPr>
        <p:spPr>
          <a:xfrm rot="120000">
            <a:off x="6164914" y="178910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33" name="Étoile : 4 branches 1032">
            <a:extLst>
              <a:ext uri="{FF2B5EF4-FFF2-40B4-BE49-F238E27FC236}">
                <a16:creationId xmlns:a16="http://schemas.microsoft.com/office/drawing/2014/main" id="{D546C2FF-77D1-3328-04F2-401344C319DA}"/>
              </a:ext>
            </a:extLst>
          </p:cNvPr>
          <p:cNvSpPr/>
          <p:nvPr>
            <p:custDataLst>
              <p:tags r:id="rId129"/>
            </p:custDataLst>
          </p:nvPr>
        </p:nvSpPr>
        <p:spPr>
          <a:xfrm rot="120000">
            <a:off x="5828967" y="179220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34" name="Étoile : 4 branches 1033">
            <a:extLst>
              <a:ext uri="{FF2B5EF4-FFF2-40B4-BE49-F238E27FC236}">
                <a16:creationId xmlns:a16="http://schemas.microsoft.com/office/drawing/2014/main" id="{C84376BD-A3B6-438A-F35A-33571AB1FA1D}"/>
              </a:ext>
            </a:extLst>
          </p:cNvPr>
          <p:cNvSpPr/>
          <p:nvPr>
            <p:custDataLst>
              <p:tags r:id="rId130"/>
            </p:custDataLst>
          </p:nvPr>
        </p:nvSpPr>
        <p:spPr>
          <a:xfrm rot="120000">
            <a:off x="6006113" y="179227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35" name="Étoile : 4 branches 1034">
            <a:extLst>
              <a:ext uri="{FF2B5EF4-FFF2-40B4-BE49-F238E27FC236}">
                <a16:creationId xmlns:a16="http://schemas.microsoft.com/office/drawing/2014/main" id="{64E16D7E-FBD6-62DF-3556-EAB7E559BEDB}"/>
              </a:ext>
            </a:extLst>
          </p:cNvPr>
          <p:cNvSpPr/>
          <p:nvPr>
            <p:custDataLst>
              <p:tags r:id="rId131"/>
            </p:custDataLst>
          </p:nvPr>
        </p:nvSpPr>
        <p:spPr>
          <a:xfrm rot="120000">
            <a:off x="5820938" y="194063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36" name="Étoile : 4 branches 1035">
            <a:extLst>
              <a:ext uri="{FF2B5EF4-FFF2-40B4-BE49-F238E27FC236}">
                <a16:creationId xmlns:a16="http://schemas.microsoft.com/office/drawing/2014/main" id="{BCF7FE0F-6E31-00CD-575C-D22305289CFA}"/>
              </a:ext>
            </a:extLst>
          </p:cNvPr>
          <p:cNvSpPr/>
          <p:nvPr>
            <p:custDataLst>
              <p:tags r:id="rId132"/>
            </p:custDataLst>
          </p:nvPr>
        </p:nvSpPr>
        <p:spPr>
          <a:xfrm rot="120000">
            <a:off x="5970804" y="193748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37" name="Étoile : 4 branches 1036">
            <a:extLst>
              <a:ext uri="{FF2B5EF4-FFF2-40B4-BE49-F238E27FC236}">
                <a16:creationId xmlns:a16="http://schemas.microsoft.com/office/drawing/2014/main" id="{4FC5B815-E810-5850-50FE-8057725ACCE5}"/>
              </a:ext>
            </a:extLst>
          </p:cNvPr>
          <p:cNvSpPr/>
          <p:nvPr>
            <p:custDataLst>
              <p:tags r:id="rId133"/>
            </p:custDataLst>
          </p:nvPr>
        </p:nvSpPr>
        <p:spPr>
          <a:xfrm rot="120000">
            <a:off x="6108520" y="196183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38" name="Étoile : 4 branches 1037">
            <a:extLst>
              <a:ext uri="{FF2B5EF4-FFF2-40B4-BE49-F238E27FC236}">
                <a16:creationId xmlns:a16="http://schemas.microsoft.com/office/drawing/2014/main" id="{D5FF9C29-F10E-0A22-F91D-B0591E3674F3}"/>
              </a:ext>
            </a:extLst>
          </p:cNvPr>
          <p:cNvSpPr/>
          <p:nvPr>
            <p:custDataLst>
              <p:tags r:id="rId134"/>
            </p:custDataLst>
          </p:nvPr>
        </p:nvSpPr>
        <p:spPr>
          <a:xfrm rot="120000">
            <a:off x="6264627" y="196659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39" name="Étoile : 4 branches 1038">
            <a:extLst>
              <a:ext uri="{FF2B5EF4-FFF2-40B4-BE49-F238E27FC236}">
                <a16:creationId xmlns:a16="http://schemas.microsoft.com/office/drawing/2014/main" id="{33F8E529-3E1D-A349-D4C2-426B589E560B}"/>
              </a:ext>
            </a:extLst>
          </p:cNvPr>
          <p:cNvSpPr/>
          <p:nvPr>
            <p:custDataLst>
              <p:tags r:id="rId135"/>
            </p:custDataLst>
          </p:nvPr>
        </p:nvSpPr>
        <p:spPr>
          <a:xfrm rot="120000">
            <a:off x="6426570" y="195899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40" name="Étoile : 4 branches 1039">
            <a:extLst>
              <a:ext uri="{FF2B5EF4-FFF2-40B4-BE49-F238E27FC236}">
                <a16:creationId xmlns:a16="http://schemas.microsoft.com/office/drawing/2014/main" id="{CDE5DCC3-B631-044F-373A-0FAEEF3BBADA}"/>
              </a:ext>
            </a:extLst>
          </p:cNvPr>
          <p:cNvSpPr/>
          <p:nvPr>
            <p:custDataLst>
              <p:tags r:id="rId136"/>
            </p:custDataLst>
          </p:nvPr>
        </p:nvSpPr>
        <p:spPr>
          <a:xfrm rot="120000">
            <a:off x="6583362" y="196636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41" name="Étoile : 4 branches 1040">
            <a:extLst>
              <a:ext uri="{FF2B5EF4-FFF2-40B4-BE49-F238E27FC236}">
                <a16:creationId xmlns:a16="http://schemas.microsoft.com/office/drawing/2014/main" id="{150CBC62-E65B-5410-6C99-D8FFE284517E}"/>
              </a:ext>
            </a:extLst>
          </p:cNvPr>
          <p:cNvSpPr/>
          <p:nvPr>
            <p:custDataLst>
              <p:tags r:id="rId137"/>
            </p:custDataLst>
          </p:nvPr>
        </p:nvSpPr>
        <p:spPr>
          <a:xfrm rot="120000">
            <a:off x="6730130" y="194942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42" name="Étoile : 4 branches 1041">
            <a:extLst>
              <a:ext uri="{FF2B5EF4-FFF2-40B4-BE49-F238E27FC236}">
                <a16:creationId xmlns:a16="http://schemas.microsoft.com/office/drawing/2014/main" id="{07635642-6B00-CE4E-25AA-E57C5DA635D8}"/>
              </a:ext>
            </a:extLst>
          </p:cNvPr>
          <p:cNvSpPr/>
          <p:nvPr>
            <p:custDataLst>
              <p:tags r:id="rId138"/>
            </p:custDataLst>
          </p:nvPr>
        </p:nvSpPr>
        <p:spPr>
          <a:xfrm rot="120000">
            <a:off x="6894098" y="195077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43" name="Étoile : 4 branches 1042">
            <a:extLst>
              <a:ext uri="{FF2B5EF4-FFF2-40B4-BE49-F238E27FC236}">
                <a16:creationId xmlns:a16="http://schemas.microsoft.com/office/drawing/2014/main" id="{4380D3B1-9584-F4B7-4EB1-EF2A30BB87CD}"/>
              </a:ext>
            </a:extLst>
          </p:cNvPr>
          <p:cNvSpPr/>
          <p:nvPr>
            <p:custDataLst>
              <p:tags r:id="rId139"/>
            </p:custDataLst>
          </p:nvPr>
        </p:nvSpPr>
        <p:spPr>
          <a:xfrm rot="120000">
            <a:off x="7055262" y="195061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44" name="Étoile : 4 branches 1043">
            <a:extLst>
              <a:ext uri="{FF2B5EF4-FFF2-40B4-BE49-F238E27FC236}">
                <a16:creationId xmlns:a16="http://schemas.microsoft.com/office/drawing/2014/main" id="{8A29E96D-A07B-7B1E-2E06-978B1E4C2151}"/>
              </a:ext>
            </a:extLst>
          </p:cNvPr>
          <p:cNvSpPr/>
          <p:nvPr>
            <p:custDataLst>
              <p:tags r:id="rId140"/>
            </p:custDataLst>
          </p:nvPr>
        </p:nvSpPr>
        <p:spPr>
          <a:xfrm rot="120000">
            <a:off x="7306398" y="213079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45" name="Étoile : 4 branches 1044">
            <a:extLst>
              <a:ext uri="{FF2B5EF4-FFF2-40B4-BE49-F238E27FC236}">
                <a16:creationId xmlns:a16="http://schemas.microsoft.com/office/drawing/2014/main" id="{6F2EA5C0-DC90-6046-622C-38D0C134753C}"/>
              </a:ext>
            </a:extLst>
          </p:cNvPr>
          <p:cNvSpPr/>
          <p:nvPr>
            <p:custDataLst>
              <p:tags r:id="rId141"/>
            </p:custDataLst>
          </p:nvPr>
        </p:nvSpPr>
        <p:spPr>
          <a:xfrm rot="120000">
            <a:off x="7149293" y="212523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46" name="Étoile : 4 branches 1045">
            <a:extLst>
              <a:ext uri="{FF2B5EF4-FFF2-40B4-BE49-F238E27FC236}">
                <a16:creationId xmlns:a16="http://schemas.microsoft.com/office/drawing/2014/main" id="{02D0B6D9-35EC-6698-0E8D-3035F9A33EBE}"/>
              </a:ext>
            </a:extLst>
          </p:cNvPr>
          <p:cNvSpPr/>
          <p:nvPr>
            <p:custDataLst>
              <p:tags r:id="rId142"/>
            </p:custDataLst>
          </p:nvPr>
        </p:nvSpPr>
        <p:spPr>
          <a:xfrm rot="120000">
            <a:off x="6981553" y="213178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47" name="Étoile : 4 branches 1046">
            <a:extLst>
              <a:ext uri="{FF2B5EF4-FFF2-40B4-BE49-F238E27FC236}">
                <a16:creationId xmlns:a16="http://schemas.microsoft.com/office/drawing/2014/main" id="{ECD84406-BC79-BE44-F9FB-7522D6820959}"/>
              </a:ext>
            </a:extLst>
          </p:cNvPr>
          <p:cNvSpPr/>
          <p:nvPr>
            <p:custDataLst>
              <p:tags r:id="rId143"/>
            </p:custDataLst>
          </p:nvPr>
        </p:nvSpPr>
        <p:spPr>
          <a:xfrm rot="120000">
            <a:off x="6822965" y="212262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48" name="Étoile : 4 branches 1047">
            <a:extLst>
              <a:ext uri="{FF2B5EF4-FFF2-40B4-BE49-F238E27FC236}">
                <a16:creationId xmlns:a16="http://schemas.microsoft.com/office/drawing/2014/main" id="{7AF49F03-E14E-539C-48EE-DCE82C35DF70}"/>
              </a:ext>
            </a:extLst>
          </p:cNvPr>
          <p:cNvSpPr/>
          <p:nvPr>
            <p:custDataLst>
              <p:tags r:id="rId144"/>
            </p:custDataLst>
          </p:nvPr>
        </p:nvSpPr>
        <p:spPr>
          <a:xfrm rot="120000">
            <a:off x="6668326" y="212120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49" name="Étoile : 4 branches 1048">
            <a:extLst>
              <a:ext uri="{FF2B5EF4-FFF2-40B4-BE49-F238E27FC236}">
                <a16:creationId xmlns:a16="http://schemas.microsoft.com/office/drawing/2014/main" id="{2AE8701D-C139-DEEF-D5B1-A961D99322D9}"/>
              </a:ext>
            </a:extLst>
          </p:cNvPr>
          <p:cNvSpPr/>
          <p:nvPr>
            <p:custDataLst>
              <p:tags r:id="rId145"/>
            </p:custDataLst>
          </p:nvPr>
        </p:nvSpPr>
        <p:spPr>
          <a:xfrm rot="120000">
            <a:off x="6500067" y="212913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50" name="Étoile : 4 branches 1049">
            <a:extLst>
              <a:ext uri="{FF2B5EF4-FFF2-40B4-BE49-F238E27FC236}">
                <a16:creationId xmlns:a16="http://schemas.microsoft.com/office/drawing/2014/main" id="{EB9DBB8F-9429-D921-AD26-9BE44F794508}"/>
              </a:ext>
            </a:extLst>
          </p:cNvPr>
          <p:cNvSpPr/>
          <p:nvPr>
            <p:custDataLst>
              <p:tags r:id="rId146"/>
            </p:custDataLst>
          </p:nvPr>
        </p:nvSpPr>
        <p:spPr>
          <a:xfrm rot="120000">
            <a:off x="6322086" y="212584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51" name="Étoile : 4 branches 1050">
            <a:extLst>
              <a:ext uri="{FF2B5EF4-FFF2-40B4-BE49-F238E27FC236}">
                <a16:creationId xmlns:a16="http://schemas.microsoft.com/office/drawing/2014/main" id="{E6EB74EC-09F2-D3DC-44FA-0AE04FF323D9}"/>
              </a:ext>
            </a:extLst>
          </p:cNvPr>
          <p:cNvSpPr/>
          <p:nvPr>
            <p:custDataLst>
              <p:tags r:id="rId147"/>
            </p:custDataLst>
          </p:nvPr>
        </p:nvSpPr>
        <p:spPr>
          <a:xfrm rot="120000">
            <a:off x="6159315" y="213220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52" name="Étoile : 4 branches 1051">
            <a:extLst>
              <a:ext uri="{FF2B5EF4-FFF2-40B4-BE49-F238E27FC236}">
                <a16:creationId xmlns:a16="http://schemas.microsoft.com/office/drawing/2014/main" id="{807A480D-1A70-4FAE-8A32-47FC4CD267EA}"/>
              </a:ext>
            </a:extLst>
          </p:cNvPr>
          <p:cNvSpPr/>
          <p:nvPr>
            <p:custDataLst>
              <p:tags r:id="rId148"/>
            </p:custDataLst>
          </p:nvPr>
        </p:nvSpPr>
        <p:spPr>
          <a:xfrm rot="120000">
            <a:off x="5992328" y="212690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53" name="Étoile : 4 branches 1052">
            <a:extLst>
              <a:ext uri="{FF2B5EF4-FFF2-40B4-BE49-F238E27FC236}">
                <a16:creationId xmlns:a16="http://schemas.microsoft.com/office/drawing/2014/main" id="{EB7A1513-6003-5818-BF44-438597E88C9B}"/>
              </a:ext>
            </a:extLst>
          </p:cNvPr>
          <p:cNvSpPr/>
          <p:nvPr>
            <p:custDataLst>
              <p:tags r:id="rId149"/>
            </p:custDataLst>
          </p:nvPr>
        </p:nvSpPr>
        <p:spPr>
          <a:xfrm rot="120000">
            <a:off x="5833740" y="213118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54" name="Étoile : 4 branches 1053">
            <a:extLst>
              <a:ext uri="{FF2B5EF4-FFF2-40B4-BE49-F238E27FC236}">
                <a16:creationId xmlns:a16="http://schemas.microsoft.com/office/drawing/2014/main" id="{162531CE-525A-5197-54A0-86660C65EF1C}"/>
              </a:ext>
            </a:extLst>
          </p:cNvPr>
          <p:cNvSpPr/>
          <p:nvPr>
            <p:custDataLst>
              <p:tags r:id="rId150"/>
            </p:custDataLst>
          </p:nvPr>
        </p:nvSpPr>
        <p:spPr>
          <a:xfrm rot="120000">
            <a:off x="5812223" y="227013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55" name="Étoile : 4 branches 1054">
            <a:extLst>
              <a:ext uri="{FF2B5EF4-FFF2-40B4-BE49-F238E27FC236}">
                <a16:creationId xmlns:a16="http://schemas.microsoft.com/office/drawing/2014/main" id="{512775E4-DE59-5DC1-4273-7060B417E877}"/>
              </a:ext>
            </a:extLst>
          </p:cNvPr>
          <p:cNvSpPr/>
          <p:nvPr>
            <p:custDataLst>
              <p:tags r:id="rId151"/>
            </p:custDataLst>
          </p:nvPr>
        </p:nvSpPr>
        <p:spPr>
          <a:xfrm rot="120000">
            <a:off x="5957831" y="227367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56" name="Étoile : 4 branches 1055">
            <a:extLst>
              <a:ext uri="{FF2B5EF4-FFF2-40B4-BE49-F238E27FC236}">
                <a16:creationId xmlns:a16="http://schemas.microsoft.com/office/drawing/2014/main" id="{2D456967-5405-7DBE-D462-E280975F4C41}"/>
              </a:ext>
            </a:extLst>
          </p:cNvPr>
          <p:cNvSpPr/>
          <p:nvPr>
            <p:custDataLst>
              <p:tags r:id="rId152"/>
            </p:custDataLst>
          </p:nvPr>
        </p:nvSpPr>
        <p:spPr>
          <a:xfrm rot="120000">
            <a:off x="6110165" y="227339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57" name="Étoile : 4 branches 1056">
            <a:extLst>
              <a:ext uri="{FF2B5EF4-FFF2-40B4-BE49-F238E27FC236}">
                <a16:creationId xmlns:a16="http://schemas.microsoft.com/office/drawing/2014/main" id="{DA752B37-787B-3754-775E-785EA4D35A55}"/>
              </a:ext>
            </a:extLst>
          </p:cNvPr>
          <p:cNvSpPr/>
          <p:nvPr>
            <p:custDataLst>
              <p:tags r:id="rId153"/>
            </p:custDataLst>
          </p:nvPr>
        </p:nvSpPr>
        <p:spPr>
          <a:xfrm rot="120000">
            <a:off x="6261737" y="228146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58" name="Étoile : 4 branches 1057">
            <a:extLst>
              <a:ext uri="{FF2B5EF4-FFF2-40B4-BE49-F238E27FC236}">
                <a16:creationId xmlns:a16="http://schemas.microsoft.com/office/drawing/2014/main" id="{542EEA11-D4EF-82D9-7931-1FB3400C1D26}"/>
              </a:ext>
            </a:extLst>
          </p:cNvPr>
          <p:cNvSpPr/>
          <p:nvPr>
            <p:custDataLst>
              <p:tags r:id="rId154"/>
            </p:custDataLst>
          </p:nvPr>
        </p:nvSpPr>
        <p:spPr>
          <a:xfrm rot="120000">
            <a:off x="6426614" y="228668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59" name="Étoile : 4 branches 1058">
            <a:extLst>
              <a:ext uri="{FF2B5EF4-FFF2-40B4-BE49-F238E27FC236}">
                <a16:creationId xmlns:a16="http://schemas.microsoft.com/office/drawing/2014/main" id="{DA032C17-C3DD-FE3A-E069-12AB26C9783A}"/>
              </a:ext>
            </a:extLst>
          </p:cNvPr>
          <p:cNvSpPr/>
          <p:nvPr>
            <p:custDataLst>
              <p:tags r:id="rId155"/>
            </p:custDataLst>
          </p:nvPr>
        </p:nvSpPr>
        <p:spPr>
          <a:xfrm rot="120000">
            <a:off x="6570006" y="229837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60" name="Étoile : 4 branches 1059">
            <a:extLst>
              <a:ext uri="{FF2B5EF4-FFF2-40B4-BE49-F238E27FC236}">
                <a16:creationId xmlns:a16="http://schemas.microsoft.com/office/drawing/2014/main" id="{60827802-72F6-60F4-7446-E33312DC01C6}"/>
              </a:ext>
            </a:extLst>
          </p:cNvPr>
          <p:cNvSpPr/>
          <p:nvPr>
            <p:custDataLst>
              <p:tags r:id="rId156"/>
            </p:custDataLst>
          </p:nvPr>
        </p:nvSpPr>
        <p:spPr>
          <a:xfrm rot="120000">
            <a:off x="6732103" y="230076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61" name="Étoile : 4 branches 1060">
            <a:extLst>
              <a:ext uri="{FF2B5EF4-FFF2-40B4-BE49-F238E27FC236}">
                <a16:creationId xmlns:a16="http://schemas.microsoft.com/office/drawing/2014/main" id="{BAF6C516-5EE7-CC02-05C3-2422B3A0E1C5}"/>
              </a:ext>
            </a:extLst>
          </p:cNvPr>
          <p:cNvSpPr/>
          <p:nvPr>
            <p:custDataLst>
              <p:tags r:id="rId157"/>
            </p:custDataLst>
          </p:nvPr>
        </p:nvSpPr>
        <p:spPr>
          <a:xfrm rot="120000">
            <a:off x="6906889" y="230163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62" name="Étoile : 4 branches 1061">
            <a:extLst>
              <a:ext uri="{FF2B5EF4-FFF2-40B4-BE49-F238E27FC236}">
                <a16:creationId xmlns:a16="http://schemas.microsoft.com/office/drawing/2014/main" id="{7CAD550C-4285-4548-773A-C007A065C83E}"/>
              </a:ext>
            </a:extLst>
          </p:cNvPr>
          <p:cNvSpPr/>
          <p:nvPr>
            <p:custDataLst>
              <p:tags r:id="rId158"/>
            </p:custDataLst>
          </p:nvPr>
        </p:nvSpPr>
        <p:spPr>
          <a:xfrm rot="120000">
            <a:off x="7041972" y="230163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63" name="Étoile : 4 branches 1062">
            <a:extLst>
              <a:ext uri="{FF2B5EF4-FFF2-40B4-BE49-F238E27FC236}">
                <a16:creationId xmlns:a16="http://schemas.microsoft.com/office/drawing/2014/main" id="{2FF2AA4D-95A7-9587-7E65-4DE0363E548C}"/>
              </a:ext>
            </a:extLst>
          </p:cNvPr>
          <p:cNvSpPr/>
          <p:nvPr>
            <p:custDataLst>
              <p:tags r:id="rId159"/>
            </p:custDataLst>
          </p:nvPr>
        </p:nvSpPr>
        <p:spPr>
          <a:xfrm rot="120000">
            <a:off x="7196024" y="230821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64" name="Étoile : 4 branches 1063">
            <a:extLst>
              <a:ext uri="{FF2B5EF4-FFF2-40B4-BE49-F238E27FC236}">
                <a16:creationId xmlns:a16="http://schemas.microsoft.com/office/drawing/2014/main" id="{806EC4A7-C3F5-FC18-EBF1-58DA81B526AD}"/>
              </a:ext>
            </a:extLst>
          </p:cNvPr>
          <p:cNvSpPr/>
          <p:nvPr>
            <p:custDataLst>
              <p:tags r:id="rId160"/>
            </p:custDataLst>
          </p:nvPr>
        </p:nvSpPr>
        <p:spPr>
          <a:xfrm rot="120000">
            <a:off x="7351398" y="230602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65" name="Étoile : 4 branches 1064">
            <a:extLst>
              <a:ext uri="{FF2B5EF4-FFF2-40B4-BE49-F238E27FC236}">
                <a16:creationId xmlns:a16="http://schemas.microsoft.com/office/drawing/2014/main" id="{ACBD205B-E502-ACDC-336E-BD9203BD3642}"/>
              </a:ext>
            </a:extLst>
          </p:cNvPr>
          <p:cNvSpPr/>
          <p:nvPr>
            <p:custDataLst>
              <p:tags r:id="rId161"/>
            </p:custDataLst>
          </p:nvPr>
        </p:nvSpPr>
        <p:spPr>
          <a:xfrm rot="120000">
            <a:off x="7909853" y="245388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66" name="Étoile : 4 branches 1065">
            <a:extLst>
              <a:ext uri="{FF2B5EF4-FFF2-40B4-BE49-F238E27FC236}">
                <a16:creationId xmlns:a16="http://schemas.microsoft.com/office/drawing/2014/main" id="{C04514DF-6A5F-DCB6-99C4-08F982A840D9}"/>
              </a:ext>
            </a:extLst>
          </p:cNvPr>
          <p:cNvSpPr/>
          <p:nvPr>
            <p:custDataLst>
              <p:tags r:id="rId162"/>
            </p:custDataLst>
          </p:nvPr>
        </p:nvSpPr>
        <p:spPr>
          <a:xfrm rot="120000">
            <a:off x="7982944" y="264745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67" name="Étoile : 4 branches 1066">
            <a:extLst>
              <a:ext uri="{FF2B5EF4-FFF2-40B4-BE49-F238E27FC236}">
                <a16:creationId xmlns:a16="http://schemas.microsoft.com/office/drawing/2014/main" id="{22CB0FE6-8085-C5BC-4634-985449C17FF5}"/>
              </a:ext>
            </a:extLst>
          </p:cNvPr>
          <p:cNvSpPr/>
          <p:nvPr>
            <p:custDataLst>
              <p:tags r:id="rId163"/>
            </p:custDataLst>
          </p:nvPr>
        </p:nvSpPr>
        <p:spPr>
          <a:xfrm rot="120000">
            <a:off x="7821985" y="264679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68" name="Étoile : 4 branches 1067">
            <a:extLst>
              <a:ext uri="{FF2B5EF4-FFF2-40B4-BE49-F238E27FC236}">
                <a16:creationId xmlns:a16="http://schemas.microsoft.com/office/drawing/2014/main" id="{970375E2-6CCC-794B-88D6-FA963ED8F4DC}"/>
              </a:ext>
            </a:extLst>
          </p:cNvPr>
          <p:cNvSpPr/>
          <p:nvPr>
            <p:custDataLst>
              <p:tags r:id="rId164"/>
            </p:custDataLst>
          </p:nvPr>
        </p:nvSpPr>
        <p:spPr>
          <a:xfrm rot="120000">
            <a:off x="5834600" y="246221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69" name="Étoile : 4 branches 1068">
            <a:extLst>
              <a:ext uri="{FF2B5EF4-FFF2-40B4-BE49-F238E27FC236}">
                <a16:creationId xmlns:a16="http://schemas.microsoft.com/office/drawing/2014/main" id="{21F6EEE7-B9C3-42B9-00F0-F428EC14FF22}"/>
              </a:ext>
            </a:extLst>
          </p:cNvPr>
          <p:cNvSpPr/>
          <p:nvPr>
            <p:custDataLst>
              <p:tags r:id="rId165"/>
            </p:custDataLst>
          </p:nvPr>
        </p:nvSpPr>
        <p:spPr>
          <a:xfrm rot="120000">
            <a:off x="6014505" y="245444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70" name="Étoile : 4 branches 1069">
            <a:extLst>
              <a:ext uri="{FF2B5EF4-FFF2-40B4-BE49-F238E27FC236}">
                <a16:creationId xmlns:a16="http://schemas.microsoft.com/office/drawing/2014/main" id="{19A366AD-000A-1F44-2358-C15EF9D99D73}"/>
              </a:ext>
            </a:extLst>
          </p:cNvPr>
          <p:cNvSpPr/>
          <p:nvPr>
            <p:custDataLst>
              <p:tags r:id="rId166"/>
            </p:custDataLst>
          </p:nvPr>
        </p:nvSpPr>
        <p:spPr>
          <a:xfrm rot="120000">
            <a:off x="6168974" y="247349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71" name="Étoile : 4 branches 1070">
            <a:extLst>
              <a:ext uri="{FF2B5EF4-FFF2-40B4-BE49-F238E27FC236}">
                <a16:creationId xmlns:a16="http://schemas.microsoft.com/office/drawing/2014/main" id="{63E4E56A-91C8-FB0D-BCDE-5235F59CAA7B}"/>
              </a:ext>
            </a:extLst>
          </p:cNvPr>
          <p:cNvSpPr/>
          <p:nvPr>
            <p:custDataLst>
              <p:tags r:id="rId167"/>
            </p:custDataLst>
          </p:nvPr>
        </p:nvSpPr>
        <p:spPr>
          <a:xfrm rot="120000">
            <a:off x="6316352" y="245639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72" name="Étoile : 4 branches 1071">
            <a:extLst>
              <a:ext uri="{FF2B5EF4-FFF2-40B4-BE49-F238E27FC236}">
                <a16:creationId xmlns:a16="http://schemas.microsoft.com/office/drawing/2014/main" id="{FA85CAB6-BE22-A0B9-CCC6-08D26F24F765}"/>
              </a:ext>
            </a:extLst>
          </p:cNvPr>
          <p:cNvSpPr/>
          <p:nvPr>
            <p:custDataLst>
              <p:tags r:id="rId168"/>
            </p:custDataLst>
          </p:nvPr>
        </p:nvSpPr>
        <p:spPr>
          <a:xfrm rot="120000">
            <a:off x="6486213" y="246477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73" name="Étoile : 4 branches 1072">
            <a:extLst>
              <a:ext uri="{FF2B5EF4-FFF2-40B4-BE49-F238E27FC236}">
                <a16:creationId xmlns:a16="http://schemas.microsoft.com/office/drawing/2014/main" id="{CB9B6796-E096-D8B7-CA64-75B5526CA75C}"/>
              </a:ext>
            </a:extLst>
          </p:cNvPr>
          <p:cNvSpPr/>
          <p:nvPr>
            <p:custDataLst>
              <p:tags r:id="rId169"/>
            </p:custDataLst>
          </p:nvPr>
        </p:nvSpPr>
        <p:spPr>
          <a:xfrm rot="120000">
            <a:off x="6654089" y="246084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74" name="Étoile : 4 branches 1073">
            <a:extLst>
              <a:ext uri="{FF2B5EF4-FFF2-40B4-BE49-F238E27FC236}">
                <a16:creationId xmlns:a16="http://schemas.microsoft.com/office/drawing/2014/main" id="{8E921FC3-DC1C-88D3-8CD1-AFE35C412292}"/>
              </a:ext>
            </a:extLst>
          </p:cNvPr>
          <p:cNvSpPr/>
          <p:nvPr>
            <p:custDataLst>
              <p:tags r:id="rId170"/>
            </p:custDataLst>
          </p:nvPr>
        </p:nvSpPr>
        <p:spPr>
          <a:xfrm rot="120000">
            <a:off x="6810271" y="246598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75" name="Étoile : 4 branches 1074">
            <a:extLst>
              <a:ext uri="{FF2B5EF4-FFF2-40B4-BE49-F238E27FC236}">
                <a16:creationId xmlns:a16="http://schemas.microsoft.com/office/drawing/2014/main" id="{6C15598D-2C5E-6E09-8695-A76DA95BDAD2}"/>
              </a:ext>
            </a:extLst>
          </p:cNvPr>
          <p:cNvSpPr/>
          <p:nvPr>
            <p:custDataLst>
              <p:tags r:id="rId171"/>
            </p:custDataLst>
          </p:nvPr>
        </p:nvSpPr>
        <p:spPr>
          <a:xfrm rot="120000">
            <a:off x="6973604" y="247413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76" name="Étoile : 4 branches 1075">
            <a:extLst>
              <a:ext uri="{FF2B5EF4-FFF2-40B4-BE49-F238E27FC236}">
                <a16:creationId xmlns:a16="http://schemas.microsoft.com/office/drawing/2014/main" id="{A88E2A13-6273-4CB2-B3CA-E8F6A4E47E04}"/>
              </a:ext>
            </a:extLst>
          </p:cNvPr>
          <p:cNvSpPr/>
          <p:nvPr>
            <p:custDataLst>
              <p:tags r:id="rId172"/>
            </p:custDataLst>
          </p:nvPr>
        </p:nvSpPr>
        <p:spPr>
          <a:xfrm rot="120000">
            <a:off x="7121149" y="247413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77" name="Étoile : 4 branches 1076">
            <a:extLst>
              <a:ext uri="{FF2B5EF4-FFF2-40B4-BE49-F238E27FC236}">
                <a16:creationId xmlns:a16="http://schemas.microsoft.com/office/drawing/2014/main" id="{249B9AC6-3BBF-A923-21EE-FBEF1E77F0A9}"/>
              </a:ext>
            </a:extLst>
          </p:cNvPr>
          <p:cNvSpPr/>
          <p:nvPr>
            <p:custDataLst>
              <p:tags r:id="rId173"/>
            </p:custDataLst>
          </p:nvPr>
        </p:nvSpPr>
        <p:spPr>
          <a:xfrm rot="120000">
            <a:off x="7268527" y="245388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78" name="Étoile : 4 branches 1077">
            <a:extLst>
              <a:ext uri="{FF2B5EF4-FFF2-40B4-BE49-F238E27FC236}">
                <a16:creationId xmlns:a16="http://schemas.microsoft.com/office/drawing/2014/main" id="{D1785699-AE3F-51C8-09BE-82814E8548F1}"/>
              </a:ext>
            </a:extLst>
          </p:cNvPr>
          <p:cNvSpPr/>
          <p:nvPr>
            <p:custDataLst>
              <p:tags r:id="rId174"/>
            </p:custDataLst>
          </p:nvPr>
        </p:nvSpPr>
        <p:spPr>
          <a:xfrm rot="120000">
            <a:off x="7428439" y="247800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79" name="Étoile : 4 branches 1078">
            <a:extLst>
              <a:ext uri="{FF2B5EF4-FFF2-40B4-BE49-F238E27FC236}">
                <a16:creationId xmlns:a16="http://schemas.microsoft.com/office/drawing/2014/main" id="{F4CA3EF8-A4F9-474F-2323-0A13E5F69B9D}"/>
              </a:ext>
            </a:extLst>
          </p:cNvPr>
          <p:cNvSpPr/>
          <p:nvPr>
            <p:custDataLst>
              <p:tags r:id="rId175"/>
            </p:custDataLst>
          </p:nvPr>
        </p:nvSpPr>
        <p:spPr>
          <a:xfrm rot="120000">
            <a:off x="7758406" y="246986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80" name="Étoile : 4 branches 1079">
            <a:extLst>
              <a:ext uri="{FF2B5EF4-FFF2-40B4-BE49-F238E27FC236}">
                <a16:creationId xmlns:a16="http://schemas.microsoft.com/office/drawing/2014/main" id="{EF22AAC5-F23B-9964-9747-F95BDC09C96E}"/>
              </a:ext>
            </a:extLst>
          </p:cNvPr>
          <p:cNvSpPr/>
          <p:nvPr>
            <p:custDataLst>
              <p:tags r:id="rId176"/>
            </p:custDataLst>
          </p:nvPr>
        </p:nvSpPr>
        <p:spPr>
          <a:xfrm rot="120000">
            <a:off x="7603573" y="246968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81" name="Étoile : 4 branches 1080">
            <a:extLst>
              <a:ext uri="{FF2B5EF4-FFF2-40B4-BE49-F238E27FC236}">
                <a16:creationId xmlns:a16="http://schemas.microsoft.com/office/drawing/2014/main" id="{3C8EFB43-7D57-E6FC-C35A-E686A8A37B6A}"/>
              </a:ext>
            </a:extLst>
          </p:cNvPr>
          <p:cNvSpPr/>
          <p:nvPr>
            <p:custDataLst>
              <p:tags r:id="rId177"/>
            </p:custDataLst>
          </p:nvPr>
        </p:nvSpPr>
        <p:spPr>
          <a:xfrm rot="120000">
            <a:off x="8210382" y="280475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82" name="Étoile : 4 branches 1081">
            <a:extLst>
              <a:ext uri="{FF2B5EF4-FFF2-40B4-BE49-F238E27FC236}">
                <a16:creationId xmlns:a16="http://schemas.microsoft.com/office/drawing/2014/main" id="{F60FE74A-9A62-D0EF-EE3A-5ACE3AD9BA1B}"/>
              </a:ext>
            </a:extLst>
          </p:cNvPr>
          <p:cNvSpPr/>
          <p:nvPr>
            <p:custDataLst>
              <p:tags r:id="rId178"/>
            </p:custDataLst>
          </p:nvPr>
        </p:nvSpPr>
        <p:spPr>
          <a:xfrm rot="120000">
            <a:off x="8059101" y="280632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83" name="Étoile : 4 branches 1082">
            <a:extLst>
              <a:ext uri="{FF2B5EF4-FFF2-40B4-BE49-F238E27FC236}">
                <a16:creationId xmlns:a16="http://schemas.microsoft.com/office/drawing/2014/main" id="{7FF39186-0399-048F-7B89-EF197A357632}"/>
              </a:ext>
            </a:extLst>
          </p:cNvPr>
          <p:cNvSpPr/>
          <p:nvPr>
            <p:custDataLst>
              <p:tags r:id="rId179"/>
            </p:custDataLst>
          </p:nvPr>
        </p:nvSpPr>
        <p:spPr>
          <a:xfrm rot="120000">
            <a:off x="7664172" y="264612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84" name="Étoile : 4 branches 1083">
            <a:extLst>
              <a:ext uri="{FF2B5EF4-FFF2-40B4-BE49-F238E27FC236}">
                <a16:creationId xmlns:a16="http://schemas.microsoft.com/office/drawing/2014/main" id="{BE525E95-9AB4-B36B-55EA-C86A5386DAA4}"/>
              </a:ext>
            </a:extLst>
          </p:cNvPr>
          <p:cNvSpPr/>
          <p:nvPr>
            <p:custDataLst>
              <p:tags r:id="rId180"/>
            </p:custDataLst>
          </p:nvPr>
        </p:nvSpPr>
        <p:spPr>
          <a:xfrm rot="120000">
            <a:off x="7497099" y="263668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85" name="Étoile : 4 branches 1084">
            <a:extLst>
              <a:ext uri="{FF2B5EF4-FFF2-40B4-BE49-F238E27FC236}">
                <a16:creationId xmlns:a16="http://schemas.microsoft.com/office/drawing/2014/main" id="{2E4A5A5C-4F24-CF5D-E03E-4E1A75AFA9FD}"/>
              </a:ext>
            </a:extLst>
          </p:cNvPr>
          <p:cNvSpPr/>
          <p:nvPr>
            <p:custDataLst>
              <p:tags r:id="rId181"/>
            </p:custDataLst>
          </p:nvPr>
        </p:nvSpPr>
        <p:spPr>
          <a:xfrm rot="120000">
            <a:off x="7350990" y="264037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86" name="Étoile : 4 branches 1085">
            <a:extLst>
              <a:ext uri="{FF2B5EF4-FFF2-40B4-BE49-F238E27FC236}">
                <a16:creationId xmlns:a16="http://schemas.microsoft.com/office/drawing/2014/main" id="{FCEEE8C6-7546-023C-AA72-2CC56FF26BAD}"/>
              </a:ext>
            </a:extLst>
          </p:cNvPr>
          <p:cNvSpPr/>
          <p:nvPr>
            <p:custDataLst>
              <p:tags r:id="rId182"/>
            </p:custDataLst>
          </p:nvPr>
        </p:nvSpPr>
        <p:spPr>
          <a:xfrm rot="120000">
            <a:off x="7204423" y="263668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87" name="Étoile : 4 branches 1086">
            <a:extLst>
              <a:ext uri="{FF2B5EF4-FFF2-40B4-BE49-F238E27FC236}">
                <a16:creationId xmlns:a16="http://schemas.microsoft.com/office/drawing/2014/main" id="{36A9EA7C-788D-954A-4DC5-4D9EDFA4DF14}"/>
              </a:ext>
            </a:extLst>
          </p:cNvPr>
          <p:cNvSpPr/>
          <p:nvPr>
            <p:custDataLst>
              <p:tags r:id="rId183"/>
            </p:custDataLst>
          </p:nvPr>
        </p:nvSpPr>
        <p:spPr>
          <a:xfrm rot="120000">
            <a:off x="7031648" y="263350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88" name="Étoile : 4 branches 1087">
            <a:extLst>
              <a:ext uri="{FF2B5EF4-FFF2-40B4-BE49-F238E27FC236}">
                <a16:creationId xmlns:a16="http://schemas.microsoft.com/office/drawing/2014/main" id="{993A37F7-8B99-2471-3DCA-7FA7A09CC410}"/>
              </a:ext>
            </a:extLst>
          </p:cNvPr>
          <p:cNvSpPr/>
          <p:nvPr>
            <p:custDataLst>
              <p:tags r:id="rId184"/>
            </p:custDataLst>
          </p:nvPr>
        </p:nvSpPr>
        <p:spPr>
          <a:xfrm rot="120000">
            <a:off x="6873389" y="263454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89" name="Étoile : 4 branches 1088">
            <a:extLst>
              <a:ext uri="{FF2B5EF4-FFF2-40B4-BE49-F238E27FC236}">
                <a16:creationId xmlns:a16="http://schemas.microsoft.com/office/drawing/2014/main" id="{9BCDEE1E-EE28-A37A-8045-2659C3AAFBFA}"/>
              </a:ext>
            </a:extLst>
          </p:cNvPr>
          <p:cNvSpPr/>
          <p:nvPr>
            <p:custDataLst>
              <p:tags r:id="rId185"/>
            </p:custDataLst>
          </p:nvPr>
        </p:nvSpPr>
        <p:spPr>
          <a:xfrm rot="120000">
            <a:off x="6717628" y="263987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90" name="Étoile : 4 branches 1089">
            <a:extLst>
              <a:ext uri="{FF2B5EF4-FFF2-40B4-BE49-F238E27FC236}">
                <a16:creationId xmlns:a16="http://schemas.microsoft.com/office/drawing/2014/main" id="{90E3EB34-F559-F9EF-027E-1DADA652A0C3}"/>
              </a:ext>
            </a:extLst>
          </p:cNvPr>
          <p:cNvSpPr/>
          <p:nvPr>
            <p:custDataLst>
              <p:tags r:id="rId186"/>
            </p:custDataLst>
          </p:nvPr>
        </p:nvSpPr>
        <p:spPr>
          <a:xfrm rot="120000">
            <a:off x="6566581" y="263312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91" name="Étoile : 4 branches 1090">
            <a:extLst>
              <a:ext uri="{FF2B5EF4-FFF2-40B4-BE49-F238E27FC236}">
                <a16:creationId xmlns:a16="http://schemas.microsoft.com/office/drawing/2014/main" id="{5107FC43-7B64-551C-CABD-9860FD9779E9}"/>
              </a:ext>
            </a:extLst>
          </p:cNvPr>
          <p:cNvSpPr/>
          <p:nvPr>
            <p:custDataLst>
              <p:tags r:id="rId187"/>
            </p:custDataLst>
          </p:nvPr>
        </p:nvSpPr>
        <p:spPr>
          <a:xfrm rot="120000">
            <a:off x="6410821" y="263312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92" name="Étoile : 4 branches 1091">
            <a:extLst>
              <a:ext uri="{FF2B5EF4-FFF2-40B4-BE49-F238E27FC236}">
                <a16:creationId xmlns:a16="http://schemas.microsoft.com/office/drawing/2014/main" id="{F2D60659-0E5B-44BB-BD5A-A8551B9087B2}"/>
              </a:ext>
            </a:extLst>
          </p:cNvPr>
          <p:cNvSpPr/>
          <p:nvPr>
            <p:custDataLst>
              <p:tags r:id="rId188"/>
            </p:custDataLst>
          </p:nvPr>
        </p:nvSpPr>
        <p:spPr>
          <a:xfrm rot="120000">
            <a:off x="6288371" y="262339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93" name="Étoile : 4 branches 1092">
            <a:extLst>
              <a:ext uri="{FF2B5EF4-FFF2-40B4-BE49-F238E27FC236}">
                <a16:creationId xmlns:a16="http://schemas.microsoft.com/office/drawing/2014/main" id="{B3A117F4-6B1C-6604-578B-6C56D083F894}"/>
              </a:ext>
            </a:extLst>
          </p:cNvPr>
          <p:cNvSpPr/>
          <p:nvPr>
            <p:custDataLst>
              <p:tags r:id="rId189"/>
            </p:custDataLst>
          </p:nvPr>
        </p:nvSpPr>
        <p:spPr>
          <a:xfrm rot="120000">
            <a:off x="6103950" y="261166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94" name="Étoile : 4 branches 1093">
            <a:extLst>
              <a:ext uri="{FF2B5EF4-FFF2-40B4-BE49-F238E27FC236}">
                <a16:creationId xmlns:a16="http://schemas.microsoft.com/office/drawing/2014/main" id="{CCF18250-D1C0-39ED-16D0-F439ADB6B440}"/>
              </a:ext>
            </a:extLst>
          </p:cNvPr>
          <p:cNvSpPr/>
          <p:nvPr>
            <p:custDataLst>
              <p:tags r:id="rId190"/>
            </p:custDataLst>
          </p:nvPr>
        </p:nvSpPr>
        <p:spPr>
          <a:xfrm rot="120000">
            <a:off x="5961894" y="261012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95" name="Étoile : 4 branches 1094">
            <a:extLst>
              <a:ext uri="{FF2B5EF4-FFF2-40B4-BE49-F238E27FC236}">
                <a16:creationId xmlns:a16="http://schemas.microsoft.com/office/drawing/2014/main" id="{CC937868-9BF7-2AB8-18CE-80907EDD1A13}"/>
              </a:ext>
            </a:extLst>
          </p:cNvPr>
          <p:cNvSpPr/>
          <p:nvPr>
            <p:custDataLst>
              <p:tags r:id="rId191"/>
            </p:custDataLst>
          </p:nvPr>
        </p:nvSpPr>
        <p:spPr>
          <a:xfrm rot="120000">
            <a:off x="5800029" y="261014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96" name="Étoile : 4 branches 1095">
            <a:extLst>
              <a:ext uri="{FF2B5EF4-FFF2-40B4-BE49-F238E27FC236}">
                <a16:creationId xmlns:a16="http://schemas.microsoft.com/office/drawing/2014/main" id="{433C3799-700F-3B72-1212-CD9B4F588B79}"/>
              </a:ext>
            </a:extLst>
          </p:cNvPr>
          <p:cNvSpPr/>
          <p:nvPr>
            <p:custDataLst>
              <p:tags r:id="rId192"/>
            </p:custDataLst>
          </p:nvPr>
        </p:nvSpPr>
        <p:spPr>
          <a:xfrm rot="120000">
            <a:off x="5789808" y="276016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97" name="Étoile : 4 branches 1096">
            <a:extLst>
              <a:ext uri="{FF2B5EF4-FFF2-40B4-BE49-F238E27FC236}">
                <a16:creationId xmlns:a16="http://schemas.microsoft.com/office/drawing/2014/main" id="{33D529C1-E210-E0CE-3742-9CA947598A7E}"/>
              </a:ext>
            </a:extLst>
          </p:cNvPr>
          <p:cNvSpPr/>
          <p:nvPr>
            <p:custDataLst>
              <p:tags r:id="rId193"/>
            </p:custDataLst>
          </p:nvPr>
        </p:nvSpPr>
        <p:spPr>
          <a:xfrm rot="120000">
            <a:off x="7909852" y="280596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98" name="Étoile : 4 branches 1097">
            <a:extLst>
              <a:ext uri="{FF2B5EF4-FFF2-40B4-BE49-F238E27FC236}">
                <a16:creationId xmlns:a16="http://schemas.microsoft.com/office/drawing/2014/main" id="{1E088AA5-3B75-CCA0-FB06-5CF718FB12D5}"/>
              </a:ext>
            </a:extLst>
          </p:cNvPr>
          <p:cNvSpPr/>
          <p:nvPr>
            <p:custDataLst>
              <p:tags r:id="rId194"/>
            </p:custDataLst>
          </p:nvPr>
        </p:nvSpPr>
        <p:spPr>
          <a:xfrm rot="120000">
            <a:off x="5971826" y="279409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99" name="Étoile : 4 branches 1098">
            <a:extLst>
              <a:ext uri="{FF2B5EF4-FFF2-40B4-BE49-F238E27FC236}">
                <a16:creationId xmlns:a16="http://schemas.microsoft.com/office/drawing/2014/main" id="{9131F053-C963-49BF-0C50-23887280629F}"/>
              </a:ext>
            </a:extLst>
          </p:cNvPr>
          <p:cNvSpPr/>
          <p:nvPr>
            <p:custDataLst>
              <p:tags r:id="rId195"/>
            </p:custDataLst>
          </p:nvPr>
        </p:nvSpPr>
        <p:spPr>
          <a:xfrm rot="120000">
            <a:off x="6129610" y="279590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00" name="Étoile : 4 branches 1099">
            <a:extLst>
              <a:ext uri="{FF2B5EF4-FFF2-40B4-BE49-F238E27FC236}">
                <a16:creationId xmlns:a16="http://schemas.microsoft.com/office/drawing/2014/main" id="{73A37503-DCEF-60E8-C4C9-D289164CFA60}"/>
              </a:ext>
            </a:extLst>
          </p:cNvPr>
          <p:cNvSpPr/>
          <p:nvPr>
            <p:custDataLst>
              <p:tags r:id="rId196"/>
            </p:custDataLst>
          </p:nvPr>
        </p:nvSpPr>
        <p:spPr>
          <a:xfrm rot="120000">
            <a:off x="6300309" y="279942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01" name="Étoile : 4 branches 1100">
            <a:extLst>
              <a:ext uri="{FF2B5EF4-FFF2-40B4-BE49-F238E27FC236}">
                <a16:creationId xmlns:a16="http://schemas.microsoft.com/office/drawing/2014/main" id="{D7638049-8EAB-D06F-8DB3-75A2CC171A1B}"/>
              </a:ext>
            </a:extLst>
          </p:cNvPr>
          <p:cNvSpPr/>
          <p:nvPr>
            <p:custDataLst>
              <p:tags r:id="rId197"/>
            </p:custDataLst>
          </p:nvPr>
        </p:nvSpPr>
        <p:spPr>
          <a:xfrm rot="120000">
            <a:off x="6465340" y="279330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02" name="Étoile : 4 branches 1101">
            <a:extLst>
              <a:ext uri="{FF2B5EF4-FFF2-40B4-BE49-F238E27FC236}">
                <a16:creationId xmlns:a16="http://schemas.microsoft.com/office/drawing/2014/main" id="{E68E2B1C-3935-B3C7-4138-558C029A29B2}"/>
              </a:ext>
            </a:extLst>
          </p:cNvPr>
          <p:cNvSpPr/>
          <p:nvPr>
            <p:custDataLst>
              <p:tags r:id="rId198"/>
            </p:custDataLst>
          </p:nvPr>
        </p:nvSpPr>
        <p:spPr>
          <a:xfrm rot="120000">
            <a:off x="6629063" y="280422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03" name="Étoile : 4 branches 1102">
            <a:extLst>
              <a:ext uri="{FF2B5EF4-FFF2-40B4-BE49-F238E27FC236}">
                <a16:creationId xmlns:a16="http://schemas.microsoft.com/office/drawing/2014/main" id="{D8031407-E1F7-C427-6E5E-71A55B1349C3}"/>
              </a:ext>
            </a:extLst>
          </p:cNvPr>
          <p:cNvSpPr/>
          <p:nvPr>
            <p:custDataLst>
              <p:tags r:id="rId199"/>
            </p:custDataLst>
          </p:nvPr>
        </p:nvSpPr>
        <p:spPr>
          <a:xfrm rot="120000">
            <a:off x="6952874" y="279590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04" name="Étoile : 4 branches 1103">
            <a:extLst>
              <a:ext uri="{FF2B5EF4-FFF2-40B4-BE49-F238E27FC236}">
                <a16:creationId xmlns:a16="http://schemas.microsoft.com/office/drawing/2014/main" id="{E9A1CBD9-CE35-2DF2-485E-4BD7F9DF9C5D}"/>
              </a:ext>
            </a:extLst>
          </p:cNvPr>
          <p:cNvSpPr/>
          <p:nvPr>
            <p:custDataLst>
              <p:tags r:id="rId200"/>
            </p:custDataLst>
          </p:nvPr>
        </p:nvSpPr>
        <p:spPr>
          <a:xfrm rot="120000">
            <a:off x="7102423" y="280101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05" name="Étoile : 4 branches 1104">
            <a:extLst>
              <a:ext uri="{FF2B5EF4-FFF2-40B4-BE49-F238E27FC236}">
                <a16:creationId xmlns:a16="http://schemas.microsoft.com/office/drawing/2014/main" id="{DEA2A67F-F3B6-55F7-451D-1487E6581C46}"/>
              </a:ext>
            </a:extLst>
          </p:cNvPr>
          <p:cNvSpPr/>
          <p:nvPr>
            <p:custDataLst>
              <p:tags r:id="rId201"/>
            </p:custDataLst>
          </p:nvPr>
        </p:nvSpPr>
        <p:spPr>
          <a:xfrm rot="120000">
            <a:off x="7276353" y="280829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06" name="Étoile : 4 branches 1105">
            <a:extLst>
              <a:ext uri="{FF2B5EF4-FFF2-40B4-BE49-F238E27FC236}">
                <a16:creationId xmlns:a16="http://schemas.microsoft.com/office/drawing/2014/main" id="{4D08CA8E-C908-E444-3621-A57AF806B30A}"/>
              </a:ext>
            </a:extLst>
          </p:cNvPr>
          <p:cNvSpPr/>
          <p:nvPr>
            <p:custDataLst>
              <p:tags r:id="rId202"/>
            </p:custDataLst>
          </p:nvPr>
        </p:nvSpPr>
        <p:spPr>
          <a:xfrm rot="120000">
            <a:off x="7437106" y="279815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07" name="Étoile : 4 branches 1106">
            <a:extLst>
              <a:ext uri="{FF2B5EF4-FFF2-40B4-BE49-F238E27FC236}">
                <a16:creationId xmlns:a16="http://schemas.microsoft.com/office/drawing/2014/main" id="{170525CE-6F37-59F6-88D8-CEF77868665B}"/>
              </a:ext>
            </a:extLst>
          </p:cNvPr>
          <p:cNvSpPr/>
          <p:nvPr>
            <p:custDataLst>
              <p:tags r:id="rId203"/>
            </p:custDataLst>
          </p:nvPr>
        </p:nvSpPr>
        <p:spPr>
          <a:xfrm rot="120000">
            <a:off x="7604530" y="280422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08" name="Étoile : 4 branches 1107">
            <a:extLst>
              <a:ext uri="{FF2B5EF4-FFF2-40B4-BE49-F238E27FC236}">
                <a16:creationId xmlns:a16="http://schemas.microsoft.com/office/drawing/2014/main" id="{C518271A-71FF-89C2-C556-137054583BC0}"/>
              </a:ext>
            </a:extLst>
          </p:cNvPr>
          <p:cNvSpPr/>
          <p:nvPr>
            <p:custDataLst>
              <p:tags r:id="rId204"/>
            </p:custDataLst>
          </p:nvPr>
        </p:nvSpPr>
        <p:spPr>
          <a:xfrm rot="120000">
            <a:off x="7748706" y="280919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09" name="Étoile : 4 branches 1108">
            <a:extLst>
              <a:ext uri="{FF2B5EF4-FFF2-40B4-BE49-F238E27FC236}">
                <a16:creationId xmlns:a16="http://schemas.microsoft.com/office/drawing/2014/main" id="{F0C6F082-8D14-D543-083D-E231D86F5611}"/>
              </a:ext>
            </a:extLst>
          </p:cNvPr>
          <p:cNvSpPr/>
          <p:nvPr>
            <p:custDataLst>
              <p:tags r:id="rId205"/>
            </p:custDataLst>
          </p:nvPr>
        </p:nvSpPr>
        <p:spPr>
          <a:xfrm rot="120000">
            <a:off x="6791015" y="279736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10" name="Étoile : 4 branches 1109">
            <a:extLst>
              <a:ext uri="{FF2B5EF4-FFF2-40B4-BE49-F238E27FC236}">
                <a16:creationId xmlns:a16="http://schemas.microsoft.com/office/drawing/2014/main" id="{855D6E53-47F0-A91A-2BF0-944CEF844087}"/>
              </a:ext>
            </a:extLst>
          </p:cNvPr>
          <p:cNvSpPr/>
          <p:nvPr>
            <p:custDataLst>
              <p:tags r:id="rId206"/>
            </p:custDataLst>
          </p:nvPr>
        </p:nvSpPr>
        <p:spPr>
          <a:xfrm rot="120000">
            <a:off x="6242091" y="296145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11" name="Étoile : 4 branches 1110">
            <a:extLst>
              <a:ext uri="{FF2B5EF4-FFF2-40B4-BE49-F238E27FC236}">
                <a16:creationId xmlns:a16="http://schemas.microsoft.com/office/drawing/2014/main" id="{43F554FE-B4DB-CA62-693F-1B5D3C46FDBC}"/>
              </a:ext>
            </a:extLst>
          </p:cNvPr>
          <p:cNvSpPr/>
          <p:nvPr>
            <p:custDataLst>
              <p:tags r:id="rId207"/>
            </p:custDataLst>
          </p:nvPr>
        </p:nvSpPr>
        <p:spPr>
          <a:xfrm rot="120000">
            <a:off x="8150170" y="299477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12" name="Étoile : 4 branches 1111">
            <a:extLst>
              <a:ext uri="{FF2B5EF4-FFF2-40B4-BE49-F238E27FC236}">
                <a16:creationId xmlns:a16="http://schemas.microsoft.com/office/drawing/2014/main" id="{C7BDA232-F1C0-40EA-088A-BA8581F1E818}"/>
              </a:ext>
            </a:extLst>
          </p:cNvPr>
          <p:cNvSpPr/>
          <p:nvPr>
            <p:custDataLst>
              <p:tags r:id="rId208"/>
            </p:custDataLst>
          </p:nvPr>
        </p:nvSpPr>
        <p:spPr>
          <a:xfrm rot="120000">
            <a:off x="7982237" y="300278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13" name="Étoile : 4 branches 1112">
            <a:extLst>
              <a:ext uri="{FF2B5EF4-FFF2-40B4-BE49-F238E27FC236}">
                <a16:creationId xmlns:a16="http://schemas.microsoft.com/office/drawing/2014/main" id="{140CDD3E-7A0E-C18E-5332-93931C5D6846}"/>
              </a:ext>
            </a:extLst>
          </p:cNvPr>
          <p:cNvSpPr/>
          <p:nvPr>
            <p:custDataLst>
              <p:tags r:id="rId209"/>
            </p:custDataLst>
          </p:nvPr>
        </p:nvSpPr>
        <p:spPr>
          <a:xfrm rot="120000">
            <a:off x="7808697" y="299790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14" name="Étoile : 4 branches 1113">
            <a:extLst>
              <a:ext uri="{FF2B5EF4-FFF2-40B4-BE49-F238E27FC236}">
                <a16:creationId xmlns:a16="http://schemas.microsoft.com/office/drawing/2014/main" id="{2E1AEE98-4B3E-6300-E498-743013A22B92}"/>
              </a:ext>
            </a:extLst>
          </p:cNvPr>
          <p:cNvSpPr/>
          <p:nvPr>
            <p:custDataLst>
              <p:tags r:id="rId210"/>
            </p:custDataLst>
          </p:nvPr>
        </p:nvSpPr>
        <p:spPr>
          <a:xfrm rot="120000">
            <a:off x="7655512" y="297975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15" name="Étoile : 4 branches 1114">
            <a:extLst>
              <a:ext uri="{FF2B5EF4-FFF2-40B4-BE49-F238E27FC236}">
                <a16:creationId xmlns:a16="http://schemas.microsoft.com/office/drawing/2014/main" id="{EEB64B29-BC8D-4A69-6440-1D319B64DF29}"/>
              </a:ext>
            </a:extLst>
          </p:cNvPr>
          <p:cNvSpPr/>
          <p:nvPr>
            <p:custDataLst>
              <p:tags r:id="rId211"/>
            </p:custDataLst>
          </p:nvPr>
        </p:nvSpPr>
        <p:spPr>
          <a:xfrm rot="120000">
            <a:off x="7493774" y="298779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16" name="Étoile : 4 branches 1115">
            <a:extLst>
              <a:ext uri="{FF2B5EF4-FFF2-40B4-BE49-F238E27FC236}">
                <a16:creationId xmlns:a16="http://schemas.microsoft.com/office/drawing/2014/main" id="{A5522309-175D-2A06-337C-00364B79E21D}"/>
              </a:ext>
            </a:extLst>
          </p:cNvPr>
          <p:cNvSpPr/>
          <p:nvPr>
            <p:custDataLst>
              <p:tags r:id="rId212"/>
            </p:custDataLst>
          </p:nvPr>
        </p:nvSpPr>
        <p:spPr>
          <a:xfrm rot="120000">
            <a:off x="7332744" y="297952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17" name="Étoile : 4 branches 1116">
            <a:extLst>
              <a:ext uri="{FF2B5EF4-FFF2-40B4-BE49-F238E27FC236}">
                <a16:creationId xmlns:a16="http://schemas.microsoft.com/office/drawing/2014/main" id="{19B7466B-8066-37E9-B091-E2899843CC52}"/>
              </a:ext>
            </a:extLst>
          </p:cNvPr>
          <p:cNvSpPr/>
          <p:nvPr>
            <p:custDataLst>
              <p:tags r:id="rId213"/>
            </p:custDataLst>
          </p:nvPr>
        </p:nvSpPr>
        <p:spPr>
          <a:xfrm rot="120000">
            <a:off x="7170610" y="297613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18" name="Étoile : 4 branches 1117">
            <a:extLst>
              <a:ext uri="{FF2B5EF4-FFF2-40B4-BE49-F238E27FC236}">
                <a16:creationId xmlns:a16="http://schemas.microsoft.com/office/drawing/2014/main" id="{939883D7-05CA-F316-007D-18D4B1016813}"/>
              </a:ext>
            </a:extLst>
          </p:cNvPr>
          <p:cNvSpPr/>
          <p:nvPr>
            <p:custDataLst>
              <p:tags r:id="rId214"/>
            </p:custDataLst>
          </p:nvPr>
        </p:nvSpPr>
        <p:spPr>
          <a:xfrm rot="120000">
            <a:off x="7019004" y="298149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19" name="Étoile : 4 branches 1118">
            <a:extLst>
              <a:ext uri="{FF2B5EF4-FFF2-40B4-BE49-F238E27FC236}">
                <a16:creationId xmlns:a16="http://schemas.microsoft.com/office/drawing/2014/main" id="{A91C2E1E-2992-10E6-677B-D295459E7781}"/>
              </a:ext>
            </a:extLst>
          </p:cNvPr>
          <p:cNvSpPr/>
          <p:nvPr>
            <p:custDataLst>
              <p:tags r:id="rId215"/>
            </p:custDataLst>
          </p:nvPr>
        </p:nvSpPr>
        <p:spPr>
          <a:xfrm rot="120000">
            <a:off x="6864386" y="296145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20" name="Étoile : 4 branches 1119">
            <a:extLst>
              <a:ext uri="{FF2B5EF4-FFF2-40B4-BE49-F238E27FC236}">
                <a16:creationId xmlns:a16="http://schemas.microsoft.com/office/drawing/2014/main" id="{CF65A42A-AF57-2FEA-BC1E-87622CD61A86}"/>
              </a:ext>
            </a:extLst>
          </p:cNvPr>
          <p:cNvSpPr/>
          <p:nvPr>
            <p:custDataLst>
              <p:tags r:id="rId216"/>
            </p:custDataLst>
          </p:nvPr>
        </p:nvSpPr>
        <p:spPr>
          <a:xfrm rot="120000">
            <a:off x="6711791" y="297426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21" name="Étoile : 4 branches 1120">
            <a:extLst>
              <a:ext uri="{FF2B5EF4-FFF2-40B4-BE49-F238E27FC236}">
                <a16:creationId xmlns:a16="http://schemas.microsoft.com/office/drawing/2014/main" id="{95C8D5AC-F382-2435-8C11-B4F363437D83}"/>
              </a:ext>
            </a:extLst>
          </p:cNvPr>
          <p:cNvSpPr/>
          <p:nvPr>
            <p:custDataLst>
              <p:tags r:id="rId217"/>
            </p:custDataLst>
          </p:nvPr>
        </p:nvSpPr>
        <p:spPr>
          <a:xfrm rot="120000">
            <a:off x="6546683" y="296917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22" name="Étoile : 4 branches 1121">
            <a:extLst>
              <a:ext uri="{FF2B5EF4-FFF2-40B4-BE49-F238E27FC236}">
                <a16:creationId xmlns:a16="http://schemas.microsoft.com/office/drawing/2014/main" id="{A2078FDB-49DB-A44D-DE90-59F45BC07A87}"/>
              </a:ext>
            </a:extLst>
          </p:cNvPr>
          <p:cNvSpPr/>
          <p:nvPr>
            <p:custDataLst>
              <p:tags r:id="rId218"/>
            </p:custDataLst>
          </p:nvPr>
        </p:nvSpPr>
        <p:spPr>
          <a:xfrm rot="120000">
            <a:off x="6389388" y="297097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23" name="Étoile : 4 branches 1122">
            <a:extLst>
              <a:ext uri="{FF2B5EF4-FFF2-40B4-BE49-F238E27FC236}">
                <a16:creationId xmlns:a16="http://schemas.microsoft.com/office/drawing/2014/main" id="{17635576-BE42-AFC1-9FB9-027AF0BD6E47}"/>
              </a:ext>
            </a:extLst>
          </p:cNvPr>
          <p:cNvSpPr/>
          <p:nvPr>
            <p:custDataLst>
              <p:tags r:id="rId219"/>
            </p:custDataLst>
          </p:nvPr>
        </p:nvSpPr>
        <p:spPr>
          <a:xfrm rot="120000">
            <a:off x="6081140" y="296622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24" name="Étoile : 4 branches 1123">
            <a:extLst>
              <a:ext uri="{FF2B5EF4-FFF2-40B4-BE49-F238E27FC236}">
                <a16:creationId xmlns:a16="http://schemas.microsoft.com/office/drawing/2014/main" id="{4722AB5F-6DFD-7EC3-BF7D-4F51E929AD9E}"/>
              </a:ext>
            </a:extLst>
          </p:cNvPr>
          <p:cNvSpPr/>
          <p:nvPr>
            <p:custDataLst>
              <p:tags r:id="rId220"/>
            </p:custDataLst>
          </p:nvPr>
        </p:nvSpPr>
        <p:spPr>
          <a:xfrm rot="120000">
            <a:off x="5931254" y="295408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25" name="Étoile : 4 branches 1124">
            <a:extLst>
              <a:ext uri="{FF2B5EF4-FFF2-40B4-BE49-F238E27FC236}">
                <a16:creationId xmlns:a16="http://schemas.microsoft.com/office/drawing/2014/main" id="{BFB17CB6-B178-49BB-6979-C9CC64B2908D}"/>
              </a:ext>
            </a:extLst>
          </p:cNvPr>
          <p:cNvSpPr/>
          <p:nvPr>
            <p:custDataLst>
              <p:tags r:id="rId221"/>
            </p:custDataLst>
          </p:nvPr>
        </p:nvSpPr>
        <p:spPr>
          <a:xfrm rot="120000">
            <a:off x="5790081" y="295238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26" name="Étoile : 4 branches 1125">
            <a:extLst>
              <a:ext uri="{FF2B5EF4-FFF2-40B4-BE49-F238E27FC236}">
                <a16:creationId xmlns:a16="http://schemas.microsoft.com/office/drawing/2014/main" id="{0B66CFFF-8345-D7C7-AD46-3014885E478A}"/>
              </a:ext>
            </a:extLst>
          </p:cNvPr>
          <p:cNvSpPr/>
          <p:nvPr>
            <p:custDataLst>
              <p:tags r:id="rId222"/>
            </p:custDataLst>
          </p:nvPr>
        </p:nvSpPr>
        <p:spPr>
          <a:xfrm rot="120000">
            <a:off x="8526794" y="315691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27" name="Étoile : 4 branches 1126">
            <a:extLst>
              <a:ext uri="{FF2B5EF4-FFF2-40B4-BE49-F238E27FC236}">
                <a16:creationId xmlns:a16="http://schemas.microsoft.com/office/drawing/2014/main" id="{F1728C1E-9E65-134C-DD63-98533F80BD35}"/>
              </a:ext>
            </a:extLst>
          </p:cNvPr>
          <p:cNvSpPr/>
          <p:nvPr>
            <p:custDataLst>
              <p:tags r:id="rId223"/>
            </p:custDataLst>
          </p:nvPr>
        </p:nvSpPr>
        <p:spPr>
          <a:xfrm rot="120000">
            <a:off x="8366641" y="315661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28" name="Étoile : 4 branches 1127">
            <a:extLst>
              <a:ext uri="{FF2B5EF4-FFF2-40B4-BE49-F238E27FC236}">
                <a16:creationId xmlns:a16="http://schemas.microsoft.com/office/drawing/2014/main" id="{67B341C0-7C4A-A2F1-15F6-A37B28C7860B}"/>
              </a:ext>
            </a:extLst>
          </p:cNvPr>
          <p:cNvSpPr/>
          <p:nvPr>
            <p:custDataLst>
              <p:tags r:id="rId224"/>
            </p:custDataLst>
          </p:nvPr>
        </p:nvSpPr>
        <p:spPr>
          <a:xfrm rot="120000">
            <a:off x="8253725" y="315908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29" name="Étoile : 4 branches 1128">
            <a:extLst>
              <a:ext uri="{FF2B5EF4-FFF2-40B4-BE49-F238E27FC236}">
                <a16:creationId xmlns:a16="http://schemas.microsoft.com/office/drawing/2014/main" id="{DAC81A27-2F61-D2AD-0B37-DF29805B1D28}"/>
              </a:ext>
            </a:extLst>
          </p:cNvPr>
          <p:cNvSpPr/>
          <p:nvPr>
            <p:custDataLst>
              <p:tags r:id="rId225"/>
            </p:custDataLst>
          </p:nvPr>
        </p:nvSpPr>
        <p:spPr>
          <a:xfrm rot="120000">
            <a:off x="8071327" y="315548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30" name="Étoile : 4 branches 1129">
            <a:extLst>
              <a:ext uri="{FF2B5EF4-FFF2-40B4-BE49-F238E27FC236}">
                <a16:creationId xmlns:a16="http://schemas.microsoft.com/office/drawing/2014/main" id="{DEB0E92B-3881-ADA4-1394-62A445CBA9CA}"/>
              </a:ext>
            </a:extLst>
          </p:cNvPr>
          <p:cNvSpPr/>
          <p:nvPr>
            <p:custDataLst>
              <p:tags r:id="rId226"/>
            </p:custDataLst>
          </p:nvPr>
        </p:nvSpPr>
        <p:spPr>
          <a:xfrm rot="120000">
            <a:off x="7909853" y="316589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31" name="Étoile : 4 branches 1130">
            <a:extLst>
              <a:ext uri="{FF2B5EF4-FFF2-40B4-BE49-F238E27FC236}">
                <a16:creationId xmlns:a16="http://schemas.microsoft.com/office/drawing/2014/main" id="{177A3120-EA84-BBB1-1F7C-767CB0BED0C1}"/>
              </a:ext>
            </a:extLst>
          </p:cNvPr>
          <p:cNvSpPr/>
          <p:nvPr>
            <p:custDataLst>
              <p:tags r:id="rId227"/>
            </p:custDataLst>
          </p:nvPr>
        </p:nvSpPr>
        <p:spPr>
          <a:xfrm rot="120000">
            <a:off x="7771694" y="315408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32" name="Étoile : 4 branches 1131">
            <a:extLst>
              <a:ext uri="{FF2B5EF4-FFF2-40B4-BE49-F238E27FC236}">
                <a16:creationId xmlns:a16="http://schemas.microsoft.com/office/drawing/2014/main" id="{CDF76973-B38F-A545-E1DE-F3276821C52A}"/>
              </a:ext>
            </a:extLst>
          </p:cNvPr>
          <p:cNvSpPr/>
          <p:nvPr>
            <p:custDataLst>
              <p:tags r:id="rId228"/>
            </p:custDataLst>
          </p:nvPr>
        </p:nvSpPr>
        <p:spPr>
          <a:xfrm rot="120000">
            <a:off x="7589297" y="315260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33" name="Étoile : 4 branches 1132">
            <a:extLst>
              <a:ext uri="{FF2B5EF4-FFF2-40B4-BE49-F238E27FC236}">
                <a16:creationId xmlns:a16="http://schemas.microsoft.com/office/drawing/2014/main" id="{6686BE6A-E322-BB35-F245-37BDD15A8171}"/>
              </a:ext>
            </a:extLst>
          </p:cNvPr>
          <p:cNvSpPr/>
          <p:nvPr>
            <p:custDataLst>
              <p:tags r:id="rId229"/>
            </p:custDataLst>
          </p:nvPr>
        </p:nvSpPr>
        <p:spPr>
          <a:xfrm rot="120000">
            <a:off x="7431383" y="315908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34" name="Étoile : 4 branches 1133">
            <a:extLst>
              <a:ext uri="{FF2B5EF4-FFF2-40B4-BE49-F238E27FC236}">
                <a16:creationId xmlns:a16="http://schemas.microsoft.com/office/drawing/2014/main" id="{6FC6BA24-3ACB-FFC0-C47E-A2EF9B867BA1}"/>
              </a:ext>
            </a:extLst>
          </p:cNvPr>
          <p:cNvSpPr/>
          <p:nvPr>
            <p:custDataLst>
              <p:tags r:id="rId230"/>
            </p:custDataLst>
          </p:nvPr>
        </p:nvSpPr>
        <p:spPr>
          <a:xfrm rot="120000">
            <a:off x="7285262" y="314643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35" name="Étoile : 4 branches 1134">
            <a:extLst>
              <a:ext uri="{FF2B5EF4-FFF2-40B4-BE49-F238E27FC236}">
                <a16:creationId xmlns:a16="http://schemas.microsoft.com/office/drawing/2014/main" id="{1504B3D3-E49C-8806-E3FB-AE27DAA5F945}"/>
              </a:ext>
            </a:extLst>
          </p:cNvPr>
          <p:cNvSpPr/>
          <p:nvPr>
            <p:custDataLst>
              <p:tags r:id="rId231"/>
            </p:custDataLst>
          </p:nvPr>
        </p:nvSpPr>
        <p:spPr>
          <a:xfrm rot="120000">
            <a:off x="7130450" y="315518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36" name="Étoile : 4 branches 1135">
            <a:extLst>
              <a:ext uri="{FF2B5EF4-FFF2-40B4-BE49-F238E27FC236}">
                <a16:creationId xmlns:a16="http://schemas.microsoft.com/office/drawing/2014/main" id="{A6F1CCB4-D5A0-CB38-2347-08F98F03D99A}"/>
              </a:ext>
            </a:extLst>
          </p:cNvPr>
          <p:cNvSpPr/>
          <p:nvPr>
            <p:custDataLst>
              <p:tags r:id="rId232"/>
            </p:custDataLst>
          </p:nvPr>
        </p:nvSpPr>
        <p:spPr>
          <a:xfrm rot="120000">
            <a:off x="6976983" y="314639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37" name="Étoile : 4 branches 1136">
            <a:extLst>
              <a:ext uri="{FF2B5EF4-FFF2-40B4-BE49-F238E27FC236}">
                <a16:creationId xmlns:a16="http://schemas.microsoft.com/office/drawing/2014/main" id="{A56A9B63-87C1-E229-A6AD-FDFCD3189E9C}"/>
              </a:ext>
            </a:extLst>
          </p:cNvPr>
          <p:cNvSpPr/>
          <p:nvPr>
            <p:custDataLst>
              <p:tags r:id="rId233"/>
            </p:custDataLst>
          </p:nvPr>
        </p:nvSpPr>
        <p:spPr>
          <a:xfrm rot="120000">
            <a:off x="6782820" y="314362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38" name="Étoile : 4 branches 1137">
            <a:extLst>
              <a:ext uri="{FF2B5EF4-FFF2-40B4-BE49-F238E27FC236}">
                <a16:creationId xmlns:a16="http://schemas.microsoft.com/office/drawing/2014/main" id="{051ED2A5-CDCC-EBC5-4952-10F1C76F3064}"/>
              </a:ext>
            </a:extLst>
          </p:cNvPr>
          <p:cNvSpPr/>
          <p:nvPr>
            <p:custDataLst>
              <p:tags r:id="rId234"/>
            </p:custDataLst>
          </p:nvPr>
        </p:nvSpPr>
        <p:spPr>
          <a:xfrm rot="120000">
            <a:off x="6634992" y="314314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39" name="Étoile : 4 branches 1138">
            <a:extLst>
              <a:ext uri="{FF2B5EF4-FFF2-40B4-BE49-F238E27FC236}">
                <a16:creationId xmlns:a16="http://schemas.microsoft.com/office/drawing/2014/main" id="{1B53917B-E9F3-1B12-B4E2-9987D8FABD3B}"/>
              </a:ext>
            </a:extLst>
          </p:cNvPr>
          <p:cNvSpPr/>
          <p:nvPr>
            <p:custDataLst>
              <p:tags r:id="rId235"/>
            </p:custDataLst>
          </p:nvPr>
        </p:nvSpPr>
        <p:spPr>
          <a:xfrm rot="120000">
            <a:off x="6444745" y="314816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40" name="Étoile : 4 branches 1139">
            <a:extLst>
              <a:ext uri="{FF2B5EF4-FFF2-40B4-BE49-F238E27FC236}">
                <a16:creationId xmlns:a16="http://schemas.microsoft.com/office/drawing/2014/main" id="{FB8D541E-3ED8-E68B-87CC-ABCA19EC08FE}"/>
              </a:ext>
            </a:extLst>
          </p:cNvPr>
          <p:cNvSpPr/>
          <p:nvPr>
            <p:custDataLst>
              <p:tags r:id="rId236"/>
            </p:custDataLst>
          </p:nvPr>
        </p:nvSpPr>
        <p:spPr>
          <a:xfrm rot="120000">
            <a:off x="5801728" y="315577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41" name="Étoile : 4 branches 1140">
            <a:extLst>
              <a:ext uri="{FF2B5EF4-FFF2-40B4-BE49-F238E27FC236}">
                <a16:creationId xmlns:a16="http://schemas.microsoft.com/office/drawing/2014/main" id="{D267D13F-3E74-986E-29CE-C6ED27A040BD}"/>
              </a:ext>
            </a:extLst>
          </p:cNvPr>
          <p:cNvSpPr/>
          <p:nvPr>
            <p:custDataLst>
              <p:tags r:id="rId237"/>
            </p:custDataLst>
          </p:nvPr>
        </p:nvSpPr>
        <p:spPr>
          <a:xfrm rot="120000">
            <a:off x="6142838" y="313351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42" name="Étoile : 4 branches 1141">
            <a:extLst>
              <a:ext uri="{FF2B5EF4-FFF2-40B4-BE49-F238E27FC236}">
                <a16:creationId xmlns:a16="http://schemas.microsoft.com/office/drawing/2014/main" id="{1DFE8396-3DF7-38AB-F550-74C69B2D2161}"/>
              </a:ext>
            </a:extLst>
          </p:cNvPr>
          <p:cNvSpPr/>
          <p:nvPr>
            <p:custDataLst>
              <p:tags r:id="rId238"/>
            </p:custDataLst>
          </p:nvPr>
        </p:nvSpPr>
        <p:spPr>
          <a:xfrm rot="120000">
            <a:off x="6302307" y="313931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43" name="Étoile : 4 branches 1142">
            <a:extLst>
              <a:ext uri="{FF2B5EF4-FFF2-40B4-BE49-F238E27FC236}">
                <a16:creationId xmlns:a16="http://schemas.microsoft.com/office/drawing/2014/main" id="{DC3F1938-DA16-1F04-E358-FCEECD0EC7C6}"/>
              </a:ext>
            </a:extLst>
          </p:cNvPr>
          <p:cNvSpPr/>
          <p:nvPr>
            <p:custDataLst>
              <p:tags r:id="rId239"/>
            </p:custDataLst>
          </p:nvPr>
        </p:nvSpPr>
        <p:spPr>
          <a:xfrm rot="120000">
            <a:off x="5966571" y="315643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44" name="Étoile : 4 branches 1143">
            <a:extLst>
              <a:ext uri="{FF2B5EF4-FFF2-40B4-BE49-F238E27FC236}">
                <a16:creationId xmlns:a16="http://schemas.microsoft.com/office/drawing/2014/main" id="{9EC5EA11-BFBF-1BA4-E96C-9683EA2D28DD}"/>
              </a:ext>
            </a:extLst>
          </p:cNvPr>
          <p:cNvSpPr/>
          <p:nvPr>
            <p:custDataLst>
              <p:tags r:id="rId240"/>
            </p:custDataLst>
          </p:nvPr>
        </p:nvSpPr>
        <p:spPr>
          <a:xfrm rot="120000">
            <a:off x="8642640" y="336386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45" name="Étoile : 4 branches 1144">
            <a:extLst>
              <a:ext uri="{FF2B5EF4-FFF2-40B4-BE49-F238E27FC236}">
                <a16:creationId xmlns:a16="http://schemas.microsoft.com/office/drawing/2014/main" id="{3133CD87-9DF4-3908-1584-EFE9560B89A0}"/>
              </a:ext>
            </a:extLst>
          </p:cNvPr>
          <p:cNvSpPr/>
          <p:nvPr>
            <p:custDataLst>
              <p:tags r:id="rId241"/>
            </p:custDataLst>
          </p:nvPr>
        </p:nvSpPr>
        <p:spPr>
          <a:xfrm rot="120000">
            <a:off x="8468465" y="335057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46" name="Étoile : 4 branches 1145">
            <a:extLst>
              <a:ext uri="{FF2B5EF4-FFF2-40B4-BE49-F238E27FC236}">
                <a16:creationId xmlns:a16="http://schemas.microsoft.com/office/drawing/2014/main" id="{494B5B5B-ED65-813E-90A6-7D260C528B8E}"/>
              </a:ext>
            </a:extLst>
          </p:cNvPr>
          <p:cNvSpPr/>
          <p:nvPr>
            <p:custDataLst>
              <p:tags r:id="rId242"/>
            </p:custDataLst>
          </p:nvPr>
        </p:nvSpPr>
        <p:spPr>
          <a:xfrm rot="120000">
            <a:off x="8314503" y="335042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47" name="Étoile : 4 branches 1146">
            <a:extLst>
              <a:ext uri="{FF2B5EF4-FFF2-40B4-BE49-F238E27FC236}">
                <a16:creationId xmlns:a16="http://schemas.microsoft.com/office/drawing/2014/main" id="{56021F3C-A77F-49BE-9CB6-9FD18E2246CF}"/>
              </a:ext>
            </a:extLst>
          </p:cNvPr>
          <p:cNvSpPr/>
          <p:nvPr>
            <p:custDataLst>
              <p:tags r:id="rId243"/>
            </p:custDataLst>
          </p:nvPr>
        </p:nvSpPr>
        <p:spPr>
          <a:xfrm rot="120000">
            <a:off x="7813358" y="334698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48" name="Étoile : 4 branches 1147">
            <a:extLst>
              <a:ext uri="{FF2B5EF4-FFF2-40B4-BE49-F238E27FC236}">
                <a16:creationId xmlns:a16="http://schemas.microsoft.com/office/drawing/2014/main" id="{9EC8FE2F-B474-E7C0-1DEB-2D88EE576F79}"/>
              </a:ext>
            </a:extLst>
          </p:cNvPr>
          <p:cNvSpPr/>
          <p:nvPr>
            <p:custDataLst>
              <p:tags r:id="rId244"/>
            </p:custDataLst>
          </p:nvPr>
        </p:nvSpPr>
        <p:spPr>
          <a:xfrm rot="120000">
            <a:off x="8150170" y="335151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49" name="Étoile : 4 branches 1148">
            <a:extLst>
              <a:ext uri="{FF2B5EF4-FFF2-40B4-BE49-F238E27FC236}">
                <a16:creationId xmlns:a16="http://schemas.microsoft.com/office/drawing/2014/main" id="{28A90012-0B8C-1AFF-8F44-2805E66BD159}"/>
              </a:ext>
            </a:extLst>
          </p:cNvPr>
          <p:cNvSpPr/>
          <p:nvPr>
            <p:custDataLst>
              <p:tags r:id="rId245"/>
            </p:custDataLst>
          </p:nvPr>
        </p:nvSpPr>
        <p:spPr>
          <a:xfrm rot="120000">
            <a:off x="8005721" y="334246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50" name="Étoile : 4 branches 1149">
            <a:extLst>
              <a:ext uri="{FF2B5EF4-FFF2-40B4-BE49-F238E27FC236}">
                <a16:creationId xmlns:a16="http://schemas.microsoft.com/office/drawing/2014/main" id="{5543E1EF-6B92-0CAD-1821-9EF072D56225}"/>
              </a:ext>
            </a:extLst>
          </p:cNvPr>
          <p:cNvSpPr/>
          <p:nvPr>
            <p:custDataLst>
              <p:tags r:id="rId246"/>
            </p:custDataLst>
          </p:nvPr>
        </p:nvSpPr>
        <p:spPr>
          <a:xfrm rot="120000">
            <a:off x="7667466" y="333369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51" name="Étoile : 4 branches 1150">
            <a:extLst>
              <a:ext uri="{FF2B5EF4-FFF2-40B4-BE49-F238E27FC236}">
                <a16:creationId xmlns:a16="http://schemas.microsoft.com/office/drawing/2014/main" id="{45DBE8B0-9E6D-741E-763E-0595BFE448E3}"/>
              </a:ext>
            </a:extLst>
          </p:cNvPr>
          <p:cNvSpPr/>
          <p:nvPr>
            <p:custDataLst>
              <p:tags r:id="rId247"/>
            </p:custDataLst>
          </p:nvPr>
        </p:nvSpPr>
        <p:spPr>
          <a:xfrm rot="120000">
            <a:off x="7371048" y="335521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52" name="Étoile : 4 branches 1151">
            <a:extLst>
              <a:ext uri="{FF2B5EF4-FFF2-40B4-BE49-F238E27FC236}">
                <a16:creationId xmlns:a16="http://schemas.microsoft.com/office/drawing/2014/main" id="{67824AA9-8579-6CC9-AD95-F7051CFDB14C}"/>
              </a:ext>
            </a:extLst>
          </p:cNvPr>
          <p:cNvSpPr/>
          <p:nvPr>
            <p:custDataLst>
              <p:tags r:id="rId248"/>
            </p:custDataLst>
          </p:nvPr>
        </p:nvSpPr>
        <p:spPr>
          <a:xfrm rot="120000">
            <a:off x="7489368" y="335699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53" name="Étoile : 4 branches 1152">
            <a:extLst>
              <a:ext uri="{FF2B5EF4-FFF2-40B4-BE49-F238E27FC236}">
                <a16:creationId xmlns:a16="http://schemas.microsoft.com/office/drawing/2014/main" id="{5680E2A3-CF99-1E72-895A-E638022BD231}"/>
              </a:ext>
            </a:extLst>
          </p:cNvPr>
          <p:cNvSpPr/>
          <p:nvPr>
            <p:custDataLst>
              <p:tags r:id="rId249"/>
            </p:custDataLst>
          </p:nvPr>
        </p:nvSpPr>
        <p:spPr>
          <a:xfrm rot="120000">
            <a:off x="7185049" y="333784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54" name="Étoile : 4 branches 1153">
            <a:extLst>
              <a:ext uri="{FF2B5EF4-FFF2-40B4-BE49-F238E27FC236}">
                <a16:creationId xmlns:a16="http://schemas.microsoft.com/office/drawing/2014/main" id="{A4DFA4DA-CC86-2744-2339-B3A8935E42DA}"/>
              </a:ext>
            </a:extLst>
          </p:cNvPr>
          <p:cNvSpPr/>
          <p:nvPr>
            <p:custDataLst>
              <p:tags r:id="rId250"/>
            </p:custDataLst>
          </p:nvPr>
        </p:nvSpPr>
        <p:spPr>
          <a:xfrm rot="120000">
            <a:off x="7036552" y="333369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55" name="Étoile : 4 branches 1154">
            <a:extLst>
              <a:ext uri="{FF2B5EF4-FFF2-40B4-BE49-F238E27FC236}">
                <a16:creationId xmlns:a16="http://schemas.microsoft.com/office/drawing/2014/main" id="{9179C735-3654-7FE4-F38B-624599EEFDE9}"/>
              </a:ext>
            </a:extLst>
          </p:cNvPr>
          <p:cNvSpPr/>
          <p:nvPr>
            <p:custDataLst>
              <p:tags r:id="rId251"/>
            </p:custDataLst>
          </p:nvPr>
        </p:nvSpPr>
        <p:spPr>
          <a:xfrm rot="120000">
            <a:off x="6856327" y="332929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56" name="Étoile : 4 branches 1155">
            <a:extLst>
              <a:ext uri="{FF2B5EF4-FFF2-40B4-BE49-F238E27FC236}">
                <a16:creationId xmlns:a16="http://schemas.microsoft.com/office/drawing/2014/main" id="{F7414550-B114-E088-9459-0C0CE335AEF3}"/>
              </a:ext>
            </a:extLst>
          </p:cNvPr>
          <p:cNvSpPr/>
          <p:nvPr>
            <p:custDataLst>
              <p:tags r:id="rId252"/>
            </p:custDataLst>
          </p:nvPr>
        </p:nvSpPr>
        <p:spPr>
          <a:xfrm rot="120000">
            <a:off x="6710223" y="332929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57" name="Étoile : 4 branches 1156">
            <a:extLst>
              <a:ext uri="{FF2B5EF4-FFF2-40B4-BE49-F238E27FC236}">
                <a16:creationId xmlns:a16="http://schemas.microsoft.com/office/drawing/2014/main" id="{8D05286F-0BF3-C5BB-4784-55B101C80A45}"/>
              </a:ext>
            </a:extLst>
          </p:cNvPr>
          <p:cNvSpPr/>
          <p:nvPr>
            <p:custDataLst>
              <p:tags r:id="rId253"/>
            </p:custDataLst>
          </p:nvPr>
        </p:nvSpPr>
        <p:spPr>
          <a:xfrm rot="120000">
            <a:off x="6537043" y="333041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58" name="Étoile : 4 branches 1157">
            <a:extLst>
              <a:ext uri="{FF2B5EF4-FFF2-40B4-BE49-F238E27FC236}">
                <a16:creationId xmlns:a16="http://schemas.microsoft.com/office/drawing/2014/main" id="{47EFE8DF-01BF-7AA0-CBD7-8AC88C6F38FE}"/>
              </a:ext>
            </a:extLst>
          </p:cNvPr>
          <p:cNvSpPr/>
          <p:nvPr>
            <p:custDataLst>
              <p:tags r:id="rId254"/>
            </p:custDataLst>
          </p:nvPr>
        </p:nvSpPr>
        <p:spPr>
          <a:xfrm rot="120000">
            <a:off x="6396448" y="332718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59" name="Étoile : 4 branches 1158">
            <a:extLst>
              <a:ext uri="{FF2B5EF4-FFF2-40B4-BE49-F238E27FC236}">
                <a16:creationId xmlns:a16="http://schemas.microsoft.com/office/drawing/2014/main" id="{B4D422C6-FE22-CF50-E866-5B89953D4460}"/>
              </a:ext>
            </a:extLst>
          </p:cNvPr>
          <p:cNvSpPr/>
          <p:nvPr>
            <p:custDataLst>
              <p:tags r:id="rId255"/>
            </p:custDataLst>
          </p:nvPr>
        </p:nvSpPr>
        <p:spPr>
          <a:xfrm rot="120000">
            <a:off x="6243347" y="331689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60" name="Étoile : 4 branches 1159">
            <a:extLst>
              <a:ext uri="{FF2B5EF4-FFF2-40B4-BE49-F238E27FC236}">
                <a16:creationId xmlns:a16="http://schemas.microsoft.com/office/drawing/2014/main" id="{744E0DD3-7E6C-5EBB-4F6D-09AA99230717}"/>
              </a:ext>
            </a:extLst>
          </p:cNvPr>
          <p:cNvSpPr/>
          <p:nvPr>
            <p:custDataLst>
              <p:tags r:id="rId256"/>
            </p:custDataLst>
          </p:nvPr>
        </p:nvSpPr>
        <p:spPr>
          <a:xfrm rot="120000">
            <a:off x="6078856" y="332718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61" name="Étoile : 4 branches 1160">
            <a:extLst>
              <a:ext uri="{FF2B5EF4-FFF2-40B4-BE49-F238E27FC236}">
                <a16:creationId xmlns:a16="http://schemas.microsoft.com/office/drawing/2014/main" id="{23DC0D8E-A11B-D737-3753-2CFE56F80DF4}"/>
              </a:ext>
            </a:extLst>
          </p:cNvPr>
          <p:cNvSpPr/>
          <p:nvPr>
            <p:custDataLst>
              <p:tags r:id="rId257"/>
            </p:custDataLst>
          </p:nvPr>
        </p:nvSpPr>
        <p:spPr>
          <a:xfrm rot="120000">
            <a:off x="5943749" y="332040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62" name="Étoile : 4 branches 1161">
            <a:extLst>
              <a:ext uri="{FF2B5EF4-FFF2-40B4-BE49-F238E27FC236}">
                <a16:creationId xmlns:a16="http://schemas.microsoft.com/office/drawing/2014/main" id="{49D4F897-5E24-5775-FCE6-CD37579D3E82}"/>
              </a:ext>
            </a:extLst>
          </p:cNvPr>
          <p:cNvSpPr/>
          <p:nvPr>
            <p:custDataLst>
              <p:tags r:id="rId258"/>
            </p:custDataLst>
          </p:nvPr>
        </p:nvSpPr>
        <p:spPr>
          <a:xfrm rot="120000">
            <a:off x="5800624" y="329804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63" name="Étoile : 4 branches 1162">
            <a:extLst>
              <a:ext uri="{FF2B5EF4-FFF2-40B4-BE49-F238E27FC236}">
                <a16:creationId xmlns:a16="http://schemas.microsoft.com/office/drawing/2014/main" id="{9B291207-BD7D-99D3-A6C8-E42EE5BEB6F2}"/>
              </a:ext>
            </a:extLst>
          </p:cNvPr>
          <p:cNvSpPr/>
          <p:nvPr>
            <p:custDataLst>
              <p:tags r:id="rId259"/>
            </p:custDataLst>
          </p:nvPr>
        </p:nvSpPr>
        <p:spPr>
          <a:xfrm rot="120000">
            <a:off x="8674290" y="351278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64" name="Étoile : 4 branches 1163">
            <a:extLst>
              <a:ext uri="{FF2B5EF4-FFF2-40B4-BE49-F238E27FC236}">
                <a16:creationId xmlns:a16="http://schemas.microsoft.com/office/drawing/2014/main" id="{C385141F-798F-11BF-5C3E-F0F5D4A8D3D7}"/>
              </a:ext>
            </a:extLst>
          </p:cNvPr>
          <p:cNvSpPr/>
          <p:nvPr>
            <p:custDataLst>
              <p:tags r:id="rId260"/>
            </p:custDataLst>
          </p:nvPr>
        </p:nvSpPr>
        <p:spPr>
          <a:xfrm rot="120000">
            <a:off x="8501137" y="350732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65" name="Étoile : 4 branches 1164">
            <a:extLst>
              <a:ext uri="{FF2B5EF4-FFF2-40B4-BE49-F238E27FC236}">
                <a16:creationId xmlns:a16="http://schemas.microsoft.com/office/drawing/2014/main" id="{A4DF5FB8-558D-B3A7-2EE0-5D9992F85BBF}"/>
              </a:ext>
            </a:extLst>
          </p:cNvPr>
          <p:cNvSpPr/>
          <p:nvPr>
            <p:custDataLst>
              <p:tags r:id="rId261"/>
            </p:custDataLst>
          </p:nvPr>
        </p:nvSpPr>
        <p:spPr>
          <a:xfrm rot="120000">
            <a:off x="8371089" y="350496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66" name="Étoile : 4 branches 1165">
            <a:extLst>
              <a:ext uri="{FF2B5EF4-FFF2-40B4-BE49-F238E27FC236}">
                <a16:creationId xmlns:a16="http://schemas.microsoft.com/office/drawing/2014/main" id="{1D949A12-E34D-9415-3AC3-8EB531424656}"/>
              </a:ext>
            </a:extLst>
          </p:cNvPr>
          <p:cNvSpPr/>
          <p:nvPr>
            <p:custDataLst>
              <p:tags r:id="rId262"/>
            </p:custDataLst>
          </p:nvPr>
        </p:nvSpPr>
        <p:spPr>
          <a:xfrm rot="120000">
            <a:off x="8238176" y="350469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67" name="Étoile : 4 branches 1166">
            <a:extLst>
              <a:ext uri="{FF2B5EF4-FFF2-40B4-BE49-F238E27FC236}">
                <a16:creationId xmlns:a16="http://schemas.microsoft.com/office/drawing/2014/main" id="{1CB370B6-F683-4A93-5E07-9E46B182A754}"/>
              </a:ext>
            </a:extLst>
          </p:cNvPr>
          <p:cNvSpPr/>
          <p:nvPr>
            <p:custDataLst>
              <p:tags r:id="rId263"/>
            </p:custDataLst>
          </p:nvPr>
        </p:nvSpPr>
        <p:spPr>
          <a:xfrm rot="120000">
            <a:off x="8073575" y="350732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68" name="Étoile : 4 branches 1167">
            <a:extLst>
              <a:ext uri="{FF2B5EF4-FFF2-40B4-BE49-F238E27FC236}">
                <a16:creationId xmlns:a16="http://schemas.microsoft.com/office/drawing/2014/main" id="{451B3DE1-A6BB-DFB1-F026-1F6F65E2CD30}"/>
              </a:ext>
            </a:extLst>
          </p:cNvPr>
          <p:cNvSpPr/>
          <p:nvPr>
            <p:custDataLst>
              <p:tags r:id="rId264"/>
            </p:custDataLst>
          </p:nvPr>
        </p:nvSpPr>
        <p:spPr>
          <a:xfrm rot="120000">
            <a:off x="7912260" y="350511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69" name="Étoile : 4 branches 1168">
            <a:extLst>
              <a:ext uri="{FF2B5EF4-FFF2-40B4-BE49-F238E27FC236}">
                <a16:creationId xmlns:a16="http://schemas.microsoft.com/office/drawing/2014/main" id="{435E6A23-8336-9139-FDAD-0E6F5CC1275C}"/>
              </a:ext>
            </a:extLst>
          </p:cNvPr>
          <p:cNvSpPr/>
          <p:nvPr>
            <p:custDataLst>
              <p:tags r:id="rId265"/>
            </p:custDataLst>
          </p:nvPr>
        </p:nvSpPr>
        <p:spPr>
          <a:xfrm rot="120000">
            <a:off x="7415367" y="350419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70" name="Étoile : 4 branches 1169">
            <a:extLst>
              <a:ext uri="{FF2B5EF4-FFF2-40B4-BE49-F238E27FC236}">
                <a16:creationId xmlns:a16="http://schemas.microsoft.com/office/drawing/2014/main" id="{D9C993BE-4016-E1A4-376E-0EF0E9576F97}"/>
              </a:ext>
            </a:extLst>
          </p:cNvPr>
          <p:cNvSpPr/>
          <p:nvPr>
            <p:custDataLst>
              <p:tags r:id="rId266"/>
            </p:custDataLst>
          </p:nvPr>
        </p:nvSpPr>
        <p:spPr>
          <a:xfrm rot="120000">
            <a:off x="7254137" y="349934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71" name="Étoile : 4 branches 1170">
            <a:extLst>
              <a:ext uri="{FF2B5EF4-FFF2-40B4-BE49-F238E27FC236}">
                <a16:creationId xmlns:a16="http://schemas.microsoft.com/office/drawing/2014/main" id="{ABFAFE8D-645D-7DCA-65EF-E22BC0E4F85C}"/>
              </a:ext>
            </a:extLst>
          </p:cNvPr>
          <p:cNvSpPr/>
          <p:nvPr>
            <p:custDataLst>
              <p:tags r:id="rId267"/>
            </p:custDataLst>
          </p:nvPr>
        </p:nvSpPr>
        <p:spPr>
          <a:xfrm rot="120000">
            <a:off x="7107456" y="349883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72" name="Étoile : 4 branches 1171">
            <a:extLst>
              <a:ext uri="{FF2B5EF4-FFF2-40B4-BE49-F238E27FC236}">
                <a16:creationId xmlns:a16="http://schemas.microsoft.com/office/drawing/2014/main" id="{82E3E444-D3B5-1C82-2820-3C6100B1D044}"/>
              </a:ext>
            </a:extLst>
          </p:cNvPr>
          <p:cNvSpPr/>
          <p:nvPr>
            <p:custDataLst>
              <p:tags r:id="rId268"/>
            </p:custDataLst>
          </p:nvPr>
        </p:nvSpPr>
        <p:spPr>
          <a:xfrm rot="120000">
            <a:off x="6928699" y="349266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73" name="Étoile : 4 branches 1172">
            <a:extLst>
              <a:ext uri="{FF2B5EF4-FFF2-40B4-BE49-F238E27FC236}">
                <a16:creationId xmlns:a16="http://schemas.microsoft.com/office/drawing/2014/main" id="{DE2F9487-8D49-A4BF-5C6B-0D56D3957C1E}"/>
              </a:ext>
            </a:extLst>
          </p:cNvPr>
          <p:cNvSpPr/>
          <p:nvPr>
            <p:custDataLst>
              <p:tags r:id="rId269"/>
            </p:custDataLst>
          </p:nvPr>
        </p:nvSpPr>
        <p:spPr>
          <a:xfrm rot="120000">
            <a:off x="6785055" y="349245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74" name="Étoile : 4 branches 1173">
            <a:extLst>
              <a:ext uri="{FF2B5EF4-FFF2-40B4-BE49-F238E27FC236}">
                <a16:creationId xmlns:a16="http://schemas.microsoft.com/office/drawing/2014/main" id="{EA20BEA7-7954-73C0-50BC-AAAA27933DEC}"/>
              </a:ext>
            </a:extLst>
          </p:cNvPr>
          <p:cNvSpPr/>
          <p:nvPr>
            <p:custDataLst>
              <p:tags r:id="rId270"/>
            </p:custDataLst>
          </p:nvPr>
        </p:nvSpPr>
        <p:spPr>
          <a:xfrm rot="120000">
            <a:off x="6624499" y="350649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75" name="Étoile : 4 branches 1174">
            <a:extLst>
              <a:ext uri="{FF2B5EF4-FFF2-40B4-BE49-F238E27FC236}">
                <a16:creationId xmlns:a16="http://schemas.microsoft.com/office/drawing/2014/main" id="{C0C23832-757A-3959-E66F-4740B65A9021}"/>
              </a:ext>
            </a:extLst>
          </p:cNvPr>
          <p:cNvSpPr/>
          <p:nvPr>
            <p:custDataLst>
              <p:tags r:id="rId271"/>
            </p:custDataLst>
          </p:nvPr>
        </p:nvSpPr>
        <p:spPr>
          <a:xfrm rot="120000">
            <a:off x="6457820" y="350549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76" name="Étoile : 4 branches 1175">
            <a:extLst>
              <a:ext uri="{FF2B5EF4-FFF2-40B4-BE49-F238E27FC236}">
                <a16:creationId xmlns:a16="http://schemas.microsoft.com/office/drawing/2014/main" id="{AB7D7DCC-24B0-5119-BACC-E26D9C4CE1B0}"/>
              </a:ext>
            </a:extLst>
          </p:cNvPr>
          <p:cNvSpPr/>
          <p:nvPr>
            <p:custDataLst>
              <p:tags r:id="rId272"/>
            </p:custDataLst>
          </p:nvPr>
        </p:nvSpPr>
        <p:spPr>
          <a:xfrm rot="120000">
            <a:off x="6288162" y="349883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77" name="Étoile : 4 branches 1176">
            <a:extLst>
              <a:ext uri="{FF2B5EF4-FFF2-40B4-BE49-F238E27FC236}">
                <a16:creationId xmlns:a16="http://schemas.microsoft.com/office/drawing/2014/main" id="{E808EA2B-C05B-E147-11A9-B324D68096FB}"/>
              </a:ext>
            </a:extLst>
          </p:cNvPr>
          <p:cNvSpPr/>
          <p:nvPr>
            <p:custDataLst>
              <p:tags r:id="rId273"/>
            </p:custDataLst>
          </p:nvPr>
        </p:nvSpPr>
        <p:spPr>
          <a:xfrm rot="120000">
            <a:off x="6150710" y="349883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78" name="Étoile : 4 branches 1177">
            <a:extLst>
              <a:ext uri="{FF2B5EF4-FFF2-40B4-BE49-F238E27FC236}">
                <a16:creationId xmlns:a16="http://schemas.microsoft.com/office/drawing/2014/main" id="{7F4987A1-404E-7814-EDA6-FB90DB46832B}"/>
              </a:ext>
            </a:extLst>
          </p:cNvPr>
          <p:cNvSpPr/>
          <p:nvPr>
            <p:custDataLst>
              <p:tags r:id="rId274"/>
            </p:custDataLst>
          </p:nvPr>
        </p:nvSpPr>
        <p:spPr>
          <a:xfrm rot="120000">
            <a:off x="5806216" y="349785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79" name="Étoile : 4 branches 1178">
            <a:extLst>
              <a:ext uri="{FF2B5EF4-FFF2-40B4-BE49-F238E27FC236}">
                <a16:creationId xmlns:a16="http://schemas.microsoft.com/office/drawing/2014/main" id="{82898CEF-6F17-73B5-5307-2215B2DBD4FC}"/>
              </a:ext>
            </a:extLst>
          </p:cNvPr>
          <p:cNvSpPr/>
          <p:nvPr>
            <p:custDataLst>
              <p:tags r:id="rId275"/>
            </p:custDataLst>
          </p:nvPr>
        </p:nvSpPr>
        <p:spPr>
          <a:xfrm rot="120000">
            <a:off x="5961893" y="350130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80" name="Étoile : 4 branches 1179">
            <a:extLst>
              <a:ext uri="{FF2B5EF4-FFF2-40B4-BE49-F238E27FC236}">
                <a16:creationId xmlns:a16="http://schemas.microsoft.com/office/drawing/2014/main" id="{08168677-1A45-8786-CFB8-3BCCB18C2CB0}"/>
              </a:ext>
            </a:extLst>
          </p:cNvPr>
          <p:cNvSpPr/>
          <p:nvPr>
            <p:custDataLst>
              <p:tags r:id="rId276"/>
            </p:custDataLst>
          </p:nvPr>
        </p:nvSpPr>
        <p:spPr>
          <a:xfrm rot="120000">
            <a:off x="7568684" y="350365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81" name="Étoile : 4 branches 1180">
            <a:extLst>
              <a:ext uri="{FF2B5EF4-FFF2-40B4-BE49-F238E27FC236}">
                <a16:creationId xmlns:a16="http://schemas.microsoft.com/office/drawing/2014/main" id="{DA78FD5D-20EE-6C79-20EF-A6381E7F77F0}"/>
              </a:ext>
            </a:extLst>
          </p:cNvPr>
          <p:cNvSpPr/>
          <p:nvPr>
            <p:custDataLst>
              <p:tags r:id="rId277"/>
            </p:custDataLst>
          </p:nvPr>
        </p:nvSpPr>
        <p:spPr>
          <a:xfrm rot="120000">
            <a:off x="7758911" y="350258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82" name="Étoile : 4 branches 1181">
            <a:extLst>
              <a:ext uri="{FF2B5EF4-FFF2-40B4-BE49-F238E27FC236}">
                <a16:creationId xmlns:a16="http://schemas.microsoft.com/office/drawing/2014/main" id="{D5044EB6-FF47-CF0F-88B5-F48FEEFCD902}"/>
              </a:ext>
            </a:extLst>
          </p:cNvPr>
          <p:cNvSpPr/>
          <p:nvPr>
            <p:custDataLst>
              <p:tags r:id="rId278"/>
            </p:custDataLst>
          </p:nvPr>
        </p:nvSpPr>
        <p:spPr>
          <a:xfrm rot="120000">
            <a:off x="8648253" y="370037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83" name="Étoile : 4 branches 1182">
            <a:extLst>
              <a:ext uri="{FF2B5EF4-FFF2-40B4-BE49-F238E27FC236}">
                <a16:creationId xmlns:a16="http://schemas.microsoft.com/office/drawing/2014/main" id="{9BE1B5E4-BEDD-824B-8670-26A8979FF869}"/>
              </a:ext>
            </a:extLst>
          </p:cNvPr>
          <p:cNvSpPr/>
          <p:nvPr>
            <p:custDataLst>
              <p:tags r:id="rId279"/>
            </p:custDataLst>
          </p:nvPr>
        </p:nvSpPr>
        <p:spPr>
          <a:xfrm rot="120000">
            <a:off x="8494614" y="369796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84" name="Étoile : 4 branches 1183">
            <a:extLst>
              <a:ext uri="{FF2B5EF4-FFF2-40B4-BE49-F238E27FC236}">
                <a16:creationId xmlns:a16="http://schemas.microsoft.com/office/drawing/2014/main" id="{7BBB8DF6-9308-6057-C314-6D5AD87177EF}"/>
              </a:ext>
            </a:extLst>
          </p:cNvPr>
          <p:cNvSpPr/>
          <p:nvPr>
            <p:custDataLst>
              <p:tags r:id="rId280"/>
            </p:custDataLst>
          </p:nvPr>
        </p:nvSpPr>
        <p:spPr>
          <a:xfrm rot="120000">
            <a:off x="8308421" y="369924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85" name="Étoile : 4 branches 1184">
            <a:extLst>
              <a:ext uri="{FF2B5EF4-FFF2-40B4-BE49-F238E27FC236}">
                <a16:creationId xmlns:a16="http://schemas.microsoft.com/office/drawing/2014/main" id="{9264B342-F054-B912-D784-A62DC24CEB43}"/>
              </a:ext>
            </a:extLst>
          </p:cNvPr>
          <p:cNvSpPr/>
          <p:nvPr>
            <p:custDataLst>
              <p:tags r:id="rId281"/>
            </p:custDataLst>
          </p:nvPr>
        </p:nvSpPr>
        <p:spPr>
          <a:xfrm rot="120000">
            <a:off x="8143369" y="370339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86" name="Étoile : 4 branches 1185">
            <a:extLst>
              <a:ext uri="{FF2B5EF4-FFF2-40B4-BE49-F238E27FC236}">
                <a16:creationId xmlns:a16="http://schemas.microsoft.com/office/drawing/2014/main" id="{7E95D7EB-05BE-C940-957D-5071E0774DCC}"/>
              </a:ext>
            </a:extLst>
          </p:cNvPr>
          <p:cNvSpPr/>
          <p:nvPr>
            <p:custDataLst>
              <p:tags r:id="rId282"/>
            </p:custDataLst>
          </p:nvPr>
        </p:nvSpPr>
        <p:spPr>
          <a:xfrm rot="120000">
            <a:off x="7989524" y="369488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87" name="Étoile : 4 branches 1186">
            <a:extLst>
              <a:ext uri="{FF2B5EF4-FFF2-40B4-BE49-F238E27FC236}">
                <a16:creationId xmlns:a16="http://schemas.microsoft.com/office/drawing/2014/main" id="{A8F99DAA-5903-7777-6234-AF0AC8141B22}"/>
              </a:ext>
            </a:extLst>
          </p:cNvPr>
          <p:cNvSpPr/>
          <p:nvPr>
            <p:custDataLst>
              <p:tags r:id="rId283"/>
            </p:custDataLst>
          </p:nvPr>
        </p:nvSpPr>
        <p:spPr>
          <a:xfrm rot="120000">
            <a:off x="7817551" y="368708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88" name="Étoile : 4 branches 1187">
            <a:extLst>
              <a:ext uri="{FF2B5EF4-FFF2-40B4-BE49-F238E27FC236}">
                <a16:creationId xmlns:a16="http://schemas.microsoft.com/office/drawing/2014/main" id="{46E9BAB1-92D2-03F2-9DC1-B1641B9893C1}"/>
              </a:ext>
            </a:extLst>
          </p:cNvPr>
          <p:cNvSpPr/>
          <p:nvPr>
            <p:custDataLst>
              <p:tags r:id="rId284"/>
            </p:custDataLst>
          </p:nvPr>
        </p:nvSpPr>
        <p:spPr>
          <a:xfrm rot="120000">
            <a:off x="7486085" y="369502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89" name="Étoile : 4 branches 1188">
            <a:extLst>
              <a:ext uri="{FF2B5EF4-FFF2-40B4-BE49-F238E27FC236}">
                <a16:creationId xmlns:a16="http://schemas.microsoft.com/office/drawing/2014/main" id="{A24A8E25-52EA-F2F0-D080-51E872E581DB}"/>
              </a:ext>
            </a:extLst>
          </p:cNvPr>
          <p:cNvSpPr/>
          <p:nvPr>
            <p:custDataLst>
              <p:tags r:id="rId285"/>
            </p:custDataLst>
          </p:nvPr>
        </p:nvSpPr>
        <p:spPr>
          <a:xfrm rot="120000">
            <a:off x="7635493" y="369196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90" name="Étoile : 4 branches 1189">
            <a:extLst>
              <a:ext uri="{FF2B5EF4-FFF2-40B4-BE49-F238E27FC236}">
                <a16:creationId xmlns:a16="http://schemas.microsoft.com/office/drawing/2014/main" id="{EFE18216-7C85-0B93-C149-B48B5FEC07AC}"/>
              </a:ext>
            </a:extLst>
          </p:cNvPr>
          <p:cNvSpPr/>
          <p:nvPr>
            <p:custDataLst>
              <p:tags r:id="rId286"/>
            </p:custDataLst>
          </p:nvPr>
        </p:nvSpPr>
        <p:spPr>
          <a:xfrm rot="120000">
            <a:off x="7385878" y="369437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91" name="Étoile : 4 branches 1190">
            <a:extLst>
              <a:ext uri="{FF2B5EF4-FFF2-40B4-BE49-F238E27FC236}">
                <a16:creationId xmlns:a16="http://schemas.microsoft.com/office/drawing/2014/main" id="{2554B1D2-E766-AF0B-D595-90978A1BE0DC}"/>
              </a:ext>
            </a:extLst>
          </p:cNvPr>
          <p:cNvSpPr/>
          <p:nvPr>
            <p:custDataLst>
              <p:tags r:id="rId287"/>
            </p:custDataLst>
          </p:nvPr>
        </p:nvSpPr>
        <p:spPr>
          <a:xfrm rot="120000">
            <a:off x="7212973" y="368708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92" name="Étoile : 4 branches 1191">
            <a:extLst>
              <a:ext uri="{FF2B5EF4-FFF2-40B4-BE49-F238E27FC236}">
                <a16:creationId xmlns:a16="http://schemas.microsoft.com/office/drawing/2014/main" id="{E81290C2-6F8D-836B-2506-A01BBD9AC816}"/>
              </a:ext>
            </a:extLst>
          </p:cNvPr>
          <p:cNvSpPr/>
          <p:nvPr>
            <p:custDataLst>
              <p:tags r:id="rId288"/>
            </p:custDataLst>
          </p:nvPr>
        </p:nvSpPr>
        <p:spPr>
          <a:xfrm rot="120000">
            <a:off x="7025804" y="369042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93" name="Étoile : 4 branches 1192">
            <a:extLst>
              <a:ext uri="{FF2B5EF4-FFF2-40B4-BE49-F238E27FC236}">
                <a16:creationId xmlns:a16="http://schemas.microsoft.com/office/drawing/2014/main" id="{13E547A8-EF38-2E04-C1EF-D6879969F542}"/>
              </a:ext>
            </a:extLst>
          </p:cNvPr>
          <p:cNvSpPr/>
          <p:nvPr>
            <p:custDataLst>
              <p:tags r:id="rId289"/>
            </p:custDataLst>
          </p:nvPr>
        </p:nvSpPr>
        <p:spPr>
          <a:xfrm rot="120000">
            <a:off x="6863345" y="368059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94" name="Étoile : 4 branches 1193">
            <a:extLst>
              <a:ext uri="{FF2B5EF4-FFF2-40B4-BE49-F238E27FC236}">
                <a16:creationId xmlns:a16="http://schemas.microsoft.com/office/drawing/2014/main" id="{81FB544C-6447-4B19-4117-4D0EA52F1ED9}"/>
              </a:ext>
            </a:extLst>
          </p:cNvPr>
          <p:cNvSpPr/>
          <p:nvPr>
            <p:custDataLst>
              <p:tags r:id="rId290"/>
            </p:custDataLst>
          </p:nvPr>
        </p:nvSpPr>
        <p:spPr>
          <a:xfrm rot="120000">
            <a:off x="6687722" y="367978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95" name="Étoile : 4 branches 1194">
            <a:extLst>
              <a:ext uri="{FF2B5EF4-FFF2-40B4-BE49-F238E27FC236}">
                <a16:creationId xmlns:a16="http://schemas.microsoft.com/office/drawing/2014/main" id="{33DCA69D-19A4-8C72-ED5C-B07008C0EF58}"/>
              </a:ext>
            </a:extLst>
          </p:cNvPr>
          <p:cNvSpPr/>
          <p:nvPr>
            <p:custDataLst>
              <p:tags r:id="rId291"/>
            </p:custDataLst>
          </p:nvPr>
        </p:nvSpPr>
        <p:spPr>
          <a:xfrm rot="120000">
            <a:off x="6563131" y="368332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96" name="Étoile : 4 branches 1195">
            <a:extLst>
              <a:ext uri="{FF2B5EF4-FFF2-40B4-BE49-F238E27FC236}">
                <a16:creationId xmlns:a16="http://schemas.microsoft.com/office/drawing/2014/main" id="{8DD1A359-019B-F572-843A-BCC9E40A810F}"/>
              </a:ext>
            </a:extLst>
          </p:cNvPr>
          <p:cNvSpPr/>
          <p:nvPr>
            <p:custDataLst>
              <p:tags r:id="rId292"/>
            </p:custDataLst>
          </p:nvPr>
        </p:nvSpPr>
        <p:spPr>
          <a:xfrm rot="120000">
            <a:off x="6372434" y="367713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97" name="Étoile : 4 branches 1196">
            <a:extLst>
              <a:ext uri="{FF2B5EF4-FFF2-40B4-BE49-F238E27FC236}">
                <a16:creationId xmlns:a16="http://schemas.microsoft.com/office/drawing/2014/main" id="{5E4C7AB9-7E44-D72F-0D58-7ED447E43C20}"/>
              </a:ext>
            </a:extLst>
          </p:cNvPr>
          <p:cNvSpPr/>
          <p:nvPr>
            <p:custDataLst>
              <p:tags r:id="rId293"/>
            </p:custDataLst>
          </p:nvPr>
        </p:nvSpPr>
        <p:spPr>
          <a:xfrm rot="120000">
            <a:off x="6240379" y="366384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98" name="Étoile : 4 branches 1197">
            <a:extLst>
              <a:ext uri="{FF2B5EF4-FFF2-40B4-BE49-F238E27FC236}">
                <a16:creationId xmlns:a16="http://schemas.microsoft.com/office/drawing/2014/main" id="{54F2D096-B12B-BF2D-9E93-A56587C6094C}"/>
              </a:ext>
            </a:extLst>
          </p:cNvPr>
          <p:cNvSpPr/>
          <p:nvPr>
            <p:custDataLst>
              <p:tags r:id="rId294"/>
            </p:custDataLst>
          </p:nvPr>
        </p:nvSpPr>
        <p:spPr>
          <a:xfrm rot="120000">
            <a:off x="6078855" y="365711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99" name="Étoile : 4 branches 1198">
            <a:extLst>
              <a:ext uri="{FF2B5EF4-FFF2-40B4-BE49-F238E27FC236}">
                <a16:creationId xmlns:a16="http://schemas.microsoft.com/office/drawing/2014/main" id="{B6D2A815-5DCA-1DDC-2E64-4003C26A08FC}"/>
              </a:ext>
            </a:extLst>
          </p:cNvPr>
          <p:cNvSpPr/>
          <p:nvPr>
            <p:custDataLst>
              <p:tags r:id="rId295"/>
            </p:custDataLst>
          </p:nvPr>
        </p:nvSpPr>
        <p:spPr>
          <a:xfrm rot="120000">
            <a:off x="5930915" y="366946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00" name="Étoile : 4 branches 1199">
            <a:extLst>
              <a:ext uri="{FF2B5EF4-FFF2-40B4-BE49-F238E27FC236}">
                <a16:creationId xmlns:a16="http://schemas.microsoft.com/office/drawing/2014/main" id="{8F10F34D-4677-2FAA-9CD9-EC9E10AFF4D4}"/>
              </a:ext>
            </a:extLst>
          </p:cNvPr>
          <p:cNvSpPr/>
          <p:nvPr>
            <p:custDataLst>
              <p:tags r:id="rId296"/>
            </p:custDataLst>
          </p:nvPr>
        </p:nvSpPr>
        <p:spPr>
          <a:xfrm rot="120000">
            <a:off x="5792818" y="365829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01" name="Étoile : 4 branches 1200">
            <a:extLst>
              <a:ext uri="{FF2B5EF4-FFF2-40B4-BE49-F238E27FC236}">
                <a16:creationId xmlns:a16="http://schemas.microsoft.com/office/drawing/2014/main" id="{F02E7B12-4315-F9D5-3B4C-228BB3AF4BDB}"/>
              </a:ext>
            </a:extLst>
          </p:cNvPr>
          <p:cNvSpPr/>
          <p:nvPr>
            <p:custDataLst>
              <p:tags r:id="rId297"/>
            </p:custDataLst>
          </p:nvPr>
        </p:nvSpPr>
        <p:spPr>
          <a:xfrm rot="120000">
            <a:off x="8514040" y="386788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02" name="Étoile : 4 branches 1201">
            <a:extLst>
              <a:ext uri="{FF2B5EF4-FFF2-40B4-BE49-F238E27FC236}">
                <a16:creationId xmlns:a16="http://schemas.microsoft.com/office/drawing/2014/main" id="{3ADF9CC5-533D-B014-23FB-1AEC824E4177}"/>
              </a:ext>
            </a:extLst>
          </p:cNvPr>
          <p:cNvSpPr/>
          <p:nvPr>
            <p:custDataLst>
              <p:tags r:id="rId298"/>
            </p:custDataLst>
          </p:nvPr>
        </p:nvSpPr>
        <p:spPr>
          <a:xfrm rot="120000">
            <a:off x="5791102" y="386055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03" name="Étoile : 4 branches 1202">
            <a:extLst>
              <a:ext uri="{FF2B5EF4-FFF2-40B4-BE49-F238E27FC236}">
                <a16:creationId xmlns:a16="http://schemas.microsoft.com/office/drawing/2014/main" id="{487B8155-AC5D-D390-5615-F49A71E2C18A}"/>
              </a:ext>
            </a:extLst>
          </p:cNvPr>
          <p:cNvSpPr/>
          <p:nvPr>
            <p:custDataLst>
              <p:tags r:id="rId299"/>
            </p:custDataLst>
          </p:nvPr>
        </p:nvSpPr>
        <p:spPr>
          <a:xfrm rot="120000">
            <a:off x="8670812" y="386712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04" name="Étoile : 4 branches 1203">
            <a:extLst>
              <a:ext uri="{FF2B5EF4-FFF2-40B4-BE49-F238E27FC236}">
                <a16:creationId xmlns:a16="http://schemas.microsoft.com/office/drawing/2014/main" id="{2BEDA063-C1FC-A02F-66AB-05C31C134513}"/>
              </a:ext>
            </a:extLst>
          </p:cNvPr>
          <p:cNvSpPr/>
          <p:nvPr>
            <p:custDataLst>
              <p:tags r:id="rId300"/>
            </p:custDataLst>
          </p:nvPr>
        </p:nvSpPr>
        <p:spPr>
          <a:xfrm rot="120000">
            <a:off x="8369570" y="386014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05" name="Étoile : 4 branches 1204">
            <a:extLst>
              <a:ext uri="{FF2B5EF4-FFF2-40B4-BE49-F238E27FC236}">
                <a16:creationId xmlns:a16="http://schemas.microsoft.com/office/drawing/2014/main" id="{E83E6CC6-C498-5250-F889-F17DEC13CB5B}"/>
              </a:ext>
            </a:extLst>
          </p:cNvPr>
          <p:cNvSpPr/>
          <p:nvPr>
            <p:custDataLst>
              <p:tags r:id="rId301"/>
            </p:custDataLst>
          </p:nvPr>
        </p:nvSpPr>
        <p:spPr>
          <a:xfrm rot="120000">
            <a:off x="8676546" y="404910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06" name="Étoile : 4 branches 1205">
            <a:extLst>
              <a:ext uri="{FF2B5EF4-FFF2-40B4-BE49-F238E27FC236}">
                <a16:creationId xmlns:a16="http://schemas.microsoft.com/office/drawing/2014/main" id="{31C66259-AF92-1A6A-A4B9-8742CB3B47BA}"/>
              </a:ext>
            </a:extLst>
          </p:cNvPr>
          <p:cNvSpPr/>
          <p:nvPr>
            <p:custDataLst>
              <p:tags r:id="rId302"/>
            </p:custDataLst>
          </p:nvPr>
        </p:nvSpPr>
        <p:spPr>
          <a:xfrm rot="120000">
            <a:off x="8533428" y="405674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07" name="Étoile : 4 branches 1206">
            <a:extLst>
              <a:ext uri="{FF2B5EF4-FFF2-40B4-BE49-F238E27FC236}">
                <a16:creationId xmlns:a16="http://schemas.microsoft.com/office/drawing/2014/main" id="{7F7D8440-BB44-0674-CB04-F0EA67422E18}"/>
              </a:ext>
            </a:extLst>
          </p:cNvPr>
          <p:cNvSpPr/>
          <p:nvPr>
            <p:custDataLst>
              <p:tags r:id="rId303"/>
            </p:custDataLst>
          </p:nvPr>
        </p:nvSpPr>
        <p:spPr>
          <a:xfrm rot="120000">
            <a:off x="8357801" y="404808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08" name="Étoile : 4 branches 1207">
            <a:extLst>
              <a:ext uri="{FF2B5EF4-FFF2-40B4-BE49-F238E27FC236}">
                <a16:creationId xmlns:a16="http://schemas.microsoft.com/office/drawing/2014/main" id="{E276543A-4CB2-6586-8149-BE158DCECA46}"/>
              </a:ext>
            </a:extLst>
          </p:cNvPr>
          <p:cNvSpPr/>
          <p:nvPr>
            <p:custDataLst>
              <p:tags r:id="rId304"/>
            </p:custDataLst>
          </p:nvPr>
        </p:nvSpPr>
        <p:spPr>
          <a:xfrm rot="120000">
            <a:off x="8214904" y="404502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09" name="Étoile : 4 branches 1208">
            <a:extLst>
              <a:ext uri="{FF2B5EF4-FFF2-40B4-BE49-F238E27FC236}">
                <a16:creationId xmlns:a16="http://schemas.microsoft.com/office/drawing/2014/main" id="{60B9196C-95EB-C41C-EF8D-87787CCB62D2}"/>
              </a:ext>
            </a:extLst>
          </p:cNvPr>
          <p:cNvSpPr/>
          <p:nvPr>
            <p:custDataLst>
              <p:tags r:id="rId305"/>
            </p:custDataLst>
          </p:nvPr>
        </p:nvSpPr>
        <p:spPr>
          <a:xfrm rot="120000">
            <a:off x="8204993" y="385883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10" name="Étoile : 4 branches 1209">
            <a:extLst>
              <a:ext uri="{FF2B5EF4-FFF2-40B4-BE49-F238E27FC236}">
                <a16:creationId xmlns:a16="http://schemas.microsoft.com/office/drawing/2014/main" id="{9B876F90-A4AD-1590-BBDA-B681FB119EA5}"/>
              </a:ext>
            </a:extLst>
          </p:cNvPr>
          <p:cNvSpPr/>
          <p:nvPr>
            <p:custDataLst>
              <p:tags r:id="rId306"/>
            </p:custDataLst>
          </p:nvPr>
        </p:nvSpPr>
        <p:spPr>
          <a:xfrm rot="120000">
            <a:off x="8056091" y="405113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11" name="Étoile : 4 branches 1210">
            <a:extLst>
              <a:ext uri="{FF2B5EF4-FFF2-40B4-BE49-F238E27FC236}">
                <a16:creationId xmlns:a16="http://schemas.microsoft.com/office/drawing/2014/main" id="{A78EA779-8F00-939D-DF51-0BA2C456E7C9}"/>
              </a:ext>
            </a:extLst>
          </p:cNvPr>
          <p:cNvSpPr/>
          <p:nvPr>
            <p:custDataLst>
              <p:tags r:id="rId307"/>
            </p:custDataLst>
          </p:nvPr>
        </p:nvSpPr>
        <p:spPr>
          <a:xfrm rot="120000">
            <a:off x="7903530" y="385180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12" name="Étoile : 4 branches 1211">
            <a:extLst>
              <a:ext uri="{FF2B5EF4-FFF2-40B4-BE49-F238E27FC236}">
                <a16:creationId xmlns:a16="http://schemas.microsoft.com/office/drawing/2014/main" id="{D65C5E58-AD7B-F7C5-42CD-5C10B5CF453C}"/>
              </a:ext>
            </a:extLst>
          </p:cNvPr>
          <p:cNvSpPr/>
          <p:nvPr>
            <p:custDataLst>
              <p:tags r:id="rId308"/>
            </p:custDataLst>
          </p:nvPr>
        </p:nvSpPr>
        <p:spPr>
          <a:xfrm rot="120000">
            <a:off x="7897546" y="404559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13" name="Étoile : 4 branches 1212">
            <a:extLst>
              <a:ext uri="{FF2B5EF4-FFF2-40B4-BE49-F238E27FC236}">
                <a16:creationId xmlns:a16="http://schemas.microsoft.com/office/drawing/2014/main" id="{63F29F3F-5B08-AE46-D5B0-12C4D7C85D97}"/>
              </a:ext>
            </a:extLst>
          </p:cNvPr>
          <p:cNvSpPr/>
          <p:nvPr>
            <p:custDataLst>
              <p:tags r:id="rId309"/>
            </p:custDataLst>
          </p:nvPr>
        </p:nvSpPr>
        <p:spPr>
          <a:xfrm rot="120000">
            <a:off x="8672941" y="422295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14" name="Étoile : 4 branches 1213">
            <a:extLst>
              <a:ext uri="{FF2B5EF4-FFF2-40B4-BE49-F238E27FC236}">
                <a16:creationId xmlns:a16="http://schemas.microsoft.com/office/drawing/2014/main" id="{9CB0AEAD-1E12-A44F-1978-AD63620810D0}"/>
              </a:ext>
            </a:extLst>
          </p:cNvPr>
          <p:cNvSpPr/>
          <p:nvPr>
            <p:custDataLst>
              <p:tags r:id="rId310"/>
            </p:custDataLst>
          </p:nvPr>
        </p:nvSpPr>
        <p:spPr>
          <a:xfrm rot="120000">
            <a:off x="8527715" y="422214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15" name="Étoile : 4 branches 1214">
            <a:extLst>
              <a:ext uri="{FF2B5EF4-FFF2-40B4-BE49-F238E27FC236}">
                <a16:creationId xmlns:a16="http://schemas.microsoft.com/office/drawing/2014/main" id="{A701A390-3EAF-2BD6-3F9C-D1A4B1A20618}"/>
              </a:ext>
            </a:extLst>
          </p:cNvPr>
          <p:cNvSpPr/>
          <p:nvPr>
            <p:custDataLst>
              <p:tags r:id="rId311"/>
            </p:custDataLst>
          </p:nvPr>
        </p:nvSpPr>
        <p:spPr>
          <a:xfrm rot="120000">
            <a:off x="8349814" y="421531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16" name="Étoile : 4 branches 1215">
            <a:extLst>
              <a:ext uri="{FF2B5EF4-FFF2-40B4-BE49-F238E27FC236}">
                <a16:creationId xmlns:a16="http://schemas.microsoft.com/office/drawing/2014/main" id="{388F81DB-F212-02EF-100C-F1C97B112A36}"/>
              </a:ext>
            </a:extLst>
          </p:cNvPr>
          <p:cNvSpPr/>
          <p:nvPr>
            <p:custDataLst>
              <p:tags r:id="rId312"/>
            </p:custDataLst>
          </p:nvPr>
        </p:nvSpPr>
        <p:spPr>
          <a:xfrm rot="120000">
            <a:off x="8209643" y="421506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17" name="Étoile : 4 branches 1216">
            <a:extLst>
              <a:ext uri="{FF2B5EF4-FFF2-40B4-BE49-F238E27FC236}">
                <a16:creationId xmlns:a16="http://schemas.microsoft.com/office/drawing/2014/main" id="{1B02D366-A1A0-1070-0F6F-C270DF52B1F3}"/>
              </a:ext>
            </a:extLst>
          </p:cNvPr>
          <p:cNvSpPr/>
          <p:nvPr>
            <p:custDataLst>
              <p:tags r:id="rId313"/>
            </p:custDataLst>
          </p:nvPr>
        </p:nvSpPr>
        <p:spPr>
          <a:xfrm rot="120000">
            <a:off x="8051178" y="421935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18" name="Étoile : 4 branches 1217">
            <a:extLst>
              <a:ext uri="{FF2B5EF4-FFF2-40B4-BE49-F238E27FC236}">
                <a16:creationId xmlns:a16="http://schemas.microsoft.com/office/drawing/2014/main" id="{131C297C-5688-D0D1-3A53-C100BC0E0B80}"/>
              </a:ext>
            </a:extLst>
          </p:cNvPr>
          <p:cNvSpPr/>
          <p:nvPr>
            <p:custDataLst>
              <p:tags r:id="rId314"/>
            </p:custDataLst>
          </p:nvPr>
        </p:nvSpPr>
        <p:spPr>
          <a:xfrm rot="120000">
            <a:off x="7718474" y="384927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19" name="Étoile : 4 branches 1218">
            <a:extLst>
              <a:ext uri="{FF2B5EF4-FFF2-40B4-BE49-F238E27FC236}">
                <a16:creationId xmlns:a16="http://schemas.microsoft.com/office/drawing/2014/main" id="{77517DA3-8FAF-0D45-0AF9-57A5F8BCD262}"/>
              </a:ext>
            </a:extLst>
          </p:cNvPr>
          <p:cNvSpPr/>
          <p:nvPr>
            <p:custDataLst>
              <p:tags r:id="rId315"/>
            </p:custDataLst>
          </p:nvPr>
        </p:nvSpPr>
        <p:spPr>
          <a:xfrm rot="120000">
            <a:off x="7734621" y="404977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20" name="Étoile : 4 branches 1219">
            <a:extLst>
              <a:ext uri="{FF2B5EF4-FFF2-40B4-BE49-F238E27FC236}">
                <a16:creationId xmlns:a16="http://schemas.microsoft.com/office/drawing/2014/main" id="{DA765086-DCC2-9811-48B7-326EE9F4C3F8}"/>
              </a:ext>
            </a:extLst>
          </p:cNvPr>
          <p:cNvSpPr/>
          <p:nvPr>
            <p:custDataLst>
              <p:tags r:id="rId316"/>
            </p:custDataLst>
          </p:nvPr>
        </p:nvSpPr>
        <p:spPr>
          <a:xfrm rot="120000">
            <a:off x="7568684" y="385469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21" name="Étoile : 4 branches 1220">
            <a:extLst>
              <a:ext uri="{FF2B5EF4-FFF2-40B4-BE49-F238E27FC236}">
                <a16:creationId xmlns:a16="http://schemas.microsoft.com/office/drawing/2014/main" id="{19A27464-D292-781B-70E5-FF3C0C5B41CB}"/>
              </a:ext>
            </a:extLst>
          </p:cNvPr>
          <p:cNvSpPr/>
          <p:nvPr>
            <p:custDataLst>
              <p:tags r:id="rId317"/>
            </p:custDataLst>
          </p:nvPr>
        </p:nvSpPr>
        <p:spPr>
          <a:xfrm rot="120000">
            <a:off x="8051178" y="386214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22" name="Étoile : 4 branches 1221">
            <a:extLst>
              <a:ext uri="{FF2B5EF4-FFF2-40B4-BE49-F238E27FC236}">
                <a16:creationId xmlns:a16="http://schemas.microsoft.com/office/drawing/2014/main" id="{139F6684-6259-87A1-BE18-C23E1D3AB056}"/>
              </a:ext>
            </a:extLst>
          </p:cNvPr>
          <p:cNvSpPr/>
          <p:nvPr>
            <p:custDataLst>
              <p:tags r:id="rId318"/>
            </p:custDataLst>
          </p:nvPr>
        </p:nvSpPr>
        <p:spPr>
          <a:xfrm rot="120000">
            <a:off x="7579281" y="405153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23" name="Étoile : 4 branches 1222">
            <a:extLst>
              <a:ext uri="{FF2B5EF4-FFF2-40B4-BE49-F238E27FC236}">
                <a16:creationId xmlns:a16="http://schemas.microsoft.com/office/drawing/2014/main" id="{CA141E49-823E-2D56-07B6-382B7FC368F0}"/>
              </a:ext>
            </a:extLst>
          </p:cNvPr>
          <p:cNvSpPr/>
          <p:nvPr>
            <p:custDataLst>
              <p:tags r:id="rId319"/>
            </p:custDataLst>
          </p:nvPr>
        </p:nvSpPr>
        <p:spPr>
          <a:xfrm rot="120000">
            <a:off x="7425160" y="404962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24" name="Étoile : 4 branches 1223">
            <a:extLst>
              <a:ext uri="{FF2B5EF4-FFF2-40B4-BE49-F238E27FC236}">
                <a16:creationId xmlns:a16="http://schemas.microsoft.com/office/drawing/2014/main" id="{F60B281B-CC70-798F-0060-24672318BC3F}"/>
              </a:ext>
            </a:extLst>
          </p:cNvPr>
          <p:cNvSpPr/>
          <p:nvPr>
            <p:custDataLst>
              <p:tags r:id="rId320"/>
            </p:custDataLst>
          </p:nvPr>
        </p:nvSpPr>
        <p:spPr>
          <a:xfrm rot="120000">
            <a:off x="7896754" y="421462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25" name="Étoile : 4 branches 1224">
            <a:extLst>
              <a:ext uri="{FF2B5EF4-FFF2-40B4-BE49-F238E27FC236}">
                <a16:creationId xmlns:a16="http://schemas.microsoft.com/office/drawing/2014/main" id="{5DBED3D2-1689-957F-8DA0-6928F5798BCC}"/>
              </a:ext>
            </a:extLst>
          </p:cNvPr>
          <p:cNvSpPr/>
          <p:nvPr>
            <p:custDataLst>
              <p:tags r:id="rId321"/>
            </p:custDataLst>
          </p:nvPr>
        </p:nvSpPr>
        <p:spPr>
          <a:xfrm rot="120000">
            <a:off x="7261590" y="385272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26" name="Étoile : 4 branches 1225">
            <a:extLst>
              <a:ext uri="{FF2B5EF4-FFF2-40B4-BE49-F238E27FC236}">
                <a16:creationId xmlns:a16="http://schemas.microsoft.com/office/drawing/2014/main" id="{28D25977-D14C-3355-6F93-380CDD191E5B}"/>
              </a:ext>
            </a:extLst>
          </p:cNvPr>
          <p:cNvSpPr/>
          <p:nvPr>
            <p:custDataLst>
              <p:tags r:id="rId322"/>
            </p:custDataLst>
          </p:nvPr>
        </p:nvSpPr>
        <p:spPr>
          <a:xfrm rot="120000">
            <a:off x="7264683" y="404854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27" name="Étoile : 4 branches 1226">
            <a:extLst>
              <a:ext uri="{FF2B5EF4-FFF2-40B4-BE49-F238E27FC236}">
                <a16:creationId xmlns:a16="http://schemas.microsoft.com/office/drawing/2014/main" id="{11BA92A6-E718-AF58-EF09-EB6E4DB58F64}"/>
              </a:ext>
            </a:extLst>
          </p:cNvPr>
          <p:cNvSpPr/>
          <p:nvPr>
            <p:custDataLst>
              <p:tags r:id="rId323"/>
            </p:custDataLst>
          </p:nvPr>
        </p:nvSpPr>
        <p:spPr>
          <a:xfrm rot="120000">
            <a:off x="7101800" y="404202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28" name="Étoile : 4 branches 1227">
            <a:extLst>
              <a:ext uri="{FF2B5EF4-FFF2-40B4-BE49-F238E27FC236}">
                <a16:creationId xmlns:a16="http://schemas.microsoft.com/office/drawing/2014/main" id="{D4BB3A42-72EA-0398-254C-3AB850C6AF34}"/>
              </a:ext>
            </a:extLst>
          </p:cNvPr>
          <p:cNvSpPr/>
          <p:nvPr>
            <p:custDataLst>
              <p:tags r:id="rId324"/>
            </p:custDataLst>
          </p:nvPr>
        </p:nvSpPr>
        <p:spPr>
          <a:xfrm rot="120000">
            <a:off x="7096066" y="385373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29" name="Étoile : 4 branches 1228">
            <a:extLst>
              <a:ext uri="{FF2B5EF4-FFF2-40B4-BE49-F238E27FC236}">
                <a16:creationId xmlns:a16="http://schemas.microsoft.com/office/drawing/2014/main" id="{915E8AE2-EF42-3F56-F4E4-23CCA1CD7B19}"/>
              </a:ext>
            </a:extLst>
          </p:cNvPr>
          <p:cNvSpPr/>
          <p:nvPr>
            <p:custDataLst>
              <p:tags r:id="rId325"/>
            </p:custDataLst>
          </p:nvPr>
        </p:nvSpPr>
        <p:spPr>
          <a:xfrm rot="120000">
            <a:off x="6936040" y="403692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30" name="Étoile : 4 branches 1229">
            <a:extLst>
              <a:ext uri="{FF2B5EF4-FFF2-40B4-BE49-F238E27FC236}">
                <a16:creationId xmlns:a16="http://schemas.microsoft.com/office/drawing/2014/main" id="{68952968-BDFD-6626-8B76-90D01F120CC6}"/>
              </a:ext>
            </a:extLst>
          </p:cNvPr>
          <p:cNvSpPr/>
          <p:nvPr>
            <p:custDataLst>
              <p:tags r:id="rId326"/>
            </p:custDataLst>
          </p:nvPr>
        </p:nvSpPr>
        <p:spPr>
          <a:xfrm rot="120000">
            <a:off x="7725332" y="421506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31" name="Étoile : 4 branches 1230">
            <a:extLst>
              <a:ext uri="{FF2B5EF4-FFF2-40B4-BE49-F238E27FC236}">
                <a16:creationId xmlns:a16="http://schemas.microsoft.com/office/drawing/2014/main" id="{ADFC8CD3-FB3B-79F6-823F-973CD1EC8551}"/>
              </a:ext>
            </a:extLst>
          </p:cNvPr>
          <p:cNvSpPr/>
          <p:nvPr>
            <p:custDataLst>
              <p:tags r:id="rId327"/>
            </p:custDataLst>
          </p:nvPr>
        </p:nvSpPr>
        <p:spPr>
          <a:xfrm rot="120000">
            <a:off x="7573618" y="421531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32" name="Étoile : 4 branches 1231">
            <a:extLst>
              <a:ext uri="{FF2B5EF4-FFF2-40B4-BE49-F238E27FC236}">
                <a16:creationId xmlns:a16="http://schemas.microsoft.com/office/drawing/2014/main" id="{BBBCA074-595B-AB50-B22A-1701262425C4}"/>
              </a:ext>
            </a:extLst>
          </p:cNvPr>
          <p:cNvSpPr/>
          <p:nvPr>
            <p:custDataLst>
              <p:tags r:id="rId328"/>
            </p:custDataLst>
          </p:nvPr>
        </p:nvSpPr>
        <p:spPr>
          <a:xfrm rot="120000">
            <a:off x="7412774" y="421531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33" name="Étoile : 4 branches 1232">
            <a:extLst>
              <a:ext uri="{FF2B5EF4-FFF2-40B4-BE49-F238E27FC236}">
                <a16:creationId xmlns:a16="http://schemas.microsoft.com/office/drawing/2014/main" id="{BEFD7B21-31DF-853F-E5B8-8A0DC3DC31C3}"/>
              </a:ext>
            </a:extLst>
          </p:cNvPr>
          <p:cNvSpPr/>
          <p:nvPr>
            <p:custDataLst>
              <p:tags r:id="rId329"/>
            </p:custDataLst>
          </p:nvPr>
        </p:nvSpPr>
        <p:spPr>
          <a:xfrm rot="120000">
            <a:off x="6743362" y="402568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34" name="Étoile : 4 branches 1233">
            <a:extLst>
              <a:ext uri="{FF2B5EF4-FFF2-40B4-BE49-F238E27FC236}">
                <a16:creationId xmlns:a16="http://schemas.microsoft.com/office/drawing/2014/main" id="{3F9CE8B7-51DE-63C1-42A9-9895F51874CD}"/>
              </a:ext>
            </a:extLst>
          </p:cNvPr>
          <p:cNvSpPr/>
          <p:nvPr>
            <p:custDataLst>
              <p:tags r:id="rId330"/>
            </p:custDataLst>
          </p:nvPr>
        </p:nvSpPr>
        <p:spPr>
          <a:xfrm rot="120000">
            <a:off x="6609993" y="403935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35" name="Étoile : 4 branches 1234">
            <a:extLst>
              <a:ext uri="{FF2B5EF4-FFF2-40B4-BE49-F238E27FC236}">
                <a16:creationId xmlns:a16="http://schemas.microsoft.com/office/drawing/2014/main" id="{2321CBC8-1EF6-826A-551B-68444250FAFD}"/>
              </a:ext>
            </a:extLst>
          </p:cNvPr>
          <p:cNvSpPr/>
          <p:nvPr>
            <p:custDataLst>
              <p:tags r:id="rId331"/>
            </p:custDataLst>
          </p:nvPr>
        </p:nvSpPr>
        <p:spPr>
          <a:xfrm rot="120000">
            <a:off x="7414458" y="384889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36" name="Étoile : 4 branches 1235">
            <a:extLst>
              <a:ext uri="{FF2B5EF4-FFF2-40B4-BE49-F238E27FC236}">
                <a16:creationId xmlns:a16="http://schemas.microsoft.com/office/drawing/2014/main" id="{3DE1B124-F34C-4532-E2E0-B5247BD8FFD4}"/>
              </a:ext>
            </a:extLst>
          </p:cNvPr>
          <p:cNvSpPr/>
          <p:nvPr>
            <p:custDataLst>
              <p:tags r:id="rId332"/>
            </p:custDataLst>
          </p:nvPr>
        </p:nvSpPr>
        <p:spPr>
          <a:xfrm rot="120000">
            <a:off x="6948419" y="385125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37" name="Étoile : 4 branches 1236">
            <a:extLst>
              <a:ext uri="{FF2B5EF4-FFF2-40B4-BE49-F238E27FC236}">
                <a16:creationId xmlns:a16="http://schemas.microsoft.com/office/drawing/2014/main" id="{B217C4E3-E549-E232-C1AA-57960DBF8EB4}"/>
              </a:ext>
            </a:extLst>
          </p:cNvPr>
          <p:cNvSpPr/>
          <p:nvPr>
            <p:custDataLst>
              <p:tags r:id="rId333"/>
            </p:custDataLst>
          </p:nvPr>
        </p:nvSpPr>
        <p:spPr>
          <a:xfrm rot="120000">
            <a:off x="6451717" y="403530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38" name="Étoile : 4 branches 1237">
            <a:extLst>
              <a:ext uri="{FF2B5EF4-FFF2-40B4-BE49-F238E27FC236}">
                <a16:creationId xmlns:a16="http://schemas.microsoft.com/office/drawing/2014/main" id="{88B1AF34-B3F3-B0BB-D289-1982EF3FBD6F}"/>
              </a:ext>
            </a:extLst>
          </p:cNvPr>
          <p:cNvSpPr/>
          <p:nvPr>
            <p:custDataLst>
              <p:tags r:id="rId334"/>
            </p:custDataLst>
          </p:nvPr>
        </p:nvSpPr>
        <p:spPr>
          <a:xfrm rot="120000">
            <a:off x="6777128" y="385613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39" name="Étoile : 4 branches 1238">
            <a:extLst>
              <a:ext uri="{FF2B5EF4-FFF2-40B4-BE49-F238E27FC236}">
                <a16:creationId xmlns:a16="http://schemas.microsoft.com/office/drawing/2014/main" id="{2B36E197-2879-5D54-ADE9-59DFE28FE13E}"/>
              </a:ext>
            </a:extLst>
          </p:cNvPr>
          <p:cNvSpPr/>
          <p:nvPr>
            <p:custDataLst>
              <p:tags r:id="rId335"/>
            </p:custDataLst>
          </p:nvPr>
        </p:nvSpPr>
        <p:spPr>
          <a:xfrm rot="120000">
            <a:off x="6612441" y="387256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40" name="Étoile : 4 branches 1239">
            <a:extLst>
              <a:ext uri="{FF2B5EF4-FFF2-40B4-BE49-F238E27FC236}">
                <a16:creationId xmlns:a16="http://schemas.microsoft.com/office/drawing/2014/main" id="{1E4E8810-36BD-2B78-A898-C438A3D3DCEA}"/>
              </a:ext>
            </a:extLst>
          </p:cNvPr>
          <p:cNvSpPr/>
          <p:nvPr>
            <p:custDataLst>
              <p:tags r:id="rId336"/>
            </p:custDataLst>
          </p:nvPr>
        </p:nvSpPr>
        <p:spPr>
          <a:xfrm rot="120000">
            <a:off x="5955679" y="386671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41" name="Étoile : 4 branches 1240">
            <a:extLst>
              <a:ext uri="{FF2B5EF4-FFF2-40B4-BE49-F238E27FC236}">
                <a16:creationId xmlns:a16="http://schemas.microsoft.com/office/drawing/2014/main" id="{99997BE3-383A-A947-4F72-D82D57A95903}"/>
              </a:ext>
            </a:extLst>
          </p:cNvPr>
          <p:cNvSpPr/>
          <p:nvPr>
            <p:custDataLst>
              <p:tags r:id="rId337"/>
            </p:custDataLst>
          </p:nvPr>
        </p:nvSpPr>
        <p:spPr>
          <a:xfrm rot="120000">
            <a:off x="6126969" y="386416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42" name="Étoile : 4 branches 1241">
            <a:extLst>
              <a:ext uri="{FF2B5EF4-FFF2-40B4-BE49-F238E27FC236}">
                <a16:creationId xmlns:a16="http://schemas.microsoft.com/office/drawing/2014/main" id="{3CA395DF-05E1-9489-FB73-FD7186F0ED21}"/>
              </a:ext>
            </a:extLst>
          </p:cNvPr>
          <p:cNvSpPr/>
          <p:nvPr>
            <p:custDataLst>
              <p:tags r:id="rId338"/>
            </p:custDataLst>
          </p:nvPr>
        </p:nvSpPr>
        <p:spPr>
          <a:xfrm rot="120000">
            <a:off x="6294635" y="386416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43" name="Étoile : 4 branches 1242">
            <a:extLst>
              <a:ext uri="{FF2B5EF4-FFF2-40B4-BE49-F238E27FC236}">
                <a16:creationId xmlns:a16="http://schemas.microsoft.com/office/drawing/2014/main" id="{A98339DD-4167-FB2F-40DE-C2A55C7A2FE1}"/>
              </a:ext>
            </a:extLst>
          </p:cNvPr>
          <p:cNvSpPr/>
          <p:nvPr>
            <p:custDataLst>
              <p:tags r:id="rId339"/>
            </p:custDataLst>
          </p:nvPr>
        </p:nvSpPr>
        <p:spPr>
          <a:xfrm rot="120000">
            <a:off x="6489229" y="387343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44" name="Étoile : 4 branches 1243">
            <a:extLst>
              <a:ext uri="{FF2B5EF4-FFF2-40B4-BE49-F238E27FC236}">
                <a16:creationId xmlns:a16="http://schemas.microsoft.com/office/drawing/2014/main" id="{EC46D02D-7300-65CD-4889-2C569EFD0F7F}"/>
              </a:ext>
            </a:extLst>
          </p:cNvPr>
          <p:cNvSpPr/>
          <p:nvPr>
            <p:custDataLst>
              <p:tags r:id="rId340"/>
            </p:custDataLst>
          </p:nvPr>
        </p:nvSpPr>
        <p:spPr>
          <a:xfrm rot="120000">
            <a:off x="6800555" y="422163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45" name="Étoile : 4 branches 1244">
            <a:extLst>
              <a:ext uri="{FF2B5EF4-FFF2-40B4-BE49-F238E27FC236}">
                <a16:creationId xmlns:a16="http://schemas.microsoft.com/office/drawing/2014/main" id="{F840EE4F-55F3-5862-2C40-FDA3A60DFB1F}"/>
              </a:ext>
            </a:extLst>
          </p:cNvPr>
          <p:cNvSpPr/>
          <p:nvPr>
            <p:custDataLst>
              <p:tags r:id="rId341"/>
            </p:custDataLst>
          </p:nvPr>
        </p:nvSpPr>
        <p:spPr>
          <a:xfrm rot="120000">
            <a:off x="6617385" y="422174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46" name="Étoile : 4 branches 1245">
            <a:extLst>
              <a:ext uri="{FF2B5EF4-FFF2-40B4-BE49-F238E27FC236}">
                <a16:creationId xmlns:a16="http://schemas.microsoft.com/office/drawing/2014/main" id="{AE660CBD-ECDA-3EC2-7C10-4645E960015B}"/>
              </a:ext>
            </a:extLst>
          </p:cNvPr>
          <p:cNvSpPr/>
          <p:nvPr>
            <p:custDataLst>
              <p:tags r:id="rId342"/>
            </p:custDataLst>
          </p:nvPr>
        </p:nvSpPr>
        <p:spPr>
          <a:xfrm rot="120000">
            <a:off x="6452051" y="421762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47" name="Étoile : 4 branches 1246">
            <a:extLst>
              <a:ext uri="{FF2B5EF4-FFF2-40B4-BE49-F238E27FC236}">
                <a16:creationId xmlns:a16="http://schemas.microsoft.com/office/drawing/2014/main" id="{4426D2C2-C82B-4B6A-0C00-CA678B340ACE}"/>
              </a:ext>
            </a:extLst>
          </p:cNvPr>
          <p:cNvSpPr/>
          <p:nvPr>
            <p:custDataLst>
              <p:tags r:id="rId343"/>
            </p:custDataLst>
          </p:nvPr>
        </p:nvSpPr>
        <p:spPr>
          <a:xfrm rot="120000">
            <a:off x="6282501" y="421001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48" name="Étoile : 4 branches 1247">
            <a:extLst>
              <a:ext uri="{FF2B5EF4-FFF2-40B4-BE49-F238E27FC236}">
                <a16:creationId xmlns:a16="http://schemas.microsoft.com/office/drawing/2014/main" id="{7EB948F5-5E79-C2E3-2534-19F19C7465D3}"/>
              </a:ext>
            </a:extLst>
          </p:cNvPr>
          <p:cNvSpPr/>
          <p:nvPr>
            <p:custDataLst>
              <p:tags r:id="rId344"/>
            </p:custDataLst>
          </p:nvPr>
        </p:nvSpPr>
        <p:spPr>
          <a:xfrm rot="120000">
            <a:off x="6133759" y="420820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49" name="Étoile : 4 branches 1248">
            <a:extLst>
              <a:ext uri="{FF2B5EF4-FFF2-40B4-BE49-F238E27FC236}">
                <a16:creationId xmlns:a16="http://schemas.microsoft.com/office/drawing/2014/main" id="{4346999B-1EDB-1925-87C5-D7964D8BDC03}"/>
              </a:ext>
            </a:extLst>
          </p:cNvPr>
          <p:cNvSpPr/>
          <p:nvPr>
            <p:custDataLst>
              <p:tags r:id="rId345"/>
            </p:custDataLst>
          </p:nvPr>
        </p:nvSpPr>
        <p:spPr>
          <a:xfrm rot="120000">
            <a:off x="5958682" y="421462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50" name="Étoile : 4 branches 1249">
            <a:extLst>
              <a:ext uri="{FF2B5EF4-FFF2-40B4-BE49-F238E27FC236}">
                <a16:creationId xmlns:a16="http://schemas.microsoft.com/office/drawing/2014/main" id="{450174BD-CAC7-7A31-2201-EB553F002CED}"/>
              </a:ext>
            </a:extLst>
          </p:cNvPr>
          <p:cNvSpPr/>
          <p:nvPr>
            <p:custDataLst>
              <p:tags r:id="rId346"/>
            </p:custDataLst>
          </p:nvPr>
        </p:nvSpPr>
        <p:spPr>
          <a:xfrm rot="120000">
            <a:off x="5802759" y="421462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51" name="Étoile : 4 branches 1250">
            <a:extLst>
              <a:ext uri="{FF2B5EF4-FFF2-40B4-BE49-F238E27FC236}">
                <a16:creationId xmlns:a16="http://schemas.microsoft.com/office/drawing/2014/main" id="{809F339B-5FE9-368A-FC95-AD4056A37AF4}"/>
              </a:ext>
            </a:extLst>
          </p:cNvPr>
          <p:cNvSpPr/>
          <p:nvPr>
            <p:custDataLst>
              <p:tags r:id="rId347"/>
            </p:custDataLst>
          </p:nvPr>
        </p:nvSpPr>
        <p:spPr>
          <a:xfrm rot="120000">
            <a:off x="7253382" y="421531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52" name="Étoile : 4 branches 1251">
            <a:extLst>
              <a:ext uri="{FF2B5EF4-FFF2-40B4-BE49-F238E27FC236}">
                <a16:creationId xmlns:a16="http://schemas.microsoft.com/office/drawing/2014/main" id="{56FAE7B2-C8EA-362B-2A59-CF248B5FE86F}"/>
              </a:ext>
            </a:extLst>
          </p:cNvPr>
          <p:cNvSpPr/>
          <p:nvPr>
            <p:custDataLst>
              <p:tags r:id="rId348"/>
            </p:custDataLst>
          </p:nvPr>
        </p:nvSpPr>
        <p:spPr>
          <a:xfrm rot="120000">
            <a:off x="7092958" y="422149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53" name="Étoile : 4 branches 1252">
            <a:extLst>
              <a:ext uri="{FF2B5EF4-FFF2-40B4-BE49-F238E27FC236}">
                <a16:creationId xmlns:a16="http://schemas.microsoft.com/office/drawing/2014/main" id="{75B5AA6E-F072-132F-5E1E-CFDD0C4FB2CA}"/>
              </a:ext>
            </a:extLst>
          </p:cNvPr>
          <p:cNvSpPr/>
          <p:nvPr>
            <p:custDataLst>
              <p:tags r:id="rId349"/>
            </p:custDataLst>
          </p:nvPr>
        </p:nvSpPr>
        <p:spPr>
          <a:xfrm rot="120000">
            <a:off x="6940884" y="422379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54" name="Étoile : 4 branches 1253">
            <a:extLst>
              <a:ext uri="{FF2B5EF4-FFF2-40B4-BE49-F238E27FC236}">
                <a16:creationId xmlns:a16="http://schemas.microsoft.com/office/drawing/2014/main" id="{60487097-65C7-5D82-A08D-7589C51FD52F}"/>
              </a:ext>
            </a:extLst>
          </p:cNvPr>
          <p:cNvSpPr/>
          <p:nvPr>
            <p:custDataLst>
              <p:tags r:id="rId350"/>
            </p:custDataLst>
          </p:nvPr>
        </p:nvSpPr>
        <p:spPr>
          <a:xfrm rot="120000">
            <a:off x="6294958" y="404083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55" name="Étoile : 4 branches 1254">
            <a:extLst>
              <a:ext uri="{FF2B5EF4-FFF2-40B4-BE49-F238E27FC236}">
                <a16:creationId xmlns:a16="http://schemas.microsoft.com/office/drawing/2014/main" id="{74E16A5C-F0EA-BD22-198B-0D9521EA0B90}"/>
              </a:ext>
            </a:extLst>
          </p:cNvPr>
          <p:cNvSpPr/>
          <p:nvPr>
            <p:custDataLst>
              <p:tags r:id="rId351"/>
            </p:custDataLst>
          </p:nvPr>
        </p:nvSpPr>
        <p:spPr>
          <a:xfrm rot="120000">
            <a:off x="6127177" y="404241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56" name="Étoile : 4 branches 1255">
            <a:extLst>
              <a:ext uri="{FF2B5EF4-FFF2-40B4-BE49-F238E27FC236}">
                <a16:creationId xmlns:a16="http://schemas.microsoft.com/office/drawing/2014/main" id="{B52C51A1-4562-D776-17F3-7B1F2AACA622}"/>
              </a:ext>
            </a:extLst>
          </p:cNvPr>
          <p:cNvSpPr/>
          <p:nvPr>
            <p:custDataLst>
              <p:tags r:id="rId352"/>
            </p:custDataLst>
          </p:nvPr>
        </p:nvSpPr>
        <p:spPr>
          <a:xfrm rot="120000">
            <a:off x="5958039" y="403781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57" name="Étoile : 4 branches 1256">
            <a:extLst>
              <a:ext uri="{FF2B5EF4-FFF2-40B4-BE49-F238E27FC236}">
                <a16:creationId xmlns:a16="http://schemas.microsoft.com/office/drawing/2014/main" id="{535F11EF-F9EA-7702-3FB9-87E165D2F431}"/>
              </a:ext>
            </a:extLst>
          </p:cNvPr>
          <p:cNvSpPr/>
          <p:nvPr>
            <p:custDataLst>
              <p:tags r:id="rId353"/>
            </p:custDataLst>
          </p:nvPr>
        </p:nvSpPr>
        <p:spPr>
          <a:xfrm rot="120000">
            <a:off x="5797328" y="404398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58" name="Étoile : 4 branches 1257">
            <a:extLst>
              <a:ext uri="{FF2B5EF4-FFF2-40B4-BE49-F238E27FC236}">
                <a16:creationId xmlns:a16="http://schemas.microsoft.com/office/drawing/2014/main" id="{7E561ECB-1145-7780-1C00-50B3B69779D3}"/>
              </a:ext>
            </a:extLst>
          </p:cNvPr>
          <p:cNvSpPr/>
          <p:nvPr>
            <p:custDataLst>
              <p:tags r:id="rId354"/>
            </p:custDataLst>
          </p:nvPr>
        </p:nvSpPr>
        <p:spPr>
          <a:xfrm rot="120000">
            <a:off x="8630366" y="442392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59" name="Étoile : 4 branches 1258">
            <a:extLst>
              <a:ext uri="{FF2B5EF4-FFF2-40B4-BE49-F238E27FC236}">
                <a16:creationId xmlns:a16="http://schemas.microsoft.com/office/drawing/2014/main" id="{4CF269F0-9FAC-8717-0EAB-9E524EB6FDC7}"/>
              </a:ext>
            </a:extLst>
          </p:cNvPr>
          <p:cNvSpPr/>
          <p:nvPr>
            <p:custDataLst>
              <p:tags r:id="rId355"/>
            </p:custDataLst>
          </p:nvPr>
        </p:nvSpPr>
        <p:spPr>
          <a:xfrm rot="120000">
            <a:off x="8298334" y="442392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60" name="Étoile : 4 branches 1259">
            <a:extLst>
              <a:ext uri="{FF2B5EF4-FFF2-40B4-BE49-F238E27FC236}">
                <a16:creationId xmlns:a16="http://schemas.microsoft.com/office/drawing/2014/main" id="{F5C59049-FD43-3A68-6E63-902D30FF294D}"/>
              </a:ext>
            </a:extLst>
          </p:cNvPr>
          <p:cNvSpPr/>
          <p:nvPr>
            <p:custDataLst>
              <p:tags r:id="rId356"/>
            </p:custDataLst>
          </p:nvPr>
        </p:nvSpPr>
        <p:spPr>
          <a:xfrm rot="120000">
            <a:off x="8451749" y="441167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61" name="Étoile : 4 branches 1260">
            <a:extLst>
              <a:ext uri="{FF2B5EF4-FFF2-40B4-BE49-F238E27FC236}">
                <a16:creationId xmlns:a16="http://schemas.microsoft.com/office/drawing/2014/main" id="{360B258E-43DB-54D5-6CF9-EAB2414AFAA9}"/>
              </a:ext>
            </a:extLst>
          </p:cNvPr>
          <p:cNvSpPr/>
          <p:nvPr>
            <p:custDataLst>
              <p:tags r:id="rId357"/>
            </p:custDataLst>
          </p:nvPr>
        </p:nvSpPr>
        <p:spPr>
          <a:xfrm rot="120000">
            <a:off x="8132384" y="442001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62" name="Étoile : 4 branches 1261">
            <a:extLst>
              <a:ext uri="{FF2B5EF4-FFF2-40B4-BE49-F238E27FC236}">
                <a16:creationId xmlns:a16="http://schemas.microsoft.com/office/drawing/2014/main" id="{B41D3EDF-5DAE-EC80-691F-B6BF732B27F3}"/>
              </a:ext>
            </a:extLst>
          </p:cNvPr>
          <p:cNvSpPr/>
          <p:nvPr>
            <p:custDataLst>
              <p:tags r:id="rId358"/>
            </p:custDataLst>
          </p:nvPr>
        </p:nvSpPr>
        <p:spPr>
          <a:xfrm rot="120000">
            <a:off x="7965295" y="442943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63" name="Étoile : 4 branches 1262">
            <a:extLst>
              <a:ext uri="{FF2B5EF4-FFF2-40B4-BE49-F238E27FC236}">
                <a16:creationId xmlns:a16="http://schemas.microsoft.com/office/drawing/2014/main" id="{36537183-2A44-492C-1500-68D5FA21E913}"/>
              </a:ext>
            </a:extLst>
          </p:cNvPr>
          <p:cNvSpPr/>
          <p:nvPr>
            <p:custDataLst>
              <p:tags r:id="rId359"/>
            </p:custDataLst>
          </p:nvPr>
        </p:nvSpPr>
        <p:spPr>
          <a:xfrm rot="120000">
            <a:off x="7805581" y="442504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64" name="Étoile : 4 branches 1263">
            <a:extLst>
              <a:ext uri="{FF2B5EF4-FFF2-40B4-BE49-F238E27FC236}">
                <a16:creationId xmlns:a16="http://schemas.microsoft.com/office/drawing/2014/main" id="{86FAED3D-B511-4CAE-F231-E02C627C944F}"/>
              </a:ext>
            </a:extLst>
          </p:cNvPr>
          <p:cNvSpPr/>
          <p:nvPr>
            <p:custDataLst>
              <p:tags r:id="rId360"/>
            </p:custDataLst>
          </p:nvPr>
        </p:nvSpPr>
        <p:spPr>
          <a:xfrm rot="120000">
            <a:off x="7633518" y="441864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65" name="Étoile : 4 branches 1264">
            <a:extLst>
              <a:ext uri="{FF2B5EF4-FFF2-40B4-BE49-F238E27FC236}">
                <a16:creationId xmlns:a16="http://schemas.microsoft.com/office/drawing/2014/main" id="{9D4D68A9-725E-130D-361A-D14395B73BF6}"/>
              </a:ext>
            </a:extLst>
          </p:cNvPr>
          <p:cNvSpPr/>
          <p:nvPr>
            <p:custDataLst>
              <p:tags r:id="rId361"/>
            </p:custDataLst>
          </p:nvPr>
        </p:nvSpPr>
        <p:spPr>
          <a:xfrm rot="120000">
            <a:off x="7488737" y="441256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66" name="Étoile : 4 branches 1265">
            <a:extLst>
              <a:ext uri="{FF2B5EF4-FFF2-40B4-BE49-F238E27FC236}">
                <a16:creationId xmlns:a16="http://schemas.microsoft.com/office/drawing/2014/main" id="{531CFA27-F471-E090-54A5-D33F65112EF8}"/>
              </a:ext>
            </a:extLst>
          </p:cNvPr>
          <p:cNvSpPr/>
          <p:nvPr>
            <p:custDataLst>
              <p:tags r:id="rId362"/>
            </p:custDataLst>
          </p:nvPr>
        </p:nvSpPr>
        <p:spPr>
          <a:xfrm rot="120000">
            <a:off x="7326213" y="440535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67" name="Étoile : 4 branches 1266">
            <a:extLst>
              <a:ext uri="{FF2B5EF4-FFF2-40B4-BE49-F238E27FC236}">
                <a16:creationId xmlns:a16="http://schemas.microsoft.com/office/drawing/2014/main" id="{4DB3501D-11B9-25E6-EFC8-5B695498FACB}"/>
              </a:ext>
            </a:extLst>
          </p:cNvPr>
          <p:cNvSpPr/>
          <p:nvPr>
            <p:custDataLst>
              <p:tags r:id="rId363"/>
            </p:custDataLst>
          </p:nvPr>
        </p:nvSpPr>
        <p:spPr>
          <a:xfrm rot="120000">
            <a:off x="5786193" y="437972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68" name="Étoile : 4 branches 1267">
            <a:extLst>
              <a:ext uri="{FF2B5EF4-FFF2-40B4-BE49-F238E27FC236}">
                <a16:creationId xmlns:a16="http://schemas.microsoft.com/office/drawing/2014/main" id="{4D6E3F21-8D2F-DB21-31D2-20AE2F35034C}"/>
              </a:ext>
            </a:extLst>
          </p:cNvPr>
          <p:cNvSpPr/>
          <p:nvPr>
            <p:custDataLst>
              <p:tags r:id="rId364"/>
            </p:custDataLst>
          </p:nvPr>
        </p:nvSpPr>
        <p:spPr>
          <a:xfrm rot="120000">
            <a:off x="5924875" y="437686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69" name="Étoile : 4 branches 1268">
            <a:extLst>
              <a:ext uri="{FF2B5EF4-FFF2-40B4-BE49-F238E27FC236}">
                <a16:creationId xmlns:a16="http://schemas.microsoft.com/office/drawing/2014/main" id="{31D3E91E-BDF6-C983-82DC-03DE96786FE8}"/>
              </a:ext>
            </a:extLst>
          </p:cNvPr>
          <p:cNvSpPr/>
          <p:nvPr>
            <p:custDataLst>
              <p:tags r:id="rId365"/>
            </p:custDataLst>
          </p:nvPr>
        </p:nvSpPr>
        <p:spPr>
          <a:xfrm rot="120000">
            <a:off x="6077918" y="438598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70" name="Étoile : 4 branches 1269">
            <a:extLst>
              <a:ext uri="{FF2B5EF4-FFF2-40B4-BE49-F238E27FC236}">
                <a16:creationId xmlns:a16="http://schemas.microsoft.com/office/drawing/2014/main" id="{F35C8739-D4ED-4ACF-2245-A1ECBA117F46}"/>
              </a:ext>
            </a:extLst>
          </p:cNvPr>
          <p:cNvSpPr/>
          <p:nvPr>
            <p:custDataLst>
              <p:tags r:id="rId366"/>
            </p:custDataLst>
          </p:nvPr>
        </p:nvSpPr>
        <p:spPr>
          <a:xfrm rot="120000">
            <a:off x="6248449" y="439015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71" name="Étoile : 4 branches 1270">
            <a:extLst>
              <a:ext uri="{FF2B5EF4-FFF2-40B4-BE49-F238E27FC236}">
                <a16:creationId xmlns:a16="http://schemas.microsoft.com/office/drawing/2014/main" id="{541B37D3-AF07-1DDF-8538-56E0788E20F8}"/>
              </a:ext>
            </a:extLst>
          </p:cNvPr>
          <p:cNvSpPr/>
          <p:nvPr>
            <p:custDataLst>
              <p:tags r:id="rId367"/>
            </p:custDataLst>
          </p:nvPr>
        </p:nvSpPr>
        <p:spPr>
          <a:xfrm rot="120000">
            <a:off x="6378241" y="439015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72" name="Étoile : 4 branches 1271">
            <a:extLst>
              <a:ext uri="{FF2B5EF4-FFF2-40B4-BE49-F238E27FC236}">
                <a16:creationId xmlns:a16="http://schemas.microsoft.com/office/drawing/2014/main" id="{F5DE3D8F-31E4-3F10-633E-442731485C83}"/>
              </a:ext>
            </a:extLst>
          </p:cNvPr>
          <p:cNvSpPr/>
          <p:nvPr>
            <p:custDataLst>
              <p:tags r:id="rId368"/>
            </p:custDataLst>
          </p:nvPr>
        </p:nvSpPr>
        <p:spPr>
          <a:xfrm rot="120000">
            <a:off x="6537824" y="438599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73" name="Étoile : 4 branches 1272">
            <a:extLst>
              <a:ext uri="{FF2B5EF4-FFF2-40B4-BE49-F238E27FC236}">
                <a16:creationId xmlns:a16="http://schemas.microsoft.com/office/drawing/2014/main" id="{29561C90-B9EC-7B0E-1DAE-BFB445EDE694}"/>
              </a:ext>
            </a:extLst>
          </p:cNvPr>
          <p:cNvSpPr/>
          <p:nvPr>
            <p:custDataLst>
              <p:tags r:id="rId369"/>
            </p:custDataLst>
          </p:nvPr>
        </p:nvSpPr>
        <p:spPr>
          <a:xfrm rot="120000">
            <a:off x="6679823" y="439563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74" name="Étoile : 4 branches 1273">
            <a:extLst>
              <a:ext uri="{FF2B5EF4-FFF2-40B4-BE49-F238E27FC236}">
                <a16:creationId xmlns:a16="http://schemas.microsoft.com/office/drawing/2014/main" id="{E6FF6E34-6C82-9980-B539-3696AF2A1DD8}"/>
              </a:ext>
            </a:extLst>
          </p:cNvPr>
          <p:cNvSpPr/>
          <p:nvPr>
            <p:custDataLst>
              <p:tags r:id="rId370"/>
            </p:custDataLst>
          </p:nvPr>
        </p:nvSpPr>
        <p:spPr>
          <a:xfrm rot="120000">
            <a:off x="6850057" y="440414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75" name="Étoile : 4 branches 1274">
            <a:extLst>
              <a:ext uri="{FF2B5EF4-FFF2-40B4-BE49-F238E27FC236}">
                <a16:creationId xmlns:a16="http://schemas.microsoft.com/office/drawing/2014/main" id="{A1ACFBE6-5D10-FFA9-38F6-E889D41C5CA9}"/>
              </a:ext>
            </a:extLst>
          </p:cNvPr>
          <p:cNvSpPr/>
          <p:nvPr>
            <p:custDataLst>
              <p:tags r:id="rId371"/>
            </p:custDataLst>
          </p:nvPr>
        </p:nvSpPr>
        <p:spPr>
          <a:xfrm rot="120000">
            <a:off x="7017172" y="441917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76" name="Étoile : 4 branches 1275">
            <a:extLst>
              <a:ext uri="{FF2B5EF4-FFF2-40B4-BE49-F238E27FC236}">
                <a16:creationId xmlns:a16="http://schemas.microsoft.com/office/drawing/2014/main" id="{C2993EA6-1EB2-1054-90CC-47F112A811CD}"/>
              </a:ext>
            </a:extLst>
          </p:cNvPr>
          <p:cNvSpPr/>
          <p:nvPr>
            <p:custDataLst>
              <p:tags r:id="rId372"/>
            </p:custDataLst>
          </p:nvPr>
        </p:nvSpPr>
        <p:spPr>
          <a:xfrm rot="120000">
            <a:off x="7173867" y="441167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77" name="Étoile : 4 branches 1276">
            <a:extLst>
              <a:ext uri="{FF2B5EF4-FFF2-40B4-BE49-F238E27FC236}">
                <a16:creationId xmlns:a16="http://schemas.microsoft.com/office/drawing/2014/main" id="{AD04D098-0D6A-23D7-567F-0510E0830FDA}"/>
              </a:ext>
            </a:extLst>
          </p:cNvPr>
          <p:cNvSpPr/>
          <p:nvPr>
            <p:custDataLst>
              <p:tags r:id="rId373"/>
            </p:custDataLst>
          </p:nvPr>
        </p:nvSpPr>
        <p:spPr>
          <a:xfrm rot="120000">
            <a:off x="5785646" y="458524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78" name="Étoile : 4 branches 1277">
            <a:extLst>
              <a:ext uri="{FF2B5EF4-FFF2-40B4-BE49-F238E27FC236}">
                <a16:creationId xmlns:a16="http://schemas.microsoft.com/office/drawing/2014/main" id="{B5682416-B366-49AB-3E00-0AD3E02530F2}"/>
              </a:ext>
            </a:extLst>
          </p:cNvPr>
          <p:cNvSpPr/>
          <p:nvPr>
            <p:custDataLst>
              <p:tags r:id="rId374"/>
            </p:custDataLst>
          </p:nvPr>
        </p:nvSpPr>
        <p:spPr>
          <a:xfrm rot="120000">
            <a:off x="6120471" y="457868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79" name="Étoile : 4 branches 1278">
            <a:extLst>
              <a:ext uri="{FF2B5EF4-FFF2-40B4-BE49-F238E27FC236}">
                <a16:creationId xmlns:a16="http://schemas.microsoft.com/office/drawing/2014/main" id="{9F92C726-BD99-A7B2-306E-B09F986A3EE6}"/>
              </a:ext>
            </a:extLst>
          </p:cNvPr>
          <p:cNvSpPr/>
          <p:nvPr>
            <p:custDataLst>
              <p:tags r:id="rId375"/>
            </p:custDataLst>
          </p:nvPr>
        </p:nvSpPr>
        <p:spPr>
          <a:xfrm rot="120000">
            <a:off x="7192380" y="457868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80" name="Étoile : 4 branches 1279">
            <a:extLst>
              <a:ext uri="{FF2B5EF4-FFF2-40B4-BE49-F238E27FC236}">
                <a16:creationId xmlns:a16="http://schemas.microsoft.com/office/drawing/2014/main" id="{B02BE422-25F7-5BA1-A65F-ED73FE06C6FC}"/>
              </a:ext>
            </a:extLst>
          </p:cNvPr>
          <p:cNvSpPr/>
          <p:nvPr>
            <p:custDataLst>
              <p:tags r:id="rId376"/>
            </p:custDataLst>
          </p:nvPr>
        </p:nvSpPr>
        <p:spPr>
          <a:xfrm rot="120000">
            <a:off x="5965559" y="458571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81" name="Étoile : 4 branches 1280">
            <a:extLst>
              <a:ext uri="{FF2B5EF4-FFF2-40B4-BE49-F238E27FC236}">
                <a16:creationId xmlns:a16="http://schemas.microsoft.com/office/drawing/2014/main" id="{719E4C3E-D1DB-708B-1DBD-3B138BCA8928}"/>
              </a:ext>
            </a:extLst>
          </p:cNvPr>
          <p:cNvSpPr/>
          <p:nvPr>
            <p:custDataLst>
              <p:tags r:id="rId377"/>
            </p:custDataLst>
          </p:nvPr>
        </p:nvSpPr>
        <p:spPr>
          <a:xfrm rot="120000">
            <a:off x="6294637" y="458356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82" name="Étoile : 4 branches 1281">
            <a:extLst>
              <a:ext uri="{FF2B5EF4-FFF2-40B4-BE49-F238E27FC236}">
                <a16:creationId xmlns:a16="http://schemas.microsoft.com/office/drawing/2014/main" id="{BDA0F444-8781-2970-8D59-3E9024238C11}"/>
              </a:ext>
            </a:extLst>
          </p:cNvPr>
          <p:cNvSpPr/>
          <p:nvPr>
            <p:custDataLst>
              <p:tags r:id="rId378"/>
            </p:custDataLst>
          </p:nvPr>
        </p:nvSpPr>
        <p:spPr>
          <a:xfrm rot="120000">
            <a:off x="6453532" y="458156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83" name="Étoile : 4 branches 1282">
            <a:extLst>
              <a:ext uri="{FF2B5EF4-FFF2-40B4-BE49-F238E27FC236}">
                <a16:creationId xmlns:a16="http://schemas.microsoft.com/office/drawing/2014/main" id="{FB38AB2B-B779-C0AA-617E-3B5AA2D3B85A}"/>
              </a:ext>
            </a:extLst>
          </p:cNvPr>
          <p:cNvSpPr/>
          <p:nvPr>
            <p:custDataLst>
              <p:tags r:id="rId379"/>
            </p:custDataLst>
          </p:nvPr>
        </p:nvSpPr>
        <p:spPr>
          <a:xfrm rot="120000">
            <a:off x="6617906" y="458524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84" name="Étoile : 4 branches 1283">
            <a:extLst>
              <a:ext uri="{FF2B5EF4-FFF2-40B4-BE49-F238E27FC236}">
                <a16:creationId xmlns:a16="http://schemas.microsoft.com/office/drawing/2014/main" id="{C237B38F-A2E1-0D5F-BBAD-297B15FB3EAC}"/>
              </a:ext>
            </a:extLst>
          </p:cNvPr>
          <p:cNvSpPr/>
          <p:nvPr>
            <p:custDataLst>
              <p:tags r:id="rId380"/>
            </p:custDataLst>
          </p:nvPr>
        </p:nvSpPr>
        <p:spPr>
          <a:xfrm rot="120000">
            <a:off x="6769099" y="458620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85" name="Étoile : 4 branches 1284">
            <a:extLst>
              <a:ext uri="{FF2B5EF4-FFF2-40B4-BE49-F238E27FC236}">
                <a16:creationId xmlns:a16="http://schemas.microsoft.com/office/drawing/2014/main" id="{75BAC459-5B57-6483-C217-8460F812D4A8}"/>
              </a:ext>
            </a:extLst>
          </p:cNvPr>
          <p:cNvSpPr/>
          <p:nvPr>
            <p:custDataLst>
              <p:tags r:id="rId381"/>
            </p:custDataLst>
          </p:nvPr>
        </p:nvSpPr>
        <p:spPr>
          <a:xfrm rot="120000">
            <a:off x="6940396" y="458375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86" name="Étoile : 4 branches 1285">
            <a:extLst>
              <a:ext uri="{FF2B5EF4-FFF2-40B4-BE49-F238E27FC236}">
                <a16:creationId xmlns:a16="http://schemas.microsoft.com/office/drawing/2014/main" id="{32E53427-CF85-499C-B939-FFBFA63517F5}"/>
              </a:ext>
            </a:extLst>
          </p:cNvPr>
          <p:cNvSpPr/>
          <p:nvPr>
            <p:custDataLst>
              <p:tags r:id="rId382"/>
            </p:custDataLst>
          </p:nvPr>
        </p:nvSpPr>
        <p:spPr>
          <a:xfrm rot="120000">
            <a:off x="7885283" y="457403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87" name="Étoile : 4 branches 1286">
            <a:extLst>
              <a:ext uri="{FF2B5EF4-FFF2-40B4-BE49-F238E27FC236}">
                <a16:creationId xmlns:a16="http://schemas.microsoft.com/office/drawing/2014/main" id="{43483BBB-0AFF-EFC1-F93F-237C3F8D356D}"/>
              </a:ext>
            </a:extLst>
          </p:cNvPr>
          <p:cNvSpPr/>
          <p:nvPr>
            <p:custDataLst>
              <p:tags r:id="rId383"/>
            </p:custDataLst>
          </p:nvPr>
        </p:nvSpPr>
        <p:spPr>
          <a:xfrm rot="120000">
            <a:off x="8037116" y="457868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88" name="Étoile : 4 branches 1287">
            <a:extLst>
              <a:ext uri="{FF2B5EF4-FFF2-40B4-BE49-F238E27FC236}">
                <a16:creationId xmlns:a16="http://schemas.microsoft.com/office/drawing/2014/main" id="{671D06D3-B834-01CC-5260-64060994A539}"/>
              </a:ext>
            </a:extLst>
          </p:cNvPr>
          <p:cNvSpPr/>
          <p:nvPr>
            <p:custDataLst>
              <p:tags r:id="rId384"/>
            </p:custDataLst>
          </p:nvPr>
        </p:nvSpPr>
        <p:spPr>
          <a:xfrm rot="120000">
            <a:off x="8203797" y="457206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89" name="Étoile : 4 branches 1288">
            <a:extLst>
              <a:ext uri="{FF2B5EF4-FFF2-40B4-BE49-F238E27FC236}">
                <a16:creationId xmlns:a16="http://schemas.microsoft.com/office/drawing/2014/main" id="{2D4FFDED-C108-5519-1EEF-80C039889B63}"/>
              </a:ext>
            </a:extLst>
          </p:cNvPr>
          <p:cNvSpPr/>
          <p:nvPr>
            <p:custDataLst>
              <p:tags r:id="rId385"/>
            </p:custDataLst>
          </p:nvPr>
        </p:nvSpPr>
        <p:spPr>
          <a:xfrm rot="120000">
            <a:off x="8354535" y="457879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90" name="Étoile : 4 branches 1289">
            <a:extLst>
              <a:ext uri="{FF2B5EF4-FFF2-40B4-BE49-F238E27FC236}">
                <a16:creationId xmlns:a16="http://schemas.microsoft.com/office/drawing/2014/main" id="{79C6E704-DD29-8BDE-ABDD-21B4CD841646}"/>
              </a:ext>
            </a:extLst>
          </p:cNvPr>
          <p:cNvSpPr/>
          <p:nvPr>
            <p:custDataLst>
              <p:tags r:id="rId386"/>
            </p:custDataLst>
          </p:nvPr>
        </p:nvSpPr>
        <p:spPr>
          <a:xfrm rot="120000">
            <a:off x="8514427" y="459853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91" name="Étoile : 4 branches 1290">
            <a:extLst>
              <a:ext uri="{FF2B5EF4-FFF2-40B4-BE49-F238E27FC236}">
                <a16:creationId xmlns:a16="http://schemas.microsoft.com/office/drawing/2014/main" id="{AD46911F-CC8A-5227-5BD3-C7B4B64BBE3D}"/>
              </a:ext>
            </a:extLst>
          </p:cNvPr>
          <p:cNvSpPr/>
          <p:nvPr>
            <p:custDataLst>
              <p:tags r:id="rId387"/>
            </p:custDataLst>
          </p:nvPr>
        </p:nvSpPr>
        <p:spPr>
          <a:xfrm rot="120000">
            <a:off x="7079053" y="456074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92" name="Étoile : 4 branches 1291">
            <a:extLst>
              <a:ext uri="{FF2B5EF4-FFF2-40B4-BE49-F238E27FC236}">
                <a16:creationId xmlns:a16="http://schemas.microsoft.com/office/drawing/2014/main" id="{42DB6242-2A42-06F9-6E7C-44A3DB2114DB}"/>
              </a:ext>
            </a:extLst>
          </p:cNvPr>
          <p:cNvSpPr/>
          <p:nvPr>
            <p:custDataLst>
              <p:tags r:id="rId388"/>
            </p:custDataLst>
          </p:nvPr>
        </p:nvSpPr>
        <p:spPr>
          <a:xfrm rot="120000">
            <a:off x="7320031" y="458524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93" name="Étoile : 4 branches 1292">
            <a:extLst>
              <a:ext uri="{FF2B5EF4-FFF2-40B4-BE49-F238E27FC236}">
                <a16:creationId xmlns:a16="http://schemas.microsoft.com/office/drawing/2014/main" id="{2E637E5B-0DCE-9436-6A67-65D70BDEC72A}"/>
              </a:ext>
            </a:extLst>
          </p:cNvPr>
          <p:cNvSpPr/>
          <p:nvPr>
            <p:custDataLst>
              <p:tags r:id="rId389"/>
            </p:custDataLst>
          </p:nvPr>
        </p:nvSpPr>
        <p:spPr>
          <a:xfrm rot="120000">
            <a:off x="7565884" y="457868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94" name="Étoile : 4 branches 1293">
            <a:extLst>
              <a:ext uri="{FF2B5EF4-FFF2-40B4-BE49-F238E27FC236}">
                <a16:creationId xmlns:a16="http://schemas.microsoft.com/office/drawing/2014/main" id="{E477C728-3D32-D741-C77E-E82C8D265BF2}"/>
              </a:ext>
            </a:extLst>
          </p:cNvPr>
          <p:cNvSpPr/>
          <p:nvPr>
            <p:custDataLst>
              <p:tags r:id="rId390"/>
            </p:custDataLst>
          </p:nvPr>
        </p:nvSpPr>
        <p:spPr>
          <a:xfrm rot="120000">
            <a:off x="7731055" y="457206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95" name="Étoile : 4 branches 1294">
            <a:extLst>
              <a:ext uri="{FF2B5EF4-FFF2-40B4-BE49-F238E27FC236}">
                <a16:creationId xmlns:a16="http://schemas.microsoft.com/office/drawing/2014/main" id="{13837647-699C-CC96-1C6D-8553756038B3}"/>
              </a:ext>
            </a:extLst>
          </p:cNvPr>
          <p:cNvSpPr/>
          <p:nvPr>
            <p:custDataLst>
              <p:tags r:id="rId391"/>
            </p:custDataLst>
          </p:nvPr>
        </p:nvSpPr>
        <p:spPr>
          <a:xfrm rot="120000">
            <a:off x="8663057" y="457879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96" name="Étoile : 4 branches 1295">
            <a:extLst>
              <a:ext uri="{FF2B5EF4-FFF2-40B4-BE49-F238E27FC236}">
                <a16:creationId xmlns:a16="http://schemas.microsoft.com/office/drawing/2014/main" id="{DA0C9968-D98D-6510-FFA4-15825F33DF39}"/>
              </a:ext>
            </a:extLst>
          </p:cNvPr>
          <p:cNvSpPr/>
          <p:nvPr>
            <p:custDataLst>
              <p:tags r:id="rId392"/>
            </p:custDataLst>
          </p:nvPr>
        </p:nvSpPr>
        <p:spPr>
          <a:xfrm rot="120000">
            <a:off x="6369778" y="475894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97" name="Étoile : 4 branches 1296">
            <a:extLst>
              <a:ext uri="{FF2B5EF4-FFF2-40B4-BE49-F238E27FC236}">
                <a16:creationId xmlns:a16="http://schemas.microsoft.com/office/drawing/2014/main" id="{EE1B143C-6EF9-59B8-E137-1DEF62D68485}"/>
              </a:ext>
            </a:extLst>
          </p:cNvPr>
          <p:cNvSpPr/>
          <p:nvPr>
            <p:custDataLst>
              <p:tags r:id="rId393"/>
            </p:custDataLst>
          </p:nvPr>
        </p:nvSpPr>
        <p:spPr>
          <a:xfrm rot="120000">
            <a:off x="6521196" y="475725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98" name="Étoile : 4 branches 1297">
            <a:extLst>
              <a:ext uri="{FF2B5EF4-FFF2-40B4-BE49-F238E27FC236}">
                <a16:creationId xmlns:a16="http://schemas.microsoft.com/office/drawing/2014/main" id="{90D2E518-E583-4C2D-F26C-49E85BA5C68D}"/>
              </a:ext>
            </a:extLst>
          </p:cNvPr>
          <p:cNvSpPr/>
          <p:nvPr>
            <p:custDataLst>
              <p:tags r:id="rId394"/>
            </p:custDataLst>
          </p:nvPr>
        </p:nvSpPr>
        <p:spPr>
          <a:xfrm rot="120000">
            <a:off x="6223533" y="475317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99" name="Étoile : 4 branches 1298">
            <a:extLst>
              <a:ext uri="{FF2B5EF4-FFF2-40B4-BE49-F238E27FC236}">
                <a16:creationId xmlns:a16="http://schemas.microsoft.com/office/drawing/2014/main" id="{8CA7239C-BB03-C025-9E35-68665360F9E3}"/>
              </a:ext>
            </a:extLst>
          </p:cNvPr>
          <p:cNvSpPr/>
          <p:nvPr>
            <p:custDataLst>
              <p:tags r:id="rId395"/>
            </p:custDataLst>
          </p:nvPr>
        </p:nvSpPr>
        <p:spPr>
          <a:xfrm rot="120000">
            <a:off x="6064630" y="474310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00" name="Étoile : 4 branches 1299">
            <a:extLst>
              <a:ext uri="{FF2B5EF4-FFF2-40B4-BE49-F238E27FC236}">
                <a16:creationId xmlns:a16="http://schemas.microsoft.com/office/drawing/2014/main" id="{A4E656B5-921F-21BE-F9C8-6350B144B22B}"/>
              </a:ext>
            </a:extLst>
          </p:cNvPr>
          <p:cNvSpPr/>
          <p:nvPr>
            <p:custDataLst>
              <p:tags r:id="rId396"/>
            </p:custDataLst>
          </p:nvPr>
        </p:nvSpPr>
        <p:spPr>
          <a:xfrm rot="120000">
            <a:off x="5915481" y="475159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01" name="Étoile : 4 branches 1300">
            <a:extLst>
              <a:ext uri="{FF2B5EF4-FFF2-40B4-BE49-F238E27FC236}">
                <a16:creationId xmlns:a16="http://schemas.microsoft.com/office/drawing/2014/main" id="{E8A495AF-9F3C-87C6-9D92-9EF15798BD96}"/>
              </a:ext>
            </a:extLst>
          </p:cNvPr>
          <p:cNvSpPr/>
          <p:nvPr>
            <p:custDataLst>
              <p:tags r:id="rId397"/>
            </p:custDataLst>
          </p:nvPr>
        </p:nvSpPr>
        <p:spPr>
          <a:xfrm rot="120000">
            <a:off x="6680656" y="476883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02" name="Étoile : 4 branches 1301">
            <a:extLst>
              <a:ext uri="{FF2B5EF4-FFF2-40B4-BE49-F238E27FC236}">
                <a16:creationId xmlns:a16="http://schemas.microsoft.com/office/drawing/2014/main" id="{98109C1A-A745-2880-8C03-2EA524789F8E}"/>
              </a:ext>
            </a:extLst>
          </p:cNvPr>
          <p:cNvSpPr/>
          <p:nvPr>
            <p:custDataLst>
              <p:tags r:id="rId398"/>
            </p:custDataLst>
          </p:nvPr>
        </p:nvSpPr>
        <p:spPr>
          <a:xfrm rot="120000">
            <a:off x="6850056" y="476883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03" name="Étoile : 4 branches 1302">
            <a:extLst>
              <a:ext uri="{FF2B5EF4-FFF2-40B4-BE49-F238E27FC236}">
                <a16:creationId xmlns:a16="http://schemas.microsoft.com/office/drawing/2014/main" id="{E672BDEB-6604-5CFE-6083-3B5C8F5288FC}"/>
              </a:ext>
            </a:extLst>
          </p:cNvPr>
          <p:cNvSpPr/>
          <p:nvPr>
            <p:custDataLst>
              <p:tags r:id="rId399"/>
            </p:custDataLst>
          </p:nvPr>
        </p:nvSpPr>
        <p:spPr>
          <a:xfrm rot="120000">
            <a:off x="6995516" y="476903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04" name="Étoile : 4 branches 1303">
            <a:extLst>
              <a:ext uri="{FF2B5EF4-FFF2-40B4-BE49-F238E27FC236}">
                <a16:creationId xmlns:a16="http://schemas.microsoft.com/office/drawing/2014/main" id="{0EDA7BD0-6A65-9068-053F-568CCDBE91E5}"/>
              </a:ext>
            </a:extLst>
          </p:cNvPr>
          <p:cNvSpPr/>
          <p:nvPr>
            <p:custDataLst>
              <p:tags r:id="rId400"/>
            </p:custDataLst>
          </p:nvPr>
        </p:nvSpPr>
        <p:spPr>
          <a:xfrm rot="120000">
            <a:off x="7228639" y="476646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05" name="Étoile : 4 branches 1304">
            <a:extLst>
              <a:ext uri="{FF2B5EF4-FFF2-40B4-BE49-F238E27FC236}">
                <a16:creationId xmlns:a16="http://schemas.microsoft.com/office/drawing/2014/main" id="{5AFF0AD7-5976-5A35-5DB0-50203E7C24A1}"/>
              </a:ext>
            </a:extLst>
          </p:cNvPr>
          <p:cNvSpPr/>
          <p:nvPr>
            <p:custDataLst>
              <p:tags r:id="rId401"/>
            </p:custDataLst>
          </p:nvPr>
        </p:nvSpPr>
        <p:spPr>
          <a:xfrm rot="120000">
            <a:off x="5782524" y="478383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06" name="Étoile : 4 branches 1305">
            <a:extLst>
              <a:ext uri="{FF2B5EF4-FFF2-40B4-BE49-F238E27FC236}">
                <a16:creationId xmlns:a16="http://schemas.microsoft.com/office/drawing/2014/main" id="{6EB7E626-A8CD-0590-5739-7643F8B15DEE}"/>
              </a:ext>
            </a:extLst>
          </p:cNvPr>
          <p:cNvSpPr/>
          <p:nvPr>
            <p:custDataLst>
              <p:tags r:id="rId402"/>
            </p:custDataLst>
          </p:nvPr>
        </p:nvSpPr>
        <p:spPr>
          <a:xfrm rot="120000">
            <a:off x="7648539" y="478212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07" name="Étoile : 4 branches 1306">
            <a:extLst>
              <a:ext uri="{FF2B5EF4-FFF2-40B4-BE49-F238E27FC236}">
                <a16:creationId xmlns:a16="http://schemas.microsoft.com/office/drawing/2014/main" id="{640C5386-3829-025F-C524-CED8C7C36A63}"/>
              </a:ext>
            </a:extLst>
          </p:cNvPr>
          <p:cNvSpPr/>
          <p:nvPr>
            <p:custDataLst>
              <p:tags r:id="rId403"/>
            </p:custDataLst>
          </p:nvPr>
        </p:nvSpPr>
        <p:spPr>
          <a:xfrm rot="120000">
            <a:off x="7798079" y="478849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08" name="Étoile : 4 branches 1307">
            <a:extLst>
              <a:ext uri="{FF2B5EF4-FFF2-40B4-BE49-F238E27FC236}">
                <a16:creationId xmlns:a16="http://schemas.microsoft.com/office/drawing/2014/main" id="{8BB64ADD-41B1-270C-C530-26C972C3A50E}"/>
              </a:ext>
            </a:extLst>
          </p:cNvPr>
          <p:cNvSpPr/>
          <p:nvPr>
            <p:custDataLst>
              <p:tags r:id="rId404"/>
            </p:custDataLst>
          </p:nvPr>
        </p:nvSpPr>
        <p:spPr>
          <a:xfrm rot="120000">
            <a:off x="7962608" y="478849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09" name="Étoile : 4 branches 1308">
            <a:extLst>
              <a:ext uri="{FF2B5EF4-FFF2-40B4-BE49-F238E27FC236}">
                <a16:creationId xmlns:a16="http://schemas.microsoft.com/office/drawing/2014/main" id="{58874A1C-98BA-5575-B4D2-C0178E421CF8}"/>
              </a:ext>
            </a:extLst>
          </p:cNvPr>
          <p:cNvSpPr/>
          <p:nvPr>
            <p:custDataLst>
              <p:tags r:id="rId405"/>
            </p:custDataLst>
          </p:nvPr>
        </p:nvSpPr>
        <p:spPr>
          <a:xfrm rot="120000">
            <a:off x="8624168" y="479948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10" name="Étoile : 4 branches 1309">
            <a:extLst>
              <a:ext uri="{FF2B5EF4-FFF2-40B4-BE49-F238E27FC236}">
                <a16:creationId xmlns:a16="http://schemas.microsoft.com/office/drawing/2014/main" id="{13EDE0DC-27FC-3DDA-C0DE-A91347A0C0FD}"/>
              </a:ext>
            </a:extLst>
          </p:cNvPr>
          <p:cNvSpPr/>
          <p:nvPr>
            <p:custDataLst>
              <p:tags r:id="rId406"/>
            </p:custDataLst>
          </p:nvPr>
        </p:nvSpPr>
        <p:spPr>
          <a:xfrm rot="120000">
            <a:off x="8455258" y="478850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11" name="Étoile : 4 branches 1310">
            <a:extLst>
              <a:ext uri="{FF2B5EF4-FFF2-40B4-BE49-F238E27FC236}">
                <a16:creationId xmlns:a16="http://schemas.microsoft.com/office/drawing/2014/main" id="{18AB7571-52F5-B0D8-BD3A-E7601F65C1FA}"/>
              </a:ext>
            </a:extLst>
          </p:cNvPr>
          <p:cNvSpPr/>
          <p:nvPr>
            <p:custDataLst>
              <p:tags r:id="rId407"/>
            </p:custDataLst>
          </p:nvPr>
        </p:nvSpPr>
        <p:spPr>
          <a:xfrm rot="120000">
            <a:off x="8286744" y="479541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12" name="Étoile : 4 branches 1311">
            <a:extLst>
              <a:ext uri="{FF2B5EF4-FFF2-40B4-BE49-F238E27FC236}">
                <a16:creationId xmlns:a16="http://schemas.microsoft.com/office/drawing/2014/main" id="{C482B3F7-831D-C328-5AB0-DE58170F50B8}"/>
              </a:ext>
            </a:extLst>
          </p:cNvPr>
          <p:cNvSpPr/>
          <p:nvPr>
            <p:custDataLst>
              <p:tags r:id="rId408"/>
            </p:custDataLst>
          </p:nvPr>
        </p:nvSpPr>
        <p:spPr>
          <a:xfrm rot="120000">
            <a:off x="8122215" y="478849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13" name="Étoile : 4 branches 1312">
            <a:extLst>
              <a:ext uri="{FF2B5EF4-FFF2-40B4-BE49-F238E27FC236}">
                <a16:creationId xmlns:a16="http://schemas.microsoft.com/office/drawing/2014/main" id="{1458C351-8810-1278-C646-287A61ABB274}"/>
              </a:ext>
            </a:extLst>
          </p:cNvPr>
          <p:cNvSpPr/>
          <p:nvPr>
            <p:custDataLst>
              <p:tags r:id="rId409"/>
            </p:custDataLst>
          </p:nvPr>
        </p:nvSpPr>
        <p:spPr>
          <a:xfrm rot="120000">
            <a:off x="7497098" y="477270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14" name="Étoile : 4 branches 1313">
            <a:extLst>
              <a:ext uri="{FF2B5EF4-FFF2-40B4-BE49-F238E27FC236}">
                <a16:creationId xmlns:a16="http://schemas.microsoft.com/office/drawing/2014/main" id="{FBA1A4A8-870B-0D92-07F3-AAE1FA27CFFA}"/>
              </a:ext>
            </a:extLst>
          </p:cNvPr>
          <p:cNvSpPr/>
          <p:nvPr>
            <p:custDataLst>
              <p:tags r:id="rId410"/>
            </p:custDataLst>
          </p:nvPr>
        </p:nvSpPr>
        <p:spPr>
          <a:xfrm rot="120000">
            <a:off x="7392158" y="477145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15" name="Étoile : 4 branches 1314">
            <a:extLst>
              <a:ext uri="{FF2B5EF4-FFF2-40B4-BE49-F238E27FC236}">
                <a16:creationId xmlns:a16="http://schemas.microsoft.com/office/drawing/2014/main" id="{DB5C33C6-9B51-4DF9-D47E-C91DFB36D7F2}"/>
              </a:ext>
            </a:extLst>
          </p:cNvPr>
          <p:cNvSpPr/>
          <p:nvPr>
            <p:custDataLst>
              <p:tags r:id="rId411"/>
            </p:custDataLst>
          </p:nvPr>
        </p:nvSpPr>
        <p:spPr>
          <a:xfrm rot="120000">
            <a:off x="8592525" y="493370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16" name="Étoile : 4 branches 1315">
            <a:extLst>
              <a:ext uri="{FF2B5EF4-FFF2-40B4-BE49-F238E27FC236}">
                <a16:creationId xmlns:a16="http://schemas.microsoft.com/office/drawing/2014/main" id="{2E647159-C79C-7E09-2C3D-4A682886B68D}"/>
              </a:ext>
            </a:extLst>
          </p:cNvPr>
          <p:cNvSpPr/>
          <p:nvPr>
            <p:custDataLst>
              <p:tags r:id="rId412"/>
            </p:custDataLst>
          </p:nvPr>
        </p:nvSpPr>
        <p:spPr>
          <a:xfrm rot="120000">
            <a:off x="8481325" y="494709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17" name="Étoile : 4 branches 1316">
            <a:extLst>
              <a:ext uri="{FF2B5EF4-FFF2-40B4-BE49-F238E27FC236}">
                <a16:creationId xmlns:a16="http://schemas.microsoft.com/office/drawing/2014/main" id="{DA33A9DB-5A73-879B-C945-01F65F0F5C72}"/>
              </a:ext>
            </a:extLst>
          </p:cNvPr>
          <p:cNvSpPr/>
          <p:nvPr>
            <p:custDataLst>
              <p:tags r:id="rId413"/>
            </p:custDataLst>
          </p:nvPr>
        </p:nvSpPr>
        <p:spPr>
          <a:xfrm rot="120000">
            <a:off x="8344364" y="494337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18" name="Étoile : 4 branches 1317">
            <a:extLst>
              <a:ext uri="{FF2B5EF4-FFF2-40B4-BE49-F238E27FC236}">
                <a16:creationId xmlns:a16="http://schemas.microsoft.com/office/drawing/2014/main" id="{8898514C-A250-F9A2-CCE7-B1FF4D1BD942}"/>
              </a:ext>
            </a:extLst>
          </p:cNvPr>
          <p:cNvSpPr/>
          <p:nvPr>
            <p:custDataLst>
              <p:tags r:id="rId414"/>
            </p:custDataLst>
          </p:nvPr>
        </p:nvSpPr>
        <p:spPr>
          <a:xfrm rot="120000">
            <a:off x="7710943" y="495432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19" name="Étoile : 4 branches 1318">
            <a:extLst>
              <a:ext uri="{FF2B5EF4-FFF2-40B4-BE49-F238E27FC236}">
                <a16:creationId xmlns:a16="http://schemas.microsoft.com/office/drawing/2014/main" id="{606BA3EC-251A-F2B7-53F0-D6C027117C10}"/>
              </a:ext>
            </a:extLst>
          </p:cNvPr>
          <p:cNvSpPr/>
          <p:nvPr>
            <p:custDataLst>
              <p:tags r:id="rId415"/>
            </p:custDataLst>
          </p:nvPr>
        </p:nvSpPr>
        <p:spPr>
          <a:xfrm rot="120000">
            <a:off x="7560286" y="495938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20" name="Étoile : 4 branches 1319">
            <a:extLst>
              <a:ext uri="{FF2B5EF4-FFF2-40B4-BE49-F238E27FC236}">
                <a16:creationId xmlns:a16="http://schemas.microsoft.com/office/drawing/2014/main" id="{FE4575F0-EDC4-E14F-5AB8-A281CC2C0FDA}"/>
              </a:ext>
            </a:extLst>
          </p:cNvPr>
          <p:cNvSpPr/>
          <p:nvPr>
            <p:custDataLst>
              <p:tags r:id="rId416"/>
            </p:custDataLst>
          </p:nvPr>
        </p:nvSpPr>
        <p:spPr>
          <a:xfrm rot="120000">
            <a:off x="7419347" y="496028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21" name="Étoile : 4 branches 1320">
            <a:extLst>
              <a:ext uri="{FF2B5EF4-FFF2-40B4-BE49-F238E27FC236}">
                <a16:creationId xmlns:a16="http://schemas.microsoft.com/office/drawing/2014/main" id="{DC66778D-8049-BEE2-66BA-C0D39E24E9DE}"/>
              </a:ext>
            </a:extLst>
          </p:cNvPr>
          <p:cNvSpPr/>
          <p:nvPr>
            <p:custDataLst>
              <p:tags r:id="rId417"/>
            </p:custDataLst>
          </p:nvPr>
        </p:nvSpPr>
        <p:spPr>
          <a:xfrm rot="120000">
            <a:off x="7252599" y="496417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22" name="Étoile : 4 branches 1321">
            <a:extLst>
              <a:ext uri="{FF2B5EF4-FFF2-40B4-BE49-F238E27FC236}">
                <a16:creationId xmlns:a16="http://schemas.microsoft.com/office/drawing/2014/main" id="{6B940670-2305-5CD3-9092-DE499C04B345}"/>
              </a:ext>
            </a:extLst>
          </p:cNvPr>
          <p:cNvSpPr/>
          <p:nvPr>
            <p:custDataLst>
              <p:tags r:id="rId418"/>
            </p:custDataLst>
          </p:nvPr>
        </p:nvSpPr>
        <p:spPr>
          <a:xfrm rot="120000">
            <a:off x="7099140" y="495649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23" name="Étoile : 4 branches 1322">
            <a:extLst>
              <a:ext uri="{FF2B5EF4-FFF2-40B4-BE49-F238E27FC236}">
                <a16:creationId xmlns:a16="http://schemas.microsoft.com/office/drawing/2014/main" id="{A4D970C1-9EF0-08B9-E978-F953552D1675}"/>
              </a:ext>
            </a:extLst>
          </p:cNvPr>
          <p:cNvSpPr/>
          <p:nvPr>
            <p:custDataLst>
              <p:tags r:id="rId419"/>
            </p:custDataLst>
          </p:nvPr>
        </p:nvSpPr>
        <p:spPr>
          <a:xfrm rot="120000">
            <a:off x="6946631" y="495269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24" name="Étoile : 4 branches 1323">
            <a:extLst>
              <a:ext uri="{FF2B5EF4-FFF2-40B4-BE49-F238E27FC236}">
                <a16:creationId xmlns:a16="http://schemas.microsoft.com/office/drawing/2014/main" id="{C9D16F71-C4FF-092D-2A37-008B5704693C}"/>
              </a:ext>
            </a:extLst>
          </p:cNvPr>
          <p:cNvSpPr/>
          <p:nvPr>
            <p:custDataLst>
              <p:tags r:id="rId420"/>
            </p:custDataLst>
          </p:nvPr>
        </p:nvSpPr>
        <p:spPr>
          <a:xfrm rot="120000">
            <a:off x="6772114" y="495269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25" name="Étoile : 4 branches 1324">
            <a:extLst>
              <a:ext uri="{FF2B5EF4-FFF2-40B4-BE49-F238E27FC236}">
                <a16:creationId xmlns:a16="http://schemas.microsoft.com/office/drawing/2014/main" id="{D3852F1B-3540-5892-07DA-DF2286A2EF4A}"/>
              </a:ext>
            </a:extLst>
          </p:cNvPr>
          <p:cNvSpPr/>
          <p:nvPr>
            <p:custDataLst>
              <p:tags r:id="rId421"/>
            </p:custDataLst>
          </p:nvPr>
        </p:nvSpPr>
        <p:spPr>
          <a:xfrm rot="120000">
            <a:off x="6598403" y="496079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26" name="Étoile : 4 branches 1325">
            <a:extLst>
              <a:ext uri="{FF2B5EF4-FFF2-40B4-BE49-F238E27FC236}">
                <a16:creationId xmlns:a16="http://schemas.microsoft.com/office/drawing/2014/main" id="{E2421BC2-E506-FEE5-EB8E-66FE85EABA26}"/>
              </a:ext>
            </a:extLst>
          </p:cNvPr>
          <p:cNvSpPr/>
          <p:nvPr>
            <p:custDataLst>
              <p:tags r:id="rId422"/>
            </p:custDataLst>
          </p:nvPr>
        </p:nvSpPr>
        <p:spPr>
          <a:xfrm rot="120000">
            <a:off x="6443456" y="495269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27" name="Étoile : 4 branches 1326">
            <a:extLst>
              <a:ext uri="{FF2B5EF4-FFF2-40B4-BE49-F238E27FC236}">
                <a16:creationId xmlns:a16="http://schemas.microsoft.com/office/drawing/2014/main" id="{818C4880-04BF-DB9D-DECA-701BE6529BC4}"/>
              </a:ext>
            </a:extLst>
          </p:cNvPr>
          <p:cNvSpPr/>
          <p:nvPr>
            <p:custDataLst>
              <p:tags r:id="rId423"/>
            </p:custDataLst>
          </p:nvPr>
        </p:nvSpPr>
        <p:spPr>
          <a:xfrm rot="120000">
            <a:off x="6287553" y="495851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28" name="Étoile : 4 branches 1327">
            <a:extLst>
              <a:ext uri="{FF2B5EF4-FFF2-40B4-BE49-F238E27FC236}">
                <a16:creationId xmlns:a16="http://schemas.microsoft.com/office/drawing/2014/main" id="{AE02057F-0AFF-FEBF-C3AC-8919763B84DD}"/>
              </a:ext>
            </a:extLst>
          </p:cNvPr>
          <p:cNvSpPr/>
          <p:nvPr>
            <p:custDataLst>
              <p:tags r:id="rId424"/>
            </p:custDataLst>
          </p:nvPr>
        </p:nvSpPr>
        <p:spPr>
          <a:xfrm rot="120000">
            <a:off x="6120470" y="496038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29" name="Étoile : 4 branches 1328">
            <a:extLst>
              <a:ext uri="{FF2B5EF4-FFF2-40B4-BE49-F238E27FC236}">
                <a16:creationId xmlns:a16="http://schemas.microsoft.com/office/drawing/2014/main" id="{E6DCAC43-B532-4A90-CE4B-C18EAF09AC4B}"/>
              </a:ext>
            </a:extLst>
          </p:cNvPr>
          <p:cNvSpPr/>
          <p:nvPr>
            <p:custDataLst>
              <p:tags r:id="rId425"/>
            </p:custDataLst>
          </p:nvPr>
        </p:nvSpPr>
        <p:spPr>
          <a:xfrm rot="120000">
            <a:off x="5942720" y="495376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30" name="Étoile : 4 branches 1329">
            <a:extLst>
              <a:ext uri="{FF2B5EF4-FFF2-40B4-BE49-F238E27FC236}">
                <a16:creationId xmlns:a16="http://schemas.microsoft.com/office/drawing/2014/main" id="{72CE1FBA-E86E-5437-1261-D3806A796C08}"/>
              </a:ext>
            </a:extLst>
          </p:cNvPr>
          <p:cNvSpPr/>
          <p:nvPr>
            <p:custDataLst>
              <p:tags r:id="rId426"/>
            </p:custDataLst>
          </p:nvPr>
        </p:nvSpPr>
        <p:spPr>
          <a:xfrm rot="120000">
            <a:off x="5814361" y="495838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31" name="Étoile : 4 branches 1330">
            <a:extLst>
              <a:ext uri="{FF2B5EF4-FFF2-40B4-BE49-F238E27FC236}">
                <a16:creationId xmlns:a16="http://schemas.microsoft.com/office/drawing/2014/main" id="{8B404049-B1C6-6974-C112-10C0CE602193}"/>
              </a:ext>
            </a:extLst>
          </p:cNvPr>
          <p:cNvSpPr/>
          <p:nvPr>
            <p:custDataLst>
              <p:tags r:id="rId427"/>
            </p:custDataLst>
          </p:nvPr>
        </p:nvSpPr>
        <p:spPr>
          <a:xfrm rot="120000">
            <a:off x="7879542" y="495376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32" name="Étoile : 4 branches 1331">
            <a:extLst>
              <a:ext uri="{FF2B5EF4-FFF2-40B4-BE49-F238E27FC236}">
                <a16:creationId xmlns:a16="http://schemas.microsoft.com/office/drawing/2014/main" id="{07617ED6-95D9-5BC2-E36B-7F414776DE96}"/>
              </a:ext>
            </a:extLst>
          </p:cNvPr>
          <p:cNvSpPr/>
          <p:nvPr>
            <p:custDataLst>
              <p:tags r:id="rId428"/>
            </p:custDataLst>
          </p:nvPr>
        </p:nvSpPr>
        <p:spPr>
          <a:xfrm rot="120000">
            <a:off x="8203588" y="496028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33" name="Étoile : 4 branches 1332">
            <a:extLst>
              <a:ext uri="{FF2B5EF4-FFF2-40B4-BE49-F238E27FC236}">
                <a16:creationId xmlns:a16="http://schemas.microsoft.com/office/drawing/2014/main" id="{E79F02E5-43A5-3CE0-BC63-936625B73E84}"/>
              </a:ext>
            </a:extLst>
          </p:cNvPr>
          <p:cNvSpPr/>
          <p:nvPr>
            <p:custDataLst>
              <p:tags r:id="rId429"/>
            </p:custDataLst>
          </p:nvPr>
        </p:nvSpPr>
        <p:spPr>
          <a:xfrm rot="120000">
            <a:off x="8037116" y="494699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cxnSp>
        <p:nvCxnSpPr>
          <p:cNvPr id="1334" name="Connecteur droit 1333">
            <a:extLst>
              <a:ext uri="{FF2B5EF4-FFF2-40B4-BE49-F238E27FC236}">
                <a16:creationId xmlns:a16="http://schemas.microsoft.com/office/drawing/2014/main" id="{9777D4ED-9E85-8C09-726F-C62F9985AC93}"/>
              </a:ext>
            </a:extLst>
          </p:cNvPr>
          <p:cNvCxnSpPr/>
          <p:nvPr>
            <p:custDataLst>
              <p:tags r:id="rId430"/>
            </p:custDataLst>
          </p:nvPr>
        </p:nvCxnSpPr>
        <p:spPr>
          <a:xfrm>
            <a:off x="8087801" y="5389217"/>
            <a:ext cx="54360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335" name="Rectangle 1334">
            <a:extLst>
              <a:ext uri="{FF2B5EF4-FFF2-40B4-BE49-F238E27FC236}">
                <a16:creationId xmlns:a16="http://schemas.microsoft.com/office/drawing/2014/main" id="{05B4A69C-FA4B-7255-F744-C595DA82E9DD}"/>
              </a:ext>
            </a:extLst>
          </p:cNvPr>
          <p:cNvSpPr/>
          <p:nvPr>
            <p:custDataLst>
              <p:tags r:id="rId431"/>
            </p:custDataLst>
          </p:nvPr>
        </p:nvSpPr>
        <p:spPr>
          <a:xfrm>
            <a:off x="5378570" y="1139067"/>
            <a:ext cx="347729" cy="4680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36" name="Rectangle 1335">
            <a:extLst>
              <a:ext uri="{FF2B5EF4-FFF2-40B4-BE49-F238E27FC236}">
                <a16:creationId xmlns:a16="http://schemas.microsoft.com/office/drawing/2014/main" id="{4A3852C3-695C-D045-4552-DF819F892D3D}"/>
              </a:ext>
            </a:extLst>
          </p:cNvPr>
          <p:cNvSpPr/>
          <p:nvPr>
            <p:custDataLst>
              <p:tags r:id="rId432"/>
            </p:custDataLst>
          </p:nvPr>
        </p:nvSpPr>
        <p:spPr>
          <a:xfrm>
            <a:off x="8907373" y="1251932"/>
            <a:ext cx="347729" cy="4680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37" name="Rectangle 1336">
            <a:extLst>
              <a:ext uri="{FF2B5EF4-FFF2-40B4-BE49-F238E27FC236}">
                <a16:creationId xmlns:a16="http://schemas.microsoft.com/office/drawing/2014/main" id="{72F6BD3B-6A0E-F2E2-1397-C1F7FECAE163}"/>
              </a:ext>
            </a:extLst>
          </p:cNvPr>
          <p:cNvSpPr/>
          <p:nvPr>
            <p:custDataLst>
              <p:tags r:id="rId433"/>
            </p:custDataLst>
          </p:nvPr>
        </p:nvSpPr>
        <p:spPr>
          <a:xfrm rot="5400000">
            <a:off x="7265200" y="-547605"/>
            <a:ext cx="300538" cy="3600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39" name="Rectangle 1338">
            <a:extLst>
              <a:ext uri="{FF2B5EF4-FFF2-40B4-BE49-F238E27FC236}">
                <a16:creationId xmlns:a16="http://schemas.microsoft.com/office/drawing/2014/main" id="{68CA426F-3364-1F58-9C9E-F7141C8AF558}"/>
              </a:ext>
            </a:extLst>
          </p:cNvPr>
          <p:cNvSpPr/>
          <p:nvPr>
            <p:custDataLst>
              <p:tags r:id="rId434"/>
            </p:custDataLst>
          </p:nvPr>
        </p:nvSpPr>
        <p:spPr>
          <a:xfrm rot="5400000">
            <a:off x="7265200" y="3847880"/>
            <a:ext cx="300538" cy="3600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3" name="Rectangle : coins arrondis 2">
            <a:extLst>
              <a:ext uri="{FF2B5EF4-FFF2-40B4-BE49-F238E27FC236}">
                <a16:creationId xmlns:a16="http://schemas.microsoft.com/office/drawing/2014/main" id="{977B1174-D4A4-F14B-4871-7545330FA024}"/>
              </a:ext>
            </a:extLst>
          </p:cNvPr>
          <p:cNvSpPr/>
          <p:nvPr>
            <p:custDataLst>
              <p:tags r:id="rId435"/>
            </p:custDataLst>
          </p:nvPr>
        </p:nvSpPr>
        <p:spPr>
          <a:xfrm>
            <a:off x="9263506" y="3605896"/>
            <a:ext cx="1917154" cy="607885"/>
          </a:xfrm>
          <a:prstGeom prst="roundRect">
            <a:avLst/>
          </a:prstGeom>
          <a:solidFill>
            <a:schemeClr val="bg2"/>
          </a:solidFill>
          <a:ln>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1800" b="1"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 </a:t>
            </a:r>
            <a:r>
              <a:rPr lang="fr-BE" sz="1800" b="1" i="0" u="none" strike="noStrike" dirty="0" err="1">
                <a:solidFill>
                  <a:schemeClr val="tx1">
                    <a:lumMod val="65000"/>
                    <a:lumOff val="35000"/>
                  </a:schemeClr>
                </a:solidFill>
                <a:effectLst/>
                <a:latin typeface="Segoe UI" panose="020B0502040204020203" pitchFamily="34" charset="0"/>
                <a:cs typeface="Segoe UI" panose="020B0502040204020203" pitchFamily="34" charset="0"/>
              </a:rPr>
              <a:t>hrBEI</a:t>
            </a:r>
            <a:endParaRPr lang="fr-BE" sz="1800" b="1" i="0" u="none" strike="noStrike" dirty="0">
              <a:solidFill>
                <a:schemeClr val="tx1">
                  <a:lumMod val="65000"/>
                  <a:lumOff val="35000"/>
                </a:schemeClr>
              </a:solidFill>
              <a:effectLst/>
              <a:latin typeface="Segoe UI" panose="020B0502040204020203" pitchFamily="34" charset="0"/>
              <a:cs typeface="Segoe UI" panose="020B0502040204020203" pitchFamily="34" charset="0"/>
            </a:endParaRPr>
          </a:p>
          <a:p>
            <a:pPr algn="ctr"/>
            <a:r>
              <a:rPr lang="fr-BE" dirty="0">
                <a:solidFill>
                  <a:schemeClr val="tx1">
                    <a:lumMod val="65000"/>
                    <a:lumOff val="35000"/>
                  </a:schemeClr>
                </a:solidFill>
                <a:latin typeface="Segoe UI" panose="020B0502040204020203" pitchFamily="34" charset="0"/>
                <a:cs typeface="Segoe UI" panose="020B0502040204020203" pitchFamily="34" charset="0"/>
              </a:rPr>
              <a:t>Pixel size: 75 nm </a:t>
            </a:r>
          </a:p>
        </p:txBody>
      </p:sp>
      <p:sp>
        <p:nvSpPr>
          <p:cNvPr id="7" name="Rectangle : coins arrondis 6">
            <a:extLst>
              <a:ext uri="{FF2B5EF4-FFF2-40B4-BE49-F238E27FC236}">
                <a16:creationId xmlns:a16="http://schemas.microsoft.com/office/drawing/2014/main" id="{BE6F4042-C363-1F7F-286D-0DF2B88A1AB6}"/>
              </a:ext>
            </a:extLst>
          </p:cNvPr>
          <p:cNvSpPr/>
          <p:nvPr>
            <p:custDataLst>
              <p:tags r:id="rId436"/>
            </p:custDataLst>
          </p:nvPr>
        </p:nvSpPr>
        <p:spPr>
          <a:xfrm>
            <a:off x="625526" y="3925135"/>
            <a:ext cx="3457963" cy="1342564"/>
          </a:xfrm>
          <a:prstGeom prst="roundRect">
            <a:avLst/>
          </a:prstGeom>
          <a:solidFill>
            <a:schemeClr val="bg2"/>
          </a:solidFill>
          <a:ln>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1800" b="1"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 </a:t>
            </a:r>
            <a:r>
              <a:rPr lang="fr-BE" b="1" dirty="0" err="1">
                <a:solidFill>
                  <a:schemeClr val="tx1">
                    <a:lumMod val="65000"/>
                    <a:lumOff val="35000"/>
                  </a:schemeClr>
                </a:solidFill>
                <a:latin typeface="Segoe UI" panose="020B0502040204020203" pitchFamily="34" charset="0"/>
                <a:cs typeface="Segoe UI" panose="020B0502040204020203" pitchFamily="34" charset="0"/>
              </a:rPr>
              <a:t>nIND</a:t>
            </a:r>
            <a:endParaRPr lang="fr-BE" dirty="0">
              <a:solidFill>
                <a:schemeClr val="tx1">
                  <a:lumMod val="65000"/>
                  <a:lumOff val="35000"/>
                </a:schemeClr>
              </a:solidFill>
              <a:latin typeface="Segoe UI" panose="020B0502040204020203" pitchFamily="34" charset="0"/>
              <a:cs typeface="Segoe UI" panose="020B0502040204020203" pitchFamily="34" charset="0"/>
            </a:endParaRPr>
          </a:p>
          <a:p>
            <a:pPr marL="285750" indent="-285750">
              <a:buFont typeface="Arial" panose="020B0604020202020204" pitchFamily="34" charset="0"/>
              <a:buChar char="•"/>
            </a:pPr>
            <a:r>
              <a:rPr lang="fr-BE" dirty="0" err="1">
                <a:solidFill>
                  <a:schemeClr val="tx1">
                    <a:lumMod val="65000"/>
                    <a:lumOff val="35000"/>
                  </a:schemeClr>
                </a:solidFill>
                <a:latin typeface="Segoe UI" panose="020B0502040204020203" pitchFamily="34" charset="0"/>
                <a:cs typeface="Segoe UI" panose="020B0502040204020203" pitchFamily="34" charset="0"/>
              </a:rPr>
              <a:t>Lateral</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spacing</a:t>
            </a:r>
            <a:r>
              <a:rPr lang="fr-BE" dirty="0">
                <a:solidFill>
                  <a:schemeClr val="tx1">
                    <a:lumMod val="65000"/>
                    <a:lumOff val="35000"/>
                  </a:schemeClr>
                </a:solidFill>
                <a:latin typeface="Segoe UI" panose="020B0502040204020203" pitchFamily="34" charset="0"/>
                <a:cs typeface="Segoe UI" panose="020B0502040204020203" pitchFamily="34" charset="0"/>
              </a:rPr>
              <a:t>: 1 µm</a:t>
            </a:r>
          </a:p>
          <a:p>
            <a:pPr marL="285750" indent="-285750">
              <a:buFont typeface="Arial" panose="020B0604020202020204" pitchFamily="34" charset="0"/>
              <a:buChar char="•"/>
            </a:pPr>
            <a:r>
              <a:rPr lang="fr-BE" dirty="0" err="1">
                <a:solidFill>
                  <a:schemeClr val="tx1">
                    <a:lumMod val="65000"/>
                    <a:lumOff val="35000"/>
                  </a:schemeClr>
                </a:solidFill>
                <a:latin typeface="Segoe UI" panose="020B0502040204020203" pitchFamily="34" charset="0"/>
                <a:cs typeface="Segoe UI" panose="020B0502040204020203" pitchFamily="34" charset="0"/>
              </a:rPr>
              <a:t>Applied</a:t>
            </a:r>
            <a:r>
              <a:rPr lang="fr-BE" dirty="0">
                <a:solidFill>
                  <a:schemeClr val="tx1">
                    <a:lumMod val="65000"/>
                    <a:lumOff val="35000"/>
                  </a:schemeClr>
                </a:solidFill>
                <a:latin typeface="Segoe UI" panose="020B0502040204020203" pitchFamily="34" charset="0"/>
                <a:cs typeface="Segoe UI" panose="020B0502040204020203" pitchFamily="34" charset="0"/>
              </a:rPr>
              <a:t> force: 500 µN </a:t>
            </a:r>
          </a:p>
          <a:p>
            <a:pPr marL="285750" indent="-285750">
              <a:buFont typeface="Arial" panose="020B0604020202020204" pitchFamily="34" charset="0"/>
              <a:buChar char="•"/>
            </a:pPr>
            <a:r>
              <a:rPr lang="fr-BE" dirty="0" err="1">
                <a:solidFill>
                  <a:schemeClr val="tx1">
                    <a:lumMod val="65000"/>
                    <a:lumOff val="35000"/>
                  </a:schemeClr>
                </a:solidFill>
                <a:latin typeface="Segoe UI" panose="020B0502040204020203" pitchFamily="34" charset="0"/>
                <a:cs typeface="Segoe UI" panose="020B0502040204020203" pitchFamily="34" charset="0"/>
              </a:rPr>
              <a:t>Penetration</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depth</a:t>
            </a:r>
            <a:r>
              <a:rPr lang="fr-BE" dirty="0">
                <a:solidFill>
                  <a:schemeClr val="tx1">
                    <a:lumMod val="65000"/>
                    <a:lumOff val="35000"/>
                  </a:schemeClr>
                </a:solidFill>
                <a:latin typeface="Segoe UI" panose="020B0502040204020203" pitchFamily="34" charset="0"/>
                <a:cs typeface="Segoe UI" panose="020B0502040204020203" pitchFamily="34" charset="0"/>
              </a:rPr>
              <a:t>: ~150 nm</a:t>
            </a:r>
          </a:p>
        </p:txBody>
      </p:sp>
      <p:sp>
        <p:nvSpPr>
          <p:cNvPr id="10" name="Rectangle : coins arrondis 9">
            <a:extLst>
              <a:ext uri="{FF2B5EF4-FFF2-40B4-BE49-F238E27FC236}">
                <a16:creationId xmlns:a16="http://schemas.microsoft.com/office/drawing/2014/main" id="{3BDAD807-2B66-13BB-A07C-0049BAEB84EA}"/>
              </a:ext>
            </a:extLst>
          </p:cNvPr>
          <p:cNvSpPr/>
          <p:nvPr>
            <p:custDataLst>
              <p:tags r:id="rId437"/>
            </p:custDataLst>
          </p:nvPr>
        </p:nvSpPr>
        <p:spPr>
          <a:xfrm>
            <a:off x="9258363" y="2649208"/>
            <a:ext cx="1922296" cy="607885"/>
          </a:xfrm>
          <a:prstGeom prst="roundRect">
            <a:avLst/>
          </a:prstGeom>
          <a:solidFill>
            <a:schemeClr val="bg2"/>
          </a:solidFill>
          <a:ln>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1800" b="1"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 </a:t>
            </a:r>
            <a:r>
              <a:rPr lang="fr-BE" sz="1800" b="1" i="0" u="none" strike="noStrike" dirty="0" err="1">
                <a:solidFill>
                  <a:schemeClr val="tx1">
                    <a:lumMod val="65000"/>
                    <a:lumOff val="35000"/>
                  </a:schemeClr>
                </a:solidFill>
                <a:effectLst/>
                <a:latin typeface="Segoe UI" panose="020B0502040204020203" pitchFamily="34" charset="0"/>
                <a:cs typeface="Segoe UI" panose="020B0502040204020203" pitchFamily="34" charset="0"/>
              </a:rPr>
              <a:t>hrSEI</a:t>
            </a:r>
            <a:endParaRPr lang="fr-BE" sz="1800" b="1" i="0" u="none" strike="noStrike" dirty="0">
              <a:solidFill>
                <a:schemeClr val="tx1">
                  <a:lumMod val="65000"/>
                  <a:lumOff val="35000"/>
                </a:schemeClr>
              </a:solidFill>
              <a:effectLst/>
              <a:latin typeface="Segoe UI" panose="020B0502040204020203" pitchFamily="34" charset="0"/>
              <a:cs typeface="Segoe UI" panose="020B0502040204020203" pitchFamily="34" charset="0"/>
            </a:endParaRPr>
          </a:p>
          <a:p>
            <a:pPr algn="ctr"/>
            <a:r>
              <a:rPr lang="fr-BE" dirty="0">
                <a:solidFill>
                  <a:schemeClr val="tx1">
                    <a:lumMod val="65000"/>
                    <a:lumOff val="35000"/>
                  </a:schemeClr>
                </a:solidFill>
                <a:latin typeface="Segoe UI" panose="020B0502040204020203" pitchFamily="34" charset="0"/>
                <a:cs typeface="Segoe UI" panose="020B0502040204020203" pitchFamily="34" charset="0"/>
              </a:rPr>
              <a:t>Pixel size: 75 nm</a:t>
            </a:r>
          </a:p>
        </p:txBody>
      </p:sp>
      <p:grpSp>
        <p:nvGrpSpPr>
          <p:cNvPr id="16" name="Groupe 15">
            <a:extLst>
              <a:ext uri="{FF2B5EF4-FFF2-40B4-BE49-F238E27FC236}">
                <a16:creationId xmlns:a16="http://schemas.microsoft.com/office/drawing/2014/main" id="{70A6F18A-6C5F-A60E-3877-6FBEC224A08D}"/>
              </a:ext>
            </a:extLst>
          </p:cNvPr>
          <p:cNvGrpSpPr/>
          <p:nvPr>
            <p:custDataLst>
              <p:tags r:id="rId438"/>
            </p:custDataLst>
          </p:nvPr>
        </p:nvGrpSpPr>
        <p:grpSpPr>
          <a:xfrm>
            <a:off x="1813471" y="1329135"/>
            <a:ext cx="1509960" cy="1355276"/>
            <a:chOff x="1813471" y="1329135"/>
            <a:chExt cx="1509960" cy="1355276"/>
          </a:xfrm>
        </p:grpSpPr>
        <p:grpSp>
          <p:nvGrpSpPr>
            <p:cNvPr id="49" name="Groupe 48">
              <a:extLst>
                <a:ext uri="{FF2B5EF4-FFF2-40B4-BE49-F238E27FC236}">
                  <a16:creationId xmlns:a16="http://schemas.microsoft.com/office/drawing/2014/main" id="{8B71C8DD-8D0D-3375-36BE-3EF1950EAF50}"/>
                </a:ext>
              </a:extLst>
            </p:cNvPr>
            <p:cNvGrpSpPr>
              <a:grpSpLocks noChangeAspect="1"/>
            </p:cNvGrpSpPr>
            <p:nvPr/>
          </p:nvGrpSpPr>
          <p:grpSpPr>
            <a:xfrm>
              <a:off x="1813471" y="1901513"/>
              <a:ext cx="1077880" cy="782898"/>
              <a:chOff x="1000766" y="2171951"/>
              <a:chExt cx="1302783" cy="946249"/>
            </a:xfrm>
          </p:grpSpPr>
          <p:sp>
            <p:nvSpPr>
              <p:cNvPr id="48" name="Forme libre : forme 47">
                <a:extLst>
                  <a:ext uri="{FF2B5EF4-FFF2-40B4-BE49-F238E27FC236}">
                    <a16:creationId xmlns:a16="http://schemas.microsoft.com/office/drawing/2014/main" id="{BCDE0B3C-10D7-7825-C1AD-133D31594908}"/>
                  </a:ext>
                </a:extLst>
              </p:cNvPr>
              <p:cNvSpPr/>
              <p:nvPr/>
            </p:nvSpPr>
            <p:spPr>
              <a:xfrm>
                <a:off x="1001222" y="2292466"/>
                <a:ext cx="1302327" cy="825734"/>
              </a:xfrm>
              <a:custGeom>
                <a:avLst/>
                <a:gdLst>
                  <a:gd name="connsiteX0" fmla="*/ 0 w 1302327"/>
                  <a:gd name="connsiteY0" fmla="*/ 3695 h 825731"/>
                  <a:gd name="connsiteX1" fmla="*/ 650240 w 1302327"/>
                  <a:gd name="connsiteY1" fmla="*/ 825731 h 825731"/>
                  <a:gd name="connsiteX2" fmla="*/ 1302327 w 1302327"/>
                  <a:gd name="connsiteY2" fmla="*/ 0 h 825731"/>
                </a:gdLst>
                <a:ahLst/>
                <a:cxnLst>
                  <a:cxn ang="0">
                    <a:pos x="connsiteX0" y="connsiteY0"/>
                  </a:cxn>
                  <a:cxn ang="0">
                    <a:pos x="connsiteX1" y="connsiteY1"/>
                  </a:cxn>
                  <a:cxn ang="0">
                    <a:pos x="connsiteX2" y="connsiteY2"/>
                  </a:cxn>
                </a:cxnLst>
                <a:rect l="l" t="t" r="r" b="b"/>
                <a:pathLst>
                  <a:path w="1302327" h="825731">
                    <a:moveTo>
                      <a:pt x="0" y="3695"/>
                    </a:moveTo>
                    <a:lnTo>
                      <a:pt x="650240" y="825731"/>
                    </a:lnTo>
                    <a:lnTo>
                      <a:pt x="1302327" y="0"/>
                    </a:lnTo>
                  </a:path>
                </a:pathLst>
              </a:cu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 name="Ellipse 10">
                <a:extLst>
                  <a:ext uri="{FF2B5EF4-FFF2-40B4-BE49-F238E27FC236}">
                    <a16:creationId xmlns:a16="http://schemas.microsoft.com/office/drawing/2014/main" id="{DC5C67C9-7E1D-9888-DE77-DE211DBB2533}"/>
                  </a:ext>
                </a:extLst>
              </p:cNvPr>
              <p:cNvSpPr/>
              <p:nvPr/>
            </p:nvSpPr>
            <p:spPr>
              <a:xfrm>
                <a:off x="1000766" y="2171951"/>
                <a:ext cx="1301641" cy="243145"/>
              </a:xfrm>
              <a:prstGeom prst="ellipse">
                <a:avLst/>
              </a:pr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grpSp>
        <p:cxnSp>
          <p:nvCxnSpPr>
            <p:cNvPr id="900" name="Connecteur droit avec flèche 899">
              <a:extLst>
                <a:ext uri="{FF2B5EF4-FFF2-40B4-BE49-F238E27FC236}">
                  <a16:creationId xmlns:a16="http://schemas.microsoft.com/office/drawing/2014/main" id="{76D53AB5-B460-DBEA-EE25-AE578CE5A8B6}"/>
                </a:ext>
              </a:extLst>
            </p:cNvPr>
            <p:cNvCxnSpPr>
              <a:cxnSpLocks/>
            </p:cNvCxnSpPr>
            <p:nvPr/>
          </p:nvCxnSpPr>
          <p:spPr>
            <a:xfrm flipH="1">
              <a:off x="2351939" y="1329135"/>
              <a:ext cx="2568" cy="475793"/>
            </a:xfrm>
            <a:prstGeom prst="straightConnector1">
              <a:avLst/>
            </a:prstGeom>
            <a:ln w="12700">
              <a:solidFill>
                <a:schemeClr val="tx1">
                  <a:lumMod val="65000"/>
                  <a:lumOff val="35000"/>
                </a:schemeClr>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902" name="ZoneTexte 901">
              <a:extLst>
                <a:ext uri="{FF2B5EF4-FFF2-40B4-BE49-F238E27FC236}">
                  <a16:creationId xmlns:a16="http://schemas.microsoft.com/office/drawing/2014/main" id="{17BE0D5F-10C8-664F-7A45-3FFE13262F69}"/>
                </a:ext>
              </a:extLst>
            </p:cNvPr>
            <p:cNvSpPr txBox="1"/>
            <p:nvPr/>
          </p:nvSpPr>
          <p:spPr>
            <a:xfrm>
              <a:off x="2329738" y="1339183"/>
              <a:ext cx="993693" cy="338554"/>
            </a:xfrm>
            <a:prstGeom prst="rect">
              <a:avLst/>
            </a:prstGeom>
            <a:noFill/>
          </p:spPr>
          <p:txBody>
            <a:bodyPr wrap="square" rtlCol="0">
              <a:spAutoFit/>
            </a:bodyPr>
            <a:lstStyle/>
            <a:p>
              <a:r>
                <a:rPr lang="fr-BE" sz="1600" dirty="0">
                  <a:solidFill>
                    <a:schemeClr val="tx1">
                      <a:lumMod val="65000"/>
                      <a:lumOff val="35000"/>
                    </a:schemeClr>
                  </a:solidFill>
                  <a:latin typeface="Segoe UI" panose="020B0502040204020203" pitchFamily="34" charset="0"/>
                  <a:cs typeface="Segoe UI" panose="020B0502040204020203" pitchFamily="34" charset="0"/>
                </a:rPr>
                <a:t>500 µN</a:t>
              </a:r>
            </a:p>
          </p:txBody>
        </p:sp>
      </p:grpSp>
      <p:cxnSp>
        <p:nvCxnSpPr>
          <p:cNvPr id="906" name="Connecteur droit avec flèche 905">
            <a:extLst>
              <a:ext uri="{FF2B5EF4-FFF2-40B4-BE49-F238E27FC236}">
                <a16:creationId xmlns:a16="http://schemas.microsoft.com/office/drawing/2014/main" id="{BCEF23A2-148E-0942-86FA-2A3DFE995699}"/>
              </a:ext>
            </a:extLst>
          </p:cNvPr>
          <p:cNvCxnSpPr>
            <a:cxnSpLocks/>
          </p:cNvCxnSpPr>
          <p:nvPr>
            <p:custDataLst>
              <p:tags r:id="rId439"/>
            </p:custDataLst>
          </p:nvPr>
        </p:nvCxnSpPr>
        <p:spPr>
          <a:xfrm flipH="1" flipV="1">
            <a:off x="2752654" y="2791230"/>
            <a:ext cx="0" cy="361227"/>
          </a:xfrm>
          <a:prstGeom prst="straightConnector1">
            <a:avLst/>
          </a:prstGeom>
          <a:ln w="12700">
            <a:solidFill>
              <a:schemeClr val="tx1">
                <a:lumMod val="65000"/>
                <a:lumOff val="35000"/>
              </a:schemeClr>
            </a:solidFill>
            <a:headEnd type="arrow" w="med" len="med"/>
            <a:tailEnd type="arrow" w="med" len="med"/>
          </a:ln>
        </p:spPr>
        <p:style>
          <a:lnRef idx="1">
            <a:schemeClr val="accent1"/>
          </a:lnRef>
          <a:fillRef idx="0">
            <a:schemeClr val="accent1"/>
          </a:fillRef>
          <a:effectRef idx="0">
            <a:schemeClr val="accent1"/>
          </a:effectRef>
          <a:fontRef idx="minor">
            <a:schemeClr val="tx1"/>
          </a:fontRef>
        </p:style>
      </p:cxnSp>
      <p:sp>
        <p:nvSpPr>
          <p:cNvPr id="908" name="ZoneTexte 907">
            <a:extLst>
              <a:ext uri="{FF2B5EF4-FFF2-40B4-BE49-F238E27FC236}">
                <a16:creationId xmlns:a16="http://schemas.microsoft.com/office/drawing/2014/main" id="{A835189D-4526-AB4F-FA90-6E97DD097B85}"/>
              </a:ext>
            </a:extLst>
          </p:cNvPr>
          <p:cNvSpPr txBox="1"/>
          <p:nvPr>
            <p:custDataLst>
              <p:tags r:id="rId440"/>
            </p:custDataLst>
          </p:nvPr>
        </p:nvSpPr>
        <p:spPr>
          <a:xfrm>
            <a:off x="2686924" y="2777966"/>
            <a:ext cx="993693" cy="338554"/>
          </a:xfrm>
          <a:prstGeom prst="rect">
            <a:avLst/>
          </a:prstGeom>
          <a:noFill/>
        </p:spPr>
        <p:txBody>
          <a:bodyPr wrap="square" rtlCol="0">
            <a:spAutoFit/>
          </a:bodyPr>
          <a:lstStyle/>
          <a:p>
            <a:r>
              <a:rPr lang="fr-BE" sz="1600" dirty="0">
                <a:solidFill>
                  <a:schemeClr val="tx1">
                    <a:lumMod val="65000"/>
                    <a:lumOff val="35000"/>
                  </a:schemeClr>
                </a:solidFill>
                <a:latin typeface="Segoe UI" panose="020B0502040204020203" pitchFamily="34" charset="0"/>
                <a:cs typeface="Segoe UI" panose="020B0502040204020203" pitchFamily="34" charset="0"/>
              </a:rPr>
              <a:t>150 </a:t>
            </a:r>
            <a:r>
              <a:rPr lang="fr-BE" sz="1600" dirty="0" err="1">
                <a:solidFill>
                  <a:schemeClr val="tx1">
                    <a:lumMod val="65000"/>
                    <a:lumOff val="35000"/>
                  </a:schemeClr>
                </a:solidFill>
                <a:latin typeface="Segoe UI" panose="020B0502040204020203" pitchFamily="34" charset="0"/>
                <a:cs typeface="Segoe UI" panose="020B0502040204020203" pitchFamily="34" charset="0"/>
              </a:rPr>
              <a:t>nN</a:t>
            </a:r>
            <a:endParaRPr lang="fr-BE" sz="1600" dirty="0">
              <a:solidFill>
                <a:schemeClr val="tx1">
                  <a:lumMod val="65000"/>
                  <a:lumOff val="35000"/>
                </a:schemeClr>
              </a:solidFill>
              <a:latin typeface="Segoe UI" panose="020B0502040204020203" pitchFamily="34" charset="0"/>
              <a:cs typeface="Segoe UI" panose="020B0502040204020203" pitchFamily="34" charset="0"/>
            </a:endParaRPr>
          </a:p>
        </p:txBody>
      </p:sp>
      <p:pic>
        <p:nvPicPr>
          <p:cNvPr id="580" name="Image 579">
            <a:extLst>
              <a:ext uri="{FF2B5EF4-FFF2-40B4-BE49-F238E27FC236}">
                <a16:creationId xmlns:a16="http://schemas.microsoft.com/office/drawing/2014/main" id="{B5D78CF2-0CCA-7DBB-E6DA-1E1F7685BE02}"/>
              </a:ext>
            </a:extLst>
          </p:cNvPr>
          <p:cNvPicPr>
            <a:picLocks noChangeAspect="1"/>
          </p:cNvPicPr>
          <p:nvPr>
            <p:custDataLst>
              <p:tags r:id="rId441"/>
            </p:custDataLst>
          </p:nvPr>
        </p:nvPicPr>
        <p:blipFill rotWithShape="1">
          <a:blip r:embed="rId456">
            <a:extLst>
              <a:ext uri="{28A0092B-C50C-407E-A947-70E740481C1C}">
                <a14:useLocalDpi xmlns:a14="http://schemas.microsoft.com/office/drawing/2010/main" val="0"/>
              </a:ext>
            </a:extLst>
          </a:blip>
          <a:srcRect l="82306" t="11555" r="12523" b="14999"/>
          <a:stretch/>
        </p:blipFill>
        <p:spPr>
          <a:xfrm rot="5400000">
            <a:off x="7243808" y="4008974"/>
            <a:ext cx="160507" cy="3175671"/>
          </a:xfrm>
          <a:prstGeom prst="rect">
            <a:avLst/>
          </a:prstGeom>
        </p:spPr>
      </p:pic>
      <p:sp>
        <p:nvSpPr>
          <p:cNvPr id="581" name="ZoneTexte 580">
            <a:extLst>
              <a:ext uri="{FF2B5EF4-FFF2-40B4-BE49-F238E27FC236}">
                <a16:creationId xmlns:a16="http://schemas.microsoft.com/office/drawing/2014/main" id="{31EBED47-33DB-9270-33C8-C37C84708DD4}"/>
              </a:ext>
            </a:extLst>
          </p:cNvPr>
          <p:cNvSpPr txBox="1"/>
          <p:nvPr>
            <p:custDataLst>
              <p:tags r:id="rId442"/>
            </p:custDataLst>
          </p:nvPr>
        </p:nvSpPr>
        <p:spPr>
          <a:xfrm>
            <a:off x="6331898" y="5593378"/>
            <a:ext cx="2549281" cy="338554"/>
          </a:xfrm>
          <a:prstGeom prst="rect">
            <a:avLst/>
          </a:prstGeom>
          <a:noFill/>
        </p:spPr>
        <p:txBody>
          <a:bodyPr wrap="square" rtlCol="0">
            <a:spAutoFit/>
          </a:bodyPr>
          <a:lstStyle/>
          <a:p>
            <a:r>
              <a:rPr lang="fr-BE" sz="1600" dirty="0">
                <a:solidFill>
                  <a:schemeClr val="tx1">
                    <a:lumMod val="65000"/>
                    <a:lumOff val="35000"/>
                  </a:schemeClr>
                </a:solidFill>
                <a:latin typeface="Segoe UI" panose="020B0502040204020203" pitchFamily="34" charset="0"/>
                <a:cs typeface="Segoe UI" panose="020B0502040204020203" pitchFamily="34" charset="0"/>
              </a:rPr>
              <a:t>20              25              30</a:t>
            </a:r>
          </a:p>
        </p:txBody>
      </p:sp>
      <p:sp>
        <p:nvSpPr>
          <p:cNvPr id="582" name="ZoneTexte 581">
            <a:extLst>
              <a:ext uri="{FF2B5EF4-FFF2-40B4-BE49-F238E27FC236}">
                <a16:creationId xmlns:a16="http://schemas.microsoft.com/office/drawing/2014/main" id="{26389297-574B-E644-AA5D-E34E01EB7EAA}"/>
              </a:ext>
            </a:extLst>
          </p:cNvPr>
          <p:cNvSpPr txBox="1"/>
          <p:nvPr>
            <p:custDataLst>
              <p:tags r:id="rId443"/>
            </p:custDataLst>
          </p:nvPr>
        </p:nvSpPr>
        <p:spPr>
          <a:xfrm>
            <a:off x="5726299" y="5835413"/>
            <a:ext cx="3185599" cy="338554"/>
          </a:xfrm>
          <a:prstGeom prst="rect">
            <a:avLst/>
          </a:prstGeom>
          <a:noFill/>
        </p:spPr>
        <p:txBody>
          <a:bodyPr wrap="square" rtlCol="0">
            <a:spAutoFit/>
          </a:bodyPr>
          <a:lstStyle/>
          <a:p>
            <a:pPr algn="ctr"/>
            <a:r>
              <a:rPr lang="fr-BE" sz="1600" dirty="0">
                <a:solidFill>
                  <a:schemeClr val="tx1">
                    <a:lumMod val="65000"/>
                    <a:lumOff val="35000"/>
                  </a:schemeClr>
                </a:solidFill>
                <a:latin typeface="Segoe UI" panose="020B0502040204020203" pitchFamily="34" charset="0"/>
                <a:cs typeface="Segoe UI" panose="020B0502040204020203" pitchFamily="34" charset="0"/>
              </a:rPr>
              <a:t>E</a:t>
            </a:r>
            <a:r>
              <a:rPr lang="fr-BE" sz="1600" baseline="-25000" dirty="0">
                <a:solidFill>
                  <a:schemeClr val="tx1">
                    <a:lumMod val="65000"/>
                    <a:lumOff val="35000"/>
                  </a:schemeClr>
                </a:solidFill>
                <a:latin typeface="Segoe UI" panose="020B0502040204020203" pitchFamily="34" charset="0"/>
                <a:cs typeface="Segoe UI" panose="020B0502040204020203" pitchFamily="34" charset="0"/>
              </a:rPr>
              <a:t>r</a:t>
            </a:r>
            <a:r>
              <a:rPr lang="fr-BE" sz="1600" dirty="0">
                <a:solidFill>
                  <a:schemeClr val="tx1">
                    <a:lumMod val="65000"/>
                    <a:lumOff val="35000"/>
                  </a:schemeClr>
                </a:solidFill>
                <a:latin typeface="Segoe UI" panose="020B0502040204020203" pitchFamily="34" charset="0"/>
                <a:cs typeface="Segoe UI" panose="020B0502040204020203" pitchFamily="34" charset="0"/>
              </a:rPr>
              <a:t> [</a:t>
            </a:r>
            <a:r>
              <a:rPr lang="fr-BE" sz="1600" dirty="0" err="1">
                <a:solidFill>
                  <a:schemeClr val="tx1">
                    <a:lumMod val="65000"/>
                    <a:lumOff val="35000"/>
                  </a:schemeClr>
                </a:solidFill>
                <a:latin typeface="Segoe UI" panose="020B0502040204020203" pitchFamily="34" charset="0"/>
                <a:cs typeface="Segoe UI" panose="020B0502040204020203" pitchFamily="34" charset="0"/>
              </a:rPr>
              <a:t>GPa</a:t>
            </a:r>
            <a:r>
              <a:rPr lang="fr-BE" sz="1600" dirty="0">
                <a:solidFill>
                  <a:schemeClr val="tx1">
                    <a:lumMod val="65000"/>
                    <a:lumOff val="35000"/>
                  </a:schemeClr>
                </a:solidFill>
                <a:latin typeface="Segoe UI" panose="020B0502040204020203" pitchFamily="34" charset="0"/>
                <a:cs typeface="Segoe UI" panose="020B0502040204020203" pitchFamily="34" charset="0"/>
              </a:rPr>
              <a:t>]</a:t>
            </a:r>
          </a:p>
        </p:txBody>
      </p:sp>
      <p:sp>
        <p:nvSpPr>
          <p:cNvPr id="12" name="Titre 1">
            <a:extLst>
              <a:ext uri="{FF2B5EF4-FFF2-40B4-BE49-F238E27FC236}">
                <a16:creationId xmlns:a16="http://schemas.microsoft.com/office/drawing/2014/main" id="{050AEFB3-F00B-0F15-D66B-7344C7E9144B}"/>
              </a:ext>
            </a:extLst>
          </p:cNvPr>
          <p:cNvSpPr txBox="1">
            <a:spLocks/>
          </p:cNvSpPr>
          <p:nvPr>
            <p:custDataLst>
              <p:tags r:id="rId444"/>
            </p:custDataLst>
          </p:nvPr>
        </p:nvSpPr>
        <p:spPr>
          <a:xfrm>
            <a:off x="838200" y="114588"/>
            <a:ext cx="10515600" cy="80028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fr-BE" sz="4000" b="1" dirty="0">
                <a:solidFill>
                  <a:srgbClr val="54A4A6"/>
                </a:solidFill>
                <a:latin typeface="Economica" panose="02000506040000020004" pitchFamily="2" charset="0"/>
              </a:rPr>
              <a:t>Methods</a:t>
            </a:r>
            <a:r>
              <a:rPr lang="fr-BE" sz="4000" dirty="0">
                <a:solidFill>
                  <a:srgbClr val="54A4A6"/>
                </a:solidFill>
                <a:latin typeface="Economica" panose="02000506040000020004" pitchFamily="2" charset="0"/>
              </a:rPr>
              <a:t> | </a:t>
            </a:r>
            <a:r>
              <a:rPr lang="fr-BE" sz="4000" dirty="0" err="1">
                <a:solidFill>
                  <a:srgbClr val="54A4A6"/>
                </a:solidFill>
                <a:latin typeface="Economica" panose="02000506040000020004" pitchFamily="2" charset="0"/>
              </a:rPr>
              <a:t>Nanoindentation</a:t>
            </a:r>
            <a:r>
              <a:rPr lang="fr-BE" sz="4000" dirty="0">
                <a:solidFill>
                  <a:srgbClr val="54A4A6"/>
                </a:solidFill>
                <a:latin typeface="Economica" panose="02000506040000020004" pitchFamily="2" charset="0"/>
              </a:rPr>
              <a:t> &amp; data </a:t>
            </a:r>
            <a:r>
              <a:rPr lang="fr-BE" sz="4000" dirty="0" err="1">
                <a:solidFill>
                  <a:srgbClr val="54A4A6"/>
                </a:solidFill>
                <a:latin typeface="Economica" panose="02000506040000020004" pitchFamily="2" charset="0"/>
              </a:rPr>
              <a:t>processing</a:t>
            </a:r>
            <a:endParaRPr lang="fr-BE" sz="4000" dirty="0">
              <a:solidFill>
                <a:srgbClr val="54A4A6"/>
              </a:solidFill>
              <a:latin typeface="Economica" panose="02000506040000020004" pitchFamily="2" charset="0"/>
            </a:endParaRPr>
          </a:p>
        </p:txBody>
      </p:sp>
      <p:cxnSp>
        <p:nvCxnSpPr>
          <p:cNvPr id="2" name="Connecteur droit avec flèche 1">
            <a:extLst>
              <a:ext uri="{FF2B5EF4-FFF2-40B4-BE49-F238E27FC236}">
                <a16:creationId xmlns:a16="http://schemas.microsoft.com/office/drawing/2014/main" id="{45D8DDA5-892D-3058-E3F9-3C3D1DD6866B}"/>
              </a:ext>
            </a:extLst>
          </p:cNvPr>
          <p:cNvCxnSpPr>
            <a:cxnSpLocks/>
          </p:cNvCxnSpPr>
          <p:nvPr>
            <p:custDataLst>
              <p:tags r:id="rId445"/>
            </p:custDataLst>
          </p:nvPr>
        </p:nvCxnSpPr>
        <p:spPr>
          <a:xfrm flipV="1">
            <a:off x="4256671" y="3060538"/>
            <a:ext cx="1080000" cy="0"/>
          </a:xfrm>
          <a:prstGeom prst="straightConnector1">
            <a:avLst/>
          </a:prstGeom>
          <a:ln w="38100">
            <a:solidFill>
              <a:schemeClr val="tx1">
                <a:lumMod val="65000"/>
                <a:lumOff val="35000"/>
              </a:schemeClr>
            </a:solidFill>
            <a:headEnd type="none" w="med" len="med"/>
            <a:tailEnd type="arrow" w="lg" len="lg"/>
          </a:ln>
        </p:spPr>
        <p:style>
          <a:lnRef idx="1">
            <a:schemeClr val="accent1"/>
          </a:lnRef>
          <a:fillRef idx="0">
            <a:schemeClr val="accent1"/>
          </a:fillRef>
          <a:effectRef idx="0">
            <a:schemeClr val="accent1"/>
          </a:effectRef>
          <a:fontRef idx="minor">
            <a:schemeClr val="tx1"/>
          </a:fontRef>
        </p:style>
      </p:cxnSp>
      <p:sp>
        <p:nvSpPr>
          <p:cNvPr id="13" name="ZoneTexte 12">
            <a:extLst>
              <a:ext uri="{FF2B5EF4-FFF2-40B4-BE49-F238E27FC236}">
                <a16:creationId xmlns:a16="http://schemas.microsoft.com/office/drawing/2014/main" id="{6326D6A2-1F6C-500A-385F-77B89B953BFF}"/>
              </a:ext>
            </a:extLst>
          </p:cNvPr>
          <p:cNvSpPr txBox="1"/>
          <p:nvPr>
            <p:custDataLst>
              <p:tags r:id="rId446"/>
            </p:custDataLst>
          </p:nvPr>
        </p:nvSpPr>
        <p:spPr>
          <a:xfrm>
            <a:off x="6836211" y="1018892"/>
            <a:ext cx="972766" cy="369332"/>
          </a:xfrm>
          <a:prstGeom prst="rect">
            <a:avLst/>
          </a:prstGeom>
          <a:noFill/>
        </p:spPr>
        <p:txBody>
          <a:bodyPr wrap="square" rtlCol="0">
            <a:spAutoFit/>
          </a:bodyPr>
          <a:lstStyle/>
          <a:p>
            <a:pPr algn="ctr"/>
            <a:r>
              <a:rPr lang="fr-BE" dirty="0">
                <a:latin typeface="Segoe UI" panose="020B0502040204020203" pitchFamily="34" charset="0"/>
                <a:cs typeface="Segoe UI" panose="020B0502040204020203" pitchFamily="34" charset="0"/>
              </a:rPr>
              <a:t>CL</a:t>
            </a:r>
          </a:p>
        </p:txBody>
      </p:sp>
      <p:pic>
        <p:nvPicPr>
          <p:cNvPr id="9" name="Image 8">
            <a:extLst>
              <a:ext uri="{FF2B5EF4-FFF2-40B4-BE49-F238E27FC236}">
                <a16:creationId xmlns:a16="http://schemas.microsoft.com/office/drawing/2014/main" id="{49A63BBD-DADF-C479-CD19-F8BF2236AC04}"/>
              </a:ext>
            </a:extLst>
          </p:cNvPr>
          <p:cNvPicPr>
            <a:picLocks noChangeAspect="1"/>
          </p:cNvPicPr>
          <p:nvPr>
            <p:custDataLst>
              <p:tags r:id="rId447"/>
            </p:custDataLst>
          </p:nvPr>
        </p:nvPicPr>
        <p:blipFill rotWithShape="1">
          <a:blip r:embed="rId456">
            <a:alphaModFix/>
            <a:extLst>
              <a:ext uri="{28A0092B-C50C-407E-A947-70E740481C1C}">
                <a14:useLocalDpi xmlns:a14="http://schemas.microsoft.com/office/drawing/2010/main" val="0"/>
              </a:ext>
            </a:extLst>
          </a:blip>
          <a:srcRect l="24638" t="23958" r="31815" b="15288"/>
          <a:stretch/>
        </p:blipFill>
        <p:spPr>
          <a:xfrm>
            <a:off x="5736226" y="1407674"/>
            <a:ext cx="3168073" cy="3665881"/>
          </a:xfrm>
          <a:prstGeom prst="rect">
            <a:avLst/>
          </a:prstGeom>
        </p:spPr>
      </p:pic>
      <p:sp>
        <p:nvSpPr>
          <p:cNvPr id="5" name="Forme libre : forme 4">
            <a:extLst>
              <a:ext uri="{FF2B5EF4-FFF2-40B4-BE49-F238E27FC236}">
                <a16:creationId xmlns:a16="http://schemas.microsoft.com/office/drawing/2014/main" id="{8757A24F-0DFA-9481-224B-20D287497A04}"/>
              </a:ext>
            </a:extLst>
          </p:cNvPr>
          <p:cNvSpPr/>
          <p:nvPr>
            <p:custDataLst>
              <p:tags r:id="rId448"/>
            </p:custDataLst>
          </p:nvPr>
        </p:nvSpPr>
        <p:spPr>
          <a:xfrm>
            <a:off x="7326891" y="1423452"/>
            <a:ext cx="1577409" cy="1538734"/>
          </a:xfrm>
          <a:custGeom>
            <a:avLst/>
            <a:gdLst>
              <a:gd name="connsiteX0" fmla="*/ 8288 w 1602272"/>
              <a:gd name="connsiteY0" fmla="*/ 0 h 1560834"/>
              <a:gd name="connsiteX1" fmla="*/ 5525 w 1602272"/>
              <a:gd name="connsiteY1" fmla="*/ 13813 h 1560834"/>
              <a:gd name="connsiteX2" fmla="*/ 0 w 1602272"/>
              <a:gd name="connsiteY2" fmla="*/ 30388 h 1560834"/>
              <a:gd name="connsiteX3" fmla="*/ 5525 w 1602272"/>
              <a:gd name="connsiteY3" fmla="*/ 121552 h 1560834"/>
              <a:gd name="connsiteX4" fmla="*/ 8288 w 1602272"/>
              <a:gd name="connsiteY4" fmla="*/ 135365 h 1560834"/>
              <a:gd name="connsiteX5" fmla="*/ 27625 w 1602272"/>
              <a:gd name="connsiteY5" fmla="*/ 168515 h 1560834"/>
              <a:gd name="connsiteX6" fmla="*/ 52488 w 1602272"/>
              <a:gd name="connsiteY6" fmla="*/ 204428 h 1560834"/>
              <a:gd name="connsiteX7" fmla="*/ 69064 w 1602272"/>
              <a:gd name="connsiteY7" fmla="*/ 221003 h 1560834"/>
              <a:gd name="connsiteX8" fmla="*/ 80114 w 1602272"/>
              <a:gd name="connsiteY8" fmla="*/ 234816 h 1560834"/>
              <a:gd name="connsiteX9" fmla="*/ 85639 w 1602272"/>
              <a:gd name="connsiteY9" fmla="*/ 243104 h 1560834"/>
              <a:gd name="connsiteX10" fmla="*/ 96689 w 1602272"/>
              <a:gd name="connsiteY10" fmla="*/ 248629 h 1560834"/>
              <a:gd name="connsiteX11" fmla="*/ 121552 w 1602272"/>
              <a:gd name="connsiteY11" fmla="*/ 267967 h 1560834"/>
              <a:gd name="connsiteX12" fmla="*/ 149177 w 1602272"/>
              <a:gd name="connsiteY12" fmla="*/ 281779 h 1560834"/>
              <a:gd name="connsiteX13" fmla="*/ 162990 w 1602272"/>
              <a:gd name="connsiteY13" fmla="*/ 287304 h 1560834"/>
              <a:gd name="connsiteX14" fmla="*/ 187853 w 1602272"/>
              <a:gd name="connsiteY14" fmla="*/ 303880 h 1560834"/>
              <a:gd name="connsiteX15" fmla="*/ 201665 w 1602272"/>
              <a:gd name="connsiteY15" fmla="*/ 309405 h 1560834"/>
              <a:gd name="connsiteX16" fmla="*/ 212716 w 1602272"/>
              <a:gd name="connsiteY16" fmla="*/ 314930 h 1560834"/>
              <a:gd name="connsiteX17" fmla="*/ 223766 w 1602272"/>
              <a:gd name="connsiteY17" fmla="*/ 325980 h 1560834"/>
              <a:gd name="connsiteX18" fmla="*/ 234816 w 1602272"/>
              <a:gd name="connsiteY18" fmla="*/ 331505 h 1560834"/>
              <a:gd name="connsiteX19" fmla="*/ 243103 w 1602272"/>
              <a:gd name="connsiteY19" fmla="*/ 339793 h 1560834"/>
              <a:gd name="connsiteX20" fmla="*/ 262441 w 1602272"/>
              <a:gd name="connsiteY20" fmla="*/ 356368 h 1560834"/>
              <a:gd name="connsiteX21" fmla="*/ 281779 w 1602272"/>
              <a:gd name="connsiteY21" fmla="*/ 381231 h 1560834"/>
              <a:gd name="connsiteX22" fmla="*/ 298354 w 1602272"/>
              <a:gd name="connsiteY22" fmla="*/ 400568 h 1560834"/>
              <a:gd name="connsiteX23" fmla="*/ 306642 w 1602272"/>
              <a:gd name="connsiteY23" fmla="*/ 408856 h 1560834"/>
              <a:gd name="connsiteX24" fmla="*/ 334267 w 1602272"/>
              <a:gd name="connsiteY24" fmla="*/ 442006 h 1560834"/>
              <a:gd name="connsiteX25" fmla="*/ 370180 w 1602272"/>
              <a:gd name="connsiteY25" fmla="*/ 480682 h 1560834"/>
              <a:gd name="connsiteX26" fmla="*/ 386755 w 1602272"/>
              <a:gd name="connsiteY26" fmla="*/ 494495 h 1560834"/>
              <a:gd name="connsiteX27" fmla="*/ 433719 w 1602272"/>
              <a:gd name="connsiteY27" fmla="*/ 535933 h 1560834"/>
              <a:gd name="connsiteX28" fmla="*/ 450294 w 1602272"/>
              <a:gd name="connsiteY28" fmla="*/ 546983 h 1560834"/>
              <a:gd name="connsiteX29" fmla="*/ 466869 w 1602272"/>
              <a:gd name="connsiteY29" fmla="*/ 569083 h 1560834"/>
              <a:gd name="connsiteX30" fmla="*/ 483444 w 1602272"/>
              <a:gd name="connsiteY30" fmla="*/ 577371 h 1560834"/>
              <a:gd name="connsiteX31" fmla="*/ 494494 w 1602272"/>
              <a:gd name="connsiteY31" fmla="*/ 588421 h 1560834"/>
              <a:gd name="connsiteX32" fmla="*/ 505545 w 1602272"/>
              <a:gd name="connsiteY32" fmla="*/ 593946 h 1560834"/>
              <a:gd name="connsiteX33" fmla="*/ 522120 w 1602272"/>
              <a:gd name="connsiteY33" fmla="*/ 607759 h 1560834"/>
              <a:gd name="connsiteX34" fmla="*/ 555270 w 1602272"/>
              <a:gd name="connsiteY34" fmla="*/ 629859 h 1560834"/>
              <a:gd name="connsiteX35" fmla="*/ 571845 w 1602272"/>
              <a:gd name="connsiteY35" fmla="*/ 640909 h 1560834"/>
              <a:gd name="connsiteX36" fmla="*/ 610521 w 1602272"/>
              <a:gd name="connsiteY36" fmla="*/ 665772 h 1560834"/>
              <a:gd name="connsiteX37" fmla="*/ 643671 w 1602272"/>
              <a:gd name="connsiteY37" fmla="*/ 693397 h 1560834"/>
              <a:gd name="connsiteX38" fmla="*/ 657484 w 1602272"/>
              <a:gd name="connsiteY38" fmla="*/ 701685 h 1560834"/>
              <a:gd name="connsiteX39" fmla="*/ 693397 w 1602272"/>
              <a:gd name="connsiteY39" fmla="*/ 743123 h 1560834"/>
              <a:gd name="connsiteX40" fmla="*/ 712735 w 1602272"/>
              <a:gd name="connsiteY40" fmla="*/ 773511 h 1560834"/>
              <a:gd name="connsiteX41" fmla="*/ 756935 w 1602272"/>
              <a:gd name="connsiteY41" fmla="*/ 820474 h 1560834"/>
              <a:gd name="connsiteX42" fmla="*/ 776273 w 1602272"/>
              <a:gd name="connsiteY42" fmla="*/ 845337 h 1560834"/>
              <a:gd name="connsiteX43" fmla="*/ 787323 w 1602272"/>
              <a:gd name="connsiteY43" fmla="*/ 856387 h 1560834"/>
              <a:gd name="connsiteX44" fmla="*/ 801136 w 1602272"/>
              <a:gd name="connsiteY44" fmla="*/ 875725 h 1560834"/>
              <a:gd name="connsiteX45" fmla="*/ 859149 w 1602272"/>
              <a:gd name="connsiteY45" fmla="*/ 944788 h 1560834"/>
              <a:gd name="connsiteX46" fmla="*/ 875725 w 1602272"/>
              <a:gd name="connsiteY46" fmla="*/ 969651 h 1560834"/>
              <a:gd name="connsiteX47" fmla="*/ 889537 w 1602272"/>
              <a:gd name="connsiteY47" fmla="*/ 994514 h 1560834"/>
              <a:gd name="connsiteX48" fmla="*/ 900587 w 1602272"/>
              <a:gd name="connsiteY48" fmla="*/ 1008327 h 1560834"/>
              <a:gd name="connsiteX49" fmla="*/ 911638 w 1602272"/>
              <a:gd name="connsiteY49" fmla="*/ 1024902 h 1560834"/>
              <a:gd name="connsiteX50" fmla="*/ 922688 w 1602272"/>
              <a:gd name="connsiteY50" fmla="*/ 1038715 h 1560834"/>
              <a:gd name="connsiteX51" fmla="*/ 930975 w 1602272"/>
              <a:gd name="connsiteY51" fmla="*/ 1055290 h 1560834"/>
              <a:gd name="connsiteX52" fmla="*/ 964126 w 1602272"/>
              <a:gd name="connsiteY52" fmla="*/ 1102253 h 1560834"/>
              <a:gd name="connsiteX53" fmla="*/ 975176 w 1602272"/>
              <a:gd name="connsiteY53" fmla="*/ 1124353 h 1560834"/>
              <a:gd name="connsiteX54" fmla="*/ 1000039 w 1602272"/>
              <a:gd name="connsiteY54" fmla="*/ 1163029 h 1560834"/>
              <a:gd name="connsiteX55" fmla="*/ 1011089 w 1602272"/>
              <a:gd name="connsiteY55" fmla="*/ 1185129 h 1560834"/>
              <a:gd name="connsiteX56" fmla="*/ 1038714 w 1602272"/>
              <a:gd name="connsiteY56" fmla="*/ 1229330 h 1560834"/>
              <a:gd name="connsiteX57" fmla="*/ 1052527 w 1602272"/>
              <a:gd name="connsiteY57" fmla="*/ 1256955 h 1560834"/>
              <a:gd name="connsiteX58" fmla="*/ 1069102 w 1602272"/>
              <a:gd name="connsiteY58" fmla="*/ 1290106 h 1560834"/>
              <a:gd name="connsiteX59" fmla="*/ 1091203 w 1602272"/>
              <a:gd name="connsiteY59" fmla="*/ 1317731 h 1560834"/>
              <a:gd name="connsiteX60" fmla="*/ 1105015 w 1602272"/>
              <a:gd name="connsiteY60" fmla="*/ 1337069 h 1560834"/>
              <a:gd name="connsiteX61" fmla="*/ 1129878 w 1602272"/>
              <a:gd name="connsiteY61" fmla="*/ 1370219 h 1560834"/>
              <a:gd name="connsiteX62" fmla="*/ 1163029 w 1602272"/>
              <a:gd name="connsiteY62" fmla="*/ 1397845 h 1560834"/>
              <a:gd name="connsiteX63" fmla="*/ 1174079 w 1602272"/>
              <a:gd name="connsiteY63" fmla="*/ 1406132 h 1560834"/>
              <a:gd name="connsiteX64" fmla="*/ 1193416 w 1602272"/>
              <a:gd name="connsiteY64" fmla="*/ 1417182 h 1560834"/>
              <a:gd name="connsiteX65" fmla="*/ 1215517 w 1602272"/>
              <a:gd name="connsiteY65" fmla="*/ 1428232 h 1560834"/>
              <a:gd name="connsiteX66" fmla="*/ 1237617 w 1602272"/>
              <a:gd name="connsiteY66" fmla="*/ 1430995 h 1560834"/>
              <a:gd name="connsiteX67" fmla="*/ 1256955 w 1602272"/>
              <a:gd name="connsiteY67" fmla="*/ 1436520 h 1560834"/>
              <a:gd name="connsiteX68" fmla="*/ 1273530 w 1602272"/>
              <a:gd name="connsiteY68" fmla="*/ 1442045 h 1560834"/>
              <a:gd name="connsiteX69" fmla="*/ 1312206 w 1602272"/>
              <a:gd name="connsiteY69" fmla="*/ 1453095 h 1560834"/>
              <a:gd name="connsiteX70" fmla="*/ 1361931 w 1602272"/>
              <a:gd name="connsiteY70" fmla="*/ 1469671 h 1560834"/>
              <a:gd name="connsiteX71" fmla="*/ 1386794 w 1602272"/>
              <a:gd name="connsiteY71" fmla="*/ 1477958 h 1560834"/>
              <a:gd name="connsiteX72" fmla="*/ 1428232 w 1602272"/>
              <a:gd name="connsiteY72" fmla="*/ 1489008 h 1560834"/>
              <a:gd name="connsiteX73" fmla="*/ 1439282 w 1602272"/>
              <a:gd name="connsiteY73" fmla="*/ 1494533 h 1560834"/>
              <a:gd name="connsiteX74" fmla="*/ 1475195 w 1602272"/>
              <a:gd name="connsiteY74" fmla="*/ 1505584 h 1560834"/>
              <a:gd name="connsiteX75" fmla="*/ 1500058 w 1602272"/>
              <a:gd name="connsiteY75" fmla="*/ 1516634 h 1560834"/>
              <a:gd name="connsiteX76" fmla="*/ 1524921 w 1602272"/>
              <a:gd name="connsiteY76" fmla="*/ 1524921 h 1560834"/>
              <a:gd name="connsiteX77" fmla="*/ 1538734 w 1602272"/>
              <a:gd name="connsiteY77" fmla="*/ 1533209 h 1560834"/>
              <a:gd name="connsiteX78" fmla="*/ 1560834 w 1602272"/>
              <a:gd name="connsiteY78" fmla="*/ 1541497 h 1560834"/>
              <a:gd name="connsiteX79" fmla="*/ 1574647 w 1602272"/>
              <a:gd name="connsiteY79" fmla="*/ 1549784 h 1560834"/>
              <a:gd name="connsiteX80" fmla="*/ 1602272 w 1602272"/>
              <a:gd name="connsiteY80" fmla="*/ 1560834 h 1560834"/>
              <a:gd name="connsiteX0" fmla="*/ 8450 w 1602434"/>
              <a:gd name="connsiteY0" fmla="*/ 0 h 1560834"/>
              <a:gd name="connsiteX1" fmla="*/ 162 w 1602434"/>
              <a:gd name="connsiteY1" fmla="*/ 30388 h 1560834"/>
              <a:gd name="connsiteX2" fmla="*/ 5687 w 1602434"/>
              <a:gd name="connsiteY2" fmla="*/ 121552 h 1560834"/>
              <a:gd name="connsiteX3" fmla="*/ 8450 w 1602434"/>
              <a:gd name="connsiteY3" fmla="*/ 135365 h 1560834"/>
              <a:gd name="connsiteX4" fmla="*/ 27787 w 1602434"/>
              <a:gd name="connsiteY4" fmla="*/ 168515 h 1560834"/>
              <a:gd name="connsiteX5" fmla="*/ 52650 w 1602434"/>
              <a:gd name="connsiteY5" fmla="*/ 204428 h 1560834"/>
              <a:gd name="connsiteX6" fmla="*/ 69226 w 1602434"/>
              <a:gd name="connsiteY6" fmla="*/ 221003 h 1560834"/>
              <a:gd name="connsiteX7" fmla="*/ 80276 w 1602434"/>
              <a:gd name="connsiteY7" fmla="*/ 234816 h 1560834"/>
              <a:gd name="connsiteX8" fmla="*/ 85801 w 1602434"/>
              <a:gd name="connsiteY8" fmla="*/ 243104 h 1560834"/>
              <a:gd name="connsiteX9" fmla="*/ 96851 w 1602434"/>
              <a:gd name="connsiteY9" fmla="*/ 248629 h 1560834"/>
              <a:gd name="connsiteX10" fmla="*/ 121714 w 1602434"/>
              <a:gd name="connsiteY10" fmla="*/ 267967 h 1560834"/>
              <a:gd name="connsiteX11" fmla="*/ 149339 w 1602434"/>
              <a:gd name="connsiteY11" fmla="*/ 281779 h 1560834"/>
              <a:gd name="connsiteX12" fmla="*/ 163152 w 1602434"/>
              <a:gd name="connsiteY12" fmla="*/ 287304 h 1560834"/>
              <a:gd name="connsiteX13" fmla="*/ 188015 w 1602434"/>
              <a:gd name="connsiteY13" fmla="*/ 303880 h 1560834"/>
              <a:gd name="connsiteX14" fmla="*/ 201827 w 1602434"/>
              <a:gd name="connsiteY14" fmla="*/ 309405 h 1560834"/>
              <a:gd name="connsiteX15" fmla="*/ 212878 w 1602434"/>
              <a:gd name="connsiteY15" fmla="*/ 314930 h 1560834"/>
              <a:gd name="connsiteX16" fmla="*/ 223928 w 1602434"/>
              <a:gd name="connsiteY16" fmla="*/ 325980 h 1560834"/>
              <a:gd name="connsiteX17" fmla="*/ 234978 w 1602434"/>
              <a:gd name="connsiteY17" fmla="*/ 331505 h 1560834"/>
              <a:gd name="connsiteX18" fmla="*/ 243265 w 1602434"/>
              <a:gd name="connsiteY18" fmla="*/ 339793 h 1560834"/>
              <a:gd name="connsiteX19" fmla="*/ 262603 w 1602434"/>
              <a:gd name="connsiteY19" fmla="*/ 356368 h 1560834"/>
              <a:gd name="connsiteX20" fmla="*/ 281941 w 1602434"/>
              <a:gd name="connsiteY20" fmla="*/ 381231 h 1560834"/>
              <a:gd name="connsiteX21" fmla="*/ 298516 w 1602434"/>
              <a:gd name="connsiteY21" fmla="*/ 400568 h 1560834"/>
              <a:gd name="connsiteX22" fmla="*/ 306804 w 1602434"/>
              <a:gd name="connsiteY22" fmla="*/ 408856 h 1560834"/>
              <a:gd name="connsiteX23" fmla="*/ 334429 w 1602434"/>
              <a:gd name="connsiteY23" fmla="*/ 442006 h 1560834"/>
              <a:gd name="connsiteX24" fmla="*/ 370342 w 1602434"/>
              <a:gd name="connsiteY24" fmla="*/ 480682 h 1560834"/>
              <a:gd name="connsiteX25" fmla="*/ 386917 w 1602434"/>
              <a:gd name="connsiteY25" fmla="*/ 494495 h 1560834"/>
              <a:gd name="connsiteX26" fmla="*/ 433881 w 1602434"/>
              <a:gd name="connsiteY26" fmla="*/ 535933 h 1560834"/>
              <a:gd name="connsiteX27" fmla="*/ 450456 w 1602434"/>
              <a:gd name="connsiteY27" fmla="*/ 546983 h 1560834"/>
              <a:gd name="connsiteX28" fmla="*/ 467031 w 1602434"/>
              <a:gd name="connsiteY28" fmla="*/ 569083 h 1560834"/>
              <a:gd name="connsiteX29" fmla="*/ 483606 w 1602434"/>
              <a:gd name="connsiteY29" fmla="*/ 577371 h 1560834"/>
              <a:gd name="connsiteX30" fmla="*/ 494656 w 1602434"/>
              <a:gd name="connsiteY30" fmla="*/ 588421 h 1560834"/>
              <a:gd name="connsiteX31" fmla="*/ 505707 w 1602434"/>
              <a:gd name="connsiteY31" fmla="*/ 593946 h 1560834"/>
              <a:gd name="connsiteX32" fmla="*/ 522282 w 1602434"/>
              <a:gd name="connsiteY32" fmla="*/ 607759 h 1560834"/>
              <a:gd name="connsiteX33" fmla="*/ 555432 w 1602434"/>
              <a:gd name="connsiteY33" fmla="*/ 629859 h 1560834"/>
              <a:gd name="connsiteX34" fmla="*/ 572007 w 1602434"/>
              <a:gd name="connsiteY34" fmla="*/ 640909 h 1560834"/>
              <a:gd name="connsiteX35" fmla="*/ 610683 w 1602434"/>
              <a:gd name="connsiteY35" fmla="*/ 665772 h 1560834"/>
              <a:gd name="connsiteX36" fmla="*/ 643833 w 1602434"/>
              <a:gd name="connsiteY36" fmla="*/ 693397 h 1560834"/>
              <a:gd name="connsiteX37" fmla="*/ 657646 w 1602434"/>
              <a:gd name="connsiteY37" fmla="*/ 701685 h 1560834"/>
              <a:gd name="connsiteX38" fmla="*/ 693559 w 1602434"/>
              <a:gd name="connsiteY38" fmla="*/ 743123 h 1560834"/>
              <a:gd name="connsiteX39" fmla="*/ 712897 w 1602434"/>
              <a:gd name="connsiteY39" fmla="*/ 773511 h 1560834"/>
              <a:gd name="connsiteX40" fmla="*/ 757097 w 1602434"/>
              <a:gd name="connsiteY40" fmla="*/ 820474 h 1560834"/>
              <a:gd name="connsiteX41" fmla="*/ 776435 w 1602434"/>
              <a:gd name="connsiteY41" fmla="*/ 845337 h 1560834"/>
              <a:gd name="connsiteX42" fmla="*/ 787485 w 1602434"/>
              <a:gd name="connsiteY42" fmla="*/ 856387 h 1560834"/>
              <a:gd name="connsiteX43" fmla="*/ 801298 w 1602434"/>
              <a:gd name="connsiteY43" fmla="*/ 875725 h 1560834"/>
              <a:gd name="connsiteX44" fmla="*/ 859311 w 1602434"/>
              <a:gd name="connsiteY44" fmla="*/ 944788 h 1560834"/>
              <a:gd name="connsiteX45" fmla="*/ 875887 w 1602434"/>
              <a:gd name="connsiteY45" fmla="*/ 969651 h 1560834"/>
              <a:gd name="connsiteX46" fmla="*/ 889699 w 1602434"/>
              <a:gd name="connsiteY46" fmla="*/ 994514 h 1560834"/>
              <a:gd name="connsiteX47" fmla="*/ 900749 w 1602434"/>
              <a:gd name="connsiteY47" fmla="*/ 1008327 h 1560834"/>
              <a:gd name="connsiteX48" fmla="*/ 911800 w 1602434"/>
              <a:gd name="connsiteY48" fmla="*/ 1024902 h 1560834"/>
              <a:gd name="connsiteX49" fmla="*/ 922850 w 1602434"/>
              <a:gd name="connsiteY49" fmla="*/ 1038715 h 1560834"/>
              <a:gd name="connsiteX50" fmla="*/ 931137 w 1602434"/>
              <a:gd name="connsiteY50" fmla="*/ 1055290 h 1560834"/>
              <a:gd name="connsiteX51" fmla="*/ 964288 w 1602434"/>
              <a:gd name="connsiteY51" fmla="*/ 1102253 h 1560834"/>
              <a:gd name="connsiteX52" fmla="*/ 975338 w 1602434"/>
              <a:gd name="connsiteY52" fmla="*/ 1124353 h 1560834"/>
              <a:gd name="connsiteX53" fmla="*/ 1000201 w 1602434"/>
              <a:gd name="connsiteY53" fmla="*/ 1163029 h 1560834"/>
              <a:gd name="connsiteX54" fmla="*/ 1011251 w 1602434"/>
              <a:gd name="connsiteY54" fmla="*/ 1185129 h 1560834"/>
              <a:gd name="connsiteX55" fmla="*/ 1038876 w 1602434"/>
              <a:gd name="connsiteY55" fmla="*/ 1229330 h 1560834"/>
              <a:gd name="connsiteX56" fmla="*/ 1052689 w 1602434"/>
              <a:gd name="connsiteY56" fmla="*/ 1256955 h 1560834"/>
              <a:gd name="connsiteX57" fmla="*/ 1069264 w 1602434"/>
              <a:gd name="connsiteY57" fmla="*/ 1290106 h 1560834"/>
              <a:gd name="connsiteX58" fmla="*/ 1091365 w 1602434"/>
              <a:gd name="connsiteY58" fmla="*/ 1317731 h 1560834"/>
              <a:gd name="connsiteX59" fmla="*/ 1105177 w 1602434"/>
              <a:gd name="connsiteY59" fmla="*/ 1337069 h 1560834"/>
              <a:gd name="connsiteX60" fmla="*/ 1130040 w 1602434"/>
              <a:gd name="connsiteY60" fmla="*/ 1370219 h 1560834"/>
              <a:gd name="connsiteX61" fmla="*/ 1163191 w 1602434"/>
              <a:gd name="connsiteY61" fmla="*/ 1397845 h 1560834"/>
              <a:gd name="connsiteX62" fmla="*/ 1174241 w 1602434"/>
              <a:gd name="connsiteY62" fmla="*/ 1406132 h 1560834"/>
              <a:gd name="connsiteX63" fmla="*/ 1193578 w 1602434"/>
              <a:gd name="connsiteY63" fmla="*/ 1417182 h 1560834"/>
              <a:gd name="connsiteX64" fmla="*/ 1215679 w 1602434"/>
              <a:gd name="connsiteY64" fmla="*/ 1428232 h 1560834"/>
              <a:gd name="connsiteX65" fmla="*/ 1237779 w 1602434"/>
              <a:gd name="connsiteY65" fmla="*/ 1430995 h 1560834"/>
              <a:gd name="connsiteX66" fmla="*/ 1257117 w 1602434"/>
              <a:gd name="connsiteY66" fmla="*/ 1436520 h 1560834"/>
              <a:gd name="connsiteX67" fmla="*/ 1273692 w 1602434"/>
              <a:gd name="connsiteY67" fmla="*/ 1442045 h 1560834"/>
              <a:gd name="connsiteX68" fmla="*/ 1312368 w 1602434"/>
              <a:gd name="connsiteY68" fmla="*/ 1453095 h 1560834"/>
              <a:gd name="connsiteX69" fmla="*/ 1362093 w 1602434"/>
              <a:gd name="connsiteY69" fmla="*/ 1469671 h 1560834"/>
              <a:gd name="connsiteX70" fmla="*/ 1386956 w 1602434"/>
              <a:gd name="connsiteY70" fmla="*/ 1477958 h 1560834"/>
              <a:gd name="connsiteX71" fmla="*/ 1428394 w 1602434"/>
              <a:gd name="connsiteY71" fmla="*/ 1489008 h 1560834"/>
              <a:gd name="connsiteX72" fmla="*/ 1439444 w 1602434"/>
              <a:gd name="connsiteY72" fmla="*/ 1494533 h 1560834"/>
              <a:gd name="connsiteX73" fmla="*/ 1475357 w 1602434"/>
              <a:gd name="connsiteY73" fmla="*/ 1505584 h 1560834"/>
              <a:gd name="connsiteX74" fmla="*/ 1500220 w 1602434"/>
              <a:gd name="connsiteY74" fmla="*/ 1516634 h 1560834"/>
              <a:gd name="connsiteX75" fmla="*/ 1525083 w 1602434"/>
              <a:gd name="connsiteY75" fmla="*/ 1524921 h 1560834"/>
              <a:gd name="connsiteX76" fmla="*/ 1538896 w 1602434"/>
              <a:gd name="connsiteY76" fmla="*/ 1533209 h 1560834"/>
              <a:gd name="connsiteX77" fmla="*/ 1560996 w 1602434"/>
              <a:gd name="connsiteY77" fmla="*/ 1541497 h 1560834"/>
              <a:gd name="connsiteX78" fmla="*/ 1574809 w 1602434"/>
              <a:gd name="connsiteY78" fmla="*/ 1549784 h 1560834"/>
              <a:gd name="connsiteX79" fmla="*/ 1602434 w 1602434"/>
              <a:gd name="connsiteY79" fmla="*/ 1560834 h 1560834"/>
              <a:gd name="connsiteX0" fmla="*/ 162 w 1602434"/>
              <a:gd name="connsiteY0" fmla="*/ 0 h 1530446"/>
              <a:gd name="connsiteX1" fmla="*/ 5687 w 1602434"/>
              <a:gd name="connsiteY1" fmla="*/ 91164 h 1530446"/>
              <a:gd name="connsiteX2" fmla="*/ 8450 w 1602434"/>
              <a:gd name="connsiteY2" fmla="*/ 104977 h 1530446"/>
              <a:gd name="connsiteX3" fmla="*/ 27787 w 1602434"/>
              <a:gd name="connsiteY3" fmla="*/ 138127 h 1530446"/>
              <a:gd name="connsiteX4" fmla="*/ 52650 w 1602434"/>
              <a:gd name="connsiteY4" fmla="*/ 174040 h 1530446"/>
              <a:gd name="connsiteX5" fmla="*/ 69226 w 1602434"/>
              <a:gd name="connsiteY5" fmla="*/ 190615 h 1530446"/>
              <a:gd name="connsiteX6" fmla="*/ 80276 w 1602434"/>
              <a:gd name="connsiteY6" fmla="*/ 204428 h 1530446"/>
              <a:gd name="connsiteX7" fmla="*/ 85801 w 1602434"/>
              <a:gd name="connsiteY7" fmla="*/ 212716 h 1530446"/>
              <a:gd name="connsiteX8" fmla="*/ 96851 w 1602434"/>
              <a:gd name="connsiteY8" fmla="*/ 218241 h 1530446"/>
              <a:gd name="connsiteX9" fmla="*/ 121714 w 1602434"/>
              <a:gd name="connsiteY9" fmla="*/ 237579 h 1530446"/>
              <a:gd name="connsiteX10" fmla="*/ 149339 w 1602434"/>
              <a:gd name="connsiteY10" fmla="*/ 251391 h 1530446"/>
              <a:gd name="connsiteX11" fmla="*/ 163152 w 1602434"/>
              <a:gd name="connsiteY11" fmla="*/ 256916 h 1530446"/>
              <a:gd name="connsiteX12" fmla="*/ 188015 w 1602434"/>
              <a:gd name="connsiteY12" fmla="*/ 273492 h 1530446"/>
              <a:gd name="connsiteX13" fmla="*/ 201827 w 1602434"/>
              <a:gd name="connsiteY13" fmla="*/ 279017 h 1530446"/>
              <a:gd name="connsiteX14" fmla="*/ 212878 w 1602434"/>
              <a:gd name="connsiteY14" fmla="*/ 284542 h 1530446"/>
              <a:gd name="connsiteX15" fmla="*/ 223928 w 1602434"/>
              <a:gd name="connsiteY15" fmla="*/ 295592 h 1530446"/>
              <a:gd name="connsiteX16" fmla="*/ 234978 w 1602434"/>
              <a:gd name="connsiteY16" fmla="*/ 301117 h 1530446"/>
              <a:gd name="connsiteX17" fmla="*/ 243265 w 1602434"/>
              <a:gd name="connsiteY17" fmla="*/ 309405 h 1530446"/>
              <a:gd name="connsiteX18" fmla="*/ 262603 w 1602434"/>
              <a:gd name="connsiteY18" fmla="*/ 325980 h 1530446"/>
              <a:gd name="connsiteX19" fmla="*/ 281941 w 1602434"/>
              <a:gd name="connsiteY19" fmla="*/ 350843 h 1530446"/>
              <a:gd name="connsiteX20" fmla="*/ 298516 w 1602434"/>
              <a:gd name="connsiteY20" fmla="*/ 370180 h 1530446"/>
              <a:gd name="connsiteX21" fmla="*/ 306804 w 1602434"/>
              <a:gd name="connsiteY21" fmla="*/ 378468 h 1530446"/>
              <a:gd name="connsiteX22" fmla="*/ 334429 w 1602434"/>
              <a:gd name="connsiteY22" fmla="*/ 411618 h 1530446"/>
              <a:gd name="connsiteX23" fmla="*/ 370342 w 1602434"/>
              <a:gd name="connsiteY23" fmla="*/ 450294 h 1530446"/>
              <a:gd name="connsiteX24" fmla="*/ 386917 w 1602434"/>
              <a:gd name="connsiteY24" fmla="*/ 464107 h 1530446"/>
              <a:gd name="connsiteX25" fmla="*/ 433881 w 1602434"/>
              <a:gd name="connsiteY25" fmla="*/ 505545 h 1530446"/>
              <a:gd name="connsiteX26" fmla="*/ 450456 w 1602434"/>
              <a:gd name="connsiteY26" fmla="*/ 516595 h 1530446"/>
              <a:gd name="connsiteX27" fmla="*/ 467031 w 1602434"/>
              <a:gd name="connsiteY27" fmla="*/ 538695 h 1530446"/>
              <a:gd name="connsiteX28" fmla="*/ 483606 w 1602434"/>
              <a:gd name="connsiteY28" fmla="*/ 546983 h 1530446"/>
              <a:gd name="connsiteX29" fmla="*/ 494656 w 1602434"/>
              <a:gd name="connsiteY29" fmla="*/ 558033 h 1530446"/>
              <a:gd name="connsiteX30" fmla="*/ 505707 w 1602434"/>
              <a:gd name="connsiteY30" fmla="*/ 563558 h 1530446"/>
              <a:gd name="connsiteX31" fmla="*/ 522282 w 1602434"/>
              <a:gd name="connsiteY31" fmla="*/ 577371 h 1530446"/>
              <a:gd name="connsiteX32" fmla="*/ 555432 w 1602434"/>
              <a:gd name="connsiteY32" fmla="*/ 599471 h 1530446"/>
              <a:gd name="connsiteX33" fmla="*/ 572007 w 1602434"/>
              <a:gd name="connsiteY33" fmla="*/ 610521 h 1530446"/>
              <a:gd name="connsiteX34" fmla="*/ 610683 w 1602434"/>
              <a:gd name="connsiteY34" fmla="*/ 635384 h 1530446"/>
              <a:gd name="connsiteX35" fmla="*/ 643833 w 1602434"/>
              <a:gd name="connsiteY35" fmla="*/ 663009 h 1530446"/>
              <a:gd name="connsiteX36" fmla="*/ 657646 w 1602434"/>
              <a:gd name="connsiteY36" fmla="*/ 671297 h 1530446"/>
              <a:gd name="connsiteX37" fmla="*/ 693559 w 1602434"/>
              <a:gd name="connsiteY37" fmla="*/ 712735 h 1530446"/>
              <a:gd name="connsiteX38" fmla="*/ 712897 w 1602434"/>
              <a:gd name="connsiteY38" fmla="*/ 743123 h 1530446"/>
              <a:gd name="connsiteX39" fmla="*/ 757097 w 1602434"/>
              <a:gd name="connsiteY39" fmla="*/ 790086 h 1530446"/>
              <a:gd name="connsiteX40" fmla="*/ 776435 w 1602434"/>
              <a:gd name="connsiteY40" fmla="*/ 814949 h 1530446"/>
              <a:gd name="connsiteX41" fmla="*/ 787485 w 1602434"/>
              <a:gd name="connsiteY41" fmla="*/ 825999 h 1530446"/>
              <a:gd name="connsiteX42" fmla="*/ 801298 w 1602434"/>
              <a:gd name="connsiteY42" fmla="*/ 845337 h 1530446"/>
              <a:gd name="connsiteX43" fmla="*/ 859311 w 1602434"/>
              <a:gd name="connsiteY43" fmla="*/ 914400 h 1530446"/>
              <a:gd name="connsiteX44" fmla="*/ 875887 w 1602434"/>
              <a:gd name="connsiteY44" fmla="*/ 939263 h 1530446"/>
              <a:gd name="connsiteX45" fmla="*/ 889699 w 1602434"/>
              <a:gd name="connsiteY45" fmla="*/ 964126 h 1530446"/>
              <a:gd name="connsiteX46" fmla="*/ 900749 w 1602434"/>
              <a:gd name="connsiteY46" fmla="*/ 977939 h 1530446"/>
              <a:gd name="connsiteX47" fmla="*/ 911800 w 1602434"/>
              <a:gd name="connsiteY47" fmla="*/ 994514 h 1530446"/>
              <a:gd name="connsiteX48" fmla="*/ 922850 w 1602434"/>
              <a:gd name="connsiteY48" fmla="*/ 1008327 h 1530446"/>
              <a:gd name="connsiteX49" fmla="*/ 931137 w 1602434"/>
              <a:gd name="connsiteY49" fmla="*/ 1024902 h 1530446"/>
              <a:gd name="connsiteX50" fmla="*/ 964288 w 1602434"/>
              <a:gd name="connsiteY50" fmla="*/ 1071865 h 1530446"/>
              <a:gd name="connsiteX51" fmla="*/ 975338 w 1602434"/>
              <a:gd name="connsiteY51" fmla="*/ 1093965 h 1530446"/>
              <a:gd name="connsiteX52" fmla="*/ 1000201 w 1602434"/>
              <a:gd name="connsiteY52" fmla="*/ 1132641 h 1530446"/>
              <a:gd name="connsiteX53" fmla="*/ 1011251 w 1602434"/>
              <a:gd name="connsiteY53" fmla="*/ 1154741 h 1530446"/>
              <a:gd name="connsiteX54" fmla="*/ 1038876 w 1602434"/>
              <a:gd name="connsiteY54" fmla="*/ 1198942 h 1530446"/>
              <a:gd name="connsiteX55" fmla="*/ 1052689 w 1602434"/>
              <a:gd name="connsiteY55" fmla="*/ 1226567 h 1530446"/>
              <a:gd name="connsiteX56" fmla="*/ 1069264 w 1602434"/>
              <a:gd name="connsiteY56" fmla="*/ 1259718 h 1530446"/>
              <a:gd name="connsiteX57" fmla="*/ 1091365 w 1602434"/>
              <a:gd name="connsiteY57" fmla="*/ 1287343 h 1530446"/>
              <a:gd name="connsiteX58" fmla="*/ 1105177 w 1602434"/>
              <a:gd name="connsiteY58" fmla="*/ 1306681 h 1530446"/>
              <a:gd name="connsiteX59" fmla="*/ 1130040 w 1602434"/>
              <a:gd name="connsiteY59" fmla="*/ 1339831 h 1530446"/>
              <a:gd name="connsiteX60" fmla="*/ 1163191 w 1602434"/>
              <a:gd name="connsiteY60" fmla="*/ 1367457 h 1530446"/>
              <a:gd name="connsiteX61" fmla="*/ 1174241 w 1602434"/>
              <a:gd name="connsiteY61" fmla="*/ 1375744 h 1530446"/>
              <a:gd name="connsiteX62" fmla="*/ 1193578 w 1602434"/>
              <a:gd name="connsiteY62" fmla="*/ 1386794 h 1530446"/>
              <a:gd name="connsiteX63" fmla="*/ 1215679 w 1602434"/>
              <a:gd name="connsiteY63" fmla="*/ 1397844 h 1530446"/>
              <a:gd name="connsiteX64" fmla="*/ 1237779 w 1602434"/>
              <a:gd name="connsiteY64" fmla="*/ 1400607 h 1530446"/>
              <a:gd name="connsiteX65" fmla="*/ 1257117 w 1602434"/>
              <a:gd name="connsiteY65" fmla="*/ 1406132 h 1530446"/>
              <a:gd name="connsiteX66" fmla="*/ 1273692 w 1602434"/>
              <a:gd name="connsiteY66" fmla="*/ 1411657 h 1530446"/>
              <a:gd name="connsiteX67" fmla="*/ 1312368 w 1602434"/>
              <a:gd name="connsiteY67" fmla="*/ 1422707 h 1530446"/>
              <a:gd name="connsiteX68" fmla="*/ 1362093 w 1602434"/>
              <a:gd name="connsiteY68" fmla="*/ 1439283 h 1530446"/>
              <a:gd name="connsiteX69" fmla="*/ 1386956 w 1602434"/>
              <a:gd name="connsiteY69" fmla="*/ 1447570 h 1530446"/>
              <a:gd name="connsiteX70" fmla="*/ 1428394 w 1602434"/>
              <a:gd name="connsiteY70" fmla="*/ 1458620 h 1530446"/>
              <a:gd name="connsiteX71" fmla="*/ 1439444 w 1602434"/>
              <a:gd name="connsiteY71" fmla="*/ 1464145 h 1530446"/>
              <a:gd name="connsiteX72" fmla="*/ 1475357 w 1602434"/>
              <a:gd name="connsiteY72" fmla="*/ 1475196 h 1530446"/>
              <a:gd name="connsiteX73" fmla="*/ 1500220 w 1602434"/>
              <a:gd name="connsiteY73" fmla="*/ 1486246 h 1530446"/>
              <a:gd name="connsiteX74" fmla="*/ 1525083 w 1602434"/>
              <a:gd name="connsiteY74" fmla="*/ 1494533 h 1530446"/>
              <a:gd name="connsiteX75" fmla="*/ 1538896 w 1602434"/>
              <a:gd name="connsiteY75" fmla="*/ 1502821 h 1530446"/>
              <a:gd name="connsiteX76" fmla="*/ 1560996 w 1602434"/>
              <a:gd name="connsiteY76" fmla="*/ 1511109 h 1530446"/>
              <a:gd name="connsiteX77" fmla="*/ 1574809 w 1602434"/>
              <a:gd name="connsiteY77" fmla="*/ 1519396 h 1530446"/>
              <a:gd name="connsiteX78" fmla="*/ 1602434 w 1602434"/>
              <a:gd name="connsiteY78" fmla="*/ 1530446 h 1530446"/>
              <a:gd name="connsiteX0" fmla="*/ 21 w 1605055"/>
              <a:gd name="connsiteY0" fmla="*/ 0 h 1549784"/>
              <a:gd name="connsiteX1" fmla="*/ 8308 w 1605055"/>
              <a:gd name="connsiteY1" fmla="*/ 110502 h 1549784"/>
              <a:gd name="connsiteX2" fmla="*/ 11071 w 1605055"/>
              <a:gd name="connsiteY2" fmla="*/ 124315 h 1549784"/>
              <a:gd name="connsiteX3" fmla="*/ 30408 w 1605055"/>
              <a:gd name="connsiteY3" fmla="*/ 157465 h 1549784"/>
              <a:gd name="connsiteX4" fmla="*/ 55271 w 1605055"/>
              <a:gd name="connsiteY4" fmla="*/ 193378 h 1549784"/>
              <a:gd name="connsiteX5" fmla="*/ 71847 w 1605055"/>
              <a:gd name="connsiteY5" fmla="*/ 209953 h 1549784"/>
              <a:gd name="connsiteX6" fmla="*/ 82897 w 1605055"/>
              <a:gd name="connsiteY6" fmla="*/ 223766 h 1549784"/>
              <a:gd name="connsiteX7" fmla="*/ 88422 w 1605055"/>
              <a:gd name="connsiteY7" fmla="*/ 232054 h 1549784"/>
              <a:gd name="connsiteX8" fmla="*/ 99472 w 1605055"/>
              <a:gd name="connsiteY8" fmla="*/ 237579 h 1549784"/>
              <a:gd name="connsiteX9" fmla="*/ 124335 w 1605055"/>
              <a:gd name="connsiteY9" fmla="*/ 256917 h 1549784"/>
              <a:gd name="connsiteX10" fmla="*/ 151960 w 1605055"/>
              <a:gd name="connsiteY10" fmla="*/ 270729 h 1549784"/>
              <a:gd name="connsiteX11" fmla="*/ 165773 w 1605055"/>
              <a:gd name="connsiteY11" fmla="*/ 276254 h 1549784"/>
              <a:gd name="connsiteX12" fmla="*/ 190636 w 1605055"/>
              <a:gd name="connsiteY12" fmla="*/ 292830 h 1549784"/>
              <a:gd name="connsiteX13" fmla="*/ 204448 w 1605055"/>
              <a:gd name="connsiteY13" fmla="*/ 298355 h 1549784"/>
              <a:gd name="connsiteX14" fmla="*/ 215499 w 1605055"/>
              <a:gd name="connsiteY14" fmla="*/ 303880 h 1549784"/>
              <a:gd name="connsiteX15" fmla="*/ 226549 w 1605055"/>
              <a:gd name="connsiteY15" fmla="*/ 314930 h 1549784"/>
              <a:gd name="connsiteX16" fmla="*/ 237599 w 1605055"/>
              <a:gd name="connsiteY16" fmla="*/ 320455 h 1549784"/>
              <a:gd name="connsiteX17" fmla="*/ 245886 w 1605055"/>
              <a:gd name="connsiteY17" fmla="*/ 328743 h 1549784"/>
              <a:gd name="connsiteX18" fmla="*/ 265224 w 1605055"/>
              <a:gd name="connsiteY18" fmla="*/ 345318 h 1549784"/>
              <a:gd name="connsiteX19" fmla="*/ 284562 w 1605055"/>
              <a:gd name="connsiteY19" fmla="*/ 370181 h 1549784"/>
              <a:gd name="connsiteX20" fmla="*/ 301137 w 1605055"/>
              <a:gd name="connsiteY20" fmla="*/ 389518 h 1549784"/>
              <a:gd name="connsiteX21" fmla="*/ 309425 w 1605055"/>
              <a:gd name="connsiteY21" fmla="*/ 397806 h 1549784"/>
              <a:gd name="connsiteX22" fmla="*/ 337050 w 1605055"/>
              <a:gd name="connsiteY22" fmla="*/ 430956 h 1549784"/>
              <a:gd name="connsiteX23" fmla="*/ 372963 w 1605055"/>
              <a:gd name="connsiteY23" fmla="*/ 469632 h 1549784"/>
              <a:gd name="connsiteX24" fmla="*/ 389538 w 1605055"/>
              <a:gd name="connsiteY24" fmla="*/ 483445 h 1549784"/>
              <a:gd name="connsiteX25" fmla="*/ 436502 w 1605055"/>
              <a:gd name="connsiteY25" fmla="*/ 524883 h 1549784"/>
              <a:gd name="connsiteX26" fmla="*/ 453077 w 1605055"/>
              <a:gd name="connsiteY26" fmla="*/ 535933 h 1549784"/>
              <a:gd name="connsiteX27" fmla="*/ 469652 w 1605055"/>
              <a:gd name="connsiteY27" fmla="*/ 558033 h 1549784"/>
              <a:gd name="connsiteX28" fmla="*/ 486227 w 1605055"/>
              <a:gd name="connsiteY28" fmla="*/ 566321 h 1549784"/>
              <a:gd name="connsiteX29" fmla="*/ 497277 w 1605055"/>
              <a:gd name="connsiteY29" fmla="*/ 577371 h 1549784"/>
              <a:gd name="connsiteX30" fmla="*/ 508328 w 1605055"/>
              <a:gd name="connsiteY30" fmla="*/ 582896 h 1549784"/>
              <a:gd name="connsiteX31" fmla="*/ 524903 w 1605055"/>
              <a:gd name="connsiteY31" fmla="*/ 596709 h 1549784"/>
              <a:gd name="connsiteX32" fmla="*/ 558053 w 1605055"/>
              <a:gd name="connsiteY32" fmla="*/ 618809 h 1549784"/>
              <a:gd name="connsiteX33" fmla="*/ 574628 w 1605055"/>
              <a:gd name="connsiteY33" fmla="*/ 629859 h 1549784"/>
              <a:gd name="connsiteX34" fmla="*/ 613304 w 1605055"/>
              <a:gd name="connsiteY34" fmla="*/ 654722 h 1549784"/>
              <a:gd name="connsiteX35" fmla="*/ 646454 w 1605055"/>
              <a:gd name="connsiteY35" fmla="*/ 682347 h 1549784"/>
              <a:gd name="connsiteX36" fmla="*/ 660267 w 1605055"/>
              <a:gd name="connsiteY36" fmla="*/ 690635 h 1549784"/>
              <a:gd name="connsiteX37" fmla="*/ 696180 w 1605055"/>
              <a:gd name="connsiteY37" fmla="*/ 732073 h 1549784"/>
              <a:gd name="connsiteX38" fmla="*/ 715518 w 1605055"/>
              <a:gd name="connsiteY38" fmla="*/ 762461 h 1549784"/>
              <a:gd name="connsiteX39" fmla="*/ 759718 w 1605055"/>
              <a:gd name="connsiteY39" fmla="*/ 809424 h 1549784"/>
              <a:gd name="connsiteX40" fmla="*/ 779056 w 1605055"/>
              <a:gd name="connsiteY40" fmla="*/ 834287 h 1549784"/>
              <a:gd name="connsiteX41" fmla="*/ 790106 w 1605055"/>
              <a:gd name="connsiteY41" fmla="*/ 845337 h 1549784"/>
              <a:gd name="connsiteX42" fmla="*/ 803919 w 1605055"/>
              <a:gd name="connsiteY42" fmla="*/ 864675 h 1549784"/>
              <a:gd name="connsiteX43" fmla="*/ 861932 w 1605055"/>
              <a:gd name="connsiteY43" fmla="*/ 933738 h 1549784"/>
              <a:gd name="connsiteX44" fmla="*/ 878508 w 1605055"/>
              <a:gd name="connsiteY44" fmla="*/ 958601 h 1549784"/>
              <a:gd name="connsiteX45" fmla="*/ 892320 w 1605055"/>
              <a:gd name="connsiteY45" fmla="*/ 983464 h 1549784"/>
              <a:gd name="connsiteX46" fmla="*/ 903370 w 1605055"/>
              <a:gd name="connsiteY46" fmla="*/ 997277 h 1549784"/>
              <a:gd name="connsiteX47" fmla="*/ 914421 w 1605055"/>
              <a:gd name="connsiteY47" fmla="*/ 1013852 h 1549784"/>
              <a:gd name="connsiteX48" fmla="*/ 925471 w 1605055"/>
              <a:gd name="connsiteY48" fmla="*/ 1027665 h 1549784"/>
              <a:gd name="connsiteX49" fmla="*/ 933758 w 1605055"/>
              <a:gd name="connsiteY49" fmla="*/ 1044240 h 1549784"/>
              <a:gd name="connsiteX50" fmla="*/ 966909 w 1605055"/>
              <a:gd name="connsiteY50" fmla="*/ 1091203 h 1549784"/>
              <a:gd name="connsiteX51" fmla="*/ 977959 w 1605055"/>
              <a:gd name="connsiteY51" fmla="*/ 1113303 h 1549784"/>
              <a:gd name="connsiteX52" fmla="*/ 1002822 w 1605055"/>
              <a:gd name="connsiteY52" fmla="*/ 1151979 h 1549784"/>
              <a:gd name="connsiteX53" fmla="*/ 1013872 w 1605055"/>
              <a:gd name="connsiteY53" fmla="*/ 1174079 h 1549784"/>
              <a:gd name="connsiteX54" fmla="*/ 1041497 w 1605055"/>
              <a:gd name="connsiteY54" fmla="*/ 1218280 h 1549784"/>
              <a:gd name="connsiteX55" fmla="*/ 1055310 w 1605055"/>
              <a:gd name="connsiteY55" fmla="*/ 1245905 h 1549784"/>
              <a:gd name="connsiteX56" fmla="*/ 1071885 w 1605055"/>
              <a:gd name="connsiteY56" fmla="*/ 1279056 h 1549784"/>
              <a:gd name="connsiteX57" fmla="*/ 1093986 w 1605055"/>
              <a:gd name="connsiteY57" fmla="*/ 1306681 h 1549784"/>
              <a:gd name="connsiteX58" fmla="*/ 1107798 w 1605055"/>
              <a:gd name="connsiteY58" fmla="*/ 1326019 h 1549784"/>
              <a:gd name="connsiteX59" fmla="*/ 1132661 w 1605055"/>
              <a:gd name="connsiteY59" fmla="*/ 1359169 h 1549784"/>
              <a:gd name="connsiteX60" fmla="*/ 1165812 w 1605055"/>
              <a:gd name="connsiteY60" fmla="*/ 1386795 h 1549784"/>
              <a:gd name="connsiteX61" fmla="*/ 1176862 w 1605055"/>
              <a:gd name="connsiteY61" fmla="*/ 1395082 h 1549784"/>
              <a:gd name="connsiteX62" fmla="*/ 1196199 w 1605055"/>
              <a:gd name="connsiteY62" fmla="*/ 1406132 h 1549784"/>
              <a:gd name="connsiteX63" fmla="*/ 1218300 w 1605055"/>
              <a:gd name="connsiteY63" fmla="*/ 1417182 h 1549784"/>
              <a:gd name="connsiteX64" fmla="*/ 1240400 w 1605055"/>
              <a:gd name="connsiteY64" fmla="*/ 1419945 h 1549784"/>
              <a:gd name="connsiteX65" fmla="*/ 1259738 w 1605055"/>
              <a:gd name="connsiteY65" fmla="*/ 1425470 h 1549784"/>
              <a:gd name="connsiteX66" fmla="*/ 1276313 w 1605055"/>
              <a:gd name="connsiteY66" fmla="*/ 1430995 h 1549784"/>
              <a:gd name="connsiteX67" fmla="*/ 1314989 w 1605055"/>
              <a:gd name="connsiteY67" fmla="*/ 1442045 h 1549784"/>
              <a:gd name="connsiteX68" fmla="*/ 1364714 w 1605055"/>
              <a:gd name="connsiteY68" fmla="*/ 1458621 h 1549784"/>
              <a:gd name="connsiteX69" fmla="*/ 1389577 w 1605055"/>
              <a:gd name="connsiteY69" fmla="*/ 1466908 h 1549784"/>
              <a:gd name="connsiteX70" fmla="*/ 1431015 w 1605055"/>
              <a:gd name="connsiteY70" fmla="*/ 1477958 h 1549784"/>
              <a:gd name="connsiteX71" fmla="*/ 1442065 w 1605055"/>
              <a:gd name="connsiteY71" fmla="*/ 1483483 h 1549784"/>
              <a:gd name="connsiteX72" fmla="*/ 1477978 w 1605055"/>
              <a:gd name="connsiteY72" fmla="*/ 1494534 h 1549784"/>
              <a:gd name="connsiteX73" fmla="*/ 1502841 w 1605055"/>
              <a:gd name="connsiteY73" fmla="*/ 1505584 h 1549784"/>
              <a:gd name="connsiteX74" fmla="*/ 1527704 w 1605055"/>
              <a:gd name="connsiteY74" fmla="*/ 1513871 h 1549784"/>
              <a:gd name="connsiteX75" fmla="*/ 1541517 w 1605055"/>
              <a:gd name="connsiteY75" fmla="*/ 1522159 h 1549784"/>
              <a:gd name="connsiteX76" fmla="*/ 1563617 w 1605055"/>
              <a:gd name="connsiteY76" fmla="*/ 1530447 h 1549784"/>
              <a:gd name="connsiteX77" fmla="*/ 1577430 w 1605055"/>
              <a:gd name="connsiteY77" fmla="*/ 1538734 h 1549784"/>
              <a:gd name="connsiteX78" fmla="*/ 1605055 w 1605055"/>
              <a:gd name="connsiteY78" fmla="*/ 1549784 h 154978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07798 w 1577430"/>
              <a:gd name="connsiteY58" fmla="*/ 1326019 h 1538734"/>
              <a:gd name="connsiteX59" fmla="*/ 1132661 w 1577430"/>
              <a:gd name="connsiteY59" fmla="*/ 1359169 h 1538734"/>
              <a:gd name="connsiteX60" fmla="*/ 1165812 w 1577430"/>
              <a:gd name="connsiteY60" fmla="*/ 1386795 h 1538734"/>
              <a:gd name="connsiteX61" fmla="*/ 1176862 w 1577430"/>
              <a:gd name="connsiteY61" fmla="*/ 1395082 h 1538734"/>
              <a:gd name="connsiteX62" fmla="*/ 1196199 w 1577430"/>
              <a:gd name="connsiteY62" fmla="*/ 1406132 h 1538734"/>
              <a:gd name="connsiteX63" fmla="*/ 1218300 w 1577430"/>
              <a:gd name="connsiteY63" fmla="*/ 1417182 h 1538734"/>
              <a:gd name="connsiteX64" fmla="*/ 1240400 w 1577430"/>
              <a:gd name="connsiteY64" fmla="*/ 1419945 h 1538734"/>
              <a:gd name="connsiteX65" fmla="*/ 1259738 w 1577430"/>
              <a:gd name="connsiteY65" fmla="*/ 1425470 h 1538734"/>
              <a:gd name="connsiteX66" fmla="*/ 1276313 w 1577430"/>
              <a:gd name="connsiteY66" fmla="*/ 1430995 h 1538734"/>
              <a:gd name="connsiteX67" fmla="*/ 1314989 w 1577430"/>
              <a:gd name="connsiteY67" fmla="*/ 1442045 h 1538734"/>
              <a:gd name="connsiteX68" fmla="*/ 1364714 w 1577430"/>
              <a:gd name="connsiteY68" fmla="*/ 1458621 h 1538734"/>
              <a:gd name="connsiteX69" fmla="*/ 1389577 w 1577430"/>
              <a:gd name="connsiteY69" fmla="*/ 1466908 h 1538734"/>
              <a:gd name="connsiteX70" fmla="*/ 1431015 w 1577430"/>
              <a:gd name="connsiteY70" fmla="*/ 1477958 h 1538734"/>
              <a:gd name="connsiteX71" fmla="*/ 1442065 w 1577430"/>
              <a:gd name="connsiteY71" fmla="*/ 1483483 h 1538734"/>
              <a:gd name="connsiteX72" fmla="*/ 1477978 w 1577430"/>
              <a:gd name="connsiteY72" fmla="*/ 1494534 h 1538734"/>
              <a:gd name="connsiteX73" fmla="*/ 1502841 w 1577430"/>
              <a:gd name="connsiteY73" fmla="*/ 1505584 h 1538734"/>
              <a:gd name="connsiteX74" fmla="*/ 1527704 w 1577430"/>
              <a:gd name="connsiteY74" fmla="*/ 1513871 h 1538734"/>
              <a:gd name="connsiteX75" fmla="*/ 1541517 w 1577430"/>
              <a:gd name="connsiteY75" fmla="*/ 1522159 h 1538734"/>
              <a:gd name="connsiteX76" fmla="*/ 1563617 w 1577430"/>
              <a:gd name="connsiteY76" fmla="*/ 1530447 h 1538734"/>
              <a:gd name="connsiteX77" fmla="*/ 1577430 w 1577430"/>
              <a:gd name="connsiteY77"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07798 w 1577430"/>
              <a:gd name="connsiteY58" fmla="*/ 1326019 h 1538734"/>
              <a:gd name="connsiteX59" fmla="*/ 1132661 w 1577430"/>
              <a:gd name="connsiteY59" fmla="*/ 1359169 h 1538734"/>
              <a:gd name="connsiteX60" fmla="*/ 1165812 w 1577430"/>
              <a:gd name="connsiteY60" fmla="*/ 1386795 h 1538734"/>
              <a:gd name="connsiteX61" fmla="*/ 1176862 w 1577430"/>
              <a:gd name="connsiteY61" fmla="*/ 1395082 h 1538734"/>
              <a:gd name="connsiteX62" fmla="*/ 1196199 w 1577430"/>
              <a:gd name="connsiteY62" fmla="*/ 1406132 h 1538734"/>
              <a:gd name="connsiteX63" fmla="*/ 1218300 w 1577430"/>
              <a:gd name="connsiteY63" fmla="*/ 1417182 h 1538734"/>
              <a:gd name="connsiteX64" fmla="*/ 1240400 w 1577430"/>
              <a:gd name="connsiteY64" fmla="*/ 1419945 h 1538734"/>
              <a:gd name="connsiteX65" fmla="*/ 1259738 w 1577430"/>
              <a:gd name="connsiteY65" fmla="*/ 1425470 h 1538734"/>
              <a:gd name="connsiteX66" fmla="*/ 1276313 w 1577430"/>
              <a:gd name="connsiteY66" fmla="*/ 1430995 h 1538734"/>
              <a:gd name="connsiteX67" fmla="*/ 1314989 w 1577430"/>
              <a:gd name="connsiteY67" fmla="*/ 1442045 h 1538734"/>
              <a:gd name="connsiteX68" fmla="*/ 1364714 w 1577430"/>
              <a:gd name="connsiteY68" fmla="*/ 1458621 h 1538734"/>
              <a:gd name="connsiteX69" fmla="*/ 1389577 w 1577430"/>
              <a:gd name="connsiteY69" fmla="*/ 1466908 h 1538734"/>
              <a:gd name="connsiteX70" fmla="*/ 1431015 w 1577430"/>
              <a:gd name="connsiteY70" fmla="*/ 1477958 h 1538734"/>
              <a:gd name="connsiteX71" fmla="*/ 1442065 w 1577430"/>
              <a:gd name="connsiteY71" fmla="*/ 1483483 h 1538734"/>
              <a:gd name="connsiteX72" fmla="*/ 1477978 w 1577430"/>
              <a:gd name="connsiteY72" fmla="*/ 1494534 h 1538734"/>
              <a:gd name="connsiteX73" fmla="*/ 1502841 w 1577430"/>
              <a:gd name="connsiteY73" fmla="*/ 1505584 h 1538734"/>
              <a:gd name="connsiteX74" fmla="*/ 1527704 w 1577430"/>
              <a:gd name="connsiteY74" fmla="*/ 1513871 h 1538734"/>
              <a:gd name="connsiteX75" fmla="*/ 1541517 w 1577430"/>
              <a:gd name="connsiteY75" fmla="*/ 1522159 h 1538734"/>
              <a:gd name="connsiteX76" fmla="*/ 1577430 w 1577430"/>
              <a:gd name="connsiteY76"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07798 w 1577430"/>
              <a:gd name="connsiteY58" fmla="*/ 1326019 h 1538734"/>
              <a:gd name="connsiteX59" fmla="*/ 1132661 w 1577430"/>
              <a:gd name="connsiteY59" fmla="*/ 1359169 h 1538734"/>
              <a:gd name="connsiteX60" fmla="*/ 1165812 w 1577430"/>
              <a:gd name="connsiteY60" fmla="*/ 1386795 h 1538734"/>
              <a:gd name="connsiteX61" fmla="*/ 1176862 w 1577430"/>
              <a:gd name="connsiteY61" fmla="*/ 1395082 h 1538734"/>
              <a:gd name="connsiteX62" fmla="*/ 1196199 w 1577430"/>
              <a:gd name="connsiteY62" fmla="*/ 1406132 h 1538734"/>
              <a:gd name="connsiteX63" fmla="*/ 1218300 w 1577430"/>
              <a:gd name="connsiteY63" fmla="*/ 1417182 h 1538734"/>
              <a:gd name="connsiteX64" fmla="*/ 1240400 w 1577430"/>
              <a:gd name="connsiteY64" fmla="*/ 1419945 h 1538734"/>
              <a:gd name="connsiteX65" fmla="*/ 1259738 w 1577430"/>
              <a:gd name="connsiteY65" fmla="*/ 1425470 h 1538734"/>
              <a:gd name="connsiteX66" fmla="*/ 1276313 w 1577430"/>
              <a:gd name="connsiteY66" fmla="*/ 1430995 h 1538734"/>
              <a:gd name="connsiteX67" fmla="*/ 1314989 w 1577430"/>
              <a:gd name="connsiteY67" fmla="*/ 1442045 h 1538734"/>
              <a:gd name="connsiteX68" fmla="*/ 1364714 w 1577430"/>
              <a:gd name="connsiteY68" fmla="*/ 1458621 h 1538734"/>
              <a:gd name="connsiteX69" fmla="*/ 1389577 w 1577430"/>
              <a:gd name="connsiteY69" fmla="*/ 1466908 h 1538734"/>
              <a:gd name="connsiteX70" fmla="*/ 1431015 w 1577430"/>
              <a:gd name="connsiteY70" fmla="*/ 1477958 h 1538734"/>
              <a:gd name="connsiteX71" fmla="*/ 1442065 w 1577430"/>
              <a:gd name="connsiteY71" fmla="*/ 1483483 h 1538734"/>
              <a:gd name="connsiteX72" fmla="*/ 1477978 w 1577430"/>
              <a:gd name="connsiteY72" fmla="*/ 1494534 h 1538734"/>
              <a:gd name="connsiteX73" fmla="*/ 1502841 w 1577430"/>
              <a:gd name="connsiteY73" fmla="*/ 1505584 h 1538734"/>
              <a:gd name="connsiteX74" fmla="*/ 1541517 w 1577430"/>
              <a:gd name="connsiteY74" fmla="*/ 1522159 h 1538734"/>
              <a:gd name="connsiteX75" fmla="*/ 1577430 w 1577430"/>
              <a:gd name="connsiteY75"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07798 w 1577430"/>
              <a:gd name="connsiteY58" fmla="*/ 1326019 h 1538734"/>
              <a:gd name="connsiteX59" fmla="*/ 1132661 w 1577430"/>
              <a:gd name="connsiteY59" fmla="*/ 1359169 h 1538734"/>
              <a:gd name="connsiteX60" fmla="*/ 1165812 w 1577430"/>
              <a:gd name="connsiteY60" fmla="*/ 1386795 h 1538734"/>
              <a:gd name="connsiteX61" fmla="*/ 1176862 w 1577430"/>
              <a:gd name="connsiteY61" fmla="*/ 1395082 h 1538734"/>
              <a:gd name="connsiteX62" fmla="*/ 1196199 w 1577430"/>
              <a:gd name="connsiteY62" fmla="*/ 1406132 h 1538734"/>
              <a:gd name="connsiteX63" fmla="*/ 1218300 w 1577430"/>
              <a:gd name="connsiteY63" fmla="*/ 1417182 h 1538734"/>
              <a:gd name="connsiteX64" fmla="*/ 1240400 w 1577430"/>
              <a:gd name="connsiteY64" fmla="*/ 1419945 h 1538734"/>
              <a:gd name="connsiteX65" fmla="*/ 1259738 w 1577430"/>
              <a:gd name="connsiteY65" fmla="*/ 1425470 h 1538734"/>
              <a:gd name="connsiteX66" fmla="*/ 1276313 w 1577430"/>
              <a:gd name="connsiteY66" fmla="*/ 1430995 h 1538734"/>
              <a:gd name="connsiteX67" fmla="*/ 1314989 w 1577430"/>
              <a:gd name="connsiteY67" fmla="*/ 1442045 h 1538734"/>
              <a:gd name="connsiteX68" fmla="*/ 1364714 w 1577430"/>
              <a:gd name="connsiteY68" fmla="*/ 1458621 h 1538734"/>
              <a:gd name="connsiteX69" fmla="*/ 1389577 w 1577430"/>
              <a:gd name="connsiteY69" fmla="*/ 1466908 h 1538734"/>
              <a:gd name="connsiteX70" fmla="*/ 1431015 w 1577430"/>
              <a:gd name="connsiteY70" fmla="*/ 1477958 h 1538734"/>
              <a:gd name="connsiteX71" fmla="*/ 1477978 w 1577430"/>
              <a:gd name="connsiteY71" fmla="*/ 1494534 h 1538734"/>
              <a:gd name="connsiteX72" fmla="*/ 1502841 w 1577430"/>
              <a:gd name="connsiteY72" fmla="*/ 1505584 h 1538734"/>
              <a:gd name="connsiteX73" fmla="*/ 1541517 w 1577430"/>
              <a:gd name="connsiteY73" fmla="*/ 1522159 h 1538734"/>
              <a:gd name="connsiteX74" fmla="*/ 1577430 w 1577430"/>
              <a:gd name="connsiteY74"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07798 w 1577430"/>
              <a:gd name="connsiteY58" fmla="*/ 1326019 h 1538734"/>
              <a:gd name="connsiteX59" fmla="*/ 1132661 w 1577430"/>
              <a:gd name="connsiteY59" fmla="*/ 1359169 h 1538734"/>
              <a:gd name="connsiteX60" fmla="*/ 1165812 w 1577430"/>
              <a:gd name="connsiteY60" fmla="*/ 1386795 h 1538734"/>
              <a:gd name="connsiteX61" fmla="*/ 1176862 w 1577430"/>
              <a:gd name="connsiteY61" fmla="*/ 1395082 h 1538734"/>
              <a:gd name="connsiteX62" fmla="*/ 1196199 w 1577430"/>
              <a:gd name="connsiteY62" fmla="*/ 1406132 h 1538734"/>
              <a:gd name="connsiteX63" fmla="*/ 1218300 w 1577430"/>
              <a:gd name="connsiteY63" fmla="*/ 1417182 h 1538734"/>
              <a:gd name="connsiteX64" fmla="*/ 1240400 w 1577430"/>
              <a:gd name="connsiteY64" fmla="*/ 1419945 h 1538734"/>
              <a:gd name="connsiteX65" fmla="*/ 1259738 w 1577430"/>
              <a:gd name="connsiteY65" fmla="*/ 1425470 h 1538734"/>
              <a:gd name="connsiteX66" fmla="*/ 1276313 w 1577430"/>
              <a:gd name="connsiteY66" fmla="*/ 1430995 h 1538734"/>
              <a:gd name="connsiteX67" fmla="*/ 1314989 w 1577430"/>
              <a:gd name="connsiteY67" fmla="*/ 1442045 h 1538734"/>
              <a:gd name="connsiteX68" fmla="*/ 1389577 w 1577430"/>
              <a:gd name="connsiteY68" fmla="*/ 1466908 h 1538734"/>
              <a:gd name="connsiteX69" fmla="*/ 1431015 w 1577430"/>
              <a:gd name="connsiteY69" fmla="*/ 1477958 h 1538734"/>
              <a:gd name="connsiteX70" fmla="*/ 1477978 w 1577430"/>
              <a:gd name="connsiteY70" fmla="*/ 1494534 h 1538734"/>
              <a:gd name="connsiteX71" fmla="*/ 1502841 w 1577430"/>
              <a:gd name="connsiteY71" fmla="*/ 1505584 h 1538734"/>
              <a:gd name="connsiteX72" fmla="*/ 1541517 w 1577430"/>
              <a:gd name="connsiteY72" fmla="*/ 1522159 h 1538734"/>
              <a:gd name="connsiteX73" fmla="*/ 1577430 w 1577430"/>
              <a:gd name="connsiteY73"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07798 w 1577430"/>
              <a:gd name="connsiteY58" fmla="*/ 1326019 h 1538734"/>
              <a:gd name="connsiteX59" fmla="*/ 1132661 w 1577430"/>
              <a:gd name="connsiteY59" fmla="*/ 1359169 h 1538734"/>
              <a:gd name="connsiteX60" fmla="*/ 1165812 w 1577430"/>
              <a:gd name="connsiteY60" fmla="*/ 1386795 h 1538734"/>
              <a:gd name="connsiteX61" fmla="*/ 1176862 w 1577430"/>
              <a:gd name="connsiteY61" fmla="*/ 1395082 h 1538734"/>
              <a:gd name="connsiteX62" fmla="*/ 1196199 w 1577430"/>
              <a:gd name="connsiteY62" fmla="*/ 1406132 h 1538734"/>
              <a:gd name="connsiteX63" fmla="*/ 1218300 w 1577430"/>
              <a:gd name="connsiteY63" fmla="*/ 1417182 h 1538734"/>
              <a:gd name="connsiteX64" fmla="*/ 1259738 w 1577430"/>
              <a:gd name="connsiteY64" fmla="*/ 1425470 h 1538734"/>
              <a:gd name="connsiteX65" fmla="*/ 1276313 w 1577430"/>
              <a:gd name="connsiteY65" fmla="*/ 1430995 h 1538734"/>
              <a:gd name="connsiteX66" fmla="*/ 1314989 w 1577430"/>
              <a:gd name="connsiteY66" fmla="*/ 1442045 h 1538734"/>
              <a:gd name="connsiteX67" fmla="*/ 1389577 w 1577430"/>
              <a:gd name="connsiteY67" fmla="*/ 1466908 h 1538734"/>
              <a:gd name="connsiteX68" fmla="*/ 1431015 w 1577430"/>
              <a:gd name="connsiteY68" fmla="*/ 1477958 h 1538734"/>
              <a:gd name="connsiteX69" fmla="*/ 1477978 w 1577430"/>
              <a:gd name="connsiteY69" fmla="*/ 1494534 h 1538734"/>
              <a:gd name="connsiteX70" fmla="*/ 1502841 w 1577430"/>
              <a:gd name="connsiteY70" fmla="*/ 1505584 h 1538734"/>
              <a:gd name="connsiteX71" fmla="*/ 1541517 w 1577430"/>
              <a:gd name="connsiteY71" fmla="*/ 1522159 h 1538734"/>
              <a:gd name="connsiteX72" fmla="*/ 1577430 w 1577430"/>
              <a:gd name="connsiteY72"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07798 w 1577430"/>
              <a:gd name="connsiteY58" fmla="*/ 1326019 h 1538734"/>
              <a:gd name="connsiteX59" fmla="*/ 1132661 w 1577430"/>
              <a:gd name="connsiteY59" fmla="*/ 1359169 h 1538734"/>
              <a:gd name="connsiteX60" fmla="*/ 1165812 w 1577430"/>
              <a:gd name="connsiteY60" fmla="*/ 1386795 h 1538734"/>
              <a:gd name="connsiteX61" fmla="*/ 1176862 w 1577430"/>
              <a:gd name="connsiteY61" fmla="*/ 1395082 h 1538734"/>
              <a:gd name="connsiteX62" fmla="*/ 1196199 w 1577430"/>
              <a:gd name="connsiteY62" fmla="*/ 1406132 h 1538734"/>
              <a:gd name="connsiteX63" fmla="*/ 1218300 w 1577430"/>
              <a:gd name="connsiteY63" fmla="*/ 1417182 h 1538734"/>
              <a:gd name="connsiteX64" fmla="*/ 1259738 w 1577430"/>
              <a:gd name="connsiteY64" fmla="*/ 1425470 h 1538734"/>
              <a:gd name="connsiteX65" fmla="*/ 1314989 w 1577430"/>
              <a:gd name="connsiteY65" fmla="*/ 1442045 h 1538734"/>
              <a:gd name="connsiteX66" fmla="*/ 1389577 w 1577430"/>
              <a:gd name="connsiteY66" fmla="*/ 1466908 h 1538734"/>
              <a:gd name="connsiteX67" fmla="*/ 1431015 w 1577430"/>
              <a:gd name="connsiteY67" fmla="*/ 1477958 h 1538734"/>
              <a:gd name="connsiteX68" fmla="*/ 1477978 w 1577430"/>
              <a:gd name="connsiteY68" fmla="*/ 1494534 h 1538734"/>
              <a:gd name="connsiteX69" fmla="*/ 1502841 w 1577430"/>
              <a:gd name="connsiteY69" fmla="*/ 1505584 h 1538734"/>
              <a:gd name="connsiteX70" fmla="*/ 1541517 w 1577430"/>
              <a:gd name="connsiteY70" fmla="*/ 1522159 h 1538734"/>
              <a:gd name="connsiteX71" fmla="*/ 1577430 w 1577430"/>
              <a:gd name="connsiteY71"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07798 w 1577430"/>
              <a:gd name="connsiteY58" fmla="*/ 1326019 h 1538734"/>
              <a:gd name="connsiteX59" fmla="*/ 1132661 w 1577430"/>
              <a:gd name="connsiteY59" fmla="*/ 1359169 h 1538734"/>
              <a:gd name="connsiteX60" fmla="*/ 1176862 w 1577430"/>
              <a:gd name="connsiteY60" fmla="*/ 1395082 h 1538734"/>
              <a:gd name="connsiteX61" fmla="*/ 1196199 w 1577430"/>
              <a:gd name="connsiteY61" fmla="*/ 1406132 h 1538734"/>
              <a:gd name="connsiteX62" fmla="*/ 1218300 w 1577430"/>
              <a:gd name="connsiteY62" fmla="*/ 1417182 h 1538734"/>
              <a:gd name="connsiteX63" fmla="*/ 1259738 w 1577430"/>
              <a:gd name="connsiteY63" fmla="*/ 1425470 h 1538734"/>
              <a:gd name="connsiteX64" fmla="*/ 1314989 w 1577430"/>
              <a:gd name="connsiteY64" fmla="*/ 1442045 h 1538734"/>
              <a:gd name="connsiteX65" fmla="*/ 1389577 w 1577430"/>
              <a:gd name="connsiteY65" fmla="*/ 1466908 h 1538734"/>
              <a:gd name="connsiteX66" fmla="*/ 1431015 w 1577430"/>
              <a:gd name="connsiteY66" fmla="*/ 1477958 h 1538734"/>
              <a:gd name="connsiteX67" fmla="*/ 1477978 w 1577430"/>
              <a:gd name="connsiteY67" fmla="*/ 1494534 h 1538734"/>
              <a:gd name="connsiteX68" fmla="*/ 1502841 w 1577430"/>
              <a:gd name="connsiteY68" fmla="*/ 1505584 h 1538734"/>
              <a:gd name="connsiteX69" fmla="*/ 1541517 w 1577430"/>
              <a:gd name="connsiteY69" fmla="*/ 1522159 h 1538734"/>
              <a:gd name="connsiteX70" fmla="*/ 1577430 w 1577430"/>
              <a:gd name="connsiteY70"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07798 w 1577430"/>
              <a:gd name="connsiteY58" fmla="*/ 1326019 h 1538734"/>
              <a:gd name="connsiteX59" fmla="*/ 1132661 w 1577430"/>
              <a:gd name="connsiteY59" fmla="*/ 1359169 h 1538734"/>
              <a:gd name="connsiteX60" fmla="*/ 1176862 w 1577430"/>
              <a:gd name="connsiteY60" fmla="*/ 1395082 h 1538734"/>
              <a:gd name="connsiteX61" fmla="*/ 1196199 w 1577430"/>
              <a:gd name="connsiteY61" fmla="*/ 1406132 h 1538734"/>
              <a:gd name="connsiteX62" fmla="*/ 1259738 w 1577430"/>
              <a:gd name="connsiteY62" fmla="*/ 1425470 h 1538734"/>
              <a:gd name="connsiteX63" fmla="*/ 1314989 w 1577430"/>
              <a:gd name="connsiteY63" fmla="*/ 1442045 h 1538734"/>
              <a:gd name="connsiteX64" fmla="*/ 1389577 w 1577430"/>
              <a:gd name="connsiteY64" fmla="*/ 1466908 h 1538734"/>
              <a:gd name="connsiteX65" fmla="*/ 1431015 w 1577430"/>
              <a:gd name="connsiteY65" fmla="*/ 1477958 h 1538734"/>
              <a:gd name="connsiteX66" fmla="*/ 1477978 w 1577430"/>
              <a:gd name="connsiteY66" fmla="*/ 1494534 h 1538734"/>
              <a:gd name="connsiteX67" fmla="*/ 1502841 w 1577430"/>
              <a:gd name="connsiteY67" fmla="*/ 1505584 h 1538734"/>
              <a:gd name="connsiteX68" fmla="*/ 1541517 w 1577430"/>
              <a:gd name="connsiteY68" fmla="*/ 1522159 h 1538734"/>
              <a:gd name="connsiteX69" fmla="*/ 1577430 w 1577430"/>
              <a:gd name="connsiteY69"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07798 w 1577430"/>
              <a:gd name="connsiteY58" fmla="*/ 1326019 h 1538734"/>
              <a:gd name="connsiteX59" fmla="*/ 1132661 w 1577430"/>
              <a:gd name="connsiteY59" fmla="*/ 1359169 h 1538734"/>
              <a:gd name="connsiteX60" fmla="*/ 1196199 w 1577430"/>
              <a:gd name="connsiteY60" fmla="*/ 1406132 h 1538734"/>
              <a:gd name="connsiteX61" fmla="*/ 1259738 w 1577430"/>
              <a:gd name="connsiteY61" fmla="*/ 1425470 h 1538734"/>
              <a:gd name="connsiteX62" fmla="*/ 1314989 w 1577430"/>
              <a:gd name="connsiteY62" fmla="*/ 1442045 h 1538734"/>
              <a:gd name="connsiteX63" fmla="*/ 1389577 w 1577430"/>
              <a:gd name="connsiteY63" fmla="*/ 1466908 h 1538734"/>
              <a:gd name="connsiteX64" fmla="*/ 1431015 w 1577430"/>
              <a:gd name="connsiteY64" fmla="*/ 1477958 h 1538734"/>
              <a:gd name="connsiteX65" fmla="*/ 1477978 w 1577430"/>
              <a:gd name="connsiteY65" fmla="*/ 1494534 h 1538734"/>
              <a:gd name="connsiteX66" fmla="*/ 1502841 w 1577430"/>
              <a:gd name="connsiteY66" fmla="*/ 1505584 h 1538734"/>
              <a:gd name="connsiteX67" fmla="*/ 1541517 w 1577430"/>
              <a:gd name="connsiteY67" fmla="*/ 1522159 h 1538734"/>
              <a:gd name="connsiteX68" fmla="*/ 1577430 w 1577430"/>
              <a:gd name="connsiteY68"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32661 w 1577430"/>
              <a:gd name="connsiteY58" fmla="*/ 1359169 h 1538734"/>
              <a:gd name="connsiteX59" fmla="*/ 1196199 w 1577430"/>
              <a:gd name="connsiteY59" fmla="*/ 1406132 h 1538734"/>
              <a:gd name="connsiteX60" fmla="*/ 1259738 w 1577430"/>
              <a:gd name="connsiteY60" fmla="*/ 1425470 h 1538734"/>
              <a:gd name="connsiteX61" fmla="*/ 1314989 w 1577430"/>
              <a:gd name="connsiteY61" fmla="*/ 1442045 h 1538734"/>
              <a:gd name="connsiteX62" fmla="*/ 1389577 w 1577430"/>
              <a:gd name="connsiteY62" fmla="*/ 1466908 h 1538734"/>
              <a:gd name="connsiteX63" fmla="*/ 1431015 w 1577430"/>
              <a:gd name="connsiteY63" fmla="*/ 1477958 h 1538734"/>
              <a:gd name="connsiteX64" fmla="*/ 1477978 w 1577430"/>
              <a:gd name="connsiteY64" fmla="*/ 1494534 h 1538734"/>
              <a:gd name="connsiteX65" fmla="*/ 1502841 w 1577430"/>
              <a:gd name="connsiteY65" fmla="*/ 1505584 h 1538734"/>
              <a:gd name="connsiteX66" fmla="*/ 1541517 w 1577430"/>
              <a:gd name="connsiteY66" fmla="*/ 1522159 h 1538734"/>
              <a:gd name="connsiteX67" fmla="*/ 1577430 w 1577430"/>
              <a:gd name="connsiteY67"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71885 w 1577430"/>
              <a:gd name="connsiteY55" fmla="*/ 1279056 h 1538734"/>
              <a:gd name="connsiteX56" fmla="*/ 1093986 w 1577430"/>
              <a:gd name="connsiteY56" fmla="*/ 1306681 h 1538734"/>
              <a:gd name="connsiteX57" fmla="*/ 1132661 w 1577430"/>
              <a:gd name="connsiteY57" fmla="*/ 1359169 h 1538734"/>
              <a:gd name="connsiteX58" fmla="*/ 1196199 w 1577430"/>
              <a:gd name="connsiteY58" fmla="*/ 1406132 h 1538734"/>
              <a:gd name="connsiteX59" fmla="*/ 1259738 w 1577430"/>
              <a:gd name="connsiteY59" fmla="*/ 1425470 h 1538734"/>
              <a:gd name="connsiteX60" fmla="*/ 1314989 w 1577430"/>
              <a:gd name="connsiteY60" fmla="*/ 1442045 h 1538734"/>
              <a:gd name="connsiteX61" fmla="*/ 1389577 w 1577430"/>
              <a:gd name="connsiteY61" fmla="*/ 1466908 h 1538734"/>
              <a:gd name="connsiteX62" fmla="*/ 1431015 w 1577430"/>
              <a:gd name="connsiteY62" fmla="*/ 1477958 h 1538734"/>
              <a:gd name="connsiteX63" fmla="*/ 1477978 w 1577430"/>
              <a:gd name="connsiteY63" fmla="*/ 1494534 h 1538734"/>
              <a:gd name="connsiteX64" fmla="*/ 1502841 w 1577430"/>
              <a:gd name="connsiteY64" fmla="*/ 1505584 h 1538734"/>
              <a:gd name="connsiteX65" fmla="*/ 1541517 w 1577430"/>
              <a:gd name="connsiteY65" fmla="*/ 1522159 h 1538734"/>
              <a:gd name="connsiteX66" fmla="*/ 1577430 w 1577430"/>
              <a:gd name="connsiteY66"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13872 w 1577430"/>
              <a:gd name="connsiteY52" fmla="*/ 1174079 h 1538734"/>
              <a:gd name="connsiteX53" fmla="*/ 1041497 w 1577430"/>
              <a:gd name="connsiteY53" fmla="*/ 1218280 h 1538734"/>
              <a:gd name="connsiteX54" fmla="*/ 1071885 w 1577430"/>
              <a:gd name="connsiteY54" fmla="*/ 1279056 h 1538734"/>
              <a:gd name="connsiteX55" fmla="*/ 1093986 w 1577430"/>
              <a:gd name="connsiteY55" fmla="*/ 1306681 h 1538734"/>
              <a:gd name="connsiteX56" fmla="*/ 1132661 w 1577430"/>
              <a:gd name="connsiteY56" fmla="*/ 1359169 h 1538734"/>
              <a:gd name="connsiteX57" fmla="*/ 1196199 w 1577430"/>
              <a:gd name="connsiteY57" fmla="*/ 1406132 h 1538734"/>
              <a:gd name="connsiteX58" fmla="*/ 1259738 w 1577430"/>
              <a:gd name="connsiteY58" fmla="*/ 1425470 h 1538734"/>
              <a:gd name="connsiteX59" fmla="*/ 1314989 w 1577430"/>
              <a:gd name="connsiteY59" fmla="*/ 1442045 h 1538734"/>
              <a:gd name="connsiteX60" fmla="*/ 1389577 w 1577430"/>
              <a:gd name="connsiteY60" fmla="*/ 1466908 h 1538734"/>
              <a:gd name="connsiteX61" fmla="*/ 1431015 w 1577430"/>
              <a:gd name="connsiteY61" fmla="*/ 1477958 h 1538734"/>
              <a:gd name="connsiteX62" fmla="*/ 1477978 w 1577430"/>
              <a:gd name="connsiteY62" fmla="*/ 1494534 h 1538734"/>
              <a:gd name="connsiteX63" fmla="*/ 1502841 w 1577430"/>
              <a:gd name="connsiteY63" fmla="*/ 1505584 h 1538734"/>
              <a:gd name="connsiteX64" fmla="*/ 1541517 w 1577430"/>
              <a:gd name="connsiteY64" fmla="*/ 1522159 h 1538734"/>
              <a:gd name="connsiteX65" fmla="*/ 1577430 w 1577430"/>
              <a:gd name="connsiteY65"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77959 w 1577430"/>
              <a:gd name="connsiteY50" fmla="*/ 1113303 h 1538734"/>
              <a:gd name="connsiteX51" fmla="*/ 1013872 w 1577430"/>
              <a:gd name="connsiteY51" fmla="*/ 1174079 h 1538734"/>
              <a:gd name="connsiteX52" fmla="*/ 1041497 w 1577430"/>
              <a:gd name="connsiteY52" fmla="*/ 1218280 h 1538734"/>
              <a:gd name="connsiteX53" fmla="*/ 1071885 w 1577430"/>
              <a:gd name="connsiteY53" fmla="*/ 1279056 h 1538734"/>
              <a:gd name="connsiteX54" fmla="*/ 1093986 w 1577430"/>
              <a:gd name="connsiteY54" fmla="*/ 1306681 h 1538734"/>
              <a:gd name="connsiteX55" fmla="*/ 1132661 w 1577430"/>
              <a:gd name="connsiteY55" fmla="*/ 1359169 h 1538734"/>
              <a:gd name="connsiteX56" fmla="*/ 1196199 w 1577430"/>
              <a:gd name="connsiteY56" fmla="*/ 1406132 h 1538734"/>
              <a:gd name="connsiteX57" fmla="*/ 1259738 w 1577430"/>
              <a:gd name="connsiteY57" fmla="*/ 1425470 h 1538734"/>
              <a:gd name="connsiteX58" fmla="*/ 1314989 w 1577430"/>
              <a:gd name="connsiteY58" fmla="*/ 1442045 h 1538734"/>
              <a:gd name="connsiteX59" fmla="*/ 1389577 w 1577430"/>
              <a:gd name="connsiteY59" fmla="*/ 1466908 h 1538734"/>
              <a:gd name="connsiteX60" fmla="*/ 1431015 w 1577430"/>
              <a:gd name="connsiteY60" fmla="*/ 1477958 h 1538734"/>
              <a:gd name="connsiteX61" fmla="*/ 1477978 w 1577430"/>
              <a:gd name="connsiteY61" fmla="*/ 1494534 h 1538734"/>
              <a:gd name="connsiteX62" fmla="*/ 1502841 w 1577430"/>
              <a:gd name="connsiteY62" fmla="*/ 1505584 h 1538734"/>
              <a:gd name="connsiteX63" fmla="*/ 1541517 w 1577430"/>
              <a:gd name="connsiteY63" fmla="*/ 1522159 h 1538734"/>
              <a:gd name="connsiteX64" fmla="*/ 1577430 w 1577430"/>
              <a:gd name="connsiteY64"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25471 w 1577430"/>
              <a:gd name="connsiteY47" fmla="*/ 1027665 h 1538734"/>
              <a:gd name="connsiteX48" fmla="*/ 933758 w 1577430"/>
              <a:gd name="connsiteY48" fmla="*/ 1044240 h 1538734"/>
              <a:gd name="connsiteX49" fmla="*/ 977959 w 1577430"/>
              <a:gd name="connsiteY49" fmla="*/ 1113303 h 1538734"/>
              <a:gd name="connsiteX50" fmla="*/ 1013872 w 1577430"/>
              <a:gd name="connsiteY50" fmla="*/ 1174079 h 1538734"/>
              <a:gd name="connsiteX51" fmla="*/ 1041497 w 1577430"/>
              <a:gd name="connsiteY51" fmla="*/ 1218280 h 1538734"/>
              <a:gd name="connsiteX52" fmla="*/ 1071885 w 1577430"/>
              <a:gd name="connsiteY52" fmla="*/ 1279056 h 1538734"/>
              <a:gd name="connsiteX53" fmla="*/ 1093986 w 1577430"/>
              <a:gd name="connsiteY53" fmla="*/ 1306681 h 1538734"/>
              <a:gd name="connsiteX54" fmla="*/ 1132661 w 1577430"/>
              <a:gd name="connsiteY54" fmla="*/ 1359169 h 1538734"/>
              <a:gd name="connsiteX55" fmla="*/ 1196199 w 1577430"/>
              <a:gd name="connsiteY55" fmla="*/ 1406132 h 1538734"/>
              <a:gd name="connsiteX56" fmla="*/ 1259738 w 1577430"/>
              <a:gd name="connsiteY56" fmla="*/ 1425470 h 1538734"/>
              <a:gd name="connsiteX57" fmla="*/ 1314989 w 1577430"/>
              <a:gd name="connsiteY57" fmla="*/ 1442045 h 1538734"/>
              <a:gd name="connsiteX58" fmla="*/ 1389577 w 1577430"/>
              <a:gd name="connsiteY58" fmla="*/ 1466908 h 1538734"/>
              <a:gd name="connsiteX59" fmla="*/ 1431015 w 1577430"/>
              <a:gd name="connsiteY59" fmla="*/ 1477958 h 1538734"/>
              <a:gd name="connsiteX60" fmla="*/ 1477978 w 1577430"/>
              <a:gd name="connsiteY60" fmla="*/ 1494534 h 1538734"/>
              <a:gd name="connsiteX61" fmla="*/ 1502841 w 1577430"/>
              <a:gd name="connsiteY61" fmla="*/ 1505584 h 1538734"/>
              <a:gd name="connsiteX62" fmla="*/ 1541517 w 1577430"/>
              <a:gd name="connsiteY62" fmla="*/ 1522159 h 1538734"/>
              <a:gd name="connsiteX63" fmla="*/ 1577430 w 1577430"/>
              <a:gd name="connsiteY63"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33758 w 1577430"/>
              <a:gd name="connsiteY47" fmla="*/ 1044240 h 1538734"/>
              <a:gd name="connsiteX48" fmla="*/ 977959 w 1577430"/>
              <a:gd name="connsiteY48" fmla="*/ 1113303 h 1538734"/>
              <a:gd name="connsiteX49" fmla="*/ 1013872 w 1577430"/>
              <a:gd name="connsiteY49" fmla="*/ 1174079 h 1538734"/>
              <a:gd name="connsiteX50" fmla="*/ 1041497 w 1577430"/>
              <a:gd name="connsiteY50" fmla="*/ 1218280 h 1538734"/>
              <a:gd name="connsiteX51" fmla="*/ 1071885 w 1577430"/>
              <a:gd name="connsiteY51" fmla="*/ 1279056 h 1538734"/>
              <a:gd name="connsiteX52" fmla="*/ 1093986 w 1577430"/>
              <a:gd name="connsiteY52" fmla="*/ 1306681 h 1538734"/>
              <a:gd name="connsiteX53" fmla="*/ 1132661 w 1577430"/>
              <a:gd name="connsiteY53" fmla="*/ 1359169 h 1538734"/>
              <a:gd name="connsiteX54" fmla="*/ 1196199 w 1577430"/>
              <a:gd name="connsiteY54" fmla="*/ 1406132 h 1538734"/>
              <a:gd name="connsiteX55" fmla="*/ 1259738 w 1577430"/>
              <a:gd name="connsiteY55" fmla="*/ 1425470 h 1538734"/>
              <a:gd name="connsiteX56" fmla="*/ 1314989 w 1577430"/>
              <a:gd name="connsiteY56" fmla="*/ 1442045 h 1538734"/>
              <a:gd name="connsiteX57" fmla="*/ 1389577 w 1577430"/>
              <a:gd name="connsiteY57" fmla="*/ 1466908 h 1538734"/>
              <a:gd name="connsiteX58" fmla="*/ 1431015 w 1577430"/>
              <a:gd name="connsiteY58" fmla="*/ 1477958 h 1538734"/>
              <a:gd name="connsiteX59" fmla="*/ 1477978 w 1577430"/>
              <a:gd name="connsiteY59" fmla="*/ 1494534 h 1538734"/>
              <a:gd name="connsiteX60" fmla="*/ 1502841 w 1577430"/>
              <a:gd name="connsiteY60" fmla="*/ 1505584 h 1538734"/>
              <a:gd name="connsiteX61" fmla="*/ 1541517 w 1577430"/>
              <a:gd name="connsiteY61" fmla="*/ 1522159 h 1538734"/>
              <a:gd name="connsiteX62" fmla="*/ 1577430 w 1577430"/>
              <a:gd name="connsiteY62"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903370 w 1577430"/>
              <a:gd name="connsiteY45" fmla="*/ 997277 h 1538734"/>
              <a:gd name="connsiteX46" fmla="*/ 933758 w 1577430"/>
              <a:gd name="connsiteY46" fmla="*/ 1044240 h 1538734"/>
              <a:gd name="connsiteX47" fmla="*/ 977959 w 1577430"/>
              <a:gd name="connsiteY47" fmla="*/ 1113303 h 1538734"/>
              <a:gd name="connsiteX48" fmla="*/ 1013872 w 1577430"/>
              <a:gd name="connsiteY48" fmla="*/ 1174079 h 1538734"/>
              <a:gd name="connsiteX49" fmla="*/ 1041497 w 1577430"/>
              <a:gd name="connsiteY49" fmla="*/ 1218280 h 1538734"/>
              <a:gd name="connsiteX50" fmla="*/ 1071885 w 1577430"/>
              <a:gd name="connsiteY50" fmla="*/ 1279056 h 1538734"/>
              <a:gd name="connsiteX51" fmla="*/ 1093986 w 1577430"/>
              <a:gd name="connsiteY51" fmla="*/ 1306681 h 1538734"/>
              <a:gd name="connsiteX52" fmla="*/ 1132661 w 1577430"/>
              <a:gd name="connsiteY52" fmla="*/ 1359169 h 1538734"/>
              <a:gd name="connsiteX53" fmla="*/ 1196199 w 1577430"/>
              <a:gd name="connsiteY53" fmla="*/ 1406132 h 1538734"/>
              <a:gd name="connsiteX54" fmla="*/ 1259738 w 1577430"/>
              <a:gd name="connsiteY54" fmla="*/ 1425470 h 1538734"/>
              <a:gd name="connsiteX55" fmla="*/ 1314989 w 1577430"/>
              <a:gd name="connsiteY55" fmla="*/ 1442045 h 1538734"/>
              <a:gd name="connsiteX56" fmla="*/ 1389577 w 1577430"/>
              <a:gd name="connsiteY56" fmla="*/ 1466908 h 1538734"/>
              <a:gd name="connsiteX57" fmla="*/ 1431015 w 1577430"/>
              <a:gd name="connsiteY57" fmla="*/ 1477958 h 1538734"/>
              <a:gd name="connsiteX58" fmla="*/ 1477978 w 1577430"/>
              <a:gd name="connsiteY58" fmla="*/ 1494534 h 1538734"/>
              <a:gd name="connsiteX59" fmla="*/ 1502841 w 1577430"/>
              <a:gd name="connsiteY59" fmla="*/ 1505584 h 1538734"/>
              <a:gd name="connsiteX60" fmla="*/ 1541517 w 1577430"/>
              <a:gd name="connsiteY60" fmla="*/ 1522159 h 1538734"/>
              <a:gd name="connsiteX61" fmla="*/ 1577430 w 1577430"/>
              <a:gd name="connsiteY61"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903370 w 1577430"/>
              <a:gd name="connsiteY44" fmla="*/ 997277 h 1538734"/>
              <a:gd name="connsiteX45" fmla="*/ 933758 w 1577430"/>
              <a:gd name="connsiteY45" fmla="*/ 1044240 h 1538734"/>
              <a:gd name="connsiteX46" fmla="*/ 977959 w 1577430"/>
              <a:gd name="connsiteY46" fmla="*/ 1113303 h 1538734"/>
              <a:gd name="connsiteX47" fmla="*/ 1013872 w 1577430"/>
              <a:gd name="connsiteY47" fmla="*/ 1174079 h 1538734"/>
              <a:gd name="connsiteX48" fmla="*/ 1041497 w 1577430"/>
              <a:gd name="connsiteY48" fmla="*/ 1218280 h 1538734"/>
              <a:gd name="connsiteX49" fmla="*/ 1071885 w 1577430"/>
              <a:gd name="connsiteY49" fmla="*/ 1279056 h 1538734"/>
              <a:gd name="connsiteX50" fmla="*/ 1093986 w 1577430"/>
              <a:gd name="connsiteY50" fmla="*/ 1306681 h 1538734"/>
              <a:gd name="connsiteX51" fmla="*/ 1132661 w 1577430"/>
              <a:gd name="connsiteY51" fmla="*/ 1359169 h 1538734"/>
              <a:gd name="connsiteX52" fmla="*/ 1196199 w 1577430"/>
              <a:gd name="connsiteY52" fmla="*/ 1406132 h 1538734"/>
              <a:gd name="connsiteX53" fmla="*/ 1259738 w 1577430"/>
              <a:gd name="connsiteY53" fmla="*/ 1425470 h 1538734"/>
              <a:gd name="connsiteX54" fmla="*/ 1314989 w 1577430"/>
              <a:gd name="connsiteY54" fmla="*/ 1442045 h 1538734"/>
              <a:gd name="connsiteX55" fmla="*/ 1389577 w 1577430"/>
              <a:gd name="connsiteY55" fmla="*/ 1466908 h 1538734"/>
              <a:gd name="connsiteX56" fmla="*/ 1431015 w 1577430"/>
              <a:gd name="connsiteY56" fmla="*/ 1477958 h 1538734"/>
              <a:gd name="connsiteX57" fmla="*/ 1477978 w 1577430"/>
              <a:gd name="connsiteY57" fmla="*/ 1494534 h 1538734"/>
              <a:gd name="connsiteX58" fmla="*/ 1502841 w 1577430"/>
              <a:gd name="connsiteY58" fmla="*/ 1505584 h 1538734"/>
              <a:gd name="connsiteX59" fmla="*/ 1541517 w 1577430"/>
              <a:gd name="connsiteY59" fmla="*/ 1522159 h 1538734"/>
              <a:gd name="connsiteX60" fmla="*/ 1577430 w 1577430"/>
              <a:gd name="connsiteY60"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803919 w 1577430"/>
              <a:gd name="connsiteY41" fmla="*/ 864675 h 1538734"/>
              <a:gd name="connsiteX42" fmla="*/ 861932 w 1577430"/>
              <a:gd name="connsiteY42" fmla="*/ 933738 h 1538734"/>
              <a:gd name="connsiteX43" fmla="*/ 903370 w 1577430"/>
              <a:gd name="connsiteY43" fmla="*/ 997277 h 1538734"/>
              <a:gd name="connsiteX44" fmla="*/ 933758 w 1577430"/>
              <a:gd name="connsiteY44" fmla="*/ 1044240 h 1538734"/>
              <a:gd name="connsiteX45" fmla="*/ 977959 w 1577430"/>
              <a:gd name="connsiteY45" fmla="*/ 1113303 h 1538734"/>
              <a:gd name="connsiteX46" fmla="*/ 1013872 w 1577430"/>
              <a:gd name="connsiteY46" fmla="*/ 1174079 h 1538734"/>
              <a:gd name="connsiteX47" fmla="*/ 1041497 w 1577430"/>
              <a:gd name="connsiteY47" fmla="*/ 1218280 h 1538734"/>
              <a:gd name="connsiteX48" fmla="*/ 1071885 w 1577430"/>
              <a:gd name="connsiteY48" fmla="*/ 1279056 h 1538734"/>
              <a:gd name="connsiteX49" fmla="*/ 1093986 w 1577430"/>
              <a:gd name="connsiteY49" fmla="*/ 1306681 h 1538734"/>
              <a:gd name="connsiteX50" fmla="*/ 1132661 w 1577430"/>
              <a:gd name="connsiteY50" fmla="*/ 1359169 h 1538734"/>
              <a:gd name="connsiteX51" fmla="*/ 1196199 w 1577430"/>
              <a:gd name="connsiteY51" fmla="*/ 1406132 h 1538734"/>
              <a:gd name="connsiteX52" fmla="*/ 1259738 w 1577430"/>
              <a:gd name="connsiteY52" fmla="*/ 1425470 h 1538734"/>
              <a:gd name="connsiteX53" fmla="*/ 1314989 w 1577430"/>
              <a:gd name="connsiteY53" fmla="*/ 1442045 h 1538734"/>
              <a:gd name="connsiteX54" fmla="*/ 1389577 w 1577430"/>
              <a:gd name="connsiteY54" fmla="*/ 1466908 h 1538734"/>
              <a:gd name="connsiteX55" fmla="*/ 1431015 w 1577430"/>
              <a:gd name="connsiteY55" fmla="*/ 1477958 h 1538734"/>
              <a:gd name="connsiteX56" fmla="*/ 1477978 w 1577430"/>
              <a:gd name="connsiteY56" fmla="*/ 1494534 h 1538734"/>
              <a:gd name="connsiteX57" fmla="*/ 1502841 w 1577430"/>
              <a:gd name="connsiteY57" fmla="*/ 1505584 h 1538734"/>
              <a:gd name="connsiteX58" fmla="*/ 1541517 w 1577430"/>
              <a:gd name="connsiteY58" fmla="*/ 1522159 h 1538734"/>
              <a:gd name="connsiteX59" fmla="*/ 1577430 w 1577430"/>
              <a:gd name="connsiteY59"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803919 w 1577430"/>
              <a:gd name="connsiteY40" fmla="*/ 864675 h 1538734"/>
              <a:gd name="connsiteX41" fmla="*/ 861932 w 1577430"/>
              <a:gd name="connsiteY41" fmla="*/ 933738 h 1538734"/>
              <a:gd name="connsiteX42" fmla="*/ 903370 w 1577430"/>
              <a:gd name="connsiteY42" fmla="*/ 997277 h 1538734"/>
              <a:gd name="connsiteX43" fmla="*/ 933758 w 1577430"/>
              <a:gd name="connsiteY43" fmla="*/ 1044240 h 1538734"/>
              <a:gd name="connsiteX44" fmla="*/ 977959 w 1577430"/>
              <a:gd name="connsiteY44" fmla="*/ 1113303 h 1538734"/>
              <a:gd name="connsiteX45" fmla="*/ 1013872 w 1577430"/>
              <a:gd name="connsiteY45" fmla="*/ 1174079 h 1538734"/>
              <a:gd name="connsiteX46" fmla="*/ 1041497 w 1577430"/>
              <a:gd name="connsiteY46" fmla="*/ 1218280 h 1538734"/>
              <a:gd name="connsiteX47" fmla="*/ 1071885 w 1577430"/>
              <a:gd name="connsiteY47" fmla="*/ 1279056 h 1538734"/>
              <a:gd name="connsiteX48" fmla="*/ 1093986 w 1577430"/>
              <a:gd name="connsiteY48" fmla="*/ 1306681 h 1538734"/>
              <a:gd name="connsiteX49" fmla="*/ 1132661 w 1577430"/>
              <a:gd name="connsiteY49" fmla="*/ 1359169 h 1538734"/>
              <a:gd name="connsiteX50" fmla="*/ 1196199 w 1577430"/>
              <a:gd name="connsiteY50" fmla="*/ 1406132 h 1538734"/>
              <a:gd name="connsiteX51" fmla="*/ 1259738 w 1577430"/>
              <a:gd name="connsiteY51" fmla="*/ 1425470 h 1538734"/>
              <a:gd name="connsiteX52" fmla="*/ 1314989 w 1577430"/>
              <a:gd name="connsiteY52" fmla="*/ 1442045 h 1538734"/>
              <a:gd name="connsiteX53" fmla="*/ 1389577 w 1577430"/>
              <a:gd name="connsiteY53" fmla="*/ 1466908 h 1538734"/>
              <a:gd name="connsiteX54" fmla="*/ 1431015 w 1577430"/>
              <a:gd name="connsiteY54" fmla="*/ 1477958 h 1538734"/>
              <a:gd name="connsiteX55" fmla="*/ 1477978 w 1577430"/>
              <a:gd name="connsiteY55" fmla="*/ 1494534 h 1538734"/>
              <a:gd name="connsiteX56" fmla="*/ 1502841 w 1577430"/>
              <a:gd name="connsiteY56" fmla="*/ 1505584 h 1538734"/>
              <a:gd name="connsiteX57" fmla="*/ 1541517 w 1577430"/>
              <a:gd name="connsiteY57" fmla="*/ 1522159 h 1538734"/>
              <a:gd name="connsiteX58" fmla="*/ 1577430 w 1577430"/>
              <a:gd name="connsiteY58"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715518 w 1577430"/>
              <a:gd name="connsiteY37" fmla="*/ 762461 h 1538734"/>
              <a:gd name="connsiteX38" fmla="*/ 759718 w 1577430"/>
              <a:gd name="connsiteY38" fmla="*/ 809424 h 1538734"/>
              <a:gd name="connsiteX39" fmla="*/ 803919 w 1577430"/>
              <a:gd name="connsiteY39" fmla="*/ 864675 h 1538734"/>
              <a:gd name="connsiteX40" fmla="*/ 861932 w 1577430"/>
              <a:gd name="connsiteY40" fmla="*/ 933738 h 1538734"/>
              <a:gd name="connsiteX41" fmla="*/ 903370 w 1577430"/>
              <a:gd name="connsiteY41" fmla="*/ 997277 h 1538734"/>
              <a:gd name="connsiteX42" fmla="*/ 933758 w 1577430"/>
              <a:gd name="connsiteY42" fmla="*/ 1044240 h 1538734"/>
              <a:gd name="connsiteX43" fmla="*/ 977959 w 1577430"/>
              <a:gd name="connsiteY43" fmla="*/ 1113303 h 1538734"/>
              <a:gd name="connsiteX44" fmla="*/ 1013872 w 1577430"/>
              <a:gd name="connsiteY44" fmla="*/ 1174079 h 1538734"/>
              <a:gd name="connsiteX45" fmla="*/ 1041497 w 1577430"/>
              <a:gd name="connsiteY45" fmla="*/ 1218280 h 1538734"/>
              <a:gd name="connsiteX46" fmla="*/ 1071885 w 1577430"/>
              <a:gd name="connsiteY46" fmla="*/ 1279056 h 1538734"/>
              <a:gd name="connsiteX47" fmla="*/ 1093986 w 1577430"/>
              <a:gd name="connsiteY47" fmla="*/ 1306681 h 1538734"/>
              <a:gd name="connsiteX48" fmla="*/ 1132661 w 1577430"/>
              <a:gd name="connsiteY48" fmla="*/ 1359169 h 1538734"/>
              <a:gd name="connsiteX49" fmla="*/ 1196199 w 1577430"/>
              <a:gd name="connsiteY49" fmla="*/ 1406132 h 1538734"/>
              <a:gd name="connsiteX50" fmla="*/ 1259738 w 1577430"/>
              <a:gd name="connsiteY50" fmla="*/ 1425470 h 1538734"/>
              <a:gd name="connsiteX51" fmla="*/ 1314989 w 1577430"/>
              <a:gd name="connsiteY51" fmla="*/ 1442045 h 1538734"/>
              <a:gd name="connsiteX52" fmla="*/ 1389577 w 1577430"/>
              <a:gd name="connsiteY52" fmla="*/ 1466908 h 1538734"/>
              <a:gd name="connsiteX53" fmla="*/ 1431015 w 1577430"/>
              <a:gd name="connsiteY53" fmla="*/ 1477958 h 1538734"/>
              <a:gd name="connsiteX54" fmla="*/ 1477978 w 1577430"/>
              <a:gd name="connsiteY54" fmla="*/ 1494534 h 1538734"/>
              <a:gd name="connsiteX55" fmla="*/ 1502841 w 1577430"/>
              <a:gd name="connsiteY55" fmla="*/ 1505584 h 1538734"/>
              <a:gd name="connsiteX56" fmla="*/ 1541517 w 1577430"/>
              <a:gd name="connsiteY56" fmla="*/ 1522159 h 1538734"/>
              <a:gd name="connsiteX57" fmla="*/ 1577430 w 1577430"/>
              <a:gd name="connsiteY57"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60267 w 1577430"/>
              <a:gd name="connsiteY35" fmla="*/ 690635 h 1538734"/>
              <a:gd name="connsiteX36" fmla="*/ 715518 w 1577430"/>
              <a:gd name="connsiteY36" fmla="*/ 762461 h 1538734"/>
              <a:gd name="connsiteX37" fmla="*/ 759718 w 1577430"/>
              <a:gd name="connsiteY37" fmla="*/ 809424 h 1538734"/>
              <a:gd name="connsiteX38" fmla="*/ 803919 w 1577430"/>
              <a:gd name="connsiteY38" fmla="*/ 864675 h 1538734"/>
              <a:gd name="connsiteX39" fmla="*/ 861932 w 1577430"/>
              <a:gd name="connsiteY39" fmla="*/ 933738 h 1538734"/>
              <a:gd name="connsiteX40" fmla="*/ 903370 w 1577430"/>
              <a:gd name="connsiteY40" fmla="*/ 997277 h 1538734"/>
              <a:gd name="connsiteX41" fmla="*/ 933758 w 1577430"/>
              <a:gd name="connsiteY41" fmla="*/ 1044240 h 1538734"/>
              <a:gd name="connsiteX42" fmla="*/ 977959 w 1577430"/>
              <a:gd name="connsiteY42" fmla="*/ 1113303 h 1538734"/>
              <a:gd name="connsiteX43" fmla="*/ 1013872 w 1577430"/>
              <a:gd name="connsiteY43" fmla="*/ 1174079 h 1538734"/>
              <a:gd name="connsiteX44" fmla="*/ 1041497 w 1577430"/>
              <a:gd name="connsiteY44" fmla="*/ 1218280 h 1538734"/>
              <a:gd name="connsiteX45" fmla="*/ 1071885 w 1577430"/>
              <a:gd name="connsiteY45" fmla="*/ 1279056 h 1538734"/>
              <a:gd name="connsiteX46" fmla="*/ 1093986 w 1577430"/>
              <a:gd name="connsiteY46" fmla="*/ 1306681 h 1538734"/>
              <a:gd name="connsiteX47" fmla="*/ 1132661 w 1577430"/>
              <a:gd name="connsiteY47" fmla="*/ 1359169 h 1538734"/>
              <a:gd name="connsiteX48" fmla="*/ 1196199 w 1577430"/>
              <a:gd name="connsiteY48" fmla="*/ 1406132 h 1538734"/>
              <a:gd name="connsiteX49" fmla="*/ 1259738 w 1577430"/>
              <a:gd name="connsiteY49" fmla="*/ 1425470 h 1538734"/>
              <a:gd name="connsiteX50" fmla="*/ 1314989 w 1577430"/>
              <a:gd name="connsiteY50" fmla="*/ 1442045 h 1538734"/>
              <a:gd name="connsiteX51" fmla="*/ 1389577 w 1577430"/>
              <a:gd name="connsiteY51" fmla="*/ 1466908 h 1538734"/>
              <a:gd name="connsiteX52" fmla="*/ 1431015 w 1577430"/>
              <a:gd name="connsiteY52" fmla="*/ 1477958 h 1538734"/>
              <a:gd name="connsiteX53" fmla="*/ 1477978 w 1577430"/>
              <a:gd name="connsiteY53" fmla="*/ 1494534 h 1538734"/>
              <a:gd name="connsiteX54" fmla="*/ 1502841 w 1577430"/>
              <a:gd name="connsiteY54" fmla="*/ 1505584 h 1538734"/>
              <a:gd name="connsiteX55" fmla="*/ 1541517 w 1577430"/>
              <a:gd name="connsiteY55" fmla="*/ 1522159 h 1538734"/>
              <a:gd name="connsiteX56" fmla="*/ 1577430 w 1577430"/>
              <a:gd name="connsiteY56"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74628 w 1577430"/>
              <a:gd name="connsiteY32" fmla="*/ 629859 h 1538734"/>
              <a:gd name="connsiteX33" fmla="*/ 613304 w 1577430"/>
              <a:gd name="connsiteY33" fmla="*/ 654722 h 1538734"/>
              <a:gd name="connsiteX34" fmla="*/ 660267 w 1577430"/>
              <a:gd name="connsiteY34" fmla="*/ 690635 h 1538734"/>
              <a:gd name="connsiteX35" fmla="*/ 715518 w 1577430"/>
              <a:gd name="connsiteY35" fmla="*/ 762461 h 1538734"/>
              <a:gd name="connsiteX36" fmla="*/ 759718 w 1577430"/>
              <a:gd name="connsiteY36" fmla="*/ 809424 h 1538734"/>
              <a:gd name="connsiteX37" fmla="*/ 803919 w 1577430"/>
              <a:gd name="connsiteY37" fmla="*/ 864675 h 1538734"/>
              <a:gd name="connsiteX38" fmla="*/ 861932 w 1577430"/>
              <a:gd name="connsiteY38" fmla="*/ 933738 h 1538734"/>
              <a:gd name="connsiteX39" fmla="*/ 903370 w 1577430"/>
              <a:gd name="connsiteY39" fmla="*/ 997277 h 1538734"/>
              <a:gd name="connsiteX40" fmla="*/ 933758 w 1577430"/>
              <a:gd name="connsiteY40" fmla="*/ 1044240 h 1538734"/>
              <a:gd name="connsiteX41" fmla="*/ 977959 w 1577430"/>
              <a:gd name="connsiteY41" fmla="*/ 1113303 h 1538734"/>
              <a:gd name="connsiteX42" fmla="*/ 1013872 w 1577430"/>
              <a:gd name="connsiteY42" fmla="*/ 1174079 h 1538734"/>
              <a:gd name="connsiteX43" fmla="*/ 1041497 w 1577430"/>
              <a:gd name="connsiteY43" fmla="*/ 1218280 h 1538734"/>
              <a:gd name="connsiteX44" fmla="*/ 1071885 w 1577430"/>
              <a:gd name="connsiteY44" fmla="*/ 1279056 h 1538734"/>
              <a:gd name="connsiteX45" fmla="*/ 1093986 w 1577430"/>
              <a:gd name="connsiteY45" fmla="*/ 1306681 h 1538734"/>
              <a:gd name="connsiteX46" fmla="*/ 1132661 w 1577430"/>
              <a:gd name="connsiteY46" fmla="*/ 1359169 h 1538734"/>
              <a:gd name="connsiteX47" fmla="*/ 1196199 w 1577430"/>
              <a:gd name="connsiteY47" fmla="*/ 1406132 h 1538734"/>
              <a:gd name="connsiteX48" fmla="*/ 1259738 w 1577430"/>
              <a:gd name="connsiteY48" fmla="*/ 1425470 h 1538734"/>
              <a:gd name="connsiteX49" fmla="*/ 1314989 w 1577430"/>
              <a:gd name="connsiteY49" fmla="*/ 1442045 h 1538734"/>
              <a:gd name="connsiteX50" fmla="*/ 1389577 w 1577430"/>
              <a:gd name="connsiteY50" fmla="*/ 1466908 h 1538734"/>
              <a:gd name="connsiteX51" fmla="*/ 1431015 w 1577430"/>
              <a:gd name="connsiteY51" fmla="*/ 1477958 h 1538734"/>
              <a:gd name="connsiteX52" fmla="*/ 1477978 w 1577430"/>
              <a:gd name="connsiteY52" fmla="*/ 1494534 h 1538734"/>
              <a:gd name="connsiteX53" fmla="*/ 1502841 w 1577430"/>
              <a:gd name="connsiteY53" fmla="*/ 1505584 h 1538734"/>
              <a:gd name="connsiteX54" fmla="*/ 1541517 w 1577430"/>
              <a:gd name="connsiteY54" fmla="*/ 1522159 h 1538734"/>
              <a:gd name="connsiteX55" fmla="*/ 1577430 w 1577430"/>
              <a:gd name="connsiteY55"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24903 w 1577430"/>
              <a:gd name="connsiteY30" fmla="*/ 596709 h 1538734"/>
              <a:gd name="connsiteX31" fmla="*/ 574628 w 1577430"/>
              <a:gd name="connsiteY31" fmla="*/ 629859 h 1538734"/>
              <a:gd name="connsiteX32" fmla="*/ 613304 w 1577430"/>
              <a:gd name="connsiteY32" fmla="*/ 654722 h 1538734"/>
              <a:gd name="connsiteX33" fmla="*/ 660267 w 1577430"/>
              <a:gd name="connsiteY33" fmla="*/ 690635 h 1538734"/>
              <a:gd name="connsiteX34" fmla="*/ 715518 w 1577430"/>
              <a:gd name="connsiteY34" fmla="*/ 762461 h 1538734"/>
              <a:gd name="connsiteX35" fmla="*/ 759718 w 1577430"/>
              <a:gd name="connsiteY35" fmla="*/ 809424 h 1538734"/>
              <a:gd name="connsiteX36" fmla="*/ 803919 w 1577430"/>
              <a:gd name="connsiteY36" fmla="*/ 864675 h 1538734"/>
              <a:gd name="connsiteX37" fmla="*/ 861932 w 1577430"/>
              <a:gd name="connsiteY37" fmla="*/ 933738 h 1538734"/>
              <a:gd name="connsiteX38" fmla="*/ 903370 w 1577430"/>
              <a:gd name="connsiteY38" fmla="*/ 997277 h 1538734"/>
              <a:gd name="connsiteX39" fmla="*/ 933758 w 1577430"/>
              <a:gd name="connsiteY39" fmla="*/ 1044240 h 1538734"/>
              <a:gd name="connsiteX40" fmla="*/ 977959 w 1577430"/>
              <a:gd name="connsiteY40" fmla="*/ 1113303 h 1538734"/>
              <a:gd name="connsiteX41" fmla="*/ 1013872 w 1577430"/>
              <a:gd name="connsiteY41" fmla="*/ 1174079 h 1538734"/>
              <a:gd name="connsiteX42" fmla="*/ 1041497 w 1577430"/>
              <a:gd name="connsiteY42" fmla="*/ 1218280 h 1538734"/>
              <a:gd name="connsiteX43" fmla="*/ 1071885 w 1577430"/>
              <a:gd name="connsiteY43" fmla="*/ 1279056 h 1538734"/>
              <a:gd name="connsiteX44" fmla="*/ 1093986 w 1577430"/>
              <a:gd name="connsiteY44" fmla="*/ 1306681 h 1538734"/>
              <a:gd name="connsiteX45" fmla="*/ 1132661 w 1577430"/>
              <a:gd name="connsiteY45" fmla="*/ 1359169 h 1538734"/>
              <a:gd name="connsiteX46" fmla="*/ 1196199 w 1577430"/>
              <a:gd name="connsiteY46" fmla="*/ 1406132 h 1538734"/>
              <a:gd name="connsiteX47" fmla="*/ 1259738 w 1577430"/>
              <a:gd name="connsiteY47" fmla="*/ 1425470 h 1538734"/>
              <a:gd name="connsiteX48" fmla="*/ 1314989 w 1577430"/>
              <a:gd name="connsiteY48" fmla="*/ 1442045 h 1538734"/>
              <a:gd name="connsiteX49" fmla="*/ 1389577 w 1577430"/>
              <a:gd name="connsiteY49" fmla="*/ 1466908 h 1538734"/>
              <a:gd name="connsiteX50" fmla="*/ 1431015 w 1577430"/>
              <a:gd name="connsiteY50" fmla="*/ 1477958 h 1538734"/>
              <a:gd name="connsiteX51" fmla="*/ 1477978 w 1577430"/>
              <a:gd name="connsiteY51" fmla="*/ 1494534 h 1538734"/>
              <a:gd name="connsiteX52" fmla="*/ 1502841 w 1577430"/>
              <a:gd name="connsiteY52" fmla="*/ 1505584 h 1538734"/>
              <a:gd name="connsiteX53" fmla="*/ 1541517 w 1577430"/>
              <a:gd name="connsiteY53" fmla="*/ 1522159 h 1538734"/>
              <a:gd name="connsiteX54" fmla="*/ 1577430 w 1577430"/>
              <a:gd name="connsiteY54"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97277 w 1577430"/>
              <a:gd name="connsiteY28" fmla="*/ 577371 h 1538734"/>
              <a:gd name="connsiteX29" fmla="*/ 524903 w 1577430"/>
              <a:gd name="connsiteY29" fmla="*/ 596709 h 1538734"/>
              <a:gd name="connsiteX30" fmla="*/ 574628 w 1577430"/>
              <a:gd name="connsiteY30" fmla="*/ 629859 h 1538734"/>
              <a:gd name="connsiteX31" fmla="*/ 613304 w 1577430"/>
              <a:gd name="connsiteY31" fmla="*/ 654722 h 1538734"/>
              <a:gd name="connsiteX32" fmla="*/ 660267 w 1577430"/>
              <a:gd name="connsiteY32" fmla="*/ 690635 h 1538734"/>
              <a:gd name="connsiteX33" fmla="*/ 715518 w 1577430"/>
              <a:gd name="connsiteY33" fmla="*/ 762461 h 1538734"/>
              <a:gd name="connsiteX34" fmla="*/ 759718 w 1577430"/>
              <a:gd name="connsiteY34" fmla="*/ 809424 h 1538734"/>
              <a:gd name="connsiteX35" fmla="*/ 803919 w 1577430"/>
              <a:gd name="connsiteY35" fmla="*/ 864675 h 1538734"/>
              <a:gd name="connsiteX36" fmla="*/ 861932 w 1577430"/>
              <a:gd name="connsiteY36" fmla="*/ 933738 h 1538734"/>
              <a:gd name="connsiteX37" fmla="*/ 903370 w 1577430"/>
              <a:gd name="connsiteY37" fmla="*/ 997277 h 1538734"/>
              <a:gd name="connsiteX38" fmla="*/ 933758 w 1577430"/>
              <a:gd name="connsiteY38" fmla="*/ 1044240 h 1538734"/>
              <a:gd name="connsiteX39" fmla="*/ 977959 w 1577430"/>
              <a:gd name="connsiteY39" fmla="*/ 1113303 h 1538734"/>
              <a:gd name="connsiteX40" fmla="*/ 1013872 w 1577430"/>
              <a:gd name="connsiteY40" fmla="*/ 1174079 h 1538734"/>
              <a:gd name="connsiteX41" fmla="*/ 1041497 w 1577430"/>
              <a:gd name="connsiteY41" fmla="*/ 1218280 h 1538734"/>
              <a:gd name="connsiteX42" fmla="*/ 1071885 w 1577430"/>
              <a:gd name="connsiteY42" fmla="*/ 1279056 h 1538734"/>
              <a:gd name="connsiteX43" fmla="*/ 1093986 w 1577430"/>
              <a:gd name="connsiteY43" fmla="*/ 1306681 h 1538734"/>
              <a:gd name="connsiteX44" fmla="*/ 1132661 w 1577430"/>
              <a:gd name="connsiteY44" fmla="*/ 1359169 h 1538734"/>
              <a:gd name="connsiteX45" fmla="*/ 1196199 w 1577430"/>
              <a:gd name="connsiteY45" fmla="*/ 1406132 h 1538734"/>
              <a:gd name="connsiteX46" fmla="*/ 1259738 w 1577430"/>
              <a:gd name="connsiteY46" fmla="*/ 1425470 h 1538734"/>
              <a:gd name="connsiteX47" fmla="*/ 1314989 w 1577430"/>
              <a:gd name="connsiteY47" fmla="*/ 1442045 h 1538734"/>
              <a:gd name="connsiteX48" fmla="*/ 1389577 w 1577430"/>
              <a:gd name="connsiteY48" fmla="*/ 1466908 h 1538734"/>
              <a:gd name="connsiteX49" fmla="*/ 1431015 w 1577430"/>
              <a:gd name="connsiteY49" fmla="*/ 1477958 h 1538734"/>
              <a:gd name="connsiteX50" fmla="*/ 1477978 w 1577430"/>
              <a:gd name="connsiteY50" fmla="*/ 1494534 h 1538734"/>
              <a:gd name="connsiteX51" fmla="*/ 1502841 w 1577430"/>
              <a:gd name="connsiteY51" fmla="*/ 1505584 h 1538734"/>
              <a:gd name="connsiteX52" fmla="*/ 1541517 w 1577430"/>
              <a:gd name="connsiteY52" fmla="*/ 1522159 h 1538734"/>
              <a:gd name="connsiteX53" fmla="*/ 1577430 w 1577430"/>
              <a:gd name="connsiteY53"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524903 w 1577430"/>
              <a:gd name="connsiteY28" fmla="*/ 596709 h 1538734"/>
              <a:gd name="connsiteX29" fmla="*/ 574628 w 1577430"/>
              <a:gd name="connsiteY29" fmla="*/ 629859 h 1538734"/>
              <a:gd name="connsiteX30" fmla="*/ 613304 w 1577430"/>
              <a:gd name="connsiteY30" fmla="*/ 654722 h 1538734"/>
              <a:gd name="connsiteX31" fmla="*/ 660267 w 1577430"/>
              <a:gd name="connsiteY31" fmla="*/ 690635 h 1538734"/>
              <a:gd name="connsiteX32" fmla="*/ 715518 w 1577430"/>
              <a:gd name="connsiteY32" fmla="*/ 762461 h 1538734"/>
              <a:gd name="connsiteX33" fmla="*/ 759718 w 1577430"/>
              <a:gd name="connsiteY33" fmla="*/ 809424 h 1538734"/>
              <a:gd name="connsiteX34" fmla="*/ 803919 w 1577430"/>
              <a:gd name="connsiteY34" fmla="*/ 864675 h 1538734"/>
              <a:gd name="connsiteX35" fmla="*/ 861932 w 1577430"/>
              <a:gd name="connsiteY35" fmla="*/ 933738 h 1538734"/>
              <a:gd name="connsiteX36" fmla="*/ 903370 w 1577430"/>
              <a:gd name="connsiteY36" fmla="*/ 997277 h 1538734"/>
              <a:gd name="connsiteX37" fmla="*/ 933758 w 1577430"/>
              <a:gd name="connsiteY37" fmla="*/ 1044240 h 1538734"/>
              <a:gd name="connsiteX38" fmla="*/ 977959 w 1577430"/>
              <a:gd name="connsiteY38" fmla="*/ 1113303 h 1538734"/>
              <a:gd name="connsiteX39" fmla="*/ 1013872 w 1577430"/>
              <a:gd name="connsiteY39" fmla="*/ 1174079 h 1538734"/>
              <a:gd name="connsiteX40" fmla="*/ 1041497 w 1577430"/>
              <a:gd name="connsiteY40" fmla="*/ 1218280 h 1538734"/>
              <a:gd name="connsiteX41" fmla="*/ 1071885 w 1577430"/>
              <a:gd name="connsiteY41" fmla="*/ 1279056 h 1538734"/>
              <a:gd name="connsiteX42" fmla="*/ 1093986 w 1577430"/>
              <a:gd name="connsiteY42" fmla="*/ 1306681 h 1538734"/>
              <a:gd name="connsiteX43" fmla="*/ 1132661 w 1577430"/>
              <a:gd name="connsiteY43" fmla="*/ 1359169 h 1538734"/>
              <a:gd name="connsiteX44" fmla="*/ 1196199 w 1577430"/>
              <a:gd name="connsiteY44" fmla="*/ 1406132 h 1538734"/>
              <a:gd name="connsiteX45" fmla="*/ 1259738 w 1577430"/>
              <a:gd name="connsiteY45" fmla="*/ 1425470 h 1538734"/>
              <a:gd name="connsiteX46" fmla="*/ 1314989 w 1577430"/>
              <a:gd name="connsiteY46" fmla="*/ 1442045 h 1538734"/>
              <a:gd name="connsiteX47" fmla="*/ 1389577 w 1577430"/>
              <a:gd name="connsiteY47" fmla="*/ 1466908 h 1538734"/>
              <a:gd name="connsiteX48" fmla="*/ 1431015 w 1577430"/>
              <a:gd name="connsiteY48" fmla="*/ 1477958 h 1538734"/>
              <a:gd name="connsiteX49" fmla="*/ 1477978 w 1577430"/>
              <a:gd name="connsiteY49" fmla="*/ 1494534 h 1538734"/>
              <a:gd name="connsiteX50" fmla="*/ 1502841 w 1577430"/>
              <a:gd name="connsiteY50" fmla="*/ 1505584 h 1538734"/>
              <a:gd name="connsiteX51" fmla="*/ 1541517 w 1577430"/>
              <a:gd name="connsiteY51" fmla="*/ 1522159 h 1538734"/>
              <a:gd name="connsiteX52" fmla="*/ 1577430 w 1577430"/>
              <a:gd name="connsiteY52"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69652 w 1577430"/>
              <a:gd name="connsiteY26" fmla="*/ 558033 h 1538734"/>
              <a:gd name="connsiteX27" fmla="*/ 524903 w 1577430"/>
              <a:gd name="connsiteY27" fmla="*/ 596709 h 1538734"/>
              <a:gd name="connsiteX28" fmla="*/ 574628 w 1577430"/>
              <a:gd name="connsiteY28" fmla="*/ 629859 h 1538734"/>
              <a:gd name="connsiteX29" fmla="*/ 613304 w 1577430"/>
              <a:gd name="connsiteY29" fmla="*/ 654722 h 1538734"/>
              <a:gd name="connsiteX30" fmla="*/ 660267 w 1577430"/>
              <a:gd name="connsiteY30" fmla="*/ 690635 h 1538734"/>
              <a:gd name="connsiteX31" fmla="*/ 715518 w 1577430"/>
              <a:gd name="connsiteY31" fmla="*/ 762461 h 1538734"/>
              <a:gd name="connsiteX32" fmla="*/ 759718 w 1577430"/>
              <a:gd name="connsiteY32" fmla="*/ 809424 h 1538734"/>
              <a:gd name="connsiteX33" fmla="*/ 803919 w 1577430"/>
              <a:gd name="connsiteY33" fmla="*/ 864675 h 1538734"/>
              <a:gd name="connsiteX34" fmla="*/ 861932 w 1577430"/>
              <a:gd name="connsiteY34" fmla="*/ 933738 h 1538734"/>
              <a:gd name="connsiteX35" fmla="*/ 903370 w 1577430"/>
              <a:gd name="connsiteY35" fmla="*/ 997277 h 1538734"/>
              <a:gd name="connsiteX36" fmla="*/ 933758 w 1577430"/>
              <a:gd name="connsiteY36" fmla="*/ 1044240 h 1538734"/>
              <a:gd name="connsiteX37" fmla="*/ 977959 w 1577430"/>
              <a:gd name="connsiteY37" fmla="*/ 1113303 h 1538734"/>
              <a:gd name="connsiteX38" fmla="*/ 1013872 w 1577430"/>
              <a:gd name="connsiteY38" fmla="*/ 1174079 h 1538734"/>
              <a:gd name="connsiteX39" fmla="*/ 1041497 w 1577430"/>
              <a:gd name="connsiteY39" fmla="*/ 1218280 h 1538734"/>
              <a:gd name="connsiteX40" fmla="*/ 1071885 w 1577430"/>
              <a:gd name="connsiteY40" fmla="*/ 1279056 h 1538734"/>
              <a:gd name="connsiteX41" fmla="*/ 1093986 w 1577430"/>
              <a:gd name="connsiteY41" fmla="*/ 1306681 h 1538734"/>
              <a:gd name="connsiteX42" fmla="*/ 1132661 w 1577430"/>
              <a:gd name="connsiteY42" fmla="*/ 1359169 h 1538734"/>
              <a:gd name="connsiteX43" fmla="*/ 1196199 w 1577430"/>
              <a:gd name="connsiteY43" fmla="*/ 1406132 h 1538734"/>
              <a:gd name="connsiteX44" fmla="*/ 1259738 w 1577430"/>
              <a:gd name="connsiteY44" fmla="*/ 1425470 h 1538734"/>
              <a:gd name="connsiteX45" fmla="*/ 1314989 w 1577430"/>
              <a:gd name="connsiteY45" fmla="*/ 1442045 h 1538734"/>
              <a:gd name="connsiteX46" fmla="*/ 1389577 w 1577430"/>
              <a:gd name="connsiteY46" fmla="*/ 1466908 h 1538734"/>
              <a:gd name="connsiteX47" fmla="*/ 1431015 w 1577430"/>
              <a:gd name="connsiteY47" fmla="*/ 1477958 h 1538734"/>
              <a:gd name="connsiteX48" fmla="*/ 1477978 w 1577430"/>
              <a:gd name="connsiteY48" fmla="*/ 1494534 h 1538734"/>
              <a:gd name="connsiteX49" fmla="*/ 1502841 w 1577430"/>
              <a:gd name="connsiteY49" fmla="*/ 1505584 h 1538734"/>
              <a:gd name="connsiteX50" fmla="*/ 1541517 w 1577430"/>
              <a:gd name="connsiteY50" fmla="*/ 1522159 h 1538734"/>
              <a:gd name="connsiteX51" fmla="*/ 1577430 w 1577430"/>
              <a:gd name="connsiteY51"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69652 w 1577430"/>
              <a:gd name="connsiteY26" fmla="*/ 558033 h 1538734"/>
              <a:gd name="connsiteX27" fmla="*/ 524903 w 1577430"/>
              <a:gd name="connsiteY27" fmla="*/ 596709 h 1538734"/>
              <a:gd name="connsiteX28" fmla="*/ 574628 w 1577430"/>
              <a:gd name="connsiteY28" fmla="*/ 629859 h 1538734"/>
              <a:gd name="connsiteX29" fmla="*/ 613304 w 1577430"/>
              <a:gd name="connsiteY29" fmla="*/ 654722 h 1538734"/>
              <a:gd name="connsiteX30" fmla="*/ 660267 w 1577430"/>
              <a:gd name="connsiteY30" fmla="*/ 690635 h 1538734"/>
              <a:gd name="connsiteX31" fmla="*/ 715518 w 1577430"/>
              <a:gd name="connsiteY31" fmla="*/ 762461 h 1538734"/>
              <a:gd name="connsiteX32" fmla="*/ 759718 w 1577430"/>
              <a:gd name="connsiteY32" fmla="*/ 809424 h 1538734"/>
              <a:gd name="connsiteX33" fmla="*/ 803919 w 1577430"/>
              <a:gd name="connsiteY33" fmla="*/ 864675 h 1538734"/>
              <a:gd name="connsiteX34" fmla="*/ 861932 w 1577430"/>
              <a:gd name="connsiteY34" fmla="*/ 933738 h 1538734"/>
              <a:gd name="connsiteX35" fmla="*/ 903370 w 1577430"/>
              <a:gd name="connsiteY35" fmla="*/ 997277 h 1538734"/>
              <a:gd name="connsiteX36" fmla="*/ 933758 w 1577430"/>
              <a:gd name="connsiteY36" fmla="*/ 1044240 h 1538734"/>
              <a:gd name="connsiteX37" fmla="*/ 977959 w 1577430"/>
              <a:gd name="connsiteY37" fmla="*/ 1113303 h 1538734"/>
              <a:gd name="connsiteX38" fmla="*/ 1013872 w 1577430"/>
              <a:gd name="connsiteY38" fmla="*/ 1174079 h 1538734"/>
              <a:gd name="connsiteX39" fmla="*/ 1041497 w 1577430"/>
              <a:gd name="connsiteY39" fmla="*/ 1218280 h 1538734"/>
              <a:gd name="connsiteX40" fmla="*/ 1071885 w 1577430"/>
              <a:gd name="connsiteY40" fmla="*/ 1279056 h 1538734"/>
              <a:gd name="connsiteX41" fmla="*/ 1093986 w 1577430"/>
              <a:gd name="connsiteY41" fmla="*/ 1306681 h 1538734"/>
              <a:gd name="connsiteX42" fmla="*/ 1132661 w 1577430"/>
              <a:gd name="connsiteY42" fmla="*/ 1359169 h 1538734"/>
              <a:gd name="connsiteX43" fmla="*/ 1196199 w 1577430"/>
              <a:gd name="connsiteY43" fmla="*/ 1406132 h 1538734"/>
              <a:gd name="connsiteX44" fmla="*/ 1259738 w 1577430"/>
              <a:gd name="connsiteY44" fmla="*/ 1425470 h 1538734"/>
              <a:gd name="connsiteX45" fmla="*/ 1314989 w 1577430"/>
              <a:gd name="connsiteY45" fmla="*/ 1442045 h 1538734"/>
              <a:gd name="connsiteX46" fmla="*/ 1389577 w 1577430"/>
              <a:gd name="connsiteY46" fmla="*/ 1466908 h 1538734"/>
              <a:gd name="connsiteX47" fmla="*/ 1431015 w 1577430"/>
              <a:gd name="connsiteY47" fmla="*/ 1477958 h 1538734"/>
              <a:gd name="connsiteX48" fmla="*/ 1477978 w 1577430"/>
              <a:gd name="connsiteY48" fmla="*/ 1494534 h 1538734"/>
              <a:gd name="connsiteX49" fmla="*/ 1541517 w 1577430"/>
              <a:gd name="connsiteY49" fmla="*/ 1522159 h 1538734"/>
              <a:gd name="connsiteX50" fmla="*/ 1577430 w 1577430"/>
              <a:gd name="connsiteY50"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69652 w 1577430"/>
              <a:gd name="connsiteY26" fmla="*/ 558033 h 1538734"/>
              <a:gd name="connsiteX27" fmla="*/ 524903 w 1577430"/>
              <a:gd name="connsiteY27" fmla="*/ 596709 h 1538734"/>
              <a:gd name="connsiteX28" fmla="*/ 574628 w 1577430"/>
              <a:gd name="connsiteY28" fmla="*/ 629859 h 1538734"/>
              <a:gd name="connsiteX29" fmla="*/ 613304 w 1577430"/>
              <a:gd name="connsiteY29" fmla="*/ 654722 h 1538734"/>
              <a:gd name="connsiteX30" fmla="*/ 660267 w 1577430"/>
              <a:gd name="connsiteY30" fmla="*/ 690635 h 1538734"/>
              <a:gd name="connsiteX31" fmla="*/ 715518 w 1577430"/>
              <a:gd name="connsiteY31" fmla="*/ 762461 h 1538734"/>
              <a:gd name="connsiteX32" fmla="*/ 759718 w 1577430"/>
              <a:gd name="connsiteY32" fmla="*/ 809424 h 1538734"/>
              <a:gd name="connsiteX33" fmla="*/ 803919 w 1577430"/>
              <a:gd name="connsiteY33" fmla="*/ 864675 h 1538734"/>
              <a:gd name="connsiteX34" fmla="*/ 861932 w 1577430"/>
              <a:gd name="connsiteY34" fmla="*/ 933738 h 1538734"/>
              <a:gd name="connsiteX35" fmla="*/ 903370 w 1577430"/>
              <a:gd name="connsiteY35" fmla="*/ 997277 h 1538734"/>
              <a:gd name="connsiteX36" fmla="*/ 933758 w 1577430"/>
              <a:gd name="connsiteY36" fmla="*/ 1044240 h 1538734"/>
              <a:gd name="connsiteX37" fmla="*/ 977959 w 1577430"/>
              <a:gd name="connsiteY37" fmla="*/ 1113303 h 1538734"/>
              <a:gd name="connsiteX38" fmla="*/ 1013872 w 1577430"/>
              <a:gd name="connsiteY38" fmla="*/ 1174079 h 1538734"/>
              <a:gd name="connsiteX39" fmla="*/ 1041497 w 1577430"/>
              <a:gd name="connsiteY39" fmla="*/ 1218280 h 1538734"/>
              <a:gd name="connsiteX40" fmla="*/ 1071885 w 1577430"/>
              <a:gd name="connsiteY40" fmla="*/ 1279056 h 1538734"/>
              <a:gd name="connsiteX41" fmla="*/ 1093986 w 1577430"/>
              <a:gd name="connsiteY41" fmla="*/ 1306681 h 1538734"/>
              <a:gd name="connsiteX42" fmla="*/ 1132661 w 1577430"/>
              <a:gd name="connsiteY42" fmla="*/ 1359169 h 1538734"/>
              <a:gd name="connsiteX43" fmla="*/ 1196199 w 1577430"/>
              <a:gd name="connsiteY43" fmla="*/ 1406132 h 1538734"/>
              <a:gd name="connsiteX44" fmla="*/ 1259738 w 1577430"/>
              <a:gd name="connsiteY44" fmla="*/ 1425470 h 1538734"/>
              <a:gd name="connsiteX45" fmla="*/ 1314989 w 1577430"/>
              <a:gd name="connsiteY45" fmla="*/ 1442045 h 1538734"/>
              <a:gd name="connsiteX46" fmla="*/ 1389577 w 1577430"/>
              <a:gd name="connsiteY46" fmla="*/ 1466908 h 1538734"/>
              <a:gd name="connsiteX47" fmla="*/ 1477978 w 1577430"/>
              <a:gd name="connsiteY47" fmla="*/ 1494534 h 1538734"/>
              <a:gd name="connsiteX48" fmla="*/ 1541517 w 1577430"/>
              <a:gd name="connsiteY48" fmla="*/ 1522159 h 1538734"/>
              <a:gd name="connsiteX49" fmla="*/ 1577430 w 1577430"/>
              <a:gd name="connsiteY49"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89538 w 1577430"/>
              <a:gd name="connsiteY23" fmla="*/ 483445 h 1538734"/>
              <a:gd name="connsiteX24" fmla="*/ 436502 w 1577430"/>
              <a:gd name="connsiteY24" fmla="*/ 524883 h 1538734"/>
              <a:gd name="connsiteX25" fmla="*/ 469652 w 1577430"/>
              <a:gd name="connsiteY25" fmla="*/ 558033 h 1538734"/>
              <a:gd name="connsiteX26" fmla="*/ 524903 w 1577430"/>
              <a:gd name="connsiteY26" fmla="*/ 596709 h 1538734"/>
              <a:gd name="connsiteX27" fmla="*/ 574628 w 1577430"/>
              <a:gd name="connsiteY27" fmla="*/ 629859 h 1538734"/>
              <a:gd name="connsiteX28" fmla="*/ 613304 w 1577430"/>
              <a:gd name="connsiteY28" fmla="*/ 654722 h 1538734"/>
              <a:gd name="connsiteX29" fmla="*/ 660267 w 1577430"/>
              <a:gd name="connsiteY29" fmla="*/ 690635 h 1538734"/>
              <a:gd name="connsiteX30" fmla="*/ 715518 w 1577430"/>
              <a:gd name="connsiteY30" fmla="*/ 762461 h 1538734"/>
              <a:gd name="connsiteX31" fmla="*/ 759718 w 1577430"/>
              <a:gd name="connsiteY31" fmla="*/ 809424 h 1538734"/>
              <a:gd name="connsiteX32" fmla="*/ 803919 w 1577430"/>
              <a:gd name="connsiteY32" fmla="*/ 864675 h 1538734"/>
              <a:gd name="connsiteX33" fmla="*/ 861932 w 1577430"/>
              <a:gd name="connsiteY33" fmla="*/ 933738 h 1538734"/>
              <a:gd name="connsiteX34" fmla="*/ 903370 w 1577430"/>
              <a:gd name="connsiteY34" fmla="*/ 997277 h 1538734"/>
              <a:gd name="connsiteX35" fmla="*/ 933758 w 1577430"/>
              <a:gd name="connsiteY35" fmla="*/ 1044240 h 1538734"/>
              <a:gd name="connsiteX36" fmla="*/ 977959 w 1577430"/>
              <a:gd name="connsiteY36" fmla="*/ 1113303 h 1538734"/>
              <a:gd name="connsiteX37" fmla="*/ 1013872 w 1577430"/>
              <a:gd name="connsiteY37" fmla="*/ 1174079 h 1538734"/>
              <a:gd name="connsiteX38" fmla="*/ 1041497 w 1577430"/>
              <a:gd name="connsiteY38" fmla="*/ 1218280 h 1538734"/>
              <a:gd name="connsiteX39" fmla="*/ 1071885 w 1577430"/>
              <a:gd name="connsiteY39" fmla="*/ 1279056 h 1538734"/>
              <a:gd name="connsiteX40" fmla="*/ 1093986 w 1577430"/>
              <a:gd name="connsiteY40" fmla="*/ 1306681 h 1538734"/>
              <a:gd name="connsiteX41" fmla="*/ 1132661 w 1577430"/>
              <a:gd name="connsiteY41" fmla="*/ 1359169 h 1538734"/>
              <a:gd name="connsiteX42" fmla="*/ 1196199 w 1577430"/>
              <a:gd name="connsiteY42" fmla="*/ 1406132 h 1538734"/>
              <a:gd name="connsiteX43" fmla="*/ 1259738 w 1577430"/>
              <a:gd name="connsiteY43" fmla="*/ 1425470 h 1538734"/>
              <a:gd name="connsiteX44" fmla="*/ 1314989 w 1577430"/>
              <a:gd name="connsiteY44" fmla="*/ 1442045 h 1538734"/>
              <a:gd name="connsiteX45" fmla="*/ 1389577 w 1577430"/>
              <a:gd name="connsiteY45" fmla="*/ 1466908 h 1538734"/>
              <a:gd name="connsiteX46" fmla="*/ 1477978 w 1577430"/>
              <a:gd name="connsiteY46" fmla="*/ 1494534 h 1538734"/>
              <a:gd name="connsiteX47" fmla="*/ 1541517 w 1577430"/>
              <a:gd name="connsiteY47" fmla="*/ 1522159 h 1538734"/>
              <a:gd name="connsiteX48" fmla="*/ 1577430 w 1577430"/>
              <a:gd name="connsiteY48"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37050 w 1577430"/>
              <a:gd name="connsiteY21" fmla="*/ 430956 h 1538734"/>
              <a:gd name="connsiteX22" fmla="*/ 389538 w 1577430"/>
              <a:gd name="connsiteY22" fmla="*/ 483445 h 1538734"/>
              <a:gd name="connsiteX23" fmla="*/ 436502 w 1577430"/>
              <a:gd name="connsiteY23" fmla="*/ 524883 h 1538734"/>
              <a:gd name="connsiteX24" fmla="*/ 469652 w 1577430"/>
              <a:gd name="connsiteY24" fmla="*/ 558033 h 1538734"/>
              <a:gd name="connsiteX25" fmla="*/ 524903 w 1577430"/>
              <a:gd name="connsiteY25" fmla="*/ 596709 h 1538734"/>
              <a:gd name="connsiteX26" fmla="*/ 574628 w 1577430"/>
              <a:gd name="connsiteY26" fmla="*/ 629859 h 1538734"/>
              <a:gd name="connsiteX27" fmla="*/ 613304 w 1577430"/>
              <a:gd name="connsiteY27" fmla="*/ 654722 h 1538734"/>
              <a:gd name="connsiteX28" fmla="*/ 660267 w 1577430"/>
              <a:gd name="connsiteY28" fmla="*/ 690635 h 1538734"/>
              <a:gd name="connsiteX29" fmla="*/ 715518 w 1577430"/>
              <a:gd name="connsiteY29" fmla="*/ 762461 h 1538734"/>
              <a:gd name="connsiteX30" fmla="*/ 759718 w 1577430"/>
              <a:gd name="connsiteY30" fmla="*/ 809424 h 1538734"/>
              <a:gd name="connsiteX31" fmla="*/ 803919 w 1577430"/>
              <a:gd name="connsiteY31" fmla="*/ 864675 h 1538734"/>
              <a:gd name="connsiteX32" fmla="*/ 861932 w 1577430"/>
              <a:gd name="connsiteY32" fmla="*/ 933738 h 1538734"/>
              <a:gd name="connsiteX33" fmla="*/ 903370 w 1577430"/>
              <a:gd name="connsiteY33" fmla="*/ 997277 h 1538734"/>
              <a:gd name="connsiteX34" fmla="*/ 933758 w 1577430"/>
              <a:gd name="connsiteY34" fmla="*/ 1044240 h 1538734"/>
              <a:gd name="connsiteX35" fmla="*/ 977959 w 1577430"/>
              <a:gd name="connsiteY35" fmla="*/ 1113303 h 1538734"/>
              <a:gd name="connsiteX36" fmla="*/ 1013872 w 1577430"/>
              <a:gd name="connsiteY36" fmla="*/ 1174079 h 1538734"/>
              <a:gd name="connsiteX37" fmla="*/ 1041497 w 1577430"/>
              <a:gd name="connsiteY37" fmla="*/ 1218280 h 1538734"/>
              <a:gd name="connsiteX38" fmla="*/ 1071885 w 1577430"/>
              <a:gd name="connsiteY38" fmla="*/ 1279056 h 1538734"/>
              <a:gd name="connsiteX39" fmla="*/ 1093986 w 1577430"/>
              <a:gd name="connsiteY39" fmla="*/ 1306681 h 1538734"/>
              <a:gd name="connsiteX40" fmla="*/ 1132661 w 1577430"/>
              <a:gd name="connsiteY40" fmla="*/ 1359169 h 1538734"/>
              <a:gd name="connsiteX41" fmla="*/ 1196199 w 1577430"/>
              <a:gd name="connsiteY41" fmla="*/ 1406132 h 1538734"/>
              <a:gd name="connsiteX42" fmla="*/ 1259738 w 1577430"/>
              <a:gd name="connsiteY42" fmla="*/ 1425470 h 1538734"/>
              <a:gd name="connsiteX43" fmla="*/ 1314989 w 1577430"/>
              <a:gd name="connsiteY43" fmla="*/ 1442045 h 1538734"/>
              <a:gd name="connsiteX44" fmla="*/ 1389577 w 1577430"/>
              <a:gd name="connsiteY44" fmla="*/ 1466908 h 1538734"/>
              <a:gd name="connsiteX45" fmla="*/ 1477978 w 1577430"/>
              <a:gd name="connsiteY45" fmla="*/ 1494534 h 1538734"/>
              <a:gd name="connsiteX46" fmla="*/ 1541517 w 1577430"/>
              <a:gd name="connsiteY46" fmla="*/ 1522159 h 1538734"/>
              <a:gd name="connsiteX47" fmla="*/ 1577430 w 1577430"/>
              <a:gd name="connsiteY47"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270750 w 1577430"/>
              <a:gd name="connsiteY20" fmla="*/ 353605 h 1538734"/>
              <a:gd name="connsiteX21" fmla="*/ 301137 w 1577430"/>
              <a:gd name="connsiteY21" fmla="*/ 389518 h 1538734"/>
              <a:gd name="connsiteX22" fmla="*/ 337050 w 1577430"/>
              <a:gd name="connsiteY22" fmla="*/ 430956 h 1538734"/>
              <a:gd name="connsiteX23" fmla="*/ 389538 w 1577430"/>
              <a:gd name="connsiteY23" fmla="*/ 483445 h 1538734"/>
              <a:gd name="connsiteX24" fmla="*/ 436502 w 1577430"/>
              <a:gd name="connsiteY24" fmla="*/ 524883 h 1538734"/>
              <a:gd name="connsiteX25" fmla="*/ 469652 w 1577430"/>
              <a:gd name="connsiteY25" fmla="*/ 558033 h 1538734"/>
              <a:gd name="connsiteX26" fmla="*/ 524903 w 1577430"/>
              <a:gd name="connsiteY26" fmla="*/ 596709 h 1538734"/>
              <a:gd name="connsiteX27" fmla="*/ 574628 w 1577430"/>
              <a:gd name="connsiteY27" fmla="*/ 629859 h 1538734"/>
              <a:gd name="connsiteX28" fmla="*/ 613304 w 1577430"/>
              <a:gd name="connsiteY28" fmla="*/ 654722 h 1538734"/>
              <a:gd name="connsiteX29" fmla="*/ 660267 w 1577430"/>
              <a:gd name="connsiteY29" fmla="*/ 690635 h 1538734"/>
              <a:gd name="connsiteX30" fmla="*/ 715518 w 1577430"/>
              <a:gd name="connsiteY30" fmla="*/ 762461 h 1538734"/>
              <a:gd name="connsiteX31" fmla="*/ 759718 w 1577430"/>
              <a:gd name="connsiteY31" fmla="*/ 809424 h 1538734"/>
              <a:gd name="connsiteX32" fmla="*/ 803919 w 1577430"/>
              <a:gd name="connsiteY32" fmla="*/ 864675 h 1538734"/>
              <a:gd name="connsiteX33" fmla="*/ 861932 w 1577430"/>
              <a:gd name="connsiteY33" fmla="*/ 933738 h 1538734"/>
              <a:gd name="connsiteX34" fmla="*/ 903370 w 1577430"/>
              <a:gd name="connsiteY34" fmla="*/ 997277 h 1538734"/>
              <a:gd name="connsiteX35" fmla="*/ 933758 w 1577430"/>
              <a:gd name="connsiteY35" fmla="*/ 1044240 h 1538734"/>
              <a:gd name="connsiteX36" fmla="*/ 977959 w 1577430"/>
              <a:gd name="connsiteY36" fmla="*/ 1113303 h 1538734"/>
              <a:gd name="connsiteX37" fmla="*/ 1013872 w 1577430"/>
              <a:gd name="connsiteY37" fmla="*/ 1174079 h 1538734"/>
              <a:gd name="connsiteX38" fmla="*/ 1041497 w 1577430"/>
              <a:gd name="connsiteY38" fmla="*/ 1218280 h 1538734"/>
              <a:gd name="connsiteX39" fmla="*/ 1071885 w 1577430"/>
              <a:gd name="connsiteY39" fmla="*/ 1279056 h 1538734"/>
              <a:gd name="connsiteX40" fmla="*/ 1093986 w 1577430"/>
              <a:gd name="connsiteY40" fmla="*/ 1306681 h 1538734"/>
              <a:gd name="connsiteX41" fmla="*/ 1132661 w 1577430"/>
              <a:gd name="connsiteY41" fmla="*/ 1359169 h 1538734"/>
              <a:gd name="connsiteX42" fmla="*/ 1196199 w 1577430"/>
              <a:gd name="connsiteY42" fmla="*/ 1406132 h 1538734"/>
              <a:gd name="connsiteX43" fmla="*/ 1259738 w 1577430"/>
              <a:gd name="connsiteY43" fmla="*/ 1425470 h 1538734"/>
              <a:gd name="connsiteX44" fmla="*/ 1314989 w 1577430"/>
              <a:gd name="connsiteY44" fmla="*/ 1442045 h 1538734"/>
              <a:gd name="connsiteX45" fmla="*/ 1389577 w 1577430"/>
              <a:gd name="connsiteY45" fmla="*/ 1466908 h 1538734"/>
              <a:gd name="connsiteX46" fmla="*/ 1477978 w 1577430"/>
              <a:gd name="connsiteY46" fmla="*/ 1494534 h 1538734"/>
              <a:gd name="connsiteX47" fmla="*/ 1541517 w 1577430"/>
              <a:gd name="connsiteY47" fmla="*/ 1522159 h 1538734"/>
              <a:gd name="connsiteX48" fmla="*/ 1577430 w 1577430"/>
              <a:gd name="connsiteY48"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37050 w 1577430"/>
              <a:gd name="connsiteY21" fmla="*/ 430956 h 1538734"/>
              <a:gd name="connsiteX22" fmla="*/ 389538 w 1577430"/>
              <a:gd name="connsiteY22" fmla="*/ 483445 h 1538734"/>
              <a:gd name="connsiteX23" fmla="*/ 436502 w 1577430"/>
              <a:gd name="connsiteY23" fmla="*/ 524883 h 1538734"/>
              <a:gd name="connsiteX24" fmla="*/ 469652 w 1577430"/>
              <a:gd name="connsiteY24" fmla="*/ 558033 h 1538734"/>
              <a:gd name="connsiteX25" fmla="*/ 524903 w 1577430"/>
              <a:gd name="connsiteY25" fmla="*/ 596709 h 1538734"/>
              <a:gd name="connsiteX26" fmla="*/ 574628 w 1577430"/>
              <a:gd name="connsiteY26" fmla="*/ 629859 h 1538734"/>
              <a:gd name="connsiteX27" fmla="*/ 613304 w 1577430"/>
              <a:gd name="connsiteY27" fmla="*/ 654722 h 1538734"/>
              <a:gd name="connsiteX28" fmla="*/ 660267 w 1577430"/>
              <a:gd name="connsiteY28" fmla="*/ 690635 h 1538734"/>
              <a:gd name="connsiteX29" fmla="*/ 715518 w 1577430"/>
              <a:gd name="connsiteY29" fmla="*/ 762461 h 1538734"/>
              <a:gd name="connsiteX30" fmla="*/ 759718 w 1577430"/>
              <a:gd name="connsiteY30" fmla="*/ 809424 h 1538734"/>
              <a:gd name="connsiteX31" fmla="*/ 803919 w 1577430"/>
              <a:gd name="connsiteY31" fmla="*/ 864675 h 1538734"/>
              <a:gd name="connsiteX32" fmla="*/ 861932 w 1577430"/>
              <a:gd name="connsiteY32" fmla="*/ 933738 h 1538734"/>
              <a:gd name="connsiteX33" fmla="*/ 903370 w 1577430"/>
              <a:gd name="connsiteY33" fmla="*/ 997277 h 1538734"/>
              <a:gd name="connsiteX34" fmla="*/ 933758 w 1577430"/>
              <a:gd name="connsiteY34" fmla="*/ 1044240 h 1538734"/>
              <a:gd name="connsiteX35" fmla="*/ 977959 w 1577430"/>
              <a:gd name="connsiteY35" fmla="*/ 1113303 h 1538734"/>
              <a:gd name="connsiteX36" fmla="*/ 1013872 w 1577430"/>
              <a:gd name="connsiteY36" fmla="*/ 1174079 h 1538734"/>
              <a:gd name="connsiteX37" fmla="*/ 1041497 w 1577430"/>
              <a:gd name="connsiteY37" fmla="*/ 1218280 h 1538734"/>
              <a:gd name="connsiteX38" fmla="*/ 1071885 w 1577430"/>
              <a:gd name="connsiteY38" fmla="*/ 1279056 h 1538734"/>
              <a:gd name="connsiteX39" fmla="*/ 1093986 w 1577430"/>
              <a:gd name="connsiteY39" fmla="*/ 1306681 h 1538734"/>
              <a:gd name="connsiteX40" fmla="*/ 1132661 w 1577430"/>
              <a:gd name="connsiteY40" fmla="*/ 1359169 h 1538734"/>
              <a:gd name="connsiteX41" fmla="*/ 1196199 w 1577430"/>
              <a:gd name="connsiteY41" fmla="*/ 1406132 h 1538734"/>
              <a:gd name="connsiteX42" fmla="*/ 1259738 w 1577430"/>
              <a:gd name="connsiteY42" fmla="*/ 1425470 h 1538734"/>
              <a:gd name="connsiteX43" fmla="*/ 1314989 w 1577430"/>
              <a:gd name="connsiteY43" fmla="*/ 1442045 h 1538734"/>
              <a:gd name="connsiteX44" fmla="*/ 1389577 w 1577430"/>
              <a:gd name="connsiteY44" fmla="*/ 1466908 h 1538734"/>
              <a:gd name="connsiteX45" fmla="*/ 1477978 w 1577430"/>
              <a:gd name="connsiteY45" fmla="*/ 1494534 h 1538734"/>
              <a:gd name="connsiteX46" fmla="*/ 1541517 w 1577430"/>
              <a:gd name="connsiteY46" fmla="*/ 1522159 h 1538734"/>
              <a:gd name="connsiteX47" fmla="*/ 1577430 w 1577430"/>
              <a:gd name="connsiteY47"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301137 w 1577430"/>
              <a:gd name="connsiteY19" fmla="*/ 389518 h 1538734"/>
              <a:gd name="connsiteX20" fmla="*/ 337050 w 1577430"/>
              <a:gd name="connsiteY20" fmla="*/ 430956 h 1538734"/>
              <a:gd name="connsiteX21" fmla="*/ 389538 w 1577430"/>
              <a:gd name="connsiteY21" fmla="*/ 483445 h 1538734"/>
              <a:gd name="connsiteX22" fmla="*/ 436502 w 1577430"/>
              <a:gd name="connsiteY22" fmla="*/ 524883 h 1538734"/>
              <a:gd name="connsiteX23" fmla="*/ 469652 w 1577430"/>
              <a:gd name="connsiteY23" fmla="*/ 558033 h 1538734"/>
              <a:gd name="connsiteX24" fmla="*/ 524903 w 1577430"/>
              <a:gd name="connsiteY24" fmla="*/ 596709 h 1538734"/>
              <a:gd name="connsiteX25" fmla="*/ 574628 w 1577430"/>
              <a:gd name="connsiteY25" fmla="*/ 629859 h 1538734"/>
              <a:gd name="connsiteX26" fmla="*/ 613304 w 1577430"/>
              <a:gd name="connsiteY26" fmla="*/ 654722 h 1538734"/>
              <a:gd name="connsiteX27" fmla="*/ 660267 w 1577430"/>
              <a:gd name="connsiteY27" fmla="*/ 690635 h 1538734"/>
              <a:gd name="connsiteX28" fmla="*/ 715518 w 1577430"/>
              <a:gd name="connsiteY28" fmla="*/ 762461 h 1538734"/>
              <a:gd name="connsiteX29" fmla="*/ 759718 w 1577430"/>
              <a:gd name="connsiteY29" fmla="*/ 809424 h 1538734"/>
              <a:gd name="connsiteX30" fmla="*/ 803919 w 1577430"/>
              <a:gd name="connsiteY30" fmla="*/ 864675 h 1538734"/>
              <a:gd name="connsiteX31" fmla="*/ 861932 w 1577430"/>
              <a:gd name="connsiteY31" fmla="*/ 933738 h 1538734"/>
              <a:gd name="connsiteX32" fmla="*/ 903370 w 1577430"/>
              <a:gd name="connsiteY32" fmla="*/ 997277 h 1538734"/>
              <a:gd name="connsiteX33" fmla="*/ 933758 w 1577430"/>
              <a:gd name="connsiteY33" fmla="*/ 1044240 h 1538734"/>
              <a:gd name="connsiteX34" fmla="*/ 977959 w 1577430"/>
              <a:gd name="connsiteY34" fmla="*/ 1113303 h 1538734"/>
              <a:gd name="connsiteX35" fmla="*/ 1013872 w 1577430"/>
              <a:gd name="connsiteY35" fmla="*/ 1174079 h 1538734"/>
              <a:gd name="connsiteX36" fmla="*/ 1041497 w 1577430"/>
              <a:gd name="connsiteY36" fmla="*/ 1218280 h 1538734"/>
              <a:gd name="connsiteX37" fmla="*/ 1071885 w 1577430"/>
              <a:gd name="connsiteY37" fmla="*/ 1279056 h 1538734"/>
              <a:gd name="connsiteX38" fmla="*/ 1093986 w 1577430"/>
              <a:gd name="connsiteY38" fmla="*/ 1306681 h 1538734"/>
              <a:gd name="connsiteX39" fmla="*/ 1132661 w 1577430"/>
              <a:gd name="connsiteY39" fmla="*/ 1359169 h 1538734"/>
              <a:gd name="connsiteX40" fmla="*/ 1196199 w 1577430"/>
              <a:gd name="connsiteY40" fmla="*/ 1406132 h 1538734"/>
              <a:gd name="connsiteX41" fmla="*/ 1259738 w 1577430"/>
              <a:gd name="connsiteY41" fmla="*/ 1425470 h 1538734"/>
              <a:gd name="connsiteX42" fmla="*/ 1314989 w 1577430"/>
              <a:gd name="connsiteY42" fmla="*/ 1442045 h 1538734"/>
              <a:gd name="connsiteX43" fmla="*/ 1389577 w 1577430"/>
              <a:gd name="connsiteY43" fmla="*/ 1466908 h 1538734"/>
              <a:gd name="connsiteX44" fmla="*/ 1477978 w 1577430"/>
              <a:gd name="connsiteY44" fmla="*/ 1494534 h 1538734"/>
              <a:gd name="connsiteX45" fmla="*/ 1541517 w 1577430"/>
              <a:gd name="connsiteY45" fmla="*/ 1522159 h 1538734"/>
              <a:gd name="connsiteX46" fmla="*/ 1577430 w 1577430"/>
              <a:gd name="connsiteY46"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65224 w 1577430"/>
              <a:gd name="connsiteY17" fmla="*/ 345318 h 1538734"/>
              <a:gd name="connsiteX18" fmla="*/ 301137 w 1577430"/>
              <a:gd name="connsiteY18" fmla="*/ 389518 h 1538734"/>
              <a:gd name="connsiteX19" fmla="*/ 337050 w 1577430"/>
              <a:gd name="connsiteY19" fmla="*/ 430956 h 1538734"/>
              <a:gd name="connsiteX20" fmla="*/ 389538 w 1577430"/>
              <a:gd name="connsiteY20" fmla="*/ 483445 h 1538734"/>
              <a:gd name="connsiteX21" fmla="*/ 436502 w 1577430"/>
              <a:gd name="connsiteY21" fmla="*/ 524883 h 1538734"/>
              <a:gd name="connsiteX22" fmla="*/ 469652 w 1577430"/>
              <a:gd name="connsiteY22" fmla="*/ 558033 h 1538734"/>
              <a:gd name="connsiteX23" fmla="*/ 524903 w 1577430"/>
              <a:gd name="connsiteY23" fmla="*/ 596709 h 1538734"/>
              <a:gd name="connsiteX24" fmla="*/ 574628 w 1577430"/>
              <a:gd name="connsiteY24" fmla="*/ 629859 h 1538734"/>
              <a:gd name="connsiteX25" fmla="*/ 613304 w 1577430"/>
              <a:gd name="connsiteY25" fmla="*/ 654722 h 1538734"/>
              <a:gd name="connsiteX26" fmla="*/ 660267 w 1577430"/>
              <a:gd name="connsiteY26" fmla="*/ 690635 h 1538734"/>
              <a:gd name="connsiteX27" fmla="*/ 715518 w 1577430"/>
              <a:gd name="connsiteY27" fmla="*/ 762461 h 1538734"/>
              <a:gd name="connsiteX28" fmla="*/ 759718 w 1577430"/>
              <a:gd name="connsiteY28" fmla="*/ 809424 h 1538734"/>
              <a:gd name="connsiteX29" fmla="*/ 803919 w 1577430"/>
              <a:gd name="connsiteY29" fmla="*/ 864675 h 1538734"/>
              <a:gd name="connsiteX30" fmla="*/ 861932 w 1577430"/>
              <a:gd name="connsiteY30" fmla="*/ 933738 h 1538734"/>
              <a:gd name="connsiteX31" fmla="*/ 903370 w 1577430"/>
              <a:gd name="connsiteY31" fmla="*/ 997277 h 1538734"/>
              <a:gd name="connsiteX32" fmla="*/ 933758 w 1577430"/>
              <a:gd name="connsiteY32" fmla="*/ 1044240 h 1538734"/>
              <a:gd name="connsiteX33" fmla="*/ 977959 w 1577430"/>
              <a:gd name="connsiteY33" fmla="*/ 1113303 h 1538734"/>
              <a:gd name="connsiteX34" fmla="*/ 1013872 w 1577430"/>
              <a:gd name="connsiteY34" fmla="*/ 1174079 h 1538734"/>
              <a:gd name="connsiteX35" fmla="*/ 1041497 w 1577430"/>
              <a:gd name="connsiteY35" fmla="*/ 1218280 h 1538734"/>
              <a:gd name="connsiteX36" fmla="*/ 1071885 w 1577430"/>
              <a:gd name="connsiteY36" fmla="*/ 1279056 h 1538734"/>
              <a:gd name="connsiteX37" fmla="*/ 1093986 w 1577430"/>
              <a:gd name="connsiteY37" fmla="*/ 1306681 h 1538734"/>
              <a:gd name="connsiteX38" fmla="*/ 1132661 w 1577430"/>
              <a:gd name="connsiteY38" fmla="*/ 1359169 h 1538734"/>
              <a:gd name="connsiteX39" fmla="*/ 1196199 w 1577430"/>
              <a:gd name="connsiteY39" fmla="*/ 1406132 h 1538734"/>
              <a:gd name="connsiteX40" fmla="*/ 1259738 w 1577430"/>
              <a:gd name="connsiteY40" fmla="*/ 1425470 h 1538734"/>
              <a:gd name="connsiteX41" fmla="*/ 1314989 w 1577430"/>
              <a:gd name="connsiteY41" fmla="*/ 1442045 h 1538734"/>
              <a:gd name="connsiteX42" fmla="*/ 1389577 w 1577430"/>
              <a:gd name="connsiteY42" fmla="*/ 1466908 h 1538734"/>
              <a:gd name="connsiteX43" fmla="*/ 1477978 w 1577430"/>
              <a:gd name="connsiteY43" fmla="*/ 1494534 h 1538734"/>
              <a:gd name="connsiteX44" fmla="*/ 1541517 w 1577430"/>
              <a:gd name="connsiteY44" fmla="*/ 1522159 h 1538734"/>
              <a:gd name="connsiteX45" fmla="*/ 1577430 w 1577430"/>
              <a:gd name="connsiteY45"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65224 w 1577430"/>
              <a:gd name="connsiteY16" fmla="*/ 345318 h 1538734"/>
              <a:gd name="connsiteX17" fmla="*/ 301137 w 1577430"/>
              <a:gd name="connsiteY17" fmla="*/ 389518 h 1538734"/>
              <a:gd name="connsiteX18" fmla="*/ 337050 w 1577430"/>
              <a:gd name="connsiteY18" fmla="*/ 430956 h 1538734"/>
              <a:gd name="connsiteX19" fmla="*/ 389538 w 1577430"/>
              <a:gd name="connsiteY19" fmla="*/ 483445 h 1538734"/>
              <a:gd name="connsiteX20" fmla="*/ 436502 w 1577430"/>
              <a:gd name="connsiteY20" fmla="*/ 524883 h 1538734"/>
              <a:gd name="connsiteX21" fmla="*/ 469652 w 1577430"/>
              <a:gd name="connsiteY21" fmla="*/ 558033 h 1538734"/>
              <a:gd name="connsiteX22" fmla="*/ 524903 w 1577430"/>
              <a:gd name="connsiteY22" fmla="*/ 596709 h 1538734"/>
              <a:gd name="connsiteX23" fmla="*/ 574628 w 1577430"/>
              <a:gd name="connsiteY23" fmla="*/ 629859 h 1538734"/>
              <a:gd name="connsiteX24" fmla="*/ 613304 w 1577430"/>
              <a:gd name="connsiteY24" fmla="*/ 654722 h 1538734"/>
              <a:gd name="connsiteX25" fmla="*/ 660267 w 1577430"/>
              <a:gd name="connsiteY25" fmla="*/ 690635 h 1538734"/>
              <a:gd name="connsiteX26" fmla="*/ 715518 w 1577430"/>
              <a:gd name="connsiteY26" fmla="*/ 762461 h 1538734"/>
              <a:gd name="connsiteX27" fmla="*/ 759718 w 1577430"/>
              <a:gd name="connsiteY27" fmla="*/ 809424 h 1538734"/>
              <a:gd name="connsiteX28" fmla="*/ 803919 w 1577430"/>
              <a:gd name="connsiteY28" fmla="*/ 864675 h 1538734"/>
              <a:gd name="connsiteX29" fmla="*/ 861932 w 1577430"/>
              <a:gd name="connsiteY29" fmla="*/ 933738 h 1538734"/>
              <a:gd name="connsiteX30" fmla="*/ 903370 w 1577430"/>
              <a:gd name="connsiteY30" fmla="*/ 997277 h 1538734"/>
              <a:gd name="connsiteX31" fmla="*/ 933758 w 1577430"/>
              <a:gd name="connsiteY31" fmla="*/ 1044240 h 1538734"/>
              <a:gd name="connsiteX32" fmla="*/ 977959 w 1577430"/>
              <a:gd name="connsiteY32" fmla="*/ 1113303 h 1538734"/>
              <a:gd name="connsiteX33" fmla="*/ 1013872 w 1577430"/>
              <a:gd name="connsiteY33" fmla="*/ 1174079 h 1538734"/>
              <a:gd name="connsiteX34" fmla="*/ 1041497 w 1577430"/>
              <a:gd name="connsiteY34" fmla="*/ 1218280 h 1538734"/>
              <a:gd name="connsiteX35" fmla="*/ 1071885 w 1577430"/>
              <a:gd name="connsiteY35" fmla="*/ 1279056 h 1538734"/>
              <a:gd name="connsiteX36" fmla="*/ 1093986 w 1577430"/>
              <a:gd name="connsiteY36" fmla="*/ 1306681 h 1538734"/>
              <a:gd name="connsiteX37" fmla="*/ 1132661 w 1577430"/>
              <a:gd name="connsiteY37" fmla="*/ 1359169 h 1538734"/>
              <a:gd name="connsiteX38" fmla="*/ 1196199 w 1577430"/>
              <a:gd name="connsiteY38" fmla="*/ 1406132 h 1538734"/>
              <a:gd name="connsiteX39" fmla="*/ 1259738 w 1577430"/>
              <a:gd name="connsiteY39" fmla="*/ 1425470 h 1538734"/>
              <a:gd name="connsiteX40" fmla="*/ 1314989 w 1577430"/>
              <a:gd name="connsiteY40" fmla="*/ 1442045 h 1538734"/>
              <a:gd name="connsiteX41" fmla="*/ 1389577 w 1577430"/>
              <a:gd name="connsiteY41" fmla="*/ 1466908 h 1538734"/>
              <a:gd name="connsiteX42" fmla="*/ 1477978 w 1577430"/>
              <a:gd name="connsiteY42" fmla="*/ 1494534 h 1538734"/>
              <a:gd name="connsiteX43" fmla="*/ 1541517 w 1577430"/>
              <a:gd name="connsiteY43" fmla="*/ 1522159 h 1538734"/>
              <a:gd name="connsiteX44" fmla="*/ 1577430 w 1577430"/>
              <a:gd name="connsiteY44"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26549 w 1577430"/>
              <a:gd name="connsiteY14" fmla="*/ 314930 h 1538734"/>
              <a:gd name="connsiteX15" fmla="*/ 265224 w 1577430"/>
              <a:gd name="connsiteY15" fmla="*/ 345318 h 1538734"/>
              <a:gd name="connsiteX16" fmla="*/ 301137 w 1577430"/>
              <a:gd name="connsiteY16" fmla="*/ 389518 h 1538734"/>
              <a:gd name="connsiteX17" fmla="*/ 337050 w 1577430"/>
              <a:gd name="connsiteY17" fmla="*/ 430956 h 1538734"/>
              <a:gd name="connsiteX18" fmla="*/ 389538 w 1577430"/>
              <a:gd name="connsiteY18" fmla="*/ 483445 h 1538734"/>
              <a:gd name="connsiteX19" fmla="*/ 436502 w 1577430"/>
              <a:gd name="connsiteY19" fmla="*/ 524883 h 1538734"/>
              <a:gd name="connsiteX20" fmla="*/ 469652 w 1577430"/>
              <a:gd name="connsiteY20" fmla="*/ 558033 h 1538734"/>
              <a:gd name="connsiteX21" fmla="*/ 524903 w 1577430"/>
              <a:gd name="connsiteY21" fmla="*/ 596709 h 1538734"/>
              <a:gd name="connsiteX22" fmla="*/ 574628 w 1577430"/>
              <a:gd name="connsiteY22" fmla="*/ 629859 h 1538734"/>
              <a:gd name="connsiteX23" fmla="*/ 613304 w 1577430"/>
              <a:gd name="connsiteY23" fmla="*/ 654722 h 1538734"/>
              <a:gd name="connsiteX24" fmla="*/ 660267 w 1577430"/>
              <a:gd name="connsiteY24" fmla="*/ 690635 h 1538734"/>
              <a:gd name="connsiteX25" fmla="*/ 715518 w 1577430"/>
              <a:gd name="connsiteY25" fmla="*/ 762461 h 1538734"/>
              <a:gd name="connsiteX26" fmla="*/ 759718 w 1577430"/>
              <a:gd name="connsiteY26" fmla="*/ 809424 h 1538734"/>
              <a:gd name="connsiteX27" fmla="*/ 803919 w 1577430"/>
              <a:gd name="connsiteY27" fmla="*/ 864675 h 1538734"/>
              <a:gd name="connsiteX28" fmla="*/ 861932 w 1577430"/>
              <a:gd name="connsiteY28" fmla="*/ 933738 h 1538734"/>
              <a:gd name="connsiteX29" fmla="*/ 903370 w 1577430"/>
              <a:gd name="connsiteY29" fmla="*/ 997277 h 1538734"/>
              <a:gd name="connsiteX30" fmla="*/ 933758 w 1577430"/>
              <a:gd name="connsiteY30" fmla="*/ 1044240 h 1538734"/>
              <a:gd name="connsiteX31" fmla="*/ 977959 w 1577430"/>
              <a:gd name="connsiteY31" fmla="*/ 1113303 h 1538734"/>
              <a:gd name="connsiteX32" fmla="*/ 1013872 w 1577430"/>
              <a:gd name="connsiteY32" fmla="*/ 1174079 h 1538734"/>
              <a:gd name="connsiteX33" fmla="*/ 1041497 w 1577430"/>
              <a:gd name="connsiteY33" fmla="*/ 1218280 h 1538734"/>
              <a:gd name="connsiteX34" fmla="*/ 1071885 w 1577430"/>
              <a:gd name="connsiteY34" fmla="*/ 1279056 h 1538734"/>
              <a:gd name="connsiteX35" fmla="*/ 1093986 w 1577430"/>
              <a:gd name="connsiteY35" fmla="*/ 1306681 h 1538734"/>
              <a:gd name="connsiteX36" fmla="*/ 1132661 w 1577430"/>
              <a:gd name="connsiteY36" fmla="*/ 1359169 h 1538734"/>
              <a:gd name="connsiteX37" fmla="*/ 1196199 w 1577430"/>
              <a:gd name="connsiteY37" fmla="*/ 1406132 h 1538734"/>
              <a:gd name="connsiteX38" fmla="*/ 1259738 w 1577430"/>
              <a:gd name="connsiteY38" fmla="*/ 1425470 h 1538734"/>
              <a:gd name="connsiteX39" fmla="*/ 1314989 w 1577430"/>
              <a:gd name="connsiteY39" fmla="*/ 1442045 h 1538734"/>
              <a:gd name="connsiteX40" fmla="*/ 1389577 w 1577430"/>
              <a:gd name="connsiteY40" fmla="*/ 1466908 h 1538734"/>
              <a:gd name="connsiteX41" fmla="*/ 1477978 w 1577430"/>
              <a:gd name="connsiteY41" fmla="*/ 1494534 h 1538734"/>
              <a:gd name="connsiteX42" fmla="*/ 1541517 w 1577430"/>
              <a:gd name="connsiteY42" fmla="*/ 1522159 h 1538734"/>
              <a:gd name="connsiteX43" fmla="*/ 1577430 w 1577430"/>
              <a:gd name="connsiteY43"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26549 w 1577430"/>
              <a:gd name="connsiteY13" fmla="*/ 314930 h 1538734"/>
              <a:gd name="connsiteX14" fmla="*/ 265224 w 1577430"/>
              <a:gd name="connsiteY14" fmla="*/ 345318 h 1538734"/>
              <a:gd name="connsiteX15" fmla="*/ 301137 w 1577430"/>
              <a:gd name="connsiteY15" fmla="*/ 389518 h 1538734"/>
              <a:gd name="connsiteX16" fmla="*/ 337050 w 1577430"/>
              <a:gd name="connsiteY16" fmla="*/ 430956 h 1538734"/>
              <a:gd name="connsiteX17" fmla="*/ 389538 w 1577430"/>
              <a:gd name="connsiteY17" fmla="*/ 483445 h 1538734"/>
              <a:gd name="connsiteX18" fmla="*/ 436502 w 1577430"/>
              <a:gd name="connsiteY18" fmla="*/ 524883 h 1538734"/>
              <a:gd name="connsiteX19" fmla="*/ 469652 w 1577430"/>
              <a:gd name="connsiteY19" fmla="*/ 558033 h 1538734"/>
              <a:gd name="connsiteX20" fmla="*/ 524903 w 1577430"/>
              <a:gd name="connsiteY20" fmla="*/ 596709 h 1538734"/>
              <a:gd name="connsiteX21" fmla="*/ 574628 w 1577430"/>
              <a:gd name="connsiteY21" fmla="*/ 629859 h 1538734"/>
              <a:gd name="connsiteX22" fmla="*/ 613304 w 1577430"/>
              <a:gd name="connsiteY22" fmla="*/ 654722 h 1538734"/>
              <a:gd name="connsiteX23" fmla="*/ 660267 w 1577430"/>
              <a:gd name="connsiteY23" fmla="*/ 690635 h 1538734"/>
              <a:gd name="connsiteX24" fmla="*/ 715518 w 1577430"/>
              <a:gd name="connsiteY24" fmla="*/ 762461 h 1538734"/>
              <a:gd name="connsiteX25" fmla="*/ 759718 w 1577430"/>
              <a:gd name="connsiteY25" fmla="*/ 809424 h 1538734"/>
              <a:gd name="connsiteX26" fmla="*/ 803919 w 1577430"/>
              <a:gd name="connsiteY26" fmla="*/ 864675 h 1538734"/>
              <a:gd name="connsiteX27" fmla="*/ 861932 w 1577430"/>
              <a:gd name="connsiteY27" fmla="*/ 933738 h 1538734"/>
              <a:gd name="connsiteX28" fmla="*/ 903370 w 1577430"/>
              <a:gd name="connsiteY28" fmla="*/ 997277 h 1538734"/>
              <a:gd name="connsiteX29" fmla="*/ 933758 w 1577430"/>
              <a:gd name="connsiteY29" fmla="*/ 1044240 h 1538734"/>
              <a:gd name="connsiteX30" fmla="*/ 977959 w 1577430"/>
              <a:gd name="connsiteY30" fmla="*/ 1113303 h 1538734"/>
              <a:gd name="connsiteX31" fmla="*/ 1013872 w 1577430"/>
              <a:gd name="connsiteY31" fmla="*/ 1174079 h 1538734"/>
              <a:gd name="connsiteX32" fmla="*/ 1041497 w 1577430"/>
              <a:gd name="connsiteY32" fmla="*/ 1218280 h 1538734"/>
              <a:gd name="connsiteX33" fmla="*/ 1071885 w 1577430"/>
              <a:gd name="connsiteY33" fmla="*/ 1279056 h 1538734"/>
              <a:gd name="connsiteX34" fmla="*/ 1093986 w 1577430"/>
              <a:gd name="connsiteY34" fmla="*/ 1306681 h 1538734"/>
              <a:gd name="connsiteX35" fmla="*/ 1132661 w 1577430"/>
              <a:gd name="connsiteY35" fmla="*/ 1359169 h 1538734"/>
              <a:gd name="connsiteX36" fmla="*/ 1196199 w 1577430"/>
              <a:gd name="connsiteY36" fmla="*/ 1406132 h 1538734"/>
              <a:gd name="connsiteX37" fmla="*/ 1259738 w 1577430"/>
              <a:gd name="connsiteY37" fmla="*/ 1425470 h 1538734"/>
              <a:gd name="connsiteX38" fmla="*/ 1314989 w 1577430"/>
              <a:gd name="connsiteY38" fmla="*/ 1442045 h 1538734"/>
              <a:gd name="connsiteX39" fmla="*/ 1389577 w 1577430"/>
              <a:gd name="connsiteY39" fmla="*/ 1466908 h 1538734"/>
              <a:gd name="connsiteX40" fmla="*/ 1477978 w 1577430"/>
              <a:gd name="connsiteY40" fmla="*/ 1494534 h 1538734"/>
              <a:gd name="connsiteX41" fmla="*/ 1541517 w 1577430"/>
              <a:gd name="connsiteY41" fmla="*/ 1522159 h 1538734"/>
              <a:gd name="connsiteX42" fmla="*/ 1577430 w 1577430"/>
              <a:gd name="connsiteY42"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99472 w 1577430"/>
              <a:gd name="connsiteY7" fmla="*/ 237579 h 1538734"/>
              <a:gd name="connsiteX8" fmla="*/ 124335 w 1577430"/>
              <a:gd name="connsiteY8" fmla="*/ 256917 h 1538734"/>
              <a:gd name="connsiteX9" fmla="*/ 151960 w 1577430"/>
              <a:gd name="connsiteY9" fmla="*/ 270729 h 1538734"/>
              <a:gd name="connsiteX10" fmla="*/ 165773 w 1577430"/>
              <a:gd name="connsiteY10" fmla="*/ 276254 h 1538734"/>
              <a:gd name="connsiteX11" fmla="*/ 190636 w 1577430"/>
              <a:gd name="connsiteY11" fmla="*/ 292830 h 1538734"/>
              <a:gd name="connsiteX12" fmla="*/ 226549 w 1577430"/>
              <a:gd name="connsiteY12" fmla="*/ 314930 h 1538734"/>
              <a:gd name="connsiteX13" fmla="*/ 265224 w 1577430"/>
              <a:gd name="connsiteY13" fmla="*/ 345318 h 1538734"/>
              <a:gd name="connsiteX14" fmla="*/ 301137 w 1577430"/>
              <a:gd name="connsiteY14" fmla="*/ 389518 h 1538734"/>
              <a:gd name="connsiteX15" fmla="*/ 337050 w 1577430"/>
              <a:gd name="connsiteY15" fmla="*/ 430956 h 1538734"/>
              <a:gd name="connsiteX16" fmla="*/ 389538 w 1577430"/>
              <a:gd name="connsiteY16" fmla="*/ 483445 h 1538734"/>
              <a:gd name="connsiteX17" fmla="*/ 436502 w 1577430"/>
              <a:gd name="connsiteY17" fmla="*/ 524883 h 1538734"/>
              <a:gd name="connsiteX18" fmla="*/ 469652 w 1577430"/>
              <a:gd name="connsiteY18" fmla="*/ 558033 h 1538734"/>
              <a:gd name="connsiteX19" fmla="*/ 524903 w 1577430"/>
              <a:gd name="connsiteY19" fmla="*/ 596709 h 1538734"/>
              <a:gd name="connsiteX20" fmla="*/ 574628 w 1577430"/>
              <a:gd name="connsiteY20" fmla="*/ 629859 h 1538734"/>
              <a:gd name="connsiteX21" fmla="*/ 613304 w 1577430"/>
              <a:gd name="connsiteY21" fmla="*/ 654722 h 1538734"/>
              <a:gd name="connsiteX22" fmla="*/ 660267 w 1577430"/>
              <a:gd name="connsiteY22" fmla="*/ 690635 h 1538734"/>
              <a:gd name="connsiteX23" fmla="*/ 715518 w 1577430"/>
              <a:gd name="connsiteY23" fmla="*/ 762461 h 1538734"/>
              <a:gd name="connsiteX24" fmla="*/ 759718 w 1577430"/>
              <a:gd name="connsiteY24" fmla="*/ 809424 h 1538734"/>
              <a:gd name="connsiteX25" fmla="*/ 803919 w 1577430"/>
              <a:gd name="connsiteY25" fmla="*/ 864675 h 1538734"/>
              <a:gd name="connsiteX26" fmla="*/ 861932 w 1577430"/>
              <a:gd name="connsiteY26" fmla="*/ 933738 h 1538734"/>
              <a:gd name="connsiteX27" fmla="*/ 903370 w 1577430"/>
              <a:gd name="connsiteY27" fmla="*/ 997277 h 1538734"/>
              <a:gd name="connsiteX28" fmla="*/ 933758 w 1577430"/>
              <a:gd name="connsiteY28" fmla="*/ 1044240 h 1538734"/>
              <a:gd name="connsiteX29" fmla="*/ 977959 w 1577430"/>
              <a:gd name="connsiteY29" fmla="*/ 1113303 h 1538734"/>
              <a:gd name="connsiteX30" fmla="*/ 1013872 w 1577430"/>
              <a:gd name="connsiteY30" fmla="*/ 1174079 h 1538734"/>
              <a:gd name="connsiteX31" fmla="*/ 1041497 w 1577430"/>
              <a:gd name="connsiteY31" fmla="*/ 1218280 h 1538734"/>
              <a:gd name="connsiteX32" fmla="*/ 1071885 w 1577430"/>
              <a:gd name="connsiteY32" fmla="*/ 1279056 h 1538734"/>
              <a:gd name="connsiteX33" fmla="*/ 1093986 w 1577430"/>
              <a:gd name="connsiteY33" fmla="*/ 1306681 h 1538734"/>
              <a:gd name="connsiteX34" fmla="*/ 1132661 w 1577430"/>
              <a:gd name="connsiteY34" fmla="*/ 1359169 h 1538734"/>
              <a:gd name="connsiteX35" fmla="*/ 1196199 w 1577430"/>
              <a:gd name="connsiteY35" fmla="*/ 1406132 h 1538734"/>
              <a:gd name="connsiteX36" fmla="*/ 1259738 w 1577430"/>
              <a:gd name="connsiteY36" fmla="*/ 1425470 h 1538734"/>
              <a:gd name="connsiteX37" fmla="*/ 1314989 w 1577430"/>
              <a:gd name="connsiteY37" fmla="*/ 1442045 h 1538734"/>
              <a:gd name="connsiteX38" fmla="*/ 1389577 w 1577430"/>
              <a:gd name="connsiteY38" fmla="*/ 1466908 h 1538734"/>
              <a:gd name="connsiteX39" fmla="*/ 1477978 w 1577430"/>
              <a:gd name="connsiteY39" fmla="*/ 1494534 h 1538734"/>
              <a:gd name="connsiteX40" fmla="*/ 1541517 w 1577430"/>
              <a:gd name="connsiteY40" fmla="*/ 1522159 h 1538734"/>
              <a:gd name="connsiteX41" fmla="*/ 1577430 w 1577430"/>
              <a:gd name="connsiteY41" fmla="*/ 1538734 h 1538734"/>
              <a:gd name="connsiteX0" fmla="*/ 0 w 1577409"/>
              <a:gd name="connsiteY0" fmla="*/ 0 h 1538734"/>
              <a:gd name="connsiteX1" fmla="*/ 11050 w 1577409"/>
              <a:gd name="connsiteY1" fmla="*/ 124315 h 1538734"/>
              <a:gd name="connsiteX2" fmla="*/ 30387 w 1577409"/>
              <a:gd name="connsiteY2" fmla="*/ 157465 h 1538734"/>
              <a:gd name="connsiteX3" fmla="*/ 55250 w 1577409"/>
              <a:gd name="connsiteY3" fmla="*/ 193378 h 1538734"/>
              <a:gd name="connsiteX4" fmla="*/ 71826 w 1577409"/>
              <a:gd name="connsiteY4" fmla="*/ 209953 h 1538734"/>
              <a:gd name="connsiteX5" fmla="*/ 82876 w 1577409"/>
              <a:gd name="connsiteY5" fmla="*/ 223766 h 1538734"/>
              <a:gd name="connsiteX6" fmla="*/ 99451 w 1577409"/>
              <a:gd name="connsiteY6" fmla="*/ 237579 h 1538734"/>
              <a:gd name="connsiteX7" fmla="*/ 124314 w 1577409"/>
              <a:gd name="connsiteY7" fmla="*/ 256917 h 1538734"/>
              <a:gd name="connsiteX8" fmla="*/ 151939 w 1577409"/>
              <a:gd name="connsiteY8" fmla="*/ 270729 h 1538734"/>
              <a:gd name="connsiteX9" fmla="*/ 165752 w 1577409"/>
              <a:gd name="connsiteY9" fmla="*/ 276254 h 1538734"/>
              <a:gd name="connsiteX10" fmla="*/ 190615 w 1577409"/>
              <a:gd name="connsiteY10" fmla="*/ 292830 h 1538734"/>
              <a:gd name="connsiteX11" fmla="*/ 226528 w 1577409"/>
              <a:gd name="connsiteY11" fmla="*/ 314930 h 1538734"/>
              <a:gd name="connsiteX12" fmla="*/ 265203 w 1577409"/>
              <a:gd name="connsiteY12" fmla="*/ 345318 h 1538734"/>
              <a:gd name="connsiteX13" fmla="*/ 301116 w 1577409"/>
              <a:gd name="connsiteY13" fmla="*/ 389518 h 1538734"/>
              <a:gd name="connsiteX14" fmla="*/ 337029 w 1577409"/>
              <a:gd name="connsiteY14" fmla="*/ 430956 h 1538734"/>
              <a:gd name="connsiteX15" fmla="*/ 389517 w 1577409"/>
              <a:gd name="connsiteY15" fmla="*/ 483445 h 1538734"/>
              <a:gd name="connsiteX16" fmla="*/ 436481 w 1577409"/>
              <a:gd name="connsiteY16" fmla="*/ 524883 h 1538734"/>
              <a:gd name="connsiteX17" fmla="*/ 469631 w 1577409"/>
              <a:gd name="connsiteY17" fmla="*/ 558033 h 1538734"/>
              <a:gd name="connsiteX18" fmla="*/ 524882 w 1577409"/>
              <a:gd name="connsiteY18" fmla="*/ 596709 h 1538734"/>
              <a:gd name="connsiteX19" fmla="*/ 574607 w 1577409"/>
              <a:gd name="connsiteY19" fmla="*/ 629859 h 1538734"/>
              <a:gd name="connsiteX20" fmla="*/ 613283 w 1577409"/>
              <a:gd name="connsiteY20" fmla="*/ 654722 h 1538734"/>
              <a:gd name="connsiteX21" fmla="*/ 660246 w 1577409"/>
              <a:gd name="connsiteY21" fmla="*/ 690635 h 1538734"/>
              <a:gd name="connsiteX22" fmla="*/ 715497 w 1577409"/>
              <a:gd name="connsiteY22" fmla="*/ 762461 h 1538734"/>
              <a:gd name="connsiteX23" fmla="*/ 759697 w 1577409"/>
              <a:gd name="connsiteY23" fmla="*/ 809424 h 1538734"/>
              <a:gd name="connsiteX24" fmla="*/ 803898 w 1577409"/>
              <a:gd name="connsiteY24" fmla="*/ 864675 h 1538734"/>
              <a:gd name="connsiteX25" fmla="*/ 861911 w 1577409"/>
              <a:gd name="connsiteY25" fmla="*/ 933738 h 1538734"/>
              <a:gd name="connsiteX26" fmla="*/ 903349 w 1577409"/>
              <a:gd name="connsiteY26" fmla="*/ 997277 h 1538734"/>
              <a:gd name="connsiteX27" fmla="*/ 933737 w 1577409"/>
              <a:gd name="connsiteY27" fmla="*/ 1044240 h 1538734"/>
              <a:gd name="connsiteX28" fmla="*/ 977938 w 1577409"/>
              <a:gd name="connsiteY28" fmla="*/ 1113303 h 1538734"/>
              <a:gd name="connsiteX29" fmla="*/ 1013851 w 1577409"/>
              <a:gd name="connsiteY29" fmla="*/ 1174079 h 1538734"/>
              <a:gd name="connsiteX30" fmla="*/ 1041476 w 1577409"/>
              <a:gd name="connsiteY30" fmla="*/ 1218280 h 1538734"/>
              <a:gd name="connsiteX31" fmla="*/ 1071864 w 1577409"/>
              <a:gd name="connsiteY31" fmla="*/ 1279056 h 1538734"/>
              <a:gd name="connsiteX32" fmla="*/ 1093965 w 1577409"/>
              <a:gd name="connsiteY32" fmla="*/ 1306681 h 1538734"/>
              <a:gd name="connsiteX33" fmla="*/ 1132640 w 1577409"/>
              <a:gd name="connsiteY33" fmla="*/ 1359169 h 1538734"/>
              <a:gd name="connsiteX34" fmla="*/ 1196178 w 1577409"/>
              <a:gd name="connsiteY34" fmla="*/ 1406132 h 1538734"/>
              <a:gd name="connsiteX35" fmla="*/ 1259717 w 1577409"/>
              <a:gd name="connsiteY35" fmla="*/ 1425470 h 1538734"/>
              <a:gd name="connsiteX36" fmla="*/ 1314968 w 1577409"/>
              <a:gd name="connsiteY36" fmla="*/ 1442045 h 1538734"/>
              <a:gd name="connsiteX37" fmla="*/ 1389556 w 1577409"/>
              <a:gd name="connsiteY37" fmla="*/ 1466908 h 1538734"/>
              <a:gd name="connsiteX38" fmla="*/ 1477957 w 1577409"/>
              <a:gd name="connsiteY38" fmla="*/ 1494534 h 1538734"/>
              <a:gd name="connsiteX39" fmla="*/ 1541496 w 1577409"/>
              <a:gd name="connsiteY39" fmla="*/ 1522159 h 1538734"/>
              <a:gd name="connsiteX40" fmla="*/ 1577409 w 1577409"/>
              <a:gd name="connsiteY40" fmla="*/ 1538734 h 1538734"/>
              <a:gd name="connsiteX0" fmla="*/ 0 w 1577409"/>
              <a:gd name="connsiteY0" fmla="*/ 0 h 1538734"/>
              <a:gd name="connsiteX1" fmla="*/ 11050 w 1577409"/>
              <a:gd name="connsiteY1" fmla="*/ 124315 h 1538734"/>
              <a:gd name="connsiteX2" fmla="*/ 30387 w 1577409"/>
              <a:gd name="connsiteY2" fmla="*/ 157465 h 1538734"/>
              <a:gd name="connsiteX3" fmla="*/ 55250 w 1577409"/>
              <a:gd name="connsiteY3" fmla="*/ 193378 h 1538734"/>
              <a:gd name="connsiteX4" fmla="*/ 41439 w 1577409"/>
              <a:gd name="connsiteY4" fmla="*/ 179566 h 1538734"/>
              <a:gd name="connsiteX5" fmla="*/ 71826 w 1577409"/>
              <a:gd name="connsiteY5" fmla="*/ 209953 h 1538734"/>
              <a:gd name="connsiteX6" fmla="*/ 82876 w 1577409"/>
              <a:gd name="connsiteY6" fmla="*/ 223766 h 1538734"/>
              <a:gd name="connsiteX7" fmla="*/ 99451 w 1577409"/>
              <a:gd name="connsiteY7" fmla="*/ 237579 h 1538734"/>
              <a:gd name="connsiteX8" fmla="*/ 124314 w 1577409"/>
              <a:gd name="connsiteY8" fmla="*/ 256917 h 1538734"/>
              <a:gd name="connsiteX9" fmla="*/ 151939 w 1577409"/>
              <a:gd name="connsiteY9" fmla="*/ 270729 h 1538734"/>
              <a:gd name="connsiteX10" fmla="*/ 165752 w 1577409"/>
              <a:gd name="connsiteY10" fmla="*/ 276254 h 1538734"/>
              <a:gd name="connsiteX11" fmla="*/ 190615 w 1577409"/>
              <a:gd name="connsiteY11" fmla="*/ 292830 h 1538734"/>
              <a:gd name="connsiteX12" fmla="*/ 226528 w 1577409"/>
              <a:gd name="connsiteY12" fmla="*/ 314930 h 1538734"/>
              <a:gd name="connsiteX13" fmla="*/ 265203 w 1577409"/>
              <a:gd name="connsiteY13" fmla="*/ 345318 h 1538734"/>
              <a:gd name="connsiteX14" fmla="*/ 301116 w 1577409"/>
              <a:gd name="connsiteY14" fmla="*/ 389518 h 1538734"/>
              <a:gd name="connsiteX15" fmla="*/ 337029 w 1577409"/>
              <a:gd name="connsiteY15" fmla="*/ 430956 h 1538734"/>
              <a:gd name="connsiteX16" fmla="*/ 389517 w 1577409"/>
              <a:gd name="connsiteY16" fmla="*/ 483445 h 1538734"/>
              <a:gd name="connsiteX17" fmla="*/ 436481 w 1577409"/>
              <a:gd name="connsiteY17" fmla="*/ 524883 h 1538734"/>
              <a:gd name="connsiteX18" fmla="*/ 469631 w 1577409"/>
              <a:gd name="connsiteY18" fmla="*/ 558033 h 1538734"/>
              <a:gd name="connsiteX19" fmla="*/ 524882 w 1577409"/>
              <a:gd name="connsiteY19" fmla="*/ 596709 h 1538734"/>
              <a:gd name="connsiteX20" fmla="*/ 574607 w 1577409"/>
              <a:gd name="connsiteY20" fmla="*/ 629859 h 1538734"/>
              <a:gd name="connsiteX21" fmla="*/ 613283 w 1577409"/>
              <a:gd name="connsiteY21" fmla="*/ 654722 h 1538734"/>
              <a:gd name="connsiteX22" fmla="*/ 660246 w 1577409"/>
              <a:gd name="connsiteY22" fmla="*/ 690635 h 1538734"/>
              <a:gd name="connsiteX23" fmla="*/ 715497 w 1577409"/>
              <a:gd name="connsiteY23" fmla="*/ 762461 h 1538734"/>
              <a:gd name="connsiteX24" fmla="*/ 759697 w 1577409"/>
              <a:gd name="connsiteY24" fmla="*/ 809424 h 1538734"/>
              <a:gd name="connsiteX25" fmla="*/ 803898 w 1577409"/>
              <a:gd name="connsiteY25" fmla="*/ 864675 h 1538734"/>
              <a:gd name="connsiteX26" fmla="*/ 861911 w 1577409"/>
              <a:gd name="connsiteY26" fmla="*/ 933738 h 1538734"/>
              <a:gd name="connsiteX27" fmla="*/ 903349 w 1577409"/>
              <a:gd name="connsiteY27" fmla="*/ 997277 h 1538734"/>
              <a:gd name="connsiteX28" fmla="*/ 933737 w 1577409"/>
              <a:gd name="connsiteY28" fmla="*/ 1044240 h 1538734"/>
              <a:gd name="connsiteX29" fmla="*/ 977938 w 1577409"/>
              <a:gd name="connsiteY29" fmla="*/ 1113303 h 1538734"/>
              <a:gd name="connsiteX30" fmla="*/ 1013851 w 1577409"/>
              <a:gd name="connsiteY30" fmla="*/ 1174079 h 1538734"/>
              <a:gd name="connsiteX31" fmla="*/ 1041476 w 1577409"/>
              <a:gd name="connsiteY31" fmla="*/ 1218280 h 1538734"/>
              <a:gd name="connsiteX32" fmla="*/ 1071864 w 1577409"/>
              <a:gd name="connsiteY32" fmla="*/ 1279056 h 1538734"/>
              <a:gd name="connsiteX33" fmla="*/ 1093965 w 1577409"/>
              <a:gd name="connsiteY33" fmla="*/ 1306681 h 1538734"/>
              <a:gd name="connsiteX34" fmla="*/ 1132640 w 1577409"/>
              <a:gd name="connsiteY34" fmla="*/ 1359169 h 1538734"/>
              <a:gd name="connsiteX35" fmla="*/ 1196178 w 1577409"/>
              <a:gd name="connsiteY35" fmla="*/ 1406132 h 1538734"/>
              <a:gd name="connsiteX36" fmla="*/ 1259717 w 1577409"/>
              <a:gd name="connsiteY36" fmla="*/ 1425470 h 1538734"/>
              <a:gd name="connsiteX37" fmla="*/ 1314968 w 1577409"/>
              <a:gd name="connsiteY37" fmla="*/ 1442045 h 1538734"/>
              <a:gd name="connsiteX38" fmla="*/ 1389556 w 1577409"/>
              <a:gd name="connsiteY38" fmla="*/ 1466908 h 1538734"/>
              <a:gd name="connsiteX39" fmla="*/ 1477957 w 1577409"/>
              <a:gd name="connsiteY39" fmla="*/ 1494534 h 1538734"/>
              <a:gd name="connsiteX40" fmla="*/ 1541496 w 1577409"/>
              <a:gd name="connsiteY40" fmla="*/ 1522159 h 1538734"/>
              <a:gd name="connsiteX41" fmla="*/ 1577409 w 1577409"/>
              <a:gd name="connsiteY41" fmla="*/ 1538734 h 1538734"/>
              <a:gd name="connsiteX0" fmla="*/ 0 w 1577409"/>
              <a:gd name="connsiteY0" fmla="*/ 0 h 1538734"/>
              <a:gd name="connsiteX1" fmla="*/ 11050 w 1577409"/>
              <a:gd name="connsiteY1" fmla="*/ 124315 h 1538734"/>
              <a:gd name="connsiteX2" fmla="*/ 30387 w 1577409"/>
              <a:gd name="connsiteY2" fmla="*/ 157465 h 1538734"/>
              <a:gd name="connsiteX3" fmla="*/ 55250 w 1577409"/>
              <a:gd name="connsiteY3" fmla="*/ 193378 h 1538734"/>
              <a:gd name="connsiteX4" fmla="*/ 71826 w 1577409"/>
              <a:gd name="connsiteY4" fmla="*/ 209953 h 1538734"/>
              <a:gd name="connsiteX5" fmla="*/ 82876 w 1577409"/>
              <a:gd name="connsiteY5" fmla="*/ 223766 h 1538734"/>
              <a:gd name="connsiteX6" fmla="*/ 99451 w 1577409"/>
              <a:gd name="connsiteY6" fmla="*/ 237579 h 1538734"/>
              <a:gd name="connsiteX7" fmla="*/ 124314 w 1577409"/>
              <a:gd name="connsiteY7" fmla="*/ 256917 h 1538734"/>
              <a:gd name="connsiteX8" fmla="*/ 151939 w 1577409"/>
              <a:gd name="connsiteY8" fmla="*/ 270729 h 1538734"/>
              <a:gd name="connsiteX9" fmla="*/ 165752 w 1577409"/>
              <a:gd name="connsiteY9" fmla="*/ 276254 h 1538734"/>
              <a:gd name="connsiteX10" fmla="*/ 190615 w 1577409"/>
              <a:gd name="connsiteY10" fmla="*/ 292830 h 1538734"/>
              <a:gd name="connsiteX11" fmla="*/ 226528 w 1577409"/>
              <a:gd name="connsiteY11" fmla="*/ 314930 h 1538734"/>
              <a:gd name="connsiteX12" fmla="*/ 265203 w 1577409"/>
              <a:gd name="connsiteY12" fmla="*/ 345318 h 1538734"/>
              <a:gd name="connsiteX13" fmla="*/ 301116 w 1577409"/>
              <a:gd name="connsiteY13" fmla="*/ 389518 h 1538734"/>
              <a:gd name="connsiteX14" fmla="*/ 337029 w 1577409"/>
              <a:gd name="connsiteY14" fmla="*/ 430956 h 1538734"/>
              <a:gd name="connsiteX15" fmla="*/ 389517 w 1577409"/>
              <a:gd name="connsiteY15" fmla="*/ 483445 h 1538734"/>
              <a:gd name="connsiteX16" fmla="*/ 436481 w 1577409"/>
              <a:gd name="connsiteY16" fmla="*/ 524883 h 1538734"/>
              <a:gd name="connsiteX17" fmla="*/ 469631 w 1577409"/>
              <a:gd name="connsiteY17" fmla="*/ 558033 h 1538734"/>
              <a:gd name="connsiteX18" fmla="*/ 524882 w 1577409"/>
              <a:gd name="connsiteY18" fmla="*/ 596709 h 1538734"/>
              <a:gd name="connsiteX19" fmla="*/ 574607 w 1577409"/>
              <a:gd name="connsiteY19" fmla="*/ 629859 h 1538734"/>
              <a:gd name="connsiteX20" fmla="*/ 613283 w 1577409"/>
              <a:gd name="connsiteY20" fmla="*/ 654722 h 1538734"/>
              <a:gd name="connsiteX21" fmla="*/ 660246 w 1577409"/>
              <a:gd name="connsiteY21" fmla="*/ 690635 h 1538734"/>
              <a:gd name="connsiteX22" fmla="*/ 715497 w 1577409"/>
              <a:gd name="connsiteY22" fmla="*/ 762461 h 1538734"/>
              <a:gd name="connsiteX23" fmla="*/ 759697 w 1577409"/>
              <a:gd name="connsiteY23" fmla="*/ 809424 h 1538734"/>
              <a:gd name="connsiteX24" fmla="*/ 803898 w 1577409"/>
              <a:gd name="connsiteY24" fmla="*/ 864675 h 1538734"/>
              <a:gd name="connsiteX25" fmla="*/ 861911 w 1577409"/>
              <a:gd name="connsiteY25" fmla="*/ 933738 h 1538734"/>
              <a:gd name="connsiteX26" fmla="*/ 903349 w 1577409"/>
              <a:gd name="connsiteY26" fmla="*/ 997277 h 1538734"/>
              <a:gd name="connsiteX27" fmla="*/ 933737 w 1577409"/>
              <a:gd name="connsiteY27" fmla="*/ 1044240 h 1538734"/>
              <a:gd name="connsiteX28" fmla="*/ 977938 w 1577409"/>
              <a:gd name="connsiteY28" fmla="*/ 1113303 h 1538734"/>
              <a:gd name="connsiteX29" fmla="*/ 1013851 w 1577409"/>
              <a:gd name="connsiteY29" fmla="*/ 1174079 h 1538734"/>
              <a:gd name="connsiteX30" fmla="*/ 1041476 w 1577409"/>
              <a:gd name="connsiteY30" fmla="*/ 1218280 h 1538734"/>
              <a:gd name="connsiteX31" fmla="*/ 1071864 w 1577409"/>
              <a:gd name="connsiteY31" fmla="*/ 1279056 h 1538734"/>
              <a:gd name="connsiteX32" fmla="*/ 1093965 w 1577409"/>
              <a:gd name="connsiteY32" fmla="*/ 1306681 h 1538734"/>
              <a:gd name="connsiteX33" fmla="*/ 1132640 w 1577409"/>
              <a:gd name="connsiteY33" fmla="*/ 1359169 h 1538734"/>
              <a:gd name="connsiteX34" fmla="*/ 1196178 w 1577409"/>
              <a:gd name="connsiteY34" fmla="*/ 1406132 h 1538734"/>
              <a:gd name="connsiteX35" fmla="*/ 1259717 w 1577409"/>
              <a:gd name="connsiteY35" fmla="*/ 1425470 h 1538734"/>
              <a:gd name="connsiteX36" fmla="*/ 1314968 w 1577409"/>
              <a:gd name="connsiteY36" fmla="*/ 1442045 h 1538734"/>
              <a:gd name="connsiteX37" fmla="*/ 1389556 w 1577409"/>
              <a:gd name="connsiteY37" fmla="*/ 1466908 h 1538734"/>
              <a:gd name="connsiteX38" fmla="*/ 1477957 w 1577409"/>
              <a:gd name="connsiteY38" fmla="*/ 1494534 h 1538734"/>
              <a:gd name="connsiteX39" fmla="*/ 1541496 w 1577409"/>
              <a:gd name="connsiteY39" fmla="*/ 1522159 h 1538734"/>
              <a:gd name="connsiteX40" fmla="*/ 1577409 w 1577409"/>
              <a:gd name="connsiteY40" fmla="*/ 1538734 h 1538734"/>
              <a:gd name="connsiteX0" fmla="*/ 0 w 1577409"/>
              <a:gd name="connsiteY0" fmla="*/ 0 h 1538734"/>
              <a:gd name="connsiteX1" fmla="*/ 11050 w 1577409"/>
              <a:gd name="connsiteY1" fmla="*/ 124315 h 1538734"/>
              <a:gd name="connsiteX2" fmla="*/ 30387 w 1577409"/>
              <a:gd name="connsiteY2" fmla="*/ 157465 h 1538734"/>
              <a:gd name="connsiteX3" fmla="*/ 55250 w 1577409"/>
              <a:gd name="connsiteY3" fmla="*/ 193378 h 1538734"/>
              <a:gd name="connsiteX4" fmla="*/ 71826 w 1577409"/>
              <a:gd name="connsiteY4" fmla="*/ 209953 h 1538734"/>
              <a:gd name="connsiteX5" fmla="*/ 82876 w 1577409"/>
              <a:gd name="connsiteY5" fmla="*/ 223766 h 1538734"/>
              <a:gd name="connsiteX6" fmla="*/ 124314 w 1577409"/>
              <a:gd name="connsiteY6" fmla="*/ 256917 h 1538734"/>
              <a:gd name="connsiteX7" fmla="*/ 151939 w 1577409"/>
              <a:gd name="connsiteY7" fmla="*/ 270729 h 1538734"/>
              <a:gd name="connsiteX8" fmla="*/ 165752 w 1577409"/>
              <a:gd name="connsiteY8" fmla="*/ 276254 h 1538734"/>
              <a:gd name="connsiteX9" fmla="*/ 190615 w 1577409"/>
              <a:gd name="connsiteY9" fmla="*/ 292830 h 1538734"/>
              <a:gd name="connsiteX10" fmla="*/ 226528 w 1577409"/>
              <a:gd name="connsiteY10" fmla="*/ 314930 h 1538734"/>
              <a:gd name="connsiteX11" fmla="*/ 265203 w 1577409"/>
              <a:gd name="connsiteY11" fmla="*/ 345318 h 1538734"/>
              <a:gd name="connsiteX12" fmla="*/ 301116 w 1577409"/>
              <a:gd name="connsiteY12" fmla="*/ 389518 h 1538734"/>
              <a:gd name="connsiteX13" fmla="*/ 337029 w 1577409"/>
              <a:gd name="connsiteY13" fmla="*/ 430956 h 1538734"/>
              <a:gd name="connsiteX14" fmla="*/ 389517 w 1577409"/>
              <a:gd name="connsiteY14" fmla="*/ 483445 h 1538734"/>
              <a:gd name="connsiteX15" fmla="*/ 436481 w 1577409"/>
              <a:gd name="connsiteY15" fmla="*/ 524883 h 1538734"/>
              <a:gd name="connsiteX16" fmla="*/ 469631 w 1577409"/>
              <a:gd name="connsiteY16" fmla="*/ 558033 h 1538734"/>
              <a:gd name="connsiteX17" fmla="*/ 524882 w 1577409"/>
              <a:gd name="connsiteY17" fmla="*/ 596709 h 1538734"/>
              <a:gd name="connsiteX18" fmla="*/ 574607 w 1577409"/>
              <a:gd name="connsiteY18" fmla="*/ 629859 h 1538734"/>
              <a:gd name="connsiteX19" fmla="*/ 613283 w 1577409"/>
              <a:gd name="connsiteY19" fmla="*/ 654722 h 1538734"/>
              <a:gd name="connsiteX20" fmla="*/ 660246 w 1577409"/>
              <a:gd name="connsiteY20" fmla="*/ 690635 h 1538734"/>
              <a:gd name="connsiteX21" fmla="*/ 715497 w 1577409"/>
              <a:gd name="connsiteY21" fmla="*/ 762461 h 1538734"/>
              <a:gd name="connsiteX22" fmla="*/ 759697 w 1577409"/>
              <a:gd name="connsiteY22" fmla="*/ 809424 h 1538734"/>
              <a:gd name="connsiteX23" fmla="*/ 803898 w 1577409"/>
              <a:gd name="connsiteY23" fmla="*/ 864675 h 1538734"/>
              <a:gd name="connsiteX24" fmla="*/ 861911 w 1577409"/>
              <a:gd name="connsiteY24" fmla="*/ 933738 h 1538734"/>
              <a:gd name="connsiteX25" fmla="*/ 903349 w 1577409"/>
              <a:gd name="connsiteY25" fmla="*/ 997277 h 1538734"/>
              <a:gd name="connsiteX26" fmla="*/ 933737 w 1577409"/>
              <a:gd name="connsiteY26" fmla="*/ 1044240 h 1538734"/>
              <a:gd name="connsiteX27" fmla="*/ 977938 w 1577409"/>
              <a:gd name="connsiteY27" fmla="*/ 1113303 h 1538734"/>
              <a:gd name="connsiteX28" fmla="*/ 1013851 w 1577409"/>
              <a:gd name="connsiteY28" fmla="*/ 1174079 h 1538734"/>
              <a:gd name="connsiteX29" fmla="*/ 1041476 w 1577409"/>
              <a:gd name="connsiteY29" fmla="*/ 1218280 h 1538734"/>
              <a:gd name="connsiteX30" fmla="*/ 1071864 w 1577409"/>
              <a:gd name="connsiteY30" fmla="*/ 1279056 h 1538734"/>
              <a:gd name="connsiteX31" fmla="*/ 1093965 w 1577409"/>
              <a:gd name="connsiteY31" fmla="*/ 1306681 h 1538734"/>
              <a:gd name="connsiteX32" fmla="*/ 1132640 w 1577409"/>
              <a:gd name="connsiteY32" fmla="*/ 1359169 h 1538734"/>
              <a:gd name="connsiteX33" fmla="*/ 1196178 w 1577409"/>
              <a:gd name="connsiteY33" fmla="*/ 1406132 h 1538734"/>
              <a:gd name="connsiteX34" fmla="*/ 1259717 w 1577409"/>
              <a:gd name="connsiteY34" fmla="*/ 1425470 h 1538734"/>
              <a:gd name="connsiteX35" fmla="*/ 1314968 w 1577409"/>
              <a:gd name="connsiteY35" fmla="*/ 1442045 h 1538734"/>
              <a:gd name="connsiteX36" fmla="*/ 1389556 w 1577409"/>
              <a:gd name="connsiteY36" fmla="*/ 1466908 h 1538734"/>
              <a:gd name="connsiteX37" fmla="*/ 1477957 w 1577409"/>
              <a:gd name="connsiteY37" fmla="*/ 1494534 h 1538734"/>
              <a:gd name="connsiteX38" fmla="*/ 1541496 w 1577409"/>
              <a:gd name="connsiteY38" fmla="*/ 1522159 h 1538734"/>
              <a:gd name="connsiteX39" fmla="*/ 1577409 w 1577409"/>
              <a:gd name="connsiteY39" fmla="*/ 1538734 h 1538734"/>
              <a:gd name="connsiteX0" fmla="*/ 0 w 1577409"/>
              <a:gd name="connsiteY0" fmla="*/ 0 h 1538734"/>
              <a:gd name="connsiteX1" fmla="*/ 11050 w 1577409"/>
              <a:gd name="connsiteY1" fmla="*/ 124315 h 1538734"/>
              <a:gd name="connsiteX2" fmla="*/ 30387 w 1577409"/>
              <a:gd name="connsiteY2" fmla="*/ 157465 h 1538734"/>
              <a:gd name="connsiteX3" fmla="*/ 55250 w 1577409"/>
              <a:gd name="connsiteY3" fmla="*/ 193378 h 1538734"/>
              <a:gd name="connsiteX4" fmla="*/ 82876 w 1577409"/>
              <a:gd name="connsiteY4" fmla="*/ 223766 h 1538734"/>
              <a:gd name="connsiteX5" fmla="*/ 124314 w 1577409"/>
              <a:gd name="connsiteY5" fmla="*/ 256917 h 1538734"/>
              <a:gd name="connsiteX6" fmla="*/ 151939 w 1577409"/>
              <a:gd name="connsiteY6" fmla="*/ 270729 h 1538734"/>
              <a:gd name="connsiteX7" fmla="*/ 165752 w 1577409"/>
              <a:gd name="connsiteY7" fmla="*/ 276254 h 1538734"/>
              <a:gd name="connsiteX8" fmla="*/ 190615 w 1577409"/>
              <a:gd name="connsiteY8" fmla="*/ 292830 h 1538734"/>
              <a:gd name="connsiteX9" fmla="*/ 226528 w 1577409"/>
              <a:gd name="connsiteY9" fmla="*/ 314930 h 1538734"/>
              <a:gd name="connsiteX10" fmla="*/ 265203 w 1577409"/>
              <a:gd name="connsiteY10" fmla="*/ 345318 h 1538734"/>
              <a:gd name="connsiteX11" fmla="*/ 301116 w 1577409"/>
              <a:gd name="connsiteY11" fmla="*/ 389518 h 1538734"/>
              <a:gd name="connsiteX12" fmla="*/ 337029 w 1577409"/>
              <a:gd name="connsiteY12" fmla="*/ 430956 h 1538734"/>
              <a:gd name="connsiteX13" fmla="*/ 389517 w 1577409"/>
              <a:gd name="connsiteY13" fmla="*/ 483445 h 1538734"/>
              <a:gd name="connsiteX14" fmla="*/ 436481 w 1577409"/>
              <a:gd name="connsiteY14" fmla="*/ 524883 h 1538734"/>
              <a:gd name="connsiteX15" fmla="*/ 469631 w 1577409"/>
              <a:gd name="connsiteY15" fmla="*/ 558033 h 1538734"/>
              <a:gd name="connsiteX16" fmla="*/ 524882 w 1577409"/>
              <a:gd name="connsiteY16" fmla="*/ 596709 h 1538734"/>
              <a:gd name="connsiteX17" fmla="*/ 574607 w 1577409"/>
              <a:gd name="connsiteY17" fmla="*/ 629859 h 1538734"/>
              <a:gd name="connsiteX18" fmla="*/ 613283 w 1577409"/>
              <a:gd name="connsiteY18" fmla="*/ 654722 h 1538734"/>
              <a:gd name="connsiteX19" fmla="*/ 660246 w 1577409"/>
              <a:gd name="connsiteY19" fmla="*/ 690635 h 1538734"/>
              <a:gd name="connsiteX20" fmla="*/ 715497 w 1577409"/>
              <a:gd name="connsiteY20" fmla="*/ 762461 h 1538734"/>
              <a:gd name="connsiteX21" fmla="*/ 759697 w 1577409"/>
              <a:gd name="connsiteY21" fmla="*/ 809424 h 1538734"/>
              <a:gd name="connsiteX22" fmla="*/ 803898 w 1577409"/>
              <a:gd name="connsiteY22" fmla="*/ 864675 h 1538734"/>
              <a:gd name="connsiteX23" fmla="*/ 861911 w 1577409"/>
              <a:gd name="connsiteY23" fmla="*/ 933738 h 1538734"/>
              <a:gd name="connsiteX24" fmla="*/ 903349 w 1577409"/>
              <a:gd name="connsiteY24" fmla="*/ 997277 h 1538734"/>
              <a:gd name="connsiteX25" fmla="*/ 933737 w 1577409"/>
              <a:gd name="connsiteY25" fmla="*/ 1044240 h 1538734"/>
              <a:gd name="connsiteX26" fmla="*/ 977938 w 1577409"/>
              <a:gd name="connsiteY26" fmla="*/ 1113303 h 1538734"/>
              <a:gd name="connsiteX27" fmla="*/ 1013851 w 1577409"/>
              <a:gd name="connsiteY27" fmla="*/ 1174079 h 1538734"/>
              <a:gd name="connsiteX28" fmla="*/ 1041476 w 1577409"/>
              <a:gd name="connsiteY28" fmla="*/ 1218280 h 1538734"/>
              <a:gd name="connsiteX29" fmla="*/ 1071864 w 1577409"/>
              <a:gd name="connsiteY29" fmla="*/ 1279056 h 1538734"/>
              <a:gd name="connsiteX30" fmla="*/ 1093965 w 1577409"/>
              <a:gd name="connsiteY30" fmla="*/ 1306681 h 1538734"/>
              <a:gd name="connsiteX31" fmla="*/ 1132640 w 1577409"/>
              <a:gd name="connsiteY31" fmla="*/ 1359169 h 1538734"/>
              <a:gd name="connsiteX32" fmla="*/ 1196178 w 1577409"/>
              <a:gd name="connsiteY32" fmla="*/ 1406132 h 1538734"/>
              <a:gd name="connsiteX33" fmla="*/ 1259717 w 1577409"/>
              <a:gd name="connsiteY33" fmla="*/ 1425470 h 1538734"/>
              <a:gd name="connsiteX34" fmla="*/ 1314968 w 1577409"/>
              <a:gd name="connsiteY34" fmla="*/ 1442045 h 1538734"/>
              <a:gd name="connsiteX35" fmla="*/ 1389556 w 1577409"/>
              <a:gd name="connsiteY35" fmla="*/ 1466908 h 1538734"/>
              <a:gd name="connsiteX36" fmla="*/ 1477957 w 1577409"/>
              <a:gd name="connsiteY36" fmla="*/ 1494534 h 1538734"/>
              <a:gd name="connsiteX37" fmla="*/ 1541496 w 1577409"/>
              <a:gd name="connsiteY37" fmla="*/ 1522159 h 1538734"/>
              <a:gd name="connsiteX38" fmla="*/ 1577409 w 1577409"/>
              <a:gd name="connsiteY38" fmla="*/ 1538734 h 1538734"/>
              <a:gd name="connsiteX0" fmla="*/ 0 w 1577409"/>
              <a:gd name="connsiteY0" fmla="*/ 0 h 1538734"/>
              <a:gd name="connsiteX1" fmla="*/ 11050 w 1577409"/>
              <a:gd name="connsiteY1" fmla="*/ 124315 h 1538734"/>
              <a:gd name="connsiteX2" fmla="*/ 30387 w 1577409"/>
              <a:gd name="connsiteY2" fmla="*/ 157465 h 1538734"/>
              <a:gd name="connsiteX3" fmla="*/ 55250 w 1577409"/>
              <a:gd name="connsiteY3" fmla="*/ 193378 h 1538734"/>
              <a:gd name="connsiteX4" fmla="*/ 82876 w 1577409"/>
              <a:gd name="connsiteY4" fmla="*/ 223766 h 1538734"/>
              <a:gd name="connsiteX5" fmla="*/ 124314 w 1577409"/>
              <a:gd name="connsiteY5" fmla="*/ 256917 h 1538734"/>
              <a:gd name="connsiteX6" fmla="*/ 165752 w 1577409"/>
              <a:gd name="connsiteY6" fmla="*/ 276254 h 1538734"/>
              <a:gd name="connsiteX7" fmla="*/ 190615 w 1577409"/>
              <a:gd name="connsiteY7" fmla="*/ 292830 h 1538734"/>
              <a:gd name="connsiteX8" fmla="*/ 226528 w 1577409"/>
              <a:gd name="connsiteY8" fmla="*/ 314930 h 1538734"/>
              <a:gd name="connsiteX9" fmla="*/ 265203 w 1577409"/>
              <a:gd name="connsiteY9" fmla="*/ 345318 h 1538734"/>
              <a:gd name="connsiteX10" fmla="*/ 301116 w 1577409"/>
              <a:gd name="connsiteY10" fmla="*/ 389518 h 1538734"/>
              <a:gd name="connsiteX11" fmla="*/ 337029 w 1577409"/>
              <a:gd name="connsiteY11" fmla="*/ 430956 h 1538734"/>
              <a:gd name="connsiteX12" fmla="*/ 389517 w 1577409"/>
              <a:gd name="connsiteY12" fmla="*/ 483445 h 1538734"/>
              <a:gd name="connsiteX13" fmla="*/ 436481 w 1577409"/>
              <a:gd name="connsiteY13" fmla="*/ 524883 h 1538734"/>
              <a:gd name="connsiteX14" fmla="*/ 469631 w 1577409"/>
              <a:gd name="connsiteY14" fmla="*/ 558033 h 1538734"/>
              <a:gd name="connsiteX15" fmla="*/ 524882 w 1577409"/>
              <a:gd name="connsiteY15" fmla="*/ 596709 h 1538734"/>
              <a:gd name="connsiteX16" fmla="*/ 574607 w 1577409"/>
              <a:gd name="connsiteY16" fmla="*/ 629859 h 1538734"/>
              <a:gd name="connsiteX17" fmla="*/ 613283 w 1577409"/>
              <a:gd name="connsiteY17" fmla="*/ 654722 h 1538734"/>
              <a:gd name="connsiteX18" fmla="*/ 660246 w 1577409"/>
              <a:gd name="connsiteY18" fmla="*/ 690635 h 1538734"/>
              <a:gd name="connsiteX19" fmla="*/ 715497 w 1577409"/>
              <a:gd name="connsiteY19" fmla="*/ 762461 h 1538734"/>
              <a:gd name="connsiteX20" fmla="*/ 759697 w 1577409"/>
              <a:gd name="connsiteY20" fmla="*/ 809424 h 1538734"/>
              <a:gd name="connsiteX21" fmla="*/ 803898 w 1577409"/>
              <a:gd name="connsiteY21" fmla="*/ 864675 h 1538734"/>
              <a:gd name="connsiteX22" fmla="*/ 861911 w 1577409"/>
              <a:gd name="connsiteY22" fmla="*/ 933738 h 1538734"/>
              <a:gd name="connsiteX23" fmla="*/ 903349 w 1577409"/>
              <a:gd name="connsiteY23" fmla="*/ 997277 h 1538734"/>
              <a:gd name="connsiteX24" fmla="*/ 933737 w 1577409"/>
              <a:gd name="connsiteY24" fmla="*/ 1044240 h 1538734"/>
              <a:gd name="connsiteX25" fmla="*/ 977938 w 1577409"/>
              <a:gd name="connsiteY25" fmla="*/ 1113303 h 1538734"/>
              <a:gd name="connsiteX26" fmla="*/ 1013851 w 1577409"/>
              <a:gd name="connsiteY26" fmla="*/ 1174079 h 1538734"/>
              <a:gd name="connsiteX27" fmla="*/ 1041476 w 1577409"/>
              <a:gd name="connsiteY27" fmla="*/ 1218280 h 1538734"/>
              <a:gd name="connsiteX28" fmla="*/ 1071864 w 1577409"/>
              <a:gd name="connsiteY28" fmla="*/ 1279056 h 1538734"/>
              <a:gd name="connsiteX29" fmla="*/ 1093965 w 1577409"/>
              <a:gd name="connsiteY29" fmla="*/ 1306681 h 1538734"/>
              <a:gd name="connsiteX30" fmla="*/ 1132640 w 1577409"/>
              <a:gd name="connsiteY30" fmla="*/ 1359169 h 1538734"/>
              <a:gd name="connsiteX31" fmla="*/ 1196178 w 1577409"/>
              <a:gd name="connsiteY31" fmla="*/ 1406132 h 1538734"/>
              <a:gd name="connsiteX32" fmla="*/ 1259717 w 1577409"/>
              <a:gd name="connsiteY32" fmla="*/ 1425470 h 1538734"/>
              <a:gd name="connsiteX33" fmla="*/ 1314968 w 1577409"/>
              <a:gd name="connsiteY33" fmla="*/ 1442045 h 1538734"/>
              <a:gd name="connsiteX34" fmla="*/ 1389556 w 1577409"/>
              <a:gd name="connsiteY34" fmla="*/ 1466908 h 1538734"/>
              <a:gd name="connsiteX35" fmla="*/ 1477957 w 1577409"/>
              <a:gd name="connsiteY35" fmla="*/ 1494534 h 1538734"/>
              <a:gd name="connsiteX36" fmla="*/ 1541496 w 1577409"/>
              <a:gd name="connsiteY36" fmla="*/ 1522159 h 1538734"/>
              <a:gd name="connsiteX37" fmla="*/ 1577409 w 1577409"/>
              <a:gd name="connsiteY37" fmla="*/ 1538734 h 1538734"/>
              <a:gd name="connsiteX0" fmla="*/ 0 w 1577409"/>
              <a:gd name="connsiteY0" fmla="*/ 0 h 1538734"/>
              <a:gd name="connsiteX1" fmla="*/ 11050 w 1577409"/>
              <a:gd name="connsiteY1" fmla="*/ 124315 h 1538734"/>
              <a:gd name="connsiteX2" fmla="*/ 30387 w 1577409"/>
              <a:gd name="connsiteY2" fmla="*/ 157465 h 1538734"/>
              <a:gd name="connsiteX3" fmla="*/ 55250 w 1577409"/>
              <a:gd name="connsiteY3" fmla="*/ 193378 h 1538734"/>
              <a:gd name="connsiteX4" fmla="*/ 82876 w 1577409"/>
              <a:gd name="connsiteY4" fmla="*/ 223766 h 1538734"/>
              <a:gd name="connsiteX5" fmla="*/ 124314 w 1577409"/>
              <a:gd name="connsiteY5" fmla="*/ 256917 h 1538734"/>
              <a:gd name="connsiteX6" fmla="*/ 190615 w 1577409"/>
              <a:gd name="connsiteY6" fmla="*/ 292830 h 1538734"/>
              <a:gd name="connsiteX7" fmla="*/ 226528 w 1577409"/>
              <a:gd name="connsiteY7" fmla="*/ 314930 h 1538734"/>
              <a:gd name="connsiteX8" fmla="*/ 265203 w 1577409"/>
              <a:gd name="connsiteY8" fmla="*/ 345318 h 1538734"/>
              <a:gd name="connsiteX9" fmla="*/ 301116 w 1577409"/>
              <a:gd name="connsiteY9" fmla="*/ 389518 h 1538734"/>
              <a:gd name="connsiteX10" fmla="*/ 337029 w 1577409"/>
              <a:gd name="connsiteY10" fmla="*/ 430956 h 1538734"/>
              <a:gd name="connsiteX11" fmla="*/ 389517 w 1577409"/>
              <a:gd name="connsiteY11" fmla="*/ 483445 h 1538734"/>
              <a:gd name="connsiteX12" fmla="*/ 436481 w 1577409"/>
              <a:gd name="connsiteY12" fmla="*/ 524883 h 1538734"/>
              <a:gd name="connsiteX13" fmla="*/ 469631 w 1577409"/>
              <a:gd name="connsiteY13" fmla="*/ 558033 h 1538734"/>
              <a:gd name="connsiteX14" fmla="*/ 524882 w 1577409"/>
              <a:gd name="connsiteY14" fmla="*/ 596709 h 1538734"/>
              <a:gd name="connsiteX15" fmla="*/ 574607 w 1577409"/>
              <a:gd name="connsiteY15" fmla="*/ 629859 h 1538734"/>
              <a:gd name="connsiteX16" fmla="*/ 613283 w 1577409"/>
              <a:gd name="connsiteY16" fmla="*/ 654722 h 1538734"/>
              <a:gd name="connsiteX17" fmla="*/ 660246 w 1577409"/>
              <a:gd name="connsiteY17" fmla="*/ 690635 h 1538734"/>
              <a:gd name="connsiteX18" fmla="*/ 715497 w 1577409"/>
              <a:gd name="connsiteY18" fmla="*/ 762461 h 1538734"/>
              <a:gd name="connsiteX19" fmla="*/ 759697 w 1577409"/>
              <a:gd name="connsiteY19" fmla="*/ 809424 h 1538734"/>
              <a:gd name="connsiteX20" fmla="*/ 803898 w 1577409"/>
              <a:gd name="connsiteY20" fmla="*/ 864675 h 1538734"/>
              <a:gd name="connsiteX21" fmla="*/ 861911 w 1577409"/>
              <a:gd name="connsiteY21" fmla="*/ 933738 h 1538734"/>
              <a:gd name="connsiteX22" fmla="*/ 903349 w 1577409"/>
              <a:gd name="connsiteY22" fmla="*/ 997277 h 1538734"/>
              <a:gd name="connsiteX23" fmla="*/ 933737 w 1577409"/>
              <a:gd name="connsiteY23" fmla="*/ 1044240 h 1538734"/>
              <a:gd name="connsiteX24" fmla="*/ 977938 w 1577409"/>
              <a:gd name="connsiteY24" fmla="*/ 1113303 h 1538734"/>
              <a:gd name="connsiteX25" fmla="*/ 1013851 w 1577409"/>
              <a:gd name="connsiteY25" fmla="*/ 1174079 h 1538734"/>
              <a:gd name="connsiteX26" fmla="*/ 1041476 w 1577409"/>
              <a:gd name="connsiteY26" fmla="*/ 1218280 h 1538734"/>
              <a:gd name="connsiteX27" fmla="*/ 1071864 w 1577409"/>
              <a:gd name="connsiteY27" fmla="*/ 1279056 h 1538734"/>
              <a:gd name="connsiteX28" fmla="*/ 1093965 w 1577409"/>
              <a:gd name="connsiteY28" fmla="*/ 1306681 h 1538734"/>
              <a:gd name="connsiteX29" fmla="*/ 1132640 w 1577409"/>
              <a:gd name="connsiteY29" fmla="*/ 1359169 h 1538734"/>
              <a:gd name="connsiteX30" fmla="*/ 1196178 w 1577409"/>
              <a:gd name="connsiteY30" fmla="*/ 1406132 h 1538734"/>
              <a:gd name="connsiteX31" fmla="*/ 1259717 w 1577409"/>
              <a:gd name="connsiteY31" fmla="*/ 1425470 h 1538734"/>
              <a:gd name="connsiteX32" fmla="*/ 1314968 w 1577409"/>
              <a:gd name="connsiteY32" fmla="*/ 1442045 h 1538734"/>
              <a:gd name="connsiteX33" fmla="*/ 1389556 w 1577409"/>
              <a:gd name="connsiteY33" fmla="*/ 1466908 h 1538734"/>
              <a:gd name="connsiteX34" fmla="*/ 1477957 w 1577409"/>
              <a:gd name="connsiteY34" fmla="*/ 1494534 h 1538734"/>
              <a:gd name="connsiteX35" fmla="*/ 1541496 w 1577409"/>
              <a:gd name="connsiteY35" fmla="*/ 1522159 h 1538734"/>
              <a:gd name="connsiteX36" fmla="*/ 1577409 w 1577409"/>
              <a:gd name="connsiteY36" fmla="*/ 1538734 h 1538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577409" h="1538734">
                <a:moveTo>
                  <a:pt x="0" y="0"/>
                </a:moveTo>
                <a:cubicBezTo>
                  <a:pt x="2302" y="25899"/>
                  <a:pt x="5986" y="98071"/>
                  <a:pt x="11050" y="124315"/>
                </a:cubicBezTo>
                <a:cubicBezTo>
                  <a:pt x="16115" y="150559"/>
                  <a:pt x="18931" y="140280"/>
                  <a:pt x="30387" y="157465"/>
                </a:cubicBezTo>
                <a:cubicBezTo>
                  <a:pt x="40056" y="171969"/>
                  <a:pt x="46502" y="182328"/>
                  <a:pt x="55250" y="193378"/>
                </a:cubicBezTo>
                <a:cubicBezTo>
                  <a:pt x="63998" y="204428"/>
                  <a:pt x="71365" y="213176"/>
                  <a:pt x="82876" y="223766"/>
                </a:cubicBezTo>
                <a:cubicBezTo>
                  <a:pt x="94387" y="234356"/>
                  <a:pt x="106358" y="245406"/>
                  <a:pt x="124314" y="256917"/>
                </a:cubicBezTo>
                <a:cubicBezTo>
                  <a:pt x="142270" y="268428"/>
                  <a:pt x="173579" y="283161"/>
                  <a:pt x="190615" y="292830"/>
                </a:cubicBezTo>
                <a:cubicBezTo>
                  <a:pt x="207651" y="302499"/>
                  <a:pt x="214097" y="306182"/>
                  <a:pt x="226528" y="314930"/>
                </a:cubicBezTo>
                <a:cubicBezTo>
                  <a:pt x="238959" y="323678"/>
                  <a:pt x="252772" y="332887"/>
                  <a:pt x="265203" y="345318"/>
                </a:cubicBezTo>
                <a:cubicBezTo>
                  <a:pt x="277634" y="357749"/>
                  <a:pt x="289145" y="375245"/>
                  <a:pt x="301116" y="389518"/>
                </a:cubicBezTo>
                <a:cubicBezTo>
                  <a:pt x="313087" y="403791"/>
                  <a:pt x="322296" y="415302"/>
                  <a:pt x="337029" y="430956"/>
                </a:cubicBezTo>
                <a:cubicBezTo>
                  <a:pt x="351762" y="446610"/>
                  <a:pt x="372942" y="467791"/>
                  <a:pt x="389517" y="483445"/>
                </a:cubicBezTo>
                <a:cubicBezTo>
                  <a:pt x="406092" y="499100"/>
                  <a:pt x="423129" y="512452"/>
                  <a:pt x="436481" y="524883"/>
                </a:cubicBezTo>
                <a:cubicBezTo>
                  <a:pt x="449833" y="537314"/>
                  <a:pt x="454898" y="546062"/>
                  <a:pt x="469631" y="558033"/>
                </a:cubicBezTo>
                <a:cubicBezTo>
                  <a:pt x="484364" y="570004"/>
                  <a:pt x="507386" y="584738"/>
                  <a:pt x="524882" y="596709"/>
                </a:cubicBezTo>
                <a:cubicBezTo>
                  <a:pt x="542378" y="608680"/>
                  <a:pt x="559874" y="620190"/>
                  <a:pt x="574607" y="629859"/>
                </a:cubicBezTo>
                <a:cubicBezTo>
                  <a:pt x="589340" y="639528"/>
                  <a:pt x="599010" y="644593"/>
                  <a:pt x="613283" y="654722"/>
                </a:cubicBezTo>
                <a:cubicBezTo>
                  <a:pt x="627556" y="664851"/>
                  <a:pt x="643210" y="672679"/>
                  <a:pt x="660246" y="690635"/>
                </a:cubicBezTo>
                <a:cubicBezTo>
                  <a:pt x="677282" y="708592"/>
                  <a:pt x="698922" y="742663"/>
                  <a:pt x="715497" y="762461"/>
                </a:cubicBezTo>
                <a:cubicBezTo>
                  <a:pt x="732072" y="782259"/>
                  <a:pt x="744964" y="792388"/>
                  <a:pt x="759697" y="809424"/>
                </a:cubicBezTo>
                <a:cubicBezTo>
                  <a:pt x="774430" y="826460"/>
                  <a:pt x="786862" y="843956"/>
                  <a:pt x="803898" y="864675"/>
                </a:cubicBezTo>
                <a:cubicBezTo>
                  <a:pt x="820934" y="885394"/>
                  <a:pt x="845336" y="911638"/>
                  <a:pt x="861911" y="933738"/>
                </a:cubicBezTo>
                <a:cubicBezTo>
                  <a:pt x="878486" y="955838"/>
                  <a:pt x="891378" y="978860"/>
                  <a:pt x="903349" y="997277"/>
                </a:cubicBezTo>
                <a:lnTo>
                  <a:pt x="933737" y="1044240"/>
                </a:lnTo>
                <a:cubicBezTo>
                  <a:pt x="946168" y="1063578"/>
                  <a:pt x="964586" y="1091663"/>
                  <a:pt x="977938" y="1113303"/>
                </a:cubicBezTo>
                <a:cubicBezTo>
                  <a:pt x="991290" y="1134943"/>
                  <a:pt x="1003261" y="1156583"/>
                  <a:pt x="1013851" y="1174079"/>
                </a:cubicBezTo>
                <a:cubicBezTo>
                  <a:pt x="1024441" y="1191575"/>
                  <a:pt x="1029961" y="1201008"/>
                  <a:pt x="1041476" y="1218280"/>
                </a:cubicBezTo>
                <a:cubicBezTo>
                  <a:pt x="1051145" y="1235776"/>
                  <a:pt x="1063116" y="1264323"/>
                  <a:pt x="1071864" y="1279056"/>
                </a:cubicBezTo>
                <a:cubicBezTo>
                  <a:pt x="1080612" y="1293790"/>
                  <a:pt x="1083836" y="1293329"/>
                  <a:pt x="1093965" y="1306681"/>
                </a:cubicBezTo>
                <a:cubicBezTo>
                  <a:pt x="1104094" y="1320033"/>
                  <a:pt x="1115605" y="1342594"/>
                  <a:pt x="1132640" y="1359169"/>
                </a:cubicBezTo>
                <a:cubicBezTo>
                  <a:pt x="1149675" y="1375744"/>
                  <a:pt x="1174998" y="1395082"/>
                  <a:pt x="1196178" y="1406132"/>
                </a:cubicBezTo>
                <a:cubicBezTo>
                  <a:pt x="1217358" y="1417182"/>
                  <a:pt x="1239919" y="1419485"/>
                  <a:pt x="1259717" y="1425470"/>
                </a:cubicBezTo>
                <a:cubicBezTo>
                  <a:pt x="1279515" y="1431455"/>
                  <a:pt x="1293328" y="1435139"/>
                  <a:pt x="1314968" y="1442045"/>
                </a:cubicBezTo>
                <a:cubicBezTo>
                  <a:pt x="1336608" y="1448951"/>
                  <a:pt x="1362391" y="1458160"/>
                  <a:pt x="1389556" y="1466908"/>
                </a:cubicBezTo>
                <a:cubicBezTo>
                  <a:pt x="1416721" y="1475656"/>
                  <a:pt x="1452634" y="1485326"/>
                  <a:pt x="1477957" y="1494534"/>
                </a:cubicBezTo>
                <a:cubicBezTo>
                  <a:pt x="1503280" y="1503742"/>
                  <a:pt x="1524921" y="1514792"/>
                  <a:pt x="1541496" y="1522159"/>
                </a:cubicBezTo>
                <a:cubicBezTo>
                  <a:pt x="1558071" y="1529526"/>
                  <a:pt x="1569927" y="1535281"/>
                  <a:pt x="1577409" y="1538734"/>
                </a:cubicBezTo>
              </a:path>
            </a:pathLst>
          </a:custGeom>
          <a:noFill/>
          <a:ln w="5715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pic>
        <p:nvPicPr>
          <p:cNvPr id="14" name="Image 13" descr="Une image contenant Police, Graphique, logo, graphisme&#10;&#10;Description générée automatiquement">
            <a:extLst>
              <a:ext uri="{FF2B5EF4-FFF2-40B4-BE49-F238E27FC236}">
                <a16:creationId xmlns:a16="http://schemas.microsoft.com/office/drawing/2014/main" id="{AAA98498-BF5F-E29E-F2E6-2D9C07648BB9}"/>
              </a:ext>
            </a:extLst>
          </p:cNvPr>
          <p:cNvPicPr>
            <a:picLocks noChangeAspect="1"/>
          </p:cNvPicPr>
          <p:nvPr/>
        </p:nvPicPr>
        <p:blipFill rotWithShape="1">
          <a:blip r:embed="rId457">
            <a:extLst>
              <a:ext uri="{28A0092B-C50C-407E-A947-70E740481C1C}">
                <a14:useLocalDpi xmlns:a14="http://schemas.microsoft.com/office/drawing/2010/main" val="0"/>
              </a:ext>
            </a:extLst>
          </a:blip>
          <a:srcRect l="4503" t="17029" r="8845" b="10328"/>
          <a:stretch/>
        </p:blipFill>
        <p:spPr>
          <a:xfrm>
            <a:off x="223758" y="6252772"/>
            <a:ext cx="2140667" cy="537174"/>
          </a:xfrm>
          <a:prstGeom prst="rect">
            <a:avLst/>
          </a:prstGeom>
        </p:spPr>
      </p:pic>
    </p:spTree>
    <p:extLst>
      <p:ext uri="{BB962C8B-B14F-4D97-AF65-F5344CB8AC3E}">
        <p14:creationId xmlns:p14="http://schemas.microsoft.com/office/powerpoint/2010/main" val="28996107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0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08"/>
                                        </p:tgtEl>
                                        <p:attrNameLst>
                                          <p:attrName>style.visibility</p:attrName>
                                        </p:attrNameLst>
                                      </p:cBhvr>
                                      <p:to>
                                        <p:strVal val="visible"/>
                                      </p:to>
                                    </p:set>
                                  </p:childTnLst>
                                </p:cTn>
                              </p:par>
                            </p:childTnLst>
                          </p:cTn>
                        </p:par>
                        <p:par>
                          <p:cTn id="9" fill="hold">
                            <p:stCondLst>
                              <p:cond delay="0"/>
                            </p:stCondLst>
                            <p:childTnLst>
                              <p:par>
                                <p:cTn id="10" presetID="1" presetClass="exit" presetSubtype="0" fill="hold" nodeType="afterEffect">
                                  <p:stCondLst>
                                    <p:cond delay="850"/>
                                  </p:stCondLst>
                                  <p:childTnLst>
                                    <p:set>
                                      <p:cBhvr>
                                        <p:cTn id="11" dur="1" fill="hold">
                                          <p:stCondLst>
                                            <p:cond delay="0"/>
                                          </p:stCondLst>
                                        </p:cTn>
                                        <p:tgtEl>
                                          <p:spTgt spid="896"/>
                                        </p:tgtEl>
                                        <p:attrNameLst>
                                          <p:attrName>style.visibility</p:attrName>
                                        </p:attrNameLst>
                                      </p:cBhvr>
                                      <p:to>
                                        <p:strVal val="hidden"/>
                                      </p:to>
                                    </p:set>
                                  </p:childTnLst>
                                </p:cTn>
                              </p:par>
                              <p:par>
                                <p:cTn id="12" presetID="42" presetClass="path" presetSubtype="0" accel="50000" decel="50000" fill="hold" nodeType="withEffect">
                                  <p:stCondLst>
                                    <p:cond delay="0"/>
                                  </p:stCondLst>
                                  <p:childTnLst>
                                    <p:animMotion origin="layout" path="M 3.125E-6 -2.59259E-6 L 3.125E-6 0.06111 " pathEditMode="relative" rAng="0" ptsTypes="AA">
                                      <p:cBhvr>
                                        <p:cTn id="13" dur="2000" fill="hold"/>
                                        <p:tgtEl>
                                          <p:spTgt spid="16"/>
                                        </p:tgtEl>
                                        <p:attrNameLst>
                                          <p:attrName>ppt_x</p:attrName>
                                          <p:attrName>ppt_y</p:attrName>
                                        </p:attrNameLst>
                                      </p:cBhvr>
                                      <p:rCtr x="0" y="3056"/>
                                    </p:animMotion>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2"/>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17"/>
                                        </p:tgtEl>
                                        <p:attrNameLst>
                                          <p:attrName>style.visibility</p:attrName>
                                        </p:attrNameLst>
                                      </p:cBhvr>
                                      <p:to>
                                        <p:strVal val="visible"/>
                                      </p:to>
                                    </p:set>
                                  </p:childTnLst>
                                </p:cTn>
                              </p:par>
                            </p:childTnLst>
                          </p:cTn>
                        </p:par>
                        <p:par>
                          <p:cTn id="20" fill="hold">
                            <p:stCondLst>
                              <p:cond delay="0"/>
                            </p:stCondLst>
                            <p:childTnLst>
                              <p:par>
                                <p:cTn id="21" presetID="1" presetClass="entr" presetSubtype="0" fill="hold" nodeType="afterEffect">
                                  <p:stCondLst>
                                    <p:cond delay="0"/>
                                  </p:stCondLst>
                                  <p:childTnLst>
                                    <p:set>
                                      <p:cBhvr>
                                        <p:cTn id="22" dur="1" fill="hold">
                                          <p:stCondLst>
                                            <p:cond delay="0"/>
                                          </p:stCondLst>
                                        </p:cTn>
                                        <p:tgtEl>
                                          <p:spTgt spid="913"/>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0"/>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334"/>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340"/>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91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319"/>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329"/>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915"/>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916"/>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917"/>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918"/>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919"/>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920"/>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921"/>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922"/>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923"/>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924"/>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925"/>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926"/>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927"/>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928"/>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929"/>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930"/>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931"/>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932"/>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933"/>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934"/>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935"/>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936"/>
                                        </p:tgtEl>
                                        <p:attrNameLst>
                                          <p:attrName>style.visibility</p:attrName>
                                        </p:attrNameLst>
                                      </p:cBhvr>
                                      <p:to>
                                        <p:strVal val="visible"/>
                                      </p:to>
                                    </p:set>
                                  </p:childTnLst>
                                </p:cTn>
                              </p:par>
                              <p:par>
                                <p:cTn id="81" presetID="1" presetClass="entr" presetSubtype="0" fill="hold" grpId="0" nodeType="withEffect">
                                  <p:stCondLst>
                                    <p:cond delay="0"/>
                                  </p:stCondLst>
                                  <p:childTnLst>
                                    <p:set>
                                      <p:cBhvr>
                                        <p:cTn id="82" dur="1" fill="hold">
                                          <p:stCondLst>
                                            <p:cond delay="0"/>
                                          </p:stCondLst>
                                        </p:cTn>
                                        <p:tgtEl>
                                          <p:spTgt spid="937"/>
                                        </p:tgtEl>
                                        <p:attrNameLst>
                                          <p:attrName>style.visibility</p:attrName>
                                        </p:attrNameLst>
                                      </p:cBhvr>
                                      <p:to>
                                        <p:strVal val="visible"/>
                                      </p:to>
                                    </p:set>
                                  </p:childTnLst>
                                </p:cTn>
                              </p:par>
                              <p:par>
                                <p:cTn id="83" presetID="1" presetClass="entr" presetSubtype="0" fill="hold" grpId="0" nodeType="withEffect">
                                  <p:stCondLst>
                                    <p:cond delay="0"/>
                                  </p:stCondLst>
                                  <p:childTnLst>
                                    <p:set>
                                      <p:cBhvr>
                                        <p:cTn id="84" dur="1" fill="hold">
                                          <p:stCondLst>
                                            <p:cond delay="0"/>
                                          </p:stCondLst>
                                        </p:cTn>
                                        <p:tgtEl>
                                          <p:spTgt spid="960"/>
                                        </p:tgtEl>
                                        <p:attrNameLst>
                                          <p:attrName>style.visibility</p:attrName>
                                        </p:attrNameLst>
                                      </p:cBhvr>
                                      <p:to>
                                        <p:strVal val="visible"/>
                                      </p:to>
                                    </p:set>
                                  </p:childTnLst>
                                </p:cTn>
                              </p:par>
                              <p:par>
                                <p:cTn id="85" presetID="1" presetClass="entr" presetSubtype="0" fill="hold" grpId="0" nodeType="withEffect">
                                  <p:stCondLst>
                                    <p:cond delay="0"/>
                                  </p:stCondLst>
                                  <p:childTnLst>
                                    <p:set>
                                      <p:cBhvr>
                                        <p:cTn id="86" dur="1" fill="hold">
                                          <p:stCondLst>
                                            <p:cond delay="0"/>
                                          </p:stCondLst>
                                        </p:cTn>
                                        <p:tgtEl>
                                          <p:spTgt spid="938"/>
                                        </p:tgtEl>
                                        <p:attrNameLst>
                                          <p:attrName>style.visibility</p:attrName>
                                        </p:attrNameLst>
                                      </p:cBhvr>
                                      <p:to>
                                        <p:strVal val="visible"/>
                                      </p:to>
                                    </p:set>
                                  </p:childTnLst>
                                </p:cTn>
                              </p:par>
                              <p:par>
                                <p:cTn id="87" presetID="1" presetClass="entr" presetSubtype="0" fill="hold" grpId="0" nodeType="withEffect">
                                  <p:stCondLst>
                                    <p:cond delay="0"/>
                                  </p:stCondLst>
                                  <p:childTnLst>
                                    <p:set>
                                      <p:cBhvr>
                                        <p:cTn id="88" dur="1" fill="hold">
                                          <p:stCondLst>
                                            <p:cond delay="0"/>
                                          </p:stCondLst>
                                        </p:cTn>
                                        <p:tgtEl>
                                          <p:spTgt spid="964"/>
                                        </p:tgtEl>
                                        <p:attrNameLst>
                                          <p:attrName>style.visibility</p:attrName>
                                        </p:attrNameLst>
                                      </p:cBhvr>
                                      <p:to>
                                        <p:strVal val="visible"/>
                                      </p:to>
                                    </p:set>
                                  </p:childTnLst>
                                </p:cTn>
                              </p:par>
                              <p:par>
                                <p:cTn id="89" presetID="1" presetClass="entr" presetSubtype="0" fill="hold" grpId="0" nodeType="withEffect">
                                  <p:stCondLst>
                                    <p:cond delay="0"/>
                                  </p:stCondLst>
                                  <p:childTnLst>
                                    <p:set>
                                      <p:cBhvr>
                                        <p:cTn id="90" dur="1" fill="hold">
                                          <p:stCondLst>
                                            <p:cond delay="0"/>
                                          </p:stCondLst>
                                        </p:cTn>
                                        <p:tgtEl>
                                          <p:spTgt spid="939"/>
                                        </p:tgtEl>
                                        <p:attrNameLst>
                                          <p:attrName>style.visibility</p:attrName>
                                        </p:attrNameLst>
                                      </p:cBhvr>
                                      <p:to>
                                        <p:strVal val="visible"/>
                                      </p:to>
                                    </p:set>
                                  </p:childTnLst>
                                </p:cTn>
                              </p:par>
                              <p:par>
                                <p:cTn id="91" presetID="1" presetClass="entr" presetSubtype="0" fill="hold" grpId="0" nodeType="withEffect">
                                  <p:stCondLst>
                                    <p:cond delay="0"/>
                                  </p:stCondLst>
                                  <p:childTnLst>
                                    <p:set>
                                      <p:cBhvr>
                                        <p:cTn id="92" dur="1" fill="hold">
                                          <p:stCondLst>
                                            <p:cond delay="0"/>
                                          </p:stCondLst>
                                        </p:cTn>
                                        <p:tgtEl>
                                          <p:spTgt spid="940"/>
                                        </p:tgtEl>
                                        <p:attrNameLst>
                                          <p:attrName>style.visibility</p:attrName>
                                        </p:attrNameLst>
                                      </p:cBhvr>
                                      <p:to>
                                        <p:strVal val="visible"/>
                                      </p:to>
                                    </p:set>
                                  </p:childTnLst>
                                </p:cTn>
                              </p:par>
                              <p:par>
                                <p:cTn id="93" presetID="1" presetClass="entr" presetSubtype="0" fill="hold" grpId="0" nodeType="withEffect">
                                  <p:stCondLst>
                                    <p:cond delay="0"/>
                                  </p:stCondLst>
                                  <p:childTnLst>
                                    <p:set>
                                      <p:cBhvr>
                                        <p:cTn id="94" dur="1" fill="hold">
                                          <p:stCondLst>
                                            <p:cond delay="0"/>
                                          </p:stCondLst>
                                        </p:cTn>
                                        <p:tgtEl>
                                          <p:spTgt spid="941"/>
                                        </p:tgtEl>
                                        <p:attrNameLst>
                                          <p:attrName>style.visibility</p:attrName>
                                        </p:attrNameLst>
                                      </p:cBhvr>
                                      <p:to>
                                        <p:strVal val="visible"/>
                                      </p:to>
                                    </p:set>
                                  </p:childTnLst>
                                </p:cTn>
                              </p:par>
                              <p:par>
                                <p:cTn id="95" presetID="1" presetClass="entr" presetSubtype="0" fill="hold" grpId="0" nodeType="withEffect">
                                  <p:stCondLst>
                                    <p:cond delay="0"/>
                                  </p:stCondLst>
                                  <p:childTnLst>
                                    <p:set>
                                      <p:cBhvr>
                                        <p:cTn id="96" dur="1" fill="hold">
                                          <p:stCondLst>
                                            <p:cond delay="0"/>
                                          </p:stCondLst>
                                        </p:cTn>
                                        <p:tgtEl>
                                          <p:spTgt spid="942"/>
                                        </p:tgtEl>
                                        <p:attrNameLst>
                                          <p:attrName>style.visibility</p:attrName>
                                        </p:attrNameLst>
                                      </p:cBhvr>
                                      <p:to>
                                        <p:strVal val="visible"/>
                                      </p:to>
                                    </p:set>
                                  </p:childTnLst>
                                </p:cTn>
                              </p:par>
                              <p:par>
                                <p:cTn id="97" presetID="1" presetClass="entr" presetSubtype="0" fill="hold" grpId="0" nodeType="withEffect">
                                  <p:stCondLst>
                                    <p:cond delay="0"/>
                                  </p:stCondLst>
                                  <p:childTnLst>
                                    <p:set>
                                      <p:cBhvr>
                                        <p:cTn id="98" dur="1" fill="hold">
                                          <p:stCondLst>
                                            <p:cond delay="0"/>
                                          </p:stCondLst>
                                        </p:cTn>
                                        <p:tgtEl>
                                          <p:spTgt spid="943"/>
                                        </p:tgtEl>
                                        <p:attrNameLst>
                                          <p:attrName>style.visibility</p:attrName>
                                        </p:attrNameLst>
                                      </p:cBhvr>
                                      <p:to>
                                        <p:strVal val="visible"/>
                                      </p:to>
                                    </p:set>
                                  </p:childTnLst>
                                </p:cTn>
                              </p:par>
                              <p:par>
                                <p:cTn id="99" presetID="1" presetClass="entr" presetSubtype="0" fill="hold" grpId="0" nodeType="withEffect">
                                  <p:stCondLst>
                                    <p:cond delay="0"/>
                                  </p:stCondLst>
                                  <p:childTnLst>
                                    <p:set>
                                      <p:cBhvr>
                                        <p:cTn id="100" dur="1" fill="hold">
                                          <p:stCondLst>
                                            <p:cond delay="0"/>
                                          </p:stCondLst>
                                        </p:cTn>
                                        <p:tgtEl>
                                          <p:spTgt spid="944"/>
                                        </p:tgtEl>
                                        <p:attrNameLst>
                                          <p:attrName>style.visibility</p:attrName>
                                        </p:attrNameLst>
                                      </p:cBhvr>
                                      <p:to>
                                        <p:strVal val="visible"/>
                                      </p:to>
                                    </p:set>
                                  </p:childTnLst>
                                </p:cTn>
                              </p:par>
                              <p:par>
                                <p:cTn id="101" presetID="1" presetClass="entr" presetSubtype="0" fill="hold" grpId="0" nodeType="withEffect">
                                  <p:stCondLst>
                                    <p:cond delay="0"/>
                                  </p:stCondLst>
                                  <p:childTnLst>
                                    <p:set>
                                      <p:cBhvr>
                                        <p:cTn id="102" dur="1" fill="hold">
                                          <p:stCondLst>
                                            <p:cond delay="0"/>
                                          </p:stCondLst>
                                        </p:cTn>
                                        <p:tgtEl>
                                          <p:spTgt spid="945"/>
                                        </p:tgtEl>
                                        <p:attrNameLst>
                                          <p:attrName>style.visibility</p:attrName>
                                        </p:attrNameLst>
                                      </p:cBhvr>
                                      <p:to>
                                        <p:strVal val="visible"/>
                                      </p:to>
                                    </p:set>
                                  </p:childTnLst>
                                </p:cTn>
                              </p:par>
                              <p:par>
                                <p:cTn id="103" presetID="1" presetClass="entr" presetSubtype="0" fill="hold" grpId="0" nodeType="withEffect">
                                  <p:stCondLst>
                                    <p:cond delay="0"/>
                                  </p:stCondLst>
                                  <p:childTnLst>
                                    <p:set>
                                      <p:cBhvr>
                                        <p:cTn id="104" dur="1" fill="hold">
                                          <p:stCondLst>
                                            <p:cond delay="0"/>
                                          </p:stCondLst>
                                        </p:cTn>
                                        <p:tgtEl>
                                          <p:spTgt spid="946"/>
                                        </p:tgtEl>
                                        <p:attrNameLst>
                                          <p:attrName>style.visibility</p:attrName>
                                        </p:attrNameLst>
                                      </p:cBhvr>
                                      <p:to>
                                        <p:strVal val="visible"/>
                                      </p:to>
                                    </p:set>
                                  </p:childTnLst>
                                </p:cTn>
                              </p:par>
                              <p:par>
                                <p:cTn id="105" presetID="1" presetClass="entr" presetSubtype="0" fill="hold" grpId="0" nodeType="withEffect">
                                  <p:stCondLst>
                                    <p:cond delay="0"/>
                                  </p:stCondLst>
                                  <p:childTnLst>
                                    <p:set>
                                      <p:cBhvr>
                                        <p:cTn id="106" dur="1" fill="hold">
                                          <p:stCondLst>
                                            <p:cond delay="0"/>
                                          </p:stCondLst>
                                        </p:cTn>
                                        <p:tgtEl>
                                          <p:spTgt spid="947"/>
                                        </p:tgtEl>
                                        <p:attrNameLst>
                                          <p:attrName>style.visibility</p:attrName>
                                        </p:attrNameLst>
                                      </p:cBhvr>
                                      <p:to>
                                        <p:strVal val="visible"/>
                                      </p:to>
                                    </p:set>
                                  </p:childTnLst>
                                </p:cTn>
                              </p:par>
                              <p:par>
                                <p:cTn id="107" presetID="1" presetClass="entr" presetSubtype="0" fill="hold" grpId="0" nodeType="withEffect">
                                  <p:stCondLst>
                                    <p:cond delay="0"/>
                                  </p:stCondLst>
                                  <p:childTnLst>
                                    <p:set>
                                      <p:cBhvr>
                                        <p:cTn id="108" dur="1" fill="hold">
                                          <p:stCondLst>
                                            <p:cond delay="0"/>
                                          </p:stCondLst>
                                        </p:cTn>
                                        <p:tgtEl>
                                          <p:spTgt spid="948"/>
                                        </p:tgtEl>
                                        <p:attrNameLst>
                                          <p:attrName>style.visibility</p:attrName>
                                        </p:attrNameLst>
                                      </p:cBhvr>
                                      <p:to>
                                        <p:strVal val="visible"/>
                                      </p:to>
                                    </p:set>
                                  </p:childTnLst>
                                </p:cTn>
                              </p:par>
                              <p:par>
                                <p:cTn id="109" presetID="1" presetClass="entr" presetSubtype="0" fill="hold" grpId="0" nodeType="withEffect">
                                  <p:stCondLst>
                                    <p:cond delay="0"/>
                                  </p:stCondLst>
                                  <p:childTnLst>
                                    <p:set>
                                      <p:cBhvr>
                                        <p:cTn id="110" dur="1" fill="hold">
                                          <p:stCondLst>
                                            <p:cond delay="0"/>
                                          </p:stCondLst>
                                        </p:cTn>
                                        <p:tgtEl>
                                          <p:spTgt spid="949"/>
                                        </p:tgtEl>
                                        <p:attrNameLst>
                                          <p:attrName>style.visibility</p:attrName>
                                        </p:attrNameLst>
                                      </p:cBhvr>
                                      <p:to>
                                        <p:strVal val="visible"/>
                                      </p:to>
                                    </p:set>
                                  </p:childTnLst>
                                </p:cTn>
                              </p:par>
                              <p:par>
                                <p:cTn id="111" presetID="1" presetClass="entr" presetSubtype="0" fill="hold" grpId="0" nodeType="withEffect">
                                  <p:stCondLst>
                                    <p:cond delay="0"/>
                                  </p:stCondLst>
                                  <p:childTnLst>
                                    <p:set>
                                      <p:cBhvr>
                                        <p:cTn id="112" dur="1" fill="hold">
                                          <p:stCondLst>
                                            <p:cond delay="0"/>
                                          </p:stCondLst>
                                        </p:cTn>
                                        <p:tgtEl>
                                          <p:spTgt spid="950"/>
                                        </p:tgtEl>
                                        <p:attrNameLst>
                                          <p:attrName>style.visibility</p:attrName>
                                        </p:attrNameLst>
                                      </p:cBhvr>
                                      <p:to>
                                        <p:strVal val="visible"/>
                                      </p:to>
                                    </p:set>
                                  </p:childTnLst>
                                </p:cTn>
                              </p:par>
                              <p:par>
                                <p:cTn id="113" presetID="1" presetClass="entr" presetSubtype="0" fill="hold" grpId="0" nodeType="withEffect">
                                  <p:stCondLst>
                                    <p:cond delay="0"/>
                                  </p:stCondLst>
                                  <p:childTnLst>
                                    <p:set>
                                      <p:cBhvr>
                                        <p:cTn id="114" dur="1" fill="hold">
                                          <p:stCondLst>
                                            <p:cond delay="0"/>
                                          </p:stCondLst>
                                        </p:cTn>
                                        <p:tgtEl>
                                          <p:spTgt spid="951"/>
                                        </p:tgtEl>
                                        <p:attrNameLst>
                                          <p:attrName>style.visibility</p:attrName>
                                        </p:attrNameLst>
                                      </p:cBhvr>
                                      <p:to>
                                        <p:strVal val="visible"/>
                                      </p:to>
                                    </p:set>
                                  </p:childTnLst>
                                </p:cTn>
                              </p:par>
                              <p:par>
                                <p:cTn id="115" presetID="1" presetClass="entr" presetSubtype="0" fill="hold" grpId="0" nodeType="withEffect">
                                  <p:stCondLst>
                                    <p:cond delay="0"/>
                                  </p:stCondLst>
                                  <p:childTnLst>
                                    <p:set>
                                      <p:cBhvr>
                                        <p:cTn id="116" dur="1" fill="hold">
                                          <p:stCondLst>
                                            <p:cond delay="0"/>
                                          </p:stCondLst>
                                        </p:cTn>
                                        <p:tgtEl>
                                          <p:spTgt spid="952"/>
                                        </p:tgtEl>
                                        <p:attrNameLst>
                                          <p:attrName>style.visibility</p:attrName>
                                        </p:attrNameLst>
                                      </p:cBhvr>
                                      <p:to>
                                        <p:strVal val="visible"/>
                                      </p:to>
                                    </p:set>
                                  </p:childTnLst>
                                </p:cTn>
                              </p:par>
                              <p:par>
                                <p:cTn id="117" presetID="1" presetClass="entr" presetSubtype="0" fill="hold" grpId="0" nodeType="withEffect">
                                  <p:stCondLst>
                                    <p:cond delay="0"/>
                                  </p:stCondLst>
                                  <p:childTnLst>
                                    <p:set>
                                      <p:cBhvr>
                                        <p:cTn id="118" dur="1" fill="hold">
                                          <p:stCondLst>
                                            <p:cond delay="0"/>
                                          </p:stCondLst>
                                        </p:cTn>
                                        <p:tgtEl>
                                          <p:spTgt spid="953"/>
                                        </p:tgtEl>
                                        <p:attrNameLst>
                                          <p:attrName>style.visibility</p:attrName>
                                        </p:attrNameLst>
                                      </p:cBhvr>
                                      <p:to>
                                        <p:strVal val="visible"/>
                                      </p:to>
                                    </p:set>
                                  </p:childTnLst>
                                </p:cTn>
                              </p:par>
                              <p:par>
                                <p:cTn id="119" presetID="1" presetClass="entr" presetSubtype="0" fill="hold" grpId="0" nodeType="withEffect">
                                  <p:stCondLst>
                                    <p:cond delay="0"/>
                                  </p:stCondLst>
                                  <p:childTnLst>
                                    <p:set>
                                      <p:cBhvr>
                                        <p:cTn id="120" dur="1" fill="hold">
                                          <p:stCondLst>
                                            <p:cond delay="0"/>
                                          </p:stCondLst>
                                        </p:cTn>
                                        <p:tgtEl>
                                          <p:spTgt spid="954"/>
                                        </p:tgtEl>
                                        <p:attrNameLst>
                                          <p:attrName>style.visibility</p:attrName>
                                        </p:attrNameLst>
                                      </p:cBhvr>
                                      <p:to>
                                        <p:strVal val="visible"/>
                                      </p:to>
                                    </p:set>
                                  </p:childTnLst>
                                </p:cTn>
                              </p:par>
                              <p:par>
                                <p:cTn id="121" presetID="1" presetClass="entr" presetSubtype="0" fill="hold" grpId="0" nodeType="withEffect">
                                  <p:stCondLst>
                                    <p:cond delay="0"/>
                                  </p:stCondLst>
                                  <p:childTnLst>
                                    <p:set>
                                      <p:cBhvr>
                                        <p:cTn id="122" dur="1" fill="hold">
                                          <p:stCondLst>
                                            <p:cond delay="0"/>
                                          </p:stCondLst>
                                        </p:cTn>
                                        <p:tgtEl>
                                          <p:spTgt spid="955"/>
                                        </p:tgtEl>
                                        <p:attrNameLst>
                                          <p:attrName>style.visibility</p:attrName>
                                        </p:attrNameLst>
                                      </p:cBhvr>
                                      <p:to>
                                        <p:strVal val="visible"/>
                                      </p:to>
                                    </p:set>
                                  </p:childTnLst>
                                </p:cTn>
                              </p:par>
                              <p:par>
                                <p:cTn id="123" presetID="1" presetClass="entr" presetSubtype="0" fill="hold" grpId="0" nodeType="withEffect">
                                  <p:stCondLst>
                                    <p:cond delay="0"/>
                                  </p:stCondLst>
                                  <p:childTnLst>
                                    <p:set>
                                      <p:cBhvr>
                                        <p:cTn id="124" dur="1" fill="hold">
                                          <p:stCondLst>
                                            <p:cond delay="0"/>
                                          </p:stCondLst>
                                        </p:cTn>
                                        <p:tgtEl>
                                          <p:spTgt spid="956"/>
                                        </p:tgtEl>
                                        <p:attrNameLst>
                                          <p:attrName>style.visibility</p:attrName>
                                        </p:attrNameLst>
                                      </p:cBhvr>
                                      <p:to>
                                        <p:strVal val="visible"/>
                                      </p:to>
                                    </p:set>
                                  </p:childTnLst>
                                </p:cTn>
                              </p:par>
                              <p:par>
                                <p:cTn id="125" presetID="1" presetClass="entr" presetSubtype="0" fill="hold" grpId="0" nodeType="withEffect">
                                  <p:stCondLst>
                                    <p:cond delay="0"/>
                                  </p:stCondLst>
                                  <p:childTnLst>
                                    <p:set>
                                      <p:cBhvr>
                                        <p:cTn id="126" dur="1" fill="hold">
                                          <p:stCondLst>
                                            <p:cond delay="0"/>
                                          </p:stCondLst>
                                        </p:cTn>
                                        <p:tgtEl>
                                          <p:spTgt spid="957"/>
                                        </p:tgtEl>
                                        <p:attrNameLst>
                                          <p:attrName>style.visibility</p:attrName>
                                        </p:attrNameLst>
                                      </p:cBhvr>
                                      <p:to>
                                        <p:strVal val="visible"/>
                                      </p:to>
                                    </p:set>
                                  </p:childTnLst>
                                </p:cTn>
                              </p:par>
                              <p:par>
                                <p:cTn id="127" presetID="1" presetClass="entr" presetSubtype="0" fill="hold" grpId="0" nodeType="withEffect">
                                  <p:stCondLst>
                                    <p:cond delay="0"/>
                                  </p:stCondLst>
                                  <p:childTnLst>
                                    <p:set>
                                      <p:cBhvr>
                                        <p:cTn id="128" dur="1" fill="hold">
                                          <p:stCondLst>
                                            <p:cond delay="0"/>
                                          </p:stCondLst>
                                        </p:cTn>
                                        <p:tgtEl>
                                          <p:spTgt spid="958"/>
                                        </p:tgtEl>
                                        <p:attrNameLst>
                                          <p:attrName>style.visibility</p:attrName>
                                        </p:attrNameLst>
                                      </p:cBhvr>
                                      <p:to>
                                        <p:strVal val="visible"/>
                                      </p:to>
                                    </p:set>
                                  </p:childTnLst>
                                </p:cTn>
                              </p:par>
                              <p:par>
                                <p:cTn id="129" presetID="1" presetClass="entr" presetSubtype="0" fill="hold" grpId="0" nodeType="withEffect">
                                  <p:stCondLst>
                                    <p:cond delay="0"/>
                                  </p:stCondLst>
                                  <p:childTnLst>
                                    <p:set>
                                      <p:cBhvr>
                                        <p:cTn id="130" dur="1" fill="hold">
                                          <p:stCondLst>
                                            <p:cond delay="0"/>
                                          </p:stCondLst>
                                        </p:cTn>
                                        <p:tgtEl>
                                          <p:spTgt spid="959"/>
                                        </p:tgtEl>
                                        <p:attrNameLst>
                                          <p:attrName>style.visibility</p:attrName>
                                        </p:attrNameLst>
                                      </p:cBhvr>
                                      <p:to>
                                        <p:strVal val="visible"/>
                                      </p:to>
                                    </p:set>
                                  </p:childTnLst>
                                </p:cTn>
                              </p:par>
                              <p:par>
                                <p:cTn id="131" presetID="1" presetClass="entr" presetSubtype="0" fill="hold" grpId="0" nodeType="withEffect">
                                  <p:stCondLst>
                                    <p:cond delay="0"/>
                                  </p:stCondLst>
                                  <p:childTnLst>
                                    <p:set>
                                      <p:cBhvr>
                                        <p:cTn id="132" dur="1" fill="hold">
                                          <p:stCondLst>
                                            <p:cond delay="0"/>
                                          </p:stCondLst>
                                        </p:cTn>
                                        <p:tgtEl>
                                          <p:spTgt spid="961"/>
                                        </p:tgtEl>
                                        <p:attrNameLst>
                                          <p:attrName>style.visibility</p:attrName>
                                        </p:attrNameLst>
                                      </p:cBhvr>
                                      <p:to>
                                        <p:strVal val="visible"/>
                                      </p:to>
                                    </p:set>
                                  </p:childTnLst>
                                </p:cTn>
                              </p:par>
                              <p:par>
                                <p:cTn id="133" presetID="1" presetClass="entr" presetSubtype="0" fill="hold" grpId="0" nodeType="withEffect">
                                  <p:stCondLst>
                                    <p:cond delay="0"/>
                                  </p:stCondLst>
                                  <p:childTnLst>
                                    <p:set>
                                      <p:cBhvr>
                                        <p:cTn id="134" dur="1" fill="hold">
                                          <p:stCondLst>
                                            <p:cond delay="0"/>
                                          </p:stCondLst>
                                        </p:cTn>
                                        <p:tgtEl>
                                          <p:spTgt spid="962"/>
                                        </p:tgtEl>
                                        <p:attrNameLst>
                                          <p:attrName>style.visibility</p:attrName>
                                        </p:attrNameLst>
                                      </p:cBhvr>
                                      <p:to>
                                        <p:strVal val="visible"/>
                                      </p:to>
                                    </p:set>
                                  </p:childTnLst>
                                </p:cTn>
                              </p:par>
                              <p:par>
                                <p:cTn id="135" presetID="1" presetClass="entr" presetSubtype="0" fill="hold" grpId="0" nodeType="withEffect">
                                  <p:stCondLst>
                                    <p:cond delay="0"/>
                                  </p:stCondLst>
                                  <p:childTnLst>
                                    <p:set>
                                      <p:cBhvr>
                                        <p:cTn id="136" dur="1" fill="hold">
                                          <p:stCondLst>
                                            <p:cond delay="0"/>
                                          </p:stCondLst>
                                        </p:cTn>
                                        <p:tgtEl>
                                          <p:spTgt spid="963"/>
                                        </p:tgtEl>
                                        <p:attrNameLst>
                                          <p:attrName>style.visibility</p:attrName>
                                        </p:attrNameLst>
                                      </p:cBhvr>
                                      <p:to>
                                        <p:strVal val="visible"/>
                                      </p:to>
                                    </p:set>
                                  </p:childTnLst>
                                </p:cTn>
                              </p:par>
                              <p:par>
                                <p:cTn id="137" presetID="1" presetClass="entr" presetSubtype="0" fill="hold" grpId="0" nodeType="withEffect">
                                  <p:stCondLst>
                                    <p:cond delay="0"/>
                                  </p:stCondLst>
                                  <p:childTnLst>
                                    <p:set>
                                      <p:cBhvr>
                                        <p:cTn id="138" dur="1" fill="hold">
                                          <p:stCondLst>
                                            <p:cond delay="0"/>
                                          </p:stCondLst>
                                        </p:cTn>
                                        <p:tgtEl>
                                          <p:spTgt spid="965"/>
                                        </p:tgtEl>
                                        <p:attrNameLst>
                                          <p:attrName>style.visibility</p:attrName>
                                        </p:attrNameLst>
                                      </p:cBhvr>
                                      <p:to>
                                        <p:strVal val="visible"/>
                                      </p:to>
                                    </p:set>
                                  </p:childTnLst>
                                </p:cTn>
                              </p:par>
                              <p:par>
                                <p:cTn id="139" presetID="1" presetClass="entr" presetSubtype="0" fill="hold" grpId="0" nodeType="withEffect">
                                  <p:stCondLst>
                                    <p:cond delay="0"/>
                                  </p:stCondLst>
                                  <p:childTnLst>
                                    <p:set>
                                      <p:cBhvr>
                                        <p:cTn id="140" dur="1" fill="hold">
                                          <p:stCondLst>
                                            <p:cond delay="0"/>
                                          </p:stCondLst>
                                        </p:cTn>
                                        <p:tgtEl>
                                          <p:spTgt spid="966"/>
                                        </p:tgtEl>
                                        <p:attrNameLst>
                                          <p:attrName>style.visibility</p:attrName>
                                        </p:attrNameLst>
                                      </p:cBhvr>
                                      <p:to>
                                        <p:strVal val="visible"/>
                                      </p:to>
                                    </p:set>
                                  </p:childTnLst>
                                </p:cTn>
                              </p:par>
                              <p:par>
                                <p:cTn id="141" presetID="1" presetClass="entr" presetSubtype="0" fill="hold" grpId="0" nodeType="withEffect">
                                  <p:stCondLst>
                                    <p:cond delay="0"/>
                                  </p:stCondLst>
                                  <p:childTnLst>
                                    <p:set>
                                      <p:cBhvr>
                                        <p:cTn id="142" dur="1" fill="hold">
                                          <p:stCondLst>
                                            <p:cond delay="0"/>
                                          </p:stCondLst>
                                        </p:cTn>
                                        <p:tgtEl>
                                          <p:spTgt spid="967"/>
                                        </p:tgtEl>
                                        <p:attrNameLst>
                                          <p:attrName>style.visibility</p:attrName>
                                        </p:attrNameLst>
                                      </p:cBhvr>
                                      <p:to>
                                        <p:strVal val="visible"/>
                                      </p:to>
                                    </p:set>
                                  </p:childTnLst>
                                </p:cTn>
                              </p:par>
                              <p:par>
                                <p:cTn id="143" presetID="1" presetClass="entr" presetSubtype="0" fill="hold" grpId="0" nodeType="withEffect">
                                  <p:stCondLst>
                                    <p:cond delay="0"/>
                                  </p:stCondLst>
                                  <p:childTnLst>
                                    <p:set>
                                      <p:cBhvr>
                                        <p:cTn id="144" dur="1" fill="hold">
                                          <p:stCondLst>
                                            <p:cond delay="0"/>
                                          </p:stCondLst>
                                        </p:cTn>
                                        <p:tgtEl>
                                          <p:spTgt spid="968"/>
                                        </p:tgtEl>
                                        <p:attrNameLst>
                                          <p:attrName>style.visibility</p:attrName>
                                        </p:attrNameLst>
                                      </p:cBhvr>
                                      <p:to>
                                        <p:strVal val="visible"/>
                                      </p:to>
                                    </p:set>
                                  </p:childTnLst>
                                </p:cTn>
                              </p:par>
                              <p:par>
                                <p:cTn id="145" presetID="1" presetClass="entr" presetSubtype="0" fill="hold" grpId="0" nodeType="withEffect">
                                  <p:stCondLst>
                                    <p:cond delay="0"/>
                                  </p:stCondLst>
                                  <p:childTnLst>
                                    <p:set>
                                      <p:cBhvr>
                                        <p:cTn id="146" dur="1" fill="hold">
                                          <p:stCondLst>
                                            <p:cond delay="0"/>
                                          </p:stCondLst>
                                        </p:cTn>
                                        <p:tgtEl>
                                          <p:spTgt spid="969"/>
                                        </p:tgtEl>
                                        <p:attrNameLst>
                                          <p:attrName>style.visibility</p:attrName>
                                        </p:attrNameLst>
                                      </p:cBhvr>
                                      <p:to>
                                        <p:strVal val="visible"/>
                                      </p:to>
                                    </p:set>
                                  </p:childTnLst>
                                </p:cTn>
                              </p:par>
                              <p:par>
                                <p:cTn id="147" presetID="1" presetClass="entr" presetSubtype="0" fill="hold" grpId="0" nodeType="withEffect">
                                  <p:stCondLst>
                                    <p:cond delay="0"/>
                                  </p:stCondLst>
                                  <p:childTnLst>
                                    <p:set>
                                      <p:cBhvr>
                                        <p:cTn id="148" dur="1" fill="hold">
                                          <p:stCondLst>
                                            <p:cond delay="0"/>
                                          </p:stCondLst>
                                        </p:cTn>
                                        <p:tgtEl>
                                          <p:spTgt spid="970"/>
                                        </p:tgtEl>
                                        <p:attrNameLst>
                                          <p:attrName>style.visibility</p:attrName>
                                        </p:attrNameLst>
                                      </p:cBhvr>
                                      <p:to>
                                        <p:strVal val="visible"/>
                                      </p:to>
                                    </p:set>
                                  </p:childTnLst>
                                </p:cTn>
                              </p:par>
                              <p:par>
                                <p:cTn id="149" presetID="1" presetClass="entr" presetSubtype="0" fill="hold" grpId="0" nodeType="withEffect">
                                  <p:stCondLst>
                                    <p:cond delay="0"/>
                                  </p:stCondLst>
                                  <p:childTnLst>
                                    <p:set>
                                      <p:cBhvr>
                                        <p:cTn id="150" dur="1" fill="hold">
                                          <p:stCondLst>
                                            <p:cond delay="0"/>
                                          </p:stCondLst>
                                        </p:cTn>
                                        <p:tgtEl>
                                          <p:spTgt spid="971"/>
                                        </p:tgtEl>
                                        <p:attrNameLst>
                                          <p:attrName>style.visibility</p:attrName>
                                        </p:attrNameLst>
                                      </p:cBhvr>
                                      <p:to>
                                        <p:strVal val="visible"/>
                                      </p:to>
                                    </p:set>
                                  </p:childTnLst>
                                </p:cTn>
                              </p:par>
                              <p:par>
                                <p:cTn id="151" presetID="1" presetClass="entr" presetSubtype="0" fill="hold" grpId="0" nodeType="withEffect">
                                  <p:stCondLst>
                                    <p:cond delay="0"/>
                                  </p:stCondLst>
                                  <p:childTnLst>
                                    <p:set>
                                      <p:cBhvr>
                                        <p:cTn id="152" dur="1" fill="hold">
                                          <p:stCondLst>
                                            <p:cond delay="0"/>
                                          </p:stCondLst>
                                        </p:cTn>
                                        <p:tgtEl>
                                          <p:spTgt spid="972"/>
                                        </p:tgtEl>
                                        <p:attrNameLst>
                                          <p:attrName>style.visibility</p:attrName>
                                        </p:attrNameLst>
                                      </p:cBhvr>
                                      <p:to>
                                        <p:strVal val="visible"/>
                                      </p:to>
                                    </p:set>
                                  </p:childTnLst>
                                </p:cTn>
                              </p:par>
                              <p:par>
                                <p:cTn id="153" presetID="1" presetClass="entr" presetSubtype="0" fill="hold" grpId="0" nodeType="withEffect">
                                  <p:stCondLst>
                                    <p:cond delay="0"/>
                                  </p:stCondLst>
                                  <p:childTnLst>
                                    <p:set>
                                      <p:cBhvr>
                                        <p:cTn id="154" dur="1" fill="hold">
                                          <p:stCondLst>
                                            <p:cond delay="0"/>
                                          </p:stCondLst>
                                        </p:cTn>
                                        <p:tgtEl>
                                          <p:spTgt spid="973"/>
                                        </p:tgtEl>
                                        <p:attrNameLst>
                                          <p:attrName>style.visibility</p:attrName>
                                        </p:attrNameLst>
                                      </p:cBhvr>
                                      <p:to>
                                        <p:strVal val="visible"/>
                                      </p:to>
                                    </p:set>
                                  </p:childTnLst>
                                </p:cTn>
                              </p:par>
                              <p:par>
                                <p:cTn id="155" presetID="1" presetClass="entr" presetSubtype="0" fill="hold" grpId="0" nodeType="withEffect">
                                  <p:stCondLst>
                                    <p:cond delay="0"/>
                                  </p:stCondLst>
                                  <p:childTnLst>
                                    <p:set>
                                      <p:cBhvr>
                                        <p:cTn id="156" dur="1" fill="hold">
                                          <p:stCondLst>
                                            <p:cond delay="0"/>
                                          </p:stCondLst>
                                        </p:cTn>
                                        <p:tgtEl>
                                          <p:spTgt spid="974"/>
                                        </p:tgtEl>
                                        <p:attrNameLst>
                                          <p:attrName>style.visibility</p:attrName>
                                        </p:attrNameLst>
                                      </p:cBhvr>
                                      <p:to>
                                        <p:strVal val="visible"/>
                                      </p:to>
                                    </p:set>
                                  </p:childTnLst>
                                </p:cTn>
                              </p:par>
                              <p:par>
                                <p:cTn id="157" presetID="1" presetClass="entr" presetSubtype="0" fill="hold" grpId="0" nodeType="withEffect">
                                  <p:stCondLst>
                                    <p:cond delay="0"/>
                                  </p:stCondLst>
                                  <p:childTnLst>
                                    <p:set>
                                      <p:cBhvr>
                                        <p:cTn id="158" dur="1" fill="hold">
                                          <p:stCondLst>
                                            <p:cond delay="0"/>
                                          </p:stCondLst>
                                        </p:cTn>
                                        <p:tgtEl>
                                          <p:spTgt spid="975"/>
                                        </p:tgtEl>
                                        <p:attrNameLst>
                                          <p:attrName>style.visibility</p:attrName>
                                        </p:attrNameLst>
                                      </p:cBhvr>
                                      <p:to>
                                        <p:strVal val="visible"/>
                                      </p:to>
                                    </p:set>
                                  </p:childTnLst>
                                </p:cTn>
                              </p:par>
                              <p:par>
                                <p:cTn id="159" presetID="1" presetClass="entr" presetSubtype="0" fill="hold" grpId="0" nodeType="withEffect">
                                  <p:stCondLst>
                                    <p:cond delay="0"/>
                                  </p:stCondLst>
                                  <p:childTnLst>
                                    <p:set>
                                      <p:cBhvr>
                                        <p:cTn id="160" dur="1" fill="hold">
                                          <p:stCondLst>
                                            <p:cond delay="0"/>
                                          </p:stCondLst>
                                        </p:cTn>
                                        <p:tgtEl>
                                          <p:spTgt spid="976"/>
                                        </p:tgtEl>
                                        <p:attrNameLst>
                                          <p:attrName>style.visibility</p:attrName>
                                        </p:attrNameLst>
                                      </p:cBhvr>
                                      <p:to>
                                        <p:strVal val="visible"/>
                                      </p:to>
                                    </p:set>
                                  </p:childTnLst>
                                </p:cTn>
                              </p:par>
                              <p:par>
                                <p:cTn id="161" presetID="1" presetClass="entr" presetSubtype="0" fill="hold" grpId="0" nodeType="withEffect">
                                  <p:stCondLst>
                                    <p:cond delay="0"/>
                                  </p:stCondLst>
                                  <p:childTnLst>
                                    <p:set>
                                      <p:cBhvr>
                                        <p:cTn id="162" dur="1" fill="hold">
                                          <p:stCondLst>
                                            <p:cond delay="0"/>
                                          </p:stCondLst>
                                        </p:cTn>
                                        <p:tgtEl>
                                          <p:spTgt spid="977"/>
                                        </p:tgtEl>
                                        <p:attrNameLst>
                                          <p:attrName>style.visibility</p:attrName>
                                        </p:attrNameLst>
                                      </p:cBhvr>
                                      <p:to>
                                        <p:strVal val="visible"/>
                                      </p:to>
                                    </p:set>
                                  </p:childTnLst>
                                </p:cTn>
                              </p:par>
                              <p:par>
                                <p:cTn id="163" presetID="1" presetClass="entr" presetSubtype="0" fill="hold" grpId="0" nodeType="withEffect">
                                  <p:stCondLst>
                                    <p:cond delay="0"/>
                                  </p:stCondLst>
                                  <p:childTnLst>
                                    <p:set>
                                      <p:cBhvr>
                                        <p:cTn id="164" dur="1" fill="hold">
                                          <p:stCondLst>
                                            <p:cond delay="0"/>
                                          </p:stCondLst>
                                        </p:cTn>
                                        <p:tgtEl>
                                          <p:spTgt spid="978"/>
                                        </p:tgtEl>
                                        <p:attrNameLst>
                                          <p:attrName>style.visibility</p:attrName>
                                        </p:attrNameLst>
                                      </p:cBhvr>
                                      <p:to>
                                        <p:strVal val="visible"/>
                                      </p:to>
                                    </p:set>
                                  </p:childTnLst>
                                </p:cTn>
                              </p:par>
                              <p:par>
                                <p:cTn id="165" presetID="1" presetClass="entr" presetSubtype="0" fill="hold" grpId="0" nodeType="withEffect">
                                  <p:stCondLst>
                                    <p:cond delay="0"/>
                                  </p:stCondLst>
                                  <p:childTnLst>
                                    <p:set>
                                      <p:cBhvr>
                                        <p:cTn id="166" dur="1" fill="hold">
                                          <p:stCondLst>
                                            <p:cond delay="0"/>
                                          </p:stCondLst>
                                        </p:cTn>
                                        <p:tgtEl>
                                          <p:spTgt spid="979"/>
                                        </p:tgtEl>
                                        <p:attrNameLst>
                                          <p:attrName>style.visibility</p:attrName>
                                        </p:attrNameLst>
                                      </p:cBhvr>
                                      <p:to>
                                        <p:strVal val="visible"/>
                                      </p:to>
                                    </p:set>
                                  </p:childTnLst>
                                </p:cTn>
                              </p:par>
                              <p:par>
                                <p:cTn id="167" presetID="1" presetClass="entr" presetSubtype="0" fill="hold" grpId="0" nodeType="withEffect">
                                  <p:stCondLst>
                                    <p:cond delay="0"/>
                                  </p:stCondLst>
                                  <p:childTnLst>
                                    <p:set>
                                      <p:cBhvr>
                                        <p:cTn id="168" dur="1" fill="hold">
                                          <p:stCondLst>
                                            <p:cond delay="0"/>
                                          </p:stCondLst>
                                        </p:cTn>
                                        <p:tgtEl>
                                          <p:spTgt spid="980"/>
                                        </p:tgtEl>
                                        <p:attrNameLst>
                                          <p:attrName>style.visibility</p:attrName>
                                        </p:attrNameLst>
                                      </p:cBhvr>
                                      <p:to>
                                        <p:strVal val="visible"/>
                                      </p:to>
                                    </p:set>
                                  </p:childTnLst>
                                </p:cTn>
                              </p:par>
                              <p:par>
                                <p:cTn id="169" presetID="1" presetClass="entr" presetSubtype="0" fill="hold" grpId="0" nodeType="withEffect">
                                  <p:stCondLst>
                                    <p:cond delay="0"/>
                                  </p:stCondLst>
                                  <p:childTnLst>
                                    <p:set>
                                      <p:cBhvr>
                                        <p:cTn id="170" dur="1" fill="hold">
                                          <p:stCondLst>
                                            <p:cond delay="0"/>
                                          </p:stCondLst>
                                        </p:cTn>
                                        <p:tgtEl>
                                          <p:spTgt spid="981"/>
                                        </p:tgtEl>
                                        <p:attrNameLst>
                                          <p:attrName>style.visibility</p:attrName>
                                        </p:attrNameLst>
                                      </p:cBhvr>
                                      <p:to>
                                        <p:strVal val="visible"/>
                                      </p:to>
                                    </p:set>
                                  </p:childTnLst>
                                </p:cTn>
                              </p:par>
                              <p:par>
                                <p:cTn id="171" presetID="1" presetClass="entr" presetSubtype="0" fill="hold" grpId="0" nodeType="withEffect">
                                  <p:stCondLst>
                                    <p:cond delay="0"/>
                                  </p:stCondLst>
                                  <p:childTnLst>
                                    <p:set>
                                      <p:cBhvr>
                                        <p:cTn id="172" dur="1" fill="hold">
                                          <p:stCondLst>
                                            <p:cond delay="0"/>
                                          </p:stCondLst>
                                        </p:cTn>
                                        <p:tgtEl>
                                          <p:spTgt spid="982"/>
                                        </p:tgtEl>
                                        <p:attrNameLst>
                                          <p:attrName>style.visibility</p:attrName>
                                        </p:attrNameLst>
                                      </p:cBhvr>
                                      <p:to>
                                        <p:strVal val="visible"/>
                                      </p:to>
                                    </p:set>
                                  </p:childTnLst>
                                </p:cTn>
                              </p:par>
                              <p:par>
                                <p:cTn id="173" presetID="1" presetClass="entr" presetSubtype="0" fill="hold" grpId="0" nodeType="withEffect">
                                  <p:stCondLst>
                                    <p:cond delay="0"/>
                                  </p:stCondLst>
                                  <p:childTnLst>
                                    <p:set>
                                      <p:cBhvr>
                                        <p:cTn id="174" dur="1" fill="hold">
                                          <p:stCondLst>
                                            <p:cond delay="0"/>
                                          </p:stCondLst>
                                        </p:cTn>
                                        <p:tgtEl>
                                          <p:spTgt spid="983"/>
                                        </p:tgtEl>
                                        <p:attrNameLst>
                                          <p:attrName>style.visibility</p:attrName>
                                        </p:attrNameLst>
                                      </p:cBhvr>
                                      <p:to>
                                        <p:strVal val="visible"/>
                                      </p:to>
                                    </p:set>
                                  </p:childTnLst>
                                </p:cTn>
                              </p:par>
                              <p:par>
                                <p:cTn id="175" presetID="1" presetClass="entr" presetSubtype="0" fill="hold" grpId="0" nodeType="withEffect">
                                  <p:stCondLst>
                                    <p:cond delay="0"/>
                                  </p:stCondLst>
                                  <p:childTnLst>
                                    <p:set>
                                      <p:cBhvr>
                                        <p:cTn id="176" dur="1" fill="hold">
                                          <p:stCondLst>
                                            <p:cond delay="0"/>
                                          </p:stCondLst>
                                        </p:cTn>
                                        <p:tgtEl>
                                          <p:spTgt spid="984"/>
                                        </p:tgtEl>
                                        <p:attrNameLst>
                                          <p:attrName>style.visibility</p:attrName>
                                        </p:attrNameLst>
                                      </p:cBhvr>
                                      <p:to>
                                        <p:strVal val="visible"/>
                                      </p:to>
                                    </p:set>
                                  </p:childTnLst>
                                </p:cTn>
                              </p:par>
                              <p:par>
                                <p:cTn id="177" presetID="1" presetClass="entr" presetSubtype="0" fill="hold" grpId="0" nodeType="withEffect">
                                  <p:stCondLst>
                                    <p:cond delay="0"/>
                                  </p:stCondLst>
                                  <p:childTnLst>
                                    <p:set>
                                      <p:cBhvr>
                                        <p:cTn id="178" dur="1" fill="hold">
                                          <p:stCondLst>
                                            <p:cond delay="0"/>
                                          </p:stCondLst>
                                        </p:cTn>
                                        <p:tgtEl>
                                          <p:spTgt spid="985"/>
                                        </p:tgtEl>
                                        <p:attrNameLst>
                                          <p:attrName>style.visibility</p:attrName>
                                        </p:attrNameLst>
                                      </p:cBhvr>
                                      <p:to>
                                        <p:strVal val="visible"/>
                                      </p:to>
                                    </p:set>
                                  </p:childTnLst>
                                </p:cTn>
                              </p:par>
                              <p:par>
                                <p:cTn id="179" presetID="1" presetClass="entr" presetSubtype="0" fill="hold" grpId="0" nodeType="withEffect">
                                  <p:stCondLst>
                                    <p:cond delay="0"/>
                                  </p:stCondLst>
                                  <p:childTnLst>
                                    <p:set>
                                      <p:cBhvr>
                                        <p:cTn id="180" dur="1" fill="hold">
                                          <p:stCondLst>
                                            <p:cond delay="0"/>
                                          </p:stCondLst>
                                        </p:cTn>
                                        <p:tgtEl>
                                          <p:spTgt spid="986"/>
                                        </p:tgtEl>
                                        <p:attrNameLst>
                                          <p:attrName>style.visibility</p:attrName>
                                        </p:attrNameLst>
                                      </p:cBhvr>
                                      <p:to>
                                        <p:strVal val="visible"/>
                                      </p:to>
                                    </p:set>
                                  </p:childTnLst>
                                </p:cTn>
                              </p:par>
                              <p:par>
                                <p:cTn id="181" presetID="1" presetClass="entr" presetSubtype="0" fill="hold" grpId="0" nodeType="withEffect">
                                  <p:stCondLst>
                                    <p:cond delay="0"/>
                                  </p:stCondLst>
                                  <p:childTnLst>
                                    <p:set>
                                      <p:cBhvr>
                                        <p:cTn id="182" dur="1" fill="hold">
                                          <p:stCondLst>
                                            <p:cond delay="0"/>
                                          </p:stCondLst>
                                        </p:cTn>
                                        <p:tgtEl>
                                          <p:spTgt spid="987"/>
                                        </p:tgtEl>
                                        <p:attrNameLst>
                                          <p:attrName>style.visibility</p:attrName>
                                        </p:attrNameLst>
                                      </p:cBhvr>
                                      <p:to>
                                        <p:strVal val="visible"/>
                                      </p:to>
                                    </p:set>
                                  </p:childTnLst>
                                </p:cTn>
                              </p:par>
                              <p:par>
                                <p:cTn id="183" presetID="1" presetClass="entr" presetSubtype="0" fill="hold" grpId="0" nodeType="withEffect">
                                  <p:stCondLst>
                                    <p:cond delay="0"/>
                                  </p:stCondLst>
                                  <p:childTnLst>
                                    <p:set>
                                      <p:cBhvr>
                                        <p:cTn id="184" dur="1" fill="hold">
                                          <p:stCondLst>
                                            <p:cond delay="0"/>
                                          </p:stCondLst>
                                        </p:cTn>
                                        <p:tgtEl>
                                          <p:spTgt spid="988"/>
                                        </p:tgtEl>
                                        <p:attrNameLst>
                                          <p:attrName>style.visibility</p:attrName>
                                        </p:attrNameLst>
                                      </p:cBhvr>
                                      <p:to>
                                        <p:strVal val="visible"/>
                                      </p:to>
                                    </p:set>
                                  </p:childTnLst>
                                </p:cTn>
                              </p:par>
                              <p:par>
                                <p:cTn id="185" presetID="1" presetClass="entr" presetSubtype="0" fill="hold" grpId="0" nodeType="withEffect">
                                  <p:stCondLst>
                                    <p:cond delay="0"/>
                                  </p:stCondLst>
                                  <p:childTnLst>
                                    <p:set>
                                      <p:cBhvr>
                                        <p:cTn id="186" dur="1" fill="hold">
                                          <p:stCondLst>
                                            <p:cond delay="0"/>
                                          </p:stCondLst>
                                        </p:cTn>
                                        <p:tgtEl>
                                          <p:spTgt spid="989"/>
                                        </p:tgtEl>
                                        <p:attrNameLst>
                                          <p:attrName>style.visibility</p:attrName>
                                        </p:attrNameLst>
                                      </p:cBhvr>
                                      <p:to>
                                        <p:strVal val="visible"/>
                                      </p:to>
                                    </p:set>
                                  </p:childTnLst>
                                </p:cTn>
                              </p:par>
                              <p:par>
                                <p:cTn id="187" presetID="1" presetClass="entr" presetSubtype="0" fill="hold" grpId="0" nodeType="withEffect">
                                  <p:stCondLst>
                                    <p:cond delay="0"/>
                                  </p:stCondLst>
                                  <p:childTnLst>
                                    <p:set>
                                      <p:cBhvr>
                                        <p:cTn id="188" dur="1" fill="hold">
                                          <p:stCondLst>
                                            <p:cond delay="0"/>
                                          </p:stCondLst>
                                        </p:cTn>
                                        <p:tgtEl>
                                          <p:spTgt spid="990"/>
                                        </p:tgtEl>
                                        <p:attrNameLst>
                                          <p:attrName>style.visibility</p:attrName>
                                        </p:attrNameLst>
                                      </p:cBhvr>
                                      <p:to>
                                        <p:strVal val="visible"/>
                                      </p:to>
                                    </p:set>
                                  </p:childTnLst>
                                </p:cTn>
                              </p:par>
                              <p:par>
                                <p:cTn id="189" presetID="1" presetClass="entr" presetSubtype="0" fill="hold" grpId="0" nodeType="withEffect">
                                  <p:stCondLst>
                                    <p:cond delay="0"/>
                                  </p:stCondLst>
                                  <p:childTnLst>
                                    <p:set>
                                      <p:cBhvr>
                                        <p:cTn id="190" dur="1" fill="hold">
                                          <p:stCondLst>
                                            <p:cond delay="0"/>
                                          </p:stCondLst>
                                        </p:cTn>
                                        <p:tgtEl>
                                          <p:spTgt spid="991"/>
                                        </p:tgtEl>
                                        <p:attrNameLst>
                                          <p:attrName>style.visibility</p:attrName>
                                        </p:attrNameLst>
                                      </p:cBhvr>
                                      <p:to>
                                        <p:strVal val="visible"/>
                                      </p:to>
                                    </p:set>
                                  </p:childTnLst>
                                </p:cTn>
                              </p:par>
                              <p:par>
                                <p:cTn id="191" presetID="1" presetClass="entr" presetSubtype="0" fill="hold" grpId="0" nodeType="withEffect">
                                  <p:stCondLst>
                                    <p:cond delay="0"/>
                                  </p:stCondLst>
                                  <p:childTnLst>
                                    <p:set>
                                      <p:cBhvr>
                                        <p:cTn id="192" dur="1" fill="hold">
                                          <p:stCondLst>
                                            <p:cond delay="0"/>
                                          </p:stCondLst>
                                        </p:cTn>
                                        <p:tgtEl>
                                          <p:spTgt spid="992"/>
                                        </p:tgtEl>
                                        <p:attrNameLst>
                                          <p:attrName>style.visibility</p:attrName>
                                        </p:attrNameLst>
                                      </p:cBhvr>
                                      <p:to>
                                        <p:strVal val="visible"/>
                                      </p:to>
                                    </p:set>
                                  </p:childTnLst>
                                </p:cTn>
                              </p:par>
                              <p:par>
                                <p:cTn id="193" presetID="1" presetClass="entr" presetSubtype="0" fill="hold" grpId="0" nodeType="withEffect">
                                  <p:stCondLst>
                                    <p:cond delay="0"/>
                                  </p:stCondLst>
                                  <p:childTnLst>
                                    <p:set>
                                      <p:cBhvr>
                                        <p:cTn id="194" dur="1" fill="hold">
                                          <p:stCondLst>
                                            <p:cond delay="0"/>
                                          </p:stCondLst>
                                        </p:cTn>
                                        <p:tgtEl>
                                          <p:spTgt spid="993"/>
                                        </p:tgtEl>
                                        <p:attrNameLst>
                                          <p:attrName>style.visibility</p:attrName>
                                        </p:attrNameLst>
                                      </p:cBhvr>
                                      <p:to>
                                        <p:strVal val="visible"/>
                                      </p:to>
                                    </p:set>
                                  </p:childTnLst>
                                </p:cTn>
                              </p:par>
                              <p:par>
                                <p:cTn id="195" presetID="1" presetClass="entr" presetSubtype="0" fill="hold" grpId="0" nodeType="withEffect">
                                  <p:stCondLst>
                                    <p:cond delay="0"/>
                                  </p:stCondLst>
                                  <p:childTnLst>
                                    <p:set>
                                      <p:cBhvr>
                                        <p:cTn id="196" dur="1" fill="hold">
                                          <p:stCondLst>
                                            <p:cond delay="0"/>
                                          </p:stCondLst>
                                        </p:cTn>
                                        <p:tgtEl>
                                          <p:spTgt spid="994"/>
                                        </p:tgtEl>
                                        <p:attrNameLst>
                                          <p:attrName>style.visibility</p:attrName>
                                        </p:attrNameLst>
                                      </p:cBhvr>
                                      <p:to>
                                        <p:strVal val="visible"/>
                                      </p:to>
                                    </p:set>
                                  </p:childTnLst>
                                </p:cTn>
                              </p:par>
                              <p:par>
                                <p:cTn id="197" presetID="1" presetClass="entr" presetSubtype="0" fill="hold" grpId="0" nodeType="withEffect">
                                  <p:stCondLst>
                                    <p:cond delay="0"/>
                                  </p:stCondLst>
                                  <p:childTnLst>
                                    <p:set>
                                      <p:cBhvr>
                                        <p:cTn id="198" dur="1" fill="hold">
                                          <p:stCondLst>
                                            <p:cond delay="0"/>
                                          </p:stCondLst>
                                        </p:cTn>
                                        <p:tgtEl>
                                          <p:spTgt spid="995"/>
                                        </p:tgtEl>
                                        <p:attrNameLst>
                                          <p:attrName>style.visibility</p:attrName>
                                        </p:attrNameLst>
                                      </p:cBhvr>
                                      <p:to>
                                        <p:strVal val="visible"/>
                                      </p:to>
                                    </p:set>
                                  </p:childTnLst>
                                </p:cTn>
                              </p:par>
                              <p:par>
                                <p:cTn id="199" presetID="1" presetClass="entr" presetSubtype="0" fill="hold" grpId="0" nodeType="withEffect">
                                  <p:stCondLst>
                                    <p:cond delay="0"/>
                                  </p:stCondLst>
                                  <p:childTnLst>
                                    <p:set>
                                      <p:cBhvr>
                                        <p:cTn id="200" dur="1" fill="hold">
                                          <p:stCondLst>
                                            <p:cond delay="0"/>
                                          </p:stCondLst>
                                        </p:cTn>
                                        <p:tgtEl>
                                          <p:spTgt spid="996"/>
                                        </p:tgtEl>
                                        <p:attrNameLst>
                                          <p:attrName>style.visibility</p:attrName>
                                        </p:attrNameLst>
                                      </p:cBhvr>
                                      <p:to>
                                        <p:strVal val="visible"/>
                                      </p:to>
                                    </p:set>
                                  </p:childTnLst>
                                </p:cTn>
                              </p:par>
                              <p:par>
                                <p:cTn id="201" presetID="1" presetClass="entr" presetSubtype="0" fill="hold" grpId="0" nodeType="withEffect">
                                  <p:stCondLst>
                                    <p:cond delay="0"/>
                                  </p:stCondLst>
                                  <p:childTnLst>
                                    <p:set>
                                      <p:cBhvr>
                                        <p:cTn id="202" dur="1" fill="hold">
                                          <p:stCondLst>
                                            <p:cond delay="0"/>
                                          </p:stCondLst>
                                        </p:cTn>
                                        <p:tgtEl>
                                          <p:spTgt spid="997"/>
                                        </p:tgtEl>
                                        <p:attrNameLst>
                                          <p:attrName>style.visibility</p:attrName>
                                        </p:attrNameLst>
                                      </p:cBhvr>
                                      <p:to>
                                        <p:strVal val="visible"/>
                                      </p:to>
                                    </p:set>
                                  </p:childTnLst>
                                </p:cTn>
                              </p:par>
                              <p:par>
                                <p:cTn id="203" presetID="1" presetClass="entr" presetSubtype="0" fill="hold" grpId="0" nodeType="withEffect">
                                  <p:stCondLst>
                                    <p:cond delay="0"/>
                                  </p:stCondLst>
                                  <p:childTnLst>
                                    <p:set>
                                      <p:cBhvr>
                                        <p:cTn id="204" dur="1" fill="hold">
                                          <p:stCondLst>
                                            <p:cond delay="0"/>
                                          </p:stCondLst>
                                        </p:cTn>
                                        <p:tgtEl>
                                          <p:spTgt spid="998"/>
                                        </p:tgtEl>
                                        <p:attrNameLst>
                                          <p:attrName>style.visibility</p:attrName>
                                        </p:attrNameLst>
                                      </p:cBhvr>
                                      <p:to>
                                        <p:strVal val="visible"/>
                                      </p:to>
                                    </p:set>
                                  </p:childTnLst>
                                </p:cTn>
                              </p:par>
                              <p:par>
                                <p:cTn id="205" presetID="1" presetClass="entr" presetSubtype="0" fill="hold" grpId="0" nodeType="withEffect">
                                  <p:stCondLst>
                                    <p:cond delay="0"/>
                                  </p:stCondLst>
                                  <p:childTnLst>
                                    <p:set>
                                      <p:cBhvr>
                                        <p:cTn id="206" dur="1" fill="hold">
                                          <p:stCondLst>
                                            <p:cond delay="0"/>
                                          </p:stCondLst>
                                        </p:cTn>
                                        <p:tgtEl>
                                          <p:spTgt spid="999"/>
                                        </p:tgtEl>
                                        <p:attrNameLst>
                                          <p:attrName>style.visibility</p:attrName>
                                        </p:attrNameLst>
                                      </p:cBhvr>
                                      <p:to>
                                        <p:strVal val="visible"/>
                                      </p:to>
                                    </p:set>
                                  </p:childTnLst>
                                </p:cTn>
                              </p:par>
                              <p:par>
                                <p:cTn id="207" presetID="1" presetClass="entr" presetSubtype="0" fill="hold" grpId="0" nodeType="withEffect">
                                  <p:stCondLst>
                                    <p:cond delay="0"/>
                                  </p:stCondLst>
                                  <p:childTnLst>
                                    <p:set>
                                      <p:cBhvr>
                                        <p:cTn id="208" dur="1" fill="hold">
                                          <p:stCondLst>
                                            <p:cond delay="0"/>
                                          </p:stCondLst>
                                        </p:cTn>
                                        <p:tgtEl>
                                          <p:spTgt spid="1000"/>
                                        </p:tgtEl>
                                        <p:attrNameLst>
                                          <p:attrName>style.visibility</p:attrName>
                                        </p:attrNameLst>
                                      </p:cBhvr>
                                      <p:to>
                                        <p:strVal val="visible"/>
                                      </p:to>
                                    </p:set>
                                  </p:childTnLst>
                                </p:cTn>
                              </p:par>
                              <p:par>
                                <p:cTn id="209" presetID="1" presetClass="entr" presetSubtype="0" fill="hold" grpId="0" nodeType="withEffect">
                                  <p:stCondLst>
                                    <p:cond delay="0"/>
                                  </p:stCondLst>
                                  <p:childTnLst>
                                    <p:set>
                                      <p:cBhvr>
                                        <p:cTn id="210" dur="1" fill="hold">
                                          <p:stCondLst>
                                            <p:cond delay="0"/>
                                          </p:stCondLst>
                                        </p:cTn>
                                        <p:tgtEl>
                                          <p:spTgt spid="1001"/>
                                        </p:tgtEl>
                                        <p:attrNameLst>
                                          <p:attrName>style.visibility</p:attrName>
                                        </p:attrNameLst>
                                      </p:cBhvr>
                                      <p:to>
                                        <p:strVal val="visible"/>
                                      </p:to>
                                    </p:set>
                                  </p:childTnLst>
                                </p:cTn>
                              </p:par>
                              <p:par>
                                <p:cTn id="211" presetID="1" presetClass="entr" presetSubtype="0" fill="hold" grpId="0" nodeType="withEffect">
                                  <p:stCondLst>
                                    <p:cond delay="0"/>
                                  </p:stCondLst>
                                  <p:childTnLst>
                                    <p:set>
                                      <p:cBhvr>
                                        <p:cTn id="212" dur="1" fill="hold">
                                          <p:stCondLst>
                                            <p:cond delay="0"/>
                                          </p:stCondLst>
                                        </p:cTn>
                                        <p:tgtEl>
                                          <p:spTgt spid="1002"/>
                                        </p:tgtEl>
                                        <p:attrNameLst>
                                          <p:attrName>style.visibility</p:attrName>
                                        </p:attrNameLst>
                                      </p:cBhvr>
                                      <p:to>
                                        <p:strVal val="visible"/>
                                      </p:to>
                                    </p:set>
                                  </p:childTnLst>
                                </p:cTn>
                              </p:par>
                              <p:par>
                                <p:cTn id="213" presetID="1" presetClass="entr" presetSubtype="0" fill="hold" grpId="0" nodeType="withEffect">
                                  <p:stCondLst>
                                    <p:cond delay="0"/>
                                  </p:stCondLst>
                                  <p:childTnLst>
                                    <p:set>
                                      <p:cBhvr>
                                        <p:cTn id="214" dur="1" fill="hold">
                                          <p:stCondLst>
                                            <p:cond delay="0"/>
                                          </p:stCondLst>
                                        </p:cTn>
                                        <p:tgtEl>
                                          <p:spTgt spid="1003"/>
                                        </p:tgtEl>
                                        <p:attrNameLst>
                                          <p:attrName>style.visibility</p:attrName>
                                        </p:attrNameLst>
                                      </p:cBhvr>
                                      <p:to>
                                        <p:strVal val="visible"/>
                                      </p:to>
                                    </p:set>
                                  </p:childTnLst>
                                </p:cTn>
                              </p:par>
                              <p:par>
                                <p:cTn id="215" presetID="1" presetClass="entr" presetSubtype="0" fill="hold" grpId="0" nodeType="withEffect">
                                  <p:stCondLst>
                                    <p:cond delay="0"/>
                                  </p:stCondLst>
                                  <p:childTnLst>
                                    <p:set>
                                      <p:cBhvr>
                                        <p:cTn id="216" dur="1" fill="hold">
                                          <p:stCondLst>
                                            <p:cond delay="0"/>
                                          </p:stCondLst>
                                        </p:cTn>
                                        <p:tgtEl>
                                          <p:spTgt spid="1004"/>
                                        </p:tgtEl>
                                        <p:attrNameLst>
                                          <p:attrName>style.visibility</p:attrName>
                                        </p:attrNameLst>
                                      </p:cBhvr>
                                      <p:to>
                                        <p:strVal val="visible"/>
                                      </p:to>
                                    </p:set>
                                  </p:childTnLst>
                                </p:cTn>
                              </p:par>
                              <p:par>
                                <p:cTn id="217" presetID="1" presetClass="entr" presetSubtype="0" fill="hold" grpId="0" nodeType="withEffect">
                                  <p:stCondLst>
                                    <p:cond delay="0"/>
                                  </p:stCondLst>
                                  <p:childTnLst>
                                    <p:set>
                                      <p:cBhvr>
                                        <p:cTn id="218" dur="1" fill="hold">
                                          <p:stCondLst>
                                            <p:cond delay="0"/>
                                          </p:stCondLst>
                                        </p:cTn>
                                        <p:tgtEl>
                                          <p:spTgt spid="1005"/>
                                        </p:tgtEl>
                                        <p:attrNameLst>
                                          <p:attrName>style.visibility</p:attrName>
                                        </p:attrNameLst>
                                      </p:cBhvr>
                                      <p:to>
                                        <p:strVal val="visible"/>
                                      </p:to>
                                    </p:set>
                                  </p:childTnLst>
                                </p:cTn>
                              </p:par>
                              <p:par>
                                <p:cTn id="219" presetID="1" presetClass="entr" presetSubtype="0" fill="hold" grpId="0" nodeType="withEffect">
                                  <p:stCondLst>
                                    <p:cond delay="0"/>
                                  </p:stCondLst>
                                  <p:childTnLst>
                                    <p:set>
                                      <p:cBhvr>
                                        <p:cTn id="220" dur="1" fill="hold">
                                          <p:stCondLst>
                                            <p:cond delay="0"/>
                                          </p:stCondLst>
                                        </p:cTn>
                                        <p:tgtEl>
                                          <p:spTgt spid="1006"/>
                                        </p:tgtEl>
                                        <p:attrNameLst>
                                          <p:attrName>style.visibility</p:attrName>
                                        </p:attrNameLst>
                                      </p:cBhvr>
                                      <p:to>
                                        <p:strVal val="visible"/>
                                      </p:to>
                                    </p:set>
                                  </p:childTnLst>
                                </p:cTn>
                              </p:par>
                              <p:par>
                                <p:cTn id="221" presetID="1" presetClass="entr" presetSubtype="0" fill="hold" grpId="0" nodeType="withEffect">
                                  <p:stCondLst>
                                    <p:cond delay="0"/>
                                  </p:stCondLst>
                                  <p:childTnLst>
                                    <p:set>
                                      <p:cBhvr>
                                        <p:cTn id="222" dur="1" fill="hold">
                                          <p:stCondLst>
                                            <p:cond delay="0"/>
                                          </p:stCondLst>
                                        </p:cTn>
                                        <p:tgtEl>
                                          <p:spTgt spid="1007"/>
                                        </p:tgtEl>
                                        <p:attrNameLst>
                                          <p:attrName>style.visibility</p:attrName>
                                        </p:attrNameLst>
                                      </p:cBhvr>
                                      <p:to>
                                        <p:strVal val="visible"/>
                                      </p:to>
                                    </p:set>
                                  </p:childTnLst>
                                </p:cTn>
                              </p:par>
                              <p:par>
                                <p:cTn id="223" presetID="1" presetClass="entr" presetSubtype="0" fill="hold" grpId="0" nodeType="withEffect">
                                  <p:stCondLst>
                                    <p:cond delay="0"/>
                                  </p:stCondLst>
                                  <p:childTnLst>
                                    <p:set>
                                      <p:cBhvr>
                                        <p:cTn id="224" dur="1" fill="hold">
                                          <p:stCondLst>
                                            <p:cond delay="0"/>
                                          </p:stCondLst>
                                        </p:cTn>
                                        <p:tgtEl>
                                          <p:spTgt spid="1008"/>
                                        </p:tgtEl>
                                        <p:attrNameLst>
                                          <p:attrName>style.visibility</p:attrName>
                                        </p:attrNameLst>
                                      </p:cBhvr>
                                      <p:to>
                                        <p:strVal val="visible"/>
                                      </p:to>
                                    </p:set>
                                  </p:childTnLst>
                                </p:cTn>
                              </p:par>
                              <p:par>
                                <p:cTn id="225" presetID="1" presetClass="entr" presetSubtype="0" fill="hold" grpId="0" nodeType="withEffect">
                                  <p:stCondLst>
                                    <p:cond delay="0"/>
                                  </p:stCondLst>
                                  <p:childTnLst>
                                    <p:set>
                                      <p:cBhvr>
                                        <p:cTn id="226" dur="1" fill="hold">
                                          <p:stCondLst>
                                            <p:cond delay="0"/>
                                          </p:stCondLst>
                                        </p:cTn>
                                        <p:tgtEl>
                                          <p:spTgt spid="1009"/>
                                        </p:tgtEl>
                                        <p:attrNameLst>
                                          <p:attrName>style.visibility</p:attrName>
                                        </p:attrNameLst>
                                      </p:cBhvr>
                                      <p:to>
                                        <p:strVal val="visible"/>
                                      </p:to>
                                    </p:set>
                                  </p:childTnLst>
                                </p:cTn>
                              </p:par>
                              <p:par>
                                <p:cTn id="227" presetID="1" presetClass="entr" presetSubtype="0" fill="hold" grpId="0" nodeType="withEffect">
                                  <p:stCondLst>
                                    <p:cond delay="0"/>
                                  </p:stCondLst>
                                  <p:childTnLst>
                                    <p:set>
                                      <p:cBhvr>
                                        <p:cTn id="228" dur="1" fill="hold">
                                          <p:stCondLst>
                                            <p:cond delay="0"/>
                                          </p:stCondLst>
                                        </p:cTn>
                                        <p:tgtEl>
                                          <p:spTgt spid="1010"/>
                                        </p:tgtEl>
                                        <p:attrNameLst>
                                          <p:attrName>style.visibility</p:attrName>
                                        </p:attrNameLst>
                                      </p:cBhvr>
                                      <p:to>
                                        <p:strVal val="visible"/>
                                      </p:to>
                                    </p:set>
                                  </p:childTnLst>
                                </p:cTn>
                              </p:par>
                              <p:par>
                                <p:cTn id="229" presetID="1" presetClass="entr" presetSubtype="0" fill="hold" grpId="0" nodeType="withEffect">
                                  <p:stCondLst>
                                    <p:cond delay="0"/>
                                  </p:stCondLst>
                                  <p:childTnLst>
                                    <p:set>
                                      <p:cBhvr>
                                        <p:cTn id="230" dur="1" fill="hold">
                                          <p:stCondLst>
                                            <p:cond delay="0"/>
                                          </p:stCondLst>
                                        </p:cTn>
                                        <p:tgtEl>
                                          <p:spTgt spid="1011"/>
                                        </p:tgtEl>
                                        <p:attrNameLst>
                                          <p:attrName>style.visibility</p:attrName>
                                        </p:attrNameLst>
                                      </p:cBhvr>
                                      <p:to>
                                        <p:strVal val="visible"/>
                                      </p:to>
                                    </p:set>
                                  </p:childTnLst>
                                </p:cTn>
                              </p:par>
                              <p:par>
                                <p:cTn id="231" presetID="1" presetClass="entr" presetSubtype="0" fill="hold" grpId="0" nodeType="withEffect">
                                  <p:stCondLst>
                                    <p:cond delay="0"/>
                                  </p:stCondLst>
                                  <p:childTnLst>
                                    <p:set>
                                      <p:cBhvr>
                                        <p:cTn id="232" dur="1" fill="hold">
                                          <p:stCondLst>
                                            <p:cond delay="0"/>
                                          </p:stCondLst>
                                        </p:cTn>
                                        <p:tgtEl>
                                          <p:spTgt spid="1012"/>
                                        </p:tgtEl>
                                        <p:attrNameLst>
                                          <p:attrName>style.visibility</p:attrName>
                                        </p:attrNameLst>
                                      </p:cBhvr>
                                      <p:to>
                                        <p:strVal val="visible"/>
                                      </p:to>
                                    </p:set>
                                  </p:childTnLst>
                                </p:cTn>
                              </p:par>
                              <p:par>
                                <p:cTn id="233" presetID="1" presetClass="entr" presetSubtype="0" fill="hold" grpId="0" nodeType="withEffect">
                                  <p:stCondLst>
                                    <p:cond delay="0"/>
                                  </p:stCondLst>
                                  <p:childTnLst>
                                    <p:set>
                                      <p:cBhvr>
                                        <p:cTn id="234" dur="1" fill="hold">
                                          <p:stCondLst>
                                            <p:cond delay="0"/>
                                          </p:stCondLst>
                                        </p:cTn>
                                        <p:tgtEl>
                                          <p:spTgt spid="1013"/>
                                        </p:tgtEl>
                                        <p:attrNameLst>
                                          <p:attrName>style.visibility</p:attrName>
                                        </p:attrNameLst>
                                      </p:cBhvr>
                                      <p:to>
                                        <p:strVal val="visible"/>
                                      </p:to>
                                    </p:set>
                                  </p:childTnLst>
                                </p:cTn>
                              </p:par>
                              <p:par>
                                <p:cTn id="235" presetID="1" presetClass="entr" presetSubtype="0" fill="hold" grpId="0" nodeType="withEffect">
                                  <p:stCondLst>
                                    <p:cond delay="0"/>
                                  </p:stCondLst>
                                  <p:childTnLst>
                                    <p:set>
                                      <p:cBhvr>
                                        <p:cTn id="236" dur="1" fill="hold">
                                          <p:stCondLst>
                                            <p:cond delay="0"/>
                                          </p:stCondLst>
                                        </p:cTn>
                                        <p:tgtEl>
                                          <p:spTgt spid="1014"/>
                                        </p:tgtEl>
                                        <p:attrNameLst>
                                          <p:attrName>style.visibility</p:attrName>
                                        </p:attrNameLst>
                                      </p:cBhvr>
                                      <p:to>
                                        <p:strVal val="visible"/>
                                      </p:to>
                                    </p:set>
                                  </p:childTnLst>
                                </p:cTn>
                              </p:par>
                              <p:par>
                                <p:cTn id="237" presetID="1" presetClass="entr" presetSubtype="0" fill="hold" grpId="0" nodeType="withEffect">
                                  <p:stCondLst>
                                    <p:cond delay="0"/>
                                  </p:stCondLst>
                                  <p:childTnLst>
                                    <p:set>
                                      <p:cBhvr>
                                        <p:cTn id="238" dur="1" fill="hold">
                                          <p:stCondLst>
                                            <p:cond delay="0"/>
                                          </p:stCondLst>
                                        </p:cTn>
                                        <p:tgtEl>
                                          <p:spTgt spid="1015"/>
                                        </p:tgtEl>
                                        <p:attrNameLst>
                                          <p:attrName>style.visibility</p:attrName>
                                        </p:attrNameLst>
                                      </p:cBhvr>
                                      <p:to>
                                        <p:strVal val="visible"/>
                                      </p:to>
                                    </p:set>
                                  </p:childTnLst>
                                </p:cTn>
                              </p:par>
                              <p:par>
                                <p:cTn id="239" presetID="1" presetClass="entr" presetSubtype="0" fill="hold" grpId="0" nodeType="withEffect">
                                  <p:stCondLst>
                                    <p:cond delay="0"/>
                                  </p:stCondLst>
                                  <p:childTnLst>
                                    <p:set>
                                      <p:cBhvr>
                                        <p:cTn id="240" dur="1" fill="hold">
                                          <p:stCondLst>
                                            <p:cond delay="0"/>
                                          </p:stCondLst>
                                        </p:cTn>
                                        <p:tgtEl>
                                          <p:spTgt spid="1016"/>
                                        </p:tgtEl>
                                        <p:attrNameLst>
                                          <p:attrName>style.visibility</p:attrName>
                                        </p:attrNameLst>
                                      </p:cBhvr>
                                      <p:to>
                                        <p:strVal val="visible"/>
                                      </p:to>
                                    </p:set>
                                  </p:childTnLst>
                                </p:cTn>
                              </p:par>
                              <p:par>
                                <p:cTn id="241" presetID="1" presetClass="entr" presetSubtype="0" fill="hold" grpId="0" nodeType="withEffect">
                                  <p:stCondLst>
                                    <p:cond delay="0"/>
                                  </p:stCondLst>
                                  <p:childTnLst>
                                    <p:set>
                                      <p:cBhvr>
                                        <p:cTn id="242" dur="1" fill="hold">
                                          <p:stCondLst>
                                            <p:cond delay="0"/>
                                          </p:stCondLst>
                                        </p:cTn>
                                        <p:tgtEl>
                                          <p:spTgt spid="1017"/>
                                        </p:tgtEl>
                                        <p:attrNameLst>
                                          <p:attrName>style.visibility</p:attrName>
                                        </p:attrNameLst>
                                      </p:cBhvr>
                                      <p:to>
                                        <p:strVal val="visible"/>
                                      </p:to>
                                    </p:set>
                                  </p:childTnLst>
                                </p:cTn>
                              </p:par>
                              <p:par>
                                <p:cTn id="243" presetID="1" presetClass="entr" presetSubtype="0" fill="hold" grpId="0" nodeType="withEffect">
                                  <p:stCondLst>
                                    <p:cond delay="0"/>
                                  </p:stCondLst>
                                  <p:childTnLst>
                                    <p:set>
                                      <p:cBhvr>
                                        <p:cTn id="244" dur="1" fill="hold">
                                          <p:stCondLst>
                                            <p:cond delay="0"/>
                                          </p:stCondLst>
                                        </p:cTn>
                                        <p:tgtEl>
                                          <p:spTgt spid="1018"/>
                                        </p:tgtEl>
                                        <p:attrNameLst>
                                          <p:attrName>style.visibility</p:attrName>
                                        </p:attrNameLst>
                                      </p:cBhvr>
                                      <p:to>
                                        <p:strVal val="visible"/>
                                      </p:to>
                                    </p:set>
                                  </p:childTnLst>
                                </p:cTn>
                              </p:par>
                              <p:par>
                                <p:cTn id="245" presetID="1" presetClass="entr" presetSubtype="0" fill="hold" grpId="0" nodeType="withEffect">
                                  <p:stCondLst>
                                    <p:cond delay="0"/>
                                  </p:stCondLst>
                                  <p:childTnLst>
                                    <p:set>
                                      <p:cBhvr>
                                        <p:cTn id="246" dur="1" fill="hold">
                                          <p:stCondLst>
                                            <p:cond delay="0"/>
                                          </p:stCondLst>
                                        </p:cTn>
                                        <p:tgtEl>
                                          <p:spTgt spid="1019"/>
                                        </p:tgtEl>
                                        <p:attrNameLst>
                                          <p:attrName>style.visibility</p:attrName>
                                        </p:attrNameLst>
                                      </p:cBhvr>
                                      <p:to>
                                        <p:strVal val="visible"/>
                                      </p:to>
                                    </p:set>
                                  </p:childTnLst>
                                </p:cTn>
                              </p:par>
                              <p:par>
                                <p:cTn id="247" presetID="1" presetClass="entr" presetSubtype="0" fill="hold" grpId="0" nodeType="withEffect">
                                  <p:stCondLst>
                                    <p:cond delay="0"/>
                                  </p:stCondLst>
                                  <p:childTnLst>
                                    <p:set>
                                      <p:cBhvr>
                                        <p:cTn id="248" dur="1" fill="hold">
                                          <p:stCondLst>
                                            <p:cond delay="0"/>
                                          </p:stCondLst>
                                        </p:cTn>
                                        <p:tgtEl>
                                          <p:spTgt spid="1020"/>
                                        </p:tgtEl>
                                        <p:attrNameLst>
                                          <p:attrName>style.visibility</p:attrName>
                                        </p:attrNameLst>
                                      </p:cBhvr>
                                      <p:to>
                                        <p:strVal val="visible"/>
                                      </p:to>
                                    </p:set>
                                  </p:childTnLst>
                                </p:cTn>
                              </p:par>
                              <p:par>
                                <p:cTn id="249" presetID="1" presetClass="entr" presetSubtype="0" fill="hold" grpId="0" nodeType="withEffect">
                                  <p:stCondLst>
                                    <p:cond delay="0"/>
                                  </p:stCondLst>
                                  <p:childTnLst>
                                    <p:set>
                                      <p:cBhvr>
                                        <p:cTn id="250" dur="1" fill="hold">
                                          <p:stCondLst>
                                            <p:cond delay="0"/>
                                          </p:stCondLst>
                                        </p:cTn>
                                        <p:tgtEl>
                                          <p:spTgt spid="1021"/>
                                        </p:tgtEl>
                                        <p:attrNameLst>
                                          <p:attrName>style.visibility</p:attrName>
                                        </p:attrNameLst>
                                      </p:cBhvr>
                                      <p:to>
                                        <p:strVal val="visible"/>
                                      </p:to>
                                    </p:set>
                                  </p:childTnLst>
                                </p:cTn>
                              </p:par>
                              <p:par>
                                <p:cTn id="251" presetID="1" presetClass="entr" presetSubtype="0" fill="hold" grpId="0" nodeType="withEffect">
                                  <p:stCondLst>
                                    <p:cond delay="0"/>
                                  </p:stCondLst>
                                  <p:childTnLst>
                                    <p:set>
                                      <p:cBhvr>
                                        <p:cTn id="252" dur="1" fill="hold">
                                          <p:stCondLst>
                                            <p:cond delay="0"/>
                                          </p:stCondLst>
                                        </p:cTn>
                                        <p:tgtEl>
                                          <p:spTgt spid="1022"/>
                                        </p:tgtEl>
                                        <p:attrNameLst>
                                          <p:attrName>style.visibility</p:attrName>
                                        </p:attrNameLst>
                                      </p:cBhvr>
                                      <p:to>
                                        <p:strVal val="visible"/>
                                      </p:to>
                                    </p:set>
                                  </p:childTnLst>
                                </p:cTn>
                              </p:par>
                              <p:par>
                                <p:cTn id="253" presetID="1" presetClass="entr" presetSubtype="0" fill="hold" grpId="0" nodeType="withEffect">
                                  <p:stCondLst>
                                    <p:cond delay="0"/>
                                  </p:stCondLst>
                                  <p:childTnLst>
                                    <p:set>
                                      <p:cBhvr>
                                        <p:cTn id="254" dur="1" fill="hold">
                                          <p:stCondLst>
                                            <p:cond delay="0"/>
                                          </p:stCondLst>
                                        </p:cTn>
                                        <p:tgtEl>
                                          <p:spTgt spid="1023"/>
                                        </p:tgtEl>
                                        <p:attrNameLst>
                                          <p:attrName>style.visibility</p:attrName>
                                        </p:attrNameLst>
                                      </p:cBhvr>
                                      <p:to>
                                        <p:strVal val="visible"/>
                                      </p:to>
                                    </p:set>
                                  </p:childTnLst>
                                </p:cTn>
                              </p:par>
                              <p:par>
                                <p:cTn id="255" presetID="1" presetClass="entr" presetSubtype="0" fill="hold" grpId="0" nodeType="withEffect">
                                  <p:stCondLst>
                                    <p:cond delay="0"/>
                                  </p:stCondLst>
                                  <p:childTnLst>
                                    <p:set>
                                      <p:cBhvr>
                                        <p:cTn id="256" dur="1" fill="hold">
                                          <p:stCondLst>
                                            <p:cond delay="0"/>
                                          </p:stCondLst>
                                        </p:cTn>
                                        <p:tgtEl>
                                          <p:spTgt spid="1024"/>
                                        </p:tgtEl>
                                        <p:attrNameLst>
                                          <p:attrName>style.visibility</p:attrName>
                                        </p:attrNameLst>
                                      </p:cBhvr>
                                      <p:to>
                                        <p:strVal val="visible"/>
                                      </p:to>
                                    </p:set>
                                  </p:childTnLst>
                                </p:cTn>
                              </p:par>
                              <p:par>
                                <p:cTn id="257" presetID="1" presetClass="entr" presetSubtype="0" fill="hold" grpId="0" nodeType="withEffect">
                                  <p:stCondLst>
                                    <p:cond delay="0"/>
                                  </p:stCondLst>
                                  <p:childTnLst>
                                    <p:set>
                                      <p:cBhvr>
                                        <p:cTn id="258" dur="1" fill="hold">
                                          <p:stCondLst>
                                            <p:cond delay="0"/>
                                          </p:stCondLst>
                                        </p:cTn>
                                        <p:tgtEl>
                                          <p:spTgt spid="1025"/>
                                        </p:tgtEl>
                                        <p:attrNameLst>
                                          <p:attrName>style.visibility</p:attrName>
                                        </p:attrNameLst>
                                      </p:cBhvr>
                                      <p:to>
                                        <p:strVal val="visible"/>
                                      </p:to>
                                    </p:set>
                                  </p:childTnLst>
                                </p:cTn>
                              </p:par>
                              <p:par>
                                <p:cTn id="259" presetID="1" presetClass="entr" presetSubtype="0" fill="hold" grpId="0" nodeType="withEffect">
                                  <p:stCondLst>
                                    <p:cond delay="0"/>
                                  </p:stCondLst>
                                  <p:childTnLst>
                                    <p:set>
                                      <p:cBhvr>
                                        <p:cTn id="260" dur="1" fill="hold">
                                          <p:stCondLst>
                                            <p:cond delay="0"/>
                                          </p:stCondLst>
                                        </p:cTn>
                                        <p:tgtEl>
                                          <p:spTgt spid="1026"/>
                                        </p:tgtEl>
                                        <p:attrNameLst>
                                          <p:attrName>style.visibility</p:attrName>
                                        </p:attrNameLst>
                                      </p:cBhvr>
                                      <p:to>
                                        <p:strVal val="visible"/>
                                      </p:to>
                                    </p:set>
                                  </p:childTnLst>
                                </p:cTn>
                              </p:par>
                              <p:par>
                                <p:cTn id="261" presetID="1" presetClass="entr" presetSubtype="0" fill="hold" grpId="0" nodeType="withEffect">
                                  <p:stCondLst>
                                    <p:cond delay="0"/>
                                  </p:stCondLst>
                                  <p:childTnLst>
                                    <p:set>
                                      <p:cBhvr>
                                        <p:cTn id="262" dur="1" fill="hold">
                                          <p:stCondLst>
                                            <p:cond delay="0"/>
                                          </p:stCondLst>
                                        </p:cTn>
                                        <p:tgtEl>
                                          <p:spTgt spid="1027"/>
                                        </p:tgtEl>
                                        <p:attrNameLst>
                                          <p:attrName>style.visibility</p:attrName>
                                        </p:attrNameLst>
                                      </p:cBhvr>
                                      <p:to>
                                        <p:strVal val="visible"/>
                                      </p:to>
                                    </p:set>
                                  </p:childTnLst>
                                </p:cTn>
                              </p:par>
                              <p:par>
                                <p:cTn id="263" presetID="1" presetClass="entr" presetSubtype="0" fill="hold" grpId="0" nodeType="withEffect">
                                  <p:stCondLst>
                                    <p:cond delay="0"/>
                                  </p:stCondLst>
                                  <p:childTnLst>
                                    <p:set>
                                      <p:cBhvr>
                                        <p:cTn id="264" dur="1" fill="hold">
                                          <p:stCondLst>
                                            <p:cond delay="0"/>
                                          </p:stCondLst>
                                        </p:cTn>
                                        <p:tgtEl>
                                          <p:spTgt spid="1028"/>
                                        </p:tgtEl>
                                        <p:attrNameLst>
                                          <p:attrName>style.visibility</p:attrName>
                                        </p:attrNameLst>
                                      </p:cBhvr>
                                      <p:to>
                                        <p:strVal val="visible"/>
                                      </p:to>
                                    </p:set>
                                  </p:childTnLst>
                                </p:cTn>
                              </p:par>
                              <p:par>
                                <p:cTn id="265" presetID="1" presetClass="entr" presetSubtype="0" fill="hold" grpId="0" nodeType="withEffect">
                                  <p:stCondLst>
                                    <p:cond delay="0"/>
                                  </p:stCondLst>
                                  <p:childTnLst>
                                    <p:set>
                                      <p:cBhvr>
                                        <p:cTn id="266" dur="1" fill="hold">
                                          <p:stCondLst>
                                            <p:cond delay="0"/>
                                          </p:stCondLst>
                                        </p:cTn>
                                        <p:tgtEl>
                                          <p:spTgt spid="1029"/>
                                        </p:tgtEl>
                                        <p:attrNameLst>
                                          <p:attrName>style.visibility</p:attrName>
                                        </p:attrNameLst>
                                      </p:cBhvr>
                                      <p:to>
                                        <p:strVal val="visible"/>
                                      </p:to>
                                    </p:set>
                                  </p:childTnLst>
                                </p:cTn>
                              </p:par>
                              <p:par>
                                <p:cTn id="267" presetID="1" presetClass="entr" presetSubtype="0" fill="hold" grpId="0" nodeType="withEffect">
                                  <p:stCondLst>
                                    <p:cond delay="0"/>
                                  </p:stCondLst>
                                  <p:childTnLst>
                                    <p:set>
                                      <p:cBhvr>
                                        <p:cTn id="268" dur="1" fill="hold">
                                          <p:stCondLst>
                                            <p:cond delay="0"/>
                                          </p:stCondLst>
                                        </p:cTn>
                                        <p:tgtEl>
                                          <p:spTgt spid="1030"/>
                                        </p:tgtEl>
                                        <p:attrNameLst>
                                          <p:attrName>style.visibility</p:attrName>
                                        </p:attrNameLst>
                                      </p:cBhvr>
                                      <p:to>
                                        <p:strVal val="visible"/>
                                      </p:to>
                                    </p:set>
                                  </p:childTnLst>
                                </p:cTn>
                              </p:par>
                              <p:par>
                                <p:cTn id="269" presetID="1" presetClass="entr" presetSubtype="0" fill="hold" grpId="0" nodeType="withEffect">
                                  <p:stCondLst>
                                    <p:cond delay="0"/>
                                  </p:stCondLst>
                                  <p:childTnLst>
                                    <p:set>
                                      <p:cBhvr>
                                        <p:cTn id="270" dur="1" fill="hold">
                                          <p:stCondLst>
                                            <p:cond delay="0"/>
                                          </p:stCondLst>
                                        </p:cTn>
                                        <p:tgtEl>
                                          <p:spTgt spid="1031"/>
                                        </p:tgtEl>
                                        <p:attrNameLst>
                                          <p:attrName>style.visibility</p:attrName>
                                        </p:attrNameLst>
                                      </p:cBhvr>
                                      <p:to>
                                        <p:strVal val="visible"/>
                                      </p:to>
                                    </p:set>
                                  </p:childTnLst>
                                </p:cTn>
                              </p:par>
                              <p:par>
                                <p:cTn id="271" presetID="1" presetClass="entr" presetSubtype="0" fill="hold" grpId="0" nodeType="withEffect">
                                  <p:stCondLst>
                                    <p:cond delay="0"/>
                                  </p:stCondLst>
                                  <p:childTnLst>
                                    <p:set>
                                      <p:cBhvr>
                                        <p:cTn id="272" dur="1" fill="hold">
                                          <p:stCondLst>
                                            <p:cond delay="0"/>
                                          </p:stCondLst>
                                        </p:cTn>
                                        <p:tgtEl>
                                          <p:spTgt spid="1032"/>
                                        </p:tgtEl>
                                        <p:attrNameLst>
                                          <p:attrName>style.visibility</p:attrName>
                                        </p:attrNameLst>
                                      </p:cBhvr>
                                      <p:to>
                                        <p:strVal val="visible"/>
                                      </p:to>
                                    </p:set>
                                  </p:childTnLst>
                                </p:cTn>
                              </p:par>
                              <p:par>
                                <p:cTn id="273" presetID="1" presetClass="entr" presetSubtype="0" fill="hold" grpId="0" nodeType="withEffect">
                                  <p:stCondLst>
                                    <p:cond delay="0"/>
                                  </p:stCondLst>
                                  <p:childTnLst>
                                    <p:set>
                                      <p:cBhvr>
                                        <p:cTn id="274" dur="1" fill="hold">
                                          <p:stCondLst>
                                            <p:cond delay="0"/>
                                          </p:stCondLst>
                                        </p:cTn>
                                        <p:tgtEl>
                                          <p:spTgt spid="1033"/>
                                        </p:tgtEl>
                                        <p:attrNameLst>
                                          <p:attrName>style.visibility</p:attrName>
                                        </p:attrNameLst>
                                      </p:cBhvr>
                                      <p:to>
                                        <p:strVal val="visible"/>
                                      </p:to>
                                    </p:set>
                                  </p:childTnLst>
                                </p:cTn>
                              </p:par>
                              <p:par>
                                <p:cTn id="275" presetID="1" presetClass="entr" presetSubtype="0" fill="hold" grpId="0" nodeType="withEffect">
                                  <p:stCondLst>
                                    <p:cond delay="0"/>
                                  </p:stCondLst>
                                  <p:childTnLst>
                                    <p:set>
                                      <p:cBhvr>
                                        <p:cTn id="276" dur="1" fill="hold">
                                          <p:stCondLst>
                                            <p:cond delay="0"/>
                                          </p:stCondLst>
                                        </p:cTn>
                                        <p:tgtEl>
                                          <p:spTgt spid="1034"/>
                                        </p:tgtEl>
                                        <p:attrNameLst>
                                          <p:attrName>style.visibility</p:attrName>
                                        </p:attrNameLst>
                                      </p:cBhvr>
                                      <p:to>
                                        <p:strVal val="visible"/>
                                      </p:to>
                                    </p:set>
                                  </p:childTnLst>
                                </p:cTn>
                              </p:par>
                              <p:par>
                                <p:cTn id="277" presetID="1" presetClass="entr" presetSubtype="0" fill="hold" grpId="0" nodeType="withEffect">
                                  <p:stCondLst>
                                    <p:cond delay="0"/>
                                  </p:stCondLst>
                                  <p:childTnLst>
                                    <p:set>
                                      <p:cBhvr>
                                        <p:cTn id="278" dur="1" fill="hold">
                                          <p:stCondLst>
                                            <p:cond delay="0"/>
                                          </p:stCondLst>
                                        </p:cTn>
                                        <p:tgtEl>
                                          <p:spTgt spid="1035"/>
                                        </p:tgtEl>
                                        <p:attrNameLst>
                                          <p:attrName>style.visibility</p:attrName>
                                        </p:attrNameLst>
                                      </p:cBhvr>
                                      <p:to>
                                        <p:strVal val="visible"/>
                                      </p:to>
                                    </p:set>
                                  </p:childTnLst>
                                </p:cTn>
                              </p:par>
                              <p:par>
                                <p:cTn id="279" presetID="1" presetClass="entr" presetSubtype="0" fill="hold" grpId="0" nodeType="withEffect">
                                  <p:stCondLst>
                                    <p:cond delay="0"/>
                                  </p:stCondLst>
                                  <p:childTnLst>
                                    <p:set>
                                      <p:cBhvr>
                                        <p:cTn id="280" dur="1" fill="hold">
                                          <p:stCondLst>
                                            <p:cond delay="0"/>
                                          </p:stCondLst>
                                        </p:cTn>
                                        <p:tgtEl>
                                          <p:spTgt spid="1036"/>
                                        </p:tgtEl>
                                        <p:attrNameLst>
                                          <p:attrName>style.visibility</p:attrName>
                                        </p:attrNameLst>
                                      </p:cBhvr>
                                      <p:to>
                                        <p:strVal val="visible"/>
                                      </p:to>
                                    </p:set>
                                  </p:childTnLst>
                                </p:cTn>
                              </p:par>
                              <p:par>
                                <p:cTn id="281" presetID="1" presetClass="entr" presetSubtype="0" fill="hold" grpId="0" nodeType="withEffect">
                                  <p:stCondLst>
                                    <p:cond delay="0"/>
                                  </p:stCondLst>
                                  <p:childTnLst>
                                    <p:set>
                                      <p:cBhvr>
                                        <p:cTn id="282" dur="1" fill="hold">
                                          <p:stCondLst>
                                            <p:cond delay="0"/>
                                          </p:stCondLst>
                                        </p:cTn>
                                        <p:tgtEl>
                                          <p:spTgt spid="1037"/>
                                        </p:tgtEl>
                                        <p:attrNameLst>
                                          <p:attrName>style.visibility</p:attrName>
                                        </p:attrNameLst>
                                      </p:cBhvr>
                                      <p:to>
                                        <p:strVal val="visible"/>
                                      </p:to>
                                    </p:set>
                                  </p:childTnLst>
                                </p:cTn>
                              </p:par>
                              <p:par>
                                <p:cTn id="283" presetID="1" presetClass="entr" presetSubtype="0" fill="hold" grpId="0" nodeType="withEffect">
                                  <p:stCondLst>
                                    <p:cond delay="0"/>
                                  </p:stCondLst>
                                  <p:childTnLst>
                                    <p:set>
                                      <p:cBhvr>
                                        <p:cTn id="284" dur="1" fill="hold">
                                          <p:stCondLst>
                                            <p:cond delay="0"/>
                                          </p:stCondLst>
                                        </p:cTn>
                                        <p:tgtEl>
                                          <p:spTgt spid="1038"/>
                                        </p:tgtEl>
                                        <p:attrNameLst>
                                          <p:attrName>style.visibility</p:attrName>
                                        </p:attrNameLst>
                                      </p:cBhvr>
                                      <p:to>
                                        <p:strVal val="visible"/>
                                      </p:to>
                                    </p:set>
                                  </p:childTnLst>
                                </p:cTn>
                              </p:par>
                              <p:par>
                                <p:cTn id="285" presetID="1" presetClass="entr" presetSubtype="0" fill="hold" grpId="0" nodeType="withEffect">
                                  <p:stCondLst>
                                    <p:cond delay="0"/>
                                  </p:stCondLst>
                                  <p:childTnLst>
                                    <p:set>
                                      <p:cBhvr>
                                        <p:cTn id="286" dur="1" fill="hold">
                                          <p:stCondLst>
                                            <p:cond delay="0"/>
                                          </p:stCondLst>
                                        </p:cTn>
                                        <p:tgtEl>
                                          <p:spTgt spid="1039"/>
                                        </p:tgtEl>
                                        <p:attrNameLst>
                                          <p:attrName>style.visibility</p:attrName>
                                        </p:attrNameLst>
                                      </p:cBhvr>
                                      <p:to>
                                        <p:strVal val="visible"/>
                                      </p:to>
                                    </p:set>
                                  </p:childTnLst>
                                </p:cTn>
                              </p:par>
                              <p:par>
                                <p:cTn id="287" presetID="1" presetClass="entr" presetSubtype="0" fill="hold" grpId="0" nodeType="withEffect">
                                  <p:stCondLst>
                                    <p:cond delay="0"/>
                                  </p:stCondLst>
                                  <p:childTnLst>
                                    <p:set>
                                      <p:cBhvr>
                                        <p:cTn id="288" dur="1" fill="hold">
                                          <p:stCondLst>
                                            <p:cond delay="0"/>
                                          </p:stCondLst>
                                        </p:cTn>
                                        <p:tgtEl>
                                          <p:spTgt spid="1040"/>
                                        </p:tgtEl>
                                        <p:attrNameLst>
                                          <p:attrName>style.visibility</p:attrName>
                                        </p:attrNameLst>
                                      </p:cBhvr>
                                      <p:to>
                                        <p:strVal val="visible"/>
                                      </p:to>
                                    </p:set>
                                  </p:childTnLst>
                                </p:cTn>
                              </p:par>
                              <p:par>
                                <p:cTn id="289" presetID="1" presetClass="entr" presetSubtype="0" fill="hold" grpId="0" nodeType="withEffect">
                                  <p:stCondLst>
                                    <p:cond delay="0"/>
                                  </p:stCondLst>
                                  <p:childTnLst>
                                    <p:set>
                                      <p:cBhvr>
                                        <p:cTn id="290" dur="1" fill="hold">
                                          <p:stCondLst>
                                            <p:cond delay="0"/>
                                          </p:stCondLst>
                                        </p:cTn>
                                        <p:tgtEl>
                                          <p:spTgt spid="1041"/>
                                        </p:tgtEl>
                                        <p:attrNameLst>
                                          <p:attrName>style.visibility</p:attrName>
                                        </p:attrNameLst>
                                      </p:cBhvr>
                                      <p:to>
                                        <p:strVal val="visible"/>
                                      </p:to>
                                    </p:set>
                                  </p:childTnLst>
                                </p:cTn>
                              </p:par>
                              <p:par>
                                <p:cTn id="291" presetID="1" presetClass="entr" presetSubtype="0" fill="hold" grpId="0" nodeType="withEffect">
                                  <p:stCondLst>
                                    <p:cond delay="0"/>
                                  </p:stCondLst>
                                  <p:childTnLst>
                                    <p:set>
                                      <p:cBhvr>
                                        <p:cTn id="292" dur="1" fill="hold">
                                          <p:stCondLst>
                                            <p:cond delay="0"/>
                                          </p:stCondLst>
                                        </p:cTn>
                                        <p:tgtEl>
                                          <p:spTgt spid="1042"/>
                                        </p:tgtEl>
                                        <p:attrNameLst>
                                          <p:attrName>style.visibility</p:attrName>
                                        </p:attrNameLst>
                                      </p:cBhvr>
                                      <p:to>
                                        <p:strVal val="visible"/>
                                      </p:to>
                                    </p:set>
                                  </p:childTnLst>
                                </p:cTn>
                              </p:par>
                              <p:par>
                                <p:cTn id="293" presetID="1" presetClass="entr" presetSubtype="0" fill="hold" grpId="0" nodeType="withEffect">
                                  <p:stCondLst>
                                    <p:cond delay="0"/>
                                  </p:stCondLst>
                                  <p:childTnLst>
                                    <p:set>
                                      <p:cBhvr>
                                        <p:cTn id="294" dur="1" fill="hold">
                                          <p:stCondLst>
                                            <p:cond delay="0"/>
                                          </p:stCondLst>
                                        </p:cTn>
                                        <p:tgtEl>
                                          <p:spTgt spid="1043"/>
                                        </p:tgtEl>
                                        <p:attrNameLst>
                                          <p:attrName>style.visibility</p:attrName>
                                        </p:attrNameLst>
                                      </p:cBhvr>
                                      <p:to>
                                        <p:strVal val="visible"/>
                                      </p:to>
                                    </p:set>
                                  </p:childTnLst>
                                </p:cTn>
                              </p:par>
                              <p:par>
                                <p:cTn id="295" presetID="1" presetClass="entr" presetSubtype="0" fill="hold" grpId="0" nodeType="withEffect">
                                  <p:stCondLst>
                                    <p:cond delay="0"/>
                                  </p:stCondLst>
                                  <p:childTnLst>
                                    <p:set>
                                      <p:cBhvr>
                                        <p:cTn id="296" dur="1" fill="hold">
                                          <p:stCondLst>
                                            <p:cond delay="0"/>
                                          </p:stCondLst>
                                        </p:cTn>
                                        <p:tgtEl>
                                          <p:spTgt spid="1044"/>
                                        </p:tgtEl>
                                        <p:attrNameLst>
                                          <p:attrName>style.visibility</p:attrName>
                                        </p:attrNameLst>
                                      </p:cBhvr>
                                      <p:to>
                                        <p:strVal val="visible"/>
                                      </p:to>
                                    </p:set>
                                  </p:childTnLst>
                                </p:cTn>
                              </p:par>
                              <p:par>
                                <p:cTn id="297" presetID="1" presetClass="entr" presetSubtype="0" fill="hold" grpId="0" nodeType="withEffect">
                                  <p:stCondLst>
                                    <p:cond delay="0"/>
                                  </p:stCondLst>
                                  <p:childTnLst>
                                    <p:set>
                                      <p:cBhvr>
                                        <p:cTn id="298" dur="1" fill="hold">
                                          <p:stCondLst>
                                            <p:cond delay="0"/>
                                          </p:stCondLst>
                                        </p:cTn>
                                        <p:tgtEl>
                                          <p:spTgt spid="1045"/>
                                        </p:tgtEl>
                                        <p:attrNameLst>
                                          <p:attrName>style.visibility</p:attrName>
                                        </p:attrNameLst>
                                      </p:cBhvr>
                                      <p:to>
                                        <p:strVal val="visible"/>
                                      </p:to>
                                    </p:set>
                                  </p:childTnLst>
                                </p:cTn>
                              </p:par>
                              <p:par>
                                <p:cTn id="299" presetID="1" presetClass="entr" presetSubtype="0" fill="hold" grpId="0" nodeType="withEffect">
                                  <p:stCondLst>
                                    <p:cond delay="0"/>
                                  </p:stCondLst>
                                  <p:childTnLst>
                                    <p:set>
                                      <p:cBhvr>
                                        <p:cTn id="300" dur="1" fill="hold">
                                          <p:stCondLst>
                                            <p:cond delay="0"/>
                                          </p:stCondLst>
                                        </p:cTn>
                                        <p:tgtEl>
                                          <p:spTgt spid="1046"/>
                                        </p:tgtEl>
                                        <p:attrNameLst>
                                          <p:attrName>style.visibility</p:attrName>
                                        </p:attrNameLst>
                                      </p:cBhvr>
                                      <p:to>
                                        <p:strVal val="visible"/>
                                      </p:to>
                                    </p:set>
                                  </p:childTnLst>
                                </p:cTn>
                              </p:par>
                              <p:par>
                                <p:cTn id="301" presetID="1" presetClass="entr" presetSubtype="0" fill="hold" grpId="0" nodeType="withEffect">
                                  <p:stCondLst>
                                    <p:cond delay="0"/>
                                  </p:stCondLst>
                                  <p:childTnLst>
                                    <p:set>
                                      <p:cBhvr>
                                        <p:cTn id="302" dur="1" fill="hold">
                                          <p:stCondLst>
                                            <p:cond delay="0"/>
                                          </p:stCondLst>
                                        </p:cTn>
                                        <p:tgtEl>
                                          <p:spTgt spid="1047"/>
                                        </p:tgtEl>
                                        <p:attrNameLst>
                                          <p:attrName>style.visibility</p:attrName>
                                        </p:attrNameLst>
                                      </p:cBhvr>
                                      <p:to>
                                        <p:strVal val="visible"/>
                                      </p:to>
                                    </p:set>
                                  </p:childTnLst>
                                </p:cTn>
                              </p:par>
                              <p:par>
                                <p:cTn id="303" presetID="1" presetClass="entr" presetSubtype="0" fill="hold" grpId="0" nodeType="withEffect">
                                  <p:stCondLst>
                                    <p:cond delay="0"/>
                                  </p:stCondLst>
                                  <p:childTnLst>
                                    <p:set>
                                      <p:cBhvr>
                                        <p:cTn id="304" dur="1" fill="hold">
                                          <p:stCondLst>
                                            <p:cond delay="0"/>
                                          </p:stCondLst>
                                        </p:cTn>
                                        <p:tgtEl>
                                          <p:spTgt spid="1048"/>
                                        </p:tgtEl>
                                        <p:attrNameLst>
                                          <p:attrName>style.visibility</p:attrName>
                                        </p:attrNameLst>
                                      </p:cBhvr>
                                      <p:to>
                                        <p:strVal val="visible"/>
                                      </p:to>
                                    </p:set>
                                  </p:childTnLst>
                                </p:cTn>
                              </p:par>
                              <p:par>
                                <p:cTn id="305" presetID="1" presetClass="entr" presetSubtype="0" fill="hold" grpId="0" nodeType="withEffect">
                                  <p:stCondLst>
                                    <p:cond delay="0"/>
                                  </p:stCondLst>
                                  <p:childTnLst>
                                    <p:set>
                                      <p:cBhvr>
                                        <p:cTn id="306" dur="1" fill="hold">
                                          <p:stCondLst>
                                            <p:cond delay="0"/>
                                          </p:stCondLst>
                                        </p:cTn>
                                        <p:tgtEl>
                                          <p:spTgt spid="1049"/>
                                        </p:tgtEl>
                                        <p:attrNameLst>
                                          <p:attrName>style.visibility</p:attrName>
                                        </p:attrNameLst>
                                      </p:cBhvr>
                                      <p:to>
                                        <p:strVal val="visible"/>
                                      </p:to>
                                    </p:set>
                                  </p:childTnLst>
                                </p:cTn>
                              </p:par>
                              <p:par>
                                <p:cTn id="307" presetID="1" presetClass="entr" presetSubtype="0" fill="hold" grpId="0" nodeType="withEffect">
                                  <p:stCondLst>
                                    <p:cond delay="0"/>
                                  </p:stCondLst>
                                  <p:childTnLst>
                                    <p:set>
                                      <p:cBhvr>
                                        <p:cTn id="308" dur="1" fill="hold">
                                          <p:stCondLst>
                                            <p:cond delay="0"/>
                                          </p:stCondLst>
                                        </p:cTn>
                                        <p:tgtEl>
                                          <p:spTgt spid="1050"/>
                                        </p:tgtEl>
                                        <p:attrNameLst>
                                          <p:attrName>style.visibility</p:attrName>
                                        </p:attrNameLst>
                                      </p:cBhvr>
                                      <p:to>
                                        <p:strVal val="visible"/>
                                      </p:to>
                                    </p:set>
                                  </p:childTnLst>
                                </p:cTn>
                              </p:par>
                              <p:par>
                                <p:cTn id="309" presetID="1" presetClass="entr" presetSubtype="0" fill="hold" grpId="0" nodeType="withEffect">
                                  <p:stCondLst>
                                    <p:cond delay="0"/>
                                  </p:stCondLst>
                                  <p:childTnLst>
                                    <p:set>
                                      <p:cBhvr>
                                        <p:cTn id="310" dur="1" fill="hold">
                                          <p:stCondLst>
                                            <p:cond delay="0"/>
                                          </p:stCondLst>
                                        </p:cTn>
                                        <p:tgtEl>
                                          <p:spTgt spid="1051"/>
                                        </p:tgtEl>
                                        <p:attrNameLst>
                                          <p:attrName>style.visibility</p:attrName>
                                        </p:attrNameLst>
                                      </p:cBhvr>
                                      <p:to>
                                        <p:strVal val="visible"/>
                                      </p:to>
                                    </p:set>
                                  </p:childTnLst>
                                </p:cTn>
                              </p:par>
                              <p:par>
                                <p:cTn id="311" presetID="1" presetClass="entr" presetSubtype="0" fill="hold" grpId="0" nodeType="withEffect">
                                  <p:stCondLst>
                                    <p:cond delay="0"/>
                                  </p:stCondLst>
                                  <p:childTnLst>
                                    <p:set>
                                      <p:cBhvr>
                                        <p:cTn id="312" dur="1" fill="hold">
                                          <p:stCondLst>
                                            <p:cond delay="0"/>
                                          </p:stCondLst>
                                        </p:cTn>
                                        <p:tgtEl>
                                          <p:spTgt spid="1052"/>
                                        </p:tgtEl>
                                        <p:attrNameLst>
                                          <p:attrName>style.visibility</p:attrName>
                                        </p:attrNameLst>
                                      </p:cBhvr>
                                      <p:to>
                                        <p:strVal val="visible"/>
                                      </p:to>
                                    </p:set>
                                  </p:childTnLst>
                                </p:cTn>
                              </p:par>
                              <p:par>
                                <p:cTn id="313" presetID="1" presetClass="entr" presetSubtype="0" fill="hold" grpId="0" nodeType="withEffect">
                                  <p:stCondLst>
                                    <p:cond delay="0"/>
                                  </p:stCondLst>
                                  <p:childTnLst>
                                    <p:set>
                                      <p:cBhvr>
                                        <p:cTn id="314" dur="1" fill="hold">
                                          <p:stCondLst>
                                            <p:cond delay="0"/>
                                          </p:stCondLst>
                                        </p:cTn>
                                        <p:tgtEl>
                                          <p:spTgt spid="1053"/>
                                        </p:tgtEl>
                                        <p:attrNameLst>
                                          <p:attrName>style.visibility</p:attrName>
                                        </p:attrNameLst>
                                      </p:cBhvr>
                                      <p:to>
                                        <p:strVal val="visible"/>
                                      </p:to>
                                    </p:set>
                                  </p:childTnLst>
                                </p:cTn>
                              </p:par>
                              <p:par>
                                <p:cTn id="315" presetID="1" presetClass="entr" presetSubtype="0" fill="hold" grpId="0" nodeType="withEffect">
                                  <p:stCondLst>
                                    <p:cond delay="0"/>
                                  </p:stCondLst>
                                  <p:childTnLst>
                                    <p:set>
                                      <p:cBhvr>
                                        <p:cTn id="316" dur="1" fill="hold">
                                          <p:stCondLst>
                                            <p:cond delay="0"/>
                                          </p:stCondLst>
                                        </p:cTn>
                                        <p:tgtEl>
                                          <p:spTgt spid="1054"/>
                                        </p:tgtEl>
                                        <p:attrNameLst>
                                          <p:attrName>style.visibility</p:attrName>
                                        </p:attrNameLst>
                                      </p:cBhvr>
                                      <p:to>
                                        <p:strVal val="visible"/>
                                      </p:to>
                                    </p:set>
                                  </p:childTnLst>
                                </p:cTn>
                              </p:par>
                              <p:par>
                                <p:cTn id="317" presetID="1" presetClass="entr" presetSubtype="0" fill="hold" grpId="0" nodeType="withEffect">
                                  <p:stCondLst>
                                    <p:cond delay="0"/>
                                  </p:stCondLst>
                                  <p:childTnLst>
                                    <p:set>
                                      <p:cBhvr>
                                        <p:cTn id="318" dur="1" fill="hold">
                                          <p:stCondLst>
                                            <p:cond delay="0"/>
                                          </p:stCondLst>
                                        </p:cTn>
                                        <p:tgtEl>
                                          <p:spTgt spid="1055"/>
                                        </p:tgtEl>
                                        <p:attrNameLst>
                                          <p:attrName>style.visibility</p:attrName>
                                        </p:attrNameLst>
                                      </p:cBhvr>
                                      <p:to>
                                        <p:strVal val="visible"/>
                                      </p:to>
                                    </p:set>
                                  </p:childTnLst>
                                </p:cTn>
                              </p:par>
                              <p:par>
                                <p:cTn id="319" presetID="1" presetClass="entr" presetSubtype="0" fill="hold" grpId="0" nodeType="withEffect">
                                  <p:stCondLst>
                                    <p:cond delay="0"/>
                                  </p:stCondLst>
                                  <p:childTnLst>
                                    <p:set>
                                      <p:cBhvr>
                                        <p:cTn id="320" dur="1" fill="hold">
                                          <p:stCondLst>
                                            <p:cond delay="0"/>
                                          </p:stCondLst>
                                        </p:cTn>
                                        <p:tgtEl>
                                          <p:spTgt spid="1056"/>
                                        </p:tgtEl>
                                        <p:attrNameLst>
                                          <p:attrName>style.visibility</p:attrName>
                                        </p:attrNameLst>
                                      </p:cBhvr>
                                      <p:to>
                                        <p:strVal val="visible"/>
                                      </p:to>
                                    </p:set>
                                  </p:childTnLst>
                                </p:cTn>
                              </p:par>
                              <p:par>
                                <p:cTn id="321" presetID="1" presetClass="entr" presetSubtype="0" fill="hold" grpId="0" nodeType="withEffect">
                                  <p:stCondLst>
                                    <p:cond delay="0"/>
                                  </p:stCondLst>
                                  <p:childTnLst>
                                    <p:set>
                                      <p:cBhvr>
                                        <p:cTn id="322" dur="1" fill="hold">
                                          <p:stCondLst>
                                            <p:cond delay="0"/>
                                          </p:stCondLst>
                                        </p:cTn>
                                        <p:tgtEl>
                                          <p:spTgt spid="1057"/>
                                        </p:tgtEl>
                                        <p:attrNameLst>
                                          <p:attrName>style.visibility</p:attrName>
                                        </p:attrNameLst>
                                      </p:cBhvr>
                                      <p:to>
                                        <p:strVal val="visible"/>
                                      </p:to>
                                    </p:set>
                                  </p:childTnLst>
                                </p:cTn>
                              </p:par>
                              <p:par>
                                <p:cTn id="323" presetID="1" presetClass="entr" presetSubtype="0" fill="hold" grpId="0" nodeType="withEffect">
                                  <p:stCondLst>
                                    <p:cond delay="0"/>
                                  </p:stCondLst>
                                  <p:childTnLst>
                                    <p:set>
                                      <p:cBhvr>
                                        <p:cTn id="324" dur="1" fill="hold">
                                          <p:stCondLst>
                                            <p:cond delay="0"/>
                                          </p:stCondLst>
                                        </p:cTn>
                                        <p:tgtEl>
                                          <p:spTgt spid="1058"/>
                                        </p:tgtEl>
                                        <p:attrNameLst>
                                          <p:attrName>style.visibility</p:attrName>
                                        </p:attrNameLst>
                                      </p:cBhvr>
                                      <p:to>
                                        <p:strVal val="visible"/>
                                      </p:to>
                                    </p:set>
                                  </p:childTnLst>
                                </p:cTn>
                              </p:par>
                              <p:par>
                                <p:cTn id="325" presetID="1" presetClass="entr" presetSubtype="0" fill="hold" grpId="0" nodeType="withEffect">
                                  <p:stCondLst>
                                    <p:cond delay="0"/>
                                  </p:stCondLst>
                                  <p:childTnLst>
                                    <p:set>
                                      <p:cBhvr>
                                        <p:cTn id="326" dur="1" fill="hold">
                                          <p:stCondLst>
                                            <p:cond delay="0"/>
                                          </p:stCondLst>
                                        </p:cTn>
                                        <p:tgtEl>
                                          <p:spTgt spid="1059"/>
                                        </p:tgtEl>
                                        <p:attrNameLst>
                                          <p:attrName>style.visibility</p:attrName>
                                        </p:attrNameLst>
                                      </p:cBhvr>
                                      <p:to>
                                        <p:strVal val="visible"/>
                                      </p:to>
                                    </p:set>
                                  </p:childTnLst>
                                </p:cTn>
                              </p:par>
                              <p:par>
                                <p:cTn id="327" presetID="1" presetClass="entr" presetSubtype="0" fill="hold" grpId="0" nodeType="withEffect">
                                  <p:stCondLst>
                                    <p:cond delay="0"/>
                                  </p:stCondLst>
                                  <p:childTnLst>
                                    <p:set>
                                      <p:cBhvr>
                                        <p:cTn id="328" dur="1" fill="hold">
                                          <p:stCondLst>
                                            <p:cond delay="0"/>
                                          </p:stCondLst>
                                        </p:cTn>
                                        <p:tgtEl>
                                          <p:spTgt spid="1060"/>
                                        </p:tgtEl>
                                        <p:attrNameLst>
                                          <p:attrName>style.visibility</p:attrName>
                                        </p:attrNameLst>
                                      </p:cBhvr>
                                      <p:to>
                                        <p:strVal val="visible"/>
                                      </p:to>
                                    </p:set>
                                  </p:childTnLst>
                                </p:cTn>
                              </p:par>
                              <p:par>
                                <p:cTn id="329" presetID="1" presetClass="entr" presetSubtype="0" fill="hold" grpId="0" nodeType="withEffect">
                                  <p:stCondLst>
                                    <p:cond delay="0"/>
                                  </p:stCondLst>
                                  <p:childTnLst>
                                    <p:set>
                                      <p:cBhvr>
                                        <p:cTn id="330" dur="1" fill="hold">
                                          <p:stCondLst>
                                            <p:cond delay="0"/>
                                          </p:stCondLst>
                                        </p:cTn>
                                        <p:tgtEl>
                                          <p:spTgt spid="1061"/>
                                        </p:tgtEl>
                                        <p:attrNameLst>
                                          <p:attrName>style.visibility</p:attrName>
                                        </p:attrNameLst>
                                      </p:cBhvr>
                                      <p:to>
                                        <p:strVal val="visible"/>
                                      </p:to>
                                    </p:set>
                                  </p:childTnLst>
                                </p:cTn>
                              </p:par>
                              <p:par>
                                <p:cTn id="331" presetID="1" presetClass="entr" presetSubtype="0" fill="hold" grpId="0" nodeType="withEffect">
                                  <p:stCondLst>
                                    <p:cond delay="0"/>
                                  </p:stCondLst>
                                  <p:childTnLst>
                                    <p:set>
                                      <p:cBhvr>
                                        <p:cTn id="332" dur="1" fill="hold">
                                          <p:stCondLst>
                                            <p:cond delay="0"/>
                                          </p:stCondLst>
                                        </p:cTn>
                                        <p:tgtEl>
                                          <p:spTgt spid="1062"/>
                                        </p:tgtEl>
                                        <p:attrNameLst>
                                          <p:attrName>style.visibility</p:attrName>
                                        </p:attrNameLst>
                                      </p:cBhvr>
                                      <p:to>
                                        <p:strVal val="visible"/>
                                      </p:to>
                                    </p:set>
                                  </p:childTnLst>
                                </p:cTn>
                              </p:par>
                              <p:par>
                                <p:cTn id="333" presetID="1" presetClass="entr" presetSubtype="0" fill="hold" grpId="0" nodeType="withEffect">
                                  <p:stCondLst>
                                    <p:cond delay="0"/>
                                  </p:stCondLst>
                                  <p:childTnLst>
                                    <p:set>
                                      <p:cBhvr>
                                        <p:cTn id="334" dur="1" fill="hold">
                                          <p:stCondLst>
                                            <p:cond delay="0"/>
                                          </p:stCondLst>
                                        </p:cTn>
                                        <p:tgtEl>
                                          <p:spTgt spid="1063"/>
                                        </p:tgtEl>
                                        <p:attrNameLst>
                                          <p:attrName>style.visibility</p:attrName>
                                        </p:attrNameLst>
                                      </p:cBhvr>
                                      <p:to>
                                        <p:strVal val="visible"/>
                                      </p:to>
                                    </p:set>
                                  </p:childTnLst>
                                </p:cTn>
                              </p:par>
                              <p:par>
                                <p:cTn id="335" presetID="1" presetClass="entr" presetSubtype="0" fill="hold" grpId="0" nodeType="withEffect">
                                  <p:stCondLst>
                                    <p:cond delay="0"/>
                                  </p:stCondLst>
                                  <p:childTnLst>
                                    <p:set>
                                      <p:cBhvr>
                                        <p:cTn id="336" dur="1" fill="hold">
                                          <p:stCondLst>
                                            <p:cond delay="0"/>
                                          </p:stCondLst>
                                        </p:cTn>
                                        <p:tgtEl>
                                          <p:spTgt spid="1064"/>
                                        </p:tgtEl>
                                        <p:attrNameLst>
                                          <p:attrName>style.visibility</p:attrName>
                                        </p:attrNameLst>
                                      </p:cBhvr>
                                      <p:to>
                                        <p:strVal val="visible"/>
                                      </p:to>
                                    </p:set>
                                  </p:childTnLst>
                                </p:cTn>
                              </p:par>
                              <p:par>
                                <p:cTn id="337" presetID="1" presetClass="entr" presetSubtype="0" fill="hold" grpId="0" nodeType="withEffect">
                                  <p:stCondLst>
                                    <p:cond delay="0"/>
                                  </p:stCondLst>
                                  <p:childTnLst>
                                    <p:set>
                                      <p:cBhvr>
                                        <p:cTn id="338" dur="1" fill="hold">
                                          <p:stCondLst>
                                            <p:cond delay="0"/>
                                          </p:stCondLst>
                                        </p:cTn>
                                        <p:tgtEl>
                                          <p:spTgt spid="1065"/>
                                        </p:tgtEl>
                                        <p:attrNameLst>
                                          <p:attrName>style.visibility</p:attrName>
                                        </p:attrNameLst>
                                      </p:cBhvr>
                                      <p:to>
                                        <p:strVal val="visible"/>
                                      </p:to>
                                    </p:set>
                                  </p:childTnLst>
                                </p:cTn>
                              </p:par>
                              <p:par>
                                <p:cTn id="339" presetID="1" presetClass="entr" presetSubtype="0" fill="hold" grpId="0" nodeType="withEffect">
                                  <p:stCondLst>
                                    <p:cond delay="0"/>
                                  </p:stCondLst>
                                  <p:childTnLst>
                                    <p:set>
                                      <p:cBhvr>
                                        <p:cTn id="340" dur="1" fill="hold">
                                          <p:stCondLst>
                                            <p:cond delay="0"/>
                                          </p:stCondLst>
                                        </p:cTn>
                                        <p:tgtEl>
                                          <p:spTgt spid="1066"/>
                                        </p:tgtEl>
                                        <p:attrNameLst>
                                          <p:attrName>style.visibility</p:attrName>
                                        </p:attrNameLst>
                                      </p:cBhvr>
                                      <p:to>
                                        <p:strVal val="visible"/>
                                      </p:to>
                                    </p:set>
                                  </p:childTnLst>
                                </p:cTn>
                              </p:par>
                              <p:par>
                                <p:cTn id="341" presetID="1" presetClass="entr" presetSubtype="0" fill="hold" grpId="0" nodeType="withEffect">
                                  <p:stCondLst>
                                    <p:cond delay="0"/>
                                  </p:stCondLst>
                                  <p:childTnLst>
                                    <p:set>
                                      <p:cBhvr>
                                        <p:cTn id="342" dur="1" fill="hold">
                                          <p:stCondLst>
                                            <p:cond delay="0"/>
                                          </p:stCondLst>
                                        </p:cTn>
                                        <p:tgtEl>
                                          <p:spTgt spid="1067"/>
                                        </p:tgtEl>
                                        <p:attrNameLst>
                                          <p:attrName>style.visibility</p:attrName>
                                        </p:attrNameLst>
                                      </p:cBhvr>
                                      <p:to>
                                        <p:strVal val="visible"/>
                                      </p:to>
                                    </p:set>
                                  </p:childTnLst>
                                </p:cTn>
                              </p:par>
                              <p:par>
                                <p:cTn id="343" presetID="1" presetClass="entr" presetSubtype="0" fill="hold" grpId="0" nodeType="withEffect">
                                  <p:stCondLst>
                                    <p:cond delay="0"/>
                                  </p:stCondLst>
                                  <p:childTnLst>
                                    <p:set>
                                      <p:cBhvr>
                                        <p:cTn id="344" dur="1" fill="hold">
                                          <p:stCondLst>
                                            <p:cond delay="0"/>
                                          </p:stCondLst>
                                        </p:cTn>
                                        <p:tgtEl>
                                          <p:spTgt spid="1068"/>
                                        </p:tgtEl>
                                        <p:attrNameLst>
                                          <p:attrName>style.visibility</p:attrName>
                                        </p:attrNameLst>
                                      </p:cBhvr>
                                      <p:to>
                                        <p:strVal val="visible"/>
                                      </p:to>
                                    </p:set>
                                  </p:childTnLst>
                                </p:cTn>
                              </p:par>
                              <p:par>
                                <p:cTn id="345" presetID="1" presetClass="entr" presetSubtype="0" fill="hold" grpId="0" nodeType="withEffect">
                                  <p:stCondLst>
                                    <p:cond delay="0"/>
                                  </p:stCondLst>
                                  <p:childTnLst>
                                    <p:set>
                                      <p:cBhvr>
                                        <p:cTn id="346" dur="1" fill="hold">
                                          <p:stCondLst>
                                            <p:cond delay="0"/>
                                          </p:stCondLst>
                                        </p:cTn>
                                        <p:tgtEl>
                                          <p:spTgt spid="1069"/>
                                        </p:tgtEl>
                                        <p:attrNameLst>
                                          <p:attrName>style.visibility</p:attrName>
                                        </p:attrNameLst>
                                      </p:cBhvr>
                                      <p:to>
                                        <p:strVal val="visible"/>
                                      </p:to>
                                    </p:set>
                                  </p:childTnLst>
                                </p:cTn>
                              </p:par>
                              <p:par>
                                <p:cTn id="347" presetID="1" presetClass="entr" presetSubtype="0" fill="hold" grpId="0" nodeType="withEffect">
                                  <p:stCondLst>
                                    <p:cond delay="0"/>
                                  </p:stCondLst>
                                  <p:childTnLst>
                                    <p:set>
                                      <p:cBhvr>
                                        <p:cTn id="348" dur="1" fill="hold">
                                          <p:stCondLst>
                                            <p:cond delay="0"/>
                                          </p:stCondLst>
                                        </p:cTn>
                                        <p:tgtEl>
                                          <p:spTgt spid="1070"/>
                                        </p:tgtEl>
                                        <p:attrNameLst>
                                          <p:attrName>style.visibility</p:attrName>
                                        </p:attrNameLst>
                                      </p:cBhvr>
                                      <p:to>
                                        <p:strVal val="visible"/>
                                      </p:to>
                                    </p:set>
                                  </p:childTnLst>
                                </p:cTn>
                              </p:par>
                              <p:par>
                                <p:cTn id="349" presetID="1" presetClass="entr" presetSubtype="0" fill="hold" grpId="0" nodeType="withEffect">
                                  <p:stCondLst>
                                    <p:cond delay="0"/>
                                  </p:stCondLst>
                                  <p:childTnLst>
                                    <p:set>
                                      <p:cBhvr>
                                        <p:cTn id="350" dur="1" fill="hold">
                                          <p:stCondLst>
                                            <p:cond delay="0"/>
                                          </p:stCondLst>
                                        </p:cTn>
                                        <p:tgtEl>
                                          <p:spTgt spid="1071"/>
                                        </p:tgtEl>
                                        <p:attrNameLst>
                                          <p:attrName>style.visibility</p:attrName>
                                        </p:attrNameLst>
                                      </p:cBhvr>
                                      <p:to>
                                        <p:strVal val="visible"/>
                                      </p:to>
                                    </p:set>
                                  </p:childTnLst>
                                </p:cTn>
                              </p:par>
                              <p:par>
                                <p:cTn id="351" presetID="1" presetClass="entr" presetSubtype="0" fill="hold" grpId="0" nodeType="withEffect">
                                  <p:stCondLst>
                                    <p:cond delay="0"/>
                                  </p:stCondLst>
                                  <p:childTnLst>
                                    <p:set>
                                      <p:cBhvr>
                                        <p:cTn id="352" dur="1" fill="hold">
                                          <p:stCondLst>
                                            <p:cond delay="0"/>
                                          </p:stCondLst>
                                        </p:cTn>
                                        <p:tgtEl>
                                          <p:spTgt spid="1072"/>
                                        </p:tgtEl>
                                        <p:attrNameLst>
                                          <p:attrName>style.visibility</p:attrName>
                                        </p:attrNameLst>
                                      </p:cBhvr>
                                      <p:to>
                                        <p:strVal val="visible"/>
                                      </p:to>
                                    </p:set>
                                  </p:childTnLst>
                                </p:cTn>
                              </p:par>
                              <p:par>
                                <p:cTn id="353" presetID="1" presetClass="entr" presetSubtype="0" fill="hold" grpId="0" nodeType="withEffect">
                                  <p:stCondLst>
                                    <p:cond delay="0"/>
                                  </p:stCondLst>
                                  <p:childTnLst>
                                    <p:set>
                                      <p:cBhvr>
                                        <p:cTn id="354" dur="1" fill="hold">
                                          <p:stCondLst>
                                            <p:cond delay="0"/>
                                          </p:stCondLst>
                                        </p:cTn>
                                        <p:tgtEl>
                                          <p:spTgt spid="1073"/>
                                        </p:tgtEl>
                                        <p:attrNameLst>
                                          <p:attrName>style.visibility</p:attrName>
                                        </p:attrNameLst>
                                      </p:cBhvr>
                                      <p:to>
                                        <p:strVal val="visible"/>
                                      </p:to>
                                    </p:set>
                                  </p:childTnLst>
                                </p:cTn>
                              </p:par>
                              <p:par>
                                <p:cTn id="355" presetID="1" presetClass="entr" presetSubtype="0" fill="hold" grpId="0" nodeType="withEffect">
                                  <p:stCondLst>
                                    <p:cond delay="0"/>
                                  </p:stCondLst>
                                  <p:childTnLst>
                                    <p:set>
                                      <p:cBhvr>
                                        <p:cTn id="356" dur="1" fill="hold">
                                          <p:stCondLst>
                                            <p:cond delay="0"/>
                                          </p:stCondLst>
                                        </p:cTn>
                                        <p:tgtEl>
                                          <p:spTgt spid="1074"/>
                                        </p:tgtEl>
                                        <p:attrNameLst>
                                          <p:attrName>style.visibility</p:attrName>
                                        </p:attrNameLst>
                                      </p:cBhvr>
                                      <p:to>
                                        <p:strVal val="visible"/>
                                      </p:to>
                                    </p:set>
                                  </p:childTnLst>
                                </p:cTn>
                              </p:par>
                              <p:par>
                                <p:cTn id="357" presetID="1" presetClass="entr" presetSubtype="0" fill="hold" grpId="0" nodeType="withEffect">
                                  <p:stCondLst>
                                    <p:cond delay="0"/>
                                  </p:stCondLst>
                                  <p:childTnLst>
                                    <p:set>
                                      <p:cBhvr>
                                        <p:cTn id="358" dur="1" fill="hold">
                                          <p:stCondLst>
                                            <p:cond delay="0"/>
                                          </p:stCondLst>
                                        </p:cTn>
                                        <p:tgtEl>
                                          <p:spTgt spid="1075"/>
                                        </p:tgtEl>
                                        <p:attrNameLst>
                                          <p:attrName>style.visibility</p:attrName>
                                        </p:attrNameLst>
                                      </p:cBhvr>
                                      <p:to>
                                        <p:strVal val="visible"/>
                                      </p:to>
                                    </p:set>
                                  </p:childTnLst>
                                </p:cTn>
                              </p:par>
                              <p:par>
                                <p:cTn id="359" presetID="1" presetClass="entr" presetSubtype="0" fill="hold" grpId="0" nodeType="withEffect">
                                  <p:stCondLst>
                                    <p:cond delay="0"/>
                                  </p:stCondLst>
                                  <p:childTnLst>
                                    <p:set>
                                      <p:cBhvr>
                                        <p:cTn id="360" dur="1" fill="hold">
                                          <p:stCondLst>
                                            <p:cond delay="0"/>
                                          </p:stCondLst>
                                        </p:cTn>
                                        <p:tgtEl>
                                          <p:spTgt spid="1076"/>
                                        </p:tgtEl>
                                        <p:attrNameLst>
                                          <p:attrName>style.visibility</p:attrName>
                                        </p:attrNameLst>
                                      </p:cBhvr>
                                      <p:to>
                                        <p:strVal val="visible"/>
                                      </p:to>
                                    </p:set>
                                  </p:childTnLst>
                                </p:cTn>
                              </p:par>
                              <p:par>
                                <p:cTn id="361" presetID="1" presetClass="entr" presetSubtype="0" fill="hold" grpId="0" nodeType="withEffect">
                                  <p:stCondLst>
                                    <p:cond delay="0"/>
                                  </p:stCondLst>
                                  <p:childTnLst>
                                    <p:set>
                                      <p:cBhvr>
                                        <p:cTn id="362" dur="1" fill="hold">
                                          <p:stCondLst>
                                            <p:cond delay="0"/>
                                          </p:stCondLst>
                                        </p:cTn>
                                        <p:tgtEl>
                                          <p:spTgt spid="1077"/>
                                        </p:tgtEl>
                                        <p:attrNameLst>
                                          <p:attrName>style.visibility</p:attrName>
                                        </p:attrNameLst>
                                      </p:cBhvr>
                                      <p:to>
                                        <p:strVal val="visible"/>
                                      </p:to>
                                    </p:set>
                                  </p:childTnLst>
                                </p:cTn>
                              </p:par>
                              <p:par>
                                <p:cTn id="363" presetID="1" presetClass="entr" presetSubtype="0" fill="hold" grpId="0" nodeType="withEffect">
                                  <p:stCondLst>
                                    <p:cond delay="0"/>
                                  </p:stCondLst>
                                  <p:childTnLst>
                                    <p:set>
                                      <p:cBhvr>
                                        <p:cTn id="364" dur="1" fill="hold">
                                          <p:stCondLst>
                                            <p:cond delay="0"/>
                                          </p:stCondLst>
                                        </p:cTn>
                                        <p:tgtEl>
                                          <p:spTgt spid="1078"/>
                                        </p:tgtEl>
                                        <p:attrNameLst>
                                          <p:attrName>style.visibility</p:attrName>
                                        </p:attrNameLst>
                                      </p:cBhvr>
                                      <p:to>
                                        <p:strVal val="visible"/>
                                      </p:to>
                                    </p:set>
                                  </p:childTnLst>
                                </p:cTn>
                              </p:par>
                              <p:par>
                                <p:cTn id="365" presetID="1" presetClass="entr" presetSubtype="0" fill="hold" grpId="0" nodeType="withEffect">
                                  <p:stCondLst>
                                    <p:cond delay="0"/>
                                  </p:stCondLst>
                                  <p:childTnLst>
                                    <p:set>
                                      <p:cBhvr>
                                        <p:cTn id="366" dur="1" fill="hold">
                                          <p:stCondLst>
                                            <p:cond delay="0"/>
                                          </p:stCondLst>
                                        </p:cTn>
                                        <p:tgtEl>
                                          <p:spTgt spid="1079"/>
                                        </p:tgtEl>
                                        <p:attrNameLst>
                                          <p:attrName>style.visibility</p:attrName>
                                        </p:attrNameLst>
                                      </p:cBhvr>
                                      <p:to>
                                        <p:strVal val="visible"/>
                                      </p:to>
                                    </p:set>
                                  </p:childTnLst>
                                </p:cTn>
                              </p:par>
                              <p:par>
                                <p:cTn id="367" presetID="1" presetClass="entr" presetSubtype="0" fill="hold" grpId="0" nodeType="withEffect">
                                  <p:stCondLst>
                                    <p:cond delay="0"/>
                                  </p:stCondLst>
                                  <p:childTnLst>
                                    <p:set>
                                      <p:cBhvr>
                                        <p:cTn id="368" dur="1" fill="hold">
                                          <p:stCondLst>
                                            <p:cond delay="0"/>
                                          </p:stCondLst>
                                        </p:cTn>
                                        <p:tgtEl>
                                          <p:spTgt spid="1080"/>
                                        </p:tgtEl>
                                        <p:attrNameLst>
                                          <p:attrName>style.visibility</p:attrName>
                                        </p:attrNameLst>
                                      </p:cBhvr>
                                      <p:to>
                                        <p:strVal val="visible"/>
                                      </p:to>
                                    </p:set>
                                  </p:childTnLst>
                                </p:cTn>
                              </p:par>
                              <p:par>
                                <p:cTn id="369" presetID="1" presetClass="entr" presetSubtype="0" fill="hold" grpId="0" nodeType="withEffect">
                                  <p:stCondLst>
                                    <p:cond delay="0"/>
                                  </p:stCondLst>
                                  <p:childTnLst>
                                    <p:set>
                                      <p:cBhvr>
                                        <p:cTn id="370" dur="1" fill="hold">
                                          <p:stCondLst>
                                            <p:cond delay="0"/>
                                          </p:stCondLst>
                                        </p:cTn>
                                        <p:tgtEl>
                                          <p:spTgt spid="1081"/>
                                        </p:tgtEl>
                                        <p:attrNameLst>
                                          <p:attrName>style.visibility</p:attrName>
                                        </p:attrNameLst>
                                      </p:cBhvr>
                                      <p:to>
                                        <p:strVal val="visible"/>
                                      </p:to>
                                    </p:set>
                                  </p:childTnLst>
                                </p:cTn>
                              </p:par>
                              <p:par>
                                <p:cTn id="371" presetID="1" presetClass="entr" presetSubtype="0" fill="hold" grpId="0" nodeType="withEffect">
                                  <p:stCondLst>
                                    <p:cond delay="0"/>
                                  </p:stCondLst>
                                  <p:childTnLst>
                                    <p:set>
                                      <p:cBhvr>
                                        <p:cTn id="372" dur="1" fill="hold">
                                          <p:stCondLst>
                                            <p:cond delay="0"/>
                                          </p:stCondLst>
                                        </p:cTn>
                                        <p:tgtEl>
                                          <p:spTgt spid="1082"/>
                                        </p:tgtEl>
                                        <p:attrNameLst>
                                          <p:attrName>style.visibility</p:attrName>
                                        </p:attrNameLst>
                                      </p:cBhvr>
                                      <p:to>
                                        <p:strVal val="visible"/>
                                      </p:to>
                                    </p:set>
                                  </p:childTnLst>
                                </p:cTn>
                              </p:par>
                              <p:par>
                                <p:cTn id="373" presetID="1" presetClass="entr" presetSubtype="0" fill="hold" grpId="0" nodeType="withEffect">
                                  <p:stCondLst>
                                    <p:cond delay="0"/>
                                  </p:stCondLst>
                                  <p:childTnLst>
                                    <p:set>
                                      <p:cBhvr>
                                        <p:cTn id="374" dur="1" fill="hold">
                                          <p:stCondLst>
                                            <p:cond delay="0"/>
                                          </p:stCondLst>
                                        </p:cTn>
                                        <p:tgtEl>
                                          <p:spTgt spid="1083"/>
                                        </p:tgtEl>
                                        <p:attrNameLst>
                                          <p:attrName>style.visibility</p:attrName>
                                        </p:attrNameLst>
                                      </p:cBhvr>
                                      <p:to>
                                        <p:strVal val="visible"/>
                                      </p:to>
                                    </p:set>
                                  </p:childTnLst>
                                </p:cTn>
                              </p:par>
                              <p:par>
                                <p:cTn id="375" presetID="1" presetClass="entr" presetSubtype="0" fill="hold" grpId="0" nodeType="withEffect">
                                  <p:stCondLst>
                                    <p:cond delay="0"/>
                                  </p:stCondLst>
                                  <p:childTnLst>
                                    <p:set>
                                      <p:cBhvr>
                                        <p:cTn id="376" dur="1" fill="hold">
                                          <p:stCondLst>
                                            <p:cond delay="0"/>
                                          </p:stCondLst>
                                        </p:cTn>
                                        <p:tgtEl>
                                          <p:spTgt spid="1084"/>
                                        </p:tgtEl>
                                        <p:attrNameLst>
                                          <p:attrName>style.visibility</p:attrName>
                                        </p:attrNameLst>
                                      </p:cBhvr>
                                      <p:to>
                                        <p:strVal val="visible"/>
                                      </p:to>
                                    </p:set>
                                  </p:childTnLst>
                                </p:cTn>
                              </p:par>
                              <p:par>
                                <p:cTn id="377" presetID="1" presetClass="entr" presetSubtype="0" fill="hold" grpId="0" nodeType="withEffect">
                                  <p:stCondLst>
                                    <p:cond delay="0"/>
                                  </p:stCondLst>
                                  <p:childTnLst>
                                    <p:set>
                                      <p:cBhvr>
                                        <p:cTn id="378" dur="1" fill="hold">
                                          <p:stCondLst>
                                            <p:cond delay="0"/>
                                          </p:stCondLst>
                                        </p:cTn>
                                        <p:tgtEl>
                                          <p:spTgt spid="1085"/>
                                        </p:tgtEl>
                                        <p:attrNameLst>
                                          <p:attrName>style.visibility</p:attrName>
                                        </p:attrNameLst>
                                      </p:cBhvr>
                                      <p:to>
                                        <p:strVal val="visible"/>
                                      </p:to>
                                    </p:set>
                                  </p:childTnLst>
                                </p:cTn>
                              </p:par>
                              <p:par>
                                <p:cTn id="379" presetID="1" presetClass="entr" presetSubtype="0" fill="hold" grpId="0" nodeType="withEffect">
                                  <p:stCondLst>
                                    <p:cond delay="0"/>
                                  </p:stCondLst>
                                  <p:childTnLst>
                                    <p:set>
                                      <p:cBhvr>
                                        <p:cTn id="380" dur="1" fill="hold">
                                          <p:stCondLst>
                                            <p:cond delay="0"/>
                                          </p:stCondLst>
                                        </p:cTn>
                                        <p:tgtEl>
                                          <p:spTgt spid="1086"/>
                                        </p:tgtEl>
                                        <p:attrNameLst>
                                          <p:attrName>style.visibility</p:attrName>
                                        </p:attrNameLst>
                                      </p:cBhvr>
                                      <p:to>
                                        <p:strVal val="visible"/>
                                      </p:to>
                                    </p:set>
                                  </p:childTnLst>
                                </p:cTn>
                              </p:par>
                              <p:par>
                                <p:cTn id="381" presetID="1" presetClass="entr" presetSubtype="0" fill="hold" grpId="0" nodeType="withEffect">
                                  <p:stCondLst>
                                    <p:cond delay="0"/>
                                  </p:stCondLst>
                                  <p:childTnLst>
                                    <p:set>
                                      <p:cBhvr>
                                        <p:cTn id="382" dur="1" fill="hold">
                                          <p:stCondLst>
                                            <p:cond delay="0"/>
                                          </p:stCondLst>
                                        </p:cTn>
                                        <p:tgtEl>
                                          <p:spTgt spid="1087"/>
                                        </p:tgtEl>
                                        <p:attrNameLst>
                                          <p:attrName>style.visibility</p:attrName>
                                        </p:attrNameLst>
                                      </p:cBhvr>
                                      <p:to>
                                        <p:strVal val="visible"/>
                                      </p:to>
                                    </p:set>
                                  </p:childTnLst>
                                </p:cTn>
                              </p:par>
                              <p:par>
                                <p:cTn id="383" presetID="1" presetClass="entr" presetSubtype="0" fill="hold" grpId="0" nodeType="withEffect">
                                  <p:stCondLst>
                                    <p:cond delay="0"/>
                                  </p:stCondLst>
                                  <p:childTnLst>
                                    <p:set>
                                      <p:cBhvr>
                                        <p:cTn id="384" dur="1" fill="hold">
                                          <p:stCondLst>
                                            <p:cond delay="0"/>
                                          </p:stCondLst>
                                        </p:cTn>
                                        <p:tgtEl>
                                          <p:spTgt spid="1088"/>
                                        </p:tgtEl>
                                        <p:attrNameLst>
                                          <p:attrName>style.visibility</p:attrName>
                                        </p:attrNameLst>
                                      </p:cBhvr>
                                      <p:to>
                                        <p:strVal val="visible"/>
                                      </p:to>
                                    </p:set>
                                  </p:childTnLst>
                                </p:cTn>
                              </p:par>
                              <p:par>
                                <p:cTn id="385" presetID="1" presetClass="entr" presetSubtype="0" fill="hold" grpId="0" nodeType="withEffect">
                                  <p:stCondLst>
                                    <p:cond delay="0"/>
                                  </p:stCondLst>
                                  <p:childTnLst>
                                    <p:set>
                                      <p:cBhvr>
                                        <p:cTn id="386" dur="1" fill="hold">
                                          <p:stCondLst>
                                            <p:cond delay="0"/>
                                          </p:stCondLst>
                                        </p:cTn>
                                        <p:tgtEl>
                                          <p:spTgt spid="1089"/>
                                        </p:tgtEl>
                                        <p:attrNameLst>
                                          <p:attrName>style.visibility</p:attrName>
                                        </p:attrNameLst>
                                      </p:cBhvr>
                                      <p:to>
                                        <p:strVal val="visible"/>
                                      </p:to>
                                    </p:set>
                                  </p:childTnLst>
                                </p:cTn>
                              </p:par>
                              <p:par>
                                <p:cTn id="387" presetID="1" presetClass="entr" presetSubtype="0" fill="hold" grpId="0" nodeType="withEffect">
                                  <p:stCondLst>
                                    <p:cond delay="0"/>
                                  </p:stCondLst>
                                  <p:childTnLst>
                                    <p:set>
                                      <p:cBhvr>
                                        <p:cTn id="388" dur="1" fill="hold">
                                          <p:stCondLst>
                                            <p:cond delay="0"/>
                                          </p:stCondLst>
                                        </p:cTn>
                                        <p:tgtEl>
                                          <p:spTgt spid="1090"/>
                                        </p:tgtEl>
                                        <p:attrNameLst>
                                          <p:attrName>style.visibility</p:attrName>
                                        </p:attrNameLst>
                                      </p:cBhvr>
                                      <p:to>
                                        <p:strVal val="visible"/>
                                      </p:to>
                                    </p:set>
                                  </p:childTnLst>
                                </p:cTn>
                              </p:par>
                              <p:par>
                                <p:cTn id="389" presetID="1" presetClass="entr" presetSubtype="0" fill="hold" grpId="0" nodeType="withEffect">
                                  <p:stCondLst>
                                    <p:cond delay="0"/>
                                  </p:stCondLst>
                                  <p:childTnLst>
                                    <p:set>
                                      <p:cBhvr>
                                        <p:cTn id="390" dur="1" fill="hold">
                                          <p:stCondLst>
                                            <p:cond delay="0"/>
                                          </p:stCondLst>
                                        </p:cTn>
                                        <p:tgtEl>
                                          <p:spTgt spid="1091"/>
                                        </p:tgtEl>
                                        <p:attrNameLst>
                                          <p:attrName>style.visibility</p:attrName>
                                        </p:attrNameLst>
                                      </p:cBhvr>
                                      <p:to>
                                        <p:strVal val="visible"/>
                                      </p:to>
                                    </p:set>
                                  </p:childTnLst>
                                </p:cTn>
                              </p:par>
                              <p:par>
                                <p:cTn id="391" presetID="1" presetClass="entr" presetSubtype="0" fill="hold" grpId="0" nodeType="withEffect">
                                  <p:stCondLst>
                                    <p:cond delay="0"/>
                                  </p:stCondLst>
                                  <p:childTnLst>
                                    <p:set>
                                      <p:cBhvr>
                                        <p:cTn id="392" dur="1" fill="hold">
                                          <p:stCondLst>
                                            <p:cond delay="0"/>
                                          </p:stCondLst>
                                        </p:cTn>
                                        <p:tgtEl>
                                          <p:spTgt spid="1092"/>
                                        </p:tgtEl>
                                        <p:attrNameLst>
                                          <p:attrName>style.visibility</p:attrName>
                                        </p:attrNameLst>
                                      </p:cBhvr>
                                      <p:to>
                                        <p:strVal val="visible"/>
                                      </p:to>
                                    </p:set>
                                  </p:childTnLst>
                                </p:cTn>
                              </p:par>
                              <p:par>
                                <p:cTn id="393" presetID="1" presetClass="entr" presetSubtype="0" fill="hold" grpId="0" nodeType="withEffect">
                                  <p:stCondLst>
                                    <p:cond delay="0"/>
                                  </p:stCondLst>
                                  <p:childTnLst>
                                    <p:set>
                                      <p:cBhvr>
                                        <p:cTn id="394" dur="1" fill="hold">
                                          <p:stCondLst>
                                            <p:cond delay="0"/>
                                          </p:stCondLst>
                                        </p:cTn>
                                        <p:tgtEl>
                                          <p:spTgt spid="1093"/>
                                        </p:tgtEl>
                                        <p:attrNameLst>
                                          <p:attrName>style.visibility</p:attrName>
                                        </p:attrNameLst>
                                      </p:cBhvr>
                                      <p:to>
                                        <p:strVal val="visible"/>
                                      </p:to>
                                    </p:set>
                                  </p:childTnLst>
                                </p:cTn>
                              </p:par>
                              <p:par>
                                <p:cTn id="395" presetID="1" presetClass="entr" presetSubtype="0" fill="hold" grpId="0" nodeType="withEffect">
                                  <p:stCondLst>
                                    <p:cond delay="0"/>
                                  </p:stCondLst>
                                  <p:childTnLst>
                                    <p:set>
                                      <p:cBhvr>
                                        <p:cTn id="396" dur="1" fill="hold">
                                          <p:stCondLst>
                                            <p:cond delay="0"/>
                                          </p:stCondLst>
                                        </p:cTn>
                                        <p:tgtEl>
                                          <p:spTgt spid="1094"/>
                                        </p:tgtEl>
                                        <p:attrNameLst>
                                          <p:attrName>style.visibility</p:attrName>
                                        </p:attrNameLst>
                                      </p:cBhvr>
                                      <p:to>
                                        <p:strVal val="visible"/>
                                      </p:to>
                                    </p:set>
                                  </p:childTnLst>
                                </p:cTn>
                              </p:par>
                              <p:par>
                                <p:cTn id="397" presetID="1" presetClass="entr" presetSubtype="0" fill="hold" grpId="0" nodeType="withEffect">
                                  <p:stCondLst>
                                    <p:cond delay="0"/>
                                  </p:stCondLst>
                                  <p:childTnLst>
                                    <p:set>
                                      <p:cBhvr>
                                        <p:cTn id="398" dur="1" fill="hold">
                                          <p:stCondLst>
                                            <p:cond delay="0"/>
                                          </p:stCondLst>
                                        </p:cTn>
                                        <p:tgtEl>
                                          <p:spTgt spid="1095"/>
                                        </p:tgtEl>
                                        <p:attrNameLst>
                                          <p:attrName>style.visibility</p:attrName>
                                        </p:attrNameLst>
                                      </p:cBhvr>
                                      <p:to>
                                        <p:strVal val="visible"/>
                                      </p:to>
                                    </p:set>
                                  </p:childTnLst>
                                </p:cTn>
                              </p:par>
                              <p:par>
                                <p:cTn id="399" presetID="1" presetClass="entr" presetSubtype="0" fill="hold" grpId="0" nodeType="withEffect">
                                  <p:stCondLst>
                                    <p:cond delay="0"/>
                                  </p:stCondLst>
                                  <p:childTnLst>
                                    <p:set>
                                      <p:cBhvr>
                                        <p:cTn id="400" dur="1" fill="hold">
                                          <p:stCondLst>
                                            <p:cond delay="0"/>
                                          </p:stCondLst>
                                        </p:cTn>
                                        <p:tgtEl>
                                          <p:spTgt spid="1096"/>
                                        </p:tgtEl>
                                        <p:attrNameLst>
                                          <p:attrName>style.visibility</p:attrName>
                                        </p:attrNameLst>
                                      </p:cBhvr>
                                      <p:to>
                                        <p:strVal val="visible"/>
                                      </p:to>
                                    </p:set>
                                  </p:childTnLst>
                                </p:cTn>
                              </p:par>
                              <p:par>
                                <p:cTn id="401" presetID="1" presetClass="entr" presetSubtype="0" fill="hold" grpId="0" nodeType="withEffect">
                                  <p:stCondLst>
                                    <p:cond delay="0"/>
                                  </p:stCondLst>
                                  <p:childTnLst>
                                    <p:set>
                                      <p:cBhvr>
                                        <p:cTn id="402" dur="1" fill="hold">
                                          <p:stCondLst>
                                            <p:cond delay="0"/>
                                          </p:stCondLst>
                                        </p:cTn>
                                        <p:tgtEl>
                                          <p:spTgt spid="1097"/>
                                        </p:tgtEl>
                                        <p:attrNameLst>
                                          <p:attrName>style.visibility</p:attrName>
                                        </p:attrNameLst>
                                      </p:cBhvr>
                                      <p:to>
                                        <p:strVal val="visible"/>
                                      </p:to>
                                    </p:set>
                                  </p:childTnLst>
                                </p:cTn>
                              </p:par>
                              <p:par>
                                <p:cTn id="403" presetID="1" presetClass="entr" presetSubtype="0" fill="hold" grpId="0" nodeType="withEffect">
                                  <p:stCondLst>
                                    <p:cond delay="0"/>
                                  </p:stCondLst>
                                  <p:childTnLst>
                                    <p:set>
                                      <p:cBhvr>
                                        <p:cTn id="404" dur="1" fill="hold">
                                          <p:stCondLst>
                                            <p:cond delay="0"/>
                                          </p:stCondLst>
                                        </p:cTn>
                                        <p:tgtEl>
                                          <p:spTgt spid="1098"/>
                                        </p:tgtEl>
                                        <p:attrNameLst>
                                          <p:attrName>style.visibility</p:attrName>
                                        </p:attrNameLst>
                                      </p:cBhvr>
                                      <p:to>
                                        <p:strVal val="visible"/>
                                      </p:to>
                                    </p:set>
                                  </p:childTnLst>
                                </p:cTn>
                              </p:par>
                              <p:par>
                                <p:cTn id="405" presetID="1" presetClass="entr" presetSubtype="0" fill="hold" grpId="0" nodeType="withEffect">
                                  <p:stCondLst>
                                    <p:cond delay="0"/>
                                  </p:stCondLst>
                                  <p:childTnLst>
                                    <p:set>
                                      <p:cBhvr>
                                        <p:cTn id="406" dur="1" fill="hold">
                                          <p:stCondLst>
                                            <p:cond delay="0"/>
                                          </p:stCondLst>
                                        </p:cTn>
                                        <p:tgtEl>
                                          <p:spTgt spid="1099"/>
                                        </p:tgtEl>
                                        <p:attrNameLst>
                                          <p:attrName>style.visibility</p:attrName>
                                        </p:attrNameLst>
                                      </p:cBhvr>
                                      <p:to>
                                        <p:strVal val="visible"/>
                                      </p:to>
                                    </p:set>
                                  </p:childTnLst>
                                </p:cTn>
                              </p:par>
                              <p:par>
                                <p:cTn id="407" presetID="1" presetClass="entr" presetSubtype="0" fill="hold" grpId="0" nodeType="withEffect">
                                  <p:stCondLst>
                                    <p:cond delay="0"/>
                                  </p:stCondLst>
                                  <p:childTnLst>
                                    <p:set>
                                      <p:cBhvr>
                                        <p:cTn id="408" dur="1" fill="hold">
                                          <p:stCondLst>
                                            <p:cond delay="0"/>
                                          </p:stCondLst>
                                        </p:cTn>
                                        <p:tgtEl>
                                          <p:spTgt spid="1100"/>
                                        </p:tgtEl>
                                        <p:attrNameLst>
                                          <p:attrName>style.visibility</p:attrName>
                                        </p:attrNameLst>
                                      </p:cBhvr>
                                      <p:to>
                                        <p:strVal val="visible"/>
                                      </p:to>
                                    </p:set>
                                  </p:childTnLst>
                                </p:cTn>
                              </p:par>
                              <p:par>
                                <p:cTn id="409" presetID="1" presetClass="entr" presetSubtype="0" fill="hold" grpId="0" nodeType="withEffect">
                                  <p:stCondLst>
                                    <p:cond delay="0"/>
                                  </p:stCondLst>
                                  <p:childTnLst>
                                    <p:set>
                                      <p:cBhvr>
                                        <p:cTn id="410" dur="1" fill="hold">
                                          <p:stCondLst>
                                            <p:cond delay="0"/>
                                          </p:stCondLst>
                                        </p:cTn>
                                        <p:tgtEl>
                                          <p:spTgt spid="1101"/>
                                        </p:tgtEl>
                                        <p:attrNameLst>
                                          <p:attrName>style.visibility</p:attrName>
                                        </p:attrNameLst>
                                      </p:cBhvr>
                                      <p:to>
                                        <p:strVal val="visible"/>
                                      </p:to>
                                    </p:set>
                                  </p:childTnLst>
                                </p:cTn>
                              </p:par>
                              <p:par>
                                <p:cTn id="411" presetID="1" presetClass="entr" presetSubtype="0" fill="hold" grpId="0" nodeType="withEffect">
                                  <p:stCondLst>
                                    <p:cond delay="0"/>
                                  </p:stCondLst>
                                  <p:childTnLst>
                                    <p:set>
                                      <p:cBhvr>
                                        <p:cTn id="412" dur="1" fill="hold">
                                          <p:stCondLst>
                                            <p:cond delay="0"/>
                                          </p:stCondLst>
                                        </p:cTn>
                                        <p:tgtEl>
                                          <p:spTgt spid="1102"/>
                                        </p:tgtEl>
                                        <p:attrNameLst>
                                          <p:attrName>style.visibility</p:attrName>
                                        </p:attrNameLst>
                                      </p:cBhvr>
                                      <p:to>
                                        <p:strVal val="visible"/>
                                      </p:to>
                                    </p:set>
                                  </p:childTnLst>
                                </p:cTn>
                              </p:par>
                              <p:par>
                                <p:cTn id="413" presetID="1" presetClass="entr" presetSubtype="0" fill="hold" grpId="0" nodeType="withEffect">
                                  <p:stCondLst>
                                    <p:cond delay="0"/>
                                  </p:stCondLst>
                                  <p:childTnLst>
                                    <p:set>
                                      <p:cBhvr>
                                        <p:cTn id="414" dur="1" fill="hold">
                                          <p:stCondLst>
                                            <p:cond delay="0"/>
                                          </p:stCondLst>
                                        </p:cTn>
                                        <p:tgtEl>
                                          <p:spTgt spid="1103"/>
                                        </p:tgtEl>
                                        <p:attrNameLst>
                                          <p:attrName>style.visibility</p:attrName>
                                        </p:attrNameLst>
                                      </p:cBhvr>
                                      <p:to>
                                        <p:strVal val="visible"/>
                                      </p:to>
                                    </p:set>
                                  </p:childTnLst>
                                </p:cTn>
                              </p:par>
                              <p:par>
                                <p:cTn id="415" presetID="1" presetClass="entr" presetSubtype="0" fill="hold" grpId="0" nodeType="withEffect">
                                  <p:stCondLst>
                                    <p:cond delay="0"/>
                                  </p:stCondLst>
                                  <p:childTnLst>
                                    <p:set>
                                      <p:cBhvr>
                                        <p:cTn id="416" dur="1" fill="hold">
                                          <p:stCondLst>
                                            <p:cond delay="0"/>
                                          </p:stCondLst>
                                        </p:cTn>
                                        <p:tgtEl>
                                          <p:spTgt spid="1104"/>
                                        </p:tgtEl>
                                        <p:attrNameLst>
                                          <p:attrName>style.visibility</p:attrName>
                                        </p:attrNameLst>
                                      </p:cBhvr>
                                      <p:to>
                                        <p:strVal val="visible"/>
                                      </p:to>
                                    </p:set>
                                  </p:childTnLst>
                                </p:cTn>
                              </p:par>
                              <p:par>
                                <p:cTn id="417" presetID="1" presetClass="entr" presetSubtype="0" fill="hold" grpId="0" nodeType="withEffect">
                                  <p:stCondLst>
                                    <p:cond delay="0"/>
                                  </p:stCondLst>
                                  <p:childTnLst>
                                    <p:set>
                                      <p:cBhvr>
                                        <p:cTn id="418" dur="1" fill="hold">
                                          <p:stCondLst>
                                            <p:cond delay="0"/>
                                          </p:stCondLst>
                                        </p:cTn>
                                        <p:tgtEl>
                                          <p:spTgt spid="1105"/>
                                        </p:tgtEl>
                                        <p:attrNameLst>
                                          <p:attrName>style.visibility</p:attrName>
                                        </p:attrNameLst>
                                      </p:cBhvr>
                                      <p:to>
                                        <p:strVal val="visible"/>
                                      </p:to>
                                    </p:set>
                                  </p:childTnLst>
                                </p:cTn>
                              </p:par>
                              <p:par>
                                <p:cTn id="419" presetID="1" presetClass="entr" presetSubtype="0" fill="hold" grpId="0" nodeType="withEffect">
                                  <p:stCondLst>
                                    <p:cond delay="0"/>
                                  </p:stCondLst>
                                  <p:childTnLst>
                                    <p:set>
                                      <p:cBhvr>
                                        <p:cTn id="420" dur="1" fill="hold">
                                          <p:stCondLst>
                                            <p:cond delay="0"/>
                                          </p:stCondLst>
                                        </p:cTn>
                                        <p:tgtEl>
                                          <p:spTgt spid="1106"/>
                                        </p:tgtEl>
                                        <p:attrNameLst>
                                          <p:attrName>style.visibility</p:attrName>
                                        </p:attrNameLst>
                                      </p:cBhvr>
                                      <p:to>
                                        <p:strVal val="visible"/>
                                      </p:to>
                                    </p:set>
                                  </p:childTnLst>
                                </p:cTn>
                              </p:par>
                              <p:par>
                                <p:cTn id="421" presetID="1" presetClass="entr" presetSubtype="0" fill="hold" grpId="0" nodeType="withEffect">
                                  <p:stCondLst>
                                    <p:cond delay="0"/>
                                  </p:stCondLst>
                                  <p:childTnLst>
                                    <p:set>
                                      <p:cBhvr>
                                        <p:cTn id="422" dur="1" fill="hold">
                                          <p:stCondLst>
                                            <p:cond delay="0"/>
                                          </p:stCondLst>
                                        </p:cTn>
                                        <p:tgtEl>
                                          <p:spTgt spid="1107"/>
                                        </p:tgtEl>
                                        <p:attrNameLst>
                                          <p:attrName>style.visibility</p:attrName>
                                        </p:attrNameLst>
                                      </p:cBhvr>
                                      <p:to>
                                        <p:strVal val="visible"/>
                                      </p:to>
                                    </p:set>
                                  </p:childTnLst>
                                </p:cTn>
                              </p:par>
                              <p:par>
                                <p:cTn id="423" presetID="1" presetClass="entr" presetSubtype="0" fill="hold" grpId="0" nodeType="withEffect">
                                  <p:stCondLst>
                                    <p:cond delay="0"/>
                                  </p:stCondLst>
                                  <p:childTnLst>
                                    <p:set>
                                      <p:cBhvr>
                                        <p:cTn id="424" dur="1" fill="hold">
                                          <p:stCondLst>
                                            <p:cond delay="0"/>
                                          </p:stCondLst>
                                        </p:cTn>
                                        <p:tgtEl>
                                          <p:spTgt spid="1108"/>
                                        </p:tgtEl>
                                        <p:attrNameLst>
                                          <p:attrName>style.visibility</p:attrName>
                                        </p:attrNameLst>
                                      </p:cBhvr>
                                      <p:to>
                                        <p:strVal val="visible"/>
                                      </p:to>
                                    </p:set>
                                  </p:childTnLst>
                                </p:cTn>
                              </p:par>
                              <p:par>
                                <p:cTn id="425" presetID="1" presetClass="entr" presetSubtype="0" fill="hold" grpId="0" nodeType="withEffect">
                                  <p:stCondLst>
                                    <p:cond delay="0"/>
                                  </p:stCondLst>
                                  <p:childTnLst>
                                    <p:set>
                                      <p:cBhvr>
                                        <p:cTn id="426" dur="1" fill="hold">
                                          <p:stCondLst>
                                            <p:cond delay="0"/>
                                          </p:stCondLst>
                                        </p:cTn>
                                        <p:tgtEl>
                                          <p:spTgt spid="1109"/>
                                        </p:tgtEl>
                                        <p:attrNameLst>
                                          <p:attrName>style.visibility</p:attrName>
                                        </p:attrNameLst>
                                      </p:cBhvr>
                                      <p:to>
                                        <p:strVal val="visible"/>
                                      </p:to>
                                    </p:set>
                                  </p:childTnLst>
                                </p:cTn>
                              </p:par>
                              <p:par>
                                <p:cTn id="427" presetID="1" presetClass="entr" presetSubtype="0" fill="hold" grpId="0" nodeType="withEffect">
                                  <p:stCondLst>
                                    <p:cond delay="0"/>
                                  </p:stCondLst>
                                  <p:childTnLst>
                                    <p:set>
                                      <p:cBhvr>
                                        <p:cTn id="428" dur="1" fill="hold">
                                          <p:stCondLst>
                                            <p:cond delay="0"/>
                                          </p:stCondLst>
                                        </p:cTn>
                                        <p:tgtEl>
                                          <p:spTgt spid="1110"/>
                                        </p:tgtEl>
                                        <p:attrNameLst>
                                          <p:attrName>style.visibility</p:attrName>
                                        </p:attrNameLst>
                                      </p:cBhvr>
                                      <p:to>
                                        <p:strVal val="visible"/>
                                      </p:to>
                                    </p:set>
                                  </p:childTnLst>
                                </p:cTn>
                              </p:par>
                              <p:par>
                                <p:cTn id="429" presetID="1" presetClass="entr" presetSubtype="0" fill="hold" grpId="0" nodeType="withEffect">
                                  <p:stCondLst>
                                    <p:cond delay="0"/>
                                  </p:stCondLst>
                                  <p:childTnLst>
                                    <p:set>
                                      <p:cBhvr>
                                        <p:cTn id="430" dur="1" fill="hold">
                                          <p:stCondLst>
                                            <p:cond delay="0"/>
                                          </p:stCondLst>
                                        </p:cTn>
                                        <p:tgtEl>
                                          <p:spTgt spid="1111"/>
                                        </p:tgtEl>
                                        <p:attrNameLst>
                                          <p:attrName>style.visibility</p:attrName>
                                        </p:attrNameLst>
                                      </p:cBhvr>
                                      <p:to>
                                        <p:strVal val="visible"/>
                                      </p:to>
                                    </p:set>
                                  </p:childTnLst>
                                </p:cTn>
                              </p:par>
                              <p:par>
                                <p:cTn id="431" presetID="1" presetClass="entr" presetSubtype="0" fill="hold" grpId="0" nodeType="withEffect">
                                  <p:stCondLst>
                                    <p:cond delay="0"/>
                                  </p:stCondLst>
                                  <p:childTnLst>
                                    <p:set>
                                      <p:cBhvr>
                                        <p:cTn id="432" dur="1" fill="hold">
                                          <p:stCondLst>
                                            <p:cond delay="0"/>
                                          </p:stCondLst>
                                        </p:cTn>
                                        <p:tgtEl>
                                          <p:spTgt spid="1112"/>
                                        </p:tgtEl>
                                        <p:attrNameLst>
                                          <p:attrName>style.visibility</p:attrName>
                                        </p:attrNameLst>
                                      </p:cBhvr>
                                      <p:to>
                                        <p:strVal val="visible"/>
                                      </p:to>
                                    </p:set>
                                  </p:childTnLst>
                                </p:cTn>
                              </p:par>
                              <p:par>
                                <p:cTn id="433" presetID="1" presetClass="entr" presetSubtype="0" fill="hold" grpId="0" nodeType="withEffect">
                                  <p:stCondLst>
                                    <p:cond delay="0"/>
                                  </p:stCondLst>
                                  <p:childTnLst>
                                    <p:set>
                                      <p:cBhvr>
                                        <p:cTn id="434" dur="1" fill="hold">
                                          <p:stCondLst>
                                            <p:cond delay="0"/>
                                          </p:stCondLst>
                                        </p:cTn>
                                        <p:tgtEl>
                                          <p:spTgt spid="1113"/>
                                        </p:tgtEl>
                                        <p:attrNameLst>
                                          <p:attrName>style.visibility</p:attrName>
                                        </p:attrNameLst>
                                      </p:cBhvr>
                                      <p:to>
                                        <p:strVal val="visible"/>
                                      </p:to>
                                    </p:set>
                                  </p:childTnLst>
                                </p:cTn>
                              </p:par>
                              <p:par>
                                <p:cTn id="435" presetID="1" presetClass="entr" presetSubtype="0" fill="hold" grpId="0" nodeType="withEffect">
                                  <p:stCondLst>
                                    <p:cond delay="0"/>
                                  </p:stCondLst>
                                  <p:childTnLst>
                                    <p:set>
                                      <p:cBhvr>
                                        <p:cTn id="436" dur="1" fill="hold">
                                          <p:stCondLst>
                                            <p:cond delay="0"/>
                                          </p:stCondLst>
                                        </p:cTn>
                                        <p:tgtEl>
                                          <p:spTgt spid="1114"/>
                                        </p:tgtEl>
                                        <p:attrNameLst>
                                          <p:attrName>style.visibility</p:attrName>
                                        </p:attrNameLst>
                                      </p:cBhvr>
                                      <p:to>
                                        <p:strVal val="visible"/>
                                      </p:to>
                                    </p:set>
                                  </p:childTnLst>
                                </p:cTn>
                              </p:par>
                              <p:par>
                                <p:cTn id="437" presetID="1" presetClass="entr" presetSubtype="0" fill="hold" grpId="0" nodeType="withEffect">
                                  <p:stCondLst>
                                    <p:cond delay="0"/>
                                  </p:stCondLst>
                                  <p:childTnLst>
                                    <p:set>
                                      <p:cBhvr>
                                        <p:cTn id="438" dur="1" fill="hold">
                                          <p:stCondLst>
                                            <p:cond delay="0"/>
                                          </p:stCondLst>
                                        </p:cTn>
                                        <p:tgtEl>
                                          <p:spTgt spid="1115"/>
                                        </p:tgtEl>
                                        <p:attrNameLst>
                                          <p:attrName>style.visibility</p:attrName>
                                        </p:attrNameLst>
                                      </p:cBhvr>
                                      <p:to>
                                        <p:strVal val="visible"/>
                                      </p:to>
                                    </p:set>
                                  </p:childTnLst>
                                </p:cTn>
                              </p:par>
                              <p:par>
                                <p:cTn id="439" presetID="1" presetClass="entr" presetSubtype="0" fill="hold" grpId="0" nodeType="withEffect">
                                  <p:stCondLst>
                                    <p:cond delay="0"/>
                                  </p:stCondLst>
                                  <p:childTnLst>
                                    <p:set>
                                      <p:cBhvr>
                                        <p:cTn id="440" dur="1" fill="hold">
                                          <p:stCondLst>
                                            <p:cond delay="0"/>
                                          </p:stCondLst>
                                        </p:cTn>
                                        <p:tgtEl>
                                          <p:spTgt spid="1116"/>
                                        </p:tgtEl>
                                        <p:attrNameLst>
                                          <p:attrName>style.visibility</p:attrName>
                                        </p:attrNameLst>
                                      </p:cBhvr>
                                      <p:to>
                                        <p:strVal val="visible"/>
                                      </p:to>
                                    </p:set>
                                  </p:childTnLst>
                                </p:cTn>
                              </p:par>
                              <p:par>
                                <p:cTn id="441" presetID="1" presetClass="entr" presetSubtype="0" fill="hold" grpId="0" nodeType="withEffect">
                                  <p:stCondLst>
                                    <p:cond delay="0"/>
                                  </p:stCondLst>
                                  <p:childTnLst>
                                    <p:set>
                                      <p:cBhvr>
                                        <p:cTn id="442" dur="1" fill="hold">
                                          <p:stCondLst>
                                            <p:cond delay="0"/>
                                          </p:stCondLst>
                                        </p:cTn>
                                        <p:tgtEl>
                                          <p:spTgt spid="1117"/>
                                        </p:tgtEl>
                                        <p:attrNameLst>
                                          <p:attrName>style.visibility</p:attrName>
                                        </p:attrNameLst>
                                      </p:cBhvr>
                                      <p:to>
                                        <p:strVal val="visible"/>
                                      </p:to>
                                    </p:set>
                                  </p:childTnLst>
                                </p:cTn>
                              </p:par>
                              <p:par>
                                <p:cTn id="443" presetID="1" presetClass="entr" presetSubtype="0" fill="hold" grpId="0" nodeType="withEffect">
                                  <p:stCondLst>
                                    <p:cond delay="0"/>
                                  </p:stCondLst>
                                  <p:childTnLst>
                                    <p:set>
                                      <p:cBhvr>
                                        <p:cTn id="444" dur="1" fill="hold">
                                          <p:stCondLst>
                                            <p:cond delay="0"/>
                                          </p:stCondLst>
                                        </p:cTn>
                                        <p:tgtEl>
                                          <p:spTgt spid="1118"/>
                                        </p:tgtEl>
                                        <p:attrNameLst>
                                          <p:attrName>style.visibility</p:attrName>
                                        </p:attrNameLst>
                                      </p:cBhvr>
                                      <p:to>
                                        <p:strVal val="visible"/>
                                      </p:to>
                                    </p:set>
                                  </p:childTnLst>
                                </p:cTn>
                              </p:par>
                              <p:par>
                                <p:cTn id="445" presetID="1" presetClass="entr" presetSubtype="0" fill="hold" grpId="0" nodeType="withEffect">
                                  <p:stCondLst>
                                    <p:cond delay="0"/>
                                  </p:stCondLst>
                                  <p:childTnLst>
                                    <p:set>
                                      <p:cBhvr>
                                        <p:cTn id="446" dur="1" fill="hold">
                                          <p:stCondLst>
                                            <p:cond delay="0"/>
                                          </p:stCondLst>
                                        </p:cTn>
                                        <p:tgtEl>
                                          <p:spTgt spid="1119"/>
                                        </p:tgtEl>
                                        <p:attrNameLst>
                                          <p:attrName>style.visibility</p:attrName>
                                        </p:attrNameLst>
                                      </p:cBhvr>
                                      <p:to>
                                        <p:strVal val="visible"/>
                                      </p:to>
                                    </p:set>
                                  </p:childTnLst>
                                </p:cTn>
                              </p:par>
                              <p:par>
                                <p:cTn id="447" presetID="1" presetClass="entr" presetSubtype="0" fill="hold" grpId="0" nodeType="withEffect">
                                  <p:stCondLst>
                                    <p:cond delay="0"/>
                                  </p:stCondLst>
                                  <p:childTnLst>
                                    <p:set>
                                      <p:cBhvr>
                                        <p:cTn id="448" dur="1" fill="hold">
                                          <p:stCondLst>
                                            <p:cond delay="0"/>
                                          </p:stCondLst>
                                        </p:cTn>
                                        <p:tgtEl>
                                          <p:spTgt spid="1120"/>
                                        </p:tgtEl>
                                        <p:attrNameLst>
                                          <p:attrName>style.visibility</p:attrName>
                                        </p:attrNameLst>
                                      </p:cBhvr>
                                      <p:to>
                                        <p:strVal val="visible"/>
                                      </p:to>
                                    </p:set>
                                  </p:childTnLst>
                                </p:cTn>
                              </p:par>
                              <p:par>
                                <p:cTn id="449" presetID="1" presetClass="entr" presetSubtype="0" fill="hold" grpId="0" nodeType="withEffect">
                                  <p:stCondLst>
                                    <p:cond delay="0"/>
                                  </p:stCondLst>
                                  <p:childTnLst>
                                    <p:set>
                                      <p:cBhvr>
                                        <p:cTn id="450" dur="1" fill="hold">
                                          <p:stCondLst>
                                            <p:cond delay="0"/>
                                          </p:stCondLst>
                                        </p:cTn>
                                        <p:tgtEl>
                                          <p:spTgt spid="1121"/>
                                        </p:tgtEl>
                                        <p:attrNameLst>
                                          <p:attrName>style.visibility</p:attrName>
                                        </p:attrNameLst>
                                      </p:cBhvr>
                                      <p:to>
                                        <p:strVal val="visible"/>
                                      </p:to>
                                    </p:set>
                                  </p:childTnLst>
                                </p:cTn>
                              </p:par>
                              <p:par>
                                <p:cTn id="451" presetID="1" presetClass="entr" presetSubtype="0" fill="hold" grpId="0" nodeType="withEffect">
                                  <p:stCondLst>
                                    <p:cond delay="0"/>
                                  </p:stCondLst>
                                  <p:childTnLst>
                                    <p:set>
                                      <p:cBhvr>
                                        <p:cTn id="452" dur="1" fill="hold">
                                          <p:stCondLst>
                                            <p:cond delay="0"/>
                                          </p:stCondLst>
                                        </p:cTn>
                                        <p:tgtEl>
                                          <p:spTgt spid="1122"/>
                                        </p:tgtEl>
                                        <p:attrNameLst>
                                          <p:attrName>style.visibility</p:attrName>
                                        </p:attrNameLst>
                                      </p:cBhvr>
                                      <p:to>
                                        <p:strVal val="visible"/>
                                      </p:to>
                                    </p:set>
                                  </p:childTnLst>
                                </p:cTn>
                              </p:par>
                              <p:par>
                                <p:cTn id="453" presetID="1" presetClass="entr" presetSubtype="0" fill="hold" grpId="0" nodeType="withEffect">
                                  <p:stCondLst>
                                    <p:cond delay="0"/>
                                  </p:stCondLst>
                                  <p:childTnLst>
                                    <p:set>
                                      <p:cBhvr>
                                        <p:cTn id="454" dur="1" fill="hold">
                                          <p:stCondLst>
                                            <p:cond delay="0"/>
                                          </p:stCondLst>
                                        </p:cTn>
                                        <p:tgtEl>
                                          <p:spTgt spid="1123"/>
                                        </p:tgtEl>
                                        <p:attrNameLst>
                                          <p:attrName>style.visibility</p:attrName>
                                        </p:attrNameLst>
                                      </p:cBhvr>
                                      <p:to>
                                        <p:strVal val="visible"/>
                                      </p:to>
                                    </p:set>
                                  </p:childTnLst>
                                </p:cTn>
                              </p:par>
                              <p:par>
                                <p:cTn id="455" presetID="1" presetClass="entr" presetSubtype="0" fill="hold" grpId="0" nodeType="withEffect">
                                  <p:stCondLst>
                                    <p:cond delay="0"/>
                                  </p:stCondLst>
                                  <p:childTnLst>
                                    <p:set>
                                      <p:cBhvr>
                                        <p:cTn id="456" dur="1" fill="hold">
                                          <p:stCondLst>
                                            <p:cond delay="0"/>
                                          </p:stCondLst>
                                        </p:cTn>
                                        <p:tgtEl>
                                          <p:spTgt spid="1124"/>
                                        </p:tgtEl>
                                        <p:attrNameLst>
                                          <p:attrName>style.visibility</p:attrName>
                                        </p:attrNameLst>
                                      </p:cBhvr>
                                      <p:to>
                                        <p:strVal val="visible"/>
                                      </p:to>
                                    </p:set>
                                  </p:childTnLst>
                                </p:cTn>
                              </p:par>
                              <p:par>
                                <p:cTn id="457" presetID="1" presetClass="entr" presetSubtype="0" fill="hold" grpId="0" nodeType="withEffect">
                                  <p:stCondLst>
                                    <p:cond delay="0"/>
                                  </p:stCondLst>
                                  <p:childTnLst>
                                    <p:set>
                                      <p:cBhvr>
                                        <p:cTn id="458" dur="1" fill="hold">
                                          <p:stCondLst>
                                            <p:cond delay="0"/>
                                          </p:stCondLst>
                                        </p:cTn>
                                        <p:tgtEl>
                                          <p:spTgt spid="1125"/>
                                        </p:tgtEl>
                                        <p:attrNameLst>
                                          <p:attrName>style.visibility</p:attrName>
                                        </p:attrNameLst>
                                      </p:cBhvr>
                                      <p:to>
                                        <p:strVal val="visible"/>
                                      </p:to>
                                    </p:set>
                                  </p:childTnLst>
                                </p:cTn>
                              </p:par>
                              <p:par>
                                <p:cTn id="459" presetID="1" presetClass="entr" presetSubtype="0" fill="hold" grpId="0" nodeType="withEffect">
                                  <p:stCondLst>
                                    <p:cond delay="0"/>
                                  </p:stCondLst>
                                  <p:childTnLst>
                                    <p:set>
                                      <p:cBhvr>
                                        <p:cTn id="460" dur="1" fill="hold">
                                          <p:stCondLst>
                                            <p:cond delay="0"/>
                                          </p:stCondLst>
                                        </p:cTn>
                                        <p:tgtEl>
                                          <p:spTgt spid="1126"/>
                                        </p:tgtEl>
                                        <p:attrNameLst>
                                          <p:attrName>style.visibility</p:attrName>
                                        </p:attrNameLst>
                                      </p:cBhvr>
                                      <p:to>
                                        <p:strVal val="visible"/>
                                      </p:to>
                                    </p:set>
                                  </p:childTnLst>
                                </p:cTn>
                              </p:par>
                              <p:par>
                                <p:cTn id="461" presetID="1" presetClass="entr" presetSubtype="0" fill="hold" grpId="0" nodeType="withEffect">
                                  <p:stCondLst>
                                    <p:cond delay="0"/>
                                  </p:stCondLst>
                                  <p:childTnLst>
                                    <p:set>
                                      <p:cBhvr>
                                        <p:cTn id="462" dur="1" fill="hold">
                                          <p:stCondLst>
                                            <p:cond delay="0"/>
                                          </p:stCondLst>
                                        </p:cTn>
                                        <p:tgtEl>
                                          <p:spTgt spid="1127"/>
                                        </p:tgtEl>
                                        <p:attrNameLst>
                                          <p:attrName>style.visibility</p:attrName>
                                        </p:attrNameLst>
                                      </p:cBhvr>
                                      <p:to>
                                        <p:strVal val="visible"/>
                                      </p:to>
                                    </p:set>
                                  </p:childTnLst>
                                </p:cTn>
                              </p:par>
                              <p:par>
                                <p:cTn id="463" presetID="1" presetClass="entr" presetSubtype="0" fill="hold" grpId="0" nodeType="withEffect">
                                  <p:stCondLst>
                                    <p:cond delay="0"/>
                                  </p:stCondLst>
                                  <p:childTnLst>
                                    <p:set>
                                      <p:cBhvr>
                                        <p:cTn id="464" dur="1" fill="hold">
                                          <p:stCondLst>
                                            <p:cond delay="0"/>
                                          </p:stCondLst>
                                        </p:cTn>
                                        <p:tgtEl>
                                          <p:spTgt spid="1128"/>
                                        </p:tgtEl>
                                        <p:attrNameLst>
                                          <p:attrName>style.visibility</p:attrName>
                                        </p:attrNameLst>
                                      </p:cBhvr>
                                      <p:to>
                                        <p:strVal val="visible"/>
                                      </p:to>
                                    </p:set>
                                  </p:childTnLst>
                                </p:cTn>
                              </p:par>
                              <p:par>
                                <p:cTn id="465" presetID="1" presetClass="entr" presetSubtype="0" fill="hold" grpId="0" nodeType="withEffect">
                                  <p:stCondLst>
                                    <p:cond delay="0"/>
                                  </p:stCondLst>
                                  <p:childTnLst>
                                    <p:set>
                                      <p:cBhvr>
                                        <p:cTn id="466" dur="1" fill="hold">
                                          <p:stCondLst>
                                            <p:cond delay="0"/>
                                          </p:stCondLst>
                                        </p:cTn>
                                        <p:tgtEl>
                                          <p:spTgt spid="1129"/>
                                        </p:tgtEl>
                                        <p:attrNameLst>
                                          <p:attrName>style.visibility</p:attrName>
                                        </p:attrNameLst>
                                      </p:cBhvr>
                                      <p:to>
                                        <p:strVal val="visible"/>
                                      </p:to>
                                    </p:set>
                                  </p:childTnLst>
                                </p:cTn>
                              </p:par>
                              <p:par>
                                <p:cTn id="467" presetID="1" presetClass="entr" presetSubtype="0" fill="hold" grpId="0" nodeType="withEffect">
                                  <p:stCondLst>
                                    <p:cond delay="0"/>
                                  </p:stCondLst>
                                  <p:childTnLst>
                                    <p:set>
                                      <p:cBhvr>
                                        <p:cTn id="468" dur="1" fill="hold">
                                          <p:stCondLst>
                                            <p:cond delay="0"/>
                                          </p:stCondLst>
                                        </p:cTn>
                                        <p:tgtEl>
                                          <p:spTgt spid="1130"/>
                                        </p:tgtEl>
                                        <p:attrNameLst>
                                          <p:attrName>style.visibility</p:attrName>
                                        </p:attrNameLst>
                                      </p:cBhvr>
                                      <p:to>
                                        <p:strVal val="visible"/>
                                      </p:to>
                                    </p:set>
                                  </p:childTnLst>
                                </p:cTn>
                              </p:par>
                              <p:par>
                                <p:cTn id="469" presetID="1" presetClass="entr" presetSubtype="0" fill="hold" grpId="0" nodeType="withEffect">
                                  <p:stCondLst>
                                    <p:cond delay="0"/>
                                  </p:stCondLst>
                                  <p:childTnLst>
                                    <p:set>
                                      <p:cBhvr>
                                        <p:cTn id="470" dur="1" fill="hold">
                                          <p:stCondLst>
                                            <p:cond delay="0"/>
                                          </p:stCondLst>
                                        </p:cTn>
                                        <p:tgtEl>
                                          <p:spTgt spid="1131"/>
                                        </p:tgtEl>
                                        <p:attrNameLst>
                                          <p:attrName>style.visibility</p:attrName>
                                        </p:attrNameLst>
                                      </p:cBhvr>
                                      <p:to>
                                        <p:strVal val="visible"/>
                                      </p:to>
                                    </p:set>
                                  </p:childTnLst>
                                </p:cTn>
                              </p:par>
                              <p:par>
                                <p:cTn id="471" presetID="1" presetClass="entr" presetSubtype="0" fill="hold" grpId="0" nodeType="withEffect">
                                  <p:stCondLst>
                                    <p:cond delay="0"/>
                                  </p:stCondLst>
                                  <p:childTnLst>
                                    <p:set>
                                      <p:cBhvr>
                                        <p:cTn id="472" dur="1" fill="hold">
                                          <p:stCondLst>
                                            <p:cond delay="0"/>
                                          </p:stCondLst>
                                        </p:cTn>
                                        <p:tgtEl>
                                          <p:spTgt spid="1132"/>
                                        </p:tgtEl>
                                        <p:attrNameLst>
                                          <p:attrName>style.visibility</p:attrName>
                                        </p:attrNameLst>
                                      </p:cBhvr>
                                      <p:to>
                                        <p:strVal val="visible"/>
                                      </p:to>
                                    </p:set>
                                  </p:childTnLst>
                                </p:cTn>
                              </p:par>
                              <p:par>
                                <p:cTn id="473" presetID="1" presetClass="entr" presetSubtype="0" fill="hold" grpId="0" nodeType="withEffect">
                                  <p:stCondLst>
                                    <p:cond delay="0"/>
                                  </p:stCondLst>
                                  <p:childTnLst>
                                    <p:set>
                                      <p:cBhvr>
                                        <p:cTn id="474" dur="1" fill="hold">
                                          <p:stCondLst>
                                            <p:cond delay="0"/>
                                          </p:stCondLst>
                                        </p:cTn>
                                        <p:tgtEl>
                                          <p:spTgt spid="1133"/>
                                        </p:tgtEl>
                                        <p:attrNameLst>
                                          <p:attrName>style.visibility</p:attrName>
                                        </p:attrNameLst>
                                      </p:cBhvr>
                                      <p:to>
                                        <p:strVal val="visible"/>
                                      </p:to>
                                    </p:set>
                                  </p:childTnLst>
                                </p:cTn>
                              </p:par>
                              <p:par>
                                <p:cTn id="475" presetID="1" presetClass="entr" presetSubtype="0" fill="hold" grpId="0" nodeType="withEffect">
                                  <p:stCondLst>
                                    <p:cond delay="0"/>
                                  </p:stCondLst>
                                  <p:childTnLst>
                                    <p:set>
                                      <p:cBhvr>
                                        <p:cTn id="476" dur="1" fill="hold">
                                          <p:stCondLst>
                                            <p:cond delay="0"/>
                                          </p:stCondLst>
                                        </p:cTn>
                                        <p:tgtEl>
                                          <p:spTgt spid="1134"/>
                                        </p:tgtEl>
                                        <p:attrNameLst>
                                          <p:attrName>style.visibility</p:attrName>
                                        </p:attrNameLst>
                                      </p:cBhvr>
                                      <p:to>
                                        <p:strVal val="visible"/>
                                      </p:to>
                                    </p:set>
                                  </p:childTnLst>
                                </p:cTn>
                              </p:par>
                              <p:par>
                                <p:cTn id="477" presetID="1" presetClass="entr" presetSubtype="0" fill="hold" grpId="0" nodeType="withEffect">
                                  <p:stCondLst>
                                    <p:cond delay="0"/>
                                  </p:stCondLst>
                                  <p:childTnLst>
                                    <p:set>
                                      <p:cBhvr>
                                        <p:cTn id="478" dur="1" fill="hold">
                                          <p:stCondLst>
                                            <p:cond delay="0"/>
                                          </p:stCondLst>
                                        </p:cTn>
                                        <p:tgtEl>
                                          <p:spTgt spid="1135"/>
                                        </p:tgtEl>
                                        <p:attrNameLst>
                                          <p:attrName>style.visibility</p:attrName>
                                        </p:attrNameLst>
                                      </p:cBhvr>
                                      <p:to>
                                        <p:strVal val="visible"/>
                                      </p:to>
                                    </p:set>
                                  </p:childTnLst>
                                </p:cTn>
                              </p:par>
                              <p:par>
                                <p:cTn id="479" presetID="1" presetClass="entr" presetSubtype="0" fill="hold" grpId="0" nodeType="withEffect">
                                  <p:stCondLst>
                                    <p:cond delay="0"/>
                                  </p:stCondLst>
                                  <p:childTnLst>
                                    <p:set>
                                      <p:cBhvr>
                                        <p:cTn id="480" dur="1" fill="hold">
                                          <p:stCondLst>
                                            <p:cond delay="0"/>
                                          </p:stCondLst>
                                        </p:cTn>
                                        <p:tgtEl>
                                          <p:spTgt spid="1136"/>
                                        </p:tgtEl>
                                        <p:attrNameLst>
                                          <p:attrName>style.visibility</p:attrName>
                                        </p:attrNameLst>
                                      </p:cBhvr>
                                      <p:to>
                                        <p:strVal val="visible"/>
                                      </p:to>
                                    </p:set>
                                  </p:childTnLst>
                                </p:cTn>
                              </p:par>
                              <p:par>
                                <p:cTn id="481" presetID="1" presetClass="entr" presetSubtype="0" fill="hold" grpId="0" nodeType="withEffect">
                                  <p:stCondLst>
                                    <p:cond delay="0"/>
                                  </p:stCondLst>
                                  <p:childTnLst>
                                    <p:set>
                                      <p:cBhvr>
                                        <p:cTn id="482" dur="1" fill="hold">
                                          <p:stCondLst>
                                            <p:cond delay="0"/>
                                          </p:stCondLst>
                                        </p:cTn>
                                        <p:tgtEl>
                                          <p:spTgt spid="1137"/>
                                        </p:tgtEl>
                                        <p:attrNameLst>
                                          <p:attrName>style.visibility</p:attrName>
                                        </p:attrNameLst>
                                      </p:cBhvr>
                                      <p:to>
                                        <p:strVal val="visible"/>
                                      </p:to>
                                    </p:set>
                                  </p:childTnLst>
                                </p:cTn>
                              </p:par>
                              <p:par>
                                <p:cTn id="483" presetID="1" presetClass="entr" presetSubtype="0" fill="hold" grpId="0" nodeType="withEffect">
                                  <p:stCondLst>
                                    <p:cond delay="0"/>
                                  </p:stCondLst>
                                  <p:childTnLst>
                                    <p:set>
                                      <p:cBhvr>
                                        <p:cTn id="484" dur="1" fill="hold">
                                          <p:stCondLst>
                                            <p:cond delay="0"/>
                                          </p:stCondLst>
                                        </p:cTn>
                                        <p:tgtEl>
                                          <p:spTgt spid="1138"/>
                                        </p:tgtEl>
                                        <p:attrNameLst>
                                          <p:attrName>style.visibility</p:attrName>
                                        </p:attrNameLst>
                                      </p:cBhvr>
                                      <p:to>
                                        <p:strVal val="visible"/>
                                      </p:to>
                                    </p:set>
                                  </p:childTnLst>
                                </p:cTn>
                              </p:par>
                              <p:par>
                                <p:cTn id="485" presetID="1" presetClass="entr" presetSubtype="0" fill="hold" grpId="0" nodeType="withEffect">
                                  <p:stCondLst>
                                    <p:cond delay="0"/>
                                  </p:stCondLst>
                                  <p:childTnLst>
                                    <p:set>
                                      <p:cBhvr>
                                        <p:cTn id="486" dur="1" fill="hold">
                                          <p:stCondLst>
                                            <p:cond delay="0"/>
                                          </p:stCondLst>
                                        </p:cTn>
                                        <p:tgtEl>
                                          <p:spTgt spid="1139"/>
                                        </p:tgtEl>
                                        <p:attrNameLst>
                                          <p:attrName>style.visibility</p:attrName>
                                        </p:attrNameLst>
                                      </p:cBhvr>
                                      <p:to>
                                        <p:strVal val="visible"/>
                                      </p:to>
                                    </p:set>
                                  </p:childTnLst>
                                </p:cTn>
                              </p:par>
                              <p:par>
                                <p:cTn id="487" presetID="1" presetClass="entr" presetSubtype="0" fill="hold" grpId="0" nodeType="withEffect">
                                  <p:stCondLst>
                                    <p:cond delay="0"/>
                                  </p:stCondLst>
                                  <p:childTnLst>
                                    <p:set>
                                      <p:cBhvr>
                                        <p:cTn id="488" dur="1" fill="hold">
                                          <p:stCondLst>
                                            <p:cond delay="0"/>
                                          </p:stCondLst>
                                        </p:cTn>
                                        <p:tgtEl>
                                          <p:spTgt spid="1140"/>
                                        </p:tgtEl>
                                        <p:attrNameLst>
                                          <p:attrName>style.visibility</p:attrName>
                                        </p:attrNameLst>
                                      </p:cBhvr>
                                      <p:to>
                                        <p:strVal val="visible"/>
                                      </p:to>
                                    </p:set>
                                  </p:childTnLst>
                                </p:cTn>
                              </p:par>
                              <p:par>
                                <p:cTn id="489" presetID="1" presetClass="entr" presetSubtype="0" fill="hold" grpId="0" nodeType="withEffect">
                                  <p:stCondLst>
                                    <p:cond delay="0"/>
                                  </p:stCondLst>
                                  <p:childTnLst>
                                    <p:set>
                                      <p:cBhvr>
                                        <p:cTn id="490" dur="1" fill="hold">
                                          <p:stCondLst>
                                            <p:cond delay="0"/>
                                          </p:stCondLst>
                                        </p:cTn>
                                        <p:tgtEl>
                                          <p:spTgt spid="1141"/>
                                        </p:tgtEl>
                                        <p:attrNameLst>
                                          <p:attrName>style.visibility</p:attrName>
                                        </p:attrNameLst>
                                      </p:cBhvr>
                                      <p:to>
                                        <p:strVal val="visible"/>
                                      </p:to>
                                    </p:set>
                                  </p:childTnLst>
                                </p:cTn>
                              </p:par>
                              <p:par>
                                <p:cTn id="491" presetID="1" presetClass="entr" presetSubtype="0" fill="hold" grpId="0" nodeType="withEffect">
                                  <p:stCondLst>
                                    <p:cond delay="0"/>
                                  </p:stCondLst>
                                  <p:childTnLst>
                                    <p:set>
                                      <p:cBhvr>
                                        <p:cTn id="492" dur="1" fill="hold">
                                          <p:stCondLst>
                                            <p:cond delay="0"/>
                                          </p:stCondLst>
                                        </p:cTn>
                                        <p:tgtEl>
                                          <p:spTgt spid="1142"/>
                                        </p:tgtEl>
                                        <p:attrNameLst>
                                          <p:attrName>style.visibility</p:attrName>
                                        </p:attrNameLst>
                                      </p:cBhvr>
                                      <p:to>
                                        <p:strVal val="visible"/>
                                      </p:to>
                                    </p:set>
                                  </p:childTnLst>
                                </p:cTn>
                              </p:par>
                              <p:par>
                                <p:cTn id="493" presetID="1" presetClass="entr" presetSubtype="0" fill="hold" grpId="0" nodeType="withEffect">
                                  <p:stCondLst>
                                    <p:cond delay="0"/>
                                  </p:stCondLst>
                                  <p:childTnLst>
                                    <p:set>
                                      <p:cBhvr>
                                        <p:cTn id="494" dur="1" fill="hold">
                                          <p:stCondLst>
                                            <p:cond delay="0"/>
                                          </p:stCondLst>
                                        </p:cTn>
                                        <p:tgtEl>
                                          <p:spTgt spid="1143"/>
                                        </p:tgtEl>
                                        <p:attrNameLst>
                                          <p:attrName>style.visibility</p:attrName>
                                        </p:attrNameLst>
                                      </p:cBhvr>
                                      <p:to>
                                        <p:strVal val="visible"/>
                                      </p:to>
                                    </p:set>
                                  </p:childTnLst>
                                </p:cTn>
                              </p:par>
                              <p:par>
                                <p:cTn id="495" presetID="1" presetClass="entr" presetSubtype="0" fill="hold" grpId="0" nodeType="withEffect">
                                  <p:stCondLst>
                                    <p:cond delay="0"/>
                                  </p:stCondLst>
                                  <p:childTnLst>
                                    <p:set>
                                      <p:cBhvr>
                                        <p:cTn id="496" dur="1" fill="hold">
                                          <p:stCondLst>
                                            <p:cond delay="0"/>
                                          </p:stCondLst>
                                        </p:cTn>
                                        <p:tgtEl>
                                          <p:spTgt spid="1144"/>
                                        </p:tgtEl>
                                        <p:attrNameLst>
                                          <p:attrName>style.visibility</p:attrName>
                                        </p:attrNameLst>
                                      </p:cBhvr>
                                      <p:to>
                                        <p:strVal val="visible"/>
                                      </p:to>
                                    </p:set>
                                  </p:childTnLst>
                                </p:cTn>
                              </p:par>
                              <p:par>
                                <p:cTn id="497" presetID="1" presetClass="entr" presetSubtype="0" fill="hold" grpId="0" nodeType="withEffect">
                                  <p:stCondLst>
                                    <p:cond delay="0"/>
                                  </p:stCondLst>
                                  <p:childTnLst>
                                    <p:set>
                                      <p:cBhvr>
                                        <p:cTn id="498" dur="1" fill="hold">
                                          <p:stCondLst>
                                            <p:cond delay="0"/>
                                          </p:stCondLst>
                                        </p:cTn>
                                        <p:tgtEl>
                                          <p:spTgt spid="1145"/>
                                        </p:tgtEl>
                                        <p:attrNameLst>
                                          <p:attrName>style.visibility</p:attrName>
                                        </p:attrNameLst>
                                      </p:cBhvr>
                                      <p:to>
                                        <p:strVal val="visible"/>
                                      </p:to>
                                    </p:set>
                                  </p:childTnLst>
                                </p:cTn>
                              </p:par>
                              <p:par>
                                <p:cTn id="499" presetID="1" presetClass="entr" presetSubtype="0" fill="hold" grpId="0" nodeType="withEffect">
                                  <p:stCondLst>
                                    <p:cond delay="0"/>
                                  </p:stCondLst>
                                  <p:childTnLst>
                                    <p:set>
                                      <p:cBhvr>
                                        <p:cTn id="500" dur="1" fill="hold">
                                          <p:stCondLst>
                                            <p:cond delay="0"/>
                                          </p:stCondLst>
                                        </p:cTn>
                                        <p:tgtEl>
                                          <p:spTgt spid="1146"/>
                                        </p:tgtEl>
                                        <p:attrNameLst>
                                          <p:attrName>style.visibility</p:attrName>
                                        </p:attrNameLst>
                                      </p:cBhvr>
                                      <p:to>
                                        <p:strVal val="visible"/>
                                      </p:to>
                                    </p:set>
                                  </p:childTnLst>
                                </p:cTn>
                              </p:par>
                              <p:par>
                                <p:cTn id="501" presetID="1" presetClass="entr" presetSubtype="0" fill="hold" grpId="0" nodeType="withEffect">
                                  <p:stCondLst>
                                    <p:cond delay="0"/>
                                  </p:stCondLst>
                                  <p:childTnLst>
                                    <p:set>
                                      <p:cBhvr>
                                        <p:cTn id="502" dur="1" fill="hold">
                                          <p:stCondLst>
                                            <p:cond delay="0"/>
                                          </p:stCondLst>
                                        </p:cTn>
                                        <p:tgtEl>
                                          <p:spTgt spid="1147"/>
                                        </p:tgtEl>
                                        <p:attrNameLst>
                                          <p:attrName>style.visibility</p:attrName>
                                        </p:attrNameLst>
                                      </p:cBhvr>
                                      <p:to>
                                        <p:strVal val="visible"/>
                                      </p:to>
                                    </p:set>
                                  </p:childTnLst>
                                </p:cTn>
                              </p:par>
                              <p:par>
                                <p:cTn id="503" presetID="1" presetClass="entr" presetSubtype="0" fill="hold" grpId="0" nodeType="withEffect">
                                  <p:stCondLst>
                                    <p:cond delay="0"/>
                                  </p:stCondLst>
                                  <p:childTnLst>
                                    <p:set>
                                      <p:cBhvr>
                                        <p:cTn id="504" dur="1" fill="hold">
                                          <p:stCondLst>
                                            <p:cond delay="0"/>
                                          </p:stCondLst>
                                        </p:cTn>
                                        <p:tgtEl>
                                          <p:spTgt spid="1148"/>
                                        </p:tgtEl>
                                        <p:attrNameLst>
                                          <p:attrName>style.visibility</p:attrName>
                                        </p:attrNameLst>
                                      </p:cBhvr>
                                      <p:to>
                                        <p:strVal val="visible"/>
                                      </p:to>
                                    </p:set>
                                  </p:childTnLst>
                                </p:cTn>
                              </p:par>
                              <p:par>
                                <p:cTn id="505" presetID="1" presetClass="entr" presetSubtype="0" fill="hold" grpId="0" nodeType="withEffect">
                                  <p:stCondLst>
                                    <p:cond delay="0"/>
                                  </p:stCondLst>
                                  <p:childTnLst>
                                    <p:set>
                                      <p:cBhvr>
                                        <p:cTn id="506" dur="1" fill="hold">
                                          <p:stCondLst>
                                            <p:cond delay="0"/>
                                          </p:stCondLst>
                                        </p:cTn>
                                        <p:tgtEl>
                                          <p:spTgt spid="1149"/>
                                        </p:tgtEl>
                                        <p:attrNameLst>
                                          <p:attrName>style.visibility</p:attrName>
                                        </p:attrNameLst>
                                      </p:cBhvr>
                                      <p:to>
                                        <p:strVal val="visible"/>
                                      </p:to>
                                    </p:set>
                                  </p:childTnLst>
                                </p:cTn>
                              </p:par>
                              <p:par>
                                <p:cTn id="507" presetID="1" presetClass="entr" presetSubtype="0" fill="hold" grpId="0" nodeType="withEffect">
                                  <p:stCondLst>
                                    <p:cond delay="0"/>
                                  </p:stCondLst>
                                  <p:childTnLst>
                                    <p:set>
                                      <p:cBhvr>
                                        <p:cTn id="508" dur="1" fill="hold">
                                          <p:stCondLst>
                                            <p:cond delay="0"/>
                                          </p:stCondLst>
                                        </p:cTn>
                                        <p:tgtEl>
                                          <p:spTgt spid="1150"/>
                                        </p:tgtEl>
                                        <p:attrNameLst>
                                          <p:attrName>style.visibility</p:attrName>
                                        </p:attrNameLst>
                                      </p:cBhvr>
                                      <p:to>
                                        <p:strVal val="visible"/>
                                      </p:to>
                                    </p:set>
                                  </p:childTnLst>
                                </p:cTn>
                              </p:par>
                              <p:par>
                                <p:cTn id="509" presetID="1" presetClass="entr" presetSubtype="0" fill="hold" grpId="0" nodeType="withEffect">
                                  <p:stCondLst>
                                    <p:cond delay="0"/>
                                  </p:stCondLst>
                                  <p:childTnLst>
                                    <p:set>
                                      <p:cBhvr>
                                        <p:cTn id="510" dur="1" fill="hold">
                                          <p:stCondLst>
                                            <p:cond delay="0"/>
                                          </p:stCondLst>
                                        </p:cTn>
                                        <p:tgtEl>
                                          <p:spTgt spid="1151"/>
                                        </p:tgtEl>
                                        <p:attrNameLst>
                                          <p:attrName>style.visibility</p:attrName>
                                        </p:attrNameLst>
                                      </p:cBhvr>
                                      <p:to>
                                        <p:strVal val="visible"/>
                                      </p:to>
                                    </p:set>
                                  </p:childTnLst>
                                </p:cTn>
                              </p:par>
                              <p:par>
                                <p:cTn id="511" presetID="1" presetClass="entr" presetSubtype="0" fill="hold" grpId="0" nodeType="withEffect">
                                  <p:stCondLst>
                                    <p:cond delay="0"/>
                                  </p:stCondLst>
                                  <p:childTnLst>
                                    <p:set>
                                      <p:cBhvr>
                                        <p:cTn id="512" dur="1" fill="hold">
                                          <p:stCondLst>
                                            <p:cond delay="0"/>
                                          </p:stCondLst>
                                        </p:cTn>
                                        <p:tgtEl>
                                          <p:spTgt spid="1152"/>
                                        </p:tgtEl>
                                        <p:attrNameLst>
                                          <p:attrName>style.visibility</p:attrName>
                                        </p:attrNameLst>
                                      </p:cBhvr>
                                      <p:to>
                                        <p:strVal val="visible"/>
                                      </p:to>
                                    </p:set>
                                  </p:childTnLst>
                                </p:cTn>
                              </p:par>
                              <p:par>
                                <p:cTn id="513" presetID="1" presetClass="entr" presetSubtype="0" fill="hold" grpId="0" nodeType="withEffect">
                                  <p:stCondLst>
                                    <p:cond delay="0"/>
                                  </p:stCondLst>
                                  <p:childTnLst>
                                    <p:set>
                                      <p:cBhvr>
                                        <p:cTn id="514" dur="1" fill="hold">
                                          <p:stCondLst>
                                            <p:cond delay="0"/>
                                          </p:stCondLst>
                                        </p:cTn>
                                        <p:tgtEl>
                                          <p:spTgt spid="1153"/>
                                        </p:tgtEl>
                                        <p:attrNameLst>
                                          <p:attrName>style.visibility</p:attrName>
                                        </p:attrNameLst>
                                      </p:cBhvr>
                                      <p:to>
                                        <p:strVal val="visible"/>
                                      </p:to>
                                    </p:set>
                                  </p:childTnLst>
                                </p:cTn>
                              </p:par>
                              <p:par>
                                <p:cTn id="515" presetID="1" presetClass="entr" presetSubtype="0" fill="hold" grpId="0" nodeType="withEffect">
                                  <p:stCondLst>
                                    <p:cond delay="0"/>
                                  </p:stCondLst>
                                  <p:childTnLst>
                                    <p:set>
                                      <p:cBhvr>
                                        <p:cTn id="516" dur="1" fill="hold">
                                          <p:stCondLst>
                                            <p:cond delay="0"/>
                                          </p:stCondLst>
                                        </p:cTn>
                                        <p:tgtEl>
                                          <p:spTgt spid="1154"/>
                                        </p:tgtEl>
                                        <p:attrNameLst>
                                          <p:attrName>style.visibility</p:attrName>
                                        </p:attrNameLst>
                                      </p:cBhvr>
                                      <p:to>
                                        <p:strVal val="visible"/>
                                      </p:to>
                                    </p:set>
                                  </p:childTnLst>
                                </p:cTn>
                              </p:par>
                              <p:par>
                                <p:cTn id="517" presetID="1" presetClass="entr" presetSubtype="0" fill="hold" grpId="0" nodeType="withEffect">
                                  <p:stCondLst>
                                    <p:cond delay="0"/>
                                  </p:stCondLst>
                                  <p:childTnLst>
                                    <p:set>
                                      <p:cBhvr>
                                        <p:cTn id="518" dur="1" fill="hold">
                                          <p:stCondLst>
                                            <p:cond delay="0"/>
                                          </p:stCondLst>
                                        </p:cTn>
                                        <p:tgtEl>
                                          <p:spTgt spid="1155"/>
                                        </p:tgtEl>
                                        <p:attrNameLst>
                                          <p:attrName>style.visibility</p:attrName>
                                        </p:attrNameLst>
                                      </p:cBhvr>
                                      <p:to>
                                        <p:strVal val="visible"/>
                                      </p:to>
                                    </p:set>
                                  </p:childTnLst>
                                </p:cTn>
                              </p:par>
                              <p:par>
                                <p:cTn id="519" presetID="1" presetClass="entr" presetSubtype="0" fill="hold" grpId="0" nodeType="withEffect">
                                  <p:stCondLst>
                                    <p:cond delay="0"/>
                                  </p:stCondLst>
                                  <p:childTnLst>
                                    <p:set>
                                      <p:cBhvr>
                                        <p:cTn id="520" dur="1" fill="hold">
                                          <p:stCondLst>
                                            <p:cond delay="0"/>
                                          </p:stCondLst>
                                        </p:cTn>
                                        <p:tgtEl>
                                          <p:spTgt spid="1156"/>
                                        </p:tgtEl>
                                        <p:attrNameLst>
                                          <p:attrName>style.visibility</p:attrName>
                                        </p:attrNameLst>
                                      </p:cBhvr>
                                      <p:to>
                                        <p:strVal val="visible"/>
                                      </p:to>
                                    </p:set>
                                  </p:childTnLst>
                                </p:cTn>
                              </p:par>
                              <p:par>
                                <p:cTn id="521" presetID="1" presetClass="entr" presetSubtype="0" fill="hold" grpId="0" nodeType="withEffect">
                                  <p:stCondLst>
                                    <p:cond delay="0"/>
                                  </p:stCondLst>
                                  <p:childTnLst>
                                    <p:set>
                                      <p:cBhvr>
                                        <p:cTn id="522" dur="1" fill="hold">
                                          <p:stCondLst>
                                            <p:cond delay="0"/>
                                          </p:stCondLst>
                                        </p:cTn>
                                        <p:tgtEl>
                                          <p:spTgt spid="1157"/>
                                        </p:tgtEl>
                                        <p:attrNameLst>
                                          <p:attrName>style.visibility</p:attrName>
                                        </p:attrNameLst>
                                      </p:cBhvr>
                                      <p:to>
                                        <p:strVal val="visible"/>
                                      </p:to>
                                    </p:set>
                                  </p:childTnLst>
                                </p:cTn>
                              </p:par>
                              <p:par>
                                <p:cTn id="523" presetID="1" presetClass="entr" presetSubtype="0" fill="hold" grpId="0" nodeType="withEffect">
                                  <p:stCondLst>
                                    <p:cond delay="0"/>
                                  </p:stCondLst>
                                  <p:childTnLst>
                                    <p:set>
                                      <p:cBhvr>
                                        <p:cTn id="524" dur="1" fill="hold">
                                          <p:stCondLst>
                                            <p:cond delay="0"/>
                                          </p:stCondLst>
                                        </p:cTn>
                                        <p:tgtEl>
                                          <p:spTgt spid="1158"/>
                                        </p:tgtEl>
                                        <p:attrNameLst>
                                          <p:attrName>style.visibility</p:attrName>
                                        </p:attrNameLst>
                                      </p:cBhvr>
                                      <p:to>
                                        <p:strVal val="visible"/>
                                      </p:to>
                                    </p:set>
                                  </p:childTnLst>
                                </p:cTn>
                              </p:par>
                              <p:par>
                                <p:cTn id="525" presetID="1" presetClass="entr" presetSubtype="0" fill="hold" grpId="0" nodeType="withEffect">
                                  <p:stCondLst>
                                    <p:cond delay="0"/>
                                  </p:stCondLst>
                                  <p:childTnLst>
                                    <p:set>
                                      <p:cBhvr>
                                        <p:cTn id="526" dur="1" fill="hold">
                                          <p:stCondLst>
                                            <p:cond delay="0"/>
                                          </p:stCondLst>
                                        </p:cTn>
                                        <p:tgtEl>
                                          <p:spTgt spid="1159"/>
                                        </p:tgtEl>
                                        <p:attrNameLst>
                                          <p:attrName>style.visibility</p:attrName>
                                        </p:attrNameLst>
                                      </p:cBhvr>
                                      <p:to>
                                        <p:strVal val="visible"/>
                                      </p:to>
                                    </p:set>
                                  </p:childTnLst>
                                </p:cTn>
                              </p:par>
                              <p:par>
                                <p:cTn id="527" presetID="1" presetClass="entr" presetSubtype="0" fill="hold" grpId="0" nodeType="withEffect">
                                  <p:stCondLst>
                                    <p:cond delay="0"/>
                                  </p:stCondLst>
                                  <p:childTnLst>
                                    <p:set>
                                      <p:cBhvr>
                                        <p:cTn id="528" dur="1" fill="hold">
                                          <p:stCondLst>
                                            <p:cond delay="0"/>
                                          </p:stCondLst>
                                        </p:cTn>
                                        <p:tgtEl>
                                          <p:spTgt spid="1160"/>
                                        </p:tgtEl>
                                        <p:attrNameLst>
                                          <p:attrName>style.visibility</p:attrName>
                                        </p:attrNameLst>
                                      </p:cBhvr>
                                      <p:to>
                                        <p:strVal val="visible"/>
                                      </p:to>
                                    </p:set>
                                  </p:childTnLst>
                                </p:cTn>
                              </p:par>
                              <p:par>
                                <p:cTn id="529" presetID="1" presetClass="entr" presetSubtype="0" fill="hold" grpId="0" nodeType="withEffect">
                                  <p:stCondLst>
                                    <p:cond delay="0"/>
                                  </p:stCondLst>
                                  <p:childTnLst>
                                    <p:set>
                                      <p:cBhvr>
                                        <p:cTn id="530" dur="1" fill="hold">
                                          <p:stCondLst>
                                            <p:cond delay="0"/>
                                          </p:stCondLst>
                                        </p:cTn>
                                        <p:tgtEl>
                                          <p:spTgt spid="1161"/>
                                        </p:tgtEl>
                                        <p:attrNameLst>
                                          <p:attrName>style.visibility</p:attrName>
                                        </p:attrNameLst>
                                      </p:cBhvr>
                                      <p:to>
                                        <p:strVal val="visible"/>
                                      </p:to>
                                    </p:set>
                                  </p:childTnLst>
                                </p:cTn>
                              </p:par>
                              <p:par>
                                <p:cTn id="531" presetID="1" presetClass="entr" presetSubtype="0" fill="hold" grpId="0" nodeType="withEffect">
                                  <p:stCondLst>
                                    <p:cond delay="0"/>
                                  </p:stCondLst>
                                  <p:childTnLst>
                                    <p:set>
                                      <p:cBhvr>
                                        <p:cTn id="532" dur="1" fill="hold">
                                          <p:stCondLst>
                                            <p:cond delay="0"/>
                                          </p:stCondLst>
                                        </p:cTn>
                                        <p:tgtEl>
                                          <p:spTgt spid="1162"/>
                                        </p:tgtEl>
                                        <p:attrNameLst>
                                          <p:attrName>style.visibility</p:attrName>
                                        </p:attrNameLst>
                                      </p:cBhvr>
                                      <p:to>
                                        <p:strVal val="visible"/>
                                      </p:to>
                                    </p:set>
                                  </p:childTnLst>
                                </p:cTn>
                              </p:par>
                              <p:par>
                                <p:cTn id="533" presetID="1" presetClass="entr" presetSubtype="0" fill="hold" grpId="0" nodeType="withEffect">
                                  <p:stCondLst>
                                    <p:cond delay="0"/>
                                  </p:stCondLst>
                                  <p:childTnLst>
                                    <p:set>
                                      <p:cBhvr>
                                        <p:cTn id="534" dur="1" fill="hold">
                                          <p:stCondLst>
                                            <p:cond delay="0"/>
                                          </p:stCondLst>
                                        </p:cTn>
                                        <p:tgtEl>
                                          <p:spTgt spid="1163"/>
                                        </p:tgtEl>
                                        <p:attrNameLst>
                                          <p:attrName>style.visibility</p:attrName>
                                        </p:attrNameLst>
                                      </p:cBhvr>
                                      <p:to>
                                        <p:strVal val="visible"/>
                                      </p:to>
                                    </p:set>
                                  </p:childTnLst>
                                </p:cTn>
                              </p:par>
                              <p:par>
                                <p:cTn id="535" presetID="1" presetClass="entr" presetSubtype="0" fill="hold" grpId="0" nodeType="withEffect">
                                  <p:stCondLst>
                                    <p:cond delay="0"/>
                                  </p:stCondLst>
                                  <p:childTnLst>
                                    <p:set>
                                      <p:cBhvr>
                                        <p:cTn id="536" dur="1" fill="hold">
                                          <p:stCondLst>
                                            <p:cond delay="0"/>
                                          </p:stCondLst>
                                        </p:cTn>
                                        <p:tgtEl>
                                          <p:spTgt spid="1164"/>
                                        </p:tgtEl>
                                        <p:attrNameLst>
                                          <p:attrName>style.visibility</p:attrName>
                                        </p:attrNameLst>
                                      </p:cBhvr>
                                      <p:to>
                                        <p:strVal val="visible"/>
                                      </p:to>
                                    </p:set>
                                  </p:childTnLst>
                                </p:cTn>
                              </p:par>
                              <p:par>
                                <p:cTn id="537" presetID="1" presetClass="entr" presetSubtype="0" fill="hold" grpId="0" nodeType="withEffect">
                                  <p:stCondLst>
                                    <p:cond delay="0"/>
                                  </p:stCondLst>
                                  <p:childTnLst>
                                    <p:set>
                                      <p:cBhvr>
                                        <p:cTn id="538" dur="1" fill="hold">
                                          <p:stCondLst>
                                            <p:cond delay="0"/>
                                          </p:stCondLst>
                                        </p:cTn>
                                        <p:tgtEl>
                                          <p:spTgt spid="1165"/>
                                        </p:tgtEl>
                                        <p:attrNameLst>
                                          <p:attrName>style.visibility</p:attrName>
                                        </p:attrNameLst>
                                      </p:cBhvr>
                                      <p:to>
                                        <p:strVal val="visible"/>
                                      </p:to>
                                    </p:set>
                                  </p:childTnLst>
                                </p:cTn>
                              </p:par>
                              <p:par>
                                <p:cTn id="539" presetID="1" presetClass="entr" presetSubtype="0" fill="hold" grpId="0" nodeType="withEffect">
                                  <p:stCondLst>
                                    <p:cond delay="0"/>
                                  </p:stCondLst>
                                  <p:childTnLst>
                                    <p:set>
                                      <p:cBhvr>
                                        <p:cTn id="540" dur="1" fill="hold">
                                          <p:stCondLst>
                                            <p:cond delay="0"/>
                                          </p:stCondLst>
                                        </p:cTn>
                                        <p:tgtEl>
                                          <p:spTgt spid="1166"/>
                                        </p:tgtEl>
                                        <p:attrNameLst>
                                          <p:attrName>style.visibility</p:attrName>
                                        </p:attrNameLst>
                                      </p:cBhvr>
                                      <p:to>
                                        <p:strVal val="visible"/>
                                      </p:to>
                                    </p:set>
                                  </p:childTnLst>
                                </p:cTn>
                              </p:par>
                              <p:par>
                                <p:cTn id="541" presetID="1" presetClass="entr" presetSubtype="0" fill="hold" grpId="0" nodeType="withEffect">
                                  <p:stCondLst>
                                    <p:cond delay="0"/>
                                  </p:stCondLst>
                                  <p:childTnLst>
                                    <p:set>
                                      <p:cBhvr>
                                        <p:cTn id="542" dur="1" fill="hold">
                                          <p:stCondLst>
                                            <p:cond delay="0"/>
                                          </p:stCondLst>
                                        </p:cTn>
                                        <p:tgtEl>
                                          <p:spTgt spid="1167"/>
                                        </p:tgtEl>
                                        <p:attrNameLst>
                                          <p:attrName>style.visibility</p:attrName>
                                        </p:attrNameLst>
                                      </p:cBhvr>
                                      <p:to>
                                        <p:strVal val="visible"/>
                                      </p:to>
                                    </p:set>
                                  </p:childTnLst>
                                </p:cTn>
                              </p:par>
                              <p:par>
                                <p:cTn id="543" presetID="1" presetClass="entr" presetSubtype="0" fill="hold" grpId="0" nodeType="withEffect">
                                  <p:stCondLst>
                                    <p:cond delay="0"/>
                                  </p:stCondLst>
                                  <p:childTnLst>
                                    <p:set>
                                      <p:cBhvr>
                                        <p:cTn id="544" dur="1" fill="hold">
                                          <p:stCondLst>
                                            <p:cond delay="0"/>
                                          </p:stCondLst>
                                        </p:cTn>
                                        <p:tgtEl>
                                          <p:spTgt spid="1168"/>
                                        </p:tgtEl>
                                        <p:attrNameLst>
                                          <p:attrName>style.visibility</p:attrName>
                                        </p:attrNameLst>
                                      </p:cBhvr>
                                      <p:to>
                                        <p:strVal val="visible"/>
                                      </p:to>
                                    </p:set>
                                  </p:childTnLst>
                                </p:cTn>
                              </p:par>
                              <p:par>
                                <p:cTn id="545" presetID="1" presetClass="entr" presetSubtype="0" fill="hold" grpId="0" nodeType="withEffect">
                                  <p:stCondLst>
                                    <p:cond delay="0"/>
                                  </p:stCondLst>
                                  <p:childTnLst>
                                    <p:set>
                                      <p:cBhvr>
                                        <p:cTn id="546" dur="1" fill="hold">
                                          <p:stCondLst>
                                            <p:cond delay="0"/>
                                          </p:stCondLst>
                                        </p:cTn>
                                        <p:tgtEl>
                                          <p:spTgt spid="1169"/>
                                        </p:tgtEl>
                                        <p:attrNameLst>
                                          <p:attrName>style.visibility</p:attrName>
                                        </p:attrNameLst>
                                      </p:cBhvr>
                                      <p:to>
                                        <p:strVal val="visible"/>
                                      </p:to>
                                    </p:set>
                                  </p:childTnLst>
                                </p:cTn>
                              </p:par>
                              <p:par>
                                <p:cTn id="547" presetID="1" presetClass="entr" presetSubtype="0" fill="hold" grpId="0" nodeType="withEffect">
                                  <p:stCondLst>
                                    <p:cond delay="0"/>
                                  </p:stCondLst>
                                  <p:childTnLst>
                                    <p:set>
                                      <p:cBhvr>
                                        <p:cTn id="548" dur="1" fill="hold">
                                          <p:stCondLst>
                                            <p:cond delay="0"/>
                                          </p:stCondLst>
                                        </p:cTn>
                                        <p:tgtEl>
                                          <p:spTgt spid="1170"/>
                                        </p:tgtEl>
                                        <p:attrNameLst>
                                          <p:attrName>style.visibility</p:attrName>
                                        </p:attrNameLst>
                                      </p:cBhvr>
                                      <p:to>
                                        <p:strVal val="visible"/>
                                      </p:to>
                                    </p:set>
                                  </p:childTnLst>
                                </p:cTn>
                              </p:par>
                              <p:par>
                                <p:cTn id="549" presetID="1" presetClass="entr" presetSubtype="0" fill="hold" grpId="0" nodeType="withEffect">
                                  <p:stCondLst>
                                    <p:cond delay="0"/>
                                  </p:stCondLst>
                                  <p:childTnLst>
                                    <p:set>
                                      <p:cBhvr>
                                        <p:cTn id="550" dur="1" fill="hold">
                                          <p:stCondLst>
                                            <p:cond delay="0"/>
                                          </p:stCondLst>
                                        </p:cTn>
                                        <p:tgtEl>
                                          <p:spTgt spid="1171"/>
                                        </p:tgtEl>
                                        <p:attrNameLst>
                                          <p:attrName>style.visibility</p:attrName>
                                        </p:attrNameLst>
                                      </p:cBhvr>
                                      <p:to>
                                        <p:strVal val="visible"/>
                                      </p:to>
                                    </p:set>
                                  </p:childTnLst>
                                </p:cTn>
                              </p:par>
                              <p:par>
                                <p:cTn id="551" presetID="1" presetClass="entr" presetSubtype="0" fill="hold" grpId="0" nodeType="withEffect">
                                  <p:stCondLst>
                                    <p:cond delay="0"/>
                                  </p:stCondLst>
                                  <p:childTnLst>
                                    <p:set>
                                      <p:cBhvr>
                                        <p:cTn id="552" dur="1" fill="hold">
                                          <p:stCondLst>
                                            <p:cond delay="0"/>
                                          </p:stCondLst>
                                        </p:cTn>
                                        <p:tgtEl>
                                          <p:spTgt spid="1172"/>
                                        </p:tgtEl>
                                        <p:attrNameLst>
                                          <p:attrName>style.visibility</p:attrName>
                                        </p:attrNameLst>
                                      </p:cBhvr>
                                      <p:to>
                                        <p:strVal val="visible"/>
                                      </p:to>
                                    </p:set>
                                  </p:childTnLst>
                                </p:cTn>
                              </p:par>
                              <p:par>
                                <p:cTn id="553" presetID="1" presetClass="entr" presetSubtype="0" fill="hold" grpId="0" nodeType="withEffect">
                                  <p:stCondLst>
                                    <p:cond delay="0"/>
                                  </p:stCondLst>
                                  <p:childTnLst>
                                    <p:set>
                                      <p:cBhvr>
                                        <p:cTn id="554" dur="1" fill="hold">
                                          <p:stCondLst>
                                            <p:cond delay="0"/>
                                          </p:stCondLst>
                                        </p:cTn>
                                        <p:tgtEl>
                                          <p:spTgt spid="1173"/>
                                        </p:tgtEl>
                                        <p:attrNameLst>
                                          <p:attrName>style.visibility</p:attrName>
                                        </p:attrNameLst>
                                      </p:cBhvr>
                                      <p:to>
                                        <p:strVal val="visible"/>
                                      </p:to>
                                    </p:set>
                                  </p:childTnLst>
                                </p:cTn>
                              </p:par>
                              <p:par>
                                <p:cTn id="555" presetID="1" presetClass="entr" presetSubtype="0" fill="hold" grpId="0" nodeType="withEffect">
                                  <p:stCondLst>
                                    <p:cond delay="0"/>
                                  </p:stCondLst>
                                  <p:childTnLst>
                                    <p:set>
                                      <p:cBhvr>
                                        <p:cTn id="556" dur="1" fill="hold">
                                          <p:stCondLst>
                                            <p:cond delay="0"/>
                                          </p:stCondLst>
                                        </p:cTn>
                                        <p:tgtEl>
                                          <p:spTgt spid="1174"/>
                                        </p:tgtEl>
                                        <p:attrNameLst>
                                          <p:attrName>style.visibility</p:attrName>
                                        </p:attrNameLst>
                                      </p:cBhvr>
                                      <p:to>
                                        <p:strVal val="visible"/>
                                      </p:to>
                                    </p:set>
                                  </p:childTnLst>
                                </p:cTn>
                              </p:par>
                              <p:par>
                                <p:cTn id="557" presetID="1" presetClass="entr" presetSubtype="0" fill="hold" grpId="0" nodeType="withEffect">
                                  <p:stCondLst>
                                    <p:cond delay="0"/>
                                  </p:stCondLst>
                                  <p:childTnLst>
                                    <p:set>
                                      <p:cBhvr>
                                        <p:cTn id="558" dur="1" fill="hold">
                                          <p:stCondLst>
                                            <p:cond delay="0"/>
                                          </p:stCondLst>
                                        </p:cTn>
                                        <p:tgtEl>
                                          <p:spTgt spid="1175"/>
                                        </p:tgtEl>
                                        <p:attrNameLst>
                                          <p:attrName>style.visibility</p:attrName>
                                        </p:attrNameLst>
                                      </p:cBhvr>
                                      <p:to>
                                        <p:strVal val="visible"/>
                                      </p:to>
                                    </p:set>
                                  </p:childTnLst>
                                </p:cTn>
                              </p:par>
                              <p:par>
                                <p:cTn id="559" presetID="1" presetClass="entr" presetSubtype="0" fill="hold" grpId="0" nodeType="withEffect">
                                  <p:stCondLst>
                                    <p:cond delay="0"/>
                                  </p:stCondLst>
                                  <p:childTnLst>
                                    <p:set>
                                      <p:cBhvr>
                                        <p:cTn id="560" dur="1" fill="hold">
                                          <p:stCondLst>
                                            <p:cond delay="0"/>
                                          </p:stCondLst>
                                        </p:cTn>
                                        <p:tgtEl>
                                          <p:spTgt spid="1176"/>
                                        </p:tgtEl>
                                        <p:attrNameLst>
                                          <p:attrName>style.visibility</p:attrName>
                                        </p:attrNameLst>
                                      </p:cBhvr>
                                      <p:to>
                                        <p:strVal val="visible"/>
                                      </p:to>
                                    </p:set>
                                  </p:childTnLst>
                                </p:cTn>
                              </p:par>
                              <p:par>
                                <p:cTn id="561" presetID="1" presetClass="entr" presetSubtype="0" fill="hold" grpId="0" nodeType="withEffect">
                                  <p:stCondLst>
                                    <p:cond delay="0"/>
                                  </p:stCondLst>
                                  <p:childTnLst>
                                    <p:set>
                                      <p:cBhvr>
                                        <p:cTn id="562" dur="1" fill="hold">
                                          <p:stCondLst>
                                            <p:cond delay="0"/>
                                          </p:stCondLst>
                                        </p:cTn>
                                        <p:tgtEl>
                                          <p:spTgt spid="1177"/>
                                        </p:tgtEl>
                                        <p:attrNameLst>
                                          <p:attrName>style.visibility</p:attrName>
                                        </p:attrNameLst>
                                      </p:cBhvr>
                                      <p:to>
                                        <p:strVal val="visible"/>
                                      </p:to>
                                    </p:set>
                                  </p:childTnLst>
                                </p:cTn>
                              </p:par>
                              <p:par>
                                <p:cTn id="563" presetID="1" presetClass="entr" presetSubtype="0" fill="hold" grpId="0" nodeType="withEffect">
                                  <p:stCondLst>
                                    <p:cond delay="0"/>
                                  </p:stCondLst>
                                  <p:childTnLst>
                                    <p:set>
                                      <p:cBhvr>
                                        <p:cTn id="564" dur="1" fill="hold">
                                          <p:stCondLst>
                                            <p:cond delay="0"/>
                                          </p:stCondLst>
                                        </p:cTn>
                                        <p:tgtEl>
                                          <p:spTgt spid="1178"/>
                                        </p:tgtEl>
                                        <p:attrNameLst>
                                          <p:attrName>style.visibility</p:attrName>
                                        </p:attrNameLst>
                                      </p:cBhvr>
                                      <p:to>
                                        <p:strVal val="visible"/>
                                      </p:to>
                                    </p:set>
                                  </p:childTnLst>
                                </p:cTn>
                              </p:par>
                              <p:par>
                                <p:cTn id="565" presetID="1" presetClass="entr" presetSubtype="0" fill="hold" grpId="0" nodeType="withEffect">
                                  <p:stCondLst>
                                    <p:cond delay="0"/>
                                  </p:stCondLst>
                                  <p:childTnLst>
                                    <p:set>
                                      <p:cBhvr>
                                        <p:cTn id="566" dur="1" fill="hold">
                                          <p:stCondLst>
                                            <p:cond delay="0"/>
                                          </p:stCondLst>
                                        </p:cTn>
                                        <p:tgtEl>
                                          <p:spTgt spid="1179"/>
                                        </p:tgtEl>
                                        <p:attrNameLst>
                                          <p:attrName>style.visibility</p:attrName>
                                        </p:attrNameLst>
                                      </p:cBhvr>
                                      <p:to>
                                        <p:strVal val="visible"/>
                                      </p:to>
                                    </p:set>
                                  </p:childTnLst>
                                </p:cTn>
                              </p:par>
                              <p:par>
                                <p:cTn id="567" presetID="1" presetClass="entr" presetSubtype="0" fill="hold" grpId="0" nodeType="withEffect">
                                  <p:stCondLst>
                                    <p:cond delay="0"/>
                                  </p:stCondLst>
                                  <p:childTnLst>
                                    <p:set>
                                      <p:cBhvr>
                                        <p:cTn id="568" dur="1" fill="hold">
                                          <p:stCondLst>
                                            <p:cond delay="0"/>
                                          </p:stCondLst>
                                        </p:cTn>
                                        <p:tgtEl>
                                          <p:spTgt spid="1180"/>
                                        </p:tgtEl>
                                        <p:attrNameLst>
                                          <p:attrName>style.visibility</p:attrName>
                                        </p:attrNameLst>
                                      </p:cBhvr>
                                      <p:to>
                                        <p:strVal val="visible"/>
                                      </p:to>
                                    </p:set>
                                  </p:childTnLst>
                                </p:cTn>
                              </p:par>
                              <p:par>
                                <p:cTn id="569" presetID="1" presetClass="entr" presetSubtype="0" fill="hold" grpId="0" nodeType="withEffect">
                                  <p:stCondLst>
                                    <p:cond delay="0"/>
                                  </p:stCondLst>
                                  <p:childTnLst>
                                    <p:set>
                                      <p:cBhvr>
                                        <p:cTn id="570" dur="1" fill="hold">
                                          <p:stCondLst>
                                            <p:cond delay="0"/>
                                          </p:stCondLst>
                                        </p:cTn>
                                        <p:tgtEl>
                                          <p:spTgt spid="1181"/>
                                        </p:tgtEl>
                                        <p:attrNameLst>
                                          <p:attrName>style.visibility</p:attrName>
                                        </p:attrNameLst>
                                      </p:cBhvr>
                                      <p:to>
                                        <p:strVal val="visible"/>
                                      </p:to>
                                    </p:set>
                                  </p:childTnLst>
                                </p:cTn>
                              </p:par>
                              <p:par>
                                <p:cTn id="571" presetID="1" presetClass="entr" presetSubtype="0" fill="hold" grpId="0" nodeType="withEffect">
                                  <p:stCondLst>
                                    <p:cond delay="0"/>
                                  </p:stCondLst>
                                  <p:childTnLst>
                                    <p:set>
                                      <p:cBhvr>
                                        <p:cTn id="572" dur="1" fill="hold">
                                          <p:stCondLst>
                                            <p:cond delay="0"/>
                                          </p:stCondLst>
                                        </p:cTn>
                                        <p:tgtEl>
                                          <p:spTgt spid="1182"/>
                                        </p:tgtEl>
                                        <p:attrNameLst>
                                          <p:attrName>style.visibility</p:attrName>
                                        </p:attrNameLst>
                                      </p:cBhvr>
                                      <p:to>
                                        <p:strVal val="visible"/>
                                      </p:to>
                                    </p:set>
                                  </p:childTnLst>
                                </p:cTn>
                              </p:par>
                              <p:par>
                                <p:cTn id="573" presetID="1" presetClass="entr" presetSubtype="0" fill="hold" grpId="0" nodeType="withEffect">
                                  <p:stCondLst>
                                    <p:cond delay="0"/>
                                  </p:stCondLst>
                                  <p:childTnLst>
                                    <p:set>
                                      <p:cBhvr>
                                        <p:cTn id="574" dur="1" fill="hold">
                                          <p:stCondLst>
                                            <p:cond delay="0"/>
                                          </p:stCondLst>
                                        </p:cTn>
                                        <p:tgtEl>
                                          <p:spTgt spid="1183"/>
                                        </p:tgtEl>
                                        <p:attrNameLst>
                                          <p:attrName>style.visibility</p:attrName>
                                        </p:attrNameLst>
                                      </p:cBhvr>
                                      <p:to>
                                        <p:strVal val="visible"/>
                                      </p:to>
                                    </p:set>
                                  </p:childTnLst>
                                </p:cTn>
                              </p:par>
                              <p:par>
                                <p:cTn id="575" presetID="1" presetClass="entr" presetSubtype="0" fill="hold" grpId="0" nodeType="withEffect">
                                  <p:stCondLst>
                                    <p:cond delay="0"/>
                                  </p:stCondLst>
                                  <p:childTnLst>
                                    <p:set>
                                      <p:cBhvr>
                                        <p:cTn id="576" dur="1" fill="hold">
                                          <p:stCondLst>
                                            <p:cond delay="0"/>
                                          </p:stCondLst>
                                        </p:cTn>
                                        <p:tgtEl>
                                          <p:spTgt spid="1184"/>
                                        </p:tgtEl>
                                        <p:attrNameLst>
                                          <p:attrName>style.visibility</p:attrName>
                                        </p:attrNameLst>
                                      </p:cBhvr>
                                      <p:to>
                                        <p:strVal val="visible"/>
                                      </p:to>
                                    </p:set>
                                  </p:childTnLst>
                                </p:cTn>
                              </p:par>
                              <p:par>
                                <p:cTn id="577" presetID="1" presetClass="entr" presetSubtype="0" fill="hold" grpId="0" nodeType="withEffect">
                                  <p:stCondLst>
                                    <p:cond delay="0"/>
                                  </p:stCondLst>
                                  <p:childTnLst>
                                    <p:set>
                                      <p:cBhvr>
                                        <p:cTn id="578" dur="1" fill="hold">
                                          <p:stCondLst>
                                            <p:cond delay="0"/>
                                          </p:stCondLst>
                                        </p:cTn>
                                        <p:tgtEl>
                                          <p:spTgt spid="1185"/>
                                        </p:tgtEl>
                                        <p:attrNameLst>
                                          <p:attrName>style.visibility</p:attrName>
                                        </p:attrNameLst>
                                      </p:cBhvr>
                                      <p:to>
                                        <p:strVal val="visible"/>
                                      </p:to>
                                    </p:set>
                                  </p:childTnLst>
                                </p:cTn>
                              </p:par>
                              <p:par>
                                <p:cTn id="579" presetID="1" presetClass="entr" presetSubtype="0" fill="hold" grpId="0" nodeType="withEffect">
                                  <p:stCondLst>
                                    <p:cond delay="0"/>
                                  </p:stCondLst>
                                  <p:childTnLst>
                                    <p:set>
                                      <p:cBhvr>
                                        <p:cTn id="580" dur="1" fill="hold">
                                          <p:stCondLst>
                                            <p:cond delay="0"/>
                                          </p:stCondLst>
                                        </p:cTn>
                                        <p:tgtEl>
                                          <p:spTgt spid="1186"/>
                                        </p:tgtEl>
                                        <p:attrNameLst>
                                          <p:attrName>style.visibility</p:attrName>
                                        </p:attrNameLst>
                                      </p:cBhvr>
                                      <p:to>
                                        <p:strVal val="visible"/>
                                      </p:to>
                                    </p:set>
                                  </p:childTnLst>
                                </p:cTn>
                              </p:par>
                              <p:par>
                                <p:cTn id="581" presetID="1" presetClass="entr" presetSubtype="0" fill="hold" grpId="0" nodeType="withEffect">
                                  <p:stCondLst>
                                    <p:cond delay="0"/>
                                  </p:stCondLst>
                                  <p:childTnLst>
                                    <p:set>
                                      <p:cBhvr>
                                        <p:cTn id="582" dur="1" fill="hold">
                                          <p:stCondLst>
                                            <p:cond delay="0"/>
                                          </p:stCondLst>
                                        </p:cTn>
                                        <p:tgtEl>
                                          <p:spTgt spid="1187"/>
                                        </p:tgtEl>
                                        <p:attrNameLst>
                                          <p:attrName>style.visibility</p:attrName>
                                        </p:attrNameLst>
                                      </p:cBhvr>
                                      <p:to>
                                        <p:strVal val="visible"/>
                                      </p:to>
                                    </p:set>
                                  </p:childTnLst>
                                </p:cTn>
                              </p:par>
                              <p:par>
                                <p:cTn id="583" presetID="1" presetClass="entr" presetSubtype="0" fill="hold" grpId="0" nodeType="withEffect">
                                  <p:stCondLst>
                                    <p:cond delay="0"/>
                                  </p:stCondLst>
                                  <p:childTnLst>
                                    <p:set>
                                      <p:cBhvr>
                                        <p:cTn id="584" dur="1" fill="hold">
                                          <p:stCondLst>
                                            <p:cond delay="0"/>
                                          </p:stCondLst>
                                        </p:cTn>
                                        <p:tgtEl>
                                          <p:spTgt spid="1188"/>
                                        </p:tgtEl>
                                        <p:attrNameLst>
                                          <p:attrName>style.visibility</p:attrName>
                                        </p:attrNameLst>
                                      </p:cBhvr>
                                      <p:to>
                                        <p:strVal val="visible"/>
                                      </p:to>
                                    </p:set>
                                  </p:childTnLst>
                                </p:cTn>
                              </p:par>
                              <p:par>
                                <p:cTn id="585" presetID="1" presetClass="entr" presetSubtype="0" fill="hold" grpId="0" nodeType="withEffect">
                                  <p:stCondLst>
                                    <p:cond delay="0"/>
                                  </p:stCondLst>
                                  <p:childTnLst>
                                    <p:set>
                                      <p:cBhvr>
                                        <p:cTn id="586" dur="1" fill="hold">
                                          <p:stCondLst>
                                            <p:cond delay="0"/>
                                          </p:stCondLst>
                                        </p:cTn>
                                        <p:tgtEl>
                                          <p:spTgt spid="1189"/>
                                        </p:tgtEl>
                                        <p:attrNameLst>
                                          <p:attrName>style.visibility</p:attrName>
                                        </p:attrNameLst>
                                      </p:cBhvr>
                                      <p:to>
                                        <p:strVal val="visible"/>
                                      </p:to>
                                    </p:set>
                                  </p:childTnLst>
                                </p:cTn>
                              </p:par>
                              <p:par>
                                <p:cTn id="587" presetID="1" presetClass="entr" presetSubtype="0" fill="hold" grpId="0" nodeType="withEffect">
                                  <p:stCondLst>
                                    <p:cond delay="0"/>
                                  </p:stCondLst>
                                  <p:childTnLst>
                                    <p:set>
                                      <p:cBhvr>
                                        <p:cTn id="588" dur="1" fill="hold">
                                          <p:stCondLst>
                                            <p:cond delay="0"/>
                                          </p:stCondLst>
                                        </p:cTn>
                                        <p:tgtEl>
                                          <p:spTgt spid="1190"/>
                                        </p:tgtEl>
                                        <p:attrNameLst>
                                          <p:attrName>style.visibility</p:attrName>
                                        </p:attrNameLst>
                                      </p:cBhvr>
                                      <p:to>
                                        <p:strVal val="visible"/>
                                      </p:to>
                                    </p:set>
                                  </p:childTnLst>
                                </p:cTn>
                              </p:par>
                              <p:par>
                                <p:cTn id="589" presetID="1" presetClass="entr" presetSubtype="0" fill="hold" grpId="0" nodeType="withEffect">
                                  <p:stCondLst>
                                    <p:cond delay="0"/>
                                  </p:stCondLst>
                                  <p:childTnLst>
                                    <p:set>
                                      <p:cBhvr>
                                        <p:cTn id="590" dur="1" fill="hold">
                                          <p:stCondLst>
                                            <p:cond delay="0"/>
                                          </p:stCondLst>
                                        </p:cTn>
                                        <p:tgtEl>
                                          <p:spTgt spid="1191"/>
                                        </p:tgtEl>
                                        <p:attrNameLst>
                                          <p:attrName>style.visibility</p:attrName>
                                        </p:attrNameLst>
                                      </p:cBhvr>
                                      <p:to>
                                        <p:strVal val="visible"/>
                                      </p:to>
                                    </p:set>
                                  </p:childTnLst>
                                </p:cTn>
                              </p:par>
                              <p:par>
                                <p:cTn id="591" presetID="1" presetClass="entr" presetSubtype="0" fill="hold" grpId="0" nodeType="withEffect">
                                  <p:stCondLst>
                                    <p:cond delay="0"/>
                                  </p:stCondLst>
                                  <p:childTnLst>
                                    <p:set>
                                      <p:cBhvr>
                                        <p:cTn id="592" dur="1" fill="hold">
                                          <p:stCondLst>
                                            <p:cond delay="0"/>
                                          </p:stCondLst>
                                        </p:cTn>
                                        <p:tgtEl>
                                          <p:spTgt spid="1192"/>
                                        </p:tgtEl>
                                        <p:attrNameLst>
                                          <p:attrName>style.visibility</p:attrName>
                                        </p:attrNameLst>
                                      </p:cBhvr>
                                      <p:to>
                                        <p:strVal val="visible"/>
                                      </p:to>
                                    </p:set>
                                  </p:childTnLst>
                                </p:cTn>
                              </p:par>
                              <p:par>
                                <p:cTn id="593" presetID="1" presetClass="entr" presetSubtype="0" fill="hold" grpId="0" nodeType="withEffect">
                                  <p:stCondLst>
                                    <p:cond delay="0"/>
                                  </p:stCondLst>
                                  <p:childTnLst>
                                    <p:set>
                                      <p:cBhvr>
                                        <p:cTn id="594" dur="1" fill="hold">
                                          <p:stCondLst>
                                            <p:cond delay="0"/>
                                          </p:stCondLst>
                                        </p:cTn>
                                        <p:tgtEl>
                                          <p:spTgt spid="1193"/>
                                        </p:tgtEl>
                                        <p:attrNameLst>
                                          <p:attrName>style.visibility</p:attrName>
                                        </p:attrNameLst>
                                      </p:cBhvr>
                                      <p:to>
                                        <p:strVal val="visible"/>
                                      </p:to>
                                    </p:set>
                                  </p:childTnLst>
                                </p:cTn>
                              </p:par>
                              <p:par>
                                <p:cTn id="595" presetID="1" presetClass="entr" presetSubtype="0" fill="hold" grpId="0" nodeType="withEffect">
                                  <p:stCondLst>
                                    <p:cond delay="0"/>
                                  </p:stCondLst>
                                  <p:childTnLst>
                                    <p:set>
                                      <p:cBhvr>
                                        <p:cTn id="596" dur="1" fill="hold">
                                          <p:stCondLst>
                                            <p:cond delay="0"/>
                                          </p:stCondLst>
                                        </p:cTn>
                                        <p:tgtEl>
                                          <p:spTgt spid="1194"/>
                                        </p:tgtEl>
                                        <p:attrNameLst>
                                          <p:attrName>style.visibility</p:attrName>
                                        </p:attrNameLst>
                                      </p:cBhvr>
                                      <p:to>
                                        <p:strVal val="visible"/>
                                      </p:to>
                                    </p:set>
                                  </p:childTnLst>
                                </p:cTn>
                              </p:par>
                              <p:par>
                                <p:cTn id="597" presetID="1" presetClass="entr" presetSubtype="0" fill="hold" grpId="0" nodeType="withEffect">
                                  <p:stCondLst>
                                    <p:cond delay="0"/>
                                  </p:stCondLst>
                                  <p:childTnLst>
                                    <p:set>
                                      <p:cBhvr>
                                        <p:cTn id="598" dur="1" fill="hold">
                                          <p:stCondLst>
                                            <p:cond delay="0"/>
                                          </p:stCondLst>
                                        </p:cTn>
                                        <p:tgtEl>
                                          <p:spTgt spid="1195"/>
                                        </p:tgtEl>
                                        <p:attrNameLst>
                                          <p:attrName>style.visibility</p:attrName>
                                        </p:attrNameLst>
                                      </p:cBhvr>
                                      <p:to>
                                        <p:strVal val="visible"/>
                                      </p:to>
                                    </p:set>
                                  </p:childTnLst>
                                </p:cTn>
                              </p:par>
                              <p:par>
                                <p:cTn id="599" presetID="1" presetClass="entr" presetSubtype="0" fill="hold" grpId="0" nodeType="withEffect">
                                  <p:stCondLst>
                                    <p:cond delay="0"/>
                                  </p:stCondLst>
                                  <p:childTnLst>
                                    <p:set>
                                      <p:cBhvr>
                                        <p:cTn id="600" dur="1" fill="hold">
                                          <p:stCondLst>
                                            <p:cond delay="0"/>
                                          </p:stCondLst>
                                        </p:cTn>
                                        <p:tgtEl>
                                          <p:spTgt spid="1196"/>
                                        </p:tgtEl>
                                        <p:attrNameLst>
                                          <p:attrName>style.visibility</p:attrName>
                                        </p:attrNameLst>
                                      </p:cBhvr>
                                      <p:to>
                                        <p:strVal val="visible"/>
                                      </p:to>
                                    </p:set>
                                  </p:childTnLst>
                                </p:cTn>
                              </p:par>
                              <p:par>
                                <p:cTn id="601" presetID="1" presetClass="entr" presetSubtype="0" fill="hold" grpId="0" nodeType="withEffect">
                                  <p:stCondLst>
                                    <p:cond delay="0"/>
                                  </p:stCondLst>
                                  <p:childTnLst>
                                    <p:set>
                                      <p:cBhvr>
                                        <p:cTn id="602" dur="1" fill="hold">
                                          <p:stCondLst>
                                            <p:cond delay="0"/>
                                          </p:stCondLst>
                                        </p:cTn>
                                        <p:tgtEl>
                                          <p:spTgt spid="1197"/>
                                        </p:tgtEl>
                                        <p:attrNameLst>
                                          <p:attrName>style.visibility</p:attrName>
                                        </p:attrNameLst>
                                      </p:cBhvr>
                                      <p:to>
                                        <p:strVal val="visible"/>
                                      </p:to>
                                    </p:set>
                                  </p:childTnLst>
                                </p:cTn>
                              </p:par>
                              <p:par>
                                <p:cTn id="603" presetID="1" presetClass="entr" presetSubtype="0" fill="hold" grpId="0" nodeType="withEffect">
                                  <p:stCondLst>
                                    <p:cond delay="0"/>
                                  </p:stCondLst>
                                  <p:childTnLst>
                                    <p:set>
                                      <p:cBhvr>
                                        <p:cTn id="604" dur="1" fill="hold">
                                          <p:stCondLst>
                                            <p:cond delay="0"/>
                                          </p:stCondLst>
                                        </p:cTn>
                                        <p:tgtEl>
                                          <p:spTgt spid="1198"/>
                                        </p:tgtEl>
                                        <p:attrNameLst>
                                          <p:attrName>style.visibility</p:attrName>
                                        </p:attrNameLst>
                                      </p:cBhvr>
                                      <p:to>
                                        <p:strVal val="visible"/>
                                      </p:to>
                                    </p:set>
                                  </p:childTnLst>
                                </p:cTn>
                              </p:par>
                              <p:par>
                                <p:cTn id="605" presetID="1" presetClass="entr" presetSubtype="0" fill="hold" grpId="0" nodeType="withEffect">
                                  <p:stCondLst>
                                    <p:cond delay="0"/>
                                  </p:stCondLst>
                                  <p:childTnLst>
                                    <p:set>
                                      <p:cBhvr>
                                        <p:cTn id="606" dur="1" fill="hold">
                                          <p:stCondLst>
                                            <p:cond delay="0"/>
                                          </p:stCondLst>
                                        </p:cTn>
                                        <p:tgtEl>
                                          <p:spTgt spid="1199"/>
                                        </p:tgtEl>
                                        <p:attrNameLst>
                                          <p:attrName>style.visibility</p:attrName>
                                        </p:attrNameLst>
                                      </p:cBhvr>
                                      <p:to>
                                        <p:strVal val="visible"/>
                                      </p:to>
                                    </p:set>
                                  </p:childTnLst>
                                </p:cTn>
                              </p:par>
                              <p:par>
                                <p:cTn id="607" presetID="1" presetClass="entr" presetSubtype="0" fill="hold" grpId="0" nodeType="withEffect">
                                  <p:stCondLst>
                                    <p:cond delay="0"/>
                                  </p:stCondLst>
                                  <p:childTnLst>
                                    <p:set>
                                      <p:cBhvr>
                                        <p:cTn id="608" dur="1" fill="hold">
                                          <p:stCondLst>
                                            <p:cond delay="0"/>
                                          </p:stCondLst>
                                        </p:cTn>
                                        <p:tgtEl>
                                          <p:spTgt spid="1200"/>
                                        </p:tgtEl>
                                        <p:attrNameLst>
                                          <p:attrName>style.visibility</p:attrName>
                                        </p:attrNameLst>
                                      </p:cBhvr>
                                      <p:to>
                                        <p:strVal val="visible"/>
                                      </p:to>
                                    </p:set>
                                  </p:childTnLst>
                                </p:cTn>
                              </p:par>
                              <p:par>
                                <p:cTn id="609" presetID="1" presetClass="entr" presetSubtype="0" fill="hold" grpId="0" nodeType="withEffect">
                                  <p:stCondLst>
                                    <p:cond delay="0"/>
                                  </p:stCondLst>
                                  <p:childTnLst>
                                    <p:set>
                                      <p:cBhvr>
                                        <p:cTn id="610" dur="1" fill="hold">
                                          <p:stCondLst>
                                            <p:cond delay="0"/>
                                          </p:stCondLst>
                                        </p:cTn>
                                        <p:tgtEl>
                                          <p:spTgt spid="1201"/>
                                        </p:tgtEl>
                                        <p:attrNameLst>
                                          <p:attrName>style.visibility</p:attrName>
                                        </p:attrNameLst>
                                      </p:cBhvr>
                                      <p:to>
                                        <p:strVal val="visible"/>
                                      </p:to>
                                    </p:set>
                                  </p:childTnLst>
                                </p:cTn>
                              </p:par>
                              <p:par>
                                <p:cTn id="611" presetID="1" presetClass="entr" presetSubtype="0" fill="hold" grpId="0" nodeType="withEffect">
                                  <p:stCondLst>
                                    <p:cond delay="0"/>
                                  </p:stCondLst>
                                  <p:childTnLst>
                                    <p:set>
                                      <p:cBhvr>
                                        <p:cTn id="612" dur="1" fill="hold">
                                          <p:stCondLst>
                                            <p:cond delay="0"/>
                                          </p:stCondLst>
                                        </p:cTn>
                                        <p:tgtEl>
                                          <p:spTgt spid="1202"/>
                                        </p:tgtEl>
                                        <p:attrNameLst>
                                          <p:attrName>style.visibility</p:attrName>
                                        </p:attrNameLst>
                                      </p:cBhvr>
                                      <p:to>
                                        <p:strVal val="visible"/>
                                      </p:to>
                                    </p:set>
                                  </p:childTnLst>
                                </p:cTn>
                              </p:par>
                              <p:par>
                                <p:cTn id="613" presetID="1" presetClass="entr" presetSubtype="0" fill="hold" grpId="0" nodeType="withEffect">
                                  <p:stCondLst>
                                    <p:cond delay="0"/>
                                  </p:stCondLst>
                                  <p:childTnLst>
                                    <p:set>
                                      <p:cBhvr>
                                        <p:cTn id="614" dur="1" fill="hold">
                                          <p:stCondLst>
                                            <p:cond delay="0"/>
                                          </p:stCondLst>
                                        </p:cTn>
                                        <p:tgtEl>
                                          <p:spTgt spid="1203"/>
                                        </p:tgtEl>
                                        <p:attrNameLst>
                                          <p:attrName>style.visibility</p:attrName>
                                        </p:attrNameLst>
                                      </p:cBhvr>
                                      <p:to>
                                        <p:strVal val="visible"/>
                                      </p:to>
                                    </p:set>
                                  </p:childTnLst>
                                </p:cTn>
                              </p:par>
                              <p:par>
                                <p:cTn id="615" presetID="1" presetClass="entr" presetSubtype="0" fill="hold" grpId="0" nodeType="withEffect">
                                  <p:stCondLst>
                                    <p:cond delay="0"/>
                                  </p:stCondLst>
                                  <p:childTnLst>
                                    <p:set>
                                      <p:cBhvr>
                                        <p:cTn id="616" dur="1" fill="hold">
                                          <p:stCondLst>
                                            <p:cond delay="0"/>
                                          </p:stCondLst>
                                        </p:cTn>
                                        <p:tgtEl>
                                          <p:spTgt spid="1204"/>
                                        </p:tgtEl>
                                        <p:attrNameLst>
                                          <p:attrName>style.visibility</p:attrName>
                                        </p:attrNameLst>
                                      </p:cBhvr>
                                      <p:to>
                                        <p:strVal val="visible"/>
                                      </p:to>
                                    </p:set>
                                  </p:childTnLst>
                                </p:cTn>
                              </p:par>
                              <p:par>
                                <p:cTn id="617" presetID="1" presetClass="entr" presetSubtype="0" fill="hold" grpId="0" nodeType="withEffect">
                                  <p:stCondLst>
                                    <p:cond delay="0"/>
                                  </p:stCondLst>
                                  <p:childTnLst>
                                    <p:set>
                                      <p:cBhvr>
                                        <p:cTn id="618" dur="1" fill="hold">
                                          <p:stCondLst>
                                            <p:cond delay="0"/>
                                          </p:stCondLst>
                                        </p:cTn>
                                        <p:tgtEl>
                                          <p:spTgt spid="1205"/>
                                        </p:tgtEl>
                                        <p:attrNameLst>
                                          <p:attrName>style.visibility</p:attrName>
                                        </p:attrNameLst>
                                      </p:cBhvr>
                                      <p:to>
                                        <p:strVal val="visible"/>
                                      </p:to>
                                    </p:set>
                                  </p:childTnLst>
                                </p:cTn>
                              </p:par>
                              <p:par>
                                <p:cTn id="619" presetID="1" presetClass="entr" presetSubtype="0" fill="hold" grpId="0" nodeType="withEffect">
                                  <p:stCondLst>
                                    <p:cond delay="0"/>
                                  </p:stCondLst>
                                  <p:childTnLst>
                                    <p:set>
                                      <p:cBhvr>
                                        <p:cTn id="620" dur="1" fill="hold">
                                          <p:stCondLst>
                                            <p:cond delay="0"/>
                                          </p:stCondLst>
                                        </p:cTn>
                                        <p:tgtEl>
                                          <p:spTgt spid="1206"/>
                                        </p:tgtEl>
                                        <p:attrNameLst>
                                          <p:attrName>style.visibility</p:attrName>
                                        </p:attrNameLst>
                                      </p:cBhvr>
                                      <p:to>
                                        <p:strVal val="visible"/>
                                      </p:to>
                                    </p:set>
                                  </p:childTnLst>
                                </p:cTn>
                              </p:par>
                              <p:par>
                                <p:cTn id="621" presetID="1" presetClass="entr" presetSubtype="0" fill="hold" grpId="0" nodeType="withEffect">
                                  <p:stCondLst>
                                    <p:cond delay="0"/>
                                  </p:stCondLst>
                                  <p:childTnLst>
                                    <p:set>
                                      <p:cBhvr>
                                        <p:cTn id="622" dur="1" fill="hold">
                                          <p:stCondLst>
                                            <p:cond delay="0"/>
                                          </p:stCondLst>
                                        </p:cTn>
                                        <p:tgtEl>
                                          <p:spTgt spid="1207"/>
                                        </p:tgtEl>
                                        <p:attrNameLst>
                                          <p:attrName>style.visibility</p:attrName>
                                        </p:attrNameLst>
                                      </p:cBhvr>
                                      <p:to>
                                        <p:strVal val="visible"/>
                                      </p:to>
                                    </p:set>
                                  </p:childTnLst>
                                </p:cTn>
                              </p:par>
                              <p:par>
                                <p:cTn id="623" presetID="1" presetClass="entr" presetSubtype="0" fill="hold" grpId="0" nodeType="withEffect">
                                  <p:stCondLst>
                                    <p:cond delay="0"/>
                                  </p:stCondLst>
                                  <p:childTnLst>
                                    <p:set>
                                      <p:cBhvr>
                                        <p:cTn id="624" dur="1" fill="hold">
                                          <p:stCondLst>
                                            <p:cond delay="0"/>
                                          </p:stCondLst>
                                        </p:cTn>
                                        <p:tgtEl>
                                          <p:spTgt spid="1208"/>
                                        </p:tgtEl>
                                        <p:attrNameLst>
                                          <p:attrName>style.visibility</p:attrName>
                                        </p:attrNameLst>
                                      </p:cBhvr>
                                      <p:to>
                                        <p:strVal val="visible"/>
                                      </p:to>
                                    </p:set>
                                  </p:childTnLst>
                                </p:cTn>
                              </p:par>
                              <p:par>
                                <p:cTn id="625" presetID="1" presetClass="entr" presetSubtype="0" fill="hold" grpId="0" nodeType="withEffect">
                                  <p:stCondLst>
                                    <p:cond delay="0"/>
                                  </p:stCondLst>
                                  <p:childTnLst>
                                    <p:set>
                                      <p:cBhvr>
                                        <p:cTn id="626" dur="1" fill="hold">
                                          <p:stCondLst>
                                            <p:cond delay="0"/>
                                          </p:stCondLst>
                                        </p:cTn>
                                        <p:tgtEl>
                                          <p:spTgt spid="1209"/>
                                        </p:tgtEl>
                                        <p:attrNameLst>
                                          <p:attrName>style.visibility</p:attrName>
                                        </p:attrNameLst>
                                      </p:cBhvr>
                                      <p:to>
                                        <p:strVal val="visible"/>
                                      </p:to>
                                    </p:set>
                                  </p:childTnLst>
                                </p:cTn>
                              </p:par>
                              <p:par>
                                <p:cTn id="627" presetID="1" presetClass="entr" presetSubtype="0" fill="hold" grpId="0" nodeType="withEffect">
                                  <p:stCondLst>
                                    <p:cond delay="0"/>
                                  </p:stCondLst>
                                  <p:childTnLst>
                                    <p:set>
                                      <p:cBhvr>
                                        <p:cTn id="628" dur="1" fill="hold">
                                          <p:stCondLst>
                                            <p:cond delay="0"/>
                                          </p:stCondLst>
                                        </p:cTn>
                                        <p:tgtEl>
                                          <p:spTgt spid="1210"/>
                                        </p:tgtEl>
                                        <p:attrNameLst>
                                          <p:attrName>style.visibility</p:attrName>
                                        </p:attrNameLst>
                                      </p:cBhvr>
                                      <p:to>
                                        <p:strVal val="visible"/>
                                      </p:to>
                                    </p:set>
                                  </p:childTnLst>
                                </p:cTn>
                              </p:par>
                              <p:par>
                                <p:cTn id="629" presetID="1" presetClass="entr" presetSubtype="0" fill="hold" grpId="0" nodeType="withEffect">
                                  <p:stCondLst>
                                    <p:cond delay="0"/>
                                  </p:stCondLst>
                                  <p:childTnLst>
                                    <p:set>
                                      <p:cBhvr>
                                        <p:cTn id="630" dur="1" fill="hold">
                                          <p:stCondLst>
                                            <p:cond delay="0"/>
                                          </p:stCondLst>
                                        </p:cTn>
                                        <p:tgtEl>
                                          <p:spTgt spid="1211"/>
                                        </p:tgtEl>
                                        <p:attrNameLst>
                                          <p:attrName>style.visibility</p:attrName>
                                        </p:attrNameLst>
                                      </p:cBhvr>
                                      <p:to>
                                        <p:strVal val="visible"/>
                                      </p:to>
                                    </p:set>
                                  </p:childTnLst>
                                </p:cTn>
                              </p:par>
                              <p:par>
                                <p:cTn id="631" presetID="1" presetClass="entr" presetSubtype="0" fill="hold" grpId="0" nodeType="withEffect">
                                  <p:stCondLst>
                                    <p:cond delay="0"/>
                                  </p:stCondLst>
                                  <p:childTnLst>
                                    <p:set>
                                      <p:cBhvr>
                                        <p:cTn id="632" dur="1" fill="hold">
                                          <p:stCondLst>
                                            <p:cond delay="0"/>
                                          </p:stCondLst>
                                        </p:cTn>
                                        <p:tgtEl>
                                          <p:spTgt spid="1212"/>
                                        </p:tgtEl>
                                        <p:attrNameLst>
                                          <p:attrName>style.visibility</p:attrName>
                                        </p:attrNameLst>
                                      </p:cBhvr>
                                      <p:to>
                                        <p:strVal val="visible"/>
                                      </p:to>
                                    </p:set>
                                  </p:childTnLst>
                                </p:cTn>
                              </p:par>
                              <p:par>
                                <p:cTn id="633" presetID="1" presetClass="entr" presetSubtype="0" fill="hold" grpId="0" nodeType="withEffect">
                                  <p:stCondLst>
                                    <p:cond delay="0"/>
                                  </p:stCondLst>
                                  <p:childTnLst>
                                    <p:set>
                                      <p:cBhvr>
                                        <p:cTn id="634" dur="1" fill="hold">
                                          <p:stCondLst>
                                            <p:cond delay="0"/>
                                          </p:stCondLst>
                                        </p:cTn>
                                        <p:tgtEl>
                                          <p:spTgt spid="1213"/>
                                        </p:tgtEl>
                                        <p:attrNameLst>
                                          <p:attrName>style.visibility</p:attrName>
                                        </p:attrNameLst>
                                      </p:cBhvr>
                                      <p:to>
                                        <p:strVal val="visible"/>
                                      </p:to>
                                    </p:set>
                                  </p:childTnLst>
                                </p:cTn>
                              </p:par>
                              <p:par>
                                <p:cTn id="635" presetID="1" presetClass="entr" presetSubtype="0" fill="hold" grpId="0" nodeType="withEffect">
                                  <p:stCondLst>
                                    <p:cond delay="0"/>
                                  </p:stCondLst>
                                  <p:childTnLst>
                                    <p:set>
                                      <p:cBhvr>
                                        <p:cTn id="636" dur="1" fill="hold">
                                          <p:stCondLst>
                                            <p:cond delay="0"/>
                                          </p:stCondLst>
                                        </p:cTn>
                                        <p:tgtEl>
                                          <p:spTgt spid="1214"/>
                                        </p:tgtEl>
                                        <p:attrNameLst>
                                          <p:attrName>style.visibility</p:attrName>
                                        </p:attrNameLst>
                                      </p:cBhvr>
                                      <p:to>
                                        <p:strVal val="visible"/>
                                      </p:to>
                                    </p:set>
                                  </p:childTnLst>
                                </p:cTn>
                              </p:par>
                              <p:par>
                                <p:cTn id="637" presetID="1" presetClass="entr" presetSubtype="0" fill="hold" grpId="0" nodeType="withEffect">
                                  <p:stCondLst>
                                    <p:cond delay="0"/>
                                  </p:stCondLst>
                                  <p:childTnLst>
                                    <p:set>
                                      <p:cBhvr>
                                        <p:cTn id="638" dur="1" fill="hold">
                                          <p:stCondLst>
                                            <p:cond delay="0"/>
                                          </p:stCondLst>
                                        </p:cTn>
                                        <p:tgtEl>
                                          <p:spTgt spid="1215"/>
                                        </p:tgtEl>
                                        <p:attrNameLst>
                                          <p:attrName>style.visibility</p:attrName>
                                        </p:attrNameLst>
                                      </p:cBhvr>
                                      <p:to>
                                        <p:strVal val="visible"/>
                                      </p:to>
                                    </p:set>
                                  </p:childTnLst>
                                </p:cTn>
                              </p:par>
                              <p:par>
                                <p:cTn id="639" presetID="1" presetClass="entr" presetSubtype="0" fill="hold" grpId="0" nodeType="withEffect">
                                  <p:stCondLst>
                                    <p:cond delay="0"/>
                                  </p:stCondLst>
                                  <p:childTnLst>
                                    <p:set>
                                      <p:cBhvr>
                                        <p:cTn id="640" dur="1" fill="hold">
                                          <p:stCondLst>
                                            <p:cond delay="0"/>
                                          </p:stCondLst>
                                        </p:cTn>
                                        <p:tgtEl>
                                          <p:spTgt spid="1216"/>
                                        </p:tgtEl>
                                        <p:attrNameLst>
                                          <p:attrName>style.visibility</p:attrName>
                                        </p:attrNameLst>
                                      </p:cBhvr>
                                      <p:to>
                                        <p:strVal val="visible"/>
                                      </p:to>
                                    </p:set>
                                  </p:childTnLst>
                                </p:cTn>
                              </p:par>
                              <p:par>
                                <p:cTn id="641" presetID="1" presetClass="entr" presetSubtype="0" fill="hold" grpId="0" nodeType="withEffect">
                                  <p:stCondLst>
                                    <p:cond delay="0"/>
                                  </p:stCondLst>
                                  <p:childTnLst>
                                    <p:set>
                                      <p:cBhvr>
                                        <p:cTn id="642" dur="1" fill="hold">
                                          <p:stCondLst>
                                            <p:cond delay="0"/>
                                          </p:stCondLst>
                                        </p:cTn>
                                        <p:tgtEl>
                                          <p:spTgt spid="1217"/>
                                        </p:tgtEl>
                                        <p:attrNameLst>
                                          <p:attrName>style.visibility</p:attrName>
                                        </p:attrNameLst>
                                      </p:cBhvr>
                                      <p:to>
                                        <p:strVal val="visible"/>
                                      </p:to>
                                    </p:set>
                                  </p:childTnLst>
                                </p:cTn>
                              </p:par>
                              <p:par>
                                <p:cTn id="643" presetID="1" presetClass="entr" presetSubtype="0" fill="hold" grpId="0" nodeType="withEffect">
                                  <p:stCondLst>
                                    <p:cond delay="0"/>
                                  </p:stCondLst>
                                  <p:childTnLst>
                                    <p:set>
                                      <p:cBhvr>
                                        <p:cTn id="644" dur="1" fill="hold">
                                          <p:stCondLst>
                                            <p:cond delay="0"/>
                                          </p:stCondLst>
                                        </p:cTn>
                                        <p:tgtEl>
                                          <p:spTgt spid="1218"/>
                                        </p:tgtEl>
                                        <p:attrNameLst>
                                          <p:attrName>style.visibility</p:attrName>
                                        </p:attrNameLst>
                                      </p:cBhvr>
                                      <p:to>
                                        <p:strVal val="visible"/>
                                      </p:to>
                                    </p:set>
                                  </p:childTnLst>
                                </p:cTn>
                              </p:par>
                              <p:par>
                                <p:cTn id="645" presetID="1" presetClass="entr" presetSubtype="0" fill="hold" grpId="0" nodeType="withEffect">
                                  <p:stCondLst>
                                    <p:cond delay="0"/>
                                  </p:stCondLst>
                                  <p:childTnLst>
                                    <p:set>
                                      <p:cBhvr>
                                        <p:cTn id="646" dur="1" fill="hold">
                                          <p:stCondLst>
                                            <p:cond delay="0"/>
                                          </p:stCondLst>
                                        </p:cTn>
                                        <p:tgtEl>
                                          <p:spTgt spid="1219"/>
                                        </p:tgtEl>
                                        <p:attrNameLst>
                                          <p:attrName>style.visibility</p:attrName>
                                        </p:attrNameLst>
                                      </p:cBhvr>
                                      <p:to>
                                        <p:strVal val="visible"/>
                                      </p:to>
                                    </p:set>
                                  </p:childTnLst>
                                </p:cTn>
                              </p:par>
                              <p:par>
                                <p:cTn id="647" presetID="1" presetClass="entr" presetSubtype="0" fill="hold" grpId="0" nodeType="withEffect">
                                  <p:stCondLst>
                                    <p:cond delay="0"/>
                                  </p:stCondLst>
                                  <p:childTnLst>
                                    <p:set>
                                      <p:cBhvr>
                                        <p:cTn id="648" dur="1" fill="hold">
                                          <p:stCondLst>
                                            <p:cond delay="0"/>
                                          </p:stCondLst>
                                        </p:cTn>
                                        <p:tgtEl>
                                          <p:spTgt spid="1220"/>
                                        </p:tgtEl>
                                        <p:attrNameLst>
                                          <p:attrName>style.visibility</p:attrName>
                                        </p:attrNameLst>
                                      </p:cBhvr>
                                      <p:to>
                                        <p:strVal val="visible"/>
                                      </p:to>
                                    </p:set>
                                  </p:childTnLst>
                                </p:cTn>
                              </p:par>
                              <p:par>
                                <p:cTn id="649" presetID="1" presetClass="entr" presetSubtype="0" fill="hold" grpId="0" nodeType="withEffect">
                                  <p:stCondLst>
                                    <p:cond delay="0"/>
                                  </p:stCondLst>
                                  <p:childTnLst>
                                    <p:set>
                                      <p:cBhvr>
                                        <p:cTn id="650" dur="1" fill="hold">
                                          <p:stCondLst>
                                            <p:cond delay="0"/>
                                          </p:stCondLst>
                                        </p:cTn>
                                        <p:tgtEl>
                                          <p:spTgt spid="1221"/>
                                        </p:tgtEl>
                                        <p:attrNameLst>
                                          <p:attrName>style.visibility</p:attrName>
                                        </p:attrNameLst>
                                      </p:cBhvr>
                                      <p:to>
                                        <p:strVal val="visible"/>
                                      </p:to>
                                    </p:set>
                                  </p:childTnLst>
                                </p:cTn>
                              </p:par>
                              <p:par>
                                <p:cTn id="651" presetID="1" presetClass="entr" presetSubtype="0" fill="hold" grpId="0" nodeType="withEffect">
                                  <p:stCondLst>
                                    <p:cond delay="0"/>
                                  </p:stCondLst>
                                  <p:childTnLst>
                                    <p:set>
                                      <p:cBhvr>
                                        <p:cTn id="652" dur="1" fill="hold">
                                          <p:stCondLst>
                                            <p:cond delay="0"/>
                                          </p:stCondLst>
                                        </p:cTn>
                                        <p:tgtEl>
                                          <p:spTgt spid="1222"/>
                                        </p:tgtEl>
                                        <p:attrNameLst>
                                          <p:attrName>style.visibility</p:attrName>
                                        </p:attrNameLst>
                                      </p:cBhvr>
                                      <p:to>
                                        <p:strVal val="visible"/>
                                      </p:to>
                                    </p:set>
                                  </p:childTnLst>
                                </p:cTn>
                              </p:par>
                              <p:par>
                                <p:cTn id="653" presetID="1" presetClass="entr" presetSubtype="0" fill="hold" grpId="0" nodeType="withEffect">
                                  <p:stCondLst>
                                    <p:cond delay="0"/>
                                  </p:stCondLst>
                                  <p:childTnLst>
                                    <p:set>
                                      <p:cBhvr>
                                        <p:cTn id="654" dur="1" fill="hold">
                                          <p:stCondLst>
                                            <p:cond delay="0"/>
                                          </p:stCondLst>
                                        </p:cTn>
                                        <p:tgtEl>
                                          <p:spTgt spid="1223"/>
                                        </p:tgtEl>
                                        <p:attrNameLst>
                                          <p:attrName>style.visibility</p:attrName>
                                        </p:attrNameLst>
                                      </p:cBhvr>
                                      <p:to>
                                        <p:strVal val="visible"/>
                                      </p:to>
                                    </p:set>
                                  </p:childTnLst>
                                </p:cTn>
                              </p:par>
                              <p:par>
                                <p:cTn id="655" presetID="1" presetClass="entr" presetSubtype="0" fill="hold" grpId="0" nodeType="withEffect">
                                  <p:stCondLst>
                                    <p:cond delay="0"/>
                                  </p:stCondLst>
                                  <p:childTnLst>
                                    <p:set>
                                      <p:cBhvr>
                                        <p:cTn id="656" dur="1" fill="hold">
                                          <p:stCondLst>
                                            <p:cond delay="0"/>
                                          </p:stCondLst>
                                        </p:cTn>
                                        <p:tgtEl>
                                          <p:spTgt spid="1224"/>
                                        </p:tgtEl>
                                        <p:attrNameLst>
                                          <p:attrName>style.visibility</p:attrName>
                                        </p:attrNameLst>
                                      </p:cBhvr>
                                      <p:to>
                                        <p:strVal val="visible"/>
                                      </p:to>
                                    </p:set>
                                  </p:childTnLst>
                                </p:cTn>
                              </p:par>
                              <p:par>
                                <p:cTn id="657" presetID="1" presetClass="entr" presetSubtype="0" fill="hold" grpId="0" nodeType="withEffect">
                                  <p:stCondLst>
                                    <p:cond delay="0"/>
                                  </p:stCondLst>
                                  <p:childTnLst>
                                    <p:set>
                                      <p:cBhvr>
                                        <p:cTn id="658" dur="1" fill="hold">
                                          <p:stCondLst>
                                            <p:cond delay="0"/>
                                          </p:stCondLst>
                                        </p:cTn>
                                        <p:tgtEl>
                                          <p:spTgt spid="1225"/>
                                        </p:tgtEl>
                                        <p:attrNameLst>
                                          <p:attrName>style.visibility</p:attrName>
                                        </p:attrNameLst>
                                      </p:cBhvr>
                                      <p:to>
                                        <p:strVal val="visible"/>
                                      </p:to>
                                    </p:set>
                                  </p:childTnLst>
                                </p:cTn>
                              </p:par>
                              <p:par>
                                <p:cTn id="659" presetID="1" presetClass="entr" presetSubtype="0" fill="hold" grpId="0" nodeType="withEffect">
                                  <p:stCondLst>
                                    <p:cond delay="0"/>
                                  </p:stCondLst>
                                  <p:childTnLst>
                                    <p:set>
                                      <p:cBhvr>
                                        <p:cTn id="660" dur="1" fill="hold">
                                          <p:stCondLst>
                                            <p:cond delay="0"/>
                                          </p:stCondLst>
                                        </p:cTn>
                                        <p:tgtEl>
                                          <p:spTgt spid="1226"/>
                                        </p:tgtEl>
                                        <p:attrNameLst>
                                          <p:attrName>style.visibility</p:attrName>
                                        </p:attrNameLst>
                                      </p:cBhvr>
                                      <p:to>
                                        <p:strVal val="visible"/>
                                      </p:to>
                                    </p:set>
                                  </p:childTnLst>
                                </p:cTn>
                              </p:par>
                              <p:par>
                                <p:cTn id="661" presetID="1" presetClass="entr" presetSubtype="0" fill="hold" grpId="0" nodeType="withEffect">
                                  <p:stCondLst>
                                    <p:cond delay="0"/>
                                  </p:stCondLst>
                                  <p:childTnLst>
                                    <p:set>
                                      <p:cBhvr>
                                        <p:cTn id="662" dur="1" fill="hold">
                                          <p:stCondLst>
                                            <p:cond delay="0"/>
                                          </p:stCondLst>
                                        </p:cTn>
                                        <p:tgtEl>
                                          <p:spTgt spid="1227"/>
                                        </p:tgtEl>
                                        <p:attrNameLst>
                                          <p:attrName>style.visibility</p:attrName>
                                        </p:attrNameLst>
                                      </p:cBhvr>
                                      <p:to>
                                        <p:strVal val="visible"/>
                                      </p:to>
                                    </p:set>
                                  </p:childTnLst>
                                </p:cTn>
                              </p:par>
                              <p:par>
                                <p:cTn id="663" presetID="1" presetClass="entr" presetSubtype="0" fill="hold" grpId="0" nodeType="withEffect">
                                  <p:stCondLst>
                                    <p:cond delay="0"/>
                                  </p:stCondLst>
                                  <p:childTnLst>
                                    <p:set>
                                      <p:cBhvr>
                                        <p:cTn id="664" dur="1" fill="hold">
                                          <p:stCondLst>
                                            <p:cond delay="0"/>
                                          </p:stCondLst>
                                        </p:cTn>
                                        <p:tgtEl>
                                          <p:spTgt spid="1228"/>
                                        </p:tgtEl>
                                        <p:attrNameLst>
                                          <p:attrName>style.visibility</p:attrName>
                                        </p:attrNameLst>
                                      </p:cBhvr>
                                      <p:to>
                                        <p:strVal val="visible"/>
                                      </p:to>
                                    </p:set>
                                  </p:childTnLst>
                                </p:cTn>
                              </p:par>
                              <p:par>
                                <p:cTn id="665" presetID="1" presetClass="entr" presetSubtype="0" fill="hold" grpId="0" nodeType="withEffect">
                                  <p:stCondLst>
                                    <p:cond delay="0"/>
                                  </p:stCondLst>
                                  <p:childTnLst>
                                    <p:set>
                                      <p:cBhvr>
                                        <p:cTn id="666" dur="1" fill="hold">
                                          <p:stCondLst>
                                            <p:cond delay="0"/>
                                          </p:stCondLst>
                                        </p:cTn>
                                        <p:tgtEl>
                                          <p:spTgt spid="1229"/>
                                        </p:tgtEl>
                                        <p:attrNameLst>
                                          <p:attrName>style.visibility</p:attrName>
                                        </p:attrNameLst>
                                      </p:cBhvr>
                                      <p:to>
                                        <p:strVal val="visible"/>
                                      </p:to>
                                    </p:set>
                                  </p:childTnLst>
                                </p:cTn>
                              </p:par>
                              <p:par>
                                <p:cTn id="667" presetID="1" presetClass="entr" presetSubtype="0" fill="hold" grpId="0" nodeType="withEffect">
                                  <p:stCondLst>
                                    <p:cond delay="0"/>
                                  </p:stCondLst>
                                  <p:childTnLst>
                                    <p:set>
                                      <p:cBhvr>
                                        <p:cTn id="668" dur="1" fill="hold">
                                          <p:stCondLst>
                                            <p:cond delay="0"/>
                                          </p:stCondLst>
                                        </p:cTn>
                                        <p:tgtEl>
                                          <p:spTgt spid="1230"/>
                                        </p:tgtEl>
                                        <p:attrNameLst>
                                          <p:attrName>style.visibility</p:attrName>
                                        </p:attrNameLst>
                                      </p:cBhvr>
                                      <p:to>
                                        <p:strVal val="visible"/>
                                      </p:to>
                                    </p:set>
                                  </p:childTnLst>
                                </p:cTn>
                              </p:par>
                              <p:par>
                                <p:cTn id="669" presetID="1" presetClass="entr" presetSubtype="0" fill="hold" grpId="0" nodeType="withEffect">
                                  <p:stCondLst>
                                    <p:cond delay="0"/>
                                  </p:stCondLst>
                                  <p:childTnLst>
                                    <p:set>
                                      <p:cBhvr>
                                        <p:cTn id="670" dur="1" fill="hold">
                                          <p:stCondLst>
                                            <p:cond delay="0"/>
                                          </p:stCondLst>
                                        </p:cTn>
                                        <p:tgtEl>
                                          <p:spTgt spid="1231"/>
                                        </p:tgtEl>
                                        <p:attrNameLst>
                                          <p:attrName>style.visibility</p:attrName>
                                        </p:attrNameLst>
                                      </p:cBhvr>
                                      <p:to>
                                        <p:strVal val="visible"/>
                                      </p:to>
                                    </p:set>
                                  </p:childTnLst>
                                </p:cTn>
                              </p:par>
                              <p:par>
                                <p:cTn id="671" presetID="1" presetClass="entr" presetSubtype="0" fill="hold" grpId="0" nodeType="withEffect">
                                  <p:stCondLst>
                                    <p:cond delay="0"/>
                                  </p:stCondLst>
                                  <p:childTnLst>
                                    <p:set>
                                      <p:cBhvr>
                                        <p:cTn id="672" dur="1" fill="hold">
                                          <p:stCondLst>
                                            <p:cond delay="0"/>
                                          </p:stCondLst>
                                        </p:cTn>
                                        <p:tgtEl>
                                          <p:spTgt spid="1232"/>
                                        </p:tgtEl>
                                        <p:attrNameLst>
                                          <p:attrName>style.visibility</p:attrName>
                                        </p:attrNameLst>
                                      </p:cBhvr>
                                      <p:to>
                                        <p:strVal val="visible"/>
                                      </p:to>
                                    </p:set>
                                  </p:childTnLst>
                                </p:cTn>
                              </p:par>
                              <p:par>
                                <p:cTn id="673" presetID="1" presetClass="entr" presetSubtype="0" fill="hold" grpId="0" nodeType="withEffect">
                                  <p:stCondLst>
                                    <p:cond delay="0"/>
                                  </p:stCondLst>
                                  <p:childTnLst>
                                    <p:set>
                                      <p:cBhvr>
                                        <p:cTn id="674" dur="1" fill="hold">
                                          <p:stCondLst>
                                            <p:cond delay="0"/>
                                          </p:stCondLst>
                                        </p:cTn>
                                        <p:tgtEl>
                                          <p:spTgt spid="1233"/>
                                        </p:tgtEl>
                                        <p:attrNameLst>
                                          <p:attrName>style.visibility</p:attrName>
                                        </p:attrNameLst>
                                      </p:cBhvr>
                                      <p:to>
                                        <p:strVal val="visible"/>
                                      </p:to>
                                    </p:set>
                                  </p:childTnLst>
                                </p:cTn>
                              </p:par>
                              <p:par>
                                <p:cTn id="675" presetID="1" presetClass="entr" presetSubtype="0" fill="hold" grpId="0" nodeType="withEffect">
                                  <p:stCondLst>
                                    <p:cond delay="0"/>
                                  </p:stCondLst>
                                  <p:childTnLst>
                                    <p:set>
                                      <p:cBhvr>
                                        <p:cTn id="676" dur="1" fill="hold">
                                          <p:stCondLst>
                                            <p:cond delay="0"/>
                                          </p:stCondLst>
                                        </p:cTn>
                                        <p:tgtEl>
                                          <p:spTgt spid="1234"/>
                                        </p:tgtEl>
                                        <p:attrNameLst>
                                          <p:attrName>style.visibility</p:attrName>
                                        </p:attrNameLst>
                                      </p:cBhvr>
                                      <p:to>
                                        <p:strVal val="visible"/>
                                      </p:to>
                                    </p:set>
                                  </p:childTnLst>
                                </p:cTn>
                              </p:par>
                              <p:par>
                                <p:cTn id="677" presetID="1" presetClass="entr" presetSubtype="0" fill="hold" grpId="0" nodeType="withEffect">
                                  <p:stCondLst>
                                    <p:cond delay="0"/>
                                  </p:stCondLst>
                                  <p:childTnLst>
                                    <p:set>
                                      <p:cBhvr>
                                        <p:cTn id="678" dur="1" fill="hold">
                                          <p:stCondLst>
                                            <p:cond delay="0"/>
                                          </p:stCondLst>
                                        </p:cTn>
                                        <p:tgtEl>
                                          <p:spTgt spid="1235"/>
                                        </p:tgtEl>
                                        <p:attrNameLst>
                                          <p:attrName>style.visibility</p:attrName>
                                        </p:attrNameLst>
                                      </p:cBhvr>
                                      <p:to>
                                        <p:strVal val="visible"/>
                                      </p:to>
                                    </p:set>
                                  </p:childTnLst>
                                </p:cTn>
                              </p:par>
                              <p:par>
                                <p:cTn id="679" presetID="1" presetClass="entr" presetSubtype="0" fill="hold" grpId="0" nodeType="withEffect">
                                  <p:stCondLst>
                                    <p:cond delay="0"/>
                                  </p:stCondLst>
                                  <p:childTnLst>
                                    <p:set>
                                      <p:cBhvr>
                                        <p:cTn id="680" dur="1" fill="hold">
                                          <p:stCondLst>
                                            <p:cond delay="0"/>
                                          </p:stCondLst>
                                        </p:cTn>
                                        <p:tgtEl>
                                          <p:spTgt spid="1236"/>
                                        </p:tgtEl>
                                        <p:attrNameLst>
                                          <p:attrName>style.visibility</p:attrName>
                                        </p:attrNameLst>
                                      </p:cBhvr>
                                      <p:to>
                                        <p:strVal val="visible"/>
                                      </p:to>
                                    </p:set>
                                  </p:childTnLst>
                                </p:cTn>
                              </p:par>
                              <p:par>
                                <p:cTn id="681" presetID="1" presetClass="entr" presetSubtype="0" fill="hold" grpId="0" nodeType="withEffect">
                                  <p:stCondLst>
                                    <p:cond delay="0"/>
                                  </p:stCondLst>
                                  <p:childTnLst>
                                    <p:set>
                                      <p:cBhvr>
                                        <p:cTn id="682" dur="1" fill="hold">
                                          <p:stCondLst>
                                            <p:cond delay="0"/>
                                          </p:stCondLst>
                                        </p:cTn>
                                        <p:tgtEl>
                                          <p:spTgt spid="1237"/>
                                        </p:tgtEl>
                                        <p:attrNameLst>
                                          <p:attrName>style.visibility</p:attrName>
                                        </p:attrNameLst>
                                      </p:cBhvr>
                                      <p:to>
                                        <p:strVal val="visible"/>
                                      </p:to>
                                    </p:set>
                                  </p:childTnLst>
                                </p:cTn>
                              </p:par>
                              <p:par>
                                <p:cTn id="683" presetID="1" presetClass="entr" presetSubtype="0" fill="hold" grpId="0" nodeType="withEffect">
                                  <p:stCondLst>
                                    <p:cond delay="0"/>
                                  </p:stCondLst>
                                  <p:childTnLst>
                                    <p:set>
                                      <p:cBhvr>
                                        <p:cTn id="684" dur="1" fill="hold">
                                          <p:stCondLst>
                                            <p:cond delay="0"/>
                                          </p:stCondLst>
                                        </p:cTn>
                                        <p:tgtEl>
                                          <p:spTgt spid="1238"/>
                                        </p:tgtEl>
                                        <p:attrNameLst>
                                          <p:attrName>style.visibility</p:attrName>
                                        </p:attrNameLst>
                                      </p:cBhvr>
                                      <p:to>
                                        <p:strVal val="visible"/>
                                      </p:to>
                                    </p:set>
                                  </p:childTnLst>
                                </p:cTn>
                              </p:par>
                              <p:par>
                                <p:cTn id="685" presetID="1" presetClass="entr" presetSubtype="0" fill="hold" grpId="0" nodeType="withEffect">
                                  <p:stCondLst>
                                    <p:cond delay="0"/>
                                  </p:stCondLst>
                                  <p:childTnLst>
                                    <p:set>
                                      <p:cBhvr>
                                        <p:cTn id="686" dur="1" fill="hold">
                                          <p:stCondLst>
                                            <p:cond delay="0"/>
                                          </p:stCondLst>
                                        </p:cTn>
                                        <p:tgtEl>
                                          <p:spTgt spid="1239"/>
                                        </p:tgtEl>
                                        <p:attrNameLst>
                                          <p:attrName>style.visibility</p:attrName>
                                        </p:attrNameLst>
                                      </p:cBhvr>
                                      <p:to>
                                        <p:strVal val="visible"/>
                                      </p:to>
                                    </p:set>
                                  </p:childTnLst>
                                </p:cTn>
                              </p:par>
                              <p:par>
                                <p:cTn id="687" presetID="1" presetClass="entr" presetSubtype="0" fill="hold" grpId="0" nodeType="withEffect">
                                  <p:stCondLst>
                                    <p:cond delay="0"/>
                                  </p:stCondLst>
                                  <p:childTnLst>
                                    <p:set>
                                      <p:cBhvr>
                                        <p:cTn id="688" dur="1" fill="hold">
                                          <p:stCondLst>
                                            <p:cond delay="0"/>
                                          </p:stCondLst>
                                        </p:cTn>
                                        <p:tgtEl>
                                          <p:spTgt spid="1240"/>
                                        </p:tgtEl>
                                        <p:attrNameLst>
                                          <p:attrName>style.visibility</p:attrName>
                                        </p:attrNameLst>
                                      </p:cBhvr>
                                      <p:to>
                                        <p:strVal val="visible"/>
                                      </p:to>
                                    </p:set>
                                  </p:childTnLst>
                                </p:cTn>
                              </p:par>
                              <p:par>
                                <p:cTn id="689" presetID="1" presetClass="entr" presetSubtype="0" fill="hold" grpId="0" nodeType="withEffect">
                                  <p:stCondLst>
                                    <p:cond delay="0"/>
                                  </p:stCondLst>
                                  <p:childTnLst>
                                    <p:set>
                                      <p:cBhvr>
                                        <p:cTn id="690" dur="1" fill="hold">
                                          <p:stCondLst>
                                            <p:cond delay="0"/>
                                          </p:stCondLst>
                                        </p:cTn>
                                        <p:tgtEl>
                                          <p:spTgt spid="1241"/>
                                        </p:tgtEl>
                                        <p:attrNameLst>
                                          <p:attrName>style.visibility</p:attrName>
                                        </p:attrNameLst>
                                      </p:cBhvr>
                                      <p:to>
                                        <p:strVal val="visible"/>
                                      </p:to>
                                    </p:set>
                                  </p:childTnLst>
                                </p:cTn>
                              </p:par>
                              <p:par>
                                <p:cTn id="691" presetID="1" presetClass="entr" presetSubtype="0" fill="hold" grpId="0" nodeType="withEffect">
                                  <p:stCondLst>
                                    <p:cond delay="0"/>
                                  </p:stCondLst>
                                  <p:childTnLst>
                                    <p:set>
                                      <p:cBhvr>
                                        <p:cTn id="692" dur="1" fill="hold">
                                          <p:stCondLst>
                                            <p:cond delay="0"/>
                                          </p:stCondLst>
                                        </p:cTn>
                                        <p:tgtEl>
                                          <p:spTgt spid="1242"/>
                                        </p:tgtEl>
                                        <p:attrNameLst>
                                          <p:attrName>style.visibility</p:attrName>
                                        </p:attrNameLst>
                                      </p:cBhvr>
                                      <p:to>
                                        <p:strVal val="visible"/>
                                      </p:to>
                                    </p:set>
                                  </p:childTnLst>
                                </p:cTn>
                              </p:par>
                              <p:par>
                                <p:cTn id="693" presetID="1" presetClass="entr" presetSubtype="0" fill="hold" grpId="0" nodeType="withEffect">
                                  <p:stCondLst>
                                    <p:cond delay="0"/>
                                  </p:stCondLst>
                                  <p:childTnLst>
                                    <p:set>
                                      <p:cBhvr>
                                        <p:cTn id="694" dur="1" fill="hold">
                                          <p:stCondLst>
                                            <p:cond delay="0"/>
                                          </p:stCondLst>
                                        </p:cTn>
                                        <p:tgtEl>
                                          <p:spTgt spid="1243"/>
                                        </p:tgtEl>
                                        <p:attrNameLst>
                                          <p:attrName>style.visibility</p:attrName>
                                        </p:attrNameLst>
                                      </p:cBhvr>
                                      <p:to>
                                        <p:strVal val="visible"/>
                                      </p:to>
                                    </p:set>
                                  </p:childTnLst>
                                </p:cTn>
                              </p:par>
                              <p:par>
                                <p:cTn id="695" presetID="1" presetClass="entr" presetSubtype="0" fill="hold" grpId="0" nodeType="withEffect">
                                  <p:stCondLst>
                                    <p:cond delay="0"/>
                                  </p:stCondLst>
                                  <p:childTnLst>
                                    <p:set>
                                      <p:cBhvr>
                                        <p:cTn id="696" dur="1" fill="hold">
                                          <p:stCondLst>
                                            <p:cond delay="0"/>
                                          </p:stCondLst>
                                        </p:cTn>
                                        <p:tgtEl>
                                          <p:spTgt spid="1244"/>
                                        </p:tgtEl>
                                        <p:attrNameLst>
                                          <p:attrName>style.visibility</p:attrName>
                                        </p:attrNameLst>
                                      </p:cBhvr>
                                      <p:to>
                                        <p:strVal val="visible"/>
                                      </p:to>
                                    </p:set>
                                  </p:childTnLst>
                                </p:cTn>
                              </p:par>
                              <p:par>
                                <p:cTn id="697" presetID="1" presetClass="entr" presetSubtype="0" fill="hold" grpId="0" nodeType="withEffect">
                                  <p:stCondLst>
                                    <p:cond delay="0"/>
                                  </p:stCondLst>
                                  <p:childTnLst>
                                    <p:set>
                                      <p:cBhvr>
                                        <p:cTn id="698" dur="1" fill="hold">
                                          <p:stCondLst>
                                            <p:cond delay="0"/>
                                          </p:stCondLst>
                                        </p:cTn>
                                        <p:tgtEl>
                                          <p:spTgt spid="1245"/>
                                        </p:tgtEl>
                                        <p:attrNameLst>
                                          <p:attrName>style.visibility</p:attrName>
                                        </p:attrNameLst>
                                      </p:cBhvr>
                                      <p:to>
                                        <p:strVal val="visible"/>
                                      </p:to>
                                    </p:set>
                                  </p:childTnLst>
                                </p:cTn>
                              </p:par>
                              <p:par>
                                <p:cTn id="699" presetID="1" presetClass="entr" presetSubtype="0" fill="hold" grpId="0" nodeType="withEffect">
                                  <p:stCondLst>
                                    <p:cond delay="0"/>
                                  </p:stCondLst>
                                  <p:childTnLst>
                                    <p:set>
                                      <p:cBhvr>
                                        <p:cTn id="700" dur="1" fill="hold">
                                          <p:stCondLst>
                                            <p:cond delay="0"/>
                                          </p:stCondLst>
                                        </p:cTn>
                                        <p:tgtEl>
                                          <p:spTgt spid="1246"/>
                                        </p:tgtEl>
                                        <p:attrNameLst>
                                          <p:attrName>style.visibility</p:attrName>
                                        </p:attrNameLst>
                                      </p:cBhvr>
                                      <p:to>
                                        <p:strVal val="visible"/>
                                      </p:to>
                                    </p:set>
                                  </p:childTnLst>
                                </p:cTn>
                              </p:par>
                              <p:par>
                                <p:cTn id="701" presetID="1" presetClass="entr" presetSubtype="0" fill="hold" grpId="0" nodeType="withEffect">
                                  <p:stCondLst>
                                    <p:cond delay="0"/>
                                  </p:stCondLst>
                                  <p:childTnLst>
                                    <p:set>
                                      <p:cBhvr>
                                        <p:cTn id="702" dur="1" fill="hold">
                                          <p:stCondLst>
                                            <p:cond delay="0"/>
                                          </p:stCondLst>
                                        </p:cTn>
                                        <p:tgtEl>
                                          <p:spTgt spid="1247"/>
                                        </p:tgtEl>
                                        <p:attrNameLst>
                                          <p:attrName>style.visibility</p:attrName>
                                        </p:attrNameLst>
                                      </p:cBhvr>
                                      <p:to>
                                        <p:strVal val="visible"/>
                                      </p:to>
                                    </p:set>
                                  </p:childTnLst>
                                </p:cTn>
                              </p:par>
                              <p:par>
                                <p:cTn id="703" presetID="1" presetClass="entr" presetSubtype="0" fill="hold" grpId="0" nodeType="withEffect">
                                  <p:stCondLst>
                                    <p:cond delay="0"/>
                                  </p:stCondLst>
                                  <p:childTnLst>
                                    <p:set>
                                      <p:cBhvr>
                                        <p:cTn id="704" dur="1" fill="hold">
                                          <p:stCondLst>
                                            <p:cond delay="0"/>
                                          </p:stCondLst>
                                        </p:cTn>
                                        <p:tgtEl>
                                          <p:spTgt spid="1248"/>
                                        </p:tgtEl>
                                        <p:attrNameLst>
                                          <p:attrName>style.visibility</p:attrName>
                                        </p:attrNameLst>
                                      </p:cBhvr>
                                      <p:to>
                                        <p:strVal val="visible"/>
                                      </p:to>
                                    </p:set>
                                  </p:childTnLst>
                                </p:cTn>
                              </p:par>
                              <p:par>
                                <p:cTn id="705" presetID="1" presetClass="entr" presetSubtype="0" fill="hold" grpId="0" nodeType="withEffect">
                                  <p:stCondLst>
                                    <p:cond delay="0"/>
                                  </p:stCondLst>
                                  <p:childTnLst>
                                    <p:set>
                                      <p:cBhvr>
                                        <p:cTn id="706" dur="1" fill="hold">
                                          <p:stCondLst>
                                            <p:cond delay="0"/>
                                          </p:stCondLst>
                                        </p:cTn>
                                        <p:tgtEl>
                                          <p:spTgt spid="1249"/>
                                        </p:tgtEl>
                                        <p:attrNameLst>
                                          <p:attrName>style.visibility</p:attrName>
                                        </p:attrNameLst>
                                      </p:cBhvr>
                                      <p:to>
                                        <p:strVal val="visible"/>
                                      </p:to>
                                    </p:set>
                                  </p:childTnLst>
                                </p:cTn>
                              </p:par>
                              <p:par>
                                <p:cTn id="707" presetID="1" presetClass="entr" presetSubtype="0" fill="hold" grpId="0" nodeType="withEffect">
                                  <p:stCondLst>
                                    <p:cond delay="0"/>
                                  </p:stCondLst>
                                  <p:childTnLst>
                                    <p:set>
                                      <p:cBhvr>
                                        <p:cTn id="708" dur="1" fill="hold">
                                          <p:stCondLst>
                                            <p:cond delay="0"/>
                                          </p:stCondLst>
                                        </p:cTn>
                                        <p:tgtEl>
                                          <p:spTgt spid="1250"/>
                                        </p:tgtEl>
                                        <p:attrNameLst>
                                          <p:attrName>style.visibility</p:attrName>
                                        </p:attrNameLst>
                                      </p:cBhvr>
                                      <p:to>
                                        <p:strVal val="visible"/>
                                      </p:to>
                                    </p:set>
                                  </p:childTnLst>
                                </p:cTn>
                              </p:par>
                              <p:par>
                                <p:cTn id="709" presetID="1" presetClass="entr" presetSubtype="0" fill="hold" grpId="0" nodeType="withEffect">
                                  <p:stCondLst>
                                    <p:cond delay="0"/>
                                  </p:stCondLst>
                                  <p:childTnLst>
                                    <p:set>
                                      <p:cBhvr>
                                        <p:cTn id="710" dur="1" fill="hold">
                                          <p:stCondLst>
                                            <p:cond delay="0"/>
                                          </p:stCondLst>
                                        </p:cTn>
                                        <p:tgtEl>
                                          <p:spTgt spid="1251"/>
                                        </p:tgtEl>
                                        <p:attrNameLst>
                                          <p:attrName>style.visibility</p:attrName>
                                        </p:attrNameLst>
                                      </p:cBhvr>
                                      <p:to>
                                        <p:strVal val="visible"/>
                                      </p:to>
                                    </p:set>
                                  </p:childTnLst>
                                </p:cTn>
                              </p:par>
                              <p:par>
                                <p:cTn id="711" presetID="1" presetClass="entr" presetSubtype="0" fill="hold" grpId="0" nodeType="withEffect">
                                  <p:stCondLst>
                                    <p:cond delay="0"/>
                                  </p:stCondLst>
                                  <p:childTnLst>
                                    <p:set>
                                      <p:cBhvr>
                                        <p:cTn id="712" dur="1" fill="hold">
                                          <p:stCondLst>
                                            <p:cond delay="0"/>
                                          </p:stCondLst>
                                        </p:cTn>
                                        <p:tgtEl>
                                          <p:spTgt spid="1252"/>
                                        </p:tgtEl>
                                        <p:attrNameLst>
                                          <p:attrName>style.visibility</p:attrName>
                                        </p:attrNameLst>
                                      </p:cBhvr>
                                      <p:to>
                                        <p:strVal val="visible"/>
                                      </p:to>
                                    </p:set>
                                  </p:childTnLst>
                                </p:cTn>
                              </p:par>
                              <p:par>
                                <p:cTn id="713" presetID="1" presetClass="entr" presetSubtype="0" fill="hold" grpId="0" nodeType="withEffect">
                                  <p:stCondLst>
                                    <p:cond delay="0"/>
                                  </p:stCondLst>
                                  <p:childTnLst>
                                    <p:set>
                                      <p:cBhvr>
                                        <p:cTn id="714" dur="1" fill="hold">
                                          <p:stCondLst>
                                            <p:cond delay="0"/>
                                          </p:stCondLst>
                                        </p:cTn>
                                        <p:tgtEl>
                                          <p:spTgt spid="1253"/>
                                        </p:tgtEl>
                                        <p:attrNameLst>
                                          <p:attrName>style.visibility</p:attrName>
                                        </p:attrNameLst>
                                      </p:cBhvr>
                                      <p:to>
                                        <p:strVal val="visible"/>
                                      </p:to>
                                    </p:set>
                                  </p:childTnLst>
                                </p:cTn>
                              </p:par>
                              <p:par>
                                <p:cTn id="715" presetID="1" presetClass="entr" presetSubtype="0" fill="hold" grpId="0" nodeType="withEffect">
                                  <p:stCondLst>
                                    <p:cond delay="0"/>
                                  </p:stCondLst>
                                  <p:childTnLst>
                                    <p:set>
                                      <p:cBhvr>
                                        <p:cTn id="716" dur="1" fill="hold">
                                          <p:stCondLst>
                                            <p:cond delay="0"/>
                                          </p:stCondLst>
                                        </p:cTn>
                                        <p:tgtEl>
                                          <p:spTgt spid="1254"/>
                                        </p:tgtEl>
                                        <p:attrNameLst>
                                          <p:attrName>style.visibility</p:attrName>
                                        </p:attrNameLst>
                                      </p:cBhvr>
                                      <p:to>
                                        <p:strVal val="visible"/>
                                      </p:to>
                                    </p:set>
                                  </p:childTnLst>
                                </p:cTn>
                              </p:par>
                              <p:par>
                                <p:cTn id="717" presetID="1" presetClass="entr" presetSubtype="0" fill="hold" grpId="0" nodeType="withEffect">
                                  <p:stCondLst>
                                    <p:cond delay="0"/>
                                  </p:stCondLst>
                                  <p:childTnLst>
                                    <p:set>
                                      <p:cBhvr>
                                        <p:cTn id="718" dur="1" fill="hold">
                                          <p:stCondLst>
                                            <p:cond delay="0"/>
                                          </p:stCondLst>
                                        </p:cTn>
                                        <p:tgtEl>
                                          <p:spTgt spid="1255"/>
                                        </p:tgtEl>
                                        <p:attrNameLst>
                                          <p:attrName>style.visibility</p:attrName>
                                        </p:attrNameLst>
                                      </p:cBhvr>
                                      <p:to>
                                        <p:strVal val="visible"/>
                                      </p:to>
                                    </p:set>
                                  </p:childTnLst>
                                </p:cTn>
                              </p:par>
                              <p:par>
                                <p:cTn id="719" presetID="1" presetClass="entr" presetSubtype="0" fill="hold" grpId="0" nodeType="withEffect">
                                  <p:stCondLst>
                                    <p:cond delay="0"/>
                                  </p:stCondLst>
                                  <p:childTnLst>
                                    <p:set>
                                      <p:cBhvr>
                                        <p:cTn id="720" dur="1" fill="hold">
                                          <p:stCondLst>
                                            <p:cond delay="0"/>
                                          </p:stCondLst>
                                        </p:cTn>
                                        <p:tgtEl>
                                          <p:spTgt spid="1256"/>
                                        </p:tgtEl>
                                        <p:attrNameLst>
                                          <p:attrName>style.visibility</p:attrName>
                                        </p:attrNameLst>
                                      </p:cBhvr>
                                      <p:to>
                                        <p:strVal val="visible"/>
                                      </p:to>
                                    </p:set>
                                  </p:childTnLst>
                                </p:cTn>
                              </p:par>
                              <p:par>
                                <p:cTn id="721" presetID="1" presetClass="entr" presetSubtype="0" fill="hold" grpId="0" nodeType="withEffect">
                                  <p:stCondLst>
                                    <p:cond delay="0"/>
                                  </p:stCondLst>
                                  <p:childTnLst>
                                    <p:set>
                                      <p:cBhvr>
                                        <p:cTn id="722" dur="1" fill="hold">
                                          <p:stCondLst>
                                            <p:cond delay="0"/>
                                          </p:stCondLst>
                                        </p:cTn>
                                        <p:tgtEl>
                                          <p:spTgt spid="1257"/>
                                        </p:tgtEl>
                                        <p:attrNameLst>
                                          <p:attrName>style.visibility</p:attrName>
                                        </p:attrNameLst>
                                      </p:cBhvr>
                                      <p:to>
                                        <p:strVal val="visible"/>
                                      </p:to>
                                    </p:set>
                                  </p:childTnLst>
                                </p:cTn>
                              </p:par>
                              <p:par>
                                <p:cTn id="723" presetID="1" presetClass="entr" presetSubtype="0" fill="hold" grpId="0" nodeType="withEffect">
                                  <p:stCondLst>
                                    <p:cond delay="0"/>
                                  </p:stCondLst>
                                  <p:childTnLst>
                                    <p:set>
                                      <p:cBhvr>
                                        <p:cTn id="724" dur="1" fill="hold">
                                          <p:stCondLst>
                                            <p:cond delay="0"/>
                                          </p:stCondLst>
                                        </p:cTn>
                                        <p:tgtEl>
                                          <p:spTgt spid="1258"/>
                                        </p:tgtEl>
                                        <p:attrNameLst>
                                          <p:attrName>style.visibility</p:attrName>
                                        </p:attrNameLst>
                                      </p:cBhvr>
                                      <p:to>
                                        <p:strVal val="visible"/>
                                      </p:to>
                                    </p:set>
                                  </p:childTnLst>
                                </p:cTn>
                              </p:par>
                              <p:par>
                                <p:cTn id="725" presetID="1" presetClass="entr" presetSubtype="0" fill="hold" grpId="0" nodeType="withEffect">
                                  <p:stCondLst>
                                    <p:cond delay="0"/>
                                  </p:stCondLst>
                                  <p:childTnLst>
                                    <p:set>
                                      <p:cBhvr>
                                        <p:cTn id="726" dur="1" fill="hold">
                                          <p:stCondLst>
                                            <p:cond delay="0"/>
                                          </p:stCondLst>
                                        </p:cTn>
                                        <p:tgtEl>
                                          <p:spTgt spid="1259"/>
                                        </p:tgtEl>
                                        <p:attrNameLst>
                                          <p:attrName>style.visibility</p:attrName>
                                        </p:attrNameLst>
                                      </p:cBhvr>
                                      <p:to>
                                        <p:strVal val="visible"/>
                                      </p:to>
                                    </p:set>
                                  </p:childTnLst>
                                </p:cTn>
                              </p:par>
                              <p:par>
                                <p:cTn id="727" presetID="1" presetClass="entr" presetSubtype="0" fill="hold" grpId="0" nodeType="withEffect">
                                  <p:stCondLst>
                                    <p:cond delay="0"/>
                                  </p:stCondLst>
                                  <p:childTnLst>
                                    <p:set>
                                      <p:cBhvr>
                                        <p:cTn id="728" dur="1" fill="hold">
                                          <p:stCondLst>
                                            <p:cond delay="0"/>
                                          </p:stCondLst>
                                        </p:cTn>
                                        <p:tgtEl>
                                          <p:spTgt spid="1260"/>
                                        </p:tgtEl>
                                        <p:attrNameLst>
                                          <p:attrName>style.visibility</p:attrName>
                                        </p:attrNameLst>
                                      </p:cBhvr>
                                      <p:to>
                                        <p:strVal val="visible"/>
                                      </p:to>
                                    </p:set>
                                  </p:childTnLst>
                                </p:cTn>
                              </p:par>
                              <p:par>
                                <p:cTn id="729" presetID="1" presetClass="entr" presetSubtype="0" fill="hold" grpId="0" nodeType="withEffect">
                                  <p:stCondLst>
                                    <p:cond delay="0"/>
                                  </p:stCondLst>
                                  <p:childTnLst>
                                    <p:set>
                                      <p:cBhvr>
                                        <p:cTn id="730" dur="1" fill="hold">
                                          <p:stCondLst>
                                            <p:cond delay="0"/>
                                          </p:stCondLst>
                                        </p:cTn>
                                        <p:tgtEl>
                                          <p:spTgt spid="1261"/>
                                        </p:tgtEl>
                                        <p:attrNameLst>
                                          <p:attrName>style.visibility</p:attrName>
                                        </p:attrNameLst>
                                      </p:cBhvr>
                                      <p:to>
                                        <p:strVal val="visible"/>
                                      </p:to>
                                    </p:set>
                                  </p:childTnLst>
                                </p:cTn>
                              </p:par>
                              <p:par>
                                <p:cTn id="731" presetID="1" presetClass="entr" presetSubtype="0" fill="hold" grpId="0" nodeType="withEffect">
                                  <p:stCondLst>
                                    <p:cond delay="0"/>
                                  </p:stCondLst>
                                  <p:childTnLst>
                                    <p:set>
                                      <p:cBhvr>
                                        <p:cTn id="732" dur="1" fill="hold">
                                          <p:stCondLst>
                                            <p:cond delay="0"/>
                                          </p:stCondLst>
                                        </p:cTn>
                                        <p:tgtEl>
                                          <p:spTgt spid="1262"/>
                                        </p:tgtEl>
                                        <p:attrNameLst>
                                          <p:attrName>style.visibility</p:attrName>
                                        </p:attrNameLst>
                                      </p:cBhvr>
                                      <p:to>
                                        <p:strVal val="visible"/>
                                      </p:to>
                                    </p:set>
                                  </p:childTnLst>
                                </p:cTn>
                              </p:par>
                              <p:par>
                                <p:cTn id="733" presetID="1" presetClass="entr" presetSubtype="0" fill="hold" grpId="0" nodeType="withEffect">
                                  <p:stCondLst>
                                    <p:cond delay="0"/>
                                  </p:stCondLst>
                                  <p:childTnLst>
                                    <p:set>
                                      <p:cBhvr>
                                        <p:cTn id="734" dur="1" fill="hold">
                                          <p:stCondLst>
                                            <p:cond delay="0"/>
                                          </p:stCondLst>
                                        </p:cTn>
                                        <p:tgtEl>
                                          <p:spTgt spid="1263"/>
                                        </p:tgtEl>
                                        <p:attrNameLst>
                                          <p:attrName>style.visibility</p:attrName>
                                        </p:attrNameLst>
                                      </p:cBhvr>
                                      <p:to>
                                        <p:strVal val="visible"/>
                                      </p:to>
                                    </p:set>
                                  </p:childTnLst>
                                </p:cTn>
                              </p:par>
                              <p:par>
                                <p:cTn id="735" presetID="1" presetClass="entr" presetSubtype="0" fill="hold" grpId="0" nodeType="withEffect">
                                  <p:stCondLst>
                                    <p:cond delay="0"/>
                                  </p:stCondLst>
                                  <p:childTnLst>
                                    <p:set>
                                      <p:cBhvr>
                                        <p:cTn id="736" dur="1" fill="hold">
                                          <p:stCondLst>
                                            <p:cond delay="0"/>
                                          </p:stCondLst>
                                        </p:cTn>
                                        <p:tgtEl>
                                          <p:spTgt spid="1264"/>
                                        </p:tgtEl>
                                        <p:attrNameLst>
                                          <p:attrName>style.visibility</p:attrName>
                                        </p:attrNameLst>
                                      </p:cBhvr>
                                      <p:to>
                                        <p:strVal val="visible"/>
                                      </p:to>
                                    </p:set>
                                  </p:childTnLst>
                                </p:cTn>
                              </p:par>
                              <p:par>
                                <p:cTn id="737" presetID="1" presetClass="entr" presetSubtype="0" fill="hold" grpId="0" nodeType="withEffect">
                                  <p:stCondLst>
                                    <p:cond delay="0"/>
                                  </p:stCondLst>
                                  <p:childTnLst>
                                    <p:set>
                                      <p:cBhvr>
                                        <p:cTn id="738" dur="1" fill="hold">
                                          <p:stCondLst>
                                            <p:cond delay="0"/>
                                          </p:stCondLst>
                                        </p:cTn>
                                        <p:tgtEl>
                                          <p:spTgt spid="1265"/>
                                        </p:tgtEl>
                                        <p:attrNameLst>
                                          <p:attrName>style.visibility</p:attrName>
                                        </p:attrNameLst>
                                      </p:cBhvr>
                                      <p:to>
                                        <p:strVal val="visible"/>
                                      </p:to>
                                    </p:set>
                                  </p:childTnLst>
                                </p:cTn>
                              </p:par>
                              <p:par>
                                <p:cTn id="739" presetID="1" presetClass="entr" presetSubtype="0" fill="hold" grpId="0" nodeType="withEffect">
                                  <p:stCondLst>
                                    <p:cond delay="0"/>
                                  </p:stCondLst>
                                  <p:childTnLst>
                                    <p:set>
                                      <p:cBhvr>
                                        <p:cTn id="740" dur="1" fill="hold">
                                          <p:stCondLst>
                                            <p:cond delay="0"/>
                                          </p:stCondLst>
                                        </p:cTn>
                                        <p:tgtEl>
                                          <p:spTgt spid="1266"/>
                                        </p:tgtEl>
                                        <p:attrNameLst>
                                          <p:attrName>style.visibility</p:attrName>
                                        </p:attrNameLst>
                                      </p:cBhvr>
                                      <p:to>
                                        <p:strVal val="visible"/>
                                      </p:to>
                                    </p:set>
                                  </p:childTnLst>
                                </p:cTn>
                              </p:par>
                              <p:par>
                                <p:cTn id="741" presetID="1" presetClass="entr" presetSubtype="0" fill="hold" grpId="0" nodeType="withEffect">
                                  <p:stCondLst>
                                    <p:cond delay="0"/>
                                  </p:stCondLst>
                                  <p:childTnLst>
                                    <p:set>
                                      <p:cBhvr>
                                        <p:cTn id="742" dur="1" fill="hold">
                                          <p:stCondLst>
                                            <p:cond delay="0"/>
                                          </p:stCondLst>
                                        </p:cTn>
                                        <p:tgtEl>
                                          <p:spTgt spid="1267"/>
                                        </p:tgtEl>
                                        <p:attrNameLst>
                                          <p:attrName>style.visibility</p:attrName>
                                        </p:attrNameLst>
                                      </p:cBhvr>
                                      <p:to>
                                        <p:strVal val="visible"/>
                                      </p:to>
                                    </p:set>
                                  </p:childTnLst>
                                </p:cTn>
                              </p:par>
                              <p:par>
                                <p:cTn id="743" presetID="1" presetClass="entr" presetSubtype="0" fill="hold" grpId="0" nodeType="withEffect">
                                  <p:stCondLst>
                                    <p:cond delay="0"/>
                                  </p:stCondLst>
                                  <p:childTnLst>
                                    <p:set>
                                      <p:cBhvr>
                                        <p:cTn id="744" dur="1" fill="hold">
                                          <p:stCondLst>
                                            <p:cond delay="0"/>
                                          </p:stCondLst>
                                        </p:cTn>
                                        <p:tgtEl>
                                          <p:spTgt spid="1268"/>
                                        </p:tgtEl>
                                        <p:attrNameLst>
                                          <p:attrName>style.visibility</p:attrName>
                                        </p:attrNameLst>
                                      </p:cBhvr>
                                      <p:to>
                                        <p:strVal val="visible"/>
                                      </p:to>
                                    </p:set>
                                  </p:childTnLst>
                                </p:cTn>
                              </p:par>
                              <p:par>
                                <p:cTn id="745" presetID="1" presetClass="entr" presetSubtype="0" fill="hold" grpId="0" nodeType="withEffect">
                                  <p:stCondLst>
                                    <p:cond delay="0"/>
                                  </p:stCondLst>
                                  <p:childTnLst>
                                    <p:set>
                                      <p:cBhvr>
                                        <p:cTn id="746" dur="1" fill="hold">
                                          <p:stCondLst>
                                            <p:cond delay="0"/>
                                          </p:stCondLst>
                                        </p:cTn>
                                        <p:tgtEl>
                                          <p:spTgt spid="1269"/>
                                        </p:tgtEl>
                                        <p:attrNameLst>
                                          <p:attrName>style.visibility</p:attrName>
                                        </p:attrNameLst>
                                      </p:cBhvr>
                                      <p:to>
                                        <p:strVal val="visible"/>
                                      </p:to>
                                    </p:set>
                                  </p:childTnLst>
                                </p:cTn>
                              </p:par>
                              <p:par>
                                <p:cTn id="747" presetID="1" presetClass="entr" presetSubtype="0" fill="hold" grpId="0" nodeType="withEffect">
                                  <p:stCondLst>
                                    <p:cond delay="0"/>
                                  </p:stCondLst>
                                  <p:childTnLst>
                                    <p:set>
                                      <p:cBhvr>
                                        <p:cTn id="748" dur="1" fill="hold">
                                          <p:stCondLst>
                                            <p:cond delay="0"/>
                                          </p:stCondLst>
                                        </p:cTn>
                                        <p:tgtEl>
                                          <p:spTgt spid="1270"/>
                                        </p:tgtEl>
                                        <p:attrNameLst>
                                          <p:attrName>style.visibility</p:attrName>
                                        </p:attrNameLst>
                                      </p:cBhvr>
                                      <p:to>
                                        <p:strVal val="visible"/>
                                      </p:to>
                                    </p:set>
                                  </p:childTnLst>
                                </p:cTn>
                              </p:par>
                              <p:par>
                                <p:cTn id="749" presetID="1" presetClass="entr" presetSubtype="0" fill="hold" grpId="0" nodeType="withEffect">
                                  <p:stCondLst>
                                    <p:cond delay="0"/>
                                  </p:stCondLst>
                                  <p:childTnLst>
                                    <p:set>
                                      <p:cBhvr>
                                        <p:cTn id="750" dur="1" fill="hold">
                                          <p:stCondLst>
                                            <p:cond delay="0"/>
                                          </p:stCondLst>
                                        </p:cTn>
                                        <p:tgtEl>
                                          <p:spTgt spid="1271"/>
                                        </p:tgtEl>
                                        <p:attrNameLst>
                                          <p:attrName>style.visibility</p:attrName>
                                        </p:attrNameLst>
                                      </p:cBhvr>
                                      <p:to>
                                        <p:strVal val="visible"/>
                                      </p:to>
                                    </p:set>
                                  </p:childTnLst>
                                </p:cTn>
                              </p:par>
                              <p:par>
                                <p:cTn id="751" presetID="1" presetClass="entr" presetSubtype="0" fill="hold" grpId="0" nodeType="withEffect">
                                  <p:stCondLst>
                                    <p:cond delay="0"/>
                                  </p:stCondLst>
                                  <p:childTnLst>
                                    <p:set>
                                      <p:cBhvr>
                                        <p:cTn id="752" dur="1" fill="hold">
                                          <p:stCondLst>
                                            <p:cond delay="0"/>
                                          </p:stCondLst>
                                        </p:cTn>
                                        <p:tgtEl>
                                          <p:spTgt spid="1272"/>
                                        </p:tgtEl>
                                        <p:attrNameLst>
                                          <p:attrName>style.visibility</p:attrName>
                                        </p:attrNameLst>
                                      </p:cBhvr>
                                      <p:to>
                                        <p:strVal val="visible"/>
                                      </p:to>
                                    </p:set>
                                  </p:childTnLst>
                                </p:cTn>
                              </p:par>
                              <p:par>
                                <p:cTn id="753" presetID="1" presetClass="entr" presetSubtype="0" fill="hold" grpId="0" nodeType="withEffect">
                                  <p:stCondLst>
                                    <p:cond delay="0"/>
                                  </p:stCondLst>
                                  <p:childTnLst>
                                    <p:set>
                                      <p:cBhvr>
                                        <p:cTn id="754" dur="1" fill="hold">
                                          <p:stCondLst>
                                            <p:cond delay="0"/>
                                          </p:stCondLst>
                                        </p:cTn>
                                        <p:tgtEl>
                                          <p:spTgt spid="1273"/>
                                        </p:tgtEl>
                                        <p:attrNameLst>
                                          <p:attrName>style.visibility</p:attrName>
                                        </p:attrNameLst>
                                      </p:cBhvr>
                                      <p:to>
                                        <p:strVal val="visible"/>
                                      </p:to>
                                    </p:set>
                                  </p:childTnLst>
                                </p:cTn>
                              </p:par>
                              <p:par>
                                <p:cTn id="755" presetID="1" presetClass="entr" presetSubtype="0" fill="hold" grpId="0" nodeType="withEffect">
                                  <p:stCondLst>
                                    <p:cond delay="0"/>
                                  </p:stCondLst>
                                  <p:childTnLst>
                                    <p:set>
                                      <p:cBhvr>
                                        <p:cTn id="756" dur="1" fill="hold">
                                          <p:stCondLst>
                                            <p:cond delay="0"/>
                                          </p:stCondLst>
                                        </p:cTn>
                                        <p:tgtEl>
                                          <p:spTgt spid="1274"/>
                                        </p:tgtEl>
                                        <p:attrNameLst>
                                          <p:attrName>style.visibility</p:attrName>
                                        </p:attrNameLst>
                                      </p:cBhvr>
                                      <p:to>
                                        <p:strVal val="visible"/>
                                      </p:to>
                                    </p:set>
                                  </p:childTnLst>
                                </p:cTn>
                              </p:par>
                              <p:par>
                                <p:cTn id="757" presetID="1" presetClass="entr" presetSubtype="0" fill="hold" grpId="0" nodeType="withEffect">
                                  <p:stCondLst>
                                    <p:cond delay="0"/>
                                  </p:stCondLst>
                                  <p:childTnLst>
                                    <p:set>
                                      <p:cBhvr>
                                        <p:cTn id="758" dur="1" fill="hold">
                                          <p:stCondLst>
                                            <p:cond delay="0"/>
                                          </p:stCondLst>
                                        </p:cTn>
                                        <p:tgtEl>
                                          <p:spTgt spid="1275"/>
                                        </p:tgtEl>
                                        <p:attrNameLst>
                                          <p:attrName>style.visibility</p:attrName>
                                        </p:attrNameLst>
                                      </p:cBhvr>
                                      <p:to>
                                        <p:strVal val="visible"/>
                                      </p:to>
                                    </p:set>
                                  </p:childTnLst>
                                </p:cTn>
                              </p:par>
                              <p:par>
                                <p:cTn id="759" presetID="1" presetClass="entr" presetSubtype="0" fill="hold" grpId="0" nodeType="withEffect">
                                  <p:stCondLst>
                                    <p:cond delay="0"/>
                                  </p:stCondLst>
                                  <p:childTnLst>
                                    <p:set>
                                      <p:cBhvr>
                                        <p:cTn id="760" dur="1" fill="hold">
                                          <p:stCondLst>
                                            <p:cond delay="0"/>
                                          </p:stCondLst>
                                        </p:cTn>
                                        <p:tgtEl>
                                          <p:spTgt spid="1276"/>
                                        </p:tgtEl>
                                        <p:attrNameLst>
                                          <p:attrName>style.visibility</p:attrName>
                                        </p:attrNameLst>
                                      </p:cBhvr>
                                      <p:to>
                                        <p:strVal val="visible"/>
                                      </p:to>
                                    </p:set>
                                  </p:childTnLst>
                                </p:cTn>
                              </p:par>
                              <p:par>
                                <p:cTn id="761" presetID="1" presetClass="entr" presetSubtype="0" fill="hold" grpId="0" nodeType="withEffect">
                                  <p:stCondLst>
                                    <p:cond delay="0"/>
                                  </p:stCondLst>
                                  <p:childTnLst>
                                    <p:set>
                                      <p:cBhvr>
                                        <p:cTn id="762" dur="1" fill="hold">
                                          <p:stCondLst>
                                            <p:cond delay="0"/>
                                          </p:stCondLst>
                                        </p:cTn>
                                        <p:tgtEl>
                                          <p:spTgt spid="1277"/>
                                        </p:tgtEl>
                                        <p:attrNameLst>
                                          <p:attrName>style.visibility</p:attrName>
                                        </p:attrNameLst>
                                      </p:cBhvr>
                                      <p:to>
                                        <p:strVal val="visible"/>
                                      </p:to>
                                    </p:set>
                                  </p:childTnLst>
                                </p:cTn>
                              </p:par>
                              <p:par>
                                <p:cTn id="763" presetID="1" presetClass="entr" presetSubtype="0" fill="hold" grpId="0" nodeType="withEffect">
                                  <p:stCondLst>
                                    <p:cond delay="0"/>
                                  </p:stCondLst>
                                  <p:childTnLst>
                                    <p:set>
                                      <p:cBhvr>
                                        <p:cTn id="764" dur="1" fill="hold">
                                          <p:stCondLst>
                                            <p:cond delay="0"/>
                                          </p:stCondLst>
                                        </p:cTn>
                                        <p:tgtEl>
                                          <p:spTgt spid="1278"/>
                                        </p:tgtEl>
                                        <p:attrNameLst>
                                          <p:attrName>style.visibility</p:attrName>
                                        </p:attrNameLst>
                                      </p:cBhvr>
                                      <p:to>
                                        <p:strVal val="visible"/>
                                      </p:to>
                                    </p:set>
                                  </p:childTnLst>
                                </p:cTn>
                              </p:par>
                              <p:par>
                                <p:cTn id="765" presetID="1" presetClass="entr" presetSubtype="0" fill="hold" grpId="0" nodeType="withEffect">
                                  <p:stCondLst>
                                    <p:cond delay="0"/>
                                  </p:stCondLst>
                                  <p:childTnLst>
                                    <p:set>
                                      <p:cBhvr>
                                        <p:cTn id="766" dur="1" fill="hold">
                                          <p:stCondLst>
                                            <p:cond delay="0"/>
                                          </p:stCondLst>
                                        </p:cTn>
                                        <p:tgtEl>
                                          <p:spTgt spid="1292"/>
                                        </p:tgtEl>
                                        <p:attrNameLst>
                                          <p:attrName>style.visibility</p:attrName>
                                        </p:attrNameLst>
                                      </p:cBhvr>
                                      <p:to>
                                        <p:strVal val="visible"/>
                                      </p:to>
                                    </p:set>
                                  </p:childTnLst>
                                </p:cTn>
                              </p:par>
                              <p:par>
                                <p:cTn id="767" presetID="1" presetClass="entr" presetSubtype="0" fill="hold" grpId="0" nodeType="withEffect">
                                  <p:stCondLst>
                                    <p:cond delay="0"/>
                                  </p:stCondLst>
                                  <p:childTnLst>
                                    <p:set>
                                      <p:cBhvr>
                                        <p:cTn id="768" dur="1" fill="hold">
                                          <p:stCondLst>
                                            <p:cond delay="0"/>
                                          </p:stCondLst>
                                        </p:cTn>
                                        <p:tgtEl>
                                          <p:spTgt spid="1279"/>
                                        </p:tgtEl>
                                        <p:attrNameLst>
                                          <p:attrName>style.visibility</p:attrName>
                                        </p:attrNameLst>
                                      </p:cBhvr>
                                      <p:to>
                                        <p:strVal val="visible"/>
                                      </p:to>
                                    </p:set>
                                  </p:childTnLst>
                                </p:cTn>
                              </p:par>
                              <p:par>
                                <p:cTn id="769" presetID="1" presetClass="entr" presetSubtype="0" fill="hold" grpId="0" nodeType="withEffect">
                                  <p:stCondLst>
                                    <p:cond delay="0"/>
                                  </p:stCondLst>
                                  <p:childTnLst>
                                    <p:set>
                                      <p:cBhvr>
                                        <p:cTn id="770" dur="1" fill="hold">
                                          <p:stCondLst>
                                            <p:cond delay="0"/>
                                          </p:stCondLst>
                                        </p:cTn>
                                        <p:tgtEl>
                                          <p:spTgt spid="1307"/>
                                        </p:tgtEl>
                                        <p:attrNameLst>
                                          <p:attrName>style.visibility</p:attrName>
                                        </p:attrNameLst>
                                      </p:cBhvr>
                                      <p:to>
                                        <p:strVal val="visible"/>
                                      </p:to>
                                    </p:set>
                                  </p:childTnLst>
                                </p:cTn>
                              </p:par>
                              <p:par>
                                <p:cTn id="771" presetID="1" presetClass="entr" presetSubtype="0" fill="hold" grpId="0" nodeType="withEffect">
                                  <p:stCondLst>
                                    <p:cond delay="0"/>
                                  </p:stCondLst>
                                  <p:childTnLst>
                                    <p:set>
                                      <p:cBhvr>
                                        <p:cTn id="772" dur="1" fill="hold">
                                          <p:stCondLst>
                                            <p:cond delay="0"/>
                                          </p:stCondLst>
                                        </p:cTn>
                                        <p:tgtEl>
                                          <p:spTgt spid="1280"/>
                                        </p:tgtEl>
                                        <p:attrNameLst>
                                          <p:attrName>style.visibility</p:attrName>
                                        </p:attrNameLst>
                                      </p:cBhvr>
                                      <p:to>
                                        <p:strVal val="visible"/>
                                      </p:to>
                                    </p:set>
                                  </p:childTnLst>
                                </p:cTn>
                              </p:par>
                              <p:par>
                                <p:cTn id="773" presetID="1" presetClass="entr" presetSubtype="0" fill="hold" grpId="0" nodeType="withEffect">
                                  <p:stCondLst>
                                    <p:cond delay="0"/>
                                  </p:stCondLst>
                                  <p:childTnLst>
                                    <p:set>
                                      <p:cBhvr>
                                        <p:cTn id="774" dur="1" fill="hold">
                                          <p:stCondLst>
                                            <p:cond delay="0"/>
                                          </p:stCondLst>
                                        </p:cTn>
                                        <p:tgtEl>
                                          <p:spTgt spid="1285"/>
                                        </p:tgtEl>
                                        <p:attrNameLst>
                                          <p:attrName>style.visibility</p:attrName>
                                        </p:attrNameLst>
                                      </p:cBhvr>
                                      <p:to>
                                        <p:strVal val="visible"/>
                                      </p:to>
                                    </p:set>
                                  </p:childTnLst>
                                </p:cTn>
                              </p:par>
                              <p:par>
                                <p:cTn id="775" presetID="1" presetClass="entr" presetSubtype="0" fill="hold" grpId="0" nodeType="withEffect">
                                  <p:stCondLst>
                                    <p:cond delay="0"/>
                                  </p:stCondLst>
                                  <p:childTnLst>
                                    <p:set>
                                      <p:cBhvr>
                                        <p:cTn id="776" dur="1" fill="hold">
                                          <p:stCondLst>
                                            <p:cond delay="0"/>
                                          </p:stCondLst>
                                        </p:cTn>
                                        <p:tgtEl>
                                          <p:spTgt spid="1281"/>
                                        </p:tgtEl>
                                        <p:attrNameLst>
                                          <p:attrName>style.visibility</p:attrName>
                                        </p:attrNameLst>
                                      </p:cBhvr>
                                      <p:to>
                                        <p:strVal val="visible"/>
                                      </p:to>
                                    </p:set>
                                  </p:childTnLst>
                                </p:cTn>
                              </p:par>
                              <p:par>
                                <p:cTn id="777" presetID="1" presetClass="entr" presetSubtype="0" fill="hold" grpId="0" nodeType="withEffect">
                                  <p:stCondLst>
                                    <p:cond delay="0"/>
                                  </p:stCondLst>
                                  <p:childTnLst>
                                    <p:set>
                                      <p:cBhvr>
                                        <p:cTn id="778" dur="1" fill="hold">
                                          <p:stCondLst>
                                            <p:cond delay="0"/>
                                          </p:stCondLst>
                                        </p:cTn>
                                        <p:tgtEl>
                                          <p:spTgt spid="1282"/>
                                        </p:tgtEl>
                                        <p:attrNameLst>
                                          <p:attrName>style.visibility</p:attrName>
                                        </p:attrNameLst>
                                      </p:cBhvr>
                                      <p:to>
                                        <p:strVal val="visible"/>
                                      </p:to>
                                    </p:set>
                                  </p:childTnLst>
                                </p:cTn>
                              </p:par>
                              <p:par>
                                <p:cTn id="779" presetID="1" presetClass="entr" presetSubtype="0" fill="hold" grpId="0" nodeType="withEffect">
                                  <p:stCondLst>
                                    <p:cond delay="0"/>
                                  </p:stCondLst>
                                  <p:childTnLst>
                                    <p:set>
                                      <p:cBhvr>
                                        <p:cTn id="780" dur="1" fill="hold">
                                          <p:stCondLst>
                                            <p:cond delay="0"/>
                                          </p:stCondLst>
                                        </p:cTn>
                                        <p:tgtEl>
                                          <p:spTgt spid="1283"/>
                                        </p:tgtEl>
                                        <p:attrNameLst>
                                          <p:attrName>style.visibility</p:attrName>
                                        </p:attrNameLst>
                                      </p:cBhvr>
                                      <p:to>
                                        <p:strVal val="visible"/>
                                      </p:to>
                                    </p:set>
                                  </p:childTnLst>
                                </p:cTn>
                              </p:par>
                              <p:par>
                                <p:cTn id="781" presetID="1" presetClass="entr" presetSubtype="0" fill="hold" grpId="0" nodeType="withEffect">
                                  <p:stCondLst>
                                    <p:cond delay="0"/>
                                  </p:stCondLst>
                                  <p:childTnLst>
                                    <p:set>
                                      <p:cBhvr>
                                        <p:cTn id="782" dur="1" fill="hold">
                                          <p:stCondLst>
                                            <p:cond delay="0"/>
                                          </p:stCondLst>
                                        </p:cTn>
                                        <p:tgtEl>
                                          <p:spTgt spid="1284"/>
                                        </p:tgtEl>
                                        <p:attrNameLst>
                                          <p:attrName>style.visibility</p:attrName>
                                        </p:attrNameLst>
                                      </p:cBhvr>
                                      <p:to>
                                        <p:strVal val="visible"/>
                                      </p:to>
                                    </p:set>
                                  </p:childTnLst>
                                </p:cTn>
                              </p:par>
                              <p:par>
                                <p:cTn id="783" presetID="1" presetClass="entr" presetSubtype="0" fill="hold" grpId="0" nodeType="withEffect">
                                  <p:stCondLst>
                                    <p:cond delay="0"/>
                                  </p:stCondLst>
                                  <p:childTnLst>
                                    <p:set>
                                      <p:cBhvr>
                                        <p:cTn id="784" dur="1" fill="hold">
                                          <p:stCondLst>
                                            <p:cond delay="0"/>
                                          </p:stCondLst>
                                        </p:cTn>
                                        <p:tgtEl>
                                          <p:spTgt spid="1286"/>
                                        </p:tgtEl>
                                        <p:attrNameLst>
                                          <p:attrName>style.visibility</p:attrName>
                                        </p:attrNameLst>
                                      </p:cBhvr>
                                      <p:to>
                                        <p:strVal val="visible"/>
                                      </p:to>
                                    </p:set>
                                  </p:childTnLst>
                                </p:cTn>
                              </p:par>
                              <p:par>
                                <p:cTn id="785" presetID="1" presetClass="entr" presetSubtype="0" fill="hold" grpId="0" nodeType="withEffect">
                                  <p:stCondLst>
                                    <p:cond delay="0"/>
                                  </p:stCondLst>
                                  <p:childTnLst>
                                    <p:set>
                                      <p:cBhvr>
                                        <p:cTn id="786" dur="1" fill="hold">
                                          <p:stCondLst>
                                            <p:cond delay="0"/>
                                          </p:stCondLst>
                                        </p:cTn>
                                        <p:tgtEl>
                                          <p:spTgt spid="1287"/>
                                        </p:tgtEl>
                                        <p:attrNameLst>
                                          <p:attrName>style.visibility</p:attrName>
                                        </p:attrNameLst>
                                      </p:cBhvr>
                                      <p:to>
                                        <p:strVal val="visible"/>
                                      </p:to>
                                    </p:set>
                                  </p:childTnLst>
                                </p:cTn>
                              </p:par>
                              <p:par>
                                <p:cTn id="787" presetID="1" presetClass="entr" presetSubtype="0" fill="hold" grpId="0" nodeType="withEffect">
                                  <p:stCondLst>
                                    <p:cond delay="0"/>
                                  </p:stCondLst>
                                  <p:childTnLst>
                                    <p:set>
                                      <p:cBhvr>
                                        <p:cTn id="788" dur="1" fill="hold">
                                          <p:stCondLst>
                                            <p:cond delay="0"/>
                                          </p:stCondLst>
                                        </p:cTn>
                                        <p:tgtEl>
                                          <p:spTgt spid="1288"/>
                                        </p:tgtEl>
                                        <p:attrNameLst>
                                          <p:attrName>style.visibility</p:attrName>
                                        </p:attrNameLst>
                                      </p:cBhvr>
                                      <p:to>
                                        <p:strVal val="visible"/>
                                      </p:to>
                                    </p:set>
                                  </p:childTnLst>
                                </p:cTn>
                              </p:par>
                              <p:par>
                                <p:cTn id="789" presetID="1" presetClass="entr" presetSubtype="0" fill="hold" grpId="0" nodeType="withEffect">
                                  <p:stCondLst>
                                    <p:cond delay="0"/>
                                  </p:stCondLst>
                                  <p:childTnLst>
                                    <p:set>
                                      <p:cBhvr>
                                        <p:cTn id="790" dur="1" fill="hold">
                                          <p:stCondLst>
                                            <p:cond delay="0"/>
                                          </p:stCondLst>
                                        </p:cTn>
                                        <p:tgtEl>
                                          <p:spTgt spid="1289"/>
                                        </p:tgtEl>
                                        <p:attrNameLst>
                                          <p:attrName>style.visibility</p:attrName>
                                        </p:attrNameLst>
                                      </p:cBhvr>
                                      <p:to>
                                        <p:strVal val="visible"/>
                                      </p:to>
                                    </p:set>
                                  </p:childTnLst>
                                </p:cTn>
                              </p:par>
                              <p:par>
                                <p:cTn id="791" presetID="1" presetClass="entr" presetSubtype="0" fill="hold" grpId="0" nodeType="withEffect">
                                  <p:stCondLst>
                                    <p:cond delay="0"/>
                                  </p:stCondLst>
                                  <p:childTnLst>
                                    <p:set>
                                      <p:cBhvr>
                                        <p:cTn id="792" dur="1" fill="hold">
                                          <p:stCondLst>
                                            <p:cond delay="0"/>
                                          </p:stCondLst>
                                        </p:cTn>
                                        <p:tgtEl>
                                          <p:spTgt spid="1290"/>
                                        </p:tgtEl>
                                        <p:attrNameLst>
                                          <p:attrName>style.visibility</p:attrName>
                                        </p:attrNameLst>
                                      </p:cBhvr>
                                      <p:to>
                                        <p:strVal val="visible"/>
                                      </p:to>
                                    </p:set>
                                  </p:childTnLst>
                                </p:cTn>
                              </p:par>
                              <p:par>
                                <p:cTn id="793" presetID="1" presetClass="entr" presetSubtype="0" fill="hold" grpId="0" nodeType="withEffect">
                                  <p:stCondLst>
                                    <p:cond delay="0"/>
                                  </p:stCondLst>
                                  <p:childTnLst>
                                    <p:set>
                                      <p:cBhvr>
                                        <p:cTn id="794" dur="1" fill="hold">
                                          <p:stCondLst>
                                            <p:cond delay="0"/>
                                          </p:stCondLst>
                                        </p:cTn>
                                        <p:tgtEl>
                                          <p:spTgt spid="1291"/>
                                        </p:tgtEl>
                                        <p:attrNameLst>
                                          <p:attrName>style.visibility</p:attrName>
                                        </p:attrNameLst>
                                      </p:cBhvr>
                                      <p:to>
                                        <p:strVal val="visible"/>
                                      </p:to>
                                    </p:set>
                                  </p:childTnLst>
                                </p:cTn>
                              </p:par>
                              <p:par>
                                <p:cTn id="795" presetID="1" presetClass="entr" presetSubtype="0" fill="hold" grpId="0" nodeType="withEffect">
                                  <p:stCondLst>
                                    <p:cond delay="0"/>
                                  </p:stCondLst>
                                  <p:childTnLst>
                                    <p:set>
                                      <p:cBhvr>
                                        <p:cTn id="796" dur="1" fill="hold">
                                          <p:stCondLst>
                                            <p:cond delay="0"/>
                                          </p:stCondLst>
                                        </p:cTn>
                                        <p:tgtEl>
                                          <p:spTgt spid="1293"/>
                                        </p:tgtEl>
                                        <p:attrNameLst>
                                          <p:attrName>style.visibility</p:attrName>
                                        </p:attrNameLst>
                                      </p:cBhvr>
                                      <p:to>
                                        <p:strVal val="visible"/>
                                      </p:to>
                                    </p:set>
                                  </p:childTnLst>
                                </p:cTn>
                              </p:par>
                              <p:par>
                                <p:cTn id="797" presetID="1" presetClass="entr" presetSubtype="0" fill="hold" grpId="0" nodeType="withEffect">
                                  <p:stCondLst>
                                    <p:cond delay="0"/>
                                  </p:stCondLst>
                                  <p:childTnLst>
                                    <p:set>
                                      <p:cBhvr>
                                        <p:cTn id="798" dur="1" fill="hold">
                                          <p:stCondLst>
                                            <p:cond delay="0"/>
                                          </p:stCondLst>
                                        </p:cTn>
                                        <p:tgtEl>
                                          <p:spTgt spid="1294"/>
                                        </p:tgtEl>
                                        <p:attrNameLst>
                                          <p:attrName>style.visibility</p:attrName>
                                        </p:attrNameLst>
                                      </p:cBhvr>
                                      <p:to>
                                        <p:strVal val="visible"/>
                                      </p:to>
                                    </p:set>
                                  </p:childTnLst>
                                </p:cTn>
                              </p:par>
                              <p:par>
                                <p:cTn id="799" presetID="1" presetClass="entr" presetSubtype="0" fill="hold" grpId="0" nodeType="withEffect">
                                  <p:stCondLst>
                                    <p:cond delay="0"/>
                                  </p:stCondLst>
                                  <p:childTnLst>
                                    <p:set>
                                      <p:cBhvr>
                                        <p:cTn id="800" dur="1" fill="hold">
                                          <p:stCondLst>
                                            <p:cond delay="0"/>
                                          </p:stCondLst>
                                        </p:cTn>
                                        <p:tgtEl>
                                          <p:spTgt spid="1295"/>
                                        </p:tgtEl>
                                        <p:attrNameLst>
                                          <p:attrName>style.visibility</p:attrName>
                                        </p:attrNameLst>
                                      </p:cBhvr>
                                      <p:to>
                                        <p:strVal val="visible"/>
                                      </p:to>
                                    </p:set>
                                  </p:childTnLst>
                                </p:cTn>
                              </p:par>
                              <p:par>
                                <p:cTn id="801" presetID="1" presetClass="entr" presetSubtype="0" fill="hold" grpId="0" nodeType="withEffect">
                                  <p:stCondLst>
                                    <p:cond delay="0"/>
                                  </p:stCondLst>
                                  <p:childTnLst>
                                    <p:set>
                                      <p:cBhvr>
                                        <p:cTn id="802" dur="1" fill="hold">
                                          <p:stCondLst>
                                            <p:cond delay="0"/>
                                          </p:stCondLst>
                                        </p:cTn>
                                        <p:tgtEl>
                                          <p:spTgt spid="1296"/>
                                        </p:tgtEl>
                                        <p:attrNameLst>
                                          <p:attrName>style.visibility</p:attrName>
                                        </p:attrNameLst>
                                      </p:cBhvr>
                                      <p:to>
                                        <p:strVal val="visible"/>
                                      </p:to>
                                    </p:set>
                                  </p:childTnLst>
                                </p:cTn>
                              </p:par>
                              <p:par>
                                <p:cTn id="803" presetID="1" presetClass="entr" presetSubtype="0" fill="hold" grpId="0" nodeType="withEffect">
                                  <p:stCondLst>
                                    <p:cond delay="0"/>
                                  </p:stCondLst>
                                  <p:childTnLst>
                                    <p:set>
                                      <p:cBhvr>
                                        <p:cTn id="804" dur="1" fill="hold">
                                          <p:stCondLst>
                                            <p:cond delay="0"/>
                                          </p:stCondLst>
                                        </p:cTn>
                                        <p:tgtEl>
                                          <p:spTgt spid="1297"/>
                                        </p:tgtEl>
                                        <p:attrNameLst>
                                          <p:attrName>style.visibility</p:attrName>
                                        </p:attrNameLst>
                                      </p:cBhvr>
                                      <p:to>
                                        <p:strVal val="visible"/>
                                      </p:to>
                                    </p:set>
                                  </p:childTnLst>
                                </p:cTn>
                              </p:par>
                              <p:par>
                                <p:cTn id="805" presetID="1" presetClass="entr" presetSubtype="0" fill="hold" grpId="0" nodeType="withEffect">
                                  <p:stCondLst>
                                    <p:cond delay="0"/>
                                  </p:stCondLst>
                                  <p:childTnLst>
                                    <p:set>
                                      <p:cBhvr>
                                        <p:cTn id="806" dur="1" fill="hold">
                                          <p:stCondLst>
                                            <p:cond delay="0"/>
                                          </p:stCondLst>
                                        </p:cTn>
                                        <p:tgtEl>
                                          <p:spTgt spid="1298"/>
                                        </p:tgtEl>
                                        <p:attrNameLst>
                                          <p:attrName>style.visibility</p:attrName>
                                        </p:attrNameLst>
                                      </p:cBhvr>
                                      <p:to>
                                        <p:strVal val="visible"/>
                                      </p:to>
                                    </p:set>
                                  </p:childTnLst>
                                </p:cTn>
                              </p:par>
                              <p:par>
                                <p:cTn id="807" presetID="1" presetClass="entr" presetSubtype="0" fill="hold" grpId="0" nodeType="withEffect">
                                  <p:stCondLst>
                                    <p:cond delay="0"/>
                                  </p:stCondLst>
                                  <p:childTnLst>
                                    <p:set>
                                      <p:cBhvr>
                                        <p:cTn id="808" dur="1" fill="hold">
                                          <p:stCondLst>
                                            <p:cond delay="0"/>
                                          </p:stCondLst>
                                        </p:cTn>
                                        <p:tgtEl>
                                          <p:spTgt spid="1299"/>
                                        </p:tgtEl>
                                        <p:attrNameLst>
                                          <p:attrName>style.visibility</p:attrName>
                                        </p:attrNameLst>
                                      </p:cBhvr>
                                      <p:to>
                                        <p:strVal val="visible"/>
                                      </p:to>
                                    </p:set>
                                  </p:childTnLst>
                                </p:cTn>
                              </p:par>
                              <p:par>
                                <p:cTn id="809" presetID="1" presetClass="entr" presetSubtype="0" fill="hold" grpId="0" nodeType="withEffect">
                                  <p:stCondLst>
                                    <p:cond delay="0"/>
                                  </p:stCondLst>
                                  <p:childTnLst>
                                    <p:set>
                                      <p:cBhvr>
                                        <p:cTn id="810" dur="1" fill="hold">
                                          <p:stCondLst>
                                            <p:cond delay="0"/>
                                          </p:stCondLst>
                                        </p:cTn>
                                        <p:tgtEl>
                                          <p:spTgt spid="1300"/>
                                        </p:tgtEl>
                                        <p:attrNameLst>
                                          <p:attrName>style.visibility</p:attrName>
                                        </p:attrNameLst>
                                      </p:cBhvr>
                                      <p:to>
                                        <p:strVal val="visible"/>
                                      </p:to>
                                    </p:set>
                                  </p:childTnLst>
                                </p:cTn>
                              </p:par>
                              <p:par>
                                <p:cTn id="811" presetID="1" presetClass="entr" presetSubtype="0" fill="hold" grpId="0" nodeType="withEffect">
                                  <p:stCondLst>
                                    <p:cond delay="0"/>
                                  </p:stCondLst>
                                  <p:childTnLst>
                                    <p:set>
                                      <p:cBhvr>
                                        <p:cTn id="812" dur="1" fill="hold">
                                          <p:stCondLst>
                                            <p:cond delay="0"/>
                                          </p:stCondLst>
                                        </p:cTn>
                                        <p:tgtEl>
                                          <p:spTgt spid="1301"/>
                                        </p:tgtEl>
                                        <p:attrNameLst>
                                          <p:attrName>style.visibility</p:attrName>
                                        </p:attrNameLst>
                                      </p:cBhvr>
                                      <p:to>
                                        <p:strVal val="visible"/>
                                      </p:to>
                                    </p:set>
                                  </p:childTnLst>
                                </p:cTn>
                              </p:par>
                              <p:par>
                                <p:cTn id="813" presetID="1" presetClass="entr" presetSubtype="0" fill="hold" grpId="0" nodeType="withEffect">
                                  <p:stCondLst>
                                    <p:cond delay="0"/>
                                  </p:stCondLst>
                                  <p:childTnLst>
                                    <p:set>
                                      <p:cBhvr>
                                        <p:cTn id="814" dur="1" fill="hold">
                                          <p:stCondLst>
                                            <p:cond delay="0"/>
                                          </p:stCondLst>
                                        </p:cTn>
                                        <p:tgtEl>
                                          <p:spTgt spid="1302"/>
                                        </p:tgtEl>
                                        <p:attrNameLst>
                                          <p:attrName>style.visibility</p:attrName>
                                        </p:attrNameLst>
                                      </p:cBhvr>
                                      <p:to>
                                        <p:strVal val="visible"/>
                                      </p:to>
                                    </p:set>
                                  </p:childTnLst>
                                </p:cTn>
                              </p:par>
                              <p:par>
                                <p:cTn id="815" presetID="1" presetClass="entr" presetSubtype="0" fill="hold" grpId="0" nodeType="withEffect">
                                  <p:stCondLst>
                                    <p:cond delay="0"/>
                                  </p:stCondLst>
                                  <p:childTnLst>
                                    <p:set>
                                      <p:cBhvr>
                                        <p:cTn id="816" dur="1" fill="hold">
                                          <p:stCondLst>
                                            <p:cond delay="0"/>
                                          </p:stCondLst>
                                        </p:cTn>
                                        <p:tgtEl>
                                          <p:spTgt spid="1303"/>
                                        </p:tgtEl>
                                        <p:attrNameLst>
                                          <p:attrName>style.visibility</p:attrName>
                                        </p:attrNameLst>
                                      </p:cBhvr>
                                      <p:to>
                                        <p:strVal val="visible"/>
                                      </p:to>
                                    </p:set>
                                  </p:childTnLst>
                                </p:cTn>
                              </p:par>
                              <p:par>
                                <p:cTn id="817" presetID="1" presetClass="entr" presetSubtype="0" fill="hold" grpId="0" nodeType="withEffect">
                                  <p:stCondLst>
                                    <p:cond delay="0"/>
                                  </p:stCondLst>
                                  <p:childTnLst>
                                    <p:set>
                                      <p:cBhvr>
                                        <p:cTn id="818" dur="1" fill="hold">
                                          <p:stCondLst>
                                            <p:cond delay="0"/>
                                          </p:stCondLst>
                                        </p:cTn>
                                        <p:tgtEl>
                                          <p:spTgt spid="1304"/>
                                        </p:tgtEl>
                                        <p:attrNameLst>
                                          <p:attrName>style.visibility</p:attrName>
                                        </p:attrNameLst>
                                      </p:cBhvr>
                                      <p:to>
                                        <p:strVal val="visible"/>
                                      </p:to>
                                    </p:set>
                                  </p:childTnLst>
                                </p:cTn>
                              </p:par>
                              <p:par>
                                <p:cTn id="819" presetID="1" presetClass="entr" presetSubtype="0" fill="hold" grpId="0" nodeType="withEffect">
                                  <p:stCondLst>
                                    <p:cond delay="0"/>
                                  </p:stCondLst>
                                  <p:childTnLst>
                                    <p:set>
                                      <p:cBhvr>
                                        <p:cTn id="820" dur="1" fill="hold">
                                          <p:stCondLst>
                                            <p:cond delay="0"/>
                                          </p:stCondLst>
                                        </p:cTn>
                                        <p:tgtEl>
                                          <p:spTgt spid="1305"/>
                                        </p:tgtEl>
                                        <p:attrNameLst>
                                          <p:attrName>style.visibility</p:attrName>
                                        </p:attrNameLst>
                                      </p:cBhvr>
                                      <p:to>
                                        <p:strVal val="visible"/>
                                      </p:to>
                                    </p:set>
                                  </p:childTnLst>
                                </p:cTn>
                              </p:par>
                              <p:par>
                                <p:cTn id="821" presetID="1" presetClass="entr" presetSubtype="0" fill="hold" grpId="0" nodeType="withEffect">
                                  <p:stCondLst>
                                    <p:cond delay="0"/>
                                  </p:stCondLst>
                                  <p:childTnLst>
                                    <p:set>
                                      <p:cBhvr>
                                        <p:cTn id="822" dur="1" fill="hold">
                                          <p:stCondLst>
                                            <p:cond delay="0"/>
                                          </p:stCondLst>
                                        </p:cTn>
                                        <p:tgtEl>
                                          <p:spTgt spid="1306"/>
                                        </p:tgtEl>
                                        <p:attrNameLst>
                                          <p:attrName>style.visibility</p:attrName>
                                        </p:attrNameLst>
                                      </p:cBhvr>
                                      <p:to>
                                        <p:strVal val="visible"/>
                                      </p:to>
                                    </p:set>
                                  </p:childTnLst>
                                </p:cTn>
                              </p:par>
                              <p:par>
                                <p:cTn id="823" presetID="1" presetClass="entr" presetSubtype="0" fill="hold" grpId="0" nodeType="withEffect">
                                  <p:stCondLst>
                                    <p:cond delay="0"/>
                                  </p:stCondLst>
                                  <p:childTnLst>
                                    <p:set>
                                      <p:cBhvr>
                                        <p:cTn id="824" dur="1" fill="hold">
                                          <p:stCondLst>
                                            <p:cond delay="0"/>
                                          </p:stCondLst>
                                        </p:cTn>
                                        <p:tgtEl>
                                          <p:spTgt spid="1308"/>
                                        </p:tgtEl>
                                        <p:attrNameLst>
                                          <p:attrName>style.visibility</p:attrName>
                                        </p:attrNameLst>
                                      </p:cBhvr>
                                      <p:to>
                                        <p:strVal val="visible"/>
                                      </p:to>
                                    </p:set>
                                  </p:childTnLst>
                                </p:cTn>
                              </p:par>
                              <p:par>
                                <p:cTn id="825" presetID="1" presetClass="entr" presetSubtype="0" fill="hold" grpId="0" nodeType="withEffect">
                                  <p:stCondLst>
                                    <p:cond delay="0"/>
                                  </p:stCondLst>
                                  <p:childTnLst>
                                    <p:set>
                                      <p:cBhvr>
                                        <p:cTn id="826" dur="1" fill="hold">
                                          <p:stCondLst>
                                            <p:cond delay="0"/>
                                          </p:stCondLst>
                                        </p:cTn>
                                        <p:tgtEl>
                                          <p:spTgt spid="1309"/>
                                        </p:tgtEl>
                                        <p:attrNameLst>
                                          <p:attrName>style.visibility</p:attrName>
                                        </p:attrNameLst>
                                      </p:cBhvr>
                                      <p:to>
                                        <p:strVal val="visible"/>
                                      </p:to>
                                    </p:set>
                                  </p:childTnLst>
                                </p:cTn>
                              </p:par>
                              <p:par>
                                <p:cTn id="827" presetID="1" presetClass="entr" presetSubtype="0" fill="hold" grpId="0" nodeType="withEffect">
                                  <p:stCondLst>
                                    <p:cond delay="0"/>
                                  </p:stCondLst>
                                  <p:childTnLst>
                                    <p:set>
                                      <p:cBhvr>
                                        <p:cTn id="828" dur="1" fill="hold">
                                          <p:stCondLst>
                                            <p:cond delay="0"/>
                                          </p:stCondLst>
                                        </p:cTn>
                                        <p:tgtEl>
                                          <p:spTgt spid="1310"/>
                                        </p:tgtEl>
                                        <p:attrNameLst>
                                          <p:attrName>style.visibility</p:attrName>
                                        </p:attrNameLst>
                                      </p:cBhvr>
                                      <p:to>
                                        <p:strVal val="visible"/>
                                      </p:to>
                                    </p:set>
                                  </p:childTnLst>
                                </p:cTn>
                              </p:par>
                              <p:par>
                                <p:cTn id="829" presetID="1" presetClass="entr" presetSubtype="0" fill="hold" grpId="0" nodeType="withEffect">
                                  <p:stCondLst>
                                    <p:cond delay="0"/>
                                  </p:stCondLst>
                                  <p:childTnLst>
                                    <p:set>
                                      <p:cBhvr>
                                        <p:cTn id="830" dur="1" fill="hold">
                                          <p:stCondLst>
                                            <p:cond delay="0"/>
                                          </p:stCondLst>
                                        </p:cTn>
                                        <p:tgtEl>
                                          <p:spTgt spid="1311"/>
                                        </p:tgtEl>
                                        <p:attrNameLst>
                                          <p:attrName>style.visibility</p:attrName>
                                        </p:attrNameLst>
                                      </p:cBhvr>
                                      <p:to>
                                        <p:strVal val="visible"/>
                                      </p:to>
                                    </p:set>
                                  </p:childTnLst>
                                </p:cTn>
                              </p:par>
                              <p:par>
                                <p:cTn id="831" presetID="1" presetClass="entr" presetSubtype="0" fill="hold" grpId="0" nodeType="withEffect">
                                  <p:stCondLst>
                                    <p:cond delay="0"/>
                                  </p:stCondLst>
                                  <p:childTnLst>
                                    <p:set>
                                      <p:cBhvr>
                                        <p:cTn id="832" dur="1" fill="hold">
                                          <p:stCondLst>
                                            <p:cond delay="0"/>
                                          </p:stCondLst>
                                        </p:cTn>
                                        <p:tgtEl>
                                          <p:spTgt spid="1318"/>
                                        </p:tgtEl>
                                        <p:attrNameLst>
                                          <p:attrName>style.visibility</p:attrName>
                                        </p:attrNameLst>
                                      </p:cBhvr>
                                      <p:to>
                                        <p:strVal val="visible"/>
                                      </p:to>
                                    </p:set>
                                  </p:childTnLst>
                                </p:cTn>
                              </p:par>
                              <p:par>
                                <p:cTn id="833" presetID="1" presetClass="entr" presetSubtype="0" fill="hold" grpId="0" nodeType="withEffect">
                                  <p:stCondLst>
                                    <p:cond delay="0"/>
                                  </p:stCondLst>
                                  <p:childTnLst>
                                    <p:set>
                                      <p:cBhvr>
                                        <p:cTn id="834" dur="1" fill="hold">
                                          <p:stCondLst>
                                            <p:cond delay="0"/>
                                          </p:stCondLst>
                                        </p:cTn>
                                        <p:tgtEl>
                                          <p:spTgt spid="1312"/>
                                        </p:tgtEl>
                                        <p:attrNameLst>
                                          <p:attrName>style.visibility</p:attrName>
                                        </p:attrNameLst>
                                      </p:cBhvr>
                                      <p:to>
                                        <p:strVal val="visible"/>
                                      </p:to>
                                    </p:set>
                                  </p:childTnLst>
                                </p:cTn>
                              </p:par>
                              <p:par>
                                <p:cTn id="835" presetID="1" presetClass="entr" presetSubtype="0" fill="hold" grpId="0" nodeType="withEffect">
                                  <p:stCondLst>
                                    <p:cond delay="0"/>
                                  </p:stCondLst>
                                  <p:childTnLst>
                                    <p:set>
                                      <p:cBhvr>
                                        <p:cTn id="836" dur="1" fill="hold">
                                          <p:stCondLst>
                                            <p:cond delay="0"/>
                                          </p:stCondLst>
                                        </p:cTn>
                                        <p:tgtEl>
                                          <p:spTgt spid="1313"/>
                                        </p:tgtEl>
                                        <p:attrNameLst>
                                          <p:attrName>style.visibility</p:attrName>
                                        </p:attrNameLst>
                                      </p:cBhvr>
                                      <p:to>
                                        <p:strVal val="visible"/>
                                      </p:to>
                                    </p:set>
                                  </p:childTnLst>
                                </p:cTn>
                              </p:par>
                              <p:par>
                                <p:cTn id="837" presetID="1" presetClass="entr" presetSubtype="0" fill="hold" grpId="0" nodeType="withEffect">
                                  <p:stCondLst>
                                    <p:cond delay="0"/>
                                  </p:stCondLst>
                                  <p:childTnLst>
                                    <p:set>
                                      <p:cBhvr>
                                        <p:cTn id="838" dur="1" fill="hold">
                                          <p:stCondLst>
                                            <p:cond delay="0"/>
                                          </p:stCondLst>
                                        </p:cTn>
                                        <p:tgtEl>
                                          <p:spTgt spid="1314"/>
                                        </p:tgtEl>
                                        <p:attrNameLst>
                                          <p:attrName>style.visibility</p:attrName>
                                        </p:attrNameLst>
                                      </p:cBhvr>
                                      <p:to>
                                        <p:strVal val="visible"/>
                                      </p:to>
                                    </p:set>
                                  </p:childTnLst>
                                </p:cTn>
                              </p:par>
                              <p:par>
                                <p:cTn id="839" presetID="1" presetClass="entr" presetSubtype="0" fill="hold" grpId="0" nodeType="withEffect">
                                  <p:stCondLst>
                                    <p:cond delay="0"/>
                                  </p:stCondLst>
                                  <p:childTnLst>
                                    <p:set>
                                      <p:cBhvr>
                                        <p:cTn id="840" dur="1" fill="hold">
                                          <p:stCondLst>
                                            <p:cond delay="0"/>
                                          </p:stCondLst>
                                        </p:cTn>
                                        <p:tgtEl>
                                          <p:spTgt spid="1315"/>
                                        </p:tgtEl>
                                        <p:attrNameLst>
                                          <p:attrName>style.visibility</p:attrName>
                                        </p:attrNameLst>
                                      </p:cBhvr>
                                      <p:to>
                                        <p:strVal val="visible"/>
                                      </p:to>
                                    </p:set>
                                  </p:childTnLst>
                                </p:cTn>
                              </p:par>
                              <p:par>
                                <p:cTn id="841" presetID="1" presetClass="entr" presetSubtype="0" fill="hold" grpId="0" nodeType="withEffect">
                                  <p:stCondLst>
                                    <p:cond delay="0"/>
                                  </p:stCondLst>
                                  <p:childTnLst>
                                    <p:set>
                                      <p:cBhvr>
                                        <p:cTn id="842" dur="1" fill="hold">
                                          <p:stCondLst>
                                            <p:cond delay="0"/>
                                          </p:stCondLst>
                                        </p:cTn>
                                        <p:tgtEl>
                                          <p:spTgt spid="1316"/>
                                        </p:tgtEl>
                                        <p:attrNameLst>
                                          <p:attrName>style.visibility</p:attrName>
                                        </p:attrNameLst>
                                      </p:cBhvr>
                                      <p:to>
                                        <p:strVal val="visible"/>
                                      </p:to>
                                    </p:set>
                                  </p:childTnLst>
                                </p:cTn>
                              </p:par>
                              <p:par>
                                <p:cTn id="843" presetID="1" presetClass="entr" presetSubtype="0" fill="hold" grpId="0" nodeType="withEffect">
                                  <p:stCondLst>
                                    <p:cond delay="0"/>
                                  </p:stCondLst>
                                  <p:childTnLst>
                                    <p:set>
                                      <p:cBhvr>
                                        <p:cTn id="844" dur="1" fill="hold">
                                          <p:stCondLst>
                                            <p:cond delay="0"/>
                                          </p:stCondLst>
                                        </p:cTn>
                                        <p:tgtEl>
                                          <p:spTgt spid="1317"/>
                                        </p:tgtEl>
                                        <p:attrNameLst>
                                          <p:attrName>style.visibility</p:attrName>
                                        </p:attrNameLst>
                                      </p:cBhvr>
                                      <p:to>
                                        <p:strVal val="visible"/>
                                      </p:to>
                                    </p:set>
                                  </p:childTnLst>
                                </p:cTn>
                              </p:par>
                              <p:par>
                                <p:cTn id="845" presetID="1" presetClass="entr" presetSubtype="0" fill="hold" grpId="0" nodeType="withEffect">
                                  <p:stCondLst>
                                    <p:cond delay="0"/>
                                  </p:stCondLst>
                                  <p:childTnLst>
                                    <p:set>
                                      <p:cBhvr>
                                        <p:cTn id="846" dur="1" fill="hold">
                                          <p:stCondLst>
                                            <p:cond delay="0"/>
                                          </p:stCondLst>
                                        </p:cTn>
                                        <p:tgtEl>
                                          <p:spTgt spid="1320"/>
                                        </p:tgtEl>
                                        <p:attrNameLst>
                                          <p:attrName>style.visibility</p:attrName>
                                        </p:attrNameLst>
                                      </p:cBhvr>
                                      <p:to>
                                        <p:strVal val="visible"/>
                                      </p:to>
                                    </p:set>
                                  </p:childTnLst>
                                </p:cTn>
                              </p:par>
                              <p:par>
                                <p:cTn id="847" presetID="1" presetClass="entr" presetSubtype="0" fill="hold" grpId="0" nodeType="withEffect">
                                  <p:stCondLst>
                                    <p:cond delay="0"/>
                                  </p:stCondLst>
                                  <p:childTnLst>
                                    <p:set>
                                      <p:cBhvr>
                                        <p:cTn id="848" dur="1" fill="hold">
                                          <p:stCondLst>
                                            <p:cond delay="0"/>
                                          </p:stCondLst>
                                        </p:cTn>
                                        <p:tgtEl>
                                          <p:spTgt spid="1321"/>
                                        </p:tgtEl>
                                        <p:attrNameLst>
                                          <p:attrName>style.visibility</p:attrName>
                                        </p:attrNameLst>
                                      </p:cBhvr>
                                      <p:to>
                                        <p:strVal val="visible"/>
                                      </p:to>
                                    </p:set>
                                  </p:childTnLst>
                                </p:cTn>
                              </p:par>
                              <p:par>
                                <p:cTn id="849" presetID="1" presetClass="entr" presetSubtype="0" fill="hold" grpId="0" nodeType="withEffect">
                                  <p:stCondLst>
                                    <p:cond delay="0"/>
                                  </p:stCondLst>
                                  <p:childTnLst>
                                    <p:set>
                                      <p:cBhvr>
                                        <p:cTn id="850" dur="1" fill="hold">
                                          <p:stCondLst>
                                            <p:cond delay="0"/>
                                          </p:stCondLst>
                                        </p:cTn>
                                        <p:tgtEl>
                                          <p:spTgt spid="1322"/>
                                        </p:tgtEl>
                                        <p:attrNameLst>
                                          <p:attrName>style.visibility</p:attrName>
                                        </p:attrNameLst>
                                      </p:cBhvr>
                                      <p:to>
                                        <p:strVal val="visible"/>
                                      </p:to>
                                    </p:set>
                                  </p:childTnLst>
                                </p:cTn>
                              </p:par>
                              <p:par>
                                <p:cTn id="851" presetID="1" presetClass="entr" presetSubtype="0" fill="hold" grpId="0" nodeType="withEffect">
                                  <p:stCondLst>
                                    <p:cond delay="0"/>
                                  </p:stCondLst>
                                  <p:childTnLst>
                                    <p:set>
                                      <p:cBhvr>
                                        <p:cTn id="852" dur="1" fill="hold">
                                          <p:stCondLst>
                                            <p:cond delay="0"/>
                                          </p:stCondLst>
                                        </p:cTn>
                                        <p:tgtEl>
                                          <p:spTgt spid="1323"/>
                                        </p:tgtEl>
                                        <p:attrNameLst>
                                          <p:attrName>style.visibility</p:attrName>
                                        </p:attrNameLst>
                                      </p:cBhvr>
                                      <p:to>
                                        <p:strVal val="visible"/>
                                      </p:to>
                                    </p:set>
                                  </p:childTnLst>
                                </p:cTn>
                              </p:par>
                              <p:par>
                                <p:cTn id="853" presetID="1" presetClass="entr" presetSubtype="0" fill="hold" grpId="0" nodeType="withEffect">
                                  <p:stCondLst>
                                    <p:cond delay="0"/>
                                  </p:stCondLst>
                                  <p:childTnLst>
                                    <p:set>
                                      <p:cBhvr>
                                        <p:cTn id="854" dur="1" fill="hold">
                                          <p:stCondLst>
                                            <p:cond delay="0"/>
                                          </p:stCondLst>
                                        </p:cTn>
                                        <p:tgtEl>
                                          <p:spTgt spid="1324"/>
                                        </p:tgtEl>
                                        <p:attrNameLst>
                                          <p:attrName>style.visibility</p:attrName>
                                        </p:attrNameLst>
                                      </p:cBhvr>
                                      <p:to>
                                        <p:strVal val="visible"/>
                                      </p:to>
                                    </p:set>
                                  </p:childTnLst>
                                </p:cTn>
                              </p:par>
                              <p:par>
                                <p:cTn id="855" presetID="1" presetClass="entr" presetSubtype="0" fill="hold" grpId="0" nodeType="withEffect">
                                  <p:stCondLst>
                                    <p:cond delay="0"/>
                                  </p:stCondLst>
                                  <p:childTnLst>
                                    <p:set>
                                      <p:cBhvr>
                                        <p:cTn id="856" dur="1" fill="hold">
                                          <p:stCondLst>
                                            <p:cond delay="0"/>
                                          </p:stCondLst>
                                        </p:cTn>
                                        <p:tgtEl>
                                          <p:spTgt spid="1325"/>
                                        </p:tgtEl>
                                        <p:attrNameLst>
                                          <p:attrName>style.visibility</p:attrName>
                                        </p:attrNameLst>
                                      </p:cBhvr>
                                      <p:to>
                                        <p:strVal val="visible"/>
                                      </p:to>
                                    </p:set>
                                  </p:childTnLst>
                                </p:cTn>
                              </p:par>
                              <p:par>
                                <p:cTn id="857" presetID="1" presetClass="entr" presetSubtype="0" fill="hold" grpId="0" nodeType="withEffect">
                                  <p:stCondLst>
                                    <p:cond delay="0"/>
                                  </p:stCondLst>
                                  <p:childTnLst>
                                    <p:set>
                                      <p:cBhvr>
                                        <p:cTn id="858" dur="1" fill="hold">
                                          <p:stCondLst>
                                            <p:cond delay="0"/>
                                          </p:stCondLst>
                                        </p:cTn>
                                        <p:tgtEl>
                                          <p:spTgt spid="1326"/>
                                        </p:tgtEl>
                                        <p:attrNameLst>
                                          <p:attrName>style.visibility</p:attrName>
                                        </p:attrNameLst>
                                      </p:cBhvr>
                                      <p:to>
                                        <p:strVal val="visible"/>
                                      </p:to>
                                    </p:set>
                                  </p:childTnLst>
                                </p:cTn>
                              </p:par>
                              <p:par>
                                <p:cTn id="859" presetID="1" presetClass="entr" presetSubtype="0" fill="hold" grpId="0" nodeType="withEffect">
                                  <p:stCondLst>
                                    <p:cond delay="0"/>
                                  </p:stCondLst>
                                  <p:childTnLst>
                                    <p:set>
                                      <p:cBhvr>
                                        <p:cTn id="860" dur="1" fill="hold">
                                          <p:stCondLst>
                                            <p:cond delay="0"/>
                                          </p:stCondLst>
                                        </p:cTn>
                                        <p:tgtEl>
                                          <p:spTgt spid="1327"/>
                                        </p:tgtEl>
                                        <p:attrNameLst>
                                          <p:attrName>style.visibility</p:attrName>
                                        </p:attrNameLst>
                                      </p:cBhvr>
                                      <p:to>
                                        <p:strVal val="visible"/>
                                      </p:to>
                                    </p:set>
                                  </p:childTnLst>
                                </p:cTn>
                              </p:par>
                              <p:par>
                                <p:cTn id="861" presetID="1" presetClass="entr" presetSubtype="0" fill="hold" grpId="0" nodeType="withEffect">
                                  <p:stCondLst>
                                    <p:cond delay="0"/>
                                  </p:stCondLst>
                                  <p:childTnLst>
                                    <p:set>
                                      <p:cBhvr>
                                        <p:cTn id="862" dur="1" fill="hold">
                                          <p:stCondLst>
                                            <p:cond delay="0"/>
                                          </p:stCondLst>
                                        </p:cTn>
                                        <p:tgtEl>
                                          <p:spTgt spid="1328"/>
                                        </p:tgtEl>
                                        <p:attrNameLst>
                                          <p:attrName>style.visibility</p:attrName>
                                        </p:attrNameLst>
                                      </p:cBhvr>
                                      <p:to>
                                        <p:strVal val="visible"/>
                                      </p:to>
                                    </p:set>
                                  </p:childTnLst>
                                </p:cTn>
                              </p:par>
                              <p:par>
                                <p:cTn id="863" presetID="1" presetClass="entr" presetSubtype="0" fill="hold" grpId="0" nodeType="withEffect">
                                  <p:stCondLst>
                                    <p:cond delay="0"/>
                                  </p:stCondLst>
                                  <p:childTnLst>
                                    <p:set>
                                      <p:cBhvr>
                                        <p:cTn id="864" dur="1" fill="hold">
                                          <p:stCondLst>
                                            <p:cond delay="0"/>
                                          </p:stCondLst>
                                        </p:cTn>
                                        <p:tgtEl>
                                          <p:spTgt spid="1330"/>
                                        </p:tgtEl>
                                        <p:attrNameLst>
                                          <p:attrName>style.visibility</p:attrName>
                                        </p:attrNameLst>
                                      </p:cBhvr>
                                      <p:to>
                                        <p:strVal val="visible"/>
                                      </p:to>
                                    </p:set>
                                  </p:childTnLst>
                                </p:cTn>
                              </p:par>
                              <p:par>
                                <p:cTn id="865" presetID="1" presetClass="entr" presetSubtype="0" fill="hold" grpId="0" nodeType="withEffect">
                                  <p:stCondLst>
                                    <p:cond delay="0"/>
                                  </p:stCondLst>
                                  <p:childTnLst>
                                    <p:set>
                                      <p:cBhvr>
                                        <p:cTn id="866" dur="1" fill="hold">
                                          <p:stCondLst>
                                            <p:cond delay="0"/>
                                          </p:stCondLst>
                                        </p:cTn>
                                        <p:tgtEl>
                                          <p:spTgt spid="1331"/>
                                        </p:tgtEl>
                                        <p:attrNameLst>
                                          <p:attrName>style.visibility</p:attrName>
                                        </p:attrNameLst>
                                      </p:cBhvr>
                                      <p:to>
                                        <p:strVal val="visible"/>
                                      </p:to>
                                    </p:set>
                                  </p:childTnLst>
                                </p:cTn>
                              </p:par>
                              <p:par>
                                <p:cTn id="867" presetID="1" presetClass="entr" presetSubtype="0" fill="hold" grpId="0" nodeType="withEffect">
                                  <p:stCondLst>
                                    <p:cond delay="0"/>
                                  </p:stCondLst>
                                  <p:childTnLst>
                                    <p:set>
                                      <p:cBhvr>
                                        <p:cTn id="868" dur="1" fill="hold">
                                          <p:stCondLst>
                                            <p:cond delay="0"/>
                                          </p:stCondLst>
                                        </p:cTn>
                                        <p:tgtEl>
                                          <p:spTgt spid="1332"/>
                                        </p:tgtEl>
                                        <p:attrNameLst>
                                          <p:attrName>style.visibility</p:attrName>
                                        </p:attrNameLst>
                                      </p:cBhvr>
                                      <p:to>
                                        <p:strVal val="visible"/>
                                      </p:to>
                                    </p:set>
                                  </p:childTnLst>
                                </p:cTn>
                              </p:par>
                              <p:par>
                                <p:cTn id="869" presetID="1" presetClass="entr" presetSubtype="0" fill="hold" grpId="0" nodeType="withEffect">
                                  <p:stCondLst>
                                    <p:cond delay="0"/>
                                  </p:stCondLst>
                                  <p:childTnLst>
                                    <p:set>
                                      <p:cBhvr>
                                        <p:cTn id="870" dur="1" fill="hold">
                                          <p:stCondLst>
                                            <p:cond delay="0"/>
                                          </p:stCondLst>
                                        </p:cTn>
                                        <p:tgtEl>
                                          <p:spTgt spid="1333"/>
                                        </p:tgtEl>
                                        <p:attrNameLst>
                                          <p:attrName>style.visibility</p:attrName>
                                        </p:attrNameLst>
                                      </p:cBhvr>
                                      <p:to>
                                        <p:strVal val="visible"/>
                                      </p:to>
                                    </p:set>
                                  </p:childTnLst>
                                </p:cTn>
                              </p:par>
                            </p:childTnLst>
                          </p:cTn>
                        </p:par>
                      </p:childTnLst>
                    </p:cTn>
                  </p:par>
                  <p:par>
                    <p:cTn id="871" fill="hold">
                      <p:stCondLst>
                        <p:cond delay="indefinite"/>
                      </p:stCondLst>
                      <p:childTnLst>
                        <p:par>
                          <p:cTn id="872" fill="hold">
                            <p:stCondLst>
                              <p:cond delay="0"/>
                            </p:stCondLst>
                            <p:childTnLst>
                              <p:par>
                                <p:cTn id="873" presetID="1" presetClass="entr" presetSubtype="0" fill="hold" nodeType="clickEffect">
                                  <p:stCondLst>
                                    <p:cond delay="0"/>
                                  </p:stCondLst>
                                  <p:childTnLst>
                                    <p:set>
                                      <p:cBhvr>
                                        <p:cTn id="874" dur="1" fill="hold">
                                          <p:stCondLst>
                                            <p:cond delay="0"/>
                                          </p:stCondLst>
                                        </p:cTn>
                                        <p:tgtEl>
                                          <p:spTgt spid="912"/>
                                        </p:tgtEl>
                                        <p:attrNameLst>
                                          <p:attrName>style.visibility</p:attrName>
                                        </p:attrNameLst>
                                      </p:cBhvr>
                                      <p:to>
                                        <p:strVal val="visible"/>
                                      </p:to>
                                    </p:set>
                                  </p:childTnLst>
                                </p:cTn>
                              </p:par>
                              <p:par>
                                <p:cTn id="875" presetID="1" presetClass="entr" presetSubtype="0" fill="hold" grpId="0" nodeType="withEffect">
                                  <p:stCondLst>
                                    <p:cond delay="0"/>
                                  </p:stCondLst>
                                  <p:childTnLst>
                                    <p:set>
                                      <p:cBhvr>
                                        <p:cTn id="876" dur="1" fill="hold">
                                          <p:stCondLst>
                                            <p:cond delay="0"/>
                                          </p:stCondLst>
                                        </p:cTn>
                                        <p:tgtEl>
                                          <p:spTgt spid="3"/>
                                        </p:tgtEl>
                                        <p:attrNameLst>
                                          <p:attrName>style.visibility</p:attrName>
                                        </p:attrNameLst>
                                      </p:cBhvr>
                                      <p:to>
                                        <p:strVal val="visible"/>
                                      </p:to>
                                    </p:set>
                                  </p:childTnLst>
                                </p:cTn>
                              </p:par>
                            </p:childTnLst>
                          </p:cTn>
                        </p:par>
                      </p:childTnLst>
                    </p:cTn>
                  </p:par>
                  <p:par>
                    <p:cTn id="877" fill="hold">
                      <p:stCondLst>
                        <p:cond delay="indefinite"/>
                      </p:stCondLst>
                      <p:childTnLst>
                        <p:par>
                          <p:cTn id="878" fill="hold">
                            <p:stCondLst>
                              <p:cond delay="0"/>
                            </p:stCondLst>
                            <p:childTnLst>
                              <p:par>
                                <p:cTn id="879" presetID="1" presetClass="entr" presetSubtype="0" fill="hold" grpId="0" nodeType="clickEffect">
                                  <p:stCondLst>
                                    <p:cond delay="0"/>
                                  </p:stCondLst>
                                  <p:childTnLst>
                                    <p:set>
                                      <p:cBhvr>
                                        <p:cTn id="880" dur="1" fill="hold">
                                          <p:stCondLst>
                                            <p:cond delay="0"/>
                                          </p:stCondLst>
                                        </p:cTn>
                                        <p:tgtEl>
                                          <p:spTgt spid="5"/>
                                        </p:tgtEl>
                                        <p:attrNameLst>
                                          <p:attrName>style.visibility</p:attrName>
                                        </p:attrNameLst>
                                      </p:cBhvr>
                                      <p:to>
                                        <p:strVal val="visible"/>
                                      </p:to>
                                    </p:set>
                                  </p:childTnLst>
                                </p:cTn>
                              </p:par>
                              <p:par>
                                <p:cTn id="881" presetID="1" presetClass="entr" presetSubtype="0" fill="hold" grpId="0" nodeType="withEffect">
                                  <p:stCondLst>
                                    <p:cond delay="0"/>
                                  </p:stCondLst>
                                  <p:childTnLst>
                                    <p:set>
                                      <p:cBhvr>
                                        <p:cTn id="882" dur="1" fill="hold">
                                          <p:stCondLst>
                                            <p:cond delay="0"/>
                                          </p:stCondLst>
                                        </p:cTn>
                                        <p:tgtEl>
                                          <p:spTgt spid="13"/>
                                        </p:tgtEl>
                                        <p:attrNameLst>
                                          <p:attrName>style.visibility</p:attrName>
                                        </p:attrNameLst>
                                      </p:cBhvr>
                                      <p:to>
                                        <p:strVal val="visible"/>
                                      </p:to>
                                    </p:set>
                                  </p:childTnLst>
                                </p:cTn>
                              </p:par>
                            </p:childTnLst>
                          </p:cTn>
                        </p:par>
                      </p:childTnLst>
                    </p:cTn>
                  </p:par>
                  <p:par>
                    <p:cTn id="883" fill="hold">
                      <p:stCondLst>
                        <p:cond delay="indefinite"/>
                      </p:stCondLst>
                      <p:childTnLst>
                        <p:par>
                          <p:cTn id="884" fill="hold">
                            <p:stCondLst>
                              <p:cond delay="0"/>
                            </p:stCondLst>
                            <p:childTnLst>
                              <p:par>
                                <p:cTn id="885" presetID="1" presetClass="entr" presetSubtype="0" fill="hold" nodeType="clickEffect">
                                  <p:stCondLst>
                                    <p:cond delay="0"/>
                                  </p:stCondLst>
                                  <p:childTnLst>
                                    <p:set>
                                      <p:cBhvr>
                                        <p:cTn id="886" dur="1" fill="hold">
                                          <p:stCondLst>
                                            <p:cond delay="0"/>
                                          </p:stCondLst>
                                        </p:cTn>
                                        <p:tgtEl>
                                          <p:spTgt spid="9"/>
                                        </p:tgtEl>
                                        <p:attrNameLst>
                                          <p:attrName>style.visibility</p:attrName>
                                        </p:attrNameLst>
                                      </p:cBhvr>
                                      <p:to>
                                        <p:strVal val="visible"/>
                                      </p:to>
                                    </p:set>
                                  </p:childTnLst>
                                </p:cTn>
                              </p:par>
                              <p:par>
                                <p:cTn id="887" presetID="1" presetClass="entr" presetSubtype="0" fill="hold" grpId="0" nodeType="withEffect">
                                  <p:stCondLst>
                                    <p:cond delay="0"/>
                                  </p:stCondLst>
                                  <p:childTnLst>
                                    <p:set>
                                      <p:cBhvr>
                                        <p:cTn id="888" dur="1" fill="hold">
                                          <p:stCondLst>
                                            <p:cond delay="0"/>
                                          </p:stCondLst>
                                        </p:cTn>
                                        <p:tgtEl>
                                          <p:spTgt spid="581"/>
                                        </p:tgtEl>
                                        <p:attrNameLst>
                                          <p:attrName>style.visibility</p:attrName>
                                        </p:attrNameLst>
                                      </p:cBhvr>
                                      <p:to>
                                        <p:strVal val="visible"/>
                                      </p:to>
                                    </p:set>
                                  </p:childTnLst>
                                </p:cTn>
                              </p:par>
                              <p:par>
                                <p:cTn id="889" presetID="1" presetClass="entr" presetSubtype="0" fill="hold" nodeType="withEffect">
                                  <p:stCondLst>
                                    <p:cond delay="0"/>
                                  </p:stCondLst>
                                  <p:childTnLst>
                                    <p:set>
                                      <p:cBhvr>
                                        <p:cTn id="890" dur="1" fill="hold">
                                          <p:stCondLst>
                                            <p:cond delay="0"/>
                                          </p:stCondLst>
                                        </p:cTn>
                                        <p:tgtEl>
                                          <p:spTgt spid="580"/>
                                        </p:tgtEl>
                                        <p:attrNameLst>
                                          <p:attrName>style.visibility</p:attrName>
                                        </p:attrNameLst>
                                      </p:cBhvr>
                                      <p:to>
                                        <p:strVal val="visible"/>
                                      </p:to>
                                    </p:set>
                                  </p:childTnLst>
                                </p:cTn>
                              </p:par>
                              <p:par>
                                <p:cTn id="891" presetID="1" presetClass="entr" presetSubtype="0" fill="hold" grpId="0" nodeType="withEffect">
                                  <p:stCondLst>
                                    <p:cond delay="0"/>
                                  </p:stCondLst>
                                  <p:childTnLst>
                                    <p:set>
                                      <p:cBhvr>
                                        <p:cTn id="892" dur="1" fill="hold">
                                          <p:stCondLst>
                                            <p:cond delay="0"/>
                                          </p:stCondLst>
                                        </p:cTn>
                                        <p:tgtEl>
                                          <p:spTgt spid="58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340" grpId="0"/>
      <p:bldP spid="914" grpId="0" animBg="1"/>
      <p:bldP spid="915" grpId="0" animBg="1"/>
      <p:bldP spid="916" grpId="0" animBg="1"/>
      <p:bldP spid="917" grpId="0" animBg="1"/>
      <p:bldP spid="918" grpId="0" animBg="1"/>
      <p:bldP spid="919" grpId="0" animBg="1"/>
      <p:bldP spid="920" grpId="0" animBg="1"/>
      <p:bldP spid="921" grpId="0" animBg="1"/>
      <p:bldP spid="922" grpId="0" animBg="1"/>
      <p:bldP spid="923" grpId="0" animBg="1"/>
      <p:bldP spid="924" grpId="0" animBg="1"/>
      <p:bldP spid="925" grpId="0" animBg="1"/>
      <p:bldP spid="926" grpId="0" animBg="1"/>
      <p:bldP spid="927" grpId="0" animBg="1"/>
      <p:bldP spid="928" grpId="0" animBg="1"/>
      <p:bldP spid="929" grpId="0" animBg="1"/>
      <p:bldP spid="930" grpId="0" animBg="1"/>
      <p:bldP spid="931" grpId="0" animBg="1"/>
      <p:bldP spid="932" grpId="0" animBg="1"/>
      <p:bldP spid="933" grpId="0" animBg="1"/>
      <p:bldP spid="934" grpId="0" animBg="1"/>
      <p:bldP spid="935" grpId="0" animBg="1"/>
      <p:bldP spid="936" grpId="0" animBg="1"/>
      <p:bldP spid="937" grpId="0" animBg="1"/>
      <p:bldP spid="938" grpId="0" animBg="1"/>
      <p:bldP spid="939" grpId="0" animBg="1"/>
      <p:bldP spid="940" grpId="0" animBg="1"/>
      <p:bldP spid="941" grpId="0" animBg="1"/>
      <p:bldP spid="942" grpId="0" animBg="1"/>
      <p:bldP spid="943" grpId="0" animBg="1"/>
      <p:bldP spid="944" grpId="0" animBg="1"/>
      <p:bldP spid="945" grpId="0" animBg="1"/>
      <p:bldP spid="946" grpId="0" animBg="1"/>
      <p:bldP spid="947" grpId="0" animBg="1"/>
      <p:bldP spid="948" grpId="0" animBg="1"/>
      <p:bldP spid="949" grpId="0" animBg="1"/>
      <p:bldP spid="950" grpId="0" animBg="1"/>
      <p:bldP spid="951" grpId="0" animBg="1"/>
      <p:bldP spid="952" grpId="0" animBg="1"/>
      <p:bldP spid="953" grpId="0" animBg="1"/>
      <p:bldP spid="954" grpId="0" animBg="1"/>
      <p:bldP spid="955" grpId="0" animBg="1"/>
      <p:bldP spid="956" grpId="0" animBg="1"/>
      <p:bldP spid="957" grpId="0" animBg="1"/>
      <p:bldP spid="958" grpId="0" animBg="1"/>
      <p:bldP spid="959" grpId="0" animBg="1"/>
      <p:bldP spid="960" grpId="0" animBg="1"/>
      <p:bldP spid="961" grpId="0" animBg="1"/>
      <p:bldP spid="962" grpId="0" animBg="1"/>
      <p:bldP spid="963" grpId="0" animBg="1"/>
      <p:bldP spid="964" grpId="0" animBg="1"/>
      <p:bldP spid="965" grpId="0" animBg="1"/>
      <p:bldP spid="966" grpId="0" animBg="1"/>
      <p:bldP spid="967" grpId="0" animBg="1"/>
      <p:bldP spid="968" grpId="0" animBg="1"/>
      <p:bldP spid="969" grpId="0" animBg="1"/>
      <p:bldP spid="970" grpId="0" animBg="1"/>
      <p:bldP spid="971" grpId="0" animBg="1"/>
      <p:bldP spid="972" grpId="0" animBg="1"/>
      <p:bldP spid="973" grpId="0" animBg="1"/>
      <p:bldP spid="974" grpId="0" animBg="1"/>
      <p:bldP spid="975" grpId="0" animBg="1"/>
      <p:bldP spid="976" grpId="0" animBg="1"/>
      <p:bldP spid="977" grpId="0" animBg="1"/>
      <p:bldP spid="978" grpId="0" animBg="1"/>
      <p:bldP spid="979" grpId="0" animBg="1"/>
      <p:bldP spid="980" grpId="0" animBg="1"/>
      <p:bldP spid="981" grpId="0" animBg="1"/>
      <p:bldP spid="982" grpId="0" animBg="1"/>
      <p:bldP spid="983" grpId="0" animBg="1"/>
      <p:bldP spid="984" grpId="0" animBg="1"/>
      <p:bldP spid="985" grpId="0" animBg="1"/>
      <p:bldP spid="986" grpId="0" animBg="1"/>
      <p:bldP spid="987" grpId="0" animBg="1"/>
      <p:bldP spid="988" grpId="0" animBg="1"/>
      <p:bldP spid="989" grpId="0" animBg="1"/>
      <p:bldP spid="990" grpId="0" animBg="1"/>
      <p:bldP spid="991" grpId="0" animBg="1"/>
      <p:bldP spid="992" grpId="0" animBg="1"/>
      <p:bldP spid="993" grpId="0" animBg="1"/>
      <p:bldP spid="994" grpId="0" animBg="1"/>
      <p:bldP spid="995" grpId="0" animBg="1"/>
      <p:bldP spid="996" grpId="0" animBg="1"/>
      <p:bldP spid="997" grpId="0" animBg="1"/>
      <p:bldP spid="998" grpId="0" animBg="1"/>
      <p:bldP spid="999" grpId="0" animBg="1"/>
      <p:bldP spid="1000" grpId="0" animBg="1"/>
      <p:bldP spid="1001" grpId="0" animBg="1"/>
      <p:bldP spid="1002" grpId="0" animBg="1"/>
      <p:bldP spid="1003" grpId="0" animBg="1"/>
      <p:bldP spid="1004" grpId="0" animBg="1"/>
      <p:bldP spid="1005" grpId="0" animBg="1"/>
      <p:bldP spid="1006" grpId="0" animBg="1"/>
      <p:bldP spid="1007" grpId="0" animBg="1"/>
      <p:bldP spid="1008" grpId="0" animBg="1"/>
      <p:bldP spid="1009" grpId="0" animBg="1"/>
      <p:bldP spid="1010" grpId="0" animBg="1"/>
      <p:bldP spid="1011" grpId="0" animBg="1"/>
      <p:bldP spid="1012" grpId="0" animBg="1"/>
      <p:bldP spid="1013" grpId="0" animBg="1"/>
      <p:bldP spid="1014" grpId="0" animBg="1"/>
      <p:bldP spid="1015" grpId="0" animBg="1"/>
      <p:bldP spid="1016" grpId="0" animBg="1"/>
      <p:bldP spid="1017" grpId="0" animBg="1"/>
      <p:bldP spid="1018" grpId="0" animBg="1"/>
      <p:bldP spid="1019" grpId="0" animBg="1"/>
      <p:bldP spid="1020" grpId="0" animBg="1"/>
      <p:bldP spid="1021" grpId="0" animBg="1"/>
      <p:bldP spid="1022" grpId="0" animBg="1"/>
      <p:bldP spid="1023" grpId="0" animBg="1"/>
      <p:bldP spid="1024" grpId="0" animBg="1"/>
      <p:bldP spid="1025" grpId="0" animBg="1"/>
      <p:bldP spid="1026" grpId="0" animBg="1"/>
      <p:bldP spid="1027" grpId="0" animBg="1"/>
      <p:bldP spid="1028" grpId="0" animBg="1"/>
      <p:bldP spid="1029" grpId="0" animBg="1"/>
      <p:bldP spid="1030" grpId="0" animBg="1"/>
      <p:bldP spid="1031" grpId="0" animBg="1"/>
      <p:bldP spid="1032" grpId="0" animBg="1"/>
      <p:bldP spid="1033" grpId="0" animBg="1"/>
      <p:bldP spid="1034" grpId="0" animBg="1"/>
      <p:bldP spid="1035" grpId="0" animBg="1"/>
      <p:bldP spid="1036"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P spid="1053" grpId="0" animBg="1"/>
      <p:bldP spid="1054" grpId="0" animBg="1"/>
      <p:bldP spid="1055" grpId="0" animBg="1"/>
      <p:bldP spid="1056" grpId="0" animBg="1"/>
      <p:bldP spid="1057" grpId="0" animBg="1"/>
      <p:bldP spid="1058" grpId="0" animBg="1"/>
      <p:bldP spid="1059" grpId="0" animBg="1"/>
      <p:bldP spid="1060" grpId="0" animBg="1"/>
      <p:bldP spid="1061" grpId="0" animBg="1"/>
      <p:bldP spid="1062" grpId="0" animBg="1"/>
      <p:bldP spid="1063" grpId="0" animBg="1"/>
      <p:bldP spid="1064" grpId="0" animBg="1"/>
      <p:bldP spid="1065" grpId="0" animBg="1"/>
      <p:bldP spid="1066" grpId="0" animBg="1"/>
      <p:bldP spid="1067" grpId="0" animBg="1"/>
      <p:bldP spid="1068" grpId="0" animBg="1"/>
      <p:bldP spid="1069" grpId="0" animBg="1"/>
      <p:bldP spid="1070" grpId="0" animBg="1"/>
      <p:bldP spid="1071" grpId="0" animBg="1"/>
      <p:bldP spid="1072" grpId="0" animBg="1"/>
      <p:bldP spid="1073" grpId="0" animBg="1"/>
      <p:bldP spid="1074" grpId="0" animBg="1"/>
      <p:bldP spid="1075" grpId="0" animBg="1"/>
      <p:bldP spid="1076" grpId="0" animBg="1"/>
      <p:bldP spid="1077" grpId="0" animBg="1"/>
      <p:bldP spid="1078" grpId="0" animBg="1"/>
      <p:bldP spid="1079" grpId="0" animBg="1"/>
      <p:bldP spid="1080" grpId="0" animBg="1"/>
      <p:bldP spid="1081" grpId="0" animBg="1"/>
      <p:bldP spid="1082" grpId="0" animBg="1"/>
      <p:bldP spid="1083" grpId="0" animBg="1"/>
      <p:bldP spid="1084" grpId="0" animBg="1"/>
      <p:bldP spid="1085" grpId="0" animBg="1"/>
      <p:bldP spid="1086" grpId="0" animBg="1"/>
      <p:bldP spid="1087" grpId="0" animBg="1"/>
      <p:bldP spid="1088" grpId="0" animBg="1"/>
      <p:bldP spid="1089" grpId="0" animBg="1"/>
      <p:bldP spid="1090" grpId="0" animBg="1"/>
      <p:bldP spid="1091" grpId="0" animBg="1"/>
      <p:bldP spid="1092" grpId="0" animBg="1"/>
      <p:bldP spid="1093" grpId="0" animBg="1"/>
      <p:bldP spid="1094" grpId="0" animBg="1"/>
      <p:bldP spid="1095" grpId="0" animBg="1"/>
      <p:bldP spid="1096" grpId="0" animBg="1"/>
      <p:bldP spid="1097" grpId="0" animBg="1"/>
      <p:bldP spid="1098" grpId="0" animBg="1"/>
      <p:bldP spid="1099" grpId="0" animBg="1"/>
      <p:bldP spid="1100" grpId="0" animBg="1"/>
      <p:bldP spid="1101" grpId="0" animBg="1"/>
      <p:bldP spid="1102" grpId="0" animBg="1"/>
      <p:bldP spid="1103" grpId="0" animBg="1"/>
      <p:bldP spid="1104" grpId="0" animBg="1"/>
      <p:bldP spid="1105" grpId="0" animBg="1"/>
      <p:bldP spid="1106" grpId="0" animBg="1"/>
      <p:bldP spid="1107" grpId="0" animBg="1"/>
      <p:bldP spid="1108" grpId="0" animBg="1"/>
      <p:bldP spid="1109" grpId="0" animBg="1"/>
      <p:bldP spid="1110" grpId="0" animBg="1"/>
      <p:bldP spid="1111" grpId="0" animBg="1"/>
      <p:bldP spid="1112" grpId="0" animBg="1"/>
      <p:bldP spid="1113" grpId="0" animBg="1"/>
      <p:bldP spid="1114" grpId="0" animBg="1"/>
      <p:bldP spid="1115" grpId="0" animBg="1"/>
      <p:bldP spid="1116" grpId="0" animBg="1"/>
      <p:bldP spid="1117" grpId="0" animBg="1"/>
      <p:bldP spid="1118" grpId="0" animBg="1"/>
      <p:bldP spid="1119" grpId="0" animBg="1"/>
      <p:bldP spid="1120" grpId="0" animBg="1"/>
      <p:bldP spid="1121" grpId="0" animBg="1"/>
      <p:bldP spid="1122" grpId="0" animBg="1"/>
      <p:bldP spid="1123" grpId="0" animBg="1"/>
      <p:bldP spid="1124" grpId="0" animBg="1"/>
      <p:bldP spid="1125" grpId="0" animBg="1"/>
      <p:bldP spid="1126" grpId="0" animBg="1"/>
      <p:bldP spid="1127" grpId="0" animBg="1"/>
      <p:bldP spid="1128" grpId="0" animBg="1"/>
      <p:bldP spid="1129" grpId="0" animBg="1"/>
      <p:bldP spid="1130" grpId="0" animBg="1"/>
      <p:bldP spid="1131" grpId="0" animBg="1"/>
      <p:bldP spid="1132" grpId="0" animBg="1"/>
      <p:bldP spid="1133" grpId="0" animBg="1"/>
      <p:bldP spid="1134" grpId="0" animBg="1"/>
      <p:bldP spid="1135" grpId="0" animBg="1"/>
      <p:bldP spid="1136" grpId="0" animBg="1"/>
      <p:bldP spid="1137" grpId="0" animBg="1"/>
      <p:bldP spid="1138" grpId="0" animBg="1"/>
      <p:bldP spid="1139" grpId="0" animBg="1"/>
      <p:bldP spid="1140" grpId="0" animBg="1"/>
      <p:bldP spid="1141" grpId="0" animBg="1"/>
      <p:bldP spid="1142" grpId="0" animBg="1"/>
      <p:bldP spid="1143" grpId="0" animBg="1"/>
      <p:bldP spid="1144" grpId="0" animBg="1"/>
      <p:bldP spid="1145" grpId="0" animBg="1"/>
      <p:bldP spid="1146" grpId="0" animBg="1"/>
      <p:bldP spid="1147" grpId="0" animBg="1"/>
      <p:bldP spid="1148" grpId="0" animBg="1"/>
      <p:bldP spid="1149" grpId="0" animBg="1"/>
      <p:bldP spid="1150" grpId="0" animBg="1"/>
      <p:bldP spid="1151" grpId="0" animBg="1"/>
      <p:bldP spid="1152" grpId="0" animBg="1"/>
      <p:bldP spid="1153" grpId="0" animBg="1"/>
      <p:bldP spid="1154" grpId="0" animBg="1"/>
      <p:bldP spid="1155" grpId="0" animBg="1"/>
      <p:bldP spid="1156" grpId="0" animBg="1"/>
      <p:bldP spid="1157" grpId="0" animBg="1"/>
      <p:bldP spid="1158" grpId="0" animBg="1"/>
      <p:bldP spid="1159" grpId="0" animBg="1"/>
      <p:bldP spid="1160" grpId="0" animBg="1"/>
      <p:bldP spid="1161" grpId="0" animBg="1"/>
      <p:bldP spid="1162" grpId="0" animBg="1"/>
      <p:bldP spid="1163" grpId="0" animBg="1"/>
      <p:bldP spid="1164" grpId="0" animBg="1"/>
      <p:bldP spid="1165" grpId="0" animBg="1"/>
      <p:bldP spid="1166" grpId="0" animBg="1"/>
      <p:bldP spid="1167" grpId="0" animBg="1"/>
      <p:bldP spid="1168" grpId="0" animBg="1"/>
      <p:bldP spid="1169" grpId="0" animBg="1"/>
      <p:bldP spid="1170" grpId="0" animBg="1"/>
      <p:bldP spid="1171" grpId="0" animBg="1"/>
      <p:bldP spid="1172" grpId="0" animBg="1"/>
      <p:bldP spid="1173" grpId="0" animBg="1"/>
      <p:bldP spid="1174" grpId="0" animBg="1"/>
      <p:bldP spid="1175" grpId="0" animBg="1"/>
      <p:bldP spid="1176" grpId="0" animBg="1"/>
      <p:bldP spid="1177" grpId="0" animBg="1"/>
      <p:bldP spid="1178" grpId="0" animBg="1"/>
      <p:bldP spid="1179" grpId="0" animBg="1"/>
      <p:bldP spid="1180" grpId="0" animBg="1"/>
      <p:bldP spid="1181" grpId="0" animBg="1"/>
      <p:bldP spid="1182" grpId="0" animBg="1"/>
      <p:bldP spid="1183" grpId="0" animBg="1"/>
      <p:bldP spid="1184" grpId="0" animBg="1"/>
      <p:bldP spid="1185" grpId="0" animBg="1"/>
      <p:bldP spid="1186" grpId="0" animBg="1"/>
      <p:bldP spid="1187" grpId="0" animBg="1"/>
      <p:bldP spid="1188" grpId="0" animBg="1"/>
      <p:bldP spid="1189" grpId="0" animBg="1"/>
      <p:bldP spid="1190" grpId="0" animBg="1"/>
      <p:bldP spid="1191" grpId="0" animBg="1"/>
      <p:bldP spid="1192" grpId="0" animBg="1"/>
      <p:bldP spid="1193" grpId="0" animBg="1"/>
      <p:bldP spid="1194" grpId="0" animBg="1"/>
      <p:bldP spid="1195" grpId="0" animBg="1"/>
      <p:bldP spid="1196" grpId="0" animBg="1"/>
      <p:bldP spid="1197" grpId="0" animBg="1"/>
      <p:bldP spid="1198" grpId="0" animBg="1"/>
      <p:bldP spid="1199" grpId="0" animBg="1"/>
      <p:bldP spid="1200" grpId="0" animBg="1"/>
      <p:bldP spid="1201" grpId="0" animBg="1"/>
      <p:bldP spid="1202" grpId="0" animBg="1"/>
      <p:bldP spid="1203" grpId="0" animBg="1"/>
      <p:bldP spid="1204" grpId="0" animBg="1"/>
      <p:bldP spid="1205" grpId="0" animBg="1"/>
      <p:bldP spid="1206" grpId="0" animBg="1"/>
      <p:bldP spid="1207" grpId="0" animBg="1"/>
      <p:bldP spid="1208" grpId="0" animBg="1"/>
      <p:bldP spid="1209" grpId="0" animBg="1"/>
      <p:bldP spid="1210" grpId="0" animBg="1"/>
      <p:bldP spid="1211" grpId="0" animBg="1"/>
      <p:bldP spid="1212" grpId="0" animBg="1"/>
      <p:bldP spid="1213" grpId="0" animBg="1"/>
      <p:bldP spid="1214" grpId="0" animBg="1"/>
      <p:bldP spid="1215" grpId="0" animBg="1"/>
      <p:bldP spid="1216" grpId="0" animBg="1"/>
      <p:bldP spid="1217" grpId="0" animBg="1"/>
      <p:bldP spid="1218" grpId="0" animBg="1"/>
      <p:bldP spid="1219" grpId="0" animBg="1"/>
      <p:bldP spid="1220" grpId="0" animBg="1"/>
      <p:bldP spid="1221" grpId="0" animBg="1"/>
      <p:bldP spid="1222" grpId="0" animBg="1"/>
      <p:bldP spid="1223" grpId="0" animBg="1"/>
      <p:bldP spid="1224" grpId="0" animBg="1"/>
      <p:bldP spid="1225" grpId="0" animBg="1"/>
      <p:bldP spid="1226" grpId="0" animBg="1"/>
      <p:bldP spid="1227" grpId="0" animBg="1"/>
      <p:bldP spid="1228" grpId="0" animBg="1"/>
      <p:bldP spid="1229" grpId="0" animBg="1"/>
      <p:bldP spid="1230" grpId="0" animBg="1"/>
      <p:bldP spid="1231" grpId="0" animBg="1"/>
      <p:bldP spid="1232" grpId="0" animBg="1"/>
      <p:bldP spid="1233" grpId="0" animBg="1"/>
      <p:bldP spid="1234" grpId="0" animBg="1"/>
      <p:bldP spid="1235" grpId="0" animBg="1"/>
      <p:bldP spid="1236" grpId="0" animBg="1"/>
      <p:bldP spid="1237" grpId="0" animBg="1"/>
      <p:bldP spid="1238" grpId="0" animBg="1"/>
      <p:bldP spid="1239" grpId="0" animBg="1"/>
      <p:bldP spid="1240" grpId="0" animBg="1"/>
      <p:bldP spid="1241" grpId="0" animBg="1"/>
      <p:bldP spid="1242" grpId="0" animBg="1"/>
      <p:bldP spid="1243" grpId="0" animBg="1"/>
      <p:bldP spid="1244" grpId="0" animBg="1"/>
      <p:bldP spid="1245" grpId="0" animBg="1"/>
      <p:bldP spid="1246" grpId="0" animBg="1"/>
      <p:bldP spid="1247" grpId="0" animBg="1"/>
      <p:bldP spid="1248" grpId="0" animBg="1"/>
      <p:bldP spid="1249" grpId="0" animBg="1"/>
      <p:bldP spid="1250" grpId="0" animBg="1"/>
      <p:bldP spid="1251" grpId="0" animBg="1"/>
      <p:bldP spid="1252" grpId="0" animBg="1"/>
      <p:bldP spid="1253" grpId="0" animBg="1"/>
      <p:bldP spid="1254" grpId="0" animBg="1"/>
      <p:bldP spid="1255" grpId="0" animBg="1"/>
      <p:bldP spid="1256" grpId="0" animBg="1"/>
      <p:bldP spid="1257" grpId="0" animBg="1"/>
      <p:bldP spid="1258" grpId="0" animBg="1"/>
      <p:bldP spid="1259" grpId="0" animBg="1"/>
      <p:bldP spid="1260" grpId="0" animBg="1"/>
      <p:bldP spid="1261" grpId="0" animBg="1"/>
      <p:bldP spid="1262" grpId="0" animBg="1"/>
      <p:bldP spid="1263" grpId="0" animBg="1"/>
      <p:bldP spid="1264" grpId="0" animBg="1"/>
      <p:bldP spid="1265" grpId="0" animBg="1"/>
      <p:bldP spid="1266" grpId="0" animBg="1"/>
      <p:bldP spid="1267" grpId="0" animBg="1"/>
      <p:bldP spid="1268" grpId="0" animBg="1"/>
      <p:bldP spid="1269" grpId="0" animBg="1"/>
      <p:bldP spid="1270" grpId="0" animBg="1"/>
      <p:bldP spid="1271" grpId="0" animBg="1"/>
      <p:bldP spid="1272" grpId="0" animBg="1"/>
      <p:bldP spid="1273" grpId="0" animBg="1"/>
      <p:bldP spid="1274" grpId="0" animBg="1"/>
      <p:bldP spid="1275" grpId="0" animBg="1"/>
      <p:bldP spid="1276" grpId="0" animBg="1"/>
      <p:bldP spid="1277" grpId="0" animBg="1"/>
      <p:bldP spid="1278" grpId="0" animBg="1"/>
      <p:bldP spid="1279" grpId="0" animBg="1"/>
      <p:bldP spid="1280" grpId="0" animBg="1"/>
      <p:bldP spid="1281" grpId="0" animBg="1"/>
      <p:bldP spid="1282" grpId="0" animBg="1"/>
      <p:bldP spid="1283" grpId="0" animBg="1"/>
      <p:bldP spid="1284" grpId="0" animBg="1"/>
      <p:bldP spid="1285" grpId="0" animBg="1"/>
      <p:bldP spid="1286" grpId="0" animBg="1"/>
      <p:bldP spid="1287" grpId="0" animBg="1"/>
      <p:bldP spid="1288" grpId="0" animBg="1"/>
      <p:bldP spid="1289" grpId="0" animBg="1"/>
      <p:bldP spid="1290" grpId="0" animBg="1"/>
      <p:bldP spid="1291" grpId="0" animBg="1"/>
      <p:bldP spid="1292" grpId="0" animBg="1"/>
      <p:bldP spid="1293" grpId="0" animBg="1"/>
      <p:bldP spid="1294" grpId="0" animBg="1"/>
      <p:bldP spid="1295" grpId="0" animBg="1"/>
      <p:bldP spid="1296" grpId="0" animBg="1"/>
      <p:bldP spid="1297" grpId="0" animBg="1"/>
      <p:bldP spid="1298" grpId="0" animBg="1"/>
      <p:bldP spid="1299" grpId="0" animBg="1"/>
      <p:bldP spid="1300" grpId="0" animBg="1"/>
      <p:bldP spid="1301" grpId="0" animBg="1"/>
      <p:bldP spid="1302" grpId="0" animBg="1"/>
      <p:bldP spid="1303" grpId="0" animBg="1"/>
      <p:bldP spid="1304" grpId="0" animBg="1"/>
      <p:bldP spid="1305" grpId="0" animBg="1"/>
      <p:bldP spid="1306" grpId="0" animBg="1"/>
      <p:bldP spid="1307" grpId="0" animBg="1"/>
      <p:bldP spid="1308" grpId="0" animBg="1"/>
      <p:bldP spid="1309" grpId="0" animBg="1"/>
      <p:bldP spid="1310" grpId="0" animBg="1"/>
      <p:bldP spid="1311" grpId="0" animBg="1"/>
      <p:bldP spid="1312" grpId="0" animBg="1"/>
      <p:bldP spid="1313" grpId="0" animBg="1"/>
      <p:bldP spid="1314" grpId="0" animBg="1"/>
      <p:bldP spid="1315" grpId="0" animBg="1"/>
      <p:bldP spid="1316" grpId="0" animBg="1"/>
      <p:bldP spid="1317" grpId="0" animBg="1"/>
      <p:bldP spid="1318" grpId="0" animBg="1"/>
      <p:bldP spid="1319" grpId="0" animBg="1"/>
      <p:bldP spid="1320" grpId="0" animBg="1"/>
      <p:bldP spid="1321" grpId="0" animBg="1"/>
      <p:bldP spid="1322" grpId="0" animBg="1"/>
      <p:bldP spid="1323" grpId="0" animBg="1"/>
      <p:bldP spid="1324" grpId="0" animBg="1"/>
      <p:bldP spid="1325" grpId="0" animBg="1"/>
      <p:bldP spid="1326" grpId="0" animBg="1"/>
      <p:bldP spid="1327" grpId="0" animBg="1"/>
      <p:bldP spid="1328" grpId="0" animBg="1"/>
      <p:bldP spid="1329" grpId="0" animBg="1"/>
      <p:bldP spid="1330" grpId="0" animBg="1"/>
      <p:bldP spid="1331" grpId="0" animBg="1"/>
      <p:bldP spid="1332" grpId="0" animBg="1"/>
      <p:bldP spid="1333" grpId="0" animBg="1"/>
      <p:bldP spid="3" grpId="0" animBg="1"/>
      <p:bldP spid="10" grpId="0" animBg="1"/>
      <p:bldP spid="908" grpId="0"/>
      <p:bldP spid="581" grpId="0"/>
      <p:bldP spid="582" grpId="0"/>
      <p:bldP spid="13" grpId="0"/>
      <p:bldP spid="5"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0" name="ZoneTexte 2839">
            <a:extLst>
              <a:ext uri="{FF2B5EF4-FFF2-40B4-BE49-F238E27FC236}">
                <a16:creationId xmlns:a16="http://schemas.microsoft.com/office/drawing/2014/main" id="{F627A56D-EAA7-72D9-FB60-40D1EF5905A0}"/>
              </a:ext>
            </a:extLst>
          </p:cNvPr>
          <p:cNvSpPr txBox="1"/>
          <p:nvPr>
            <p:custDataLst>
              <p:tags r:id="rId1"/>
            </p:custDataLst>
          </p:nvPr>
        </p:nvSpPr>
        <p:spPr>
          <a:xfrm>
            <a:off x="7761847" y="1395665"/>
            <a:ext cx="4267531" cy="1754326"/>
          </a:xfrm>
          <a:prstGeom prst="rect">
            <a:avLst/>
          </a:prstGeom>
          <a:solidFill>
            <a:srgbClr val="EEF6F6"/>
          </a:solidFill>
          <a:ln w="3175">
            <a:solidFill>
              <a:schemeClr val="tx1">
                <a:lumMod val="75000"/>
                <a:lumOff val="25000"/>
              </a:schemeClr>
            </a:solidFill>
            <a:prstDash val="dash"/>
          </a:ln>
        </p:spPr>
        <p:txBody>
          <a:bodyPr wrap="square" rtlCol="0">
            <a:spAutoFit/>
          </a:bodyPr>
          <a:lstStyle/>
          <a:p>
            <a:pPr marL="285750" indent="-285750">
              <a:buFont typeface="Arial" panose="020B0604020202020204" pitchFamily="34" charset="0"/>
              <a:buChar char="•"/>
            </a:pPr>
            <a:r>
              <a:rPr lang="fr-BE" dirty="0" err="1">
                <a:solidFill>
                  <a:schemeClr val="tx1">
                    <a:lumMod val="65000"/>
                    <a:lumOff val="35000"/>
                  </a:schemeClr>
                </a:solidFill>
                <a:latin typeface="Segoe UI" panose="020B0502040204020203" pitchFamily="34" charset="0"/>
                <a:cs typeface="Segoe UI" panose="020B0502040204020203" pitchFamily="34" charset="0"/>
              </a:rPr>
              <a:t>Periodic</a:t>
            </a:r>
            <a:r>
              <a:rPr lang="fr-BE" dirty="0">
                <a:solidFill>
                  <a:schemeClr val="tx1">
                    <a:lumMod val="65000"/>
                    <a:lumOff val="35000"/>
                  </a:schemeClr>
                </a:solidFill>
                <a:latin typeface="Segoe UI" panose="020B0502040204020203" pitchFamily="34" charset="0"/>
                <a:cs typeface="Segoe UI" panose="020B0502040204020203" pitchFamily="34" charset="0"/>
              </a:rPr>
              <a:t> alternation of:</a:t>
            </a:r>
          </a:p>
          <a:p>
            <a:pPr lvl="1"/>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Stiffer</a:t>
            </a:r>
            <a:r>
              <a:rPr lang="fr-BE" dirty="0">
                <a:solidFill>
                  <a:schemeClr val="tx1">
                    <a:lumMod val="65000"/>
                    <a:lumOff val="35000"/>
                  </a:schemeClr>
                </a:solidFill>
                <a:latin typeface="Segoe UI" panose="020B0502040204020203" pitchFamily="34" charset="0"/>
                <a:cs typeface="Segoe UI" panose="020B0502040204020203" pitchFamily="34" charset="0"/>
              </a:rPr>
              <a:t> (22.98 ± 2.71 </a:t>
            </a:r>
            <a:r>
              <a:rPr lang="fr-BE" dirty="0" err="1">
                <a:solidFill>
                  <a:schemeClr val="tx1">
                    <a:lumMod val="65000"/>
                    <a:lumOff val="35000"/>
                  </a:schemeClr>
                </a:solidFill>
                <a:latin typeface="Segoe UI" panose="020B0502040204020203" pitchFamily="34" charset="0"/>
                <a:cs typeface="Segoe UI" panose="020B0502040204020203" pitchFamily="34" charset="0"/>
              </a:rPr>
              <a:t>GPa</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lamellae</a:t>
            </a:r>
            <a:endParaRPr lang="fr-BE" dirty="0">
              <a:solidFill>
                <a:schemeClr val="tx1">
                  <a:lumMod val="65000"/>
                  <a:lumOff val="35000"/>
                </a:schemeClr>
              </a:solidFill>
              <a:latin typeface="Segoe UI" panose="020B0502040204020203" pitchFamily="34" charset="0"/>
              <a:cs typeface="Segoe UI" panose="020B0502040204020203" pitchFamily="34" charset="0"/>
            </a:endParaRPr>
          </a:p>
          <a:p>
            <a:pPr lvl="1"/>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Softer</a:t>
            </a:r>
            <a:r>
              <a:rPr lang="fr-BE" dirty="0">
                <a:solidFill>
                  <a:schemeClr val="tx1">
                    <a:lumMod val="65000"/>
                    <a:lumOff val="35000"/>
                  </a:schemeClr>
                </a:solidFill>
                <a:latin typeface="Segoe UI" panose="020B0502040204020203" pitchFamily="34" charset="0"/>
                <a:cs typeface="Segoe UI" panose="020B0502040204020203" pitchFamily="34" charset="0"/>
              </a:rPr>
              <a:t> (20.69 ± 2.05 </a:t>
            </a:r>
            <a:r>
              <a:rPr lang="fr-BE" dirty="0" err="1">
                <a:solidFill>
                  <a:schemeClr val="tx1">
                    <a:lumMod val="65000"/>
                    <a:lumOff val="35000"/>
                  </a:schemeClr>
                </a:solidFill>
                <a:latin typeface="Segoe UI" panose="020B0502040204020203" pitchFamily="34" charset="0"/>
                <a:cs typeface="Segoe UI" panose="020B0502040204020203" pitchFamily="34" charset="0"/>
              </a:rPr>
              <a:t>GPa</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lamellae</a:t>
            </a:r>
            <a:endParaRPr lang="fr-BE" dirty="0">
              <a:solidFill>
                <a:schemeClr val="tx1">
                  <a:lumMod val="65000"/>
                  <a:lumOff val="35000"/>
                </a:schemeClr>
              </a:solidFill>
              <a:latin typeface="Segoe UI" panose="020B0502040204020203" pitchFamily="34" charset="0"/>
              <a:cs typeface="Segoe UI" panose="020B0502040204020203" pitchFamily="34" charset="0"/>
            </a:endParaRPr>
          </a:p>
          <a:p>
            <a:pPr marL="285750" indent="-285750">
              <a:buFont typeface="Arial" panose="020B0604020202020204" pitchFamily="34" charset="0"/>
              <a:buChar char="•"/>
            </a:pPr>
            <a:r>
              <a:rPr lang="fr-BE" dirty="0">
                <a:solidFill>
                  <a:schemeClr val="tx1">
                    <a:lumMod val="65000"/>
                    <a:lumOff val="35000"/>
                  </a:schemeClr>
                </a:solidFill>
                <a:latin typeface="Segoe UI" panose="020B0502040204020203" pitchFamily="34" charset="0"/>
                <a:cs typeface="Segoe UI" panose="020B0502040204020203" pitchFamily="34" charset="0"/>
              </a:rPr>
              <a:t>Distinct </a:t>
            </a:r>
            <a:r>
              <a:rPr lang="fr-BE" dirty="0" err="1">
                <a:solidFill>
                  <a:schemeClr val="tx1">
                    <a:lumMod val="65000"/>
                    <a:lumOff val="35000"/>
                  </a:schemeClr>
                </a:solidFill>
                <a:latin typeface="Segoe UI" panose="020B0502040204020203" pitchFamily="34" charset="0"/>
                <a:cs typeface="Segoe UI" panose="020B0502040204020203" pitchFamily="34" charset="0"/>
              </a:rPr>
              <a:t>peak</a:t>
            </a:r>
            <a:r>
              <a:rPr lang="fr-BE" dirty="0">
                <a:solidFill>
                  <a:schemeClr val="tx1">
                    <a:lumMod val="65000"/>
                    <a:lumOff val="35000"/>
                  </a:schemeClr>
                </a:solidFill>
                <a:latin typeface="Segoe UI" panose="020B0502040204020203" pitchFamily="34" charset="0"/>
                <a:cs typeface="Segoe UI" panose="020B0502040204020203" pitchFamily="34" charset="0"/>
              </a:rPr>
              <a:t> for CL (26.45 ± 1.31 </a:t>
            </a:r>
            <a:r>
              <a:rPr lang="fr-BE" dirty="0" err="1">
                <a:solidFill>
                  <a:schemeClr val="tx1">
                    <a:lumMod val="65000"/>
                    <a:lumOff val="35000"/>
                  </a:schemeClr>
                </a:solidFill>
                <a:latin typeface="Segoe UI" panose="020B0502040204020203" pitchFamily="34" charset="0"/>
                <a:cs typeface="Segoe UI" panose="020B0502040204020203" pitchFamily="34" charset="0"/>
              </a:rPr>
              <a:t>GPa</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compared</a:t>
            </a:r>
            <a:r>
              <a:rPr lang="fr-BE" dirty="0">
                <a:solidFill>
                  <a:schemeClr val="tx1">
                    <a:lumMod val="65000"/>
                    <a:lumOff val="35000"/>
                  </a:schemeClr>
                </a:solidFill>
                <a:latin typeface="Segoe UI" panose="020B0502040204020203" pitchFamily="34" charset="0"/>
                <a:cs typeface="Segoe UI" panose="020B0502040204020203" pitchFamily="34" charset="0"/>
              </a:rPr>
              <a:t> to </a:t>
            </a:r>
            <a:r>
              <a:rPr lang="fr-BE" dirty="0" err="1">
                <a:solidFill>
                  <a:schemeClr val="tx1">
                    <a:lumMod val="65000"/>
                    <a:lumOff val="35000"/>
                  </a:schemeClr>
                </a:solidFill>
                <a:latin typeface="Segoe UI" panose="020B0502040204020203" pitchFamily="34" charset="0"/>
                <a:cs typeface="Segoe UI" panose="020B0502040204020203" pitchFamily="34" charset="0"/>
              </a:rPr>
              <a:t>corresponding</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osteon</a:t>
            </a:r>
            <a:r>
              <a:rPr lang="fr-BE" dirty="0">
                <a:solidFill>
                  <a:schemeClr val="tx1">
                    <a:lumMod val="65000"/>
                    <a:lumOff val="35000"/>
                  </a:schemeClr>
                </a:solidFill>
                <a:latin typeface="Segoe UI" panose="020B0502040204020203" pitchFamily="34" charset="0"/>
                <a:cs typeface="Segoe UI" panose="020B0502040204020203" pitchFamily="34" charset="0"/>
              </a:rPr>
              <a:t> (p &lt;0.01)</a:t>
            </a:r>
          </a:p>
        </p:txBody>
      </p:sp>
      <p:pic>
        <p:nvPicPr>
          <p:cNvPr id="14" name="Image 13">
            <a:extLst>
              <a:ext uri="{FF2B5EF4-FFF2-40B4-BE49-F238E27FC236}">
                <a16:creationId xmlns:a16="http://schemas.microsoft.com/office/drawing/2014/main" id="{2BEBF26B-1A14-4377-4D63-FE8145351375}"/>
              </a:ext>
            </a:extLst>
          </p:cNvPr>
          <p:cNvPicPr>
            <a:picLocks noChangeAspect="1"/>
          </p:cNvPicPr>
          <p:nvPr>
            <p:custDataLst>
              <p:tags r:id="rId2"/>
            </p:custDataLst>
          </p:nvPr>
        </p:nvPicPr>
        <p:blipFill rotWithShape="1">
          <a:blip r:embed="rId49">
            <a:extLst>
              <a:ext uri="{28A0092B-C50C-407E-A947-70E740481C1C}">
                <a14:useLocalDpi xmlns:a14="http://schemas.microsoft.com/office/drawing/2010/main" val="0"/>
              </a:ext>
            </a:extLst>
          </a:blip>
          <a:srcRect t="320" r="9006" b="17470"/>
          <a:stretch/>
        </p:blipFill>
        <p:spPr>
          <a:xfrm>
            <a:off x="7141856" y="3548335"/>
            <a:ext cx="4834031" cy="2189952"/>
          </a:xfrm>
          <a:prstGeom prst="rect">
            <a:avLst/>
          </a:prstGeom>
        </p:spPr>
      </p:pic>
      <p:pic>
        <p:nvPicPr>
          <p:cNvPr id="2895" name="Image 2894">
            <a:extLst>
              <a:ext uri="{FF2B5EF4-FFF2-40B4-BE49-F238E27FC236}">
                <a16:creationId xmlns:a16="http://schemas.microsoft.com/office/drawing/2014/main" id="{61CF3911-F144-F7FE-37D5-ED8564F16835}"/>
              </a:ext>
            </a:extLst>
          </p:cNvPr>
          <p:cNvPicPr>
            <a:picLocks noChangeAspect="1"/>
          </p:cNvPicPr>
          <p:nvPr>
            <p:custDataLst>
              <p:tags r:id="rId3"/>
            </p:custDataLst>
          </p:nvPr>
        </p:nvPicPr>
        <p:blipFill rotWithShape="1">
          <a:blip r:embed="rId49">
            <a:extLst>
              <a:ext uri="{28A0092B-C50C-407E-A947-70E740481C1C}">
                <a14:useLocalDpi xmlns:a14="http://schemas.microsoft.com/office/drawing/2010/main" val="0"/>
              </a:ext>
            </a:extLst>
          </a:blip>
          <a:srcRect l="-1" t="320" r="17426" b="17470"/>
          <a:stretch/>
        </p:blipFill>
        <p:spPr>
          <a:xfrm>
            <a:off x="7141857" y="3548335"/>
            <a:ext cx="4386755" cy="2189952"/>
          </a:xfrm>
          <a:prstGeom prst="rect">
            <a:avLst/>
          </a:prstGeom>
        </p:spPr>
      </p:pic>
      <p:sp>
        <p:nvSpPr>
          <p:cNvPr id="2903" name="ZoneTexte 2902">
            <a:extLst>
              <a:ext uri="{FF2B5EF4-FFF2-40B4-BE49-F238E27FC236}">
                <a16:creationId xmlns:a16="http://schemas.microsoft.com/office/drawing/2014/main" id="{9D5673C3-8B10-124F-2565-4003003E0255}"/>
              </a:ext>
            </a:extLst>
          </p:cNvPr>
          <p:cNvSpPr txBox="1"/>
          <p:nvPr>
            <p:custDataLst>
              <p:tags r:id="rId4"/>
            </p:custDataLst>
          </p:nvPr>
        </p:nvSpPr>
        <p:spPr>
          <a:xfrm>
            <a:off x="8036731" y="5609984"/>
            <a:ext cx="4105228" cy="307777"/>
          </a:xfrm>
          <a:prstGeom prst="rect">
            <a:avLst/>
          </a:prstGeom>
          <a:noFill/>
        </p:spPr>
        <p:txBody>
          <a:bodyPr wrap="square" rtlCol="0">
            <a:spAutoFit/>
          </a:bodyPr>
          <a:lstStyle/>
          <a:p>
            <a:r>
              <a:rPr lang="fr-BE" sz="1400" dirty="0">
                <a:latin typeface="Segoe UI" panose="020B0502040204020203" pitchFamily="34" charset="0"/>
                <a:cs typeface="Segoe UI" panose="020B0502040204020203" pitchFamily="34" charset="0"/>
              </a:rPr>
              <a:t>21</a:t>
            </a:r>
            <a:r>
              <a:rPr lang="fr-BE" sz="1000" dirty="0">
                <a:latin typeface="Segoe UI" panose="020B0502040204020203" pitchFamily="34" charset="0"/>
                <a:cs typeface="Segoe UI" panose="020B0502040204020203" pitchFamily="34" charset="0"/>
              </a:rPr>
              <a:t>      </a:t>
            </a:r>
            <a:r>
              <a:rPr lang="fr-BE" sz="1400" dirty="0">
                <a:latin typeface="Segoe UI" panose="020B0502040204020203" pitchFamily="34" charset="0"/>
                <a:cs typeface="Segoe UI" panose="020B0502040204020203" pitchFamily="34" charset="0"/>
              </a:rPr>
              <a:t>19</a:t>
            </a:r>
            <a:r>
              <a:rPr lang="fr-BE" sz="1000" dirty="0">
                <a:latin typeface="Segoe UI" panose="020B0502040204020203" pitchFamily="34" charset="0"/>
                <a:cs typeface="Segoe UI" panose="020B0502040204020203" pitchFamily="34" charset="0"/>
              </a:rPr>
              <a:t>      </a:t>
            </a:r>
            <a:r>
              <a:rPr lang="fr-BE" sz="1400" dirty="0">
                <a:latin typeface="Segoe UI" panose="020B0502040204020203" pitchFamily="34" charset="0"/>
                <a:cs typeface="Segoe UI" panose="020B0502040204020203" pitchFamily="34" charset="0"/>
              </a:rPr>
              <a:t>17</a:t>
            </a:r>
            <a:r>
              <a:rPr lang="fr-BE" sz="1050" dirty="0">
                <a:latin typeface="Segoe UI" panose="020B0502040204020203" pitchFamily="34" charset="0"/>
                <a:cs typeface="Segoe UI" panose="020B0502040204020203" pitchFamily="34" charset="0"/>
              </a:rPr>
              <a:t>     </a:t>
            </a:r>
            <a:r>
              <a:rPr lang="fr-BE" sz="1400" dirty="0">
                <a:latin typeface="Segoe UI" panose="020B0502040204020203" pitchFamily="34" charset="0"/>
                <a:cs typeface="Segoe UI" panose="020B0502040204020203" pitchFamily="34" charset="0"/>
              </a:rPr>
              <a:t>13</a:t>
            </a:r>
            <a:r>
              <a:rPr lang="fr-BE" sz="700" dirty="0">
                <a:latin typeface="Segoe UI" panose="020B0502040204020203" pitchFamily="34" charset="0"/>
                <a:cs typeface="Segoe UI" panose="020B0502040204020203" pitchFamily="34" charset="0"/>
              </a:rPr>
              <a:t>           </a:t>
            </a:r>
            <a:r>
              <a:rPr lang="fr-BE" sz="1400" dirty="0">
                <a:latin typeface="Segoe UI" panose="020B0502040204020203" pitchFamily="34" charset="0"/>
                <a:cs typeface="Segoe UI" panose="020B0502040204020203" pitchFamily="34" charset="0"/>
              </a:rPr>
              <a:t>9</a:t>
            </a:r>
            <a:r>
              <a:rPr lang="fr-BE" sz="1200" dirty="0">
                <a:latin typeface="Segoe UI" panose="020B0502040204020203" pitchFamily="34" charset="0"/>
                <a:cs typeface="Segoe UI" panose="020B0502040204020203" pitchFamily="34" charset="0"/>
              </a:rPr>
              <a:t>       </a:t>
            </a:r>
            <a:r>
              <a:rPr lang="fr-BE" sz="1400" dirty="0">
                <a:latin typeface="Segoe UI" panose="020B0502040204020203" pitchFamily="34" charset="0"/>
                <a:cs typeface="Segoe UI" panose="020B0502040204020203" pitchFamily="34" charset="0"/>
              </a:rPr>
              <a:t>6</a:t>
            </a:r>
            <a:r>
              <a:rPr lang="fr-BE" sz="1200" dirty="0">
                <a:latin typeface="Segoe UI" panose="020B0502040204020203" pitchFamily="34" charset="0"/>
                <a:cs typeface="Segoe UI" panose="020B0502040204020203" pitchFamily="34" charset="0"/>
              </a:rPr>
              <a:t>       </a:t>
            </a:r>
            <a:r>
              <a:rPr lang="fr-BE" sz="1400" dirty="0">
                <a:latin typeface="Segoe UI" panose="020B0502040204020203" pitchFamily="34" charset="0"/>
                <a:cs typeface="Segoe UI" panose="020B0502040204020203" pitchFamily="34" charset="0"/>
              </a:rPr>
              <a:t>4</a:t>
            </a:r>
            <a:r>
              <a:rPr lang="fr-BE" sz="1200" dirty="0">
                <a:latin typeface="Segoe UI" panose="020B0502040204020203" pitchFamily="34" charset="0"/>
                <a:cs typeface="Segoe UI" panose="020B0502040204020203" pitchFamily="34" charset="0"/>
              </a:rPr>
              <a:t>       </a:t>
            </a:r>
            <a:r>
              <a:rPr lang="fr-BE" sz="1400" dirty="0">
                <a:latin typeface="Segoe UI" panose="020B0502040204020203" pitchFamily="34" charset="0"/>
                <a:cs typeface="Segoe UI" panose="020B0502040204020203" pitchFamily="34" charset="0"/>
              </a:rPr>
              <a:t>1      </a:t>
            </a:r>
            <a:r>
              <a:rPr lang="fr-BE" sz="900" dirty="0">
                <a:latin typeface="Segoe UI" panose="020B0502040204020203" pitchFamily="34" charset="0"/>
                <a:cs typeface="Segoe UI" panose="020B0502040204020203" pitchFamily="34" charset="0"/>
              </a:rPr>
              <a:t> </a:t>
            </a:r>
            <a:r>
              <a:rPr lang="fr-BE" sz="1400" dirty="0">
                <a:latin typeface="Segoe UI" panose="020B0502040204020203" pitchFamily="34" charset="0"/>
                <a:cs typeface="Segoe UI" panose="020B0502040204020203" pitchFamily="34" charset="0"/>
              </a:rPr>
              <a:t>0</a:t>
            </a:r>
            <a:r>
              <a:rPr lang="fr-BE" sz="1050" baseline="-25000" dirty="0">
                <a:latin typeface="Segoe UI" panose="020B0502040204020203" pitchFamily="34" charset="0"/>
                <a:cs typeface="Segoe UI" panose="020B0502040204020203" pitchFamily="34" charset="0"/>
              </a:rPr>
              <a:t>  </a:t>
            </a:r>
            <a:r>
              <a:rPr lang="fr-BE" sz="1050" dirty="0">
                <a:latin typeface="Segoe UI" panose="020B0502040204020203" pitchFamily="34" charset="0"/>
                <a:cs typeface="Segoe UI" panose="020B0502040204020203" pitchFamily="34" charset="0"/>
              </a:rPr>
              <a:t>     </a:t>
            </a:r>
            <a:r>
              <a:rPr lang="fr-BE" sz="1400" dirty="0">
                <a:latin typeface="Segoe UI" panose="020B0502040204020203" pitchFamily="34" charset="0"/>
                <a:cs typeface="Segoe UI" panose="020B0502040204020203" pitchFamily="34" charset="0"/>
              </a:rPr>
              <a:t>-3</a:t>
            </a:r>
            <a:endParaRPr lang="fr-BE" sz="1400" baseline="-25000" dirty="0">
              <a:latin typeface="Segoe UI" panose="020B0502040204020203" pitchFamily="34" charset="0"/>
              <a:cs typeface="Segoe UI" panose="020B0502040204020203" pitchFamily="34" charset="0"/>
            </a:endParaRPr>
          </a:p>
        </p:txBody>
      </p:sp>
      <p:grpSp>
        <p:nvGrpSpPr>
          <p:cNvPr id="2928" name="Groupe 2927">
            <a:extLst>
              <a:ext uri="{FF2B5EF4-FFF2-40B4-BE49-F238E27FC236}">
                <a16:creationId xmlns:a16="http://schemas.microsoft.com/office/drawing/2014/main" id="{ADBFA190-E37F-38D2-97D2-D8AD40371D93}"/>
              </a:ext>
            </a:extLst>
          </p:cNvPr>
          <p:cNvGrpSpPr>
            <a:grpSpLocks noChangeAspect="1"/>
          </p:cNvGrpSpPr>
          <p:nvPr>
            <p:custDataLst>
              <p:tags r:id="rId5"/>
            </p:custDataLst>
          </p:nvPr>
        </p:nvGrpSpPr>
        <p:grpSpPr>
          <a:xfrm>
            <a:off x="3330273" y="855334"/>
            <a:ext cx="2466769" cy="2974656"/>
            <a:chOff x="3399543" y="859426"/>
            <a:chExt cx="2463376" cy="2970564"/>
          </a:xfrm>
        </p:grpSpPr>
        <p:grpSp>
          <p:nvGrpSpPr>
            <p:cNvPr id="2350" name="Groupe 2349">
              <a:extLst>
                <a:ext uri="{FF2B5EF4-FFF2-40B4-BE49-F238E27FC236}">
                  <a16:creationId xmlns:a16="http://schemas.microsoft.com/office/drawing/2014/main" id="{CFE8BD27-1F18-6394-D3B7-76445E3A3FC1}"/>
                </a:ext>
              </a:extLst>
            </p:cNvPr>
            <p:cNvGrpSpPr/>
            <p:nvPr/>
          </p:nvGrpSpPr>
          <p:grpSpPr>
            <a:xfrm>
              <a:off x="3452503" y="859426"/>
              <a:ext cx="2410416" cy="2970564"/>
              <a:chOff x="5398598" y="1100352"/>
              <a:chExt cx="3927289" cy="4839930"/>
            </a:xfrm>
          </p:grpSpPr>
          <p:sp>
            <p:nvSpPr>
              <p:cNvPr id="1337" name="Rectangle 1336">
                <a:extLst>
                  <a:ext uri="{FF2B5EF4-FFF2-40B4-BE49-F238E27FC236}">
                    <a16:creationId xmlns:a16="http://schemas.microsoft.com/office/drawing/2014/main" id="{72F6BD3B-6A0E-F2E2-1397-C1F7FECAE163}"/>
                  </a:ext>
                </a:extLst>
              </p:cNvPr>
              <p:cNvSpPr/>
              <p:nvPr/>
            </p:nvSpPr>
            <p:spPr>
              <a:xfrm rot="5400000">
                <a:off x="7280966" y="-389449"/>
                <a:ext cx="300538" cy="3600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5" name="ZoneTexte 14">
                <a:extLst>
                  <a:ext uri="{FF2B5EF4-FFF2-40B4-BE49-F238E27FC236}">
                    <a16:creationId xmlns:a16="http://schemas.microsoft.com/office/drawing/2014/main" id="{76DBE5E7-A6AE-BA97-333A-B5DCB0D9A0D9}"/>
                  </a:ext>
                </a:extLst>
              </p:cNvPr>
              <p:cNvSpPr txBox="1"/>
              <p:nvPr/>
            </p:nvSpPr>
            <p:spPr>
              <a:xfrm>
                <a:off x="8219606" y="2395016"/>
                <a:ext cx="913260" cy="369332"/>
              </a:xfrm>
              <a:prstGeom prst="rect">
                <a:avLst/>
              </a:prstGeom>
              <a:noFill/>
            </p:spPr>
            <p:txBody>
              <a:bodyPr wrap="square" rtlCol="0">
                <a:spAutoFit/>
              </a:bodyPr>
              <a:lstStyle/>
              <a:p>
                <a:r>
                  <a:rPr lang="fr-BE" dirty="0">
                    <a:solidFill>
                      <a:schemeClr val="bg1"/>
                    </a:solidFill>
                    <a:latin typeface="Segoe UI" panose="020B0502040204020203" pitchFamily="34" charset="0"/>
                    <a:cs typeface="Segoe UI" panose="020B0502040204020203" pitchFamily="34" charset="0"/>
                  </a:rPr>
                  <a:t>Os</a:t>
                </a:r>
              </a:p>
            </p:txBody>
          </p:sp>
          <p:sp>
            <p:nvSpPr>
              <p:cNvPr id="2109" name="Rectangle 2108">
                <a:extLst>
                  <a:ext uri="{FF2B5EF4-FFF2-40B4-BE49-F238E27FC236}">
                    <a16:creationId xmlns:a16="http://schemas.microsoft.com/office/drawing/2014/main" id="{1CE5D1B5-0F3E-1B7B-FC48-A8735DB575C2}"/>
                  </a:ext>
                </a:extLst>
              </p:cNvPr>
              <p:cNvSpPr/>
              <p:nvPr/>
            </p:nvSpPr>
            <p:spPr>
              <a:xfrm rot="5400000">
                <a:off x="7265200" y="3847880"/>
                <a:ext cx="300538" cy="3600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pic>
            <p:nvPicPr>
              <p:cNvPr id="3" name="Image 2" descr="Une image contenant extérieur&#10;&#10;Description générée automatiquement">
                <a:extLst>
                  <a:ext uri="{FF2B5EF4-FFF2-40B4-BE49-F238E27FC236}">
                    <a16:creationId xmlns:a16="http://schemas.microsoft.com/office/drawing/2014/main" id="{EF50ED41-693C-A1A2-F53D-D0D60417E295}"/>
                  </a:ext>
                </a:extLst>
              </p:cNvPr>
              <p:cNvPicPr>
                <a:picLocks noChangeAspect="1"/>
              </p:cNvPicPr>
              <p:nvPr/>
            </p:nvPicPr>
            <p:blipFill rotWithShape="1">
              <a:blip r:embed="rId50">
                <a:alphaModFix/>
                <a:extLst>
                  <a:ext uri="{BEBA8EAE-BF5A-486C-A8C5-ECC9F3942E4B}">
                    <a14:imgProps xmlns:a14="http://schemas.microsoft.com/office/drawing/2010/main">
                      <a14:imgLayer r:embed="rId51">
                        <a14:imgEffect>
                          <a14:sharpenSoften amount="50000"/>
                        </a14:imgEffect>
                        <a14:imgEffect>
                          <a14:saturation sat="228000"/>
                        </a14:imgEffect>
                        <a14:imgEffect>
                          <a14:brightnessContrast bright="9000"/>
                        </a14:imgEffect>
                      </a14:imgLayer>
                    </a14:imgProps>
                  </a:ext>
                  <a:ext uri="{28A0092B-C50C-407E-A947-70E740481C1C}">
                    <a14:useLocalDpi xmlns:a14="http://schemas.microsoft.com/office/drawing/2010/main" val="0"/>
                  </a:ext>
                </a:extLst>
              </a:blip>
              <a:srcRect l="43830" t="53053" r="31724" b="5657"/>
              <a:stretch/>
            </p:blipFill>
            <p:spPr>
              <a:xfrm rot="120000">
                <a:off x="5529183" y="1343287"/>
                <a:ext cx="3444517" cy="4363262"/>
              </a:xfrm>
              <a:prstGeom prst="rect">
                <a:avLst/>
              </a:prstGeom>
            </p:spPr>
          </p:pic>
          <p:pic>
            <p:nvPicPr>
              <p:cNvPr id="5" name="Image 4" descr="Une image contenant extérieur, terrain&#10;&#10;Description générée automatiquement">
                <a:extLst>
                  <a:ext uri="{FF2B5EF4-FFF2-40B4-BE49-F238E27FC236}">
                    <a16:creationId xmlns:a16="http://schemas.microsoft.com/office/drawing/2014/main" id="{44E19733-9EAD-291A-80A2-CAF3F467987B}"/>
                  </a:ext>
                </a:extLst>
              </p:cNvPr>
              <p:cNvPicPr>
                <a:picLocks noChangeAspect="1"/>
              </p:cNvPicPr>
              <p:nvPr/>
            </p:nvPicPr>
            <p:blipFill rotWithShape="1">
              <a:blip r:embed="rId52">
                <a:alphaModFix/>
                <a:extLst>
                  <a:ext uri="{BEBA8EAE-BF5A-486C-A8C5-ECC9F3942E4B}">
                    <a14:imgProps xmlns:a14="http://schemas.microsoft.com/office/drawing/2010/main">
                      <a14:imgLayer r:embed="rId53">
                        <a14:imgEffect>
                          <a14:sharpenSoften amount="25000"/>
                        </a14:imgEffect>
                        <a14:imgEffect>
                          <a14:saturation sat="208000"/>
                        </a14:imgEffect>
                        <a14:imgEffect>
                          <a14:brightnessContrast bright="-1000" contrast="31000"/>
                        </a14:imgEffect>
                      </a14:imgLayer>
                    </a14:imgProps>
                  </a:ext>
                  <a:ext uri="{28A0092B-C50C-407E-A947-70E740481C1C}">
                    <a14:useLocalDpi xmlns:a14="http://schemas.microsoft.com/office/drawing/2010/main" val="0"/>
                  </a:ext>
                </a:extLst>
              </a:blip>
              <a:srcRect l="41415" t="47502" r="32140" b="11027"/>
              <a:stretch/>
            </p:blipFill>
            <p:spPr>
              <a:xfrm rot="120000">
                <a:off x="5398598" y="1315863"/>
                <a:ext cx="3726177" cy="4382410"/>
              </a:xfrm>
              <a:prstGeom prst="rect">
                <a:avLst/>
              </a:prstGeom>
              <a:ln>
                <a:noFill/>
              </a:ln>
            </p:spPr>
          </p:pic>
          <p:sp>
            <p:nvSpPr>
              <p:cNvPr id="7" name="ZoneTexte 6">
                <a:extLst>
                  <a:ext uri="{FF2B5EF4-FFF2-40B4-BE49-F238E27FC236}">
                    <a16:creationId xmlns:a16="http://schemas.microsoft.com/office/drawing/2014/main" id="{BD32938B-5706-970F-463A-978562D7785B}"/>
                  </a:ext>
                </a:extLst>
              </p:cNvPr>
              <p:cNvSpPr txBox="1"/>
              <p:nvPr/>
            </p:nvSpPr>
            <p:spPr>
              <a:xfrm>
                <a:off x="7839024" y="4929337"/>
                <a:ext cx="1025118" cy="500770"/>
              </a:xfrm>
              <a:prstGeom prst="rect">
                <a:avLst/>
              </a:prstGeom>
              <a:noFill/>
            </p:spPr>
            <p:txBody>
              <a:bodyPr wrap="square" rtlCol="0">
                <a:spAutoFit/>
              </a:bodyPr>
              <a:lstStyle/>
              <a:p>
                <a:pPr algn="ctr"/>
                <a:r>
                  <a:rPr lang="fr-BE" sz="1400" dirty="0">
                    <a:latin typeface="Segoe UI" panose="020B0502040204020203" pitchFamily="34" charset="0"/>
                    <a:cs typeface="Segoe UI" panose="020B0502040204020203" pitchFamily="34" charset="0"/>
                  </a:rPr>
                  <a:t>3 µm</a:t>
                </a:r>
              </a:p>
            </p:txBody>
          </p:sp>
          <p:sp>
            <p:nvSpPr>
              <p:cNvPr id="10" name="Étoile : 4 branches 9">
                <a:extLst>
                  <a:ext uri="{FF2B5EF4-FFF2-40B4-BE49-F238E27FC236}">
                    <a16:creationId xmlns:a16="http://schemas.microsoft.com/office/drawing/2014/main" id="{62BDCE8A-153C-1868-9282-169711A8D845}"/>
                  </a:ext>
                </a:extLst>
              </p:cNvPr>
              <p:cNvSpPr/>
              <p:nvPr/>
            </p:nvSpPr>
            <p:spPr>
              <a:xfrm rot="120000">
                <a:off x="7360702" y="148006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 name="Étoile : 4 branches 10">
                <a:extLst>
                  <a:ext uri="{FF2B5EF4-FFF2-40B4-BE49-F238E27FC236}">
                    <a16:creationId xmlns:a16="http://schemas.microsoft.com/office/drawing/2014/main" id="{91821822-AD3A-0FAA-C00E-45E543B5C534}"/>
                  </a:ext>
                </a:extLst>
              </p:cNvPr>
              <p:cNvSpPr/>
              <p:nvPr/>
            </p:nvSpPr>
            <p:spPr>
              <a:xfrm rot="120000">
                <a:off x="7205706" y="178540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6" name="Étoile : 4 branches 15">
                <a:extLst>
                  <a:ext uri="{FF2B5EF4-FFF2-40B4-BE49-F238E27FC236}">
                    <a16:creationId xmlns:a16="http://schemas.microsoft.com/office/drawing/2014/main" id="{814B8148-2311-DE02-F316-5676A1ECAADF}"/>
                  </a:ext>
                </a:extLst>
              </p:cNvPr>
              <p:cNvSpPr/>
              <p:nvPr/>
            </p:nvSpPr>
            <p:spPr>
              <a:xfrm rot="120000">
                <a:off x="7323149" y="164454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7" name="Étoile : 4 branches 16">
                <a:extLst>
                  <a:ext uri="{FF2B5EF4-FFF2-40B4-BE49-F238E27FC236}">
                    <a16:creationId xmlns:a16="http://schemas.microsoft.com/office/drawing/2014/main" id="{3B79C3FD-7F51-B4CF-F3A2-A4D8C896CF69}"/>
                  </a:ext>
                </a:extLst>
              </p:cNvPr>
              <p:cNvSpPr/>
              <p:nvPr/>
            </p:nvSpPr>
            <p:spPr>
              <a:xfrm rot="120000">
                <a:off x="7216488" y="147664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8" name="Étoile : 4 branches 17">
                <a:extLst>
                  <a:ext uri="{FF2B5EF4-FFF2-40B4-BE49-F238E27FC236}">
                    <a16:creationId xmlns:a16="http://schemas.microsoft.com/office/drawing/2014/main" id="{5E63F7EC-9FDC-847A-B7DF-8C037FA4F652}"/>
                  </a:ext>
                </a:extLst>
              </p:cNvPr>
              <p:cNvSpPr/>
              <p:nvPr/>
            </p:nvSpPr>
            <p:spPr>
              <a:xfrm rot="120000">
                <a:off x="7157754" y="163877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9" name="Étoile : 4 branches 18">
                <a:extLst>
                  <a:ext uri="{FF2B5EF4-FFF2-40B4-BE49-F238E27FC236}">
                    <a16:creationId xmlns:a16="http://schemas.microsoft.com/office/drawing/2014/main" id="{27A8F6A1-CB4A-4C26-EF4F-2E4BED1D0336}"/>
                  </a:ext>
                </a:extLst>
              </p:cNvPr>
              <p:cNvSpPr/>
              <p:nvPr/>
            </p:nvSpPr>
            <p:spPr>
              <a:xfrm rot="120000">
                <a:off x="7070208" y="148277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0" name="Étoile : 4 branches 19">
                <a:extLst>
                  <a:ext uri="{FF2B5EF4-FFF2-40B4-BE49-F238E27FC236}">
                    <a16:creationId xmlns:a16="http://schemas.microsoft.com/office/drawing/2014/main" id="{64D5BF19-9A8B-D0C3-0C7A-A45AFAEE8003}"/>
                  </a:ext>
                </a:extLst>
              </p:cNvPr>
              <p:cNvSpPr/>
              <p:nvPr/>
            </p:nvSpPr>
            <p:spPr>
              <a:xfrm rot="120000">
                <a:off x="7528673" y="180600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 name="Étoile : 4 branches 20">
                <a:extLst>
                  <a:ext uri="{FF2B5EF4-FFF2-40B4-BE49-F238E27FC236}">
                    <a16:creationId xmlns:a16="http://schemas.microsoft.com/office/drawing/2014/main" id="{71F341C9-5E8D-F4F9-ECDF-BB865A8094C9}"/>
                  </a:ext>
                </a:extLst>
              </p:cNvPr>
              <p:cNvSpPr/>
              <p:nvPr/>
            </p:nvSpPr>
            <p:spPr>
              <a:xfrm rot="120000">
                <a:off x="7455289" y="162344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 name="Étoile : 4 branches 21">
                <a:extLst>
                  <a:ext uri="{FF2B5EF4-FFF2-40B4-BE49-F238E27FC236}">
                    <a16:creationId xmlns:a16="http://schemas.microsoft.com/office/drawing/2014/main" id="{E3DBD4A6-15F3-0EE5-EE48-4F9D90FCBC62}"/>
                  </a:ext>
                </a:extLst>
              </p:cNvPr>
              <p:cNvSpPr/>
              <p:nvPr/>
            </p:nvSpPr>
            <p:spPr>
              <a:xfrm rot="120000">
                <a:off x="7369405" y="181329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3" name="Étoile : 4 branches 22">
                <a:extLst>
                  <a:ext uri="{FF2B5EF4-FFF2-40B4-BE49-F238E27FC236}">
                    <a16:creationId xmlns:a16="http://schemas.microsoft.com/office/drawing/2014/main" id="{36394744-0E24-D1B5-A4F0-C7C2B0603C17}"/>
                  </a:ext>
                </a:extLst>
              </p:cNvPr>
              <p:cNvSpPr/>
              <p:nvPr/>
            </p:nvSpPr>
            <p:spPr>
              <a:xfrm rot="120000">
                <a:off x="7469381" y="195620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4" name="Étoile : 4 branches 23">
                <a:extLst>
                  <a:ext uri="{FF2B5EF4-FFF2-40B4-BE49-F238E27FC236}">
                    <a16:creationId xmlns:a16="http://schemas.microsoft.com/office/drawing/2014/main" id="{E21D8073-0314-EAF2-AD08-0BABDDA2A854}"/>
                  </a:ext>
                </a:extLst>
              </p:cNvPr>
              <p:cNvSpPr/>
              <p:nvPr/>
            </p:nvSpPr>
            <p:spPr>
              <a:xfrm rot="120000">
                <a:off x="7628080" y="196742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5" name="Étoile : 4 branches 24">
                <a:extLst>
                  <a:ext uri="{FF2B5EF4-FFF2-40B4-BE49-F238E27FC236}">
                    <a16:creationId xmlns:a16="http://schemas.microsoft.com/office/drawing/2014/main" id="{47A1DD71-6EBD-9287-2BE2-6DC92DD094CF}"/>
                  </a:ext>
                </a:extLst>
              </p:cNvPr>
              <p:cNvSpPr/>
              <p:nvPr/>
            </p:nvSpPr>
            <p:spPr>
              <a:xfrm rot="120000">
                <a:off x="7299483" y="195414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6" name="Étoile : 4 branches 25">
                <a:extLst>
                  <a:ext uri="{FF2B5EF4-FFF2-40B4-BE49-F238E27FC236}">
                    <a16:creationId xmlns:a16="http://schemas.microsoft.com/office/drawing/2014/main" id="{3ADCAD9F-134E-968E-11F4-A8F8FB02FC01}"/>
                  </a:ext>
                </a:extLst>
              </p:cNvPr>
              <p:cNvSpPr/>
              <p:nvPr/>
            </p:nvSpPr>
            <p:spPr>
              <a:xfrm rot="120000">
                <a:off x="7351105" y="212298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7" name="Étoile : 4 branches 26">
                <a:extLst>
                  <a:ext uri="{FF2B5EF4-FFF2-40B4-BE49-F238E27FC236}">
                    <a16:creationId xmlns:a16="http://schemas.microsoft.com/office/drawing/2014/main" id="{3F3DDEB2-A53E-F036-8BAC-B90E53AE754D}"/>
                  </a:ext>
                </a:extLst>
              </p:cNvPr>
              <p:cNvSpPr/>
              <p:nvPr/>
            </p:nvSpPr>
            <p:spPr>
              <a:xfrm rot="120000">
                <a:off x="7504660" y="214120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8" name="Étoile : 4 branches 27">
                <a:extLst>
                  <a:ext uri="{FF2B5EF4-FFF2-40B4-BE49-F238E27FC236}">
                    <a16:creationId xmlns:a16="http://schemas.microsoft.com/office/drawing/2014/main" id="{BE6C0C5D-1B01-3E8E-3CCD-93C457F09B59}"/>
                  </a:ext>
                </a:extLst>
              </p:cNvPr>
              <p:cNvSpPr/>
              <p:nvPr/>
            </p:nvSpPr>
            <p:spPr>
              <a:xfrm rot="120000">
                <a:off x="7616905" y="228743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9" name="Étoile : 4 branches 28">
                <a:extLst>
                  <a:ext uri="{FF2B5EF4-FFF2-40B4-BE49-F238E27FC236}">
                    <a16:creationId xmlns:a16="http://schemas.microsoft.com/office/drawing/2014/main" id="{FBC03765-78E1-96FC-C533-EFC3FB39C0FC}"/>
                  </a:ext>
                </a:extLst>
              </p:cNvPr>
              <p:cNvSpPr/>
              <p:nvPr/>
            </p:nvSpPr>
            <p:spPr>
              <a:xfrm rot="120000">
                <a:off x="7756183" y="227943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30" name="Étoile : 4 branches 29">
                <a:extLst>
                  <a:ext uri="{FF2B5EF4-FFF2-40B4-BE49-F238E27FC236}">
                    <a16:creationId xmlns:a16="http://schemas.microsoft.com/office/drawing/2014/main" id="{553C7EB1-DB5F-E61E-7B6F-5376F2926322}"/>
                  </a:ext>
                </a:extLst>
              </p:cNvPr>
              <p:cNvSpPr/>
              <p:nvPr/>
            </p:nvSpPr>
            <p:spPr>
              <a:xfrm rot="120000">
                <a:off x="7646893" y="211542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31" name="Étoile : 4 branches 30">
                <a:extLst>
                  <a:ext uri="{FF2B5EF4-FFF2-40B4-BE49-F238E27FC236}">
                    <a16:creationId xmlns:a16="http://schemas.microsoft.com/office/drawing/2014/main" id="{7CEFE052-F801-9200-68B7-3D08C157B46C}"/>
                  </a:ext>
                </a:extLst>
              </p:cNvPr>
              <p:cNvSpPr/>
              <p:nvPr/>
            </p:nvSpPr>
            <p:spPr>
              <a:xfrm rot="120000">
                <a:off x="7829742" y="211850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32" name="Étoile : 4 branches 31">
                <a:extLst>
                  <a:ext uri="{FF2B5EF4-FFF2-40B4-BE49-F238E27FC236}">
                    <a16:creationId xmlns:a16="http://schemas.microsoft.com/office/drawing/2014/main" id="{C8406E55-C697-FEF7-AF80-1F3F47E694FB}"/>
                  </a:ext>
                </a:extLst>
              </p:cNvPr>
              <p:cNvSpPr/>
              <p:nvPr/>
            </p:nvSpPr>
            <p:spPr>
              <a:xfrm rot="120000">
                <a:off x="7789716" y="194167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33" name="Étoile : 4 branches 32">
                <a:extLst>
                  <a:ext uri="{FF2B5EF4-FFF2-40B4-BE49-F238E27FC236}">
                    <a16:creationId xmlns:a16="http://schemas.microsoft.com/office/drawing/2014/main" id="{00CA2BE8-4CA9-2FB6-FA62-96CC7B005489}"/>
                  </a:ext>
                </a:extLst>
              </p:cNvPr>
              <p:cNvSpPr/>
              <p:nvPr/>
            </p:nvSpPr>
            <p:spPr>
              <a:xfrm rot="120000">
                <a:off x="7993741" y="211467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34" name="Étoile : 4 branches 33">
                <a:extLst>
                  <a:ext uri="{FF2B5EF4-FFF2-40B4-BE49-F238E27FC236}">
                    <a16:creationId xmlns:a16="http://schemas.microsoft.com/office/drawing/2014/main" id="{4A374A90-AAB1-487F-EED0-5089D3ECDA15}"/>
                  </a:ext>
                </a:extLst>
              </p:cNvPr>
              <p:cNvSpPr/>
              <p:nvPr/>
            </p:nvSpPr>
            <p:spPr>
              <a:xfrm rot="120000">
                <a:off x="7940630" y="194694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35" name="Étoile : 4 branches 34">
                <a:extLst>
                  <a:ext uri="{FF2B5EF4-FFF2-40B4-BE49-F238E27FC236}">
                    <a16:creationId xmlns:a16="http://schemas.microsoft.com/office/drawing/2014/main" id="{D947C25C-0269-8ABE-1764-9806B42E350E}"/>
                  </a:ext>
                </a:extLst>
              </p:cNvPr>
              <p:cNvSpPr/>
              <p:nvPr/>
            </p:nvSpPr>
            <p:spPr>
              <a:xfrm rot="120000">
                <a:off x="7915969" y="228501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36" name="Étoile : 4 branches 35">
                <a:extLst>
                  <a:ext uri="{FF2B5EF4-FFF2-40B4-BE49-F238E27FC236}">
                    <a16:creationId xmlns:a16="http://schemas.microsoft.com/office/drawing/2014/main" id="{DF0A55AD-4D2B-899F-6400-65ECCC4B1BA1}"/>
                  </a:ext>
                </a:extLst>
              </p:cNvPr>
              <p:cNvSpPr/>
              <p:nvPr/>
            </p:nvSpPr>
            <p:spPr>
              <a:xfrm rot="120000">
                <a:off x="7985322" y="245045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37" name="Étoile : 4 branches 36">
                <a:extLst>
                  <a:ext uri="{FF2B5EF4-FFF2-40B4-BE49-F238E27FC236}">
                    <a16:creationId xmlns:a16="http://schemas.microsoft.com/office/drawing/2014/main" id="{6E94FCAB-1F72-F0E6-3DE4-C97073396224}"/>
                  </a:ext>
                </a:extLst>
              </p:cNvPr>
              <p:cNvSpPr/>
              <p:nvPr/>
            </p:nvSpPr>
            <p:spPr>
              <a:xfrm rot="120000">
                <a:off x="8141724" y="247170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38" name="Étoile : 4 branches 37">
                <a:extLst>
                  <a:ext uri="{FF2B5EF4-FFF2-40B4-BE49-F238E27FC236}">
                    <a16:creationId xmlns:a16="http://schemas.microsoft.com/office/drawing/2014/main" id="{A0339456-323F-20F8-A2D4-3BA65644A57E}"/>
                  </a:ext>
                </a:extLst>
              </p:cNvPr>
              <p:cNvSpPr/>
              <p:nvPr/>
            </p:nvSpPr>
            <p:spPr>
              <a:xfrm rot="120000">
                <a:off x="8239836" y="228971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39" name="Étoile : 4 branches 38">
                <a:extLst>
                  <a:ext uri="{FF2B5EF4-FFF2-40B4-BE49-F238E27FC236}">
                    <a16:creationId xmlns:a16="http://schemas.microsoft.com/office/drawing/2014/main" id="{4A95D6F9-5DA6-892B-7A4E-EF25859A6B5A}"/>
                  </a:ext>
                </a:extLst>
              </p:cNvPr>
              <p:cNvSpPr/>
              <p:nvPr/>
            </p:nvSpPr>
            <p:spPr>
              <a:xfrm rot="120000">
                <a:off x="8077290" y="228403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40" name="Étoile : 4 branches 39">
                <a:extLst>
                  <a:ext uri="{FF2B5EF4-FFF2-40B4-BE49-F238E27FC236}">
                    <a16:creationId xmlns:a16="http://schemas.microsoft.com/office/drawing/2014/main" id="{62220DF5-D53A-F21B-0AC5-690309B6C118}"/>
                  </a:ext>
                </a:extLst>
              </p:cNvPr>
              <p:cNvSpPr/>
              <p:nvPr/>
            </p:nvSpPr>
            <p:spPr>
              <a:xfrm rot="120000">
                <a:off x="8306885" y="247453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41" name="Étoile : 4 branches 40">
                <a:extLst>
                  <a:ext uri="{FF2B5EF4-FFF2-40B4-BE49-F238E27FC236}">
                    <a16:creationId xmlns:a16="http://schemas.microsoft.com/office/drawing/2014/main" id="{2D595749-566C-F386-3A29-71FDF4DF9586}"/>
                  </a:ext>
                </a:extLst>
              </p:cNvPr>
              <p:cNvSpPr/>
              <p:nvPr/>
            </p:nvSpPr>
            <p:spPr>
              <a:xfrm rot="120000">
                <a:off x="8166835" y="212072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42" name="Étoile : 4 branches 41">
                <a:extLst>
                  <a:ext uri="{FF2B5EF4-FFF2-40B4-BE49-F238E27FC236}">
                    <a16:creationId xmlns:a16="http://schemas.microsoft.com/office/drawing/2014/main" id="{897784A1-1B11-3E69-C124-7D5267EDA20D}"/>
                  </a:ext>
                </a:extLst>
              </p:cNvPr>
              <p:cNvSpPr/>
              <p:nvPr/>
            </p:nvSpPr>
            <p:spPr>
              <a:xfrm rot="120000">
                <a:off x="8389654" y="228208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43" name="Étoile : 4 branches 42">
                <a:extLst>
                  <a:ext uri="{FF2B5EF4-FFF2-40B4-BE49-F238E27FC236}">
                    <a16:creationId xmlns:a16="http://schemas.microsoft.com/office/drawing/2014/main" id="{AAC5CB4B-C564-6885-7057-02EC491F433F}"/>
                  </a:ext>
                </a:extLst>
              </p:cNvPr>
              <p:cNvSpPr/>
              <p:nvPr/>
            </p:nvSpPr>
            <p:spPr>
              <a:xfrm rot="120000">
                <a:off x="8478709" y="246768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44" name="Étoile : 4 branches 43">
                <a:extLst>
                  <a:ext uri="{FF2B5EF4-FFF2-40B4-BE49-F238E27FC236}">
                    <a16:creationId xmlns:a16="http://schemas.microsoft.com/office/drawing/2014/main" id="{15379199-4C01-9E69-992E-0254798F54D4}"/>
                  </a:ext>
                </a:extLst>
              </p:cNvPr>
              <p:cNvSpPr/>
              <p:nvPr/>
            </p:nvSpPr>
            <p:spPr>
              <a:xfrm rot="120000">
                <a:off x="8546216" y="262227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45" name="Étoile : 4 branches 44">
                <a:extLst>
                  <a:ext uri="{FF2B5EF4-FFF2-40B4-BE49-F238E27FC236}">
                    <a16:creationId xmlns:a16="http://schemas.microsoft.com/office/drawing/2014/main" id="{B1FE08E1-9430-AA48-1BD2-09FFCADEBCD2}"/>
                  </a:ext>
                </a:extLst>
              </p:cNvPr>
              <p:cNvSpPr/>
              <p:nvPr/>
            </p:nvSpPr>
            <p:spPr>
              <a:xfrm rot="120000">
                <a:off x="8661904" y="282819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46" name="Étoile : 4 branches 45">
                <a:extLst>
                  <a:ext uri="{FF2B5EF4-FFF2-40B4-BE49-F238E27FC236}">
                    <a16:creationId xmlns:a16="http://schemas.microsoft.com/office/drawing/2014/main" id="{F34CCE21-7B5D-2CD1-79E1-E977C661C34F}"/>
                  </a:ext>
                </a:extLst>
              </p:cNvPr>
              <p:cNvSpPr/>
              <p:nvPr/>
            </p:nvSpPr>
            <p:spPr>
              <a:xfrm rot="120000">
                <a:off x="8851372" y="299408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47" name="Étoile : 4 branches 46">
                <a:extLst>
                  <a:ext uri="{FF2B5EF4-FFF2-40B4-BE49-F238E27FC236}">
                    <a16:creationId xmlns:a16="http://schemas.microsoft.com/office/drawing/2014/main" id="{2CE77C29-189F-F188-1A8C-4189BF28BBD3}"/>
                  </a:ext>
                </a:extLst>
              </p:cNvPr>
              <p:cNvSpPr/>
              <p:nvPr/>
            </p:nvSpPr>
            <p:spPr>
              <a:xfrm rot="120000">
                <a:off x="8533315" y="299172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48" name="Étoile : 4 branches 47">
                <a:extLst>
                  <a:ext uri="{FF2B5EF4-FFF2-40B4-BE49-F238E27FC236}">
                    <a16:creationId xmlns:a16="http://schemas.microsoft.com/office/drawing/2014/main" id="{7E572F1F-C6DE-4DC4-1BB9-DDE731581F42}"/>
                  </a:ext>
                </a:extLst>
              </p:cNvPr>
              <p:cNvSpPr/>
              <p:nvPr/>
            </p:nvSpPr>
            <p:spPr>
              <a:xfrm rot="120000">
                <a:off x="8215322" y="262357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49" name="Étoile : 4 branches 48">
                <a:extLst>
                  <a:ext uri="{FF2B5EF4-FFF2-40B4-BE49-F238E27FC236}">
                    <a16:creationId xmlns:a16="http://schemas.microsoft.com/office/drawing/2014/main" id="{585A5BA9-EC18-906B-8DA2-778F71F75377}"/>
                  </a:ext>
                </a:extLst>
              </p:cNvPr>
              <p:cNvSpPr/>
              <p:nvPr/>
            </p:nvSpPr>
            <p:spPr>
              <a:xfrm rot="120000">
                <a:off x="8357873" y="281758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50" name="Étoile : 4 branches 49">
                <a:extLst>
                  <a:ext uri="{FF2B5EF4-FFF2-40B4-BE49-F238E27FC236}">
                    <a16:creationId xmlns:a16="http://schemas.microsoft.com/office/drawing/2014/main" id="{48A6AC9C-A4B6-892C-AE4A-81E3EDEE3906}"/>
                  </a:ext>
                </a:extLst>
              </p:cNvPr>
              <p:cNvSpPr/>
              <p:nvPr/>
            </p:nvSpPr>
            <p:spPr>
              <a:xfrm rot="120000">
                <a:off x="8491590" y="283510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51" name="Étoile : 4 branches 50">
                <a:extLst>
                  <a:ext uri="{FF2B5EF4-FFF2-40B4-BE49-F238E27FC236}">
                    <a16:creationId xmlns:a16="http://schemas.microsoft.com/office/drawing/2014/main" id="{94AADAAB-EF46-936C-4DBC-52F721291B51}"/>
                  </a:ext>
                </a:extLst>
              </p:cNvPr>
              <p:cNvSpPr/>
              <p:nvPr/>
            </p:nvSpPr>
            <p:spPr>
              <a:xfrm rot="120000">
                <a:off x="8685476" y="298418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52" name="Étoile : 4 branches 51">
                <a:extLst>
                  <a:ext uri="{FF2B5EF4-FFF2-40B4-BE49-F238E27FC236}">
                    <a16:creationId xmlns:a16="http://schemas.microsoft.com/office/drawing/2014/main" id="{E3428593-E0E8-2C96-583D-7E9FA497B993}"/>
                  </a:ext>
                </a:extLst>
              </p:cNvPr>
              <p:cNvSpPr/>
              <p:nvPr/>
            </p:nvSpPr>
            <p:spPr>
              <a:xfrm rot="120000">
                <a:off x="8819341" y="317502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53" name="Étoile : 4 branches 52">
                <a:extLst>
                  <a:ext uri="{FF2B5EF4-FFF2-40B4-BE49-F238E27FC236}">
                    <a16:creationId xmlns:a16="http://schemas.microsoft.com/office/drawing/2014/main" id="{FD926F30-D0DB-4BFC-4AEA-7981E022B776}"/>
                  </a:ext>
                </a:extLst>
              </p:cNvPr>
              <p:cNvSpPr/>
              <p:nvPr/>
            </p:nvSpPr>
            <p:spPr>
              <a:xfrm rot="120000">
                <a:off x="8649593" y="318073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54" name="Étoile : 4 branches 53">
                <a:extLst>
                  <a:ext uri="{FF2B5EF4-FFF2-40B4-BE49-F238E27FC236}">
                    <a16:creationId xmlns:a16="http://schemas.microsoft.com/office/drawing/2014/main" id="{06DB7D7C-8AE1-7183-1283-B0E67D5CB59A}"/>
                  </a:ext>
                </a:extLst>
              </p:cNvPr>
              <p:cNvSpPr/>
              <p:nvPr/>
            </p:nvSpPr>
            <p:spPr>
              <a:xfrm rot="120000">
                <a:off x="8378366" y="297345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55" name="Étoile : 4 branches 54">
                <a:extLst>
                  <a:ext uri="{FF2B5EF4-FFF2-40B4-BE49-F238E27FC236}">
                    <a16:creationId xmlns:a16="http://schemas.microsoft.com/office/drawing/2014/main" id="{FEDE8D80-3671-8333-5363-DBEB242629C3}"/>
                  </a:ext>
                </a:extLst>
              </p:cNvPr>
              <p:cNvSpPr/>
              <p:nvPr/>
            </p:nvSpPr>
            <p:spPr>
              <a:xfrm rot="120000">
                <a:off x="8380924" y="263484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56" name="Étoile : 4 branches 55">
                <a:extLst>
                  <a:ext uri="{FF2B5EF4-FFF2-40B4-BE49-F238E27FC236}">
                    <a16:creationId xmlns:a16="http://schemas.microsoft.com/office/drawing/2014/main" id="{78CAA586-54BF-535A-6C59-07E43D3E91E2}"/>
                  </a:ext>
                </a:extLst>
              </p:cNvPr>
              <p:cNvSpPr/>
              <p:nvPr/>
            </p:nvSpPr>
            <p:spPr>
              <a:xfrm rot="120000">
                <a:off x="8835203" y="335636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57" name="Étoile : 4 branches 56">
                <a:extLst>
                  <a:ext uri="{FF2B5EF4-FFF2-40B4-BE49-F238E27FC236}">
                    <a16:creationId xmlns:a16="http://schemas.microsoft.com/office/drawing/2014/main" id="{993431E9-BBBE-24A1-0B1E-9B4ED445A358}"/>
                  </a:ext>
                </a:extLst>
              </p:cNvPr>
              <p:cNvSpPr/>
              <p:nvPr/>
            </p:nvSpPr>
            <p:spPr>
              <a:xfrm rot="120000">
                <a:off x="8844431" y="282821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58" name="Étoile : 4 branches 57">
                <a:extLst>
                  <a:ext uri="{FF2B5EF4-FFF2-40B4-BE49-F238E27FC236}">
                    <a16:creationId xmlns:a16="http://schemas.microsoft.com/office/drawing/2014/main" id="{53C01020-39D2-AECB-BC7B-81FE235CF340}"/>
                  </a:ext>
                </a:extLst>
              </p:cNvPr>
              <p:cNvSpPr/>
              <p:nvPr/>
            </p:nvSpPr>
            <p:spPr>
              <a:xfrm rot="120000">
                <a:off x="8697491" y="264010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59" name="Étoile : 4 branches 58">
                <a:extLst>
                  <a:ext uri="{FF2B5EF4-FFF2-40B4-BE49-F238E27FC236}">
                    <a16:creationId xmlns:a16="http://schemas.microsoft.com/office/drawing/2014/main" id="{EA687C8B-A311-BA7D-602E-36BD34B753D4}"/>
                  </a:ext>
                </a:extLst>
              </p:cNvPr>
              <p:cNvSpPr/>
              <p:nvPr/>
            </p:nvSpPr>
            <p:spPr>
              <a:xfrm rot="120000">
                <a:off x="7837402" y="179297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60" name="Étoile : 4 branches 59">
                <a:extLst>
                  <a:ext uri="{FF2B5EF4-FFF2-40B4-BE49-F238E27FC236}">
                    <a16:creationId xmlns:a16="http://schemas.microsoft.com/office/drawing/2014/main" id="{7751449E-462B-F744-A573-1283D57E14AC}"/>
                  </a:ext>
                </a:extLst>
              </p:cNvPr>
              <p:cNvSpPr/>
              <p:nvPr/>
            </p:nvSpPr>
            <p:spPr>
              <a:xfrm rot="120000">
                <a:off x="7675369" y="179827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61" name="Étoile : 4 branches 60">
                <a:extLst>
                  <a:ext uri="{FF2B5EF4-FFF2-40B4-BE49-F238E27FC236}">
                    <a16:creationId xmlns:a16="http://schemas.microsoft.com/office/drawing/2014/main" id="{7F33B13D-8916-0060-A221-5DFEE1C3F110}"/>
                  </a:ext>
                </a:extLst>
              </p:cNvPr>
              <p:cNvSpPr/>
              <p:nvPr/>
            </p:nvSpPr>
            <p:spPr>
              <a:xfrm rot="120000">
                <a:off x="8801804" y="478164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62" name="Étoile : 4 branches 61">
                <a:extLst>
                  <a:ext uri="{FF2B5EF4-FFF2-40B4-BE49-F238E27FC236}">
                    <a16:creationId xmlns:a16="http://schemas.microsoft.com/office/drawing/2014/main" id="{D93A9530-2D02-4413-22B4-122008D8A4EF}"/>
                  </a:ext>
                </a:extLst>
              </p:cNvPr>
              <p:cNvSpPr/>
              <p:nvPr/>
            </p:nvSpPr>
            <p:spPr>
              <a:xfrm rot="120000">
                <a:off x="8807017" y="463229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63" name="Étoile : 4 branches 62">
                <a:extLst>
                  <a:ext uri="{FF2B5EF4-FFF2-40B4-BE49-F238E27FC236}">
                    <a16:creationId xmlns:a16="http://schemas.microsoft.com/office/drawing/2014/main" id="{245EB11E-B1DF-5CE6-D870-AF32415428C8}"/>
                  </a:ext>
                </a:extLst>
              </p:cNvPr>
              <p:cNvSpPr/>
              <p:nvPr/>
            </p:nvSpPr>
            <p:spPr>
              <a:xfrm rot="120000">
                <a:off x="8807602" y="387931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577" name="Étoile : 4 branches 576">
                <a:extLst>
                  <a:ext uri="{FF2B5EF4-FFF2-40B4-BE49-F238E27FC236}">
                    <a16:creationId xmlns:a16="http://schemas.microsoft.com/office/drawing/2014/main" id="{688EF529-3BCB-12BF-F23B-F224BEC96985}"/>
                  </a:ext>
                </a:extLst>
              </p:cNvPr>
              <p:cNvSpPr/>
              <p:nvPr/>
            </p:nvSpPr>
            <p:spPr>
              <a:xfrm rot="120000">
                <a:off x="8814233" y="368935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578" name="Étoile : 4 branches 577">
                <a:extLst>
                  <a:ext uri="{FF2B5EF4-FFF2-40B4-BE49-F238E27FC236}">
                    <a16:creationId xmlns:a16="http://schemas.microsoft.com/office/drawing/2014/main" id="{985C3B1A-498B-9361-D115-1FCE18264063}"/>
                  </a:ext>
                </a:extLst>
              </p:cNvPr>
              <p:cNvSpPr/>
              <p:nvPr/>
            </p:nvSpPr>
            <p:spPr>
              <a:xfrm rot="120000">
                <a:off x="8820213" y="351806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579" name="Étoile : 4 branches 578">
                <a:extLst>
                  <a:ext uri="{FF2B5EF4-FFF2-40B4-BE49-F238E27FC236}">
                    <a16:creationId xmlns:a16="http://schemas.microsoft.com/office/drawing/2014/main" id="{D83BB503-8336-4FFC-CF34-363C3FB16304}"/>
                  </a:ext>
                </a:extLst>
              </p:cNvPr>
              <p:cNvSpPr/>
              <p:nvPr/>
            </p:nvSpPr>
            <p:spPr>
              <a:xfrm rot="120000">
                <a:off x="8804912" y="405688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580" name="Étoile : 4 branches 579">
                <a:extLst>
                  <a:ext uri="{FF2B5EF4-FFF2-40B4-BE49-F238E27FC236}">
                    <a16:creationId xmlns:a16="http://schemas.microsoft.com/office/drawing/2014/main" id="{BDFEE1C9-3E3E-A029-29A3-99E4663A8BFF}"/>
                  </a:ext>
                </a:extLst>
              </p:cNvPr>
              <p:cNvSpPr/>
              <p:nvPr/>
            </p:nvSpPr>
            <p:spPr>
              <a:xfrm rot="120000">
                <a:off x="8798052" y="425326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581" name="Étoile : 4 branches 580">
                <a:extLst>
                  <a:ext uri="{FF2B5EF4-FFF2-40B4-BE49-F238E27FC236}">
                    <a16:creationId xmlns:a16="http://schemas.microsoft.com/office/drawing/2014/main" id="{D5B28B32-47E5-E200-219B-E33714E83FE0}"/>
                  </a:ext>
                </a:extLst>
              </p:cNvPr>
              <p:cNvSpPr/>
              <p:nvPr/>
            </p:nvSpPr>
            <p:spPr>
              <a:xfrm rot="120000">
                <a:off x="8801708" y="441614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582" name="Étoile : 4 branches 581">
                <a:extLst>
                  <a:ext uri="{FF2B5EF4-FFF2-40B4-BE49-F238E27FC236}">
                    <a16:creationId xmlns:a16="http://schemas.microsoft.com/office/drawing/2014/main" id="{4ACE2B59-6EF3-DB7C-64D3-B4FAF3F8DE9B}"/>
                  </a:ext>
                </a:extLst>
              </p:cNvPr>
              <p:cNvSpPr/>
              <p:nvPr/>
            </p:nvSpPr>
            <p:spPr>
              <a:xfrm rot="120000">
                <a:off x="8795106" y="497334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583" name="Étoile : 4 branches 582">
                <a:extLst>
                  <a:ext uri="{FF2B5EF4-FFF2-40B4-BE49-F238E27FC236}">
                    <a16:creationId xmlns:a16="http://schemas.microsoft.com/office/drawing/2014/main" id="{D77FF002-D7DC-8983-9480-BCEB1BEC3BB8}"/>
                  </a:ext>
                </a:extLst>
              </p:cNvPr>
              <p:cNvSpPr/>
              <p:nvPr/>
            </p:nvSpPr>
            <p:spPr>
              <a:xfrm rot="120000">
                <a:off x="8862731" y="262905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584" name="Étoile : 4 branches 583">
                <a:extLst>
                  <a:ext uri="{FF2B5EF4-FFF2-40B4-BE49-F238E27FC236}">
                    <a16:creationId xmlns:a16="http://schemas.microsoft.com/office/drawing/2014/main" id="{1F2C2B69-1A2E-7A06-FB45-28A6EB8C9011}"/>
                  </a:ext>
                </a:extLst>
              </p:cNvPr>
              <p:cNvSpPr/>
              <p:nvPr/>
            </p:nvSpPr>
            <p:spPr>
              <a:xfrm rot="120000">
                <a:off x="8841905" y="244768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585" name="Étoile : 4 branches 584">
                <a:extLst>
                  <a:ext uri="{FF2B5EF4-FFF2-40B4-BE49-F238E27FC236}">
                    <a16:creationId xmlns:a16="http://schemas.microsoft.com/office/drawing/2014/main" id="{BBB93698-AE9A-B97D-9FDD-01EED74141BA}"/>
                  </a:ext>
                </a:extLst>
              </p:cNvPr>
              <p:cNvSpPr/>
              <p:nvPr/>
            </p:nvSpPr>
            <p:spPr>
              <a:xfrm rot="120000">
                <a:off x="8840780" y="225902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586" name="Étoile : 4 branches 585">
                <a:extLst>
                  <a:ext uri="{FF2B5EF4-FFF2-40B4-BE49-F238E27FC236}">
                    <a16:creationId xmlns:a16="http://schemas.microsoft.com/office/drawing/2014/main" id="{27C147CE-410D-3AE0-C37D-A531973F001E}"/>
                  </a:ext>
                </a:extLst>
              </p:cNvPr>
              <p:cNvSpPr/>
              <p:nvPr/>
            </p:nvSpPr>
            <p:spPr>
              <a:xfrm rot="120000">
                <a:off x="8819077" y="210714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587" name="Étoile : 4 branches 586">
                <a:extLst>
                  <a:ext uri="{FF2B5EF4-FFF2-40B4-BE49-F238E27FC236}">
                    <a16:creationId xmlns:a16="http://schemas.microsoft.com/office/drawing/2014/main" id="{F4FC2970-82A7-55C3-858C-7C0F4F6854DA}"/>
                  </a:ext>
                </a:extLst>
              </p:cNvPr>
              <p:cNvSpPr/>
              <p:nvPr/>
            </p:nvSpPr>
            <p:spPr>
              <a:xfrm rot="120000">
                <a:off x="8850162" y="195330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588" name="Étoile : 4 branches 587">
                <a:extLst>
                  <a:ext uri="{FF2B5EF4-FFF2-40B4-BE49-F238E27FC236}">
                    <a16:creationId xmlns:a16="http://schemas.microsoft.com/office/drawing/2014/main" id="{0C2F3C53-DB96-68FF-56FF-8672983DE2F3}"/>
                  </a:ext>
                </a:extLst>
              </p:cNvPr>
              <p:cNvSpPr/>
              <p:nvPr/>
            </p:nvSpPr>
            <p:spPr>
              <a:xfrm rot="120000">
                <a:off x="8835272" y="178752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589" name="Étoile : 4 branches 588">
                <a:extLst>
                  <a:ext uri="{FF2B5EF4-FFF2-40B4-BE49-F238E27FC236}">
                    <a16:creationId xmlns:a16="http://schemas.microsoft.com/office/drawing/2014/main" id="{DF1CA1A3-0917-09B3-8C2F-60AB84BC47B6}"/>
                  </a:ext>
                </a:extLst>
              </p:cNvPr>
              <p:cNvSpPr/>
              <p:nvPr/>
            </p:nvSpPr>
            <p:spPr>
              <a:xfrm rot="120000">
                <a:off x="8841126" y="161981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590" name="Étoile : 4 branches 589">
                <a:extLst>
                  <a:ext uri="{FF2B5EF4-FFF2-40B4-BE49-F238E27FC236}">
                    <a16:creationId xmlns:a16="http://schemas.microsoft.com/office/drawing/2014/main" id="{2C11B4CF-7836-2EF5-F9DA-977978757691}"/>
                  </a:ext>
                </a:extLst>
              </p:cNvPr>
              <p:cNvSpPr/>
              <p:nvPr/>
            </p:nvSpPr>
            <p:spPr>
              <a:xfrm rot="120000">
                <a:off x="8839944" y="147365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591" name="Étoile : 4 branches 590">
                <a:extLst>
                  <a:ext uri="{FF2B5EF4-FFF2-40B4-BE49-F238E27FC236}">
                    <a16:creationId xmlns:a16="http://schemas.microsoft.com/office/drawing/2014/main" id="{F8F04660-8807-4C62-EAB3-B3B46AF84E57}"/>
                  </a:ext>
                </a:extLst>
              </p:cNvPr>
              <p:cNvSpPr/>
              <p:nvPr/>
            </p:nvSpPr>
            <p:spPr>
              <a:xfrm rot="120000">
                <a:off x="8648563" y="244093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592" name="Étoile : 4 branches 591">
                <a:extLst>
                  <a:ext uri="{FF2B5EF4-FFF2-40B4-BE49-F238E27FC236}">
                    <a16:creationId xmlns:a16="http://schemas.microsoft.com/office/drawing/2014/main" id="{D1601C91-824D-8442-3070-7F1D31B38730}"/>
                  </a:ext>
                </a:extLst>
              </p:cNvPr>
              <p:cNvSpPr/>
              <p:nvPr/>
            </p:nvSpPr>
            <p:spPr>
              <a:xfrm rot="120000">
                <a:off x="8691689" y="225381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593" name="Étoile : 4 branches 592">
                <a:extLst>
                  <a:ext uri="{FF2B5EF4-FFF2-40B4-BE49-F238E27FC236}">
                    <a16:creationId xmlns:a16="http://schemas.microsoft.com/office/drawing/2014/main" id="{FBB40463-570D-F619-30B9-869240BC9010}"/>
                  </a:ext>
                </a:extLst>
              </p:cNvPr>
              <p:cNvSpPr/>
              <p:nvPr/>
            </p:nvSpPr>
            <p:spPr>
              <a:xfrm rot="120000">
                <a:off x="8547315" y="226582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594" name="Étoile : 4 branches 593">
                <a:extLst>
                  <a:ext uri="{FF2B5EF4-FFF2-40B4-BE49-F238E27FC236}">
                    <a16:creationId xmlns:a16="http://schemas.microsoft.com/office/drawing/2014/main" id="{76CA1295-D8BF-A408-61F2-D8F36BC83910}"/>
                  </a:ext>
                </a:extLst>
              </p:cNvPr>
              <p:cNvSpPr/>
              <p:nvPr/>
            </p:nvSpPr>
            <p:spPr>
              <a:xfrm rot="120000">
                <a:off x="8665398" y="211610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595" name="Étoile : 4 branches 594">
                <a:extLst>
                  <a:ext uri="{FF2B5EF4-FFF2-40B4-BE49-F238E27FC236}">
                    <a16:creationId xmlns:a16="http://schemas.microsoft.com/office/drawing/2014/main" id="{F58D43F4-C0C2-6D85-254B-353358F59326}"/>
                  </a:ext>
                </a:extLst>
              </p:cNvPr>
              <p:cNvSpPr/>
              <p:nvPr/>
            </p:nvSpPr>
            <p:spPr>
              <a:xfrm rot="120000">
                <a:off x="8499329" y="212523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596" name="Étoile : 4 branches 595">
                <a:extLst>
                  <a:ext uri="{FF2B5EF4-FFF2-40B4-BE49-F238E27FC236}">
                    <a16:creationId xmlns:a16="http://schemas.microsoft.com/office/drawing/2014/main" id="{BEE1F362-7EA4-8CB3-25D3-8A0D0B1AA16F}"/>
                  </a:ext>
                </a:extLst>
              </p:cNvPr>
              <p:cNvSpPr/>
              <p:nvPr/>
            </p:nvSpPr>
            <p:spPr>
              <a:xfrm rot="120000">
                <a:off x="8321600" y="212612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597" name="Étoile : 4 branches 596">
                <a:extLst>
                  <a:ext uri="{FF2B5EF4-FFF2-40B4-BE49-F238E27FC236}">
                    <a16:creationId xmlns:a16="http://schemas.microsoft.com/office/drawing/2014/main" id="{E48BDF11-65D4-4909-DE13-53C11EDE9014}"/>
                  </a:ext>
                </a:extLst>
              </p:cNvPr>
              <p:cNvSpPr/>
              <p:nvPr/>
            </p:nvSpPr>
            <p:spPr>
              <a:xfrm rot="120000">
                <a:off x="8694058" y="193787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598" name="Étoile : 4 branches 597">
                <a:extLst>
                  <a:ext uri="{FF2B5EF4-FFF2-40B4-BE49-F238E27FC236}">
                    <a16:creationId xmlns:a16="http://schemas.microsoft.com/office/drawing/2014/main" id="{4090207F-A8B2-514B-5FF1-5681B3AE9A86}"/>
                  </a:ext>
                </a:extLst>
              </p:cNvPr>
              <p:cNvSpPr/>
              <p:nvPr/>
            </p:nvSpPr>
            <p:spPr>
              <a:xfrm rot="120000">
                <a:off x="8535818" y="193673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599" name="Étoile : 4 branches 598">
                <a:extLst>
                  <a:ext uri="{FF2B5EF4-FFF2-40B4-BE49-F238E27FC236}">
                    <a16:creationId xmlns:a16="http://schemas.microsoft.com/office/drawing/2014/main" id="{4F834A7D-39C7-C9AB-C1E4-788F22F3DA79}"/>
                  </a:ext>
                </a:extLst>
              </p:cNvPr>
              <p:cNvSpPr/>
              <p:nvPr/>
            </p:nvSpPr>
            <p:spPr>
              <a:xfrm rot="120000">
                <a:off x="8379495" y="194413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600" name="Étoile : 4 branches 599">
                <a:extLst>
                  <a:ext uri="{FF2B5EF4-FFF2-40B4-BE49-F238E27FC236}">
                    <a16:creationId xmlns:a16="http://schemas.microsoft.com/office/drawing/2014/main" id="{792191BD-4E1F-990F-54AC-C5A51787BA60}"/>
                  </a:ext>
                </a:extLst>
              </p:cNvPr>
              <p:cNvSpPr/>
              <p:nvPr/>
            </p:nvSpPr>
            <p:spPr>
              <a:xfrm rot="120000">
                <a:off x="8229941" y="194263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601" name="Étoile : 4 branches 600">
                <a:extLst>
                  <a:ext uri="{FF2B5EF4-FFF2-40B4-BE49-F238E27FC236}">
                    <a16:creationId xmlns:a16="http://schemas.microsoft.com/office/drawing/2014/main" id="{7DAFDE86-0C3E-7856-6D10-8279B27E513B}"/>
                  </a:ext>
                </a:extLst>
              </p:cNvPr>
              <p:cNvSpPr/>
              <p:nvPr/>
            </p:nvSpPr>
            <p:spPr>
              <a:xfrm rot="120000">
                <a:off x="8078840" y="193946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602" name="Étoile : 4 branches 601">
                <a:extLst>
                  <a:ext uri="{FF2B5EF4-FFF2-40B4-BE49-F238E27FC236}">
                    <a16:creationId xmlns:a16="http://schemas.microsoft.com/office/drawing/2014/main" id="{EFA6532D-725E-2901-AA48-8951761AF084}"/>
                  </a:ext>
                </a:extLst>
              </p:cNvPr>
              <p:cNvSpPr/>
              <p:nvPr/>
            </p:nvSpPr>
            <p:spPr>
              <a:xfrm rot="120000">
                <a:off x="8676815" y="178910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603" name="Étoile : 4 branches 602">
                <a:extLst>
                  <a:ext uri="{FF2B5EF4-FFF2-40B4-BE49-F238E27FC236}">
                    <a16:creationId xmlns:a16="http://schemas.microsoft.com/office/drawing/2014/main" id="{8F6996A9-BB3B-7064-D25E-E0540D339AEF}"/>
                  </a:ext>
                </a:extLst>
              </p:cNvPr>
              <p:cNvSpPr/>
              <p:nvPr/>
            </p:nvSpPr>
            <p:spPr>
              <a:xfrm rot="120000">
                <a:off x="8503886" y="178725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604" name="Étoile : 4 branches 603">
                <a:extLst>
                  <a:ext uri="{FF2B5EF4-FFF2-40B4-BE49-F238E27FC236}">
                    <a16:creationId xmlns:a16="http://schemas.microsoft.com/office/drawing/2014/main" id="{6BAFA4F1-54D4-07FB-A6D3-A00191CBD716}"/>
                  </a:ext>
                </a:extLst>
              </p:cNvPr>
              <p:cNvSpPr/>
              <p:nvPr/>
            </p:nvSpPr>
            <p:spPr>
              <a:xfrm rot="120000">
                <a:off x="8335016" y="178582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605" name="Étoile : 4 branches 604">
                <a:extLst>
                  <a:ext uri="{FF2B5EF4-FFF2-40B4-BE49-F238E27FC236}">
                    <a16:creationId xmlns:a16="http://schemas.microsoft.com/office/drawing/2014/main" id="{527B9F76-F464-0F89-F414-09AF55D36D11}"/>
                  </a:ext>
                </a:extLst>
              </p:cNvPr>
              <p:cNvSpPr/>
              <p:nvPr/>
            </p:nvSpPr>
            <p:spPr>
              <a:xfrm rot="120000">
                <a:off x="8178370" y="179039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606" name="Étoile : 4 branches 605">
                <a:extLst>
                  <a:ext uri="{FF2B5EF4-FFF2-40B4-BE49-F238E27FC236}">
                    <a16:creationId xmlns:a16="http://schemas.microsoft.com/office/drawing/2014/main" id="{6BA489AE-2EF5-F276-05C0-81B6663C7103}"/>
                  </a:ext>
                </a:extLst>
              </p:cNvPr>
              <p:cNvSpPr/>
              <p:nvPr/>
            </p:nvSpPr>
            <p:spPr>
              <a:xfrm rot="120000">
                <a:off x="8016071" y="179589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607" name="Étoile : 4 branches 606">
                <a:extLst>
                  <a:ext uri="{FF2B5EF4-FFF2-40B4-BE49-F238E27FC236}">
                    <a16:creationId xmlns:a16="http://schemas.microsoft.com/office/drawing/2014/main" id="{AF4660FB-9146-DCC1-B89D-1E7DF89FB1CE}"/>
                  </a:ext>
                </a:extLst>
              </p:cNvPr>
              <p:cNvSpPr/>
              <p:nvPr/>
            </p:nvSpPr>
            <p:spPr>
              <a:xfrm rot="120000">
                <a:off x="8707326" y="163337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608" name="Étoile : 4 branches 607">
                <a:extLst>
                  <a:ext uri="{FF2B5EF4-FFF2-40B4-BE49-F238E27FC236}">
                    <a16:creationId xmlns:a16="http://schemas.microsoft.com/office/drawing/2014/main" id="{7C8DDB00-0BF3-5683-4615-C16F1EA17D17}"/>
                  </a:ext>
                </a:extLst>
              </p:cNvPr>
              <p:cNvSpPr/>
              <p:nvPr/>
            </p:nvSpPr>
            <p:spPr>
              <a:xfrm rot="120000">
                <a:off x="8570734" y="162786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609" name="Étoile : 4 branches 608">
                <a:extLst>
                  <a:ext uri="{FF2B5EF4-FFF2-40B4-BE49-F238E27FC236}">
                    <a16:creationId xmlns:a16="http://schemas.microsoft.com/office/drawing/2014/main" id="{0D45098A-9A53-3F3F-4342-0921B845A8B5}"/>
                  </a:ext>
                </a:extLst>
              </p:cNvPr>
              <p:cNvSpPr/>
              <p:nvPr/>
            </p:nvSpPr>
            <p:spPr>
              <a:xfrm rot="120000">
                <a:off x="8692557" y="147052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610" name="Étoile : 4 branches 609">
                <a:extLst>
                  <a:ext uri="{FF2B5EF4-FFF2-40B4-BE49-F238E27FC236}">
                    <a16:creationId xmlns:a16="http://schemas.microsoft.com/office/drawing/2014/main" id="{5C79E908-E641-CF0A-C46C-384CC2778B68}"/>
                  </a:ext>
                </a:extLst>
              </p:cNvPr>
              <p:cNvSpPr/>
              <p:nvPr/>
            </p:nvSpPr>
            <p:spPr>
              <a:xfrm rot="120000">
                <a:off x="8421569" y="160980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611" name="Étoile : 4 branches 610">
                <a:extLst>
                  <a:ext uri="{FF2B5EF4-FFF2-40B4-BE49-F238E27FC236}">
                    <a16:creationId xmlns:a16="http://schemas.microsoft.com/office/drawing/2014/main" id="{A57E1F2A-93A0-BCDF-D240-02B4169AE138}"/>
                  </a:ext>
                </a:extLst>
              </p:cNvPr>
              <p:cNvSpPr/>
              <p:nvPr/>
            </p:nvSpPr>
            <p:spPr>
              <a:xfrm rot="120000">
                <a:off x="8520573" y="145939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612" name="Étoile : 4 branches 611">
                <a:extLst>
                  <a:ext uri="{FF2B5EF4-FFF2-40B4-BE49-F238E27FC236}">
                    <a16:creationId xmlns:a16="http://schemas.microsoft.com/office/drawing/2014/main" id="{A3838121-798E-7D02-2D01-D3190C4C6258}"/>
                  </a:ext>
                </a:extLst>
              </p:cNvPr>
              <p:cNvSpPr/>
              <p:nvPr/>
            </p:nvSpPr>
            <p:spPr>
              <a:xfrm rot="120000">
                <a:off x="8253367" y="161752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613" name="Étoile : 4 branches 612">
                <a:extLst>
                  <a:ext uri="{FF2B5EF4-FFF2-40B4-BE49-F238E27FC236}">
                    <a16:creationId xmlns:a16="http://schemas.microsoft.com/office/drawing/2014/main" id="{F7325563-34CA-EEC8-BE22-D0580441FEB8}"/>
                  </a:ext>
                </a:extLst>
              </p:cNvPr>
              <p:cNvSpPr/>
              <p:nvPr/>
            </p:nvSpPr>
            <p:spPr>
              <a:xfrm rot="120000">
                <a:off x="8334545" y="145600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614" name="Étoile : 4 branches 613">
                <a:extLst>
                  <a:ext uri="{FF2B5EF4-FFF2-40B4-BE49-F238E27FC236}">
                    <a16:creationId xmlns:a16="http://schemas.microsoft.com/office/drawing/2014/main" id="{AD7B3C2A-98A8-5A87-2B6B-80CF62BB8E64}"/>
                  </a:ext>
                </a:extLst>
              </p:cNvPr>
              <p:cNvSpPr/>
              <p:nvPr/>
            </p:nvSpPr>
            <p:spPr>
              <a:xfrm rot="120000">
                <a:off x="8111740" y="162496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615" name="Étoile : 4 branches 614">
                <a:extLst>
                  <a:ext uri="{FF2B5EF4-FFF2-40B4-BE49-F238E27FC236}">
                    <a16:creationId xmlns:a16="http://schemas.microsoft.com/office/drawing/2014/main" id="{07403567-FDB8-F906-8E8F-C2C7A37885EB}"/>
                  </a:ext>
                </a:extLst>
              </p:cNvPr>
              <p:cNvSpPr/>
              <p:nvPr/>
            </p:nvSpPr>
            <p:spPr>
              <a:xfrm rot="120000">
                <a:off x="7930916" y="162236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616" name="Étoile : 4 branches 615">
                <a:extLst>
                  <a:ext uri="{FF2B5EF4-FFF2-40B4-BE49-F238E27FC236}">
                    <a16:creationId xmlns:a16="http://schemas.microsoft.com/office/drawing/2014/main" id="{D8F17677-2F56-DFFF-7586-D3B854063B2E}"/>
                  </a:ext>
                </a:extLst>
              </p:cNvPr>
              <p:cNvSpPr/>
              <p:nvPr/>
            </p:nvSpPr>
            <p:spPr>
              <a:xfrm rot="120000">
                <a:off x="7782840" y="161719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617" name="Étoile : 4 branches 616">
                <a:extLst>
                  <a:ext uri="{FF2B5EF4-FFF2-40B4-BE49-F238E27FC236}">
                    <a16:creationId xmlns:a16="http://schemas.microsoft.com/office/drawing/2014/main" id="{C1DB7DCF-2FF0-1D43-7772-6FA7B45D7CB8}"/>
                  </a:ext>
                </a:extLst>
              </p:cNvPr>
              <p:cNvSpPr/>
              <p:nvPr/>
            </p:nvSpPr>
            <p:spPr>
              <a:xfrm rot="120000">
                <a:off x="7624504" y="162515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618" name="Étoile : 4 branches 617">
                <a:extLst>
                  <a:ext uri="{FF2B5EF4-FFF2-40B4-BE49-F238E27FC236}">
                    <a16:creationId xmlns:a16="http://schemas.microsoft.com/office/drawing/2014/main" id="{B7A53A81-E68C-677B-191E-F719AA622850}"/>
                  </a:ext>
                </a:extLst>
              </p:cNvPr>
              <p:cNvSpPr/>
              <p:nvPr/>
            </p:nvSpPr>
            <p:spPr>
              <a:xfrm rot="120000">
                <a:off x="7540552" y="147364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619" name="Étoile : 4 branches 618">
                <a:extLst>
                  <a:ext uri="{FF2B5EF4-FFF2-40B4-BE49-F238E27FC236}">
                    <a16:creationId xmlns:a16="http://schemas.microsoft.com/office/drawing/2014/main" id="{2A24E93B-1D0C-ED5B-D54E-F4BC3D56D0F4}"/>
                  </a:ext>
                </a:extLst>
              </p:cNvPr>
              <p:cNvSpPr/>
              <p:nvPr/>
            </p:nvSpPr>
            <p:spPr>
              <a:xfrm rot="120000">
                <a:off x="7688440" y="146753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620" name="Étoile : 4 branches 619">
                <a:extLst>
                  <a:ext uri="{FF2B5EF4-FFF2-40B4-BE49-F238E27FC236}">
                    <a16:creationId xmlns:a16="http://schemas.microsoft.com/office/drawing/2014/main" id="{234BAA01-3831-7DDF-AC2D-80EE458CBC6A}"/>
                  </a:ext>
                </a:extLst>
              </p:cNvPr>
              <p:cNvSpPr/>
              <p:nvPr/>
            </p:nvSpPr>
            <p:spPr>
              <a:xfrm rot="120000">
                <a:off x="7858666" y="147767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621" name="Étoile : 4 branches 620">
                <a:extLst>
                  <a:ext uri="{FF2B5EF4-FFF2-40B4-BE49-F238E27FC236}">
                    <a16:creationId xmlns:a16="http://schemas.microsoft.com/office/drawing/2014/main" id="{79FA2C90-BA37-A500-3B5A-E41720B08D67}"/>
                  </a:ext>
                </a:extLst>
              </p:cNvPr>
              <p:cNvSpPr/>
              <p:nvPr/>
            </p:nvSpPr>
            <p:spPr>
              <a:xfrm rot="120000">
                <a:off x="8012862" y="147967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622" name="Étoile : 4 branches 621">
                <a:extLst>
                  <a:ext uri="{FF2B5EF4-FFF2-40B4-BE49-F238E27FC236}">
                    <a16:creationId xmlns:a16="http://schemas.microsoft.com/office/drawing/2014/main" id="{5797119E-438E-2095-203F-D79DE19B6397}"/>
                  </a:ext>
                </a:extLst>
              </p:cNvPr>
              <p:cNvSpPr/>
              <p:nvPr/>
            </p:nvSpPr>
            <p:spPr>
              <a:xfrm rot="120000">
                <a:off x="8175214" y="147696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623" name="Étoile : 4 branches 622">
                <a:extLst>
                  <a:ext uri="{FF2B5EF4-FFF2-40B4-BE49-F238E27FC236}">
                    <a16:creationId xmlns:a16="http://schemas.microsoft.com/office/drawing/2014/main" id="{BAD1F45E-7F10-24EC-0554-C2C232E9CE89}"/>
                  </a:ext>
                </a:extLst>
              </p:cNvPr>
              <p:cNvSpPr/>
              <p:nvPr/>
            </p:nvSpPr>
            <p:spPr>
              <a:xfrm rot="120000">
                <a:off x="6979182" y="161078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624" name="Étoile : 4 branches 623">
                <a:extLst>
                  <a:ext uri="{FF2B5EF4-FFF2-40B4-BE49-F238E27FC236}">
                    <a16:creationId xmlns:a16="http://schemas.microsoft.com/office/drawing/2014/main" id="{2A67CD59-413F-6EDD-9A99-5F936591FA61}"/>
                  </a:ext>
                </a:extLst>
              </p:cNvPr>
              <p:cNvSpPr/>
              <p:nvPr/>
            </p:nvSpPr>
            <p:spPr>
              <a:xfrm rot="120000">
                <a:off x="6816689" y="161769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625" name="Étoile : 4 branches 624">
                <a:extLst>
                  <a:ext uri="{FF2B5EF4-FFF2-40B4-BE49-F238E27FC236}">
                    <a16:creationId xmlns:a16="http://schemas.microsoft.com/office/drawing/2014/main" id="{4A486E2C-4619-3CE6-426D-815D07C1D3DB}"/>
                  </a:ext>
                </a:extLst>
              </p:cNvPr>
              <p:cNvSpPr/>
              <p:nvPr/>
            </p:nvSpPr>
            <p:spPr>
              <a:xfrm rot="120000">
                <a:off x="5825759" y="161223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626" name="Étoile : 4 branches 625">
                <a:extLst>
                  <a:ext uri="{FF2B5EF4-FFF2-40B4-BE49-F238E27FC236}">
                    <a16:creationId xmlns:a16="http://schemas.microsoft.com/office/drawing/2014/main" id="{35761885-DC59-D844-C5CE-56A22F4F2E95}"/>
                  </a:ext>
                </a:extLst>
              </p:cNvPr>
              <p:cNvSpPr/>
              <p:nvPr/>
            </p:nvSpPr>
            <p:spPr>
              <a:xfrm rot="120000">
                <a:off x="5995527" y="159771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627" name="Étoile : 4 branches 626">
                <a:extLst>
                  <a:ext uri="{FF2B5EF4-FFF2-40B4-BE49-F238E27FC236}">
                    <a16:creationId xmlns:a16="http://schemas.microsoft.com/office/drawing/2014/main" id="{6E453A93-B69B-4E79-F20C-0724ECB37601}"/>
                  </a:ext>
                </a:extLst>
              </p:cNvPr>
              <p:cNvSpPr/>
              <p:nvPr/>
            </p:nvSpPr>
            <p:spPr>
              <a:xfrm rot="120000">
                <a:off x="6150444" y="159073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628" name="Étoile : 4 branches 627">
                <a:extLst>
                  <a:ext uri="{FF2B5EF4-FFF2-40B4-BE49-F238E27FC236}">
                    <a16:creationId xmlns:a16="http://schemas.microsoft.com/office/drawing/2014/main" id="{E86B25FC-2154-CF68-4ABC-B3E4C2D703A6}"/>
                  </a:ext>
                </a:extLst>
              </p:cNvPr>
              <p:cNvSpPr/>
              <p:nvPr/>
            </p:nvSpPr>
            <p:spPr>
              <a:xfrm rot="120000">
                <a:off x="6323111" y="161684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629" name="Étoile : 4 branches 628">
                <a:extLst>
                  <a:ext uri="{FF2B5EF4-FFF2-40B4-BE49-F238E27FC236}">
                    <a16:creationId xmlns:a16="http://schemas.microsoft.com/office/drawing/2014/main" id="{642FDABE-ECD6-82D5-F174-FEFB8E0B1E15}"/>
                  </a:ext>
                </a:extLst>
              </p:cNvPr>
              <p:cNvSpPr/>
              <p:nvPr/>
            </p:nvSpPr>
            <p:spPr>
              <a:xfrm rot="120000">
                <a:off x="6509366" y="161192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630" name="Étoile : 4 branches 629">
                <a:extLst>
                  <a:ext uri="{FF2B5EF4-FFF2-40B4-BE49-F238E27FC236}">
                    <a16:creationId xmlns:a16="http://schemas.microsoft.com/office/drawing/2014/main" id="{BA8E21DD-7E7B-20CA-3346-B6C29F7EA855}"/>
                  </a:ext>
                </a:extLst>
              </p:cNvPr>
              <p:cNvSpPr/>
              <p:nvPr/>
            </p:nvSpPr>
            <p:spPr>
              <a:xfrm rot="120000">
                <a:off x="6671777" y="161760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631" name="Étoile : 4 branches 630">
                <a:extLst>
                  <a:ext uri="{FF2B5EF4-FFF2-40B4-BE49-F238E27FC236}">
                    <a16:creationId xmlns:a16="http://schemas.microsoft.com/office/drawing/2014/main" id="{CD420DB9-3892-501C-3294-FC9C859428BE}"/>
                  </a:ext>
                </a:extLst>
              </p:cNvPr>
              <p:cNvSpPr/>
              <p:nvPr/>
            </p:nvSpPr>
            <p:spPr>
              <a:xfrm rot="120000">
                <a:off x="6894104" y="147662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632" name="Étoile : 4 branches 631">
                <a:extLst>
                  <a:ext uri="{FF2B5EF4-FFF2-40B4-BE49-F238E27FC236}">
                    <a16:creationId xmlns:a16="http://schemas.microsoft.com/office/drawing/2014/main" id="{86100F19-1A83-B82A-28D3-656A53B8527F}"/>
                  </a:ext>
                </a:extLst>
              </p:cNvPr>
              <p:cNvSpPr/>
              <p:nvPr/>
            </p:nvSpPr>
            <p:spPr>
              <a:xfrm rot="120000">
                <a:off x="6727745" y="146634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633" name="Étoile : 4 branches 632">
                <a:extLst>
                  <a:ext uri="{FF2B5EF4-FFF2-40B4-BE49-F238E27FC236}">
                    <a16:creationId xmlns:a16="http://schemas.microsoft.com/office/drawing/2014/main" id="{41B207A8-B5F2-6E72-9708-B7D2B05867F8}"/>
                  </a:ext>
                </a:extLst>
              </p:cNvPr>
              <p:cNvSpPr/>
              <p:nvPr/>
            </p:nvSpPr>
            <p:spPr>
              <a:xfrm rot="120000">
                <a:off x="5808421" y="144713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634" name="Étoile : 4 branches 633">
                <a:extLst>
                  <a:ext uri="{FF2B5EF4-FFF2-40B4-BE49-F238E27FC236}">
                    <a16:creationId xmlns:a16="http://schemas.microsoft.com/office/drawing/2014/main" id="{380D1BDF-D39F-7A8D-2522-708780D8C53E}"/>
                  </a:ext>
                </a:extLst>
              </p:cNvPr>
              <p:cNvSpPr/>
              <p:nvPr/>
            </p:nvSpPr>
            <p:spPr>
              <a:xfrm rot="120000">
                <a:off x="5981364" y="145056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635" name="Étoile : 4 branches 634">
                <a:extLst>
                  <a:ext uri="{FF2B5EF4-FFF2-40B4-BE49-F238E27FC236}">
                    <a16:creationId xmlns:a16="http://schemas.microsoft.com/office/drawing/2014/main" id="{23103EC3-D62D-D5B5-A69F-E6FE6E0B8263}"/>
                  </a:ext>
                </a:extLst>
              </p:cNvPr>
              <p:cNvSpPr/>
              <p:nvPr/>
            </p:nvSpPr>
            <p:spPr>
              <a:xfrm rot="120000">
                <a:off x="6137057" y="146019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636" name="Étoile : 4 branches 635">
                <a:extLst>
                  <a:ext uri="{FF2B5EF4-FFF2-40B4-BE49-F238E27FC236}">
                    <a16:creationId xmlns:a16="http://schemas.microsoft.com/office/drawing/2014/main" id="{9EDDF677-476E-6410-A3C3-2016E43CCFD1}"/>
                  </a:ext>
                </a:extLst>
              </p:cNvPr>
              <p:cNvSpPr/>
              <p:nvPr/>
            </p:nvSpPr>
            <p:spPr>
              <a:xfrm rot="120000">
                <a:off x="6298938" y="146422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637" name="Étoile : 4 branches 636">
                <a:extLst>
                  <a:ext uri="{FF2B5EF4-FFF2-40B4-BE49-F238E27FC236}">
                    <a16:creationId xmlns:a16="http://schemas.microsoft.com/office/drawing/2014/main" id="{3A084766-2775-7645-E569-5E9F051636DE}"/>
                  </a:ext>
                </a:extLst>
              </p:cNvPr>
              <p:cNvSpPr/>
              <p:nvPr/>
            </p:nvSpPr>
            <p:spPr>
              <a:xfrm rot="120000">
                <a:off x="6407011" y="147246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638" name="Étoile : 4 branches 637">
                <a:extLst>
                  <a:ext uri="{FF2B5EF4-FFF2-40B4-BE49-F238E27FC236}">
                    <a16:creationId xmlns:a16="http://schemas.microsoft.com/office/drawing/2014/main" id="{47B31DCF-E252-6756-7559-84D2722BE363}"/>
                  </a:ext>
                </a:extLst>
              </p:cNvPr>
              <p:cNvSpPr/>
              <p:nvPr/>
            </p:nvSpPr>
            <p:spPr>
              <a:xfrm rot="120000">
                <a:off x="6593546" y="147100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639" name="Étoile : 4 branches 638">
                <a:extLst>
                  <a:ext uri="{FF2B5EF4-FFF2-40B4-BE49-F238E27FC236}">
                    <a16:creationId xmlns:a16="http://schemas.microsoft.com/office/drawing/2014/main" id="{1C3844F6-7FE2-4FCE-B85D-06987C0D7C12}"/>
                  </a:ext>
                </a:extLst>
              </p:cNvPr>
              <p:cNvSpPr/>
              <p:nvPr/>
            </p:nvSpPr>
            <p:spPr>
              <a:xfrm rot="120000">
                <a:off x="6264610" y="177433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11" name="Étoile : 4 branches 2110">
                <a:extLst>
                  <a:ext uri="{FF2B5EF4-FFF2-40B4-BE49-F238E27FC236}">
                    <a16:creationId xmlns:a16="http://schemas.microsoft.com/office/drawing/2014/main" id="{A0DE127C-AEEE-A2ED-67E4-1407A2F81C68}"/>
                  </a:ext>
                </a:extLst>
              </p:cNvPr>
              <p:cNvSpPr/>
              <p:nvPr/>
            </p:nvSpPr>
            <p:spPr>
              <a:xfrm rot="120000">
                <a:off x="6422920" y="176645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664" name="Étoile : 4 branches 1663">
                <a:extLst>
                  <a:ext uri="{FF2B5EF4-FFF2-40B4-BE49-F238E27FC236}">
                    <a16:creationId xmlns:a16="http://schemas.microsoft.com/office/drawing/2014/main" id="{6E00FEF1-B9D6-5BFC-9DF4-088B9A5A85E2}"/>
                  </a:ext>
                </a:extLst>
              </p:cNvPr>
              <p:cNvSpPr/>
              <p:nvPr/>
            </p:nvSpPr>
            <p:spPr>
              <a:xfrm rot="120000">
                <a:off x="6557692" y="177209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665" name="Étoile : 4 branches 1664">
                <a:extLst>
                  <a:ext uri="{FF2B5EF4-FFF2-40B4-BE49-F238E27FC236}">
                    <a16:creationId xmlns:a16="http://schemas.microsoft.com/office/drawing/2014/main" id="{73EAE605-2E01-1D24-9081-38D419620198}"/>
                  </a:ext>
                </a:extLst>
              </p:cNvPr>
              <p:cNvSpPr/>
              <p:nvPr/>
            </p:nvSpPr>
            <p:spPr>
              <a:xfrm rot="120000">
                <a:off x="6710551" y="176810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666" name="Étoile : 4 branches 1665">
                <a:extLst>
                  <a:ext uri="{FF2B5EF4-FFF2-40B4-BE49-F238E27FC236}">
                    <a16:creationId xmlns:a16="http://schemas.microsoft.com/office/drawing/2014/main" id="{53543EE0-839F-D69A-AC29-94D50C8E401A}"/>
                  </a:ext>
                </a:extLst>
              </p:cNvPr>
              <p:cNvSpPr/>
              <p:nvPr/>
            </p:nvSpPr>
            <p:spPr>
              <a:xfrm rot="120000">
                <a:off x="6868866" y="176006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667" name="Étoile : 4 branches 1666">
                <a:extLst>
                  <a:ext uri="{FF2B5EF4-FFF2-40B4-BE49-F238E27FC236}">
                    <a16:creationId xmlns:a16="http://schemas.microsoft.com/office/drawing/2014/main" id="{288E551B-2846-5101-3844-76F18A00FCAE}"/>
                  </a:ext>
                </a:extLst>
              </p:cNvPr>
              <p:cNvSpPr/>
              <p:nvPr/>
            </p:nvSpPr>
            <p:spPr>
              <a:xfrm rot="120000">
                <a:off x="7026742" y="177239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668" name="Étoile : 4 branches 1667">
                <a:extLst>
                  <a:ext uri="{FF2B5EF4-FFF2-40B4-BE49-F238E27FC236}">
                    <a16:creationId xmlns:a16="http://schemas.microsoft.com/office/drawing/2014/main" id="{DB4BED66-97B4-08D7-FB14-235A38A0A00D}"/>
                  </a:ext>
                </a:extLst>
              </p:cNvPr>
              <p:cNvSpPr/>
              <p:nvPr/>
            </p:nvSpPr>
            <p:spPr>
              <a:xfrm rot="120000">
                <a:off x="6079599" y="176531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669" name="Étoile : 4 branches 1668">
                <a:extLst>
                  <a:ext uri="{FF2B5EF4-FFF2-40B4-BE49-F238E27FC236}">
                    <a16:creationId xmlns:a16="http://schemas.microsoft.com/office/drawing/2014/main" id="{EDD7308C-8446-0AEA-AD22-A5E6702EB048}"/>
                  </a:ext>
                </a:extLst>
              </p:cNvPr>
              <p:cNvSpPr/>
              <p:nvPr/>
            </p:nvSpPr>
            <p:spPr>
              <a:xfrm rot="120000">
                <a:off x="5812112" y="176286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670" name="Étoile : 4 branches 1669">
                <a:extLst>
                  <a:ext uri="{FF2B5EF4-FFF2-40B4-BE49-F238E27FC236}">
                    <a16:creationId xmlns:a16="http://schemas.microsoft.com/office/drawing/2014/main" id="{D405B22A-2FA0-FB20-19F1-5220FCB0E6FF}"/>
                  </a:ext>
                </a:extLst>
              </p:cNvPr>
              <p:cNvSpPr/>
              <p:nvPr/>
            </p:nvSpPr>
            <p:spPr>
              <a:xfrm rot="120000">
                <a:off x="5969718" y="177270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671" name="Étoile : 4 branches 1670">
                <a:extLst>
                  <a:ext uri="{FF2B5EF4-FFF2-40B4-BE49-F238E27FC236}">
                    <a16:creationId xmlns:a16="http://schemas.microsoft.com/office/drawing/2014/main" id="{7B6ACC99-96EB-56FF-8B6A-DC44F24D74AB}"/>
                  </a:ext>
                </a:extLst>
              </p:cNvPr>
              <p:cNvSpPr/>
              <p:nvPr/>
            </p:nvSpPr>
            <p:spPr>
              <a:xfrm rot="120000">
                <a:off x="5820938" y="194063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672" name="Étoile : 4 branches 1671">
                <a:extLst>
                  <a:ext uri="{FF2B5EF4-FFF2-40B4-BE49-F238E27FC236}">
                    <a16:creationId xmlns:a16="http://schemas.microsoft.com/office/drawing/2014/main" id="{A0EFB60D-A293-7560-08C4-432D6AF12B79}"/>
                  </a:ext>
                </a:extLst>
              </p:cNvPr>
              <p:cNvSpPr/>
              <p:nvPr/>
            </p:nvSpPr>
            <p:spPr>
              <a:xfrm rot="120000">
                <a:off x="5970804" y="193748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673" name="Étoile : 4 branches 1672">
                <a:extLst>
                  <a:ext uri="{FF2B5EF4-FFF2-40B4-BE49-F238E27FC236}">
                    <a16:creationId xmlns:a16="http://schemas.microsoft.com/office/drawing/2014/main" id="{E25F1492-791B-3D80-7203-029F5E8A9592}"/>
                  </a:ext>
                </a:extLst>
              </p:cNvPr>
              <p:cNvSpPr/>
              <p:nvPr/>
            </p:nvSpPr>
            <p:spPr>
              <a:xfrm rot="120000">
                <a:off x="6151721" y="193276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674" name="Étoile : 4 branches 1673">
                <a:extLst>
                  <a:ext uri="{FF2B5EF4-FFF2-40B4-BE49-F238E27FC236}">
                    <a16:creationId xmlns:a16="http://schemas.microsoft.com/office/drawing/2014/main" id="{04BF3636-3099-5DFF-5A44-9C7A80964B39}"/>
                  </a:ext>
                </a:extLst>
              </p:cNvPr>
              <p:cNvSpPr/>
              <p:nvPr/>
            </p:nvSpPr>
            <p:spPr>
              <a:xfrm rot="120000">
                <a:off x="6325087" y="192838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675" name="Étoile : 4 branches 1674">
                <a:extLst>
                  <a:ext uri="{FF2B5EF4-FFF2-40B4-BE49-F238E27FC236}">
                    <a16:creationId xmlns:a16="http://schemas.microsoft.com/office/drawing/2014/main" id="{677B6A82-A0DE-8C6F-6845-925C89819618}"/>
                  </a:ext>
                </a:extLst>
              </p:cNvPr>
              <p:cNvSpPr/>
              <p:nvPr/>
            </p:nvSpPr>
            <p:spPr>
              <a:xfrm rot="120000">
                <a:off x="6489381" y="193509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677" name="Étoile : 4 branches 1676">
                <a:extLst>
                  <a:ext uri="{FF2B5EF4-FFF2-40B4-BE49-F238E27FC236}">
                    <a16:creationId xmlns:a16="http://schemas.microsoft.com/office/drawing/2014/main" id="{360E96ED-8414-20A5-15F6-D4FB03A6406B}"/>
                  </a:ext>
                </a:extLst>
              </p:cNvPr>
              <p:cNvSpPr/>
              <p:nvPr/>
            </p:nvSpPr>
            <p:spPr>
              <a:xfrm rot="120000">
                <a:off x="6663073" y="192925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678" name="Étoile : 4 branches 1677">
                <a:extLst>
                  <a:ext uri="{FF2B5EF4-FFF2-40B4-BE49-F238E27FC236}">
                    <a16:creationId xmlns:a16="http://schemas.microsoft.com/office/drawing/2014/main" id="{0D4BCEE1-54D3-1090-2EAA-0243EA798A35}"/>
                  </a:ext>
                </a:extLst>
              </p:cNvPr>
              <p:cNvSpPr/>
              <p:nvPr/>
            </p:nvSpPr>
            <p:spPr>
              <a:xfrm rot="120000">
                <a:off x="6835544" y="194028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80" name="Étoile : 4 branches 1279">
                <a:extLst>
                  <a:ext uri="{FF2B5EF4-FFF2-40B4-BE49-F238E27FC236}">
                    <a16:creationId xmlns:a16="http://schemas.microsoft.com/office/drawing/2014/main" id="{E2B20DB8-FA83-02A9-64E7-1F9F7AB5A0BD}"/>
                  </a:ext>
                </a:extLst>
              </p:cNvPr>
              <p:cNvSpPr/>
              <p:nvPr/>
            </p:nvSpPr>
            <p:spPr>
              <a:xfrm rot="120000">
                <a:off x="6989633" y="194664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81" name="Étoile : 4 branches 1280">
                <a:extLst>
                  <a:ext uri="{FF2B5EF4-FFF2-40B4-BE49-F238E27FC236}">
                    <a16:creationId xmlns:a16="http://schemas.microsoft.com/office/drawing/2014/main" id="{B86C9590-64C7-664F-00BF-009964528630}"/>
                  </a:ext>
                </a:extLst>
              </p:cNvPr>
              <p:cNvSpPr/>
              <p:nvPr/>
            </p:nvSpPr>
            <p:spPr>
              <a:xfrm rot="120000">
                <a:off x="7149350" y="194409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82" name="Étoile : 4 branches 1281">
                <a:extLst>
                  <a:ext uri="{FF2B5EF4-FFF2-40B4-BE49-F238E27FC236}">
                    <a16:creationId xmlns:a16="http://schemas.microsoft.com/office/drawing/2014/main" id="{96727409-448F-6008-96EA-11C8E5349F1E}"/>
                  </a:ext>
                </a:extLst>
              </p:cNvPr>
              <p:cNvSpPr/>
              <p:nvPr/>
            </p:nvSpPr>
            <p:spPr>
              <a:xfrm rot="120000">
                <a:off x="7180203" y="212120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83" name="Étoile : 4 branches 1282">
                <a:extLst>
                  <a:ext uri="{FF2B5EF4-FFF2-40B4-BE49-F238E27FC236}">
                    <a16:creationId xmlns:a16="http://schemas.microsoft.com/office/drawing/2014/main" id="{934EF6F7-8824-7BAD-E0A3-0BF860815FFE}"/>
                  </a:ext>
                </a:extLst>
              </p:cNvPr>
              <p:cNvSpPr/>
              <p:nvPr/>
            </p:nvSpPr>
            <p:spPr>
              <a:xfrm rot="120000">
                <a:off x="7025275" y="212334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84" name="Étoile : 4 branches 1283">
                <a:extLst>
                  <a:ext uri="{FF2B5EF4-FFF2-40B4-BE49-F238E27FC236}">
                    <a16:creationId xmlns:a16="http://schemas.microsoft.com/office/drawing/2014/main" id="{45B34A40-4863-74C8-B289-D0AAB3BB2616}"/>
                  </a:ext>
                </a:extLst>
              </p:cNvPr>
              <p:cNvSpPr/>
              <p:nvPr/>
            </p:nvSpPr>
            <p:spPr>
              <a:xfrm rot="120000">
                <a:off x="6896145" y="212302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85" name="Étoile : 4 branches 1284">
                <a:extLst>
                  <a:ext uri="{FF2B5EF4-FFF2-40B4-BE49-F238E27FC236}">
                    <a16:creationId xmlns:a16="http://schemas.microsoft.com/office/drawing/2014/main" id="{CD6E9343-CB35-4906-92D6-8B7E70ECE00F}"/>
                  </a:ext>
                </a:extLst>
              </p:cNvPr>
              <p:cNvSpPr/>
              <p:nvPr/>
            </p:nvSpPr>
            <p:spPr>
              <a:xfrm rot="120000">
                <a:off x="6714931" y="209210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86" name="Étoile : 4 branches 1285">
                <a:extLst>
                  <a:ext uri="{FF2B5EF4-FFF2-40B4-BE49-F238E27FC236}">
                    <a16:creationId xmlns:a16="http://schemas.microsoft.com/office/drawing/2014/main" id="{84125A5D-A013-54B7-48C3-A54491289CCD}"/>
                  </a:ext>
                </a:extLst>
              </p:cNvPr>
              <p:cNvSpPr/>
              <p:nvPr/>
            </p:nvSpPr>
            <p:spPr>
              <a:xfrm rot="120000">
                <a:off x="6569856" y="209877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87" name="Étoile : 4 branches 1286">
                <a:extLst>
                  <a:ext uri="{FF2B5EF4-FFF2-40B4-BE49-F238E27FC236}">
                    <a16:creationId xmlns:a16="http://schemas.microsoft.com/office/drawing/2014/main" id="{BAC210D8-5437-94AD-3E72-5AA1CD3536F3}"/>
                  </a:ext>
                </a:extLst>
              </p:cNvPr>
              <p:cNvSpPr/>
              <p:nvPr/>
            </p:nvSpPr>
            <p:spPr>
              <a:xfrm rot="120000">
                <a:off x="6397922" y="208480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88" name="Étoile : 4 branches 1287">
                <a:extLst>
                  <a:ext uri="{FF2B5EF4-FFF2-40B4-BE49-F238E27FC236}">
                    <a16:creationId xmlns:a16="http://schemas.microsoft.com/office/drawing/2014/main" id="{945C2153-75FD-53BA-90B2-BEBD4EA15F3E}"/>
                  </a:ext>
                </a:extLst>
              </p:cNvPr>
              <p:cNvSpPr/>
              <p:nvPr/>
            </p:nvSpPr>
            <p:spPr>
              <a:xfrm rot="120000">
                <a:off x="6256006" y="209068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89" name="Étoile : 4 branches 1288">
                <a:extLst>
                  <a:ext uri="{FF2B5EF4-FFF2-40B4-BE49-F238E27FC236}">
                    <a16:creationId xmlns:a16="http://schemas.microsoft.com/office/drawing/2014/main" id="{CA920D46-E76A-E4BE-8935-9A8923DFA37E}"/>
                  </a:ext>
                </a:extLst>
              </p:cNvPr>
              <p:cNvSpPr/>
              <p:nvPr/>
            </p:nvSpPr>
            <p:spPr>
              <a:xfrm rot="120000">
                <a:off x="6093364" y="206536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90" name="Étoile : 4 branches 1289">
                <a:extLst>
                  <a:ext uri="{FF2B5EF4-FFF2-40B4-BE49-F238E27FC236}">
                    <a16:creationId xmlns:a16="http://schemas.microsoft.com/office/drawing/2014/main" id="{8241D881-7909-D415-E420-92561BC4DFB1}"/>
                  </a:ext>
                </a:extLst>
              </p:cNvPr>
              <p:cNvSpPr/>
              <p:nvPr/>
            </p:nvSpPr>
            <p:spPr>
              <a:xfrm rot="120000">
                <a:off x="5943633" y="207355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91" name="Étoile : 4 branches 1290">
                <a:extLst>
                  <a:ext uri="{FF2B5EF4-FFF2-40B4-BE49-F238E27FC236}">
                    <a16:creationId xmlns:a16="http://schemas.microsoft.com/office/drawing/2014/main" id="{EF74F870-A46D-227B-370E-2C0D2F0290F3}"/>
                  </a:ext>
                </a:extLst>
              </p:cNvPr>
              <p:cNvSpPr/>
              <p:nvPr/>
            </p:nvSpPr>
            <p:spPr>
              <a:xfrm rot="120000">
                <a:off x="5792713" y="208099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92" name="Étoile : 4 branches 1291">
                <a:extLst>
                  <a:ext uri="{FF2B5EF4-FFF2-40B4-BE49-F238E27FC236}">
                    <a16:creationId xmlns:a16="http://schemas.microsoft.com/office/drawing/2014/main" id="{B17DAA20-6D16-4DA5-147F-577AAC62C324}"/>
                  </a:ext>
                </a:extLst>
              </p:cNvPr>
              <p:cNvSpPr/>
              <p:nvPr/>
            </p:nvSpPr>
            <p:spPr>
              <a:xfrm rot="120000">
                <a:off x="5801806" y="225280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93" name="Étoile : 4 branches 1292">
                <a:extLst>
                  <a:ext uri="{FF2B5EF4-FFF2-40B4-BE49-F238E27FC236}">
                    <a16:creationId xmlns:a16="http://schemas.microsoft.com/office/drawing/2014/main" id="{FF661496-F1A8-F88F-9D9F-FA1D486E58DD}"/>
                  </a:ext>
                </a:extLst>
              </p:cNvPr>
              <p:cNvSpPr/>
              <p:nvPr/>
            </p:nvSpPr>
            <p:spPr>
              <a:xfrm rot="120000">
                <a:off x="5955238" y="225500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94" name="Étoile : 4 branches 1293">
                <a:extLst>
                  <a:ext uri="{FF2B5EF4-FFF2-40B4-BE49-F238E27FC236}">
                    <a16:creationId xmlns:a16="http://schemas.microsoft.com/office/drawing/2014/main" id="{DC8679AF-051B-1B55-AA7C-58D0300B682D}"/>
                  </a:ext>
                </a:extLst>
              </p:cNvPr>
              <p:cNvSpPr/>
              <p:nvPr/>
            </p:nvSpPr>
            <p:spPr>
              <a:xfrm rot="120000">
                <a:off x="6134673" y="226476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95" name="Étoile : 4 branches 1294">
                <a:extLst>
                  <a:ext uri="{FF2B5EF4-FFF2-40B4-BE49-F238E27FC236}">
                    <a16:creationId xmlns:a16="http://schemas.microsoft.com/office/drawing/2014/main" id="{46439E02-E942-1A99-3FDB-919405447500}"/>
                  </a:ext>
                </a:extLst>
              </p:cNvPr>
              <p:cNvSpPr/>
              <p:nvPr/>
            </p:nvSpPr>
            <p:spPr>
              <a:xfrm rot="120000">
                <a:off x="6326196" y="226472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96" name="Étoile : 4 branches 1295">
                <a:extLst>
                  <a:ext uri="{FF2B5EF4-FFF2-40B4-BE49-F238E27FC236}">
                    <a16:creationId xmlns:a16="http://schemas.microsoft.com/office/drawing/2014/main" id="{6B64378A-1B14-B8DB-8E08-302251E9796E}"/>
                  </a:ext>
                </a:extLst>
              </p:cNvPr>
              <p:cNvSpPr/>
              <p:nvPr/>
            </p:nvSpPr>
            <p:spPr>
              <a:xfrm rot="120000">
                <a:off x="6483700" y="226729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97" name="Étoile : 4 branches 1296">
                <a:extLst>
                  <a:ext uri="{FF2B5EF4-FFF2-40B4-BE49-F238E27FC236}">
                    <a16:creationId xmlns:a16="http://schemas.microsoft.com/office/drawing/2014/main" id="{86E1B389-0220-F3CA-ED56-F4AE24A29795}"/>
                  </a:ext>
                </a:extLst>
              </p:cNvPr>
              <p:cNvSpPr/>
              <p:nvPr/>
            </p:nvSpPr>
            <p:spPr>
              <a:xfrm rot="120000">
                <a:off x="6659088" y="226536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98" name="Étoile : 4 branches 1297">
                <a:extLst>
                  <a:ext uri="{FF2B5EF4-FFF2-40B4-BE49-F238E27FC236}">
                    <a16:creationId xmlns:a16="http://schemas.microsoft.com/office/drawing/2014/main" id="{4983E439-4798-97D5-07A2-3003707E65EE}"/>
                  </a:ext>
                </a:extLst>
              </p:cNvPr>
              <p:cNvSpPr/>
              <p:nvPr/>
            </p:nvSpPr>
            <p:spPr>
              <a:xfrm rot="120000">
                <a:off x="6808249" y="226829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99" name="Étoile : 4 branches 1298">
                <a:extLst>
                  <a:ext uri="{FF2B5EF4-FFF2-40B4-BE49-F238E27FC236}">
                    <a16:creationId xmlns:a16="http://schemas.microsoft.com/office/drawing/2014/main" id="{86571B8E-4494-8E4E-5927-62A1884D925B}"/>
                  </a:ext>
                </a:extLst>
              </p:cNvPr>
              <p:cNvSpPr/>
              <p:nvPr/>
            </p:nvSpPr>
            <p:spPr>
              <a:xfrm rot="120000">
                <a:off x="6965541" y="226834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00" name="Étoile : 4 branches 1299">
                <a:extLst>
                  <a:ext uri="{FF2B5EF4-FFF2-40B4-BE49-F238E27FC236}">
                    <a16:creationId xmlns:a16="http://schemas.microsoft.com/office/drawing/2014/main" id="{0B8E6F6B-C0CF-9CCE-6021-309B6FF07F7A}"/>
                  </a:ext>
                </a:extLst>
              </p:cNvPr>
              <p:cNvSpPr/>
              <p:nvPr/>
            </p:nvSpPr>
            <p:spPr>
              <a:xfrm rot="120000">
                <a:off x="7128104" y="227373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01" name="Étoile : 4 branches 1300">
                <a:extLst>
                  <a:ext uri="{FF2B5EF4-FFF2-40B4-BE49-F238E27FC236}">
                    <a16:creationId xmlns:a16="http://schemas.microsoft.com/office/drawing/2014/main" id="{4B595A5C-CF75-7AE0-8426-DBD35D46EBBB}"/>
                  </a:ext>
                </a:extLst>
              </p:cNvPr>
              <p:cNvSpPr/>
              <p:nvPr/>
            </p:nvSpPr>
            <p:spPr>
              <a:xfrm rot="120000">
                <a:off x="7280353" y="226906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02" name="Étoile : 4 branches 1301">
                <a:extLst>
                  <a:ext uri="{FF2B5EF4-FFF2-40B4-BE49-F238E27FC236}">
                    <a16:creationId xmlns:a16="http://schemas.microsoft.com/office/drawing/2014/main" id="{867B5E7D-01D6-F376-8AA0-DFB3A333C6D6}"/>
                  </a:ext>
                </a:extLst>
              </p:cNvPr>
              <p:cNvSpPr/>
              <p:nvPr/>
            </p:nvSpPr>
            <p:spPr>
              <a:xfrm rot="120000">
                <a:off x="7446722" y="228834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03" name="Étoile : 4 branches 1302">
                <a:extLst>
                  <a:ext uri="{FF2B5EF4-FFF2-40B4-BE49-F238E27FC236}">
                    <a16:creationId xmlns:a16="http://schemas.microsoft.com/office/drawing/2014/main" id="{A0319B15-5970-0CE4-964A-58D846186173}"/>
                  </a:ext>
                </a:extLst>
              </p:cNvPr>
              <p:cNvSpPr/>
              <p:nvPr/>
            </p:nvSpPr>
            <p:spPr>
              <a:xfrm rot="120000">
                <a:off x="7818424" y="244253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04" name="Étoile : 4 branches 1303">
                <a:extLst>
                  <a:ext uri="{FF2B5EF4-FFF2-40B4-BE49-F238E27FC236}">
                    <a16:creationId xmlns:a16="http://schemas.microsoft.com/office/drawing/2014/main" id="{A7FA2BE2-4EE8-AB06-0C65-6CFFC5952722}"/>
                  </a:ext>
                </a:extLst>
              </p:cNvPr>
              <p:cNvSpPr/>
              <p:nvPr/>
            </p:nvSpPr>
            <p:spPr>
              <a:xfrm rot="120000">
                <a:off x="8072832" y="261565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05" name="Étoile : 4 branches 1304">
                <a:extLst>
                  <a:ext uri="{FF2B5EF4-FFF2-40B4-BE49-F238E27FC236}">
                    <a16:creationId xmlns:a16="http://schemas.microsoft.com/office/drawing/2014/main" id="{A5264E85-213F-B6A8-0D29-211E98A1B152}"/>
                  </a:ext>
                </a:extLst>
              </p:cNvPr>
              <p:cNvSpPr/>
              <p:nvPr/>
            </p:nvSpPr>
            <p:spPr>
              <a:xfrm rot="120000">
                <a:off x="7921097" y="262298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06" name="Étoile : 4 branches 1305">
                <a:extLst>
                  <a:ext uri="{FF2B5EF4-FFF2-40B4-BE49-F238E27FC236}">
                    <a16:creationId xmlns:a16="http://schemas.microsoft.com/office/drawing/2014/main" id="{1CE1EEE7-9BC8-E3C4-6728-4D1EB76F0759}"/>
                  </a:ext>
                </a:extLst>
              </p:cNvPr>
              <p:cNvSpPr/>
              <p:nvPr/>
            </p:nvSpPr>
            <p:spPr>
              <a:xfrm rot="120000">
                <a:off x="5803770" y="243226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07" name="Étoile : 4 branches 1306">
                <a:extLst>
                  <a:ext uri="{FF2B5EF4-FFF2-40B4-BE49-F238E27FC236}">
                    <a16:creationId xmlns:a16="http://schemas.microsoft.com/office/drawing/2014/main" id="{9E025C62-7BE6-2ED7-51BF-CC9DA8407519}"/>
                  </a:ext>
                </a:extLst>
              </p:cNvPr>
              <p:cNvSpPr/>
              <p:nvPr/>
            </p:nvSpPr>
            <p:spPr>
              <a:xfrm rot="120000">
                <a:off x="5953636" y="242911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08" name="Étoile : 4 branches 1307">
                <a:extLst>
                  <a:ext uri="{FF2B5EF4-FFF2-40B4-BE49-F238E27FC236}">
                    <a16:creationId xmlns:a16="http://schemas.microsoft.com/office/drawing/2014/main" id="{29EE58F5-FCC3-BCD6-9AB1-A5D2D38794CA}"/>
                  </a:ext>
                </a:extLst>
              </p:cNvPr>
              <p:cNvSpPr/>
              <p:nvPr/>
            </p:nvSpPr>
            <p:spPr>
              <a:xfrm rot="120000">
                <a:off x="6095794" y="242513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09" name="Étoile : 4 branches 1308">
                <a:extLst>
                  <a:ext uri="{FF2B5EF4-FFF2-40B4-BE49-F238E27FC236}">
                    <a16:creationId xmlns:a16="http://schemas.microsoft.com/office/drawing/2014/main" id="{76031265-2277-DBE0-C98F-EC996E9AC70A}"/>
                  </a:ext>
                </a:extLst>
              </p:cNvPr>
              <p:cNvSpPr/>
              <p:nvPr/>
            </p:nvSpPr>
            <p:spPr>
              <a:xfrm rot="120000">
                <a:off x="6250128" y="243086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10" name="Étoile : 4 branches 1309">
                <a:extLst>
                  <a:ext uri="{FF2B5EF4-FFF2-40B4-BE49-F238E27FC236}">
                    <a16:creationId xmlns:a16="http://schemas.microsoft.com/office/drawing/2014/main" id="{4A4C6C0B-9B7B-0DB7-4D40-E68A2CDC808A}"/>
                  </a:ext>
                </a:extLst>
              </p:cNvPr>
              <p:cNvSpPr/>
              <p:nvPr/>
            </p:nvSpPr>
            <p:spPr>
              <a:xfrm rot="120000">
                <a:off x="6391080" y="242815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11" name="Étoile : 4 branches 1310">
                <a:extLst>
                  <a:ext uri="{FF2B5EF4-FFF2-40B4-BE49-F238E27FC236}">
                    <a16:creationId xmlns:a16="http://schemas.microsoft.com/office/drawing/2014/main" id="{17EC5ED9-DFBA-F6B1-E13E-B26E648ED874}"/>
                  </a:ext>
                </a:extLst>
              </p:cNvPr>
              <p:cNvSpPr/>
              <p:nvPr/>
            </p:nvSpPr>
            <p:spPr>
              <a:xfrm rot="120000">
                <a:off x="6558418" y="242633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12" name="Étoile : 4 branches 1311">
                <a:extLst>
                  <a:ext uri="{FF2B5EF4-FFF2-40B4-BE49-F238E27FC236}">
                    <a16:creationId xmlns:a16="http://schemas.microsoft.com/office/drawing/2014/main" id="{C0C03AC4-DFF2-FB92-9F1E-03B4E38823E6}"/>
                  </a:ext>
                </a:extLst>
              </p:cNvPr>
              <p:cNvSpPr/>
              <p:nvPr/>
            </p:nvSpPr>
            <p:spPr>
              <a:xfrm rot="120000">
                <a:off x="6725668" y="243427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13" name="Étoile : 4 branches 1312">
                <a:extLst>
                  <a:ext uri="{FF2B5EF4-FFF2-40B4-BE49-F238E27FC236}">
                    <a16:creationId xmlns:a16="http://schemas.microsoft.com/office/drawing/2014/main" id="{000CAD23-AE1E-2F92-572E-EC0C60E6A767}"/>
                  </a:ext>
                </a:extLst>
              </p:cNvPr>
              <p:cNvSpPr/>
              <p:nvPr/>
            </p:nvSpPr>
            <p:spPr>
              <a:xfrm rot="120000">
                <a:off x="6879741" y="243546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14" name="Étoile : 4 branches 1313">
                <a:extLst>
                  <a:ext uri="{FF2B5EF4-FFF2-40B4-BE49-F238E27FC236}">
                    <a16:creationId xmlns:a16="http://schemas.microsoft.com/office/drawing/2014/main" id="{5D71D8FC-867D-B13E-C08D-FCEFAF7AFA6A}"/>
                  </a:ext>
                </a:extLst>
              </p:cNvPr>
              <p:cNvSpPr/>
              <p:nvPr/>
            </p:nvSpPr>
            <p:spPr>
              <a:xfrm rot="120000">
                <a:off x="7023303" y="243546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15" name="Étoile : 4 branches 1314">
                <a:extLst>
                  <a:ext uri="{FF2B5EF4-FFF2-40B4-BE49-F238E27FC236}">
                    <a16:creationId xmlns:a16="http://schemas.microsoft.com/office/drawing/2014/main" id="{832FDFD1-F7EC-855B-2CF6-F52A1F3D83E1}"/>
                  </a:ext>
                </a:extLst>
              </p:cNvPr>
              <p:cNvSpPr/>
              <p:nvPr/>
            </p:nvSpPr>
            <p:spPr>
              <a:xfrm rot="120000">
                <a:off x="7190376" y="243919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16" name="Étoile : 4 branches 1315">
                <a:extLst>
                  <a:ext uri="{FF2B5EF4-FFF2-40B4-BE49-F238E27FC236}">
                    <a16:creationId xmlns:a16="http://schemas.microsoft.com/office/drawing/2014/main" id="{B49B305D-A4FC-50B6-A86D-A118FB9ED679}"/>
                  </a:ext>
                </a:extLst>
              </p:cNvPr>
              <p:cNvSpPr/>
              <p:nvPr/>
            </p:nvSpPr>
            <p:spPr>
              <a:xfrm rot="120000">
                <a:off x="7341893" y="244083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17" name="Étoile : 4 branches 1316">
                <a:extLst>
                  <a:ext uri="{FF2B5EF4-FFF2-40B4-BE49-F238E27FC236}">
                    <a16:creationId xmlns:a16="http://schemas.microsoft.com/office/drawing/2014/main" id="{5EC2396B-EE57-2034-68EF-869F373194BE}"/>
                  </a:ext>
                </a:extLst>
              </p:cNvPr>
              <p:cNvSpPr/>
              <p:nvPr/>
            </p:nvSpPr>
            <p:spPr>
              <a:xfrm rot="120000">
                <a:off x="7655368" y="245388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18" name="Étoile : 4 branches 1317">
                <a:extLst>
                  <a:ext uri="{FF2B5EF4-FFF2-40B4-BE49-F238E27FC236}">
                    <a16:creationId xmlns:a16="http://schemas.microsoft.com/office/drawing/2014/main" id="{196F8C93-C89B-320E-52E0-3E121B1692AE}"/>
                  </a:ext>
                </a:extLst>
              </p:cNvPr>
              <p:cNvSpPr/>
              <p:nvPr/>
            </p:nvSpPr>
            <p:spPr>
              <a:xfrm rot="120000">
                <a:off x="7506201" y="244950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19" name="Étoile : 4 branches 1318">
                <a:extLst>
                  <a:ext uri="{FF2B5EF4-FFF2-40B4-BE49-F238E27FC236}">
                    <a16:creationId xmlns:a16="http://schemas.microsoft.com/office/drawing/2014/main" id="{C4130037-4F63-E5D0-6851-44D312E86A51}"/>
                  </a:ext>
                </a:extLst>
              </p:cNvPr>
              <p:cNvSpPr/>
              <p:nvPr/>
            </p:nvSpPr>
            <p:spPr>
              <a:xfrm rot="120000">
                <a:off x="8159487" y="281065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20" name="Étoile : 4 branches 1319">
                <a:extLst>
                  <a:ext uri="{FF2B5EF4-FFF2-40B4-BE49-F238E27FC236}">
                    <a16:creationId xmlns:a16="http://schemas.microsoft.com/office/drawing/2014/main" id="{F9DD9909-B04B-EDA5-4A12-EEE7CBC27B97}"/>
                  </a:ext>
                </a:extLst>
              </p:cNvPr>
              <p:cNvSpPr/>
              <p:nvPr/>
            </p:nvSpPr>
            <p:spPr>
              <a:xfrm rot="120000">
                <a:off x="7995373" y="280422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21" name="Étoile : 4 branches 1320">
                <a:extLst>
                  <a:ext uri="{FF2B5EF4-FFF2-40B4-BE49-F238E27FC236}">
                    <a16:creationId xmlns:a16="http://schemas.microsoft.com/office/drawing/2014/main" id="{C3329A20-A448-A99C-EB46-58FF9621ED31}"/>
                  </a:ext>
                </a:extLst>
              </p:cNvPr>
              <p:cNvSpPr/>
              <p:nvPr/>
            </p:nvSpPr>
            <p:spPr>
              <a:xfrm rot="120000">
                <a:off x="7758835" y="261791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22" name="Étoile : 4 branches 1321">
                <a:extLst>
                  <a:ext uri="{FF2B5EF4-FFF2-40B4-BE49-F238E27FC236}">
                    <a16:creationId xmlns:a16="http://schemas.microsoft.com/office/drawing/2014/main" id="{1820977F-B1CB-2090-63FC-B31B83BD2D25}"/>
                  </a:ext>
                </a:extLst>
              </p:cNvPr>
              <p:cNvSpPr/>
              <p:nvPr/>
            </p:nvSpPr>
            <p:spPr>
              <a:xfrm rot="120000">
                <a:off x="7630016" y="261567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23" name="Étoile : 4 branches 1322">
                <a:extLst>
                  <a:ext uri="{FF2B5EF4-FFF2-40B4-BE49-F238E27FC236}">
                    <a16:creationId xmlns:a16="http://schemas.microsoft.com/office/drawing/2014/main" id="{9E8DF19D-1CE0-81E9-9F8C-E3265CD12C6F}"/>
                  </a:ext>
                </a:extLst>
              </p:cNvPr>
              <p:cNvSpPr/>
              <p:nvPr/>
            </p:nvSpPr>
            <p:spPr>
              <a:xfrm rot="120000">
                <a:off x="7481996" y="261227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24" name="Étoile : 4 branches 1323">
                <a:extLst>
                  <a:ext uri="{FF2B5EF4-FFF2-40B4-BE49-F238E27FC236}">
                    <a16:creationId xmlns:a16="http://schemas.microsoft.com/office/drawing/2014/main" id="{5D04D53C-C79A-6C48-450F-6D72478DA822}"/>
                  </a:ext>
                </a:extLst>
              </p:cNvPr>
              <p:cNvSpPr/>
              <p:nvPr/>
            </p:nvSpPr>
            <p:spPr>
              <a:xfrm rot="120000">
                <a:off x="7303577" y="260676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25" name="Étoile : 4 branches 1324">
                <a:extLst>
                  <a:ext uri="{FF2B5EF4-FFF2-40B4-BE49-F238E27FC236}">
                    <a16:creationId xmlns:a16="http://schemas.microsoft.com/office/drawing/2014/main" id="{7CEF2DD7-E7F6-65EE-0F08-1B66A1C5CFBF}"/>
                  </a:ext>
                </a:extLst>
              </p:cNvPr>
              <p:cNvSpPr/>
              <p:nvPr/>
            </p:nvSpPr>
            <p:spPr>
              <a:xfrm rot="120000">
                <a:off x="7122441" y="261674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26" name="Étoile : 4 branches 1325">
                <a:extLst>
                  <a:ext uri="{FF2B5EF4-FFF2-40B4-BE49-F238E27FC236}">
                    <a16:creationId xmlns:a16="http://schemas.microsoft.com/office/drawing/2014/main" id="{64523F7B-76BB-4F1A-8C58-026D754AC298}"/>
                  </a:ext>
                </a:extLst>
              </p:cNvPr>
              <p:cNvSpPr/>
              <p:nvPr/>
            </p:nvSpPr>
            <p:spPr>
              <a:xfrm rot="120000">
                <a:off x="6963735" y="261381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27" name="Étoile : 4 branches 1326">
                <a:extLst>
                  <a:ext uri="{FF2B5EF4-FFF2-40B4-BE49-F238E27FC236}">
                    <a16:creationId xmlns:a16="http://schemas.microsoft.com/office/drawing/2014/main" id="{6D5E74B0-F5F6-3AEF-04AF-28823CB199FF}"/>
                  </a:ext>
                </a:extLst>
              </p:cNvPr>
              <p:cNvSpPr/>
              <p:nvPr/>
            </p:nvSpPr>
            <p:spPr>
              <a:xfrm rot="120000">
                <a:off x="6790031" y="261168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28" name="Étoile : 4 branches 1327">
                <a:extLst>
                  <a:ext uri="{FF2B5EF4-FFF2-40B4-BE49-F238E27FC236}">
                    <a16:creationId xmlns:a16="http://schemas.microsoft.com/office/drawing/2014/main" id="{ADFB7924-369D-1DCB-BE56-9B9B300B44EE}"/>
                  </a:ext>
                </a:extLst>
              </p:cNvPr>
              <p:cNvSpPr/>
              <p:nvPr/>
            </p:nvSpPr>
            <p:spPr>
              <a:xfrm rot="120000">
                <a:off x="6640562" y="261329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29" name="Étoile : 4 branches 1328">
                <a:extLst>
                  <a:ext uri="{FF2B5EF4-FFF2-40B4-BE49-F238E27FC236}">
                    <a16:creationId xmlns:a16="http://schemas.microsoft.com/office/drawing/2014/main" id="{4A8A85C1-5394-971B-7D78-8B040AA34DC3}"/>
                  </a:ext>
                </a:extLst>
              </p:cNvPr>
              <p:cNvSpPr/>
              <p:nvPr/>
            </p:nvSpPr>
            <p:spPr>
              <a:xfrm rot="120000">
                <a:off x="6484779" y="259601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30" name="Étoile : 4 branches 1329">
                <a:extLst>
                  <a:ext uri="{FF2B5EF4-FFF2-40B4-BE49-F238E27FC236}">
                    <a16:creationId xmlns:a16="http://schemas.microsoft.com/office/drawing/2014/main" id="{462448D7-5F4B-BD01-EB79-596036769A2B}"/>
                  </a:ext>
                </a:extLst>
              </p:cNvPr>
              <p:cNvSpPr/>
              <p:nvPr/>
            </p:nvSpPr>
            <p:spPr>
              <a:xfrm rot="120000">
                <a:off x="6299849" y="260268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31" name="Étoile : 4 branches 1330">
                <a:extLst>
                  <a:ext uri="{FF2B5EF4-FFF2-40B4-BE49-F238E27FC236}">
                    <a16:creationId xmlns:a16="http://schemas.microsoft.com/office/drawing/2014/main" id="{AB59E5D8-1B8C-11A7-4E5F-38A59F0D5770}"/>
                  </a:ext>
                </a:extLst>
              </p:cNvPr>
              <p:cNvSpPr/>
              <p:nvPr/>
            </p:nvSpPr>
            <p:spPr>
              <a:xfrm rot="120000">
                <a:off x="6125534" y="259858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32" name="Étoile : 4 branches 1331">
                <a:extLst>
                  <a:ext uri="{FF2B5EF4-FFF2-40B4-BE49-F238E27FC236}">
                    <a16:creationId xmlns:a16="http://schemas.microsoft.com/office/drawing/2014/main" id="{92580B44-9D8D-D785-BCBB-6ED3D5373555}"/>
                  </a:ext>
                </a:extLst>
              </p:cNvPr>
              <p:cNvSpPr/>
              <p:nvPr/>
            </p:nvSpPr>
            <p:spPr>
              <a:xfrm rot="120000">
                <a:off x="5961894" y="261012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33" name="Étoile : 4 branches 1332">
                <a:extLst>
                  <a:ext uri="{FF2B5EF4-FFF2-40B4-BE49-F238E27FC236}">
                    <a16:creationId xmlns:a16="http://schemas.microsoft.com/office/drawing/2014/main" id="{45F7DD77-FF49-9B83-1BD8-6E464D1B1909}"/>
                  </a:ext>
                </a:extLst>
              </p:cNvPr>
              <p:cNvSpPr/>
              <p:nvPr/>
            </p:nvSpPr>
            <p:spPr>
              <a:xfrm rot="120000">
                <a:off x="5787033" y="260007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34" name="Étoile : 4 branches 1333">
                <a:extLst>
                  <a:ext uri="{FF2B5EF4-FFF2-40B4-BE49-F238E27FC236}">
                    <a16:creationId xmlns:a16="http://schemas.microsoft.com/office/drawing/2014/main" id="{72FB9CDF-EA5C-03C1-4064-FC5E0F4281D1}"/>
                  </a:ext>
                </a:extLst>
              </p:cNvPr>
              <p:cNvSpPr/>
              <p:nvPr/>
            </p:nvSpPr>
            <p:spPr>
              <a:xfrm rot="120000">
                <a:off x="5789808" y="276016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36" name="Étoile : 4 branches 1335">
                <a:extLst>
                  <a:ext uri="{FF2B5EF4-FFF2-40B4-BE49-F238E27FC236}">
                    <a16:creationId xmlns:a16="http://schemas.microsoft.com/office/drawing/2014/main" id="{291C3179-0EEB-027C-5D30-64E3E818941A}"/>
                  </a:ext>
                </a:extLst>
              </p:cNvPr>
              <p:cNvSpPr/>
              <p:nvPr/>
            </p:nvSpPr>
            <p:spPr>
              <a:xfrm rot="120000">
                <a:off x="7833646" y="279146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38" name="Étoile : 4 branches 1337">
                <a:extLst>
                  <a:ext uri="{FF2B5EF4-FFF2-40B4-BE49-F238E27FC236}">
                    <a16:creationId xmlns:a16="http://schemas.microsoft.com/office/drawing/2014/main" id="{E157DD55-7CF3-02BB-4157-77A6712CE5F4}"/>
                  </a:ext>
                </a:extLst>
              </p:cNvPr>
              <p:cNvSpPr/>
              <p:nvPr/>
            </p:nvSpPr>
            <p:spPr>
              <a:xfrm rot="120000">
                <a:off x="5928987" y="276052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39" name="Étoile : 4 branches 1338">
                <a:extLst>
                  <a:ext uri="{FF2B5EF4-FFF2-40B4-BE49-F238E27FC236}">
                    <a16:creationId xmlns:a16="http://schemas.microsoft.com/office/drawing/2014/main" id="{049A1505-1224-6DFA-BE76-317F6ADA93FA}"/>
                  </a:ext>
                </a:extLst>
              </p:cNvPr>
              <p:cNvSpPr/>
              <p:nvPr/>
            </p:nvSpPr>
            <p:spPr>
              <a:xfrm rot="120000">
                <a:off x="6083211" y="277631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40" name="Étoile : 4 branches 1339">
                <a:extLst>
                  <a:ext uri="{FF2B5EF4-FFF2-40B4-BE49-F238E27FC236}">
                    <a16:creationId xmlns:a16="http://schemas.microsoft.com/office/drawing/2014/main" id="{83684926-74E0-FC70-E5D8-0580D3A1C679}"/>
                  </a:ext>
                </a:extLst>
              </p:cNvPr>
              <p:cNvSpPr/>
              <p:nvPr/>
            </p:nvSpPr>
            <p:spPr>
              <a:xfrm rot="120000">
                <a:off x="6251979" y="277126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41" name="Étoile : 4 branches 1340">
                <a:extLst>
                  <a:ext uri="{FF2B5EF4-FFF2-40B4-BE49-F238E27FC236}">
                    <a16:creationId xmlns:a16="http://schemas.microsoft.com/office/drawing/2014/main" id="{C46B5851-0748-A208-CB12-F2053AEE943D}"/>
                  </a:ext>
                </a:extLst>
              </p:cNvPr>
              <p:cNvSpPr/>
              <p:nvPr/>
            </p:nvSpPr>
            <p:spPr>
              <a:xfrm rot="120000">
                <a:off x="6386291" y="277746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42" name="Étoile : 4 branches 1341">
                <a:extLst>
                  <a:ext uri="{FF2B5EF4-FFF2-40B4-BE49-F238E27FC236}">
                    <a16:creationId xmlns:a16="http://schemas.microsoft.com/office/drawing/2014/main" id="{B462383E-1919-3DE9-AC2E-644F2B819C29}"/>
                  </a:ext>
                </a:extLst>
              </p:cNvPr>
              <p:cNvSpPr/>
              <p:nvPr/>
            </p:nvSpPr>
            <p:spPr>
              <a:xfrm rot="120000">
                <a:off x="6546067" y="278002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43" name="Étoile : 4 branches 1342">
                <a:extLst>
                  <a:ext uri="{FF2B5EF4-FFF2-40B4-BE49-F238E27FC236}">
                    <a16:creationId xmlns:a16="http://schemas.microsoft.com/office/drawing/2014/main" id="{E1E1A826-416C-1623-B161-37000FA3CB3B}"/>
                  </a:ext>
                </a:extLst>
              </p:cNvPr>
              <p:cNvSpPr/>
              <p:nvPr/>
            </p:nvSpPr>
            <p:spPr>
              <a:xfrm rot="120000">
                <a:off x="6861478" y="277903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12" name="Étoile : 4 branches 2111">
                <a:extLst>
                  <a:ext uri="{FF2B5EF4-FFF2-40B4-BE49-F238E27FC236}">
                    <a16:creationId xmlns:a16="http://schemas.microsoft.com/office/drawing/2014/main" id="{97B91624-A6CB-4A20-FD56-41911C638365}"/>
                  </a:ext>
                </a:extLst>
              </p:cNvPr>
              <p:cNvSpPr/>
              <p:nvPr/>
            </p:nvSpPr>
            <p:spPr>
              <a:xfrm rot="120000">
                <a:off x="7024406" y="278386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13" name="Étoile : 4 branches 2112">
                <a:extLst>
                  <a:ext uri="{FF2B5EF4-FFF2-40B4-BE49-F238E27FC236}">
                    <a16:creationId xmlns:a16="http://schemas.microsoft.com/office/drawing/2014/main" id="{D89571C1-DDCB-F58D-0AD6-B3D822B7897A}"/>
                  </a:ext>
                </a:extLst>
              </p:cNvPr>
              <p:cNvSpPr/>
              <p:nvPr/>
            </p:nvSpPr>
            <p:spPr>
              <a:xfrm rot="120000">
                <a:off x="7169618" y="278893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14" name="Étoile : 4 branches 2113">
                <a:extLst>
                  <a:ext uri="{FF2B5EF4-FFF2-40B4-BE49-F238E27FC236}">
                    <a16:creationId xmlns:a16="http://schemas.microsoft.com/office/drawing/2014/main" id="{4C9A337D-6D1B-704F-2946-5DCA410B7097}"/>
                  </a:ext>
                </a:extLst>
              </p:cNvPr>
              <p:cNvSpPr/>
              <p:nvPr/>
            </p:nvSpPr>
            <p:spPr>
              <a:xfrm rot="120000">
                <a:off x="7340539" y="279367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15" name="Étoile : 4 branches 2114">
                <a:extLst>
                  <a:ext uri="{FF2B5EF4-FFF2-40B4-BE49-F238E27FC236}">
                    <a16:creationId xmlns:a16="http://schemas.microsoft.com/office/drawing/2014/main" id="{3FFC9053-B03E-61C3-A0E9-EF2D727B6479}"/>
                  </a:ext>
                </a:extLst>
              </p:cNvPr>
              <p:cNvSpPr/>
              <p:nvPr/>
            </p:nvSpPr>
            <p:spPr>
              <a:xfrm rot="120000">
                <a:off x="7519775" y="279711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16" name="Étoile : 4 branches 2115">
                <a:extLst>
                  <a:ext uri="{FF2B5EF4-FFF2-40B4-BE49-F238E27FC236}">
                    <a16:creationId xmlns:a16="http://schemas.microsoft.com/office/drawing/2014/main" id="{4DD3A739-B945-927B-A442-DC32C0ED4D46}"/>
                  </a:ext>
                </a:extLst>
              </p:cNvPr>
              <p:cNvSpPr/>
              <p:nvPr/>
            </p:nvSpPr>
            <p:spPr>
              <a:xfrm rot="120000">
                <a:off x="7667903" y="279197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17" name="Étoile : 4 branches 2116">
                <a:extLst>
                  <a:ext uri="{FF2B5EF4-FFF2-40B4-BE49-F238E27FC236}">
                    <a16:creationId xmlns:a16="http://schemas.microsoft.com/office/drawing/2014/main" id="{3638A3E9-8234-1AA6-1D02-583E5C962D99}"/>
                  </a:ext>
                </a:extLst>
              </p:cNvPr>
              <p:cNvSpPr/>
              <p:nvPr/>
            </p:nvSpPr>
            <p:spPr>
              <a:xfrm rot="120000">
                <a:off x="6700637" y="277433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18" name="Étoile : 4 branches 2117">
                <a:extLst>
                  <a:ext uri="{FF2B5EF4-FFF2-40B4-BE49-F238E27FC236}">
                    <a16:creationId xmlns:a16="http://schemas.microsoft.com/office/drawing/2014/main" id="{56475588-9117-04F3-9800-BA78F76DF5EA}"/>
                  </a:ext>
                </a:extLst>
              </p:cNvPr>
              <p:cNvSpPr/>
              <p:nvPr/>
            </p:nvSpPr>
            <p:spPr>
              <a:xfrm rot="120000">
                <a:off x="6297219" y="295697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19" name="Étoile : 4 branches 2118">
                <a:extLst>
                  <a:ext uri="{FF2B5EF4-FFF2-40B4-BE49-F238E27FC236}">
                    <a16:creationId xmlns:a16="http://schemas.microsoft.com/office/drawing/2014/main" id="{7EAAE9F4-FCA9-8E5C-D6C6-F4B08280BD5F}"/>
                  </a:ext>
                </a:extLst>
              </p:cNvPr>
              <p:cNvSpPr/>
              <p:nvPr/>
            </p:nvSpPr>
            <p:spPr>
              <a:xfrm rot="120000">
                <a:off x="8268256" y="298609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20" name="Étoile : 4 branches 2119">
                <a:extLst>
                  <a:ext uri="{FF2B5EF4-FFF2-40B4-BE49-F238E27FC236}">
                    <a16:creationId xmlns:a16="http://schemas.microsoft.com/office/drawing/2014/main" id="{EC7AF9A2-BC07-C959-98E6-F7DB7D97506D}"/>
                  </a:ext>
                </a:extLst>
              </p:cNvPr>
              <p:cNvSpPr/>
              <p:nvPr/>
            </p:nvSpPr>
            <p:spPr>
              <a:xfrm rot="120000">
                <a:off x="8095215" y="297163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21" name="Étoile : 4 branches 2120">
                <a:extLst>
                  <a:ext uri="{FF2B5EF4-FFF2-40B4-BE49-F238E27FC236}">
                    <a16:creationId xmlns:a16="http://schemas.microsoft.com/office/drawing/2014/main" id="{6DC1FE8F-D56D-F9EB-688F-C4CCF3E1058E}"/>
                  </a:ext>
                </a:extLst>
              </p:cNvPr>
              <p:cNvSpPr/>
              <p:nvPr/>
            </p:nvSpPr>
            <p:spPr>
              <a:xfrm rot="120000">
                <a:off x="7909283" y="297321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22" name="Étoile : 4 branches 2121">
                <a:extLst>
                  <a:ext uri="{FF2B5EF4-FFF2-40B4-BE49-F238E27FC236}">
                    <a16:creationId xmlns:a16="http://schemas.microsoft.com/office/drawing/2014/main" id="{4AE565E7-5BA8-0547-D5C5-5A06BEADD363}"/>
                  </a:ext>
                </a:extLst>
              </p:cNvPr>
              <p:cNvSpPr/>
              <p:nvPr/>
            </p:nvSpPr>
            <p:spPr>
              <a:xfrm rot="120000">
                <a:off x="7753998" y="296451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23" name="Étoile : 4 branches 2122">
                <a:extLst>
                  <a:ext uri="{FF2B5EF4-FFF2-40B4-BE49-F238E27FC236}">
                    <a16:creationId xmlns:a16="http://schemas.microsoft.com/office/drawing/2014/main" id="{D8FE9FA2-13E9-322C-01A9-833CF5E984C7}"/>
                  </a:ext>
                </a:extLst>
              </p:cNvPr>
              <p:cNvSpPr/>
              <p:nvPr/>
            </p:nvSpPr>
            <p:spPr>
              <a:xfrm rot="120000">
                <a:off x="7590285" y="295586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24" name="Étoile : 4 branches 2123">
                <a:extLst>
                  <a:ext uri="{FF2B5EF4-FFF2-40B4-BE49-F238E27FC236}">
                    <a16:creationId xmlns:a16="http://schemas.microsoft.com/office/drawing/2014/main" id="{5E393185-255A-FAFE-0B36-3C8CED8A234B}"/>
                  </a:ext>
                </a:extLst>
              </p:cNvPr>
              <p:cNvSpPr/>
              <p:nvPr/>
            </p:nvSpPr>
            <p:spPr>
              <a:xfrm rot="120000">
                <a:off x="7438910" y="296015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25" name="Étoile : 4 branches 2124">
                <a:extLst>
                  <a:ext uri="{FF2B5EF4-FFF2-40B4-BE49-F238E27FC236}">
                    <a16:creationId xmlns:a16="http://schemas.microsoft.com/office/drawing/2014/main" id="{A456C573-BD71-D9FD-CB5C-6C663B0A960B}"/>
                  </a:ext>
                </a:extLst>
              </p:cNvPr>
              <p:cNvSpPr/>
              <p:nvPr/>
            </p:nvSpPr>
            <p:spPr>
              <a:xfrm rot="120000">
                <a:off x="7288262" y="295454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26" name="Étoile : 4 branches 2125">
                <a:extLst>
                  <a:ext uri="{FF2B5EF4-FFF2-40B4-BE49-F238E27FC236}">
                    <a16:creationId xmlns:a16="http://schemas.microsoft.com/office/drawing/2014/main" id="{3DD5F514-61FF-94D1-6480-14EAC57E014A}"/>
                  </a:ext>
                </a:extLst>
              </p:cNvPr>
              <p:cNvSpPr/>
              <p:nvPr/>
            </p:nvSpPr>
            <p:spPr>
              <a:xfrm rot="120000">
                <a:off x="7129621" y="295556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27" name="Étoile : 4 branches 2126">
                <a:extLst>
                  <a:ext uri="{FF2B5EF4-FFF2-40B4-BE49-F238E27FC236}">
                    <a16:creationId xmlns:a16="http://schemas.microsoft.com/office/drawing/2014/main" id="{3721376A-7037-973C-C76F-8CE2B710537F}"/>
                  </a:ext>
                </a:extLst>
              </p:cNvPr>
              <p:cNvSpPr/>
              <p:nvPr/>
            </p:nvSpPr>
            <p:spPr>
              <a:xfrm rot="120000">
                <a:off x="6973482" y="296471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28" name="Étoile : 4 branches 2127">
                <a:extLst>
                  <a:ext uri="{FF2B5EF4-FFF2-40B4-BE49-F238E27FC236}">
                    <a16:creationId xmlns:a16="http://schemas.microsoft.com/office/drawing/2014/main" id="{502C6269-7B92-3EB1-B597-7FE1F99E5A2D}"/>
                  </a:ext>
                </a:extLst>
              </p:cNvPr>
              <p:cNvSpPr/>
              <p:nvPr/>
            </p:nvSpPr>
            <p:spPr>
              <a:xfrm rot="120000">
                <a:off x="6808447" y="295261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29" name="Étoile : 4 branches 2128">
                <a:extLst>
                  <a:ext uri="{FF2B5EF4-FFF2-40B4-BE49-F238E27FC236}">
                    <a16:creationId xmlns:a16="http://schemas.microsoft.com/office/drawing/2014/main" id="{3B5E8349-AAE8-90E9-76D3-FD8ED3A44FC4}"/>
                  </a:ext>
                </a:extLst>
              </p:cNvPr>
              <p:cNvSpPr/>
              <p:nvPr/>
            </p:nvSpPr>
            <p:spPr>
              <a:xfrm rot="120000">
                <a:off x="6627364" y="296029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30" name="Étoile : 4 branches 2129">
                <a:extLst>
                  <a:ext uri="{FF2B5EF4-FFF2-40B4-BE49-F238E27FC236}">
                    <a16:creationId xmlns:a16="http://schemas.microsoft.com/office/drawing/2014/main" id="{70F897B8-BA70-0E7E-B5C0-6A2D564D7608}"/>
                  </a:ext>
                </a:extLst>
              </p:cNvPr>
              <p:cNvSpPr/>
              <p:nvPr/>
            </p:nvSpPr>
            <p:spPr>
              <a:xfrm rot="120000">
                <a:off x="6454670" y="296192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31" name="Étoile : 4 branches 2130">
                <a:extLst>
                  <a:ext uri="{FF2B5EF4-FFF2-40B4-BE49-F238E27FC236}">
                    <a16:creationId xmlns:a16="http://schemas.microsoft.com/office/drawing/2014/main" id="{0BA6BAED-3A59-806E-897D-41D61926EFFC}"/>
                  </a:ext>
                </a:extLst>
              </p:cNvPr>
              <p:cNvSpPr/>
              <p:nvPr/>
            </p:nvSpPr>
            <p:spPr>
              <a:xfrm rot="120000">
                <a:off x="6142216" y="294125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32" name="Étoile : 4 branches 2131">
                <a:extLst>
                  <a:ext uri="{FF2B5EF4-FFF2-40B4-BE49-F238E27FC236}">
                    <a16:creationId xmlns:a16="http://schemas.microsoft.com/office/drawing/2014/main" id="{3418C14D-C69F-9BA7-36BA-50949E0FE1CA}"/>
                  </a:ext>
                </a:extLst>
              </p:cNvPr>
              <p:cNvSpPr/>
              <p:nvPr/>
            </p:nvSpPr>
            <p:spPr>
              <a:xfrm rot="120000">
                <a:off x="5933204" y="294247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33" name="Étoile : 4 branches 2132">
                <a:extLst>
                  <a:ext uri="{FF2B5EF4-FFF2-40B4-BE49-F238E27FC236}">
                    <a16:creationId xmlns:a16="http://schemas.microsoft.com/office/drawing/2014/main" id="{5460FB6D-5B38-C3C3-ADFC-A53CF4DD61EA}"/>
                  </a:ext>
                </a:extLst>
              </p:cNvPr>
              <p:cNvSpPr/>
              <p:nvPr/>
            </p:nvSpPr>
            <p:spPr>
              <a:xfrm rot="120000">
                <a:off x="5774280" y="295165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34" name="Étoile : 4 branches 2133">
                <a:extLst>
                  <a:ext uri="{FF2B5EF4-FFF2-40B4-BE49-F238E27FC236}">
                    <a16:creationId xmlns:a16="http://schemas.microsoft.com/office/drawing/2014/main" id="{21C19676-A2F4-6AA5-8E91-180DB21F8D3F}"/>
                  </a:ext>
                </a:extLst>
              </p:cNvPr>
              <p:cNvSpPr/>
              <p:nvPr/>
            </p:nvSpPr>
            <p:spPr>
              <a:xfrm rot="120000">
                <a:off x="8481611" y="317792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35" name="Étoile : 4 branches 2134">
                <a:extLst>
                  <a:ext uri="{FF2B5EF4-FFF2-40B4-BE49-F238E27FC236}">
                    <a16:creationId xmlns:a16="http://schemas.microsoft.com/office/drawing/2014/main" id="{45B2AC3C-3D78-5EE9-A8F5-1754275E7C49}"/>
                  </a:ext>
                </a:extLst>
              </p:cNvPr>
              <p:cNvSpPr/>
              <p:nvPr/>
            </p:nvSpPr>
            <p:spPr>
              <a:xfrm rot="120000">
                <a:off x="8341284" y="315542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36" name="Étoile : 4 branches 2135">
                <a:extLst>
                  <a:ext uri="{FF2B5EF4-FFF2-40B4-BE49-F238E27FC236}">
                    <a16:creationId xmlns:a16="http://schemas.microsoft.com/office/drawing/2014/main" id="{FF671E8A-D053-C9B3-BF6A-D3E566AC74CD}"/>
                  </a:ext>
                </a:extLst>
              </p:cNvPr>
              <p:cNvSpPr/>
              <p:nvPr/>
            </p:nvSpPr>
            <p:spPr>
              <a:xfrm rot="120000">
                <a:off x="8166482" y="316069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37" name="Étoile : 4 branches 2136">
                <a:extLst>
                  <a:ext uri="{FF2B5EF4-FFF2-40B4-BE49-F238E27FC236}">
                    <a16:creationId xmlns:a16="http://schemas.microsoft.com/office/drawing/2014/main" id="{1323EA9B-A40E-27AF-E25D-D1EACCDEABAF}"/>
                  </a:ext>
                </a:extLst>
              </p:cNvPr>
              <p:cNvSpPr/>
              <p:nvPr/>
            </p:nvSpPr>
            <p:spPr>
              <a:xfrm rot="120000">
                <a:off x="8006329" y="314247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38" name="Étoile : 4 branches 2137">
                <a:extLst>
                  <a:ext uri="{FF2B5EF4-FFF2-40B4-BE49-F238E27FC236}">
                    <a16:creationId xmlns:a16="http://schemas.microsoft.com/office/drawing/2014/main" id="{9126CE5F-F511-8E5B-BE0D-BE339F341082}"/>
                  </a:ext>
                </a:extLst>
              </p:cNvPr>
              <p:cNvSpPr/>
              <p:nvPr/>
            </p:nvSpPr>
            <p:spPr>
              <a:xfrm rot="120000">
                <a:off x="7829528" y="313669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39" name="Étoile : 4 branches 2138">
                <a:extLst>
                  <a:ext uri="{FF2B5EF4-FFF2-40B4-BE49-F238E27FC236}">
                    <a16:creationId xmlns:a16="http://schemas.microsoft.com/office/drawing/2014/main" id="{B5AB1A60-930F-2BCD-A422-8596036B1816}"/>
                  </a:ext>
                </a:extLst>
              </p:cNvPr>
              <p:cNvSpPr/>
              <p:nvPr/>
            </p:nvSpPr>
            <p:spPr>
              <a:xfrm rot="120000">
                <a:off x="7677582" y="314362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40" name="Étoile : 4 branches 2139">
                <a:extLst>
                  <a:ext uri="{FF2B5EF4-FFF2-40B4-BE49-F238E27FC236}">
                    <a16:creationId xmlns:a16="http://schemas.microsoft.com/office/drawing/2014/main" id="{B3DE53B3-F11B-F066-E949-536262D228CA}"/>
                  </a:ext>
                </a:extLst>
              </p:cNvPr>
              <p:cNvSpPr/>
              <p:nvPr/>
            </p:nvSpPr>
            <p:spPr>
              <a:xfrm rot="120000">
                <a:off x="7502915" y="314276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41" name="Étoile : 4 branches 2140">
                <a:extLst>
                  <a:ext uri="{FF2B5EF4-FFF2-40B4-BE49-F238E27FC236}">
                    <a16:creationId xmlns:a16="http://schemas.microsoft.com/office/drawing/2014/main" id="{2D4917E0-BF1D-A276-3A5D-EB5299638EB9}"/>
                  </a:ext>
                </a:extLst>
              </p:cNvPr>
              <p:cNvSpPr/>
              <p:nvPr/>
            </p:nvSpPr>
            <p:spPr>
              <a:xfrm rot="120000">
                <a:off x="7336499" y="313488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42" name="Étoile : 4 branches 2141">
                <a:extLst>
                  <a:ext uri="{FF2B5EF4-FFF2-40B4-BE49-F238E27FC236}">
                    <a16:creationId xmlns:a16="http://schemas.microsoft.com/office/drawing/2014/main" id="{626823ED-5CB6-E57A-2C21-FB022DF7F688}"/>
                  </a:ext>
                </a:extLst>
              </p:cNvPr>
              <p:cNvSpPr/>
              <p:nvPr/>
            </p:nvSpPr>
            <p:spPr>
              <a:xfrm rot="120000">
                <a:off x="7169447" y="313722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43" name="Étoile : 4 branches 2142">
                <a:extLst>
                  <a:ext uri="{FF2B5EF4-FFF2-40B4-BE49-F238E27FC236}">
                    <a16:creationId xmlns:a16="http://schemas.microsoft.com/office/drawing/2014/main" id="{56304443-ACB8-7ACB-31EB-EB07C2A487A5}"/>
                  </a:ext>
                </a:extLst>
              </p:cNvPr>
              <p:cNvSpPr/>
              <p:nvPr/>
            </p:nvSpPr>
            <p:spPr>
              <a:xfrm rot="120000">
                <a:off x="7021939" y="314644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44" name="Étoile : 4 branches 2143">
                <a:extLst>
                  <a:ext uri="{FF2B5EF4-FFF2-40B4-BE49-F238E27FC236}">
                    <a16:creationId xmlns:a16="http://schemas.microsoft.com/office/drawing/2014/main" id="{E4555EF8-C821-E616-5EF5-48097FFCD145}"/>
                  </a:ext>
                </a:extLst>
              </p:cNvPr>
              <p:cNvSpPr/>
              <p:nvPr/>
            </p:nvSpPr>
            <p:spPr>
              <a:xfrm rot="120000">
                <a:off x="6869597" y="313371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45" name="Étoile : 4 branches 2144">
                <a:extLst>
                  <a:ext uri="{FF2B5EF4-FFF2-40B4-BE49-F238E27FC236}">
                    <a16:creationId xmlns:a16="http://schemas.microsoft.com/office/drawing/2014/main" id="{26F4E485-408E-EC0A-0917-2E5A75658A19}"/>
                  </a:ext>
                </a:extLst>
              </p:cNvPr>
              <p:cNvSpPr/>
              <p:nvPr/>
            </p:nvSpPr>
            <p:spPr>
              <a:xfrm rot="120000">
                <a:off x="6717018" y="312985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46" name="Étoile : 4 branches 2145">
                <a:extLst>
                  <a:ext uri="{FF2B5EF4-FFF2-40B4-BE49-F238E27FC236}">
                    <a16:creationId xmlns:a16="http://schemas.microsoft.com/office/drawing/2014/main" id="{19E48A44-95B7-CE9F-F609-C0E26B789310}"/>
                  </a:ext>
                </a:extLst>
              </p:cNvPr>
              <p:cNvSpPr/>
              <p:nvPr/>
            </p:nvSpPr>
            <p:spPr>
              <a:xfrm rot="120000">
                <a:off x="6542835" y="312781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47" name="Étoile : 4 branches 2146">
                <a:extLst>
                  <a:ext uri="{FF2B5EF4-FFF2-40B4-BE49-F238E27FC236}">
                    <a16:creationId xmlns:a16="http://schemas.microsoft.com/office/drawing/2014/main" id="{5D9D41A1-8971-4E06-9659-E51C8E3C75FE}"/>
                  </a:ext>
                </a:extLst>
              </p:cNvPr>
              <p:cNvSpPr/>
              <p:nvPr/>
            </p:nvSpPr>
            <p:spPr>
              <a:xfrm rot="120000">
                <a:off x="6363320" y="311890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48" name="Étoile : 4 branches 2147">
                <a:extLst>
                  <a:ext uri="{FF2B5EF4-FFF2-40B4-BE49-F238E27FC236}">
                    <a16:creationId xmlns:a16="http://schemas.microsoft.com/office/drawing/2014/main" id="{BD159119-6E66-4888-B3ED-62E5C997AA94}"/>
                  </a:ext>
                </a:extLst>
              </p:cNvPr>
              <p:cNvSpPr/>
              <p:nvPr/>
            </p:nvSpPr>
            <p:spPr>
              <a:xfrm rot="120000">
                <a:off x="5777542" y="311141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49" name="Étoile : 4 branches 2148">
                <a:extLst>
                  <a:ext uri="{FF2B5EF4-FFF2-40B4-BE49-F238E27FC236}">
                    <a16:creationId xmlns:a16="http://schemas.microsoft.com/office/drawing/2014/main" id="{67312CBC-8214-751E-F44E-6F22EF1ABF0F}"/>
                  </a:ext>
                </a:extLst>
              </p:cNvPr>
              <p:cNvSpPr/>
              <p:nvPr/>
            </p:nvSpPr>
            <p:spPr>
              <a:xfrm rot="120000">
                <a:off x="6076103" y="309480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50" name="Étoile : 4 branches 2149">
                <a:extLst>
                  <a:ext uri="{FF2B5EF4-FFF2-40B4-BE49-F238E27FC236}">
                    <a16:creationId xmlns:a16="http://schemas.microsoft.com/office/drawing/2014/main" id="{37A6C281-C23D-094B-EFE1-6C8C328A9293}"/>
                  </a:ext>
                </a:extLst>
              </p:cNvPr>
              <p:cNvSpPr/>
              <p:nvPr/>
            </p:nvSpPr>
            <p:spPr>
              <a:xfrm rot="120000">
                <a:off x="6207612" y="310831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51" name="Étoile : 4 branches 2150">
                <a:extLst>
                  <a:ext uri="{FF2B5EF4-FFF2-40B4-BE49-F238E27FC236}">
                    <a16:creationId xmlns:a16="http://schemas.microsoft.com/office/drawing/2014/main" id="{C6794B9B-712E-51FE-505C-584546787EC9}"/>
                  </a:ext>
                </a:extLst>
              </p:cNvPr>
              <p:cNvSpPr/>
              <p:nvPr/>
            </p:nvSpPr>
            <p:spPr>
              <a:xfrm rot="120000">
                <a:off x="5912004" y="310967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52" name="Étoile : 4 branches 2151">
                <a:extLst>
                  <a:ext uri="{FF2B5EF4-FFF2-40B4-BE49-F238E27FC236}">
                    <a16:creationId xmlns:a16="http://schemas.microsoft.com/office/drawing/2014/main" id="{B6171786-CEF1-5D0B-82CA-6285B44CCACE}"/>
                  </a:ext>
                </a:extLst>
              </p:cNvPr>
              <p:cNvSpPr/>
              <p:nvPr/>
            </p:nvSpPr>
            <p:spPr>
              <a:xfrm rot="120000">
                <a:off x="8696022" y="334343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53" name="Étoile : 4 branches 2152">
                <a:extLst>
                  <a:ext uri="{FF2B5EF4-FFF2-40B4-BE49-F238E27FC236}">
                    <a16:creationId xmlns:a16="http://schemas.microsoft.com/office/drawing/2014/main" id="{6E68BEB1-761A-DECF-42A6-0FF1D2221981}"/>
                  </a:ext>
                </a:extLst>
              </p:cNvPr>
              <p:cNvSpPr/>
              <p:nvPr/>
            </p:nvSpPr>
            <p:spPr>
              <a:xfrm rot="120000">
                <a:off x="8519233" y="334205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54" name="Étoile : 4 branches 2153">
                <a:extLst>
                  <a:ext uri="{FF2B5EF4-FFF2-40B4-BE49-F238E27FC236}">
                    <a16:creationId xmlns:a16="http://schemas.microsoft.com/office/drawing/2014/main" id="{2FBA280A-C70C-4976-59C4-0206170CCA74}"/>
                  </a:ext>
                </a:extLst>
              </p:cNvPr>
              <p:cNvSpPr/>
              <p:nvPr/>
            </p:nvSpPr>
            <p:spPr>
              <a:xfrm rot="120000">
                <a:off x="8390031" y="334082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55" name="Étoile : 4 branches 2154">
                <a:extLst>
                  <a:ext uri="{FF2B5EF4-FFF2-40B4-BE49-F238E27FC236}">
                    <a16:creationId xmlns:a16="http://schemas.microsoft.com/office/drawing/2014/main" id="{207D4D92-12D7-53A6-C07C-E598D0FF1C0F}"/>
                  </a:ext>
                </a:extLst>
              </p:cNvPr>
              <p:cNvSpPr/>
              <p:nvPr/>
            </p:nvSpPr>
            <p:spPr>
              <a:xfrm rot="120000">
                <a:off x="7926463" y="332918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56" name="Étoile : 4 branches 2155">
                <a:extLst>
                  <a:ext uri="{FF2B5EF4-FFF2-40B4-BE49-F238E27FC236}">
                    <a16:creationId xmlns:a16="http://schemas.microsoft.com/office/drawing/2014/main" id="{A1004BBA-AE57-6387-313E-940A74054D4E}"/>
                  </a:ext>
                </a:extLst>
              </p:cNvPr>
              <p:cNvSpPr/>
              <p:nvPr/>
            </p:nvSpPr>
            <p:spPr>
              <a:xfrm rot="120000">
                <a:off x="8230655" y="333676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57" name="Étoile : 4 branches 2156">
                <a:extLst>
                  <a:ext uri="{FF2B5EF4-FFF2-40B4-BE49-F238E27FC236}">
                    <a16:creationId xmlns:a16="http://schemas.microsoft.com/office/drawing/2014/main" id="{886BE652-96C4-70C7-E991-5D69F5436517}"/>
                  </a:ext>
                </a:extLst>
              </p:cNvPr>
              <p:cNvSpPr/>
              <p:nvPr/>
            </p:nvSpPr>
            <p:spPr>
              <a:xfrm rot="120000">
                <a:off x="8084338" y="334300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58" name="Étoile : 4 branches 2157">
                <a:extLst>
                  <a:ext uri="{FF2B5EF4-FFF2-40B4-BE49-F238E27FC236}">
                    <a16:creationId xmlns:a16="http://schemas.microsoft.com/office/drawing/2014/main" id="{6CD11D6B-A2C5-7F7B-B9DB-E8FC10091E82}"/>
                  </a:ext>
                </a:extLst>
              </p:cNvPr>
              <p:cNvSpPr/>
              <p:nvPr/>
            </p:nvSpPr>
            <p:spPr>
              <a:xfrm rot="120000">
                <a:off x="7770692" y="333508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59" name="Étoile : 4 branches 2158">
                <a:extLst>
                  <a:ext uri="{FF2B5EF4-FFF2-40B4-BE49-F238E27FC236}">
                    <a16:creationId xmlns:a16="http://schemas.microsoft.com/office/drawing/2014/main" id="{CAD09122-615C-6366-0EF8-051F41F2B252}"/>
                  </a:ext>
                </a:extLst>
              </p:cNvPr>
              <p:cNvSpPr/>
              <p:nvPr/>
            </p:nvSpPr>
            <p:spPr>
              <a:xfrm rot="120000">
                <a:off x="7439124" y="333811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60" name="Étoile : 4 branches 2159">
                <a:extLst>
                  <a:ext uri="{FF2B5EF4-FFF2-40B4-BE49-F238E27FC236}">
                    <a16:creationId xmlns:a16="http://schemas.microsoft.com/office/drawing/2014/main" id="{BF2FF4EF-99F9-0DCD-8F9D-5632F51384A7}"/>
                  </a:ext>
                </a:extLst>
              </p:cNvPr>
              <p:cNvSpPr/>
              <p:nvPr/>
            </p:nvSpPr>
            <p:spPr>
              <a:xfrm rot="120000">
                <a:off x="7591284" y="333968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61" name="Étoile : 4 branches 2160">
                <a:extLst>
                  <a:ext uri="{FF2B5EF4-FFF2-40B4-BE49-F238E27FC236}">
                    <a16:creationId xmlns:a16="http://schemas.microsoft.com/office/drawing/2014/main" id="{7F5BDC13-C3C1-9328-4681-FA5CA4E489C0}"/>
                  </a:ext>
                </a:extLst>
              </p:cNvPr>
              <p:cNvSpPr/>
              <p:nvPr/>
            </p:nvSpPr>
            <p:spPr>
              <a:xfrm rot="120000">
                <a:off x="7255150" y="332690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62" name="Étoile : 4 branches 2161">
                <a:extLst>
                  <a:ext uri="{FF2B5EF4-FFF2-40B4-BE49-F238E27FC236}">
                    <a16:creationId xmlns:a16="http://schemas.microsoft.com/office/drawing/2014/main" id="{423D1D74-8634-6AC8-1289-9088AA6375A9}"/>
                  </a:ext>
                </a:extLst>
              </p:cNvPr>
              <p:cNvSpPr/>
              <p:nvPr/>
            </p:nvSpPr>
            <p:spPr>
              <a:xfrm rot="120000">
                <a:off x="7122800" y="331943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63" name="Étoile : 4 branches 2162">
                <a:extLst>
                  <a:ext uri="{FF2B5EF4-FFF2-40B4-BE49-F238E27FC236}">
                    <a16:creationId xmlns:a16="http://schemas.microsoft.com/office/drawing/2014/main" id="{2D2973C5-EA60-AD86-C163-FED3898B6EF8}"/>
                  </a:ext>
                </a:extLst>
              </p:cNvPr>
              <p:cNvSpPr/>
              <p:nvPr/>
            </p:nvSpPr>
            <p:spPr>
              <a:xfrm rot="120000">
                <a:off x="6942044" y="330936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64" name="Étoile : 4 branches 2163">
                <a:extLst>
                  <a:ext uri="{FF2B5EF4-FFF2-40B4-BE49-F238E27FC236}">
                    <a16:creationId xmlns:a16="http://schemas.microsoft.com/office/drawing/2014/main" id="{ECCE6197-63B9-22DE-0696-19FB95E4CD0D}"/>
                  </a:ext>
                </a:extLst>
              </p:cNvPr>
              <p:cNvSpPr/>
              <p:nvPr/>
            </p:nvSpPr>
            <p:spPr>
              <a:xfrm rot="120000">
                <a:off x="6774790" y="332279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65" name="Étoile : 4 branches 2164">
                <a:extLst>
                  <a:ext uri="{FF2B5EF4-FFF2-40B4-BE49-F238E27FC236}">
                    <a16:creationId xmlns:a16="http://schemas.microsoft.com/office/drawing/2014/main" id="{7868FCDB-AF8E-49DF-B986-03E24C68E923}"/>
                  </a:ext>
                </a:extLst>
              </p:cNvPr>
              <p:cNvSpPr/>
              <p:nvPr/>
            </p:nvSpPr>
            <p:spPr>
              <a:xfrm rot="120000">
                <a:off x="6621703" y="333583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66" name="Étoile : 4 branches 2165">
                <a:extLst>
                  <a:ext uri="{FF2B5EF4-FFF2-40B4-BE49-F238E27FC236}">
                    <a16:creationId xmlns:a16="http://schemas.microsoft.com/office/drawing/2014/main" id="{D06404B3-5B39-988C-62EA-8D0D385231EA}"/>
                  </a:ext>
                </a:extLst>
              </p:cNvPr>
              <p:cNvSpPr/>
              <p:nvPr/>
            </p:nvSpPr>
            <p:spPr>
              <a:xfrm rot="120000">
                <a:off x="6454344" y="331766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67" name="Étoile : 4 branches 2166">
                <a:extLst>
                  <a:ext uri="{FF2B5EF4-FFF2-40B4-BE49-F238E27FC236}">
                    <a16:creationId xmlns:a16="http://schemas.microsoft.com/office/drawing/2014/main" id="{55576D51-4F5C-7154-DB5F-08FF7B1511CE}"/>
                  </a:ext>
                </a:extLst>
              </p:cNvPr>
              <p:cNvSpPr/>
              <p:nvPr/>
            </p:nvSpPr>
            <p:spPr>
              <a:xfrm rot="120000">
                <a:off x="6254839" y="333881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68" name="Étoile : 4 branches 2167">
                <a:extLst>
                  <a:ext uri="{FF2B5EF4-FFF2-40B4-BE49-F238E27FC236}">
                    <a16:creationId xmlns:a16="http://schemas.microsoft.com/office/drawing/2014/main" id="{CA4E9BB8-9769-FDF8-6FE0-140A95D42DD6}"/>
                  </a:ext>
                </a:extLst>
              </p:cNvPr>
              <p:cNvSpPr/>
              <p:nvPr/>
            </p:nvSpPr>
            <p:spPr>
              <a:xfrm rot="120000">
                <a:off x="6091232" y="333369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69" name="Étoile : 4 branches 2168">
                <a:extLst>
                  <a:ext uri="{FF2B5EF4-FFF2-40B4-BE49-F238E27FC236}">
                    <a16:creationId xmlns:a16="http://schemas.microsoft.com/office/drawing/2014/main" id="{60203608-E577-361F-EF9B-F84E03FCD2D7}"/>
                  </a:ext>
                </a:extLst>
              </p:cNvPr>
              <p:cNvSpPr/>
              <p:nvPr/>
            </p:nvSpPr>
            <p:spPr>
              <a:xfrm rot="120000">
                <a:off x="5953543" y="333486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70" name="Étoile : 4 branches 2169">
                <a:extLst>
                  <a:ext uri="{FF2B5EF4-FFF2-40B4-BE49-F238E27FC236}">
                    <a16:creationId xmlns:a16="http://schemas.microsoft.com/office/drawing/2014/main" id="{BBC71CAD-F3DD-B04A-E24E-852CF74000BD}"/>
                  </a:ext>
                </a:extLst>
              </p:cNvPr>
              <p:cNvSpPr/>
              <p:nvPr/>
            </p:nvSpPr>
            <p:spPr>
              <a:xfrm rot="120000">
                <a:off x="5808639" y="331677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71" name="Étoile : 4 branches 2170">
                <a:extLst>
                  <a:ext uri="{FF2B5EF4-FFF2-40B4-BE49-F238E27FC236}">
                    <a16:creationId xmlns:a16="http://schemas.microsoft.com/office/drawing/2014/main" id="{61320E36-CDAC-9493-96A7-EC9F1C6B272F}"/>
                  </a:ext>
                </a:extLst>
              </p:cNvPr>
              <p:cNvSpPr/>
              <p:nvPr/>
            </p:nvSpPr>
            <p:spPr>
              <a:xfrm rot="120000">
                <a:off x="8663173" y="352897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72" name="Étoile : 4 branches 2171">
                <a:extLst>
                  <a:ext uri="{FF2B5EF4-FFF2-40B4-BE49-F238E27FC236}">
                    <a16:creationId xmlns:a16="http://schemas.microsoft.com/office/drawing/2014/main" id="{5825B302-CCD7-4750-0AAB-87A9D77728EA}"/>
                  </a:ext>
                </a:extLst>
              </p:cNvPr>
              <p:cNvSpPr/>
              <p:nvPr/>
            </p:nvSpPr>
            <p:spPr>
              <a:xfrm rot="120000">
                <a:off x="8488084" y="353016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73" name="Étoile : 4 branches 2172">
                <a:extLst>
                  <a:ext uri="{FF2B5EF4-FFF2-40B4-BE49-F238E27FC236}">
                    <a16:creationId xmlns:a16="http://schemas.microsoft.com/office/drawing/2014/main" id="{27ED17B7-0D67-2B74-A5B5-11F5EB02E4F6}"/>
                  </a:ext>
                </a:extLst>
              </p:cNvPr>
              <p:cNvSpPr/>
              <p:nvPr/>
            </p:nvSpPr>
            <p:spPr>
              <a:xfrm rot="120000">
                <a:off x="8323760" y="353563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74" name="Étoile : 4 branches 2173">
                <a:extLst>
                  <a:ext uri="{FF2B5EF4-FFF2-40B4-BE49-F238E27FC236}">
                    <a16:creationId xmlns:a16="http://schemas.microsoft.com/office/drawing/2014/main" id="{00CDF5D9-7F4A-AE7A-6510-CB63FA6DDACA}"/>
                  </a:ext>
                </a:extLst>
              </p:cNvPr>
              <p:cNvSpPr/>
              <p:nvPr/>
            </p:nvSpPr>
            <p:spPr>
              <a:xfrm rot="120000">
                <a:off x="8170211" y="354720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75" name="Étoile : 4 branches 2174">
                <a:extLst>
                  <a:ext uri="{FF2B5EF4-FFF2-40B4-BE49-F238E27FC236}">
                    <a16:creationId xmlns:a16="http://schemas.microsoft.com/office/drawing/2014/main" id="{EB88FD82-2ECB-71E4-63E3-C3672F537025}"/>
                  </a:ext>
                </a:extLst>
              </p:cNvPr>
              <p:cNvSpPr/>
              <p:nvPr/>
            </p:nvSpPr>
            <p:spPr>
              <a:xfrm rot="120000">
                <a:off x="8010093" y="353995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76" name="Étoile : 4 branches 2175">
                <a:extLst>
                  <a:ext uri="{FF2B5EF4-FFF2-40B4-BE49-F238E27FC236}">
                    <a16:creationId xmlns:a16="http://schemas.microsoft.com/office/drawing/2014/main" id="{0DA14F14-7DFF-414B-A12C-D7A22F09F3B1}"/>
                  </a:ext>
                </a:extLst>
              </p:cNvPr>
              <p:cNvSpPr/>
              <p:nvPr/>
            </p:nvSpPr>
            <p:spPr>
              <a:xfrm rot="120000">
                <a:off x="7838488" y="353285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77" name="Étoile : 4 branches 2176">
                <a:extLst>
                  <a:ext uri="{FF2B5EF4-FFF2-40B4-BE49-F238E27FC236}">
                    <a16:creationId xmlns:a16="http://schemas.microsoft.com/office/drawing/2014/main" id="{7BD6B0D7-85CB-6EF6-0238-EA5438635C5D}"/>
                  </a:ext>
                </a:extLst>
              </p:cNvPr>
              <p:cNvSpPr/>
              <p:nvPr/>
            </p:nvSpPr>
            <p:spPr>
              <a:xfrm rot="120000">
                <a:off x="7361034" y="352553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78" name="Étoile : 4 branches 2177">
                <a:extLst>
                  <a:ext uri="{FF2B5EF4-FFF2-40B4-BE49-F238E27FC236}">
                    <a16:creationId xmlns:a16="http://schemas.microsoft.com/office/drawing/2014/main" id="{7DBDFC2D-EBD0-136C-4D84-0DD1C499A342}"/>
                  </a:ext>
                </a:extLst>
              </p:cNvPr>
              <p:cNvSpPr/>
              <p:nvPr/>
            </p:nvSpPr>
            <p:spPr>
              <a:xfrm rot="120000">
                <a:off x="7201171" y="351765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79" name="Étoile : 4 branches 2178">
                <a:extLst>
                  <a:ext uri="{FF2B5EF4-FFF2-40B4-BE49-F238E27FC236}">
                    <a16:creationId xmlns:a16="http://schemas.microsoft.com/office/drawing/2014/main" id="{DCA86C35-8312-E4F7-46C0-AF16E84B74F0}"/>
                  </a:ext>
                </a:extLst>
              </p:cNvPr>
              <p:cNvSpPr/>
              <p:nvPr/>
            </p:nvSpPr>
            <p:spPr>
              <a:xfrm rot="120000">
                <a:off x="7029574" y="351706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80" name="Étoile : 4 branches 2179">
                <a:extLst>
                  <a:ext uri="{FF2B5EF4-FFF2-40B4-BE49-F238E27FC236}">
                    <a16:creationId xmlns:a16="http://schemas.microsoft.com/office/drawing/2014/main" id="{533F4418-79EE-1A28-CB1A-87E929F6E222}"/>
                  </a:ext>
                </a:extLst>
              </p:cNvPr>
              <p:cNvSpPr/>
              <p:nvPr/>
            </p:nvSpPr>
            <p:spPr>
              <a:xfrm rot="120000">
                <a:off x="6876484" y="351417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81" name="Étoile : 4 branches 2180">
                <a:extLst>
                  <a:ext uri="{FF2B5EF4-FFF2-40B4-BE49-F238E27FC236}">
                    <a16:creationId xmlns:a16="http://schemas.microsoft.com/office/drawing/2014/main" id="{BBE34F7F-DDD1-3ABF-6F22-5005C71D0FB1}"/>
                  </a:ext>
                </a:extLst>
              </p:cNvPr>
              <p:cNvSpPr/>
              <p:nvPr/>
            </p:nvSpPr>
            <p:spPr>
              <a:xfrm rot="120000">
                <a:off x="6689525" y="351222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82" name="Étoile : 4 branches 2181">
                <a:extLst>
                  <a:ext uri="{FF2B5EF4-FFF2-40B4-BE49-F238E27FC236}">
                    <a16:creationId xmlns:a16="http://schemas.microsoft.com/office/drawing/2014/main" id="{9923153A-AB2E-BF4B-3805-9B5E4946354E}"/>
                  </a:ext>
                </a:extLst>
              </p:cNvPr>
              <p:cNvSpPr/>
              <p:nvPr/>
            </p:nvSpPr>
            <p:spPr>
              <a:xfrm rot="120000">
                <a:off x="6550476" y="352909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83" name="Étoile : 4 branches 2182">
                <a:extLst>
                  <a:ext uri="{FF2B5EF4-FFF2-40B4-BE49-F238E27FC236}">
                    <a16:creationId xmlns:a16="http://schemas.microsoft.com/office/drawing/2014/main" id="{4B19DD38-465B-2EB1-FEE7-4D711E0B74F0}"/>
                  </a:ext>
                </a:extLst>
              </p:cNvPr>
              <p:cNvSpPr/>
              <p:nvPr/>
            </p:nvSpPr>
            <p:spPr>
              <a:xfrm rot="120000">
                <a:off x="6386731" y="351828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84" name="Étoile : 4 branches 2183">
                <a:extLst>
                  <a:ext uri="{FF2B5EF4-FFF2-40B4-BE49-F238E27FC236}">
                    <a16:creationId xmlns:a16="http://schemas.microsoft.com/office/drawing/2014/main" id="{04F5CF08-A3B0-0239-AF60-64BA881EB7F2}"/>
                  </a:ext>
                </a:extLst>
              </p:cNvPr>
              <p:cNvSpPr/>
              <p:nvPr/>
            </p:nvSpPr>
            <p:spPr>
              <a:xfrm rot="120000">
                <a:off x="6240747" y="351033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85" name="Étoile : 4 branches 2184">
                <a:extLst>
                  <a:ext uri="{FF2B5EF4-FFF2-40B4-BE49-F238E27FC236}">
                    <a16:creationId xmlns:a16="http://schemas.microsoft.com/office/drawing/2014/main" id="{E9CA13EB-9F6B-2CB1-A105-F3B57C04AF9B}"/>
                  </a:ext>
                </a:extLst>
              </p:cNvPr>
              <p:cNvSpPr/>
              <p:nvPr/>
            </p:nvSpPr>
            <p:spPr>
              <a:xfrm rot="120000">
                <a:off x="6091282" y="350732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86" name="Étoile : 4 branches 2185">
                <a:extLst>
                  <a:ext uri="{FF2B5EF4-FFF2-40B4-BE49-F238E27FC236}">
                    <a16:creationId xmlns:a16="http://schemas.microsoft.com/office/drawing/2014/main" id="{BF59AE52-4069-DD40-F58E-B4B3512F04C7}"/>
                  </a:ext>
                </a:extLst>
              </p:cNvPr>
              <p:cNvSpPr/>
              <p:nvPr/>
            </p:nvSpPr>
            <p:spPr>
              <a:xfrm rot="120000">
                <a:off x="5791406" y="347276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87" name="Étoile : 4 branches 2186">
                <a:extLst>
                  <a:ext uri="{FF2B5EF4-FFF2-40B4-BE49-F238E27FC236}">
                    <a16:creationId xmlns:a16="http://schemas.microsoft.com/office/drawing/2014/main" id="{B4378B16-CA80-DB94-4E9F-27959011FDB7}"/>
                  </a:ext>
                </a:extLst>
              </p:cNvPr>
              <p:cNvSpPr/>
              <p:nvPr/>
            </p:nvSpPr>
            <p:spPr>
              <a:xfrm rot="120000">
                <a:off x="5947206" y="348822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88" name="Étoile : 4 branches 2187">
                <a:extLst>
                  <a:ext uri="{FF2B5EF4-FFF2-40B4-BE49-F238E27FC236}">
                    <a16:creationId xmlns:a16="http://schemas.microsoft.com/office/drawing/2014/main" id="{3F56AF3F-A00C-D8A1-ED33-935AD4A380AE}"/>
                  </a:ext>
                </a:extLst>
              </p:cNvPr>
              <p:cNvSpPr/>
              <p:nvPr/>
            </p:nvSpPr>
            <p:spPr>
              <a:xfrm rot="120000">
                <a:off x="7498776" y="352570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89" name="Étoile : 4 branches 2188">
                <a:extLst>
                  <a:ext uri="{FF2B5EF4-FFF2-40B4-BE49-F238E27FC236}">
                    <a16:creationId xmlns:a16="http://schemas.microsoft.com/office/drawing/2014/main" id="{ED396B4E-092C-B2D1-6293-9DBA457679D1}"/>
                  </a:ext>
                </a:extLst>
              </p:cNvPr>
              <p:cNvSpPr/>
              <p:nvPr/>
            </p:nvSpPr>
            <p:spPr>
              <a:xfrm rot="120000">
                <a:off x="7674108" y="353518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90" name="Étoile : 4 branches 2189">
                <a:extLst>
                  <a:ext uri="{FF2B5EF4-FFF2-40B4-BE49-F238E27FC236}">
                    <a16:creationId xmlns:a16="http://schemas.microsoft.com/office/drawing/2014/main" id="{B05077CE-3644-1FCC-1D01-5D292F0984C7}"/>
                  </a:ext>
                </a:extLst>
              </p:cNvPr>
              <p:cNvSpPr/>
              <p:nvPr/>
            </p:nvSpPr>
            <p:spPr>
              <a:xfrm rot="120000">
                <a:off x="8679067" y="369979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91" name="Étoile : 4 branches 2190">
                <a:extLst>
                  <a:ext uri="{FF2B5EF4-FFF2-40B4-BE49-F238E27FC236}">
                    <a16:creationId xmlns:a16="http://schemas.microsoft.com/office/drawing/2014/main" id="{B39B3F6C-1ED3-4D37-41C5-5FD064367A1E}"/>
                  </a:ext>
                </a:extLst>
              </p:cNvPr>
              <p:cNvSpPr/>
              <p:nvPr/>
            </p:nvSpPr>
            <p:spPr>
              <a:xfrm rot="120000">
                <a:off x="8522314" y="368749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92" name="Étoile : 4 branches 2191">
                <a:extLst>
                  <a:ext uri="{FF2B5EF4-FFF2-40B4-BE49-F238E27FC236}">
                    <a16:creationId xmlns:a16="http://schemas.microsoft.com/office/drawing/2014/main" id="{DF01ABB3-2C8F-6601-6726-63BDFC7ECA42}"/>
                  </a:ext>
                </a:extLst>
              </p:cNvPr>
              <p:cNvSpPr/>
              <p:nvPr/>
            </p:nvSpPr>
            <p:spPr>
              <a:xfrm rot="120000">
                <a:off x="8378496" y="369335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93" name="Étoile : 4 branches 2192">
                <a:extLst>
                  <a:ext uri="{FF2B5EF4-FFF2-40B4-BE49-F238E27FC236}">
                    <a16:creationId xmlns:a16="http://schemas.microsoft.com/office/drawing/2014/main" id="{FB56DF6F-9C7E-F24D-F43D-89855B0B401D}"/>
                  </a:ext>
                </a:extLst>
              </p:cNvPr>
              <p:cNvSpPr/>
              <p:nvPr/>
            </p:nvSpPr>
            <p:spPr>
              <a:xfrm rot="120000">
                <a:off x="8216082" y="369583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94" name="Étoile : 4 branches 2193">
                <a:extLst>
                  <a:ext uri="{FF2B5EF4-FFF2-40B4-BE49-F238E27FC236}">
                    <a16:creationId xmlns:a16="http://schemas.microsoft.com/office/drawing/2014/main" id="{D18FE4A6-60C3-DC3F-E3FE-AAC6BBBEAB17}"/>
                  </a:ext>
                </a:extLst>
              </p:cNvPr>
              <p:cNvSpPr/>
              <p:nvPr/>
            </p:nvSpPr>
            <p:spPr>
              <a:xfrm rot="120000">
                <a:off x="8071604" y="370765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95" name="Étoile : 4 branches 2194">
                <a:extLst>
                  <a:ext uri="{FF2B5EF4-FFF2-40B4-BE49-F238E27FC236}">
                    <a16:creationId xmlns:a16="http://schemas.microsoft.com/office/drawing/2014/main" id="{A3D22C2F-832C-26B2-3299-271B71AEF725}"/>
                  </a:ext>
                </a:extLst>
              </p:cNvPr>
              <p:cNvSpPr/>
              <p:nvPr/>
            </p:nvSpPr>
            <p:spPr>
              <a:xfrm rot="120000">
                <a:off x="7914755" y="368994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96" name="Étoile : 4 branches 2195">
                <a:extLst>
                  <a:ext uri="{FF2B5EF4-FFF2-40B4-BE49-F238E27FC236}">
                    <a16:creationId xmlns:a16="http://schemas.microsoft.com/office/drawing/2014/main" id="{8B547CD3-CD7D-C4CC-65AA-50A3E34AAFC4}"/>
                  </a:ext>
                </a:extLst>
              </p:cNvPr>
              <p:cNvSpPr/>
              <p:nvPr/>
            </p:nvSpPr>
            <p:spPr>
              <a:xfrm rot="120000">
                <a:off x="7576009" y="368952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97" name="Étoile : 4 branches 2196">
                <a:extLst>
                  <a:ext uri="{FF2B5EF4-FFF2-40B4-BE49-F238E27FC236}">
                    <a16:creationId xmlns:a16="http://schemas.microsoft.com/office/drawing/2014/main" id="{370DE8F9-A8D2-E22E-0F3D-4AD9AB9961EB}"/>
                  </a:ext>
                </a:extLst>
              </p:cNvPr>
              <p:cNvSpPr/>
              <p:nvPr/>
            </p:nvSpPr>
            <p:spPr>
              <a:xfrm rot="120000">
                <a:off x="7747286" y="368708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98" name="Étoile : 4 branches 2197">
                <a:extLst>
                  <a:ext uri="{FF2B5EF4-FFF2-40B4-BE49-F238E27FC236}">
                    <a16:creationId xmlns:a16="http://schemas.microsoft.com/office/drawing/2014/main" id="{0232FCF5-5D91-3362-077B-9525C7358AA7}"/>
                  </a:ext>
                </a:extLst>
              </p:cNvPr>
              <p:cNvSpPr/>
              <p:nvPr/>
            </p:nvSpPr>
            <p:spPr>
              <a:xfrm rot="120000">
                <a:off x="7418386" y="368500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99" name="Étoile : 4 branches 2198">
                <a:extLst>
                  <a:ext uri="{FF2B5EF4-FFF2-40B4-BE49-F238E27FC236}">
                    <a16:creationId xmlns:a16="http://schemas.microsoft.com/office/drawing/2014/main" id="{1FE0506D-18FD-C641-96DE-27E6B4A2E019}"/>
                  </a:ext>
                </a:extLst>
              </p:cNvPr>
              <p:cNvSpPr/>
              <p:nvPr/>
            </p:nvSpPr>
            <p:spPr>
              <a:xfrm rot="120000">
                <a:off x="7251917" y="367785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00" name="Étoile : 4 branches 2199">
                <a:extLst>
                  <a:ext uri="{FF2B5EF4-FFF2-40B4-BE49-F238E27FC236}">
                    <a16:creationId xmlns:a16="http://schemas.microsoft.com/office/drawing/2014/main" id="{C32FA819-C30D-4721-7D0D-1798A0A6D0FC}"/>
                  </a:ext>
                </a:extLst>
              </p:cNvPr>
              <p:cNvSpPr/>
              <p:nvPr/>
            </p:nvSpPr>
            <p:spPr>
              <a:xfrm rot="120000">
                <a:off x="7088736" y="367982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01" name="Étoile : 4 branches 2200">
                <a:extLst>
                  <a:ext uri="{FF2B5EF4-FFF2-40B4-BE49-F238E27FC236}">
                    <a16:creationId xmlns:a16="http://schemas.microsoft.com/office/drawing/2014/main" id="{CE464532-2518-A26F-3DB5-AF903969E4CF}"/>
                  </a:ext>
                </a:extLst>
              </p:cNvPr>
              <p:cNvSpPr/>
              <p:nvPr/>
            </p:nvSpPr>
            <p:spPr>
              <a:xfrm rot="120000">
                <a:off x="6951586" y="367876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02" name="Étoile : 4 branches 2201">
                <a:extLst>
                  <a:ext uri="{FF2B5EF4-FFF2-40B4-BE49-F238E27FC236}">
                    <a16:creationId xmlns:a16="http://schemas.microsoft.com/office/drawing/2014/main" id="{17BC1EAD-9BAC-59F2-FFDD-B87B3A2162C9}"/>
                  </a:ext>
                </a:extLst>
              </p:cNvPr>
              <p:cNvSpPr/>
              <p:nvPr/>
            </p:nvSpPr>
            <p:spPr>
              <a:xfrm rot="120000">
                <a:off x="6784530" y="368380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03" name="Étoile : 4 branches 2202">
                <a:extLst>
                  <a:ext uri="{FF2B5EF4-FFF2-40B4-BE49-F238E27FC236}">
                    <a16:creationId xmlns:a16="http://schemas.microsoft.com/office/drawing/2014/main" id="{B2BFA8B7-6F1A-80D7-077F-541528BA5C69}"/>
                  </a:ext>
                </a:extLst>
              </p:cNvPr>
              <p:cNvSpPr/>
              <p:nvPr/>
            </p:nvSpPr>
            <p:spPr>
              <a:xfrm rot="120000">
                <a:off x="6612233" y="369000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04" name="Étoile : 4 branches 2203">
                <a:extLst>
                  <a:ext uri="{FF2B5EF4-FFF2-40B4-BE49-F238E27FC236}">
                    <a16:creationId xmlns:a16="http://schemas.microsoft.com/office/drawing/2014/main" id="{C304C827-B487-4829-0077-E27D92EDACB0}"/>
                  </a:ext>
                </a:extLst>
              </p:cNvPr>
              <p:cNvSpPr/>
              <p:nvPr/>
            </p:nvSpPr>
            <p:spPr>
              <a:xfrm rot="120000">
                <a:off x="6403798" y="368332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05" name="Étoile : 4 branches 2204">
                <a:extLst>
                  <a:ext uri="{FF2B5EF4-FFF2-40B4-BE49-F238E27FC236}">
                    <a16:creationId xmlns:a16="http://schemas.microsoft.com/office/drawing/2014/main" id="{72DF47DC-07D0-AAFF-7353-A1E2ACA18043}"/>
                  </a:ext>
                </a:extLst>
              </p:cNvPr>
              <p:cNvSpPr/>
              <p:nvPr/>
            </p:nvSpPr>
            <p:spPr>
              <a:xfrm rot="120000">
                <a:off x="6240406" y="367652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06" name="Étoile : 4 branches 2205">
                <a:extLst>
                  <a:ext uri="{FF2B5EF4-FFF2-40B4-BE49-F238E27FC236}">
                    <a16:creationId xmlns:a16="http://schemas.microsoft.com/office/drawing/2014/main" id="{E44EDCB3-FF77-569F-0DD7-E215B6FE0432}"/>
                  </a:ext>
                </a:extLst>
              </p:cNvPr>
              <p:cNvSpPr/>
              <p:nvPr/>
            </p:nvSpPr>
            <p:spPr>
              <a:xfrm rot="120000">
                <a:off x="6093078" y="367172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07" name="Étoile : 4 branches 2206">
                <a:extLst>
                  <a:ext uri="{FF2B5EF4-FFF2-40B4-BE49-F238E27FC236}">
                    <a16:creationId xmlns:a16="http://schemas.microsoft.com/office/drawing/2014/main" id="{0C226CEF-F714-8BAB-AA96-50A5594AF4D6}"/>
                  </a:ext>
                </a:extLst>
              </p:cNvPr>
              <p:cNvSpPr/>
              <p:nvPr/>
            </p:nvSpPr>
            <p:spPr>
              <a:xfrm rot="120000">
                <a:off x="5936338" y="366078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08" name="Étoile : 4 branches 2207">
                <a:extLst>
                  <a:ext uri="{FF2B5EF4-FFF2-40B4-BE49-F238E27FC236}">
                    <a16:creationId xmlns:a16="http://schemas.microsoft.com/office/drawing/2014/main" id="{C8A73065-8030-C0B5-8754-CBB6EC0BAC00}"/>
                  </a:ext>
                </a:extLst>
              </p:cNvPr>
              <p:cNvSpPr/>
              <p:nvPr/>
            </p:nvSpPr>
            <p:spPr>
              <a:xfrm rot="120000">
                <a:off x="5773711" y="366116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09" name="Étoile : 4 branches 2208">
                <a:extLst>
                  <a:ext uri="{FF2B5EF4-FFF2-40B4-BE49-F238E27FC236}">
                    <a16:creationId xmlns:a16="http://schemas.microsoft.com/office/drawing/2014/main" id="{07C114E0-62E9-2820-7F59-58B05C25E1E7}"/>
                  </a:ext>
                </a:extLst>
              </p:cNvPr>
              <p:cNvSpPr/>
              <p:nvPr/>
            </p:nvSpPr>
            <p:spPr>
              <a:xfrm rot="120000">
                <a:off x="8471011" y="389322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10" name="Étoile : 4 branches 2209">
                <a:extLst>
                  <a:ext uri="{FF2B5EF4-FFF2-40B4-BE49-F238E27FC236}">
                    <a16:creationId xmlns:a16="http://schemas.microsoft.com/office/drawing/2014/main" id="{2FDF3087-8A4E-485B-36A5-80EF3AA17EE1}"/>
                  </a:ext>
                </a:extLst>
              </p:cNvPr>
              <p:cNvSpPr/>
              <p:nvPr/>
            </p:nvSpPr>
            <p:spPr>
              <a:xfrm rot="120000">
                <a:off x="5787947" y="384941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11" name="Étoile : 4 branches 2210">
                <a:extLst>
                  <a:ext uri="{FF2B5EF4-FFF2-40B4-BE49-F238E27FC236}">
                    <a16:creationId xmlns:a16="http://schemas.microsoft.com/office/drawing/2014/main" id="{8F6DD5FF-0D12-7BA5-FBDC-517AF125DD44}"/>
                  </a:ext>
                </a:extLst>
              </p:cNvPr>
              <p:cNvSpPr/>
              <p:nvPr/>
            </p:nvSpPr>
            <p:spPr>
              <a:xfrm rot="120000">
                <a:off x="8641017" y="389514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12" name="Étoile : 4 branches 2211">
                <a:extLst>
                  <a:ext uri="{FF2B5EF4-FFF2-40B4-BE49-F238E27FC236}">
                    <a16:creationId xmlns:a16="http://schemas.microsoft.com/office/drawing/2014/main" id="{6A205546-ADDE-26C2-218D-56EF047E2AB2}"/>
                  </a:ext>
                </a:extLst>
              </p:cNvPr>
              <p:cNvSpPr/>
              <p:nvPr/>
            </p:nvSpPr>
            <p:spPr>
              <a:xfrm rot="120000">
                <a:off x="8311470" y="389211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13" name="Étoile : 4 branches 2212">
                <a:extLst>
                  <a:ext uri="{FF2B5EF4-FFF2-40B4-BE49-F238E27FC236}">
                    <a16:creationId xmlns:a16="http://schemas.microsoft.com/office/drawing/2014/main" id="{2D2C5A7A-A6A0-7AEC-A91B-CA54815892AC}"/>
                  </a:ext>
                </a:extLst>
              </p:cNvPr>
              <p:cNvSpPr/>
              <p:nvPr/>
            </p:nvSpPr>
            <p:spPr>
              <a:xfrm rot="120000">
                <a:off x="8676546" y="404910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14" name="Étoile : 4 branches 2213">
                <a:extLst>
                  <a:ext uri="{FF2B5EF4-FFF2-40B4-BE49-F238E27FC236}">
                    <a16:creationId xmlns:a16="http://schemas.microsoft.com/office/drawing/2014/main" id="{A2229978-B7F9-10E9-5F7F-52A41FE29C43}"/>
                  </a:ext>
                </a:extLst>
              </p:cNvPr>
              <p:cNvSpPr/>
              <p:nvPr/>
            </p:nvSpPr>
            <p:spPr>
              <a:xfrm rot="120000">
                <a:off x="8533428" y="405674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15" name="Étoile : 4 branches 2214">
                <a:extLst>
                  <a:ext uri="{FF2B5EF4-FFF2-40B4-BE49-F238E27FC236}">
                    <a16:creationId xmlns:a16="http://schemas.microsoft.com/office/drawing/2014/main" id="{873B03A5-51CC-66FC-30D3-8E5F0F654A7F}"/>
                  </a:ext>
                </a:extLst>
              </p:cNvPr>
              <p:cNvSpPr/>
              <p:nvPr/>
            </p:nvSpPr>
            <p:spPr>
              <a:xfrm rot="120000">
                <a:off x="8357801" y="404808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16" name="Étoile : 4 branches 2215">
                <a:extLst>
                  <a:ext uri="{FF2B5EF4-FFF2-40B4-BE49-F238E27FC236}">
                    <a16:creationId xmlns:a16="http://schemas.microsoft.com/office/drawing/2014/main" id="{5816E4AB-E960-922C-2E65-6AFDE44D8573}"/>
                  </a:ext>
                </a:extLst>
              </p:cNvPr>
              <p:cNvSpPr/>
              <p:nvPr/>
            </p:nvSpPr>
            <p:spPr>
              <a:xfrm rot="120000">
                <a:off x="8214904" y="404502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17" name="Étoile : 4 branches 2216">
                <a:extLst>
                  <a:ext uri="{FF2B5EF4-FFF2-40B4-BE49-F238E27FC236}">
                    <a16:creationId xmlns:a16="http://schemas.microsoft.com/office/drawing/2014/main" id="{353FD68B-35FD-1361-23AD-33B3F586DE5F}"/>
                  </a:ext>
                </a:extLst>
              </p:cNvPr>
              <p:cNvSpPr/>
              <p:nvPr/>
            </p:nvSpPr>
            <p:spPr>
              <a:xfrm rot="120000">
                <a:off x="8132723" y="388956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18" name="Étoile : 4 branches 2217">
                <a:extLst>
                  <a:ext uri="{FF2B5EF4-FFF2-40B4-BE49-F238E27FC236}">
                    <a16:creationId xmlns:a16="http://schemas.microsoft.com/office/drawing/2014/main" id="{6E94FF53-FFED-0701-AD73-388E6C9C3341}"/>
                  </a:ext>
                </a:extLst>
              </p:cNvPr>
              <p:cNvSpPr/>
              <p:nvPr/>
            </p:nvSpPr>
            <p:spPr>
              <a:xfrm rot="120000">
                <a:off x="8056091" y="405113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19" name="Étoile : 4 branches 2218">
                <a:extLst>
                  <a:ext uri="{FF2B5EF4-FFF2-40B4-BE49-F238E27FC236}">
                    <a16:creationId xmlns:a16="http://schemas.microsoft.com/office/drawing/2014/main" id="{5917FFE5-5E00-6727-5110-05817E48DF16}"/>
                  </a:ext>
                </a:extLst>
              </p:cNvPr>
              <p:cNvSpPr/>
              <p:nvPr/>
            </p:nvSpPr>
            <p:spPr>
              <a:xfrm rot="120000">
                <a:off x="7826177" y="388541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20" name="Étoile : 4 branches 2219">
                <a:extLst>
                  <a:ext uri="{FF2B5EF4-FFF2-40B4-BE49-F238E27FC236}">
                    <a16:creationId xmlns:a16="http://schemas.microsoft.com/office/drawing/2014/main" id="{F5AB0778-A3B6-6BE1-BEDF-6BAA52DBE314}"/>
                  </a:ext>
                </a:extLst>
              </p:cNvPr>
              <p:cNvSpPr/>
              <p:nvPr/>
            </p:nvSpPr>
            <p:spPr>
              <a:xfrm rot="120000">
                <a:off x="7897546" y="404559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21" name="Étoile : 4 branches 2220">
                <a:extLst>
                  <a:ext uri="{FF2B5EF4-FFF2-40B4-BE49-F238E27FC236}">
                    <a16:creationId xmlns:a16="http://schemas.microsoft.com/office/drawing/2014/main" id="{11EC99F6-3591-CFB8-F5C6-B77A30C0D7BD}"/>
                  </a:ext>
                </a:extLst>
              </p:cNvPr>
              <p:cNvSpPr/>
              <p:nvPr/>
            </p:nvSpPr>
            <p:spPr>
              <a:xfrm rot="120000">
                <a:off x="8641307" y="424900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22" name="Étoile : 4 branches 2221">
                <a:extLst>
                  <a:ext uri="{FF2B5EF4-FFF2-40B4-BE49-F238E27FC236}">
                    <a16:creationId xmlns:a16="http://schemas.microsoft.com/office/drawing/2014/main" id="{FAE20095-1F2D-88FB-914B-7C27D22E5470}"/>
                  </a:ext>
                </a:extLst>
              </p:cNvPr>
              <p:cNvSpPr/>
              <p:nvPr/>
            </p:nvSpPr>
            <p:spPr>
              <a:xfrm rot="120000">
                <a:off x="8462802" y="424394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23" name="Étoile : 4 branches 2222">
                <a:extLst>
                  <a:ext uri="{FF2B5EF4-FFF2-40B4-BE49-F238E27FC236}">
                    <a16:creationId xmlns:a16="http://schemas.microsoft.com/office/drawing/2014/main" id="{3BA1A4D0-F2FE-F9EC-7C4B-39B24783F343}"/>
                  </a:ext>
                </a:extLst>
              </p:cNvPr>
              <p:cNvSpPr/>
              <p:nvPr/>
            </p:nvSpPr>
            <p:spPr>
              <a:xfrm rot="120000">
                <a:off x="8295291" y="424152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24" name="Étoile : 4 branches 2223">
                <a:extLst>
                  <a:ext uri="{FF2B5EF4-FFF2-40B4-BE49-F238E27FC236}">
                    <a16:creationId xmlns:a16="http://schemas.microsoft.com/office/drawing/2014/main" id="{AC57A167-5CC6-D669-389D-3D9D563AC46B}"/>
                  </a:ext>
                </a:extLst>
              </p:cNvPr>
              <p:cNvSpPr/>
              <p:nvPr/>
            </p:nvSpPr>
            <p:spPr>
              <a:xfrm rot="120000">
                <a:off x="8133116" y="424641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25" name="Étoile : 4 branches 2224">
                <a:extLst>
                  <a:ext uri="{FF2B5EF4-FFF2-40B4-BE49-F238E27FC236}">
                    <a16:creationId xmlns:a16="http://schemas.microsoft.com/office/drawing/2014/main" id="{5421ECF8-1A03-D818-0BB7-8378FCFD5672}"/>
                  </a:ext>
                </a:extLst>
              </p:cNvPr>
              <p:cNvSpPr/>
              <p:nvPr/>
            </p:nvSpPr>
            <p:spPr>
              <a:xfrm rot="120000">
                <a:off x="7972518" y="424784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26" name="Étoile : 4 branches 2225">
                <a:extLst>
                  <a:ext uri="{FF2B5EF4-FFF2-40B4-BE49-F238E27FC236}">
                    <a16:creationId xmlns:a16="http://schemas.microsoft.com/office/drawing/2014/main" id="{A99926AB-BA6B-7AB1-56BB-622715C81617}"/>
                  </a:ext>
                </a:extLst>
              </p:cNvPr>
              <p:cNvSpPr/>
              <p:nvPr/>
            </p:nvSpPr>
            <p:spPr>
              <a:xfrm rot="120000">
                <a:off x="7662071" y="388432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27" name="Étoile : 4 branches 2226">
                <a:extLst>
                  <a:ext uri="{FF2B5EF4-FFF2-40B4-BE49-F238E27FC236}">
                    <a16:creationId xmlns:a16="http://schemas.microsoft.com/office/drawing/2014/main" id="{D43FA481-EF85-9A68-3A7B-04D3EEF3A7B1}"/>
                  </a:ext>
                </a:extLst>
              </p:cNvPr>
              <p:cNvSpPr/>
              <p:nvPr/>
            </p:nvSpPr>
            <p:spPr>
              <a:xfrm rot="120000">
                <a:off x="7734621" y="404977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28" name="Étoile : 4 branches 2227">
                <a:extLst>
                  <a:ext uri="{FF2B5EF4-FFF2-40B4-BE49-F238E27FC236}">
                    <a16:creationId xmlns:a16="http://schemas.microsoft.com/office/drawing/2014/main" id="{EB414960-DCFD-AAD6-61C9-B19BA46E8D49}"/>
                  </a:ext>
                </a:extLst>
              </p:cNvPr>
              <p:cNvSpPr/>
              <p:nvPr/>
            </p:nvSpPr>
            <p:spPr>
              <a:xfrm rot="120000">
                <a:off x="7507061" y="388892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29" name="Étoile : 4 branches 2228">
                <a:extLst>
                  <a:ext uri="{FF2B5EF4-FFF2-40B4-BE49-F238E27FC236}">
                    <a16:creationId xmlns:a16="http://schemas.microsoft.com/office/drawing/2014/main" id="{14884797-0341-B01F-9AC8-6BAEFA257F41}"/>
                  </a:ext>
                </a:extLst>
              </p:cNvPr>
              <p:cNvSpPr/>
              <p:nvPr/>
            </p:nvSpPr>
            <p:spPr>
              <a:xfrm rot="120000">
                <a:off x="7988494" y="389153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30" name="Étoile : 4 branches 2229">
                <a:extLst>
                  <a:ext uri="{FF2B5EF4-FFF2-40B4-BE49-F238E27FC236}">
                    <a16:creationId xmlns:a16="http://schemas.microsoft.com/office/drawing/2014/main" id="{F131B4BD-A00E-FD9E-D403-CEB1FCC581D0}"/>
                  </a:ext>
                </a:extLst>
              </p:cNvPr>
              <p:cNvSpPr/>
              <p:nvPr/>
            </p:nvSpPr>
            <p:spPr>
              <a:xfrm rot="120000">
                <a:off x="7579281" y="405153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31" name="Étoile : 4 branches 2230">
                <a:extLst>
                  <a:ext uri="{FF2B5EF4-FFF2-40B4-BE49-F238E27FC236}">
                    <a16:creationId xmlns:a16="http://schemas.microsoft.com/office/drawing/2014/main" id="{129047BF-420E-467C-EDC3-BAC06D0C6256}"/>
                  </a:ext>
                </a:extLst>
              </p:cNvPr>
              <p:cNvSpPr/>
              <p:nvPr/>
            </p:nvSpPr>
            <p:spPr>
              <a:xfrm rot="120000">
                <a:off x="7425160" y="404962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32" name="Étoile : 4 branches 2231">
                <a:extLst>
                  <a:ext uri="{FF2B5EF4-FFF2-40B4-BE49-F238E27FC236}">
                    <a16:creationId xmlns:a16="http://schemas.microsoft.com/office/drawing/2014/main" id="{37A43C8A-5724-46B0-4C8A-89095D6CAFBA}"/>
                  </a:ext>
                </a:extLst>
              </p:cNvPr>
              <p:cNvSpPr/>
              <p:nvPr/>
            </p:nvSpPr>
            <p:spPr>
              <a:xfrm rot="120000">
                <a:off x="7823039" y="424262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33" name="Étoile : 4 branches 2232">
                <a:extLst>
                  <a:ext uri="{FF2B5EF4-FFF2-40B4-BE49-F238E27FC236}">
                    <a16:creationId xmlns:a16="http://schemas.microsoft.com/office/drawing/2014/main" id="{841C1B8A-8F16-64D7-81C1-E4B535871C21}"/>
                  </a:ext>
                </a:extLst>
              </p:cNvPr>
              <p:cNvSpPr/>
              <p:nvPr/>
            </p:nvSpPr>
            <p:spPr>
              <a:xfrm rot="120000">
                <a:off x="7163597" y="386842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34" name="Étoile : 4 branches 2233">
                <a:extLst>
                  <a:ext uri="{FF2B5EF4-FFF2-40B4-BE49-F238E27FC236}">
                    <a16:creationId xmlns:a16="http://schemas.microsoft.com/office/drawing/2014/main" id="{8C0B9B03-5894-D713-9792-55D7803C30F9}"/>
                  </a:ext>
                </a:extLst>
              </p:cNvPr>
              <p:cNvSpPr/>
              <p:nvPr/>
            </p:nvSpPr>
            <p:spPr>
              <a:xfrm rot="120000">
                <a:off x="7264683" y="404854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35" name="Étoile : 4 branches 2234">
                <a:extLst>
                  <a:ext uri="{FF2B5EF4-FFF2-40B4-BE49-F238E27FC236}">
                    <a16:creationId xmlns:a16="http://schemas.microsoft.com/office/drawing/2014/main" id="{BDA551C0-377F-AABD-6D2A-D0BF91F53C7A}"/>
                  </a:ext>
                </a:extLst>
              </p:cNvPr>
              <p:cNvSpPr/>
              <p:nvPr/>
            </p:nvSpPr>
            <p:spPr>
              <a:xfrm rot="120000">
                <a:off x="7101800" y="404202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36" name="Étoile : 4 branches 2235">
                <a:extLst>
                  <a:ext uri="{FF2B5EF4-FFF2-40B4-BE49-F238E27FC236}">
                    <a16:creationId xmlns:a16="http://schemas.microsoft.com/office/drawing/2014/main" id="{686B9023-3C12-53B8-5AE6-98D1D5F9F512}"/>
                  </a:ext>
                </a:extLst>
              </p:cNvPr>
              <p:cNvSpPr/>
              <p:nvPr/>
            </p:nvSpPr>
            <p:spPr>
              <a:xfrm rot="120000">
                <a:off x="7010809" y="386284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37" name="Étoile : 4 branches 2236">
                <a:extLst>
                  <a:ext uri="{FF2B5EF4-FFF2-40B4-BE49-F238E27FC236}">
                    <a16:creationId xmlns:a16="http://schemas.microsoft.com/office/drawing/2014/main" id="{D4BBC5A5-54AF-DE76-4832-540BEC2F3227}"/>
                  </a:ext>
                </a:extLst>
              </p:cNvPr>
              <p:cNvSpPr/>
              <p:nvPr/>
            </p:nvSpPr>
            <p:spPr>
              <a:xfrm rot="120000">
                <a:off x="6936040" y="403692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38" name="Étoile : 4 branches 2237">
                <a:extLst>
                  <a:ext uri="{FF2B5EF4-FFF2-40B4-BE49-F238E27FC236}">
                    <a16:creationId xmlns:a16="http://schemas.microsoft.com/office/drawing/2014/main" id="{A2CB1E03-9F45-7B61-564B-A6F95B779D40}"/>
                  </a:ext>
                </a:extLst>
              </p:cNvPr>
              <p:cNvSpPr/>
              <p:nvPr/>
            </p:nvSpPr>
            <p:spPr>
              <a:xfrm rot="120000">
                <a:off x="7624522" y="423569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39" name="Étoile : 4 branches 2238">
                <a:extLst>
                  <a:ext uri="{FF2B5EF4-FFF2-40B4-BE49-F238E27FC236}">
                    <a16:creationId xmlns:a16="http://schemas.microsoft.com/office/drawing/2014/main" id="{45334390-F84B-9E1E-0C5A-36BD524B2950}"/>
                  </a:ext>
                </a:extLst>
              </p:cNvPr>
              <p:cNvSpPr/>
              <p:nvPr/>
            </p:nvSpPr>
            <p:spPr>
              <a:xfrm rot="120000">
                <a:off x="7473199" y="423158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40" name="Étoile : 4 branches 2239">
                <a:extLst>
                  <a:ext uri="{FF2B5EF4-FFF2-40B4-BE49-F238E27FC236}">
                    <a16:creationId xmlns:a16="http://schemas.microsoft.com/office/drawing/2014/main" id="{35FC9E4A-3105-98BB-9483-11CF04CD9595}"/>
                  </a:ext>
                </a:extLst>
              </p:cNvPr>
              <p:cNvSpPr/>
              <p:nvPr/>
            </p:nvSpPr>
            <p:spPr>
              <a:xfrm rot="120000">
                <a:off x="7319740" y="423911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41" name="Étoile : 4 branches 2240">
                <a:extLst>
                  <a:ext uri="{FF2B5EF4-FFF2-40B4-BE49-F238E27FC236}">
                    <a16:creationId xmlns:a16="http://schemas.microsoft.com/office/drawing/2014/main" id="{FD399C4D-932B-3FDE-47A5-4B5436964311}"/>
                  </a:ext>
                </a:extLst>
              </p:cNvPr>
              <p:cNvSpPr/>
              <p:nvPr/>
            </p:nvSpPr>
            <p:spPr>
              <a:xfrm rot="120000">
                <a:off x="6743362" y="402568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42" name="Étoile : 4 branches 2241">
                <a:extLst>
                  <a:ext uri="{FF2B5EF4-FFF2-40B4-BE49-F238E27FC236}">
                    <a16:creationId xmlns:a16="http://schemas.microsoft.com/office/drawing/2014/main" id="{321F48DD-1142-59C9-4827-71819DDD6AA7}"/>
                  </a:ext>
                </a:extLst>
              </p:cNvPr>
              <p:cNvSpPr/>
              <p:nvPr/>
            </p:nvSpPr>
            <p:spPr>
              <a:xfrm rot="120000">
                <a:off x="6609993" y="403935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43" name="Étoile : 4 branches 2242">
                <a:extLst>
                  <a:ext uri="{FF2B5EF4-FFF2-40B4-BE49-F238E27FC236}">
                    <a16:creationId xmlns:a16="http://schemas.microsoft.com/office/drawing/2014/main" id="{AC80956D-EAC4-7F16-1F20-1EEF7F1B304C}"/>
                  </a:ext>
                </a:extLst>
              </p:cNvPr>
              <p:cNvSpPr/>
              <p:nvPr/>
            </p:nvSpPr>
            <p:spPr>
              <a:xfrm rot="120000">
                <a:off x="7341510" y="388316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44" name="Étoile : 4 branches 2243">
                <a:extLst>
                  <a:ext uri="{FF2B5EF4-FFF2-40B4-BE49-F238E27FC236}">
                    <a16:creationId xmlns:a16="http://schemas.microsoft.com/office/drawing/2014/main" id="{BAE10404-CDEF-655F-CD98-DB40E4563A9A}"/>
                  </a:ext>
                </a:extLst>
              </p:cNvPr>
              <p:cNvSpPr/>
              <p:nvPr/>
            </p:nvSpPr>
            <p:spPr>
              <a:xfrm rot="120000">
                <a:off x="6855631" y="386214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45" name="Étoile : 4 branches 2244">
                <a:extLst>
                  <a:ext uri="{FF2B5EF4-FFF2-40B4-BE49-F238E27FC236}">
                    <a16:creationId xmlns:a16="http://schemas.microsoft.com/office/drawing/2014/main" id="{7EC71BEA-FAE0-ABAD-AB85-EE62114DF07C}"/>
                  </a:ext>
                </a:extLst>
              </p:cNvPr>
              <p:cNvSpPr/>
              <p:nvPr/>
            </p:nvSpPr>
            <p:spPr>
              <a:xfrm rot="120000">
                <a:off x="6451717" y="403530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46" name="Étoile : 4 branches 2245">
                <a:extLst>
                  <a:ext uri="{FF2B5EF4-FFF2-40B4-BE49-F238E27FC236}">
                    <a16:creationId xmlns:a16="http://schemas.microsoft.com/office/drawing/2014/main" id="{A07E67A6-B460-9FAA-5A5A-AC329E841D64}"/>
                  </a:ext>
                </a:extLst>
              </p:cNvPr>
              <p:cNvSpPr/>
              <p:nvPr/>
            </p:nvSpPr>
            <p:spPr>
              <a:xfrm rot="120000">
                <a:off x="6694545" y="387381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47" name="Étoile : 4 branches 2246">
                <a:extLst>
                  <a:ext uri="{FF2B5EF4-FFF2-40B4-BE49-F238E27FC236}">
                    <a16:creationId xmlns:a16="http://schemas.microsoft.com/office/drawing/2014/main" id="{56CC19BB-48D8-23BC-D046-4ECC1AECE1CE}"/>
                  </a:ext>
                </a:extLst>
              </p:cNvPr>
              <p:cNvSpPr/>
              <p:nvPr/>
            </p:nvSpPr>
            <p:spPr>
              <a:xfrm rot="120000">
                <a:off x="6528146" y="386030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48" name="Étoile : 4 branches 2247">
                <a:extLst>
                  <a:ext uri="{FF2B5EF4-FFF2-40B4-BE49-F238E27FC236}">
                    <a16:creationId xmlns:a16="http://schemas.microsoft.com/office/drawing/2014/main" id="{B1211238-F9B2-4713-FC2E-638B49E33C09}"/>
                  </a:ext>
                </a:extLst>
              </p:cNvPr>
              <p:cNvSpPr/>
              <p:nvPr/>
            </p:nvSpPr>
            <p:spPr>
              <a:xfrm rot="120000">
                <a:off x="5951383" y="385605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49" name="Étoile : 4 branches 2248">
                <a:extLst>
                  <a:ext uri="{FF2B5EF4-FFF2-40B4-BE49-F238E27FC236}">
                    <a16:creationId xmlns:a16="http://schemas.microsoft.com/office/drawing/2014/main" id="{011F0980-D8C6-CB48-2818-9F0B1D768DB6}"/>
                  </a:ext>
                </a:extLst>
              </p:cNvPr>
              <p:cNvSpPr/>
              <p:nvPr/>
            </p:nvSpPr>
            <p:spPr>
              <a:xfrm rot="120000">
                <a:off x="6101050" y="385986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50" name="Étoile : 4 branches 2249">
                <a:extLst>
                  <a:ext uri="{FF2B5EF4-FFF2-40B4-BE49-F238E27FC236}">
                    <a16:creationId xmlns:a16="http://schemas.microsoft.com/office/drawing/2014/main" id="{A8851CE9-E5E2-C30F-8B08-A5BEB71C18D5}"/>
                  </a:ext>
                </a:extLst>
              </p:cNvPr>
              <p:cNvSpPr/>
              <p:nvPr/>
            </p:nvSpPr>
            <p:spPr>
              <a:xfrm rot="120000">
                <a:off x="6254208" y="386115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51" name="Étoile : 4 branches 2250">
                <a:extLst>
                  <a:ext uri="{FF2B5EF4-FFF2-40B4-BE49-F238E27FC236}">
                    <a16:creationId xmlns:a16="http://schemas.microsoft.com/office/drawing/2014/main" id="{F34E87C8-29EE-3D8C-E577-D416B7C1D9C1}"/>
                  </a:ext>
                </a:extLst>
              </p:cNvPr>
              <p:cNvSpPr/>
              <p:nvPr/>
            </p:nvSpPr>
            <p:spPr>
              <a:xfrm rot="120000">
                <a:off x="6395776" y="386014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52" name="Étoile : 4 branches 2251">
                <a:extLst>
                  <a:ext uri="{FF2B5EF4-FFF2-40B4-BE49-F238E27FC236}">
                    <a16:creationId xmlns:a16="http://schemas.microsoft.com/office/drawing/2014/main" id="{F9E8DC25-AD20-7D90-3F32-9CE9B4FC6DB8}"/>
                  </a:ext>
                </a:extLst>
              </p:cNvPr>
              <p:cNvSpPr/>
              <p:nvPr/>
            </p:nvSpPr>
            <p:spPr>
              <a:xfrm rot="120000">
                <a:off x="6698725" y="423199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53" name="Étoile : 4 branches 2252">
                <a:extLst>
                  <a:ext uri="{FF2B5EF4-FFF2-40B4-BE49-F238E27FC236}">
                    <a16:creationId xmlns:a16="http://schemas.microsoft.com/office/drawing/2014/main" id="{BB86E477-F8B2-CFAC-32D6-A3C01A1A7D94}"/>
                  </a:ext>
                </a:extLst>
              </p:cNvPr>
              <p:cNvSpPr/>
              <p:nvPr/>
            </p:nvSpPr>
            <p:spPr>
              <a:xfrm rot="120000">
                <a:off x="6526210" y="422519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54" name="Étoile : 4 branches 2253">
                <a:extLst>
                  <a:ext uri="{FF2B5EF4-FFF2-40B4-BE49-F238E27FC236}">
                    <a16:creationId xmlns:a16="http://schemas.microsoft.com/office/drawing/2014/main" id="{5682E555-05CB-1F2B-0736-8335F834018C}"/>
                  </a:ext>
                </a:extLst>
              </p:cNvPr>
              <p:cNvSpPr/>
              <p:nvPr/>
            </p:nvSpPr>
            <p:spPr>
              <a:xfrm rot="120000">
                <a:off x="6368765" y="421769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55" name="Étoile : 4 branches 2254">
                <a:extLst>
                  <a:ext uri="{FF2B5EF4-FFF2-40B4-BE49-F238E27FC236}">
                    <a16:creationId xmlns:a16="http://schemas.microsoft.com/office/drawing/2014/main" id="{C6A1E8F0-9BBB-819A-1DF6-5C7D0FFEDBBF}"/>
                  </a:ext>
                </a:extLst>
              </p:cNvPr>
              <p:cNvSpPr/>
              <p:nvPr/>
            </p:nvSpPr>
            <p:spPr>
              <a:xfrm rot="120000">
                <a:off x="6216143" y="421490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56" name="Étoile : 4 branches 2255">
                <a:extLst>
                  <a:ext uri="{FF2B5EF4-FFF2-40B4-BE49-F238E27FC236}">
                    <a16:creationId xmlns:a16="http://schemas.microsoft.com/office/drawing/2014/main" id="{EDDF4D21-16E8-ABC0-A35D-B2BDBC95D08D}"/>
                  </a:ext>
                </a:extLst>
              </p:cNvPr>
              <p:cNvSpPr/>
              <p:nvPr/>
            </p:nvSpPr>
            <p:spPr>
              <a:xfrm rot="120000">
                <a:off x="6072207" y="420976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57" name="Étoile : 4 branches 2256">
                <a:extLst>
                  <a:ext uri="{FF2B5EF4-FFF2-40B4-BE49-F238E27FC236}">
                    <a16:creationId xmlns:a16="http://schemas.microsoft.com/office/drawing/2014/main" id="{A88D0DE3-DB19-A0C0-6C1F-3C44CDEE429E}"/>
                  </a:ext>
                </a:extLst>
              </p:cNvPr>
              <p:cNvSpPr/>
              <p:nvPr/>
            </p:nvSpPr>
            <p:spPr>
              <a:xfrm rot="120000">
                <a:off x="5904805" y="419556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58" name="Étoile : 4 branches 2257">
                <a:extLst>
                  <a:ext uri="{FF2B5EF4-FFF2-40B4-BE49-F238E27FC236}">
                    <a16:creationId xmlns:a16="http://schemas.microsoft.com/office/drawing/2014/main" id="{105B9217-9108-A575-5703-8DFF92278F97}"/>
                  </a:ext>
                </a:extLst>
              </p:cNvPr>
              <p:cNvSpPr/>
              <p:nvPr/>
            </p:nvSpPr>
            <p:spPr>
              <a:xfrm rot="120000">
                <a:off x="5767690" y="420177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59" name="Étoile : 4 branches 2258">
                <a:extLst>
                  <a:ext uri="{FF2B5EF4-FFF2-40B4-BE49-F238E27FC236}">
                    <a16:creationId xmlns:a16="http://schemas.microsoft.com/office/drawing/2014/main" id="{3EF93CAE-6261-D141-C0F2-5E73515B01BB}"/>
                  </a:ext>
                </a:extLst>
              </p:cNvPr>
              <p:cNvSpPr/>
              <p:nvPr/>
            </p:nvSpPr>
            <p:spPr>
              <a:xfrm rot="120000">
                <a:off x="7170861" y="424847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60" name="Étoile : 4 branches 2259">
                <a:extLst>
                  <a:ext uri="{FF2B5EF4-FFF2-40B4-BE49-F238E27FC236}">
                    <a16:creationId xmlns:a16="http://schemas.microsoft.com/office/drawing/2014/main" id="{CB6C5B5D-1002-BD99-3E7D-4026FE974022}"/>
                  </a:ext>
                </a:extLst>
              </p:cNvPr>
              <p:cNvSpPr/>
              <p:nvPr/>
            </p:nvSpPr>
            <p:spPr>
              <a:xfrm rot="120000">
                <a:off x="7020349" y="424702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61" name="Étoile : 4 branches 2260">
                <a:extLst>
                  <a:ext uri="{FF2B5EF4-FFF2-40B4-BE49-F238E27FC236}">
                    <a16:creationId xmlns:a16="http://schemas.microsoft.com/office/drawing/2014/main" id="{890D32AD-47CF-AABE-BD87-019F01713B6A}"/>
                  </a:ext>
                </a:extLst>
              </p:cNvPr>
              <p:cNvSpPr/>
              <p:nvPr/>
            </p:nvSpPr>
            <p:spPr>
              <a:xfrm rot="120000">
                <a:off x="6864210" y="423380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62" name="Étoile : 4 branches 2261">
                <a:extLst>
                  <a:ext uri="{FF2B5EF4-FFF2-40B4-BE49-F238E27FC236}">
                    <a16:creationId xmlns:a16="http://schemas.microsoft.com/office/drawing/2014/main" id="{187BAE80-1816-7EBD-BBDD-B8F2662B9B2E}"/>
                  </a:ext>
                </a:extLst>
              </p:cNvPr>
              <p:cNvSpPr/>
              <p:nvPr/>
            </p:nvSpPr>
            <p:spPr>
              <a:xfrm rot="120000">
                <a:off x="6294958" y="404083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63" name="Étoile : 4 branches 2262">
                <a:extLst>
                  <a:ext uri="{FF2B5EF4-FFF2-40B4-BE49-F238E27FC236}">
                    <a16:creationId xmlns:a16="http://schemas.microsoft.com/office/drawing/2014/main" id="{77047DAA-1B2A-E29E-67AD-38AEFFAB5240}"/>
                  </a:ext>
                </a:extLst>
              </p:cNvPr>
              <p:cNvSpPr/>
              <p:nvPr/>
            </p:nvSpPr>
            <p:spPr>
              <a:xfrm rot="120000">
                <a:off x="6127177" y="404241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64" name="Étoile : 4 branches 2263">
                <a:extLst>
                  <a:ext uri="{FF2B5EF4-FFF2-40B4-BE49-F238E27FC236}">
                    <a16:creationId xmlns:a16="http://schemas.microsoft.com/office/drawing/2014/main" id="{F21993E5-0777-53CA-8CB0-DACCC3166019}"/>
                  </a:ext>
                </a:extLst>
              </p:cNvPr>
              <p:cNvSpPr/>
              <p:nvPr/>
            </p:nvSpPr>
            <p:spPr>
              <a:xfrm rot="120000">
                <a:off x="5958039" y="403781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65" name="Étoile : 4 branches 2264">
                <a:extLst>
                  <a:ext uri="{FF2B5EF4-FFF2-40B4-BE49-F238E27FC236}">
                    <a16:creationId xmlns:a16="http://schemas.microsoft.com/office/drawing/2014/main" id="{FD94E78A-0C74-9E25-09AF-E785675E660F}"/>
                  </a:ext>
                </a:extLst>
              </p:cNvPr>
              <p:cNvSpPr/>
              <p:nvPr/>
            </p:nvSpPr>
            <p:spPr>
              <a:xfrm rot="120000">
                <a:off x="5797328" y="404398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66" name="Étoile : 4 branches 2265">
                <a:extLst>
                  <a:ext uri="{FF2B5EF4-FFF2-40B4-BE49-F238E27FC236}">
                    <a16:creationId xmlns:a16="http://schemas.microsoft.com/office/drawing/2014/main" id="{EF6863B9-A392-AF93-B6BD-85F7116BC73E}"/>
                  </a:ext>
                </a:extLst>
              </p:cNvPr>
              <p:cNvSpPr/>
              <p:nvPr/>
            </p:nvSpPr>
            <p:spPr>
              <a:xfrm rot="120000">
                <a:off x="8658974" y="441069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67" name="Étoile : 4 branches 2266">
                <a:extLst>
                  <a:ext uri="{FF2B5EF4-FFF2-40B4-BE49-F238E27FC236}">
                    <a16:creationId xmlns:a16="http://schemas.microsoft.com/office/drawing/2014/main" id="{72C25FFA-8F04-AA1F-2591-1DD3022AA9AA}"/>
                  </a:ext>
                </a:extLst>
              </p:cNvPr>
              <p:cNvSpPr/>
              <p:nvPr/>
            </p:nvSpPr>
            <p:spPr>
              <a:xfrm rot="120000">
                <a:off x="8374473" y="441412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68" name="Étoile : 4 branches 2267">
                <a:extLst>
                  <a:ext uri="{FF2B5EF4-FFF2-40B4-BE49-F238E27FC236}">
                    <a16:creationId xmlns:a16="http://schemas.microsoft.com/office/drawing/2014/main" id="{9FC45339-65DB-26A1-906B-1E096C8C3981}"/>
                  </a:ext>
                </a:extLst>
              </p:cNvPr>
              <p:cNvSpPr/>
              <p:nvPr/>
            </p:nvSpPr>
            <p:spPr>
              <a:xfrm rot="120000">
                <a:off x="8533738" y="442315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69" name="Étoile : 4 branches 2268">
                <a:extLst>
                  <a:ext uri="{FF2B5EF4-FFF2-40B4-BE49-F238E27FC236}">
                    <a16:creationId xmlns:a16="http://schemas.microsoft.com/office/drawing/2014/main" id="{9929509C-F660-FDC2-824E-F162CBBF62E1}"/>
                  </a:ext>
                </a:extLst>
              </p:cNvPr>
              <p:cNvSpPr/>
              <p:nvPr/>
            </p:nvSpPr>
            <p:spPr>
              <a:xfrm rot="120000">
                <a:off x="8205740" y="440818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70" name="Étoile : 4 branches 2269">
                <a:extLst>
                  <a:ext uri="{FF2B5EF4-FFF2-40B4-BE49-F238E27FC236}">
                    <a16:creationId xmlns:a16="http://schemas.microsoft.com/office/drawing/2014/main" id="{678641A2-050E-3BFE-BDC6-992E4F83565F}"/>
                  </a:ext>
                </a:extLst>
              </p:cNvPr>
              <p:cNvSpPr/>
              <p:nvPr/>
            </p:nvSpPr>
            <p:spPr>
              <a:xfrm rot="120000">
                <a:off x="8046886" y="441549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71" name="Étoile : 4 branches 2270">
                <a:extLst>
                  <a:ext uri="{FF2B5EF4-FFF2-40B4-BE49-F238E27FC236}">
                    <a16:creationId xmlns:a16="http://schemas.microsoft.com/office/drawing/2014/main" id="{833D2158-A614-0FFB-8F52-AE69CAE36861}"/>
                  </a:ext>
                </a:extLst>
              </p:cNvPr>
              <p:cNvSpPr/>
              <p:nvPr/>
            </p:nvSpPr>
            <p:spPr>
              <a:xfrm rot="120000">
                <a:off x="7898692" y="442087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72" name="Étoile : 4 branches 2271">
                <a:extLst>
                  <a:ext uri="{FF2B5EF4-FFF2-40B4-BE49-F238E27FC236}">
                    <a16:creationId xmlns:a16="http://schemas.microsoft.com/office/drawing/2014/main" id="{AB5E3A71-2855-8C96-8E8F-70DCE6FDE162}"/>
                  </a:ext>
                </a:extLst>
              </p:cNvPr>
              <p:cNvSpPr/>
              <p:nvPr/>
            </p:nvSpPr>
            <p:spPr>
              <a:xfrm rot="120000">
                <a:off x="7739006" y="440917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73" name="Étoile : 4 branches 2272">
                <a:extLst>
                  <a:ext uri="{FF2B5EF4-FFF2-40B4-BE49-F238E27FC236}">
                    <a16:creationId xmlns:a16="http://schemas.microsoft.com/office/drawing/2014/main" id="{B910375C-4BDE-DE70-AD0C-BB0F6E8CA739}"/>
                  </a:ext>
                </a:extLst>
              </p:cNvPr>
              <p:cNvSpPr/>
              <p:nvPr/>
            </p:nvSpPr>
            <p:spPr>
              <a:xfrm rot="120000">
                <a:off x="7582251" y="441052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74" name="Étoile : 4 branches 2273">
                <a:extLst>
                  <a:ext uri="{FF2B5EF4-FFF2-40B4-BE49-F238E27FC236}">
                    <a16:creationId xmlns:a16="http://schemas.microsoft.com/office/drawing/2014/main" id="{26254ECC-5256-25A7-7309-3C0620C15F69}"/>
                  </a:ext>
                </a:extLst>
              </p:cNvPr>
              <p:cNvSpPr/>
              <p:nvPr/>
            </p:nvSpPr>
            <p:spPr>
              <a:xfrm rot="120000">
                <a:off x="7425594" y="440535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75" name="Étoile : 4 branches 2274">
                <a:extLst>
                  <a:ext uri="{FF2B5EF4-FFF2-40B4-BE49-F238E27FC236}">
                    <a16:creationId xmlns:a16="http://schemas.microsoft.com/office/drawing/2014/main" id="{E4B0C559-9569-BBFD-0818-442F613238A2}"/>
                  </a:ext>
                </a:extLst>
              </p:cNvPr>
              <p:cNvSpPr/>
              <p:nvPr/>
            </p:nvSpPr>
            <p:spPr>
              <a:xfrm rot="120000">
                <a:off x="5774708" y="442429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76" name="Étoile : 4 branches 2275">
                <a:extLst>
                  <a:ext uri="{FF2B5EF4-FFF2-40B4-BE49-F238E27FC236}">
                    <a16:creationId xmlns:a16="http://schemas.microsoft.com/office/drawing/2014/main" id="{1DD4AEC1-4546-6890-5968-C7E8CD2B2E6E}"/>
                  </a:ext>
                </a:extLst>
              </p:cNvPr>
              <p:cNvSpPr/>
              <p:nvPr/>
            </p:nvSpPr>
            <p:spPr>
              <a:xfrm rot="120000">
                <a:off x="5955679" y="442144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77" name="Étoile : 4 branches 2276">
                <a:extLst>
                  <a:ext uri="{FF2B5EF4-FFF2-40B4-BE49-F238E27FC236}">
                    <a16:creationId xmlns:a16="http://schemas.microsoft.com/office/drawing/2014/main" id="{2842C540-1E48-8D09-F228-124DDF6E22F3}"/>
                  </a:ext>
                </a:extLst>
              </p:cNvPr>
              <p:cNvSpPr/>
              <p:nvPr/>
            </p:nvSpPr>
            <p:spPr>
              <a:xfrm rot="120000">
                <a:off x="6114251" y="441256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78" name="Étoile : 4 branches 2277">
                <a:extLst>
                  <a:ext uri="{FF2B5EF4-FFF2-40B4-BE49-F238E27FC236}">
                    <a16:creationId xmlns:a16="http://schemas.microsoft.com/office/drawing/2014/main" id="{0FD0AAEC-42B8-A8BA-C014-547A491EEB66}"/>
                  </a:ext>
                </a:extLst>
              </p:cNvPr>
              <p:cNvSpPr/>
              <p:nvPr/>
            </p:nvSpPr>
            <p:spPr>
              <a:xfrm rot="120000">
                <a:off x="6279258" y="442445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79" name="Étoile : 4 branches 2278">
                <a:extLst>
                  <a:ext uri="{FF2B5EF4-FFF2-40B4-BE49-F238E27FC236}">
                    <a16:creationId xmlns:a16="http://schemas.microsoft.com/office/drawing/2014/main" id="{6140DFDD-AF31-37ED-7C9F-6BD9AD0717A5}"/>
                  </a:ext>
                </a:extLst>
              </p:cNvPr>
              <p:cNvSpPr/>
              <p:nvPr/>
            </p:nvSpPr>
            <p:spPr>
              <a:xfrm rot="120000">
                <a:off x="6446124" y="442406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80" name="Étoile : 4 branches 2279">
                <a:extLst>
                  <a:ext uri="{FF2B5EF4-FFF2-40B4-BE49-F238E27FC236}">
                    <a16:creationId xmlns:a16="http://schemas.microsoft.com/office/drawing/2014/main" id="{5CA97ADA-EA7C-9207-3380-9CBF3AEFBCA2}"/>
                  </a:ext>
                </a:extLst>
              </p:cNvPr>
              <p:cNvSpPr/>
              <p:nvPr/>
            </p:nvSpPr>
            <p:spPr>
              <a:xfrm rot="120000">
                <a:off x="6612441" y="442034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81" name="Étoile : 4 branches 2280">
                <a:extLst>
                  <a:ext uri="{FF2B5EF4-FFF2-40B4-BE49-F238E27FC236}">
                    <a16:creationId xmlns:a16="http://schemas.microsoft.com/office/drawing/2014/main" id="{72A337BC-7242-3017-7D11-D49B259B5795}"/>
                  </a:ext>
                </a:extLst>
              </p:cNvPr>
              <p:cNvSpPr/>
              <p:nvPr/>
            </p:nvSpPr>
            <p:spPr>
              <a:xfrm rot="120000">
                <a:off x="6774733" y="442084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82" name="Étoile : 4 branches 2281">
                <a:extLst>
                  <a:ext uri="{FF2B5EF4-FFF2-40B4-BE49-F238E27FC236}">
                    <a16:creationId xmlns:a16="http://schemas.microsoft.com/office/drawing/2014/main" id="{453F1A62-BB9B-2337-E38F-091A9C589393}"/>
                  </a:ext>
                </a:extLst>
              </p:cNvPr>
              <p:cNvSpPr/>
              <p:nvPr/>
            </p:nvSpPr>
            <p:spPr>
              <a:xfrm rot="120000">
                <a:off x="6935341" y="442504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83" name="Étoile : 4 branches 2282">
                <a:extLst>
                  <a:ext uri="{FF2B5EF4-FFF2-40B4-BE49-F238E27FC236}">
                    <a16:creationId xmlns:a16="http://schemas.microsoft.com/office/drawing/2014/main" id="{63D329F2-83F9-FD87-5585-0D48A559321E}"/>
                  </a:ext>
                </a:extLst>
              </p:cNvPr>
              <p:cNvSpPr/>
              <p:nvPr/>
            </p:nvSpPr>
            <p:spPr>
              <a:xfrm rot="120000">
                <a:off x="7099624" y="442519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84" name="Étoile : 4 branches 2283">
                <a:extLst>
                  <a:ext uri="{FF2B5EF4-FFF2-40B4-BE49-F238E27FC236}">
                    <a16:creationId xmlns:a16="http://schemas.microsoft.com/office/drawing/2014/main" id="{49CE32C2-A811-3E85-42DE-073A89640C3A}"/>
                  </a:ext>
                </a:extLst>
              </p:cNvPr>
              <p:cNvSpPr/>
              <p:nvPr/>
            </p:nvSpPr>
            <p:spPr>
              <a:xfrm rot="120000">
                <a:off x="7272471" y="443330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85" name="Étoile : 4 branches 2284">
                <a:extLst>
                  <a:ext uri="{FF2B5EF4-FFF2-40B4-BE49-F238E27FC236}">
                    <a16:creationId xmlns:a16="http://schemas.microsoft.com/office/drawing/2014/main" id="{9C628C6D-4686-206E-EC24-29C5317B59AE}"/>
                  </a:ext>
                </a:extLst>
              </p:cNvPr>
              <p:cNvSpPr/>
              <p:nvPr/>
            </p:nvSpPr>
            <p:spPr>
              <a:xfrm rot="120000">
                <a:off x="5774445" y="459853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86" name="Étoile : 4 branches 2285">
                <a:extLst>
                  <a:ext uri="{FF2B5EF4-FFF2-40B4-BE49-F238E27FC236}">
                    <a16:creationId xmlns:a16="http://schemas.microsoft.com/office/drawing/2014/main" id="{C144E705-7395-D36D-3ED3-836B965B138F}"/>
                  </a:ext>
                </a:extLst>
              </p:cNvPr>
              <p:cNvSpPr/>
              <p:nvPr/>
            </p:nvSpPr>
            <p:spPr>
              <a:xfrm rot="120000">
                <a:off x="6203164" y="458657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87" name="Étoile : 4 branches 2286">
                <a:extLst>
                  <a:ext uri="{FF2B5EF4-FFF2-40B4-BE49-F238E27FC236}">
                    <a16:creationId xmlns:a16="http://schemas.microsoft.com/office/drawing/2014/main" id="{C1BC2CC1-0600-00FB-71F6-D7A6A54AFED4}"/>
                  </a:ext>
                </a:extLst>
              </p:cNvPr>
              <p:cNvSpPr/>
              <p:nvPr/>
            </p:nvSpPr>
            <p:spPr>
              <a:xfrm rot="120000">
                <a:off x="5897223" y="457940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88" name="Étoile : 4 branches 2287">
                <a:extLst>
                  <a:ext uri="{FF2B5EF4-FFF2-40B4-BE49-F238E27FC236}">
                    <a16:creationId xmlns:a16="http://schemas.microsoft.com/office/drawing/2014/main" id="{6936B629-EB26-C6DF-AD80-64B0944264BB}"/>
                  </a:ext>
                </a:extLst>
              </p:cNvPr>
              <p:cNvSpPr/>
              <p:nvPr/>
            </p:nvSpPr>
            <p:spPr>
              <a:xfrm rot="120000">
                <a:off x="6055515" y="459197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89" name="Étoile : 4 branches 2288">
                <a:extLst>
                  <a:ext uri="{FF2B5EF4-FFF2-40B4-BE49-F238E27FC236}">
                    <a16:creationId xmlns:a16="http://schemas.microsoft.com/office/drawing/2014/main" id="{3880D8C1-ED54-E2F4-464B-139C044FCE70}"/>
                  </a:ext>
                </a:extLst>
              </p:cNvPr>
              <p:cNvSpPr/>
              <p:nvPr/>
            </p:nvSpPr>
            <p:spPr>
              <a:xfrm rot="120000">
                <a:off x="6363056" y="459567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90" name="Étoile : 4 branches 2289">
                <a:extLst>
                  <a:ext uri="{FF2B5EF4-FFF2-40B4-BE49-F238E27FC236}">
                    <a16:creationId xmlns:a16="http://schemas.microsoft.com/office/drawing/2014/main" id="{B94C34CD-B72F-EAAE-CC1B-5C531078E7BF}"/>
                  </a:ext>
                </a:extLst>
              </p:cNvPr>
              <p:cNvSpPr/>
              <p:nvPr/>
            </p:nvSpPr>
            <p:spPr>
              <a:xfrm rot="120000">
                <a:off x="6503662" y="459937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91" name="Étoile : 4 branches 2290">
                <a:extLst>
                  <a:ext uri="{FF2B5EF4-FFF2-40B4-BE49-F238E27FC236}">
                    <a16:creationId xmlns:a16="http://schemas.microsoft.com/office/drawing/2014/main" id="{E18FAB2A-A3A9-A214-656D-464D3D3F964A}"/>
                  </a:ext>
                </a:extLst>
              </p:cNvPr>
              <p:cNvSpPr/>
              <p:nvPr/>
            </p:nvSpPr>
            <p:spPr>
              <a:xfrm rot="120000">
                <a:off x="6666913" y="460811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92" name="Étoile : 4 branches 2291">
                <a:extLst>
                  <a:ext uri="{FF2B5EF4-FFF2-40B4-BE49-F238E27FC236}">
                    <a16:creationId xmlns:a16="http://schemas.microsoft.com/office/drawing/2014/main" id="{9745962A-E7ED-F7F8-806F-1BA570B658B5}"/>
                  </a:ext>
                </a:extLst>
              </p:cNvPr>
              <p:cNvSpPr/>
              <p:nvPr/>
            </p:nvSpPr>
            <p:spPr>
              <a:xfrm rot="120000">
                <a:off x="6845411" y="460548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93" name="Étoile : 4 branches 2292">
                <a:extLst>
                  <a:ext uri="{FF2B5EF4-FFF2-40B4-BE49-F238E27FC236}">
                    <a16:creationId xmlns:a16="http://schemas.microsoft.com/office/drawing/2014/main" id="{7D2B8164-66A5-2053-82A7-73E1C4403EBA}"/>
                  </a:ext>
                </a:extLst>
              </p:cNvPr>
              <p:cNvSpPr/>
              <p:nvPr/>
            </p:nvSpPr>
            <p:spPr>
              <a:xfrm rot="120000">
                <a:off x="6997947" y="460147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94" name="Étoile : 4 branches 2293">
                <a:extLst>
                  <a:ext uri="{FF2B5EF4-FFF2-40B4-BE49-F238E27FC236}">
                    <a16:creationId xmlns:a16="http://schemas.microsoft.com/office/drawing/2014/main" id="{9CAD6DB2-9D2B-7FAE-3E75-EA365EFE5CD0}"/>
                  </a:ext>
                </a:extLst>
              </p:cNvPr>
              <p:cNvSpPr/>
              <p:nvPr/>
            </p:nvSpPr>
            <p:spPr>
              <a:xfrm rot="120000">
                <a:off x="7789884" y="462248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95" name="Étoile : 4 branches 2294">
                <a:extLst>
                  <a:ext uri="{FF2B5EF4-FFF2-40B4-BE49-F238E27FC236}">
                    <a16:creationId xmlns:a16="http://schemas.microsoft.com/office/drawing/2014/main" id="{041A08F3-ACB4-49ED-F44F-AC5CDD0D9F25}"/>
                  </a:ext>
                </a:extLst>
              </p:cNvPr>
              <p:cNvSpPr/>
              <p:nvPr/>
            </p:nvSpPr>
            <p:spPr>
              <a:xfrm rot="120000">
                <a:off x="7948811" y="462451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96" name="Étoile : 4 branches 2295">
                <a:extLst>
                  <a:ext uri="{FF2B5EF4-FFF2-40B4-BE49-F238E27FC236}">
                    <a16:creationId xmlns:a16="http://schemas.microsoft.com/office/drawing/2014/main" id="{EA927C3C-8759-5C2B-47C6-E1F625EEA2D9}"/>
                  </a:ext>
                </a:extLst>
              </p:cNvPr>
              <p:cNvSpPr/>
              <p:nvPr/>
            </p:nvSpPr>
            <p:spPr>
              <a:xfrm rot="120000">
                <a:off x="8123542" y="462133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97" name="Étoile : 4 branches 2296">
                <a:extLst>
                  <a:ext uri="{FF2B5EF4-FFF2-40B4-BE49-F238E27FC236}">
                    <a16:creationId xmlns:a16="http://schemas.microsoft.com/office/drawing/2014/main" id="{E247E787-5BD9-F22B-2768-3CDC90F9C06C}"/>
                  </a:ext>
                </a:extLst>
              </p:cNvPr>
              <p:cNvSpPr/>
              <p:nvPr/>
            </p:nvSpPr>
            <p:spPr>
              <a:xfrm rot="120000">
                <a:off x="8287770" y="462354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98" name="Étoile : 4 branches 2297">
                <a:extLst>
                  <a:ext uri="{FF2B5EF4-FFF2-40B4-BE49-F238E27FC236}">
                    <a16:creationId xmlns:a16="http://schemas.microsoft.com/office/drawing/2014/main" id="{48380D79-4B44-F37E-834C-DEAFB15310C2}"/>
                  </a:ext>
                </a:extLst>
              </p:cNvPr>
              <p:cNvSpPr/>
              <p:nvPr/>
            </p:nvSpPr>
            <p:spPr>
              <a:xfrm rot="120000">
                <a:off x="8454603" y="463054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99" name="Étoile : 4 branches 2298">
                <a:extLst>
                  <a:ext uri="{FF2B5EF4-FFF2-40B4-BE49-F238E27FC236}">
                    <a16:creationId xmlns:a16="http://schemas.microsoft.com/office/drawing/2014/main" id="{5E31157B-5CFA-3F75-9F42-22386ACC33E7}"/>
                  </a:ext>
                </a:extLst>
              </p:cNvPr>
              <p:cNvSpPr/>
              <p:nvPr/>
            </p:nvSpPr>
            <p:spPr>
              <a:xfrm rot="120000">
                <a:off x="7134438" y="460272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300" name="Étoile : 4 branches 2299">
                <a:extLst>
                  <a:ext uri="{FF2B5EF4-FFF2-40B4-BE49-F238E27FC236}">
                    <a16:creationId xmlns:a16="http://schemas.microsoft.com/office/drawing/2014/main" id="{16A8D733-C2E0-DAA1-13F7-0F583F73918B}"/>
                  </a:ext>
                </a:extLst>
              </p:cNvPr>
              <p:cNvSpPr/>
              <p:nvPr/>
            </p:nvSpPr>
            <p:spPr>
              <a:xfrm rot="120000">
                <a:off x="7276812" y="461121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301" name="Étoile : 4 branches 2300">
                <a:extLst>
                  <a:ext uri="{FF2B5EF4-FFF2-40B4-BE49-F238E27FC236}">
                    <a16:creationId xmlns:a16="http://schemas.microsoft.com/office/drawing/2014/main" id="{D3A4FB32-D5DD-CE04-E3E8-219562FC8B1D}"/>
                  </a:ext>
                </a:extLst>
              </p:cNvPr>
              <p:cNvSpPr/>
              <p:nvPr/>
            </p:nvSpPr>
            <p:spPr>
              <a:xfrm rot="120000">
                <a:off x="7466856" y="461472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302" name="Étoile : 4 branches 2301">
                <a:extLst>
                  <a:ext uri="{FF2B5EF4-FFF2-40B4-BE49-F238E27FC236}">
                    <a16:creationId xmlns:a16="http://schemas.microsoft.com/office/drawing/2014/main" id="{FB47D7A5-7163-8194-9F76-11A36C970592}"/>
                  </a:ext>
                </a:extLst>
              </p:cNvPr>
              <p:cNvSpPr/>
              <p:nvPr/>
            </p:nvSpPr>
            <p:spPr>
              <a:xfrm rot="120000">
                <a:off x="7629330" y="462039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303" name="Étoile : 4 branches 2302">
                <a:extLst>
                  <a:ext uri="{FF2B5EF4-FFF2-40B4-BE49-F238E27FC236}">
                    <a16:creationId xmlns:a16="http://schemas.microsoft.com/office/drawing/2014/main" id="{0830A6B5-1C72-6790-47F4-1F4F5D7F000B}"/>
                  </a:ext>
                </a:extLst>
              </p:cNvPr>
              <p:cNvSpPr/>
              <p:nvPr/>
            </p:nvSpPr>
            <p:spPr>
              <a:xfrm rot="120000">
                <a:off x="8634965" y="463210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304" name="Étoile : 4 branches 2303">
                <a:extLst>
                  <a:ext uri="{FF2B5EF4-FFF2-40B4-BE49-F238E27FC236}">
                    <a16:creationId xmlns:a16="http://schemas.microsoft.com/office/drawing/2014/main" id="{A41BD170-B125-3F82-8F20-8C9BEA7C941B}"/>
                  </a:ext>
                </a:extLst>
              </p:cNvPr>
              <p:cNvSpPr/>
              <p:nvPr/>
            </p:nvSpPr>
            <p:spPr>
              <a:xfrm rot="120000">
                <a:off x="6282501" y="480741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305" name="Étoile : 4 branches 2304">
                <a:extLst>
                  <a:ext uri="{FF2B5EF4-FFF2-40B4-BE49-F238E27FC236}">
                    <a16:creationId xmlns:a16="http://schemas.microsoft.com/office/drawing/2014/main" id="{BF99499E-FCE1-93F7-B78F-5BAD56E645EF}"/>
                  </a:ext>
                </a:extLst>
              </p:cNvPr>
              <p:cNvSpPr/>
              <p:nvPr/>
            </p:nvSpPr>
            <p:spPr>
              <a:xfrm rot="120000">
                <a:off x="6441523" y="480117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306" name="Étoile : 4 branches 2305">
                <a:extLst>
                  <a:ext uri="{FF2B5EF4-FFF2-40B4-BE49-F238E27FC236}">
                    <a16:creationId xmlns:a16="http://schemas.microsoft.com/office/drawing/2014/main" id="{6B761D37-7DAB-7097-8614-0FD496942A48}"/>
                  </a:ext>
                </a:extLst>
              </p:cNvPr>
              <p:cNvSpPr/>
              <p:nvPr/>
            </p:nvSpPr>
            <p:spPr>
              <a:xfrm rot="120000">
                <a:off x="6103980" y="479993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307" name="Étoile : 4 branches 2306">
                <a:extLst>
                  <a:ext uri="{FF2B5EF4-FFF2-40B4-BE49-F238E27FC236}">
                    <a16:creationId xmlns:a16="http://schemas.microsoft.com/office/drawing/2014/main" id="{E74D092B-8102-9373-EE01-826FB1EAE928}"/>
                  </a:ext>
                </a:extLst>
              </p:cNvPr>
              <p:cNvSpPr/>
              <p:nvPr/>
            </p:nvSpPr>
            <p:spPr>
              <a:xfrm rot="120000">
                <a:off x="5924434" y="479866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308" name="Étoile : 4 branches 2307">
                <a:extLst>
                  <a:ext uri="{FF2B5EF4-FFF2-40B4-BE49-F238E27FC236}">
                    <a16:creationId xmlns:a16="http://schemas.microsoft.com/office/drawing/2014/main" id="{4DE76FA0-6B85-38C5-B2A4-4335FF3FEB90}"/>
                  </a:ext>
                </a:extLst>
              </p:cNvPr>
              <p:cNvSpPr/>
              <p:nvPr/>
            </p:nvSpPr>
            <p:spPr>
              <a:xfrm rot="120000">
                <a:off x="5779638" y="479541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309" name="Étoile : 4 branches 2308">
                <a:extLst>
                  <a:ext uri="{FF2B5EF4-FFF2-40B4-BE49-F238E27FC236}">
                    <a16:creationId xmlns:a16="http://schemas.microsoft.com/office/drawing/2014/main" id="{218904E7-B93E-60E9-B1DF-1071D838147F}"/>
                  </a:ext>
                </a:extLst>
              </p:cNvPr>
              <p:cNvSpPr/>
              <p:nvPr/>
            </p:nvSpPr>
            <p:spPr>
              <a:xfrm rot="120000">
                <a:off x="6586255" y="480202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310" name="Étoile : 4 branches 2309">
                <a:extLst>
                  <a:ext uri="{FF2B5EF4-FFF2-40B4-BE49-F238E27FC236}">
                    <a16:creationId xmlns:a16="http://schemas.microsoft.com/office/drawing/2014/main" id="{57E0D8DC-CD4D-13B7-7844-5B06D5A3354A}"/>
                  </a:ext>
                </a:extLst>
              </p:cNvPr>
              <p:cNvSpPr/>
              <p:nvPr/>
            </p:nvSpPr>
            <p:spPr>
              <a:xfrm rot="120000">
                <a:off x="6769761" y="479948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311" name="Étoile : 4 branches 2310">
                <a:extLst>
                  <a:ext uri="{FF2B5EF4-FFF2-40B4-BE49-F238E27FC236}">
                    <a16:creationId xmlns:a16="http://schemas.microsoft.com/office/drawing/2014/main" id="{1073E4F7-B4F3-A696-2174-4D6989A72847}"/>
                  </a:ext>
                </a:extLst>
              </p:cNvPr>
              <p:cNvSpPr/>
              <p:nvPr/>
            </p:nvSpPr>
            <p:spPr>
              <a:xfrm rot="120000">
                <a:off x="6935811" y="477975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312" name="Étoile : 4 branches 2311">
                <a:extLst>
                  <a:ext uri="{FF2B5EF4-FFF2-40B4-BE49-F238E27FC236}">
                    <a16:creationId xmlns:a16="http://schemas.microsoft.com/office/drawing/2014/main" id="{035949F9-9145-EB8B-F4E4-36D8B269821B}"/>
                  </a:ext>
                </a:extLst>
              </p:cNvPr>
              <p:cNvSpPr/>
              <p:nvPr/>
            </p:nvSpPr>
            <p:spPr>
              <a:xfrm rot="120000">
                <a:off x="7249069" y="480124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313" name="Étoile : 4 branches 2312">
                <a:extLst>
                  <a:ext uri="{FF2B5EF4-FFF2-40B4-BE49-F238E27FC236}">
                    <a16:creationId xmlns:a16="http://schemas.microsoft.com/office/drawing/2014/main" id="{D98C7770-8D0C-BD32-9786-A702EC86550E}"/>
                  </a:ext>
                </a:extLst>
              </p:cNvPr>
              <p:cNvSpPr/>
              <p:nvPr/>
            </p:nvSpPr>
            <p:spPr>
              <a:xfrm rot="120000">
                <a:off x="7101070" y="479256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314" name="Étoile : 4 branches 2313">
                <a:extLst>
                  <a:ext uri="{FF2B5EF4-FFF2-40B4-BE49-F238E27FC236}">
                    <a16:creationId xmlns:a16="http://schemas.microsoft.com/office/drawing/2014/main" id="{94422F4A-6884-C3A7-FEFC-1718E4DED701}"/>
                  </a:ext>
                </a:extLst>
              </p:cNvPr>
              <p:cNvSpPr/>
              <p:nvPr/>
            </p:nvSpPr>
            <p:spPr>
              <a:xfrm rot="120000">
                <a:off x="7719476" y="480711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315" name="Étoile : 4 branches 2314">
                <a:extLst>
                  <a:ext uri="{FF2B5EF4-FFF2-40B4-BE49-F238E27FC236}">
                    <a16:creationId xmlns:a16="http://schemas.microsoft.com/office/drawing/2014/main" id="{2493098B-6739-CA70-7F79-C130088F171A}"/>
                  </a:ext>
                </a:extLst>
              </p:cNvPr>
              <p:cNvSpPr/>
              <p:nvPr/>
            </p:nvSpPr>
            <p:spPr>
              <a:xfrm rot="120000">
                <a:off x="7876848" y="480495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316" name="Étoile : 4 branches 2315">
                <a:extLst>
                  <a:ext uri="{FF2B5EF4-FFF2-40B4-BE49-F238E27FC236}">
                    <a16:creationId xmlns:a16="http://schemas.microsoft.com/office/drawing/2014/main" id="{A1295750-9B32-2C6E-FE06-5B8E25F9A73F}"/>
                  </a:ext>
                </a:extLst>
              </p:cNvPr>
              <p:cNvSpPr/>
              <p:nvPr/>
            </p:nvSpPr>
            <p:spPr>
              <a:xfrm rot="120000">
                <a:off x="8046280" y="4800946"/>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317" name="Étoile : 4 branches 2316">
                <a:extLst>
                  <a:ext uri="{FF2B5EF4-FFF2-40B4-BE49-F238E27FC236}">
                    <a16:creationId xmlns:a16="http://schemas.microsoft.com/office/drawing/2014/main" id="{70619607-0474-088D-DD15-B274B5E86055}"/>
                  </a:ext>
                </a:extLst>
              </p:cNvPr>
              <p:cNvSpPr/>
              <p:nvPr/>
            </p:nvSpPr>
            <p:spPr>
              <a:xfrm rot="120000">
                <a:off x="8622925" y="477539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318" name="Étoile : 4 branches 2317">
                <a:extLst>
                  <a:ext uri="{FF2B5EF4-FFF2-40B4-BE49-F238E27FC236}">
                    <a16:creationId xmlns:a16="http://schemas.microsoft.com/office/drawing/2014/main" id="{B0DB21C9-EF98-657A-1367-949C461960A4}"/>
                  </a:ext>
                </a:extLst>
              </p:cNvPr>
              <p:cNvSpPr/>
              <p:nvPr/>
            </p:nvSpPr>
            <p:spPr>
              <a:xfrm rot="120000">
                <a:off x="8481325" y="4796165"/>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319" name="Étoile : 4 branches 2318">
                <a:extLst>
                  <a:ext uri="{FF2B5EF4-FFF2-40B4-BE49-F238E27FC236}">
                    <a16:creationId xmlns:a16="http://schemas.microsoft.com/office/drawing/2014/main" id="{17CED944-16C0-972A-8246-20032DAAB90E}"/>
                  </a:ext>
                </a:extLst>
              </p:cNvPr>
              <p:cNvSpPr/>
              <p:nvPr/>
            </p:nvSpPr>
            <p:spPr>
              <a:xfrm rot="120000">
                <a:off x="8360022" y="4795447"/>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320" name="Étoile : 4 branches 2319">
                <a:extLst>
                  <a:ext uri="{FF2B5EF4-FFF2-40B4-BE49-F238E27FC236}">
                    <a16:creationId xmlns:a16="http://schemas.microsoft.com/office/drawing/2014/main" id="{6B199CA7-2491-A637-9AC3-2C72B495980E}"/>
                  </a:ext>
                </a:extLst>
              </p:cNvPr>
              <p:cNvSpPr/>
              <p:nvPr/>
            </p:nvSpPr>
            <p:spPr>
              <a:xfrm rot="120000">
                <a:off x="8202412" y="479584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321" name="Étoile : 4 branches 2320">
                <a:extLst>
                  <a:ext uri="{FF2B5EF4-FFF2-40B4-BE49-F238E27FC236}">
                    <a16:creationId xmlns:a16="http://schemas.microsoft.com/office/drawing/2014/main" id="{B4D3C3AE-087E-B8B1-69F6-00C52D1C82FA}"/>
                  </a:ext>
                </a:extLst>
              </p:cNvPr>
              <p:cNvSpPr/>
              <p:nvPr/>
            </p:nvSpPr>
            <p:spPr>
              <a:xfrm rot="120000">
                <a:off x="7547531" y="479408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322" name="Étoile : 4 branches 2321">
                <a:extLst>
                  <a:ext uri="{FF2B5EF4-FFF2-40B4-BE49-F238E27FC236}">
                    <a16:creationId xmlns:a16="http://schemas.microsoft.com/office/drawing/2014/main" id="{63A6036B-C7FC-CB34-714B-7E7068614C96}"/>
                  </a:ext>
                </a:extLst>
              </p:cNvPr>
              <p:cNvSpPr/>
              <p:nvPr/>
            </p:nvSpPr>
            <p:spPr>
              <a:xfrm rot="120000">
                <a:off x="7415910" y="480003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323" name="Étoile : 4 branches 2322">
                <a:extLst>
                  <a:ext uri="{FF2B5EF4-FFF2-40B4-BE49-F238E27FC236}">
                    <a16:creationId xmlns:a16="http://schemas.microsoft.com/office/drawing/2014/main" id="{FEF2C4C8-4B61-FED1-1069-568B6EA96C14}"/>
                  </a:ext>
                </a:extLst>
              </p:cNvPr>
              <p:cNvSpPr/>
              <p:nvPr/>
            </p:nvSpPr>
            <p:spPr>
              <a:xfrm rot="120000">
                <a:off x="8617824" y="501950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324" name="Étoile : 4 branches 2323">
                <a:extLst>
                  <a:ext uri="{FF2B5EF4-FFF2-40B4-BE49-F238E27FC236}">
                    <a16:creationId xmlns:a16="http://schemas.microsoft.com/office/drawing/2014/main" id="{B6F5D7F8-082C-9B0B-49F1-2FBD2B3410AB}"/>
                  </a:ext>
                </a:extLst>
              </p:cNvPr>
              <p:cNvSpPr/>
              <p:nvPr/>
            </p:nvSpPr>
            <p:spPr>
              <a:xfrm rot="120000">
                <a:off x="8446452" y="500179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325" name="Étoile : 4 branches 2324">
                <a:extLst>
                  <a:ext uri="{FF2B5EF4-FFF2-40B4-BE49-F238E27FC236}">
                    <a16:creationId xmlns:a16="http://schemas.microsoft.com/office/drawing/2014/main" id="{89F448B2-5C01-F05E-E513-900BF19A9C3C}"/>
                  </a:ext>
                </a:extLst>
              </p:cNvPr>
              <p:cNvSpPr/>
              <p:nvPr/>
            </p:nvSpPr>
            <p:spPr>
              <a:xfrm rot="120000">
                <a:off x="8288170" y="501503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326" name="Étoile : 4 branches 2325">
                <a:extLst>
                  <a:ext uri="{FF2B5EF4-FFF2-40B4-BE49-F238E27FC236}">
                    <a16:creationId xmlns:a16="http://schemas.microsoft.com/office/drawing/2014/main" id="{0D967626-1092-4478-16DE-27872E92038C}"/>
                  </a:ext>
                </a:extLst>
              </p:cNvPr>
              <p:cNvSpPr/>
              <p:nvPr/>
            </p:nvSpPr>
            <p:spPr>
              <a:xfrm rot="120000">
                <a:off x="7608556" y="500018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327" name="Étoile : 4 branches 2326">
                <a:extLst>
                  <a:ext uri="{FF2B5EF4-FFF2-40B4-BE49-F238E27FC236}">
                    <a16:creationId xmlns:a16="http://schemas.microsoft.com/office/drawing/2014/main" id="{34EFCEB0-C657-2109-52BF-73CB678C296C}"/>
                  </a:ext>
                </a:extLst>
              </p:cNvPr>
              <p:cNvSpPr/>
              <p:nvPr/>
            </p:nvSpPr>
            <p:spPr>
              <a:xfrm rot="120000">
                <a:off x="7470479" y="500239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328" name="Étoile : 4 branches 2327">
                <a:extLst>
                  <a:ext uri="{FF2B5EF4-FFF2-40B4-BE49-F238E27FC236}">
                    <a16:creationId xmlns:a16="http://schemas.microsoft.com/office/drawing/2014/main" id="{9DCEEDB9-72D9-07D0-96E3-0EE4C486D505}"/>
                  </a:ext>
                </a:extLst>
              </p:cNvPr>
              <p:cNvSpPr/>
              <p:nvPr/>
            </p:nvSpPr>
            <p:spPr>
              <a:xfrm rot="120000">
                <a:off x="7313293" y="499339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329" name="Étoile : 4 branches 2328">
                <a:extLst>
                  <a:ext uri="{FF2B5EF4-FFF2-40B4-BE49-F238E27FC236}">
                    <a16:creationId xmlns:a16="http://schemas.microsoft.com/office/drawing/2014/main" id="{4B2AA8DB-EF71-CDCA-0A73-A59BC6F87EB9}"/>
                  </a:ext>
                </a:extLst>
              </p:cNvPr>
              <p:cNvSpPr/>
              <p:nvPr/>
            </p:nvSpPr>
            <p:spPr>
              <a:xfrm rot="120000">
                <a:off x="7153433" y="4998354"/>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330" name="Étoile : 4 branches 2329">
                <a:extLst>
                  <a:ext uri="{FF2B5EF4-FFF2-40B4-BE49-F238E27FC236}">
                    <a16:creationId xmlns:a16="http://schemas.microsoft.com/office/drawing/2014/main" id="{949C8C8A-6B89-FCC4-8BE0-B02014570C32}"/>
                  </a:ext>
                </a:extLst>
              </p:cNvPr>
              <p:cNvSpPr/>
              <p:nvPr/>
            </p:nvSpPr>
            <p:spPr>
              <a:xfrm rot="120000">
                <a:off x="7002302" y="498597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331" name="Étoile : 4 branches 2330">
                <a:extLst>
                  <a:ext uri="{FF2B5EF4-FFF2-40B4-BE49-F238E27FC236}">
                    <a16:creationId xmlns:a16="http://schemas.microsoft.com/office/drawing/2014/main" id="{2D6B9C20-277B-A920-3B75-DEDDD7220FE6}"/>
                  </a:ext>
                </a:extLst>
              </p:cNvPr>
              <p:cNvSpPr/>
              <p:nvPr/>
            </p:nvSpPr>
            <p:spPr>
              <a:xfrm rot="120000">
                <a:off x="6850056" y="499479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332" name="Étoile : 4 branches 2331">
                <a:extLst>
                  <a:ext uri="{FF2B5EF4-FFF2-40B4-BE49-F238E27FC236}">
                    <a16:creationId xmlns:a16="http://schemas.microsoft.com/office/drawing/2014/main" id="{2CD2A5CD-24CC-17B9-CE1F-BA315AB74131}"/>
                  </a:ext>
                </a:extLst>
              </p:cNvPr>
              <p:cNvSpPr/>
              <p:nvPr/>
            </p:nvSpPr>
            <p:spPr>
              <a:xfrm rot="120000">
                <a:off x="6677032" y="498341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333" name="Étoile : 4 branches 2332">
                <a:extLst>
                  <a:ext uri="{FF2B5EF4-FFF2-40B4-BE49-F238E27FC236}">
                    <a16:creationId xmlns:a16="http://schemas.microsoft.com/office/drawing/2014/main" id="{0D3D3B3D-077E-85BD-81E7-BDAF55CE851D}"/>
                  </a:ext>
                </a:extLst>
              </p:cNvPr>
              <p:cNvSpPr/>
              <p:nvPr/>
            </p:nvSpPr>
            <p:spPr>
              <a:xfrm rot="120000">
                <a:off x="6522946" y="498490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334" name="Étoile : 4 branches 2333">
                <a:extLst>
                  <a:ext uri="{FF2B5EF4-FFF2-40B4-BE49-F238E27FC236}">
                    <a16:creationId xmlns:a16="http://schemas.microsoft.com/office/drawing/2014/main" id="{5D816243-8070-59C7-F4A6-2E3D13ACA0E1}"/>
                  </a:ext>
                </a:extLst>
              </p:cNvPr>
              <p:cNvSpPr/>
              <p:nvPr/>
            </p:nvSpPr>
            <p:spPr>
              <a:xfrm rot="120000">
                <a:off x="6371442" y="497807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335" name="Étoile : 4 branches 2334">
                <a:extLst>
                  <a:ext uri="{FF2B5EF4-FFF2-40B4-BE49-F238E27FC236}">
                    <a16:creationId xmlns:a16="http://schemas.microsoft.com/office/drawing/2014/main" id="{6C44D6CB-8397-5B5E-93B3-0BA6F7889319}"/>
                  </a:ext>
                </a:extLst>
              </p:cNvPr>
              <p:cNvSpPr/>
              <p:nvPr/>
            </p:nvSpPr>
            <p:spPr>
              <a:xfrm rot="120000">
                <a:off x="6220003" y="4972791"/>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336" name="Étoile : 4 branches 2335">
                <a:extLst>
                  <a:ext uri="{FF2B5EF4-FFF2-40B4-BE49-F238E27FC236}">
                    <a16:creationId xmlns:a16="http://schemas.microsoft.com/office/drawing/2014/main" id="{8A1682D3-284C-D776-0448-151561C4A84F}"/>
                  </a:ext>
                </a:extLst>
              </p:cNvPr>
              <p:cNvSpPr/>
              <p:nvPr/>
            </p:nvSpPr>
            <p:spPr>
              <a:xfrm rot="120000">
                <a:off x="6054782" y="4972119"/>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337" name="Étoile : 4 branches 2336">
                <a:extLst>
                  <a:ext uri="{FF2B5EF4-FFF2-40B4-BE49-F238E27FC236}">
                    <a16:creationId xmlns:a16="http://schemas.microsoft.com/office/drawing/2014/main" id="{7690E973-4D3C-40AB-6F98-EE84D359A630}"/>
                  </a:ext>
                </a:extLst>
              </p:cNvPr>
              <p:cNvSpPr/>
              <p:nvPr/>
            </p:nvSpPr>
            <p:spPr>
              <a:xfrm rot="120000">
                <a:off x="5917980" y="498334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338" name="Étoile : 4 branches 2337">
                <a:extLst>
                  <a:ext uri="{FF2B5EF4-FFF2-40B4-BE49-F238E27FC236}">
                    <a16:creationId xmlns:a16="http://schemas.microsoft.com/office/drawing/2014/main" id="{84014522-B3A4-3171-A471-923B62958685}"/>
                  </a:ext>
                </a:extLst>
              </p:cNvPr>
              <p:cNvSpPr/>
              <p:nvPr/>
            </p:nvSpPr>
            <p:spPr>
              <a:xfrm rot="120000">
                <a:off x="5774047" y="4974802"/>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339" name="Étoile : 4 branches 2338">
                <a:extLst>
                  <a:ext uri="{FF2B5EF4-FFF2-40B4-BE49-F238E27FC236}">
                    <a16:creationId xmlns:a16="http://schemas.microsoft.com/office/drawing/2014/main" id="{C0462AF7-5450-3742-643A-B1A6521DCB2A}"/>
                  </a:ext>
                </a:extLst>
              </p:cNvPr>
              <p:cNvSpPr/>
              <p:nvPr/>
            </p:nvSpPr>
            <p:spPr>
              <a:xfrm rot="120000">
                <a:off x="7787276" y="4999388"/>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340" name="Étoile : 4 branches 2339">
                <a:extLst>
                  <a:ext uri="{FF2B5EF4-FFF2-40B4-BE49-F238E27FC236}">
                    <a16:creationId xmlns:a16="http://schemas.microsoft.com/office/drawing/2014/main" id="{1BB35AAD-63DB-DB65-7F6E-F7DCB344A680}"/>
                  </a:ext>
                </a:extLst>
              </p:cNvPr>
              <p:cNvSpPr/>
              <p:nvPr/>
            </p:nvSpPr>
            <p:spPr>
              <a:xfrm rot="120000">
                <a:off x="8119095" y="5010973"/>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341" name="Étoile : 4 branches 2340">
                <a:extLst>
                  <a:ext uri="{FF2B5EF4-FFF2-40B4-BE49-F238E27FC236}">
                    <a16:creationId xmlns:a16="http://schemas.microsoft.com/office/drawing/2014/main" id="{D5D3DCE1-5F64-0D54-25F8-84CA39A90AEF}"/>
                  </a:ext>
                </a:extLst>
              </p:cNvPr>
              <p:cNvSpPr/>
              <p:nvPr/>
            </p:nvSpPr>
            <p:spPr>
              <a:xfrm rot="120000">
                <a:off x="7971760" y="5005830"/>
                <a:ext cx="25696" cy="25696"/>
              </a:xfrm>
              <a:prstGeom prst="star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cxnSp>
            <p:nvCxnSpPr>
              <p:cNvPr id="2342" name="Connecteur droit 2341">
                <a:extLst>
                  <a:ext uri="{FF2B5EF4-FFF2-40B4-BE49-F238E27FC236}">
                    <a16:creationId xmlns:a16="http://schemas.microsoft.com/office/drawing/2014/main" id="{6BA1C676-F681-9DA9-78FA-1A8A4553B3F1}"/>
                  </a:ext>
                </a:extLst>
              </p:cNvPr>
              <p:cNvCxnSpPr/>
              <p:nvPr/>
            </p:nvCxnSpPr>
            <p:spPr>
              <a:xfrm>
                <a:off x="8087800" y="5389217"/>
                <a:ext cx="543599"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344" name="Rectangle 2343">
                <a:extLst>
                  <a:ext uri="{FF2B5EF4-FFF2-40B4-BE49-F238E27FC236}">
                    <a16:creationId xmlns:a16="http://schemas.microsoft.com/office/drawing/2014/main" id="{C3F2ECF1-15C3-57DD-8604-95A3DBFB359B}"/>
                  </a:ext>
                </a:extLst>
              </p:cNvPr>
              <p:cNvSpPr/>
              <p:nvPr/>
            </p:nvSpPr>
            <p:spPr>
              <a:xfrm>
                <a:off x="8978158" y="1260282"/>
                <a:ext cx="347729" cy="4680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345" name="Rectangle 2344">
                <a:extLst>
                  <a:ext uri="{FF2B5EF4-FFF2-40B4-BE49-F238E27FC236}">
                    <a16:creationId xmlns:a16="http://schemas.microsoft.com/office/drawing/2014/main" id="{85E7B6BB-E5DE-68BD-B629-41C494465071}"/>
                  </a:ext>
                </a:extLst>
              </p:cNvPr>
              <p:cNvSpPr/>
              <p:nvPr/>
            </p:nvSpPr>
            <p:spPr>
              <a:xfrm rot="5400000">
                <a:off x="7275663" y="-549379"/>
                <a:ext cx="300537" cy="3600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346" name="Rectangle 2345">
                <a:extLst>
                  <a:ext uri="{FF2B5EF4-FFF2-40B4-BE49-F238E27FC236}">
                    <a16:creationId xmlns:a16="http://schemas.microsoft.com/office/drawing/2014/main" id="{FC66A8FA-2403-08F3-7438-884A8A2D7445}"/>
                  </a:ext>
                </a:extLst>
              </p:cNvPr>
              <p:cNvSpPr/>
              <p:nvPr/>
            </p:nvSpPr>
            <p:spPr>
              <a:xfrm rot="5400000">
                <a:off x="7265200" y="3847880"/>
                <a:ext cx="300538" cy="3600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347" name="Forme libre : forme 2346">
                <a:extLst>
                  <a:ext uri="{FF2B5EF4-FFF2-40B4-BE49-F238E27FC236}">
                    <a16:creationId xmlns:a16="http://schemas.microsoft.com/office/drawing/2014/main" id="{DDF64830-C3B5-DC81-7B64-2DDDE5520742}"/>
                  </a:ext>
                </a:extLst>
              </p:cNvPr>
              <p:cNvSpPr/>
              <p:nvPr/>
            </p:nvSpPr>
            <p:spPr>
              <a:xfrm>
                <a:off x="7326891" y="1403788"/>
                <a:ext cx="1694141" cy="1584130"/>
              </a:xfrm>
              <a:custGeom>
                <a:avLst/>
                <a:gdLst>
                  <a:gd name="connsiteX0" fmla="*/ 8288 w 1602272"/>
                  <a:gd name="connsiteY0" fmla="*/ 0 h 1560834"/>
                  <a:gd name="connsiteX1" fmla="*/ 5525 w 1602272"/>
                  <a:gd name="connsiteY1" fmla="*/ 13813 h 1560834"/>
                  <a:gd name="connsiteX2" fmla="*/ 0 w 1602272"/>
                  <a:gd name="connsiteY2" fmla="*/ 30388 h 1560834"/>
                  <a:gd name="connsiteX3" fmla="*/ 5525 w 1602272"/>
                  <a:gd name="connsiteY3" fmla="*/ 121552 h 1560834"/>
                  <a:gd name="connsiteX4" fmla="*/ 8288 w 1602272"/>
                  <a:gd name="connsiteY4" fmla="*/ 135365 h 1560834"/>
                  <a:gd name="connsiteX5" fmla="*/ 27625 w 1602272"/>
                  <a:gd name="connsiteY5" fmla="*/ 168515 h 1560834"/>
                  <a:gd name="connsiteX6" fmla="*/ 52488 w 1602272"/>
                  <a:gd name="connsiteY6" fmla="*/ 204428 h 1560834"/>
                  <a:gd name="connsiteX7" fmla="*/ 69064 w 1602272"/>
                  <a:gd name="connsiteY7" fmla="*/ 221003 h 1560834"/>
                  <a:gd name="connsiteX8" fmla="*/ 80114 w 1602272"/>
                  <a:gd name="connsiteY8" fmla="*/ 234816 h 1560834"/>
                  <a:gd name="connsiteX9" fmla="*/ 85639 w 1602272"/>
                  <a:gd name="connsiteY9" fmla="*/ 243104 h 1560834"/>
                  <a:gd name="connsiteX10" fmla="*/ 96689 w 1602272"/>
                  <a:gd name="connsiteY10" fmla="*/ 248629 h 1560834"/>
                  <a:gd name="connsiteX11" fmla="*/ 121552 w 1602272"/>
                  <a:gd name="connsiteY11" fmla="*/ 267967 h 1560834"/>
                  <a:gd name="connsiteX12" fmla="*/ 149177 w 1602272"/>
                  <a:gd name="connsiteY12" fmla="*/ 281779 h 1560834"/>
                  <a:gd name="connsiteX13" fmla="*/ 162990 w 1602272"/>
                  <a:gd name="connsiteY13" fmla="*/ 287304 h 1560834"/>
                  <a:gd name="connsiteX14" fmla="*/ 187853 w 1602272"/>
                  <a:gd name="connsiteY14" fmla="*/ 303880 h 1560834"/>
                  <a:gd name="connsiteX15" fmla="*/ 201665 w 1602272"/>
                  <a:gd name="connsiteY15" fmla="*/ 309405 h 1560834"/>
                  <a:gd name="connsiteX16" fmla="*/ 212716 w 1602272"/>
                  <a:gd name="connsiteY16" fmla="*/ 314930 h 1560834"/>
                  <a:gd name="connsiteX17" fmla="*/ 223766 w 1602272"/>
                  <a:gd name="connsiteY17" fmla="*/ 325980 h 1560834"/>
                  <a:gd name="connsiteX18" fmla="*/ 234816 w 1602272"/>
                  <a:gd name="connsiteY18" fmla="*/ 331505 h 1560834"/>
                  <a:gd name="connsiteX19" fmla="*/ 243103 w 1602272"/>
                  <a:gd name="connsiteY19" fmla="*/ 339793 h 1560834"/>
                  <a:gd name="connsiteX20" fmla="*/ 262441 w 1602272"/>
                  <a:gd name="connsiteY20" fmla="*/ 356368 h 1560834"/>
                  <a:gd name="connsiteX21" fmla="*/ 281779 w 1602272"/>
                  <a:gd name="connsiteY21" fmla="*/ 381231 h 1560834"/>
                  <a:gd name="connsiteX22" fmla="*/ 298354 w 1602272"/>
                  <a:gd name="connsiteY22" fmla="*/ 400568 h 1560834"/>
                  <a:gd name="connsiteX23" fmla="*/ 306642 w 1602272"/>
                  <a:gd name="connsiteY23" fmla="*/ 408856 h 1560834"/>
                  <a:gd name="connsiteX24" fmla="*/ 334267 w 1602272"/>
                  <a:gd name="connsiteY24" fmla="*/ 442006 h 1560834"/>
                  <a:gd name="connsiteX25" fmla="*/ 370180 w 1602272"/>
                  <a:gd name="connsiteY25" fmla="*/ 480682 h 1560834"/>
                  <a:gd name="connsiteX26" fmla="*/ 386755 w 1602272"/>
                  <a:gd name="connsiteY26" fmla="*/ 494495 h 1560834"/>
                  <a:gd name="connsiteX27" fmla="*/ 433719 w 1602272"/>
                  <a:gd name="connsiteY27" fmla="*/ 535933 h 1560834"/>
                  <a:gd name="connsiteX28" fmla="*/ 450294 w 1602272"/>
                  <a:gd name="connsiteY28" fmla="*/ 546983 h 1560834"/>
                  <a:gd name="connsiteX29" fmla="*/ 466869 w 1602272"/>
                  <a:gd name="connsiteY29" fmla="*/ 569083 h 1560834"/>
                  <a:gd name="connsiteX30" fmla="*/ 483444 w 1602272"/>
                  <a:gd name="connsiteY30" fmla="*/ 577371 h 1560834"/>
                  <a:gd name="connsiteX31" fmla="*/ 494494 w 1602272"/>
                  <a:gd name="connsiteY31" fmla="*/ 588421 h 1560834"/>
                  <a:gd name="connsiteX32" fmla="*/ 505545 w 1602272"/>
                  <a:gd name="connsiteY32" fmla="*/ 593946 h 1560834"/>
                  <a:gd name="connsiteX33" fmla="*/ 522120 w 1602272"/>
                  <a:gd name="connsiteY33" fmla="*/ 607759 h 1560834"/>
                  <a:gd name="connsiteX34" fmla="*/ 555270 w 1602272"/>
                  <a:gd name="connsiteY34" fmla="*/ 629859 h 1560834"/>
                  <a:gd name="connsiteX35" fmla="*/ 571845 w 1602272"/>
                  <a:gd name="connsiteY35" fmla="*/ 640909 h 1560834"/>
                  <a:gd name="connsiteX36" fmla="*/ 610521 w 1602272"/>
                  <a:gd name="connsiteY36" fmla="*/ 665772 h 1560834"/>
                  <a:gd name="connsiteX37" fmla="*/ 643671 w 1602272"/>
                  <a:gd name="connsiteY37" fmla="*/ 693397 h 1560834"/>
                  <a:gd name="connsiteX38" fmla="*/ 657484 w 1602272"/>
                  <a:gd name="connsiteY38" fmla="*/ 701685 h 1560834"/>
                  <a:gd name="connsiteX39" fmla="*/ 693397 w 1602272"/>
                  <a:gd name="connsiteY39" fmla="*/ 743123 h 1560834"/>
                  <a:gd name="connsiteX40" fmla="*/ 712735 w 1602272"/>
                  <a:gd name="connsiteY40" fmla="*/ 773511 h 1560834"/>
                  <a:gd name="connsiteX41" fmla="*/ 756935 w 1602272"/>
                  <a:gd name="connsiteY41" fmla="*/ 820474 h 1560834"/>
                  <a:gd name="connsiteX42" fmla="*/ 776273 w 1602272"/>
                  <a:gd name="connsiteY42" fmla="*/ 845337 h 1560834"/>
                  <a:gd name="connsiteX43" fmla="*/ 787323 w 1602272"/>
                  <a:gd name="connsiteY43" fmla="*/ 856387 h 1560834"/>
                  <a:gd name="connsiteX44" fmla="*/ 801136 w 1602272"/>
                  <a:gd name="connsiteY44" fmla="*/ 875725 h 1560834"/>
                  <a:gd name="connsiteX45" fmla="*/ 859149 w 1602272"/>
                  <a:gd name="connsiteY45" fmla="*/ 944788 h 1560834"/>
                  <a:gd name="connsiteX46" fmla="*/ 875725 w 1602272"/>
                  <a:gd name="connsiteY46" fmla="*/ 969651 h 1560834"/>
                  <a:gd name="connsiteX47" fmla="*/ 889537 w 1602272"/>
                  <a:gd name="connsiteY47" fmla="*/ 994514 h 1560834"/>
                  <a:gd name="connsiteX48" fmla="*/ 900587 w 1602272"/>
                  <a:gd name="connsiteY48" fmla="*/ 1008327 h 1560834"/>
                  <a:gd name="connsiteX49" fmla="*/ 911638 w 1602272"/>
                  <a:gd name="connsiteY49" fmla="*/ 1024902 h 1560834"/>
                  <a:gd name="connsiteX50" fmla="*/ 922688 w 1602272"/>
                  <a:gd name="connsiteY50" fmla="*/ 1038715 h 1560834"/>
                  <a:gd name="connsiteX51" fmla="*/ 930975 w 1602272"/>
                  <a:gd name="connsiteY51" fmla="*/ 1055290 h 1560834"/>
                  <a:gd name="connsiteX52" fmla="*/ 964126 w 1602272"/>
                  <a:gd name="connsiteY52" fmla="*/ 1102253 h 1560834"/>
                  <a:gd name="connsiteX53" fmla="*/ 975176 w 1602272"/>
                  <a:gd name="connsiteY53" fmla="*/ 1124353 h 1560834"/>
                  <a:gd name="connsiteX54" fmla="*/ 1000039 w 1602272"/>
                  <a:gd name="connsiteY54" fmla="*/ 1163029 h 1560834"/>
                  <a:gd name="connsiteX55" fmla="*/ 1011089 w 1602272"/>
                  <a:gd name="connsiteY55" fmla="*/ 1185129 h 1560834"/>
                  <a:gd name="connsiteX56" fmla="*/ 1038714 w 1602272"/>
                  <a:gd name="connsiteY56" fmla="*/ 1229330 h 1560834"/>
                  <a:gd name="connsiteX57" fmla="*/ 1052527 w 1602272"/>
                  <a:gd name="connsiteY57" fmla="*/ 1256955 h 1560834"/>
                  <a:gd name="connsiteX58" fmla="*/ 1069102 w 1602272"/>
                  <a:gd name="connsiteY58" fmla="*/ 1290106 h 1560834"/>
                  <a:gd name="connsiteX59" fmla="*/ 1091203 w 1602272"/>
                  <a:gd name="connsiteY59" fmla="*/ 1317731 h 1560834"/>
                  <a:gd name="connsiteX60" fmla="*/ 1105015 w 1602272"/>
                  <a:gd name="connsiteY60" fmla="*/ 1337069 h 1560834"/>
                  <a:gd name="connsiteX61" fmla="*/ 1129878 w 1602272"/>
                  <a:gd name="connsiteY61" fmla="*/ 1370219 h 1560834"/>
                  <a:gd name="connsiteX62" fmla="*/ 1163029 w 1602272"/>
                  <a:gd name="connsiteY62" fmla="*/ 1397845 h 1560834"/>
                  <a:gd name="connsiteX63" fmla="*/ 1174079 w 1602272"/>
                  <a:gd name="connsiteY63" fmla="*/ 1406132 h 1560834"/>
                  <a:gd name="connsiteX64" fmla="*/ 1193416 w 1602272"/>
                  <a:gd name="connsiteY64" fmla="*/ 1417182 h 1560834"/>
                  <a:gd name="connsiteX65" fmla="*/ 1215517 w 1602272"/>
                  <a:gd name="connsiteY65" fmla="*/ 1428232 h 1560834"/>
                  <a:gd name="connsiteX66" fmla="*/ 1237617 w 1602272"/>
                  <a:gd name="connsiteY66" fmla="*/ 1430995 h 1560834"/>
                  <a:gd name="connsiteX67" fmla="*/ 1256955 w 1602272"/>
                  <a:gd name="connsiteY67" fmla="*/ 1436520 h 1560834"/>
                  <a:gd name="connsiteX68" fmla="*/ 1273530 w 1602272"/>
                  <a:gd name="connsiteY68" fmla="*/ 1442045 h 1560834"/>
                  <a:gd name="connsiteX69" fmla="*/ 1312206 w 1602272"/>
                  <a:gd name="connsiteY69" fmla="*/ 1453095 h 1560834"/>
                  <a:gd name="connsiteX70" fmla="*/ 1361931 w 1602272"/>
                  <a:gd name="connsiteY70" fmla="*/ 1469671 h 1560834"/>
                  <a:gd name="connsiteX71" fmla="*/ 1386794 w 1602272"/>
                  <a:gd name="connsiteY71" fmla="*/ 1477958 h 1560834"/>
                  <a:gd name="connsiteX72" fmla="*/ 1428232 w 1602272"/>
                  <a:gd name="connsiteY72" fmla="*/ 1489008 h 1560834"/>
                  <a:gd name="connsiteX73" fmla="*/ 1439282 w 1602272"/>
                  <a:gd name="connsiteY73" fmla="*/ 1494533 h 1560834"/>
                  <a:gd name="connsiteX74" fmla="*/ 1475195 w 1602272"/>
                  <a:gd name="connsiteY74" fmla="*/ 1505584 h 1560834"/>
                  <a:gd name="connsiteX75" fmla="*/ 1500058 w 1602272"/>
                  <a:gd name="connsiteY75" fmla="*/ 1516634 h 1560834"/>
                  <a:gd name="connsiteX76" fmla="*/ 1524921 w 1602272"/>
                  <a:gd name="connsiteY76" fmla="*/ 1524921 h 1560834"/>
                  <a:gd name="connsiteX77" fmla="*/ 1538734 w 1602272"/>
                  <a:gd name="connsiteY77" fmla="*/ 1533209 h 1560834"/>
                  <a:gd name="connsiteX78" fmla="*/ 1560834 w 1602272"/>
                  <a:gd name="connsiteY78" fmla="*/ 1541497 h 1560834"/>
                  <a:gd name="connsiteX79" fmla="*/ 1574647 w 1602272"/>
                  <a:gd name="connsiteY79" fmla="*/ 1549784 h 1560834"/>
                  <a:gd name="connsiteX80" fmla="*/ 1602272 w 1602272"/>
                  <a:gd name="connsiteY80" fmla="*/ 1560834 h 1560834"/>
                  <a:gd name="connsiteX0" fmla="*/ 8450 w 1602434"/>
                  <a:gd name="connsiteY0" fmla="*/ 0 h 1560834"/>
                  <a:gd name="connsiteX1" fmla="*/ 162 w 1602434"/>
                  <a:gd name="connsiteY1" fmla="*/ 30388 h 1560834"/>
                  <a:gd name="connsiteX2" fmla="*/ 5687 w 1602434"/>
                  <a:gd name="connsiteY2" fmla="*/ 121552 h 1560834"/>
                  <a:gd name="connsiteX3" fmla="*/ 8450 w 1602434"/>
                  <a:gd name="connsiteY3" fmla="*/ 135365 h 1560834"/>
                  <a:gd name="connsiteX4" fmla="*/ 27787 w 1602434"/>
                  <a:gd name="connsiteY4" fmla="*/ 168515 h 1560834"/>
                  <a:gd name="connsiteX5" fmla="*/ 52650 w 1602434"/>
                  <a:gd name="connsiteY5" fmla="*/ 204428 h 1560834"/>
                  <a:gd name="connsiteX6" fmla="*/ 69226 w 1602434"/>
                  <a:gd name="connsiteY6" fmla="*/ 221003 h 1560834"/>
                  <a:gd name="connsiteX7" fmla="*/ 80276 w 1602434"/>
                  <a:gd name="connsiteY7" fmla="*/ 234816 h 1560834"/>
                  <a:gd name="connsiteX8" fmla="*/ 85801 w 1602434"/>
                  <a:gd name="connsiteY8" fmla="*/ 243104 h 1560834"/>
                  <a:gd name="connsiteX9" fmla="*/ 96851 w 1602434"/>
                  <a:gd name="connsiteY9" fmla="*/ 248629 h 1560834"/>
                  <a:gd name="connsiteX10" fmla="*/ 121714 w 1602434"/>
                  <a:gd name="connsiteY10" fmla="*/ 267967 h 1560834"/>
                  <a:gd name="connsiteX11" fmla="*/ 149339 w 1602434"/>
                  <a:gd name="connsiteY11" fmla="*/ 281779 h 1560834"/>
                  <a:gd name="connsiteX12" fmla="*/ 163152 w 1602434"/>
                  <a:gd name="connsiteY12" fmla="*/ 287304 h 1560834"/>
                  <a:gd name="connsiteX13" fmla="*/ 188015 w 1602434"/>
                  <a:gd name="connsiteY13" fmla="*/ 303880 h 1560834"/>
                  <a:gd name="connsiteX14" fmla="*/ 201827 w 1602434"/>
                  <a:gd name="connsiteY14" fmla="*/ 309405 h 1560834"/>
                  <a:gd name="connsiteX15" fmla="*/ 212878 w 1602434"/>
                  <a:gd name="connsiteY15" fmla="*/ 314930 h 1560834"/>
                  <a:gd name="connsiteX16" fmla="*/ 223928 w 1602434"/>
                  <a:gd name="connsiteY16" fmla="*/ 325980 h 1560834"/>
                  <a:gd name="connsiteX17" fmla="*/ 234978 w 1602434"/>
                  <a:gd name="connsiteY17" fmla="*/ 331505 h 1560834"/>
                  <a:gd name="connsiteX18" fmla="*/ 243265 w 1602434"/>
                  <a:gd name="connsiteY18" fmla="*/ 339793 h 1560834"/>
                  <a:gd name="connsiteX19" fmla="*/ 262603 w 1602434"/>
                  <a:gd name="connsiteY19" fmla="*/ 356368 h 1560834"/>
                  <a:gd name="connsiteX20" fmla="*/ 281941 w 1602434"/>
                  <a:gd name="connsiteY20" fmla="*/ 381231 h 1560834"/>
                  <a:gd name="connsiteX21" fmla="*/ 298516 w 1602434"/>
                  <a:gd name="connsiteY21" fmla="*/ 400568 h 1560834"/>
                  <a:gd name="connsiteX22" fmla="*/ 306804 w 1602434"/>
                  <a:gd name="connsiteY22" fmla="*/ 408856 h 1560834"/>
                  <a:gd name="connsiteX23" fmla="*/ 334429 w 1602434"/>
                  <a:gd name="connsiteY23" fmla="*/ 442006 h 1560834"/>
                  <a:gd name="connsiteX24" fmla="*/ 370342 w 1602434"/>
                  <a:gd name="connsiteY24" fmla="*/ 480682 h 1560834"/>
                  <a:gd name="connsiteX25" fmla="*/ 386917 w 1602434"/>
                  <a:gd name="connsiteY25" fmla="*/ 494495 h 1560834"/>
                  <a:gd name="connsiteX26" fmla="*/ 433881 w 1602434"/>
                  <a:gd name="connsiteY26" fmla="*/ 535933 h 1560834"/>
                  <a:gd name="connsiteX27" fmla="*/ 450456 w 1602434"/>
                  <a:gd name="connsiteY27" fmla="*/ 546983 h 1560834"/>
                  <a:gd name="connsiteX28" fmla="*/ 467031 w 1602434"/>
                  <a:gd name="connsiteY28" fmla="*/ 569083 h 1560834"/>
                  <a:gd name="connsiteX29" fmla="*/ 483606 w 1602434"/>
                  <a:gd name="connsiteY29" fmla="*/ 577371 h 1560834"/>
                  <a:gd name="connsiteX30" fmla="*/ 494656 w 1602434"/>
                  <a:gd name="connsiteY30" fmla="*/ 588421 h 1560834"/>
                  <a:gd name="connsiteX31" fmla="*/ 505707 w 1602434"/>
                  <a:gd name="connsiteY31" fmla="*/ 593946 h 1560834"/>
                  <a:gd name="connsiteX32" fmla="*/ 522282 w 1602434"/>
                  <a:gd name="connsiteY32" fmla="*/ 607759 h 1560834"/>
                  <a:gd name="connsiteX33" fmla="*/ 555432 w 1602434"/>
                  <a:gd name="connsiteY33" fmla="*/ 629859 h 1560834"/>
                  <a:gd name="connsiteX34" fmla="*/ 572007 w 1602434"/>
                  <a:gd name="connsiteY34" fmla="*/ 640909 h 1560834"/>
                  <a:gd name="connsiteX35" fmla="*/ 610683 w 1602434"/>
                  <a:gd name="connsiteY35" fmla="*/ 665772 h 1560834"/>
                  <a:gd name="connsiteX36" fmla="*/ 643833 w 1602434"/>
                  <a:gd name="connsiteY36" fmla="*/ 693397 h 1560834"/>
                  <a:gd name="connsiteX37" fmla="*/ 657646 w 1602434"/>
                  <a:gd name="connsiteY37" fmla="*/ 701685 h 1560834"/>
                  <a:gd name="connsiteX38" fmla="*/ 693559 w 1602434"/>
                  <a:gd name="connsiteY38" fmla="*/ 743123 h 1560834"/>
                  <a:gd name="connsiteX39" fmla="*/ 712897 w 1602434"/>
                  <a:gd name="connsiteY39" fmla="*/ 773511 h 1560834"/>
                  <a:gd name="connsiteX40" fmla="*/ 757097 w 1602434"/>
                  <a:gd name="connsiteY40" fmla="*/ 820474 h 1560834"/>
                  <a:gd name="connsiteX41" fmla="*/ 776435 w 1602434"/>
                  <a:gd name="connsiteY41" fmla="*/ 845337 h 1560834"/>
                  <a:gd name="connsiteX42" fmla="*/ 787485 w 1602434"/>
                  <a:gd name="connsiteY42" fmla="*/ 856387 h 1560834"/>
                  <a:gd name="connsiteX43" fmla="*/ 801298 w 1602434"/>
                  <a:gd name="connsiteY43" fmla="*/ 875725 h 1560834"/>
                  <a:gd name="connsiteX44" fmla="*/ 859311 w 1602434"/>
                  <a:gd name="connsiteY44" fmla="*/ 944788 h 1560834"/>
                  <a:gd name="connsiteX45" fmla="*/ 875887 w 1602434"/>
                  <a:gd name="connsiteY45" fmla="*/ 969651 h 1560834"/>
                  <a:gd name="connsiteX46" fmla="*/ 889699 w 1602434"/>
                  <a:gd name="connsiteY46" fmla="*/ 994514 h 1560834"/>
                  <a:gd name="connsiteX47" fmla="*/ 900749 w 1602434"/>
                  <a:gd name="connsiteY47" fmla="*/ 1008327 h 1560834"/>
                  <a:gd name="connsiteX48" fmla="*/ 911800 w 1602434"/>
                  <a:gd name="connsiteY48" fmla="*/ 1024902 h 1560834"/>
                  <a:gd name="connsiteX49" fmla="*/ 922850 w 1602434"/>
                  <a:gd name="connsiteY49" fmla="*/ 1038715 h 1560834"/>
                  <a:gd name="connsiteX50" fmla="*/ 931137 w 1602434"/>
                  <a:gd name="connsiteY50" fmla="*/ 1055290 h 1560834"/>
                  <a:gd name="connsiteX51" fmla="*/ 964288 w 1602434"/>
                  <a:gd name="connsiteY51" fmla="*/ 1102253 h 1560834"/>
                  <a:gd name="connsiteX52" fmla="*/ 975338 w 1602434"/>
                  <a:gd name="connsiteY52" fmla="*/ 1124353 h 1560834"/>
                  <a:gd name="connsiteX53" fmla="*/ 1000201 w 1602434"/>
                  <a:gd name="connsiteY53" fmla="*/ 1163029 h 1560834"/>
                  <a:gd name="connsiteX54" fmla="*/ 1011251 w 1602434"/>
                  <a:gd name="connsiteY54" fmla="*/ 1185129 h 1560834"/>
                  <a:gd name="connsiteX55" fmla="*/ 1038876 w 1602434"/>
                  <a:gd name="connsiteY55" fmla="*/ 1229330 h 1560834"/>
                  <a:gd name="connsiteX56" fmla="*/ 1052689 w 1602434"/>
                  <a:gd name="connsiteY56" fmla="*/ 1256955 h 1560834"/>
                  <a:gd name="connsiteX57" fmla="*/ 1069264 w 1602434"/>
                  <a:gd name="connsiteY57" fmla="*/ 1290106 h 1560834"/>
                  <a:gd name="connsiteX58" fmla="*/ 1091365 w 1602434"/>
                  <a:gd name="connsiteY58" fmla="*/ 1317731 h 1560834"/>
                  <a:gd name="connsiteX59" fmla="*/ 1105177 w 1602434"/>
                  <a:gd name="connsiteY59" fmla="*/ 1337069 h 1560834"/>
                  <a:gd name="connsiteX60" fmla="*/ 1130040 w 1602434"/>
                  <a:gd name="connsiteY60" fmla="*/ 1370219 h 1560834"/>
                  <a:gd name="connsiteX61" fmla="*/ 1163191 w 1602434"/>
                  <a:gd name="connsiteY61" fmla="*/ 1397845 h 1560834"/>
                  <a:gd name="connsiteX62" fmla="*/ 1174241 w 1602434"/>
                  <a:gd name="connsiteY62" fmla="*/ 1406132 h 1560834"/>
                  <a:gd name="connsiteX63" fmla="*/ 1193578 w 1602434"/>
                  <a:gd name="connsiteY63" fmla="*/ 1417182 h 1560834"/>
                  <a:gd name="connsiteX64" fmla="*/ 1215679 w 1602434"/>
                  <a:gd name="connsiteY64" fmla="*/ 1428232 h 1560834"/>
                  <a:gd name="connsiteX65" fmla="*/ 1237779 w 1602434"/>
                  <a:gd name="connsiteY65" fmla="*/ 1430995 h 1560834"/>
                  <a:gd name="connsiteX66" fmla="*/ 1257117 w 1602434"/>
                  <a:gd name="connsiteY66" fmla="*/ 1436520 h 1560834"/>
                  <a:gd name="connsiteX67" fmla="*/ 1273692 w 1602434"/>
                  <a:gd name="connsiteY67" fmla="*/ 1442045 h 1560834"/>
                  <a:gd name="connsiteX68" fmla="*/ 1312368 w 1602434"/>
                  <a:gd name="connsiteY68" fmla="*/ 1453095 h 1560834"/>
                  <a:gd name="connsiteX69" fmla="*/ 1362093 w 1602434"/>
                  <a:gd name="connsiteY69" fmla="*/ 1469671 h 1560834"/>
                  <a:gd name="connsiteX70" fmla="*/ 1386956 w 1602434"/>
                  <a:gd name="connsiteY70" fmla="*/ 1477958 h 1560834"/>
                  <a:gd name="connsiteX71" fmla="*/ 1428394 w 1602434"/>
                  <a:gd name="connsiteY71" fmla="*/ 1489008 h 1560834"/>
                  <a:gd name="connsiteX72" fmla="*/ 1439444 w 1602434"/>
                  <a:gd name="connsiteY72" fmla="*/ 1494533 h 1560834"/>
                  <a:gd name="connsiteX73" fmla="*/ 1475357 w 1602434"/>
                  <a:gd name="connsiteY73" fmla="*/ 1505584 h 1560834"/>
                  <a:gd name="connsiteX74" fmla="*/ 1500220 w 1602434"/>
                  <a:gd name="connsiteY74" fmla="*/ 1516634 h 1560834"/>
                  <a:gd name="connsiteX75" fmla="*/ 1525083 w 1602434"/>
                  <a:gd name="connsiteY75" fmla="*/ 1524921 h 1560834"/>
                  <a:gd name="connsiteX76" fmla="*/ 1538896 w 1602434"/>
                  <a:gd name="connsiteY76" fmla="*/ 1533209 h 1560834"/>
                  <a:gd name="connsiteX77" fmla="*/ 1560996 w 1602434"/>
                  <a:gd name="connsiteY77" fmla="*/ 1541497 h 1560834"/>
                  <a:gd name="connsiteX78" fmla="*/ 1574809 w 1602434"/>
                  <a:gd name="connsiteY78" fmla="*/ 1549784 h 1560834"/>
                  <a:gd name="connsiteX79" fmla="*/ 1602434 w 1602434"/>
                  <a:gd name="connsiteY79" fmla="*/ 1560834 h 1560834"/>
                  <a:gd name="connsiteX0" fmla="*/ 162 w 1602434"/>
                  <a:gd name="connsiteY0" fmla="*/ 0 h 1530446"/>
                  <a:gd name="connsiteX1" fmla="*/ 5687 w 1602434"/>
                  <a:gd name="connsiteY1" fmla="*/ 91164 h 1530446"/>
                  <a:gd name="connsiteX2" fmla="*/ 8450 w 1602434"/>
                  <a:gd name="connsiteY2" fmla="*/ 104977 h 1530446"/>
                  <a:gd name="connsiteX3" fmla="*/ 27787 w 1602434"/>
                  <a:gd name="connsiteY3" fmla="*/ 138127 h 1530446"/>
                  <a:gd name="connsiteX4" fmla="*/ 52650 w 1602434"/>
                  <a:gd name="connsiteY4" fmla="*/ 174040 h 1530446"/>
                  <a:gd name="connsiteX5" fmla="*/ 69226 w 1602434"/>
                  <a:gd name="connsiteY5" fmla="*/ 190615 h 1530446"/>
                  <a:gd name="connsiteX6" fmla="*/ 80276 w 1602434"/>
                  <a:gd name="connsiteY6" fmla="*/ 204428 h 1530446"/>
                  <a:gd name="connsiteX7" fmla="*/ 85801 w 1602434"/>
                  <a:gd name="connsiteY7" fmla="*/ 212716 h 1530446"/>
                  <a:gd name="connsiteX8" fmla="*/ 96851 w 1602434"/>
                  <a:gd name="connsiteY8" fmla="*/ 218241 h 1530446"/>
                  <a:gd name="connsiteX9" fmla="*/ 121714 w 1602434"/>
                  <a:gd name="connsiteY9" fmla="*/ 237579 h 1530446"/>
                  <a:gd name="connsiteX10" fmla="*/ 149339 w 1602434"/>
                  <a:gd name="connsiteY10" fmla="*/ 251391 h 1530446"/>
                  <a:gd name="connsiteX11" fmla="*/ 163152 w 1602434"/>
                  <a:gd name="connsiteY11" fmla="*/ 256916 h 1530446"/>
                  <a:gd name="connsiteX12" fmla="*/ 188015 w 1602434"/>
                  <a:gd name="connsiteY12" fmla="*/ 273492 h 1530446"/>
                  <a:gd name="connsiteX13" fmla="*/ 201827 w 1602434"/>
                  <a:gd name="connsiteY13" fmla="*/ 279017 h 1530446"/>
                  <a:gd name="connsiteX14" fmla="*/ 212878 w 1602434"/>
                  <a:gd name="connsiteY14" fmla="*/ 284542 h 1530446"/>
                  <a:gd name="connsiteX15" fmla="*/ 223928 w 1602434"/>
                  <a:gd name="connsiteY15" fmla="*/ 295592 h 1530446"/>
                  <a:gd name="connsiteX16" fmla="*/ 234978 w 1602434"/>
                  <a:gd name="connsiteY16" fmla="*/ 301117 h 1530446"/>
                  <a:gd name="connsiteX17" fmla="*/ 243265 w 1602434"/>
                  <a:gd name="connsiteY17" fmla="*/ 309405 h 1530446"/>
                  <a:gd name="connsiteX18" fmla="*/ 262603 w 1602434"/>
                  <a:gd name="connsiteY18" fmla="*/ 325980 h 1530446"/>
                  <a:gd name="connsiteX19" fmla="*/ 281941 w 1602434"/>
                  <a:gd name="connsiteY19" fmla="*/ 350843 h 1530446"/>
                  <a:gd name="connsiteX20" fmla="*/ 298516 w 1602434"/>
                  <a:gd name="connsiteY20" fmla="*/ 370180 h 1530446"/>
                  <a:gd name="connsiteX21" fmla="*/ 306804 w 1602434"/>
                  <a:gd name="connsiteY21" fmla="*/ 378468 h 1530446"/>
                  <a:gd name="connsiteX22" fmla="*/ 334429 w 1602434"/>
                  <a:gd name="connsiteY22" fmla="*/ 411618 h 1530446"/>
                  <a:gd name="connsiteX23" fmla="*/ 370342 w 1602434"/>
                  <a:gd name="connsiteY23" fmla="*/ 450294 h 1530446"/>
                  <a:gd name="connsiteX24" fmla="*/ 386917 w 1602434"/>
                  <a:gd name="connsiteY24" fmla="*/ 464107 h 1530446"/>
                  <a:gd name="connsiteX25" fmla="*/ 433881 w 1602434"/>
                  <a:gd name="connsiteY25" fmla="*/ 505545 h 1530446"/>
                  <a:gd name="connsiteX26" fmla="*/ 450456 w 1602434"/>
                  <a:gd name="connsiteY26" fmla="*/ 516595 h 1530446"/>
                  <a:gd name="connsiteX27" fmla="*/ 467031 w 1602434"/>
                  <a:gd name="connsiteY27" fmla="*/ 538695 h 1530446"/>
                  <a:gd name="connsiteX28" fmla="*/ 483606 w 1602434"/>
                  <a:gd name="connsiteY28" fmla="*/ 546983 h 1530446"/>
                  <a:gd name="connsiteX29" fmla="*/ 494656 w 1602434"/>
                  <a:gd name="connsiteY29" fmla="*/ 558033 h 1530446"/>
                  <a:gd name="connsiteX30" fmla="*/ 505707 w 1602434"/>
                  <a:gd name="connsiteY30" fmla="*/ 563558 h 1530446"/>
                  <a:gd name="connsiteX31" fmla="*/ 522282 w 1602434"/>
                  <a:gd name="connsiteY31" fmla="*/ 577371 h 1530446"/>
                  <a:gd name="connsiteX32" fmla="*/ 555432 w 1602434"/>
                  <a:gd name="connsiteY32" fmla="*/ 599471 h 1530446"/>
                  <a:gd name="connsiteX33" fmla="*/ 572007 w 1602434"/>
                  <a:gd name="connsiteY33" fmla="*/ 610521 h 1530446"/>
                  <a:gd name="connsiteX34" fmla="*/ 610683 w 1602434"/>
                  <a:gd name="connsiteY34" fmla="*/ 635384 h 1530446"/>
                  <a:gd name="connsiteX35" fmla="*/ 643833 w 1602434"/>
                  <a:gd name="connsiteY35" fmla="*/ 663009 h 1530446"/>
                  <a:gd name="connsiteX36" fmla="*/ 657646 w 1602434"/>
                  <a:gd name="connsiteY36" fmla="*/ 671297 h 1530446"/>
                  <a:gd name="connsiteX37" fmla="*/ 693559 w 1602434"/>
                  <a:gd name="connsiteY37" fmla="*/ 712735 h 1530446"/>
                  <a:gd name="connsiteX38" fmla="*/ 712897 w 1602434"/>
                  <a:gd name="connsiteY38" fmla="*/ 743123 h 1530446"/>
                  <a:gd name="connsiteX39" fmla="*/ 757097 w 1602434"/>
                  <a:gd name="connsiteY39" fmla="*/ 790086 h 1530446"/>
                  <a:gd name="connsiteX40" fmla="*/ 776435 w 1602434"/>
                  <a:gd name="connsiteY40" fmla="*/ 814949 h 1530446"/>
                  <a:gd name="connsiteX41" fmla="*/ 787485 w 1602434"/>
                  <a:gd name="connsiteY41" fmla="*/ 825999 h 1530446"/>
                  <a:gd name="connsiteX42" fmla="*/ 801298 w 1602434"/>
                  <a:gd name="connsiteY42" fmla="*/ 845337 h 1530446"/>
                  <a:gd name="connsiteX43" fmla="*/ 859311 w 1602434"/>
                  <a:gd name="connsiteY43" fmla="*/ 914400 h 1530446"/>
                  <a:gd name="connsiteX44" fmla="*/ 875887 w 1602434"/>
                  <a:gd name="connsiteY44" fmla="*/ 939263 h 1530446"/>
                  <a:gd name="connsiteX45" fmla="*/ 889699 w 1602434"/>
                  <a:gd name="connsiteY45" fmla="*/ 964126 h 1530446"/>
                  <a:gd name="connsiteX46" fmla="*/ 900749 w 1602434"/>
                  <a:gd name="connsiteY46" fmla="*/ 977939 h 1530446"/>
                  <a:gd name="connsiteX47" fmla="*/ 911800 w 1602434"/>
                  <a:gd name="connsiteY47" fmla="*/ 994514 h 1530446"/>
                  <a:gd name="connsiteX48" fmla="*/ 922850 w 1602434"/>
                  <a:gd name="connsiteY48" fmla="*/ 1008327 h 1530446"/>
                  <a:gd name="connsiteX49" fmla="*/ 931137 w 1602434"/>
                  <a:gd name="connsiteY49" fmla="*/ 1024902 h 1530446"/>
                  <a:gd name="connsiteX50" fmla="*/ 964288 w 1602434"/>
                  <a:gd name="connsiteY50" fmla="*/ 1071865 h 1530446"/>
                  <a:gd name="connsiteX51" fmla="*/ 975338 w 1602434"/>
                  <a:gd name="connsiteY51" fmla="*/ 1093965 h 1530446"/>
                  <a:gd name="connsiteX52" fmla="*/ 1000201 w 1602434"/>
                  <a:gd name="connsiteY52" fmla="*/ 1132641 h 1530446"/>
                  <a:gd name="connsiteX53" fmla="*/ 1011251 w 1602434"/>
                  <a:gd name="connsiteY53" fmla="*/ 1154741 h 1530446"/>
                  <a:gd name="connsiteX54" fmla="*/ 1038876 w 1602434"/>
                  <a:gd name="connsiteY54" fmla="*/ 1198942 h 1530446"/>
                  <a:gd name="connsiteX55" fmla="*/ 1052689 w 1602434"/>
                  <a:gd name="connsiteY55" fmla="*/ 1226567 h 1530446"/>
                  <a:gd name="connsiteX56" fmla="*/ 1069264 w 1602434"/>
                  <a:gd name="connsiteY56" fmla="*/ 1259718 h 1530446"/>
                  <a:gd name="connsiteX57" fmla="*/ 1091365 w 1602434"/>
                  <a:gd name="connsiteY57" fmla="*/ 1287343 h 1530446"/>
                  <a:gd name="connsiteX58" fmla="*/ 1105177 w 1602434"/>
                  <a:gd name="connsiteY58" fmla="*/ 1306681 h 1530446"/>
                  <a:gd name="connsiteX59" fmla="*/ 1130040 w 1602434"/>
                  <a:gd name="connsiteY59" fmla="*/ 1339831 h 1530446"/>
                  <a:gd name="connsiteX60" fmla="*/ 1163191 w 1602434"/>
                  <a:gd name="connsiteY60" fmla="*/ 1367457 h 1530446"/>
                  <a:gd name="connsiteX61" fmla="*/ 1174241 w 1602434"/>
                  <a:gd name="connsiteY61" fmla="*/ 1375744 h 1530446"/>
                  <a:gd name="connsiteX62" fmla="*/ 1193578 w 1602434"/>
                  <a:gd name="connsiteY62" fmla="*/ 1386794 h 1530446"/>
                  <a:gd name="connsiteX63" fmla="*/ 1215679 w 1602434"/>
                  <a:gd name="connsiteY63" fmla="*/ 1397844 h 1530446"/>
                  <a:gd name="connsiteX64" fmla="*/ 1237779 w 1602434"/>
                  <a:gd name="connsiteY64" fmla="*/ 1400607 h 1530446"/>
                  <a:gd name="connsiteX65" fmla="*/ 1257117 w 1602434"/>
                  <a:gd name="connsiteY65" fmla="*/ 1406132 h 1530446"/>
                  <a:gd name="connsiteX66" fmla="*/ 1273692 w 1602434"/>
                  <a:gd name="connsiteY66" fmla="*/ 1411657 h 1530446"/>
                  <a:gd name="connsiteX67" fmla="*/ 1312368 w 1602434"/>
                  <a:gd name="connsiteY67" fmla="*/ 1422707 h 1530446"/>
                  <a:gd name="connsiteX68" fmla="*/ 1362093 w 1602434"/>
                  <a:gd name="connsiteY68" fmla="*/ 1439283 h 1530446"/>
                  <a:gd name="connsiteX69" fmla="*/ 1386956 w 1602434"/>
                  <a:gd name="connsiteY69" fmla="*/ 1447570 h 1530446"/>
                  <a:gd name="connsiteX70" fmla="*/ 1428394 w 1602434"/>
                  <a:gd name="connsiteY70" fmla="*/ 1458620 h 1530446"/>
                  <a:gd name="connsiteX71" fmla="*/ 1439444 w 1602434"/>
                  <a:gd name="connsiteY71" fmla="*/ 1464145 h 1530446"/>
                  <a:gd name="connsiteX72" fmla="*/ 1475357 w 1602434"/>
                  <a:gd name="connsiteY72" fmla="*/ 1475196 h 1530446"/>
                  <a:gd name="connsiteX73" fmla="*/ 1500220 w 1602434"/>
                  <a:gd name="connsiteY73" fmla="*/ 1486246 h 1530446"/>
                  <a:gd name="connsiteX74" fmla="*/ 1525083 w 1602434"/>
                  <a:gd name="connsiteY74" fmla="*/ 1494533 h 1530446"/>
                  <a:gd name="connsiteX75" fmla="*/ 1538896 w 1602434"/>
                  <a:gd name="connsiteY75" fmla="*/ 1502821 h 1530446"/>
                  <a:gd name="connsiteX76" fmla="*/ 1560996 w 1602434"/>
                  <a:gd name="connsiteY76" fmla="*/ 1511109 h 1530446"/>
                  <a:gd name="connsiteX77" fmla="*/ 1574809 w 1602434"/>
                  <a:gd name="connsiteY77" fmla="*/ 1519396 h 1530446"/>
                  <a:gd name="connsiteX78" fmla="*/ 1602434 w 1602434"/>
                  <a:gd name="connsiteY78" fmla="*/ 1530446 h 1530446"/>
                  <a:gd name="connsiteX0" fmla="*/ 21 w 1605055"/>
                  <a:gd name="connsiteY0" fmla="*/ 0 h 1549784"/>
                  <a:gd name="connsiteX1" fmla="*/ 8308 w 1605055"/>
                  <a:gd name="connsiteY1" fmla="*/ 110502 h 1549784"/>
                  <a:gd name="connsiteX2" fmla="*/ 11071 w 1605055"/>
                  <a:gd name="connsiteY2" fmla="*/ 124315 h 1549784"/>
                  <a:gd name="connsiteX3" fmla="*/ 30408 w 1605055"/>
                  <a:gd name="connsiteY3" fmla="*/ 157465 h 1549784"/>
                  <a:gd name="connsiteX4" fmla="*/ 55271 w 1605055"/>
                  <a:gd name="connsiteY4" fmla="*/ 193378 h 1549784"/>
                  <a:gd name="connsiteX5" fmla="*/ 71847 w 1605055"/>
                  <a:gd name="connsiteY5" fmla="*/ 209953 h 1549784"/>
                  <a:gd name="connsiteX6" fmla="*/ 82897 w 1605055"/>
                  <a:gd name="connsiteY6" fmla="*/ 223766 h 1549784"/>
                  <a:gd name="connsiteX7" fmla="*/ 88422 w 1605055"/>
                  <a:gd name="connsiteY7" fmla="*/ 232054 h 1549784"/>
                  <a:gd name="connsiteX8" fmla="*/ 99472 w 1605055"/>
                  <a:gd name="connsiteY8" fmla="*/ 237579 h 1549784"/>
                  <a:gd name="connsiteX9" fmla="*/ 124335 w 1605055"/>
                  <a:gd name="connsiteY9" fmla="*/ 256917 h 1549784"/>
                  <a:gd name="connsiteX10" fmla="*/ 151960 w 1605055"/>
                  <a:gd name="connsiteY10" fmla="*/ 270729 h 1549784"/>
                  <a:gd name="connsiteX11" fmla="*/ 165773 w 1605055"/>
                  <a:gd name="connsiteY11" fmla="*/ 276254 h 1549784"/>
                  <a:gd name="connsiteX12" fmla="*/ 190636 w 1605055"/>
                  <a:gd name="connsiteY12" fmla="*/ 292830 h 1549784"/>
                  <a:gd name="connsiteX13" fmla="*/ 204448 w 1605055"/>
                  <a:gd name="connsiteY13" fmla="*/ 298355 h 1549784"/>
                  <a:gd name="connsiteX14" fmla="*/ 215499 w 1605055"/>
                  <a:gd name="connsiteY14" fmla="*/ 303880 h 1549784"/>
                  <a:gd name="connsiteX15" fmla="*/ 226549 w 1605055"/>
                  <a:gd name="connsiteY15" fmla="*/ 314930 h 1549784"/>
                  <a:gd name="connsiteX16" fmla="*/ 237599 w 1605055"/>
                  <a:gd name="connsiteY16" fmla="*/ 320455 h 1549784"/>
                  <a:gd name="connsiteX17" fmla="*/ 245886 w 1605055"/>
                  <a:gd name="connsiteY17" fmla="*/ 328743 h 1549784"/>
                  <a:gd name="connsiteX18" fmla="*/ 265224 w 1605055"/>
                  <a:gd name="connsiteY18" fmla="*/ 345318 h 1549784"/>
                  <a:gd name="connsiteX19" fmla="*/ 284562 w 1605055"/>
                  <a:gd name="connsiteY19" fmla="*/ 370181 h 1549784"/>
                  <a:gd name="connsiteX20" fmla="*/ 301137 w 1605055"/>
                  <a:gd name="connsiteY20" fmla="*/ 389518 h 1549784"/>
                  <a:gd name="connsiteX21" fmla="*/ 309425 w 1605055"/>
                  <a:gd name="connsiteY21" fmla="*/ 397806 h 1549784"/>
                  <a:gd name="connsiteX22" fmla="*/ 337050 w 1605055"/>
                  <a:gd name="connsiteY22" fmla="*/ 430956 h 1549784"/>
                  <a:gd name="connsiteX23" fmla="*/ 372963 w 1605055"/>
                  <a:gd name="connsiteY23" fmla="*/ 469632 h 1549784"/>
                  <a:gd name="connsiteX24" fmla="*/ 389538 w 1605055"/>
                  <a:gd name="connsiteY24" fmla="*/ 483445 h 1549784"/>
                  <a:gd name="connsiteX25" fmla="*/ 436502 w 1605055"/>
                  <a:gd name="connsiteY25" fmla="*/ 524883 h 1549784"/>
                  <a:gd name="connsiteX26" fmla="*/ 453077 w 1605055"/>
                  <a:gd name="connsiteY26" fmla="*/ 535933 h 1549784"/>
                  <a:gd name="connsiteX27" fmla="*/ 469652 w 1605055"/>
                  <a:gd name="connsiteY27" fmla="*/ 558033 h 1549784"/>
                  <a:gd name="connsiteX28" fmla="*/ 486227 w 1605055"/>
                  <a:gd name="connsiteY28" fmla="*/ 566321 h 1549784"/>
                  <a:gd name="connsiteX29" fmla="*/ 497277 w 1605055"/>
                  <a:gd name="connsiteY29" fmla="*/ 577371 h 1549784"/>
                  <a:gd name="connsiteX30" fmla="*/ 508328 w 1605055"/>
                  <a:gd name="connsiteY30" fmla="*/ 582896 h 1549784"/>
                  <a:gd name="connsiteX31" fmla="*/ 524903 w 1605055"/>
                  <a:gd name="connsiteY31" fmla="*/ 596709 h 1549784"/>
                  <a:gd name="connsiteX32" fmla="*/ 558053 w 1605055"/>
                  <a:gd name="connsiteY32" fmla="*/ 618809 h 1549784"/>
                  <a:gd name="connsiteX33" fmla="*/ 574628 w 1605055"/>
                  <a:gd name="connsiteY33" fmla="*/ 629859 h 1549784"/>
                  <a:gd name="connsiteX34" fmla="*/ 613304 w 1605055"/>
                  <a:gd name="connsiteY34" fmla="*/ 654722 h 1549784"/>
                  <a:gd name="connsiteX35" fmla="*/ 646454 w 1605055"/>
                  <a:gd name="connsiteY35" fmla="*/ 682347 h 1549784"/>
                  <a:gd name="connsiteX36" fmla="*/ 660267 w 1605055"/>
                  <a:gd name="connsiteY36" fmla="*/ 690635 h 1549784"/>
                  <a:gd name="connsiteX37" fmla="*/ 696180 w 1605055"/>
                  <a:gd name="connsiteY37" fmla="*/ 732073 h 1549784"/>
                  <a:gd name="connsiteX38" fmla="*/ 715518 w 1605055"/>
                  <a:gd name="connsiteY38" fmla="*/ 762461 h 1549784"/>
                  <a:gd name="connsiteX39" fmla="*/ 759718 w 1605055"/>
                  <a:gd name="connsiteY39" fmla="*/ 809424 h 1549784"/>
                  <a:gd name="connsiteX40" fmla="*/ 779056 w 1605055"/>
                  <a:gd name="connsiteY40" fmla="*/ 834287 h 1549784"/>
                  <a:gd name="connsiteX41" fmla="*/ 790106 w 1605055"/>
                  <a:gd name="connsiteY41" fmla="*/ 845337 h 1549784"/>
                  <a:gd name="connsiteX42" fmla="*/ 803919 w 1605055"/>
                  <a:gd name="connsiteY42" fmla="*/ 864675 h 1549784"/>
                  <a:gd name="connsiteX43" fmla="*/ 861932 w 1605055"/>
                  <a:gd name="connsiteY43" fmla="*/ 933738 h 1549784"/>
                  <a:gd name="connsiteX44" fmla="*/ 878508 w 1605055"/>
                  <a:gd name="connsiteY44" fmla="*/ 958601 h 1549784"/>
                  <a:gd name="connsiteX45" fmla="*/ 892320 w 1605055"/>
                  <a:gd name="connsiteY45" fmla="*/ 983464 h 1549784"/>
                  <a:gd name="connsiteX46" fmla="*/ 903370 w 1605055"/>
                  <a:gd name="connsiteY46" fmla="*/ 997277 h 1549784"/>
                  <a:gd name="connsiteX47" fmla="*/ 914421 w 1605055"/>
                  <a:gd name="connsiteY47" fmla="*/ 1013852 h 1549784"/>
                  <a:gd name="connsiteX48" fmla="*/ 925471 w 1605055"/>
                  <a:gd name="connsiteY48" fmla="*/ 1027665 h 1549784"/>
                  <a:gd name="connsiteX49" fmla="*/ 933758 w 1605055"/>
                  <a:gd name="connsiteY49" fmla="*/ 1044240 h 1549784"/>
                  <a:gd name="connsiteX50" fmla="*/ 966909 w 1605055"/>
                  <a:gd name="connsiteY50" fmla="*/ 1091203 h 1549784"/>
                  <a:gd name="connsiteX51" fmla="*/ 977959 w 1605055"/>
                  <a:gd name="connsiteY51" fmla="*/ 1113303 h 1549784"/>
                  <a:gd name="connsiteX52" fmla="*/ 1002822 w 1605055"/>
                  <a:gd name="connsiteY52" fmla="*/ 1151979 h 1549784"/>
                  <a:gd name="connsiteX53" fmla="*/ 1013872 w 1605055"/>
                  <a:gd name="connsiteY53" fmla="*/ 1174079 h 1549784"/>
                  <a:gd name="connsiteX54" fmla="*/ 1041497 w 1605055"/>
                  <a:gd name="connsiteY54" fmla="*/ 1218280 h 1549784"/>
                  <a:gd name="connsiteX55" fmla="*/ 1055310 w 1605055"/>
                  <a:gd name="connsiteY55" fmla="*/ 1245905 h 1549784"/>
                  <a:gd name="connsiteX56" fmla="*/ 1071885 w 1605055"/>
                  <a:gd name="connsiteY56" fmla="*/ 1279056 h 1549784"/>
                  <a:gd name="connsiteX57" fmla="*/ 1093986 w 1605055"/>
                  <a:gd name="connsiteY57" fmla="*/ 1306681 h 1549784"/>
                  <a:gd name="connsiteX58" fmla="*/ 1107798 w 1605055"/>
                  <a:gd name="connsiteY58" fmla="*/ 1326019 h 1549784"/>
                  <a:gd name="connsiteX59" fmla="*/ 1132661 w 1605055"/>
                  <a:gd name="connsiteY59" fmla="*/ 1359169 h 1549784"/>
                  <a:gd name="connsiteX60" fmla="*/ 1165812 w 1605055"/>
                  <a:gd name="connsiteY60" fmla="*/ 1386795 h 1549784"/>
                  <a:gd name="connsiteX61" fmla="*/ 1176862 w 1605055"/>
                  <a:gd name="connsiteY61" fmla="*/ 1395082 h 1549784"/>
                  <a:gd name="connsiteX62" fmla="*/ 1196199 w 1605055"/>
                  <a:gd name="connsiteY62" fmla="*/ 1406132 h 1549784"/>
                  <a:gd name="connsiteX63" fmla="*/ 1218300 w 1605055"/>
                  <a:gd name="connsiteY63" fmla="*/ 1417182 h 1549784"/>
                  <a:gd name="connsiteX64" fmla="*/ 1240400 w 1605055"/>
                  <a:gd name="connsiteY64" fmla="*/ 1419945 h 1549784"/>
                  <a:gd name="connsiteX65" fmla="*/ 1259738 w 1605055"/>
                  <a:gd name="connsiteY65" fmla="*/ 1425470 h 1549784"/>
                  <a:gd name="connsiteX66" fmla="*/ 1276313 w 1605055"/>
                  <a:gd name="connsiteY66" fmla="*/ 1430995 h 1549784"/>
                  <a:gd name="connsiteX67" fmla="*/ 1314989 w 1605055"/>
                  <a:gd name="connsiteY67" fmla="*/ 1442045 h 1549784"/>
                  <a:gd name="connsiteX68" fmla="*/ 1364714 w 1605055"/>
                  <a:gd name="connsiteY68" fmla="*/ 1458621 h 1549784"/>
                  <a:gd name="connsiteX69" fmla="*/ 1389577 w 1605055"/>
                  <a:gd name="connsiteY69" fmla="*/ 1466908 h 1549784"/>
                  <a:gd name="connsiteX70" fmla="*/ 1431015 w 1605055"/>
                  <a:gd name="connsiteY70" fmla="*/ 1477958 h 1549784"/>
                  <a:gd name="connsiteX71" fmla="*/ 1442065 w 1605055"/>
                  <a:gd name="connsiteY71" fmla="*/ 1483483 h 1549784"/>
                  <a:gd name="connsiteX72" fmla="*/ 1477978 w 1605055"/>
                  <a:gd name="connsiteY72" fmla="*/ 1494534 h 1549784"/>
                  <a:gd name="connsiteX73" fmla="*/ 1502841 w 1605055"/>
                  <a:gd name="connsiteY73" fmla="*/ 1505584 h 1549784"/>
                  <a:gd name="connsiteX74" fmla="*/ 1527704 w 1605055"/>
                  <a:gd name="connsiteY74" fmla="*/ 1513871 h 1549784"/>
                  <a:gd name="connsiteX75" fmla="*/ 1541517 w 1605055"/>
                  <a:gd name="connsiteY75" fmla="*/ 1522159 h 1549784"/>
                  <a:gd name="connsiteX76" fmla="*/ 1563617 w 1605055"/>
                  <a:gd name="connsiteY76" fmla="*/ 1530447 h 1549784"/>
                  <a:gd name="connsiteX77" fmla="*/ 1577430 w 1605055"/>
                  <a:gd name="connsiteY77" fmla="*/ 1538734 h 1549784"/>
                  <a:gd name="connsiteX78" fmla="*/ 1605055 w 1605055"/>
                  <a:gd name="connsiteY78" fmla="*/ 1549784 h 154978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07798 w 1577430"/>
                  <a:gd name="connsiteY58" fmla="*/ 1326019 h 1538734"/>
                  <a:gd name="connsiteX59" fmla="*/ 1132661 w 1577430"/>
                  <a:gd name="connsiteY59" fmla="*/ 1359169 h 1538734"/>
                  <a:gd name="connsiteX60" fmla="*/ 1165812 w 1577430"/>
                  <a:gd name="connsiteY60" fmla="*/ 1386795 h 1538734"/>
                  <a:gd name="connsiteX61" fmla="*/ 1176862 w 1577430"/>
                  <a:gd name="connsiteY61" fmla="*/ 1395082 h 1538734"/>
                  <a:gd name="connsiteX62" fmla="*/ 1196199 w 1577430"/>
                  <a:gd name="connsiteY62" fmla="*/ 1406132 h 1538734"/>
                  <a:gd name="connsiteX63" fmla="*/ 1218300 w 1577430"/>
                  <a:gd name="connsiteY63" fmla="*/ 1417182 h 1538734"/>
                  <a:gd name="connsiteX64" fmla="*/ 1240400 w 1577430"/>
                  <a:gd name="connsiteY64" fmla="*/ 1419945 h 1538734"/>
                  <a:gd name="connsiteX65" fmla="*/ 1259738 w 1577430"/>
                  <a:gd name="connsiteY65" fmla="*/ 1425470 h 1538734"/>
                  <a:gd name="connsiteX66" fmla="*/ 1276313 w 1577430"/>
                  <a:gd name="connsiteY66" fmla="*/ 1430995 h 1538734"/>
                  <a:gd name="connsiteX67" fmla="*/ 1314989 w 1577430"/>
                  <a:gd name="connsiteY67" fmla="*/ 1442045 h 1538734"/>
                  <a:gd name="connsiteX68" fmla="*/ 1364714 w 1577430"/>
                  <a:gd name="connsiteY68" fmla="*/ 1458621 h 1538734"/>
                  <a:gd name="connsiteX69" fmla="*/ 1389577 w 1577430"/>
                  <a:gd name="connsiteY69" fmla="*/ 1466908 h 1538734"/>
                  <a:gd name="connsiteX70" fmla="*/ 1431015 w 1577430"/>
                  <a:gd name="connsiteY70" fmla="*/ 1477958 h 1538734"/>
                  <a:gd name="connsiteX71" fmla="*/ 1442065 w 1577430"/>
                  <a:gd name="connsiteY71" fmla="*/ 1483483 h 1538734"/>
                  <a:gd name="connsiteX72" fmla="*/ 1477978 w 1577430"/>
                  <a:gd name="connsiteY72" fmla="*/ 1494534 h 1538734"/>
                  <a:gd name="connsiteX73" fmla="*/ 1502841 w 1577430"/>
                  <a:gd name="connsiteY73" fmla="*/ 1505584 h 1538734"/>
                  <a:gd name="connsiteX74" fmla="*/ 1527704 w 1577430"/>
                  <a:gd name="connsiteY74" fmla="*/ 1513871 h 1538734"/>
                  <a:gd name="connsiteX75" fmla="*/ 1541517 w 1577430"/>
                  <a:gd name="connsiteY75" fmla="*/ 1522159 h 1538734"/>
                  <a:gd name="connsiteX76" fmla="*/ 1563617 w 1577430"/>
                  <a:gd name="connsiteY76" fmla="*/ 1530447 h 1538734"/>
                  <a:gd name="connsiteX77" fmla="*/ 1577430 w 1577430"/>
                  <a:gd name="connsiteY77"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07798 w 1577430"/>
                  <a:gd name="connsiteY58" fmla="*/ 1326019 h 1538734"/>
                  <a:gd name="connsiteX59" fmla="*/ 1132661 w 1577430"/>
                  <a:gd name="connsiteY59" fmla="*/ 1359169 h 1538734"/>
                  <a:gd name="connsiteX60" fmla="*/ 1165812 w 1577430"/>
                  <a:gd name="connsiteY60" fmla="*/ 1386795 h 1538734"/>
                  <a:gd name="connsiteX61" fmla="*/ 1176862 w 1577430"/>
                  <a:gd name="connsiteY61" fmla="*/ 1395082 h 1538734"/>
                  <a:gd name="connsiteX62" fmla="*/ 1196199 w 1577430"/>
                  <a:gd name="connsiteY62" fmla="*/ 1406132 h 1538734"/>
                  <a:gd name="connsiteX63" fmla="*/ 1218300 w 1577430"/>
                  <a:gd name="connsiteY63" fmla="*/ 1417182 h 1538734"/>
                  <a:gd name="connsiteX64" fmla="*/ 1240400 w 1577430"/>
                  <a:gd name="connsiteY64" fmla="*/ 1419945 h 1538734"/>
                  <a:gd name="connsiteX65" fmla="*/ 1259738 w 1577430"/>
                  <a:gd name="connsiteY65" fmla="*/ 1425470 h 1538734"/>
                  <a:gd name="connsiteX66" fmla="*/ 1276313 w 1577430"/>
                  <a:gd name="connsiteY66" fmla="*/ 1430995 h 1538734"/>
                  <a:gd name="connsiteX67" fmla="*/ 1314989 w 1577430"/>
                  <a:gd name="connsiteY67" fmla="*/ 1442045 h 1538734"/>
                  <a:gd name="connsiteX68" fmla="*/ 1364714 w 1577430"/>
                  <a:gd name="connsiteY68" fmla="*/ 1458621 h 1538734"/>
                  <a:gd name="connsiteX69" fmla="*/ 1389577 w 1577430"/>
                  <a:gd name="connsiteY69" fmla="*/ 1466908 h 1538734"/>
                  <a:gd name="connsiteX70" fmla="*/ 1431015 w 1577430"/>
                  <a:gd name="connsiteY70" fmla="*/ 1477958 h 1538734"/>
                  <a:gd name="connsiteX71" fmla="*/ 1442065 w 1577430"/>
                  <a:gd name="connsiteY71" fmla="*/ 1483483 h 1538734"/>
                  <a:gd name="connsiteX72" fmla="*/ 1477978 w 1577430"/>
                  <a:gd name="connsiteY72" fmla="*/ 1494534 h 1538734"/>
                  <a:gd name="connsiteX73" fmla="*/ 1502841 w 1577430"/>
                  <a:gd name="connsiteY73" fmla="*/ 1505584 h 1538734"/>
                  <a:gd name="connsiteX74" fmla="*/ 1527704 w 1577430"/>
                  <a:gd name="connsiteY74" fmla="*/ 1513871 h 1538734"/>
                  <a:gd name="connsiteX75" fmla="*/ 1541517 w 1577430"/>
                  <a:gd name="connsiteY75" fmla="*/ 1522159 h 1538734"/>
                  <a:gd name="connsiteX76" fmla="*/ 1577430 w 1577430"/>
                  <a:gd name="connsiteY76"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07798 w 1577430"/>
                  <a:gd name="connsiteY58" fmla="*/ 1326019 h 1538734"/>
                  <a:gd name="connsiteX59" fmla="*/ 1132661 w 1577430"/>
                  <a:gd name="connsiteY59" fmla="*/ 1359169 h 1538734"/>
                  <a:gd name="connsiteX60" fmla="*/ 1165812 w 1577430"/>
                  <a:gd name="connsiteY60" fmla="*/ 1386795 h 1538734"/>
                  <a:gd name="connsiteX61" fmla="*/ 1176862 w 1577430"/>
                  <a:gd name="connsiteY61" fmla="*/ 1395082 h 1538734"/>
                  <a:gd name="connsiteX62" fmla="*/ 1196199 w 1577430"/>
                  <a:gd name="connsiteY62" fmla="*/ 1406132 h 1538734"/>
                  <a:gd name="connsiteX63" fmla="*/ 1218300 w 1577430"/>
                  <a:gd name="connsiteY63" fmla="*/ 1417182 h 1538734"/>
                  <a:gd name="connsiteX64" fmla="*/ 1240400 w 1577430"/>
                  <a:gd name="connsiteY64" fmla="*/ 1419945 h 1538734"/>
                  <a:gd name="connsiteX65" fmla="*/ 1259738 w 1577430"/>
                  <a:gd name="connsiteY65" fmla="*/ 1425470 h 1538734"/>
                  <a:gd name="connsiteX66" fmla="*/ 1276313 w 1577430"/>
                  <a:gd name="connsiteY66" fmla="*/ 1430995 h 1538734"/>
                  <a:gd name="connsiteX67" fmla="*/ 1314989 w 1577430"/>
                  <a:gd name="connsiteY67" fmla="*/ 1442045 h 1538734"/>
                  <a:gd name="connsiteX68" fmla="*/ 1364714 w 1577430"/>
                  <a:gd name="connsiteY68" fmla="*/ 1458621 h 1538734"/>
                  <a:gd name="connsiteX69" fmla="*/ 1389577 w 1577430"/>
                  <a:gd name="connsiteY69" fmla="*/ 1466908 h 1538734"/>
                  <a:gd name="connsiteX70" fmla="*/ 1431015 w 1577430"/>
                  <a:gd name="connsiteY70" fmla="*/ 1477958 h 1538734"/>
                  <a:gd name="connsiteX71" fmla="*/ 1442065 w 1577430"/>
                  <a:gd name="connsiteY71" fmla="*/ 1483483 h 1538734"/>
                  <a:gd name="connsiteX72" fmla="*/ 1477978 w 1577430"/>
                  <a:gd name="connsiteY72" fmla="*/ 1494534 h 1538734"/>
                  <a:gd name="connsiteX73" fmla="*/ 1502841 w 1577430"/>
                  <a:gd name="connsiteY73" fmla="*/ 1505584 h 1538734"/>
                  <a:gd name="connsiteX74" fmla="*/ 1541517 w 1577430"/>
                  <a:gd name="connsiteY74" fmla="*/ 1522159 h 1538734"/>
                  <a:gd name="connsiteX75" fmla="*/ 1577430 w 1577430"/>
                  <a:gd name="connsiteY75"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07798 w 1577430"/>
                  <a:gd name="connsiteY58" fmla="*/ 1326019 h 1538734"/>
                  <a:gd name="connsiteX59" fmla="*/ 1132661 w 1577430"/>
                  <a:gd name="connsiteY59" fmla="*/ 1359169 h 1538734"/>
                  <a:gd name="connsiteX60" fmla="*/ 1165812 w 1577430"/>
                  <a:gd name="connsiteY60" fmla="*/ 1386795 h 1538734"/>
                  <a:gd name="connsiteX61" fmla="*/ 1176862 w 1577430"/>
                  <a:gd name="connsiteY61" fmla="*/ 1395082 h 1538734"/>
                  <a:gd name="connsiteX62" fmla="*/ 1196199 w 1577430"/>
                  <a:gd name="connsiteY62" fmla="*/ 1406132 h 1538734"/>
                  <a:gd name="connsiteX63" fmla="*/ 1218300 w 1577430"/>
                  <a:gd name="connsiteY63" fmla="*/ 1417182 h 1538734"/>
                  <a:gd name="connsiteX64" fmla="*/ 1240400 w 1577430"/>
                  <a:gd name="connsiteY64" fmla="*/ 1419945 h 1538734"/>
                  <a:gd name="connsiteX65" fmla="*/ 1259738 w 1577430"/>
                  <a:gd name="connsiteY65" fmla="*/ 1425470 h 1538734"/>
                  <a:gd name="connsiteX66" fmla="*/ 1276313 w 1577430"/>
                  <a:gd name="connsiteY66" fmla="*/ 1430995 h 1538734"/>
                  <a:gd name="connsiteX67" fmla="*/ 1314989 w 1577430"/>
                  <a:gd name="connsiteY67" fmla="*/ 1442045 h 1538734"/>
                  <a:gd name="connsiteX68" fmla="*/ 1364714 w 1577430"/>
                  <a:gd name="connsiteY68" fmla="*/ 1458621 h 1538734"/>
                  <a:gd name="connsiteX69" fmla="*/ 1389577 w 1577430"/>
                  <a:gd name="connsiteY69" fmla="*/ 1466908 h 1538734"/>
                  <a:gd name="connsiteX70" fmla="*/ 1431015 w 1577430"/>
                  <a:gd name="connsiteY70" fmla="*/ 1477958 h 1538734"/>
                  <a:gd name="connsiteX71" fmla="*/ 1477978 w 1577430"/>
                  <a:gd name="connsiteY71" fmla="*/ 1494534 h 1538734"/>
                  <a:gd name="connsiteX72" fmla="*/ 1502841 w 1577430"/>
                  <a:gd name="connsiteY72" fmla="*/ 1505584 h 1538734"/>
                  <a:gd name="connsiteX73" fmla="*/ 1541517 w 1577430"/>
                  <a:gd name="connsiteY73" fmla="*/ 1522159 h 1538734"/>
                  <a:gd name="connsiteX74" fmla="*/ 1577430 w 1577430"/>
                  <a:gd name="connsiteY74"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07798 w 1577430"/>
                  <a:gd name="connsiteY58" fmla="*/ 1326019 h 1538734"/>
                  <a:gd name="connsiteX59" fmla="*/ 1132661 w 1577430"/>
                  <a:gd name="connsiteY59" fmla="*/ 1359169 h 1538734"/>
                  <a:gd name="connsiteX60" fmla="*/ 1165812 w 1577430"/>
                  <a:gd name="connsiteY60" fmla="*/ 1386795 h 1538734"/>
                  <a:gd name="connsiteX61" fmla="*/ 1176862 w 1577430"/>
                  <a:gd name="connsiteY61" fmla="*/ 1395082 h 1538734"/>
                  <a:gd name="connsiteX62" fmla="*/ 1196199 w 1577430"/>
                  <a:gd name="connsiteY62" fmla="*/ 1406132 h 1538734"/>
                  <a:gd name="connsiteX63" fmla="*/ 1218300 w 1577430"/>
                  <a:gd name="connsiteY63" fmla="*/ 1417182 h 1538734"/>
                  <a:gd name="connsiteX64" fmla="*/ 1240400 w 1577430"/>
                  <a:gd name="connsiteY64" fmla="*/ 1419945 h 1538734"/>
                  <a:gd name="connsiteX65" fmla="*/ 1259738 w 1577430"/>
                  <a:gd name="connsiteY65" fmla="*/ 1425470 h 1538734"/>
                  <a:gd name="connsiteX66" fmla="*/ 1276313 w 1577430"/>
                  <a:gd name="connsiteY66" fmla="*/ 1430995 h 1538734"/>
                  <a:gd name="connsiteX67" fmla="*/ 1314989 w 1577430"/>
                  <a:gd name="connsiteY67" fmla="*/ 1442045 h 1538734"/>
                  <a:gd name="connsiteX68" fmla="*/ 1389577 w 1577430"/>
                  <a:gd name="connsiteY68" fmla="*/ 1466908 h 1538734"/>
                  <a:gd name="connsiteX69" fmla="*/ 1431015 w 1577430"/>
                  <a:gd name="connsiteY69" fmla="*/ 1477958 h 1538734"/>
                  <a:gd name="connsiteX70" fmla="*/ 1477978 w 1577430"/>
                  <a:gd name="connsiteY70" fmla="*/ 1494534 h 1538734"/>
                  <a:gd name="connsiteX71" fmla="*/ 1502841 w 1577430"/>
                  <a:gd name="connsiteY71" fmla="*/ 1505584 h 1538734"/>
                  <a:gd name="connsiteX72" fmla="*/ 1541517 w 1577430"/>
                  <a:gd name="connsiteY72" fmla="*/ 1522159 h 1538734"/>
                  <a:gd name="connsiteX73" fmla="*/ 1577430 w 1577430"/>
                  <a:gd name="connsiteY73"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07798 w 1577430"/>
                  <a:gd name="connsiteY58" fmla="*/ 1326019 h 1538734"/>
                  <a:gd name="connsiteX59" fmla="*/ 1132661 w 1577430"/>
                  <a:gd name="connsiteY59" fmla="*/ 1359169 h 1538734"/>
                  <a:gd name="connsiteX60" fmla="*/ 1165812 w 1577430"/>
                  <a:gd name="connsiteY60" fmla="*/ 1386795 h 1538734"/>
                  <a:gd name="connsiteX61" fmla="*/ 1176862 w 1577430"/>
                  <a:gd name="connsiteY61" fmla="*/ 1395082 h 1538734"/>
                  <a:gd name="connsiteX62" fmla="*/ 1196199 w 1577430"/>
                  <a:gd name="connsiteY62" fmla="*/ 1406132 h 1538734"/>
                  <a:gd name="connsiteX63" fmla="*/ 1218300 w 1577430"/>
                  <a:gd name="connsiteY63" fmla="*/ 1417182 h 1538734"/>
                  <a:gd name="connsiteX64" fmla="*/ 1259738 w 1577430"/>
                  <a:gd name="connsiteY64" fmla="*/ 1425470 h 1538734"/>
                  <a:gd name="connsiteX65" fmla="*/ 1276313 w 1577430"/>
                  <a:gd name="connsiteY65" fmla="*/ 1430995 h 1538734"/>
                  <a:gd name="connsiteX66" fmla="*/ 1314989 w 1577430"/>
                  <a:gd name="connsiteY66" fmla="*/ 1442045 h 1538734"/>
                  <a:gd name="connsiteX67" fmla="*/ 1389577 w 1577430"/>
                  <a:gd name="connsiteY67" fmla="*/ 1466908 h 1538734"/>
                  <a:gd name="connsiteX68" fmla="*/ 1431015 w 1577430"/>
                  <a:gd name="connsiteY68" fmla="*/ 1477958 h 1538734"/>
                  <a:gd name="connsiteX69" fmla="*/ 1477978 w 1577430"/>
                  <a:gd name="connsiteY69" fmla="*/ 1494534 h 1538734"/>
                  <a:gd name="connsiteX70" fmla="*/ 1502841 w 1577430"/>
                  <a:gd name="connsiteY70" fmla="*/ 1505584 h 1538734"/>
                  <a:gd name="connsiteX71" fmla="*/ 1541517 w 1577430"/>
                  <a:gd name="connsiteY71" fmla="*/ 1522159 h 1538734"/>
                  <a:gd name="connsiteX72" fmla="*/ 1577430 w 1577430"/>
                  <a:gd name="connsiteY72"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07798 w 1577430"/>
                  <a:gd name="connsiteY58" fmla="*/ 1326019 h 1538734"/>
                  <a:gd name="connsiteX59" fmla="*/ 1132661 w 1577430"/>
                  <a:gd name="connsiteY59" fmla="*/ 1359169 h 1538734"/>
                  <a:gd name="connsiteX60" fmla="*/ 1165812 w 1577430"/>
                  <a:gd name="connsiteY60" fmla="*/ 1386795 h 1538734"/>
                  <a:gd name="connsiteX61" fmla="*/ 1176862 w 1577430"/>
                  <a:gd name="connsiteY61" fmla="*/ 1395082 h 1538734"/>
                  <a:gd name="connsiteX62" fmla="*/ 1196199 w 1577430"/>
                  <a:gd name="connsiteY62" fmla="*/ 1406132 h 1538734"/>
                  <a:gd name="connsiteX63" fmla="*/ 1218300 w 1577430"/>
                  <a:gd name="connsiteY63" fmla="*/ 1417182 h 1538734"/>
                  <a:gd name="connsiteX64" fmla="*/ 1259738 w 1577430"/>
                  <a:gd name="connsiteY64" fmla="*/ 1425470 h 1538734"/>
                  <a:gd name="connsiteX65" fmla="*/ 1314989 w 1577430"/>
                  <a:gd name="connsiteY65" fmla="*/ 1442045 h 1538734"/>
                  <a:gd name="connsiteX66" fmla="*/ 1389577 w 1577430"/>
                  <a:gd name="connsiteY66" fmla="*/ 1466908 h 1538734"/>
                  <a:gd name="connsiteX67" fmla="*/ 1431015 w 1577430"/>
                  <a:gd name="connsiteY67" fmla="*/ 1477958 h 1538734"/>
                  <a:gd name="connsiteX68" fmla="*/ 1477978 w 1577430"/>
                  <a:gd name="connsiteY68" fmla="*/ 1494534 h 1538734"/>
                  <a:gd name="connsiteX69" fmla="*/ 1502841 w 1577430"/>
                  <a:gd name="connsiteY69" fmla="*/ 1505584 h 1538734"/>
                  <a:gd name="connsiteX70" fmla="*/ 1541517 w 1577430"/>
                  <a:gd name="connsiteY70" fmla="*/ 1522159 h 1538734"/>
                  <a:gd name="connsiteX71" fmla="*/ 1577430 w 1577430"/>
                  <a:gd name="connsiteY71"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07798 w 1577430"/>
                  <a:gd name="connsiteY58" fmla="*/ 1326019 h 1538734"/>
                  <a:gd name="connsiteX59" fmla="*/ 1132661 w 1577430"/>
                  <a:gd name="connsiteY59" fmla="*/ 1359169 h 1538734"/>
                  <a:gd name="connsiteX60" fmla="*/ 1176862 w 1577430"/>
                  <a:gd name="connsiteY60" fmla="*/ 1395082 h 1538734"/>
                  <a:gd name="connsiteX61" fmla="*/ 1196199 w 1577430"/>
                  <a:gd name="connsiteY61" fmla="*/ 1406132 h 1538734"/>
                  <a:gd name="connsiteX62" fmla="*/ 1218300 w 1577430"/>
                  <a:gd name="connsiteY62" fmla="*/ 1417182 h 1538734"/>
                  <a:gd name="connsiteX63" fmla="*/ 1259738 w 1577430"/>
                  <a:gd name="connsiteY63" fmla="*/ 1425470 h 1538734"/>
                  <a:gd name="connsiteX64" fmla="*/ 1314989 w 1577430"/>
                  <a:gd name="connsiteY64" fmla="*/ 1442045 h 1538734"/>
                  <a:gd name="connsiteX65" fmla="*/ 1389577 w 1577430"/>
                  <a:gd name="connsiteY65" fmla="*/ 1466908 h 1538734"/>
                  <a:gd name="connsiteX66" fmla="*/ 1431015 w 1577430"/>
                  <a:gd name="connsiteY66" fmla="*/ 1477958 h 1538734"/>
                  <a:gd name="connsiteX67" fmla="*/ 1477978 w 1577430"/>
                  <a:gd name="connsiteY67" fmla="*/ 1494534 h 1538734"/>
                  <a:gd name="connsiteX68" fmla="*/ 1502841 w 1577430"/>
                  <a:gd name="connsiteY68" fmla="*/ 1505584 h 1538734"/>
                  <a:gd name="connsiteX69" fmla="*/ 1541517 w 1577430"/>
                  <a:gd name="connsiteY69" fmla="*/ 1522159 h 1538734"/>
                  <a:gd name="connsiteX70" fmla="*/ 1577430 w 1577430"/>
                  <a:gd name="connsiteY70"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07798 w 1577430"/>
                  <a:gd name="connsiteY58" fmla="*/ 1326019 h 1538734"/>
                  <a:gd name="connsiteX59" fmla="*/ 1132661 w 1577430"/>
                  <a:gd name="connsiteY59" fmla="*/ 1359169 h 1538734"/>
                  <a:gd name="connsiteX60" fmla="*/ 1176862 w 1577430"/>
                  <a:gd name="connsiteY60" fmla="*/ 1395082 h 1538734"/>
                  <a:gd name="connsiteX61" fmla="*/ 1196199 w 1577430"/>
                  <a:gd name="connsiteY61" fmla="*/ 1406132 h 1538734"/>
                  <a:gd name="connsiteX62" fmla="*/ 1259738 w 1577430"/>
                  <a:gd name="connsiteY62" fmla="*/ 1425470 h 1538734"/>
                  <a:gd name="connsiteX63" fmla="*/ 1314989 w 1577430"/>
                  <a:gd name="connsiteY63" fmla="*/ 1442045 h 1538734"/>
                  <a:gd name="connsiteX64" fmla="*/ 1389577 w 1577430"/>
                  <a:gd name="connsiteY64" fmla="*/ 1466908 h 1538734"/>
                  <a:gd name="connsiteX65" fmla="*/ 1431015 w 1577430"/>
                  <a:gd name="connsiteY65" fmla="*/ 1477958 h 1538734"/>
                  <a:gd name="connsiteX66" fmla="*/ 1477978 w 1577430"/>
                  <a:gd name="connsiteY66" fmla="*/ 1494534 h 1538734"/>
                  <a:gd name="connsiteX67" fmla="*/ 1502841 w 1577430"/>
                  <a:gd name="connsiteY67" fmla="*/ 1505584 h 1538734"/>
                  <a:gd name="connsiteX68" fmla="*/ 1541517 w 1577430"/>
                  <a:gd name="connsiteY68" fmla="*/ 1522159 h 1538734"/>
                  <a:gd name="connsiteX69" fmla="*/ 1577430 w 1577430"/>
                  <a:gd name="connsiteY69"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07798 w 1577430"/>
                  <a:gd name="connsiteY58" fmla="*/ 1326019 h 1538734"/>
                  <a:gd name="connsiteX59" fmla="*/ 1132661 w 1577430"/>
                  <a:gd name="connsiteY59" fmla="*/ 1359169 h 1538734"/>
                  <a:gd name="connsiteX60" fmla="*/ 1196199 w 1577430"/>
                  <a:gd name="connsiteY60" fmla="*/ 1406132 h 1538734"/>
                  <a:gd name="connsiteX61" fmla="*/ 1259738 w 1577430"/>
                  <a:gd name="connsiteY61" fmla="*/ 1425470 h 1538734"/>
                  <a:gd name="connsiteX62" fmla="*/ 1314989 w 1577430"/>
                  <a:gd name="connsiteY62" fmla="*/ 1442045 h 1538734"/>
                  <a:gd name="connsiteX63" fmla="*/ 1389577 w 1577430"/>
                  <a:gd name="connsiteY63" fmla="*/ 1466908 h 1538734"/>
                  <a:gd name="connsiteX64" fmla="*/ 1431015 w 1577430"/>
                  <a:gd name="connsiteY64" fmla="*/ 1477958 h 1538734"/>
                  <a:gd name="connsiteX65" fmla="*/ 1477978 w 1577430"/>
                  <a:gd name="connsiteY65" fmla="*/ 1494534 h 1538734"/>
                  <a:gd name="connsiteX66" fmla="*/ 1502841 w 1577430"/>
                  <a:gd name="connsiteY66" fmla="*/ 1505584 h 1538734"/>
                  <a:gd name="connsiteX67" fmla="*/ 1541517 w 1577430"/>
                  <a:gd name="connsiteY67" fmla="*/ 1522159 h 1538734"/>
                  <a:gd name="connsiteX68" fmla="*/ 1577430 w 1577430"/>
                  <a:gd name="connsiteY68"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32661 w 1577430"/>
                  <a:gd name="connsiteY58" fmla="*/ 1359169 h 1538734"/>
                  <a:gd name="connsiteX59" fmla="*/ 1196199 w 1577430"/>
                  <a:gd name="connsiteY59" fmla="*/ 1406132 h 1538734"/>
                  <a:gd name="connsiteX60" fmla="*/ 1259738 w 1577430"/>
                  <a:gd name="connsiteY60" fmla="*/ 1425470 h 1538734"/>
                  <a:gd name="connsiteX61" fmla="*/ 1314989 w 1577430"/>
                  <a:gd name="connsiteY61" fmla="*/ 1442045 h 1538734"/>
                  <a:gd name="connsiteX62" fmla="*/ 1389577 w 1577430"/>
                  <a:gd name="connsiteY62" fmla="*/ 1466908 h 1538734"/>
                  <a:gd name="connsiteX63" fmla="*/ 1431015 w 1577430"/>
                  <a:gd name="connsiteY63" fmla="*/ 1477958 h 1538734"/>
                  <a:gd name="connsiteX64" fmla="*/ 1477978 w 1577430"/>
                  <a:gd name="connsiteY64" fmla="*/ 1494534 h 1538734"/>
                  <a:gd name="connsiteX65" fmla="*/ 1502841 w 1577430"/>
                  <a:gd name="connsiteY65" fmla="*/ 1505584 h 1538734"/>
                  <a:gd name="connsiteX66" fmla="*/ 1541517 w 1577430"/>
                  <a:gd name="connsiteY66" fmla="*/ 1522159 h 1538734"/>
                  <a:gd name="connsiteX67" fmla="*/ 1577430 w 1577430"/>
                  <a:gd name="connsiteY67"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71885 w 1577430"/>
                  <a:gd name="connsiteY55" fmla="*/ 1279056 h 1538734"/>
                  <a:gd name="connsiteX56" fmla="*/ 1093986 w 1577430"/>
                  <a:gd name="connsiteY56" fmla="*/ 1306681 h 1538734"/>
                  <a:gd name="connsiteX57" fmla="*/ 1132661 w 1577430"/>
                  <a:gd name="connsiteY57" fmla="*/ 1359169 h 1538734"/>
                  <a:gd name="connsiteX58" fmla="*/ 1196199 w 1577430"/>
                  <a:gd name="connsiteY58" fmla="*/ 1406132 h 1538734"/>
                  <a:gd name="connsiteX59" fmla="*/ 1259738 w 1577430"/>
                  <a:gd name="connsiteY59" fmla="*/ 1425470 h 1538734"/>
                  <a:gd name="connsiteX60" fmla="*/ 1314989 w 1577430"/>
                  <a:gd name="connsiteY60" fmla="*/ 1442045 h 1538734"/>
                  <a:gd name="connsiteX61" fmla="*/ 1389577 w 1577430"/>
                  <a:gd name="connsiteY61" fmla="*/ 1466908 h 1538734"/>
                  <a:gd name="connsiteX62" fmla="*/ 1431015 w 1577430"/>
                  <a:gd name="connsiteY62" fmla="*/ 1477958 h 1538734"/>
                  <a:gd name="connsiteX63" fmla="*/ 1477978 w 1577430"/>
                  <a:gd name="connsiteY63" fmla="*/ 1494534 h 1538734"/>
                  <a:gd name="connsiteX64" fmla="*/ 1502841 w 1577430"/>
                  <a:gd name="connsiteY64" fmla="*/ 1505584 h 1538734"/>
                  <a:gd name="connsiteX65" fmla="*/ 1541517 w 1577430"/>
                  <a:gd name="connsiteY65" fmla="*/ 1522159 h 1538734"/>
                  <a:gd name="connsiteX66" fmla="*/ 1577430 w 1577430"/>
                  <a:gd name="connsiteY66"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13872 w 1577430"/>
                  <a:gd name="connsiteY52" fmla="*/ 1174079 h 1538734"/>
                  <a:gd name="connsiteX53" fmla="*/ 1041497 w 1577430"/>
                  <a:gd name="connsiteY53" fmla="*/ 1218280 h 1538734"/>
                  <a:gd name="connsiteX54" fmla="*/ 1071885 w 1577430"/>
                  <a:gd name="connsiteY54" fmla="*/ 1279056 h 1538734"/>
                  <a:gd name="connsiteX55" fmla="*/ 1093986 w 1577430"/>
                  <a:gd name="connsiteY55" fmla="*/ 1306681 h 1538734"/>
                  <a:gd name="connsiteX56" fmla="*/ 1132661 w 1577430"/>
                  <a:gd name="connsiteY56" fmla="*/ 1359169 h 1538734"/>
                  <a:gd name="connsiteX57" fmla="*/ 1196199 w 1577430"/>
                  <a:gd name="connsiteY57" fmla="*/ 1406132 h 1538734"/>
                  <a:gd name="connsiteX58" fmla="*/ 1259738 w 1577430"/>
                  <a:gd name="connsiteY58" fmla="*/ 1425470 h 1538734"/>
                  <a:gd name="connsiteX59" fmla="*/ 1314989 w 1577430"/>
                  <a:gd name="connsiteY59" fmla="*/ 1442045 h 1538734"/>
                  <a:gd name="connsiteX60" fmla="*/ 1389577 w 1577430"/>
                  <a:gd name="connsiteY60" fmla="*/ 1466908 h 1538734"/>
                  <a:gd name="connsiteX61" fmla="*/ 1431015 w 1577430"/>
                  <a:gd name="connsiteY61" fmla="*/ 1477958 h 1538734"/>
                  <a:gd name="connsiteX62" fmla="*/ 1477978 w 1577430"/>
                  <a:gd name="connsiteY62" fmla="*/ 1494534 h 1538734"/>
                  <a:gd name="connsiteX63" fmla="*/ 1502841 w 1577430"/>
                  <a:gd name="connsiteY63" fmla="*/ 1505584 h 1538734"/>
                  <a:gd name="connsiteX64" fmla="*/ 1541517 w 1577430"/>
                  <a:gd name="connsiteY64" fmla="*/ 1522159 h 1538734"/>
                  <a:gd name="connsiteX65" fmla="*/ 1577430 w 1577430"/>
                  <a:gd name="connsiteY65"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77959 w 1577430"/>
                  <a:gd name="connsiteY50" fmla="*/ 1113303 h 1538734"/>
                  <a:gd name="connsiteX51" fmla="*/ 1013872 w 1577430"/>
                  <a:gd name="connsiteY51" fmla="*/ 1174079 h 1538734"/>
                  <a:gd name="connsiteX52" fmla="*/ 1041497 w 1577430"/>
                  <a:gd name="connsiteY52" fmla="*/ 1218280 h 1538734"/>
                  <a:gd name="connsiteX53" fmla="*/ 1071885 w 1577430"/>
                  <a:gd name="connsiteY53" fmla="*/ 1279056 h 1538734"/>
                  <a:gd name="connsiteX54" fmla="*/ 1093986 w 1577430"/>
                  <a:gd name="connsiteY54" fmla="*/ 1306681 h 1538734"/>
                  <a:gd name="connsiteX55" fmla="*/ 1132661 w 1577430"/>
                  <a:gd name="connsiteY55" fmla="*/ 1359169 h 1538734"/>
                  <a:gd name="connsiteX56" fmla="*/ 1196199 w 1577430"/>
                  <a:gd name="connsiteY56" fmla="*/ 1406132 h 1538734"/>
                  <a:gd name="connsiteX57" fmla="*/ 1259738 w 1577430"/>
                  <a:gd name="connsiteY57" fmla="*/ 1425470 h 1538734"/>
                  <a:gd name="connsiteX58" fmla="*/ 1314989 w 1577430"/>
                  <a:gd name="connsiteY58" fmla="*/ 1442045 h 1538734"/>
                  <a:gd name="connsiteX59" fmla="*/ 1389577 w 1577430"/>
                  <a:gd name="connsiteY59" fmla="*/ 1466908 h 1538734"/>
                  <a:gd name="connsiteX60" fmla="*/ 1431015 w 1577430"/>
                  <a:gd name="connsiteY60" fmla="*/ 1477958 h 1538734"/>
                  <a:gd name="connsiteX61" fmla="*/ 1477978 w 1577430"/>
                  <a:gd name="connsiteY61" fmla="*/ 1494534 h 1538734"/>
                  <a:gd name="connsiteX62" fmla="*/ 1502841 w 1577430"/>
                  <a:gd name="connsiteY62" fmla="*/ 1505584 h 1538734"/>
                  <a:gd name="connsiteX63" fmla="*/ 1541517 w 1577430"/>
                  <a:gd name="connsiteY63" fmla="*/ 1522159 h 1538734"/>
                  <a:gd name="connsiteX64" fmla="*/ 1577430 w 1577430"/>
                  <a:gd name="connsiteY64"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25471 w 1577430"/>
                  <a:gd name="connsiteY47" fmla="*/ 1027665 h 1538734"/>
                  <a:gd name="connsiteX48" fmla="*/ 933758 w 1577430"/>
                  <a:gd name="connsiteY48" fmla="*/ 1044240 h 1538734"/>
                  <a:gd name="connsiteX49" fmla="*/ 977959 w 1577430"/>
                  <a:gd name="connsiteY49" fmla="*/ 1113303 h 1538734"/>
                  <a:gd name="connsiteX50" fmla="*/ 1013872 w 1577430"/>
                  <a:gd name="connsiteY50" fmla="*/ 1174079 h 1538734"/>
                  <a:gd name="connsiteX51" fmla="*/ 1041497 w 1577430"/>
                  <a:gd name="connsiteY51" fmla="*/ 1218280 h 1538734"/>
                  <a:gd name="connsiteX52" fmla="*/ 1071885 w 1577430"/>
                  <a:gd name="connsiteY52" fmla="*/ 1279056 h 1538734"/>
                  <a:gd name="connsiteX53" fmla="*/ 1093986 w 1577430"/>
                  <a:gd name="connsiteY53" fmla="*/ 1306681 h 1538734"/>
                  <a:gd name="connsiteX54" fmla="*/ 1132661 w 1577430"/>
                  <a:gd name="connsiteY54" fmla="*/ 1359169 h 1538734"/>
                  <a:gd name="connsiteX55" fmla="*/ 1196199 w 1577430"/>
                  <a:gd name="connsiteY55" fmla="*/ 1406132 h 1538734"/>
                  <a:gd name="connsiteX56" fmla="*/ 1259738 w 1577430"/>
                  <a:gd name="connsiteY56" fmla="*/ 1425470 h 1538734"/>
                  <a:gd name="connsiteX57" fmla="*/ 1314989 w 1577430"/>
                  <a:gd name="connsiteY57" fmla="*/ 1442045 h 1538734"/>
                  <a:gd name="connsiteX58" fmla="*/ 1389577 w 1577430"/>
                  <a:gd name="connsiteY58" fmla="*/ 1466908 h 1538734"/>
                  <a:gd name="connsiteX59" fmla="*/ 1431015 w 1577430"/>
                  <a:gd name="connsiteY59" fmla="*/ 1477958 h 1538734"/>
                  <a:gd name="connsiteX60" fmla="*/ 1477978 w 1577430"/>
                  <a:gd name="connsiteY60" fmla="*/ 1494534 h 1538734"/>
                  <a:gd name="connsiteX61" fmla="*/ 1502841 w 1577430"/>
                  <a:gd name="connsiteY61" fmla="*/ 1505584 h 1538734"/>
                  <a:gd name="connsiteX62" fmla="*/ 1541517 w 1577430"/>
                  <a:gd name="connsiteY62" fmla="*/ 1522159 h 1538734"/>
                  <a:gd name="connsiteX63" fmla="*/ 1577430 w 1577430"/>
                  <a:gd name="connsiteY63"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33758 w 1577430"/>
                  <a:gd name="connsiteY47" fmla="*/ 1044240 h 1538734"/>
                  <a:gd name="connsiteX48" fmla="*/ 977959 w 1577430"/>
                  <a:gd name="connsiteY48" fmla="*/ 1113303 h 1538734"/>
                  <a:gd name="connsiteX49" fmla="*/ 1013872 w 1577430"/>
                  <a:gd name="connsiteY49" fmla="*/ 1174079 h 1538734"/>
                  <a:gd name="connsiteX50" fmla="*/ 1041497 w 1577430"/>
                  <a:gd name="connsiteY50" fmla="*/ 1218280 h 1538734"/>
                  <a:gd name="connsiteX51" fmla="*/ 1071885 w 1577430"/>
                  <a:gd name="connsiteY51" fmla="*/ 1279056 h 1538734"/>
                  <a:gd name="connsiteX52" fmla="*/ 1093986 w 1577430"/>
                  <a:gd name="connsiteY52" fmla="*/ 1306681 h 1538734"/>
                  <a:gd name="connsiteX53" fmla="*/ 1132661 w 1577430"/>
                  <a:gd name="connsiteY53" fmla="*/ 1359169 h 1538734"/>
                  <a:gd name="connsiteX54" fmla="*/ 1196199 w 1577430"/>
                  <a:gd name="connsiteY54" fmla="*/ 1406132 h 1538734"/>
                  <a:gd name="connsiteX55" fmla="*/ 1259738 w 1577430"/>
                  <a:gd name="connsiteY55" fmla="*/ 1425470 h 1538734"/>
                  <a:gd name="connsiteX56" fmla="*/ 1314989 w 1577430"/>
                  <a:gd name="connsiteY56" fmla="*/ 1442045 h 1538734"/>
                  <a:gd name="connsiteX57" fmla="*/ 1389577 w 1577430"/>
                  <a:gd name="connsiteY57" fmla="*/ 1466908 h 1538734"/>
                  <a:gd name="connsiteX58" fmla="*/ 1431015 w 1577430"/>
                  <a:gd name="connsiteY58" fmla="*/ 1477958 h 1538734"/>
                  <a:gd name="connsiteX59" fmla="*/ 1477978 w 1577430"/>
                  <a:gd name="connsiteY59" fmla="*/ 1494534 h 1538734"/>
                  <a:gd name="connsiteX60" fmla="*/ 1502841 w 1577430"/>
                  <a:gd name="connsiteY60" fmla="*/ 1505584 h 1538734"/>
                  <a:gd name="connsiteX61" fmla="*/ 1541517 w 1577430"/>
                  <a:gd name="connsiteY61" fmla="*/ 1522159 h 1538734"/>
                  <a:gd name="connsiteX62" fmla="*/ 1577430 w 1577430"/>
                  <a:gd name="connsiteY62"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903370 w 1577430"/>
                  <a:gd name="connsiteY45" fmla="*/ 997277 h 1538734"/>
                  <a:gd name="connsiteX46" fmla="*/ 933758 w 1577430"/>
                  <a:gd name="connsiteY46" fmla="*/ 1044240 h 1538734"/>
                  <a:gd name="connsiteX47" fmla="*/ 977959 w 1577430"/>
                  <a:gd name="connsiteY47" fmla="*/ 1113303 h 1538734"/>
                  <a:gd name="connsiteX48" fmla="*/ 1013872 w 1577430"/>
                  <a:gd name="connsiteY48" fmla="*/ 1174079 h 1538734"/>
                  <a:gd name="connsiteX49" fmla="*/ 1041497 w 1577430"/>
                  <a:gd name="connsiteY49" fmla="*/ 1218280 h 1538734"/>
                  <a:gd name="connsiteX50" fmla="*/ 1071885 w 1577430"/>
                  <a:gd name="connsiteY50" fmla="*/ 1279056 h 1538734"/>
                  <a:gd name="connsiteX51" fmla="*/ 1093986 w 1577430"/>
                  <a:gd name="connsiteY51" fmla="*/ 1306681 h 1538734"/>
                  <a:gd name="connsiteX52" fmla="*/ 1132661 w 1577430"/>
                  <a:gd name="connsiteY52" fmla="*/ 1359169 h 1538734"/>
                  <a:gd name="connsiteX53" fmla="*/ 1196199 w 1577430"/>
                  <a:gd name="connsiteY53" fmla="*/ 1406132 h 1538734"/>
                  <a:gd name="connsiteX54" fmla="*/ 1259738 w 1577430"/>
                  <a:gd name="connsiteY54" fmla="*/ 1425470 h 1538734"/>
                  <a:gd name="connsiteX55" fmla="*/ 1314989 w 1577430"/>
                  <a:gd name="connsiteY55" fmla="*/ 1442045 h 1538734"/>
                  <a:gd name="connsiteX56" fmla="*/ 1389577 w 1577430"/>
                  <a:gd name="connsiteY56" fmla="*/ 1466908 h 1538734"/>
                  <a:gd name="connsiteX57" fmla="*/ 1431015 w 1577430"/>
                  <a:gd name="connsiteY57" fmla="*/ 1477958 h 1538734"/>
                  <a:gd name="connsiteX58" fmla="*/ 1477978 w 1577430"/>
                  <a:gd name="connsiteY58" fmla="*/ 1494534 h 1538734"/>
                  <a:gd name="connsiteX59" fmla="*/ 1502841 w 1577430"/>
                  <a:gd name="connsiteY59" fmla="*/ 1505584 h 1538734"/>
                  <a:gd name="connsiteX60" fmla="*/ 1541517 w 1577430"/>
                  <a:gd name="connsiteY60" fmla="*/ 1522159 h 1538734"/>
                  <a:gd name="connsiteX61" fmla="*/ 1577430 w 1577430"/>
                  <a:gd name="connsiteY61"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903370 w 1577430"/>
                  <a:gd name="connsiteY44" fmla="*/ 997277 h 1538734"/>
                  <a:gd name="connsiteX45" fmla="*/ 933758 w 1577430"/>
                  <a:gd name="connsiteY45" fmla="*/ 1044240 h 1538734"/>
                  <a:gd name="connsiteX46" fmla="*/ 977959 w 1577430"/>
                  <a:gd name="connsiteY46" fmla="*/ 1113303 h 1538734"/>
                  <a:gd name="connsiteX47" fmla="*/ 1013872 w 1577430"/>
                  <a:gd name="connsiteY47" fmla="*/ 1174079 h 1538734"/>
                  <a:gd name="connsiteX48" fmla="*/ 1041497 w 1577430"/>
                  <a:gd name="connsiteY48" fmla="*/ 1218280 h 1538734"/>
                  <a:gd name="connsiteX49" fmla="*/ 1071885 w 1577430"/>
                  <a:gd name="connsiteY49" fmla="*/ 1279056 h 1538734"/>
                  <a:gd name="connsiteX50" fmla="*/ 1093986 w 1577430"/>
                  <a:gd name="connsiteY50" fmla="*/ 1306681 h 1538734"/>
                  <a:gd name="connsiteX51" fmla="*/ 1132661 w 1577430"/>
                  <a:gd name="connsiteY51" fmla="*/ 1359169 h 1538734"/>
                  <a:gd name="connsiteX52" fmla="*/ 1196199 w 1577430"/>
                  <a:gd name="connsiteY52" fmla="*/ 1406132 h 1538734"/>
                  <a:gd name="connsiteX53" fmla="*/ 1259738 w 1577430"/>
                  <a:gd name="connsiteY53" fmla="*/ 1425470 h 1538734"/>
                  <a:gd name="connsiteX54" fmla="*/ 1314989 w 1577430"/>
                  <a:gd name="connsiteY54" fmla="*/ 1442045 h 1538734"/>
                  <a:gd name="connsiteX55" fmla="*/ 1389577 w 1577430"/>
                  <a:gd name="connsiteY55" fmla="*/ 1466908 h 1538734"/>
                  <a:gd name="connsiteX56" fmla="*/ 1431015 w 1577430"/>
                  <a:gd name="connsiteY56" fmla="*/ 1477958 h 1538734"/>
                  <a:gd name="connsiteX57" fmla="*/ 1477978 w 1577430"/>
                  <a:gd name="connsiteY57" fmla="*/ 1494534 h 1538734"/>
                  <a:gd name="connsiteX58" fmla="*/ 1502841 w 1577430"/>
                  <a:gd name="connsiteY58" fmla="*/ 1505584 h 1538734"/>
                  <a:gd name="connsiteX59" fmla="*/ 1541517 w 1577430"/>
                  <a:gd name="connsiteY59" fmla="*/ 1522159 h 1538734"/>
                  <a:gd name="connsiteX60" fmla="*/ 1577430 w 1577430"/>
                  <a:gd name="connsiteY60"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803919 w 1577430"/>
                  <a:gd name="connsiteY41" fmla="*/ 864675 h 1538734"/>
                  <a:gd name="connsiteX42" fmla="*/ 861932 w 1577430"/>
                  <a:gd name="connsiteY42" fmla="*/ 933738 h 1538734"/>
                  <a:gd name="connsiteX43" fmla="*/ 903370 w 1577430"/>
                  <a:gd name="connsiteY43" fmla="*/ 997277 h 1538734"/>
                  <a:gd name="connsiteX44" fmla="*/ 933758 w 1577430"/>
                  <a:gd name="connsiteY44" fmla="*/ 1044240 h 1538734"/>
                  <a:gd name="connsiteX45" fmla="*/ 977959 w 1577430"/>
                  <a:gd name="connsiteY45" fmla="*/ 1113303 h 1538734"/>
                  <a:gd name="connsiteX46" fmla="*/ 1013872 w 1577430"/>
                  <a:gd name="connsiteY46" fmla="*/ 1174079 h 1538734"/>
                  <a:gd name="connsiteX47" fmla="*/ 1041497 w 1577430"/>
                  <a:gd name="connsiteY47" fmla="*/ 1218280 h 1538734"/>
                  <a:gd name="connsiteX48" fmla="*/ 1071885 w 1577430"/>
                  <a:gd name="connsiteY48" fmla="*/ 1279056 h 1538734"/>
                  <a:gd name="connsiteX49" fmla="*/ 1093986 w 1577430"/>
                  <a:gd name="connsiteY49" fmla="*/ 1306681 h 1538734"/>
                  <a:gd name="connsiteX50" fmla="*/ 1132661 w 1577430"/>
                  <a:gd name="connsiteY50" fmla="*/ 1359169 h 1538734"/>
                  <a:gd name="connsiteX51" fmla="*/ 1196199 w 1577430"/>
                  <a:gd name="connsiteY51" fmla="*/ 1406132 h 1538734"/>
                  <a:gd name="connsiteX52" fmla="*/ 1259738 w 1577430"/>
                  <a:gd name="connsiteY52" fmla="*/ 1425470 h 1538734"/>
                  <a:gd name="connsiteX53" fmla="*/ 1314989 w 1577430"/>
                  <a:gd name="connsiteY53" fmla="*/ 1442045 h 1538734"/>
                  <a:gd name="connsiteX54" fmla="*/ 1389577 w 1577430"/>
                  <a:gd name="connsiteY54" fmla="*/ 1466908 h 1538734"/>
                  <a:gd name="connsiteX55" fmla="*/ 1431015 w 1577430"/>
                  <a:gd name="connsiteY55" fmla="*/ 1477958 h 1538734"/>
                  <a:gd name="connsiteX56" fmla="*/ 1477978 w 1577430"/>
                  <a:gd name="connsiteY56" fmla="*/ 1494534 h 1538734"/>
                  <a:gd name="connsiteX57" fmla="*/ 1502841 w 1577430"/>
                  <a:gd name="connsiteY57" fmla="*/ 1505584 h 1538734"/>
                  <a:gd name="connsiteX58" fmla="*/ 1541517 w 1577430"/>
                  <a:gd name="connsiteY58" fmla="*/ 1522159 h 1538734"/>
                  <a:gd name="connsiteX59" fmla="*/ 1577430 w 1577430"/>
                  <a:gd name="connsiteY59"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803919 w 1577430"/>
                  <a:gd name="connsiteY40" fmla="*/ 864675 h 1538734"/>
                  <a:gd name="connsiteX41" fmla="*/ 861932 w 1577430"/>
                  <a:gd name="connsiteY41" fmla="*/ 933738 h 1538734"/>
                  <a:gd name="connsiteX42" fmla="*/ 903370 w 1577430"/>
                  <a:gd name="connsiteY42" fmla="*/ 997277 h 1538734"/>
                  <a:gd name="connsiteX43" fmla="*/ 933758 w 1577430"/>
                  <a:gd name="connsiteY43" fmla="*/ 1044240 h 1538734"/>
                  <a:gd name="connsiteX44" fmla="*/ 977959 w 1577430"/>
                  <a:gd name="connsiteY44" fmla="*/ 1113303 h 1538734"/>
                  <a:gd name="connsiteX45" fmla="*/ 1013872 w 1577430"/>
                  <a:gd name="connsiteY45" fmla="*/ 1174079 h 1538734"/>
                  <a:gd name="connsiteX46" fmla="*/ 1041497 w 1577430"/>
                  <a:gd name="connsiteY46" fmla="*/ 1218280 h 1538734"/>
                  <a:gd name="connsiteX47" fmla="*/ 1071885 w 1577430"/>
                  <a:gd name="connsiteY47" fmla="*/ 1279056 h 1538734"/>
                  <a:gd name="connsiteX48" fmla="*/ 1093986 w 1577430"/>
                  <a:gd name="connsiteY48" fmla="*/ 1306681 h 1538734"/>
                  <a:gd name="connsiteX49" fmla="*/ 1132661 w 1577430"/>
                  <a:gd name="connsiteY49" fmla="*/ 1359169 h 1538734"/>
                  <a:gd name="connsiteX50" fmla="*/ 1196199 w 1577430"/>
                  <a:gd name="connsiteY50" fmla="*/ 1406132 h 1538734"/>
                  <a:gd name="connsiteX51" fmla="*/ 1259738 w 1577430"/>
                  <a:gd name="connsiteY51" fmla="*/ 1425470 h 1538734"/>
                  <a:gd name="connsiteX52" fmla="*/ 1314989 w 1577430"/>
                  <a:gd name="connsiteY52" fmla="*/ 1442045 h 1538734"/>
                  <a:gd name="connsiteX53" fmla="*/ 1389577 w 1577430"/>
                  <a:gd name="connsiteY53" fmla="*/ 1466908 h 1538734"/>
                  <a:gd name="connsiteX54" fmla="*/ 1431015 w 1577430"/>
                  <a:gd name="connsiteY54" fmla="*/ 1477958 h 1538734"/>
                  <a:gd name="connsiteX55" fmla="*/ 1477978 w 1577430"/>
                  <a:gd name="connsiteY55" fmla="*/ 1494534 h 1538734"/>
                  <a:gd name="connsiteX56" fmla="*/ 1502841 w 1577430"/>
                  <a:gd name="connsiteY56" fmla="*/ 1505584 h 1538734"/>
                  <a:gd name="connsiteX57" fmla="*/ 1541517 w 1577430"/>
                  <a:gd name="connsiteY57" fmla="*/ 1522159 h 1538734"/>
                  <a:gd name="connsiteX58" fmla="*/ 1577430 w 1577430"/>
                  <a:gd name="connsiteY58"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715518 w 1577430"/>
                  <a:gd name="connsiteY37" fmla="*/ 762461 h 1538734"/>
                  <a:gd name="connsiteX38" fmla="*/ 759718 w 1577430"/>
                  <a:gd name="connsiteY38" fmla="*/ 809424 h 1538734"/>
                  <a:gd name="connsiteX39" fmla="*/ 803919 w 1577430"/>
                  <a:gd name="connsiteY39" fmla="*/ 864675 h 1538734"/>
                  <a:gd name="connsiteX40" fmla="*/ 861932 w 1577430"/>
                  <a:gd name="connsiteY40" fmla="*/ 933738 h 1538734"/>
                  <a:gd name="connsiteX41" fmla="*/ 903370 w 1577430"/>
                  <a:gd name="connsiteY41" fmla="*/ 997277 h 1538734"/>
                  <a:gd name="connsiteX42" fmla="*/ 933758 w 1577430"/>
                  <a:gd name="connsiteY42" fmla="*/ 1044240 h 1538734"/>
                  <a:gd name="connsiteX43" fmla="*/ 977959 w 1577430"/>
                  <a:gd name="connsiteY43" fmla="*/ 1113303 h 1538734"/>
                  <a:gd name="connsiteX44" fmla="*/ 1013872 w 1577430"/>
                  <a:gd name="connsiteY44" fmla="*/ 1174079 h 1538734"/>
                  <a:gd name="connsiteX45" fmla="*/ 1041497 w 1577430"/>
                  <a:gd name="connsiteY45" fmla="*/ 1218280 h 1538734"/>
                  <a:gd name="connsiteX46" fmla="*/ 1071885 w 1577430"/>
                  <a:gd name="connsiteY46" fmla="*/ 1279056 h 1538734"/>
                  <a:gd name="connsiteX47" fmla="*/ 1093986 w 1577430"/>
                  <a:gd name="connsiteY47" fmla="*/ 1306681 h 1538734"/>
                  <a:gd name="connsiteX48" fmla="*/ 1132661 w 1577430"/>
                  <a:gd name="connsiteY48" fmla="*/ 1359169 h 1538734"/>
                  <a:gd name="connsiteX49" fmla="*/ 1196199 w 1577430"/>
                  <a:gd name="connsiteY49" fmla="*/ 1406132 h 1538734"/>
                  <a:gd name="connsiteX50" fmla="*/ 1259738 w 1577430"/>
                  <a:gd name="connsiteY50" fmla="*/ 1425470 h 1538734"/>
                  <a:gd name="connsiteX51" fmla="*/ 1314989 w 1577430"/>
                  <a:gd name="connsiteY51" fmla="*/ 1442045 h 1538734"/>
                  <a:gd name="connsiteX52" fmla="*/ 1389577 w 1577430"/>
                  <a:gd name="connsiteY52" fmla="*/ 1466908 h 1538734"/>
                  <a:gd name="connsiteX53" fmla="*/ 1431015 w 1577430"/>
                  <a:gd name="connsiteY53" fmla="*/ 1477958 h 1538734"/>
                  <a:gd name="connsiteX54" fmla="*/ 1477978 w 1577430"/>
                  <a:gd name="connsiteY54" fmla="*/ 1494534 h 1538734"/>
                  <a:gd name="connsiteX55" fmla="*/ 1502841 w 1577430"/>
                  <a:gd name="connsiteY55" fmla="*/ 1505584 h 1538734"/>
                  <a:gd name="connsiteX56" fmla="*/ 1541517 w 1577430"/>
                  <a:gd name="connsiteY56" fmla="*/ 1522159 h 1538734"/>
                  <a:gd name="connsiteX57" fmla="*/ 1577430 w 1577430"/>
                  <a:gd name="connsiteY57"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60267 w 1577430"/>
                  <a:gd name="connsiteY35" fmla="*/ 690635 h 1538734"/>
                  <a:gd name="connsiteX36" fmla="*/ 715518 w 1577430"/>
                  <a:gd name="connsiteY36" fmla="*/ 762461 h 1538734"/>
                  <a:gd name="connsiteX37" fmla="*/ 759718 w 1577430"/>
                  <a:gd name="connsiteY37" fmla="*/ 809424 h 1538734"/>
                  <a:gd name="connsiteX38" fmla="*/ 803919 w 1577430"/>
                  <a:gd name="connsiteY38" fmla="*/ 864675 h 1538734"/>
                  <a:gd name="connsiteX39" fmla="*/ 861932 w 1577430"/>
                  <a:gd name="connsiteY39" fmla="*/ 933738 h 1538734"/>
                  <a:gd name="connsiteX40" fmla="*/ 903370 w 1577430"/>
                  <a:gd name="connsiteY40" fmla="*/ 997277 h 1538734"/>
                  <a:gd name="connsiteX41" fmla="*/ 933758 w 1577430"/>
                  <a:gd name="connsiteY41" fmla="*/ 1044240 h 1538734"/>
                  <a:gd name="connsiteX42" fmla="*/ 977959 w 1577430"/>
                  <a:gd name="connsiteY42" fmla="*/ 1113303 h 1538734"/>
                  <a:gd name="connsiteX43" fmla="*/ 1013872 w 1577430"/>
                  <a:gd name="connsiteY43" fmla="*/ 1174079 h 1538734"/>
                  <a:gd name="connsiteX44" fmla="*/ 1041497 w 1577430"/>
                  <a:gd name="connsiteY44" fmla="*/ 1218280 h 1538734"/>
                  <a:gd name="connsiteX45" fmla="*/ 1071885 w 1577430"/>
                  <a:gd name="connsiteY45" fmla="*/ 1279056 h 1538734"/>
                  <a:gd name="connsiteX46" fmla="*/ 1093986 w 1577430"/>
                  <a:gd name="connsiteY46" fmla="*/ 1306681 h 1538734"/>
                  <a:gd name="connsiteX47" fmla="*/ 1132661 w 1577430"/>
                  <a:gd name="connsiteY47" fmla="*/ 1359169 h 1538734"/>
                  <a:gd name="connsiteX48" fmla="*/ 1196199 w 1577430"/>
                  <a:gd name="connsiteY48" fmla="*/ 1406132 h 1538734"/>
                  <a:gd name="connsiteX49" fmla="*/ 1259738 w 1577430"/>
                  <a:gd name="connsiteY49" fmla="*/ 1425470 h 1538734"/>
                  <a:gd name="connsiteX50" fmla="*/ 1314989 w 1577430"/>
                  <a:gd name="connsiteY50" fmla="*/ 1442045 h 1538734"/>
                  <a:gd name="connsiteX51" fmla="*/ 1389577 w 1577430"/>
                  <a:gd name="connsiteY51" fmla="*/ 1466908 h 1538734"/>
                  <a:gd name="connsiteX52" fmla="*/ 1431015 w 1577430"/>
                  <a:gd name="connsiteY52" fmla="*/ 1477958 h 1538734"/>
                  <a:gd name="connsiteX53" fmla="*/ 1477978 w 1577430"/>
                  <a:gd name="connsiteY53" fmla="*/ 1494534 h 1538734"/>
                  <a:gd name="connsiteX54" fmla="*/ 1502841 w 1577430"/>
                  <a:gd name="connsiteY54" fmla="*/ 1505584 h 1538734"/>
                  <a:gd name="connsiteX55" fmla="*/ 1541517 w 1577430"/>
                  <a:gd name="connsiteY55" fmla="*/ 1522159 h 1538734"/>
                  <a:gd name="connsiteX56" fmla="*/ 1577430 w 1577430"/>
                  <a:gd name="connsiteY56"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74628 w 1577430"/>
                  <a:gd name="connsiteY32" fmla="*/ 629859 h 1538734"/>
                  <a:gd name="connsiteX33" fmla="*/ 613304 w 1577430"/>
                  <a:gd name="connsiteY33" fmla="*/ 654722 h 1538734"/>
                  <a:gd name="connsiteX34" fmla="*/ 660267 w 1577430"/>
                  <a:gd name="connsiteY34" fmla="*/ 690635 h 1538734"/>
                  <a:gd name="connsiteX35" fmla="*/ 715518 w 1577430"/>
                  <a:gd name="connsiteY35" fmla="*/ 762461 h 1538734"/>
                  <a:gd name="connsiteX36" fmla="*/ 759718 w 1577430"/>
                  <a:gd name="connsiteY36" fmla="*/ 809424 h 1538734"/>
                  <a:gd name="connsiteX37" fmla="*/ 803919 w 1577430"/>
                  <a:gd name="connsiteY37" fmla="*/ 864675 h 1538734"/>
                  <a:gd name="connsiteX38" fmla="*/ 861932 w 1577430"/>
                  <a:gd name="connsiteY38" fmla="*/ 933738 h 1538734"/>
                  <a:gd name="connsiteX39" fmla="*/ 903370 w 1577430"/>
                  <a:gd name="connsiteY39" fmla="*/ 997277 h 1538734"/>
                  <a:gd name="connsiteX40" fmla="*/ 933758 w 1577430"/>
                  <a:gd name="connsiteY40" fmla="*/ 1044240 h 1538734"/>
                  <a:gd name="connsiteX41" fmla="*/ 977959 w 1577430"/>
                  <a:gd name="connsiteY41" fmla="*/ 1113303 h 1538734"/>
                  <a:gd name="connsiteX42" fmla="*/ 1013872 w 1577430"/>
                  <a:gd name="connsiteY42" fmla="*/ 1174079 h 1538734"/>
                  <a:gd name="connsiteX43" fmla="*/ 1041497 w 1577430"/>
                  <a:gd name="connsiteY43" fmla="*/ 1218280 h 1538734"/>
                  <a:gd name="connsiteX44" fmla="*/ 1071885 w 1577430"/>
                  <a:gd name="connsiteY44" fmla="*/ 1279056 h 1538734"/>
                  <a:gd name="connsiteX45" fmla="*/ 1093986 w 1577430"/>
                  <a:gd name="connsiteY45" fmla="*/ 1306681 h 1538734"/>
                  <a:gd name="connsiteX46" fmla="*/ 1132661 w 1577430"/>
                  <a:gd name="connsiteY46" fmla="*/ 1359169 h 1538734"/>
                  <a:gd name="connsiteX47" fmla="*/ 1196199 w 1577430"/>
                  <a:gd name="connsiteY47" fmla="*/ 1406132 h 1538734"/>
                  <a:gd name="connsiteX48" fmla="*/ 1259738 w 1577430"/>
                  <a:gd name="connsiteY48" fmla="*/ 1425470 h 1538734"/>
                  <a:gd name="connsiteX49" fmla="*/ 1314989 w 1577430"/>
                  <a:gd name="connsiteY49" fmla="*/ 1442045 h 1538734"/>
                  <a:gd name="connsiteX50" fmla="*/ 1389577 w 1577430"/>
                  <a:gd name="connsiteY50" fmla="*/ 1466908 h 1538734"/>
                  <a:gd name="connsiteX51" fmla="*/ 1431015 w 1577430"/>
                  <a:gd name="connsiteY51" fmla="*/ 1477958 h 1538734"/>
                  <a:gd name="connsiteX52" fmla="*/ 1477978 w 1577430"/>
                  <a:gd name="connsiteY52" fmla="*/ 1494534 h 1538734"/>
                  <a:gd name="connsiteX53" fmla="*/ 1502841 w 1577430"/>
                  <a:gd name="connsiteY53" fmla="*/ 1505584 h 1538734"/>
                  <a:gd name="connsiteX54" fmla="*/ 1541517 w 1577430"/>
                  <a:gd name="connsiteY54" fmla="*/ 1522159 h 1538734"/>
                  <a:gd name="connsiteX55" fmla="*/ 1577430 w 1577430"/>
                  <a:gd name="connsiteY55"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24903 w 1577430"/>
                  <a:gd name="connsiteY30" fmla="*/ 596709 h 1538734"/>
                  <a:gd name="connsiteX31" fmla="*/ 574628 w 1577430"/>
                  <a:gd name="connsiteY31" fmla="*/ 629859 h 1538734"/>
                  <a:gd name="connsiteX32" fmla="*/ 613304 w 1577430"/>
                  <a:gd name="connsiteY32" fmla="*/ 654722 h 1538734"/>
                  <a:gd name="connsiteX33" fmla="*/ 660267 w 1577430"/>
                  <a:gd name="connsiteY33" fmla="*/ 690635 h 1538734"/>
                  <a:gd name="connsiteX34" fmla="*/ 715518 w 1577430"/>
                  <a:gd name="connsiteY34" fmla="*/ 762461 h 1538734"/>
                  <a:gd name="connsiteX35" fmla="*/ 759718 w 1577430"/>
                  <a:gd name="connsiteY35" fmla="*/ 809424 h 1538734"/>
                  <a:gd name="connsiteX36" fmla="*/ 803919 w 1577430"/>
                  <a:gd name="connsiteY36" fmla="*/ 864675 h 1538734"/>
                  <a:gd name="connsiteX37" fmla="*/ 861932 w 1577430"/>
                  <a:gd name="connsiteY37" fmla="*/ 933738 h 1538734"/>
                  <a:gd name="connsiteX38" fmla="*/ 903370 w 1577430"/>
                  <a:gd name="connsiteY38" fmla="*/ 997277 h 1538734"/>
                  <a:gd name="connsiteX39" fmla="*/ 933758 w 1577430"/>
                  <a:gd name="connsiteY39" fmla="*/ 1044240 h 1538734"/>
                  <a:gd name="connsiteX40" fmla="*/ 977959 w 1577430"/>
                  <a:gd name="connsiteY40" fmla="*/ 1113303 h 1538734"/>
                  <a:gd name="connsiteX41" fmla="*/ 1013872 w 1577430"/>
                  <a:gd name="connsiteY41" fmla="*/ 1174079 h 1538734"/>
                  <a:gd name="connsiteX42" fmla="*/ 1041497 w 1577430"/>
                  <a:gd name="connsiteY42" fmla="*/ 1218280 h 1538734"/>
                  <a:gd name="connsiteX43" fmla="*/ 1071885 w 1577430"/>
                  <a:gd name="connsiteY43" fmla="*/ 1279056 h 1538734"/>
                  <a:gd name="connsiteX44" fmla="*/ 1093986 w 1577430"/>
                  <a:gd name="connsiteY44" fmla="*/ 1306681 h 1538734"/>
                  <a:gd name="connsiteX45" fmla="*/ 1132661 w 1577430"/>
                  <a:gd name="connsiteY45" fmla="*/ 1359169 h 1538734"/>
                  <a:gd name="connsiteX46" fmla="*/ 1196199 w 1577430"/>
                  <a:gd name="connsiteY46" fmla="*/ 1406132 h 1538734"/>
                  <a:gd name="connsiteX47" fmla="*/ 1259738 w 1577430"/>
                  <a:gd name="connsiteY47" fmla="*/ 1425470 h 1538734"/>
                  <a:gd name="connsiteX48" fmla="*/ 1314989 w 1577430"/>
                  <a:gd name="connsiteY48" fmla="*/ 1442045 h 1538734"/>
                  <a:gd name="connsiteX49" fmla="*/ 1389577 w 1577430"/>
                  <a:gd name="connsiteY49" fmla="*/ 1466908 h 1538734"/>
                  <a:gd name="connsiteX50" fmla="*/ 1431015 w 1577430"/>
                  <a:gd name="connsiteY50" fmla="*/ 1477958 h 1538734"/>
                  <a:gd name="connsiteX51" fmla="*/ 1477978 w 1577430"/>
                  <a:gd name="connsiteY51" fmla="*/ 1494534 h 1538734"/>
                  <a:gd name="connsiteX52" fmla="*/ 1502841 w 1577430"/>
                  <a:gd name="connsiteY52" fmla="*/ 1505584 h 1538734"/>
                  <a:gd name="connsiteX53" fmla="*/ 1541517 w 1577430"/>
                  <a:gd name="connsiteY53" fmla="*/ 1522159 h 1538734"/>
                  <a:gd name="connsiteX54" fmla="*/ 1577430 w 1577430"/>
                  <a:gd name="connsiteY54"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97277 w 1577430"/>
                  <a:gd name="connsiteY28" fmla="*/ 577371 h 1538734"/>
                  <a:gd name="connsiteX29" fmla="*/ 524903 w 1577430"/>
                  <a:gd name="connsiteY29" fmla="*/ 596709 h 1538734"/>
                  <a:gd name="connsiteX30" fmla="*/ 574628 w 1577430"/>
                  <a:gd name="connsiteY30" fmla="*/ 629859 h 1538734"/>
                  <a:gd name="connsiteX31" fmla="*/ 613304 w 1577430"/>
                  <a:gd name="connsiteY31" fmla="*/ 654722 h 1538734"/>
                  <a:gd name="connsiteX32" fmla="*/ 660267 w 1577430"/>
                  <a:gd name="connsiteY32" fmla="*/ 690635 h 1538734"/>
                  <a:gd name="connsiteX33" fmla="*/ 715518 w 1577430"/>
                  <a:gd name="connsiteY33" fmla="*/ 762461 h 1538734"/>
                  <a:gd name="connsiteX34" fmla="*/ 759718 w 1577430"/>
                  <a:gd name="connsiteY34" fmla="*/ 809424 h 1538734"/>
                  <a:gd name="connsiteX35" fmla="*/ 803919 w 1577430"/>
                  <a:gd name="connsiteY35" fmla="*/ 864675 h 1538734"/>
                  <a:gd name="connsiteX36" fmla="*/ 861932 w 1577430"/>
                  <a:gd name="connsiteY36" fmla="*/ 933738 h 1538734"/>
                  <a:gd name="connsiteX37" fmla="*/ 903370 w 1577430"/>
                  <a:gd name="connsiteY37" fmla="*/ 997277 h 1538734"/>
                  <a:gd name="connsiteX38" fmla="*/ 933758 w 1577430"/>
                  <a:gd name="connsiteY38" fmla="*/ 1044240 h 1538734"/>
                  <a:gd name="connsiteX39" fmla="*/ 977959 w 1577430"/>
                  <a:gd name="connsiteY39" fmla="*/ 1113303 h 1538734"/>
                  <a:gd name="connsiteX40" fmla="*/ 1013872 w 1577430"/>
                  <a:gd name="connsiteY40" fmla="*/ 1174079 h 1538734"/>
                  <a:gd name="connsiteX41" fmla="*/ 1041497 w 1577430"/>
                  <a:gd name="connsiteY41" fmla="*/ 1218280 h 1538734"/>
                  <a:gd name="connsiteX42" fmla="*/ 1071885 w 1577430"/>
                  <a:gd name="connsiteY42" fmla="*/ 1279056 h 1538734"/>
                  <a:gd name="connsiteX43" fmla="*/ 1093986 w 1577430"/>
                  <a:gd name="connsiteY43" fmla="*/ 1306681 h 1538734"/>
                  <a:gd name="connsiteX44" fmla="*/ 1132661 w 1577430"/>
                  <a:gd name="connsiteY44" fmla="*/ 1359169 h 1538734"/>
                  <a:gd name="connsiteX45" fmla="*/ 1196199 w 1577430"/>
                  <a:gd name="connsiteY45" fmla="*/ 1406132 h 1538734"/>
                  <a:gd name="connsiteX46" fmla="*/ 1259738 w 1577430"/>
                  <a:gd name="connsiteY46" fmla="*/ 1425470 h 1538734"/>
                  <a:gd name="connsiteX47" fmla="*/ 1314989 w 1577430"/>
                  <a:gd name="connsiteY47" fmla="*/ 1442045 h 1538734"/>
                  <a:gd name="connsiteX48" fmla="*/ 1389577 w 1577430"/>
                  <a:gd name="connsiteY48" fmla="*/ 1466908 h 1538734"/>
                  <a:gd name="connsiteX49" fmla="*/ 1431015 w 1577430"/>
                  <a:gd name="connsiteY49" fmla="*/ 1477958 h 1538734"/>
                  <a:gd name="connsiteX50" fmla="*/ 1477978 w 1577430"/>
                  <a:gd name="connsiteY50" fmla="*/ 1494534 h 1538734"/>
                  <a:gd name="connsiteX51" fmla="*/ 1502841 w 1577430"/>
                  <a:gd name="connsiteY51" fmla="*/ 1505584 h 1538734"/>
                  <a:gd name="connsiteX52" fmla="*/ 1541517 w 1577430"/>
                  <a:gd name="connsiteY52" fmla="*/ 1522159 h 1538734"/>
                  <a:gd name="connsiteX53" fmla="*/ 1577430 w 1577430"/>
                  <a:gd name="connsiteY53"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524903 w 1577430"/>
                  <a:gd name="connsiteY28" fmla="*/ 596709 h 1538734"/>
                  <a:gd name="connsiteX29" fmla="*/ 574628 w 1577430"/>
                  <a:gd name="connsiteY29" fmla="*/ 629859 h 1538734"/>
                  <a:gd name="connsiteX30" fmla="*/ 613304 w 1577430"/>
                  <a:gd name="connsiteY30" fmla="*/ 654722 h 1538734"/>
                  <a:gd name="connsiteX31" fmla="*/ 660267 w 1577430"/>
                  <a:gd name="connsiteY31" fmla="*/ 690635 h 1538734"/>
                  <a:gd name="connsiteX32" fmla="*/ 715518 w 1577430"/>
                  <a:gd name="connsiteY32" fmla="*/ 762461 h 1538734"/>
                  <a:gd name="connsiteX33" fmla="*/ 759718 w 1577430"/>
                  <a:gd name="connsiteY33" fmla="*/ 809424 h 1538734"/>
                  <a:gd name="connsiteX34" fmla="*/ 803919 w 1577430"/>
                  <a:gd name="connsiteY34" fmla="*/ 864675 h 1538734"/>
                  <a:gd name="connsiteX35" fmla="*/ 861932 w 1577430"/>
                  <a:gd name="connsiteY35" fmla="*/ 933738 h 1538734"/>
                  <a:gd name="connsiteX36" fmla="*/ 903370 w 1577430"/>
                  <a:gd name="connsiteY36" fmla="*/ 997277 h 1538734"/>
                  <a:gd name="connsiteX37" fmla="*/ 933758 w 1577430"/>
                  <a:gd name="connsiteY37" fmla="*/ 1044240 h 1538734"/>
                  <a:gd name="connsiteX38" fmla="*/ 977959 w 1577430"/>
                  <a:gd name="connsiteY38" fmla="*/ 1113303 h 1538734"/>
                  <a:gd name="connsiteX39" fmla="*/ 1013872 w 1577430"/>
                  <a:gd name="connsiteY39" fmla="*/ 1174079 h 1538734"/>
                  <a:gd name="connsiteX40" fmla="*/ 1041497 w 1577430"/>
                  <a:gd name="connsiteY40" fmla="*/ 1218280 h 1538734"/>
                  <a:gd name="connsiteX41" fmla="*/ 1071885 w 1577430"/>
                  <a:gd name="connsiteY41" fmla="*/ 1279056 h 1538734"/>
                  <a:gd name="connsiteX42" fmla="*/ 1093986 w 1577430"/>
                  <a:gd name="connsiteY42" fmla="*/ 1306681 h 1538734"/>
                  <a:gd name="connsiteX43" fmla="*/ 1132661 w 1577430"/>
                  <a:gd name="connsiteY43" fmla="*/ 1359169 h 1538734"/>
                  <a:gd name="connsiteX44" fmla="*/ 1196199 w 1577430"/>
                  <a:gd name="connsiteY44" fmla="*/ 1406132 h 1538734"/>
                  <a:gd name="connsiteX45" fmla="*/ 1259738 w 1577430"/>
                  <a:gd name="connsiteY45" fmla="*/ 1425470 h 1538734"/>
                  <a:gd name="connsiteX46" fmla="*/ 1314989 w 1577430"/>
                  <a:gd name="connsiteY46" fmla="*/ 1442045 h 1538734"/>
                  <a:gd name="connsiteX47" fmla="*/ 1389577 w 1577430"/>
                  <a:gd name="connsiteY47" fmla="*/ 1466908 h 1538734"/>
                  <a:gd name="connsiteX48" fmla="*/ 1431015 w 1577430"/>
                  <a:gd name="connsiteY48" fmla="*/ 1477958 h 1538734"/>
                  <a:gd name="connsiteX49" fmla="*/ 1477978 w 1577430"/>
                  <a:gd name="connsiteY49" fmla="*/ 1494534 h 1538734"/>
                  <a:gd name="connsiteX50" fmla="*/ 1502841 w 1577430"/>
                  <a:gd name="connsiteY50" fmla="*/ 1505584 h 1538734"/>
                  <a:gd name="connsiteX51" fmla="*/ 1541517 w 1577430"/>
                  <a:gd name="connsiteY51" fmla="*/ 1522159 h 1538734"/>
                  <a:gd name="connsiteX52" fmla="*/ 1577430 w 1577430"/>
                  <a:gd name="connsiteY52"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69652 w 1577430"/>
                  <a:gd name="connsiteY26" fmla="*/ 558033 h 1538734"/>
                  <a:gd name="connsiteX27" fmla="*/ 524903 w 1577430"/>
                  <a:gd name="connsiteY27" fmla="*/ 596709 h 1538734"/>
                  <a:gd name="connsiteX28" fmla="*/ 574628 w 1577430"/>
                  <a:gd name="connsiteY28" fmla="*/ 629859 h 1538734"/>
                  <a:gd name="connsiteX29" fmla="*/ 613304 w 1577430"/>
                  <a:gd name="connsiteY29" fmla="*/ 654722 h 1538734"/>
                  <a:gd name="connsiteX30" fmla="*/ 660267 w 1577430"/>
                  <a:gd name="connsiteY30" fmla="*/ 690635 h 1538734"/>
                  <a:gd name="connsiteX31" fmla="*/ 715518 w 1577430"/>
                  <a:gd name="connsiteY31" fmla="*/ 762461 h 1538734"/>
                  <a:gd name="connsiteX32" fmla="*/ 759718 w 1577430"/>
                  <a:gd name="connsiteY32" fmla="*/ 809424 h 1538734"/>
                  <a:gd name="connsiteX33" fmla="*/ 803919 w 1577430"/>
                  <a:gd name="connsiteY33" fmla="*/ 864675 h 1538734"/>
                  <a:gd name="connsiteX34" fmla="*/ 861932 w 1577430"/>
                  <a:gd name="connsiteY34" fmla="*/ 933738 h 1538734"/>
                  <a:gd name="connsiteX35" fmla="*/ 903370 w 1577430"/>
                  <a:gd name="connsiteY35" fmla="*/ 997277 h 1538734"/>
                  <a:gd name="connsiteX36" fmla="*/ 933758 w 1577430"/>
                  <a:gd name="connsiteY36" fmla="*/ 1044240 h 1538734"/>
                  <a:gd name="connsiteX37" fmla="*/ 977959 w 1577430"/>
                  <a:gd name="connsiteY37" fmla="*/ 1113303 h 1538734"/>
                  <a:gd name="connsiteX38" fmla="*/ 1013872 w 1577430"/>
                  <a:gd name="connsiteY38" fmla="*/ 1174079 h 1538734"/>
                  <a:gd name="connsiteX39" fmla="*/ 1041497 w 1577430"/>
                  <a:gd name="connsiteY39" fmla="*/ 1218280 h 1538734"/>
                  <a:gd name="connsiteX40" fmla="*/ 1071885 w 1577430"/>
                  <a:gd name="connsiteY40" fmla="*/ 1279056 h 1538734"/>
                  <a:gd name="connsiteX41" fmla="*/ 1093986 w 1577430"/>
                  <a:gd name="connsiteY41" fmla="*/ 1306681 h 1538734"/>
                  <a:gd name="connsiteX42" fmla="*/ 1132661 w 1577430"/>
                  <a:gd name="connsiteY42" fmla="*/ 1359169 h 1538734"/>
                  <a:gd name="connsiteX43" fmla="*/ 1196199 w 1577430"/>
                  <a:gd name="connsiteY43" fmla="*/ 1406132 h 1538734"/>
                  <a:gd name="connsiteX44" fmla="*/ 1259738 w 1577430"/>
                  <a:gd name="connsiteY44" fmla="*/ 1425470 h 1538734"/>
                  <a:gd name="connsiteX45" fmla="*/ 1314989 w 1577430"/>
                  <a:gd name="connsiteY45" fmla="*/ 1442045 h 1538734"/>
                  <a:gd name="connsiteX46" fmla="*/ 1389577 w 1577430"/>
                  <a:gd name="connsiteY46" fmla="*/ 1466908 h 1538734"/>
                  <a:gd name="connsiteX47" fmla="*/ 1431015 w 1577430"/>
                  <a:gd name="connsiteY47" fmla="*/ 1477958 h 1538734"/>
                  <a:gd name="connsiteX48" fmla="*/ 1477978 w 1577430"/>
                  <a:gd name="connsiteY48" fmla="*/ 1494534 h 1538734"/>
                  <a:gd name="connsiteX49" fmla="*/ 1502841 w 1577430"/>
                  <a:gd name="connsiteY49" fmla="*/ 1505584 h 1538734"/>
                  <a:gd name="connsiteX50" fmla="*/ 1541517 w 1577430"/>
                  <a:gd name="connsiteY50" fmla="*/ 1522159 h 1538734"/>
                  <a:gd name="connsiteX51" fmla="*/ 1577430 w 1577430"/>
                  <a:gd name="connsiteY51"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69652 w 1577430"/>
                  <a:gd name="connsiteY26" fmla="*/ 558033 h 1538734"/>
                  <a:gd name="connsiteX27" fmla="*/ 524903 w 1577430"/>
                  <a:gd name="connsiteY27" fmla="*/ 596709 h 1538734"/>
                  <a:gd name="connsiteX28" fmla="*/ 574628 w 1577430"/>
                  <a:gd name="connsiteY28" fmla="*/ 629859 h 1538734"/>
                  <a:gd name="connsiteX29" fmla="*/ 613304 w 1577430"/>
                  <a:gd name="connsiteY29" fmla="*/ 654722 h 1538734"/>
                  <a:gd name="connsiteX30" fmla="*/ 660267 w 1577430"/>
                  <a:gd name="connsiteY30" fmla="*/ 690635 h 1538734"/>
                  <a:gd name="connsiteX31" fmla="*/ 715518 w 1577430"/>
                  <a:gd name="connsiteY31" fmla="*/ 762461 h 1538734"/>
                  <a:gd name="connsiteX32" fmla="*/ 759718 w 1577430"/>
                  <a:gd name="connsiteY32" fmla="*/ 809424 h 1538734"/>
                  <a:gd name="connsiteX33" fmla="*/ 803919 w 1577430"/>
                  <a:gd name="connsiteY33" fmla="*/ 864675 h 1538734"/>
                  <a:gd name="connsiteX34" fmla="*/ 861932 w 1577430"/>
                  <a:gd name="connsiteY34" fmla="*/ 933738 h 1538734"/>
                  <a:gd name="connsiteX35" fmla="*/ 903370 w 1577430"/>
                  <a:gd name="connsiteY35" fmla="*/ 997277 h 1538734"/>
                  <a:gd name="connsiteX36" fmla="*/ 933758 w 1577430"/>
                  <a:gd name="connsiteY36" fmla="*/ 1044240 h 1538734"/>
                  <a:gd name="connsiteX37" fmla="*/ 977959 w 1577430"/>
                  <a:gd name="connsiteY37" fmla="*/ 1113303 h 1538734"/>
                  <a:gd name="connsiteX38" fmla="*/ 1013872 w 1577430"/>
                  <a:gd name="connsiteY38" fmla="*/ 1174079 h 1538734"/>
                  <a:gd name="connsiteX39" fmla="*/ 1041497 w 1577430"/>
                  <a:gd name="connsiteY39" fmla="*/ 1218280 h 1538734"/>
                  <a:gd name="connsiteX40" fmla="*/ 1071885 w 1577430"/>
                  <a:gd name="connsiteY40" fmla="*/ 1279056 h 1538734"/>
                  <a:gd name="connsiteX41" fmla="*/ 1093986 w 1577430"/>
                  <a:gd name="connsiteY41" fmla="*/ 1306681 h 1538734"/>
                  <a:gd name="connsiteX42" fmla="*/ 1132661 w 1577430"/>
                  <a:gd name="connsiteY42" fmla="*/ 1359169 h 1538734"/>
                  <a:gd name="connsiteX43" fmla="*/ 1196199 w 1577430"/>
                  <a:gd name="connsiteY43" fmla="*/ 1406132 h 1538734"/>
                  <a:gd name="connsiteX44" fmla="*/ 1259738 w 1577430"/>
                  <a:gd name="connsiteY44" fmla="*/ 1425470 h 1538734"/>
                  <a:gd name="connsiteX45" fmla="*/ 1314989 w 1577430"/>
                  <a:gd name="connsiteY45" fmla="*/ 1442045 h 1538734"/>
                  <a:gd name="connsiteX46" fmla="*/ 1389577 w 1577430"/>
                  <a:gd name="connsiteY46" fmla="*/ 1466908 h 1538734"/>
                  <a:gd name="connsiteX47" fmla="*/ 1431015 w 1577430"/>
                  <a:gd name="connsiteY47" fmla="*/ 1477958 h 1538734"/>
                  <a:gd name="connsiteX48" fmla="*/ 1477978 w 1577430"/>
                  <a:gd name="connsiteY48" fmla="*/ 1494534 h 1538734"/>
                  <a:gd name="connsiteX49" fmla="*/ 1541517 w 1577430"/>
                  <a:gd name="connsiteY49" fmla="*/ 1522159 h 1538734"/>
                  <a:gd name="connsiteX50" fmla="*/ 1577430 w 1577430"/>
                  <a:gd name="connsiteY50"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69652 w 1577430"/>
                  <a:gd name="connsiteY26" fmla="*/ 558033 h 1538734"/>
                  <a:gd name="connsiteX27" fmla="*/ 524903 w 1577430"/>
                  <a:gd name="connsiteY27" fmla="*/ 596709 h 1538734"/>
                  <a:gd name="connsiteX28" fmla="*/ 574628 w 1577430"/>
                  <a:gd name="connsiteY28" fmla="*/ 629859 h 1538734"/>
                  <a:gd name="connsiteX29" fmla="*/ 613304 w 1577430"/>
                  <a:gd name="connsiteY29" fmla="*/ 654722 h 1538734"/>
                  <a:gd name="connsiteX30" fmla="*/ 660267 w 1577430"/>
                  <a:gd name="connsiteY30" fmla="*/ 690635 h 1538734"/>
                  <a:gd name="connsiteX31" fmla="*/ 715518 w 1577430"/>
                  <a:gd name="connsiteY31" fmla="*/ 762461 h 1538734"/>
                  <a:gd name="connsiteX32" fmla="*/ 759718 w 1577430"/>
                  <a:gd name="connsiteY32" fmla="*/ 809424 h 1538734"/>
                  <a:gd name="connsiteX33" fmla="*/ 803919 w 1577430"/>
                  <a:gd name="connsiteY33" fmla="*/ 864675 h 1538734"/>
                  <a:gd name="connsiteX34" fmla="*/ 861932 w 1577430"/>
                  <a:gd name="connsiteY34" fmla="*/ 933738 h 1538734"/>
                  <a:gd name="connsiteX35" fmla="*/ 903370 w 1577430"/>
                  <a:gd name="connsiteY35" fmla="*/ 997277 h 1538734"/>
                  <a:gd name="connsiteX36" fmla="*/ 933758 w 1577430"/>
                  <a:gd name="connsiteY36" fmla="*/ 1044240 h 1538734"/>
                  <a:gd name="connsiteX37" fmla="*/ 977959 w 1577430"/>
                  <a:gd name="connsiteY37" fmla="*/ 1113303 h 1538734"/>
                  <a:gd name="connsiteX38" fmla="*/ 1013872 w 1577430"/>
                  <a:gd name="connsiteY38" fmla="*/ 1174079 h 1538734"/>
                  <a:gd name="connsiteX39" fmla="*/ 1041497 w 1577430"/>
                  <a:gd name="connsiteY39" fmla="*/ 1218280 h 1538734"/>
                  <a:gd name="connsiteX40" fmla="*/ 1071885 w 1577430"/>
                  <a:gd name="connsiteY40" fmla="*/ 1279056 h 1538734"/>
                  <a:gd name="connsiteX41" fmla="*/ 1093986 w 1577430"/>
                  <a:gd name="connsiteY41" fmla="*/ 1306681 h 1538734"/>
                  <a:gd name="connsiteX42" fmla="*/ 1132661 w 1577430"/>
                  <a:gd name="connsiteY42" fmla="*/ 1359169 h 1538734"/>
                  <a:gd name="connsiteX43" fmla="*/ 1196199 w 1577430"/>
                  <a:gd name="connsiteY43" fmla="*/ 1406132 h 1538734"/>
                  <a:gd name="connsiteX44" fmla="*/ 1259738 w 1577430"/>
                  <a:gd name="connsiteY44" fmla="*/ 1425470 h 1538734"/>
                  <a:gd name="connsiteX45" fmla="*/ 1314989 w 1577430"/>
                  <a:gd name="connsiteY45" fmla="*/ 1442045 h 1538734"/>
                  <a:gd name="connsiteX46" fmla="*/ 1389577 w 1577430"/>
                  <a:gd name="connsiteY46" fmla="*/ 1466908 h 1538734"/>
                  <a:gd name="connsiteX47" fmla="*/ 1477978 w 1577430"/>
                  <a:gd name="connsiteY47" fmla="*/ 1494534 h 1538734"/>
                  <a:gd name="connsiteX48" fmla="*/ 1541517 w 1577430"/>
                  <a:gd name="connsiteY48" fmla="*/ 1522159 h 1538734"/>
                  <a:gd name="connsiteX49" fmla="*/ 1577430 w 1577430"/>
                  <a:gd name="connsiteY49"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89538 w 1577430"/>
                  <a:gd name="connsiteY23" fmla="*/ 483445 h 1538734"/>
                  <a:gd name="connsiteX24" fmla="*/ 436502 w 1577430"/>
                  <a:gd name="connsiteY24" fmla="*/ 524883 h 1538734"/>
                  <a:gd name="connsiteX25" fmla="*/ 469652 w 1577430"/>
                  <a:gd name="connsiteY25" fmla="*/ 558033 h 1538734"/>
                  <a:gd name="connsiteX26" fmla="*/ 524903 w 1577430"/>
                  <a:gd name="connsiteY26" fmla="*/ 596709 h 1538734"/>
                  <a:gd name="connsiteX27" fmla="*/ 574628 w 1577430"/>
                  <a:gd name="connsiteY27" fmla="*/ 629859 h 1538734"/>
                  <a:gd name="connsiteX28" fmla="*/ 613304 w 1577430"/>
                  <a:gd name="connsiteY28" fmla="*/ 654722 h 1538734"/>
                  <a:gd name="connsiteX29" fmla="*/ 660267 w 1577430"/>
                  <a:gd name="connsiteY29" fmla="*/ 690635 h 1538734"/>
                  <a:gd name="connsiteX30" fmla="*/ 715518 w 1577430"/>
                  <a:gd name="connsiteY30" fmla="*/ 762461 h 1538734"/>
                  <a:gd name="connsiteX31" fmla="*/ 759718 w 1577430"/>
                  <a:gd name="connsiteY31" fmla="*/ 809424 h 1538734"/>
                  <a:gd name="connsiteX32" fmla="*/ 803919 w 1577430"/>
                  <a:gd name="connsiteY32" fmla="*/ 864675 h 1538734"/>
                  <a:gd name="connsiteX33" fmla="*/ 861932 w 1577430"/>
                  <a:gd name="connsiteY33" fmla="*/ 933738 h 1538734"/>
                  <a:gd name="connsiteX34" fmla="*/ 903370 w 1577430"/>
                  <a:gd name="connsiteY34" fmla="*/ 997277 h 1538734"/>
                  <a:gd name="connsiteX35" fmla="*/ 933758 w 1577430"/>
                  <a:gd name="connsiteY35" fmla="*/ 1044240 h 1538734"/>
                  <a:gd name="connsiteX36" fmla="*/ 977959 w 1577430"/>
                  <a:gd name="connsiteY36" fmla="*/ 1113303 h 1538734"/>
                  <a:gd name="connsiteX37" fmla="*/ 1013872 w 1577430"/>
                  <a:gd name="connsiteY37" fmla="*/ 1174079 h 1538734"/>
                  <a:gd name="connsiteX38" fmla="*/ 1041497 w 1577430"/>
                  <a:gd name="connsiteY38" fmla="*/ 1218280 h 1538734"/>
                  <a:gd name="connsiteX39" fmla="*/ 1071885 w 1577430"/>
                  <a:gd name="connsiteY39" fmla="*/ 1279056 h 1538734"/>
                  <a:gd name="connsiteX40" fmla="*/ 1093986 w 1577430"/>
                  <a:gd name="connsiteY40" fmla="*/ 1306681 h 1538734"/>
                  <a:gd name="connsiteX41" fmla="*/ 1132661 w 1577430"/>
                  <a:gd name="connsiteY41" fmla="*/ 1359169 h 1538734"/>
                  <a:gd name="connsiteX42" fmla="*/ 1196199 w 1577430"/>
                  <a:gd name="connsiteY42" fmla="*/ 1406132 h 1538734"/>
                  <a:gd name="connsiteX43" fmla="*/ 1259738 w 1577430"/>
                  <a:gd name="connsiteY43" fmla="*/ 1425470 h 1538734"/>
                  <a:gd name="connsiteX44" fmla="*/ 1314989 w 1577430"/>
                  <a:gd name="connsiteY44" fmla="*/ 1442045 h 1538734"/>
                  <a:gd name="connsiteX45" fmla="*/ 1389577 w 1577430"/>
                  <a:gd name="connsiteY45" fmla="*/ 1466908 h 1538734"/>
                  <a:gd name="connsiteX46" fmla="*/ 1477978 w 1577430"/>
                  <a:gd name="connsiteY46" fmla="*/ 1494534 h 1538734"/>
                  <a:gd name="connsiteX47" fmla="*/ 1541517 w 1577430"/>
                  <a:gd name="connsiteY47" fmla="*/ 1522159 h 1538734"/>
                  <a:gd name="connsiteX48" fmla="*/ 1577430 w 1577430"/>
                  <a:gd name="connsiteY48"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37050 w 1577430"/>
                  <a:gd name="connsiteY21" fmla="*/ 430956 h 1538734"/>
                  <a:gd name="connsiteX22" fmla="*/ 389538 w 1577430"/>
                  <a:gd name="connsiteY22" fmla="*/ 483445 h 1538734"/>
                  <a:gd name="connsiteX23" fmla="*/ 436502 w 1577430"/>
                  <a:gd name="connsiteY23" fmla="*/ 524883 h 1538734"/>
                  <a:gd name="connsiteX24" fmla="*/ 469652 w 1577430"/>
                  <a:gd name="connsiteY24" fmla="*/ 558033 h 1538734"/>
                  <a:gd name="connsiteX25" fmla="*/ 524903 w 1577430"/>
                  <a:gd name="connsiteY25" fmla="*/ 596709 h 1538734"/>
                  <a:gd name="connsiteX26" fmla="*/ 574628 w 1577430"/>
                  <a:gd name="connsiteY26" fmla="*/ 629859 h 1538734"/>
                  <a:gd name="connsiteX27" fmla="*/ 613304 w 1577430"/>
                  <a:gd name="connsiteY27" fmla="*/ 654722 h 1538734"/>
                  <a:gd name="connsiteX28" fmla="*/ 660267 w 1577430"/>
                  <a:gd name="connsiteY28" fmla="*/ 690635 h 1538734"/>
                  <a:gd name="connsiteX29" fmla="*/ 715518 w 1577430"/>
                  <a:gd name="connsiteY29" fmla="*/ 762461 h 1538734"/>
                  <a:gd name="connsiteX30" fmla="*/ 759718 w 1577430"/>
                  <a:gd name="connsiteY30" fmla="*/ 809424 h 1538734"/>
                  <a:gd name="connsiteX31" fmla="*/ 803919 w 1577430"/>
                  <a:gd name="connsiteY31" fmla="*/ 864675 h 1538734"/>
                  <a:gd name="connsiteX32" fmla="*/ 861932 w 1577430"/>
                  <a:gd name="connsiteY32" fmla="*/ 933738 h 1538734"/>
                  <a:gd name="connsiteX33" fmla="*/ 903370 w 1577430"/>
                  <a:gd name="connsiteY33" fmla="*/ 997277 h 1538734"/>
                  <a:gd name="connsiteX34" fmla="*/ 933758 w 1577430"/>
                  <a:gd name="connsiteY34" fmla="*/ 1044240 h 1538734"/>
                  <a:gd name="connsiteX35" fmla="*/ 977959 w 1577430"/>
                  <a:gd name="connsiteY35" fmla="*/ 1113303 h 1538734"/>
                  <a:gd name="connsiteX36" fmla="*/ 1013872 w 1577430"/>
                  <a:gd name="connsiteY36" fmla="*/ 1174079 h 1538734"/>
                  <a:gd name="connsiteX37" fmla="*/ 1041497 w 1577430"/>
                  <a:gd name="connsiteY37" fmla="*/ 1218280 h 1538734"/>
                  <a:gd name="connsiteX38" fmla="*/ 1071885 w 1577430"/>
                  <a:gd name="connsiteY38" fmla="*/ 1279056 h 1538734"/>
                  <a:gd name="connsiteX39" fmla="*/ 1093986 w 1577430"/>
                  <a:gd name="connsiteY39" fmla="*/ 1306681 h 1538734"/>
                  <a:gd name="connsiteX40" fmla="*/ 1132661 w 1577430"/>
                  <a:gd name="connsiteY40" fmla="*/ 1359169 h 1538734"/>
                  <a:gd name="connsiteX41" fmla="*/ 1196199 w 1577430"/>
                  <a:gd name="connsiteY41" fmla="*/ 1406132 h 1538734"/>
                  <a:gd name="connsiteX42" fmla="*/ 1259738 w 1577430"/>
                  <a:gd name="connsiteY42" fmla="*/ 1425470 h 1538734"/>
                  <a:gd name="connsiteX43" fmla="*/ 1314989 w 1577430"/>
                  <a:gd name="connsiteY43" fmla="*/ 1442045 h 1538734"/>
                  <a:gd name="connsiteX44" fmla="*/ 1389577 w 1577430"/>
                  <a:gd name="connsiteY44" fmla="*/ 1466908 h 1538734"/>
                  <a:gd name="connsiteX45" fmla="*/ 1477978 w 1577430"/>
                  <a:gd name="connsiteY45" fmla="*/ 1494534 h 1538734"/>
                  <a:gd name="connsiteX46" fmla="*/ 1541517 w 1577430"/>
                  <a:gd name="connsiteY46" fmla="*/ 1522159 h 1538734"/>
                  <a:gd name="connsiteX47" fmla="*/ 1577430 w 1577430"/>
                  <a:gd name="connsiteY47"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270750 w 1577430"/>
                  <a:gd name="connsiteY20" fmla="*/ 353605 h 1538734"/>
                  <a:gd name="connsiteX21" fmla="*/ 301137 w 1577430"/>
                  <a:gd name="connsiteY21" fmla="*/ 389518 h 1538734"/>
                  <a:gd name="connsiteX22" fmla="*/ 337050 w 1577430"/>
                  <a:gd name="connsiteY22" fmla="*/ 430956 h 1538734"/>
                  <a:gd name="connsiteX23" fmla="*/ 389538 w 1577430"/>
                  <a:gd name="connsiteY23" fmla="*/ 483445 h 1538734"/>
                  <a:gd name="connsiteX24" fmla="*/ 436502 w 1577430"/>
                  <a:gd name="connsiteY24" fmla="*/ 524883 h 1538734"/>
                  <a:gd name="connsiteX25" fmla="*/ 469652 w 1577430"/>
                  <a:gd name="connsiteY25" fmla="*/ 558033 h 1538734"/>
                  <a:gd name="connsiteX26" fmla="*/ 524903 w 1577430"/>
                  <a:gd name="connsiteY26" fmla="*/ 596709 h 1538734"/>
                  <a:gd name="connsiteX27" fmla="*/ 574628 w 1577430"/>
                  <a:gd name="connsiteY27" fmla="*/ 629859 h 1538734"/>
                  <a:gd name="connsiteX28" fmla="*/ 613304 w 1577430"/>
                  <a:gd name="connsiteY28" fmla="*/ 654722 h 1538734"/>
                  <a:gd name="connsiteX29" fmla="*/ 660267 w 1577430"/>
                  <a:gd name="connsiteY29" fmla="*/ 690635 h 1538734"/>
                  <a:gd name="connsiteX30" fmla="*/ 715518 w 1577430"/>
                  <a:gd name="connsiteY30" fmla="*/ 762461 h 1538734"/>
                  <a:gd name="connsiteX31" fmla="*/ 759718 w 1577430"/>
                  <a:gd name="connsiteY31" fmla="*/ 809424 h 1538734"/>
                  <a:gd name="connsiteX32" fmla="*/ 803919 w 1577430"/>
                  <a:gd name="connsiteY32" fmla="*/ 864675 h 1538734"/>
                  <a:gd name="connsiteX33" fmla="*/ 861932 w 1577430"/>
                  <a:gd name="connsiteY33" fmla="*/ 933738 h 1538734"/>
                  <a:gd name="connsiteX34" fmla="*/ 903370 w 1577430"/>
                  <a:gd name="connsiteY34" fmla="*/ 997277 h 1538734"/>
                  <a:gd name="connsiteX35" fmla="*/ 933758 w 1577430"/>
                  <a:gd name="connsiteY35" fmla="*/ 1044240 h 1538734"/>
                  <a:gd name="connsiteX36" fmla="*/ 977959 w 1577430"/>
                  <a:gd name="connsiteY36" fmla="*/ 1113303 h 1538734"/>
                  <a:gd name="connsiteX37" fmla="*/ 1013872 w 1577430"/>
                  <a:gd name="connsiteY37" fmla="*/ 1174079 h 1538734"/>
                  <a:gd name="connsiteX38" fmla="*/ 1041497 w 1577430"/>
                  <a:gd name="connsiteY38" fmla="*/ 1218280 h 1538734"/>
                  <a:gd name="connsiteX39" fmla="*/ 1071885 w 1577430"/>
                  <a:gd name="connsiteY39" fmla="*/ 1279056 h 1538734"/>
                  <a:gd name="connsiteX40" fmla="*/ 1093986 w 1577430"/>
                  <a:gd name="connsiteY40" fmla="*/ 1306681 h 1538734"/>
                  <a:gd name="connsiteX41" fmla="*/ 1132661 w 1577430"/>
                  <a:gd name="connsiteY41" fmla="*/ 1359169 h 1538734"/>
                  <a:gd name="connsiteX42" fmla="*/ 1196199 w 1577430"/>
                  <a:gd name="connsiteY42" fmla="*/ 1406132 h 1538734"/>
                  <a:gd name="connsiteX43" fmla="*/ 1259738 w 1577430"/>
                  <a:gd name="connsiteY43" fmla="*/ 1425470 h 1538734"/>
                  <a:gd name="connsiteX44" fmla="*/ 1314989 w 1577430"/>
                  <a:gd name="connsiteY44" fmla="*/ 1442045 h 1538734"/>
                  <a:gd name="connsiteX45" fmla="*/ 1389577 w 1577430"/>
                  <a:gd name="connsiteY45" fmla="*/ 1466908 h 1538734"/>
                  <a:gd name="connsiteX46" fmla="*/ 1477978 w 1577430"/>
                  <a:gd name="connsiteY46" fmla="*/ 1494534 h 1538734"/>
                  <a:gd name="connsiteX47" fmla="*/ 1541517 w 1577430"/>
                  <a:gd name="connsiteY47" fmla="*/ 1522159 h 1538734"/>
                  <a:gd name="connsiteX48" fmla="*/ 1577430 w 1577430"/>
                  <a:gd name="connsiteY48"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37050 w 1577430"/>
                  <a:gd name="connsiteY21" fmla="*/ 430956 h 1538734"/>
                  <a:gd name="connsiteX22" fmla="*/ 389538 w 1577430"/>
                  <a:gd name="connsiteY22" fmla="*/ 483445 h 1538734"/>
                  <a:gd name="connsiteX23" fmla="*/ 436502 w 1577430"/>
                  <a:gd name="connsiteY23" fmla="*/ 524883 h 1538734"/>
                  <a:gd name="connsiteX24" fmla="*/ 469652 w 1577430"/>
                  <a:gd name="connsiteY24" fmla="*/ 558033 h 1538734"/>
                  <a:gd name="connsiteX25" fmla="*/ 524903 w 1577430"/>
                  <a:gd name="connsiteY25" fmla="*/ 596709 h 1538734"/>
                  <a:gd name="connsiteX26" fmla="*/ 574628 w 1577430"/>
                  <a:gd name="connsiteY26" fmla="*/ 629859 h 1538734"/>
                  <a:gd name="connsiteX27" fmla="*/ 613304 w 1577430"/>
                  <a:gd name="connsiteY27" fmla="*/ 654722 h 1538734"/>
                  <a:gd name="connsiteX28" fmla="*/ 660267 w 1577430"/>
                  <a:gd name="connsiteY28" fmla="*/ 690635 h 1538734"/>
                  <a:gd name="connsiteX29" fmla="*/ 715518 w 1577430"/>
                  <a:gd name="connsiteY29" fmla="*/ 762461 h 1538734"/>
                  <a:gd name="connsiteX30" fmla="*/ 759718 w 1577430"/>
                  <a:gd name="connsiteY30" fmla="*/ 809424 h 1538734"/>
                  <a:gd name="connsiteX31" fmla="*/ 803919 w 1577430"/>
                  <a:gd name="connsiteY31" fmla="*/ 864675 h 1538734"/>
                  <a:gd name="connsiteX32" fmla="*/ 861932 w 1577430"/>
                  <a:gd name="connsiteY32" fmla="*/ 933738 h 1538734"/>
                  <a:gd name="connsiteX33" fmla="*/ 903370 w 1577430"/>
                  <a:gd name="connsiteY33" fmla="*/ 997277 h 1538734"/>
                  <a:gd name="connsiteX34" fmla="*/ 933758 w 1577430"/>
                  <a:gd name="connsiteY34" fmla="*/ 1044240 h 1538734"/>
                  <a:gd name="connsiteX35" fmla="*/ 977959 w 1577430"/>
                  <a:gd name="connsiteY35" fmla="*/ 1113303 h 1538734"/>
                  <a:gd name="connsiteX36" fmla="*/ 1013872 w 1577430"/>
                  <a:gd name="connsiteY36" fmla="*/ 1174079 h 1538734"/>
                  <a:gd name="connsiteX37" fmla="*/ 1041497 w 1577430"/>
                  <a:gd name="connsiteY37" fmla="*/ 1218280 h 1538734"/>
                  <a:gd name="connsiteX38" fmla="*/ 1071885 w 1577430"/>
                  <a:gd name="connsiteY38" fmla="*/ 1279056 h 1538734"/>
                  <a:gd name="connsiteX39" fmla="*/ 1093986 w 1577430"/>
                  <a:gd name="connsiteY39" fmla="*/ 1306681 h 1538734"/>
                  <a:gd name="connsiteX40" fmla="*/ 1132661 w 1577430"/>
                  <a:gd name="connsiteY40" fmla="*/ 1359169 h 1538734"/>
                  <a:gd name="connsiteX41" fmla="*/ 1196199 w 1577430"/>
                  <a:gd name="connsiteY41" fmla="*/ 1406132 h 1538734"/>
                  <a:gd name="connsiteX42" fmla="*/ 1259738 w 1577430"/>
                  <a:gd name="connsiteY42" fmla="*/ 1425470 h 1538734"/>
                  <a:gd name="connsiteX43" fmla="*/ 1314989 w 1577430"/>
                  <a:gd name="connsiteY43" fmla="*/ 1442045 h 1538734"/>
                  <a:gd name="connsiteX44" fmla="*/ 1389577 w 1577430"/>
                  <a:gd name="connsiteY44" fmla="*/ 1466908 h 1538734"/>
                  <a:gd name="connsiteX45" fmla="*/ 1477978 w 1577430"/>
                  <a:gd name="connsiteY45" fmla="*/ 1494534 h 1538734"/>
                  <a:gd name="connsiteX46" fmla="*/ 1541517 w 1577430"/>
                  <a:gd name="connsiteY46" fmla="*/ 1522159 h 1538734"/>
                  <a:gd name="connsiteX47" fmla="*/ 1577430 w 1577430"/>
                  <a:gd name="connsiteY47"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301137 w 1577430"/>
                  <a:gd name="connsiteY19" fmla="*/ 389518 h 1538734"/>
                  <a:gd name="connsiteX20" fmla="*/ 337050 w 1577430"/>
                  <a:gd name="connsiteY20" fmla="*/ 430956 h 1538734"/>
                  <a:gd name="connsiteX21" fmla="*/ 389538 w 1577430"/>
                  <a:gd name="connsiteY21" fmla="*/ 483445 h 1538734"/>
                  <a:gd name="connsiteX22" fmla="*/ 436502 w 1577430"/>
                  <a:gd name="connsiteY22" fmla="*/ 524883 h 1538734"/>
                  <a:gd name="connsiteX23" fmla="*/ 469652 w 1577430"/>
                  <a:gd name="connsiteY23" fmla="*/ 558033 h 1538734"/>
                  <a:gd name="connsiteX24" fmla="*/ 524903 w 1577430"/>
                  <a:gd name="connsiteY24" fmla="*/ 596709 h 1538734"/>
                  <a:gd name="connsiteX25" fmla="*/ 574628 w 1577430"/>
                  <a:gd name="connsiteY25" fmla="*/ 629859 h 1538734"/>
                  <a:gd name="connsiteX26" fmla="*/ 613304 w 1577430"/>
                  <a:gd name="connsiteY26" fmla="*/ 654722 h 1538734"/>
                  <a:gd name="connsiteX27" fmla="*/ 660267 w 1577430"/>
                  <a:gd name="connsiteY27" fmla="*/ 690635 h 1538734"/>
                  <a:gd name="connsiteX28" fmla="*/ 715518 w 1577430"/>
                  <a:gd name="connsiteY28" fmla="*/ 762461 h 1538734"/>
                  <a:gd name="connsiteX29" fmla="*/ 759718 w 1577430"/>
                  <a:gd name="connsiteY29" fmla="*/ 809424 h 1538734"/>
                  <a:gd name="connsiteX30" fmla="*/ 803919 w 1577430"/>
                  <a:gd name="connsiteY30" fmla="*/ 864675 h 1538734"/>
                  <a:gd name="connsiteX31" fmla="*/ 861932 w 1577430"/>
                  <a:gd name="connsiteY31" fmla="*/ 933738 h 1538734"/>
                  <a:gd name="connsiteX32" fmla="*/ 903370 w 1577430"/>
                  <a:gd name="connsiteY32" fmla="*/ 997277 h 1538734"/>
                  <a:gd name="connsiteX33" fmla="*/ 933758 w 1577430"/>
                  <a:gd name="connsiteY33" fmla="*/ 1044240 h 1538734"/>
                  <a:gd name="connsiteX34" fmla="*/ 977959 w 1577430"/>
                  <a:gd name="connsiteY34" fmla="*/ 1113303 h 1538734"/>
                  <a:gd name="connsiteX35" fmla="*/ 1013872 w 1577430"/>
                  <a:gd name="connsiteY35" fmla="*/ 1174079 h 1538734"/>
                  <a:gd name="connsiteX36" fmla="*/ 1041497 w 1577430"/>
                  <a:gd name="connsiteY36" fmla="*/ 1218280 h 1538734"/>
                  <a:gd name="connsiteX37" fmla="*/ 1071885 w 1577430"/>
                  <a:gd name="connsiteY37" fmla="*/ 1279056 h 1538734"/>
                  <a:gd name="connsiteX38" fmla="*/ 1093986 w 1577430"/>
                  <a:gd name="connsiteY38" fmla="*/ 1306681 h 1538734"/>
                  <a:gd name="connsiteX39" fmla="*/ 1132661 w 1577430"/>
                  <a:gd name="connsiteY39" fmla="*/ 1359169 h 1538734"/>
                  <a:gd name="connsiteX40" fmla="*/ 1196199 w 1577430"/>
                  <a:gd name="connsiteY40" fmla="*/ 1406132 h 1538734"/>
                  <a:gd name="connsiteX41" fmla="*/ 1259738 w 1577430"/>
                  <a:gd name="connsiteY41" fmla="*/ 1425470 h 1538734"/>
                  <a:gd name="connsiteX42" fmla="*/ 1314989 w 1577430"/>
                  <a:gd name="connsiteY42" fmla="*/ 1442045 h 1538734"/>
                  <a:gd name="connsiteX43" fmla="*/ 1389577 w 1577430"/>
                  <a:gd name="connsiteY43" fmla="*/ 1466908 h 1538734"/>
                  <a:gd name="connsiteX44" fmla="*/ 1477978 w 1577430"/>
                  <a:gd name="connsiteY44" fmla="*/ 1494534 h 1538734"/>
                  <a:gd name="connsiteX45" fmla="*/ 1541517 w 1577430"/>
                  <a:gd name="connsiteY45" fmla="*/ 1522159 h 1538734"/>
                  <a:gd name="connsiteX46" fmla="*/ 1577430 w 1577430"/>
                  <a:gd name="connsiteY46"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65224 w 1577430"/>
                  <a:gd name="connsiteY17" fmla="*/ 345318 h 1538734"/>
                  <a:gd name="connsiteX18" fmla="*/ 301137 w 1577430"/>
                  <a:gd name="connsiteY18" fmla="*/ 389518 h 1538734"/>
                  <a:gd name="connsiteX19" fmla="*/ 337050 w 1577430"/>
                  <a:gd name="connsiteY19" fmla="*/ 430956 h 1538734"/>
                  <a:gd name="connsiteX20" fmla="*/ 389538 w 1577430"/>
                  <a:gd name="connsiteY20" fmla="*/ 483445 h 1538734"/>
                  <a:gd name="connsiteX21" fmla="*/ 436502 w 1577430"/>
                  <a:gd name="connsiteY21" fmla="*/ 524883 h 1538734"/>
                  <a:gd name="connsiteX22" fmla="*/ 469652 w 1577430"/>
                  <a:gd name="connsiteY22" fmla="*/ 558033 h 1538734"/>
                  <a:gd name="connsiteX23" fmla="*/ 524903 w 1577430"/>
                  <a:gd name="connsiteY23" fmla="*/ 596709 h 1538734"/>
                  <a:gd name="connsiteX24" fmla="*/ 574628 w 1577430"/>
                  <a:gd name="connsiteY24" fmla="*/ 629859 h 1538734"/>
                  <a:gd name="connsiteX25" fmla="*/ 613304 w 1577430"/>
                  <a:gd name="connsiteY25" fmla="*/ 654722 h 1538734"/>
                  <a:gd name="connsiteX26" fmla="*/ 660267 w 1577430"/>
                  <a:gd name="connsiteY26" fmla="*/ 690635 h 1538734"/>
                  <a:gd name="connsiteX27" fmla="*/ 715518 w 1577430"/>
                  <a:gd name="connsiteY27" fmla="*/ 762461 h 1538734"/>
                  <a:gd name="connsiteX28" fmla="*/ 759718 w 1577430"/>
                  <a:gd name="connsiteY28" fmla="*/ 809424 h 1538734"/>
                  <a:gd name="connsiteX29" fmla="*/ 803919 w 1577430"/>
                  <a:gd name="connsiteY29" fmla="*/ 864675 h 1538734"/>
                  <a:gd name="connsiteX30" fmla="*/ 861932 w 1577430"/>
                  <a:gd name="connsiteY30" fmla="*/ 933738 h 1538734"/>
                  <a:gd name="connsiteX31" fmla="*/ 903370 w 1577430"/>
                  <a:gd name="connsiteY31" fmla="*/ 997277 h 1538734"/>
                  <a:gd name="connsiteX32" fmla="*/ 933758 w 1577430"/>
                  <a:gd name="connsiteY32" fmla="*/ 1044240 h 1538734"/>
                  <a:gd name="connsiteX33" fmla="*/ 977959 w 1577430"/>
                  <a:gd name="connsiteY33" fmla="*/ 1113303 h 1538734"/>
                  <a:gd name="connsiteX34" fmla="*/ 1013872 w 1577430"/>
                  <a:gd name="connsiteY34" fmla="*/ 1174079 h 1538734"/>
                  <a:gd name="connsiteX35" fmla="*/ 1041497 w 1577430"/>
                  <a:gd name="connsiteY35" fmla="*/ 1218280 h 1538734"/>
                  <a:gd name="connsiteX36" fmla="*/ 1071885 w 1577430"/>
                  <a:gd name="connsiteY36" fmla="*/ 1279056 h 1538734"/>
                  <a:gd name="connsiteX37" fmla="*/ 1093986 w 1577430"/>
                  <a:gd name="connsiteY37" fmla="*/ 1306681 h 1538734"/>
                  <a:gd name="connsiteX38" fmla="*/ 1132661 w 1577430"/>
                  <a:gd name="connsiteY38" fmla="*/ 1359169 h 1538734"/>
                  <a:gd name="connsiteX39" fmla="*/ 1196199 w 1577430"/>
                  <a:gd name="connsiteY39" fmla="*/ 1406132 h 1538734"/>
                  <a:gd name="connsiteX40" fmla="*/ 1259738 w 1577430"/>
                  <a:gd name="connsiteY40" fmla="*/ 1425470 h 1538734"/>
                  <a:gd name="connsiteX41" fmla="*/ 1314989 w 1577430"/>
                  <a:gd name="connsiteY41" fmla="*/ 1442045 h 1538734"/>
                  <a:gd name="connsiteX42" fmla="*/ 1389577 w 1577430"/>
                  <a:gd name="connsiteY42" fmla="*/ 1466908 h 1538734"/>
                  <a:gd name="connsiteX43" fmla="*/ 1477978 w 1577430"/>
                  <a:gd name="connsiteY43" fmla="*/ 1494534 h 1538734"/>
                  <a:gd name="connsiteX44" fmla="*/ 1541517 w 1577430"/>
                  <a:gd name="connsiteY44" fmla="*/ 1522159 h 1538734"/>
                  <a:gd name="connsiteX45" fmla="*/ 1577430 w 1577430"/>
                  <a:gd name="connsiteY45"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65224 w 1577430"/>
                  <a:gd name="connsiteY16" fmla="*/ 345318 h 1538734"/>
                  <a:gd name="connsiteX17" fmla="*/ 301137 w 1577430"/>
                  <a:gd name="connsiteY17" fmla="*/ 389518 h 1538734"/>
                  <a:gd name="connsiteX18" fmla="*/ 337050 w 1577430"/>
                  <a:gd name="connsiteY18" fmla="*/ 430956 h 1538734"/>
                  <a:gd name="connsiteX19" fmla="*/ 389538 w 1577430"/>
                  <a:gd name="connsiteY19" fmla="*/ 483445 h 1538734"/>
                  <a:gd name="connsiteX20" fmla="*/ 436502 w 1577430"/>
                  <a:gd name="connsiteY20" fmla="*/ 524883 h 1538734"/>
                  <a:gd name="connsiteX21" fmla="*/ 469652 w 1577430"/>
                  <a:gd name="connsiteY21" fmla="*/ 558033 h 1538734"/>
                  <a:gd name="connsiteX22" fmla="*/ 524903 w 1577430"/>
                  <a:gd name="connsiteY22" fmla="*/ 596709 h 1538734"/>
                  <a:gd name="connsiteX23" fmla="*/ 574628 w 1577430"/>
                  <a:gd name="connsiteY23" fmla="*/ 629859 h 1538734"/>
                  <a:gd name="connsiteX24" fmla="*/ 613304 w 1577430"/>
                  <a:gd name="connsiteY24" fmla="*/ 654722 h 1538734"/>
                  <a:gd name="connsiteX25" fmla="*/ 660267 w 1577430"/>
                  <a:gd name="connsiteY25" fmla="*/ 690635 h 1538734"/>
                  <a:gd name="connsiteX26" fmla="*/ 715518 w 1577430"/>
                  <a:gd name="connsiteY26" fmla="*/ 762461 h 1538734"/>
                  <a:gd name="connsiteX27" fmla="*/ 759718 w 1577430"/>
                  <a:gd name="connsiteY27" fmla="*/ 809424 h 1538734"/>
                  <a:gd name="connsiteX28" fmla="*/ 803919 w 1577430"/>
                  <a:gd name="connsiteY28" fmla="*/ 864675 h 1538734"/>
                  <a:gd name="connsiteX29" fmla="*/ 861932 w 1577430"/>
                  <a:gd name="connsiteY29" fmla="*/ 933738 h 1538734"/>
                  <a:gd name="connsiteX30" fmla="*/ 903370 w 1577430"/>
                  <a:gd name="connsiteY30" fmla="*/ 997277 h 1538734"/>
                  <a:gd name="connsiteX31" fmla="*/ 933758 w 1577430"/>
                  <a:gd name="connsiteY31" fmla="*/ 1044240 h 1538734"/>
                  <a:gd name="connsiteX32" fmla="*/ 977959 w 1577430"/>
                  <a:gd name="connsiteY32" fmla="*/ 1113303 h 1538734"/>
                  <a:gd name="connsiteX33" fmla="*/ 1013872 w 1577430"/>
                  <a:gd name="connsiteY33" fmla="*/ 1174079 h 1538734"/>
                  <a:gd name="connsiteX34" fmla="*/ 1041497 w 1577430"/>
                  <a:gd name="connsiteY34" fmla="*/ 1218280 h 1538734"/>
                  <a:gd name="connsiteX35" fmla="*/ 1071885 w 1577430"/>
                  <a:gd name="connsiteY35" fmla="*/ 1279056 h 1538734"/>
                  <a:gd name="connsiteX36" fmla="*/ 1093986 w 1577430"/>
                  <a:gd name="connsiteY36" fmla="*/ 1306681 h 1538734"/>
                  <a:gd name="connsiteX37" fmla="*/ 1132661 w 1577430"/>
                  <a:gd name="connsiteY37" fmla="*/ 1359169 h 1538734"/>
                  <a:gd name="connsiteX38" fmla="*/ 1196199 w 1577430"/>
                  <a:gd name="connsiteY38" fmla="*/ 1406132 h 1538734"/>
                  <a:gd name="connsiteX39" fmla="*/ 1259738 w 1577430"/>
                  <a:gd name="connsiteY39" fmla="*/ 1425470 h 1538734"/>
                  <a:gd name="connsiteX40" fmla="*/ 1314989 w 1577430"/>
                  <a:gd name="connsiteY40" fmla="*/ 1442045 h 1538734"/>
                  <a:gd name="connsiteX41" fmla="*/ 1389577 w 1577430"/>
                  <a:gd name="connsiteY41" fmla="*/ 1466908 h 1538734"/>
                  <a:gd name="connsiteX42" fmla="*/ 1477978 w 1577430"/>
                  <a:gd name="connsiteY42" fmla="*/ 1494534 h 1538734"/>
                  <a:gd name="connsiteX43" fmla="*/ 1541517 w 1577430"/>
                  <a:gd name="connsiteY43" fmla="*/ 1522159 h 1538734"/>
                  <a:gd name="connsiteX44" fmla="*/ 1577430 w 1577430"/>
                  <a:gd name="connsiteY44"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26549 w 1577430"/>
                  <a:gd name="connsiteY14" fmla="*/ 314930 h 1538734"/>
                  <a:gd name="connsiteX15" fmla="*/ 265224 w 1577430"/>
                  <a:gd name="connsiteY15" fmla="*/ 345318 h 1538734"/>
                  <a:gd name="connsiteX16" fmla="*/ 301137 w 1577430"/>
                  <a:gd name="connsiteY16" fmla="*/ 389518 h 1538734"/>
                  <a:gd name="connsiteX17" fmla="*/ 337050 w 1577430"/>
                  <a:gd name="connsiteY17" fmla="*/ 430956 h 1538734"/>
                  <a:gd name="connsiteX18" fmla="*/ 389538 w 1577430"/>
                  <a:gd name="connsiteY18" fmla="*/ 483445 h 1538734"/>
                  <a:gd name="connsiteX19" fmla="*/ 436502 w 1577430"/>
                  <a:gd name="connsiteY19" fmla="*/ 524883 h 1538734"/>
                  <a:gd name="connsiteX20" fmla="*/ 469652 w 1577430"/>
                  <a:gd name="connsiteY20" fmla="*/ 558033 h 1538734"/>
                  <a:gd name="connsiteX21" fmla="*/ 524903 w 1577430"/>
                  <a:gd name="connsiteY21" fmla="*/ 596709 h 1538734"/>
                  <a:gd name="connsiteX22" fmla="*/ 574628 w 1577430"/>
                  <a:gd name="connsiteY22" fmla="*/ 629859 h 1538734"/>
                  <a:gd name="connsiteX23" fmla="*/ 613304 w 1577430"/>
                  <a:gd name="connsiteY23" fmla="*/ 654722 h 1538734"/>
                  <a:gd name="connsiteX24" fmla="*/ 660267 w 1577430"/>
                  <a:gd name="connsiteY24" fmla="*/ 690635 h 1538734"/>
                  <a:gd name="connsiteX25" fmla="*/ 715518 w 1577430"/>
                  <a:gd name="connsiteY25" fmla="*/ 762461 h 1538734"/>
                  <a:gd name="connsiteX26" fmla="*/ 759718 w 1577430"/>
                  <a:gd name="connsiteY26" fmla="*/ 809424 h 1538734"/>
                  <a:gd name="connsiteX27" fmla="*/ 803919 w 1577430"/>
                  <a:gd name="connsiteY27" fmla="*/ 864675 h 1538734"/>
                  <a:gd name="connsiteX28" fmla="*/ 861932 w 1577430"/>
                  <a:gd name="connsiteY28" fmla="*/ 933738 h 1538734"/>
                  <a:gd name="connsiteX29" fmla="*/ 903370 w 1577430"/>
                  <a:gd name="connsiteY29" fmla="*/ 997277 h 1538734"/>
                  <a:gd name="connsiteX30" fmla="*/ 933758 w 1577430"/>
                  <a:gd name="connsiteY30" fmla="*/ 1044240 h 1538734"/>
                  <a:gd name="connsiteX31" fmla="*/ 977959 w 1577430"/>
                  <a:gd name="connsiteY31" fmla="*/ 1113303 h 1538734"/>
                  <a:gd name="connsiteX32" fmla="*/ 1013872 w 1577430"/>
                  <a:gd name="connsiteY32" fmla="*/ 1174079 h 1538734"/>
                  <a:gd name="connsiteX33" fmla="*/ 1041497 w 1577430"/>
                  <a:gd name="connsiteY33" fmla="*/ 1218280 h 1538734"/>
                  <a:gd name="connsiteX34" fmla="*/ 1071885 w 1577430"/>
                  <a:gd name="connsiteY34" fmla="*/ 1279056 h 1538734"/>
                  <a:gd name="connsiteX35" fmla="*/ 1093986 w 1577430"/>
                  <a:gd name="connsiteY35" fmla="*/ 1306681 h 1538734"/>
                  <a:gd name="connsiteX36" fmla="*/ 1132661 w 1577430"/>
                  <a:gd name="connsiteY36" fmla="*/ 1359169 h 1538734"/>
                  <a:gd name="connsiteX37" fmla="*/ 1196199 w 1577430"/>
                  <a:gd name="connsiteY37" fmla="*/ 1406132 h 1538734"/>
                  <a:gd name="connsiteX38" fmla="*/ 1259738 w 1577430"/>
                  <a:gd name="connsiteY38" fmla="*/ 1425470 h 1538734"/>
                  <a:gd name="connsiteX39" fmla="*/ 1314989 w 1577430"/>
                  <a:gd name="connsiteY39" fmla="*/ 1442045 h 1538734"/>
                  <a:gd name="connsiteX40" fmla="*/ 1389577 w 1577430"/>
                  <a:gd name="connsiteY40" fmla="*/ 1466908 h 1538734"/>
                  <a:gd name="connsiteX41" fmla="*/ 1477978 w 1577430"/>
                  <a:gd name="connsiteY41" fmla="*/ 1494534 h 1538734"/>
                  <a:gd name="connsiteX42" fmla="*/ 1541517 w 1577430"/>
                  <a:gd name="connsiteY42" fmla="*/ 1522159 h 1538734"/>
                  <a:gd name="connsiteX43" fmla="*/ 1577430 w 1577430"/>
                  <a:gd name="connsiteY43"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26549 w 1577430"/>
                  <a:gd name="connsiteY13" fmla="*/ 314930 h 1538734"/>
                  <a:gd name="connsiteX14" fmla="*/ 265224 w 1577430"/>
                  <a:gd name="connsiteY14" fmla="*/ 345318 h 1538734"/>
                  <a:gd name="connsiteX15" fmla="*/ 301137 w 1577430"/>
                  <a:gd name="connsiteY15" fmla="*/ 389518 h 1538734"/>
                  <a:gd name="connsiteX16" fmla="*/ 337050 w 1577430"/>
                  <a:gd name="connsiteY16" fmla="*/ 430956 h 1538734"/>
                  <a:gd name="connsiteX17" fmla="*/ 389538 w 1577430"/>
                  <a:gd name="connsiteY17" fmla="*/ 483445 h 1538734"/>
                  <a:gd name="connsiteX18" fmla="*/ 436502 w 1577430"/>
                  <a:gd name="connsiteY18" fmla="*/ 524883 h 1538734"/>
                  <a:gd name="connsiteX19" fmla="*/ 469652 w 1577430"/>
                  <a:gd name="connsiteY19" fmla="*/ 558033 h 1538734"/>
                  <a:gd name="connsiteX20" fmla="*/ 524903 w 1577430"/>
                  <a:gd name="connsiteY20" fmla="*/ 596709 h 1538734"/>
                  <a:gd name="connsiteX21" fmla="*/ 574628 w 1577430"/>
                  <a:gd name="connsiteY21" fmla="*/ 629859 h 1538734"/>
                  <a:gd name="connsiteX22" fmla="*/ 613304 w 1577430"/>
                  <a:gd name="connsiteY22" fmla="*/ 654722 h 1538734"/>
                  <a:gd name="connsiteX23" fmla="*/ 660267 w 1577430"/>
                  <a:gd name="connsiteY23" fmla="*/ 690635 h 1538734"/>
                  <a:gd name="connsiteX24" fmla="*/ 715518 w 1577430"/>
                  <a:gd name="connsiteY24" fmla="*/ 762461 h 1538734"/>
                  <a:gd name="connsiteX25" fmla="*/ 759718 w 1577430"/>
                  <a:gd name="connsiteY25" fmla="*/ 809424 h 1538734"/>
                  <a:gd name="connsiteX26" fmla="*/ 803919 w 1577430"/>
                  <a:gd name="connsiteY26" fmla="*/ 864675 h 1538734"/>
                  <a:gd name="connsiteX27" fmla="*/ 861932 w 1577430"/>
                  <a:gd name="connsiteY27" fmla="*/ 933738 h 1538734"/>
                  <a:gd name="connsiteX28" fmla="*/ 903370 w 1577430"/>
                  <a:gd name="connsiteY28" fmla="*/ 997277 h 1538734"/>
                  <a:gd name="connsiteX29" fmla="*/ 933758 w 1577430"/>
                  <a:gd name="connsiteY29" fmla="*/ 1044240 h 1538734"/>
                  <a:gd name="connsiteX30" fmla="*/ 977959 w 1577430"/>
                  <a:gd name="connsiteY30" fmla="*/ 1113303 h 1538734"/>
                  <a:gd name="connsiteX31" fmla="*/ 1013872 w 1577430"/>
                  <a:gd name="connsiteY31" fmla="*/ 1174079 h 1538734"/>
                  <a:gd name="connsiteX32" fmla="*/ 1041497 w 1577430"/>
                  <a:gd name="connsiteY32" fmla="*/ 1218280 h 1538734"/>
                  <a:gd name="connsiteX33" fmla="*/ 1071885 w 1577430"/>
                  <a:gd name="connsiteY33" fmla="*/ 1279056 h 1538734"/>
                  <a:gd name="connsiteX34" fmla="*/ 1093986 w 1577430"/>
                  <a:gd name="connsiteY34" fmla="*/ 1306681 h 1538734"/>
                  <a:gd name="connsiteX35" fmla="*/ 1132661 w 1577430"/>
                  <a:gd name="connsiteY35" fmla="*/ 1359169 h 1538734"/>
                  <a:gd name="connsiteX36" fmla="*/ 1196199 w 1577430"/>
                  <a:gd name="connsiteY36" fmla="*/ 1406132 h 1538734"/>
                  <a:gd name="connsiteX37" fmla="*/ 1259738 w 1577430"/>
                  <a:gd name="connsiteY37" fmla="*/ 1425470 h 1538734"/>
                  <a:gd name="connsiteX38" fmla="*/ 1314989 w 1577430"/>
                  <a:gd name="connsiteY38" fmla="*/ 1442045 h 1538734"/>
                  <a:gd name="connsiteX39" fmla="*/ 1389577 w 1577430"/>
                  <a:gd name="connsiteY39" fmla="*/ 1466908 h 1538734"/>
                  <a:gd name="connsiteX40" fmla="*/ 1477978 w 1577430"/>
                  <a:gd name="connsiteY40" fmla="*/ 1494534 h 1538734"/>
                  <a:gd name="connsiteX41" fmla="*/ 1541517 w 1577430"/>
                  <a:gd name="connsiteY41" fmla="*/ 1522159 h 1538734"/>
                  <a:gd name="connsiteX42" fmla="*/ 1577430 w 1577430"/>
                  <a:gd name="connsiteY42"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99472 w 1577430"/>
                  <a:gd name="connsiteY7" fmla="*/ 237579 h 1538734"/>
                  <a:gd name="connsiteX8" fmla="*/ 124335 w 1577430"/>
                  <a:gd name="connsiteY8" fmla="*/ 256917 h 1538734"/>
                  <a:gd name="connsiteX9" fmla="*/ 151960 w 1577430"/>
                  <a:gd name="connsiteY9" fmla="*/ 270729 h 1538734"/>
                  <a:gd name="connsiteX10" fmla="*/ 165773 w 1577430"/>
                  <a:gd name="connsiteY10" fmla="*/ 276254 h 1538734"/>
                  <a:gd name="connsiteX11" fmla="*/ 190636 w 1577430"/>
                  <a:gd name="connsiteY11" fmla="*/ 292830 h 1538734"/>
                  <a:gd name="connsiteX12" fmla="*/ 226549 w 1577430"/>
                  <a:gd name="connsiteY12" fmla="*/ 314930 h 1538734"/>
                  <a:gd name="connsiteX13" fmla="*/ 265224 w 1577430"/>
                  <a:gd name="connsiteY13" fmla="*/ 345318 h 1538734"/>
                  <a:gd name="connsiteX14" fmla="*/ 301137 w 1577430"/>
                  <a:gd name="connsiteY14" fmla="*/ 389518 h 1538734"/>
                  <a:gd name="connsiteX15" fmla="*/ 337050 w 1577430"/>
                  <a:gd name="connsiteY15" fmla="*/ 430956 h 1538734"/>
                  <a:gd name="connsiteX16" fmla="*/ 389538 w 1577430"/>
                  <a:gd name="connsiteY16" fmla="*/ 483445 h 1538734"/>
                  <a:gd name="connsiteX17" fmla="*/ 436502 w 1577430"/>
                  <a:gd name="connsiteY17" fmla="*/ 524883 h 1538734"/>
                  <a:gd name="connsiteX18" fmla="*/ 469652 w 1577430"/>
                  <a:gd name="connsiteY18" fmla="*/ 558033 h 1538734"/>
                  <a:gd name="connsiteX19" fmla="*/ 524903 w 1577430"/>
                  <a:gd name="connsiteY19" fmla="*/ 596709 h 1538734"/>
                  <a:gd name="connsiteX20" fmla="*/ 574628 w 1577430"/>
                  <a:gd name="connsiteY20" fmla="*/ 629859 h 1538734"/>
                  <a:gd name="connsiteX21" fmla="*/ 613304 w 1577430"/>
                  <a:gd name="connsiteY21" fmla="*/ 654722 h 1538734"/>
                  <a:gd name="connsiteX22" fmla="*/ 660267 w 1577430"/>
                  <a:gd name="connsiteY22" fmla="*/ 690635 h 1538734"/>
                  <a:gd name="connsiteX23" fmla="*/ 715518 w 1577430"/>
                  <a:gd name="connsiteY23" fmla="*/ 762461 h 1538734"/>
                  <a:gd name="connsiteX24" fmla="*/ 759718 w 1577430"/>
                  <a:gd name="connsiteY24" fmla="*/ 809424 h 1538734"/>
                  <a:gd name="connsiteX25" fmla="*/ 803919 w 1577430"/>
                  <a:gd name="connsiteY25" fmla="*/ 864675 h 1538734"/>
                  <a:gd name="connsiteX26" fmla="*/ 861932 w 1577430"/>
                  <a:gd name="connsiteY26" fmla="*/ 933738 h 1538734"/>
                  <a:gd name="connsiteX27" fmla="*/ 903370 w 1577430"/>
                  <a:gd name="connsiteY27" fmla="*/ 997277 h 1538734"/>
                  <a:gd name="connsiteX28" fmla="*/ 933758 w 1577430"/>
                  <a:gd name="connsiteY28" fmla="*/ 1044240 h 1538734"/>
                  <a:gd name="connsiteX29" fmla="*/ 977959 w 1577430"/>
                  <a:gd name="connsiteY29" fmla="*/ 1113303 h 1538734"/>
                  <a:gd name="connsiteX30" fmla="*/ 1013872 w 1577430"/>
                  <a:gd name="connsiteY30" fmla="*/ 1174079 h 1538734"/>
                  <a:gd name="connsiteX31" fmla="*/ 1041497 w 1577430"/>
                  <a:gd name="connsiteY31" fmla="*/ 1218280 h 1538734"/>
                  <a:gd name="connsiteX32" fmla="*/ 1071885 w 1577430"/>
                  <a:gd name="connsiteY32" fmla="*/ 1279056 h 1538734"/>
                  <a:gd name="connsiteX33" fmla="*/ 1093986 w 1577430"/>
                  <a:gd name="connsiteY33" fmla="*/ 1306681 h 1538734"/>
                  <a:gd name="connsiteX34" fmla="*/ 1132661 w 1577430"/>
                  <a:gd name="connsiteY34" fmla="*/ 1359169 h 1538734"/>
                  <a:gd name="connsiteX35" fmla="*/ 1196199 w 1577430"/>
                  <a:gd name="connsiteY35" fmla="*/ 1406132 h 1538734"/>
                  <a:gd name="connsiteX36" fmla="*/ 1259738 w 1577430"/>
                  <a:gd name="connsiteY36" fmla="*/ 1425470 h 1538734"/>
                  <a:gd name="connsiteX37" fmla="*/ 1314989 w 1577430"/>
                  <a:gd name="connsiteY37" fmla="*/ 1442045 h 1538734"/>
                  <a:gd name="connsiteX38" fmla="*/ 1389577 w 1577430"/>
                  <a:gd name="connsiteY38" fmla="*/ 1466908 h 1538734"/>
                  <a:gd name="connsiteX39" fmla="*/ 1477978 w 1577430"/>
                  <a:gd name="connsiteY39" fmla="*/ 1494534 h 1538734"/>
                  <a:gd name="connsiteX40" fmla="*/ 1541517 w 1577430"/>
                  <a:gd name="connsiteY40" fmla="*/ 1522159 h 1538734"/>
                  <a:gd name="connsiteX41" fmla="*/ 1577430 w 1577430"/>
                  <a:gd name="connsiteY41" fmla="*/ 1538734 h 1538734"/>
                  <a:gd name="connsiteX0" fmla="*/ 0 w 1577409"/>
                  <a:gd name="connsiteY0" fmla="*/ 0 h 1538734"/>
                  <a:gd name="connsiteX1" fmla="*/ 11050 w 1577409"/>
                  <a:gd name="connsiteY1" fmla="*/ 124315 h 1538734"/>
                  <a:gd name="connsiteX2" fmla="*/ 30387 w 1577409"/>
                  <a:gd name="connsiteY2" fmla="*/ 157465 h 1538734"/>
                  <a:gd name="connsiteX3" fmla="*/ 55250 w 1577409"/>
                  <a:gd name="connsiteY3" fmla="*/ 193378 h 1538734"/>
                  <a:gd name="connsiteX4" fmla="*/ 71826 w 1577409"/>
                  <a:gd name="connsiteY4" fmla="*/ 209953 h 1538734"/>
                  <a:gd name="connsiteX5" fmla="*/ 82876 w 1577409"/>
                  <a:gd name="connsiteY5" fmla="*/ 223766 h 1538734"/>
                  <a:gd name="connsiteX6" fmla="*/ 99451 w 1577409"/>
                  <a:gd name="connsiteY6" fmla="*/ 237579 h 1538734"/>
                  <a:gd name="connsiteX7" fmla="*/ 124314 w 1577409"/>
                  <a:gd name="connsiteY7" fmla="*/ 256917 h 1538734"/>
                  <a:gd name="connsiteX8" fmla="*/ 151939 w 1577409"/>
                  <a:gd name="connsiteY8" fmla="*/ 270729 h 1538734"/>
                  <a:gd name="connsiteX9" fmla="*/ 165752 w 1577409"/>
                  <a:gd name="connsiteY9" fmla="*/ 276254 h 1538734"/>
                  <a:gd name="connsiteX10" fmla="*/ 190615 w 1577409"/>
                  <a:gd name="connsiteY10" fmla="*/ 292830 h 1538734"/>
                  <a:gd name="connsiteX11" fmla="*/ 226528 w 1577409"/>
                  <a:gd name="connsiteY11" fmla="*/ 314930 h 1538734"/>
                  <a:gd name="connsiteX12" fmla="*/ 265203 w 1577409"/>
                  <a:gd name="connsiteY12" fmla="*/ 345318 h 1538734"/>
                  <a:gd name="connsiteX13" fmla="*/ 301116 w 1577409"/>
                  <a:gd name="connsiteY13" fmla="*/ 389518 h 1538734"/>
                  <a:gd name="connsiteX14" fmla="*/ 337029 w 1577409"/>
                  <a:gd name="connsiteY14" fmla="*/ 430956 h 1538734"/>
                  <a:gd name="connsiteX15" fmla="*/ 389517 w 1577409"/>
                  <a:gd name="connsiteY15" fmla="*/ 483445 h 1538734"/>
                  <a:gd name="connsiteX16" fmla="*/ 436481 w 1577409"/>
                  <a:gd name="connsiteY16" fmla="*/ 524883 h 1538734"/>
                  <a:gd name="connsiteX17" fmla="*/ 469631 w 1577409"/>
                  <a:gd name="connsiteY17" fmla="*/ 558033 h 1538734"/>
                  <a:gd name="connsiteX18" fmla="*/ 524882 w 1577409"/>
                  <a:gd name="connsiteY18" fmla="*/ 596709 h 1538734"/>
                  <a:gd name="connsiteX19" fmla="*/ 574607 w 1577409"/>
                  <a:gd name="connsiteY19" fmla="*/ 629859 h 1538734"/>
                  <a:gd name="connsiteX20" fmla="*/ 613283 w 1577409"/>
                  <a:gd name="connsiteY20" fmla="*/ 654722 h 1538734"/>
                  <a:gd name="connsiteX21" fmla="*/ 660246 w 1577409"/>
                  <a:gd name="connsiteY21" fmla="*/ 690635 h 1538734"/>
                  <a:gd name="connsiteX22" fmla="*/ 715497 w 1577409"/>
                  <a:gd name="connsiteY22" fmla="*/ 762461 h 1538734"/>
                  <a:gd name="connsiteX23" fmla="*/ 759697 w 1577409"/>
                  <a:gd name="connsiteY23" fmla="*/ 809424 h 1538734"/>
                  <a:gd name="connsiteX24" fmla="*/ 803898 w 1577409"/>
                  <a:gd name="connsiteY24" fmla="*/ 864675 h 1538734"/>
                  <a:gd name="connsiteX25" fmla="*/ 861911 w 1577409"/>
                  <a:gd name="connsiteY25" fmla="*/ 933738 h 1538734"/>
                  <a:gd name="connsiteX26" fmla="*/ 903349 w 1577409"/>
                  <a:gd name="connsiteY26" fmla="*/ 997277 h 1538734"/>
                  <a:gd name="connsiteX27" fmla="*/ 933737 w 1577409"/>
                  <a:gd name="connsiteY27" fmla="*/ 1044240 h 1538734"/>
                  <a:gd name="connsiteX28" fmla="*/ 977938 w 1577409"/>
                  <a:gd name="connsiteY28" fmla="*/ 1113303 h 1538734"/>
                  <a:gd name="connsiteX29" fmla="*/ 1013851 w 1577409"/>
                  <a:gd name="connsiteY29" fmla="*/ 1174079 h 1538734"/>
                  <a:gd name="connsiteX30" fmla="*/ 1041476 w 1577409"/>
                  <a:gd name="connsiteY30" fmla="*/ 1218280 h 1538734"/>
                  <a:gd name="connsiteX31" fmla="*/ 1071864 w 1577409"/>
                  <a:gd name="connsiteY31" fmla="*/ 1279056 h 1538734"/>
                  <a:gd name="connsiteX32" fmla="*/ 1093965 w 1577409"/>
                  <a:gd name="connsiteY32" fmla="*/ 1306681 h 1538734"/>
                  <a:gd name="connsiteX33" fmla="*/ 1132640 w 1577409"/>
                  <a:gd name="connsiteY33" fmla="*/ 1359169 h 1538734"/>
                  <a:gd name="connsiteX34" fmla="*/ 1196178 w 1577409"/>
                  <a:gd name="connsiteY34" fmla="*/ 1406132 h 1538734"/>
                  <a:gd name="connsiteX35" fmla="*/ 1259717 w 1577409"/>
                  <a:gd name="connsiteY35" fmla="*/ 1425470 h 1538734"/>
                  <a:gd name="connsiteX36" fmla="*/ 1314968 w 1577409"/>
                  <a:gd name="connsiteY36" fmla="*/ 1442045 h 1538734"/>
                  <a:gd name="connsiteX37" fmla="*/ 1389556 w 1577409"/>
                  <a:gd name="connsiteY37" fmla="*/ 1466908 h 1538734"/>
                  <a:gd name="connsiteX38" fmla="*/ 1477957 w 1577409"/>
                  <a:gd name="connsiteY38" fmla="*/ 1494534 h 1538734"/>
                  <a:gd name="connsiteX39" fmla="*/ 1541496 w 1577409"/>
                  <a:gd name="connsiteY39" fmla="*/ 1522159 h 1538734"/>
                  <a:gd name="connsiteX40" fmla="*/ 1577409 w 1577409"/>
                  <a:gd name="connsiteY40" fmla="*/ 1538734 h 1538734"/>
                  <a:gd name="connsiteX0" fmla="*/ 0 w 1577409"/>
                  <a:gd name="connsiteY0" fmla="*/ 0 h 1538734"/>
                  <a:gd name="connsiteX1" fmla="*/ 11050 w 1577409"/>
                  <a:gd name="connsiteY1" fmla="*/ 124315 h 1538734"/>
                  <a:gd name="connsiteX2" fmla="*/ 30387 w 1577409"/>
                  <a:gd name="connsiteY2" fmla="*/ 157465 h 1538734"/>
                  <a:gd name="connsiteX3" fmla="*/ 55250 w 1577409"/>
                  <a:gd name="connsiteY3" fmla="*/ 193378 h 1538734"/>
                  <a:gd name="connsiteX4" fmla="*/ 41439 w 1577409"/>
                  <a:gd name="connsiteY4" fmla="*/ 179566 h 1538734"/>
                  <a:gd name="connsiteX5" fmla="*/ 71826 w 1577409"/>
                  <a:gd name="connsiteY5" fmla="*/ 209953 h 1538734"/>
                  <a:gd name="connsiteX6" fmla="*/ 82876 w 1577409"/>
                  <a:gd name="connsiteY6" fmla="*/ 223766 h 1538734"/>
                  <a:gd name="connsiteX7" fmla="*/ 99451 w 1577409"/>
                  <a:gd name="connsiteY7" fmla="*/ 237579 h 1538734"/>
                  <a:gd name="connsiteX8" fmla="*/ 124314 w 1577409"/>
                  <a:gd name="connsiteY8" fmla="*/ 256917 h 1538734"/>
                  <a:gd name="connsiteX9" fmla="*/ 151939 w 1577409"/>
                  <a:gd name="connsiteY9" fmla="*/ 270729 h 1538734"/>
                  <a:gd name="connsiteX10" fmla="*/ 165752 w 1577409"/>
                  <a:gd name="connsiteY10" fmla="*/ 276254 h 1538734"/>
                  <a:gd name="connsiteX11" fmla="*/ 190615 w 1577409"/>
                  <a:gd name="connsiteY11" fmla="*/ 292830 h 1538734"/>
                  <a:gd name="connsiteX12" fmla="*/ 226528 w 1577409"/>
                  <a:gd name="connsiteY12" fmla="*/ 314930 h 1538734"/>
                  <a:gd name="connsiteX13" fmla="*/ 265203 w 1577409"/>
                  <a:gd name="connsiteY13" fmla="*/ 345318 h 1538734"/>
                  <a:gd name="connsiteX14" fmla="*/ 301116 w 1577409"/>
                  <a:gd name="connsiteY14" fmla="*/ 389518 h 1538734"/>
                  <a:gd name="connsiteX15" fmla="*/ 337029 w 1577409"/>
                  <a:gd name="connsiteY15" fmla="*/ 430956 h 1538734"/>
                  <a:gd name="connsiteX16" fmla="*/ 389517 w 1577409"/>
                  <a:gd name="connsiteY16" fmla="*/ 483445 h 1538734"/>
                  <a:gd name="connsiteX17" fmla="*/ 436481 w 1577409"/>
                  <a:gd name="connsiteY17" fmla="*/ 524883 h 1538734"/>
                  <a:gd name="connsiteX18" fmla="*/ 469631 w 1577409"/>
                  <a:gd name="connsiteY18" fmla="*/ 558033 h 1538734"/>
                  <a:gd name="connsiteX19" fmla="*/ 524882 w 1577409"/>
                  <a:gd name="connsiteY19" fmla="*/ 596709 h 1538734"/>
                  <a:gd name="connsiteX20" fmla="*/ 574607 w 1577409"/>
                  <a:gd name="connsiteY20" fmla="*/ 629859 h 1538734"/>
                  <a:gd name="connsiteX21" fmla="*/ 613283 w 1577409"/>
                  <a:gd name="connsiteY21" fmla="*/ 654722 h 1538734"/>
                  <a:gd name="connsiteX22" fmla="*/ 660246 w 1577409"/>
                  <a:gd name="connsiteY22" fmla="*/ 690635 h 1538734"/>
                  <a:gd name="connsiteX23" fmla="*/ 715497 w 1577409"/>
                  <a:gd name="connsiteY23" fmla="*/ 762461 h 1538734"/>
                  <a:gd name="connsiteX24" fmla="*/ 759697 w 1577409"/>
                  <a:gd name="connsiteY24" fmla="*/ 809424 h 1538734"/>
                  <a:gd name="connsiteX25" fmla="*/ 803898 w 1577409"/>
                  <a:gd name="connsiteY25" fmla="*/ 864675 h 1538734"/>
                  <a:gd name="connsiteX26" fmla="*/ 861911 w 1577409"/>
                  <a:gd name="connsiteY26" fmla="*/ 933738 h 1538734"/>
                  <a:gd name="connsiteX27" fmla="*/ 903349 w 1577409"/>
                  <a:gd name="connsiteY27" fmla="*/ 997277 h 1538734"/>
                  <a:gd name="connsiteX28" fmla="*/ 933737 w 1577409"/>
                  <a:gd name="connsiteY28" fmla="*/ 1044240 h 1538734"/>
                  <a:gd name="connsiteX29" fmla="*/ 977938 w 1577409"/>
                  <a:gd name="connsiteY29" fmla="*/ 1113303 h 1538734"/>
                  <a:gd name="connsiteX30" fmla="*/ 1013851 w 1577409"/>
                  <a:gd name="connsiteY30" fmla="*/ 1174079 h 1538734"/>
                  <a:gd name="connsiteX31" fmla="*/ 1041476 w 1577409"/>
                  <a:gd name="connsiteY31" fmla="*/ 1218280 h 1538734"/>
                  <a:gd name="connsiteX32" fmla="*/ 1071864 w 1577409"/>
                  <a:gd name="connsiteY32" fmla="*/ 1279056 h 1538734"/>
                  <a:gd name="connsiteX33" fmla="*/ 1093965 w 1577409"/>
                  <a:gd name="connsiteY33" fmla="*/ 1306681 h 1538734"/>
                  <a:gd name="connsiteX34" fmla="*/ 1132640 w 1577409"/>
                  <a:gd name="connsiteY34" fmla="*/ 1359169 h 1538734"/>
                  <a:gd name="connsiteX35" fmla="*/ 1196178 w 1577409"/>
                  <a:gd name="connsiteY35" fmla="*/ 1406132 h 1538734"/>
                  <a:gd name="connsiteX36" fmla="*/ 1259717 w 1577409"/>
                  <a:gd name="connsiteY36" fmla="*/ 1425470 h 1538734"/>
                  <a:gd name="connsiteX37" fmla="*/ 1314968 w 1577409"/>
                  <a:gd name="connsiteY37" fmla="*/ 1442045 h 1538734"/>
                  <a:gd name="connsiteX38" fmla="*/ 1389556 w 1577409"/>
                  <a:gd name="connsiteY38" fmla="*/ 1466908 h 1538734"/>
                  <a:gd name="connsiteX39" fmla="*/ 1477957 w 1577409"/>
                  <a:gd name="connsiteY39" fmla="*/ 1494534 h 1538734"/>
                  <a:gd name="connsiteX40" fmla="*/ 1541496 w 1577409"/>
                  <a:gd name="connsiteY40" fmla="*/ 1522159 h 1538734"/>
                  <a:gd name="connsiteX41" fmla="*/ 1577409 w 1577409"/>
                  <a:gd name="connsiteY41" fmla="*/ 1538734 h 1538734"/>
                  <a:gd name="connsiteX0" fmla="*/ 0 w 1577409"/>
                  <a:gd name="connsiteY0" fmla="*/ 0 h 1538734"/>
                  <a:gd name="connsiteX1" fmla="*/ 11050 w 1577409"/>
                  <a:gd name="connsiteY1" fmla="*/ 124315 h 1538734"/>
                  <a:gd name="connsiteX2" fmla="*/ 30387 w 1577409"/>
                  <a:gd name="connsiteY2" fmla="*/ 157465 h 1538734"/>
                  <a:gd name="connsiteX3" fmla="*/ 55250 w 1577409"/>
                  <a:gd name="connsiteY3" fmla="*/ 193378 h 1538734"/>
                  <a:gd name="connsiteX4" fmla="*/ 71826 w 1577409"/>
                  <a:gd name="connsiteY4" fmla="*/ 209953 h 1538734"/>
                  <a:gd name="connsiteX5" fmla="*/ 82876 w 1577409"/>
                  <a:gd name="connsiteY5" fmla="*/ 223766 h 1538734"/>
                  <a:gd name="connsiteX6" fmla="*/ 99451 w 1577409"/>
                  <a:gd name="connsiteY6" fmla="*/ 237579 h 1538734"/>
                  <a:gd name="connsiteX7" fmla="*/ 124314 w 1577409"/>
                  <a:gd name="connsiteY7" fmla="*/ 256917 h 1538734"/>
                  <a:gd name="connsiteX8" fmla="*/ 151939 w 1577409"/>
                  <a:gd name="connsiteY8" fmla="*/ 270729 h 1538734"/>
                  <a:gd name="connsiteX9" fmla="*/ 165752 w 1577409"/>
                  <a:gd name="connsiteY9" fmla="*/ 276254 h 1538734"/>
                  <a:gd name="connsiteX10" fmla="*/ 190615 w 1577409"/>
                  <a:gd name="connsiteY10" fmla="*/ 292830 h 1538734"/>
                  <a:gd name="connsiteX11" fmla="*/ 226528 w 1577409"/>
                  <a:gd name="connsiteY11" fmla="*/ 314930 h 1538734"/>
                  <a:gd name="connsiteX12" fmla="*/ 265203 w 1577409"/>
                  <a:gd name="connsiteY12" fmla="*/ 345318 h 1538734"/>
                  <a:gd name="connsiteX13" fmla="*/ 301116 w 1577409"/>
                  <a:gd name="connsiteY13" fmla="*/ 389518 h 1538734"/>
                  <a:gd name="connsiteX14" fmla="*/ 337029 w 1577409"/>
                  <a:gd name="connsiteY14" fmla="*/ 430956 h 1538734"/>
                  <a:gd name="connsiteX15" fmla="*/ 389517 w 1577409"/>
                  <a:gd name="connsiteY15" fmla="*/ 483445 h 1538734"/>
                  <a:gd name="connsiteX16" fmla="*/ 436481 w 1577409"/>
                  <a:gd name="connsiteY16" fmla="*/ 524883 h 1538734"/>
                  <a:gd name="connsiteX17" fmla="*/ 469631 w 1577409"/>
                  <a:gd name="connsiteY17" fmla="*/ 558033 h 1538734"/>
                  <a:gd name="connsiteX18" fmla="*/ 524882 w 1577409"/>
                  <a:gd name="connsiteY18" fmla="*/ 596709 h 1538734"/>
                  <a:gd name="connsiteX19" fmla="*/ 574607 w 1577409"/>
                  <a:gd name="connsiteY19" fmla="*/ 629859 h 1538734"/>
                  <a:gd name="connsiteX20" fmla="*/ 613283 w 1577409"/>
                  <a:gd name="connsiteY20" fmla="*/ 654722 h 1538734"/>
                  <a:gd name="connsiteX21" fmla="*/ 660246 w 1577409"/>
                  <a:gd name="connsiteY21" fmla="*/ 690635 h 1538734"/>
                  <a:gd name="connsiteX22" fmla="*/ 715497 w 1577409"/>
                  <a:gd name="connsiteY22" fmla="*/ 762461 h 1538734"/>
                  <a:gd name="connsiteX23" fmla="*/ 759697 w 1577409"/>
                  <a:gd name="connsiteY23" fmla="*/ 809424 h 1538734"/>
                  <a:gd name="connsiteX24" fmla="*/ 803898 w 1577409"/>
                  <a:gd name="connsiteY24" fmla="*/ 864675 h 1538734"/>
                  <a:gd name="connsiteX25" fmla="*/ 861911 w 1577409"/>
                  <a:gd name="connsiteY25" fmla="*/ 933738 h 1538734"/>
                  <a:gd name="connsiteX26" fmla="*/ 903349 w 1577409"/>
                  <a:gd name="connsiteY26" fmla="*/ 997277 h 1538734"/>
                  <a:gd name="connsiteX27" fmla="*/ 933737 w 1577409"/>
                  <a:gd name="connsiteY27" fmla="*/ 1044240 h 1538734"/>
                  <a:gd name="connsiteX28" fmla="*/ 977938 w 1577409"/>
                  <a:gd name="connsiteY28" fmla="*/ 1113303 h 1538734"/>
                  <a:gd name="connsiteX29" fmla="*/ 1013851 w 1577409"/>
                  <a:gd name="connsiteY29" fmla="*/ 1174079 h 1538734"/>
                  <a:gd name="connsiteX30" fmla="*/ 1041476 w 1577409"/>
                  <a:gd name="connsiteY30" fmla="*/ 1218280 h 1538734"/>
                  <a:gd name="connsiteX31" fmla="*/ 1071864 w 1577409"/>
                  <a:gd name="connsiteY31" fmla="*/ 1279056 h 1538734"/>
                  <a:gd name="connsiteX32" fmla="*/ 1093965 w 1577409"/>
                  <a:gd name="connsiteY32" fmla="*/ 1306681 h 1538734"/>
                  <a:gd name="connsiteX33" fmla="*/ 1132640 w 1577409"/>
                  <a:gd name="connsiteY33" fmla="*/ 1359169 h 1538734"/>
                  <a:gd name="connsiteX34" fmla="*/ 1196178 w 1577409"/>
                  <a:gd name="connsiteY34" fmla="*/ 1406132 h 1538734"/>
                  <a:gd name="connsiteX35" fmla="*/ 1259717 w 1577409"/>
                  <a:gd name="connsiteY35" fmla="*/ 1425470 h 1538734"/>
                  <a:gd name="connsiteX36" fmla="*/ 1314968 w 1577409"/>
                  <a:gd name="connsiteY36" fmla="*/ 1442045 h 1538734"/>
                  <a:gd name="connsiteX37" fmla="*/ 1389556 w 1577409"/>
                  <a:gd name="connsiteY37" fmla="*/ 1466908 h 1538734"/>
                  <a:gd name="connsiteX38" fmla="*/ 1477957 w 1577409"/>
                  <a:gd name="connsiteY38" fmla="*/ 1494534 h 1538734"/>
                  <a:gd name="connsiteX39" fmla="*/ 1541496 w 1577409"/>
                  <a:gd name="connsiteY39" fmla="*/ 1522159 h 1538734"/>
                  <a:gd name="connsiteX40" fmla="*/ 1577409 w 1577409"/>
                  <a:gd name="connsiteY40" fmla="*/ 1538734 h 1538734"/>
                  <a:gd name="connsiteX0" fmla="*/ 0 w 1577409"/>
                  <a:gd name="connsiteY0" fmla="*/ 0 h 1538734"/>
                  <a:gd name="connsiteX1" fmla="*/ 11050 w 1577409"/>
                  <a:gd name="connsiteY1" fmla="*/ 124315 h 1538734"/>
                  <a:gd name="connsiteX2" fmla="*/ 30387 w 1577409"/>
                  <a:gd name="connsiteY2" fmla="*/ 157465 h 1538734"/>
                  <a:gd name="connsiteX3" fmla="*/ 55250 w 1577409"/>
                  <a:gd name="connsiteY3" fmla="*/ 193378 h 1538734"/>
                  <a:gd name="connsiteX4" fmla="*/ 71826 w 1577409"/>
                  <a:gd name="connsiteY4" fmla="*/ 209953 h 1538734"/>
                  <a:gd name="connsiteX5" fmla="*/ 82876 w 1577409"/>
                  <a:gd name="connsiteY5" fmla="*/ 223766 h 1538734"/>
                  <a:gd name="connsiteX6" fmla="*/ 124314 w 1577409"/>
                  <a:gd name="connsiteY6" fmla="*/ 256917 h 1538734"/>
                  <a:gd name="connsiteX7" fmla="*/ 151939 w 1577409"/>
                  <a:gd name="connsiteY7" fmla="*/ 270729 h 1538734"/>
                  <a:gd name="connsiteX8" fmla="*/ 165752 w 1577409"/>
                  <a:gd name="connsiteY8" fmla="*/ 276254 h 1538734"/>
                  <a:gd name="connsiteX9" fmla="*/ 190615 w 1577409"/>
                  <a:gd name="connsiteY9" fmla="*/ 292830 h 1538734"/>
                  <a:gd name="connsiteX10" fmla="*/ 226528 w 1577409"/>
                  <a:gd name="connsiteY10" fmla="*/ 314930 h 1538734"/>
                  <a:gd name="connsiteX11" fmla="*/ 265203 w 1577409"/>
                  <a:gd name="connsiteY11" fmla="*/ 345318 h 1538734"/>
                  <a:gd name="connsiteX12" fmla="*/ 301116 w 1577409"/>
                  <a:gd name="connsiteY12" fmla="*/ 389518 h 1538734"/>
                  <a:gd name="connsiteX13" fmla="*/ 337029 w 1577409"/>
                  <a:gd name="connsiteY13" fmla="*/ 430956 h 1538734"/>
                  <a:gd name="connsiteX14" fmla="*/ 389517 w 1577409"/>
                  <a:gd name="connsiteY14" fmla="*/ 483445 h 1538734"/>
                  <a:gd name="connsiteX15" fmla="*/ 436481 w 1577409"/>
                  <a:gd name="connsiteY15" fmla="*/ 524883 h 1538734"/>
                  <a:gd name="connsiteX16" fmla="*/ 469631 w 1577409"/>
                  <a:gd name="connsiteY16" fmla="*/ 558033 h 1538734"/>
                  <a:gd name="connsiteX17" fmla="*/ 524882 w 1577409"/>
                  <a:gd name="connsiteY17" fmla="*/ 596709 h 1538734"/>
                  <a:gd name="connsiteX18" fmla="*/ 574607 w 1577409"/>
                  <a:gd name="connsiteY18" fmla="*/ 629859 h 1538734"/>
                  <a:gd name="connsiteX19" fmla="*/ 613283 w 1577409"/>
                  <a:gd name="connsiteY19" fmla="*/ 654722 h 1538734"/>
                  <a:gd name="connsiteX20" fmla="*/ 660246 w 1577409"/>
                  <a:gd name="connsiteY20" fmla="*/ 690635 h 1538734"/>
                  <a:gd name="connsiteX21" fmla="*/ 715497 w 1577409"/>
                  <a:gd name="connsiteY21" fmla="*/ 762461 h 1538734"/>
                  <a:gd name="connsiteX22" fmla="*/ 759697 w 1577409"/>
                  <a:gd name="connsiteY22" fmla="*/ 809424 h 1538734"/>
                  <a:gd name="connsiteX23" fmla="*/ 803898 w 1577409"/>
                  <a:gd name="connsiteY23" fmla="*/ 864675 h 1538734"/>
                  <a:gd name="connsiteX24" fmla="*/ 861911 w 1577409"/>
                  <a:gd name="connsiteY24" fmla="*/ 933738 h 1538734"/>
                  <a:gd name="connsiteX25" fmla="*/ 903349 w 1577409"/>
                  <a:gd name="connsiteY25" fmla="*/ 997277 h 1538734"/>
                  <a:gd name="connsiteX26" fmla="*/ 933737 w 1577409"/>
                  <a:gd name="connsiteY26" fmla="*/ 1044240 h 1538734"/>
                  <a:gd name="connsiteX27" fmla="*/ 977938 w 1577409"/>
                  <a:gd name="connsiteY27" fmla="*/ 1113303 h 1538734"/>
                  <a:gd name="connsiteX28" fmla="*/ 1013851 w 1577409"/>
                  <a:gd name="connsiteY28" fmla="*/ 1174079 h 1538734"/>
                  <a:gd name="connsiteX29" fmla="*/ 1041476 w 1577409"/>
                  <a:gd name="connsiteY29" fmla="*/ 1218280 h 1538734"/>
                  <a:gd name="connsiteX30" fmla="*/ 1071864 w 1577409"/>
                  <a:gd name="connsiteY30" fmla="*/ 1279056 h 1538734"/>
                  <a:gd name="connsiteX31" fmla="*/ 1093965 w 1577409"/>
                  <a:gd name="connsiteY31" fmla="*/ 1306681 h 1538734"/>
                  <a:gd name="connsiteX32" fmla="*/ 1132640 w 1577409"/>
                  <a:gd name="connsiteY32" fmla="*/ 1359169 h 1538734"/>
                  <a:gd name="connsiteX33" fmla="*/ 1196178 w 1577409"/>
                  <a:gd name="connsiteY33" fmla="*/ 1406132 h 1538734"/>
                  <a:gd name="connsiteX34" fmla="*/ 1259717 w 1577409"/>
                  <a:gd name="connsiteY34" fmla="*/ 1425470 h 1538734"/>
                  <a:gd name="connsiteX35" fmla="*/ 1314968 w 1577409"/>
                  <a:gd name="connsiteY35" fmla="*/ 1442045 h 1538734"/>
                  <a:gd name="connsiteX36" fmla="*/ 1389556 w 1577409"/>
                  <a:gd name="connsiteY36" fmla="*/ 1466908 h 1538734"/>
                  <a:gd name="connsiteX37" fmla="*/ 1477957 w 1577409"/>
                  <a:gd name="connsiteY37" fmla="*/ 1494534 h 1538734"/>
                  <a:gd name="connsiteX38" fmla="*/ 1541496 w 1577409"/>
                  <a:gd name="connsiteY38" fmla="*/ 1522159 h 1538734"/>
                  <a:gd name="connsiteX39" fmla="*/ 1577409 w 1577409"/>
                  <a:gd name="connsiteY39" fmla="*/ 1538734 h 1538734"/>
                  <a:gd name="connsiteX0" fmla="*/ 0 w 1577409"/>
                  <a:gd name="connsiteY0" fmla="*/ 0 h 1538734"/>
                  <a:gd name="connsiteX1" fmla="*/ 11050 w 1577409"/>
                  <a:gd name="connsiteY1" fmla="*/ 124315 h 1538734"/>
                  <a:gd name="connsiteX2" fmla="*/ 30387 w 1577409"/>
                  <a:gd name="connsiteY2" fmla="*/ 157465 h 1538734"/>
                  <a:gd name="connsiteX3" fmla="*/ 55250 w 1577409"/>
                  <a:gd name="connsiteY3" fmla="*/ 193378 h 1538734"/>
                  <a:gd name="connsiteX4" fmla="*/ 82876 w 1577409"/>
                  <a:gd name="connsiteY4" fmla="*/ 223766 h 1538734"/>
                  <a:gd name="connsiteX5" fmla="*/ 124314 w 1577409"/>
                  <a:gd name="connsiteY5" fmla="*/ 256917 h 1538734"/>
                  <a:gd name="connsiteX6" fmla="*/ 151939 w 1577409"/>
                  <a:gd name="connsiteY6" fmla="*/ 270729 h 1538734"/>
                  <a:gd name="connsiteX7" fmla="*/ 165752 w 1577409"/>
                  <a:gd name="connsiteY7" fmla="*/ 276254 h 1538734"/>
                  <a:gd name="connsiteX8" fmla="*/ 190615 w 1577409"/>
                  <a:gd name="connsiteY8" fmla="*/ 292830 h 1538734"/>
                  <a:gd name="connsiteX9" fmla="*/ 226528 w 1577409"/>
                  <a:gd name="connsiteY9" fmla="*/ 314930 h 1538734"/>
                  <a:gd name="connsiteX10" fmla="*/ 265203 w 1577409"/>
                  <a:gd name="connsiteY10" fmla="*/ 345318 h 1538734"/>
                  <a:gd name="connsiteX11" fmla="*/ 301116 w 1577409"/>
                  <a:gd name="connsiteY11" fmla="*/ 389518 h 1538734"/>
                  <a:gd name="connsiteX12" fmla="*/ 337029 w 1577409"/>
                  <a:gd name="connsiteY12" fmla="*/ 430956 h 1538734"/>
                  <a:gd name="connsiteX13" fmla="*/ 389517 w 1577409"/>
                  <a:gd name="connsiteY13" fmla="*/ 483445 h 1538734"/>
                  <a:gd name="connsiteX14" fmla="*/ 436481 w 1577409"/>
                  <a:gd name="connsiteY14" fmla="*/ 524883 h 1538734"/>
                  <a:gd name="connsiteX15" fmla="*/ 469631 w 1577409"/>
                  <a:gd name="connsiteY15" fmla="*/ 558033 h 1538734"/>
                  <a:gd name="connsiteX16" fmla="*/ 524882 w 1577409"/>
                  <a:gd name="connsiteY16" fmla="*/ 596709 h 1538734"/>
                  <a:gd name="connsiteX17" fmla="*/ 574607 w 1577409"/>
                  <a:gd name="connsiteY17" fmla="*/ 629859 h 1538734"/>
                  <a:gd name="connsiteX18" fmla="*/ 613283 w 1577409"/>
                  <a:gd name="connsiteY18" fmla="*/ 654722 h 1538734"/>
                  <a:gd name="connsiteX19" fmla="*/ 660246 w 1577409"/>
                  <a:gd name="connsiteY19" fmla="*/ 690635 h 1538734"/>
                  <a:gd name="connsiteX20" fmla="*/ 715497 w 1577409"/>
                  <a:gd name="connsiteY20" fmla="*/ 762461 h 1538734"/>
                  <a:gd name="connsiteX21" fmla="*/ 759697 w 1577409"/>
                  <a:gd name="connsiteY21" fmla="*/ 809424 h 1538734"/>
                  <a:gd name="connsiteX22" fmla="*/ 803898 w 1577409"/>
                  <a:gd name="connsiteY22" fmla="*/ 864675 h 1538734"/>
                  <a:gd name="connsiteX23" fmla="*/ 861911 w 1577409"/>
                  <a:gd name="connsiteY23" fmla="*/ 933738 h 1538734"/>
                  <a:gd name="connsiteX24" fmla="*/ 903349 w 1577409"/>
                  <a:gd name="connsiteY24" fmla="*/ 997277 h 1538734"/>
                  <a:gd name="connsiteX25" fmla="*/ 933737 w 1577409"/>
                  <a:gd name="connsiteY25" fmla="*/ 1044240 h 1538734"/>
                  <a:gd name="connsiteX26" fmla="*/ 977938 w 1577409"/>
                  <a:gd name="connsiteY26" fmla="*/ 1113303 h 1538734"/>
                  <a:gd name="connsiteX27" fmla="*/ 1013851 w 1577409"/>
                  <a:gd name="connsiteY27" fmla="*/ 1174079 h 1538734"/>
                  <a:gd name="connsiteX28" fmla="*/ 1041476 w 1577409"/>
                  <a:gd name="connsiteY28" fmla="*/ 1218280 h 1538734"/>
                  <a:gd name="connsiteX29" fmla="*/ 1071864 w 1577409"/>
                  <a:gd name="connsiteY29" fmla="*/ 1279056 h 1538734"/>
                  <a:gd name="connsiteX30" fmla="*/ 1093965 w 1577409"/>
                  <a:gd name="connsiteY30" fmla="*/ 1306681 h 1538734"/>
                  <a:gd name="connsiteX31" fmla="*/ 1132640 w 1577409"/>
                  <a:gd name="connsiteY31" fmla="*/ 1359169 h 1538734"/>
                  <a:gd name="connsiteX32" fmla="*/ 1196178 w 1577409"/>
                  <a:gd name="connsiteY32" fmla="*/ 1406132 h 1538734"/>
                  <a:gd name="connsiteX33" fmla="*/ 1259717 w 1577409"/>
                  <a:gd name="connsiteY33" fmla="*/ 1425470 h 1538734"/>
                  <a:gd name="connsiteX34" fmla="*/ 1314968 w 1577409"/>
                  <a:gd name="connsiteY34" fmla="*/ 1442045 h 1538734"/>
                  <a:gd name="connsiteX35" fmla="*/ 1389556 w 1577409"/>
                  <a:gd name="connsiteY35" fmla="*/ 1466908 h 1538734"/>
                  <a:gd name="connsiteX36" fmla="*/ 1477957 w 1577409"/>
                  <a:gd name="connsiteY36" fmla="*/ 1494534 h 1538734"/>
                  <a:gd name="connsiteX37" fmla="*/ 1541496 w 1577409"/>
                  <a:gd name="connsiteY37" fmla="*/ 1522159 h 1538734"/>
                  <a:gd name="connsiteX38" fmla="*/ 1577409 w 1577409"/>
                  <a:gd name="connsiteY38" fmla="*/ 1538734 h 1538734"/>
                  <a:gd name="connsiteX0" fmla="*/ 0 w 1577409"/>
                  <a:gd name="connsiteY0" fmla="*/ 0 h 1538734"/>
                  <a:gd name="connsiteX1" fmla="*/ 11050 w 1577409"/>
                  <a:gd name="connsiteY1" fmla="*/ 124315 h 1538734"/>
                  <a:gd name="connsiteX2" fmla="*/ 30387 w 1577409"/>
                  <a:gd name="connsiteY2" fmla="*/ 157465 h 1538734"/>
                  <a:gd name="connsiteX3" fmla="*/ 55250 w 1577409"/>
                  <a:gd name="connsiteY3" fmla="*/ 193378 h 1538734"/>
                  <a:gd name="connsiteX4" fmla="*/ 82876 w 1577409"/>
                  <a:gd name="connsiteY4" fmla="*/ 223766 h 1538734"/>
                  <a:gd name="connsiteX5" fmla="*/ 124314 w 1577409"/>
                  <a:gd name="connsiteY5" fmla="*/ 256917 h 1538734"/>
                  <a:gd name="connsiteX6" fmla="*/ 165752 w 1577409"/>
                  <a:gd name="connsiteY6" fmla="*/ 276254 h 1538734"/>
                  <a:gd name="connsiteX7" fmla="*/ 190615 w 1577409"/>
                  <a:gd name="connsiteY7" fmla="*/ 292830 h 1538734"/>
                  <a:gd name="connsiteX8" fmla="*/ 226528 w 1577409"/>
                  <a:gd name="connsiteY8" fmla="*/ 314930 h 1538734"/>
                  <a:gd name="connsiteX9" fmla="*/ 265203 w 1577409"/>
                  <a:gd name="connsiteY9" fmla="*/ 345318 h 1538734"/>
                  <a:gd name="connsiteX10" fmla="*/ 301116 w 1577409"/>
                  <a:gd name="connsiteY10" fmla="*/ 389518 h 1538734"/>
                  <a:gd name="connsiteX11" fmla="*/ 337029 w 1577409"/>
                  <a:gd name="connsiteY11" fmla="*/ 430956 h 1538734"/>
                  <a:gd name="connsiteX12" fmla="*/ 389517 w 1577409"/>
                  <a:gd name="connsiteY12" fmla="*/ 483445 h 1538734"/>
                  <a:gd name="connsiteX13" fmla="*/ 436481 w 1577409"/>
                  <a:gd name="connsiteY13" fmla="*/ 524883 h 1538734"/>
                  <a:gd name="connsiteX14" fmla="*/ 469631 w 1577409"/>
                  <a:gd name="connsiteY14" fmla="*/ 558033 h 1538734"/>
                  <a:gd name="connsiteX15" fmla="*/ 524882 w 1577409"/>
                  <a:gd name="connsiteY15" fmla="*/ 596709 h 1538734"/>
                  <a:gd name="connsiteX16" fmla="*/ 574607 w 1577409"/>
                  <a:gd name="connsiteY16" fmla="*/ 629859 h 1538734"/>
                  <a:gd name="connsiteX17" fmla="*/ 613283 w 1577409"/>
                  <a:gd name="connsiteY17" fmla="*/ 654722 h 1538734"/>
                  <a:gd name="connsiteX18" fmla="*/ 660246 w 1577409"/>
                  <a:gd name="connsiteY18" fmla="*/ 690635 h 1538734"/>
                  <a:gd name="connsiteX19" fmla="*/ 715497 w 1577409"/>
                  <a:gd name="connsiteY19" fmla="*/ 762461 h 1538734"/>
                  <a:gd name="connsiteX20" fmla="*/ 759697 w 1577409"/>
                  <a:gd name="connsiteY20" fmla="*/ 809424 h 1538734"/>
                  <a:gd name="connsiteX21" fmla="*/ 803898 w 1577409"/>
                  <a:gd name="connsiteY21" fmla="*/ 864675 h 1538734"/>
                  <a:gd name="connsiteX22" fmla="*/ 861911 w 1577409"/>
                  <a:gd name="connsiteY22" fmla="*/ 933738 h 1538734"/>
                  <a:gd name="connsiteX23" fmla="*/ 903349 w 1577409"/>
                  <a:gd name="connsiteY23" fmla="*/ 997277 h 1538734"/>
                  <a:gd name="connsiteX24" fmla="*/ 933737 w 1577409"/>
                  <a:gd name="connsiteY24" fmla="*/ 1044240 h 1538734"/>
                  <a:gd name="connsiteX25" fmla="*/ 977938 w 1577409"/>
                  <a:gd name="connsiteY25" fmla="*/ 1113303 h 1538734"/>
                  <a:gd name="connsiteX26" fmla="*/ 1013851 w 1577409"/>
                  <a:gd name="connsiteY26" fmla="*/ 1174079 h 1538734"/>
                  <a:gd name="connsiteX27" fmla="*/ 1041476 w 1577409"/>
                  <a:gd name="connsiteY27" fmla="*/ 1218280 h 1538734"/>
                  <a:gd name="connsiteX28" fmla="*/ 1071864 w 1577409"/>
                  <a:gd name="connsiteY28" fmla="*/ 1279056 h 1538734"/>
                  <a:gd name="connsiteX29" fmla="*/ 1093965 w 1577409"/>
                  <a:gd name="connsiteY29" fmla="*/ 1306681 h 1538734"/>
                  <a:gd name="connsiteX30" fmla="*/ 1132640 w 1577409"/>
                  <a:gd name="connsiteY30" fmla="*/ 1359169 h 1538734"/>
                  <a:gd name="connsiteX31" fmla="*/ 1196178 w 1577409"/>
                  <a:gd name="connsiteY31" fmla="*/ 1406132 h 1538734"/>
                  <a:gd name="connsiteX32" fmla="*/ 1259717 w 1577409"/>
                  <a:gd name="connsiteY32" fmla="*/ 1425470 h 1538734"/>
                  <a:gd name="connsiteX33" fmla="*/ 1314968 w 1577409"/>
                  <a:gd name="connsiteY33" fmla="*/ 1442045 h 1538734"/>
                  <a:gd name="connsiteX34" fmla="*/ 1389556 w 1577409"/>
                  <a:gd name="connsiteY34" fmla="*/ 1466908 h 1538734"/>
                  <a:gd name="connsiteX35" fmla="*/ 1477957 w 1577409"/>
                  <a:gd name="connsiteY35" fmla="*/ 1494534 h 1538734"/>
                  <a:gd name="connsiteX36" fmla="*/ 1541496 w 1577409"/>
                  <a:gd name="connsiteY36" fmla="*/ 1522159 h 1538734"/>
                  <a:gd name="connsiteX37" fmla="*/ 1577409 w 1577409"/>
                  <a:gd name="connsiteY37" fmla="*/ 1538734 h 1538734"/>
                  <a:gd name="connsiteX0" fmla="*/ 0 w 1577409"/>
                  <a:gd name="connsiteY0" fmla="*/ 0 h 1538734"/>
                  <a:gd name="connsiteX1" fmla="*/ 11050 w 1577409"/>
                  <a:gd name="connsiteY1" fmla="*/ 124315 h 1538734"/>
                  <a:gd name="connsiteX2" fmla="*/ 30387 w 1577409"/>
                  <a:gd name="connsiteY2" fmla="*/ 157465 h 1538734"/>
                  <a:gd name="connsiteX3" fmla="*/ 55250 w 1577409"/>
                  <a:gd name="connsiteY3" fmla="*/ 193378 h 1538734"/>
                  <a:gd name="connsiteX4" fmla="*/ 82876 w 1577409"/>
                  <a:gd name="connsiteY4" fmla="*/ 223766 h 1538734"/>
                  <a:gd name="connsiteX5" fmla="*/ 124314 w 1577409"/>
                  <a:gd name="connsiteY5" fmla="*/ 256917 h 1538734"/>
                  <a:gd name="connsiteX6" fmla="*/ 190615 w 1577409"/>
                  <a:gd name="connsiteY6" fmla="*/ 292830 h 1538734"/>
                  <a:gd name="connsiteX7" fmla="*/ 226528 w 1577409"/>
                  <a:gd name="connsiteY7" fmla="*/ 314930 h 1538734"/>
                  <a:gd name="connsiteX8" fmla="*/ 265203 w 1577409"/>
                  <a:gd name="connsiteY8" fmla="*/ 345318 h 1538734"/>
                  <a:gd name="connsiteX9" fmla="*/ 301116 w 1577409"/>
                  <a:gd name="connsiteY9" fmla="*/ 389518 h 1538734"/>
                  <a:gd name="connsiteX10" fmla="*/ 337029 w 1577409"/>
                  <a:gd name="connsiteY10" fmla="*/ 430956 h 1538734"/>
                  <a:gd name="connsiteX11" fmla="*/ 389517 w 1577409"/>
                  <a:gd name="connsiteY11" fmla="*/ 483445 h 1538734"/>
                  <a:gd name="connsiteX12" fmla="*/ 436481 w 1577409"/>
                  <a:gd name="connsiteY12" fmla="*/ 524883 h 1538734"/>
                  <a:gd name="connsiteX13" fmla="*/ 469631 w 1577409"/>
                  <a:gd name="connsiteY13" fmla="*/ 558033 h 1538734"/>
                  <a:gd name="connsiteX14" fmla="*/ 524882 w 1577409"/>
                  <a:gd name="connsiteY14" fmla="*/ 596709 h 1538734"/>
                  <a:gd name="connsiteX15" fmla="*/ 574607 w 1577409"/>
                  <a:gd name="connsiteY15" fmla="*/ 629859 h 1538734"/>
                  <a:gd name="connsiteX16" fmla="*/ 613283 w 1577409"/>
                  <a:gd name="connsiteY16" fmla="*/ 654722 h 1538734"/>
                  <a:gd name="connsiteX17" fmla="*/ 660246 w 1577409"/>
                  <a:gd name="connsiteY17" fmla="*/ 690635 h 1538734"/>
                  <a:gd name="connsiteX18" fmla="*/ 715497 w 1577409"/>
                  <a:gd name="connsiteY18" fmla="*/ 762461 h 1538734"/>
                  <a:gd name="connsiteX19" fmla="*/ 759697 w 1577409"/>
                  <a:gd name="connsiteY19" fmla="*/ 809424 h 1538734"/>
                  <a:gd name="connsiteX20" fmla="*/ 803898 w 1577409"/>
                  <a:gd name="connsiteY20" fmla="*/ 864675 h 1538734"/>
                  <a:gd name="connsiteX21" fmla="*/ 861911 w 1577409"/>
                  <a:gd name="connsiteY21" fmla="*/ 933738 h 1538734"/>
                  <a:gd name="connsiteX22" fmla="*/ 903349 w 1577409"/>
                  <a:gd name="connsiteY22" fmla="*/ 997277 h 1538734"/>
                  <a:gd name="connsiteX23" fmla="*/ 933737 w 1577409"/>
                  <a:gd name="connsiteY23" fmla="*/ 1044240 h 1538734"/>
                  <a:gd name="connsiteX24" fmla="*/ 977938 w 1577409"/>
                  <a:gd name="connsiteY24" fmla="*/ 1113303 h 1538734"/>
                  <a:gd name="connsiteX25" fmla="*/ 1013851 w 1577409"/>
                  <a:gd name="connsiteY25" fmla="*/ 1174079 h 1538734"/>
                  <a:gd name="connsiteX26" fmla="*/ 1041476 w 1577409"/>
                  <a:gd name="connsiteY26" fmla="*/ 1218280 h 1538734"/>
                  <a:gd name="connsiteX27" fmla="*/ 1071864 w 1577409"/>
                  <a:gd name="connsiteY27" fmla="*/ 1279056 h 1538734"/>
                  <a:gd name="connsiteX28" fmla="*/ 1093965 w 1577409"/>
                  <a:gd name="connsiteY28" fmla="*/ 1306681 h 1538734"/>
                  <a:gd name="connsiteX29" fmla="*/ 1132640 w 1577409"/>
                  <a:gd name="connsiteY29" fmla="*/ 1359169 h 1538734"/>
                  <a:gd name="connsiteX30" fmla="*/ 1196178 w 1577409"/>
                  <a:gd name="connsiteY30" fmla="*/ 1406132 h 1538734"/>
                  <a:gd name="connsiteX31" fmla="*/ 1259717 w 1577409"/>
                  <a:gd name="connsiteY31" fmla="*/ 1425470 h 1538734"/>
                  <a:gd name="connsiteX32" fmla="*/ 1314968 w 1577409"/>
                  <a:gd name="connsiteY32" fmla="*/ 1442045 h 1538734"/>
                  <a:gd name="connsiteX33" fmla="*/ 1389556 w 1577409"/>
                  <a:gd name="connsiteY33" fmla="*/ 1466908 h 1538734"/>
                  <a:gd name="connsiteX34" fmla="*/ 1477957 w 1577409"/>
                  <a:gd name="connsiteY34" fmla="*/ 1494534 h 1538734"/>
                  <a:gd name="connsiteX35" fmla="*/ 1541496 w 1577409"/>
                  <a:gd name="connsiteY35" fmla="*/ 1522159 h 1538734"/>
                  <a:gd name="connsiteX36" fmla="*/ 1577409 w 1577409"/>
                  <a:gd name="connsiteY36" fmla="*/ 1538734 h 1538734"/>
                  <a:gd name="connsiteX0" fmla="*/ 0 w 1694141"/>
                  <a:gd name="connsiteY0" fmla="*/ 0 h 1584130"/>
                  <a:gd name="connsiteX1" fmla="*/ 11050 w 1694141"/>
                  <a:gd name="connsiteY1" fmla="*/ 124315 h 1584130"/>
                  <a:gd name="connsiteX2" fmla="*/ 30387 w 1694141"/>
                  <a:gd name="connsiteY2" fmla="*/ 157465 h 1584130"/>
                  <a:gd name="connsiteX3" fmla="*/ 55250 w 1694141"/>
                  <a:gd name="connsiteY3" fmla="*/ 193378 h 1584130"/>
                  <a:gd name="connsiteX4" fmla="*/ 82876 w 1694141"/>
                  <a:gd name="connsiteY4" fmla="*/ 223766 h 1584130"/>
                  <a:gd name="connsiteX5" fmla="*/ 124314 w 1694141"/>
                  <a:gd name="connsiteY5" fmla="*/ 256917 h 1584130"/>
                  <a:gd name="connsiteX6" fmla="*/ 190615 w 1694141"/>
                  <a:gd name="connsiteY6" fmla="*/ 292830 h 1584130"/>
                  <a:gd name="connsiteX7" fmla="*/ 226528 w 1694141"/>
                  <a:gd name="connsiteY7" fmla="*/ 314930 h 1584130"/>
                  <a:gd name="connsiteX8" fmla="*/ 265203 w 1694141"/>
                  <a:gd name="connsiteY8" fmla="*/ 345318 h 1584130"/>
                  <a:gd name="connsiteX9" fmla="*/ 301116 w 1694141"/>
                  <a:gd name="connsiteY9" fmla="*/ 389518 h 1584130"/>
                  <a:gd name="connsiteX10" fmla="*/ 337029 w 1694141"/>
                  <a:gd name="connsiteY10" fmla="*/ 430956 h 1584130"/>
                  <a:gd name="connsiteX11" fmla="*/ 389517 w 1694141"/>
                  <a:gd name="connsiteY11" fmla="*/ 483445 h 1584130"/>
                  <a:gd name="connsiteX12" fmla="*/ 436481 w 1694141"/>
                  <a:gd name="connsiteY12" fmla="*/ 524883 h 1584130"/>
                  <a:gd name="connsiteX13" fmla="*/ 469631 w 1694141"/>
                  <a:gd name="connsiteY13" fmla="*/ 558033 h 1584130"/>
                  <a:gd name="connsiteX14" fmla="*/ 524882 w 1694141"/>
                  <a:gd name="connsiteY14" fmla="*/ 596709 h 1584130"/>
                  <a:gd name="connsiteX15" fmla="*/ 574607 w 1694141"/>
                  <a:gd name="connsiteY15" fmla="*/ 629859 h 1584130"/>
                  <a:gd name="connsiteX16" fmla="*/ 613283 w 1694141"/>
                  <a:gd name="connsiteY16" fmla="*/ 654722 h 1584130"/>
                  <a:gd name="connsiteX17" fmla="*/ 660246 w 1694141"/>
                  <a:gd name="connsiteY17" fmla="*/ 690635 h 1584130"/>
                  <a:gd name="connsiteX18" fmla="*/ 715497 w 1694141"/>
                  <a:gd name="connsiteY18" fmla="*/ 762461 h 1584130"/>
                  <a:gd name="connsiteX19" fmla="*/ 759697 w 1694141"/>
                  <a:gd name="connsiteY19" fmla="*/ 809424 h 1584130"/>
                  <a:gd name="connsiteX20" fmla="*/ 803898 w 1694141"/>
                  <a:gd name="connsiteY20" fmla="*/ 864675 h 1584130"/>
                  <a:gd name="connsiteX21" fmla="*/ 861911 w 1694141"/>
                  <a:gd name="connsiteY21" fmla="*/ 933738 h 1584130"/>
                  <a:gd name="connsiteX22" fmla="*/ 903349 w 1694141"/>
                  <a:gd name="connsiteY22" fmla="*/ 997277 h 1584130"/>
                  <a:gd name="connsiteX23" fmla="*/ 933737 w 1694141"/>
                  <a:gd name="connsiteY23" fmla="*/ 1044240 h 1584130"/>
                  <a:gd name="connsiteX24" fmla="*/ 977938 w 1694141"/>
                  <a:gd name="connsiteY24" fmla="*/ 1113303 h 1584130"/>
                  <a:gd name="connsiteX25" fmla="*/ 1013851 w 1694141"/>
                  <a:gd name="connsiteY25" fmla="*/ 1174079 h 1584130"/>
                  <a:gd name="connsiteX26" fmla="*/ 1041476 w 1694141"/>
                  <a:gd name="connsiteY26" fmla="*/ 1218280 h 1584130"/>
                  <a:gd name="connsiteX27" fmla="*/ 1071864 w 1694141"/>
                  <a:gd name="connsiteY27" fmla="*/ 1279056 h 1584130"/>
                  <a:gd name="connsiteX28" fmla="*/ 1093965 w 1694141"/>
                  <a:gd name="connsiteY28" fmla="*/ 1306681 h 1584130"/>
                  <a:gd name="connsiteX29" fmla="*/ 1132640 w 1694141"/>
                  <a:gd name="connsiteY29" fmla="*/ 1359169 h 1584130"/>
                  <a:gd name="connsiteX30" fmla="*/ 1196178 w 1694141"/>
                  <a:gd name="connsiteY30" fmla="*/ 1406132 h 1584130"/>
                  <a:gd name="connsiteX31" fmla="*/ 1259717 w 1694141"/>
                  <a:gd name="connsiteY31" fmla="*/ 1425470 h 1584130"/>
                  <a:gd name="connsiteX32" fmla="*/ 1314968 w 1694141"/>
                  <a:gd name="connsiteY32" fmla="*/ 1442045 h 1584130"/>
                  <a:gd name="connsiteX33" fmla="*/ 1389556 w 1694141"/>
                  <a:gd name="connsiteY33" fmla="*/ 1466908 h 1584130"/>
                  <a:gd name="connsiteX34" fmla="*/ 1477957 w 1694141"/>
                  <a:gd name="connsiteY34" fmla="*/ 1494534 h 1584130"/>
                  <a:gd name="connsiteX35" fmla="*/ 1541496 w 1694141"/>
                  <a:gd name="connsiteY35" fmla="*/ 1522159 h 1584130"/>
                  <a:gd name="connsiteX36" fmla="*/ 1694141 w 1694141"/>
                  <a:gd name="connsiteY36" fmla="*/ 1584130 h 158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694141" h="1584130">
                    <a:moveTo>
                      <a:pt x="0" y="0"/>
                    </a:moveTo>
                    <a:cubicBezTo>
                      <a:pt x="2302" y="25899"/>
                      <a:pt x="5986" y="98071"/>
                      <a:pt x="11050" y="124315"/>
                    </a:cubicBezTo>
                    <a:cubicBezTo>
                      <a:pt x="16115" y="150559"/>
                      <a:pt x="18931" y="140280"/>
                      <a:pt x="30387" y="157465"/>
                    </a:cubicBezTo>
                    <a:cubicBezTo>
                      <a:pt x="40056" y="171969"/>
                      <a:pt x="46502" y="182328"/>
                      <a:pt x="55250" y="193378"/>
                    </a:cubicBezTo>
                    <a:cubicBezTo>
                      <a:pt x="63998" y="204428"/>
                      <a:pt x="71365" y="213176"/>
                      <a:pt x="82876" y="223766"/>
                    </a:cubicBezTo>
                    <a:cubicBezTo>
                      <a:pt x="94387" y="234356"/>
                      <a:pt x="106358" y="245406"/>
                      <a:pt x="124314" y="256917"/>
                    </a:cubicBezTo>
                    <a:cubicBezTo>
                      <a:pt x="142270" y="268428"/>
                      <a:pt x="173579" y="283161"/>
                      <a:pt x="190615" y="292830"/>
                    </a:cubicBezTo>
                    <a:cubicBezTo>
                      <a:pt x="207651" y="302499"/>
                      <a:pt x="214097" y="306182"/>
                      <a:pt x="226528" y="314930"/>
                    </a:cubicBezTo>
                    <a:cubicBezTo>
                      <a:pt x="238959" y="323678"/>
                      <a:pt x="252772" y="332887"/>
                      <a:pt x="265203" y="345318"/>
                    </a:cubicBezTo>
                    <a:cubicBezTo>
                      <a:pt x="277634" y="357749"/>
                      <a:pt x="289145" y="375245"/>
                      <a:pt x="301116" y="389518"/>
                    </a:cubicBezTo>
                    <a:cubicBezTo>
                      <a:pt x="313087" y="403791"/>
                      <a:pt x="322296" y="415302"/>
                      <a:pt x="337029" y="430956"/>
                    </a:cubicBezTo>
                    <a:cubicBezTo>
                      <a:pt x="351762" y="446610"/>
                      <a:pt x="372942" y="467791"/>
                      <a:pt x="389517" y="483445"/>
                    </a:cubicBezTo>
                    <a:cubicBezTo>
                      <a:pt x="406092" y="499100"/>
                      <a:pt x="423129" y="512452"/>
                      <a:pt x="436481" y="524883"/>
                    </a:cubicBezTo>
                    <a:cubicBezTo>
                      <a:pt x="449833" y="537314"/>
                      <a:pt x="454898" y="546062"/>
                      <a:pt x="469631" y="558033"/>
                    </a:cubicBezTo>
                    <a:cubicBezTo>
                      <a:pt x="484364" y="570004"/>
                      <a:pt x="507386" y="584738"/>
                      <a:pt x="524882" y="596709"/>
                    </a:cubicBezTo>
                    <a:cubicBezTo>
                      <a:pt x="542378" y="608680"/>
                      <a:pt x="559874" y="620190"/>
                      <a:pt x="574607" y="629859"/>
                    </a:cubicBezTo>
                    <a:cubicBezTo>
                      <a:pt x="589340" y="639528"/>
                      <a:pt x="599010" y="644593"/>
                      <a:pt x="613283" y="654722"/>
                    </a:cubicBezTo>
                    <a:cubicBezTo>
                      <a:pt x="627556" y="664851"/>
                      <a:pt x="643210" y="672679"/>
                      <a:pt x="660246" y="690635"/>
                    </a:cubicBezTo>
                    <a:cubicBezTo>
                      <a:pt x="677282" y="708592"/>
                      <a:pt x="698922" y="742663"/>
                      <a:pt x="715497" y="762461"/>
                    </a:cubicBezTo>
                    <a:cubicBezTo>
                      <a:pt x="732072" y="782259"/>
                      <a:pt x="744964" y="792388"/>
                      <a:pt x="759697" y="809424"/>
                    </a:cubicBezTo>
                    <a:cubicBezTo>
                      <a:pt x="774430" y="826460"/>
                      <a:pt x="786862" y="843956"/>
                      <a:pt x="803898" y="864675"/>
                    </a:cubicBezTo>
                    <a:cubicBezTo>
                      <a:pt x="820934" y="885394"/>
                      <a:pt x="845336" y="911638"/>
                      <a:pt x="861911" y="933738"/>
                    </a:cubicBezTo>
                    <a:cubicBezTo>
                      <a:pt x="878486" y="955838"/>
                      <a:pt x="891378" y="978860"/>
                      <a:pt x="903349" y="997277"/>
                    </a:cubicBezTo>
                    <a:lnTo>
                      <a:pt x="933737" y="1044240"/>
                    </a:lnTo>
                    <a:cubicBezTo>
                      <a:pt x="946168" y="1063578"/>
                      <a:pt x="964586" y="1091663"/>
                      <a:pt x="977938" y="1113303"/>
                    </a:cubicBezTo>
                    <a:cubicBezTo>
                      <a:pt x="991290" y="1134943"/>
                      <a:pt x="1003261" y="1156583"/>
                      <a:pt x="1013851" y="1174079"/>
                    </a:cubicBezTo>
                    <a:cubicBezTo>
                      <a:pt x="1024441" y="1191575"/>
                      <a:pt x="1029961" y="1201008"/>
                      <a:pt x="1041476" y="1218280"/>
                    </a:cubicBezTo>
                    <a:cubicBezTo>
                      <a:pt x="1051145" y="1235776"/>
                      <a:pt x="1063116" y="1264323"/>
                      <a:pt x="1071864" y="1279056"/>
                    </a:cubicBezTo>
                    <a:cubicBezTo>
                      <a:pt x="1080612" y="1293790"/>
                      <a:pt x="1083836" y="1293329"/>
                      <a:pt x="1093965" y="1306681"/>
                    </a:cubicBezTo>
                    <a:cubicBezTo>
                      <a:pt x="1104094" y="1320033"/>
                      <a:pt x="1115605" y="1342594"/>
                      <a:pt x="1132640" y="1359169"/>
                    </a:cubicBezTo>
                    <a:cubicBezTo>
                      <a:pt x="1149675" y="1375744"/>
                      <a:pt x="1174998" y="1395082"/>
                      <a:pt x="1196178" y="1406132"/>
                    </a:cubicBezTo>
                    <a:cubicBezTo>
                      <a:pt x="1217358" y="1417182"/>
                      <a:pt x="1239919" y="1419485"/>
                      <a:pt x="1259717" y="1425470"/>
                    </a:cubicBezTo>
                    <a:cubicBezTo>
                      <a:pt x="1279515" y="1431455"/>
                      <a:pt x="1293328" y="1435139"/>
                      <a:pt x="1314968" y="1442045"/>
                    </a:cubicBezTo>
                    <a:cubicBezTo>
                      <a:pt x="1336608" y="1448951"/>
                      <a:pt x="1362391" y="1458160"/>
                      <a:pt x="1389556" y="1466908"/>
                    </a:cubicBezTo>
                    <a:cubicBezTo>
                      <a:pt x="1416721" y="1475656"/>
                      <a:pt x="1452634" y="1485326"/>
                      <a:pt x="1477957" y="1494534"/>
                    </a:cubicBezTo>
                    <a:cubicBezTo>
                      <a:pt x="1503280" y="1503742"/>
                      <a:pt x="1524921" y="1514792"/>
                      <a:pt x="1541496" y="1522159"/>
                    </a:cubicBezTo>
                    <a:cubicBezTo>
                      <a:pt x="1558071" y="1529526"/>
                      <a:pt x="1686659" y="1580677"/>
                      <a:pt x="1694141" y="1584130"/>
                    </a:cubicBezTo>
                  </a:path>
                </a:pathLst>
              </a:custGeom>
              <a:noFill/>
              <a:ln w="1905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grpSp>
        <p:sp>
          <p:nvSpPr>
            <p:cNvPr id="2343" name="Rectangle 2342">
              <a:extLst>
                <a:ext uri="{FF2B5EF4-FFF2-40B4-BE49-F238E27FC236}">
                  <a16:creationId xmlns:a16="http://schemas.microsoft.com/office/drawing/2014/main" id="{85BE68EE-88F1-8856-7C13-0B0561F621F4}"/>
                </a:ext>
              </a:extLst>
            </p:cNvPr>
            <p:cNvSpPr/>
            <p:nvPr/>
          </p:nvSpPr>
          <p:spPr>
            <a:xfrm>
              <a:off x="3399543" y="883192"/>
              <a:ext cx="213422" cy="287240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grpSp>
      <p:cxnSp>
        <p:nvCxnSpPr>
          <p:cNvPr id="2839" name="Connecteur droit avec flèche 2838">
            <a:extLst>
              <a:ext uri="{FF2B5EF4-FFF2-40B4-BE49-F238E27FC236}">
                <a16:creationId xmlns:a16="http://schemas.microsoft.com/office/drawing/2014/main" id="{5C851FC3-8F86-0C66-AB2B-E302921945B5}"/>
              </a:ext>
            </a:extLst>
          </p:cNvPr>
          <p:cNvCxnSpPr>
            <a:cxnSpLocks/>
          </p:cNvCxnSpPr>
          <p:nvPr>
            <p:custDataLst>
              <p:tags r:id="rId6"/>
            </p:custDataLst>
          </p:nvPr>
        </p:nvCxnSpPr>
        <p:spPr>
          <a:xfrm>
            <a:off x="6478899" y="4801055"/>
            <a:ext cx="516830" cy="0"/>
          </a:xfrm>
          <a:prstGeom prst="straightConnector1">
            <a:avLst/>
          </a:prstGeom>
          <a:ln w="28575">
            <a:solidFill>
              <a:schemeClr val="tx1">
                <a:lumMod val="65000"/>
                <a:lumOff val="35000"/>
              </a:schemeClr>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6" name="Rectangle 5">
            <a:extLst>
              <a:ext uri="{FF2B5EF4-FFF2-40B4-BE49-F238E27FC236}">
                <a16:creationId xmlns:a16="http://schemas.microsoft.com/office/drawing/2014/main" id="{FCA1DCC7-7499-4D00-96BD-21B82A225B32}"/>
              </a:ext>
            </a:extLst>
          </p:cNvPr>
          <p:cNvSpPr/>
          <p:nvPr>
            <p:custDataLst>
              <p:tags r:id="rId7"/>
            </p:custDataLst>
          </p:nvPr>
        </p:nvSpPr>
        <p:spPr>
          <a:xfrm>
            <a:off x="0" y="6176963"/>
            <a:ext cx="12192000" cy="681037"/>
          </a:xfrm>
          <a:prstGeom prst="rect">
            <a:avLst/>
          </a:prstGeom>
          <a:solidFill>
            <a:srgbClr val="4E9698"/>
          </a:solidFill>
          <a:ln>
            <a:solidFill>
              <a:srgbClr val="54A4A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ZoneTexte 7">
            <a:extLst>
              <a:ext uri="{FF2B5EF4-FFF2-40B4-BE49-F238E27FC236}">
                <a16:creationId xmlns:a16="http://schemas.microsoft.com/office/drawing/2014/main" id="{9FECD468-D859-490E-9795-74DDD441B13C}"/>
              </a:ext>
            </a:extLst>
          </p:cNvPr>
          <p:cNvSpPr txBox="1"/>
          <p:nvPr>
            <p:custDataLst>
              <p:tags r:id="rId8"/>
            </p:custDataLst>
          </p:nvPr>
        </p:nvSpPr>
        <p:spPr>
          <a:xfrm>
            <a:off x="10971147" y="6311900"/>
            <a:ext cx="835486" cy="400110"/>
          </a:xfrm>
          <a:prstGeom prst="rect">
            <a:avLst/>
          </a:prstGeom>
          <a:noFill/>
        </p:spPr>
        <p:txBody>
          <a:bodyPr wrap="none" rtlCol="0">
            <a:spAutoFit/>
          </a:bodyPr>
          <a:lstStyle/>
          <a:p>
            <a:pPr algn="ctr"/>
            <a:r>
              <a:rPr lang="fr-BE" sz="2000" dirty="0">
                <a:solidFill>
                  <a:schemeClr val="bg1"/>
                </a:solidFill>
                <a:latin typeface="Segoe UI" panose="020B0502040204020203" pitchFamily="34" charset="0"/>
                <a:cs typeface="Segoe UI" panose="020B0502040204020203" pitchFamily="34" charset="0"/>
              </a:rPr>
              <a:t>12/14</a:t>
            </a:r>
            <a:endParaRPr lang="en-US" sz="2000" dirty="0">
              <a:solidFill>
                <a:schemeClr val="bg1"/>
              </a:solidFill>
              <a:latin typeface="Segoe UI" panose="020B0502040204020203" pitchFamily="34" charset="0"/>
              <a:cs typeface="Segoe UI" panose="020B0502040204020203" pitchFamily="34" charset="0"/>
            </a:endParaRPr>
          </a:p>
        </p:txBody>
      </p:sp>
      <p:pic>
        <p:nvPicPr>
          <p:cNvPr id="576" name="Picture 4" descr="https://lh5.googleusercontent.com/vTbrx3h74wohvWzTWTv_QDMYgF2bQ52fjNbiTV8YTc3xOVTrjKa1Es-LpOIlfa3K02g8eUIDxjLhQqsnoWe11gknnBe128hl4c1YUAw0qD1oRCsXWc_MWdnfbA3EaYTAQmT-r_uRifI">
            <a:extLst>
              <a:ext uri="{FF2B5EF4-FFF2-40B4-BE49-F238E27FC236}">
                <a16:creationId xmlns:a16="http://schemas.microsoft.com/office/drawing/2014/main" id="{15AA8829-5EA0-4A8D-9A35-42E59F4DCB55}"/>
              </a:ext>
            </a:extLst>
          </p:cNvPr>
          <p:cNvPicPr>
            <a:picLocks noChangeAspect="1" noChangeArrowheads="1"/>
          </p:cNvPicPr>
          <p:nvPr>
            <p:custDataLst>
              <p:tags r:id="rId9"/>
            </p:custDataLst>
          </p:nvPr>
        </p:nvPicPr>
        <p:blipFill>
          <a:blip r:embed="rId54" cstate="print">
            <a:extLst>
              <a:ext uri="{28A0092B-C50C-407E-A947-70E740481C1C}">
                <a14:useLocalDpi xmlns:a14="http://schemas.microsoft.com/office/drawing/2010/main" val="0"/>
              </a:ext>
            </a:extLst>
          </a:blip>
          <a:srcRect/>
          <a:stretch>
            <a:fillRect/>
          </a:stretch>
        </p:blipFill>
        <p:spPr bwMode="auto">
          <a:xfrm>
            <a:off x="10395274" y="0"/>
            <a:ext cx="1796726" cy="772593"/>
          </a:xfrm>
          <a:prstGeom prst="rect">
            <a:avLst/>
          </a:prstGeom>
          <a:noFill/>
          <a:extLst>
            <a:ext uri="{909E8E84-426E-40DD-AFC4-6F175D3DCCD1}">
              <a14:hiddenFill xmlns:a14="http://schemas.microsoft.com/office/drawing/2010/main">
                <a:solidFill>
                  <a:srgbClr val="FFFFFF"/>
                </a:solidFill>
              </a14:hiddenFill>
            </a:ext>
          </a:extLst>
        </p:spPr>
      </p:pic>
      <p:grpSp>
        <p:nvGrpSpPr>
          <p:cNvPr id="2354" name="Groupe 2353">
            <a:extLst>
              <a:ext uri="{FF2B5EF4-FFF2-40B4-BE49-F238E27FC236}">
                <a16:creationId xmlns:a16="http://schemas.microsoft.com/office/drawing/2014/main" id="{1D1D56A0-AF30-B313-FF87-C1FC0DBEF8A2}"/>
              </a:ext>
            </a:extLst>
          </p:cNvPr>
          <p:cNvGrpSpPr>
            <a:grpSpLocks noChangeAspect="1"/>
          </p:cNvGrpSpPr>
          <p:nvPr>
            <p:custDataLst>
              <p:tags r:id="rId10"/>
            </p:custDataLst>
          </p:nvPr>
        </p:nvGrpSpPr>
        <p:grpSpPr>
          <a:xfrm>
            <a:off x="3543695" y="3636746"/>
            <a:ext cx="2026382" cy="2347278"/>
            <a:chOff x="7051500" y="3002800"/>
            <a:chExt cx="3168074" cy="3669767"/>
          </a:xfrm>
        </p:grpSpPr>
        <p:pic>
          <p:nvPicPr>
            <p:cNvPr id="2352" name="Image 2351">
              <a:extLst>
                <a:ext uri="{FF2B5EF4-FFF2-40B4-BE49-F238E27FC236}">
                  <a16:creationId xmlns:a16="http://schemas.microsoft.com/office/drawing/2014/main" id="{0536492F-424E-B991-F987-19AC7D771B93}"/>
                </a:ext>
              </a:extLst>
            </p:cNvPr>
            <p:cNvPicPr>
              <a:picLocks noChangeAspect="1"/>
            </p:cNvPicPr>
            <p:nvPr>
              <p:custDataLst>
                <p:tags r:id="rId46"/>
              </p:custDataLst>
            </p:nvPr>
          </p:nvPicPr>
          <p:blipFill rotWithShape="1">
            <a:blip r:embed="rId55">
              <a:alphaModFix/>
              <a:extLst>
                <a:ext uri="{28A0092B-C50C-407E-A947-70E740481C1C}">
                  <a14:useLocalDpi xmlns:a14="http://schemas.microsoft.com/office/drawing/2010/main" val="0"/>
                </a:ext>
              </a:extLst>
            </a:blip>
            <a:srcRect l="24638" t="23958" r="31815" b="15288"/>
            <a:stretch/>
          </p:blipFill>
          <p:spPr>
            <a:xfrm>
              <a:off x="7051500" y="3006686"/>
              <a:ext cx="3168073" cy="3665881"/>
            </a:xfrm>
            <a:prstGeom prst="rect">
              <a:avLst/>
            </a:prstGeom>
          </p:spPr>
        </p:pic>
        <p:sp>
          <p:nvSpPr>
            <p:cNvPr id="2353" name="Forme libre : forme 2352">
              <a:extLst>
                <a:ext uri="{FF2B5EF4-FFF2-40B4-BE49-F238E27FC236}">
                  <a16:creationId xmlns:a16="http://schemas.microsoft.com/office/drawing/2014/main" id="{C2098A32-D68F-3E26-85FA-286370706000}"/>
                </a:ext>
              </a:extLst>
            </p:cNvPr>
            <p:cNvSpPr/>
            <p:nvPr/>
          </p:nvSpPr>
          <p:spPr>
            <a:xfrm>
              <a:off x="8642165" y="3002800"/>
              <a:ext cx="1577409" cy="1538734"/>
            </a:xfrm>
            <a:custGeom>
              <a:avLst/>
              <a:gdLst>
                <a:gd name="connsiteX0" fmla="*/ 8288 w 1602272"/>
                <a:gd name="connsiteY0" fmla="*/ 0 h 1560834"/>
                <a:gd name="connsiteX1" fmla="*/ 5525 w 1602272"/>
                <a:gd name="connsiteY1" fmla="*/ 13813 h 1560834"/>
                <a:gd name="connsiteX2" fmla="*/ 0 w 1602272"/>
                <a:gd name="connsiteY2" fmla="*/ 30388 h 1560834"/>
                <a:gd name="connsiteX3" fmla="*/ 5525 w 1602272"/>
                <a:gd name="connsiteY3" fmla="*/ 121552 h 1560834"/>
                <a:gd name="connsiteX4" fmla="*/ 8288 w 1602272"/>
                <a:gd name="connsiteY4" fmla="*/ 135365 h 1560834"/>
                <a:gd name="connsiteX5" fmla="*/ 27625 w 1602272"/>
                <a:gd name="connsiteY5" fmla="*/ 168515 h 1560834"/>
                <a:gd name="connsiteX6" fmla="*/ 52488 w 1602272"/>
                <a:gd name="connsiteY6" fmla="*/ 204428 h 1560834"/>
                <a:gd name="connsiteX7" fmla="*/ 69064 w 1602272"/>
                <a:gd name="connsiteY7" fmla="*/ 221003 h 1560834"/>
                <a:gd name="connsiteX8" fmla="*/ 80114 w 1602272"/>
                <a:gd name="connsiteY8" fmla="*/ 234816 h 1560834"/>
                <a:gd name="connsiteX9" fmla="*/ 85639 w 1602272"/>
                <a:gd name="connsiteY9" fmla="*/ 243104 h 1560834"/>
                <a:gd name="connsiteX10" fmla="*/ 96689 w 1602272"/>
                <a:gd name="connsiteY10" fmla="*/ 248629 h 1560834"/>
                <a:gd name="connsiteX11" fmla="*/ 121552 w 1602272"/>
                <a:gd name="connsiteY11" fmla="*/ 267967 h 1560834"/>
                <a:gd name="connsiteX12" fmla="*/ 149177 w 1602272"/>
                <a:gd name="connsiteY12" fmla="*/ 281779 h 1560834"/>
                <a:gd name="connsiteX13" fmla="*/ 162990 w 1602272"/>
                <a:gd name="connsiteY13" fmla="*/ 287304 h 1560834"/>
                <a:gd name="connsiteX14" fmla="*/ 187853 w 1602272"/>
                <a:gd name="connsiteY14" fmla="*/ 303880 h 1560834"/>
                <a:gd name="connsiteX15" fmla="*/ 201665 w 1602272"/>
                <a:gd name="connsiteY15" fmla="*/ 309405 h 1560834"/>
                <a:gd name="connsiteX16" fmla="*/ 212716 w 1602272"/>
                <a:gd name="connsiteY16" fmla="*/ 314930 h 1560834"/>
                <a:gd name="connsiteX17" fmla="*/ 223766 w 1602272"/>
                <a:gd name="connsiteY17" fmla="*/ 325980 h 1560834"/>
                <a:gd name="connsiteX18" fmla="*/ 234816 w 1602272"/>
                <a:gd name="connsiteY18" fmla="*/ 331505 h 1560834"/>
                <a:gd name="connsiteX19" fmla="*/ 243103 w 1602272"/>
                <a:gd name="connsiteY19" fmla="*/ 339793 h 1560834"/>
                <a:gd name="connsiteX20" fmla="*/ 262441 w 1602272"/>
                <a:gd name="connsiteY20" fmla="*/ 356368 h 1560834"/>
                <a:gd name="connsiteX21" fmla="*/ 281779 w 1602272"/>
                <a:gd name="connsiteY21" fmla="*/ 381231 h 1560834"/>
                <a:gd name="connsiteX22" fmla="*/ 298354 w 1602272"/>
                <a:gd name="connsiteY22" fmla="*/ 400568 h 1560834"/>
                <a:gd name="connsiteX23" fmla="*/ 306642 w 1602272"/>
                <a:gd name="connsiteY23" fmla="*/ 408856 h 1560834"/>
                <a:gd name="connsiteX24" fmla="*/ 334267 w 1602272"/>
                <a:gd name="connsiteY24" fmla="*/ 442006 h 1560834"/>
                <a:gd name="connsiteX25" fmla="*/ 370180 w 1602272"/>
                <a:gd name="connsiteY25" fmla="*/ 480682 h 1560834"/>
                <a:gd name="connsiteX26" fmla="*/ 386755 w 1602272"/>
                <a:gd name="connsiteY26" fmla="*/ 494495 h 1560834"/>
                <a:gd name="connsiteX27" fmla="*/ 433719 w 1602272"/>
                <a:gd name="connsiteY27" fmla="*/ 535933 h 1560834"/>
                <a:gd name="connsiteX28" fmla="*/ 450294 w 1602272"/>
                <a:gd name="connsiteY28" fmla="*/ 546983 h 1560834"/>
                <a:gd name="connsiteX29" fmla="*/ 466869 w 1602272"/>
                <a:gd name="connsiteY29" fmla="*/ 569083 h 1560834"/>
                <a:gd name="connsiteX30" fmla="*/ 483444 w 1602272"/>
                <a:gd name="connsiteY30" fmla="*/ 577371 h 1560834"/>
                <a:gd name="connsiteX31" fmla="*/ 494494 w 1602272"/>
                <a:gd name="connsiteY31" fmla="*/ 588421 h 1560834"/>
                <a:gd name="connsiteX32" fmla="*/ 505545 w 1602272"/>
                <a:gd name="connsiteY32" fmla="*/ 593946 h 1560834"/>
                <a:gd name="connsiteX33" fmla="*/ 522120 w 1602272"/>
                <a:gd name="connsiteY33" fmla="*/ 607759 h 1560834"/>
                <a:gd name="connsiteX34" fmla="*/ 555270 w 1602272"/>
                <a:gd name="connsiteY34" fmla="*/ 629859 h 1560834"/>
                <a:gd name="connsiteX35" fmla="*/ 571845 w 1602272"/>
                <a:gd name="connsiteY35" fmla="*/ 640909 h 1560834"/>
                <a:gd name="connsiteX36" fmla="*/ 610521 w 1602272"/>
                <a:gd name="connsiteY36" fmla="*/ 665772 h 1560834"/>
                <a:gd name="connsiteX37" fmla="*/ 643671 w 1602272"/>
                <a:gd name="connsiteY37" fmla="*/ 693397 h 1560834"/>
                <a:gd name="connsiteX38" fmla="*/ 657484 w 1602272"/>
                <a:gd name="connsiteY38" fmla="*/ 701685 h 1560834"/>
                <a:gd name="connsiteX39" fmla="*/ 693397 w 1602272"/>
                <a:gd name="connsiteY39" fmla="*/ 743123 h 1560834"/>
                <a:gd name="connsiteX40" fmla="*/ 712735 w 1602272"/>
                <a:gd name="connsiteY40" fmla="*/ 773511 h 1560834"/>
                <a:gd name="connsiteX41" fmla="*/ 756935 w 1602272"/>
                <a:gd name="connsiteY41" fmla="*/ 820474 h 1560834"/>
                <a:gd name="connsiteX42" fmla="*/ 776273 w 1602272"/>
                <a:gd name="connsiteY42" fmla="*/ 845337 h 1560834"/>
                <a:gd name="connsiteX43" fmla="*/ 787323 w 1602272"/>
                <a:gd name="connsiteY43" fmla="*/ 856387 h 1560834"/>
                <a:gd name="connsiteX44" fmla="*/ 801136 w 1602272"/>
                <a:gd name="connsiteY44" fmla="*/ 875725 h 1560834"/>
                <a:gd name="connsiteX45" fmla="*/ 859149 w 1602272"/>
                <a:gd name="connsiteY45" fmla="*/ 944788 h 1560834"/>
                <a:gd name="connsiteX46" fmla="*/ 875725 w 1602272"/>
                <a:gd name="connsiteY46" fmla="*/ 969651 h 1560834"/>
                <a:gd name="connsiteX47" fmla="*/ 889537 w 1602272"/>
                <a:gd name="connsiteY47" fmla="*/ 994514 h 1560834"/>
                <a:gd name="connsiteX48" fmla="*/ 900587 w 1602272"/>
                <a:gd name="connsiteY48" fmla="*/ 1008327 h 1560834"/>
                <a:gd name="connsiteX49" fmla="*/ 911638 w 1602272"/>
                <a:gd name="connsiteY49" fmla="*/ 1024902 h 1560834"/>
                <a:gd name="connsiteX50" fmla="*/ 922688 w 1602272"/>
                <a:gd name="connsiteY50" fmla="*/ 1038715 h 1560834"/>
                <a:gd name="connsiteX51" fmla="*/ 930975 w 1602272"/>
                <a:gd name="connsiteY51" fmla="*/ 1055290 h 1560834"/>
                <a:gd name="connsiteX52" fmla="*/ 964126 w 1602272"/>
                <a:gd name="connsiteY52" fmla="*/ 1102253 h 1560834"/>
                <a:gd name="connsiteX53" fmla="*/ 975176 w 1602272"/>
                <a:gd name="connsiteY53" fmla="*/ 1124353 h 1560834"/>
                <a:gd name="connsiteX54" fmla="*/ 1000039 w 1602272"/>
                <a:gd name="connsiteY54" fmla="*/ 1163029 h 1560834"/>
                <a:gd name="connsiteX55" fmla="*/ 1011089 w 1602272"/>
                <a:gd name="connsiteY55" fmla="*/ 1185129 h 1560834"/>
                <a:gd name="connsiteX56" fmla="*/ 1038714 w 1602272"/>
                <a:gd name="connsiteY56" fmla="*/ 1229330 h 1560834"/>
                <a:gd name="connsiteX57" fmla="*/ 1052527 w 1602272"/>
                <a:gd name="connsiteY57" fmla="*/ 1256955 h 1560834"/>
                <a:gd name="connsiteX58" fmla="*/ 1069102 w 1602272"/>
                <a:gd name="connsiteY58" fmla="*/ 1290106 h 1560834"/>
                <a:gd name="connsiteX59" fmla="*/ 1091203 w 1602272"/>
                <a:gd name="connsiteY59" fmla="*/ 1317731 h 1560834"/>
                <a:gd name="connsiteX60" fmla="*/ 1105015 w 1602272"/>
                <a:gd name="connsiteY60" fmla="*/ 1337069 h 1560834"/>
                <a:gd name="connsiteX61" fmla="*/ 1129878 w 1602272"/>
                <a:gd name="connsiteY61" fmla="*/ 1370219 h 1560834"/>
                <a:gd name="connsiteX62" fmla="*/ 1163029 w 1602272"/>
                <a:gd name="connsiteY62" fmla="*/ 1397845 h 1560834"/>
                <a:gd name="connsiteX63" fmla="*/ 1174079 w 1602272"/>
                <a:gd name="connsiteY63" fmla="*/ 1406132 h 1560834"/>
                <a:gd name="connsiteX64" fmla="*/ 1193416 w 1602272"/>
                <a:gd name="connsiteY64" fmla="*/ 1417182 h 1560834"/>
                <a:gd name="connsiteX65" fmla="*/ 1215517 w 1602272"/>
                <a:gd name="connsiteY65" fmla="*/ 1428232 h 1560834"/>
                <a:gd name="connsiteX66" fmla="*/ 1237617 w 1602272"/>
                <a:gd name="connsiteY66" fmla="*/ 1430995 h 1560834"/>
                <a:gd name="connsiteX67" fmla="*/ 1256955 w 1602272"/>
                <a:gd name="connsiteY67" fmla="*/ 1436520 h 1560834"/>
                <a:gd name="connsiteX68" fmla="*/ 1273530 w 1602272"/>
                <a:gd name="connsiteY68" fmla="*/ 1442045 h 1560834"/>
                <a:gd name="connsiteX69" fmla="*/ 1312206 w 1602272"/>
                <a:gd name="connsiteY69" fmla="*/ 1453095 h 1560834"/>
                <a:gd name="connsiteX70" fmla="*/ 1361931 w 1602272"/>
                <a:gd name="connsiteY70" fmla="*/ 1469671 h 1560834"/>
                <a:gd name="connsiteX71" fmla="*/ 1386794 w 1602272"/>
                <a:gd name="connsiteY71" fmla="*/ 1477958 h 1560834"/>
                <a:gd name="connsiteX72" fmla="*/ 1428232 w 1602272"/>
                <a:gd name="connsiteY72" fmla="*/ 1489008 h 1560834"/>
                <a:gd name="connsiteX73" fmla="*/ 1439282 w 1602272"/>
                <a:gd name="connsiteY73" fmla="*/ 1494533 h 1560834"/>
                <a:gd name="connsiteX74" fmla="*/ 1475195 w 1602272"/>
                <a:gd name="connsiteY74" fmla="*/ 1505584 h 1560834"/>
                <a:gd name="connsiteX75" fmla="*/ 1500058 w 1602272"/>
                <a:gd name="connsiteY75" fmla="*/ 1516634 h 1560834"/>
                <a:gd name="connsiteX76" fmla="*/ 1524921 w 1602272"/>
                <a:gd name="connsiteY76" fmla="*/ 1524921 h 1560834"/>
                <a:gd name="connsiteX77" fmla="*/ 1538734 w 1602272"/>
                <a:gd name="connsiteY77" fmla="*/ 1533209 h 1560834"/>
                <a:gd name="connsiteX78" fmla="*/ 1560834 w 1602272"/>
                <a:gd name="connsiteY78" fmla="*/ 1541497 h 1560834"/>
                <a:gd name="connsiteX79" fmla="*/ 1574647 w 1602272"/>
                <a:gd name="connsiteY79" fmla="*/ 1549784 h 1560834"/>
                <a:gd name="connsiteX80" fmla="*/ 1602272 w 1602272"/>
                <a:gd name="connsiteY80" fmla="*/ 1560834 h 1560834"/>
                <a:gd name="connsiteX0" fmla="*/ 8450 w 1602434"/>
                <a:gd name="connsiteY0" fmla="*/ 0 h 1560834"/>
                <a:gd name="connsiteX1" fmla="*/ 162 w 1602434"/>
                <a:gd name="connsiteY1" fmla="*/ 30388 h 1560834"/>
                <a:gd name="connsiteX2" fmla="*/ 5687 w 1602434"/>
                <a:gd name="connsiteY2" fmla="*/ 121552 h 1560834"/>
                <a:gd name="connsiteX3" fmla="*/ 8450 w 1602434"/>
                <a:gd name="connsiteY3" fmla="*/ 135365 h 1560834"/>
                <a:gd name="connsiteX4" fmla="*/ 27787 w 1602434"/>
                <a:gd name="connsiteY4" fmla="*/ 168515 h 1560834"/>
                <a:gd name="connsiteX5" fmla="*/ 52650 w 1602434"/>
                <a:gd name="connsiteY5" fmla="*/ 204428 h 1560834"/>
                <a:gd name="connsiteX6" fmla="*/ 69226 w 1602434"/>
                <a:gd name="connsiteY6" fmla="*/ 221003 h 1560834"/>
                <a:gd name="connsiteX7" fmla="*/ 80276 w 1602434"/>
                <a:gd name="connsiteY7" fmla="*/ 234816 h 1560834"/>
                <a:gd name="connsiteX8" fmla="*/ 85801 w 1602434"/>
                <a:gd name="connsiteY8" fmla="*/ 243104 h 1560834"/>
                <a:gd name="connsiteX9" fmla="*/ 96851 w 1602434"/>
                <a:gd name="connsiteY9" fmla="*/ 248629 h 1560834"/>
                <a:gd name="connsiteX10" fmla="*/ 121714 w 1602434"/>
                <a:gd name="connsiteY10" fmla="*/ 267967 h 1560834"/>
                <a:gd name="connsiteX11" fmla="*/ 149339 w 1602434"/>
                <a:gd name="connsiteY11" fmla="*/ 281779 h 1560834"/>
                <a:gd name="connsiteX12" fmla="*/ 163152 w 1602434"/>
                <a:gd name="connsiteY12" fmla="*/ 287304 h 1560834"/>
                <a:gd name="connsiteX13" fmla="*/ 188015 w 1602434"/>
                <a:gd name="connsiteY13" fmla="*/ 303880 h 1560834"/>
                <a:gd name="connsiteX14" fmla="*/ 201827 w 1602434"/>
                <a:gd name="connsiteY14" fmla="*/ 309405 h 1560834"/>
                <a:gd name="connsiteX15" fmla="*/ 212878 w 1602434"/>
                <a:gd name="connsiteY15" fmla="*/ 314930 h 1560834"/>
                <a:gd name="connsiteX16" fmla="*/ 223928 w 1602434"/>
                <a:gd name="connsiteY16" fmla="*/ 325980 h 1560834"/>
                <a:gd name="connsiteX17" fmla="*/ 234978 w 1602434"/>
                <a:gd name="connsiteY17" fmla="*/ 331505 h 1560834"/>
                <a:gd name="connsiteX18" fmla="*/ 243265 w 1602434"/>
                <a:gd name="connsiteY18" fmla="*/ 339793 h 1560834"/>
                <a:gd name="connsiteX19" fmla="*/ 262603 w 1602434"/>
                <a:gd name="connsiteY19" fmla="*/ 356368 h 1560834"/>
                <a:gd name="connsiteX20" fmla="*/ 281941 w 1602434"/>
                <a:gd name="connsiteY20" fmla="*/ 381231 h 1560834"/>
                <a:gd name="connsiteX21" fmla="*/ 298516 w 1602434"/>
                <a:gd name="connsiteY21" fmla="*/ 400568 h 1560834"/>
                <a:gd name="connsiteX22" fmla="*/ 306804 w 1602434"/>
                <a:gd name="connsiteY22" fmla="*/ 408856 h 1560834"/>
                <a:gd name="connsiteX23" fmla="*/ 334429 w 1602434"/>
                <a:gd name="connsiteY23" fmla="*/ 442006 h 1560834"/>
                <a:gd name="connsiteX24" fmla="*/ 370342 w 1602434"/>
                <a:gd name="connsiteY24" fmla="*/ 480682 h 1560834"/>
                <a:gd name="connsiteX25" fmla="*/ 386917 w 1602434"/>
                <a:gd name="connsiteY25" fmla="*/ 494495 h 1560834"/>
                <a:gd name="connsiteX26" fmla="*/ 433881 w 1602434"/>
                <a:gd name="connsiteY26" fmla="*/ 535933 h 1560834"/>
                <a:gd name="connsiteX27" fmla="*/ 450456 w 1602434"/>
                <a:gd name="connsiteY27" fmla="*/ 546983 h 1560834"/>
                <a:gd name="connsiteX28" fmla="*/ 467031 w 1602434"/>
                <a:gd name="connsiteY28" fmla="*/ 569083 h 1560834"/>
                <a:gd name="connsiteX29" fmla="*/ 483606 w 1602434"/>
                <a:gd name="connsiteY29" fmla="*/ 577371 h 1560834"/>
                <a:gd name="connsiteX30" fmla="*/ 494656 w 1602434"/>
                <a:gd name="connsiteY30" fmla="*/ 588421 h 1560834"/>
                <a:gd name="connsiteX31" fmla="*/ 505707 w 1602434"/>
                <a:gd name="connsiteY31" fmla="*/ 593946 h 1560834"/>
                <a:gd name="connsiteX32" fmla="*/ 522282 w 1602434"/>
                <a:gd name="connsiteY32" fmla="*/ 607759 h 1560834"/>
                <a:gd name="connsiteX33" fmla="*/ 555432 w 1602434"/>
                <a:gd name="connsiteY33" fmla="*/ 629859 h 1560834"/>
                <a:gd name="connsiteX34" fmla="*/ 572007 w 1602434"/>
                <a:gd name="connsiteY34" fmla="*/ 640909 h 1560834"/>
                <a:gd name="connsiteX35" fmla="*/ 610683 w 1602434"/>
                <a:gd name="connsiteY35" fmla="*/ 665772 h 1560834"/>
                <a:gd name="connsiteX36" fmla="*/ 643833 w 1602434"/>
                <a:gd name="connsiteY36" fmla="*/ 693397 h 1560834"/>
                <a:gd name="connsiteX37" fmla="*/ 657646 w 1602434"/>
                <a:gd name="connsiteY37" fmla="*/ 701685 h 1560834"/>
                <a:gd name="connsiteX38" fmla="*/ 693559 w 1602434"/>
                <a:gd name="connsiteY38" fmla="*/ 743123 h 1560834"/>
                <a:gd name="connsiteX39" fmla="*/ 712897 w 1602434"/>
                <a:gd name="connsiteY39" fmla="*/ 773511 h 1560834"/>
                <a:gd name="connsiteX40" fmla="*/ 757097 w 1602434"/>
                <a:gd name="connsiteY40" fmla="*/ 820474 h 1560834"/>
                <a:gd name="connsiteX41" fmla="*/ 776435 w 1602434"/>
                <a:gd name="connsiteY41" fmla="*/ 845337 h 1560834"/>
                <a:gd name="connsiteX42" fmla="*/ 787485 w 1602434"/>
                <a:gd name="connsiteY42" fmla="*/ 856387 h 1560834"/>
                <a:gd name="connsiteX43" fmla="*/ 801298 w 1602434"/>
                <a:gd name="connsiteY43" fmla="*/ 875725 h 1560834"/>
                <a:gd name="connsiteX44" fmla="*/ 859311 w 1602434"/>
                <a:gd name="connsiteY44" fmla="*/ 944788 h 1560834"/>
                <a:gd name="connsiteX45" fmla="*/ 875887 w 1602434"/>
                <a:gd name="connsiteY45" fmla="*/ 969651 h 1560834"/>
                <a:gd name="connsiteX46" fmla="*/ 889699 w 1602434"/>
                <a:gd name="connsiteY46" fmla="*/ 994514 h 1560834"/>
                <a:gd name="connsiteX47" fmla="*/ 900749 w 1602434"/>
                <a:gd name="connsiteY47" fmla="*/ 1008327 h 1560834"/>
                <a:gd name="connsiteX48" fmla="*/ 911800 w 1602434"/>
                <a:gd name="connsiteY48" fmla="*/ 1024902 h 1560834"/>
                <a:gd name="connsiteX49" fmla="*/ 922850 w 1602434"/>
                <a:gd name="connsiteY49" fmla="*/ 1038715 h 1560834"/>
                <a:gd name="connsiteX50" fmla="*/ 931137 w 1602434"/>
                <a:gd name="connsiteY50" fmla="*/ 1055290 h 1560834"/>
                <a:gd name="connsiteX51" fmla="*/ 964288 w 1602434"/>
                <a:gd name="connsiteY51" fmla="*/ 1102253 h 1560834"/>
                <a:gd name="connsiteX52" fmla="*/ 975338 w 1602434"/>
                <a:gd name="connsiteY52" fmla="*/ 1124353 h 1560834"/>
                <a:gd name="connsiteX53" fmla="*/ 1000201 w 1602434"/>
                <a:gd name="connsiteY53" fmla="*/ 1163029 h 1560834"/>
                <a:gd name="connsiteX54" fmla="*/ 1011251 w 1602434"/>
                <a:gd name="connsiteY54" fmla="*/ 1185129 h 1560834"/>
                <a:gd name="connsiteX55" fmla="*/ 1038876 w 1602434"/>
                <a:gd name="connsiteY55" fmla="*/ 1229330 h 1560834"/>
                <a:gd name="connsiteX56" fmla="*/ 1052689 w 1602434"/>
                <a:gd name="connsiteY56" fmla="*/ 1256955 h 1560834"/>
                <a:gd name="connsiteX57" fmla="*/ 1069264 w 1602434"/>
                <a:gd name="connsiteY57" fmla="*/ 1290106 h 1560834"/>
                <a:gd name="connsiteX58" fmla="*/ 1091365 w 1602434"/>
                <a:gd name="connsiteY58" fmla="*/ 1317731 h 1560834"/>
                <a:gd name="connsiteX59" fmla="*/ 1105177 w 1602434"/>
                <a:gd name="connsiteY59" fmla="*/ 1337069 h 1560834"/>
                <a:gd name="connsiteX60" fmla="*/ 1130040 w 1602434"/>
                <a:gd name="connsiteY60" fmla="*/ 1370219 h 1560834"/>
                <a:gd name="connsiteX61" fmla="*/ 1163191 w 1602434"/>
                <a:gd name="connsiteY61" fmla="*/ 1397845 h 1560834"/>
                <a:gd name="connsiteX62" fmla="*/ 1174241 w 1602434"/>
                <a:gd name="connsiteY62" fmla="*/ 1406132 h 1560834"/>
                <a:gd name="connsiteX63" fmla="*/ 1193578 w 1602434"/>
                <a:gd name="connsiteY63" fmla="*/ 1417182 h 1560834"/>
                <a:gd name="connsiteX64" fmla="*/ 1215679 w 1602434"/>
                <a:gd name="connsiteY64" fmla="*/ 1428232 h 1560834"/>
                <a:gd name="connsiteX65" fmla="*/ 1237779 w 1602434"/>
                <a:gd name="connsiteY65" fmla="*/ 1430995 h 1560834"/>
                <a:gd name="connsiteX66" fmla="*/ 1257117 w 1602434"/>
                <a:gd name="connsiteY66" fmla="*/ 1436520 h 1560834"/>
                <a:gd name="connsiteX67" fmla="*/ 1273692 w 1602434"/>
                <a:gd name="connsiteY67" fmla="*/ 1442045 h 1560834"/>
                <a:gd name="connsiteX68" fmla="*/ 1312368 w 1602434"/>
                <a:gd name="connsiteY68" fmla="*/ 1453095 h 1560834"/>
                <a:gd name="connsiteX69" fmla="*/ 1362093 w 1602434"/>
                <a:gd name="connsiteY69" fmla="*/ 1469671 h 1560834"/>
                <a:gd name="connsiteX70" fmla="*/ 1386956 w 1602434"/>
                <a:gd name="connsiteY70" fmla="*/ 1477958 h 1560834"/>
                <a:gd name="connsiteX71" fmla="*/ 1428394 w 1602434"/>
                <a:gd name="connsiteY71" fmla="*/ 1489008 h 1560834"/>
                <a:gd name="connsiteX72" fmla="*/ 1439444 w 1602434"/>
                <a:gd name="connsiteY72" fmla="*/ 1494533 h 1560834"/>
                <a:gd name="connsiteX73" fmla="*/ 1475357 w 1602434"/>
                <a:gd name="connsiteY73" fmla="*/ 1505584 h 1560834"/>
                <a:gd name="connsiteX74" fmla="*/ 1500220 w 1602434"/>
                <a:gd name="connsiteY74" fmla="*/ 1516634 h 1560834"/>
                <a:gd name="connsiteX75" fmla="*/ 1525083 w 1602434"/>
                <a:gd name="connsiteY75" fmla="*/ 1524921 h 1560834"/>
                <a:gd name="connsiteX76" fmla="*/ 1538896 w 1602434"/>
                <a:gd name="connsiteY76" fmla="*/ 1533209 h 1560834"/>
                <a:gd name="connsiteX77" fmla="*/ 1560996 w 1602434"/>
                <a:gd name="connsiteY77" fmla="*/ 1541497 h 1560834"/>
                <a:gd name="connsiteX78" fmla="*/ 1574809 w 1602434"/>
                <a:gd name="connsiteY78" fmla="*/ 1549784 h 1560834"/>
                <a:gd name="connsiteX79" fmla="*/ 1602434 w 1602434"/>
                <a:gd name="connsiteY79" fmla="*/ 1560834 h 1560834"/>
                <a:gd name="connsiteX0" fmla="*/ 162 w 1602434"/>
                <a:gd name="connsiteY0" fmla="*/ 0 h 1530446"/>
                <a:gd name="connsiteX1" fmla="*/ 5687 w 1602434"/>
                <a:gd name="connsiteY1" fmla="*/ 91164 h 1530446"/>
                <a:gd name="connsiteX2" fmla="*/ 8450 w 1602434"/>
                <a:gd name="connsiteY2" fmla="*/ 104977 h 1530446"/>
                <a:gd name="connsiteX3" fmla="*/ 27787 w 1602434"/>
                <a:gd name="connsiteY3" fmla="*/ 138127 h 1530446"/>
                <a:gd name="connsiteX4" fmla="*/ 52650 w 1602434"/>
                <a:gd name="connsiteY4" fmla="*/ 174040 h 1530446"/>
                <a:gd name="connsiteX5" fmla="*/ 69226 w 1602434"/>
                <a:gd name="connsiteY5" fmla="*/ 190615 h 1530446"/>
                <a:gd name="connsiteX6" fmla="*/ 80276 w 1602434"/>
                <a:gd name="connsiteY6" fmla="*/ 204428 h 1530446"/>
                <a:gd name="connsiteX7" fmla="*/ 85801 w 1602434"/>
                <a:gd name="connsiteY7" fmla="*/ 212716 h 1530446"/>
                <a:gd name="connsiteX8" fmla="*/ 96851 w 1602434"/>
                <a:gd name="connsiteY8" fmla="*/ 218241 h 1530446"/>
                <a:gd name="connsiteX9" fmla="*/ 121714 w 1602434"/>
                <a:gd name="connsiteY9" fmla="*/ 237579 h 1530446"/>
                <a:gd name="connsiteX10" fmla="*/ 149339 w 1602434"/>
                <a:gd name="connsiteY10" fmla="*/ 251391 h 1530446"/>
                <a:gd name="connsiteX11" fmla="*/ 163152 w 1602434"/>
                <a:gd name="connsiteY11" fmla="*/ 256916 h 1530446"/>
                <a:gd name="connsiteX12" fmla="*/ 188015 w 1602434"/>
                <a:gd name="connsiteY12" fmla="*/ 273492 h 1530446"/>
                <a:gd name="connsiteX13" fmla="*/ 201827 w 1602434"/>
                <a:gd name="connsiteY13" fmla="*/ 279017 h 1530446"/>
                <a:gd name="connsiteX14" fmla="*/ 212878 w 1602434"/>
                <a:gd name="connsiteY14" fmla="*/ 284542 h 1530446"/>
                <a:gd name="connsiteX15" fmla="*/ 223928 w 1602434"/>
                <a:gd name="connsiteY15" fmla="*/ 295592 h 1530446"/>
                <a:gd name="connsiteX16" fmla="*/ 234978 w 1602434"/>
                <a:gd name="connsiteY16" fmla="*/ 301117 h 1530446"/>
                <a:gd name="connsiteX17" fmla="*/ 243265 w 1602434"/>
                <a:gd name="connsiteY17" fmla="*/ 309405 h 1530446"/>
                <a:gd name="connsiteX18" fmla="*/ 262603 w 1602434"/>
                <a:gd name="connsiteY18" fmla="*/ 325980 h 1530446"/>
                <a:gd name="connsiteX19" fmla="*/ 281941 w 1602434"/>
                <a:gd name="connsiteY19" fmla="*/ 350843 h 1530446"/>
                <a:gd name="connsiteX20" fmla="*/ 298516 w 1602434"/>
                <a:gd name="connsiteY20" fmla="*/ 370180 h 1530446"/>
                <a:gd name="connsiteX21" fmla="*/ 306804 w 1602434"/>
                <a:gd name="connsiteY21" fmla="*/ 378468 h 1530446"/>
                <a:gd name="connsiteX22" fmla="*/ 334429 w 1602434"/>
                <a:gd name="connsiteY22" fmla="*/ 411618 h 1530446"/>
                <a:gd name="connsiteX23" fmla="*/ 370342 w 1602434"/>
                <a:gd name="connsiteY23" fmla="*/ 450294 h 1530446"/>
                <a:gd name="connsiteX24" fmla="*/ 386917 w 1602434"/>
                <a:gd name="connsiteY24" fmla="*/ 464107 h 1530446"/>
                <a:gd name="connsiteX25" fmla="*/ 433881 w 1602434"/>
                <a:gd name="connsiteY25" fmla="*/ 505545 h 1530446"/>
                <a:gd name="connsiteX26" fmla="*/ 450456 w 1602434"/>
                <a:gd name="connsiteY26" fmla="*/ 516595 h 1530446"/>
                <a:gd name="connsiteX27" fmla="*/ 467031 w 1602434"/>
                <a:gd name="connsiteY27" fmla="*/ 538695 h 1530446"/>
                <a:gd name="connsiteX28" fmla="*/ 483606 w 1602434"/>
                <a:gd name="connsiteY28" fmla="*/ 546983 h 1530446"/>
                <a:gd name="connsiteX29" fmla="*/ 494656 w 1602434"/>
                <a:gd name="connsiteY29" fmla="*/ 558033 h 1530446"/>
                <a:gd name="connsiteX30" fmla="*/ 505707 w 1602434"/>
                <a:gd name="connsiteY30" fmla="*/ 563558 h 1530446"/>
                <a:gd name="connsiteX31" fmla="*/ 522282 w 1602434"/>
                <a:gd name="connsiteY31" fmla="*/ 577371 h 1530446"/>
                <a:gd name="connsiteX32" fmla="*/ 555432 w 1602434"/>
                <a:gd name="connsiteY32" fmla="*/ 599471 h 1530446"/>
                <a:gd name="connsiteX33" fmla="*/ 572007 w 1602434"/>
                <a:gd name="connsiteY33" fmla="*/ 610521 h 1530446"/>
                <a:gd name="connsiteX34" fmla="*/ 610683 w 1602434"/>
                <a:gd name="connsiteY34" fmla="*/ 635384 h 1530446"/>
                <a:gd name="connsiteX35" fmla="*/ 643833 w 1602434"/>
                <a:gd name="connsiteY35" fmla="*/ 663009 h 1530446"/>
                <a:gd name="connsiteX36" fmla="*/ 657646 w 1602434"/>
                <a:gd name="connsiteY36" fmla="*/ 671297 h 1530446"/>
                <a:gd name="connsiteX37" fmla="*/ 693559 w 1602434"/>
                <a:gd name="connsiteY37" fmla="*/ 712735 h 1530446"/>
                <a:gd name="connsiteX38" fmla="*/ 712897 w 1602434"/>
                <a:gd name="connsiteY38" fmla="*/ 743123 h 1530446"/>
                <a:gd name="connsiteX39" fmla="*/ 757097 w 1602434"/>
                <a:gd name="connsiteY39" fmla="*/ 790086 h 1530446"/>
                <a:gd name="connsiteX40" fmla="*/ 776435 w 1602434"/>
                <a:gd name="connsiteY40" fmla="*/ 814949 h 1530446"/>
                <a:gd name="connsiteX41" fmla="*/ 787485 w 1602434"/>
                <a:gd name="connsiteY41" fmla="*/ 825999 h 1530446"/>
                <a:gd name="connsiteX42" fmla="*/ 801298 w 1602434"/>
                <a:gd name="connsiteY42" fmla="*/ 845337 h 1530446"/>
                <a:gd name="connsiteX43" fmla="*/ 859311 w 1602434"/>
                <a:gd name="connsiteY43" fmla="*/ 914400 h 1530446"/>
                <a:gd name="connsiteX44" fmla="*/ 875887 w 1602434"/>
                <a:gd name="connsiteY44" fmla="*/ 939263 h 1530446"/>
                <a:gd name="connsiteX45" fmla="*/ 889699 w 1602434"/>
                <a:gd name="connsiteY45" fmla="*/ 964126 h 1530446"/>
                <a:gd name="connsiteX46" fmla="*/ 900749 w 1602434"/>
                <a:gd name="connsiteY46" fmla="*/ 977939 h 1530446"/>
                <a:gd name="connsiteX47" fmla="*/ 911800 w 1602434"/>
                <a:gd name="connsiteY47" fmla="*/ 994514 h 1530446"/>
                <a:gd name="connsiteX48" fmla="*/ 922850 w 1602434"/>
                <a:gd name="connsiteY48" fmla="*/ 1008327 h 1530446"/>
                <a:gd name="connsiteX49" fmla="*/ 931137 w 1602434"/>
                <a:gd name="connsiteY49" fmla="*/ 1024902 h 1530446"/>
                <a:gd name="connsiteX50" fmla="*/ 964288 w 1602434"/>
                <a:gd name="connsiteY50" fmla="*/ 1071865 h 1530446"/>
                <a:gd name="connsiteX51" fmla="*/ 975338 w 1602434"/>
                <a:gd name="connsiteY51" fmla="*/ 1093965 h 1530446"/>
                <a:gd name="connsiteX52" fmla="*/ 1000201 w 1602434"/>
                <a:gd name="connsiteY52" fmla="*/ 1132641 h 1530446"/>
                <a:gd name="connsiteX53" fmla="*/ 1011251 w 1602434"/>
                <a:gd name="connsiteY53" fmla="*/ 1154741 h 1530446"/>
                <a:gd name="connsiteX54" fmla="*/ 1038876 w 1602434"/>
                <a:gd name="connsiteY54" fmla="*/ 1198942 h 1530446"/>
                <a:gd name="connsiteX55" fmla="*/ 1052689 w 1602434"/>
                <a:gd name="connsiteY55" fmla="*/ 1226567 h 1530446"/>
                <a:gd name="connsiteX56" fmla="*/ 1069264 w 1602434"/>
                <a:gd name="connsiteY56" fmla="*/ 1259718 h 1530446"/>
                <a:gd name="connsiteX57" fmla="*/ 1091365 w 1602434"/>
                <a:gd name="connsiteY57" fmla="*/ 1287343 h 1530446"/>
                <a:gd name="connsiteX58" fmla="*/ 1105177 w 1602434"/>
                <a:gd name="connsiteY58" fmla="*/ 1306681 h 1530446"/>
                <a:gd name="connsiteX59" fmla="*/ 1130040 w 1602434"/>
                <a:gd name="connsiteY59" fmla="*/ 1339831 h 1530446"/>
                <a:gd name="connsiteX60" fmla="*/ 1163191 w 1602434"/>
                <a:gd name="connsiteY60" fmla="*/ 1367457 h 1530446"/>
                <a:gd name="connsiteX61" fmla="*/ 1174241 w 1602434"/>
                <a:gd name="connsiteY61" fmla="*/ 1375744 h 1530446"/>
                <a:gd name="connsiteX62" fmla="*/ 1193578 w 1602434"/>
                <a:gd name="connsiteY62" fmla="*/ 1386794 h 1530446"/>
                <a:gd name="connsiteX63" fmla="*/ 1215679 w 1602434"/>
                <a:gd name="connsiteY63" fmla="*/ 1397844 h 1530446"/>
                <a:gd name="connsiteX64" fmla="*/ 1237779 w 1602434"/>
                <a:gd name="connsiteY64" fmla="*/ 1400607 h 1530446"/>
                <a:gd name="connsiteX65" fmla="*/ 1257117 w 1602434"/>
                <a:gd name="connsiteY65" fmla="*/ 1406132 h 1530446"/>
                <a:gd name="connsiteX66" fmla="*/ 1273692 w 1602434"/>
                <a:gd name="connsiteY66" fmla="*/ 1411657 h 1530446"/>
                <a:gd name="connsiteX67" fmla="*/ 1312368 w 1602434"/>
                <a:gd name="connsiteY67" fmla="*/ 1422707 h 1530446"/>
                <a:gd name="connsiteX68" fmla="*/ 1362093 w 1602434"/>
                <a:gd name="connsiteY68" fmla="*/ 1439283 h 1530446"/>
                <a:gd name="connsiteX69" fmla="*/ 1386956 w 1602434"/>
                <a:gd name="connsiteY69" fmla="*/ 1447570 h 1530446"/>
                <a:gd name="connsiteX70" fmla="*/ 1428394 w 1602434"/>
                <a:gd name="connsiteY70" fmla="*/ 1458620 h 1530446"/>
                <a:gd name="connsiteX71" fmla="*/ 1439444 w 1602434"/>
                <a:gd name="connsiteY71" fmla="*/ 1464145 h 1530446"/>
                <a:gd name="connsiteX72" fmla="*/ 1475357 w 1602434"/>
                <a:gd name="connsiteY72" fmla="*/ 1475196 h 1530446"/>
                <a:gd name="connsiteX73" fmla="*/ 1500220 w 1602434"/>
                <a:gd name="connsiteY73" fmla="*/ 1486246 h 1530446"/>
                <a:gd name="connsiteX74" fmla="*/ 1525083 w 1602434"/>
                <a:gd name="connsiteY74" fmla="*/ 1494533 h 1530446"/>
                <a:gd name="connsiteX75" fmla="*/ 1538896 w 1602434"/>
                <a:gd name="connsiteY75" fmla="*/ 1502821 h 1530446"/>
                <a:gd name="connsiteX76" fmla="*/ 1560996 w 1602434"/>
                <a:gd name="connsiteY76" fmla="*/ 1511109 h 1530446"/>
                <a:gd name="connsiteX77" fmla="*/ 1574809 w 1602434"/>
                <a:gd name="connsiteY77" fmla="*/ 1519396 h 1530446"/>
                <a:gd name="connsiteX78" fmla="*/ 1602434 w 1602434"/>
                <a:gd name="connsiteY78" fmla="*/ 1530446 h 1530446"/>
                <a:gd name="connsiteX0" fmla="*/ 21 w 1605055"/>
                <a:gd name="connsiteY0" fmla="*/ 0 h 1549784"/>
                <a:gd name="connsiteX1" fmla="*/ 8308 w 1605055"/>
                <a:gd name="connsiteY1" fmla="*/ 110502 h 1549784"/>
                <a:gd name="connsiteX2" fmla="*/ 11071 w 1605055"/>
                <a:gd name="connsiteY2" fmla="*/ 124315 h 1549784"/>
                <a:gd name="connsiteX3" fmla="*/ 30408 w 1605055"/>
                <a:gd name="connsiteY3" fmla="*/ 157465 h 1549784"/>
                <a:gd name="connsiteX4" fmla="*/ 55271 w 1605055"/>
                <a:gd name="connsiteY4" fmla="*/ 193378 h 1549784"/>
                <a:gd name="connsiteX5" fmla="*/ 71847 w 1605055"/>
                <a:gd name="connsiteY5" fmla="*/ 209953 h 1549784"/>
                <a:gd name="connsiteX6" fmla="*/ 82897 w 1605055"/>
                <a:gd name="connsiteY6" fmla="*/ 223766 h 1549784"/>
                <a:gd name="connsiteX7" fmla="*/ 88422 w 1605055"/>
                <a:gd name="connsiteY7" fmla="*/ 232054 h 1549784"/>
                <a:gd name="connsiteX8" fmla="*/ 99472 w 1605055"/>
                <a:gd name="connsiteY8" fmla="*/ 237579 h 1549784"/>
                <a:gd name="connsiteX9" fmla="*/ 124335 w 1605055"/>
                <a:gd name="connsiteY9" fmla="*/ 256917 h 1549784"/>
                <a:gd name="connsiteX10" fmla="*/ 151960 w 1605055"/>
                <a:gd name="connsiteY10" fmla="*/ 270729 h 1549784"/>
                <a:gd name="connsiteX11" fmla="*/ 165773 w 1605055"/>
                <a:gd name="connsiteY11" fmla="*/ 276254 h 1549784"/>
                <a:gd name="connsiteX12" fmla="*/ 190636 w 1605055"/>
                <a:gd name="connsiteY12" fmla="*/ 292830 h 1549784"/>
                <a:gd name="connsiteX13" fmla="*/ 204448 w 1605055"/>
                <a:gd name="connsiteY13" fmla="*/ 298355 h 1549784"/>
                <a:gd name="connsiteX14" fmla="*/ 215499 w 1605055"/>
                <a:gd name="connsiteY14" fmla="*/ 303880 h 1549784"/>
                <a:gd name="connsiteX15" fmla="*/ 226549 w 1605055"/>
                <a:gd name="connsiteY15" fmla="*/ 314930 h 1549784"/>
                <a:gd name="connsiteX16" fmla="*/ 237599 w 1605055"/>
                <a:gd name="connsiteY16" fmla="*/ 320455 h 1549784"/>
                <a:gd name="connsiteX17" fmla="*/ 245886 w 1605055"/>
                <a:gd name="connsiteY17" fmla="*/ 328743 h 1549784"/>
                <a:gd name="connsiteX18" fmla="*/ 265224 w 1605055"/>
                <a:gd name="connsiteY18" fmla="*/ 345318 h 1549784"/>
                <a:gd name="connsiteX19" fmla="*/ 284562 w 1605055"/>
                <a:gd name="connsiteY19" fmla="*/ 370181 h 1549784"/>
                <a:gd name="connsiteX20" fmla="*/ 301137 w 1605055"/>
                <a:gd name="connsiteY20" fmla="*/ 389518 h 1549784"/>
                <a:gd name="connsiteX21" fmla="*/ 309425 w 1605055"/>
                <a:gd name="connsiteY21" fmla="*/ 397806 h 1549784"/>
                <a:gd name="connsiteX22" fmla="*/ 337050 w 1605055"/>
                <a:gd name="connsiteY22" fmla="*/ 430956 h 1549784"/>
                <a:gd name="connsiteX23" fmla="*/ 372963 w 1605055"/>
                <a:gd name="connsiteY23" fmla="*/ 469632 h 1549784"/>
                <a:gd name="connsiteX24" fmla="*/ 389538 w 1605055"/>
                <a:gd name="connsiteY24" fmla="*/ 483445 h 1549784"/>
                <a:gd name="connsiteX25" fmla="*/ 436502 w 1605055"/>
                <a:gd name="connsiteY25" fmla="*/ 524883 h 1549784"/>
                <a:gd name="connsiteX26" fmla="*/ 453077 w 1605055"/>
                <a:gd name="connsiteY26" fmla="*/ 535933 h 1549784"/>
                <a:gd name="connsiteX27" fmla="*/ 469652 w 1605055"/>
                <a:gd name="connsiteY27" fmla="*/ 558033 h 1549784"/>
                <a:gd name="connsiteX28" fmla="*/ 486227 w 1605055"/>
                <a:gd name="connsiteY28" fmla="*/ 566321 h 1549784"/>
                <a:gd name="connsiteX29" fmla="*/ 497277 w 1605055"/>
                <a:gd name="connsiteY29" fmla="*/ 577371 h 1549784"/>
                <a:gd name="connsiteX30" fmla="*/ 508328 w 1605055"/>
                <a:gd name="connsiteY30" fmla="*/ 582896 h 1549784"/>
                <a:gd name="connsiteX31" fmla="*/ 524903 w 1605055"/>
                <a:gd name="connsiteY31" fmla="*/ 596709 h 1549784"/>
                <a:gd name="connsiteX32" fmla="*/ 558053 w 1605055"/>
                <a:gd name="connsiteY32" fmla="*/ 618809 h 1549784"/>
                <a:gd name="connsiteX33" fmla="*/ 574628 w 1605055"/>
                <a:gd name="connsiteY33" fmla="*/ 629859 h 1549784"/>
                <a:gd name="connsiteX34" fmla="*/ 613304 w 1605055"/>
                <a:gd name="connsiteY34" fmla="*/ 654722 h 1549784"/>
                <a:gd name="connsiteX35" fmla="*/ 646454 w 1605055"/>
                <a:gd name="connsiteY35" fmla="*/ 682347 h 1549784"/>
                <a:gd name="connsiteX36" fmla="*/ 660267 w 1605055"/>
                <a:gd name="connsiteY36" fmla="*/ 690635 h 1549784"/>
                <a:gd name="connsiteX37" fmla="*/ 696180 w 1605055"/>
                <a:gd name="connsiteY37" fmla="*/ 732073 h 1549784"/>
                <a:gd name="connsiteX38" fmla="*/ 715518 w 1605055"/>
                <a:gd name="connsiteY38" fmla="*/ 762461 h 1549784"/>
                <a:gd name="connsiteX39" fmla="*/ 759718 w 1605055"/>
                <a:gd name="connsiteY39" fmla="*/ 809424 h 1549784"/>
                <a:gd name="connsiteX40" fmla="*/ 779056 w 1605055"/>
                <a:gd name="connsiteY40" fmla="*/ 834287 h 1549784"/>
                <a:gd name="connsiteX41" fmla="*/ 790106 w 1605055"/>
                <a:gd name="connsiteY41" fmla="*/ 845337 h 1549784"/>
                <a:gd name="connsiteX42" fmla="*/ 803919 w 1605055"/>
                <a:gd name="connsiteY42" fmla="*/ 864675 h 1549784"/>
                <a:gd name="connsiteX43" fmla="*/ 861932 w 1605055"/>
                <a:gd name="connsiteY43" fmla="*/ 933738 h 1549784"/>
                <a:gd name="connsiteX44" fmla="*/ 878508 w 1605055"/>
                <a:gd name="connsiteY44" fmla="*/ 958601 h 1549784"/>
                <a:gd name="connsiteX45" fmla="*/ 892320 w 1605055"/>
                <a:gd name="connsiteY45" fmla="*/ 983464 h 1549784"/>
                <a:gd name="connsiteX46" fmla="*/ 903370 w 1605055"/>
                <a:gd name="connsiteY46" fmla="*/ 997277 h 1549784"/>
                <a:gd name="connsiteX47" fmla="*/ 914421 w 1605055"/>
                <a:gd name="connsiteY47" fmla="*/ 1013852 h 1549784"/>
                <a:gd name="connsiteX48" fmla="*/ 925471 w 1605055"/>
                <a:gd name="connsiteY48" fmla="*/ 1027665 h 1549784"/>
                <a:gd name="connsiteX49" fmla="*/ 933758 w 1605055"/>
                <a:gd name="connsiteY49" fmla="*/ 1044240 h 1549784"/>
                <a:gd name="connsiteX50" fmla="*/ 966909 w 1605055"/>
                <a:gd name="connsiteY50" fmla="*/ 1091203 h 1549784"/>
                <a:gd name="connsiteX51" fmla="*/ 977959 w 1605055"/>
                <a:gd name="connsiteY51" fmla="*/ 1113303 h 1549784"/>
                <a:gd name="connsiteX52" fmla="*/ 1002822 w 1605055"/>
                <a:gd name="connsiteY52" fmla="*/ 1151979 h 1549784"/>
                <a:gd name="connsiteX53" fmla="*/ 1013872 w 1605055"/>
                <a:gd name="connsiteY53" fmla="*/ 1174079 h 1549784"/>
                <a:gd name="connsiteX54" fmla="*/ 1041497 w 1605055"/>
                <a:gd name="connsiteY54" fmla="*/ 1218280 h 1549784"/>
                <a:gd name="connsiteX55" fmla="*/ 1055310 w 1605055"/>
                <a:gd name="connsiteY55" fmla="*/ 1245905 h 1549784"/>
                <a:gd name="connsiteX56" fmla="*/ 1071885 w 1605055"/>
                <a:gd name="connsiteY56" fmla="*/ 1279056 h 1549784"/>
                <a:gd name="connsiteX57" fmla="*/ 1093986 w 1605055"/>
                <a:gd name="connsiteY57" fmla="*/ 1306681 h 1549784"/>
                <a:gd name="connsiteX58" fmla="*/ 1107798 w 1605055"/>
                <a:gd name="connsiteY58" fmla="*/ 1326019 h 1549784"/>
                <a:gd name="connsiteX59" fmla="*/ 1132661 w 1605055"/>
                <a:gd name="connsiteY59" fmla="*/ 1359169 h 1549784"/>
                <a:gd name="connsiteX60" fmla="*/ 1165812 w 1605055"/>
                <a:gd name="connsiteY60" fmla="*/ 1386795 h 1549784"/>
                <a:gd name="connsiteX61" fmla="*/ 1176862 w 1605055"/>
                <a:gd name="connsiteY61" fmla="*/ 1395082 h 1549784"/>
                <a:gd name="connsiteX62" fmla="*/ 1196199 w 1605055"/>
                <a:gd name="connsiteY62" fmla="*/ 1406132 h 1549784"/>
                <a:gd name="connsiteX63" fmla="*/ 1218300 w 1605055"/>
                <a:gd name="connsiteY63" fmla="*/ 1417182 h 1549784"/>
                <a:gd name="connsiteX64" fmla="*/ 1240400 w 1605055"/>
                <a:gd name="connsiteY64" fmla="*/ 1419945 h 1549784"/>
                <a:gd name="connsiteX65" fmla="*/ 1259738 w 1605055"/>
                <a:gd name="connsiteY65" fmla="*/ 1425470 h 1549784"/>
                <a:gd name="connsiteX66" fmla="*/ 1276313 w 1605055"/>
                <a:gd name="connsiteY66" fmla="*/ 1430995 h 1549784"/>
                <a:gd name="connsiteX67" fmla="*/ 1314989 w 1605055"/>
                <a:gd name="connsiteY67" fmla="*/ 1442045 h 1549784"/>
                <a:gd name="connsiteX68" fmla="*/ 1364714 w 1605055"/>
                <a:gd name="connsiteY68" fmla="*/ 1458621 h 1549784"/>
                <a:gd name="connsiteX69" fmla="*/ 1389577 w 1605055"/>
                <a:gd name="connsiteY69" fmla="*/ 1466908 h 1549784"/>
                <a:gd name="connsiteX70" fmla="*/ 1431015 w 1605055"/>
                <a:gd name="connsiteY70" fmla="*/ 1477958 h 1549784"/>
                <a:gd name="connsiteX71" fmla="*/ 1442065 w 1605055"/>
                <a:gd name="connsiteY71" fmla="*/ 1483483 h 1549784"/>
                <a:gd name="connsiteX72" fmla="*/ 1477978 w 1605055"/>
                <a:gd name="connsiteY72" fmla="*/ 1494534 h 1549784"/>
                <a:gd name="connsiteX73" fmla="*/ 1502841 w 1605055"/>
                <a:gd name="connsiteY73" fmla="*/ 1505584 h 1549784"/>
                <a:gd name="connsiteX74" fmla="*/ 1527704 w 1605055"/>
                <a:gd name="connsiteY74" fmla="*/ 1513871 h 1549784"/>
                <a:gd name="connsiteX75" fmla="*/ 1541517 w 1605055"/>
                <a:gd name="connsiteY75" fmla="*/ 1522159 h 1549784"/>
                <a:gd name="connsiteX76" fmla="*/ 1563617 w 1605055"/>
                <a:gd name="connsiteY76" fmla="*/ 1530447 h 1549784"/>
                <a:gd name="connsiteX77" fmla="*/ 1577430 w 1605055"/>
                <a:gd name="connsiteY77" fmla="*/ 1538734 h 1549784"/>
                <a:gd name="connsiteX78" fmla="*/ 1605055 w 1605055"/>
                <a:gd name="connsiteY78" fmla="*/ 1549784 h 154978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07798 w 1577430"/>
                <a:gd name="connsiteY58" fmla="*/ 1326019 h 1538734"/>
                <a:gd name="connsiteX59" fmla="*/ 1132661 w 1577430"/>
                <a:gd name="connsiteY59" fmla="*/ 1359169 h 1538734"/>
                <a:gd name="connsiteX60" fmla="*/ 1165812 w 1577430"/>
                <a:gd name="connsiteY60" fmla="*/ 1386795 h 1538734"/>
                <a:gd name="connsiteX61" fmla="*/ 1176862 w 1577430"/>
                <a:gd name="connsiteY61" fmla="*/ 1395082 h 1538734"/>
                <a:gd name="connsiteX62" fmla="*/ 1196199 w 1577430"/>
                <a:gd name="connsiteY62" fmla="*/ 1406132 h 1538734"/>
                <a:gd name="connsiteX63" fmla="*/ 1218300 w 1577430"/>
                <a:gd name="connsiteY63" fmla="*/ 1417182 h 1538734"/>
                <a:gd name="connsiteX64" fmla="*/ 1240400 w 1577430"/>
                <a:gd name="connsiteY64" fmla="*/ 1419945 h 1538734"/>
                <a:gd name="connsiteX65" fmla="*/ 1259738 w 1577430"/>
                <a:gd name="connsiteY65" fmla="*/ 1425470 h 1538734"/>
                <a:gd name="connsiteX66" fmla="*/ 1276313 w 1577430"/>
                <a:gd name="connsiteY66" fmla="*/ 1430995 h 1538734"/>
                <a:gd name="connsiteX67" fmla="*/ 1314989 w 1577430"/>
                <a:gd name="connsiteY67" fmla="*/ 1442045 h 1538734"/>
                <a:gd name="connsiteX68" fmla="*/ 1364714 w 1577430"/>
                <a:gd name="connsiteY68" fmla="*/ 1458621 h 1538734"/>
                <a:gd name="connsiteX69" fmla="*/ 1389577 w 1577430"/>
                <a:gd name="connsiteY69" fmla="*/ 1466908 h 1538734"/>
                <a:gd name="connsiteX70" fmla="*/ 1431015 w 1577430"/>
                <a:gd name="connsiteY70" fmla="*/ 1477958 h 1538734"/>
                <a:gd name="connsiteX71" fmla="*/ 1442065 w 1577430"/>
                <a:gd name="connsiteY71" fmla="*/ 1483483 h 1538734"/>
                <a:gd name="connsiteX72" fmla="*/ 1477978 w 1577430"/>
                <a:gd name="connsiteY72" fmla="*/ 1494534 h 1538734"/>
                <a:gd name="connsiteX73" fmla="*/ 1502841 w 1577430"/>
                <a:gd name="connsiteY73" fmla="*/ 1505584 h 1538734"/>
                <a:gd name="connsiteX74" fmla="*/ 1527704 w 1577430"/>
                <a:gd name="connsiteY74" fmla="*/ 1513871 h 1538734"/>
                <a:gd name="connsiteX75" fmla="*/ 1541517 w 1577430"/>
                <a:gd name="connsiteY75" fmla="*/ 1522159 h 1538734"/>
                <a:gd name="connsiteX76" fmla="*/ 1563617 w 1577430"/>
                <a:gd name="connsiteY76" fmla="*/ 1530447 h 1538734"/>
                <a:gd name="connsiteX77" fmla="*/ 1577430 w 1577430"/>
                <a:gd name="connsiteY77"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07798 w 1577430"/>
                <a:gd name="connsiteY58" fmla="*/ 1326019 h 1538734"/>
                <a:gd name="connsiteX59" fmla="*/ 1132661 w 1577430"/>
                <a:gd name="connsiteY59" fmla="*/ 1359169 h 1538734"/>
                <a:gd name="connsiteX60" fmla="*/ 1165812 w 1577430"/>
                <a:gd name="connsiteY60" fmla="*/ 1386795 h 1538734"/>
                <a:gd name="connsiteX61" fmla="*/ 1176862 w 1577430"/>
                <a:gd name="connsiteY61" fmla="*/ 1395082 h 1538734"/>
                <a:gd name="connsiteX62" fmla="*/ 1196199 w 1577430"/>
                <a:gd name="connsiteY62" fmla="*/ 1406132 h 1538734"/>
                <a:gd name="connsiteX63" fmla="*/ 1218300 w 1577430"/>
                <a:gd name="connsiteY63" fmla="*/ 1417182 h 1538734"/>
                <a:gd name="connsiteX64" fmla="*/ 1240400 w 1577430"/>
                <a:gd name="connsiteY64" fmla="*/ 1419945 h 1538734"/>
                <a:gd name="connsiteX65" fmla="*/ 1259738 w 1577430"/>
                <a:gd name="connsiteY65" fmla="*/ 1425470 h 1538734"/>
                <a:gd name="connsiteX66" fmla="*/ 1276313 w 1577430"/>
                <a:gd name="connsiteY66" fmla="*/ 1430995 h 1538734"/>
                <a:gd name="connsiteX67" fmla="*/ 1314989 w 1577430"/>
                <a:gd name="connsiteY67" fmla="*/ 1442045 h 1538734"/>
                <a:gd name="connsiteX68" fmla="*/ 1364714 w 1577430"/>
                <a:gd name="connsiteY68" fmla="*/ 1458621 h 1538734"/>
                <a:gd name="connsiteX69" fmla="*/ 1389577 w 1577430"/>
                <a:gd name="connsiteY69" fmla="*/ 1466908 h 1538734"/>
                <a:gd name="connsiteX70" fmla="*/ 1431015 w 1577430"/>
                <a:gd name="connsiteY70" fmla="*/ 1477958 h 1538734"/>
                <a:gd name="connsiteX71" fmla="*/ 1442065 w 1577430"/>
                <a:gd name="connsiteY71" fmla="*/ 1483483 h 1538734"/>
                <a:gd name="connsiteX72" fmla="*/ 1477978 w 1577430"/>
                <a:gd name="connsiteY72" fmla="*/ 1494534 h 1538734"/>
                <a:gd name="connsiteX73" fmla="*/ 1502841 w 1577430"/>
                <a:gd name="connsiteY73" fmla="*/ 1505584 h 1538734"/>
                <a:gd name="connsiteX74" fmla="*/ 1527704 w 1577430"/>
                <a:gd name="connsiteY74" fmla="*/ 1513871 h 1538734"/>
                <a:gd name="connsiteX75" fmla="*/ 1541517 w 1577430"/>
                <a:gd name="connsiteY75" fmla="*/ 1522159 h 1538734"/>
                <a:gd name="connsiteX76" fmla="*/ 1577430 w 1577430"/>
                <a:gd name="connsiteY76"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07798 w 1577430"/>
                <a:gd name="connsiteY58" fmla="*/ 1326019 h 1538734"/>
                <a:gd name="connsiteX59" fmla="*/ 1132661 w 1577430"/>
                <a:gd name="connsiteY59" fmla="*/ 1359169 h 1538734"/>
                <a:gd name="connsiteX60" fmla="*/ 1165812 w 1577430"/>
                <a:gd name="connsiteY60" fmla="*/ 1386795 h 1538734"/>
                <a:gd name="connsiteX61" fmla="*/ 1176862 w 1577430"/>
                <a:gd name="connsiteY61" fmla="*/ 1395082 h 1538734"/>
                <a:gd name="connsiteX62" fmla="*/ 1196199 w 1577430"/>
                <a:gd name="connsiteY62" fmla="*/ 1406132 h 1538734"/>
                <a:gd name="connsiteX63" fmla="*/ 1218300 w 1577430"/>
                <a:gd name="connsiteY63" fmla="*/ 1417182 h 1538734"/>
                <a:gd name="connsiteX64" fmla="*/ 1240400 w 1577430"/>
                <a:gd name="connsiteY64" fmla="*/ 1419945 h 1538734"/>
                <a:gd name="connsiteX65" fmla="*/ 1259738 w 1577430"/>
                <a:gd name="connsiteY65" fmla="*/ 1425470 h 1538734"/>
                <a:gd name="connsiteX66" fmla="*/ 1276313 w 1577430"/>
                <a:gd name="connsiteY66" fmla="*/ 1430995 h 1538734"/>
                <a:gd name="connsiteX67" fmla="*/ 1314989 w 1577430"/>
                <a:gd name="connsiteY67" fmla="*/ 1442045 h 1538734"/>
                <a:gd name="connsiteX68" fmla="*/ 1364714 w 1577430"/>
                <a:gd name="connsiteY68" fmla="*/ 1458621 h 1538734"/>
                <a:gd name="connsiteX69" fmla="*/ 1389577 w 1577430"/>
                <a:gd name="connsiteY69" fmla="*/ 1466908 h 1538734"/>
                <a:gd name="connsiteX70" fmla="*/ 1431015 w 1577430"/>
                <a:gd name="connsiteY70" fmla="*/ 1477958 h 1538734"/>
                <a:gd name="connsiteX71" fmla="*/ 1442065 w 1577430"/>
                <a:gd name="connsiteY71" fmla="*/ 1483483 h 1538734"/>
                <a:gd name="connsiteX72" fmla="*/ 1477978 w 1577430"/>
                <a:gd name="connsiteY72" fmla="*/ 1494534 h 1538734"/>
                <a:gd name="connsiteX73" fmla="*/ 1502841 w 1577430"/>
                <a:gd name="connsiteY73" fmla="*/ 1505584 h 1538734"/>
                <a:gd name="connsiteX74" fmla="*/ 1541517 w 1577430"/>
                <a:gd name="connsiteY74" fmla="*/ 1522159 h 1538734"/>
                <a:gd name="connsiteX75" fmla="*/ 1577430 w 1577430"/>
                <a:gd name="connsiteY75"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07798 w 1577430"/>
                <a:gd name="connsiteY58" fmla="*/ 1326019 h 1538734"/>
                <a:gd name="connsiteX59" fmla="*/ 1132661 w 1577430"/>
                <a:gd name="connsiteY59" fmla="*/ 1359169 h 1538734"/>
                <a:gd name="connsiteX60" fmla="*/ 1165812 w 1577430"/>
                <a:gd name="connsiteY60" fmla="*/ 1386795 h 1538734"/>
                <a:gd name="connsiteX61" fmla="*/ 1176862 w 1577430"/>
                <a:gd name="connsiteY61" fmla="*/ 1395082 h 1538734"/>
                <a:gd name="connsiteX62" fmla="*/ 1196199 w 1577430"/>
                <a:gd name="connsiteY62" fmla="*/ 1406132 h 1538734"/>
                <a:gd name="connsiteX63" fmla="*/ 1218300 w 1577430"/>
                <a:gd name="connsiteY63" fmla="*/ 1417182 h 1538734"/>
                <a:gd name="connsiteX64" fmla="*/ 1240400 w 1577430"/>
                <a:gd name="connsiteY64" fmla="*/ 1419945 h 1538734"/>
                <a:gd name="connsiteX65" fmla="*/ 1259738 w 1577430"/>
                <a:gd name="connsiteY65" fmla="*/ 1425470 h 1538734"/>
                <a:gd name="connsiteX66" fmla="*/ 1276313 w 1577430"/>
                <a:gd name="connsiteY66" fmla="*/ 1430995 h 1538734"/>
                <a:gd name="connsiteX67" fmla="*/ 1314989 w 1577430"/>
                <a:gd name="connsiteY67" fmla="*/ 1442045 h 1538734"/>
                <a:gd name="connsiteX68" fmla="*/ 1364714 w 1577430"/>
                <a:gd name="connsiteY68" fmla="*/ 1458621 h 1538734"/>
                <a:gd name="connsiteX69" fmla="*/ 1389577 w 1577430"/>
                <a:gd name="connsiteY69" fmla="*/ 1466908 h 1538734"/>
                <a:gd name="connsiteX70" fmla="*/ 1431015 w 1577430"/>
                <a:gd name="connsiteY70" fmla="*/ 1477958 h 1538734"/>
                <a:gd name="connsiteX71" fmla="*/ 1477978 w 1577430"/>
                <a:gd name="connsiteY71" fmla="*/ 1494534 h 1538734"/>
                <a:gd name="connsiteX72" fmla="*/ 1502841 w 1577430"/>
                <a:gd name="connsiteY72" fmla="*/ 1505584 h 1538734"/>
                <a:gd name="connsiteX73" fmla="*/ 1541517 w 1577430"/>
                <a:gd name="connsiteY73" fmla="*/ 1522159 h 1538734"/>
                <a:gd name="connsiteX74" fmla="*/ 1577430 w 1577430"/>
                <a:gd name="connsiteY74"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07798 w 1577430"/>
                <a:gd name="connsiteY58" fmla="*/ 1326019 h 1538734"/>
                <a:gd name="connsiteX59" fmla="*/ 1132661 w 1577430"/>
                <a:gd name="connsiteY59" fmla="*/ 1359169 h 1538734"/>
                <a:gd name="connsiteX60" fmla="*/ 1165812 w 1577430"/>
                <a:gd name="connsiteY60" fmla="*/ 1386795 h 1538734"/>
                <a:gd name="connsiteX61" fmla="*/ 1176862 w 1577430"/>
                <a:gd name="connsiteY61" fmla="*/ 1395082 h 1538734"/>
                <a:gd name="connsiteX62" fmla="*/ 1196199 w 1577430"/>
                <a:gd name="connsiteY62" fmla="*/ 1406132 h 1538734"/>
                <a:gd name="connsiteX63" fmla="*/ 1218300 w 1577430"/>
                <a:gd name="connsiteY63" fmla="*/ 1417182 h 1538734"/>
                <a:gd name="connsiteX64" fmla="*/ 1240400 w 1577430"/>
                <a:gd name="connsiteY64" fmla="*/ 1419945 h 1538734"/>
                <a:gd name="connsiteX65" fmla="*/ 1259738 w 1577430"/>
                <a:gd name="connsiteY65" fmla="*/ 1425470 h 1538734"/>
                <a:gd name="connsiteX66" fmla="*/ 1276313 w 1577430"/>
                <a:gd name="connsiteY66" fmla="*/ 1430995 h 1538734"/>
                <a:gd name="connsiteX67" fmla="*/ 1314989 w 1577430"/>
                <a:gd name="connsiteY67" fmla="*/ 1442045 h 1538734"/>
                <a:gd name="connsiteX68" fmla="*/ 1389577 w 1577430"/>
                <a:gd name="connsiteY68" fmla="*/ 1466908 h 1538734"/>
                <a:gd name="connsiteX69" fmla="*/ 1431015 w 1577430"/>
                <a:gd name="connsiteY69" fmla="*/ 1477958 h 1538734"/>
                <a:gd name="connsiteX70" fmla="*/ 1477978 w 1577430"/>
                <a:gd name="connsiteY70" fmla="*/ 1494534 h 1538734"/>
                <a:gd name="connsiteX71" fmla="*/ 1502841 w 1577430"/>
                <a:gd name="connsiteY71" fmla="*/ 1505584 h 1538734"/>
                <a:gd name="connsiteX72" fmla="*/ 1541517 w 1577430"/>
                <a:gd name="connsiteY72" fmla="*/ 1522159 h 1538734"/>
                <a:gd name="connsiteX73" fmla="*/ 1577430 w 1577430"/>
                <a:gd name="connsiteY73"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07798 w 1577430"/>
                <a:gd name="connsiteY58" fmla="*/ 1326019 h 1538734"/>
                <a:gd name="connsiteX59" fmla="*/ 1132661 w 1577430"/>
                <a:gd name="connsiteY59" fmla="*/ 1359169 h 1538734"/>
                <a:gd name="connsiteX60" fmla="*/ 1165812 w 1577430"/>
                <a:gd name="connsiteY60" fmla="*/ 1386795 h 1538734"/>
                <a:gd name="connsiteX61" fmla="*/ 1176862 w 1577430"/>
                <a:gd name="connsiteY61" fmla="*/ 1395082 h 1538734"/>
                <a:gd name="connsiteX62" fmla="*/ 1196199 w 1577430"/>
                <a:gd name="connsiteY62" fmla="*/ 1406132 h 1538734"/>
                <a:gd name="connsiteX63" fmla="*/ 1218300 w 1577430"/>
                <a:gd name="connsiteY63" fmla="*/ 1417182 h 1538734"/>
                <a:gd name="connsiteX64" fmla="*/ 1259738 w 1577430"/>
                <a:gd name="connsiteY64" fmla="*/ 1425470 h 1538734"/>
                <a:gd name="connsiteX65" fmla="*/ 1276313 w 1577430"/>
                <a:gd name="connsiteY65" fmla="*/ 1430995 h 1538734"/>
                <a:gd name="connsiteX66" fmla="*/ 1314989 w 1577430"/>
                <a:gd name="connsiteY66" fmla="*/ 1442045 h 1538734"/>
                <a:gd name="connsiteX67" fmla="*/ 1389577 w 1577430"/>
                <a:gd name="connsiteY67" fmla="*/ 1466908 h 1538734"/>
                <a:gd name="connsiteX68" fmla="*/ 1431015 w 1577430"/>
                <a:gd name="connsiteY68" fmla="*/ 1477958 h 1538734"/>
                <a:gd name="connsiteX69" fmla="*/ 1477978 w 1577430"/>
                <a:gd name="connsiteY69" fmla="*/ 1494534 h 1538734"/>
                <a:gd name="connsiteX70" fmla="*/ 1502841 w 1577430"/>
                <a:gd name="connsiteY70" fmla="*/ 1505584 h 1538734"/>
                <a:gd name="connsiteX71" fmla="*/ 1541517 w 1577430"/>
                <a:gd name="connsiteY71" fmla="*/ 1522159 h 1538734"/>
                <a:gd name="connsiteX72" fmla="*/ 1577430 w 1577430"/>
                <a:gd name="connsiteY72"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07798 w 1577430"/>
                <a:gd name="connsiteY58" fmla="*/ 1326019 h 1538734"/>
                <a:gd name="connsiteX59" fmla="*/ 1132661 w 1577430"/>
                <a:gd name="connsiteY59" fmla="*/ 1359169 h 1538734"/>
                <a:gd name="connsiteX60" fmla="*/ 1165812 w 1577430"/>
                <a:gd name="connsiteY60" fmla="*/ 1386795 h 1538734"/>
                <a:gd name="connsiteX61" fmla="*/ 1176862 w 1577430"/>
                <a:gd name="connsiteY61" fmla="*/ 1395082 h 1538734"/>
                <a:gd name="connsiteX62" fmla="*/ 1196199 w 1577430"/>
                <a:gd name="connsiteY62" fmla="*/ 1406132 h 1538734"/>
                <a:gd name="connsiteX63" fmla="*/ 1218300 w 1577430"/>
                <a:gd name="connsiteY63" fmla="*/ 1417182 h 1538734"/>
                <a:gd name="connsiteX64" fmla="*/ 1259738 w 1577430"/>
                <a:gd name="connsiteY64" fmla="*/ 1425470 h 1538734"/>
                <a:gd name="connsiteX65" fmla="*/ 1314989 w 1577430"/>
                <a:gd name="connsiteY65" fmla="*/ 1442045 h 1538734"/>
                <a:gd name="connsiteX66" fmla="*/ 1389577 w 1577430"/>
                <a:gd name="connsiteY66" fmla="*/ 1466908 h 1538734"/>
                <a:gd name="connsiteX67" fmla="*/ 1431015 w 1577430"/>
                <a:gd name="connsiteY67" fmla="*/ 1477958 h 1538734"/>
                <a:gd name="connsiteX68" fmla="*/ 1477978 w 1577430"/>
                <a:gd name="connsiteY68" fmla="*/ 1494534 h 1538734"/>
                <a:gd name="connsiteX69" fmla="*/ 1502841 w 1577430"/>
                <a:gd name="connsiteY69" fmla="*/ 1505584 h 1538734"/>
                <a:gd name="connsiteX70" fmla="*/ 1541517 w 1577430"/>
                <a:gd name="connsiteY70" fmla="*/ 1522159 h 1538734"/>
                <a:gd name="connsiteX71" fmla="*/ 1577430 w 1577430"/>
                <a:gd name="connsiteY71"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07798 w 1577430"/>
                <a:gd name="connsiteY58" fmla="*/ 1326019 h 1538734"/>
                <a:gd name="connsiteX59" fmla="*/ 1132661 w 1577430"/>
                <a:gd name="connsiteY59" fmla="*/ 1359169 h 1538734"/>
                <a:gd name="connsiteX60" fmla="*/ 1176862 w 1577430"/>
                <a:gd name="connsiteY60" fmla="*/ 1395082 h 1538734"/>
                <a:gd name="connsiteX61" fmla="*/ 1196199 w 1577430"/>
                <a:gd name="connsiteY61" fmla="*/ 1406132 h 1538734"/>
                <a:gd name="connsiteX62" fmla="*/ 1218300 w 1577430"/>
                <a:gd name="connsiteY62" fmla="*/ 1417182 h 1538734"/>
                <a:gd name="connsiteX63" fmla="*/ 1259738 w 1577430"/>
                <a:gd name="connsiteY63" fmla="*/ 1425470 h 1538734"/>
                <a:gd name="connsiteX64" fmla="*/ 1314989 w 1577430"/>
                <a:gd name="connsiteY64" fmla="*/ 1442045 h 1538734"/>
                <a:gd name="connsiteX65" fmla="*/ 1389577 w 1577430"/>
                <a:gd name="connsiteY65" fmla="*/ 1466908 h 1538734"/>
                <a:gd name="connsiteX66" fmla="*/ 1431015 w 1577430"/>
                <a:gd name="connsiteY66" fmla="*/ 1477958 h 1538734"/>
                <a:gd name="connsiteX67" fmla="*/ 1477978 w 1577430"/>
                <a:gd name="connsiteY67" fmla="*/ 1494534 h 1538734"/>
                <a:gd name="connsiteX68" fmla="*/ 1502841 w 1577430"/>
                <a:gd name="connsiteY68" fmla="*/ 1505584 h 1538734"/>
                <a:gd name="connsiteX69" fmla="*/ 1541517 w 1577430"/>
                <a:gd name="connsiteY69" fmla="*/ 1522159 h 1538734"/>
                <a:gd name="connsiteX70" fmla="*/ 1577430 w 1577430"/>
                <a:gd name="connsiteY70"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07798 w 1577430"/>
                <a:gd name="connsiteY58" fmla="*/ 1326019 h 1538734"/>
                <a:gd name="connsiteX59" fmla="*/ 1132661 w 1577430"/>
                <a:gd name="connsiteY59" fmla="*/ 1359169 h 1538734"/>
                <a:gd name="connsiteX60" fmla="*/ 1176862 w 1577430"/>
                <a:gd name="connsiteY60" fmla="*/ 1395082 h 1538734"/>
                <a:gd name="connsiteX61" fmla="*/ 1196199 w 1577430"/>
                <a:gd name="connsiteY61" fmla="*/ 1406132 h 1538734"/>
                <a:gd name="connsiteX62" fmla="*/ 1259738 w 1577430"/>
                <a:gd name="connsiteY62" fmla="*/ 1425470 h 1538734"/>
                <a:gd name="connsiteX63" fmla="*/ 1314989 w 1577430"/>
                <a:gd name="connsiteY63" fmla="*/ 1442045 h 1538734"/>
                <a:gd name="connsiteX64" fmla="*/ 1389577 w 1577430"/>
                <a:gd name="connsiteY64" fmla="*/ 1466908 h 1538734"/>
                <a:gd name="connsiteX65" fmla="*/ 1431015 w 1577430"/>
                <a:gd name="connsiteY65" fmla="*/ 1477958 h 1538734"/>
                <a:gd name="connsiteX66" fmla="*/ 1477978 w 1577430"/>
                <a:gd name="connsiteY66" fmla="*/ 1494534 h 1538734"/>
                <a:gd name="connsiteX67" fmla="*/ 1502841 w 1577430"/>
                <a:gd name="connsiteY67" fmla="*/ 1505584 h 1538734"/>
                <a:gd name="connsiteX68" fmla="*/ 1541517 w 1577430"/>
                <a:gd name="connsiteY68" fmla="*/ 1522159 h 1538734"/>
                <a:gd name="connsiteX69" fmla="*/ 1577430 w 1577430"/>
                <a:gd name="connsiteY69"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07798 w 1577430"/>
                <a:gd name="connsiteY58" fmla="*/ 1326019 h 1538734"/>
                <a:gd name="connsiteX59" fmla="*/ 1132661 w 1577430"/>
                <a:gd name="connsiteY59" fmla="*/ 1359169 h 1538734"/>
                <a:gd name="connsiteX60" fmla="*/ 1196199 w 1577430"/>
                <a:gd name="connsiteY60" fmla="*/ 1406132 h 1538734"/>
                <a:gd name="connsiteX61" fmla="*/ 1259738 w 1577430"/>
                <a:gd name="connsiteY61" fmla="*/ 1425470 h 1538734"/>
                <a:gd name="connsiteX62" fmla="*/ 1314989 w 1577430"/>
                <a:gd name="connsiteY62" fmla="*/ 1442045 h 1538734"/>
                <a:gd name="connsiteX63" fmla="*/ 1389577 w 1577430"/>
                <a:gd name="connsiteY63" fmla="*/ 1466908 h 1538734"/>
                <a:gd name="connsiteX64" fmla="*/ 1431015 w 1577430"/>
                <a:gd name="connsiteY64" fmla="*/ 1477958 h 1538734"/>
                <a:gd name="connsiteX65" fmla="*/ 1477978 w 1577430"/>
                <a:gd name="connsiteY65" fmla="*/ 1494534 h 1538734"/>
                <a:gd name="connsiteX66" fmla="*/ 1502841 w 1577430"/>
                <a:gd name="connsiteY66" fmla="*/ 1505584 h 1538734"/>
                <a:gd name="connsiteX67" fmla="*/ 1541517 w 1577430"/>
                <a:gd name="connsiteY67" fmla="*/ 1522159 h 1538734"/>
                <a:gd name="connsiteX68" fmla="*/ 1577430 w 1577430"/>
                <a:gd name="connsiteY68"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32661 w 1577430"/>
                <a:gd name="connsiteY58" fmla="*/ 1359169 h 1538734"/>
                <a:gd name="connsiteX59" fmla="*/ 1196199 w 1577430"/>
                <a:gd name="connsiteY59" fmla="*/ 1406132 h 1538734"/>
                <a:gd name="connsiteX60" fmla="*/ 1259738 w 1577430"/>
                <a:gd name="connsiteY60" fmla="*/ 1425470 h 1538734"/>
                <a:gd name="connsiteX61" fmla="*/ 1314989 w 1577430"/>
                <a:gd name="connsiteY61" fmla="*/ 1442045 h 1538734"/>
                <a:gd name="connsiteX62" fmla="*/ 1389577 w 1577430"/>
                <a:gd name="connsiteY62" fmla="*/ 1466908 h 1538734"/>
                <a:gd name="connsiteX63" fmla="*/ 1431015 w 1577430"/>
                <a:gd name="connsiteY63" fmla="*/ 1477958 h 1538734"/>
                <a:gd name="connsiteX64" fmla="*/ 1477978 w 1577430"/>
                <a:gd name="connsiteY64" fmla="*/ 1494534 h 1538734"/>
                <a:gd name="connsiteX65" fmla="*/ 1502841 w 1577430"/>
                <a:gd name="connsiteY65" fmla="*/ 1505584 h 1538734"/>
                <a:gd name="connsiteX66" fmla="*/ 1541517 w 1577430"/>
                <a:gd name="connsiteY66" fmla="*/ 1522159 h 1538734"/>
                <a:gd name="connsiteX67" fmla="*/ 1577430 w 1577430"/>
                <a:gd name="connsiteY67"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71885 w 1577430"/>
                <a:gd name="connsiteY55" fmla="*/ 1279056 h 1538734"/>
                <a:gd name="connsiteX56" fmla="*/ 1093986 w 1577430"/>
                <a:gd name="connsiteY56" fmla="*/ 1306681 h 1538734"/>
                <a:gd name="connsiteX57" fmla="*/ 1132661 w 1577430"/>
                <a:gd name="connsiteY57" fmla="*/ 1359169 h 1538734"/>
                <a:gd name="connsiteX58" fmla="*/ 1196199 w 1577430"/>
                <a:gd name="connsiteY58" fmla="*/ 1406132 h 1538734"/>
                <a:gd name="connsiteX59" fmla="*/ 1259738 w 1577430"/>
                <a:gd name="connsiteY59" fmla="*/ 1425470 h 1538734"/>
                <a:gd name="connsiteX60" fmla="*/ 1314989 w 1577430"/>
                <a:gd name="connsiteY60" fmla="*/ 1442045 h 1538734"/>
                <a:gd name="connsiteX61" fmla="*/ 1389577 w 1577430"/>
                <a:gd name="connsiteY61" fmla="*/ 1466908 h 1538734"/>
                <a:gd name="connsiteX62" fmla="*/ 1431015 w 1577430"/>
                <a:gd name="connsiteY62" fmla="*/ 1477958 h 1538734"/>
                <a:gd name="connsiteX63" fmla="*/ 1477978 w 1577430"/>
                <a:gd name="connsiteY63" fmla="*/ 1494534 h 1538734"/>
                <a:gd name="connsiteX64" fmla="*/ 1502841 w 1577430"/>
                <a:gd name="connsiteY64" fmla="*/ 1505584 h 1538734"/>
                <a:gd name="connsiteX65" fmla="*/ 1541517 w 1577430"/>
                <a:gd name="connsiteY65" fmla="*/ 1522159 h 1538734"/>
                <a:gd name="connsiteX66" fmla="*/ 1577430 w 1577430"/>
                <a:gd name="connsiteY66"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13872 w 1577430"/>
                <a:gd name="connsiteY52" fmla="*/ 1174079 h 1538734"/>
                <a:gd name="connsiteX53" fmla="*/ 1041497 w 1577430"/>
                <a:gd name="connsiteY53" fmla="*/ 1218280 h 1538734"/>
                <a:gd name="connsiteX54" fmla="*/ 1071885 w 1577430"/>
                <a:gd name="connsiteY54" fmla="*/ 1279056 h 1538734"/>
                <a:gd name="connsiteX55" fmla="*/ 1093986 w 1577430"/>
                <a:gd name="connsiteY55" fmla="*/ 1306681 h 1538734"/>
                <a:gd name="connsiteX56" fmla="*/ 1132661 w 1577430"/>
                <a:gd name="connsiteY56" fmla="*/ 1359169 h 1538734"/>
                <a:gd name="connsiteX57" fmla="*/ 1196199 w 1577430"/>
                <a:gd name="connsiteY57" fmla="*/ 1406132 h 1538734"/>
                <a:gd name="connsiteX58" fmla="*/ 1259738 w 1577430"/>
                <a:gd name="connsiteY58" fmla="*/ 1425470 h 1538734"/>
                <a:gd name="connsiteX59" fmla="*/ 1314989 w 1577430"/>
                <a:gd name="connsiteY59" fmla="*/ 1442045 h 1538734"/>
                <a:gd name="connsiteX60" fmla="*/ 1389577 w 1577430"/>
                <a:gd name="connsiteY60" fmla="*/ 1466908 h 1538734"/>
                <a:gd name="connsiteX61" fmla="*/ 1431015 w 1577430"/>
                <a:gd name="connsiteY61" fmla="*/ 1477958 h 1538734"/>
                <a:gd name="connsiteX62" fmla="*/ 1477978 w 1577430"/>
                <a:gd name="connsiteY62" fmla="*/ 1494534 h 1538734"/>
                <a:gd name="connsiteX63" fmla="*/ 1502841 w 1577430"/>
                <a:gd name="connsiteY63" fmla="*/ 1505584 h 1538734"/>
                <a:gd name="connsiteX64" fmla="*/ 1541517 w 1577430"/>
                <a:gd name="connsiteY64" fmla="*/ 1522159 h 1538734"/>
                <a:gd name="connsiteX65" fmla="*/ 1577430 w 1577430"/>
                <a:gd name="connsiteY65"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77959 w 1577430"/>
                <a:gd name="connsiteY50" fmla="*/ 1113303 h 1538734"/>
                <a:gd name="connsiteX51" fmla="*/ 1013872 w 1577430"/>
                <a:gd name="connsiteY51" fmla="*/ 1174079 h 1538734"/>
                <a:gd name="connsiteX52" fmla="*/ 1041497 w 1577430"/>
                <a:gd name="connsiteY52" fmla="*/ 1218280 h 1538734"/>
                <a:gd name="connsiteX53" fmla="*/ 1071885 w 1577430"/>
                <a:gd name="connsiteY53" fmla="*/ 1279056 h 1538734"/>
                <a:gd name="connsiteX54" fmla="*/ 1093986 w 1577430"/>
                <a:gd name="connsiteY54" fmla="*/ 1306681 h 1538734"/>
                <a:gd name="connsiteX55" fmla="*/ 1132661 w 1577430"/>
                <a:gd name="connsiteY55" fmla="*/ 1359169 h 1538734"/>
                <a:gd name="connsiteX56" fmla="*/ 1196199 w 1577430"/>
                <a:gd name="connsiteY56" fmla="*/ 1406132 h 1538734"/>
                <a:gd name="connsiteX57" fmla="*/ 1259738 w 1577430"/>
                <a:gd name="connsiteY57" fmla="*/ 1425470 h 1538734"/>
                <a:gd name="connsiteX58" fmla="*/ 1314989 w 1577430"/>
                <a:gd name="connsiteY58" fmla="*/ 1442045 h 1538734"/>
                <a:gd name="connsiteX59" fmla="*/ 1389577 w 1577430"/>
                <a:gd name="connsiteY59" fmla="*/ 1466908 h 1538734"/>
                <a:gd name="connsiteX60" fmla="*/ 1431015 w 1577430"/>
                <a:gd name="connsiteY60" fmla="*/ 1477958 h 1538734"/>
                <a:gd name="connsiteX61" fmla="*/ 1477978 w 1577430"/>
                <a:gd name="connsiteY61" fmla="*/ 1494534 h 1538734"/>
                <a:gd name="connsiteX62" fmla="*/ 1502841 w 1577430"/>
                <a:gd name="connsiteY62" fmla="*/ 1505584 h 1538734"/>
                <a:gd name="connsiteX63" fmla="*/ 1541517 w 1577430"/>
                <a:gd name="connsiteY63" fmla="*/ 1522159 h 1538734"/>
                <a:gd name="connsiteX64" fmla="*/ 1577430 w 1577430"/>
                <a:gd name="connsiteY64"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25471 w 1577430"/>
                <a:gd name="connsiteY47" fmla="*/ 1027665 h 1538734"/>
                <a:gd name="connsiteX48" fmla="*/ 933758 w 1577430"/>
                <a:gd name="connsiteY48" fmla="*/ 1044240 h 1538734"/>
                <a:gd name="connsiteX49" fmla="*/ 977959 w 1577430"/>
                <a:gd name="connsiteY49" fmla="*/ 1113303 h 1538734"/>
                <a:gd name="connsiteX50" fmla="*/ 1013872 w 1577430"/>
                <a:gd name="connsiteY50" fmla="*/ 1174079 h 1538734"/>
                <a:gd name="connsiteX51" fmla="*/ 1041497 w 1577430"/>
                <a:gd name="connsiteY51" fmla="*/ 1218280 h 1538734"/>
                <a:gd name="connsiteX52" fmla="*/ 1071885 w 1577430"/>
                <a:gd name="connsiteY52" fmla="*/ 1279056 h 1538734"/>
                <a:gd name="connsiteX53" fmla="*/ 1093986 w 1577430"/>
                <a:gd name="connsiteY53" fmla="*/ 1306681 h 1538734"/>
                <a:gd name="connsiteX54" fmla="*/ 1132661 w 1577430"/>
                <a:gd name="connsiteY54" fmla="*/ 1359169 h 1538734"/>
                <a:gd name="connsiteX55" fmla="*/ 1196199 w 1577430"/>
                <a:gd name="connsiteY55" fmla="*/ 1406132 h 1538734"/>
                <a:gd name="connsiteX56" fmla="*/ 1259738 w 1577430"/>
                <a:gd name="connsiteY56" fmla="*/ 1425470 h 1538734"/>
                <a:gd name="connsiteX57" fmla="*/ 1314989 w 1577430"/>
                <a:gd name="connsiteY57" fmla="*/ 1442045 h 1538734"/>
                <a:gd name="connsiteX58" fmla="*/ 1389577 w 1577430"/>
                <a:gd name="connsiteY58" fmla="*/ 1466908 h 1538734"/>
                <a:gd name="connsiteX59" fmla="*/ 1431015 w 1577430"/>
                <a:gd name="connsiteY59" fmla="*/ 1477958 h 1538734"/>
                <a:gd name="connsiteX60" fmla="*/ 1477978 w 1577430"/>
                <a:gd name="connsiteY60" fmla="*/ 1494534 h 1538734"/>
                <a:gd name="connsiteX61" fmla="*/ 1502841 w 1577430"/>
                <a:gd name="connsiteY61" fmla="*/ 1505584 h 1538734"/>
                <a:gd name="connsiteX62" fmla="*/ 1541517 w 1577430"/>
                <a:gd name="connsiteY62" fmla="*/ 1522159 h 1538734"/>
                <a:gd name="connsiteX63" fmla="*/ 1577430 w 1577430"/>
                <a:gd name="connsiteY63"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33758 w 1577430"/>
                <a:gd name="connsiteY47" fmla="*/ 1044240 h 1538734"/>
                <a:gd name="connsiteX48" fmla="*/ 977959 w 1577430"/>
                <a:gd name="connsiteY48" fmla="*/ 1113303 h 1538734"/>
                <a:gd name="connsiteX49" fmla="*/ 1013872 w 1577430"/>
                <a:gd name="connsiteY49" fmla="*/ 1174079 h 1538734"/>
                <a:gd name="connsiteX50" fmla="*/ 1041497 w 1577430"/>
                <a:gd name="connsiteY50" fmla="*/ 1218280 h 1538734"/>
                <a:gd name="connsiteX51" fmla="*/ 1071885 w 1577430"/>
                <a:gd name="connsiteY51" fmla="*/ 1279056 h 1538734"/>
                <a:gd name="connsiteX52" fmla="*/ 1093986 w 1577430"/>
                <a:gd name="connsiteY52" fmla="*/ 1306681 h 1538734"/>
                <a:gd name="connsiteX53" fmla="*/ 1132661 w 1577430"/>
                <a:gd name="connsiteY53" fmla="*/ 1359169 h 1538734"/>
                <a:gd name="connsiteX54" fmla="*/ 1196199 w 1577430"/>
                <a:gd name="connsiteY54" fmla="*/ 1406132 h 1538734"/>
                <a:gd name="connsiteX55" fmla="*/ 1259738 w 1577430"/>
                <a:gd name="connsiteY55" fmla="*/ 1425470 h 1538734"/>
                <a:gd name="connsiteX56" fmla="*/ 1314989 w 1577430"/>
                <a:gd name="connsiteY56" fmla="*/ 1442045 h 1538734"/>
                <a:gd name="connsiteX57" fmla="*/ 1389577 w 1577430"/>
                <a:gd name="connsiteY57" fmla="*/ 1466908 h 1538734"/>
                <a:gd name="connsiteX58" fmla="*/ 1431015 w 1577430"/>
                <a:gd name="connsiteY58" fmla="*/ 1477958 h 1538734"/>
                <a:gd name="connsiteX59" fmla="*/ 1477978 w 1577430"/>
                <a:gd name="connsiteY59" fmla="*/ 1494534 h 1538734"/>
                <a:gd name="connsiteX60" fmla="*/ 1502841 w 1577430"/>
                <a:gd name="connsiteY60" fmla="*/ 1505584 h 1538734"/>
                <a:gd name="connsiteX61" fmla="*/ 1541517 w 1577430"/>
                <a:gd name="connsiteY61" fmla="*/ 1522159 h 1538734"/>
                <a:gd name="connsiteX62" fmla="*/ 1577430 w 1577430"/>
                <a:gd name="connsiteY62"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903370 w 1577430"/>
                <a:gd name="connsiteY45" fmla="*/ 997277 h 1538734"/>
                <a:gd name="connsiteX46" fmla="*/ 933758 w 1577430"/>
                <a:gd name="connsiteY46" fmla="*/ 1044240 h 1538734"/>
                <a:gd name="connsiteX47" fmla="*/ 977959 w 1577430"/>
                <a:gd name="connsiteY47" fmla="*/ 1113303 h 1538734"/>
                <a:gd name="connsiteX48" fmla="*/ 1013872 w 1577430"/>
                <a:gd name="connsiteY48" fmla="*/ 1174079 h 1538734"/>
                <a:gd name="connsiteX49" fmla="*/ 1041497 w 1577430"/>
                <a:gd name="connsiteY49" fmla="*/ 1218280 h 1538734"/>
                <a:gd name="connsiteX50" fmla="*/ 1071885 w 1577430"/>
                <a:gd name="connsiteY50" fmla="*/ 1279056 h 1538734"/>
                <a:gd name="connsiteX51" fmla="*/ 1093986 w 1577430"/>
                <a:gd name="connsiteY51" fmla="*/ 1306681 h 1538734"/>
                <a:gd name="connsiteX52" fmla="*/ 1132661 w 1577430"/>
                <a:gd name="connsiteY52" fmla="*/ 1359169 h 1538734"/>
                <a:gd name="connsiteX53" fmla="*/ 1196199 w 1577430"/>
                <a:gd name="connsiteY53" fmla="*/ 1406132 h 1538734"/>
                <a:gd name="connsiteX54" fmla="*/ 1259738 w 1577430"/>
                <a:gd name="connsiteY54" fmla="*/ 1425470 h 1538734"/>
                <a:gd name="connsiteX55" fmla="*/ 1314989 w 1577430"/>
                <a:gd name="connsiteY55" fmla="*/ 1442045 h 1538734"/>
                <a:gd name="connsiteX56" fmla="*/ 1389577 w 1577430"/>
                <a:gd name="connsiteY56" fmla="*/ 1466908 h 1538734"/>
                <a:gd name="connsiteX57" fmla="*/ 1431015 w 1577430"/>
                <a:gd name="connsiteY57" fmla="*/ 1477958 h 1538734"/>
                <a:gd name="connsiteX58" fmla="*/ 1477978 w 1577430"/>
                <a:gd name="connsiteY58" fmla="*/ 1494534 h 1538734"/>
                <a:gd name="connsiteX59" fmla="*/ 1502841 w 1577430"/>
                <a:gd name="connsiteY59" fmla="*/ 1505584 h 1538734"/>
                <a:gd name="connsiteX60" fmla="*/ 1541517 w 1577430"/>
                <a:gd name="connsiteY60" fmla="*/ 1522159 h 1538734"/>
                <a:gd name="connsiteX61" fmla="*/ 1577430 w 1577430"/>
                <a:gd name="connsiteY61"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903370 w 1577430"/>
                <a:gd name="connsiteY44" fmla="*/ 997277 h 1538734"/>
                <a:gd name="connsiteX45" fmla="*/ 933758 w 1577430"/>
                <a:gd name="connsiteY45" fmla="*/ 1044240 h 1538734"/>
                <a:gd name="connsiteX46" fmla="*/ 977959 w 1577430"/>
                <a:gd name="connsiteY46" fmla="*/ 1113303 h 1538734"/>
                <a:gd name="connsiteX47" fmla="*/ 1013872 w 1577430"/>
                <a:gd name="connsiteY47" fmla="*/ 1174079 h 1538734"/>
                <a:gd name="connsiteX48" fmla="*/ 1041497 w 1577430"/>
                <a:gd name="connsiteY48" fmla="*/ 1218280 h 1538734"/>
                <a:gd name="connsiteX49" fmla="*/ 1071885 w 1577430"/>
                <a:gd name="connsiteY49" fmla="*/ 1279056 h 1538734"/>
                <a:gd name="connsiteX50" fmla="*/ 1093986 w 1577430"/>
                <a:gd name="connsiteY50" fmla="*/ 1306681 h 1538734"/>
                <a:gd name="connsiteX51" fmla="*/ 1132661 w 1577430"/>
                <a:gd name="connsiteY51" fmla="*/ 1359169 h 1538734"/>
                <a:gd name="connsiteX52" fmla="*/ 1196199 w 1577430"/>
                <a:gd name="connsiteY52" fmla="*/ 1406132 h 1538734"/>
                <a:gd name="connsiteX53" fmla="*/ 1259738 w 1577430"/>
                <a:gd name="connsiteY53" fmla="*/ 1425470 h 1538734"/>
                <a:gd name="connsiteX54" fmla="*/ 1314989 w 1577430"/>
                <a:gd name="connsiteY54" fmla="*/ 1442045 h 1538734"/>
                <a:gd name="connsiteX55" fmla="*/ 1389577 w 1577430"/>
                <a:gd name="connsiteY55" fmla="*/ 1466908 h 1538734"/>
                <a:gd name="connsiteX56" fmla="*/ 1431015 w 1577430"/>
                <a:gd name="connsiteY56" fmla="*/ 1477958 h 1538734"/>
                <a:gd name="connsiteX57" fmla="*/ 1477978 w 1577430"/>
                <a:gd name="connsiteY57" fmla="*/ 1494534 h 1538734"/>
                <a:gd name="connsiteX58" fmla="*/ 1502841 w 1577430"/>
                <a:gd name="connsiteY58" fmla="*/ 1505584 h 1538734"/>
                <a:gd name="connsiteX59" fmla="*/ 1541517 w 1577430"/>
                <a:gd name="connsiteY59" fmla="*/ 1522159 h 1538734"/>
                <a:gd name="connsiteX60" fmla="*/ 1577430 w 1577430"/>
                <a:gd name="connsiteY60"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803919 w 1577430"/>
                <a:gd name="connsiteY41" fmla="*/ 864675 h 1538734"/>
                <a:gd name="connsiteX42" fmla="*/ 861932 w 1577430"/>
                <a:gd name="connsiteY42" fmla="*/ 933738 h 1538734"/>
                <a:gd name="connsiteX43" fmla="*/ 903370 w 1577430"/>
                <a:gd name="connsiteY43" fmla="*/ 997277 h 1538734"/>
                <a:gd name="connsiteX44" fmla="*/ 933758 w 1577430"/>
                <a:gd name="connsiteY44" fmla="*/ 1044240 h 1538734"/>
                <a:gd name="connsiteX45" fmla="*/ 977959 w 1577430"/>
                <a:gd name="connsiteY45" fmla="*/ 1113303 h 1538734"/>
                <a:gd name="connsiteX46" fmla="*/ 1013872 w 1577430"/>
                <a:gd name="connsiteY46" fmla="*/ 1174079 h 1538734"/>
                <a:gd name="connsiteX47" fmla="*/ 1041497 w 1577430"/>
                <a:gd name="connsiteY47" fmla="*/ 1218280 h 1538734"/>
                <a:gd name="connsiteX48" fmla="*/ 1071885 w 1577430"/>
                <a:gd name="connsiteY48" fmla="*/ 1279056 h 1538734"/>
                <a:gd name="connsiteX49" fmla="*/ 1093986 w 1577430"/>
                <a:gd name="connsiteY49" fmla="*/ 1306681 h 1538734"/>
                <a:gd name="connsiteX50" fmla="*/ 1132661 w 1577430"/>
                <a:gd name="connsiteY50" fmla="*/ 1359169 h 1538734"/>
                <a:gd name="connsiteX51" fmla="*/ 1196199 w 1577430"/>
                <a:gd name="connsiteY51" fmla="*/ 1406132 h 1538734"/>
                <a:gd name="connsiteX52" fmla="*/ 1259738 w 1577430"/>
                <a:gd name="connsiteY52" fmla="*/ 1425470 h 1538734"/>
                <a:gd name="connsiteX53" fmla="*/ 1314989 w 1577430"/>
                <a:gd name="connsiteY53" fmla="*/ 1442045 h 1538734"/>
                <a:gd name="connsiteX54" fmla="*/ 1389577 w 1577430"/>
                <a:gd name="connsiteY54" fmla="*/ 1466908 h 1538734"/>
                <a:gd name="connsiteX55" fmla="*/ 1431015 w 1577430"/>
                <a:gd name="connsiteY55" fmla="*/ 1477958 h 1538734"/>
                <a:gd name="connsiteX56" fmla="*/ 1477978 w 1577430"/>
                <a:gd name="connsiteY56" fmla="*/ 1494534 h 1538734"/>
                <a:gd name="connsiteX57" fmla="*/ 1502841 w 1577430"/>
                <a:gd name="connsiteY57" fmla="*/ 1505584 h 1538734"/>
                <a:gd name="connsiteX58" fmla="*/ 1541517 w 1577430"/>
                <a:gd name="connsiteY58" fmla="*/ 1522159 h 1538734"/>
                <a:gd name="connsiteX59" fmla="*/ 1577430 w 1577430"/>
                <a:gd name="connsiteY59"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803919 w 1577430"/>
                <a:gd name="connsiteY40" fmla="*/ 864675 h 1538734"/>
                <a:gd name="connsiteX41" fmla="*/ 861932 w 1577430"/>
                <a:gd name="connsiteY41" fmla="*/ 933738 h 1538734"/>
                <a:gd name="connsiteX42" fmla="*/ 903370 w 1577430"/>
                <a:gd name="connsiteY42" fmla="*/ 997277 h 1538734"/>
                <a:gd name="connsiteX43" fmla="*/ 933758 w 1577430"/>
                <a:gd name="connsiteY43" fmla="*/ 1044240 h 1538734"/>
                <a:gd name="connsiteX44" fmla="*/ 977959 w 1577430"/>
                <a:gd name="connsiteY44" fmla="*/ 1113303 h 1538734"/>
                <a:gd name="connsiteX45" fmla="*/ 1013872 w 1577430"/>
                <a:gd name="connsiteY45" fmla="*/ 1174079 h 1538734"/>
                <a:gd name="connsiteX46" fmla="*/ 1041497 w 1577430"/>
                <a:gd name="connsiteY46" fmla="*/ 1218280 h 1538734"/>
                <a:gd name="connsiteX47" fmla="*/ 1071885 w 1577430"/>
                <a:gd name="connsiteY47" fmla="*/ 1279056 h 1538734"/>
                <a:gd name="connsiteX48" fmla="*/ 1093986 w 1577430"/>
                <a:gd name="connsiteY48" fmla="*/ 1306681 h 1538734"/>
                <a:gd name="connsiteX49" fmla="*/ 1132661 w 1577430"/>
                <a:gd name="connsiteY49" fmla="*/ 1359169 h 1538734"/>
                <a:gd name="connsiteX50" fmla="*/ 1196199 w 1577430"/>
                <a:gd name="connsiteY50" fmla="*/ 1406132 h 1538734"/>
                <a:gd name="connsiteX51" fmla="*/ 1259738 w 1577430"/>
                <a:gd name="connsiteY51" fmla="*/ 1425470 h 1538734"/>
                <a:gd name="connsiteX52" fmla="*/ 1314989 w 1577430"/>
                <a:gd name="connsiteY52" fmla="*/ 1442045 h 1538734"/>
                <a:gd name="connsiteX53" fmla="*/ 1389577 w 1577430"/>
                <a:gd name="connsiteY53" fmla="*/ 1466908 h 1538734"/>
                <a:gd name="connsiteX54" fmla="*/ 1431015 w 1577430"/>
                <a:gd name="connsiteY54" fmla="*/ 1477958 h 1538734"/>
                <a:gd name="connsiteX55" fmla="*/ 1477978 w 1577430"/>
                <a:gd name="connsiteY55" fmla="*/ 1494534 h 1538734"/>
                <a:gd name="connsiteX56" fmla="*/ 1502841 w 1577430"/>
                <a:gd name="connsiteY56" fmla="*/ 1505584 h 1538734"/>
                <a:gd name="connsiteX57" fmla="*/ 1541517 w 1577430"/>
                <a:gd name="connsiteY57" fmla="*/ 1522159 h 1538734"/>
                <a:gd name="connsiteX58" fmla="*/ 1577430 w 1577430"/>
                <a:gd name="connsiteY58"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715518 w 1577430"/>
                <a:gd name="connsiteY37" fmla="*/ 762461 h 1538734"/>
                <a:gd name="connsiteX38" fmla="*/ 759718 w 1577430"/>
                <a:gd name="connsiteY38" fmla="*/ 809424 h 1538734"/>
                <a:gd name="connsiteX39" fmla="*/ 803919 w 1577430"/>
                <a:gd name="connsiteY39" fmla="*/ 864675 h 1538734"/>
                <a:gd name="connsiteX40" fmla="*/ 861932 w 1577430"/>
                <a:gd name="connsiteY40" fmla="*/ 933738 h 1538734"/>
                <a:gd name="connsiteX41" fmla="*/ 903370 w 1577430"/>
                <a:gd name="connsiteY41" fmla="*/ 997277 h 1538734"/>
                <a:gd name="connsiteX42" fmla="*/ 933758 w 1577430"/>
                <a:gd name="connsiteY42" fmla="*/ 1044240 h 1538734"/>
                <a:gd name="connsiteX43" fmla="*/ 977959 w 1577430"/>
                <a:gd name="connsiteY43" fmla="*/ 1113303 h 1538734"/>
                <a:gd name="connsiteX44" fmla="*/ 1013872 w 1577430"/>
                <a:gd name="connsiteY44" fmla="*/ 1174079 h 1538734"/>
                <a:gd name="connsiteX45" fmla="*/ 1041497 w 1577430"/>
                <a:gd name="connsiteY45" fmla="*/ 1218280 h 1538734"/>
                <a:gd name="connsiteX46" fmla="*/ 1071885 w 1577430"/>
                <a:gd name="connsiteY46" fmla="*/ 1279056 h 1538734"/>
                <a:gd name="connsiteX47" fmla="*/ 1093986 w 1577430"/>
                <a:gd name="connsiteY47" fmla="*/ 1306681 h 1538734"/>
                <a:gd name="connsiteX48" fmla="*/ 1132661 w 1577430"/>
                <a:gd name="connsiteY48" fmla="*/ 1359169 h 1538734"/>
                <a:gd name="connsiteX49" fmla="*/ 1196199 w 1577430"/>
                <a:gd name="connsiteY49" fmla="*/ 1406132 h 1538734"/>
                <a:gd name="connsiteX50" fmla="*/ 1259738 w 1577430"/>
                <a:gd name="connsiteY50" fmla="*/ 1425470 h 1538734"/>
                <a:gd name="connsiteX51" fmla="*/ 1314989 w 1577430"/>
                <a:gd name="connsiteY51" fmla="*/ 1442045 h 1538734"/>
                <a:gd name="connsiteX52" fmla="*/ 1389577 w 1577430"/>
                <a:gd name="connsiteY52" fmla="*/ 1466908 h 1538734"/>
                <a:gd name="connsiteX53" fmla="*/ 1431015 w 1577430"/>
                <a:gd name="connsiteY53" fmla="*/ 1477958 h 1538734"/>
                <a:gd name="connsiteX54" fmla="*/ 1477978 w 1577430"/>
                <a:gd name="connsiteY54" fmla="*/ 1494534 h 1538734"/>
                <a:gd name="connsiteX55" fmla="*/ 1502841 w 1577430"/>
                <a:gd name="connsiteY55" fmla="*/ 1505584 h 1538734"/>
                <a:gd name="connsiteX56" fmla="*/ 1541517 w 1577430"/>
                <a:gd name="connsiteY56" fmla="*/ 1522159 h 1538734"/>
                <a:gd name="connsiteX57" fmla="*/ 1577430 w 1577430"/>
                <a:gd name="connsiteY57"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60267 w 1577430"/>
                <a:gd name="connsiteY35" fmla="*/ 690635 h 1538734"/>
                <a:gd name="connsiteX36" fmla="*/ 715518 w 1577430"/>
                <a:gd name="connsiteY36" fmla="*/ 762461 h 1538734"/>
                <a:gd name="connsiteX37" fmla="*/ 759718 w 1577430"/>
                <a:gd name="connsiteY37" fmla="*/ 809424 h 1538734"/>
                <a:gd name="connsiteX38" fmla="*/ 803919 w 1577430"/>
                <a:gd name="connsiteY38" fmla="*/ 864675 h 1538734"/>
                <a:gd name="connsiteX39" fmla="*/ 861932 w 1577430"/>
                <a:gd name="connsiteY39" fmla="*/ 933738 h 1538734"/>
                <a:gd name="connsiteX40" fmla="*/ 903370 w 1577430"/>
                <a:gd name="connsiteY40" fmla="*/ 997277 h 1538734"/>
                <a:gd name="connsiteX41" fmla="*/ 933758 w 1577430"/>
                <a:gd name="connsiteY41" fmla="*/ 1044240 h 1538734"/>
                <a:gd name="connsiteX42" fmla="*/ 977959 w 1577430"/>
                <a:gd name="connsiteY42" fmla="*/ 1113303 h 1538734"/>
                <a:gd name="connsiteX43" fmla="*/ 1013872 w 1577430"/>
                <a:gd name="connsiteY43" fmla="*/ 1174079 h 1538734"/>
                <a:gd name="connsiteX44" fmla="*/ 1041497 w 1577430"/>
                <a:gd name="connsiteY44" fmla="*/ 1218280 h 1538734"/>
                <a:gd name="connsiteX45" fmla="*/ 1071885 w 1577430"/>
                <a:gd name="connsiteY45" fmla="*/ 1279056 h 1538734"/>
                <a:gd name="connsiteX46" fmla="*/ 1093986 w 1577430"/>
                <a:gd name="connsiteY46" fmla="*/ 1306681 h 1538734"/>
                <a:gd name="connsiteX47" fmla="*/ 1132661 w 1577430"/>
                <a:gd name="connsiteY47" fmla="*/ 1359169 h 1538734"/>
                <a:gd name="connsiteX48" fmla="*/ 1196199 w 1577430"/>
                <a:gd name="connsiteY48" fmla="*/ 1406132 h 1538734"/>
                <a:gd name="connsiteX49" fmla="*/ 1259738 w 1577430"/>
                <a:gd name="connsiteY49" fmla="*/ 1425470 h 1538734"/>
                <a:gd name="connsiteX50" fmla="*/ 1314989 w 1577430"/>
                <a:gd name="connsiteY50" fmla="*/ 1442045 h 1538734"/>
                <a:gd name="connsiteX51" fmla="*/ 1389577 w 1577430"/>
                <a:gd name="connsiteY51" fmla="*/ 1466908 h 1538734"/>
                <a:gd name="connsiteX52" fmla="*/ 1431015 w 1577430"/>
                <a:gd name="connsiteY52" fmla="*/ 1477958 h 1538734"/>
                <a:gd name="connsiteX53" fmla="*/ 1477978 w 1577430"/>
                <a:gd name="connsiteY53" fmla="*/ 1494534 h 1538734"/>
                <a:gd name="connsiteX54" fmla="*/ 1502841 w 1577430"/>
                <a:gd name="connsiteY54" fmla="*/ 1505584 h 1538734"/>
                <a:gd name="connsiteX55" fmla="*/ 1541517 w 1577430"/>
                <a:gd name="connsiteY55" fmla="*/ 1522159 h 1538734"/>
                <a:gd name="connsiteX56" fmla="*/ 1577430 w 1577430"/>
                <a:gd name="connsiteY56"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74628 w 1577430"/>
                <a:gd name="connsiteY32" fmla="*/ 629859 h 1538734"/>
                <a:gd name="connsiteX33" fmla="*/ 613304 w 1577430"/>
                <a:gd name="connsiteY33" fmla="*/ 654722 h 1538734"/>
                <a:gd name="connsiteX34" fmla="*/ 660267 w 1577430"/>
                <a:gd name="connsiteY34" fmla="*/ 690635 h 1538734"/>
                <a:gd name="connsiteX35" fmla="*/ 715518 w 1577430"/>
                <a:gd name="connsiteY35" fmla="*/ 762461 h 1538734"/>
                <a:gd name="connsiteX36" fmla="*/ 759718 w 1577430"/>
                <a:gd name="connsiteY36" fmla="*/ 809424 h 1538734"/>
                <a:gd name="connsiteX37" fmla="*/ 803919 w 1577430"/>
                <a:gd name="connsiteY37" fmla="*/ 864675 h 1538734"/>
                <a:gd name="connsiteX38" fmla="*/ 861932 w 1577430"/>
                <a:gd name="connsiteY38" fmla="*/ 933738 h 1538734"/>
                <a:gd name="connsiteX39" fmla="*/ 903370 w 1577430"/>
                <a:gd name="connsiteY39" fmla="*/ 997277 h 1538734"/>
                <a:gd name="connsiteX40" fmla="*/ 933758 w 1577430"/>
                <a:gd name="connsiteY40" fmla="*/ 1044240 h 1538734"/>
                <a:gd name="connsiteX41" fmla="*/ 977959 w 1577430"/>
                <a:gd name="connsiteY41" fmla="*/ 1113303 h 1538734"/>
                <a:gd name="connsiteX42" fmla="*/ 1013872 w 1577430"/>
                <a:gd name="connsiteY42" fmla="*/ 1174079 h 1538734"/>
                <a:gd name="connsiteX43" fmla="*/ 1041497 w 1577430"/>
                <a:gd name="connsiteY43" fmla="*/ 1218280 h 1538734"/>
                <a:gd name="connsiteX44" fmla="*/ 1071885 w 1577430"/>
                <a:gd name="connsiteY44" fmla="*/ 1279056 h 1538734"/>
                <a:gd name="connsiteX45" fmla="*/ 1093986 w 1577430"/>
                <a:gd name="connsiteY45" fmla="*/ 1306681 h 1538734"/>
                <a:gd name="connsiteX46" fmla="*/ 1132661 w 1577430"/>
                <a:gd name="connsiteY46" fmla="*/ 1359169 h 1538734"/>
                <a:gd name="connsiteX47" fmla="*/ 1196199 w 1577430"/>
                <a:gd name="connsiteY47" fmla="*/ 1406132 h 1538734"/>
                <a:gd name="connsiteX48" fmla="*/ 1259738 w 1577430"/>
                <a:gd name="connsiteY48" fmla="*/ 1425470 h 1538734"/>
                <a:gd name="connsiteX49" fmla="*/ 1314989 w 1577430"/>
                <a:gd name="connsiteY49" fmla="*/ 1442045 h 1538734"/>
                <a:gd name="connsiteX50" fmla="*/ 1389577 w 1577430"/>
                <a:gd name="connsiteY50" fmla="*/ 1466908 h 1538734"/>
                <a:gd name="connsiteX51" fmla="*/ 1431015 w 1577430"/>
                <a:gd name="connsiteY51" fmla="*/ 1477958 h 1538734"/>
                <a:gd name="connsiteX52" fmla="*/ 1477978 w 1577430"/>
                <a:gd name="connsiteY52" fmla="*/ 1494534 h 1538734"/>
                <a:gd name="connsiteX53" fmla="*/ 1502841 w 1577430"/>
                <a:gd name="connsiteY53" fmla="*/ 1505584 h 1538734"/>
                <a:gd name="connsiteX54" fmla="*/ 1541517 w 1577430"/>
                <a:gd name="connsiteY54" fmla="*/ 1522159 h 1538734"/>
                <a:gd name="connsiteX55" fmla="*/ 1577430 w 1577430"/>
                <a:gd name="connsiteY55"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24903 w 1577430"/>
                <a:gd name="connsiteY30" fmla="*/ 596709 h 1538734"/>
                <a:gd name="connsiteX31" fmla="*/ 574628 w 1577430"/>
                <a:gd name="connsiteY31" fmla="*/ 629859 h 1538734"/>
                <a:gd name="connsiteX32" fmla="*/ 613304 w 1577430"/>
                <a:gd name="connsiteY32" fmla="*/ 654722 h 1538734"/>
                <a:gd name="connsiteX33" fmla="*/ 660267 w 1577430"/>
                <a:gd name="connsiteY33" fmla="*/ 690635 h 1538734"/>
                <a:gd name="connsiteX34" fmla="*/ 715518 w 1577430"/>
                <a:gd name="connsiteY34" fmla="*/ 762461 h 1538734"/>
                <a:gd name="connsiteX35" fmla="*/ 759718 w 1577430"/>
                <a:gd name="connsiteY35" fmla="*/ 809424 h 1538734"/>
                <a:gd name="connsiteX36" fmla="*/ 803919 w 1577430"/>
                <a:gd name="connsiteY36" fmla="*/ 864675 h 1538734"/>
                <a:gd name="connsiteX37" fmla="*/ 861932 w 1577430"/>
                <a:gd name="connsiteY37" fmla="*/ 933738 h 1538734"/>
                <a:gd name="connsiteX38" fmla="*/ 903370 w 1577430"/>
                <a:gd name="connsiteY38" fmla="*/ 997277 h 1538734"/>
                <a:gd name="connsiteX39" fmla="*/ 933758 w 1577430"/>
                <a:gd name="connsiteY39" fmla="*/ 1044240 h 1538734"/>
                <a:gd name="connsiteX40" fmla="*/ 977959 w 1577430"/>
                <a:gd name="connsiteY40" fmla="*/ 1113303 h 1538734"/>
                <a:gd name="connsiteX41" fmla="*/ 1013872 w 1577430"/>
                <a:gd name="connsiteY41" fmla="*/ 1174079 h 1538734"/>
                <a:gd name="connsiteX42" fmla="*/ 1041497 w 1577430"/>
                <a:gd name="connsiteY42" fmla="*/ 1218280 h 1538734"/>
                <a:gd name="connsiteX43" fmla="*/ 1071885 w 1577430"/>
                <a:gd name="connsiteY43" fmla="*/ 1279056 h 1538734"/>
                <a:gd name="connsiteX44" fmla="*/ 1093986 w 1577430"/>
                <a:gd name="connsiteY44" fmla="*/ 1306681 h 1538734"/>
                <a:gd name="connsiteX45" fmla="*/ 1132661 w 1577430"/>
                <a:gd name="connsiteY45" fmla="*/ 1359169 h 1538734"/>
                <a:gd name="connsiteX46" fmla="*/ 1196199 w 1577430"/>
                <a:gd name="connsiteY46" fmla="*/ 1406132 h 1538734"/>
                <a:gd name="connsiteX47" fmla="*/ 1259738 w 1577430"/>
                <a:gd name="connsiteY47" fmla="*/ 1425470 h 1538734"/>
                <a:gd name="connsiteX48" fmla="*/ 1314989 w 1577430"/>
                <a:gd name="connsiteY48" fmla="*/ 1442045 h 1538734"/>
                <a:gd name="connsiteX49" fmla="*/ 1389577 w 1577430"/>
                <a:gd name="connsiteY49" fmla="*/ 1466908 h 1538734"/>
                <a:gd name="connsiteX50" fmla="*/ 1431015 w 1577430"/>
                <a:gd name="connsiteY50" fmla="*/ 1477958 h 1538734"/>
                <a:gd name="connsiteX51" fmla="*/ 1477978 w 1577430"/>
                <a:gd name="connsiteY51" fmla="*/ 1494534 h 1538734"/>
                <a:gd name="connsiteX52" fmla="*/ 1502841 w 1577430"/>
                <a:gd name="connsiteY52" fmla="*/ 1505584 h 1538734"/>
                <a:gd name="connsiteX53" fmla="*/ 1541517 w 1577430"/>
                <a:gd name="connsiteY53" fmla="*/ 1522159 h 1538734"/>
                <a:gd name="connsiteX54" fmla="*/ 1577430 w 1577430"/>
                <a:gd name="connsiteY54"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97277 w 1577430"/>
                <a:gd name="connsiteY28" fmla="*/ 577371 h 1538734"/>
                <a:gd name="connsiteX29" fmla="*/ 524903 w 1577430"/>
                <a:gd name="connsiteY29" fmla="*/ 596709 h 1538734"/>
                <a:gd name="connsiteX30" fmla="*/ 574628 w 1577430"/>
                <a:gd name="connsiteY30" fmla="*/ 629859 h 1538734"/>
                <a:gd name="connsiteX31" fmla="*/ 613304 w 1577430"/>
                <a:gd name="connsiteY31" fmla="*/ 654722 h 1538734"/>
                <a:gd name="connsiteX32" fmla="*/ 660267 w 1577430"/>
                <a:gd name="connsiteY32" fmla="*/ 690635 h 1538734"/>
                <a:gd name="connsiteX33" fmla="*/ 715518 w 1577430"/>
                <a:gd name="connsiteY33" fmla="*/ 762461 h 1538734"/>
                <a:gd name="connsiteX34" fmla="*/ 759718 w 1577430"/>
                <a:gd name="connsiteY34" fmla="*/ 809424 h 1538734"/>
                <a:gd name="connsiteX35" fmla="*/ 803919 w 1577430"/>
                <a:gd name="connsiteY35" fmla="*/ 864675 h 1538734"/>
                <a:gd name="connsiteX36" fmla="*/ 861932 w 1577430"/>
                <a:gd name="connsiteY36" fmla="*/ 933738 h 1538734"/>
                <a:gd name="connsiteX37" fmla="*/ 903370 w 1577430"/>
                <a:gd name="connsiteY37" fmla="*/ 997277 h 1538734"/>
                <a:gd name="connsiteX38" fmla="*/ 933758 w 1577430"/>
                <a:gd name="connsiteY38" fmla="*/ 1044240 h 1538734"/>
                <a:gd name="connsiteX39" fmla="*/ 977959 w 1577430"/>
                <a:gd name="connsiteY39" fmla="*/ 1113303 h 1538734"/>
                <a:gd name="connsiteX40" fmla="*/ 1013872 w 1577430"/>
                <a:gd name="connsiteY40" fmla="*/ 1174079 h 1538734"/>
                <a:gd name="connsiteX41" fmla="*/ 1041497 w 1577430"/>
                <a:gd name="connsiteY41" fmla="*/ 1218280 h 1538734"/>
                <a:gd name="connsiteX42" fmla="*/ 1071885 w 1577430"/>
                <a:gd name="connsiteY42" fmla="*/ 1279056 h 1538734"/>
                <a:gd name="connsiteX43" fmla="*/ 1093986 w 1577430"/>
                <a:gd name="connsiteY43" fmla="*/ 1306681 h 1538734"/>
                <a:gd name="connsiteX44" fmla="*/ 1132661 w 1577430"/>
                <a:gd name="connsiteY44" fmla="*/ 1359169 h 1538734"/>
                <a:gd name="connsiteX45" fmla="*/ 1196199 w 1577430"/>
                <a:gd name="connsiteY45" fmla="*/ 1406132 h 1538734"/>
                <a:gd name="connsiteX46" fmla="*/ 1259738 w 1577430"/>
                <a:gd name="connsiteY46" fmla="*/ 1425470 h 1538734"/>
                <a:gd name="connsiteX47" fmla="*/ 1314989 w 1577430"/>
                <a:gd name="connsiteY47" fmla="*/ 1442045 h 1538734"/>
                <a:gd name="connsiteX48" fmla="*/ 1389577 w 1577430"/>
                <a:gd name="connsiteY48" fmla="*/ 1466908 h 1538734"/>
                <a:gd name="connsiteX49" fmla="*/ 1431015 w 1577430"/>
                <a:gd name="connsiteY49" fmla="*/ 1477958 h 1538734"/>
                <a:gd name="connsiteX50" fmla="*/ 1477978 w 1577430"/>
                <a:gd name="connsiteY50" fmla="*/ 1494534 h 1538734"/>
                <a:gd name="connsiteX51" fmla="*/ 1502841 w 1577430"/>
                <a:gd name="connsiteY51" fmla="*/ 1505584 h 1538734"/>
                <a:gd name="connsiteX52" fmla="*/ 1541517 w 1577430"/>
                <a:gd name="connsiteY52" fmla="*/ 1522159 h 1538734"/>
                <a:gd name="connsiteX53" fmla="*/ 1577430 w 1577430"/>
                <a:gd name="connsiteY53"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524903 w 1577430"/>
                <a:gd name="connsiteY28" fmla="*/ 596709 h 1538734"/>
                <a:gd name="connsiteX29" fmla="*/ 574628 w 1577430"/>
                <a:gd name="connsiteY29" fmla="*/ 629859 h 1538734"/>
                <a:gd name="connsiteX30" fmla="*/ 613304 w 1577430"/>
                <a:gd name="connsiteY30" fmla="*/ 654722 h 1538734"/>
                <a:gd name="connsiteX31" fmla="*/ 660267 w 1577430"/>
                <a:gd name="connsiteY31" fmla="*/ 690635 h 1538734"/>
                <a:gd name="connsiteX32" fmla="*/ 715518 w 1577430"/>
                <a:gd name="connsiteY32" fmla="*/ 762461 h 1538734"/>
                <a:gd name="connsiteX33" fmla="*/ 759718 w 1577430"/>
                <a:gd name="connsiteY33" fmla="*/ 809424 h 1538734"/>
                <a:gd name="connsiteX34" fmla="*/ 803919 w 1577430"/>
                <a:gd name="connsiteY34" fmla="*/ 864675 h 1538734"/>
                <a:gd name="connsiteX35" fmla="*/ 861932 w 1577430"/>
                <a:gd name="connsiteY35" fmla="*/ 933738 h 1538734"/>
                <a:gd name="connsiteX36" fmla="*/ 903370 w 1577430"/>
                <a:gd name="connsiteY36" fmla="*/ 997277 h 1538734"/>
                <a:gd name="connsiteX37" fmla="*/ 933758 w 1577430"/>
                <a:gd name="connsiteY37" fmla="*/ 1044240 h 1538734"/>
                <a:gd name="connsiteX38" fmla="*/ 977959 w 1577430"/>
                <a:gd name="connsiteY38" fmla="*/ 1113303 h 1538734"/>
                <a:gd name="connsiteX39" fmla="*/ 1013872 w 1577430"/>
                <a:gd name="connsiteY39" fmla="*/ 1174079 h 1538734"/>
                <a:gd name="connsiteX40" fmla="*/ 1041497 w 1577430"/>
                <a:gd name="connsiteY40" fmla="*/ 1218280 h 1538734"/>
                <a:gd name="connsiteX41" fmla="*/ 1071885 w 1577430"/>
                <a:gd name="connsiteY41" fmla="*/ 1279056 h 1538734"/>
                <a:gd name="connsiteX42" fmla="*/ 1093986 w 1577430"/>
                <a:gd name="connsiteY42" fmla="*/ 1306681 h 1538734"/>
                <a:gd name="connsiteX43" fmla="*/ 1132661 w 1577430"/>
                <a:gd name="connsiteY43" fmla="*/ 1359169 h 1538734"/>
                <a:gd name="connsiteX44" fmla="*/ 1196199 w 1577430"/>
                <a:gd name="connsiteY44" fmla="*/ 1406132 h 1538734"/>
                <a:gd name="connsiteX45" fmla="*/ 1259738 w 1577430"/>
                <a:gd name="connsiteY45" fmla="*/ 1425470 h 1538734"/>
                <a:gd name="connsiteX46" fmla="*/ 1314989 w 1577430"/>
                <a:gd name="connsiteY46" fmla="*/ 1442045 h 1538734"/>
                <a:gd name="connsiteX47" fmla="*/ 1389577 w 1577430"/>
                <a:gd name="connsiteY47" fmla="*/ 1466908 h 1538734"/>
                <a:gd name="connsiteX48" fmla="*/ 1431015 w 1577430"/>
                <a:gd name="connsiteY48" fmla="*/ 1477958 h 1538734"/>
                <a:gd name="connsiteX49" fmla="*/ 1477978 w 1577430"/>
                <a:gd name="connsiteY49" fmla="*/ 1494534 h 1538734"/>
                <a:gd name="connsiteX50" fmla="*/ 1502841 w 1577430"/>
                <a:gd name="connsiteY50" fmla="*/ 1505584 h 1538734"/>
                <a:gd name="connsiteX51" fmla="*/ 1541517 w 1577430"/>
                <a:gd name="connsiteY51" fmla="*/ 1522159 h 1538734"/>
                <a:gd name="connsiteX52" fmla="*/ 1577430 w 1577430"/>
                <a:gd name="connsiteY52"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69652 w 1577430"/>
                <a:gd name="connsiteY26" fmla="*/ 558033 h 1538734"/>
                <a:gd name="connsiteX27" fmla="*/ 524903 w 1577430"/>
                <a:gd name="connsiteY27" fmla="*/ 596709 h 1538734"/>
                <a:gd name="connsiteX28" fmla="*/ 574628 w 1577430"/>
                <a:gd name="connsiteY28" fmla="*/ 629859 h 1538734"/>
                <a:gd name="connsiteX29" fmla="*/ 613304 w 1577430"/>
                <a:gd name="connsiteY29" fmla="*/ 654722 h 1538734"/>
                <a:gd name="connsiteX30" fmla="*/ 660267 w 1577430"/>
                <a:gd name="connsiteY30" fmla="*/ 690635 h 1538734"/>
                <a:gd name="connsiteX31" fmla="*/ 715518 w 1577430"/>
                <a:gd name="connsiteY31" fmla="*/ 762461 h 1538734"/>
                <a:gd name="connsiteX32" fmla="*/ 759718 w 1577430"/>
                <a:gd name="connsiteY32" fmla="*/ 809424 h 1538734"/>
                <a:gd name="connsiteX33" fmla="*/ 803919 w 1577430"/>
                <a:gd name="connsiteY33" fmla="*/ 864675 h 1538734"/>
                <a:gd name="connsiteX34" fmla="*/ 861932 w 1577430"/>
                <a:gd name="connsiteY34" fmla="*/ 933738 h 1538734"/>
                <a:gd name="connsiteX35" fmla="*/ 903370 w 1577430"/>
                <a:gd name="connsiteY35" fmla="*/ 997277 h 1538734"/>
                <a:gd name="connsiteX36" fmla="*/ 933758 w 1577430"/>
                <a:gd name="connsiteY36" fmla="*/ 1044240 h 1538734"/>
                <a:gd name="connsiteX37" fmla="*/ 977959 w 1577430"/>
                <a:gd name="connsiteY37" fmla="*/ 1113303 h 1538734"/>
                <a:gd name="connsiteX38" fmla="*/ 1013872 w 1577430"/>
                <a:gd name="connsiteY38" fmla="*/ 1174079 h 1538734"/>
                <a:gd name="connsiteX39" fmla="*/ 1041497 w 1577430"/>
                <a:gd name="connsiteY39" fmla="*/ 1218280 h 1538734"/>
                <a:gd name="connsiteX40" fmla="*/ 1071885 w 1577430"/>
                <a:gd name="connsiteY40" fmla="*/ 1279056 h 1538734"/>
                <a:gd name="connsiteX41" fmla="*/ 1093986 w 1577430"/>
                <a:gd name="connsiteY41" fmla="*/ 1306681 h 1538734"/>
                <a:gd name="connsiteX42" fmla="*/ 1132661 w 1577430"/>
                <a:gd name="connsiteY42" fmla="*/ 1359169 h 1538734"/>
                <a:gd name="connsiteX43" fmla="*/ 1196199 w 1577430"/>
                <a:gd name="connsiteY43" fmla="*/ 1406132 h 1538734"/>
                <a:gd name="connsiteX44" fmla="*/ 1259738 w 1577430"/>
                <a:gd name="connsiteY44" fmla="*/ 1425470 h 1538734"/>
                <a:gd name="connsiteX45" fmla="*/ 1314989 w 1577430"/>
                <a:gd name="connsiteY45" fmla="*/ 1442045 h 1538734"/>
                <a:gd name="connsiteX46" fmla="*/ 1389577 w 1577430"/>
                <a:gd name="connsiteY46" fmla="*/ 1466908 h 1538734"/>
                <a:gd name="connsiteX47" fmla="*/ 1431015 w 1577430"/>
                <a:gd name="connsiteY47" fmla="*/ 1477958 h 1538734"/>
                <a:gd name="connsiteX48" fmla="*/ 1477978 w 1577430"/>
                <a:gd name="connsiteY48" fmla="*/ 1494534 h 1538734"/>
                <a:gd name="connsiteX49" fmla="*/ 1502841 w 1577430"/>
                <a:gd name="connsiteY49" fmla="*/ 1505584 h 1538734"/>
                <a:gd name="connsiteX50" fmla="*/ 1541517 w 1577430"/>
                <a:gd name="connsiteY50" fmla="*/ 1522159 h 1538734"/>
                <a:gd name="connsiteX51" fmla="*/ 1577430 w 1577430"/>
                <a:gd name="connsiteY51"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69652 w 1577430"/>
                <a:gd name="connsiteY26" fmla="*/ 558033 h 1538734"/>
                <a:gd name="connsiteX27" fmla="*/ 524903 w 1577430"/>
                <a:gd name="connsiteY27" fmla="*/ 596709 h 1538734"/>
                <a:gd name="connsiteX28" fmla="*/ 574628 w 1577430"/>
                <a:gd name="connsiteY28" fmla="*/ 629859 h 1538734"/>
                <a:gd name="connsiteX29" fmla="*/ 613304 w 1577430"/>
                <a:gd name="connsiteY29" fmla="*/ 654722 h 1538734"/>
                <a:gd name="connsiteX30" fmla="*/ 660267 w 1577430"/>
                <a:gd name="connsiteY30" fmla="*/ 690635 h 1538734"/>
                <a:gd name="connsiteX31" fmla="*/ 715518 w 1577430"/>
                <a:gd name="connsiteY31" fmla="*/ 762461 h 1538734"/>
                <a:gd name="connsiteX32" fmla="*/ 759718 w 1577430"/>
                <a:gd name="connsiteY32" fmla="*/ 809424 h 1538734"/>
                <a:gd name="connsiteX33" fmla="*/ 803919 w 1577430"/>
                <a:gd name="connsiteY33" fmla="*/ 864675 h 1538734"/>
                <a:gd name="connsiteX34" fmla="*/ 861932 w 1577430"/>
                <a:gd name="connsiteY34" fmla="*/ 933738 h 1538734"/>
                <a:gd name="connsiteX35" fmla="*/ 903370 w 1577430"/>
                <a:gd name="connsiteY35" fmla="*/ 997277 h 1538734"/>
                <a:gd name="connsiteX36" fmla="*/ 933758 w 1577430"/>
                <a:gd name="connsiteY36" fmla="*/ 1044240 h 1538734"/>
                <a:gd name="connsiteX37" fmla="*/ 977959 w 1577430"/>
                <a:gd name="connsiteY37" fmla="*/ 1113303 h 1538734"/>
                <a:gd name="connsiteX38" fmla="*/ 1013872 w 1577430"/>
                <a:gd name="connsiteY38" fmla="*/ 1174079 h 1538734"/>
                <a:gd name="connsiteX39" fmla="*/ 1041497 w 1577430"/>
                <a:gd name="connsiteY39" fmla="*/ 1218280 h 1538734"/>
                <a:gd name="connsiteX40" fmla="*/ 1071885 w 1577430"/>
                <a:gd name="connsiteY40" fmla="*/ 1279056 h 1538734"/>
                <a:gd name="connsiteX41" fmla="*/ 1093986 w 1577430"/>
                <a:gd name="connsiteY41" fmla="*/ 1306681 h 1538734"/>
                <a:gd name="connsiteX42" fmla="*/ 1132661 w 1577430"/>
                <a:gd name="connsiteY42" fmla="*/ 1359169 h 1538734"/>
                <a:gd name="connsiteX43" fmla="*/ 1196199 w 1577430"/>
                <a:gd name="connsiteY43" fmla="*/ 1406132 h 1538734"/>
                <a:gd name="connsiteX44" fmla="*/ 1259738 w 1577430"/>
                <a:gd name="connsiteY44" fmla="*/ 1425470 h 1538734"/>
                <a:gd name="connsiteX45" fmla="*/ 1314989 w 1577430"/>
                <a:gd name="connsiteY45" fmla="*/ 1442045 h 1538734"/>
                <a:gd name="connsiteX46" fmla="*/ 1389577 w 1577430"/>
                <a:gd name="connsiteY46" fmla="*/ 1466908 h 1538734"/>
                <a:gd name="connsiteX47" fmla="*/ 1431015 w 1577430"/>
                <a:gd name="connsiteY47" fmla="*/ 1477958 h 1538734"/>
                <a:gd name="connsiteX48" fmla="*/ 1477978 w 1577430"/>
                <a:gd name="connsiteY48" fmla="*/ 1494534 h 1538734"/>
                <a:gd name="connsiteX49" fmla="*/ 1541517 w 1577430"/>
                <a:gd name="connsiteY49" fmla="*/ 1522159 h 1538734"/>
                <a:gd name="connsiteX50" fmla="*/ 1577430 w 1577430"/>
                <a:gd name="connsiteY50"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69652 w 1577430"/>
                <a:gd name="connsiteY26" fmla="*/ 558033 h 1538734"/>
                <a:gd name="connsiteX27" fmla="*/ 524903 w 1577430"/>
                <a:gd name="connsiteY27" fmla="*/ 596709 h 1538734"/>
                <a:gd name="connsiteX28" fmla="*/ 574628 w 1577430"/>
                <a:gd name="connsiteY28" fmla="*/ 629859 h 1538734"/>
                <a:gd name="connsiteX29" fmla="*/ 613304 w 1577430"/>
                <a:gd name="connsiteY29" fmla="*/ 654722 h 1538734"/>
                <a:gd name="connsiteX30" fmla="*/ 660267 w 1577430"/>
                <a:gd name="connsiteY30" fmla="*/ 690635 h 1538734"/>
                <a:gd name="connsiteX31" fmla="*/ 715518 w 1577430"/>
                <a:gd name="connsiteY31" fmla="*/ 762461 h 1538734"/>
                <a:gd name="connsiteX32" fmla="*/ 759718 w 1577430"/>
                <a:gd name="connsiteY32" fmla="*/ 809424 h 1538734"/>
                <a:gd name="connsiteX33" fmla="*/ 803919 w 1577430"/>
                <a:gd name="connsiteY33" fmla="*/ 864675 h 1538734"/>
                <a:gd name="connsiteX34" fmla="*/ 861932 w 1577430"/>
                <a:gd name="connsiteY34" fmla="*/ 933738 h 1538734"/>
                <a:gd name="connsiteX35" fmla="*/ 903370 w 1577430"/>
                <a:gd name="connsiteY35" fmla="*/ 997277 h 1538734"/>
                <a:gd name="connsiteX36" fmla="*/ 933758 w 1577430"/>
                <a:gd name="connsiteY36" fmla="*/ 1044240 h 1538734"/>
                <a:gd name="connsiteX37" fmla="*/ 977959 w 1577430"/>
                <a:gd name="connsiteY37" fmla="*/ 1113303 h 1538734"/>
                <a:gd name="connsiteX38" fmla="*/ 1013872 w 1577430"/>
                <a:gd name="connsiteY38" fmla="*/ 1174079 h 1538734"/>
                <a:gd name="connsiteX39" fmla="*/ 1041497 w 1577430"/>
                <a:gd name="connsiteY39" fmla="*/ 1218280 h 1538734"/>
                <a:gd name="connsiteX40" fmla="*/ 1071885 w 1577430"/>
                <a:gd name="connsiteY40" fmla="*/ 1279056 h 1538734"/>
                <a:gd name="connsiteX41" fmla="*/ 1093986 w 1577430"/>
                <a:gd name="connsiteY41" fmla="*/ 1306681 h 1538734"/>
                <a:gd name="connsiteX42" fmla="*/ 1132661 w 1577430"/>
                <a:gd name="connsiteY42" fmla="*/ 1359169 h 1538734"/>
                <a:gd name="connsiteX43" fmla="*/ 1196199 w 1577430"/>
                <a:gd name="connsiteY43" fmla="*/ 1406132 h 1538734"/>
                <a:gd name="connsiteX44" fmla="*/ 1259738 w 1577430"/>
                <a:gd name="connsiteY44" fmla="*/ 1425470 h 1538734"/>
                <a:gd name="connsiteX45" fmla="*/ 1314989 w 1577430"/>
                <a:gd name="connsiteY45" fmla="*/ 1442045 h 1538734"/>
                <a:gd name="connsiteX46" fmla="*/ 1389577 w 1577430"/>
                <a:gd name="connsiteY46" fmla="*/ 1466908 h 1538734"/>
                <a:gd name="connsiteX47" fmla="*/ 1477978 w 1577430"/>
                <a:gd name="connsiteY47" fmla="*/ 1494534 h 1538734"/>
                <a:gd name="connsiteX48" fmla="*/ 1541517 w 1577430"/>
                <a:gd name="connsiteY48" fmla="*/ 1522159 h 1538734"/>
                <a:gd name="connsiteX49" fmla="*/ 1577430 w 1577430"/>
                <a:gd name="connsiteY49"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89538 w 1577430"/>
                <a:gd name="connsiteY23" fmla="*/ 483445 h 1538734"/>
                <a:gd name="connsiteX24" fmla="*/ 436502 w 1577430"/>
                <a:gd name="connsiteY24" fmla="*/ 524883 h 1538734"/>
                <a:gd name="connsiteX25" fmla="*/ 469652 w 1577430"/>
                <a:gd name="connsiteY25" fmla="*/ 558033 h 1538734"/>
                <a:gd name="connsiteX26" fmla="*/ 524903 w 1577430"/>
                <a:gd name="connsiteY26" fmla="*/ 596709 h 1538734"/>
                <a:gd name="connsiteX27" fmla="*/ 574628 w 1577430"/>
                <a:gd name="connsiteY27" fmla="*/ 629859 h 1538734"/>
                <a:gd name="connsiteX28" fmla="*/ 613304 w 1577430"/>
                <a:gd name="connsiteY28" fmla="*/ 654722 h 1538734"/>
                <a:gd name="connsiteX29" fmla="*/ 660267 w 1577430"/>
                <a:gd name="connsiteY29" fmla="*/ 690635 h 1538734"/>
                <a:gd name="connsiteX30" fmla="*/ 715518 w 1577430"/>
                <a:gd name="connsiteY30" fmla="*/ 762461 h 1538734"/>
                <a:gd name="connsiteX31" fmla="*/ 759718 w 1577430"/>
                <a:gd name="connsiteY31" fmla="*/ 809424 h 1538734"/>
                <a:gd name="connsiteX32" fmla="*/ 803919 w 1577430"/>
                <a:gd name="connsiteY32" fmla="*/ 864675 h 1538734"/>
                <a:gd name="connsiteX33" fmla="*/ 861932 w 1577430"/>
                <a:gd name="connsiteY33" fmla="*/ 933738 h 1538734"/>
                <a:gd name="connsiteX34" fmla="*/ 903370 w 1577430"/>
                <a:gd name="connsiteY34" fmla="*/ 997277 h 1538734"/>
                <a:gd name="connsiteX35" fmla="*/ 933758 w 1577430"/>
                <a:gd name="connsiteY35" fmla="*/ 1044240 h 1538734"/>
                <a:gd name="connsiteX36" fmla="*/ 977959 w 1577430"/>
                <a:gd name="connsiteY36" fmla="*/ 1113303 h 1538734"/>
                <a:gd name="connsiteX37" fmla="*/ 1013872 w 1577430"/>
                <a:gd name="connsiteY37" fmla="*/ 1174079 h 1538734"/>
                <a:gd name="connsiteX38" fmla="*/ 1041497 w 1577430"/>
                <a:gd name="connsiteY38" fmla="*/ 1218280 h 1538734"/>
                <a:gd name="connsiteX39" fmla="*/ 1071885 w 1577430"/>
                <a:gd name="connsiteY39" fmla="*/ 1279056 h 1538734"/>
                <a:gd name="connsiteX40" fmla="*/ 1093986 w 1577430"/>
                <a:gd name="connsiteY40" fmla="*/ 1306681 h 1538734"/>
                <a:gd name="connsiteX41" fmla="*/ 1132661 w 1577430"/>
                <a:gd name="connsiteY41" fmla="*/ 1359169 h 1538734"/>
                <a:gd name="connsiteX42" fmla="*/ 1196199 w 1577430"/>
                <a:gd name="connsiteY42" fmla="*/ 1406132 h 1538734"/>
                <a:gd name="connsiteX43" fmla="*/ 1259738 w 1577430"/>
                <a:gd name="connsiteY43" fmla="*/ 1425470 h 1538734"/>
                <a:gd name="connsiteX44" fmla="*/ 1314989 w 1577430"/>
                <a:gd name="connsiteY44" fmla="*/ 1442045 h 1538734"/>
                <a:gd name="connsiteX45" fmla="*/ 1389577 w 1577430"/>
                <a:gd name="connsiteY45" fmla="*/ 1466908 h 1538734"/>
                <a:gd name="connsiteX46" fmla="*/ 1477978 w 1577430"/>
                <a:gd name="connsiteY46" fmla="*/ 1494534 h 1538734"/>
                <a:gd name="connsiteX47" fmla="*/ 1541517 w 1577430"/>
                <a:gd name="connsiteY47" fmla="*/ 1522159 h 1538734"/>
                <a:gd name="connsiteX48" fmla="*/ 1577430 w 1577430"/>
                <a:gd name="connsiteY48"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37050 w 1577430"/>
                <a:gd name="connsiteY21" fmla="*/ 430956 h 1538734"/>
                <a:gd name="connsiteX22" fmla="*/ 389538 w 1577430"/>
                <a:gd name="connsiteY22" fmla="*/ 483445 h 1538734"/>
                <a:gd name="connsiteX23" fmla="*/ 436502 w 1577430"/>
                <a:gd name="connsiteY23" fmla="*/ 524883 h 1538734"/>
                <a:gd name="connsiteX24" fmla="*/ 469652 w 1577430"/>
                <a:gd name="connsiteY24" fmla="*/ 558033 h 1538734"/>
                <a:gd name="connsiteX25" fmla="*/ 524903 w 1577430"/>
                <a:gd name="connsiteY25" fmla="*/ 596709 h 1538734"/>
                <a:gd name="connsiteX26" fmla="*/ 574628 w 1577430"/>
                <a:gd name="connsiteY26" fmla="*/ 629859 h 1538734"/>
                <a:gd name="connsiteX27" fmla="*/ 613304 w 1577430"/>
                <a:gd name="connsiteY27" fmla="*/ 654722 h 1538734"/>
                <a:gd name="connsiteX28" fmla="*/ 660267 w 1577430"/>
                <a:gd name="connsiteY28" fmla="*/ 690635 h 1538734"/>
                <a:gd name="connsiteX29" fmla="*/ 715518 w 1577430"/>
                <a:gd name="connsiteY29" fmla="*/ 762461 h 1538734"/>
                <a:gd name="connsiteX30" fmla="*/ 759718 w 1577430"/>
                <a:gd name="connsiteY30" fmla="*/ 809424 h 1538734"/>
                <a:gd name="connsiteX31" fmla="*/ 803919 w 1577430"/>
                <a:gd name="connsiteY31" fmla="*/ 864675 h 1538734"/>
                <a:gd name="connsiteX32" fmla="*/ 861932 w 1577430"/>
                <a:gd name="connsiteY32" fmla="*/ 933738 h 1538734"/>
                <a:gd name="connsiteX33" fmla="*/ 903370 w 1577430"/>
                <a:gd name="connsiteY33" fmla="*/ 997277 h 1538734"/>
                <a:gd name="connsiteX34" fmla="*/ 933758 w 1577430"/>
                <a:gd name="connsiteY34" fmla="*/ 1044240 h 1538734"/>
                <a:gd name="connsiteX35" fmla="*/ 977959 w 1577430"/>
                <a:gd name="connsiteY35" fmla="*/ 1113303 h 1538734"/>
                <a:gd name="connsiteX36" fmla="*/ 1013872 w 1577430"/>
                <a:gd name="connsiteY36" fmla="*/ 1174079 h 1538734"/>
                <a:gd name="connsiteX37" fmla="*/ 1041497 w 1577430"/>
                <a:gd name="connsiteY37" fmla="*/ 1218280 h 1538734"/>
                <a:gd name="connsiteX38" fmla="*/ 1071885 w 1577430"/>
                <a:gd name="connsiteY38" fmla="*/ 1279056 h 1538734"/>
                <a:gd name="connsiteX39" fmla="*/ 1093986 w 1577430"/>
                <a:gd name="connsiteY39" fmla="*/ 1306681 h 1538734"/>
                <a:gd name="connsiteX40" fmla="*/ 1132661 w 1577430"/>
                <a:gd name="connsiteY40" fmla="*/ 1359169 h 1538734"/>
                <a:gd name="connsiteX41" fmla="*/ 1196199 w 1577430"/>
                <a:gd name="connsiteY41" fmla="*/ 1406132 h 1538734"/>
                <a:gd name="connsiteX42" fmla="*/ 1259738 w 1577430"/>
                <a:gd name="connsiteY42" fmla="*/ 1425470 h 1538734"/>
                <a:gd name="connsiteX43" fmla="*/ 1314989 w 1577430"/>
                <a:gd name="connsiteY43" fmla="*/ 1442045 h 1538734"/>
                <a:gd name="connsiteX44" fmla="*/ 1389577 w 1577430"/>
                <a:gd name="connsiteY44" fmla="*/ 1466908 h 1538734"/>
                <a:gd name="connsiteX45" fmla="*/ 1477978 w 1577430"/>
                <a:gd name="connsiteY45" fmla="*/ 1494534 h 1538734"/>
                <a:gd name="connsiteX46" fmla="*/ 1541517 w 1577430"/>
                <a:gd name="connsiteY46" fmla="*/ 1522159 h 1538734"/>
                <a:gd name="connsiteX47" fmla="*/ 1577430 w 1577430"/>
                <a:gd name="connsiteY47"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270750 w 1577430"/>
                <a:gd name="connsiteY20" fmla="*/ 353605 h 1538734"/>
                <a:gd name="connsiteX21" fmla="*/ 301137 w 1577430"/>
                <a:gd name="connsiteY21" fmla="*/ 389518 h 1538734"/>
                <a:gd name="connsiteX22" fmla="*/ 337050 w 1577430"/>
                <a:gd name="connsiteY22" fmla="*/ 430956 h 1538734"/>
                <a:gd name="connsiteX23" fmla="*/ 389538 w 1577430"/>
                <a:gd name="connsiteY23" fmla="*/ 483445 h 1538734"/>
                <a:gd name="connsiteX24" fmla="*/ 436502 w 1577430"/>
                <a:gd name="connsiteY24" fmla="*/ 524883 h 1538734"/>
                <a:gd name="connsiteX25" fmla="*/ 469652 w 1577430"/>
                <a:gd name="connsiteY25" fmla="*/ 558033 h 1538734"/>
                <a:gd name="connsiteX26" fmla="*/ 524903 w 1577430"/>
                <a:gd name="connsiteY26" fmla="*/ 596709 h 1538734"/>
                <a:gd name="connsiteX27" fmla="*/ 574628 w 1577430"/>
                <a:gd name="connsiteY27" fmla="*/ 629859 h 1538734"/>
                <a:gd name="connsiteX28" fmla="*/ 613304 w 1577430"/>
                <a:gd name="connsiteY28" fmla="*/ 654722 h 1538734"/>
                <a:gd name="connsiteX29" fmla="*/ 660267 w 1577430"/>
                <a:gd name="connsiteY29" fmla="*/ 690635 h 1538734"/>
                <a:gd name="connsiteX30" fmla="*/ 715518 w 1577430"/>
                <a:gd name="connsiteY30" fmla="*/ 762461 h 1538734"/>
                <a:gd name="connsiteX31" fmla="*/ 759718 w 1577430"/>
                <a:gd name="connsiteY31" fmla="*/ 809424 h 1538734"/>
                <a:gd name="connsiteX32" fmla="*/ 803919 w 1577430"/>
                <a:gd name="connsiteY32" fmla="*/ 864675 h 1538734"/>
                <a:gd name="connsiteX33" fmla="*/ 861932 w 1577430"/>
                <a:gd name="connsiteY33" fmla="*/ 933738 h 1538734"/>
                <a:gd name="connsiteX34" fmla="*/ 903370 w 1577430"/>
                <a:gd name="connsiteY34" fmla="*/ 997277 h 1538734"/>
                <a:gd name="connsiteX35" fmla="*/ 933758 w 1577430"/>
                <a:gd name="connsiteY35" fmla="*/ 1044240 h 1538734"/>
                <a:gd name="connsiteX36" fmla="*/ 977959 w 1577430"/>
                <a:gd name="connsiteY36" fmla="*/ 1113303 h 1538734"/>
                <a:gd name="connsiteX37" fmla="*/ 1013872 w 1577430"/>
                <a:gd name="connsiteY37" fmla="*/ 1174079 h 1538734"/>
                <a:gd name="connsiteX38" fmla="*/ 1041497 w 1577430"/>
                <a:gd name="connsiteY38" fmla="*/ 1218280 h 1538734"/>
                <a:gd name="connsiteX39" fmla="*/ 1071885 w 1577430"/>
                <a:gd name="connsiteY39" fmla="*/ 1279056 h 1538734"/>
                <a:gd name="connsiteX40" fmla="*/ 1093986 w 1577430"/>
                <a:gd name="connsiteY40" fmla="*/ 1306681 h 1538734"/>
                <a:gd name="connsiteX41" fmla="*/ 1132661 w 1577430"/>
                <a:gd name="connsiteY41" fmla="*/ 1359169 h 1538734"/>
                <a:gd name="connsiteX42" fmla="*/ 1196199 w 1577430"/>
                <a:gd name="connsiteY42" fmla="*/ 1406132 h 1538734"/>
                <a:gd name="connsiteX43" fmla="*/ 1259738 w 1577430"/>
                <a:gd name="connsiteY43" fmla="*/ 1425470 h 1538734"/>
                <a:gd name="connsiteX44" fmla="*/ 1314989 w 1577430"/>
                <a:gd name="connsiteY44" fmla="*/ 1442045 h 1538734"/>
                <a:gd name="connsiteX45" fmla="*/ 1389577 w 1577430"/>
                <a:gd name="connsiteY45" fmla="*/ 1466908 h 1538734"/>
                <a:gd name="connsiteX46" fmla="*/ 1477978 w 1577430"/>
                <a:gd name="connsiteY46" fmla="*/ 1494534 h 1538734"/>
                <a:gd name="connsiteX47" fmla="*/ 1541517 w 1577430"/>
                <a:gd name="connsiteY47" fmla="*/ 1522159 h 1538734"/>
                <a:gd name="connsiteX48" fmla="*/ 1577430 w 1577430"/>
                <a:gd name="connsiteY48"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37050 w 1577430"/>
                <a:gd name="connsiteY21" fmla="*/ 430956 h 1538734"/>
                <a:gd name="connsiteX22" fmla="*/ 389538 w 1577430"/>
                <a:gd name="connsiteY22" fmla="*/ 483445 h 1538734"/>
                <a:gd name="connsiteX23" fmla="*/ 436502 w 1577430"/>
                <a:gd name="connsiteY23" fmla="*/ 524883 h 1538734"/>
                <a:gd name="connsiteX24" fmla="*/ 469652 w 1577430"/>
                <a:gd name="connsiteY24" fmla="*/ 558033 h 1538734"/>
                <a:gd name="connsiteX25" fmla="*/ 524903 w 1577430"/>
                <a:gd name="connsiteY25" fmla="*/ 596709 h 1538734"/>
                <a:gd name="connsiteX26" fmla="*/ 574628 w 1577430"/>
                <a:gd name="connsiteY26" fmla="*/ 629859 h 1538734"/>
                <a:gd name="connsiteX27" fmla="*/ 613304 w 1577430"/>
                <a:gd name="connsiteY27" fmla="*/ 654722 h 1538734"/>
                <a:gd name="connsiteX28" fmla="*/ 660267 w 1577430"/>
                <a:gd name="connsiteY28" fmla="*/ 690635 h 1538734"/>
                <a:gd name="connsiteX29" fmla="*/ 715518 w 1577430"/>
                <a:gd name="connsiteY29" fmla="*/ 762461 h 1538734"/>
                <a:gd name="connsiteX30" fmla="*/ 759718 w 1577430"/>
                <a:gd name="connsiteY30" fmla="*/ 809424 h 1538734"/>
                <a:gd name="connsiteX31" fmla="*/ 803919 w 1577430"/>
                <a:gd name="connsiteY31" fmla="*/ 864675 h 1538734"/>
                <a:gd name="connsiteX32" fmla="*/ 861932 w 1577430"/>
                <a:gd name="connsiteY32" fmla="*/ 933738 h 1538734"/>
                <a:gd name="connsiteX33" fmla="*/ 903370 w 1577430"/>
                <a:gd name="connsiteY33" fmla="*/ 997277 h 1538734"/>
                <a:gd name="connsiteX34" fmla="*/ 933758 w 1577430"/>
                <a:gd name="connsiteY34" fmla="*/ 1044240 h 1538734"/>
                <a:gd name="connsiteX35" fmla="*/ 977959 w 1577430"/>
                <a:gd name="connsiteY35" fmla="*/ 1113303 h 1538734"/>
                <a:gd name="connsiteX36" fmla="*/ 1013872 w 1577430"/>
                <a:gd name="connsiteY36" fmla="*/ 1174079 h 1538734"/>
                <a:gd name="connsiteX37" fmla="*/ 1041497 w 1577430"/>
                <a:gd name="connsiteY37" fmla="*/ 1218280 h 1538734"/>
                <a:gd name="connsiteX38" fmla="*/ 1071885 w 1577430"/>
                <a:gd name="connsiteY38" fmla="*/ 1279056 h 1538734"/>
                <a:gd name="connsiteX39" fmla="*/ 1093986 w 1577430"/>
                <a:gd name="connsiteY39" fmla="*/ 1306681 h 1538734"/>
                <a:gd name="connsiteX40" fmla="*/ 1132661 w 1577430"/>
                <a:gd name="connsiteY40" fmla="*/ 1359169 h 1538734"/>
                <a:gd name="connsiteX41" fmla="*/ 1196199 w 1577430"/>
                <a:gd name="connsiteY41" fmla="*/ 1406132 h 1538734"/>
                <a:gd name="connsiteX42" fmla="*/ 1259738 w 1577430"/>
                <a:gd name="connsiteY42" fmla="*/ 1425470 h 1538734"/>
                <a:gd name="connsiteX43" fmla="*/ 1314989 w 1577430"/>
                <a:gd name="connsiteY43" fmla="*/ 1442045 h 1538734"/>
                <a:gd name="connsiteX44" fmla="*/ 1389577 w 1577430"/>
                <a:gd name="connsiteY44" fmla="*/ 1466908 h 1538734"/>
                <a:gd name="connsiteX45" fmla="*/ 1477978 w 1577430"/>
                <a:gd name="connsiteY45" fmla="*/ 1494534 h 1538734"/>
                <a:gd name="connsiteX46" fmla="*/ 1541517 w 1577430"/>
                <a:gd name="connsiteY46" fmla="*/ 1522159 h 1538734"/>
                <a:gd name="connsiteX47" fmla="*/ 1577430 w 1577430"/>
                <a:gd name="connsiteY47"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301137 w 1577430"/>
                <a:gd name="connsiteY19" fmla="*/ 389518 h 1538734"/>
                <a:gd name="connsiteX20" fmla="*/ 337050 w 1577430"/>
                <a:gd name="connsiteY20" fmla="*/ 430956 h 1538734"/>
                <a:gd name="connsiteX21" fmla="*/ 389538 w 1577430"/>
                <a:gd name="connsiteY21" fmla="*/ 483445 h 1538734"/>
                <a:gd name="connsiteX22" fmla="*/ 436502 w 1577430"/>
                <a:gd name="connsiteY22" fmla="*/ 524883 h 1538734"/>
                <a:gd name="connsiteX23" fmla="*/ 469652 w 1577430"/>
                <a:gd name="connsiteY23" fmla="*/ 558033 h 1538734"/>
                <a:gd name="connsiteX24" fmla="*/ 524903 w 1577430"/>
                <a:gd name="connsiteY24" fmla="*/ 596709 h 1538734"/>
                <a:gd name="connsiteX25" fmla="*/ 574628 w 1577430"/>
                <a:gd name="connsiteY25" fmla="*/ 629859 h 1538734"/>
                <a:gd name="connsiteX26" fmla="*/ 613304 w 1577430"/>
                <a:gd name="connsiteY26" fmla="*/ 654722 h 1538734"/>
                <a:gd name="connsiteX27" fmla="*/ 660267 w 1577430"/>
                <a:gd name="connsiteY27" fmla="*/ 690635 h 1538734"/>
                <a:gd name="connsiteX28" fmla="*/ 715518 w 1577430"/>
                <a:gd name="connsiteY28" fmla="*/ 762461 h 1538734"/>
                <a:gd name="connsiteX29" fmla="*/ 759718 w 1577430"/>
                <a:gd name="connsiteY29" fmla="*/ 809424 h 1538734"/>
                <a:gd name="connsiteX30" fmla="*/ 803919 w 1577430"/>
                <a:gd name="connsiteY30" fmla="*/ 864675 h 1538734"/>
                <a:gd name="connsiteX31" fmla="*/ 861932 w 1577430"/>
                <a:gd name="connsiteY31" fmla="*/ 933738 h 1538734"/>
                <a:gd name="connsiteX32" fmla="*/ 903370 w 1577430"/>
                <a:gd name="connsiteY32" fmla="*/ 997277 h 1538734"/>
                <a:gd name="connsiteX33" fmla="*/ 933758 w 1577430"/>
                <a:gd name="connsiteY33" fmla="*/ 1044240 h 1538734"/>
                <a:gd name="connsiteX34" fmla="*/ 977959 w 1577430"/>
                <a:gd name="connsiteY34" fmla="*/ 1113303 h 1538734"/>
                <a:gd name="connsiteX35" fmla="*/ 1013872 w 1577430"/>
                <a:gd name="connsiteY35" fmla="*/ 1174079 h 1538734"/>
                <a:gd name="connsiteX36" fmla="*/ 1041497 w 1577430"/>
                <a:gd name="connsiteY36" fmla="*/ 1218280 h 1538734"/>
                <a:gd name="connsiteX37" fmla="*/ 1071885 w 1577430"/>
                <a:gd name="connsiteY37" fmla="*/ 1279056 h 1538734"/>
                <a:gd name="connsiteX38" fmla="*/ 1093986 w 1577430"/>
                <a:gd name="connsiteY38" fmla="*/ 1306681 h 1538734"/>
                <a:gd name="connsiteX39" fmla="*/ 1132661 w 1577430"/>
                <a:gd name="connsiteY39" fmla="*/ 1359169 h 1538734"/>
                <a:gd name="connsiteX40" fmla="*/ 1196199 w 1577430"/>
                <a:gd name="connsiteY40" fmla="*/ 1406132 h 1538734"/>
                <a:gd name="connsiteX41" fmla="*/ 1259738 w 1577430"/>
                <a:gd name="connsiteY41" fmla="*/ 1425470 h 1538734"/>
                <a:gd name="connsiteX42" fmla="*/ 1314989 w 1577430"/>
                <a:gd name="connsiteY42" fmla="*/ 1442045 h 1538734"/>
                <a:gd name="connsiteX43" fmla="*/ 1389577 w 1577430"/>
                <a:gd name="connsiteY43" fmla="*/ 1466908 h 1538734"/>
                <a:gd name="connsiteX44" fmla="*/ 1477978 w 1577430"/>
                <a:gd name="connsiteY44" fmla="*/ 1494534 h 1538734"/>
                <a:gd name="connsiteX45" fmla="*/ 1541517 w 1577430"/>
                <a:gd name="connsiteY45" fmla="*/ 1522159 h 1538734"/>
                <a:gd name="connsiteX46" fmla="*/ 1577430 w 1577430"/>
                <a:gd name="connsiteY46"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65224 w 1577430"/>
                <a:gd name="connsiteY17" fmla="*/ 345318 h 1538734"/>
                <a:gd name="connsiteX18" fmla="*/ 301137 w 1577430"/>
                <a:gd name="connsiteY18" fmla="*/ 389518 h 1538734"/>
                <a:gd name="connsiteX19" fmla="*/ 337050 w 1577430"/>
                <a:gd name="connsiteY19" fmla="*/ 430956 h 1538734"/>
                <a:gd name="connsiteX20" fmla="*/ 389538 w 1577430"/>
                <a:gd name="connsiteY20" fmla="*/ 483445 h 1538734"/>
                <a:gd name="connsiteX21" fmla="*/ 436502 w 1577430"/>
                <a:gd name="connsiteY21" fmla="*/ 524883 h 1538734"/>
                <a:gd name="connsiteX22" fmla="*/ 469652 w 1577430"/>
                <a:gd name="connsiteY22" fmla="*/ 558033 h 1538734"/>
                <a:gd name="connsiteX23" fmla="*/ 524903 w 1577430"/>
                <a:gd name="connsiteY23" fmla="*/ 596709 h 1538734"/>
                <a:gd name="connsiteX24" fmla="*/ 574628 w 1577430"/>
                <a:gd name="connsiteY24" fmla="*/ 629859 h 1538734"/>
                <a:gd name="connsiteX25" fmla="*/ 613304 w 1577430"/>
                <a:gd name="connsiteY25" fmla="*/ 654722 h 1538734"/>
                <a:gd name="connsiteX26" fmla="*/ 660267 w 1577430"/>
                <a:gd name="connsiteY26" fmla="*/ 690635 h 1538734"/>
                <a:gd name="connsiteX27" fmla="*/ 715518 w 1577430"/>
                <a:gd name="connsiteY27" fmla="*/ 762461 h 1538734"/>
                <a:gd name="connsiteX28" fmla="*/ 759718 w 1577430"/>
                <a:gd name="connsiteY28" fmla="*/ 809424 h 1538734"/>
                <a:gd name="connsiteX29" fmla="*/ 803919 w 1577430"/>
                <a:gd name="connsiteY29" fmla="*/ 864675 h 1538734"/>
                <a:gd name="connsiteX30" fmla="*/ 861932 w 1577430"/>
                <a:gd name="connsiteY30" fmla="*/ 933738 h 1538734"/>
                <a:gd name="connsiteX31" fmla="*/ 903370 w 1577430"/>
                <a:gd name="connsiteY31" fmla="*/ 997277 h 1538734"/>
                <a:gd name="connsiteX32" fmla="*/ 933758 w 1577430"/>
                <a:gd name="connsiteY32" fmla="*/ 1044240 h 1538734"/>
                <a:gd name="connsiteX33" fmla="*/ 977959 w 1577430"/>
                <a:gd name="connsiteY33" fmla="*/ 1113303 h 1538734"/>
                <a:gd name="connsiteX34" fmla="*/ 1013872 w 1577430"/>
                <a:gd name="connsiteY34" fmla="*/ 1174079 h 1538734"/>
                <a:gd name="connsiteX35" fmla="*/ 1041497 w 1577430"/>
                <a:gd name="connsiteY35" fmla="*/ 1218280 h 1538734"/>
                <a:gd name="connsiteX36" fmla="*/ 1071885 w 1577430"/>
                <a:gd name="connsiteY36" fmla="*/ 1279056 h 1538734"/>
                <a:gd name="connsiteX37" fmla="*/ 1093986 w 1577430"/>
                <a:gd name="connsiteY37" fmla="*/ 1306681 h 1538734"/>
                <a:gd name="connsiteX38" fmla="*/ 1132661 w 1577430"/>
                <a:gd name="connsiteY38" fmla="*/ 1359169 h 1538734"/>
                <a:gd name="connsiteX39" fmla="*/ 1196199 w 1577430"/>
                <a:gd name="connsiteY39" fmla="*/ 1406132 h 1538734"/>
                <a:gd name="connsiteX40" fmla="*/ 1259738 w 1577430"/>
                <a:gd name="connsiteY40" fmla="*/ 1425470 h 1538734"/>
                <a:gd name="connsiteX41" fmla="*/ 1314989 w 1577430"/>
                <a:gd name="connsiteY41" fmla="*/ 1442045 h 1538734"/>
                <a:gd name="connsiteX42" fmla="*/ 1389577 w 1577430"/>
                <a:gd name="connsiteY42" fmla="*/ 1466908 h 1538734"/>
                <a:gd name="connsiteX43" fmla="*/ 1477978 w 1577430"/>
                <a:gd name="connsiteY43" fmla="*/ 1494534 h 1538734"/>
                <a:gd name="connsiteX44" fmla="*/ 1541517 w 1577430"/>
                <a:gd name="connsiteY44" fmla="*/ 1522159 h 1538734"/>
                <a:gd name="connsiteX45" fmla="*/ 1577430 w 1577430"/>
                <a:gd name="connsiteY45"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65224 w 1577430"/>
                <a:gd name="connsiteY16" fmla="*/ 345318 h 1538734"/>
                <a:gd name="connsiteX17" fmla="*/ 301137 w 1577430"/>
                <a:gd name="connsiteY17" fmla="*/ 389518 h 1538734"/>
                <a:gd name="connsiteX18" fmla="*/ 337050 w 1577430"/>
                <a:gd name="connsiteY18" fmla="*/ 430956 h 1538734"/>
                <a:gd name="connsiteX19" fmla="*/ 389538 w 1577430"/>
                <a:gd name="connsiteY19" fmla="*/ 483445 h 1538734"/>
                <a:gd name="connsiteX20" fmla="*/ 436502 w 1577430"/>
                <a:gd name="connsiteY20" fmla="*/ 524883 h 1538734"/>
                <a:gd name="connsiteX21" fmla="*/ 469652 w 1577430"/>
                <a:gd name="connsiteY21" fmla="*/ 558033 h 1538734"/>
                <a:gd name="connsiteX22" fmla="*/ 524903 w 1577430"/>
                <a:gd name="connsiteY22" fmla="*/ 596709 h 1538734"/>
                <a:gd name="connsiteX23" fmla="*/ 574628 w 1577430"/>
                <a:gd name="connsiteY23" fmla="*/ 629859 h 1538734"/>
                <a:gd name="connsiteX24" fmla="*/ 613304 w 1577430"/>
                <a:gd name="connsiteY24" fmla="*/ 654722 h 1538734"/>
                <a:gd name="connsiteX25" fmla="*/ 660267 w 1577430"/>
                <a:gd name="connsiteY25" fmla="*/ 690635 h 1538734"/>
                <a:gd name="connsiteX26" fmla="*/ 715518 w 1577430"/>
                <a:gd name="connsiteY26" fmla="*/ 762461 h 1538734"/>
                <a:gd name="connsiteX27" fmla="*/ 759718 w 1577430"/>
                <a:gd name="connsiteY27" fmla="*/ 809424 h 1538734"/>
                <a:gd name="connsiteX28" fmla="*/ 803919 w 1577430"/>
                <a:gd name="connsiteY28" fmla="*/ 864675 h 1538734"/>
                <a:gd name="connsiteX29" fmla="*/ 861932 w 1577430"/>
                <a:gd name="connsiteY29" fmla="*/ 933738 h 1538734"/>
                <a:gd name="connsiteX30" fmla="*/ 903370 w 1577430"/>
                <a:gd name="connsiteY30" fmla="*/ 997277 h 1538734"/>
                <a:gd name="connsiteX31" fmla="*/ 933758 w 1577430"/>
                <a:gd name="connsiteY31" fmla="*/ 1044240 h 1538734"/>
                <a:gd name="connsiteX32" fmla="*/ 977959 w 1577430"/>
                <a:gd name="connsiteY32" fmla="*/ 1113303 h 1538734"/>
                <a:gd name="connsiteX33" fmla="*/ 1013872 w 1577430"/>
                <a:gd name="connsiteY33" fmla="*/ 1174079 h 1538734"/>
                <a:gd name="connsiteX34" fmla="*/ 1041497 w 1577430"/>
                <a:gd name="connsiteY34" fmla="*/ 1218280 h 1538734"/>
                <a:gd name="connsiteX35" fmla="*/ 1071885 w 1577430"/>
                <a:gd name="connsiteY35" fmla="*/ 1279056 h 1538734"/>
                <a:gd name="connsiteX36" fmla="*/ 1093986 w 1577430"/>
                <a:gd name="connsiteY36" fmla="*/ 1306681 h 1538734"/>
                <a:gd name="connsiteX37" fmla="*/ 1132661 w 1577430"/>
                <a:gd name="connsiteY37" fmla="*/ 1359169 h 1538734"/>
                <a:gd name="connsiteX38" fmla="*/ 1196199 w 1577430"/>
                <a:gd name="connsiteY38" fmla="*/ 1406132 h 1538734"/>
                <a:gd name="connsiteX39" fmla="*/ 1259738 w 1577430"/>
                <a:gd name="connsiteY39" fmla="*/ 1425470 h 1538734"/>
                <a:gd name="connsiteX40" fmla="*/ 1314989 w 1577430"/>
                <a:gd name="connsiteY40" fmla="*/ 1442045 h 1538734"/>
                <a:gd name="connsiteX41" fmla="*/ 1389577 w 1577430"/>
                <a:gd name="connsiteY41" fmla="*/ 1466908 h 1538734"/>
                <a:gd name="connsiteX42" fmla="*/ 1477978 w 1577430"/>
                <a:gd name="connsiteY42" fmla="*/ 1494534 h 1538734"/>
                <a:gd name="connsiteX43" fmla="*/ 1541517 w 1577430"/>
                <a:gd name="connsiteY43" fmla="*/ 1522159 h 1538734"/>
                <a:gd name="connsiteX44" fmla="*/ 1577430 w 1577430"/>
                <a:gd name="connsiteY44"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26549 w 1577430"/>
                <a:gd name="connsiteY14" fmla="*/ 314930 h 1538734"/>
                <a:gd name="connsiteX15" fmla="*/ 265224 w 1577430"/>
                <a:gd name="connsiteY15" fmla="*/ 345318 h 1538734"/>
                <a:gd name="connsiteX16" fmla="*/ 301137 w 1577430"/>
                <a:gd name="connsiteY16" fmla="*/ 389518 h 1538734"/>
                <a:gd name="connsiteX17" fmla="*/ 337050 w 1577430"/>
                <a:gd name="connsiteY17" fmla="*/ 430956 h 1538734"/>
                <a:gd name="connsiteX18" fmla="*/ 389538 w 1577430"/>
                <a:gd name="connsiteY18" fmla="*/ 483445 h 1538734"/>
                <a:gd name="connsiteX19" fmla="*/ 436502 w 1577430"/>
                <a:gd name="connsiteY19" fmla="*/ 524883 h 1538734"/>
                <a:gd name="connsiteX20" fmla="*/ 469652 w 1577430"/>
                <a:gd name="connsiteY20" fmla="*/ 558033 h 1538734"/>
                <a:gd name="connsiteX21" fmla="*/ 524903 w 1577430"/>
                <a:gd name="connsiteY21" fmla="*/ 596709 h 1538734"/>
                <a:gd name="connsiteX22" fmla="*/ 574628 w 1577430"/>
                <a:gd name="connsiteY22" fmla="*/ 629859 h 1538734"/>
                <a:gd name="connsiteX23" fmla="*/ 613304 w 1577430"/>
                <a:gd name="connsiteY23" fmla="*/ 654722 h 1538734"/>
                <a:gd name="connsiteX24" fmla="*/ 660267 w 1577430"/>
                <a:gd name="connsiteY24" fmla="*/ 690635 h 1538734"/>
                <a:gd name="connsiteX25" fmla="*/ 715518 w 1577430"/>
                <a:gd name="connsiteY25" fmla="*/ 762461 h 1538734"/>
                <a:gd name="connsiteX26" fmla="*/ 759718 w 1577430"/>
                <a:gd name="connsiteY26" fmla="*/ 809424 h 1538734"/>
                <a:gd name="connsiteX27" fmla="*/ 803919 w 1577430"/>
                <a:gd name="connsiteY27" fmla="*/ 864675 h 1538734"/>
                <a:gd name="connsiteX28" fmla="*/ 861932 w 1577430"/>
                <a:gd name="connsiteY28" fmla="*/ 933738 h 1538734"/>
                <a:gd name="connsiteX29" fmla="*/ 903370 w 1577430"/>
                <a:gd name="connsiteY29" fmla="*/ 997277 h 1538734"/>
                <a:gd name="connsiteX30" fmla="*/ 933758 w 1577430"/>
                <a:gd name="connsiteY30" fmla="*/ 1044240 h 1538734"/>
                <a:gd name="connsiteX31" fmla="*/ 977959 w 1577430"/>
                <a:gd name="connsiteY31" fmla="*/ 1113303 h 1538734"/>
                <a:gd name="connsiteX32" fmla="*/ 1013872 w 1577430"/>
                <a:gd name="connsiteY32" fmla="*/ 1174079 h 1538734"/>
                <a:gd name="connsiteX33" fmla="*/ 1041497 w 1577430"/>
                <a:gd name="connsiteY33" fmla="*/ 1218280 h 1538734"/>
                <a:gd name="connsiteX34" fmla="*/ 1071885 w 1577430"/>
                <a:gd name="connsiteY34" fmla="*/ 1279056 h 1538734"/>
                <a:gd name="connsiteX35" fmla="*/ 1093986 w 1577430"/>
                <a:gd name="connsiteY35" fmla="*/ 1306681 h 1538734"/>
                <a:gd name="connsiteX36" fmla="*/ 1132661 w 1577430"/>
                <a:gd name="connsiteY36" fmla="*/ 1359169 h 1538734"/>
                <a:gd name="connsiteX37" fmla="*/ 1196199 w 1577430"/>
                <a:gd name="connsiteY37" fmla="*/ 1406132 h 1538734"/>
                <a:gd name="connsiteX38" fmla="*/ 1259738 w 1577430"/>
                <a:gd name="connsiteY38" fmla="*/ 1425470 h 1538734"/>
                <a:gd name="connsiteX39" fmla="*/ 1314989 w 1577430"/>
                <a:gd name="connsiteY39" fmla="*/ 1442045 h 1538734"/>
                <a:gd name="connsiteX40" fmla="*/ 1389577 w 1577430"/>
                <a:gd name="connsiteY40" fmla="*/ 1466908 h 1538734"/>
                <a:gd name="connsiteX41" fmla="*/ 1477978 w 1577430"/>
                <a:gd name="connsiteY41" fmla="*/ 1494534 h 1538734"/>
                <a:gd name="connsiteX42" fmla="*/ 1541517 w 1577430"/>
                <a:gd name="connsiteY42" fmla="*/ 1522159 h 1538734"/>
                <a:gd name="connsiteX43" fmla="*/ 1577430 w 1577430"/>
                <a:gd name="connsiteY43"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26549 w 1577430"/>
                <a:gd name="connsiteY13" fmla="*/ 314930 h 1538734"/>
                <a:gd name="connsiteX14" fmla="*/ 265224 w 1577430"/>
                <a:gd name="connsiteY14" fmla="*/ 345318 h 1538734"/>
                <a:gd name="connsiteX15" fmla="*/ 301137 w 1577430"/>
                <a:gd name="connsiteY15" fmla="*/ 389518 h 1538734"/>
                <a:gd name="connsiteX16" fmla="*/ 337050 w 1577430"/>
                <a:gd name="connsiteY16" fmla="*/ 430956 h 1538734"/>
                <a:gd name="connsiteX17" fmla="*/ 389538 w 1577430"/>
                <a:gd name="connsiteY17" fmla="*/ 483445 h 1538734"/>
                <a:gd name="connsiteX18" fmla="*/ 436502 w 1577430"/>
                <a:gd name="connsiteY18" fmla="*/ 524883 h 1538734"/>
                <a:gd name="connsiteX19" fmla="*/ 469652 w 1577430"/>
                <a:gd name="connsiteY19" fmla="*/ 558033 h 1538734"/>
                <a:gd name="connsiteX20" fmla="*/ 524903 w 1577430"/>
                <a:gd name="connsiteY20" fmla="*/ 596709 h 1538734"/>
                <a:gd name="connsiteX21" fmla="*/ 574628 w 1577430"/>
                <a:gd name="connsiteY21" fmla="*/ 629859 h 1538734"/>
                <a:gd name="connsiteX22" fmla="*/ 613304 w 1577430"/>
                <a:gd name="connsiteY22" fmla="*/ 654722 h 1538734"/>
                <a:gd name="connsiteX23" fmla="*/ 660267 w 1577430"/>
                <a:gd name="connsiteY23" fmla="*/ 690635 h 1538734"/>
                <a:gd name="connsiteX24" fmla="*/ 715518 w 1577430"/>
                <a:gd name="connsiteY24" fmla="*/ 762461 h 1538734"/>
                <a:gd name="connsiteX25" fmla="*/ 759718 w 1577430"/>
                <a:gd name="connsiteY25" fmla="*/ 809424 h 1538734"/>
                <a:gd name="connsiteX26" fmla="*/ 803919 w 1577430"/>
                <a:gd name="connsiteY26" fmla="*/ 864675 h 1538734"/>
                <a:gd name="connsiteX27" fmla="*/ 861932 w 1577430"/>
                <a:gd name="connsiteY27" fmla="*/ 933738 h 1538734"/>
                <a:gd name="connsiteX28" fmla="*/ 903370 w 1577430"/>
                <a:gd name="connsiteY28" fmla="*/ 997277 h 1538734"/>
                <a:gd name="connsiteX29" fmla="*/ 933758 w 1577430"/>
                <a:gd name="connsiteY29" fmla="*/ 1044240 h 1538734"/>
                <a:gd name="connsiteX30" fmla="*/ 977959 w 1577430"/>
                <a:gd name="connsiteY30" fmla="*/ 1113303 h 1538734"/>
                <a:gd name="connsiteX31" fmla="*/ 1013872 w 1577430"/>
                <a:gd name="connsiteY31" fmla="*/ 1174079 h 1538734"/>
                <a:gd name="connsiteX32" fmla="*/ 1041497 w 1577430"/>
                <a:gd name="connsiteY32" fmla="*/ 1218280 h 1538734"/>
                <a:gd name="connsiteX33" fmla="*/ 1071885 w 1577430"/>
                <a:gd name="connsiteY33" fmla="*/ 1279056 h 1538734"/>
                <a:gd name="connsiteX34" fmla="*/ 1093986 w 1577430"/>
                <a:gd name="connsiteY34" fmla="*/ 1306681 h 1538734"/>
                <a:gd name="connsiteX35" fmla="*/ 1132661 w 1577430"/>
                <a:gd name="connsiteY35" fmla="*/ 1359169 h 1538734"/>
                <a:gd name="connsiteX36" fmla="*/ 1196199 w 1577430"/>
                <a:gd name="connsiteY36" fmla="*/ 1406132 h 1538734"/>
                <a:gd name="connsiteX37" fmla="*/ 1259738 w 1577430"/>
                <a:gd name="connsiteY37" fmla="*/ 1425470 h 1538734"/>
                <a:gd name="connsiteX38" fmla="*/ 1314989 w 1577430"/>
                <a:gd name="connsiteY38" fmla="*/ 1442045 h 1538734"/>
                <a:gd name="connsiteX39" fmla="*/ 1389577 w 1577430"/>
                <a:gd name="connsiteY39" fmla="*/ 1466908 h 1538734"/>
                <a:gd name="connsiteX40" fmla="*/ 1477978 w 1577430"/>
                <a:gd name="connsiteY40" fmla="*/ 1494534 h 1538734"/>
                <a:gd name="connsiteX41" fmla="*/ 1541517 w 1577430"/>
                <a:gd name="connsiteY41" fmla="*/ 1522159 h 1538734"/>
                <a:gd name="connsiteX42" fmla="*/ 1577430 w 1577430"/>
                <a:gd name="connsiteY42"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99472 w 1577430"/>
                <a:gd name="connsiteY7" fmla="*/ 237579 h 1538734"/>
                <a:gd name="connsiteX8" fmla="*/ 124335 w 1577430"/>
                <a:gd name="connsiteY8" fmla="*/ 256917 h 1538734"/>
                <a:gd name="connsiteX9" fmla="*/ 151960 w 1577430"/>
                <a:gd name="connsiteY9" fmla="*/ 270729 h 1538734"/>
                <a:gd name="connsiteX10" fmla="*/ 165773 w 1577430"/>
                <a:gd name="connsiteY10" fmla="*/ 276254 h 1538734"/>
                <a:gd name="connsiteX11" fmla="*/ 190636 w 1577430"/>
                <a:gd name="connsiteY11" fmla="*/ 292830 h 1538734"/>
                <a:gd name="connsiteX12" fmla="*/ 226549 w 1577430"/>
                <a:gd name="connsiteY12" fmla="*/ 314930 h 1538734"/>
                <a:gd name="connsiteX13" fmla="*/ 265224 w 1577430"/>
                <a:gd name="connsiteY13" fmla="*/ 345318 h 1538734"/>
                <a:gd name="connsiteX14" fmla="*/ 301137 w 1577430"/>
                <a:gd name="connsiteY14" fmla="*/ 389518 h 1538734"/>
                <a:gd name="connsiteX15" fmla="*/ 337050 w 1577430"/>
                <a:gd name="connsiteY15" fmla="*/ 430956 h 1538734"/>
                <a:gd name="connsiteX16" fmla="*/ 389538 w 1577430"/>
                <a:gd name="connsiteY16" fmla="*/ 483445 h 1538734"/>
                <a:gd name="connsiteX17" fmla="*/ 436502 w 1577430"/>
                <a:gd name="connsiteY17" fmla="*/ 524883 h 1538734"/>
                <a:gd name="connsiteX18" fmla="*/ 469652 w 1577430"/>
                <a:gd name="connsiteY18" fmla="*/ 558033 h 1538734"/>
                <a:gd name="connsiteX19" fmla="*/ 524903 w 1577430"/>
                <a:gd name="connsiteY19" fmla="*/ 596709 h 1538734"/>
                <a:gd name="connsiteX20" fmla="*/ 574628 w 1577430"/>
                <a:gd name="connsiteY20" fmla="*/ 629859 h 1538734"/>
                <a:gd name="connsiteX21" fmla="*/ 613304 w 1577430"/>
                <a:gd name="connsiteY21" fmla="*/ 654722 h 1538734"/>
                <a:gd name="connsiteX22" fmla="*/ 660267 w 1577430"/>
                <a:gd name="connsiteY22" fmla="*/ 690635 h 1538734"/>
                <a:gd name="connsiteX23" fmla="*/ 715518 w 1577430"/>
                <a:gd name="connsiteY23" fmla="*/ 762461 h 1538734"/>
                <a:gd name="connsiteX24" fmla="*/ 759718 w 1577430"/>
                <a:gd name="connsiteY24" fmla="*/ 809424 h 1538734"/>
                <a:gd name="connsiteX25" fmla="*/ 803919 w 1577430"/>
                <a:gd name="connsiteY25" fmla="*/ 864675 h 1538734"/>
                <a:gd name="connsiteX26" fmla="*/ 861932 w 1577430"/>
                <a:gd name="connsiteY26" fmla="*/ 933738 h 1538734"/>
                <a:gd name="connsiteX27" fmla="*/ 903370 w 1577430"/>
                <a:gd name="connsiteY27" fmla="*/ 997277 h 1538734"/>
                <a:gd name="connsiteX28" fmla="*/ 933758 w 1577430"/>
                <a:gd name="connsiteY28" fmla="*/ 1044240 h 1538734"/>
                <a:gd name="connsiteX29" fmla="*/ 977959 w 1577430"/>
                <a:gd name="connsiteY29" fmla="*/ 1113303 h 1538734"/>
                <a:gd name="connsiteX30" fmla="*/ 1013872 w 1577430"/>
                <a:gd name="connsiteY30" fmla="*/ 1174079 h 1538734"/>
                <a:gd name="connsiteX31" fmla="*/ 1041497 w 1577430"/>
                <a:gd name="connsiteY31" fmla="*/ 1218280 h 1538734"/>
                <a:gd name="connsiteX32" fmla="*/ 1071885 w 1577430"/>
                <a:gd name="connsiteY32" fmla="*/ 1279056 h 1538734"/>
                <a:gd name="connsiteX33" fmla="*/ 1093986 w 1577430"/>
                <a:gd name="connsiteY33" fmla="*/ 1306681 h 1538734"/>
                <a:gd name="connsiteX34" fmla="*/ 1132661 w 1577430"/>
                <a:gd name="connsiteY34" fmla="*/ 1359169 h 1538734"/>
                <a:gd name="connsiteX35" fmla="*/ 1196199 w 1577430"/>
                <a:gd name="connsiteY35" fmla="*/ 1406132 h 1538734"/>
                <a:gd name="connsiteX36" fmla="*/ 1259738 w 1577430"/>
                <a:gd name="connsiteY36" fmla="*/ 1425470 h 1538734"/>
                <a:gd name="connsiteX37" fmla="*/ 1314989 w 1577430"/>
                <a:gd name="connsiteY37" fmla="*/ 1442045 h 1538734"/>
                <a:gd name="connsiteX38" fmla="*/ 1389577 w 1577430"/>
                <a:gd name="connsiteY38" fmla="*/ 1466908 h 1538734"/>
                <a:gd name="connsiteX39" fmla="*/ 1477978 w 1577430"/>
                <a:gd name="connsiteY39" fmla="*/ 1494534 h 1538734"/>
                <a:gd name="connsiteX40" fmla="*/ 1541517 w 1577430"/>
                <a:gd name="connsiteY40" fmla="*/ 1522159 h 1538734"/>
                <a:gd name="connsiteX41" fmla="*/ 1577430 w 1577430"/>
                <a:gd name="connsiteY41" fmla="*/ 1538734 h 1538734"/>
                <a:gd name="connsiteX0" fmla="*/ 0 w 1577409"/>
                <a:gd name="connsiteY0" fmla="*/ 0 h 1538734"/>
                <a:gd name="connsiteX1" fmla="*/ 11050 w 1577409"/>
                <a:gd name="connsiteY1" fmla="*/ 124315 h 1538734"/>
                <a:gd name="connsiteX2" fmla="*/ 30387 w 1577409"/>
                <a:gd name="connsiteY2" fmla="*/ 157465 h 1538734"/>
                <a:gd name="connsiteX3" fmla="*/ 55250 w 1577409"/>
                <a:gd name="connsiteY3" fmla="*/ 193378 h 1538734"/>
                <a:gd name="connsiteX4" fmla="*/ 71826 w 1577409"/>
                <a:gd name="connsiteY4" fmla="*/ 209953 h 1538734"/>
                <a:gd name="connsiteX5" fmla="*/ 82876 w 1577409"/>
                <a:gd name="connsiteY5" fmla="*/ 223766 h 1538734"/>
                <a:gd name="connsiteX6" fmla="*/ 99451 w 1577409"/>
                <a:gd name="connsiteY6" fmla="*/ 237579 h 1538734"/>
                <a:gd name="connsiteX7" fmla="*/ 124314 w 1577409"/>
                <a:gd name="connsiteY7" fmla="*/ 256917 h 1538734"/>
                <a:gd name="connsiteX8" fmla="*/ 151939 w 1577409"/>
                <a:gd name="connsiteY8" fmla="*/ 270729 h 1538734"/>
                <a:gd name="connsiteX9" fmla="*/ 165752 w 1577409"/>
                <a:gd name="connsiteY9" fmla="*/ 276254 h 1538734"/>
                <a:gd name="connsiteX10" fmla="*/ 190615 w 1577409"/>
                <a:gd name="connsiteY10" fmla="*/ 292830 h 1538734"/>
                <a:gd name="connsiteX11" fmla="*/ 226528 w 1577409"/>
                <a:gd name="connsiteY11" fmla="*/ 314930 h 1538734"/>
                <a:gd name="connsiteX12" fmla="*/ 265203 w 1577409"/>
                <a:gd name="connsiteY12" fmla="*/ 345318 h 1538734"/>
                <a:gd name="connsiteX13" fmla="*/ 301116 w 1577409"/>
                <a:gd name="connsiteY13" fmla="*/ 389518 h 1538734"/>
                <a:gd name="connsiteX14" fmla="*/ 337029 w 1577409"/>
                <a:gd name="connsiteY14" fmla="*/ 430956 h 1538734"/>
                <a:gd name="connsiteX15" fmla="*/ 389517 w 1577409"/>
                <a:gd name="connsiteY15" fmla="*/ 483445 h 1538734"/>
                <a:gd name="connsiteX16" fmla="*/ 436481 w 1577409"/>
                <a:gd name="connsiteY16" fmla="*/ 524883 h 1538734"/>
                <a:gd name="connsiteX17" fmla="*/ 469631 w 1577409"/>
                <a:gd name="connsiteY17" fmla="*/ 558033 h 1538734"/>
                <a:gd name="connsiteX18" fmla="*/ 524882 w 1577409"/>
                <a:gd name="connsiteY18" fmla="*/ 596709 h 1538734"/>
                <a:gd name="connsiteX19" fmla="*/ 574607 w 1577409"/>
                <a:gd name="connsiteY19" fmla="*/ 629859 h 1538734"/>
                <a:gd name="connsiteX20" fmla="*/ 613283 w 1577409"/>
                <a:gd name="connsiteY20" fmla="*/ 654722 h 1538734"/>
                <a:gd name="connsiteX21" fmla="*/ 660246 w 1577409"/>
                <a:gd name="connsiteY21" fmla="*/ 690635 h 1538734"/>
                <a:gd name="connsiteX22" fmla="*/ 715497 w 1577409"/>
                <a:gd name="connsiteY22" fmla="*/ 762461 h 1538734"/>
                <a:gd name="connsiteX23" fmla="*/ 759697 w 1577409"/>
                <a:gd name="connsiteY23" fmla="*/ 809424 h 1538734"/>
                <a:gd name="connsiteX24" fmla="*/ 803898 w 1577409"/>
                <a:gd name="connsiteY24" fmla="*/ 864675 h 1538734"/>
                <a:gd name="connsiteX25" fmla="*/ 861911 w 1577409"/>
                <a:gd name="connsiteY25" fmla="*/ 933738 h 1538734"/>
                <a:gd name="connsiteX26" fmla="*/ 903349 w 1577409"/>
                <a:gd name="connsiteY26" fmla="*/ 997277 h 1538734"/>
                <a:gd name="connsiteX27" fmla="*/ 933737 w 1577409"/>
                <a:gd name="connsiteY27" fmla="*/ 1044240 h 1538734"/>
                <a:gd name="connsiteX28" fmla="*/ 977938 w 1577409"/>
                <a:gd name="connsiteY28" fmla="*/ 1113303 h 1538734"/>
                <a:gd name="connsiteX29" fmla="*/ 1013851 w 1577409"/>
                <a:gd name="connsiteY29" fmla="*/ 1174079 h 1538734"/>
                <a:gd name="connsiteX30" fmla="*/ 1041476 w 1577409"/>
                <a:gd name="connsiteY30" fmla="*/ 1218280 h 1538734"/>
                <a:gd name="connsiteX31" fmla="*/ 1071864 w 1577409"/>
                <a:gd name="connsiteY31" fmla="*/ 1279056 h 1538734"/>
                <a:gd name="connsiteX32" fmla="*/ 1093965 w 1577409"/>
                <a:gd name="connsiteY32" fmla="*/ 1306681 h 1538734"/>
                <a:gd name="connsiteX33" fmla="*/ 1132640 w 1577409"/>
                <a:gd name="connsiteY33" fmla="*/ 1359169 h 1538734"/>
                <a:gd name="connsiteX34" fmla="*/ 1196178 w 1577409"/>
                <a:gd name="connsiteY34" fmla="*/ 1406132 h 1538734"/>
                <a:gd name="connsiteX35" fmla="*/ 1259717 w 1577409"/>
                <a:gd name="connsiteY35" fmla="*/ 1425470 h 1538734"/>
                <a:gd name="connsiteX36" fmla="*/ 1314968 w 1577409"/>
                <a:gd name="connsiteY36" fmla="*/ 1442045 h 1538734"/>
                <a:gd name="connsiteX37" fmla="*/ 1389556 w 1577409"/>
                <a:gd name="connsiteY37" fmla="*/ 1466908 h 1538734"/>
                <a:gd name="connsiteX38" fmla="*/ 1477957 w 1577409"/>
                <a:gd name="connsiteY38" fmla="*/ 1494534 h 1538734"/>
                <a:gd name="connsiteX39" fmla="*/ 1541496 w 1577409"/>
                <a:gd name="connsiteY39" fmla="*/ 1522159 h 1538734"/>
                <a:gd name="connsiteX40" fmla="*/ 1577409 w 1577409"/>
                <a:gd name="connsiteY40" fmla="*/ 1538734 h 1538734"/>
                <a:gd name="connsiteX0" fmla="*/ 0 w 1577409"/>
                <a:gd name="connsiteY0" fmla="*/ 0 h 1538734"/>
                <a:gd name="connsiteX1" fmla="*/ 11050 w 1577409"/>
                <a:gd name="connsiteY1" fmla="*/ 124315 h 1538734"/>
                <a:gd name="connsiteX2" fmla="*/ 30387 w 1577409"/>
                <a:gd name="connsiteY2" fmla="*/ 157465 h 1538734"/>
                <a:gd name="connsiteX3" fmla="*/ 55250 w 1577409"/>
                <a:gd name="connsiteY3" fmla="*/ 193378 h 1538734"/>
                <a:gd name="connsiteX4" fmla="*/ 41439 w 1577409"/>
                <a:gd name="connsiteY4" fmla="*/ 179566 h 1538734"/>
                <a:gd name="connsiteX5" fmla="*/ 71826 w 1577409"/>
                <a:gd name="connsiteY5" fmla="*/ 209953 h 1538734"/>
                <a:gd name="connsiteX6" fmla="*/ 82876 w 1577409"/>
                <a:gd name="connsiteY6" fmla="*/ 223766 h 1538734"/>
                <a:gd name="connsiteX7" fmla="*/ 99451 w 1577409"/>
                <a:gd name="connsiteY7" fmla="*/ 237579 h 1538734"/>
                <a:gd name="connsiteX8" fmla="*/ 124314 w 1577409"/>
                <a:gd name="connsiteY8" fmla="*/ 256917 h 1538734"/>
                <a:gd name="connsiteX9" fmla="*/ 151939 w 1577409"/>
                <a:gd name="connsiteY9" fmla="*/ 270729 h 1538734"/>
                <a:gd name="connsiteX10" fmla="*/ 165752 w 1577409"/>
                <a:gd name="connsiteY10" fmla="*/ 276254 h 1538734"/>
                <a:gd name="connsiteX11" fmla="*/ 190615 w 1577409"/>
                <a:gd name="connsiteY11" fmla="*/ 292830 h 1538734"/>
                <a:gd name="connsiteX12" fmla="*/ 226528 w 1577409"/>
                <a:gd name="connsiteY12" fmla="*/ 314930 h 1538734"/>
                <a:gd name="connsiteX13" fmla="*/ 265203 w 1577409"/>
                <a:gd name="connsiteY13" fmla="*/ 345318 h 1538734"/>
                <a:gd name="connsiteX14" fmla="*/ 301116 w 1577409"/>
                <a:gd name="connsiteY14" fmla="*/ 389518 h 1538734"/>
                <a:gd name="connsiteX15" fmla="*/ 337029 w 1577409"/>
                <a:gd name="connsiteY15" fmla="*/ 430956 h 1538734"/>
                <a:gd name="connsiteX16" fmla="*/ 389517 w 1577409"/>
                <a:gd name="connsiteY16" fmla="*/ 483445 h 1538734"/>
                <a:gd name="connsiteX17" fmla="*/ 436481 w 1577409"/>
                <a:gd name="connsiteY17" fmla="*/ 524883 h 1538734"/>
                <a:gd name="connsiteX18" fmla="*/ 469631 w 1577409"/>
                <a:gd name="connsiteY18" fmla="*/ 558033 h 1538734"/>
                <a:gd name="connsiteX19" fmla="*/ 524882 w 1577409"/>
                <a:gd name="connsiteY19" fmla="*/ 596709 h 1538734"/>
                <a:gd name="connsiteX20" fmla="*/ 574607 w 1577409"/>
                <a:gd name="connsiteY20" fmla="*/ 629859 h 1538734"/>
                <a:gd name="connsiteX21" fmla="*/ 613283 w 1577409"/>
                <a:gd name="connsiteY21" fmla="*/ 654722 h 1538734"/>
                <a:gd name="connsiteX22" fmla="*/ 660246 w 1577409"/>
                <a:gd name="connsiteY22" fmla="*/ 690635 h 1538734"/>
                <a:gd name="connsiteX23" fmla="*/ 715497 w 1577409"/>
                <a:gd name="connsiteY23" fmla="*/ 762461 h 1538734"/>
                <a:gd name="connsiteX24" fmla="*/ 759697 w 1577409"/>
                <a:gd name="connsiteY24" fmla="*/ 809424 h 1538734"/>
                <a:gd name="connsiteX25" fmla="*/ 803898 w 1577409"/>
                <a:gd name="connsiteY25" fmla="*/ 864675 h 1538734"/>
                <a:gd name="connsiteX26" fmla="*/ 861911 w 1577409"/>
                <a:gd name="connsiteY26" fmla="*/ 933738 h 1538734"/>
                <a:gd name="connsiteX27" fmla="*/ 903349 w 1577409"/>
                <a:gd name="connsiteY27" fmla="*/ 997277 h 1538734"/>
                <a:gd name="connsiteX28" fmla="*/ 933737 w 1577409"/>
                <a:gd name="connsiteY28" fmla="*/ 1044240 h 1538734"/>
                <a:gd name="connsiteX29" fmla="*/ 977938 w 1577409"/>
                <a:gd name="connsiteY29" fmla="*/ 1113303 h 1538734"/>
                <a:gd name="connsiteX30" fmla="*/ 1013851 w 1577409"/>
                <a:gd name="connsiteY30" fmla="*/ 1174079 h 1538734"/>
                <a:gd name="connsiteX31" fmla="*/ 1041476 w 1577409"/>
                <a:gd name="connsiteY31" fmla="*/ 1218280 h 1538734"/>
                <a:gd name="connsiteX32" fmla="*/ 1071864 w 1577409"/>
                <a:gd name="connsiteY32" fmla="*/ 1279056 h 1538734"/>
                <a:gd name="connsiteX33" fmla="*/ 1093965 w 1577409"/>
                <a:gd name="connsiteY33" fmla="*/ 1306681 h 1538734"/>
                <a:gd name="connsiteX34" fmla="*/ 1132640 w 1577409"/>
                <a:gd name="connsiteY34" fmla="*/ 1359169 h 1538734"/>
                <a:gd name="connsiteX35" fmla="*/ 1196178 w 1577409"/>
                <a:gd name="connsiteY35" fmla="*/ 1406132 h 1538734"/>
                <a:gd name="connsiteX36" fmla="*/ 1259717 w 1577409"/>
                <a:gd name="connsiteY36" fmla="*/ 1425470 h 1538734"/>
                <a:gd name="connsiteX37" fmla="*/ 1314968 w 1577409"/>
                <a:gd name="connsiteY37" fmla="*/ 1442045 h 1538734"/>
                <a:gd name="connsiteX38" fmla="*/ 1389556 w 1577409"/>
                <a:gd name="connsiteY38" fmla="*/ 1466908 h 1538734"/>
                <a:gd name="connsiteX39" fmla="*/ 1477957 w 1577409"/>
                <a:gd name="connsiteY39" fmla="*/ 1494534 h 1538734"/>
                <a:gd name="connsiteX40" fmla="*/ 1541496 w 1577409"/>
                <a:gd name="connsiteY40" fmla="*/ 1522159 h 1538734"/>
                <a:gd name="connsiteX41" fmla="*/ 1577409 w 1577409"/>
                <a:gd name="connsiteY41" fmla="*/ 1538734 h 1538734"/>
                <a:gd name="connsiteX0" fmla="*/ 0 w 1577409"/>
                <a:gd name="connsiteY0" fmla="*/ 0 h 1538734"/>
                <a:gd name="connsiteX1" fmla="*/ 11050 w 1577409"/>
                <a:gd name="connsiteY1" fmla="*/ 124315 h 1538734"/>
                <a:gd name="connsiteX2" fmla="*/ 30387 w 1577409"/>
                <a:gd name="connsiteY2" fmla="*/ 157465 h 1538734"/>
                <a:gd name="connsiteX3" fmla="*/ 55250 w 1577409"/>
                <a:gd name="connsiteY3" fmla="*/ 193378 h 1538734"/>
                <a:gd name="connsiteX4" fmla="*/ 71826 w 1577409"/>
                <a:gd name="connsiteY4" fmla="*/ 209953 h 1538734"/>
                <a:gd name="connsiteX5" fmla="*/ 82876 w 1577409"/>
                <a:gd name="connsiteY5" fmla="*/ 223766 h 1538734"/>
                <a:gd name="connsiteX6" fmla="*/ 99451 w 1577409"/>
                <a:gd name="connsiteY6" fmla="*/ 237579 h 1538734"/>
                <a:gd name="connsiteX7" fmla="*/ 124314 w 1577409"/>
                <a:gd name="connsiteY7" fmla="*/ 256917 h 1538734"/>
                <a:gd name="connsiteX8" fmla="*/ 151939 w 1577409"/>
                <a:gd name="connsiteY8" fmla="*/ 270729 h 1538734"/>
                <a:gd name="connsiteX9" fmla="*/ 165752 w 1577409"/>
                <a:gd name="connsiteY9" fmla="*/ 276254 h 1538734"/>
                <a:gd name="connsiteX10" fmla="*/ 190615 w 1577409"/>
                <a:gd name="connsiteY10" fmla="*/ 292830 h 1538734"/>
                <a:gd name="connsiteX11" fmla="*/ 226528 w 1577409"/>
                <a:gd name="connsiteY11" fmla="*/ 314930 h 1538734"/>
                <a:gd name="connsiteX12" fmla="*/ 265203 w 1577409"/>
                <a:gd name="connsiteY12" fmla="*/ 345318 h 1538734"/>
                <a:gd name="connsiteX13" fmla="*/ 301116 w 1577409"/>
                <a:gd name="connsiteY13" fmla="*/ 389518 h 1538734"/>
                <a:gd name="connsiteX14" fmla="*/ 337029 w 1577409"/>
                <a:gd name="connsiteY14" fmla="*/ 430956 h 1538734"/>
                <a:gd name="connsiteX15" fmla="*/ 389517 w 1577409"/>
                <a:gd name="connsiteY15" fmla="*/ 483445 h 1538734"/>
                <a:gd name="connsiteX16" fmla="*/ 436481 w 1577409"/>
                <a:gd name="connsiteY16" fmla="*/ 524883 h 1538734"/>
                <a:gd name="connsiteX17" fmla="*/ 469631 w 1577409"/>
                <a:gd name="connsiteY17" fmla="*/ 558033 h 1538734"/>
                <a:gd name="connsiteX18" fmla="*/ 524882 w 1577409"/>
                <a:gd name="connsiteY18" fmla="*/ 596709 h 1538734"/>
                <a:gd name="connsiteX19" fmla="*/ 574607 w 1577409"/>
                <a:gd name="connsiteY19" fmla="*/ 629859 h 1538734"/>
                <a:gd name="connsiteX20" fmla="*/ 613283 w 1577409"/>
                <a:gd name="connsiteY20" fmla="*/ 654722 h 1538734"/>
                <a:gd name="connsiteX21" fmla="*/ 660246 w 1577409"/>
                <a:gd name="connsiteY21" fmla="*/ 690635 h 1538734"/>
                <a:gd name="connsiteX22" fmla="*/ 715497 w 1577409"/>
                <a:gd name="connsiteY22" fmla="*/ 762461 h 1538734"/>
                <a:gd name="connsiteX23" fmla="*/ 759697 w 1577409"/>
                <a:gd name="connsiteY23" fmla="*/ 809424 h 1538734"/>
                <a:gd name="connsiteX24" fmla="*/ 803898 w 1577409"/>
                <a:gd name="connsiteY24" fmla="*/ 864675 h 1538734"/>
                <a:gd name="connsiteX25" fmla="*/ 861911 w 1577409"/>
                <a:gd name="connsiteY25" fmla="*/ 933738 h 1538734"/>
                <a:gd name="connsiteX26" fmla="*/ 903349 w 1577409"/>
                <a:gd name="connsiteY26" fmla="*/ 997277 h 1538734"/>
                <a:gd name="connsiteX27" fmla="*/ 933737 w 1577409"/>
                <a:gd name="connsiteY27" fmla="*/ 1044240 h 1538734"/>
                <a:gd name="connsiteX28" fmla="*/ 977938 w 1577409"/>
                <a:gd name="connsiteY28" fmla="*/ 1113303 h 1538734"/>
                <a:gd name="connsiteX29" fmla="*/ 1013851 w 1577409"/>
                <a:gd name="connsiteY29" fmla="*/ 1174079 h 1538734"/>
                <a:gd name="connsiteX30" fmla="*/ 1041476 w 1577409"/>
                <a:gd name="connsiteY30" fmla="*/ 1218280 h 1538734"/>
                <a:gd name="connsiteX31" fmla="*/ 1071864 w 1577409"/>
                <a:gd name="connsiteY31" fmla="*/ 1279056 h 1538734"/>
                <a:gd name="connsiteX32" fmla="*/ 1093965 w 1577409"/>
                <a:gd name="connsiteY32" fmla="*/ 1306681 h 1538734"/>
                <a:gd name="connsiteX33" fmla="*/ 1132640 w 1577409"/>
                <a:gd name="connsiteY33" fmla="*/ 1359169 h 1538734"/>
                <a:gd name="connsiteX34" fmla="*/ 1196178 w 1577409"/>
                <a:gd name="connsiteY34" fmla="*/ 1406132 h 1538734"/>
                <a:gd name="connsiteX35" fmla="*/ 1259717 w 1577409"/>
                <a:gd name="connsiteY35" fmla="*/ 1425470 h 1538734"/>
                <a:gd name="connsiteX36" fmla="*/ 1314968 w 1577409"/>
                <a:gd name="connsiteY36" fmla="*/ 1442045 h 1538734"/>
                <a:gd name="connsiteX37" fmla="*/ 1389556 w 1577409"/>
                <a:gd name="connsiteY37" fmla="*/ 1466908 h 1538734"/>
                <a:gd name="connsiteX38" fmla="*/ 1477957 w 1577409"/>
                <a:gd name="connsiteY38" fmla="*/ 1494534 h 1538734"/>
                <a:gd name="connsiteX39" fmla="*/ 1541496 w 1577409"/>
                <a:gd name="connsiteY39" fmla="*/ 1522159 h 1538734"/>
                <a:gd name="connsiteX40" fmla="*/ 1577409 w 1577409"/>
                <a:gd name="connsiteY40" fmla="*/ 1538734 h 1538734"/>
                <a:gd name="connsiteX0" fmla="*/ 0 w 1577409"/>
                <a:gd name="connsiteY0" fmla="*/ 0 h 1538734"/>
                <a:gd name="connsiteX1" fmla="*/ 11050 w 1577409"/>
                <a:gd name="connsiteY1" fmla="*/ 124315 h 1538734"/>
                <a:gd name="connsiteX2" fmla="*/ 30387 w 1577409"/>
                <a:gd name="connsiteY2" fmla="*/ 157465 h 1538734"/>
                <a:gd name="connsiteX3" fmla="*/ 55250 w 1577409"/>
                <a:gd name="connsiteY3" fmla="*/ 193378 h 1538734"/>
                <a:gd name="connsiteX4" fmla="*/ 71826 w 1577409"/>
                <a:gd name="connsiteY4" fmla="*/ 209953 h 1538734"/>
                <a:gd name="connsiteX5" fmla="*/ 82876 w 1577409"/>
                <a:gd name="connsiteY5" fmla="*/ 223766 h 1538734"/>
                <a:gd name="connsiteX6" fmla="*/ 124314 w 1577409"/>
                <a:gd name="connsiteY6" fmla="*/ 256917 h 1538734"/>
                <a:gd name="connsiteX7" fmla="*/ 151939 w 1577409"/>
                <a:gd name="connsiteY7" fmla="*/ 270729 h 1538734"/>
                <a:gd name="connsiteX8" fmla="*/ 165752 w 1577409"/>
                <a:gd name="connsiteY8" fmla="*/ 276254 h 1538734"/>
                <a:gd name="connsiteX9" fmla="*/ 190615 w 1577409"/>
                <a:gd name="connsiteY9" fmla="*/ 292830 h 1538734"/>
                <a:gd name="connsiteX10" fmla="*/ 226528 w 1577409"/>
                <a:gd name="connsiteY10" fmla="*/ 314930 h 1538734"/>
                <a:gd name="connsiteX11" fmla="*/ 265203 w 1577409"/>
                <a:gd name="connsiteY11" fmla="*/ 345318 h 1538734"/>
                <a:gd name="connsiteX12" fmla="*/ 301116 w 1577409"/>
                <a:gd name="connsiteY12" fmla="*/ 389518 h 1538734"/>
                <a:gd name="connsiteX13" fmla="*/ 337029 w 1577409"/>
                <a:gd name="connsiteY13" fmla="*/ 430956 h 1538734"/>
                <a:gd name="connsiteX14" fmla="*/ 389517 w 1577409"/>
                <a:gd name="connsiteY14" fmla="*/ 483445 h 1538734"/>
                <a:gd name="connsiteX15" fmla="*/ 436481 w 1577409"/>
                <a:gd name="connsiteY15" fmla="*/ 524883 h 1538734"/>
                <a:gd name="connsiteX16" fmla="*/ 469631 w 1577409"/>
                <a:gd name="connsiteY16" fmla="*/ 558033 h 1538734"/>
                <a:gd name="connsiteX17" fmla="*/ 524882 w 1577409"/>
                <a:gd name="connsiteY17" fmla="*/ 596709 h 1538734"/>
                <a:gd name="connsiteX18" fmla="*/ 574607 w 1577409"/>
                <a:gd name="connsiteY18" fmla="*/ 629859 h 1538734"/>
                <a:gd name="connsiteX19" fmla="*/ 613283 w 1577409"/>
                <a:gd name="connsiteY19" fmla="*/ 654722 h 1538734"/>
                <a:gd name="connsiteX20" fmla="*/ 660246 w 1577409"/>
                <a:gd name="connsiteY20" fmla="*/ 690635 h 1538734"/>
                <a:gd name="connsiteX21" fmla="*/ 715497 w 1577409"/>
                <a:gd name="connsiteY21" fmla="*/ 762461 h 1538734"/>
                <a:gd name="connsiteX22" fmla="*/ 759697 w 1577409"/>
                <a:gd name="connsiteY22" fmla="*/ 809424 h 1538734"/>
                <a:gd name="connsiteX23" fmla="*/ 803898 w 1577409"/>
                <a:gd name="connsiteY23" fmla="*/ 864675 h 1538734"/>
                <a:gd name="connsiteX24" fmla="*/ 861911 w 1577409"/>
                <a:gd name="connsiteY24" fmla="*/ 933738 h 1538734"/>
                <a:gd name="connsiteX25" fmla="*/ 903349 w 1577409"/>
                <a:gd name="connsiteY25" fmla="*/ 997277 h 1538734"/>
                <a:gd name="connsiteX26" fmla="*/ 933737 w 1577409"/>
                <a:gd name="connsiteY26" fmla="*/ 1044240 h 1538734"/>
                <a:gd name="connsiteX27" fmla="*/ 977938 w 1577409"/>
                <a:gd name="connsiteY27" fmla="*/ 1113303 h 1538734"/>
                <a:gd name="connsiteX28" fmla="*/ 1013851 w 1577409"/>
                <a:gd name="connsiteY28" fmla="*/ 1174079 h 1538734"/>
                <a:gd name="connsiteX29" fmla="*/ 1041476 w 1577409"/>
                <a:gd name="connsiteY29" fmla="*/ 1218280 h 1538734"/>
                <a:gd name="connsiteX30" fmla="*/ 1071864 w 1577409"/>
                <a:gd name="connsiteY30" fmla="*/ 1279056 h 1538734"/>
                <a:gd name="connsiteX31" fmla="*/ 1093965 w 1577409"/>
                <a:gd name="connsiteY31" fmla="*/ 1306681 h 1538734"/>
                <a:gd name="connsiteX32" fmla="*/ 1132640 w 1577409"/>
                <a:gd name="connsiteY32" fmla="*/ 1359169 h 1538734"/>
                <a:gd name="connsiteX33" fmla="*/ 1196178 w 1577409"/>
                <a:gd name="connsiteY33" fmla="*/ 1406132 h 1538734"/>
                <a:gd name="connsiteX34" fmla="*/ 1259717 w 1577409"/>
                <a:gd name="connsiteY34" fmla="*/ 1425470 h 1538734"/>
                <a:gd name="connsiteX35" fmla="*/ 1314968 w 1577409"/>
                <a:gd name="connsiteY35" fmla="*/ 1442045 h 1538734"/>
                <a:gd name="connsiteX36" fmla="*/ 1389556 w 1577409"/>
                <a:gd name="connsiteY36" fmla="*/ 1466908 h 1538734"/>
                <a:gd name="connsiteX37" fmla="*/ 1477957 w 1577409"/>
                <a:gd name="connsiteY37" fmla="*/ 1494534 h 1538734"/>
                <a:gd name="connsiteX38" fmla="*/ 1541496 w 1577409"/>
                <a:gd name="connsiteY38" fmla="*/ 1522159 h 1538734"/>
                <a:gd name="connsiteX39" fmla="*/ 1577409 w 1577409"/>
                <a:gd name="connsiteY39" fmla="*/ 1538734 h 1538734"/>
                <a:gd name="connsiteX0" fmla="*/ 0 w 1577409"/>
                <a:gd name="connsiteY0" fmla="*/ 0 h 1538734"/>
                <a:gd name="connsiteX1" fmla="*/ 11050 w 1577409"/>
                <a:gd name="connsiteY1" fmla="*/ 124315 h 1538734"/>
                <a:gd name="connsiteX2" fmla="*/ 30387 w 1577409"/>
                <a:gd name="connsiteY2" fmla="*/ 157465 h 1538734"/>
                <a:gd name="connsiteX3" fmla="*/ 55250 w 1577409"/>
                <a:gd name="connsiteY3" fmla="*/ 193378 h 1538734"/>
                <a:gd name="connsiteX4" fmla="*/ 82876 w 1577409"/>
                <a:gd name="connsiteY4" fmla="*/ 223766 h 1538734"/>
                <a:gd name="connsiteX5" fmla="*/ 124314 w 1577409"/>
                <a:gd name="connsiteY5" fmla="*/ 256917 h 1538734"/>
                <a:gd name="connsiteX6" fmla="*/ 151939 w 1577409"/>
                <a:gd name="connsiteY6" fmla="*/ 270729 h 1538734"/>
                <a:gd name="connsiteX7" fmla="*/ 165752 w 1577409"/>
                <a:gd name="connsiteY7" fmla="*/ 276254 h 1538734"/>
                <a:gd name="connsiteX8" fmla="*/ 190615 w 1577409"/>
                <a:gd name="connsiteY8" fmla="*/ 292830 h 1538734"/>
                <a:gd name="connsiteX9" fmla="*/ 226528 w 1577409"/>
                <a:gd name="connsiteY9" fmla="*/ 314930 h 1538734"/>
                <a:gd name="connsiteX10" fmla="*/ 265203 w 1577409"/>
                <a:gd name="connsiteY10" fmla="*/ 345318 h 1538734"/>
                <a:gd name="connsiteX11" fmla="*/ 301116 w 1577409"/>
                <a:gd name="connsiteY11" fmla="*/ 389518 h 1538734"/>
                <a:gd name="connsiteX12" fmla="*/ 337029 w 1577409"/>
                <a:gd name="connsiteY12" fmla="*/ 430956 h 1538734"/>
                <a:gd name="connsiteX13" fmla="*/ 389517 w 1577409"/>
                <a:gd name="connsiteY13" fmla="*/ 483445 h 1538734"/>
                <a:gd name="connsiteX14" fmla="*/ 436481 w 1577409"/>
                <a:gd name="connsiteY14" fmla="*/ 524883 h 1538734"/>
                <a:gd name="connsiteX15" fmla="*/ 469631 w 1577409"/>
                <a:gd name="connsiteY15" fmla="*/ 558033 h 1538734"/>
                <a:gd name="connsiteX16" fmla="*/ 524882 w 1577409"/>
                <a:gd name="connsiteY16" fmla="*/ 596709 h 1538734"/>
                <a:gd name="connsiteX17" fmla="*/ 574607 w 1577409"/>
                <a:gd name="connsiteY17" fmla="*/ 629859 h 1538734"/>
                <a:gd name="connsiteX18" fmla="*/ 613283 w 1577409"/>
                <a:gd name="connsiteY18" fmla="*/ 654722 h 1538734"/>
                <a:gd name="connsiteX19" fmla="*/ 660246 w 1577409"/>
                <a:gd name="connsiteY19" fmla="*/ 690635 h 1538734"/>
                <a:gd name="connsiteX20" fmla="*/ 715497 w 1577409"/>
                <a:gd name="connsiteY20" fmla="*/ 762461 h 1538734"/>
                <a:gd name="connsiteX21" fmla="*/ 759697 w 1577409"/>
                <a:gd name="connsiteY21" fmla="*/ 809424 h 1538734"/>
                <a:gd name="connsiteX22" fmla="*/ 803898 w 1577409"/>
                <a:gd name="connsiteY22" fmla="*/ 864675 h 1538734"/>
                <a:gd name="connsiteX23" fmla="*/ 861911 w 1577409"/>
                <a:gd name="connsiteY23" fmla="*/ 933738 h 1538734"/>
                <a:gd name="connsiteX24" fmla="*/ 903349 w 1577409"/>
                <a:gd name="connsiteY24" fmla="*/ 997277 h 1538734"/>
                <a:gd name="connsiteX25" fmla="*/ 933737 w 1577409"/>
                <a:gd name="connsiteY25" fmla="*/ 1044240 h 1538734"/>
                <a:gd name="connsiteX26" fmla="*/ 977938 w 1577409"/>
                <a:gd name="connsiteY26" fmla="*/ 1113303 h 1538734"/>
                <a:gd name="connsiteX27" fmla="*/ 1013851 w 1577409"/>
                <a:gd name="connsiteY27" fmla="*/ 1174079 h 1538734"/>
                <a:gd name="connsiteX28" fmla="*/ 1041476 w 1577409"/>
                <a:gd name="connsiteY28" fmla="*/ 1218280 h 1538734"/>
                <a:gd name="connsiteX29" fmla="*/ 1071864 w 1577409"/>
                <a:gd name="connsiteY29" fmla="*/ 1279056 h 1538734"/>
                <a:gd name="connsiteX30" fmla="*/ 1093965 w 1577409"/>
                <a:gd name="connsiteY30" fmla="*/ 1306681 h 1538734"/>
                <a:gd name="connsiteX31" fmla="*/ 1132640 w 1577409"/>
                <a:gd name="connsiteY31" fmla="*/ 1359169 h 1538734"/>
                <a:gd name="connsiteX32" fmla="*/ 1196178 w 1577409"/>
                <a:gd name="connsiteY32" fmla="*/ 1406132 h 1538734"/>
                <a:gd name="connsiteX33" fmla="*/ 1259717 w 1577409"/>
                <a:gd name="connsiteY33" fmla="*/ 1425470 h 1538734"/>
                <a:gd name="connsiteX34" fmla="*/ 1314968 w 1577409"/>
                <a:gd name="connsiteY34" fmla="*/ 1442045 h 1538734"/>
                <a:gd name="connsiteX35" fmla="*/ 1389556 w 1577409"/>
                <a:gd name="connsiteY35" fmla="*/ 1466908 h 1538734"/>
                <a:gd name="connsiteX36" fmla="*/ 1477957 w 1577409"/>
                <a:gd name="connsiteY36" fmla="*/ 1494534 h 1538734"/>
                <a:gd name="connsiteX37" fmla="*/ 1541496 w 1577409"/>
                <a:gd name="connsiteY37" fmla="*/ 1522159 h 1538734"/>
                <a:gd name="connsiteX38" fmla="*/ 1577409 w 1577409"/>
                <a:gd name="connsiteY38" fmla="*/ 1538734 h 1538734"/>
                <a:gd name="connsiteX0" fmla="*/ 0 w 1577409"/>
                <a:gd name="connsiteY0" fmla="*/ 0 h 1538734"/>
                <a:gd name="connsiteX1" fmla="*/ 11050 w 1577409"/>
                <a:gd name="connsiteY1" fmla="*/ 124315 h 1538734"/>
                <a:gd name="connsiteX2" fmla="*/ 30387 w 1577409"/>
                <a:gd name="connsiteY2" fmla="*/ 157465 h 1538734"/>
                <a:gd name="connsiteX3" fmla="*/ 55250 w 1577409"/>
                <a:gd name="connsiteY3" fmla="*/ 193378 h 1538734"/>
                <a:gd name="connsiteX4" fmla="*/ 82876 w 1577409"/>
                <a:gd name="connsiteY4" fmla="*/ 223766 h 1538734"/>
                <a:gd name="connsiteX5" fmla="*/ 124314 w 1577409"/>
                <a:gd name="connsiteY5" fmla="*/ 256917 h 1538734"/>
                <a:gd name="connsiteX6" fmla="*/ 165752 w 1577409"/>
                <a:gd name="connsiteY6" fmla="*/ 276254 h 1538734"/>
                <a:gd name="connsiteX7" fmla="*/ 190615 w 1577409"/>
                <a:gd name="connsiteY7" fmla="*/ 292830 h 1538734"/>
                <a:gd name="connsiteX8" fmla="*/ 226528 w 1577409"/>
                <a:gd name="connsiteY8" fmla="*/ 314930 h 1538734"/>
                <a:gd name="connsiteX9" fmla="*/ 265203 w 1577409"/>
                <a:gd name="connsiteY9" fmla="*/ 345318 h 1538734"/>
                <a:gd name="connsiteX10" fmla="*/ 301116 w 1577409"/>
                <a:gd name="connsiteY10" fmla="*/ 389518 h 1538734"/>
                <a:gd name="connsiteX11" fmla="*/ 337029 w 1577409"/>
                <a:gd name="connsiteY11" fmla="*/ 430956 h 1538734"/>
                <a:gd name="connsiteX12" fmla="*/ 389517 w 1577409"/>
                <a:gd name="connsiteY12" fmla="*/ 483445 h 1538734"/>
                <a:gd name="connsiteX13" fmla="*/ 436481 w 1577409"/>
                <a:gd name="connsiteY13" fmla="*/ 524883 h 1538734"/>
                <a:gd name="connsiteX14" fmla="*/ 469631 w 1577409"/>
                <a:gd name="connsiteY14" fmla="*/ 558033 h 1538734"/>
                <a:gd name="connsiteX15" fmla="*/ 524882 w 1577409"/>
                <a:gd name="connsiteY15" fmla="*/ 596709 h 1538734"/>
                <a:gd name="connsiteX16" fmla="*/ 574607 w 1577409"/>
                <a:gd name="connsiteY16" fmla="*/ 629859 h 1538734"/>
                <a:gd name="connsiteX17" fmla="*/ 613283 w 1577409"/>
                <a:gd name="connsiteY17" fmla="*/ 654722 h 1538734"/>
                <a:gd name="connsiteX18" fmla="*/ 660246 w 1577409"/>
                <a:gd name="connsiteY18" fmla="*/ 690635 h 1538734"/>
                <a:gd name="connsiteX19" fmla="*/ 715497 w 1577409"/>
                <a:gd name="connsiteY19" fmla="*/ 762461 h 1538734"/>
                <a:gd name="connsiteX20" fmla="*/ 759697 w 1577409"/>
                <a:gd name="connsiteY20" fmla="*/ 809424 h 1538734"/>
                <a:gd name="connsiteX21" fmla="*/ 803898 w 1577409"/>
                <a:gd name="connsiteY21" fmla="*/ 864675 h 1538734"/>
                <a:gd name="connsiteX22" fmla="*/ 861911 w 1577409"/>
                <a:gd name="connsiteY22" fmla="*/ 933738 h 1538734"/>
                <a:gd name="connsiteX23" fmla="*/ 903349 w 1577409"/>
                <a:gd name="connsiteY23" fmla="*/ 997277 h 1538734"/>
                <a:gd name="connsiteX24" fmla="*/ 933737 w 1577409"/>
                <a:gd name="connsiteY24" fmla="*/ 1044240 h 1538734"/>
                <a:gd name="connsiteX25" fmla="*/ 977938 w 1577409"/>
                <a:gd name="connsiteY25" fmla="*/ 1113303 h 1538734"/>
                <a:gd name="connsiteX26" fmla="*/ 1013851 w 1577409"/>
                <a:gd name="connsiteY26" fmla="*/ 1174079 h 1538734"/>
                <a:gd name="connsiteX27" fmla="*/ 1041476 w 1577409"/>
                <a:gd name="connsiteY27" fmla="*/ 1218280 h 1538734"/>
                <a:gd name="connsiteX28" fmla="*/ 1071864 w 1577409"/>
                <a:gd name="connsiteY28" fmla="*/ 1279056 h 1538734"/>
                <a:gd name="connsiteX29" fmla="*/ 1093965 w 1577409"/>
                <a:gd name="connsiteY29" fmla="*/ 1306681 h 1538734"/>
                <a:gd name="connsiteX30" fmla="*/ 1132640 w 1577409"/>
                <a:gd name="connsiteY30" fmla="*/ 1359169 h 1538734"/>
                <a:gd name="connsiteX31" fmla="*/ 1196178 w 1577409"/>
                <a:gd name="connsiteY31" fmla="*/ 1406132 h 1538734"/>
                <a:gd name="connsiteX32" fmla="*/ 1259717 w 1577409"/>
                <a:gd name="connsiteY32" fmla="*/ 1425470 h 1538734"/>
                <a:gd name="connsiteX33" fmla="*/ 1314968 w 1577409"/>
                <a:gd name="connsiteY33" fmla="*/ 1442045 h 1538734"/>
                <a:gd name="connsiteX34" fmla="*/ 1389556 w 1577409"/>
                <a:gd name="connsiteY34" fmla="*/ 1466908 h 1538734"/>
                <a:gd name="connsiteX35" fmla="*/ 1477957 w 1577409"/>
                <a:gd name="connsiteY35" fmla="*/ 1494534 h 1538734"/>
                <a:gd name="connsiteX36" fmla="*/ 1541496 w 1577409"/>
                <a:gd name="connsiteY36" fmla="*/ 1522159 h 1538734"/>
                <a:gd name="connsiteX37" fmla="*/ 1577409 w 1577409"/>
                <a:gd name="connsiteY37" fmla="*/ 1538734 h 1538734"/>
                <a:gd name="connsiteX0" fmla="*/ 0 w 1577409"/>
                <a:gd name="connsiteY0" fmla="*/ 0 h 1538734"/>
                <a:gd name="connsiteX1" fmla="*/ 11050 w 1577409"/>
                <a:gd name="connsiteY1" fmla="*/ 124315 h 1538734"/>
                <a:gd name="connsiteX2" fmla="*/ 30387 w 1577409"/>
                <a:gd name="connsiteY2" fmla="*/ 157465 h 1538734"/>
                <a:gd name="connsiteX3" fmla="*/ 55250 w 1577409"/>
                <a:gd name="connsiteY3" fmla="*/ 193378 h 1538734"/>
                <a:gd name="connsiteX4" fmla="*/ 82876 w 1577409"/>
                <a:gd name="connsiteY4" fmla="*/ 223766 h 1538734"/>
                <a:gd name="connsiteX5" fmla="*/ 124314 w 1577409"/>
                <a:gd name="connsiteY5" fmla="*/ 256917 h 1538734"/>
                <a:gd name="connsiteX6" fmla="*/ 190615 w 1577409"/>
                <a:gd name="connsiteY6" fmla="*/ 292830 h 1538734"/>
                <a:gd name="connsiteX7" fmla="*/ 226528 w 1577409"/>
                <a:gd name="connsiteY7" fmla="*/ 314930 h 1538734"/>
                <a:gd name="connsiteX8" fmla="*/ 265203 w 1577409"/>
                <a:gd name="connsiteY8" fmla="*/ 345318 h 1538734"/>
                <a:gd name="connsiteX9" fmla="*/ 301116 w 1577409"/>
                <a:gd name="connsiteY9" fmla="*/ 389518 h 1538734"/>
                <a:gd name="connsiteX10" fmla="*/ 337029 w 1577409"/>
                <a:gd name="connsiteY10" fmla="*/ 430956 h 1538734"/>
                <a:gd name="connsiteX11" fmla="*/ 389517 w 1577409"/>
                <a:gd name="connsiteY11" fmla="*/ 483445 h 1538734"/>
                <a:gd name="connsiteX12" fmla="*/ 436481 w 1577409"/>
                <a:gd name="connsiteY12" fmla="*/ 524883 h 1538734"/>
                <a:gd name="connsiteX13" fmla="*/ 469631 w 1577409"/>
                <a:gd name="connsiteY13" fmla="*/ 558033 h 1538734"/>
                <a:gd name="connsiteX14" fmla="*/ 524882 w 1577409"/>
                <a:gd name="connsiteY14" fmla="*/ 596709 h 1538734"/>
                <a:gd name="connsiteX15" fmla="*/ 574607 w 1577409"/>
                <a:gd name="connsiteY15" fmla="*/ 629859 h 1538734"/>
                <a:gd name="connsiteX16" fmla="*/ 613283 w 1577409"/>
                <a:gd name="connsiteY16" fmla="*/ 654722 h 1538734"/>
                <a:gd name="connsiteX17" fmla="*/ 660246 w 1577409"/>
                <a:gd name="connsiteY17" fmla="*/ 690635 h 1538734"/>
                <a:gd name="connsiteX18" fmla="*/ 715497 w 1577409"/>
                <a:gd name="connsiteY18" fmla="*/ 762461 h 1538734"/>
                <a:gd name="connsiteX19" fmla="*/ 759697 w 1577409"/>
                <a:gd name="connsiteY19" fmla="*/ 809424 h 1538734"/>
                <a:gd name="connsiteX20" fmla="*/ 803898 w 1577409"/>
                <a:gd name="connsiteY20" fmla="*/ 864675 h 1538734"/>
                <a:gd name="connsiteX21" fmla="*/ 861911 w 1577409"/>
                <a:gd name="connsiteY21" fmla="*/ 933738 h 1538734"/>
                <a:gd name="connsiteX22" fmla="*/ 903349 w 1577409"/>
                <a:gd name="connsiteY22" fmla="*/ 997277 h 1538734"/>
                <a:gd name="connsiteX23" fmla="*/ 933737 w 1577409"/>
                <a:gd name="connsiteY23" fmla="*/ 1044240 h 1538734"/>
                <a:gd name="connsiteX24" fmla="*/ 977938 w 1577409"/>
                <a:gd name="connsiteY24" fmla="*/ 1113303 h 1538734"/>
                <a:gd name="connsiteX25" fmla="*/ 1013851 w 1577409"/>
                <a:gd name="connsiteY25" fmla="*/ 1174079 h 1538734"/>
                <a:gd name="connsiteX26" fmla="*/ 1041476 w 1577409"/>
                <a:gd name="connsiteY26" fmla="*/ 1218280 h 1538734"/>
                <a:gd name="connsiteX27" fmla="*/ 1071864 w 1577409"/>
                <a:gd name="connsiteY27" fmla="*/ 1279056 h 1538734"/>
                <a:gd name="connsiteX28" fmla="*/ 1093965 w 1577409"/>
                <a:gd name="connsiteY28" fmla="*/ 1306681 h 1538734"/>
                <a:gd name="connsiteX29" fmla="*/ 1132640 w 1577409"/>
                <a:gd name="connsiteY29" fmla="*/ 1359169 h 1538734"/>
                <a:gd name="connsiteX30" fmla="*/ 1196178 w 1577409"/>
                <a:gd name="connsiteY30" fmla="*/ 1406132 h 1538734"/>
                <a:gd name="connsiteX31" fmla="*/ 1259717 w 1577409"/>
                <a:gd name="connsiteY31" fmla="*/ 1425470 h 1538734"/>
                <a:gd name="connsiteX32" fmla="*/ 1314968 w 1577409"/>
                <a:gd name="connsiteY32" fmla="*/ 1442045 h 1538734"/>
                <a:gd name="connsiteX33" fmla="*/ 1389556 w 1577409"/>
                <a:gd name="connsiteY33" fmla="*/ 1466908 h 1538734"/>
                <a:gd name="connsiteX34" fmla="*/ 1477957 w 1577409"/>
                <a:gd name="connsiteY34" fmla="*/ 1494534 h 1538734"/>
                <a:gd name="connsiteX35" fmla="*/ 1541496 w 1577409"/>
                <a:gd name="connsiteY35" fmla="*/ 1522159 h 1538734"/>
                <a:gd name="connsiteX36" fmla="*/ 1577409 w 1577409"/>
                <a:gd name="connsiteY36" fmla="*/ 1538734 h 1538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577409" h="1538734">
                  <a:moveTo>
                    <a:pt x="0" y="0"/>
                  </a:moveTo>
                  <a:cubicBezTo>
                    <a:pt x="2302" y="25899"/>
                    <a:pt x="5986" y="98071"/>
                    <a:pt x="11050" y="124315"/>
                  </a:cubicBezTo>
                  <a:cubicBezTo>
                    <a:pt x="16115" y="150559"/>
                    <a:pt x="18931" y="140280"/>
                    <a:pt x="30387" y="157465"/>
                  </a:cubicBezTo>
                  <a:cubicBezTo>
                    <a:pt x="40056" y="171969"/>
                    <a:pt x="46502" y="182328"/>
                    <a:pt x="55250" y="193378"/>
                  </a:cubicBezTo>
                  <a:cubicBezTo>
                    <a:pt x="63998" y="204428"/>
                    <a:pt x="71365" y="213176"/>
                    <a:pt x="82876" y="223766"/>
                  </a:cubicBezTo>
                  <a:cubicBezTo>
                    <a:pt x="94387" y="234356"/>
                    <a:pt x="106358" y="245406"/>
                    <a:pt x="124314" y="256917"/>
                  </a:cubicBezTo>
                  <a:cubicBezTo>
                    <a:pt x="142270" y="268428"/>
                    <a:pt x="173579" y="283161"/>
                    <a:pt x="190615" y="292830"/>
                  </a:cubicBezTo>
                  <a:cubicBezTo>
                    <a:pt x="207651" y="302499"/>
                    <a:pt x="214097" y="306182"/>
                    <a:pt x="226528" y="314930"/>
                  </a:cubicBezTo>
                  <a:cubicBezTo>
                    <a:pt x="238959" y="323678"/>
                    <a:pt x="252772" y="332887"/>
                    <a:pt x="265203" y="345318"/>
                  </a:cubicBezTo>
                  <a:cubicBezTo>
                    <a:pt x="277634" y="357749"/>
                    <a:pt x="289145" y="375245"/>
                    <a:pt x="301116" y="389518"/>
                  </a:cubicBezTo>
                  <a:cubicBezTo>
                    <a:pt x="313087" y="403791"/>
                    <a:pt x="322296" y="415302"/>
                    <a:pt x="337029" y="430956"/>
                  </a:cubicBezTo>
                  <a:cubicBezTo>
                    <a:pt x="351762" y="446610"/>
                    <a:pt x="372942" y="467791"/>
                    <a:pt x="389517" y="483445"/>
                  </a:cubicBezTo>
                  <a:cubicBezTo>
                    <a:pt x="406092" y="499100"/>
                    <a:pt x="423129" y="512452"/>
                    <a:pt x="436481" y="524883"/>
                  </a:cubicBezTo>
                  <a:cubicBezTo>
                    <a:pt x="449833" y="537314"/>
                    <a:pt x="454898" y="546062"/>
                    <a:pt x="469631" y="558033"/>
                  </a:cubicBezTo>
                  <a:cubicBezTo>
                    <a:pt x="484364" y="570004"/>
                    <a:pt x="507386" y="584738"/>
                    <a:pt x="524882" y="596709"/>
                  </a:cubicBezTo>
                  <a:cubicBezTo>
                    <a:pt x="542378" y="608680"/>
                    <a:pt x="559874" y="620190"/>
                    <a:pt x="574607" y="629859"/>
                  </a:cubicBezTo>
                  <a:cubicBezTo>
                    <a:pt x="589340" y="639528"/>
                    <a:pt x="599010" y="644593"/>
                    <a:pt x="613283" y="654722"/>
                  </a:cubicBezTo>
                  <a:cubicBezTo>
                    <a:pt x="627556" y="664851"/>
                    <a:pt x="643210" y="672679"/>
                    <a:pt x="660246" y="690635"/>
                  </a:cubicBezTo>
                  <a:cubicBezTo>
                    <a:pt x="677282" y="708592"/>
                    <a:pt x="698922" y="742663"/>
                    <a:pt x="715497" y="762461"/>
                  </a:cubicBezTo>
                  <a:cubicBezTo>
                    <a:pt x="732072" y="782259"/>
                    <a:pt x="744964" y="792388"/>
                    <a:pt x="759697" y="809424"/>
                  </a:cubicBezTo>
                  <a:cubicBezTo>
                    <a:pt x="774430" y="826460"/>
                    <a:pt x="786862" y="843956"/>
                    <a:pt x="803898" y="864675"/>
                  </a:cubicBezTo>
                  <a:cubicBezTo>
                    <a:pt x="820934" y="885394"/>
                    <a:pt x="845336" y="911638"/>
                    <a:pt x="861911" y="933738"/>
                  </a:cubicBezTo>
                  <a:cubicBezTo>
                    <a:pt x="878486" y="955838"/>
                    <a:pt x="891378" y="978860"/>
                    <a:pt x="903349" y="997277"/>
                  </a:cubicBezTo>
                  <a:lnTo>
                    <a:pt x="933737" y="1044240"/>
                  </a:lnTo>
                  <a:cubicBezTo>
                    <a:pt x="946168" y="1063578"/>
                    <a:pt x="964586" y="1091663"/>
                    <a:pt x="977938" y="1113303"/>
                  </a:cubicBezTo>
                  <a:cubicBezTo>
                    <a:pt x="991290" y="1134943"/>
                    <a:pt x="1003261" y="1156583"/>
                    <a:pt x="1013851" y="1174079"/>
                  </a:cubicBezTo>
                  <a:cubicBezTo>
                    <a:pt x="1024441" y="1191575"/>
                    <a:pt x="1029961" y="1201008"/>
                    <a:pt x="1041476" y="1218280"/>
                  </a:cubicBezTo>
                  <a:cubicBezTo>
                    <a:pt x="1051145" y="1235776"/>
                    <a:pt x="1063116" y="1264323"/>
                    <a:pt x="1071864" y="1279056"/>
                  </a:cubicBezTo>
                  <a:cubicBezTo>
                    <a:pt x="1080612" y="1293790"/>
                    <a:pt x="1083836" y="1293329"/>
                    <a:pt x="1093965" y="1306681"/>
                  </a:cubicBezTo>
                  <a:cubicBezTo>
                    <a:pt x="1104094" y="1320033"/>
                    <a:pt x="1115605" y="1342594"/>
                    <a:pt x="1132640" y="1359169"/>
                  </a:cubicBezTo>
                  <a:cubicBezTo>
                    <a:pt x="1149675" y="1375744"/>
                    <a:pt x="1174998" y="1395082"/>
                    <a:pt x="1196178" y="1406132"/>
                  </a:cubicBezTo>
                  <a:cubicBezTo>
                    <a:pt x="1217358" y="1417182"/>
                    <a:pt x="1239919" y="1419485"/>
                    <a:pt x="1259717" y="1425470"/>
                  </a:cubicBezTo>
                  <a:cubicBezTo>
                    <a:pt x="1279515" y="1431455"/>
                    <a:pt x="1293328" y="1435139"/>
                    <a:pt x="1314968" y="1442045"/>
                  </a:cubicBezTo>
                  <a:cubicBezTo>
                    <a:pt x="1336608" y="1448951"/>
                    <a:pt x="1362391" y="1458160"/>
                    <a:pt x="1389556" y="1466908"/>
                  </a:cubicBezTo>
                  <a:cubicBezTo>
                    <a:pt x="1416721" y="1475656"/>
                    <a:pt x="1452634" y="1485326"/>
                    <a:pt x="1477957" y="1494534"/>
                  </a:cubicBezTo>
                  <a:cubicBezTo>
                    <a:pt x="1503280" y="1503742"/>
                    <a:pt x="1524921" y="1514792"/>
                    <a:pt x="1541496" y="1522159"/>
                  </a:cubicBezTo>
                  <a:cubicBezTo>
                    <a:pt x="1558071" y="1529526"/>
                    <a:pt x="1569927" y="1535281"/>
                    <a:pt x="1577409" y="1538734"/>
                  </a:cubicBezTo>
                </a:path>
              </a:pathLst>
            </a:custGeom>
            <a:noFill/>
            <a:ln w="1905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grpSp>
      <p:pic>
        <p:nvPicPr>
          <p:cNvPr id="2358" name="Image 2357">
            <a:extLst>
              <a:ext uri="{FF2B5EF4-FFF2-40B4-BE49-F238E27FC236}">
                <a16:creationId xmlns:a16="http://schemas.microsoft.com/office/drawing/2014/main" id="{C26427C2-60B2-34F6-CF45-9D678C0EECA6}"/>
              </a:ext>
            </a:extLst>
          </p:cNvPr>
          <p:cNvPicPr>
            <a:picLocks noChangeAspect="1"/>
          </p:cNvPicPr>
          <p:nvPr>
            <p:custDataLst>
              <p:tags r:id="rId11"/>
            </p:custDataLst>
          </p:nvPr>
        </p:nvPicPr>
        <p:blipFill rotWithShape="1">
          <a:blip r:embed="rId55">
            <a:extLst>
              <a:ext uri="{28A0092B-C50C-407E-A947-70E740481C1C}">
                <a14:useLocalDpi xmlns:a14="http://schemas.microsoft.com/office/drawing/2010/main" val="0"/>
              </a:ext>
            </a:extLst>
          </a:blip>
          <a:srcRect l="82135" t="11555" r="12523" b="14999"/>
          <a:stretch/>
        </p:blipFill>
        <p:spPr>
          <a:xfrm>
            <a:off x="5627585" y="3631801"/>
            <a:ext cx="144477" cy="2342892"/>
          </a:xfrm>
          <a:prstGeom prst="rect">
            <a:avLst/>
          </a:prstGeom>
        </p:spPr>
      </p:pic>
      <p:sp>
        <p:nvSpPr>
          <p:cNvPr id="2359" name="ZoneTexte 2358">
            <a:extLst>
              <a:ext uri="{FF2B5EF4-FFF2-40B4-BE49-F238E27FC236}">
                <a16:creationId xmlns:a16="http://schemas.microsoft.com/office/drawing/2014/main" id="{693AF667-BC6B-4730-6387-DD65F64CA287}"/>
              </a:ext>
            </a:extLst>
          </p:cNvPr>
          <p:cNvSpPr txBox="1"/>
          <p:nvPr>
            <p:custDataLst>
              <p:tags r:id="rId12"/>
            </p:custDataLst>
          </p:nvPr>
        </p:nvSpPr>
        <p:spPr>
          <a:xfrm>
            <a:off x="5684479" y="5233524"/>
            <a:ext cx="465455" cy="307777"/>
          </a:xfrm>
          <a:prstGeom prst="rect">
            <a:avLst/>
          </a:prstGeom>
          <a:noFill/>
        </p:spPr>
        <p:txBody>
          <a:bodyPr wrap="square" rtlCol="0">
            <a:spAutoFit/>
          </a:bodyPr>
          <a:lstStyle/>
          <a:p>
            <a:r>
              <a:rPr lang="fr-BE" sz="1400" dirty="0">
                <a:latin typeface="Segoe UI" panose="020B0502040204020203" pitchFamily="34" charset="0"/>
                <a:cs typeface="Segoe UI" panose="020B0502040204020203" pitchFamily="34" charset="0"/>
              </a:rPr>
              <a:t>20</a:t>
            </a:r>
          </a:p>
        </p:txBody>
      </p:sp>
      <p:sp>
        <p:nvSpPr>
          <p:cNvPr id="2360" name="ZoneTexte 2359">
            <a:extLst>
              <a:ext uri="{FF2B5EF4-FFF2-40B4-BE49-F238E27FC236}">
                <a16:creationId xmlns:a16="http://schemas.microsoft.com/office/drawing/2014/main" id="{0FD30B48-6EB5-3908-1C1D-DF82A10C7DDD}"/>
              </a:ext>
            </a:extLst>
          </p:cNvPr>
          <p:cNvSpPr txBox="1"/>
          <p:nvPr>
            <p:custDataLst>
              <p:tags r:id="rId13"/>
            </p:custDataLst>
          </p:nvPr>
        </p:nvSpPr>
        <p:spPr>
          <a:xfrm>
            <a:off x="5684478" y="4499200"/>
            <a:ext cx="465455" cy="307777"/>
          </a:xfrm>
          <a:prstGeom prst="rect">
            <a:avLst/>
          </a:prstGeom>
          <a:noFill/>
        </p:spPr>
        <p:txBody>
          <a:bodyPr wrap="square" rtlCol="0">
            <a:spAutoFit/>
          </a:bodyPr>
          <a:lstStyle/>
          <a:p>
            <a:r>
              <a:rPr lang="fr-BE" sz="1400" dirty="0">
                <a:latin typeface="Segoe UI" panose="020B0502040204020203" pitchFamily="34" charset="0"/>
                <a:cs typeface="Segoe UI" panose="020B0502040204020203" pitchFamily="34" charset="0"/>
              </a:rPr>
              <a:t>25</a:t>
            </a:r>
          </a:p>
        </p:txBody>
      </p:sp>
      <p:sp>
        <p:nvSpPr>
          <p:cNvPr id="2361" name="ZoneTexte 2360">
            <a:extLst>
              <a:ext uri="{FF2B5EF4-FFF2-40B4-BE49-F238E27FC236}">
                <a16:creationId xmlns:a16="http://schemas.microsoft.com/office/drawing/2014/main" id="{8BAA049A-D49D-835E-8FFD-82853AF42B34}"/>
              </a:ext>
            </a:extLst>
          </p:cNvPr>
          <p:cNvSpPr txBox="1"/>
          <p:nvPr>
            <p:custDataLst>
              <p:tags r:id="rId14"/>
            </p:custDataLst>
          </p:nvPr>
        </p:nvSpPr>
        <p:spPr>
          <a:xfrm>
            <a:off x="5684477" y="3769902"/>
            <a:ext cx="465455" cy="307777"/>
          </a:xfrm>
          <a:prstGeom prst="rect">
            <a:avLst/>
          </a:prstGeom>
          <a:noFill/>
        </p:spPr>
        <p:txBody>
          <a:bodyPr wrap="square" rtlCol="0">
            <a:spAutoFit/>
          </a:bodyPr>
          <a:lstStyle/>
          <a:p>
            <a:r>
              <a:rPr lang="fr-BE" sz="1400" dirty="0">
                <a:latin typeface="Segoe UI" panose="020B0502040204020203" pitchFamily="34" charset="0"/>
                <a:cs typeface="Segoe UI" panose="020B0502040204020203" pitchFamily="34" charset="0"/>
              </a:rPr>
              <a:t>30</a:t>
            </a:r>
          </a:p>
        </p:txBody>
      </p:sp>
      <p:sp>
        <p:nvSpPr>
          <p:cNvPr id="2362" name="ZoneTexte 2361">
            <a:extLst>
              <a:ext uri="{FF2B5EF4-FFF2-40B4-BE49-F238E27FC236}">
                <a16:creationId xmlns:a16="http://schemas.microsoft.com/office/drawing/2014/main" id="{D9A2130A-8164-A906-B665-BA89A834FCC9}"/>
              </a:ext>
            </a:extLst>
          </p:cNvPr>
          <p:cNvSpPr txBox="1"/>
          <p:nvPr>
            <p:custDataLst>
              <p:tags r:id="rId15"/>
            </p:custDataLst>
          </p:nvPr>
        </p:nvSpPr>
        <p:spPr>
          <a:xfrm rot="5400000">
            <a:off x="4960147" y="4631778"/>
            <a:ext cx="2347279" cy="338554"/>
          </a:xfrm>
          <a:prstGeom prst="rect">
            <a:avLst/>
          </a:prstGeom>
          <a:noFill/>
        </p:spPr>
        <p:txBody>
          <a:bodyPr wrap="square" rtlCol="0">
            <a:spAutoFit/>
          </a:bodyPr>
          <a:lstStyle/>
          <a:p>
            <a:pPr algn="ctr"/>
            <a:r>
              <a:rPr lang="fr-BE" sz="1600" dirty="0">
                <a:latin typeface="Segoe UI" panose="020B0502040204020203" pitchFamily="34" charset="0"/>
                <a:cs typeface="Segoe UI" panose="020B0502040204020203" pitchFamily="34" charset="0"/>
              </a:rPr>
              <a:t>E</a:t>
            </a:r>
            <a:r>
              <a:rPr lang="fr-BE" sz="1600" baseline="-25000" dirty="0">
                <a:latin typeface="Segoe UI" panose="020B0502040204020203" pitchFamily="34" charset="0"/>
                <a:cs typeface="Segoe UI" panose="020B0502040204020203" pitchFamily="34" charset="0"/>
              </a:rPr>
              <a:t>r</a:t>
            </a:r>
            <a:r>
              <a:rPr lang="fr-BE" sz="1600" dirty="0">
                <a:latin typeface="Segoe UI" panose="020B0502040204020203" pitchFamily="34" charset="0"/>
                <a:cs typeface="Segoe UI" panose="020B0502040204020203" pitchFamily="34" charset="0"/>
              </a:rPr>
              <a:t> [</a:t>
            </a:r>
            <a:r>
              <a:rPr lang="fr-BE" sz="1600" dirty="0" err="1">
                <a:latin typeface="Segoe UI" panose="020B0502040204020203" pitchFamily="34" charset="0"/>
                <a:cs typeface="Segoe UI" panose="020B0502040204020203" pitchFamily="34" charset="0"/>
              </a:rPr>
              <a:t>GPa</a:t>
            </a:r>
            <a:r>
              <a:rPr lang="fr-BE" sz="1600" dirty="0">
                <a:latin typeface="Segoe UI" panose="020B0502040204020203" pitchFamily="34" charset="0"/>
                <a:cs typeface="Segoe UI" panose="020B0502040204020203" pitchFamily="34" charset="0"/>
              </a:rPr>
              <a:t>]</a:t>
            </a:r>
          </a:p>
        </p:txBody>
      </p:sp>
      <p:grpSp>
        <p:nvGrpSpPr>
          <p:cNvPr id="2364" name="Groupe 2363">
            <a:extLst>
              <a:ext uri="{FF2B5EF4-FFF2-40B4-BE49-F238E27FC236}">
                <a16:creationId xmlns:a16="http://schemas.microsoft.com/office/drawing/2014/main" id="{D4059AB6-D3F4-33D5-BD62-2C30FFD8337F}"/>
              </a:ext>
            </a:extLst>
          </p:cNvPr>
          <p:cNvGrpSpPr>
            <a:grpSpLocks noChangeAspect="1"/>
          </p:cNvGrpSpPr>
          <p:nvPr>
            <p:custDataLst>
              <p:tags r:id="rId16"/>
            </p:custDataLst>
          </p:nvPr>
        </p:nvGrpSpPr>
        <p:grpSpPr>
          <a:xfrm>
            <a:off x="690639" y="1539683"/>
            <a:ext cx="2684047" cy="2013035"/>
            <a:chOff x="665018" y="1568392"/>
            <a:chExt cx="4666644" cy="3499983"/>
          </a:xfrm>
        </p:grpSpPr>
        <p:pic>
          <p:nvPicPr>
            <p:cNvPr id="2365" name="Image 2364" descr="Une image contenant nature&#10;&#10;Description générée automatiquement">
              <a:extLst>
                <a:ext uri="{FF2B5EF4-FFF2-40B4-BE49-F238E27FC236}">
                  <a16:creationId xmlns:a16="http://schemas.microsoft.com/office/drawing/2014/main" id="{69C36CE2-FE2F-B136-A03D-353615D688C3}"/>
                </a:ext>
              </a:extLst>
            </p:cNvPr>
            <p:cNvPicPr>
              <a:picLocks noChangeAspect="1"/>
            </p:cNvPicPr>
            <p:nvPr/>
          </p:nvPicPr>
          <p:blipFill>
            <a:blip r:embed="rId56">
              <a:extLst>
                <a:ext uri="{28A0092B-C50C-407E-A947-70E740481C1C}">
                  <a14:useLocalDpi xmlns:a14="http://schemas.microsoft.com/office/drawing/2010/main" val="0"/>
                </a:ext>
              </a:extLst>
            </a:blip>
            <a:stretch>
              <a:fillRect/>
            </a:stretch>
          </p:blipFill>
          <p:spPr>
            <a:xfrm>
              <a:off x="665018" y="1568392"/>
              <a:ext cx="4666644" cy="3499983"/>
            </a:xfrm>
            <a:prstGeom prst="rect">
              <a:avLst/>
            </a:prstGeom>
          </p:spPr>
        </p:pic>
        <p:sp>
          <p:nvSpPr>
            <p:cNvPr id="2366" name="Rectangle 2365">
              <a:extLst>
                <a:ext uri="{FF2B5EF4-FFF2-40B4-BE49-F238E27FC236}">
                  <a16:creationId xmlns:a16="http://schemas.microsoft.com/office/drawing/2014/main" id="{2916CC1F-6CA8-5064-DDDE-3FB049660953}"/>
                </a:ext>
              </a:extLst>
            </p:cNvPr>
            <p:cNvSpPr/>
            <p:nvPr/>
          </p:nvSpPr>
          <p:spPr>
            <a:xfrm>
              <a:off x="2398616" y="2777067"/>
              <a:ext cx="125183" cy="156479"/>
            </a:xfrm>
            <a:prstGeom prst="rect">
              <a:avLst/>
            </a:prstGeom>
            <a:noFill/>
            <a:ln>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latin typeface="Segoe UI" panose="020B0502040204020203" pitchFamily="34" charset="0"/>
                <a:cs typeface="Segoe UI" panose="020B0502040204020203" pitchFamily="34" charset="0"/>
              </a:endParaRPr>
            </a:p>
          </p:txBody>
        </p:sp>
      </p:grpSp>
      <p:grpSp>
        <p:nvGrpSpPr>
          <p:cNvPr id="2389" name="Groupe 2388">
            <a:extLst>
              <a:ext uri="{FF2B5EF4-FFF2-40B4-BE49-F238E27FC236}">
                <a16:creationId xmlns:a16="http://schemas.microsoft.com/office/drawing/2014/main" id="{79D6165A-0416-1745-7734-9453A41C1C9E}"/>
              </a:ext>
            </a:extLst>
          </p:cNvPr>
          <p:cNvGrpSpPr/>
          <p:nvPr>
            <p:custDataLst>
              <p:tags r:id="rId17"/>
            </p:custDataLst>
          </p:nvPr>
        </p:nvGrpSpPr>
        <p:grpSpPr>
          <a:xfrm>
            <a:off x="689735" y="3627415"/>
            <a:ext cx="2671139" cy="2003354"/>
            <a:chOff x="689735" y="3627415"/>
            <a:chExt cx="2671139" cy="2003354"/>
          </a:xfrm>
        </p:grpSpPr>
        <p:pic>
          <p:nvPicPr>
            <p:cNvPr id="2376" name="Image 2375" descr="Une image contenant croquis, art, dessin, noir et blanc&#10;&#10;Description générée automatiquement">
              <a:extLst>
                <a:ext uri="{FF2B5EF4-FFF2-40B4-BE49-F238E27FC236}">
                  <a16:creationId xmlns:a16="http://schemas.microsoft.com/office/drawing/2014/main" id="{FFA2F770-4F21-A4B2-A992-8ABF05C27431}"/>
                </a:ext>
              </a:extLst>
            </p:cNvPr>
            <p:cNvPicPr>
              <a:picLocks noChangeAspect="1"/>
            </p:cNvPicPr>
            <p:nvPr/>
          </p:nvPicPr>
          <p:blipFill rotWithShape="1">
            <a:blip r:embed="rId57">
              <a:extLst>
                <a:ext uri="{BEBA8EAE-BF5A-486C-A8C5-ECC9F3942E4B}">
                  <a14:imgProps xmlns:a14="http://schemas.microsoft.com/office/drawing/2010/main">
                    <a14:imgLayer r:embed="rId58">
                      <a14:imgEffect>
                        <a14:brightnessContrast bright="20000"/>
                      </a14:imgEffect>
                    </a14:imgLayer>
                  </a14:imgProps>
                </a:ext>
                <a:ext uri="{28A0092B-C50C-407E-A947-70E740481C1C}">
                  <a14:useLocalDpi xmlns:a14="http://schemas.microsoft.com/office/drawing/2010/main" val="0"/>
                </a:ext>
              </a:extLst>
            </a:blip>
            <a:srcRect l="16660" t="20962" r="17266" b="25101"/>
            <a:stretch/>
          </p:blipFill>
          <p:spPr>
            <a:xfrm>
              <a:off x="689735" y="3627415"/>
              <a:ext cx="2671139" cy="2003354"/>
            </a:xfrm>
            <a:prstGeom prst="rect">
              <a:avLst/>
            </a:prstGeom>
          </p:spPr>
        </p:pic>
        <p:sp>
          <p:nvSpPr>
            <p:cNvPr id="2379" name="Rectangle 2378">
              <a:extLst>
                <a:ext uri="{FF2B5EF4-FFF2-40B4-BE49-F238E27FC236}">
                  <a16:creationId xmlns:a16="http://schemas.microsoft.com/office/drawing/2014/main" id="{5740C38A-0ABD-2CBD-79F6-420A5234369C}"/>
                </a:ext>
              </a:extLst>
            </p:cNvPr>
            <p:cNvSpPr/>
            <p:nvPr/>
          </p:nvSpPr>
          <p:spPr>
            <a:xfrm>
              <a:off x="1687728" y="4377782"/>
              <a:ext cx="72000" cy="90000"/>
            </a:xfrm>
            <a:prstGeom prst="rect">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latin typeface="Segoe UI" panose="020B0502040204020203" pitchFamily="34" charset="0"/>
                <a:cs typeface="Segoe UI" panose="020B0502040204020203" pitchFamily="34" charset="0"/>
              </a:endParaRPr>
            </a:p>
          </p:txBody>
        </p:sp>
      </p:grpSp>
      <p:grpSp>
        <p:nvGrpSpPr>
          <p:cNvPr id="2929" name="Groupe 2928">
            <a:extLst>
              <a:ext uri="{FF2B5EF4-FFF2-40B4-BE49-F238E27FC236}">
                <a16:creationId xmlns:a16="http://schemas.microsoft.com/office/drawing/2014/main" id="{1728868D-B129-E49F-FB58-9D79D9A20182}"/>
              </a:ext>
            </a:extLst>
          </p:cNvPr>
          <p:cNvGrpSpPr>
            <a:grpSpLocks noChangeAspect="1"/>
          </p:cNvGrpSpPr>
          <p:nvPr>
            <p:custDataLst>
              <p:tags r:id="rId18"/>
            </p:custDataLst>
          </p:nvPr>
        </p:nvGrpSpPr>
        <p:grpSpPr>
          <a:xfrm>
            <a:off x="5687352" y="1125224"/>
            <a:ext cx="1985003" cy="2417748"/>
            <a:chOff x="5779001" y="1108287"/>
            <a:chExt cx="1998908" cy="2434685"/>
          </a:xfrm>
        </p:grpSpPr>
        <p:pic>
          <p:nvPicPr>
            <p:cNvPr id="2834" name="Image 2833" descr="Une image contenant noir et blanc, vortex, monochrome, art&#10;&#10;Description générée automatiquement">
              <a:extLst>
                <a:ext uri="{FF2B5EF4-FFF2-40B4-BE49-F238E27FC236}">
                  <a16:creationId xmlns:a16="http://schemas.microsoft.com/office/drawing/2014/main" id="{2454B562-1E45-2782-555B-D54E6A31E3EB}"/>
                </a:ext>
              </a:extLst>
            </p:cNvPr>
            <p:cNvPicPr>
              <a:picLocks noChangeAspect="1"/>
            </p:cNvPicPr>
            <p:nvPr/>
          </p:nvPicPr>
          <p:blipFill rotWithShape="1">
            <a:blip r:embed="rId59">
              <a:extLst>
                <a:ext uri="{BEBA8EAE-BF5A-486C-A8C5-ECC9F3942E4B}">
                  <a14:imgProps xmlns:a14="http://schemas.microsoft.com/office/drawing/2010/main">
                    <a14:imgLayer r:embed="rId60">
                      <a14:imgEffect>
                        <a14:sharpenSoften amount="50000"/>
                      </a14:imgEffect>
                      <a14:imgEffect>
                        <a14:brightnessContrast bright="20000" contrast="-20000"/>
                      </a14:imgEffect>
                    </a14:imgLayer>
                  </a14:imgProps>
                </a:ext>
                <a:ext uri="{28A0092B-C50C-407E-A947-70E740481C1C}">
                  <a14:useLocalDpi xmlns:a14="http://schemas.microsoft.com/office/drawing/2010/main" val="0"/>
                </a:ext>
              </a:extLst>
            </a:blip>
            <a:srcRect l="40859" t="41414" r="48868" b="48295"/>
            <a:stretch/>
          </p:blipFill>
          <p:spPr>
            <a:xfrm>
              <a:off x="5779001" y="1108287"/>
              <a:ext cx="1947748" cy="2434685"/>
            </a:xfrm>
            <a:prstGeom prst="rect">
              <a:avLst/>
            </a:prstGeom>
          </p:spPr>
        </p:pic>
        <p:sp>
          <p:nvSpPr>
            <p:cNvPr id="2835" name="ZoneTexte 2834">
              <a:extLst>
                <a:ext uri="{FF2B5EF4-FFF2-40B4-BE49-F238E27FC236}">
                  <a16:creationId xmlns:a16="http://schemas.microsoft.com/office/drawing/2014/main" id="{D701D195-9126-E18D-8477-4B4FBA0AB80C}"/>
                </a:ext>
              </a:extLst>
            </p:cNvPr>
            <p:cNvSpPr txBox="1"/>
            <p:nvPr/>
          </p:nvSpPr>
          <p:spPr>
            <a:xfrm>
              <a:off x="7148731" y="3190135"/>
              <a:ext cx="629178" cy="307777"/>
            </a:xfrm>
            <a:prstGeom prst="rect">
              <a:avLst/>
            </a:prstGeom>
            <a:noFill/>
          </p:spPr>
          <p:txBody>
            <a:bodyPr wrap="square" rtlCol="0">
              <a:spAutoFit/>
            </a:bodyPr>
            <a:lstStyle/>
            <a:p>
              <a:pPr algn="ctr"/>
              <a:r>
                <a:rPr lang="fr-BE" sz="1400" dirty="0">
                  <a:solidFill>
                    <a:schemeClr val="bg1"/>
                  </a:solidFill>
                  <a:latin typeface="Segoe UI" panose="020B0502040204020203" pitchFamily="34" charset="0"/>
                  <a:cs typeface="Segoe UI" panose="020B0502040204020203" pitchFamily="34" charset="0"/>
                </a:rPr>
                <a:t>3 µm</a:t>
              </a:r>
            </a:p>
          </p:txBody>
        </p:sp>
        <p:cxnSp>
          <p:nvCxnSpPr>
            <p:cNvPr id="2836" name="Connecteur droit 2835">
              <a:extLst>
                <a:ext uri="{FF2B5EF4-FFF2-40B4-BE49-F238E27FC236}">
                  <a16:creationId xmlns:a16="http://schemas.microsoft.com/office/drawing/2014/main" id="{AA75429F-1CAF-E6A2-346F-57C6CBD33BD1}"/>
                </a:ext>
              </a:extLst>
            </p:cNvPr>
            <p:cNvCxnSpPr/>
            <p:nvPr/>
          </p:nvCxnSpPr>
          <p:spPr>
            <a:xfrm>
              <a:off x="7303407" y="3498725"/>
              <a:ext cx="333640"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869" name="Forme libre : forme 2868">
            <a:extLst>
              <a:ext uri="{FF2B5EF4-FFF2-40B4-BE49-F238E27FC236}">
                <a16:creationId xmlns:a16="http://schemas.microsoft.com/office/drawing/2014/main" id="{0EFCB005-E07B-3BE3-5759-2623B074E16C}"/>
              </a:ext>
            </a:extLst>
          </p:cNvPr>
          <p:cNvSpPr/>
          <p:nvPr>
            <p:custDataLst>
              <p:tags r:id="rId19"/>
            </p:custDataLst>
          </p:nvPr>
        </p:nvSpPr>
        <p:spPr>
          <a:xfrm>
            <a:off x="3541004" y="5633448"/>
            <a:ext cx="405811" cy="339731"/>
          </a:xfrm>
          <a:custGeom>
            <a:avLst/>
            <a:gdLst>
              <a:gd name="connsiteX0" fmla="*/ 0 w 405649"/>
              <a:gd name="connsiteY0" fmla="*/ 1690 h 339731"/>
              <a:gd name="connsiteX1" fmla="*/ 201135 w 405649"/>
              <a:gd name="connsiteY1" fmla="*/ 0 h 339731"/>
              <a:gd name="connsiteX2" fmla="*/ 201135 w 405649"/>
              <a:gd name="connsiteY2" fmla="*/ 118314 h 339731"/>
              <a:gd name="connsiteX3" fmla="*/ 305927 w 405649"/>
              <a:gd name="connsiteY3" fmla="*/ 118314 h 339731"/>
              <a:gd name="connsiteX4" fmla="*/ 307617 w 405649"/>
              <a:gd name="connsiteY4" fmla="*/ 229867 h 339731"/>
              <a:gd name="connsiteX5" fmla="*/ 405649 w 405649"/>
              <a:gd name="connsiteY5" fmla="*/ 231558 h 339731"/>
              <a:gd name="connsiteX6" fmla="*/ 403959 w 405649"/>
              <a:gd name="connsiteY6" fmla="*/ 339731 h 339731"/>
              <a:gd name="connsiteX0" fmla="*/ 0 w 405811"/>
              <a:gd name="connsiteY0" fmla="*/ 1690 h 339731"/>
              <a:gd name="connsiteX1" fmla="*/ 201135 w 405811"/>
              <a:gd name="connsiteY1" fmla="*/ 0 h 339731"/>
              <a:gd name="connsiteX2" fmla="*/ 201135 w 405811"/>
              <a:gd name="connsiteY2" fmla="*/ 118314 h 339731"/>
              <a:gd name="connsiteX3" fmla="*/ 305927 w 405811"/>
              <a:gd name="connsiteY3" fmla="*/ 118314 h 339731"/>
              <a:gd name="connsiteX4" fmla="*/ 307617 w 405811"/>
              <a:gd name="connsiteY4" fmla="*/ 229867 h 339731"/>
              <a:gd name="connsiteX5" fmla="*/ 405649 w 405811"/>
              <a:gd name="connsiteY5" fmla="*/ 231558 h 339731"/>
              <a:gd name="connsiteX6" fmla="*/ 405649 w 405811"/>
              <a:gd name="connsiteY6" fmla="*/ 339731 h 339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5811" h="339731">
                <a:moveTo>
                  <a:pt x="0" y="1690"/>
                </a:moveTo>
                <a:lnTo>
                  <a:pt x="201135" y="0"/>
                </a:lnTo>
                <a:lnTo>
                  <a:pt x="201135" y="118314"/>
                </a:lnTo>
                <a:lnTo>
                  <a:pt x="305927" y="118314"/>
                </a:lnTo>
                <a:cubicBezTo>
                  <a:pt x="306490" y="155498"/>
                  <a:pt x="307054" y="192683"/>
                  <a:pt x="307617" y="229867"/>
                </a:cubicBezTo>
                <a:lnTo>
                  <a:pt x="405649" y="231558"/>
                </a:lnTo>
                <a:cubicBezTo>
                  <a:pt x="405086" y="267616"/>
                  <a:pt x="406212" y="303673"/>
                  <a:pt x="405649" y="33973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870" name="Forme libre : forme 2869">
            <a:extLst>
              <a:ext uri="{FF2B5EF4-FFF2-40B4-BE49-F238E27FC236}">
                <a16:creationId xmlns:a16="http://schemas.microsoft.com/office/drawing/2014/main" id="{5210ED54-B77D-3122-2CFF-75CB5151853E}"/>
              </a:ext>
            </a:extLst>
          </p:cNvPr>
          <p:cNvSpPr/>
          <p:nvPr>
            <p:custDataLst>
              <p:tags r:id="rId20"/>
            </p:custDataLst>
          </p:nvPr>
        </p:nvSpPr>
        <p:spPr>
          <a:xfrm>
            <a:off x="3541005" y="5412031"/>
            <a:ext cx="613543" cy="564528"/>
          </a:xfrm>
          <a:custGeom>
            <a:avLst/>
            <a:gdLst>
              <a:gd name="connsiteX0" fmla="*/ 0 w 613543"/>
              <a:gd name="connsiteY0" fmla="*/ 0 h 564528"/>
              <a:gd name="connsiteX1" fmla="*/ 197753 w 613543"/>
              <a:gd name="connsiteY1" fmla="*/ 1690 h 564528"/>
              <a:gd name="connsiteX2" fmla="*/ 197753 w 613543"/>
              <a:gd name="connsiteY2" fmla="*/ 114934 h 564528"/>
              <a:gd name="connsiteX3" fmla="*/ 304236 w 613543"/>
              <a:gd name="connsiteY3" fmla="*/ 114934 h 564528"/>
              <a:gd name="connsiteX4" fmla="*/ 304236 w 613543"/>
              <a:gd name="connsiteY4" fmla="*/ 224797 h 564528"/>
              <a:gd name="connsiteX5" fmla="*/ 409029 w 613543"/>
              <a:gd name="connsiteY5" fmla="*/ 224797 h 564528"/>
              <a:gd name="connsiteX6" fmla="*/ 407339 w 613543"/>
              <a:gd name="connsiteY6" fmla="*/ 343111 h 564528"/>
              <a:gd name="connsiteX7" fmla="*/ 508751 w 613543"/>
              <a:gd name="connsiteY7" fmla="*/ 341421 h 564528"/>
              <a:gd name="connsiteX8" fmla="*/ 507061 w 613543"/>
              <a:gd name="connsiteY8" fmla="*/ 456355 h 564528"/>
              <a:gd name="connsiteX9" fmla="*/ 613543 w 613543"/>
              <a:gd name="connsiteY9" fmla="*/ 454665 h 564528"/>
              <a:gd name="connsiteX10" fmla="*/ 611853 w 613543"/>
              <a:gd name="connsiteY10" fmla="*/ 564528 h 56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3543" h="564528">
                <a:moveTo>
                  <a:pt x="0" y="0"/>
                </a:moveTo>
                <a:lnTo>
                  <a:pt x="197753" y="1690"/>
                </a:lnTo>
                <a:lnTo>
                  <a:pt x="197753" y="114934"/>
                </a:lnTo>
                <a:lnTo>
                  <a:pt x="304236" y="114934"/>
                </a:lnTo>
                <a:lnTo>
                  <a:pt x="304236" y="224797"/>
                </a:lnTo>
                <a:lnTo>
                  <a:pt x="409029" y="224797"/>
                </a:lnTo>
                <a:cubicBezTo>
                  <a:pt x="408466" y="264235"/>
                  <a:pt x="407902" y="303673"/>
                  <a:pt x="407339" y="343111"/>
                </a:cubicBezTo>
                <a:lnTo>
                  <a:pt x="508751" y="341421"/>
                </a:lnTo>
                <a:cubicBezTo>
                  <a:pt x="508188" y="379732"/>
                  <a:pt x="507624" y="418044"/>
                  <a:pt x="507061" y="456355"/>
                </a:cubicBezTo>
                <a:lnTo>
                  <a:pt x="613543" y="454665"/>
                </a:lnTo>
                <a:cubicBezTo>
                  <a:pt x="612980" y="491286"/>
                  <a:pt x="612416" y="527907"/>
                  <a:pt x="611853" y="56452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871" name="Forme libre : forme 2870">
            <a:extLst>
              <a:ext uri="{FF2B5EF4-FFF2-40B4-BE49-F238E27FC236}">
                <a16:creationId xmlns:a16="http://schemas.microsoft.com/office/drawing/2014/main" id="{43BA76E3-D4D8-EE66-0525-87331C9C5C32}"/>
              </a:ext>
            </a:extLst>
          </p:cNvPr>
          <p:cNvSpPr/>
          <p:nvPr>
            <p:custDataLst>
              <p:tags r:id="rId21"/>
            </p:custDataLst>
          </p:nvPr>
        </p:nvSpPr>
        <p:spPr>
          <a:xfrm>
            <a:off x="3542695" y="5298787"/>
            <a:ext cx="912709" cy="566219"/>
          </a:xfrm>
          <a:custGeom>
            <a:avLst/>
            <a:gdLst>
              <a:gd name="connsiteX0" fmla="*/ 0 w 912709"/>
              <a:gd name="connsiteY0" fmla="*/ 0 h 566219"/>
              <a:gd name="connsiteX1" fmla="*/ 300856 w 912709"/>
              <a:gd name="connsiteY1" fmla="*/ 0 h 566219"/>
              <a:gd name="connsiteX2" fmla="*/ 302546 w 912709"/>
              <a:gd name="connsiteY2" fmla="*/ 114934 h 566219"/>
              <a:gd name="connsiteX3" fmla="*/ 507061 w 912709"/>
              <a:gd name="connsiteY3" fmla="*/ 113244 h 566219"/>
              <a:gd name="connsiteX4" fmla="*/ 510441 w 912709"/>
              <a:gd name="connsiteY4" fmla="*/ 229868 h 566219"/>
              <a:gd name="connsiteX5" fmla="*/ 613543 w 912709"/>
              <a:gd name="connsiteY5" fmla="*/ 228178 h 566219"/>
              <a:gd name="connsiteX6" fmla="*/ 610163 w 912709"/>
              <a:gd name="connsiteY6" fmla="*/ 339731 h 566219"/>
              <a:gd name="connsiteX7" fmla="*/ 706505 w 912709"/>
              <a:gd name="connsiteY7" fmla="*/ 339731 h 566219"/>
              <a:gd name="connsiteX8" fmla="*/ 708195 w 912709"/>
              <a:gd name="connsiteY8" fmla="*/ 451285 h 566219"/>
              <a:gd name="connsiteX9" fmla="*/ 911019 w 912709"/>
              <a:gd name="connsiteY9" fmla="*/ 449595 h 566219"/>
              <a:gd name="connsiteX10" fmla="*/ 912709 w 912709"/>
              <a:gd name="connsiteY10" fmla="*/ 566219 h 56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2709" h="566219">
                <a:moveTo>
                  <a:pt x="0" y="0"/>
                </a:moveTo>
                <a:lnTo>
                  <a:pt x="300856" y="0"/>
                </a:lnTo>
                <a:cubicBezTo>
                  <a:pt x="301419" y="38311"/>
                  <a:pt x="301983" y="76623"/>
                  <a:pt x="302546" y="114934"/>
                </a:cubicBezTo>
                <a:lnTo>
                  <a:pt x="507061" y="113244"/>
                </a:lnTo>
                <a:lnTo>
                  <a:pt x="510441" y="229868"/>
                </a:lnTo>
                <a:lnTo>
                  <a:pt x="613543" y="228178"/>
                </a:lnTo>
                <a:cubicBezTo>
                  <a:pt x="612416" y="265362"/>
                  <a:pt x="611290" y="302547"/>
                  <a:pt x="610163" y="339731"/>
                </a:cubicBezTo>
                <a:lnTo>
                  <a:pt x="706505" y="339731"/>
                </a:lnTo>
                <a:cubicBezTo>
                  <a:pt x="707068" y="376916"/>
                  <a:pt x="707632" y="414100"/>
                  <a:pt x="708195" y="451285"/>
                </a:cubicBezTo>
                <a:lnTo>
                  <a:pt x="911019" y="449595"/>
                </a:lnTo>
                <a:cubicBezTo>
                  <a:pt x="911582" y="488470"/>
                  <a:pt x="912146" y="527344"/>
                  <a:pt x="912709" y="56621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872" name="Forme libre : forme 2871">
            <a:extLst>
              <a:ext uri="{FF2B5EF4-FFF2-40B4-BE49-F238E27FC236}">
                <a16:creationId xmlns:a16="http://schemas.microsoft.com/office/drawing/2014/main" id="{5158C148-6C49-831D-E2E8-404F0689BFC4}"/>
              </a:ext>
            </a:extLst>
          </p:cNvPr>
          <p:cNvSpPr/>
          <p:nvPr>
            <p:custDataLst>
              <p:tags r:id="rId22"/>
            </p:custDataLst>
          </p:nvPr>
        </p:nvSpPr>
        <p:spPr>
          <a:xfrm>
            <a:off x="4448644" y="5866696"/>
            <a:ext cx="314378" cy="106483"/>
          </a:xfrm>
          <a:custGeom>
            <a:avLst/>
            <a:gdLst>
              <a:gd name="connsiteX0" fmla="*/ 0 w 314378"/>
              <a:gd name="connsiteY0" fmla="*/ 0 h 106483"/>
              <a:gd name="connsiteX1" fmla="*/ 312688 w 314378"/>
              <a:gd name="connsiteY1" fmla="*/ 0 h 106483"/>
              <a:gd name="connsiteX2" fmla="*/ 314378 w 314378"/>
              <a:gd name="connsiteY2" fmla="*/ 106483 h 106483"/>
            </a:gdLst>
            <a:ahLst/>
            <a:cxnLst>
              <a:cxn ang="0">
                <a:pos x="connsiteX0" y="connsiteY0"/>
              </a:cxn>
              <a:cxn ang="0">
                <a:pos x="connsiteX1" y="connsiteY1"/>
              </a:cxn>
              <a:cxn ang="0">
                <a:pos x="connsiteX2" y="connsiteY2"/>
              </a:cxn>
            </a:cxnLst>
            <a:rect l="l" t="t" r="r" b="b"/>
            <a:pathLst>
              <a:path w="314378" h="106483">
                <a:moveTo>
                  <a:pt x="0" y="0"/>
                </a:moveTo>
                <a:lnTo>
                  <a:pt x="312688" y="0"/>
                </a:lnTo>
                <a:cubicBezTo>
                  <a:pt x="313251" y="35494"/>
                  <a:pt x="313815" y="70989"/>
                  <a:pt x="314378" y="106483"/>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873" name="Forme libre : forme 2872">
            <a:extLst>
              <a:ext uri="{FF2B5EF4-FFF2-40B4-BE49-F238E27FC236}">
                <a16:creationId xmlns:a16="http://schemas.microsoft.com/office/drawing/2014/main" id="{892BA45F-C57E-CC48-0837-1661B59E46CA}"/>
              </a:ext>
            </a:extLst>
          </p:cNvPr>
          <p:cNvSpPr/>
          <p:nvPr>
            <p:custDataLst>
              <p:tags r:id="rId23"/>
            </p:custDataLst>
          </p:nvPr>
        </p:nvSpPr>
        <p:spPr>
          <a:xfrm>
            <a:off x="4152799" y="3627730"/>
            <a:ext cx="1426669" cy="1561554"/>
          </a:xfrm>
          <a:custGeom>
            <a:avLst/>
            <a:gdLst>
              <a:gd name="connsiteX0" fmla="*/ 0 w 1426669"/>
              <a:gd name="connsiteY0" fmla="*/ 0 h 1572666"/>
              <a:gd name="connsiteX1" fmla="*/ 0 w 1426669"/>
              <a:gd name="connsiteY1" fmla="*/ 102454 h 1572666"/>
              <a:gd name="connsiteX2" fmla="*/ 97331 w 1426669"/>
              <a:gd name="connsiteY2" fmla="*/ 105016 h 1572666"/>
              <a:gd name="connsiteX3" fmla="*/ 99893 w 1426669"/>
              <a:gd name="connsiteY3" fmla="*/ 217715 h 1572666"/>
              <a:gd name="connsiteX4" fmla="*/ 294555 w 1426669"/>
              <a:gd name="connsiteY4" fmla="*/ 222837 h 1572666"/>
              <a:gd name="connsiteX5" fmla="*/ 297116 w 1426669"/>
              <a:gd name="connsiteY5" fmla="*/ 437990 h 1572666"/>
              <a:gd name="connsiteX6" fmla="*/ 507146 w 1426669"/>
              <a:gd name="connsiteY6" fmla="*/ 440552 h 1572666"/>
              <a:gd name="connsiteX7" fmla="*/ 507146 w 1426669"/>
              <a:gd name="connsiteY7" fmla="*/ 668511 h 1572666"/>
              <a:gd name="connsiteX8" fmla="*/ 607039 w 1426669"/>
              <a:gd name="connsiteY8" fmla="*/ 671073 h 1572666"/>
              <a:gd name="connsiteX9" fmla="*/ 604477 w 1426669"/>
              <a:gd name="connsiteY9" fmla="*/ 786333 h 1572666"/>
              <a:gd name="connsiteX10" fmla="*/ 709493 w 1426669"/>
              <a:gd name="connsiteY10" fmla="*/ 791456 h 1572666"/>
              <a:gd name="connsiteX11" fmla="*/ 706931 w 1426669"/>
              <a:gd name="connsiteY11" fmla="*/ 896471 h 1572666"/>
              <a:gd name="connsiteX12" fmla="*/ 806824 w 1426669"/>
              <a:gd name="connsiteY12" fmla="*/ 901594 h 1572666"/>
              <a:gd name="connsiteX13" fmla="*/ 809385 w 1426669"/>
              <a:gd name="connsiteY13" fmla="*/ 1006609 h 1572666"/>
              <a:gd name="connsiteX14" fmla="*/ 909277 w 1426669"/>
              <a:gd name="connsiteY14" fmla="*/ 1011732 h 1572666"/>
              <a:gd name="connsiteX15" fmla="*/ 906716 w 1426669"/>
              <a:gd name="connsiteY15" fmla="*/ 1119308 h 1572666"/>
              <a:gd name="connsiteX16" fmla="*/ 1014293 w 1426669"/>
              <a:gd name="connsiteY16" fmla="*/ 1116747 h 1572666"/>
              <a:gd name="connsiteX17" fmla="*/ 1016854 w 1426669"/>
              <a:gd name="connsiteY17" fmla="*/ 1234569 h 1572666"/>
              <a:gd name="connsiteX18" fmla="*/ 1114185 w 1426669"/>
              <a:gd name="connsiteY18" fmla="*/ 1232007 h 1572666"/>
              <a:gd name="connsiteX19" fmla="*/ 1109062 w 1426669"/>
              <a:gd name="connsiteY19" fmla="*/ 1347268 h 1572666"/>
              <a:gd name="connsiteX20" fmla="*/ 1211516 w 1426669"/>
              <a:gd name="connsiteY20" fmla="*/ 1349829 h 1572666"/>
              <a:gd name="connsiteX21" fmla="*/ 1208955 w 1426669"/>
              <a:gd name="connsiteY21" fmla="*/ 1459967 h 1572666"/>
              <a:gd name="connsiteX22" fmla="*/ 1319093 w 1426669"/>
              <a:gd name="connsiteY22" fmla="*/ 1465090 h 1572666"/>
              <a:gd name="connsiteX23" fmla="*/ 1321654 w 1426669"/>
              <a:gd name="connsiteY23" fmla="*/ 1572666 h 1572666"/>
              <a:gd name="connsiteX24" fmla="*/ 1426669 w 1426669"/>
              <a:gd name="connsiteY24" fmla="*/ 1572666 h 1572666"/>
              <a:gd name="connsiteX0" fmla="*/ 0 w 1426669"/>
              <a:gd name="connsiteY0" fmla="*/ 0 h 1572666"/>
              <a:gd name="connsiteX1" fmla="*/ 0 w 1426669"/>
              <a:gd name="connsiteY1" fmla="*/ 102454 h 1572666"/>
              <a:gd name="connsiteX2" fmla="*/ 97331 w 1426669"/>
              <a:gd name="connsiteY2" fmla="*/ 105016 h 1572666"/>
              <a:gd name="connsiteX3" fmla="*/ 99893 w 1426669"/>
              <a:gd name="connsiteY3" fmla="*/ 217715 h 1572666"/>
              <a:gd name="connsiteX4" fmla="*/ 294555 w 1426669"/>
              <a:gd name="connsiteY4" fmla="*/ 220944 h 1572666"/>
              <a:gd name="connsiteX5" fmla="*/ 297116 w 1426669"/>
              <a:gd name="connsiteY5" fmla="*/ 437990 h 1572666"/>
              <a:gd name="connsiteX6" fmla="*/ 507146 w 1426669"/>
              <a:gd name="connsiteY6" fmla="*/ 440552 h 1572666"/>
              <a:gd name="connsiteX7" fmla="*/ 507146 w 1426669"/>
              <a:gd name="connsiteY7" fmla="*/ 668511 h 1572666"/>
              <a:gd name="connsiteX8" fmla="*/ 607039 w 1426669"/>
              <a:gd name="connsiteY8" fmla="*/ 671073 h 1572666"/>
              <a:gd name="connsiteX9" fmla="*/ 604477 w 1426669"/>
              <a:gd name="connsiteY9" fmla="*/ 786333 h 1572666"/>
              <a:gd name="connsiteX10" fmla="*/ 709493 w 1426669"/>
              <a:gd name="connsiteY10" fmla="*/ 791456 h 1572666"/>
              <a:gd name="connsiteX11" fmla="*/ 706931 w 1426669"/>
              <a:gd name="connsiteY11" fmla="*/ 896471 h 1572666"/>
              <a:gd name="connsiteX12" fmla="*/ 806824 w 1426669"/>
              <a:gd name="connsiteY12" fmla="*/ 901594 h 1572666"/>
              <a:gd name="connsiteX13" fmla="*/ 809385 w 1426669"/>
              <a:gd name="connsiteY13" fmla="*/ 1006609 h 1572666"/>
              <a:gd name="connsiteX14" fmla="*/ 909277 w 1426669"/>
              <a:gd name="connsiteY14" fmla="*/ 1011732 h 1572666"/>
              <a:gd name="connsiteX15" fmla="*/ 906716 w 1426669"/>
              <a:gd name="connsiteY15" fmla="*/ 1119308 h 1572666"/>
              <a:gd name="connsiteX16" fmla="*/ 1014293 w 1426669"/>
              <a:gd name="connsiteY16" fmla="*/ 1116747 h 1572666"/>
              <a:gd name="connsiteX17" fmla="*/ 1016854 w 1426669"/>
              <a:gd name="connsiteY17" fmla="*/ 1234569 h 1572666"/>
              <a:gd name="connsiteX18" fmla="*/ 1114185 w 1426669"/>
              <a:gd name="connsiteY18" fmla="*/ 1232007 h 1572666"/>
              <a:gd name="connsiteX19" fmla="*/ 1109062 w 1426669"/>
              <a:gd name="connsiteY19" fmla="*/ 1347268 h 1572666"/>
              <a:gd name="connsiteX20" fmla="*/ 1211516 w 1426669"/>
              <a:gd name="connsiteY20" fmla="*/ 1349829 h 1572666"/>
              <a:gd name="connsiteX21" fmla="*/ 1208955 w 1426669"/>
              <a:gd name="connsiteY21" fmla="*/ 1459967 h 1572666"/>
              <a:gd name="connsiteX22" fmla="*/ 1319093 w 1426669"/>
              <a:gd name="connsiteY22" fmla="*/ 1465090 h 1572666"/>
              <a:gd name="connsiteX23" fmla="*/ 1321654 w 1426669"/>
              <a:gd name="connsiteY23" fmla="*/ 1572666 h 1572666"/>
              <a:gd name="connsiteX24" fmla="*/ 1426669 w 1426669"/>
              <a:gd name="connsiteY24" fmla="*/ 1572666 h 1572666"/>
              <a:gd name="connsiteX0" fmla="*/ 0 w 1426669"/>
              <a:gd name="connsiteY0" fmla="*/ 0 h 1572666"/>
              <a:gd name="connsiteX1" fmla="*/ 0 w 1426669"/>
              <a:gd name="connsiteY1" fmla="*/ 102454 h 1572666"/>
              <a:gd name="connsiteX2" fmla="*/ 97331 w 1426669"/>
              <a:gd name="connsiteY2" fmla="*/ 105016 h 1572666"/>
              <a:gd name="connsiteX3" fmla="*/ 99893 w 1426669"/>
              <a:gd name="connsiteY3" fmla="*/ 217715 h 1572666"/>
              <a:gd name="connsiteX4" fmla="*/ 294555 w 1426669"/>
              <a:gd name="connsiteY4" fmla="*/ 215264 h 1572666"/>
              <a:gd name="connsiteX5" fmla="*/ 297116 w 1426669"/>
              <a:gd name="connsiteY5" fmla="*/ 437990 h 1572666"/>
              <a:gd name="connsiteX6" fmla="*/ 507146 w 1426669"/>
              <a:gd name="connsiteY6" fmla="*/ 440552 h 1572666"/>
              <a:gd name="connsiteX7" fmla="*/ 507146 w 1426669"/>
              <a:gd name="connsiteY7" fmla="*/ 668511 h 1572666"/>
              <a:gd name="connsiteX8" fmla="*/ 607039 w 1426669"/>
              <a:gd name="connsiteY8" fmla="*/ 671073 h 1572666"/>
              <a:gd name="connsiteX9" fmla="*/ 604477 w 1426669"/>
              <a:gd name="connsiteY9" fmla="*/ 786333 h 1572666"/>
              <a:gd name="connsiteX10" fmla="*/ 709493 w 1426669"/>
              <a:gd name="connsiteY10" fmla="*/ 791456 h 1572666"/>
              <a:gd name="connsiteX11" fmla="*/ 706931 w 1426669"/>
              <a:gd name="connsiteY11" fmla="*/ 896471 h 1572666"/>
              <a:gd name="connsiteX12" fmla="*/ 806824 w 1426669"/>
              <a:gd name="connsiteY12" fmla="*/ 901594 h 1572666"/>
              <a:gd name="connsiteX13" fmla="*/ 809385 w 1426669"/>
              <a:gd name="connsiteY13" fmla="*/ 1006609 h 1572666"/>
              <a:gd name="connsiteX14" fmla="*/ 909277 w 1426669"/>
              <a:gd name="connsiteY14" fmla="*/ 1011732 h 1572666"/>
              <a:gd name="connsiteX15" fmla="*/ 906716 w 1426669"/>
              <a:gd name="connsiteY15" fmla="*/ 1119308 h 1572666"/>
              <a:gd name="connsiteX16" fmla="*/ 1014293 w 1426669"/>
              <a:gd name="connsiteY16" fmla="*/ 1116747 h 1572666"/>
              <a:gd name="connsiteX17" fmla="*/ 1016854 w 1426669"/>
              <a:gd name="connsiteY17" fmla="*/ 1234569 h 1572666"/>
              <a:gd name="connsiteX18" fmla="*/ 1114185 w 1426669"/>
              <a:gd name="connsiteY18" fmla="*/ 1232007 h 1572666"/>
              <a:gd name="connsiteX19" fmla="*/ 1109062 w 1426669"/>
              <a:gd name="connsiteY19" fmla="*/ 1347268 h 1572666"/>
              <a:gd name="connsiteX20" fmla="*/ 1211516 w 1426669"/>
              <a:gd name="connsiteY20" fmla="*/ 1349829 h 1572666"/>
              <a:gd name="connsiteX21" fmla="*/ 1208955 w 1426669"/>
              <a:gd name="connsiteY21" fmla="*/ 1459967 h 1572666"/>
              <a:gd name="connsiteX22" fmla="*/ 1319093 w 1426669"/>
              <a:gd name="connsiteY22" fmla="*/ 1465090 h 1572666"/>
              <a:gd name="connsiteX23" fmla="*/ 1321654 w 1426669"/>
              <a:gd name="connsiteY23" fmla="*/ 1572666 h 1572666"/>
              <a:gd name="connsiteX24" fmla="*/ 1426669 w 1426669"/>
              <a:gd name="connsiteY24" fmla="*/ 1572666 h 1572666"/>
              <a:gd name="connsiteX0" fmla="*/ 0 w 1426669"/>
              <a:gd name="connsiteY0" fmla="*/ 0 h 1572666"/>
              <a:gd name="connsiteX1" fmla="*/ 0 w 1426669"/>
              <a:gd name="connsiteY1" fmla="*/ 102454 h 1572666"/>
              <a:gd name="connsiteX2" fmla="*/ 97331 w 1426669"/>
              <a:gd name="connsiteY2" fmla="*/ 105016 h 1572666"/>
              <a:gd name="connsiteX3" fmla="*/ 99893 w 1426669"/>
              <a:gd name="connsiteY3" fmla="*/ 217715 h 1572666"/>
              <a:gd name="connsiteX4" fmla="*/ 294555 w 1426669"/>
              <a:gd name="connsiteY4" fmla="*/ 215264 h 1572666"/>
              <a:gd name="connsiteX5" fmla="*/ 297116 w 1426669"/>
              <a:gd name="connsiteY5" fmla="*/ 437990 h 1572666"/>
              <a:gd name="connsiteX6" fmla="*/ 507146 w 1426669"/>
              <a:gd name="connsiteY6" fmla="*/ 440552 h 1572666"/>
              <a:gd name="connsiteX7" fmla="*/ 507146 w 1426669"/>
              <a:gd name="connsiteY7" fmla="*/ 668511 h 1572666"/>
              <a:gd name="connsiteX8" fmla="*/ 607039 w 1426669"/>
              <a:gd name="connsiteY8" fmla="*/ 671073 h 1572666"/>
              <a:gd name="connsiteX9" fmla="*/ 604477 w 1426669"/>
              <a:gd name="connsiteY9" fmla="*/ 786333 h 1572666"/>
              <a:gd name="connsiteX10" fmla="*/ 709493 w 1426669"/>
              <a:gd name="connsiteY10" fmla="*/ 791456 h 1572666"/>
              <a:gd name="connsiteX11" fmla="*/ 706931 w 1426669"/>
              <a:gd name="connsiteY11" fmla="*/ 896471 h 1572666"/>
              <a:gd name="connsiteX12" fmla="*/ 806824 w 1426669"/>
              <a:gd name="connsiteY12" fmla="*/ 901594 h 1572666"/>
              <a:gd name="connsiteX13" fmla="*/ 809385 w 1426669"/>
              <a:gd name="connsiteY13" fmla="*/ 1006609 h 1572666"/>
              <a:gd name="connsiteX14" fmla="*/ 909277 w 1426669"/>
              <a:gd name="connsiteY14" fmla="*/ 1011732 h 1572666"/>
              <a:gd name="connsiteX15" fmla="*/ 906716 w 1426669"/>
              <a:gd name="connsiteY15" fmla="*/ 1119308 h 1572666"/>
              <a:gd name="connsiteX16" fmla="*/ 1014293 w 1426669"/>
              <a:gd name="connsiteY16" fmla="*/ 1116747 h 1572666"/>
              <a:gd name="connsiteX17" fmla="*/ 1016854 w 1426669"/>
              <a:gd name="connsiteY17" fmla="*/ 1234569 h 1572666"/>
              <a:gd name="connsiteX18" fmla="*/ 1114185 w 1426669"/>
              <a:gd name="connsiteY18" fmla="*/ 1232007 h 1572666"/>
              <a:gd name="connsiteX19" fmla="*/ 1109062 w 1426669"/>
              <a:gd name="connsiteY19" fmla="*/ 1347268 h 1572666"/>
              <a:gd name="connsiteX20" fmla="*/ 1211516 w 1426669"/>
              <a:gd name="connsiteY20" fmla="*/ 1349829 h 1572666"/>
              <a:gd name="connsiteX21" fmla="*/ 1208955 w 1426669"/>
              <a:gd name="connsiteY21" fmla="*/ 1459967 h 1572666"/>
              <a:gd name="connsiteX22" fmla="*/ 1319093 w 1426669"/>
              <a:gd name="connsiteY22" fmla="*/ 1465090 h 1572666"/>
              <a:gd name="connsiteX23" fmla="*/ 1321654 w 1426669"/>
              <a:gd name="connsiteY23" fmla="*/ 1572666 h 1572666"/>
              <a:gd name="connsiteX24" fmla="*/ 1426669 w 1426669"/>
              <a:gd name="connsiteY24" fmla="*/ 1572666 h 1572666"/>
              <a:gd name="connsiteX0" fmla="*/ 0 w 1426669"/>
              <a:gd name="connsiteY0" fmla="*/ 0 h 1572666"/>
              <a:gd name="connsiteX1" fmla="*/ 0 w 1426669"/>
              <a:gd name="connsiteY1" fmla="*/ 102454 h 1572666"/>
              <a:gd name="connsiteX2" fmla="*/ 97331 w 1426669"/>
              <a:gd name="connsiteY2" fmla="*/ 105016 h 1572666"/>
              <a:gd name="connsiteX3" fmla="*/ 99893 w 1426669"/>
              <a:gd name="connsiteY3" fmla="*/ 217715 h 1572666"/>
              <a:gd name="connsiteX4" fmla="*/ 302127 w 1426669"/>
              <a:gd name="connsiteY4" fmla="*/ 217158 h 1572666"/>
              <a:gd name="connsiteX5" fmla="*/ 297116 w 1426669"/>
              <a:gd name="connsiteY5" fmla="*/ 437990 h 1572666"/>
              <a:gd name="connsiteX6" fmla="*/ 507146 w 1426669"/>
              <a:gd name="connsiteY6" fmla="*/ 440552 h 1572666"/>
              <a:gd name="connsiteX7" fmla="*/ 507146 w 1426669"/>
              <a:gd name="connsiteY7" fmla="*/ 668511 h 1572666"/>
              <a:gd name="connsiteX8" fmla="*/ 607039 w 1426669"/>
              <a:gd name="connsiteY8" fmla="*/ 671073 h 1572666"/>
              <a:gd name="connsiteX9" fmla="*/ 604477 w 1426669"/>
              <a:gd name="connsiteY9" fmla="*/ 786333 h 1572666"/>
              <a:gd name="connsiteX10" fmla="*/ 709493 w 1426669"/>
              <a:gd name="connsiteY10" fmla="*/ 791456 h 1572666"/>
              <a:gd name="connsiteX11" fmla="*/ 706931 w 1426669"/>
              <a:gd name="connsiteY11" fmla="*/ 896471 h 1572666"/>
              <a:gd name="connsiteX12" fmla="*/ 806824 w 1426669"/>
              <a:gd name="connsiteY12" fmla="*/ 901594 h 1572666"/>
              <a:gd name="connsiteX13" fmla="*/ 809385 w 1426669"/>
              <a:gd name="connsiteY13" fmla="*/ 1006609 h 1572666"/>
              <a:gd name="connsiteX14" fmla="*/ 909277 w 1426669"/>
              <a:gd name="connsiteY14" fmla="*/ 1011732 h 1572666"/>
              <a:gd name="connsiteX15" fmla="*/ 906716 w 1426669"/>
              <a:gd name="connsiteY15" fmla="*/ 1119308 h 1572666"/>
              <a:gd name="connsiteX16" fmla="*/ 1014293 w 1426669"/>
              <a:gd name="connsiteY16" fmla="*/ 1116747 h 1572666"/>
              <a:gd name="connsiteX17" fmla="*/ 1016854 w 1426669"/>
              <a:gd name="connsiteY17" fmla="*/ 1234569 h 1572666"/>
              <a:gd name="connsiteX18" fmla="*/ 1114185 w 1426669"/>
              <a:gd name="connsiteY18" fmla="*/ 1232007 h 1572666"/>
              <a:gd name="connsiteX19" fmla="*/ 1109062 w 1426669"/>
              <a:gd name="connsiteY19" fmla="*/ 1347268 h 1572666"/>
              <a:gd name="connsiteX20" fmla="*/ 1211516 w 1426669"/>
              <a:gd name="connsiteY20" fmla="*/ 1349829 h 1572666"/>
              <a:gd name="connsiteX21" fmla="*/ 1208955 w 1426669"/>
              <a:gd name="connsiteY21" fmla="*/ 1459967 h 1572666"/>
              <a:gd name="connsiteX22" fmla="*/ 1319093 w 1426669"/>
              <a:gd name="connsiteY22" fmla="*/ 1465090 h 1572666"/>
              <a:gd name="connsiteX23" fmla="*/ 1321654 w 1426669"/>
              <a:gd name="connsiteY23" fmla="*/ 1572666 h 1572666"/>
              <a:gd name="connsiteX24" fmla="*/ 1426669 w 1426669"/>
              <a:gd name="connsiteY24" fmla="*/ 1572666 h 1572666"/>
              <a:gd name="connsiteX0" fmla="*/ 0 w 1426669"/>
              <a:gd name="connsiteY0" fmla="*/ 0 h 1572666"/>
              <a:gd name="connsiteX1" fmla="*/ 0 w 1426669"/>
              <a:gd name="connsiteY1" fmla="*/ 102454 h 1572666"/>
              <a:gd name="connsiteX2" fmla="*/ 97331 w 1426669"/>
              <a:gd name="connsiteY2" fmla="*/ 105016 h 1572666"/>
              <a:gd name="connsiteX3" fmla="*/ 99893 w 1426669"/>
              <a:gd name="connsiteY3" fmla="*/ 217715 h 1572666"/>
              <a:gd name="connsiteX4" fmla="*/ 296448 w 1426669"/>
              <a:gd name="connsiteY4" fmla="*/ 217158 h 1572666"/>
              <a:gd name="connsiteX5" fmla="*/ 297116 w 1426669"/>
              <a:gd name="connsiteY5" fmla="*/ 437990 h 1572666"/>
              <a:gd name="connsiteX6" fmla="*/ 507146 w 1426669"/>
              <a:gd name="connsiteY6" fmla="*/ 440552 h 1572666"/>
              <a:gd name="connsiteX7" fmla="*/ 507146 w 1426669"/>
              <a:gd name="connsiteY7" fmla="*/ 668511 h 1572666"/>
              <a:gd name="connsiteX8" fmla="*/ 607039 w 1426669"/>
              <a:gd name="connsiteY8" fmla="*/ 671073 h 1572666"/>
              <a:gd name="connsiteX9" fmla="*/ 604477 w 1426669"/>
              <a:gd name="connsiteY9" fmla="*/ 786333 h 1572666"/>
              <a:gd name="connsiteX10" fmla="*/ 709493 w 1426669"/>
              <a:gd name="connsiteY10" fmla="*/ 791456 h 1572666"/>
              <a:gd name="connsiteX11" fmla="*/ 706931 w 1426669"/>
              <a:gd name="connsiteY11" fmla="*/ 896471 h 1572666"/>
              <a:gd name="connsiteX12" fmla="*/ 806824 w 1426669"/>
              <a:gd name="connsiteY12" fmla="*/ 901594 h 1572666"/>
              <a:gd name="connsiteX13" fmla="*/ 809385 w 1426669"/>
              <a:gd name="connsiteY13" fmla="*/ 1006609 h 1572666"/>
              <a:gd name="connsiteX14" fmla="*/ 909277 w 1426669"/>
              <a:gd name="connsiteY14" fmla="*/ 1011732 h 1572666"/>
              <a:gd name="connsiteX15" fmla="*/ 906716 w 1426669"/>
              <a:gd name="connsiteY15" fmla="*/ 1119308 h 1572666"/>
              <a:gd name="connsiteX16" fmla="*/ 1014293 w 1426669"/>
              <a:gd name="connsiteY16" fmla="*/ 1116747 h 1572666"/>
              <a:gd name="connsiteX17" fmla="*/ 1016854 w 1426669"/>
              <a:gd name="connsiteY17" fmla="*/ 1234569 h 1572666"/>
              <a:gd name="connsiteX18" fmla="*/ 1114185 w 1426669"/>
              <a:gd name="connsiteY18" fmla="*/ 1232007 h 1572666"/>
              <a:gd name="connsiteX19" fmla="*/ 1109062 w 1426669"/>
              <a:gd name="connsiteY19" fmla="*/ 1347268 h 1572666"/>
              <a:gd name="connsiteX20" fmla="*/ 1211516 w 1426669"/>
              <a:gd name="connsiteY20" fmla="*/ 1349829 h 1572666"/>
              <a:gd name="connsiteX21" fmla="*/ 1208955 w 1426669"/>
              <a:gd name="connsiteY21" fmla="*/ 1459967 h 1572666"/>
              <a:gd name="connsiteX22" fmla="*/ 1319093 w 1426669"/>
              <a:gd name="connsiteY22" fmla="*/ 1465090 h 1572666"/>
              <a:gd name="connsiteX23" fmla="*/ 1321654 w 1426669"/>
              <a:gd name="connsiteY23" fmla="*/ 1572666 h 1572666"/>
              <a:gd name="connsiteX24" fmla="*/ 1426669 w 1426669"/>
              <a:gd name="connsiteY24" fmla="*/ 1572666 h 1572666"/>
              <a:gd name="connsiteX0" fmla="*/ 0 w 1426669"/>
              <a:gd name="connsiteY0" fmla="*/ 0 h 1572666"/>
              <a:gd name="connsiteX1" fmla="*/ 0 w 1426669"/>
              <a:gd name="connsiteY1" fmla="*/ 102454 h 1572666"/>
              <a:gd name="connsiteX2" fmla="*/ 101117 w 1426669"/>
              <a:gd name="connsiteY2" fmla="*/ 101229 h 1572666"/>
              <a:gd name="connsiteX3" fmla="*/ 99893 w 1426669"/>
              <a:gd name="connsiteY3" fmla="*/ 217715 h 1572666"/>
              <a:gd name="connsiteX4" fmla="*/ 296448 w 1426669"/>
              <a:gd name="connsiteY4" fmla="*/ 217158 h 1572666"/>
              <a:gd name="connsiteX5" fmla="*/ 297116 w 1426669"/>
              <a:gd name="connsiteY5" fmla="*/ 437990 h 1572666"/>
              <a:gd name="connsiteX6" fmla="*/ 507146 w 1426669"/>
              <a:gd name="connsiteY6" fmla="*/ 440552 h 1572666"/>
              <a:gd name="connsiteX7" fmla="*/ 507146 w 1426669"/>
              <a:gd name="connsiteY7" fmla="*/ 668511 h 1572666"/>
              <a:gd name="connsiteX8" fmla="*/ 607039 w 1426669"/>
              <a:gd name="connsiteY8" fmla="*/ 671073 h 1572666"/>
              <a:gd name="connsiteX9" fmla="*/ 604477 w 1426669"/>
              <a:gd name="connsiteY9" fmla="*/ 786333 h 1572666"/>
              <a:gd name="connsiteX10" fmla="*/ 709493 w 1426669"/>
              <a:gd name="connsiteY10" fmla="*/ 791456 h 1572666"/>
              <a:gd name="connsiteX11" fmla="*/ 706931 w 1426669"/>
              <a:gd name="connsiteY11" fmla="*/ 896471 h 1572666"/>
              <a:gd name="connsiteX12" fmla="*/ 806824 w 1426669"/>
              <a:gd name="connsiteY12" fmla="*/ 901594 h 1572666"/>
              <a:gd name="connsiteX13" fmla="*/ 809385 w 1426669"/>
              <a:gd name="connsiteY13" fmla="*/ 1006609 h 1572666"/>
              <a:gd name="connsiteX14" fmla="*/ 909277 w 1426669"/>
              <a:gd name="connsiteY14" fmla="*/ 1011732 h 1572666"/>
              <a:gd name="connsiteX15" fmla="*/ 906716 w 1426669"/>
              <a:gd name="connsiteY15" fmla="*/ 1119308 h 1572666"/>
              <a:gd name="connsiteX16" fmla="*/ 1014293 w 1426669"/>
              <a:gd name="connsiteY16" fmla="*/ 1116747 h 1572666"/>
              <a:gd name="connsiteX17" fmla="*/ 1016854 w 1426669"/>
              <a:gd name="connsiteY17" fmla="*/ 1234569 h 1572666"/>
              <a:gd name="connsiteX18" fmla="*/ 1114185 w 1426669"/>
              <a:gd name="connsiteY18" fmla="*/ 1232007 h 1572666"/>
              <a:gd name="connsiteX19" fmla="*/ 1109062 w 1426669"/>
              <a:gd name="connsiteY19" fmla="*/ 1347268 h 1572666"/>
              <a:gd name="connsiteX20" fmla="*/ 1211516 w 1426669"/>
              <a:gd name="connsiteY20" fmla="*/ 1349829 h 1572666"/>
              <a:gd name="connsiteX21" fmla="*/ 1208955 w 1426669"/>
              <a:gd name="connsiteY21" fmla="*/ 1459967 h 1572666"/>
              <a:gd name="connsiteX22" fmla="*/ 1319093 w 1426669"/>
              <a:gd name="connsiteY22" fmla="*/ 1465090 h 1572666"/>
              <a:gd name="connsiteX23" fmla="*/ 1321654 w 1426669"/>
              <a:gd name="connsiteY23" fmla="*/ 1572666 h 1572666"/>
              <a:gd name="connsiteX24" fmla="*/ 1426669 w 1426669"/>
              <a:gd name="connsiteY24" fmla="*/ 1572666 h 1572666"/>
              <a:gd name="connsiteX0" fmla="*/ 0 w 1426669"/>
              <a:gd name="connsiteY0" fmla="*/ 0 h 1572666"/>
              <a:gd name="connsiteX1" fmla="*/ 0 w 1426669"/>
              <a:gd name="connsiteY1" fmla="*/ 102454 h 1572666"/>
              <a:gd name="connsiteX2" fmla="*/ 97331 w 1426669"/>
              <a:gd name="connsiteY2" fmla="*/ 103122 h 1572666"/>
              <a:gd name="connsiteX3" fmla="*/ 99893 w 1426669"/>
              <a:gd name="connsiteY3" fmla="*/ 217715 h 1572666"/>
              <a:gd name="connsiteX4" fmla="*/ 296448 w 1426669"/>
              <a:gd name="connsiteY4" fmla="*/ 217158 h 1572666"/>
              <a:gd name="connsiteX5" fmla="*/ 297116 w 1426669"/>
              <a:gd name="connsiteY5" fmla="*/ 437990 h 1572666"/>
              <a:gd name="connsiteX6" fmla="*/ 507146 w 1426669"/>
              <a:gd name="connsiteY6" fmla="*/ 440552 h 1572666"/>
              <a:gd name="connsiteX7" fmla="*/ 507146 w 1426669"/>
              <a:gd name="connsiteY7" fmla="*/ 668511 h 1572666"/>
              <a:gd name="connsiteX8" fmla="*/ 607039 w 1426669"/>
              <a:gd name="connsiteY8" fmla="*/ 671073 h 1572666"/>
              <a:gd name="connsiteX9" fmla="*/ 604477 w 1426669"/>
              <a:gd name="connsiteY9" fmla="*/ 786333 h 1572666"/>
              <a:gd name="connsiteX10" fmla="*/ 709493 w 1426669"/>
              <a:gd name="connsiteY10" fmla="*/ 791456 h 1572666"/>
              <a:gd name="connsiteX11" fmla="*/ 706931 w 1426669"/>
              <a:gd name="connsiteY11" fmla="*/ 896471 h 1572666"/>
              <a:gd name="connsiteX12" fmla="*/ 806824 w 1426669"/>
              <a:gd name="connsiteY12" fmla="*/ 901594 h 1572666"/>
              <a:gd name="connsiteX13" fmla="*/ 809385 w 1426669"/>
              <a:gd name="connsiteY13" fmla="*/ 1006609 h 1572666"/>
              <a:gd name="connsiteX14" fmla="*/ 909277 w 1426669"/>
              <a:gd name="connsiteY14" fmla="*/ 1011732 h 1572666"/>
              <a:gd name="connsiteX15" fmla="*/ 906716 w 1426669"/>
              <a:gd name="connsiteY15" fmla="*/ 1119308 h 1572666"/>
              <a:gd name="connsiteX16" fmla="*/ 1014293 w 1426669"/>
              <a:gd name="connsiteY16" fmla="*/ 1116747 h 1572666"/>
              <a:gd name="connsiteX17" fmla="*/ 1016854 w 1426669"/>
              <a:gd name="connsiteY17" fmla="*/ 1234569 h 1572666"/>
              <a:gd name="connsiteX18" fmla="*/ 1114185 w 1426669"/>
              <a:gd name="connsiteY18" fmla="*/ 1232007 h 1572666"/>
              <a:gd name="connsiteX19" fmla="*/ 1109062 w 1426669"/>
              <a:gd name="connsiteY19" fmla="*/ 1347268 h 1572666"/>
              <a:gd name="connsiteX20" fmla="*/ 1211516 w 1426669"/>
              <a:gd name="connsiteY20" fmla="*/ 1349829 h 1572666"/>
              <a:gd name="connsiteX21" fmla="*/ 1208955 w 1426669"/>
              <a:gd name="connsiteY21" fmla="*/ 1459967 h 1572666"/>
              <a:gd name="connsiteX22" fmla="*/ 1319093 w 1426669"/>
              <a:gd name="connsiteY22" fmla="*/ 1465090 h 1572666"/>
              <a:gd name="connsiteX23" fmla="*/ 1321654 w 1426669"/>
              <a:gd name="connsiteY23" fmla="*/ 1572666 h 1572666"/>
              <a:gd name="connsiteX24" fmla="*/ 1426669 w 1426669"/>
              <a:gd name="connsiteY24" fmla="*/ 1572666 h 1572666"/>
              <a:gd name="connsiteX0" fmla="*/ 0 w 1426669"/>
              <a:gd name="connsiteY0" fmla="*/ 0 h 1572666"/>
              <a:gd name="connsiteX1" fmla="*/ 0 w 1426669"/>
              <a:gd name="connsiteY1" fmla="*/ 102454 h 1572666"/>
              <a:gd name="connsiteX2" fmla="*/ 97331 w 1426669"/>
              <a:gd name="connsiteY2" fmla="*/ 103122 h 1572666"/>
              <a:gd name="connsiteX3" fmla="*/ 99893 w 1426669"/>
              <a:gd name="connsiteY3" fmla="*/ 217715 h 1572666"/>
              <a:gd name="connsiteX4" fmla="*/ 296448 w 1426669"/>
              <a:gd name="connsiteY4" fmla="*/ 217158 h 1572666"/>
              <a:gd name="connsiteX5" fmla="*/ 297116 w 1426669"/>
              <a:gd name="connsiteY5" fmla="*/ 437990 h 1572666"/>
              <a:gd name="connsiteX6" fmla="*/ 505253 w 1426669"/>
              <a:gd name="connsiteY6" fmla="*/ 438659 h 1572666"/>
              <a:gd name="connsiteX7" fmla="*/ 507146 w 1426669"/>
              <a:gd name="connsiteY7" fmla="*/ 668511 h 1572666"/>
              <a:gd name="connsiteX8" fmla="*/ 607039 w 1426669"/>
              <a:gd name="connsiteY8" fmla="*/ 671073 h 1572666"/>
              <a:gd name="connsiteX9" fmla="*/ 604477 w 1426669"/>
              <a:gd name="connsiteY9" fmla="*/ 786333 h 1572666"/>
              <a:gd name="connsiteX10" fmla="*/ 709493 w 1426669"/>
              <a:gd name="connsiteY10" fmla="*/ 791456 h 1572666"/>
              <a:gd name="connsiteX11" fmla="*/ 706931 w 1426669"/>
              <a:gd name="connsiteY11" fmla="*/ 896471 h 1572666"/>
              <a:gd name="connsiteX12" fmla="*/ 806824 w 1426669"/>
              <a:gd name="connsiteY12" fmla="*/ 901594 h 1572666"/>
              <a:gd name="connsiteX13" fmla="*/ 809385 w 1426669"/>
              <a:gd name="connsiteY13" fmla="*/ 1006609 h 1572666"/>
              <a:gd name="connsiteX14" fmla="*/ 909277 w 1426669"/>
              <a:gd name="connsiteY14" fmla="*/ 1011732 h 1572666"/>
              <a:gd name="connsiteX15" fmla="*/ 906716 w 1426669"/>
              <a:gd name="connsiteY15" fmla="*/ 1119308 h 1572666"/>
              <a:gd name="connsiteX16" fmla="*/ 1014293 w 1426669"/>
              <a:gd name="connsiteY16" fmla="*/ 1116747 h 1572666"/>
              <a:gd name="connsiteX17" fmla="*/ 1016854 w 1426669"/>
              <a:gd name="connsiteY17" fmla="*/ 1234569 h 1572666"/>
              <a:gd name="connsiteX18" fmla="*/ 1114185 w 1426669"/>
              <a:gd name="connsiteY18" fmla="*/ 1232007 h 1572666"/>
              <a:gd name="connsiteX19" fmla="*/ 1109062 w 1426669"/>
              <a:gd name="connsiteY19" fmla="*/ 1347268 h 1572666"/>
              <a:gd name="connsiteX20" fmla="*/ 1211516 w 1426669"/>
              <a:gd name="connsiteY20" fmla="*/ 1349829 h 1572666"/>
              <a:gd name="connsiteX21" fmla="*/ 1208955 w 1426669"/>
              <a:gd name="connsiteY21" fmla="*/ 1459967 h 1572666"/>
              <a:gd name="connsiteX22" fmla="*/ 1319093 w 1426669"/>
              <a:gd name="connsiteY22" fmla="*/ 1465090 h 1572666"/>
              <a:gd name="connsiteX23" fmla="*/ 1321654 w 1426669"/>
              <a:gd name="connsiteY23" fmla="*/ 1572666 h 1572666"/>
              <a:gd name="connsiteX24" fmla="*/ 1426669 w 1426669"/>
              <a:gd name="connsiteY24" fmla="*/ 1572666 h 1572666"/>
              <a:gd name="connsiteX0" fmla="*/ 0 w 1426669"/>
              <a:gd name="connsiteY0" fmla="*/ 0 h 1572666"/>
              <a:gd name="connsiteX1" fmla="*/ 0 w 1426669"/>
              <a:gd name="connsiteY1" fmla="*/ 102454 h 1572666"/>
              <a:gd name="connsiteX2" fmla="*/ 97331 w 1426669"/>
              <a:gd name="connsiteY2" fmla="*/ 103122 h 1572666"/>
              <a:gd name="connsiteX3" fmla="*/ 99893 w 1426669"/>
              <a:gd name="connsiteY3" fmla="*/ 217715 h 1572666"/>
              <a:gd name="connsiteX4" fmla="*/ 296448 w 1426669"/>
              <a:gd name="connsiteY4" fmla="*/ 217158 h 1572666"/>
              <a:gd name="connsiteX5" fmla="*/ 297116 w 1426669"/>
              <a:gd name="connsiteY5" fmla="*/ 437990 h 1572666"/>
              <a:gd name="connsiteX6" fmla="*/ 505253 w 1426669"/>
              <a:gd name="connsiteY6" fmla="*/ 438659 h 1572666"/>
              <a:gd name="connsiteX7" fmla="*/ 505253 w 1426669"/>
              <a:gd name="connsiteY7" fmla="*/ 668511 h 1572666"/>
              <a:gd name="connsiteX8" fmla="*/ 607039 w 1426669"/>
              <a:gd name="connsiteY8" fmla="*/ 671073 h 1572666"/>
              <a:gd name="connsiteX9" fmla="*/ 604477 w 1426669"/>
              <a:gd name="connsiteY9" fmla="*/ 786333 h 1572666"/>
              <a:gd name="connsiteX10" fmla="*/ 709493 w 1426669"/>
              <a:gd name="connsiteY10" fmla="*/ 791456 h 1572666"/>
              <a:gd name="connsiteX11" fmla="*/ 706931 w 1426669"/>
              <a:gd name="connsiteY11" fmla="*/ 896471 h 1572666"/>
              <a:gd name="connsiteX12" fmla="*/ 806824 w 1426669"/>
              <a:gd name="connsiteY12" fmla="*/ 901594 h 1572666"/>
              <a:gd name="connsiteX13" fmla="*/ 809385 w 1426669"/>
              <a:gd name="connsiteY13" fmla="*/ 1006609 h 1572666"/>
              <a:gd name="connsiteX14" fmla="*/ 909277 w 1426669"/>
              <a:gd name="connsiteY14" fmla="*/ 1011732 h 1572666"/>
              <a:gd name="connsiteX15" fmla="*/ 906716 w 1426669"/>
              <a:gd name="connsiteY15" fmla="*/ 1119308 h 1572666"/>
              <a:gd name="connsiteX16" fmla="*/ 1014293 w 1426669"/>
              <a:gd name="connsiteY16" fmla="*/ 1116747 h 1572666"/>
              <a:gd name="connsiteX17" fmla="*/ 1016854 w 1426669"/>
              <a:gd name="connsiteY17" fmla="*/ 1234569 h 1572666"/>
              <a:gd name="connsiteX18" fmla="*/ 1114185 w 1426669"/>
              <a:gd name="connsiteY18" fmla="*/ 1232007 h 1572666"/>
              <a:gd name="connsiteX19" fmla="*/ 1109062 w 1426669"/>
              <a:gd name="connsiteY19" fmla="*/ 1347268 h 1572666"/>
              <a:gd name="connsiteX20" fmla="*/ 1211516 w 1426669"/>
              <a:gd name="connsiteY20" fmla="*/ 1349829 h 1572666"/>
              <a:gd name="connsiteX21" fmla="*/ 1208955 w 1426669"/>
              <a:gd name="connsiteY21" fmla="*/ 1459967 h 1572666"/>
              <a:gd name="connsiteX22" fmla="*/ 1319093 w 1426669"/>
              <a:gd name="connsiteY22" fmla="*/ 1465090 h 1572666"/>
              <a:gd name="connsiteX23" fmla="*/ 1321654 w 1426669"/>
              <a:gd name="connsiteY23" fmla="*/ 1572666 h 1572666"/>
              <a:gd name="connsiteX24" fmla="*/ 1426669 w 1426669"/>
              <a:gd name="connsiteY24" fmla="*/ 1572666 h 1572666"/>
              <a:gd name="connsiteX0" fmla="*/ 0 w 1426669"/>
              <a:gd name="connsiteY0" fmla="*/ 0 h 1572666"/>
              <a:gd name="connsiteX1" fmla="*/ 0 w 1426669"/>
              <a:gd name="connsiteY1" fmla="*/ 102454 h 1572666"/>
              <a:gd name="connsiteX2" fmla="*/ 97331 w 1426669"/>
              <a:gd name="connsiteY2" fmla="*/ 103122 h 1572666"/>
              <a:gd name="connsiteX3" fmla="*/ 99893 w 1426669"/>
              <a:gd name="connsiteY3" fmla="*/ 217715 h 1572666"/>
              <a:gd name="connsiteX4" fmla="*/ 296448 w 1426669"/>
              <a:gd name="connsiteY4" fmla="*/ 217158 h 1572666"/>
              <a:gd name="connsiteX5" fmla="*/ 297116 w 1426669"/>
              <a:gd name="connsiteY5" fmla="*/ 437990 h 1572666"/>
              <a:gd name="connsiteX6" fmla="*/ 505253 w 1426669"/>
              <a:gd name="connsiteY6" fmla="*/ 438659 h 1572666"/>
              <a:gd name="connsiteX7" fmla="*/ 505253 w 1426669"/>
              <a:gd name="connsiteY7" fmla="*/ 668511 h 1572666"/>
              <a:gd name="connsiteX8" fmla="*/ 607039 w 1426669"/>
              <a:gd name="connsiteY8" fmla="*/ 671073 h 1572666"/>
              <a:gd name="connsiteX9" fmla="*/ 610157 w 1426669"/>
              <a:gd name="connsiteY9" fmla="*/ 786333 h 1572666"/>
              <a:gd name="connsiteX10" fmla="*/ 709493 w 1426669"/>
              <a:gd name="connsiteY10" fmla="*/ 791456 h 1572666"/>
              <a:gd name="connsiteX11" fmla="*/ 706931 w 1426669"/>
              <a:gd name="connsiteY11" fmla="*/ 896471 h 1572666"/>
              <a:gd name="connsiteX12" fmla="*/ 806824 w 1426669"/>
              <a:gd name="connsiteY12" fmla="*/ 901594 h 1572666"/>
              <a:gd name="connsiteX13" fmla="*/ 809385 w 1426669"/>
              <a:gd name="connsiteY13" fmla="*/ 1006609 h 1572666"/>
              <a:gd name="connsiteX14" fmla="*/ 909277 w 1426669"/>
              <a:gd name="connsiteY14" fmla="*/ 1011732 h 1572666"/>
              <a:gd name="connsiteX15" fmla="*/ 906716 w 1426669"/>
              <a:gd name="connsiteY15" fmla="*/ 1119308 h 1572666"/>
              <a:gd name="connsiteX16" fmla="*/ 1014293 w 1426669"/>
              <a:gd name="connsiteY16" fmla="*/ 1116747 h 1572666"/>
              <a:gd name="connsiteX17" fmla="*/ 1016854 w 1426669"/>
              <a:gd name="connsiteY17" fmla="*/ 1234569 h 1572666"/>
              <a:gd name="connsiteX18" fmla="*/ 1114185 w 1426669"/>
              <a:gd name="connsiteY18" fmla="*/ 1232007 h 1572666"/>
              <a:gd name="connsiteX19" fmla="*/ 1109062 w 1426669"/>
              <a:gd name="connsiteY19" fmla="*/ 1347268 h 1572666"/>
              <a:gd name="connsiteX20" fmla="*/ 1211516 w 1426669"/>
              <a:gd name="connsiteY20" fmla="*/ 1349829 h 1572666"/>
              <a:gd name="connsiteX21" fmla="*/ 1208955 w 1426669"/>
              <a:gd name="connsiteY21" fmla="*/ 1459967 h 1572666"/>
              <a:gd name="connsiteX22" fmla="*/ 1319093 w 1426669"/>
              <a:gd name="connsiteY22" fmla="*/ 1465090 h 1572666"/>
              <a:gd name="connsiteX23" fmla="*/ 1321654 w 1426669"/>
              <a:gd name="connsiteY23" fmla="*/ 1572666 h 1572666"/>
              <a:gd name="connsiteX24" fmla="*/ 1426669 w 1426669"/>
              <a:gd name="connsiteY24" fmla="*/ 1572666 h 1572666"/>
              <a:gd name="connsiteX0" fmla="*/ 0 w 1426669"/>
              <a:gd name="connsiteY0" fmla="*/ 0 h 1572666"/>
              <a:gd name="connsiteX1" fmla="*/ 0 w 1426669"/>
              <a:gd name="connsiteY1" fmla="*/ 102454 h 1572666"/>
              <a:gd name="connsiteX2" fmla="*/ 97331 w 1426669"/>
              <a:gd name="connsiteY2" fmla="*/ 103122 h 1572666"/>
              <a:gd name="connsiteX3" fmla="*/ 99893 w 1426669"/>
              <a:gd name="connsiteY3" fmla="*/ 217715 h 1572666"/>
              <a:gd name="connsiteX4" fmla="*/ 296448 w 1426669"/>
              <a:gd name="connsiteY4" fmla="*/ 217158 h 1572666"/>
              <a:gd name="connsiteX5" fmla="*/ 297116 w 1426669"/>
              <a:gd name="connsiteY5" fmla="*/ 437990 h 1572666"/>
              <a:gd name="connsiteX6" fmla="*/ 505253 w 1426669"/>
              <a:gd name="connsiteY6" fmla="*/ 438659 h 1572666"/>
              <a:gd name="connsiteX7" fmla="*/ 505253 w 1426669"/>
              <a:gd name="connsiteY7" fmla="*/ 668511 h 1572666"/>
              <a:gd name="connsiteX8" fmla="*/ 610826 w 1426669"/>
              <a:gd name="connsiteY8" fmla="*/ 665394 h 1572666"/>
              <a:gd name="connsiteX9" fmla="*/ 610157 w 1426669"/>
              <a:gd name="connsiteY9" fmla="*/ 786333 h 1572666"/>
              <a:gd name="connsiteX10" fmla="*/ 709493 w 1426669"/>
              <a:gd name="connsiteY10" fmla="*/ 791456 h 1572666"/>
              <a:gd name="connsiteX11" fmla="*/ 706931 w 1426669"/>
              <a:gd name="connsiteY11" fmla="*/ 896471 h 1572666"/>
              <a:gd name="connsiteX12" fmla="*/ 806824 w 1426669"/>
              <a:gd name="connsiteY12" fmla="*/ 901594 h 1572666"/>
              <a:gd name="connsiteX13" fmla="*/ 809385 w 1426669"/>
              <a:gd name="connsiteY13" fmla="*/ 1006609 h 1572666"/>
              <a:gd name="connsiteX14" fmla="*/ 909277 w 1426669"/>
              <a:gd name="connsiteY14" fmla="*/ 1011732 h 1572666"/>
              <a:gd name="connsiteX15" fmla="*/ 906716 w 1426669"/>
              <a:gd name="connsiteY15" fmla="*/ 1119308 h 1572666"/>
              <a:gd name="connsiteX16" fmla="*/ 1014293 w 1426669"/>
              <a:gd name="connsiteY16" fmla="*/ 1116747 h 1572666"/>
              <a:gd name="connsiteX17" fmla="*/ 1016854 w 1426669"/>
              <a:gd name="connsiteY17" fmla="*/ 1234569 h 1572666"/>
              <a:gd name="connsiteX18" fmla="*/ 1114185 w 1426669"/>
              <a:gd name="connsiteY18" fmla="*/ 1232007 h 1572666"/>
              <a:gd name="connsiteX19" fmla="*/ 1109062 w 1426669"/>
              <a:gd name="connsiteY19" fmla="*/ 1347268 h 1572666"/>
              <a:gd name="connsiteX20" fmla="*/ 1211516 w 1426669"/>
              <a:gd name="connsiteY20" fmla="*/ 1349829 h 1572666"/>
              <a:gd name="connsiteX21" fmla="*/ 1208955 w 1426669"/>
              <a:gd name="connsiteY21" fmla="*/ 1459967 h 1572666"/>
              <a:gd name="connsiteX22" fmla="*/ 1319093 w 1426669"/>
              <a:gd name="connsiteY22" fmla="*/ 1465090 h 1572666"/>
              <a:gd name="connsiteX23" fmla="*/ 1321654 w 1426669"/>
              <a:gd name="connsiteY23" fmla="*/ 1572666 h 1572666"/>
              <a:gd name="connsiteX24" fmla="*/ 1426669 w 1426669"/>
              <a:gd name="connsiteY24" fmla="*/ 1572666 h 1572666"/>
              <a:gd name="connsiteX0" fmla="*/ 0 w 1426669"/>
              <a:gd name="connsiteY0" fmla="*/ 0 h 1572666"/>
              <a:gd name="connsiteX1" fmla="*/ 0 w 1426669"/>
              <a:gd name="connsiteY1" fmla="*/ 102454 h 1572666"/>
              <a:gd name="connsiteX2" fmla="*/ 97331 w 1426669"/>
              <a:gd name="connsiteY2" fmla="*/ 103122 h 1572666"/>
              <a:gd name="connsiteX3" fmla="*/ 99893 w 1426669"/>
              <a:gd name="connsiteY3" fmla="*/ 217715 h 1572666"/>
              <a:gd name="connsiteX4" fmla="*/ 296448 w 1426669"/>
              <a:gd name="connsiteY4" fmla="*/ 217158 h 1572666"/>
              <a:gd name="connsiteX5" fmla="*/ 297116 w 1426669"/>
              <a:gd name="connsiteY5" fmla="*/ 437990 h 1572666"/>
              <a:gd name="connsiteX6" fmla="*/ 505253 w 1426669"/>
              <a:gd name="connsiteY6" fmla="*/ 438659 h 1572666"/>
              <a:gd name="connsiteX7" fmla="*/ 505253 w 1426669"/>
              <a:gd name="connsiteY7" fmla="*/ 668511 h 1572666"/>
              <a:gd name="connsiteX8" fmla="*/ 610826 w 1426669"/>
              <a:gd name="connsiteY8" fmla="*/ 665394 h 1572666"/>
              <a:gd name="connsiteX9" fmla="*/ 610157 w 1426669"/>
              <a:gd name="connsiteY9" fmla="*/ 786333 h 1572666"/>
              <a:gd name="connsiteX10" fmla="*/ 709493 w 1426669"/>
              <a:gd name="connsiteY10" fmla="*/ 791456 h 1572666"/>
              <a:gd name="connsiteX11" fmla="*/ 706931 w 1426669"/>
              <a:gd name="connsiteY11" fmla="*/ 896471 h 1572666"/>
              <a:gd name="connsiteX12" fmla="*/ 806824 w 1426669"/>
              <a:gd name="connsiteY12" fmla="*/ 901594 h 1572666"/>
              <a:gd name="connsiteX13" fmla="*/ 809385 w 1426669"/>
              <a:gd name="connsiteY13" fmla="*/ 1006609 h 1572666"/>
              <a:gd name="connsiteX14" fmla="*/ 909277 w 1426669"/>
              <a:gd name="connsiteY14" fmla="*/ 1011732 h 1572666"/>
              <a:gd name="connsiteX15" fmla="*/ 906716 w 1426669"/>
              <a:gd name="connsiteY15" fmla="*/ 1119308 h 1572666"/>
              <a:gd name="connsiteX16" fmla="*/ 1014293 w 1426669"/>
              <a:gd name="connsiteY16" fmla="*/ 1116747 h 1572666"/>
              <a:gd name="connsiteX17" fmla="*/ 1016854 w 1426669"/>
              <a:gd name="connsiteY17" fmla="*/ 1234569 h 1572666"/>
              <a:gd name="connsiteX18" fmla="*/ 1114185 w 1426669"/>
              <a:gd name="connsiteY18" fmla="*/ 1232007 h 1572666"/>
              <a:gd name="connsiteX19" fmla="*/ 1109062 w 1426669"/>
              <a:gd name="connsiteY19" fmla="*/ 1347268 h 1572666"/>
              <a:gd name="connsiteX20" fmla="*/ 1211516 w 1426669"/>
              <a:gd name="connsiteY20" fmla="*/ 1349829 h 1572666"/>
              <a:gd name="connsiteX21" fmla="*/ 1208955 w 1426669"/>
              <a:gd name="connsiteY21" fmla="*/ 1459967 h 1572666"/>
              <a:gd name="connsiteX22" fmla="*/ 1319093 w 1426669"/>
              <a:gd name="connsiteY22" fmla="*/ 1465090 h 1572666"/>
              <a:gd name="connsiteX23" fmla="*/ 1321654 w 1426669"/>
              <a:gd name="connsiteY23" fmla="*/ 1572666 h 1572666"/>
              <a:gd name="connsiteX24" fmla="*/ 1426669 w 1426669"/>
              <a:gd name="connsiteY24" fmla="*/ 1572666 h 1572666"/>
              <a:gd name="connsiteX0" fmla="*/ 0 w 1426669"/>
              <a:gd name="connsiteY0" fmla="*/ 0 h 1572666"/>
              <a:gd name="connsiteX1" fmla="*/ 0 w 1426669"/>
              <a:gd name="connsiteY1" fmla="*/ 102454 h 1572666"/>
              <a:gd name="connsiteX2" fmla="*/ 97331 w 1426669"/>
              <a:gd name="connsiteY2" fmla="*/ 103122 h 1572666"/>
              <a:gd name="connsiteX3" fmla="*/ 99893 w 1426669"/>
              <a:gd name="connsiteY3" fmla="*/ 217715 h 1572666"/>
              <a:gd name="connsiteX4" fmla="*/ 296448 w 1426669"/>
              <a:gd name="connsiteY4" fmla="*/ 217158 h 1572666"/>
              <a:gd name="connsiteX5" fmla="*/ 297116 w 1426669"/>
              <a:gd name="connsiteY5" fmla="*/ 437990 h 1572666"/>
              <a:gd name="connsiteX6" fmla="*/ 505253 w 1426669"/>
              <a:gd name="connsiteY6" fmla="*/ 438659 h 1572666"/>
              <a:gd name="connsiteX7" fmla="*/ 505253 w 1426669"/>
              <a:gd name="connsiteY7" fmla="*/ 668511 h 1572666"/>
              <a:gd name="connsiteX8" fmla="*/ 608932 w 1426669"/>
              <a:gd name="connsiteY8" fmla="*/ 671074 h 1572666"/>
              <a:gd name="connsiteX9" fmla="*/ 610157 w 1426669"/>
              <a:gd name="connsiteY9" fmla="*/ 786333 h 1572666"/>
              <a:gd name="connsiteX10" fmla="*/ 709493 w 1426669"/>
              <a:gd name="connsiteY10" fmla="*/ 791456 h 1572666"/>
              <a:gd name="connsiteX11" fmla="*/ 706931 w 1426669"/>
              <a:gd name="connsiteY11" fmla="*/ 896471 h 1572666"/>
              <a:gd name="connsiteX12" fmla="*/ 806824 w 1426669"/>
              <a:gd name="connsiteY12" fmla="*/ 901594 h 1572666"/>
              <a:gd name="connsiteX13" fmla="*/ 809385 w 1426669"/>
              <a:gd name="connsiteY13" fmla="*/ 1006609 h 1572666"/>
              <a:gd name="connsiteX14" fmla="*/ 909277 w 1426669"/>
              <a:gd name="connsiteY14" fmla="*/ 1011732 h 1572666"/>
              <a:gd name="connsiteX15" fmla="*/ 906716 w 1426669"/>
              <a:gd name="connsiteY15" fmla="*/ 1119308 h 1572666"/>
              <a:gd name="connsiteX16" fmla="*/ 1014293 w 1426669"/>
              <a:gd name="connsiteY16" fmla="*/ 1116747 h 1572666"/>
              <a:gd name="connsiteX17" fmla="*/ 1016854 w 1426669"/>
              <a:gd name="connsiteY17" fmla="*/ 1234569 h 1572666"/>
              <a:gd name="connsiteX18" fmla="*/ 1114185 w 1426669"/>
              <a:gd name="connsiteY18" fmla="*/ 1232007 h 1572666"/>
              <a:gd name="connsiteX19" fmla="*/ 1109062 w 1426669"/>
              <a:gd name="connsiteY19" fmla="*/ 1347268 h 1572666"/>
              <a:gd name="connsiteX20" fmla="*/ 1211516 w 1426669"/>
              <a:gd name="connsiteY20" fmla="*/ 1349829 h 1572666"/>
              <a:gd name="connsiteX21" fmla="*/ 1208955 w 1426669"/>
              <a:gd name="connsiteY21" fmla="*/ 1459967 h 1572666"/>
              <a:gd name="connsiteX22" fmla="*/ 1319093 w 1426669"/>
              <a:gd name="connsiteY22" fmla="*/ 1465090 h 1572666"/>
              <a:gd name="connsiteX23" fmla="*/ 1321654 w 1426669"/>
              <a:gd name="connsiteY23" fmla="*/ 1572666 h 1572666"/>
              <a:gd name="connsiteX24" fmla="*/ 1426669 w 1426669"/>
              <a:gd name="connsiteY24" fmla="*/ 1572666 h 1572666"/>
              <a:gd name="connsiteX0" fmla="*/ 0 w 1426669"/>
              <a:gd name="connsiteY0" fmla="*/ 0 h 1572666"/>
              <a:gd name="connsiteX1" fmla="*/ 0 w 1426669"/>
              <a:gd name="connsiteY1" fmla="*/ 102454 h 1572666"/>
              <a:gd name="connsiteX2" fmla="*/ 97331 w 1426669"/>
              <a:gd name="connsiteY2" fmla="*/ 103122 h 1572666"/>
              <a:gd name="connsiteX3" fmla="*/ 99893 w 1426669"/>
              <a:gd name="connsiteY3" fmla="*/ 217715 h 1572666"/>
              <a:gd name="connsiteX4" fmla="*/ 296448 w 1426669"/>
              <a:gd name="connsiteY4" fmla="*/ 217158 h 1572666"/>
              <a:gd name="connsiteX5" fmla="*/ 297116 w 1426669"/>
              <a:gd name="connsiteY5" fmla="*/ 437990 h 1572666"/>
              <a:gd name="connsiteX6" fmla="*/ 505253 w 1426669"/>
              <a:gd name="connsiteY6" fmla="*/ 438659 h 1572666"/>
              <a:gd name="connsiteX7" fmla="*/ 505253 w 1426669"/>
              <a:gd name="connsiteY7" fmla="*/ 668511 h 1572666"/>
              <a:gd name="connsiteX8" fmla="*/ 608932 w 1426669"/>
              <a:gd name="connsiteY8" fmla="*/ 667287 h 1572666"/>
              <a:gd name="connsiteX9" fmla="*/ 610157 w 1426669"/>
              <a:gd name="connsiteY9" fmla="*/ 786333 h 1572666"/>
              <a:gd name="connsiteX10" fmla="*/ 709493 w 1426669"/>
              <a:gd name="connsiteY10" fmla="*/ 791456 h 1572666"/>
              <a:gd name="connsiteX11" fmla="*/ 706931 w 1426669"/>
              <a:gd name="connsiteY11" fmla="*/ 896471 h 1572666"/>
              <a:gd name="connsiteX12" fmla="*/ 806824 w 1426669"/>
              <a:gd name="connsiteY12" fmla="*/ 901594 h 1572666"/>
              <a:gd name="connsiteX13" fmla="*/ 809385 w 1426669"/>
              <a:gd name="connsiteY13" fmla="*/ 1006609 h 1572666"/>
              <a:gd name="connsiteX14" fmla="*/ 909277 w 1426669"/>
              <a:gd name="connsiteY14" fmla="*/ 1011732 h 1572666"/>
              <a:gd name="connsiteX15" fmla="*/ 906716 w 1426669"/>
              <a:gd name="connsiteY15" fmla="*/ 1119308 h 1572666"/>
              <a:gd name="connsiteX16" fmla="*/ 1014293 w 1426669"/>
              <a:gd name="connsiteY16" fmla="*/ 1116747 h 1572666"/>
              <a:gd name="connsiteX17" fmla="*/ 1016854 w 1426669"/>
              <a:gd name="connsiteY17" fmla="*/ 1234569 h 1572666"/>
              <a:gd name="connsiteX18" fmla="*/ 1114185 w 1426669"/>
              <a:gd name="connsiteY18" fmla="*/ 1232007 h 1572666"/>
              <a:gd name="connsiteX19" fmla="*/ 1109062 w 1426669"/>
              <a:gd name="connsiteY19" fmla="*/ 1347268 h 1572666"/>
              <a:gd name="connsiteX20" fmla="*/ 1211516 w 1426669"/>
              <a:gd name="connsiteY20" fmla="*/ 1349829 h 1572666"/>
              <a:gd name="connsiteX21" fmla="*/ 1208955 w 1426669"/>
              <a:gd name="connsiteY21" fmla="*/ 1459967 h 1572666"/>
              <a:gd name="connsiteX22" fmla="*/ 1319093 w 1426669"/>
              <a:gd name="connsiteY22" fmla="*/ 1465090 h 1572666"/>
              <a:gd name="connsiteX23" fmla="*/ 1321654 w 1426669"/>
              <a:gd name="connsiteY23" fmla="*/ 1572666 h 1572666"/>
              <a:gd name="connsiteX24" fmla="*/ 1426669 w 1426669"/>
              <a:gd name="connsiteY24" fmla="*/ 1572666 h 1572666"/>
              <a:gd name="connsiteX0" fmla="*/ 0 w 1426669"/>
              <a:gd name="connsiteY0" fmla="*/ 0 h 1572666"/>
              <a:gd name="connsiteX1" fmla="*/ 0 w 1426669"/>
              <a:gd name="connsiteY1" fmla="*/ 102454 h 1572666"/>
              <a:gd name="connsiteX2" fmla="*/ 97331 w 1426669"/>
              <a:gd name="connsiteY2" fmla="*/ 103122 h 1572666"/>
              <a:gd name="connsiteX3" fmla="*/ 99893 w 1426669"/>
              <a:gd name="connsiteY3" fmla="*/ 217715 h 1572666"/>
              <a:gd name="connsiteX4" fmla="*/ 296448 w 1426669"/>
              <a:gd name="connsiteY4" fmla="*/ 217158 h 1572666"/>
              <a:gd name="connsiteX5" fmla="*/ 297116 w 1426669"/>
              <a:gd name="connsiteY5" fmla="*/ 437990 h 1572666"/>
              <a:gd name="connsiteX6" fmla="*/ 505253 w 1426669"/>
              <a:gd name="connsiteY6" fmla="*/ 438659 h 1572666"/>
              <a:gd name="connsiteX7" fmla="*/ 505253 w 1426669"/>
              <a:gd name="connsiteY7" fmla="*/ 668511 h 1572666"/>
              <a:gd name="connsiteX8" fmla="*/ 608932 w 1426669"/>
              <a:gd name="connsiteY8" fmla="*/ 667287 h 1572666"/>
              <a:gd name="connsiteX9" fmla="*/ 606371 w 1426669"/>
              <a:gd name="connsiteY9" fmla="*/ 786333 h 1572666"/>
              <a:gd name="connsiteX10" fmla="*/ 709493 w 1426669"/>
              <a:gd name="connsiteY10" fmla="*/ 791456 h 1572666"/>
              <a:gd name="connsiteX11" fmla="*/ 706931 w 1426669"/>
              <a:gd name="connsiteY11" fmla="*/ 896471 h 1572666"/>
              <a:gd name="connsiteX12" fmla="*/ 806824 w 1426669"/>
              <a:gd name="connsiteY12" fmla="*/ 901594 h 1572666"/>
              <a:gd name="connsiteX13" fmla="*/ 809385 w 1426669"/>
              <a:gd name="connsiteY13" fmla="*/ 1006609 h 1572666"/>
              <a:gd name="connsiteX14" fmla="*/ 909277 w 1426669"/>
              <a:gd name="connsiteY14" fmla="*/ 1011732 h 1572666"/>
              <a:gd name="connsiteX15" fmla="*/ 906716 w 1426669"/>
              <a:gd name="connsiteY15" fmla="*/ 1119308 h 1572666"/>
              <a:gd name="connsiteX16" fmla="*/ 1014293 w 1426669"/>
              <a:gd name="connsiteY16" fmla="*/ 1116747 h 1572666"/>
              <a:gd name="connsiteX17" fmla="*/ 1016854 w 1426669"/>
              <a:gd name="connsiteY17" fmla="*/ 1234569 h 1572666"/>
              <a:gd name="connsiteX18" fmla="*/ 1114185 w 1426669"/>
              <a:gd name="connsiteY18" fmla="*/ 1232007 h 1572666"/>
              <a:gd name="connsiteX19" fmla="*/ 1109062 w 1426669"/>
              <a:gd name="connsiteY19" fmla="*/ 1347268 h 1572666"/>
              <a:gd name="connsiteX20" fmla="*/ 1211516 w 1426669"/>
              <a:gd name="connsiteY20" fmla="*/ 1349829 h 1572666"/>
              <a:gd name="connsiteX21" fmla="*/ 1208955 w 1426669"/>
              <a:gd name="connsiteY21" fmla="*/ 1459967 h 1572666"/>
              <a:gd name="connsiteX22" fmla="*/ 1319093 w 1426669"/>
              <a:gd name="connsiteY22" fmla="*/ 1465090 h 1572666"/>
              <a:gd name="connsiteX23" fmla="*/ 1321654 w 1426669"/>
              <a:gd name="connsiteY23" fmla="*/ 1572666 h 1572666"/>
              <a:gd name="connsiteX24" fmla="*/ 1426669 w 1426669"/>
              <a:gd name="connsiteY24" fmla="*/ 1572666 h 1572666"/>
              <a:gd name="connsiteX0" fmla="*/ 0 w 1426669"/>
              <a:gd name="connsiteY0" fmla="*/ 0 h 1572666"/>
              <a:gd name="connsiteX1" fmla="*/ 0 w 1426669"/>
              <a:gd name="connsiteY1" fmla="*/ 102454 h 1572666"/>
              <a:gd name="connsiteX2" fmla="*/ 97331 w 1426669"/>
              <a:gd name="connsiteY2" fmla="*/ 103122 h 1572666"/>
              <a:gd name="connsiteX3" fmla="*/ 99893 w 1426669"/>
              <a:gd name="connsiteY3" fmla="*/ 217715 h 1572666"/>
              <a:gd name="connsiteX4" fmla="*/ 296448 w 1426669"/>
              <a:gd name="connsiteY4" fmla="*/ 217158 h 1572666"/>
              <a:gd name="connsiteX5" fmla="*/ 297116 w 1426669"/>
              <a:gd name="connsiteY5" fmla="*/ 437990 h 1572666"/>
              <a:gd name="connsiteX6" fmla="*/ 505253 w 1426669"/>
              <a:gd name="connsiteY6" fmla="*/ 438659 h 1572666"/>
              <a:gd name="connsiteX7" fmla="*/ 505253 w 1426669"/>
              <a:gd name="connsiteY7" fmla="*/ 668511 h 1572666"/>
              <a:gd name="connsiteX8" fmla="*/ 608932 w 1426669"/>
              <a:gd name="connsiteY8" fmla="*/ 667287 h 1572666"/>
              <a:gd name="connsiteX9" fmla="*/ 610157 w 1426669"/>
              <a:gd name="connsiteY9" fmla="*/ 784440 h 1572666"/>
              <a:gd name="connsiteX10" fmla="*/ 709493 w 1426669"/>
              <a:gd name="connsiteY10" fmla="*/ 791456 h 1572666"/>
              <a:gd name="connsiteX11" fmla="*/ 706931 w 1426669"/>
              <a:gd name="connsiteY11" fmla="*/ 896471 h 1572666"/>
              <a:gd name="connsiteX12" fmla="*/ 806824 w 1426669"/>
              <a:gd name="connsiteY12" fmla="*/ 901594 h 1572666"/>
              <a:gd name="connsiteX13" fmla="*/ 809385 w 1426669"/>
              <a:gd name="connsiteY13" fmla="*/ 1006609 h 1572666"/>
              <a:gd name="connsiteX14" fmla="*/ 909277 w 1426669"/>
              <a:gd name="connsiteY14" fmla="*/ 1011732 h 1572666"/>
              <a:gd name="connsiteX15" fmla="*/ 906716 w 1426669"/>
              <a:gd name="connsiteY15" fmla="*/ 1119308 h 1572666"/>
              <a:gd name="connsiteX16" fmla="*/ 1014293 w 1426669"/>
              <a:gd name="connsiteY16" fmla="*/ 1116747 h 1572666"/>
              <a:gd name="connsiteX17" fmla="*/ 1016854 w 1426669"/>
              <a:gd name="connsiteY17" fmla="*/ 1234569 h 1572666"/>
              <a:gd name="connsiteX18" fmla="*/ 1114185 w 1426669"/>
              <a:gd name="connsiteY18" fmla="*/ 1232007 h 1572666"/>
              <a:gd name="connsiteX19" fmla="*/ 1109062 w 1426669"/>
              <a:gd name="connsiteY19" fmla="*/ 1347268 h 1572666"/>
              <a:gd name="connsiteX20" fmla="*/ 1211516 w 1426669"/>
              <a:gd name="connsiteY20" fmla="*/ 1349829 h 1572666"/>
              <a:gd name="connsiteX21" fmla="*/ 1208955 w 1426669"/>
              <a:gd name="connsiteY21" fmla="*/ 1459967 h 1572666"/>
              <a:gd name="connsiteX22" fmla="*/ 1319093 w 1426669"/>
              <a:gd name="connsiteY22" fmla="*/ 1465090 h 1572666"/>
              <a:gd name="connsiteX23" fmla="*/ 1321654 w 1426669"/>
              <a:gd name="connsiteY23" fmla="*/ 1572666 h 1572666"/>
              <a:gd name="connsiteX24" fmla="*/ 1426669 w 1426669"/>
              <a:gd name="connsiteY24" fmla="*/ 1572666 h 1572666"/>
              <a:gd name="connsiteX0" fmla="*/ 0 w 1426669"/>
              <a:gd name="connsiteY0" fmla="*/ 0 h 1572666"/>
              <a:gd name="connsiteX1" fmla="*/ 0 w 1426669"/>
              <a:gd name="connsiteY1" fmla="*/ 102454 h 1572666"/>
              <a:gd name="connsiteX2" fmla="*/ 97331 w 1426669"/>
              <a:gd name="connsiteY2" fmla="*/ 103122 h 1572666"/>
              <a:gd name="connsiteX3" fmla="*/ 99893 w 1426669"/>
              <a:gd name="connsiteY3" fmla="*/ 217715 h 1572666"/>
              <a:gd name="connsiteX4" fmla="*/ 296448 w 1426669"/>
              <a:gd name="connsiteY4" fmla="*/ 217158 h 1572666"/>
              <a:gd name="connsiteX5" fmla="*/ 297116 w 1426669"/>
              <a:gd name="connsiteY5" fmla="*/ 437990 h 1572666"/>
              <a:gd name="connsiteX6" fmla="*/ 505253 w 1426669"/>
              <a:gd name="connsiteY6" fmla="*/ 438659 h 1572666"/>
              <a:gd name="connsiteX7" fmla="*/ 505253 w 1426669"/>
              <a:gd name="connsiteY7" fmla="*/ 668511 h 1572666"/>
              <a:gd name="connsiteX8" fmla="*/ 608932 w 1426669"/>
              <a:gd name="connsiteY8" fmla="*/ 667287 h 1572666"/>
              <a:gd name="connsiteX9" fmla="*/ 602584 w 1426669"/>
              <a:gd name="connsiteY9" fmla="*/ 786333 h 1572666"/>
              <a:gd name="connsiteX10" fmla="*/ 709493 w 1426669"/>
              <a:gd name="connsiteY10" fmla="*/ 791456 h 1572666"/>
              <a:gd name="connsiteX11" fmla="*/ 706931 w 1426669"/>
              <a:gd name="connsiteY11" fmla="*/ 896471 h 1572666"/>
              <a:gd name="connsiteX12" fmla="*/ 806824 w 1426669"/>
              <a:gd name="connsiteY12" fmla="*/ 901594 h 1572666"/>
              <a:gd name="connsiteX13" fmla="*/ 809385 w 1426669"/>
              <a:gd name="connsiteY13" fmla="*/ 1006609 h 1572666"/>
              <a:gd name="connsiteX14" fmla="*/ 909277 w 1426669"/>
              <a:gd name="connsiteY14" fmla="*/ 1011732 h 1572666"/>
              <a:gd name="connsiteX15" fmla="*/ 906716 w 1426669"/>
              <a:gd name="connsiteY15" fmla="*/ 1119308 h 1572666"/>
              <a:gd name="connsiteX16" fmla="*/ 1014293 w 1426669"/>
              <a:gd name="connsiteY16" fmla="*/ 1116747 h 1572666"/>
              <a:gd name="connsiteX17" fmla="*/ 1016854 w 1426669"/>
              <a:gd name="connsiteY17" fmla="*/ 1234569 h 1572666"/>
              <a:gd name="connsiteX18" fmla="*/ 1114185 w 1426669"/>
              <a:gd name="connsiteY18" fmla="*/ 1232007 h 1572666"/>
              <a:gd name="connsiteX19" fmla="*/ 1109062 w 1426669"/>
              <a:gd name="connsiteY19" fmla="*/ 1347268 h 1572666"/>
              <a:gd name="connsiteX20" fmla="*/ 1211516 w 1426669"/>
              <a:gd name="connsiteY20" fmla="*/ 1349829 h 1572666"/>
              <a:gd name="connsiteX21" fmla="*/ 1208955 w 1426669"/>
              <a:gd name="connsiteY21" fmla="*/ 1459967 h 1572666"/>
              <a:gd name="connsiteX22" fmla="*/ 1319093 w 1426669"/>
              <a:gd name="connsiteY22" fmla="*/ 1465090 h 1572666"/>
              <a:gd name="connsiteX23" fmla="*/ 1321654 w 1426669"/>
              <a:gd name="connsiteY23" fmla="*/ 1572666 h 1572666"/>
              <a:gd name="connsiteX24" fmla="*/ 1426669 w 1426669"/>
              <a:gd name="connsiteY24" fmla="*/ 1572666 h 1572666"/>
              <a:gd name="connsiteX0" fmla="*/ 0 w 1426669"/>
              <a:gd name="connsiteY0" fmla="*/ 0 h 1572666"/>
              <a:gd name="connsiteX1" fmla="*/ 0 w 1426669"/>
              <a:gd name="connsiteY1" fmla="*/ 102454 h 1572666"/>
              <a:gd name="connsiteX2" fmla="*/ 97331 w 1426669"/>
              <a:gd name="connsiteY2" fmla="*/ 103122 h 1572666"/>
              <a:gd name="connsiteX3" fmla="*/ 99893 w 1426669"/>
              <a:gd name="connsiteY3" fmla="*/ 217715 h 1572666"/>
              <a:gd name="connsiteX4" fmla="*/ 296448 w 1426669"/>
              <a:gd name="connsiteY4" fmla="*/ 217158 h 1572666"/>
              <a:gd name="connsiteX5" fmla="*/ 297116 w 1426669"/>
              <a:gd name="connsiteY5" fmla="*/ 437990 h 1572666"/>
              <a:gd name="connsiteX6" fmla="*/ 505253 w 1426669"/>
              <a:gd name="connsiteY6" fmla="*/ 438659 h 1572666"/>
              <a:gd name="connsiteX7" fmla="*/ 505253 w 1426669"/>
              <a:gd name="connsiteY7" fmla="*/ 668511 h 1572666"/>
              <a:gd name="connsiteX8" fmla="*/ 608932 w 1426669"/>
              <a:gd name="connsiteY8" fmla="*/ 667287 h 1572666"/>
              <a:gd name="connsiteX9" fmla="*/ 610157 w 1426669"/>
              <a:gd name="connsiteY9" fmla="*/ 790119 h 1572666"/>
              <a:gd name="connsiteX10" fmla="*/ 709493 w 1426669"/>
              <a:gd name="connsiteY10" fmla="*/ 791456 h 1572666"/>
              <a:gd name="connsiteX11" fmla="*/ 706931 w 1426669"/>
              <a:gd name="connsiteY11" fmla="*/ 896471 h 1572666"/>
              <a:gd name="connsiteX12" fmla="*/ 806824 w 1426669"/>
              <a:gd name="connsiteY12" fmla="*/ 901594 h 1572666"/>
              <a:gd name="connsiteX13" fmla="*/ 809385 w 1426669"/>
              <a:gd name="connsiteY13" fmla="*/ 1006609 h 1572666"/>
              <a:gd name="connsiteX14" fmla="*/ 909277 w 1426669"/>
              <a:gd name="connsiteY14" fmla="*/ 1011732 h 1572666"/>
              <a:gd name="connsiteX15" fmla="*/ 906716 w 1426669"/>
              <a:gd name="connsiteY15" fmla="*/ 1119308 h 1572666"/>
              <a:gd name="connsiteX16" fmla="*/ 1014293 w 1426669"/>
              <a:gd name="connsiteY16" fmla="*/ 1116747 h 1572666"/>
              <a:gd name="connsiteX17" fmla="*/ 1016854 w 1426669"/>
              <a:gd name="connsiteY17" fmla="*/ 1234569 h 1572666"/>
              <a:gd name="connsiteX18" fmla="*/ 1114185 w 1426669"/>
              <a:gd name="connsiteY18" fmla="*/ 1232007 h 1572666"/>
              <a:gd name="connsiteX19" fmla="*/ 1109062 w 1426669"/>
              <a:gd name="connsiteY19" fmla="*/ 1347268 h 1572666"/>
              <a:gd name="connsiteX20" fmla="*/ 1211516 w 1426669"/>
              <a:gd name="connsiteY20" fmla="*/ 1349829 h 1572666"/>
              <a:gd name="connsiteX21" fmla="*/ 1208955 w 1426669"/>
              <a:gd name="connsiteY21" fmla="*/ 1459967 h 1572666"/>
              <a:gd name="connsiteX22" fmla="*/ 1319093 w 1426669"/>
              <a:gd name="connsiteY22" fmla="*/ 1465090 h 1572666"/>
              <a:gd name="connsiteX23" fmla="*/ 1321654 w 1426669"/>
              <a:gd name="connsiteY23" fmla="*/ 1572666 h 1572666"/>
              <a:gd name="connsiteX24" fmla="*/ 1426669 w 1426669"/>
              <a:gd name="connsiteY24" fmla="*/ 1572666 h 1572666"/>
              <a:gd name="connsiteX0" fmla="*/ 0 w 1426669"/>
              <a:gd name="connsiteY0" fmla="*/ 0 h 1572666"/>
              <a:gd name="connsiteX1" fmla="*/ 0 w 1426669"/>
              <a:gd name="connsiteY1" fmla="*/ 102454 h 1572666"/>
              <a:gd name="connsiteX2" fmla="*/ 97331 w 1426669"/>
              <a:gd name="connsiteY2" fmla="*/ 103122 h 1572666"/>
              <a:gd name="connsiteX3" fmla="*/ 99893 w 1426669"/>
              <a:gd name="connsiteY3" fmla="*/ 217715 h 1572666"/>
              <a:gd name="connsiteX4" fmla="*/ 296448 w 1426669"/>
              <a:gd name="connsiteY4" fmla="*/ 217158 h 1572666"/>
              <a:gd name="connsiteX5" fmla="*/ 297116 w 1426669"/>
              <a:gd name="connsiteY5" fmla="*/ 437990 h 1572666"/>
              <a:gd name="connsiteX6" fmla="*/ 505253 w 1426669"/>
              <a:gd name="connsiteY6" fmla="*/ 438659 h 1572666"/>
              <a:gd name="connsiteX7" fmla="*/ 505253 w 1426669"/>
              <a:gd name="connsiteY7" fmla="*/ 668511 h 1572666"/>
              <a:gd name="connsiteX8" fmla="*/ 608932 w 1426669"/>
              <a:gd name="connsiteY8" fmla="*/ 667287 h 1572666"/>
              <a:gd name="connsiteX9" fmla="*/ 610157 w 1426669"/>
              <a:gd name="connsiteY9" fmla="*/ 790119 h 1572666"/>
              <a:gd name="connsiteX10" fmla="*/ 709493 w 1426669"/>
              <a:gd name="connsiteY10" fmla="*/ 791456 h 1572666"/>
              <a:gd name="connsiteX11" fmla="*/ 706931 w 1426669"/>
              <a:gd name="connsiteY11" fmla="*/ 896471 h 1572666"/>
              <a:gd name="connsiteX12" fmla="*/ 806824 w 1426669"/>
              <a:gd name="connsiteY12" fmla="*/ 901594 h 1572666"/>
              <a:gd name="connsiteX13" fmla="*/ 809385 w 1426669"/>
              <a:gd name="connsiteY13" fmla="*/ 1006609 h 1572666"/>
              <a:gd name="connsiteX14" fmla="*/ 909277 w 1426669"/>
              <a:gd name="connsiteY14" fmla="*/ 1011732 h 1572666"/>
              <a:gd name="connsiteX15" fmla="*/ 906716 w 1426669"/>
              <a:gd name="connsiteY15" fmla="*/ 1119308 h 1572666"/>
              <a:gd name="connsiteX16" fmla="*/ 1014293 w 1426669"/>
              <a:gd name="connsiteY16" fmla="*/ 1116747 h 1572666"/>
              <a:gd name="connsiteX17" fmla="*/ 1016854 w 1426669"/>
              <a:gd name="connsiteY17" fmla="*/ 1234569 h 1572666"/>
              <a:gd name="connsiteX18" fmla="*/ 1114185 w 1426669"/>
              <a:gd name="connsiteY18" fmla="*/ 1232007 h 1572666"/>
              <a:gd name="connsiteX19" fmla="*/ 1109062 w 1426669"/>
              <a:gd name="connsiteY19" fmla="*/ 1347268 h 1572666"/>
              <a:gd name="connsiteX20" fmla="*/ 1211516 w 1426669"/>
              <a:gd name="connsiteY20" fmla="*/ 1349829 h 1572666"/>
              <a:gd name="connsiteX21" fmla="*/ 1208955 w 1426669"/>
              <a:gd name="connsiteY21" fmla="*/ 1459967 h 1572666"/>
              <a:gd name="connsiteX22" fmla="*/ 1325443 w 1426669"/>
              <a:gd name="connsiteY22" fmla="*/ 1465090 h 1572666"/>
              <a:gd name="connsiteX23" fmla="*/ 1321654 w 1426669"/>
              <a:gd name="connsiteY23" fmla="*/ 1572666 h 1572666"/>
              <a:gd name="connsiteX24" fmla="*/ 1426669 w 1426669"/>
              <a:gd name="connsiteY24" fmla="*/ 1572666 h 1572666"/>
              <a:gd name="connsiteX0" fmla="*/ 0 w 1426669"/>
              <a:gd name="connsiteY0" fmla="*/ 0 h 1572666"/>
              <a:gd name="connsiteX1" fmla="*/ 0 w 1426669"/>
              <a:gd name="connsiteY1" fmla="*/ 102454 h 1572666"/>
              <a:gd name="connsiteX2" fmla="*/ 97331 w 1426669"/>
              <a:gd name="connsiteY2" fmla="*/ 103122 h 1572666"/>
              <a:gd name="connsiteX3" fmla="*/ 99893 w 1426669"/>
              <a:gd name="connsiteY3" fmla="*/ 217715 h 1572666"/>
              <a:gd name="connsiteX4" fmla="*/ 296448 w 1426669"/>
              <a:gd name="connsiteY4" fmla="*/ 217158 h 1572666"/>
              <a:gd name="connsiteX5" fmla="*/ 297116 w 1426669"/>
              <a:gd name="connsiteY5" fmla="*/ 437990 h 1572666"/>
              <a:gd name="connsiteX6" fmla="*/ 505253 w 1426669"/>
              <a:gd name="connsiteY6" fmla="*/ 438659 h 1572666"/>
              <a:gd name="connsiteX7" fmla="*/ 505253 w 1426669"/>
              <a:gd name="connsiteY7" fmla="*/ 668511 h 1572666"/>
              <a:gd name="connsiteX8" fmla="*/ 608932 w 1426669"/>
              <a:gd name="connsiteY8" fmla="*/ 667287 h 1572666"/>
              <a:gd name="connsiteX9" fmla="*/ 610157 w 1426669"/>
              <a:gd name="connsiteY9" fmla="*/ 790119 h 1572666"/>
              <a:gd name="connsiteX10" fmla="*/ 709493 w 1426669"/>
              <a:gd name="connsiteY10" fmla="*/ 791456 h 1572666"/>
              <a:gd name="connsiteX11" fmla="*/ 706931 w 1426669"/>
              <a:gd name="connsiteY11" fmla="*/ 896471 h 1572666"/>
              <a:gd name="connsiteX12" fmla="*/ 806824 w 1426669"/>
              <a:gd name="connsiteY12" fmla="*/ 901594 h 1572666"/>
              <a:gd name="connsiteX13" fmla="*/ 809385 w 1426669"/>
              <a:gd name="connsiteY13" fmla="*/ 1006609 h 1572666"/>
              <a:gd name="connsiteX14" fmla="*/ 909277 w 1426669"/>
              <a:gd name="connsiteY14" fmla="*/ 1011732 h 1572666"/>
              <a:gd name="connsiteX15" fmla="*/ 906716 w 1426669"/>
              <a:gd name="connsiteY15" fmla="*/ 1119308 h 1572666"/>
              <a:gd name="connsiteX16" fmla="*/ 1014293 w 1426669"/>
              <a:gd name="connsiteY16" fmla="*/ 1116747 h 1572666"/>
              <a:gd name="connsiteX17" fmla="*/ 1016854 w 1426669"/>
              <a:gd name="connsiteY17" fmla="*/ 1234569 h 1572666"/>
              <a:gd name="connsiteX18" fmla="*/ 1114185 w 1426669"/>
              <a:gd name="connsiteY18" fmla="*/ 1232007 h 1572666"/>
              <a:gd name="connsiteX19" fmla="*/ 1109062 w 1426669"/>
              <a:gd name="connsiteY19" fmla="*/ 1347268 h 1572666"/>
              <a:gd name="connsiteX20" fmla="*/ 1211516 w 1426669"/>
              <a:gd name="connsiteY20" fmla="*/ 1349829 h 1572666"/>
              <a:gd name="connsiteX21" fmla="*/ 1208955 w 1426669"/>
              <a:gd name="connsiteY21" fmla="*/ 1459967 h 1572666"/>
              <a:gd name="connsiteX22" fmla="*/ 1322268 w 1426669"/>
              <a:gd name="connsiteY22" fmla="*/ 1465090 h 1572666"/>
              <a:gd name="connsiteX23" fmla="*/ 1321654 w 1426669"/>
              <a:gd name="connsiteY23" fmla="*/ 1572666 h 1572666"/>
              <a:gd name="connsiteX24" fmla="*/ 1426669 w 1426669"/>
              <a:gd name="connsiteY24" fmla="*/ 1572666 h 1572666"/>
              <a:gd name="connsiteX0" fmla="*/ 0 w 1426669"/>
              <a:gd name="connsiteY0" fmla="*/ 0 h 1572666"/>
              <a:gd name="connsiteX1" fmla="*/ 0 w 1426669"/>
              <a:gd name="connsiteY1" fmla="*/ 102454 h 1572666"/>
              <a:gd name="connsiteX2" fmla="*/ 97331 w 1426669"/>
              <a:gd name="connsiteY2" fmla="*/ 103122 h 1572666"/>
              <a:gd name="connsiteX3" fmla="*/ 99893 w 1426669"/>
              <a:gd name="connsiteY3" fmla="*/ 217715 h 1572666"/>
              <a:gd name="connsiteX4" fmla="*/ 296448 w 1426669"/>
              <a:gd name="connsiteY4" fmla="*/ 217158 h 1572666"/>
              <a:gd name="connsiteX5" fmla="*/ 297116 w 1426669"/>
              <a:gd name="connsiteY5" fmla="*/ 437990 h 1572666"/>
              <a:gd name="connsiteX6" fmla="*/ 505253 w 1426669"/>
              <a:gd name="connsiteY6" fmla="*/ 438659 h 1572666"/>
              <a:gd name="connsiteX7" fmla="*/ 505253 w 1426669"/>
              <a:gd name="connsiteY7" fmla="*/ 668511 h 1572666"/>
              <a:gd name="connsiteX8" fmla="*/ 608932 w 1426669"/>
              <a:gd name="connsiteY8" fmla="*/ 667287 h 1572666"/>
              <a:gd name="connsiteX9" fmla="*/ 610157 w 1426669"/>
              <a:gd name="connsiteY9" fmla="*/ 790119 h 1572666"/>
              <a:gd name="connsiteX10" fmla="*/ 709493 w 1426669"/>
              <a:gd name="connsiteY10" fmla="*/ 791456 h 1572666"/>
              <a:gd name="connsiteX11" fmla="*/ 706931 w 1426669"/>
              <a:gd name="connsiteY11" fmla="*/ 896471 h 1572666"/>
              <a:gd name="connsiteX12" fmla="*/ 806824 w 1426669"/>
              <a:gd name="connsiteY12" fmla="*/ 901594 h 1572666"/>
              <a:gd name="connsiteX13" fmla="*/ 809385 w 1426669"/>
              <a:gd name="connsiteY13" fmla="*/ 1006609 h 1572666"/>
              <a:gd name="connsiteX14" fmla="*/ 909277 w 1426669"/>
              <a:gd name="connsiteY14" fmla="*/ 1011732 h 1572666"/>
              <a:gd name="connsiteX15" fmla="*/ 906716 w 1426669"/>
              <a:gd name="connsiteY15" fmla="*/ 1119308 h 1572666"/>
              <a:gd name="connsiteX16" fmla="*/ 1014293 w 1426669"/>
              <a:gd name="connsiteY16" fmla="*/ 1116747 h 1572666"/>
              <a:gd name="connsiteX17" fmla="*/ 1016854 w 1426669"/>
              <a:gd name="connsiteY17" fmla="*/ 1234569 h 1572666"/>
              <a:gd name="connsiteX18" fmla="*/ 1114185 w 1426669"/>
              <a:gd name="connsiteY18" fmla="*/ 1232007 h 1572666"/>
              <a:gd name="connsiteX19" fmla="*/ 1109062 w 1426669"/>
              <a:gd name="connsiteY19" fmla="*/ 1347268 h 1572666"/>
              <a:gd name="connsiteX20" fmla="*/ 1211516 w 1426669"/>
              <a:gd name="connsiteY20" fmla="*/ 1349829 h 1572666"/>
              <a:gd name="connsiteX21" fmla="*/ 1207368 w 1426669"/>
              <a:gd name="connsiteY21" fmla="*/ 1463142 h 1572666"/>
              <a:gd name="connsiteX22" fmla="*/ 1322268 w 1426669"/>
              <a:gd name="connsiteY22" fmla="*/ 1465090 h 1572666"/>
              <a:gd name="connsiteX23" fmla="*/ 1321654 w 1426669"/>
              <a:gd name="connsiteY23" fmla="*/ 1572666 h 1572666"/>
              <a:gd name="connsiteX24" fmla="*/ 1426669 w 1426669"/>
              <a:gd name="connsiteY24" fmla="*/ 1572666 h 1572666"/>
              <a:gd name="connsiteX0" fmla="*/ 0 w 1426669"/>
              <a:gd name="connsiteY0" fmla="*/ 0 h 1572666"/>
              <a:gd name="connsiteX1" fmla="*/ 0 w 1426669"/>
              <a:gd name="connsiteY1" fmla="*/ 102454 h 1572666"/>
              <a:gd name="connsiteX2" fmla="*/ 97331 w 1426669"/>
              <a:gd name="connsiteY2" fmla="*/ 103122 h 1572666"/>
              <a:gd name="connsiteX3" fmla="*/ 99893 w 1426669"/>
              <a:gd name="connsiteY3" fmla="*/ 217715 h 1572666"/>
              <a:gd name="connsiteX4" fmla="*/ 296448 w 1426669"/>
              <a:gd name="connsiteY4" fmla="*/ 217158 h 1572666"/>
              <a:gd name="connsiteX5" fmla="*/ 297116 w 1426669"/>
              <a:gd name="connsiteY5" fmla="*/ 437990 h 1572666"/>
              <a:gd name="connsiteX6" fmla="*/ 505253 w 1426669"/>
              <a:gd name="connsiteY6" fmla="*/ 438659 h 1572666"/>
              <a:gd name="connsiteX7" fmla="*/ 505253 w 1426669"/>
              <a:gd name="connsiteY7" fmla="*/ 668511 h 1572666"/>
              <a:gd name="connsiteX8" fmla="*/ 608932 w 1426669"/>
              <a:gd name="connsiteY8" fmla="*/ 667287 h 1572666"/>
              <a:gd name="connsiteX9" fmla="*/ 610157 w 1426669"/>
              <a:gd name="connsiteY9" fmla="*/ 790119 h 1572666"/>
              <a:gd name="connsiteX10" fmla="*/ 709493 w 1426669"/>
              <a:gd name="connsiteY10" fmla="*/ 791456 h 1572666"/>
              <a:gd name="connsiteX11" fmla="*/ 706931 w 1426669"/>
              <a:gd name="connsiteY11" fmla="*/ 896471 h 1572666"/>
              <a:gd name="connsiteX12" fmla="*/ 806824 w 1426669"/>
              <a:gd name="connsiteY12" fmla="*/ 901594 h 1572666"/>
              <a:gd name="connsiteX13" fmla="*/ 809385 w 1426669"/>
              <a:gd name="connsiteY13" fmla="*/ 1006609 h 1572666"/>
              <a:gd name="connsiteX14" fmla="*/ 909277 w 1426669"/>
              <a:gd name="connsiteY14" fmla="*/ 1011732 h 1572666"/>
              <a:gd name="connsiteX15" fmla="*/ 906716 w 1426669"/>
              <a:gd name="connsiteY15" fmla="*/ 1119308 h 1572666"/>
              <a:gd name="connsiteX16" fmla="*/ 1014293 w 1426669"/>
              <a:gd name="connsiteY16" fmla="*/ 1116747 h 1572666"/>
              <a:gd name="connsiteX17" fmla="*/ 1016854 w 1426669"/>
              <a:gd name="connsiteY17" fmla="*/ 1234569 h 1572666"/>
              <a:gd name="connsiteX18" fmla="*/ 1114185 w 1426669"/>
              <a:gd name="connsiteY18" fmla="*/ 1232007 h 1572666"/>
              <a:gd name="connsiteX19" fmla="*/ 1109062 w 1426669"/>
              <a:gd name="connsiteY19" fmla="*/ 1347268 h 1572666"/>
              <a:gd name="connsiteX20" fmla="*/ 1208341 w 1426669"/>
              <a:gd name="connsiteY20" fmla="*/ 1348242 h 1572666"/>
              <a:gd name="connsiteX21" fmla="*/ 1207368 w 1426669"/>
              <a:gd name="connsiteY21" fmla="*/ 1463142 h 1572666"/>
              <a:gd name="connsiteX22" fmla="*/ 1322268 w 1426669"/>
              <a:gd name="connsiteY22" fmla="*/ 1465090 h 1572666"/>
              <a:gd name="connsiteX23" fmla="*/ 1321654 w 1426669"/>
              <a:gd name="connsiteY23" fmla="*/ 1572666 h 1572666"/>
              <a:gd name="connsiteX24" fmla="*/ 1426669 w 1426669"/>
              <a:gd name="connsiteY24" fmla="*/ 1572666 h 1572666"/>
              <a:gd name="connsiteX0" fmla="*/ 0 w 1426669"/>
              <a:gd name="connsiteY0" fmla="*/ 0 h 1572666"/>
              <a:gd name="connsiteX1" fmla="*/ 0 w 1426669"/>
              <a:gd name="connsiteY1" fmla="*/ 102454 h 1572666"/>
              <a:gd name="connsiteX2" fmla="*/ 97331 w 1426669"/>
              <a:gd name="connsiteY2" fmla="*/ 103122 h 1572666"/>
              <a:gd name="connsiteX3" fmla="*/ 99893 w 1426669"/>
              <a:gd name="connsiteY3" fmla="*/ 217715 h 1572666"/>
              <a:gd name="connsiteX4" fmla="*/ 296448 w 1426669"/>
              <a:gd name="connsiteY4" fmla="*/ 217158 h 1572666"/>
              <a:gd name="connsiteX5" fmla="*/ 297116 w 1426669"/>
              <a:gd name="connsiteY5" fmla="*/ 437990 h 1572666"/>
              <a:gd name="connsiteX6" fmla="*/ 505253 w 1426669"/>
              <a:gd name="connsiteY6" fmla="*/ 438659 h 1572666"/>
              <a:gd name="connsiteX7" fmla="*/ 505253 w 1426669"/>
              <a:gd name="connsiteY7" fmla="*/ 668511 h 1572666"/>
              <a:gd name="connsiteX8" fmla="*/ 608932 w 1426669"/>
              <a:gd name="connsiteY8" fmla="*/ 667287 h 1572666"/>
              <a:gd name="connsiteX9" fmla="*/ 610157 w 1426669"/>
              <a:gd name="connsiteY9" fmla="*/ 790119 h 1572666"/>
              <a:gd name="connsiteX10" fmla="*/ 709493 w 1426669"/>
              <a:gd name="connsiteY10" fmla="*/ 791456 h 1572666"/>
              <a:gd name="connsiteX11" fmla="*/ 706931 w 1426669"/>
              <a:gd name="connsiteY11" fmla="*/ 896471 h 1572666"/>
              <a:gd name="connsiteX12" fmla="*/ 806824 w 1426669"/>
              <a:gd name="connsiteY12" fmla="*/ 901594 h 1572666"/>
              <a:gd name="connsiteX13" fmla="*/ 809385 w 1426669"/>
              <a:gd name="connsiteY13" fmla="*/ 1006609 h 1572666"/>
              <a:gd name="connsiteX14" fmla="*/ 909277 w 1426669"/>
              <a:gd name="connsiteY14" fmla="*/ 1011732 h 1572666"/>
              <a:gd name="connsiteX15" fmla="*/ 906716 w 1426669"/>
              <a:gd name="connsiteY15" fmla="*/ 1119308 h 1572666"/>
              <a:gd name="connsiteX16" fmla="*/ 1014293 w 1426669"/>
              <a:gd name="connsiteY16" fmla="*/ 1116747 h 1572666"/>
              <a:gd name="connsiteX17" fmla="*/ 1016854 w 1426669"/>
              <a:gd name="connsiteY17" fmla="*/ 1234569 h 1572666"/>
              <a:gd name="connsiteX18" fmla="*/ 1114185 w 1426669"/>
              <a:gd name="connsiteY18" fmla="*/ 1232007 h 1572666"/>
              <a:gd name="connsiteX19" fmla="*/ 1112237 w 1426669"/>
              <a:gd name="connsiteY19" fmla="*/ 1348856 h 1572666"/>
              <a:gd name="connsiteX20" fmla="*/ 1208341 w 1426669"/>
              <a:gd name="connsiteY20" fmla="*/ 1348242 h 1572666"/>
              <a:gd name="connsiteX21" fmla="*/ 1207368 w 1426669"/>
              <a:gd name="connsiteY21" fmla="*/ 1463142 h 1572666"/>
              <a:gd name="connsiteX22" fmla="*/ 1322268 w 1426669"/>
              <a:gd name="connsiteY22" fmla="*/ 1465090 h 1572666"/>
              <a:gd name="connsiteX23" fmla="*/ 1321654 w 1426669"/>
              <a:gd name="connsiteY23" fmla="*/ 1572666 h 1572666"/>
              <a:gd name="connsiteX24" fmla="*/ 1426669 w 1426669"/>
              <a:gd name="connsiteY24" fmla="*/ 1572666 h 1572666"/>
              <a:gd name="connsiteX0" fmla="*/ 0 w 1426669"/>
              <a:gd name="connsiteY0" fmla="*/ 0 h 1572666"/>
              <a:gd name="connsiteX1" fmla="*/ 0 w 1426669"/>
              <a:gd name="connsiteY1" fmla="*/ 102454 h 1572666"/>
              <a:gd name="connsiteX2" fmla="*/ 97331 w 1426669"/>
              <a:gd name="connsiteY2" fmla="*/ 103122 h 1572666"/>
              <a:gd name="connsiteX3" fmla="*/ 99893 w 1426669"/>
              <a:gd name="connsiteY3" fmla="*/ 217715 h 1572666"/>
              <a:gd name="connsiteX4" fmla="*/ 296448 w 1426669"/>
              <a:gd name="connsiteY4" fmla="*/ 217158 h 1572666"/>
              <a:gd name="connsiteX5" fmla="*/ 297116 w 1426669"/>
              <a:gd name="connsiteY5" fmla="*/ 437990 h 1572666"/>
              <a:gd name="connsiteX6" fmla="*/ 505253 w 1426669"/>
              <a:gd name="connsiteY6" fmla="*/ 438659 h 1572666"/>
              <a:gd name="connsiteX7" fmla="*/ 505253 w 1426669"/>
              <a:gd name="connsiteY7" fmla="*/ 668511 h 1572666"/>
              <a:gd name="connsiteX8" fmla="*/ 608932 w 1426669"/>
              <a:gd name="connsiteY8" fmla="*/ 667287 h 1572666"/>
              <a:gd name="connsiteX9" fmla="*/ 610157 w 1426669"/>
              <a:gd name="connsiteY9" fmla="*/ 790119 h 1572666"/>
              <a:gd name="connsiteX10" fmla="*/ 709493 w 1426669"/>
              <a:gd name="connsiteY10" fmla="*/ 791456 h 1572666"/>
              <a:gd name="connsiteX11" fmla="*/ 706931 w 1426669"/>
              <a:gd name="connsiteY11" fmla="*/ 896471 h 1572666"/>
              <a:gd name="connsiteX12" fmla="*/ 806824 w 1426669"/>
              <a:gd name="connsiteY12" fmla="*/ 901594 h 1572666"/>
              <a:gd name="connsiteX13" fmla="*/ 809385 w 1426669"/>
              <a:gd name="connsiteY13" fmla="*/ 1006609 h 1572666"/>
              <a:gd name="connsiteX14" fmla="*/ 909277 w 1426669"/>
              <a:gd name="connsiteY14" fmla="*/ 1011732 h 1572666"/>
              <a:gd name="connsiteX15" fmla="*/ 906716 w 1426669"/>
              <a:gd name="connsiteY15" fmla="*/ 1119308 h 1572666"/>
              <a:gd name="connsiteX16" fmla="*/ 1014293 w 1426669"/>
              <a:gd name="connsiteY16" fmla="*/ 1116747 h 1572666"/>
              <a:gd name="connsiteX17" fmla="*/ 1016854 w 1426669"/>
              <a:gd name="connsiteY17" fmla="*/ 1234569 h 1572666"/>
              <a:gd name="connsiteX18" fmla="*/ 1114185 w 1426669"/>
              <a:gd name="connsiteY18" fmla="*/ 1232007 h 1572666"/>
              <a:gd name="connsiteX19" fmla="*/ 1115412 w 1426669"/>
              <a:gd name="connsiteY19" fmla="*/ 1348856 h 1572666"/>
              <a:gd name="connsiteX20" fmla="*/ 1208341 w 1426669"/>
              <a:gd name="connsiteY20" fmla="*/ 1348242 h 1572666"/>
              <a:gd name="connsiteX21" fmla="*/ 1207368 w 1426669"/>
              <a:gd name="connsiteY21" fmla="*/ 1463142 h 1572666"/>
              <a:gd name="connsiteX22" fmla="*/ 1322268 w 1426669"/>
              <a:gd name="connsiteY22" fmla="*/ 1465090 h 1572666"/>
              <a:gd name="connsiteX23" fmla="*/ 1321654 w 1426669"/>
              <a:gd name="connsiteY23" fmla="*/ 1572666 h 1572666"/>
              <a:gd name="connsiteX24" fmla="*/ 1426669 w 1426669"/>
              <a:gd name="connsiteY24" fmla="*/ 1572666 h 1572666"/>
              <a:gd name="connsiteX0" fmla="*/ 0 w 1426669"/>
              <a:gd name="connsiteY0" fmla="*/ 0 h 1572666"/>
              <a:gd name="connsiteX1" fmla="*/ 0 w 1426669"/>
              <a:gd name="connsiteY1" fmla="*/ 102454 h 1572666"/>
              <a:gd name="connsiteX2" fmla="*/ 97331 w 1426669"/>
              <a:gd name="connsiteY2" fmla="*/ 103122 h 1572666"/>
              <a:gd name="connsiteX3" fmla="*/ 99893 w 1426669"/>
              <a:gd name="connsiteY3" fmla="*/ 217715 h 1572666"/>
              <a:gd name="connsiteX4" fmla="*/ 296448 w 1426669"/>
              <a:gd name="connsiteY4" fmla="*/ 217158 h 1572666"/>
              <a:gd name="connsiteX5" fmla="*/ 297116 w 1426669"/>
              <a:gd name="connsiteY5" fmla="*/ 437990 h 1572666"/>
              <a:gd name="connsiteX6" fmla="*/ 505253 w 1426669"/>
              <a:gd name="connsiteY6" fmla="*/ 438659 h 1572666"/>
              <a:gd name="connsiteX7" fmla="*/ 505253 w 1426669"/>
              <a:gd name="connsiteY7" fmla="*/ 668511 h 1572666"/>
              <a:gd name="connsiteX8" fmla="*/ 608932 w 1426669"/>
              <a:gd name="connsiteY8" fmla="*/ 667287 h 1572666"/>
              <a:gd name="connsiteX9" fmla="*/ 610157 w 1426669"/>
              <a:gd name="connsiteY9" fmla="*/ 790119 h 1572666"/>
              <a:gd name="connsiteX10" fmla="*/ 709493 w 1426669"/>
              <a:gd name="connsiteY10" fmla="*/ 791456 h 1572666"/>
              <a:gd name="connsiteX11" fmla="*/ 706931 w 1426669"/>
              <a:gd name="connsiteY11" fmla="*/ 896471 h 1572666"/>
              <a:gd name="connsiteX12" fmla="*/ 806824 w 1426669"/>
              <a:gd name="connsiteY12" fmla="*/ 901594 h 1572666"/>
              <a:gd name="connsiteX13" fmla="*/ 809385 w 1426669"/>
              <a:gd name="connsiteY13" fmla="*/ 1006609 h 1572666"/>
              <a:gd name="connsiteX14" fmla="*/ 909277 w 1426669"/>
              <a:gd name="connsiteY14" fmla="*/ 1011732 h 1572666"/>
              <a:gd name="connsiteX15" fmla="*/ 906716 w 1426669"/>
              <a:gd name="connsiteY15" fmla="*/ 1119308 h 1572666"/>
              <a:gd name="connsiteX16" fmla="*/ 1014293 w 1426669"/>
              <a:gd name="connsiteY16" fmla="*/ 1116747 h 1572666"/>
              <a:gd name="connsiteX17" fmla="*/ 1016854 w 1426669"/>
              <a:gd name="connsiteY17" fmla="*/ 1234569 h 1572666"/>
              <a:gd name="connsiteX18" fmla="*/ 1114185 w 1426669"/>
              <a:gd name="connsiteY18" fmla="*/ 1232007 h 1572666"/>
              <a:gd name="connsiteX19" fmla="*/ 1115412 w 1426669"/>
              <a:gd name="connsiteY19" fmla="*/ 1348856 h 1572666"/>
              <a:gd name="connsiteX20" fmla="*/ 1208341 w 1426669"/>
              <a:gd name="connsiteY20" fmla="*/ 1348242 h 1572666"/>
              <a:gd name="connsiteX21" fmla="*/ 1207368 w 1426669"/>
              <a:gd name="connsiteY21" fmla="*/ 1463142 h 1572666"/>
              <a:gd name="connsiteX22" fmla="*/ 1322268 w 1426669"/>
              <a:gd name="connsiteY22" fmla="*/ 1465090 h 1572666"/>
              <a:gd name="connsiteX23" fmla="*/ 1321654 w 1426669"/>
              <a:gd name="connsiteY23" fmla="*/ 1572666 h 1572666"/>
              <a:gd name="connsiteX24" fmla="*/ 1426669 w 1426669"/>
              <a:gd name="connsiteY24" fmla="*/ 1572666 h 1572666"/>
              <a:gd name="connsiteX0" fmla="*/ 0 w 1426669"/>
              <a:gd name="connsiteY0" fmla="*/ 0 h 1572666"/>
              <a:gd name="connsiteX1" fmla="*/ 0 w 1426669"/>
              <a:gd name="connsiteY1" fmla="*/ 102454 h 1572666"/>
              <a:gd name="connsiteX2" fmla="*/ 97331 w 1426669"/>
              <a:gd name="connsiteY2" fmla="*/ 103122 h 1572666"/>
              <a:gd name="connsiteX3" fmla="*/ 99893 w 1426669"/>
              <a:gd name="connsiteY3" fmla="*/ 217715 h 1572666"/>
              <a:gd name="connsiteX4" fmla="*/ 296448 w 1426669"/>
              <a:gd name="connsiteY4" fmla="*/ 217158 h 1572666"/>
              <a:gd name="connsiteX5" fmla="*/ 297116 w 1426669"/>
              <a:gd name="connsiteY5" fmla="*/ 437990 h 1572666"/>
              <a:gd name="connsiteX6" fmla="*/ 505253 w 1426669"/>
              <a:gd name="connsiteY6" fmla="*/ 438659 h 1572666"/>
              <a:gd name="connsiteX7" fmla="*/ 505253 w 1426669"/>
              <a:gd name="connsiteY7" fmla="*/ 668511 h 1572666"/>
              <a:gd name="connsiteX8" fmla="*/ 608932 w 1426669"/>
              <a:gd name="connsiteY8" fmla="*/ 667287 h 1572666"/>
              <a:gd name="connsiteX9" fmla="*/ 610157 w 1426669"/>
              <a:gd name="connsiteY9" fmla="*/ 790119 h 1572666"/>
              <a:gd name="connsiteX10" fmla="*/ 709493 w 1426669"/>
              <a:gd name="connsiteY10" fmla="*/ 791456 h 1572666"/>
              <a:gd name="connsiteX11" fmla="*/ 706931 w 1426669"/>
              <a:gd name="connsiteY11" fmla="*/ 896471 h 1572666"/>
              <a:gd name="connsiteX12" fmla="*/ 806824 w 1426669"/>
              <a:gd name="connsiteY12" fmla="*/ 901594 h 1572666"/>
              <a:gd name="connsiteX13" fmla="*/ 809385 w 1426669"/>
              <a:gd name="connsiteY13" fmla="*/ 1006609 h 1572666"/>
              <a:gd name="connsiteX14" fmla="*/ 909277 w 1426669"/>
              <a:gd name="connsiteY14" fmla="*/ 1011732 h 1572666"/>
              <a:gd name="connsiteX15" fmla="*/ 906716 w 1426669"/>
              <a:gd name="connsiteY15" fmla="*/ 1119308 h 1572666"/>
              <a:gd name="connsiteX16" fmla="*/ 1014293 w 1426669"/>
              <a:gd name="connsiteY16" fmla="*/ 1116747 h 1572666"/>
              <a:gd name="connsiteX17" fmla="*/ 1016854 w 1426669"/>
              <a:gd name="connsiteY17" fmla="*/ 1234569 h 1572666"/>
              <a:gd name="connsiteX18" fmla="*/ 1114185 w 1426669"/>
              <a:gd name="connsiteY18" fmla="*/ 1232007 h 1572666"/>
              <a:gd name="connsiteX19" fmla="*/ 1115412 w 1426669"/>
              <a:gd name="connsiteY19" fmla="*/ 1348856 h 1572666"/>
              <a:gd name="connsiteX20" fmla="*/ 1208341 w 1426669"/>
              <a:gd name="connsiteY20" fmla="*/ 1348242 h 1572666"/>
              <a:gd name="connsiteX21" fmla="*/ 1207368 w 1426669"/>
              <a:gd name="connsiteY21" fmla="*/ 1463142 h 1572666"/>
              <a:gd name="connsiteX22" fmla="*/ 1322268 w 1426669"/>
              <a:gd name="connsiteY22" fmla="*/ 1465090 h 1572666"/>
              <a:gd name="connsiteX23" fmla="*/ 1321654 w 1426669"/>
              <a:gd name="connsiteY23" fmla="*/ 1572666 h 1572666"/>
              <a:gd name="connsiteX24" fmla="*/ 1426669 w 1426669"/>
              <a:gd name="connsiteY24" fmla="*/ 1572666 h 1572666"/>
              <a:gd name="connsiteX0" fmla="*/ 0 w 1426669"/>
              <a:gd name="connsiteY0" fmla="*/ 0 h 1572666"/>
              <a:gd name="connsiteX1" fmla="*/ 0 w 1426669"/>
              <a:gd name="connsiteY1" fmla="*/ 102454 h 1572666"/>
              <a:gd name="connsiteX2" fmla="*/ 97331 w 1426669"/>
              <a:gd name="connsiteY2" fmla="*/ 103122 h 1572666"/>
              <a:gd name="connsiteX3" fmla="*/ 99893 w 1426669"/>
              <a:gd name="connsiteY3" fmla="*/ 217715 h 1572666"/>
              <a:gd name="connsiteX4" fmla="*/ 296448 w 1426669"/>
              <a:gd name="connsiteY4" fmla="*/ 217158 h 1572666"/>
              <a:gd name="connsiteX5" fmla="*/ 297116 w 1426669"/>
              <a:gd name="connsiteY5" fmla="*/ 437990 h 1572666"/>
              <a:gd name="connsiteX6" fmla="*/ 505253 w 1426669"/>
              <a:gd name="connsiteY6" fmla="*/ 438659 h 1572666"/>
              <a:gd name="connsiteX7" fmla="*/ 505253 w 1426669"/>
              <a:gd name="connsiteY7" fmla="*/ 668511 h 1572666"/>
              <a:gd name="connsiteX8" fmla="*/ 608932 w 1426669"/>
              <a:gd name="connsiteY8" fmla="*/ 667287 h 1572666"/>
              <a:gd name="connsiteX9" fmla="*/ 610157 w 1426669"/>
              <a:gd name="connsiteY9" fmla="*/ 790119 h 1572666"/>
              <a:gd name="connsiteX10" fmla="*/ 709493 w 1426669"/>
              <a:gd name="connsiteY10" fmla="*/ 791456 h 1572666"/>
              <a:gd name="connsiteX11" fmla="*/ 706931 w 1426669"/>
              <a:gd name="connsiteY11" fmla="*/ 896471 h 1572666"/>
              <a:gd name="connsiteX12" fmla="*/ 806824 w 1426669"/>
              <a:gd name="connsiteY12" fmla="*/ 901594 h 1572666"/>
              <a:gd name="connsiteX13" fmla="*/ 809385 w 1426669"/>
              <a:gd name="connsiteY13" fmla="*/ 1006609 h 1572666"/>
              <a:gd name="connsiteX14" fmla="*/ 909277 w 1426669"/>
              <a:gd name="connsiteY14" fmla="*/ 1011732 h 1572666"/>
              <a:gd name="connsiteX15" fmla="*/ 906716 w 1426669"/>
              <a:gd name="connsiteY15" fmla="*/ 1119308 h 1572666"/>
              <a:gd name="connsiteX16" fmla="*/ 1014293 w 1426669"/>
              <a:gd name="connsiteY16" fmla="*/ 1116747 h 1572666"/>
              <a:gd name="connsiteX17" fmla="*/ 1015266 w 1426669"/>
              <a:gd name="connsiteY17" fmla="*/ 1231394 h 1572666"/>
              <a:gd name="connsiteX18" fmla="*/ 1114185 w 1426669"/>
              <a:gd name="connsiteY18" fmla="*/ 1232007 h 1572666"/>
              <a:gd name="connsiteX19" fmla="*/ 1115412 w 1426669"/>
              <a:gd name="connsiteY19" fmla="*/ 1348856 h 1572666"/>
              <a:gd name="connsiteX20" fmla="*/ 1208341 w 1426669"/>
              <a:gd name="connsiteY20" fmla="*/ 1348242 h 1572666"/>
              <a:gd name="connsiteX21" fmla="*/ 1207368 w 1426669"/>
              <a:gd name="connsiteY21" fmla="*/ 1463142 h 1572666"/>
              <a:gd name="connsiteX22" fmla="*/ 1322268 w 1426669"/>
              <a:gd name="connsiteY22" fmla="*/ 1465090 h 1572666"/>
              <a:gd name="connsiteX23" fmla="*/ 1321654 w 1426669"/>
              <a:gd name="connsiteY23" fmla="*/ 1572666 h 1572666"/>
              <a:gd name="connsiteX24" fmla="*/ 1426669 w 1426669"/>
              <a:gd name="connsiteY24" fmla="*/ 1572666 h 1572666"/>
              <a:gd name="connsiteX0" fmla="*/ 0 w 1426669"/>
              <a:gd name="connsiteY0" fmla="*/ 0 h 1572666"/>
              <a:gd name="connsiteX1" fmla="*/ 0 w 1426669"/>
              <a:gd name="connsiteY1" fmla="*/ 102454 h 1572666"/>
              <a:gd name="connsiteX2" fmla="*/ 97331 w 1426669"/>
              <a:gd name="connsiteY2" fmla="*/ 103122 h 1572666"/>
              <a:gd name="connsiteX3" fmla="*/ 99893 w 1426669"/>
              <a:gd name="connsiteY3" fmla="*/ 217715 h 1572666"/>
              <a:gd name="connsiteX4" fmla="*/ 296448 w 1426669"/>
              <a:gd name="connsiteY4" fmla="*/ 217158 h 1572666"/>
              <a:gd name="connsiteX5" fmla="*/ 297116 w 1426669"/>
              <a:gd name="connsiteY5" fmla="*/ 437990 h 1572666"/>
              <a:gd name="connsiteX6" fmla="*/ 505253 w 1426669"/>
              <a:gd name="connsiteY6" fmla="*/ 438659 h 1572666"/>
              <a:gd name="connsiteX7" fmla="*/ 505253 w 1426669"/>
              <a:gd name="connsiteY7" fmla="*/ 668511 h 1572666"/>
              <a:gd name="connsiteX8" fmla="*/ 608932 w 1426669"/>
              <a:gd name="connsiteY8" fmla="*/ 667287 h 1572666"/>
              <a:gd name="connsiteX9" fmla="*/ 610157 w 1426669"/>
              <a:gd name="connsiteY9" fmla="*/ 790119 h 1572666"/>
              <a:gd name="connsiteX10" fmla="*/ 709493 w 1426669"/>
              <a:gd name="connsiteY10" fmla="*/ 791456 h 1572666"/>
              <a:gd name="connsiteX11" fmla="*/ 706931 w 1426669"/>
              <a:gd name="connsiteY11" fmla="*/ 896471 h 1572666"/>
              <a:gd name="connsiteX12" fmla="*/ 806824 w 1426669"/>
              <a:gd name="connsiteY12" fmla="*/ 901594 h 1572666"/>
              <a:gd name="connsiteX13" fmla="*/ 809385 w 1426669"/>
              <a:gd name="connsiteY13" fmla="*/ 1006609 h 1572666"/>
              <a:gd name="connsiteX14" fmla="*/ 909277 w 1426669"/>
              <a:gd name="connsiteY14" fmla="*/ 1011732 h 1572666"/>
              <a:gd name="connsiteX15" fmla="*/ 906716 w 1426669"/>
              <a:gd name="connsiteY15" fmla="*/ 1117721 h 1572666"/>
              <a:gd name="connsiteX16" fmla="*/ 1014293 w 1426669"/>
              <a:gd name="connsiteY16" fmla="*/ 1116747 h 1572666"/>
              <a:gd name="connsiteX17" fmla="*/ 1015266 w 1426669"/>
              <a:gd name="connsiteY17" fmla="*/ 1231394 h 1572666"/>
              <a:gd name="connsiteX18" fmla="*/ 1114185 w 1426669"/>
              <a:gd name="connsiteY18" fmla="*/ 1232007 h 1572666"/>
              <a:gd name="connsiteX19" fmla="*/ 1115412 w 1426669"/>
              <a:gd name="connsiteY19" fmla="*/ 1348856 h 1572666"/>
              <a:gd name="connsiteX20" fmla="*/ 1208341 w 1426669"/>
              <a:gd name="connsiteY20" fmla="*/ 1348242 h 1572666"/>
              <a:gd name="connsiteX21" fmla="*/ 1207368 w 1426669"/>
              <a:gd name="connsiteY21" fmla="*/ 1463142 h 1572666"/>
              <a:gd name="connsiteX22" fmla="*/ 1322268 w 1426669"/>
              <a:gd name="connsiteY22" fmla="*/ 1465090 h 1572666"/>
              <a:gd name="connsiteX23" fmla="*/ 1321654 w 1426669"/>
              <a:gd name="connsiteY23" fmla="*/ 1572666 h 1572666"/>
              <a:gd name="connsiteX24" fmla="*/ 1426669 w 1426669"/>
              <a:gd name="connsiteY24" fmla="*/ 1572666 h 1572666"/>
              <a:gd name="connsiteX0" fmla="*/ 0 w 1426669"/>
              <a:gd name="connsiteY0" fmla="*/ 0 h 1572666"/>
              <a:gd name="connsiteX1" fmla="*/ 0 w 1426669"/>
              <a:gd name="connsiteY1" fmla="*/ 102454 h 1572666"/>
              <a:gd name="connsiteX2" fmla="*/ 97331 w 1426669"/>
              <a:gd name="connsiteY2" fmla="*/ 103122 h 1572666"/>
              <a:gd name="connsiteX3" fmla="*/ 99893 w 1426669"/>
              <a:gd name="connsiteY3" fmla="*/ 217715 h 1572666"/>
              <a:gd name="connsiteX4" fmla="*/ 296448 w 1426669"/>
              <a:gd name="connsiteY4" fmla="*/ 217158 h 1572666"/>
              <a:gd name="connsiteX5" fmla="*/ 297116 w 1426669"/>
              <a:gd name="connsiteY5" fmla="*/ 437990 h 1572666"/>
              <a:gd name="connsiteX6" fmla="*/ 505253 w 1426669"/>
              <a:gd name="connsiteY6" fmla="*/ 438659 h 1572666"/>
              <a:gd name="connsiteX7" fmla="*/ 505253 w 1426669"/>
              <a:gd name="connsiteY7" fmla="*/ 668511 h 1572666"/>
              <a:gd name="connsiteX8" fmla="*/ 608932 w 1426669"/>
              <a:gd name="connsiteY8" fmla="*/ 667287 h 1572666"/>
              <a:gd name="connsiteX9" fmla="*/ 610157 w 1426669"/>
              <a:gd name="connsiteY9" fmla="*/ 790119 h 1572666"/>
              <a:gd name="connsiteX10" fmla="*/ 709493 w 1426669"/>
              <a:gd name="connsiteY10" fmla="*/ 791456 h 1572666"/>
              <a:gd name="connsiteX11" fmla="*/ 706931 w 1426669"/>
              <a:gd name="connsiteY11" fmla="*/ 896471 h 1572666"/>
              <a:gd name="connsiteX12" fmla="*/ 806824 w 1426669"/>
              <a:gd name="connsiteY12" fmla="*/ 901594 h 1572666"/>
              <a:gd name="connsiteX13" fmla="*/ 809385 w 1426669"/>
              <a:gd name="connsiteY13" fmla="*/ 1006609 h 1572666"/>
              <a:gd name="connsiteX14" fmla="*/ 906102 w 1426669"/>
              <a:gd name="connsiteY14" fmla="*/ 1011732 h 1572666"/>
              <a:gd name="connsiteX15" fmla="*/ 906716 w 1426669"/>
              <a:gd name="connsiteY15" fmla="*/ 1117721 h 1572666"/>
              <a:gd name="connsiteX16" fmla="*/ 1014293 w 1426669"/>
              <a:gd name="connsiteY16" fmla="*/ 1116747 h 1572666"/>
              <a:gd name="connsiteX17" fmla="*/ 1015266 w 1426669"/>
              <a:gd name="connsiteY17" fmla="*/ 1231394 h 1572666"/>
              <a:gd name="connsiteX18" fmla="*/ 1114185 w 1426669"/>
              <a:gd name="connsiteY18" fmla="*/ 1232007 h 1572666"/>
              <a:gd name="connsiteX19" fmla="*/ 1115412 w 1426669"/>
              <a:gd name="connsiteY19" fmla="*/ 1348856 h 1572666"/>
              <a:gd name="connsiteX20" fmla="*/ 1208341 w 1426669"/>
              <a:gd name="connsiteY20" fmla="*/ 1348242 h 1572666"/>
              <a:gd name="connsiteX21" fmla="*/ 1207368 w 1426669"/>
              <a:gd name="connsiteY21" fmla="*/ 1463142 h 1572666"/>
              <a:gd name="connsiteX22" fmla="*/ 1322268 w 1426669"/>
              <a:gd name="connsiteY22" fmla="*/ 1465090 h 1572666"/>
              <a:gd name="connsiteX23" fmla="*/ 1321654 w 1426669"/>
              <a:gd name="connsiteY23" fmla="*/ 1572666 h 1572666"/>
              <a:gd name="connsiteX24" fmla="*/ 1426669 w 1426669"/>
              <a:gd name="connsiteY24" fmla="*/ 1572666 h 1572666"/>
              <a:gd name="connsiteX0" fmla="*/ 0 w 1426669"/>
              <a:gd name="connsiteY0" fmla="*/ 0 h 1572666"/>
              <a:gd name="connsiteX1" fmla="*/ 0 w 1426669"/>
              <a:gd name="connsiteY1" fmla="*/ 102454 h 1572666"/>
              <a:gd name="connsiteX2" fmla="*/ 97331 w 1426669"/>
              <a:gd name="connsiteY2" fmla="*/ 103122 h 1572666"/>
              <a:gd name="connsiteX3" fmla="*/ 99893 w 1426669"/>
              <a:gd name="connsiteY3" fmla="*/ 217715 h 1572666"/>
              <a:gd name="connsiteX4" fmla="*/ 296448 w 1426669"/>
              <a:gd name="connsiteY4" fmla="*/ 217158 h 1572666"/>
              <a:gd name="connsiteX5" fmla="*/ 297116 w 1426669"/>
              <a:gd name="connsiteY5" fmla="*/ 437990 h 1572666"/>
              <a:gd name="connsiteX6" fmla="*/ 505253 w 1426669"/>
              <a:gd name="connsiteY6" fmla="*/ 438659 h 1572666"/>
              <a:gd name="connsiteX7" fmla="*/ 505253 w 1426669"/>
              <a:gd name="connsiteY7" fmla="*/ 668511 h 1572666"/>
              <a:gd name="connsiteX8" fmla="*/ 608932 w 1426669"/>
              <a:gd name="connsiteY8" fmla="*/ 667287 h 1572666"/>
              <a:gd name="connsiteX9" fmla="*/ 610157 w 1426669"/>
              <a:gd name="connsiteY9" fmla="*/ 790119 h 1572666"/>
              <a:gd name="connsiteX10" fmla="*/ 709493 w 1426669"/>
              <a:gd name="connsiteY10" fmla="*/ 791456 h 1572666"/>
              <a:gd name="connsiteX11" fmla="*/ 706931 w 1426669"/>
              <a:gd name="connsiteY11" fmla="*/ 896471 h 1572666"/>
              <a:gd name="connsiteX12" fmla="*/ 806824 w 1426669"/>
              <a:gd name="connsiteY12" fmla="*/ 901594 h 1572666"/>
              <a:gd name="connsiteX13" fmla="*/ 809385 w 1426669"/>
              <a:gd name="connsiteY13" fmla="*/ 1006609 h 1572666"/>
              <a:gd name="connsiteX14" fmla="*/ 906102 w 1426669"/>
              <a:gd name="connsiteY14" fmla="*/ 1006970 h 1572666"/>
              <a:gd name="connsiteX15" fmla="*/ 906716 w 1426669"/>
              <a:gd name="connsiteY15" fmla="*/ 1117721 h 1572666"/>
              <a:gd name="connsiteX16" fmla="*/ 1014293 w 1426669"/>
              <a:gd name="connsiteY16" fmla="*/ 1116747 h 1572666"/>
              <a:gd name="connsiteX17" fmla="*/ 1015266 w 1426669"/>
              <a:gd name="connsiteY17" fmla="*/ 1231394 h 1572666"/>
              <a:gd name="connsiteX18" fmla="*/ 1114185 w 1426669"/>
              <a:gd name="connsiteY18" fmla="*/ 1232007 h 1572666"/>
              <a:gd name="connsiteX19" fmla="*/ 1115412 w 1426669"/>
              <a:gd name="connsiteY19" fmla="*/ 1348856 h 1572666"/>
              <a:gd name="connsiteX20" fmla="*/ 1208341 w 1426669"/>
              <a:gd name="connsiteY20" fmla="*/ 1348242 h 1572666"/>
              <a:gd name="connsiteX21" fmla="*/ 1207368 w 1426669"/>
              <a:gd name="connsiteY21" fmla="*/ 1463142 h 1572666"/>
              <a:gd name="connsiteX22" fmla="*/ 1322268 w 1426669"/>
              <a:gd name="connsiteY22" fmla="*/ 1465090 h 1572666"/>
              <a:gd name="connsiteX23" fmla="*/ 1321654 w 1426669"/>
              <a:gd name="connsiteY23" fmla="*/ 1572666 h 1572666"/>
              <a:gd name="connsiteX24" fmla="*/ 1426669 w 1426669"/>
              <a:gd name="connsiteY24" fmla="*/ 1572666 h 1572666"/>
              <a:gd name="connsiteX0" fmla="*/ 0 w 1426669"/>
              <a:gd name="connsiteY0" fmla="*/ 0 h 1572666"/>
              <a:gd name="connsiteX1" fmla="*/ 0 w 1426669"/>
              <a:gd name="connsiteY1" fmla="*/ 102454 h 1572666"/>
              <a:gd name="connsiteX2" fmla="*/ 97331 w 1426669"/>
              <a:gd name="connsiteY2" fmla="*/ 103122 h 1572666"/>
              <a:gd name="connsiteX3" fmla="*/ 99893 w 1426669"/>
              <a:gd name="connsiteY3" fmla="*/ 217715 h 1572666"/>
              <a:gd name="connsiteX4" fmla="*/ 296448 w 1426669"/>
              <a:gd name="connsiteY4" fmla="*/ 217158 h 1572666"/>
              <a:gd name="connsiteX5" fmla="*/ 297116 w 1426669"/>
              <a:gd name="connsiteY5" fmla="*/ 437990 h 1572666"/>
              <a:gd name="connsiteX6" fmla="*/ 505253 w 1426669"/>
              <a:gd name="connsiteY6" fmla="*/ 438659 h 1572666"/>
              <a:gd name="connsiteX7" fmla="*/ 505253 w 1426669"/>
              <a:gd name="connsiteY7" fmla="*/ 668511 h 1572666"/>
              <a:gd name="connsiteX8" fmla="*/ 608932 w 1426669"/>
              <a:gd name="connsiteY8" fmla="*/ 667287 h 1572666"/>
              <a:gd name="connsiteX9" fmla="*/ 610157 w 1426669"/>
              <a:gd name="connsiteY9" fmla="*/ 790119 h 1572666"/>
              <a:gd name="connsiteX10" fmla="*/ 709493 w 1426669"/>
              <a:gd name="connsiteY10" fmla="*/ 791456 h 1572666"/>
              <a:gd name="connsiteX11" fmla="*/ 706931 w 1426669"/>
              <a:gd name="connsiteY11" fmla="*/ 896471 h 1572666"/>
              <a:gd name="connsiteX12" fmla="*/ 806824 w 1426669"/>
              <a:gd name="connsiteY12" fmla="*/ 901594 h 1572666"/>
              <a:gd name="connsiteX13" fmla="*/ 809385 w 1426669"/>
              <a:gd name="connsiteY13" fmla="*/ 1006609 h 1572666"/>
              <a:gd name="connsiteX14" fmla="*/ 906102 w 1426669"/>
              <a:gd name="connsiteY14" fmla="*/ 1006970 h 1572666"/>
              <a:gd name="connsiteX15" fmla="*/ 906716 w 1426669"/>
              <a:gd name="connsiteY15" fmla="*/ 1117721 h 1572666"/>
              <a:gd name="connsiteX16" fmla="*/ 1014293 w 1426669"/>
              <a:gd name="connsiteY16" fmla="*/ 1116747 h 1572666"/>
              <a:gd name="connsiteX17" fmla="*/ 1015266 w 1426669"/>
              <a:gd name="connsiteY17" fmla="*/ 1231394 h 1572666"/>
              <a:gd name="connsiteX18" fmla="*/ 1114185 w 1426669"/>
              <a:gd name="connsiteY18" fmla="*/ 1232007 h 1572666"/>
              <a:gd name="connsiteX19" fmla="*/ 1115412 w 1426669"/>
              <a:gd name="connsiteY19" fmla="*/ 1348856 h 1572666"/>
              <a:gd name="connsiteX20" fmla="*/ 1208341 w 1426669"/>
              <a:gd name="connsiteY20" fmla="*/ 1348242 h 1572666"/>
              <a:gd name="connsiteX21" fmla="*/ 1207368 w 1426669"/>
              <a:gd name="connsiteY21" fmla="*/ 1463142 h 1572666"/>
              <a:gd name="connsiteX22" fmla="*/ 1322268 w 1426669"/>
              <a:gd name="connsiteY22" fmla="*/ 1465090 h 1572666"/>
              <a:gd name="connsiteX23" fmla="*/ 1321654 w 1426669"/>
              <a:gd name="connsiteY23" fmla="*/ 1572666 h 1572666"/>
              <a:gd name="connsiteX24" fmla="*/ 1426669 w 1426669"/>
              <a:gd name="connsiteY24" fmla="*/ 1572666 h 1572666"/>
              <a:gd name="connsiteX0" fmla="*/ 0 w 1426669"/>
              <a:gd name="connsiteY0" fmla="*/ 0 h 1572666"/>
              <a:gd name="connsiteX1" fmla="*/ 0 w 1426669"/>
              <a:gd name="connsiteY1" fmla="*/ 102454 h 1572666"/>
              <a:gd name="connsiteX2" fmla="*/ 97331 w 1426669"/>
              <a:gd name="connsiteY2" fmla="*/ 103122 h 1572666"/>
              <a:gd name="connsiteX3" fmla="*/ 99893 w 1426669"/>
              <a:gd name="connsiteY3" fmla="*/ 217715 h 1572666"/>
              <a:gd name="connsiteX4" fmla="*/ 296448 w 1426669"/>
              <a:gd name="connsiteY4" fmla="*/ 217158 h 1572666"/>
              <a:gd name="connsiteX5" fmla="*/ 297116 w 1426669"/>
              <a:gd name="connsiteY5" fmla="*/ 437990 h 1572666"/>
              <a:gd name="connsiteX6" fmla="*/ 505253 w 1426669"/>
              <a:gd name="connsiteY6" fmla="*/ 438659 h 1572666"/>
              <a:gd name="connsiteX7" fmla="*/ 505253 w 1426669"/>
              <a:gd name="connsiteY7" fmla="*/ 668511 h 1572666"/>
              <a:gd name="connsiteX8" fmla="*/ 608932 w 1426669"/>
              <a:gd name="connsiteY8" fmla="*/ 667287 h 1572666"/>
              <a:gd name="connsiteX9" fmla="*/ 610157 w 1426669"/>
              <a:gd name="connsiteY9" fmla="*/ 790119 h 1572666"/>
              <a:gd name="connsiteX10" fmla="*/ 709493 w 1426669"/>
              <a:gd name="connsiteY10" fmla="*/ 791456 h 1572666"/>
              <a:gd name="connsiteX11" fmla="*/ 706931 w 1426669"/>
              <a:gd name="connsiteY11" fmla="*/ 896471 h 1572666"/>
              <a:gd name="connsiteX12" fmla="*/ 806824 w 1426669"/>
              <a:gd name="connsiteY12" fmla="*/ 901594 h 1572666"/>
              <a:gd name="connsiteX13" fmla="*/ 809385 w 1426669"/>
              <a:gd name="connsiteY13" fmla="*/ 1006609 h 1572666"/>
              <a:gd name="connsiteX14" fmla="*/ 906102 w 1426669"/>
              <a:gd name="connsiteY14" fmla="*/ 1006970 h 1572666"/>
              <a:gd name="connsiteX15" fmla="*/ 906716 w 1426669"/>
              <a:gd name="connsiteY15" fmla="*/ 1117721 h 1572666"/>
              <a:gd name="connsiteX16" fmla="*/ 1014293 w 1426669"/>
              <a:gd name="connsiteY16" fmla="*/ 1116747 h 1572666"/>
              <a:gd name="connsiteX17" fmla="*/ 1015266 w 1426669"/>
              <a:gd name="connsiteY17" fmla="*/ 1232982 h 1572666"/>
              <a:gd name="connsiteX18" fmla="*/ 1114185 w 1426669"/>
              <a:gd name="connsiteY18" fmla="*/ 1232007 h 1572666"/>
              <a:gd name="connsiteX19" fmla="*/ 1115412 w 1426669"/>
              <a:gd name="connsiteY19" fmla="*/ 1348856 h 1572666"/>
              <a:gd name="connsiteX20" fmla="*/ 1208341 w 1426669"/>
              <a:gd name="connsiteY20" fmla="*/ 1348242 h 1572666"/>
              <a:gd name="connsiteX21" fmla="*/ 1207368 w 1426669"/>
              <a:gd name="connsiteY21" fmla="*/ 1463142 h 1572666"/>
              <a:gd name="connsiteX22" fmla="*/ 1322268 w 1426669"/>
              <a:gd name="connsiteY22" fmla="*/ 1465090 h 1572666"/>
              <a:gd name="connsiteX23" fmla="*/ 1321654 w 1426669"/>
              <a:gd name="connsiteY23" fmla="*/ 1572666 h 1572666"/>
              <a:gd name="connsiteX24" fmla="*/ 1426669 w 1426669"/>
              <a:gd name="connsiteY24" fmla="*/ 1572666 h 1572666"/>
              <a:gd name="connsiteX0" fmla="*/ 0 w 1426669"/>
              <a:gd name="connsiteY0" fmla="*/ 0 h 1572666"/>
              <a:gd name="connsiteX1" fmla="*/ 0 w 1426669"/>
              <a:gd name="connsiteY1" fmla="*/ 102454 h 1572666"/>
              <a:gd name="connsiteX2" fmla="*/ 97331 w 1426669"/>
              <a:gd name="connsiteY2" fmla="*/ 103122 h 1572666"/>
              <a:gd name="connsiteX3" fmla="*/ 99893 w 1426669"/>
              <a:gd name="connsiteY3" fmla="*/ 217715 h 1572666"/>
              <a:gd name="connsiteX4" fmla="*/ 296448 w 1426669"/>
              <a:gd name="connsiteY4" fmla="*/ 217158 h 1572666"/>
              <a:gd name="connsiteX5" fmla="*/ 297116 w 1426669"/>
              <a:gd name="connsiteY5" fmla="*/ 437990 h 1572666"/>
              <a:gd name="connsiteX6" fmla="*/ 505253 w 1426669"/>
              <a:gd name="connsiteY6" fmla="*/ 438659 h 1572666"/>
              <a:gd name="connsiteX7" fmla="*/ 505253 w 1426669"/>
              <a:gd name="connsiteY7" fmla="*/ 668511 h 1572666"/>
              <a:gd name="connsiteX8" fmla="*/ 608932 w 1426669"/>
              <a:gd name="connsiteY8" fmla="*/ 667287 h 1572666"/>
              <a:gd name="connsiteX9" fmla="*/ 603807 w 1426669"/>
              <a:gd name="connsiteY9" fmla="*/ 790119 h 1572666"/>
              <a:gd name="connsiteX10" fmla="*/ 709493 w 1426669"/>
              <a:gd name="connsiteY10" fmla="*/ 791456 h 1572666"/>
              <a:gd name="connsiteX11" fmla="*/ 706931 w 1426669"/>
              <a:gd name="connsiteY11" fmla="*/ 896471 h 1572666"/>
              <a:gd name="connsiteX12" fmla="*/ 806824 w 1426669"/>
              <a:gd name="connsiteY12" fmla="*/ 901594 h 1572666"/>
              <a:gd name="connsiteX13" fmla="*/ 809385 w 1426669"/>
              <a:gd name="connsiteY13" fmla="*/ 1006609 h 1572666"/>
              <a:gd name="connsiteX14" fmla="*/ 906102 w 1426669"/>
              <a:gd name="connsiteY14" fmla="*/ 1006970 h 1572666"/>
              <a:gd name="connsiteX15" fmla="*/ 906716 w 1426669"/>
              <a:gd name="connsiteY15" fmla="*/ 1117721 h 1572666"/>
              <a:gd name="connsiteX16" fmla="*/ 1014293 w 1426669"/>
              <a:gd name="connsiteY16" fmla="*/ 1116747 h 1572666"/>
              <a:gd name="connsiteX17" fmla="*/ 1015266 w 1426669"/>
              <a:gd name="connsiteY17" fmla="*/ 1232982 h 1572666"/>
              <a:gd name="connsiteX18" fmla="*/ 1114185 w 1426669"/>
              <a:gd name="connsiteY18" fmla="*/ 1232007 h 1572666"/>
              <a:gd name="connsiteX19" fmla="*/ 1115412 w 1426669"/>
              <a:gd name="connsiteY19" fmla="*/ 1348856 h 1572666"/>
              <a:gd name="connsiteX20" fmla="*/ 1208341 w 1426669"/>
              <a:gd name="connsiteY20" fmla="*/ 1348242 h 1572666"/>
              <a:gd name="connsiteX21" fmla="*/ 1207368 w 1426669"/>
              <a:gd name="connsiteY21" fmla="*/ 1463142 h 1572666"/>
              <a:gd name="connsiteX22" fmla="*/ 1322268 w 1426669"/>
              <a:gd name="connsiteY22" fmla="*/ 1465090 h 1572666"/>
              <a:gd name="connsiteX23" fmla="*/ 1321654 w 1426669"/>
              <a:gd name="connsiteY23" fmla="*/ 1572666 h 1572666"/>
              <a:gd name="connsiteX24" fmla="*/ 1426669 w 1426669"/>
              <a:gd name="connsiteY24" fmla="*/ 1572666 h 1572666"/>
              <a:gd name="connsiteX0" fmla="*/ 0 w 1426669"/>
              <a:gd name="connsiteY0" fmla="*/ 0 h 1572666"/>
              <a:gd name="connsiteX1" fmla="*/ 0 w 1426669"/>
              <a:gd name="connsiteY1" fmla="*/ 102454 h 1572666"/>
              <a:gd name="connsiteX2" fmla="*/ 97331 w 1426669"/>
              <a:gd name="connsiteY2" fmla="*/ 103122 h 1572666"/>
              <a:gd name="connsiteX3" fmla="*/ 99893 w 1426669"/>
              <a:gd name="connsiteY3" fmla="*/ 217715 h 1572666"/>
              <a:gd name="connsiteX4" fmla="*/ 296448 w 1426669"/>
              <a:gd name="connsiteY4" fmla="*/ 217158 h 1572666"/>
              <a:gd name="connsiteX5" fmla="*/ 297116 w 1426669"/>
              <a:gd name="connsiteY5" fmla="*/ 437990 h 1572666"/>
              <a:gd name="connsiteX6" fmla="*/ 505253 w 1426669"/>
              <a:gd name="connsiteY6" fmla="*/ 438659 h 1572666"/>
              <a:gd name="connsiteX7" fmla="*/ 505253 w 1426669"/>
              <a:gd name="connsiteY7" fmla="*/ 668511 h 1572666"/>
              <a:gd name="connsiteX8" fmla="*/ 602582 w 1426669"/>
              <a:gd name="connsiteY8" fmla="*/ 665699 h 1572666"/>
              <a:gd name="connsiteX9" fmla="*/ 603807 w 1426669"/>
              <a:gd name="connsiteY9" fmla="*/ 790119 h 1572666"/>
              <a:gd name="connsiteX10" fmla="*/ 709493 w 1426669"/>
              <a:gd name="connsiteY10" fmla="*/ 791456 h 1572666"/>
              <a:gd name="connsiteX11" fmla="*/ 706931 w 1426669"/>
              <a:gd name="connsiteY11" fmla="*/ 896471 h 1572666"/>
              <a:gd name="connsiteX12" fmla="*/ 806824 w 1426669"/>
              <a:gd name="connsiteY12" fmla="*/ 901594 h 1572666"/>
              <a:gd name="connsiteX13" fmla="*/ 809385 w 1426669"/>
              <a:gd name="connsiteY13" fmla="*/ 1006609 h 1572666"/>
              <a:gd name="connsiteX14" fmla="*/ 906102 w 1426669"/>
              <a:gd name="connsiteY14" fmla="*/ 1006970 h 1572666"/>
              <a:gd name="connsiteX15" fmla="*/ 906716 w 1426669"/>
              <a:gd name="connsiteY15" fmla="*/ 1117721 h 1572666"/>
              <a:gd name="connsiteX16" fmla="*/ 1014293 w 1426669"/>
              <a:gd name="connsiteY16" fmla="*/ 1116747 h 1572666"/>
              <a:gd name="connsiteX17" fmla="*/ 1015266 w 1426669"/>
              <a:gd name="connsiteY17" fmla="*/ 1232982 h 1572666"/>
              <a:gd name="connsiteX18" fmla="*/ 1114185 w 1426669"/>
              <a:gd name="connsiteY18" fmla="*/ 1232007 h 1572666"/>
              <a:gd name="connsiteX19" fmla="*/ 1115412 w 1426669"/>
              <a:gd name="connsiteY19" fmla="*/ 1348856 h 1572666"/>
              <a:gd name="connsiteX20" fmla="*/ 1208341 w 1426669"/>
              <a:gd name="connsiteY20" fmla="*/ 1348242 h 1572666"/>
              <a:gd name="connsiteX21" fmla="*/ 1207368 w 1426669"/>
              <a:gd name="connsiteY21" fmla="*/ 1463142 h 1572666"/>
              <a:gd name="connsiteX22" fmla="*/ 1322268 w 1426669"/>
              <a:gd name="connsiteY22" fmla="*/ 1465090 h 1572666"/>
              <a:gd name="connsiteX23" fmla="*/ 1321654 w 1426669"/>
              <a:gd name="connsiteY23" fmla="*/ 1572666 h 1572666"/>
              <a:gd name="connsiteX24" fmla="*/ 1426669 w 1426669"/>
              <a:gd name="connsiteY24" fmla="*/ 1572666 h 1572666"/>
              <a:gd name="connsiteX0" fmla="*/ 0 w 1426669"/>
              <a:gd name="connsiteY0" fmla="*/ 0 h 1572666"/>
              <a:gd name="connsiteX1" fmla="*/ 0 w 1426669"/>
              <a:gd name="connsiteY1" fmla="*/ 102454 h 1572666"/>
              <a:gd name="connsiteX2" fmla="*/ 97331 w 1426669"/>
              <a:gd name="connsiteY2" fmla="*/ 103122 h 1572666"/>
              <a:gd name="connsiteX3" fmla="*/ 99893 w 1426669"/>
              <a:gd name="connsiteY3" fmla="*/ 217715 h 1572666"/>
              <a:gd name="connsiteX4" fmla="*/ 296448 w 1426669"/>
              <a:gd name="connsiteY4" fmla="*/ 217158 h 1572666"/>
              <a:gd name="connsiteX5" fmla="*/ 297116 w 1426669"/>
              <a:gd name="connsiteY5" fmla="*/ 437990 h 1572666"/>
              <a:gd name="connsiteX6" fmla="*/ 505253 w 1426669"/>
              <a:gd name="connsiteY6" fmla="*/ 438659 h 1572666"/>
              <a:gd name="connsiteX7" fmla="*/ 505253 w 1426669"/>
              <a:gd name="connsiteY7" fmla="*/ 668511 h 1572666"/>
              <a:gd name="connsiteX8" fmla="*/ 602582 w 1426669"/>
              <a:gd name="connsiteY8" fmla="*/ 665699 h 1572666"/>
              <a:gd name="connsiteX9" fmla="*/ 603807 w 1426669"/>
              <a:gd name="connsiteY9" fmla="*/ 790119 h 1572666"/>
              <a:gd name="connsiteX10" fmla="*/ 709493 w 1426669"/>
              <a:gd name="connsiteY10" fmla="*/ 791456 h 1572666"/>
              <a:gd name="connsiteX11" fmla="*/ 706931 w 1426669"/>
              <a:gd name="connsiteY11" fmla="*/ 898059 h 1572666"/>
              <a:gd name="connsiteX12" fmla="*/ 806824 w 1426669"/>
              <a:gd name="connsiteY12" fmla="*/ 901594 h 1572666"/>
              <a:gd name="connsiteX13" fmla="*/ 809385 w 1426669"/>
              <a:gd name="connsiteY13" fmla="*/ 1006609 h 1572666"/>
              <a:gd name="connsiteX14" fmla="*/ 906102 w 1426669"/>
              <a:gd name="connsiteY14" fmla="*/ 1006970 h 1572666"/>
              <a:gd name="connsiteX15" fmla="*/ 906716 w 1426669"/>
              <a:gd name="connsiteY15" fmla="*/ 1117721 h 1572666"/>
              <a:gd name="connsiteX16" fmla="*/ 1014293 w 1426669"/>
              <a:gd name="connsiteY16" fmla="*/ 1116747 h 1572666"/>
              <a:gd name="connsiteX17" fmla="*/ 1015266 w 1426669"/>
              <a:gd name="connsiteY17" fmla="*/ 1232982 h 1572666"/>
              <a:gd name="connsiteX18" fmla="*/ 1114185 w 1426669"/>
              <a:gd name="connsiteY18" fmla="*/ 1232007 h 1572666"/>
              <a:gd name="connsiteX19" fmla="*/ 1115412 w 1426669"/>
              <a:gd name="connsiteY19" fmla="*/ 1348856 h 1572666"/>
              <a:gd name="connsiteX20" fmla="*/ 1208341 w 1426669"/>
              <a:gd name="connsiteY20" fmla="*/ 1348242 h 1572666"/>
              <a:gd name="connsiteX21" fmla="*/ 1207368 w 1426669"/>
              <a:gd name="connsiteY21" fmla="*/ 1463142 h 1572666"/>
              <a:gd name="connsiteX22" fmla="*/ 1322268 w 1426669"/>
              <a:gd name="connsiteY22" fmla="*/ 1465090 h 1572666"/>
              <a:gd name="connsiteX23" fmla="*/ 1321654 w 1426669"/>
              <a:gd name="connsiteY23" fmla="*/ 1572666 h 1572666"/>
              <a:gd name="connsiteX24" fmla="*/ 1426669 w 1426669"/>
              <a:gd name="connsiteY24" fmla="*/ 1572666 h 1572666"/>
              <a:gd name="connsiteX0" fmla="*/ 0 w 1426669"/>
              <a:gd name="connsiteY0" fmla="*/ 0 h 1572666"/>
              <a:gd name="connsiteX1" fmla="*/ 0 w 1426669"/>
              <a:gd name="connsiteY1" fmla="*/ 102454 h 1572666"/>
              <a:gd name="connsiteX2" fmla="*/ 97331 w 1426669"/>
              <a:gd name="connsiteY2" fmla="*/ 103122 h 1572666"/>
              <a:gd name="connsiteX3" fmla="*/ 99893 w 1426669"/>
              <a:gd name="connsiteY3" fmla="*/ 217715 h 1572666"/>
              <a:gd name="connsiteX4" fmla="*/ 296448 w 1426669"/>
              <a:gd name="connsiteY4" fmla="*/ 217158 h 1572666"/>
              <a:gd name="connsiteX5" fmla="*/ 297116 w 1426669"/>
              <a:gd name="connsiteY5" fmla="*/ 437990 h 1572666"/>
              <a:gd name="connsiteX6" fmla="*/ 505253 w 1426669"/>
              <a:gd name="connsiteY6" fmla="*/ 438659 h 1572666"/>
              <a:gd name="connsiteX7" fmla="*/ 505253 w 1426669"/>
              <a:gd name="connsiteY7" fmla="*/ 668511 h 1572666"/>
              <a:gd name="connsiteX8" fmla="*/ 602582 w 1426669"/>
              <a:gd name="connsiteY8" fmla="*/ 665699 h 1572666"/>
              <a:gd name="connsiteX9" fmla="*/ 603807 w 1426669"/>
              <a:gd name="connsiteY9" fmla="*/ 790119 h 1572666"/>
              <a:gd name="connsiteX10" fmla="*/ 709493 w 1426669"/>
              <a:gd name="connsiteY10" fmla="*/ 791456 h 1572666"/>
              <a:gd name="connsiteX11" fmla="*/ 706931 w 1426669"/>
              <a:gd name="connsiteY11" fmla="*/ 901234 h 1572666"/>
              <a:gd name="connsiteX12" fmla="*/ 806824 w 1426669"/>
              <a:gd name="connsiteY12" fmla="*/ 901594 h 1572666"/>
              <a:gd name="connsiteX13" fmla="*/ 809385 w 1426669"/>
              <a:gd name="connsiteY13" fmla="*/ 1006609 h 1572666"/>
              <a:gd name="connsiteX14" fmla="*/ 906102 w 1426669"/>
              <a:gd name="connsiteY14" fmla="*/ 1006970 h 1572666"/>
              <a:gd name="connsiteX15" fmla="*/ 906716 w 1426669"/>
              <a:gd name="connsiteY15" fmla="*/ 1117721 h 1572666"/>
              <a:gd name="connsiteX16" fmla="*/ 1014293 w 1426669"/>
              <a:gd name="connsiteY16" fmla="*/ 1116747 h 1572666"/>
              <a:gd name="connsiteX17" fmla="*/ 1015266 w 1426669"/>
              <a:gd name="connsiteY17" fmla="*/ 1232982 h 1572666"/>
              <a:gd name="connsiteX18" fmla="*/ 1114185 w 1426669"/>
              <a:gd name="connsiteY18" fmla="*/ 1232007 h 1572666"/>
              <a:gd name="connsiteX19" fmla="*/ 1115412 w 1426669"/>
              <a:gd name="connsiteY19" fmla="*/ 1348856 h 1572666"/>
              <a:gd name="connsiteX20" fmla="*/ 1208341 w 1426669"/>
              <a:gd name="connsiteY20" fmla="*/ 1348242 h 1572666"/>
              <a:gd name="connsiteX21" fmla="*/ 1207368 w 1426669"/>
              <a:gd name="connsiteY21" fmla="*/ 1463142 h 1572666"/>
              <a:gd name="connsiteX22" fmla="*/ 1322268 w 1426669"/>
              <a:gd name="connsiteY22" fmla="*/ 1465090 h 1572666"/>
              <a:gd name="connsiteX23" fmla="*/ 1321654 w 1426669"/>
              <a:gd name="connsiteY23" fmla="*/ 1572666 h 1572666"/>
              <a:gd name="connsiteX24" fmla="*/ 1426669 w 1426669"/>
              <a:gd name="connsiteY24" fmla="*/ 1572666 h 1572666"/>
              <a:gd name="connsiteX0" fmla="*/ 0 w 1426669"/>
              <a:gd name="connsiteY0" fmla="*/ 0 h 1572666"/>
              <a:gd name="connsiteX1" fmla="*/ 0 w 1426669"/>
              <a:gd name="connsiteY1" fmla="*/ 102454 h 1572666"/>
              <a:gd name="connsiteX2" fmla="*/ 97331 w 1426669"/>
              <a:gd name="connsiteY2" fmla="*/ 103122 h 1572666"/>
              <a:gd name="connsiteX3" fmla="*/ 99893 w 1426669"/>
              <a:gd name="connsiteY3" fmla="*/ 217715 h 1572666"/>
              <a:gd name="connsiteX4" fmla="*/ 296448 w 1426669"/>
              <a:gd name="connsiteY4" fmla="*/ 217158 h 1572666"/>
              <a:gd name="connsiteX5" fmla="*/ 297116 w 1426669"/>
              <a:gd name="connsiteY5" fmla="*/ 437990 h 1572666"/>
              <a:gd name="connsiteX6" fmla="*/ 505253 w 1426669"/>
              <a:gd name="connsiteY6" fmla="*/ 438659 h 1572666"/>
              <a:gd name="connsiteX7" fmla="*/ 505253 w 1426669"/>
              <a:gd name="connsiteY7" fmla="*/ 668511 h 1572666"/>
              <a:gd name="connsiteX8" fmla="*/ 602582 w 1426669"/>
              <a:gd name="connsiteY8" fmla="*/ 665699 h 1572666"/>
              <a:gd name="connsiteX9" fmla="*/ 603807 w 1426669"/>
              <a:gd name="connsiteY9" fmla="*/ 790119 h 1572666"/>
              <a:gd name="connsiteX10" fmla="*/ 709493 w 1426669"/>
              <a:gd name="connsiteY10" fmla="*/ 791456 h 1572666"/>
              <a:gd name="connsiteX11" fmla="*/ 706931 w 1426669"/>
              <a:gd name="connsiteY11" fmla="*/ 901234 h 1572666"/>
              <a:gd name="connsiteX12" fmla="*/ 806824 w 1426669"/>
              <a:gd name="connsiteY12" fmla="*/ 896832 h 1572666"/>
              <a:gd name="connsiteX13" fmla="*/ 809385 w 1426669"/>
              <a:gd name="connsiteY13" fmla="*/ 1006609 h 1572666"/>
              <a:gd name="connsiteX14" fmla="*/ 906102 w 1426669"/>
              <a:gd name="connsiteY14" fmla="*/ 1006970 h 1572666"/>
              <a:gd name="connsiteX15" fmla="*/ 906716 w 1426669"/>
              <a:gd name="connsiteY15" fmla="*/ 1117721 h 1572666"/>
              <a:gd name="connsiteX16" fmla="*/ 1014293 w 1426669"/>
              <a:gd name="connsiteY16" fmla="*/ 1116747 h 1572666"/>
              <a:gd name="connsiteX17" fmla="*/ 1015266 w 1426669"/>
              <a:gd name="connsiteY17" fmla="*/ 1232982 h 1572666"/>
              <a:gd name="connsiteX18" fmla="*/ 1114185 w 1426669"/>
              <a:gd name="connsiteY18" fmla="*/ 1232007 h 1572666"/>
              <a:gd name="connsiteX19" fmla="*/ 1115412 w 1426669"/>
              <a:gd name="connsiteY19" fmla="*/ 1348856 h 1572666"/>
              <a:gd name="connsiteX20" fmla="*/ 1208341 w 1426669"/>
              <a:gd name="connsiteY20" fmla="*/ 1348242 h 1572666"/>
              <a:gd name="connsiteX21" fmla="*/ 1207368 w 1426669"/>
              <a:gd name="connsiteY21" fmla="*/ 1463142 h 1572666"/>
              <a:gd name="connsiteX22" fmla="*/ 1322268 w 1426669"/>
              <a:gd name="connsiteY22" fmla="*/ 1465090 h 1572666"/>
              <a:gd name="connsiteX23" fmla="*/ 1321654 w 1426669"/>
              <a:gd name="connsiteY23" fmla="*/ 1572666 h 1572666"/>
              <a:gd name="connsiteX24" fmla="*/ 1426669 w 1426669"/>
              <a:gd name="connsiteY24" fmla="*/ 1572666 h 1572666"/>
              <a:gd name="connsiteX0" fmla="*/ 0 w 1426669"/>
              <a:gd name="connsiteY0" fmla="*/ 0 h 1572666"/>
              <a:gd name="connsiteX1" fmla="*/ 0 w 1426669"/>
              <a:gd name="connsiteY1" fmla="*/ 102454 h 1572666"/>
              <a:gd name="connsiteX2" fmla="*/ 97331 w 1426669"/>
              <a:gd name="connsiteY2" fmla="*/ 103122 h 1572666"/>
              <a:gd name="connsiteX3" fmla="*/ 99893 w 1426669"/>
              <a:gd name="connsiteY3" fmla="*/ 217715 h 1572666"/>
              <a:gd name="connsiteX4" fmla="*/ 296448 w 1426669"/>
              <a:gd name="connsiteY4" fmla="*/ 217158 h 1572666"/>
              <a:gd name="connsiteX5" fmla="*/ 297116 w 1426669"/>
              <a:gd name="connsiteY5" fmla="*/ 437990 h 1572666"/>
              <a:gd name="connsiteX6" fmla="*/ 505253 w 1426669"/>
              <a:gd name="connsiteY6" fmla="*/ 438659 h 1572666"/>
              <a:gd name="connsiteX7" fmla="*/ 505253 w 1426669"/>
              <a:gd name="connsiteY7" fmla="*/ 668511 h 1572666"/>
              <a:gd name="connsiteX8" fmla="*/ 602582 w 1426669"/>
              <a:gd name="connsiteY8" fmla="*/ 665699 h 1572666"/>
              <a:gd name="connsiteX9" fmla="*/ 603807 w 1426669"/>
              <a:gd name="connsiteY9" fmla="*/ 790119 h 1572666"/>
              <a:gd name="connsiteX10" fmla="*/ 709493 w 1426669"/>
              <a:gd name="connsiteY10" fmla="*/ 791456 h 1572666"/>
              <a:gd name="connsiteX11" fmla="*/ 706931 w 1426669"/>
              <a:gd name="connsiteY11" fmla="*/ 901234 h 1572666"/>
              <a:gd name="connsiteX12" fmla="*/ 806824 w 1426669"/>
              <a:gd name="connsiteY12" fmla="*/ 901595 h 1572666"/>
              <a:gd name="connsiteX13" fmla="*/ 809385 w 1426669"/>
              <a:gd name="connsiteY13" fmla="*/ 1006609 h 1572666"/>
              <a:gd name="connsiteX14" fmla="*/ 906102 w 1426669"/>
              <a:gd name="connsiteY14" fmla="*/ 1006970 h 1572666"/>
              <a:gd name="connsiteX15" fmla="*/ 906716 w 1426669"/>
              <a:gd name="connsiteY15" fmla="*/ 1117721 h 1572666"/>
              <a:gd name="connsiteX16" fmla="*/ 1014293 w 1426669"/>
              <a:gd name="connsiteY16" fmla="*/ 1116747 h 1572666"/>
              <a:gd name="connsiteX17" fmla="*/ 1015266 w 1426669"/>
              <a:gd name="connsiteY17" fmla="*/ 1232982 h 1572666"/>
              <a:gd name="connsiteX18" fmla="*/ 1114185 w 1426669"/>
              <a:gd name="connsiteY18" fmla="*/ 1232007 h 1572666"/>
              <a:gd name="connsiteX19" fmla="*/ 1115412 w 1426669"/>
              <a:gd name="connsiteY19" fmla="*/ 1348856 h 1572666"/>
              <a:gd name="connsiteX20" fmla="*/ 1208341 w 1426669"/>
              <a:gd name="connsiteY20" fmla="*/ 1348242 h 1572666"/>
              <a:gd name="connsiteX21" fmla="*/ 1207368 w 1426669"/>
              <a:gd name="connsiteY21" fmla="*/ 1463142 h 1572666"/>
              <a:gd name="connsiteX22" fmla="*/ 1322268 w 1426669"/>
              <a:gd name="connsiteY22" fmla="*/ 1465090 h 1572666"/>
              <a:gd name="connsiteX23" fmla="*/ 1321654 w 1426669"/>
              <a:gd name="connsiteY23" fmla="*/ 1572666 h 1572666"/>
              <a:gd name="connsiteX24" fmla="*/ 1426669 w 1426669"/>
              <a:gd name="connsiteY24" fmla="*/ 1572666 h 1572666"/>
              <a:gd name="connsiteX0" fmla="*/ 0 w 1426669"/>
              <a:gd name="connsiteY0" fmla="*/ 0 h 1572666"/>
              <a:gd name="connsiteX1" fmla="*/ 0 w 1426669"/>
              <a:gd name="connsiteY1" fmla="*/ 102454 h 1572666"/>
              <a:gd name="connsiteX2" fmla="*/ 97331 w 1426669"/>
              <a:gd name="connsiteY2" fmla="*/ 103122 h 1572666"/>
              <a:gd name="connsiteX3" fmla="*/ 99893 w 1426669"/>
              <a:gd name="connsiteY3" fmla="*/ 217715 h 1572666"/>
              <a:gd name="connsiteX4" fmla="*/ 296448 w 1426669"/>
              <a:gd name="connsiteY4" fmla="*/ 217158 h 1572666"/>
              <a:gd name="connsiteX5" fmla="*/ 297116 w 1426669"/>
              <a:gd name="connsiteY5" fmla="*/ 437990 h 1572666"/>
              <a:gd name="connsiteX6" fmla="*/ 505253 w 1426669"/>
              <a:gd name="connsiteY6" fmla="*/ 438659 h 1572666"/>
              <a:gd name="connsiteX7" fmla="*/ 505253 w 1426669"/>
              <a:gd name="connsiteY7" fmla="*/ 668511 h 1572666"/>
              <a:gd name="connsiteX8" fmla="*/ 602582 w 1426669"/>
              <a:gd name="connsiteY8" fmla="*/ 665699 h 1572666"/>
              <a:gd name="connsiteX9" fmla="*/ 603807 w 1426669"/>
              <a:gd name="connsiteY9" fmla="*/ 790119 h 1572666"/>
              <a:gd name="connsiteX10" fmla="*/ 709493 w 1426669"/>
              <a:gd name="connsiteY10" fmla="*/ 791456 h 1572666"/>
              <a:gd name="connsiteX11" fmla="*/ 706931 w 1426669"/>
              <a:gd name="connsiteY11" fmla="*/ 901234 h 1572666"/>
              <a:gd name="connsiteX12" fmla="*/ 805237 w 1426669"/>
              <a:gd name="connsiteY12" fmla="*/ 896832 h 1572666"/>
              <a:gd name="connsiteX13" fmla="*/ 809385 w 1426669"/>
              <a:gd name="connsiteY13" fmla="*/ 1006609 h 1572666"/>
              <a:gd name="connsiteX14" fmla="*/ 906102 w 1426669"/>
              <a:gd name="connsiteY14" fmla="*/ 1006970 h 1572666"/>
              <a:gd name="connsiteX15" fmla="*/ 906716 w 1426669"/>
              <a:gd name="connsiteY15" fmla="*/ 1117721 h 1572666"/>
              <a:gd name="connsiteX16" fmla="*/ 1014293 w 1426669"/>
              <a:gd name="connsiteY16" fmla="*/ 1116747 h 1572666"/>
              <a:gd name="connsiteX17" fmla="*/ 1015266 w 1426669"/>
              <a:gd name="connsiteY17" fmla="*/ 1232982 h 1572666"/>
              <a:gd name="connsiteX18" fmla="*/ 1114185 w 1426669"/>
              <a:gd name="connsiteY18" fmla="*/ 1232007 h 1572666"/>
              <a:gd name="connsiteX19" fmla="*/ 1115412 w 1426669"/>
              <a:gd name="connsiteY19" fmla="*/ 1348856 h 1572666"/>
              <a:gd name="connsiteX20" fmla="*/ 1208341 w 1426669"/>
              <a:gd name="connsiteY20" fmla="*/ 1348242 h 1572666"/>
              <a:gd name="connsiteX21" fmla="*/ 1207368 w 1426669"/>
              <a:gd name="connsiteY21" fmla="*/ 1463142 h 1572666"/>
              <a:gd name="connsiteX22" fmla="*/ 1322268 w 1426669"/>
              <a:gd name="connsiteY22" fmla="*/ 1465090 h 1572666"/>
              <a:gd name="connsiteX23" fmla="*/ 1321654 w 1426669"/>
              <a:gd name="connsiteY23" fmla="*/ 1572666 h 1572666"/>
              <a:gd name="connsiteX24" fmla="*/ 1426669 w 1426669"/>
              <a:gd name="connsiteY24" fmla="*/ 1572666 h 1572666"/>
              <a:gd name="connsiteX0" fmla="*/ 0 w 1426669"/>
              <a:gd name="connsiteY0" fmla="*/ 0 h 1572666"/>
              <a:gd name="connsiteX1" fmla="*/ 0 w 1426669"/>
              <a:gd name="connsiteY1" fmla="*/ 102454 h 1572666"/>
              <a:gd name="connsiteX2" fmla="*/ 97331 w 1426669"/>
              <a:gd name="connsiteY2" fmla="*/ 103122 h 1572666"/>
              <a:gd name="connsiteX3" fmla="*/ 99893 w 1426669"/>
              <a:gd name="connsiteY3" fmla="*/ 217715 h 1572666"/>
              <a:gd name="connsiteX4" fmla="*/ 296448 w 1426669"/>
              <a:gd name="connsiteY4" fmla="*/ 217158 h 1572666"/>
              <a:gd name="connsiteX5" fmla="*/ 297116 w 1426669"/>
              <a:gd name="connsiteY5" fmla="*/ 437990 h 1572666"/>
              <a:gd name="connsiteX6" fmla="*/ 505253 w 1426669"/>
              <a:gd name="connsiteY6" fmla="*/ 438659 h 1572666"/>
              <a:gd name="connsiteX7" fmla="*/ 505253 w 1426669"/>
              <a:gd name="connsiteY7" fmla="*/ 668511 h 1572666"/>
              <a:gd name="connsiteX8" fmla="*/ 602582 w 1426669"/>
              <a:gd name="connsiteY8" fmla="*/ 665699 h 1572666"/>
              <a:gd name="connsiteX9" fmla="*/ 603807 w 1426669"/>
              <a:gd name="connsiteY9" fmla="*/ 790119 h 1572666"/>
              <a:gd name="connsiteX10" fmla="*/ 709493 w 1426669"/>
              <a:gd name="connsiteY10" fmla="*/ 791456 h 1572666"/>
              <a:gd name="connsiteX11" fmla="*/ 706931 w 1426669"/>
              <a:gd name="connsiteY11" fmla="*/ 901234 h 1572666"/>
              <a:gd name="connsiteX12" fmla="*/ 805237 w 1426669"/>
              <a:gd name="connsiteY12" fmla="*/ 898420 h 1572666"/>
              <a:gd name="connsiteX13" fmla="*/ 809385 w 1426669"/>
              <a:gd name="connsiteY13" fmla="*/ 1006609 h 1572666"/>
              <a:gd name="connsiteX14" fmla="*/ 906102 w 1426669"/>
              <a:gd name="connsiteY14" fmla="*/ 1006970 h 1572666"/>
              <a:gd name="connsiteX15" fmla="*/ 906716 w 1426669"/>
              <a:gd name="connsiteY15" fmla="*/ 1117721 h 1572666"/>
              <a:gd name="connsiteX16" fmla="*/ 1014293 w 1426669"/>
              <a:gd name="connsiteY16" fmla="*/ 1116747 h 1572666"/>
              <a:gd name="connsiteX17" fmla="*/ 1015266 w 1426669"/>
              <a:gd name="connsiteY17" fmla="*/ 1232982 h 1572666"/>
              <a:gd name="connsiteX18" fmla="*/ 1114185 w 1426669"/>
              <a:gd name="connsiteY18" fmla="*/ 1232007 h 1572666"/>
              <a:gd name="connsiteX19" fmla="*/ 1115412 w 1426669"/>
              <a:gd name="connsiteY19" fmla="*/ 1348856 h 1572666"/>
              <a:gd name="connsiteX20" fmla="*/ 1208341 w 1426669"/>
              <a:gd name="connsiteY20" fmla="*/ 1348242 h 1572666"/>
              <a:gd name="connsiteX21" fmla="*/ 1207368 w 1426669"/>
              <a:gd name="connsiteY21" fmla="*/ 1463142 h 1572666"/>
              <a:gd name="connsiteX22" fmla="*/ 1322268 w 1426669"/>
              <a:gd name="connsiteY22" fmla="*/ 1465090 h 1572666"/>
              <a:gd name="connsiteX23" fmla="*/ 1321654 w 1426669"/>
              <a:gd name="connsiteY23" fmla="*/ 1572666 h 1572666"/>
              <a:gd name="connsiteX24" fmla="*/ 1426669 w 1426669"/>
              <a:gd name="connsiteY24" fmla="*/ 1572666 h 1572666"/>
              <a:gd name="connsiteX0" fmla="*/ 0 w 1426669"/>
              <a:gd name="connsiteY0" fmla="*/ 0 h 1572666"/>
              <a:gd name="connsiteX1" fmla="*/ 0 w 1426669"/>
              <a:gd name="connsiteY1" fmla="*/ 102454 h 1572666"/>
              <a:gd name="connsiteX2" fmla="*/ 97331 w 1426669"/>
              <a:gd name="connsiteY2" fmla="*/ 103122 h 1572666"/>
              <a:gd name="connsiteX3" fmla="*/ 99893 w 1426669"/>
              <a:gd name="connsiteY3" fmla="*/ 217715 h 1572666"/>
              <a:gd name="connsiteX4" fmla="*/ 296448 w 1426669"/>
              <a:gd name="connsiteY4" fmla="*/ 217158 h 1572666"/>
              <a:gd name="connsiteX5" fmla="*/ 297116 w 1426669"/>
              <a:gd name="connsiteY5" fmla="*/ 437990 h 1572666"/>
              <a:gd name="connsiteX6" fmla="*/ 505253 w 1426669"/>
              <a:gd name="connsiteY6" fmla="*/ 438659 h 1572666"/>
              <a:gd name="connsiteX7" fmla="*/ 505253 w 1426669"/>
              <a:gd name="connsiteY7" fmla="*/ 668511 h 1572666"/>
              <a:gd name="connsiteX8" fmla="*/ 602582 w 1426669"/>
              <a:gd name="connsiteY8" fmla="*/ 665699 h 1572666"/>
              <a:gd name="connsiteX9" fmla="*/ 603807 w 1426669"/>
              <a:gd name="connsiteY9" fmla="*/ 790119 h 1572666"/>
              <a:gd name="connsiteX10" fmla="*/ 709493 w 1426669"/>
              <a:gd name="connsiteY10" fmla="*/ 791456 h 1572666"/>
              <a:gd name="connsiteX11" fmla="*/ 706931 w 1426669"/>
              <a:gd name="connsiteY11" fmla="*/ 901234 h 1572666"/>
              <a:gd name="connsiteX12" fmla="*/ 805237 w 1426669"/>
              <a:gd name="connsiteY12" fmla="*/ 898420 h 1572666"/>
              <a:gd name="connsiteX13" fmla="*/ 806210 w 1426669"/>
              <a:gd name="connsiteY13" fmla="*/ 1008196 h 1572666"/>
              <a:gd name="connsiteX14" fmla="*/ 906102 w 1426669"/>
              <a:gd name="connsiteY14" fmla="*/ 1006970 h 1572666"/>
              <a:gd name="connsiteX15" fmla="*/ 906716 w 1426669"/>
              <a:gd name="connsiteY15" fmla="*/ 1117721 h 1572666"/>
              <a:gd name="connsiteX16" fmla="*/ 1014293 w 1426669"/>
              <a:gd name="connsiteY16" fmla="*/ 1116747 h 1572666"/>
              <a:gd name="connsiteX17" fmla="*/ 1015266 w 1426669"/>
              <a:gd name="connsiteY17" fmla="*/ 1232982 h 1572666"/>
              <a:gd name="connsiteX18" fmla="*/ 1114185 w 1426669"/>
              <a:gd name="connsiteY18" fmla="*/ 1232007 h 1572666"/>
              <a:gd name="connsiteX19" fmla="*/ 1115412 w 1426669"/>
              <a:gd name="connsiteY19" fmla="*/ 1348856 h 1572666"/>
              <a:gd name="connsiteX20" fmla="*/ 1208341 w 1426669"/>
              <a:gd name="connsiteY20" fmla="*/ 1348242 h 1572666"/>
              <a:gd name="connsiteX21" fmla="*/ 1207368 w 1426669"/>
              <a:gd name="connsiteY21" fmla="*/ 1463142 h 1572666"/>
              <a:gd name="connsiteX22" fmla="*/ 1322268 w 1426669"/>
              <a:gd name="connsiteY22" fmla="*/ 1465090 h 1572666"/>
              <a:gd name="connsiteX23" fmla="*/ 1321654 w 1426669"/>
              <a:gd name="connsiteY23" fmla="*/ 1572666 h 1572666"/>
              <a:gd name="connsiteX24" fmla="*/ 1426669 w 1426669"/>
              <a:gd name="connsiteY24" fmla="*/ 1572666 h 1572666"/>
              <a:gd name="connsiteX0" fmla="*/ 0 w 1426669"/>
              <a:gd name="connsiteY0" fmla="*/ 0 h 1572666"/>
              <a:gd name="connsiteX1" fmla="*/ 0 w 1426669"/>
              <a:gd name="connsiteY1" fmla="*/ 102454 h 1572666"/>
              <a:gd name="connsiteX2" fmla="*/ 97331 w 1426669"/>
              <a:gd name="connsiteY2" fmla="*/ 103122 h 1572666"/>
              <a:gd name="connsiteX3" fmla="*/ 99893 w 1426669"/>
              <a:gd name="connsiteY3" fmla="*/ 217715 h 1572666"/>
              <a:gd name="connsiteX4" fmla="*/ 296448 w 1426669"/>
              <a:gd name="connsiteY4" fmla="*/ 217158 h 1572666"/>
              <a:gd name="connsiteX5" fmla="*/ 297116 w 1426669"/>
              <a:gd name="connsiteY5" fmla="*/ 437990 h 1572666"/>
              <a:gd name="connsiteX6" fmla="*/ 505253 w 1426669"/>
              <a:gd name="connsiteY6" fmla="*/ 438659 h 1572666"/>
              <a:gd name="connsiteX7" fmla="*/ 505253 w 1426669"/>
              <a:gd name="connsiteY7" fmla="*/ 668511 h 1572666"/>
              <a:gd name="connsiteX8" fmla="*/ 602582 w 1426669"/>
              <a:gd name="connsiteY8" fmla="*/ 665699 h 1572666"/>
              <a:gd name="connsiteX9" fmla="*/ 603807 w 1426669"/>
              <a:gd name="connsiteY9" fmla="*/ 790119 h 1572666"/>
              <a:gd name="connsiteX10" fmla="*/ 709493 w 1426669"/>
              <a:gd name="connsiteY10" fmla="*/ 791456 h 1572666"/>
              <a:gd name="connsiteX11" fmla="*/ 706931 w 1426669"/>
              <a:gd name="connsiteY11" fmla="*/ 901234 h 1572666"/>
              <a:gd name="connsiteX12" fmla="*/ 810000 w 1426669"/>
              <a:gd name="connsiteY12" fmla="*/ 896833 h 1572666"/>
              <a:gd name="connsiteX13" fmla="*/ 806210 w 1426669"/>
              <a:gd name="connsiteY13" fmla="*/ 1008196 h 1572666"/>
              <a:gd name="connsiteX14" fmla="*/ 906102 w 1426669"/>
              <a:gd name="connsiteY14" fmla="*/ 1006970 h 1572666"/>
              <a:gd name="connsiteX15" fmla="*/ 906716 w 1426669"/>
              <a:gd name="connsiteY15" fmla="*/ 1117721 h 1572666"/>
              <a:gd name="connsiteX16" fmla="*/ 1014293 w 1426669"/>
              <a:gd name="connsiteY16" fmla="*/ 1116747 h 1572666"/>
              <a:gd name="connsiteX17" fmla="*/ 1015266 w 1426669"/>
              <a:gd name="connsiteY17" fmla="*/ 1232982 h 1572666"/>
              <a:gd name="connsiteX18" fmla="*/ 1114185 w 1426669"/>
              <a:gd name="connsiteY18" fmla="*/ 1232007 h 1572666"/>
              <a:gd name="connsiteX19" fmla="*/ 1115412 w 1426669"/>
              <a:gd name="connsiteY19" fmla="*/ 1348856 h 1572666"/>
              <a:gd name="connsiteX20" fmla="*/ 1208341 w 1426669"/>
              <a:gd name="connsiteY20" fmla="*/ 1348242 h 1572666"/>
              <a:gd name="connsiteX21" fmla="*/ 1207368 w 1426669"/>
              <a:gd name="connsiteY21" fmla="*/ 1463142 h 1572666"/>
              <a:gd name="connsiteX22" fmla="*/ 1322268 w 1426669"/>
              <a:gd name="connsiteY22" fmla="*/ 1465090 h 1572666"/>
              <a:gd name="connsiteX23" fmla="*/ 1321654 w 1426669"/>
              <a:gd name="connsiteY23" fmla="*/ 1572666 h 1572666"/>
              <a:gd name="connsiteX24" fmla="*/ 1426669 w 1426669"/>
              <a:gd name="connsiteY24" fmla="*/ 1572666 h 1572666"/>
              <a:gd name="connsiteX0" fmla="*/ 0 w 1426669"/>
              <a:gd name="connsiteY0" fmla="*/ 0 h 1572666"/>
              <a:gd name="connsiteX1" fmla="*/ 0 w 1426669"/>
              <a:gd name="connsiteY1" fmla="*/ 102454 h 1572666"/>
              <a:gd name="connsiteX2" fmla="*/ 97331 w 1426669"/>
              <a:gd name="connsiteY2" fmla="*/ 103122 h 1572666"/>
              <a:gd name="connsiteX3" fmla="*/ 99893 w 1426669"/>
              <a:gd name="connsiteY3" fmla="*/ 217715 h 1572666"/>
              <a:gd name="connsiteX4" fmla="*/ 296448 w 1426669"/>
              <a:gd name="connsiteY4" fmla="*/ 217158 h 1572666"/>
              <a:gd name="connsiteX5" fmla="*/ 297116 w 1426669"/>
              <a:gd name="connsiteY5" fmla="*/ 437990 h 1572666"/>
              <a:gd name="connsiteX6" fmla="*/ 505253 w 1426669"/>
              <a:gd name="connsiteY6" fmla="*/ 438659 h 1572666"/>
              <a:gd name="connsiteX7" fmla="*/ 505253 w 1426669"/>
              <a:gd name="connsiteY7" fmla="*/ 668511 h 1572666"/>
              <a:gd name="connsiteX8" fmla="*/ 602582 w 1426669"/>
              <a:gd name="connsiteY8" fmla="*/ 665699 h 1572666"/>
              <a:gd name="connsiteX9" fmla="*/ 603807 w 1426669"/>
              <a:gd name="connsiteY9" fmla="*/ 790119 h 1572666"/>
              <a:gd name="connsiteX10" fmla="*/ 709493 w 1426669"/>
              <a:gd name="connsiteY10" fmla="*/ 791456 h 1572666"/>
              <a:gd name="connsiteX11" fmla="*/ 706931 w 1426669"/>
              <a:gd name="connsiteY11" fmla="*/ 901234 h 1572666"/>
              <a:gd name="connsiteX12" fmla="*/ 803650 w 1426669"/>
              <a:gd name="connsiteY12" fmla="*/ 900008 h 1572666"/>
              <a:gd name="connsiteX13" fmla="*/ 806210 w 1426669"/>
              <a:gd name="connsiteY13" fmla="*/ 1008196 h 1572666"/>
              <a:gd name="connsiteX14" fmla="*/ 906102 w 1426669"/>
              <a:gd name="connsiteY14" fmla="*/ 1006970 h 1572666"/>
              <a:gd name="connsiteX15" fmla="*/ 906716 w 1426669"/>
              <a:gd name="connsiteY15" fmla="*/ 1117721 h 1572666"/>
              <a:gd name="connsiteX16" fmla="*/ 1014293 w 1426669"/>
              <a:gd name="connsiteY16" fmla="*/ 1116747 h 1572666"/>
              <a:gd name="connsiteX17" fmla="*/ 1015266 w 1426669"/>
              <a:gd name="connsiteY17" fmla="*/ 1232982 h 1572666"/>
              <a:gd name="connsiteX18" fmla="*/ 1114185 w 1426669"/>
              <a:gd name="connsiteY18" fmla="*/ 1232007 h 1572666"/>
              <a:gd name="connsiteX19" fmla="*/ 1115412 w 1426669"/>
              <a:gd name="connsiteY19" fmla="*/ 1348856 h 1572666"/>
              <a:gd name="connsiteX20" fmla="*/ 1208341 w 1426669"/>
              <a:gd name="connsiteY20" fmla="*/ 1348242 h 1572666"/>
              <a:gd name="connsiteX21" fmla="*/ 1207368 w 1426669"/>
              <a:gd name="connsiteY21" fmla="*/ 1463142 h 1572666"/>
              <a:gd name="connsiteX22" fmla="*/ 1322268 w 1426669"/>
              <a:gd name="connsiteY22" fmla="*/ 1465090 h 1572666"/>
              <a:gd name="connsiteX23" fmla="*/ 1321654 w 1426669"/>
              <a:gd name="connsiteY23" fmla="*/ 1572666 h 1572666"/>
              <a:gd name="connsiteX24" fmla="*/ 1426669 w 1426669"/>
              <a:gd name="connsiteY24" fmla="*/ 1572666 h 1572666"/>
              <a:gd name="connsiteX0" fmla="*/ 0 w 1426669"/>
              <a:gd name="connsiteY0" fmla="*/ 0 h 1572666"/>
              <a:gd name="connsiteX1" fmla="*/ 0 w 1426669"/>
              <a:gd name="connsiteY1" fmla="*/ 102454 h 1572666"/>
              <a:gd name="connsiteX2" fmla="*/ 97331 w 1426669"/>
              <a:gd name="connsiteY2" fmla="*/ 103122 h 1572666"/>
              <a:gd name="connsiteX3" fmla="*/ 99893 w 1426669"/>
              <a:gd name="connsiteY3" fmla="*/ 217715 h 1572666"/>
              <a:gd name="connsiteX4" fmla="*/ 296448 w 1426669"/>
              <a:gd name="connsiteY4" fmla="*/ 217158 h 1572666"/>
              <a:gd name="connsiteX5" fmla="*/ 297116 w 1426669"/>
              <a:gd name="connsiteY5" fmla="*/ 437990 h 1572666"/>
              <a:gd name="connsiteX6" fmla="*/ 505253 w 1426669"/>
              <a:gd name="connsiteY6" fmla="*/ 438659 h 1572666"/>
              <a:gd name="connsiteX7" fmla="*/ 505253 w 1426669"/>
              <a:gd name="connsiteY7" fmla="*/ 668511 h 1572666"/>
              <a:gd name="connsiteX8" fmla="*/ 602582 w 1426669"/>
              <a:gd name="connsiteY8" fmla="*/ 665699 h 1572666"/>
              <a:gd name="connsiteX9" fmla="*/ 603807 w 1426669"/>
              <a:gd name="connsiteY9" fmla="*/ 790119 h 1572666"/>
              <a:gd name="connsiteX10" fmla="*/ 709493 w 1426669"/>
              <a:gd name="connsiteY10" fmla="*/ 791456 h 1572666"/>
              <a:gd name="connsiteX11" fmla="*/ 706931 w 1426669"/>
              <a:gd name="connsiteY11" fmla="*/ 901234 h 1572666"/>
              <a:gd name="connsiteX12" fmla="*/ 810000 w 1426669"/>
              <a:gd name="connsiteY12" fmla="*/ 901596 h 1572666"/>
              <a:gd name="connsiteX13" fmla="*/ 806210 w 1426669"/>
              <a:gd name="connsiteY13" fmla="*/ 1008196 h 1572666"/>
              <a:gd name="connsiteX14" fmla="*/ 906102 w 1426669"/>
              <a:gd name="connsiteY14" fmla="*/ 1006970 h 1572666"/>
              <a:gd name="connsiteX15" fmla="*/ 906716 w 1426669"/>
              <a:gd name="connsiteY15" fmla="*/ 1117721 h 1572666"/>
              <a:gd name="connsiteX16" fmla="*/ 1014293 w 1426669"/>
              <a:gd name="connsiteY16" fmla="*/ 1116747 h 1572666"/>
              <a:gd name="connsiteX17" fmla="*/ 1015266 w 1426669"/>
              <a:gd name="connsiteY17" fmla="*/ 1232982 h 1572666"/>
              <a:gd name="connsiteX18" fmla="*/ 1114185 w 1426669"/>
              <a:gd name="connsiteY18" fmla="*/ 1232007 h 1572666"/>
              <a:gd name="connsiteX19" fmla="*/ 1115412 w 1426669"/>
              <a:gd name="connsiteY19" fmla="*/ 1348856 h 1572666"/>
              <a:gd name="connsiteX20" fmla="*/ 1208341 w 1426669"/>
              <a:gd name="connsiteY20" fmla="*/ 1348242 h 1572666"/>
              <a:gd name="connsiteX21" fmla="*/ 1207368 w 1426669"/>
              <a:gd name="connsiteY21" fmla="*/ 1463142 h 1572666"/>
              <a:gd name="connsiteX22" fmla="*/ 1322268 w 1426669"/>
              <a:gd name="connsiteY22" fmla="*/ 1465090 h 1572666"/>
              <a:gd name="connsiteX23" fmla="*/ 1321654 w 1426669"/>
              <a:gd name="connsiteY23" fmla="*/ 1572666 h 1572666"/>
              <a:gd name="connsiteX24" fmla="*/ 1426669 w 1426669"/>
              <a:gd name="connsiteY24" fmla="*/ 1572666 h 1572666"/>
              <a:gd name="connsiteX0" fmla="*/ 0 w 1426669"/>
              <a:gd name="connsiteY0" fmla="*/ 0 h 1572666"/>
              <a:gd name="connsiteX1" fmla="*/ 0 w 1426669"/>
              <a:gd name="connsiteY1" fmla="*/ 102454 h 1572666"/>
              <a:gd name="connsiteX2" fmla="*/ 97331 w 1426669"/>
              <a:gd name="connsiteY2" fmla="*/ 103122 h 1572666"/>
              <a:gd name="connsiteX3" fmla="*/ 99893 w 1426669"/>
              <a:gd name="connsiteY3" fmla="*/ 217715 h 1572666"/>
              <a:gd name="connsiteX4" fmla="*/ 296448 w 1426669"/>
              <a:gd name="connsiteY4" fmla="*/ 217158 h 1572666"/>
              <a:gd name="connsiteX5" fmla="*/ 297116 w 1426669"/>
              <a:gd name="connsiteY5" fmla="*/ 437990 h 1572666"/>
              <a:gd name="connsiteX6" fmla="*/ 505253 w 1426669"/>
              <a:gd name="connsiteY6" fmla="*/ 438659 h 1572666"/>
              <a:gd name="connsiteX7" fmla="*/ 505253 w 1426669"/>
              <a:gd name="connsiteY7" fmla="*/ 668511 h 1572666"/>
              <a:gd name="connsiteX8" fmla="*/ 602582 w 1426669"/>
              <a:gd name="connsiteY8" fmla="*/ 665699 h 1572666"/>
              <a:gd name="connsiteX9" fmla="*/ 603807 w 1426669"/>
              <a:gd name="connsiteY9" fmla="*/ 790119 h 1572666"/>
              <a:gd name="connsiteX10" fmla="*/ 709493 w 1426669"/>
              <a:gd name="connsiteY10" fmla="*/ 791456 h 1572666"/>
              <a:gd name="connsiteX11" fmla="*/ 706931 w 1426669"/>
              <a:gd name="connsiteY11" fmla="*/ 901234 h 1572666"/>
              <a:gd name="connsiteX12" fmla="*/ 808413 w 1426669"/>
              <a:gd name="connsiteY12" fmla="*/ 898421 h 1572666"/>
              <a:gd name="connsiteX13" fmla="*/ 806210 w 1426669"/>
              <a:gd name="connsiteY13" fmla="*/ 1008196 h 1572666"/>
              <a:gd name="connsiteX14" fmla="*/ 906102 w 1426669"/>
              <a:gd name="connsiteY14" fmla="*/ 1006970 h 1572666"/>
              <a:gd name="connsiteX15" fmla="*/ 906716 w 1426669"/>
              <a:gd name="connsiteY15" fmla="*/ 1117721 h 1572666"/>
              <a:gd name="connsiteX16" fmla="*/ 1014293 w 1426669"/>
              <a:gd name="connsiteY16" fmla="*/ 1116747 h 1572666"/>
              <a:gd name="connsiteX17" fmla="*/ 1015266 w 1426669"/>
              <a:gd name="connsiteY17" fmla="*/ 1232982 h 1572666"/>
              <a:gd name="connsiteX18" fmla="*/ 1114185 w 1426669"/>
              <a:gd name="connsiteY18" fmla="*/ 1232007 h 1572666"/>
              <a:gd name="connsiteX19" fmla="*/ 1115412 w 1426669"/>
              <a:gd name="connsiteY19" fmla="*/ 1348856 h 1572666"/>
              <a:gd name="connsiteX20" fmla="*/ 1208341 w 1426669"/>
              <a:gd name="connsiteY20" fmla="*/ 1348242 h 1572666"/>
              <a:gd name="connsiteX21" fmla="*/ 1207368 w 1426669"/>
              <a:gd name="connsiteY21" fmla="*/ 1463142 h 1572666"/>
              <a:gd name="connsiteX22" fmla="*/ 1322268 w 1426669"/>
              <a:gd name="connsiteY22" fmla="*/ 1465090 h 1572666"/>
              <a:gd name="connsiteX23" fmla="*/ 1321654 w 1426669"/>
              <a:gd name="connsiteY23" fmla="*/ 1572666 h 1572666"/>
              <a:gd name="connsiteX24" fmla="*/ 1426669 w 1426669"/>
              <a:gd name="connsiteY24" fmla="*/ 1572666 h 1572666"/>
              <a:gd name="connsiteX0" fmla="*/ 0 w 1426669"/>
              <a:gd name="connsiteY0" fmla="*/ 0 h 1572666"/>
              <a:gd name="connsiteX1" fmla="*/ 0 w 1426669"/>
              <a:gd name="connsiteY1" fmla="*/ 102454 h 1572666"/>
              <a:gd name="connsiteX2" fmla="*/ 97331 w 1426669"/>
              <a:gd name="connsiteY2" fmla="*/ 103122 h 1572666"/>
              <a:gd name="connsiteX3" fmla="*/ 99893 w 1426669"/>
              <a:gd name="connsiteY3" fmla="*/ 217715 h 1572666"/>
              <a:gd name="connsiteX4" fmla="*/ 296448 w 1426669"/>
              <a:gd name="connsiteY4" fmla="*/ 217158 h 1572666"/>
              <a:gd name="connsiteX5" fmla="*/ 297116 w 1426669"/>
              <a:gd name="connsiteY5" fmla="*/ 437990 h 1572666"/>
              <a:gd name="connsiteX6" fmla="*/ 505253 w 1426669"/>
              <a:gd name="connsiteY6" fmla="*/ 438659 h 1572666"/>
              <a:gd name="connsiteX7" fmla="*/ 505253 w 1426669"/>
              <a:gd name="connsiteY7" fmla="*/ 668511 h 1572666"/>
              <a:gd name="connsiteX8" fmla="*/ 602582 w 1426669"/>
              <a:gd name="connsiteY8" fmla="*/ 665699 h 1572666"/>
              <a:gd name="connsiteX9" fmla="*/ 603807 w 1426669"/>
              <a:gd name="connsiteY9" fmla="*/ 790119 h 1572666"/>
              <a:gd name="connsiteX10" fmla="*/ 709493 w 1426669"/>
              <a:gd name="connsiteY10" fmla="*/ 791456 h 1572666"/>
              <a:gd name="connsiteX11" fmla="*/ 706931 w 1426669"/>
              <a:gd name="connsiteY11" fmla="*/ 901234 h 1572666"/>
              <a:gd name="connsiteX12" fmla="*/ 808413 w 1426669"/>
              <a:gd name="connsiteY12" fmla="*/ 900009 h 1572666"/>
              <a:gd name="connsiteX13" fmla="*/ 806210 w 1426669"/>
              <a:gd name="connsiteY13" fmla="*/ 1008196 h 1572666"/>
              <a:gd name="connsiteX14" fmla="*/ 906102 w 1426669"/>
              <a:gd name="connsiteY14" fmla="*/ 1006970 h 1572666"/>
              <a:gd name="connsiteX15" fmla="*/ 906716 w 1426669"/>
              <a:gd name="connsiteY15" fmla="*/ 1117721 h 1572666"/>
              <a:gd name="connsiteX16" fmla="*/ 1014293 w 1426669"/>
              <a:gd name="connsiteY16" fmla="*/ 1116747 h 1572666"/>
              <a:gd name="connsiteX17" fmla="*/ 1015266 w 1426669"/>
              <a:gd name="connsiteY17" fmla="*/ 1232982 h 1572666"/>
              <a:gd name="connsiteX18" fmla="*/ 1114185 w 1426669"/>
              <a:gd name="connsiteY18" fmla="*/ 1232007 h 1572666"/>
              <a:gd name="connsiteX19" fmla="*/ 1115412 w 1426669"/>
              <a:gd name="connsiteY19" fmla="*/ 1348856 h 1572666"/>
              <a:gd name="connsiteX20" fmla="*/ 1208341 w 1426669"/>
              <a:gd name="connsiteY20" fmla="*/ 1348242 h 1572666"/>
              <a:gd name="connsiteX21" fmla="*/ 1207368 w 1426669"/>
              <a:gd name="connsiteY21" fmla="*/ 1463142 h 1572666"/>
              <a:gd name="connsiteX22" fmla="*/ 1322268 w 1426669"/>
              <a:gd name="connsiteY22" fmla="*/ 1465090 h 1572666"/>
              <a:gd name="connsiteX23" fmla="*/ 1321654 w 1426669"/>
              <a:gd name="connsiteY23" fmla="*/ 1572666 h 1572666"/>
              <a:gd name="connsiteX24" fmla="*/ 1426669 w 1426669"/>
              <a:gd name="connsiteY24" fmla="*/ 1572666 h 1572666"/>
              <a:gd name="connsiteX0" fmla="*/ 0 w 1426669"/>
              <a:gd name="connsiteY0" fmla="*/ 0 h 1572666"/>
              <a:gd name="connsiteX1" fmla="*/ 0 w 1426669"/>
              <a:gd name="connsiteY1" fmla="*/ 102454 h 1572666"/>
              <a:gd name="connsiteX2" fmla="*/ 97331 w 1426669"/>
              <a:gd name="connsiteY2" fmla="*/ 103122 h 1572666"/>
              <a:gd name="connsiteX3" fmla="*/ 98305 w 1426669"/>
              <a:gd name="connsiteY3" fmla="*/ 217715 h 1572666"/>
              <a:gd name="connsiteX4" fmla="*/ 296448 w 1426669"/>
              <a:gd name="connsiteY4" fmla="*/ 217158 h 1572666"/>
              <a:gd name="connsiteX5" fmla="*/ 297116 w 1426669"/>
              <a:gd name="connsiteY5" fmla="*/ 437990 h 1572666"/>
              <a:gd name="connsiteX6" fmla="*/ 505253 w 1426669"/>
              <a:gd name="connsiteY6" fmla="*/ 438659 h 1572666"/>
              <a:gd name="connsiteX7" fmla="*/ 505253 w 1426669"/>
              <a:gd name="connsiteY7" fmla="*/ 668511 h 1572666"/>
              <a:gd name="connsiteX8" fmla="*/ 602582 w 1426669"/>
              <a:gd name="connsiteY8" fmla="*/ 665699 h 1572666"/>
              <a:gd name="connsiteX9" fmla="*/ 603807 w 1426669"/>
              <a:gd name="connsiteY9" fmla="*/ 790119 h 1572666"/>
              <a:gd name="connsiteX10" fmla="*/ 709493 w 1426669"/>
              <a:gd name="connsiteY10" fmla="*/ 791456 h 1572666"/>
              <a:gd name="connsiteX11" fmla="*/ 706931 w 1426669"/>
              <a:gd name="connsiteY11" fmla="*/ 901234 h 1572666"/>
              <a:gd name="connsiteX12" fmla="*/ 808413 w 1426669"/>
              <a:gd name="connsiteY12" fmla="*/ 900009 h 1572666"/>
              <a:gd name="connsiteX13" fmla="*/ 806210 w 1426669"/>
              <a:gd name="connsiteY13" fmla="*/ 1008196 h 1572666"/>
              <a:gd name="connsiteX14" fmla="*/ 906102 w 1426669"/>
              <a:gd name="connsiteY14" fmla="*/ 1006970 h 1572666"/>
              <a:gd name="connsiteX15" fmla="*/ 906716 w 1426669"/>
              <a:gd name="connsiteY15" fmla="*/ 1117721 h 1572666"/>
              <a:gd name="connsiteX16" fmla="*/ 1014293 w 1426669"/>
              <a:gd name="connsiteY16" fmla="*/ 1116747 h 1572666"/>
              <a:gd name="connsiteX17" fmla="*/ 1015266 w 1426669"/>
              <a:gd name="connsiteY17" fmla="*/ 1232982 h 1572666"/>
              <a:gd name="connsiteX18" fmla="*/ 1114185 w 1426669"/>
              <a:gd name="connsiteY18" fmla="*/ 1232007 h 1572666"/>
              <a:gd name="connsiteX19" fmla="*/ 1115412 w 1426669"/>
              <a:gd name="connsiteY19" fmla="*/ 1348856 h 1572666"/>
              <a:gd name="connsiteX20" fmla="*/ 1208341 w 1426669"/>
              <a:gd name="connsiteY20" fmla="*/ 1348242 h 1572666"/>
              <a:gd name="connsiteX21" fmla="*/ 1207368 w 1426669"/>
              <a:gd name="connsiteY21" fmla="*/ 1463142 h 1572666"/>
              <a:gd name="connsiteX22" fmla="*/ 1322268 w 1426669"/>
              <a:gd name="connsiteY22" fmla="*/ 1465090 h 1572666"/>
              <a:gd name="connsiteX23" fmla="*/ 1321654 w 1426669"/>
              <a:gd name="connsiteY23" fmla="*/ 1572666 h 1572666"/>
              <a:gd name="connsiteX24" fmla="*/ 1426669 w 1426669"/>
              <a:gd name="connsiteY24" fmla="*/ 1572666 h 1572666"/>
              <a:gd name="connsiteX0" fmla="*/ 0 w 1426669"/>
              <a:gd name="connsiteY0" fmla="*/ 0 h 1572666"/>
              <a:gd name="connsiteX1" fmla="*/ 0 w 1426669"/>
              <a:gd name="connsiteY1" fmla="*/ 102454 h 1572666"/>
              <a:gd name="connsiteX2" fmla="*/ 97331 w 1426669"/>
              <a:gd name="connsiteY2" fmla="*/ 103122 h 1572666"/>
              <a:gd name="connsiteX3" fmla="*/ 98305 w 1426669"/>
              <a:gd name="connsiteY3" fmla="*/ 217715 h 1572666"/>
              <a:gd name="connsiteX4" fmla="*/ 296448 w 1426669"/>
              <a:gd name="connsiteY4" fmla="*/ 217158 h 1572666"/>
              <a:gd name="connsiteX5" fmla="*/ 297116 w 1426669"/>
              <a:gd name="connsiteY5" fmla="*/ 437990 h 1572666"/>
              <a:gd name="connsiteX6" fmla="*/ 505253 w 1426669"/>
              <a:gd name="connsiteY6" fmla="*/ 438659 h 1572666"/>
              <a:gd name="connsiteX7" fmla="*/ 505253 w 1426669"/>
              <a:gd name="connsiteY7" fmla="*/ 668511 h 1572666"/>
              <a:gd name="connsiteX8" fmla="*/ 602582 w 1426669"/>
              <a:gd name="connsiteY8" fmla="*/ 668874 h 1572666"/>
              <a:gd name="connsiteX9" fmla="*/ 603807 w 1426669"/>
              <a:gd name="connsiteY9" fmla="*/ 790119 h 1572666"/>
              <a:gd name="connsiteX10" fmla="*/ 709493 w 1426669"/>
              <a:gd name="connsiteY10" fmla="*/ 791456 h 1572666"/>
              <a:gd name="connsiteX11" fmla="*/ 706931 w 1426669"/>
              <a:gd name="connsiteY11" fmla="*/ 901234 h 1572666"/>
              <a:gd name="connsiteX12" fmla="*/ 808413 w 1426669"/>
              <a:gd name="connsiteY12" fmla="*/ 900009 h 1572666"/>
              <a:gd name="connsiteX13" fmla="*/ 806210 w 1426669"/>
              <a:gd name="connsiteY13" fmla="*/ 1008196 h 1572666"/>
              <a:gd name="connsiteX14" fmla="*/ 906102 w 1426669"/>
              <a:gd name="connsiteY14" fmla="*/ 1006970 h 1572666"/>
              <a:gd name="connsiteX15" fmla="*/ 906716 w 1426669"/>
              <a:gd name="connsiteY15" fmla="*/ 1117721 h 1572666"/>
              <a:gd name="connsiteX16" fmla="*/ 1014293 w 1426669"/>
              <a:gd name="connsiteY16" fmla="*/ 1116747 h 1572666"/>
              <a:gd name="connsiteX17" fmla="*/ 1015266 w 1426669"/>
              <a:gd name="connsiteY17" fmla="*/ 1232982 h 1572666"/>
              <a:gd name="connsiteX18" fmla="*/ 1114185 w 1426669"/>
              <a:gd name="connsiteY18" fmla="*/ 1232007 h 1572666"/>
              <a:gd name="connsiteX19" fmla="*/ 1115412 w 1426669"/>
              <a:gd name="connsiteY19" fmla="*/ 1348856 h 1572666"/>
              <a:gd name="connsiteX20" fmla="*/ 1208341 w 1426669"/>
              <a:gd name="connsiteY20" fmla="*/ 1348242 h 1572666"/>
              <a:gd name="connsiteX21" fmla="*/ 1207368 w 1426669"/>
              <a:gd name="connsiteY21" fmla="*/ 1463142 h 1572666"/>
              <a:gd name="connsiteX22" fmla="*/ 1322268 w 1426669"/>
              <a:gd name="connsiteY22" fmla="*/ 1465090 h 1572666"/>
              <a:gd name="connsiteX23" fmla="*/ 1321654 w 1426669"/>
              <a:gd name="connsiteY23" fmla="*/ 1572666 h 1572666"/>
              <a:gd name="connsiteX24" fmla="*/ 1426669 w 1426669"/>
              <a:gd name="connsiteY24" fmla="*/ 1572666 h 1572666"/>
              <a:gd name="connsiteX0" fmla="*/ 0 w 1426669"/>
              <a:gd name="connsiteY0" fmla="*/ 0 h 1561554"/>
              <a:gd name="connsiteX1" fmla="*/ 0 w 1426669"/>
              <a:gd name="connsiteY1" fmla="*/ 91342 h 1561554"/>
              <a:gd name="connsiteX2" fmla="*/ 97331 w 1426669"/>
              <a:gd name="connsiteY2" fmla="*/ 92010 h 1561554"/>
              <a:gd name="connsiteX3" fmla="*/ 98305 w 1426669"/>
              <a:gd name="connsiteY3" fmla="*/ 206603 h 1561554"/>
              <a:gd name="connsiteX4" fmla="*/ 296448 w 1426669"/>
              <a:gd name="connsiteY4" fmla="*/ 206046 h 1561554"/>
              <a:gd name="connsiteX5" fmla="*/ 297116 w 1426669"/>
              <a:gd name="connsiteY5" fmla="*/ 426878 h 1561554"/>
              <a:gd name="connsiteX6" fmla="*/ 505253 w 1426669"/>
              <a:gd name="connsiteY6" fmla="*/ 427547 h 1561554"/>
              <a:gd name="connsiteX7" fmla="*/ 505253 w 1426669"/>
              <a:gd name="connsiteY7" fmla="*/ 657399 h 1561554"/>
              <a:gd name="connsiteX8" fmla="*/ 602582 w 1426669"/>
              <a:gd name="connsiteY8" fmla="*/ 657762 h 1561554"/>
              <a:gd name="connsiteX9" fmla="*/ 603807 w 1426669"/>
              <a:gd name="connsiteY9" fmla="*/ 779007 h 1561554"/>
              <a:gd name="connsiteX10" fmla="*/ 709493 w 1426669"/>
              <a:gd name="connsiteY10" fmla="*/ 780344 h 1561554"/>
              <a:gd name="connsiteX11" fmla="*/ 706931 w 1426669"/>
              <a:gd name="connsiteY11" fmla="*/ 890122 h 1561554"/>
              <a:gd name="connsiteX12" fmla="*/ 808413 w 1426669"/>
              <a:gd name="connsiteY12" fmla="*/ 888897 h 1561554"/>
              <a:gd name="connsiteX13" fmla="*/ 806210 w 1426669"/>
              <a:gd name="connsiteY13" fmla="*/ 997084 h 1561554"/>
              <a:gd name="connsiteX14" fmla="*/ 906102 w 1426669"/>
              <a:gd name="connsiteY14" fmla="*/ 995858 h 1561554"/>
              <a:gd name="connsiteX15" fmla="*/ 906716 w 1426669"/>
              <a:gd name="connsiteY15" fmla="*/ 1106609 h 1561554"/>
              <a:gd name="connsiteX16" fmla="*/ 1014293 w 1426669"/>
              <a:gd name="connsiteY16" fmla="*/ 1105635 h 1561554"/>
              <a:gd name="connsiteX17" fmla="*/ 1015266 w 1426669"/>
              <a:gd name="connsiteY17" fmla="*/ 1221870 h 1561554"/>
              <a:gd name="connsiteX18" fmla="*/ 1114185 w 1426669"/>
              <a:gd name="connsiteY18" fmla="*/ 1220895 h 1561554"/>
              <a:gd name="connsiteX19" fmla="*/ 1115412 w 1426669"/>
              <a:gd name="connsiteY19" fmla="*/ 1337744 h 1561554"/>
              <a:gd name="connsiteX20" fmla="*/ 1208341 w 1426669"/>
              <a:gd name="connsiteY20" fmla="*/ 1337130 h 1561554"/>
              <a:gd name="connsiteX21" fmla="*/ 1207368 w 1426669"/>
              <a:gd name="connsiteY21" fmla="*/ 1452030 h 1561554"/>
              <a:gd name="connsiteX22" fmla="*/ 1322268 w 1426669"/>
              <a:gd name="connsiteY22" fmla="*/ 1453978 h 1561554"/>
              <a:gd name="connsiteX23" fmla="*/ 1321654 w 1426669"/>
              <a:gd name="connsiteY23" fmla="*/ 1561554 h 1561554"/>
              <a:gd name="connsiteX24" fmla="*/ 1426669 w 1426669"/>
              <a:gd name="connsiteY24" fmla="*/ 1561554 h 156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426669" h="1561554">
                <a:moveTo>
                  <a:pt x="0" y="0"/>
                </a:moveTo>
                <a:lnTo>
                  <a:pt x="0" y="91342"/>
                </a:lnTo>
                <a:lnTo>
                  <a:pt x="97331" y="92010"/>
                </a:lnTo>
                <a:cubicBezTo>
                  <a:pt x="97656" y="130208"/>
                  <a:pt x="97980" y="168405"/>
                  <a:pt x="98305" y="206603"/>
                </a:cubicBezTo>
                <a:lnTo>
                  <a:pt x="296448" y="206046"/>
                </a:lnTo>
                <a:cubicBezTo>
                  <a:pt x="297302" y="277764"/>
                  <a:pt x="296262" y="355160"/>
                  <a:pt x="297116" y="426878"/>
                </a:cubicBezTo>
                <a:lnTo>
                  <a:pt x="505253" y="427547"/>
                </a:lnTo>
                <a:lnTo>
                  <a:pt x="505253" y="657399"/>
                </a:lnTo>
                <a:lnTo>
                  <a:pt x="602582" y="657762"/>
                </a:lnTo>
                <a:cubicBezTo>
                  <a:pt x="603621" y="696182"/>
                  <a:pt x="602768" y="740587"/>
                  <a:pt x="603807" y="779007"/>
                </a:cubicBezTo>
                <a:lnTo>
                  <a:pt x="709493" y="780344"/>
                </a:lnTo>
                <a:lnTo>
                  <a:pt x="706931" y="890122"/>
                </a:lnTo>
                <a:lnTo>
                  <a:pt x="808413" y="888897"/>
                </a:lnTo>
                <a:cubicBezTo>
                  <a:pt x="809267" y="923902"/>
                  <a:pt x="805356" y="962079"/>
                  <a:pt x="806210" y="997084"/>
                </a:cubicBezTo>
                <a:lnTo>
                  <a:pt x="906102" y="995858"/>
                </a:lnTo>
                <a:cubicBezTo>
                  <a:pt x="905248" y="1031717"/>
                  <a:pt x="907570" y="1070750"/>
                  <a:pt x="906716" y="1106609"/>
                </a:cubicBezTo>
                <a:lnTo>
                  <a:pt x="1014293" y="1105635"/>
                </a:lnTo>
                <a:cubicBezTo>
                  <a:pt x="1015147" y="1144909"/>
                  <a:pt x="1014412" y="1182596"/>
                  <a:pt x="1015266" y="1221870"/>
                </a:cubicBezTo>
                <a:lnTo>
                  <a:pt x="1114185" y="1220895"/>
                </a:lnTo>
                <a:cubicBezTo>
                  <a:pt x="1113536" y="1259845"/>
                  <a:pt x="1116061" y="1298794"/>
                  <a:pt x="1115412" y="1337744"/>
                </a:cubicBezTo>
                <a:lnTo>
                  <a:pt x="1208341" y="1337130"/>
                </a:lnTo>
                <a:cubicBezTo>
                  <a:pt x="1207487" y="1373843"/>
                  <a:pt x="1208222" y="1415317"/>
                  <a:pt x="1207368" y="1452030"/>
                </a:cubicBezTo>
                <a:lnTo>
                  <a:pt x="1322268" y="1453978"/>
                </a:lnTo>
                <a:cubicBezTo>
                  <a:pt x="1323122" y="1489837"/>
                  <a:pt x="1320800" y="1525695"/>
                  <a:pt x="1321654" y="1561554"/>
                </a:cubicBezTo>
                <a:lnTo>
                  <a:pt x="1426669" y="1561554"/>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874" name="Forme libre : forme 2873">
            <a:extLst>
              <a:ext uri="{FF2B5EF4-FFF2-40B4-BE49-F238E27FC236}">
                <a16:creationId xmlns:a16="http://schemas.microsoft.com/office/drawing/2014/main" id="{AFAED802-9B78-B5EC-3F5B-D643139709F4}"/>
              </a:ext>
            </a:extLst>
          </p:cNvPr>
          <p:cNvSpPr/>
          <p:nvPr>
            <p:custDataLst>
              <p:tags r:id="rId24"/>
            </p:custDataLst>
          </p:nvPr>
        </p:nvSpPr>
        <p:spPr>
          <a:xfrm>
            <a:off x="3945347" y="3626864"/>
            <a:ext cx="1226884" cy="1337022"/>
          </a:xfrm>
          <a:custGeom>
            <a:avLst/>
            <a:gdLst>
              <a:gd name="connsiteX0" fmla="*/ 0 w 1321654"/>
              <a:gd name="connsiteY0" fmla="*/ 0 h 1339583"/>
              <a:gd name="connsiteX1" fmla="*/ 2562 w 1321654"/>
              <a:gd name="connsiteY1" fmla="*/ 207469 h 1339583"/>
              <a:gd name="connsiteX2" fmla="*/ 97331 w 1321654"/>
              <a:gd name="connsiteY2" fmla="*/ 207469 h 1339583"/>
              <a:gd name="connsiteX3" fmla="*/ 97331 w 1321654"/>
              <a:gd name="connsiteY3" fmla="*/ 317607 h 1339583"/>
              <a:gd name="connsiteX4" fmla="*/ 199785 w 1321654"/>
              <a:gd name="connsiteY4" fmla="*/ 322729 h 1339583"/>
              <a:gd name="connsiteX5" fmla="*/ 197224 w 1321654"/>
              <a:gd name="connsiteY5" fmla="*/ 548128 h 1339583"/>
              <a:gd name="connsiteX6" fmla="*/ 304800 w 1321654"/>
              <a:gd name="connsiteY6" fmla="*/ 550689 h 1339583"/>
              <a:gd name="connsiteX7" fmla="*/ 302239 w 1321654"/>
              <a:gd name="connsiteY7" fmla="*/ 660827 h 1339583"/>
              <a:gd name="connsiteX8" fmla="*/ 504585 w 1321654"/>
              <a:gd name="connsiteY8" fmla="*/ 663388 h 1339583"/>
              <a:gd name="connsiteX9" fmla="*/ 502024 w 1321654"/>
              <a:gd name="connsiteY9" fmla="*/ 881102 h 1339583"/>
              <a:gd name="connsiteX10" fmla="*/ 712054 w 1321654"/>
              <a:gd name="connsiteY10" fmla="*/ 883664 h 1339583"/>
              <a:gd name="connsiteX11" fmla="*/ 709493 w 1321654"/>
              <a:gd name="connsiteY11" fmla="*/ 991240 h 1339583"/>
              <a:gd name="connsiteX12" fmla="*/ 809385 w 1321654"/>
              <a:gd name="connsiteY12" fmla="*/ 996363 h 1339583"/>
              <a:gd name="connsiteX13" fmla="*/ 817069 w 1321654"/>
              <a:gd name="connsiteY13" fmla="*/ 1103939 h 1339583"/>
              <a:gd name="connsiteX14" fmla="*/ 909278 w 1321654"/>
              <a:gd name="connsiteY14" fmla="*/ 1109062 h 1339583"/>
              <a:gd name="connsiteX15" fmla="*/ 911839 w 1321654"/>
              <a:gd name="connsiteY15" fmla="*/ 1211516 h 1339583"/>
              <a:gd name="connsiteX16" fmla="*/ 1014293 w 1321654"/>
              <a:gd name="connsiteY16" fmla="*/ 1216639 h 1339583"/>
              <a:gd name="connsiteX17" fmla="*/ 1009170 w 1321654"/>
              <a:gd name="connsiteY17" fmla="*/ 1334460 h 1339583"/>
              <a:gd name="connsiteX18" fmla="*/ 1321654 w 1321654"/>
              <a:gd name="connsiteY18" fmla="*/ 1339583 h 1339583"/>
              <a:gd name="connsiteX0" fmla="*/ 0 w 1226884"/>
              <a:gd name="connsiteY0" fmla="*/ 0 h 1337022"/>
              <a:gd name="connsiteX1" fmla="*/ 2562 w 1226884"/>
              <a:gd name="connsiteY1" fmla="*/ 207469 h 1337022"/>
              <a:gd name="connsiteX2" fmla="*/ 97331 w 1226884"/>
              <a:gd name="connsiteY2" fmla="*/ 207469 h 1337022"/>
              <a:gd name="connsiteX3" fmla="*/ 97331 w 1226884"/>
              <a:gd name="connsiteY3" fmla="*/ 317607 h 1337022"/>
              <a:gd name="connsiteX4" fmla="*/ 199785 w 1226884"/>
              <a:gd name="connsiteY4" fmla="*/ 322729 h 1337022"/>
              <a:gd name="connsiteX5" fmla="*/ 197224 w 1226884"/>
              <a:gd name="connsiteY5" fmla="*/ 548128 h 1337022"/>
              <a:gd name="connsiteX6" fmla="*/ 304800 w 1226884"/>
              <a:gd name="connsiteY6" fmla="*/ 550689 h 1337022"/>
              <a:gd name="connsiteX7" fmla="*/ 302239 w 1226884"/>
              <a:gd name="connsiteY7" fmla="*/ 660827 h 1337022"/>
              <a:gd name="connsiteX8" fmla="*/ 504585 w 1226884"/>
              <a:gd name="connsiteY8" fmla="*/ 663388 h 1337022"/>
              <a:gd name="connsiteX9" fmla="*/ 502024 w 1226884"/>
              <a:gd name="connsiteY9" fmla="*/ 881102 h 1337022"/>
              <a:gd name="connsiteX10" fmla="*/ 712054 w 1226884"/>
              <a:gd name="connsiteY10" fmla="*/ 883664 h 1337022"/>
              <a:gd name="connsiteX11" fmla="*/ 709493 w 1226884"/>
              <a:gd name="connsiteY11" fmla="*/ 991240 h 1337022"/>
              <a:gd name="connsiteX12" fmla="*/ 809385 w 1226884"/>
              <a:gd name="connsiteY12" fmla="*/ 996363 h 1337022"/>
              <a:gd name="connsiteX13" fmla="*/ 817069 w 1226884"/>
              <a:gd name="connsiteY13" fmla="*/ 1103939 h 1337022"/>
              <a:gd name="connsiteX14" fmla="*/ 909278 w 1226884"/>
              <a:gd name="connsiteY14" fmla="*/ 1109062 h 1337022"/>
              <a:gd name="connsiteX15" fmla="*/ 911839 w 1226884"/>
              <a:gd name="connsiteY15" fmla="*/ 1211516 h 1337022"/>
              <a:gd name="connsiteX16" fmla="*/ 1014293 w 1226884"/>
              <a:gd name="connsiteY16" fmla="*/ 1216639 h 1337022"/>
              <a:gd name="connsiteX17" fmla="*/ 1009170 w 1226884"/>
              <a:gd name="connsiteY17" fmla="*/ 1334460 h 1337022"/>
              <a:gd name="connsiteX18" fmla="*/ 1226884 w 1226884"/>
              <a:gd name="connsiteY18" fmla="*/ 1337022 h 1337022"/>
              <a:gd name="connsiteX0" fmla="*/ 0 w 1226884"/>
              <a:gd name="connsiteY0" fmla="*/ 0 h 1337022"/>
              <a:gd name="connsiteX1" fmla="*/ 2562 w 1226884"/>
              <a:gd name="connsiteY1" fmla="*/ 207469 h 1337022"/>
              <a:gd name="connsiteX2" fmla="*/ 97331 w 1226884"/>
              <a:gd name="connsiteY2" fmla="*/ 207469 h 1337022"/>
              <a:gd name="connsiteX3" fmla="*/ 97331 w 1226884"/>
              <a:gd name="connsiteY3" fmla="*/ 317607 h 1337022"/>
              <a:gd name="connsiteX4" fmla="*/ 199785 w 1226884"/>
              <a:gd name="connsiteY4" fmla="*/ 322729 h 1337022"/>
              <a:gd name="connsiteX5" fmla="*/ 197224 w 1226884"/>
              <a:gd name="connsiteY5" fmla="*/ 548128 h 1337022"/>
              <a:gd name="connsiteX6" fmla="*/ 304800 w 1226884"/>
              <a:gd name="connsiteY6" fmla="*/ 550689 h 1337022"/>
              <a:gd name="connsiteX7" fmla="*/ 302239 w 1226884"/>
              <a:gd name="connsiteY7" fmla="*/ 660827 h 1337022"/>
              <a:gd name="connsiteX8" fmla="*/ 504585 w 1226884"/>
              <a:gd name="connsiteY8" fmla="*/ 663388 h 1337022"/>
              <a:gd name="connsiteX9" fmla="*/ 502024 w 1226884"/>
              <a:gd name="connsiteY9" fmla="*/ 881102 h 1337022"/>
              <a:gd name="connsiteX10" fmla="*/ 712054 w 1226884"/>
              <a:gd name="connsiteY10" fmla="*/ 883664 h 1337022"/>
              <a:gd name="connsiteX11" fmla="*/ 709493 w 1226884"/>
              <a:gd name="connsiteY11" fmla="*/ 991240 h 1337022"/>
              <a:gd name="connsiteX12" fmla="*/ 809385 w 1226884"/>
              <a:gd name="connsiteY12" fmla="*/ 996363 h 1337022"/>
              <a:gd name="connsiteX13" fmla="*/ 809680 w 1226884"/>
              <a:gd name="connsiteY13" fmla="*/ 1103939 h 1337022"/>
              <a:gd name="connsiteX14" fmla="*/ 909278 w 1226884"/>
              <a:gd name="connsiteY14" fmla="*/ 1109062 h 1337022"/>
              <a:gd name="connsiteX15" fmla="*/ 911839 w 1226884"/>
              <a:gd name="connsiteY15" fmla="*/ 1211516 h 1337022"/>
              <a:gd name="connsiteX16" fmla="*/ 1014293 w 1226884"/>
              <a:gd name="connsiteY16" fmla="*/ 1216639 h 1337022"/>
              <a:gd name="connsiteX17" fmla="*/ 1009170 w 1226884"/>
              <a:gd name="connsiteY17" fmla="*/ 1334460 h 1337022"/>
              <a:gd name="connsiteX18" fmla="*/ 1226884 w 1226884"/>
              <a:gd name="connsiteY18" fmla="*/ 1337022 h 1337022"/>
              <a:gd name="connsiteX0" fmla="*/ 0 w 1226884"/>
              <a:gd name="connsiteY0" fmla="*/ 0 h 1337022"/>
              <a:gd name="connsiteX1" fmla="*/ 2562 w 1226884"/>
              <a:gd name="connsiteY1" fmla="*/ 207469 h 1337022"/>
              <a:gd name="connsiteX2" fmla="*/ 97331 w 1226884"/>
              <a:gd name="connsiteY2" fmla="*/ 207469 h 1337022"/>
              <a:gd name="connsiteX3" fmla="*/ 97331 w 1226884"/>
              <a:gd name="connsiteY3" fmla="*/ 317607 h 1337022"/>
              <a:gd name="connsiteX4" fmla="*/ 199785 w 1226884"/>
              <a:gd name="connsiteY4" fmla="*/ 322729 h 1337022"/>
              <a:gd name="connsiteX5" fmla="*/ 197224 w 1226884"/>
              <a:gd name="connsiteY5" fmla="*/ 548128 h 1337022"/>
              <a:gd name="connsiteX6" fmla="*/ 304800 w 1226884"/>
              <a:gd name="connsiteY6" fmla="*/ 550689 h 1337022"/>
              <a:gd name="connsiteX7" fmla="*/ 302239 w 1226884"/>
              <a:gd name="connsiteY7" fmla="*/ 660827 h 1337022"/>
              <a:gd name="connsiteX8" fmla="*/ 504585 w 1226884"/>
              <a:gd name="connsiteY8" fmla="*/ 663388 h 1337022"/>
              <a:gd name="connsiteX9" fmla="*/ 502024 w 1226884"/>
              <a:gd name="connsiteY9" fmla="*/ 881102 h 1337022"/>
              <a:gd name="connsiteX10" fmla="*/ 712054 w 1226884"/>
              <a:gd name="connsiteY10" fmla="*/ 883664 h 1337022"/>
              <a:gd name="connsiteX11" fmla="*/ 709493 w 1226884"/>
              <a:gd name="connsiteY11" fmla="*/ 991240 h 1337022"/>
              <a:gd name="connsiteX12" fmla="*/ 809385 w 1226884"/>
              <a:gd name="connsiteY12" fmla="*/ 996363 h 1337022"/>
              <a:gd name="connsiteX13" fmla="*/ 809680 w 1226884"/>
              <a:gd name="connsiteY13" fmla="*/ 1103939 h 1337022"/>
              <a:gd name="connsiteX14" fmla="*/ 909278 w 1226884"/>
              <a:gd name="connsiteY14" fmla="*/ 1109062 h 1337022"/>
              <a:gd name="connsiteX15" fmla="*/ 911839 w 1226884"/>
              <a:gd name="connsiteY15" fmla="*/ 1211516 h 1337022"/>
              <a:gd name="connsiteX16" fmla="*/ 1014293 w 1226884"/>
              <a:gd name="connsiteY16" fmla="*/ 1216639 h 1337022"/>
              <a:gd name="connsiteX17" fmla="*/ 1009170 w 1226884"/>
              <a:gd name="connsiteY17" fmla="*/ 1334460 h 1337022"/>
              <a:gd name="connsiteX18" fmla="*/ 1226884 w 1226884"/>
              <a:gd name="connsiteY18" fmla="*/ 1337022 h 1337022"/>
              <a:gd name="connsiteX0" fmla="*/ 0 w 1226884"/>
              <a:gd name="connsiteY0" fmla="*/ 0 h 1337022"/>
              <a:gd name="connsiteX1" fmla="*/ 2562 w 1226884"/>
              <a:gd name="connsiteY1" fmla="*/ 207469 h 1337022"/>
              <a:gd name="connsiteX2" fmla="*/ 97331 w 1226884"/>
              <a:gd name="connsiteY2" fmla="*/ 207469 h 1337022"/>
              <a:gd name="connsiteX3" fmla="*/ 97331 w 1226884"/>
              <a:gd name="connsiteY3" fmla="*/ 317607 h 1337022"/>
              <a:gd name="connsiteX4" fmla="*/ 199785 w 1226884"/>
              <a:gd name="connsiteY4" fmla="*/ 322729 h 1337022"/>
              <a:gd name="connsiteX5" fmla="*/ 197224 w 1226884"/>
              <a:gd name="connsiteY5" fmla="*/ 548128 h 1337022"/>
              <a:gd name="connsiteX6" fmla="*/ 304800 w 1226884"/>
              <a:gd name="connsiteY6" fmla="*/ 550689 h 1337022"/>
              <a:gd name="connsiteX7" fmla="*/ 302239 w 1226884"/>
              <a:gd name="connsiteY7" fmla="*/ 660827 h 1337022"/>
              <a:gd name="connsiteX8" fmla="*/ 504585 w 1226884"/>
              <a:gd name="connsiteY8" fmla="*/ 663388 h 1337022"/>
              <a:gd name="connsiteX9" fmla="*/ 502024 w 1226884"/>
              <a:gd name="connsiteY9" fmla="*/ 881102 h 1337022"/>
              <a:gd name="connsiteX10" fmla="*/ 712054 w 1226884"/>
              <a:gd name="connsiteY10" fmla="*/ 883664 h 1337022"/>
              <a:gd name="connsiteX11" fmla="*/ 709493 w 1226884"/>
              <a:gd name="connsiteY11" fmla="*/ 991240 h 1337022"/>
              <a:gd name="connsiteX12" fmla="*/ 809385 w 1226884"/>
              <a:gd name="connsiteY12" fmla="*/ 996363 h 1337022"/>
              <a:gd name="connsiteX13" fmla="*/ 809680 w 1226884"/>
              <a:gd name="connsiteY13" fmla="*/ 1103939 h 1337022"/>
              <a:gd name="connsiteX14" fmla="*/ 911126 w 1226884"/>
              <a:gd name="connsiteY14" fmla="*/ 1103520 h 1337022"/>
              <a:gd name="connsiteX15" fmla="*/ 911839 w 1226884"/>
              <a:gd name="connsiteY15" fmla="*/ 1211516 h 1337022"/>
              <a:gd name="connsiteX16" fmla="*/ 1014293 w 1226884"/>
              <a:gd name="connsiteY16" fmla="*/ 1216639 h 1337022"/>
              <a:gd name="connsiteX17" fmla="*/ 1009170 w 1226884"/>
              <a:gd name="connsiteY17" fmla="*/ 1334460 h 1337022"/>
              <a:gd name="connsiteX18" fmla="*/ 1226884 w 1226884"/>
              <a:gd name="connsiteY18" fmla="*/ 1337022 h 1337022"/>
              <a:gd name="connsiteX0" fmla="*/ 0 w 1226884"/>
              <a:gd name="connsiteY0" fmla="*/ 0 h 1337022"/>
              <a:gd name="connsiteX1" fmla="*/ 2562 w 1226884"/>
              <a:gd name="connsiteY1" fmla="*/ 207469 h 1337022"/>
              <a:gd name="connsiteX2" fmla="*/ 97331 w 1226884"/>
              <a:gd name="connsiteY2" fmla="*/ 207469 h 1337022"/>
              <a:gd name="connsiteX3" fmla="*/ 97331 w 1226884"/>
              <a:gd name="connsiteY3" fmla="*/ 317607 h 1337022"/>
              <a:gd name="connsiteX4" fmla="*/ 199785 w 1226884"/>
              <a:gd name="connsiteY4" fmla="*/ 322729 h 1337022"/>
              <a:gd name="connsiteX5" fmla="*/ 197224 w 1226884"/>
              <a:gd name="connsiteY5" fmla="*/ 548128 h 1337022"/>
              <a:gd name="connsiteX6" fmla="*/ 304800 w 1226884"/>
              <a:gd name="connsiteY6" fmla="*/ 550689 h 1337022"/>
              <a:gd name="connsiteX7" fmla="*/ 302239 w 1226884"/>
              <a:gd name="connsiteY7" fmla="*/ 660827 h 1337022"/>
              <a:gd name="connsiteX8" fmla="*/ 504585 w 1226884"/>
              <a:gd name="connsiteY8" fmla="*/ 663388 h 1337022"/>
              <a:gd name="connsiteX9" fmla="*/ 502024 w 1226884"/>
              <a:gd name="connsiteY9" fmla="*/ 881102 h 1337022"/>
              <a:gd name="connsiteX10" fmla="*/ 712054 w 1226884"/>
              <a:gd name="connsiteY10" fmla="*/ 883664 h 1337022"/>
              <a:gd name="connsiteX11" fmla="*/ 709493 w 1226884"/>
              <a:gd name="connsiteY11" fmla="*/ 991240 h 1337022"/>
              <a:gd name="connsiteX12" fmla="*/ 809385 w 1226884"/>
              <a:gd name="connsiteY12" fmla="*/ 996363 h 1337022"/>
              <a:gd name="connsiteX13" fmla="*/ 809680 w 1226884"/>
              <a:gd name="connsiteY13" fmla="*/ 1103939 h 1337022"/>
              <a:gd name="connsiteX14" fmla="*/ 911126 w 1226884"/>
              <a:gd name="connsiteY14" fmla="*/ 1103520 h 1337022"/>
              <a:gd name="connsiteX15" fmla="*/ 909992 w 1226884"/>
              <a:gd name="connsiteY15" fmla="*/ 1215211 h 1337022"/>
              <a:gd name="connsiteX16" fmla="*/ 1014293 w 1226884"/>
              <a:gd name="connsiteY16" fmla="*/ 1216639 h 1337022"/>
              <a:gd name="connsiteX17" fmla="*/ 1009170 w 1226884"/>
              <a:gd name="connsiteY17" fmla="*/ 1334460 h 1337022"/>
              <a:gd name="connsiteX18" fmla="*/ 1226884 w 1226884"/>
              <a:gd name="connsiteY18" fmla="*/ 1337022 h 1337022"/>
              <a:gd name="connsiteX0" fmla="*/ 0 w 1226884"/>
              <a:gd name="connsiteY0" fmla="*/ 0 h 1337022"/>
              <a:gd name="connsiteX1" fmla="*/ 2562 w 1226884"/>
              <a:gd name="connsiteY1" fmla="*/ 207469 h 1337022"/>
              <a:gd name="connsiteX2" fmla="*/ 97331 w 1226884"/>
              <a:gd name="connsiteY2" fmla="*/ 207469 h 1337022"/>
              <a:gd name="connsiteX3" fmla="*/ 97331 w 1226884"/>
              <a:gd name="connsiteY3" fmla="*/ 317607 h 1337022"/>
              <a:gd name="connsiteX4" fmla="*/ 199785 w 1226884"/>
              <a:gd name="connsiteY4" fmla="*/ 322729 h 1337022"/>
              <a:gd name="connsiteX5" fmla="*/ 197224 w 1226884"/>
              <a:gd name="connsiteY5" fmla="*/ 548128 h 1337022"/>
              <a:gd name="connsiteX6" fmla="*/ 304800 w 1226884"/>
              <a:gd name="connsiteY6" fmla="*/ 550689 h 1337022"/>
              <a:gd name="connsiteX7" fmla="*/ 302239 w 1226884"/>
              <a:gd name="connsiteY7" fmla="*/ 660827 h 1337022"/>
              <a:gd name="connsiteX8" fmla="*/ 504585 w 1226884"/>
              <a:gd name="connsiteY8" fmla="*/ 663388 h 1337022"/>
              <a:gd name="connsiteX9" fmla="*/ 502024 w 1226884"/>
              <a:gd name="connsiteY9" fmla="*/ 881102 h 1337022"/>
              <a:gd name="connsiteX10" fmla="*/ 712054 w 1226884"/>
              <a:gd name="connsiteY10" fmla="*/ 883664 h 1337022"/>
              <a:gd name="connsiteX11" fmla="*/ 709493 w 1226884"/>
              <a:gd name="connsiteY11" fmla="*/ 991240 h 1337022"/>
              <a:gd name="connsiteX12" fmla="*/ 809385 w 1226884"/>
              <a:gd name="connsiteY12" fmla="*/ 996363 h 1337022"/>
              <a:gd name="connsiteX13" fmla="*/ 809680 w 1226884"/>
              <a:gd name="connsiteY13" fmla="*/ 1103939 h 1337022"/>
              <a:gd name="connsiteX14" fmla="*/ 911126 w 1226884"/>
              <a:gd name="connsiteY14" fmla="*/ 1103520 h 1337022"/>
              <a:gd name="connsiteX15" fmla="*/ 915533 w 1226884"/>
              <a:gd name="connsiteY15" fmla="*/ 1215211 h 1337022"/>
              <a:gd name="connsiteX16" fmla="*/ 1014293 w 1226884"/>
              <a:gd name="connsiteY16" fmla="*/ 1216639 h 1337022"/>
              <a:gd name="connsiteX17" fmla="*/ 1009170 w 1226884"/>
              <a:gd name="connsiteY17" fmla="*/ 1334460 h 1337022"/>
              <a:gd name="connsiteX18" fmla="*/ 1226884 w 1226884"/>
              <a:gd name="connsiteY18" fmla="*/ 1337022 h 1337022"/>
              <a:gd name="connsiteX0" fmla="*/ 0 w 1226884"/>
              <a:gd name="connsiteY0" fmla="*/ 0 h 1337022"/>
              <a:gd name="connsiteX1" fmla="*/ 2562 w 1226884"/>
              <a:gd name="connsiteY1" fmla="*/ 207469 h 1337022"/>
              <a:gd name="connsiteX2" fmla="*/ 97331 w 1226884"/>
              <a:gd name="connsiteY2" fmla="*/ 207469 h 1337022"/>
              <a:gd name="connsiteX3" fmla="*/ 97331 w 1226884"/>
              <a:gd name="connsiteY3" fmla="*/ 317607 h 1337022"/>
              <a:gd name="connsiteX4" fmla="*/ 199785 w 1226884"/>
              <a:gd name="connsiteY4" fmla="*/ 322729 h 1337022"/>
              <a:gd name="connsiteX5" fmla="*/ 197224 w 1226884"/>
              <a:gd name="connsiteY5" fmla="*/ 548128 h 1337022"/>
              <a:gd name="connsiteX6" fmla="*/ 304800 w 1226884"/>
              <a:gd name="connsiteY6" fmla="*/ 550689 h 1337022"/>
              <a:gd name="connsiteX7" fmla="*/ 302239 w 1226884"/>
              <a:gd name="connsiteY7" fmla="*/ 660827 h 1337022"/>
              <a:gd name="connsiteX8" fmla="*/ 504585 w 1226884"/>
              <a:gd name="connsiteY8" fmla="*/ 663388 h 1337022"/>
              <a:gd name="connsiteX9" fmla="*/ 502024 w 1226884"/>
              <a:gd name="connsiteY9" fmla="*/ 881102 h 1337022"/>
              <a:gd name="connsiteX10" fmla="*/ 712054 w 1226884"/>
              <a:gd name="connsiteY10" fmla="*/ 883664 h 1337022"/>
              <a:gd name="connsiteX11" fmla="*/ 709493 w 1226884"/>
              <a:gd name="connsiteY11" fmla="*/ 991240 h 1337022"/>
              <a:gd name="connsiteX12" fmla="*/ 809385 w 1226884"/>
              <a:gd name="connsiteY12" fmla="*/ 996363 h 1337022"/>
              <a:gd name="connsiteX13" fmla="*/ 809680 w 1226884"/>
              <a:gd name="connsiteY13" fmla="*/ 1103939 h 1337022"/>
              <a:gd name="connsiteX14" fmla="*/ 911126 w 1226884"/>
              <a:gd name="connsiteY14" fmla="*/ 1103520 h 1337022"/>
              <a:gd name="connsiteX15" fmla="*/ 906296 w 1226884"/>
              <a:gd name="connsiteY15" fmla="*/ 1215211 h 1337022"/>
              <a:gd name="connsiteX16" fmla="*/ 1014293 w 1226884"/>
              <a:gd name="connsiteY16" fmla="*/ 1216639 h 1337022"/>
              <a:gd name="connsiteX17" fmla="*/ 1009170 w 1226884"/>
              <a:gd name="connsiteY17" fmla="*/ 1334460 h 1337022"/>
              <a:gd name="connsiteX18" fmla="*/ 1226884 w 1226884"/>
              <a:gd name="connsiteY18" fmla="*/ 1337022 h 1337022"/>
              <a:gd name="connsiteX0" fmla="*/ 0 w 1226884"/>
              <a:gd name="connsiteY0" fmla="*/ 0 h 1337022"/>
              <a:gd name="connsiteX1" fmla="*/ 2562 w 1226884"/>
              <a:gd name="connsiteY1" fmla="*/ 207469 h 1337022"/>
              <a:gd name="connsiteX2" fmla="*/ 97331 w 1226884"/>
              <a:gd name="connsiteY2" fmla="*/ 207469 h 1337022"/>
              <a:gd name="connsiteX3" fmla="*/ 97331 w 1226884"/>
              <a:gd name="connsiteY3" fmla="*/ 317607 h 1337022"/>
              <a:gd name="connsiteX4" fmla="*/ 199785 w 1226884"/>
              <a:gd name="connsiteY4" fmla="*/ 322729 h 1337022"/>
              <a:gd name="connsiteX5" fmla="*/ 197224 w 1226884"/>
              <a:gd name="connsiteY5" fmla="*/ 548128 h 1337022"/>
              <a:gd name="connsiteX6" fmla="*/ 304800 w 1226884"/>
              <a:gd name="connsiteY6" fmla="*/ 550689 h 1337022"/>
              <a:gd name="connsiteX7" fmla="*/ 302239 w 1226884"/>
              <a:gd name="connsiteY7" fmla="*/ 660827 h 1337022"/>
              <a:gd name="connsiteX8" fmla="*/ 504585 w 1226884"/>
              <a:gd name="connsiteY8" fmla="*/ 663388 h 1337022"/>
              <a:gd name="connsiteX9" fmla="*/ 502024 w 1226884"/>
              <a:gd name="connsiteY9" fmla="*/ 881102 h 1337022"/>
              <a:gd name="connsiteX10" fmla="*/ 712054 w 1226884"/>
              <a:gd name="connsiteY10" fmla="*/ 883664 h 1337022"/>
              <a:gd name="connsiteX11" fmla="*/ 709493 w 1226884"/>
              <a:gd name="connsiteY11" fmla="*/ 991240 h 1337022"/>
              <a:gd name="connsiteX12" fmla="*/ 809385 w 1226884"/>
              <a:gd name="connsiteY12" fmla="*/ 996363 h 1337022"/>
              <a:gd name="connsiteX13" fmla="*/ 809680 w 1226884"/>
              <a:gd name="connsiteY13" fmla="*/ 1103939 h 1337022"/>
              <a:gd name="connsiteX14" fmla="*/ 911126 w 1226884"/>
              <a:gd name="connsiteY14" fmla="*/ 1103520 h 1337022"/>
              <a:gd name="connsiteX15" fmla="*/ 911838 w 1226884"/>
              <a:gd name="connsiteY15" fmla="*/ 1215211 h 1337022"/>
              <a:gd name="connsiteX16" fmla="*/ 1014293 w 1226884"/>
              <a:gd name="connsiteY16" fmla="*/ 1216639 h 1337022"/>
              <a:gd name="connsiteX17" fmla="*/ 1009170 w 1226884"/>
              <a:gd name="connsiteY17" fmla="*/ 1334460 h 1337022"/>
              <a:gd name="connsiteX18" fmla="*/ 1226884 w 1226884"/>
              <a:gd name="connsiteY18" fmla="*/ 1337022 h 1337022"/>
              <a:gd name="connsiteX0" fmla="*/ 0 w 1226884"/>
              <a:gd name="connsiteY0" fmla="*/ 0 h 1337022"/>
              <a:gd name="connsiteX1" fmla="*/ 2562 w 1226884"/>
              <a:gd name="connsiteY1" fmla="*/ 207469 h 1337022"/>
              <a:gd name="connsiteX2" fmla="*/ 97331 w 1226884"/>
              <a:gd name="connsiteY2" fmla="*/ 207469 h 1337022"/>
              <a:gd name="connsiteX3" fmla="*/ 97331 w 1226884"/>
              <a:gd name="connsiteY3" fmla="*/ 317607 h 1337022"/>
              <a:gd name="connsiteX4" fmla="*/ 199785 w 1226884"/>
              <a:gd name="connsiteY4" fmla="*/ 322729 h 1337022"/>
              <a:gd name="connsiteX5" fmla="*/ 197224 w 1226884"/>
              <a:gd name="connsiteY5" fmla="*/ 548128 h 1337022"/>
              <a:gd name="connsiteX6" fmla="*/ 304800 w 1226884"/>
              <a:gd name="connsiteY6" fmla="*/ 550689 h 1337022"/>
              <a:gd name="connsiteX7" fmla="*/ 302239 w 1226884"/>
              <a:gd name="connsiteY7" fmla="*/ 660827 h 1337022"/>
              <a:gd name="connsiteX8" fmla="*/ 504585 w 1226884"/>
              <a:gd name="connsiteY8" fmla="*/ 663388 h 1337022"/>
              <a:gd name="connsiteX9" fmla="*/ 502024 w 1226884"/>
              <a:gd name="connsiteY9" fmla="*/ 881102 h 1337022"/>
              <a:gd name="connsiteX10" fmla="*/ 712054 w 1226884"/>
              <a:gd name="connsiteY10" fmla="*/ 883664 h 1337022"/>
              <a:gd name="connsiteX11" fmla="*/ 709493 w 1226884"/>
              <a:gd name="connsiteY11" fmla="*/ 991240 h 1337022"/>
              <a:gd name="connsiteX12" fmla="*/ 809385 w 1226884"/>
              <a:gd name="connsiteY12" fmla="*/ 996363 h 1337022"/>
              <a:gd name="connsiteX13" fmla="*/ 809680 w 1226884"/>
              <a:gd name="connsiteY13" fmla="*/ 1103939 h 1337022"/>
              <a:gd name="connsiteX14" fmla="*/ 911126 w 1226884"/>
              <a:gd name="connsiteY14" fmla="*/ 1103520 h 1337022"/>
              <a:gd name="connsiteX15" fmla="*/ 911838 w 1226884"/>
              <a:gd name="connsiteY15" fmla="*/ 1215211 h 1337022"/>
              <a:gd name="connsiteX16" fmla="*/ 1014293 w 1226884"/>
              <a:gd name="connsiteY16" fmla="*/ 1216639 h 1337022"/>
              <a:gd name="connsiteX17" fmla="*/ 1011018 w 1226884"/>
              <a:gd name="connsiteY17" fmla="*/ 1334460 h 1337022"/>
              <a:gd name="connsiteX18" fmla="*/ 1226884 w 1226884"/>
              <a:gd name="connsiteY18" fmla="*/ 1337022 h 1337022"/>
              <a:gd name="connsiteX0" fmla="*/ 0 w 1226884"/>
              <a:gd name="connsiteY0" fmla="*/ 0 h 1337022"/>
              <a:gd name="connsiteX1" fmla="*/ 2562 w 1226884"/>
              <a:gd name="connsiteY1" fmla="*/ 207469 h 1337022"/>
              <a:gd name="connsiteX2" fmla="*/ 97331 w 1226884"/>
              <a:gd name="connsiteY2" fmla="*/ 207469 h 1337022"/>
              <a:gd name="connsiteX3" fmla="*/ 97331 w 1226884"/>
              <a:gd name="connsiteY3" fmla="*/ 317607 h 1337022"/>
              <a:gd name="connsiteX4" fmla="*/ 199785 w 1226884"/>
              <a:gd name="connsiteY4" fmla="*/ 322729 h 1337022"/>
              <a:gd name="connsiteX5" fmla="*/ 197224 w 1226884"/>
              <a:gd name="connsiteY5" fmla="*/ 548128 h 1337022"/>
              <a:gd name="connsiteX6" fmla="*/ 304800 w 1226884"/>
              <a:gd name="connsiteY6" fmla="*/ 550689 h 1337022"/>
              <a:gd name="connsiteX7" fmla="*/ 302239 w 1226884"/>
              <a:gd name="connsiteY7" fmla="*/ 660827 h 1337022"/>
              <a:gd name="connsiteX8" fmla="*/ 504585 w 1226884"/>
              <a:gd name="connsiteY8" fmla="*/ 663388 h 1337022"/>
              <a:gd name="connsiteX9" fmla="*/ 502024 w 1226884"/>
              <a:gd name="connsiteY9" fmla="*/ 881102 h 1337022"/>
              <a:gd name="connsiteX10" fmla="*/ 712054 w 1226884"/>
              <a:gd name="connsiteY10" fmla="*/ 883664 h 1337022"/>
              <a:gd name="connsiteX11" fmla="*/ 713187 w 1226884"/>
              <a:gd name="connsiteY11" fmla="*/ 998629 h 1337022"/>
              <a:gd name="connsiteX12" fmla="*/ 809385 w 1226884"/>
              <a:gd name="connsiteY12" fmla="*/ 996363 h 1337022"/>
              <a:gd name="connsiteX13" fmla="*/ 809680 w 1226884"/>
              <a:gd name="connsiteY13" fmla="*/ 1103939 h 1337022"/>
              <a:gd name="connsiteX14" fmla="*/ 911126 w 1226884"/>
              <a:gd name="connsiteY14" fmla="*/ 1103520 h 1337022"/>
              <a:gd name="connsiteX15" fmla="*/ 911838 w 1226884"/>
              <a:gd name="connsiteY15" fmla="*/ 1215211 h 1337022"/>
              <a:gd name="connsiteX16" fmla="*/ 1014293 w 1226884"/>
              <a:gd name="connsiteY16" fmla="*/ 1216639 h 1337022"/>
              <a:gd name="connsiteX17" fmla="*/ 1011018 w 1226884"/>
              <a:gd name="connsiteY17" fmla="*/ 1334460 h 1337022"/>
              <a:gd name="connsiteX18" fmla="*/ 1226884 w 1226884"/>
              <a:gd name="connsiteY18" fmla="*/ 1337022 h 1337022"/>
              <a:gd name="connsiteX0" fmla="*/ 0 w 1226884"/>
              <a:gd name="connsiteY0" fmla="*/ 0 h 1337022"/>
              <a:gd name="connsiteX1" fmla="*/ 2562 w 1226884"/>
              <a:gd name="connsiteY1" fmla="*/ 207469 h 1337022"/>
              <a:gd name="connsiteX2" fmla="*/ 97331 w 1226884"/>
              <a:gd name="connsiteY2" fmla="*/ 207469 h 1337022"/>
              <a:gd name="connsiteX3" fmla="*/ 97331 w 1226884"/>
              <a:gd name="connsiteY3" fmla="*/ 317607 h 1337022"/>
              <a:gd name="connsiteX4" fmla="*/ 199785 w 1226884"/>
              <a:gd name="connsiteY4" fmla="*/ 322729 h 1337022"/>
              <a:gd name="connsiteX5" fmla="*/ 197224 w 1226884"/>
              <a:gd name="connsiteY5" fmla="*/ 548128 h 1337022"/>
              <a:gd name="connsiteX6" fmla="*/ 304800 w 1226884"/>
              <a:gd name="connsiteY6" fmla="*/ 550689 h 1337022"/>
              <a:gd name="connsiteX7" fmla="*/ 302239 w 1226884"/>
              <a:gd name="connsiteY7" fmla="*/ 660827 h 1337022"/>
              <a:gd name="connsiteX8" fmla="*/ 504585 w 1226884"/>
              <a:gd name="connsiteY8" fmla="*/ 663388 h 1337022"/>
              <a:gd name="connsiteX9" fmla="*/ 502024 w 1226884"/>
              <a:gd name="connsiteY9" fmla="*/ 881102 h 1337022"/>
              <a:gd name="connsiteX10" fmla="*/ 712054 w 1226884"/>
              <a:gd name="connsiteY10" fmla="*/ 883664 h 1337022"/>
              <a:gd name="connsiteX11" fmla="*/ 709493 w 1226884"/>
              <a:gd name="connsiteY11" fmla="*/ 993087 h 1337022"/>
              <a:gd name="connsiteX12" fmla="*/ 809385 w 1226884"/>
              <a:gd name="connsiteY12" fmla="*/ 996363 h 1337022"/>
              <a:gd name="connsiteX13" fmla="*/ 809680 w 1226884"/>
              <a:gd name="connsiteY13" fmla="*/ 1103939 h 1337022"/>
              <a:gd name="connsiteX14" fmla="*/ 911126 w 1226884"/>
              <a:gd name="connsiteY14" fmla="*/ 1103520 h 1337022"/>
              <a:gd name="connsiteX15" fmla="*/ 911838 w 1226884"/>
              <a:gd name="connsiteY15" fmla="*/ 1215211 h 1337022"/>
              <a:gd name="connsiteX16" fmla="*/ 1014293 w 1226884"/>
              <a:gd name="connsiteY16" fmla="*/ 1216639 h 1337022"/>
              <a:gd name="connsiteX17" fmla="*/ 1011018 w 1226884"/>
              <a:gd name="connsiteY17" fmla="*/ 1334460 h 1337022"/>
              <a:gd name="connsiteX18" fmla="*/ 1226884 w 1226884"/>
              <a:gd name="connsiteY18" fmla="*/ 1337022 h 1337022"/>
              <a:gd name="connsiteX0" fmla="*/ 0 w 1226884"/>
              <a:gd name="connsiteY0" fmla="*/ 0 h 1337022"/>
              <a:gd name="connsiteX1" fmla="*/ 2562 w 1226884"/>
              <a:gd name="connsiteY1" fmla="*/ 207469 h 1337022"/>
              <a:gd name="connsiteX2" fmla="*/ 97331 w 1226884"/>
              <a:gd name="connsiteY2" fmla="*/ 207469 h 1337022"/>
              <a:gd name="connsiteX3" fmla="*/ 97331 w 1226884"/>
              <a:gd name="connsiteY3" fmla="*/ 317607 h 1337022"/>
              <a:gd name="connsiteX4" fmla="*/ 199785 w 1226884"/>
              <a:gd name="connsiteY4" fmla="*/ 322729 h 1337022"/>
              <a:gd name="connsiteX5" fmla="*/ 197224 w 1226884"/>
              <a:gd name="connsiteY5" fmla="*/ 548128 h 1337022"/>
              <a:gd name="connsiteX6" fmla="*/ 304800 w 1226884"/>
              <a:gd name="connsiteY6" fmla="*/ 550689 h 1337022"/>
              <a:gd name="connsiteX7" fmla="*/ 302239 w 1226884"/>
              <a:gd name="connsiteY7" fmla="*/ 660827 h 1337022"/>
              <a:gd name="connsiteX8" fmla="*/ 504585 w 1226884"/>
              <a:gd name="connsiteY8" fmla="*/ 663388 h 1337022"/>
              <a:gd name="connsiteX9" fmla="*/ 502024 w 1226884"/>
              <a:gd name="connsiteY9" fmla="*/ 881102 h 1337022"/>
              <a:gd name="connsiteX10" fmla="*/ 712054 w 1226884"/>
              <a:gd name="connsiteY10" fmla="*/ 883664 h 1337022"/>
              <a:gd name="connsiteX11" fmla="*/ 713188 w 1226884"/>
              <a:gd name="connsiteY11" fmla="*/ 994934 h 1337022"/>
              <a:gd name="connsiteX12" fmla="*/ 809385 w 1226884"/>
              <a:gd name="connsiteY12" fmla="*/ 996363 h 1337022"/>
              <a:gd name="connsiteX13" fmla="*/ 809680 w 1226884"/>
              <a:gd name="connsiteY13" fmla="*/ 1103939 h 1337022"/>
              <a:gd name="connsiteX14" fmla="*/ 911126 w 1226884"/>
              <a:gd name="connsiteY14" fmla="*/ 1103520 h 1337022"/>
              <a:gd name="connsiteX15" fmla="*/ 911838 w 1226884"/>
              <a:gd name="connsiteY15" fmla="*/ 1215211 h 1337022"/>
              <a:gd name="connsiteX16" fmla="*/ 1014293 w 1226884"/>
              <a:gd name="connsiteY16" fmla="*/ 1216639 h 1337022"/>
              <a:gd name="connsiteX17" fmla="*/ 1011018 w 1226884"/>
              <a:gd name="connsiteY17" fmla="*/ 1334460 h 1337022"/>
              <a:gd name="connsiteX18" fmla="*/ 1226884 w 1226884"/>
              <a:gd name="connsiteY18" fmla="*/ 1337022 h 1337022"/>
              <a:gd name="connsiteX0" fmla="*/ 0 w 1226884"/>
              <a:gd name="connsiteY0" fmla="*/ 0 h 1337022"/>
              <a:gd name="connsiteX1" fmla="*/ 2562 w 1226884"/>
              <a:gd name="connsiteY1" fmla="*/ 207469 h 1337022"/>
              <a:gd name="connsiteX2" fmla="*/ 97331 w 1226884"/>
              <a:gd name="connsiteY2" fmla="*/ 207469 h 1337022"/>
              <a:gd name="connsiteX3" fmla="*/ 97331 w 1226884"/>
              <a:gd name="connsiteY3" fmla="*/ 319455 h 1337022"/>
              <a:gd name="connsiteX4" fmla="*/ 199785 w 1226884"/>
              <a:gd name="connsiteY4" fmla="*/ 322729 h 1337022"/>
              <a:gd name="connsiteX5" fmla="*/ 197224 w 1226884"/>
              <a:gd name="connsiteY5" fmla="*/ 548128 h 1337022"/>
              <a:gd name="connsiteX6" fmla="*/ 304800 w 1226884"/>
              <a:gd name="connsiteY6" fmla="*/ 550689 h 1337022"/>
              <a:gd name="connsiteX7" fmla="*/ 302239 w 1226884"/>
              <a:gd name="connsiteY7" fmla="*/ 660827 h 1337022"/>
              <a:gd name="connsiteX8" fmla="*/ 504585 w 1226884"/>
              <a:gd name="connsiteY8" fmla="*/ 663388 h 1337022"/>
              <a:gd name="connsiteX9" fmla="*/ 502024 w 1226884"/>
              <a:gd name="connsiteY9" fmla="*/ 881102 h 1337022"/>
              <a:gd name="connsiteX10" fmla="*/ 712054 w 1226884"/>
              <a:gd name="connsiteY10" fmla="*/ 883664 h 1337022"/>
              <a:gd name="connsiteX11" fmla="*/ 713188 w 1226884"/>
              <a:gd name="connsiteY11" fmla="*/ 994934 h 1337022"/>
              <a:gd name="connsiteX12" fmla="*/ 809385 w 1226884"/>
              <a:gd name="connsiteY12" fmla="*/ 996363 h 1337022"/>
              <a:gd name="connsiteX13" fmla="*/ 809680 w 1226884"/>
              <a:gd name="connsiteY13" fmla="*/ 1103939 h 1337022"/>
              <a:gd name="connsiteX14" fmla="*/ 911126 w 1226884"/>
              <a:gd name="connsiteY14" fmla="*/ 1103520 h 1337022"/>
              <a:gd name="connsiteX15" fmla="*/ 911838 w 1226884"/>
              <a:gd name="connsiteY15" fmla="*/ 1215211 h 1337022"/>
              <a:gd name="connsiteX16" fmla="*/ 1014293 w 1226884"/>
              <a:gd name="connsiteY16" fmla="*/ 1216639 h 1337022"/>
              <a:gd name="connsiteX17" fmla="*/ 1011018 w 1226884"/>
              <a:gd name="connsiteY17" fmla="*/ 1334460 h 1337022"/>
              <a:gd name="connsiteX18" fmla="*/ 1226884 w 1226884"/>
              <a:gd name="connsiteY18" fmla="*/ 1337022 h 1337022"/>
              <a:gd name="connsiteX0" fmla="*/ 0 w 1226884"/>
              <a:gd name="connsiteY0" fmla="*/ 0 h 1337022"/>
              <a:gd name="connsiteX1" fmla="*/ 2562 w 1226884"/>
              <a:gd name="connsiteY1" fmla="*/ 207469 h 1337022"/>
              <a:gd name="connsiteX2" fmla="*/ 97331 w 1226884"/>
              <a:gd name="connsiteY2" fmla="*/ 207469 h 1337022"/>
              <a:gd name="connsiteX3" fmla="*/ 97331 w 1226884"/>
              <a:gd name="connsiteY3" fmla="*/ 319455 h 1337022"/>
              <a:gd name="connsiteX4" fmla="*/ 199785 w 1226884"/>
              <a:gd name="connsiteY4" fmla="*/ 322729 h 1337022"/>
              <a:gd name="connsiteX5" fmla="*/ 195377 w 1226884"/>
              <a:gd name="connsiteY5" fmla="*/ 549976 h 1337022"/>
              <a:gd name="connsiteX6" fmla="*/ 304800 w 1226884"/>
              <a:gd name="connsiteY6" fmla="*/ 550689 h 1337022"/>
              <a:gd name="connsiteX7" fmla="*/ 302239 w 1226884"/>
              <a:gd name="connsiteY7" fmla="*/ 660827 h 1337022"/>
              <a:gd name="connsiteX8" fmla="*/ 504585 w 1226884"/>
              <a:gd name="connsiteY8" fmla="*/ 663388 h 1337022"/>
              <a:gd name="connsiteX9" fmla="*/ 502024 w 1226884"/>
              <a:gd name="connsiteY9" fmla="*/ 881102 h 1337022"/>
              <a:gd name="connsiteX10" fmla="*/ 712054 w 1226884"/>
              <a:gd name="connsiteY10" fmla="*/ 883664 h 1337022"/>
              <a:gd name="connsiteX11" fmla="*/ 713188 w 1226884"/>
              <a:gd name="connsiteY11" fmla="*/ 994934 h 1337022"/>
              <a:gd name="connsiteX12" fmla="*/ 809385 w 1226884"/>
              <a:gd name="connsiteY12" fmla="*/ 996363 h 1337022"/>
              <a:gd name="connsiteX13" fmla="*/ 809680 w 1226884"/>
              <a:gd name="connsiteY13" fmla="*/ 1103939 h 1337022"/>
              <a:gd name="connsiteX14" fmla="*/ 911126 w 1226884"/>
              <a:gd name="connsiteY14" fmla="*/ 1103520 h 1337022"/>
              <a:gd name="connsiteX15" fmla="*/ 911838 w 1226884"/>
              <a:gd name="connsiteY15" fmla="*/ 1215211 h 1337022"/>
              <a:gd name="connsiteX16" fmla="*/ 1014293 w 1226884"/>
              <a:gd name="connsiteY16" fmla="*/ 1216639 h 1337022"/>
              <a:gd name="connsiteX17" fmla="*/ 1011018 w 1226884"/>
              <a:gd name="connsiteY17" fmla="*/ 1334460 h 1337022"/>
              <a:gd name="connsiteX18" fmla="*/ 1226884 w 1226884"/>
              <a:gd name="connsiteY18" fmla="*/ 1337022 h 1337022"/>
              <a:gd name="connsiteX0" fmla="*/ 0 w 1226884"/>
              <a:gd name="connsiteY0" fmla="*/ 0 h 1337022"/>
              <a:gd name="connsiteX1" fmla="*/ 2562 w 1226884"/>
              <a:gd name="connsiteY1" fmla="*/ 207469 h 1337022"/>
              <a:gd name="connsiteX2" fmla="*/ 97331 w 1226884"/>
              <a:gd name="connsiteY2" fmla="*/ 207469 h 1337022"/>
              <a:gd name="connsiteX3" fmla="*/ 97331 w 1226884"/>
              <a:gd name="connsiteY3" fmla="*/ 319455 h 1337022"/>
              <a:gd name="connsiteX4" fmla="*/ 199785 w 1226884"/>
              <a:gd name="connsiteY4" fmla="*/ 322729 h 1337022"/>
              <a:gd name="connsiteX5" fmla="*/ 199071 w 1226884"/>
              <a:gd name="connsiteY5" fmla="*/ 548129 h 1337022"/>
              <a:gd name="connsiteX6" fmla="*/ 304800 w 1226884"/>
              <a:gd name="connsiteY6" fmla="*/ 550689 h 1337022"/>
              <a:gd name="connsiteX7" fmla="*/ 302239 w 1226884"/>
              <a:gd name="connsiteY7" fmla="*/ 660827 h 1337022"/>
              <a:gd name="connsiteX8" fmla="*/ 504585 w 1226884"/>
              <a:gd name="connsiteY8" fmla="*/ 663388 h 1337022"/>
              <a:gd name="connsiteX9" fmla="*/ 502024 w 1226884"/>
              <a:gd name="connsiteY9" fmla="*/ 881102 h 1337022"/>
              <a:gd name="connsiteX10" fmla="*/ 712054 w 1226884"/>
              <a:gd name="connsiteY10" fmla="*/ 883664 h 1337022"/>
              <a:gd name="connsiteX11" fmla="*/ 713188 w 1226884"/>
              <a:gd name="connsiteY11" fmla="*/ 994934 h 1337022"/>
              <a:gd name="connsiteX12" fmla="*/ 809385 w 1226884"/>
              <a:gd name="connsiteY12" fmla="*/ 996363 h 1337022"/>
              <a:gd name="connsiteX13" fmla="*/ 809680 w 1226884"/>
              <a:gd name="connsiteY13" fmla="*/ 1103939 h 1337022"/>
              <a:gd name="connsiteX14" fmla="*/ 911126 w 1226884"/>
              <a:gd name="connsiteY14" fmla="*/ 1103520 h 1337022"/>
              <a:gd name="connsiteX15" fmla="*/ 911838 w 1226884"/>
              <a:gd name="connsiteY15" fmla="*/ 1215211 h 1337022"/>
              <a:gd name="connsiteX16" fmla="*/ 1014293 w 1226884"/>
              <a:gd name="connsiteY16" fmla="*/ 1216639 h 1337022"/>
              <a:gd name="connsiteX17" fmla="*/ 1011018 w 1226884"/>
              <a:gd name="connsiteY17" fmla="*/ 1334460 h 1337022"/>
              <a:gd name="connsiteX18" fmla="*/ 1226884 w 1226884"/>
              <a:gd name="connsiteY18" fmla="*/ 1337022 h 133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6884" h="1337022">
                <a:moveTo>
                  <a:pt x="0" y="0"/>
                </a:moveTo>
                <a:lnTo>
                  <a:pt x="2562" y="207469"/>
                </a:lnTo>
                <a:lnTo>
                  <a:pt x="97331" y="207469"/>
                </a:lnTo>
                <a:lnTo>
                  <a:pt x="97331" y="319455"/>
                </a:lnTo>
                <a:lnTo>
                  <a:pt x="199785" y="322729"/>
                </a:lnTo>
                <a:cubicBezTo>
                  <a:pt x="198931" y="397862"/>
                  <a:pt x="199925" y="472996"/>
                  <a:pt x="199071" y="548129"/>
                </a:cubicBezTo>
                <a:lnTo>
                  <a:pt x="304800" y="550689"/>
                </a:lnTo>
                <a:cubicBezTo>
                  <a:pt x="303946" y="587402"/>
                  <a:pt x="303093" y="624114"/>
                  <a:pt x="302239" y="660827"/>
                </a:cubicBezTo>
                <a:lnTo>
                  <a:pt x="504585" y="663388"/>
                </a:lnTo>
                <a:cubicBezTo>
                  <a:pt x="503731" y="735959"/>
                  <a:pt x="502878" y="808531"/>
                  <a:pt x="502024" y="881102"/>
                </a:cubicBezTo>
                <a:lnTo>
                  <a:pt x="712054" y="883664"/>
                </a:lnTo>
                <a:cubicBezTo>
                  <a:pt x="711200" y="919523"/>
                  <a:pt x="714042" y="959075"/>
                  <a:pt x="713188" y="994934"/>
                </a:cubicBezTo>
                <a:lnTo>
                  <a:pt x="809385" y="996363"/>
                </a:lnTo>
                <a:cubicBezTo>
                  <a:pt x="809483" y="1032222"/>
                  <a:pt x="809582" y="1068080"/>
                  <a:pt x="809680" y="1103939"/>
                </a:cubicBezTo>
                <a:lnTo>
                  <a:pt x="911126" y="1103520"/>
                </a:lnTo>
                <a:cubicBezTo>
                  <a:pt x="911980" y="1137671"/>
                  <a:pt x="910984" y="1181060"/>
                  <a:pt x="911838" y="1215211"/>
                </a:cubicBezTo>
                <a:lnTo>
                  <a:pt x="1014293" y="1216639"/>
                </a:lnTo>
                <a:cubicBezTo>
                  <a:pt x="1013201" y="1255913"/>
                  <a:pt x="1012110" y="1295186"/>
                  <a:pt x="1011018" y="1334460"/>
                </a:cubicBezTo>
                <a:lnTo>
                  <a:pt x="1226884" y="1337022"/>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875" name="Forme libre : forme 2874">
            <a:extLst>
              <a:ext uri="{FF2B5EF4-FFF2-40B4-BE49-F238E27FC236}">
                <a16:creationId xmlns:a16="http://schemas.microsoft.com/office/drawing/2014/main" id="{160D12ED-75B5-E13A-77A6-0D3CBC9F293A}"/>
              </a:ext>
            </a:extLst>
          </p:cNvPr>
          <p:cNvSpPr/>
          <p:nvPr>
            <p:custDataLst>
              <p:tags r:id="rId25"/>
            </p:custDataLst>
          </p:nvPr>
        </p:nvSpPr>
        <p:spPr>
          <a:xfrm>
            <a:off x="5163915" y="4963622"/>
            <a:ext cx="406539" cy="332509"/>
          </a:xfrm>
          <a:custGeom>
            <a:avLst/>
            <a:gdLst>
              <a:gd name="connsiteX0" fmla="*/ 3695 w 408248"/>
              <a:gd name="connsiteY0" fmla="*/ 0 h 332509"/>
              <a:gd name="connsiteX1" fmla="*/ 0 w 408248"/>
              <a:gd name="connsiteY1" fmla="*/ 114531 h 332509"/>
              <a:gd name="connsiteX2" fmla="*/ 103448 w 408248"/>
              <a:gd name="connsiteY2" fmla="*/ 110836 h 332509"/>
              <a:gd name="connsiteX3" fmla="*/ 105295 w 408248"/>
              <a:gd name="connsiteY3" fmla="*/ 221673 h 332509"/>
              <a:gd name="connsiteX4" fmla="*/ 208742 w 408248"/>
              <a:gd name="connsiteY4" fmla="*/ 221673 h 332509"/>
              <a:gd name="connsiteX5" fmla="*/ 208742 w 408248"/>
              <a:gd name="connsiteY5" fmla="*/ 332509 h 332509"/>
              <a:gd name="connsiteX6" fmla="*/ 408248 w 408248"/>
              <a:gd name="connsiteY6" fmla="*/ 332509 h 332509"/>
              <a:gd name="connsiteX0" fmla="*/ 3695 w 408248"/>
              <a:gd name="connsiteY0" fmla="*/ 0 h 332509"/>
              <a:gd name="connsiteX1" fmla="*/ 0 w 408248"/>
              <a:gd name="connsiteY1" fmla="*/ 114531 h 332509"/>
              <a:gd name="connsiteX2" fmla="*/ 103448 w 408248"/>
              <a:gd name="connsiteY2" fmla="*/ 110836 h 332509"/>
              <a:gd name="connsiteX3" fmla="*/ 105295 w 408248"/>
              <a:gd name="connsiteY3" fmla="*/ 221673 h 332509"/>
              <a:gd name="connsiteX4" fmla="*/ 208742 w 408248"/>
              <a:gd name="connsiteY4" fmla="*/ 221673 h 332509"/>
              <a:gd name="connsiteX5" fmla="*/ 208742 w 408248"/>
              <a:gd name="connsiteY5" fmla="*/ 332509 h 332509"/>
              <a:gd name="connsiteX6" fmla="*/ 408248 w 408248"/>
              <a:gd name="connsiteY6" fmla="*/ 332509 h 332509"/>
              <a:gd name="connsiteX0" fmla="*/ 1986 w 406539"/>
              <a:gd name="connsiteY0" fmla="*/ 0 h 332509"/>
              <a:gd name="connsiteX1" fmla="*/ 0 w 406539"/>
              <a:gd name="connsiteY1" fmla="*/ 107694 h 332509"/>
              <a:gd name="connsiteX2" fmla="*/ 101739 w 406539"/>
              <a:gd name="connsiteY2" fmla="*/ 110836 h 332509"/>
              <a:gd name="connsiteX3" fmla="*/ 103586 w 406539"/>
              <a:gd name="connsiteY3" fmla="*/ 221673 h 332509"/>
              <a:gd name="connsiteX4" fmla="*/ 207033 w 406539"/>
              <a:gd name="connsiteY4" fmla="*/ 221673 h 332509"/>
              <a:gd name="connsiteX5" fmla="*/ 207033 w 406539"/>
              <a:gd name="connsiteY5" fmla="*/ 332509 h 332509"/>
              <a:gd name="connsiteX6" fmla="*/ 406539 w 406539"/>
              <a:gd name="connsiteY6" fmla="*/ 332509 h 332509"/>
              <a:gd name="connsiteX0" fmla="*/ 3696 w 408249"/>
              <a:gd name="connsiteY0" fmla="*/ 0 h 332509"/>
              <a:gd name="connsiteX1" fmla="*/ 0 w 408249"/>
              <a:gd name="connsiteY1" fmla="*/ 116240 h 332509"/>
              <a:gd name="connsiteX2" fmla="*/ 103449 w 408249"/>
              <a:gd name="connsiteY2" fmla="*/ 110836 h 332509"/>
              <a:gd name="connsiteX3" fmla="*/ 105296 w 408249"/>
              <a:gd name="connsiteY3" fmla="*/ 221673 h 332509"/>
              <a:gd name="connsiteX4" fmla="*/ 208743 w 408249"/>
              <a:gd name="connsiteY4" fmla="*/ 221673 h 332509"/>
              <a:gd name="connsiteX5" fmla="*/ 208743 w 408249"/>
              <a:gd name="connsiteY5" fmla="*/ 332509 h 332509"/>
              <a:gd name="connsiteX6" fmla="*/ 408249 w 408249"/>
              <a:gd name="connsiteY6" fmla="*/ 332509 h 332509"/>
              <a:gd name="connsiteX0" fmla="*/ 7114 w 411667"/>
              <a:gd name="connsiteY0" fmla="*/ 0 h 332509"/>
              <a:gd name="connsiteX1" fmla="*/ 0 w 411667"/>
              <a:gd name="connsiteY1" fmla="*/ 112822 h 332509"/>
              <a:gd name="connsiteX2" fmla="*/ 106867 w 411667"/>
              <a:gd name="connsiteY2" fmla="*/ 110836 h 332509"/>
              <a:gd name="connsiteX3" fmla="*/ 108714 w 411667"/>
              <a:gd name="connsiteY3" fmla="*/ 221673 h 332509"/>
              <a:gd name="connsiteX4" fmla="*/ 212161 w 411667"/>
              <a:gd name="connsiteY4" fmla="*/ 221673 h 332509"/>
              <a:gd name="connsiteX5" fmla="*/ 212161 w 411667"/>
              <a:gd name="connsiteY5" fmla="*/ 332509 h 332509"/>
              <a:gd name="connsiteX6" fmla="*/ 411667 w 411667"/>
              <a:gd name="connsiteY6" fmla="*/ 332509 h 332509"/>
              <a:gd name="connsiteX0" fmla="*/ 1986 w 406539"/>
              <a:gd name="connsiteY0" fmla="*/ 0 h 332509"/>
              <a:gd name="connsiteX1" fmla="*/ 0 w 406539"/>
              <a:gd name="connsiteY1" fmla="*/ 111113 h 332509"/>
              <a:gd name="connsiteX2" fmla="*/ 101739 w 406539"/>
              <a:gd name="connsiteY2" fmla="*/ 110836 h 332509"/>
              <a:gd name="connsiteX3" fmla="*/ 103586 w 406539"/>
              <a:gd name="connsiteY3" fmla="*/ 221673 h 332509"/>
              <a:gd name="connsiteX4" fmla="*/ 207033 w 406539"/>
              <a:gd name="connsiteY4" fmla="*/ 221673 h 332509"/>
              <a:gd name="connsiteX5" fmla="*/ 207033 w 406539"/>
              <a:gd name="connsiteY5" fmla="*/ 332509 h 332509"/>
              <a:gd name="connsiteX6" fmla="*/ 406539 w 406539"/>
              <a:gd name="connsiteY6" fmla="*/ 332509 h 332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539" h="332509">
                <a:moveTo>
                  <a:pt x="1986" y="0"/>
                </a:moveTo>
                <a:lnTo>
                  <a:pt x="0" y="111113"/>
                </a:lnTo>
                <a:lnTo>
                  <a:pt x="101739" y="110836"/>
                </a:lnTo>
                <a:cubicBezTo>
                  <a:pt x="102355" y="147782"/>
                  <a:pt x="102970" y="184727"/>
                  <a:pt x="103586" y="221673"/>
                </a:cubicBezTo>
                <a:lnTo>
                  <a:pt x="207033" y="221673"/>
                </a:lnTo>
                <a:lnTo>
                  <a:pt x="207033" y="332509"/>
                </a:lnTo>
                <a:lnTo>
                  <a:pt x="406539" y="332509"/>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876" name="Forme libre : forme 2875">
            <a:extLst>
              <a:ext uri="{FF2B5EF4-FFF2-40B4-BE49-F238E27FC236}">
                <a16:creationId xmlns:a16="http://schemas.microsoft.com/office/drawing/2014/main" id="{F85D91A6-B841-9131-0BE7-19BE395CEADE}"/>
              </a:ext>
            </a:extLst>
          </p:cNvPr>
          <p:cNvSpPr/>
          <p:nvPr>
            <p:custDataLst>
              <p:tags r:id="rId26"/>
            </p:custDataLst>
          </p:nvPr>
        </p:nvSpPr>
        <p:spPr>
          <a:xfrm>
            <a:off x="3540427" y="3732246"/>
            <a:ext cx="1419504" cy="1683453"/>
          </a:xfrm>
          <a:custGeom>
            <a:avLst/>
            <a:gdLst>
              <a:gd name="connsiteX0" fmla="*/ 0 w 1421091"/>
              <a:gd name="connsiteY0" fmla="*/ 0 h 1692111"/>
              <a:gd name="connsiteX1" fmla="*/ 103695 w 1421091"/>
              <a:gd name="connsiteY1" fmla="*/ 2357 h 1692111"/>
              <a:gd name="connsiteX2" fmla="*/ 103695 w 1421091"/>
              <a:gd name="connsiteY2" fmla="*/ 108408 h 1692111"/>
              <a:gd name="connsiteX3" fmla="*/ 205033 w 1421091"/>
              <a:gd name="connsiteY3" fmla="*/ 108408 h 1692111"/>
              <a:gd name="connsiteX4" fmla="*/ 202677 w 1421091"/>
              <a:gd name="connsiteY4" fmla="*/ 219173 h 1692111"/>
              <a:gd name="connsiteX5" fmla="*/ 306371 w 1421091"/>
              <a:gd name="connsiteY5" fmla="*/ 219173 h 1692111"/>
              <a:gd name="connsiteX6" fmla="*/ 306371 w 1421091"/>
              <a:gd name="connsiteY6" fmla="*/ 332295 h 1692111"/>
              <a:gd name="connsiteX7" fmla="*/ 405353 w 1421091"/>
              <a:gd name="connsiteY7" fmla="*/ 334652 h 1692111"/>
              <a:gd name="connsiteX8" fmla="*/ 400639 w 1421091"/>
              <a:gd name="connsiteY8" fmla="*/ 565608 h 1692111"/>
              <a:gd name="connsiteX9" fmla="*/ 509048 w 1421091"/>
              <a:gd name="connsiteY9" fmla="*/ 565608 h 1692111"/>
              <a:gd name="connsiteX10" fmla="*/ 506691 w 1421091"/>
              <a:gd name="connsiteY10" fmla="*/ 666946 h 1692111"/>
              <a:gd name="connsiteX11" fmla="*/ 608029 w 1421091"/>
              <a:gd name="connsiteY11" fmla="*/ 671660 h 1692111"/>
              <a:gd name="connsiteX12" fmla="*/ 608029 w 1421091"/>
              <a:gd name="connsiteY12" fmla="*/ 784781 h 1692111"/>
              <a:gd name="connsiteX13" fmla="*/ 714081 w 1421091"/>
              <a:gd name="connsiteY13" fmla="*/ 789495 h 1692111"/>
              <a:gd name="connsiteX14" fmla="*/ 709367 w 1421091"/>
              <a:gd name="connsiteY14" fmla="*/ 895546 h 1692111"/>
              <a:gd name="connsiteX15" fmla="*/ 813062 w 1421091"/>
              <a:gd name="connsiteY15" fmla="*/ 895546 h 1692111"/>
              <a:gd name="connsiteX16" fmla="*/ 808349 w 1421091"/>
              <a:gd name="connsiteY16" fmla="*/ 1001598 h 1692111"/>
              <a:gd name="connsiteX17" fmla="*/ 1015738 w 1421091"/>
              <a:gd name="connsiteY17" fmla="*/ 1006311 h 1692111"/>
              <a:gd name="connsiteX18" fmla="*/ 1015738 w 1421091"/>
              <a:gd name="connsiteY18" fmla="*/ 1110006 h 1692111"/>
              <a:gd name="connsiteX19" fmla="*/ 1112363 w 1421091"/>
              <a:gd name="connsiteY19" fmla="*/ 1114720 h 1692111"/>
              <a:gd name="connsiteX20" fmla="*/ 1110006 w 1421091"/>
              <a:gd name="connsiteY20" fmla="*/ 1237268 h 1692111"/>
              <a:gd name="connsiteX21" fmla="*/ 1218415 w 1421091"/>
              <a:gd name="connsiteY21" fmla="*/ 1244338 h 1692111"/>
              <a:gd name="connsiteX22" fmla="*/ 1218415 w 1421091"/>
              <a:gd name="connsiteY22" fmla="*/ 1454085 h 1692111"/>
              <a:gd name="connsiteX23" fmla="*/ 1421091 w 1421091"/>
              <a:gd name="connsiteY23" fmla="*/ 1458798 h 1692111"/>
              <a:gd name="connsiteX24" fmla="*/ 1418734 w 1421091"/>
              <a:gd name="connsiteY24" fmla="*/ 1692111 h 1692111"/>
              <a:gd name="connsiteX25" fmla="*/ 1315039 w 1421091"/>
              <a:gd name="connsiteY25" fmla="*/ 1687398 h 1692111"/>
              <a:gd name="connsiteX0" fmla="*/ 0 w 1421091"/>
              <a:gd name="connsiteY0" fmla="*/ 0 h 1692111"/>
              <a:gd name="connsiteX1" fmla="*/ 103695 w 1421091"/>
              <a:gd name="connsiteY1" fmla="*/ 2357 h 1692111"/>
              <a:gd name="connsiteX2" fmla="*/ 103695 w 1421091"/>
              <a:gd name="connsiteY2" fmla="*/ 108408 h 1692111"/>
              <a:gd name="connsiteX3" fmla="*/ 205033 w 1421091"/>
              <a:gd name="connsiteY3" fmla="*/ 108408 h 1692111"/>
              <a:gd name="connsiteX4" fmla="*/ 202677 w 1421091"/>
              <a:gd name="connsiteY4" fmla="*/ 219173 h 1692111"/>
              <a:gd name="connsiteX5" fmla="*/ 306371 w 1421091"/>
              <a:gd name="connsiteY5" fmla="*/ 219173 h 1692111"/>
              <a:gd name="connsiteX6" fmla="*/ 306371 w 1421091"/>
              <a:gd name="connsiteY6" fmla="*/ 332295 h 1692111"/>
              <a:gd name="connsiteX7" fmla="*/ 405353 w 1421091"/>
              <a:gd name="connsiteY7" fmla="*/ 334652 h 1692111"/>
              <a:gd name="connsiteX8" fmla="*/ 400639 w 1421091"/>
              <a:gd name="connsiteY8" fmla="*/ 565608 h 1692111"/>
              <a:gd name="connsiteX9" fmla="*/ 509048 w 1421091"/>
              <a:gd name="connsiteY9" fmla="*/ 565608 h 1692111"/>
              <a:gd name="connsiteX10" fmla="*/ 506691 w 1421091"/>
              <a:gd name="connsiteY10" fmla="*/ 666946 h 1692111"/>
              <a:gd name="connsiteX11" fmla="*/ 608029 w 1421091"/>
              <a:gd name="connsiteY11" fmla="*/ 671660 h 1692111"/>
              <a:gd name="connsiteX12" fmla="*/ 608029 w 1421091"/>
              <a:gd name="connsiteY12" fmla="*/ 784781 h 1692111"/>
              <a:gd name="connsiteX13" fmla="*/ 714081 w 1421091"/>
              <a:gd name="connsiteY13" fmla="*/ 789495 h 1692111"/>
              <a:gd name="connsiteX14" fmla="*/ 709367 w 1421091"/>
              <a:gd name="connsiteY14" fmla="*/ 895546 h 1692111"/>
              <a:gd name="connsiteX15" fmla="*/ 813062 w 1421091"/>
              <a:gd name="connsiteY15" fmla="*/ 895546 h 1692111"/>
              <a:gd name="connsiteX16" fmla="*/ 808349 w 1421091"/>
              <a:gd name="connsiteY16" fmla="*/ 1001598 h 1692111"/>
              <a:gd name="connsiteX17" fmla="*/ 1015738 w 1421091"/>
              <a:gd name="connsiteY17" fmla="*/ 1006311 h 1692111"/>
              <a:gd name="connsiteX18" fmla="*/ 1015738 w 1421091"/>
              <a:gd name="connsiteY18" fmla="*/ 1110006 h 1692111"/>
              <a:gd name="connsiteX19" fmla="*/ 1112363 w 1421091"/>
              <a:gd name="connsiteY19" fmla="*/ 1114720 h 1692111"/>
              <a:gd name="connsiteX20" fmla="*/ 1110006 w 1421091"/>
              <a:gd name="connsiteY20" fmla="*/ 1237268 h 1692111"/>
              <a:gd name="connsiteX21" fmla="*/ 1218415 w 1421091"/>
              <a:gd name="connsiteY21" fmla="*/ 1244338 h 1692111"/>
              <a:gd name="connsiteX22" fmla="*/ 1218415 w 1421091"/>
              <a:gd name="connsiteY22" fmla="*/ 1454085 h 1692111"/>
              <a:gd name="connsiteX23" fmla="*/ 1421091 w 1421091"/>
              <a:gd name="connsiteY23" fmla="*/ 1458798 h 1692111"/>
              <a:gd name="connsiteX24" fmla="*/ 1418734 w 1421091"/>
              <a:gd name="connsiteY24" fmla="*/ 1692111 h 1692111"/>
              <a:gd name="connsiteX25" fmla="*/ 1315039 w 1421091"/>
              <a:gd name="connsiteY25" fmla="*/ 1687398 h 1692111"/>
              <a:gd name="connsiteX0" fmla="*/ 0 w 1419504"/>
              <a:gd name="connsiteY0" fmla="*/ 818 h 1689754"/>
              <a:gd name="connsiteX1" fmla="*/ 102108 w 1419504"/>
              <a:gd name="connsiteY1" fmla="*/ 0 h 1689754"/>
              <a:gd name="connsiteX2" fmla="*/ 102108 w 1419504"/>
              <a:gd name="connsiteY2" fmla="*/ 106051 h 1689754"/>
              <a:gd name="connsiteX3" fmla="*/ 203446 w 1419504"/>
              <a:gd name="connsiteY3" fmla="*/ 106051 h 1689754"/>
              <a:gd name="connsiteX4" fmla="*/ 201090 w 1419504"/>
              <a:gd name="connsiteY4" fmla="*/ 216816 h 1689754"/>
              <a:gd name="connsiteX5" fmla="*/ 304784 w 1419504"/>
              <a:gd name="connsiteY5" fmla="*/ 216816 h 1689754"/>
              <a:gd name="connsiteX6" fmla="*/ 304784 w 1419504"/>
              <a:gd name="connsiteY6" fmla="*/ 329938 h 1689754"/>
              <a:gd name="connsiteX7" fmla="*/ 403766 w 1419504"/>
              <a:gd name="connsiteY7" fmla="*/ 332295 h 1689754"/>
              <a:gd name="connsiteX8" fmla="*/ 399052 w 1419504"/>
              <a:gd name="connsiteY8" fmla="*/ 563251 h 1689754"/>
              <a:gd name="connsiteX9" fmla="*/ 507461 w 1419504"/>
              <a:gd name="connsiteY9" fmla="*/ 563251 h 1689754"/>
              <a:gd name="connsiteX10" fmla="*/ 505104 w 1419504"/>
              <a:gd name="connsiteY10" fmla="*/ 664589 h 1689754"/>
              <a:gd name="connsiteX11" fmla="*/ 606442 w 1419504"/>
              <a:gd name="connsiteY11" fmla="*/ 669303 h 1689754"/>
              <a:gd name="connsiteX12" fmla="*/ 606442 w 1419504"/>
              <a:gd name="connsiteY12" fmla="*/ 782424 h 1689754"/>
              <a:gd name="connsiteX13" fmla="*/ 712494 w 1419504"/>
              <a:gd name="connsiteY13" fmla="*/ 787138 h 1689754"/>
              <a:gd name="connsiteX14" fmla="*/ 707780 w 1419504"/>
              <a:gd name="connsiteY14" fmla="*/ 893189 h 1689754"/>
              <a:gd name="connsiteX15" fmla="*/ 811475 w 1419504"/>
              <a:gd name="connsiteY15" fmla="*/ 893189 h 1689754"/>
              <a:gd name="connsiteX16" fmla="*/ 806762 w 1419504"/>
              <a:gd name="connsiteY16" fmla="*/ 999241 h 1689754"/>
              <a:gd name="connsiteX17" fmla="*/ 1014151 w 1419504"/>
              <a:gd name="connsiteY17" fmla="*/ 1003954 h 1689754"/>
              <a:gd name="connsiteX18" fmla="*/ 1014151 w 1419504"/>
              <a:gd name="connsiteY18" fmla="*/ 1107649 h 1689754"/>
              <a:gd name="connsiteX19" fmla="*/ 1110776 w 1419504"/>
              <a:gd name="connsiteY19" fmla="*/ 1112363 h 1689754"/>
              <a:gd name="connsiteX20" fmla="*/ 1108419 w 1419504"/>
              <a:gd name="connsiteY20" fmla="*/ 1234911 h 1689754"/>
              <a:gd name="connsiteX21" fmla="*/ 1216828 w 1419504"/>
              <a:gd name="connsiteY21" fmla="*/ 1241981 h 1689754"/>
              <a:gd name="connsiteX22" fmla="*/ 1216828 w 1419504"/>
              <a:gd name="connsiteY22" fmla="*/ 1451728 h 1689754"/>
              <a:gd name="connsiteX23" fmla="*/ 1419504 w 1419504"/>
              <a:gd name="connsiteY23" fmla="*/ 1456441 h 1689754"/>
              <a:gd name="connsiteX24" fmla="*/ 1417147 w 1419504"/>
              <a:gd name="connsiteY24" fmla="*/ 1689754 h 1689754"/>
              <a:gd name="connsiteX25" fmla="*/ 1313452 w 1419504"/>
              <a:gd name="connsiteY25" fmla="*/ 1685041 h 1689754"/>
              <a:gd name="connsiteX0" fmla="*/ 0 w 1419504"/>
              <a:gd name="connsiteY0" fmla="*/ 818 h 1689754"/>
              <a:gd name="connsiteX1" fmla="*/ 102108 w 1419504"/>
              <a:gd name="connsiteY1" fmla="*/ 0 h 1689754"/>
              <a:gd name="connsiteX2" fmla="*/ 102108 w 1419504"/>
              <a:gd name="connsiteY2" fmla="*/ 106051 h 1689754"/>
              <a:gd name="connsiteX3" fmla="*/ 203446 w 1419504"/>
              <a:gd name="connsiteY3" fmla="*/ 106051 h 1689754"/>
              <a:gd name="connsiteX4" fmla="*/ 201090 w 1419504"/>
              <a:gd name="connsiteY4" fmla="*/ 216816 h 1689754"/>
              <a:gd name="connsiteX5" fmla="*/ 304784 w 1419504"/>
              <a:gd name="connsiteY5" fmla="*/ 216816 h 1689754"/>
              <a:gd name="connsiteX6" fmla="*/ 304784 w 1419504"/>
              <a:gd name="connsiteY6" fmla="*/ 329938 h 1689754"/>
              <a:gd name="connsiteX7" fmla="*/ 403766 w 1419504"/>
              <a:gd name="connsiteY7" fmla="*/ 332295 h 1689754"/>
              <a:gd name="connsiteX8" fmla="*/ 403815 w 1419504"/>
              <a:gd name="connsiteY8" fmla="*/ 566426 h 1689754"/>
              <a:gd name="connsiteX9" fmla="*/ 507461 w 1419504"/>
              <a:gd name="connsiteY9" fmla="*/ 563251 h 1689754"/>
              <a:gd name="connsiteX10" fmla="*/ 505104 w 1419504"/>
              <a:gd name="connsiteY10" fmla="*/ 664589 h 1689754"/>
              <a:gd name="connsiteX11" fmla="*/ 606442 w 1419504"/>
              <a:gd name="connsiteY11" fmla="*/ 669303 h 1689754"/>
              <a:gd name="connsiteX12" fmla="*/ 606442 w 1419504"/>
              <a:gd name="connsiteY12" fmla="*/ 782424 h 1689754"/>
              <a:gd name="connsiteX13" fmla="*/ 712494 w 1419504"/>
              <a:gd name="connsiteY13" fmla="*/ 787138 h 1689754"/>
              <a:gd name="connsiteX14" fmla="*/ 707780 w 1419504"/>
              <a:gd name="connsiteY14" fmla="*/ 893189 h 1689754"/>
              <a:gd name="connsiteX15" fmla="*/ 811475 w 1419504"/>
              <a:gd name="connsiteY15" fmla="*/ 893189 h 1689754"/>
              <a:gd name="connsiteX16" fmla="*/ 806762 w 1419504"/>
              <a:gd name="connsiteY16" fmla="*/ 999241 h 1689754"/>
              <a:gd name="connsiteX17" fmla="*/ 1014151 w 1419504"/>
              <a:gd name="connsiteY17" fmla="*/ 1003954 h 1689754"/>
              <a:gd name="connsiteX18" fmla="*/ 1014151 w 1419504"/>
              <a:gd name="connsiteY18" fmla="*/ 1107649 h 1689754"/>
              <a:gd name="connsiteX19" fmla="*/ 1110776 w 1419504"/>
              <a:gd name="connsiteY19" fmla="*/ 1112363 h 1689754"/>
              <a:gd name="connsiteX20" fmla="*/ 1108419 w 1419504"/>
              <a:gd name="connsiteY20" fmla="*/ 1234911 h 1689754"/>
              <a:gd name="connsiteX21" fmla="*/ 1216828 w 1419504"/>
              <a:gd name="connsiteY21" fmla="*/ 1241981 h 1689754"/>
              <a:gd name="connsiteX22" fmla="*/ 1216828 w 1419504"/>
              <a:gd name="connsiteY22" fmla="*/ 1451728 h 1689754"/>
              <a:gd name="connsiteX23" fmla="*/ 1419504 w 1419504"/>
              <a:gd name="connsiteY23" fmla="*/ 1456441 h 1689754"/>
              <a:gd name="connsiteX24" fmla="*/ 1417147 w 1419504"/>
              <a:gd name="connsiteY24" fmla="*/ 1689754 h 1689754"/>
              <a:gd name="connsiteX25" fmla="*/ 1313452 w 1419504"/>
              <a:gd name="connsiteY25" fmla="*/ 1685041 h 1689754"/>
              <a:gd name="connsiteX0" fmla="*/ 0 w 1419504"/>
              <a:gd name="connsiteY0" fmla="*/ 818 h 1689754"/>
              <a:gd name="connsiteX1" fmla="*/ 102108 w 1419504"/>
              <a:gd name="connsiteY1" fmla="*/ 0 h 1689754"/>
              <a:gd name="connsiteX2" fmla="*/ 102108 w 1419504"/>
              <a:gd name="connsiteY2" fmla="*/ 106051 h 1689754"/>
              <a:gd name="connsiteX3" fmla="*/ 203446 w 1419504"/>
              <a:gd name="connsiteY3" fmla="*/ 106051 h 1689754"/>
              <a:gd name="connsiteX4" fmla="*/ 201090 w 1419504"/>
              <a:gd name="connsiteY4" fmla="*/ 216816 h 1689754"/>
              <a:gd name="connsiteX5" fmla="*/ 304784 w 1419504"/>
              <a:gd name="connsiteY5" fmla="*/ 216816 h 1689754"/>
              <a:gd name="connsiteX6" fmla="*/ 304784 w 1419504"/>
              <a:gd name="connsiteY6" fmla="*/ 329938 h 1689754"/>
              <a:gd name="connsiteX7" fmla="*/ 403766 w 1419504"/>
              <a:gd name="connsiteY7" fmla="*/ 332295 h 1689754"/>
              <a:gd name="connsiteX8" fmla="*/ 394290 w 1419504"/>
              <a:gd name="connsiteY8" fmla="*/ 558488 h 1689754"/>
              <a:gd name="connsiteX9" fmla="*/ 507461 w 1419504"/>
              <a:gd name="connsiteY9" fmla="*/ 563251 h 1689754"/>
              <a:gd name="connsiteX10" fmla="*/ 505104 w 1419504"/>
              <a:gd name="connsiteY10" fmla="*/ 664589 h 1689754"/>
              <a:gd name="connsiteX11" fmla="*/ 606442 w 1419504"/>
              <a:gd name="connsiteY11" fmla="*/ 669303 h 1689754"/>
              <a:gd name="connsiteX12" fmla="*/ 606442 w 1419504"/>
              <a:gd name="connsiteY12" fmla="*/ 782424 h 1689754"/>
              <a:gd name="connsiteX13" fmla="*/ 712494 w 1419504"/>
              <a:gd name="connsiteY13" fmla="*/ 787138 h 1689754"/>
              <a:gd name="connsiteX14" fmla="*/ 707780 w 1419504"/>
              <a:gd name="connsiteY14" fmla="*/ 893189 h 1689754"/>
              <a:gd name="connsiteX15" fmla="*/ 811475 w 1419504"/>
              <a:gd name="connsiteY15" fmla="*/ 893189 h 1689754"/>
              <a:gd name="connsiteX16" fmla="*/ 806762 w 1419504"/>
              <a:gd name="connsiteY16" fmla="*/ 999241 h 1689754"/>
              <a:gd name="connsiteX17" fmla="*/ 1014151 w 1419504"/>
              <a:gd name="connsiteY17" fmla="*/ 1003954 h 1689754"/>
              <a:gd name="connsiteX18" fmla="*/ 1014151 w 1419504"/>
              <a:gd name="connsiteY18" fmla="*/ 1107649 h 1689754"/>
              <a:gd name="connsiteX19" fmla="*/ 1110776 w 1419504"/>
              <a:gd name="connsiteY19" fmla="*/ 1112363 h 1689754"/>
              <a:gd name="connsiteX20" fmla="*/ 1108419 w 1419504"/>
              <a:gd name="connsiteY20" fmla="*/ 1234911 h 1689754"/>
              <a:gd name="connsiteX21" fmla="*/ 1216828 w 1419504"/>
              <a:gd name="connsiteY21" fmla="*/ 1241981 h 1689754"/>
              <a:gd name="connsiteX22" fmla="*/ 1216828 w 1419504"/>
              <a:gd name="connsiteY22" fmla="*/ 1451728 h 1689754"/>
              <a:gd name="connsiteX23" fmla="*/ 1419504 w 1419504"/>
              <a:gd name="connsiteY23" fmla="*/ 1456441 h 1689754"/>
              <a:gd name="connsiteX24" fmla="*/ 1417147 w 1419504"/>
              <a:gd name="connsiteY24" fmla="*/ 1689754 h 1689754"/>
              <a:gd name="connsiteX25" fmla="*/ 1313452 w 1419504"/>
              <a:gd name="connsiteY25" fmla="*/ 1685041 h 1689754"/>
              <a:gd name="connsiteX0" fmla="*/ 0 w 1419504"/>
              <a:gd name="connsiteY0" fmla="*/ 818 h 1689754"/>
              <a:gd name="connsiteX1" fmla="*/ 102108 w 1419504"/>
              <a:gd name="connsiteY1" fmla="*/ 0 h 1689754"/>
              <a:gd name="connsiteX2" fmla="*/ 102108 w 1419504"/>
              <a:gd name="connsiteY2" fmla="*/ 106051 h 1689754"/>
              <a:gd name="connsiteX3" fmla="*/ 203446 w 1419504"/>
              <a:gd name="connsiteY3" fmla="*/ 106051 h 1689754"/>
              <a:gd name="connsiteX4" fmla="*/ 201090 w 1419504"/>
              <a:gd name="connsiteY4" fmla="*/ 216816 h 1689754"/>
              <a:gd name="connsiteX5" fmla="*/ 304784 w 1419504"/>
              <a:gd name="connsiteY5" fmla="*/ 216816 h 1689754"/>
              <a:gd name="connsiteX6" fmla="*/ 304784 w 1419504"/>
              <a:gd name="connsiteY6" fmla="*/ 329938 h 1689754"/>
              <a:gd name="connsiteX7" fmla="*/ 403766 w 1419504"/>
              <a:gd name="connsiteY7" fmla="*/ 332295 h 1689754"/>
              <a:gd name="connsiteX8" fmla="*/ 403815 w 1419504"/>
              <a:gd name="connsiteY8" fmla="*/ 561663 h 1689754"/>
              <a:gd name="connsiteX9" fmla="*/ 507461 w 1419504"/>
              <a:gd name="connsiteY9" fmla="*/ 563251 h 1689754"/>
              <a:gd name="connsiteX10" fmla="*/ 505104 w 1419504"/>
              <a:gd name="connsiteY10" fmla="*/ 664589 h 1689754"/>
              <a:gd name="connsiteX11" fmla="*/ 606442 w 1419504"/>
              <a:gd name="connsiteY11" fmla="*/ 669303 h 1689754"/>
              <a:gd name="connsiteX12" fmla="*/ 606442 w 1419504"/>
              <a:gd name="connsiteY12" fmla="*/ 782424 h 1689754"/>
              <a:gd name="connsiteX13" fmla="*/ 712494 w 1419504"/>
              <a:gd name="connsiteY13" fmla="*/ 787138 h 1689754"/>
              <a:gd name="connsiteX14" fmla="*/ 707780 w 1419504"/>
              <a:gd name="connsiteY14" fmla="*/ 893189 h 1689754"/>
              <a:gd name="connsiteX15" fmla="*/ 811475 w 1419504"/>
              <a:gd name="connsiteY15" fmla="*/ 893189 h 1689754"/>
              <a:gd name="connsiteX16" fmla="*/ 806762 w 1419504"/>
              <a:gd name="connsiteY16" fmla="*/ 999241 h 1689754"/>
              <a:gd name="connsiteX17" fmla="*/ 1014151 w 1419504"/>
              <a:gd name="connsiteY17" fmla="*/ 1003954 h 1689754"/>
              <a:gd name="connsiteX18" fmla="*/ 1014151 w 1419504"/>
              <a:gd name="connsiteY18" fmla="*/ 1107649 h 1689754"/>
              <a:gd name="connsiteX19" fmla="*/ 1110776 w 1419504"/>
              <a:gd name="connsiteY19" fmla="*/ 1112363 h 1689754"/>
              <a:gd name="connsiteX20" fmla="*/ 1108419 w 1419504"/>
              <a:gd name="connsiteY20" fmla="*/ 1234911 h 1689754"/>
              <a:gd name="connsiteX21" fmla="*/ 1216828 w 1419504"/>
              <a:gd name="connsiteY21" fmla="*/ 1241981 h 1689754"/>
              <a:gd name="connsiteX22" fmla="*/ 1216828 w 1419504"/>
              <a:gd name="connsiteY22" fmla="*/ 1451728 h 1689754"/>
              <a:gd name="connsiteX23" fmla="*/ 1419504 w 1419504"/>
              <a:gd name="connsiteY23" fmla="*/ 1456441 h 1689754"/>
              <a:gd name="connsiteX24" fmla="*/ 1417147 w 1419504"/>
              <a:gd name="connsiteY24" fmla="*/ 1689754 h 1689754"/>
              <a:gd name="connsiteX25" fmla="*/ 1313452 w 1419504"/>
              <a:gd name="connsiteY25" fmla="*/ 1685041 h 1689754"/>
              <a:gd name="connsiteX0" fmla="*/ 0 w 1419504"/>
              <a:gd name="connsiteY0" fmla="*/ 818 h 1689754"/>
              <a:gd name="connsiteX1" fmla="*/ 102108 w 1419504"/>
              <a:gd name="connsiteY1" fmla="*/ 0 h 1689754"/>
              <a:gd name="connsiteX2" fmla="*/ 102108 w 1419504"/>
              <a:gd name="connsiteY2" fmla="*/ 106051 h 1689754"/>
              <a:gd name="connsiteX3" fmla="*/ 203446 w 1419504"/>
              <a:gd name="connsiteY3" fmla="*/ 106051 h 1689754"/>
              <a:gd name="connsiteX4" fmla="*/ 201090 w 1419504"/>
              <a:gd name="connsiteY4" fmla="*/ 216816 h 1689754"/>
              <a:gd name="connsiteX5" fmla="*/ 304784 w 1419504"/>
              <a:gd name="connsiteY5" fmla="*/ 216816 h 1689754"/>
              <a:gd name="connsiteX6" fmla="*/ 304784 w 1419504"/>
              <a:gd name="connsiteY6" fmla="*/ 329938 h 1689754"/>
              <a:gd name="connsiteX7" fmla="*/ 403766 w 1419504"/>
              <a:gd name="connsiteY7" fmla="*/ 332295 h 1689754"/>
              <a:gd name="connsiteX8" fmla="*/ 399052 w 1419504"/>
              <a:gd name="connsiteY8" fmla="*/ 561663 h 1689754"/>
              <a:gd name="connsiteX9" fmla="*/ 507461 w 1419504"/>
              <a:gd name="connsiteY9" fmla="*/ 563251 h 1689754"/>
              <a:gd name="connsiteX10" fmla="*/ 505104 w 1419504"/>
              <a:gd name="connsiteY10" fmla="*/ 664589 h 1689754"/>
              <a:gd name="connsiteX11" fmla="*/ 606442 w 1419504"/>
              <a:gd name="connsiteY11" fmla="*/ 669303 h 1689754"/>
              <a:gd name="connsiteX12" fmla="*/ 606442 w 1419504"/>
              <a:gd name="connsiteY12" fmla="*/ 782424 h 1689754"/>
              <a:gd name="connsiteX13" fmla="*/ 712494 w 1419504"/>
              <a:gd name="connsiteY13" fmla="*/ 787138 h 1689754"/>
              <a:gd name="connsiteX14" fmla="*/ 707780 w 1419504"/>
              <a:gd name="connsiteY14" fmla="*/ 893189 h 1689754"/>
              <a:gd name="connsiteX15" fmla="*/ 811475 w 1419504"/>
              <a:gd name="connsiteY15" fmla="*/ 893189 h 1689754"/>
              <a:gd name="connsiteX16" fmla="*/ 806762 w 1419504"/>
              <a:gd name="connsiteY16" fmla="*/ 999241 h 1689754"/>
              <a:gd name="connsiteX17" fmla="*/ 1014151 w 1419504"/>
              <a:gd name="connsiteY17" fmla="*/ 1003954 h 1689754"/>
              <a:gd name="connsiteX18" fmla="*/ 1014151 w 1419504"/>
              <a:gd name="connsiteY18" fmla="*/ 1107649 h 1689754"/>
              <a:gd name="connsiteX19" fmla="*/ 1110776 w 1419504"/>
              <a:gd name="connsiteY19" fmla="*/ 1112363 h 1689754"/>
              <a:gd name="connsiteX20" fmla="*/ 1108419 w 1419504"/>
              <a:gd name="connsiteY20" fmla="*/ 1234911 h 1689754"/>
              <a:gd name="connsiteX21" fmla="*/ 1216828 w 1419504"/>
              <a:gd name="connsiteY21" fmla="*/ 1241981 h 1689754"/>
              <a:gd name="connsiteX22" fmla="*/ 1216828 w 1419504"/>
              <a:gd name="connsiteY22" fmla="*/ 1451728 h 1689754"/>
              <a:gd name="connsiteX23" fmla="*/ 1419504 w 1419504"/>
              <a:gd name="connsiteY23" fmla="*/ 1456441 h 1689754"/>
              <a:gd name="connsiteX24" fmla="*/ 1417147 w 1419504"/>
              <a:gd name="connsiteY24" fmla="*/ 1689754 h 1689754"/>
              <a:gd name="connsiteX25" fmla="*/ 1313452 w 1419504"/>
              <a:gd name="connsiteY25" fmla="*/ 1685041 h 1689754"/>
              <a:gd name="connsiteX0" fmla="*/ 0 w 1419504"/>
              <a:gd name="connsiteY0" fmla="*/ 818 h 1689754"/>
              <a:gd name="connsiteX1" fmla="*/ 102108 w 1419504"/>
              <a:gd name="connsiteY1" fmla="*/ 0 h 1689754"/>
              <a:gd name="connsiteX2" fmla="*/ 102108 w 1419504"/>
              <a:gd name="connsiteY2" fmla="*/ 106051 h 1689754"/>
              <a:gd name="connsiteX3" fmla="*/ 203446 w 1419504"/>
              <a:gd name="connsiteY3" fmla="*/ 106051 h 1689754"/>
              <a:gd name="connsiteX4" fmla="*/ 201090 w 1419504"/>
              <a:gd name="connsiteY4" fmla="*/ 216816 h 1689754"/>
              <a:gd name="connsiteX5" fmla="*/ 304784 w 1419504"/>
              <a:gd name="connsiteY5" fmla="*/ 216816 h 1689754"/>
              <a:gd name="connsiteX6" fmla="*/ 304784 w 1419504"/>
              <a:gd name="connsiteY6" fmla="*/ 329938 h 1689754"/>
              <a:gd name="connsiteX7" fmla="*/ 403766 w 1419504"/>
              <a:gd name="connsiteY7" fmla="*/ 332295 h 1689754"/>
              <a:gd name="connsiteX8" fmla="*/ 399052 w 1419504"/>
              <a:gd name="connsiteY8" fmla="*/ 561663 h 1689754"/>
              <a:gd name="connsiteX9" fmla="*/ 507461 w 1419504"/>
              <a:gd name="connsiteY9" fmla="*/ 563251 h 1689754"/>
              <a:gd name="connsiteX10" fmla="*/ 505104 w 1419504"/>
              <a:gd name="connsiteY10" fmla="*/ 664589 h 1689754"/>
              <a:gd name="connsiteX11" fmla="*/ 606442 w 1419504"/>
              <a:gd name="connsiteY11" fmla="*/ 669303 h 1689754"/>
              <a:gd name="connsiteX12" fmla="*/ 606442 w 1419504"/>
              <a:gd name="connsiteY12" fmla="*/ 782424 h 1689754"/>
              <a:gd name="connsiteX13" fmla="*/ 712494 w 1419504"/>
              <a:gd name="connsiteY13" fmla="*/ 787138 h 1689754"/>
              <a:gd name="connsiteX14" fmla="*/ 707780 w 1419504"/>
              <a:gd name="connsiteY14" fmla="*/ 893189 h 1689754"/>
              <a:gd name="connsiteX15" fmla="*/ 811475 w 1419504"/>
              <a:gd name="connsiteY15" fmla="*/ 893189 h 1689754"/>
              <a:gd name="connsiteX16" fmla="*/ 806762 w 1419504"/>
              <a:gd name="connsiteY16" fmla="*/ 999241 h 1689754"/>
              <a:gd name="connsiteX17" fmla="*/ 1014151 w 1419504"/>
              <a:gd name="connsiteY17" fmla="*/ 1003954 h 1689754"/>
              <a:gd name="connsiteX18" fmla="*/ 1014151 w 1419504"/>
              <a:gd name="connsiteY18" fmla="*/ 1107649 h 1689754"/>
              <a:gd name="connsiteX19" fmla="*/ 1110776 w 1419504"/>
              <a:gd name="connsiteY19" fmla="*/ 1112363 h 1689754"/>
              <a:gd name="connsiteX20" fmla="*/ 1108419 w 1419504"/>
              <a:gd name="connsiteY20" fmla="*/ 1234911 h 1689754"/>
              <a:gd name="connsiteX21" fmla="*/ 1216828 w 1419504"/>
              <a:gd name="connsiteY21" fmla="*/ 1241981 h 1689754"/>
              <a:gd name="connsiteX22" fmla="*/ 1216828 w 1419504"/>
              <a:gd name="connsiteY22" fmla="*/ 1451728 h 1689754"/>
              <a:gd name="connsiteX23" fmla="*/ 1419504 w 1419504"/>
              <a:gd name="connsiteY23" fmla="*/ 1456441 h 1689754"/>
              <a:gd name="connsiteX24" fmla="*/ 1417147 w 1419504"/>
              <a:gd name="connsiteY24" fmla="*/ 1689754 h 1689754"/>
              <a:gd name="connsiteX25" fmla="*/ 1313452 w 1419504"/>
              <a:gd name="connsiteY25" fmla="*/ 1685041 h 1689754"/>
              <a:gd name="connsiteX0" fmla="*/ 0 w 1419504"/>
              <a:gd name="connsiteY0" fmla="*/ 818 h 1689754"/>
              <a:gd name="connsiteX1" fmla="*/ 102108 w 1419504"/>
              <a:gd name="connsiteY1" fmla="*/ 0 h 1689754"/>
              <a:gd name="connsiteX2" fmla="*/ 102108 w 1419504"/>
              <a:gd name="connsiteY2" fmla="*/ 106051 h 1689754"/>
              <a:gd name="connsiteX3" fmla="*/ 203446 w 1419504"/>
              <a:gd name="connsiteY3" fmla="*/ 106051 h 1689754"/>
              <a:gd name="connsiteX4" fmla="*/ 201090 w 1419504"/>
              <a:gd name="connsiteY4" fmla="*/ 216816 h 1689754"/>
              <a:gd name="connsiteX5" fmla="*/ 304784 w 1419504"/>
              <a:gd name="connsiteY5" fmla="*/ 216816 h 1689754"/>
              <a:gd name="connsiteX6" fmla="*/ 304784 w 1419504"/>
              <a:gd name="connsiteY6" fmla="*/ 329938 h 1689754"/>
              <a:gd name="connsiteX7" fmla="*/ 403766 w 1419504"/>
              <a:gd name="connsiteY7" fmla="*/ 332295 h 1689754"/>
              <a:gd name="connsiteX8" fmla="*/ 399052 w 1419504"/>
              <a:gd name="connsiteY8" fmla="*/ 561663 h 1689754"/>
              <a:gd name="connsiteX9" fmla="*/ 507461 w 1419504"/>
              <a:gd name="connsiteY9" fmla="*/ 563251 h 1689754"/>
              <a:gd name="connsiteX10" fmla="*/ 505104 w 1419504"/>
              <a:gd name="connsiteY10" fmla="*/ 664589 h 1689754"/>
              <a:gd name="connsiteX11" fmla="*/ 606442 w 1419504"/>
              <a:gd name="connsiteY11" fmla="*/ 669303 h 1689754"/>
              <a:gd name="connsiteX12" fmla="*/ 606442 w 1419504"/>
              <a:gd name="connsiteY12" fmla="*/ 782424 h 1689754"/>
              <a:gd name="connsiteX13" fmla="*/ 712494 w 1419504"/>
              <a:gd name="connsiteY13" fmla="*/ 787138 h 1689754"/>
              <a:gd name="connsiteX14" fmla="*/ 707780 w 1419504"/>
              <a:gd name="connsiteY14" fmla="*/ 893189 h 1689754"/>
              <a:gd name="connsiteX15" fmla="*/ 811475 w 1419504"/>
              <a:gd name="connsiteY15" fmla="*/ 893189 h 1689754"/>
              <a:gd name="connsiteX16" fmla="*/ 806762 w 1419504"/>
              <a:gd name="connsiteY16" fmla="*/ 999241 h 1689754"/>
              <a:gd name="connsiteX17" fmla="*/ 1014151 w 1419504"/>
              <a:gd name="connsiteY17" fmla="*/ 1003954 h 1689754"/>
              <a:gd name="connsiteX18" fmla="*/ 1014151 w 1419504"/>
              <a:gd name="connsiteY18" fmla="*/ 1107649 h 1689754"/>
              <a:gd name="connsiteX19" fmla="*/ 1110776 w 1419504"/>
              <a:gd name="connsiteY19" fmla="*/ 1112363 h 1689754"/>
              <a:gd name="connsiteX20" fmla="*/ 1108419 w 1419504"/>
              <a:gd name="connsiteY20" fmla="*/ 1234911 h 1689754"/>
              <a:gd name="connsiteX21" fmla="*/ 1216828 w 1419504"/>
              <a:gd name="connsiteY21" fmla="*/ 1241981 h 1689754"/>
              <a:gd name="connsiteX22" fmla="*/ 1216828 w 1419504"/>
              <a:gd name="connsiteY22" fmla="*/ 1451728 h 1689754"/>
              <a:gd name="connsiteX23" fmla="*/ 1419504 w 1419504"/>
              <a:gd name="connsiteY23" fmla="*/ 1456441 h 1689754"/>
              <a:gd name="connsiteX24" fmla="*/ 1417147 w 1419504"/>
              <a:gd name="connsiteY24" fmla="*/ 1689754 h 1689754"/>
              <a:gd name="connsiteX25" fmla="*/ 1313452 w 1419504"/>
              <a:gd name="connsiteY25" fmla="*/ 1685041 h 1689754"/>
              <a:gd name="connsiteX0" fmla="*/ 0 w 1419504"/>
              <a:gd name="connsiteY0" fmla="*/ 818 h 1689754"/>
              <a:gd name="connsiteX1" fmla="*/ 102108 w 1419504"/>
              <a:gd name="connsiteY1" fmla="*/ 0 h 1689754"/>
              <a:gd name="connsiteX2" fmla="*/ 102108 w 1419504"/>
              <a:gd name="connsiteY2" fmla="*/ 106051 h 1689754"/>
              <a:gd name="connsiteX3" fmla="*/ 203446 w 1419504"/>
              <a:gd name="connsiteY3" fmla="*/ 106051 h 1689754"/>
              <a:gd name="connsiteX4" fmla="*/ 201090 w 1419504"/>
              <a:gd name="connsiteY4" fmla="*/ 216816 h 1689754"/>
              <a:gd name="connsiteX5" fmla="*/ 304784 w 1419504"/>
              <a:gd name="connsiteY5" fmla="*/ 216816 h 1689754"/>
              <a:gd name="connsiteX6" fmla="*/ 304784 w 1419504"/>
              <a:gd name="connsiteY6" fmla="*/ 329938 h 1689754"/>
              <a:gd name="connsiteX7" fmla="*/ 403766 w 1419504"/>
              <a:gd name="connsiteY7" fmla="*/ 332295 h 1689754"/>
              <a:gd name="connsiteX8" fmla="*/ 399052 w 1419504"/>
              <a:gd name="connsiteY8" fmla="*/ 561663 h 1689754"/>
              <a:gd name="connsiteX9" fmla="*/ 507461 w 1419504"/>
              <a:gd name="connsiteY9" fmla="*/ 563251 h 1689754"/>
              <a:gd name="connsiteX10" fmla="*/ 508279 w 1419504"/>
              <a:gd name="connsiteY10" fmla="*/ 667764 h 1689754"/>
              <a:gd name="connsiteX11" fmla="*/ 606442 w 1419504"/>
              <a:gd name="connsiteY11" fmla="*/ 669303 h 1689754"/>
              <a:gd name="connsiteX12" fmla="*/ 606442 w 1419504"/>
              <a:gd name="connsiteY12" fmla="*/ 782424 h 1689754"/>
              <a:gd name="connsiteX13" fmla="*/ 712494 w 1419504"/>
              <a:gd name="connsiteY13" fmla="*/ 787138 h 1689754"/>
              <a:gd name="connsiteX14" fmla="*/ 707780 w 1419504"/>
              <a:gd name="connsiteY14" fmla="*/ 893189 h 1689754"/>
              <a:gd name="connsiteX15" fmla="*/ 811475 w 1419504"/>
              <a:gd name="connsiteY15" fmla="*/ 893189 h 1689754"/>
              <a:gd name="connsiteX16" fmla="*/ 806762 w 1419504"/>
              <a:gd name="connsiteY16" fmla="*/ 999241 h 1689754"/>
              <a:gd name="connsiteX17" fmla="*/ 1014151 w 1419504"/>
              <a:gd name="connsiteY17" fmla="*/ 1003954 h 1689754"/>
              <a:gd name="connsiteX18" fmla="*/ 1014151 w 1419504"/>
              <a:gd name="connsiteY18" fmla="*/ 1107649 h 1689754"/>
              <a:gd name="connsiteX19" fmla="*/ 1110776 w 1419504"/>
              <a:gd name="connsiteY19" fmla="*/ 1112363 h 1689754"/>
              <a:gd name="connsiteX20" fmla="*/ 1108419 w 1419504"/>
              <a:gd name="connsiteY20" fmla="*/ 1234911 h 1689754"/>
              <a:gd name="connsiteX21" fmla="*/ 1216828 w 1419504"/>
              <a:gd name="connsiteY21" fmla="*/ 1241981 h 1689754"/>
              <a:gd name="connsiteX22" fmla="*/ 1216828 w 1419504"/>
              <a:gd name="connsiteY22" fmla="*/ 1451728 h 1689754"/>
              <a:gd name="connsiteX23" fmla="*/ 1419504 w 1419504"/>
              <a:gd name="connsiteY23" fmla="*/ 1456441 h 1689754"/>
              <a:gd name="connsiteX24" fmla="*/ 1417147 w 1419504"/>
              <a:gd name="connsiteY24" fmla="*/ 1689754 h 1689754"/>
              <a:gd name="connsiteX25" fmla="*/ 1313452 w 1419504"/>
              <a:gd name="connsiteY25" fmla="*/ 1685041 h 1689754"/>
              <a:gd name="connsiteX0" fmla="*/ 0 w 1419504"/>
              <a:gd name="connsiteY0" fmla="*/ 818 h 1689754"/>
              <a:gd name="connsiteX1" fmla="*/ 102108 w 1419504"/>
              <a:gd name="connsiteY1" fmla="*/ 0 h 1689754"/>
              <a:gd name="connsiteX2" fmla="*/ 102108 w 1419504"/>
              <a:gd name="connsiteY2" fmla="*/ 106051 h 1689754"/>
              <a:gd name="connsiteX3" fmla="*/ 203446 w 1419504"/>
              <a:gd name="connsiteY3" fmla="*/ 106051 h 1689754"/>
              <a:gd name="connsiteX4" fmla="*/ 201090 w 1419504"/>
              <a:gd name="connsiteY4" fmla="*/ 216816 h 1689754"/>
              <a:gd name="connsiteX5" fmla="*/ 304784 w 1419504"/>
              <a:gd name="connsiteY5" fmla="*/ 216816 h 1689754"/>
              <a:gd name="connsiteX6" fmla="*/ 304784 w 1419504"/>
              <a:gd name="connsiteY6" fmla="*/ 329938 h 1689754"/>
              <a:gd name="connsiteX7" fmla="*/ 403766 w 1419504"/>
              <a:gd name="connsiteY7" fmla="*/ 332295 h 1689754"/>
              <a:gd name="connsiteX8" fmla="*/ 399052 w 1419504"/>
              <a:gd name="connsiteY8" fmla="*/ 561663 h 1689754"/>
              <a:gd name="connsiteX9" fmla="*/ 507461 w 1419504"/>
              <a:gd name="connsiteY9" fmla="*/ 563251 h 1689754"/>
              <a:gd name="connsiteX10" fmla="*/ 508279 w 1419504"/>
              <a:gd name="connsiteY10" fmla="*/ 667764 h 1689754"/>
              <a:gd name="connsiteX11" fmla="*/ 606442 w 1419504"/>
              <a:gd name="connsiteY11" fmla="*/ 669303 h 1689754"/>
              <a:gd name="connsiteX12" fmla="*/ 612792 w 1419504"/>
              <a:gd name="connsiteY12" fmla="*/ 785599 h 1689754"/>
              <a:gd name="connsiteX13" fmla="*/ 712494 w 1419504"/>
              <a:gd name="connsiteY13" fmla="*/ 787138 h 1689754"/>
              <a:gd name="connsiteX14" fmla="*/ 707780 w 1419504"/>
              <a:gd name="connsiteY14" fmla="*/ 893189 h 1689754"/>
              <a:gd name="connsiteX15" fmla="*/ 811475 w 1419504"/>
              <a:gd name="connsiteY15" fmla="*/ 893189 h 1689754"/>
              <a:gd name="connsiteX16" fmla="*/ 806762 w 1419504"/>
              <a:gd name="connsiteY16" fmla="*/ 999241 h 1689754"/>
              <a:gd name="connsiteX17" fmla="*/ 1014151 w 1419504"/>
              <a:gd name="connsiteY17" fmla="*/ 1003954 h 1689754"/>
              <a:gd name="connsiteX18" fmla="*/ 1014151 w 1419504"/>
              <a:gd name="connsiteY18" fmla="*/ 1107649 h 1689754"/>
              <a:gd name="connsiteX19" fmla="*/ 1110776 w 1419504"/>
              <a:gd name="connsiteY19" fmla="*/ 1112363 h 1689754"/>
              <a:gd name="connsiteX20" fmla="*/ 1108419 w 1419504"/>
              <a:gd name="connsiteY20" fmla="*/ 1234911 h 1689754"/>
              <a:gd name="connsiteX21" fmla="*/ 1216828 w 1419504"/>
              <a:gd name="connsiteY21" fmla="*/ 1241981 h 1689754"/>
              <a:gd name="connsiteX22" fmla="*/ 1216828 w 1419504"/>
              <a:gd name="connsiteY22" fmla="*/ 1451728 h 1689754"/>
              <a:gd name="connsiteX23" fmla="*/ 1419504 w 1419504"/>
              <a:gd name="connsiteY23" fmla="*/ 1456441 h 1689754"/>
              <a:gd name="connsiteX24" fmla="*/ 1417147 w 1419504"/>
              <a:gd name="connsiteY24" fmla="*/ 1689754 h 1689754"/>
              <a:gd name="connsiteX25" fmla="*/ 1313452 w 1419504"/>
              <a:gd name="connsiteY25" fmla="*/ 1685041 h 1689754"/>
              <a:gd name="connsiteX0" fmla="*/ 0 w 1419504"/>
              <a:gd name="connsiteY0" fmla="*/ 818 h 1689754"/>
              <a:gd name="connsiteX1" fmla="*/ 102108 w 1419504"/>
              <a:gd name="connsiteY1" fmla="*/ 0 h 1689754"/>
              <a:gd name="connsiteX2" fmla="*/ 102108 w 1419504"/>
              <a:gd name="connsiteY2" fmla="*/ 106051 h 1689754"/>
              <a:gd name="connsiteX3" fmla="*/ 203446 w 1419504"/>
              <a:gd name="connsiteY3" fmla="*/ 106051 h 1689754"/>
              <a:gd name="connsiteX4" fmla="*/ 201090 w 1419504"/>
              <a:gd name="connsiteY4" fmla="*/ 216816 h 1689754"/>
              <a:gd name="connsiteX5" fmla="*/ 304784 w 1419504"/>
              <a:gd name="connsiteY5" fmla="*/ 216816 h 1689754"/>
              <a:gd name="connsiteX6" fmla="*/ 304784 w 1419504"/>
              <a:gd name="connsiteY6" fmla="*/ 329938 h 1689754"/>
              <a:gd name="connsiteX7" fmla="*/ 403766 w 1419504"/>
              <a:gd name="connsiteY7" fmla="*/ 332295 h 1689754"/>
              <a:gd name="connsiteX8" fmla="*/ 399052 w 1419504"/>
              <a:gd name="connsiteY8" fmla="*/ 561663 h 1689754"/>
              <a:gd name="connsiteX9" fmla="*/ 507461 w 1419504"/>
              <a:gd name="connsiteY9" fmla="*/ 563251 h 1689754"/>
              <a:gd name="connsiteX10" fmla="*/ 508279 w 1419504"/>
              <a:gd name="connsiteY10" fmla="*/ 667764 h 1689754"/>
              <a:gd name="connsiteX11" fmla="*/ 606442 w 1419504"/>
              <a:gd name="connsiteY11" fmla="*/ 669303 h 1689754"/>
              <a:gd name="connsiteX12" fmla="*/ 612792 w 1419504"/>
              <a:gd name="connsiteY12" fmla="*/ 785599 h 1689754"/>
              <a:gd name="connsiteX13" fmla="*/ 712494 w 1419504"/>
              <a:gd name="connsiteY13" fmla="*/ 787138 h 1689754"/>
              <a:gd name="connsiteX14" fmla="*/ 707780 w 1419504"/>
              <a:gd name="connsiteY14" fmla="*/ 893189 h 1689754"/>
              <a:gd name="connsiteX15" fmla="*/ 811475 w 1419504"/>
              <a:gd name="connsiteY15" fmla="*/ 893189 h 1689754"/>
              <a:gd name="connsiteX16" fmla="*/ 806762 w 1419504"/>
              <a:gd name="connsiteY16" fmla="*/ 999241 h 1689754"/>
              <a:gd name="connsiteX17" fmla="*/ 1014151 w 1419504"/>
              <a:gd name="connsiteY17" fmla="*/ 1003954 h 1689754"/>
              <a:gd name="connsiteX18" fmla="*/ 1014151 w 1419504"/>
              <a:gd name="connsiteY18" fmla="*/ 1107649 h 1689754"/>
              <a:gd name="connsiteX19" fmla="*/ 1110776 w 1419504"/>
              <a:gd name="connsiteY19" fmla="*/ 1112363 h 1689754"/>
              <a:gd name="connsiteX20" fmla="*/ 1108419 w 1419504"/>
              <a:gd name="connsiteY20" fmla="*/ 1234911 h 1689754"/>
              <a:gd name="connsiteX21" fmla="*/ 1216828 w 1419504"/>
              <a:gd name="connsiteY21" fmla="*/ 1241981 h 1689754"/>
              <a:gd name="connsiteX22" fmla="*/ 1216828 w 1419504"/>
              <a:gd name="connsiteY22" fmla="*/ 1451728 h 1689754"/>
              <a:gd name="connsiteX23" fmla="*/ 1419504 w 1419504"/>
              <a:gd name="connsiteY23" fmla="*/ 1456441 h 1689754"/>
              <a:gd name="connsiteX24" fmla="*/ 1417147 w 1419504"/>
              <a:gd name="connsiteY24" fmla="*/ 1689754 h 1689754"/>
              <a:gd name="connsiteX25" fmla="*/ 1313452 w 1419504"/>
              <a:gd name="connsiteY25" fmla="*/ 1685041 h 1689754"/>
              <a:gd name="connsiteX0" fmla="*/ 0 w 1419504"/>
              <a:gd name="connsiteY0" fmla="*/ 818 h 1689754"/>
              <a:gd name="connsiteX1" fmla="*/ 102108 w 1419504"/>
              <a:gd name="connsiteY1" fmla="*/ 0 h 1689754"/>
              <a:gd name="connsiteX2" fmla="*/ 102108 w 1419504"/>
              <a:gd name="connsiteY2" fmla="*/ 106051 h 1689754"/>
              <a:gd name="connsiteX3" fmla="*/ 203446 w 1419504"/>
              <a:gd name="connsiteY3" fmla="*/ 106051 h 1689754"/>
              <a:gd name="connsiteX4" fmla="*/ 201090 w 1419504"/>
              <a:gd name="connsiteY4" fmla="*/ 216816 h 1689754"/>
              <a:gd name="connsiteX5" fmla="*/ 304784 w 1419504"/>
              <a:gd name="connsiteY5" fmla="*/ 216816 h 1689754"/>
              <a:gd name="connsiteX6" fmla="*/ 304784 w 1419504"/>
              <a:gd name="connsiteY6" fmla="*/ 329938 h 1689754"/>
              <a:gd name="connsiteX7" fmla="*/ 403766 w 1419504"/>
              <a:gd name="connsiteY7" fmla="*/ 332295 h 1689754"/>
              <a:gd name="connsiteX8" fmla="*/ 399052 w 1419504"/>
              <a:gd name="connsiteY8" fmla="*/ 561663 h 1689754"/>
              <a:gd name="connsiteX9" fmla="*/ 507461 w 1419504"/>
              <a:gd name="connsiteY9" fmla="*/ 563251 h 1689754"/>
              <a:gd name="connsiteX10" fmla="*/ 508279 w 1419504"/>
              <a:gd name="connsiteY10" fmla="*/ 667764 h 1689754"/>
              <a:gd name="connsiteX11" fmla="*/ 606442 w 1419504"/>
              <a:gd name="connsiteY11" fmla="*/ 669303 h 1689754"/>
              <a:gd name="connsiteX12" fmla="*/ 608029 w 1419504"/>
              <a:gd name="connsiteY12" fmla="*/ 784011 h 1689754"/>
              <a:gd name="connsiteX13" fmla="*/ 712494 w 1419504"/>
              <a:gd name="connsiteY13" fmla="*/ 787138 h 1689754"/>
              <a:gd name="connsiteX14" fmla="*/ 707780 w 1419504"/>
              <a:gd name="connsiteY14" fmla="*/ 893189 h 1689754"/>
              <a:gd name="connsiteX15" fmla="*/ 811475 w 1419504"/>
              <a:gd name="connsiteY15" fmla="*/ 893189 h 1689754"/>
              <a:gd name="connsiteX16" fmla="*/ 806762 w 1419504"/>
              <a:gd name="connsiteY16" fmla="*/ 999241 h 1689754"/>
              <a:gd name="connsiteX17" fmla="*/ 1014151 w 1419504"/>
              <a:gd name="connsiteY17" fmla="*/ 1003954 h 1689754"/>
              <a:gd name="connsiteX18" fmla="*/ 1014151 w 1419504"/>
              <a:gd name="connsiteY18" fmla="*/ 1107649 h 1689754"/>
              <a:gd name="connsiteX19" fmla="*/ 1110776 w 1419504"/>
              <a:gd name="connsiteY19" fmla="*/ 1112363 h 1689754"/>
              <a:gd name="connsiteX20" fmla="*/ 1108419 w 1419504"/>
              <a:gd name="connsiteY20" fmla="*/ 1234911 h 1689754"/>
              <a:gd name="connsiteX21" fmla="*/ 1216828 w 1419504"/>
              <a:gd name="connsiteY21" fmla="*/ 1241981 h 1689754"/>
              <a:gd name="connsiteX22" fmla="*/ 1216828 w 1419504"/>
              <a:gd name="connsiteY22" fmla="*/ 1451728 h 1689754"/>
              <a:gd name="connsiteX23" fmla="*/ 1419504 w 1419504"/>
              <a:gd name="connsiteY23" fmla="*/ 1456441 h 1689754"/>
              <a:gd name="connsiteX24" fmla="*/ 1417147 w 1419504"/>
              <a:gd name="connsiteY24" fmla="*/ 1689754 h 1689754"/>
              <a:gd name="connsiteX25" fmla="*/ 1313452 w 1419504"/>
              <a:gd name="connsiteY25" fmla="*/ 1685041 h 1689754"/>
              <a:gd name="connsiteX0" fmla="*/ 0 w 1419504"/>
              <a:gd name="connsiteY0" fmla="*/ 818 h 1689754"/>
              <a:gd name="connsiteX1" fmla="*/ 102108 w 1419504"/>
              <a:gd name="connsiteY1" fmla="*/ 0 h 1689754"/>
              <a:gd name="connsiteX2" fmla="*/ 102108 w 1419504"/>
              <a:gd name="connsiteY2" fmla="*/ 106051 h 1689754"/>
              <a:gd name="connsiteX3" fmla="*/ 203446 w 1419504"/>
              <a:gd name="connsiteY3" fmla="*/ 106051 h 1689754"/>
              <a:gd name="connsiteX4" fmla="*/ 201090 w 1419504"/>
              <a:gd name="connsiteY4" fmla="*/ 216816 h 1689754"/>
              <a:gd name="connsiteX5" fmla="*/ 304784 w 1419504"/>
              <a:gd name="connsiteY5" fmla="*/ 216816 h 1689754"/>
              <a:gd name="connsiteX6" fmla="*/ 304784 w 1419504"/>
              <a:gd name="connsiteY6" fmla="*/ 329938 h 1689754"/>
              <a:gd name="connsiteX7" fmla="*/ 403766 w 1419504"/>
              <a:gd name="connsiteY7" fmla="*/ 332295 h 1689754"/>
              <a:gd name="connsiteX8" fmla="*/ 399052 w 1419504"/>
              <a:gd name="connsiteY8" fmla="*/ 561663 h 1689754"/>
              <a:gd name="connsiteX9" fmla="*/ 507461 w 1419504"/>
              <a:gd name="connsiteY9" fmla="*/ 563251 h 1689754"/>
              <a:gd name="connsiteX10" fmla="*/ 508279 w 1419504"/>
              <a:gd name="connsiteY10" fmla="*/ 667764 h 1689754"/>
              <a:gd name="connsiteX11" fmla="*/ 606442 w 1419504"/>
              <a:gd name="connsiteY11" fmla="*/ 669303 h 1689754"/>
              <a:gd name="connsiteX12" fmla="*/ 608029 w 1419504"/>
              <a:gd name="connsiteY12" fmla="*/ 788774 h 1689754"/>
              <a:gd name="connsiteX13" fmla="*/ 712494 w 1419504"/>
              <a:gd name="connsiteY13" fmla="*/ 787138 h 1689754"/>
              <a:gd name="connsiteX14" fmla="*/ 707780 w 1419504"/>
              <a:gd name="connsiteY14" fmla="*/ 893189 h 1689754"/>
              <a:gd name="connsiteX15" fmla="*/ 811475 w 1419504"/>
              <a:gd name="connsiteY15" fmla="*/ 893189 h 1689754"/>
              <a:gd name="connsiteX16" fmla="*/ 806762 w 1419504"/>
              <a:gd name="connsiteY16" fmla="*/ 999241 h 1689754"/>
              <a:gd name="connsiteX17" fmla="*/ 1014151 w 1419504"/>
              <a:gd name="connsiteY17" fmla="*/ 1003954 h 1689754"/>
              <a:gd name="connsiteX18" fmla="*/ 1014151 w 1419504"/>
              <a:gd name="connsiteY18" fmla="*/ 1107649 h 1689754"/>
              <a:gd name="connsiteX19" fmla="*/ 1110776 w 1419504"/>
              <a:gd name="connsiteY19" fmla="*/ 1112363 h 1689754"/>
              <a:gd name="connsiteX20" fmla="*/ 1108419 w 1419504"/>
              <a:gd name="connsiteY20" fmla="*/ 1234911 h 1689754"/>
              <a:gd name="connsiteX21" fmla="*/ 1216828 w 1419504"/>
              <a:gd name="connsiteY21" fmla="*/ 1241981 h 1689754"/>
              <a:gd name="connsiteX22" fmla="*/ 1216828 w 1419504"/>
              <a:gd name="connsiteY22" fmla="*/ 1451728 h 1689754"/>
              <a:gd name="connsiteX23" fmla="*/ 1419504 w 1419504"/>
              <a:gd name="connsiteY23" fmla="*/ 1456441 h 1689754"/>
              <a:gd name="connsiteX24" fmla="*/ 1417147 w 1419504"/>
              <a:gd name="connsiteY24" fmla="*/ 1689754 h 1689754"/>
              <a:gd name="connsiteX25" fmla="*/ 1313452 w 1419504"/>
              <a:gd name="connsiteY25" fmla="*/ 1685041 h 1689754"/>
              <a:gd name="connsiteX0" fmla="*/ 0 w 1419504"/>
              <a:gd name="connsiteY0" fmla="*/ 818 h 1689754"/>
              <a:gd name="connsiteX1" fmla="*/ 102108 w 1419504"/>
              <a:gd name="connsiteY1" fmla="*/ 0 h 1689754"/>
              <a:gd name="connsiteX2" fmla="*/ 102108 w 1419504"/>
              <a:gd name="connsiteY2" fmla="*/ 106051 h 1689754"/>
              <a:gd name="connsiteX3" fmla="*/ 203446 w 1419504"/>
              <a:gd name="connsiteY3" fmla="*/ 106051 h 1689754"/>
              <a:gd name="connsiteX4" fmla="*/ 201090 w 1419504"/>
              <a:gd name="connsiteY4" fmla="*/ 216816 h 1689754"/>
              <a:gd name="connsiteX5" fmla="*/ 304784 w 1419504"/>
              <a:gd name="connsiteY5" fmla="*/ 216816 h 1689754"/>
              <a:gd name="connsiteX6" fmla="*/ 304784 w 1419504"/>
              <a:gd name="connsiteY6" fmla="*/ 329938 h 1689754"/>
              <a:gd name="connsiteX7" fmla="*/ 403766 w 1419504"/>
              <a:gd name="connsiteY7" fmla="*/ 332295 h 1689754"/>
              <a:gd name="connsiteX8" fmla="*/ 399052 w 1419504"/>
              <a:gd name="connsiteY8" fmla="*/ 561663 h 1689754"/>
              <a:gd name="connsiteX9" fmla="*/ 507461 w 1419504"/>
              <a:gd name="connsiteY9" fmla="*/ 563251 h 1689754"/>
              <a:gd name="connsiteX10" fmla="*/ 508279 w 1419504"/>
              <a:gd name="connsiteY10" fmla="*/ 667764 h 1689754"/>
              <a:gd name="connsiteX11" fmla="*/ 606442 w 1419504"/>
              <a:gd name="connsiteY11" fmla="*/ 669303 h 1689754"/>
              <a:gd name="connsiteX12" fmla="*/ 603267 w 1419504"/>
              <a:gd name="connsiteY12" fmla="*/ 784012 h 1689754"/>
              <a:gd name="connsiteX13" fmla="*/ 712494 w 1419504"/>
              <a:gd name="connsiteY13" fmla="*/ 787138 h 1689754"/>
              <a:gd name="connsiteX14" fmla="*/ 707780 w 1419504"/>
              <a:gd name="connsiteY14" fmla="*/ 893189 h 1689754"/>
              <a:gd name="connsiteX15" fmla="*/ 811475 w 1419504"/>
              <a:gd name="connsiteY15" fmla="*/ 893189 h 1689754"/>
              <a:gd name="connsiteX16" fmla="*/ 806762 w 1419504"/>
              <a:gd name="connsiteY16" fmla="*/ 999241 h 1689754"/>
              <a:gd name="connsiteX17" fmla="*/ 1014151 w 1419504"/>
              <a:gd name="connsiteY17" fmla="*/ 1003954 h 1689754"/>
              <a:gd name="connsiteX18" fmla="*/ 1014151 w 1419504"/>
              <a:gd name="connsiteY18" fmla="*/ 1107649 h 1689754"/>
              <a:gd name="connsiteX19" fmla="*/ 1110776 w 1419504"/>
              <a:gd name="connsiteY19" fmla="*/ 1112363 h 1689754"/>
              <a:gd name="connsiteX20" fmla="*/ 1108419 w 1419504"/>
              <a:gd name="connsiteY20" fmla="*/ 1234911 h 1689754"/>
              <a:gd name="connsiteX21" fmla="*/ 1216828 w 1419504"/>
              <a:gd name="connsiteY21" fmla="*/ 1241981 h 1689754"/>
              <a:gd name="connsiteX22" fmla="*/ 1216828 w 1419504"/>
              <a:gd name="connsiteY22" fmla="*/ 1451728 h 1689754"/>
              <a:gd name="connsiteX23" fmla="*/ 1419504 w 1419504"/>
              <a:gd name="connsiteY23" fmla="*/ 1456441 h 1689754"/>
              <a:gd name="connsiteX24" fmla="*/ 1417147 w 1419504"/>
              <a:gd name="connsiteY24" fmla="*/ 1689754 h 1689754"/>
              <a:gd name="connsiteX25" fmla="*/ 1313452 w 1419504"/>
              <a:gd name="connsiteY25" fmla="*/ 1685041 h 1689754"/>
              <a:gd name="connsiteX0" fmla="*/ 0 w 1419504"/>
              <a:gd name="connsiteY0" fmla="*/ 818 h 1689754"/>
              <a:gd name="connsiteX1" fmla="*/ 102108 w 1419504"/>
              <a:gd name="connsiteY1" fmla="*/ 0 h 1689754"/>
              <a:gd name="connsiteX2" fmla="*/ 102108 w 1419504"/>
              <a:gd name="connsiteY2" fmla="*/ 106051 h 1689754"/>
              <a:gd name="connsiteX3" fmla="*/ 203446 w 1419504"/>
              <a:gd name="connsiteY3" fmla="*/ 106051 h 1689754"/>
              <a:gd name="connsiteX4" fmla="*/ 201090 w 1419504"/>
              <a:gd name="connsiteY4" fmla="*/ 216816 h 1689754"/>
              <a:gd name="connsiteX5" fmla="*/ 304784 w 1419504"/>
              <a:gd name="connsiteY5" fmla="*/ 216816 h 1689754"/>
              <a:gd name="connsiteX6" fmla="*/ 304784 w 1419504"/>
              <a:gd name="connsiteY6" fmla="*/ 329938 h 1689754"/>
              <a:gd name="connsiteX7" fmla="*/ 403766 w 1419504"/>
              <a:gd name="connsiteY7" fmla="*/ 332295 h 1689754"/>
              <a:gd name="connsiteX8" fmla="*/ 399052 w 1419504"/>
              <a:gd name="connsiteY8" fmla="*/ 561663 h 1689754"/>
              <a:gd name="connsiteX9" fmla="*/ 507461 w 1419504"/>
              <a:gd name="connsiteY9" fmla="*/ 563251 h 1689754"/>
              <a:gd name="connsiteX10" fmla="*/ 508279 w 1419504"/>
              <a:gd name="connsiteY10" fmla="*/ 667764 h 1689754"/>
              <a:gd name="connsiteX11" fmla="*/ 606442 w 1419504"/>
              <a:gd name="connsiteY11" fmla="*/ 669303 h 1689754"/>
              <a:gd name="connsiteX12" fmla="*/ 603267 w 1419504"/>
              <a:gd name="connsiteY12" fmla="*/ 785599 h 1689754"/>
              <a:gd name="connsiteX13" fmla="*/ 712494 w 1419504"/>
              <a:gd name="connsiteY13" fmla="*/ 787138 h 1689754"/>
              <a:gd name="connsiteX14" fmla="*/ 707780 w 1419504"/>
              <a:gd name="connsiteY14" fmla="*/ 893189 h 1689754"/>
              <a:gd name="connsiteX15" fmla="*/ 811475 w 1419504"/>
              <a:gd name="connsiteY15" fmla="*/ 893189 h 1689754"/>
              <a:gd name="connsiteX16" fmla="*/ 806762 w 1419504"/>
              <a:gd name="connsiteY16" fmla="*/ 999241 h 1689754"/>
              <a:gd name="connsiteX17" fmla="*/ 1014151 w 1419504"/>
              <a:gd name="connsiteY17" fmla="*/ 1003954 h 1689754"/>
              <a:gd name="connsiteX18" fmla="*/ 1014151 w 1419504"/>
              <a:gd name="connsiteY18" fmla="*/ 1107649 h 1689754"/>
              <a:gd name="connsiteX19" fmla="*/ 1110776 w 1419504"/>
              <a:gd name="connsiteY19" fmla="*/ 1112363 h 1689754"/>
              <a:gd name="connsiteX20" fmla="*/ 1108419 w 1419504"/>
              <a:gd name="connsiteY20" fmla="*/ 1234911 h 1689754"/>
              <a:gd name="connsiteX21" fmla="*/ 1216828 w 1419504"/>
              <a:gd name="connsiteY21" fmla="*/ 1241981 h 1689754"/>
              <a:gd name="connsiteX22" fmla="*/ 1216828 w 1419504"/>
              <a:gd name="connsiteY22" fmla="*/ 1451728 h 1689754"/>
              <a:gd name="connsiteX23" fmla="*/ 1419504 w 1419504"/>
              <a:gd name="connsiteY23" fmla="*/ 1456441 h 1689754"/>
              <a:gd name="connsiteX24" fmla="*/ 1417147 w 1419504"/>
              <a:gd name="connsiteY24" fmla="*/ 1689754 h 1689754"/>
              <a:gd name="connsiteX25" fmla="*/ 1313452 w 1419504"/>
              <a:gd name="connsiteY25" fmla="*/ 1685041 h 1689754"/>
              <a:gd name="connsiteX0" fmla="*/ 0 w 1419504"/>
              <a:gd name="connsiteY0" fmla="*/ 818 h 1689754"/>
              <a:gd name="connsiteX1" fmla="*/ 102108 w 1419504"/>
              <a:gd name="connsiteY1" fmla="*/ 0 h 1689754"/>
              <a:gd name="connsiteX2" fmla="*/ 102108 w 1419504"/>
              <a:gd name="connsiteY2" fmla="*/ 106051 h 1689754"/>
              <a:gd name="connsiteX3" fmla="*/ 203446 w 1419504"/>
              <a:gd name="connsiteY3" fmla="*/ 106051 h 1689754"/>
              <a:gd name="connsiteX4" fmla="*/ 201090 w 1419504"/>
              <a:gd name="connsiteY4" fmla="*/ 216816 h 1689754"/>
              <a:gd name="connsiteX5" fmla="*/ 304784 w 1419504"/>
              <a:gd name="connsiteY5" fmla="*/ 216816 h 1689754"/>
              <a:gd name="connsiteX6" fmla="*/ 304784 w 1419504"/>
              <a:gd name="connsiteY6" fmla="*/ 329938 h 1689754"/>
              <a:gd name="connsiteX7" fmla="*/ 403766 w 1419504"/>
              <a:gd name="connsiteY7" fmla="*/ 332295 h 1689754"/>
              <a:gd name="connsiteX8" fmla="*/ 399052 w 1419504"/>
              <a:gd name="connsiteY8" fmla="*/ 561663 h 1689754"/>
              <a:gd name="connsiteX9" fmla="*/ 507461 w 1419504"/>
              <a:gd name="connsiteY9" fmla="*/ 563251 h 1689754"/>
              <a:gd name="connsiteX10" fmla="*/ 508279 w 1419504"/>
              <a:gd name="connsiteY10" fmla="*/ 667764 h 1689754"/>
              <a:gd name="connsiteX11" fmla="*/ 606442 w 1419504"/>
              <a:gd name="connsiteY11" fmla="*/ 669303 h 1689754"/>
              <a:gd name="connsiteX12" fmla="*/ 604854 w 1419504"/>
              <a:gd name="connsiteY12" fmla="*/ 785599 h 1689754"/>
              <a:gd name="connsiteX13" fmla="*/ 712494 w 1419504"/>
              <a:gd name="connsiteY13" fmla="*/ 787138 h 1689754"/>
              <a:gd name="connsiteX14" fmla="*/ 707780 w 1419504"/>
              <a:gd name="connsiteY14" fmla="*/ 893189 h 1689754"/>
              <a:gd name="connsiteX15" fmla="*/ 811475 w 1419504"/>
              <a:gd name="connsiteY15" fmla="*/ 893189 h 1689754"/>
              <a:gd name="connsiteX16" fmla="*/ 806762 w 1419504"/>
              <a:gd name="connsiteY16" fmla="*/ 999241 h 1689754"/>
              <a:gd name="connsiteX17" fmla="*/ 1014151 w 1419504"/>
              <a:gd name="connsiteY17" fmla="*/ 1003954 h 1689754"/>
              <a:gd name="connsiteX18" fmla="*/ 1014151 w 1419504"/>
              <a:gd name="connsiteY18" fmla="*/ 1107649 h 1689754"/>
              <a:gd name="connsiteX19" fmla="*/ 1110776 w 1419504"/>
              <a:gd name="connsiteY19" fmla="*/ 1112363 h 1689754"/>
              <a:gd name="connsiteX20" fmla="*/ 1108419 w 1419504"/>
              <a:gd name="connsiteY20" fmla="*/ 1234911 h 1689754"/>
              <a:gd name="connsiteX21" fmla="*/ 1216828 w 1419504"/>
              <a:gd name="connsiteY21" fmla="*/ 1241981 h 1689754"/>
              <a:gd name="connsiteX22" fmla="*/ 1216828 w 1419504"/>
              <a:gd name="connsiteY22" fmla="*/ 1451728 h 1689754"/>
              <a:gd name="connsiteX23" fmla="*/ 1419504 w 1419504"/>
              <a:gd name="connsiteY23" fmla="*/ 1456441 h 1689754"/>
              <a:gd name="connsiteX24" fmla="*/ 1417147 w 1419504"/>
              <a:gd name="connsiteY24" fmla="*/ 1689754 h 1689754"/>
              <a:gd name="connsiteX25" fmla="*/ 1313452 w 1419504"/>
              <a:gd name="connsiteY25" fmla="*/ 1685041 h 1689754"/>
              <a:gd name="connsiteX0" fmla="*/ 0 w 1419504"/>
              <a:gd name="connsiteY0" fmla="*/ 818 h 1689754"/>
              <a:gd name="connsiteX1" fmla="*/ 102108 w 1419504"/>
              <a:gd name="connsiteY1" fmla="*/ 0 h 1689754"/>
              <a:gd name="connsiteX2" fmla="*/ 102108 w 1419504"/>
              <a:gd name="connsiteY2" fmla="*/ 106051 h 1689754"/>
              <a:gd name="connsiteX3" fmla="*/ 203446 w 1419504"/>
              <a:gd name="connsiteY3" fmla="*/ 106051 h 1689754"/>
              <a:gd name="connsiteX4" fmla="*/ 201090 w 1419504"/>
              <a:gd name="connsiteY4" fmla="*/ 216816 h 1689754"/>
              <a:gd name="connsiteX5" fmla="*/ 304784 w 1419504"/>
              <a:gd name="connsiteY5" fmla="*/ 216816 h 1689754"/>
              <a:gd name="connsiteX6" fmla="*/ 304784 w 1419504"/>
              <a:gd name="connsiteY6" fmla="*/ 329938 h 1689754"/>
              <a:gd name="connsiteX7" fmla="*/ 403766 w 1419504"/>
              <a:gd name="connsiteY7" fmla="*/ 332295 h 1689754"/>
              <a:gd name="connsiteX8" fmla="*/ 399052 w 1419504"/>
              <a:gd name="connsiteY8" fmla="*/ 561663 h 1689754"/>
              <a:gd name="connsiteX9" fmla="*/ 507461 w 1419504"/>
              <a:gd name="connsiteY9" fmla="*/ 563251 h 1689754"/>
              <a:gd name="connsiteX10" fmla="*/ 508279 w 1419504"/>
              <a:gd name="connsiteY10" fmla="*/ 667764 h 1689754"/>
              <a:gd name="connsiteX11" fmla="*/ 606442 w 1419504"/>
              <a:gd name="connsiteY11" fmla="*/ 669303 h 1689754"/>
              <a:gd name="connsiteX12" fmla="*/ 604854 w 1419504"/>
              <a:gd name="connsiteY12" fmla="*/ 785599 h 1689754"/>
              <a:gd name="connsiteX13" fmla="*/ 712494 w 1419504"/>
              <a:gd name="connsiteY13" fmla="*/ 787138 h 1689754"/>
              <a:gd name="connsiteX14" fmla="*/ 712542 w 1419504"/>
              <a:gd name="connsiteY14" fmla="*/ 897951 h 1689754"/>
              <a:gd name="connsiteX15" fmla="*/ 811475 w 1419504"/>
              <a:gd name="connsiteY15" fmla="*/ 893189 h 1689754"/>
              <a:gd name="connsiteX16" fmla="*/ 806762 w 1419504"/>
              <a:gd name="connsiteY16" fmla="*/ 999241 h 1689754"/>
              <a:gd name="connsiteX17" fmla="*/ 1014151 w 1419504"/>
              <a:gd name="connsiteY17" fmla="*/ 1003954 h 1689754"/>
              <a:gd name="connsiteX18" fmla="*/ 1014151 w 1419504"/>
              <a:gd name="connsiteY18" fmla="*/ 1107649 h 1689754"/>
              <a:gd name="connsiteX19" fmla="*/ 1110776 w 1419504"/>
              <a:gd name="connsiteY19" fmla="*/ 1112363 h 1689754"/>
              <a:gd name="connsiteX20" fmla="*/ 1108419 w 1419504"/>
              <a:gd name="connsiteY20" fmla="*/ 1234911 h 1689754"/>
              <a:gd name="connsiteX21" fmla="*/ 1216828 w 1419504"/>
              <a:gd name="connsiteY21" fmla="*/ 1241981 h 1689754"/>
              <a:gd name="connsiteX22" fmla="*/ 1216828 w 1419504"/>
              <a:gd name="connsiteY22" fmla="*/ 1451728 h 1689754"/>
              <a:gd name="connsiteX23" fmla="*/ 1419504 w 1419504"/>
              <a:gd name="connsiteY23" fmla="*/ 1456441 h 1689754"/>
              <a:gd name="connsiteX24" fmla="*/ 1417147 w 1419504"/>
              <a:gd name="connsiteY24" fmla="*/ 1689754 h 1689754"/>
              <a:gd name="connsiteX25" fmla="*/ 1313452 w 1419504"/>
              <a:gd name="connsiteY25" fmla="*/ 1685041 h 1689754"/>
              <a:gd name="connsiteX0" fmla="*/ 0 w 1419504"/>
              <a:gd name="connsiteY0" fmla="*/ 818 h 1689754"/>
              <a:gd name="connsiteX1" fmla="*/ 102108 w 1419504"/>
              <a:gd name="connsiteY1" fmla="*/ 0 h 1689754"/>
              <a:gd name="connsiteX2" fmla="*/ 102108 w 1419504"/>
              <a:gd name="connsiteY2" fmla="*/ 106051 h 1689754"/>
              <a:gd name="connsiteX3" fmla="*/ 203446 w 1419504"/>
              <a:gd name="connsiteY3" fmla="*/ 106051 h 1689754"/>
              <a:gd name="connsiteX4" fmla="*/ 201090 w 1419504"/>
              <a:gd name="connsiteY4" fmla="*/ 216816 h 1689754"/>
              <a:gd name="connsiteX5" fmla="*/ 304784 w 1419504"/>
              <a:gd name="connsiteY5" fmla="*/ 216816 h 1689754"/>
              <a:gd name="connsiteX6" fmla="*/ 304784 w 1419504"/>
              <a:gd name="connsiteY6" fmla="*/ 329938 h 1689754"/>
              <a:gd name="connsiteX7" fmla="*/ 403766 w 1419504"/>
              <a:gd name="connsiteY7" fmla="*/ 332295 h 1689754"/>
              <a:gd name="connsiteX8" fmla="*/ 399052 w 1419504"/>
              <a:gd name="connsiteY8" fmla="*/ 561663 h 1689754"/>
              <a:gd name="connsiteX9" fmla="*/ 507461 w 1419504"/>
              <a:gd name="connsiteY9" fmla="*/ 563251 h 1689754"/>
              <a:gd name="connsiteX10" fmla="*/ 508279 w 1419504"/>
              <a:gd name="connsiteY10" fmla="*/ 667764 h 1689754"/>
              <a:gd name="connsiteX11" fmla="*/ 606442 w 1419504"/>
              <a:gd name="connsiteY11" fmla="*/ 669303 h 1689754"/>
              <a:gd name="connsiteX12" fmla="*/ 604854 w 1419504"/>
              <a:gd name="connsiteY12" fmla="*/ 785599 h 1689754"/>
              <a:gd name="connsiteX13" fmla="*/ 712494 w 1419504"/>
              <a:gd name="connsiteY13" fmla="*/ 787138 h 1689754"/>
              <a:gd name="connsiteX14" fmla="*/ 712542 w 1419504"/>
              <a:gd name="connsiteY14" fmla="*/ 894776 h 1689754"/>
              <a:gd name="connsiteX15" fmla="*/ 811475 w 1419504"/>
              <a:gd name="connsiteY15" fmla="*/ 893189 h 1689754"/>
              <a:gd name="connsiteX16" fmla="*/ 806762 w 1419504"/>
              <a:gd name="connsiteY16" fmla="*/ 999241 h 1689754"/>
              <a:gd name="connsiteX17" fmla="*/ 1014151 w 1419504"/>
              <a:gd name="connsiteY17" fmla="*/ 1003954 h 1689754"/>
              <a:gd name="connsiteX18" fmla="*/ 1014151 w 1419504"/>
              <a:gd name="connsiteY18" fmla="*/ 1107649 h 1689754"/>
              <a:gd name="connsiteX19" fmla="*/ 1110776 w 1419504"/>
              <a:gd name="connsiteY19" fmla="*/ 1112363 h 1689754"/>
              <a:gd name="connsiteX20" fmla="*/ 1108419 w 1419504"/>
              <a:gd name="connsiteY20" fmla="*/ 1234911 h 1689754"/>
              <a:gd name="connsiteX21" fmla="*/ 1216828 w 1419504"/>
              <a:gd name="connsiteY21" fmla="*/ 1241981 h 1689754"/>
              <a:gd name="connsiteX22" fmla="*/ 1216828 w 1419504"/>
              <a:gd name="connsiteY22" fmla="*/ 1451728 h 1689754"/>
              <a:gd name="connsiteX23" fmla="*/ 1419504 w 1419504"/>
              <a:gd name="connsiteY23" fmla="*/ 1456441 h 1689754"/>
              <a:gd name="connsiteX24" fmla="*/ 1417147 w 1419504"/>
              <a:gd name="connsiteY24" fmla="*/ 1689754 h 1689754"/>
              <a:gd name="connsiteX25" fmla="*/ 1313452 w 1419504"/>
              <a:gd name="connsiteY25" fmla="*/ 1685041 h 1689754"/>
              <a:gd name="connsiteX0" fmla="*/ 0 w 1419504"/>
              <a:gd name="connsiteY0" fmla="*/ 818 h 1689754"/>
              <a:gd name="connsiteX1" fmla="*/ 102108 w 1419504"/>
              <a:gd name="connsiteY1" fmla="*/ 0 h 1689754"/>
              <a:gd name="connsiteX2" fmla="*/ 102108 w 1419504"/>
              <a:gd name="connsiteY2" fmla="*/ 106051 h 1689754"/>
              <a:gd name="connsiteX3" fmla="*/ 203446 w 1419504"/>
              <a:gd name="connsiteY3" fmla="*/ 106051 h 1689754"/>
              <a:gd name="connsiteX4" fmla="*/ 201090 w 1419504"/>
              <a:gd name="connsiteY4" fmla="*/ 216816 h 1689754"/>
              <a:gd name="connsiteX5" fmla="*/ 304784 w 1419504"/>
              <a:gd name="connsiteY5" fmla="*/ 216816 h 1689754"/>
              <a:gd name="connsiteX6" fmla="*/ 304784 w 1419504"/>
              <a:gd name="connsiteY6" fmla="*/ 329938 h 1689754"/>
              <a:gd name="connsiteX7" fmla="*/ 403766 w 1419504"/>
              <a:gd name="connsiteY7" fmla="*/ 332295 h 1689754"/>
              <a:gd name="connsiteX8" fmla="*/ 399052 w 1419504"/>
              <a:gd name="connsiteY8" fmla="*/ 561663 h 1689754"/>
              <a:gd name="connsiteX9" fmla="*/ 507461 w 1419504"/>
              <a:gd name="connsiteY9" fmla="*/ 563251 h 1689754"/>
              <a:gd name="connsiteX10" fmla="*/ 508279 w 1419504"/>
              <a:gd name="connsiteY10" fmla="*/ 667764 h 1689754"/>
              <a:gd name="connsiteX11" fmla="*/ 606442 w 1419504"/>
              <a:gd name="connsiteY11" fmla="*/ 669303 h 1689754"/>
              <a:gd name="connsiteX12" fmla="*/ 604854 w 1419504"/>
              <a:gd name="connsiteY12" fmla="*/ 785599 h 1689754"/>
              <a:gd name="connsiteX13" fmla="*/ 712494 w 1419504"/>
              <a:gd name="connsiteY13" fmla="*/ 787138 h 1689754"/>
              <a:gd name="connsiteX14" fmla="*/ 712542 w 1419504"/>
              <a:gd name="connsiteY14" fmla="*/ 891601 h 1689754"/>
              <a:gd name="connsiteX15" fmla="*/ 811475 w 1419504"/>
              <a:gd name="connsiteY15" fmla="*/ 893189 h 1689754"/>
              <a:gd name="connsiteX16" fmla="*/ 806762 w 1419504"/>
              <a:gd name="connsiteY16" fmla="*/ 999241 h 1689754"/>
              <a:gd name="connsiteX17" fmla="*/ 1014151 w 1419504"/>
              <a:gd name="connsiteY17" fmla="*/ 1003954 h 1689754"/>
              <a:gd name="connsiteX18" fmla="*/ 1014151 w 1419504"/>
              <a:gd name="connsiteY18" fmla="*/ 1107649 h 1689754"/>
              <a:gd name="connsiteX19" fmla="*/ 1110776 w 1419504"/>
              <a:gd name="connsiteY19" fmla="*/ 1112363 h 1689754"/>
              <a:gd name="connsiteX20" fmla="*/ 1108419 w 1419504"/>
              <a:gd name="connsiteY20" fmla="*/ 1234911 h 1689754"/>
              <a:gd name="connsiteX21" fmla="*/ 1216828 w 1419504"/>
              <a:gd name="connsiteY21" fmla="*/ 1241981 h 1689754"/>
              <a:gd name="connsiteX22" fmla="*/ 1216828 w 1419504"/>
              <a:gd name="connsiteY22" fmla="*/ 1451728 h 1689754"/>
              <a:gd name="connsiteX23" fmla="*/ 1419504 w 1419504"/>
              <a:gd name="connsiteY23" fmla="*/ 1456441 h 1689754"/>
              <a:gd name="connsiteX24" fmla="*/ 1417147 w 1419504"/>
              <a:gd name="connsiteY24" fmla="*/ 1689754 h 1689754"/>
              <a:gd name="connsiteX25" fmla="*/ 1313452 w 1419504"/>
              <a:gd name="connsiteY25" fmla="*/ 1685041 h 1689754"/>
              <a:gd name="connsiteX0" fmla="*/ 0 w 1419504"/>
              <a:gd name="connsiteY0" fmla="*/ 818 h 1689754"/>
              <a:gd name="connsiteX1" fmla="*/ 102108 w 1419504"/>
              <a:gd name="connsiteY1" fmla="*/ 0 h 1689754"/>
              <a:gd name="connsiteX2" fmla="*/ 102108 w 1419504"/>
              <a:gd name="connsiteY2" fmla="*/ 106051 h 1689754"/>
              <a:gd name="connsiteX3" fmla="*/ 203446 w 1419504"/>
              <a:gd name="connsiteY3" fmla="*/ 106051 h 1689754"/>
              <a:gd name="connsiteX4" fmla="*/ 201090 w 1419504"/>
              <a:gd name="connsiteY4" fmla="*/ 216816 h 1689754"/>
              <a:gd name="connsiteX5" fmla="*/ 304784 w 1419504"/>
              <a:gd name="connsiteY5" fmla="*/ 216816 h 1689754"/>
              <a:gd name="connsiteX6" fmla="*/ 304784 w 1419504"/>
              <a:gd name="connsiteY6" fmla="*/ 329938 h 1689754"/>
              <a:gd name="connsiteX7" fmla="*/ 403766 w 1419504"/>
              <a:gd name="connsiteY7" fmla="*/ 332295 h 1689754"/>
              <a:gd name="connsiteX8" fmla="*/ 399052 w 1419504"/>
              <a:gd name="connsiteY8" fmla="*/ 561663 h 1689754"/>
              <a:gd name="connsiteX9" fmla="*/ 507461 w 1419504"/>
              <a:gd name="connsiteY9" fmla="*/ 563251 h 1689754"/>
              <a:gd name="connsiteX10" fmla="*/ 508279 w 1419504"/>
              <a:gd name="connsiteY10" fmla="*/ 667764 h 1689754"/>
              <a:gd name="connsiteX11" fmla="*/ 606442 w 1419504"/>
              <a:gd name="connsiteY11" fmla="*/ 669303 h 1689754"/>
              <a:gd name="connsiteX12" fmla="*/ 604854 w 1419504"/>
              <a:gd name="connsiteY12" fmla="*/ 785599 h 1689754"/>
              <a:gd name="connsiteX13" fmla="*/ 712494 w 1419504"/>
              <a:gd name="connsiteY13" fmla="*/ 787138 h 1689754"/>
              <a:gd name="connsiteX14" fmla="*/ 712542 w 1419504"/>
              <a:gd name="connsiteY14" fmla="*/ 891601 h 1689754"/>
              <a:gd name="connsiteX15" fmla="*/ 811475 w 1419504"/>
              <a:gd name="connsiteY15" fmla="*/ 893189 h 1689754"/>
              <a:gd name="connsiteX16" fmla="*/ 811525 w 1419504"/>
              <a:gd name="connsiteY16" fmla="*/ 1000829 h 1689754"/>
              <a:gd name="connsiteX17" fmla="*/ 1014151 w 1419504"/>
              <a:gd name="connsiteY17" fmla="*/ 1003954 h 1689754"/>
              <a:gd name="connsiteX18" fmla="*/ 1014151 w 1419504"/>
              <a:gd name="connsiteY18" fmla="*/ 1107649 h 1689754"/>
              <a:gd name="connsiteX19" fmla="*/ 1110776 w 1419504"/>
              <a:gd name="connsiteY19" fmla="*/ 1112363 h 1689754"/>
              <a:gd name="connsiteX20" fmla="*/ 1108419 w 1419504"/>
              <a:gd name="connsiteY20" fmla="*/ 1234911 h 1689754"/>
              <a:gd name="connsiteX21" fmla="*/ 1216828 w 1419504"/>
              <a:gd name="connsiteY21" fmla="*/ 1241981 h 1689754"/>
              <a:gd name="connsiteX22" fmla="*/ 1216828 w 1419504"/>
              <a:gd name="connsiteY22" fmla="*/ 1451728 h 1689754"/>
              <a:gd name="connsiteX23" fmla="*/ 1419504 w 1419504"/>
              <a:gd name="connsiteY23" fmla="*/ 1456441 h 1689754"/>
              <a:gd name="connsiteX24" fmla="*/ 1417147 w 1419504"/>
              <a:gd name="connsiteY24" fmla="*/ 1689754 h 1689754"/>
              <a:gd name="connsiteX25" fmla="*/ 1313452 w 1419504"/>
              <a:gd name="connsiteY25" fmla="*/ 1685041 h 1689754"/>
              <a:gd name="connsiteX0" fmla="*/ 0 w 1419504"/>
              <a:gd name="connsiteY0" fmla="*/ 818 h 1689754"/>
              <a:gd name="connsiteX1" fmla="*/ 102108 w 1419504"/>
              <a:gd name="connsiteY1" fmla="*/ 0 h 1689754"/>
              <a:gd name="connsiteX2" fmla="*/ 102108 w 1419504"/>
              <a:gd name="connsiteY2" fmla="*/ 106051 h 1689754"/>
              <a:gd name="connsiteX3" fmla="*/ 203446 w 1419504"/>
              <a:gd name="connsiteY3" fmla="*/ 106051 h 1689754"/>
              <a:gd name="connsiteX4" fmla="*/ 201090 w 1419504"/>
              <a:gd name="connsiteY4" fmla="*/ 216816 h 1689754"/>
              <a:gd name="connsiteX5" fmla="*/ 304784 w 1419504"/>
              <a:gd name="connsiteY5" fmla="*/ 216816 h 1689754"/>
              <a:gd name="connsiteX6" fmla="*/ 304784 w 1419504"/>
              <a:gd name="connsiteY6" fmla="*/ 329938 h 1689754"/>
              <a:gd name="connsiteX7" fmla="*/ 403766 w 1419504"/>
              <a:gd name="connsiteY7" fmla="*/ 332295 h 1689754"/>
              <a:gd name="connsiteX8" fmla="*/ 399052 w 1419504"/>
              <a:gd name="connsiteY8" fmla="*/ 561663 h 1689754"/>
              <a:gd name="connsiteX9" fmla="*/ 507461 w 1419504"/>
              <a:gd name="connsiteY9" fmla="*/ 563251 h 1689754"/>
              <a:gd name="connsiteX10" fmla="*/ 508279 w 1419504"/>
              <a:gd name="connsiteY10" fmla="*/ 667764 h 1689754"/>
              <a:gd name="connsiteX11" fmla="*/ 606442 w 1419504"/>
              <a:gd name="connsiteY11" fmla="*/ 669303 h 1689754"/>
              <a:gd name="connsiteX12" fmla="*/ 604854 w 1419504"/>
              <a:gd name="connsiteY12" fmla="*/ 785599 h 1689754"/>
              <a:gd name="connsiteX13" fmla="*/ 712494 w 1419504"/>
              <a:gd name="connsiteY13" fmla="*/ 787138 h 1689754"/>
              <a:gd name="connsiteX14" fmla="*/ 712542 w 1419504"/>
              <a:gd name="connsiteY14" fmla="*/ 891601 h 1689754"/>
              <a:gd name="connsiteX15" fmla="*/ 811475 w 1419504"/>
              <a:gd name="connsiteY15" fmla="*/ 893189 h 1689754"/>
              <a:gd name="connsiteX16" fmla="*/ 805175 w 1419504"/>
              <a:gd name="connsiteY16" fmla="*/ 1000829 h 1689754"/>
              <a:gd name="connsiteX17" fmla="*/ 1014151 w 1419504"/>
              <a:gd name="connsiteY17" fmla="*/ 1003954 h 1689754"/>
              <a:gd name="connsiteX18" fmla="*/ 1014151 w 1419504"/>
              <a:gd name="connsiteY18" fmla="*/ 1107649 h 1689754"/>
              <a:gd name="connsiteX19" fmla="*/ 1110776 w 1419504"/>
              <a:gd name="connsiteY19" fmla="*/ 1112363 h 1689754"/>
              <a:gd name="connsiteX20" fmla="*/ 1108419 w 1419504"/>
              <a:gd name="connsiteY20" fmla="*/ 1234911 h 1689754"/>
              <a:gd name="connsiteX21" fmla="*/ 1216828 w 1419504"/>
              <a:gd name="connsiteY21" fmla="*/ 1241981 h 1689754"/>
              <a:gd name="connsiteX22" fmla="*/ 1216828 w 1419504"/>
              <a:gd name="connsiteY22" fmla="*/ 1451728 h 1689754"/>
              <a:gd name="connsiteX23" fmla="*/ 1419504 w 1419504"/>
              <a:gd name="connsiteY23" fmla="*/ 1456441 h 1689754"/>
              <a:gd name="connsiteX24" fmla="*/ 1417147 w 1419504"/>
              <a:gd name="connsiteY24" fmla="*/ 1689754 h 1689754"/>
              <a:gd name="connsiteX25" fmla="*/ 1313452 w 1419504"/>
              <a:gd name="connsiteY25" fmla="*/ 1685041 h 1689754"/>
              <a:gd name="connsiteX0" fmla="*/ 0 w 1419504"/>
              <a:gd name="connsiteY0" fmla="*/ 818 h 1689754"/>
              <a:gd name="connsiteX1" fmla="*/ 102108 w 1419504"/>
              <a:gd name="connsiteY1" fmla="*/ 0 h 1689754"/>
              <a:gd name="connsiteX2" fmla="*/ 102108 w 1419504"/>
              <a:gd name="connsiteY2" fmla="*/ 106051 h 1689754"/>
              <a:gd name="connsiteX3" fmla="*/ 203446 w 1419504"/>
              <a:gd name="connsiteY3" fmla="*/ 106051 h 1689754"/>
              <a:gd name="connsiteX4" fmla="*/ 201090 w 1419504"/>
              <a:gd name="connsiteY4" fmla="*/ 216816 h 1689754"/>
              <a:gd name="connsiteX5" fmla="*/ 304784 w 1419504"/>
              <a:gd name="connsiteY5" fmla="*/ 216816 h 1689754"/>
              <a:gd name="connsiteX6" fmla="*/ 304784 w 1419504"/>
              <a:gd name="connsiteY6" fmla="*/ 329938 h 1689754"/>
              <a:gd name="connsiteX7" fmla="*/ 403766 w 1419504"/>
              <a:gd name="connsiteY7" fmla="*/ 332295 h 1689754"/>
              <a:gd name="connsiteX8" fmla="*/ 399052 w 1419504"/>
              <a:gd name="connsiteY8" fmla="*/ 561663 h 1689754"/>
              <a:gd name="connsiteX9" fmla="*/ 507461 w 1419504"/>
              <a:gd name="connsiteY9" fmla="*/ 563251 h 1689754"/>
              <a:gd name="connsiteX10" fmla="*/ 508279 w 1419504"/>
              <a:gd name="connsiteY10" fmla="*/ 667764 h 1689754"/>
              <a:gd name="connsiteX11" fmla="*/ 606442 w 1419504"/>
              <a:gd name="connsiteY11" fmla="*/ 669303 h 1689754"/>
              <a:gd name="connsiteX12" fmla="*/ 604854 w 1419504"/>
              <a:gd name="connsiteY12" fmla="*/ 785599 h 1689754"/>
              <a:gd name="connsiteX13" fmla="*/ 712494 w 1419504"/>
              <a:gd name="connsiteY13" fmla="*/ 787138 h 1689754"/>
              <a:gd name="connsiteX14" fmla="*/ 712542 w 1419504"/>
              <a:gd name="connsiteY14" fmla="*/ 891601 h 1689754"/>
              <a:gd name="connsiteX15" fmla="*/ 811475 w 1419504"/>
              <a:gd name="connsiteY15" fmla="*/ 893189 h 1689754"/>
              <a:gd name="connsiteX16" fmla="*/ 811525 w 1419504"/>
              <a:gd name="connsiteY16" fmla="*/ 1002416 h 1689754"/>
              <a:gd name="connsiteX17" fmla="*/ 1014151 w 1419504"/>
              <a:gd name="connsiteY17" fmla="*/ 1003954 h 1689754"/>
              <a:gd name="connsiteX18" fmla="*/ 1014151 w 1419504"/>
              <a:gd name="connsiteY18" fmla="*/ 1107649 h 1689754"/>
              <a:gd name="connsiteX19" fmla="*/ 1110776 w 1419504"/>
              <a:gd name="connsiteY19" fmla="*/ 1112363 h 1689754"/>
              <a:gd name="connsiteX20" fmla="*/ 1108419 w 1419504"/>
              <a:gd name="connsiteY20" fmla="*/ 1234911 h 1689754"/>
              <a:gd name="connsiteX21" fmla="*/ 1216828 w 1419504"/>
              <a:gd name="connsiteY21" fmla="*/ 1241981 h 1689754"/>
              <a:gd name="connsiteX22" fmla="*/ 1216828 w 1419504"/>
              <a:gd name="connsiteY22" fmla="*/ 1451728 h 1689754"/>
              <a:gd name="connsiteX23" fmla="*/ 1419504 w 1419504"/>
              <a:gd name="connsiteY23" fmla="*/ 1456441 h 1689754"/>
              <a:gd name="connsiteX24" fmla="*/ 1417147 w 1419504"/>
              <a:gd name="connsiteY24" fmla="*/ 1689754 h 1689754"/>
              <a:gd name="connsiteX25" fmla="*/ 1313452 w 1419504"/>
              <a:gd name="connsiteY25" fmla="*/ 1685041 h 1689754"/>
              <a:gd name="connsiteX0" fmla="*/ 0 w 1419504"/>
              <a:gd name="connsiteY0" fmla="*/ 818 h 1689754"/>
              <a:gd name="connsiteX1" fmla="*/ 102108 w 1419504"/>
              <a:gd name="connsiteY1" fmla="*/ 0 h 1689754"/>
              <a:gd name="connsiteX2" fmla="*/ 102108 w 1419504"/>
              <a:gd name="connsiteY2" fmla="*/ 106051 h 1689754"/>
              <a:gd name="connsiteX3" fmla="*/ 203446 w 1419504"/>
              <a:gd name="connsiteY3" fmla="*/ 106051 h 1689754"/>
              <a:gd name="connsiteX4" fmla="*/ 201090 w 1419504"/>
              <a:gd name="connsiteY4" fmla="*/ 216816 h 1689754"/>
              <a:gd name="connsiteX5" fmla="*/ 304784 w 1419504"/>
              <a:gd name="connsiteY5" fmla="*/ 216816 h 1689754"/>
              <a:gd name="connsiteX6" fmla="*/ 304784 w 1419504"/>
              <a:gd name="connsiteY6" fmla="*/ 329938 h 1689754"/>
              <a:gd name="connsiteX7" fmla="*/ 403766 w 1419504"/>
              <a:gd name="connsiteY7" fmla="*/ 332295 h 1689754"/>
              <a:gd name="connsiteX8" fmla="*/ 399052 w 1419504"/>
              <a:gd name="connsiteY8" fmla="*/ 561663 h 1689754"/>
              <a:gd name="connsiteX9" fmla="*/ 507461 w 1419504"/>
              <a:gd name="connsiteY9" fmla="*/ 563251 h 1689754"/>
              <a:gd name="connsiteX10" fmla="*/ 508279 w 1419504"/>
              <a:gd name="connsiteY10" fmla="*/ 667764 h 1689754"/>
              <a:gd name="connsiteX11" fmla="*/ 606442 w 1419504"/>
              <a:gd name="connsiteY11" fmla="*/ 669303 h 1689754"/>
              <a:gd name="connsiteX12" fmla="*/ 604854 w 1419504"/>
              <a:gd name="connsiteY12" fmla="*/ 785599 h 1689754"/>
              <a:gd name="connsiteX13" fmla="*/ 712494 w 1419504"/>
              <a:gd name="connsiteY13" fmla="*/ 787138 h 1689754"/>
              <a:gd name="connsiteX14" fmla="*/ 712542 w 1419504"/>
              <a:gd name="connsiteY14" fmla="*/ 891601 h 1689754"/>
              <a:gd name="connsiteX15" fmla="*/ 811475 w 1419504"/>
              <a:gd name="connsiteY15" fmla="*/ 893189 h 1689754"/>
              <a:gd name="connsiteX16" fmla="*/ 806763 w 1419504"/>
              <a:gd name="connsiteY16" fmla="*/ 1002416 h 1689754"/>
              <a:gd name="connsiteX17" fmla="*/ 1014151 w 1419504"/>
              <a:gd name="connsiteY17" fmla="*/ 1003954 h 1689754"/>
              <a:gd name="connsiteX18" fmla="*/ 1014151 w 1419504"/>
              <a:gd name="connsiteY18" fmla="*/ 1107649 h 1689754"/>
              <a:gd name="connsiteX19" fmla="*/ 1110776 w 1419504"/>
              <a:gd name="connsiteY19" fmla="*/ 1112363 h 1689754"/>
              <a:gd name="connsiteX20" fmla="*/ 1108419 w 1419504"/>
              <a:gd name="connsiteY20" fmla="*/ 1234911 h 1689754"/>
              <a:gd name="connsiteX21" fmla="*/ 1216828 w 1419504"/>
              <a:gd name="connsiteY21" fmla="*/ 1241981 h 1689754"/>
              <a:gd name="connsiteX22" fmla="*/ 1216828 w 1419504"/>
              <a:gd name="connsiteY22" fmla="*/ 1451728 h 1689754"/>
              <a:gd name="connsiteX23" fmla="*/ 1419504 w 1419504"/>
              <a:gd name="connsiteY23" fmla="*/ 1456441 h 1689754"/>
              <a:gd name="connsiteX24" fmla="*/ 1417147 w 1419504"/>
              <a:gd name="connsiteY24" fmla="*/ 1689754 h 1689754"/>
              <a:gd name="connsiteX25" fmla="*/ 1313452 w 1419504"/>
              <a:gd name="connsiteY25" fmla="*/ 1685041 h 1689754"/>
              <a:gd name="connsiteX0" fmla="*/ 0 w 1419504"/>
              <a:gd name="connsiteY0" fmla="*/ 818 h 1689754"/>
              <a:gd name="connsiteX1" fmla="*/ 102108 w 1419504"/>
              <a:gd name="connsiteY1" fmla="*/ 0 h 1689754"/>
              <a:gd name="connsiteX2" fmla="*/ 102108 w 1419504"/>
              <a:gd name="connsiteY2" fmla="*/ 106051 h 1689754"/>
              <a:gd name="connsiteX3" fmla="*/ 203446 w 1419504"/>
              <a:gd name="connsiteY3" fmla="*/ 106051 h 1689754"/>
              <a:gd name="connsiteX4" fmla="*/ 201090 w 1419504"/>
              <a:gd name="connsiteY4" fmla="*/ 216816 h 1689754"/>
              <a:gd name="connsiteX5" fmla="*/ 304784 w 1419504"/>
              <a:gd name="connsiteY5" fmla="*/ 216816 h 1689754"/>
              <a:gd name="connsiteX6" fmla="*/ 304784 w 1419504"/>
              <a:gd name="connsiteY6" fmla="*/ 329938 h 1689754"/>
              <a:gd name="connsiteX7" fmla="*/ 403766 w 1419504"/>
              <a:gd name="connsiteY7" fmla="*/ 332295 h 1689754"/>
              <a:gd name="connsiteX8" fmla="*/ 399052 w 1419504"/>
              <a:gd name="connsiteY8" fmla="*/ 561663 h 1689754"/>
              <a:gd name="connsiteX9" fmla="*/ 507461 w 1419504"/>
              <a:gd name="connsiteY9" fmla="*/ 563251 h 1689754"/>
              <a:gd name="connsiteX10" fmla="*/ 508279 w 1419504"/>
              <a:gd name="connsiteY10" fmla="*/ 667764 h 1689754"/>
              <a:gd name="connsiteX11" fmla="*/ 606442 w 1419504"/>
              <a:gd name="connsiteY11" fmla="*/ 669303 h 1689754"/>
              <a:gd name="connsiteX12" fmla="*/ 604854 w 1419504"/>
              <a:gd name="connsiteY12" fmla="*/ 785599 h 1689754"/>
              <a:gd name="connsiteX13" fmla="*/ 712494 w 1419504"/>
              <a:gd name="connsiteY13" fmla="*/ 787138 h 1689754"/>
              <a:gd name="connsiteX14" fmla="*/ 712542 w 1419504"/>
              <a:gd name="connsiteY14" fmla="*/ 891601 h 1689754"/>
              <a:gd name="connsiteX15" fmla="*/ 811475 w 1419504"/>
              <a:gd name="connsiteY15" fmla="*/ 893189 h 1689754"/>
              <a:gd name="connsiteX16" fmla="*/ 809938 w 1419504"/>
              <a:gd name="connsiteY16" fmla="*/ 1002416 h 1689754"/>
              <a:gd name="connsiteX17" fmla="*/ 1014151 w 1419504"/>
              <a:gd name="connsiteY17" fmla="*/ 1003954 h 1689754"/>
              <a:gd name="connsiteX18" fmla="*/ 1014151 w 1419504"/>
              <a:gd name="connsiteY18" fmla="*/ 1107649 h 1689754"/>
              <a:gd name="connsiteX19" fmla="*/ 1110776 w 1419504"/>
              <a:gd name="connsiteY19" fmla="*/ 1112363 h 1689754"/>
              <a:gd name="connsiteX20" fmla="*/ 1108419 w 1419504"/>
              <a:gd name="connsiteY20" fmla="*/ 1234911 h 1689754"/>
              <a:gd name="connsiteX21" fmla="*/ 1216828 w 1419504"/>
              <a:gd name="connsiteY21" fmla="*/ 1241981 h 1689754"/>
              <a:gd name="connsiteX22" fmla="*/ 1216828 w 1419504"/>
              <a:gd name="connsiteY22" fmla="*/ 1451728 h 1689754"/>
              <a:gd name="connsiteX23" fmla="*/ 1419504 w 1419504"/>
              <a:gd name="connsiteY23" fmla="*/ 1456441 h 1689754"/>
              <a:gd name="connsiteX24" fmla="*/ 1417147 w 1419504"/>
              <a:gd name="connsiteY24" fmla="*/ 1689754 h 1689754"/>
              <a:gd name="connsiteX25" fmla="*/ 1313452 w 1419504"/>
              <a:gd name="connsiteY25" fmla="*/ 1685041 h 1689754"/>
              <a:gd name="connsiteX0" fmla="*/ 0 w 1419504"/>
              <a:gd name="connsiteY0" fmla="*/ 818 h 1689754"/>
              <a:gd name="connsiteX1" fmla="*/ 102108 w 1419504"/>
              <a:gd name="connsiteY1" fmla="*/ 0 h 1689754"/>
              <a:gd name="connsiteX2" fmla="*/ 102108 w 1419504"/>
              <a:gd name="connsiteY2" fmla="*/ 106051 h 1689754"/>
              <a:gd name="connsiteX3" fmla="*/ 203446 w 1419504"/>
              <a:gd name="connsiteY3" fmla="*/ 106051 h 1689754"/>
              <a:gd name="connsiteX4" fmla="*/ 201090 w 1419504"/>
              <a:gd name="connsiteY4" fmla="*/ 216816 h 1689754"/>
              <a:gd name="connsiteX5" fmla="*/ 304784 w 1419504"/>
              <a:gd name="connsiteY5" fmla="*/ 216816 h 1689754"/>
              <a:gd name="connsiteX6" fmla="*/ 304784 w 1419504"/>
              <a:gd name="connsiteY6" fmla="*/ 329938 h 1689754"/>
              <a:gd name="connsiteX7" fmla="*/ 403766 w 1419504"/>
              <a:gd name="connsiteY7" fmla="*/ 332295 h 1689754"/>
              <a:gd name="connsiteX8" fmla="*/ 399052 w 1419504"/>
              <a:gd name="connsiteY8" fmla="*/ 561663 h 1689754"/>
              <a:gd name="connsiteX9" fmla="*/ 507461 w 1419504"/>
              <a:gd name="connsiteY9" fmla="*/ 563251 h 1689754"/>
              <a:gd name="connsiteX10" fmla="*/ 508279 w 1419504"/>
              <a:gd name="connsiteY10" fmla="*/ 667764 h 1689754"/>
              <a:gd name="connsiteX11" fmla="*/ 606442 w 1419504"/>
              <a:gd name="connsiteY11" fmla="*/ 669303 h 1689754"/>
              <a:gd name="connsiteX12" fmla="*/ 604854 w 1419504"/>
              <a:gd name="connsiteY12" fmla="*/ 785599 h 1689754"/>
              <a:gd name="connsiteX13" fmla="*/ 712494 w 1419504"/>
              <a:gd name="connsiteY13" fmla="*/ 787138 h 1689754"/>
              <a:gd name="connsiteX14" fmla="*/ 712542 w 1419504"/>
              <a:gd name="connsiteY14" fmla="*/ 891601 h 1689754"/>
              <a:gd name="connsiteX15" fmla="*/ 811475 w 1419504"/>
              <a:gd name="connsiteY15" fmla="*/ 893189 h 1689754"/>
              <a:gd name="connsiteX16" fmla="*/ 809938 w 1419504"/>
              <a:gd name="connsiteY16" fmla="*/ 1002416 h 1689754"/>
              <a:gd name="connsiteX17" fmla="*/ 1012563 w 1419504"/>
              <a:gd name="connsiteY17" fmla="*/ 1002366 h 1689754"/>
              <a:gd name="connsiteX18" fmla="*/ 1014151 w 1419504"/>
              <a:gd name="connsiteY18" fmla="*/ 1107649 h 1689754"/>
              <a:gd name="connsiteX19" fmla="*/ 1110776 w 1419504"/>
              <a:gd name="connsiteY19" fmla="*/ 1112363 h 1689754"/>
              <a:gd name="connsiteX20" fmla="*/ 1108419 w 1419504"/>
              <a:gd name="connsiteY20" fmla="*/ 1234911 h 1689754"/>
              <a:gd name="connsiteX21" fmla="*/ 1216828 w 1419504"/>
              <a:gd name="connsiteY21" fmla="*/ 1241981 h 1689754"/>
              <a:gd name="connsiteX22" fmla="*/ 1216828 w 1419504"/>
              <a:gd name="connsiteY22" fmla="*/ 1451728 h 1689754"/>
              <a:gd name="connsiteX23" fmla="*/ 1419504 w 1419504"/>
              <a:gd name="connsiteY23" fmla="*/ 1456441 h 1689754"/>
              <a:gd name="connsiteX24" fmla="*/ 1417147 w 1419504"/>
              <a:gd name="connsiteY24" fmla="*/ 1689754 h 1689754"/>
              <a:gd name="connsiteX25" fmla="*/ 1313452 w 1419504"/>
              <a:gd name="connsiteY25" fmla="*/ 1685041 h 1689754"/>
              <a:gd name="connsiteX0" fmla="*/ 0 w 1419504"/>
              <a:gd name="connsiteY0" fmla="*/ 818 h 1689754"/>
              <a:gd name="connsiteX1" fmla="*/ 102108 w 1419504"/>
              <a:gd name="connsiteY1" fmla="*/ 0 h 1689754"/>
              <a:gd name="connsiteX2" fmla="*/ 102108 w 1419504"/>
              <a:gd name="connsiteY2" fmla="*/ 106051 h 1689754"/>
              <a:gd name="connsiteX3" fmla="*/ 203446 w 1419504"/>
              <a:gd name="connsiteY3" fmla="*/ 106051 h 1689754"/>
              <a:gd name="connsiteX4" fmla="*/ 201090 w 1419504"/>
              <a:gd name="connsiteY4" fmla="*/ 216816 h 1689754"/>
              <a:gd name="connsiteX5" fmla="*/ 304784 w 1419504"/>
              <a:gd name="connsiteY5" fmla="*/ 216816 h 1689754"/>
              <a:gd name="connsiteX6" fmla="*/ 304784 w 1419504"/>
              <a:gd name="connsiteY6" fmla="*/ 329938 h 1689754"/>
              <a:gd name="connsiteX7" fmla="*/ 403766 w 1419504"/>
              <a:gd name="connsiteY7" fmla="*/ 332295 h 1689754"/>
              <a:gd name="connsiteX8" fmla="*/ 399052 w 1419504"/>
              <a:gd name="connsiteY8" fmla="*/ 561663 h 1689754"/>
              <a:gd name="connsiteX9" fmla="*/ 507461 w 1419504"/>
              <a:gd name="connsiteY9" fmla="*/ 563251 h 1689754"/>
              <a:gd name="connsiteX10" fmla="*/ 508279 w 1419504"/>
              <a:gd name="connsiteY10" fmla="*/ 667764 h 1689754"/>
              <a:gd name="connsiteX11" fmla="*/ 606442 w 1419504"/>
              <a:gd name="connsiteY11" fmla="*/ 669303 h 1689754"/>
              <a:gd name="connsiteX12" fmla="*/ 604854 w 1419504"/>
              <a:gd name="connsiteY12" fmla="*/ 785599 h 1689754"/>
              <a:gd name="connsiteX13" fmla="*/ 712494 w 1419504"/>
              <a:gd name="connsiteY13" fmla="*/ 787138 h 1689754"/>
              <a:gd name="connsiteX14" fmla="*/ 712542 w 1419504"/>
              <a:gd name="connsiteY14" fmla="*/ 891601 h 1689754"/>
              <a:gd name="connsiteX15" fmla="*/ 811475 w 1419504"/>
              <a:gd name="connsiteY15" fmla="*/ 893189 h 1689754"/>
              <a:gd name="connsiteX16" fmla="*/ 809938 w 1419504"/>
              <a:gd name="connsiteY16" fmla="*/ 1002416 h 1689754"/>
              <a:gd name="connsiteX17" fmla="*/ 1012563 w 1419504"/>
              <a:gd name="connsiteY17" fmla="*/ 1002366 h 1689754"/>
              <a:gd name="connsiteX18" fmla="*/ 1012563 w 1419504"/>
              <a:gd name="connsiteY18" fmla="*/ 1112412 h 1689754"/>
              <a:gd name="connsiteX19" fmla="*/ 1110776 w 1419504"/>
              <a:gd name="connsiteY19" fmla="*/ 1112363 h 1689754"/>
              <a:gd name="connsiteX20" fmla="*/ 1108419 w 1419504"/>
              <a:gd name="connsiteY20" fmla="*/ 1234911 h 1689754"/>
              <a:gd name="connsiteX21" fmla="*/ 1216828 w 1419504"/>
              <a:gd name="connsiteY21" fmla="*/ 1241981 h 1689754"/>
              <a:gd name="connsiteX22" fmla="*/ 1216828 w 1419504"/>
              <a:gd name="connsiteY22" fmla="*/ 1451728 h 1689754"/>
              <a:gd name="connsiteX23" fmla="*/ 1419504 w 1419504"/>
              <a:gd name="connsiteY23" fmla="*/ 1456441 h 1689754"/>
              <a:gd name="connsiteX24" fmla="*/ 1417147 w 1419504"/>
              <a:gd name="connsiteY24" fmla="*/ 1689754 h 1689754"/>
              <a:gd name="connsiteX25" fmla="*/ 1313452 w 1419504"/>
              <a:gd name="connsiteY25" fmla="*/ 1685041 h 1689754"/>
              <a:gd name="connsiteX0" fmla="*/ 0 w 1419504"/>
              <a:gd name="connsiteY0" fmla="*/ 818 h 1689754"/>
              <a:gd name="connsiteX1" fmla="*/ 102108 w 1419504"/>
              <a:gd name="connsiteY1" fmla="*/ 0 h 1689754"/>
              <a:gd name="connsiteX2" fmla="*/ 102108 w 1419504"/>
              <a:gd name="connsiteY2" fmla="*/ 106051 h 1689754"/>
              <a:gd name="connsiteX3" fmla="*/ 203446 w 1419504"/>
              <a:gd name="connsiteY3" fmla="*/ 106051 h 1689754"/>
              <a:gd name="connsiteX4" fmla="*/ 201090 w 1419504"/>
              <a:gd name="connsiteY4" fmla="*/ 216816 h 1689754"/>
              <a:gd name="connsiteX5" fmla="*/ 304784 w 1419504"/>
              <a:gd name="connsiteY5" fmla="*/ 216816 h 1689754"/>
              <a:gd name="connsiteX6" fmla="*/ 304784 w 1419504"/>
              <a:gd name="connsiteY6" fmla="*/ 329938 h 1689754"/>
              <a:gd name="connsiteX7" fmla="*/ 403766 w 1419504"/>
              <a:gd name="connsiteY7" fmla="*/ 332295 h 1689754"/>
              <a:gd name="connsiteX8" fmla="*/ 399052 w 1419504"/>
              <a:gd name="connsiteY8" fmla="*/ 561663 h 1689754"/>
              <a:gd name="connsiteX9" fmla="*/ 507461 w 1419504"/>
              <a:gd name="connsiteY9" fmla="*/ 563251 h 1689754"/>
              <a:gd name="connsiteX10" fmla="*/ 508279 w 1419504"/>
              <a:gd name="connsiteY10" fmla="*/ 667764 h 1689754"/>
              <a:gd name="connsiteX11" fmla="*/ 606442 w 1419504"/>
              <a:gd name="connsiteY11" fmla="*/ 669303 h 1689754"/>
              <a:gd name="connsiteX12" fmla="*/ 604854 w 1419504"/>
              <a:gd name="connsiteY12" fmla="*/ 785599 h 1689754"/>
              <a:gd name="connsiteX13" fmla="*/ 712494 w 1419504"/>
              <a:gd name="connsiteY13" fmla="*/ 787138 h 1689754"/>
              <a:gd name="connsiteX14" fmla="*/ 712542 w 1419504"/>
              <a:gd name="connsiteY14" fmla="*/ 891601 h 1689754"/>
              <a:gd name="connsiteX15" fmla="*/ 811475 w 1419504"/>
              <a:gd name="connsiteY15" fmla="*/ 893189 h 1689754"/>
              <a:gd name="connsiteX16" fmla="*/ 809938 w 1419504"/>
              <a:gd name="connsiteY16" fmla="*/ 1002416 h 1689754"/>
              <a:gd name="connsiteX17" fmla="*/ 1012563 w 1419504"/>
              <a:gd name="connsiteY17" fmla="*/ 1002366 h 1689754"/>
              <a:gd name="connsiteX18" fmla="*/ 1012563 w 1419504"/>
              <a:gd name="connsiteY18" fmla="*/ 1112412 h 1689754"/>
              <a:gd name="connsiteX19" fmla="*/ 1110776 w 1419504"/>
              <a:gd name="connsiteY19" fmla="*/ 1112363 h 1689754"/>
              <a:gd name="connsiteX20" fmla="*/ 1114769 w 1419504"/>
              <a:gd name="connsiteY20" fmla="*/ 1241261 h 1689754"/>
              <a:gd name="connsiteX21" fmla="*/ 1216828 w 1419504"/>
              <a:gd name="connsiteY21" fmla="*/ 1241981 h 1689754"/>
              <a:gd name="connsiteX22" fmla="*/ 1216828 w 1419504"/>
              <a:gd name="connsiteY22" fmla="*/ 1451728 h 1689754"/>
              <a:gd name="connsiteX23" fmla="*/ 1419504 w 1419504"/>
              <a:gd name="connsiteY23" fmla="*/ 1456441 h 1689754"/>
              <a:gd name="connsiteX24" fmla="*/ 1417147 w 1419504"/>
              <a:gd name="connsiteY24" fmla="*/ 1689754 h 1689754"/>
              <a:gd name="connsiteX25" fmla="*/ 1313452 w 1419504"/>
              <a:gd name="connsiteY25" fmla="*/ 1685041 h 1689754"/>
              <a:gd name="connsiteX0" fmla="*/ 0 w 1419504"/>
              <a:gd name="connsiteY0" fmla="*/ 818 h 1689754"/>
              <a:gd name="connsiteX1" fmla="*/ 102108 w 1419504"/>
              <a:gd name="connsiteY1" fmla="*/ 0 h 1689754"/>
              <a:gd name="connsiteX2" fmla="*/ 102108 w 1419504"/>
              <a:gd name="connsiteY2" fmla="*/ 106051 h 1689754"/>
              <a:gd name="connsiteX3" fmla="*/ 203446 w 1419504"/>
              <a:gd name="connsiteY3" fmla="*/ 106051 h 1689754"/>
              <a:gd name="connsiteX4" fmla="*/ 201090 w 1419504"/>
              <a:gd name="connsiteY4" fmla="*/ 216816 h 1689754"/>
              <a:gd name="connsiteX5" fmla="*/ 304784 w 1419504"/>
              <a:gd name="connsiteY5" fmla="*/ 216816 h 1689754"/>
              <a:gd name="connsiteX6" fmla="*/ 304784 w 1419504"/>
              <a:gd name="connsiteY6" fmla="*/ 329938 h 1689754"/>
              <a:gd name="connsiteX7" fmla="*/ 403766 w 1419504"/>
              <a:gd name="connsiteY7" fmla="*/ 332295 h 1689754"/>
              <a:gd name="connsiteX8" fmla="*/ 399052 w 1419504"/>
              <a:gd name="connsiteY8" fmla="*/ 561663 h 1689754"/>
              <a:gd name="connsiteX9" fmla="*/ 507461 w 1419504"/>
              <a:gd name="connsiteY9" fmla="*/ 563251 h 1689754"/>
              <a:gd name="connsiteX10" fmla="*/ 508279 w 1419504"/>
              <a:gd name="connsiteY10" fmla="*/ 667764 h 1689754"/>
              <a:gd name="connsiteX11" fmla="*/ 606442 w 1419504"/>
              <a:gd name="connsiteY11" fmla="*/ 669303 h 1689754"/>
              <a:gd name="connsiteX12" fmla="*/ 604854 w 1419504"/>
              <a:gd name="connsiteY12" fmla="*/ 785599 h 1689754"/>
              <a:gd name="connsiteX13" fmla="*/ 712494 w 1419504"/>
              <a:gd name="connsiteY13" fmla="*/ 787138 h 1689754"/>
              <a:gd name="connsiteX14" fmla="*/ 712542 w 1419504"/>
              <a:gd name="connsiteY14" fmla="*/ 891601 h 1689754"/>
              <a:gd name="connsiteX15" fmla="*/ 811475 w 1419504"/>
              <a:gd name="connsiteY15" fmla="*/ 893189 h 1689754"/>
              <a:gd name="connsiteX16" fmla="*/ 809938 w 1419504"/>
              <a:gd name="connsiteY16" fmla="*/ 1002416 h 1689754"/>
              <a:gd name="connsiteX17" fmla="*/ 1012563 w 1419504"/>
              <a:gd name="connsiteY17" fmla="*/ 1002366 h 1689754"/>
              <a:gd name="connsiteX18" fmla="*/ 1012563 w 1419504"/>
              <a:gd name="connsiteY18" fmla="*/ 1112412 h 1689754"/>
              <a:gd name="connsiteX19" fmla="*/ 1110776 w 1419504"/>
              <a:gd name="connsiteY19" fmla="*/ 1112363 h 1689754"/>
              <a:gd name="connsiteX20" fmla="*/ 1111594 w 1419504"/>
              <a:gd name="connsiteY20" fmla="*/ 1241261 h 1689754"/>
              <a:gd name="connsiteX21" fmla="*/ 1216828 w 1419504"/>
              <a:gd name="connsiteY21" fmla="*/ 1241981 h 1689754"/>
              <a:gd name="connsiteX22" fmla="*/ 1216828 w 1419504"/>
              <a:gd name="connsiteY22" fmla="*/ 1451728 h 1689754"/>
              <a:gd name="connsiteX23" fmla="*/ 1419504 w 1419504"/>
              <a:gd name="connsiteY23" fmla="*/ 1456441 h 1689754"/>
              <a:gd name="connsiteX24" fmla="*/ 1417147 w 1419504"/>
              <a:gd name="connsiteY24" fmla="*/ 1689754 h 1689754"/>
              <a:gd name="connsiteX25" fmla="*/ 1313452 w 1419504"/>
              <a:gd name="connsiteY25" fmla="*/ 1685041 h 1689754"/>
              <a:gd name="connsiteX0" fmla="*/ 0 w 1419504"/>
              <a:gd name="connsiteY0" fmla="*/ 818 h 1689754"/>
              <a:gd name="connsiteX1" fmla="*/ 102108 w 1419504"/>
              <a:gd name="connsiteY1" fmla="*/ 0 h 1689754"/>
              <a:gd name="connsiteX2" fmla="*/ 102108 w 1419504"/>
              <a:gd name="connsiteY2" fmla="*/ 106051 h 1689754"/>
              <a:gd name="connsiteX3" fmla="*/ 203446 w 1419504"/>
              <a:gd name="connsiteY3" fmla="*/ 106051 h 1689754"/>
              <a:gd name="connsiteX4" fmla="*/ 201090 w 1419504"/>
              <a:gd name="connsiteY4" fmla="*/ 216816 h 1689754"/>
              <a:gd name="connsiteX5" fmla="*/ 304784 w 1419504"/>
              <a:gd name="connsiteY5" fmla="*/ 216816 h 1689754"/>
              <a:gd name="connsiteX6" fmla="*/ 304784 w 1419504"/>
              <a:gd name="connsiteY6" fmla="*/ 329938 h 1689754"/>
              <a:gd name="connsiteX7" fmla="*/ 403766 w 1419504"/>
              <a:gd name="connsiteY7" fmla="*/ 332295 h 1689754"/>
              <a:gd name="connsiteX8" fmla="*/ 399052 w 1419504"/>
              <a:gd name="connsiteY8" fmla="*/ 561663 h 1689754"/>
              <a:gd name="connsiteX9" fmla="*/ 507461 w 1419504"/>
              <a:gd name="connsiteY9" fmla="*/ 563251 h 1689754"/>
              <a:gd name="connsiteX10" fmla="*/ 508279 w 1419504"/>
              <a:gd name="connsiteY10" fmla="*/ 667764 h 1689754"/>
              <a:gd name="connsiteX11" fmla="*/ 606442 w 1419504"/>
              <a:gd name="connsiteY11" fmla="*/ 669303 h 1689754"/>
              <a:gd name="connsiteX12" fmla="*/ 604854 w 1419504"/>
              <a:gd name="connsiteY12" fmla="*/ 785599 h 1689754"/>
              <a:gd name="connsiteX13" fmla="*/ 712494 w 1419504"/>
              <a:gd name="connsiteY13" fmla="*/ 787138 h 1689754"/>
              <a:gd name="connsiteX14" fmla="*/ 712542 w 1419504"/>
              <a:gd name="connsiteY14" fmla="*/ 891601 h 1689754"/>
              <a:gd name="connsiteX15" fmla="*/ 811475 w 1419504"/>
              <a:gd name="connsiteY15" fmla="*/ 893189 h 1689754"/>
              <a:gd name="connsiteX16" fmla="*/ 809938 w 1419504"/>
              <a:gd name="connsiteY16" fmla="*/ 1002416 h 1689754"/>
              <a:gd name="connsiteX17" fmla="*/ 1012563 w 1419504"/>
              <a:gd name="connsiteY17" fmla="*/ 1002366 h 1689754"/>
              <a:gd name="connsiteX18" fmla="*/ 1012563 w 1419504"/>
              <a:gd name="connsiteY18" fmla="*/ 1112412 h 1689754"/>
              <a:gd name="connsiteX19" fmla="*/ 1110776 w 1419504"/>
              <a:gd name="connsiteY19" fmla="*/ 1112363 h 1689754"/>
              <a:gd name="connsiteX20" fmla="*/ 1111594 w 1419504"/>
              <a:gd name="connsiteY20" fmla="*/ 1241261 h 1689754"/>
              <a:gd name="connsiteX21" fmla="*/ 1216828 w 1419504"/>
              <a:gd name="connsiteY21" fmla="*/ 1241981 h 1689754"/>
              <a:gd name="connsiteX22" fmla="*/ 1216828 w 1419504"/>
              <a:gd name="connsiteY22" fmla="*/ 1451728 h 1689754"/>
              <a:gd name="connsiteX23" fmla="*/ 1419504 w 1419504"/>
              <a:gd name="connsiteY23" fmla="*/ 1450091 h 1689754"/>
              <a:gd name="connsiteX24" fmla="*/ 1417147 w 1419504"/>
              <a:gd name="connsiteY24" fmla="*/ 1689754 h 1689754"/>
              <a:gd name="connsiteX25" fmla="*/ 1313452 w 1419504"/>
              <a:gd name="connsiteY25" fmla="*/ 1685041 h 1689754"/>
              <a:gd name="connsiteX0" fmla="*/ 0 w 1422679"/>
              <a:gd name="connsiteY0" fmla="*/ 818 h 1689754"/>
              <a:gd name="connsiteX1" fmla="*/ 102108 w 1422679"/>
              <a:gd name="connsiteY1" fmla="*/ 0 h 1689754"/>
              <a:gd name="connsiteX2" fmla="*/ 102108 w 1422679"/>
              <a:gd name="connsiteY2" fmla="*/ 106051 h 1689754"/>
              <a:gd name="connsiteX3" fmla="*/ 203446 w 1422679"/>
              <a:gd name="connsiteY3" fmla="*/ 106051 h 1689754"/>
              <a:gd name="connsiteX4" fmla="*/ 201090 w 1422679"/>
              <a:gd name="connsiteY4" fmla="*/ 216816 h 1689754"/>
              <a:gd name="connsiteX5" fmla="*/ 304784 w 1422679"/>
              <a:gd name="connsiteY5" fmla="*/ 216816 h 1689754"/>
              <a:gd name="connsiteX6" fmla="*/ 304784 w 1422679"/>
              <a:gd name="connsiteY6" fmla="*/ 329938 h 1689754"/>
              <a:gd name="connsiteX7" fmla="*/ 403766 w 1422679"/>
              <a:gd name="connsiteY7" fmla="*/ 332295 h 1689754"/>
              <a:gd name="connsiteX8" fmla="*/ 399052 w 1422679"/>
              <a:gd name="connsiteY8" fmla="*/ 561663 h 1689754"/>
              <a:gd name="connsiteX9" fmla="*/ 507461 w 1422679"/>
              <a:gd name="connsiteY9" fmla="*/ 563251 h 1689754"/>
              <a:gd name="connsiteX10" fmla="*/ 508279 w 1422679"/>
              <a:gd name="connsiteY10" fmla="*/ 667764 h 1689754"/>
              <a:gd name="connsiteX11" fmla="*/ 606442 w 1422679"/>
              <a:gd name="connsiteY11" fmla="*/ 669303 h 1689754"/>
              <a:gd name="connsiteX12" fmla="*/ 604854 w 1422679"/>
              <a:gd name="connsiteY12" fmla="*/ 785599 h 1689754"/>
              <a:gd name="connsiteX13" fmla="*/ 712494 w 1422679"/>
              <a:gd name="connsiteY13" fmla="*/ 787138 h 1689754"/>
              <a:gd name="connsiteX14" fmla="*/ 712542 w 1422679"/>
              <a:gd name="connsiteY14" fmla="*/ 891601 h 1689754"/>
              <a:gd name="connsiteX15" fmla="*/ 811475 w 1422679"/>
              <a:gd name="connsiteY15" fmla="*/ 893189 h 1689754"/>
              <a:gd name="connsiteX16" fmla="*/ 809938 w 1422679"/>
              <a:gd name="connsiteY16" fmla="*/ 1002416 h 1689754"/>
              <a:gd name="connsiteX17" fmla="*/ 1012563 w 1422679"/>
              <a:gd name="connsiteY17" fmla="*/ 1002366 h 1689754"/>
              <a:gd name="connsiteX18" fmla="*/ 1012563 w 1422679"/>
              <a:gd name="connsiteY18" fmla="*/ 1112412 h 1689754"/>
              <a:gd name="connsiteX19" fmla="*/ 1110776 w 1422679"/>
              <a:gd name="connsiteY19" fmla="*/ 1112363 h 1689754"/>
              <a:gd name="connsiteX20" fmla="*/ 1111594 w 1422679"/>
              <a:gd name="connsiteY20" fmla="*/ 1241261 h 1689754"/>
              <a:gd name="connsiteX21" fmla="*/ 1216828 w 1422679"/>
              <a:gd name="connsiteY21" fmla="*/ 1241981 h 1689754"/>
              <a:gd name="connsiteX22" fmla="*/ 1216828 w 1422679"/>
              <a:gd name="connsiteY22" fmla="*/ 1451728 h 1689754"/>
              <a:gd name="connsiteX23" fmla="*/ 1422679 w 1422679"/>
              <a:gd name="connsiteY23" fmla="*/ 1458028 h 1689754"/>
              <a:gd name="connsiteX24" fmla="*/ 1417147 w 1422679"/>
              <a:gd name="connsiteY24" fmla="*/ 1689754 h 1689754"/>
              <a:gd name="connsiteX25" fmla="*/ 1313452 w 1422679"/>
              <a:gd name="connsiteY25" fmla="*/ 1685041 h 1689754"/>
              <a:gd name="connsiteX0" fmla="*/ 0 w 1421092"/>
              <a:gd name="connsiteY0" fmla="*/ 818 h 1689754"/>
              <a:gd name="connsiteX1" fmla="*/ 102108 w 1421092"/>
              <a:gd name="connsiteY1" fmla="*/ 0 h 1689754"/>
              <a:gd name="connsiteX2" fmla="*/ 102108 w 1421092"/>
              <a:gd name="connsiteY2" fmla="*/ 106051 h 1689754"/>
              <a:gd name="connsiteX3" fmla="*/ 203446 w 1421092"/>
              <a:gd name="connsiteY3" fmla="*/ 106051 h 1689754"/>
              <a:gd name="connsiteX4" fmla="*/ 201090 w 1421092"/>
              <a:gd name="connsiteY4" fmla="*/ 216816 h 1689754"/>
              <a:gd name="connsiteX5" fmla="*/ 304784 w 1421092"/>
              <a:gd name="connsiteY5" fmla="*/ 216816 h 1689754"/>
              <a:gd name="connsiteX6" fmla="*/ 304784 w 1421092"/>
              <a:gd name="connsiteY6" fmla="*/ 329938 h 1689754"/>
              <a:gd name="connsiteX7" fmla="*/ 403766 w 1421092"/>
              <a:gd name="connsiteY7" fmla="*/ 332295 h 1689754"/>
              <a:gd name="connsiteX8" fmla="*/ 399052 w 1421092"/>
              <a:gd name="connsiteY8" fmla="*/ 561663 h 1689754"/>
              <a:gd name="connsiteX9" fmla="*/ 507461 w 1421092"/>
              <a:gd name="connsiteY9" fmla="*/ 563251 h 1689754"/>
              <a:gd name="connsiteX10" fmla="*/ 508279 w 1421092"/>
              <a:gd name="connsiteY10" fmla="*/ 667764 h 1689754"/>
              <a:gd name="connsiteX11" fmla="*/ 606442 w 1421092"/>
              <a:gd name="connsiteY11" fmla="*/ 669303 h 1689754"/>
              <a:gd name="connsiteX12" fmla="*/ 604854 w 1421092"/>
              <a:gd name="connsiteY12" fmla="*/ 785599 h 1689754"/>
              <a:gd name="connsiteX13" fmla="*/ 712494 w 1421092"/>
              <a:gd name="connsiteY13" fmla="*/ 787138 h 1689754"/>
              <a:gd name="connsiteX14" fmla="*/ 712542 w 1421092"/>
              <a:gd name="connsiteY14" fmla="*/ 891601 h 1689754"/>
              <a:gd name="connsiteX15" fmla="*/ 811475 w 1421092"/>
              <a:gd name="connsiteY15" fmla="*/ 893189 h 1689754"/>
              <a:gd name="connsiteX16" fmla="*/ 809938 w 1421092"/>
              <a:gd name="connsiteY16" fmla="*/ 1002416 h 1689754"/>
              <a:gd name="connsiteX17" fmla="*/ 1012563 w 1421092"/>
              <a:gd name="connsiteY17" fmla="*/ 1002366 h 1689754"/>
              <a:gd name="connsiteX18" fmla="*/ 1012563 w 1421092"/>
              <a:gd name="connsiteY18" fmla="*/ 1112412 h 1689754"/>
              <a:gd name="connsiteX19" fmla="*/ 1110776 w 1421092"/>
              <a:gd name="connsiteY19" fmla="*/ 1112363 h 1689754"/>
              <a:gd name="connsiteX20" fmla="*/ 1111594 w 1421092"/>
              <a:gd name="connsiteY20" fmla="*/ 1241261 h 1689754"/>
              <a:gd name="connsiteX21" fmla="*/ 1216828 w 1421092"/>
              <a:gd name="connsiteY21" fmla="*/ 1241981 h 1689754"/>
              <a:gd name="connsiteX22" fmla="*/ 1216828 w 1421092"/>
              <a:gd name="connsiteY22" fmla="*/ 1451728 h 1689754"/>
              <a:gd name="connsiteX23" fmla="*/ 1421092 w 1421092"/>
              <a:gd name="connsiteY23" fmla="*/ 1453266 h 1689754"/>
              <a:gd name="connsiteX24" fmla="*/ 1417147 w 1421092"/>
              <a:gd name="connsiteY24" fmla="*/ 1689754 h 1689754"/>
              <a:gd name="connsiteX25" fmla="*/ 1313452 w 1421092"/>
              <a:gd name="connsiteY25" fmla="*/ 1685041 h 1689754"/>
              <a:gd name="connsiteX0" fmla="*/ 0 w 1419504"/>
              <a:gd name="connsiteY0" fmla="*/ 818 h 1689754"/>
              <a:gd name="connsiteX1" fmla="*/ 102108 w 1419504"/>
              <a:gd name="connsiteY1" fmla="*/ 0 h 1689754"/>
              <a:gd name="connsiteX2" fmla="*/ 102108 w 1419504"/>
              <a:gd name="connsiteY2" fmla="*/ 106051 h 1689754"/>
              <a:gd name="connsiteX3" fmla="*/ 203446 w 1419504"/>
              <a:gd name="connsiteY3" fmla="*/ 106051 h 1689754"/>
              <a:gd name="connsiteX4" fmla="*/ 201090 w 1419504"/>
              <a:gd name="connsiteY4" fmla="*/ 216816 h 1689754"/>
              <a:gd name="connsiteX5" fmla="*/ 304784 w 1419504"/>
              <a:gd name="connsiteY5" fmla="*/ 216816 h 1689754"/>
              <a:gd name="connsiteX6" fmla="*/ 304784 w 1419504"/>
              <a:gd name="connsiteY6" fmla="*/ 329938 h 1689754"/>
              <a:gd name="connsiteX7" fmla="*/ 403766 w 1419504"/>
              <a:gd name="connsiteY7" fmla="*/ 332295 h 1689754"/>
              <a:gd name="connsiteX8" fmla="*/ 399052 w 1419504"/>
              <a:gd name="connsiteY8" fmla="*/ 561663 h 1689754"/>
              <a:gd name="connsiteX9" fmla="*/ 507461 w 1419504"/>
              <a:gd name="connsiteY9" fmla="*/ 563251 h 1689754"/>
              <a:gd name="connsiteX10" fmla="*/ 508279 w 1419504"/>
              <a:gd name="connsiteY10" fmla="*/ 667764 h 1689754"/>
              <a:gd name="connsiteX11" fmla="*/ 606442 w 1419504"/>
              <a:gd name="connsiteY11" fmla="*/ 669303 h 1689754"/>
              <a:gd name="connsiteX12" fmla="*/ 604854 w 1419504"/>
              <a:gd name="connsiteY12" fmla="*/ 785599 h 1689754"/>
              <a:gd name="connsiteX13" fmla="*/ 712494 w 1419504"/>
              <a:gd name="connsiteY13" fmla="*/ 787138 h 1689754"/>
              <a:gd name="connsiteX14" fmla="*/ 712542 w 1419504"/>
              <a:gd name="connsiteY14" fmla="*/ 891601 h 1689754"/>
              <a:gd name="connsiteX15" fmla="*/ 811475 w 1419504"/>
              <a:gd name="connsiteY15" fmla="*/ 893189 h 1689754"/>
              <a:gd name="connsiteX16" fmla="*/ 809938 w 1419504"/>
              <a:gd name="connsiteY16" fmla="*/ 1002416 h 1689754"/>
              <a:gd name="connsiteX17" fmla="*/ 1012563 w 1419504"/>
              <a:gd name="connsiteY17" fmla="*/ 1002366 h 1689754"/>
              <a:gd name="connsiteX18" fmla="*/ 1012563 w 1419504"/>
              <a:gd name="connsiteY18" fmla="*/ 1112412 h 1689754"/>
              <a:gd name="connsiteX19" fmla="*/ 1110776 w 1419504"/>
              <a:gd name="connsiteY19" fmla="*/ 1112363 h 1689754"/>
              <a:gd name="connsiteX20" fmla="*/ 1111594 w 1419504"/>
              <a:gd name="connsiteY20" fmla="*/ 1241261 h 1689754"/>
              <a:gd name="connsiteX21" fmla="*/ 1216828 w 1419504"/>
              <a:gd name="connsiteY21" fmla="*/ 1241981 h 1689754"/>
              <a:gd name="connsiteX22" fmla="*/ 1216828 w 1419504"/>
              <a:gd name="connsiteY22" fmla="*/ 1451728 h 1689754"/>
              <a:gd name="connsiteX23" fmla="*/ 1419504 w 1419504"/>
              <a:gd name="connsiteY23" fmla="*/ 1448503 h 1689754"/>
              <a:gd name="connsiteX24" fmla="*/ 1417147 w 1419504"/>
              <a:gd name="connsiteY24" fmla="*/ 1689754 h 1689754"/>
              <a:gd name="connsiteX25" fmla="*/ 1313452 w 1419504"/>
              <a:gd name="connsiteY25" fmla="*/ 1685041 h 1689754"/>
              <a:gd name="connsiteX0" fmla="*/ 0 w 1419504"/>
              <a:gd name="connsiteY0" fmla="*/ 818 h 1689754"/>
              <a:gd name="connsiteX1" fmla="*/ 102108 w 1419504"/>
              <a:gd name="connsiteY1" fmla="*/ 0 h 1689754"/>
              <a:gd name="connsiteX2" fmla="*/ 102108 w 1419504"/>
              <a:gd name="connsiteY2" fmla="*/ 106051 h 1689754"/>
              <a:gd name="connsiteX3" fmla="*/ 203446 w 1419504"/>
              <a:gd name="connsiteY3" fmla="*/ 106051 h 1689754"/>
              <a:gd name="connsiteX4" fmla="*/ 201090 w 1419504"/>
              <a:gd name="connsiteY4" fmla="*/ 216816 h 1689754"/>
              <a:gd name="connsiteX5" fmla="*/ 304784 w 1419504"/>
              <a:gd name="connsiteY5" fmla="*/ 216816 h 1689754"/>
              <a:gd name="connsiteX6" fmla="*/ 304784 w 1419504"/>
              <a:gd name="connsiteY6" fmla="*/ 329938 h 1689754"/>
              <a:gd name="connsiteX7" fmla="*/ 403766 w 1419504"/>
              <a:gd name="connsiteY7" fmla="*/ 332295 h 1689754"/>
              <a:gd name="connsiteX8" fmla="*/ 399052 w 1419504"/>
              <a:gd name="connsiteY8" fmla="*/ 561663 h 1689754"/>
              <a:gd name="connsiteX9" fmla="*/ 507461 w 1419504"/>
              <a:gd name="connsiteY9" fmla="*/ 563251 h 1689754"/>
              <a:gd name="connsiteX10" fmla="*/ 508279 w 1419504"/>
              <a:gd name="connsiteY10" fmla="*/ 667764 h 1689754"/>
              <a:gd name="connsiteX11" fmla="*/ 606442 w 1419504"/>
              <a:gd name="connsiteY11" fmla="*/ 669303 h 1689754"/>
              <a:gd name="connsiteX12" fmla="*/ 604854 w 1419504"/>
              <a:gd name="connsiteY12" fmla="*/ 785599 h 1689754"/>
              <a:gd name="connsiteX13" fmla="*/ 712494 w 1419504"/>
              <a:gd name="connsiteY13" fmla="*/ 787138 h 1689754"/>
              <a:gd name="connsiteX14" fmla="*/ 712542 w 1419504"/>
              <a:gd name="connsiteY14" fmla="*/ 891601 h 1689754"/>
              <a:gd name="connsiteX15" fmla="*/ 811475 w 1419504"/>
              <a:gd name="connsiteY15" fmla="*/ 893189 h 1689754"/>
              <a:gd name="connsiteX16" fmla="*/ 809938 w 1419504"/>
              <a:gd name="connsiteY16" fmla="*/ 1002416 h 1689754"/>
              <a:gd name="connsiteX17" fmla="*/ 1012563 w 1419504"/>
              <a:gd name="connsiteY17" fmla="*/ 1002366 h 1689754"/>
              <a:gd name="connsiteX18" fmla="*/ 1012563 w 1419504"/>
              <a:gd name="connsiteY18" fmla="*/ 1112412 h 1689754"/>
              <a:gd name="connsiteX19" fmla="*/ 1110776 w 1419504"/>
              <a:gd name="connsiteY19" fmla="*/ 1112363 h 1689754"/>
              <a:gd name="connsiteX20" fmla="*/ 1111594 w 1419504"/>
              <a:gd name="connsiteY20" fmla="*/ 1241261 h 1689754"/>
              <a:gd name="connsiteX21" fmla="*/ 1216828 w 1419504"/>
              <a:gd name="connsiteY21" fmla="*/ 1241981 h 1689754"/>
              <a:gd name="connsiteX22" fmla="*/ 1216828 w 1419504"/>
              <a:gd name="connsiteY22" fmla="*/ 1451728 h 1689754"/>
              <a:gd name="connsiteX23" fmla="*/ 1419504 w 1419504"/>
              <a:gd name="connsiteY23" fmla="*/ 1451678 h 1689754"/>
              <a:gd name="connsiteX24" fmla="*/ 1417147 w 1419504"/>
              <a:gd name="connsiteY24" fmla="*/ 1689754 h 1689754"/>
              <a:gd name="connsiteX25" fmla="*/ 1313452 w 1419504"/>
              <a:gd name="connsiteY25" fmla="*/ 1685041 h 1689754"/>
              <a:gd name="connsiteX0" fmla="*/ 0 w 1419504"/>
              <a:gd name="connsiteY0" fmla="*/ 818 h 1689754"/>
              <a:gd name="connsiteX1" fmla="*/ 102108 w 1419504"/>
              <a:gd name="connsiteY1" fmla="*/ 0 h 1689754"/>
              <a:gd name="connsiteX2" fmla="*/ 102108 w 1419504"/>
              <a:gd name="connsiteY2" fmla="*/ 106051 h 1689754"/>
              <a:gd name="connsiteX3" fmla="*/ 203446 w 1419504"/>
              <a:gd name="connsiteY3" fmla="*/ 106051 h 1689754"/>
              <a:gd name="connsiteX4" fmla="*/ 201090 w 1419504"/>
              <a:gd name="connsiteY4" fmla="*/ 216816 h 1689754"/>
              <a:gd name="connsiteX5" fmla="*/ 304784 w 1419504"/>
              <a:gd name="connsiteY5" fmla="*/ 216816 h 1689754"/>
              <a:gd name="connsiteX6" fmla="*/ 304784 w 1419504"/>
              <a:gd name="connsiteY6" fmla="*/ 329938 h 1689754"/>
              <a:gd name="connsiteX7" fmla="*/ 403766 w 1419504"/>
              <a:gd name="connsiteY7" fmla="*/ 332295 h 1689754"/>
              <a:gd name="connsiteX8" fmla="*/ 399052 w 1419504"/>
              <a:gd name="connsiteY8" fmla="*/ 561663 h 1689754"/>
              <a:gd name="connsiteX9" fmla="*/ 507461 w 1419504"/>
              <a:gd name="connsiteY9" fmla="*/ 563251 h 1689754"/>
              <a:gd name="connsiteX10" fmla="*/ 508279 w 1419504"/>
              <a:gd name="connsiteY10" fmla="*/ 667764 h 1689754"/>
              <a:gd name="connsiteX11" fmla="*/ 606442 w 1419504"/>
              <a:gd name="connsiteY11" fmla="*/ 669303 h 1689754"/>
              <a:gd name="connsiteX12" fmla="*/ 604854 w 1419504"/>
              <a:gd name="connsiteY12" fmla="*/ 785599 h 1689754"/>
              <a:gd name="connsiteX13" fmla="*/ 712494 w 1419504"/>
              <a:gd name="connsiteY13" fmla="*/ 787138 h 1689754"/>
              <a:gd name="connsiteX14" fmla="*/ 712542 w 1419504"/>
              <a:gd name="connsiteY14" fmla="*/ 891601 h 1689754"/>
              <a:gd name="connsiteX15" fmla="*/ 811475 w 1419504"/>
              <a:gd name="connsiteY15" fmla="*/ 893189 h 1689754"/>
              <a:gd name="connsiteX16" fmla="*/ 809938 w 1419504"/>
              <a:gd name="connsiteY16" fmla="*/ 1002416 h 1689754"/>
              <a:gd name="connsiteX17" fmla="*/ 1012563 w 1419504"/>
              <a:gd name="connsiteY17" fmla="*/ 1002366 h 1689754"/>
              <a:gd name="connsiteX18" fmla="*/ 1012563 w 1419504"/>
              <a:gd name="connsiteY18" fmla="*/ 1112412 h 1689754"/>
              <a:gd name="connsiteX19" fmla="*/ 1110776 w 1419504"/>
              <a:gd name="connsiteY19" fmla="*/ 1112363 h 1689754"/>
              <a:gd name="connsiteX20" fmla="*/ 1111594 w 1419504"/>
              <a:gd name="connsiteY20" fmla="*/ 1241261 h 1689754"/>
              <a:gd name="connsiteX21" fmla="*/ 1216828 w 1419504"/>
              <a:gd name="connsiteY21" fmla="*/ 1241981 h 1689754"/>
              <a:gd name="connsiteX22" fmla="*/ 1216828 w 1419504"/>
              <a:gd name="connsiteY22" fmla="*/ 1451728 h 1689754"/>
              <a:gd name="connsiteX23" fmla="*/ 1419504 w 1419504"/>
              <a:gd name="connsiteY23" fmla="*/ 1451678 h 1689754"/>
              <a:gd name="connsiteX24" fmla="*/ 1417147 w 1419504"/>
              <a:gd name="connsiteY24" fmla="*/ 1689754 h 1689754"/>
              <a:gd name="connsiteX25" fmla="*/ 1313452 w 1419504"/>
              <a:gd name="connsiteY25" fmla="*/ 1685041 h 1689754"/>
              <a:gd name="connsiteX0" fmla="*/ 0 w 1419504"/>
              <a:gd name="connsiteY0" fmla="*/ 818 h 1685041"/>
              <a:gd name="connsiteX1" fmla="*/ 102108 w 1419504"/>
              <a:gd name="connsiteY1" fmla="*/ 0 h 1685041"/>
              <a:gd name="connsiteX2" fmla="*/ 102108 w 1419504"/>
              <a:gd name="connsiteY2" fmla="*/ 106051 h 1685041"/>
              <a:gd name="connsiteX3" fmla="*/ 203446 w 1419504"/>
              <a:gd name="connsiteY3" fmla="*/ 106051 h 1685041"/>
              <a:gd name="connsiteX4" fmla="*/ 201090 w 1419504"/>
              <a:gd name="connsiteY4" fmla="*/ 216816 h 1685041"/>
              <a:gd name="connsiteX5" fmla="*/ 304784 w 1419504"/>
              <a:gd name="connsiteY5" fmla="*/ 216816 h 1685041"/>
              <a:gd name="connsiteX6" fmla="*/ 304784 w 1419504"/>
              <a:gd name="connsiteY6" fmla="*/ 329938 h 1685041"/>
              <a:gd name="connsiteX7" fmla="*/ 403766 w 1419504"/>
              <a:gd name="connsiteY7" fmla="*/ 332295 h 1685041"/>
              <a:gd name="connsiteX8" fmla="*/ 399052 w 1419504"/>
              <a:gd name="connsiteY8" fmla="*/ 561663 h 1685041"/>
              <a:gd name="connsiteX9" fmla="*/ 507461 w 1419504"/>
              <a:gd name="connsiteY9" fmla="*/ 563251 h 1685041"/>
              <a:gd name="connsiteX10" fmla="*/ 508279 w 1419504"/>
              <a:gd name="connsiteY10" fmla="*/ 667764 h 1685041"/>
              <a:gd name="connsiteX11" fmla="*/ 606442 w 1419504"/>
              <a:gd name="connsiteY11" fmla="*/ 669303 h 1685041"/>
              <a:gd name="connsiteX12" fmla="*/ 604854 w 1419504"/>
              <a:gd name="connsiteY12" fmla="*/ 785599 h 1685041"/>
              <a:gd name="connsiteX13" fmla="*/ 712494 w 1419504"/>
              <a:gd name="connsiteY13" fmla="*/ 787138 h 1685041"/>
              <a:gd name="connsiteX14" fmla="*/ 712542 w 1419504"/>
              <a:gd name="connsiteY14" fmla="*/ 891601 h 1685041"/>
              <a:gd name="connsiteX15" fmla="*/ 811475 w 1419504"/>
              <a:gd name="connsiteY15" fmla="*/ 893189 h 1685041"/>
              <a:gd name="connsiteX16" fmla="*/ 809938 w 1419504"/>
              <a:gd name="connsiteY16" fmla="*/ 1002416 h 1685041"/>
              <a:gd name="connsiteX17" fmla="*/ 1012563 w 1419504"/>
              <a:gd name="connsiteY17" fmla="*/ 1002366 h 1685041"/>
              <a:gd name="connsiteX18" fmla="*/ 1012563 w 1419504"/>
              <a:gd name="connsiteY18" fmla="*/ 1112412 h 1685041"/>
              <a:gd name="connsiteX19" fmla="*/ 1110776 w 1419504"/>
              <a:gd name="connsiteY19" fmla="*/ 1112363 h 1685041"/>
              <a:gd name="connsiteX20" fmla="*/ 1111594 w 1419504"/>
              <a:gd name="connsiteY20" fmla="*/ 1241261 h 1685041"/>
              <a:gd name="connsiteX21" fmla="*/ 1216828 w 1419504"/>
              <a:gd name="connsiteY21" fmla="*/ 1241981 h 1685041"/>
              <a:gd name="connsiteX22" fmla="*/ 1216828 w 1419504"/>
              <a:gd name="connsiteY22" fmla="*/ 1451728 h 1685041"/>
              <a:gd name="connsiteX23" fmla="*/ 1419504 w 1419504"/>
              <a:gd name="connsiteY23" fmla="*/ 1451678 h 1685041"/>
              <a:gd name="connsiteX24" fmla="*/ 1415559 w 1419504"/>
              <a:gd name="connsiteY24" fmla="*/ 1681816 h 1685041"/>
              <a:gd name="connsiteX25" fmla="*/ 1313452 w 1419504"/>
              <a:gd name="connsiteY25" fmla="*/ 1685041 h 1685041"/>
              <a:gd name="connsiteX0" fmla="*/ 0 w 1419504"/>
              <a:gd name="connsiteY0" fmla="*/ 818 h 1686579"/>
              <a:gd name="connsiteX1" fmla="*/ 102108 w 1419504"/>
              <a:gd name="connsiteY1" fmla="*/ 0 h 1686579"/>
              <a:gd name="connsiteX2" fmla="*/ 102108 w 1419504"/>
              <a:gd name="connsiteY2" fmla="*/ 106051 h 1686579"/>
              <a:gd name="connsiteX3" fmla="*/ 203446 w 1419504"/>
              <a:gd name="connsiteY3" fmla="*/ 106051 h 1686579"/>
              <a:gd name="connsiteX4" fmla="*/ 201090 w 1419504"/>
              <a:gd name="connsiteY4" fmla="*/ 216816 h 1686579"/>
              <a:gd name="connsiteX5" fmla="*/ 304784 w 1419504"/>
              <a:gd name="connsiteY5" fmla="*/ 216816 h 1686579"/>
              <a:gd name="connsiteX6" fmla="*/ 304784 w 1419504"/>
              <a:gd name="connsiteY6" fmla="*/ 329938 h 1686579"/>
              <a:gd name="connsiteX7" fmla="*/ 403766 w 1419504"/>
              <a:gd name="connsiteY7" fmla="*/ 332295 h 1686579"/>
              <a:gd name="connsiteX8" fmla="*/ 399052 w 1419504"/>
              <a:gd name="connsiteY8" fmla="*/ 561663 h 1686579"/>
              <a:gd name="connsiteX9" fmla="*/ 507461 w 1419504"/>
              <a:gd name="connsiteY9" fmla="*/ 563251 h 1686579"/>
              <a:gd name="connsiteX10" fmla="*/ 508279 w 1419504"/>
              <a:gd name="connsiteY10" fmla="*/ 667764 h 1686579"/>
              <a:gd name="connsiteX11" fmla="*/ 606442 w 1419504"/>
              <a:gd name="connsiteY11" fmla="*/ 669303 h 1686579"/>
              <a:gd name="connsiteX12" fmla="*/ 604854 w 1419504"/>
              <a:gd name="connsiteY12" fmla="*/ 785599 h 1686579"/>
              <a:gd name="connsiteX13" fmla="*/ 712494 w 1419504"/>
              <a:gd name="connsiteY13" fmla="*/ 787138 h 1686579"/>
              <a:gd name="connsiteX14" fmla="*/ 712542 w 1419504"/>
              <a:gd name="connsiteY14" fmla="*/ 891601 h 1686579"/>
              <a:gd name="connsiteX15" fmla="*/ 811475 w 1419504"/>
              <a:gd name="connsiteY15" fmla="*/ 893189 h 1686579"/>
              <a:gd name="connsiteX16" fmla="*/ 809938 w 1419504"/>
              <a:gd name="connsiteY16" fmla="*/ 1002416 h 1686579"/>
              <a:gd name="connsiteX17" fmla="*/ 1012563 w 1419504"/>
              <a:gd name="connsiteY17" fmla="*/ 1002366 h 1686579"/>
              <a:gd name="connsiteX18" fmla="*/ 1012563 w 1419504"/>
              <a:gd name="connsiteY18" fmla="*/ 1112412 h 1686579"/>
              <a:gd name="connsiteX19" fmla="*/ 1110776 w 1419504"/>
              <a:gd name="connsiteY19" fmla="*/ 1112363 h 1686579"/>
              <a:gd name="connsiteX20" fmla="*/ 1111594 w 1419504"/>
              <a:gd name="connsiteY20" fmla="*/ 1241261 h 1686579"/>
              <a:gd name="connsiteX21" fmla="*/ 1216828 w 1419504"/>
              <a:gd name="connsiteY21" fmla="*/ 1241981 h 1686579"/>
              <a:gd name="connsiteX22" fmla="*/ 1216828 w 1419504"/>
              <a:gd name="connsiteY22" fmla="*/ 1451728 h 1686579"/>
              <a:gd name="connsiteX23" fmla="*/ 1419504 w 1419504"/>
              <a:gd name="connsiteY23" fmla="*/ 1451678 h 1686579"/>
              <a:gd name="connsiteX24" fmla="*/ 1415559 w 1419504"/>
              <a:gd name="connsiteY24" fmla="*/ 1686579 h 1686579"/>
              <a:gd name="connsiteX25" fmla="*/ 1313452 w 1419504"/>
              <a:gd name="connsiteY25" fmla="*/ 1685041 h 1686579"/>
              <a:gd name="connsiteX0" fmla="*/ 0 w 1419504"/>
              <a:gd name="connsiteY0" fmla="*/ 818 h 1688167"/>
              <a:gd name="connsiteX1" fmla="*/ 102108 w 1419504"/>
              <a:gd name="connsiteY1" fmla="*/ 0 h 1688167"/>
              <a:gd name="connsiteX2" fmla="*/ 102108 w 1419504"/>
              <a:gd name="connsiteY2" fmla="*/ 106051 h 1688167"/>
              <a:gd name="connsiteX3" fmla="*/ 203446 w 1419504"/>
              <a:gd name="connsiteY3" fmla="*/ 106051 h 1688167"/>
              <a:gd name="connsiteX4" fmla="*/ 201090 w 1419504"/>
              <a:gd name="connsiteY4" fmla="*/ 216816 h 1688167"/>
              <a:gd name="connsiteX5" fmla="*/ 304784 w 1419504"/>
              <a:gd name="connsiteY5" fmla="*/ 216816 h 1688167"/>
              <a:gd name="connsiteX6" fmla="*/ 304784 w 1419504"/>
              <a:gd name="connsiteY6" fmla="*/ 329938 h 1688167"/>
              <a:gd name="connsiteX7" fmla="*/ 403766 w 1419504"/>
              <a:gd name="connsiteY7" fmla="*/ 332295 h 1688167"/>
              <a:gd name="connsiteX8" fmla="*/ 399052 w 1419504"/>
              <a:gd name="connsiteY8" fmla="*/ 561663 h 1688167"/>
              <a:gd name="connsiteX9" fmla="*/ 507461 w 1419504"/>
              <a:gd name="connsiteY9" fmla="*/ 563251 h 1688167"/>
              <a:gd name="connsiteX10" fmla="*/ 508279 w 1419504"/>
              <a:gd name="connsiteY10" fmla="*/ 667764 h 1688167"/>
              <a:gd name="connsiteX11" fmla="*/ 606442 w 1419504"/>
              <a:gd name="connsiteY11" fmla="*/ 669303 h 1688167"/>
              <a:gd name="connsiteX12" fmla="*/ 604854 w 1419504"/>
              <a:gd name="connsiteY12" fmla="*/ 785599 h 1688167"/>
              <a:gd name="connsiteX13" fmla="*/ 712494 w 1419504"/>
              <a:gd name="connsiteY13" fmla="*/ 787138 h 1688167"/>
              <a:gd name="connsiteX14" fmla="*/ 712542 w 1419504"/>
              <a:gd name="connsiteY14" fmla="*/ 891601 h 1688167"/>
              <a:gd name="connsiteX15" fmla="*/ 811475 w 1419504"/>
              <a:gd name="connsiteY15" fmla="*/ 893189 h 1688167"/>
              <a:gd name="connsiteX16" fmla="*/ 809938 w 1419504"/>
              <a:gd name="connsiteY16" fmla="*/ 1002416 h 1688167"/>
              <a:gd name="connsiteX17" fmla="*/ 1012563 w 1419504"/>
              <a:gd name="connsiteY17" fmla="*/ 1002366 h 1688167"/>
              <a:gd name="connsiteX18" fmla="*/ 1012563 w 1419504"/>
              <a:gd name="connsiteY18" fmla="*/ 1112412 h 1688167"/>
              <a:gd name="connsiteX19" fmla="*/ 1110776 w 1419504"/>
              <a:gd name="connsiteY19" fmla="*/ 1112363 h 1688167"/>
              <a:gd name="connsiteX20" fmla="*/ 1111594 w 1419504"/>
              <a:gd name="connsiteY20" fmla="*/ 1241261 h 1688167"/>
              <a:gd name="connsiteX21" fmla="*/ 1216828 w 1419504"/>
              <a:gd name="connsiteY21" fmla="*/ 1241981 h 1688167"/>
              <a:gd name="connsiteX22" fmla="*/ 1216828 w 1419504"/>
              <a:gd name="connsiteY22" fmla="*/ 1451728 h 1688167"/>
              <a:gd name="connsiteX23" fmla="*/ 1419504 w 1419504"/>
              <a:gd name="connsiteY23" fmla="*/ 1451678 h 1688167"/>
              <a:gd name="connsiteX24" fmla="*/ 1418734 w 1419504"/>
              <a:gd name="connsiteY24" fmla="*/ 1688167 h 1688167"/>
              <a:gd name="connsiteX25" fmla="*/ 1313452 w 1419504"/>
              <a:gd name="connsiteY25" fmla="*/ 1685041 h 1688167"/>
              <a:gd name="connsiteX0" fmla="*/ 0 w 1419504"/>
              <a:gd name="connsiteY0" fmla="*/ 818 h 1685041"/>
              <a:gd name="connsiteX1" fmla="*/ 102108 w 1419504"/>
              <a:gd name="connsiteY1" fmla="*/ 0 h 1685041"/>
              <a:gd name="connsiteX2" fmla="*/ 102108 w 1419504"/>
              <a:gd name="connsiteY2" fmla="*/ 106051 h 1685041"/>
              <a:gd name="connsiteX3" fmla="*/ 203446 w 1419504"/>
              <a:gd name="connsiteY3" fmla="*/ 106051 h 1685041"/>
              <a:gd name="connsiteX4" fmla="*/ 201090 w 1419504"/>
              <a:gd name="connsiteY4" fmla="*/ 216816 h 1685041"/>
              <a:gd name="connsiteX5" fmla="*/ 304784 w 1419504"/>
              <a:gd name="connsiteY5" fmla="*/ 216816 h 1685041"/>
              <a:gd name="connsiteX6" fmla="*/ 304784 w 1419504"/>
              <a:gd name="connsiteY6" fmla="*/ 329938 h 1685041"/>
              <a:gd name="connsiteX7" fmla="*/ 403766 w 1419504"/>
              <a:gd name="connsiteY7" fmla="*/ 332295 h 1685041"/>
              <a:gd name="connsiteX8" fmla="*/ 399052 w 1419504"/>
              <a:gd name="connsiteY8" fmla="*/ 561663 h 1685041"/>
              <a:gd name="connsiteX9" fmla="*/ 507461 w 1419504"/>
              <a:gd name="connsiteY9" fmla="*/ 563251 h 1685041"/>
              <a:gd name="connsiteX10" fmla="*/ 508279 w 1419504"/>
              <a:gd name="connsiteY10" fmla="*/ 667764 h 1685041"/>
              <a:gd name="connsiteX11" fmla="*/ 606442 w 1419504"/>
              <a:gd name="connsiteY11" fmla="*/ 669303 h 1685041"/>
              <a:gd name="connsiteX12" fmla="*/ 604854 w 1419504"/>
              <a:gd name="connsiteY12" fmla="*/ 785599 h 1685041"/>
              <a:gd name="connsiteX13" fmla="*/ 712494 w 1419504"/>
              <a:gd name="connsiteY13" fmla="*/ 787138 h 1685041"/>
              <a:gd name="connsiteX14" fmla="*/ 712542 w 1419504"/>
              <a:gd name="connsiteY14" fmla="*/ 891601 h 1685041"/>
              <a:gd name="connsiteX15" fmla="*/ 811475 w 1419504"/>
              <a:gd name="connsiteY15" fmla="*/ 893189 h 1685041"/>
              <a:gd name="connsiteX16" fmla="*/ 809938 w 1419504"/>
              <a:gd name="connsiteY16" fmla="*/ 1002416 h 1685041"/>
              <a:gd name="connsiteX17" fmla="*/ 1012563 w 1419504"/>
              <a:gd name="connsiteY17" fmla="*/ 1002366 h 1685041"/>
              <a:gd name="connsiteX18" fmla="*/ 1012563 w 1419504"/>
              <a:gd name="connsiteY18" fmla="*/ 1112412 h 1685041"/>
              <a:gd name="connsiteX19" fmla="*/ 1110776 w 1419504"/>
              <a:gd name="connsiteY19" fmla="*/ 1112363 h 1685041"/>
              <a:gd name="connsiteX20" fmla="*/ 1111594 w 1419504"/>
              <a:gd name="connsiteY20" fmla="*/ 1241261 h 1685041"/>
              <a:gd name="connsiteX21" fmla="*/ 1216828 w 1419504"/>
              <a:gd name="connsiteY21" fmla="*/ 1241981 h 1685041"/>
              <a:gd name="connsiteX22" fmla="*/ 1216828 w 1419504"/>
              <a:gd name="connsiteY22" fmla="*/ 1451728 h 1685041"/>
              <a:gd name="connsiteX23" fmla="*/ 1419504 w 1419504"/>
              <a:gd name="connsiteY23" fmla="*/ 1451678 h 1685041"/>
              <a:gd name="connsiteX24" fmla="*/ 1417147 w 1419504"/>
              <a:gd name="connsiteY24" fmla="*/ 1683404 h 1685041"/>
              <a:gd name="connsiteX25" fmla="*/ 1313452 w 1419504"/>
              <a:gd name="connsiteY25" fmla="*/ 1685041 h 1685041"/>
              <a:gd name="connsiteX0" fmla="*/ 0 w 1419504"/>
              <a:gd name="connsiteY0" fmla="*/ 818 h 1685041"/>
              <a:gd name="connsiteX1" fmla="*/ 102108 w 1419504"/>
              <a:gd name="connsiteY1" fmla="*/ 0 h 1685041"/>
              <a:gd name="connsiteX2" fmla="*/ 102108 w 1419504"/>
              <a:gd name="connsiteY2" fmla="*/ 106051 h 1685041"/>
              <a:gd name="connsiteX3" fmla="*/ 203446 w 1419504"/>
              <a:gd name="connsiteY3" fmla="*/ 106051 h 1685041"/>
              <a:gd name="connsiteX4" fmla="*/ 201090 w 1419504"/>
              <a:gd name="connsiteY4" fmla="*/ 216816 h 1685041"/>
              <a:gd name="connsiteX5" fmla="*/ 304784 w 1419504"/>
              <a:gd name="connsiteY5" fmla="*/ 216816 h 1685041"/>
              <a:gd name="connsiteX6" fmla="*/ 304784 w 1419504"/>
              <a:gd name="connsiteY6" fmla="*/ 329938 h 1685041"/>
              <a:gd name="connsiteX7" fmla="*/ 403766 w 1419504"/>
              <a:gd name="connsiteY7" fmla="*/ 332295 h 1685041"/>
              <a:gd name="connsiteX8" fmla="*/ 399052 w 1419504"/>
              <a:gd name="connsiteY8" fmla="*/ 561663 h 1685041"/>
              <a:gd name="connsiteX9" fmla="*/ 507461 w 1419504"/>
              <a:gd name="connsiteY9" fmla="*/ 563251 h 1685041"/>
              <a:gd name="connsiteX10" fmla="*/ 508279 w 1419504"/>
              <a:gd name="connsiteY10" fmla="*/ 667764 h 1685041"/>
              <a:gd name="connsiteX11" fmla="*/ 606442 w 1419504"/>
              <a:gd name="connsiteY11" fmla="*/ 669303 h 1685041"/>
              <a:gd name="connsiteX12" fmla="*/ 604854 w 1419504"/>
              <a:gd name="connsiteY12" fmla="*/ 785599 h 1685041"/>
              <a:gd name="connsiteX13" fmla="*/ 712494 w 1419504"/>
              <a:gd name="connsiteY13" fmla="*/ 787138 h 1685041"/>
              <a:gd name="connsiteX14" fmla="*/ 712542 w 1419504"/>
              <a:gd name="connsiteY14" fmla="*/ 891601 h 1685041"/>
              <a:gd name="connsiteX15" fmla="*/ 811475 w 1419504"/>
              <a:gd name="connsiteY15" fmla="*/ 893189 h 1685041"/>
              <a:gd name="connsiteX16" fmla="*/ 809938 w 1419504"/>
              <a:gd name="connsiteY16" fmla="*/ 1002416 h 1685041"/>
              <a:gd name="connsiteX17" fmla="*/ 1012563 w 1419504"/>
              <a:gd name="connsiteY17" fmla="*/ 1002366 h 1685041"/>
              <a:gd name="connsiteX18" fmla="*/ 1012563 w 1419504"/>
              <a:gd name="connsiteY18" fmla="*/ 1112412 h 1685041"/>
              <a:gd name="connsiteX19" fmla="*/ 1110776 w 1419504"/>
              <a:gd name="connsiteY19" fmla="*/ 1112363 h 1685041"/>
              <a:gd name="connsiteX20" fmla="*/ 1111594 w 1419504"/>
              <a:gd name="connsiteY20" fmla="*/ 1241261 h 1685041"/>
              <a:gd name="connsiteX21" fmla="*/ 1216828 w 1419504"/>
              <a:gd name="connsiteY21" fmla="*/ 1241981 h 1685041"/>
              <a:gd name="connsiteX22" fmla="*/ 1216828 w 1419504"/>
              <a:gd name="connsiteY22" fmla="*/ 1451728 h 1685041"/>
              <a:gd name="connsiteX23" fmla="*/ 1419504 w 1419504"/>
              <a:gd name="connsiteY23" fmla="*/ 1451678 h 1685041"/>
              <a:gd name="connsiteX24" fmla="*/ 1417147 w 1419504"/>
              <a:gd name="connsiteY24" fmla="*/ 1683404 h 1685041"/>
              <a:gd name="connsiteX25" fmla="*/ 1313452 w 1419504"/>
              <a:gd name="connsiteY25" fmla="*/ 1685041 h 1685041"/>
              <a:gd name="connsiteX0" fmla="*/ 0 w 1419504"/>
              <a:gd name="connsiteY0" fmla="*/ 818 h 1683404"/>
              <a:gd name="connsiteX1" fmla="*/ 102108 w 1419504"/>
              <a:gd name="connsiteY1" fmla="*/ 0 h 1683404"/>
              <a:gd name="connsiteX2" fmla="*/ 102108 w 1419504"/>
              <a:gd name="connsiteY2" fmla="*/ 106051 h 1683404"/>
              <a:gd name="connsiteX3" fmla="*/ 203446 w 1419504"/>
              <a:gd name="connsiteY3" fmla="*/ 106051 h 1683404"/>
              <a:gd name="connsiteX4" fmla="*/ 201090 w 1419504"/>
              <a:gd name="connsiteY4" fmla="*/ 216816 h 1683404"/>
              <a:gd name="connsiteX5" fmla="*/ 304784 w 1419504"/>
              <a:gd name="connsiteY5" fmla="*/ 216816 h 1683404"/>
              <a:gd name="connsiteX6" fmla="*/ 304784 w 1419504"/>
              <a:gd name="connsiteY6" fmla="*/ 329938 h 1683404"/>
              <a:gd name="connsiteX7" fmla="*/ 403766 w 1419504"/>
              <a:gd name="connsiteY7" fmla="*/ 332295 h 1683404"/>
              <a:gd name="connsiteX8" fmla="*/ 399052 w 1419504"/>
              <a:gd name="connsiteY8" fmla="*/ 561663 h 1683404"/>
              <a:gd name="connsiteX9" fmla="*/ 507461 w 1419504"/>
              <a:gd name="connsiteY9" fmla="*/ 563251 h 1683404"/>
              <a:gd name="connsiteX10" fmla="*/ 508279 w 1419504"/>
              <a:gd name="connsiteY10" fmla="*/ 667764 h 1683404"/>
              <a:gd name="connsiteX11" fmla="*/ 606442 w 1419504"/>
              <a:gd name="connsiteY11" fmla="*/ 669303 h 1683404"/>
              <a:gd name="connsiteX12" fmla="*/ 604854 w 1419504"/>
              <a:gd name="connsiteY12" fmla="*/ 785599 h 1683404"/>
              <a:gd name="connsiteX13" fmla="*/ 712494 w 1419504"/>
              <a:gd name="connsiteY13" fmla="*/ 787138 h 1683404"/>
              <a:gd name="connsiteX14" fmla="*/ 712542 w 1419504"/>
              <a:gd name="connsiteY14" fmla="*/ 891601 h 1683404"/>
              <a:gd name="connsiteX15" fmla="*/ 811475 w 1419504"/>
              <a:gd name="connsiteY15" fmla="*/ 893189 h 1683404"/>
              <a:gd name="connsiteX16" fmla="*/ 809938 w 1419504"/>
              <a:gd name="connsiteY16" fmla="*/ 1002416 h 1683404"/>
              <a:gd name="connsiteX17" fmla="*/ 1012563 w 1419504"/>
              <a:gd name="connsiteY17" fmla="*/ 1002366 h 1683404"/>
              <a:gd name="connsiteX18" fmla="*/ 1012563 w 1419504"/>
              <a:gd name="connsiteY18" fmla="*/ 1112412 h 1683404"/>
              <a:gd name="connsiteX19" fmla="*/ 1110776 w 1419504"/>
              <a:gd name="connsiteY19" fmla="*/ 1112363 h 1683404"/>
              <a:gd name="connsiteX20" fmla="*/ 1111594 w 1419504"/>
              <a:gd name="connsiteY20" fmla="*/ 1241261 h 1683404"/>
              <a:gd name="connsiteX21" fmla="*/ 1216828 w 1419504"/>
              <a:gd name="connsiteY21" fmla="*/ 1241981 h 1683404"/>
              <a:gd name="connsiteX22" fmla="*/ 1216828 w 1419504"/>
              <a:gd name="connsiteY22" fmla="*/ 1451728 h 1683404"/>
              <a:gd name="connsiteX23" fmla="*/ 1419504 w 1419504"/>
              <a:gd name="connsiteY23" fmla="*/ 1451678 h 1683404"/>
              <a:gd name="connsiteX24" fmla="*/ 1417147 w 1419504"/>
              <a:gd name="connsiteY24" fmla="*/ 1683404 h 1683404"/>
              <a:gd name="connsiteX25" fmla="*/ 1310277 w 1419504"/>
              <a:gd name="connsiteY25" fmla="*/ 1680278 h 1683404"/>
              <a:gd name="connsiteX0" fmla="*/ 0 w 1419504"/>
              <a:gd name="connsiteY0" fmla="*/ 818 h 1683453"/>
              <a:gd name="connsiteX1" fmla="*/ 102108 w 1419504"/>
              <a:gd name="connsiteY1" fmla="*/ 0 h 1683453"/>
              <a:gd name="connsiteX2" fmla="*/ 102108 w 1419504"/>
              <a:gd name="connsiteY2" fmla="*/ 106051 h 1683453"/>
              <a:gd name="connsiteX3" fmla="*/ 203446 w 1419504"/>
              <a:gd name="connsiteY3" fmla="*/ 106051 h 1683453"/>
              <a:gd name="connsiteX4" fmla="*/ 201090 w 1419504"/>
              <a:gd name="connsiteY4" fmla="*/ 216816 h 1683453"/>
              <a:gd name="connsiteX5" fmla="*/ 304784 w 1419504"/>
              <a:gd name="connsiteY5" fmla="*/ 216816 h 1683453"/>
              <a:gd name="connsiteX6" fmla="*/ 304784 w 1419504"/>
              <a:gd name="connsiteY6" fmla="*/ 329938 h 1683453"/>
              <a:gd name="connsiteX7" fmla="*/ 403766 w 1419504"/>
              <a:gd name="connsiteY7" fmla="*/ 332295 h 1683453"/>
              <a:gd name="connsiteX8" fmla="*/ 399052 w 1419504"/>
              <a:gd name="connsiteY8" fmla="*/ 561663 h 1683453"/>
              <a:gd name="connsiteX9" fmla="*/ 507461 w 1419504"/>
              <a:gd name="connsiteY9" fmla="*/ 563251 h 1683453"/>
              <a:gd name="connsiteX10" fmla="*/ 508279 w 1419504"/>
              <a:gd name="connsiteY10" fmla="*/ 667764 h 1683453"/>
              <a:gd name="connsiteX11" fmla="*/ 606442 w 1419504"/>
              <a:gd name="connsiteY11" fmla="*/ 669303 h 1683453"/>
              <a:gd name="connsiteX12" fmla="*/ 604854 w 1419504"/>
              <a:gd name="connsiteY12" fmla="*/ 785599 h 1683453"/>
              <a:gd name="connsiteX13" fmla="*/ 712494 w 1419504"/>
              <a:gd name="connsiteY13" fmla="*/ 787138 h 1683453"/>
              <a:gd name="connsiteX14" fmla="*/ 712542 w 1419504"/>
              <a:gd name="connsiteY14" fmla="*/ 891601 h 1683453"/>
              <a:gd name="connsiteX15" fmla="*/ 811475 w 1419504"/>
              <a:gd name="connsiteY15" fmla="*/ 893189 h 1683453"/>
              <a:gd name="connsiteX16" fmla="*/ 809938 w 1419504"/>
              <a:gd name="connsiteY16" fmla="*/ 1002416 h 1683453"/>
              <a:gd name="connsiteX17" fmla="*/ 1012563 w 1419504"/>
              <a:gd name="connsiteY17" fmla="*/ 1002366 h 1683453"/>
              <a:gd name="connsiteX18" fmla="*/ 1012563 w 1419504"/>
              <a:gd name="connsiteY18" fmla="*/ 1112412 h 1683453"/>
              <a:gd name="connsiteX19" fmla="*/ 1110776 w 1419504"/>
              <a:gd name="connsiteY19" fmla="*/ 1112363 h 1683453"/>
              <a:gd name="connsiteX20" fmla="*/ 1111594 w 1419504"/>
              <a:gd name="connsiteY20" fmla="*/ 1241261 h 1683453"/>
              <a:gd name="connsiteX21" fmla="*/ 1216828 w 1419504"/>
              <a:gd name="connsiteY21" fmla="*/ 1241981 h 1683453"/>
              <a:gd name="connsiteX22" fmla="*/ 1216828 w 1419504"/>
              <a:gd name="connsiteY22" fmla="*/ 1451728 h 1683453"/>
              <a:gd name="connsiteX23" fmla="*/ 1419504 w 1419504"/>
              <a:gd name="connsiteY23" fmla="*/ 1451678 h 1683453"/>
              <a:gd name="connsiteX24" fmla="*/ 1417147 w 1419504"/>
              <a:gd name="connsiteY24" fmla="*/ 1683404 h 1683453"/>
              <a:gd name="connsiteX25" fmla="*/ 1318215 w 1419504"/>
              <a:gd name="connsiteY25" fmla="*/ 1683453 h 1683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19504" h="1683453">
                <a:moveTo>
                  <a:pt x="0" y="818"/>
                </a:moveTo>
                <a:lnTo>
                  <a:pt x="102108" y="0"/>
                </a:lnTo>
                <a:lnTo>
                  <a:pt x="102108" y="106051"/>
                </a:lnTo>
                <a:lnTo>
                  <a:pt x="203446" y="106051"/>
                </a:lnTo>
                <a:cubicBezTo>
                  <a:pt x="202661" y="142973"/>
                  <a:pt x="201875" y="179894"/>
                  <a:pt x="201090" y="216816"/>
                </a:cubicBezTo>
                <a:lnTo>
                  <a:pt x="304784" y="216816"/>
                </a:lnTo>
                <a:lnTo>
                  <a:pt x="304784" y="329938"/>
                </a:lnTo>
                <a:lnTo>
                  <a:pt x="403766" y="332295"/>
                </a:lnTo>
                <a:cubicBezTo>
                  <a:pt x="402195" y="409280"/>
                  <a:pt x="400623" y="484678"/>
                  <a:pt x="399052" y="561663"/>
                </a:cubicBezTo>
                <a:lnTo>
                  <a:pt x="507461" y="563251"/>
                </a:lnTo>
                <a:cubicBezTo>
                  <a:pt x="506675" y="597030"/>
                  <a:pt x="509065" y="633985"/>
                  <a:pt x="508279" y="667764"/>
                </a:cubicBezTo>
                <a:lnTo>
                  <a:pt x="606442" y="669303"/>
                </a:lnTo>
                <a:cubicBezTo>
                  <a:pt x="605384" y="707539"/>
                  <a:pt x="605912" y="747363"/>
                  <a:pt x="604854" y="785599"/>
                </a:cubicBezTo>
                <a:lnTo>
                  <a:pt x="712494" y="787138"/>
                </a:lnTo>
                <a:cubicBezTo>
                  <a:pt x="712510" y="824076"/>
                  <a:pt x="712526" y="854663"/>
                  <a:pt x="712542" y="891601"/>
                </a:cubicBezTo>
                <a:lnTo>
                  <a:pt x="811475" y="893189"/>
                </a:lnTo>
                <a:cubicBezTo>
                  <a:pt x="811492" y="929069"/>
                  <a:pt x="809921" y="966536"/>
                  <a:pt x="809938" y="1002416"/>
                </a:cubicBezTo>
                <a:lnTo>
                  <a:pt x="1012563" y="1002366"/>
                </a:lnTo>
                <a:cubicBezTo>
                  <a:pt x="1013092" y="1037460"/>
                  <a:pt x="1012034" y="1077318"/>
                  <a:pt x="1012563" y="1112412"/>
                </a:cubicBezTo>
                <a:lnTo>
                  <a:pt x="1110776" y="1112363"/>
                </a:lnTo>
                <a:cubicBezTo>
                  <a:pt x="1109990" y="1153212"/>
                  <a:pt x="1112380" y="1200412"/>
                  <a:pt x="1111594" y="1241261"/>
                </a:cubicBezTo>
                <a:lnTo>
                  <a:pt x="1216828" y="1241981"/>
                </a:lnTo>
                <a:lnTo>
                  <a:pt x="1216828" y="1451728"/>
                </a:lnTo>
                <a:lnTo>
                  <a:pt x="1419504" y="1451678"/>
                </a:lnTo>
                <a:cubicBezTo>
                  <a:pt x="1418718" y="1529449"/>
                  <a:pt x="1417933" y="1605633"/>
                  <a:pt x="1417147" y="1683404"/>
                </a:cubicBezTo>
                <a:lnTo>
                  <a:pt x="1318215" y="1683453"/>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904" name="ZoneTexte 2903">
            <a:extLst>
              <a:ext uri="{FF2B5EF4-FFF2-40B4-BE49-F238E27FC236}">
                <a16:creationId xmlns:a16="http://schemas.microsoft.com/office/drawing/2014/main" id="{68F2F7D6-8523-6414-CAA0-C7B7ED9714B4}"/>
              </a:ext>
            </a:extLst>
          </p:cNvPr>
          <p:cNvSpPr txBox="1"/>
          <p:nvPr>
            <p:custDataLst>
              <p:tags r:id="rId27"/>
            </p:custDataLst>
          </p:nvPr>
        </p:nvSpPr>
        <p:spPr>
          <a:xfrm>
            <a:off x="1093671" y="2137205"/>
            <a:ext cx="627027" cy="369332"/>
          </a:xfrm>
          <a:prstGeom prst="rect">
            <a:avLst/>
          </a:prstGeom>
          <a:noFill/>
        </p:spPr>
        <p:txBody>
          <a:bodyPr wrap="square" rtlCol="0">
            <a:spAutoFit/>
          </a:bodyPr>
          <a:lstStyle/>
          <a:p>
            <a:pPr algn="ctr"/>
            <a:r>
              <a:rPr lang="fr-BE" dirty="0">
                <a:solidFill>
                  <a:srgbClr val="B82E7A"/>
                </a:solidFill>
              </a:rPr>
              <a:t>Os</a:t>
            </a:r>
            <a:r>
              <a:rPr lang="fr-BE" baseline="-25000" dirty="0">
                <a:solidFill>
                  <a:srgbClr val="B82E7A"/>
                </a:solidFill>
              </a:rPr>
              <a:t>1</a:t>
            </a:r>
          </a:p>
        </p:txBody>
      </p:sp>
      <p:sp>
        <p:nvSpPr>
          <p:cNvPr id="2905" name="ZoneTexte 2904">
            <a:extLst>
              <a:ext uri="{FF2B5EF4-FFF2-40B4-BE49-F238E27FC236}">
                <a16:creationId xmlns:a16="http://schemas.microsoft.com/office/drawing/2014/main" id="{89D50E64-96D6-3EF1-6EE8-CBC66D03E1B5}"/>
              </a:ext>
            </a:extLst>
          </p:cNvPr>
          <p:cNvSpPr txBox="1"/>
          <p:nvPr>
            <p:custDataLst>
              <p:tags r:id="rId28"/>
            </p:custDataLst>
          </p:nvPr>
        </p:nvSpPr>
        <p:spPr>
          <a:xfrm>
            <a:off x="1857600" y="1733324"/>
            <a:ext cx="627027" cy="369332"/>
          </a:xfrm>
          <a:prstGeom prst="rect">
            <a:avLst/>
          </a:prstGeom>
          <a:noFill/>
        </p:spPr>
        <p:txBody>
          <a:bodyPr wrap="square" rtlCol="0">
            <a:spAutoFit/>
          </a:bodyPr>
          <a:lstStyle/>
          <a:p>
            <a:pPr algn="ctr"/>
            <a:r>
              <a:rPr lang="fr-BE" dirty="0">
                <a:solidFill>
                  <a:srgbClr val="B82E7A"/>
                </a:solidFill>
              </a:rPr>
              <a:t>Os</a:t>
            </a:r>
            <a:r>
              <a:rPr lang="fr-BE" baseline="-25000" dirty="0">
                <a:solidFill>
                  <a:srgbClr val="B82E7A"/>
                </a:solidFill>
              </a:rPr>
              <a:t>2</a:t>
            </a:r>
          </a:p>
        </p:txBody>
      </p:sp>
      <p:sp>
        <p:nvSpPr>
          <p:cNvPr id="2921" name="ZoneTexte 2920">
            <a:extLst>
              <a:ext uri="{FF2B5EF4-FFF2-40B4-BE49-F238E27FC236}">
                <a16:creationId xmlns:a16="http://schemas.microsoft.com/office/drawing/2014/main" id="{4834FC5A-0F2F-8D45-AF90-42591157D80C}"/>
              </a:ext>
            </a:extLst>
          </p:cNvPr>
          <p:cNvSpPr txBox="1"/>
          <p:nvPr>
            <p:custDataLst>
              <p:tags r:id="rId29"/>
            </p:custDataLst>
          </p:nvPr>
        </p:nvSpPr>
        <p:spPr>
          <a:xfrm>
            <a:off x="9405868" y="3637968"/>
            <a:ext cx="685800" cy="307777"/>
          </a:xfrm>
          <a:prstGeom prst="rect">
            <a:avLst/>
          </a:prstGeom>
          <a:noFill/>
        </p:spPr>
        <p:txBody>
          <a:bodyPr wrap="square" rtlCol="0">
            <a:spAutoFit/>
          </a:bodyPr>
          <a:lstStyle/>
          <a:p>
            <a:pPr algn="ctr"/>
            <a:r>
              <a:rPr lang="fr-BE" sz="1400" dirty="0">
                <a:solidFill>
                  <a:srgbClr val="B82E7A"/>
                </a:solidFill>
              </a:rPr>
              <a:t>Os</a:t>
            </a:r>
            <a:r>
              <a:rPr lang="fr-BE" sz="1400" baseline="-25000" dirty="0">
                <a:solidFill>
                  <a:srgbClr val="B82E7A"/>
                </a:solidFill>
              </a:rPr>
              <a:t>1</a:t>
            </a:r>
          </a:p>
        </p:txBody>
      </p:sp>
      <p:sp>
        <p:nvSpPr>
          <p:cNvPr id="2924" name="Accolade fermante 2923">
            <a:extLst>
              <a:ext uri="{FF2B5EF4-FFF2-40B4-BE49-F238E27FC236}">
                <a16:creationId xmlns:a16="http://schemas.microsoft.com/office/drawing/2014/main" id="{808F2FB5-8CD6-C027-9FE6-488F3C23C3E1}"/>
              </a:ext>
            </a:extLst>
          </p:cNvPr>
          <p:cNvSpPr/>
          <p:nvPr>
            <p:custDataLst>
              <p:tags r:id="rId30"/>
            </p:custDataLst>
          </p:nvPr>
        </p:nvSpPr>
        <p:spPr>
          <a:xfrm rot="16200000" flipV="1">
            <a:off x="9643769" y="2345097"/>
            <a:ext cx="209999" cy="3350066"/>
          </a:xfrm>
          <a:prstGeom prst="rightBrace">
            <a:avLst>
              <a:gd name="adj1" fmla="val 16000"/>
              <a:gd name="adj2"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BE"/>
          </a:p>
        </p:txBody>
      </p:sp>
      <p:sp>
        <p:nvSpPr>
          <p:cNvPr id="13" name="Titre 1">
            <a:extLst>
              <a:ext uri="{FF2B5EF4-FFF2-40B4-BE49-F238E27FC236}">
                <a16:creationId xmlns:a16="http://schemas.microsoft.com/office/drawing/2014/main" id="{16E3B202-F9FF-9817-FA8B-6D6FAD670734}"/>
              </a:ext>
            </a:extLst>
          </p:cNvPr>
          <p:cNvSpPr txBox="1">
            <a:spLocks/>
          </p:cNvSpPr>
          <p:nvPr>
            <p:custDataLst>
              <p:tags r:id="rId31"/>
            </p:custDataLst>
          </p:nvPr>
        </p:nvSpPr>
        <p:spPr>
          <a:xfrm>
            <a:off x="838200" y="114588"/>
            <a:ext cx="10515600" cy="80028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fr-BE" sz="4000" dirty="0">
                <a:solidFill>
                  <a:srgbClr val="54A4A6"/>
                </a:solidFill>
                <a:latin typeface="Economica" panose="02000506040000020004" pitchFamily="2" charset="0"/>
              </a:rPr>
              <a:t>General </a:t>
            </a:r>
            <a:r>
              <a:rPr lang="fr-BE" sz="4000" dirty="0" err="1">
                <a:solidFill>
                  <a:srgbClr val="54A4A6"/>
                </a:solidFill>
                <a:latin typeface="Economica" panose="02000506040000020004" pitchFamily="2" charset="0"/>
              </a:rPr>
              <a:t>analysis</a:t>
            </a:r>
            <a:r>
              <a:rPr lang="fr-BE" sz="4000" dirty="0">
                <a:solidFill>
                  <a:srgbClr val="54A4A6"/>
                </a:solidFill>
                <a:latin typeface="Economica" panose="02000506040000020004" pitchFamily="2" charset="0"/>
              </a:rPr>
              <a:t> of the </a:t>
            </a:r>
            <a:r>
              <a:rPr lang="fr-BE" sz="4000" dirty="0" err="1">
                <a:solidFill>
                  <a:srgbClr val="54A4A6"/>
                </a:solidFill>
                <a:latin typeface="Economica" panose="02000506040000020004" pitchFamily="2" charset="0"/>
              </a:rPr>
              <a:t>mechanical</a:t>
            </a:r>
            <a:r>
              <a:rPr lang="fr-BE" sz="4000" dirty="0">
                <a:solidFill>
                  <a:srgbClr val="54A4A6"/>
                </a:solidFill>
                <a:latin typeface="Economica" panose="02000506040000020004" pitchFamily="2" charset="0"/>
              </a:rPr>
              <a:t> </a:t>
            </a:r>
            <a:r>
              <a:rPr lang="fr-BE" sz="4000" dirty="0" err="1">
                <a:solidFill>
                  <a:srgbClr val="54A4A6"/>
                </a:solidFill>
                <a:latin typeface="Economica" panose="02000506040000020004" pitchFamily="2" charset="0"/>
              </a:rPr>
              <a:t>properties</a:t>
            </a:r>
            <a:endParaRPr lang="fr-BE" sz="4000" dirty="0">
              <a:solidFill>
                <a:srgbClr val="54A4A6"/>
              </a:solidFill>
              <a:latin typeface="Economica" panose="02000506040000020004" pitchFamily="2" charset="0"/>
            </a:endParaRPr>
          </a:p>
        </p:txBody>
      </p:sp>
      <p:sp>
        <p:nvSpPr>
          <p:cNvPr id="2" name="Forme libre : forme 1">
            <a:extLst>
              <a:ext uri="{FF2B5EF4-FFF2-40B4-BE49-F238E27FC236}">
                <a16:creationId xmlns:a16="http://schemas.microsoft.com/office/drawing/2014/main" id="{063E8EBA-B3C2-897E-B3B2-00FB87DFE0DD}"/>
              </a:ext>
            </a:extLst>
          </p:cNvPr>
          <p:cNvSpPr/>
          <p:nvPr>
            <p:custDataLst>
              <p:tags r:id="rId32"/>
            </p:custDataLst>
          </p:nvPr>
        </p:nvSpPr>
        <p:spPr>
          <a:xfrm>
            <a:off x="6673242" y="1115279"/>
            <a:ext cx="1009441" cy="943893"/>
          </a:xfrm>
          <a:custGeom>
            <a:avLst/>
            <a:gdLst>
              <a:gd name="connsiteX0" fmla="*/ 8288 w 1602272"/>
              <a:gd name="connsiteY0" fmla="*/ 0 h 1560834"/>
              <a:gd name="connsiteX1" fmla="*/ 5525 w 1602272"/>
              <a:gd name="connsiteY1" fmla="*/ 13813 h 1560834"/>
              <a:gd name="connsiteX2" fmla="*/ 0 w 1602272"/>
              <a:gd name="connsiteY2" fmla="*/ 30388 h 1560834"/>
              <a:gd name="connsiteX3" fmla="*/ 5525 w 1602272"/>
              <a:gd name="connsiteY3" fmla="*/ 121552 h 1560834"/>
              <a:gd name="connsiteX4" fmla="*/ 8288 w 1602272"/>
              <a:gd name="connsiteY4" fmla="*/ 135365 h 1560834"/>
              <a:gd name="connsiteX5" fmla="*/ 27625 w 1602272"/>
              <a:gd name="connsiteY5" fmla="*/ 168515 h 1560834"/>
              <a:gd name="connsiteX6" fmla="*/ 52488 w 1602272"/>
              <a:gd name="connsiteY6" fmla="*/ 204428 h 1560834"/>
              <a:gd name="connsiteX7" fmla="*/ 69064 w 1602272"/>
              <a:gd name="connsiteY7" fmla="*/ 221003 h 1560834"/>
              <a:gd name="connsiteX8" fmla="*/ 80114 w 1602272"/>
              <a:gd name="connsiteY8" fmla="*/ 234816 h 1560834"/>
              <a:gd name="connsiteX9" fmla="*/ 85639 w 1602272"/>
              <a:gd name="connsiteY9" fmla="*/ 243104 h 1560834"/>
              <a:gd name="connsiteX10" fmla="*/ 96689 w 1602272"/>
              <a:gd name="connsiteY10" fmla="*/ 248629 h 1560834"/>
              <a:gd name="connsiteX11" fmla="*/ 121552 w 1602272"/>
              <a:gd name="connsiteY11" fmla="*/ 267967 h 1560834"/>
              <a:gd name="connsiteX12" fmla="*/ 149177 w 1602272"/>
              <a:gd name="connsiteY12" fmla="*/ 281779 h 1560834"/>
              <a:gd name="connsiteX13" fmla="*/ 162990 w 1602272"/>
              <a:gd name="connsiteY13" fmla="*/ 287304 h 1560834"/>
              <a:gd name="connsiteX14" fmla="*/ 187853 w 1602272"/>
              <a:gd name="connsiteY14" fmla="*/ 303880 h 1560834"/>
              <a:gd name="connsiteX15" fmla="*/ 201665 w 1602272"/>
              <a:gd name="connsiteY15" fmla="*/ 309405 h 1560834"/>
              <a:gd name="connsiteX16" fmla="*/ 212716 w 1602272"/>
              <a:gd name="connsiteY16" fmla="*/ 314930 h 1560834"/>
              <a:gd name="connsiteX17" fmla="*/ 223766 w 1602272"/>
              <a:gd name="connsiteY17" fmla="*/ 325980 h 1560834"/>
              <a:gd name="connsiteX18" fmla="*/ 234816 w 1602272"/>
              <a:gd name="connsiteY18" fmla="*/ 331505 h 1560834"/>
              <a:gd name="connsiteX19" fmla="*/ 243103 w 1602272"/>
              <a:gd name="connsiteY19" fmla="*/ 339793 h 1560834"/>
              <a:gd name="connsiteX20" fmla="*/ 262441 w 1602272"/>
              <a:gd name="connsiteY20" fmla="*/ 356368 h 1560834"/>
              <a:gd name="connsiteX21" fmla="*/ 281779 w 1602272"/>
              <a:gd name="connsiteY21" fmla="*/ 381231 h 1560834"/>
              <a:gd name="connsiteX22" fmla="*/ 298354 w 1602272"/>
              <a:gd name="connsiteY22" fmla="*/ 400568 h 1560834"/>
              <a:gd name="connsiteX23" fmla="*/ 306642 w 1602272"/>
              <a:gd name="connsiteY23" fmla="*/ 408856 h 1560834"/>
              <a:gd name="connsiteX24" fmla="*/ 334267 w 1602272"/>
              <a:gd name="connsiteY24" fmla="*/ 442006 h 1560834"/>
              <a:gd name="connsiteX25" fmla="*/ 370180 w 1602272"/>
              <a:gd name="connsiteY25" fmla="*/ 480682 h 1560834"/>
              <a:gd name="connsiteX26" fmla="*/ 386755 w 1602272"/>
              <a:gd name="connsiteY26" fmla="*/ 494495 h 1560834"/>
              <a:gd name="connsiteX27" fmla="*/ 433719 w 1602272"/>
              <a:gd name="connsiteY27" fmla="*/ 535933 h 1560834"/>
              <a:gd name="connsiteX28" fmla="*/ 450294 w 1602272"/>
              <a:gd name="connsiteY28" fmla="*/ 546983 h 1560834"/>
              <a:gd name="connsiteX29" fmla="*/ 466869 w 1602272"/>
              <a:gd name="connsiteY29" fmla="*/ 569083 h 1560834"/>
              <a:gd name="connsiteX30" fmla="*/ 483444 w 1602272"/>
              <a:gd name="connsiteY30" fmla="*/ 577371 h 1560834"/>
              <a:gd name="connsiteX31" fmla="*/ 494494 w 1602272"/>
              <a:gd name="connsiteY31" fmla="*/ 588421 h 1560834"/>
              <a:gd name="connsiteX32" fmla="*/ 505545 w 1602272"/>
              <a:gd name="connsiteY32" fmla="*/ 593946 h 1560834"/>
              <a:gd name="connsiteX33" fmla="*/ 522120 w 1602272"/>
              <a:gd name="connsiteY33" fmla="*/ 607759 h 1560834"/>
              <a:gd name="connsiteX34" fmla="*/ 555270 w 1602272"/>
              <a:gd name="connsiteY34" fmla="*/ 629859 h 1560834"/>
              <a:gd name="connsiteX35" fmla="*/ 571845 w 1602272"/>
              <a:gd name="connsiteY35" fmla="*/ 640909 h 1560834"/>
              <a:gd name="connsiteX36" fmla="*/ 610521 w 1602272"/>
              <a:gd name="connsiteY36" fmla="*/ 665772 h 1560834"/>
              <a:gd name="connsiteX37" fmla="*/ 643671 w 1602272"/>
              <a:gd name="connsiteY37" fmla="*/ 693397 h 1560834"/>
              <a:gd name="connsiteX38" fmla="*/ 657484 w 1602272"/>
              <a:gd name="connsiteY38" fmla="*/ 701685 h 1560834"/>
              <a:gd name="connsiteX39" fmla="*/ 693397 w 1602272"/>
              <a:gd name="connsiteY39" fmla="*/ 743123 h 1560834"/>
              <a:gd name="connsiteX40" fmla="*/ 712735 w 1602272"/>
              <a:gd name="connsiteY40" fmla="*/ 773511 h 1560834"/>
              <a:gd name="connsiteX41" fmla="*/ 756935 w 1602272"/>
              <a:gd name="connsiteY41" fmla="*/ 820474 h 1560834"/>
              <a:gd name="connsiteX42" fmla="*/ 776273 w 1602272"/>
              <a:gd name="connsiteY42" fmla="*/ 845337 h 1560834"/>
              <a:gd name="connsiteX43" fmla="*/ 787323 w 1602272"/>
              <a:gd name="connsiteY43" fmla="*/ 856387 h 1560834"/>
              <a:gd name="connsiteX44" fmla="*/ 801136 w 1602272"/>
              <a:gd name="connsiteY44" fmla="*/ 875725 h 1560834"/>
              <a:gd name="connsiteX45" fmla="*/ 859149 w 1602272"/>
              <a:gd name="connsiteY45" fmla="*/ 944788 h 1560834"/>
              <a:gd name="connsiteX46" fmla="*/ 875725 w 1602272"/>
              <a:gd name="connsiteY46" fmla="*/ 969651 h 1560834"/>
              <a:gd name="connsiteX47" fmla="*/ 889537 w 1602272"/>
              <a:gd name="connsiteY47" fmla="*/ 994514 h 1560834"/>
              <a:gd name="connsiteX48" fmla="*/ 900587 w 1602272"/>
              <a:gd name="connsiteY48" fmla="*/ 1008327 h 1560834"/>
              <a:gd name="connsiteX49" fmla="*/ 911638 w 1602272"/>
              <a:gd name="connsiteY49" fmla="*/ 1024902 h 1560834"/>
              <a:gd name="connsiteX50" fmla="*/ 922688 w 1602272"/>
              <a:gd name="connsiteY50" fmla="*/ 1038715 h 1560834"/>
              <a:gd name="connsiteX51" fmla="*/ 930975 w 1602272"/>
              <a:gd name="connsiteY51" fmla="*/ 1055290 h 1560834"/>
              <a:gd name="connsiteX52" fmla="*/ 964126 w 1602272"/>
              <a:gd name="connsiteY52" fmla="*/ 1102253 h 1560834"/>
              <a:gd name="connsiteX53" fmla="*/ 975176 w 1602272"/>
              <a:gd name="connsiteY53" fmla="*/ 1124353 h 1560834"/>
              <a:gd name="connsiteX54" fmla="*/ 1000039 w 1602272"/>
              <a:gd name="connsiteY54" fmla="*/ 1163029 h 1560834"/>
              <a:gd name="connsiteX55" fmla="*/ 1011089 w 1602272"/>
              <a:gd name="connsiteY55" fmla="*/ 1185129 h 1560834"/>
              <a:gd name="connsiteX56" fmla="*/ 1038714 w 1602272"/>
              <a:gd name="connsiteY56" fmla="*/ 1229330 h 1560834"/>
              <a:gd name="connsiteX57" fmla="*/ 1052527 w 1602272"/>
              <a:gd name="connsiteY57" fmla="*/ 1256955 h 1560834"/>
              <a:gd name="connsiteX58" fmla="*/ 1069102 w 1602272"/>
              <a:gd name="connsiteY58" fmla="*/ 1290106 h 1560834"/>
              <a:gd name="connsiteX59" fmla="*/ 1091203 w 1602272"/>
              <a:gd name="connsiteY59" fmla="*/ 1317731 h 1560834"/>
              <a:gd name="connsiteX60" fmla="*/ 1105015 w 1602272"/>
              <a:gd name="connsiteY60" fmla="*/ 1337069 h 1560834"/>
              <a:gd name="connsiteX61" fmla="*/ 1129878 w 1602272"/>
              <a:gd name="connsiteY61" fmla="*/ 1370219 h 1560834"/>
              <a:gd name="connsiteX62" fmla="*/ 1163029 w 1602272"/>
              <a:gd name="connsiteY62" fmla="*/ 1397845 h 1560834"/>
              <a:gd name="connsiteX63" fmla="*/ 1174079 w 1602272"/>
              <a:gd name="connsiteY63" fmla="*/ 1406132 h 1560834"/>
              <a:gd name="connsiteX64" fmla="*/ 1193416 w 1602272"/>
              <a:gd name="connsiteY64" fmla="*/ 1417182 h 1560834"/>
              <a:gd name="connsiteX65" fmla="*/ 1215517 w 1602272"/>
              <a:gd name="connsiteY65" fmla="*/ 1428232 h 1560834"/>
              <a:gd name="connsiteX66" fmla="*/ 1237617 w 1602272"/>
              <a:gd name="connsiteY66" fmla="*/ 1430995 h 1560834"/>
              <a:gd name="connsiteX67" fmla="*/ 1256955 w 1602272"/>
              <a:gd name="connsiteY67" fmla="*/ 1436520 h 1560834"/>
              <a:gd name="connsiteX68" fmla="*/ 1273530 w 1602272"/>
              <a:gd name="connsiteY68" fmla="*/ 1442045 h 1560834"/>
              <a:gd name="connsiteX69" fmla="*/ 1312206 w 1602272"/>
              <a:gd name="connsiteY69" fmla="*/ 1453095 h 1560834"/>
              <a:gd name="connsiteX70" fmla="*/ 1361931 w 1602272"/>
              <a:gd name="connsiteY70" fmla="*/ 1469671 h 1560834"/>
              <a:gd name="connsiteX71" fmla="*/ 1386794 w 1602272"/>
              <a:gd name="connsiteY71" fmla="*/ 1477958 h 1560834"/>
              <a:gd name="connsiteX72" fmla="*/ 1428232 w 1602272"/>
              <a:gd name="connsiteY72" fmla="*/ 1489008 h 1560834"/>
              <a:gd name="connsiteX73" fmla="*/ 1439282 w 1602272"/>
              <a:gd name="connsiteY73" fmla="*/ 1494533 h 1560834"/>
              <a:gd name="connsiteX74" fmla="*/ 1475195 w 1602272"/>
              <a:gd name="connsiteY74" fmla="*/ 1505584 h 1560834"/>
              <a:gd name="connsiteX75" fmla="*/ 1500058 w 1602272"/>
              <a:gd name="connsiteY75" fmla="*/ 1516634 h 1560834"/>
              <a:gd name="connsiteX76" fmla="*/ 1524921 w 1602272"/>
              <a:gd name="connsiteY76" fmla="*/ 1524921 h 1560834"/>
              <a:gd name="connsiteX77" fmla="*/ 1538734 w 1602272"/>
              <a:gd name="connsiteY77" fmla="*/ 1533209 h 1560834"/>
              <a:gd name="connsiteX78" fmla="*/ 1560834 w 1602272"/>
              <a:gd name="connsiteY78" fmla="*/ 1541497 h 1560834"/>
              <a:gd name="connsiteX79" fmla="*/ 1574647 w 1602272"/>
              <a:gd name="connsiteY79" fmla="*/ 1549784 h 1560834"/>
              <a:gd name="connsiteX80" fmla="*/ 1602272 w 1602272"/>
              <a:gd name="connsiteY80" fmla="*/ 1560834 h 1560834"/>
              <a:gd name="connsiteX0" fmla="*/ 8450 w 1602434"/>
              <a:gd name="connsiteY0" fmla="*/ 0 h 1560834"/>
              <a:gd name="connsiteX1" fmla="*/ 162 w 1602434"/>
              <a:gd name="connsiteY1" fmla="*/ 30388 h 1560834"/>
              <a:gd name="connsiteX2" fmla="*/ 5687 w 1602434"/>
              <a:gd name="connsiteY2" fmla="*/ 121552 h 1560834"/>
              <a:gd name="connsiteX3" fmla="*/ 8450 w 1602434"/>
              <a:gd name="connsiteY3" fmla="*/ 135365 h 1560834"/>
              <a:gd name="connsiteX4" fmla="*/ 27787 w 1602434"/>
              <a:gd name="connsiteY4" fmla="*/ 168515 h 1560834"/>
              <a:gd name="connsiteX5" fmla="*/ 52650 w 1602434"/>
              <a:gd name="connsiteY5" fmla="*/ 204428 h 1560834"/>
              <a:gd name="connsiteX6" fmla="*/ 69226 w 1602434"/>
              <a:gd name="connsiteY6" fmla="*/ 221003 h 1560834"/>
              <a:gd name="connsiteX7" fmla="*/ 80276 w 1602434"/>
              <a:gd name="connsiteY7" fmla="*/ 234816 h 1560834"/>
              <a:gd name="connsiteX8" fmla="*/ 85801 w 1602434"/>
              <a:gd name="connsiteY8" fmla="*/ 243104 h 1560834"/>
              <a:gd name="connsiteX9" fmla="*/ 96851 w 1602434"/>
              <a:gd name="connsiteY9" fmla="*/ 248629 h 1560834"/>
              <a:gd name="connsiteX10" fmla="*/ 121714 w 1602434"/>
              <a:gd name="connsiteY10" fmla="*/ 267967 h 1560834"/>
              <a:gd name="connsiteX11" fmla="*/ 149339 w 1602434"/>
              <a:gd name="connsiteY11" fmla="*/ 281779 h 1560834"/>
              <a:gd name="connsiteX12" fmla="*/ 163152 w 1602434"/>
              <a:gd name="connsiteY12" fmla="*/ 287304 h 1560834"/>
              <a:gd name="connsiteX13" fmla="*/ 188015 w 1602434"/>
              <a:gd name="connsiteY13" fmla="*/ 303880 h 1560834"/>
              <a:gd name="connsiteX14" fmla="*/ 201827 w 1602434"/>
              <a:gd name="connsiteY14" fmla="*/ 309405 h 1560834"/>
              <a:gd name="connsiteX15" fmla="*/ 212878 w 1602434"/>
              <a:gd name="connsiteY15" fmla="*/ 314930 h 1560834"/>
              <a:gd name="connsiteX16" fmla="*/ 223928 w 1602434"/>
              <a:gd name="connsiteY16" fmla="*/ 325980 h 1560834"/>
              <a:gd name="connsiteX17" fmla="*/ 234978 w 1602434"/>
              <a:gd name="connsiteY17" fmla="*/ 331505 h 1560834"/>
              <a:gd name="connsiteX18" fmla="*/ 243265 w 1602434"/>
              <a:gd name="connsiteY18" fmla="*/ 339793 h 1560834"/>
              <a:gd name="connsiteX19" fmla="*/ 262603 w 1602434"/>
              <a:gd name="connsiteY19" fmla="*/ 356368 h 1560834"/>
              <a:gd name="connsiteX20" fmla="*/ 281941 w 1602434"/>
              <a:gd name="connsiteY20" fmla="*/ 381231 h 1560834"/>
              <a:gd name="connsiteX21" fmla="*/ 298516 w 1602434"/>
              <a:gd name="connsiteY21" fmla="*/ 400568 h 1560834"/>
              <a:gd name="connsiteX22" fmla="*/ 306804 w 1602434"/>
              <a:gd name="connsiteY22" fmla="*/ 408856 h 1560834"/>
              <a:gd name="connsiteX23" fmla="*/ 334429 w 1602434"/>
              <a:gd name="connsiteY23" fmla="*/ 442006 h 1560834"/>
              <a:gd name="connsiteX24" fmla="*/ 370342 w 1602434"/>
              <a:gd name="connsiteY24" fmla="*/ 480682 h 1560834"/>
              <a:gd name="connsiteX25" fmla="*/ 386917 w 1602434"/>
              <a:gd name="connsiteY25" fmla="*/ 494495 h 1560834"/>
              <a:gd name="connsiteX26" fmla="*/ 433881 w 1602434"/>
              <a:gd name="connsiteY26" fmla="*/ 535933 h 1560834"/>
              <a:gd name="connsiteX27" fmla="*/ 450456 w 1602434"/>
              <a:gd name="connsiteY27" fmla="*/ 546983 h 1560834"/>
              <a:gd name="connsiteX28" fmla="*/ 467031 w 1602434"/>
              <a:gd name="connsiteY28" fmla="*/ 569083 h 1560834"/>
              <a:gd name="connsiteX29" fmla="*/ 483606 w 1602434"/>
              <a:gd name="connsiteY29" fmla="*/ 577371 h 1560834"/>
              <a:gd name="connsiteX30" fmla="*/ 494656 w 1602434"/>
              <a:gd name="connsiteY30" fmla="*/ 588421 h 1560834"/>
              <a:gd name="connsiteX31" fmla="*/ 505707 w 1602434"/>
              <a:gd name="connsiteY31" fmla="*/ 593946 h 1560834"/>
              <a:gd name="connsiteX32" fmla="*/ 522282 w 1602434"/>
              <a:gd name="connsiteY32" fmla="*/ 607759 h 1560834"/>
              <a:gd name="connsiteX33" fmla="*/ 555432 w 1602434"/>
              <a:gd name="connsiteY33" fmla="*/ 629859 h 1560834"/>
              <a:gd name="connsiteX34" fmla="*/ 572007 w 1602434"/>
              <a:gd name="connsiteY34" fmla="*/ 640909 h 1560834"/>
              <a:gd name="connsiteX35" fmla="*/ 610683 w 1602434"/>
              <a:gd name="connsiteY35" fmla="*/ 665772 h 1560834"/>
              <a:gd name="connsiteX36" fmla="*/ 643833 w 1602434"/>
              <a:gd name="connsiteY36" fmla="*/ 693397 h 1560834"/>
              <a:gd name="connsiteX37" fmla="*/ 657646 w 1602434"/>
              <a:gd name="connsiteY37" fmla="*/ 701685 h 1560834"/>
              <a:gd name="connsiteX38" fmla="*/ 693559 w 1602434"/>
              <a:gd name="connsiteY38" fmla="*/ 743123 h 1560834"/>
              <a:gd name="connsiteX39" fmla="*/ 712897 w 1602434"/>
              <a:gd name="connsiteY39" fmla="*/ 773511 h 1560834"/>
              <a:gd name="connsiteX40" fmla="*/ 757097 w 1602434"/>
              <a:gd name="connsiteY40" fmla="*/ 820474 h 1560834"/>
              <a:gd name="connsiteX41" fmla="*/ 776435 w 1602434"/>
              <a:gd name="connsiteY41" fmla="*/ 845337 h 1560834"/>
              <a:gd name="connsiteX42" fmla="*/ 787485 w 1602434"/>
              <a:gd name="connsiteY42" fmla="*/ 856387 h 1560834"/>
              <a:gd name="connsiteX43" fmla="*/ 801298 w 1602434"/>
              <a:gd name="connsiteY43" fmla="*/ 875725 h 1560834"/>
              <a:gd name="connsiteX44" fmla="*/ 859311 w 1602434"/>
              <a:gd name="connsiteY44" fmla="*/ 944788 h 1560834"/>
              <a:gd name="connsiteX45" fmla="*/ 875887 w 1602434"/>
              <a:gd name="connsiteY45" fmla="*/ 969651 h 1560834"/>
              <a:gd name="connsiteX46" fmla="*/ 889699 w 1602434"/>
              <a:gd name="connsiteY46" fmla="*/ 994514 h 1560834"/>
              <a:gd name="connsiteX47" fmla="*/ 900749 w 1602434"/>
              <a:gd name="connsiteY47" fmla="*/ 1008327 h 1560834"/>
              <a:gd name="connsiteX48" fmla="*/ 911800 w 1602434"/>
              <a:gd name="connsiteY48" fmla="*/ 1024902 h 1560834"/>
              <a:gd name="connsiteX49" fmla="*/ 922850 w 1602434"/>
              <a:gd name="connsiteY49" fmla="*/ 1038715 h 1560834"/>
              <a:gd name="connsiteX50" fmla="*/ 931137 w 1602434"/>
              <a:gd name="connsiteY50" fmla="*/ 1055290 h 1560834"/>
              <a:gd name="connsiteX51" fmla="*/ 964288 w 1602434"/>
              <a:gd name="connsiteY51" fmla="*/ 1102253 h 1560834"/>
              <a:gd name="connsiteX52" fmla="*/ 975338 w 1602434"/>
              <a:gd name="connsiteY52" fmla="*/ 1124353 h 1560834"/>
              <a:gd name="connsiteX53" fmla="*/ 1000201 w 1602434"/>
              <a:gd name="connsiteY53" fmla="*/ 1163029 h 1560834"/>
              <a:gd name="connsiteX54" fmla="*/ 1011251 w 1602434"/>
              <a:gd name="connsiteY54" fmla="*/ 1185129 h 1560834"/>
              <a:gd name="connsiteX55" fmla="*/ 1038876 w 1602434"/>
              <a:gd name="connsiteY55" fmla="*/ 1229330 h 1560834"/>
              <a:gd name="connsiteX56" fmla="*/ 1052689 w 1602434"/>
              <a:gd name="connsiteY56" fmla="*/ 1256955 h 1560834"/>
              <a:gd name="connsiteX57" fmla="*/ 1069264 w 1602434"/>
              <a:gd name="connsiteY57" fmla="*/ 1290106 h 1560834"/>
              <a:gd name="connsiteX58" fmla="*/ 1091365 w 1602434"/>
              <a:gd name="connsiteY58" fmla="*/ 1317731 h 1560834"/>
              <a:gd name="connsiteX59" fmla="*/ 1105177 w 1602434"/>
              <a:gd name="connsiteY59" fmla="*/ 1337069 h 1560834"/>
              <a:gd name="connsiteX60" fmla="*/ 1130040 w 1602434"/>
              <a:gd name="connsiteY60" fmla="*/ 1370219 h 1560834"/>
              <a:gd name="connsiteX61" fmla="*/ 1163191 w 1602434"/>
              <a:gd name="connsiteY61" fmla="*/ 1397845 h 1560834"/>
              <a:gd name="connsiteX62" fmla="*/ 1174241 w 1602434"/>
              <a:gd name="connsiteY62" fmla="*/ 1406132 h 1560834"/>
              <a:gd name="connsiteX63" fmla="*/ 1193578 w 1602434"/>
              <a:gd name="connsiteY63" fmla="*/ 1417182 h 1560834"/>
              <a:gd name="connsiteX64" fmla="*/ 1215679 w 1602434"/>
              <a:gd name="connsiteY64" fmla="*/ 1428232 h 1560834"/>
              <a:gd name="connsiteX65" fmla="*/ 1237779 w 1602434"/>
              <a:gd name="connsiteY65" fmla="*/ 1430995 h 1560834"/>
              <a:gd name="connsiteX66" fmla="*/ 1257117 w 1602434"/>
              <a:gd name="connsiteY66" fmla="*/ 1436520 h 1560834"/>
              <a:gd name="connsiteX67" fmla="*/ 1273692 w 1602434"/>
              <a:gd name="connsiteY67" fmla="*/ 1442045 h 1560834"/>
              <a:gd name="connsiteX68" fmla="*/ 1312368 w 1602434"/>
              <a:gd name="connsiteY68" fmla="*/ 1453095 h 1560834"/>
              <a:gd name="connsiteX69" fmla="*/ 1362093 w 1602434"/>
              <a:gd name="connsiteY69" fmla="*/ 1469671 h 1560834"/>
              <a:gd name="connsiteX70" fmla="*/ 1386956 w 1602434"/>
              <a:gd name="connsiteY70" fmla="*/ 1477958 h 1560834"/>
              <a:gd name="connsiteX71" fmla="*/ 1428394 w 1602434"/>
              <a:gd name="connsiteY71" fmla="*/ 1489008 h 1560834"/>
              <a:gd name="connsiteX72" fmla="*/ 1439444 w 1602434"/>
              <a:gd name="connsiteY72" fmla="*/ 1494533 h 1560834"/>
              <a:gd name="connsiteX73" fmla="*/ 1475357 w 1602434"/>
              <a:gd name="connsiteY73" fmla="*/ 1505584 h 1560834"/>
              <a:gd name="connsiteX74" fmla="*/ 1500220 w 1602434"/>
              <a:gd name="connsiteY74" fmla="*/ 1516634 h 1560834"/>
              <a:gd name="connsiteX75" fmla="*/ 1525083 w 1602434"/>
              <a:gd name="connsiteY75" fmla="*/ 1524921 h 1560834"/>
              <a:gd name="connsiteX76" fmla="*/ 1538896 w 1602434"/>
              <a:gd name="connsiteY76" fmla="*/ 1533209 h 1560834"/>
              <a:gd name="connsiteX77" fmla="*/ 1560996 w 1602434"/>
              <a:gd name="connsiteY77" fmla="*/ 1541497 h 1560834"/>
              <a:gd name="connsiteX78" fmla="*/ 1574809 w 1602434"/>
              <a:gd name="connsiteY78" fmla="*/ 1549784 h 1560834"/>
              <a:gd name="connsiteX79" fmla="*/ 1602434 w 1602434"/>
              <a:gd name="connsiteY79" fmla="*/ 1560834 h 1560834"/>
              <a:gd name="connsiteX0" fmla="*/ 162 w 1602434"/>
              <a:gd name="connsiteY0" fmla="*/ 0 h 1530446"/>
              <a:gd name="connsiteX1" fmla="*/ 5687 w 1602434"/>
              <a:gd name="connsiteY1" fmla="*/ 91164 h 1530446"/>
              <a:gd name="connsiteX2" fmla="*/ 8450 w 1602434"/>
              <a:gd name="connsiteY2" fmla="*/ 104977 h 1530446"/>
              <a:gd name="connsiteX3" fmla="*/ 27787 w 1602434"/>
              <a:gd name="connsiteY3" fmla="*/ 138127 h 1530446"/>
              <a:gd name="connsiteX4" fmla="*/ 52650 w 1602434"/>
              <a:gd name="connsiteY4" fmla="*/ 174040 h 1530446"/>
              <a:gd name="connsiteX5" fmla="*/ 69226 w 1602434"/>
              <a:gd name="connsiteY5" fmla="*/ 190615 h 1530446"/>
              <a:gd name="connsiteX6" fmla="*/ 80276 w 1602434"/>
              <a:gd name="connsiteY6" fmla="*/ 204428 h 1530446"/>
              <a:gd name="connsiteX7" fmla="*/ 85801 w 1602434"/>
              <a:gd name="connsiteY7" fmla="*/ 212716 h 1530446"/>
              <a:gd name="connsiteX8" fmla="*/ 96851 w 1602434"/>
              <a:gd name="connsiteY8" fmla="*/ 218241 h 1530446"/>
              <a:gd name="connsiteX9" fmla="*/ 121714 w 1602434"/>
              <a:gd name="connsiteY9" fmla="*/ 237579 h 1530446"/>
              <a:gd name="connsiteX10" fmla="*/ 149339 w 1602434"/>
              <a:gd name="connsiteY10" fmla="*/ 251391 h 1530446"/>
              <a:gd name="connsiteX11" fmla="*/ 163152 w 1602434"/>
              <a:gd name="connsiteY11" fmla="*/ 256916 h 1530446"/>
              <a:gd name="connsiteX12" fmla="*/ 188015 w 1602434"/>
              <a:gd name="connsiteY12" fmla="*/ 273492 h 1530446"/>
              <a:gd name="connsiteX13" fmla="*/ 201827 w 1602434"/>
              <a:gd name="connsiteY13" fmla="*/ 279017 h 1530446"/>
              <a:gd name="connsiteX14" fmla="*/ 212878 w 1602434"/>
              <a:gd name="connsiteY14" fmla="*/ 284542 h 1530446"/>
              <a:gd name="connsiteX15" fmla="*/ 223928 w 1602434"/>
              <a:gd name="connsiteY15" fmla="*/ 295592 h 1530446"/>
              <a:gd name="connsiteX16" fmla="*/ 234978 w 1602434"/>
              <a:gd name="connsiteY16" fmla="*/ 301117 h 1530446"/>
              <a:gd name="connsiteX17" fmla="*/ 243265 w 1602434"/>
              <a:gd name="connsiteY17" fmla="*/ 309405 h 1530446"/>
              <a:gd name="connsiteX18" fmla="*/ 262603 w 1602434"/>
              <a:gd name="connsiteY18" fmla="*/ 325980 h 1530446"/>
              <a:gd name="connsiteX19" fmla="*/ 281941 w 1602434"/>
              <a:gd name="connsiteY19" fmla="*/ 350843 h 1530446"/>
              <a:gd name="connsiteX20" fmla="*/ 298516 w 1602434"/>
              <a:gd name="connsiteY20" fmla="*/ 370180 h 1530446"/>
              <a:gd name="connsiteX21" fmla="*/ 306804 w 1602434"/>
              <a:gd name="connsiteY21" fmla="*/ 378468 h 1530446"/>
              <a:gd name="connsiteX22" fmla="*/ 334429 w 1602434"/>
              <a:gd name="connsiteY22" fmla="*/ 411618 h 1530446"/>
              <a:gd name="connsiteX23" fmla="*/ 370342 w 1602434"/>
              <a:gd name="connsiteY23" fmla="*/ 450294 h 1530446"/>
              <a:gd name="connsiteX24" fmla="*/ 386917 w 1602434"/>
              <a:gd name="connsiteY24" fmla="*/ 464107 h 1530446"/>
              <a:gd name="connsiteX25" fmla="*/ 433881 w 1602434"/>
              <a:gd name="connsiteY25" fmla="*/ 505545 h 1530446"/>
              <a:gd name="connsiteX26" fmla="*/ 450456 w 1602434"/>
              <a:gd name="connsiteY26" fmla="*/ 516595 h 1530446"/>
              <a:gd name="connsiteX27" fmla="*/ 467031 w 1602434"/>
              <a:gd name="connsiteY27" fmla="*/ 538695 h 1530446"/>
              <a:gd name="connsiteX28" fmla="*/ 483606 w 1602434"/>
              <a:gd name="connsiteY28" fmla="*/ 546983 h 1530446"/>
              <a:gd name="connsiteX29" fmla="*/ 494656 w 1602434"/>
              <a:gd name="connsiteY29" fmla="*/ 558033 h 1530446"/>
              <a:gd name="connsiteX30" fmla="*/ 505707 w 1602434"/>
              <a:gd name="connsiteY30" fmla="*/ 563558 h 1530446"/>
              <a:gd name="connsiteX31" fmla="*/ 522282 w 1602434"/>
              <a:gd name="connsiteY31" fmla="*/ 577371 h 1530446"/>
              <a:gd name="connsiteX32" fmla="*/ 555432 w 1602434"/>
              <a:gd name="connsiteY32" fmla="*/ 599471 h 1530446"/>
              <a:gd name="connsiteX33" fmla="*/ 572007 w 1602434"/>
              <a:gd name="connsiteY33" fmla="*/ 610521 h 1530446"/>
              <a:gd name="connsiteX34" fmla="*/ 610683 w 1602434"/>
              <a:gd name="connsiteY34" fmla="*/ 635384 h 1530446"/>
              <a:gd name="connsiteX35" fmla="*/ 643833 w 1602434"/>
              <a:gd name="connsiteY35" fmla="*/ 663009 h 1530446"/>
              <a:gd name="connsiteX36" fmla="*/ 657646 w 1602434"/>
              <a:gd name="connsiteY36" fmla="*/ 671297 h 1530446"/>
              <a:gd name="connsiteX37" fmla="*/ 693559 w 1602434"/>
              <a:gd name="connsiteY37" fmla="*/ 712735 h 1530446"/>
              <a:gd name="connsiteX38" fmla="*/ 712897 w 1602434"/>
              <a:gd name="connsiteY38" fmla="*/ 743123 h 1530446"/>
              <a:gd name="connsiteX39" fmla="*/ 757097 w 1602434"/>
              <a:gd name="connsiteY39" fmla="*/ 790086 h 1530446"/>
              <a:gd name="connsiteX40" fmla="*/ 776435 w 1602434"/>
              <a:gd name="connsiteY40" fmla="*/ 814949 h 1530446"/>
              <a:gd name="connsiteX41" fmla="*/ 787485 w 1602434"/>
              <a:gd name="connsiteY41" fmla="*/ 825999 h 1530446"/>
              <a:gd name="connsiteX42" fmla="*/ 801298 w 1602434"/>
              <a:gd name="connsiteY42" fmla="*/ 845337 h 1530446"/>
              <a:gd name="connsiteX43" fmla="*/ 859311 w 1602434"/>
              <a:gd name="connsiteY43" fmla="*/ 914400 h 1530446"/>
              <a:gd name="connsiteX44" fmla="*/ 875887 w 1602434"/>
              <a:gd name="connsiteY44" fmla="*/ 939263 h 1530446"/>
              <a:gd name="connsiteX45" fmla="*/ 889699 w 1602434"/>
              <a:gd name="connsiteY45" fmla="*/ 964126 h 1530446"/>
              <a:gd name="connsiteX46" fmla="*/ 900749 w 1602434"/>
              <a:gd name="connsiteY46" fmla="*/ 977939 h 1530446"/>
              <a:gd name="connsiteX47" fmla="*/ 911800 w 1602434"/>
              <a:gd name="connsiteY47" fmla="*/ 994514 h 1530446"/>
              <a:gd name="connsiteX48" fmla="*/ 922850 w 1602434"/>
              <a:gd name="connsiteY48" fmla="*/ 1008327 h 1530446"/>
              <a:gd name="connsiteX49" fmla="*/ 931137 w 1602434"/>
              <a:gd name="connsiteY49" fmla="*/ 1024902 h 1530446"/>
              <a:gd name="connsiteX50" fmla="*/ 964288 w 1602434"/>
              <a:gd name="connsiteY50" fmla="*/ 1071865 h 1530446"/>
              <a:gd name="connsiteX51" fmla="*/ 975338 w 1602434"/>
              <a:gd name="connsiteY51" fmla="*/ 1093965 h 1530446"/>
              <a:gd name="connsiteX52" fmla="*/ 1000201 w 1602434"/>
              <a:gd name="connsiteY52" fmla="*/ 1132641 h 1530446"/>
              <a:gd name="connsiteX53" fmla="*/ 1011251 w 1602434"/>
              <a:gd name="connsiteY53" fmla="*/ 1154741 h 1530446"/>
              <a:gd name="connsiteX54" fmla="*/ 1038876 w 1602434"/>
              <a:gd name="connsiteY54" fmla="*/ 1198942 h 1530446"/>
              <a:gd name="connsiteX55" fmla="*/ 1052689 w 1602434"/>
              <a:gd name="connsiteY55" fmla="*/ 1226567 h 1530446"/>
              <a:gd name="connsiteX56" fmla="*/ 1069264 w 1602434"/>
              <a:gd name="connsiteY56" fmla="*/ 1259718 h 1530446"/>
              <a:gd name="connsiteX57" fmla="*/ 1091365 w 1602434"/>
              <a:gd name="connsiteY57" fmla="*/ 1287343 h 1530446"/>
              <a:gd name="connsiteX58" fmla="*/ 1105177 w 1602434"/>
              <a:gd name="connsiteY58" fmla="*/ 1306681 h 1530446"/>
              <a:gd name="connsiteX59" fmla="*/ 1130040 w 1602434"/>
              <a:gd name="connsiteY59" fmla="*/ 1339831 h 1530446"/>
              <a:gd name="connsiteX60" fmla="*/ 1163191 w 1602434"/>
              <a:gd name="connsiteY60" fmla="*/ 1367457 h 1530446"/>
              <a:gd name="connsiteX61" fmla="*/ 1174241 w 1602434"/>
              <a:gd name="connsiteY61" fmla="*/ 1375744 h 1530446"/>
              <a:gd name="connsiteX62" fmla="*/ 1193578 w 1602434"/>
              <a:gd name="connsiteY62" fmla="*/ 1386794 h 1530446"/>
              <a:gd name="connsiteX63" fmla="*/ 1215679 w 1602434"/>
              <a:gd name="connsiteY63" fmla="*/ 1397844 h 1530446"/>
              <a:gd name="connsiteX64" fmla="*/ 1237779 w 1602434"/>
              <a:gd name="connsiteY64" fmla="*/ 1400607 h 1530446"/>
              <a:gd name="connsiteX65" fmla="*/ 1257117 w 1602434"/>
              <a:gd name="connsiteY65" fmla="*/ 1406132 h 1530446"/>
              <a:gd name="connsiteX66" fmla="*/ 1273692 w 1602434"/>
              <a:gd name="connsiteY66" fmla="*/ 1411657 h 1530446"/>
              <a:gd name="connsiteX67" fmla="*/ 1312368 w 1602434"/>
              <a:gd name="connsiteY67" fmla="*/ 1422707 h 1530446"/>
              <a:gd name="connsiteX68" fmla="*/ 1362093 w 1602434"/>
              <a:gd name="connsiteY68" fmla="*/ 1439283 h 1530446"/>
              <a:gd name="connsiteX69" fmla="*/ 1386956 w 1602434"/>
              <a:gd name="connsiteY69" fmla="*/ 1447570 h 1530446"/>
              <a:gd name="connsiteX70" fmla="*/ 1428394 w 1602434"/>
              <a:gd name="connsiteY70" fmla="*/ 1458620 h 1530446"/>
              <a:gd name="connsiteX71" fmla="*/ 1439444 w 1602434"/>
              <a:gd name="connsiteY71" fmla="*/ 1464145 h 1530446"/>
              <a:gd name="connsiteX72" fmla="*/ 1475357 w 1602434"/>
              <a:gd name="connsiteY72" fmla="*/ 1475196 h 1530446"/>
              <a:gd name="connsiteX73" fmla="*/ 1500220 w 1602434"/>
              <a:gd name="connsiteY73" fmla="*/ 1486246 h 1530446"/>
              <a:gd name="connsiteX74" fmla="*/ 1525083 w 1602434"/>
              <a:gd name="connsiteY74" fmla="*/ 1494533 h 1530446"/>
              <a:gd name="connsiteX75" fmla="*/ 1538896 w 1602434"/>
              <a:gd name="connsiteY75" fmla="*/ 1502821 h 1530446"/>
              <a:gd name="connsiteX76" fmla="*/ 1560996 w 1602434"/>
              <a:gd name="connsiteY76" fmla="*/ 1511109 h 1530446"/>
              <a:gd name="connsiteX77" fmla="*/ 1574809 w 1602434"/>
              <a:gd name="connsiteY77" fmla="*/ 1519396 h 1530446"/>
              <a:gd name="connsiteX78" fmla="*/ 1602434 w 1602434"/>
              <a:gd name="connsiteY78" fmla="*/ 1530446 h 1530446"/>
              <a:gd name="connsiteX0" fmla="*/ 21 w 1605055"/>
              <a:gd name="connsiteY0" fmla="*/ 0 h 1549784"/>
              <a:gd name="connsiteX1" fmla="*/ 8308 w 1605055"/>
              <a:gd name="connsiteY1" fmla="*/ 110502 h 1549784"/>
              <a:gd name="connsiteX2" fmla="*/ 11071 w 1605055"/>
              <a:gd name="connsiteY2" fmla="*/ 124315 h 1549784"/>
              <a:gd name="connsiteX3" fmla="*/ 30408 w 1605055"/>
              <a:gd name="connsiteY3" fmla="*/ 157465 h 1549784"/>
              <a:gd name="connsiteX4" fmla="*/ 55271 w 1605055"/>
              <a:gd name="connsiteY4" fmla="*/ 193378 h 1549784"/>
              <a:gd name="connsiteX5" fmla="*/ 71847 w 1605055"/>
              <a:gd name="connsiteY5" fmla="*/ 209953 h 1549784"/>
              <a:gd name="connsiteX6" fmla="*/ 82897 w 1605055"/>
              <a:gd name="connsiteY6" fmla="*/ 223766 h 1549784"/>
              <a:gd name="connsiteX7" fmla="*/ 88422 w 1605055"/>
              <a:gd name="connsiteY7" fmla="*/ 232054 h 1549784"/>
              <a:gd name="connsiteX8" fmla="*/ 99472 w 1605055"/>
              <a:gd name="connsiteY8" fmla="*/ 237579 h 1549784"/>
              <a:gd name="connsiteX9" fmla="*/ 124335 w 1605055"/>
              <a:gd name="connsiteY9" fmla="*/ 256917 h 1549784"/>
              <a:gd name="connsiteX10" fmla="*/ 151960 w 1605055"/>
              <a:gd name="connsiteY10" fmla="*/ 270729 h 1549784"/>
              <a:gd name="connsiteX11" fmla="*/ 165773 w 1605055"/>
              <a:gd name="connsiteY11" fmla="*/ 276254 h 1549784"/>
              <a:gd name="connsiteX12" fmla="*/ 190636 w 1605055"/>
              <a:gd name="connsiteY12" fmla="*/ 292830 h 1549784"/>
              <a:gd name="connsiteX13" fmla="*/ 204448 w 1605055"/>
              <a:gd name="connsiteY13" fmla="*/ 298355 h 1549784"/>
              <a:gd name="connsiteX14" fmla="*/ 215499 w 1605055"/>
              <a:gd name="connsiteY14" fmla="*/ 303880 h 1549784"/>
              <a:gd name="connsiteX15" fmla="*/ 226549 w 1605055"/>
              <a:gd name="connsiteY15" fmla="*/ 314930 h 1549784"/>
              <a:gd name="connsiteX16" fmla="*/ 237599 w 1605055"/>
              <a:gd name="connsiteY16" fmla="*/ 320455 h 1549784"/>
              <a:gd name="connsiteX17" fmla="*/ 245886 w 1605055"/>
              <a:gd name="connsiteY17" fmla="*/ 328743 h 1549784"/>
              <a:gd name="connsiteX18" fmla="*/ 265224 w 1605055"/>
              <a:gd name="connsiteY18" fmla="*/ 345318 h 1549784"/>
              <a:gd name="connsiteX19" fmla="*/ 284562 w 1605055"/>
              <a:gd name="connsiteY19" fmla="*/ 370181 h 1549784"/>
              <a:gd name="connsiteX20" fmla="*/ 301137 w 1605055"/>
              <a:gd name="connsiteY20" fmla="*/ 389518 h 1549784"/>
              <a:gd name="connsiteX21" fmla="*/ 309425 w 1605055"/>
              <a:gd name="connsiteY21" fmla="*/ 397806 h 1549784"/>
              <a:gd name="connsiteX22" fmla="*/ 337050 w 1605055"/>
              <a:gd name="connsiteY22" fmla="*/ 430956 h 1549784"/>
              <a:gd name="connsiteX23" fmla="*/ 372963 w 1605055"/>
              <a:gd name="connsiteY23" fmla="*/ 469632 h 1549784"/>
              <a:gd name="connsiteX24" fmla="*/ 389538 w 1605055"/>
              <a:gd name="connsiteY24" fmla="*/ 483445 h 1549784"/>
              <a:gd name="connsiteX25" fmla="*/ 436502 w 1605055"/>
              <a:gd name="connsiteY25" fmla="*/ 524883 h 1549784"/>
              <a:gd name="connsiteX26" fmla="*/ 453077 w 1605055"/>
              <a:gd name="connsiteY26" fmla="*/ 535933 h 1549784"/>
              <a:gd name="connsiteX27" fmla="*/ 469652 w 1605055"/>
              <a:gd name="connsiteY27" fmla="*/ 558033 h 1549784"/>
              <a:gd name="connsiteX28" fmla="*/ 486227 w 1605055"/>
              <a:gd name="connsiteY28" fmla="*/ 566321 h 1549784"/>
              <a:gd name="connsiteX29" fmla="*/ 497277 w 1605055"/>
              <a:gd name="connsiteY29" fmla="*/ 577371 h 1549784"/>
              <a:gd name="connsiteX30" fmla="*/ 508328 w 1605055"/>
              <a:gd name="connsiteY30" fmla="*/ 582896 h 1549784"/>
              <a:gd name="connsiteX31" fmla="*/ 524903 w 1605055"/>
              <a:gd name="connsiteY31" fmla="*/ 596709 h 1549784"/>
              <a:gd name="connsiteX32" fmla="*/ 558053 w 1605055"/>
              <a:gd name="connsiteY32" fmla="*/ 618809 h 1549784"/>
              <a:gd name="connsiteX33" fmla="*/ 574628 w 1605055"/>
              <a:gd name="connsiteY33" fmla="*/ 629859 h 1549784"/>
              <a:gd name="connsiteX34" fmla="*/ 613304 w 1605055"/>
              <a:gd name="connsiteY34" fmla="*/ 654722 h 1549784"/>
              <a:gd name="connsiteX35" fmla="*/ 646454 w 1605055"/>
              <a:gd name="connsiteY35" fmla="*/ 682347 h 1549784"/>
              <a:gd name="connsiteX36" fmla="*/ 660267 w 1605055"/>
              <a:gd name="connsiteY36" fmla="*/ 690635 h 1549784"/>
              <a:gd name="connsiteX37" fmla="*/ 696180 w 1605055"/>
              <a:gd name="connsiteY37" fmla="*/ 732073 h 1549784"/>
              <a:gd name="connsiteX38" fmla="*/ 715518 w 1605055"/>
              <a:gd name="connsiteY38" fmla="*/ 762461 h 1549784"/>
              <a:gd name="connsiteX39" fmla="*/ 759718 w 1605055"/>
              <a:gd name="connsiteY39" fmla="*/ 809424 h 1549784"/>
              <a:gd name="connsiteX40" fmla="*/ 779056 w 1605055"/>
              <a:gd name="connsiteY40" fmla="*/ 834287 h 1549784"/>
              <a:gd name="connsiteX41" fmla="*/ 790106 w 1605055"/>
              <a:gd name="connsiteY41" fmla="*/ 845337 h 1549784"/>
              <a:gd name="connsiteX42" fmla="*/ 803919 w 1605055"/>
              <a:gd name="connsiteY42" fmla="*/ 864675 h 1549784"/>
              <a:gd name="connsiteX43" fmla="*/ 861932 w 1605055"/>
              <a:gd name="connsiteY43" fmla="*/ 933738 h 1549784"/>
              <a:gd name="connsiteX44" fmla="*/ 878508 w 1605055"/>
              <a:gd name="connsiteY44" fmla="*/ 958601 h 1549784"/>
              <a:gd name="connsiteX45" fmla="*/ 892320 w 1605055"/>
              <a:gd name="connsiteY45" fmla="*/ 983464 h 1549784"/>
              <a:gd name="connsiteX46" fmla="*/ 903370 w 1605055"/>
              <a:gd name="connsiteY46" fmla="*/ 997277 h 1549784"/>
              <a:gd name="connsiteX47" fmla="*/ 914421 w 1605055"/>
              <a:gd name="connsiteY47" fmla="*/ 1013852 h 1549784"/>
              <a:gd name="connsiteX48" fmla="*/ 925471 w 1605055"/>
              <a:gd name="connsiteY48" fmla="*/ 1027665 h 1549784"/>
              <a:gd name="connsiteX49" fmla="*/ 933758 w 1605055"/>
              <a:gd name="connsiteY49" fmla="*/ 1044240 h 1549784"/>
              <a:gd name="connsiteX50" fmla="*/ 966909 w 1605055"/>
              <a:gd name="connsiteY50" fmla="*/ 1091203 h 1549784"/>
              <a:gd name="connsiteX51" fmla="*/ 977959 w 1605055"/>
              <a:gd name="connsiteY51" fmla="*/ 1113303 h 1549784"/>
              <a:gd name="connsiteX52" fmla="*/ 1002822 w 1605055"/>
              <a:gd name="connsiteY52" fmla="*/ 1151979 h 1549784"/>
              <a:gd name="connsiteX53" fmla="*/ 1013872 w 1605055"/>
              <a:gd name="connsiteY53" fmla="*/ 1174079 h 1549784"/>
              <a:gd name="connsiteX54" fmla="*/ 1041497 w 1605055"/>
              <a:gd name="connsiteY54" fmla="*/ 1218280 h 1549784"/>
              <a:gd name="connsiteX55" fmla="*/ 1055310 w 1605055"/>
              <a:gd name="connsiteY55" fmla="*/ 1245905 h 1549784"/>
              <a:gd name="connsiteX56" fmla="*/ 1071885 w 1605055"/>
              <a:gd name="connsiteY56" fmla="*/ 1279056 h 1549784"/>
              <a:gd name="connsiteX57" fmla="*/ 1093986 w 1605055"/>
              <a:gd name="connsiteY57" fmla="*/ 1306681 h 1549784"/>
              <a:gd name="connsiteX58" fmla="*/ 1107798 w 1605055"/>
              <a:gd name="connsiteY58" fmla="*/ 1326019 h 1549784"/>
              <a:gd name="connsiteX59" fmla="*/ 1132661 w 1605055"/>
              <a:gd name="connsiteY59" fmla="*/ 1359169 h 1549784"/>
              <a:gd name="connsiteX60" fmla="*/ 1165812 w 1605055"/>
              <a:gd name="connsiteY60" fmla="*/ 1386795 h 1549784"/>
              <a:gd name="connsiteX61" fmla="*/ 1176862 w 1605055"/>
              <a:gd name="connsiteY61" fmla="*/ 1395082 h 1549784"/>
              <a:gd name="connsiteX62" fmla="*/ 1196199 w 1605055"/>
              <a:gd name="connsiteY62" fmla="*/ 1406132 h 1549784"/>
              <a:gd name="connsiteX63" fmla="*/ 1218300 w 1605055"/>
              <a:gd name="connsiteY63" fmla="*/ 1417182 h 1549784"/>
              <a:gd name="connsiteX64" fmla="*/ 1240400 w 1605055"/>
              <a:gd name="connsiteY64" fmla="*/ 1419945 h 1549784"/>
              <a:gd name="connsiteX65" fmla="*/ 1259738 w 1605055"/>
              <a:gd name="connsiteY65" fmla="*/ 1425470 h 1549784"/>
              <a:gd name="connsiteX66" fmla="*/ 1276313 w 1605055"/>
              <a:gd name="connsiteY66" fmla="*/ 1430995 h 1549784"/>
              <a:gd name="connsiteX67" fmla="*/ 1314989 w 1605055"/>
              <a:gd name="connsiteY67" fmla="*/ 1442045 h 1549784"/>
              <a:gd name="connsiteX68" fmla="*/ 1364714 w 1605055"/>
              <a:gd name="connsiteY68" fmla="*/ 1458621 h 1549784"/>
              <a:gd name="connsiteX69" fmla="*/ 1389577 w 1605055"/>
              <a:gd name="connsiteY69" fmla="*/ 1466908 h 1549784"/>
              <a:gd name="connsiteX70" fmla="*/ 1431015 w 1605055"/>
              <a:gd name="connsiteY70" fmla="*/ 1477958 h 1549784"/>
              <a:gd name="connsiteX71" fmla="*/ 1442065 w 1605055"/>
              <a:gd name="connsiteY71" fmla="*/ 1483483 h 1549784"/>
              <a:gd name="connsiteX72" fmla="*/ 1477978 w 1605055"/>
              <a:gd name="connsiteY72" fmla="*/ 1494534 h 1549784"/>
              <a:gd name="connsiteX73" fmla="*/ 1502841 w 1605055"/>
              <a:gd name="connsiteY73" fmla="*/ 1505584 h 1549784"/>
              <a:gd name="connsiteX74" fmla="*/ 1527704 w 1605055"/>
              <a:gd name="connsiteY74" fmla="*/ 1513871 h 1549784"/>
              <a:gd name="connsiteX75" fmla="*/ 1541517 w 1605055"/>
              <a:gd name="connsiteY75" fmla="*/ 1522159 h 1549784"/>
              <a:gd name="connsiteX76" fmla="*/ 1563617 w 1605055"/>
              <a:gd name="connsiteY76" fmla="*/ 1530447 h 1549784"/>
              <a:gd name="connsiteX77" fmla="*/ 1577430 w 1605055"/>
              <a:gd name="connsiteY77" fmla="*/ 1538734 h 1549784"/>
              <a:gd name="connsiteX78" fmla="*/ 1605055 w 1605055"/>
              <a:gd name="connsiteY78" fmla="*/ 1549784 h 154978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07798 w 1577430"/>
              <a:gd name="connsiteY58" fmla="*/ 1326019 h 1538734"/>
              <a:gd name="connsiteX59" fmla="*/ 1132661 w 1577430"/>
              <a:gd name="connsiteY59" fmla="*/ 1359169 h 1538734"/>
              <a:gd name="connsiteX60" fmla="*/ 1165812 w 1577430"/>
              <a:gd name="connsiteY60" fmla="*/ 1386795 h 1538734"/>
              <a:gd name="connsiteX61" fmla="*/ 1176862 w 1577430"/>
              <a:gd name="connsiteY61" fmla="*/ 1395082 h 1538734"/>
              <a:gd name="connsiteX62" fmla="*/ 1196199 w 1577430"/>
              <a:gd name="connsiteY62" fmla="*/ 1406132 h 1538734"/>
              <a:gd name="connsiteX63" fmla="*/ 1218300 w 1577430"/>
              <a:gd name="connsiteY63" fmla="*/ 1417182 h 1538734"/>
              <a:gd name="connsiteX64" fmla="*/ 1240400 w 1577430"/>
              <a:gd name="connsiteY64" fmla="*/ 1419945 h 1538734"/>
              <a:gd name="connsiteX65" fmla="*/ 1259738 w 1577430"/>
              <a:gd name="connsiteY65" fmla="*/ 1425470 h 1538734"/>
              <a:gd name="connsiteX66" fmla="*/ 1276313 w 1577430"/>
              <a:gd name="connsiteY66" fmla="*/ 1430995 h 1538734"/>
              <a:gd name="connsiteX67" fmla="*/ 1314989 w 1577430"/>
              <a:gd name="connsiteY67" fmla="*/ 1442045 h 1538734"/>
              <a:gd name="connsiteX68" fmla="*/ 1364714 w 1577430"/>
              <a:gd name="connsiteY68" fmla="*/ 1458621 h 1538734"/>
              <a:gd name="connsiteX69" fmla="*/ 1389577 w 1577430"/>
              <a:gd name="connsiteY69" fmla="*/ 1466908 h 1538734"/>
              <a:gd name="connsiteX70" fmla="*/ 1431015 w 1577430"/>
              <a:gd name="connsiteY70" fmla="*/ 1477958 h 1538734"/>
              <a:gd name="connsiteX71" fmla="*/ 1442065 w 1577430"/>
              <a:gd name="connsiteY71" fmla="*/ 1483483 h 1538734"/>
              <a:gd name="connsiteX72" fmla="*/ 1477978 w 1577430"/>
              <a:gd name="connsiteY72" fmla="*/ 1494534 h 1538734"/>
              <a:gd name="connsiteX73" fmla="*/ 1502841 w 1577430"/>
              <a:gd name="connsiteY73" fmla="*/ 1505584 h 1538734"/>
              <a:gd name="connsiteX74" fmla="*/ 1527704 w 1577430"/>
              <a:gd name="connsiteY74" fmla="*/ 1513871 h 1538734"/>
              <a:gd name="connsiteX75" fmla="*/ 1541517 w 1577430"/>
              <a:gd name="connsiteY75" fmla="*/ 1522159 h 1538734"/>
              <a:gd name="connsiteX76" fmla="*/ 1563617 w 1577430"/>
              <a:gd name="connsiteY76" fmla="*/ 1530447 h 1538734"/>
              <a:gd name="connsiteX77" fmla="*/ 1577430 w 1577430"/>
              <a:gd name="connsiteY77"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07798 w 1577430"/>
              <a:gd name="connsiteY58" fmla="*/ 1326019 h 1538734"/>
              <a:gd name="connsiteX59" fmla="*/ 1132661 w 1577430"/>
              <a:gd name="connsiteY59" fmla="*/ 1359169 h 1538734"/>
              <a:gd name="connsiteX60" fmla="*/ 1165812 w 1577430"/>
              <a:gd name="connsiteY60" fmla="*/ 1386795 h 1538734"/>
              <a:gd name="connsiteX61" fmla="*/ 1176862 w 1577430"/>
              <a:gd name="connsiteY61" fmla="*/ 1395082 h 1538734"/>
              <a:gd name="connsiteX62" fmla="*/ 1196199 w 1577430"/>
              <a:gd name="connsiteY62" fmla="*/ 1406132 h 1538734"/>
              <a:gd name="connsiteX63" fmla="*/ 1218300 w 1577430"/>
              <a:gd name="connsiteY63" fmla="*/ 1417182 h 1538734"/>
              <a:gd name="connsiteX64" fmla="*/ 1240400 w 1577430"/>
              <a:gd name="connsiteY64" fmla="*/ 1419945 h 1538734"/>
              <a:gd name="connsiteX65" fmla="*/ 1259738 w 1577430"/>
              <a:gd name="connsiteY65" fmla="*/ 1425470 h 1538734"/>
              <a:gd name="connsiteX66" fmla="*/ 1276313 w 1577430"/>
              <a:gd name="connsiteY66" fmla="*/ 1430995 h 1538734"/>
              <a:gd name="connsiteX67" fmla="*/ 1314989 w 1577430"/>
              <a:gd name="connsiteY67" fmla="*/ 1442045 h 1538734"/>
              <a:gd name="connsiteX68" fmla="*/ 1364714 w 1577430"/>
              <a:gd name="connsiteY68" fmla="*/ 1458621 h 1538734"/>
              <a:gd name="connsiteX69" fmla="*/ 1389577 w 1577430"/>
              <a:gd name="connsiteY69" fmla="*/ 1466908 h 1538734"/>
              <a:gd name="connsiteX70" fmla="*/ 1431015 w 1577430"/>
              <a:gd name="connsiteY70" fmla="*/ 1477958 h 1538734"/>
              <a:gd name="connsiteX71" fmla="*/ 1442065 w 1577430"/>
              <a:gd name="connsiteY71" fmla="*/ 1483483 h 1538734"/>
              <a:gd name="connsiteX72" fmla="*/ 1477978 w 1577430"/>
              <a:gd name="connsiteY72" fmla="*/ 1494534 h 1538734"/>
              <a:gd name="connsiteX73" fmla="*/ 1502841 w 1577430"/>
              <a:gd name="connsiteY73" fmla="*/ 1505584 h 1538734"/>
              <a:gd name="connsiteX74" fmla="*/ 1527704 w 1577430"/>
              <a:gd name="connsiteY74" fmla="*/ 1513871 h 1538734"/>
              <a:gd name="connsiteX75" fmla="*/ 1541517 w 1577430"/>
              <a:gd name="connsiteY75" fmla="*/ 1522159 h 1538734"/>
              <a:gd name="connsiteX76" fmla="*/ 1577430 w 1577430"/>
              <a:gd name="connsiteY76"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07798 w 1577430"/>
              <a:gd name="connsiteY58" fmla="*/ 1326019 h 1538734"/>
              <a:gd name="connsiteX59" fmla="*/ 1132661 w 1577430"/>
              <a:gd name="connsiteY59" fmla="*/ 1359169 h 1538734"/>
              <a:gd name="connsiteX60" fmla="*/ 1165812 w 1577430"/>
              <a:gd name="connsiteY60" fmla="*/ 1386795 h 1538734"/>
              <a:gd name="connsiteX61" fmla="*/ 1176862 w 1577430"/>
              <a:gd name="connsiteY61" fmla="*/ 1395082 h 1538734"/>
              <a:gd name="connsiteX62" fmla="*/ 1196199 w 1577430"/>
              <a:gd name="connsiteY62" fmla="*/ 1406132 h 1538734"/>
              <a:gd name="connsiteX63" fmla="*/ 1218300 w 1577430"/>
              <a:gd name="connsiteY63" fmla="*/ 1417182 h 1538734"/>
              <a:gd name="connsiteX64" fmla="*/ 1240400 w 1577430"/>
              <a:gd name="connsiteY64" fmla="*/ 1419945 h 1538734"/>
              <a:gd name="connsiteX65" fmla="*/ 1259738 w 1577430"/>
              <a:gd name="connsiteY65" fmla="*/ 1425470 h 1538734"/>
              <a:gd name="connsiteX66" fmla="*/ 1276313 w 1577430"/>
              <a:gd name="connsiteY66" fmla="*/ 1430995 h 1538734"/>
              <a:gd name="connsiteX67" fmla="*/ 1314989 w 1577430"/>
              <a:gd name="connsiteY67" fmla="*/ 1442045 h 1538734"/>
              <a:gd name="connsiteX68" fmla="*/ 1364714 w 1577430"/>
              <a:gd name="connsiteY68" fmla="*/ 1458621 h 1538734"/>
              <a:gd name="connsiteX69" fmla="*/ 1389577 w 1577430"/>
              <a:gd name="connsiteY69" fmla="*/ 1466908 h 1538734"/>
              <a:gd name="connsiteX70" fmla="*/ 1431015 w 1577430"/>
              <a:gd name="connsiteY70" fmla="*/ 1477958 h 1538734"/>
              <a:gd name="connsiteX71" fmla="*/ 1442065 w 1577430"/>
              <a:gd name="connsiteY71" fmla="*/ 1483483 h 1538734"/>
              <a:gd name="connsiteX72" fmla="*/ 1477978 w 1577430"/>
              <a:gd name="connsiteY72" fmla="*/ 1494534 h 1538734"/>
              <a:gd name="connsiteX73" fmla="*/ 1502841 w 1577430"/>
              <a:gd name="connsiteY73" fmla="*/ 1505584 h 1538734"/>
              <a:gd name="connsiteX74" fmla="*/ 1541517 w 1577430"/>
              <a:gd name="connsiteY74" fmla="*/ 1522159 h 1538734"/>
              <a:gd name="connsiteX75" fmla="*/ 1577430 w 1577430"/>
              <a:gd name="connsiteY75"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07798 w 1577430"/>
              <a:gd name="connsiteY58" fmla="*/ 1326019 h 1538734"/>
              <a:gd name="connsiteX59" fmla="*/ 1132661 w 1577430"/>
              <a:gd name="connsiteY59" fmla="*/ 1359169 h 1538734"/>
              <a:gd name="connsiteX60" fmla="*/ 1165812 w 1577430"/>
              <a:gd name="connsiteY60" fmla="*/ 1386795 h 1538734"/>
              <a:gd name="connsiteX61" fmla="*/ 1176862 w 1577430"/>
              <a:gd name="connsiteY61" fmla="*/ 1395082 h 1538734"/>
              <a:gd name="connsiteX62" fmla="*/ 1196199 w 1577430"/>
              <a:gd name="connsiteY62" fmla="*/ 1406132 h 1538734"/>
              <a:gd name="connsiteX63" fmla="*/ 1218300 w 1577430"/>
              <a:gd name="connsiteY63" fmla="*/ 1417182 h 1538734"/>
              <a:gd name="connsiteX64" fmla="*/ 1240400 w 1577430"/>
              <a:gd name="connsiteY64" fmla="*/ 1419945 h 1538734"/>
              <a:gd name="connsiteX65" fmla="*/ 1259738 w 1577430"/>
              <a:gd name="connsiteY65" fmla="*/ 1425470 h 1538734"/>
              <a:gd name="connsiteX66" fmla="*/ 1276313 w 1577430"/>
              <a:gd name="connsiteY66" fmla="*/ 1430995 h 1538734"/>
              <a:gd name="connsiteX67" fmla="*/ 1314989 w 1577430"/>
              <a:gd name="connsiteY67" fmla="*/ 1442045 h 1538734"/>
              <a:gd name="connsiteX68" fmla="*/ 1364714 w 1577430"/>
              <a:gd name="connsiteY68" fmla="*/ 1458621 h 1538734"/>
              <a:gd name="connsiteX69" fmla="*/ 1389577 w 1577430"/>
              <a:gd name="connsiteY69" fmla="*/ 1466908 h 1538734"/>
              <a:gd name="connsiteX70" fmla="*/ 1431015 w 1577430"/>
              <a:gd name="connsiteY70" fmla="*/ 1477958 h 1538734"/>
              <a:gd name="connsiteX71" fmla="*/ 1477978 w 1577430"/>
              <a:gd name="connsiteY71" fmla="*/ 1494534 h 1538734"/>
              <a:gd name="connsiteX72" fmla="*/ 1502841 w 1577430"/>
              <a:gd name="connsiteY72" fmla="*/ 1505584 h 1538734"/>
              <a:gd name="connsiteX73" fmla="*/ 1541517 w 1577430"/>
              <a:gd name="connsiteY73" fmla="*/ 1522159 h 1538734"/>
              <a:gd name="connsiteX74" fmla="*/ 1577430 w 1577430"/>
              <a:gd name="connsiteY74"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07798 w 1577430"/>
              <a:gd name="connsiteY58" fmla="*/ 1326019 h 1538734"/>
              <a:gd name="connsiteX59" fmla="*/ 1132661 w 1577430"/>
              <a:gd name="connsiteY59" fmla="*/ 1359169 h 1538734"/>
              <a:gd name="connsiteX60" fmla="*/ 1165812 w 1577430"/>
              <a:gd name="connsiteY60" fmla="*/ 1386795 h 1538734"/>
              <a:gd name="connsiteX61" fmla="*/ 1176862 w 1577430"/>
              <a:gd name="connsiteY61" fmla="*/ 1395082 h 1538734"/>
              <a:gd name="connsiteX62" fmla="*/ 1196199 w 1577430"/>
              <a:gd name="connsiteY62" fmla="*/ 1406132 h 1538734"/>
              <a:gd name="connsiteX63" fmla="*/ 1218300 w 1577430"/>
              <a:gd name="connsiteY63" fmla="*/ 1417182 h 1538734"/>
              <a:gd name="connsiteX64" fmla="*/ 1240400 w 1577430"/>
              <a:gd name="connsiteY64" fmla="*/ 1419945 h 1538734"/>
              <a:gd name="connsiteX65" fmla="*/ 1259738 w 1577430"/>
              <a:gd name="connsiteY65" fmla="*/ 1425470 h 1538734"/>
              <a:gd name="connsiteX66" fmla="*/ 1276313 w 1577430"/>
              <a:gd name="connsiteY66" fmla="*/ 1430995 h 1538734"/>
              <a:gd name="connsiteX67" fmla="*/ 1314989 w 1577430"/>
              <a:gd name="connsiteY67" fmla="*/ 1442045 h 1538734"/>
              <a:gd name="connsiteX68" fmla="*/ 1389577 w 1577430"/>
              <a:gd name="connsiteY68" fmla="*/ 1466908 h 1538734"/>
              <a:gd name="connsiteX69" fmla="*/ 1431015 w 1577430"/>
              <a:gd name="connsiteY69" fmla="*/ 1477958 h 1538734"/>
              <a:gd name="connsiteX70" fmla="*/ 1477978 w 1577430"/>
              <a:gd name="connsiteY70" fmla="*/ 1494534 h 1538734"/>
              <a:gd name="connsiteX71" fmla="*/ 1502841 w 1577430"/>
              <a:gd name="connsiteY71" fmla="*/ 1505584 h 1538734"/>
              <a:gd name="connsiteX72" fmla="*/ 1541517 w 1577430"/>
              <a:gd name="connsiteY72" fmla="*/ 1522159 h 1538734"/>
              <a:gd name="connsiteX73" fmla="*/ 1577430 w 1577430"/>
              <a:gd name="connsiteY73"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07798 w 1577430"/>
              <a:gd name="connsiteY58" fmla="*/ 1326019 h 1538734"/>
              <a:gd name="connsiteX59" fmla="*/ 1132661 w 1577430"/>
              <a:gd name="connsiteY59" fmla="*/ 1359169 h 1538734"/>
              <a:gd name="connsiteX60" fmla="*/ 1165812 w 1577430"/>
              <a:gd name="connsiteY60" fmla="*/ 1386795 h 1538734"/>
              <a:gd name="connsiteX61" fmla="*/ 1176862 w 1577430"/>
              <a:gd name="connsiteY61" fmla="*/ 1395082 h 1538734"/>
              <a:gd name="connsiteX62" fmla="*/ 1196199 w 1577430"/>
              <a:gd name="connsiteY62" fmla="*/ 1406132 h 1538734"/>
              <a:gd name="connsiteX63" fmla="*/ 1218300 w 1577430"/>
              <a:gd name="connsiteY63" fmla="*/ 1417182 h 1538734"/>
              <a:gd name="connsiteX64" fmla="*/ 1259738 w 1577430"/>
              <a:gd name="connsiteY64" fmla="*/ 1425470 h 1538734"/>
              <a:gd name="connsiteX65" fmla="*/ 1276313 w 1577430"/>
              <a:gd name="connsiteY65" fmla="*/ 1430995 h 1538734"/>
              <a:gd name="connsiteX66" fmla="*/ 1314989 w 1577430"/>
              <a:gd name="connsiteY66" fmla="*/ 1442045 h 1538734"/>
              <a:gd name="connsiteX67" fmla="*/ 1389577 w 1577430"/>
              <a:gd name="connsiteY67" fmla="*/ 1466908 h 1538734"/>
              <a:gd name="connsiteX68" fmla="*/ 1431015 w 1577430"/>
              <a:gd name="connsiteY68" fmla="*/ 1477958 h 1538734"/>
              <a:gd name="connsiteX69" fmla="*/ 1477978 w 1577430"/>
              <a:gd name="connsiteY69" fmla="*/ 1494534 h 1538734"/>
              <a:gd name="connsiteX70" fmla="*/ 1502841 w 1577430"/>
              <a:gd name="connsiteY70" fmla="*/ 1505584 h 1538734"/>
              <a:gd name="connsiteX71" fmla="*/ 1541517 w 1577430"/>
              <a:gd name="connsiteY71" fmla="*/ 1522159 h 1538734"/>
              <a:gd name="connsiteX72" fmla="*/ 1577430 w 1577430"/>
              <a:gd name="connsiteY72"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07798 w 1577430"/>
              <a:gd name="connsiteY58" fmla="*/ 1326019 h 1538734"/>
              <a:gd name="connsiteX59" fmla="*/ 1132661 w 1577430"/>
              <a:gd name="connsiteY59" fmla="*/ 1359169 h 1538734"/>
              <a:gd name="connsiteX60" fmla="*/ 1165812 w 1577430"/>
              <a:gd name="connsiteY60" fmla="*/ 1386795 h 1538734"/>
              <a:gd name="connsiteX61" fmla="*/ 1176862 w 1577430"/>
              <a:gd name="connsiteY61" fmla="*/ 1395082 h 1538734"/>
              <a:gd name="connsiteX62" fmla="*/ 1196199 w 1577430"/>
              <a:gd name="connsiteY62" fmla="*/ 1406132 h 1538734"/>
              <a:gd name="connsiteX63" fmla="*/ 1218300 w 1577430"/>
              <a:gd name="connsiteY63" fmla="*/ 1417182 h 1538734"/>
              <a:gd name="connsiteX64" fmla="*/ 1259738 w 1577430"/>
              <a:gd name="connsiteY64" fmla="*/ 1425470 h 1538734"/>
              <a:gd name="connsiteX65" fmla="*/ 1314989 w 1577430"/>
              <a:gd name="connsiteY65" fmla="*/ 1442045 h 1538734"/>
              <a:gd name="connsiteX66" fmla="*/ 1389577 w 1577430"/>
              <a:gd name="connsiteY66" fmla="*/ 1466908 h 1538734"/>
              <a:gd name="connsiteX67" fmla="*/ 1431015 w 1577430"/>
              <a:gd name="connsiteY67" fmla="*/ 1477958 h 1538734"/>
              <a:gd name="connsiteX68" fmla="*/ 1477978 w 1577430"/>
              <a:gd name="connsiteY68" fmla="*/ 1494534 h 1538734"/>
              <a:gd name="connsiteX69" fmla="*/ 1502841 w 1577430"/>
              <a:gd name="connsiteY69" fmla="*/ 1505584 h 1538734"/>
              <a:gd name="connsiteX70" fmla="*/ 1541517 w 1577430"/>
              <a:gd name="connsiteY70" fmla="*/ 1522159 h 1538734"/>
              <a:gd name="connsiteX71" fmla="*/ 1577430 w 1577430"/>
              <a:gd name="connsiteY71"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07798 w 1577430"/>
              <a:gd name="connsiteY58" fmla="*/ 1326019 h 1538734"/>
              <a:gd name="connsiteX59" fmla="*/ 1132661 w 1577430"/>
              <a:gd name="connsiteY59" fmla="*/ 1359169 h 1538734"/>
              <a:gd name="connsiteX60" fmla="*/ 1176862 w 1577430"/>
              <a:gd name="connsiteY60" fmla="*/ 1395082 h 1538734"/>
              <a:gd name="connsiteX61" fmla="*/ 1196199 w 1577430"/>
              <a:gd name="connsiteY61" fmla="*/ 1406132 h 1538734"/>
              <a:gd name="connsiteX62" fmla="*/ 1218300 w 1577430"/>
              <a:gd name="connsiteY62" fmla="*/ 1417182 h 1538734"/>
              <a:gd name="connsiteX63" fmla="*/ 1259738 w 1577430"/>
              <a:gd name="connsiteY63" fmla="*/ 1425470 h 1538734"/>
              <a:gd name="connsiteX64" fmla="*/ 1314989 w 1577430"/>
              <a:gd name="connsiteY64" fmla="*/ 1442045 h 1538734"/>
              <a:gd name="connsiteX65" fmla="*/ 1389577 w 1577430"/>
              <a:gd name="connsiteY65" fmla="*/ 1466908 h 1538734"/>
              <a:gd name="connsiteX66" fmla="*/ 1431015 w 1577430"/>
              <a:gd name="connsiteY66" fmla="*/ 1477958 h 1538734"/>
              <a:gd name="connsiteX67" fmla="*/ 1477978 w 1577430"/>
              <a:gd name="connsiteY67" fmla="*/ 1494534 h 1538734"/>
              <a:gd name="connsiteX68" fmla="*/ 1502841 w 1577430"/>
              <a:gd name="connsiteY68" fmla="*/ 1505584 h 1538734"/>
              <a:gd name="connsiteX69" fmla="*/ 1541517 w 1577430"/>
              <a:gd name="connsiteY69" fmla="*/ 1522159 h 1538734"/>
              <a:gd name="connsiteX70" fmla="*/ 1577430 w 1577430"/>
              <a:gd name="connsiteY70"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07798 w 1577430"/>
              <a:gd name="connsiteY58" fmla="*/ 1326019 h 1538734"/>
              <a:gd name="connsiteX59" fmla="*/ 1132661 w 1577430"/>
              <a:gd name="connsiteY59" fmla="*/ 1359169 h 1538734"/>
              <a:gd name="connsiteX60" fmla="*/ 1176862 w 1577430"/>
              <a:gd name="connsiteY60" fmla="*/ 1395082 h 1538734"/>
              <a:gd name="connsiteX61" fmla="*/ 1196199 w 1577430"/>
              <a:gd name="connsiteY61" fmla="*/ 1406132 h 1538734"/>
              <a:gd name="connsiteX62" fmla="*/ 1259738 w 1577430"/>
              <a:gd name="connsiteY62" fmla="*/ 1425470 h 1538734"/>
              <a:gd name="connsiteX63" fmla="*/ 1314989 w 1577430"/>
              <a:gd name="connsiteY63" fmla="*/ 1442045 h 1538734"/>
              <a:gd name="connsiteX64" fmla="*/ 1389577 w 1577430"/>
              <a:gd name="connsiteY64" fmla="*/ 1466908 h 1538734"/>
              <a:gd name="connsiteX65" fmla="*/ 1431015 w 1577430"/>
              <a:gd name="connsiteY65" fmla="*/ 1477958 h 1538734"/>
              <a:gd name="connsiteX66" fmla="*/ 1477978 w 1577430"/>
              <a:gd name="connsiteY66" fmla="*/ 1494534 h 1538734"/>
              <a:gd name="connsiteX67" fmla="*/ 1502841 w 1577430"/>
              <a:gd name="connsiteY67" fmla="*/ 1505584 h 1538734"/>
              <a:gd name="connsiteX68" fmla="*/ 1541517 w 1577430"/>
              <a:gd name="connsiteY68" fmla="*/ 1522159 h 1538734"/>
              <a:gd name="connsiteX69" fmla="*/ 1577430 w 1577430"/>
              <a:gd name="connsiteY69"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07798 w 1577430"/>
              <a:gd name="connsiteY58" fmla="*/ 1326019 h 1538734"/>
              <a:gd name="connsiteX59" fmla="*/ 1132661 w 1577430"/>
              <a:gd name="connsiteY59" fmla="*/ 1359169 h 1538734"/>
              <a:gd name="connsiteX60" fmla="*/ 1196199 w 1577430"/>
              <a:gd name="connsiteY60" fmla="*/ 1406132 h 1538734"/>
              <a:gd name="connsiteX61" fmla="*/ 1259738 w 1577430"/>
              <a:gd name="connsiteY61" fmla="*/ 1425470 h 1538734"/>
              <a:gd name="connsiteX62" fmla="*/ 1314989 w 1577430"/>
              <a:gd name="connsiteY62" fmla="*/ 1442045 h 1538734"/>
              <a:gd name="connsiteX63" fmla="*/ 1389577 w 1577430"/>
              <a:gd name="connsiteY63" fmla="*/ 1466908 h 1538734"/>
              <a:gd name="connsiteX64" fmla="*/ 1431015 w 1577430"/>
              <a:gd name="connsiteY64" fmla="*/ 1477958 h 1538734"/>
              <a:gd name="connsiteX65" fmla="*/ 1477978 w 1577430"/>
              <a:gd name="connsiteY65" fmla="*/ 1494534 h 1538734"/>
              <a:gd name="connsiteX66" fmla="*/ 1502841 w 1577430"/>
              <a:gd name="connsiteY66" fmla="*/ 1505584 h 1538734"/>
              <a:gd name="connsiteX67" fmla="*/ 1541517 w 1577430"/>
              <a:gd name="connsiteY67" fmla="*/ 1522159 h 1538734"/>
              <a:gd name="connsiteX68" fmla="*/ 1577430 w 1577430"/>
              <a:gd name="connsiteY68"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32661 w 1577430"/>
              <a:gd name="connsiteY58" fmla="*/ 1359169 h 1538734"/>
              <a:gd name="connsiteX59" fmla="*/ 1196199 w 1577430"/>
              <a:gd name="connsiteY59" fmla="*/ 1406132 h 1538734"/>
              <a:gd name="connsiteX60" fmla="*/ 1259738 w 1577430"/>
              <a:gd name="connsiteY60" fmla="*/ 1425470 h 1538734"/>
              <a:gd name="connsiteX61" fmla="*/ 1314989 w 1577430"/>
              <a:gd name="connsiteY61" fmla="*/ 1442045 h 1538734"/>
              <a:gd name="connsiteX62" fmla="*/ 1389577 w 1577430"/>
              <a:gd name="connsiteY62" fmla="*/ 1466908 h 1538734"/>
              <a:gd name="connsiteX63" fmla="*/ 1431015 w 1577430"/>
              <a:gd name="connsiteY63" fmla="*/ 1477958 h 1538734"/>
              <a:gd name="connsiteX64" fmla="*/ 1477978 w 1577430"/>
              <a:gd name="connsiteY64" fmla="*/ 1494534 h 1538734"/>
              <a:gd name="connsiteX65" fmla="*/ 1502841 w 1577430"/>
              <a:gd name="connsiteY65" fmla="*/ 1505584 h 1538734"/>
              <a:gd name="connsiteX66" fmla="*/ 1541517 w 1577430"/>
              <a:gd name="connsiteY66" fmla="*/ 1522159 h 1538734"/>
              <a:gd name="connsiteX67" fmla="*/ 1577430 w 1577430"/>
              <a:gd name="connsiteY67"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71885 w 1577430"/>
              <a:gd name="connsiteY55" fmla="*/ 1279056 h 1538734"/>
              <a:gd name="connsiteX56" fmla="*/ 1093986 w 1577430"/>
              <a:gd name="connsiteY56" fmla="*/ 1306681 h 1538734"/>
              <a:gd name="connsiteX57" fmla="*/ 1132661 w 1577430"/>
              <a:gd name="connsiteY57" fmla="*/ 1359169 h 1538734"/>
              <a:gd name="connsiteX58" fmla="*/ 1196199 w 1577430"/>
              <a:gd name="connsiteY58" fmla="*/ 1406132 h 1538734"/>
              <a:gd name="connsiteX59" fmla="*/ 1259738 w 1577430"/>
              <a:gd name="connsiteY59" fmla="*/ 1425470 h 1538734"/>
              <a:gd name="connsiteX60" fmla="*/ 1314989 w 1577430"/>
              <a:gd name="connsiteY60" fmla="*/ 1442045 h 1538734"/>
              <a:gd name="connsiteX61" fmla="*/ 1389577 w 1577430"/>
              <a:gd name="connsiteY61" fmla="*/ 1466908 h 1538734"/>
              <a:gd name="connsiteX62" fmla="*/ 1431015 w 1577430"/>
              <a:gd name="connsiteY62" fmla="*/ 1477958 h 1538734"/>
              <a:gd name="connsiteX63" fmla="*/ 1477978 w 1577430"/>
              <a:gd name="connsiteY63" fmla="*/ 1494534 h 1538734"/>
              <a:gd name="connsiteX64" fmla="*/ 1502841 w 1577430"/>
              <a:gd name="connsiteY64" fmla="*/ 1505584 h 1538734"/>
              <a:gd name="connsiteX65" fmla="*/ 1541517 w 1577430"/>
              <a:gd name="connsiteY65" fmla="*/ 1522159 h 1538734"/>
              <a:gd name="connsiteX66" fmla="*/ 1577430 w 1577430"/>
              <a:gd name="connsiteY66"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13872 w 1577430"/>
              <a:gd name="connsiteY52" fmla="*/ 1174079 h 1538734"/>
              <a:gd name="connsiteX53" fmla="*/ 1041497 w 1577430"/>
              <a:gd name="connsiteY53" fmla="*/ 1218280 h 1538734"/>
              <a:gd name="connsiteX54" fmla="*/ 1071885 w 1577430"/>
              <a:gd name="connsiteY54" fmla="*/ 1279056 h 1538734"/>
              <a:gd name="connsiteX55" fmla="*/ 1093986 w 1577430"/>
              <a:gd name="connsiteY55" fmla="*/ 1306681 h 1538734"/>
              <a:gd name="connsiteX56" fmla="*/ 1132661 w 1577430"/>
              <a:gd name="connsiteY56" fmla="*/ 1359169 h 1538734"/>
              <a:gd name="connsiteX57" fmla="*/ 1196199 w 1577430"/>
              <a:gd name="connsiteY57" fmla="*/ 1406132 h 1538734"/>
              <a:gd name="connsiteX58" fmla="*/ 1259738 w 1577430"/>
              <a:gd name="connsiteY58" fmla="*/ 1425470 h 1538734"/>
              <a:gd name="connsiteX59" fmla="*/ 1314989 w 1577430"/>
              <a:gd name="connsiteY59" fmla="*/ 1442045 h 1538734"/>
              <a:gd name="connsiteX60" fmla="*/ 1389577 w 1577430"/>
              <a:gd name="connsiteY60" fmla="*/ 1466908 h 1538734"/>
              <a:gd name="connsiteX61" fmla="*/ 1431015 w 1577430"/>
              <a:gd name="connsiteY61" fmla="*/ 1477958 h 1538734"/>
              <a:gd name="connsiteX62" fmla="*/ 1477978 w 1577430"/>
              <a:gd name="connsiteY62" fmla="*/ 1494534 h 1538734"/>
              <a:gd name="connsiteX63" fmla="*/ 1502841 w 1577430"/>
              <a:gd name="connsiteY63" fmla="*/ 1505584 h 1538734"/>
              <a:gd name="connsiteX64" fmla="*/ 1541517 w 1577430"/>
              <a:gd name="connsiteY64" fmla="*/ 1522159 h 1538734"/>
              <a:gd name="connsiteX65" fmla="*/ 1577430 w 1577430"/>
              <a:gd name="connsiteY65"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77959 w 1577430"/>
              <a:gd name="connsiteY50" fmla="*/ 1113303 h 1538734"/>
              <a:gd name="connsiteX51" fmla="*/ 1013872 w 1577430"/>
              <a:gd name="connsiteY51" fmla="*/ 1174079 h 1538734"/>
              <a:gd name="connsiteX52" fmla="*/ 1041497 w 1577430"/>
              <a:gd name="connsiteY52" fmla="*/ 1218280 h 1538734"/>
              <a:gd name="connsiteX53" fmla="*/ 1071885 w 1577430"/>
              <a:gd name="connsiteY53" fmla="*/ 1279056 h 1538734"/>
              <a:gd name="connsiteX54" fmla="*/ 1093986 w 1577430"/>
              <a:gd name="connsiteY54" fmla="*/ 1306681 h 1538734"/>
              <a:gd name="connsiteX55" fmla="*/ 1132661 w 1577430"/>
              <a:gd name="connsiteY55" fmla="*/ 1359169 h 1538734"/>
              <a:gd name="connsiteX56" fmla="*/ 1196199 w 1577430"/>
              <a:gd name="connsiteY56" fmla="*/ 1406132 h 1538734"/>
              <a:gd name="connsiteX57" fmla="*/ 1259738 w 1577430"/>
              <a:gd name="connsiteY57" fmla="*/ 1425470 h 1538734"/>
              <a:gd name="connsiteX58" fmla="*/ 1314989 w 1577430"/>
              <a:gd name="connsiteY58" fmla="*/ 1442045 h 1538734"/>
              <a:gd name="connsiteX59" fmla="*/ 1389577 w 1577430"/>
              <a:gd name="connsiteY59" fmla="*/ 1466908 h 1538734"/>
              <a:gd name="connsiteX60" fmla="*/ 1431015 w 1577430"/>
              <a:gd name="connsiteY60" fmla="*/ 1477958 h 1538734"/>
              <a:gd name="connsiteX61" fmla="*/ 1477978 w 1577430"/>
              <a:gd name="connsiteY61" fmla="*/ 1494534 h 1538734"/>
              <a:gd name="connsiteX62" fmla="*/ 1502841 w 1577430"/>
              <a:gd name="connsiteY62" fmla="*/ 1505584 h 1538734"/>
              <a:gd name="connsiteX63" fmla="*/ 1541517 w 1577430"/>
              <a:gd name="connsiteY63" fmla="*/ 1522159 h 1538734"/>
              <a:gd name="connsiteX64" fmla="*/ 1577430 w 1577430"/>
              <a:gd name="connsiteY64"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25471 w 1577430"/>
              <a:gd name="connsiteY47" fmla="*/ 1027665 h 1538734"/>
              <a:gd name="connsiteX48" fmla="*/ 933758 w 1577430"/>
              <a:gd name="connsiteY48" fmla="*/ 1044240 h 1538734"/>
              <a:gd name="connsiteX49" fmla="*/ 977959 w 1577430"/>
              <a:gd name="connsiteY49" fmla="*/ 1113303 h 1538734"/>
              <a:gd name="connsiteX50" fmla="*/ 1013872 w 1577430"/>
              <a:gd name="connsiteY50" fmla="*/ 1174079 h 1538734"/>
              <a:gd name="connsiteX51" fmla="*/ 1041497 w 1577430"/>
              <a:gd name="connsiteY51" fmla="*/ 1218280 h 1538734"/>
              <a:gd name="connsiteX52" fmla="*/ 1071885 w 1577430"/>
              <a:gd name="connsiteY52" fmla="*/ 1279056 h 1538734"/>
              <a:gd name="connsiteX53" fmla="*/ 1093986 w 1577430"/>
              <a:gd name="connsiteY53" fmla="*/ 1306681 h 1538734"/>
              <a:gd name="connsiteX54" fmla="*/ 1132661 w 1577430"/>
              <a:gd name="connsiteY54" fmla="*/ 1359169 h 1538734"/>
              <a:gd name="connsiteX55" fmla="*/ 1196199 w 1577430"/>
              <a:gd name="connsiteY55" fmla="*/ 1406132 h 1538734"/>
              <a:gd name="connsiteX56" fmla="*/ 1259738 w 1577430"/>
              <a:gd name="connsiteY56" fmla="*/ 1425470 h 1538734"/>
              <a:gd name="connsiteX57" fmla="*/ 1314989 w 1577430"/>
              <a:gd name="connsiteY57" fmla="*/ 1442045 h 1538734"/>
              <a:gd name="connsiteX58" fmla="*/ 1389577 w 1577430"/>
              <a:gd name="connsiteY58" fmla="*/ 1466908 h 1538734"/>
              <a:gd name="connsiteX59" fmla="*/ 1431015 w 1577430"/>
              <a:gd name="connsiteY59" fmla="*/ 1477958 h 1538734"/>
              <a:gd name="connsiteX60" fmla="*/ 1477978 w 1577430"/>
              <a:gd name="connsiteY60" fmla="*/ 1494534 h 1538734"/>
              <a:gd name="connsiteX61" fmla="*/ 1502841 w 1577430"/>
              <a:gd name="connsiteY61" fmla="*/ 1505584 h 1538734"/>
              <a:gd name="connsiteX62" fmla="*/ 1541517 w 1577430"/>
              <a:gd name="connsiteY62" fmla="*/ 1522159 h 1538734"/>
              <a:gd name="connsiteX63" fmla="*/ 1577430 w 1577430"/>
              <a:gd name="connsiteY63"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33758 w 1577430"/>
              <a:gd name="connsiteY47" fmla="*/ 1044240 h 1538734"/>
              <a:gd name="connsiteX48" fmla="*/ 977959 w 1577430"/>
              <a:gd name="connsiteY48" fmla="*/ 1113303 h 1538734"/>
              <a:gd name="connsiteX49" fmla="*/ 1013872 w 1577430"/>
              <a:gd name="connsiteY49" fmla="*/ 1174079 h 1538734"/>
              <a:gd name="connsiteX50" fmla="*/ 1041497 w 1577430"/>
              <a:gd name="connsiteY50" fmla="*/ 1218280 h 1538734"/>
              <a:gd name="connsiteX51" fmla="*/ 1071885 w 1577430"/>
              <a:gd name="connsiteY51" fmla="*/ 1279056 h 1538734"/>
              <a:gd name="connsiteX52" fmla="*/ 1093986 w 1577430"/>
              <a:gd name="connsiteY52" fmla="*/ 1306681 h 1538734"/>
              <a:gd name="connsiteX53" fmla="*/ 1132661 w 1577430"/>
              <a:gd name="connsiteY53" fmla="*/ 1359169 h 1538734"/>
              <a:gd name="connsiteX54" fmla="*/ 1196199 w 1577430"/>
              <a:gd name="connsiteY54" fmla="*/ 1406132 h 1538734"/>
              <a:gd name="connsiteX55" fmla="*/ 1259738 w 1577430"/>
              <a:gd name="connsiteY55" fmla="*/ 1425470 h 1538734"/>
              <a:gd name="connsiteX56" fmla="*/ 1314989 w 1577430"/>
              <a:gd name="connsiteY56" fmla="*/ 1442045 h 1538734"/>
              <a:gd name="connsiteX57" fmla="*/ 1389577 w 1577430"/>
              <a:gd name="connsiteY57" fmla="*/ 1466908 h 1538734"/>
              <a:gd name="connsiteX58" fmla="*/ 1431015 w 1577430"/>
              <a:gd name="connsiteY58" fmla="*/ 1477958 h 1538734"/>
              <a:gd name="connsiteX59" fmla="*/ 1477978 w 1577430"/>
              <a:gd name="connsiteY59" fmla="*/ 1494534 h 1538734"/>
              <a:gd name="connsiteX60" fmla="*/ 1502841 w 1577430"/>
              <a:gd name="connsiteY60" fmla="*/ 1505584 h 1538734"/>
              <a:gd name="connsiteX61" fmla="*/ 1541517 w 1577430"/>
              <a:gd name="connsiteY61" fmla="*/ 1522159 h 1538734"/>
              <a:gd name="connsiteX62" fmla="*/ 1577430 w 1577430"/>
              <a:gd name="connsiteY62"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903370 w 1577430"/>
              <a:gd name="connsiteY45" fmla="*/ 997277 h 1538734"/>
              <a:gd name="connsiteX46" fmla="*/ 933758 w 1577430"/>
              <a:gd name="connsiteY46" fmla="*/ 1044240 h 1538734"/>
              <a:gd name="connsiteX47" fmla="*/ 977959 w 1577430"/>
              <a:gd name="connsiteY47" fmla="*/ 1113303 h 1538734"/>
              <a:gd name="connsiteX48" fmla="*/ 1013872 w 1577430"/>
              <a:gd name="connsiteY48" fmla="*/ 1174079 h 1538734"/>
              <a:gd name="connsiteX49" fmla="*/ 1041497 w 1577430"/>
              <a:gd name="connsiteY49" fmla="*/ 1218280 h 1538734"/>
              <a:gd name="connsiteX50" fmla="*/ 1071885 w 1577430"/>
              <a:gd name="connsiteY50" fmla="*/ 1279056 h 1538734"/>
              <a:gd name="connsiteX51" fmla="*/ 1093986 w 1577430"/>
              <a:gd name="connsiteY51" fmla="*/ 1306681 h 1538734"/>
              <a:gd name="connsiteX52" fmla="*/ 1132661 w 1577430"/>
              <a:gd name="connsiteY52" fmla="*/ 1359169 h 1538734"/>
              <a:gd name="connsiteX53" fmla="*/ 1196199 w 1577430"/>
              <a:gd name="connsiteY53" fmla="*/ 1406132 h 1538734"/>
              <a:gd name="connsiteX54" fmla="*/ 1259738 w 1577430"/>
              <a:gd name="connsiteY54" fmla="*/ 1425470 h 1538734"/>
              <a:gd name="connsiteX55" fmla="*/ 1314989 w 1577430"/>
              <a:gd name="connsiteY55" fmla="*/ 1442045 h 1538734"/>
              <a:gd name="connsiteX56" fmla="*/ 1389577 w 1577430"/>
              <a:gd name="connsiteY56" fmla="*/ 1466908 h 1538734"/>
              <a:gd name="connsiteX57" fmla="*/ 1431015 w 1577430"/>
              <a:gd name="connsiteY57" fmla="*/ 1477958 h 1538734"/>
              <a:gd name="connsiteX58" fmla="*/ 1477978 w 1577430"/>
              <a:gd name="connsiteY58" fmla="*/ 1494534 h 1538734"/>
              <a:gd name="connsiteX59" fmla="*/ 1502841 w 1577430"/>
              <a:gd name="connsiteY59" fmla="*/ 1505584 h 1538734"/>
              <a:gd name="connsiteX60" fmla="*/ 1541517 w 1577430"/>
              <a:gd name="connsiteY60" fmla="*/ 1522159 h 1538734"/>
              <a:gd name="connsiteX61" fmla="*/ 1577430 w 1577430"/>
              <a:gd name="connsiteY61"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903370 w 1577430"/>
              <a:gd name="connsiteY44" fmla="*/ 997277 h 1538734"/>
              <a:gd name="connsiteX45" fmla="*/ 933758 w 1577430"/>
              <a:gd name="connsiteY45" fmla="*/ 1044240 h 1538734"/>
              <a:gd name="connsiteX46" fmla="*/ 977959 w 1577430"/>
              <a:gd name="connsiteY46" fmla="*/ 1113303 h 1538734"/>
              <a:gd name="connsiteX47" fmla="*/ 1013872 w 1577430"/>
              <a:gd name="connsiteY47" fmla="*/ 1174079 h 1538734"/>
              <a:gd name="connsiteX48" fmla="*/ 1041497 w 1577430"/>
              <a:gd name="connsiteY48" fmla="*/ 1218280 h 1538734"/>
              <a:gd name="connsiteX49" fmla="*/ 1071885 w 1577430"/>
              <a:gd name="connsiteY49" fmla="*/ 1279056 h 1538734"/>
              <a:gd name="connsiteX50" fmla="*/ 1093986 w 1577430"/>
              <a:gd name="connsiteY50" fmla="*/ 1306681 h 1538734"/>
              <a:gd name="connsiteX51" fmla="*/ 1132661 w 1577430"/>
              <a:gd name="connsiteY51" fmla="*/ 1359169 h 1538734"/>
              <a:gd name="connsiteX52" fmla="*/ 1196199 w 1577430"/>
              <a:gd name="connsiteY52" fmla="*/ 1406132 h 1538734"/>
              <a:gd name="connsiteX53" fmla="*/ 1259738 w 1577430"/>
              <a:gd name="connsiteY53" fmla="*/ 1425470 h 1538734"/>
              <a:gd name="connsiteX54" fmla="*/ 1314989 w 1577430"/>
              <a:gd name="connsiteY54" fmla="*/ 1442045 h 1538734"/>
              <a:gd name="connsiteX55" fmla="*/ 1389577 w 1577430"/>
              <a:gd name="connsiteY55" fmla="*/ 1466908 h 1538734"/>
              <a:gd name="connsiteX56" fmla="*/ 1431015 w 1577430"/>
              <a:gd name="connsiteY56" fmla="*/ 1477958 h 1538734"/>
              <a:gd name="connsiteX57" fmla="*/ 1477978 w 1577430"/>
              <a:gd name="connsiteY57" fmla="*/ 1494534 h 1538734"/>
              <a:gd name="connsiteX58" fmla="*/ 1502841 w 1577430"/>
              <a:gd name="connsiteY58" fmla="*/ 1505584 h 1538734"/>
              <a:gd name="connsiteX59" fmla="*/ 1541517 w 1577430"/>
              <a:gd name="connsiteY59" fmla="*/ 1522159 h 1538734"/>
              <a:gd name="connsiteX60" fmla="*/ 1577430 w 1577430"/>
              <a:gd name="connsiteY60"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803919 w 1577430"/>
              <a:gd name="connsiteY41" fmla="*/ 864675 h 1538734"/>
              <a:gd name="connsiteX42" fmla="*/ 861932 w 1577430"/>
              <a:gd name="connsiteY42" fmla="*/ 933738 h 1538734"/>
              <a:gd name="connsiteX43" fmla="*/ 903370 w 1577430"/>
              <a:gd name="connsiteY43" fmla="*/ 997277 h 1538734"/>
              <a:gd name="connsiteX44" fmla="*/ 933758 w 1577430"/>
              <a:gd name="connsiteY44" fmla="*/ 1044240 h 1538734"/>
              <a:gd name="connsiteX45" fmla="*/ 977959 w 1577430"/>
              <a:gd name="connsiteY45" fmla="*/ 1113303 h 1538734"/>
              <a:gd name="connsiteX46" fmla="*/ 1013872 w 1577430"/>
              <a:gd name="connsiteY46" fmla="*/ 1174079 h 1538734"/>
              <a:gd name="connsiteX47" fmla="*/ 1041497 w 1577430"/>
              <a:gd name="connsiteY47" fmla="*/ 1218280 h 1538734"/>
              <a:gd name="connsiteX48" fmla="*/ 1071885 w 1577430"/>
              <a:gd name="connsiteY48" fmla="*/ 1279056 h 1538734"/>
              <a:gd name="connsiteX49" fmla="*/ 1093986 w 1577430"/>
              <a:gd name="connsiteY49" fmla="*/ 1306681 h 1538734"/>
              <a:gd name="connsiteX50" fmla="*/ 1132661 w 1577430"/>
              <a:gd name="connsiteY50" fmla="*/ 1359169 h 1538734"/>
              <a:gd name="connsiteX51" fmla="*/ 1196199 w 1577430"/>
              <a:gd name="connsiteY51" fmla="*/ 1406132 h 1538734"/>
              <a:gd name="connsiteX52" fmla="*/ 1259738 w 1577430"/>
              <a:gd name="connsiteY52" fmla="*/ 1425470 h 1538734"/>
              <a:gd name="connsiteX53" fmla="*/ 1314989 w 1577430"/>
              <a:gd name="connsiteY53" fmla="*/ 1442045 h 1538734"/>
              <a:gd name="connsiteX54" fmla="*/ 1389577 w 1577430"/>
              <a:gd name="connsiteY54" fmla="*/ 1466908 h 1538734"/>
              <a:gd name="connsiteX55" fmla="*/ 1431015 w 1577430"/>
              <a:gd name="connsiteY55" fmla="*/ 1477958 h 1538734"/>
              <a:gd name="connsiteX56" fmla="*/ 1477978 w 1577430"/>
              <a:gd name="connsiteY56" fmla="*/ 1494534 h 1538734"/>
              <a:gd name="connsiteX57" fmla="*/ 1502841 w 1577430"/>
              <a:gd name="connsiteY57" fmla="*/ 1505584 h 1538734"/>
              <a:gd name="connsiteX58" fmla="*/ 1541517 w 1577430"/>
              <a:gd name="connsiteY58" fmla="*/ 1522159 h 1538734"/>
              <a:gd name="connsiteX59" fmla="*/ 1577430 w 1577430"/>
              <a:gd name="connsiteY59"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803919 w 1577430"/>
              <a:gd name="connsiteY40" fmla="*/ 864675 h 1538734"/>
              <a:gd name="connsiteX41" fmla="*/ 861932 w 1577430"/>
              <a:gd name="connsiteY41" fmla="*/ 933738 h 1538734"/>
              <a:gd name="connsiteX42" fmla="*/ 903370 w 1577430"/>
              <a:gd name="connsiteY42" fmla="*/ 997277 h 1538734"/>
              <a:gd name="connsiteX43" fmla="*/ 933758 w 1577430"/>
              <a:gd name="connsiteY43" fmla="*/ 1044240 h 1538734"/>
              <a:gd name="connsiteX44" fmla="*/ 977959 w 1577430"/>
              <a:gd name="connsiteY44" fmla="*/ 1113303 h 1538734"/>
              <a:gd name="connsiteX45" fmla="*/ 1013872 w 1577430"/>
              <a:gd name="connsiteY45" fmla="*/ 1174079 h 1538734"/>
              <a:gd name="connsiteX46" fmla="*/ 1041497 w 1577430"/>
              <a:gd name="connsiteY46" fmla="*/ 1218280 h 1538734"/>
              <a:gd name="connsiteX47" fmla="*/ 1071885 w 1577430"/>
              <a:gd name="connsiteY47" fmla="*/ 1279056 h 1538734"/>
              <a:gd name="connsiteX48" fmla="*/ 1093986 w 1577430"/>
              <a:gd name="connsiteY48" fmla="*/ 1306681 h 1538734"/>
              <a:gd name="connsiteX49" fmla="*/ 1132661 w 1577430"/>
              <a:gd name="connsiteY49" fmla="*/ 1359169 h 1538734"/>
              <a:gd name="connsiteX50" fmla="*/ 1196199 w 1577430"/>
              <a:gd name="connsiteY50" fmla="*/ 1406132 h 1538734"/>
              <a:gd name="connsiteX51" fmla="*/ 1259738 w 1577430"/>
              <a:gd name="connsiteY51" fmla="*/ 1425470 h 1538734"/>
              <a:gd name="connsiteX52" fmla="*/ 1314989 w 1577430"/>
              <a:gd name="connsiteY52" fmla="*/ 1442045 h 1538734"/>
              <a:gd name="connsiteX53" fmla="*/ 1389577 w 1577430"/>
              <a:gd name="connsiteY53" fmla="*/ 1466908 h 1538734"/>
              <a:gd name="connsiteX54" fmla="*/ 1431015 w 1577430"/>
              <a:gd name="connsiteY54" fmla="*/ 1477958 h 1538734"/>
              <a:gd name="connsiteX55" fmla="*/ 1477978 w 1577430"/>
              <a:gd name="connsiteY55" fmla="*/ 1494534 h 1538734"/>
              <a:gd name="connsiteX56" fmla="*/ 1502841 w 1577430"/>
              <a:gd name="connsiteY56" fmla="*/ 1505584 h 1538734"/>
              <a:gd name="connsiteX57" fmla="*/ 1541517 w 1577430"/>
              <a:gd name="connsiteY57" fmla="*/ 1522159 h 1538734"/>
              <a:gd name="connsiteX58" fmla="*/ 1577430 w 1577430"/>
              <a:gd name="connsiteY58"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715518 w 1577430"/>
              <a:gd name="connsiteY37" fmla="*/ 762461 h 1538734"/>
              <a:gd name="connsiteX38" fmla="*/ 759718 w 1577430"/>
              <a:gd name="connsiteY38" fmla="*/ 809424 h 1538734"/>
              <a:gd name="connsiteX39" fmla="*/ 803919 w 1577430"/>
              <a:gd name="connsiteY39" fmla="*/ 864675 h 1538734"/>
              <a:gd name="connsiteX40" fmla="*/ 861932 w 1577430"/>
              <a:gd name="connsiteY40" fmla="*/ 933738 h 1538734"/>
              <a:gd name="connsiteX41" fmla="*/ 903370 w 1577430"/>
              <a:gd name="connsiteY41" fmla="*/ 997277 h 1538734"/>
              <a:gd name="connsiteX42" fmla="*/ 933758 w 1577430"/>
              <a:gd name="connsiteY42" fmla="*/ 1044240 h 1538734"/>
              <a:gd name="connsiteX43" fmla="*/ 977959 w 1577430"/>
              <a:gd name="connsiteY43" fmla="*/ 1113303 h 1538734"/>
              <a:gd name="connsiteX44" fmla="*/ 1013872 w 1577430"/>
              <a:gd name="connsiteY44" fmla="*/ 1174079 h 1538734"/>
              <a:gd name="connsiteX45" fmla="*/ 1041497 w 1577430"/>
              <a:gd name="connsiteY45" fmla="*/ 1218280 h 1538734"/>
              <a:gd name="connsiteX46" fmla="*/ 1071885 w 1577430"/>
              <a:gd name="connsiteY46" fmla="*/ 1279056 h 1538734"/>
              <a:gd name="connsiteX47" fmla="*/ 1093986 w 1577430"/>
              <a:gd name="connsiteY47" fmla="*/ 1306681 h 1538734"/>
              <a:gd name="connsiteX48" fmla="*/ 1132661 w 1577430"/>
              <a:gd name="connsiteY48" fmla="*/ 1359169 h 1538734"/>
              <a:gd name="connsiteX49" fmla="*/ 1196199 w 1577430"/>
              <a:gd name="connsiteY49" fmla="*/ 1406132 h 1538734"/>
              <a:gd name="connsiteX50" fmla="*/ 1259738 w 1577430"/>
              <a:gd name="connsiteY50" fmla="*/ 1425470 h 1538734"/>
              <a:gd name="connsiteX51" fmla="*/ 1314989 w 1577430"/>
              <a:gd name="connsiteY51" fmla="*/ 1442045 h 1538734"/>
              <a:gd name="connsiteX52" fmla="*/ 1389577 w 1577430"/>
              <a:gd name="connsiteY52" fmla="*/ 1466908 h 1538734"/>
              <a:gd name="connsiteX53" fmla="*/ 1431015 w 1577430"/>
              <a:gd name="connsiteY53" fmla="*/ 1477958 h 1538734"/>
              <a:gd name="connsiteX54" fmla="*/ 1477978 w 1577430"/>
              <a:gd name="connsiteY54" fmla="*/ 1494534 h 1538734"/>
              <a:gd name="connsiteX55" fmla="*/ 1502841 w 1577430"/>
              <a:gd name="connsiteY55" fmla="*/ 1505584 h 1538734"/>
              <a:gd name="connsiteX56" fmla="*/ 1541517 w 1577430"/>
              <a:gd name="connsiteY56" fmla="*/ 1522159 h 1538734"/>
              <a:gd name="connsiteX57" fmla="*/ 1577430 w 1577430"/>
              <a:gd name="connsiteY57"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60267 w 1577430"/>
              <a:gd name="connsiteY35" fmla="*/ 690635 h 1538734"/>
              <a:gd name="connsiteX36" fmla="*/ 715518 w 1577430"/>
              <a:gd name="connsiteY36" fmla="*/ 762461 h 1538734"/>
              <a:gd name="connsiteX37" fmla="*/ 759718 w 1577430"/>
              <a:gd name="connsiteY37" fmla="*/ 809424 h 1538734"/>
              <a:gd name="connsiteX38" fmla="*/ 803919 w 1577430"/>
              <a:gd name="connsiteY38" fmla="*/ 864675 h 1538734"/>
              <a:gd name="connsiteX39" fmla="*/ 861932 w 1577430"/>
              <a:gd name="connsiteY39" fmla="*/ 933738 h 1538734"/>
              <a:gd name="connsiteX40" fmla="*/ 903370 w 1577430"/>
              <a:gd name="connsiteY40" fmla="*/ 997277 h 1538734"/>
              <a:gd name="connsiteX41" fmla="*/ 933758 w 1577430"/>
              <a:gd name="connsiteY41" fmla="*/ 1044240 h 1538734"/>
              <a:gd name="connsiteX42" fmla="*/ 977959 w 1577430"/>
              <a:gd name="connsiteY42" fmla="*/ 1113303 h 1538734"/>
              <a:gd name="connsiteX43" fmla="*/ 1013872 w 1577430"/>
              <a:gd name="connsiteY43" fmla="*/ 1174079 h 1538734"/>
              <a:gd name="connsiteX44" fmla="*/ 1041497 w 1577430"/>
              <a:gd name="connsiteY44" fmla="*/ 1218280 h 1538734"/>
              <a:gd name="connsiteX45" fmla="*/ 1071885 w 1577430"/>
              <a:gd name="connsiteY45" fmla="*/ 1279056 h 1538734"/>
              <a:gd name="connsiteX46" fmla="*/ 1093986 w 1577430"/>
              <a:gd name="connsiteY46" fmla="*/ 1306681 h 1538734"/>
              <a:gd name="connsiteX47" fmla="*/ 1132661 w 1577430"/>
              <a:gd name="connsiteY47" fmla="*/ 1359169 h 1538734"/>
              <a:gd name="connsiteX48" fmla="*/ 1196199 w 1577430"/>
              <a:gd name="connsiteY48" fmla="*/ 1406132 h 1538734"/>
              <a:gd name="connsiteX49" fmla="*/ 1259738 w 1577430"/>
              <a:gd name="connsiteY49" fmla="*/ 1425470 h 1538734"/>
              <a:gd name="connsiteX50" fmla="*/ 1314989 w 1577430"/>
              <a:gd name="connsiteY50" fmla="*/ 1442045 h 1538734"/>
              <a:gd name="connsiteX51" fmla="*/ 1389577 w 1577430"/>
              <a:gd name="connsiteY51" fmla="*/ 1466908 h 1538734"/>
              <a:gd name="connsiteX52" fmla="*/ 1431015 w 1577430"/>
              <a:gd name="connsiteY52" fmla="*/ 1477958 h 1538734"/>
              <a:gd name="connsiteX53" fmla="*/ 1477978 w 1577430"/>
              <a:gd name="connsiteY53" fmla="*/ 1494534 h 1538734"/>
              <a:gd name="connsiteX54" fmla="*/ 1502841 w 1577430"/>
              <a:gd name="connsiteY54" fmla="*/ 1505584 h 1538734"/>
              <a:gd name="connsiteX55" fmla="*/ 1541517 w 1577430"/>
              <a:gd name="connsiteY55" fmla="*/ 1522159 h 1538734"/>
              <a:gd name="connsiteX56" fmla="*/ 1577430 w 1577430"/>
              <a:gd name="connsiteY56"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74628 w 1577430"/>
              <a:gd name="connsiteY32" fmla="*/ 629859 h 1538734"/>
              <a:gd name="connsiteX33" fmla="*/ 613304 w 1577430"/>
              <a:gd name="connsiteY33" fmla="*/ 654722 h 1538734"/>
              <a:gd name="connsiteX34" fmla="*/ 660267 w 1577430"/>
              <a:gd name="connsiteY34" fmla="*/ 690635 h 1538734"/>
              <a:gd name="connsiteX35" fmla="*/ 715518 w 1577430"/>
              <a:gd name="connsiteY35" fmla="*/ 762461 h 1538734"/>
              <a:gd name="connsiteX36" fmla="*/ 759718 w 1577430"/>
              <a:gd name="connsiteY36" fmla="*/ 809424 h 1538734"/>
              <a:gd name="connsiteX37" fmla="*/ 803919 w 1577430"/>
              <a:gd name="connsiteY37" fmla="*/ 864675 h 1538734"/>
              <a:gd name="connsiteX38" fmla="*/ 861932 w 1577430"/>
              <a:gd name="connsiteY38" fmla="*/ 933738 h 1538734"/>
              <a:gd name="connsiteX39" fmla="*/ 903370 w 1577430"/>
              <a:gd name="connsiteY39" fmla="*/ 997277 h 1538734"/>
              <a:gd name="connsiteX40" fmla="*/ 933758 w 1577430"/>
              <a:gd name="connsiteY40" fmla="*/ 1044240 h 1538734"/>
              <a:gd name="connsiteX41" fmla="*/ 977959 w 1577430"/>
              <a:gd name="connsiteY41" fmla="*/ 1113303 h 1538734"/>
              <a:gd name="connsiteX42" fmla="*/ 1013872 w 1577430"/>
              <a:gd name="connsiteY42" fmla="*/ 1174079 h 1538734"/>
              <a:gd name="connsiteX43" fmla="*/ 1041497 w 1577430"/>
              <a:gd name="connsiteY43" fmla="*/ 1218280 h 1538734"/>
              <a:gd name="connsiteX44" fmla="*/ 1071885 w 1577430"/>
              <a:gd name="connsiteY44" fmla="*/ 1279056 h 1538734"/>
              <a:gd name="connsiteX45" fmla="*/ 1093986 w 1577430"/>
              <a:gd name="connsiteY45" fmla="*/ 1306681 h 1538734"/>
              <a:gd name="connsiteX46" fmla="*/ 1132661 w 1577430"/>
              <a:gd name="connsiteY46" fmla="*/ 1359169 h 1538734"/>
              <a:gd name="connsiteX47" fmla="*/ 1196199 w 1577430"/>
              <a:gd name="connsiteY47" fmla="*/ 1406132 h 1538734"/>
              <a:gd name="connsiteX48" fmla="*/ 1259738 w 1577430"/>
              <a:gd name="connsiteY48" fmla="*/ 1425470 h 1538734"/>
              <a:gd name="connsiteX49" fmla="*/ 1314989 w 1577430"/>
              <a:gd name="connsiteY49" fmla="*/ 1442045 h 1538734"/>
              <a:gd name="connsiteX50" fmla="*/ 1389577 w 1577430"/>
              <a:gd name="connsiteY50" fmla="*/ 1466908 h 1538734"/>
              <a:gd name="connsiteX51" fmla="*/ 1431015 w 1577430"/>
              <a:gd name="connsiteY51" fmla="*/ 1477958 h 1538734"/>
              <a:gd name="connsiteX52" fmla="*/ 1477978 w 1577430"/>
              <a:gd name="connsiteY52" fmla="*/ 1494534 h 1538734"/>
              <a:gd name="connsiteX53" fmla="*/ 1502841 w 1577430"/>
              <a:gd name="connsiteY53" fmla="*/ 1505584 h 1538734"/>
              <a:gd name="connsiteX54" fmla="*/ 1541517 w 1577430"/>
              <a:gd name="connsiteY54" fmla="*/ 1522159 h 1538734"/>
              <a:gd name="connsiteX55" fmla="*/ 1577430 w 1577430"/>
              <a:gd name="connsiteY55"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24903 w 1577430"/>
              <a:gd name="connsiteY30" fmla="*/ 596709 h 1538734"/>
              <a:gd name="connsiteX31" fmla="*/ 574628 w 1577430"/>
              <a:gd name="connsiteY31" fmla="*/ 629859 h 1538734"/>
              <a:gd name="connsiteX32" fmla="*/ 613304 w 1577430"/>
              <a:gd name="connsiteY32" fmla="*/ 654722 h 1538734"/>
              <a:gd name="connsiteX33" fmla="*/ 660267 w 1577430"/>
              <a:gd name="connsiteY33" fmla="*/ 690635 h 1538734"/>
              <a:gd name="connsiteX34" fmla="*/ 715518 w 1577430"/>
              <a:gd name="connsiteY34" fmla="*/ 762461 h 1538734"/>
              <a:gd name="connsiteX35" fmla="*/ 759718 w 1577430"/>
              <a:gd name="connsiteY35" fmla="*/ 809424 h 1538734"/>
              <a:gd name="connsiteX36" fmla="*/ 803919 w 1577430"/>
              <a:gd name="connsiteY36" fmla="*/ 864675 h 1538734"/>
              <a:gd name="connsiteX37" fmla="*/ 861932 w 1577430"/>
              <a:gd name="connsiteY37" fmla="*/ 933738 h 1538734"/>
              <a:gd name="connsiteX38" fmla="*/ 903370 w 1577430"/>
              <a:gd name="connsiteY38" fmla="*/ 997277 h 1538734"/>
              <a:gd name="connsiteX39" fmla="*/ 933758 w 1577430"/>
              <a:gd name="connsiteY39" fmla="*/ 1044240 h 1538734"/>
              <a:gd name="connsiteX40" fmla="*/ 977959 w 1577430"/>
              <a:gd name="connsiteY40" fmla="*/ 1113303 h 1538734"/>
              <a:gd name="connsiteX41" fmla="*/ 1013872 w 1577430"/>
              <a:gd name="connsiteY41" fmla="*/ 1174079 h 1538734"/>
              <a:gd name="connsiteX42" fmla="*/ 1041497 w 1577430"/>
              <a:gd name="connsiteY42" fmla="*/ 1218280 h 1538734"/>
              <a:gd name="connsiteX43" fmla="*/ 1071885 w 1577430"/>
              <a:gd name="connsiteY43" fmla="*/ 1279056 h 1538734"/>
              <a:gd name="connsiteX44" fmla="*/ 1093986 w 1577430"/>
              <a:gd name="connsiteY44" fmla="*/ 1306681 h 1538734"/>
              <a:gd name="connsiteX45" fmla="*/ 1132661 w 1577430"/>
              <a:gd name="connsiteY45" fmla="*/ 1359169 h 1538734"/>
              <a:gd name="connsiteX46" fmla="*/ 1196199 w 1577430"/>
              <a:gd name="connsiteY46" fmla="*/ 1406132 h 1538734"/>
              <a:gd name="connsiteX47" fmla="*/ 1259738 w 1577430"/>
              <a:gd name="connsiteY47" fmla="*/ 1425470 h 1538734"/>
              <a:gd name="connsiteX48" fmla="*/ 1314989 w 1577430"/>
              <a:gd name="connsiteY48" fmla="*/ 1442045 h 1538734"/>
              <a:gd name="connsiteX49" fmla="*/ 1389577 w 1577430"/>
              <a:gd name="connsiteY49" fmla="*/ 1466908 h 1538734"/>
              <a:gd name="connsiteX50" fmla="*/ 1431015 w 1577430"/>
              <a:gd name="connsiteY50" fmla="*/ 1477958 h 1538734"/>
              <a:gd name="connsiteX51" fmla="*/ 1477978 w 1577430"/>
              <a:gd name="connsiteY51" fmla="*/ 1494534 h 1538734"/>
              <a:gd name="connsiteX52" fmla="*/ 1502841 w 1577430"/>
              <a:gd name="connsiteY52" fmla="*/ 1505584 h 1538734"/>
              <a:gd name="connsiteX53" fmla="*/ 1541517 w 1577430"/>
              <a:gd name="connsiteY53" fmla="*/ 1522159 h 1538734"/>
              <a:gd name="connsiteX54" fmla="*/ 1577430 w 1577430"/>
              <a:gd name="connsiteY54"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97277 w 1577430"/>
              <a:gd name="connsiteY28" fmla="*/ 577371 h 1538734"/>
              <a:gd name="connsiteX29" fmla="*/ 524903 w 1577430"/>
              <a:gd name="connsiteY29" fmla="*/ 596709 h 1538734"/>
              <a:gd name="connsiteX30" fmla="*/ 574628 w 1577430"/>
              <a:gd name="connsiteY30" fmla="*/ 629859 h 1538734"/>
              <a:gd name="connsiteX31" fmla="*/ 613304 w 1577430"/>
              <a:gd name="connsiteY31" fmla="*/ 654722 h 1538734"/>
              <a:gd name="connsiteX32" fmla="*/ 660267 w 1577430"/>
              <a:gd name="connsiteY32" fmla="*/ 690635 h 1538734"/>
              <a:gd name="connsiteX33" fmla="*/ 715518 w 1577430"/>
              <a:gd name="connsiteY33" fmla="*/ 762461 h 1538734"/>
              <a:gd name="connsiteX34" fmla="*/ 759718 w 1577430"/>
              <a:gd name="connsiteY34" fmla="*/ 809424 h 1538734"/>
              <a:gd name="connsiteX35" fmla="*/ 803919 w 1577430"/>
              <a:gd name="connsiteY35" fmla="*/ 864675 h 1538734"/>
              <a:gd name="connsiteX36" fmla="*/ 861932 w 1577430"/>
              <a:gd name="connsiteY36" fmla="*/ 933738 h 1538734"/>
              <a:gd name="connsiteX37" fmla="*/ 903370 w 1577430"/>
              <a:gd name="connsiteY37" fmla="*/ 997277 h 1538734"/>
              <a:gd name="connsiteX38" fmla="*/ 933758 w 1577430"/>
              <a:gd name="connsiteY38" fmla="*/ 1044240 h 1538734"/>
              <a:gd name="connsiteX39" fmla="*/ 977959 w 1577430"/>
              <a:gd name="connsiteY39" fmla="*/ 1113303 h 1538734"/>
              <a:gd name="connsiteX40" fmla="*/ 1013872 w 1577430"/>
              <a:gd name="connsiteY40" fmla="*/ 1174079 h 1538734"/>
              <a:gd name="connsiteX41" fmla="*/ 1041497 w 1577430"/>
              <a:gd name="connsiteY41" fmla="*/ 1218280 h 1538734"/>
              <a:gd name="connsiteX42" fmla="*/ 1071885 w 1577430"/>
              <a:gd name="connsiteY42" fmla="*/ 1279056 h 1538734"/>
              <a:gd name="connsiteX43" fmla="*/ 1093986 w 1577430"/>
              <a:gd name="connsiteY43" fmla="*/ 1306681 h 1538734"/>
              <a:gd name="connsiteX44" fmla="*/ 1132661 w 1577430"/>
              <a:gd name="connsiteY44" fmla="*/ 1359169 h 1538734"/>
              <a:gd name="connsiteX45" fmla="*/ 1196199 w 1577430"/>
              <a:gd name="connsiteY45" fmla="*/ 1406132 h 1538734"/>
              <a:gd name="connsiteX46" fmla="*/ 1259738 w 1577430"/>
              <a:gd name="connsiteY46" fmla="*/ 1425470 h 1538734"/>
              <a:gd name="connsiteX47" fmla="*/ 1314989 w 1577430"/>
              <a:gd name="connsiteY47" fmla="*/ 1442045 h 1538734"/>
              <a:gd name="connsiteX48" fmla="*/ 1389577 w 1577430"/>
              <a:gd name="connsiteY48" fmla="*/ 1466908 h 1538734"/>
              <a:gd name="connsiteX49" fmla="*/ 1431015 w 1577430"/>
              <a:gd name="connsiteY49" fmla="*/ 1477958 h 1538734"/>
              <a:gd name="connsiteX50" fmla="*/ 1477978 w 1577430"/>
              <a:gd name="connsiteY50" fmla="*/ 1494534 h 1538734"/>
              <a:gd name="connsiteX51" fmla="*/ 1502841 w 1577430"/>
              <a:gd name="connsiteY51" fmla="*/ 1505584 h 1538734"/>
              <a:gd name="connsiteX52" fmla="*/ 1541517 w 1577430"/>
              <a:gd name="connsiteY52" fmla="*/ 1522159 h 1538734"/>
              <a:gd name="connsiteX53" fmla="*/ 1577430 w 1577430"/>
              <a:gd name="connsiteY53"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524903 w 1577430"/>
              <a:gd name="connsiteY28" fmla="*/ 596709 h 1538734"/>
              <a:gd name="connsiteX29" fmla="*/ 574628 w 1577430"/>
              <a:gd name="connsiteY29" fmla="*/ 629859 h 1538734"/>
              <a:gd name="connsiteX30" fmla="*/ 613304 w 1577430"/>
              <a:gd name="connsiteY30" fmla="*/ 654722 h 1538734"/>
              <a:gd name="connsiteX31" fmla="*/ 660267 w 1577430"/>
              <a:gd name="connsiteY31" fmla="*/ 690635 h 1538734"/>
              <a:gd name="connsiteX32" fmla="*/ 715518 w 1577430"/>
              <a:gd name="connsiteY32" fmla="*/ 762461 h 1538734"/>
              <a:gd name="connsiteX33" fmla="*/ 759718 w 1577430"/>
              <a:gd name="connsiteY33" fmla="*/ 809424 h 1538734"/>
              <a:gd name="connsiteX34" fmla="*/ 803919 w 1577430"/>
              <a:gd name="connsiteY34" fmla="*/ 864675 h 1538734"/>
              <a:gd name="connsiteX35" fmla="*/ 861932 w 1577430"/>
              <a:gd name="connsiteY35" fmla="*/ 933738 h 1538734"/>
              <a:gd name="connsiteX36" fmla="*/ 903370 w 1577430"/>
              <a:gd name="connsiteY36" fmla="*/ 997277 h 1538734"/>
              <a:gd name="connsiteX37" fmla="*/ 933758 w 1577430"/>
              <a:gd name="connsiteY37" fmla="*/ 1044240 h 1538734"/>
              <a:gd name="connsiteX38" fmla="*/ 977959 w 1577430"/>
              <a:gd name="connsiteY38" fmla="*/ 1113303 h 1538734"/>
              <a:gd name="connsiteX39" fmla="*/ 1013872 w 1577430"/>
              <a:gd name="connsiteY39" fmla="*/ 1174079 h 1538734"/>
              <a:gd name="connsiteX40" fmla="*/ 1041497 w 1577430"/>
              <a:gd name="connsiteY40" fmla="*/ 1218280 h 1538734"/>
              <a:gd name="connsiteX41" fmla="*/ 1071885 w 1577430"/>
              <a:gd name="connsiteY41" fmla="*/ 1279056 h 1538734"/>
              <a:gd name="connsiteX42" fmla="*/ 1093986 w 1577430"/>
              <a:gd name="connsiteY42" fmla="*/ 1306681 h 1538734"/>
              <a:gd name="connsiteX43" fmla="*/ 1132661 w 1577430"/>
              <a:gd name="connsiteY43" fmla="*/ 1359169 h 1538734"/>
              <a:gd name="connsiteX44" fmla="*/ 1196199 w 1577430"/>
              <a:gd name="connsiteY44" fmla="*/ 1406132 h 1538734"/>
              <a:gd name="connsiteX45" fmla="*/ 1259738 w 1577430"/>
              <a:gd name="connsiteY45" fmla="*/ 1425470 h 1538734"/>
              <a:gd name="connsiteX46" fmla="*/ 1314989 w 1577430"/>
              <a:gd name="connsiteY46" fmla="*/ 1442045 h 1538734"/>
              <a:gd name="connsiteX47" fmla="*/ 1389577 w 1577430"/>
              <a:gd name="connsiteY47" fmla="*/ 1466908 h 1538734"/>
              <a:gd name="connsiteX48" fmla="*/ 1431015 w 1577430"/>
              <a:gd name="connsiteY48" fmla="*/ 1477958 h 1538734"/>
              <a:gd name="connsiteX49" fmla="*/ 1477978 w 1577430"/>
              <a:gd name="connsiteY49" fmla="*/ 1494534 h 1538734"/>
              <a:gd name="connsiteX50" fmla="*/ 1502841 w 1577430"/>
              <a:gd name="connsiteY50" fmla="*/ 1505584 h 1538734"/>
              <a:gd name="connsiteX51" fmla="*/ 1541517 w 1577430"/>
              <a:gd name="connsiteY51" fmla="*/ 1522159 h 1538734"/>
              <a:gd name="connsiteX52" fmla="*/ 1577430 w 1577430"/>
              <a:gd name="connsiteY52"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69652 w 1577430"/>
              <a:gd name="connsiteY26" fmla="*/ 558033 h 1538734"/>
              <a:gd name="connsiteX27" fmla="*/ 524903 w 1577430"/>
              <a:gd name="connsiteY27" fmla="*/ 596709 h 1538734"/>
              <a:gd name="connsiteX28" fmla="*/ 574628 w 1577430"/>
              <a:gd name="connsiteY28" fmla="*/ 629859 h 1538734"/>
              <a:gd name="connsiteX29" fmla="*/ 613304 w 1577430"/>
              <a:gd name="connsiteY29" fmla="*/ 654722 h 1538734"/>
              <a:gd name="connsiteX30" fmla="*/ 660267 w 1577430"/>
              <a:gd name="connsiteY30" fmla="*/ 690635 h 1538734"/>
              <a:gd name="connsiteX31" fmla="*/ 715518 w 1577430"/>
              <a:gd name="connsiteY31" fmla="*/ 762461 h 1538734"/>
              <a:gd name="connsiteX32" fmla="*/ 759718 w 1577430"/>
              <a:gd name="connsiteY32" fmla="*/ 809424 h 1538734"/>
              <a:gd name="connsiteX33" fmla="*/ 803919 w 1577430"/>
              <a:gd name="connsiteY33" fmla="*/ 864675 h 1538734"/>
              <a:gd name="connsiteX34" fmla="*/ 861932 w 1577430"/>
              <a:gd name="connsiteY34" fmla="*/ 933738 h 1538734"/>
              <a:gd name="connsiteX35" fmla="*/ 903370 w 1577430"/>
              <a:gd name="connsiteY35" fmla="*/ 997277 h 1538734"/>
              <a:gd name="connsiteX36" fmla="*/ 933758 w 1577430"/>
              <a:gd name="connsiteY36" fmla="*/ 1044240 h 1538734"/>
              <a:gd name="connsiteX37" fmla="*/ 977959 w 1577430"/>
              <a:gd name="connsiteY37" fmla="*/ 1113303 h 1538734"/>
              <a:gd name="connsiteX38" fmla="*/ 1013872 w 1577430"/>
              <a:gd name="connsiteY38" fmla="*/ 1174079 h 1538734"/>
              <a:gd name="connsiteX39" fmla="*/ 1041497 w 1577430"/>
              <a:gd name="connsiteY39" fmla="*/ 1218280 h 1538734"/>
              <a:gd name="connsiteX40" fmla="*/ 1071885 w 1577430"/>
              <a:gd name="connsiteY40" fmla="*/ 1279056 h 1538734"/>
              <a:gd name="connsiteX41" fmla="*/ 1093986 w 1577430"/>
              <a:gd name="connsiteY41" fmla="*/ 1306681 h 1538734"/>
              <a:gd name="connsiteX42" fmla="*/ 1132661 w 1577430"/>
              <a:gd name="connsiteY42" fmla="*/ 1359169 h 1538734"/>
              <a:gd name="connsiteX43" fmla="*/ 1196199 w 1577430"/>
              <a:gd name="connsiteY43" fmla="*/ 1406132 h 1538734"/>
              <a:gd name="connsiteX44" fmla="*/ 1259738 w 1577430"/>
              <a:gd name="connsiteY44" fmla="*/ 1425470 h 1538734"/>
              <a:gd name="connsiteX45" fmla="*/ 1314989 w 1577430"/>
              <a:gd name="connsiteY45" fmla="*/ 1442045 h 1538734"/>
              <a:gd name="connsiteX46" fmla="*/ 1389577 w 1577430"/>
              <a:gd name="connsiteY46" fmla="*/ 1466908 h 1538734"/>
              <a:gd name="connsiteX47" fmla="*/ 1431015 w 1577430"/>
              <a:gd name="connsiteY47" fmla="*/ 1477958 h 1538734"/>
              <a:gd name="connsiteX48" fmla="*/ 1477978 w 1577430"/>
              <a:gd name="connsiteY48" fmla="*/ 1494534 h 1538734"/>
              <a:gd name="connsiteX49" fmla="*/ 1502841 w 1577430"/>
              <a:gd name="connsiteY49" fmla="*/ 1505584 h 1538734"/>
              <a:gd name="connsiteX50" fmla="*/ 1541517 w 1577430"/>
              <a:gd name="connsiteY50" fmla="*/ 1522159 h 1538734"/>
              <a:gd name="connsiteX51" fmla="*/ 1577430 w 1577430"/>
              <a:gd name="connsiteY51"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69652 w 1577430"/>
              <a:gd name="connsiteY26" fmla="*/ 558033 h 1538734"/>
              <a:gd name="connsiteX27" fmla="*/ 524903 w 1577430"/>
              <a:gd name="connsiteY27" fmla="*/ 596709 h 1538734"/>
              <a:gd name="connsiteX28" fmla="*/ 574628 w 1577430"/>
              <a:gd name="connsiteY28" fmla="*/ 629859 h 1538734"/>
              <a:gd name="connsiteX29" fmla="*/ 613304 w 1577430"/>
              <a:gd name="connsiteY29" fmla="*/ 654722 h 1538734"/>
              <a:gd name="connsiteX30" fmla="*/ 660267 w 1577430"/>
              <a:gd name="connsiteY30" fmla="*/ 690635 h 1538734"/>
              <a:gd name="connsiteX31" fmla="*/ 715518 w 1577430"/>
              <a:gd name="connsiteY31" fmla="*/ 762461 h 1538734"/>
              <a:gd name="connsiteX32" fmla="*/ 759718 w 1577430"/>
              <a:gd name="connsiteY32" fmla="*/ 809424 h 1538734"/>
              <a:gd name="connsiteX33" fmla="*/ 803919 w 1577430"/>
              <a:gd name="connsiteY33" fmla="*/ 864675 h 1538734"/>
              <a:gd name="connsiteX34" fmla="*/ 861932 w 1577430"/>
              <a:gd name="connsiteY34" fmla="*/ 933738 h 1538734"/>
              <a:gd name="connsiteX35" fmla="*/ 903370 w 1577430"/>
              <a:gd name="connsiteY35" fmla="*/ 997277 h 1538734"/>
              <a:gd name="connsiteX36" fmla="*/ 933758 w 1577430"/>
              <a:gd name="connsiteY36" fmla="*/ 1044240 h 1538734"/>
              <a:gd name="connsiteX37" fmla="*/ 977959 w 1577430"/>
              <a:gd name="connsiteY37" fmla="*/ 1113303 h 1538734"/>
              <a:gd name="connsiteX38" fmla="*/ 1013872 w 1577430"/>
              <a:gd name="connsiteY38" fmla="*/ 1174079 h 1538734"/>
              <a:gd name="connsiteX39" fmla="*/ 1041497 w 1577430"/>
              <a:gd name="connsiteY39" fmla="*/ 1218280 h 1538734"/>
              <a:gd name="connsiteX40" fmla="*/ 1071885 w 1577430"/>
              <a:gd name="connsiteY40" fmla="*/ 1279056 h 1538734"/>
              <a:gd name="connsiteX41" fmla="*/ 1093986 w 1577430"/>
              <a:gd name="connsiteY41" fmla="*/ 1306681 h 1538734"/>
              <a:gd name="connsiteX42" fmla="*/ 1132661 w 1577430"/>
              <a:gd name="connsiteY42" fmla="*/ 1359169 h 1538734"/>
              <a:gd name="connsiteX43" fmla="*/ 1196199 w 1577430"/>
              <a:gd name="connsiteY43" fmla="*/ 1406132 h 1538734"/>
              <a:gd name="connsiteX44" fmla="*/ 1259738 w 1577430"/>
              <a:gd name="connsiteY44" fmla="*/ 1425470 h 1538734"/>
              <a:gd name="connsiteX45" fmla="*/ 1314989 w 1577430"/>
              <a:gd name="connsiteY45" fmla="*/ 1442045 h 1538734"/>
              <a:gd name="connsiteX46" fmla="*/ 1389577 w 1577430"/>
              <a:gd name="connsiteY46" fmla="*/ 1466908 h 1538734"/>
              <a:gd name="connsiteX47" fmla="*/ 1431015 w 1577430"/>
              <a:gd name="connsiteY47" fmla="*/ 1477958 h 1538734"/>
              <a:gd name="connsiteX48" fmla="*/ 1477978 w 1577430"/>
              <a:gd name="connsiteY48" fmla="*/ 1494534 h 1538734"/>
              <a:gd name="connsiteX49" fmla="*/ 1541517 w 1577430"/>
              <a:gd name="connsiteY49" fmla="*/ 1522159 h 1538734"/>
              <a:gd name="connsiteX50" fmla="*/ 1577430 w 1577430"/>
              <a:gd name="connsiteY50"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69652 w 1577430"/>
              <a:gd name="connsiteY26" fmla="*/ 558033 h 1538734"/>
              <a:gd name="connsiteX27" fmla="*/ 524903 w 1577430"/>
              <a:gd name="connsiteY27" fmla="*/ 596709 h 1538734"/>
              <a:gd name="connsiteX28" fmla="*/ 574628 w 1577430"/>
              <a:gd name="connsiteY28" fmla="*/ 629859 h 1538734"/>
              <a:gd name="connsiteX29" fmla="*/ 613304 w 1577430"/>
              <a:gd name="connsiteY29" fmla="*/ 654722 h 1538734"/>
              <a:gd name="connsiteX30" fmla="*/ 660267 w 1577430"/>
              <a:gd name="connsiteY30" fmla="*/ 690635 h 1538734"/>
              <a:gd name="connsiteX31" fmla="*/ 715518 w 1577430"/>
              <a:gd name="connsiteY31" fmla="*/ 762461 h 1538734"/>
              <a:gd name="connsiteX32" fmla="*/ 759718 w 1577430"/>
              <a:gd name="connsiteY32" fmla="*/ 809424 h 1538734"/>
              <a:gd name="connsiteX33" fmla="*/ 803919 w 1577430"/>
              <a:gd name="connsiteY33" fmla="*/ 864675 h 1538734"/>
              <a:gd name="connsiteX34" fmla="*/ 861932 w 1577430"/>
              <a:gd name="connsiteY34" fmla="*/ 933738 h 1538734"/>
              <a:gd name="connsiteX35" fmla="*/ 903370 w 1577430"/>
              <a:gd name="connsiteY35" fmla="*/ 997277 h 1538734"/>
              <a:gd name="connsiteX36" fmla="*/ 933758 w 1577430"/>
              <a:gd name="connsiteY36" fmla="*/ 1044240 h 1538734"/>
              <a:gd name="connsiteX37" fmla="*/ 977959 w 1577430"/>
              <a:gd name="connsiteY37" fmla="*/ 1113303 h 1538734"/>
              <a:gd name="connsiteX38" fmla="*/ 1013872 w 1577430"/>
              <a:gd name="connsiteY38" fmla="*/ 1174079 h 1538734"/>
              <a:gd name="connsiteX39" fmla="*/ 1041497 w 1577430"/>
              <a:gd name="connsiteY39" fmla="*/ 1218280 h 1538734"/>
              <a:gd name="connsiteX40" fmla="*/ 1071885 w 1577430"/>
              <a:gd name="connsiteY40" fmla="*/ 1279056 h 1538734"/>
              <a:gd name="connsiteX41" fmla="*/ 1093986 w 1577430"/>
              <a:gd name="connsiteY41" fmla="*/ 1306681 h 1538734"/>
              <a:gd name="connsiteX42" fmla="*/ 1132661 w 1577430"/>
              <a:gd name="connsiteY42" fmla="*/ 1359169 h 1538734"/>
              <a:gd name="connsiteX43" fmla="*/ 1196199 w 1577430"/>
              <a:gd name="connsiteY43" fmla="*/ 1406132 h 1538734"/>
              <a:gd name="connsiteX44" fmla="*/ 1259738 w 1577430"/>
              <a:gd name="connsiteY44" fmla="*/ 1425470 h 1538734"/>
              <a:gd name="connsiteX45" fmla="*/ 1314989 w 1577430"/>
              <a:gd name="connsiteY45" fmla="*/ 1442045 h 1538734"/>
              <a:gd name="connsiteX46" fmla="*/ 1389577 w 1577430"/>
              <a:gd name="connsiteY46" fmla="*/ 1466908 h 1538734"/>
              <a:gd name="connsiteX47" fmla="*/ 1477978 w 1577430"/>
              <a:gd name="connsiteY47" fmla="*/ 1494534 h 1538734"/>
              <a:gd name="connsiteX48" fmla="*/ 1541517 w 1577430"/>
              <a:gd name="connsiteY48" fmla="*/ 1522159 h 1538734"/>
              <a:gd name="connsiteX49" fmla="*/ 1577430 w 1577430"/>
              <a:gd name="connsiteY49"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89538 w 1577430"/>
              <a:gd name="connsiteY23" fmla="*/ 483445 h 1538734"/>
              <a:gd name="connsiteX24" fmla="*/ 436502 w 1577430"/>
              <a:gd name="connsiteY24" fmla="*/ 524883 h 1538734"/>
              <a:gd name="connsiteX25" fmla="*/ 469652 w 1577430"/>
              <a:gd name="connsiteY25" fmla="*/ 558033 h 1538734"/>
              <a:gd name="connsiteX26" fmla="*/ 524903 w 1577430"/>
              <a:gd name="connsiteY26" fmla="*/ 596709 h 1538734"/>
              <a:gd name="connsiteX27" fmla="*/ 574628 w 1577430"/>
              <a:gd name="connsiteY27" fmla="*/ 629859 h 1538734"/>
              <a:gd name="connsiteX28" fmla="*/ 613304 w 1577430"/>
              <a:gd name="connsiteY28" fmla="*/ 654722 h 1538734"/>
              <a:gd name="connsiteX29" fmla="*/ 660267 w 1577430"/>
              <a:gd name="connsiteY29" fmla="*/ 690635 h 1538734"/>
              <a:gd name="connsiteX30" fmla="*/ 715518 w 1577430"/>
              <a:gd name="connsiteY30" fmla="*/ 762461 h 1538734"/>
              <a:gd name="connsiteX31" fmla="*/ 759718 w 1577430"/>
              <a:gd name="connsiteY31" fmla="*/ 809424 h 1538734"/>
              <a:gd name="connsiteX32" fmla="*/ 803919 w 1577430"/>
              <a:gd name="connsiteY32" fmla="*/ 864675 h 1538734"/>
              <a:gd name="connsiteX33" fmla="*/ 861932 w 1577430"/>
              <a:gd name="connsiteY33" fmla="*/ 933738 h 1538734"/>
              <a:gd name="connsiteX34" fmla="*/ 903370 w 1577430"/>
              <a:gd name="connsiteY34" fmla="*/ 997277 h 1538734"/>
              <a:gd name="connsiteX35" fmla="*/ 933758 w 1577430"/>
              <a:gd name="connsiteY35" fmla="*/ 1044240 h 1538734"/>
              <a:gd name="connsiteX36" fmla="*/ 977959 w 1577430"/>
              <a:gd name="connsiteY36" fmla="*/ 1113303 h 1538734"/>
              <a:gd name="connsiteX37" fmla="*/ 1013872 w 1577430"/>
              <a:gd name="connsiteY37" fmla="*/ 1174079 h 1538734"/>
              <a:gd name="connsiteX38" fmla="*/ 1041497 w 1577430"/>
              <a:gd name="connsiteY38" fmla="*/ 1218280 h 1538734"/>
              <a:gd name="connsiteX39" fmla="*/ 1071885 w 1577430"/>
              <a:gd name="connsiteY39" fmla="*/ 1279056 h 1538734"/>
              <a:gd name="connsiteX40" fmla="*/ 1093986 w 1577430"/>
              <a:gd name="connsiteY40" fmla="*/ 1306681 h 1538734"/>
              <a:gd name="connsiteX41" fmla="*/ 1132661 w 1577430"/>
              <a:gd name="connsiteY41" fmla="*/ 1359169 h 1538734"/>
              <a:gd name="connsiteX42" fmla="*/ 1196199 w 1577430"/>
              <a:gd name="connsiteY42" fmla="*/ 1406132 h 1538734"/>
              <a:gd name="connsiteX43" fmla="*/ 1259738 w 1577430"/>
              <a:gd name="connsiteY43" fmla="*/ 1425470 h 1538734"/>
              <a:gd name="connsiteX44" fmla="*/ 1314989 w 1577430"/>
              <a:gd name="connsiteY44" fmla="*/ 1442045 h 1538734"/>
              <a:gd name="connsiteX45" fmla="*/ 1389577 w 1577430"/>
              <a:gd name="connsiteY45" fmla="*/ 1466908 h 1538734"/>
              <a:gd name="connsiteX46" fmla="*/ 1477978 w 1577430"/>
              <a:gd name="connsiteY46" fmla="*/ 1494534 h 1538734"/>
              <a:gd name="connsiteX47" fmla="*/ 1541517 w 1577430"/>
              <a:gd name="connsiteY47" fmla="*/ 1522159 h 1538734"/>
              <a:gd name="connsiteX48" fmla="*/ 1577430 w 1577430"/>
              <a:gd name="connsiteY48"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37050 w 1577430"/>
              <a:gd name="connsiteY21" fmla="*/ 430956 h 1538734"/>
              <a:gd name="connsiteX22" fmla="*/ 389538 w 1577430"/>
              <a:gd name="connsiteY22" fmla="*/ 483445 h 1538734"/>
              <a:gd name="connsiteX23" fmla="*/ 436502 w 1577430"/>
              <a:gd name="connsiteY23" fmla="*/ 524883 h 1538734"/>
              <a:gd name="connsiteX24" fmla="*/ 469652 w 1577430"/>
              <a:gd name="connsiteY24" fmla="*/ 558033 h 1538734"/>
              <a:gd name="connsiteX25" fmla="*/ 524903 w 1577430"/>
              <a:gd name="connsiteY25" fmla="*/ 596709 h 1538734"/>
              <a:gd name="connsiteX26" fmla="*/ 574628 w 1577430"/>
              <a:gd name="connsiteY26" fmla="*/ 629859 h 1538734"/>
              <a:gd name="connsiteX27" fmla="*/ 613304 w 1577430"/>
              <a:gd name="connsiteY27" fmla="*/ 654722 h 1538734"/>
              <a:gd name="connsiteX28" fmla="*/ 660267 w 1577430"/>
              <a:gd name="connsiteY28" fmla="*/ 690635 h 1538734"/>
              <a:gd name="connsiteX29" fmla="*/ 715518 w 1577430"/>
              <a:gd name="connsiteY29" fmla="*/ 762461 h 1538734"/>
              <a:gd name="connsiteX30" fmla="*/ 759718 w 1577430"/>
              <a:gd name="connsiteY30" fmla="*/ 809424 h 1538734"/>
              <a:gd name="connsiteX31" fmla="*/ 803919 w 1577430"/>
              <a:gd name="connsiteY31" fmla="*/ 864675 h 1538734"/>
              <a:gd name="connsiteX32" fmla="*/ 861932 w 1577430"/>
              <a:gd name="connsiteY32" fmla="*/ 933738 h 1538734"/>
              <a:gd name="connsiteX33" fmla="*/ 903370 w 1577430"/>
              <a:gd name="connsiteY33" fmla="*/ 997277 h 1538734"/>
              <a:gd name="connsiteX34" fmla="*/ 933758 w 1577430"/>
              <a:gd name="connsiteY34" fmla="*/ 1044240 h 1538734"/>
              <a:gd name="connsiteX35" fmla="*/ 977959 w 1577430"/>
              <a:gd name="connsiteY35" fmla="*/ 1113303 h 1538734"/>
              <a:gd name="connsiteX36" fmla="*/ 1013872 w 1577430"/>
              <a:gd name="connsiteY36" fmla="*/ 1174079 h 1538734"/>
              <a:gd name="connsiteX37" fmla="*/ 1041497 w 1577430"/>
              <a:gd name="connsiteY37" fmla="*/ 1218280 h 1538734"/>
              <a:gd name="connsiteX38" fmla="*/ 1071885 w 1577430"/>
              <a:gd name="connsiteY38" fmla="*/ 1279056 h 1538734"/>
              <a:gd name="connsiteX39" fmla="*/ 1093986 w 1577430"/>
              <a:gd name="connsiteY39" fmla="*/ 1306681 h 1538734"/>
              <a:gd name="connsiteX40" fmla="*/ 1132661 w 1577430"/>
              <a:gd name="connsiteY40" fmla="*/ 1359169 h 1538734"/>
              <a:gd name="connsiteX41" fmla="*/ 1196199 w 1577430"/>
              <a:gd name="connsiteY41" fmla="*/ 1406132 h 1538734"/>
              <a:gd name="connsiteX42" fmla="*/ 1259738 w 1577430"/>
              <a:gd name="connsiteY42" fmla="*/ 1425470 h 1538734"/>
              <a:gd name="connsiteX43" fmla="*/ 1314989 w 1577430"/>
              <a:gd name="connsiteY43" fmla="*/ 1442045 h 1538734"/>
              <a:gd name="connsiteX44" fmla="*/ 1389577 w 1577430"/>
              <a:gd name="connsiteY44" fmla="*/ 1466908 h 1538734"/>
              <a:gd name="connsiteX45" fmla="*/ 1477978 w 1577430"/>
              <a:gd name="connsiteY45" fmla="*/ 1494534 h 1538734"/>
              <a:gd name="connsiteX46" fmla="*/ 1541517 w 1577430"/>
              <a:gd name="connsiteY46" fmla="*/ 1522159 h 1538734"/>
              <a:gd name="connsiteX47" fmla="*/ 1577430 w 1577430"/>
              <a:gd name="connsiteY47"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270750 w 1577430"/>
              <a:gd name="connsiteY20" fmla="*/ 353605 h 1538734"/>
              <a:gd name="connsiteX21" fmla="*/ 301137 w 1577430"/>
              <a:gd name="connsiteY21" fmla="*/ 389518 h 1538734"/>
              <a:gd name="connsiteX22" fmla="*/ 337050 w 1577430"/>
              <a:gd name="connsiteY22" fmla="*/ 430956 h 1538734"/>
              <a:gd name="connsiteX23" fmla="*/ 389538 w 1577430"/>
              <a:gd name="connsiteY23" fmla="*/ 483445 h 1538734"/>
              <a:gd name="connsiteX24" fmla="*/ 436502 w 1577430"/>
              <a:gd name="connsiteY24" fmla="*/ 524883 h 1538734"/>
              <a:gd name="connsiteX25" fmla="*/ 469652 w 1577430"/>
              <a:gd name="connsiteY25" fmla="*/ 558033 h 1538734"/>
              <a:gd name="connsiteX26" fmla="*/ 524903 w 1577430"/>
              <a:gd name="connsiteY26" fmla="*/ 596709 h 1538734"/>
              <a:gd name="connsiteX27" fmla="*/ 574628 w 1577430"/>
              <a:gd name="connsiteY27" fmla="*/ 629859 h 1538734"/>
              <a:gd name="connsiteX28" fmla="*/ 613304 w 1577430"/>
              <a:gd name="connsiteY28" fmla="*/ 654722 h 1538734"/>
              <a:gd name="connsiteX29" fmla="*/ 660267 w 1577430"/>
              <a:gd name="connsiteY29" fmla="*/ 690635 h 1538734"/>
              <a:gd name="connsiteX30" fmla="*/ 715518 w 1577430"/>
              <a:gd name="connsiteY30" fmla="*/ 762461 h 1538734"/>
              <a:gd name="connsiteX31" fmla="*/ 759718 w 1577430"/>
              <a:gd name="connsiteY31" fmla="*/ 809424 h 1538734"/>
              <a:gd name="connsiteX32" fmla="*/ 803919 w 1577430"/>
              <a:gd name="connsiteY32" fmla="*/ 864675 h 1538734"/>
              <a:gd name="connsiteX33" fmla="*/ 861932 w 1577430"/>
              <a:gd name="connsiteY33" fmla="*/ 933738 h 1538734"/>
              <a:gd name="connsiteX34" fmla="*/ 903370 w 1577430"/>
              <a:gd name="connsiteY34" fmla="*/ 997277 h 1538734"/>
              <a:gd name="connsiteX35" fmla="*/ 933758 w 1577430"/>
              <a:gd name="connsiteY35" fmla="*/ 1044240 h 1538734"/>
              <a:gd name="connsiteX36" fmla="*/ 977959 w 1577430"/>
              <a:gd name="connsiteY36" fmla="*/ 1113303 h 1538734"/>
              <a:gd name="connsiteX37" fmla="*/ 1013872 w 1577430"/>
              <a:gd name="connsiteY37" fmla="*/ 1174079 h 1538734"/>
              <a:gd name="connsiteX38" fmla="*/ 1041497 w 1577430"/>
              <a:gd name="connsiteY38" fmla="*/ 1218280 h 1538734"/>
              <a:gd name="connsiteX39" fmla="*/ 1071885 w 1577430"/>
              <a:gd name="connsiteY39" fmla="*/ 1279056 h 1538734"/>
              <a:gd name="connsiteX40" fmla="*/ 1093986 w 1577430"/>
              <a:gd name="connsiteY40" fmla="*/ 1306681 h 1538734"/>
              <a:gd name="connsiteX41" fmla="*/ 1132661 w 1577430"/>
              <a:gd name="connsiteY41" fmla="*/ 1359169 h 1538734"/>
              <a:gd name="connsiteX42" fmla="*/ 1196199 w 1577430"/>
              <a:gd name="connsiteY42" fmla="*/ 1406132 h 1538734"/>
              <a:gd name="connsiteX43" fmla="*/ 1259738 w 1577430"/>
              <a:gd name="connsiteY43" fmla="*/ 1425470 h 1538734"/>
              <a:gd name="connsiteX44" fmla="*/ 1314989 w 1577430"/>
              <a:gd name="connsiteY44" fmla="*/ 1442045 h 1538734"/>
              <a:gd name="connsiteX45" fmla="*/ 1389577 w 1577430"/>
              <a:gd name="connsiteY45" fmla="*/ 1466908 h 1538734"/>
              <a:gd name="connsiteX46" fmla="*/ 1477978 w 1577430"/>
              <a:gd name="connsiteY46" fmla="*/ 1494534 h 1538734"/>
              <a:gd name="connsiteX47" fmla="*/ 1541517 w 1577430"/>
              <a:gd name="connsiteY47" fmla="*/ 1522159 h 1538734"/>
              <a:gd name="connsiteX48" fmla="*/ 1577430 w 1577430"/>
              <a:gd name="connsiteY48"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37050 w 1577430"/>
              <a:gd name="connsiteY21" fmla="*/ 430956 h 1538734"/>
              <a:gd name="connsiteX22" fmla="*/ 389538 w 1577430"/>
              <a:gd name="connsiteY22" fmla="*/ 483445 h 1538734"/>
              <a:gd name="connsiteX23" fmla="*/ 436502 w 1577430"/>
              <a:gd name="connsiteY23" fmla="*/ 524883 h 1538734"/>
              <a:gd name="connsiteX24" fmla="*/ 469652 w 1577430"/>
              <a:gd name="connsiteY24" fmla="*/ 558033 h 1538734"/>
              <a:gd name="connsiteX25" fmla="*/ 524903 w 1577430"/>
              <a:gd name="connsiteY25" fmla="*/ 596709 h 1538734"/>
              <a:gd name="connsiteX26" fmla="*/ 574628 w 1577430"/>
              <a:gd name="connsiteY26" fmla="*/ 629859 h 1538734"/>
              <a:gd name="connsiteX27" fmla="*/ 613304 w 1577430"/>
              <a:gd name="connsiteY27" fmla="*/ 654722 h 1538734"/>
              <a:gd name="connsiteX28" fmla="*/ 660267 w 1577430"/>
              <a:gd name="connsiteY28" fmla="*/ 690635 h 1538734"/>
              <a:gd name="connsiteX29" fmla="*/ 715518 w 1577430"/>
              <a:gd name="connsiteY29" fmla="*/ 762461 h 1538734"/>
              <a:gd name="connsiteX30" fmla="*/ 759718 w 1577430"/>
              <a:gd name="connsiteY30" fmla="*/ 809424 h 1538734"/>
              <a:gd name="connsiteX31" fmla="*/ 803919 w 1577430"/>
              <a:gd name="connsiteY31" fmla="*/ 864675 h 1538734"/>
              <a:gd name="connsiteX32" fmla="*/ 861932 w 1577430"/>
              <a:gd name="connsiteY32" fmla="*/ 933738 h 1538734"/>
              <a:gd name="connsiteX33" fmla="*/ 903370 w 1577430"/>
              <a:gd name="connsiteY33" fmla="*/ 997277 h 1538734"/>
              <a:gd name="connsiteX34" fmla="*/ 933758 w 1577430"/>
              <a:gd name="connsiteY34" fmla="*/ 1044240 h 1538734"/>
              <a:gd name="connsiteX35" fmla="*/ 977959 w 1577430"/>
              <a:gd name="connsiteY35" fmla="*/ 1113303 h 1538734"/>
              <a:gd name="connsiteX36" fmla="*/ 1013872 w 1577430"/>
              <a:gd name="connsiteY36" fmla="*/ 1174079 h 1538734"/>
              <a:gd name="connsiteX37" fmla="*/ 1041497 w 1577430"/>
              <a:gd name="connsiteY37" fmla="*/ 1218280 h 1538734"/>
              <a:gd name="connsiteX38" fmla="*/ 1071885 w 1577430"/>
              <a:gd name="connsiteY38" fmla="*/ 1279056 h 1538734"/>
              <a:gd name="connsiteX39" fmla="*/ 1093986 w 1577430"/>
              <a:gd name="connsiteY39" fmla="*/ 1306681 h 1538734"/>
              <a:gd name="connsiteX40" fmla="*/ 1132661 w 1577430"/>
              <a:gd name="connsiteY40" fmla="*/ 1359169 h 1538734"/>
              <a:gd name="connsiteX41" fmla="*/ 1196199 w 1577430"/>
              <a:gd name="connsiteY41" fmla="*/ 1406132 h 1538734"/>
              <a:gd name="connsiteX42" fmla="*/ 1259738 w 1577430"/>
              <a:gd name="connsiteY42" fmla="*/ 1425470 h 1538734"/>
              <a:gd name="connsiteX43" fmla="*/ 1314989 w 1577430"/>
              <a:gd name="connsiteY43" fmla="*/ 1442045 h 1538734"/>
              <a:gd name="connsiteX44" fmla="*/ 1389577 w 1577430"/>
              <a:gd name="connsiteY44" fmla="*/ 1466908 h 1538734"/>
              <a:gd name="connsiteX45" fmla="*/ 1477978 w 1577430"/>
              <a:gd name="connsiteY45" fmla="*/ 1494534 h 1538734"/>
              <a:gd name="connsiteX46" fmla="*/ 1541517 w 1577430"/>
              <a:gd name="connsiteY46" fmla="*/ 1522159 h 1538734"/>
              <a:gd name="connsiteX47" fmla="*/ 1577430 w 1577430"/>
              <a:gd name="connsiteY47"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301137 w 1577430"/>
              <a:gd name="connsiteY19" fmla="*/ 389518 h 1538734"/>
              <a:gd name="connsiteX20" fmla="*/ 337050 w 1577430"/>
              <a:gd name="connsiteY20" fmla="*/ 430956 h 1538734"/>
              <a:gd name="connsiteX21" fmla="*/ 389538 w 1577430"/>
              <a:gd name="connsiteY21" fmla="*/ 483445 h 1538734"/>
              <a:gd name="connsiteX22" fmla="*/ 436502 w 1577430"/>
              <a:gd name="connsiteY22" fmla="*/ 524883 h 1538734"/>
              <a:gd name="connsiteX23" fmla="*/ 469652 w 1577430"/>
              <a:gd name="connsiteY23" fmla="*/ 558033 h 1538734"/>
              <a:gd name="connsiteX24" fmla="*/ 524903 w 1577430"/>
              <a:gd name="connsiteY24" fmla="*/ 596709 h 1538734"/>
              <a:gd name="connsiteX25" fmla="*/ 574628 w 1577430"/>
              <a:gd name="connsiteY25" fmla="*/ 629859 h 1538734"/>
              <a:gd name="connsiteX26" fmla="*/ 613304 w 1577430"/>
              <a:gd name="connsiteY26" fmla="*/ 654722 h 1538734"/>
              <a:gd name="connsiteX27" fmla="*/ 660267 w 1577430"/>
              <a:gd name="connsiteY27" fmla="*/ 690635 h 1538734"/>
              <a:gd name="connsiteX28" fmla="*/ 715518 w 1577430"/>
              <a:gd name="connsiteY28" fmla="*/ 762461 h 1538734"/>
              <a:gd name="connsiteX29" fmla="*/ 759718 w 1577430"/>
              <a:gd name="connsiteY29" fmla="*/ 809424 h 1538734"/>
              <a:gd name="connsiteX30" fmla="*/ 803919 w 1577430"/>
              <a:gd name="connsiteY30" fmla="*/ 864675 h 1538734"/>
              <a:gd name="connsiteX31" fmla="*/ 861932 w 1577430"/>
              <a:gd name="connsiteY31" fmla="*/ 933738 h 1538734"/>
              <a:gd name="connsiteX32" fmla="*/ 903370 w 1577430"/>
              <a:gd name="connsiteY32" fmla="*/ 997277 h 1538734"/>
              <a:gd name="connsiteX33" fmla="*/ 933758 w 1577430"/>
              <a:gd name="connsiteY33" fmla="*/ 1044240 h 1538734"/>
              <a:gd name="connsiteX34" fmla="*/ 977959 w 1577430"/>
              <a:gd name="connsiteY34" fmla="*/ 1113303 h 1538734"/>
              <a:gd name="connsiteX35" fmla="*/ 1013872 w 1577430"/>
              <a:gd name="connsiteY35" fmla="*/ 1174079 h 1538734"/>
              <a:gd name="connsiteX36" fmla="*/ 1041497 w 1577430"/>
              <a:gd name="connsiteY36" fmla="*/ 1218280 h 1538734"/>
              <a:gd name="connsiteX37" fmla="*/ 1071885 w 1577430"/>
              <a:gd name="connsiteY37" fmla="*/ 1279056 h 1538734"/>
              <a:gd name="connsiteX38" fmla="*/ 1093986 w 1577430"/>
              <a:gd name="connsiteY38" fmla="*/ 1306681 h 1538734"/>
              <a:gd name="connsiteX39" fmla="*/ 1132661 w 1577430"/>
              <a:gd name="connsiteY39" fmla="*/ 1359169 h 1538734"/>
              <a:gd name="connsiteX40" fmla="*/ 1196199 w 1577430"/>
              <a:gd name="connsiteY40" fmla="*/ 1406132 h 1538734"/>
              <a:gd name="connsiteX41" fmla="*/ 1259738 w 1577430"/>
              <a:gd name="connsiteY41" fmla="*/ 1425470 h 1538734"/>
              <a:gd name="connsiteX42" fmla="*/ 1314989 w 1577430"/>
              <a:gd name="connsiteY42" fmla="*/ 1442045 h 1538734"/>
              <a:gd name="connsiteX43" fmla="*/ 1389577 w 1577430"/>
              <a:gd name="connsiteY43" fmla="*/ 1466908 h 1538734"/>
              <a:gd name="connsiteX44" fmla="*/ 1477978 w 1577430"/>
              <a:gd name="connsiteY44" fmla="*/ 1494534 h 1538734"/>
              <a:gd name="connsiteX45" fmla="*/ 1541517 w 1577430"/>
              <a:gd name="connsiteY45" fmla="*/ 1522159 h 1538734"/>
              <a:gd name="connsiteX46" fmla="*/ 1577430 w 1577430"/>
              <a:gd name="connsiteY46"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65224 w 1577430"/>
              <a:gd name="connsiteY17" fmla="*/ 345318 h 1538734"/>
              <a:gd name="connsiteX18" fmla="*/ 301137 w 1577430"/>
              <a:gd name="connsiteY18" fmla="*/ 389518 h 1538734"/>
              <a:gd name="connsiteX19" fmla="*/ 337050 w 1577430"/>
              <a:gd name="connsiteY19" fmla="*/ 430956 h 1538734"/>
              <a:gd name="connsiteX20" fmla="*/ 389538 w 1577430"/>
              <a:gd name="connsiteY20" fmla="*/ 483445 h 1538734"/>
              <a:gd name="connsiteX21" fmla="*/ 436502 w 1577430"/>
              <a:gd name="connsiteY21" fmla="*/ 524883 h 1538734"/>
              <a:gd name="connsiteX22" fmla="*/ 469652 w 1577430"/>
              <a:gd name="connsiteY22" fmla="*/ 558033 h 1538734"/>
              <a:gd name="connsiteX23" fmla="*/ 524903 w 1577430"/>
              <a:gd name="connsiteY23" fmla="*/ 596709 h 1538734"/>
              <a:gd name="connsiteX24" fmla="*/ 574628 w 1577430"/>
              <a:gd name="connsiteY24" fmla="*/ 629859 h 1538734"/>
              <a:gd name="connsiteX25" fmla="*/ 613304 w 1577430"/>
              <a:gd name="connsiteY25" fmla="*/ 654722 h 1538734"/>
              <a:gd name="connsiteX26" fmla="*/ 660267 w 1577430"/>
              <a:gd name="connsiteY26" fmla="*/ 690635 h 1538734"/>
              <a:gd name="connsiteX27" fmla="*/ 715518 w 1577430"/>
              <a:gd name="connsiteY27" fmla="*/ 762461 h 1538734"/>
              <a:gd name="connsiteX28" fmla="*/ 759718 w 1577430"/>
              <a:gd name="connsiteY28" fmla="*/ 809424 h 1538734"/>
              <a:gd name="connsiteX29" fmla="*/ 803919 w 1577430"/>
              <a:gd name="connsiteY29" fmla="*/ 864675 h 1538734"/>
              <a:gd name="connsiteX30" fmla="*/ 861932 w 1577430"/>
              <a:gd name="connsiteY30" fmla="*/ 933738 h 1538734"/>
              <a:gd name="connsiteX31" fmla="*/ 903370 w 1577430"/>
              <a:gd name="connsiteY31" fmla="*/ 997277 h 1538734"/>
              <a:gd name="connsiteX32" fmla="*/ 933758 w 1577430"/>
              <a:gd name="connsiteY32" fmla="*/ 1044240 h 1538734"/>
              <a:gd name="connsiteX33" fmla="*/ 977959 w 1577430"/>
              <a:gd name="connsiteY33" fmla="*/ 1113303 h 1538734"/>
              <a:gd name="connsiteX34" fmla="*/ 1013872 w 1577430"/>
              <a:gd name="connsiteY34" fmla="*/ 1174079 h 1538734"/>
              <a:gd name="connsiteX35" fmla="*/ 1041497 w 1577430"/>
              <a:gd name="connsiteY35" fmla="*/ 1218280 h 1538734"/>
              <a:gd name="connsiteX36" fmla="*/ 1071885 w 1577430"/>
              <a:gd name="connsiteY36" fmla="*/ 1279056 h 1538734"/>
              <a:gd name="connsiteX37" fmla="*/ 1093986 w 1577430"/>
              <a:gd name="connsiteY37" fmla="*/ 1306681 h 1538734"/>
              <a:gd name="connsiteX38" fmla="*/ 1132661 w 1577430"/>
              <a:gd name="connsiteY38" fmla="*/ 1359169 h 1538734"/>
              <a:gd name="connsiteX39" fmla="*/ 1196199 w 1577430"/>
              <a:gd name="connsiteY39" fmla="*/ 1406132 h 1538734"/>
              <a:gd name="connsiteX40" fmla="*/ 1259738 w 1577430"/>
              <a:gd name="connsiteY40" fmla="*/ 1425470 h 1538734"/>
              <a:gd name="connsiteX41" fmla="*/ 1314989 w 1577430"/>
              <a:gd name="connsiteY41" fmla="*/ 1442045 h 1538734"/>
              <a:gd name="connsiteX42" fmla="*/ 1389577 w 1577430"/>
              <a:gd name="connsiteY42" fmla="*/ 1466908 h 1538734"/>
              <a:gd name="connsiteX43" fmla="*/ 1477978 w 1577430"/>
              <a:gd name="connsiteY43" fmla="*/ 1494534 h 1538734"/>
              <a:gd name="connsiteX44" fmla="*/ 1541517 w 1577430"/>
              <a:gd name="connsiteY44" fmla="*/ 1522159 h 1538734"/>
              <a:gd name="connsiteX45" fmla="*/ 1577430 w 1577430"/>
              <a:gd name="connsiteY45"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65224 w 1577430"/>
              <a:gd name="connsiteY16" fmla="*/ 345318 h 1538734"/>
              <a:gd name="connsiteX17" fmla="*/ 301137 w 1577430"/>
              <a:gd name="connsiteY17" fmla="*/ 389518 h 1538734"/>
              <a:gd name="connsiteX18" fmla="*/ 337050 w 1577430"/>
              <a:gd name="connsiteY18" fmla="*/ 430956 h 1538734"/>
              <a:gd name="connsiteX19" fmla="*/ 389538 w 1577430"/>
              <a:gd name="connsiteY19" fmla="*/ 483445 h 1538734"/>
              <a:gd name="connsiteX20" fmla="*/ 436502 w 1577430"/>
              <a:gd name="connsiteY20" fmla="*/ 524883 h 1538734"/>
              <a:gd name="connsiteX21" fmla="*/ 469652 w 1577430"/>
              <a:gd name="connsiteY21" fmla="*/ 558033 h 1538734"/>
              <a:gd name="connsiteX22" fmla="*/ 524903 w 1577430"/>
              <a:gd name="connsiteY22" fmla="*/ 596709 h 1538734"/>
              <a:gd name="connsiteX23" fmla="*/ 574628 w 1577430"/>
              <a:gd name="connsiteY23" fmla="*/ 629859 h 1538734"/>
              <a:gd name="connsiteX24" fmla="*/ 613304 w 1577430"/>
              <a:gd name="connsiteY24" fmla="*/ 654722 h 1538734"/>
              <a:gd name="connsiteX25" fmla="*/ 660267 w 1577430"/>
              <a:gd name="connsiteY25" fmla="*/ 690635 h 1538734"/>
              <a:gd name="connsiteX26" fmla="*/ 715518 w 1577430"/>
              <a:gd name="connsiteY26" fmla="*/ 762461 h 1538734"/>
              <a:gd name="connsiteX27" fmla="*/ 759718 w 1577430"/>
              <a:gd name="connsiteY27" fmla="*/ 809424 h 1538734"/>
              <a:gd name="connsiteX28" fmla="*/ 803919 w 1577430"/>
              <a:gd name="connsiteY28" fmla="*/ 864675 h 1538734"/>
              <a:gd name="connsiteX29" fmla="*/ 861932 w 1577430"/>
              <a:gd name="connsiteY29" fmla="*/ 933738 h 1538734"/>
              <a:gd name="connsiteX30" fmla="*/ 903370 w 1577430"/>
              <a:gd name="connsiteY30" fmla="*/ 997277 h 1538734"/>
              <a:gd name="connsiteX31" fmla="*/ 933758 w 1577430"/>
              <a:gd name="connsiteY31" fmla="*/ 1044240 h 1538734"/>
              <a:gd name="connsiteX32" fmla="*/ 977959 w 1577430"/>
              <a:gd name="connsiteY32" fmla="*/ 1113303 h 1538734"/>
              <a:gd name="connsiteX33" fmla="*/ 1013872 w 1577430"/>
              <a:gd name="connsiteY33" fmla="*/ 1174079 h 1538734"/>
              <a:gd name="connsiteX34" fmla="*/ 1041497 w 1577430"/>
              <a:gd name="connsiteY34" fmla="*/ 1218280 h 1538734"/>
              <a:gd name="connsiteX35" fmla="*/ 1071885 w 1577430"/>
              <a:gd name="connsiteY35" fmla="*/ 1279056 h 1538734"/>
              <a:gd name="connsiteX36" fmla="*/ 1093986 w 1577430"/>
              <a:gd name="connsiteY36" fmla="*/ 1306681 h 1538734"/>
              <a:gd name="connsiteX37" fmla="*/ 1132661 w 1577430"/>
              <a:gd name="connsiteY37" fmla="*/ 1359169 h 1538734"/>
              <a:gd name="connsiteX38" fmla="*/ 1196199 w 1577430"/>
              <a:gd name="connsiteY38" fmla="*/ 1406132 h 1538734"/>
              <a:gd name="connsiteX39" fmla="*/ 1259738 w 1577430"/>
              <a:gd name="connsiteY39" fmla="*/ 1425470 h 1538734"/>
              <a:gd name="connsiteX40" fmla="*/ 1314989 w 1577430"/>
              <a:gd name="connsiteY40" fmla="*/ 1442045 h 1538734"/>
              <a:gd name="connsiteX41" fmla="*/ 1389577 w 1577430"/>
              <a:gd name="connsiteY41" fmla="*/ 1466908 h 1538734"/>
              <a:gd name="connsiteX42" fmla="*/ 1477978 w 1577430"/>
              <a:gd name="connsiteY42" fmla="*/ 1494534 h 1538734"/>
              <a:gd name="connsiteX43" fmla="*/ 1541517 w 1577430"/>
              <a:gd name="connsiteY43" fmla="*/ 1522159 h 1538734"/>
              <a:gd name="connsiteX44" fmla="*/ 1577430 w 1577430"/>
              <a:gd name="connsiteY44"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26549 w 1577430"/>
              <a:gd name="connsiteY14" fmla="*/ 314930 h 1538734"/>
              <a:gd name="connsiteX15" fmla="*/ 265224 w 1577430"/>
              <a:gd name="connsiteY15" fmla="*/ 345318 h 1538734"/>
              <a:gd name="connsiteX16" fmla="*/ 301137 w 1577430"/>
              <a:gd name="connsiteY16" fmla="*/ 389518 h 1538734"/>
              <a:gd name="connsiteX17" fmla="*/ 337050 w 1577430"/>
              <a:gd name="connsiteY17" fmla="*/ 430956 h 1538734"/>
              <a:gd name="connsiteX18" fmla="*/ 389538 w 1577430"/>
              <a:gd name="connsiteY18" fmla="*/ 483445 h 1538734"/>
              <a:gd name="connsiteX19" fmla="*/ 436502 w 1577430"/>
              <a:gd name="connsiteY19" fmla="*/ 524883 h 1538734"/>
              <a:gd name="connsiteX20" fmla="*/ 469652 w 1577430"/>
              <a:gd name="connsiteY20" fmla="*/ 558033 h 1538734"/>
              <a:gd name="connsiteX21" fmla="*/ 524903 w 1577430"/>
              <a:gd name="connsiteY21" fmla="*/ 596709 h 1538734"/>
              <a:gd name="connsiteX22" fmla="*/ 574628 w 1577430"/>
              <a:gd name="connsiteY22" fmla="*/ 629859 h 1538734"/>
              <a:gd name="connsiteX23" fmla="*/ 613304 w 1577430"/>
              <a:gd name="connsiteY23" fmla="*/ 654722 h 1538734"/>
              <a:gd name="connsiteX24" fmla="*/ 660267 w 1577430"/>
              <a:gd name="connsiteY24" fmla="*/ 690635 h 1538734"/>
              <a:gd name="connsiteX25" fmla="*/ 715518 w 1577430"/>
              <a:gd name="connsiteY25" fmla="*/ 762461 h 1538734"/>
              <a:gd name="connsiteX26" fmla="*/ 759718 w 1577430"/>
              <a:gd name="connsiteY26" fmla="*/ 809424 h 1538734"/>
              <a:gd name="connsiteX27" fmla="*/ 803919 w 1577430"/>
              <a:gd name="connsiteY27" fmla="*/ 864675 h 1538734"/>
              <a:gd name="connsiteX28" fmla="*/ 861932 w 1577430"/>
              <a:gd name="connsiteY28" fmla="*/ 933738 h 1538734"/>
              <a:gd name="connsiteX29" fmla="*/ 903370 w 1577430"/>
              <a:gd name="connsiteY29" fmla="*/ 997277 h 1538734"/>
              <a:gd name="connsiteX30" fmla="*/ 933758 w 1577430"/>
              <a:gd name="connsiteY30" fmla="*/ 1044240 h 1538734"/>
              <a:gd name="connsiteX31" fmla="*/ 977959 w 1577430"/>
              <a:gd name="connsiteY31" fmla="*/ 1113303 h 1538734"/>
              <a:gd name="connsiteX32" fmla="*/ 1013872 w 1577430"/>
              <a:gd name="connsiteY32" fmla="*/ 1174079 h 1538734"/>
              <a:gd name="connsiteX33" fmla="*/ 1041497 w 1577430"/>
              <a:gd name="connsiteY33" fmla="*/ 1218280 h 1538734"/>
              <a:gd name="connsiteX34" fmla="*/ 1071885 w 1577430"/>
              <a:gd name="connsiteY34" fmla="*/ 1279056 h 1538734"/>
              <a:gd name="connsiteX35" fmla="*/ 1093986 w 1577430"/>
              <a:gd name="connsiteY35" fmla="*/ 1306681 h 1538734"/>
              <a:gd name="connsiteX36" fmla="*/ 1132661 w 1577430"/>
              <a:gd name="connsiteY36" fmla="*/ 1359169 h 1538734"/>
              <a:gd name="connsiteX37" fmla="*/ 1196199 w 1577430"/>
              <a:gd name="connsiteY37" fmla="*/ 1406132 h 1538734"/>
              <a:gd name="connsiteX38" fmla="*/ 1259738 w 1577430"/>
              <a:gd name="connsiteY38" fmla="*/ 1425470 h 1538734"/>
              <a:gd name="connsiteX39" fmla="*/ 1314989 w 1577430"/>
              <a:gd name="connsiteY39" fmla="*/ 1442045 h 1538734"/>
              <a:gd name="connsiteX40" fmla="*/ 1389577 w 1577430"/>
              <a:gd name="connsiteY40" fmla="*/ 1466908 h 1538734"/>
              <a:gd name="connsiteX41" fmla="*/ 1477978 w 1577430"/>
              <a:gd name="connsiteY41" fmla="*/ 1494534 h 1538734"/>
              <a:gd name="connsiteX42" fmla="*/ 1541517 w 1577430"/>
              <a:gd name="connsiteY42" fmla="*/ 1522159 h 1538734"/>
              <a:gd name="connsiteX43" fmla="*/ 1577430 w 1577430"/>
              <a:gd name="connsiteY43"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26549 w 1577430"/>
              <a:gd name="connsiteY13" fmla="*/ 314930 h 1538734"/>
              <a:gd name="connsiteX14" fmla="*/ 265224 w 1577430"/>
              <a:gd name="connsiteY14" fmla="*/ 345318 h 1538734"/>
              <a:gd name="connsiteX15" fmla="*/ 301137 w 1577430"/>
              <a:gd name="connsiteY15" fmla="*/ 389518 h 1538734"/>
              <a:gd name="connsiteX16" fmla="*/ 337050 w 1577430"/>
              <a:gd name="connsiteY16" fmla="*/ 430956 h 1538734"/>
              <a:gd name="connsiteX17" fmla="*/ 389538 w 1577430"/>
              <a:gd name="connsiteY17" fmla="*/ 483445 h 1538734"/>
              <a:gd name="connsiteX18" fmla="*/ 436502 w 1577430"/>
              <a:gd name="connsiteY18" fmla="*/ 524883 h 1538734"/>
              <a:gd name="connsiteX19" fmla="*/ 469652 w 1577430"/>
              <a:gd name="connsiteY19" fmla="*/ 558033 h 1538734"/>
              <a:gd name="connsiteX20" fmla="*/ 524903 w 1577430"/>
              <a:gd name="connsiteY20" fmla="*/ 596709 h 1538734"/>
              <a:gd name="connsiteX21" fmla="*/ 574628 w 1577430"/>
              <a:gd name="connsiteY21" fmla="*/ 629859 h 1538734"/>
              <a:gd name="connsiteX22" fmla="*/ 613304 w 1577430"/>
              <a:gd name="connsiteY22" fmla="*/ 654722 h 1538734"/>
              <a:gd name="connsiteX23" fmla="*/ 660267 w 1577430"/>
              <a:gd name="connsiteY23" fmla="*/ 690635 h 1538734"/>
              <a:gd name="connsiteX24" fmla="*/ 715518 w 1577430"/>
              <a:gd name="connsiteY24" fmla="*/ 762461 h 1538734"/>
              <a:gd name="connsiteX25" fmla="*/ 759718 w 1577430"/>
              <a:gd name="connsiteY25" fmla="*/ 809424 h 1538734"/>
              <a:gd name="connsiteX26" fmla="*/ 803919 w 1577430"/>
              <a:gd name="connsiteY26" fmla="*/ 864675 h 1538734"/>
              <a:gd name="connsiteX27" fmla="*/ 861932 w 1577430"/>
              <a:gd name="connsiteY27" fmla="*/ 933738 h 1538734"/>
              <a:gd name="connsiteX28" fmla="*/ 903370 w 1577430"/>
              <a:gd name="connsiteY28" fmla="*/ 997277 h 1538734"/>
              <a:gd name="connsiteX29" fmla="*/ 933758 w 1577430"/>
              <a:gd name="connsiteY29" fmla="*/ 1044240 h 1538734"/>
              <a:gd name="connsiteX30" fmla="*/ 977959 w 1577430"/>
              <a:gd name="connsiteY30" fmla="*/ 1113303 h 1538734"/>
              <a:gd name="connsiteX31" fmla="*/ 1013872 w 1577430"/>
              <a:gd name="connsiteY31" fmla="*/ 1174079 h 1538734"/>
              <a:gd name="connsiteX32" fmla="*/ 1041497 w 1577430"/>
              <a:gd name="connsiteY32" fmla="*/ 1218280 h 1538734"/>
              <a:gd name="connsiteX33" fmla="*/ 1071885 w 1577430"/>
              <a:gd name="connsiteY33" fmla="*/ 1279056 h 1538734"/>
              <a:gd name="connsiteX34" fmla="*/ 1093986 w 1577430"/>
              <a:gd name="connsiteY34" fmla="*/ 1306681 h 1538734"/>
              <a:gd name="connsiteX35" fmla="*/ 1132661 w 1577430"/>
              <a:gd name="connsiteY35" fmla="*/ 1359169 h 1538734"/>
              <a:gd name="connsiteX36" fmla="*/ 1196199 w 1577430"/>
              <a:gd name="connsiteY36" fmla="*/ 1406132 h 1538734"/>
              <a:gd name="connsiteX37" fmla="*/ 1259738 w 1577430"/>
              <a:gd name="connsiteY37" fmla="*/ 1425470 h 1538734"/>
              <a:gd name="connsiteX38" fmla="*/ 1314989 w 1577430"/>
              <a:gd name="connsiteY38" fmla="*/ 1442045 h 1538734"/>
              <a:gd name="connsiteX39" fmla="*/ 1389577 w 1577430"/>
              <a:gd name="connsiteY39" fmla="*/ 1466908 h 1538734"/>
              <a:gd name="connsiteX40" fmla="*/ 1477978 w 1577430"/>
              <a:gd name="connsiteY40" fmla="*/ 1494534 h 1538734"/>
              <a:gd name="connsiteX41" fmla="*/ 1541517 w 1577430"/>
              <a:gd name="connsiteY41" fmla="*/ 1522159 h 1538734"/>
              <a:gd name="connsiteX42" fmla="*/ 1577430 w 1577430"/>
              <a:gd name="connsiteY42"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99472 w 1577430"/>
              <a:gd name="connsiteY7" fmla="*/ 237579 h 1538734"/>
              <a:gd name="connsiteX8" fmla="*/ 124335 w 1577430"/>
              <a:gd name="connsiteY8" fmla="*/ 256917 h 1538734"/>
              <a:gd name="connsiteX9" fmla="*/ 151960 w 1577430"/>
              <a:gd name="connsiteY9" fmla="*/ 270729 h 1538734"/>
              <a:gd name="connsiteX10" fmla="*/ 165773 w 1577430"/>
              <a:gd name="connsiteY10" fmla="*/ 276254 h 1538734"/>
              <a:gd name="connsiteX11" fmla="*/ 190636 w 1577430"/>
              <a:gd name="connsiteY11" fmla="*/ 292830 h 1538734"/>
              <a:gd name="connsiteX12" fmla="*/ 226549 w 1577430"/>
              <a:gd name="connsiteY12" fmla="*/ 314930 h 1538734"/>
              <a:gd name="connsiteX13" fmla="*/ 265224 w 1577430"/>
              <a:gd name="connsiteY13" fmla="*/ 345318 h 1538734"/>
              <a:gd name="connsiteX14" fmla="*/ 301137 w 1577430"/>
              <a:gd name="connsiteY14" fmla="*/ 389518 h 1538734"/>
              <a:gd name="connsiteX15" fmla="*/ 337050 w 1577430"/>
              <a:gd name="connsiteY15" fmla="*/ 430956 h 1538734"/>
              <a:gd name="connsiteX16" fmla="*/ 389538 w 1577430"/>
              <a:gd name="connsiteY16" fmla="*/ 483445 h 1538734"/>
              <a:gd name="connsiteX17" fmla="*/ 436502 w 1577430"/>
              <a:gd name="connsiteY17" fmla="*/ 524883 h 1538734"/>
              <a:gd name="connsiteX18" fmla="*/ 469652 w 1577430"/>
              <a:gd name="connsiteY18" fmla="*/ 558033 h 1538734"/>
              <a:gd name="connsiteX19" fmla="*/ 524903 w 1577430"/>
              <a:gd name="connsiteY19" fmla="*/ 596709 h 1538734"/>
              <a:gd name="connsiteX20" fmla="*/ 574628 w 1577430"/>
              <a:gd name="connsiteY20" fmla="*/ 629859 h 1538734"/>
              <a:gd name="connsiteX21" fmla="*/ 613304 w 1577430"/>
              <a:gd name="connsiteY21" fmla="*/ 654722 h 1538734"/>
              <a:gd name="connsiteX22" fmla="*/ 660267 w 1577430"/>
              <a:gd name="connsiteY22" fmla="*/ 690635 h 1538734"/>
              <a:gd name="connsiteX23" fmla="*/ 715518 w 1577430"/>
              <a:gd name="connsiteY23" fmla="*/ 762461 h 1538734"/>
              <a:gd name="connsiteX24" fmla="*/ 759718 w 1577430"/>
              <a:gd name="connsiteY24" fmla="*/ 809424 h 1538734"/>
              <a:gd name="connsiteX25" fmla="*/ 803919 w 1577430"/>
              <a:gd name="connsiteY25" fmla="*/ 864675 h 1538734"/>
              <a:gd name="connsiteX26" fmla="*/ 861932 w 1577430"/>
              <a:gd name="connsiteY26" fmla="*/ 933738 h 1538734"/>
              <a:gd name="connsiteX27" fmla="*/ 903370 w 1577430"/>
              <a:gd name="connsiteY27" fmla="*/ 997277 h 1538734"/>
              <a:gd name="connsiteX28" fmla="*/ 933758 w 1577430"/>
              <a:gd name="connsiteY28" fmla="*/ 1044240 h 1538734"/>
              <a:gd name="connsiteX29" fmla="*/ 977959 w 1577430"/>
              <a:gd name="connsiteY29" fmla="*/ 1113303 h 1538734"/>
              <a:gd name="connsiteX30" fmla="*/ 1013872 w 1577430"/>
              <a:gd name="connsiteY30" fmla="*/ 1174079 h 1538734"/>
              <a:gd name="connsiteX31" fmla="*/ 1041497 w 1577430"/>
              <a:gd name="connsiteY31" fmla="*/ 1218280 h 1538734"/>
              <a:gd name="connsiteX32" fmla="*/ 1071885 w 1577430"/>
              <a:gd name="connsiteY32" fmla="*/ 1279056 h 1538734"/>
              <a:gd name="connsiteX33" fmla="*/ 1093986 w 1577430"/>
              <a:gd name="connsiteY33" fmla="*/ 1306681 h 1538734"/>
              <a:gd name="connsiteX34" fmla="*/ 1132661 w 1577430"/>
              <a:gd name="connsiteY34" fmla="*/ 1359169 h 1538734"/>
              <a:gd name="connsiteX35" fmla="*/ 1196199 w 1577430"/>
              <a:gd name="connsiteY35" fmla="*/ 1406132 h 1538734"/>
              <a:gd name="connsiteX36" fmla="*/ 1259738 w 1577430"/>
              <a:gd name="connsiteY36" fmla="*/ 1425470 h 1538734"/>
              <a:gd name="connsiteX37" fmla="*/ 1314989 w 1577430"/>
              <a:gd name="connsiteY37" fmla="*/ 1442045 h 1538734"/>
              <a:gd name="connsiteX38" fmla="*/ 1389577 w 1577430"/>
              <a:gd name="connsiteY38" fmla="*/ 1466908 h 1538734"/>
              <a:gd name="connsiteX39" fmla="*/ 1477978 w 1577430"/>
              <a:gd name="connsiteY39" fmla="*/ 1494534 h 1538734"/>
              <a:gd name="connsiteX40" fmla="*/ 1541517 w 1577430"/>
              <a:gd name="connsiteY40" fmla="*/ 1522159 h 1538734"/>
              <a:gd name="connsiteX41" fmla="*/ 1577430 w 1577430"/>
              <a:gd name="connsiteY41" fmla="*/ 1538734 h 1538734"/>
              <a:gd name="connsiteX0" fmla="*/ 0 w 1577409"/>
              <a:gd name="connsiteY0" fmla="*/ 0 h 1538734"/>
              <a:gd name="connsiteX1" fmla="*/ 11050 w 1577409"/>
              <a:gd name="connsiteY1" fmla="*/ 124315 h 1538734"/>
              <a:gd name="connsiteX2" fmla="*/ 30387 w 1577409"/>
              <a:gd name="connsiteY2" fmla="*/ 157465 h 1538734"/>
              <a:gd name="connsiteX3" fmla="*/ 55250 w 1577409"/>
              <a:gd name="connsiteY3" fmla="*/ 193378 h 1538734"/>
              <a:gd name="connsiteX4" fmla="*/ 71826 w 1577409"/>
              <a:gd name="connsiteY4" fmla="*/ 209953 h 1538734"/>
              <a:gd name="connsiteX5" fmla="*/ 82876 w 1577409"/>
              <a:gd name="connsiteY5" fmla="*/ 223766 h 1538734"/>
              <a:gd name="connsiteX6" fmla="*/ 99451 w 1577409"/>
              <a:gd name="connsiteY6" fmla="*/ 237579 h 1538734"/>
              <a:gd name="connsiteX7" fmla="*/ 124314 w 1577409"/>
              <a:gd name="connsiteY7" fmla="*/ 256917 h 1538734"/>
              <a:gd name="connsiteX8" fmla="*/ 151939 w 1577409"/>
              <a:gd name="connsiteY8" fmla="*/ 270729 h 1538734"/>
              <a:gd name="connsiteX9" fmla="*/ 165752 w 1577409"/>
              <a:gd name="connsiteY9" fmla="*/ 276254 h 1538734"/>
              <a:gd name="connsiteX10" fmla="*/ 190615 w 1577409"/>
              <a:gd name="connsiteY10" fmla="*/ 292830 h 1538734"/>
              <a:gd name="connsiteX11" fmla="*/ 226528 w 1577409"/>
              <a:gd name="connsiteY11" fmla="*/ 314930 h 1538734"/>
              <a:gd name="connsiteX12" fmla="*/ 265203 w 1577409"/>
              <a:gd name="connsiteY12" fmla="*/ 345318 h 1538734"/>
              <a:gd name="connsiteX13" fmla="*/ 301116 w 1577409"/>
              <a:gd name="connsiteY13" fmla="*/ 389518 h 1538734"/>
              <a:gd name="connsiteX14" fmla="*/ 337029 w 1577409"/>
              <a:gd name="connsiteY14" fmla="*/ 430956 h 1538734"/>
              <a:gd name="connsiteX15" fmla="*/ 389517 w 1577409"/>
              <a:gd name="connsiteY15" fmla="*/ 483445 h 1538734"/>
              <a:gd name="connsiteX16" fmla="*/ 436481 w 1577409"/>
              <a:gd name="connsiteY16" fmla="*/ 524883 h 1538734"/>
              <a:gd name="connsiteX17" fmla="*/ 469631 w 1577409"/>
              <a:gd name="connsiteY17" fmla="*/ 558033 h 1538734"/>
              <a:gd name="connsiteX18" fmla="*/ 524882 w 1577409"/>
              <a:gd name="connsiteY18" fmla="*/ 596709 h 1538734"/>
              <a:gd name="connsiteX19" fmla="*/ 574607 w 1577409"/>
              <a:gd name="connsiteY19" fmla="*/ 629859 h 1538734"/>
              <a:gd name="connsiteX20" fmla="*/ 613283 w 1577409"/>
              <a:gd name="connsiteY20" fmla="*/ 654722 h 1538734"/>
              <a:gd name="connsiteX21" fmla="*/ 660246 w 1577409"/>
              <a:gd name="connsiteY21" fmla="*/ 690635 h 1538734"/>
              <a:gd name="connsiteX22" fmla="*/ 715497 w 1577409"/>
              <a:gd name="connsiteY22" fmla="*/ 762461 h 1538734"/>
              <a:gd name="connsiteX23" fmla="*/ 759697 w 1577409"/>
              <a:gd name="connsiteY23" fmla="*/ 809424 h 1538734"/>
              <a:gd name="connsiteX24" fmla="*/ 803898 w 1577409"/>
              <a:gd name="connsiteY24" fmla="*/ 864675 h 1538734"/>
              <a:gd name="connsiteX25" fmla="*/ 861911 w 1577409"/>
              <a:gd name="connsiteY25" fmla="*/ 933738 h 1538734"/>
              <a:gd name="connsiteX26" fmla="*/ 903349 w 1577409"/>
              <a:gd name="connsiteY26" fmla="*/ 997277 h 1538734"/>
              <a:gd name="connsiteX27" fmla="*/ 933737 w 1577409"/>
              <a:gd name="connsiteY27" fmla="*/ 1044240 h 1538734"/>
              <a:gd name="connsiteX28" fmla="*/ 977938 w 1577409"/>
              <a:gd name="connsiteY28" fmla="*/ 1113303 h 1538734"/>
              <a:gd name="connsiteX29" fmla="*/ 1013851 w 1577409"/>
              <a:gd name="connsiteY29" fmla="*/ 1174079 h 1538734"/>
              <a:gd name="connsiteX30" fmla="*/ 1041476 w 1577409"/>
              <a:gd name="connsiteY30" fmla="*/ 1218280 h 1538734"/>
              <a:gd name="connsiteX31" fmla="*/ 1071864 w 1577409"/>
              <a:gd name="connsiteY31" fmla="*/ 1279056 h 1538734"/>
              <a:gd name="connsiteX32" fmla="*/ 1093965 w 1577409"/>
              <a:gd name="connsiteY32" fmla="*/ 1306681 h 1538734"/>
              <a:gd name="connsiteX33" fmla="*/ 1132640 w 1577409"/>
              <a:gd name="connsiteY33" fmla="*/ 1359169 h 1538734"/>
              <a:gd name="connsiteX34" fmla="*/ 1196178 w 1577409"/>
              <a:gd name="connsiteY34" fmla="*/ 1406132 h 1538734"/>
              <a:gd name="connsiteX35" fmla="*/ 1259717 w 1577409"/>
              <a:gd name="connsiteY35" fmla="*/ 1425470 h 1538734"/>
              <a:gd name="connsiteX36" fmla="*/ 1314968 w 1577409"/>
              <a:gd name="connsiteY36" fmla="*/ 1442045 h 1538734"/>
              <a:gd name="connsiteX37" fmla="*/ 1389556 w 1577409"/>
              <a:gd name="connsiteY37" fmla="*/ 1466908 h 1538734"/>
              <a:gd name="connsiteX38" fmla="*/ 1477957 w 1577409"/>
              <a:gd name="connsiteY38" fmla="*/ 1494534 h 1538734"/>
              <a:gd name="connsiteX39" fmla="*/ 1541496 w 1577409"/>
              <a:gd name="connsiteY39" fmla="*/ 1522159 h 1538734"/>
              <a:gd name="connsiteX40" fmla="*/ 1577409 w 1577409"/>
              <a:gd name="connsiteY40" fmla="*/ 1538734 h 1538734"/>
              <a:gd name="connsiteX0" fmla="*/ 0 w 1577409"/>
              <a:gd name="connsiteY0" fmla="*/ 0 h 1538734"/>
              <a:gd name="connsiteX1" fmla="*/ 11050 w 1577409"/>
              <a:gd name="connsiteY1" fmla="*/ 124315 h 1538734"/>
              <a:gd name="connsiteX2" fmla="*/ 30387 w 1577409"/>
              <a:gd name="connsiteY2" fmla="*/ 157465 h 1538734"/>
              <a:gd name="connsiteX3" fmla="*/ 55250 w 1577409"/>
              <a:gd name="connsiteY3" fmla="*/ 193378 h 1538734"/>
              <a:gd name="connsiteX4" fmla="*/ 41439 w 1577409"/>
              <a:gd name="connsiteY4" fmla="*/ 179566 h 1538734"/>
              <a:gd name="connsiteX5" fmla="*/ 71826 w 1577409"/>
              <a:gd name="connsiteY5" fmla="*/ 209953 h 1538734"/>
              <a:gd name="connsiteX6" fmla="*/ 82876 w 1577409"/>
              <a:gd name="connsiteY6" fmla="*/ 223766 h 1538734"/>
              <a:gd name="connsiteX7" fmla="*/ 99451 w 1577409"/>
              <a:gd name="connsiteY7" fmla="*/ 237579 h 1538734"/>
              <a:gd name="connsiteX8" fmla="*/ 124314 w 1577409"/>
              <a:gd name="connsiteY8" fmla="*/ 256917 h 1538734"/>
              <a:gd name="connsiteX9" fmla="*/ 151939 w 1577409"/>
              <a:gd name="connsiteY9" fmla="*/ 270729 h 1538734"/>
              <a:gd name="connsiteX10" fmla="*/ 165752 w 1577409"/>
              <a:gd name="connsiteY10" fmla="*/ 276254 h 1538734"/>
              <a:gd name="connsiteX11" fmla="*/ 190615 w 1577409"/>
              <a:gd name="connsiteY11" fmla="*/ 292830 h 1538734"/>
              <a:gd name="connsiteX12" fmla="*/ 226528 w 1577409"/>
              <a:gd name="connsiteY12" fmla="*/ 314930 h 1538734"/>
              <a:gd name="connsiteX13" fmla="*/ 265203 w 1577409"/>
              <a:gd name="connsiteY13" fmla="*/ 345318 h 1538734"/>
              <a:gd name="connsiteX14" fmla="*/ 301116 w 1577409"/>
              <a:gd name="connsiteY14" fmla="*/ 389518 h 1538734"/>
              <a:gd name="connsiteX15" fmla="*/ 337029 w 1577409"/>
              <a:gd name="connsiteY15" fmla="*/ 430956 h 1538734"/>
              <a:gd name="connsiteX16" fmla="*/ 389517 w 1577409"/>
              <a:gd name="connsiteY16" fmla="*/ 483445 h 1538734"/>
              <a:gd name="connsiteX17" fmla="*/ 436481 w 1577409"/>
              <a:gd name="connsiteY17" fmla="*/ 524883 h 1538734"/>
              <a:gd name="connsiteX18" fmla="*/ 469631 w 1577409"/>
              <a:gd name="connsiteY18" fmla="*/ 558033 h 1538734"/>
              <a:gd name="connsiteX19" fmla="*/ 524882 w 1577409"/>
              <a:gd name="connsiteY19" fmla="*/ 596709 h 1538734"/>
              <a:gd name="connsiteX20" fmla="*/ 574607 w 1577409"/>
              <a:gd name="connsiteY20" fmla="*/ 629859 h 1538734"/>
              <a:gd name="connsiteX21" fmla="*/ 613283 w 1577409"/>
              <a:gd name="connsiteY21" fmla="*/ 654722 h 1538734"/>
              <a:gd name="connsiteX22" fmla="*/ 660246 w 1577409"/>
              <a:gd name="connsiteY22" fmla="*/ 690635 h 1538734"/>
              <a:gd name="connsiteX23" fmla="*/ 715497 w 1577409"/>
              <a:gd name="connsiteY23" fmla="*/ 762461 h 1538734"/>
              <a:gd name="connsiteX24" fmla="*/ 759697 w 1577409"/>
              <a:gd name="connsiteY24" fmla="*/ 809424 h 1538734"/>
              <a:gd name="connsiteX25" fmla="*/ 803898 w 1577409"/>
              <a:gd name="connsiteY25" fmla="*/ 864675 h 1538734"/>
              <a:gd name="connsiteX26" fmla="*/ 861911 w 1577409"/>
              <a:gd name="connsiteY26" fmla="*/ 933738 h 1538734"/>
              <a:gd name="connsiteX27" fmla="*/ 903349 w 1577409"/>
              <a:gd name="connsiteY27" fmla="*/ 997277 h 1538734"/>
              <a:gd name="connsiteX28" fmla="*/ 933737 w 1577409"/>
              <a:gd name="connsiteY28" fmla="*/ 1044240 h 1538734"/>
              <a:gd name="connsiteX29" fmla="*/ 977938 w 1577409"/>
              <a:gd name="connsiteY29" fmla="*/ 1113303 h 1538734"/>
              <a:gd name="connsiteX30" fmla="*/ 1013851 w 1577409"/>
              <a:gd name="connsiteY30" fmla="*/ 1174079 h 1538734"/>
              <a:gd name="connsiteX31" fmla="*/ 1041476 w 1577409"/>
              <a:gd name="connsiteY31" fmla="*/ 1218280 h 1538734"/>
              <a:gd name="connsiteX32" fmla="*/ 1071864 w 1577409"/>
              <a:gd name="connsiteY32" fmla="*/ 1279056 h 1538734"/>
              <a:gd name="connsiteX33" fmla="*/ 1093965 w 1577409"/>
              <a:gd name="connsiteY33" fmla="*/ 1306681 h 1538734"/>
              <a:gd name="connsiteX34" fmla="*/ 1132640 w 1577409"/>
              <a:gd name="connsiteY34" fmla="*/ 1359169 h 1538734"/>
              <a:gd name="connsiteX35" fmla="*/ 1196178 w 1577409"/>
              <a:gd name="connsiteY35" fmla="*/ 1406132 h 1538734"/>
              <a:gd name="connsiteX36" fmla="*/ 1259717 w 1577409"/>
              <a:gd name="connsiteY36" fmla="*/ 1425470 h 1538734"/>
              <a:gd name="connsiteX37" fmla="*/ 1314968 w 1577409"/>
              <a:gd name="connsiteY37" fmla="*/ 1442045 h 1538734"/>
              <a:gd name="connsiteX38" fmla="*/ 1389556 w 1577409"/>
              <a:gd name="connsiteY38" fmla="*/ 1466908 h 1538734"/>
              <a:gd name="connsiteX39" fmla="*/ 1477957 w 1577409"/>
              <a:gd name="connsiteY39" fmla="*/ 1494534 h 1538734"/>
              <a:gd name="connsiteX40" fmla="*/ 1541496 w 1577409"/>
              <a:gd name="connsiteY40" fmla="*/ 1522159 h 1538734"/>
              <a:gd name="connsiteX41" fmla="*/ 1577409 w 1577409"/>
              <a:gd name="connsiteY41" fmla="*/ 1538734 h 1538734"/>
              <a:gd name="connsiteX0" fmla="*/ 0 w 1577409"/>
              <a:gd name="connsiteY0" fmla="*/ 0 h 1538734"/>
              <a:gd name="connsiteX1" fmla="*/ 11050 w 1577409"/>
              <a:gd name="connsiteY1" fmla="*/ 124315 h 1538734"/>
              <a:gd name="connsiteX2" fmla="*/ 30387 w 1577409"/>
              <a:gd name="connsiteY2" fmla="*/ 157465 h 1538734"/>
              <a:gd name="connsiteX3" fmla="*/ 55250 w 1577409"/>
              <a:gd name="connsiteY3" fmla="*/ 193378 h 1538734"/>
              <a:gd name="connsiteX4" fmla="*/ 71826 w 1577409"/>
              <a:gd name="connsiteY4" fmla="*/ 209953 h 1538734"/>
              <a:gd name="connsiteX5" fmla="*/ 82876 w 1577409"/>
              <a:gd name="connsiteY5" fmla="*/ 223766 h 1538734"/>
              <a:gd name="connsiteX6" fmla="*/ 99451 w 1577409"/>
              <a:gd name="connsiteY6" fmla="*/ 237579 h 1538734"/>
              <a:gd name="connsiteX7" fmla="*/ 124314 w 1577409"/>
              <a:gd name="connsiteY7" fmla="*/ 256917 h 1538734"/>
              <a:gd name="connsiteX8" fmla="*/ 151939 w 1577409"/>
              <a:gd name="connsiteY8" fmla="*/ 270729 h 1538734"/>
              <a:gd name="connsiteX9" fmla="*/ 165752 w 1577409"/>
              <a:gd name="connsiteY9" fmla="*/ 276254 h 1538734"/>
              <a:gd name="connsiteX10" fmla="*/ 190615 w 1577409"/>
              <a:gd name="connsiteY10" fmla="*/ 292830 h 1538734"/>
              <a:gd name="connsiteX11" fmla="*/ 226528 w 1577409"/>
              <a:gd name="connsiteY11" fmla="*/ 314930 h 1538734"/>
              <a:gd name="connsiteX12" fmla="*/ 265203 w 1577409"/>
              <a:gd name="connsiteY12" fmla="*/ 345318 h 1538734"/>
              <a:gd name="connsiteX13" fmla="*/ 301116 w 1577409"/>
              <a:gd name="connsiteY13" fmla="*/ 389518 h 1538734"/>
              <a:gd name="connsiteX14" fmla="*/ 337029 w 1577409"/>
              <a:gd name="connsiteY14" fmla="*/ 430956 h 1538734"/>
              <a:gd name="connsiteX15" fmla="*/ 389517 w 1577409"/>
              <a:gd name="connsiteY15" fmla="*/ 483445 h 1538734"/>
              <a:gd name="connsiteX16" fmla="*/ 436481 w 1577409"/>
              <a:gd name="connsiteY16" fmla="*/ 524883 h 1538734"/>
              <a:gd name="connsiteX17" fmla="*/ 469631 w 1577409"/>
              <a:gd name="connsiteY17" fmla="*/ 558033 h 1538734"/>
              <a:gd name="connsiteX18" fmla="*/ 524882 w 1577409"/>
              <a:gd name="connsiteY18" fmla="*/ 596709 h 1538734"/>
              <a:gd name="connsiteX19" fmla="*/ 574607 w 1577409"/>
              <a:gd name="connsiteY19" fmla="*/ 629859 h 1538734"/>
              <a:gd name="connsiteX20" fmla="*/ 613283 w 1577409"/>
              <a:gd name="connsiteY20" fmla="*/ 654722 h 1538734"/>
              <a:gd name="connsiteX21" fmla="*/ 660246 w 1577409"/>
              <a:gd name="connsiteY21" fmla="*/ 690635 h 1538734"/>
              <a:gd name="connsiteX22" fmla="*/ 715497 w 1577409"/>
              <a:gd name="connsiteY22" fmla="*/ 762461 h 1538734"/>
              <a:gd name="connsiteX23" fmla="*/ 759697 w 1577409"/>
              <a:gd name="connsiteY23" fmla="*/ 809424 h 1538734"/>
              <a:gd name="connsiteX24" fmla="*/ 803898 w 1577409"/>
              <a:gd name="connsiteY24" fmla="*/ 864675 h 1538734"/>
              <a:gd name="connsiteX25" fmla="*/ 861911 w 1577409"/>
              <a:gd name="connsiteY25" fmla="*/ 933738 h 1538734"/>
              <a:gd name="connsiteX26" fmla="*/ 903349 w 1577409"/>
              <a:gd name="connsiteY26" fmla="*/ 997277 h 1538734"/>
              <a:gd name="connsiteX27" fmla="*/ 933737 w 1577409"/>
              <a:gd name="connsiteY27" fmla="*/ 1044240 h 1538734"/>
              <a:gd name="connsiteX28" fmla="*/ 977938 w 1577409"/>
              <a:gd name="connsiteY28" fmla="*/ 1113303 h 1538734"/>
              <a:gd name="connsiteX29" fmla="*/ 1013851 w 1577409"/>
              <a:gd name="connsiteY29" fmla="*/ 1174079 h 1538734"/>
              <a:gd name="connsiteX30" fmla="*/ 1041476 w 1577409"/>
              <a:gd name="connsiteY30" fmla="*/ 1218280 h 1538734"/>
              <a:gd name="connsiteX31" fmla="*/ 1071864 w 1577409"/>
              <a:gd name="connsiteY31" fmla="*/ 1279056 h 1538734"/>
              <a:gd name="connsiteX32" fmla="*/ 1093965 w 1577409"/>
              <a:gd name="connsiteY32" fmla="*/ 1306681 h 1538734"/>
              <a:gd name="connsiteX33" fmla="*/ 1132640 w 1577409"/>
              <a:gd name="connsiteY33" fmla="*/ 1359169 h 1538734"/>
              <a:gd name="connsiteX34" fmla="*/ 1196178 w 1577409"/>
              <a:gd name="connsiteY34" fmla="*/ 1406132 h 1538734"/>
              <a:gd name="connsiteX35" fmla="*/ 1259717 w 1577409"/>
              <a:gd name="connsiteY35" fmla="*/ 1425470 h 1538734"/>
              <a:gd name="connsiteX36" fmla="*/ 1314968 w 1577409"/>
              <a:gd name="connsiteY36" fmla="*/ 1442045 h 1538734"/>
              <a:gd name="connsiteX37" fmla="*/ 1389556 w 1577409"/>
              <a:gd name="connsiteY37" fmla="*/ 1466908 h 1538734"/>
              <a:gd name="connsiteX38" fmla="*/ 1477957 w 1577409"/>
              <a:gd name="connsiteY38" fmla="*/ 1494534 h 1538734"/>
              <a:gd name="connsiteX39" fmla="*/ 1541496 w 1577409"/>
              <a:gd name="connsiteY39" fmla="*/ 1522159 h 1538734"/>
              <a:gd name="connsiteX40" fmla="*/ 1577409 w 1577409"/>
              <a:gd name="connsiteY40" fmla="*/ 1538734 h 1538734"/>
              <a:gd name="connsiteX0" fmla="*/ 0 w 1577409"/>
              <a:gd name="connsiteY0" fmla="*/ 0 h 1538734"/>
              <a:gd name="connsiteX1" fmla="*/ 11050 w 1577409"/>
              <a:gd name="connsiteY1" fmla="*/ 124315 h 1538734"/>
              <a:gd name="connsiteX2" fmla="*/ 30387 w 1577409"/>
              <a:gd name="connsiteY2" fmla="*/ 157465 h 1538734"/>
              <a:gd name="connsiteX3" fmla="*/ 55250 w 1577409"/>
              <a:gd name="connsiteY3" fmla="*/ 193378 h 1538734"/>
              <a:gd name="connsiteX4" fmla="*/ 71826 w 1577409"/>
              <a:gd name="connsiteY4" fmla="*/ 209953 h 1538734"/>
              <a:gd name="connsiteX5" fmla="*/ 82876 w 1577409"/>
              <a:gd name="connsiteY5" fmla="*/ 223766 h 1538734"/>
              <a:gd name="connsiteX6" fmla="*/ 124314 w 1577409"/>
              <a:gd name="connsiteY6" fmla="*/ 256917 h 1538734"/>
              <a:gd name="connsiteX7" fmla="*/ 151939 w 1577409"/>
              <a:gd name="connsiteY7" fmla="*/ 270729 h 1538734"/>
              <a:gd name="connsiteX8" fmla="*/ 165752 w 1577409"/>
              <a:gd name="connsiteY8" fmla="*/ 276254 h 1538734"/>
              <a:gd name="connsiteX9" fmla="*/ 190615 w 1577409"/>
              <a:gd name="connsiteY9" fmla="*/ 292830 h 1538734"/>
              <a:gd name="connsiteX10" fmla="*/ 226528 w 1577409"/>
              <a:gd name="connsiteY10" fmla="*/ 314930 h 1538734"/>
              <a:gd name="connsiteX11" fmla="*/ 265203 w 1577409"/>
              <a:gd name="connsiteY11" fmla="*/ 345318 h 1538734"/>
              <a:gd name="connsiteX12" fmla="*/ 301116 w 1577409"/>
              <a:gd name="connsiteY12" fmla="*/ 389518 h 1538734"/>
              <a:gd name="connsiteX13" fmla="*/ 337029 w 1577409"/>
              <a:gd name="connsiteY13" fmla="*/ 430956 h 1538734"/>
              <a:gd name="connsiteX14" fmla="*/ 389517 w 1577409"/>
              <a:gd name="connsiteY14" fmla="*/ 483445 h 1538734"/>
              <a:gd name="connsiteX15" fmla="*/ 436481 w 1577409"/>
              <a:gd name="connsiteY15" fmla="*/ 524883 h 1538734"/>
              <a:gd name="connsiteX16" fmla="*/ 469631 w 1577409"/>
              <a:gd name="connsiteY16" fmla="*/ 558033 h 1538734"/>
              <a:gd name="connsiteX17" fmla="*/ 524882 w 1577409"/>
              <a:gd name="connsiteY17" fmla="*/ 596709 h 1538734"/>
              <a:gd name="connsiteX18" fmla="*/ 574607 w 1577409"/>
              <a:gd name="connsiteY18" fmla="*/ 629859 h 1538734"/>
              <a:gd name="connsiteX19" fmla="*/ 613283 w 1577409"/>
              <a:gd name="connsiteY19" fmla="*/ 654722 h 1538734"/>
              <a:gd name="connsiteX20" fmla="*/ 660246 w 1577409"/>
              <a:gd name="connsiteY20" fmla="*/ 690635 h 1538734"/>
              <a:gd name="connsiteX21" fmla="*/ 715497 w 1577409"/>
              <a:gd name="connsiteY21" fmla="*/ 762461 h 1538734"/>
              <a:gd name="connsiteX22" fmla="*/ 759697 w 1577409"/>
              <a:gd name="connsiteY22" fmla="*/ 809424 h 1538734"/>
              <a:gd name="connsiteX23" fmla="*/ 803898 w 1577409"/>
              <a:gd name="connsiteY23" fmla="*/ 864675 h 1538734"/>
              <a:gd name="connsiteX24" fmla="*/ 861911 w 1577409"/>
              <a:gd name="connsiteY24" fmla="*/ 933738 h 1538734"/>
              <a:gd name="connsiteX25" fmla="*/ 903349 w 1577409"/>
              <a:gd name="connsiteY25" fmla="*/ 997277 h 1538734"/>
              <a:gd name="connsiteX26" fmla="*/ 933737 w 1577409"/>
              <a:gd name="connsiteY26" fmla="*/ 1044240 h 1538734"/>
              <a:gd name="connsiteX27" fmla="*/ 977938 w 1577409"/>
              <a:gd name="connsiteY27" fmla="*/ 1113303 h 1538734"/>
              <a:gd name="connsiteX28" fmla="*/ 1013851 w 1577409"/>
              <a:gd name="connsiteY28" fmla="*/ 1174079 h 1538734"/>
              <a:gd name="connsiteX29" fmla="*/ 1041476 w 1577409"/>
              <a:gd name="connsiteY29" fmla="*/ 1218280 h 1538734"/>
              <a:gd name="connsiteX30" fmla="*/ 1071864 w 1577409"/>
              <a:gd name="connsiteY30" fmla="*/ 1279056 h 1538734"/>
              <a:gd name="connsiteX31" fmla="*/ 1093965 w 1577409"/>
              <a:gd name="connsiteY31" fmla="*/ 1306681 h 1538734"/>
              <a:gd name="connsiteX32" fmla="*/ 1132640 w 1577409"/>
              <a:gd name="connsiteY32" fmla="*/ 1359169 h 1538734"/>
              <a:gd name="connsiteX33" fmla="*/ 1196178 w 1577409"/>
              <a:gd name="connsiteY33" fmla="*/ 1406132 h 1538734"/>
              <a:gd name="connsiteX34" fmla="*/ 1259717 w 1577409"/>
              <a:gd name="connsiteY34" fmla="*/ 1425470 h 1538734"/>
              <a:gd name="connsiteX35" fmla="*/ 1314968 w 1577409"/>
              <a:gd name="connsiteY35" fmla="*/ 1442045 h 1538734"/>
              <a:gd name="connsiteX36" fmla="*/ 1389556 w 1577409"/>
              <a:gd name="connsiteY36" fmla="*/ 1466908 h 1538734"/>
              <a:gd name="connsiteX37" fmla="*/ 1477957 w 1577409"/>
              <a:gd name="connsiteY37" fmla="*/ 1494534 h 1538734"/>
              <a:gd name="connsiteX38" fmla="*/ 1541496 w 1577409"/>
              <a:gd name="connsiteY38" fmla="*/ 1522159 h 1538734"/>
              <a:gd name="connsiteX39" fmla="*/ 1577409 w 1577409"/>
              <a:gd name="connsiteY39" fmla="*/ 1538734 h 1538734"/>
              <a:gd name="connsiteX0" fmla="*/ 0 w 1577409"/>
              <a:gd name="connsiteY0" fmla="*/ 0 h 1538734"/>
              <a:gd name="connsiteX1" fmla="*/ 11050 w 1577409"/>
              <a:gd name="connsiteY1" fmla="*/ 124315 h 1538734"/>
              <a:gd name="connsiteX2" fmla="*/ 30387 w 1577409"/>
              <a:gd name="connsiteY2" fmla="*/ 157465 h 1538734"/>
              <a:gd name="connsiteX3" fmla="*/ 55250 w 1577409"/>
              <a:gd name="connsiteY3" fmla="*/ 193378 h 1538734"/>
              <a:gd name="connsiteX4" fmla="*/ 82876 w 1577409"/>
              <a:gd name="connsiteY4" fmla="*/ 223766 h 1538734"/>
              <a:gd name="connsiteX5" fmla="*/ 124314 w 1577409"/>
              <a:gd name="connsiteY5" fmla="*/ 256917 h 1538734"/>
              <a:gd name="connsiteX6" fmla="*/ 151939 w 1577409"/>
              <a:gd name="connsiteY6" fmla="*/ 270729 h 1538734"/>
              <a:gd name="connsiteX7" fmla="*/ 165752 w 1577409"/>
              <a:gd name="connsiteY7" fmla="*/ 276254 h 1538734"/>
              <a:gd name="connsiteX8" fmla="*/ 190615 w 1577409"/>
              <a:gd name="connsiteY8" fmla="*/ 292830 h 1538734"/>
              <a:gd name="connsiteX9" fmla="*/ 226528 w 1577409"/>
              <a:gd name="connsiteY9" fmla="*/ 314930 h 1538734"/>
              <a:gd name="connsiteX10" fmla="*/ 265203 w 1577409"/>
              <a:gd name="connsiteY10" fmla="*/ 345318 h 1538734"/>
              <a:gd name="connsiteX11" fmla="*/ 301116 w 1577409"/>
              <a:gd name="connsiteY11" fmla="*/ 389518 h 1538734"/>
              <a:gd name="connsiteX12" fmla="*/ 337029 w 1577409"/>
              <a:gd name="connsiteY12" fmla="*/ 430956 h 1538734"/>
              <a:gd name="connsiteX13" fmla="*/ 389517 w 1577409"/>
              <a:gd name="connsiteY13" fmla="*/ 483445 h 1538734"/>
              <a:gd name="connsiteX14" fmla="*/ 436481 w 1577409"/>
              <a:gd name="connsiteY14" fmla="*/ 524883 h 1538734"/>
              <a:gd name="connsiteX15" fmla="*/ 469631 w 1577409"/>
              <a:gd name="connsiteY15" fmla="*/ 558033 h 1538734"/>
              <a:gd name="connsiteX16" fmla="*/ 524882 w 1577409"/>
              <a:gd name="connsiteY16" fmla="*/ 596709 h 1538734"/>
              <a:gd name="connsiteX17" fmla="*/ 574607 w 1577409"/>
              <a:gd name="connsiteY17" fmla="*/ 629859 h 1538734"/>
              <a:gd name="connsiteX18" fmla="*/ 613283 w 1577409"/>
              <a:gd name="connsiteY18" fmla="*/ 654722 h 1538734"/>
              <a:gd name="connsiteX19" fmla="*/ 660246 w 1577409"/>
              <a:gd name="connsiteY19" fmla="*/ 690635 h 1538734"/>
              <a:gd name="connsiteX20" fmla="*/ 715497 w 1577409"/>
              <a:gd name="connsiteY20" fmla="*/ 762461 h 1538734"/>
              <a:gd name="connsiteX21" fmla="*/ 759697 w 1577409"/>
              <a:gd name="connsiteY21" fmla="*/ 809424 h 1538734"/>
              <a:gd name="connsiteX22" fmla="*/ 803898 w 1577409"/>
              <a:gd name="connsiteY22" fmla="*/ 864675 h 1538734"/>
              <a:gd name="connsiteX23" fmla="*/ 861911 w 1577409"/>
              <a:gd name="connsiteY23" fmla="*/ 933738 h 1538734"/>
              <a:gd name="connsiteX24" fmla="*/ 903349 w 1577409"/>
              <a:gd name="connsiteY24" fmla="*/ 997277 h 1538734"/>
              <a:gd name="connsiteX25" fmla="*/ 933737 w 1577409"/>
              <a:gd name="connsiteY25" fmla="*/ 1044240 h 1538734"/>
              <a:gd name="connsiteX26" fmla="*/ 977938 w 1577409"/>
              <a:gd name="connsiteY26" fmla="*/ 1113303 h 1538734"/>
              <a:gd name="connsiteX27" fmla="*/ 1013851 w 1577409"/>
              <a:gd name="connsiteY27" fmla="*/ 1174079 h 1538734"/>
              <a:gd name="connsiteX28" fmla="*/ 1041476 w 1577409"/>
              <a:gd name="connsiteY28" fmla="*/ 1218280 h 1538734"/>
              <a:gd name="connsiteX29" fmla="*/ 1071864 w 1577409"/>
              <a:gd name="connsiteY29" fmla="*/ 1279056 h 1538734"/>
              <a:gd name="connsiteX30" fmla="*/ 1093965 w 1577409"/>
              <a:gd name="connsiteY30" fmla="*/ 1306681 h 1538734"/>
              <a:gd name="connsiteX31" fmla="*/ 1132640 w 1577409"/>
              <a:gd name="connsiteY31" fmla="*/ 1359169 h 1538734"/>
              <a:gd name="connsiteX32" fmla="*/ 1196178 w 1577409"/>
              <a:gd name="connsiteY32" fmla="*/ 1406132 h 1538734"/>
              <a:gd name="connsiteX33" fmla="*/ 1259717 w 1577409"/>
              <a:gd name="connsiteY33" fmla="*/ 1425470 h 1538734"/>
              <a:gd name="connsiteX34" fmla="*/ 1314968 w 1577409"/>
              <a:gd name="connsiteY34" fmla="*/ 1442045 h 1538734"/>
              <a:gd name="connsiteX35" fmla="*/ 1389556 w 1577409"/>
              <a:gd name="connsiteY35" fmla="*/ 1466908 h 1538734"/>
              <a:gd name="connsiteX36" fmla="*/ 1477957 w 1577409"/>
              <a:gd name="connsiteY36" fmla="*/ 1494534 h 1538734"/>
              <a:gd name="connsiteX37" fmla="*/ 1541496 w 1577409"/>
              <a:gd name="connsiteY37" fmla="*/ 1522159 h 1538734"/>
              <a:gd name="connsiteX38" fmla="*/ 1577409 w 1577409"/>
              <a:gd name="connsiteY38" fmla="*/ 1538734 h 1538734"/>
              <a:gd name="connsiteX0" fmla="*/ 0 w 1577409"/>
              <a:gd name="connsiteY0" fmla="*/ 0 h 1538734"/>
              <a:gd name="connsiteX1" fmla="*/ 11050 w 1577409"/>
              <a:gd name="connsiteY1" fmla="*/ 124315 h 1538734"/>
              <a:gd name="connsiteX2" fmla="*/ 30387 w 1577409"/>
              <a:gd name="connsiteY2" fmla="*/ 157465 h 1538734"/>
              <a:gd name="connsiteX3" fmla="*/ 55250 w 1577409"/>
              <a:gd name="connsiteY3" fmla="*/ 193378 h 1538734"/>
              <a:gd name="connsiteX4" fmla="*/ 82876 w 1577409"/>
              <a:gd name="connsiteY4" fmla="*/ 223766 h 1538734"/>
              <a:gd name="connsiteX5" fmla="*/ 124314 w 1577409"/>
              <a:gd name="connsiteY5" fmla="*/ 256917 h 1538734"/>
              <a:gd name="connsiteX6" fmla="*/ 165752 w 1577409"/>
              <a:gd name="connsiteY6" fmla="*/ 276254 h 1538734"/>
              <a:gd name="connsiteX7" fmla="*/ 190615 w 1577409"/>
              <a:gd name="connsiteY7" fmla="*/ 292830 h 1538734"/>
              <a:gd name="connsiteX8" fmla="*/ 226528 w 1577409"/>
              <a:gd name="connsiteY8" fmla="*/ 314930 h 1538734"/>
              <a:gd name="connsiteX9" fmla="*/ 265203 w 1577409"/>
              <a:gd name="connsiteY9" fmla="*/ 345318 h 1538734"/>
              <a:gd name="connsiteX10" fmla="*/ 301116 w 1577409"/>
              <a:gd name="connsiteY10" fmla="*/ 389518 h 1538734"/>
              <a:gd name="connsiteX11" fmla="*/ 337029 w 1577409"/>
              <a:gd name="connsiteY11" fmla="*/ 430956 h 1538734"/>
              <a:gd name="connsiteX12" fmla="*/ 389517 w 1577409"/>
              <a:gd name="connsiteY12" fmla="*/ 483445 h 1538734"/>
              <a:gd name="connsiteX13" fmla="*/ 436481 w 1577409"/>
              <a:gd name="connsiteY13" fmla="*/ 524883 h 1538734"/>
              <a:gd name="connsiteX14" fmla="*/ 469631 w 1577409"/>
              <a:gd name="connsiteY14" fmla="*/ 558033 h 1538734"/>
              <a:gd name="connsiteX15" fmla="*/ 524882 w 1577409"/>
              <a:gd name="connsiteY15" fmla="*/ 596709 h 1538734"/>
              <a:gd name="connsiteX16" fmla="*/ 574607 w 1577409"/>
              <a:gd name="connsiteY16" fmla="*/ 629859 h 1538734"/>
              <a:gd name="connsiteX17" fmla="*/ 613283 w 1577409"/>
              <a:gd name="connsiteY17" fmla="*/ 654722 h 1538734"/>
              <a:gd name="connsiteX18" fmla="*/ 660246 w 1577409"/>
              <a:gd name="connsiteY18" fmla="*/ 690635 h 1538734"/>
              <a:gd name="connsiteX19" fmla="*/ 715497 w 1577409"/>
              <a:gd name="connsiteY19" fmla="*/ 762461 h 1538734"/>
              <a:gd name="connsiteX20" fmla="*/ 759697 w 1577409"/>
              <a:gd name="connsiteY20" fmla="*/ 809424 h 1538734"/>
              <a:gd name="connsiteX21" fmla="*/ 803898 w 1577409"/>
              <a:gd name="connsiteY21" fmla="*/ 864675 h 1538734"/>
              <a:gd name="connsiteX22" fmla="*/ 861911 w 1577409"/>
              <a:gd name="connsiteY22" fmla="*/ 933738 h 1538734"/>
              <a:gd name="connsiteX23" fmla="*/ 903349 w 1577409"/>
              <a:gd name="connsiteY23" fmla="*/ 997277 h 1538734"/>
              <a:gd name="connsiteX24" fmla="*/ 933737 w 1577409"/>
              <a:gd name="connsiteY24" fmla="*/ 1044240 h 1538734"/>
              <a:gd name="connsiteX25" fmla="*/ 977938 w 1577409"/>
              <a:gd name="connsiteY25" fmla="*/ 1113303 h 1538734"/>
              <a:gd name="connsiteX26" fmla="*/ 1013851 w 1577409"/>
              <a:gd name="connsiteY26" fmla="*/ 1174079 h 1538734"/>
              <a:gd name="connsiteX27" fmla="*/ 1041476 w 1577409"/>
              <a:gd name="connsiteY27" fmla="*/ 1218280 h 1538734"/>
              <a:gd name="connsiteX28" fmla="*/ 1071864 w 1577409"/>
              <a:gd name="connsiteY28" fmla="*/ 1279056 h 1538734"/>
              <a:gd name="connsiteX29" fmla="*/ 1093965 w 1577409"/>
              <a:gd name="connsiteY29" fmla="*/ 1306681 h 1538734"/>
              <a:gd name="connsiteX30" fmla="*/ 1132640 w 1577409"/>
              <a:gd name="connsiteY30" fmla="*/ 1359169 h 1538734"/>
              <a:gd name="connsiteX31" fmla="*/ 1196178 w 1577409"/>
              <a:gd name="connsiteY31" fmla="*/ 1406132 h 1538734"/>
              <a:gd name="connsiteX32" fmla="*/ 1259717 w 1577409"/>
              <a:gd name="connsiteY32" fmla="*/ 1425470 h 1538734"/>
              <a:gd name="connsiteX33" fmla="*/ 1314968 w 1577409"/>
              <a:gd name="connsiteY33" fmla="*/ 1442045 h 1538734"/>
              <a:gd name="connsiteX34" fmla="*/ 1389556 w 1577409"/>
              <a:gd name="connsiteY34" fmla="*/ 1466908 h 1538734"/>
              <a:gd name="connsiteX35" fmla="*/ 1477957 w 1577409"/>
              <a:gd name="connsiteY35" fmla="*/ 1494534 h 1538734"/>
              <a:gd name="connsiteX36" fmla="*/ 1541496 w 1577409"/>
              <a:gd name="connsiteY36" fmla="*/ 1522159 h 1538734"/>
              <a:gd name="connsiteX37" fmla="*/ 1577409 w 1577409"/>
              <a:gd name="connsiteY37" fmla="*/ 1538734 h 1538734"/>
              <a:gd name="connsiteX0" fmla="*/ 0 w 1577409"/>
              <a:gd name="connsiteY0" fmla="*/ 0 h 1538734"/>
              <a:gd name="connsiteX1" fmla="*/ 11050 w 1577409"/>
              <a:gd name="connsiteY1" fmla="*/ 124315 h 1538734"/>
              <a:gd name="connsiteX2" fmla="*/ 30387 w 1577409"/>
              <a:gd name="connsiteY2" fmla="*/ 157465 h 1538734"/>
              <a:gd name="connsiteX3" fmla="*/ 55250 w 1577409"/>
              <a:gd name="connsiteY3" fmla="*/ 193378 h 1538734"/>
              <a:gd name="connsiteX4" fmla="*/ 82876 w 1577409"/>
              <a:gd name="connsiteY4" fmla="*/ 223766 h 1538734"/>
              <a:gd name="connsiteX5" fmla="*/ 124314 w 1577409"/>
              <a:gd name="connsiteY5" fmla="*/ 256917 h 1538734"/>
              <a:gd name="connsiteX6" fmla="*/ 190615 w 1577409"/>
              <a:gd name="connsiteY6" fmla="*/ 292830 h 1538734"/>
              <a:gd name="connsiteX7" fmla="*/ 226528 w 1577409"/>
              <a:gd name="connsiteY7" fmla="*/ 314930 h 1538734"/>
              <a:gd name="connsiteX8" fmla="*/ 265203 w 1577409"/>
              <a:gd name="connsiteY8" fmla="*/ 345318 h 1538734"/>
              <a:gd name="connsiteX9" fmla="*/ 301116 w 1577409"/>
              <a:gd name="connsiteY9" fmla="*/ 389518 h 1538734"/>
              <a:gd name="connsiteX10" fmla="*/ 337029 w 1577409"/>
              <a:gd name="connsiteY10" fmla="*/ 430956 h 1538734"/>
              <a:gd name="connsiteX11" fmla="*/ 389517 w 1577409"/>
              <a:gd name="connsiteY11" fmla="*/ 483445 h 1538734"/>
              <a:gd name="connsiteX12" fmla="*/ 436481 w 1577409"/>
              <a:gd name="connsiteY12" fmla="*/ 524883 h 1538734"/>
              <a:gd name="connsiteX13" fmla="*/ 469631 w 1577409"/>
              <a:gd name="connsiteY13" fmla="*/ 558033 h 1538734"/>
              <a:gd name="connsiteX14" fmla="*/ 524882 w 1577409"/>
              <a:gd name="connsiteY14" fmla="*/ 596709 h 1538734"/>
              <a:gd name="connsiteX15" fmla="*/ 574607 w 1577409"/>
              <a:gd name="connsiteY15" fmla="*/ 629859 h 1538734"/>
              <a:gd name="connsiteX16" fmla="*/ 613283 w 1577409"/>
              <a:gd name="connsiteY16" fmla="*/ 654722 h 1538734"/>
              <a:gd name="connsiteX17" fmla="*/ 660246 w 1577409"/>
              <a:gd name="connsiteY17" fmla="*/ 690635 h 1538734"/>
              <a:gd name="connsiteX18" fmla="*/ 715497 w 1577409"/>
              <a:gd name="connsiteY18" fmla="*/ 762461 h 1538734"/>
              <a:gd name="connsiteX19" fmla="*/ 759697 w 1577409"/>
              <a:gd name="connsiteY19" fmla="*/ 809424 h 1538734"/>
              <a:gd name="connsiteX20" fmla="*/ 803898 w 1577409"/>
              <a:gd name="connsiteY20" fmla="*/ 864675 h 1538734"/>
              <a:gd name="connsiteX21" fmla="*/ 861911 w 1577409"/>
              <a:gd name="connsiteY21" fmla="*/ 933738 h 1538734"/>
              <a:gd name="connsiteX22" fmla="*/ 903349 w 1577409"/>
              <a:gd name="connsiteY22" fmla="*/ 997277 h 1538734"/>
              <a:gd name="connsiteX23" fmla="*/ 933737 w 1577409"/>
              <a:gd name="connsiteY23" fmla="*/ 1044240 h 1538734"/>
              <a:gd name="connsiteX24" fmla="*/ 977938 w 1577409"/>
              <a:gd name="connsiteY24" fmla="*/ 1113303 h 1538734"/>
              <a:gd name="connsiteX25" fmla="*/ 1013851 w 1577409"/>
              <a:gd name="connsiteY25" fmla="*/ 1174079 h 1538734"/>
              <a:gd name="connsiteX26" fmla="*/ 1041476 w 1577409"/>
              <a:gd name="connsiteY26" fmla="*/ 1218280 h 1538734"/>
              <a:gd name="connsiteX27" fmla="*/ 1071864 w 1577409"/>
              <a:gd name="connsiteY27" fmla="*/ 1279056 h 1538734"/>
              <a:gd name="connsiteX28" fmla="*/ 1093965 w 1577409"/>
              <a:gd name="connsiteY28" fmla="*/ 1306681 h 1538734"/>
              <a:gd name="connsiteX29" fmla="*/ 1132640 w 1577409"/>
              <a:gd name="connsiteY29" fmla="*/ 1359169 h 1538734"/>
              <a:gd name="connsiteX30" fmla="*/ 1196178 w 1577409"/>
              <a:gd name="connsiteY30" fmla="*/ 1406132 h 1538734"/>
              <a:gd name="connsiteX31" fmla="*/ 1259717 w 1577409"/>
              <a:gd name="connsiteY31" fmla="*/ 1425470 h 1538734"/>
              <a:gd name="connsiteX32" fmla="*/ 1314968 w 1577409"/>
              <a:gd name="connsiteY32" fmla="*/ 1442045 h 1538734"/>
              <a:gd name="connsiteX33" fmla="*/ 1389556 w 1577409"/>
              <a:gd name="connsiteY33" fmla="*/ 1466908 h 1538734"/>
              <a:gd name="connsiteX34" fmla="*/ 1477957 w 1577409"/>
              <a:gd name="connsiteY34" fmla="*/ 1494534 h 1538734"/>
              <a:gd name="connsiteX35" fmla="*/ 1541496 w 1577409"/>
              <a:gd name="connsiteY35" fmla="*/ 1522159 h 1538734"/>
              <a:gd name="connsiteX36" fmla="*/ 1577409 w 1577409"/>
              <a:gd name="connsiteY36" fmla="*/ 1538734 h 1538734"/>
              <a:gd name="connsiteX0" fmla="*/ 0 w 1694141"/>
              <a:gd name="connsiteY0" fmla="*/ 0 h 1584130"/>
              <a:gd name="connsiteX1" fmla="*/ 11050 w 1694141"/>
              <a:gd name="connsiteY1" fmla="*/ 124315 h 1584130"/>
              <a:gd name="connsiteX2" fmla="*/ 30387 w 1694141"/>
              <a:gd name="connsiteY2" fmla="*/ 157465 h 1584130"/>
              <a:gd name="connsiteX3" fmla="*/ 55250 w 1694141"/>
              <a:gd name="connsiteY3" fmla="*/ 193378 h 1584130"/>
              <a:gd name="connsiteX4" fmla="*/ 82876 w 1694141"/>
              <a:gd name="connsiteY4" fmla="*/ 223766 h 1584130"/>
              <a:gd name="connsiteX5" fmla="*/ 124314 w 1694141"/>
              <a:gd name="connsiteY5" fmla="*/ 256917 h 1584130"/>
              <a:gd name="connsiteX6" fmla="*/ 190615 w 1694141"/>
              <a:gd name="connsiteY6" fmla="*/ 292830 h 1584130"/>
              <a:gd name="connsiteX7" fmla="*/ 226528 w 1694141"/>
              <a:gd name="connsiteY7" fmla="*/ 314930 h 1584130"/>
              <a:gd name="connsiteX8" fmla="*/ 265203 w 1694141"/>
              <a:gd name="connsiteY8" fmla="*/ 345318 h 1584130"/>
              <a:gd name="connsiteX9" fmla="*/ 301116 w 1694141"/>
              <a:gd name="connsiteY9" fmla="*/ 389518 h 1584130"/>
              <a:gd name="connsiteX10" fmla="*/ 337029 w 1694141"/>
              <a:gd name="connsiteY10" fmla="*/ 430956 h 1584130"/>
              <a:gd name="connsiteX11" fmla="*/ 389517 w 1694141"/>
              <a:gd name="connsiteY11" fmla="*/ 483445 h 1584130"/>
              <a:gd name="connsiteX12" fmla="*/ 436481 w 1694141"/>
              <a:gd name="connsiteY12" fmla="*/ 524883 h 1584130"/>
              <a:gd name="connsiteX13" fmla="*/ 469631 w 1694141"/>
              <a:gd name="connsiteY13" fmla="*/ 558033 h 1584130"/>
              <a:gd name="connsiteX14" fmla="*/ 524882 w 1694141"/>
              <a:gd name="connsiteY14" fmla="*/ 596709 h 1584130"/>
              <a:gd name="connsiteX15" fmla="*/ 574607 w 1694141"/>
              <a:gd name="connsiteY15" fmla="*/ 629859 h 1584130"/>
              <a:gd name="connsiteX16" fmla="*/ 613283 w 1694141"/>
              <a:gd name="connsiteY16" fmla="*/ 654722 h 1584130"/>
              <a:gd name="connsiteX17" fmla="*/ 660246 w 1694141"/>
              <a:gd name="connsiteY17" fmla="*/ 690635 h 1584130"/>
              <a:gd name="connsiteX18" fmla="*/ 715497 w 1694141"/>
              <a:gd name="connsiteY18" fmla="*/ 762461 h 1584130"/>
              <a:gd name="connsiteX19" fmla="*/ 759697 w 1694141"/>
              <a:gd name="connsiteY19" fmla="*/ 809424 h 1584130"/>
              <a:gd name="connsiteX20" fmla="*/ 803898 w 1694141"/>
              <a:gd name="connsiteY20" fmla="*/ 864675 h 1584130"/>
              <a:gd name="connsiteX21" fmla="*/ 861911 w 1694141"/>
              <a:gd name="connsiteY21" fmla="*/ 933738 h 1584130"/>
              <a:gd name="connsiteX22" fmla="*/ 903349 w 1694141"/>
              <a:gd name="connsiteY22" fmla="*/ 997277 h 1584130"/>
              <a:gd name="connsiteX23" fmla="*/ 933737 w 1694141"/>
              <a:gd name="connsiteY23" fmla="*/ 1044240 h 1584130"/>
              <a:gd name="connsiteX24" fmla="*/ 977938 w 1694141"/>
              <a:gd name="connsiteY24" fmla="*/ 1113303 h 1584130"/>
              <a:gd name="connsiteX25" fmla="*/ 1013851 w 1694141"/>
              <a:gd name="connsiteY25" fmla="*/ 1174079 h 1584130"/>
              <a:gd name="connsiteX26" fmla="*/ 1041476 w 1694141"/>
              <a:gd name="connsiteY26" fmla="*/ 1218280 h 1584130"/>
              <a:gd name="connsiteX27" fmla="*/ 1071864 w 1694141"/>
              <a:gd name="connsiteY27" fmla="*/ 1279056 h 1584130"/>
              <a:gd name="connsiteX28" fmla="*/ 1093965 w 1694141"/>
              <a:gd name="connsiteY28" fmla="*/ 1306681 h 1584130"/>
              <a:gd name="connsiteX29" fmla="*/ 1132640 w 1694141"/>
              <a:gd name="connsiteY29" fmla="*/ 1359169 h 1584130"/>
              <a:gd name="connsiteX30" fmla="*/ 1196178 w 1694141"/>
              <a:gd name="connsiteY30" fmla="*/ 1406132 h 1584130"/>
              <a:gd name="connsiteX31" fmla="*/ 1259717 w 1694141"/>
              <a:gd name="connsiteY31" fmla="*/ 1425470 h 1584130"/>
              <a:gd name="connsiteX32" fmla="*/ 1314968 w 1694141"/>
              <a:gd name="connsiteY32" fmla="*/ 1442045 h 1584130"/>
              <a:gd name="connsiteX33" fmla="*/ 1389556 w 1694141"/>
              <a:gd name="connsiteY33" fmla="*/ 1466908 h 1584130"/>
              <a:gd name="connsiteX34" fmla="*/ 1477957 w 1694141"/>
              <a:gd name="connsiteY34" fmla="*/ 1494534 h 1584130"/>
              <a:gd name="connsiteX35" fmla="*/ 1541496 w 1694141"/>
              <a:gd name="connsiteY35" fmla="*/ 1522159 h 1584130"/>
              <a:gd name="connsiteX36" fmla="*/ 1694141 w 1694141"/>
              <a:gd name="connsiteY36" fmla="*/ 1584130 h 158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694141" h="1584130">
                <a:moveTo>
                  <a:pt x="0" y="0"/>
                </a:moveTo>
                <a:cubicBezTo>
                  <a:pt x="2302" y="25899"/>
                  <a:pt x="5986" y="98071"/>
                  <a:pt x="11050" y="124315"/>
                </a:cubicBezTo>
                <a:cubicBezTo>
                  <a:pt x="16115" y="150559"/>
                  <a:pt x="18931" y="140280"/>
                  <a:pt x="30387" y="157465"/>
                </a:cubicBezTo>
                <a:cubicBezTo>
                  <a:pt x="40056" y="171969"/>
                  <a:pt x="46502" y="182328"/>
                  <a:pt x="55250" y="193378"/>
                </a:cubicBezTo>
                <a:cubicBezTo>
                  <a:pt x="63998" y="204428"/>
                  <a:pt x="71365" y="213176"/>
                  <a:pt x="82876" y="223766"/>
                </a:cubicBezTo>
                <a:cubicBezTo>
                  <a:pt x="94387" y="234356"/>
                  <a:pt x="106358" y="245406"/>
                  <a:pt x="124314" y="256917"/>
                </a:cubicBezTo>
                <a:cubicBezTo>
                  <a:pt x="142270" y="268428"/>
                  <a:pt x="173579" y="283161"/>
                  <a:pt x="190615" y="292830"/>
                </a:cubicBezTo>
                <a:cubicBezTo>
                  <a:pt x="207651" y="302499"/>
                  <a:pt x="214097" y="306182"/>
                  <a:pt x="226528" y="314930"/>
                </a:cubicBezTo>
                <a:cubicBezTo>
                  <a:pt x="238959" y="323678"/>
                  <a:pt x="252772" y="332887"/>
                  <a:pt x="265203" y="345318"/>
                </a:cubicBezTo>
                <a:cubicBezTo>
                  <a:pt x="277634" y="357749"/>
                  <a:pt x="289145" y="375245"/>
                  <a:pt x="301116" y="389518"/>
                </a:cubicBezTo>
                <a:cubicBezTo>
                  <a:pt x="313087" y="403791"/>
                  <a:pt x="322296" y="415302"/>
                  <a:pt x="337029" y="430956"/>
                </a:cubicBezTo>
                <a:cubicBezTo>
                  <a:pt x="351762" y="446610"/>
                  <a:pt x="372942" y="467791"/>
                  <a:pt x="389517" y="483445"/>
                </a:cubicBezTo>
                <a:cubicBezTo>
                  <a:pt x="406092" y="499100"/>
                  <a:pt x="423129" y="512452"/>
                  <a:pt x="436481" y="524883"/>
                </a:cubicBezTo>
                <a:cubicBezTo>
                  <a:pt x="449833" y="537314"/>
                  <a:pt x="454898" y="546062"/>
                  <a:pt x="469631" y="558033"/>
                </a:cubicBezTo>
                <a:cubicBezTo>
                  <a:pt x="484364" y="570004"/>
                  <a:pt x="507386" y="584738"/>
                  <a:pt x="524882" y="596709"/>
                </a:cubicBezTo>
                <a:cubicBezTo>
                  <a:pt x="542378" y="608680"/>
                  <a:pt x="559874" y="620190"/>
                  <a:pt x="574607" y="629859"/>
                </a:cubicBezTo>
                <a:cubicBezTo>
                  <a:pt x="589340" y="639528"/>
                  <a:pt x="599010" y="644593"/>
                  <a:pt x="613283" y="654722"/>
                </a:cubicBezTo>
                <a:cubicBezTo>
                  <a:pt x="627556" y="664851"/>
                  <a:pt x="643210" y="672679"/>
                  <a:pt x="660246" y="690635"/>
                </a:cubicBezTo>
                <a:cubicBezTo>
                  <a:pt x="677282" y="708592"/>
                  <a:pt x="698922" y="742663"/>
                  <a:pt x="715497" y="762461"/>
                </a:cubicBezTo>
                <a:cubicBezTo>
                  <a:pt x="732072" y="782259"/>
                  <a:pt x="744964" y="792388"/>
                  <a:pt x="759697" y="809424"/>
                </a:cubicBezTo>
                <a:cubicBezTo>
                  <a:pt x="774430" y="826460"/>
                  <a:pt x="786862" y="843956"/>
                  <a:pt x="803898" y="864675"/>
                </a:cubicBezTo>
                <a:cubicBezTo>
                  <a:pt x="820934" y="885394"/>
                  <a:pt x="845336" y="911638"/>
                  <a:pt x="861911" y="933738"/>
                </a:cubicBezTo>
                <a:cubicBezTo>
                  <a:pt x="878486" y="955838"/>
                  <a:pt x="891378" y="978860"/>
                  <a:pt x="903349" y="997277"/>
                </a:cubicBezTo>
                <a:lnTo>
                  <a:pt x="933737" y="1044240"/>
                </a:lnTo>
                <a:cubicBezTo>
                  <a:pt x="946168" y="1063578"/>
                  <a:pt x="964586" y="1091663"/>
                  <a:pt x="977938" y="1113303"/>
                </a:cubicBezTo>
                <a:cubicBezTo>
                  <a:pt x="991290" y="1134943"/>
                  <a:pt x="1003261" y="1156583"/>
                  <a:pt x="1013851" y="1174079"/>
                </a:cubicBezTo>
                <a:cubicBezTo>
                  <a:pt x="1024441" y="1191575"/>
                  <a:pt x="1029961" y="1201008"/>
                  <a:pt x="1041476" y="1218280"/>
                </a:cubicBezTo>
                <a:cubicBezTo>
                  <a:pt x="1051145" y="1235776"/>
                  <a:pt x="1063116" y="1264323"/>
                  <a:pt x="1071864" y="1279056"/>
                </a:cubicBezTo>
                <a:cubicBezTo>
                  <a:pt x="1080612" y="1293790"/>
                  <a:pt x="1083836" y="1293329"/>
                  <a:pt x="1093965" y="1306681"/>
                </a:cubicBezTo>
                <a:cubicBezTo>
                  <a:pt x="1104094" y="1320033"/>
                  <a:pt x="1115605" y="1342594"/>
                  <a:pt x="1132640" y="1359169"/>
                </a:cubicBezTo>
                <a:cubicBezTo>
                  <a:pt x="1149675" y="1375744"/>
                  <a:pt x="1174998" y="1395082"/>
                  <a:pt x="1196178" y="1406132"/>
                </a:cubicBezTo>
                <a:cubicBezTo>
                  <a:pt x="1217358" y="1417182"/>
                  <a:pt x="1239919" y="1419485"/>
                  <a:pt x="1259717" y="1425470"/>
                </a:cubicBezTo>
                <a:cubicBezTo>
                  <a:pt x="1279515" y="1431455"/>
                  <a:pt x="1293328" y="1435139"/>
                  <a:pt x="1314968" y="1442045"/>
                </a:cubicBezTo>
                <a:cubicBezTo>
                  <a:pt x="1336608" y="1448951"/>
                  <a:pt x="1362391" y="1458160"/>
                  <a:pt x="1389556" y="1466908"/>
                </a:cubicBezTo>
                <a:cubicBezTo>
                  <a:pt x="1416721" y="1475656"/>
                  <a:pt x="1452634" y="1485326"/>
                  <a:pt x="1477957" y="1494534"/>
                </a:cubicBezTo>
                <a:cubicBezTo>
                  <a:pt x="1503280" y="1503742"/>
                  <a:pt x="1524921" y="1514792"/>
                  <a:pt x="1541496" y="1522159"/>
                </a:cubicBezTo>
                <a:cubicBezTo>
                  <a:pt x="1558071" y="1529526"/>
                  <a:pt x="1686659" y="1580677"/>
                  <a:pt x="1694141" y="1584130"/>
                </a:cubicBezTo>
              </a:path>
            </a:pathLst>
          </a:cu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cxnSp>
        <p:nvCxnSpPr>
          <p:cNvPr id="9" name="Connecteur droit 8">
            <a:extLst>
              <a:ext uri="{FF2B5EF4-FFF2-40B4-BE49-F238E27FC236}">
                <a16:creationId xmlns:a16="http://schemas.microsoft.com/office/drawing/2014/main" id="{0AD86658-E066-CDEA-9ABE-E885883EDA91}"/>
              </a:ext>
            </a:extLst>
          </p:cNvPr>
          <p:cNvCxnSpPr>
            <a:cxnSpLocks/>
          </p:cNvCxnSpPr>
          <p:nvPr>
            <p:custDataLst>
              <p:tags r:id="rId33"/>
            </p:custDataLst>
          </p:nvPr>
        </p:nvCxnSpPr>
        <p:spPr>
          <a:xfrm>
            <a:off x="4993655" y="5865006"/>
            <a:ext cx="30768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ZoneTexte 11">
            <a:extLst>
              <a:ext uri="{FF2B5EF4-FFF2-40B4-BE49-F238E27FC236}">
                <a16:creationId xmlns:a16="http://schemas.microsoft.com/office/drawing/2014/main" id="{480DE108-EE56-3781-820F-C466C41D6510}"/>
              </a:ext>
            </a:extLst>
          </p:cNvPr>
          <p:cNvSpPr txBox="1"/>
          <p:nvPr>
            <p:custDataLst>
              <p:tags r:id="rId34"/>
            </p:custDataLst>
          </p:nvPr>
        </p:nvSpPr>
        <p:spPr>
          <a:xfrm>
            <a:off x="4811036" y="5558475"/>
            <a:ext cx="685674" cy="307777"/>
          </a:xfrm>
          <a:prstGeom prst="rect">
            <a:avLst/>
          </a:prstGeom>
          <a:noFill/>
        </p:spPr>
        <p:txBody>
          <a:bodyPr wrap="square" rtlCol="0">
            <a:spAutoFit/>
          </a:bodyPr>
          <a:lstStyle/>
          <a:p>
            <a:pPr algn="ctr"/>
            <a:r>
              <a:rPr lang="fr-BE" sz="1400" dirty="0">
                <a:latin typeface="Segoe UI" panose="020B0502040204020203" pitchFamily="34" charset="0"/>
                <a:cs typeface="Segoe UI" panose="020B0502040204020203" pitchFamily="34" charset="0"/>
              </a:rPr>
              <a:t>3 µm</a:t>
            </a:r>
          </a:p>
        </p:txBody>
      </p:sp>
      <p:sp>
        <p:nvSpPr>
          <p:cNvPr id="2877" name="Forme libre : forme 2876">
            <a:extLst>
              <a:ext uri="{FF2B5EF4-FFF2-40B4-BE49-F238E27FC236}">
                <a16:creationId xmlns:a16="http://schemas.microsoft.com/office/drawing/2014/main" id="{EA68CB07-5AAA-94D1-6D3B-5D15109BD48F}"/>
              </a:ext>
            </a:extLst>
          </p:cNvPr>
          <p:cNvSpPr/>
          <p:nvPr>
            <p:custDataLst>
              <p:tags r:id="rId35"/>
            </p:custDataLst>
          </p:nvPr>
        </p:nvSpPr>
        <p:spPr>
          <a:xfrm>
            <a:off x="3542950" y="4170390"/>
            <a:ext cx="1722840" cy="1799984"/>
          </a:xfrm>
          <a:custGeom>
            <a:avLst/>
            <a:gdLst>
              <a:gd name="connsiteX0" fmla="*/ 0 w 1724427"/>
              <a:gd name="connsiteY0" fmla="*/ 0 h 1801572"/>
              <a:gd name="connsiteX1" fmla="*/ 93029 w 1724427"/>
              <a:gd name="connsiteY1" fmla="*/ 0 h 1801572"/>
              <a:gd name="connsiteX2" fmla="*/ 93029 w 1724427"/>
              <a:gd name="connsiteY2" fmla="*/ 117987 h 1801572"/>
              <a:gd name="connsiteX3" fmla="*/ 199671 w 1724427"/>
              <a:gd name="connsiteY3" fmla="*/ 120256 h 1801572"/>
              <a:gd name="connsiteX4" fmla="*/ 199671 w 1724427"/>
              <a:gd name="connsiteY4" fmla="*/ 229167 h 1801572"/>
              <a:gd name="connsiteX5" fmla="*/ 299506 w 1724427"/>
              <a:gd name="connsiteY5" fmla="*/ 229167 h 1801572"/>
              <a:gd name="connsiteX6" fmla="*/ 301775 w 1724427"/>
              <a:gd name="connsiteY6" fmla="*/ 344885 h 1801572"/>
              <a:gd name="connsiteX7" fmla="*/ 503714 w 1724427"/>
              <a:gd name="connsiteY7" fmla="*/ 344885 h 1801572"/>
              <a:gd name="connsiteX8" fmla="*/ 499177 w 1724427"/>
              <a:gd name="connsiteY8" fmla="*/ 451528 h 1801572"/>
              <a:gd name="connsiteX9" fmla="*/ 605819 w 1724427"/>
              <a:gd name="connsiteY9" fmla="*/ 451528 h 1801572"/>
              <a:gd name="connsiteX10" fmla="*/ 608088 w 1724427"/>
              <a:gd name="connsiteY10" fmla="*/ 560439 h 1801572"/>
              <a:gd name="connsiteX11" fmla="*/ 703385 w 1724427"/>
              <a:gd name="connsiteY11" fmla="*/ 564977 h 1801572"/>
              <a:gd name="connsiteX12" fmla="*/ 710192 w 1724427"/>
              <a:gd name="connsiteY12" fmla="*/ 671619 h 1801572"/>
              <a:gd name="connsiteX13" fmla="*/ 814565 w 1724427"/>
              <a:gd name="connsiteY13" fmla="*/ 678426 h 1801572"/>
              <a:gd name="connsiteX14" fmla="*/ 810027 w 1724427"/>
              <a:gd name="connsiteY14" fmla="*/ 785068 h 1801572"/>
              <a:gd name="connsiteX15" fmla="*/ 907593 w 1724427"/>
              <a:gd name="connsiteY15" fmla="*/ 782799 h 1801572"/>
              <a:gd name="connsiteX16" fmla="*/ 905324 w 1724427"/>
              <a:gd name="connsiteY16" fmla="*/ 1007428 h 1801572"/>
              <a:gd name="connsiteX17" fmla="*/ 1014236 w 1724427"/>
              <a:gd name="connsiteY17" fmla="*/ 1011966 h 1801572"/>
              <a:gd name="connsiteX18" fmla="*/ 1014236 w 1724427"/>
              <a:gd name="connsiteY18" fmla="*/ 1129953 h 1801572"/>
              <a:gd name="connsiteX19" fmla="*/ 1213906 w 1724427"/>
              <a:gd name="connsiteY19" fmla="*/ 1127684 h 1801572"/>
              <a:gd name="connsiteX20" fmla="*/ 1213906 w 1724427"/>
              <a:gd name="connsiteY20" fmla="*/ 1234327 h 1801572"/>
              <a:gd name="connsiteX21" fmla="*/ 1311472 w 1724427"/>
              <a:gd name="connsiteY21" fmla="*/ 1241134 h 1801572"/>
              <a:gd name="connsiteX22" fmla="*/ 1313741 w 1724427"/>
              <a:gd name="connsiteY22" fmla="*/ 1465763 h 1801572"/>
              <a:gd name="connsiteX23" fmla="*/ 1515681 w 1724427"/>
              <a:gd name="connsiteY23" fmla="*/ 1465763 h 1801572"/>
              <a:gd name="connsiteX24" fmla="*/ 1513412 w 1724427"/>
              <a:gd name="connsiteY24" fmla="*/ 1570136 h 1801572"/>
              <a:gd name="connsiteX25" fmla="*/ 1722158 w 1724427"/>
              <a:gd name="connsiteY25" fmla="*/ 1583750 h 1801572"/>
              <a:gd name="connsiteX26" fmla="*/ 1724427 w 1724427"/>
              <a:gd name="connsiteY26" fmla="*/ 1801572 h 1801572"/>
              <a:gd name="connsiteX0" fmla="*/ 0 w 1724427"/>
              <a:gd name="connsiteY0" fmla="*/ 0 h 1801572"/>
              <a:gd name="connsiteX1" fmla="*/ 93029 w 1724427"/>
              <a:gd name="connsiteY1" fmla="*/ 0 h 1801572"/>
              <a:gd name="connsiteX2" fmla="*/ 93029 w 1724427"/>
              <a:gd name="connsiteY2" fmla="*/ 117987 h 1801572"/>
              <a:gd name="connsiteX3" fmla="*/ 199671 w 1724427"/>
              <a:gd name="connsiteY3" fmla="*/ 120256 h 1801572"/>
              <a:gd name="connsiteX4" fmla="*/ 199671 w 1724427"/>
              <a:gd name="connsiteY4" fmla="*/ 229167 h 1801572"/>
              <a:gd name="connsiteX5" fmla="*/ 299506 w 1724427"/>
              <a:gd name="connsiteY5" fmla="*/ 229167 h 1801572"/>
              <a:gd name="connsiteX6" fmla="*/ 301775 w 1724427"/>
              <a:gd name="connsiteY6" fmla="*/ 344885 h 1801572"/>
              <a:gd name="connsiteX7" fmla="*/ 503714 w 1724427"/>
              <a:gd name="connsiteY7" fmla="*/ 344885 h 1801572"/>
              <a:gd name="connsiteX8" fmla="*/ 507115 w 1724427"/>
              <a:gd name="connsiteY8" fmla="*/ 454703 h 1801572"/>
              <a:gd name="connsiteX9" fmla="*/ 605819 w 1724427"/>
              <a:gd name="connsiteY9" fmla="*/ 451528 h 1801572"/>
              <a:gd name="connsiteX10" fmla="*/ 608088 w 1724427"/>
              <a:gd name="connsiteY10" fmla="*/ 560439 h 1801572"/>
              <a:gd name="connsiteX11" fmla="*/ 703385 w 1724427"/>
              <a:gd name="connsiteY11" fmla="*/ 564977 h 1801572"/>
              <a:gd name="connsiteX12" fmla="*/ 710192 w 1724427"/>
              <a:gd name="connsiteY12" fmla="*/ 671619 h 1801572"/>
              <a:gd name="connsiteX13" fmla="*/ 814565 w 1724427"/>
              <a:gd name="connsiteY13" fmla="*/ 678426 h 1801572"/>
              <a:gd name="connsiteX14" fmla="*/ 810027 w 1724427"/>
              <a:gd name="connsiteY14" fmla="*/ 785068 h 1801572"/>
              <a:gd name="connsiteX15" fmla="*/ 907593 w 1724427"/>
              <a:gd name="connsiteY15" fmla="*/ 782799 h 1801572"/>
              <a:gd name="connsiteX16" fmla="*/ 905324 w 1724427"/>
              <a:gd name="connsiteY16" fmla="*/ 1007428 h 1801572"/>
              <a:gd name="connsiteX17" fmla="*/ 1014236 w 1724427"/>
              <a:gd name="connsiteY17" fmla="*/ 1011966 h 1801572"/>
              <a:gd name="connsiteX18" fmla="*/ 1014236 w 1724427"/>
              <a:gd name="connsiteY18" fmla="*/ 1129953 h 1801572"/>
              <a:gd name="connsiteX19" fmla="*/ 1213906 w 1724427"/>
              <a:gd name="connsiteY19" fmla="*/ 1127684 h 1801572"/>
              <a:gd name="connsiteX20" fmla="*/ 1213906 w 1724427"/>
              <a:gd name="connsiteY20" fmla="*/ 1234327 h 1801572"/>
              <a:gd name="connsiteX21" fmla="*/ 1311472 w 1724427"/>
              <a:gd name="connsiteY21" fmla="*/ 1241134 h 1801572"/>
              <a:gd name="connsiteX22" fmla="*/ 1313741 w 1724427"/>
              <a:gd name="connsiteY22" fmla="*/ 1465763 h 1801572"/>
              <a:gd name="connsiteX23" fmla="*/ 1515681 w 1724427"/>
              <a:gd name="connsiteY23" fmla="*/ 1465763 h 1801572"/>
              <a:gd name="connsiteX24" fmla="*/ 1513412 w 1724427"/>
              <a:gd name="connsiteY24" fmla="*/ 1570136 h 1801572"/>
              <a:gd name="connsiteX25" fmla="*/ 1722158 w 1724427"/>
              <a:gd name="connsiteY25" fmla="*/ 1583750 h 1801572"/>
              <a:gd name="connsiteX26" fmla="*/ 1724427 w 1724427"/>
              <a:gd name="connsiteY26" fmla="*/ 1801572 h 1801572"/>
              <a:gd name="connsiteX0" fmla="*/ 0 w 1724427"/>
              <a:gd name="connsiteY0" fmla="*/ 0 h 1801572"/>
              <a:gd name="connsiteX1" fmla="*/ 93029 w 1724427"/>
              <a:gd name="connsiteY1" fmla="*/ 0 h 1801572"/>
              <a:gd name="connsiteX2" fmla="*/ 93029 w 1724427"/>
              <a:gd name="connsiteY2" fmla="*/ 117987 h 1801572"/>
              <a:gd name="connsiteX3" fmla="*/ 199671 w 1724427"/>
              <a:gd name="connsiteY3" fmla="*/ 120256 h 1801572"/>
              <a:gd name="connsiteX4" fmla="*/ 199671 w 1724427"/>
              <a:gd name="connsiteY4" fmla="*/ 229167 h 1801572"/>
              <a:gd name="connsiteX5" fmla="*/ 299506 w 1724427"/>
              <a:gd name="connsiteY5" fmla="*/ 229167 h 1801572"/>
              <a:gd name="connsiteX6" fmla="*/ 301775 w 1724427"/>
              <a:gd name="connsiteY6" fmla="*/ 344885 h 1801572"/>
              <a:gd name="connsiteX7" fmla="*/ 503714 w 1724427"/>
              <a:gd name="connsiteY7" fmla="*/ 344885 h 1801572"/>
              <a:gd name="connsiteX8" fmla="*/ 502352 w 1724427"/>
              <a:gd name="connsiteY8" fmla="*/ 454703 h 1801572"/>
              <a:gd name="connsiteX9" fmla="*/ 605819 w 1724427"/>
              <a:gd name="connsiteY9" fmla="*/ 451528 h 1801572"/>
              <a:gd name="connsiteX10" fmla="*/ 608088 w 1724427"/>
              <a:gd name="connsiteY10" fmla="*/ 560439 h 1801572"/>
              <a:gd name="connsiteX11" fmla="*/ 703385 w 1724427"/>
              <a:gd name="connsiteY11" fmla="*/ 564977 h 1801572"/>
              <a:gd name="connsiteX12" fmla="*/ 710192 w 1724427"/>
              <a:gd name="connsiteY12" fmla="*/ 671619 h 1801572"/>
              <a:gd name="connsiteX13" fmla="*/ 814565 w 1724427"/>
              <a:gd name="connsiteY13" fmla="*/ 678426 h 1801572"/>
              <a:gd name="connsiteX14" fmla="*/ 810027 w 1724427"/>
              <a:gd name="connsiteY14" fmla="*/ 785068 h 1801572"/>
              <a:gd name="connsiteX15" fmla="*/ 907593 w 1724427"/>
              <a:gd name="connsiteY15" fmla="*/ 782799 h 1801572"/>
              <a:gd name="connsiteX16" fmla="*/ 905324 w 1724427"/>
              <a:gd name="connsiteY16" fmla="*/ 1007428 h 1801572"/>
              <a:gd name="connsiteX17" fmla="*/ 1014236 w 1724427"/>
              <a:gd name="connsiteY17" fmla="*/ 1011966 h 1801572"/>
              <a:gd name="connsiteX18" fmla="*/ 1014236 w 1724427"/>
              <a:gd name="connsiteY18" fmla="*/ 1129953 h 1801572"/>
              <a:gd name="connsiteX19" fmla="*/ 1213906 w 1724427"/>
              <a:gd name="connsiteY19" fmla="*/ 1127684 h 1801572"/>
              <a:gd name="connsiteX20" fmla="*/ 1213906 w 1724427"/>
              <a:gd name="connsiteY20" fmla="*/ 1234327 h 1801572"/>
              <a:gd name="connsiteX21" fmla="*/ 1311472 w 1724427"/>
              <a:gd name="connsiteY21" fmla="*/ 1241134 h 1801572"/>
              <a:gd name="connsiteX22" fmla="*/ 1313741 w 1724427"/>
              <a:gd name="connsiteY22" fmla="*/ 1465763 h 1801572"/>
              <a:gd name="connsiteX23" fmla="*/ 1515681 w 1724427"/>
              <a:gd name="connsiteY23" fmla="*/ 1465763 h 1801572"/>
              <a:gd name="connsiteX24" fmla="*/ 1513412 w 1724427"/>
              <a:gd name="connsiteY24" fmla="*/ 1570136 h 1801572"/>
              <a:gd name="connsiteX25" fmla="*/ 1722158 w 1724427"/>
              <a:gd name="connsiteY25" fmla="*/ 1583750 h 1801572"/>
              <a:gd name="connsiteX26" fmla="*/ 1724427 w 1724427"/>
              <a:gd name="connsiteY26" fmla="*/ 1801572 h 1801572"/>
              <a:gd name="connsiteX0" fmla="*/ 0 w 1724427"/>
              <a:gd name="connsiteY0" fmla="*/ 0 h 1801572"/>
              <a:gd name="connsiteX1" fmla="*/ 93029 w 1724427"/>
              <a:gd name="connsiteY1" fmla="*/ 0 h 1801572"/>
              <a:gd name="connsiteX2" fmla="*/ 93029 w 1724427"/>
              <a:gd name="connsiteY2" fmla="*/ 117987 h 1801572"/>
              <a:gd name="connsiteX3" fmla="*/ 199671 w 1724427"/>
              <a:gd name="connsiteY3" fmla="*/ 120256 h 1801572"/>
              <a:gd name="connsiteX4" fmla="*/ 199671 w 1724427"/>
              <a:gd name="connsiteY4" fmla="*/ 229167 h 1801572"/>
              <a:gd name="connsiteX5" fmla="*/ 299506 w 1724427"/>
              <a:gd name="connsiteY5" fmla="*/ 229167 h 1801572"/>
              <a:gd name="connsiteX6" fmla="*/ 301775 w 1724427"/>
              <a:gd name="connsiteY6" fmla="*/ 344885 h 1801572"/>
              <a:gd name="connsiteX7" fmla="*/ 503714 w 1724427"/>
              <a:gd name="connsiteY7" fmla="*/ 344885 h 1801572"/>
              <a:gd name="connsiteX8" fmla="*/ 500764 w 1724427"/>
              <a:gd name="connsiteY8" fmla="*/ 453115 h 1801572"/>
              <a:gd name="connsiteX9" fmla="*/ 605819 w 1724427"/>
              <a:gd name="connsiteY9" fmla="*/ 451528 h 1801572"/>
              <a:gd name="connsiteX10" fmla="*/ 608088 w 1724427"/>
              <a:gd name="connsiteY10" fmla="*/ 560439 h 1801572"/>
              <a:gd name="connsiteX11" fmla="*/ 703385 w 1724427"/>
              <a:gd name="connsiteY11" fmla="*/ 564977 h 1801572"/>
              <a:gd name="connsiteX12" fmla="*/ 710192 w 1724427"/>
              <a:gd name="connsiteY12" fmla="*/ 671619 h 1801572"/>
              <a:gd name="connsiteX13" fmla="*/ 814565 w 1724427"/>
              <a:gd name="connsiteY13" fmla="*/ 678426 h 1801572"/>
              <a:gd name="connsiteX14" fmla="*/ 810027 w 1724427"/>
              <a:gd name="connsiteY14" fmla="*/ 785068 h 1801572"/>
              <a:gd name="connsiteX15" fmla="*/ 907593 w 1724427"/>
              <a:gd name="connsiteY15" fmla="*/ 782799 h 1801572"/>
              <a:gd name="connsiteX16" fmla="*/ 905324 w 1724427"/>
              <a:gd name="connsiteY16" fmla="*/ 1007428 h 1801572"/>
              <a:gd name="connsiteX17" fmla="*/ 1014236 w 1724427"/>
              <a:gd name="connsiteY17" fmla="*/ 1011966 h 1801572"/>
              <a:gd name="connsiteX18" fmla="*/ 1014236 w 1724427"/>
              <a:gd name="connsiteY18" fmla="*/ 1129953 h 1801572"/>
              <a:gd name="connsiteX19" fmla="*/ 1213906 w 1724427"/>
              <a:gd name="connsiteY19" fmla="*/ 1127684 h 1801572"/>
              <a:gd name="connsiteX20" fmla="*/ 1213906 w 1724427"/>
              <a:gd name="connsiteY20" fmla="*/ 1234327 h 1801572"/>
              <a:gd name="connsiteX21" fmla="*/ 1311472 w 1724427"/>
              <a:gd name="connsiteY21" fmla="*/ 1241134 h 1801572"/>
              <a:gd name="connsiteX22" fmla="*/ 1313741 w 1724427"/>
              <a:gd name="connsiteY22" fmla="*/ 1465763 h 1801572"/>
              <a:gd name="connsiteX23" fmla="*/ 1515681 w 1724427"/>
              <a:gd name="connsiteY23" fmla="*/ 1465763 h 1801572"/>
              <a:gd name="connsiteX24" fmla="*/ 1513412 w 1724427"/>
              <a:gd name="connsiteY24" fmla="*/ 1570136 h 1801572"/>
              <a:gd name="connsiteX25" fmla="*/ 1722158 w 1724427"/>
              <a:gd name="connsiteY25" fmla="*/ 1583750 h 1801572"/>
              <a:gd name="connsiteX26" fmla="*/ 1724427 w 1724427"/>
              <a:gd name="connsiteY26" fmla="*/ 1801572 h 1801572"/>
              <a:gd name="connsiteX0" fmla="*/ 0 w 1724427"/>
              <a:gd name="connsiteY0" fmla="*/ 0 h 1801572"/>
              <a:gd name="connsiteX1" fmla="*/ 93029 w 1724427"/>
              <a:gd name="connsiteY1" fmla="*/ 0 h 1801572"/>
              <a:gd name="connsiteX2" fmla="*/ 93029 w 1724427"/>
              <a:gd name="connsiteY2" fmla="*/ 117987 h 1801572"/>
              <a:gd name="connsiteX3" fmla="*/ 199671 w 1724427"/>
              <a:gd name="connsiteY3" fmla="*/ 120256 h 1801572"/>
              <a:gd name="connsiteX4" fmla="*/ 199671 w 1724427"/>
              <a:gd name="connsiteY4" fmla="*/ 229167 h 1801572"/>
              <a:gd name="connsiteX5" fmla="*/ 299506 w 1724427"/>
              <a:gd name="connsiteY5" fmla="*/ 229167 h 1801572"/>
              <a:gd name="connsiteX6" fmla="*/ 301775 w 1724427"/>
              <a:gd name="connsiteY6" fmla="*/ 344885 h 1801572"/>
              <a:gd name="connsiteX7" fmla="*/ 503714 w 1724427"/>
              <a:gd name="connsiteY7" fmla="*/ 344885 h 1801572"/>
              <a:gd name="connsiteX8" fmla="*/ 503939 w 1724427"/>
              <a:gd name="connsiteY8" fmla="*/ 453115 h 1801572"/>
              <a:gd name="connsiteX9" fmla="*/ 605819 w 1724427"/>
              <a:gd name="connsiteY9" fmla="*/ 451528 h 1801572"/>
              <a:gd name="connsiteX10" fmla="*/ 608088 w 1724427"/>
              <a:gd name="connsiteY10" fmla="*/ 560439 h 1801572"/>
              <a:gd name="connsiteX11" fmla="*/ 703385 w 1724427"/>
              <a:gd name="connsiteY11" fmla="*/ 564977 h 1801572"/>
              <a:gd name="connsiteX12" fmla="*/ 710192 w 1724427"/>
              <a:gd name="connsiteY12" fmla="*/ 671619 h 1801572"/>
              <a:gd name="connsiteX13" fmla="*/ 814565 w 1724427"/>
              <a:gd name="connsiteY13" fmla="*/ 678426 h 1801572"/>
              <a:gd name="connsiteX14" fmla="*/ 810027 w 1724427"/>
              <a:gd name="connsiteY14" fmla="*/ 785068 h 1801572"/>
              <a:gd name="connsiteX15" fmla="*/ 907593 w 1724427"/>
              <a:gd name="connsiteY15" fmla="*/ 782799 h 1801572"/>
              <a:gd name="connsiteX16" fmla="*/ 905324 w 1724427"/>
              <a:gd name="connsiteY16" fmla="*/ 1007428 h 1801572"/>
              <a:gd name="connsiteX17" fmla="*/ 1014236 w 1724427"/>
              <a:gd name="connsiteY17" fmla="*/ 1011966 h 1801572"/>
              <a:gd name="connsiteX18" fmla="*/ 1014236 w 1724427"/>
              <a:gd name="connsiteY18" fmla="*/ 1129953 h 1801572"/>
              <a:gd name="connsiteX19" fmla="*/ 1213906 w 1724427"/>
              <a:gd name="connsiteY19" fmla="*/ 1127684 h 1801572"/>
              <a:gd name="connsiteX20" fmla="*/ 1213906 w 1724427"/>
              <a:gd name="connsiteY20" fmla="*/ 1234327 h 1801572"/>
              <a:gd name="connsiteX21" fmla="*/ 1311472 w 1724427"/>
              <a:gd name="connsiteY21" fmla="*/ 1241134 h 1801572"/>
              <a:gd name="connsiteX22" fmla="*/ 1313741 w 1724427"/>
              <a:gd name="connsiteY22" fmla="*/ 1465763 h 1801572"/>
              <a:gd name="connsiteX23" fmla="*/ 1515681 w 1724427"/>
              <a:gd name="connsiteY23" fmla="*/ 1465763 h 1801572"/>
              <a:gd name="connsiteX24" fmla="*/ 1513412 w 1724427"/>
              <a:gd name="connsiteY24" fmla="*/ 1570136 h 1801572"/>
              <a:gd name="connsiteX25" fmla="*/ 1722158 w 1724427"/>
              <a:gd name="connsiteY25" fmla="*/ 1583750 h 1801572"/>
              <a:gd name="connsiteX26" fmla="*/ 1724427 w 1724427"/>
              <a:gd name="connsiteY26" fmla="*/ 1801572 h 1801572"/>
              <a:gd name="connsiteX0" fmla="*/ 0 w 1724427"/>
              <a:gd name="connsiteY0" fmla="*/ 0 h 1801572"/>
              <a:gd name="connsiteX1" fmla="*/ 93029 w 1724427"/>
              <a:gd name="connsiteY1" fmla="*/ 0 h 1801572"/>
              <a:gd name="connsiteX2" fmla="*/ 93029 w 1724427"/>
              <a:gd name="connsiteY2" fmla="*/ 117987 h 1801572"/>
              <a:gd name="connsiteX3" fmla="*/ 199671 w 1724427"/>
              <a:gd name="connsiteY3" fmla="*/ 120256 h 1801572"/>
              <a:gd name="connsiteX4" fmla="*/ 199671 w 1724427"/>
              <a:gd name="connsiteY4" fmla="*/ 229167 h 1801572"/>
              <a:gd name="connsiteX5" fmla="*/ 299506 w 1724427"/>
              <a:gd name="connsiteY5" fmla="*/ 229167 h 1801572"/>
              <a:gd name="connsiteX6" fmla="*/ 301775 w 1724427"/>
              <a:gd name="connsiteY6" fmla="*/ 344885 h 1801572"/>
              <a:gd name="connsiteX7" fmla="*/ 503714 w 1724427"/>
              <a:gd name="connsiteY7" fmla="*/ 344885 h 1801572"/>
              <a:gd name="connsiteX8" fmla="*/ 503939 w 1724427"/>
              <a:gd name="connsiteY8" fmla="*/ 453115 h 1801572"/>
              <a:gd name="connsiteX9" fmla="*/ 605819 w 1724427"/>
              <a:gd name="connsiteY9" fmla="*/ 451528 h 1801572"/>
              <a:gd name="connsiteX10" fmla="*/ 604913 w 1724427"/>
              <a:gd name="connsiteY10" fmla="*/ 562027 h 1801572"/>
              <a:gd name="connsiteX11" fmla="*/ 703385 w 1724427"/>
              <a:gd name="connsiteY11" fmla="*/ 564977 h 1801572"/>
              <a:gd name="connsiteX12" fmla="*/ 710192 w 1724427"/>
              <a:gd name="connsiteY12" fmla="*/ 671619 h 1801572"/>
              <a:gd name="connsiteX13" fmla="*/ 814565 w 1724427"/>
              <a:gd name="connsiteY13" fmla="*/ 678426 h 1801572"/>
              <a:gd name="connsiteX14" fmla="*/ 810027 w 1724427"/>
              <a:gd name="connsiteY14" fmla="*/ 785068 h 1801572"/>
              <a:gd name="connsiteX15" fmla="*/ 907593 w 1724427"/>
              <a:gd name="connsiteY15" fmla="*/ 782799 h 1801572"/>
              <a:gd name="connsiteX16" fmla="*/ 905324 w 1724427"/>
              <a:gd name="connsiteY16" fmla="*/ 1007428 h 1801572"/>
              <a:gd name="connsiteX17" fmla="*/ 1014236 w 1724427"/>
              <a:gd name="connsiteY17" fmla="*/ 1011966 h 1801572"/>
              <a:gd name="connsiteX18" fmla="*/ 1014236 w 1724427"/>
              <a:gd name="connsiteY18" fmla="*/ 1129953 h 1801572"/>
              <a:gd name="connsiteX19" fmla="*/ 1213906 w 1724427"/>
              <a:gd name="connsiteY19" fmla="*/ 1127684 h 1801572"/>
              <a:gd name="connsiteX20" fmla="*/ 1213906 w 1724427"/>
              <a:gd name="connsiteY20" fmla="*/ 1234327 h 1801572"/>
              <a:gd name="connsiteX21" fmla="*/ 1311472 w 1724427"/>
              <a:gd name="connsiteY21" fmla="*/ 1241134 h 1801572"/>
              <a:gd name="connsiteX22" fmla="*/ 1313741 w 1724427"/>
              <a:gd name="connsiteY22" fmla="*/ 1465763 h 1801572"/>
              <a:gd name="connsiteX23" fmla="*/ 1515681 w 1724427"/>
              <a:gd name="connsiteY23" fmla="*/ 1465763 h 1801572"/>
              <a:gd name="connsiteX24" fmla="*/ 1513412 w 1724427"/>
              <a:gd name="connsiteY24" fmla="*/ 1570136 h 1801572"/>
              <a:gd name="connsiteX25" fmla="*/ 1722158 w 1724427"/>
              <a:gd name="connsiteY25" fmla="*/ 1583750 h 1801572"/>
              <a:gd name="connsiteX26" fmla="*/ 1724427 w 1724427"/>
              <a:gd name="connsiteY26" fmla="*/ 1801572 h 1801572"/>
              <a:gd name="connsiteX0" fmla="*/ 0 w 1724427"/>
              <a:gd name="connsiteY0" fmla="*/ 0 h 1801572"/>
              <a:gd name="connsiteX1" fmla="*/ 93029 w 1724427"/>
              <a:gd name="connsiteY1" fmla="*/ 0 h 1801572"/>
              <a:gd name="connsiteX2" fmla="*/ 93029 w 1724427"/>
              <a:gd name="connsiteY2" fmla="*/ 117987 h 1801572"/>
              <a:gd name="connsiteX3" fmla="*/ 199671 w 1724427"/>
              <a:gd name="connsiteY3" fmla="*/ 120256 h 1801572"/>
              <a:gd name="connsiteX4" fmla="*/ 199671 w 1724427"/>
              <a:gd name="connsiteY4" fmla="*/ 229167 h 1801572"/>
              <a:gd name="connsiteX5" fmla="*/ 299506 w 1724427"/>
              <a:gd name="connsiteY5" fmla="*/ 229167 h 1801572"/>
              <a:gd name="connsiteX6" fmla="*/ 301775 w 1724427"/>
              <a:gd name="connsiteY6" fmla="*/ 344885 h 1801572"/>
              <a:gd name="connsiteX7" fmla="*/ 503714 w 1724427"/>
              <a:gd name="connsiteY7" fmla="*/ 344885 h 1801572"/>
              <a:gd name="connsiteX8" fmla="*/ 503939 w 1724427"/>
              <a:gd name="connsiteY8" fmla="*/ 453115 h 1801572"/>
              <a:gd name="connsiteX9" fmla="*/ 605819 w 1724427"/>
              <a:gd name="connsiteY9" fmla="*/ 451528 h 1801572"/>
              <a:gd name="connsiteX10" fmla="*/ 609676 w 1724427"/>
              <a:gd name="connsiteY10" fmla="*/ 566790 h 1801572"/>
              <a:gd name="connsiteX11" fmla="*/ 703385 w 1724427"/>
              <a:gd name="connsiteY11" fmla="*/ 564977 h 1801572"/>
              <a:gd name="connsiteX12" fmla="*/ 710192 w 1724427"/>
              <a:gd name="connsiteY12" fmla="*/ 671619 h 1801572"/>
              <a:gd name="connsiteX13" fmla="*/ 814565 w 1724427"/>
              <a:gd name="connsiteY13" fmla="*/ 678426 h 1801572"/>
              <a:gd name="connsiteX14" fmla="*/ 810027 w 1724427"/>
              <a:gd name="connsiteY14" fmla="*/ 785068 h 1801572"/>
              <a:gd name="connsiteX15" fmla="*/ 907593 w 1724427"/>
              <a:gd name="connsiteY15" fmla="*/ 782799 h 1801572"/>
              <a:gd name="connsiteX16" fmla="*/ 905324 w 1724427"/>
              <a:gd name="connsiteY16" fmla="*/ 1007428 h 1801572"/>
              <a:gd name="connsiteX17" fmla="*/ 1014236 w 1724427"/>
              <a:gd name="connsiteY17" fmla="*/ 1011966 h 1801572"/>
              <a:gd name="connsiteX18" fmla="*/ 1014236 w 1724427"/>
              <a:gd name="connsiteY18" fmla="*/ 1129953 h 1801572"/>
              <a:gd name="connsiteX19" fmla="*/ 1213906 w 1724427"/>
              <a:gd name="connsiteY19" fmla="*/ 1127684 h 1801572"/>
              <a:gd name="connsiteX20" fmla="*/ 1213906 w 1724427"/>
              <a:gd name="connsiteY20" fmla="*/ 1234327 h 1801572"/>
              <a:gd name="connsiteX21" fmla="*/ 1311472 w 1724427"/>
              <a:gd name="connsiteY21" fmla="*/ 1241134 h 1801572"/>
              <a:gd name="connsiteX22" fmla="*/ 1313741 w 1724427"/>
              <a:gd name="connsiteY22" fmla="*/ 1465763 h 1801572"/>
              <a:gd name="connsiteX23" fmla="*/ 1515681 w 1724427"/>
              <a:gd name="connsiteY23" fmla="*/ 1465763 h 1801572"/>
              <a:gd name="connsiteX24" fmla="*/ 1513412 w 1724427"/>
              <a:gd name="connsiteY24" fmla="*/ 1570136 h 1801572"/>
              <a:gd name="connsiteX25" fmla="*/ 1722158 w 1724427"/>
              <a:gd name="connsiteY25" fmla="*/ 1583750 h 1801572"/>
              <a:gd name="connsiteX26" fmla="*/ 1724427 w 1724427"/>
              <a:gd name="connsiteY26" fmla="*/ 1801572 h 1801572"/>
              <a:gd name="connsiteX0" fmla="*/ 0 w 1724427"/>
              <a:gd name="connsiteY0" fmla="*/ 0 h 1801572"/>
              <a:gd name="connsiteX1" fmla="*/ 93029 w 1724427"/>
              <a:gd name="connsiteY1" fmla="*/ 0 h 1801572"/>
              <a:gd name="connsiteX2" fmla="*/ 93029 w 1724427"/>
              <a:gd name="connsiteY2" fmla="*/ 117987 h 1801572"/>
              <a:gd name="connsiteX3" fmla="*/ 199671 w 1724427"/>
              <a:gd name="connsiteY3" fmla="*/ 120256 h 1801572"/>
              <a:gd name="connsiteX4" fmla="*/ 199671 w 1724427"/>
              <a:gd name="connsiteY4" fmla="*/ 229167 h 1801572"/>
              <a:gd name="connsiteX5" fmla="*/ 299506 w 1724427"/>
              <a:gd name="connsiteY5" fmla="*/ 229167 h 1801572"/>
              <a:gd name="connsiteX6" fmla="*/ 301775 w 1724427"/>
              <a:gd name="connsiteY6" fmla="*/ 344885 h 1801572"/>
              <a:gd name="connsiteX7" fmla="*/ 503714 w 1724427"/>
              <a:gd name="connsiteY7" fmla="*/ 344885 h 1801572"/>
              <a:gd name="connsiteX8" fmla="*/ 503939 w 1724427"/>
              <a:gd name="connsiteY8" fmla="*/ 453115 h 1801572"/>
              <a:gd name="connsiteX9" fmla="*/ 605819 w 1724427"/>
              <a:gd name="connsiteY9" fmla="*/ 451528 h 1801572"/>
              <a:gd name="connsiteX10" fmla="*/ 603326 w 1724427"/>
              <a:gd name="connsiteY10" fmla="*/ 563615 h 1801572"/>
              <a:gd name="connsiteX11" fmla="*/ 703385 w 1724427"/>
              <a:gd name="connsiteY11" fmla="*/ 564977 h 1801572"/>
              <a:gd name="connsiteX12" fmla="*/ 710192 w 1724427"/>
              <a:gd name="connsiteY12" fmla="*/ 671619 h 1801572"/>
              <a:gd name="connsiteX13" fmla="*/ 814565 w 1724427"/>
              <a:gd name="connsiteY13" fmla="*/ 678426 h 1801572"/>
              <a:gd name="connsiteX14" fmla="*/ 810027 w 1724427"/>
              <a:gd name="connsiteY14" fmla="*/ 785068 h 1801572"/>
              <a:gd name="connsiteX15" fmla="*/ 907593 w 1724427"/>
              <a:gd name="connsiteY15" fmla="*/ 782799 h 1801572"/>
              <a:gd name="connsiteX16" fmla="*/ 905324 w 1724427"/>
              <a:gd name="connsiteY16" fmla="*/ 1007428 h 1801572"/>
              <a:gd name="connsiteX17" fmla="*/ 1014236 w 1724427"/>
              <a:gd name="connsiteY17" fmla="*/ 1011966 h 1801572"/>
              <a:gd name="connsiteX18" fmla="*/ 1014236 w 1724427"/>
              <a:gd name="connsiteY18" fmla="*/ 1129953 h 1801572"/>
              <a:gd name="connsiteX19" fmla="*/ 1213906 w 1724427"/>
              <a:gd name="connsiteY19" fmla="*/ 1127684 h 1801572"/>
              <a:gd name="connsiteX20" fmla="*/ 1213906 w 1724427"/>
              <a:gd name="connsiteY20" fmla="*/ 1234327 h 1801572"/>
              <a:gd name="connsiteX21" fmla="*/ 1311472 w 1724427"/>
              <a:gd name="connsiteY21" fmla="*/ 1241134 h 1801572"/>
              <a:gd name="connsiteX22" fmla="*/ 1313741 w 1724427"/>
              <a:gd name="connsiteY22" fmla="*/ 1465763 h 1801572"/>
              <a:gd name="connsiteX23" fmla="*/ 1515681 w 1724427"/>
              <a:gd name="connsiteY23" fmla="*/ 1465763 h 1801572"/>
              <a:gd name="connsiteX24" fmla="*/ 1513412 w 1724427"/>
              <a:gd name="connsiteY24" fmla="*/ 1570136 h 1801572"/>
              <a:gd name="connsiteX25" fmla="*/ 1722158 w 1724427"/>
              <a:gd name="connsiteY25" fmla="*/ 1583750 h 1801572"/>
              <a:gd name="connsiteX26" fmla="*/ 1724427 w 1724427"/>
              <a:gd name="connsiteY26" fmla="*/ 1801572 h 1801572"/>
              <a:gd name="connsiteX0" fmla="*/ 0 w 1724427"/>
              <a:gd name="connsiteY0" fmla="*/ 0 h 1801572"/>
              <a:gd name="connsiteX1" fmla="*/ 93029 w 1724427"/>
              <a:gd name="connsiteY1" fmla="*/ 0 h 1801572"/>
              <a:gd name="connsiteX2" fmla="*/ 93029 w 1724427"/>
              <a:gd name="connsiteY2" fmla="*/ 117987 h 1801572"/>
              <a:gd name="connsiteX3" fmla="*/ 199671 w 1724427"/>
              <a:gd name="connsiteY3" fmla="*/ 120256 h 1801572"/>
              <a:gd name="connsiteX4" fmla="*/ 199671 w 1724427"/>
              <a:gd name="connsiteY4" fmla="*/ 229167 h 1801572"/>
              <a:gd name="connsiteX5" fmla="*/ 299506 w 1724427"/>
              <a:gd name="connsiteY5" fmla="*/ 229167 h 1801572"/>
              <a:gd name="connsiteX6" fmla="*/ 301775 w 1724427"/>
              <a:gd name="connsiteY6" fmla="*/ 344885 h 1801572"/>
              <a:gd name="connsiteX7" fmla="*/ 503714 w 1724427"/>
              <a:gd name="connsiteY7" fmla="*/ 344885 h 1801572"/>
              <a:gd name="connsiteX8" fmla="*/ 503939 w 1724427"/>
              <a:gd name="connsiteY8" fmla="*/ 453115 h 1801572"/>
              <a:gd name="connsiteX9" fmla="*/ 605819 w 1724427"/>
              <a:gd name="connsiteY9" fmla="*/ 451528 h 1801572"/>
              <a:gd name="connsiteX10" fmla="*/ 603326 w 1724427"/>
              <a:gd name="connsiteY10" fmla="*/ 563615 h 1801572"/>
              <a:gd name="connsiteX11" fmla="*/ 703385 w 1724427"/>
              <a:gd name="connsiteY11" fmla="*/ 564977 h 1801572"/>
              <a:gd name="connsiteX12" fmla="*/ 705429 w 1724427"/>
              <a:gd name="connsiteY12" fmla="*/ 673207 h 1801572"/>
              <a:gd name="connsiteX13" fmla="*/ 814565 w 1724427"/>
              <a:gd name="connsiteY13" fmla="*/ 678426 h 1801572"/>
              <a:gd name="connsiteX14" fmla="*/ 810027 w 1724427"/>
              <a:gd name="connsiteY14" fmla="*/ 785068 h 1801572"/>
              <a:gd name="connsiteX15" fmla="*/ 907593 w 1724427"/>
              <a:gd name="connsiteY15" fmla="*/ 782799 h 1801572"/>
              <a:gd name="connsiteX16" fmla="*/ 905324 w 1724427"/>
              <a:gd name="connsiteY16" fmla="*/ 1007428 h 1801572"/>
              <a:gd name="connsiteX17" fmla="*/ 1014236 w 1724427"/>
              <a:gd name="connsiteY17" fmla="*/ 1011966 h 1801572"/>
              <a:gd name="connsiteX18" fmla="*/ 1014236 w 1724427"/>
              <a:gd name="connsiteY18" fmla="*/ 1129953 h 1801572"/>
              <a:gd name="connsiteX19" fmla="*/ 1213906 w 1724427"/>
              <a:gd name="connsiteY19" fmla="*/ 1127684 h 1801572"/>
              <a:gd name="connsiteX20" fmla="*/ 1213906 w 1724427"/>
              <a:gd name="connsiteY20" fmla="*/ 1234327 h 1801572"/>
              <a:gd name="connsiteX21" fmla="*/ 1311472 w 1724427"/>
              <a:gd name="connsiteY21" fmla="*/ 1241134 h 1801572"/>
              <a:gd name="connsiteX22" fmla="*/ 1313741 w 1724427"/>
              <a:gd name="connsiteY22" fmla="*/ 1465763 h 1801572"/>
              <a:gd name="connsiteX23" fmla="*/ 1515681 w 1724427"/>
              <a:gd name="connsiteY23" fmla="*/ 1465763 h 1801572"/>
              <a:gd name="connsiteX24" fmla="*/ 1513412 w 1724427"/>
              <a:gd name="connsiteY24" fmla="*/ 1570136 h 1801572"/>
              <a:gd name="connsiteX25" fmla="*/ 1722158 w 1724427"/>
              <a:gd name="connsiteY25" fmla="*/ 1583750 h 1801572"/>
              <a:gd name="connsiteX26" fmla="*/ 1724427 w 1724427"/>
              <a:gd name="connsiteY26" fmla="*/ 1801572 h 1801572"/>
              <a:gd name="connsiteX0" fmla="*/ 0 w 1724427"/>
              <a:gd name="connsiteY0" fmla="*/ 0 h 1801572"/>
              <a:gd name="connsiteX1" fmla="*/ 93029 w 1724427"/>
              <a:gd name="connsiteY1" fmla="*/ 0 h 1801572"/>
              <a:gd name="connsiteX2" fmla="*/ 93029 w 1724427"/>
              <a:gd name="connsiteY2" fmla="*/ 117987 h 1801572"/>
              <a:gd name="connsiteX3" fmla="*/ 199671 w 1724427"/>
              <a:gd name="connsiteY3" fmla="*/ 120256 h 1801572"/>
              <a:gd name="connsiteX4" fmla="*/ 199671 w 1724427"/>
              <a:gd name="connsiteY4" fmla="*/ 229167 h 1801572"/>
              <a:gd name="connsiteX5" fmla="*/ 299506 w 1724427"/>
              <a:gd name="connsiteY5" fmla="*/ 229167 h 1801572"/>
              <a:gd name="connsiteX6" fmla="*/ 301775 w 1724427"/>
              <a:gd name="connsiteY6" fmla="*/ 344885 h 1801572"/>
              <a:gd name="connsiteX7" fmla="*/ 503714 w 1724427"/>
              <a:gd name="connsiteY7" fmla="*/ 344885 h 1801572"/>
              <a:gd name="connsiteX8" fmla="*/ 503939 w 1724427"/>
              <a:gd name="connsiteY8" fmla="*/ 453115 h 1801572"/>
              <a:gd name="connsiteX9" fmla="*/ 605819 w 1724427"/>
              <a:gd name="connsiteY9" fmla="*/ 451528 h 1801572"/>
              <a:gd name="connsiteX10" fmla="*/ 603326 w 1724427"/>
              <a:gd name="connsiteY10" fmla="*/ 563615 h 1801572"/>
              <a:gd name="connsiteX11" fmla="*/ 703385 w 1724427"/>
              <a:gd name="connsiteY11" fmla="*/ 564977 h 1801572"/>
              <a:gd name="connsiteX12" fmla="*/ 697491 w 1724427"/>
              <a:gd name="connsiteY12" fmla="*/ 676382 h 1801572"/>
              <a:gd name="connsiteX13" fmla="*/ 814565 w 1724427"/>
              <a:gd name="connsiteY13" fmla="*/ 678426 h 1801572"/>
              <a:gd name="connsiteX14" fmla="*/ 810027 w 1724427"/>
              <a:gd name="connsiteY14" fmla="*/ 785068 h 1801572"/>
              <a:gd name="connsiteX15" fmla="*/ 907593 w 1724427"/>
              <a:gd name="connsiteY15" fmla="*/ 782799 h 1801572"/>
              <a:gd name="connsiteX16" fmla="*/ 905324 w 1724427"/>
              <a:gd name="connsiteY16" fmla="*/ 1007428 h 1801572"/>
              <a:gd name="connsiteX17" fmla="*/ 1014236 w 1724427"/>
              <a:gd name="connsiteY17" fmla="*/ 1011966 h 1801572"/>
              <a:gd name="connsiteX18" fmla="*/ 1014236 w 1724427"/>
              <a:gd name="connsiteY18" fmla="*/ 1129953 h 1801572"/>
              <a:gd name="connsiteX19" fmla="*/ 1213906 w 1724427"/>
              <a:gd name="connsiteY19" fmla="*/ 1127684 h 1801572"/>
              <a:gd name="connsiteX20" fmla="*/ 1213906 w 1724427"/>
              <a:gd name="connsiteY20" fmla="*/ 1234327 h 1801572"/>
              <a:gd name="connsiteX21" fmla="*/ 1311472 w 1724427"/>
              <a:gd name="connsiteY21" fmla="*/ 1241134 h 1801572"/>
              <a:gd name="connsiteX22" fmla="*/ 1313741 w 1724427"/>
              <a:gd name="connsiteY22" fmla="*/ 1465763 h 1801572"/>
              <a:gd name="connsiteX23" fmla="*/ 1515681 w 1724427"/>
              <a:gd name="connsiteY23" fmla="*/ 1465763 h 1801572"/>
              <a:gd name="connsiteX24" fmla="*/ 1513412 w 1724427"/>
              <a:gd name="connsiteY24" fmla="*/ 1570136 h 1801572"/>
              <a:gd name="connsiteX25" fmla="*/ 1722158 w 1724427"/>
              <a:gd name="connsiteY25" fmla="*/ 1583750 h 1801572"/>
              <a:gd name="connsiteX26" fmla="*/ 1724427 w 1724427"/>
              <a:gd name="connsiteY26" fmla="*/ 1801572 h 1801572"/>
              <a:gd name="connsiteX0" fmla="*/ 0 w 1724427"/>
              <a:gd name="connsiteY0" fmla="*/ 0 h 1801572"/>
              <a:gd name="connsiteX1" fmla="*/ 93029 w 1724427"/>
              <a:gd name="connsiteY1" fmla="*/ 0 h 1801572"/>
              <a:gd name="connsiteX2" fmla="*/ 93029 w 1724427"/>
              <a:gd name="connsiteY2" fmla="*/ 117987 h 1801572"/>
              <a:gd name="connsiteX3" fmla="*/ 199671 w 1724427"/>
              <a:gd name="connsiteY3" fmla="*/ 120256 h 1801572"/>
              <a:gd name="connsiteX4" fmla="*/ 199671 w 1724427"/>
              <a:gd name="connsiteY4" fmla="*/ 229167 h 1801572"/>
              <a:gd name="connsiteX5" fmla="*/ 299506 w 1724427"/>
              <a:gd name="connsiteY5" fmla="*/ 229167 h 1801572"/>
              <a:gd name="connsiteX6" fmla="*/ 301775 w 1724427"/>
              <a:gd name="connsiteY6" fmla="*/ 344885 h 1801572"/>
              <a:gd name="connsiteX7" fmla="*/ 503714 w 1724427"/>
              <a:gd name="connsiteY7" fmla="*/ 344885 h 1801572"/>
              <a:gd name="connsiteX8" fmla="*/ 503939 w 1724427"/>
              <a:gd name="connsiteY8" fmla="*/ 453115 h 1801572"/>
              <a:gd name="connsiteX9" fmla="*/ 605819 w 1724427"/>
              <a:gd name="connsiteY9" fmla="*/ 451528 h 1801572"/>
              <a:gd name="connsiteX10" fmla="*/ 603326 w 1724427"/>
              <a:gd name="connsiteY10" fmla="*/ 563615 h 1801572"/>
              <a:gd name="connsiteX11" fmla="*/ 703385 w 1724427"/>
              <a:gd name="connsiteY11" fmla="*/ 564977 h 1801572"/>
              <a:gd name="connsiteX12" fmla="*/ 705429 w 1724427"/>
              <a:gd name="connsiteY12" fmla="*/ 676382 h 1801572"/>
              <a:gd name="connsiteX13" fmla="*/ 814565 w 1724427"/>
              <a:gd name="connsiteY13" fmla="*/ 678426 h 1801572"/>
              <a:gd name="connsiteX14" fmla="*/ 810027 w 1724427"/>
              <a:gd name="connsiteY14" fmla="*/ 785068 h 1801572"/>
              <a:gd name="connsiteX15" fmla="*/ 907593 w 1724427"/>
              <a:gd name="connsiteY15" fmla="*/ 782799 h 1801572"/>
              <a:gd name="connsiteX16" fmla="*/ 905324 w 1724427"/>
              <a:gd name="connsiteY16" fmla="*/ 1007428 h 1801572"/>
              <a:gd name="connsiteX17" fmla="*/ 1014236 w 1724427"/>
              <a:gd name="connsiteY17" fmla="*/ 1011966 h 1801572"/>
              <a:gd name="connsiteX18" fmla="*/ 1014236 w 1724427"/>
              <a:gd name="connsiteY18" fmla="*/ 1129953 h 1801572"/>
              <a:gd name="connsiteX19" fmla="*/ 1213906 w 1724427"/>
              <a:gd name="connsiteY19" fmla="*/ 1127684 h 1801572"/>
              <a:gd name="connsiteX20" fmla="*/ 1213906 w 1724427"/>
              <a:gd name="connsiteY20" fmla="*/ 1234327 h 1801572"/>
              <a:gd name="connsiteX21" fmla="*/ 1311472 w 1724427"/>
              <a:gd name="connsiteY21" fmla="*/ 1241134 h 1801572"/>
              <a:gd name="connsiteX22" fmla="*/ 1313741 w 1724427"/>
              <a:gd name="connsiteY22" fmla="*/ 1465763 h 1801572"/>
              <a:gd name="connsiteX23" fmla="*/ 1515681 w 1724427"/>
              <a:gd name="connsiteY23" fmla="*/ 1465763 h 1801572"/>
              <a:gd name="connsiteX24" fmla="*/ 1513412 w 1724427"/>
              <a:gd name="connsiteY24" fmla="*/ 1570136 h 1801572"/>
              <a:gd name="connsiteX25" fmla="*/ 1722158 w 1724427"/>
              <a:gd name="connsiteY25" fmla="*/ 1583750 h 1801572"/>
              <a:gd name="connsiteX26" fmla="*/ 1724427 w 1724427"/>
              <a:gd name="connsiteY26" fmla="*/ 1801572 h 1801572"/>
              <a:gd name="connsiteX0" fmla="*/ 0 w 1724427"/>
              <a:gd name="connsiteY0" fmla="*/ 0 h 1801572"/>
              <a:gd name="connsiteX1" fmla="*/ 93029 w 1724427"/>
              <a:gd name="connsiteY1" fmla="*/ 0 h 1801572"/>
              <a:gd name="connsiteX2" fmla="*/ 93029 w 1724427"/>
              <a:gd name="connsiteY2" fmla="*/ 117987 h 1801572"/>
              <a:gd name="connsiteX3" fmla="*/ 199671 w 1724427"/>
              <a:gd name="connsiteY3" fmla="*/ 120256 h 1801572"/>
              <a:gd name="connsiteX4" fmla="*/ 199671 w 1724427"/>
              <a:gd name="connsiteY4" fmla="*/ 229167 h 1801572"/>
              <a:gd name="connsiteX5" fmla="*/ 299506 w 1724427"/>
              <a:gd name="connsiteY5" fmla="*/ 229167 h 1801572"/>
              <a:gd name="connsiteX6" fmla="*/ 301775 w 1724427"/>
              <a:gd name="connsiteY6" fmla="*/ 344885 h 1801572"/>
              <a:gd name="connsiteX7" fmla="*/ 503714 w 1724427"/>
              <a:gd name="connsiteY7" fmla="*/ 344885 h 1801572"/>
              <a:gd name="connsiteX8" fmla="*/ 503939 w 1724427"/>
              <a:gd name="connsiteY8" fmla="*/ 453115 h 1801572"/>
              <a:gd name="connsiteX9" fmla="*/ 605819 w 1724427"/>
              <a:gd name="connsiteY9" fmla="*/ 451528 h 1801572"/>
              <a:gd name="connsiteX10" fmla="*/ 603326 w 1724427"/>
              <a:gd name="connsiteY10" fmla="*/ 563615 h 1801572"/>
              <a:gd name="connsiteX11" fmla="*/ 703385 w 1724427"/>
              <a:gd name="connsiteY11" fmla="*/ 564977 h 1801572"/>
              <a:gd name="connsiteX12" fmla="*/ 699079 w 1724427"/>
              <a:gd name="connsiteY12" fmla="*/ 676382 h 1801572"/>
              <a:gd name="connsiteX13" fmla="*/ 814565 w 1724427"/>
              <a:gd name="connsiteY13" fmla="*/ 678426 h 1801572"/>
              <a:gd name="connsiteX14" fmla="*/ 810027 w 1724427"/>
              <a:gd name="connsiteY14" fmla="*/ 785068 h 1801572"/>
              <a:gd name="connsiteX15" fmla="*/ 907593 w 1724427"/>
              <a:gd name="connsiteY15" fmla="*/ 782799 h 1801572"/>
              <a:gd name="connsiteX16" fmla="*/ 905324 w 1724427"/>
              <a:gd name="connsiteY16" fmla="*/ 1007428 h 1801572"/>
              <a:gd name="connsiteX17" fmla="*/ 1014236 w 1724427"/>
              <a:gd name="connsiteY17" fmla="*/ 1011966 h 1801572"/>
              <a:gd name="connsiteX18" fmla="*/ 1014236 w 1724427"/>
              <a:gd name="connsiteY18" fmla="*/ 1129953 h 1801572"/>
              <a:gd name="connsiteX19" fmla="*/ 1213906 w 1724427"/>
              <a:gd name="connsiteY19" fmla="*/ 1127684 h 1801572"/>
              <a:gd name="connsiteX20" fmla="*/ 1213906 w 1724427"/>
              <a:gd name="connsiteY20" fmla="*/ 1234327 h 1801572"/>
              <a:gd name="connsiteX21" fmla="*/ 1311472 w 1724427"/>
              <a:gd name="connsiteY21" fmla="*/ 1241134 h 1801572"/>
              <a:gd name="connsiteX22" fmla="*/ 1313741 w 1724427"/>
              <a:gd name="connsiteY22" fmla="*/ 1465763 h 1801572"/>
              <a:gd name="connsiteX23" fmla="*/ 1515681 w 1724427"/>
              <a:gd name="connsiteY23" fmla="*/ 1465763 h 1801572"/>
              <a:gd name="connsiteX24" fmla="*/ 1513412 w 1724427"/>
              <a:gd name="connsiteY24" fmla="*/ 1570136 h 1801572"/>
              <a:gd name="connsiteX25" fmla="*/ 1722158 w 1724427"/>
              <a:gd name="connsiteY25" fmla="*/ 1583750 h 1801572"/>
              <a:gd name="connsiteX26" fmla="*/ 1724427 w 1724427"/>
              <a:gd name="connsiteY26" fmla="*/ 1801572 h 1801572"/>
              <a:gd name="connsiteX0" fmla="*/ 0 w 1724427"/>
              <a:gd name="connsiteY0" fmla="*/ 0 h 1801572"/>
              <a:gd name="connsiteX1" fmla="*/ 93029 w 1724427"/>
              <a:gd name="connsiteY1" fmla="*/ 0 h 1801572"/>
              <a:gd name="connsiteX2" fmla="*/ 93029 w 1724427"/>
              <a:gd name="connsiteY2" fmla="*/ 117987 h 1801572"/>
              <a:gd name="connsiteX3" fmla="*/ 199671 w 1724427"/>
              <a:gd name="connsiteY3" fmla="*/ 120256 h 1801572"/>
              <a:gd name="connsiteX4" fmla="*/ 199671 w 1724427"/>
              <a:gd name="connsiteY4" fmla="*/ 229167 h 1801572"/>
              <a:gd name="connsiteX5" fmla="*/ 299506 w 1724427"/>
              <a:gd name="connsiteY5" fmla="*/ 229167 h 1801572"/>
              <a:gd name="connsiteX6" fmla="*/ 301775 w 1724427"/>
              <a:gd name="connsiteY6" fmla="*/ 344885 h 1801572"/>
              <a:gd name="connsiteX7" fmla="*/ 503714 w 1724427"/>
              <a:gd name="connsiteY7" fmla="*/ 344885 h 1801572"/>
              <a:gd name="connsiteX8" fmla="*/ 503939 w 1724427"/>
              <a:gd name="connsiteY8" fmla="*/ 453115 h 1801572"/>
              <a:gd name="connsiteX9" fmla="*/ 605819 w 1724427"/>
              <a:gd name="connsiteY9" fmla="*/ 451528 h 1801572"/>
              <a:gd name="connsiteX10" fmla="*/ 603326 w 1724427"/>
              <a:gd name="connsiteY10" fmla="*/ 563615 h 1801572"/>
              <a:gd name="connsiteX11" fmla="*/ 703385 w 1724427"/>
              <a:gd name="connsiteY11" fmla="*/ 564977 h 1801572"/>
              <a:gd name="connsiteX12" fmla="*/ 699079 w 1724427"/>
              <a:gd name="connsiteY12" fmla="*/ 674795 h 1801572"/>
              <a:gd name="connsiteX13" fmla="*/ 814565 w 1724427"/>
              <a:gd name="connsiteY13" fmla="*/ 678426 h 1801572"/>
              <a:gd name="connsiteX14" fmla="*/ 810027 w 1724427"/>
              <a:gd name="connsiteY14" fmla="*/ 785068 h 1801572"/>
              <a:gd name="connsiteX15" fmla="*/ 907593 w 1724427"/>
              <a:gd name="connsiteY15" fmla="*/ 782799 h 1801572"/>
              <a:gd name="connsiteX16" fmla="*/ 905324 w 1724427"/>
              <a:gd name="connsiteY16" fmla="*/ 1007428 h 1801572"/>
              <a:gd name="connsiteX17" fmla="*/ 1014236 w 1724427"/>
              <a:gd name="connsiteY17" fmla="*/ 1011966 h 1801572"/>
              <a:gd name="connsiteX18" fmla="*/ 1014236 w 1724427"/>
              <a:gd name="connsiteY18" fmla="*/ 1129953 h 1801572"/>
              <a:gd name="connsiteX19" fmla="*/ 1213906 w 1724427"/>
              <a:gd name="connsiteY19" fmla="*/ 1127684 h 1801572"/>
              <a:gd name="connsiteX20" fmla="*/ 1213906 w 1724427"/>
              <a:gd name="connsiteY20" fmla="*/ 1234327 h 1801572"/>
              <a:gd name="connsiteX21" fmla="*/ 1311472 w 1724427"/>
              <a:gd name="connsiteY21" fmla="*/ 1241134 h 1801572"/>
              <a:gd name="connsiteX22" fmla="*/ 1313741 w 1724427"/>
              <a:gd name="connsiteY22" fmla="*/ 1465763 h 1801572"/>
              <a:gd name="connsiteX23" fmla="*/ 1515681 w 1724427"/>
              <a:gd name="connsiteY23" fmla="*/ 1465763 h 1801572"/>
              <a:gd name="connsiteX24" fmla="*/ 1513412 w 1724427"/>
              <a:gd name="connsiteY24" fmla="*/ 1570136 h 1801572"/>
              <a:gd name="connsiteX25" fmla="*/ 1722158 w 1724427"/>
              <a:gd name="connsiteY25" fmla="*/ 1583750 h 1801572"/>
              <a:gd name="connsiteX26" fmla="*/ 1724427 w 1724427"/>
              <a:gd name="connsiteY26" fmla="*/ 1801572 h 1801572"/>
              <a:gd name="connsiteX0" fmla="*/ 0 w 1724427"/>
              <a:gd name="connsiteY0" fmla="*/ 0 h 1801572"/>
              <a:gd name="connsiteX1" fmla="*/ 93029 w 1724427"/>
              <a:gd name="connsiteY1" fmla="*/ 0 h 1801572"/>
              <a:gd name="connsiteX2" fmla="*/ 93029 w 1724427"/>
              <a:gd name="connsiteY2" fmla="*/ 117987 h 1801572"/>
              <a:gd name="connsiteX3" fmla="*/ 199671 w 1724427"/>
              <a:gd name="connsiteY3" fmla="*/ 120256 h 1801572"/>
              <a:gd name="connsiteX4" fmla="*/ 199671 w 1724427"/>
              <a:gd name="connsiteY4" fmla="*/ 229167 h 1801572"/>
              <a:gd name="connsiteX5" fmla="*/ 299506 w 1724427"/>
              <a:gd name="connsiteY5" fmla="*/ 229167 h 1801572"/>
              <a:gd name="connsiteX6" fmla="*/ 301775 w 1724427"/>
              <a:gd name="connsiteY6" fmla="*/ 344885 h 1801572"/>
              <a:gd name="connsiteX7" fmla="*/ 503714 w 1724427"/>
              <a:gd name="connsiteY7" fmla="*/ 344885 h 1801572"/>
              <a:gd name="connsiteX8" fmla="*/ 503939 w 1724427"/>
              <a:gd name="connsiteY8" fmla="*/ 453115 h 1801572"/>
              <a:gd name="connsiteX9" fmla="*/ 605819 w 1724427"/>
              <a:gd name="connsiteY9" fmla="*/ 451528 h 1801572"/>
              <a:gd name="connsiteX10" fmla="*/ 603326 w 1724427"/>
              <a:gd name="connsiteY10" fmla="*/ 563615 h 1801572"/>
              <a:gd name="connsiteX11" fmla="*/ 703385 w 1724427"/>
              <a:gd name="connsiteY11" fmla="*/ 564977 h 1801572"/>
              <a:gd name="connsiteX12" fmla="*/ 705429 w 1724427"/>
              <a:gd name="connsiteY12" fmla="*/ 677970 h 1801572"/>
              <a:gd name="connsiteX13" fmla="*/ 814565 w 1724427"/>
              <a:gd name="connsiteY13" fmla="*/ 678426 h 1801572"/>
              <a:gd name="connsiteX14" fmla="*/ 810027 w 1724427"/>
              <a:gd name="connsiteY14" fmla="*/ 785068 h 1801572"/>
              <a:gd name="connsiteX15" fmla="*/ 907593 w 1724427"/>
              <a:gd name="connsiteY15" fmla="*/ 782799 h 1801572"/>
              <a:gd name="connsiteX16" fmla="*/ 905324 w 1724427"/>
              <a:gd name="connsiteY16" fmla="*/ 1007428 h 1801572"/>
              <a:gd name="connsiteX17" fmla="*/ 1014236 w 1724427"/>
              <a:gd name="connsiteY17" fmla="*/ 1011966 h 1801572"/>
              <a:gd name="connsiteX18" fmla="*/ 1014236 w 1724427"/>
              <a:gd name="connsiteY18" fmla="*/ 1129953 h 1801572"/>
              <a:gd name="connsiteX19" fmla="*/ 1213906 w 1724427"/>
              <a:gd name="connsiteY19" fmla="*/ 1127684 h 1801572"/>
              <a:gd name="connsiteX20" fmla="*/ 1213906 w 1724427"/>
              <a:gd name="connsiteY20" fmla="*/ 1234327 h 1801572"/>
              <a:gd name="connsiteX21" fmla="*/ 1311472 w 1724427"/>
              <a:gd name="connsiteY21" fmla="*/ 1241134 h 1801572"/>
              <a:gd name="connsiteX22" fmla="*/ 1313741 w 1724427"/>
              <a:gd name="connsiteY22" fmla="*/ 1465763 h 1801572"/>
              <a:gd name="connsiteX23" fmla="*/ 1515681 w 1724427"/>
              <a:gd name="connsiteY23" fmla="*/ 1465763 h 1801572"/>
              <a:gd name="connsiteX24" fmla="*/ 1513412 w 1724427"/>
              <a:gd name="connsiteY24" fmla="*/ 1570136 h 1801572"/>
              <a:gd name="connsiteX25" fmla="*/ 1722158 w 1724427"/>
              <a:gd name="connsiteY25" fmla="*/ 1583750 h 1801572"/>
              <a:gd name="connsiteX26" fmla="*/ 1724427 w 1724427"/>
              <a:gd name="connsiteY26" fmla="*/ 1801572 h 1801572"/>
              <a:gd name="connsiteX0" fmla="*/ 0 w 1724427"/>
              <a:gd name="connsiteY0" fmla="*/ 0 h 1801572"/>
              <a:gd name="connsiteX1" fmla="*/ 93029 w 1724427"/>
              <a:gd name="connsiteY1" fmla="*/ 0 h 1801572"/>
              <a:gd name="connsiteX2" fmla="*/ 93029 w 1724427"/>
              <a:gd name="connsiteY2" fmla="*/ 117987 h 1801572"/>
              <a:gd name="connsiteX3" fmla="*/ 199671 w 1724427"/>
              <a:gd name="connsiteY3" fmla="*/ 120256 h 1801572"/>
              <a:gd name="connsiteX4" fmla="*/ 199671 w 1724427"/>
              <a:gd name="connsiteY4" fmla="*/ 229167 h 1801572"/>
              <a:gd name="connsiteX5" fmla="*/ 299506 w 1724427"/>
              <a:gd name="connsiteY5" fmla="*/ 229167 h 1801572"/>
              <a:gd name="connsiteX6" fmla="*/ 301775 w 1724427"/>
              <a:gd name="connsiteY6" fmla="*/ 344885 h 1801572"/>
              <a:gd name="connsiteX7" fmla="*/ 503714 w 1724427"/>
              <a:gd name="connsiteY7" fmla="*/ 344885 h 1801572"/>
              <a:gd name="connsiteX8" fmla="*/ 503939 w 1724427"/>
              <a:gd name="connsiteY8" fmla="*/ 453115 h 1801572"/>
              <a:gd name="connsiteX9" fmla="*/ 605819 w 1724427"/>
              <a:gd name="connsiteY9" fmla="*/ 451528 h 1801572"/>
              <a:gd name="connsiteX10" fmla="*/ 603326 w 1724427"/>
              <a:gd name="connsiteY10" fmla="*/ 563615 h 1801572"/>
              <a:gd name="connsiteX11" fmla="*/ 703385 w 1724427"/>
              <a:gd name="connsiteY11" fmla="*/ 564977 h 1801572"/>
              <a:gd name="connsiteX12" fmla="*/ 702254 w 1724427"/>
              <a:gd name="connsiteY12" fmla="*/ 677970 h 1801572"/>
              <a:gd name="connsiteX13" fmla="*/ 814565 w 1724427"/>
              <a:gd name="connsiteY13" fmla="*/ 678426 h 1801572"/>
              <a:gd name="connsiteX14" fmla="*/ 810027 w 1724427"/>
              <a:gd name="connsiteY14" fmla="*/ 785068 h 1801572"/>
              <a:gd name="connsiteX15" fmla="*/ 907593 w 1724427"/>
              <a:gd name="connsiteY15" fmla="*/ 782799 h 1801572"/>
              <a:gd name="connsiteX16" fmla="*/ 905324 w 1724427"/>
              <a:gd name="connsiteY16" fmla="*/ 1007428 h 1801572"/>
              <a:gd name="connsiteX17" fmla="*/ 1014236 w 1724427"/>
              <a:gd name="connsiteY17" fmla="*/ 1011966 h 1801572"/>
              <a:gd name="connsiteX18" fmla="*/ 1014236 w 1724427"/>
              <a:gd name="connsiteY18" fmla="*/ 1129953 h 1801572"/>
              <a:gd name="connsiteX19" fmla="*/ 1213906 w 1724427"/>
              <a:gd name="connsiteY19" fmla="*/ 1127684 h 1801572"/>
              <a:gd name="connsiteX20" fmla="*/ 1213906 w 1724427"/>
              <a:gd name="connsiteY20" fmla="*/ 1234327 h 1801572"/>
              <a:gd name="connsiteX21" fmla="*/ 1311472 w 1724427"/>
              <a:gd name="connsiteY21" fmla="*/ 1241134 h 1801572"/>
              <a:gd name="connsiteX22" fmla="*/ 1313741 w 1724427"/>
              <a:gd name="connsiteY22" fmla="*/ 1465763 h 1801572"/>
              <a:gd name="connsiteX23" fmla="*/ 1515681 w 1724427"/>
              <a:gd name="connsiteY23" fmla="*/ 1465763 h 1801572"/>
              <a:gd name="connsiteX24" fmla="*/ 1513412 w 1724427"/>
              <a:gd name="connsiteY24" fmla="*/ 1570136 h 1801572"/>
              <a:gd name="connsiteX25" fmla="*/ 1722158 w 1724427"/>
              <a:gd name="connsiteY25" fmla="*/ 1583750 h 1801572"/>
              <a:gd name="connsiteX26" fmla="*/ 1724427 w 1724427"/>
              <a:gd name="connsiteY26" fmla="*/ 1801572 h 1801572"/>
              <a:gd name="connsiteX0" fmla="*/ 0 w 1724427"/>
              <a:gd name="connsiteY0" fmla="*/ 0 h 1801572"/>
              <a:gd name="connsiteX1" fmla="*/ 93029 w 1724427"/>
              <a:gd name="connsiteY1" fmla="*/ 0 h 1801572"/>
              <a:gd name="connsiteX2" fmla="*/ 93029 w 1724427"/>
              <a:gd name="connsiteY2" fmla="*/ 117987 h 1801572"/>
              <a:gd name="connsiteX3" fmla="*/ 199671 w 1724427"/>
              <a:gd name="connsiteY3" fmla="*/ 120256 h 1801572"/>
              <a:gd name="connsiteX4" fmla="*/ 199671 w 1724427"/>
              <a:gd name="connsiteY4" fmla="*/ 229167 h 1801572"/>
              <a:gd name="connsiteX5" fmla="*/ 299506 w 1724427"/>
              <a:gd name="connsiteY5" fmla="*/ 229167 h 1801572"/>
              <a:gd name="connsiteX6" fmla="*/ 301775 w 1724427"/>
              <a:gd name="connsiteY6" fmla="*/ 344885 h 1801572"/>
              <a:gd name="connsiteX7" fmla="*/ 503714 w 1724427"/>
              <a:gd name="connsiteY7" fmla="*/ 344885 h 1801572"/>
              <a:gd name="connsiteX8" fmla="*/ 503939 w 1724427"/>
              <a:gd name="connsiteY8" fmla="*/ 453115 h 1801572"/>
              <a:gd name="connsiteX9" fmla="*/ 605819 w 1724427"/>
              <a:gd name="connsiteY9" fmla="*/ 451528 h 1801572"/>
              <a:gd name="connsiteX10" fmla="*/ 603326 w 1724427"/>
              <a:gd name="connsiteY10" fmla="*/ 563615 h 1801572"/>
              <a:gd name="connsiteX11" fmla="*/ 703385 w 1724427"/>
              <a:gd name="connsiteY11" fmla="*/ 564977 h 1801572"/>
              <a:gd name="connsiteX12" fmla="*/ 702254 w 1724427"/>
              <a:gd name="connsiteY12" fmla="*/ 677970 h 1801572"/>
              <a:gd name="connsiteX13" fmla="*/ 814565 w 1724427"/>
              <a:gd name="connsiteY13" fmla="*/ 678426 h 1801572"/>
              <a:gd name="connsiteX14" fmla="*/ 811615 w 1724427"/>
              <a:gd name="connsiteY14" fmla="*/ 788243 h 1801572"/>
              <a:gd name="connsiteX15" fmla="*/ 907593 w 1724427"/>
              <a:gd name="connsiteY15" fmla="*/ 782799 h 1801572"/>
              <a:gd name="connsiteX16" fmla="*/ 905324 w 1724427"/>
              <a:gd name="connsiteY16" fmla="*/ 1007428 h 1801572"/>
              <a:gd name="connsiteX17" fmla="*/ 1014236 w 1724427"/>
              <a:gd name="connsiteY17" fmla="*/ 1011966 h 1801572"/>
              <a:gd name="connsiteX18" fmla="*/ 1014236 w 1724427"/>
              <a:gd name="connsiteY18" fmla="*/ 1129953 h 1801572"/>
              <a:gd name="connsiteX19" fmla="*/ 1213906 w 1724427"/>
              <a:gd name="connsiteY19" fmla="*/ 1127684 h 1801572"/>
              <a:gd name="connsiteX20" fmla="*/ 1213906 w 1724427"/>
              <a:gd name="connsiteY20" fmla="*/ 1234327 h 1801572"/>
              <a:gd name="connsiteX21" fmla="*/ 1311472 w 1724427"/>
              <a:gd name="connsiteY21" fmla="*/ 1241134 h 1801572"/>
              <a:gd name="connsiteX22" fmla="*/ 1313741 w 1724427"/>
              <a:gd name="connsiteY22" fmla="*/ 1465763 h 1801572"/>
              <a:gd name="connsiteX23" fmla="*/ 1515681 w 1724427"/>
              <a:gd name="connsiteY23" fmla="*/ 1465763 h 1801572"/>
              <a:gd name="connsiteX24" fmla="*/ 1513412 w 1724427"/>
              <a:gd name="connsiteY24" fmla="*/ 1570136 h 1801572"/>
              <a:gd name="connsiteX25" fmla="*/ 1722158 w 1724427"/>
              <a:gd name="connsiteY25" fmla="*/ 1583750 h 1801572"/>
              <a:gd name="connsiteX26" fmla="*/ 1724427 w 1724427"/>
              <a:gd name="connsiteY26" fmla="*/ 1801572 h 1801572"/>
              <a:gd name="connsiteX0" fmla="*/ 0 w 1724427"/>
              <a:gd name="connsiteY0" fmla="*/ 0 h 1801572"/>
              <a:gd name="connsiteX1" fmla="*/ 93029 w 1724427"/>
              <a:gd name="connsiteY1" fmla="*/ 0 h 1801572"/>
              <a:gd name="connsiteX2" fmla="*/ 93029 w 1724427"/>
              <a:gd name="connsiteY2" fmla="*/ 117987 h 1801572"/>
              <a:gd name="connsiteX3" fmla="*/ 199671 w 1724427"/>
              <a:gd name="connsiteY3" fmla="*/ 120256 h 1801572"/>
              <a:gd name="connsiteX4" fmla="*/ 199671 w 1724427"/>
              <a:gd name="connsiteY4" fmla="*/ 229167 h 1801572"/>
              <a:gd name="connsiteX5" fmla="*/ 299506 w 1724427"/>
              <a:gd name="connsiteY5" fmla="*/ 229167 h 1801572"/>
              <a:gd name="connsiteX6" fmla="*/ 301775 w 1724427"/>
              <a:gd name="connsiteY6" fmla="*/ 344885 h 1801572"/>
              <a:gd name="connsiteX7" fmla="*/ 503714 w 1724427"/>
              <a:gd name="connsiteY7" fmla="*/ 344885 h 1801572"/>
              <a:gd name="connsiteX8" fmla="*/ 503939 w 1724427"/>
              <a:gd name="connsiteY8" fmla="*/ 453115 h 1801572"/>
              <a:gd name="connsiteX9" fmla="*/ 605819 w 1724427"/>
              <a:gd name="connsiteY9" fmla="*/ 451528 h 1801572"/>
              <a:gd name="connsiteX10" fmla="*/ 603326 w 1724427"/>
              <a:gd name="connsiteY10" fmla="*/ 563615 h 1801572"/>
              <a:gd name="connsiteX11" fmla="*/ 703385 w 1724427"/>
              <a:gd name="connsiteY11" fmla="*/ 564977 h 1801572"/>
              <a:gd name="connsiteX12" fmla="*/ 702254 w 1724427"/>
              <a:gd name="connsiteY12" fmla="*/ 677970 h 1801572"/>
              <a:gd name="connsiteX13" fmla="*/ 814565 w 1724427"/>
              <a:gd name="connsiteY13" fmla="*/ 678426 h 1801572"/>
              <a:gd name="connsiteX14" fmla="*/ 814790 w 1724427"/>
              <a:gd name="connsiteY14" fmla="*/ 786655 h 1801572"/>
              <a:gd name="connsiteX15" fmla="*/ 907593 w 1724427"/>
              <a:gd name="connsiteY15" fmla="*/ 782799 h 1801572"/>
              <a:gd name="connsiteX16" fmla="*/ 905324 w 1724427"/>
              <a:gd name="connsiteY16" fmla="*/ 1007428 h 1801572"/>
              <a:gd name="connsiteX17" fmla="*/ 1014236 w 1724427"/>
              <a:gd name="connsiteY17" fmla="*/ 1011966 h 1801572"/>
              <a:gd name="connsiteX18" fmla="*/ 1014236 w 1724427"/>
              <a:gd name="connsiteY18" fmla="*/ 1129953 h 1801572"/>
              <a:gd name="connsiteX19" fmla="*/ 1213906 w 1724427"/>
              <a:gd name="connsiteY19" fmla="*/ 1127684 h 1801572"/>
              <a:gd name="connsiteX20" fmla="*/ 1213906 w 1724427"/>
              <a:gd name="connsiteY20" fmla="*/ 1234327 h 1801572"/>
              <a:gd name="connsiteX21" fmla="*/ 1311472 w 1724427"/>
              <a:gd name="connsiteY21" fmla="*/ 1241134 h 1801572"/>
              <a:gd name="connsiteX22" fmla="*/ 1313741 w 1724427"/>
              <a:gd name="connsiteY22" fmla="*/ 1465763 h 1801572"/>
              <a:gd name="connsiteX23" fmla="*/ 1515681 w 1724427"/>
              <a:gd name="connsiteY23" fmla="*/ 1465763 h 1801572"/>
              <a:gd name="connsiteX24" fmla="*/ 1513412 w 1724427"/>
              <a:gd name="connsiteY24" fmla="*/ 1570136 h 1801572"/>
              <a:gd name="connsiteX25" fmla="*/ 1722158 w 1724427"/>
              <a:gd name="connsiteY25" fmla="*/ 1583750 h 1801572"/>
              <a:gd name="connsiteX26" fmla="*/ 1724427 w 1724427"/>
              <a:gd name="connsiteY26" fmla="*/ 1801572 h 1801572"/>
              <a:gd name="connsiteX0" fmla="*/ 0 w 1724427"/>
              <a:gd name="connsiteY0" fmla="*/ 0 h 1801572"/>
              <a:gd name="connsiteX1" fmla="*/ 93029 w 1724427"/>
              <a:gd name="connsiteY1" fmla="*/ 0 h 1801572"/>
              <a:gd name="connsiteX2" fmla="*/ 93029 w 1724427"/>
              <a:gd name="connsiteY2" fmla="*/ 117987 h 1801572"/>
              <a:gd name="connsiteX3" fmla="*/ 199671 w 1724427"/>
              <a:gd name="connsiteY3" fmla="*/ 120256 h 1801572"/>
              <a:gd name="connsiteX4" fmla="*/ 199671 w 1724427"/>
              <a:gd name="connsiteY4" fmla="*/ 229167 h 1801572"/>
              <a:gd name="connsiteX5" fmla="*/ 299506 w 1724427"/>
              <a:gd name="connsiteY5" fmla="*/ 229167 h 1801572"/>
              <a:gd name="connsiteX6" fmla="*/ 301775 w 1724427"/>
              <a:gd name="connsiteY6" fmla="*/ 344885 h 1801572"/>
              <a:gd name="connsiteX7" fmla="*/ 503714 w 1724427"/>
              <a:gd name="connsiteY7" fmla="*/ 344885 h 1801572"/>
              <a:gd name="connsiteX8" fmla="*/ 503939 w 1724427"/>
              <a:gd name="connsiteY8" fmla="*/ 453115 h 1801572"/>
              <a:gd name="connsiteX9" fmla="*/ 605819 w 1724427"/>
              <a:gd name="connsiteY9" fmla="*/ 451528 h 1801572"/>
              <a:gd name="connsiteX10" fmla="*/ 603326 w 1724427"/>
              <a:gd name="connsiteY10" fmla="*/ 563615 h 1801572"/>
              <a:gd name="connsiteX11" fmla="*/ 703385 w 1724427"/>
              <a:gd name="connsiteY11" fmla="*/ 564977 h 1801572"/>
              <a:gd name="connsiteX12" fmla="*/ 702254 w 1724427"/>
              <a:gd name="connsiteY12" fmla="*/ 677970 h 1801572"/>
              <a:gd name="connsiteX13" fmla="*/ 814565 w 1724427"/>
              <a:gd name="connsiteY13" fmla="*/ 678426 h 1801572"/>
              <a:gd name="connsiteX14" fmla="*/ 814790 w 1724427"/>
              <a:gd name="connsiteY14" fmla="*/ 786655 h 1801572"/>
              <a:gd name="connsiteX15" fmla="*/ 910768 w 1724427"/>
              <a:gd name="connsiteY15" fmla="*/ 789149 h 1801572"/>
              <a:gd name="connsiteX16" fmla="*/ 905324 w 1724427"/>
              <a:gd name="connsiteY16" fmla="*/ 1007428 h 1801572"/>
              <a:gd name="connsiteX17" fmla="*/ 1014236 w 1724427"/>
              <a:gd name="connsiteY17" fmla="*/ 1011966 h 1801572"/>
              <a:gd name="connsiteX18" fmla="*/ 1014236 w 1724427"/>
              <a:gd name="connsiteY18" fmla="*/ 1129953 h 1801572"/>
              <a:gd name="connsiteX19" fmla="*/ 1213906 w 1724427"/>
              <a:gd name="connsiteY19" fmla="*/ 1127684 h 1801572"/>
              <a:gd name="connsiteX20" fmla="*/ 1213906 w 1724427"/>
              <a:gd name="connsiteY20" fmla="*/ 1234327 h 1801572"/>
              <a:gd name="connsiteX21" fmla="*/ 1311472 w 1724427"/>
              <a:gd name="connsiteY21" fmla="*/ 1241134 h 1801572"/>
              <a:gd name="connsiteX22" fmla="*/ 1313741 w 1724427"/>
              <a:gd name="connsiteY22" fmla="*/ 1465763 h 1801572"/>
              <a:gd name="connsiteX23" fmla="*/ 1515681 w 1724427"/>
              <a:gd name="connsiteY23" fmla="*/ 1465763 h 1801572"/>
              <a:gd name="connsiteX24" fmla="*/ 1513412 w 1724427"/>
              <a:gd name="connsiteY24" fmla="*/ 1570136 h 1801572"/>
              <a:gd name="connsiteX25" fmla="*/ 1722158 w 1724427"/>
              <a:gd name="connsiteY25" fmla="*/ 1583750 h 1801572"/>
              <a:gd name="connsiteX26" fmla="*/ 1724427 w 1724427"/>
              <a:gd name="connsiteY26" fmla="*/ 1801572 h 1801572"/>
              <a:gd name="connsiteX0" fmla="*/ 0 w 1724427"/>
              <a:gd name="connsiteY0" fmla="*/ 0 h 1801572"/>
              <a:gd name="connsiteX1" fmla="*/ 93029 w 1724427"/>
              <a:gd name="connsiteY1" fmla="*/ 0 h 1801572"/>
              <a:gd name="connsiteX2" fmla="*/ 93029 w 1724427"/>
              <a:gd name="connsiteY2" fmla="*/ 117987 h 1801572"/>
              <a:gd name="connsiteX3" fmla="*/ 199671 w 1724427"/>
              <a:gd name="connsiteY3" fmla="*/ 120256 h 1801572"/>
              <a:gd name="connsiteX4" fmla="*/ 199671 w 1724427"/>
              <a:gd name="connsiteY4" fmla="*/ 229167 h 1801572"/>
              <a:gd name="connsiteX5" fmla="*/ 299506 w 1724427"/>
              <a:gd name="connsiteY5" fmla="*/ 229167 h 1801572"/>
              <a:gd name="connsiteX6" fmla="*/ 301775 w 1724427"/>
              <a:gd name="connsiteY6" fmla="*/ 344885 h 1801572"/>
              <a:gd name="connsiteX7" fmla="*/ 503714 w 1724427"/>
              <a:gd name="connsiteY7" fmla="*/ 344885 h 1801572"/>
              <a:gd name="connsiteX8" fmla="*/ 503939 w 1724427"/>
              <a:gd name="connsiteY8" fmla="*/ 453115 h 1801572"/>
              <a:gd name="connsiteX9" fmla="*/ 605819 w 1724427"/>
              <a:gd name="connsiteY9" fmla="*/ 451528 h 1801572"/>
              <a:gd name="connsiteX10" fmla="*/ 603326 w 1724427"/>
              <a:gd name="connsiteY10" fmla="*/ 563615 h 1801572"/>
              <a:gd name="connsiteX11" fmla="*/ 703385 w 1724427"/>
              <a:gd name="connsiteY11" fmla="*/ 564977 h 1801572"/>
              <a:gd name="connsiteX12" fmla="*/ 702254 w 1724427"/>
              <a:gd name="connsiteY12" fmla="*/ 677970 h 1801572"/>
              <a:gd name="connsiteX13" fmla="*/ 814565 w 1724427"/>
              <a:gd name="connsiteY13" fmla="*/ 678426 h 1801572"/>
              <a:gd name="connsiteX14" fmla="*/ 814790 w 1724427"/>
              <a:gd name="connsiteY14" fmla="*/ 786655 h 1801572"/>
              <a:gd name="connsiteX15" fmla="*/ 910768 w 1724427"/>
              <a:gd name="connsiteY15" fmla="*/ 784387 h 1801572"/>
              <a:gd name="connsiteX16" fmla="*/ 905324 w 1724427"/>
              <a:gd name="connsiteY16" fmla="*/ 1007428 h 1801572"/>
              <a:gd name="connsiteX17" fmla="*/ 1014236 w 1724427"/>
              <a:gd name="connsiteY17" fmla="*/ 1011966 h 1801572"/>
              <a:gd name="connsiteX18" fmla="*/ 1014236 w 1724427"/>
              <a:gd name="connsiteY18" fmla="*/ 1129953 h 1801572"/>
              <a:gd name="connsiteX19" fmla="*/ 1213906 w 1724427"/>
              <a:gd name="connsiteY19" fmla="*/ 1127684 h 1801572"/>
              <a:gd name="connsiteX20" fmla="*/ 1213906 w 1724427"/>
              <a:gd name="connsiteY20" fmla="*/ 1234327 h 1801572"/>
              <a:gd name="connsiteX21" fmla="*/ 1311472 w 1724427"/>
              <a:gd name="connsiteY21" fmla="*/ 1241134 h 1801572"/>
              <a:gd name="connsiteX22" fmla="*/ 1313741 w 1724427"/>
              <a:gd name="connsiteY22" fmla="*/ 1465763 h 1801572"/>
              <a:gd name="connsiteX23" fmla="*/ 1515681 w 1724427"/>
              <a:gd name="connsiteY23" fmla="*/ 1465763 h 1801572"/>
              <a:gd name="connsiteX24" fmla="*/ 1513412 w 1724427"/>
              <a:gd name="connsiteY24" fmla="*/ 1570136 h 1801572"/>
              <a:gd name="connsiteX25" fmla="*/ 1722158 w 1724427"/>
              <a:gd name="connsiteY25" fmla="*/ 1583750 h 1801572"/>
              <a:gd name="connsiteX26" fmla="*/ 1724427 w 1724427"/>
              <a:gd name="connsiteY26" fmla="*/ 1801572 h 1801572"/>
              <a:gd name="connsiteX0" fmla="*/ 0 w 1724427"/>
              <a:gd name="connsiteY0" fmla="*/ 0 h 1801572"/>
              <a:gd name="connsiteX1" fmla="*/ 93029 w 1724427"/>
              <a:gd name="connsiteY1" fmla="*/ 0 h 1801572"/>
              <a:gd name="connsiteX2" fmla="*/ 93029 w 1724427"/>
              <a:gd name="connsiteY2" fmla="*/ 117987 h 1801572"/>
              <a:gd name="connsiteX3" fmla="*/ 199671 w 1724427"/>
              <a:gd name="connsiteY3" fmla="*/ 120256 h 1801572"/>
              <a:gd name="connsiteX4" fmla="*/ 199671 w 1724427"/>
              <a:gd name="connsiteY4" fmla="*/ 229167 h 1801572"/>
              <a:gd name="connsiteX5" fmla="*/ 299506 w 1724427"/>
              <a:gd name="connsiteY5" fmla="*/ 229167 h 1801572"/>
              <a:gd name="connsiteX6" fmla="*/ 301775 w 1724427"/>
              <a:gd name="connsiteY6" fmla="*/ 344885 h 1801572"/>
              <a:gd name="connsiteX7" fmla="*/ 503714 w 1724427"/>
              <a:gd name="connsiteY7" fmla="*/ 344885 h 1801572"/>
              <a:gd name="connsiteX8" fmla="*/ 503939 w 1724427"/>
              <a:gd name="connsiteY8" fmla="*/ 453115 h 1801572"/>
              <a:gd name="connsiteX9" fmla="*/ 605819 w 1724427"/>
              <a:gd name="connsiteY9" fmla="*/ 451528 h 1801572"/>
              <a:gd name="connsiteX10" fmla="*/ 603326 w 1724427"/>
              <a:gd name="connsiteY10" fmla="*/ 563615 h 1801572"/>
              <a:gd name="connsiteX11" fmla="*/ 703385 w 1724427"/>
              <a:gd name="connsiteY11" fmla="*/ 564977 h 1801572"/>
              <a:gd name="connsiteX12" fmla="*/ 702254 w 1724427"/>
              <a:gd name="connsiteY12" fmla="*/ 677970 h 1801572"/>
              <a:gd name="connsiteX13" fmla="*/ 814565 w 1724427"/>
              <a:gd name="connsiteY13" fmla="*/ 678426 h 1801572"/>
              <a:gd name="connsiteX14" fmla="*/ 814790 w 1724427"/>
              <a:gd name="connsiteY14" fmla="*/ 786655 h 1801572"/>
              <a:gd name="connsiteX15" fmla="*/ 909181 w 1724427"/>
              <a:gd name="connsiteY15" fmla="*/ 785974 h 1801572"/>
              <a:gd name="connsiteX16" fmla="*/ 905324 w 1724427"/>
              <a:gd name="connsiteY16" fmla="*/ 1007428 h 1801572"/>
              <a:gd name="connsiteX17" fmla="*/ 1014236 w 1724427"/>
              <a:gd name="connsiteY17" fmla="*/ 1011966 h 1801572"/>
              <a:gd name="connsiteX18" fmla="*/ 1014236 w 1724427"/>
              <a:gd name="connsiteY18" fmla="*/ 1129953 h 1801572"/>
              <a:gd name="connsiteX19" fmla="*/ 1213906 w 1724427"/>
              <a:gd name="connsiteY19" fmla="*/ 1127684 h 1801572"/>
              <a:gd name="connsiteX20" fmla="*/ 1213906 w 1724427"/>
              <a:gd name="connsiteY20" fmla="*/ 1234327 h 1801572"/>
              <a:gd name="connsiteX21" fmla="*/ 1311472 w 1724427"/>
              <a:gd name="connsiteY21" fmla="*/ 1241134 h 1801572"/>
              <a:gd name="connsiteX22" fmla="*/ 1313741 w 1724427"/>
              <a:gd name="connsiteY22" fmla="*/ 1465763 h 1801572"/>
              <a:gd name="connsiteX23" fmla="*/ 1515681 w 1724427"/>
              <a:gd name="connsiteY23" fmla="*/ 1465763 h 1801572"/>
              <a:gd name="connsiteX24" fmla="*/ 1513412 w 1724427"/>
              <a:gd name="connsiteY24" fmla="*/ 1570136 h 1801572"/>
              <a:gd name="connsiteX25" fmla="*/ 1722158 w 1724427"/>
              <a:gd name="connsiteY25" fmla="*/ 1583750 h 1801572"/>
              <a:gd name="connsiteX26" fmla="*/ 1724427 w 1724427"/>
              <a:gd name="connsiteY26" fmla="*/ 1801572 h 1801572"/>
              <a:gd name="connsiteX0" fmla="*/ 0 w 1724427"/>
              <a:gd name="connsiteY0" fmla="*/ 0 h 1801572"/>
              <a:gd name="connsiteX1" fmla="*/ 93029 w 1724427"/>
              <a:gd name="connsiteY1" fmla="*/ 0 h 1801572"/>
              <a:gd name="connsiteX2" fmla="*/ 93029 w 1724427"/>
              <a:gd name="connsiteY2" fmla="*/ 117987 h 1801572"/>
              <a:gd name="connsiteX3" fmla="*/ 199671 w 1724427"/>
              <a:gd name="connsiteY3" fmla="*/ 120256 h 1801572"/>
              <a:gd name="connsiteX4" fmla="*/ 199671 w 1724427"/>
              <a:gd name="connsiteY4" fmla="*/ 229167 h 1801572"/>
              <a:gd name="connsiteX5" fmla="*/ 299506 w 1724427"/>
              <a:gd name="connsiteY5" fmla="*/ 229167 h 1801572"/>
              <a:gd name="connsiteX6" fmla="*/ 301775 w 1724427"/>
              <a:gd name="connsiteY6" fmla="*/ 344885 h 1801572"/>
              <a:gd name="connsiteX7" fmla="*/ 503714 w 1724427"/>
              <a:gd name="connsiteY7" fmla="*/ 344885 h 1801572"/>
              <a:gd name="connsiteX8" fmla="*/ 503939 w 1724427"/>
              <a:gd name="connsiteY8" fmla="*/ 453115 h 1801572"/>
              <a:gd name="connsiteX9" fmla="*/ 605819 w 1724427"/>
              <a:gd name="connsiteY9" fmla="*/ 451528 h 1801572"/>
              <a:gd name="connsiteX10" fmla="*/ 603326 w 1724427"/>
              <a:gd name="connsiteY10" fmla="*/ 563615 h 1801572"/>
              <a:gd name="connsiteX11" fmla="*/ 703385 w 1724427"/>
              <a:gd name="connsiteY11" fmla="*/ 564977 h 1801572"/>
              <a:gd name="connsiteX12" fmla="*/ 702254 w 1724427"/>
              <a:gd name="connsiteY12" fmla="*/ 677970 h 1801572"/>
              <a:gd name="connsiteX13" fmla="*/ 814565 w 1724427"/>
              <a:gd name="connsiteY13" fmla="*/ 678426 h 1801572"/>
              <a:gd name="connsiteX14" fmla="*/ 814790 w 1724427"/>
              <a:gd name="connsiteY14" fmla="*/ 786655 h 1801572"/>
              <a:gd name="connsiteX15" fmla="*/ 909181 w 1724427"/>
              <a:gd name="connsiteY15" fmla="*/ 785974 h 1801572"/>
              <a:gd name="connsiteX16" fmla="*/ 906911 w 1724427"/>
              <a:gd name="connsiteY16" fmla="*/ 1010603 h 1801572"/>
              <a:gd name="connsiteX17" fmla="*/ 1014236 w 1724427"/>
              <a:gd name="connsiteY17" fmla="*/ 1011966 h 1801572"/>
              <a:gd name="connsiteX18" fmla="*/ 1014236 w 1724427"/>
              <a:gd name="connsiteY18" fmla="*/ 1129953 h 1801572"/>
              <a:gd name="connsiteX19" fmla="*/ 1213906 w 1724427"/>
              <a:gd name="connsiteY19" fmla="*/ 1127684 h 1801572"/>
              <a:gd name="connsiteX20" fmla="*/ 1213906 w 1724427"/>
              <a:gd name="connsiteY20" fmla="*/ 1234327 h 1801572"/>
              <a:gd name="connsiteX21" fmla="*/ 1311472 w 1724427"/>
              <a:gd name="connsiteY21" fmla="*/ 1241134 h 1801572"/>
              <a:gd name="connsiteX22" fmla="*/ 1313741 w 1724427"/>
              <a:gd name="connsiteY22" fmla="*/ 1465763 h 1801572"/>
              <a:gd name="connsiteX23" fmla="*/ 1515681 w 1724427"/>
              <a:gd name="connsiteY23" fmla="*/ 1465763 h 1801572"/>
              <a:gd name="connsiteX24" fmla="*/ 1513412 w 1724427"/>
              <a:gd name="connsiteY24" fmla="*/ 1570136 h 1801572"/>
              <a:gd name="connsiteX25" fmla="*/ 1722158 w 1724427"/>
              <a:gd name="connsiteY25" fmla="*/ 1583750 h 1801572"/>
              <a:gd name="connsiteX26" fmla="*/ 1724427 w 1724427"/>
              <a:gd name="connsiteY26" fmla="*/ 1801572 h 1801572"/>
              <a:gd name="connsiteX0" fmla="*/ 0 w 1724427"/>
              <a:gd name="connsiteY0" fmla="*/ 0 h 1801572"/>
              <a:gd name="connsiteX1" fmla="*/ 93029 w 1724427"/>
              <a:gd name="connsiteY1" fmla="*/ 0 h 1801572"/>
              <a:gd name="connsiteX2" fmla="*/ 93029 w 1724427"/>
              <a:gd name="connsiteY2" fmla="*/ 117987 h 1801572"/>
              <a:gd name="connsiteX3" fmla="*/ 199671 w 1724427"/>
              <a:gd name="connsiteY3" fmla="*/ 120256 h 1801572"/>
              <a:gd name="connsiteX4" fmla="*/ 199671 w 1724427"/>
              <a:gd name="connsiteY4" fmla="*/ 229167 h 1801572"/>
              <a:gd name="connsiteX5" fmla="*/ 299506 w 1724427"/>
              <a:gd name="connsiteY5" fmla="*/ 229167 h 1801572"/>
              <a:gd name="connsiteX6" fmla="*/ 301775 w 1724427"/>
              <a:gd name="connsiteY6" fmla="*/ 344885 h 1801572"/>
              <a:gd name="connsiteX7" fmla="*/ 503714 w 1724427"/>
              <a:gd name="connsiteY7" fmla="*/ 344885 h 1801572"/>
              <a:gd name="connsiteX8" fmla="*/ 503939 w 1724427"/>
              <a:gd name="connsiteY8" fmla="*/ 453115 h 1801572"/>
              <a:gd name="connsiteX9" fmla="*/ 605819 w 1724427"/>
              <a:gd name="connsiteY9" fmla="*/ 451528 h 1801572"/>
              <a:gd name="connsiteX10" fmla="*/ 603326 w 1724427"/>
              <a:gd name="connsiteY10" fmla="*/ 563615 h 1801572"/>
              <a:gd name="connsiteX11" fmla="*/ 703385 w 1724427"/>
              <a:gd name="connsiteY11" fmla="*/ 564977 h 1801572"/>
              <a:gd name="connsiteX12" fmla="*/ 702254 w 1724427"/>
              <a:gd name="connsiteY12" fmla="*/ 677970 h 1801572"/>
              <a:gd name="connsiteX13" fmla="*/ 814565 w 1724427"/>
              <a:gd name="connsiteY13" fmla="*/ 678426 h 1801572"/>
              <a:gd name="connsiteX14" fmla="*/ 814790 w 1724427"/>
              <a:gd name="connsiteY14" fmla="*/ 786655 h 1801572"/>
              <a:gd name="connsiteX15" fmla="*/ 909181 w 1724427"/>
              <a:gd name="connsiteY15" fmla="*/ 785974 h 1801572"/>
              <a:gd name="connsiteX16" fmla="*/ 906911 w 1724427"/>
              <a:gd name="connsiteY16" fmla="*/ 1010603 h 1801572"/>
              <a:gd name="connsiteX17" fmla="*/ 1014236 w 1724427"/>
              <a:gd name="connsiteY17" fmla="*/ 1011966 h 1801572"/>
              <a:gd name="connsiteX18" fmla="*/ 1014236 w 1724427"/>
              <a:gd name="connsiteY18" fmla="*/ 1129953 h 1801572"/>
              <a:gd name="connsiteX19" fmla="*/ 1213906 w 1724427"/>
              <a:gd name="connsiteY19" fmla="*/ 1129272 h 1801572"/>
              <a:gd name="connsiteX20" fmla="*/ 1213906 w 1724427"/>
              <a:gd name="connsiteY20" fmla="*/ 1234327 h 1801572"/>
              <a:gd name="connsiteX21" fmla="*/ 1311472 w 1724427"/>
              <a:gd name="connsiteY21" fmla="*/ 1241134 h 1801572"/>
              <a:gd name="connsiteX22" fmla="*/ 1313741 w 1724427"/>
              <a:gd name="connsiteY22" fmla="*/ 1465763 h 1801572"/>
              <a:gd name="connsiteX23" fmla="*/ 1515681 w 1724427"/>
              <a:gd name="connsiteY23" fmla="*/ 1465763 h 1801572"/>
              <a:gd name="connsiteX24" fmla="*/ 1513412 w 1724427"/>
              <a:gd name="connsiteY24" fmla="*/ 1570136 h 1801572"/>
              <a:gd name="connsiteX25" fmla="*/ 1722158 w 1724427"/>
              <a:gd name="connsiteY25" fmla="*/ 1583750 h 1801572"/>
              <a:gd name="connsiteX26" fmla="*/ 1724427 w 1724427"/>
              <a:gd name="connsiteY26" fmla="*/ 1801572 h 1801572"/>
              <a:gd name="connsiteX0" fmla="*/ 0 w 1724427"/>
              <a:gd name="connsiteY0" fmla="*/ 0 h 1801572"/>
              <a:gd name="connsiteX1" fmla="*/ 93029 w 1724427"/>
              <a:gd name="connsiteY1" fmla="*/ 0 h 1801572"/>
              <a:gd name="connsiteX2" fmla="*/ 93029 w 1724427"/>
              <a:gd name="connsiteY2" fmla="*/ 117987 h 1801572"/>
              <a:gd name="connsiteX3" fmla="*/ 199671 w 1724427"/>
              <a:gd name="connsiteY3" fmla="*/ 120256 h 1801572"/>
              <a:gd name="connsiteX4" fmla="*/ 199671 w 1724427"/>
              <a:gd name="connsiteY4" fmla="*/ 229167 h 1801572"/>
              <a:gd name="connsiteX5" fmla="*/ 299506 w 1724427"/>
              <a:gd name="connsiteY5" fmla="*/ 229167 h 1801572"/>
              <a:gd name="connsiteX6" fmla="*/ 301775 w 1724427"/>
              <a:gd name="connsiteY6" fmla="*/ 344885 h 1801572"/>
              <a:gd name="connsiteX7" fmla="*/ 503714 w 1724427"/>
              <a:gd name="connsiteY7" fmla="*/ 344885 h 1801572"/>
              <a:gd name="connsiteX8" fmla="*/ 503939 w 1724427"/>
              <a:gd name="connsiteY8" fmla="*/ 453115 h 1801572"/>
              <a:gd name="connsiteX9" fmla="*/ 605819 w 1724427"/>
              <a:gd name="connsiteY9" fmla="*/ 451528 h 1801572"/>
              <a:gd name="connsiteX10" fmla="*/ 603326 w 1724427"/>
              <a:gd name="connsiteY10" fmla="*/ 563615 h 1801572"/>
              <a:gd name="connsiteX11" fmla="*/ 703385 w 1724427"/>
              <a:gd name="connsiteY11" fmla="*/ 564977 h 1801572"/>
              <a:gd name="connsiteX12" fmla="*/ 702254 w 1724427"/>
              <a:gd name="connsiteY12" fmla="*/ 677970 h 1801572"/>
              <a:gd name="connsiteX13" fmla="*/ 814565 w 1724427"/>
              <a:gd name="connsiteY13" fmla="*/ 678426 h 1801572"/>
              <a:gd name="connsiteX14" fmla="*/ 814790 w 1724427"/>
              <a:gd name="connsiteY14" fmla="*/ 786655 h 1801572"/>
              <a:gd name="connsiteX15" fmla="*/ 909181 w 1724427"/>
              <a:gd name="connsiteY15" fmla="*/ 785974 h 1801572"/>
              <a:gd name="connsiteX16" fmla="*/ 906911 w 1724427"/>
              <a:gd name="connsiteY16" fmla="*/ 1010603 h 1801572"/>
              <a:gd name="connsiteX17" fmla="*/ 1014236 w 1724427"/>
              <a:gd name="connsiteY17" fmla="*/ 1011966 h 1801572"/>
              <a:gd name="connsiteX18" fmla="*/ 1014236 w 1724427"/>
              <a:gd name="connsiteY18" fmla="*/ 1129953 h 1801572"/>
              <a:gd name="connsiteX19" fmla="*/ 1213906 w 1724427"/>
              <a:gd name="connsiteY19" fmla="*/ 1129272 h 1801572"/>
              <a:gd name="connsiteX20" fmla="*/ 1213906 w 1724427"/>
              <a:gd name="connsiteY20" fmla="*/ 1240677 h 1801572"/>
              <a:gd name="connsiteX21" fmla="*/ 1311472 w 1724427"/>
              <a:gd name="connsiteY21" fmla="*/ 1241134 h 1801572"/>
              <a:gd name="connsiteX22" fmla="*/ 1313741 w 1724427"/>
              <a:gd name="connsiteY22" fmla="*/ 1465763 h 1801572"/>
              <a:gd name="connsiteX23" fmla="*/ 1515681 w 1724427"/>
              <a:gd name="connsiteY23" fmla="*/ 1465763 h 1801572"/>
              <a:gd name="connsiteX24" fmla="*/ 1513412 w 1724427"/>
              <a:gd name="connsiteY24" fmla="*/ 1570136 h 1801572"/>
              <a:gd name="connsiteX25" fmla="*/ 1722158 w 1724427"/>
              <a:gd name="connsiteY25" fmla="*/ 1583750 h 1801572"/>
              <a:gd name="connsiteX26" fmla="*/ 1724427 w 1724427"/>
              <a:gd name="connsiteY26" fmla="*/ 1801572 h 1801572"/>
              <a:gd name="connsiteX0" fmla="*/ 0 w 1724427"/>
              <a:gd name="connsiteY0" fmla="*/ 0 h 1801572"/>
              <a:gd name="connsiteX1" fmla="*/ 93029 w 1724427"/>
              <a:gd name="connsiteY1" fmla="*/ 0 h 1801572"/>
              <a:gd name="connsiteX2" fmla="*/ 93029 w 1724427"/>
              <a:gd name="connsiteY2" fmla="*/ 117987 h 1801572"/>
              <a:gd name="connsiteX3" fmla="*/ 199671 w 1724427"/>
              <a:gd name="connsiteY3" fmla="*/ 120256 h 1801572"/>
              <a:gd name="connsiteX4" fmla="*/ 199671 w 1724427"/>
              <a:gd name="connsiteY4" fmla="*/ 229167 h 1801572"/>
              <a:gd name="connsiteX5" fmla="*/ 299506 w 1724427"/>
              <a:gd name="connsiteY5" fmla="*/ 229167 h 1801572"/>
              <a:gd name="connsiteX6" fmla="*/ 301775 w 1724427"/>
              <a:gd name="connsiteY6" fmla="*/ 344885 h 1801572"/>
              <a:gd name="connsiteX7" fmla="*/ 503714 w 1724427"/>
              <a:gd name="connsiteY7" fmla="*/ 344885 h 1801572"/>
              <a:gd name="connsiteX8" fmla="*/ 503939 w 1724427"/>
              <a:gd name="connsiteY8" fmla="*/ 453115 h 1801572"/>
              <a:gd name="connsiteX9" fmla="*/ 605819 w 1724427"/>
              <a:gd name="connsiteY9" fmla="*/ 451528 h 1801572"/>
              <a:gd name="connsiteX10" fmla="*/ 603326 w 1724427"/>
              <a:gd name="connsiteY10" fmla="*/ 563615 h 1801572"/>
              <a:gd name="connsiteX11" fmla="*/ 703385 w 1724427"/>
              <a:gd name="connsiteY11" fmla="*/ 564977 h 1801572"/>
              <a:gd name="connsiteX12" fmla="*/ 702254 w 1724427"/>
              <a:gd name="connsiteY12" fmla="*/ 677970 h 1801572"/>
              <a:gd name="connsiteX13" fmla="*/ 814565 w 1724427"/>
              <a:gd name="connsiteY13" fmla="*/ 678426 h 1801572"/>
              <a:gd name="connsiteX14" fmla="*/ 814790 w 1724427"/>
              <a:gd name="connsiteY14" fmla="*/ 786655 h 1801572"/>
              <a:gd name="connsiteX15" fmla="*/ 909181 w 1724427"/>
              <a:gd name="connsiteY15" fmla="*/ 785974 h 1801572"/>
              <a:gd name="connsiteX16" fmla="*/ 906911 w 1724427"/>
              <a:gd name="connsiteY16" fmla="*/ 1010603 h 1801572"/>
              <a:gd name="connsiteX17" fmla="*/ 1014236 w 1724427"/>
              <a:gd name="connsiteY17" fmla="*/ 1011966 h 1801572"/>
              <a:gd name="connsiteX18" fmla="*/ 1014236 w 1724427"/>
              <a:gd name="connsiteY18" fmla="*/ 1129953 h 1801572"/>
              <a:gd name="connsiteX19" fmla="*/ 1213906 w 1724427"/>
              <a:gd name="connsiteY19" fmla="*/ 1129272 h 1801572"/>
              <a:gd name="connsiteX20" fmla="*/ 1213906 w 1724427"/>
              <a:gd name="connsiteY20" fmla="*/ 1240677 h 1801572"/>
              <a:gd name="connsiteX21" fmla="*/ 1311472 w 1724427"/>
              <a:gd name="connsiteY21" fmla="*/ 1241134 h 1801572"/>
              <a:gd name="connsiteX22" fmla="*/ 1312153 w 1724427"/>
              <a:gd name="connsiteY22" fmla="*/ 1465763 h 1801572"/>
              <a:gd name="connsiteX23" fmla="*/ 1515681 w 1724427"/>
              <a:gd name="connsiteY23" fmla="*/ 1465763 h 1801572"/>
              <a:gd name="connsiteX24" fmla="*/ 1513412 w 1724427"/>
              <a:gd name="connsiteY24" fmla="*/ 1570136 h 1801572"/>
              <a:gd name="connsiteX25" fmla="*/ 1722158 w 1724427"/>
              <a:gd name="connsiteY25" fmla="*/ 1583750 h 1801572"/>
              <a:gd name="connsiteX26" fmla="*/ 1724427 w 1724427"/>
              <a:gd name="connsiteY26" fmla="*/ 1801572 h 1801572"/>
              <a:gd name="connsiteX0" fmla="*/ 0 w 1724427"/>
              <a:gd name="connsiteY0" fmla="*/ 0 h 1801572"/>
              <a:gd name="connsiteX1" fmla="*/ 93029 w 1724427"/>
              <a:gd name="connsiteY1" fmla="*/ 0 h 1801572"/>
              <a:gd name="connsiteX2" fmla="*/ 93029 w 1724427"/>
              <a:gd name="connsiteY2" fmla="*/ 117987 h 1801572"/>
              <a:gd name="connsiteX3" fmla="*/ 199671 w 1724427"/>
              <a:gd name="connsiteY3" fmla="*/ 120256 h 1801572"/>
              <a:gd name="connsiteX4" fmla="*/ 199671 w 1724427"/>
              <a:gd name="connsiteY4" fmla="*/ 229167 h 1801572"/>
              <a:gd name="connsiteX5" fmla="*/ 299506 w 1724427"/>
              <a:gd name="connsiteY5" fmla="*/ 229167 h 1801572"/>
              <a:gd name="connsiteX6" fmla="*/ 301775 w 1724427"/>
              <a:gd name="connsiteY6" fmla="*/ 344885 h 1801572"/>
              <a:gd name="connsiteX7" fmla="*/ 503714 w 1724427"/>
              <a:gd name="connsiteY7" fmla="*/ 344885 h 1801572"/>
              <a:gd name="connsiteX8" fmla="*/ 503939 w 1724427"/>
              <a:gd name="connsiteY8" fmla="*/ 453115 h 1801572"/>
              <a:gd name="connsiteX9" fmla="*/ 605819 w 1724427"/>
              <a:gd name="connsiteY9" fmla="*/ 451528 h 1801572"/>
              <a:gd name="connsiteX10" fmla="*/ 603326 w 1724427"/>
              <a:gd name="connsiteY10" fmla="*/ 563615 h 1801572"/>
              <a:gd name="connsiteX11" fmla="*/ 703385 w 1724427"/>
              <a:gd name="connsiteY11" fmla="*/ 564977 h 1801572"/>
              <a:gd name="connsiteX12" fmla="*/ 702254 w 1724427"/>
              <a:gd name="connsiteY12" fmla="*/ 677970 h 1801572"/>
              <a:gd name="connsiteX13" fmla="*/ 814565 w 1724427"/>
              <a:gd name="connsiteY13" fmla="*/ 678426 h 1801572"/>
              <a:gd name="connsiteX14" fmla="*/ 814790 w 1724427"/>
              <a:gd name="connsiteY14" fmla="*/ 786655 h 1801572"/>
              <a:gd name="connsiteX15" fmla="*/ 909181 w 1724427"/>
              <a:gd name="connsiteY15" fmla="*/ 785974 h 1801572"/>
              <a:gd name="connsiteX16" fmla="*/ 906911 w 1724427"/>
              <a:gd name="connsiteY16" fmla="*/ 1010603 h 1801572"/>
              <a:gd name="connsiteX17" fmla="*/ 1014236 w 1724427"/>
              <a:gd name="connsiteY17" fmla="*/ 1011966 h 1801572"/>
              <a:gd name="connsiteX18" fmla="*/ 1014236 w 1724427"/>
              <a:gd name="connsiteY18" fmla="*/ 1129953 h 1801572"/>
              <a:gd name="connsiteX19" fmla="*/ 1213906 w 1724427"/>
              <a:gd name="connsiteY19" fmla="*/ 1129272 h 1801572"/>
              <a:gd name="connsiteX20" fmla="*/ 1213906 w 1724427"/>
              <a:gd name="connsiteY20" fmla="*/ 1240677 h 1801572"/>
              <a:gd name="connsiteX21" fmla="*/ 1311472 w 1724427"/>
              <a:gd name="connsiteY21" fmla="*/ 1241134 h 1801572"/>
              <a:gd name="connsiteX22" fmla="*/ 1312153 w 1724427"/>
              <a:gd name="connsiteY22" fmla="*/ 1465763 h 1801572"/>
              <a:gd name="connsiteX23" fmla="*/ 1515681 w 1724427"/>
              <a:gd name="connsiteY23" fmla="*/ 1465763 h 1801572"/>
              <a:gd name="connsiteX24" fmla="*/ 1511824 w 1724427"/>
              <a:gd name="connsiteY24" fmla="*/ 1576486 h 1801572"/>
              <a:gd name="connsiteX25" fmla="*/ 1722158 w 1724427"/>
              <a:gd name="connsiteY25" fmla="*/ 1583750 h 1801572"/>
              <a:gd name="connsiteX26" fmla="*/ 1724427 w 1724427"/>
              <a:gd name="connsiteY26" fmla="*/ 1801572 h 1801572"/>
              <a:gd name="connsiteX0" fmla="*/ 0 w 1724427"/>
              <a:gd name="connsiteY0" fmla="*/ 0 h 1801572"/>
              <a:gd name="connsiteX1" fmla="*/ 93029 w 1724427"/>
              <a:gd name="connsiteY1" fmla="*/ 0 h 1801572"/>
              <a:gd name="connsiteX2" fmla="*/ 93029 w 1724427"/>
              <a:gd name="connsiteY2" fmla="*/ 117987 h 1801572"/>
              <a:gd name="connsiteX3" fmla="*/ 199671 w 1724427"/>
              <a:gd name="connsiteY3" fmla="*/ 120256 h 1801572"/>
              <a:gd name="connsiteX4" fmla="*/ 199671 w 1724427"/>
              <a:gd name="connsiteY4" fmla="*/ 229167 h 1801572"/>
              <a:gd name="connsiteX5" fmla="*/ 299506 w 1724427"/>
              <a:gd name="connsiteY5" fmla="*/ 229167 h 1801572"/>
              <a:gd name="connsiteX6" fmla="*/ 301775 w 1724427"/>
              <a:gd name="connsiteY6" fmla="*/ 344885 h 1801572"/>
              <a:gd name="connsiteX7" fmla="*/ 503714 w 1724427"/>
              <a:gd name="connsiteY7" fmla="*/ 344885 h 1801572"/>
              <a:gd name="connsiteX8" fmla="*/ 503939 w 1724427"/>
              <a:gd name="connsiteY8" fmla="*/ 453115 h 1801572"/>
              <a:gd name="connsiteX9" fmla="*/ 605819 w 1724427"/>
              <a:gd name="connsiteY9" fmla="*/ 451528 h 1801572"/>
              <a:gd name="connsiteX10" fmla="*/ 603326 w 1724427"/>
              <a:gd name="connsiteY10" fmla="*/ 563615 h 1801572"/>
              <a:gd name="connsiteX11" fmla="*/ 703385 w 1724427"/>
              <a:gd name="connsiteY11" fmla="*/ 564977 h 1801572"/>
              <a:gd name="connsiteX12" fmla="*/ 702254 w 1724427"/>
              <a:gd name="connsiteY12" fmla="*/ 677970 h 1801572"/>
              <a:gd name="connsiteX13" fmla="*/ 814565 w 1724427"/>
              <a:gd name="connsiteY13" fmla="*/ 678426 h 1801572"/>
              <a:gd name="connsiteX14" fmla="*/ 814790 w 1724427"/>
              <a:gd name="connsiteY14" fmla="*/ 786655 h 1801572"/>
              <a:gd name="connsiteX15" fmla="*/ 909181 w 1724427"/>
              <a:gd name="connsiteY15" fmla="*/ 785974 h 1801572"/>
              <a:gd name="connsiteX16" fmla="*/ 906911 w 1724427"/>
              <a:gd name="connsiteY16" fmla="*/ 1010603 h 1801572"/>
              <a:gd name="connsiteX17" fmla="*/ 1014236 w 1724427"/>
              <a:gd name="connsiteY17" fmla="*/ 1011966 h 1801572"/>
              <a:gd name="connsiteX18" fmla="*/ 1014236 w 1724427"/>
              <a:gd name="connsiteY18" fmla="*/ 1129953 h 1801572"/>
              <a:gd name="connsiteX19" fmla="*/ 1213906 w 1724427"/>
              <a:gd name="connsiteY19" fmla="*/ 1129272 h 1801572"/>
              <a:gd name="connsiteX20" fmla="*/ 1213906 w 1724427"/>
              <a:gd name="connsiteY20" fmla="*/ 1240677 h 1801572"/>
              <a:gd name="connsiteX21" fmla="*/ 1311472 w 1724427"/>
              <a:gd name="connsiteY21" fmla="*/ 1241134 h 1801572"/>
              <a:gd name="connsiteX22" fmla="*/ 1312153 w 1724427"/>
              <a:gd name="connsiteY22" fmla="*/ 1465763 h 1801572"/>
              <a:gd name="connsiteX23" fmla="*/ 1515681 w 1724427"/>
              <a:gd name="connsiteY23" fmla="*/ 1465763 h 1801572"/>
              <a:gd name="connsiteX24" fmla="*/ 1518174 w 1724427"/>
              <a:gd name="connsiteY24" fmla="*/ 1579661 h 1801572"/>
              <a:gd name="connsiteX25" fmla="*/ 1722158 w 1724427"/>
              <a:gd name="connsiteY25" fmla="*/ 1583750 h 1801572"/>
              <a:gd name="connsiteX26" fmla="*/ 1724427 w 1724427"/>
              <a:gd name="connsiteY26" fmla="*/ 1801572 h 1801572"/>
              <a:gd name="connsiteX0" fmla="*/ 0 w 1724427"/>
              <a:gd name="connsiteY0" fmla="*/ 0 h 1801572"/>
              <a:gd name="connsiteX1" fmla="*/ 93029 w 1724427"/>
              <a:gd name="connsiteY1" fmla="*/ 0 h 1801572"/>
              <a:gd name="connsiteX2" fmla="*/ 93029 w 1724427"/>
              <a:gd name="connsiteY2" fmla="*/ 117987 h 1801572"/>
              <a:gd name="connsiteX3" fmla="*/ 199671 w 1724427"/>
              <a:gd name="connsiteY3" fmla="*/ 120256 h 1801572"/>
              <a:gd name="connsiteX4" fmla="*/ 199671 w 1724427"/>
              <a:gd name="connsiteY4" fmla="*/ 229167 h 1801572"/>
              <a:gd name="connsiteX5" fmla="*/ 299506 w 1724427"/>
              <a:gd name="connsiteY5" fmla="*/ 229167 h 1801572"/>
              <a:gd name="connsiteX6" fmla="*/ 301775 w 1724427"/>
              <a:gd name="connsiteY6" fmla="*/ 344885 h 1801572"/>
              <a:gd name="connsiteX7" fmla="*/ 503714 w 1724427"/>
              <a:gd name="connsiteY7" fmla="*/ 344885 h 1801572"/>
              <a:gd name="connsiteX8" fmla="*/ 503939 w 1724427"/>
              <a:gd name="connsiteY8" fmla="*/ 453115 h 1801572"/>
              <a:gd name="connsiteX9" fmla="*/ 605819 w 1724427"/>
              <a:gd name="connsiteY9" fmla="*/ 451528 h 1801572"/>
              <a:gd name="connsiteX10" fmla="*/ 603326 w 1724427"/>
              <a:gd name="connsiteY10" fmla="*/ 563615 h 1801572"/>
              <a:gd name="connsiteX11" fmla="*/ 703385 w 1724427"/>
              <a:gd name="connsiteY11" fmla="*/ 564977 h 1801572"/>
              <a:gd name="connsiteX12" fmla="*/ 702254 w 1724427"/>
              <a:gd name="connsiteY12" fmla="*/ 677970 h 1801572"/>
              <a:gd name="connsiteX13" fmla="*/ 814565 w 1724427"/>
              <a:gd name="connsiteY13" fmla="*/ 678426 h 1801572"/>
              <a:gd name="connsiteX14" fmla="*/ 814790 w 1724427"/>
              <a:gd name="connsiteY14" fmla="*/ 786655 h 1801572"/>
              <a:gd name="connsiteX15" fmla="*/ 909181 w 1724427"/>
              <a:gd name="connsiteY15" fmla="*/ 785974 h 1801572"/>
              <a:gd name="connsiteX16" fmla="*/ 906911 w 1724427"/>
              <a:gd name="connsiteY16" fmla="*/ 1010603 h 1801572"/>
              <a:gd name="connsiteX17" fmla="*/ 1014236 w 1724427"/>
              <a:gd name="connsiteY17" fmla="*/ 1011966 h 1801572"/>
              <a:gd name="connsiteX18" fmla="*/ 1014236 w 1724427"/>
              <a:gd name="connsiteY18" fmla="*/ 1129953 h 1801572"/>
              <a:gd name="connsiteX19" fmla="*/ 1213906 w 1724427"/>
              <a:gd name="connsiteY19" fmla="*/ 1129272 h 1801572"/>
              <a:gd name="connsiteX20" fmla="*/ 1213906 w 1724427"/>
              <a:gd name="connsiteY20" fmla="*/ 1240677 h 1801572"/>
              <a:gd name="connsiteX21" fmla="*/ 1311472 w 1724427"/>
              <a:gd name="connsiteY21" fmla="*/ 1241134 h 1801572"/>
              <a:gd name="connsiteX22" fmla="*/ 1312153 w 1724427"/>
              <a:gd name="connsiteY22" fmla="*/ 1465763 h 1801572"/>
              <a:gd name="connsiteX23" fmla="*/ 1515681 w 1724427"/>
              <a:gd name="connsiteY23" fmla="*/ 1465763 h 1801572"/>
              <a:gd name="connsiteX24" fmla="*/ 1518174 w 1724427"/>
              <a:gd name="connsiteY24" fmla="*/ 1579661 h 1801572"/>
              <a:gd name="connsiteX25" fmla="*/ 1722158 w 1724427"/>
              <a:gd name="connsiteY25" fmla="*/ 1583750 h 1801572"/>
              <a:gd name="connsiteX26" fmla="*/ 1724427 w 1724427"/>
              <a:gd name="connsiteY26" fmla="*/ 1801572 h 1801572"/>
              <a:gd name="connsiteX0" fmla="*/ 0 w 1724427"/>
              <a:gd name="connsiteY0" fmla="*/ 0 h 1801572"/>
              <a:gd name="connsiteX1" fmla="*/ 93029 w 1724427"/>
              <a:gd name="connsiteY1" fmla="*/ 0 h 1801572"/>
              <a:gd name="connsiteX2" fmla="*/ 93029 w 1724427"/>
              <a:gd name="connsiteY2" fmla="*/ 117987 h 1801572"/>
              <a:gd name="connsiteX3" fmla="*/ 199671 w 1724427"/>
              <a:gd name="connsiteY3" fmla="*/ 120256 h 1801572"/>
              <a:gd name="connsiteX4" fmla="*/ 199671 w 1724427"/>
              <a:gd name="connsiteY4" fmla="*/ 229167 h 1801572"/>
              <a:gd name="connsiteX5" fmla="*/ 299506 w 1724427"/>
              <a:gd name="connsiteY5" fmla="*/ 229167 h 1801572"/>
              <a:gd name="connsiteX6" fmla="*/ 301775 w 1724427"/>
              <a:gd name="connsiteY6" fmla="*/ 344885 h 1801572"/>
              <a:gd name="connsiteX7" fmla="*/ 503714 w 1724427"/>
              <a:gd name="connsiteY7" fmla="*/ 344885 h 1801572"/>
              <a:gd name="connsiteX8" fmla="*/ 503939 w 1724427"/>
              <a:gd name="connsiteY8" fmla="*/ 453115 h 1801572"/>
              <a:gd name="connsiteX9" fmla="*/ 605819 w 1724427"/>
              <a:gd name="connsiteY9" fmla="*/ 451528 h 1801572"/>
              <a:gd name="connsiteX10" fmla="*/ 603326 w 1724427"/>
              <a:gd name="connsiteY10" fmla="*/ 563615 h 1801572"/>
              <a:gd name="connsiteX11" fmla="*/ 703385 w 1724427"/>
              <a:gd name="connsiteY11" fmla="*/ 564977 h 1801572"/>
              <a:gd name="connsiteX12" fmla="*/ 702254 w 1724427"/>
              <a:gd name="connsiteY12" fmla="*/ 677970 h 1801572"/>
              <a:gd name="connsiteX13" fmla="*/ 814565 w 1724427"/>
              <a:gd name="connsiteY13" fmla="*/ 678426 h 1801572"/>
              <a:gd name="connsiteX14" fmla="*/ 814790 w 1724427"/>
              <a:gd name="connsiteY14" fmla="*/ 786655 h 1801572"/>
              <a:gd name="connsiteX15" fmla="*/ 909181 w 1724427"/>
              <a:gd name="connsiteY15" fmla="*/ 785974 h 1801572"/>
              <a:gd name="connsiteX16" fmla="*/ 906911 w 1724427"/>
              <a:gd name="connsiteY16" fmla="*/ 1010603 h 1801572"/>
              <a:gd name="connsiteX17" fmla="*/ 1014236 w 1724427"/>
              <a:gd name="connsiteY17" fmla="*/ 1011966 h 1801572"/>
              <a:gd name="connsiteX18" fmla="*/ 1014236 w 1724427"/>
              <a:gd name="connsiteY18" fmla="*/ 1129953 h 1801572"/>
              <a:gd name="connsiteX19" fmla="*/ 1213906 w 1724427"/>
              <a:gd name="connsiteY19" fmla="*/ 1129272 h 1801572"/>
              <a:gd name="connsiteX20" fmla="*/ 1213906 w 1724427"/>
              <a:gd name="connsiteY20" fmla="*/ 1240677 h 1801572"/>
              <a:gd name="connsiteX21" fmla="*/ 1311472 w 1724427"/>
              <a:gd name="connsiteY21" fmla="*/ 1241134 h 1801572"/>
              <a:gd name="connsiteX22" fmla="*/ 1312153 w 1724427"/>
              <a:gd name="connsiteY22" fmla="*/ 1465763 h 1801572"/>
              <a:gd name="connsiteX23" fmla="*/ 1515681 w 1724427"/>
              <a:gd name="connsiteY23" fmla="*/ 1465763 h 1801572"/>
              <a:gd name="connsiteX24" fmla="*/ 1513412 w 1724427"/>
              <a:gd name="connsiteY24" fmla="*/ 1579661 h 1801572"/>
              <a:gd name="connsiteX25" fmla="*/ 1722158 w 1724427"/>
              <a:gd name="connsiteY25" fmla="*/ 1583750 h 1801572"/>
              <a:gd name="connsiteX26" fmla="*/ 1724427 w 1724427"/>
              <a:gd name="connsiteY26" fmla="*/ 1801572 h 1801572"/>
              <a:gd name="connsiteX0" fmla="*/ 0 w 1724427"/>
              <a:gd name="connsiteY0" fmla="*/ 0 h 1801572"/>
              <a:gd name="connsiteX1" fmla="*/ 93029 w 1724427"/>
              <a:gd name="connsiteY1" fmla="*/ 0 h 1801572"/>
              <a:gd name="connsiteX2" fmla="*/ 93029 w 1724427"/>
              <a:gd name="connsiteY2" fmla="*/ 117987 h 1801572"/>
              <a:gd name="connsiteX3" fmla="*/ 199671 w 1724427"/>
              <a:gd name="connsiteY3" fmla="*/ 120256 h 1801572"/>
              <a:gd name="connsiteX4" fmla="*/ 199671 w 1724427"/>
              <a:gd name="connsiteY4" fmla="*/ 229167 h 1801572"/>
              <a:gd name="connsiteX5" fmla="*/ 299506 w 1724427"/>
              <a:gd name="connsiteY5" fmla="*/ 229167 h 1801572"/>
              <a:gd name="connsiteX6" fmla="*/ 301775 w 1724427"/>
              <a:gd name="connsiteY6" fmla="*/ 344885 h 1801572"/>
              <a:gd name="connsiteX7" fmla="*/ 503714 w 1724427"/>
              <a:gd name="connsiteY7" fmla="*/ 344885 h 1801572"/>
              <a:gd name="connsiteX8" fmla="*/ 503939 w 1724427"/>
              <a:gd name="connsiteY8" fmla="*/ 453115 h 1801572"/>
              <a:gd name="connsiteX9" fmla="*/ 605819 w 1724427"/>
              <a:gd name="connsiteY9" fmla="*/ 451528 h 1801572"/>
              <a:gd name="connsiteX10" fmla="*/ 603326 w 1724427"/>
              <a:gd name="connsiteY10" fmla="*/ 563615 h 1801572"/>
              <a:gd name="connsiteX11" fmla="*/ 703385 w 1724427"/>
              <a:gd name="connsiteY11" fmla="*/ 564977 h 1801572"/>
              <a:gd name="connsiteX12" fmla="*/ 702254 w 1724427"/>
              <a:gd name="connsiteY12" fmla="*/ 677970 h 1801572"/>
              <a:gd name="connsiteX13" fmla="*/ 814565 w 1724427"/>
              <a:gd name="connsiteY13" fmla="*/ 678426 h 1801572"/>
              <a:gd name="connsiteX14" fmla="*/ 814790 w 1724427"/>
              <a:gd name="connsiteY14" fmla="*/ 786655 h 1801572"/>
              <a:gd name="connsiteX15" fmla="*/ 909181 w 1724427"/>
              <a:gd name="connsiteY15" fmla="*/ 785974 h 1801572"/>
              <a:gd name="connsiteX16" fmla="*/ 906911 w 1724427"/>
              <a:gd name="connsiteY16" fmla="*/ 1010603 h 1801572"/>
              <a:gd name="connsiteX17" fmla="*/ 1014236 w 1724427"/>
              <a:gd name="connsiteY17" fmla="*/ 1011966 h 1801572"/>
              <a:gd name="connsiteX18" fmla="*/ 1014236 w 1724427"/>
              <a:gd name="connsiteY18" fmla="*/ 1129953 h 1801572"/>
              <a:gd name="connsiteX19" fmla="*/ 1213906 w 1724427"/>
              <a:gd name="connsiteY19" fmla="*/ 1129272 h 1801572"/>
              <a:gd name="connsiteX20" fmla="*/ 1213906 w 1724427"/>
              <a:gd name="connsiteY20" fmla="*/ 1240677 h 1801572"/>
              <a:gd name="connsiteX21" fmla="*/ 1311472 w 1724427"/>
              <a:gd name="connsiteY21" fmla="*/ 1241134 h 1801572"/>
              <a:gd name="connsiteX22" fmla="*/ 1312153 w 1724427"/>
              <a:gd name="connsiteY22" fmla="*/ 1465763 h 1801572"/>
              <a:gd name="connsiteX23" fmla="*/ 1515681 w 1724427"/>
              <a:gd name="connsiteY23" fmla="*/ 1465763 h 1801572"/>
              <a:gd name="connsiteX24" fmla="*/ 1515000 w 1724427"/>
              <a:gd name="connsiteY24" fmla="*/ 1581249 h 1801572"/>
              <a:gd name="connsiteX25" fmla="*/ 1722158 w 1724427"/>
              <a:gd name="connsiteY25" fmla="*/ 1583750 h 1801572"/>
              <a:gd name="connsiteX26" fmla="*/ 1724427 w 1724427"/>
              <a:gd name="connsiteY26" fmla="*/ 1801572 h 1801572"/>
              <a:gd name="connsiteX0" fmla="*/ 0 w 1724427"/>
              <a:gd name="connsiteY0" fmla="*/ 0 h 1801572"/>
              <a:gd name="connsiteX1" fmla="*/ 93029 w 1724427"/>
              <a:gd name="connsiteY1" fmla="*/ 0 h 1801572"/>
              <a:gd name="connsiteX2" fmla="*/ 93029 w 1724427"/>
              <a:gd name="connsiteY2" fmla="*/ 117987 h 1801572"/>
              <a:gd name="connsiteX3" fmla="*/ 199671 w 1724427"/>
              <a:gd name="connsiteY3" fmla="*/ 120256 h 1801572"/>
              <a:gd name="connsiteX4" fmla="*/ 199671 w 1724427"/>
              <a:gd name="connsiteY4" fmla="*/ 229167 h 1801572"/>
              <a:gd name="connsiteX5" fmla="*/ 299506 w 1724427"/>
              <a:gd name="connsiteY5" fmla="*/ 229167 h 1801572"/>
              <a:gd name="connsiteX6" fmla="*/ 301775 w 1724427"/>
              <a:gd name="connsiteY6" fmla="*/ 344885 h 1801572"/>
              <a:gd name="connsiteX7" fmla="*/ 503714 w 1724427"/>
              <a:gd name="connsiteY7" fmla="*/ 344885 h 1801572"/>
              <a:gd name="connsiteX8" fmla="*/ 503939 w 1724427"/>
              <a:gd name="connsiteY8" fmla="*/ 453115 h 1801572"/>
              <a:gd name="connsiteX9" fmla="*/ 605819 w 1724427"/>
              <a:gd name="connsiteY9" fmla="*/ 451528 h 1801572"/>
              <a:gd name="connsiteX10" fmla="*/ 603326 w 1724427"/>
              <a:gd name="connsiteY10" fmla="*/ 563615 h 1801572"/>
              <a:gd name="connsiteX11" fmla="*/ 703385 w 1724427"/>
              <a:gd name="connsiteY11" fmla="*/ 564977 h 1801572"/>
              <a:gd name="connsiteX12" fmla="*/ 702254 w 1724427"/>
              <a:gd name="connsiteY12" fmla="*/ 677970 h 1801572"/>
              <a:gd name="connsiteX13" fmla="*/ 814565 w 1724427"/>
              <a:gd name="connsiteY13" fmla="*/ 678426 h 1801572"/>
              <a:gd name="connsiteX14" fmla="*/ 814790 w 1724427"/>
              <a:gd name="connsiteY14" fmla="*/ 786655 h 1801572"/>
              <a:gd name="connsiteX15" fmla="*/ 909181 w 1724427"/>
              <a:gd name="connsiteY15" fmla="*/ 785974 h 1801572"/>
              <a:gd name="connsiteX16" fmla="*/ 906911 w 1724427"/>
              <a:gd name="connsiteY16" fmla="*/ 1010603 h 1801572"/>
              <a:gd name="connsiteX17" fmla="*/ 1014236 w 1724427"/>
              <a:gd name="connsiteY17" fmla="*/ 1011966 h 1801572"/>
              <a:gd name="connsiteX18" fmla="*/ 1014236 w 1724427"/>
              <a:gd name="connsiteY18" fmla="*/ 1129953 h 1801572"/>
              <a:gd name="connsiteX19" fmla="*/ 1213906 w 1724427"/>
              <a:gd name="connsiteY19" fmla="*/ 1129272 h 1801572"/>
              <a:gd name="connsiteX20" fmla="*/ 1213906 w 1724427"/>
              <a:gd name="connsiteY20" fmla="*/ 1240677 h 1801572"/>
              <a:gd name="connsiteX21" fmla="*/ 1311472 w 1724427"/>
              <a:gd name="connsiteY21" fmla="*/ 1241134 h 1801572"/>
              <a:gd name="connsiteX22" fmla="*/ 1312153 w 1724427"/>
              <a:gd name="connsiteY22" fmla="*/ 1465763 h 1801572"/>
              <a:gd name="connsiteX23" fmla="*/ 1515681 w 1724427"/>
              <a:gd name="connsiteY23" fmla="*/ 1465763 h 1801572"/>
              <a:gd name="connsiteX24" fmla="*/ 1518175 w 1724427"/>
              <a:gd name="connsiteY24" fmla="*/ 1582836 h 1801572"/>
              <a:gd name="connsiteX25" fmla="*/ 1722158 w 1724427"/>
              <a:gd name="connsiteY25" fmla="*/ 1583750 h 1801572"/>
              <a:gd name="connsiteX26" fmla="*/ 1724427 w 1724427"/>
              <a:gd name="connsiteY26" fmla="*/ 1801572 h 1801572"/>
              <a:gd name="connsiteX0" fmla="*/ 0 w 1724427"/>
              <a:gd name="connsiteY0" fmla="*/ 0 h 1801572"/>
              <a:gd name="connsiteX1" fmla="*/ 93029 w 1724427"/>
              <a:gd name="connsiteY1" fmla="*/ 0 h 1801572"/>
              <a:gd name="connsiteX2" fmla="*/ 93029 w 1724427"/>
              <a:gd name="connsiteY2" fmla="*/ 117987 h 1801572"/>
              <a:gd name="connsiteX3" fmla="*/ 199671 w 1724427"/>
              <a:gd name="connsiteY3" fmla="*/ 120256 h 1801572"/>
              <a:gd name="connsiteX4" fmla="*/ 199671 w 1724427"/>
              <a:gd name="connsiteY4" fmla="*/ 229167 h 1801572"/>
              <a:gd name="connsiteX5" fmla="*/ 299506 w 1724427"/>
              <a:gd name="connsiteY5" fmla="*/ 229167 h 1801572"/>
              <a:gd name="connsiteX6" fmla="*/ 301775 w 1724427"/>
              <a:gd name="connsiteY6" fmla="*/ 344885 h 1801572"/>
              <a:gd name="connsiteX7" fmla="*/ 503714 w 1724427"/>
              <a:gd name="connsiteY7" fmla="*/ 344885 h 1801572"/>
              <a:gd name="connsiteX8" fmla="*/ 503939 w 1724427"/>
              <a:gd name="connsiteY8" fmla="*/ 453115 h 1801572"/>
              <a:gd name="connsiteX9" fmla="*/ 605819 w 1724427"/>
              <a:gd name="connsiteY9" fmla="*/ 451528 h 1801572"/>
              <a:gd name="connsiteX10" fmla="*/ 603326 w 1724427"/>
              <a:gd name="connsiteY10" fmla="*/ 563615 h 1801572"/>
              <a:gd name="connsiteX11" fmla="*/ 703385 w 1724427"/>
              <a:gd name="connsiteY11" fmla="*/ 564977 h 1801572"/>
              <a:gd name="connsiteX12" fmla="*/ 702254 w 1724427"/>
              <a:gd name="connsiteY12" fmla="*/ 677970 h 1801572"/>
              <a:gd name="connsiteX13" fmla="*/ 814565 w 1724427"/>
              <a:gd name="connsiteY13" fmla="*/ 678426 h 1801572"/>
              <a:gd name="connsiteX14" fmla="*/ 814790 w 1724427"/>
              <a:gd name="connsiteY14" fmla="*/ 786655 h 1801572"/>
              <a:gd name="connsiteX15" fmla="*/ 909181 w 1724427"/>
              <a:gd name="connsiteY15" fmla="*/ 785974 h 1801572"/>
              <a:gd name="connsiteX16" fmla="*/ 906911 w 1724427"/>
              <a:gd name="connsiteY16" fmla="*/ 1010603 h 1801572"/>
              <a:gd name="connsiteX17" fmla="*/ 1014236 w 1724427"/>
              <a:gd name="connsiteY17" fmla="*/ 1011966 h 1801572"/>
              <a:gd name="connsiteX18" fmla="*/ 1014236 w 1724427"/>
              <a:gd name="connsiteY18" fmla="*/ 1129953 h 1801572"/>
              <a:gd name="connsiteX19" fmla="*/ 1213906 w 1724427"/>
              <a:gd name="connsiteY19" fmla="*/ 1129272 h 1801572"/>
              <a:gd name="connsiteX20" fmla="*/ 1213906 w 1724427"/>
              <a:gd name="connsiteY20" fmla="*/ 1240677 h 1801572"/>
              <a:gd name="connsiteX21" fmla="*/ 1311472 w 1724427"/>
              <a:gd name="connsiteY21" fmla="*/ 1241134 h 1801572"/>
              <a:gd name="connsiteX22" fmla="*/ 1312153 w 1724427"/>
              <a:gd name="connsiteY22" fmla="*/ 1465763 h 1801572"/>
              <a:gd name="connsiteX23" fmla="*/ 1515681 w 1724427"/>
              <a:gd name="connsiteY23" fmla="*/ 1465763 h 1801572"/>
              <a:gd name="connsiteX24" fmla="*/ 1515000 w 1724427"/>
              <a:gd name="connsiteY24" fmla="*/ 1584424 h 1801572"/>
              <a:gd name="connsiteX25" fmla="*/ 1722158 w 1724427"/>
              <a:gd name="connsiteY25" fmla="*/ 1583750 h 1801572"/>
              <a:gd name="connsiteX26" fmla="*/ 1724427 w 1724427"/>
              <a:gd name="connsiteY26" fmla="*/ 1801572 h 1801572"/>
              <a:gd name="connsiteX0" fmla="*/ 0 w 1722840"/>
              <a:gd name="connsiteY0" fmla="*/ 0 h 1799984"/>
              <a:gd name="connsiteX1" fmla="*/ 93029 w 1722840"/>
              <a:gd name="connsiteY1" fmla="*/ 0 h 1799984"/>
              <a:gd name="connsiteX2" fmla="*/ 93029 w 1722840"/>
              <a:gd name="connsiteY2" fmla="*/ 117987 h 1799984"/>
              <a:gd name="connsiteX3" fmla="*/ 199671 w 1722840"/>
              <a:gd name="connsiteY3" fmla="*/ 120256 h 1799984"/>
              <a:gd name="connsiteX4" fmla="*/ 199671 w 1722840"/>
              <a:gd name="connsiteY4" fmla="*/ 229167 h 1799984"/>
              <a:gd name="connsiteX5" fmla="*/ 299506 w 1722840"/>
              <a:gd name="connsiteY5" fmla="*/ 229167 h 1799984"/>
              <a:gd name="connsiteX6" fmla="*/ 301775 w 1722840"/>
              <a:gd name="connsiteY6" fmla="*/ 344885 h 1799984"/>
              <a:gd name="connsiteX7" fmla="*/ 503714 w 1722840"/>
              <a:gd name="connsiteY7" fmla="*/ 344885 h 1799984"/>
              <a:gd name="connsiteX8" fmla="*/ 503939 w 1722840"/>
              <a:gd name="connsiteY8" fmla="*/ 453115 h 1799984"/>
              <a:gd name="connsiteX9" fmla="*/ 605819 w 1722840"/>
              <a:gd name="connsiteY9" fmla="*/ 451528 h 1799984"/>
              <a:gd name="connsiteX10" fmla="*/ 603326 w 1722840"/>
              <a:gd name="connsiteY10" fmla="*/ 563615 h 1799984"/>
              <a:gd name="connsiteX11" fmla="*/ 703385 w 1722840"/>
              <a:gd name="connsiteY11" fmla="*/ 564977 h 1799984"/>
              <a:gd name="connsiteX12" fmla="*/ 702254 w 1722840"/>
              <a:gd name="connsiteY12" fmla="*/ 677970 h 1799984"/>
              <a:gd name="connsiteX13" fmla="*/ 814565 w 1722840"/>
              <a:gd name="connsiteY13" fmla="*/ 678426 h 1799984"/>
              <a:gd name="connsiteX14" fmla="*/ 814790 w 1722840"/>
              <a:gd name="connsiteY14" fmla="*/ 786655 h 1799984"/>
              <a:gd name="connsiteX15" fmla="*/ 909181 w 1722840"/>
              <a:gd name="connsiteY15" fmla="*/ 785974 h 1799984"/>
              <a:gd name="connsiteX16" fmla="*/ 906911 w 1722840"/>
              <a:gd name="connsiteY16" fmla="*/ 1010603 h 1799984"/>
              <a:gd name="connsiteX17" fmla="*/ 1014236 w 1722840"/>
              <a:gd name="connsiteY17" fmla="*/ 1011966 h 1799984"/>
              <a:gd name="connsiteX18" fmla="*/ 1014236 w 1722840"/>
              <a:gd name="connsiteY18" fmla="*/ 1129953 h 1799984"/>
              <a:gd name="connsiteX19" fmla="*/ 1213906 w 1722840"/>
              <a:gd name="connsiteY19" fmla="*/ 1129272 h 1799984"/>
              <a:gd name="connsiteX20" fmla="*/ 1213906 w 1722840"/>
              <a:gd name="connsiteY20" fmla="*/ 1240677 h 1799984"/>
              <a:gd name="connsiteX21" fmla="*/ 1311472 w 1722840"/>
              <a:gd name="connsiteY21" fmla="*/ 1241134 h 1799984"/>
              <a:gd name="connsiteX22" fmla="*/ 1312153 w 1722840"/>
              <a:gd name="connsiteY22" fmla="*/ 1465763 h 1799984"/>
              <a:gd name="connsiteX23" fmla="*/ 1515681 w 1722840"/>
              <a:gd name="connsiteY23" fmla="*/ 1465763 h 1799984"/>
              <a:gd name="connsiteX24" fmla="*/ 1515000 w 1722840"/>
              <a:gd name="connsiteY24" fmla="*/ 1584424 h 1799984"/>
              <a:gd name="connsiteX25" fmla="*/ 1722158 w 1722840"/>
              <a:gd name="connsiteY25" fmla="*/ 1583750 h 1799984"/>
              <a:gd name="connsiteX26" fmla="*/ 1722840 w 1722840"/>
              <a:gd name="connsiteY26" fmla="*/ 1799984 h 1799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22840" h="1799984">
                <a:moveTo>
                  <a:pt x="0" y="0"/>
                </a:moveTo>
                <a:lnTo>
                  <a:pt x="93029" y="0"/>
                </a:lnTo>
                <a:lnTo>
                  <a:pt x="93029" y="117987"/>
                </a:lnTo>
                <a:lnTo>
                  <a:pt x="199671" y="120256"/>
                </a:lnTo>
                <a:lnTo>
                  <a:pt x="199671" y="229167"/>
                </a:lnTo>
                <a:lnTo>
                  <a:pt x="299506" y="229167"/>
                </a:lnTo>
                <a:cubicBezTo>
                  <a:pt x="300262" y="267740"/>
                  <a:pt x="301019" y="306312"/>
                  <a:pt x="301775" y="344885"/>
                </a:cubicBezTo>
                <a:lnTo>
                  <a:pt x="503714" y="344885"/>
                </a:lnTo>
                <a:cubicBezTo>
                  <a:pt x="502731" y="380962"/>
                  <a:pt x="504922" y="417038"/>
                  <a:pt x="503939" y="453115"/>
                </a:cubicBezTo>
                <a:cubicBezTo>
                  <a:pt x="539486" y="453115"/>
                  <a:pt x="570272" y="451528"/>
                  <a:pt x="605819" y="451528"/>
                </a:cubicBezTo>
                <a:cubicBezTo>
                  <a:pt x="606575" y="487832"/>
                  <a:pt x="602570" y="527311"/>
                  <a:pt x="603326" y="563615"/>
                </a:cubicBezTo>
                <a:lnTo>
                  <a:pt x="703385" y="564977"/>
                </a:lnTo>
                <a:cubicBezTo>
                  <a:pt x="704066" y="601054"/>
                  <a:pt x="701573" y="641893"/>
                  <a:pt x="702254" y="677970"/>
                </a:cubicBezTo>
                <a:lnTo>
                  <a:pt x="814565" y="678426"/>
                </a:lnTo>
                <a:cubicBezTo>
                  <a:pt x="813582" y="715032"/>
                  <a:pt x="815773" y="750049"/>
                  <a:pt x="814790" y="786655"/>
                </a:cubicBezTo>
                <a:lnTo>
                  <a:pt x="909181" y="785974"/>
                </a:lnTo>
                <a:cubicBezTo>
                  <a:pt x="908425" y="860850"/>
                  <a:pt x="907667" y="935727"/>
                  <a:pt x="906911" y="1010603"/>
                </a:cubicBezTo>
                <a:lnTo>
                  <a:pt x="1014236" y="1011966"/>
                </a:lnTo>
                <a:lnTo>
                  <a:pt x="1014236" y="1129953"/>
                </a:lnTo>
                <a:lnTo>
                  <a:pt x="1213906" y="1129272"/>
                </a:lnTo>
                <a:lnTo>
                  <a:pt x="1213906" y="1240677"/>
                </a:lnTo>
                <a:lnTo>
                  <a:pt x="1311472" y="1241134"/>
                </a:lnTo>
                <a:cubicBezTo>
                  <a:pt x="1312228" y="1316010"/>
                  <a:pt x="1311397" y="1390887"/>
                  <a:pt x="1312153" y="1465763"/>
                </a:cubicBezTo>
                <a:lnTo>
                  <a:pt x="1515681" y="1465763"/>
                </a:lnTo>
                <a:cubicBezTo>
                  <a:pt x="1514925" y="1500554"/>
                  <a:pt x="1515756" y="1549633"/>
                  <a:pt x="1515000" y="1584424"/>
                </a:cubicBezTo>
                <a:lnTo>
                  <a:pt x="1722158" y="1583750"/>
                </a:lnTo>
                <a:cubicBezTo>
                  <a:pt x="1722914" y="1656357"/>
                  <a:pt x="1722084" y="1727377"/>
                  <a:pt x="1722840" y="1799984"/>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827" name="ZoneTexte 2826">
            <a:extLst>
              <a:ext uri="{FF2B5EF4-FFF2-40B4-BE49-F238E27FC236}">
                <a16:creationId xmlns:a16="http://schemas.microsoft.com/office/drawing/2014/main" id="{EBBDD12B-EAF1-8D66-D56A-9C1CE38060A3}"/>
              </a:ext>
            </a:extLst>
          </p:cNvPr>
          <p:cNvSpPr txBox="1"/>
          <p:nvPr>
            <p:custDataLst>
              <p:tags r:id="rId36"/>
            </p:custDataLst>
          </p:nvPr>
        </p:nvSpPr>
        <p:spPr>
          <a:xfrm>
            <a:off x="11412354" y="3637968"/>
            <a:ext cx="685800" cy="307777"/>
          </a:xfrm>
          <a:prstGeom prst="rect">
            <a:avLst/>
          </a:prstGeom>
          <a:noFill/>
        </p:spPr>
        <p:txBody>
          <a:bodyPr wrap="square" rtlCol="0">
            <a:spAutoFit/>
          </a:bodyPr>
          <a:lstStyle/>
          <a:p>
            <a:pPr algn="ctr"/>
            <a:r>
              <a:rPr lang="fr-BE" sz="1400" dirty="0">
                <a:solidFill>
                  <a:srgbClr val="B82E7A"/>
                </a:solidFill>
              </a:rPr>
              <a:t>Os</a:t>
            </a:r>
            <a:r>
              <a:rPr lang="fr-BE" sz="1400" baseline="-25000" dirty="0">
                <a:solidFill>
                  <a:srgbClr val="B82E7A"/>
                </a:solidFill>
              </a:rPr>
              <a:t>2</a:t>
            </a:r>
          </a:p>
        </p:txBody>
      </p:sp>
      <p:sp>
        <p:nvSpPr>
          <p:cNvPr id="2828" name="ZoneTexte 2827">
            <a:extLst>
              <a:ext uri="{FF2B5EF4-FFF2-40B4-BE49-F238E27FC236}">
                <a16:creationId xmlns:a16="http://schemas.microsoft.com/office/drawing/2014/main" id="{7312B586-26F9-B1A1-C753-582D9C22771F}"/>
              </a:ext>
            </a:extLst>
          </p:cNvPr>
          <p:cNvSpPr txBox="1"/>
          <p:nvPr>
            <p:custDataLst>
              <p:tags r:id="rId37"/>
            </p:custDataLst>
          </p:nvPr>
        </p:nvSpPr>
        <p:spPr>
          <a:xfrm>
            <a:off x="11010279" y="3641986"/>
            <a:ext cx="685800" cy="307777"/>
          </a:xfrm>
          <a:prstGeom prst="rect">
            <a:avLst/>
          </a:prstGeom>
          <a:noFill/>
        </p:spPr>
        <p:txBody>
          <a:bodyPr wrap="square" rtlCol="0">
            <a:spAutoFit/>
          </a:bodyPr>
          <a:lstStyle/>
          <a:p>
            <a:pPr algn="ctr"/>
            <a:r>
              <a:rPr lang="fr-BE" sz="1400" dirty="0">
                <a:solidFill>
                  <a:schemeClr val="accent2"/>
                </a:solidFill>
              </a:rPr>
              <a:t>CL</a:t>
            </a:r>
            <a:endParaRPr lang="fr-BE" sz="1400" baseline="-25000" dirty="0">
              <a:solidFill>
                <a:schemeClr val="accent2"/>
              </a:solidFill>
            </a:endParaRPr>
          </a:p>
        </p:txBody>
      </p:sp>
      <p:sp>
        <p:nvSpPr>
          <p:cNvPr id="2829" name="ZoneTexte 2828">
            <a:extLst>
              <a:ext uri="{FF2B5EF4-FFF2-40B4-BE49-F238E27FC236}">
                <a16:creationId xmlns:a16="http://schemas.microsoft.com/office/drawing/2014/main" id="{2B782963-1D3F-F904-416D-5BDFEC586F50}"/>
              </a:ext>
            </a:extLst>
          </p:cNvPr>
          <p:cNvSpPr txBox="1"/>
          <p:nvPr>
            <p:custDataLst>
              <p:tags r:id="rId38"/>
            </p:custDataLst>
          </p:nvPr>
        </p:nvSpPr>
        <p:spPr>
          <a:xfrm>
            <a:off x="7834745" y="5824427"/>
            <a:ext cx="4141143" cy="323165"/>
          </a:xfrm>
          <a:prstGeom prst="rect">
            <a:avLst/>
          </a:prstGeom>
          <a:noFill/>
        </p:spPr>
        <p:txBody>
          <a:bodyPr wrap="square" rtlCol="0">
            <a:spAutoFit/>
          </a:bodyPr>
          <a:lstStyle/>
          <a:p>
            <a:pPr algn="ctr"/>
            <a:r>
              <a:rPr lang="fr-BE" sz="1500" dirty="0">
                <a:latin typeface="Segoe UI" panose="020B0502040204020203" pitchFamily="34" charset="0"/>
                <a:cs typeface="Segoe UI" panose="020B0502040204020203" pitchFamily="34" charset="0"/>
              </a:rPr>
              <a:t>Distance </a:t>
            </a:r>
            <a:r>
              <a:rPr lang="fr-BE" sz="1500" dirty="0" err="1">
                <a:latin typeface="Segoe UI" panose="020B0502040204020203" pitchFamily="34" charset="0"/>
                <a:cs typeface="Segoe UI" panose="020B0502040204020203" pitchFamily="34" charset="0"/>
              </a:rPr>
              <a:t>from</a:t>
            </a:r>
            <a:r>
              <a:rPr lang="fr-BE" sz="1500" dirty="0">
                <a:latin typeface="Segoe UI" panose="020B0502040204020203" pitchFamily="34" charset="0"/>
                <a:cs typeface="Segoe UI" panose="020B0502040204020203" pitchFamily="34" charset="0"/>
              </a:rPr>
              <a:t> CL [µm]</a:t>
            </a:r>
          </a:p>
        </p:txBody>
      </p:sp>
      <p:sp>
        <p:nvSpPr>
          <p:cNvPr id="2819" name="ZoneTexte 2818">
            <a:extLst>
              <a:ext uri="{FF2B5EF4-FFF2-40B4-BE49-F238E27FC236}">
                <a16:creationId xmlns:a16="http://schemas.microsoft.com/office/drawing/2014/main" id="{D8F0BF3A-3F79-DDB0-4A5B-623178AF0EF7}"/>
              </a:ext>
            </a:extLst>
          </p:cNvPr>
          <p:cNvSpPr txBox="1"/>
          <p:nvPr>
            <p:custDataLst>
              <p:tags r:id="rId39"/>
            </p:custDataLst>
          </p:nvPr>
        </p:nvSpPr>
        <p:spPr>
          <a:xfrm>
            <a:off x="8036731" y="5609386"/>
            <a:ext cx="4105228" cy="307777"/>
          </a:xfrm>
          <a:prstGeom prst="rect">
            <a:avLst/>
          </a:prstGeom>
          <a:noFill/>
        </p:spPr>
        <p:txBody>
          <a:bodyPr wrap="square" rtlCol="0">
            <a:spAutoFit/>
          </a:bodyPr>
          <a:lstStyle/>
          <a:p>
            <a:r>
              <a:rPr lang="fr-BE" sz="1400" dirty="0">
                <a:latin typeface="Segoe UI" panose="020B0502040204020203" pitchFamily="34" charset="0"/>
                <a:cs typeface="Segoe UI" panose="020B0502040204020203" pitchFamily="34" charset="0"/>
              </a:rPr>
              <a:t>21</a:t>
            </a:r>
            <a:r>
              <a:rPr lang="fr-BE" sz="1000" dirty="0">
                <a:latin typeface="Segoe UI" panose="020B0502040204020203" pitchFamily="34" charset="0"/>
                <a:cs typeface="Segoe UI" panose="020B0502040204020203" pitchFamily="34" charset="0"/>
              </a:rPr>
              <a:t>      </a:t>
            </a:r>
            <a:r>
              <a:rPr lang="fr-BE" sz="1400" dirty="0">
                <a:latin typeface="Segoe UI" panose="020B0502040204020203" pitchFamily="34" charset="0"/>
                <a:cs typeface="Segoe UI" panose="020B0502040204020203" pitchFamily="34" charset="0"/>
              </a:rPr>
              <a:t>19</a:t>
            </a:r>
            <a:r>
              <a:rPr lang="fr-BE" sz="1000" dirty="0">
                <a:latin typeface="Segoe UI" panose="020B0502040204020203" pitchFamily="34" charset="0"/>
                <a:cs typeface="Segoe UI" panose="020B0502040204020203" pitchFamily="34" charset="0"/>
              </a:rPr>
              <a:t>      </a:t>
            </a:r>
            <a:r>
              <a:rPr lang="fr-BE" sz="1400" dirty="0">
                <a:latin typeface="Segoe UI" panose="020B0502040204020203" pitchFamily="34" charset="0"/>
                <a:cs typeface="Segoe UI" panose="020B0502040204020203" pitchFamily="34" charset="0"/>
              </a:rPr>
              <a:t>17</a:t>
            </a:r>
            <a:r>
              <a:rPr lang="fr-BE" sz="1050" dirty="0">
                <a:latin typeface="Segoe UI" panose="020B0502040204020203" pitchFamily="34" charset="0"/>
                <a:cs typeface="Segoe UI" panose="020B0502040204020203" pitchFamily="34" charset="0"/>
              </a:rPr>
              <a:t>     </a:t>
            </a:r>
            <a:r>
              <a:rPr lang="fr-BE" sz="1400" dirty="0">
                <a:latin typeface="Segoe UI" panose="020B0502040204020203" pitchFamily="34" charset="0"/>
                <a:cs typeface="Segoe UI" panose="020B0502040204020203" pitchFamily="34" charset="0"/>
              </a:rPr>
              <a:t>13</a:t>
            </a:r>
            <a:r>
              <a:rPr lang="fr-BE" sz="700" dirty="0">
                <a:latin typeface="Segoe UI" panose="020B0502040204020203" pitchFamily="34" charset="0"/>
                <a:cs typeface="Segoe UI" panose="020B0502040204020203" pitchFamily="34" charset="0"/>
              </a:rPr>
              <a:t>           </a:t>
            </a:r>
            <a:r>
              <a:rPr lang="fr-BE" sz="1400" dirty="0">
                <a:latin typeface="Segoe UI" panose="020B0502040204020203" pitchFamily="34" charset="0"/>
                <a:cs typeface="Segoe UI" panose="020B0502040204020203" pitchFamily="34" charset="0"/>
              </a:rPr>
              <a:t>9</a:t>
            </a:r>
            <a:r>
              <a:rPr lang="fr-BE" sz="1200" dirty="0">
                <a:latin typeface="Segoe UI" panose="020B0502040204020203" pitchFamily="34" charset="0"/>
                <a:cs typeface="Segoe UI" panose="020B0502040204020203" pitchFamily="34" charset="0"/>
              </a:rPr>
              <a:t>       </a:t>
            </a:r>
            <a:r>
              <a:rPr lang="fr-BE" sz="1400" dirty="0">
                <a:latin typeface="Segoe UI" panose="020B0502040204020203" pitchFamily="34" charset="0"/>
                <a:cs typeface="Segoe UI" panose="020B0502040204020203" pitchFamily="34" charset="0"/>
              </a:rPr>
              <a:t>6</a:t>
            </a:r>
            <a:r>
              <a:rPr lang="fr-BE" sz="1200" dirty="0">
                <a:latin typeface="Segoe UI" panose="020B0502040204020203" pitchFamily="34" charset="0"/>
                <a:cs typeface="Segoe UI" panose="020B0502040204020203" pitchFamily="34" charset="0"/>
              </a:rPr>
              <a:t>       </a:t>
            </a:r>
            <a:r>
              <a:rPr lang="fr-BE" sz="1400" dirty="0">
                <a:latin typeface="Segoe UI" panose="020B0502040204020203" pitchFamily="34" charset="0"/>
                <a:cs typeface="Segoe UI" panose="020B0502040204020203" pitchFamily="34" charset="0"/>
              </a:rPr>
              <a:t>4</a:t>
            </a:r>
            <a:r>
              <a:rPr lang="fr-BE" sz="1200" dirty="0">
                <a:latin typeface="Segoe UI" panose="020B0502040204020203" pitchFamily="34" charset="0"/>
                <a:cs typeface="Segoe UI" panose="020B0502040204020203" pitchFamily="34" charset="0"/>
              </a:rPr>
              <a:t>       </a:t>
            </a:r>
            <a:r>
              <a:rPr lang="fr-BE" sz="1400" dirty="0">
                <a:latin typeface="Segoe UI" panose="020B0502040204020203" pitchFamily="34" charset="0"/>
                <a:cs typeface="Segoe UI" panose="020B0502040204020203" pitchFamily="34" charset="0"/>
              </a:rPr>
              <a:t>1      </a:t>
            </a:r>
            <a:r>
              <a:rPr lang="fr-BE" sz="900" dirty="0">
                <a:latin typeface="Segoe UI" panose="020B0502040204020203" pitchFamily="34" charset="0"/>
                <a:cs typeface="Segoe UI" panose="020B0502040204020203" pitchFamily="34" charset="0"/>
              </a:rPr>
              <a:t> </a:t>
            </a:r>
            <a:r>
              <a:rPr lang="fr-BE" sz="1400" dirty="0">
                <a:latin typeface="Segoe UI" panose="020B0502040204020203" pitchFamily="34" charset="0"/>
                <a:cs typeface="Segoe UI" panose="020B0502040204020203" pitchFamily="34" charset="0"/>
              </a:rPr>
              <a:t>0</a:t>
            </a:r>
            <a:r>
              <a:rPr lang="fr-BE" sz="1050" baseline="-25000" dirty="0">
                <a:latin typeface="Segoe UI" panose="020B0502040204020203" pitchFamily="34" charset="0"/>
                <a:cs typeface="Segoe UI" panose="020B0502040204020203" pitchFamily="34" charset="0"/>
              </a:rPr>
              <a:t>  </a:t>
            </a:r>
            <a:r>
              <a:rPr lang="fr-BE" sz="1050" dirty="0">
                <a:latin typeface="Segoe UI" panose="020B0502040204020203" pitchFamily="34" charset="0"/>
                <a:cs typeface="Segoe UI" panose="020B0502040204020203" pitchFamily="34" charset="0"/>
              </a:rPr>
              <a:t> </a:t>
            </a:r>
            <a:endParaRPr lang="fr-BE" sz="1400" baseline="-25000" dirty="0">
              <a:latin typeface="Segoe UI" panose="020B0502040204020203" pitchFamily="34" charset="0"/>
              <a:cs typeface="Segoe UI" panose="020B0502040204020203" pitchFamily="34" charset="0"/>
            </a:endParaRPr>
          </a:p>
        </p:txBody>
      </p:sp>
      <p:sp>
        <p:nvSpPr>
          <p:cNvPr id="2820" name="ZoneTexte 2819">
            <a:extLst>
              <a:ext uri="{FF2B5EF4-FFF2-40B4-BE49-F238E27FC236}">
                <a16:creationId xmlns:a16="http://schemas.microsoft.com/office/drawing/2014/main" id="{DF709625-9829-3AE0-55FA-0E78FF49A3EF}"/>
              </a:ext>
            </a:extLst>
          </p:cNvPr>
          <p:cNvSpPr txBox="1"/>
          <p:nvPr>
            <p:custDataLst>
              <p:tags r:id="rId40"/>
            </p:custDataLst>
          </p:nvPr>
        </p:nvSpPr>
        <p:spPr>
          <a:xfrm>
            <a:off x="7764406" y="1396767"/>
            <a:ext cx="4267531" cy="923330"/>
          </a:xfrm>
          <a:prstGeom prst="rect">
            <a:avLst/>
          </a:prstGeom>
          <a:solidFill>
            <a:srgbClr val="EEF6F6"/>
          </a:solidFill>
          <a:ln w="3175">
            <a:solidFill>
              <a:schemeClr val="tx1">
                <a:lumMod val="75000"/>
                <a:lumOff val="25000"/>
              </a:schemeClr>
            </a:solidFill>
            <a:prstDash val="dash"/>
          </a:ln>
        </p:spPr>
        <p:txBody>
          <a:bodyPr wrap="square" rtlCol="0">
            <a:spAutoFit/>
          </a:bodyPr>
          <a:lstStyle/>
          <a:p>
            <a:pPr marL="285750" indent="-285750">
              <a:buFont typeface="Arial" panose="020B0604020202020204" pitchFamily="34" charset="0"/>
              <a:buChar char="•"/>
            </a:pPr>
            <a:r>
              <a:rPr lang="fr-BE" dirty="0" err="1">
                <a:solidFill>
                  <a:schemeClr val="tx1">
                    <a:lumMod val="65000"/>
                    <a:lumOff val="35000"/>
                  </a:schemeClr>
                </a:solidFill>
                <a:latin typeface="Segoe UI" panose="020B0502040204020203" pitchFamily="34" charset="0"/>
                <a:cs typeface="Segoe UI" panose="020B0502040204020203" pitchFamily="34" charset="0"/>
              </a:rPr>
              <a:t>Periodic</a:t>
            </a:r>
            <a:r>
              <a:rPr lang="fr-BE" dirty="0">
                <a:solidFill>
                  <a:schemeClr val="tx1">
                    <a:lumMod val="65000"/>
                    <a:lumOff val="35000"/>
                  </a:schemeClr>
                </a:solidFill>
                <a:latin typeface="Segoe UI" panose="020B0502040204020203" pitchFamily="34" charset="0"/>
                <a:cs typeface="Segoe UI" panose="020B0502040204020203" pitchFamily="34" charset="0"/>
              </a:rPr>
              <a:t> alternation of:</a:t>
            </a:r>
          </a:p>
          <a:p>
            <a:pPr lvl="1"/>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Stiffer</a:t>
            </a:r>
            <a:r>
              <a:rPr lang="fr-BE" dirty="0">
                <a:solidFill>
                  <a:schemeClr val="tx1">
                    <a:lumMod val="65000"/>
                    <a:lumOff val="35000"/>
                  </a:schemeClr>
                </a:solidFill>
                <a:latin typeface="Segoe UI" panose="020B0502040204020203" pitchFamily="34" charset="0"/>
                <a:cs typeface="Segoe UI" panose="020B0502040204020203" pitchFamily="34" charset="0"/>
              </a:rPr>
              <a:t> (22.98 ± 2.71 </a:t>
            </a:r>
            <a:r>
              <a:rPr lang="fr-BE" dirty="0" err="1">
                <a:solidFill>
                  <a:schemeClr val="tx1">
                    <a:lumMod val="65000"/>
                    <a:lumOff val="35000"/>
                  </a:schemeClr>
                </a:solidFill>
                <a:latin typeface="Segoe UI" panose="020B0502040204020203" pitchFamily="34" charset="0"/>
                <a:cs typeface="Segoe UI" panose="020B0502040204020203" pitchFamily="34" charset="0"/>
              </a:rPr>
              <a:t>GPa</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lamellae</a:t>
            </a:r>
            <a:endParaRPr lang="fr-BE" dirty="0">
              <a:solidFill>
                <a:schemeClr val="tx1">
                  <a:lumMod val="65000"/>
                  <a:lumOff val="35000"/>
                </a:schemeClr>
              </a:solidFill>
              <a:latin typeface="Segoe UI" panose="020B0502040204020203" pitchFamily="34" charset="0"/>
              <a:cs typeface="Segoe UI" panose="020B0502040204020203" pitchFamily="34" charset="0"/>
            </a:endParaRPr>
          </a:p>
          <a:p>
            <a:pPr lvl="1"/>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Softer</a:t>
            </a:r>
            <a:r>
              <a:rPr lang="fr-BE" dirty="0">
                <a:solidFill>
                  <a:schemeClr val="tx1">
                    <a:lumMod val="65000"/>
                    <a:lumOff val="35000"/>
                  </a:schemeClr>
                </a:solidFill>
                <a:latin typeface="Segoe UI" panose="020B0502040204020203" pitchFamily="34" charset="0"/>
                <a:cs typeface="Segoe UI" panose="020B0502040204020203" pitchFamily="34" charset="0"/>
              </a:rPr>
              <a:t> (20.69 ± 2.05 </a:t>
            </a:r>
            <a:r>
              <a:rPr lang="fr-BE" dirty="0" err="1">
                <a:solidFill>
                  <a:schemeClr val="tx1">
                    <a:lumMod val="65000"/>
                    <a:lumOff val="35000"/>
                  </a:schemeClr>
                </a:solidFill>
                <a:latin typeface="Segoe UI" panose="020B0502040204020203" pitchFamily="34" charset="0"/>
                <a:cs typeface="Segoe UI" panose="020B0502040204020203" pitchFamily="34" charset="0"/>
              </a:rPr>
              <a:t>GPa</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lamellae</a:t>
            </a:r>
            <a:endParaRPr lang="fr-BE" dirty="0">
              <a:solidFill>
                <a:schemeClr val="tx1">
                  <a:lumMod val="65000"/>
                  <a:lumOff val="35000"/>
                </a:schemeClr>
              </a:solidFill>
              <a:latin typeface="Segoe UI" panose="020B0502040204020203" pitchFamily="34" charset="0"/>
              <a:cs typeface="Segoe UI" panose="020B0502040204020203" pitchFamily="34" charset="0"/>
            </a:endParaRPr>
          </a:p>
        </p:txBody>
      </p:sp>
      <p:cxnSp>
        <p:nvCxnSpPr>
          <p:cNvPr id="2821" name="Connecteur droit avec flèche 2820">
            <a:extLst>
              <a:ext uri="{FF2B5EF4-FFF2-40B4-BE49-F238E27FC236}">
                <a16:creationId xmlns:a16="http://schemas.microsoft.com/office/drawing/2014/main" id="{66CEA936-429B-0AD8-5DAD-53ED4B399117}"/>
              </a:ext>
            </a:extLst>
          </p:cNvPr>
          <p:cNvCxnSpPr>
            <a:cxnSpLocks/>
          </p:cNvCxnSpPr>
          <p:nvPr>
            <p:custDataLst>
              <p:tags r:id="rId41"/>
            </p:custDataLst>
          </p:nvPr>
        </p:nvCxnSpPr>
        <p:spPr>
          <a:xfrm>
            <a:off x="11365662" y="3922147"/>
            <a:ext cx="0" cy="252000"/>
          </a:xfrm>
          <a:prstGeom prst="straightConnector1">
            <a:avLst/>
          </a:prstGeom>
          <a:ln w="19050">
            <a:solidFill>
              <a:schemeClr val="accent2"/>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2349" name="Connecteur droit 2348">
            <a:extLst>
              <a:ext uri="{FF2B5EF4-FFF2-40B4-BE49-F238E27FC236}">
                <a16:creationId xmlns:a16="http://schemas.microsoft.com/office/drawing/2014/main" id="{EEBD5412-E106-22D7-A98F-13499CBF447B}"/>
              </a:ext>
            </a:extLst>
          </p:cNvPr>
          <p:cNvCxnSpPr/>
          <p:nvPr>
            <p:custDataLst>
              <p:tags r:id="rId42"/>
            </p:custDataLst>
          </p:nvPr>
        </p:nvCxnSpPr>
        <p:spPr>
          <a:xfrm>
            <a:off x="2904772" y="3500183"/>
            <a:ext cx="22910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351" name="ZoneTexte 2350">
            <a:extLst>
              <a:ext uri="{FF2B5EF4-FFF2-40B4-BE49-F238E27FC236}">
                <a16:creationId xmlns:a16="http://schemas.microsoft.com/office/drawing/2014/main" id="{427578A7-9180-7DF0-0350-F116A91016B9}"/>
              </a:ext>
            </a:extLst>
          </p:cNvPr>
          <p:cNvSpPr txBox="1"/>
          <p:nvPr>
            <p:custDataLst>
              <p:tags r:id="rId43"/>
            </p:custDataLst>
          </p:nvPr>
        </p:nvSpPr>
        <p:spPr>
          <a:xfrm>
            <a:off x="2662498" y="3192758"/>
            <a:ext cx="717183" cy="305468"/>
          </a:xfrm>
          <a:prstGeom prst="rect">
            <a:avLst/>
          </a:prstGeom>
          <a:noFill/>
        </p:spPr>
        <p:txBody>
          <a:bodyPr wrap="square" rtlCol="0">
            <a:spAutoFit/>
          </a:bodyPr>
          <a:lstStyle/>
          <a:p>
            <a:pPr algn="ctr"/>
            <a:r>
              <a:rPr lang="fr-BE" sz="1400" dirty="0">
                <a:latin typeface="Segoe UI" panose="020B0502040204020203" pitchFamily="34" charset="0"/>
                <a:cs typeface="Segoe UI" panose="020B0502040204020203" pitchFamily="34" charset="0"/>
              </a:rPr>
              <a:t>50 µm</a:t>
            </a:r>
          </a:p>
        </p:txBody>
      </p:sp>
      <p:sp>
        <p:nvSpPr>
          <p:cNvPr id="2817" name="ZoneTexte 2816">
            <a:extLst>
              <a:ext uri="{FF2B5EF4-FFF2-40B4-BE49-F238E27FC236}">
                <a16:creationId xmlns:a16="http://schemas.microsoft.com/office/drawing/2014/main" id="{787B2B09-A7B8-8314-537F-DC631A35F1B0}"/>
              </a:ext>
            </a:extLst>
          </p:cNvPr>
          <p:cNvSpPr txBox="1"/>
          <p:nvPr>
            <p:custDataLst>
              <p:tags r:id="rId44"/>
            </p:custDataLst>
          </p:nvPr>
        </p:nvSpPr>
        <p:spPr>
          <a:xfrm>
            <a:off x="2653938" y="5213699"/>
            <a:ext cx="745775" cy="307777"/>
          </a:xfrm>
          <a:prstGeom prst="rect">
            <a:avLst/>
          </a:prstGeom>
          <a:noFill/>
        </p:spPr>
        <p:txBody>
          <a:bodyPr wrap="square" rtlCol="0">
            <a:spAutoFit/>
          </a:bodyPr>
          <a:lstStyle/>
          <a:p>
            <a:pPr algn="ctr"/>
            <a:r>
              <a:rPr lang="fr-BE" sz="1400" dirty="0">
                <a:solidFill>
                  <a:schemeClr val="bg1"/>
                </a:solidFill>
                <a:latin typeface="Segoe UI" panose="020B0502040204020203" pitchFamily="34" charset="0"/>
                <a:cs typeface="Segoe UI" panose="020B0502040204020203" pitchFamily="34" charset="0"/>
              </a:rPr>
              <a:t>50 µm</a:t>
            </a:r>
          </a:p>
        </p:txBody>
      </p:sp>
      <p:cxnSp>
        <p:nvCxnSpPr>
          <p:cNvPr id="2818" name="Connecteur droit 2817">
            <a:extLst>
              <a:ext uri="{FF2B5EF4-FFF2-40B4-BE49-F238E27FC236}">
                <a16:creationId xmlns:a16="http://schemas.microsoft.com/office/drawing/2014/main" id="{D92A6094-06E9-C3FF-11BF-0FFD979E853E}"/>
              </a:ext>
            </a:extLst>
          </p:cNvPr>
          <p:cNvCxnSpPr/>
          <p:nvPr>
            <p:custDataLst>
              <p:tags r:id="rId45"/>
            </p:custDataLst>
          </p:nvPr>
        </p:nvCxnSpPr>
        <p:spPr>
          <a:xfrm>
            <a:off x="2856538" y="5520142"/>
            <a:ext cx="331319"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pic>
        <p:nvPicPr>
          <p:cNvPr id="2348" name="Image 2347" descr="Une image contenant Police, Graphique, logo, graphisme&#10;&#10;Description générée automatiquement">
            <a:extLst>
              <a:ext uri="{FF2B5EF4-FFF2-40B4-BE49-F238E27FC236}">
                <a16:creationId xmlns:a16="http://schemas.microsoft.com/office/drawing/2014/main" id="{D53819A2-0A11-C939-8CC7-6E85108F19D2}"/>
              </a:ext>
            </a:extLst>
          </p:cNvPr>
          <p:cNvPicPr>
            <a:picLocks noChangeAspect="1"/>
          </p:cNvPicPr>
          <p:nvPr/>
        </p:nvPicPr>
        <p:blipFill rotWithShape="1">
          <a:blip r:embed="rId61">
            <a:extLst>
              <a:ext uri="{28A0092B-C50C-407E-A947-70E740481C1C}">
                <a14:useLocalDpi xmlns:a14="http://schemas.microsoft.com/office/drawing/2010/main" val="0"/>
              </a:ext>
            </a:extLst>
          </a:blip>
          <a:srcRect l="4503" t="17029" r="8845" b="10328"/>
          <a:stretch/>
        </p:blipFill>
        <p:spPr>
          <a:xfrm>
            <a:off x="223758" y="6252772"/>
            <a:ext cx="2140667" cy="537174"/>
          </a:xfrm>
          <a:prstGeom prst="rect">
            <a:avLst/>
          </a:prstGeom>
        </p:spPr>
      </p:pic>
    </p:spTree>
    <p:extLst>
      <p:ext uri="{BB962C8B-B14F-4D97-AF65-F5344CB8AC3E}">
        <p14:creationId xmlns:p14="http://schemas.microsoft.com/office/powerpoint/2010/main" val="29419918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928"/>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929"/>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354"/>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35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35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36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36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362"/>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2"/>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869"/>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2820"/>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2870"/>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2871"/>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2872"/>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2873"/>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2874"/>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2875"/>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2876"/>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2877"/>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2839"/>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2829"/>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2895"/>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2819"/>
                                        </p:tgtEl>
                                        <p:attrNameLst>
                                          <p:attrName>style.visibility</p:attrName>
                                        </p:attrNameLst>
                                      </p:cBhvr>
                                      <p:to>
                                        <p:strVal val="visible"/>
                                      </p:to>
                                    </p:set>
                                  </p:childTnLst>
                                </p:cTn>
                              </p:par>
                            </p:childTnLst>
                          </p:cTn>
                        </p:par>
                      </p:childTnLst>
                    </p:cTn>
                  </p:par>
                  <p:par>
                    <p:cTn id="57" fill="hold">
                      <p:stCondLst>
                        <p:cond delay="indefinite"/>
                      </p:stCondLst>
                      <p:childTnLst>
                        <p:par>
                          <p:cTn id="58" fill="hold">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2840"/>
                                        </p:tgtEl>
                                        <p:attrNameLst>
                                          <p:attrName>style.visibility</p:attrName>
                                        </p:attrNameLst>
                                      </p:cBhvr>
                                      <p:to>
                                        <p:strVal val="visible"/>
                                      </p:to>
                                    </p:set>
                                  </p:childTnLst>
                                </p:cTn>
                              </p:par>
                              <p:par>
                                <p:cTn id="61" presetID="1" presetClass="entr" presetSubtype="0" fill="hold" nodeType="withEffect">
                                  <p:stCondLst>
                                    <p:cond delay="0"/>
                                  </p:stCondLst>
                                  <p:childTnLst>
                                    <p:set>
                                      <p:cBhvr>
                                        <p:cTn id="62" dur="1" fill="hold">
                                          <p:stCondLst>
                                            <p:cond delay="0"/>
                                          </p:stCondLst>
                                        </p:cTn>
                                        <p:tgtEl>
                                          <p:spTgt spid="2821"/>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2828"/>
                                        </p:tgtEl>
                                        <p:attrNameLst>
                                          <p:attrName>style.visibility</p:attrName>
                                        </p:attrNameLst>
                                      </p:cBhvr>
                                      <p:to>
                                        <p:strVal val="visible"/>
                                      </p:to>
                                    </p:set>
                                  </p:childTnLst>
                                </p:cTn>
                              </p:par>
                              <p:par>
                                <p:cTn id="65" presetID="1" presetClass="exit" presetSubtype="0" fill="hold" grpId="1" nodeType="withEffect">
                                  <p:stCondLst>
                                    <p:cond delay="0"/>
                                  </p:stCondLst>
                                  <p:childTnLst>
                                    <p:set>
                                      <p:cBhvr>
                                        <p:cTn id="66" dur="1" fill="hold">
                                          <p:stCondLst>
                                            <p:cond delay="0"/>
                                          </p:stCondLst>
                                        </p:cTn>
                                        <p:tgtEl>
                                          <p:spTgt spid="2820"/>
                                        </p:tgtEl>
                                        <p:attrNameLst>
                                          <p:attrName>style.visibility</p:attrName>
                                        </p:attrNameLst>
                                      </p:cBhvr>
                                      <p:to>
                                        <p:strVal val="hidden"/>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nodeType="clickEffect">
                                  <p:stCondLst>
                                    <p:cond delay="0"/>
                                  </p:stCondLst>
                                  <p:childTnLst>
                                    <p:set>
                                      <p:cBhvr>
                                        <p:cTn id="70" dur="1" fill="hold">
                                          <p:stCondLst>
                                            <p:cond delay="0"/>
                                          </p:stCondLst>
                                        </p:cTn>
                                        <p:tgtEl>
                                          <p:spTgt spid="14"/>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2903"/>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2827"/>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2924"/>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2921"/>
                                        </p:tgtEl>
                                        <p:attrNameLst>
                                          <p:attrName>style.visibility</p:attrName>
                                        </p:attrNameLst>
                                      </p:cBhvr>
                                      <p:to>
                                        <p:strVal val="visible"/>
                                      </p:to>
                                    </p:set>
                                  </p:childTnLst>
                                </p:cTn>
                              </p:par>
                              <p:par>
                                <p:cTn id="79" presetID="1" presetClass="exit" presetSubtype="0" fill="hold" nodeType="withEffect">
                                  <p:stCondLst>
                                    <p:cond delay="0"/>
                                  </p:stCondLst>
                                  <p:childTnLst>
                                    <p:set>
                                      <p:cBhvr>
                                        <p:cTn id="80" dur="1" fill="hold">
                                          <p:stCondLst>
                                            <p:cond delay="0"/>
                                          </p:stCondLst>
                                        </p:cTn>
                                        <p:tgtEl>
                                          <p:spTgt spid="282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40" grpId="0" animBg="1"/>
      <p:bldP spid="2903" grpId="0"/>
      <p:bldP spid="2359" grpId="0"/>
      <p:bldP spid="2360" grpId="0"/>
      <p:bldP spid="2361" grpId="0"/>
      <p:bldP spid="2362" grpId="0"/>
      <p:bldP spid="2869" grpId="0" animBg="1"/>
      <p:bldP spid="2870" grpId="0" animBg="1"/>
      <p:bldP spid="2871" grpId="0" animBg="1"/>
      <p:bldP spid="2872" grpId="0" animBg="1"/>
      <p:bldP spid="2873" grpId="0" animBg="1"/>
      <p:bldP spid="2874" grpId="0" animBg="1"/>
      <p:bldP spid="2875" grpId="0" animBg="1"/>
      <p:bldP spid="2876" grpId="0" animBg="1"/>
      <p:bldP spid="2921" grpId="0"/>
      <p:bldP spid="2924" grpId="0" animBg="1"/>
      <p:bldP spid="12" grpId="0"/>
      <p:bldP spid="2877" grpId="0" animBg="1"/>
      <p:bldP spid="2827" grpId="0"/>
      <p:bldP spid="2828" grpId="0"/>
      <p:bldP spid="2829" grpId="0"/>
      <p:bldP spid="2819" grpId="0"/>
      <p:bldP spid="2820" grpId="0" animBg="1"/>
      <p:bldP spid="2820" grpId="1"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0B7A261A-AD54-4F84-B984-A9B01E1FE010}"/>
              </a:ext>
            </a:extLst>
          </p:cNvPr>
          <p:cNvSpPr/>
          <p:nvPr>
            <p:custDataLst>
              <p:tags r:id="rId1"/>
            </p:custDataLst>
          </p:nvPr>
        </p:nvSpPr>
        <p:spPr>
          <a:xfrm>
            <a:off x="0" y="6176963"/>
            <a:ext cx="12192000" cy="681037"/>
          </a:xfrm>
          <a:prstGeom prst="rect">
            <a:avLst/>
          </a:prstGeom>
          <a:solidFill>
            <a:srgbClr val="4E9698"/>
          </a:solidFill>
          <a:ln>
            <a:solidFill>
              <a:srgbClr val="54A4A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ZoneTexte 7">
            <a:extLst>
              <a:ext uri="{FF2B5EF4-FFF2-40B4-BE49-F238E27FC236}">
                <a16:creationId xmlns:a16="http://schemas.microsoft.com/office/drawing/2014/main" id="{17AE17F6-ABD7-427A-AFCD-DDEDC8BDF89F}"/>
              </a:ext>
            </a:extLst>
          </p:cNvPr>
          <p:cNvSpPr txBox="1"/>
          <p:nvPr>
            <p:custDataLst>
              <p:tags r:id="rId2"/>
            </p:custDataLst>
          </p:nvPr>
        </p:nvSpPr>
        <p:spPr>
          <a:xfrm>
            <a:off x="10971148" y="6311900"/>
            <a:ext cx="835486" cy="400110"/>
          </a:xfrm>
          <a:prstGeom prst="rect">
            <a:avLst/>
          </a:prstGeom>
          <a:noFill/>
        </p:spPr>
        <p:txBody>
          <a:bodyPr wrap="none" rtlCol="0">
            <a:spAutoFit/>
          </a:bodyPr>
          <a:lstStyle/>
          <a:p>
            <a:pPr algn="ctr"/>
            <a:r>
              <a:rPr lang="fr-BE" sz="2000" dirty="0">
                <a:solidFill>
                  <a:schemeClr val="bg1"/>
                </a:solidFill>
                <a:latin typeface="Segoe UI" panose="020B0502040204020203" pitchFamily="34" charset="0"/>
                <a:cs typeface="Segoe UI" panose="020B0502040204020203" pitchFamily="34" charset="0"/>
              </a:rPr>
              <a:t>13/14</a:t>
            </a:r>
            <a:endParaRPr lang="en-US" sz="2000" dirty="0">
              <a:solidFill>
                <a:schemeClr val="bg1"/>
              </a:solidFill>
              <a:latin typeface="Segoe UI" panose="020B0502040204020203" pitchFamily="34" charset="0"/>
              <a:cs typeface="Segoe UI" panose="020B0502040204020203" pitchFamily="34" charset="0"/>
            </a:endParaRPr>
          </a:p>
        </p:txBody>
      </p:sp>
      <p:sp>
        <p:nvSpPr>
          <p:cNvPr id="9" name="ZoneTexte 8">
            <a:extLst>
              <a:ext uri="{FF2B5EF4-FFF2-40B4-BE49-F238E27FC236}">
                <a16:creationId xmlns:a16="http://schemas.microsoft.com/office/drawing/2014/main" id="{3B68FAD8-B856-44B0-8057-0B900F4DE388}"/>
              </a:ext>
            </a:extLst>
          </p:cNvPr>
          <p:cNvSpPr txBox="1"/>
          <p:nvPr>
            <p:custDataLst>
              <p:tags r:id="rId3"/>
            </p:custDataLst>
          </p:nvPr>
        </p:nvSpPr>
        <p:spPr>
          <a:xfrm>
            <a:off x="566788" y="1070990"/>
            <a:ext cx="3100478" cy="2062103"/>
          </a:xfrm>
          <a:prstGeom prst="rect">
            <a:avLst/>
          </a:prstGeom>
          <a:solidFill>
            <a:schemeClr val="bg1"/>
          </a:solidFill>
          <a:ln w="3175">
            <a:noFill/>
            <a:prstDash val="dash"/>
          </a:ln>
        </p:spPr>
        <p:txBody>
          <a:bodyPr wrap="square" rtlCol="0">
            <a:spAutoFit/>
          </a:bodyPr>
          <a:lstStyle/>
          <a:p>
            <a:r>
              <a:rPr lang="fr-BE" sz="1600" b="1" u="sng" dirty="0" err="1">
                <a:solidFill>
                  <a:schemeClr val="tx1">
                    <a:lumMod val="65000"/>
                    <a:lumOff val="35000"/>
                  </a:schemeClr>
                </a:solidFill>
                <a:latin typeface="Segoe UI" panose="020B0502040204020203" pitchFamily="34" charset="0"/>
                <a:cs typeface="Segoe UI" panose="020B0502040204020203" pitchFamily="34" charset="0"/>
              </a:rPr>
              <a:t>Mineral</a:t>
            </a:r>
            <a:r>
              <a:rPr lang="fr-BE" sz="1600" b="1" u="sng" dirty="0">
                <a:solidFill>
                  <a:schemeClr val="tx1">
                    <a:lumMod val="65000"/>
                    <a:lumOff val="35000"/>
                  </a:schemeClr>
                </a:solidFill>
                <a:latin typeface="Segoe UI" panose="020B0502040204020203" pitchFamily="34" charset="0"/>
                <a:cs typeface="Segoe UI" panose="020B0502040204020203" pitchFamily="34" charset="0"/>
              </a:rPr>
              <a:t> Content:</a:t>
            </a:r>
          </a:p>
          <a:p>
            <a:pPr marL="285750" indent="-285750">
              <a:buFont typeface="Arial" panose="020B0604020202020204" pitchFamily="34" charset="0"/>
              <a:buChar char="•"/>
            </a:pPr>
            <a:r>
              <a:rPr lang="fr-BE" sz="1600" dirty="0">
                <a:solidFill>
                  <a:schemeClr val="tx1">
                    <a:lumMod val="65000"/>
                    <a:lumOff val="35000"/>
                  </a:schemeClr>
                </a:solidFill>
                <a:latin typeface="Segoe UI" panose="020B0502040204020203" pitchFamily="34" charset="0"/>
                <a:cs typeface="Segoe UI" panose="020B0502040204020203" pitchFamily="34" charset="0"/>
              </a:rPr>
              <a:t>CL </a:t>
            </a:r>
            <a:r>
              <a:rPr lang="fr-BE" sz="1600" b="1" dirty="0" err="1">
                <a:solidFill>
                  <a:schemeClr val="tx1">
                    <a:lumMod val="65000"/>
                    <a:lumOff val="35000"/>
                  </a:schemeClr>
                </a:solidFill>
                <a:latin typeface="Segoe UI" panose="020B0502040204020203" pitchFamily="34" charset="0"/>
                <a:cs typeface="Segoe UI" panose="020B0502040204020203" pitchFamily="34" charset="0"/>
              </a:rPr>
              <a:t>hypermineralized</a:t>
            </a:r>
            <a:endParaRPr lang="fr-BE" sz="1600" b="1" dirty="0">
              <a:solidFill>
                <a:schemeClr val="tx1">
                  <a:lumMod val="65000"/>
                  <a:lumOff val="35000"/>
                </a:schemeClr>
              </a:solidFill>
              <a:latin typeface="Segoe UI" panose="020B0502040204020203" pitchFamily="34" charset="0"/>
              <a:cs typeface="Segoe UI" panose="020B0502040204020203" pitchFamily="34" charset="0"/>
            </a:endParaRPr>
          </a:p>
          <a:p>
            <a:pPr marL="285750" indent="-285750">
              <a:buFont typeface="Arial" panose="020B0604020202020204" pitchFamily="34" charset="0"/>
              <a:buChar char="•"/>
            </a:pPr>
            <a:r>
              <a:rPr lang="fr-BE" sz="1600" b="1" dirty="0">
                <a:solidFill>
                  <a:schemeClr val="tx1">
                    <a:lumMod val="65000"/>
                    <a:lumOff val="35000"/>
                  </a:schemeClr>
                </a:solidFill>
                <a:latin typeface="Segoe UI" panose="020B0502040204020203" pitchFamily="34" charset="0"/>
                <a:cs typeface="Segoe UI" panose="020B0502040204020203" pitchFamily="34" charset="0"/>
              </a:rPr>
              <a:t>Strong</a:t>
            </a:r>
            <a:r>
              <a:rPr lang="fr-BE" sz="1600" dirty="0">
                <a:solidFill>
                  <a:schemeClr val="tx1">
                    <a:lumMod val="65000"/>
                    <a:lumOff val="35000"/>
                  </a:schemeClr>
                </a:solidFill>
                <a:latin typeface="Segoe UI" panose="020B0502040204020203" pitchFamily="34" charset="0"/>
                <a:cs typeface="Segoe UI" panose="020B0502040204020203" pitchFamily="34" charset="0"/>
              </a:rPr>
              <a:t> </a:t>
            </a:r>
            <a:r>
              <a:rPr lang="fr-BE" sz="1600" dirty="0" err="1">
                <a:solidFill>
                  <a:schemeClr val="tx1">
                    <a:lumMod val="65000"/>
                    <a:lumOff val="35000"/>
                  </a:schemeClr>
                </a:solidFill>
                <a:latin typeface="Segoe UI" panose="020B0502040204020203" pitchFamily="34" charset="0"/>
                <a:cs typeface="Segoe UI" panose="020B0502040204020203" pitchFamily="34" charset="0"/>
              </a:rPr>
              <a:t>correlation</a:t>
            </a:r>
            <a:r>
              <a:rPr lang="fr-BE" sz="1600" dirty="0">
                <a:solidFill>
                  <a:schemeClr val="tx1">
                    <a:lumMod val="65000"/>
                    <a:lumOff val="35000"/>
                  </a:schemeClr>
                </a:solidFill>
                <a:latin typeface="Segoe UI" panose="020B0502040204020203" pitchFamily="34" charset="0"/>
                <a:cs typeface="Segoe UI" panose="020B0502040204020203" pitchFamily="34" charset="0"/>
              </a:rPr>
              <a:t> </a:t>
            </a:r>
            <a:r>
              <a:rPr lang="fr-BE" sz="1600" dirty="0" err="1">
                <a:solidFill>
                  <a:schemeClr val="tx1">
                    <a:lumMod val="65000"/>
                    <a:lumOff val="35000"/>
                  </a:schemeClr>
                </a:solidFill>
                <a:latin typeface="Segoe UI" panose="020B0502040204020203" pitchFamily="34" charset="0"/>
                <a:cs typeface="Segoe UI" panose="020B0502040204020203" pitchFamily="34" charset="0"/>
              </a:rPr>
              <a:t>between</a:t>
            </a:r>
            <a:r>
              <a:rPr lang="fr-BE" sz="1600" dirty="0">
                <a:solidFill>
                  <a:schemeClr val="tx1">
                    <a:lumMod val="65000"/>
                    <a:lumOff val="35000"/>
                  </a:schemeClr>
                </a:solidFill>
                <a:latin typeface="Segoe UI" panose="020B0502040204020203" pitchFamily="34" charset="0"/>
                <a:cs typeface="Segoe UI" panose="020B0502040204020203" pitchFamily="34" charset="0"/>
              </a:rPr>
              <a:t> </a:t>
            </a:r>
            <a:r>
              <a:rPr lang="fr-BE" sz="1600" dirty="0" err="1">
                <a:solidFill>
                  <a:schemeClr val="tx1">
                    <a:lumMod val="65000"/>
                    <a:lumOff val="35000"/>
                  </a:schemeClr>
                </a:solidFill>
                <a:latin typeface="Segoe UI" panose="020B0502040204020203" pitchFamily="34" charset="0"/>
                <a:cs typeface="Segoe UI" panose="020B0502040204020203" pitchFamily="34" charset="0"/>
              </a:rPr>
              <a:t>mineral</a:t>
            </a:r>
            <a:r>
              <a:rPr lang="fr-BE" sz="1600" dirty="0">
                <a:solidFill>
                  <a:schemeClr val="tx1">
                    <a:lumMod val="65000"/>
                    <a:lumOff val="35000"/>
                  </a:schemeClr>
                </a:solidFill>
                <a:latin typeface="Segoe UI" panose="020B0502040204020203" pitchFamily="34" charset="0"/>
                <a:cs typeface="Segoe UI" panose="020B0502040204020203" pitchFamily="34" charset="0"/>
              </a:rPr>
              <a:t> content of CL and </a:t>
            </a:r>
            <a:r>
              <a:rPr lang="fr-BE" sz="1600" dirty="0" err="1">
                <a:solidFill>
                  <a:schemeClr val="tx1">
                    <a:lumMod val="65000"/>
                    <a:lumOff val="35000"/>
                  </a:schemeClr>
                </a:solidFill>
                <a:latin typeface="Segoe UI" panose="020B0502040204020203" pitchFamily="34" charset="0"/>
                <a:cs typeface="Segoe UI" panose="020B0502040204020203" pitchFamily="34" charset="0"/>
              </a:rPr>
              <a:t>outside</a:t>
            </a:r>
            <a:r>
              <a:rPr lang="fr-BE" sz="1600" dirty="0">
                <a:solidFill>
                  <a:schemeClr val="tx1">
                    <a:lumMod val="65000"/>
                    <a:lumOff val="35000"/>
                  </a:schemeClr>
                </a:solidFill>
                <a:latin typeface="Segoe UI" panose="020B0502040204020203" pitchFamily="34" charset="0"/>
                <a:cs typeface="Segoe UI" panose="020B0502040204020203" pitchFamily="34" charset="0"/>
              </a:rPr>
              <a:t> </a:t>
            </a:r>
            <a:r>
              <a:rPr lang="fr-BE" sz="1600" dirty="0" err="1">
                <a:solidFill>
                  <a:schemeClr val="tx1">
                    <a:lumMod val="65000"/>
                    <a:lumOff val="35000"/>
                  </a:schemeClr>
                </a:solidFill>
                <a:latin typeface="Segoe UI" panose="020B0502040204020203" pitchFamily="34" charset="0"/>
                <a:cs typeface="Segoe UI" panose="020B0502040204020203" pitchFamily="34" charset="0"/>
              </a:rPr>
              <a:t>environment</a:t>
            </a:r>
            <a:r>
              <a:rPr lang="fr-BE" sz="1600" dirty="0">
                <a:solidFill>
                  <a:schemeClr val="tx1">
                    <a:lumMod val="65000"/>
                    <a:lumOff val="35000"/>
                  </a:schemeClr>
                </a:solidFill>
                <a:latin typeface="Segoe UI" panose="020B0502040204020203" pitchFamily="34" charset="0"/>
                <a:cs typeface="Segoe UI" panose="020B0502040204020203" pitchFamily="34" charset="0"/>
              </a:rPr>
              <a:t> </a:t>
            </a:r>
            <a:r>
              <a:rPr lang="fr-BE" sz="1600" dirty="0" err="1">
                <a:solidFill>
                  <a:schemeClr val="tx1">
                    <a:lumMod val="65000"/>
                    <a:lumOff val="35000"/>
                  </a:schemeClr>
                </a:solidFill>
                <a:latin typeface="Segoe UI" panose="020B0502040204020203" pitchFamily="34" charset="0"/>
                <a:cs typeface="Segoe UI" panose="020B0502040204020203" pitchFamily="34" charset="0"/>
              </a:rPr>
              <a:t>within</a:t>
            </a:r>
            <a:r>
              <a:rPr lang="fr-BE" sz="1600" dirty="0">
                <a:solidFill>
                  <a:schemeClr val="tx1">
                    <a:lumMod val="65000"/>
                    <a:lumOff val="35000"/>
                  </a:schemeClr>
                </a:solidFill>
                <a:latin typeface="Segoe UI" panose="020B0502040204020203" pitchFamily="34" charset="0"/>
                <a:cs typeface="Segoe UI" panose="020B0502040204020203" pitchFamily="34" charset="0"/>
              </a:rPr>
              <a:t> </a:t>
            </a:r>
            <a:r>
              <a:rPr lang="fr-BE" sz="1600" b="1" dirty="0" err="1">
                <a:solidFill>
                  <a:schemeClr val="tx1">
                    <a:lumMod val="65000"/>
                    <a:lumOff val="35000"/>
                  </a:schemeClr>
                </a:solidFill>
                <a:latin typeface="Segoe UI" panose="020B0502040204020203" pitchFamily="34" charset="0"/>
                <a:cs typeface="Segoe UI" panose="020B0502040204020203" pitchFamily="34" charset="0"/>
              </a:rPr>
              <a:t>young</a:t>
            </a:r>
            <a:r>
              <a:rPr lang="fr-BE" sz="1600" dirty="0">
                <a:solidFill>
                  <a:schemeClr val="tx1">
                    <a:lumMod val="65000"/>
                    <a:lumOff val="35000"/>
                  </a:schemeClr>
                </a:solidFill>
                <a:latin typeface="Segoe UI" panose="020B0502040204020203" pitchFamily="34" charset="0"/>
                <a:cs typeface="Segoe UI" panose="020B0502040204020203" pitchFamily="34" charset="0"/>
              </a:rPr>
              <a:t> </a:t>
            </a:r>
            <a:r>
              <a:rPr lang="fr-BE" sz="1600" dirty="0" err="1">
                <a:solidFill>
                  <a:schemeClr val="tx1">
                    <a:lumMod val="65000"/>
                    <a:lumOff val="35000"/>
                  </a:schemeClr>
                </a:solidFill>
                <a:latin typeface="Segoe UI" panose="020B0502040204020203" pitchFamily="34" charset="0"/>
                <a:cs typeface="Segoe UI" panose="020B0502040204020203" pitchFamily="34" charset="0"/>
              </a:rPr>
              <a:t>osteon</a:t>
            </a:r>
            <a:r>
              <a:rPr lang="fr-BE" sz="1600" dirty="0">
                <a:solidFill>
                  <a:schemeClr val="tx1">
                    <a:lumMod val="65000"/>
                    <a:lumOff val="35000"/>
                  </a:schemeClr>
                </a:solidFill>
                <a:latin typeface="Segoe UI" panose="020B0502040204020203" pitchFamily="34" charset="0"/>
                <a:cs typeface="Segoe UI" panose="020B0502040204020203" pitchFamily="34" charset="0"/>
              </a:rPr>
              <a:t> </a:t>
            </a:r>
          </a:p>
          <a:p>
            <a:pPr marL="285750" indent="-285750">
              <a:buFont typeface="Wingdings" panose="05000000000000000000" pitchFamily="2" charset="2"/>
              <a:buChar char="à"/>
            </a:pPr>
            <a:r>
              <a:rPr lang="fr-BE" sz="16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Local </a:t>
            </a:r>
            <a:r>
              <a:rPr lang="fr-BE" sz="1600" b="1"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recycling</a:t>
            </a:r>
            <a:r>
              <a:rPr lang="fr-BE" sz="16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of </a:t>
            </a:r>
            <a:r>
              <a:rPr lang="fr-BE" sz="1600"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minerals</a:t>
            </a:r>
            <a:r>
              <a:rPr lang="fr-BE" sz="16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a:t>
            </a:r>
            <a:r>
              <a:rPr lang="fr-BE" sz="1600"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already</a:t>
            </a:r>
            <a:r>
              <a:rPr lang="fr-BE" sz="16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a:t>
            </a:r>
            <a:r>
              <a:rPr lang="fr-BE" sz="1600"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there</a:t>
            </a:r>
            <a:r>
              <a:rPr lang="fr-BE" sz="16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to </a:t>
            </a:r>
            <a:r>
              <a:rPr lang="fr-BE" sz="1600"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build</a:t>
            </a:r>
            <a:r>
              <a:rPr lang="fr-BE" sz="16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new CL</a:t>
            </a:r>
            <a:endParaRPr lang="fr-BE" sz="7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endParaRPr>
          </a:p>
        </p:txBody>
      </p:sp>
      <p:sp>
        <p:nvSpPr>
          <p:cNvPr id="31" name="ZoneTexte 30">
            <a:extLst>
              <a:ext uri="{FF2B5EF4-FFF2-40B4-BE49-F238E27FC236}">
                <a16:creationId xmlns:a16="http://schemas.microsoft.com/office/drawing/2014/main" id="{428A6734-43AC-6122-2DC7-39F24C1D2821}"/>
              </a:ext>
            </a:extLst>
          </p:cNvPr>
          <p:cNvSpPr txBox="1"/>
          <p:nvPr>
            <p:custDataLst>
              <p:tags r:id="rId4"/>
            </p:custDataLst>
          </p:nvPr>
        </p:nvSpPr>
        <p:spPr>
          <a:xfrm>
            <a:off x="566022" y="3691173"/>
            <a:ext cx="4313464" cy="584775"/>
          </a:xfrm>
          <a:prstGeom prst="rect">
            <a:avLst/>
          </a:prstGeom>
          <a:solidFill>
            <a:schemeClr val="bg1"/>
          </a:solidFill>
          <a:ln w="3175">
            <a:noFill/>
            <a:prstDash val="dash"/>
          </a:ln>
        </p:spPr>
        <p:txBody>
          <a:bodyPr wrap="square" rtlCol="0">
            <a:spAutoFit/>
          </a:bodyPr>
          <a:lstStyle/>
          <a:p>
            <a:r>
              <a:rPr lang="fr-BE" sz="1600" b="1" u="sng" dirty="0" err="1">
                <a:solidFill>
                  <a:schemeClr val="tx1">
                    <a:lumMod val="65000"/>
                    <a:lumOff val="35000"/>
                  </a:schemeClr>
                </a:solidFill>
                <a:latin typeface="Segoe UI" panose="020B0502040204020203" pitchFamily="34" charset="0"/>
                <a:cs typeface="Segoe UI" panose="020B0502040204020203" pitchFamily="34" charset="0"/>
              </a:rPr>
              <a:t>Mechanical</a:t>
            </a:r>
            <a:r>
              <a:rPr lang="fr-BE" sz="1600" b="1" u="sng" dirty="0">
                <a:solidFill>
                  <a:schemeClr val="tx1">
                    <a:lumMod val="65000"/>
                    <a:lumOff val="35000"/>
                  </a:schemeClr>
                </a:solidFill>
                <a:latin typeface="Segoe UI" panose="020B0502040204020203" pitchFamily="34" charset="0"/>
                <a:cs typeface="Segoe UI" panose="020B0502040204020203" pitchFamily="34" charset="0"/>
              </a:rPr>
              <a:t> </a:t>
            </a:r>
            <a:r>
              <a:rPr lang="fr-BE" sz="1600" b="1" u="sng" dirty="0" err="1">
                <a:solidFill>
                  <a:schemeClr val="tx1">
                    <a:lumMod val="65000"/>
                    <a:lumOff val="35000"/>
                  </a:schemeClr>
                </a:solidFill>
                <a:latin typeface="Segoe UI" panose="020B0502040204020203" pitchFamily="34" charset="0"/>
                <a:cs typeface="Segoe UI" panose="020B0502040204020203" pitchFamily="34" charset="0"/>
              </a:rPr>
              <a:t>Properties</a:t>
            </a:r>
            <a:r>
              <a:rPr lang="fr-BE" sz="1600" b="1" u="sng" dirty="0">
                <a:solidFill>
                  <a:schemeClr val="tx1">
                    <a:lumMod val="65000"/>
                    <a:lumOff val="35000"/>
                  </a:schemeClr>
                </a:solidFill>
                <a:latin typeface="Segoe UI" panose="020B0502040204020203" pitchFamily="34" charset="0"/>
                <a:cs typeface="Segoe UI" panose="020B0502040204020203" pitchFamily="34" charset="0"/>
              </a:rPr>
              <a:t>:</a:t>
            </a:r>
          </a:p>
          <a:p>
            <a:r>
              <a:rPr lang="fr-BE" sz="1600" dirty="0">
                <a:solidFill>
                  <a:schemeClr val="tx1">
                    <a:lumMod val="65000"/>
                    <a:lumOff val="35000"/>
                  </a:schemeClr>
                </a:solidFill>
                <a:latin typeface="Segoe UI" panose="020B0502040204020203" pitchFamily="34" charset="0"/>
                <a:cs typeface="Segoe UI" panose="020B0502040204020203" pitchFamily="34" charset="0"/>
              </a:rPr>
              <a:t>CL </a:t>
            </a:r>
            <a:r>
              <a:rPr lang="fr-BE" sz="1600" b="1" dirty="0" err="1">
                <a:solidFill>
                  <a:schemeClr val="tx1">
                    <a:lumMod val="65000"/>
                    <a:lumOff val="35000"/>
                  </a:schemeClr>
                </a:solidFill>
                <a:latin typeface="Segoe UI" panose="020B0502040204020203" pitchFamily="34" charset="0"/>
                <a:cs typeface="Segoe UI" panose="020B0502040204020203" pitchFamily="34" charset="0"/>
              </a:rPr>
              <a:t>stiffer</a:t>
            </a:r>
            <a:r>
              <a:rPr lang="fr-BE" sz="1600" dirty="0">
                <a:solidFill>
                  <a:schemeClr val="tx1">
                    <a:lumMod val="65000"/>
                    <a:lumOff val="35000"/>
                  </a:schemeClr>
                </a:solidFill>
                <a:latin typeface="Segoe UI" panose="020B0502040204020203" pitchFamily="34" charset="0"/>
                <a:cs typeface="Segoe UI" panose="020B0502040204020203" pitchFamily="34" charset="0"/>
              </a:rPr>
              <a:t> </a:t>
            </a:r>
            <a:r>
              <a:rPr lang="fr-BE" sz="1600" dirty="0" err="1">
                <a:solidFill>
                  <a:schemeClr val="tx1">
                    <a:lumMod val="65000"/>
                    <a:lumOff val="35000"/>
                  </a:schemeClr>
                </a:solidFill>
                <a:latin typeface="Segoe UI" panose="020B0502040204020203" pitchFamily="34" charset="0"/>
                <a:cs typeface="Segoe UI" panose="020B0502040204020203" pitchFamily="34" charset="0"/>
              </a:rPr>
              <a:t>than</a:t>
            </a:r>
            <a:r>
              <a:rPr lang="fr-BE" sz="1600" dirty="0">
                <a:solidFill>
                  <a:schemeClr val="tx1">
                    <a:lumMod val="65000"/>
                    <a:lumOff val="35000"/>
                  </a:schemeClr>
                </a:solidFill>
                <a:latin typeface="Segoe UI" panose="020B0502040204020203" pitchFamily="34" charset="0"/>
                <a:cs typeface="Segoe UI" panose="020B0502040204020203" pitchFamily="34" charset="0"/>
              </a:rPr>
              <a:t> </a:t>
            </a:r>
            <a:r>
              <a:rPr lang="fr-BE" sz="1600" dirty="0" err="1">
                <a:solidFill>
                  <a:schemeClr val="tx1">
                    <a:lumMod val="65000"/>
                    <a:lumOff val="35000"/>
                  </a:schemeClr>
                </a:solidFill>
                <a:latin typeface="Segoe UI" panose="020B0502040204020203" pitchFamily="34" charset="0"/>
                <a:cs typeface="Segoe UI" panose="020B0502040204020203" pitchFamily="34" charset="0"/>
              </a:rPr>
              <a:t>its</a:t>
            </a:r>
            <a:r>
              <a:rPr lang="fr-BE" sz="1600" dirty="0">
                <a:solidFill>
                  <a:schemeClr val="tx1">
                    <a:lumMod val="65000"/>
                    <a:lumOff val="35000"/>
                  </a:schemeClr>
                </a:solidFill>
                <a:latin typeface="Segoe UI" panose="020B0502040204020203" pitchFamily="34" charset="0"/>
                <a:cs typeface="Segoe UI" panose="020B0502040204020203" pitchFamily="34" charset="0"/>
              </a:rPr>
              <a:t> </a:t>
            </a:r>
            <a:r>
              <a:rPr lang="fr-BE" sz="1600" dirty="0" err="1">
                <a:solidFill>
                  <a:schemeClr val="tx1">
                    <a:lumMod val="65000"/>
                    <a:lumOff val="35000"/>
                  </a:schemeClr>
                </a:solidFill>
                <a:latin typeface="Segoe UI" panose="020B0502040204020203" pitchFamily="34" charset="0"/>
                <a:cs typeface="Segoe UI" panose="020B0502040204020203" pitchFamily="34" charset="0"/>
              </a:rPr>
              <a:t>corresponding</a:t>
            </a:r>
            <a:r>
              <a:rPr lang="fr-BE" sz="1600" dirty="0">
                <a:solidFill>
                  <a:schemeClr val="tx1">
                    <a:lumMod val="65000"/>
                    <a:lumOff val="35000"/>
                  </a:schemeClr>
                </a:solidFill>
                <a:latin typeface="Segoe UI" panose="020B0502040204020203" pitchFamily="34" charset="0"/>
                <a:cs typeface="Segoe UI" panose="020B0502040204020203" pitchFamily="34" charset="0"/>
              </a:rPr>
              <a:t> </a:t>
            </a:r>
            <a:r>
              <a:rPr lang="fr-BE" sz="1600" dirty="0" err="1">
                <a:solidFill>
                  <a:schemeClr val="tx1">
                    <a:lumMod val="65000"/>
                    <a:lumOff val="35000"/>
                  </a:schemeClr>
                </a:solidFill>
                <a:latin typeface="Segoe UI" panose="020B0502040204020203" pitchFamily="34" charset="0"/>
                <a:cs typeface="Segoe UI" panose="020B0502040204020203" pitchFamily="34" charset="0"/>
              </a:rPr>
              <a:t>osteon</a:t>
            </a:r>
            <a:endParaRPr lang="fr-BE" sz="1600" dirty="0">
              <a:solidFill>
                <a:schemeClr val="tx1">
                  <a:lumMod val="65000"/>
                  <a:lumOff val="35000"/>
                </a:schemeClr>
              </a:solidFill>
              <a:latin typeface="Segoe UI" panose="020B0502040204020203" pitchFamily="34" charset="0"/>
              <a:cs typeface="Segoe UI" panose="020B0502040204020203" pitchFamily="34" charset="0"/>
            </a:endParaRPr>
          </a:p>
        </p:txBody>
      </p:sp>
      <p:sp>
        <p:nvSpPr>
          <p:cNvPr id="32" name="ZoneTexte 31">
            <a:extLst>
              <a:ext uri="{FF2B5EF4-FFF2-40B4-BE49-F238E27FC236}">
                <a16:creationId xmlns:a16="http://schemas.microsoft.com/office/drawing/2014/main" id="{043E2F43-C0A8-1751-6786-27CA3642BE29}"/>
              </a:ext>
            </a:extLst>
          </p:cNvPr>
          <p:cNvSpPr txBox="1"/>
          <p:nvPr>
            <p:custDataLst>
              <p:tags r:id="rId5"/>
            </p:custDataLst>
          </p:nvPr>
        </p:nvSpPr>
        <p:spPr>
          <a:xfrm>
            <a:off x="6748384" y="971193"/>
            <a:ext cx="4640507" cy="338554"/>
          </a:xfrm>
          <a:prstGeom prst="rect">
            <a:avLst/>
          </a:prstGeom>
          <a:solidFill>
            <a:srgbClr val="EEF6F6"/>
          </a:solidFill>
          <a:ln w="3175">
            <a:solidFill>
              <a:schemeClr val="tx1">
                <a:lumMod val="75000"/>
                <a:lumOff val="25000"/>
              </a:schemeClr>
            </a:solidFill>
            <a:prstDash val="dash"/>
          </a:ln>
        </p:spPr>
        <p:txBody>
          <a:bodyPr wrap="square" rtlCol="0">
            <a:spAutoFit/>
          </a:bodyPr>
          <a:lstStyle/>
          <a:p>
            <a:pPr algn="ctr"/>
            <a:r>
              <a:rPr lang="fr-BE" sz="16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Consistent </a:t>
            </a:r>
            <a:r>
              <a:rPr lang="fr-BE" sz="1600"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with</a:t>
            </a:r>
            <a:r>
              <a:rPr lang="fr-BE" sz="16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a:t>
            </a:r>
            <a:r>
              <a:rPr lang="fr-BE" sz="1600"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reduced</a:t>
            </a:r>
            <a:r>
              <a:rPr lang="fr-BE" sz="16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a:t>
            </a:r>
            <a:r>
              <a:rPr lang="fr-BE" sz="1600"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nanoporosity</a:t>
            </a:r>
            <a:r>
              <a:rPr lang="fr-BE" sz="16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of CL [4]</a:t>
            </a:r>
            <a:endParaRPr lang="fr-BE" sz="1600" dirty="0">
              <a:solidFill>
                <a:schemeClr val="tx1">
                  <a:lumMod val="65000"/>
                  <a:lumOff val="35000"/>
                </a:schemeClr>
              </a:solidFill>
              <a:latin typeface="Segoe UI" panose="020B0502040204020203" pitchFamily="34" charset="0"/>
              <a:cs typeface="Segoe UI" panose="020B0502040204020203" pitchFamily="34" charset="0"/>
            </a:endParaRPr>
          </a:p>
        </p:txBody>
      </p:sp>
      <p:sp>
        <p:nvSpPr>
          <p:cNvPr id="14" name="ZoneTexte 13">
            <a:extLst>
              <a:ext uri="{FF2B5EF4-FFF2-40B4-BE49-F238E27FC236}">
                <a16:creationId xmlns:a16="http://schemas.microsoft.com/office/drawing/2014/main" id="{4265786E-2EDB-390A-4BA5-760C2D769588}"/>
              </a:ext>
            </a:extLst>
          </p:cNvPr>
          <p:cNvSpPr txBox="1"/>
          <p:nvPr>
            <p:custDataLst>
              <p:tags r:id="rId6"/>
            </p:custDataLst>
          </p:nvPr>
        </p:nvSpPr>
        <p:spPr>
          <a:xfrm>
            <a:off x="1860214" y="4403551"/>
            <a:ext cx="2833161" cy="338554"/>
          </a:xfrm>
          <a:prstGeom prst="rect">
            <a:avLst/>
          </a:prstGeom>
          <a:solidFill>
            <a:srgbClr val="EEF6F6"/>
          </a:solidFill>
          <a:ln w="3175">
            <a:solidFill>
              <a:schemeClr val="tx1">
                <a:lumMod val="75000"/>
                <a:lumOff val="25000"/>
              </a:schemeClr>
            </a:solidFill>
            <a:prstDash val="dash"/>
          </a:ln>
        </p:spPr>
        <p:txBody>
          <a:bodyPr wrap="square" rtlCol="0">
            <a:spAutoFit/>
          </a:bodyPr>
          <a:lstStyle/>
          <a:p>
            <a:r>
              <a:rPr lang="fr-BE" sz="16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a:t>
            </a:r>
            <a:r>
              <a:rPr lang="fr-BE" sz="1600"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Hamper</a:t>
            </a:r>
            <a:r>
              <a:rPr lang="fr-BE" sz="16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crack propagation</a:t>
            </a:r>
            <a:endParaRPr lang="fr-BE" sz="1600" dirty="0">
              <a:solidFill>
                <a:schemeClr val="tx1">
                  <a:lumMod val="65000"/>
                  <a:lumOff val="35000"/>
                </a:schemeClr>
              </a:solidFill>
              <a:latin typeface="Segoe UI" panose="020B0502040204020203" pitchFamily="34" charset="0"/>
              <a:cs typeface="Segoe UI" panose="020B0502040204020203" pitchFamily="34" charset="0"/>
            </a:endParaRPr>
          </a:p>
        </p:txBody>
      </p:sp>
      <p:sp>
        <p:nvSpPr>
          <p:cNvPr id="15" name="ZoneTexte 14">
            <a:extLst>
              <a:ext uri="{FF2B5EF4-FFF2-40B4-BE49-F238E27FC236}">
                <a16:creationId xmlns:a16="http://schemas.microsoft.com/office/drawing/2014/main" id="{819694D7-C7AF-F19E-5640-792D08E29E4E}"/>
              </a:ext>
            </a:extLst>
          </p:cNvPr>
          <p:cNvSpPr txBox="1"/>
          <p:nvPr>
            <p:custDataLst>
              <p:tags r:id="rId7"/>
            </p:custDataLst>
          </p:nvPr>
        </p:nvSpPr>
        <p:spPr>
          <a:xfrm>
            <a:off x="1902084" y="4803759"/>
            <a:ext cx="2874867" cy="584775"/>
          </a:xfrm>
          <a:prstGeom prst="rect">
            <a:avLst/>
          </a:prstGeom>
          <a:noFill/>
        </p:spPr>
        <p:txBody>
          <a:bodyPr vert="horz" wrap="square" rtlCol="0">
            <a:spAutoFit/>
          </a:bodyPr>
          <a:lstStyle/>
          <a:p>
            <a:r>
              <a:rPr lang="fr-BE" sz="1600" dirty="0">
                <a:solidFill>
                  <a:schemeClr val="tx1">
                    <a:lumMod val="65000"/>
                    <a:lumOff val="35000"/>
                  </a:schemeClr>
                </a:solidFill>
                <a:latin typeface="Segoe UI" panose="020B0502040204020203" pitchFamily="34" charset="0"/>
                <a:cs typeface="Segoe UI" panose="020B0502040204020203" pitchFamily="34" charset="0"/>
              </a:rPr>
              <a:t>Image </a:t>
            </a:r>
            <a:r>
              <a:rPr lang="fr-BE" sz="1600" dirty="0" err="1">
                <a:solidFill>
                  <a:schemeClr val="tx1">
                    <a:lumMod val="65000"/>
                    <a:lumOff val="35000"/>
                  </a:schemeClr>
                </a:solidFill>
                <a:latin typeface="Segoe UI" panose="020B0502040204020203" pitchFamily="34" charset="0"/>
                <a:cs typeface="Segoe UI" panose="020B0502040204020203" pitchFamily="34" charset="0"/>
              </a:rPr>
              <a:t>from</a:t>
            </a:r>
            <a:r>
              <a:rPr lang="fr-BE" sz="1600" dirty="0">
                <a:solidFill>
                  <a:schemeClr val="tx1">
                    <a:lumMod val="65000"/>
                    <a:lumOff val="35000"/>
                  </a:schemeClr>
                </a:solidFill>
                <a:latin typeface="Segoe UI" panose="020B0502040204020203" pitchFamily="34" charset="0"/>
                <a:cs typeface="Segoe UI" panose="020B0502040204020203" pitchFamily="34" charset="0"/>
              </a:rPr>
              <a:t> simulation of T. </a:t>
            </a:r>
            <a:r>
              <a:rPr lang="fr-BE" sz="1600" dirty="0" err="1">
                <a:solidFill>
                  <a:schemeClr val="tx1">
                    <a:lumMod val="65000"/>
                    <a:lumOff val="35000"/>
                  </a:schemeClr>
                </a:solidFill>
                <a:latin typeface="Segoe UI" panose="020B0502040204020203" pitchFamily="34" charset="0"/>
                <a:cs typeface="Segoe UI" panose="020B0502040204020203" pitchFamily="34" charset="0"/>
              </a:rPr>
              <a:t>Volders</a:t>
            </a:r>
            <a:r>
              <a:rPr lang="fr-BE" sz="1600" dirty="0">
                <a:solidFill>
                  <a:schemeClr val="tx1">
                    <a:lumMod val="65000"/>
                    <a:lumOff val="35000"/>
                  </a:schemeClr>
                </a:solidFill>
                <a:latin typeface="Segoe UI" panose="020B0502040204020203" pitchFamily="34" charset="0"/>
                <a:cs typeface="Segoe UI" panose="020B0502040204020203" pitchFamily="34" charset="0"/>
              </a:rPr>
              <a:t> @MBBM </a:t>
            </a:r>
            <a:r>
              <a:rPr lang="fr-BE" sz="1600" dirty="0" err="1">
                <a:solidFill>
                  <a:schemeClr val="tx1">
                    <a:lumMod val="65000"/>
                    <a:lumOff val="35000"/>
                  </a:schemeClr>
                </a:solidFill>
                <a:latin typeface="Segoe UI" panose="020B0502040204020203" pitchFamily="34" charset="0"/>
                <a:cs typeface="Segoe UI" panose="020B0502040204020203" pitchFamily="34" charset="0"/>
              </a:rPr>
              <a:t>lab</a:t>
            </a:r>
            <a:r>
              <a:rPr lang="fr-BE" sz="1600" dirty="0">
                <a:solidFill>
                  <a:schemeClr val="tx1">
                    <a:lumMod val="65000"/>
                    <a:lumOff val="35000"/>
                  </a:schemeClr>
                </a:solidFill>
                <a:latin typeface="Segoe UI" panose="020B0502040204020203" pitchFamily="34" charset="0"/>
                <a:cs typeface="Segoe UI" panose="020B0502040204020203" pitchFamily="34" charset="0"/>
              </a:rPr>
              <a:t>, </a:t>
            </a:r>
            <a:r>
              <a:rPr lang="fr-BE" sz="1600" dirty="0" err="1">
                <a:solidFill>
                  <a:schemeClr val="tx1">
                    <a:lumMod val="65000"/>
                    <a:lumOff val="35000"/>
                  </a:schemeClr>
                </a:solidFill>
                <a:latin typeface="Segoe UI" panose="020B0502040204020203" pitchFamily="34" charset="0"/>
                <a:cs typeface="Segoe UI" panose="020B0502040204020203" pitchFamily="34" charset="0"/>
              </a:rPr>
              <a:t>ULiège</a:t>
            </a:r>
            <a:endParaRPr lang="fr-BE" sz="1600" dirty="0">
              <a:solidFill>
                <a:schemeClr val="tx1">
                  <a:lumMod val="65000"/>
                  <a:lumOff val="35000"/>
                </a:schemeClr>
              </a:solidFill>
              <a:latin typeface="Segoe UI" panose="020B0502040204020203" pitchFamily="34" charset="0"/>
              <a:cs typeface="Segoe UI" panose="020B0502040204020203" pitchFamily="34" charset="0"/>
            </a:endParaRPr>
          </a:p>
        </p:txBody>
      </p:sp>
      <p:sp>
        <p:nvSpPr>
          <p:cNvPr id="16" name="ZoneTexte 15">
            <a:extLst>
              <a:ext uri="{FF2B5EF4-FFF2-40B4-BE49-F238E27FC236}">
                <a16:creationId xmlns:a16="http://schemas.microsoft.com/office/drawing/2014/main" id="{6717F9B2-4773-F9DA-2833-170D7512510D}"/>
              </a:ext>
            </a:extLst>
          </p:cNvPr>
          <p:cNvSpPr txBox="1"/>
          <p:nvPr>
            <p:custDataLst>
              <p:tags r:id="rId8"/>
            </p:custDataLst>
          </p:nvPr>
        </p:nvSpPr>
        <p:spPr>
          <a:xfrm>
            <a:off x="570430" y="3191435"/>
            <a:ext cx="2578490" cy="338554"/>
          </a:xfrm>
          <a:prstGeom prst="rect">
            <a:avLst/>
          </a:prstGeom>
          <a:solidFill>
            <a:srgbClr val="EEF6F6"/>
          </a:solidFill>
          <a:ln w="3175">
            <a:solidFill>
              <a:schemeClr val="tx1">
                <a:lumMod val="75000"/>
                <a:lumOff val="25000"/>
              </a:schemeClr>
            </a:solidFill>
            <a:prstDash val="dash"/>
          </a:ln>
        </p:spPr>
        <p:txBody>
          <a:bodyPr wrap="square" rtlCol="0">
            <a:spAutoFit/>
          </a:bodyPr>
          <a:lstStyle/>
          <a:p>
            <a:pPr algn="ctr"/>
            <a:r>
              <a:rPr lang="fr-BE" sz="16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Consistent </a:t>
            </a:r>
            <a:r>
              <a:rPr lang="fr-BE" sz="1600"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with</a:t>
            </a:r>
            <a:r>
              <a:rPr lang="fr-BE" sz="16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[1]</a:t>
            </a:r>
            <a:endParaRPr lang="fr-BE" sz="1600" dirty="0">
              <a:solidFill>
                <a:schemeClr val="tx1">
                  <a:lumMod val="65000"/>
                  <a:lumOff val="35000"/>
                </a:schemeClr>
              </a:solidFill>
              <a:latin typeface="Segoe UI" panose="020B0502040204020203" pitchFamily="34" charset="0"/>
              <a:cs typeface="Segoe UI" panose="020B0502040204020203" pitchFamily="34" charset="0"/>
            </a:endParaRPr>
          </a:p>
        </p:txBody>
      </p:sp>
      <p:sp>
        <p:nvSpPr>
          <p:cNvPr id="17" name="Titre 1">
            <a:extLst>
              <a:ext uri="{FF2B5EF4-FFF2-40B4-BE49-F238E27FC236}">
                <a16:creationId xmlns:a16="http://schemas.microsoft.com/office/drawing/2014/main" id="{BC6F6A23-A148-A95E-306B-6CC49CC7F513}"/>
              </a:ext>
            </a:extLst>
          </p:cNvPr>
          <p:cNvSpPr txBox="1">
            <a:spLocks/>
          </p:cNvSpPr>
          <p:nvPr>
            <p:custDataLst>
              <p:tags r:id="rId9"/>
            </p:custDataLst>
          </p:nvPr>
        </p:nvSpPr>
        <p:spPr>
          <a:xfrm>
            <a:off x="838200" y="114588"/>
            <a:ext cx="10515600" cy="80028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fr-BE" sz="4000" dirty="0">
                <a:solidFill>
                  <a:srgbClr val="54A4A6"/>
                </a:solidFill>
                <a:latin typeface="Economica" panose="02000506040000020004" pitchFamily="2" charset="0"/>
              </a:rPr>
              <a:t>Conclusions &amp; perspectives</a:t>
            </a:r>
          </a:p>
        </p:txBody>
      </p:sp>
      <p:sp>
        <p:nvSpPr>
          <p:cNvPr id="20" name="ZoneTexte 19">
            <a:extLst>
              <a:ext uri="{FF2B5EF4-FFF2-40B4-BE49-F238E27FC236}">
                <a16:creationId xmlns:a16="http://schemas.microsoft.com/office/drawing/2014/main" id="{323855C4-FFE2-EEC0-3EAA-1D30A8C671F7}"/>
              </a:ext>
            </a:extLst>
          </p:cNvPr>
          <p:cNvSpPr txBox="1"/>
          <p:nvPr>
            <p:custDataLst>
              <p:tags r:id="rId10"/>
            </p:custDataLst>
          </p:nvPr>
        </p:nvSpPr>
        <p:spPr>
          <a:xfrm>
            <a:off x="566022" y="5715416"/>
            <a:ext cx="3758203" cy="338554"/>
          </a:xfrm>
          <a:prstGeom prst="rect">
            <a:avLst/>
          </a:prstGeom>
          <a:solidFill>
            <a:srgbClr val="EEF6F6"/>
          </a:solidFill>
          <a:ln w="3175">
            <a:solidFill>
              <a:schemeClr val="tx1">
                <a:lumMod val="75000"/>
                <a:lumOff val="25000"/>
              </a:schemeClr>
            </a:solidFill>
            <a:prstDash val="dash"/>
          </a:ln>
        </p:spPr>
        <p:txBody>
          <a:bodyPr wrap="square" rtlCol="0">
            <a:spAutoFit/>
          </a:bodyPr>
          <a:lstStyle/>
          <a:p>
            <a:pPr algn="ctr"/>
            <a:r>
              <a:rPr lang="fr-BE" sz="16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In contradictions </a:t>
            </a:r>
            <a:r>
              <a:rPr lang="fr-BE" sz="1600"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with</a:t>
            </a:r>
            <a:r>
              <a:rPr lang="fr-BE" sz="16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a:t>
            </a:r>
            <a:r>
              <a:rPr lang="fr-BE" sz="1600"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softer</a:t>
            </a:r>
            <a:r>
              <a:rPr lang="fr-BE" sz="16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CL [2,3]</a:t>
            </a:r>
            <a:endParaRPr lang="fr-BE" sz="1600" dirty="0">
              <a:solidFill>
                <a:schemeClr val="tx1">
                  <a:lumMod val="65000"/>
                  <a:lumOff val="35000"/>
                </a:schemeClr>
              </a:solidFill>
              <a:latin typeface="Segoe UI" panose="020B0502040204020203" pitchFamily="34" charset="0"/>
              <a:cs typeface="Segoe UI" panose="020B0502040204020203" pitchFamily="34" charset="0"/>
            </a:endParaRPr>
          </a:p>
        </p:txBody>
      </p:sp>
      <p:sp>
        <p:nvSpPr>
          <p:cNvPr id="49" name="ZoneTexte 48">
            <a:extLst>
              <a:ext uri="{FF2B5EF4-FFF2-40B4-BE49-F238E27FC236}">
                <a16:creationId xmlns:a16="http://schemas.microsoft.com/office/drawing/2014/main" id="{8C36F107-FFF6-76BB-13CF-9931D595DDB5}"/>
              </a:ext>
            </a:extLst>
          </p:cNvPr>
          <p:cNvSpPr txBox="1"/>
          <p:nvPr>
            <p:custDataLst>
              <p:tags r:id="rId11"/>
            </p:custDataLst>
          </p:nvPr>
        </p:nvSpPr>
        <p:spPr>
          <a:xfrm>
            <a:off x="2799405" y="6210085"/>
            <a:ext cx="3787133" cy="553998"/>
          </a:xfrm>
          <a:prstGeom prst="rect">
            <a:avLst/>
          </a:prstGeom>
          <a:noFill/>
        </p:spPr>
        <p:txBody>
          <a:bodyPr wrap="square" numCol="1" rtlCol="0">
            <a:spAutoFit/>
          </a:bodyPr>
          <a:lstStyle/>
          <a:p>
            <a:r>
              <a:rPr lang="fr-BE" sz="1500" dirty="0">
                <a:solidFill>
                  <a:schemeClr val="bg1"/>
                </a:solidFill>
                <a:latin typeface="Segoe UI" panose="020B0502040204020203" pitchFamily="34" charset="0"/>
                <a:cs typeface="Segoe UI" panose="020B0502040204020203" pitchFamily="34" charset="0"/>
                <a:sym typeface="Wingdings" panose="05000000000000000000" pitchFamily="2" charset="2"/>
              </a:rPr>
              <a:t>[1] </a:t>
            </a:r>
            <a:r>
              <a:rPr lang="fr-BE" sz="1500" dirty="0" err="1">
                <a:solidFill>
                  <a:schemeClr val="bg1"/>
                </a:solidFill>
                <a:latin typeface="Segoe UI" panose="020B0502040204020203" pitchFamily="34" charset="0"/>
                <a:cs typeface="Segoe UI" panose="020B0502040204020203" pitchFamily="34" charset="0"/>
                <a:sym typeface="Wingdings" panose="05000000000000000000" pitchFamily="2" charset="2"/>
              </a:rPr>
              <a:t>Roschger</a:t>
            </a:r>
            <a:r>
              <a:rPr lang="fr-BE" sz="1500" dirty="0">
                <a:solidFill>
                  <a:schemeClr val="bg1"/>
                </a:solidFill>
                <a:latin typeface="Segoe UI" panose="020B0502040204020203" pitchFamily="34" charset="0"/>
                <a:cs typeface="Segoe UI" panose="020B0502040204020203" pitchFamily="34" charset="0"/>
                <a:sym typeface="Wingdings" panose="05000000000000000000" pitchFamily="2" charset="2"/>
              </a:rPr>
              <a:t> et al., Acta </a:t>
            </a:r>
            <a:r>
              <a:rPr lang="fr-BE" sz="1500" dirty="0" err="1">
                <a:solidFill>
                  <a:schemeClr val="bg1"/>
                </a:solidFill>
                <a:latin typeface="Segoe UI" panose="020B0502040204020203" pitchFamily="34" charset="0"/>
                <a:cs typeface="Segoe UI" panose="020B0502040204020203" pitchFamily="34" charset="0"/>
                <a:sym typeface="Wingdings" panose="05000000000000000000" pitchFamily="2" charset="2"/>
              </a:rPr>
              <a:t>Biomater</a:t>
            </a:r>
            <a:r>
              <a:rPr lang="fr-BE" sz="1500" dirty="0">
                <a:solidFill>
                  <a:schemeClr val="bg1"/>
                </a:solidFill>
                <a:latin typeface="Segoe UI" panose="020B0502040204020203" pitchFamily="34" charset="0"/>
                <a:cs typeface="Segoe UI" panose="020B0502040204020203" pitchFamily="34" charset="0"/>
                <a:sym typeface="Wingdings" panose="05000000000000000000" pitchFamily="2" charset="2"/>
              </a:rPr>
              <a:t>., 2020</a:t>
            </a:r>
          </a:p>
          <a:p>
            <a:r>
              <a:rPr lang="fr-BE" sz="1500" dirty="0">
                <a:solidFill>
                  <a:schemeClr val="bg1"/>
                </a:solidFill>
                <a:latin typeface="Segoe UI" panose="020B0502040204020203" pitchFamily="34" charset="0"/>
                <a:cs typeface="Segoe UI" panose="020B0502040204020203" pitchFamily="34" charset="0"/>
                <a:sym typeface="Wingdings" panose="05000000000000000000" pitchFamily="2" charset="2"/>
              </a:rPr>
              <a:t>[2] Zhou et al., EMI, 2020</a:t>
            </a:r>
          </a:p>
        </p:txBody>
      </p:sp>
      <p:sp>
        <p:nvSpPr>
          <p:cNvPr id="51" name="ZoneTexte 50">
            <a:extLst>
              <a:ext uri="{FF2B5EF4-FFF2-40B4-BE49-F238E27FC236}">
                <a16:creationId xmlns:a16="http://schemas.microsoft.com/office/drawing/2014/main" id="{20231540-DA89-3A68-E497-AF92EBEB517E}"/>
              </a:ext>
            </a:extLst>
          </p:cNvPr>
          <p:cNvSpPr txBox="1"/>
          <p:nvPr>
            <p:custDataLst>
              <p:tags r:id="rId12"/>
            </p:custDataLst>
          </p:nvPr>
        </p:nvSpPr>
        <p:spPr>
          <a:xfrm>
            <a:off x="6632487" y="6207415"/>
            <a:ext cx="3923968" cy="553998"/>
          </a:xfrm>
          <a:prstGeom prst="rect">
            <a:avLst/>
          </a:prstGeom>
          <a:noFill/>
        </p:spPr>
        <p:txBody>
          <a:bodyPr wrap="square" numCol="1" rtlCol="0">
            <a:spAutoFit/>
          </a:bodyPr>
          <a:lstStyle/>
          <a:p>
            <a:r>
              <a:rPr lang="fr-BE" sz="1500" dirty="0">
                <a:solidFill>
                  <a:schemeClr val="bg1"/>
                </a:solidFill>
                <a:latin typeface="Segoe UI" panose="020B0502040204020203" pitchFamily="34" charset="0"/>
                <a:cs typeface="Segoe UI" panose="020B0502040204020203" pitchFamily="34" charset="0"/>
                <a:sym typeface="Wingdings" panose="05000000000000000000" pitchFamily="2" charset="2"/>
              </a:rPr>
              <a:t>[3] Montalbano et al., J. Mater. </a:t>
            </a:r>
            <a:r>
              <a:rPr lang="fr-BE" sz="1500" dirty="0" err="1">
                <a:solidFill>
                  <a:schemeClr val="bg1"/>
                </a:solidFill>
                <a:latin typeface="Segoe UI" panose="020B0502040204020203" pitchFamily="34" charset="0"/>
                <a:cs typeface="Segoe UI" panose="020B0502040204020203" pitchFamily="34" charset="0"/>
                <a:sym typeface="Wingdings" panose="05000000000000000000" pitchFamily="2" charset="2"/>
              </a:rPr>
              <a:t>Res</a:t>
            </a:r>
            <a:r>
              <a:rPr lang="fr-BE" sz="1500" dirty="0">
                <a:solidFill>
                  <a:schemeClr val="bg1"/>
                </a:solidFill>
                <a:latin typeface="Segoe UI" panose="020B0502040204020203" pitchFamily="34" charset="0"/>
                <a:cs typeface="Segoe UI" panose="020B0502040204020203" pitchFamily="34" charset="0"/>
                <a:sym typeface="Wingdings" panose="05000000000000000000" pitchFamily="2" charset="2"/>
              </a:rPr>
              <a:t>., 2011</a:t>
            </a:r>
          </a:p>
          <a:p>
            <a:r>
              <a:rPr lang="fr-BE" sz="1500" dirty="0">
                <a:solidFill>
                  <a:schemeClr val="bg1"/>
                </a:solidFill>
                <a:latin typeface="Segoe UI" panose="020B0502040204020203" pitchFamily="34" charset="0"/>
                <a:cs typeface="Segoe UI" panose="020B0502040204020203" pitchFamily="34" charset="0"/>
                <a:sym typeface="Wingdings" panose="05000000000000000000" pitchFamily="2" charset="2"/>
              </a:rPr>
              <a:t>[4] Tang et al., JBMR, 2023</a:t>
            </a:r>
          </a:p>
        </p:txBody>
      </p:sp>
      <p:sp>
        <p:nvSpPr>
          <p:cNvPr id="2" name="Accolade fermante 1">
            <a:extLst>
              <a:ext uri="{FF2B5EF4-FFF2-40B4-BE49-F238E27FC236}">
                <a16:creationId xmlns:a16="http://schemas.microsoft.com/office/drawing/2014/main" id="{C90336A4-A679-3797-2D40-AE1470590D67}"/>
              </a:ext>
            </a:extLst>
          </p:cNvPr>
          <p:cNvSpPr/>
          <p:nvPr>
            <p:custDataLst>
              <p:tags r:id="rId13"/>
            </p:custDataLst>
          </p:nvPr>
        </p:nvSpPr>
        <p:spPr>
          <a:xfrm>
            <a:off x="5722989" y="914875"/>
            <a:ext cx="163008" cy="5139095"/>
          </a:xfrm>
          <a:prstGeom prst="rightBrace">
            <a:avLst>
              <a:gd name="adj1" fmla="val 52129"/>
              <a:gd name="adj2" fmla="val 18410"/>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BE"/>
          </a:p>
        </p:txBody>
      </p:sp>
      <p:pic>
        <p:nvPicPr>
          <p:cNvPr id="18" name="Image 17">
            <a:extLst>
              <a:ext uri="{FF2B5EF4-FFF2-40B4-BE49-F238E27FC236}">
                <a16:creationId xmlns:a16="http://schemas.microsoft.com/office/drawing/2014/main" id="{81C8936C-4006-7ED6-E1E0-077DF0DCD17D}"/>
              </a:ext>
            </a:extLst>
          </p:cNvPr>
          <p:cNvPicPr>
            <a:picLocks noChangeAspect="1"/>
          </p:cNvPicPr>
          <p:nvPr>
            <p:custDataLst>
              <p:tags r:id="rId14"/>
            </p:custDataLst>
          </p:nvPr>
        </p:nvPicPr>
        <p:blipFill>
          <a:blip r:embed="rId23"/>
          <a:stretch>
            <a:fillRect/>
          </a:stretch>
        </p:blipFill>
        <p:spPr>
          <a:xfrm>
            <a:off x="6129919" y="1396998"/>
            <a:ext cx="3204593" cy="1847160"/>
          </a:xfrm>
          <a:prstGeom prst="rect">
            <a:avLst/>
          </a:prstGeom>
        </p:spPr>
      </p:pic>
      <p:sp>
        <p:nvSpPr>
          <p:cNvPr id="33" name="ZoneTexte 32">
            <a:extLst>
              <a:ext uri="{FF2B5EF4-FFF2-40B4-BE49-F238E27FC236}">
                <a16:creationId xmlns:a16="http://schemas.microsoft.com/office/drawing/2014/main" id="{48E6006C-A67D-07E0-1971-E0E834315044}"/>
              </a:ext>
            </a:extLst>
          </p:cNvPr>
          <p:cNvSpPr txBox="1"/>
          <p:nvPr>
            <p:custDataLst>
              <p:tags r:id="rId15"/>
            </p:custDataLst>
          </p:nvPr>
        </p:nvSpPr>
        <p:spPr>
          <a:xfrm>
            <a:off x="5899619" y="3411555"/>
            <a:ext cx="6162680" cy="830997"/>
          </a:xfrm>
          <a:prstGeom prst="rect">
            <a:avLst/>
          </a:prstGeom>
          <a:noFill/>
          <a:ln w="3175">
            <a:solidFill>
              <a:schemeClr val="tx1">
                <a:lumMod val="75000"/>
                <a:lumOff val="25000"/>
              </a:schemeClr>
            </a:solidFill>
            <a:prstDash val="dash"/>
          </a:ln>
        </p:spPr>
        <p:txBody>
          <a:bodyPr wrap="square" rtlCol="0">
            <a:spAutoFit/>
          </a:bodyPr>
          <a:lstStyle/>
          <a:p>
            <a:r>
              <a:rPr lang="fr-BE" sz="1600" b="1" u="sng"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Perspectives: </a:t>
            </a:r>
          </a:p>
          <a:p>
            <a:pPr marL="285750" indent="-285750">
              <a:buFont typeface="Arial" panose="020B0604020202020204" pitchFamily="34" charset="0"/>
              <a:buChar char="•"/>
            </a:pPr>
            <a:r>
              <a:rPr lang="fr-BE" sz="16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CL </a:t>
            </a:r>
            <a:r>
              <a:rPr lang="fr-BE" sz="1600"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mineral</a:t>
            </a:r>
            <a:r>
              <a:rPr lang="fr-BE" sz="16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a:t>
            </a:r>
            <a:r>
              <a:rPr lang="fr-BE" sz="1600"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properties</a:t>
            </a:r>
            <a:r>
              <a:rPr lang="fr-BE" sz="16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a:t>
            </a:r>
            <a:r>
              <a:rPr lang="fr-BE" sz="1600"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measured</a:t>
            </a:r>
            <a:r>
              <a:rPr lang="fr-BE" sz="16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a:t>
            </a:r>
            <a:r>
              <a:rPr lang="fr-BE" sz="1600"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with</a:t>
            </a:r>
            <a:r>
              <a:rPr lang="fr-BE" sz="16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X-ray </a:t>
            </a:r>
            <a:r>
              <a:rPr lang="fr-BE" sz="1600"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scattering</a:t>
            </a:r>
            <a:r>
              <a:rPr lang="fr-BE" sz="16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@ESRF</a:t>
            </a:r>
          </a:p>
          <a:p>
            <a:pPr marL="285750" indent="-285750">
              <a:buFont typeface="Arial" panose="020B0604020202020204" pitchFamily="34" charset="0"/>
              <a:buChar char="•"/>
            </a:pPr>
            <a:r>
              <a:rPr lang="fr-BE" sz="1600"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Interplay</a:t>
            </a:r>
            <a:r>
              <a:rPr lang="fr-BE" sz="16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a:t>
            </a:r>
            <a:r>
              <a:rPr lang="fr-BE" sz="1600"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between</a:t>
            </a:r>
            <a:r>
              <a:rPr lang="fr-BE" sz="16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CL and </a:t>
            </a:r>
            <a:r>
              <a:rPr lang="fr-BE" sz="1600"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osteocyte</a:t>
            </a:r>
            <a:r>
              <a:rPr lang="fr-BE" sz="16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a:t>
            </a:r>
            <a:r>
              <a:rPr lang="fr-BE" sz="1600"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lacuno-canalicular</a:t>
            </a:r>
            <a:r>
              <a:rPr lang="fr-BE" sz="16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network</a:t>
            </a:r>
            <a:endParaRPr lang="fr-BE" sz="1600" dirty="0">
              <a:solidFill>
                <a:schemeClr val="tx1">
                  <a:lumMod val="65000"/>
                  <a:lumOff val="35000"/>
                </a:schemeClr>
              </a:solidFill>
              <a:latin typeface="Segoe UI" panose="020B0502040204020203" pitchFamily="34" charset="0"/>
              <a:cs typeface="Segoe UI" panose="020B0502040204020203" pitchFamily="34" charset="0"/>
            </a:endParaRPr>
          </a:p>
        </p:txBody>
      </p:sp>
      <p:grpSp>
        <p:nvGrpSpPr>
          <p:cNvPr id="7" name="Groupe 6">
            <a:extLst>
              <a:ext uri="{FF2B5EF4-FFF2-40B4-BE49-F238E27FC236}">
                <a16:creationId xmlns:a16="http://schemas.microsoft.com/office/drawing/2014/main" id="{D89B38B4-622B-43F4-2A39-C0A677414E9B}"/>
              </a:ext>
            </a:extLst>
          </p:cNvPr>
          <p:cNvGrpSpPr>
            <a:grpSpLocks noChangeAspect="1"/>
          </p:cNvGrpSpPr>
          <p:nvPr>
            <p:custDataLst>
              <p:tags r:id="rId16"/>
            </p:custDataLst>
          </p:nvPr>
        </p:nvGrpSpPr>
        <p:grpSpPr>
          <a:xfrm>
            <a:off x="3687803" y="948916"/>
            <a:ext cx="2435997" cy="2360352"/>
            <a:chOff x="5266022" y="-2270454"/>
            <a:chExt cx="9742360" cy="9439831"/>
          </a:xfrm>
        </p:grpSpPr>
        <p:grpSp>
          <p:nvGrpSpPr>
            <p:cNvPr id="25" name="Groupe 24">
              <a:extLst>
                <a:ext uri="{FF2B5EF4-FFF2-40B4-BE49-F238E27FC236}">
                  <a16:creationId xmlns:a16="http://schemas.microsoft.com/office/drawing/2014/main" id="{F486B7B5-493E-C4A0-2440-F63584858694}"/>
                </a:ext>
              </a:extLst>
            </p:cNvPr>
            <p:cNvGrpSpPr/>
            <p:nvPr/>
          </p:nvGrpSpPr>
          <p:grpSpPr>
            <a:xfrm>
              <a:off x="5266022" y="-2270454"/>
              <a:ext cx="9742360" cy="9439831"/>
              <a:chOff x="5266022" y="-2270454"/>
              <a:chExt cx="9742360" cy="9439831"/>
            </a:xfrm>
          </p:grpSpPr>
          <p:grpSp>
            <p:nvGrpSpPr>
              <p:cNvPr id="28" name="Groupe 27">
                <a:extLst>
                  <a:ext uri="{FF2B5EF4-FFF2-40B4-BE49-F238E27FC236}">
                    <a16:creationId xmlns:a16="http://schemas.microsoft.com/office/drawing/2014/main" id="{1BA0DDF1-22E7-066D-522A-C1E4546C3D71}"/>
                  </a:ext>
                </a:extLst>
              </p:cNvPr>
              <p:cNvGrpSpPr>
                <a:grpSpLocks noChangeAspect="1"/>
              </p:cNvGrpSpPr>
              <p:nvPr/>
            </p:nvGrpSpPr>
            <p:grpSpPr>
              <a:xfrm>
                <a:off x="5266022" y="-2270454"/>
                <a:ext cx="9742360" cy="9439831"/>
                <a:chOff x="6451162" y="1300610"/>
                <a:chExt cx="4953958" cy="4800123"/>
              </a:xfrm>
            </p:grpSpPr>
            <p:pic>
              <p:nvPicPr>
                <p:cNvPr id="42" name="Image 41">
                  <a:extLst>
                    <a:ext uri="{FF2B5EF4-FFF2-40B4-BE49-F238E27FC236}">
                      <a16:creationId xmlns:a16="http://schemas.microsoft.com/office/drawing/2014/main" id="{9BD5395A-450E-2690-0D6B-2DA4B1F247ED}"/>
                    </a:ext>
                  </a:extLst>
                </p:cNvPr>
                <p:cNvPicPr>
                  <a:picLocks noChangeAspect="1"/>
                </p:cNvPicPr>
                <p:nvPr/>
              </p:nvPicPr>
              <p:blipFill>
                <a:blip r:embed="rId24">
                  <a:extLst>
                    <a:ext uri="{BEBA8EAE-BF5A-486C-A8C5-ECC9F3942E4B}">
                      <a14:imgProps xmlns:a14="http://schemas.microsoft.com/office/drawing/2010/main">
                        <a14:imgLayer r:embed="rId25">
                          <a14:imgEffect>
                            <a14:backgroundRemoval t="6586" b="92721" l="5852" r="90534">
                              <a14:foregroundMark x1="6540" y1="91334" x2="18589" y2="91508"/>
                              <a14:foregroundMark x1="18589" y1="91508" x2="81067" y2="88042"/>
                              <a14:foregroundMark x1="81067" y1="88042" x2="89673" y2="76430"/>
                              <a14:foregroundMark x1="89673" y1="76430" x2="89329" y2="35875"/>
                              <a14:foregroundMark x1="89329" y1="35875" x2="77797" y2="27903"/>
                              <a14:foregroundMark x1="77797" y1="27903" x2="30293" y2="11612"/>
                              <a14:foregroundMark x1="25473" y1="15945" x2="25473" y2="15945"/>
                              <a14:foregroundMark x1="33219" y1="29289" x2="64716" y2="50087"/>
                              <a14:foregroundMark x1="64716" y1="50087" x2="75731" y2="70191"/>
                              <a14:foregroundMark x1="75731" y1="70191" x2="72633" y2="85095"/>
                              <a14:foregroundMark x1="72633" y1="85095" x2="80207" y2="45581"/>
                              <a14:foregroundMark x1="80207" y1="45581" x2="79862" y2="44887"/>
                              <a14:foregroundMark x1="79002" y1="84402" x2="84509" y2="35009"/>
                              <a14:foregroundMark x1="84509" y1="35009" x2="67986" y2="45061"/>
                              <a14:foregroundMark x1="67986" y1="45061" x2="66609" y2="48700"/>
                              <a14:foregroundMark x1="79346" y1="33449" x2="21343" y2="27036"/>
                              <a14:foregroundMark x1="21343" y1="27036" x2="11360" y2="42288"/>
                              <a14:foregroundMark x1="11360" y1="42288" x2="8950" y2="65338"/>
                              <a14:foregroundMark x1="8950" y1="65338" x2="11532" y2="78683"/>
                              <a14:foregroundMark x1="11532" y1="78683" x2="25990" y2="89081"/>
                              <a14:foregroundMark x1="25990" y1="89081" x2="36833" y2="41075"/>
                              <a14:foregroundMark x1="5852" y1="92894" x2="8434" y2="35355"/>
                              <a14:foregroundMark x1="11876" y1="56326" x2="24957" y2="79549"/>
                              <a14:foregroundMark x1="24957" y1="79549" x2="27883" y2="57019"/>
                              <a14:foregroundMark x1="27883" y1="57019" x2="22375" y2="42288"/>
                              <a14:foregroundMark x1="22375" y1="42288" x2="14802" y2="73137"/>
                              <a14:foregroundMark x1="86575" y1="88562" x2="88985" y2="82496"/>
                              <a14:foregroundMark x1="86231" y1="85442" x2="84165" y2="88042"/>
                              <a14:foregroundMark x1="85370" y1="90988" x2="85370" y2="90988"/>
                              <a14:foregroundMark x1="84854" y1="88388" x2="84854" y2="88388"/>
                              <a14:foregroundMark x1="6196" y1="36049" x2="19966" y2="14211"/>
                              <a14:foregroundMark x1="19966" y1="14211" x2="33391" y2="13172"/>
                              <a14:foregroundMark x1="33391" y1="13172" x2="10671" y2="34662"/>
                              <a14:foregroundMark x1="21687" y1="11958" x2="28399" y2="11958"/>
                              <a14:foregroundMark x1="24613" y1="6586" x2="24613" y2="6586"/>
                              <a14:foregroundMark x1="62478" y1="36222" x2="60413" y2="36049"/>
                              <a14:foregroundMark x1="34079" y1="35702" x2="38038" y2="36222"/>
                              <a14:foregroundMark x1="90534" y1="30156" x2="90534" y2="30156"/>
                            </a14:backgroundRemoval>
                          </a14:imgEffect>
                        </a14:imgLayer>
                      </a14:imgProps>
                    </a:ext>
                  </a:extLst>
                </a:blip>
                <a:stretch>
                  <a:fillRect/>
                </a:stretch>
              </p:blipFill>
              <p:spPr>
                <a:xfrm>
                  <a:off x="6451162" y="1616529"/>
                  <a:ext cx="4240536" cy="4211341"/>
                </a:xfrm>
                <a:prstGeom prst="rect">
                  <a:avLst/>
                </a:prstGeom>
              </p:spPr>
            </p:pic>
            <p:sp>
              <p:nvSpPr>
                <p:cNvPr id="43" name="Arc 42">
                  <a:extLst>
                    <a:ext uri="{FF2B5EF4-FFF2-40B4-BE49-F238E27FC236}">
                      <a16:creationId xmlns:a16="http://schemas.microsoft.com/office/drawing/2014/main" id="{42B0170D-2A0C-6295-CDD5-10517B8911E9}"/>
                    </a:ext>
                  </a:extLst>
                </p:cNvPr>
                <p:cNvSpPr/>
                <p:nvPr/>
              </p:nvSpPr>
              <p:spPr>
                <a:xfrm rot="14088221">
                  <a:off x="6604997" y="1300610"/>
                  <a:ext cx="4800123" cy="4800123"/>
                </a:xfrm>
                <a:prstGeom prst="arc">
                  <a:avLst>
                    <a:gd name="adj1" fmla="val 19140321"/>
                    <a:gd name="adj2" fmla="val 21382468"/>
                  </a:avLst>
                </a:prstGeom>
                <a:ln w="28575">
                  <a:solidFill>
                    <a:srgbClr val="545457"/>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BE"/>
                </a:p>
              </p:txBody>
            </p:sp>
            <p:sp>
              <p:nvSpPr>
                <p:cNvPr id="44" name="Arc 43">
                  <a:extLst>
                    <a:ext uri="{FF2B5EF4-FFF2-40B4-BE49-F238E27FC236}">
                      <a16:creationId xmlns:a16="http://schemas.microsoft.com/office/drawing/2014/main" id="{CB0E84CE-5AC2-88B2-25FE-37A262C76DBF}"/>
                    </a:ext>
                  </a:extLst>
                </p:cNvPr>
                <p:cNvSpPr/>
                <p:nvPr/>
              </p:nvSpPr>
              <p:spPr>
                <a:xfrm rot="16200000">
                  <a:off x="10068090" y="2894560"/>
                  <a:ext cx="480012" cy="480012"/>
                </a:xfrm>
                <a:prstGeom prst="arc">
                  <a:avLst>
                    <a:gd name="adj1" fmla="val 16200000"/>
                    <a:gd name="adj2" fmla="val 295873"/>
                  </a:avLst>
                </a:prstGeom>
                <a:ln w="28575">
                  <a:solidFill>
                    <a:srgbClr val="545457"/>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BE" dirty="0"/>
                </a:p>
              </p:txBody>
            </p:sp>
            <p:cxnSp>
              <p:nvCxnSpPr>
                <p:cNvPr id="45" name="Connecteur droit 44">
                  <a:extLst>
                    <a:ext uri="{FF2B5EF4-FFF2-40B4-BE49-F238E27FC236}">
                      <a16:creationId xmlns:a16="http://schemas.microsoft.com/office/drawing/2014/main" id="{66D5D11B-94F1-097A-4904-7757CBFE4DDE}"/>
                    </a:ext>
                  </a:extLst>
                </p:cNvPr>
                <p:cNvCxnSpPr>
                  <a:cxnSpLocks/>
                </p:cNvCxnSpPr>
                <p:nvPr/>
              </p:nvCxnSpPr>
              <p:spPr>
                <a:xfrm>
                  <a:off x="10319993" y="2890100"/>
                  <a:ext cx="0" cy="2414462"/>
                </a:xfrm>
                <a:prstGeom prst="line">
                  <a:avLst/>
                </a:prstGeom>
                <a:ln w="28575">
                  <a:solidFill>
                    <a:srgbClr val="545457"/>
                  </a:solidFill>
                </a:ln>
              </p:spPr>
              <p:style>
                <a:lnRef idx="1">
                  <a:schemeClr val="accent1"/>
                </a:lnRef>
                <a:fillRef idx="0">
                  <a:schemeClr val="accent1"/>
                </a:fillRef>
                <a:effectRef idx="0">
                  <a:schemeClr val="accent1"/>
                </a:effectRef>
                <a:fontRef idx="minor">
                  <a:schemeClr val="tx1"/>
                </a:fontRef>
              </p:style>
            </p:cxnSp>
            <p:sp>
              <p:nvSpPr>
                <p:cNvPr id="46" name="Arc 45">
                  <a:extLst>
                    <a:ext uri="{FF2B5EF4-FFF2-40B4-BE49-F238E27FC236}">
                      <a16:creationId xmlns:a16="http://schemas.microsoft.com/office/drawing/2014/main" id="{2CB72BA1-2AA9-5CF4-57CD-6D22DA238161}"/>
                    </a:ext>
                  </a:extLst>
                </p:cNvPr>
                <p:cNvSpPr/>
                <p:nvPr/>
              </p:nvSpPr>
              <p:spPr>
                <a:xfrm rot="16200000">
                  <a:off x="10066728" y="5297243"/>
                  <a:ext cx="480012" cy="480012"/>
                </a:xfrm>
                <a:prstGeom prst="arc">
                  <a:avLst>
                    <a:gd name="adj1" fmla="val 16200000"/>
                    <a:gd name="adj2" fmla="val 295873"/>
                  </a:avLst>
                </a:prstGeom>
                <a:ln w="28575">
                  <a:solidFill>
                    <a:srgbClr val="545457"/>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BE"/>
                </a:p>
              </p:txBody>
            </p:sp>
            <p:cxnSp>
              <p:nvCxnSpPr>
                <p:cNvPr id="47" name="Connecteur droit 46">
                  <a:extLst>
                    <a:ext uri="{FF2B5EF4-FFF2-40B4-BE49-F238E27FC236}">
                      <a16:creationId xmlns:a16="http://schemas.microsoft.com/office/drawing/2014/main" id="{892AADE8-C6B3-0D5E-67B5-E0F3BA05F897}"/>
                    </a:ext>
                  </a:extLst>
                </p:cNvPr>
                <p:cNvCxnSpPr>
                  <a:cxnSpLocks/>
                  <a:stCxn id="43" idx="2"/>
                  <a:endCxn id="44" idx="2"/>
                </p:cNvCxnSpPr>
                <p:nvPr/>
              </p:nvCxnSpPr>
              <p:spPr>
                <a:xfrm>
                  <a:off x="7500458" y="1830786"/>
                  <a:ext cx="2828269" cy="1064663"/>
                </a:xfrm>
                <a:prstGeom prst="line">
                  <a:avLst/>
                </a:prstGeom>
                <a:ln w="28575">
                  <a:solidFill>
                    <a:srgbClr val="545457"/>
                  </a:solidFill>
                </a:ln>
              </p:spPr>
              <p:style>
                <a:lnRef idx="1">
                  <a:schemeClr val="accent1"/>
                </a:lnRef>
                <a:fillRef idx="0">
                  <a:schemeClr val="accent1"/>
                </a:fillRef>
                <a:effectRef idx="0">
                  <a:schemeClr val="accent1"/>
                </a:effectRef>
                <a:fontRef idx="minor">
                  <a:schemeClr val="tx1"/>
                </a:fontRef>
              </p:style>
            </p:cxnSp>
            <p:sp>
              <p:nvSpPr>
                <p:cNvPr id="48" name="Rectangle 47">
                  <a:extLst>
                    <a:ext uri="{FF2B5EF4-FFF2-40B4-BE49-F238E27FC236}">
                      <a16:creationId xmlns:a16="http://schemas.microsoft.com/office/drawing/2014/main" id="{8724BBED-4E4F-128D-D320-2F8C08D6380D}"/>
                    </a:ext>
                  </a:extLst>
                </p:cNvPr>
                <p:cNvSpPr/>
                <p:nvPr/>
              </p:nvSpPr>
              <p:spPr>
                <a:xfrm>
                  <a:off x="6672833" y="3134582"/>
                  <a:ext cx="3392911" cy="2413830"/>
                </a:xfrm>
                <a:prstGeom prst="rect">
                  <a:avLst/>
                </a:prstGeom>
                <a:noFill/>
                <a:ln w="28575">
                  <a:solidFill>
                    <a:srgbClr val="54545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grpSp>
          <p:sp>
            <p:nvSpPr>
              <p:cNvPr id="34" name="Forme libre : forme 33">
                <a:extLst>
                  <a:ext uri="{FF2B5EF4-FFF2-40B4-BE49-F238E27FC236}">
                    <a16:creationId xmlns:a16="http://schemas.microsoft.com/office/drawing/2014/main" id="{91591AD4-36FB-5154-E757-7EE462722240}"/>
                  </a:ext>
                </a:extLst>
              </p:cNvPr>
              <p:cNvSpPr/>
              <p:nvPr/>
            </p:nvSpPr>
            <p:spPr>
              <a:xfrm>
                <a:off x="7811286" y="4030235"/>
                <a:ext cx="245365" cy="300387"/>
              </a:xfrm>
              <a:custGeom>
                <a:avLst/>
                <a:gdLst>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2292 w 246604"/>
                  <a:gd name="connsiteY10" fmla="*/ 69652 h 301824"/>
                  <a:gd name="connsiteX11" fmla="*/ 35864 w 246604"/>
                  <a:gd name="connsiteY11" fmla="*/ 58936 h 301824"/>
                  <a:gd name="connsiteX12" fmla="*/ 39435 w 246604"/>
                  <a:gd name="connsiteY12" fmla="*/ 53578 h 301824"/>
                  <a:gd name="connsiteX13" fmla="*/ 41221 w 246604"/>
                  <a:gd name="connsiteY13" fmla="*/ 46435 h 301824"/>
                  <a:gd name="connsiteX14" fmla="*/ 44793 w 246604"/>
                  <a:gd name="connsiteY14" fmla="*/ 33933 h 301824"/>
                  <a:gd name="connsiteX15" fmla="*/ 48365 w 246604"/>
                  <a:gd name="connsiteY15" fmla="*/ 19646 h 301824"/>
                  <a:gd name="connsiteX16" fmla="*/ 51937 w 246604"/>
                  <a:gd name="connsiteY16" fmla="*/ 14288 h 301824"/>
                  <a:gd name="connsiteX17" fmla="*/ 69796 w 246604"/>
                  <a:gd name="connsiteY17" fmla="*/ 5358 h 301824"/>
                  <a:gd name="connsiteX18" fmla="*/ 80512 w 246604"/>
                  <a:gd name="connsiteY18" fmla="*/ 1786 h 301824"/>
                  <a:gd name="connsiteX19" fmla="*/ 94799 w 246604"/>
                  <a:gd name="connsiteY19" fmla="*/ 0 h 301824"/>
                  <a:gd name="connsiteX20" fmla="*/ 100157 w 246604"/>
                  <a:gd name="connsiteY20" fmla="*/ 1786 h 301824"/>
                  <a:gd name="connsiteX21" fmla="*/ 107301 w 246604"/>
                  <a:gd name="connsiteY21" fmla="*/ 3572 h 301824"/>
                  <a:gd name="connsiteX22" fmla="*/ 114445 w 246604"/>
                  <a:gd name="connsiteY22" fmla="*/ 7144 h 301824"/>
                  <a:gd name="connsiteX23" fmla="*/ 119803 w 246604"/>
                  <a:gd name="connsiteY23" fmla="*/ 8930 h 301824"/>
                  <a:gd name="connsiteX24" fmla="*/ 126946 w 246604"/>
                  <a:gd name="connsiteY24" fmla="*/ 12502 h 301824"/>
                  <a:gd name="connsiteX25" fmla="*/ 132304 w 246604"/>
                  <a:gd name="connsiteY25" fmla="*/ 16074 h 301824"/>
                  <a:gd name="connsiteX26" fmla="*/ 143020 w 246604"/>
                  <a:gd name="connsiteY26" fmla="*/ 17860 h 301824"/>
                  <a:gd name="connsiteX27" fmla="*/ 150164 w 246604"/>
                  <a:gd name="connsiteY27" fmla="*/ 19646 h 301824"/>
                  <a:gd name="connsiteX28" fmla="*/ 157307 w 246604"/>
                  <a:gd name="connsiteY28" fmla="*/ 25003 h 301824"/>
                  <a:gd name="connsiteX29" fmla="*/ 168023 w 246604"/>
                  <a:gd name="connsiteY29" fmla="*/ 28575 h 301824"/>
                  <a:gd name="connsiteX30" fmla="*/ 182310 w 246604"/>
                  <a:gd name="connsiteY30" fmla="*/ 32147 h 301824"/>
                  <a:gd name="connsiteX31" fmla="*/ 194812 w 246604"/>
                  <a:gd name="connsiteY31" fmla="*/ 39291 h 301824"/>
                  <a:gd name="connsiteX32" fmla="*/ 203742 w 246604"/>
                  <a:gd name="connsiteY32" fmla="*/ 42863 h 301824"/>
                  <a:gd name="connsiteX33" fmla="*/ 209099 w 246604"/>
                  <a:gd name="connsiteY33" fmla="*/ 50007 h 301824"/>
                  <a:gd name="connsiteX34" fmla="*/ 214457 w 246604"/>
                  <a:gd name="connsiteY34" fmla="*/ 51793 h 301824"/>
                  <a:gd name="connsiteX35" fmla="*/ 221601 w 246604"/>
                  <a:gd name="connsiteY35" fmla="*/ 62508 h 301824"/>
                  <a:gd name="connsiteX36" fmla="*/ 230531 w 246604"/>
                  <a:gd name="connsiteY36" fmla="*/ 78582 h 301824"/>
                  <a:gd name="connsiteX37" fmla="*/ 234103 w 246604"/>
                  <a:gd name="connsiteY37" fmla="*/ 87511 h 301824"/>
                  <a:gd name="connsiteX38" fmla="*/ 239460 w 246604"/>
                  <a:gd name="connsiteY38" fmla="*/ 94655 h 301824"/>
                  <a:gd name="connsiteX39" fmla="*/ 241246 w 246604"/>
                  <a:gd name="connsiteY39" fmla="*/ 105371 h 301824"/>
                  <a:gd name="connsiteX40" fmla="*/ 244818 w 246604"/>
                  <a:gd name="connsiteY40" fmla="*/ 114300 h 301824"/>
                  <a:gd name="connsiteX41" fmla="*/ 246604 w 246604"/>
                  <a:gd name="connsiteY41" fmla="*/ 130374 h 301824"/>
                  <a:gd name="connsiteX42" fmla="*/ 244818 w 246604"/>
                  <a:gd name="connsiteY42" fmla="*/ 187524 h 301824"/>
                  <a:gd name="connsiteX43" fmla="*/ 239460 w 246604"/>
                  <a:gd name="connsiteY43" fmla="*/ 203597 h 301824"/>
                  <a:gd name="connsiteX44" fmla="*/ 237674 w 246604"/>
                  <a:gd name="connsiteY44" fmla="*/ 208955 h 301824"/>
                  <a:gd name="connsiteX45" fmla="*/ 234103 w 246604"/>
                  <a:gd name="connsiteY45" fmla="*/ 216099 h 301824"/>
                  <a:gd name="connsiteX46" fmla="*/ 232317 w 246604"/>
                  <a:gd name="connsiteY46" fmla="*/ 223243 h 301824"/>
                  <a:gd name="connsiteX47" fmla="*/ 221601 w 246604"/>
                  <a:gd name="connsiteY47" fmla="*/ 241102 h 301824"/>
                  <a:gd name="connsiteX48" fmla="*/ 216243 w 246604"/>
                  <a:gd name="connsiteY48" fmla="*/ 251818 h 301824"/>
                  <a:gd name="connsiteX49" fmla="*/ 212671 w 246604"/>
                  <a:gd name="connsiteY49" fmla="*/ 257175 h 301824"/>
                  <a:gd name="connsiteX50" fmla="*/ 203742 w 246604"/>
                  <a:gd name="connsiteY50" fmla="*/ 276821 h 301824"/>
                  <a:gd name="connsiteX51" fmla="*/ 198384 w 246604"/>
                  <a:gd name="connsiteY51" fmla="*/ 283964 h 301824"/>
                  <a:gd name="connsiteX52" fmla="*/ 194812 w 246604"/>
                  <a:gd name="connsiteY52" fmla="*/ 289322 h 301824"/>
                  <a:gd name="connsiteX53" fmla="*/ 189454 w 246604"/>
                  <a:gd name="connsiteY53" fmla="*/ 294680 h 301824"/>
                  <a:gd name="connsiteX54" fmla="*/ 180524 w 246604"/>
                  <a:gd name="connsiteY54" fmla="*/ 301824 h 301824"/>
                  <a:gd name="connsiteX55" fmla="*/ 168023 w 246604"/>
                  <a:gd name="connsiteY55" fmla="*/ 300038 h 301824"/>
                  <a:gd name="connsiteX56" fmla="*/ 157307 w 246604"/>
                  <a:gd name="connsiteY56" fmla="*/ 296466 h 301824"/>
                  <a:gd name="connsiteX57" fmla="*/ 151949 w 246604"/>
                  <a:gd name="connsiteY57" fmla="*/ 294680 h 301824"/>
                  <a:gd name="connsiteX58" fmla="*/ 125160 w 246604"/>
                  <a:gd name="connsiteY58" fmla="*/ 291108 h 301824"/>
                  <a:gd name="connsiteX59" fmla="*/ 107301 w 246604"/>
                  <a:gd name="connsiteY59" fmla="*/ 283964 h 301824"/>
                  <a:gd name="connsiteX60" fmla="*/ 101943 w 246604"/>
                  <a:gd name="connsiteY60" fmla="*/ 280393 h 301824"/>
                  <a:gd name="connsiteX61" fmla="*/ 96585 w 246604"/>
                  <a:gd name="connsiteY61" fmla="*/ 278607 h 301824"/>
                  <a:gd name="connsiteX62" fmla="*/ 78726 w 246604"/>
                  <a:gd name="connsiteY62" fmla="*/ 271463 h 301824"/>
                  <a:gd name="connsiteX63" fmla="*/ 71582 w 246604"/>
                  <a:gd name="connsiteY63" fmla="*/ 267891 h 301824"/>
                  <a:gd name="connsiteX64" fmla="*/ 66224 w 246604"/>
                  <a:gd name="connsiteY64" fmla="*/ 266105 h 301824"/>
                  <a:gd name="connsiteX65" fmla="*/ 41221 w 246604"/>
                  <a:gd name="connsiteY65" fmla="*/ 260747 h 301824"/>
                  <a:gd name="connsiteX66" fmla="*/ 35864 w 246604"/>
                  <a:gd name="connsiteY66" fmla="*/ 258961 h 301824"/>
                  <a:gd name="connsiteX67" fmla="*/ 21576 w 246604"/>
                  <a:gd name="connsiteY67" fmla="*/ 248246 h 301824"/>
                  <a:gd name="connsiteX68" fmla="*/ 18004 w 246604"/>
                  <a:gd name="connsiteY68" fmla="*/ 242888 h 301824"/>
                  <a:gd name="connsiteX69" fmla="*/ 5503 w 246604"/>
                  <a:gd name="connsiteY69" fmla="*/ 237530 h 301824"/>
                  <a:gd name="connsiteX70" fmla="*/ 145 w 246604"/>
                  <a:gd name="connsiteY70"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2292 w 246604"/>
                  <a:gd name="connsiteY10" fmla="*/ 69652 h 301824"/>
                  <a:gd name="connsiteX11" fmla="*/ 35864 w 246604"/>
                  <a:gd name="connsiteY11" fmla="*/ 58936 h 301824"/>
                  <a:gd name="connsiteX12" fmla="*/ 39435 w 246604"/>
                  <a:gd name="connsiteY12" fmla="*/ 53578 h 301824"/>
                  <a:gd name="connsiteX13" fmla="*/ 41221 w 246604"/>
                  <a:gd name="connsiteY13" fmla="*/ 46435 h 301824"/>
                  <a:gd name="connsiteX14" fmla="*/ 44793 w 246604"/>
                  <a:gd name="connsiteY14" fmla="*/ 33933 h 301824"/>
                  <a:gd name="connsiteX15" fmla="*/ 48365 w 246604"/>
                  <a:gd name="connsiteY15" fmla="*/ 19646 h 301824"/>
                  <a:gd name="connsiteX16" fmla="*/ 51937 w 246604"/>
                  <a:gd name="connsiteY16" fmla="*/ 14288 h 301824"/>
                  <a:gd name="connsiteX17" fmla="*/ 69796 w 246604"/>
                  <a:gd name="connsiteY17" fmla="*/ 5358 h 301824"/>
                  <a:gd name="connsiteX18" fmla="*/ 80512 w 246604"/>
                  <a:gd name="connsiteY18" fmla="*/ 1786 h 301824"/>
                  <a:gd name="connsiteX19" fmla="*/ 94799 w 246604"/>
                  <a:gd name="connsiteY19" fmla="*/ 0 h 301824"/>
                  <a:gd name="connsiteX20" fmla="*/ 100157 w 246604"/>
                  <a:gd name="connsiteY20" fmla="*/ 1786 h 301824"/>
                  <a:gd name="connsiteX21" fmla="*/ 107301 w 246604"/>
                  <a:gd name="connsiteY21" fmla="*/ 3572 h 301824"/>
                  <a:gd name="connsiteX22" fmla="*/ 114445 w 246604"/>
                  <a:gd name="connsiteY22" fmla="*/ 7144 h 301824"/>
                  <a:gd name="connsiteX23" fmla="*/ 119803 w 246604"/>
                  <a:gd name="connsiteY23" fmla="*/ 8930 h 301824"/>
                  <a:gd name="connsiteX24" fmla="*/ 126946 w 246604"/>
                  <a:gd name="connsiteY24" fmla="*/ 12502 h 301824"/>
                  <a:gd name="connsiteX25" fmla="*/ 132304 w 246604"/>
                  <a:gd name="connsiteY25" fmla="*/ 16074 h 301824"/>
                  <a:gd name="connsiteX26" fmla="*/ 143020 w 246604"/>
                  <a:gd name="connsiteY26" fmla="*/ 17860 h 301824"/>
                  <a:gd name="connsiteX27" fmla="*/ 150164 w 246604"/>
                  <a:gd name="connsiteY27" fmla="*/ 19646 h 301824"/>
                  <a:gd name="connsiteX28" fmla="*/ 157307 w 246604"/>
                  <a:gd name="connsiteY28" fmla="*/ 25003 h 301824"/>
                  <a:gd name="connsiteX29" fmla="*/ 168023 w 246604"/>
                  <a:gd name="connsiteY29" fmla="*/ 28575 h 301824"/>
                  <a:gd name="connsiteX30" fmla="*/ 182310 w 246604"/>
                  <a:gd name="connsiteY30" fmla="*/ 32147 h 301824"/>
                  <a:gd name="connsiteX31" fmla="*/ 194812 w 246604"/>
                  <a:gd name="connsiteY31" fmla="*/ 39291 h 301824"/>
                  <a:gd name="connsiteX32" fmla="*/ 203742 w 246604"/>
                  <a:gd name="connsiteY32" fmla="*/ 42863 h 301824"/>
                  <a:gd name="connsiteX33" fmla="*/ 209099 w 246604"/>
                  <a:gd name="connsiteY33" fmla="*/ 50007 h 301824"/>
                  <a:gd name="connsiteX34" fmla="*/ 214457 w 246604"/>
                  <a:gd name="connsiteY34" fmla="*/ 51793 h 301824"/>
                  <a:gd name="connsiteX35" fmla="*/ 221601 w 246604"/>
                  <a:gd name="connsiteY35" fmla="*/ 62508 h 301824"/>
                  <a:gd name="connsiteX36" fmla="*/ 230531 w 246604"/>
                  <a:gd name="connsiteY36" fmla="*/ 78582 h 301824"/>
                  <a:gd name="connsiteX37" fmla="*/ 234103 w 246604"/>
                  <a:gd name="connsiteY37" fmla="*/ 87511 h 301824"/>
                  <a:gd name="connsiteX38" fmla="*/ 239460 w 246604"/>
                  <a:gd name="connsiteY38" fmla="*/ 94655 h 301824"/>
                  <a:gd name="connsiteX39" fmla="*/ 241246 w 246604"/>
                  <a:gd name="connsiteY39" fmla="*/ 105371 h 301824"/>
                  <a:gd name="connsiteX40" fmla="*/ 244818 w 246604"/>
                  <a:gd name="connsiteY40" fmla="*/ 114300 h 301824"/>
                  <a:gd name="connsiteX41" fmla="*/ 246604 w 246604"/>
                  <a:gd name="connsiteY41" fmla="*/ 130374 h 301824"/>
                  <a:gd name="connsiteX42" fmla="*/ 244818 w 246604"/>
                  <a:gd name="connsiteY42" fmla="*/ 187524 h 301824"/>
                  <a:gd name="connsiteX43" fmla="*/ 239460 w 246604"/>
                  <a:gd name="connsiteY43" fmla="*/ 203597 h 301824"/>
                  <a:gd name="connsiteX44" fmla="*/ 237674 w 246604"/>
                  <a:gd name="connsiteY44" fmla="*/ 208955 h 301824"/>
                  <a:gd name="connsiteX45" fmla="*/ 232317 w 246604"/>
                  <a:gd name="connsiteY45" fmla="*/ 223243 h 301824"/>
                  <a:gd name="connsiteX46" fmla="*/ 221601 w 246604"/>
                  <a:gd name="connsiteY46" fmla="*/ 241102 h 301824"/>
                  <a:gd name="connsiteX47" fmla="*/ 216243 w 246604"/>
                  <a:gd name="connsiteY47" fmla="*/ 251818 h 301824"/>
                  <a:gd name="connsiteX48" fmla="*/ 212671 w 246604"/>
                  <a:gd name="connsiteY48" fmla="*/ 257175 h 301824"/>
                  <a:gd name="connsiteX49" fmla="*/ 203742 w 246604"/>
                  <a:gd name="connsiteY49" fmla="*/ 276821 h 301824"/>
                  <a:gd name="connsiteX50" fmla="*/ 198384 w 246604"/>
                  <a:gd name="connsiteY50" fmla="*/ 283964 h 301824"/>
                  <a:gd name="connsiteX51" fmla="*/ 194812 w 246604"/>
                  <a:gd name="connsiteY51" fmla="*/ 289322 h 301824"/>
                  <a:gd name="connsiteX52" fmla="*/ 189454 w 246604"/>
                  <a:gd name="connsiteY52" fmla="*/ 294680 h 301824"/>
                  <a:gd name="connsiteX53" fmla="*/ 180524 w 246604"/>
                  <a:gd name="connsiteY53" fmla="*/ 301824 h 301824"/>
                  <a:gd name="connsiteX54" fmla="*/ 168023 w 246604"/>
                  <a:gd name="connsiteY54" fmla="*/ 300038 h 301824"/>
                  <a:gd name="connsiteX55" fmla="*/ 157307 w 246604"/>
                  <a:gd name="connsiteY55" fmla="*/ 296466 h 301824"/>
                  <a:gd name="connsiteX56" fmla="*/ 151949 w 246604"/>
                  <a:gd name="connsiteY56" fmla="*/ 294680 h 301824"/>
                  <a:gd name="connsiteX57" fmla="*/ 125160 w 246604"/>
                  <a:gd name="connsiteY57" fmla="*/ 291108 h 301824"/>
                  <a:gd name="connsiteX58" fmla="*/ 107301 w 246604"/>
                  <a:gd name="connsiteY58" fmla="*/ 283964 h 301824"/>
                  <a:gd name="connsiteX59" fmla="*/ 101943 w 246604"/>
                  <a:gd name="connsiteY59" fmla="*/ 280393 h 301824"/>
                  <a:gd name="connsiteX60" fmla="*/ 96585 w 246604"/>
                  <a:gd name="connsiteY60" fmla="*/ 278607 h 301824"/>
                  <a:gd name="connsiteX61" fmla="*/ 78726 w 246604"/>
                  <a:gd name="connsiteY61" fmla="*/ 271463 h 301824"/>
                  <a:gd name="connsiteX62" fmla="*/ 71582 w 246604"/>
                  <a:gd name="connsiteY62" fmla="*/ 267891 h 301824"/>
                  <a:gd name="connsiteX63" fmla="*/ 66224 w 246604"/>
                  <a:gd name="connsiteY63" fmla="*/ 266105 h 301824"/>
                  <a:gd name="connsiteX64" fmla="*/ 41221 w 246604"/>
                  <a:gd name="connsiteY64" fmla="*/ 260747 h 301824"/>
                  <a:gd name="connsiteX65" fmla="*/ 35864 w 246604"/>
                  <a:gd name="connsiteY65" fmla="*/ 258961 h 301824"/>
                  <a:gd name="connsiteX66" fmla="*/ 21576 w 246604"/>
                  <a:gd name="connsiteY66" fmla="*/ 248246 h 301824"/>
                  <a:gd name="connsiteX67" fmla="*/ 18004 w 246604"/>
                  <a:gd name="connsiteY67" fmla="*/ 242888 h 301824"/>
                  <a:gd name="connsiteX68" fmla="*/ 5503 w 246604"/>
                  <a:gd name="connsiteY68" fmla="*/ 237530 h 301824"/>
                  <a:gd name="connsiteX69" fmla="*/ 145 w 246604"/>
                  <a:gd name="connsiteY69"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2292 w 246604"/>
                  <a:gd name="connsiteY10" fmla="*/ 69652 h 301824"/>
                  <a:gd name="connsiteX11" fmla="*/ 35864 w 246604"/>
                  <a:gd name="connsiteY11" fmla="*/ 58936 h 301824"/>
                  <a:gd name="connsiteX12" fmla="*/ 39435 w 246604"/>
                  <a:gd name="connsiteY12" fmla="*/ 53578 h 301824"/>
                  <a:gd name="connsiteX13" fmla="*/ 41221 w 246604"/>
                  <a:gd name="connsiteY13" fmla="*/ 46435 h 301824"/>
                  <a:gd name="connsiteX14" fmla="*/ 44793 w 246604"/>
                  <a:gd name="connsiteY14" fmla="*/ 33933 h 301824"/>
                  <a:gd name="connsiteX15" fmla="*/ 48365 w 246604"/>
                  <a:gd name="connsiteY15" fmla="*/ 19646 h 301824"/>
                  <a:gd name="connsiteX16" fmla="*/ 51937 w 246604"/>
                  <a:gd name="connsiteY16" fmla="*/ 14288 h 301824"/>
                  <a:gd name="connsiteX17" fmla="*/ 69796 w 246604"/>
                  <a:gd name="connsiteY17" fmla="*/ 5358 h 301824"/>
                  <a:gd name="connsiteX18" fmla="*/ 80512 w 246604"/>
                  <a:gd name="connsiteY18" fmla="*/ 1786 h 301824"/>
                  <a:gd name="connsiteX19" fmla="*/ 94799 w 246604"/>
                  <a:gd name="connsiteY19" fmla="*/ 0 h 301824"/>
                  <a:gd name="connsiteX20" fmla="*/ 100157 w 246604"/>
                  <a:gd name="connsiteY20" fmla="*/ 1786 h 301824"/>
                  <a:gd name="connsiteX21" fmla="*/ 107301 w 246604"/>
                  <a:gd name="connsiteY21" fmla="*/ 3572 h 301824"/>
                  <a:gd name="connsiteX22" fmla="*/ 114445 w 246604"/>
                  <a:gd name="connsiteY22" fmla="*/ 7144 h 301824"/>
                  <a:gd name="connsiteX23" fmla="*/ 119803 w 246604"/>
                  <a:gd name="connsiteY23" fmla="*/ 8930 h 301824"/>
                  <a:gd name="connsiteX24" fmla="*/ 126946 w 246604"/>
                  <a:gd name="connsiteY24" fmla="*/ 12502 h 301824"/>
                  <a:gd name="connsiteX25" fmla="*/ 132304 w 246604"/>
                  <a:gd name="connsiteY25" fmla="*/ 16074 h 301824"/>
                  <a:gd name="connsiteX26" fmla="*/ 143020 w 246604"/>
                  <a:gd name="connsiteY26" fmla="*/ 17860 h 301824"/>
                  <a:gd name="connsiteX27" fmla="*/ 150164 w 246604"/>
                  <a:gd name="connsiteY27" fmla="*/ 19646 h 301824"/>
                  <a:gd name="connsiteX28" fmla="*/ 157307 w 246604"/>
                  <a:gd name="connsiteY28" fmla="*/ 25003 h 301824"/>
                  <a:gd name="connsiteX29" fmla="*/ 168023 w 246604"/>
                  <a:gd name="connsiteY29" fmla="*/ 28575 h 301824"/>
                  <a:gd name="connsiteX30" fmla="*/ 182310 w 246604"/>
                  <a:gd name="connsiteY30" fmla="*/ 32147 h 301824"/>
                  <a:gd name="connsiteX31" fmla="*/ 194812 w 246604"/>
                  <a:gd name="connsiteY31" fmla="*/ 39291 h 301824"/>
                  <a:gd name="connsiteX32" fmla="*/ 203742 w 246604"/>
                  <a:gd name="connsiteY32" fmla="*/ 42863 h 301824"/>
                  <a:gd name="connsiteX33" fmla="*/ 209099 w 246604"/>
                  <a:gd name="connsiteY33" fmla="*/ 50007 h 301824"/>
                  <a:gd name="connsiteX34" fmla="*/ 214457 w 246604"/>
                  <a:gd name="connsiteY34" fmla="*/ 51793 h 301824"/>
                  <a:gd name="connsiteX35" fmla="*/ 221601 w 246604"/>
                  <a:gd name="connsiteY35" fmla="*/ 62508 h 301824"/>
                  <a:gd name="connsiteX36" fmla="*/ 230531 w 246604"/>
                  <a:gd name="connsiteY36" fmla="*/ 78582 h 301824"/>
                  <a:gd name="connsiteX37" fmla="*/ 234103 w 246604"/>
                  <a:gd name="connsiteY37" fmla="*/ 87511 h 301824"/>
                  <a:gd name="connsiteX38" fmla="*/ 239460 w 246604"/>
                  <a:gd name="connsiteY38" fmla="*/ 94655 h 301824"/>
                  <a:gd name="connsiteX39" fmla="*/ 241246 w 246604"/>
                  <a:gd name="connsiteY39" fmla="*/ 105371 h 301824"/>
                  <a:gd name="connsiteX40" fmla="*/ 244818 w 246604"/>
                  <a:gd name="connsiteY40" fmla="*/ 114300 h 301824"/>
                  <a:gd name="connsiteX41" fmla="*/ 246604 w 246604"/>
                  <a:gd name="connsiteY41" fmla="*/ 130374 h 301824"/>
                  <a:gd name="connsiteX42" fmla="*/ 244818 w 246604"/>
                  <a:gd name="connsiteY42" fmla="*/ 187524 h 301824"/>
                  <a:gd name="connsiteX43" fmla="*/ 239460 w 246604"/>
                  <a:gd name="connsiteY43" fmla="*/ 203597 h 301824"/>
                  <a:gd name="connsiteX44" fmla="*/ 232317 w 246604"/>
                  <a:gd name="connsiteY44" fmla="*/ 223243 h 301824"/>
                  <a:gd name="connsiteX45" fmla="*/ 221601 w 246604"/>
                  <a:gd name="connsiteY45" fmla="*/ 241102 h 301824"/>
                  <a:gd name="connsiteX46" fmla="*/ 216243 w 246604"/>
                  <a:gd name="connsiteY46" fmla="*/ 251818 h 301824"/>
                  <a:gd name="connsiteX47" fmla="*/ 212671 w 246604"/>
                  <a:gd name="connsiteY47" fmla="*/ 257175 h 301824"/>
                  <a:gd name="connsiteX48" fmla="*/ 203742 w 246604"/>
                  <a:gd name="connsiteY48" fmla="*/ 276821 h 301824"/>
                  <a:gd name="connsiteX49" fmla="*/ 198384 w 246604"/>
                  <a:gd name="connsiteY49" fmla="*/ 283964 h 301824"/>
                  <a:gd name="connsiteX50" fmla="*/ 194812 w 246604"/>
                  <a:gd name="connsiteY50" fmla="*/ 289322 h 301824"/>
                  <a:gd name="connsiteX51" fmla="*/ 189454 w 246604"/>
                  <a:gd name="connsiteY51" fmla="*/ 294680 h 301824"/>
                  <a:gd name="connsiteX52" fmla="*/ 180524 w 246604"/>
                  <a:gd name="connsiteY52" fmla="*/ 301824 h 301824"/>
                  <a:gd name="connsiteX53" fmla="*/ 168023 w 246604"/>
                  <a:gd name="connsiteY53" fmla="*/ 300038 h 301824"/>
                  <a:gd name="connsiteX54" fmla="*/ 157307 w 246604"/>
                  <a:gd name="connsiteY54" fmla="*/ 296466 h 301824"/>
                  <a:gd name="connsiteX55" fmla="*/ 151949 w 246604"/>
                  <a:gd name="connsiteY55" fmla="*/ 294680 h 301824"/>
                  <a:gd name="connsiteX56" fmla="*/ 125160 w 246604"/>
                  <a:gd name="connsiteY56" fmla="*/ 291108 h 301824"/>
                  <a:gd name="connsiteX57" fmla="*/ 107301 w 246604"/>
                  <a:gd name="connsiteY57" fmla="*/ 283964 h 301824"/>
                  <a:gd name="connsiteX58" fmla="*/ 101943 w 246604"/>
                  <a:gd name="connsiteY58" fmla="*/ 280393 h 301824"/>
                  <a:gd name="connsiteX59" fmla="*/ 96585 w 246604"/>
                  <a:gd name="connsiteY59" fmla="*/ 278607 h 301824"/>
                  <a:gd name="connsiteX60" fmla="*/ 78726 w 246604"/>
                  <a:gd name="connsiteY60" fmla="*/ 271463 h 301824"/>
                  <a:gd name="connsiteX61" fmla="*/ 71582 w 246604"/>
                  <a:gd name="connsiteY61" fmla="*/ 267891 h 301824"/>
                  <a:gd name="connsiteX62" fmla="*/ 66224 w 246604"/>
                  <a:gd name="connsiteY62" fmla="*/ 266105 h 301824"/>
                  <a:gd name="connsiteX63" fmla="*/ 41221 w 246604"/>
                  <a:gd name="connsiteY63" fmla="*/ 260747 h 301824"/>
                  <a:gd name="connsiteX64" fmla="*/ 35864 w 246604"/>
                  <a:gd name="connsiteY64" fmla="*/ 258961 h 301824"/>
                  <a:gd name="connsiteX65" fmla="*/ 21576 w 246604"/>
                  <a:gd name="connsiteY65" fmla="*/ 248246 h 301824"/>
                  <a:gd name="connsiteX66" fmla="*/ 18004 w 246604"/>
                  <a:gd name="connsiteY66" fmla="*/ 242888 h 301824"/>
                  <a:gd name="connsiteX67" fmla="*/ 5503 w 246604"/>
                  <a:gd name="connsiteY67" fmla="*/ 237530 h 301824"/>
                  <a:gd name="connsiteX68" fmla="*/ 145 w 246604"/>
                  <a:gd name="connsiteY68"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2292 w 246604"/>
                  <a:gd name="connsiteY10" fmla="*/ 69652 h 301824"/>
                  <a:gd name="connsiteX11" fmla="*/ 35864 w 246604"/>
                  <a:gd name="connsiteY11" fmla="*/ 58936 h 301824"/>
                  <a:gd name="connsiteX12" fmla="*/ 39435 w 246604"/>
                  <a:gd name="connsiteY12" fmla="*/ 53578 h 301824"/>
                  <a:gd name="connsiteX13" fmla="*/ 44793 w 246604"/>
                  <a:gd name="connsiteY13" fmla="*/ 33933 h 301824"/>
                  <a:gd name="connsiteX14" fmla="*/ 48365 w 246604"/>
                  <a:gd name="connsiteY14" fmla="*/ 19646 h 301824"/>
                  <a:gd name="connsiteX15" fmla="*/ 51937 w 246604"/>
                  <a:gd name="connsiteY15" fmla="*/ 14288 h 301824"/>
                  <a:gd name="connsiteX16" fmla="*/ 69796 w 246604"/>
                  <a:gd name="connsiteY16" fmla="*/ 5358 h 301824"/>
                  <a:gd name="connsiteX17" fmla="*/ 80512 w 246604"/>
                  <a:gd name="connsiteY17" fmla="*/ 1786 h 301824"/>
                  <a:gd name="connsiteX18" fmla="*/ 94799 w 246604"/>
                  <a:gd name="connsiteY18" fmla="*/ 0 h 301824"/>
                  <a:gd name="connsiteX19" fmla="*/ 100157 w 246604"/>
                  <a:gd name="connsiteY19" fmla="*/ 1786 h 301824"/>
                  <a:gd name="connsiteX20" fmla="*/ 107301 w 246604"/>
                  <a:gd name="connsiteY20" fmla="*/ 3572 h 301824"/>
                  <a:gd name="connsiteX21" fmla="*/ 114445 w 246604"/>
                  <a:gd name="connsiteY21" fmla="*/ 7144 h 301824"/>
                  <a:gd name="connsiteX22" fmla="*/ 119803 w 246604"/>
                  <a:gd name="connsiteY22" fmla="*/ 8930 h 301824"/>
                  <a:gd name="connsiteX23" fmla="*/ 126946 w 246604"/>
                  <a:gd name="connsiteY23" fmla="*/ 12502 h 301824"/>
                  <a:gd name="connsiteX24" fmla="*/ 132304 w 246604"/>
                  <a:gd name="connsiteY24" fmla="*/ 16074 h 301824"/>
                  <a:gd name="connsiteX25" fmla="*/ 143020 w 246604"/>
                  <a:gd name="connsiteY25" fmla="*/ 17860 h 301824"/>
                  <a:gd name="connsiteX26" fmla="*/ 150164 w 246604"/>
                  <a:gd name="connsiteY26" fmla="*/ 19646 h 301824"/>
                  <a:gd name="connsiteX27" fmla="*/ 157307 w 246604"/>
                  <a:gd name="connsiteY27" fmla="*/ 25003 h 301824"/>
                  <a:gd name="connsiteX28" fmla="*/ 168023 w 246604"/>
                  <a:gd name="connsiteY28" fmla="*/ 28575 h 301824"/>
                  <a:gd name="connsiteX29" fmla="*/ 182310 w 246604"/>
                  <a:gd name="connsiteY29" fmla="*/ 32147 h 301824"/>
                  <a:gd name="connsiteX30" fmla="*/ 194812 w 246604"/>
                  <a:gd name="connsiteY30" fmla="*/ 39291 h 301824"/>
                  <a:gd name="connsiteX31" fmla="*/ 203742 w 246604"/>
                  <a:gd name="connsiteY31" fmla="*/ 42863 h 301824"/>
                  <a:gd name="connsiteX32" fmla="*/ 209099 w 246604"/>
                  <a:gd name="connsiteY32" fmla="*/ 50007 h 301824"/>
                  <a:gd name="connsiteX33" fmla="*/ 214457 w 246604"/>
                  <a:gd name="connsiteY33" fmla="*/ 51793 h 301824"/>
                  <a:gd name="connsiteX34" fmla="*/ 221601 w 246604"/>
                  <a:gd name="connsiteY34" fmla="*/ 62508 h 301824"/>
                  <a:gd name="connsiteX35" fmla="*/ 230531 w 246604"/>
                  <a:gd name="connsiteY35" fmla="*/ 78582 h 301824"/>
                  <a:gd name="connsiteX36" fmla="*/ 234103 w 246604"/>
                  <a:gd name="connsiteY36" fmla="*/ 87511 h 301824"/>
                  <a:gd name="connsiteX37" fmla="*/ 239460 w 246604"/>
                  <a:gd name="connsiteY37" fmla="*/ 94655 h 301824"/>
                  <a:gd name="connsiteX38" fmla="*/ 241246 w 246604"/>
                  <a:gd name="connsiteY38" fmla="*/ 105371 h 301824"/>
                  <a:gd name="connsiteX39" fmla="*/ 244818 w 246604"/>
                  <a:gd name="connsiteY39" fmla="*/ 114300 h 301824"/>
                  <a:gd name="connsiteX40" fmla="*/ 246604 w 246604"/>
                  <a:gd name="connsiteY40" fmla="*/ 130374 h 301824"/>
                  <a:gd name="connsiteX41" fmla="*/ 244818 w 246604"/>
                  <a:gd name="connsiteY41" fmla="*/ 187524 h 301824"/>
                  <a:gd name="connsiteX42" fmla="*/ 239460 w 246604"/>
                  <a:gd name="connsiteY42" fmla="*/ 203597 h 301824"/>
                  <a:gd name="connsiteX43" fmla="*/ 232317 w 246604"/>
                  <a:gd name="connsiteY43" fmla="*/ 223243 h 301824"/>
                  <a:gd name="connsiteX44" fmla="*/ 221601 w 246604"/>
                  <a:gd name="connsiteY44" fmla="*/ 241102 h 301824"/>
                  <a:gd name="connsiteX45" fmla="*/ 216243 w 246604"/>
                  <a:gd name="connsiteY45" fmla="*/ 251818 h 301824"/>
                  <a:gd name="connsiteX46" fmla="*/ 212671 w 246604"/>
                  <a:gd name="connsiteY46" fmla="*/ 257175 h 301824"/>
                  <a:gd name="connsiteX47" fmla="*/ 203742 w 246604"/>
                  <a:gd name="connsiteY47" fmla="*/ 276821 h 301824"/>
                  <a:gd name="connsiteX48" fmla="*/ 198384 w 246604"/>
                  <a:gd name="connsiteY48" fmla="*/ 283964 h 301824"/>
                  <a:gd name="connsiteX49" fmla="*/ 194812 w 246604"/>
                  <a:gd name="connsiteY49" fmla="*/ 289322 h 301824"/>
                  <a:gd name="connsiteX50" fmla="*/ 189454 w 246604"/>
                  <a:gd name="connsiteY50" fmla="*/ 294680 h 301824"/>
                  <a:gd name="connsiteX51" fmla="*/ 180524 w 246604"/>
                  <a:gd name="connsiteY51" fmla="*/ 301824 h 301824"/>
                  <a:gd name="connsiteX52" fmla="*/ 168023 w 246604"/>
                  <a:gd name="connsiteY52" fmla="*/ 300038 h 301824"/>
                  <a:gd name="connsiteX53" fmla="*/ 157307 w 246604"/>
                  <a:gd name="connsiteY53" fmla="*/ 296466 h 301824"/>
                  <a:gd name="connsiteX54" fmla="*/ 151949 w 246604"/>
                  <a:gd name="connsiteY54" fmla="*/ 294680 h 301824"/>
                  <a:gd name="connsiteX55" fmla="*/ 125160 w 246604"/>
                  <a:gd name="connsiteY55" fmla="*/ 291108 h 301824"/>
                  <a:gd name="connsiteX56" fmla="*/ 107301 w 246604"/>
                  <a:gd name="connsiteY56" fmla="*/ 283964 h 301824"/>
                  <a:gd name="connsiteX57" fmla="*/ 101943 w 246604"/>
                  <a:gd name="connsiteY57" fmla="*/ 280393 h 301824"/>
                  <a:gd name="connsiteX58" fmla="*/ 96585 w 246604"/>
                  <a:gd name="connsiteY58" fmla="*/ 278607 h 301824"/>
                  <a:gd name="connsiteX59" fmla="*/ 78726 w 246604"/>
                  <a:gd name="connsiteY59" fmla="*/ 271463 h 301824"/>
                  <a:gd name="connsiteX60" fmla="*/ 71582 w 246604"/>
                  <a:gd name="connsiteY60" fmla="*/ 267891 h 301824"/>
                  <a:gd name="connsiteX61" fmla="*/ 66224 w 246604"/>
                  <a:gd name="connsiteY61" fmla="*/ 266105 h 301824"/>
                  <a:gd name="connsiteX62" fmla="*/ 41221 w 246604"/>
                  <a:gd name="connsiteY62" fmla="*/ 260747 h 301824"/>
                  <a:gd name="connsiteX63" fmla="*/ 35864 w 246604"/>
                  <a:gd name="connsiteY63" fmla="*/ 258961 h 301824"/>
                  <a:gd name="connsiteX64" fmla="*/ 21576 w 246604"/>
                  <a:gd name="connsiteY64" fmla="*/ 248246 h 301824"/>
                  <a:gd name="connsiteX65" fmla="*/ 18004 w 246604"/>
                  <a:gd name="connsiteY65" fmla="*/ 242888 h 301824"/>
                  <a:gd name="connsiteX66" fmla="*/ 5503 w 246604"/>
                  <a:gd name="connsiteY66" fmla="*/ 237530 h 301824"/>
                  <a:gd name="connsiteX67" fmla="*/ 145 w 246604"/>
                  <a:gd name="connsiteY67"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07301 w 246604"/>
                  <a:gd name="connsiteY19" fmla="*/ 3572 h 301824"/>
                  <a:gd name="connsiteX20" fmla="*/ 114445 w 246604"/>
                  <a:gd name="connsiteY20" fmla="*/ 7144 h 301824"/>
                  <a:gd name="connsiteX21" fmla="*/ 119803 w 246604"/>
                  <a:gd name="connsiteY21" fmla="*/ 8930 h 301824"/>
                  <a:gd name="connsiteX22" fmla="*/ 126946 w 246604"/>
                  <a:gd name="connsiteY22" fmla="*/ 12502 h 301824"/>
                  <a:gd name="connsiteX23" fmla="*/ 132304 w 246604"/>
                  <a:gd name="connsiteY23" fmla="*/ 16074 h 301824"/>
                  <a:gd name="connsiteX24" fmla="*/ 143020 w 246604"/>
                  <a:gd name="connsiteY24" fmla="*/ 17860 h 301824"/>
                  <a:gd name="connsiteX25" fmla="*/ 150164 w 246604"/>
                  <a:gd name="connsiteY25" fmla="*/ 19646 h 301824"/>
                  <a:gd name="connsiteX26" fmla="*/ 157307 w 246604"/>
                  <a:gd name="connsiteY26" fmla="*/ 25003 h 301824"/>
                  <a:gd name="connsiteX27" fmla="*/ 168023 w 246604"/>
                  <a:gd name="connsiteY27" fmla="*/ 28575 h 301824"/>
                  <a:gd name="connsiteX28" fmla="*/ 182310 w 246604"/>
                  <a:gd name="connsiteY28" fmla="*/ 32147 h 301824"/>
                  <a:gd name="connsiteX29" fmla="*/ 194812 w 246604"/>
                  <a:gd name="connsiteY29" fmla="*/ 39291 h 301824"/>
                  <a:gd name="connsiteX30" fmla="*/ 203742 w 246604"/>
                  <a:gd name="connsiteY30" fmla="*/ 42863 h 301824"/>
                  <a:gd name="connsiteX31" fmla="*/ 209099 w 246604"/>
                  <a:gd name="connsiteY31" fmla="*/ 50007 h 301824"/>
                  <a:gd name="connsiteX32" fmla="*/ 214457 w 246604"/>
                  <a:gd name="connsiteY32" fmla="*/ 51793 h 301824"/>
                  <a:gd name="connsiteX33" fmla="*/ 221601 w 246604"/>
                  <a:gd name="connsiteY33" fmla="*/ 62508 h 301824"/>
                  <a:gd name="connsiteX34" fmla="*/ 230531 w 246604"/>
                  <a:gd name="connsiteY34" fmla="*/ 78582 h 301824"/>
                  <a:gd name="connsiteX35" fmla="*/ 234103 w 246604"/>
                  <a:gd name="connsiteY35" fmla="*/ 87511 h 301824"/>
                  <a:gd name="connsiteX36" fmla="*/ 239460 w 246604"/>
                  <a:gd name="connsiteY36" fmla="*/ 94655 h 301824"/>
                  <a:gd name="connsiteX37" fmla="*/ 241246 w 246604"/>
                  <a:gd name="connsiteY37" fmla="*/ 105371 h 301824"/>
                  <a:gd name="connsiteX38" fmla="*/ 244818 w 246604"/>
                  <a:gd name="connsiteY38" fmla="*/ 114300 h 301824"/>
                  <a:gd name="connsiteX39" fmla="*/ 246604 w 246604"/>
                  <a:gd name="connsiteY39" fmla="*/ 130374 h 301824"/>
                  <a:gd name="connsiteX40" fmla="*/ 244818 w 246604"/>
                  <a:gd name="connsiteY40" fmla="*/ 187524 h 301824"/>
                  <a:gd name="connsiteX41" fmla="*/ 239460 w 246604"/>
                  <a:gd name="connsiteY41" fmla="*/ 203597 h 301824"/>
                  <a:gd name="connsiteX42" fmla="*/ 232317 w 246604"/>
                  <a:gd name="connsiteY42" fmla="*/ 223243 h 301824"/>
                  <a:gd name="connsiteX43" fmla="*/ 221601 w 246604"/>
                  <a:gd name="connsiteY43" fmla="*/ 241102 h 301824"/>
                  <a:gd name="connsiteX44" fmla="*/ 216243 w 246604"/>
                  <a:gd name="connsiteY44" fmla="*/ 251818 h 301824"/>
                  <a:gd name="connsiteX45" fmla="*/ 212671 w 246604"/>
                  <a:gd name="connsiteY45" fmla="*/ 257175 h 301824"/>
                  <a:gd name="connsiteX46" fmla="*/ 203742 w 246604"/>
                  <a:gd name="connsiteY46" fmla="*/ 276821 h 301824"/>
                  <a:gd name="connsiteX47" fmla="*/ 198384 w 246604"/>
                  <a:gd name="connsiteY47" fmla="*/ 283964 h 301824"/>
                  <a:gd name="connsiteX48" fmla="*/ 194812 w 246604"/>
                  <a:gd name="connsiteY48" fmla="*/ 289322 h 301824"/>
                  <a:gd name="connsiteX49" fmla="*/ 189454 w 246604"/>
                  <a:gd name="connsiteY49" fmla="*/ 294680 h 301824"/>
                  <a:gd name="connsiteX50" fmla="*/ 180524 w 246604"/>
                  <a:gd name="connsiteY50" fmla="*/ 301824 h 301824"/>
                  <a:gd name="connsiteX51" fmla="*/ 168023 w 246604"/>
                  <a:gd name="connsiteY51" fmla="*/ 300038 h 301824"/>
                  <a:gd name="connsiteX52" fmla="*/ 157307 w 246604"/>
                  <a:gd name="connsiteY52" fmla="*/ 296466 h 301824"/>
                  <a:gd name="connsiteX53" fmla="*/ 151949 w 246604"/>
                  <a:gd name="connsiteY53" fmla="*/ 294680 h 301824"/>
                  <a:gd name="connsiteX54" fmla="*/ 125160 w 246604"/>
                  <a:gd name="connsiteY54" fmla="*/ 291108 h 301824"/>
                  <a:gd name="connsiteX55" fmla="*/ 107301 w 246604"/>
                  <a:gd name="connsiteY55" fmla="*/ 283964 h 301824"/>
                  <a:gd name="connsiteX56" fmla="*/ 101943 w 246604"/>
                  <a:gd name="connsiteY56" fmla="*/ 280393 h 301824"/>
                  <a:gd name="connsiteX57" fmla="*/ 96585 w 246604"/>
                  <a:gd name="connsiteY57" fmla="*/ 278607 h 301824"/>
                  <a:gd name="connsiteX58" fmla="*/ 78726 w 246604"/>
                  <a:gd name="connsiteY58" fmla="*/ 271463 h 301824"/>
                  <a:gd name="connsiteX59" fmla="*/ 71582 w 246604"/>
                  <a:gd name="connsiteY59" fmla="*/ 267891 h 301824"/>
                  <a:gd name="connsiteX60" fmla="*/ 66224 w 246604"/>
                  <a:gd name="connsiteY60" fmla="*/ 266105 h 301824"/>
                  <a:gd name="connsiteX61" fmla="*/ 41221 w 246604"/>
                  <a:gd name="connsiteY61" fmla="*/ 260747 h 301824"/>
                  <a:gd name="connsiteX62" fmla="*/ 35864 w 246604"/>
                  <a:gd name="connsiteY62" fmla="*/ 258961 h 301824"/>
                  <a:gd name="connsiteX63" fmla="*/ 21576 w 246604"/>
                  <a:gd name="connsiteY63" fmla="*/ 248246 h 301824"/>
                  <a:gd name="connsiteX64" fmla="*/ 18004 w 246604"/>
                  <a:gd name="connsiteY64" fmla="*/ 242888 h 301824"/>
                  <a:gd name="connsiteX65" fmla="*/ 5503 w 246604"/>
                  <a:gd name="connsiteY65" fmla="*/ 237530 h 301824"/>
                  <a:gd name="connsiteX66" fmla="*/ 145 w 246604"/>
                  <a:gd name="connsiteY66"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43020 w 246604"/>
                  <a:gd name="connsiteY23" fmla="*/ 17860 h 301824"/>
                  <a:gd name="connsiteX24" fmla="*/ 150164 w 246604"/>
                  <a:gd name="connsiteY24" fmla="*/ 19646 h 301824"/>
                  <a:gd name="connsiteX25" fmla="*/ 157307 w 246604"/>
                  <a:gd name="connsiteY25" fmla="*/ 25003 h 301824"/>
                  <a:gd name="connsiteX26" fmla="*/ 168023 w 246604"/>
                  <a:gd name="connsiteY26" fmla="*/ 28575 h 301824"/>
                  <a:gd name="connsiteX27" fmla="*/ 182310 w 246604"/>
                  <a:gd name="connsiteY27" fmla="*/ 32147 h 301824"/>
                  <a:gd name="connsiteX28" fmla="*/ 194812 w 246604"/>
                  <a:gd name="connsiteY28" fmla="*/ 39291 h 301824"/>
                  <a:gd name="connsiteX29" fmla="*/ 203742 w 246604"/>
                  <a:gd name="connsiteY29" fmla="*/ 42863 h 301824"/>
                  <a:gd name="connsiteX30" fmla="*/ 209099 w 246604"/>
                  <a:gd name="connsiteY30" fmla="*/ 50007 h 301824"/>
                  <a:gd name="connsiteX31" fmla="*/ 214457 w 246604"/>
                  <a:gd name="connsiteY31" fmla="*/ 51793 h 301824"/>
                  <a:gd name="connsiteX32" fmla="*/ 221601 w 246604"/>
                  <a:gd name="connsiteY32" fmla="*/ 62508 h 301824"/>
                  <a:gd name="connsiteX33" fmla="*/ 230531 w 246604"/>
                  <a:gd name="connsiteY33" fmla="*/ 78582 h 301824"/>
                  <a:gd name="connsiteX34" fmla="*/ 234103 w 246604"/>
                  <a:gd name="connsiteY34" fmla="*/ 87511 h 301824"/>
                  <a:gd name="connsiteX35" fmla="*/ 239460 w 246604"/>
                  <a:gd name="connsiteY35" fmla="*/ 94655 h 301824"/>
                  <a:gd name="connsiteX36" fmla="*/ 241246 w 246604"/>
                  <a:gd name="connsiteY36" fmla="*/ 105371 h 301824"/>
                  <a:gd name="connsiteX37" fmla="*/ 244818 w 246604"/>
                  <a:gd name="connsiteY37" fmla="*/ 114300 h 301824"/>
                  <a:gd name="connsiteX38" fmla="*/ 246604 w 246604"/>
                  <a:gd name="connsiteY38" fmla="*/ 130374 h 301824"/>
                  <a:gd name="connsiteX39" fmla="*/ 244818 w 246604"/>
                  <a:gd name="connsiteY39" fmla="*/ 187524 h 301824"/>
                  <a:gd name="connsiteX40" fmla="*/ 239460 w 246604"/>
                  <a:gd name="connsiteY40" fmla="*/ 203597 h 301824"/>
                  <a:gd name="connsiteX41" fmla="*/ 232317 w 246604"/>
                  <a:gd name="connsiteY41" fmla="*/ 223243 h 301824"/>
                  <a:gd name="connsiteX42" fmla="*/ 221601 w 246604"/>
                  <a:gd name="connsiteY42" fmla="*/ 241102 h 301824"/>
                  <a:gd name="connsiteX43" fmla="*/ 216243 w 246604"/>
                  <a:gd name="connsiteY43" fmla="*/ 251818 h 301824"/>
                  <a:gd name="connsiteX44" fmla="*/ 212671 w 246604"/>
                  <a:gd name="connsiteY44" fmla="*/ 257175 h 301824"/>
                  <a:gd name="connsiteX45" fmla="*/ 203742 w 246604"/>
                  <a:gd name="connsiteY45" fmla="*/ 276821 h 301824"/>
                  <a:gd name="connsiteX46" fmla="*/ 198384 w 246604"/>
                  <a:gd name="connsiteY46" fmla="*/ 283964 h 301824"/>
                  <a:gd name="connsiteX47" fmla="*/ 194812 w 246604"/>
                  <a:gd name="connsiteY47" fmla="*/ 289322 h 301824"/>
                  <a:gd name="connsiteX48" fmla="*/ 189454 w 246604"/>
                  <a:gd name="connsiteY48" fmla="*/ 294680 h 301824"/>
                  <a:gd name="connsiteX49" fmla="*/ 180524 w 246604"/>
                  <a:gd name="connsiteY49" fmla="*/ 301824 h 301824"/>
                  <a:gd name="connsiteX50" fmla="*/ 168023 w 246604"/>
                  <a:gd name="connsiteY50" fmla="*/ 300038 h 301824"/>
                  <a:gd name="connsiteX51" fmla="*/ 157307 w 246604"/>
                  <a:gd name="connsiteY51" fmla="*/ 296466 h 301824"/>
                  <a:gd name="connsiteX52" fmla="*/ 151949 w 246604"/>
                  <a:gd name="connsiteY52" fmla="*/ 294680 h 301824"/>
                  <a:gd name="connsiteX53" fmla="*/ 125160 w 246604"/>
                  <a:gd name="connsiteY53" fmla="*/ 291108 h 301824"/>
                  <a:gd name="connsiteX54" fmla="*/ 107301 w 246604"/>
                  <a:gd name="connsiteY54" fmla="*/ 283964 h 301824"/>
                  <a:gd name="connsiteX55" fmla="*/ 101943 w 246604"/>
                  <a:gd name="connsiteY55" fmla="*/ 280393 h 301824"/>
                  <a:gd name="connsiteX56" fmla="*/ 96585 w 246604"/>
                  <a:gd name="connsiteY56" fmla="*/ 278607 h 301824"/>
                  <a:gd name="connsiteX57" fmla="*/ 78726 w 246604"/>
                  <a:gd name="connsiteY57" fmla="*/ 271463 h 301824"/>
                  <a:gd name="connsiteX58" fmla="*/ 71582 w 246604"/>
                  <a:gd name="connsiteY58" fmla="*/ 267891 h 301824"/>
                  <a:gd name="connsiteX59" fmla="*/ 66224 w 246604"/>
                  <a:gd name="connsiteY59" fmla="*/ 266105 h 301824"/>
                  <a:gd name="connsiteX60" fmla="*/ 41221 w 246604"/>
                  <a:gd name="connsiteY60" fmla="*/ 260747 h 301824"/>
                  <a:gd name="connsiteX61" fmla="*/ 35864 w 246604"/>
                  <a:gd name="connsiteY61" fmla="*/ 258961 h 301824"/>
                  <a:gd name="connsiteX62" fmla="*/ 21576 w 246604"/>
                  <a:gd name="connsiteY62" fmla="*/ 248246 h 301824"/>
                  <a:gd name="connsiteX63" fmla="*/ 18004 w 246604"/>
                  <a:gd name="connsiteY63" fmla="*/ 242888 h 301824"/>
                  <a:gd name="connsiteX64" fmla="*/ 5503 w 246604"/>
                  <a:gd name="connsiteY64" fmla="*/ 237530 h 301824"/>
                  <a:gd name="connsiteX65" fmla="*/ 145 w 246604"/>
                  <a:gd name="connsiteY65"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68023 w 246604"/>
                  <a:gd name="connsiteY25" fmla="*/ 28575 h 301824"/>
                  <a:gd name="connsiteX26" fmla="*/ 182310 w 246604"/>
                  <a:gd name="connsiteY26" fmla="*/ 32147 h 301824"/>
                  <a:gd name="connsiteX27" fmla="*/ 194812 w 246604"/>
                  <a:gd name="connsiteY27" fmla="*/ 39291 h 301824"/>
                  <a:gd name="connsiteX28" fmla="*/ 203742 w 246604"/>
                  <a:gd name="connsiteY28" fmla="*/ 42863 h 301824"/>
                  <a:gd name="connsiteX29" fmla="*/ 209099 w 246604"/>
                  <a:gd name="connsiteY29" fmla="*/ 50007 h 301824"/>
                  <a:gd name="connsiteX30" fmla="*/ 214457 w 246604"/>
                  <a:gd name="connsiteY30" fmla="*/ 51793 h 301824"/>
                  <a:gd name="connsiteX31" fmla="*/ 221601 w 246604"/>
                  <a:gd name="connsiteY31" fmla="*/ 62508 h 301824"/>
                  <a:gd name="connsiteX32" fmla="*/ 230531 w 246604"/>
                  <a:gd name="connsiteY32" fmla="*/ 78582 h 301824"/>
                  <a:gd name="connsiteX33" fmla="*/ 234103 w 246604"/>
                  <a:gd name="connsiteY33" fmla="*/ 87511 h 301824"/>
                  <a:gd name="connsiteX34" fmla="*/ 239460 w 246604"/>
                  <a:gd name="connsiteY34" fmla="*/ 94655 h 301824"/>
                  <a:gd name="connsiteX35" fmla="*/ 241246 w 246604"/>
                  <a:gd name="connsiteY35" fmla="*/ 105371 h 301824"/>
                  <a:gd name="connsiteX36" fmla="*/ 244818 w 246604"/>
                  <a:gd name="connsiteY36" fmla="*/ 114300 h 301824"/>
                  <a:gd name="connsiteX37" fmla="*/ 246604 w 246604"/>
                  <a:gd name="connsiteY37" fmla="*/ 130374 h 301824"/>
                  <a:gd name="connsiteX38" fmla="*/ 244818 w 246604"/>
                  <a:gd name="connsiteY38" fmla="*/ 187524 h 301824"/>
                  <a:gd name="connsiteX39" fmla="*/ 239460 w 246604"/>
                  <a:gd name="connsiteY39" fmla="*/ 203597 h 301824"/>
                  <a:gd name="connsiteX40" fmla="*/ 232317 w 246604"/>
                  <a:gd name="connsiteY40" fmla="*/ 223243 h 301824"/>
                  <a:gd name="connsiteX41" fmla="*/ 221601 w 246604"/>
                  <a:gd name="connsiteY41" fmla="*/ 241102 h 301824"/>
                  <a:gd name="connsiteX42" fmla="*/ 216243 w 246604"/>
                  <a:gd name="connsiteY42" fmla="*/ 251818 h 301824"/>
                  <a:gd name="connsiteX43" fmla="*/ 212671 w 246604"/>
                  <a:gd name="connsiteY43" fmla="*/ 257175 h 301824"/>
                  <a:gd name="connsiteX44" fmla="*/ 203742 w 246604"/>
                  <a:gd name="connsiteY44" fmla="*/ 276821 h 301824"/>
                  <a:gd name="connsiteX45" fmla="*/ 198384 w 246604"/>
                  <a:gd name="connsiteY45" fmla="*/ 283964 h 301824"/>
                  <a:gd name="connsiteX46" fmla="*/ 194812 w 246604"/>
                  <a:gd name="connsiteY46" fmla="*/ 289322 h 301824"/>
                  <a:gd name="connsiteX47" fmla="*/ 189454 w 246604"/>
                  <a:gd name="connsiteY47" fmla="*/ 294680 h 301824"/>
                  <a:gd name="connsiteX48" fmla="*/ 180524 w 246604"/>
                  <a:gd name="connsiteY48" fmla="*/ 301824 h 301824"/>
                  <a:gd name="connsiteX49" fmla="*/ 168023 w 246604"/>
                  <a:gd name="connsiteY49" fmla="*/ 300038 h 301824"/>
                  <a:gd name="connsiteX50" fmla="*/ 157307 w 246604"/>
                  <a:gd name="connsiteY50" fmla="*/ 296466 h 301824"/>
                  <a:gd name="connsiteX51" fmla="*/ 151949 w 246604"/>
                  <a:gd name="connsiteY51" fmla="*/ 294680 h 301824"/>
                  <a:gd name="connsiteX52" fmla="*/ 125160 w 246604"/>
                  <a:gd name="connsiteY52" fmla="*/ 291108 h 301824"/>
                  <a:gd name="connsiteX53" fmla="*/ 107301 w 246604"/>
                  <a:gd name="connsiteY53" fmla="*/ 283964 h 301824"/>
                  <a:gd name="connsiteX54" fmla="*/ 101943 w 246604"/>
                  <a:gd name="connsiteY54" fmla="*/ 280393 h 301824"/>
                  <a:gd name="connsiteX55" fmla="*/ 96585 w 246604"/>
                  <a:gd name="connsiteY55" fmla="*/ 278607 h 301824"/>
                  <a:gd name="connsiteX56" fmla="*/ 78726 w 246604"/>
                  <a:gd name="connsiteY56" fmla="*/ 271463 h 301824"/>
                  <a:gd name="connsiteX57" fmla="*/ 71582 w 246604"/>
                  <a:gd name="connsiteY57" fmla="*/ 267891 h 301824"/>
                  <a:gd name="connsiteX58" fmla="*/ 66224 w 246604"/>
                  <a:gd name="connsiteY58" fmla="*/ 266105 h 301824"/>
                  <a:gd name="connsiteX59" fmla="*/ 41221 w 246604"/>
                  <a:gd name="connsiteY59" fmla="*/ 260747 h 301824"/>
                  <a:gd name="connsiteX60" fmla="*/ 35864 w 246604"/>
                  <a:gd name="connsiteY60" fmla="*/ 258961 h 301824"/>
                  <a:gd name="connsiteX61" fmla="*/ 21576 w 246604"/>
                  <a:gd name="connsiteY61" fmla="*/ 248246 h 301824"/>
                  <a:gd name="connsiteX62" fmla="*/ 18004 w 246604"/>
                  <a:gd name="connsiteY62" fmla="*/ 242888 h 301824"/>
                  <a:gd name="connsiteX63" fmla="*/ 5503 w 246604"/>
                  <a:gd name="connsiteY63" fmla="*/ 237530 h 301824"/>
                  <a:gd name="connsiteX64" fmla="*/ 145 w 246604"/>
                  <a:gd name="connsiteY64"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203742 w 246604"/>
                  <a:gd name="connsiteY43" fmla="*/ 276821 h 301824"/>
                  <a:gd name="connsiteX44" fmla="*/ 198384 w 246604"/>
                  <a:gd name="connsiteY44" fmla="*/ 283964 h 301824"/>
                  <a:gd name="connsiteX45" fmla="*/ 194812 w 246604"/>
                  <a:gd name="connsiteY45" fmla="*/ 289322 h 301824"/>
                  <a:gd name="connsiteX46" fmla="*/ 189454 w 246604"/>
                  <a:gd name="connsiteY46" fmla="*/ 294680 h 301824"/>
                  <a:gd name="connsiteX47" fmla="*/ 180524 w 246604"/>
                  <a:gd name="connsiteY47" fmla="*/ 301824 h 301824"/>
                  <a:gd name="connsiteX48" fmla="*/ 168023 w 246604"/>
                  <a:gd name="connsiteY48" fmla="*/ 300038 h 301824"/>
                  <a:gd name="connsiteX49" fmla="*/ 157307 w 246604"/>
                  <a:gd name="connsiteY49" fmla="*/ 296466 h 301824"/>
                  <a:gd name="connsiteX50" fmla="*/ 151949 w 246604"/>
                  <a:gd name="connsiteY50" fmla="*/ 294680 h 301824"/>
                  <a:gd name="connsiteX51" fmla="*/ 125160 w 246604"/>
                  <a:gd name="connsiteY51" fmla="*/ 291108 h 301824"/>
                  <a:gd name="connsiteX52" fmla="*/ 107301 w 246604"/>
                  <a:gd name="connsiteY52" fmla="*/ 283964 h 301824"/>
                  <a:gd name="connsiteX53" fmla="*/ 101943 w 246604"/>
                  <a:gd name="connsiteY53" fmla="*/ 280393 h 301824"/>
                  <a:gd name="connsiteX54" fmla="*/ 96585 w 246604"/>
                  <a:gd name="connsiteY54" fmla="*/ 278607 h 301824"/>
                  <a:gd name="connsiteX55" fmla="*/ 78726 w 246604"/>
                  <a:gd name="connsiteY55" fmla="*/ 271463 h 301824"/>
                  <a:gd name="connsiteX56" fmla="*/ 71582 w 246604"/>
                  <a:gd name="connsiteY56" fmla="*/ 267891 h 301824"/>
                  <a:gd name="connsiteX57" fmla="*/ 66224 w 246604"/>
                  <a:gd name="connsiteY57" fmla="*/ 266105 h 301824"/>
                  <a:gd name="connsiteX58" fmla="*/ 41221 w 246604"/>
                  <a:gd name="connsiteY58" fmla="*/ 260747 h 301824"/>
                  <a:gd name="connsiteX59" fmla="*/ 35864 w 246604"/>
                  <a:gd name="connsiteY59" fmla="*/ 258961 h 301824"/>
                  <a:gd name="connsiteX60" fmla="*/ 21576 w 246604"/>
                  <a:gd name="connsiteY60" fmla="*/ 248246 h 301824"/>
                  <a:gd name="connsiteX61" fmla="*/ 18004 w 246604"/>
                  <a:gd name="connsiteY61" fmla="*/ 242888 h 301824"/>
                  <a:gd name="connsiteX62" fmla="*/ 5503 w 246604"/>
                  <a:gd name="connsiteY62" fmla="*/ 237530 h 301824"/>
                  <a:gd name="connsiteX63" fmla="*/ 145 w 246604"/>
                  <a:gd name="connsiteY63"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203742 w 246604"/>
                  <a:gd name="connsiteY43" fmla="*/ 276821 h 301824"/>
                  <a:gd name="connsiteX44" fmla="*/ 198384 w 246604"/>
                  <a:gd name="connsiteY44" fmla="*/ 283964 h 301824"/>
                  <a:gd name="connsiteX45" fmla="*/ 194812 w 246604"/>
                  <a:gd name="connsiteY45" fmla="*/ 289322 h 301824"/>
                  <a:gd name="connsiteX46" fmla="*/ 189454 w 246604"/>
                  <a:gd name="connsiteY46" fmla="*/ 294680 h 301824"/>
                  <a:gd name="connsiteX47" fmla="*/ 180524 w 246604"/>
                  <a:gd name="connsiteY47" fmla="*/ 301824 h 301824"/>
                  <a:gd name="connsiteX48" fmla="*/ 168023 w 246604"/>
                  <a:gd name="connsiteY48" fmla="*/ 300038 h 301824"/>
                  <a:gd name="connsiteX49" fmla="*/ 157307 w 246604"/>
                  <a:gd name="connsiteY49" fmla="*/ 296466 h 301824"/>
                  <a:gd name="connsiteX50" fmla="*/ 151949 w 246604"/>
                  <a:gd name="connsiteY50" fmla="*/ 294680 h 301824"/>
                  <a:gd name="connsiteX51" fmla="*/ 107301 w 246604"/>
                  <a:gd name="connsiteY51" fmla="*/ 283964 h 301824"/>
                  <a:gd name="connsiteX52" fmla="*/ 101943 w 246604"/>
                  <a:gd name="connsiteY52" fmla="*/ 280393 h 301824"/>
                  <a:gd name="connsiteX53" fmla="*/ 96585 w 246604"/>
                  <a:gd name="connsiteY53" fmla="*/ 278607 h 301824"/>
                  <a:gd name="connsiteX54" fmla="*/ 78726 w 246604"/>
                  <a:gd name="connsiteY54" fmla="*/ 271463 h 301824"/>
                  <a:gd name="connsiteX55" fmla="*/ 71582 w 246604"/>
                  <a:gd name="connsiteY55" fmla="*/ 267891 h 301824"/>
                  <a:gd name="connsiteX56" fmla="*/ 66224 w 246604"/>
                  <a:gd name="connsiteY56" fmla="*/ 266105 h 301824"/>
                  <a:gd name="connsiteX57" fmla="*/ 41221 w 246604"/>
                  <a:gd name="connsiteY57" fmla="*/ 260747 h 301824"/>
                  <a:gd name="connsiteX58" fmla="*/ 35864 w 246604"/>
                  <a:gd name="connsiteY58" fmla="*/ 258961 h 301824"/>
                  <a:gd name="connsiteX59" fmla="*/ 21576 w 246604"/>
                  <a:gd name="connsiteY59" fmla="*/ 248246 h 301824"/>
                  <a:gd name="connsiteX60" fmla="*/ 18004 w 246604"/>
                  <a:gd name="connsiteY60" fmla="*/ 242888 h 301824"/>
                  <a:gd name="connsiteX61" fmla="*/ 5503 w 246604"/>
                  <a:gd name="connsiteY61" fmla="*/ 237530 h 301824"/>
                  <a:gd name="connsiteX62" fmla="*/ 145 w 246604"/>
                  <a:gd name="connsiteY62"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203742 w 246604"/>
                  <a:gd name="connsiteY43" fmla="*/ 276821 h 301824"/>
                  <a:gd name="connsiteX44" fmla="*/ 198384 w 246604"/>
                  <a:gd name="connsiteY44" fmla="*/ 283964 h 301824"/>
                  <a:gd name="connsiteX45" fmla="*/ 194812 w 246604"/>
                  <a:gd name="connsiteY45" fmla="*/ 289322 h 301824"/>
                  <a:gd name="connsiteX46" fmla="*/ 189454 w 246604"/>
                  <a:gd name="connsiteY46" fmla="*/ 294680 h 301824"/>
                  <a:gd name="connsiteX47" fmla="*/ 180524 w 246604"/>
                  <a:gd name="connsiteY47" fmla="*/ 301824 h 301824"/>
                  <a:gd name="connsiteX48" fmla="*/ 168023 w 246604"/>
                  <a:gd name="connsiteY48" fmla="*/ 300038 h 301824"/>
                  <a:gd name="connsiteX49" fmla="*/ 157307 w 246604"/>
                  <a:gd name="connsiteY49" fmla="*/ 296466 h 301824"/>
                  <a:gd name="connsiteX50" fmla="*/ 151949 w 246604"/>
                  <a:gd name="connsiteY50" fmla="*/ 294680 h 301824"/>
                  <a:gd name="connsiteX51" fmla="*/ 107301 w 246604"/>
                  <a:gd name="connsiteY51" fmla="*/ 283964 h 301824"/>
                  <a:gd name="connsiteX52" fmla="*/ 96585 w 246604"/>
                  <a:gd name="connsiteY52" fmla="*/ 278607 h 301824"/>
                  <a:gd name="connsiteX53" fmla="*/ 78726 w 246604"/>
                  <a:gd name="connsiteY53" fmla="*/ 271463 h 301824"/>
                  <a:gd name="connsiteX54" fmla="*/ 71582 w 246604"/>
                  <a:gd name="connsiteY54" fmla="*/ 267891 h 301824"/>
                  <a:gd name="connsiteX55" fmla="*/ 66224 w 246604"/>
                  <a:gd name="connsiteY55" fmla="*/ 266105 h 301824"/>
                  <a:gd name="connsiteX56" fmla="*/ 41221 w 246604"/>
                  <a:gd name="connsiteY56" fmla="*/ 260747 h 301824"/>
                  <a:gd name="connsiteX57" fmla="*/ 35864 w 246604"/>
                  <a:gd name="connsiteY57" fmla="*/ 258961 h 301824"/>
                  <a:gd name="connsiteX58" fmla="*/ 21576 w 246604"/>
                  <a:gd name="connsiteY58" fmla="*/ 248246 h 301824"/>
                  <a:gd name="connsiteX59" fmla="*/ 18004 w 246604"/>
                  <a:gd name="connsiteY59" fmla="*/ 242888 h 301824"/>
                  <a:gd name="connsiteX60" fmla="*/ 5503 w 246604"/>
                  <a:gd name="connsiteY60" fmla="*/ 237530 h 301824"/>
                  <a:gd name="connsiteX61" fmla="*/ 145 w 246604"/>
                  <a:gd name="connsiteY61"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203742 w 246604"/>
                  <a:gd name="connsiteY43" fmla="*/ 276821 h 301824"/>
                  <a:gd name="connsiteX44" fmla="*/ 198384 w 246604"/>
                  <a:gd name="connsiteY44" fmla="*/ 283964 h 301824"/>
                  <a:gd name="connsiteX45" fmla="*/ 194812 w 246604"/>
                  <a:gd name="connsiteY45" fmla="*/ 289322 h 301824"/>
                  <a:gd name="connsiteX46" fmla="*/ 189454 w 246604"/>
                  <a:gd name="connsiteY46" fmla="*/ 294680 h 301824"/>
                  <a:gd name="connsiteX47" fmla="*/ 180524 w 246604"/>
                  <a:gd name="connsiteY47" fmla="*/ 301824 h 301824"/>
                  <a:gd name="connsiteX48" fmla="*/ 168023 w 246604"/>
                  <a:gd name="connsiteY48" fmla="*/ 300038 h 301824"/>
                  <a:gd name="connsiteX49" fmla="*/ 157307 w 246604"/>
                  <a:gd name="connsiteY49" fmla="*/ 296466 h 301824"/>
                  <a:gd name="connsiteX50" fmla="*/ 151949 w 246604"/>
                  <a:gd name="connsiteY50" fmla="*/ 294680 h 301824"/>
                  <a:gd name="connsiteX51" fmla="*/ 96585 w 246604"/>
                  <a:gd name="connsiteY51" fmla="*/ 278607 h 301824"/>
                  <a:gd name="connsiteX52" fmla="*/ 78726 w 246604"/>
                  <a:gd name="connsiteY52" fmla="*/ 271463 h 301824"/>
                  <a:gd name="connsiteX53" fmla="*/ 71582 w 246604"/>
                  <a:gd name="connsiteY53" fmla="*/ 267891 h 301824"/>
                  <a:gd name="connsiteX54" fmla="*/ 66224 w 246604"/>
                  <a:gd name="connsiteY54" fmla="*/ 266105 h 301824"/>
                  <a:gd name="connsiteX55" fmla="*/ 41221 w 246604"/>
                  <a:gd name="connsiteY55" fmla="*/ 260747 h 301824"/>
                  <a:gd name="connsiteX56" fmla="*/ 35864 w 246604"/>
                  <a:gd name="connsiteY56" fmla="*/ 258961 h 301824"/>
                  <a:gd name="connsiteX57" fmla="*/ 21576 w 246604"/>
                  <a:gd name="connsiteY57" fmla="*/ 248246 h 301824"/>
                  <a:gd name="connsiteX58" fmla="*/ 18004 w 246604"/>
                  <a:gd name="connsiteY58" fmla="*/ 242888 h 301824"/>
                  <a:gd name="connsiteX59" fmla="*/ 5503 w 246604"/>
                  <a:gd name="connsiteY59" fmla="*/ 237530 h 301824"/>
                  <a:gd name="connsiteX60" fmla="*/ 145 w 246604"/>
                  <a:gd name="connsiteY60"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203742 w 246604"/>
                  <a:gd name="connsiteY43" fmla="*/ 276821 h 301824"/>
                  <a:gd name="connsiteX44" fmla="*/ 198384 w 246604"/>
                  <a:gd name="connsiteY44" fmla="*/ 283964 h 301824"/>
                  <a:gd name="connsiteX45" fmla="*/ 194812 w 246604"/>
                  <a:gd name="connsiteY45" fmla="*/ 289322 h 301824"/>
                  <a:gd name="connsiteX46" fmla="*/ 189454 w 246604"/>
                  <a:gd name="connsiteY46" fmla="*/ 294680 h 301824"/>
                  <a:gd name="connsiteX47" fmla="*/ 180524 w 246604"/>
                  <a:gd name="connsiteY47" fmla="*/ 301824 h 301824"/>
                  <a:gd name="connsiteX48" fmla="*/ 168023 w 246604"/>
                  <a:gd name="connsiteY48" fmla="*/ 300038 h 301824"/>
                  <a:gd name="connsiteX49" fmla="*/ 157307 w 246604"/>
                  <a:gd name="connsiteY49" fmla="*/ 296466 h 301824"/>
                  <a:gd name="connsiteX50" fmla="*/ 151949 w 246604"/>
                  <a:gd name="connsiteY50" fmla="*/ 294680 h 301824"/>
                  <a:gd name="connsiteX51" fmla="*/ 96585 w 246604"/>
                  <a:gd name="connsiteY51" fmla="*/ 278607 h 301824"/>
                  <a:gd name="connsiteX52" fmla="*/ 78726 w 246604"/>
                  <a:gd name="connsiteY52" fmla="*/ 271463 h 301824"/>
                  <a:gd name="connsiteX53" fmla="*/ 71582 w 246604"/>
                  <a:gd name="connsiteY53" fmla="*/ 267891 h 301824"/>
                  <a:gd name="connsiteX54" fmla="*/ 41221 w 246604"/>
                  <a:gd name="connsiteY54" fmla="*/ 260747 h 301824"/>
                  <a:gd name="connsiteX55" fmla="*/ 35864 w 246604"/>
                  <a:gd name="connsiteY55" fmla="*/ 258961 h 301824"/>
                  <a:gd name="connsiteX56" fmla="*/ 21576 w 246604"/>
                  <a:gd name="connsiteY56" fmla="*/ 248246 h 301824"/>
                  <a:gd name="connsiteX57" fmla="*/ 18004 w 246604"/>
                  <a:gd name="connsiteY57" fmla="*/ 242888 h 301824"/>
                  <a:gd name="connsiteX58" fmla="*/ 5503 w 246604"/>
                  <a:gd name="connsiteY58" fmla="*/ 237530 h 301824"/>
                  <a:gd name="connsiteX59" fmla="*/ 145 w 246604"/>
                  <a:gd name="connsiteY59"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203742 w 246604"/>
                  <a:gd name="connsiteY43" fmla="*/ 276821 h 301824"/>
                  <a:gd name="connsiteX44" fmla="*/ 198384 w 246604"/>
                  <a:gd name="connsiteY44" fmla="*/ 283964 h 301824"/>
                  <a:gd name="connsiteX45" fmla="*/ 194812 w 246604"/>
                  <a:gd name="connsiteY45" fmla="*/ 289322 h 301824"/>
                  <a:gd name="connsiteX46" fmla="*/ 189454 w 246604"/>
                  <a:gd name="connsiteY46" fmla="*/ 294680 h 301824"/>
                  <a:gd name="connsiteX47" fmla="*/ 180524 w 246604"/>
                  <a:gd name="connsiteY47" fmla="*/ 301824 h 301824"/>
                  <a:gd name="connsiteX48" fmla="*/ 168023 w 246604"/>
                  <a:gd name="connsiteY48" fmla="*/ 300038 h 301824"/>
                  <a:gd name="connsiteX49" fmla="*/ 157307 w 246604"/>
                  <a:gd name="connsiteY49" fmla="*/ 296466 h 301824"/>
                  <a:gd name="connsiteX50" fmla="*/ 151949 w 246604"/>
                  <a:gd name="connsiteY50" fmla="*/ 294680 h 301824"/>
                  <a:gd name="connsiteX51" fmla="*/ 96585 w 246604"/>
                  <a:gd name="connsiteY51" fmla="*/ 278607 h 301824"/>
                  <a:gd name="connsiteX52" fmla="*/ 71582 w 246604"/>
                  <a:gd name="connsiteY52" fmla="*/ 267891 h 301824"/>
                  <a:gd name="connsiteX53" fmla="*/ 41221 w 246604"/>
                  <a:gd name="connsiteY53" fmla="*/ 260747 h 301824"/>
                  <a:gd name="connsiteX54" fmla="*/ 35864 w 246604"/>
                  <a:gd name="connsiteY54" fmla="*/ 258961 h 301824"/>
                  <a:gd name="connsiteX55" fmla="*/ 21576 w 246604"/>
                  <a:gd name="connsiteY55" fmla="*/ 248246 h 301824"/>
                  <a:gd name="connsiteX56" fmla="*/ 18004 w 246604"/>
                  <a:gd name="connsiteY56" fmla="*/ 242888 h 301824"/>
                  <a:gd name="connsiteX57" fmla="*/ 5503 w 246604"/>
                  <a:gd name="connsiteY57" fmla="*/ 237530 h 301824"/>
                  <a:gd name="connsiteX58" fmla="*/ 145 w 246604"/>
                  <a:gd name="connsiteY58"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203742 w 246604"/>
                  <a:gd name="connsiteY43" fmla="*/ 276821 h 301824"/>
                  <a:gd name="connsiteX44" fmla="*/ 198384 w 246604"/>
                  <a:gd name="connsiteY44" fmla="*/ 283964 h 301824"/>
                  <a:gd name="connsiteX45" fmla="*/ 194812 w 246604"/>
                  <a:gd name="connsiteY45" fmla="*/ 289322 h 301824"/>
                  <a:gd name="connsiteX46" fmla="*/ 189454 w 246604"/>
                  <a:gd name="connsiteY46" fmla="*/ 294680 h 301824"/>
                  <a:gd name="connsiteX47" fmla="*/ 180524 w 246604"/>
                  <a:gd name="connsiteY47" fmla="*/ 301824 h 301824"/>
                  <a:gd name="connsiteX48" fmla="*/ 168023 w 246604"/>
                  <a:gd name="connsiteY48" fmla="*/ 300038 h 301824"/>
                  <a:gd name="connsiteX49" fmla="*/ 157307 w 246604"/>
                  <a:gd name="connsiteY49" fmla="*/ 296466 h 301824"/>
                  <a:gd name="connsiteX50" fmla="*/ 151949 w 246604"/>
                  <a:gd name="connsiteY50" fmla="*/ 294680 h 301824"/>
                  <a:gd name="connsiteX51" fmla="*/ 96585 w 246604"/>
                  <a:gd name="connsiteY51" fmla="*/ 278607 h 301824"/>
                  <a:gd name="connsiteX52" fmla="*/ 71582 w 246604"/>
                  <a:gd name="connsiteY52" fmla="*/ 267891 h 301824"/>
                  <a:gd name="connsiteX53" fmla="*/ 41221 w 246604"/>
                  <a:gd name="connsiteY53" fmla="*/ 260747 h 301824"/>
                  <a:gd name="connsiteX54" fmla="*/ 21576 w 246604"/>
                  <a:gd name="connsiteY54" fmla="*/ 248246 h 301824"/>
                  <a:gd name="connsiteX55" fmla="*/ 18004 w 246604"/>
                  <a:gd name="connsiteY55" fmla="*/ 242888 h 301824"/>
                  <a:gd name="connsiteX56" fmla="*/ 5503 w 246604"/>
                  <a:gd name="connsiteY56" fmla="*/ 237530 h 301824"/>
                  <a:gd name="connsiteX57" fmla="*/ 145 w 246604"/>
                  <a:gd name="connsiteY57"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203742 w 246604"/>
                  <a:gd name="connsiteY43" fmla="*/ 276821 h 301824"/>
                  <a:gd name="connsiteX44" fmla="*/ 198384 w 246604"/>
                  <a:gd name="connsiteY44" fmla="*/ 283964 h 301824"/>
                  <a:gd name="connsiteX45" fmla="*/ 194812 w 246604"/>
                  <a:gd name="connsiteY45" fmla="*/ 289322 h 301824"/>
                  <a:gd name="connsiteX46" fmla="*/ 189454 w 246604"/>
                  <a:gd name="connsiteY46" fmla="*/ 294680 h 301824"/>
                  <a:gd name="connsiteX47" fmla="*/ 180524 w 246604"/>
                  <a:gd name="connsiteY47" fmla="*/ 301824 h 301824"/>
                  <a:gd name="connsiteX48" fmla="*/ 168023 w 246604"/>
                  <a:gd name="connsiteY48" fmla="*/ 300038 h 301824"/>
                  <a:gd name="connsiteX49" fmla="*/ 157307 w 246604"/>
                  <a:gd name="connsiteY49" fmla="*/ 296466 h 301824"/>
                  <a:gd name="connsiteX50" fmla="*/ 151949 w 246604"/>
                  <a:gd name="connsiteY50" fmla="*/ 294680 h 301824"/>
                  <a:gd name="connsiteX51" fmla="*/ 96585 w 246604"/>
                  <a:gd name="connsiteY51" fmla="*/ 278607 h 301824"/>
                  <a:gd name="connsiteX52" fmla="*/ 71582 w 246604"/>
                  <a:gd name="connsiteY52" fmla="*/ 267891 h 301824"/>
                  <a:gd name="connsiteX53" fmla="*/ 41221 w 246604"/>
                  <a:gd name="connsiteY53" fmla="*/ 260747 h 301824"/>
                  <a:gd name="connsiteX54" fmla="*/ 21576 w 246604"/>
                  <a:gd name="connsiteY54" fmla="*/ 248246 h 301824"/>
                  <a:gd name="connsiteX55" fmla="*/ 5503 w 246604"/>
                  <a:gd name="connsiteY55" fmla="*/ 237530 h 301824"/>
                  <a:gd name="connsiteX56" fmla="*/ 145 w 246604"/>
                  <a:gd name="connsiteY56"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198384 w 246604"/>
                  <a:gd name="connsiteY43" fmla="*/ 283964 h 301824"/>
                  <a:gd name="connsiteX44" fmla="*/ 194812 w 246604"/>
                  <a:gd name="connsiteY44" fmla="*/ 289322 h 301824"/>
                  <a:gd name="connsiteX45" fmla="*/ 189454 w 246604"/>
                  <a:gd name="connsiteY45" fmla="*/ 294680 h 301824"/>
                  <a:gd name="connsiteX46" fmla="*/ 180524 w 246604"/>
                  <a:gd name="connsiteY46" fmla="*/ 301824 h 301824"/>
                  <a:gd name="connsiteX47" fmla="*/ 168023 w 246604"/>
                  <a:gd name="connsiteY47" fmla="*/ 300038 h 301824"/>
                  <a:gd name="connsiteX48" fmla="*/ 157307 w 246604"/>
                  <a:gd name="connsiteY48" fmla="*/ 296466 h 301824"/>
                  <a:gd name="connsiteX49" fmla="*/ 151949 w 246604"/>
                  <a:gd name="connsiteY49" fmla="*/ 294680 h 301824"/>
                  <a:gd name="connsiteX50" fmla="*/ 96585 w 246604"/>
                  <a:gd name="connsiteY50" fmla="*/ 278607 h 301824"/>
                  <a:gd name="connsiteX51" fmla="*/ 71582 w 246604"/>
                  <a:gd name="connsiteY51" fmla="*/ 267891 h 301824"/>
                  <a:gd name="connsiteX52" fmla="*/ 41221 w 246604"/>
                  <a:gd name="connsiteY52" fmla="*/ 260747 h 301824"/>
                  <a:gd name="connsiteX53" fmla="*/ 21576 w 246604"/>
                  <a:gd name="connsiteY53" fmla="*/ 248246 h 301824"/>
                  <a:gd name="connsiteX54" fmla="*/ 5503 w 246604"/>
                  <a:gd name="connsiteY54" fmla="*/ 237530 h 301824"/>
                  <a:gd name="connsiteX55" fmla="*/ 145 w 246604"/>
                  <a:gd name="connsiteY55"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2671 w 246604"/>
                  <a:gd name="connsiteY41" fmla="*/ 257175 h 301824"/>
                  <a:gd name="connsiteX42" fmla="*/ 198384 w 246604"/>
                  <a:gd name="connsiteY42" fmla="*/ 283964 h 301824"/>
                  <a:gd name="connsiteX43" fmla="*/ 194812 w 246604"/>
                  <a:gd name="connsiteY43" fmla="*/ 289322 h 301824"/>
                  <a:gd name="connsiteX44" fmla="*/ 189454 w 246604"/>
                  <a:gd name="connsiteY44" fmla="*/ 294680 h 301824"/>
                  <a:gd name="connsiteX45" fmla="*/ 180524 w 246604"/>
                  <a:gd name="connsiteY45" fmla="*/ 301824 h 301824"/>
                  <a:gd name="connsiteX46" fmla="*/ 168023 w 246604"/>
                  <a:gd name="connsiteY46" fmla="*/ 300038 h 301824"/>
                  <a:gd name="connsiteX47" fmla="*/ 157307 w 246604"/>
                  <a:gd name="connsiteY47" fmla="*/ 296466 h 301824"/>
                  <a:gd name="connsiteX48" fmla="*/ 151949 w 246604"/>
                  <a:gd name="connsiteY48" fmla="*/ 294680 h 301824"/>
                  <a:gd name="connsiteX49" fmla="*/ 96585 w 246604"/>
                  <a:gd name="connsiteY49" fmla="*/ 278607 h 301824"/>
                  <a:gd name="connsiteX50" fmla="*/ 71582 w 246604"/>
                  <a:gd name="connsiteY50" fmla="*/ 267891 h 301824"/>
                  <a:gd name="connsiteX51" fmla="*/ 41221 w 246604"/>
                  <a:gd name="connsiteY51" fmla="*/ 260747 h 301824"/>
                  <a:gd name="connsiteX52" fmla="*/ 21576 w 246604"/>
                  <a:gd name="connsiteY52" fmla="*/ 248246 h 301824"/>
                  <a:gd name="connsiteX53" fmla="*/ 5503 w 246604"/>
                  <a:gd name="connsiteY53" fmla="*/ 237530 h 301824"/>
                  <a:gd name="connsiteX54" fmla="*/ 145 w 246604"/>
                  <a:gd name="connsiteY54"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2671 w 246604"/>
                  <a:gd name="connsiteY41" fmla="*/ 257175 h 301824"/>
                  <a:gd name="connsiteX42" fmla="*/ 198384 w 246604"/>
                  <a:gd name="connsiteY42" fmla="*/ 283964 h 301824"/>
                  <a:gd name="connsiteX43" fmla="*/ 189454 w 246604"/>
                  <a:gd name="connsiteY43" fmla="*/ 294680 h 301824"/>
                  <a:gd name="connsiteX44" fmla="*/ 180524 w 246604"/>
                  <a:gd name="connsiteY44" fmla="*/ 301824 h 301824"/>
                  <a:gd name="connsiteX45" fmla="*/ 168023 w 246604"/>
                  <a:gd name="connsiteY45" fmla="*/ 300038 h 301824"/>
                  <a:gd name="connsiteX46" fmla="*/ 157307 w 246604"/>
                  <a:gd name="connsiteY46" fmla="*/ 296466 h 301824"/>
                  <a:gd name="connsiteX47" fmla="*/ 151949 w 246604"/>
                  <a:gd name="connsiteY47" fmla="*/ 294680 h 301824"/>
                  <a:gd name="connsiteX48" fmla="*/ 96585 w 246604"/>
                  <a:gd name="connsiteY48" fmla="*/ 278607 h 301824"/>
                  <a:gd name="connsiteX49" fmla="*/ 71582 w 246604"/>
                  <a:gd name="connsiteY49" fmla="*/ 267891 h 301824"/>
                  <a:gd name="connsiteX50" fmla="*/ 41221 w 246604"/>
                  <a:gd name="connsiteY50" fmla="*/ 260747 h 301824"/>
                  <a:gd name="connsiteX51" fmla="*/ 21576 w 246604"/>
                  <a:gd name="connsiteY51" fmla="*/ 248246 h 301824"/>
                  <a:gd name="connsiteX52" fmla="*/ 5503 w 246604"/>
                  <a:gd name="connsiteY52" fmla="*/ 237530 h 301824"/>
                  <a:gd name="connsiteX53" fmla="*/ 145 w 246604"/>
                  <a:gd name="connsiteY53"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2671 w 246604"/>
                  <a:gd name="connsiteY41" fmla="*/ 257175 h 301824"/>
                  <a:gd name="connsiteX42" fmla="*/ 198384 w 246604"/>
                  <a:gd name="connsiteY42" fmla="*/ 283964 h 301824"/>
                  <a:gd name="connsiteX43" fmla="*/ 189454 w 246604"/>
                  <a:gd name="connsiteY43" fmla="*/ 294680 h 301824"/>
                  <a:gd name="connsiteX44" fmla="*/ 180524 w 246604"/>
                  <a:gd name="connsiteY44" fmla="*/ 301824 h 301824"/>
                  <a:gd name="connsiteX45" fmla="*/ 168023 w 246604"/>
                  <a:gd name="connsiteY45" fmla="*/ 300038 h 301824"/>
                  <a:gd name="connsiteX46" fmla="*/ 151949 w 246604"/>
                  <a:gd name="connsiteY46" fmla="*/ 294680 h 301824"/>
                  <a:gd name="connsiteX47" fmla="*/ 96585 w 246604"/>
                  <a:gd name="connsiteY47" fmla="*/ 278607 h 301824"/>
                  <a:gd name="connsiteX48" fmla="*/ 71582 w 246604"/>
                  <a:gd name="connsiteY48" fmla="*/ 267891 h 301824"/>
                  <a:gd name="connsiteX49" fmla="*/ 41221 w 246604"/>
                  <a:gd name="connsiteY49" fmla="*/ 260747 h 301824"/>
                  <a:gd name="connsiteX50" fmla="*/ 21576 w 246604"/>
                  <a:gd name="connsiteY50" fmla="*/ 248246 h 301824"/>
                  <a:gd name="connsiteX51" fmla="*/ 5503 w 246604"/>
                  <a:gd name="connsiteY51" fmla="*/ 237530 h 301824"/>
                  <a:gd name="connsiteX52" fmla="*/ 145 w 246604"/>
                  <a:gd name="connsiteY52" fmla="*/ 200025 h 301824"/>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19803 w 246604"/>
                  <a:gd name="connsiteY20" fmla="*/ 8930 h 300038"/>
                  <a:gd name="connsiteX21" fmla="*/ 126946 w 246604"/>
                  <a:gd name="connsiteY21" fmla="*/ 12502 h 300038"/>
                  <a:gd name="connsiteX22" fmla="*/ 132304 w 246604"/>
                  <a:gd name="connsiteY22" fmla="*/ 16074 h 300038"/>
                  <a:gd name="connsiteX23" fmla="*/ 150164 w 246604"/>
                  <a:gd name="connsiteY23" fmla="*/ 19646 h 300038"/>
                  <a:gd name="connsiteX24" fmla="*/ 157307 w 246604"/>
                  <a:gd name="connsiteY24" fmla="*/ 25003 h 300038"/>
                  <a:gd name="connsiteX25" fmla="*/ 182310 w 246604"/>
                  <a:gd name="connsiteY25" fmla="*/ 32147 h 300038"/>
                  <a:gd name="connsiteX26" fmla="*/ 194812 w 246604"/>
                  <a:gd name="connsiteY26" fmla="*/ 39291 h 300038"/>
                  <a:gd name="connsiteX27" fmla="*/ 203742 w 246604"/>
                  <a:gd name="connsiteY27" fmla="*/ 42863 h 300038"/>
                  <a:gd name="connsiteX28" fmla="*/ 209099 w 246604"/>
                  <a:gd name="connsiteY28" fmla="*/ 50007 h 300038"/>
                  <a:gd name="connsiteX29" fmla="*/ 214457 w 246604"/>
                  <a:gd name="connsiteY29" fmla="*/ 51793 h 300038"/>
                  <a:gd name="connsiteX30" fmla="*/ 221601 w 246604"/>
                  <a:gd name="connsiteY30" fmla="*/ 62508 h 300038"/>
                  <a:gd name="connsiteX31" fmla="*/ 230531 w 246604"/>
                  <a:gd name="connsiteY31" fmla="*/ 78582 h 300038"/>
                  <a:gd name="connsiteX32" fmla="*/ 234103 w 246604"/>
                  <a:gd name="connsiteY32" fmla="*/ 87511 h 300038"/>
                  <a:gd name="connsiteX33" fmla="*/ 239460 w 246604"/>
                  <a:gd name="connsiteY33" fmla="*/ 94655 h 300038"/>
                  <a:gd name="connsiteX34" fmla="*/ 241246 w 246604"/>
                  <a:gd name="connsiteY34" fmla="*/ 105371 h 300038"/>
                  <a:gd name="connsiteX35" fmla="*/ 244818 w 246604"/>
                  <a:gd name="connsiteY35" fmla="*/ 114300 h 300038"/>
                  <a:gd name="connsiteX36" fmla="*/ 246604 w 246604"/>
                  <a:gd name="connsiteY36" fmla="*/ 130374 h 300038"/>
                  <a:gd name="connsiteX37" fmla="*/ 244818 w 246604"/>
                  <a:gd name="connsiteY37" fmla="*/ 187524 h 300038"/>
                  <a:gd name="connsiteX38" fmla="*/ 239460 w 246604"/>
                  <a:gd name="connsiteY38" fmla="*/ 203597 h 300038"/>
                  <a:gd name="connsiteX39" fmla="*/ 232317 w 246604"/>
                  <a:gd name="connsiteY39" fmla="*/ 223243 h 300038"/>
                  <a:gd name="connsiteX40" fmla="*/ 221601 w 246604"/>
                  <a:gd name="connsiteY40" fmla="*/ 241102 h 300038"/>
                  <a:gd name="connsiteX41" fmla="*/ 212671 w 246604"/>
                  <a:gd name="connsiteY41" fmla="*/ 257175 h 300038"/>
                  <a:gd name="connsiteX42" fmla="*/ 198384 w 246604"/>
                  <a:gd name="connsiteY42" fmla="*/ 283964 h 300038"/>
                  <a:gd name="connsiteX43" fmla="*/ 189454 w 246604"/>
                  <a:gd name="connsiteY43" fmla="*/ 294680 h 300038"/>
                  <a:gd name="connsiteX44" fmla="*/ 168023 w 246604"/>
                  <a:gd name="connsiteY44" fmla="*/ 300038 h 300038"/>
                  <a:gd name="connsiteX45" fmla="*/ 151949 w 246604"/>
                  <a:gd name="connsiteY45" fmla="*/ 294680 h 300038"/>
                  <a:gd name="connsiteX46" fmla="*/ 96585 w 246604"/>
                  <a:gd name="connsiteY46" fmla="*/ 278607 h 300038"/>
                  <a:gd name="connsiteX47" fmla="*/ 71582 w 246604"/>
                  <a:gd name="connsiteY47" fmla="*/ 267891 h 300038"/>
                  <a:gd name="connsiteX48" fmla="*/ 41221 w 246604"/>
                  <a:gd name="connsiteY48" fmla="*/ 260747 h 300038"/>
                  <a:gd name="connsiteX49" fmla="*/ 21576 w 246604"/>
                  <a:gd name="connsiteY49" fmla="*/ 248246 h 300038"/>
                  <a:gd name="connsiteX50" fmla="*/ 5503 w 246604"/>
                  <a:gd name="connsiteY50" fmla="*/ 237530 h 300038"/>
                  <a:gd name="connsiteX51" fmla="*/ 145 w 246604"/>
                  <a:gd name="connsiteY51"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19803 w 246604"/>
                  <a:gd name="connsiteY20" fmla="*/ 8930 h 300038"/>
                  <a:gd name="connsiteX21" fmla="*/ 126946 w 246604"/>
                  <a:gd name="connsiteY21" fmla="*/ 12502 h 300038"/>
                  <a:gd name="connsiteX22" fmla="*/ 132304 w 246604"/>
                  <a:gd name="connsiteY22" fmla="*/ 16074 h 300038"/>
                  <a:gd name="connsiteX23" fmla="*/ 150164 w 246604"/>
                  <a:gd name="connsiteY23" fmla="*/ 19646 h 300038"/>
                  <a:gd name="connsiteX24" fmla="*/ 157307 w 246604"/>
                  <a:gd name="connsiteY24" fmla="*/ 25003 h 300038"/>
                  <a:gd name="connsiteX25" fmla="*/ 182310 w 246604"/>
                  <a:gd name="connsiteY25" fmla="*/ 32147 h 300038"/>
                  <a:gd name="connsiteX26" fmla="*/ 194812 w 246604"/>
                  <a:gd name="connsiteY26" fmla="*/ 39291 h 300038"/>
                  <a:gd name="connsiteX27" fmla="*/ 203742 w 246604"/>
                  <a:gd name="connsiteY27" fmla="*/ 42863 h 300038"/>
                  <a:gd name="connsiteX28" fmla="*/ 209099 w 246604"/>
                  <a:gd name="connsiteY28" fmla="*/ 50007 h 300038"/>
                  <a:gd name="connsiteX29" fmla="*/ 214457 w 246604"/>
                  <a:gd name="connsiteY29" fmla="*/ 51793 h 300038"/>
                  <a:gd name="connsiteX30" fmla="*/ 221601 w 246604"/>
                  <a:gd name="connsiteY30" fmla="*/ 62508 h 300038"/>
                  <a:gd name="connsiteX31" fmla="*/ 230531 w 246604"/>
                  <a:gd name="connsiteY31" fmla="*/ 78582 h 300038"/>
                  <a:gd name="connsiteX32" fmla="*/ 234103 w 246604"/>
                  <a:gd name="connsiteY32" fmla="*/ 87511 h 300038"/>
                  <a:gd name="connsiteX33" fmla="*/ 239460 w 246604"/>
                  <a:gd name="connsiteY33" fmla="*/ 94655 h 300038"/>
                  <a:gd name="connsiteX34" fmla="*/ 244818 w 246604"/>
                  <a:gd name="connsiteY34" fmla="*/ 114300 h 300038"/>
                  <a:gd name="connsiteX35" fmla="*/ 246604 w 246604"/>
                  <a:gd name="connsiteY35" fmla="*/ 130374 h 300038"/>
                  <a:gd name="connsiteX36" fmla="*/ 244818 w 246604"/>
                  <a:gd name="connsiteY36" fmla="*/ 187524 h 300038"/>
                  <a:gd name="connsiteX37" fmla="*/ 239460 w 246604"/>
                  <a:gd name="connsiteY37" fmla="*/ 203597 h 300038"/>
                  <a:gd name="connsiteX38" fmla="*/ 232317 w 246604"/>
                  <a:gd name="connsiteY38" fmla="*/ 223243 h 300038"/>
                  <a:gd name="connsiteX39" fmla="*/ 221601 w 246604"/>
                  <a:gd name="connsiteY39" fmla="*/ 241102 h 300038"/>
                  <a:gd name="connsiteX40" fmla="*/ 212671 w 246604"/>
                  <a:gd name="connsiteY40" fmla="*/ 257175 h 300038"/>
                  <a:gd name="connsiteX41" fmla="*/ 198384 w 246604"/>
                  <a:gd name="connsiteY41" fmla="*/ 283964 h 300038"/>
                  <a:gd name="connsiteX42" fmla="*/ 189454 w 246604"/>
                  <a:gd name="connsiteY42" fmla="*/ 294680 h 300038"/>
                  <a:gd name="connsiteX43" fmla="*/ 168023 w 246604"/>
                  <a:gd name="connsiteY43" fmla="*/ 300038 h 300038"/>
                  <a:gd name="connsiteX44" fmla="*/ 151949 w 246604"/>
                  <a:gd name="connsiteY44" fmla="*/ 294680 h 300038"/>
                  <a:gd name="connsiteX45" fmla="*/ 96585 w 246604"/>
                  <a:gd name="connsiteY45" fmla="*/ 278607 h 300038"/>
                  <a:gd name="connsiteX46" fmla="*/ 71582 w 246604"/>
                  <a:gd name="connsiteY46" fmla="*/ 267891 h 300038"/>
                  <a:gd name="connsiteX47" fmla="*/ 41221 w 246604"/>
                  <a:gd name="connsiteY47" fmla="*/ 260747 h 300038"/>
                  <a:gd name="connsiteX48" fmla="*/ 21576 w 246604"/>
                  <a:gd name="connsiteY48" fmla="*/ 248246 h 300038"/>
                  <a:gd name="connsiteX49" fmla="*/ 5503 w 246604"/>
                  <a:gd name="connsiteY49" fmla="*/ 237530 h 300038"/>
                  <a:gd name="connsiteX50" fmla="*/ 145 w 246604"/>
                  <a:gd name="connsiteY50"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19803 w 246604"/>
                  <a:gd name="connsiteY20" fmla="*/ 8930 h 300038"/>
                  <a:gd name="connsiteX21" fmla="*/ 126946 w 246604"/>
                  <a:gd name="connsiteY21" fmla="*/ 12502 h 300038"/>
                  <a:gd name="connsiteX22" fmla="*/ 132304 w 246604"/>
                  <a:gd name="connsiteY22" fmla="*/ 16074 h 300038"/>
                  <a:gd name="connsiteX23" fmla="*/ 150164 w 246604"/>
                  <a:gd name="connsiteY23" fmla="*/ 19646 h 300038"/>
                  <a:gd name="connsiteX24" fmla="*/ 157307 w 246604"/>
                  <a:gd name="connsiteY24" fmla="*/ 25003 h 300038"/>
                  <a:gd name="connsiteX25" fmla="*/ 182310 w 246604"/>
                  <a:gd name="connsiteY25" fmla="*/ 32147 h 300038"/>
                  <a:gd name="connsiteX26" fmla="*/ 194812 w 246604"/>
                  <a:gd name="connsiteY26" fmla="*/ 39291 h 300038"/>
                  <a:gd name="connsiteX27" fmla="*/ 203742 w 246604"/>
                  <a:gd name="connsiteY27" fmla="*/ 42863 h 300038"/>
                  <a:gd name="connsiteX28" fmla="*/ 209099 w 246604"/>
                  <a:gd name="connsiteY28" fmla="*/ 50007 h 300038"/>
                  <a:gd name="connsiteX29" fmla="*/ 214457 w 246604"/>
                  <a:gd name="connsiteY29" fmla="*/ 51793 h 300038"/>
                  <a:gd name="connsiteX30" fmla="*/ 221601 w 246604"/>
                  <a:gd name="connsiteY30" fmla="*/ 62508 h 300038"/>
                  <a:gd name="connsiteX31" fmla="*/ 230531 w 246604"/>
                  <a:gd name="connsiteY31" fmla="*/ 78582 h 300038"/>
                  <a:gd name="connsiteX32" fmla="*/ 234103 w 246604"/>
                  <a:gd name="connsiteY32" fmla="*/ 87511 h 300038"/>
                  <a:gd name="connsiteX33" fmla="*/ 239460 w 246604"/>
                  <a:gd name="connsiteY33" fmla="*/ 94655 h 300038"/>
                  <a:gd name="connsiteX34" fmla="*/ 246604 w 246604"/>
                  <a:gd name="connsiteY34" fmla="*/ 130374 h 300038"/>
                  <a:gd name="connsiteX35" fmla="*/ 244818 w 246604"/>
                  <a:gd name="connsiteY35" fmla="*/ 187524 h 300038"/>
                  <a:gd name="connsiteX36" fmla="*/ 239460 w 246604"/>
                  <a:gd name="connsiteY36" fmla="*/ 203597 h 300038"/>
                  <a:gd name="connsiteX37" fmla="*/ 232317 w 246604"/>
                  <a:gd name="connsiteY37" fmla="*/ 223243 h 300038"/>
                  <a:gd name="connsiteX38" fmla="*/ 221601 w 246604"/>
                  <a:gd name="connsiteY38" fmla="*/ 241102 h 300038"/>
                  <a:gd name="connsiteX39" fmla="*/ 212671 w 246604"/>
                  <a:gd name="connsiteY39" fmla="*/ 257175 h 300038"/>
                  <a:gd name="connsiteX40" fmla="*/ 198384 w 246604"/>
                  <a:gd name="connsiteY40" fmla="*/ 283964 h 300038"/>
                  <a:gd name="connsiteX41" fmla="*/ 189454 w 246604"/>
                  <a:gd name="connsiteY41" fmla="*/ 294680 h 300038"/>
                  <a:gd name="connsiteX42" fmla="*/ 168023 w 246604"/>
                  <a:gd name="connsiteY42" fmla="*/ 300038 h 300038"/>
                  <a:gd name="connsiteX43" fmla="*/ 151949 w 246604"/>
                  <a:gd name="connsiteY43" fmla="*/ 294680 h 300038"/>
                  <a:gd name="connsiteX44" fmla="*/ 96585 w 246604"/>
                  <a:gd name="connsiteY44" fmla="*/ 278607 h 300038"/>
                  <a:gd name="connsiteX45" fmla="*/ 71582 w 246604"/>
                  <a:gd name="connsiteY45" fmla="*/ 267891 h 300038"/>
                  <a:gd name="connsiteX46" fmla="*/ 41221 w 246604"/>
                  <a:gd name="connsiteY46" fmla="*/ 260747 h 300038"/>
                  <a:gd name="connsiteX47" fmla="*/ 21576 w 246604"/>
                  <a:gd name="connsiteY47" fmla="*/ 248246 h 300038"/>
                  <a:gd name="connsiteX48" fmla="*/ 5503 w 246604"/>
                  <a:gd name="connsiteY48" fmla="*/ 237530 h 300038"/>
                  <a:gd name="connsiteX49" fmla="*/ 145 w 246604"/>
                  <a:gd name="connsiteY49"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19803 w 246604"/>
                  <a:gd name="connsiteY20" fmla="*/ 8930 h 300038"/>
                  <a:gd name="connsiteX21" fmla="*/ 126946 w 246604"/>
                  <a:gd name="connsiteY21" fmla="*/ 12502 h 300038"/>
                  <a:gd name="connsiteX22" fmla="*/ 132304 w 246604"/>
                  <a:gd name="connsiteY22" fmla="*/ 16074 h 300038"/>
                  <a:gd name="connsiteX23" fmla="*/ 150164 w 246604"/>
                  <a:gd name="connsiteY23" fmla="*/ 19646 h 300038"/>
                  <a:gd name="connsiteX24" fmla="*/ 157307 w 246604"/>
                  <a:gd name="connsiteY24" fmla="*/ 25003 h 300038"/>
                  <a:gd name="connsiteX25" fmla="*/ 182310 w 246604"/>
                  <a:gd name="connsiteY25" fmla="*/ 32147 h 300038"/>
                  <a:gd name="connsiteX26" fmla="*/ 194812 w 246604"/>
                  <a:gd name="connsiteY26" fmla="*/ 39291 h 300038"/>
                  <a:gd name="connsiteX27" fmla="*/ 203742 w 246604"/>
                  <a:gd name="connsiteY27" fmla="*/ 42863 h 300038"/>
                  <a:gd name="connsiteX28" fmla="*/ 209099 w 246604"/>
                  <a:gd name="connsiteY28" fmla="*/ 50007 h 300038"/>
                  <a:gd name="connsiteX29" fmla="*/ 214457 w 246604"/>
                  <a:gd name="connsiteY29" fmla="*/ 51793 h 300038"/>
                  <a:gd name="connsiteX30" fmla="*/ 221601 w 246604"/>
                  <a:gd name="connsiteY30" fmla="*/ 62508 h 300038"/>
                  <a:gd name="connsiteX31" fmla="*/ 230531 w 246604"/>
                  <a:gd name="connsiteY31" fmla="*/ 78582 h 300038"/>
                  <a:gd name="connsiteX32" fmla="*/ 239460 w 246604"/>
                  <a:gd name="connsiteY32" fmla="*/ 94655 h 300038"/>
                  <a:gd name="connsiteX33" fmla="*/ 246604 w 246604"/>
                  <a:gd name="connsiteY33" fmla="*/ 130374 h 300038"/>
                  <a:gd name="connsiteX34" fmla="*/ 244818 w 246604"/>
                  <a:gd name="connsiteY34" fmla="*/ 187524 h 300038"/>
                  <a:gd name="connsiteX35" fmla="*/ 239460 w 246604"/>
                  <a:gd name="connsiteY35" fmla="*/ 203597 h 300038"/>
                  <a:gd name="connsiteX36" fmla="*/ 232317 w 246604"/>
                  <a:gd name="connsiteY36" fmla="*/ 223243 h 300038"/>
                  <a:gd name="connsiteX37" fmla="*/ 221601 w 246604"/>
                  <a:gd name="connsiteY37" fmla="*/ 241102 h 300038"/>
                  <a:gd name="connsiteX38" fmla="*/ 212671 w 246604"/>
                  <a:gd name="connsiteY38" fmla="*/ 257175 h 300038"/>
                  <a:gd name="connsiteX39" fmla="*/ 198384 w 246604"/>
                  <a:gd name="connsiteY39" fmla="*/ 283964 h 300038"/>
                  <a:gd name="connsiteX40" fmla="*/ 189454 w 246604"/>
                  <a:gd name="connsiteY40" fmla="*/ 294680 h 300038"/>
                  <a:gd name="connsiteX41" fmla="*/ 168023 w 246604"/>
                  <a:gd name="connsiteY41" fmla="*/ 300038 h 300038"/>
                  <a:gd name="connsiteX42" fmla="*/ 151949 w 246604"/>
                  <a:gd name="connsiteY42" fmla="*/ 294680 h 300038"/>
                  <a:gd name="connsiteX43" fmla="*/ 96585 w 246604"/>
                  <a:gd name="connsiteY43" fmla="*/ 278607 h 300038"/>
                  <a:gd name="connsiteX44" fmla="*/ 71582 w 246604"/>
                  <a:gd name="connsiteY44" fmla="*/ 267891 h 300038"/>
                  <a:gd name="connsiteX45" fmla="*/ 41221 w 246604"/>
                  <a:gd name="connsiteY45" fmla="*/ 260747 h 300038"/>
                  <a:gd name="connsiteX46" fmla="*/ 21576 w 246604"/>
                  <a:gd name="connsiteY46" fmla="*/ 248246 h 300038"/>
                  <a:gd name="connsiteX47" fmla="*/ 5503 w 246604"/>
                  <a:gd name="connsiteY47" fmla="*/ 237530 h 300038"/>
                  <a:gd name="connsiteX48" fmla="*/ 145 w 246604"/>
                  <a:gd name="connsiteY48"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19803 w 246604"/>
                  <a:gd name="connsiteY20" fmla="*/ 8930 h 300038"/>
                  <a:gd name="connsiteX21" fmla="*/ 126946 w 246604"/>
                  <a:gd name="connsiteY21" fmla="*/ 12502 h 300038"/>
                  <a:gd name="connsiteX22" fmla="*/ 132304 w 246604"/>
                  <a:gd name="connsiteY22" fmla="*/ 16074 h 300038"/>
                  <a:gd name="connsiteX23" fmla="*/ 150164 w 246604"/>
                  <a:gd name="connsiteY23" fmla="*/ 19646 h 300038"/>
                  <a:gd name="connsiteX24" fmla="*/ 157307 w 246604"/>
                  <a:gd name="connsiteY24" fmla="*/ 25003 h 300038"/>
                  <a:gd name="connsiteX25" fmla="*/ 182310 w 246604"/>
                  <a:gd name="connsiteY25" fmla="*/ 32147 h 300038"/>
                  <a:gd name="connsiteX26" fmla="*/ 194812 w 246604"/>
                  <a:gd name="connsiteY26" fmla="*/ 39291 h 300038"/>
                  <a:gd name="connsiteX27" fmla="*/ 209099 w 246604"/>
                  <a:gd name="connsiteY27" fmla="*/ 50007 h 300038"/>
                  <a:gd name="connsiteX28" fmla="*/ 214457 w 246604"/>
                  <a:gd name="connsiteY28" fmla="*/ 51793 h 300038"/>
                  <a:gd name="connsiteX29" fmla="*/ 221601 w 246604"/>
                  <a:gd name="connsiteY29" fmla="*/ 62508 h 300038"/>
                  <a:gd name="connsiteX30" fmla="*/ 230531 w 246604"/>
                  <a:gd name="connsiteY30" fmla="*/ 78582 h 300038"/>
                  <a:gd name="connsiteX31" fmla="*/ 239460 w 246604"/>
                  <a:gd name="connsiteY31" fmla="*/ 94655 h 300038"/>
                  <a:gd name="connsiteX32" fmla="*/ 246604 w 246604"/>
                  <a:gd name="connsiteY32" fmla="*/ 130374 h 300038"/>
                  <a:gd name="connsiteX33" fmla="*/ 244818 w 246604"/>
                  <a:gd name="connsiteY33" fmla="*/ 187524 h 300038"/>
                  <a:gd name="connsiteX34" fmla="*/ 239460 w 246604"/>
                  <a:gd name="connsiteY34" fmla="*/ 203597 h 300038"/>
                  <a:gd name="connsiteX35" fmla="*/ 232317 w 246604"/>
                  <a:gd name="connsiteY35" fmla="*/ 223243 h 300038"/>
                  <a:gd name="connsiteX36" fmla="*/ 221601 w 246604"/>
                  <a:gd name="connsiteY36" fmla="*/ 241102 h 300038"/>
                  <a:gd name="connsiteX37" fmla="*/ 212671 w 246604"/>
                  <a:gd name="connsiteY37" fmla="*/ 257175 h 300038"/>
                  <a:gd name="connsiteX38" fmla="*/ 198384 w 246604"/>
                  <a:gd name="connsiteY38" fmla="*/ 283964 h 300038"/>
                  <a:gd name="connsiteX39" fmla="*/ 189454 w 246604"/>
                  <a:gd name="connsiteY39" fmla="*/ 294680 h 300038"/>
                  <a:gd name="connsiteX40" fmla="*/ 168023 w 246604"/>
                  <a:gd name="connsiteY40" fmla="*/ 300038 h 300038"/>
                  <a:gd name="connsiteX41" fmla="*/ 151949 w 246604"/>
                  <a:gd name="connsiteY41" fmla="*/ 294680 h 300038"/>
                  <a:gd name="connsiteX42" fmla="*/ 96585 w 246604"/>
                  <a:gd name="connsiteY42" fmla="*/ 278607 h 300038"/>
                  <a:gd name="connsiteX43" fmla="*/ 71582 w 246604"/>
                  <a:gd name="connsiteY43" fmla="*/ 267891 h 300038"/>
                  <a:gd name="connsiteX44" fmla="*/ 41221 w 246604"/>
                  <a:gd name="connsiteY44" fmla="*/ 260747 h 300038"/>
                  <a:gd name="connsiteX45" fmla="*/ 21576 w 246604"/>
                  <a:gd name="connsiteY45" fmla="*/ 248246 h 300038"/>
                  <a:gd name="connsiteX46" fmla="*/ 5503 w 246604"/>
                  <a:gd name="connsiteY46" fmla="*/ 237530 h 300038"/>
                  <a:gd name="connsiteX47" fmla="*/ 145 w 246604"/>
                  <a:gd name="connsiteY47"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19803 w 246604"/>
                  <a:gd name="connsiteY20" fmla="*/ 8930 h 300038"/>
                  <a:gd name="connsiteX21" fmla="*/ 126946 w 246604"/>
                  <a:gd name="connsiteY21" fmla="*/ 12502 h 300038"/>
                  <a:gd name="connsiteX22" fmla="*/ 132304 w 246604"/>
                  <a:gd name="connsiteY22" fmla="*/ 16074 h 300038"/>
                  <a:gd name="connsiteX23" fmla="*/ 150164 w 246604"/>
                  <a:gd name="connsiteY23" fmla="*/ 19646 h 300038"/>
                  <a:gd name="connsiteX24" fmla="*/ 157307 w 246604"/>
                  <a:gd name="connsiteY24" fmla="*/ 25003 h 300038"/>
                  <a:gd name="connsiteX25" fmla="*/ 182310 w 246604"/>
                  <a:gd name="connsiteY25" fmla="*/ 32147 h 300038"/>
                  <a:gd name="connsiteX26" fmla="*/ 194812 w 246604"/>
                  <a:gd name="connsiteY26" fmla="*/ 39291 h 300038"/>
                  <a:gd name="connsiteX27" fmla="*/ 209099 w 246604"/>
                  <a:gd name="connsiteY27" fmla="*/ 50007 h 300038"/>
                  <a:gd name="connsiteX28" fmla="*/ 221601 w 246604"/>
                  <a:gd name="connsiteY28" fmla="*/ 62508 h 300038"/>
                  <a:gd name="connsiteX29" fmla="*/ 230531 w 246604"/>
                  <a:gd name="connsiteY29" fmla="*/ 78582 h 300038"/>
                  <a:gd name="connsiteX30" fmla="*/ 239460 w 246604"/>
                  <a:gd name="connsiteY30" fmla="*/ 94655 h 300038"/>
                  <a:gd name="connsiteX31" fmla="*/ 246604 w 246604"/>
                  <a:gd name="connsiteY31" fmla="*/ 130374 h 300038"/>
                  <a:gd name="connsiteX32" fmla="*/ 244818 w 246604"/>
                  <a:gd name="connsiteY32" fmla="*/ 187524 h 300038"/>
                  <a:gd name="connsiteX33" fmla="*/ 239460 w 246604"/>
                  <a:gd name="connsiteY33" fmla="*/ 203597 h 300038"/>
                  <a:gd name="connsiteX34" fmla="*/ 232317 w 246604"/>
                  <a:gd name="connsiteY34" fmla="*/ 223243 h 300038"/>
                  <a:gd name="connsiteX35" fmla="*/ 221601 w 246604"/>
                  <a:gd name="connsiteY35" fmla="*/ 241102 h 300038"/>
                  <a:gd name="connsiteX36" fmla="*/ 212671 w 246604"/>
                  <a:gd name="connsiteY36" fmla="*/ 257175 h 300038"/>
                  <a:gd name="connsiteX37" fmla="*/ 198384 w 246604"/>
                  <a:gd name="connsiteY37" fmla="*/ 283964 h 300038"/>
                  <a:gd name="connsiteX38" fmla="*/ 189454 w 246604"/>
                  <a:gd name="connsiteY38" fmla="*/ 294680 h 300038"/>
                  <a:gd name="connsiteX39" fmla="*/ 168023 w 246604"/>
                  <a:gd name="connsiteY39" fmla="*/ 300038 h 300038"/>
                  <a:gd name="connsiteX40" fmla="*/ 151949 w 246604"/>
                  <a:gd name="connsiteY40" fmla="*/ 294680 h 300038"/>
                  <a:gd name="connsiteX41" fmla="*/ 96585 w 246604"/>
                  <a:gd name="connsiteY41" fmla="*/ 278607 h 300038"/>
                  <a:gd name="connsiteX42" fmla="*/ 71582 w 246604"/>
                  <a:gd name="connsiteY42" fmla="*/ 267891 h 300038"/>
                  <a:gd name="connsiteX43" fmla="*/ 41221 w 246604"/>
                  <a:gd name="connsiteY43" fmla="*/ 260747 h 300038"/>
                  <a:gd name="connsiteX44" fmla="*/ 21576 w 246604"/>
                  <a:gd name="connsiteY44" fmla="*/ 248246 h 300038"/>
                  <a:gd name="connsiteX45" fmla="*/ 5503 w 246604"/>
                  <a:gd name="connsiteY45" fmla="*/ 237530 h 300038"/>
                  <a:gd name="connsiteX46" fmla="*/ 145 w 246604"/>
                  <a:gd name="connsiteY46"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19803 w 246604"/>
                  <a:gd name="connsiteY20" fmla="*/ 8930 h 300038"/>
                  <a:gd name="connsiteX21" fmla="*/ 126946 w 246604"/>
                  <a:gd name="connsiteY21" fmla="*/ 12502 h 300038"/>
                  <a:gd name="connsiteX22" fmla="*/ 150164 w 246604"/>
                  <a:gd name="connsiteY22" fmla="*/ 19646 h 300038"/>
                  <a:gd name="connsiteX23" fmla="*/ 157307 w 246604"/>
                  <a:gd name="connsiteY23" fmla="*/ 25003 h 300038"/>
                  <a:gd name="connsiteX24" fmla="*/ 182310 w 246604"/>
                  <a:gd name="connsiteY24" fmla="*/ 32147 h 300038"/>
                  <a:gd name="connsiteX25" fmla="*/ 194812 w 246604"/>
                  <a:gd name="connsiteY25" fmla="*/ 39291 h 300038"/>
                  <a:gd name="connsiteX26" fmla="*/ 209099 w 246604"/>
                  <a:gd name="connsiteY26" fmla="*/ 50007 h 300038"/>
                  <a:gd name="connsiteX27" fmla="*/ 221601 w 246604"/>
                  <a:gd name="connsiteY27" fmla="*/ 62508 h 300038"/>
                  <a:gd name="connsiteX28" fmla="*/ 230531 w 246604"/>
                  <a:gd name="connsiteY28" fmla="*/ 78582 h 300038"/>
                  <a:gd name="connsiteX29" fmla="*/ 239460 w 246604"/>
                  <a:gd name="connsiteY29" fmla="*/ 94655 h 300038"/>
                  <a:gd name="connsiteX30" fmla="*/ 246604 w 246604"/>
                  <a:gd name="connsiteY30" fmla="*/ 130374 h 300038"/>
                  <a:gd name="connsiteX31" fmla="*/ 244818 w 246604"/>
                  <a:gd name="connsiteY31" fmla="*/ 187524 h 300038"/>
                  <a:gd name="connsiteX32" fmla="*/ 239460 w 246604"/>
                  <a:gd name="connsiteY32" fmla="*/ 203597 h 300038"/>
                  <a:gd name="connsiteX33" fmla="*/ 232317 w 246604"/>
                  <a:gd name="connsiteY33" fmla="*/ 223243 h 300038"/>
                  <a:gd name="connsiteX34" fmla="*/ 221601 w 246604"/>
                  <a:gd name="connsiteY34" fmla="*/ 241102 h 300038"/>
                  <a:gd name="connsiteX35" fmla="*/ 212671 w 246604"/>
                  <a:gd name="connsiteY35" fmla="*/ 257175 h 300038"/>
                  <a:gd name="connsiteX36" fmla="*/ 198384 w 246604"/>
                  <a:gd name="connsiteY36" fmla="*/ 283964 h 300038"/>
                  <a:gd name="connsiteX37" fmla="*/ 189454 w 246604"/>
                  <a:gd name="connsiteY37" fmla="*/ 294680 h 300038"/>
                  <a:gd name="connsiteX38" fmla="*/ 168023 w 246604"/>
                  <a:gd name="connsiteY38" fmla="*/ 300038 h 300038"/>
                  <a:gd name="connsiteX39" fmla="*/ 151949 w 246604"/>
                  <a:gd name="connsiteY39" fmla="*/ 294680 h 300038"/>
                  <a:gd name="connsiteX40" fmla="*/ 96585 w 246604"/>
                  <a:gd name="connsiteY40" fmla="*/ 278607 h 300038"/>
                  <a:gd name="connsiteX41" fmla="*/ 71582 w 246604"/>
                  <a:gd name="connsiteY41" fmla="*/ 267891 h 300038"/>
                  <a:gd name="connsiteX42" fmla="*/ 41221 w 246604"/>
                  <a:gd name="connsiteY42" fmla="*/ 260747 h 300038"/>
                  <a:gd name="connsiteX43" fmla="*/ 21576 w 246604"/>
                  <a:gd name="connsiteY43" fmla="*/ 248246 h 300038"/>
                  <a:gd name="connsiteX44" fmla="*/ 5503 w 246604"/>
                  <a:gd name="connsiteY44" fmla="*/ 237530 h 300038"/>
                  <a:gd name="connsiteX45" fmla="*/ 145 w 246604"/>
                  <a:gd name="connsiteY45"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19803 w 246604"/>
                  <a:gd name="connsiteY20" fmla="*/ 8930 h 300038"/>
                  <a:gd name="connsiteX21" fmla="*/ 126946 w 246604"/>
                  <a:gd name="connsiteY21" fmla="*/ 12502 h 300038"/>
                  <a:gd name="connsiteX22" fmla="*/ 150164 w 246604"/>
                  <a:gd name="connsiteY22" fmla="*/ 19646 h 300038"/>
                  <a:gd name="connsiteX23" fmla="*/ 182310 w 246604"/>
                  <a:gd name="connsiteY23" fmla="*/ 32147 h 300038"/>
                  <a:gd name="connsiteX24" fmla="*/ 194812 w 246604"/>
                  <a:gd name="connsiteY24" fmla="*/ 39291 h 300038"/>
                  <a:gd name="connsiteX25" fmla="*/ 209099 w 246604"/>
                  <a:gd name="connsiteY25" fmla="*/ 50007 h 300038"/>
                  <a:gd name="connsiteX26" fmla="*/ 221601 w 246604"/>
                  <a:gd name="connsiteY26" fmla="*/ 62508 h 300038"/>
                  <a:gd name="connsiteX27" fmla="*/ 230531 w 246604"/>
                  <a:gd name="connsiteY27" fmla="*/ 78582 h 300038"/>
                  <a:gd name="connsiteX28" fmla="*/ 239460 w 246604"/>
                  <a:gd name="connsiteY28" fmla="*/ 94655 h 300038"/>
                  <a:gd name="connsiteX29" fmla="*/ 246604 w 246604"/>
                  <a:gd name="connsiteY29" fmla="*/ 130374 h 300038"/>
                  <a:gd name="connsiteX30" fmla="*/ 244818 w 246604"/>
                  <a:gd name="connsiteY30" fmla="*/ 187524 h 300038"/>
                  <a:gd name="connsiteX31" fmla="*/ 239460 w 246604"/>
                  <a:gd name="connsiteY31" fmla="*/ 203597 h 300038"/>
                  <a:gd name="connsiteX32" fmla="*/ 232317 w 246604"/>
                  <a:gd name="connsiteY32" fmla="*/ 223243 h 300038"/>
                  <a:gd name="connsiteX33" fmla="*/ 221601 w 246604"/>
                  <a:gd name="connsiteY33" fmla="*/ 241102 h 300038"/>
                  <a:gd name="connsiteX34" fmla="*/ 212671 w 246604"/>
                  <a:gd name="connsiteY34" fmla="*/ 257175 h 300038"/>
                  <a:gd name="connsiteX35" fmla="*/ 198384 w 246604"/>
                  <a:gd name="connsiteY35" fmla="*/ 283964 h 300038"/>
                  <a:gd name="connsiteX36" fmla="*/ 189454 w 246604"/>
                  <a:gd name="connsiteY36" fmla="*/ 294680 h 300038"/>
                  <a:gd name="connsiteX37" fmla="*/ 168023 w 246604"/>
                  <a:gd name="connsiteY37" fmla="*/ 300038 h 300038"/>
                  <a:gd name="connsiteX38" fmla="*/ 151949 w 246604"/>
                  <a:gd name="connsiteY38" fmla="*/ 294680 h 300038"/>
                  <a:gd name="connsiteX39" fmla="*/ 96585 w 246604"/>
                  <a:gd name="connsiteY39" fmla="*/ 278607 h 300038"/>
                  <a:gd name="connsiteX40" fmla="*/ 71582 w 246604"/>
                  <a:gd name="connsiteY40" fmla="*/ 267891 h 300038"/>
                  <a:gd name="connsiteX41" fmla="*/ 41221 w 246604"/>
                  <a:gd name="connsiteY41" fmla="*/ 260747 h 300038"/>
                  <a:gd name="connsiteX42" fmla="*/ 21576 w 246604"/>
                  <a:gd name="connsiteY42" fmla="*/ 248246 h 300038"/>
                  <a:gd name="connsiteX43" fmla="*/ 5503 w 246604"/>
                  <a:gd name="connsiteY43" fmla="*/ 237530 h 300038"/>
                  <a:gd name="connsiteX44" fmla="*/ 145 w 246604"/>
                  <a:gd name="connsiteY44"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26946 w 246604"/>
                  <a:gd name="connsiteY20" fmla="*/ 12502 h 300038"/>
                  <a:gd name="connsiteX21" fmla="*/ 150164 w 246604"/>
                  <a:gd name="connsiteY21" fmla="*/ 19646 h 300038"/>
                  <a:gd name="connsiteX22" fmla="*/ 182310 w 246604"/>
                  <a:gd name="connsiteY22" fmla="*/ 32147 h 300038"/>
                  <a:gd name="connsiteX23" fmla="*/ 194812 w 246604"/>
                  <a:gd name="connsiteY23" fmla="*/ 39291 h 300038"/>
                  <a:gd name="connsiteX24" fmla="*/ 209099 w 246604"/>
                  <a:gd name="connsiteY24" fmla="*/ 50007 h 300038"/>
                  <a:gd name="connsiteX25" fmla="*/ 221601 w 246604"/>
                  <a:gd name="connsiteY25" fmla="*/ 62508 h 300038"/>
                  <a:gd name="connsiteX26" fmla="*/ 230531 w 246604"/>
                  <a:gd name="connsiteY26" fmla="*/ 78582 h 300038"/>
                  <a:gd name="connsiteX27" fmla="*/ 239460 w 246604"/>
                  <a:gd name="connsiteY27" fmla="*/ 94655 h 300038"/>
                  <a:gd name="connsiteX28" fmla="*/ 246604 w 246604"/>
                  <a:gd name="connsiteY28" fmla="*/ 130374 h 300038"/>
                  <a:gd name="connsiteX29" fmla="*/ 244818 w 246604"/>
                  <a:gd name="connsiteY29" fmla="*/ 187524 h 300038"/>
                  <a:gd name="connsiteX30" fmla="*/ 239460 w 246604"/>
                  <a:gd name="connsiteY30" fmla="*/ 203597 h 300038"/>
                  <a:gd name="connsiteX31" fmla="*/ 232317 w 246604"/>
                  <a:gd name="connsiteY31" fmla="*/ 223243 h 300038"/>
                  <a:gd name="connsiteX32" fmla="*/ 221601 w 246604"/>
                  <a:gd name="connsiteY32" fmla="*/ 241102 h 300038"/>
                  <a:gd name="connsiteX33" fmla="*/ 212671 w 246604"/>
                  <a:gd name="connsiteY33" fmla="*/ 257175 h 300038"/>
                  <a:gd name="connsiteX34" fmla="*/ 198384 w 246604"/>
                  <a:gd name="connsiteY34" fmla="*/ 283964 h 300038"/>
                  <a:gd name="connsiteX35" fmla="*/ 189454 w 246604"/>
                  <a:gd name="connsiteY35" fmla="*/ 294680 h 300038"/>
                  <a:gd name="connsiteX36" fmla="*/ 168023 w 246604"/>
                  <a:gd name="connsiteY36" fmla="*/ 300038 h 300038"/>
                  <a:gd name="connsiteX37" fmla="*/ 151949 w 246604"/>
                  <a:gd name="connsiteY37" fmla="*/ 294680 h 300038"/>
                  <a:gd name="connsiteX38" fmla="*/ 96585 w 246604"/>
                  <a:gd name="connsiteY38" fmla="*/ 278607 h 300038"/>
                  <a:gd name="connsiteX39" fmla="*/ 71582 w 246604"/>
                  <a:gd name="connsiteY39" fmla="*/ 267891 h 300038"/>
                  <a:gd name="connsiteX40" fmla="*/ 41221 w 246604"/>
                  <a:gd name="connsiteY40" fmla="*/ 260747 h 300038"/>
                  <a:gd name="connsiteX41" fmla="*/ 21576 w 246604"/>
                  <a:gd name="connsiteY41" fmla="*/ 248246 h 300038"/>
                  <a:gd name="connsiteX42" fmla="*/ 5503 w 246604"/>
                  <a:gd name="connsiteY42" fmla="*/ 237530 h 300038"/>
                  <a:gd name="connsiteX43" fmla="*/ 145 w 246604"/>
                  <a:gd name="connsiteY43"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14445 w 246604"/>
                  <a:gd name="connsiteY18" fmla="*/ 7144 h 300038"/>
                  <a:gd name="connsiteX19" fmla="*/ 126946 w 246604"/>
                  <a:gd name="connsiteY19" fmla="*/ 12502 h 300038"/>
                  <a:gd name="connsiteX20" fmla="*/ 150164 w 246604"/>
                  <a:gd name="connsiteY20" fmla="*/ 19646 h 300038"/>
                  <a:gd name="connsiteX21" fmla="*/ 182310 w 246604"/>
                  <a:gd name="connsiteY21" fmla="*/ 32147 h 300038"/>
                  <a:gd name="connsiteX22" fmla="*/ 194812 w 246604"/>
                  <a:gd name="connsiteY22" fmla="*/ 39291 h 300038"/>
                  <a:gd name="connsiteX23" fmla="*/ 209099 w 246604"/>
                  <a:gd name="connsiteY23" fmla="*/ 50007 h 300038"/>
                  <a:gd name="connsiteX24" fmla="*/ 221601 w 246604"/>
                  <a:gd name="connsiteY24" fmla="*/ 62508 h 300038"/>
                  <a:gd name="connsiteX25" fmla="*/ 230531 w 246604"/>
                  <a:gd name="connsiteY25" fmla="*/ 78582 h 300038"/>
                  <a:gd name="connsiteX26" fmla="*/ 239460 w 246604"/>
                  <a:gd name="connsiteY26" fmla="*/ 94655 h 300038"/>
                  <a:gd name="connsiteX27" fmla="*/ 246604 w 246604"/>
                  <a:gd name="connsiteY27" fmla="*/ 130374 h 300038"/>
                  <a:gd name="connsiteX28" fmla="*/ 244818 w 246604"/>
                  <a:gd name="connsiteY28" fmla="*/ 187524 h 300038"/>
                  <a:gd name="connsiteX29" fmla="*/ 239460 w 246604"/>
                  <a:gd name="connsiteY29" fmla="*/ 203597 h 300038"/>
                  <a:gd name="connsiteX30" fmla="*/ 232317 w 246604"/>
                  <a:gd name="connsiteY30" fmla="*/ 223243 h 300038"/>
                  <a:gd name="connsiteX31" fmla="*/ 221601 w 246604"/>
                  <a:gd name="connsiteY31" fmla="*/ 241102 h 300038"/>
                  <a:gd name="connsiteX32" fmla="*/ 212671 w 246604"/>
                  <a:gd name="connsiteY32" fmla="*/ 257175 h 300038"/>
                  <a:gd name="connsiteX33" fmla="*/ 198384 w 246604"/>
                  <a:gd name="connsiteY33" fmla="*/ 283964 h 300038"/>
                  <a:gd name="connsiteX34" fmla="*/ 189454 w 246604"/>
                  <a:gd name="connsiteY34" fmla="*/ 294680 h 300038"/>
                  <a:gd name="connsiteX35" fmla="*/ 168023 w 246604"/>
                  <a:gd name="connsiteY35" fmla="*/ 300038 h 300038"/>
                  <a:gd name="connsiteX36" fmla="*/ 151949 w 246604"/>
                  <a:gd name="connsiteY36" fmla="*/ 294680 h 300038"/>
                  <a:gd name="connsiteX37" fmla="*/ 96585 w 246604"/>
                  <a:gd name="connsiteY37" fmla="*/ 278607 h 300038"/>
                  <a:gd name="connsiteX38" fmla="*/ 71582 w 246604"/>
                  <a:gd name="connsiteY38" fmla="*/ 267891 h 300038"/>
                  <a:gd name="connsiteX39" fmla="*/ 41221 w 246604"/>
                  <a:gd name="connsiteY39" fmla="*/ 260747 h 300038"/>
                  <a:gd name="connsiteX40" fmla="*/ 21576 w 246604"/>
                  <a:gd name="connsiteY40" fmla="*/ 248246 h 300038"/>
                  <a:gd name="connsiteX41" fmla="*/ 5503 w 246604"/>
                  <a:gd name="connsiteY41" fmla="*/ 237530 h 300038"/>
                  <a:gd name="connsiteX42" fmla="*/ 145 w 246604"/>
                  <a:gd name="connsiteY42" fmla="*/ 200025 h 300038"/>
                  <a:gd name="connsiteX0" fmla="*/ 145 w 246604"/>
                  <a:gd name="connsiteY0" fmla="*/ 200043 h 300056"/>
                  <a:gd name="connsiteX1" fmla="*/ 1931 w 246604"/>
                  <a:gd name="connsiteY1" fmla="*/ 187542 h 300056"/>
                  <a:gd name="connsiteX2" fmla="*/ 5503 w 246604"/>
                  <a:gd name="connsiteY2" fmla="*/ 178612 h 300056"/>
                  <a:gd name="connsiteX3" fmla="*/ 7289 w 246604"/>
                  <a:gd name="connsiteY3" fmla="*/ 173254 h 300056"/>
                  <a:gd name="connsiteX4" fmla="*/ 10860 w 246604"/>
                  <a:gd name="connsiteY4" fmla="*/ 167896 h 300056"/>
                  <a:gd name="connsiteX5" fmla="*/ 18004 w 246604"/>
                  <a:gd name="connsiteY5" fmla="*/ 142893 h 300056"/>
                  <a:gd name="connsiteX6" fmla="*/ 19790 w 246604"/>
                  <a:gd name="connsiteY6" fmla="*/ 128606 h 300056"/>
                  <a:gd name="connsiteX7" fmla="*/ 21576 w 246604"/>
                  <a:gd name="connsiteY7" fmla="*/ 119676 h 300056"/>
                  <a:gd name="connsiteX8" fmla="*/ 25148 w 246604"/>
                  <a:gd name="connsiteY8" fmla="*/ 94673 h 300056"/>
                  <a:gd name="connsiteX9" fmla="*/ 28720 w 246604"/>
                  <a:gd name="connsiteY9" fmla="*/ 89315 h 300056"/>
                  <a:gd name="connsiteX10" fmla="*/ 35864 w 246604"/>
                  <a:gd name="connsiteY10" fmla="*/ 58954 h 300056"/>
                  <a:gd name="connsiteX11" fmla="*/ 39435 w 246604"/>
                  <a:gd name="connsiteY11" fmla="*/ 53596 h 300056"/>
                  <a:gd name="connsiteX12" fmla="*/ 44793 w 246604"/>
                  <a:gd name="connsiteY12" fmla="*/ 33951 h 300056"/>
                  <a:gd name="connsiteX13" fmla="*/ 48365 w 246604"/>
                  <a:gd name="connsiteY13" fmla="*/ 19664 h 300056"/>
                  <a:gd name="connsiteX14" fmla="*/ 51937 w 246604"/>
                  <a:gd name="connsiteY14" fmla="*/ 14306 h 300056"/>
                  <a:gd name="connsiteX15" fmla="*/ 69796 w 246604"/>
                  <a:gd name="connsiteY15" fmla="*/ 5376 h 300056"/>
                  <a:gd name="connsiteX16" fmla="*/ 94799 w 246604"/>
                  <a:gd name="connsiteY16" fmla="*/ 18 h 300056"/>
                  <a:gd name="connsiteX17" fmla="*/ 114445 w 246604"/>
                  <a:gd name="connsiteY17" fmla="*/ 7162 h 300056"/>
                  <a:gd name="connsiteX18" fmla="*/ 126946 w 246604"/>
                  <a:gd name="connsiteY18" fmla="*/ 12520 h 300056"/>
                  <a:gd name="connsiteX19" fmla="*/ 150164 w 246604"/>
                  <a:gd name="connsiteY19" fmla="*/ 19664 h 300056"/>
                  <a:gd name="connsiteX20" fmla="*/ 182310 w 246604"/>
                  <a:gd name="connsiteY20" fmla="*/ 32165 h 300056"/>
                  <a:gd name="connsiteX21" fmla="*/ 194812 w 246604"/>
                  <a:gd name="connsiteY21" fmla="*/ 39309 h 300056"/>
                  <a:gd name="connsiteX22" fmla="*/ 209099 w 246604"/>
                  <a:gd name="connsiteY22" fmla="*/ 50025 h 300056"/>
                  <a:gd name="connsiteX23" fmla="*/ 221601 w 246604"/>
                  <a:gd name="connsiteY23" fmla="*/ 62526 h 300056"/>
                  <a:gd name="connsiteX24" fmla="*/ 230531 w 246604"/>
                  <a:gd name="connsiteY24" fmla="*/ 78600 h 300056"/>
                  <a:gd name="connsiteX25" fmla="*/ 239460 w 246604"/>
                  <a:gd name="connsiteY25" fmla="*/ 94673 h 300056"/>
                  <a:gd name="connsiteX26" fmla="*/ 246604 w 246604"/>
                  <a:gd name="connsiteY26" fmla="*/ 130392 h 300056"/>
                  <a:gd name="connsiteX27" fmla="*/ 244818 w 246604"/>
                  <a:gd name="connsiteY27" fmla="*/ 187542 h 300056"/>
                  <a:gd name="connsiteX28" fmla="*/ 239460 w 246604"/>
                  <a:gd name="connsiteY28" fmla="*/ 203615 h 300056"/>
                  <a:gd name="connsiteX29" fmla="*/ 232317 w 246604"/>
                  <a:gd name="connsiteY29" fmla="*/ 223261 h 300056"/>
                  <a:gd name="connsiteX30" fmla="*/ 221601 w 246604"/>
                  <a:gd name="connsiteY30" fmla="*/ 241120 h 300056"/>
                  <a:gd name="connsiteX31" fmla="*/ 212671 w 246604"/>
                  <a:gd name="connsiteY31" fmla="*/ 257193 h 300056"/>
                  <a:gd name="connsiteX32" fmla="*/ 198384 w 246604"/>
                  <a:gd name="connsiteY32" fmla="*/ 283982 h 300056"/>
                  <a:gd name="connsiteX33" fmla="*/ 189454 w 246604"/>
                  <a:gd name="connsiteY33" fmla="*/ 294698 h 300056"/>
                  <a:gd name="connsiteX34" fmla="*/ 168023 w 246604"/>
                  <a:gd name="connsiteY34" fmla="*/ 300056 h 300056"/>
                  <a:gd name="connsiteX35" fmla="*/ 151949 w 246604"/>
                  <a:gd name="connsiteY35" fmla="*/ 294698 h 300056"/>
                  <a:gd name="connsiteX36" fmla="*/ 96585 w 246604"/>
                  <a:gd name="connsiteY36" fmla="*/ 278625 h 300056"/>
                  <a:gd name="connsiteX37" fmla="*/ 71582 w 246604"/>
                  <a:gd name="connsiteY37" fmla="*/ 267909 h 300056"/>
                  <a:gd name="connsiteX38" fmla="*/ 41221 w 246604"/>
                  <a:gd name="connsiteY38" fmla="*/ 260765 h 300056"/>
                  <a:gd name="connsiteX39" fmla="*/ 21576 w 246604"/>
                  <a:gd name="connsiteY39" fmla="*/ 248264 h 300056"/>
                  <a:gd name="connsiteX40" fmla="*/ 5503 w 246604"/>
                  <a:gd name="connsiteY40" fmla="*/ 237548 h 300056"/>
                  <a:gd name="connsiteX41" fmla="*/ 145 w 246604"/>
                  <a:gd name="connsiteY41" fmla="*/ 200043 h 300056"/>
                  <a:gd name="connsiteX0" fmla="*/ 145 w 246604"/>
                  <a:gd name="connsiteY0" fmla="*/ 200050 h 300063"/>
                  <a:gd name="connsiteX1" fmla="*/ 1931 w 246604"/>
                  <a:gd name="connsiteY1" fmla="*/ 187549 h 300063"/>
                  <a:gd name="connsiteX2" fmla="*/ 5503 w 246604"/>
                  <a:gd name="connsiteY2" fmla="*/ 178619 h 300063"/>
                  <a:gd name="connsiteX3" fmla="*/ 7289 w 246604"/>
                  <a:gd name="connsiteY3" fmla="*/ 173261 h 300063"/>
                  <a:gd name="connsiteX4" fmla="*/ 10860 w 246604"/>
                  <a:gd name="connsiteY4" fmla="*/ 167903 h 300063"/>
                  <a:gd name="connsiteX5" fmla="*/ 18004 w 246604"/>
                  <a:gd name="connsiteY5" fmla="*/ 142900 h 300063"/>
                  <a:gd name="connsiteX6" fmla="*/ 19790 w 246604"/>
                  <a:gd name="connsiteY6" fmla="*/ 128613 h 300063"/>
                  <a:gd name="connsiteX7" fmla="*/ 21576 w 246604"/>
                  <a:gd name="connsiteY7" fmla="*/ 119683 h 300063"/>
                  <a:gd name="connsiteX8" fmla="*/ 25148 w 246604"/>
                  <a:gd name="connsiteY8" fmla="*/ 94680 h 300063"/>
                  <a:gd name="connsiteX9" fmla="*/ 28720 w 246604"/>
                  <a:gd name="connsiteY9" fmla="*/ 89322 h 300063"/>
                  <a:gd name="connsiteX10" fmla="*/ 35864 w 246604"/>
                  <a:gd name="connsiteY10" fmla="*/ 58961 h 300063"/>
                  <a:gd name="connsiteX11" fmla="*/ 39435 w 246604"/>
                  <a:gd name="connsiteY11" fmla="*/ 53603 h 300063"/>
                  <a:gd name="connsiteX12" fmla="*/ 44793 w 246604"/>
                  <a:gd name="connsiteY12" fmla="*/ 33958 h 300063"/>
                  <a:gd name="connsiteX13" fmla="*/ 48365 w 246604"/>
                  <a:gd name="connsiteY13" fmla="*/ 19671 h 300063"/>
                  <a:gd name="connsiteX14" fmla="*/ 69796 w 246604"/>
                  <a:gd name="connsiteY14" fmla="*/ 5383 h 300063"/>
                  <a:gd name="connsiteX15" fmla="*/ 94799 w 246604"/>
                  <a:gd name="connsiteY15" fmla="*/ 25 h 300063"/>
                  <a:gd name="connsiteX16" fmla="*/ 114445 w 246604"/>
                  <a:gd name="connsiteY16" fmla="*/ 7169 h 300063"/>
                  <a:gd name="connsiteX17" fmla="*/ 126946 w 246604"/>
                  <a:gd name="connsiteY17" fmla="*/ 12527 h 300063"/>
                  <a:gd name="connsiteX18" fmla="*/ 150164 w 246604"/>
                  <a:gd name="connsiteY18" fmla="*/ 19671 h 300063"/>
                  <a:gd name="connsiteX19" fmla="*/ 182310 w 246604"/>
                  <a:gd name="connsiteY19" fmla="*/ 32172 h 300063"/>
                  <a:gd name="connsiteX20" fmla="*/ 194812 w 246604"/>
                  <a:gd name="connsiteY20" fmla="*/ 39316 h 300063"/>
                  <a:gd name="connsiteX21" fmla="*/ 209099 w 246604"/>
                  <a:gd name="connsiteY21" fmla="*/ 50032 h 300063"/>
                  <a:gd name="connsiteX22" fmla="*/ 221601 w 246604"/>
                  <a:gd name="connsiteY22" fmla="*/ 62533 h 300063"/>
                  <a:gd name="connsiteX23" fmla="*/ 230531 w 246604"/>
                  <a:gd name="connsiteY23" fmla="*/ 78607 h 300063"/>
                  <a:gd name="connsiteX24" fmla="*/ 239460 w 246604"/>
                  <a:gd name="connsiteY24" fmla="*/ 94680 h 300063"/>
                  <a:gd name="connsiteX25" fmla="*/ 246604 w 246604"/>
                  <a:gd name="connsiteY25" fmla="*/ 130399 h 300063"/>
                  <a:gd name="connsiteX26" fmla="*/ 244818 w 246604"/>
                  <a:gd name="connsiteY26" fmla="*/ 187549 h 300063"/>
                  <a:gd name="connsiteX27" fmla="*/ 239460 w 246604"/>
                  <a:gd name="connsiteY27" fmla="*/ 203622 h 300063"/>
                  <a:gd name="connsiteX28" fmla="*/ 232317 w 246604"/>
                  <a:gd name="connsiteY28" fmla="*/ 223268 h 300063"/>
                  <a:gd name="connsiteX29" fmla="*/ 221601 w 246604"/>
                  <a:gd name="connsiteY29" fmla="*/ 241127 h 300063"/>
                  <a:gd name="connsiteX30" fmla="*/ 212671 w 246604"/>
                  <a:gd name="connsiteY30" fmla="*/ 257200 h 300063"/>
                  <a:gd name="connsiteX31" fmla="*/ 198384 w 246604"/>
                  <a:gd name="connsiteY31" fmla="*/ 283989 h 300063"/>
                  <a:gd name="connsiteX32" fmla="*/ 189454 w 246604"/>
                  <a:gd name="connsiteY32" fmla="*/ 294705 h 300063"/>
                  <a:gd name="connsiteX33" fmla="*/ 168023 w 246604"/>
                  <a:gd name="connsiteY33" fmla="*/ 300063 h 300063"/>
                  <a:gd name="connsiteX34" fmla="*/ 151949 w 246604"/>
                  <a:gd name="connsiteY34" fmla="*/ 294705 h 300063"/>
                  <a:gd name="connsiteX35" fmla="*/ 96585 w 246604"/>
                  <a:gd name="connsiteY35" fmla="*/ 278632 h 300063"/>
                  <a:gd name="connsiteX36" fmla="*/ 71582 w 246604"/>
                  <a:gd name="connsiteY36" fmla="*/ 267916 h 300063"/>
                  <a:gd name="connsiteX37" fmla="*/ 41221 w 246604"/>
                  <a:gd name="connsiteY37" fmla="*/ 260772 h 300063"/>
                  <a:gd name="connsiteX38" fmla="*/ 21576 w 246604"/>
                  <a:gd name="connsiteY38" fmla="*/ 248271 h 300063"/>
                  <a:gd name="connsiteX39" fmla="*/ 5503 w 246604"/>
                  <a:gd name="connsiteY39" fmla="*/ 237555 h 300063"/>
                  <a:gd name="connsiteX40" fmla="*/ 145 w 246604"/>
                  <a:gd name="connsiteY40" fmla="*/ 200050 h 300063"/>
                  <a:gd name="connsiteX0" fmla="*/ 145 w 246604"/>
                  <a:gd name="connsiteY0" fmla="*/ 200050 h 300063"/>
                  <a:gd name="connsiteX1" fmla="*/ 1931 w 246604"/>
                  <a:gd name="connsiteY1" fmla="*/ 187549 h 300063"/>
                  <a:gd name="connsiteX2" fmla="*/ 5503 w 246604"/>
                  <a:gd name="connsiteY2" fmla="*/ 178619 h 300063"/>
                  <a:gd name="connsiteX3" fmla="*/ 7289 w 246604"/>
                  <a:gd name="connsiteY3" fmla="*/ 173261 h 300063"/>
                  <a:gd name="connsiteX4" fmla="*/ 10860 w 246604"/>
                  <a:gd name="connsiteY4" fmla="*/ 167903 h 300063"/>
                  <a:gd name="connsiteX5" fmla="*/ 18004 w 246604"/>
                  <a:gd name="connsiteY5" fmla="*/ 142900 h 300063"/>
                  <a:gd name="connsiteX6" fmla="*/ 19790 w 246604"/>
                  <a:gd name="connsiteY6" fmla="*/ 128613 h 300063"/>
                  <a:gd name="connsiteX7" fmla="*/ 21576 w 246604"/>
                  <a:gd name="connsiteY7" fmla="*/ 119683 h 300063"/>
                  <a:gd name="connsiteX8" fmla="*/ 25148 w 246604"/>
                  <a:gd name="connsiteY8" fmla="*/ 94680 h 300063"/>
                  <a:gd name="connsiteX9" fmla="*/ 28720 w 246604"/>
                  <a:gd name="connsiteY9" fmla="*/ 89322 h 300063"/>
                  <a:gd name="connsiteX10" fmla="*/ 35864 w 246604"/>
                  <a:gd name="connsiteY10" fmla="*/ 58961 h 300063"/>
                  <a:gd name="connsiteX11" fmla="*/ 44793 w 246604"/>
                  <a:gd name="connsiteY11" fmla="*/ 33958 h 300063"/>
                  <a:gd name="connsiteX12" fmla="*/ 48365 w 246604"/>
                  <a:gd name="connsiteY12" fmla="*/ 19671 h 300063"/>
                  <a:gd name="connsiteX13" fmla="*/ 69796 w 246604"/>
                  <a:gd name="connsiteY13" fmla="*/ 5383 h 300063"/>
                  <a:gd name="connsiteX14" fmla="*/ 94799 w 246604"/>
                  <a:gd name="connsiteY14" fmla="*/ 25 h 300063"/>
                  <a:gd name="connsiteX15" fmla="*/ 114445 w 246604"/>
                  <a:gd name="connsiteY15" fmla="*/ 7169 h 300063"/>
                  <a:gd name="connsiteX16" fmla="*/ 126946 w 246604"/>
                  <a:gd name="connsiteY16" fmla="*/ 12527 h 300063"/>
                  <a:gd name="connsiteX17" fmla="*/ 150164 w 246604"/>
                  <a:gd name="connsiteY17" fmla="*/ 19671 h 300063"/>
                  <a:gd name="connsiteX18" fmla="*/ 182310 w 246604"/>
                  <a:gd name="connsiteY18" fmla="*/ 32172 h 300063"/>
                  <a:gd name="connsiteX19" fmla="*/ 194812 w 246604"/>
                  <a:gd name="connsiteY19" fmla="*/ 39316 h 300063"/>
                  <a:gd name="connsiteX20" fmla="*/ 209099 w 246604"/>
                  <a:gd name="connsiteY20" fmla="*/ 50032 h 300063"/>
                  <a:gd name="connsiteX21" fmla="*/ 221601 w 246604"/>
                  <a:gd name="connsiteY21" fmla="*/ 62533 h 300063"/>
                  <a:gd name="connsiteX22" fmla="*/ 230531 w 246604"/>
                  <a:gd name="connsiteY22" fmla="*/ 78607 h 300063"/>
                  <a:gd name="connsiteX23" fmla="*/ 239460 w 246604"/>
                  <a:gd name="connsiteY23" fmla="*/ 94680 h 300063"/>
                  <a:gd name="connsiteX24" fmla="*/ 246604 w 246604"/>
                  <a:gd name="connsiteY24" fmla="*/ 130399 h 300063"/>
                  <a:gd name="connsiteX25" fmla="*/ 244818 w 246604"/>
                  <a:gd name="connsiteY25" fmla="*/ 187549 h 300063"/>
                  <a:gd name="connsiteX26" fmla="*/ 239460 w 246604"/>
                  <a:gd name="connsiteY26" fmla="*/ 203622 h 300063"/>
                  <a:gd name="connsiteX27" fmla="*/ 232317 w 246604"/>
                  <a:gd name="connsiteY27" fmla="*/ 223268 h 300063"/>
                  <a:gd name="connsiteX28" fmla="*/ 221601 w 246604"/>
                  <a:gd name="connsiteY28" fmla="*/ 241127 h 300063"/>
                  <a:gd name="connsiteX29" fmla="*/ 212671 w 246604"/>
                  <a:gd name="connsiteY29" fmla="*/ 257200 h 300063"/>
                  <a:gd name="connsiteX30" fmla="*/ 198384 w 246604"/>
                  <a:gd name="connsiteY30" fmla="*/ 283989 h 300063"/>
                  <a:gd name="connsiteX31" fmla="*/ 189454 w 246604"/>
                  <a:gd name="connsiteY31" fmla="*/ 294705 h 300063"/>
                  <a:gd name="connsiteX32" fmla="*/ 168023 w 246604"/>
                  <a:gd name="connsiteY32" fmla="*/ 300063 h 300063"/>
                  <a:gd name="connsiteX33" fmla="*/ 151949 w 246604"/>
                  <a:gd name="connsiteY33" fmla="*/ 294705 h 300063"/>
                  <a:gd name="connsiteX34" fmla="*/ 96585 w 246604"/>
                  <a:gd name="connsiteY34" fmla="*/ 278632 h 300063"/>
                  <a:gd name="connsiteX35" fmla="*/ 71582 w 246604"/>
                  <a:gd name="connsiteY35" fmla="*/ 267916 h 300063"/>
                  <a:gd name="connsiteX36" fmla="*/ 41221 w 246604"/>
                  <a:gd name="connsiteY36" fmla="*/ 260772 h 300063"/>
                  <a:gd name="connsiteX37" fmla="*/ 21576 w 246604"/>
                  <a:gd name="connsiteY37" fmla="*/ 248271 h 300063"/>
                  <a:gd name="connsiteX38" fmla="*/ 5503 w 246604"/>
                  <a:gd name="connsiteY38" fmla="*/ 237555 h 300063"/>
                  <a:gd name="connsiteX39" fmla="*/ 145 w 246604"/>
                  <a:gd name="connsiteY39" fmla="*/ 200050 h 300063"/>
                  <a:gd name="connsiteX0" fmla="*/ 145 w 246604"/>
                  <a:gd name="connsiteY0" fmla="*/ 200050 h 300063"/>
                  <a:gd name="connsiteX1" fmla="*/ 1931 w 246604"/>
                  <a:gd name="connsiteY1" fmla="*/ 187549 h 300063"/>
                  <a:gd name="connsiteX2" fmla="*/ 5503 w 246604"/>
                  <a:gd name="connsiteY2" fmla="*/ 178619 h 300063"/>
                  <a:gd name="connsiteX3" fmla="*/ 7289 w 246604"/>
                  <a:gd name="connsiteY3" fmla="*/ 173261 h 300063"/>
                  <a:gd name="connsiteX4" fmla="*/ 10860 w 246604"/>
                  <a:gd name="connsiteY4" fmla="*/ 167903 h 300063"/>
                  <a:gd name="connsiteX5" fmla="*/ 18004 w 246604"/>
                  <a:gd name="connsiteY5" fmla="*/ 142900 h 300063"/>
                  <a:gd name="connsiteX6" fmla="*/ 19790 w 246604"/>
                  <a:gd name="connsiteY6" fmla="*/ 128613 h 300063"/>
                  <a:gd name="connsiteX7" fmla="*/ 21576 w 246604"/>
                  <a:gd name="connsiteY7" fmla="*/ 119683 h 300063"/>
                  <a:gd name="connsiteX8" fmla="*/ 25148 w 246604"/>
                  <a:gd name="connsiteY8" fmla="*/ 94680 h 300063"/>
                  <a:gd name="connsiteX9" fmla="*/ 35864 w 246604"/>
                  <a:gd name="connsiteY9" fmla="*/ 58961 h 300063"/>
                  <a:gd name="connsiteX10" fmla="*/ 44793 w 246604"/>
                  <a:gd name="connsiteY10" fmla="*/ 33958 h 300063"/>
                  <a:gd name="connsiteX11" fmla="*/ 48365 w 246604"/>
                  <a:gd name="connsiteY11" fmla="*/ 19671 h 300063"/>
                  <a:gd name="connsiteX12" fmla="*/ 69796 w 246604"/>
                  <a:gd name="connsiteY12" fmla="*/ 5383 h 300063"/>
                  <a:gd name="connsiteX13" fmla="*/ 94799 w 246604"/>
                  <a:gd name="connsiteY13" fmla="*/ 25 h 300063"/>
                  <a:gd name="connsiteX14" fmla="*/ 114445 w 246604"/>
                  <a:gd name="connsiteY14" fmla="*/ 7169 h 300063"/>
                  <a:gd name="connsiteX15" fmla="*/ 126946 w 246604"/>
                  <a:gd name="connsiteY15" fmla="*/ 12527 h 300063"/>
                  <a:gd name="connsiteX16" fmla="*/ 150164 w 246604"/>
                  <a:gd name="connsiteY16" fmla="*/ 19671 h 300063"/>
                  <a:gd name="connsiteX17" fmla="*/ 182310 w 246604"/>
                  <a:gd name="connsiteY17" fmla="*/ 32172 h 300063"/>
                  <a:gd name="connsiteX18" fmla="*/ 194812 w 246604"/>
                  <a:gd name="connsiteY18" fmla="*/ 39316 h 300063"/>
                  <a:gd name="connsiteX19" fmla="*/ 209099 w 246604"/>
                  <a:gd name="connsiteY19" fmla="*/ 50032 h 300063"/>
                  <a:gd name="connsiteX20" fmla="*/ 221601 w 246604"/>
                  <a:gd name="connsiteY20" fmla="*/ 62533 h 300063"/>
                  <a:gd name="connsiteX21" fmla="*/ 230531 w 246604"/>
                  <a:gd name="connsiteY21" fmla="*/ 78607 h 300063"/>
                  <a:gd name="connsiteX22" fmla="*/ 239460 w 246604"/>
                  <a:gd name="connsiteY22" fmla="*/ 94680 h 300063"/>
                  <a:gd name="connsiteX23" fmla="*/ 246604 w 246604"/>
                  <a:gd name="connsiteY23" fmla="*/ 130399 h 300063"/>
                  <a:gd name="connsiteX24" fmla="*/ 244818 w 246604"/>
                  <a:gd name="connsiteY24" fmla="*/ 187549 h 300063"/>
                  <a:gd name="connsiteX25" fmla="*/ 239460 w 246604"/>
                  <a:gd name="connsiteY25" fmla="*/ 203622 h 300063"/>
                  <a:gd name="connsiteX26" fmla="*/ 232317 w 246604"/>
                  <a:gd name="connsiteY26" fmla="*/ 223268 h 300063"/>
                  <a:gd name="connsiteX27" fmla="*/ 221601 w 246604"/>
                  <a:gd name="connsiteY27" fmla="*/ 241127 h 300063"/>
                  <a:gd name="connsiteX28" fmla="*/ 212671 w 246604"/>
                  <a:gd name="connsiteY28" fmla="*/ 257200 h 300063"/>
                  <a:gd name="connsiteX29" fmla="*/ 198384 w 246604"/>
                  <a:gd name="connsiteY29" fmla="*/ 283989 h 300063"/>
                  <a:gd name="connsiteX30" fmla="*/ 189454 w 246604"/>
                  <a:gd name="connsiteY30" fmla="*/ 294705 h 300063"/>
                  <a:gd name="connsiteX31" fmla="*/ 168023 w 246604"/>
                  <a:gd name="connsiteY31" fmla="*/ 300063 h 300063"/>
                  <a:gd name="connsiteX32" fmla="*/ 151949 w 246604"/>
                  <a:gd name="connsiteY32" fmla="*/ 294705 h 300063"/>
                  <a:gd name="connsiteX33" fmla="*/ 96585 w 246604"/>
                  <a:gd name="connsiteY33" fmla="*/ 278632 h 300063"/>
                  <a:gd name="connsiteX34" fmla="*/ 71582 w 246604"/>
                  <a:gd name="connsiteY34" fmla="*/ 267916 h 300063"/>
                  <a:gd name="connsiteX35" fmla="*/ 41221 w 246604"/>
                  <a:gd name="connsiteY35" fmla="*/ 260772 h 300063"/>
                  <a:gd name="connsiteX36" fmla="*/ 21576 w 246604"/>
                  <a:gd name="connsiteY36" fmla="*/ 248271 h 300063"/>
                  <a:gd name="connsiteX37" fmla="*/ 5503 w 246604"/>
                  <a:gd name="connsiteY37" fmla="*/ 237555 h 300063"/>
                  <a:gd name="connsiteX38" fmla="*/ 145 w 246604"/>
                  <a:gd name="connsiteY38" fmla="*/ 200050 h 300063"/>
                  <a:gd name="connsiteX0" fmla="*/ 145 w 246604"/>
                  <a:gd name="connsiteY0" fmla="*/ 200050 h 300063"/>
                  <a:gd name="connsiteX1" fmla="*/ 1931 w 246604"/>
                  <a:gd name="connsiteY1" fmla="*/ 187549 h 300063"/>
                  <a:gd name="connsiteX2" fmla="*/ 5503 w 246604"/>
                  <a:gd name="connsiteY2" fmla="*/ 178619 h 300063"/>
                  <a:gd name="connsiteX3" fmla="*/ 7289 w 246604"/>
                  <a:gd name="connsiteY3" fmla="*/ 173261 h 300063"/>
                  <a:gd name="connsiteX4" fmla="*/ 10860 w 246604"/>
                  <a:gd name="connsiteY4" fmla="*/ 167903 h 300063"/>
                  <a:gd name="connsiteX5" fmla="*/ 18004 w 246604"/>
                  <a:gd name="connsiteY5" fmla="*/ 142900 h 300063"/>
                  <a:gd name="connsiteX6" fmla="*/ 21576 w 246604"/>
                  <a:gd name="connsiteY6" fmla="*/ 119683 h 300063"/>
                  <a:gd name="connsiteX7" fmla="*/ 25148 w 246604"/>
                  <a:gd name="connsiteY7" fmla="*/ 94680 h 300063"/>
                  <a:gd name="connsiteX8" fmla="*/ 35864 w 246604"/>
                  <a:gd name="connsiteY8" fmla="*/ 58961 h 300063"/>
                  <a:gd name="connsiteX9" fmla="*/ 44793 w 246604"/>
                  <a:gd name="connsiteY9" fmla="*/ 33958 h 300063"/>
                  <a:gd name="connsiteX10" fmla="*/ 48365 w 246604"/>
                  <a:gd name="connsiteY10" fmla="*/ 19671 h 300063"/>
                  <a:gd name="connsiteX11" fmla="*/ 69796 w 246604"/>
                  <a:gd name="connsiteY11" fmla="*/ 5383 h 300063"/>
                  <a:gd name="connsiteX12" fmla="*/ 94799 w 246604"/>
                  <a:gd name="connsiteY12" fmla="*/ 25 h 300063"/>
                  <a:gd name="connsiteX13" fmla="*/ 114445 w 246604"/>
                  <a:gd name="connsiteY13" fmla="*/ 7169 h 300063"/>
                  <a:gd name="connsiteX14" fmla="*/ 126946 w 246604"/>
                  <a:gd name="connsiteY14" fmla="*/ 12527 h 300063"/>
                  <a:gd name="connsiteX15" fmla="*/ 150164 w 246604"/>
                  <a:gd name="connsiteY15" fmla="*/ 19671 h 300063"/>
                  <a:gd name="connsiteX16" fmla="*/ 182310 w 246604"/>
                  <a:gd name="connsiteY16" fmla="*/ 32172 h 300063"/>
                  <a:gd name="connsiteX17" fmla="*/ 194812 w 246604"/>
                  <a:gd name="connsiteY17" fmla="*/ 39316 h 300063"/>
                  <a:gd name="connsiteX18" fmla="*/ 209099 w 246604"/>
                  <a:gd name="connsiteY18" fmla="*/ 50032 h 300063"/>
                  <a:gd name="connsiteX19" fmla="*/ 221601 w 246604"/>
                  <a:gd name="connsiteY19" fmla="*/ 62533 h 300063"/>
                  <a:gd name="connsiteX20" fmla="*/ 230531 w 246604"/>
                  <a:gd name="connsiteY20" fmla="*/ 78607 h 300063"/>
                  <a:gd name="connsiteX21" fmla="*/ 239460 w 246604"/>
                  <a:gd name="connsiteY21" fmla="*/ 94680 h 300063"/>
                  <a:gd name="connsiteX22" fmla="*/ 246604 w 246604"/>
                  <a:gd name="connsiteY22" fmla="*/ 130399 h 300063"/>
                  <a:gd name="connsiteX23" fmla="*/ 244818 w 246604"/>
                  <a:gd name="connsiteY23" fmla="*/ 187549 h 300063"/>
                  <a:gd name="connsiteX24" fmla="*/ 239460 w 246604"/>
                  <a:gd name="connsiteY24" fmla="*/ 203622 h 300063"/>
                  <a:gd name="connsiteX25" fmla="*/ 232317 w 246604"/>
                  <a:gd name="connsiteY25" fmla="*/ 223268 h 300063"/>
                  <a:gd name="connsiteX26" fmla="*/ 221601 w 246604"/>
                  <a:gd name="connsiteY26" fmla="*/ 241127 h 300063"/>
                  <a:gd name="connsiteX27" fmla="*/ 212671 w 246604"/>
                  <a:gd name="connsiteY27" fmla="*/ 257200 h 300063"/>
                  <a:gd name="connsiteX28" fmla="*/ 198384 w 246604"/>
                  <a:gd name="connsiteY28" fmla="*/ 283989 h 300063"/>
                  <a:gd name="connsiteX29" fmla="*/ 189454 w 246604"/>
                  <a:gd name="connsiteY29" fmla="*/ 294705 h 300063"/>
                  <a:gd name="connsiteX30" fmla="*/ 168023 w 246604"/>
                  <a:gd name="connsiteY30" fmla="*/ 300063 h 300063"/>
                  <a:gd name="connsiteX31" fmla="*/ 151949 w 246604"/>
                  <a:gd name="connsiteY31" fmla="*/ 294705 h 300063"/>
                  <a:gd name="connsiteX32" fmla="*/ 96585 w 246604"/>
                  <a:gd name="connsiteY32" fmla="*/ 278632 h 300063"/>
                  <a:gd name="connsiteX33" fmla="*/ 71582 w 246604"/>
                  <a:gd name="connsiteY33" fmla="*/ 267916 h 300063"/>
                  <a:gd name="connsiteX34" fmla="*/ 41221 w 246604"/>
                  <a:gd name="connsiteY34" fmla="*/ 260772 h 300063"/>
                  <a:gd name="connsiteX35" fmla="*/ 21576 w 246604"/>
                  <a:gd name="connsiteY35" fmla="*/ 248271 h 300063"/>
                  <a:gd name="connsiteX36" fmla="*/ 5503 w 246604"/>
                  <a:gd name="connsiteY36" fmla="*/ 237555 h 300063"/>
                  <a:gd name="connsiteX37" fmla="*/ 145 w 246604"/>
                  <a:gd name="connsiteY37" fmla="*/ 200050 h 300063"/>
                  <a:gd name="connsiteX0" fmla="*/ 145 w 246604"/>
                  <a:gd name="connsiteY0" fmla="*/ 200050 h 300063"/>
                  <a:gd name="connsiteX1" fmla="*/ 1931 w 246604"/>
                  <a:gd name="connsiteY1" fmla="*/ 187549 h 300063"/>
                  <a:gd name="connsiteX2" fmla="*/ 5503 w 246604"/>
                  <a:gd name="connsiteY2" fmla="*/ 178619 h 300063"/>
                  <a:gd name="connsiteX3" fmla="*/ 7289 w 246604"/>
                  <a:gd name="connsiteY3" fmla="*/ 173261 h 300063"/>
                  <a:gd name="connsiteX4" fmla="*/ 18004 w 246604"/>
                  <a:gd name="connsiteY4" fmla="*/ 142900 h 300063"/>
                  <a:gd name="connsiteX5" fmla="*/ 21576 w 246604"/>
                  <a:gd name="connsiteY5" fmla="*/ 119683 h 300063"/>
                  <a:gd name="connsiteX6" fmla="*/ 25148 w 246604"/>
                  <a:gd name="connsiteY6" fmla="*/ 94680 h 300063"/>
                  <a:gd name="connsiteX7" fmla="*/ 35864 w 246604"/>
                  <a:gd name="connsiteY7" fmla="*/ 58961 h 300063"/>
                  <a:gd name="connsiteX8" fmla="*/ 44793 w 246604"/>
                  <a:gd name="connsiteY8" fmla="*/ 33958 h 300063"/>
                  <a:gd name="connsiteX9" fmla="*/ 48365 w 246604"/>
                  <a:gd name="connsiteY9" fmla="*/ 19671 h 300063"/>
                  <a:gd name="connsiteX10" fmla="*/ 69796 w 246604"/>
                  <a:gd name="connsiteY10" fmla="*/ 5383 h 300063"/>
                  <a:gd name="connsiteX11" fmla="*/ 94799 w 246604"/>
                  <a:gd name="connsiteY11" fmla="*/ 25 h 300063"/>
                  <a:gd name="connsiteX12" fmla="*/ 114445 w 246604"/>
                  <a:gd name="connsiteY12" fmla="*/ 7169 h 300063"/>
                  <a:gd name="connsiteX13" fmla="*/ 126946 w 246604"/>
                  <a:gd name="connsiteY13" fmla="*/ 12527 h 300063"/>
                  <a:gd name="connsiteX14" fmla="*/ 150164 w 246604"/>
                  <a:gd name="connsiteY14" fmla="*/ 19671 h 300063"/>
                  <a:gd name="connsiteX15" fmla="*/ 182310 w 246604"/>
                  <a:gd name="connsiteY15" fmla="*/ 32172 h 300063"/>
                  <a:gd name="connsiteX16" fmla="*/ 194812 w 246604"/>
                  <a:gd name="connsiteY16" fmla="*/ 39316 h 300063"/>
                  <a:gd name="connsiteX17" fmla="*/ 209099 w 246604"/>
                  <a:gd name="connsiteY17" fmla="*/ 50032 h 300063"/>
                  <a:gd name="connsiteX18" fmla="*/ 221601 w 246604"/>
                  <a:gd name="connsiteY18" fmla="*/ 62533 h 300063"/>
                  <a:gd name="connsiteX19" fmla="*/ 230531 w 246604"/>
                  <a:gd name="connsiteY19" fmla="*/ 78607 h 300063"/>
                  <a:gd name="connsiteX20" fmla="*/ 239460 w 246604"/>
                  <a:gd name="connsiteY20" fmla="*/ 94680 h 300063"/>
                  <a:gd name="connsiteX21" fmla="*/ 246604 w 246604"/>
                  <a:gd name="connsiteY21" fmla="*/ 130399 h 300063"/>
                  <a:gd name="connsiteX22" fmla="*/ 244818 w 246604"/>
                  <a:gd name="connsiteY22" fmla="*/ 187549 h 300063"/>
                  <a:gd name="connsiteX23" fmla="*/ 239460 w 246604"/>
                  <a:gd name="connsiteY23" fmla="*/ 203622 h 300063"/>
                  <a:gd name="connsiteX24" fmla="*/ 232317 w 246604"/>
                  <a:gd name="connsiteY24" fmla="*/ 223268 h 300063"/>
                  <a:gd name="connsiteX25" fmla="*/ 221601 w 246604"/>
                  <a:gd name="connsiteY25" fmla="*/ 241127 h 300063"/>
                  <a:gd name="connsiteX26" fmla="*/ 212671 w 246604"/>
                  <a:gd name="connsiteY26" fmla="*/ 257200 h 300063"/>
                  <a:gd name="connsiteX27" fmla="*/ 198384 w 246604"/>
                  <a:gd name="connsiteY27" fmla="*/ 283989 h 300063"/>
                  <a:gd name="connsiteX28" fmla="*/ 189454 w 246604"/>
                  <a:gd name="connsiteY28" fmla="*/ 294705 h 300063"/>
                  <a:gd name="connsiteX29" fmla="*/ 168023 w 246604"/>
                  <a:gd name="connsiteY29" fmla="*/ 300063 h 300063"/>
                  <a:gd name="connsiteX30" fmla="*/ 151949 w 246604"/>
                  <a:gd name="connsiteY30" fmla="*/ 294705 h 300063"/>
                  <a:gd name="connsiteX31" fmla="*/ 96585 w 246604"/>
                  <a:gd name="connsiteY31" fmla="*/ 278632 h 300063"/>
                  <a:gd name="connsiteX32" fmla="*/ 71582 w 246604"/>
                  <a:gd name="connsiteY32" fmla="*/ 267916 h 300063"/>
                  <a:gd name="connsiteX33" fmla="*/ 41221 w 246604"/>
                  <a:gd name="connsiteY33" fmla="*/ 260772 h 300063"/>
                  <a:gd name="connsiteX34" fmla="*/ 21576 w 246604"/>
                  <a:gd name="connsiteY34" fmla="*/ 248271 h 300063"/>
                  <a:gd name="connsiteX35" fmla="*/ 5503 w 246604"/>
                  <a:gd name="connsiteY35" fmla="*/ 237555 h 300063"/>
                  <a:gd name="connsiteX36" fmla="*/ 145 w 246604"/>
                  <a:gd name="connsiteY36" fmla="*/ 200050 h 300063"/>
                  <a:gd name="connsiteX0" fmla="*/ 3572 w 244673"/>
                  <a:gd name="connsiteY0" fmla="*/ 237555 h 300063"/>
                  <a:gd name="connsiteX1" fmla="*/ 0 w 244673"/>
                  <a:gd name="connsiteY1" fmla="*/ 187549 h 300063"/>
                  <a:gd name="connsiteX2" fmla="*/ 3572 w 244673"/>
                  <a:gd name="connsiteY2" fmla="*/ 178619 h 300063"/>
                  <a:gd name="connsiteX3" fmla="*/ 5358 w 244673"/>
                  <a:gd name="connsiteY3" fmla="*/ 173261 h 300063"/>
                  <a:gd name="connsiteX4" fmla="*/ 16073 w 244673"/>
                  <a:gd name="connsiteY4" fmla="*/ 142900 h 300063"/>
                  <a:gd name="connsiteX5" fmla="*/ 19645 w 244673"/>
                  <a:gd name="connsiteY5" fmla="*/ 119683 h 300063"/>
                  <a:gd name="connsiteX6" fmla="*/ 23217 w 244673"/>
                  <a:gd name="connsiteY6" fmla="*/ 94680 h 300063"/>
                  <a:gd name="connsiteX7" fmla="*/ 33933 w 244673"/>
                  <a:gd name="connsiteY7" fmla="*/ 58961 h 300063"/>
                  <a:gd name="connsiteX8" fmla="*/ 42862 w 244673"/>
                  <a:gd name="connsiteY8" fmla="*/ 33958 h 300063"/>
                  <a:gd name="connsiteX9" fmla="*/ 46434 w 244673"/>
                  <a:gd name="connsiteY9" fmla="*/ 19671 h 300063"/>
                  <a:gd name="connsiteX10" fmla="*/ 67865 w 244673"/>
                  <a:gd name="connsiteY10" fmla="*/ 5383 h 300063"/>
                  <a:gd name="connsiteX11" fmla="*/ 92868 w 244673"/>
                  <a:gd name="connsiteY11" fmla="*/ 25 h 300063"/>
                  <a:gd name="connsiteX12" fmla="*/ 112514 w 244673"/>
                  <a:gd name="connsiteY12" fmla="*/ 7169 h 300063"/>
                  <a:gd name="connsiteX13" fmla="*/ 125015 w 244673"/>
                  <a:gd name="connsiteY13" fmla="*/ 12527 h 300063"/>
                  <a:gd name="connsiteX14" fmla="*/ 148233 w 244673"/>
                  <a:gd name="connsiteY14" fmla="*/ 19671 h 300063"/>
                  <a:gd name="connsiteX15" fmla="*/ 180379 w 244673"/>
                  <a:gd name="connsiteY15" fmla="*/ 32172 h 300063"/>
                  <a:gd name="connsiteX16" fmla="*/ 192881 w 244673"/>
                  <a:gd name="connsiteY16" fmla="*/ 39316 h 300063"/>
                  <a:gd name="connsiteX17" fmla="*/ 207168 w 244673"/>
                  <a:gd name="connsiteY17" fmla="*/ 50032 h 300063"/>
                  <a:gd name="connsiteX18" fmla="*/ 219670 w 244673"/>
                  <a:gd name="connsiteY18" fmla="*/ 62533 h 300063"/>
                  <a:gd name="connsiteX19" fmla="*/ 228600 w 244673"/>
                  <a:gd name="connsiteY19" fmla="*/ 78607 h 300063"/>
                  <a:gd name="connsiteX20" fmla="*/ 237529 w 244673"/>
                  <a:gd name="connsiteY20" fmla="*/ 94680 h 300063"/>
                  <a:gd name="connsiteX21" fmla="*/ 244673 w 244673"/>
                  <a:gd name="connsiteY21" fmla="*/ 130399 h 300063"/>
                  <a:gd name="connsiteX22" fmla="*/ 242887 w 244673"/>
                  <a:gd name="connsiteY22" fmla="*/ 187549 h 300063"/>
                  <a:gd name="connsiteX23" fmla="*/ 237529 w 244673"/>
                  <a:gd name="connsiteY23" fmla="*/ 203622 h 300063"/>
                  <a:gd name="connsiteX24" fmla="*/ 230386 w 244673"/>
                  <a:gd name="connsiteY24" fmla="*/ 223268 h 300063"/>
                  <a:gd name="connsiteX25" fmla="*/ 219670 w 244673"/>
                  <a:gd name="connsiteY25" fmla="*/ 241127 h 300063"/>
                  <a:gd name="connsiteX26" fmla="*/ 210740 w 244673"/>
                  <a:gd name="connsiteY26" fmla="*/ 257200 h 300063"/>
                  <a:gd name="connsiteX27" fmla="*/ 196453 w 244673"/>
                  <a:gd name="connsiteY27" fmla="*/ 283989 h 300063"/>
                  <a:gd name="connsiteX28" fmla="*/ 187523 w 244673"/>
                  <a:gd name="connsiteY28" fmla="*/ 294705 h 300063"/>
                  <a:gd name="connsiteX29" fmla="*/ 166092 w 244673"/>
                  <a:gd name="connsiteY29" fmla="*/ 300063 h 300063"/>
                  <a:gd name="connsiteX30" fmla="*/ 150018 w 244673"/>
                  <a:gd name="connsiteY30" fmla="*/ 294705 h 300063"/>
                  <a:gd name="connsiteX31" fmla="*/ 94654 w 244673"/>
                  <a:gd name="connsiteY31" fmla="*/ 278632 h 300063"/>
                  <a:gd name="connsiteX32" fmla="*/ 69651 w 244673"/>
                  <a:gd name="connsiteY32" fmla="*/ 267916 h 300063"/>
                  <a:gd name="connsiteX33" fmla="*/ 39290 w 244673"/>
                  <a:gd name="connsiteY33" fmla="*/ 260772 h 300063"/>
                  <a:gd name="connsiteX34" fmla="*/ 19645 w 244673"/>
                  <a:gd name="connsiteY34" fmla="*/ 248271 h 300063"/>
                  <a:gd name="connsiteX35" fmla="*/ 3572 w 244673"/>
                  <a:gd name="connsiteY35" fmla="*/ 237555 h 300063"/>
                  <a:gd name="connsiteX0" fmla="*/ 3572 w 244673"/>
                  <a:gd name="connsiteY0" fmla="*/ 237555 h 300063"/>
                  <a:gd name="connsiteX1" fmla="*/ 0 w 244673"/>
                  <a:gd name="connsiteY1" fmla="*/ 187549 h 300063"/>
                  <a:gd name="connsiteX2" fmla="*/ 3572 w 244673"/>
                  <a:gd name="connsiteY2" fmla="*/ 178619 h 300063"/>
                  <a:gd name="connsiteX3" fmla="*/ 16073 w 244673"/>
                  <a:gd name="connsiteY3" fmla="*/ 142900 h 300063"/>
                  <a:gd name="connsiteX4" fmla="*/ 19645 w 244673"/>
                  <a:gd name="connsiteY4" fmla="*/ 119683 h 300063"/>
                  <a:gd name="connsiteX5" fmla="*/ 23217 w 244673"/>
                  <a:gd name="connsiteY5" fmla="*/ 94680 h 300063"/>
                  <a:gd name="connsiteX6" fmla="*/ 33933 w 244673"/>
                  <a:gd name="connsiteY6" fmla="*/ 58961 h 300063"/>
                  <a:gd name="connsiteX7" fmla="*/ 42862 w 244673"/>
                  <a:gd name="connsiteY7" fmla="*/ 33958 h 300063"/>
                  <a:gd name="connsiteX8" fmla="*/ 46434 w 244673"/>
                  <a:gd name="connsiteY8" fmla="*/ 19671 h 300063"/>
                  <a:gd name="connsiteX9" fmla="*/ 67865 w 244673"/>
                  <a:gd name="connsiteY9" fmla="*/ 5383 h 300063"/>
                  <a:gd name="connsiteX10" fmla="*/ 92868 w 244673"/>
                  <a:gd name="connsiteY10" fmla="*/ 25 h 300063"/>
                  <a:gd name="connsiteX11" fmla="*/ 112514 w 244673"/>
                  <a:gd name="connsiteY11" fmla="*/ 7169 h 300063"/>
                  <a:gd name="connsiteX12" fmla="*/ 125015 w 244673"/>
                  <a:gd name="connsiteY12" fmla="*/ 12527 h 300063"/>
                  <a:gd name="connsiteX13" fmla="*/ 148233 w 244673"/>
                  <a:gd name="connsiteY13" fmla="*/ 19671 h 300063"/>
                  <a:gd name="connsiteX14" fmla="*/ 180379 w 244673"/>
                  <a:gd name="connsiteY14" fmla="*/ 32172 h 300063"/>
                  <a:gd name="connsiteX15" fmla="*/ 192881 w 244673"/>
                  <a:gd name="connsiteY15" fmla="*/ 39316 h 300063"/>
                  <a:gd name="connsiteX16" fmla="*/ 207168 w 244673"/>
                  <a:gd name="connsiteY16" fmla="*/ 50032 h 300063"/>
                  <a:gd name="connsiteX17" fmla="*/ 219670 w 244673"/>
                  <a:gd name="connsiteY17" fmla="*/ 62533 h 300063"/>
                  <a:gd name="connsiteX18" fmla="*/ 228600 w 244673"/>
                  <a:gd name="connsiteY18" fmla="*/ 78607 h 300063"/>
                  <a:gd name="connsiteX19" fmla="*/ 237529 w 244673"/>
                  <a:gd name="connsiteY19" fmla="*/ 94680 h 300063"/>
                  <a:gd name="connsiteX20" fmla="*/ 244673 w 244673"/>
                  <a:gd name="connsiteY20" fmla="*/ 130399 h 300063"/>
                  <a:gd name="connsiteX21" fmla="*/ 242887 w 244673"/>
                  <a:gd name="connsiteY21" fmla="*/ 187549 h 300063"/>
                  <a:gd name="connsiteX22" fmla="*/ 237529 w 244673"/>
                  <a:gd name="connsiteY22" fmla="*/ 203622 h 300063"/>
                  <a:gd name="connsiteX23" fmla="*/ 230386 w 244673"/>
                  <a:gd name="connsiteY23" fmla="*/ 223268 h 300063"/>
                  <a:gd name="connsiteX24" fmla="*/ 219670 w 244673"/>
                  <a:gd name="connsiteY24" fmla="*/ 241127 h 300063"/>
                  <a:gd name="connsiteX25" fmla="*/ 210740 w 244673"/>
                  <a:gd name="connsiteY25" fmla="*/ 257200 h 300063"/>
                  <a:gd name="connsiteX26" fmla="*/ 196453 w 244673"/>
                  <a:gd name="connsiteY26" fmla="*/ 283989 h 300063"/>
                  <a:gd name="connsiteX27" fmla="*/ 187523 w 244673"/>
                  <a:gd name="connsiteY27" fmla="*/ 294705 h 300063"/>
                  <a:gd name="connsiteX28" fmla="*/ 166092 w 244673"/>
                  <a:gd name="connsiteY28" fmla="*/ 300063 h 300063"/>
                  <a:gd name="connsiteX29" fmla="*/ 150018 w 244673"/>
                  <a:gd name="connsiteY29" fmla="*/ 294705 h 300063"/>
                  <a:gd name="connsiteX30" fmla="*/ 94654 w 244673"/>
                  <a:gd name="connsiteY30" fmla="*/ 278632 h 300063"/>
                  <a:gd name="connsiteX31" fmla="*/ 69651 w 244673"/>
                  <a:gd name="connsiteY31" fmla="*/ 267916 h 300063"/>
                  <a:gd name="connsiteX32" fmla="*/ 39290 w 244673"/>
                  <a:gd name="connsiteY32" fmla="*/ 260772 h 300063"/>
                  <a:gd name="connsiteX33" fmla="*/ 19645 w 244673"/>
                  <a:gd name="connsiteY33" fmla="*/ 248271 h 300063"/>
                  <a:gd name="connsiteX34" fmla="*/ 3572 w 244673"/>
                  <a:gd name="connsiteY34" fmla="*/ 237555 h 300063"/>
                  <a:gd name="connsiteX0" fmla="*/ 4354 w 245455"/>
                  <a:gd name="connsiteY0" fmla="*/ 237555 h 300063"/>
                  <a:gd name="connsiteX1" fmla="*/ 782 w 245455"/>
                  <a:gd name="connsiteY1" fmla="*/ 187549 h 300063"/>
                  <a:gd name="connsiteX2" fmla="*/ 16855 w 245455"/>
                  <a:gd name="connsiteY2" fmla="*/ 142900 h 300063"/>
                  <a:gd name="connsiteX3" fmla="*/ 20427 w 245455"/>
                  <a:gd name="connsiteY3" fmla="*/ 119683 h 300063"/>
                  <a:gd name="connsiteX4" fmla="*/ 23999 w 245455"/>
                  <a:gd name="connsiteY4" fmla="*/ 94680 h 300063"/>
                  <a:gd name="connsiteX5" fmla="*/ 34715 w 245455"/>
                  <a:gd name="connsiteY5" fmla="*/ 58961 h 300063"/>
                  <a:gd name="connsiteX6" fmla="*/ 43644 w 245455"/>
                  <a:gd name="connsiteY6" fmla="*/ 33958 h 300063"/>
                  <a:gd name="connsiteX7" fmla="*/ 47216 w 245455"/>
                  <a:gd name="connsiteY7" fmla="*/ 19671 h 300063"/>
                  <a:gd name="connsiteX8" fmla="*/ 68647 w 245455"/>
                  <a:gd name="connsiteY8" fmla="*/ 5383 h 300063"/>
                  <a:gd name="connsiteX9" fmla="*/ 93650 w 245455"/>
                  <a:gd name="connsiteY9" fmla="*/ 25 h 300063"/>
                  <a:gd name="connsiteX10" fmla="*/ 113296 w 245455"/>
                  <a:gd name="connsiteY10" fmla="*/ 7169 h 300063"/>
                  <a:gd name="connsiteX11" fmla="*/ 125797 w 245455"/>
                  <a:gd name="connsiteY11" fmla="*/ 12527 h 300063"/>
                  <a:gd name="connsiteX12" fmla="*/ 149015 w 245455"/>
                  <a:gd name="connsiteY12" fmla="*/ 19671 h 300063"/>
                  <a:gd name="connsiteX13" fmla="*/ 181161 w 245455"/>
                  <a:gd name="connsiteY13" fmla="*/ 32172 h 300063"/>
                  <a:gd name="connsiteX14" fmla="*/ 193663 w 245455"/>
                  <a:gd name="connsiteY14" fmla="*/ 39316 h 300063"/>
                  <a:gd name="connsiteX15" fmla="*/ 207950 w 245455"/>
                  <a:gd name="connsiteY15" fmla="*/ 50032 h 300063"/>
                  <a:gd name="connsiteX16" fmla="*/ 220452 w 245455"/>
                  <a:gd name="connsiteY16" fmla="*/ 62533 h 300063"/>
                  <a:gd name="connsiteX17" fmla="*/ 229382 w 245455"/>
                  <a:gd name="connsiteY17" fmla="*/ 78607 h 300063"/>
                  <a:gd name="connsiteX18" fmla="*/ 238311 w 245455"/>
                  <a:gd name="connsiteY18" fmla="*/ 94680 h 300063"/>
                  <a:gd name="connsiteX19" fmla="*/ 245455 w 245455"/>
                  <a:gd name="connsiteY19" fmla="*/ 130399 h 300063"/>
                  <a:gd name="connsiteX20" fmla="*/ 243669 w 245455"/>
                  <a:gd name="connsiteY20" fmla="*/ 187549 h 300063"/>
                  <a:gd name="connsiteX21" fmla="*/ 238311 w 245455"/>
                  <a:gd name="connsiteY21" fmla="*/ 203622 h 300063"/>
                  <a:gd name="connsiteX22" fmla="*/ 231168 w 245455"/>
                  <a:gd name="connsiteY22" fmla="*/ 223268 h 300063"/>
                  <a:gd name="connsiteX23" fmla="*/ 220452 w 245455"/>
                  <a:gd name="connsiteY23" fmla="*/ 241127 h 300063"/>
                  <a:gd name="connsiteX24" fmla="*/ 211522 w 245455"/>
                  <a:gd name="connsiteY24" fmla="*/ 257200 h 300063"/>
                  <a:gd name="connsiteX25" fmla="*/ 197235 w 245455"/>
                  <a:gd name="connsiteY25" fmla="*/ 283989 h 300063"/>
                  <a:gd name="connsiteX26" fmla="*/ 188305 w 245455"/>
                  <a:gd name="connsiteY26" fmla="*/ 294705 h 300063"/>
                  <a:gd name="connsiteX27" fmla="*/ 166874 w 245455"/>
                  <a:gd name="connsiteY27" fmla="*/ 300063 h 300063"/>
                  <a:gd name="connsiteX28" fmla="*/ 150800 w 245455"/>
                  <a:gd name="connsiteY28" fmla="*/ 294705 h 300063"/>
                  <a:gd name="connsiteX29" fmla="*/ 95436 w 245455"/>
                  <a:gd name="connsiteY29" fmla="*/ 278632 h 300063"/>
                  <a:gd name="connsiteX30" fmla="*/ 70433 w 245455"/>
                  <a:gd name="connsiteY30" fmla="*/ 267916 h 300063"/>
                  <a:gd name="connsiteX31" fmla="*/ 40072 w 245455"/>
                  <a:gd name="connsiteY31" fmla="*/ 260772 h 300063"/>
                  <a:gd name="connsiteX32" fmla="*/ 20427 w 245455"/>
                  <a:gd name="connsiteY32" fmla="*/ 248271 h 300063"/>
                  <a:gd name="connsiteX33" fmla="*/ 4354 w 245455"/>
                  <a:gd name="connsiteY33" fmla="*/ 237555 h 300063"/>
                  <a:gd name="connsiteX0" fmla="*/ 4354 w 245455"/>
                  <a:gd name="connsiteY0" fmla="*/ 237555 h 300063"/>
                  <a:gd name="connsiteX1" fmla="*/ 782 w 245455"/>
                  <a:gd name="connsiteY1" fmla="*/ 187549 h 300063"/>
                  <a:gd name="connsiteX2" fmla="*/ 16855 w 245455"/>
                  <a:gd name="connsiteY2" fmla="*/ 142900 h 300063"/>
                  <a:gd name="connsiteX3" fmla="*/ 20427 w 245455"/>
                  <a:gd name="connsiteY3" fmla="*/ 119683 h 300063"/>
                  <a:gd name="connsiteX4" fmla="*/ 23999 w 245455"/>
                  <a:gd name="connsiteY4" fmla="*/ 94680 h 300063"/>
                  <a:gd name="connsiteX5" fmla="*/ 34715 w 245455"/>
                  <a:gd name="connsiteY5" fmla="*/ 58961 h 300063"/>
                  <a:gd name="connsiteX6" fmla="*/ 43644 w 245455"/>
                  <a:gd name="connsiteY6" fmla="*/ 33958 h 300063"/>
                  <a:gd name="connsiteX7" fmla="*/ 47216 w 245455"/>
                  <a:gd name="connsiteY7" fmla="*/ 19671 h 300063"/>
                  <a:gd name="connsiteX8" fmla="*/ 68647 w 245455"/>
                  <a:gd name="connsiteY8" fmla="*/ 5383 h 300063"/>
                  <a:gd name="connsiteX9" fmla="*/ 93650 w 245455"/>
                  <a:gd name="connsiteY9" fmla="*/ 25 h 300063"/>
                  <a:gd name="connsiteX10" fmla="*/ 113296 w 245455"/>
                  <a:gd name="connsiteY10" fmla="*/ 7169 h 300063"/>
                  <a:gd name="connsiteX11" fmla="*/ 125797 w 245455"/>
                  <a:gd name="connsiteY11" fmla="*/ 12527 h 300063"/>
                  <a:gd name="connsiteX12" fmla="*/ 149015 w 245455"/>
                  <a:gd name="connsiteY12" fmla="*/ 19671 h 300063"/>
                  <a:gd name="connsiteX13" fmla="*/ 181161 w 245455"/>
                  <a:gd name="connsiteY13" fmla="*/ 32172 h 300063"/>
                  <a:gd name="connsiteX14" fmla="*/ 193663 w 245455"/>
                  <a:gd name="connsiteY14" fmla="*/ 39316 h 300063"/>
                  <a:gd name="connsiteX15" fmla="*/ 207950 w 245455"/>
                  <a:gd name="connsiteY15" fmla="*/ 50032 h 300063"/>
                  <a:gd name="connsiteX16" fmla="*/ 220452 w 245455"/>
                  <a:gd name="connsiteY16" fmla="*/ 62533 h 300063"/>
                  <a:gd name="connsiteX17" fmla="*/ 229382 w 245455"/>
                  <a:gd name="connsiteY17" fmla="*/ 78607 h 300063"/>
                  <a:gd name="connsiteX18" fmla="*/ 238311 w 245455"/>
                  <a:gd name="connsiteY18" fmla="*/ 94680 h 300063"/>
                  <a:gd name="connsiteX19" fmla="*/ 245455 w 245455"/>
                  <a:gd name="connsiteY19" fmla="*/ 130399 h 300063"/>
                  <a:gd name="connsiteX20" fmla="*/ 243669 w 245455"/>
                  <a:gd name="connsiteY20" fmla="*/ 187549 h 300063"/>
                  <a:gd name="connsiteX21" fmla="*/ 231168 w 245455"/>
                  <a:gd name="connsiteY21" fmla="*/ 223268 h 300063"/>
                  <a:gd name="connsiteX22" fmla="*/ 220452 w 245455"/>
                  <a:gd name="connsiteY22" fmla="*/ 241127 h 300063"/>
                  <a:gd name="connsiteX23" fmla="*/ 211522 w 245455"/>
                  <a:gd name="connsiteY23" fmla="*/ 257200 h 300063"/>
                  <a:gd name="connsiteX24" fmla="*/ 197235 w 245455"/>
                  <a:gd name="connsiteY24" fmla="*/ 283989 h 300063"/>
                  <a:gd name="connsiteX25" fmla="*/ 188305 w 245455"/>
                  <a:gd name="connsiteY25" fmla="*/ 294705 h 300063"/>
                  <a:gd name="connsiteX26" fmla="*/ 166874 w 245455"/>
                  <a:gd name="connsiteY26" fmla="*/ 300063 h 300063"/>
                  <a:gd name="connsiteX27" fmla="*/ 150800 w 245455"/>
                  <a:gd name="connsiteY27" fmla="*/ 294705 h 300063"/>
                  <a:gd name="connsiteX28" fmla="*/ 95436 w 245455"/>
                  <a:gd name="connsiteY28" fmla="*/ 278632 h 300063"/>
                  <a:gd name="connsiteX29" fmla="*/ 70433 w 245455"/>
                  <a:gd name="connsiteY29" fmla="*/ 267916 h 300063"/>
                  <a:gd name="connsiteX30" fmla="*/ 40072 w 245455"/>
                  <a:gd name="connsiteY30" fmla="*/ 260772 h 300063"/>
                  <a:gd name="connsiteX31" fmla="*/ 20427 w 245455"/>
                  <a:gd name="connsiteY31" fmla="*/ 248271 h 300063"/>
                  <a:gd name="connsiteX32" fmla="*/ 4354 w 245455"/>
                  <a:gd name="connsiteY32" fmla="*/ 237555 h 300063"/>
                  <a:gd name="connsiteX0" fmla="*/ 4354 w 245455"/>
                  <a:gd name="connsiteY0" fmla="*/ 237555 h 300063"/>
                  <a:gd name="connsiteX1" fmla="*/ 782 w 245455"/>
                  <a:gd name="connsiteY1" fmla="*/ 187549 h 300063"/>
                  <a:gd name="connsiteX2" fmla="*/ 16855 w 245455"/>
                  <a:gd name="connsiteY2" fmla="*/ 142900 h 300063"/>
                  <a:gd name="connsiteX3" fmla="*/ 20427 w 245455"/>
                  <a:gd name="connsiteY3" fmla="*/ 119683 h 300063"/>
                  <a:gd name="connsiteX4" fmla="*/ 23999 w 245455"/>
                  <a:gd name="connsiteY4" fmla="*/ 94680 h 300063"/>
                  <a:gd name="connsiteX5" fmla="*/ 34715 w 245455"/>
                  <a:gd name="connsiteY5" fmla="*/ 58961 h 300063"/>
                  <a:gd name="connsiteX6" fmla="*/ 43644 w 245455"/>
                  <a:gd name="connsiteY6" fmla="*/ 33958 h 300063"/>
                  <a:gd name="connsiteX7" fmla="*/ 47216 w 245455"/>
                  <a:gd name="connsiteY7" fmla="*/ 19671 h 300063"/>
                  <a:gd name="connsiteX8" fmla="*/ 68647 w 245455"/>
                  <a:gd name="connsiteY8" fmla="*/ 5383 h 300063"/>
                  <a:gd name="connsiteX9" fmla="*/ 93650 w 245455"/>
                  <a:gd name="connsiteY9" fmla="*/ 25 h 300063"/>
                  <a:gd name="connsiteX10" fmla="*/ 113296 w 245455"/>
                  <a:gd name="connsiteY10" fmla="*/ 7169 h 300063"/>
                  <a:gd name="connsiteX11" fmla="*/ 125797 w 245455"/>
                  <a:gd name="connsiteY11" fmla="*/ 12527 h 300063"/>
                  <a:gd name="connsiteX12" fmla="*/ 149015 w 245455"/>
                  <a:gd name="connsiteY12" fmla="*/ 19671 h 300063"/>
                  <a:gd name="connsiteX13" fmla="*/ 181161 w 245455"/>
                  <a:gd name="connsiteY13" fmla="*/ 32172 h 300063"/>
                  <a:gd name="connsiteX14" fmla="*/ 193663 w 245455"/>
                  <a:gd name="connsiteY14" fmla="*/ 39316 h 300063"/>
                  <a:gd name="connsiteX15" fmla="*/ 220452 w 245455"/>
                  <a:gd name="connsiteY15" fmla="*/ 62533 h 300063"/>
                  <a:gd name="connsiteX16" fmla="*/ 229382 w 245455"/>
                  <a:gd name="connsiteY16" fmla="*/ 78607 h 300063"/>
                  <a:gd name="connsiteX17" fmla="*/ 238311 w 245455"/>
                  <a:gd name="connsiteY17" fmla="*/ 94680 h 300063"/>
                  <a:gd name="connsiteX18" fmla="*/ 245455 w 245455"/>
                  <a:gd name="connsiteY18" fmla="*/ 130399 h 300063"/>
                  <a:gd name="connsiteX19" fmla="*/ 243669 w 245455"/>
                  <a:gd name="connsiteY19" fmla="*/ 187549 h 300063"/>
                  <a:gd name="connsiteX20" fmla="*/ 231168 w 245455"/>
                  <a:gd name="connsiteY20" fmla="*/ 223268 h 300063"/>
                  <a:gd name="connsiteX21" fmla="*/ 220452 w 245455"/>
                  <a:gd name="connsiteY21" fmla="*/ 241127 h 300063"/>
                  <a:gd name="connsiteX22" fmla="*/ 211522 w 245455"/>
                  <a:gd name="connsiteY22" fmla="*/ 257200 h 300063"/>
                  <a:gd name="connsiteX23" fmla="*/ 197235 w 245455"/>
                  <a:gd name="connsiteY23" fmla="*/ 283989 h 300063"/>
                  <a:gd name="connsiteX24" fmla="*/ 188305 w 245455"/>
                  <a:gd name="connsiteY24" fmla="*/ 294705 h 300063"/>
                  <a:gd name="connsiteX25" fmla="*/ 166874 w 245455"/>
                  <a:gd name="connsiteY25" fmla="*/ 300063 h 300063"/>
                  <a:gd name="connsiteX26" fmla="*/ 150800 w 245455"/>
                  <a:gd name="connsiteY26" fmla="*/ 294705 h 300063"/>
                  <a:gd name="connsiteX27" fmla="*/ 95436 w 245455"/>
                  <a:gd name="connsiteY27" fmla="*/ 278632 h 300063"/>
                  <a:gd name="connsiteX28" fmla="*/ 70433 w 245455"/>
                  <a:gd name="connsiteY28" fmla="*/ 267916 h 300063"/>
                  <a:gd name="connsiteX29" fmla="*/ 40072 w 245455"/>
                  <a:gd name="connsiteY29" fmla="*/ 260772 h 300063"/>
                  <a:gd name="connsiteX30" fmla="*/ 20427 w 245455"/>
                  <a:gd name="connsiteY30" fmla="*/ 248271 h 300063"/>
                  <a:gd name="connsiteX31" fmla="*/ 4354 w 245455"/>
                  <a:gd name="connsiteY31" fmla="*/ 237555 h 300063"/>
                  <a:gd name="connsiteX0" fmla="*/ 4354 w 245455"/>
                  <a:gd name="connsiteY0" fmla="*/ 237780 h 300288"/>
                  <a:gd name="connsiteX1" fmla="*/ 782 w 245455"/>
                  <a:gd name="connsiteY1" fmla="*/ 187774 h 300288"/>
                  <a:gd name="connsiteX2" fmla="*/ 16855 w 245455"/>
                  <a:gd name="connsiteY2" fmla="*/ 143125 h 300288"/>
                  <a:gd name="connsiteX3" fmla="*/ 20427 w 245455"/>
                  <a:gd name="connsiteY3" fmla="*/ 119908 h 300288"/>
                  <a:gd name="connsiteX4" fmla="*/ 23999 w 245455"/>
                  <a:gd name="connsiteY4" fmla="*/ 94905 h 300288"/>
                  <a:gd name="connsiteX5" fmla="*/ 34715 w 245455"/>
                  <a:gd name="connsiteY5" fmla="*/ 59186 h 300288"/>
                  <a:gd name="connsiteX6" fmla="*/ 43644 w 245455"/>
                  <a:gd name="connsiteY6" fmla="*/ 34183 h 300288"/>
                  <a:gd name="connsiteX7" fmla="*/ 47216 w 245455"/>
                  <a:gd name="connsiteY7" fmla="*/ 19896 h 300288"/>
                  <a:gd name="connsiteX8" fmla="*/ 68647 w 245455"/>
                  <a:gd name="connsiteY8" fmla="*/ 5608 h 300288"/>
                  <a:gd name="connsiteX9" fmla="*/ 93650 w 245455"/>
                  <a:gd name="connsiteY9" fmla="*/ 250 h 300288"/>
                  <a:gd name="connsiteX10" fmla="*/ 125797 w 245455"/>
                  <a:gd name="connsiteY10" fmla="*/ 12752 h 300288"/>
                  <a:gd name="connsiteX11" fmla="*/ 149015 w 245455"/>
                  <a:gd name="connsiteY11" fmla="*/ 19896 h 300288"/>
                  <a:gd name="connsiteX12" fmla="*/ 181161 w 245455"/>
                  <a:gd name="connsiteY12" fmla="*/ 32397 h 300288"/>
                  <a:gd name="connsiteX13" fmla="*/ 193663 w 245455"/>
                  <a:gd name="connsiteY13" fmla="*/ 39541 h 300288"/>
                  <a:gd name="connsiteX14" fmla="*/ 220452 w 245455"/>
                  <a:gd name="connsiteY14" fmla="*/ 62758 h 300288"/>
                  <a:gd name="connsiteX15" fmla="*/ 229382 w 245455"/>
                  <a:gd name="connsiteY15" fmla="*/ 78832 h 300288"/>
                  <a:gd name="connsiteX16" fmla="*/ 238311 w 245455"/>
                  <a:gd name="connsiteY16" fmla="*/ 94905 h 300288"/>
                  <a:gd name="connsiteX17" fmla="*/ 245455 w 245455"/>
                  <a:gd name="connsiteY17" fmla="*/ 130624 h 300288"/>
                  <a:gd name="connsiteX18" fmla="*/ 243669 w 245455"/>
                  <a:gd name="connsiteY18" fmla="*/ 187774 h 300288"/>
                  <a:gd name="connsiteX19" fmla="*/ 231168 w 245455"/>
                  <a:gd name="connsiteY19" fmla="*/ 223493 h 300288"/>
                  <a:gd name="connsiteX20" fmla="*/ 220452 w 245455"/>
                  <a:gd name="connsiteY20" fmla="*/ 241352 h 300288"/>
                  <a:gd name="connsiteX21" fmla="*/ 211522 w 245455"/>
                  <a:gd name="connsiteY21" fmla="*/ 257425 h 300288"/>
                  <a:gd name="connsiteX22" fmla="*/ 197235 w 245455"/>
                  <a:gd name="connsiteY22" fmla="*/ 284214 h 300288"/>
                  <a:gd name="connsiteX23" fmla="*/ 188305 w 245455"/>
                  <a:gd name="connsiteY23" fmla="*/ 294930 h 300288"/>
                  <a:gd name="connsiteX24" fmla="*/ 166874 w 245455"/>
                  <a:gd name="connsiteY24" fmla="*/ 300288 h 300288"/>
                  <a:gd name="connsiteX25" fmla="*/ 150800 w 245455"/>
                  <a:gd name="connsiteY25" fmla="*/ 294930 h 300288"/>
                  <a:gd name="connsiteX26" fmla="*/ 95436 w 245455"/>
                  <a:gd name="connsiteY26" fmla="*/ 278857 h 300288"/>
                  <a:gd name="connsiteX27" fmla="*/ 70433 w 245455"/>
                  <a:gd name="connsiteY27" fmla="*/ 268141 h 300288"/>
                  <a:gd name="connsiteX28" fmla="*/ 40072 w 245455"/>
                  <a:gd name="connsiteY28" fmla="*/ 260997 h 300288"/>
                  <a:gd name="connsiteX29" fmla="*/ 20427 w 245455"/>
                  <a:gd name="connsiteY29" fmla="*/ 248496 h 300288"/>
                  <a:gd name="connsiteX30" fmla="*/ 4354 w 245455"/>
                  <a:gd name="connsiteY30" fmla="*/ 237780 h 300288"/>
                  <a:gd name="connsiteX0" fmla="*/ 4354 w 245455"/>
                  <a:gd name="connsiteY0" fmla="*/ 237990 h 300498"/>
                  <a:gd name="connsiteX1" fmla="*/ 782 w 245455"/>
                  <a:gd name="connsiteY1" fmla="*/ 187984 h 300498"/>
                  <a:gd name="connsiteX2" fmla="*/ 16855 w 245455"/>
                  <a:gd name="connsiteY2" fmla="*/ 143335 h 300498"/>
                  <a:gd name="connsiteX3" fmla="*/ 20427 w 245455"/>
                  <a:gd name="connsiteY3" fmla="*/ 120118 h 300498"/>
                  <a:gd name="connsiteX4" fmla="*/ 23999 w 245455"/>
                  <a:gd name="connsiteY4" fmla="*/ 95115 h 300498"/>
                  <a:gd name="connsiteX5" fmla="*/ 34715 w 245455"/>
                  <a:gd name="connsiteY5" fmla="*/ 59396 h 300498"/>
                  <a:gd name="connsiteX6" fmla="*/ 43644 w 245455"/>
                  <a:gd name="connsiteY6" fmla="*/ 34393 h 300498"/>
                  <a:gd name="connsiteX7" fmla="*/ 68647 w 245455"/>
                  <a:gd name="connsiteY7" fmla="*/ 5818 h 300498"/>
                  <a:gd name="connsiteX8" fmla="*/ 93650 w 245455"/>
                  <a:gd name="connsiteY8" fmla="*/ 460 h 300498"/>
                  <a:gd name="connsiteX9" fmla="*/ 125797 w 245455"/>
                  <a:gd name="connsiteY9" fmla="*/ 12962 h 300498"/>
                  <a:gd name="connsiteX10" fmla="*/ 149015 w 245455"/>
                  <a:gd name="connsiteY10" fmla="*/ 20106 h 300498"/>
                  <a:gd name="connsiteX11" fmla="*/ 181161 w 245455"/>
                  <a:gd name="connsiteY11" fmla="*/ 32607 h 300498"/>
                  <a:gd name="connsiteX12" fmla="*/ 193663 w 245455"/>
                  <a:gd name="connsiteY12" fmla="*/ 39751 h 300498"/>
                  <a:gd name="connsiteX13" fmla="*/ 220452 w 245455"/>
                  <a:gd name="connsiteY13" fmla="*/ 62968 h 300498"/>
                  <a:gd name="connsiteX14" fmla="*/ 229382 w 245455"/>
                  <a:gd name="connsiteY14" fmla="*/ 79042 h 300498"/>
                  <a:gd name="connsiteX15" fmla="*/ 238311 w 245455"/>
                  <a:gd name="connsiteY15" fmla="*/ 95115 h 300498"/>
                  <a:gd name="connsiteX16" fmla="*/ 245455 w 245455"/>
                  <a:gd name="connsiteY16" fmla="*/ 130834 h 300498"/>
                  <a:gd name="connsiteX17" fmla="*/ 243669 w 245455"/>
                  <a:gd name="connsiteY17" fmla="*/ 187984 h 300498"/>
                  <a:gd name="connsiteX18" fmla="*/ 231168 w 245455"/>
                  <a:gd name="connsiteY18" fmla="*/ 223703 h 300498"/>
                  <a:gd name="connsiteX19" fmla="*/ 220452 w 245455"/>
                  <a:gd name="connsiteY19" fmla="*/ 241562 h 300498"/>
                  <a:gd name="connsiteX20" fmla="*/ 211522 w 245455"/>
                  <a:gd name="connsiteY20" fmla="*/ 257635 h 300498"/>
                  <a:gd name="connsiteX21" fmla="*/ 197235 w 245455"/>
                  <a:gd name="connsiteY21" fmla="*/ 284424 h 300498"/>
                  <a:gd name="connsiteX22" fmla="*/ 188305 w 245455"/>
                  <a:gd name="connsiteY22" fmla="*/ 295140 h 300498"/>
                  <a:gd name="connsiteX23" fmla="*/ 166874 w 245455"/>
                  <a:gd name="connsiteY23" fmla="*/ 300498 h 300498"/>
                  <a:gd name="connsiteX24" fmla="*/ 150800 w 245455"/>
                  <a:gd name="connsiteY24" fmla="*/ 295140 h 300498"/>
                  <a:gd name="connsiteX25" fmla="*/ 95436 w 245455"/>
                  <a:gd name="connsiteY25" fmla="*/ 279067 h 300498"/>
                  <a:gd name="connsiteX26" fmla="*/ 70433 w 245455"/>
                  <a:gd name="connsiteY26" fmla="*/ 268351 h 300498"/>
                  <a:gd name="connsiteX27" fmla="*/ 40072 w 245455"/>
                  <a:gd name="connsiteY27" fmla="*/ 261207 h 300498"/>
                  <a:gd name="connsiteX28" fmla="*/ 20427 w 245455"/>
                  <a:gd name="connsiteY28" fmla="*/ 248706 h 300498"/>
                  <a:gd name="connsiteX29" fmla="*/ 4354 w 245455"/>
                  <a:gd name="connsiteY29" fmla="*/ 237990 h 300498"/>
                  <a:gd name="connsiteX0" fmla="*/ 4354 w 245455"/>
                  <a:gd name="connsiteY0" fmla="*/ 237990 h 300498"/>
                  <a:gd name="connsiteX1" fmla="*/ 782 w 245455"/>
                  <a:gd name="connsiteY1" fmla="*/ 187984 h 300498"/>
                  <a:gd name="connsiteX2" fmla="*/ 16855 w 245455"/>
                  <a:gd name="connsiteY2" fmla="*/ 143335 h 300498"/>
                  <a:gd name="connsiteX3" fmla="*/ 23999 w 245455"/>
                  <a:gd name="connsiteY3" fmla="*/ 95115 h 300498"/>
                  <a:gd name="connsiteX4" fmla="*/ 34715 w 245455"/>
                  <a:gd name="connsiteY4" fmla="*/ 59396 h 300498"/>
                  <a:gd name="connsiteX5" fmla="*/ 43644 w 245455"/>
                  <a:gd name="connsiteY5" fmla="*/ 34393 h 300498"/>
                  <a:gd name="connsiteX6" fmla="*/ 68647 w 245455"/>
                  <a:gd name="connsiteY6" fmla="*/ 5818 h 300498"/>
                  <a:gd name="connsiteX7" fmla="*/ 93650 w 245455"/>
                  <a:gd name="connsiteY7" fmla="*/ 460 h 300498"/>
                  <a:gd name="connsiteX8" fmla="*/ 125797 w 245455"/>
                  <a:gd name="connsiteY8" fmla="*/ 12962 h 300498"/>
                  <a:gd name="connsiteX9" fmla="*/ 149015 w 245455"/>
                  <a:gd name="connsiteY9" fmla="*/ 20106 h 300498"/>
                  <a:gd name="connsiteX10" fmla="*/ 181161 w 245455"/>
                  <a:gd name="connsiteY10" fmla="*/ 32607 h 300498"/>
                  <a:gd name="connsiteX11" fmla="*/ 193663 w 245455"/>
                  <a:gd name="connsiteY11" fmla="*/ 39751 h 300498"/>
                  <a:gd name="connsiteX12" fmla="*/ 220452 w 245455"/>
                  <a:gd name="connsiteY12" fmla="*/ 62968 h 300498"/>
                  <a:gd name="connsiteX13" fmla="*/ 229382 w 245455"/>
                  <a:gd name="connsiteY13" fmla="*/ 79042 h 300498"/>
                  <a:gd name="connsiteX14" fmla="*/ 238311 w 245455"/>
                  <a:gd name="connsiteY14" fmla="*/ 95115 h 300498"/>
                  <a:gd name="connsiteX15" fmla="*/ 245455 w 245455"/>
                  <a:gd name="connsiteY15" fmla="*/ 130834 h 300498"/>
                  <a:gd name="connsiteX16" fmla="*/ 243669 w 245455"/>
                  <a:gd name="connsiteY16" fmla="*/ 187984 h 300498"/>
                  <a:gd name="connsiteX17" fmla="*/ 231168 w 245455"/>
                  <a:gd name="connsiteY17" fmla="*/ 223703 h 300498"/>
                  <a:gd name="connsiteX18" fmla="*/ 220452 w 245455"/>
                  <a:gd name="connsiteY18" fmla="*/ 241562 h 300498"/>
                  <a:gd name="connsiteX19" fmla="*/ 211522 w 245455"/>
                  <a:gd name="connsiteY19" fmla="*/ 257635 h 300498"/>
                  <a:gd name="connsiteX20" fmla="*/ 197235 w 245455"/>
                  <a:gd name="connsiteY20" fmla="*/ 284424 h 300498"/>
                  <a:gd name="connsiteX21" fmla="*/ 188305 w 245455"/>
                  <a:gd name="connsiteY21" fmla="*/ 295140 h 300498"/>
                  <a:gd name="connsiteX22" fmla="*/ 166874 w 245455"/>
                  <a:gd name="connsiteY22" fmla="*/ 300498 h 300498"/>
                  <a:gd name="connsiteX23" fmla="*/ 150800 w 245455"/>
                  <a:gd name="connsiteY23" fmla="*/ 295140 h 300498"/>
                  <a:gd name="connsiteX24" fmla="*/ 95436 w 245455"/>
                  <a:gd name="connsiteY24" fmla="*/ 279067 h 300498"/>
                  <a:gd name="connsiteX25" fmla="*/ 70433 w 245455"/>
                  <a:gd name="connsiteY25" fmla="*/ 268351 h 300498"/>
                  <a:gd name="connsiteX26" fmla="*/ 40072 w 245455"/>
                  <a:gd name="connsiteY26" fmla="*/ 261207 h 300498"/>
                  <a:gd name="connsiteX27" fmla="*/ 20427 w 245455"/>
                  <a:gd name="connsiteY27" fmla="*/ 248706 h 300498"/>
                  <a:gd name="connsiteX28" fmla="*/ 4354 w 245455"/>
                  <a:gd name="connsiteY28" fmla="*/ 237990 h 300498"/>
                  <a:gd name="connsiteX0" fmla="*/ 3979 w 245080"/>
                  <a:gd name="connsiteY0" fmla="*/ 237990 h 300498"/>
                  <a:gd name="connsiteX1" fmla="*/ 407 w 245080"/>
                  <a:gd name="connsiteY1" fmla="*/ 187984 h 300498"/>
                  <a:gd name="connsiteX2" fmla="*/ 11122 w 245080"/>
                  <a:gd name="connsiteY2" fmla="*/ 137978 h 300498"/>
                  <a:gd name="connsiteX3" fmla="*/ 23624 w 245080"/>
                  <a:gd name="connsiteY3" fmla="*/ 95115 h 300498"/>
                  <a:gd name="connsiteX4" fmla="*/ 34340 w 245080"/>
                  <a:gd name="connsiteY4" fmla="*/ 59396 h 300498"/>
                  <a:gd name="connsiteX5" fmla="*/ 43269 w 245080"/>
                  <a:gd name="connsiteY5" fmla="*/ 34393 h 300498"/>
                  <a:gd name="connsiteX6" fmla="*/ 68272 w 245080"/>
                  <a:gd name="connsiteY6" fmla="*/ 5818 h 300498"/>
                  <a:gd name="connsiteX7" fmla="*/ 93275 w 245080"/>
                  <a:gd name="connsiteY7" fmla="*/ 460 h 300498"/>
                  <a:gd name="connsiteX8" fmla="*/ 125422 w 245080"/>
                  <a:gd name="connsiteY8" fmla="*/ 12962 h 300498"/>
                  <a:gd name="connsiteX9" fmla="*/ 148640 w 245080"/>
                  <a:gd name="connsiteY9" fmla="*/ 20106 h 300498"/>
                  <a:gd name="connsiteX10" fmla="*/ 180786 w 245080"/>
                  <a:gd name="connsiteY10" fmla="*/ 32607 h 300498"/>
                  <a:gd name="connsiteX11" fmla="*/ 193288 w 245080"/>
                  <a:gd name="connsiteY11" fmla="*/ 39751 h 300498"/>
                  <a:gd name="connsiteX12" fmla="*/ 220077 w 245080"/>
                  <a:gd name="connsiteY12" fmla="*/ 62968 h 300498"/>
                  <a:gd name="connsiteX13" fmla="*/ 229007 w 245080"/>
                  <a:gd name="connsiteY13" fmla="*/ 79042 h 300498"/>
                  <a:gd name="connsiteX14" fmla="*/ 237936 w 245080"/>
                  <a:gd name="connsiteY14" fmla="*/ 95115 h 300498"/>
                  <a:gd name="connsiteX15" fmla="*/ 245080 w 245080"/>
                  <a:gd name="connsiteY15" fmla="*/ 130834 h 300498"/>
                  <a:gd name="connsiteX16" fmla="*/ 243294 w 245080"/>
                  <a:gd name="connsiteY16" fmla="*/ 187984 h 300498"/>
                  <a:gd name="connsiteX17" fmla="*/ 230793 w 245080"/>
                  <a:gd name="connsiteY17" fmla="*/ 223703 h 300498"/>
                  <a:gd name="connsiteX18" fmla="*/ 220077 w 245080"/>
                  <a:gd name="connsiteY18" fmla="*/ 241562 h 300498"/>
                  <a:gd name="connsiteX19" fmla="*/ 211147 w 245080"/>
                  <a:gd name="connsiteY19" fmla="*/ 257635 h 300498"/>
                  <a:gd name="connsiteX20" fmla="*/ 196860 w 245080"/>
                  <a:gd name="connsiteY20" fmla="*/ 284424 h 300498"/>
                  <a:gd name="connsiteX21" fmla="*/ 187930 w 245080"/>
                  <a:gd name="connsiteY21" fmla="*/ 295140 h 300498"/>
                  <a:gd name="connsiteX22" fmla="*/ 166499 w 245080"/>
                  <a:gd name="connsiteY22" fmla="*/ 300498 h 300498"/>
                  <a:gd name="connsiteX23" fmla="*/ 150425 w 245080"/>
                  <a:gd name="connsiteY23" fmla="*/ 295140 h 300498"/>
                  <a:gd name="connsiteX24" fmla="*/ 95061 w 245080"/>
                  <a:gd name="connsiteY24" fmla="*/ 279067 h 300498"/>
                  <a:gd name="connsiteX25" fmla="*/ 70058 w 245080"/>
                  <a:gd name="connsiteY25" fmla="*/ 268351 h 300498"/>
                  <a:gd name="connsiteX26" fmla="*/ 39697 w 245080"/>
                  <a:gd name="connsiteY26" fmla="*/ 261207 h 300498"/>
                  <a:gd name="connsiteX27" fmla="*/ 20052 w 245080"/>
                  <a:gd name="connsiteY27" fmla="*/ 248706 h 300498"/>
                  <a:gd name="connsiteX28" fmla="*/ 3979 w 245080"/>
                  <a:gd name="connsiteY28" fmla="*/ 237990 h 300498"/>
                  <a:gd name="connsiteX0" fmla="*/ 3979 w 245080"/>
                  <a:gd name="connsiteY0" fmla="*/ 237990 h 300498"/>
                  <a:gd name="connsiteX1" fmla="*/ 407 w 245080"/>
                  <a:gd name="connsiteY1" fmla="*/ 187984 h 300498"/>
                  <a:gd name="connsiteX2" fmla="*/ 11122 w 245080"/>
                  <a:gd name="connsiteY2" fmla="*/ 137978 h 300498"/>
                  <a:gd name="connsiteX3" fmla="*/ 23624 w 245080"/>
                  <a:gd name="connsiteY3" fmla="*/ 95115 h 300498"/>
                  <a:gd name="connsiteX4" fmla="*/ 34340 w 245080"/>
                  <a:gd name="connsiteY4" fmla="*/ 59396 h 300498"/>
                  <a:gd name="connsiteX5" fmla="*/ 43269 w 245080"/>
                  <a:gd name="connsiteY5" fmla="*/ 34393 h 300498"/>
                  <a:gd name="connsiteX6" fmla="*/ 68272 w 245080"/>
                  <a:gd name="connsiteY6" fmla="*/ 5818 h 300498"/>
                  <a:gd name="connsiteX7" fmla="*/ 93275 w 245080"/>
                  <a:gd name="connsiteY7" fmla="*/ 460 h 300498"/>
                  <a:gd name="connsiteX8" fmla="*/ 125422 w 245080"/>
                  <a:gd name="connsiteY8" fmla="*/ 12962 h 300498"/>
                  <a:gd name="connsiteX9" fmla="*/ 148640 w 245080"/>
                  <a:gd name="connsiteY9" fmla="*/ 20106 h 300498"/>
                  <a:gd name="connsiteX10" fmla="*/ 180786 w 245080"/>
                  <a:gd name="connsiteY10" fmla="*/ 32607 h 300498"/>
                  <a:gd name="connsiteX11" fmla="*/ 193288 w 245080"/>
                  <a:gd name="connsiteY11" fmla="*/ 39751 h 300498"/>
                  <a:gd name="connsiteX12" fmla="*/ 220077 w 245080"/>
                  <a:gd name="connsiteY12" fmla="*/ 62968 h 300498"/>
                  <a:gd name="connsiteX13" fmla="*/ 229007 w 245080"/>
                  <a:gd name="connsiteY13" fmla="*/ 79042 h 300498"/>
                  <a:gd name="connsiteX14" fmla="*/ 237936 w 245080"/>
                  <a:gd name="connsiteY14" fmla="*/ 95115 h 300498"/>
                  <a:gd name="connsiteX15" fmla="*/ 245080 w 245080"/>
                  <a:gd name="connsiteY15" fmla="*/ 130834 h 300498"/>
                  <a:gd name="connsiteX16" fmla="*/ 243294 w 245080"/>
                  <a:gd name="connsiteY16" fmla="*/ 187984 h 300498"/>
                  <a:gd name="connsiteX17" fmla="*/ 230793 w 245080"/>
                  <a:gd name="connsiteY17" fmla="*/ 223703 h 300498"/>
                  <a:gd name="connsiteX18" fmla="*/ 211147 w 245080"/>
                  <a:gd name="connsiteY18" fmla="*/ 257635 h 300498"/>
                  <a:gd name="connsiteX19" fmla="*/ 196860 w 245080"/>
                  <a:gd name="connsiteY19" fmla="*/ 284424 h 300498"/>
                  <a:gd name="connsiteX20" fmla="*/ 187930 w 245080"/>
                  <a:gd name="connsiteY20" fmla="*/ 295140 h 300498"/>
                  <a:gd name="connsiteX21" fmla="*/ 166499 w 245080"/>
                  <a:gd name="connsiteY21" fmla="*/ 300498 h 300498"/>
                  <a:gd name="connsiteX22" fmla="*/ 150425 w 245080"/>
                  <a:gd name="connsiteY22" fmla="*/ 295140 h 300498"/>
                  <a:gd name="connsiteX23" fmla="*/ 95061 w 245080"/>
                  <a:gd name="connsiteY23" fmla="*/ 279067 h 300498"/>
                  <a:gd name="connsiteX24" fmla="*/ 70058 w 245080"/>
                  <a:gd name="connsiteY24" fmla="*/ 268351 h 300498"/>
                  <a:gd name="connsiteX25" fmla="*/ 39697 w 245080"/>
                  <a:gd name="connsiteY25" fmla="*/ 261207 h 300498"/>
                  <a:gd name="connsiteX26" fmla="*/ 20052 w 245080"/>
                  <a:gd name="connsiteY26" fmla="*/ 248706 h 300498"/>
                  <a:gd name="connsiteX27" fmla="*/ 3979 w 245080"/>
                  <a:gd name="connsiteY27" fmla="*/ 237990 h 300498"/>
                  <a:gd name="connsiteX0" fmla="*/ 3979 w 245080"/>
                  <a:gd name="connsiteY0" fmla="*/ 237990 h 300973"/>
                  <a:gd name="connsiteX1" fmla="*/ 407 w 245080"/>
                  <a:gd name="connsiteY1" fmla="*/ 187984 h 300973"/>
                  <a:gd name="connsiteX2" fmla="*/ 11122 w 245080"/>
                  <a:gd name="connsiteY2" fmla="*/ 137978 h 300973"/>
                  <a:gd name="connsiteX3" fmla="*/ 23624 w 245080"/>
                  <a:gd name="connsiteY3" fmla="*/ 95115 h 300973"/>
                  <a:gd name="connsiteX4" fmla="*/ 34340 w 245080"/>
                  <a:gd name="connsiteY4" fmla="*/ 59396 h 300973"/>
                  <a:gd name="connsiteX5" fmla="*/ 43269 w 245080"/>
                  <a:gd name="connsiteY5" fmla="*/ 34393 h 300973"/>
                  <a:gd name="connsiteX6" fmla="*/ 68272 w 245080"/>
                  <a:gd name="connsiteY6" fmla="*/ 5818 h 300973"/>
                  <a:gd name="connsiteX7" fmla="*/ 93275 w 245080"/>
                  <a:gd name="connsiteY7" fmla="*/ 460 h 300973"/>
                  <a:gd name="connsiteX8" fmla="*/ 125422 w 245080"/>
                  <a:gd name="connsiteY8" fmla="*/ 12962 h 300973"/>
                  <a:gd name="connsiteX9" fmla="*/ 148640 w 245080"/>
                  <a:gd name="connsiteY9" fmla="*/ 20106 h 300973"/>
                  <a:gd name="connsiteX10" fmla="*/ 180786 w 245080"/>
                  <a:gd name="connsiteY10" fmla="*/ 32607 h 300973"/>
                  <a:gd name="connsiteX11" fmla="*/ 193288 w 245080"/>
                  <a:gd name="connsiteY11" fmla="*/ 39751 h 300973"/>
                  <a:gd name="connsiteX12" fmla="*/ 220077 w 245080"/>
                  <a:gd name="connsiteY12" fmla="*/ 62968 h 300973"/>
                  <a:gd name="connsiteX13" fmla="*/ 229007 w 245080"/>
                  <a:gd name="connsiteY13" fmla="*/ 79042 h 300973"/>
                  <a:gd name="connsiteX14" fmla="*/ 237936 w 245080"/>
                  <a:gd name="connsiteY14" fmla="*/ 95115 h 300973"/>
                  <a:gd name="connsiteX15" fmla="*/ 245080 w 245080"/>
                  <a:gd name="connsiteY15" fmla="*/ 130834 h 300973"/>
                  <a:gd name="connsiteX16" fmla="*/ 243294 w 245080"/>
                  <a:gd name="connsiteY16" fmla="*/ 187984 h 300973"/>
                  <a:gd name="connsiteX17" fmla="*/ 230793 w 245080"/>
                  <a:gd name="connsiteY17" fmla="*/ 223703 h 300973"/>
                  <a:gd name="connsiteX18" fmla="*/ 211147 w 245080"/>
                  <a:gd name="connsiteY18" fmla="*/ 257635 h 300973"/>
                  <a:gd name="connsiteX19" fmla="*/ 196860 w 245080"/>
                  <a:gd name="connsiteY19" fmla="*/ 284424 h 300973"/>
                  <a:gd name="connsiteX20" fmla="*/ 166499 w 245080"/>
                  <a:gd name="connsiteY20" fmla="*/ 300498 h 300973"/>
                  <a:gd name="connsiteX21" fmla="*/ 150425 w 245080"/>
                  <a:gd name="connsiteY21" fmla="*/ 295140 h 300973"/>
                  <a:gd name="connsiteX22" fmla="*/ 95061 w 245080"/>
                  <a:gd name="connsiteY22" fmla="*/ 279067 h 300973"/>
                  <a:gd name="connsiteX23" fmla="*/ 70058 w 245080"/>
                  <a:gd name="connsiteY23" fmla="*/ 268351 h 300973"/>
                  <a:gd name="connsiteX24" fmla="*/ 39697 w 245080"/>
                  <a:gd name="connsiteY24" fmla="*/ 261207 h 300973"/>
                  <a:gd name="connsiteX25" fmla="*/ 20052 w 245080"/>
                  <a:gd name="connsiteY25" fmla="*/ 248706 h 300973"/>
                  <a:gd name="connsiteX26" fmla="*/ 3979 w 245080"/>
                  <a:gd name="connsiteY26" fmla="*/ 237990 h 300973"/>
                  <a:gd name="connsiteX0" fmla="*/ 3979 w 245080"/>
                  <a:gd name="connsiteY0" fmla="*/ 239020 h 302003"/>
                  <a:gd name="connsiteX1" fmla="*/ 407 w 245080"/>
                  <a:gd name="connsiteY1" fmla="*/ 189014 h 302003"/>
                  <a:gd name="connsiteX2" fmla="*/ 11122 w 245080"/>
                  <a:gd name="connsiteY2" fmla="*/ 139008 h 302003"/>
                  <a:gd name="connsiteX3" fmla="*/ 23624 w 245080"/>
                  <a:gd name="connsiteY3" fmla="*/ 96145 h 302003"/>
                  <a:gd name="connsiteX4" fmla="*/ 34340 w 245080"/>
                  <a:gd name="connsiteY4" fmla="*/ 60426 h 302003"/>
                  <a:gd name="connsiteX5" fmla="*/ 68272 w 245080"/>
                  <a:gd name="connsiteY5" fmla="*/ 6848 h 302003"/>
                  <a:gd name="connsiteX6" fmla="*/ 93275 w 245080"/>
                  <a:gd name="connsiteY6" fmla="*/ 1490 h 302003"/>
                  <a:gd name="connsiteX7" fmla="*/ 125422 w 245080"/>
                  <a:gd name="connsiteY7" fmla="*/ 13992 h 302003"/>
                  <a:gd name="connsiteX8" fmla="*/ 148640 w 245080"/>
                  <a:gd name="connsiteY8" fmla="*/ 21136 h 302003"/>
                  <a:gd name="connsiteX9" fmla="*/ 180786 w 245080"/>
                  <a:gd name="connsiteY9" fmla="*/ 33637 h 302003"/>
                  <a:gd name="connsiteX10" fmla="*/ 193288 w 245080"/>
                  <a:gd name="connsiteY10" fmla="*/ 40781 h 302003"/>
                  <a:gd name="connsiteX11" fmla="*/ 220077 w 245080"/>
                  <a:gd name="connsiteY11" fmla="*/ 63998 h 302003"/>
                  <a:gd name="connsiteX12" fmla="*/ 229007 w 245080"/>
                  <a:gd name="connsiteY12" fmla="*/ 80072 h 302003"/>
                  <a:gd name="connsiteX13" fmla="*/ 237936 w 245080"/>
                  <a:gd name="connsiteY13" fmla="*/ 96145 h 302003"/>
                  <a:gd name="connsiteX14" fmla="*/ 245080 w 245080"/>
                  <a:gd name="connsiteY14" fmla="*/ 131864 h 302003"/>
                  <a:gd name="connsiteX15" fmla="*/ 243294 w 245080"/>
                  <a:gd name="connsiteY15" fmla="*/ 189014 h 302003"/>
                  <a:gd name="connsiteX16" fmla="*/ 230793 w 245080"/>
                  <a:gd name="connsiteY16" fmla="*/ 224733 h 302003"/>
                  <a:gd name="connsiteX17" fmla="*/ 211147 w 245080"/>
                  <a:gd name="connsiteY17" fmla="*/ 258665 h 302003"/>
                  <a:gd name="connsiteX18" fmla="*/ 196860 w 245080"/>
                  <a:gd name="connsiteY18" fmla="*/ 285454 h 302003"/>
                  <a:gd name="connsiteX19" fmla="*/ 166499 w 245080"/>
                  <a:gd name="connsiteY19" fmla="*/ 301528 h 302003"/>
                  <a:gd name="connsiteX20" fmla="*/ 150425 w 245080"/>
                  <a:gd name="connsiteY20" fmla="*/ 296170 h 302003"/>
                  <a:gd name="connsiteX21" fmla="*/ 95061 w 245080"/>
                  <a:gd name="connsiteY21" fmla="*/ 280097 h 302003"/>
                  <a:gd name="connsiteX22" fmla="*/ 70058 w 245080"/>
                  <a:gd name="connsiteY22" fmla="*/ 269381 h 302003"/>
                  <a:gd name="connsiteX23" fmla="*/ 39697 w 245080"/>
                  <a:gd name="connsiteY23" fmla="*/ 262237 h 302003"/>
                  <a:gd name="connsiteX24" fmla="*/ 20052 w 245080"/>
                  <a:gd name="connsiteY24" fmla="*/ 249736 h 302003"/>
                  <a:gd name="connsiteX25" fmla="*/ 3979 w 245080"/>
                  <a:gd name="connsiteY25" fmla="*/ 239020 h 302003"/>
                  <a:gd name="connsiteX0" fmla="*/ 3979 w 245080"/>
                  <a:gd name="connsiteY0" fmla="*/ 239122 h 302105"/>
                  <a:gd name="connsiteX1" fmla="*/ 407 w 245080"/>
                  <a:gd name="connsiteY1" fmla="*/ 189116 h 302105"/>
                  <a:gd name="connsiteX2" fmla="*/ 11122 w 245080"/>
                  <a:gd name="connsiteY2" fmla="*/ 139110 h 302105"/>
                  <a:gd name="connsiteX3" fmla="*/ 23624 w 245080"/>
                  <a:gd name="connsiteY3" fmla="*/ 96247 h 302105"/>
                  <a:gd name="connsiteX4" fmla="*/ 39816 w 245080"/>
                  <a:gd name="connsiteY4" fmla="*/ 62353 h 302105"/>
                  <a:gd name="connsiteX5" fmla="*/ 68272 w 245080"/>
                  <a:gd name="connsiteY5" fmla="*/ 6950 h 302105"/>
                  <a:gd name="connsiteX6" fmla="*/ 93275 w 245080"/>
                  <a:gd name="connsiteY6" fmla="*/ 1592 h 302105"/>
                  <a:gd name="connsiteX7" fmla="*/ 125422 w 245080"/>
                  <a:gd name="connsiteY7" fmla="*/ 14094 h 302105"/>
                  <a:gd name="connsiteX8" fmla="*/ 148640 w 245080"/>
                  <a:gd name="connsiteY8" fmla="*/ 21238 h 302105"/>
                  <a:gd name="connsiteX9" fmla="*/ 180786 w 245080"/>
                  <a:gd name="connsiteY9" fmla="*/ 33739 h 302105"/>
                  <a:gd name="connsiteX10" fmla="*/ 193288 w 245080"/>
                  <a:gd name="connsiteY10" fmla="*/ 40883 h 302105"/>
                  <a:gd name="connsiteX11" fmla="*/ 220077 w 245080"/>
                  <a:gd name="connsiteY11" fmla="*/ 64100 h 302105"/>
                  <a:gd name="connsiteX12" fmla="*/ 229007 w 245080"/>
                  <a:gd name="connsiteY12" fmla="*/ 80174 h 302105"/>
                  <a:gd name="connsiteX13" fmla="*/ 237936 w 245080"/>
                  <a:gd name="connsiteY13" fmla="*/ 96247 h 302105"/>
                  <a:gd name="connsiteX14" fmla="*/ 245080 w 245080"/>
                  <a:gd name="connsiteY14" fmla="*/ 131966 h 302105"/>
                  <a:gd name="connsiteX15" fmla="*/ 243294 w 245080"/>
                  <a:gd name="connsiteY15" fmla="*/ 189116 h 302105"/>
                  <a:gd name="connsiteX16" fmla="*/ 230793 w 245080"/>
                  <a:gd name="connsiteY16" fmla="*/ 224835 h 302105"/>
                  <a:gd name="connsiteX17" fmla="*/ 211147 w 245080"/>
                  <a:gd name="connsiteY17" fmla="*/ 258767 h 302105"/>
                  <a:gd name="connsiteX18" fmla="*/ 196860 w 245080"/>
                  <a:gd name="connsiteY18" fmla="*/ 285556 h 302105"/>
                  <a:gd name="connsiteX19" fmla="*/ 166499 w 245080"/>
                  <a:gd name="connsiteY19" fmla="*/ 301630 h 302105"/>
                  <a:gd name="connsiteX20" fmla="*/ 150425 w 245080"/>
                  <a:gd name="connsiteY20" fmla="*/ 296272 h 302105"/>
                  <a:gd name="connsiteX21" fmla="*/ 95061 w 245080"/>
                  <a:gd name="connsiteY21" fmla="*/ 280199 h 302105"/>
                  <a:gd name="connsiteX22" fmla="*/ 70058 w 245080"/>
                  <a:gd name="connsiteY22" fmla="*/ 269483 h 302105"/>
                  <a:gd name="connsiteX23" fmla="*/ 39697 w 245080"/>
                  <a:gd name="connsiteY23" fmla="*/ 262339 h 302105"/>
                  <a:gd name="connsiteX24" fmla="*/ 20052 w 245080"/>
                  <a:gd name="connsiteY24" fmla="*/ 249838 h 302105"/>
                  <a:gd name="connsiteX25" fmla="*/ 3979 w 245080"/>
                  <a:gd name="connsiteY25" fmla="*/ 239122 h 302105"/>
                  <a:gd name="connsiteX0" fmla="*/ 3979 w 245080"/>
                  <a:gd name="connsiteY0" fmla="*/ 239122 h 302105"/>
                  <a:gd name="connsiteX1" fmla="*/ 407 w 245080"/>
                  <a:gd name="connsiteY1" fmla="*/ 189116 h 302105"/>
                  <a:gd name="connsiteX2" fmla="*/ 11122 w 245080"/>
                  <a:gd name="connsiteY2" fmla="*/ 139110 h 302105"/>
                  <a:gd name="connsiteX3" fmla="*/ 30925 w 245080"/>
                  <a:gd name="connsiteY3" fmla="*/ 103547 h 302105"/>
                  <a:gd name="connsiteX4" fmla="*/ 39816 w 245080"/>
                  <a:gd name="connsiteY4" fmla="*/ 62353 h 302105"/>
                  <a:gd name="connsiteX5" fmla="*/ 68272 w 245080"/>
                  <a:gd name="connsiteY5" fmla="*/ 6950 h 302105"/>
                  <a:gd name="connsiteX6" fmla="*/ 93275 w 245080"/>
                  <a:gd name="connsiteY6" fmla="*/ 1592 h 302105"/>
                  <a:gd name="connsiteX7" fmla="*/ 125422 w 245080"/>
                  <a:gd name="connsiteY7" fmla="*/ 14094 h 302105"/>
                  <a:gd name="connsiteX8" fmla="*/ 148640 w 245080"/>
                  <a:gd name="connsiteY8" fmla="*/ 21238 h 302105"/>
                  <a:gd name="connsiteX9" fmla="*/ 180786 w 245080"/>
                  <a:gd name="connsiteY9" fmla="*/ 33739 h 302105"/>
                  <a:gd name="connsiteX10" fmla="*/ 193288 w 245080"/>
                  <a:gd name="connsiteY10" fmla="*/ 40883 h 302105"/>
                  <a:gd name="connsiteX11" fmla="*/ 220077 w 245080"/>
                  <a:gd name="connsiteY11" fmla="*/ 64100 h 302105"/>
                  <a:gd name="connsiteX12" fmla="*/ 229007 w 245080"/>
                  <a:gd name="connsiteY12" fmla="*/ 80174 h 302105"/>
                  <a:gd name="connsiteX13" fmla="*/ 237936 w 245080"/>
                  <a:gd name="connsiteY13" fmla="*/ 96247 h 302105"/>
                  <a:gd name="connsiteX14" fmla="*/ 245080 w 245080"/>
                  <a:gd name="connsiteY14" fmla="*/ 131966 h 302105"/>
                  <a:gd name="connsiteX15" fmla="*/ 243294 w 245080"/>
                  <a:gd name="connsiteY15" fmla="*/ 189116 h 302105"/>
                  <a:gd name="connsiteX16" fmla="*/ 230793 w 245080"/>
                  <a:gd name="connsiteY16" fmla="*/ 224835 h 302105"/>
                  <a:gd name="connsiteX17" fmla="*/ 211147 w 245080"/>
                  <a:gd name="connsiteY17" fmla="*/ 258767 h 302105"/>
                  <a:gd name="connsiteX18" fmla="*/ 196860 w 245080"/>
                  <a:gd name="connsiteY18" fmla="*/ 285556 h 302105"/>
                  <a:gd name="connsiteX19" fmla="*/ 166499 w 245080"/>
                  <a:gd name="connsiteY19" fmla="*/ 301630 h 302105"/>
                  <a:gd name="connsiteX20" fmla="*/ 150425 w 245080"/>
                  <a:gd name="connsiteY20" fmla="*/ 296272 h 302105"/>
                  <a:gd name="connsiteX21" fmla="*/ 95061 w 245080"/>
                  <a:gd name="connsiteY21" fmla="*/ 280199 h 302105"/>
                  <a:gd name="connsiteX22" fmla="*/ 70058 w 245080"/>
                  <a:gd name="connsiteY22" fmla="*/ 269483 h 302105"/>
                  <a:gd name="connsiteX23" fmla="*/ 39697 w 245080"/>
                  <a:gd name="connsiteY23" fmla="*/ 262339 h 302105"/>
                  <a:gd name="connsiteX24" fmla="*/ 20052 w 245080"/>
                  <a:gd name="connsiteY24" fmla="*/ 249838 h 302105"/>
                  <a:gd name="connsiteX25" fmla="*/ 3979 w 245080"/>
                  <a:gd name="connsiteY25" fmla="*/ 239122 h 302105"/>
                  <a:gd name="connsiteX0" fmla="*/ 4624 w 245725"/>
                  <a:gd name="connsiteY0" fmla="*/ 239122 h 302105"/>
                  <a:gd name="connsiteX1" fmla="*/ 1052 w 245725"/>
                  <a:gd name="connsiteY1" fmla="*/ 189116 h 302105"/>
                  <a:gd name="connsiteX2" fmla="*/ 20893 w 245725"/>
                  <a:gd name="connsiteY2" fmla="*/ 142760 h 302105"/>
                  <a:gd name="connsiteX3" fmla="*/ 31570 w 245725"/>
                  <a:gd name="connsiteY3" fmla="*/ 103547 h 302105"/>
                  <a:gd name="connsiteX4" fmla="*/ 40461 w 245725"/>
                  <a:gd name="connsiteY4" fmla="*/ 62353 h 302105"/>
                  <a:gd name="connsiteX5" fmla="*/ 68917 w 245725"/>
                  <a:gd name="connsiteY5" fmla="*/ 6950 h 302105"/>
                  <a:gd name="connsiteX6" fmla="*/ 93920 w 245725"/>
                  <a:gd name="connsiteY6" fmla="*/ 1592 h 302105"/>
                  <a:gd name="connsiteX7" fmla="*/ 126067 w 245725"/>
                  <a:gd name="connsiteY7" fmla="*/ 14094 h 302105"/>
                  <a:gd name="connsiteX8" fmla="*/ 149285 w 245725"/>
                  <a:gd name="connsiteY8" fmla="*/ 21238 h 302105"/>
                  <a:gd name="connsiteX9" fmla="*/ 181431 w 245725"/>
                  <a:gd name="connsiteY9" fmla="*/ 33739 h 302105"/>
                  <a:gd name="connsiteX10" fmla="*/ 193933 w 245725"/>
                  <a:gd name="connsiteY10" fmla="*/ 40883 h 302105"/>
                  <a:gd name="connsiteX11" fmla="*/ 220722 w 245725"/>
                  <a:gd name="connsiteY11" fmla="*/ 64100 h 302105"/>
                  <a:gd name="connsiteX12" fmla="*/ 229652 w 245725"/>
                  <a:gd name="connsiteY12" fmla="*/ 80174 h 302105"/>
                  <a:gd name="connsiteX13" fmla="*/ 238581 w 245725"/>
                  <a:gd name="connsiteY13" fmla="*/ 96247 h 302105"/>
                  <a:gd name="connsiteX14" fmla="*/ 245725 w 245725"/>
                  <a:gd name="connsiteY14" fmla="*/ 131966 h 302105"/>
                  <a:gd name="connsiteX15" fmla="*/ 243939 w 245725"/>
                  <a:gd name="connsiteY15" fmla="*/ 189116 h 302105"/>
                  <a:gd name="connsiteX16" fmla="*/ 231438 w 245725"/>
                  <a:gd name="connsiteY16" fmla="*/ 224835 h 302105"/>
                  <a:gd name="connsiteX17" fmla="*/ 211792 w 245725"/>
                  <a:gd name="connsiteY17" fmla="*/ 258767 h 302105"/>
                  <a:gd name="connsiteX18" fmla="*/ 197505 w 245725"/>
                  <a:gd name="connsiteY18" fmla="*/ 285556 h 302105"/>
                  <a:gd name="connsiteX19" fmla="*/ 167144 w 245725"/>
                  <a:gd name="connsiteY19" fmla="*/ 301630 h 302105"/>
                  <a:gd name="connsiteX20" fmla="*/ 151070 w 245725"/>
                  <a:gd name="connsiteY20" fmla="*/ 296272 h 302105"/>
                  <a:gd name="connsiteX21" fmla="*/ 95706 w 245725"/>
                  <a:gd name="connsiteY21" fmla="*/ 280199 h 302105"/>
                  <a:gd name="connsiteX22" fmla="*/ 70703 w 245725"/>
                  <a:gd name="connsiteY22" fmla="*/ 269483 h 302105"/>
                  <a:gd name="connsiteX23" fmla="*/ 40342 w 245725"/>
                  <a:gd name="connsiteY23" fmla="*/ 262339 h 302105"/>
                  <a:gd name="connsiteX24" fmla="*/ 20697 w 245725"/>
                  <a:gd name="connsiteY24" fmla="*/ 249838 h 302105"/>
                  <a:gd name="connsiteX25" fmla="*/ 4624 w 245725"/>
                  <a:gd name="connsiteY25" fmla="*/ 239122 h 302105"/>
                  <a:gd name="connsiteX0" fmla="*/ 4624 w 245725"/>
                  <a:gd name="connsiteY0" fmla="*/ 239021 h 302004"/>
                  <a:gd name="connsiteX1" fmla="*/ 1052 w 245725"/>
                  <a:gd name="connsiteY1" fmla="*/ 189015 h 302004"/>
                  <a:gd name="connsiteX2" fmla="*/ 20893 w 245725"/>
                  <a:gd name="connsiteY2" fmla="*/ 142659 h 302004"/>
                  <a:gd name="connsiteX3" fmla="*/ 31570 w 245725"/>
                  <a:gd name="connsiteY3" fmla="*/ 103446 h 302004"/>
                  <a:gd name="connsiteX4" fmla="*/ 45936 w 245725"/>
                  <a:gd name="connsiteY4" fmla="*/ 60427 h 302004"/>
                  <a:gd name="connsiteX5" fmla="*/ 68917 w 245725"/>
                  <a:gd name="connsiteY5" fmla="*/ 6849 h 302004"/>
                  <a:gd name="connsiteX6" fmla="*/ 93920 w 245725"/>
                  <a:gd name="connsiteY6" fmla="*/ 1491 h 302004"/>
                  <a:gd name="connsiteX7" fmla="*/ 126067 w 245725"/>
                  <a:gd name="connsiteY7" fmla="*/ 13993 h 302004"/>
                  <a:gd name="connsiteX8" fmla="*/ 149285 w 245725"/>
                  <a:gd name="connsiteY8" fmla="*/ 21137 h 302004"/>
                  <a:gd name="connsiteX9" fmla="*/ 181431 w 245725"/>
                  <a:gd name="connsiteY9" fmla="*/ 33638 h 302004"/>
                  <a:gd name="connsiteX10" fmla="*/ 193933 w 245725"/>
                  <a:gd name="connsiteY10" fmla="*/ 40782 h 302004"/>
                  <a:gd name="connsiteX11" fmla="*/ 220722 w 245725"/>
                  <a:gd name="connsiteY11" fmla="*/ 63999 h 302004"/>
                  <a:gd name="connsiteX12" fmla="*/ 229652 w 245725"/>
                  <a:gd name="connsiteY12" fmla="*/ 80073 h 302004"/>
                  <a:gd name="connsiteX13" fmla="*/ 238581 w 245725"/>
                  <a:gd name="connsiteY13" fmla="*/ 96146 h 302004"/>
                  <a:gd name="connsiteX14" fmla="*/ 245725 w 245725"/>
                  <a:gd name="connsiteY14" fmla="*/ 131865 h 302004"/>
                  <a:gd name="connsiteX15" fmla="*/ 243939 w 245725"/>
                  <a:gd name="connsiteY15" fmla="*/ 189015 h 302004"/>
                  <a:gd name="connsiteX16" fmla="*/ 231438 w 245725"/>
                  <a:gd name="connsiteY16" fmla="*/ 224734 h 302004"/>
                  <a:gd name="connsiteX17" fmla="*/ 211792 w 245725"/>
                  <a:gd name="connsiteY17" fmla="*/ 258666 h 302004"/>
                  <a:gd name="connsiteX18" fmla="*/ 197505 w 245725"/>
                  <a:gd name="connsiteY18" fmla="*/ 285455 h 302004"/>
                  <a:gd name="connsiteX19" fmla="*/ 167144 w 245725"/>
                  <a:gd name="connsiteY19" fmla="*/ 301529 h 302004"/>
                  <a:gd name="connsiteX20" fmla="*/ 151070 w 245725"/>
                  <a:gd name="connsiteY20" fmla="*/ 296171 h 302004"/>
                  <a:gd name="connsiteX21" fmla="*/ 95706 w 245725"/>
                  <a:gd name="connsiteY21" fmla="*/ 280098 h 302004"/>
                  <a:gd name="connsiteX22" fmla="*/ 70703 w 245725"/>
                  <a:gd name="connsiteY22" fmla="*/ 269382 h 302004"/>
                  <a:gd name="connsiteX23" fmla="*/ 40342 w 245725"/>
                  <a:gd name="connsiteY23" fmla="*/ 262238 h 302004"/>
                  <a:gd name="connsiteX24" fmla="*/ 20697 w 245725"/>
                  <a:gd name="connsiteY24" fmla="*/ 249737 h 302004"/>
                  <a:gd name="connsiteX25" fmla="*/ 4624 w 245725"/>
                  <a:gd name="connsiteY25" fmla="*/ 239021 h 302004"/>
                  <a:gd name="connsiteX0" fmla="*/ 4624 w 245725"/>
                  <a:gd name="connsiteY0" fmla="*/ 239021 h 302004"/>
                  <a:gd name="connsiteX1" fmla="*/ 1052 w 245725"/>
                  <a:gd name="connsiteY1" fmla="*/ 189015 h 302004"/>
                  <a:gd name="connsiteX2" fmla="*/ 20893 w 245725"/>
                  <a:gd name="connsiteY2" fmla="*/ 142659 h 302004"/>
                  <a:gd name="connsiteX3" fmla="*/ 42521 w 245725"/>
                  <a:gd name="connsiteY3" fmla="*/ 110746 h 302004"/>
                  <a:gd name="connsiteX4" fmla="*/ 45936 w 245725"/>
                  <a:gd name="connsiteY4" fmla="*/ 60427 h 302004"/>
                  <a:gd name="connsiteX5" fmla="*/ 68917 w 245725"/>
                  <a:gd name="connsiteY5" fmla="*/ 6849 h 302004"/>
                  <a:gd name="connsiteX6" fmla="*/ 93920 w 245725"/>
                  <a:gd name="connsiteY6" fmla="*/ 1491 h 302004"/>
                  <a:gd name="connsiteX7" fmla="*/ 126067 w 245725"/>
                  <a:gd name="connsiteY7" fmla="*/ 13993 h 302004"/>
                  <a:gd name="connsiteX8" fmla="*/ 149285 w 245725"/>
                  <a:gd name="connsiteY8" fmla="*/ 21137 h 302004"/>
                  <a:gd name="connsiteX9" fmla="*/ 181431 w 245725"/>
                  <a:gd name="connsiteY9" fmla="*/ 33638 h 302004"/>
                  <a:gd name="connsiteX10" fmla="*/ 193933 w 245725"/>
                  <a:gd name="connsiteY10" fmla="*/ 40782 h 302004"/>
                  <a:gd name="connsiteX11" fmla="*/ 220722 w 245725"/>
                  <a:gd name="connsiteY11" fmla="*/ 63999 h 302004"/>
                  <a:gd name="connsiteX12" fmla="*/ 229652 w 245725"/>
                  <a:gd name="connsiteY12" fmla="*/ 80073 h 302004"/>
                  <a:gd name="connsiteX13" fmla="*/ 238581 w 245725"/>
                  <a:gd name="connsiteY13" fmla="*/ 96146 h 302004"/>
                  <a:gd name="connsiteX14" fmla="*/ 245725 w 245725"/>
                  <a:gd name="connsiteY14" fmla="*/ 131865 h 302004"/>
                  <a:gd name="connsiteX15" fmla="*/ 243939 w 245725"/>
                  <a:gd name="connsiteY15" fmla="*/ 189015 h 302004"/>
                  <a:gd name="connsiteX16" fmla="*/ 231438 w 245725"/>
                  <a:gd name="connsiteY16" fmla="*/ 224734 h 302004"/>
                  <a:gd name="connsiteX17" fmla="*/ 211792 w 245725"/>
                  <a:gd name="connsiteY17" fmla="*/ 258666 h 302004"/>
                  <a:gd name="connsiteX18" fmla="*/ 197505 w 245725"/>
                  <a:gd name="connsiteY18" fmla="*/ 285455 h 302004"/>
                  <a:gd name="connsiteX19" fmla="*/ 167144 w 245725"/>
                  <a:gd name="connsiteY19" fmla="*/ 301529 h 302004"/>
                  <a:gd name="connsiteX20" fmla="*/ 151070 w 245725"/>
                  <a:gd name="connsiteY20" fmla="*/ 296171 h 302004"/>
                  <a:gd name="connsiteX21" fmla="*/ 95706 w 245725"/>
                  <a:gd name="connsiteY21" fmla="*/ 280098 h 302004"/>
                  <a:gd name="connsiteX22" fmla="*/ 70703 w 245725"/>
                  <a:gd name="connsiteY22" fmla="*/ 269382 h 302004"/>
                  <a:gd name="connsiteX23" fmla="*/ 40342 w 245725"/>
                  <a:gd name="connsiteY23" fmla="*/ 262238 h 302004"/>
                  <a:gd name="connsiteX24" fmla="*/ 20697 w 245725"/>
                  <a:gd name="connsiteY24" fmla="*/ 249737 h 302004"/>
                  <a:gd name="connsiteX25" fmla="*/ 4624 w 245725"/>
                  <a:gd name="connsiteY25" fmla="*/ 239021 h 302004"/>
                  <a:gd name="connsiteX0" fmla="*/ 4624 w 245725"/>
                  <a:gd name="connsiteY0" fmla="*/ 239021 h 302004"/>
                  <a:gd name="connsiteX1" fmla="*/ 1052 w 245725"/>
                  <a:gd name="connsiteY1" fmla="*/ 189015 h 302004"/>
                  <a:gd name="connsiteX2" fmla="*/ 20893 w 245725"/>
                  <a:gd name="connsiteY2" fmla="*/ 142659 h 302004"/>
                  <a:gd name="connsiteX3" fmla="*/ 45936 w 245725"/>
                  <a:gd name="connsiteY3" fmla="*/ 60427 h 302004"/>
                  <a:gd name="connsiteX4" fmla="*/ 68917 w 245725"/>
                  <a:gd name="connsiteY4" fmla="*/ 6849 h 302004"/>
                  <a:gd name="connsiteX5" fmla="*/ 93920 w 245725"/>
                  <a:gd name="connsiteY5" fmla="*/ 1491 h 302004"/>
                  <a:gd name="connsiteX6" fmla="*/ 126067 w 245725"/>
                  <a:gd name="connsiteY6" fmla="*/ 13993 h 302004"/>
                  <a:gd name="connsiteX7" fmla="*/ 149285 w 245725"/>
                  <a:gd name="connsiteY7" fmla="*/ 21137 h 302004"/>
                  <a:gd name="connsiteX8" fmla="*/ 181431 w 245725"/>
                  <a:gd name="connsiteY8" fmla="*/ 33638 h 302004"/>
                  <a:gd name="connsiteX9" fmla="*/ 193933 w 245725"/>
                  <a:gd name="connsiteY9" fmla="*/ 40782 h 302004"/>
                  <a:gd name="connsiteX10" fmla="*/ 220722 w 245725"/>
                  <a:gd name="connsiteY10" fmla="*/ 63999 h 302004"/>
                  <a:gd name="connsiteX11" fmla="*/ 229652 w 245725"/>
                  <a:gd name="connsiteY11" fmla="*/ 80073 h 302004"/>
                  <a:gd name="connsiteX12" fmla="*/ 238581 w 245725"/>
                  <a:gd name="connsiteY12" fmla="*/ 96146 h 302004"/>
                  <a:gd name="connsiteX13" fmla="*/ 245725 w 245725"/>
                  <a:gd name="connsiteY13" fmla="*/ 131865 h 302004"/>
                  <a:gd name="connsiteX14" fmla="*/ 243939 w 245725"/>
                  <a:gd name="connsiteY14" fmla="*/ 189015 h 302004"/>
                  <a:gd name="connsiteX15" fmla="*/ 231438 w 245725"/>
                  <a:gd name="connsiteY15" fmla="*/ 224734 h 302004"/>
                  <a:gd name="connsiteX16" fmla="*/ 211792 w 245725"/>
                  <a:gd name="connsiteY16" fmla="*/ 258666 h 302004"/>
                  <a:gd name="connsiteX17" fmla="*/ 197505 w 245725"/>
                  <a:gd name="connsiteY17" fmla="*/ 285455 h 302004"/>
                  <a:gd name="connsiteX18" fmla="*/ 167144 w 245725"/>
                  <a:gd name="connsiteY18" fmla="*/ 301529 h 302004"/>
                  <a:gd name="connsiteX19" fmla="*/ 151070 w 245725"/>
                  <a:gd name="connsiteY19" fmla="*/ 296171 h 302004"/>
                  <a:gd name="connsiteX20" fmla="*/ 95706 w 245725"/>
                  <a:gd name="connsiteY20" fmla="*/ 280098 h 302004"/>
                  <a:gd name="connsiteX21" fmla="*/ 70703 w 245725"/>
                  <a:gd name="connsiteY21" fmla="*/ 269382 h 302004"/>
                  <a:gd name="connsiteX22" fmla="*/ 40342 w 245725"/>
                  <a:gd name="connsiteY22" fmla="*/ 262238 h 302004"/>
                  <a:gd name="connsiteX23" fmla="*/ 20697 w 245725"/>
                  <a:gd name="connsiteY23" fmla="*/ 249737 h 302004"/>
                  <a:gd name="connsiteX24" fmla="*/ 4624 w 245725"/>
                  <a:gd name="connsiteY24" fmla="*/ 239021 h 302004"/>
                  <a:gd name="connsiteX0" fmla="*/ 19646 w 244674"/>
                  <a:gd name="connsiteY0" fmla="*/ 249737 h 302004"/>
                  <a:gd name="connsiteX1" fmla="*/ 1 w 244674"/>
                  <a:gd name="connsiteY1" fmla="*/ 189015 h 302004"/>
                  <a:gd name="connsiteX2" fmla="*/ 19842 w 244674"/>
                  <a:gd name="connsiteY2" fmla="*/ 142659 h 302004"/>
                  <a:gd name="connsiteX3" fmla="*/ 44885 w 244674"/>
                  <a:gd name="connsiteY3" fmla="*/ 60427 h 302004"/>
                  <a:gd name="connsiteX4" fmla="*/ 67866 w 244674"/>
                  <a:gd name="connsiteY4" fmla="*/ 6849 h 302004"/>
                  <a:gd name="connsiteX5" fmla="*/ 92869 w 244674"/>
                  <a:gd name="connsiteY5" fmla="*/ 1491 h 302004"/>
                  <a:gd name="connsiteX6" fmla="*/ 125016 w 244674"/>
                  <a:gd name="connsiteY6" fmla="*/ 13993 h 302004"/>
                  <a:gd name="connsiteX7" fmla="*/ 148234 w 244674"/>
                  <a:gd name="connsiteY7" fmla="*/ 21137 h 302004"/>
                  <a:gd name="connsiteX8" fmla="*/ 180380 w 244674"/>
                  <a:gd name="connsiteY8" fmla="*/ 33638 h 302004"/>
                  <a:gd name="connsiteX9" fmla="*/ 192882 w 244674"/>
                  <a:gd name="connsiteY9" fmla="*/ 40782 h 302004"/>
                  <a:gd name="connsiteX10" fmla="*/ 219671 w 244674"/>
                  <a:gd name="connsiteY10" fmla="*/ 63999 h 302004"/>
                  <a:gd name="connsiteX11" fmla="*/ 228601 w 244674"/>
                  <a:gd name="connsiteY11" fmla="*/ 80073 h 302004"/>
                  <a:gd name="connsiteX12" fmla="*/ 237530 w 244674"/>
                  <a:gd name="connsiteY12" fmla="*/ 96146 h 302004"/>
                  <a:gd name="connsiteX13" fmla="*/ 244674 w 244674"/>
                  <a:gd name="connsiteY13" fmla="*/ 131865 h 302004"/>
                  <a:gd name="connsiteX14" fmla="*/ 242888 w 244674"/>
                  <a:gd name="connsiteY14" fmla="*/ 189015 h 302004"/>
                  <a:gd name="connsiteX15" fmla="*/ 230387 w 244674"/>
                  <a:gd name="connsiteY15" fmla="*/ 224734 h 302004"/>
                  <a:gd name="connsiteX16" fmla="*/ 210741 w 244674"/>
                  <a:gd name="connsiteY16" fmla="*/ 258666 h 302004"/>
                  <a:gd name="connsiteX17" fmla="*/ 196454 w 244674"/>
                  <a:gd name="connsiteY17" fmla="*/ 285455 h 302004"/>
                  <a:gd name="connsiteX18" fmla="*/ 166093 w 244674"/>
                  <a:gd name="connsiteY18" fmla="*/ 301529 h 302004"/>
                  <a:gd name="connsiteX19" fmla="*/ 150019 w 244674"/>
                  <a:gd name="connsiteY19" fmla="*/ 296171 h 302004"/>
                  <a:gd name="connsiteX20" fmla="*/ 94655 w 244674"/>
                  <a:gd name="connsiteY20" fmla="*/ 280098 h 302004"/>
                  <a:gd name="connsiteX21" fmla="*/ 69652 w 244674"/>
                  <a:gd name="connsiteY21" fmla="*/ 269382 h 302004"/>
                  <a:gd name="connsiteX22" fmla="*/ 39291 w 244674"/>
                  <a:gd name="connsiteY22" fmla="*/ 262238 h 302004"/>
                  <a:gd name="connsiteX23" fmla="*/ 19646 w 244674"/>
                  <a:gd name="connsiteY23" fmla="*/ 249737 h 302004"/>
                  <a:gd name="connsiteX0" fmla="*/ 19646 w 244674"/>
                  <a:gd name="connsiteY0" fmla="*/ 249737 h 302004"/>
                  <a:gd name="connsiteX1" fmla="*/ 1 w 244674"/>
                  <a:gd name="connsiteY1" fmla="*/ 189015 h 302004"/>
                  <a:gd name="connsiteX2" fmla="*/ 19842 w 244674"/>
                  <a:gd name="connsiteY2" fmla="*/ 142659 h 302004"/>
                  <a:gd name="connsiteX3" fmla="*/ 44885 w 244674"/>
                  <a:gd name="connsiteY3" fmla="*/ 60427 h 302004"/>
                  <a:gd name="connsiteX4" fmla="*/ 67866 w 244674"/>
                  <a:gd name="connsiteY4" fmla="*/ 6849 h 302004"/>
                  <a:gd name="connsiteX5" fmla="*/ 92869 w 244674"/>
                  <a:gd name="connsiteY5" fmla="*/ 1491 h 302004"/>
                  <a:gd name="connsiteX6" fmla="*/ 125016 w 244674"/>
                  <a:gd name="connsiteY6" fmla="*/ 13993 h 302004"/>
                  <a:gd name="connsiteX7" fmla="*/ 148234 w 244674"/>
                  <a:gd name="connsiteY7" fmla="*/ 21137 h 302004"/>
                  <a:gd name="connsiteX8" fmla="*/ 180380 w 244674"/>
                  <a:gd name="connsiteY8" fmla="*/ 33638 h 302004"/>
                  <a:gd name="connsiteX9" fmla="*/ 192882 w 244674"/>
                  <a:gd name="connsiteY9" fmla="*/ 40782 h 302004"/>
                  <a:gd name="connsiteX10" fmla="*/ 219671 w 244674"/>
                  <a:gd name="connsiteY10" fmla="*/ 63999 h 302004"/>
                  <a:gd name="connsiteX11" fmla="*/ 228601 w 244674"/>
                  <a:gd name="connsiteY11" fmla="*/ 80073 h 302004"/>
                  <a:gd name="connsiteX12" fmla="*/ 237530 w 244674"/>
                  <a:gd name="connsiteY12" fmla="*/ 96146 h 302004"/>
                  <a:gd name="connsiteX13" fmla="*/ 244674 w 244674"/>
                  <a:gd name="connsiteY13" fmla="*/ 131865 h 302004"/>
                  <a:gd name="connsiteX14" fmla="*/ 242888 w 244674"/>
                  <a:gd name="connsiteY14" fmla="*/ 189015 h 302004"/>
                  <a:gd name="connsiteX15" fmla="*/ 230387 w 244674"/>
                  <a:gd name="connsiteY15" fmla="*/ 224734 h 302004"/>
                  <a:gd name="connsiteX16" fmla="*/ 210741 w 244674"/>
                  <a:gd name="connsiteY16" fmla="*/ 258666 h 302004"/>
                  <a:gd name="connsiteX17" fmla="*/ 196454 w 244674"/>
                  <a:gd name="connsiteY17" fmla="*/ 285455 h 302004"/>
                  <a:gd name="connsiteX18" fmla="*/ 166093 w 244674"/>
                  <a:gd name="connsiteY18" fmla="*/ 301529 h 302004"/>
                  <a:gd name="connsiteX19" fmla="*/ 150019 w 244674"/>
                  <a:gd name="connsiteY19" fmla="*/ 296171 h 302004"/>
                  <a:gd name="connsiteX20" fmla="*/ 94655 w 244674"/>
                  <a:gd name="connsiteY20" fmla="*/ 280098 h 302004"/>
                  <a:gd name="connsiteX21" fmla="*/ 69652 w 244674"/>
                  <a:gd name="connsiteY21" fmla="*/ 269382 h 302004"/>
                  <a:gd name="connsiteX22" fmla="*/ 19646 w 244674"/>
                  <a:gd name="connsiteY22" fmla="*/ 249737 h 302004"/>
                  <a:gd name="connsiteX0" fmla="*/ 19646 w 244674"/>
                  <a:gd name="connsiteY0" fmla="*/ 249737 h 302198"/>
                  <a:gd name="connsiteX1" fmla="*/ 1 w 244674"/>
                  <a:gd name="connsiteY1" fmla="*/ 189015 h 302198"/>
                  <a:gd name="connsiteX2" fmla="*/ 19842 w 244674"/>
                  <a:gd name="connsiteY2" fmla="*/ 142659 h 302198"/>
                  <a:gd name="connsiteX3" fmla="*/ 44885 w 244674"/>
                  <a:gd name="connsiteY3" fmla="*/ 60427 h 302198"/>
                  <a:gd name="connsiteX4" fmla="*/ 67866 w 244674"/>
                  <a:gd name="connsiteY4" fmla="*/ 6849 h 302198"/>
                  <a:gd name="connsiteX5" fmla="*/ 92869 w 244674"/>
                  <a:gd name="connsiteY5" fmla="*/ 1491 h 302198"/>
                  <a:gd name="connsiteX6" fmla="*/ 125016 w 244674"/>
                  <a:gd name="connsiteY6" fmla="*/ 13993 h 302198"/>
                  <a:gd name="connsiteX7" fmla="*/ 148234 w 244674"/>
                  <a:gd name="connsiteY7" fmla="*/ 21137 h 302198"/>
                  <a:gd name="connsiteX8" fmla="*/ 180380 w 244674"/>
                  <a:gd name="connsiteY8" fmla="*/ 33638 h 302198"/>
                  <a:gd name="connsiteX9" fmla="*/ 192882 w 244674"/>
                  <a:gd name="connsiteY9" fmla="*/ 40782 h 302198"/>
                  <a:gd name="connsiteX10" fmla="*/ 219671 w 244674"/>
                  <a:gd name="connsiteY10" fmla="*/ 63999 h 302198"/>
                  <a:gd name="connsiteX11" fmla="*/ 228601 w 244674"/>
                  <a:gd name="connsiteY11" fmla="*/ 80073 h 302198"/>
                  <a:gd name="connsiteX12" fmla="*/ 237530 w 244674"/>
                  <a:gd name="connsiteY12" fmla="*/ 96146 h 302198"/>
                  <a:gd name="connsiteX13" fmla="*/ 244674 w 244674"/>
                  <a:gd name="connsiteY13" fmla="*/ 131865 h 302198"/>
                  <a:gd name="connsiteX14" fmla="*/ 242888 w 244674"/>
                  <a:gd name="connsiteY14" fmla="*/ 189015 h 302198"/>
                  <a:gd name="connsiteX15" fmla="*/ 230387 w 244674"/>
                  <a:gd name="connsiteY15" fmla="*/ 224734 h 302198"/>
                  <a:gd name="connsiteX16" fmla="*/ 210741 w 244674"/>
                  <a:gd name="connsiteY16" fmla="*/ 258666 h 302198"/>
                  <a:gd name="connsiteX17" fmla="*/ 196454 w 244674"/>
                  <a:gd name="connsiteY17" fmla="*/ 285455 h 302198"/>
                  <a:gd name="connsiteX18" fmla="*/ 166093 w 244674"/>
                  <a:gd name="connsiteY18" fmla="*/ 301529 h 302198"/>
                  <a:gd name="connsiteX19" fmla="*/ 150019 w 244674"/>
                  <a:gd name="connsiteY19" fmla="*/ 296171 h 302198"/>
                  <a:gd name="connsiteX20" fmla="*/ 69652 w 244674"/>
                  <a:gd name="connsiteY20" fmla="*/ 269382 h 302198"/>
                  <a:gd name="connsiteX21" fmla="*/ 19646 w 244674"/>
                  <a:gd name="connsiteY21" fmla="*/ 249737 h 302198"/>
                  <a:gd name="connsiteX0" fmla="*/ 19646 w 244674"/>
                  <a:gd name="connsiteY0" fmla="*/ 249737 h 296749"/>
                  <a:gd name="connsiteX1" fmla="*/ 1 w 244674"/>
                  <a:gd name="connsiteY1" fmla="*/ 189015 h 296749"/>
                  <a:gd name="connsiteX2" fmla="*/ 19842 w 244674"/>
                  <a:gd name="connsiteY2" fmla="*/ 142659 h 296749"/>
                  <a:gd name="connsiteX3" fmla="*/ 44885 w 244674"/>
                  <a:gd name="connsiteY3" fmla="*/ 60427 h 296749"/>
                  <a:gd name="connsiteX4" fmla="*/ 67866 w 244674"/>
                  <a:gd name="connsiteY4" fmla="*/ 6849 h 296749"/>
                  <a:gd name="connsiteX5" fmla="*/ 92869 w 244674"/>
                  <a:gd name="connsiteY5" fmla="*/ 1491 h 296749"/>
                  <a:gd name="connsiteX6" fmla="*/ 125016 w 244674"/>
                  <a:gd name="connsiteY6" fmla="*/ 13993 h 296749"/>
                  <a:gd name="connsiteX7" fmla="*/ 148234 w 244674"/>
                  <a:gd name="connsiteY7" fmla="*/ 21137 h 296749"/>
                  <a:gd name="connsiteX8" fmla="*/ 180380 w 244674"/>
                  <a:gd name="connsiteY8" fmla="*/ 33638 h 296749"/>
                  <a:gd name="connsiteX9" fmla="*/ 192882 w 244674"/>
                  <a:gd name="connsiteY9" fmla="*/ 40782 h 296749"/>
                  <a:gd name="connsiteX10" fmla="*/ 219671 w 244674"/>
                  <a:gd name="connsiteY10" fmla="*/ 63999 h 296749"/>
                  <a:gd name="connsiteX11" fmla="*/ 228601 w 244674"/>
                  <a:gd name="connsiteY11" fmla="*/ 80073 h 296749"/>
                  <a:gd name="connsiteX12" fmla="*/ 237530 w 244674"/>
                  <a:gd name="connsiteY12" fmla="*/ 96146 h 296749"/>
                  <a:gd name="connsiteX13" fmla="*/ 244674 w 244674"/>
                  <a:gd name="connsiteY13" fmla="*/ 131865 h 296749"/>
                  <a:gd name="connsiteX14" fmla="*/ 242888 w 244674"/>
                  <a:gd name="connsiteY14" fmla="*/ 189015 h 296749"/>
                  <a:gd name="connsiteX15" fmla="*/ 230387 w 244674"/>
                  <a:gd name="connsiteY15" fmla="*/ 224734 h 296749"/>
                  <a:gd name="connsiteX16" fmla="*/ 210741 w 244674"/>
                  <a:gd name="connsiteY16" fmla="*/ 258666 h 296749"/>
                  <a:gd name="connsiteX17" fmla="*/ 196454 w 244674"/>
                  <a:gd name="connsiteY17" fmla="*/ 285455 h 296749"/>
                  <a:gd name="connsiteX18" fmla="*/ 150019 w 244674"/>
                  <a:gd name="connsiteY18" fmla="*/ 296171 h 296749"/>
                  <a:gd name="connsiteX19" fmla="*/ 69652 w 244674"/>
                  <a:gd name="connsiteY19" fmla="*/ 269382 h 296749"/>
                  <a:gd name="connsiteX20" fmla="*/ 19646 w 244674"/>
                  <a:gd name="connsiteY20" fmla="*/ 249737 h 296749"/>
                  <a:gd name="connsiteX0" fmla="*/ 19646 w 244674"/>
                  <a:gd name="connsiteY0" fmla="*/ 249737 h 297306"/>
                  <a:gd name="connsiteX1" fmla="*/ 1 w 244674"/>
                  <a:gd name="connsiteY1" fmla="*/ 189015 h 297306"/>
                  <a:gd name="connsiteX2" fmla="*/ 19842 w 244674"/>
                  <a:gd name="connsiteY2" fmla="*/ 142659 h 297306"/>
                  <a:gd name="connsiteX3" fmla="*/ 44885 w 244674"/>
                  <a:gd name="connsiteY3" fmla="*/ 60427 h 297306"/>
                  <a:gd name="connsiteX4" fmla="*/ 67866 w 244674"/>
                  <a:gd name="connsiteY4" fmla="*/ 6849 h 297306"/>
                  <a:gd name="connsiteX5" fmla="*/ 92869 w 244674"/>
                  <a:gd name="connsiteY5" fmla="*/ 1491 h 297306"/>
                  <a:gd name="connsiteX6" fmla="*/ 125016 w 244674"/>
                  <a:gd name="connsiteY6" fmla="*/ 13993 h 297306"/>
                  <a:gd name="connsiteX7" fmla="*/ 148234 w 244674"/>
                  <a:gd name="connsiteY7" fmla="*/ 21137 h 297306"/>
                  <a:gd name="connsiteX8" fmla="*/ 180380 w 244674"/>
                  <a:gd name="connsiteY8" fmla="*/ 33638 h 297306"/>
                  <a:gd name="connsiteX9" fmla="*/ 192882 w 244674"/>
                  <a:gd name="connsiteY9" fmla="*/ 40782 h 297306"/>
                  <a:gd name="connsiteX10" fmla="*/ 219671 w 244674"/>
                  <a:gd name="connsiteY10" fmla="*/ 63999 h 297306"/>
                  <a:gd name="connsiteX11" fmla="*/ 228601 w 244674"/>
                  <a:gd name="connsiteY11" fmla="*/ 80073 h 297306"/>
                  <a:gd name="connsiteX12" fmla="*/ 237530 w 244674"/>
                  <a:gd name="connsiteY12" fmla="*/ 96146 h 297306"/>
                  <a:gd name="connsiteX13" fmla="*/ 244674 w 244674"/>
                  <a:gd name="connsiteY13" fmla="*/ 131865 h 297306"/>
                  <a:gd name="connsiteX14" fmla="*/ 242888 w 244674"/>
                  <a:gd name="connsiteY14" fmla="*/ 189015 h 297306"/>
                  <a:gd name="connsiteX15" fmla="*/ 230387 w 244674"/>
                  <a:gd name="connsiteY15" fmla="*/ 224734 h 297306"/>
                  <a:gd name="connsiteX16" fmla="*/ 196454 w 244674"/>
                  <a:gd name="connsiteY16" fmla="*/ 285455 h 297306"/>
                  <a:gd name="connsiteX17" fmla="*/ 150019 w 244674"/>
                  <a:gd name="connsiteY17" fmla="*/ 296171 h 297306"/>
                  <a:gd name="connsiteX18" fmla="*/ 69652 w 244674"/>
                  <a:gd name="connsiteY18" fmla="*/ 269382 h 297306"/>
                  <a:gd name="connsiteX19" fmla="*/ 19646 w 244674"/>
                  <a:gd name="connsiteY19" fmla="*/ 249737 h 297306"/>
                  <a:gd name="connsiteX0" fmla="*/ 19646 w 244674"/>
                  <a:gd name="connsiteY0" fmla="*/ 249737 h 297306"/>
                  <a:gd name="connsiteX1" fmla="*/ 1 w 244674"/>
                  <a:gd name="connsiteY1" fmla="*/ 189015 h 297306"/>
                  <a:gd name="connsiteX2" fmla="*/ 19842 w 244674"/>
                  <a:gd name="connsiteY2" fmla="*/ 142659 h 297306"/>
                  <a:gd name="connsiteX3" fmla="*/ 44885 w 244674"/>
                  <a:gd name="connsiteY3" fmla="*/ 60427 h 297306"/>
                  <a:gd name="connsiteX4" fmla="*/ 67866 w 244674"/>
                  <a:gd name="connsiteY4" fmla="*/ 6849 h 297306"/>
                  <a:gd name="connsiteX5" fmla="*/ 92869 w 244674"/>
                  <a:gd name="connsiteY5" fmla="*/ 1491 h 297306"/>
                  <a:gd name="connsiteX6" fmla="*/ 125016 w 244674"/>
                  <a:gd name="connsiteY6" fmla="*/ 13993 h 297306"/>
                  <a:gd name="connsiteX7" fmla="*/ 148234 w 244674"/>
                  <a:gd name="connsiteY7" fmla="*/ 21137 h 297306"/>
                  <a:gd name="connsiteX8" fmla="*/ 180380 w 244674"/>
                  <a:gd name="connsiteY8" fmla="*/ 33638 h 297306"/>
                  <a:gd name="connsiteX9" fmla="*/ 192882 w 244674"/>
                  <a:gd name="connsiteY9" fmla="*/ 40782 h 297306"/>
                  <a:gd name="connsiteX10" fmla="*/ 219671 w 244674"/>
                  <a:gd name="connsiteY10" fmla="*/ 63999 h 297306"/>
                  <a:gd name="connsiteX11" fmla="*/ 228601 w 244674"/>
                  <a:gd name="connsiteY11" fmla="*/ 80073 h 297306"/>
                  <a:gd name="connsiteX12" fmla="*/ 237530 w 244674"/>
                  <a:gd name="connsiteY12" fmla="*/ 96146 h 297306"/>
                  <a:gd name="connsiteX13" fmla="*/ 244674 w 244674"/>
                  <a:gd name="connsiteY13" fmla="*/ 131865 h 297306"/>
                  <a:gd name="connsiteX14" fmla="*/ 230387 w 244674"/>
                  <a:gd name="connsiteY14" fmla="*/ 224734 h 297306"/>
                  <a:gd name="connsiteX15" fmla="*/ 196454 w 244674"/>
                  <a:gd name="connsiteY15" fmla="*/ 285455 h 297306"/>
                  <a:gd name="connsiteX16" fmla="*/ 150019 w 244674"/>
                  <a:gd name="connsiteY16" fmla="*/ 296171 h 297306"/>
                  <a:gd name="connsiteX17" fmla="*/ 69652 w 244674"/>
                  <a:gd name="connsiteY17" fmla="*/ 269382 h 297306"/>
                  <a:gd name="connsiteX18" fmla="*/ 19646 w 244674"/>
                  <a:gd name="connsiteY18" fmla="*/ 249737 h 297306"/>
                  <a:gd name="connsiteX0" fmla="*/ 19646 w 244683"/>
                  <a:gd name="connsiteY0" fmla="*/ 249737 h 297306"/>
                  <a:gd name="connsiteX1" fmla="*/ 1 w 244683"/>
                  <a:gd name="connsiteY1" fmla="*/ 189015 h 297306"/>
                  <a:gd name="connsiteX2" fmla="*/ 19842 w 244683"/>
                  <a:gd name="connsiteY2" fmla="*/ 142659 h 297306"/>
                  <a:gd name="connsiteX3" fmla="*/ 44885 w 244683"/>
                  <a:gd name="connsiteY3" fmla="*/ 60427 h 297306"/>
                  <a:gd name="connsiteX4" fmla="*/ 67866 w 244683"/>
                  <a:gd name="connsiteY4" fmla="*/ 6849 h 297306"/>
                  <a:gd name="connsiteX5" fmla="*/ 92869 w 244683"/>
                  <a:gd name="connsiteY5" fmla="*/ 1491 h 297306"/>
                  <a:gd name="connsiteX6" fmla="*/ 125016 w 244683"/>
                  <a:gd name="connsiteY6" fmla="*/ 13993 h 297306"/>
                  <a:gd name="connsiteX7" fmla="*/ 148234 w 244683"/>
                  <a:gd name="connsiteY7" fmla="*/ 21137 h 297306"/>
                  <a:gd name="connsiteX8" fmla="*/ 180380 w 244683"/>
                  <a:gd name="connsiteY8" fmla="*/ 33638 h 297306"/>
                  <a:gd name="connsiteX9" fmla="*/ 192882 w 244683"/>
                  <a:gd name="connsiteY9" fmla="*/ 40782 h 297306"/>
                  <a:gd name="connsiteX10" fmla="*/ 219671 w 244683"/>
                  <a:gd name="connsiteY10" fmla="*/ 63999 h 297306"/>
                  <a:gd name="connsiteX11" fmla="*/ 228601 w 244683"/>
                  <a:gd name="connsiteY11" fmla="*/ 80073 h 297306"/>
                  <a:gd name="connsiteX12" fmla="*/ 244674 w 244683"/>
                  <a:gd name="connsiteY12" fmla="*/ 131865 h 297306"/>
                  <a:gd name="connsiteX13" fmla="*/ 230387 w 244683"/>
                  <a:gd name="connsiteY13" fmla="*/ 224734 h 297306"/>
                  <a:gd name="connsiteX14" fmla="*/ 196454 w 244683"/>
                  <a:gd name="connsiteY14" fmla="*/ 285455 h 297306"/>
                  <a:gd name="connsiteX15" fmla="*/ 150019 w 244683"/>
                  <a:gd name="connsiteY15" fmla="*/ 296171 h 297306"/>
                  <a:gd name="connsiteX16" fmla="*/ 69652 w 244683"/>
                  <a:gd name="connsiteY16" fmla="*/ 269382 h 297306"/>
                  <a:gd name="connsiteX17" fmla="*/ 19646 w 244683"/>
                  <a:gd name="connsiteY17" fmla="*/ 249737 h 297306"/>
                  <a:gd name="connsiteX0" fmla="*/ 19646 w 244683"/>
                  <a:gd name="connsiteY0" fmla="*/ 249737 h 297306"/>
                  <a:gd name="connsiteX1" fmla="*/ 1 w 244683"/>
                  <a:gd name="connsiteY1" fmla="*/ 189015 h 297306"/>
                  <a:gd name="connsiteX2" fmla="*/ 19842 w 244683"/>
                  <a:gd name="connsiteY2" fmla="*/ 142659 h 297306"/>
                  <a:gd name="connsiteX3" fmla="*/ 44885 w 244683"/>
                  <a:gd name="connsiteY3" fmla="*/ 60427 h 297306"/>
                  <a:gd name="connsiteX4" fmla="*/ 67866 w 244683"/>
                  <a:gd name="connsiteY4" fmla="*/ 6849 h 297306"/>
                  <a:gd name="connsiteX5" fmla="*/ 92869 w 244683"/>
                  <a:gd name="connsiteY5" fmla="*/ 1491 h 297306"/>
                  <a:gd name="connsiteX6" fmla="*/ 125016 w 244683"/>
                  <a:gd name="connsiteY6" fmla="*/ 13993 h 297306"/>
                  <a:gd name="connsiteX7" fmla="*/ 148234 w 244683"/>
                  <a:gd name="connsiteY7" fmla="*/ 21137 h 297306"/>
                  <a:gd name="connsiteX8" fmla="*/ 180380 w 244683"/>
                  <a:gd name="connsiteY8" fmla="*/ 33638 h 297306"/>
                  <a:gd name="connsiteX9" fmla="*/ 192882 w 244683"/>
                  <a:gd name="connsiteY9" fmla="*/ 40782 h 297306"/>
                  <a:gd name="connsiteX10" fmla="*/ 228601 w 244683"/>
                  <a:gd name="connsiteY10" fmla="*/ 80073 h 297306"/>
                  <a:gd name="connsiteX11" fmla="*/ 244674 w 244683"/>
                  <a:gd name="connsiteY11" fmla="*/ 131865 h 297306"/>
                  <a:gd name="connsiteX12" fmla="*/ 230387 w 244683"/>
                  <a:gd name="connsiteY12" fmla="*/ 224734 h 297306"/>
                  <a:gd name="connsiteX13" fmla="*/ 196454 w 244683"/>
                  <a:gd name="connsiteY13" fmla="*/ 285455 h 297306"/>
                  <a:gd name="connsiteX14" fmla="*/ 150019 w 244683"/>
                  <a:gd name="connsiteY14" fmla="*/ 296171 h 297306"/>
                  <a:gd name="connsiteX15" fmla="*/ 69652 w 244683"/>
                  <a:gd name="connsiteY15" fmla="*/ 269382 h 297306"/>
                  <a:gd name="connsiteX16" fmla="*/ 19646 w 244683"/>
                  <a:gd name="connsiteY16" fmla="*/ 249737 h 297306"/>
                  <a:gd name="connsiteX0" fmla="*/ 19646 w 244683"/>
                  <a:gd name="connsiteY0" fmla="*/ 249737 h 297306"/>
                  <a:gd name="connsiteX1" fmla="*/ 1 w 244683"/>
                  <a:gd name="connsiteY1" fmla="*/ 189015 h 297306"/>
                  <a:gd name="connsiteX2" fmla="*/ 19842 w 244683"/>
                  <a:gd name="connsiteY2" fmla="*/ 142659 h 297306"/>
                  <a:gd name="connsiteX3" fmla="*/ 44885 w 244683"/>
                  <a:gd name="connsiteY3" fmla="*/ 60427 h 297306"/>
                  <a:gd name="connsiteX4" fmla="*/ 67866 w 244683"/>
                  <a:gd name="connsiteY4" fmla="*/ 6849 h 297306"/>
                  <a:gd name="connsiteX5" fmla="*/ 92869 w 244683"/>
                  <a:gd name="connsiteY5" fmla="*/ 1491 h 297306"/>
                  <a:gd name="connsiteX6" fmla="*/ 125016 w 244683"/>
                  <a:gd name="connsiteY6" fmla="*/ 13993 h 297306"/>
                  <a:gd name="connsiteX7" fmla="*/ 148234 w 244683"/>
                  <a:gd name="connsiteY7" fmla="*/ 21137 h 297306"/>
                  <a:gd name="connsiteX8" fmla="*/ 192882 w 244683"/>
                  <a:gd name="connsiteY8" fmla="*/ 40782 h 297306"/>
                  <a:gd name="connsiteX9" fmla="*/ 228601 w 244683"/>
                  <a:gd name="connsiteY9" fmla="*/ 80073 h 297306"/>
                  <a:gd name="connsiteX10" fmla="*/ 244674 w 244683"/>
                  <a:gd name="connsiteY10" fmla="*/ 131865 h 297306"/>
                  <a:gd name="connsiteX11" fmla="*/ 230387 w 244683"/>
                  <a:gd name="connsiteY11" fmla="*/ 224734 h 297306"/>
                  <a:gd name="connsiteX12" fmla="*/ 196454 w 244683"/>
                  <a:gd name="connsiteY12" fmla="*/ 285455 h 297306"/>
                  <a:gd name="connsiteX13" fmla="*/ 150019 w 244683"/>
                  <a:gd name="connsiteY13" fmla="*/ 296171 h 297306"/>
                  <a:gd name="connsiteX14" fmla="*/ 69652 w 244683"/>
                  <a:gd name="connsiteY14" fmla="*/ 269382 h 297306"/>
                  <a:gd name="connsiteX15" fmla="*/ 19646 w 244683"/>
                  <a:gd name="connsiteY15" fmla="*/ 249737 h 297306"/>
                  <a:gd name="connsiteX0" fmla="*/ 19646 w 244683"/>
                  <a:gd name="connsiteY0" fmla="*/ 249737 h 297306"/>
                  <a:gd name="connsiteX1" fmla="*/ 1 w 244683"/>
                  <a:gd name="connsiteY1" fmla="*/ 189015 h 297306"/>
                  <a:gd name="connsiteX2" fmla="*/ 19842 w 244683"/>
                  <a:gd name="connsiteY2" fmla="*/ 142659 h 297306"/>
                  <a:gd name="connsiteX3" fmla="*/ 44885 w 244683"/>
                  <a:gd name="connsiteY3" fmla="*/ 60427 h 297306"/>
                  <a:gd name="connsiteX4" fmla="*/ 67866 w 244683"/>
                  <a:gd name="connsiteY4" fmla="*/ 6849 h 297306"/>
                  <a:gd name="connsiteX5" fmla="*/ 92869 w 244683"/>
                  <a:gd name="connsiteY5" fmla="*/ 1491 h 297306"/>
                  <a:gd name="connsiteX6" fmla="*/ 125016 w 244683"/>
                  <a:gd name="connsiteY6" fmla="*/ 13993 h 297306"/>
                  <a:gd name="connsiteX7" fmla="*/ 192882 w 244683"/>
                  <a:gd name="connsiteY7" fmla="*/ 40782 h 297306"/>
                  <a:gd name="connsiteX8" fmla="*/ 228601 w 244683"/>
                  <a:gd name="connsiteY8" fmla="*/ 80073 h 297306"/>
                  <a:gd name="connsiteX9" fmla="*/ 244674 w 244683"/>
                  <a:gd name="connsiteY9" fmla="*/ 131865 h 297306"/>
                  <a:gd name="connsiteX10" fmla="*/ 230387 w 244683"/>
                  <a:gd name="connsiteY10" fmla="*/ 224734 h 297306"/>
                  <a:gd name="connsiteX11" fmla="*/ 196454 w 244683"/>
                  <a:gd name="connsiteY11" fmla="*/ 285455 h 297306"/>
                  <a:gd name="connsiteX12" fmla="*/ 150019 w 244683"/>
                  <a:gd name="connsiteY12" fmla="*/ 296171 h 297306"/>
                  <a:gd name="connsiteX13" fmla="*/ 69652 w 244683"/>
                  <a:gd name="connsiteY13" fmla="*/ 269382 h 297306"/>
                  <a:gd name="connsiteX14" fmla="*/ 19646 w 244683"/>
                  <a:gd name="connsiteY14" fmla="*/ 249737 h 297306"/>
                  <a:gd name="connsiteX0" fmla="*/ 19646 w 244683"/>
                  <a:gd name="connsiteY0" fmla="*/ 251633 h 299202"/>
                  <a:gd name="connsiteX1" fmla="*/ 1 w 244683"/>
                  <a:gd name="connsiteY1" fmla="*/ 190911 h 299202"/>
                  <a:gd name="connsiteX2" fmla="*/ 19842 w 244683"/>
                  <a:gd name="connsiteY2" fmla="*/ 144555 h 299202"/>
                  <a:gd name="connsiteX3" fmla="*/ 44885 w 244683"/>
                  <a:gd name="connsiteY3" fmla="*/ 62323 h 299202"/>
                  <a:gd name="connsiteX4" fmla="*/ 67866 w 244683"/>
                  <a:gd name="connsiteY4" fmla="*/ 8745 h 299202"/>
                  <a:gd name="connsiteX5" fmla="*/ 92869 w 244683"/>
                  <a:gd name="connsiteY5" fmla="*/ 3387 h 299202"/>
                  <a:gd name="connsiteX6" fmla="*/ 192882 w 244683"/>
                  <a:gd name="connsiteY6" fmla="*/ 42678 h 299202"/>
                  <a:gd name="connsiteX7" fmla="*/ 228601 w 244683"/>
                  <a:gd name="connsiteY7" fmla="*/ 81969 h 299202"/>
                  <a:gd name="connsiteX8" fmla="*/ 244674 w 244683"/>
                  <a:gd name="connsiteY8" fmla="*/ 133761 h 299202"/>
                  <a:gd name="connsiteX9" fmla="*/ 230387 w 244683"/>
                  <a:gd name="connsiteY9" fmla="*/ 226630 h 299202"/>
                  <a:gd name="connsiteX10" fmla="*/ 196454 w 244683"/>
                  <a:gd name="connsiteY10" fmla="*/ 287351 h 299202"/>
                  <a:gd name="connsiteX11" fmla="*/ 150019 w 244683"/>
                  <a:gd name="connsiteY11" fmla="*/ 298067 h 299202"/>
                  <a:gd name="connsiteX12" fmla="*/ 69652 w 244683"/>
                  <a:gd name="connsiteY12" fmla="*/ 271278 h 299202"/>
                  <a:gd name="connsiteX13" fmla="*/ 19646 w 244683"/>
                  <a:gd name="connsiteY13" fmla="*/ 251633 h 299202"/>
                  <a:gd name="connsiteX0" fmla="*/ 19646 w 244683"/>
                  <a:gd name="connsiteY0" fmla="*/ 248499 h 296068"/>
                  <a:gd name="connsiteX1" fmla="*/ 1 w 244683"/>
                  <a:gd name="connsiteY1" fmla="*/ 187777 h 296068"/>
                  <a:gd name="connsiteX2" fmla="*/ 19842 w 244683"/>
                  <a:gd name="connsiteY2" fmla="*/ 141421 h 296068"/>
                  <a:gd name="connsiteX3" fmla="*/ 44885 w 244683"/>
                  <a:gd name="connsiteY3" fmla="*/ 59189 h 296068"/>
                  <a:gd name="connsiteX4" fmla="*/ 92869 w 244683"/>
                  <a:gd name="connsiteY4" fmla="*/ 253 h 296068"/>
                  <a:gd name="connsiteX5" fmla="*/ 192882 w 244683"/>
                  <a:gd name="connsiteY5" fmla="*/ 39544 h 296068"/>
                  <a:gd name="connsiteX6" fmla="*/ 228601 w 244683"/>
                  <a:gd name="connsiteY6" fmla="*/ 78835 h 296068"/>
                  <a:gd name="connsiteX7" fmla="*/ 244674 w 244683"/>
                  <a:gd name="connsiteY7" fmla="*/ 130627 h 296068"/>
                  <a:gd name="connsiteX8" fmla="*/ 230387 w 244683"/>
                  <a:gd name="connsiteY8" fmla="*/ 223496 h 296068"/>
                  <a:gd name="connsiteX9" fmla="*/ 196454 w 244683"/>
                  <a:gd name="connsiteY9" fmla="*/ 284217 h 296068"/>
                  <a:gd name="connsiteX10" fmla="*/ 150019 w 244683"/>
                  <a:gd name="connsiteY10" fmla="*/ 294933 h 296068"/>
                  <a:gd name="connsiteX11" fmla="*/ 69652 w 244683"/>
                  <a:gd name="connsiteY11" fmla="*/ 268144 h 296068"/>
                  <a:gd name="connsiteX12" fmla="*/ 19646 w 244683"/>
                  <a:gd name="connsiteY12" fmla="*/ 248499 h 296068"/>
                  <a:gd name="connsiteX0" fmla="*/ 20491 w 245528"/>
                  <a:gd name="connsiteY0" fmla="*/ 248499 h 296068"/>
                  <a:gd name="connsiteX1" fmla="*/ 846 w 245528"/>
                  <a:gd name="connsiteY1" fmla="*/ 187777 h 296068"/>
                  <a:gd name="connsiteX2" fmla="*/ 45730 w 245528"/>
                  <a:gd name="connsiteY2" fmla="*/ 59189 h 296068"/>
                  <a:gd name="connsiteX3" fmla="*/ 93714 w 245528"/>
                  <a:gd name="connsiteY3" fmla="*/ 253 h 296068"/>
                  <a:gd name="connsiteX4" fmla="*/ 193727 w 245528"/>
                  <a:gd name="connsiteY4" fmla="*/ 39544 h 296068"/>
                  <a:gd name="connsiteX5" fmla="*/ 229446 w 245528"/>
                  <a:gd name="connsiteY5" fmla="*/ 78835 h 296068"/>
                  <a:gd name="connsiteX6" fmla="*/ 245519 w 245528"/>
                  <a:gd name="connsiteY6" fmla="*/ 130627 h 296068"/>
                  <a:gd name="connsiteX7" fmla="*/ 231232 w 245528"/>
                  <a:gd name="connsiteY7" fmla="*/ 223496 h 296068"/>
                  <a:gd name="connsiteX8" fmla="*/ 197299 w 245528"/>
                  <a:gd name="connsiteY8" fmla="*/ 284217 h 296068"/>
                  <a:gd name="connsiteX9" fmla="*/ 150864 w 245528"/>
                  <a:gd name="connsiteY9" fmla="*/ 294933 h 296068"/>
                  <a:gd name="connsiteX10" fmla="*/ 70497 w 245528"/>
                  <a:gd name="connsiteY10" fmla="*/ 268144 h 296068"/>
                  <a:gd name="connsiteX11" fmla="*/ 20491 w 245528"/>
                  <a:gd name="connsiteY11" fmla="*/ 248499 h 296068"/>
                  <a:gd name="connsiteX0" fmla="*/ 20491 w 245528"/>
                  <a:gd name="connsiteY0" fmla="*/ 248499 h 296068"/>
                  <a:gd name="connsiteX1" fmla="*/ 846 w 245528"/>
                  <a:gd name="connsiteY1" fmla="*/ 187777 h 296068"/>
                  <a:gd name="connsiteX2" fmla="*/ 45730 w 245528"/>
                  <a:gd name="connsiteY2" fmla="*/ 101168 h 296068"/>
                  <a:gd name="connsiteX3" fmla="*/ 93714 w 245528"/>
                  <a:gd name="connsiteY3" fmla="*/ 253 h 296068"/>
                  <a:gd name="connsiteX4" fmla="*/ 193727 w 245528"/>
                  <a:gd name="connsiteY4" fmla="*/ 39544 h 296068"/>
                  <a:gd name="connsiteX5" fmla="*/ 229446 w 245528"/>
                  <a:gd name="connsiteY5" fmla="*/ 78835 h 296068"/>
                  <a:gd name="connsiteX6" fmla="*/ 245519 w 245528"/>
                  <a:gd name="connsiteY6" fmla="*/ 130627 h 296068"/>
                  <a:gd name="connsiteX7" fmla="*/ 231232 w 245528"/>
                  <a:gd name="connsiteY7" fmla="*/ 223496 h 296068"/>
                  <a:gd name="connsiteX8" fmla="*/ 197299 w 245528"/>
                  <a:gd name="connsiteY8" fmla="*/ 284217 h 296068"/>
                  <a:gd name="connsiteX9" fmla="*/ 150864 w 245528"/>
                  <a:gd name="connsiteY9" fmla="*/ 294933 h 296068"/>
                  <a:gd name="connsiteX10" fmla="*/ 70497 w 245528"/>
                  <a:gd name="connsiteY10" fmla="*/ 268144 h 296068"/>
                  <a:gd name="connsiteX11" fmla="*/ 20491 w 245528"/>
                  <a:gd name="connsiteY11" fmla="*/ 248499 h 296068"/>
                  <a:gd name="connsiteX0" fmla="*/ 20491 w 245528"/>
                  <a:gd name="connsiteY0" fmla="*/ 244875 h 292444"/>
                  <a:gd name="connsiteX1" fmla="*/ 846 w 245528"/>
                  <a:gd name="connsiteY1" fmla="*/ 184153 h 292444"/>
                  <a:gd name="connsiteX2" fmla="*/ 45730 w 245528"/>
                  <a:gd name="connsiteY2" fmla="*/ 97544 h 292444"/>
                  <a:gd name="connsiteX3" fmla="*/ 49911 w 245528"/>
                  <a:gd name="connsiteY3" fmla="*/ 279 h 292444"/>
                  <a:gd name="connsiteX4" fmla="*/ 193727 w 245528"/>
                  <a:gd name="connsiteY4" fmla="*/ 35920 h 292444"/>
                  <a:gd name="connsiteX5" fmla="*/ 229446 w 245528"/>
                  <a:gd name="connsiteY5" fmla="*/ 75211 h 292444"/>
                  <a:gd name="connsiteX6" fmla="*/ 245519 w 245528"/>
                  <a:gd name="connsiteY6" fmla="*/ 127003 h 292444"/>
                  <a:gd name="connsiteX7" fmla="*/ 231232 w 245528"/>
                  <a:gd name="connsiteY7" fmla="*/ 219872 h 292444"/>
                  <a:gd name="connsiteX8" fmla="*/ 197299 w 245528"/>
                  <a:gd name="connsiteY8" fmla="*/ 280593 h 292444"/>
                  <a:gd name="connsiteX9" fmla="*/ 150864 w 245528"/>
                  <a:gd name="connsiteY9" fmla="*/ 291309 h 292444"/>
                  <a:gd name="connsiteX10" fmla="*/ 70497 w 245528"/>
                  <a:gd name="connsiteY10" fmla="*/ 264520 h 292444"/>
                  <a:gd name="connsiteX11" fmla="*/ 20491 w 245528"/>
                  <a:gd name="connsiteY11" fmla="*/ 244875 h 292444"/>
                  <a:gd name="connsiteX0" fmla="*/ 20491 w 245528"/>
                  <a:gd name="connsiteY0" fmla="*/ 249926 h 297495"/>
                  <a:gd name="connsiteX1" fmla="*/ 846 w 245528"/>
                  <a:gd name="connsiteY1" fmla="*/ 189204 h 297495"/>
                  <a:gd name="connsiteX2" fmla="*/ 45730 w 245528"/>
                  <a:gd name="connsiteY2" fmla="*/ 102595 h 297495"/>
                  <a:gd name="connsiteX3" fmla="*/ 49911 w 245528"/>
                  <a:gd name="connsiteY3" fmla="*/ 5330 h 297495"/>
                  <a:gd name="connsiteX4" fmla="*/ 110265 w 245528"/>
                  <a:gd name="connsiteY4" fmla="*/ 15743 h 297495"/>
                  <a:gd name="connsiteX5" fmla="*/ 193727 w 245528"/>
                  <a:gd name="connsiteY5" fmla="*/ 40971 h 297495"/>
                  <a:gd name="connsiteX6" fmla="*/ 229446 w 245528"/>
                  <a:gd name="connsiteY6" fmla="*/ 80262 h 297495"/>
                  <a:gd name="connsiteX7" fmla="*/ 245519 w 245528"/>
                  <a:gd name="connsiteY7" fmla="*/ 132054 h 297495"/>
                  <a:gd name="connsiteX8" fmla="*/ 231232 w 245528"/>
                  <a:gd name="connsiteY8" fmla="*/ 224923 h 297495"/>
                  <a:gd name="connsiteX9" fmla="*/ 197299 w 245528"/>
                  <a:gd name="connsiteY9" fmla="*/ 285644 h 297495"/>
                  <a:gd name="connsiteX10" fmla="*/ 150864 w 245528"/>
                  <a:gd name="connsiteY10" fmla="*/ 296360 h 297495"/>
                  <a:gd name="connsiteX11" fmla="*/ 70497 w 245528"/>
                  <a:gd name="connsiteY11" fmla="*/ 269571 h 297495"/>
                  <a:gd name="connsiteX12" fmla="*/ 20491 w 245528"/>
                  <a:gd name="connsiteY12" fmla="*/ 249926 h 297495"/>
                  <a:gd name="connsiteX0" fmla="*/ 20491 w 245528"/>
                  <a:gd name="connsiteY0" fmla="*/ 254346 h 301915"/>
                  <a:gd name="connsiteX1" fmla="*/ 846 w 245528"/>
                  <a:gd name="connsiteY1" fmla="*/ 193624 h 301915"/>
                  <a:gd name="connsiteX2" fmla="*/ 45730 w 245528"/>
                  <a:gd name="connsiteY2" fmla="*/ 107015 h 301915"/>
                  <a:gd name="connsiteX3" fmla="*/ 49911 w 245528"/>
                  <a:gd name="connsiteY3" fmla="*/ 9750 h 301915"/>
                  <a:gd name="connsiteX4" fmla="*/ 110265 w 245528"/>
                  <a:gd name="connsiteY4" fmla="*/ 5561 h 301915"/>
                  <a:gd name="connsiteX5" fmla="*/ 193727 w 245528"/>
                  <a:gd name="connsiteY5" fmla="*/ 45391 h 301915"/>
                  <a:gd name="connsiteX6" fmla="*/ 229446 w 245528"/>
                  <a:gd name="connsiteY6" fmla="*/ 84682 h 301915"/>
                  <a:gd name="connsiteX7" fmla="*/ 245519 w 245528"/>
                  <a:gd name="connsiteY7" fmla="*/ 136474 h 301915"/>
                  <a:gd name="connsiteX8" fmla="*/ 231232 w 245528"/>
                  <a:gd name="connsiteY8" fmla="*/ 229343 h 301915"/>
                  <a:gd name="connsiteX9" fmla="*/ 197299 w 245528"/>
                  <a:gd name="connsiteY9" fmla="*/ 290064 h 301915"/>
                  <a:gd name="connsiteX10" fmla="*/ 150864 w 245528"/>
                  <a:gd name="connsiteY10" fmla="*/ 300780 h 301915"/>
                  <a:gd name="connsiteX11" fmla="*/ 70497 w 245528"/>
                  <a:gd name="connsiteY11" fmla="*/ 273991 h 301915"/>
                  <a:gd name="connsiteX12" fmla="*/ 20491 w 245528"/>
                  <a:gd name="connsiteY12" fmla="*/ 254346 h 301915"/>
                  <a:gd name="connsiteX0" fmla="*/ 19988 w 245025"/>
                  <a:gd name="connsiteY0" fmla="*/ 254346 h 301915"/>
                  <a:gd name="connsiteX1" fmla="*/ 343 w 245025"/>
                  <a:gd name="connsiteY1" fmla="*/ 193624 h 301915"/>
                  <a:gd name="connsiteX2" fmla="*/ 34276 w 245025"/>
                  <a:gd name="connsiteY2" fmla="*/ 101540 h 301915"/>
                  <a:gd name="connsiteX3" fmla="*/ 49408 w 245025"/>
                  <a:gd name="connsiteY3" fmla="*/ 9750 h 301915"/>
                  <a:gd name="connsiteX4" fmla="*/ 109762 w 245025"/>
                  <a:gd name="connsiteY4" fmla="*/ 5561 h 301915"/>
                  <a:gd name="connsiteX5" fmla="*/ 193224 w 245025"/>
                  <a:gd name="connsiteY5" fmla="*/ 45391 h 301915"/>
                  <a:gd name="connsiteX6" fmla="*/ 228943 w 245025"/>
                  <a:gd name="connsiteY6" fmla="*/ 84682 h 301915"/>
                  <a:gd name="connsiteX7" fmla="*/ 245016 w 245025"/>
                  <a:gd name="connsiteY7" fmla="*/ 136474 h 301915"/>
                  <a:gd name="connsiteX8" fmla="*/ 230729 w 245025"/>
                  <a:gd name="connsiteY8" fmla="*/ 229343 h 301915"/>
                  <a:gd name="connsiteX9" fmla="*/ 196796 w 245025"/>
                  <a:gd name="connsiteY9" fmla="*/ 290064 h 301915"/>
                  <a:gd name="connsiteX10" fmla="*/ 150361 w 245025"/>
                  <a:gd name="connsiteY10" fmla="*/ 300780 h 301915"/>
                  <a:gd name="connsiteX11" fmla="*/ 69994 w 245025"/>
                  <a:gd name="connsiteY11" fmla="*/ 273991 h 301915"/>
                  <a:gd name="connsiteX12" fmla="*/ 19988 w 245025"/>
                  <a:gd name="connsiteY12" fmla="*/ 254346 h 301915"/>
                  <a:gd name="connsiteX0" fmla="*/ 19796 w 244833"/>
                  <a:gd name="connsiteY0" fmla="*/ 254346 h 301915"/>
                  <a:gd name="connsiteX1" fmla="*/ 151 w 244833"/>
                  <a:gd name="connsiteY1" fmla="*/ 193624 h 301915"/>
                  <a:gd name="connsiteX2" fmla="*/ 28609 w 244833"/>
                  <a:gd name="connsiteY2" fmla="*/ 97890 h 301915"/>
                  <a:gd name="connsiteX3" fmla="*/ 49216 w 244833"/>
                  <a:gd name="connsiteY3" fmla="*/ 9750 h 301915"/>
                  <a:gd name="connsiteX4" fmla="*/ 109570 w 244833"/>
                  <a:gd name="connsiteY4" fmla="*/ 5561 h 301915"/>
                  <a:gd name="connsiteX5" fmla="*/ 193032 w 244833"/>
                  <a:gd name="connsiteY5" fmla="*/ 45391 h 301915"/>
                  <a:gd name="connsiteX6" fmla="*/ 228751 w 244833"/>
                  <a:gd name="connsiteY6" fmla="*/ 84682 h 301915"/>
                  <a:gd name="connsiteX7" fmla="*/ 244824 w 244833"/>
                  <a:gd name="connsiteY7" fmla="*/ 136474 h 301915"/>
                  <a:gd name="connsiteX8" fmla="*/ 230537 w 244833"/>
                  <a:gd name="connsiteY8" fmla="*/ 229343 h 301915"/>
                  <a:gd name="connsiteX9" fmla="*/ 196604 w 244833"/>
                  <a:gd name="connsiteY9" fmla="*/ 290064 h 301915"/>
                  <a:gd name="connsiteX10" fmla="*/ 150169 w 244833"/>
                  <a:gd name="connsiteY10" fmla="*/ 300780 h 301915"/>
                  <a:gd name="connsiteX11" fmla="*/ 69802 w 244833"/>
                  <a:gd name="connsiteY11" fmla="*/ 273991 h 301915"/>
                  <a:gd name="connsiteX12" fmla="*/ 19796 w 244833"/>
                  <a:gd name="connsiteY12" fmla="*/ 254346 h 301915"/>
                  <a:gd name="connsiteX0" fmla="*/ 20776 w 245813"/>
                  <a:gd name="connsiteY0" fmla="*/ 254346 h 303342"/>
                  <a:gd name="connsiteX1" fmla="*/ 1131 w 245813"/>
                  <a:gd name="connsiteY1" fmla="*/ 193624 h 303342"/>
                  <a:gd name="connsiteX2" fmla="*/ 29589 w 245813"/>
                  <a:gd name="connsiteY2" fmla="*/ 97890 h 303342"/>
                  <a:gd name="connsiteX3" fmla="*/ 50196 w 245813"/>
                  <a:gd name="connsiteY3" fmla="*/ 9750 h 303342"/>
                  <a:gd name="connsiteX4" fmla="*/ 110550 w 245813"/>
                  <a:gd name="connsiteY4" fmla="*/ 5561 h 303342"/>
                  <a:gd name="connsiteX5" fmla="*/ 194012 w 245813"/>
                  <a:gd name="connsiteY5" fmla="*/ 45391 h 303342"/>
                  <a:gd name="connsiteX6" fmla="*/ 229731 w 245813"/>
                  <a:gd name="connsiteY6" fmla="*/ 84682 h 303342"/>
                  <a:gd name="connsiteX7" fmla="*/ 245804 w 245813"/>
                  <a:gd name="connsiteY7" fmla="*/ 136474 h 303342"/>
                  <a:gd name="connsiteX8" fmla="*/ 231517 w 245813"/>
                  <a:gd name="connsiteY8" fmla="*/ 229343 h 303342"/>
                  <a:gd name="connsiteX9" fmla="*/ 197584 w 245813"/>
                  <a:gd name="connsiteY9" fmla="*/ 290064 h 303342"/>
                  <a:gd name="connsiteX10" fmla="*/ 151149 w 245813"/>
                  <a:gd name="connsiteY10" fmla="*/ 300780 h 303342"/>
                  <a:gd name="connsiteX11" fmla="*/ 20776 w 245813"/>
                  <a:gd name="connsiteY11" fmla="*/ 254346 h 303342"/>
                  <a:gd name="connsiteX0" fmla="*/ 20776 w 245812"/>
                  <a:gd name="connsiteY0" fmla="*/ 254346 h 301701"/>
                  <a:gd name="connsiteX1" fmla="*/ 1131 w 245812"/>
                  <a:gd name="connsiteY1" fmla="*/ 193624 h 301701"/>
                  <a:gd name="connsiteX2" fmla="*/ 29589 w 245812"/>
                  <a:gd name="connsiteY2" fmla="*/ 97890 h 301701"/>
                  <a:gd name="connsiteX3" fmla="*/ 50196 w 245812"/>
                  <a:gd name="connsiteY3" fmla="*/ 9750 h 301701"/>
                  <a:gd name="connsiteX4" fmla="*/ 110550 w 245812"/>
                  <a:gd name="connsiteY4" fmla="*/ 5561 h 301701"/>
                  <a:gd name="connsiteX5" fmla="*/ 194012 w 245812"/>
                  <a:gd name="connsiteY5" fmla="*/ 45391 h 301701"/>
                  <a:gd name="connsiteX6" fmla="*/ 229731 w 245812"/>
                  <a:gd name="connsiteY6" fmla="*/ 84682 h 301701"/>
                  <a:gd name="connsiteX7" fmla="*/ 245804 w 245812"/>
                  <a:gd name="connsiteY7" fmla="*/ 136474 h 301701"/>
                  <a:gd name="connsiteX8" fmla="*/ 231517 w 245812"/>
                  <a:gd name="connsiteY8" fmla="*/ 229343 h 301701"/>
                  <a:gd name="connsiteX9" fmla="*/ 204884 w 245812"/>
                  <a:gd name="connsiteY9" fmla="*/ 280938 h 301701"/>
                  <a:gd name="connsiteX10" fmla="*/ 151149 w 245812"/>
                  <a:gd name="connsiteY10" fmla="*/ 300780 h 301701"/>
                  <a:gd name="connsiteX11" fmla="*/ 20776 w 245812"/>
                  <a:gd name="connsiteY11" fmla="*/ 254346 h 301701"/>
                  <a:gd name="connsiteX0" fmla="*/ 20329 w 245365"/>
                  <a:gd name="connsiteY0" fmla="*/ 254346 h 298255"/>
                  <a:gd name="connsiteX1" fmla="*/ 684 w 245365"/>
                  <a:gd name="connsiteY1" fmla="*/ 193624 h 298255"/>
                  <a:gd name="connsiteX2" fmla="*/ 29142 w 245365"/>
                  <a:gd name="connsiteY2" fmla="*/ 97890 h 298255"/>
                  <a:gd name="connsiteX3" fmla="*/ 49749 w 245365"/>
                  <a:gd name="connsiteY3" fmla="*/ 9750 h 298255"/>
                  <a:gd name="connsiteX4" fmla="*/ 110103 w 245365"/>
                  <a:gd name="connsiteY4" fmla="*/ 5561 h 298255"/>
                  <a:gd name="connsiteX5" fmla="*/ 193565 w 245365"/>
                  <a:gd name="connsiteY5" fmla="*/ 45391 h 298255"/>
                  <a:gd name="connsiteX6" fmla="*/ 229284 w 245365"/>
                  <a:gd name="connsiteY6" fmla="*/ 84682 h 298255"/>
                  <a:gd name="connsiteX7" fmla="*/ 245357 w 245365"/>
                  <a:gd name="connsiteY7" fmla="*/ 136474 h 298255"/>
                  <a:gd name="connsiteX8" fmla="*/ 231070 w 245365"/>
                  <a:gd name="connsiteY8" fmla="*/ 229343 h 298255"/>
                  <a:gd name="connsiteX9" fmla="*/ 204437 w 245365"/>
                  <a:gd name="connsiteY9" fmla="*/ 280938 h 298255"/>
                  <a:gd name="connsiteX10" fmla="*/ 134276 w 245365"/>
                  <a:gd name="connsiteY10" fmla="*/ 297130 h 298255"/>
                  <a:gd name="connsiteX11" fmla="*/ 20329 w 245365"/>
                  <a:gd name="connsiteY11" fmla="*/ 254346 h 298255"/>
                  <a:gd name="connsiteX0" fmla="*/ 20329 w 245365"/>
                  <a:gd name="connsiteY0" fmla="*/ 254346 h 300387"/>
                  <a:gd name="connsiteX1" fmla="*/ 684 w 245365"/>
                  <a:gd name="connsiteY1" fmla="*/ 193624 h 300387"/>
                  <a:gd name="connsiteX2" fmla="*/ 29142 w 245365"/>
                  <a:gd name="connsiteY2" fmla="*/ 97890 h 300387"/>
                  <a:gd name="connsiteX3" fmla="*/ 49749 w 245365"/>
                  <a:gd name="connsiteY3" fmla="*/ 9750 h 300387"/>
                  <a:gd name="connsiteX4" fmla="*/ 110103 w 245365"/>
                  <a:gd name="connsiteY4" fmla="*/ 5561 h 300387"/>
                  <a:gd name="connsiteX5" fmla="*/ 193565 w 245365"/>
                  <a:gd name="connsiteY5" fmla="*/ 45391 h 300387"/>
                  <a:gd name="connsiteX6" fmla="*/ 229284 w 245365"/>
                  <a:gd name="connsiteY6" fmla="*/ 84682 h 300387"/>
                  <a:gd name="connsiteX7" fmla="*/ 245357 w 245365"/>
                  <a:gd name="connsiteY7" fmla="*/ 136474 h 300387"/>
                  <a:gd name="connsiteX8" fmla="*/ 231070 w 245365"/>
                  <a:gd name="connsiteY8" fmla="*/ 229343 h 300387"/>
                  <a:gd name="connsiteX9" fmla="*/ 204437 w 245365"/>
                  <a:gd name="connsiteY9" fmla="*/ 280938 h 300387"/>
                  <a:gd name="connsiteX10" fmla="*/ 134276 w 245365"/>
                  <a:gd name="connsiteY10" fmla="*/ 297130 h 300387"/>
                  <a:gd name="connsiteX11" fmla="*/ 20329 w 245365"/>
                  <a:gd name="connsiteY11" fmla="*/ 254346 h 300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5365" h="300387">
                    <a:moveTo>
                      <a:pt x="20329" y="254346"/>
                    </a:moveTo>
                    <a:cubicBezTo>
                      <a:pt x="-1936" y="237095"/>
                      <a:pt x="-785" y="219700"/>
                      <a:pt x="684" y="193624"/>
                    </a:cubicBezTo>
                    <a:cubicBezTo>
                      <a:pt x="2153" y="167548"/>
                      <a:pt x="13664" y="129144"/>
                      <a:pt x="29142" y="97890"/>
                    </a:cubicBezTo>
                    <a:cubicBezTo>
                      <a:pt x="44620" y="66636"/>
                      <a:pt x="38993" y="24225"/>
                      <a:pt x="49749" y="9750"/>
                    </a:cubicBezTo>
                    <a:cubicBezTo>
                      <a:pt x="60505" y="-4725"/>
                      <a:pt x="86134" y="-379"/>
                      <a:pt x="110103" y="5561"/>
                    </a:cubicBezTo>
                    <a:cubicBezTo>
                      <a:pt x="134072" y="11501"/>
                      <a:pt x="173702" y="32204"/>
                      <a:pt x="193565" y="45391"/>
                    </a:cubicBezTo>
                    <a:cubicBezTo>
                      <a:pt x="213428" y="58578"/>
                      <a:pt x="220652" y="69502"/>
                      <a:pt x="229284" y="84682"/>
                    </a:cubicBezTo>
                    <a:cubicBezTo>
                      <a:pt x="237916" y="99863"/>
                      <a:pt x="245059" y="112364"/>
                      <a:pt x="245357" y="136474"/>
                    </a:cubicBezTo>
                    <a:cubicBezTo>
                      <a:pt x="245655" y="160584"/>
                      <a:pt x="237890" y="205266"/>
                      <a:pt x="231070" y="229343"/>
                    </a:cubicBezTo>
                    <a:cubicBezTo>
                      <a:pt x="224250" y="253420"/>
                      <a:pt x="220569" y="269640"/>
                      <a:pt x="204437" y="280938"/>
                    </a:cubicBezTo>
                    <a:cubicBezTo>
                      <a:pt x="188305" y="292236"/>
                      <a:pt x="168611" y="307037"/>
                      <a:pt x="134276" y="297130"/>
                    </a:cubicBezTo>
                    <a:cubicBezTo>
                      <a:pt x="104488" y="288535"/>
                      <a:pt x="42594" y="271597"/>
                      <a:pt x="20329" y="254346"/>
                    </a:cubicBezTo>
                    <a:close/>
                  </a:path>
                </a:pathLst>
              </a:custGeom>
              <a:solidFill>
                <a:srgbClr val="DDD9EB"/>
              </a:solidFill>
              <a:ln>
                <a:solidFill>
                  <a:srgbClr val="54545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grpSp>
            <p:nvGrpSpPr>
              <p:cNvPr id="35" name="Groupe 34">
                <a:extLst>
                  <a:ext uri="{FF2B5EF4-FFF2-40B4-BE49-F238E27FC236}">
                    <a16:creationId xmlns:a16="http://schemas.microsoft.com/office/drawing/2014/main" id="{7E96A918-8910-AD34-E816-57FAA0680C1B}"/>
                  </a:ext>
                </a:extLst>
              </p:cNvPr>
              <p:cNvGrpSpPr/>
              <p:nvPr/>
            </p:nvGrpSpPr>
            <p:grpSpPr>
              <a:xfrm flipH="1">
                <a:off x="10523849" y="4048811"/>
                <a:ext cx="245365" cy="300387"/>
                <a:chOff x="7961622" y="4195019"/>
                <a:chExt cx="245365" cy="300387"/>
              </a:xfrm>
            </p:grpSpPr>
            <p:sp>
              <p:nvSpPr>
                <p:cNvPr id="40" name="Forme libre : forme 39">
                  <a:extLst>
                    <a:ext uri="{FF2B5EF4-FFF2-40B4-BE49-F238E27FC236}">
                      <a16:creationId xmlns:a16="http://schemas.microsoft.com/office/drawing/2014/main" id="{902BBCCE-E8EB-ACDE-68C1-9A6B9FDEBF38}"/>
                    </a:ext>
                  </a:extLst>
                </p:cNvPr>
                <p:cNvSpPr/>
                <p:nvPr/>
              </p:nvSpPr>
              <p:spPr>
                <a:xfrm>
                  <a:off x="7961622" y="4195019"/>
                  <a:ext cx="245365" cy="300387"/>
                </a:xfrm>
                <a:custGeom>
                  <a:avLst/>
                  <a:gdLst>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2292 w 246604"/>
                    <a:gd name="connsiteY10" fmla="*/ 69652 h 301824"/>
                    <a:gd name="connsiteX11" fmla="*/ 35864 w 246604"/>
                    <a:gd name="connsiteY11" fmla="*/ 58936 h 301824"/>
                    <a:gd name="connsiteX12" fmla="*/ 39435 w 246604"/>
                    <a:gd name="connsiteY12" fmla="*/ 53578 h 301824"/>
                    <a:gd name="connsiteX13" fmla="*/ 41221 w 246604"/>
                    <a:gd name="connsiteY13" fmla="*/ 46435 h 301824"/>
                    <a:gd name="connsiteX14" fmla="*/ 44793 w 246604"/>
                    <a:gd name="connsiteY14" fmla="*/ 33933 h 301824"/>
                    <a:gd name="connsiteX15" fmla="*/ 48365 w 246604"/>
                    <a:gd name="connsiteY15" fmla="*/ 19646 h 301824"/>
                    <a:gd name="connsiteX16" fmla="*/ 51937 w 246604"/>
                    <a:gd name="connsiteY16" fmla="*/ 14288 h 301824"/>
                    <a:gd name="connsiteX17" fmla="*/ 69796 w 246604"/>
                    <a:gd name="connsiteY17" fmla="*/ 5358 h 301824"/>
                    <a:gd name="connsiteX18" fmla="*/ 80512 w 246604"/>
                    <a:gd name="connsiteY18" fmla="*/ 1786 h 301824"/>
                    <a:gd name="connsiteX19" fmla="*/ 94799 w 246604"/>
                    <a:gd name="connsiteY19" fmla="*/ 0 h 301824"/>
                    <a:gd name="connsiteX20" fmla="*/ 100157 w 246604"/>
                    <a:gd name="connsiteY20" fmla="*/ 1786 h 301824"/>
                    <a:gd name="connsiteX21" fmla="*/ 107301 w 246604"/>
                    <a:gd name="connsiteY21" fmla="*/ 3572 h 301824"/>
                    <a:gd name="connsiteX22" fmla="*/ 114445 w 246604"/>
                    <a:gd name="connsiteY22" fmla="*/ 7144 h 301824"/>
                    <a:gd name="connsiteX23" fmla="*/ 119803 w 246604"/>
                    <a:gd name="connsiteY23" fmla="*/ 8930 h 301824"/>
                    <a:gd name="connsiteX24" fmla="*/ 126946 w 246604"/>
                    <a:gd name="connsiteY24" fmla="*/ 12502 h 301824"/>
                    <a:gd name="connsiteX25" fmla="*/ 132304 w 246604"/>
                    <a:gd name="connsiteY25" fmla="*/ 16074 h 301824"/>
                    <a:gd name="connsiteX26" fmla="*/ 143020 w 246604"/>
                    <a:gd name="connsiteY26" fmla="*/ 17860 h 301824"/>
                    <a:gd name="connsiteX27" fmla="*/ 150164 w 246604"/>
                    <a:gd name="connsiteY27" fmla="*/ 19646 h 301824"/>
                    <a:gd name="connsiteX28" fmla="*/ 157307 w 246604"/>
                    <a:gd name="connsiteY28" fmla="*/ 25003 h 301824"/>
                    <a:gd name="connsiteX29" fmla="*/ 168023 w 246604"/>
                    <a:gd name="connsiteY29" fmla="*/ 28575 h 301824"/>
                    <a:gd name="connsiteX30" fmla="*/ 182310 w 246604"/>
                    <a:gd name="connsiteY30" fmla="*/ 32147 h 301824"/>
                    <a:gd name="connsiteX31" fmla="*/ 194812 w 246604"/>
                    <a:gd name="connsiteY31" fmla="*/ 39291 h 301824"/>
                    <a:gd name="connsiteX32" fmla="*/ 203742 w 246604"/>
                    <a:gd name="connsiteY32" fmla="*/ 42863 h 301824"/>
                    <a:gd name="connsiteX33" fmla="*/ 209099 w 246604"/>
                    <a:gd name="connsiteY33" fmla="*/ 50007 h 301824"/>
                    <a:gd name="connsiteX34" fmla="*/ 214457 w 246604"/>
                    <a:gd name="connsiteY34" fmla="*/ 51793 h 301824"/>
                    <a:gd name="connsiteX35" fmla="*/ 221601 w 246604"/>
                    <a:gd name="connsiteY35" fmla="*/ 62508 h 301824"/>
                    <a:gd name="connsiteX36" fmla="*/ 230531 w 246604"/>
                    <a:gd name="connsiteY36" fmla="*/ 78582 h 301824"/>
                    <a:gd name="connsiteX37" fmla="*/ 234103 w 246604"/>
                    <a:gd name="connsiteY37" fmla="*/ 87511 h 301824"/>
                    <a:gd name="connsiteX38" fmla="*/ 239460 w 246604"/>
                    <a:gd name="connsiteY38" fmla="*/ 94655 h 301824"/>
                    <a:gd name="connsiteX39" fmla="*/ 241246 w 246604"/>
                    <a:gd name="connsiteY39" fmla="*/ 105371 h 301824"/>
                    <a:gd name="connsiteX40" fmla="*/ 244818 w 246604"/>
                    <a:gd name="connsiteY40" fmla="*/ 114300 h 301824"/>
                    <a:gd name="connsiteX41" fmla="*/ 246604 w 246604"/>
                    <a:gd name="connsiteY41" fmla="*/ 130374 h 301824"/>
                    <a:gd name="connsiteX42" fmla="*/ 244818 w 246604"/>
                    <a:gd name="connsiteY42" fmla="*/ 187524 h 301824"/>
                    <a:gd name="connsiteX43" fmla="*/ 239460 w 246604"/>
                    <a:gd name="connsiteY43" fmla="*/ 203597 h 301824"/>
                    <a:gd name="connsiteX44" fmla="*/ 237674 w 246604"/>
                    <a:gd name="connsiteY44" fmla="*/ 208955 h 301824"/>
                    <a:gd name="connsiteX45" fmla="*/ 234103 w 246604"/>
                    <a:gd name="connsiteY45" fmla="*/ 216099 h 301824"/>
                    <a:gd name="connsiteX46" fmla="*/ 232317 w 246604"/>
                    <a:gd name="connsiteY46" fmla="*/ 223243 h 301824"/>
                    <a:gd name="connsiteX47" fmla="*/ 221601 w 246604"/>
                    <a:gd name="connsiteY47" fmla="*/ 241102 h 301824"/>
                    <a:gd name="connsiteX48" fmla="*/ 216243 w 246604"/>
                    <a:gd name="connsiteY48" fmla="*/ 251818 h 301824"/>
                    <a:gd name="connsiteX49" fmla="*/ 212671 w 246604"/>
                    <a:gd name="connsiteY49" fmla="*/ 257175 h 301824"/>
                    <a:gd name="connsiteX50" fmla="*/ 203742 w 246604"/>
                    <a:gd name="connsiteY50" fmla="*/ 276821 h 301824"/>
                    <a:gd name="connsiteX51" fmla="*/ 198384 w 246604"/>
                    <a:gd name="connsiteY51" fmla="*/ 283964 h 301824"/>
                    <a:gd name="connsiteX52" fmla="*/ 194812 w 246604"/>
                    <a:gd name="connsiteY52" fmla="*/ 289322 h 301824"/>
                    <a:gd name="connsiteX53" fmla="*/ 189454 w 246604"/>
                    <a:gd name="connsiteY53" fmla="*/ 294680 h 301824"/>
                    <a:gd name="connsiteX54" fmla="*/ 180524 w 246604"/>
                    <a:gd name="connsiteY54" fmla="*/ 301824 h 301824"/>
                    <a:gd name="connsiteX55" fmla="*/ 168023 w 246604"/>
                    <a:gd name="connsiteY55" fmla="*/ 300038 h 301824"/>
                    <a:gd name="connsiteX56" fmla="*/ 157307 w 246604"/>
                    <a:gd name="connsiteY56" fmla="*/ 296466 h 301824"/>
                    <a:gd name="connsiteX57" fmla="*/ 151949 w 246604"/>
                    <a:gd name="connsiteY57" fmla="*/ 294680 h 301824"/>
                    <a:gd name="connsiteX58" fmla="*/ 125160 w 246604"/>
                    <a:gd name="connsiteY58" fmla="*/ 291108 h 301824"/>
                    <a:gd name="connsiteX59" fmla="*/ 107301 w 246604"/>
                    <a:gd name="connsiteY59" fmla="*/ 283964 h 301824"/>
                    <a:gd name="connsiteX60" fmla="*/ 101943 w 246604"/>
                    <a:gd name="connsiteY60" fmla="*/ 280393 h 301824"/>
                    <a:gd name="connsiteX61" fmla="*/ 96585 w 246604"/>
                    <a:gd name="connsiteY61" fmla="*/ 278607 h 301824"/>
                    <a:gd name="connsiteX62" fmla="*/ 78726 w 246604"/>
                    <a:gd name="connsiteY62" fmla="*/ 271463 h 301824"/>
                    <a:gd name="connsiteX63" fmla="*/ 71582 w 246604"/>
                    <a:gd name="connsiteY63" fmla="*/ 267891 h 301824"/>
                    <a:gd name="connsiteX64" fmla="*/ 66224 w 246604"/>
                    <a:gd name="connsiteY64" fmla="*/ 266105 h 301824"/>
                    <a:gd name="connsiteX65" fmla="*/ 41221 w 246604"/>
                    <a:gd name="connsiteY65" fmla="*/ 260747 h 301824"/>
                    <a:gd name="connsiteX66" fmla="*/ 35864 w 246604"/>
                    <a:gd name="connsiteY66" fmla="*/ 258961 h 301824"/>
                    <a:gd name="connsiteX67" fmla="*/ 21576 w 246604"/>
                    <a:gd name="connsiteY67" fmla="*/ 248246 h 301824"/>
                    <a:gd name="connsiteX68" fmla="*/ 18004 w 246604"/>
                    <a:gd name="connsiteY68" fmla="*/ 242888 h 301824"/>
                    <a:gd name="connsiteX69" fmla="*/ 5503 w 246604"/>
                    <a:gd name="connsiteY69" fmla="*/ 237530 h 301824"/>
                    <a:gd name="connsiteX70" fmla="*/ 145 w 246604"/>
                    <a:gd name="connsiteY70"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2292 w 246604"/>
                    <a:gd name="connsiteY10" fmla="*/ 69652 h 301824"/>
                    <a:gd name="connsiteX11" fmla="*/ 35864 w 246604"/>
                    <a:gd name="connsiteY11" fmla="*/ 58936 h 301824"/>
                    <a:gd name="connsiteX12" fmla="*/ 39435 w 246604"/>
                    <a:gd name="connsiteY12" fmla="*/ 53578 h 301824"/>
                    <a:gd name="connsiteX13" fmla="*/ 41221 w 246604"/>
                    <a:gd name="connsiteY13" fmla="*/ 46435 h 301824"/>
                    <a:gd name="connsiteX14" fmla="*/ 44793 w 246604"/>
                    <a:gd name="connsiteY14" fmla="*/ 33933 h 301824"/>
                    <a:gd name="connsiteX15" fmla="*/ 48365 w 246604"/>
                    <a:gd name="connsiteY15" fmla="*/ 19646 h 301824"/>
                    <a:gd name="connsiteX16" fmla="*/ 51937 w 246604"/>
                    <a:gd name="connsiteY16" fmla="*/ 14288 h 301824"/>
                    <a:gd name="connsiteX17" fmla="*/ 69796 w 246604"/>
                    <a:gd name="connsiteY17" fmla="*/ 5358 h 301824"/>
                    <a:gd name="connsiteX18" fmla="*/ 80512 w 246604"/>
                    <a:gd name="connsiteY18" fmla="*/ 1786 h 301824"/>
                    <a:gd name="connsiteX19" fmla="*/ 94799 w 246604"/>
                    <a:gd name="connsiteY19" fmla="*/ 0 h 301824"/>
                    <a:gd name="connsiteX20" fmla="*/ 100157 w 246604"/>
                    <a:gd name="connsiteY20" fmla="*/ 1786 h 301824"/>
                    <a:gd name="connsiteX21" fmla="*/ 107301 w 246604"/>
                    <a:gd name="connsiteY21" fmla="*/ 3572 h 301824"/>
                    <a:gd name="connsiteX22" fmla="*/ 114445 w 246604"/>
                    <a:gd name="connsiteY22" fmla="*/ 7144 h 301824"/>
                    <a:gd name="connsiteX23" fmla="*/ 119803 w 246604"/>
                    <a:gd name="connsiteY23" fmla="*/ 8930 h 301824"/>
                    <a:gd name="connsiteX24" fmla="*/ 126946 w 246604"/>
                    <a:gd name="connsiteY24" fmla="*/ 12502 h 301824"/>
                    <a:gd name="connsiteX25" fmla="*/ 132304 w 246604"/>
                    <a:gd name="connsiteY25" fmla="*/ 16074 h 301824"/>
                    <a:gd name="connsiteX26" fmla="*/ 143020 w 246604"/>
                    <a:gd name="connsiteY26" fmla="*/ 17860 h 301824"/>
                    <a:gd name="connsiteX27" fmla="*/ 150164 w 246604"/>
                    <a:gd name="connsiteY27" fmla="*/ 19646 h 301824"/>
                    <a:gd name="connsiteX28" fmla="*/ 157307 w 246604"/>
                    <a:gd name="connsiteY28" fmla="*/ 25003 h 301824"/>
                    <a:gd name="connsiteX29" fmla="*/ 168023 w 246604"/>
                    <a:gd name="connsiteY29" fmla="*/ 28575 h 301824"/>
                    <a:gd name="connsiteX30" fmla="*/ 182310 w 246604"/>
                    <a:gd name="connsiteY30" fmla="*/ 32147 h 301824"/>
                    <a:gd name="connsiteX31" fmla="*/ 194812 w 246604"/>
                    <a:gd name="connsiteY31" fmla="*/ 39291 h 301824"/>
                    <a:gd name="connsiteX32" fmla="*/ 203742 w 246604"/>
                    <a:gd name="connsiteY32" fmla="*/ 42863 h 301824"/>
                    <a:gd name="connsiteX33" fmla="*/ 209099 w 246604"/>
                    <a:gd name="connsiteY33" fmla="*/ 50007 h 301824"/>
                    <a:gd name="connsiteX34" fmla="*/ 214457 w 246604"/>
                    <a:gd name="connsiteY34" fmla="*/ 51793 h 301824"/>
                    <a:gd name="connsiteX35" fmla="*/ 221601 w 246604"/>
                    <a:gd name="connsiteY35" fmla="*/ 62508 h 301824"/>
                    <a:gd name="connsiteX36" fmla="*/ 230531 w 246604"/>
                    <a:gd name="connsiteY36" fmla="*/ 78582 h 301824"/>
                    <a:gd name="connsiteX37" fmla="*/ 234103 w 246604"/>
                    <a:gd name="connsiteY37" fmla="*/ 87511 h 301824"/>
                    <a:gd name="connsiteX38" fmla="*/ 239460 w 246604"/>
                    <a:gd name="connsiteY38" fmla="*/ 94655 h 301824"/>
                    <a:gd name="connsiteX39" fmla="*/ 241246 w 246604"/>
                    <a:gd name="connsiteY39" fmla="*/ 105371 h 301824"/>
                    <a:gd name="connsiteX40" fmla="*/ 244818 w 246604"/>
                    <a:gd name="connsiteY40" fmla="*/ 114300 h 301824"/>
                    <a:gd name="connsiteX41" fmla="*/ 246604 w 246604"/>
                    <a:gd name="connsiteY41" fmla="*/ 130374 h 301824"/>
                    <a:gd name="connsiteX42" fmla="*/ 244818 w 246604"/>
                    <a:gd name="connsiteY42" fmla="*/ 187524 h 301824"/>
                    <a:gd name="connsiteX43" fmla="*/ 239460 w 246604"/>
                    <a:gd name="connsiteY43" fmla="*/ 203597 h 301824"/>
                    <a:gd name="connsiteX44" fmla="*/ 237674 w 246604"/>
                    <a:gd name="connsiteY44" fmla="*/ 208955 h 301824"/>
                    <a:gd name="connsiteX45" fmla="*/ 232317 w 246604"/>
                    <a:gd name="connsiteY45" fmla="*/ 223243 h 301824"/>
                    <a:gd name="connsiteX46" fmla="*/ 221601 w 246604"/>
                    <a:gd name="connsiteY46" fmla="*/ 241102 h 301824"/>
                    <a:gd name="connsiteX47" fmla="*/ 216243 w 246604"/>
                    <a:gd name="connsiteY47" fmla="*/ 251818 h 301824"/>
                    <a:gd name="connsiteX48" fmla="*/ 212671 w 246604"/>
                    <a:gd name="connsiteY48" fmla="*/ 257175 h 301824"/>
                    <a:gd name="connsiteX49" fmla="*/ 203742 w 246604"/>
                    <a:gd name="connsiteY49" fmla="*/ 276821 h 301824"/>
                    <a:gd name="connsiteX50" fmla="*/ 198384 w 246604"/>
                    <a:gd name="connsiteY50" fmla="*/ 283964 h 301824"/>
                    <a:gd name="connsiteX51" fmla="*/ 194812 w 246604"/>
                    <a:gd name="connsiteY51" fmla="*/ 289322 h 301824"/>
                    <a:gd name="connsiteX52" fmla="*/ 189454 w 246604"/>
                    <a:gd name="connsiteY52" fmla="*/ 294680 h 301824"/>
                    <a:gd name="connsiteX53" fmla="*/ 180524 w 246604"/>
                    <a:gd name="connsiteY53" fmla="*/ 301824 h 301824"/>
                    <a:gd name="connsiteX54" fmla="*/ 168023 w 246604"/>
                    <a:gd name="connsiteY54" fmla="*/ 300038 h 301824"/>
                    <a:gd name="connsiteX55" fmla="*/ 157307 w 246604"/>
                    <a:gd name="connsiteY55" fmla="*/ 296466 h 301824"/>
                    <a:gd name="connsiteX56" fmla="*/ 151949 w 246604"/>
                    <a:gd name="connsiteY56" fmla="*/ 294680 h 301824"/>
                    <a:gd name="connsiteX57" fmla="*/ 125160 w 246604"/>
                    <a:gd name="connsiteY57" fmla="*/ 291108 h 301824"/>
                    <a:gd name="connsiteX58" fmla="*/ 107301 w 246604"/>
                    <a:gd name="connsiteY58" fmla="*/ 283964 h 301824"/>
                    <a:gd name="connsiteX59" fmla="*/ 101943 w 246604"/>
                    <a:gd name="connsiteY59" fmla="*/ 280393 h 301824"/>
                    <a:gd name="connsiteX60" fmla="*/ 96585 w 246604"/>
                    <a:gd name="connsiteY60" fmla="*/ 278607 h 301824"/>
                    <a:gd name="connsiteX61" fmla="*/ 78726 w 246604"/>
                    <a:gd name="connsiteY61" fmla="*/ 271463 h 301824"/>
                    <a:gd name="connsiteX62" fmla="*/ 71582 w 246604"/>
                    <a:gd name="connsiteY62" fmla="*/ 267891 h 301824"/>
                    <a:gd name="connsiteX63" fmla="*/ 66224 w 246604"/>
                    <a:gd name="connsiteY63" fmla="*/ 266105 h 301824"/>
                    <a:gd name="connsiteX64" fmla="*/ 41221 w 246604"/>
                    <a:gd name="connsiteY64" fmla="*/ 260747 h 301824"/>
                    <a:gd name="connsiteX65" fmla="*/ 35864 w 246604"/>
                    <a:gd name="connsiteY65" fmla="*/ 258961 h 301824"/>
                    <a:gd name="connsiteX66" fmla="*/ 21576 w 246604"/>
                    <a:gd name="connsiteY66" fmla="*/ 248246 h 301824"/>
                    <a:gd name="connsiteX67" fmla="*/ 18004 w 246604"/>
                    <a:gd name="connsiteY67" fmla="*/ 242888 h 301824"/>
                    <a:gd name="connsiteX68" fmla="*/ 5503 w 246604"/>
                    <a:gd name="connsiteY68" fmla="*/ 237530 h 301824"/>
                    <a:gd name="connsiteX69" fmla="*/ 145 w 246604"/>
                    <a:gd name="connsiteY69"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2292 w 246604"/>
                    <a:gd name="connsiteY10" fmla="*/ 69652 h 301824"/>
                    <a:gd name="connsiteX11" fmla="*/ 35864 w 246604"/>
                    <a:gd name="connsiteY11" fmla="*/ 58936 h 301824"/>
                    <a:gd name="connsiteX12" fmla="*/ 39435 w 246604"/>
                    <a:gd name="connsiteY12" fmla="*/ 53578 h 301824"/>
                    <a:gd name="connsiteX13" fmla="*/ 41221 w 246604"/>
                    <a:gd name="connsiteY13" fmla="*/ 46435 h 301824"/>
                    <a:gd name="connsiteX14" fmla="*/ 44793 w 246604"/>
                    <a:gd name="connsiteY14" fmla="*/ 33933 h 301824"/>
                    <a:gd name="connsiteX15" fmla="*/ 48365 w 246604"/>
                    <a:gd name="connsiteY15" fmla="*/ 19646 h 301824"/>
                    <a:gd name="connsiteX16" fmla="*/ 51937 w 246604"/>
                    <a:gd name="connsiteY16" fmla="*/ 14288 h 301824"/>
                    <a:gd name="connsiteX17" fmla="*/ 69796 w 246604"/>
                    <a:gd name="connsiteY17" fmla="*/ 5358 h 301824"/>
                    <a:gd name="connsiteX18" fmla="*/ 80512 w 246604"/>
                    <a:gd name="connsiteY18" fmla="*/ 1786 h 301824"/>
                    <a:gd name="connsiteX19" fmla="*/ 94799 w 246604"/>
                    <a:gd name="connsiteY19" fmla="*/ 0 h 301824"/>
                    <a:gd name="connsiteX20" fmla="*/ 100157 w 246604"/>
                    <a:gd name="connsiteY20" fmla="*/ 1786 h 301824"/>
                    <a:gd name="connsiteX21" fmla="*/ 107301 w 246604"/>
                    <a:gd name="connsiteY21" fmla="*/ 3572 h 301824"/>
                    <a:gd name="connsiteX22" fmla="*/ 114445 w 246604"/>
                    <a:gd name="connsiteY22" fmla="*/ 7144 h 301824"/>
                    <a:gd name="connsiteX23" fmla="*/ 119803 w 246604"/>
                    <a:gd name="connsiteY23" fmla="*/ 8930 h 301824"/>
                    <a:gd name="connsiteX24" fmla="*/ 126946 w 246604"/>
                    <a:gd name="connsiteY24" fmla="*/ 12502 h 301824"/>
                    <a:gd name="connsiteX25" fmla="*/ 132304 w 246604"/>
                    <a:gd name="connsiteY25" fmla="*/ 16074 h 301824"/>
                    <a:gd name="connsiteX26" fmla="*/ 143020 w 246604"/>
                    <a:gd name="connsiteY26" fmla="*/ 17860 h 301824"/>
                    <a:gd name="connsiteX27" fmla="*/ 150164 w 246604"/>
                    <a:gd name="connsiteY27" fmla="*/ 19646 h 301824"/>
                    <a:gd name="connsiteX28" fmla="*/ 157307 w 246604"/>
                    <a:gd name="connsiteY28" fmla="*/ 25003 h 301824"/>
                    <a:gd name="connsiteX29" fmla="*/ 168023 w 246604"/>
                    <a:gd name="connsiteY29" fmla="*/ 28575 h 301824"/>
                    <a:gd name="connsiteX30" fmla="*/ 182310 w 246604"/>
                    <a:gd name="connsiteY30" fmla="*/ 32147 h 301824"/>
                    <a:gd name="connsiteX31" fmla="*/ 194812 w 246604"/>
                    <a:gd name="connsiteY31" fmla="*/ 39291 h 301824"/>
                    <a:gd name="connsiteX32" fmla="*/ 203742 w 246604"/>
                    <a:gd name="connsiteY32" fmla="*/ 42863 h 301824"/>
                    <a:gd name="connsiteX33" fmla="*/ 209099 w 246604"/>
                    <a:gd name="connsiteY33" fmla="*/ 50007 h 301824"/>
                    <a:gd name="connsiteX34" fmla="*/ 214457 w 246604"/>
                    <a:gd name="connsiteY34" fmla="*/ 51793 h 301824"/>
                    <a:gd name="connsiteX35" fmla="*/ 221601 w 246604"/>
                    <a:gd name="connsiteY35" fmla="*/ 62508 h 301824"/>
                    <a:gd name="connsiteX36" fmla="*/ 230531 w 246604"/>
                    <a:gd name="connsiteY36" fmla="*/ 78582 h 301824"/>
                    <a:gd name="connsiteX37" fmla="*/ 234103 w 246604"/>
                    <a:gd name="connsiteY37" fmla="*/ 87511 h 301824"/>
                    <a:gd name="connsiteX38" fmla="*/ 239460 w 246604"/>
                    <a:gd name="connsiteY38" fmla="*/ 94655 h 301824"/>
                    <a:gd name="connsiteX39" fmla="*/ 241246 w 246604"/>
                    <a:gd name="connsiteY39" fmla="*/ 105371 h 301824"/>
                    <a:gd name="connsiteX40" fmla="*/ 244818 w 246604"/>
                    <a:gd name="connsiteY40" fmla="*/ 114300 h 301824"/>
                    <a:gd name="connsiteX41" fmla="*/ 246604 w 246604"/>
                    <a:gd name="connsiteY41" fmla="*/ 130374 h 301824"/>
                    <a:gd name="connsiteX42" fmla="*/ 244818 w 246604"/>
                    <a:gd name="connsiteY42" fmla="*/ 187524 h 301824"/>
                    <a:gd name="connsiteX43" fmla="*/ 239460 w 246604"/>
                    <a:gd name="connsiteY43" fmla="*/ 203597 h 301824"/>
                    <a:gd name="connsiteX44" fmla="*/ 232317 w 246604"/>
                    <a:gd name="connsiteY44" fmla="*/ 223243 h 301824"/>
                    <a:gd name="connsiteX45" fmla="*/ 221601 w 246604"/>
                    <a:gd name="connsiteY45" fmla="*/ 241102 h 301824"/>
                    <a:gd name="connsiteX46" fmla="*/ 216243 w 246604"/>
                    <a:gd name="connsiteY46" fmla="*/ 251818 h 301824"/>
                    <a:gd name="connsiteX47" fmla="*/ 212671 w 246604"/>
                    <a:gd name="connsiteY47" fmla="*/ 257175 h 301824"/>
                    <a:gd name="connsiteX48" fmla="*/ 203742 w 246604"/>
                    <a:gd name="connsiteY48" fmla="*/ 276821 h 301824"/>
                    <a:gd name="connsiteX49" fmla="*/ 198384 w 246604"/>
                    <a:gd name="connsiteY49" fmla="*/ 283964 h 301824"/>
                    <a:gd name="connsiteX50" fmla="*/ 194812 w 246604"/>
                    <a:gd name="connsiteY50" fmla="*/ 289322 h 301824"/>
                    <a:gd name="connsiteX51" fmla="*/ 189454 w 246604"/>
                    <a:gd name="connsiteY51" fmla="*/ 294680 h 301824"/>
                    <a:gd name="connsiteX52" fmla="*/ 180524 w 246604"/>
                    <a:gd name="connsiteY52" fmla="*/ 301824 h 301824"/>
                    <a:gd name="connsiteX53" fmla="*/ 168023 w 246604"/>
                    <a:gd name="connsiteY53" fmla="*/ 300038 h 301824"/>
                    <a:gd name="connsiteX54" fmla="*/ 157307 w 246604"/>
                    <a:gd name="connsiteY54" fmla="*/ 296466 h 301824"/>
                    <a:gd name="connsiteX55" fmla="*/ 151949 w 246604"/>
                    <a:gd name="connsiteY55" fmla="*/ 294680 h 301824"/>
                    <a:gd name="connsiteX56" fmla="*/ 125160 w 246604"/>
                    <a:gd name="connsiteY56" fmla="*/ 291108 h 301824"/>
                    <a:gd name="connsiteX57" fmla="*/ 107301 w 246604"/>
                    <a:gd name="connsiteY57" fmla="*/ 283964 h 301824"/>
                    <a:gd name="connsiteX58" fmla="*/ 101943 w 246604"/>
                    <a:gd name="connsiteY58" fmla="*/ 280393 h 301824"/>
                    <a:gd name="connsiteX59" fmla="*/ 96585 w 246604"/>
                    <a:gd name="connsiteY59" fmla="*/ 278607 h 301824"/>
                    <a:gd name="connsiteX60" fmla="*/ 78726 w 246604"/>
                    <a:gd name="connsiteY60" fmla="*/ 271463 h 301824"/>
                    <a:gd name="connsiteX61" fmla="*/ 71582 w 246604"/>
                    <a:gd name="connsiteY61" fmla="*/ 267891 h 301824"/>
                    <a:gd name="connsiteX62" fmla="*/ 66224 w 246604"/>
                    <a:gd name="connsiteY62" fmla="*/ 266105 h 301824"/>
                    <a:gd name="connsiteX63" fmla="*/ 41221 w 246604"/>
                    <a:gd name="connsiteY63" fmla="*/ 260747 h 301824"/>
                    <a:gd name="connsiteX64" fmla="*/ 35864 w 246604"/>
                    <a:gd name="connsiteY64" fmla="*/ 258961 h 301824"/>
                    <a:gd name="connsiteX65" fmla="*/ 21576 w 246604"/>
                    <a:gd name="connsiteY65" fmla="*/ 248246 h 301824"/>
                    <a:gd name="connsiteX66" fmla="*/ 18004 w 246604"/>
                    <a:gd name="connsiteY66" fmla="*/ 242888 h 301824"/>
                    <a:gd name="connsiteX67" fmla="*/ 5503 w 246604"/>
                    <a:gd name="connsiteY67" fmla="*/ 237530 h 301824"/>
                    <a:gd name="connsiteX68" fmla="*/ 145 w 246604"/>
                    <a:gd name="connsiteY68"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2292 w 246604"/>
                    <a:gd name="connsiteY10" fmla="*/ 69652 h 301824"/>
                    <a:gd name="connsiteX11" fmla="*/ 35864 w 246604"/>
                    <a:gd name="connsiteY11" fmla="*/ 58936 h 301824"/>
                    <a:gd name="connsiteX12" fmla="*/ 39435 w 246604"/>
                    <a:gd name="connsiteY12" fmla="*/ 53578 h 301824"/>
                    <a:gd name="connsiteX13" fmla="*/ 44793 w 246604"/>
                    <a:gd name="connsiteY13" fmla="*/ 33933 h 301824"/>
                    <a:gd name="connsiteX14" fmla="*/ 48365 w 246604"/>
                    <a:gd name="connsiteY14" fmla="*/ 19646 h 301824"/>
                    <a:gd name="connsiteX15" fmla="*/ 51937 w 246604"/>
                    <a:gd name="connsiteY15" fmla="*/ 14288 h 301824"/>
                    <a:gd name="connsiteX16" fmla="*/ 69796 w 246604"/>
                    <a:gd name="connsiteY16" fmla="*/ 5358 h 301824"/>
                    <a:gd name="connsiteX17" fmla="*/ 80512 w 246604"/>
                    <a:gd name="connsiteY17" fmla="*/ 1786 h 301824"/>
                    <a:gd name="connsiteX18" fmla="*/ 94799 w 246604"/>
                    <a:gd name="connsiteY18" fmla="*/ 0 h 301824"/>
                    <a:gd name="connsiteX19" fmla="*/ 100157 w 246604"/>
                    <a:gd name="connsiteY19" fmla="*/ 1786 h 301824"/>
                    <a:gd name="connsiteX20" fmla="*/ 107301 w 246604"/>
                    <a:gd name="connsiteY20" fmla="*/ 3572 h 301824"/>
                    <a:gd name="connsiteX21" fmla="*/ 114445 w 246604"/>
                    <a:gd name="connsiteY21" fmla="*/ 7144 h 301824"/>
                    <a:gd name="connsiteX22" fmla="*/ 119803 w 246604"/>
                    <a:gd name="connsiteY22" fmla="*/ 8930 h 301824"/>
                    <a:gd name="connsiteX23" fmla="*/ 126946 w 246604"/>
                    <a:gd name="connsiteY23" fmla="*/ 12502 h 301824"/>
                    <a:gd name="connsiteX24" fmla="*/ 132304 w 246604"/>
                    <a:gd name="connsiteY24" fmla="*/ 16074 h 301824"/>
                    <a:gd name="connsiteX25" fmla="*/ 143020 w 246604"/>
                    <a:gd name="connsiteY25" fmla="*/ 17860 h 301824"/>
                    <a:gd name="connsiteX26" fmla="*/ 150164 w 246604"/>
                    <a:gd name="connsiteY26" fmla="*/ 19646 h 301824"/>
                    <a:gd name="connsiteX27" fmla="*/ 157307 w 246604"/>
                    <a:gd name="connsiteY27" fmla="*/ 25003 h 301824"/>
                    <a:gd name="connsiteX28" fmla="*/ 168023 w 246604"/>
                    <a:gd name="connsiteY28" fmla="*/ 28575 h 301824"/>
                    <a:gd name="connsiteX29" fmla="*/ 182310 w 246604"/>
                    <a:gd name="connsiteY29" fmla="*/ 32147 h 301824"/>
                    <a:gd name="connsiteX30" fmla="*/ 194812 w 246604"/>
                    <a:gd name="connsiteY30" fmla="*/ 39291 h 301824"/>
                    <a:gd name="connsiteX31" fmla="*/ 203742 w 246604"/>
                    <a:gd name="connsiteY31" fmla="*/ 42863 h 301824"/>
                    <a:gd name="connsiteX32" fmla="*/ 209099 w 246604"/>
                    <a:gd name="connsiteY32" fmla="*/ 50007 h 301824"/>
                    <a:gd name="connsiteX33" fmla="*/ 214457 w 246604"/>
                    <a:gd name="connsiteY33" fmla="*/ 51793 h 301824"/>
                    <a:gd name="connsiteX34" fmla="*/ 221601 w 246604"/>
                    <a:gd name="connsiteY34" fmla="*/ 62508 h 301824"/>
                    <a:gd name="connsiteX35" fmla="*/ 230531 w 246604"/>
                    <a:gd name="connsiteY35" fmla="*/ 78582 h 301824"/>
                    <a:gd name="connsiteX36" fmla="*/ 234103 w 246604"/>
                    <a:gd name="connsiteY36" fmla="*/ 87511 h 301824"/>
                    <a:gd name="connsiteX37" fmla="*/ 239460 w 246604"/>
                    <a:gd name="connsiteY37" fmla="*/ 94655 h 301824"/>
                    <a:gd name="connsiteX38" fmla="*/ 241246 w 246604"/>
                    <a:gd name="connsiteY38" fmla="*/ 105371 h 301824"/>
                    <a:gd name="connsiteX39" fmla="*/ 244818 w 246604"/>
                    <a:gd name="connsiteY39" fmla="*/ 114300 h 301824"/>
                    <a:gd name="connsiteX40" fmla="*/ 246604 w 246604"/>
                    <a:gd name="connsiteY40" fmla="*/ 130374 h 301824"/>
                    <a:gd name="connsiteX41" fmla="*/ 244818 w 246604"/>
                    <a:gd name="connsiteY41" fmla="*/ 187524 h 301824"/>
                    <a:gd name="connsiteX42" fmla="*/ 239460 w 246604"/>
                    <a:gd name="connsiteY42" fmla="*/ 203597 h 301824"/>
                    <a:gd name="connsiteX43" fmla="*/ 232317 w 246604"/>
                    <a:gd name="connsiteY43" fmla="*/ 223243 h 301824"/>
                    <a:gd name="connsiteX44" fmla="*/ 221601 w 246604"/>
                    <a:gd name="connsiteY44" fmla="*/ 241102 h 301824"/>
                    <a:gd name="connsiteX45" fmla="*/ 216243 w 246604"/>
                    <a:gd name="connsiteY45" fmla="*/ 251818 h 301824"/>
                    <a:gd name="connsiteX46" fmla="*/ 212671 w 246604"/>
                    <a:gd name="connsiteY46" fmla="*/ 257175 h 301824"/>
                    <a:gd name="connsiteX47" fmla="*/ 203742 w 246604"/>
                    <a:gd name="connsiteY47" fmla="*/ 276821 h 301824"/>
                    <a:gd name="connsiteX48" fmla="*/ 198384 w 246604"/>
                    <a:gd name="connsiteY48" fmla="*/ 283964 h 301824"/>
                    <a:gd name="connsiteX49" fmla="*/ 194812 w 246604"/>
                    <a:gd name="connsiteY49" fmla="*/ 289322 h 301824"/>
                    <a:gd name="connsiteX50" fmla="*/ 189454 w 246604"/>
                    <a:gd name="connsiteY50" fmla="*/ 294680 h 301824"/>
                    <a:gd name="connsiteX51" fmla="*/ 180524 w 246604"/>
                    <a:gd name="connsiteY51" fmla="*/ 301824 h 301824"/>
                    <a:gd name="connsiteX52" fmla="*/ 168023 w 246604"/>
                    <a:gd name="connsiteY52" fmla="*/ 300038 h 301824"/>
                    <a:gd name="connsiteX53" fmla="*/ 157307 w 246604"/>
                    <a:gd name="connsiteY53" fmla="*/ 296466 h 301824"/>
                    <a:gd name="connsiteX54" fmla="*/ 151949 w 246604"/>
                    <a:gd name="connsiteY54" fmla="*/ 294680 h 301824"/>
                    <a:gd name="connsiteX55" fmla="*/ 125160 w 246604"/>
                    <a:gd name="connsiteY55" fmla="*/ 291108 h 301824"/>
                    <a:gd name="connsiteX56" fmla="*/ 107301 w 246604"/>
                    <a:gd name="connsiteY56" fmla="*/ 283964 h 301824"/>
                    <a:gd name="connsiteX57" fmla="*/ 101943 w 246604"/>
                    <a:gd name="connsiteY57" fmla="*/ 280393 h 301824"/>
                    <a:gd name="connsiteX58" fmla="*/ 96585 w 246604"/>
                    <a:gd name="connsiteY58" fmla="*/ 278607 h 301824"/>
                    <a:gd name="connsiteX59" fmla="*/ 78726 w 246604"/>
                    <a:gd name="connsiteY59" fmla="*/ 271463 h 301824"/>
                    <a:gd name="connsiteX60" fmla="*/ 71582 w 246604"/>
                    <a:gd name="connsiteY60" fmla="*/ 267891 h 301824"/>
                    <a:gd name="connsiteX61" fmla="*/ 66224 w 246604"/>
                    <a:gd name="connsiteY61" fmla="*/ 266105 h 301824"/>
                    <a:gd name="connsiteX62" fmla="*/ 41221 w 246604"/>
                    <a:gd name="connsiteY62" fmla="*/ 260747 h 301824"/>
                    <a:gd name="connsiteX63" fmla="*/ 35864 w 246604"/>
                    <a:gd name="connsiteY63" fmla="*/ 258961 h 301824"/>
                    <a:gd name="connsiteX64" fmla="*/ 21576 w 246604"/>
                    <a:gd name="connsiteY64" fmla="*/ 248246 h 301824"/>
                    <a:gd name="connsiteX65" fmla="*/ 18004 w 246604"/>
                    <a:gd name="connsiteY65" fmla="*/ 242888 h 301824"/>
                    <a:gd name="connsiteX66" fmla="*/ 5503 w 246604"/>
                    <a:gd name="connsiteY66" fmla="*/ 237530 h 301824"/>
                    <a:gd name="connsiteX67" fmla="*/ 145 w 246604"/>
                    <a:gd name="connsiteY67"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07301 w 246604"/>
                    <a:gd name="connsiteY19" fmla="*/ 3572 h 301824"/>
                    <a:gd name="connsiteX20" fmla="*/ 114445 w 246604"/>
                    <a:gd name="connsiteY20" fmla="*/ 7144 h 301824"/>
                    <a:gd name="connsiteX21" fmla="*/ 119803 w 246604"/>
                    <a:gd name="connsiteY21" fmla="*/ 8930 h 301824"/>
                    <a:gd name="connsiteX22" fmla="*/ 126946 w 246604"/>
                    <a:gd name="connsiteY22" fmla="*/ 12502 h 301824"/>
                    <a:gd name="connsiteX23" fmla="*/ 132304 w 246604"/>
                    <a:gd name="connsiteY23" fmla="*/ 16074 h 301824"/>
                    <a:gd name="connsiteX24" fmla="*/ 143020 w 246604"/>
                    <a:gd name="connsiteY24" fmla="*/ 17860 h 301824"/>
                    <a:gd name="connsiteX25" fmla="*/ 150164 w 246604"/>
                    <a:gd name="connsiteY25" fmla="*/ 19646 h 301824"/>
                    <a:gd name="connsiteX26" fmla="*/ 157307 w 246604"/>
                    <a:gd name="connsiteY26" fmla="*/ 25003 h 301824"/>
                    <a:gd name="connsiteX27" fmla="*/ 168023 w 246604"/>
                    <a:gd name="connsiteY27" fmla="*/ 28575 h 301824"/>
                    <a:gd name="connsiteX28" fmla="*/ 182310 w 246604"/>
                    <a:gd name="connsiteY28" fmla="*/ 32147 h 301824"/>
                    <a:gd name="connsiteX29" fmla="*/ 194812 w 246604"/>
                    <a:gd name="connsiteY29" fmla="*/ 39291 h 301824"/>
                    <a:gd name="connsiteX30" fmla="*/ 203742 w 246604"/>
                    <a:gd name="connsiteY30" fmla="*/ 42863 h 301824"/>
                    <a:gd name="connsiteX31" fmla="*/ 209099 w 246604"/>
                    <a:gd name="connsiteY31" fmla="*/ 50007 h 301824"/>
                    <a:gd name="connsiteX32" fmla="*/ 214457 w 246604"/>
                    <a:gd name="connsiteY32" fmla="*/ 51793 h 301824"/>
                    <a:gd name="connsiteX33" fmla="*/ 221601 w 246604"/>
                    <a:gd name="connsiteY33" fmla="*/ 62508 h 301824"/>
                    <a:gd name="connsiteX34" fmla="*/ 230531 w 246604"/>
                    <a:gd name="connsiteY34" fmla="*/ 78582 h 301824"/>
                    <a:gd name="connsiteX35" fmla="*/ 234103 w 246604"/>
                    <a:gd name="connsiteY35" fmla="*/ 87511 h 301824"/>
                    <a:gd name="connsiteX36" fmla="*/ 239460 w 246604"/>
                    <a:gd name="connsiteY36" fmla="*/ 94655 h 301824"/>
                    <a:gd name="connsiteX37" fmla="*/ 241246 w 246604"/>
                    <a:gd name="connsiteY37" fmla="*/ 105371 h 301824"/>
                    <a:gd name="connsiteX38" fmla="*/ 244818 w 246604"/>
                    <a:gd name="connsiteY38" fmla="*/ 114300 h 301824"/>
                    <a:gd name="connsiteX39" fmla="*/ 246604 w 246604"/>
                    <a:gd name="connsiteY39" fmla="*/ 130374 h 301824"/>
                    <a:gd name="connsiteX40" fmla="*/ 244818 w 246604"/>
                    <a:gd name="connsiteY40" fmla="*/ 187524 h 301824"/>
                    <a:gd name="connsiteX41" fmla="*/ 239460 w 246604"/>
                    <a:gd name="connsiteY41" fmla="*/ 203597 h 301824"/>
                    <a:gd name="connsiteX42" fmla="*/ 232317 w 246604"/>
                    <a:gd name="connsiteY42" fmla="*/ 223243 h 301824"/>
                    <a:gd name="connsiteX43" fmla="*/ 221601 w 246604"/>
                    <a:gd name="connsiteY43" fmla="*/ 241102 h 301824"/>
                    <a:gd name="connsiteX44" fmla="*/ 216243 w 246604"/>
                    <a:gd name="connsiteY44" fmla="*/ 251818 h 301824"/>
                    <a:gd name="connsiteX45" fmla="*/ 212671 w 246604"/>
                    <a:gd name="connsiteY45" fmla="*/ 257175 h 301824"/>
                    <a:gd name="connsiteX46" fmla="*/ 203742 w 246604"/>
                    <a:gd name="connsiteY46" fmla="*/ 276821 h 301824"/>
                    <a:gd name="connsiteX47" fmla="*/ 198384 w 246604"/>
                    <a:gd name="connsiteY47" fmla="*/ 283964 h 301824"/>
                    <a:gd name="connsiteX48" fmla="*/ 194812 w 246604"/>
                    <a:gd name="connsiteY48" fmla="*/ 289322 h 301824"/>
                    <a:gd name="connsiteX49" fmla="*/ 189454 w 246604"/>
                    <a:gd name="connsiteY49" fmla="*/ 294680 h 301824"/>
                    <a:gd name="connsiteX50" fmla="*/ 180524 w 246604"/>
                    <a:gd name="connsiteY50" fmla="*/ 301824 h 301824"/>
                    <a:gd name="connsiteX51" fmla="*/ 168023 w 246604"/>
                    <a:gd name="connsiteY51" fmla="*/ 300038 h 301824"/>
                    <a:gd name="connsiteX52" fmla="*/ 157307 w 246604"/>
                    <a:gd name="connsiteY52" fmla="*/ 296466 h 301824"/>
                    <a:gd name="connsiteX53" fmla="*/ 151949 w 246604"/>
                    <a:gd name="connsiteY53" fmla="*/ 294680 h 301824"/>
                    <a:gd name="connsiteX54" fmla="*/ 125160 w 246604"/>
                    <a:gd name="connsiteY54" fmla="*/ 291108 h 301824"/>
                    <a:gd name="connsiteX55" fmla="*/ 107301 w 246604"/>
                    <a:gd name="connsiteY55" fmla="*/ 283964 h 301824"/>
                    <a:gd name="connsiteX56" fmla="*/ 101943 w 246604"/>
                    <a:gd name="connsiteY56" fmla="*/ 280393 h 301824"/>
                    <a:gd name="connsiteX57" fmla="*/ 96585 w 246604"/>
                    <a:gd name="connsiteY57" fmla="*/ 278607 h 301824"/>
                    <a:gd name="connsiteX58" fmla="*/ 78726 w 246604"/>
                    <a:gd name="connsiteY58" fmla="*/ 271463 h 301824"/>
                    <a:gd name="connsiteX59" fmla="*/ 71582 w 246604"/>
                    <a:gd name="connsiteY59" fmla="*/ 267891 h 301824"/>
                    <a:gd name="connsiteX60" fmla="*/ 66224 w 246604"/>
                    <a:gd name="connsiteY60" fmla="*/ 266105 h 301824"/>
                    <a:gd name="connsiteX61" fmla="*/ 41221 w 246604"/>
                    <a:gd name="connsiteY61" fmla="*/ 260747 h 301824"/>
                    <a:gd name="connsiteX62" fmla="*/ 35864 w 246604"/>
                    <a:gd name="connsiteY62" fmla="*/ 258961 h 301824"/>
                    <a:gd name="connsiteX63" fmla="*/ 21576 w 246604"/>
                    <a:gd name="connsiteY63" fmla="*/ 248246 h 301824"/>
                    <a:gd name="connsiteX64" fmla="*/ 18004 w 246604"/>
                    <a:gd name="connsiteY64" fmla="*/ 242888 h 301824"/>
                    <a:gd name="connsiteX65" fmla="*/ 5503 w 246604"/>
                    <a:gd name="connsiteY65" fmla="*/ 237530 h 301824"/>
                    <a:gd name="connsiteX66" fmla="*/ 145 w 246604"/>
                    <a:gd name="connsiteY66"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43020 w 246604"/>
                    <a:gd name="connsiteY23" fmla="*/ 17860 h 301824"/>
                    <a:gd name="connsiteX24" fmla="*/ 150164 w 246604"/>
                    <a:gd name="connsiteY24" fmla="*/ 19646 h 301824"/>
                    <a:gd name="connsiteX25" fmla="*/ 157307 w 246604"/>
                    <a:gd name="connsiteY25" fmla="*/ 25003 h 301824"/>
                    <a:gd name="connsiteX26" fmla="*/ 168023 w 246604"/>
                    <a:gd name="connsiteY26" fmla="*/ 28575 h 301824"/>
                    <a:gd name="connsiteX27" fmla="*/ 182310 w 246604"/>
                    <a:gd name="connsiteY27" fmla="*/ 32147 h 301824"/>
                    <a:gd name="connsiteX28" fmla="*/ 194812 w 246604"/>
                    <a:gd name="connsiteY28" fmla="*/ 39291 h 301824"/>
                    <a:gd name="connsiteX29" fmla="*/ 203742 w 246604"/>
                    <a:gd name="connsiteY29" fmla="*/ 42863 h 301824"/>
                    <a:gd name="connsiteX30" fmla="*/ 209099 w 246604"/>
                    <a:gd name="connsiteY30" fmla="*/ 50007 h 301824"/>
                    <a:gd name="connsiteX31" fmla="*/ 214457 w 246604"/>
                    <a:gd name="connsiteY31" fmla="*/ 51793 h 301824"/>
                    <a:gd name="connsiteX32" fmla="*/ 221601 w 246604"/>
                    <a:gd name="connsiteY32" fmla="*/ 62508 h 301824"/>
                    <a:gd name="connsiteX33" fmla="*/ 230531 w 246604"/>
                    <a:gd name="connsiteY33" fmla="*/ 78582 h 301824"/>
                    <a:gd name="connsiteX34" fmla="*/ 234103 w 246604"/>
                    <a:gd name="connsiteY34" fmla="*/ 87511 h 301824"/>
                    <a:gd name="connsiteX35" fmla="*/ 239460 w 246604"/>
                    <a:gd name="connsiteY35" fmla="*/ 94655 h 301824"/>
                    <a:gd name="connsiteX36" fmla="*/ 241246 w 246604"/>
                    <a:gd name="connsiteY36" fmla="*/ 105371 h 301824"/>
                    <a:gd name="connsiteX37" fmla="*/ 244818 w 246604"/>
                    <a:gd name="connsiteY37" fmla="*/ 114300 h 301824"/>
                    <a:gd name="connsiteX38" fmla="*/ 246604 w 246604"/>
                    <a:gd name="connsiteY38" fmla="*/ 130374 h 301824"/>
                    <a:gd name="connsiteX39" fmla="*/ 244818 w 246604"/>
                    <a:gd name="connsiteY39" fmla="*/ 187524 h 301824"/>
                    <a:gd name="connsiteX40" fmla="*/ 239460 w 246604"/>
                    <a:gd name="connsiteY40" fmla="*/ 203597 h 301824"/>
                    <a:gd name="connsiteX41" fmla="*/ 232317 w 246604"/>
                    <a:gd name="connsiteY41" fmla="*/ 223243 h 301824"/>
                    <a:gd name="connsiteX42" fmla="*/ 221601 w 246604"/>
                    <a:gd name="connsiteY42" fmla="*/ 241102 h 301824"/>
                    <a:gd name="connsiteX43" fmla="*/ 216243 w 246604"/>
                    <a:gd name="connsiteY43" fmla="*/ 251818 h 301824"/>
                    <a:gd name="connsiteX44" fmla="*/ 212671 w 246604"/>
                    <a:gd name="connsiteY44" fmla="*/ 257175 h 301824"/>
                    <a:gd name="connsiteX45" fmla="*/ 203742 w 246604"/>
                    <a:gd name="connsiteY45" fmla="*/ 276821 h 301824"/>
                    <a:gd name="connsiteX46" fmla="*/ 198384 w 246604"/>
                    <a:gd name="connsiteY46" fmla="*/ 283964 h 301824"/>
                    <a:gd name="connsiteX47" fmla="*/ 194812 w 246604"/>
                    <a:gd name="connsiteY47" fmla="*/ 289322 h 301824"/>
                    <a:gd name="connsiteX48" fmla="*/ 189454 w 246604"/>
                    <a:gd name="connsiteY48" fmla="*/ 294680 h 301824"/>
                    <a:gd name="connsiteX49" fmla="*/ 180524 w 246604"/>
                    <a:gd name="connsiteY49" fmla="*/ 301824 h 301824"/>
                    <a:gd name="connsiteX50" fmla="*/ 168023 w 246604"/>
                    <a:gd name="connsiteY50" fmla="*/ 300038 h 301824"/>
                    <a:gd name="connsiteX51" fmla="*/ 157307 w 246604"/>
                    <a:gd name="connsiteY51" fmla="*/ 296466 h 301824"/>
                    <a:gd name="connsiteX52" fmla="*/ 151949 w 246604"/>
                    <a:gd name="connsiteY52" fmla="*/ 294680 h 301824"/>
                    <a:gd name="connsiteX53" fmla="*/ 125160 w 246604"/>
                    <a:gd name="connsiteY53" fmla="*/ 291108 h 301824"/>
                    <a:gd name="connsiteX54" fmla="*/ 107301 w 246604"/>
                    <a:gd name="connsiteY54" fmla="*/ 283964 h 301824"/>
                    <a:gd name="connsiteX55" fmla="*/ 101943 w 246604"/>
                    <a:gd name="connsiteY55" fmla="*/ 280393 h 301824"/>
                    <a:gd name="connsiteX56" fmla="*/ 96585 w 246604"/>
                    <a:gd name="connsiteY56" fmla="*/ 278607 h 301824"/>
                    <a:gd name="connsiteX57" fmla="*/ 78726 w 246604"/>
                    <a:gd name="connsiteY57" fmla="*/ 271463 h 301824"/>
                    <a:gd name="connsiteX58" fmla="*/ 71582 w 246604"/>
                    <a:gd name="connsiteY58" fmla="*/ 267891 h 301824"/>
                    <a:gd name="connsiteX59" fmla="*/ 66224 w 246604"/>
                    <a:gd name="connsiteY59" fmla="*/ 266105 h 301824"/>
                    <a:gd name="connsiteX60" fmla="*/ 41221 w 246604"/>
                    <a:gd name="connsiteY60" fmla="*/ 260747 h 301824"/>
                    <a:gd name="connsiteX61" fmla="*/ 35864 w 246604"/>
                    <a:gd name="connsiteY61" fmla="*/ 258961 h 301824"/>
                    <a:gd name="connsiteX62" fmla="*/ 21576 w 246604"/>
                    <a:gd name="connsiteY62" fmla="*/ 248246 h 301824"/>
                    <a:gd name="connsiteX63" fmla="*/ 18004 w 246604"/>
                    <a:gd name="connsiteY63" fmla="*/ 242888 h 301824"/>
                    <a:gd name="connsiteX64" fmla="*/ 5503 w 246604"/>
                    <a:gd name="connsiteY64" fmla="*/ 237530 h 301824"/>
                    <a:gd name="connsiteX65" fmla="*/ 145 w 246604"/>
                    <a:gd name="connsiteY65"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68023 w 246604"/>
                    <a:gd name="connsiteY25" fmla="*/ 28575 h 301824"/>
                    <a:gd name="connsiteX26" fmla="*/ 182310 w 246604"/>
                    <a:gd name="connsiteY26" fmla="*/ 32147 h 301824"/>
                    <a:gd name="connsiteX27" fmla="*/ 194812 w 246604"/>
                    <a:gd name="connsiteY27" fmla="*/ 39291 h 301824"/>
                    <a:gd name="connsiteX28" fmla="*/ 203742 w 246604"/>
                    <a:gd name="connsiteY28" fmla="*/ 42863 h 301824"/>
                    <a:gd name="connsiteX29" fmla="*/ 209099 w 246604"/>
                    <a:gd name="connsiteY29" fmla="*/ 50007 h 301824"/>
                    <a:gd name="connsiteX30" fmla="*/ 214457 w 246604"/>
                    <a:gd name="connsiteY30" fmla="*/ 51793 h 301824"/>
                    <a:gd name="connsiteX31" fmla="*/ 221601 w 246604"/>
                    <a:gd name="connsiteY31" fmla="*/ 62508 h 301824"/>
                    <a:gd name="connsiteX32" fmla="*/ 230531 w 246604"/>
                    <a:gd name="connsiteY32" fmla="*/ 78582 h 301824"/>
                    <a:gd name="connsiteX33" fmla="*/ 234103 w 246604"/>
                    <a:gd name="connsiteY33" fmla="*/ 87511 h 301824"/>
                    <a:gd name="connsiteX34" fmla="*/ 239460 w 246604"/>
                    <a:gd name="connsiteY34" fmla="*/ 94655 h 301824"/>
                    <a:gd name="connsiteX35" fmla="*/ 241246 w 246604"/>
                    <a:gd name="connsiteY35" fmla="*/ 105371 h 301824"/>
                    <a:gd name="connsiteX36" fmla="*/ 244818 w 246604"/>
                    <a:gd name="connsiteY36" fmla="*/ 114300 h 301824"/>
                    <a:gd name="connsiteX37" fmla="*/ 246604 w 246604"/>
                    <a:gd name="connsiteY37" fmla="*/ 130374 h 301824"/>
                    <a:gd name="connsiteX38" fmla="*/ 244818 w 246604"/>
                    <a:gd name="connsiteY38" fmla="*/ 187524 h 301824"/>
                    <a:gd name="connsiteX39" fmla="*/ 239460 w 246604"/>
                    <a:gd name="connsiteY39" fmla="*/ 203597 h 301824"/>
                    <a:gd name="connsiteX40" fmla="*/ 232317 w 246604"/>
                    <a:gd name="connsiteY40" fmla="*/ 223243 h 301824"/>
                    <a:gd name="connsiteX41" fmla="*/ 221601 w 246604"/>
                    <a:gd name="connsiteY41" fmla="*/ 241102 h 301824"/>
                    <a:gd name="connsiteX42" fmla="*/ 216243 w 246604"/>
                    <a:gd name="connsiteY42" fmla="*/ 251818 h 301824"/>
                    <a:gd name="connsiteX43" fmla="*/ 212671 w 246604"/>
                    <a:gd name="connsiteY43" fmla="*/ 257175 h 301824"/>
                    <a:gd name="connsiteX44" fmla="*/ 203742 w 246604"/>
                    <a:gd name="connsiteY44" fmla="*/ 276821 h 301824"/>
                    <a:gd name="connsiteX45" fmla="*/ 198384 w 246604"/>
                    <a:gd name="connsiteY45" fmla="*/ 283964 h 301824"/>
                    <a:gd name="connsiteX46" fmla="*/ 194812 w 246604"/>
                    <a:gd name="connsiteY46" fmla="*/ 289322 h 301824"/>
                    <a:gd name="connsiteX47" fmla="*/ 189454 w 246604"/>
                    <a:gd name="connsiteY47" fmla="*/ 294680 h 301824"/>
                    <a:gd name="connsiteX48" fmla="*/ 180524 w 246604"/>
                    <a:gd name="connsiteY48" fmla="*/ 301824 h 301824"/>
                    <a:gd name="connsiteX49" fmla="*/ 168023 w 246604"/>
                    <a:gd name="connsiteY49" fmla="*/ 300038 h 301824"/>
                    <a:gd name="connsiteX50" fmla="*/ 157307 w 246604"/>
                    <a:gd name="connsiteY50" fmla="*/ 296466 h 301824"/>
                    <a:gd name="connsiteX51" fmla="*/ 151949 w 246604"/>
                    <a:gd name="connsiteY51" fmla="*/ 294680 h 301824"/>
                    <a:gd name="connsiteX52" fmla="*/ 125160 w 246604"/>
                    <a:gd name="connsiteY52" fmla="*/ 291108 h 301824"/>
                    <a:gd name="connsiteX53" fmla="*/ 107301 w 246604"/>
                    <a:gd name="connsiteY53" fmla="*/ 283964 h 301824"/>
                    <a:gd name="connsiteX54" fmla="*/ 101943 w 246604"/>
                    <a:gd name="connsiteY54" fmla="*/ 280393 h 301824"/>
                    <a:gd name="connsiteX55" fmla="*/ 96585 w 246604"/>
                    <a:gd name="connsiteY55" fmla="*/ 278607 h 301824"/>
                    <a:gd name="connsiteX56" fmla="*/ 78726 w 246604"/>
                    <a:gd name="connsiteY56" fmla="*/ 271463 h 301824"/>
                    <a:gd name="connsiteX57" fmla="*/ 71582 w 246604"/>
                    <a:gd name="connsiteY57" fmla="*/ 267891 h 301824"/>
                    <a:gd name="connsiteX58" fmla="*/ 66224 w 246604"/>
                    <a:gd name="connsiteY58" fmla="*/ 266105 h 301824"/>
                    <a:gd name="connsiteX59" fmla="*/ 41221 w 246604"/>
                    <a:gd name="connsiteY59" fmla="*/ 260747 h 301824"/>
                    <a:gd name="connsiteX60" fmla="*/ 35864 w 246604"/>
                    <a:gd name="connsiteY60" fmla="*/ 258961 h 301824"/>
                    <a:gd name="connsiteX61" fmla="*/ 21576 w 246604"/>
                    <a:gd name="connsiteY61" fmla="*/ 248246 h 301824"/>
                    <a:gd name="connsiteX62" fmla="*/ 18004 w 246604"/>
                    <a:gd name="connsiteY62" fmla="*/ 242888 h 301824"/>
                    <a:gd name="connsiteX63" fmla="*/ 5503 w 246604"/>
                    <a:gd name="connsiteY63" fmla="*/ 237530 h 301824"/>
                    <a:gd name="connsiteX64" fmla="*/ 145 w 246604"/>
                    <a:gd name="connsiteY64"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203742 w 246604"/>
                    <a:gd name="connsiteY43" fmla="*/ 276821 h 301824"/>
                    <a:gd name="connsiteX44" fmla="*/ 198384 w 246604"/>
                    <a:gd name="connsiteY44" fmla="*/ 283964 h 301824"/>
                    <a:gd name="connsiteX45" fmla="*/ 194812 w 246604"/>
                    <a:gd name="connsiteY45" fmla="*/ 289322 h 301824"/>
                    <a:gd name="connsiteX46" fmla="*/ 189454 w 246604"/>
                    <a:gd name="connsiteY46" fmla="*/ 294680 h 301824"/>
                    <a:gd name="connsiteX47" fmla="*/ 180524 w 246604"/>
                    <a:gd name="connsiteY47" fmla="*/ 301824 h 301824"/>
                    <a:gd name="connsiteX48" fmla="*/ 168023 w 246604"/>
                    <a:gd name="connsiteY48" fmla="*/ 300038 h 301824"/>
                    <a:gd name="connsiteX49" fmla="*/ 157307 w 246604"/>
                    <a:gd name="connsiteY49" fmla="*/ 296466 h 301824"/>
                    <a:gd name="connsiteX50" fmla="*/ 151949 w 246604"/>
                    <a:gd name="connsiteY50" fmla="*/ 294680 h 301824"/>
                    <a:gd name="connsiteX51" fmla="*/ 125160 w 246604"/>
                    <a:gd name="connsiteY51" fmla="*/ 291108 h 301824"/>
                    <a:gd name="connsiteX52" fmla="*/ 107301 w 246604"/>
                    <a:gd name="connsiteY52" fmla="*/ 283964 h 301824"/>
                    <a:gd name="connsiteX53" fmla="*/ 101943 w 246604"/>
                    <a:gd name="connsiteY53" fmla="*/ 280393 h 301824"/>
                    <a:gd name="connsiteX54" fmla="*/ 96585 w 246604"/>
                    <a:gd name="connsiteY54" fmla="*/ 278607 h 301824"/>
                    <a:gd name="connsiteX55" fmla="*/ 78726 w 246604"/>
                    <a:gd name="connsiteY55" fmla="*/ 271463 h 301824"/>
                    <a:gd name="connsiteX56" fmla="*/ 71582 w 246604"/>
                    <a:gd name="connsiteY56" fmla="*/ 267891 h 301824"/>
                    <a:gd name="connsiteX57" fmla="*/ 66224 w 246604"/>
                    <a:gd name="connsiteY57" fmla="*/ 266105 h 301824"/>
                    <a:gd name="connsiteX58" fmla="*/ 41221 w 246604"/>
                    <a:gd name="connsiteY58" fmla="*/ 260747 h 301824"/>
                    <a:gd name="connsiteX59" fmla="*/ 35864 w 246604"/>
                    <a:gd name="connsiteY59" fmla="*/ 258961 h 301824"/>
                    <a:gd name="connsiteX60" fmla="*/ 21576 w 246604"/>
                    <a:gd name="connsiteY60" fmla="*/ 248246 h 301824"/>
                    <a:gd name="connsiteX61" fmla="*/ 18004 w 246604"/>
                    <a:gd name="connsiteY61" fmla="*/ 242888 h 301824"/>
                    <a:gd name="connsiteX62" fmla="*/ 5503 w 246604"/>
                    <a:gd name="connsiteY62" fmla="*/ 237530 h 301824"/>
                    <a:gd name="connsiteX63" fmla="*/ 145 w 246604"/>
                    <a:gd name="connsiteY63"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203742 w 246604"/>
                    <a:gd name="connsiteY43" fmla="*/ 276821 h 301824"/>
                    <a:gd name="connsiteX44" fmla="*/ 198384 w 246604"/>
                    <a:gd name="connsiteY44" fmla="*/ 283964 h 301824"/>
                    <a:gd name="connsiteX45" fmla="*/ 194812 w 246604"/>
                    <a:gd name="connsiteY45" fmla="*/ 289322 h 301824"/>
                    <a:gd name="connsiteX46" fmla="*/ 189454 w 246604"/>
                    <a:gd name="connsiteY46" fmla="*/ 294680 h 301824"/>
                    <a:gd name="connsiteX47" fmla="*/ 180524 w 246604"/>
                    <a:gd name="connsiteY47" fmla="*/ 301824 h 301824"/>
                    <a:gd name="connsiteX48" fmla="*/ 168023 w 246604"/>
                    <a:gd name="connsiteY48" fmla="*/ 300038 h 301824"/>
                    <a:gd name="connsiteX49" fmla="*/ 157307 w 246604"/>
                    <a:gd name="connsiteY49" fmla="*/ 296466 h 301824"/>
                    <a:gd name="connsiteX50" fmla="*/ 151949 w 246604"/>
                    <a:gd name="connsiteY50" fmla="*/ 294680 h 301824"/>
                    <a:gd name="connsiteX51" fmla="*/ 107301 w 246604"/>
                    <a:gd name="connsiteY51" fmla="*/ 283964 h 301824"/>
                    <a:gd name="connsiteX52" fmla="*/ 101943 w 246604"/>
                    <a:gd name="connsiteY52" fmla="*/ 280393 h 301824"/>
                    <a:gd name="connsiteX53" fmla="*/ 96585 w 246604"/>
                    <a:gd name="connsiteY53" fmla="*/ 278607 h 301824"/>
                    <a:gd name="connsiteX54" fmla="*/ 78726 w 246604"/>
                    <a:gd name="connsiteY54" fmla="*/ 271463 h 301824"/>
                    <a:gd name="connsiteX55" fmla="*/ 71582 w 246604"/>
                    <a:gd name="connsiteY55" fmla="*/ 267891 h 301824"/>
                    <a:gd name="connsiteX56" fmla="*/ 66224 w 246604"/>
                    <a:gd name="connsiteY56" fmla="*/ 266105 h 301824"/>
                    <a:gd name="connsiteX57" fmla="*/ 41221 w 246604"/>
                    <a:gd name="connsiteY57" fmla="*/ 260747 h 301824"/>
                    <a:gd name="connsiteX58" fmla="*/ 35864 w 246604"/>
                    <a:gd name="connsiteY58" fmla="*/ 258961 h 301824"/>
                    <a:gd name="connsiteX59" fmla="*/ 21576 w 246604"/>
                    <a:gd name="connsiteY59" fmla="*/ 248246 h 301824"/>
                    <a:gd name="connsiteX60" fmla="*/ 18004 w 246604"/>
                    <a:gd name="connsiteY60" fmla="*/ 242888 h 301824"/>
                    <a:gd name="connsiteX61" fmla="*/ 5503 w 246604"/>
                    <a:gd name="connsiteY61" fmla="*/ 237530 h 301824"/>
                    <a:gd name="connsiteX62" fmla="*/ 145 w 246604"/>
                    <a:gd name="connsiteY62"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203742 w 246604"/>
                    <a:gd name="connsiteY43" fmla="*/ 276821 h 301824"/>
                    <a:gd name="connsiteX44" fmla="*/ 198384 w 246604"/>
                    <a:gd name="connsiteY44" fmla="*/ 283964 h 301824"/>
                    <a:gd name="connsiteX45" fmla="*/ 194812 w 246604"/>
                    <a:gd name="connsiteY45" fmla="*/ 289322 h 301824"/>
                    <a:gd name="connsiteX46" fmla="*/ 189454 w 246604"/>
                    <a:gd name="connsiteY46" fmla="*/ 294680 h 301824"/>
                    <a:gd name="connsiteX47" fmla="*/ 180524 w 246604"/>
                    <a:gd name="connsiteY47" fmla="*/ 301824 h 301824"/>
                    <a:gd name="connsiteX48" fmla="*/ 168023 w 246604"/>
                    <a:gd name="connsiteY48" fmla="*/ 300038 h 301824"/>
                    <a:gd name="connsiteX49" fmla="*/ 157307 w 246604"/>
                    <a:gd name="connsiteY49" fmla="*/ 296466 h 301824"/>
                    <a:gd name="connsiteX50" fmla="*/ 151949 w 246604"/>
                    <a:gd name="connsiteY50" fmla="*/ 294680 h 301824"/>
                    <a:gd name="connsiteX51" fmla="*/ 107301 w 246604"/>
                    <a:gd name="connsiteY51" fmla="*/ 283964 h 301824"/>
                    <a:gd name="connsiteX52" fmla="*/ 96585 w 246604"/>
                    <a:gd name="connsiteY52" fmla="*/ 278607 h 301824"/>
                    <a:gd name="connsiteX53" fmla="*/ 78726 w 246604"/>
                    <a:gd name="connsiteY53" fmla="*/ 271463 h 301824"/>
                    <a:gd name="connsiteX54" fmla="*/ 71582 w 246604"/>
                    <a:gd name="connsiteY54" fmla="*/ 267891 h 301824"/>
                    <a:gd name="connsiteX55" fmla="*/ 66224 w 246604"/>
                    <a:gd name="connsiteY55" fmla="*/ 266105 h 301824"/>
                    <a:gd name="connsiteX56" fmla="*/ 41221 w 246604"/>
                    <a:gd name="connsiteY56" fmla="*/ 260747 h 301824"/>
                    <a:gd name="connsiteX57" fmla="*/ 35864 w 246604"/>
                    <a:gd name="connsiteY57" fmla="*/ 258961 h 301824"/>
                    <a:gd name="connsiteX58" fmla="*/ 21576 w 246604"/>
                    <a:gd name="connsiteY58" fmla="*/ 248246 h 301824"/>
                    <a:gd name="connsiteX59" fmla="*/ 18004 w 246604"/>
                    <a:gd name="connsiteY59" fmla="*/ 242888 h 301824"/>
                    <a:gd name="connsiteX60" fmla="*/ 5503 w 246604"/>
                    <a:gd name="connsiteY60" fmla="*/ 237530 h 301824"/>
                    <a:gd name="connsiteX61" fmla="*/ 145 w 246604"/>
                    <a:gd name="connsiteY61"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203742 w 246604"/>
                    <a:gd name="connsiteY43" fmla="*/ 276821 h 301824"/>
                    <a:gd name="connsiteX44" fmla="*/ 198384 w 246604"/>
                    <a:gd name="connsiteY44" fmla="*/ 283964 h 301824"/>
                    <a:gd name="connsiteX45" fmla="*/ 194812 w 246604"/>
                    <a:gd name="connsiteY45" fmla="*/ 289322 h 301824"/>
                    <a:gd name="connsiteX46" fmla="*/ 189454 w 246604"/>
                    <a:gd name="connsiteY46" fmla="*/ 294680 h 301824"/>
                    <a:gd name="connsiteX47" fmla="*/ 180524 w 246604"/>
                    <a:gd name="connsiteY47" fmla="*/ 301824 h 301824"/>
                    <a:gd name="connsiteX48" fmla="*/ 168023 w 246604"/>
                    <a:gd name="connsiteY48" fmla="*/ 300038 h 301824"/>
                    <a:gd name="connsiteX49" fmla="*/ 157307 w 246604"/>
                    <a:gd name="connsiteY49" fmla="*/ 296466 h 301824"/>
                    <a:gd name="connsiteX50" fmla="*/ 151949 w 246604"/>
                    <a:gd name="connsiteY50" fmla="*/ 294680 h 301824"/>
                    <a:gd name="connsiteX51" fmla="*/ 96585 w 246604"/>
                    <a:gd name="connsiteY51" fmla="*/ 278607 h 301824"/>
                    <a:gd name="connsiteX52" fmla="*/ 78726 w 246604"/>
                    <a:gd name="connsiteY52" fmla="*/ 271463 h 301824"/>
                    <a:gd name="connsiteX53" fmla="*/ 71582 w 246604"/>
                    <a:gd name="connsiteY53" fmla="*/ 267891 h 301824"/>
                    <a:gd name="connsiteX54" fmla="*/ 66224 w 246604"/>
                    <a:gd name="connsiteY54" fmla="*/ 266105 h 301824"/>
                    <a:gd name="connsiteX55" fmla="*/ 41221 w 246604"/>
                    <a:gd name="connsiteY55" fmla="*/ 260747 h 301824"/>
                    <a:gd name="connsiteX56" fmla="*/ 35864 w 246604"/>
                    <a:gd name="connsiteY56" fmla="*/ 258961 h 301824"/>
                    <a:gd name="connsiteX57" fmla="*/ 21576 w 246604"/>
                    <a:gd name="connsiteY57" fmla="*/ 248246 h 301824"/>
                    <a:gd name="connsiteX58" fmla="*/ 18004 w 246604"/>
                    <a:gd name="connsiteY58" fmla="*/ 242888 h 301824"/>
                    <a:gd name="connsiteX59" fmla="*/ 5503 w 246604"/>
                    <a:gd name="connsiteY59" fmla="*/ 237530 h 301824"/>
                    <a:gd name="connsiteX60" fmla="*/ 145 w 246604"/>
                    <a:gd name="connsiteY60"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203742 w 246604"/>
                    <a:gd name="connsiteY43" fmla="*/ 276821 h 301824"/>
                    <a:gd name="connsiteX44" fmla="*/ 198384 w 246604"/>
                    <a:gd name="connsiteY44" fmla="*/ 283964 h 301824"/>
                    <a:gd name="connsiteX45" fmla="*/ 194812 w 246604"/>
                    <a:gd name="connsiteY45" fmla="*/ 289322 h 301824"/>
                    <a:gd name="connsiteX46" fmla="*/ 189454 w 246604"/>
                    <a:gd name="connsiteY46" fmla="*/ 294680 h 301824"/>
                    <a:gd name="connsiteX47" fmla="*/ 180524 w 246604"/>
                    <a:gd name="connsiteY47" fmla="*/ 301824 h 301824"/>
                    <a:gd name="connsiteX48" fmla="*/ 168023 w 246604"/>
                    <a:gd name="connsiteY48" fmla="*/ 300038 h 301824"/>
                    <a:gd name="connsiteX49" fmla="*/ 157307 w 246604"/>
                    <a:gd name="connsiteY49" fmla="*/ 296466 h 301824"/>
                    <a:gd name="connsiteX50" fmla="*/ 151949 w 246604"/>
                    <a:gd name="connsiteY50" fmla="*/ 294680 h 301824"/>
                    <a:gd name="connsiteX51" fmla="*/ 96585 w 246604"/>
                    <a:gd name="connsiteY51" fmla="*/ 278607 h 301824"/>
                    <a:gd name="connsiteX52" fmla="*/ 78726 w 246604"/>
                    <a:gd name="connsiteY52" fmla="*/ 271463 h 301824"/>
                    <a:gd name="connsiteX53" fmla="*/ 71582 w 246604"/>
                    <a:gd name="connsiteY53" fmla="*/ 267891 h 301824"/>
                    <a:gd name="connsiteX54" fmla="*/ 41221 w 246604"/>
                    <a:gd name="connsiteY54" fmla="*/ 260747 h 301824"/>
                    <a:gd name="connsiteX55" fmla="*/ 35864 w 246604"/>
                    <a:gd name="connsiteY55" fmla="*/ 258961 h 301824"/>
                    <a:gd name="connsiteX56" fmla="*/ 21576 w 246604"/>
                    <a:gd name="connsiteY56" fmla="*/ 248246 h 301824"/>
                    <a:gd name="connsiteX57" fmla="*/ 18004 w 246604"/>
                    <a:gd name="connsiteY57" fmla="*/ 242888 h 301824"/>
                    <a:gd name="connsiteX58" fmla="*/ 5503 w 246604"/>
                    <a:gd name="connsiteY58" fmla="*/ 237530 h 301824"/>
                    <a:gd name="connsiteX59" fmla="*/ 145 w 246604"/>
                    <a:gd name="connsiteY59"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203742 w 246604"/>
                    <a:gd name="connsiteY43" fmla="*/ 276821 h 301824"/>
                    <a:gd name="connsiteX44" fmla="*/ 198384 w 246604"/>
                    <a:gd name="connsiteY44" fmla="*/ 283964 h 301824"/>
                    <a:gd name="connsiteX45" fmla="*/ 194812 w 246604"/>
                    <a:gd name="connsiteY45" fmla="*/ 289322 h 301824"/>
                    <a:gd name="connsiteX46" fmla="*/ 189454 w 246604"/>
                    <a:gd name="connsiteY46" fmla="*/ 294680 h 301824"/>
                    <a:gd name="connsiteX47" fmla="*/ 180524 w 246604"/>
                    <a:gd name="connsiteY47" fmla="*/ 301824 h 301824"/>
                    <a:gd name="connsiteX48" fmla="*/ 168023 w 246604"/>
                    <a:gd name="connsiteY48" fmla="*/ 300038 h 301824"/>
                    <a:gd name="connsiteX49" fmla="*/ 157307 w 246604"/>
                    <a:gd name="connsiteY49" fmla="*/ 296466 h 301824"/>
                    <a:gd name="connsiteX50" fmla="*/ 151949 w 246604"/>
                    <a:gd name="connsiteY50" fmla="*/ 294680 h 301824"/>
                    <a:gd name="connsiteX51" fmla="*/ 96585 w 246604"/>
                    <a:gd name="connsiteY51" fmla="*/ 278607 h 301824"/>
                    <a:gd name="connsiteX52" fmla="*/ 71582 w 246604"/>
                    <a:gd name="connsiteY52" fmla="*/ 267891 h 301824"/>
                    <a:gd name="connsiteX53" fmla="*/ 41221 w 246604"/>
                    <a:gd name="connsiteY53" fmla="*/ 260747 h 301824"/>
                    <a:gd name="connsiteX54" fmla="*/ 35864 w 246604"/>
                    <a:gd name="connsiteY54" fmla="*/ 258961 h 301824"/>
                    <a:gd name="connsiteX55" fmla="*/ 21576 w 246604"/>
                    <a:gd name="connsiteY55" fmla="*/ 248246 h 301824"/>
                    <a:gd name="connsiteX56" fmla="*/ 18004 w 246604"/>
                    <a:gd name="connsiteY56" fmla="*/ 242888 h 301824"/>
                    <a:gd name="connsiteX57" fmla="*/ 5503 w 246604"/>
                    <a:gd name="connsiteY57" fmla="*/ 237530 h 301824"/>
                    <a:gd name="connsiteX58" fmla="*/ 145 w 246604"/>
                    <a:gd name="connsiteY58"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203742 w 246604"/>
                    <a:gd name="connsiteY43" fmla="*/ 276821 h 301824"/>
                    <a:gd name="connsiteX44" fmla="*/ 198384 w 246604"/>
                    <a:gd name="connsiteY44" fmla="*/ 283964 h 301824"/>
                    <a:gd name="connsiteX45" fmla="*/ 194812 w 246604"/>
                    <a:gd name="connsiteY45" fmla="*/ 289322 h 301824"/>
                    <a:gd name="connsiteX46" fmla="*/ 189454 w 246604"/>
                    <a:gd name="connsiteY46" fmla="*/ 294680 h 301824"/>
                    <a:gd name="connsiteX47" fmla="*/ 180524 w 246604"/>
                    <a:gd name="connsiteY47" fmla="*/ 301824 h 301824"/>
                    <a:gd name="connsiteX48" fmla="*/ 168023 w 246604"/>
                    <a:gd name="connsiteY48" fmla="*/ 300038 h 301824"/>
                    <a:gd name="connsiteX49" fmla="*/ 157307 w 246604"/>
                    <a:gd name="connsiteY49" fmla="*/ 296466 h 301824"/>
                    <a:gd name="connsiteX50" fmla="*/ 151949 w 246604"/>
                    <a:gd name="connsiteY50" fmla="*/ 294680 h 301824"/>
                    <a:gd name="connsiteX51" fmla="*/ 96585 w 246604"/>
                    <a:gd name="connsiteY51" fmla="*/ 278607 h 301824"/>
                    <a:gd name="connsiteX52" fmla="*/ 71582 w 246604"/>
                    <a:gd name="connsiteY52" fmla="*/ 267891 h 301824"/>
                    <a:gd name="connsiteX53" fmla="*/ 41221 w 246604"/>
                    <a:gd name="connsiteY53" fmla="*/ 260747 h 301824"/>
                    <a:gd name="connsiteX54" fmla="*/ 21576 w 246604"/>
                    <a:gd name="connsiteY54" fmla="*/ 248246 h 301824"/>
                    <a:gd name="connsiteX55" fmla="*/ 18004 w 246604"/>
                    <a:gd name="connsiteY55" fmla="*/ 242888 h 301824"/>
                    <a:gd name="connsiteX56" fmla="*/ 5503 w 246604"/>
                    <a:gd name="connsiteY56" fmla="*/ 237530 h 301824"/>
                    <a:gd name="connsiteX57" fmla="*/ 145 w 246604"/>
                    <a:gd name="connsiteY57"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203742 w 246604"/>
                    <a:gd name="connsiteY43" fmla="*/ 276821 h 301824"/>
                    <a:gd name="connsiteX44" fmla="*/ 198384 w 246604"/>
                    <a:gd name="connsiteY44" fmla="*/ 283964 h 301824"/>
                    <a:gd name="connsiteX45" fmla="*/ 194812 w 246604"/>
                    <a:gd name="connsiteY45" fmla="*/ 289322 h 301824"/>
                    <a:gd name="connsiteX46" fmla="*/ 189454 w 246604"/>
                    <a:gd name="connsiteY46" fmla="*/ 294680 h 301824"/>
                    <a:gd name="connsiteX47" fmla="*/ 180524 w 246604"/>
                    <a:gd name="connsiteY47" fmla="*/ 301824 h 301824"/>
                    <a:gd name="connsiteX48" fmla="*/ 168023 w 246604"/>
                    <a:gd name="connsiteY48" fmla="*/ 300038 h 301824"/>
                    <a:gd name="connsiteX49" fmla="*/ 157307 w 246604"/>
                    <a:gd name="connsiteY49" fmla="*/ 296466 h 301824"/>
                    <a:gd name="connsiteX50" fmla="*/ 151949 w 246604"/>
                    <a:gd name="connsiteY50" fmla="*/ 294680 h 301824"/>
                    <a:gd name="connsiteX51" fmla="*/ 96585 w 246604"/>
                    <a:gd name="connsiteY51" fmla="*/ 278607 h 301824"/>
                    <a:gd name="connsiteX52" fmla="*/ 71582 w 246604"/>
                    <a:gd name="connsiteY52" fmla="*/ 267891 h 301824"/>
                    <a:gd name="connsiteX53" fmla="*/ 41221 w 246604"/>
                    <a:gd name="connsiteY53" fmla="*/ 260747 h 301824"/>
                    <a:gd name="connsiteX54" fmla="*/ 21576 w 246604"/>
                    <a:gd name="connsiteY54" fmla="*/ 248246 h 301824"/>
                    <a:gd name="connsiteX55" fmla="*/ 5503 w 246604"/>
                    <a:gd name="connsiteY55" fmla="*/ 237530 h 301824"/>
                    <a:gd name="connsiteX56" fmla="*/ 145 w 246604"/>
                    <a:gd name="connsiteY56"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198384 w 246604"/>
                    <a:gd name="connsiteY43" fmla="*/ 283964 h 301824"/>
                    <a:gd name="connsiteX44" fmla="*/ 194812 w 246604"/>
                    <a:gd name="connsiteY44" fmla="*/ 289322 h 301824"/>
                    <a:gd name="connsiteX45" fmla="*/ 189454 w 246604"/>
                    <a:gd name="connsiteY45" fmla="*/ 294680 h 301824"/>
                    <a:gd name="connsiteX46" fmla="*/ 180524 w 246604"/>
                    <a:gd name="connsiteY46" fmla="*/ 301824 h 301824"/>
                    <a:gd name="connsiteX47" fmla="*/ 168023 w 246604"/>
                    <a:gd name="connsiteY47" fmla="*/ 300038 h 301824"/>
                    <a:gd name="connsiteX48" fmla="*/ 157307 w 246604"/>
                    <a:gd name="connsiteY48" fmla="*/ 296466 h 301824"/>
                    <a:gd name="connsiteX49" fmla="*/ 151949 w 246604"/>
                    <a:gd name="connsiteY49" fmla="*/ 294680 h 301824"/>
                    <a:gd name="connsiteX50" fmla="*/ 96585 w 246604"/>
                    <a:gd name="connsiteY50" fmla="*/ 278607 h 301824"/>
                    <a:gd name="connsiteX51" fmla="*/ 71582 w 246604"/>
                    <a:gd name="connsiteY51" fmla="*/ 267891 h 301824"/>
                    <a:gd name="connsiteX52" fmla="*/ 41221 w 246604"/>
                    <a:gd name="connsiteY52" fmla="*/ 260747 h 301824"/>
                    <a:gd name="connsiteX53" fmla="*/ 21576 w 246604"/>
                    <a:gd name="connsiteY53" fmla="*/ 248246 h 301824"/>
                    <a:gd name="connsiteX54" fmla="*/ 5503 w 246604"/>
                    <a:gd name="connsiteY54" fmla="*/ 237530 h 301824"/>
                    <a:gd name="connsiteX55" fmla="*/ 145 w 246604"/>
                    <a:gd name="connsiteY55"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2671 w 246604"/>
                    <a:gd name="connsiteY41" fmla="*/ 257175 h 301824"/>
                    <a:gd name="connsiteX42" fmla="*/ 198384 w 246604"/>
                    <a:gd name="connsiteY42" fmla="*/ 283964 h 301824"/>
                    <a:gd name="connsiteX43" fmla="*/ 194812 w 246604"/>
                    <a:gd name="connsiteY43" fmla="*/ 289322 h 301824"/>
                    <a:gd name="connsiteX44" fmla="*/ 189454 w 246604"/>
                    <a:gd name="connsiteY44" fmla="*/ 294680 h 301824"/>
                    <a:gd name="connsiteX45" fmla="*/ 180524 w 246604"/>
                    <a:gd name="connsiteY45" fmla="*/ 301824 h 301824"/>
                    <a:gd name="connsiteX46" fmla="*/ 168023 w 246604"/>
                    <a:gd name="connsiteY46" fmla="*/ 300038 h 301824"/>
                    <a:gd name="connsiteX47" fmla="*/ 157307 w 246604"/>
                    <a:gd name="connsiteY47" fmla="*/ 296466 h 301824"/>
                    <a:gd name="connsiteX48" fmla="*/ 151949 w 246604"/>
                    <a:gd name="connsiteY48" fmla="*/ 294680 h 301824"/>
                    <a:gd name="connsiteX49" fmla="*/ 96585 w 246604"/>
                    <a:gd name="connsiteY49" fmla="*/ 278607 h 301824"/>
                    <a:gd name="connsiteX50" fmla="*/ 71582 w 246604"/>
                    <a:gd name="connsiteY50" fmla="*/ 267891 h 301824"/>
                    <a:gd name="connsiteX51" fmla="*/ 41221 w 246604"/>
                    <a:gd name="connsiteY51" fmla="*/ 260747 h 301824"/>
                    <a:gd name="connsiteX52" fmla="*/ 21576 w 246604"/>
                    <a:gd name="connsiteY52" fmla="*/ 248246 h 301824"/>
                    <a:gd name="connsiteX53" fmla="*/ 5503 w 246604"/>
                    <a:gd name="connsiteY53" fmla="*/ 237530 h 301824"/>
                    <a:gd name="connsiteX54" fmla="*/ 145 w 246604"/>
                    <a:gd name="connsiteY54"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2671 w 246604"/>
                    <a:gd name="connsiteY41" fmla="*/ 257175 h 301824"/>
                    <a:gd name="connsiteX42" fmla="*/ 198384 w 246604"/>
                    <a:gd name="connsiteY42" fmla="*/ 283964 h 301824"/>
                    <a:gd name="connsiteX43" fmla="*/ 189454 w 246604"/>
                    <a:gd name="connsiteY43" fmla="*/ 294680 h 301824"/>
                    <a:gd name="connsiteX44" fmla="*/ 180524 w 246604"/>
                    <a:gd name="connsiteY44" fmla="*/ 301824 h 301824"/>
                    <a:gd name="connsiteX45" fmla="*/ 168023 w 246604"/>
                    <a:gd name="connsiteY45" fmla="*/ 300038 h 301824"/>
                    <a:gd name="connsiteX46" fmla="*/ 157307 w 246604"/>
                    <a:gd name="connsiteY46" fmla="*/ 296466 h 301824"/>
                    <a:gd name="connsiteX47" fmla="*/ 151949 w 246604"/>
                    <a:gd name="connsiteY47" fmla="*/ 294680 h 301824"/>
                    <a:gd name="connsiteX48" fmla="*/ 96585 w 246604"/>
                    <a:gd name="connsiteY48" fmla="*/ 278607 h 301824"/>
                    <a:gd name="connsiteX49" fmla="*/ 71582 w 246604"/>
                    <a:gd name="connsiteY49" fmla="*/ 267891 h 301824"/>
                    <a:gd name="connsiteX50" fmla="*/ 41221 w 246604"/>
                    <a:gd name="connsiteY50" fmla="*/ 260747 h 301824"/>
                    <a:gd name="connsiteX51" fmla="*/ 21576 w 246604"/>
                    <a:gd name="connsiteY51" fmla="*/ 248246 h 301824"/>
                    <a:gd name="connsiteX52" fmla="*/ 5503 w 246604"/>
                    <a:gd name="connsiteY52" fmla="*/ 237530 h 301824"/>
                    <a:gd name="connsiteX53" fmla="*/ 145 w 246604"/>
                    <a:gd name="connsiteY53"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2671 w 246604"/>
                    <a:gd name="connsiteY41" fmla="*/ 257175 h 301824"/>
                    <a:gd name="connsiteX42" fmla="*/ 198384 w 246604"/>
                    <a:gd name="connsiteY42" fmla="*/ 283964 h 301824"/>
                    <a:gd name="connsiteX43" fmla="*/ 189454 w 246604"/>
                    <a:gd name="connsiteY43" fmla="*/ 294680 h 301824"/>
                    <a:gd name="connsiteX44" fmla="*/ 180524 w 246604"/>
                    <a:gd name="connsiteY44" fmla="*/ 301824 h 301824"/>
                    <a:gd name="connsiteX45" fmla="*/ 168023 w 246604"/>
                    <a:gd name="connsiteY45" fmla="*/ 300038 h 301824"/>
                    <a:gd name="connsiteX46" fmla="*/ 151949 w 246604"/>
                    <a:gd name="connsiteY46" fmla="*/ 294680 h 301824"/>
                    <a:gd name="connsiteX47" fmla="*/ 96585 w 246604"/>
                    <a:gd name="connsiteY47" fmla="*/ 278607 h 301824"/>
                    <a:gd name="connsiteX48" fmla="*/ 71582 w 246604"/>
                    <a:gd name="connsiteY48" fmla="*/ 267891 h 301824"/>
                    <a:gd name="connsiteX49" fmla="*/ 41221 w 246604"/>
                    <a:gd name="connsiteY49" fmla="*/ 260747 h 301824"/>
                    <a:gd name="connsiteX50" fmla="*/ 21576 w 246604"/>
                    <a:gd name="connsiteY50" fmla="*/ 248246 h 301824"/>
                    <a:gd name="connsiteX51" fmla="*/ 5503 w 246604"/>
                    <a:gd name="connsiteY51" fmla="*/ 237530 h 301824"/>
                    <a:gd name="connsiteX52" fmla="*/ 145 w 246604"/>
                    <a:gd name="connsiteY52" fmla="*/ 200025 h 301824"/>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19803 w 246604"/>
                    <a:gd name="connsiteY20" fmla="*/ 8930 h 300038"/>
                    <a:gd name="connsiteX21" fmla="*/ 126946 w 246604"/>
                    <a:gd name="connsiteY21" fmla="*/ 12502 h 300038"/>
                    <a:gd name="connsiteX22" fmla="*/ 132304 w 246604"/>
                    <a:gd name="connsiteY22" fmla="*/ 16074 h 300038"/>
                    <a:gd name="connsiteX23" fmla="*/ 150164 w 246604"/>
                    <a:gd name="connsiteY23" fmla="*/ 19646 h 300038"/>
                    <a:gd name="connsiteX24" fmla="*/ 157307 w 246604"/>
                    <a:gd name="connsiteY24" fmla="*/ 25003 h 300038"/>
                    <a:gd name="connsiteX25" fmla="*/ 182310 w 246604"/>
                    <a:gd name="connsiteY25" fmla="*/ 32147 h 300038"/>
                    <a:gd name="connsiteX26" fmla="*/ 194812 w 246604"/>
                    <a:gd name="connsiteY26" fmla="*/ 39291 h 300038"/>
                    <a:gd name="connsiteX27" fmla="*/ 203742 w 246604"/>
                    <a:gd name="connsiteY27" fmla="*/ 42863 h 300038"/>
                    <a:gd name="connsiteX28" fmla="*/ 209099 w 246604"/>
                    <a:gd name="connsiteY28" fmla="*/ 50007 h 300038"/>
                    <a:gd name="connsiteX29" fmla="*/ 214457 w 246604"/>
                    <a:gd name="connsiteY29" fmla="*/ 51793 h 300038"/>
                    <a:gd name="connsiteX30" fmla="*/ 221601 w 246604"/>
                    <a:gd name="connsiteY30" fmla="*/ 62508 h 300038"/>
                    <a:gd name="connsiteX31" fmla="*/ 230531 w 246604"/>
                    <a:gd name="connsiteY31" fmla="*/ 78582 h 300038"/>
                    <a:gd name="connsiteX32" fmla="*/ 234103 w 246604"/>
                    <a:gd name="connsiteY32" fmla="*/ 87511 h 300038"/>
                    <a:gd name="connsiteX33" fmla="*/ 239460 w 246604"/>
                    <a:gd name="connsiteY33" fmla="*/ 94655 h 300038"/>
                    <a:gd name="connsiteX34" fmla="*/ 241246 w 246604"/>
                    <a:gd name="connsiteY34" fmla="*/ 105371 h 300038"/>
                    <a:gd name="connsiteX35" fmla="*/ 244818 w 246604"/>
                    <a:gd name="connsiteY35" fmla="*/ 114300 h 300038"/>
                    <a:gd name="connsiteX36" fmla="*/ 246604 w 246604"/>
                    <a:gd name="connsiteY36" fmla="*/ 130374 h 300038"/>
                    <a:gd name="connsiteX37" fmla="*/ 244818 w 246604"/>
                    <a:gd name="connsiteY37" fmla="*/ 187524 h 300038"/>
                    <a:gd name="connsiteX38" fmla="*/ 239460 w 246604"/>
                    <a:gd name="connsiteY38" fmla="*/ 203597 h 300038"/>
                    <a:gd name="connsiteX39" fmla="*/ 232317 w 246604"/>
                    <a:gd name="connsiteY39" fmla="*/ 223243 h 300038"/>
                    <a:gd name="connsiteX40" fmla="*/ 221601 w 246604"/>
                    <a:gd name="connsiteY40" fmla="*/ 241102 h 300038"/>
                    <a:gd name="connsiteX41" fmla="*/ 212671 w 246604"/>
                    <a:gd name="connsiteY41" fmla="*/ 257175 h 300038"/>
                    <a:gd name="connsiteX42" fmla="*/ 198384 w 246604"/>
                    <a:gd name="connsiteY42" fmla="*/ 283964 h 300038"/>
                    <a:gd name="connsiteX43" fmla="*/ 189454 w 246604"/>
                    <a:gd name="connsiteY43" fmla="*/ 294680 h 300038"/>
                    <a:gd name="connsiteX44" fmla="*/ 168023 w 246604"/>
                    <a:gd name="connsiteY44" fmla="*/ 300038 h 300038"/>
                    <a:gd name="connsiteX45" fmla="*/ 151949 w 246604"/>
                    <a:gd name="connsiteY45" fmla="*/ 294680 h 300038"/>
                    <a:gd name="connsiteX46" fmla="*/ 96585 w 246604"/>
                    <a:gd name="connsiteY46" fmla="*/ 278607 h 300038"/>
                    <a:gd name="connsiteX47" fmla="*/ 71582 w 246604"/>
                    <a:gd name="connsiteY47" fmla="*/ 267891 h 300038"/>
                    <a:gd name="connsiteX48" fmla="*/ 41221 w 246604"/>
                    <a:gd name="connsiteY48" fmla="*/ 260747 h 300038"/>
                    <a:gd name="connsiteX49" fmla="*/ 21576 w 246604"/>
                    <a:gd name="connsiteY49" fmla="*/ 248246 h 300038"/>
                    <a:gd name="connsiteX50" fmla="*/ 5503 w 246604"/>
                    <a:gd name="connsiteY50" fmla="*/ 237530 h 300038"/>
                    <a:gd name="connsiteX51" fmla="*/ 145 w 246604"/>
                    <a:gd name="connsiteY51"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19803 w 246604"/>
                    <a:gd name="connsiteY20" fmla="*/ 8930 h 300038"/>
                    <a:gd name="connsiteX21" fmla="*/ 126946 w 246604"/>
                    <a:gd name="connsiteY21" fmla="*/ 12502 h 300038"/>
                    <a:gd name="connsiteX22" fmla="*/ 132304 w 246604"/>
                    <a:gd name="connsiteY22" fmla="*/ 16074 h 300038"/>
                    <a:gd name="connsiteX23" fmla="*/ 150164 w 246604"/>
                    <a:gd name="connsiteY23" fmla="*/ 19646 h 300038"/>
                    <a:gd name="connsiteX24" fmla="*/ 157307 w 246604"/>
                    <a:gd name="connsiteY24" fmla="*/ 25003 h 300038"/>
                    <a:gd name="connsiteX25" fmla="*/ 182310 w 246604"/>
                    <a:gd name="connsiteY25" fmla="*/ 32147 h 300038"/>
                    <a:gd name="connsiteX26" fmla="*/ 194812 w 246604"/>
                    <a:gd name="connsiteY26" fmla="*/ 39291 h 300038"/>
                    <a:gd name="connsiteX27" fmla="*/ 203742 w 246604"/>
                    <a:gd name="connsiteY27" fmla="*/ 42863 h 300038"/>
                    <a:gd name="connsiteX28" fmla="*/ 209099 w 246604"/>
                    <a:gd name="connsiteY28" fmla="*/ 50007 h 300038"/>
                    <a:gd name="connsiteX29" fmla="*/ 214457 w 246604"/>
                    <a:gd name="connsiteY29" fmla="*/ 51793 h 300038"/>
                    <a:gd name="connsiteX30" fmla="*/ 221601 w 246604"/>
                    <a:gd name="connsiteY30" fmla="*/ 62508 h 300038"/>
                    <a:gd name="connsiteX31" fmla="*/ 230531 w 246604"/>
                    <a:gd name="connsiteY31" fmla="*/ 78582 h 300038"/>
                    <a:gd name="connsiteX32" fmla="*/ 234103 w 246604"/>
                    <a:gd name="connsiteY32" fmla="*/ 87511 h 300038"/>
                    <a:gd name="connsiteX33" fmla="*/ 239460 w 246604"/>
                    <a:gd name="connsiteY33" fmla="*/ 94655 h 300038"/>
                    <a:gd name="connsiteX34" fmla="*/ 244818 w 246604"/>
                    <a:gd name="connsiteY34" fmla="*/ 114300 h 300038"/>
                    <a:gd name="connsiteX35" fmla="*/ 246604 w 246604"/>
                    <a:gd name="connsiteY35" fmla="*/ 130374 h 300038"/>
                    <a:gd name="connsiteX36" fmla="*/ 244818 w 246604"/>
                    <a:gd name="connsiteY36" fmla="*/ 187524 h 300038"/>
                    <a:gd name="connsiteX37" fmla="*/ 239460 w 246604"/>
                    <a:gd name="connsiteY37" fmla="*/ 203597 h 300038"/>
                    <a:gd name="connsiteX38" fmla="*/ 232317 w 246604"/>
                    <a:gd name="connsiteY38" fmla="*/ 223243 h 300038"/>
                    <a:gd name="connsiteX39" fmla="*/ 221601 w 246604"/>
                    <a:gd name="connsiteY39" fmla="*/ 241102 h 300038"/>
                    <a:gd name="connsiteX40" fmla="*/ 212671 w 246604"/>
                    <a:gd name="connsiteY40" fmla="*/ 257175 h 300038"/>
                    <a:gd name="connsiteX41" fmla="*/ 198384 w 246604"/>
                    <a:gd name="connsiteY41" fmla="*/ 283964 h 300038"/>
                    <a:gd name="connsiteX42" fmla="*/ 189454 w 246604"/>
                    <a:gd name="connsiteY42" fmla="*/ 294680 h 300038"/>
                    <a:gd name="connsiteX43" fmla="*/ 168023 w 246604"/>
                    <a:gd name="connsiteY43" fmla="*/ 300038 h 300038"/>
                    <a:gd name="connsiteX44" fmla="*/ 151949 w 246604"/>
                    <a:gd name="connsiteY44" fmla="*/ 294680 h 300038"/>
                    <a:gd name="connsiteX45" fmla="*/ 96585 w 246604"/>
                    <a:gd name="connsiteY45" fmla="*/ 278607 h 300038"/>
                    <a:gd name="connsiteX46" fmla="*/ 71582 w 246604"/>
                    <a:gd name="connsiteY46" fmla="*/ 267891 h 300038"/>
                    <a:gd name="connsiteX47" fmla="*/ 41221 w 246604"/>
                    <a:gd name="connsiteY47" fmla="*/ 260747 h 300038"/>
                    <a:gd name="connsiteX48" fmla="*/ 21576 w 246604"/>
                    <a:gd name="connsiteY48" fmla="*/ 248246 h 300038"/>
                    <a:gd name="connsiteX49" fmla="*/ 5503 w 246604"/>
                    <a:gd name="connsiteY49" fmla="*/ 237530 h 300038"/>
                    <a:gd name="connsiteX50" fmla="*/ 145 w 246604"/>
                    <a:gd name="connsiteY50"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19803 w 246604"/>
                    <a:gd name="connsiteY20" fmla="*/ 8930 h 300038"/>
                    <a:gd name="connsiteX21" fmla="*/ 126946 w 246604"/>
                    <a:gd name="connsiteY21" fmla="*/ 12502 h 300038"/>
                    <a:gd name="connsiteX22" fmla="*/ 132304 w 246604"/>
                    <a:gd name="connsiteY22" fmla="*/ 16074 h 300038"/>
                    <a:gd name="connsiteX23" fmla="*/ 150164 w 246604"/>
                    <a:gd name="connsiteY23" fmla="*/ 19646 h 300038"/>
                    <a:gd name="connsiteX24" fmla="*/ 157307 w 246604"/>
                    <a:gd name="connsiteY24" fmla="*/ 25003 h 300038"/>
                    <a:gd name="connsiteX25" fmla="*/ 182310 w 246604"/>
                    <a:gd name="connsiteY25" fmla="*/ 32147 h 300038"/>
                    <a:gd name="connsiteX26" fmla="*/ 194812 w 246604"/>
                    <a:gd name="connsiteY26" fmla="*/ 39291 h 300038"/>
                    <a:gd name="connsiteX27" fmla="*/ 203742 w 246604"/>
                    <a:gd name="connsiteY27" fmla="*/ 42863 h 300038"/>
                    <a:gd name="connsiteX28" fmla="*/ 209099 w 246604"/>
                    <a:gd name="connsiteY28" fmla="*/ 50007 h 300038"/>
                    <a:gd name="connsiteX29" fmla="*/ 214457 w 246604"/>
                    <a:gd name="connsiteY29" fmla="*/ 51793 h 300038"/>
                    <a:gd name="connsiteX30" fmla="*/ 221601 w 246604"/>
                    <a:gd name="connsiteY30" fmla="*/ 62508 h 300038"/>
                    <a:gd name="connsiteX31" fmla="*/ 230531 w 246604"/>
                    <a:gd name="connsiteY31" fmla="*/ 78582 h 300038"/>
                    <a:gd name="connsiteX32" fmla="*/ 234103 w 246604"/>
                    <a:gd name="connsiteY32" fmla="*/ 87511 h 300038"/>
                    <a:gd name="connsiteX33" fmla="*/ 239460 w 246604"/>
                    <a:gd name="connsiteY33" fmla="*/ 94655 h 300038"/>
                    <a:gd name="connsiteX34" fmla="*/ 246604 w 246604"/>
                    <a:gd name="connsiteY34" fmla="*/ 130374 h 300038"/>
                    <a:gd name="connsiteX35" fmla="*/ 244818 w 246604"/>
                    <a:gd name="connsiteY35" fmla="*/ 187524 h 300038"/>
                    <a:gd name="connsiteX36" fmla="*/ 239460 w 246604"/>
                    <a:gd name="connsiteY36" fmla="*/ 203597 h 300038"/>
                    <a:gd name="connsiteX37" fmla="*/ 232317 w 246604"/>
                    <a:gd name="connsiteY37" fmla="*/ 223243 h 300038"/>
                    <a:gd name="connsiteX38" fmla="*/ 221601 w 246604"/>
                    <a:gd name="connsiteY38" fmla="*/ 241102 h 300038"/>
                    <a:gd name="connsiteX39" fmla="*/ 212671 w 246604"/>
                    <a:gd name="connsiteY39" fmla="*/ 257175 h 300038"/>
                    <a:gd name="connsiteX40" fmla="*/ 198384 w 246604"/>
                    <a:gd name="connsiteY40" fmla="*/ 283964 h 300038"/>
                    <a:gd name="connsiteX41" fmla="*/ 189454 w 246604"/>
                    <a:gd name="connsiteY41" fmla="*/ 294680 h 300038"/>
                    <a:gd name="connsiteX42" fmla="*/ 168023 w 246604"/>
                    <a:gd name="connsiteY42" fmla="*/ 300038 h 300038"/>
                    <a:gd name="connsiteX43" fmla="*/ 151949 w 246604"/>
                    <a:gd name="connsiteY43" fmla="*/ 294680 h 300038"/>
                    <a:gd name="connsiteX44" fmla="*/ 96585 w 246604"/>
                    <a:gd name="connsiteY44" fmla="*/ 278607 h 300038"/>
                    <a:gd name="connsiteX45" fmla="*/ 71582 w 246604"/>
                    <a:gd name="connsiteY45" fmla="*/ 267891 h 300038"/>
                    <a:gd name="connsiteX46" fmla="*/ 41221 w 246604"/>
                    <a:gd name="connsiteY46" fmla="*/ 260747 h 300038"/>
                    <a:gd name="connsiteX47" fmla="*/ 21576 w 246604"/>
                    <a:gd name="connsiteY47" fmla="*/ 248246 h 300038"/>
                    <a:gd name="connsiteX48" fmla="*/ 5503 w 246604"/>
                    <a:gd name="connsiteY48" fmla="*/ 237530 h 300038"/>
                    <a:gd name="connsiteX49" fmla="*/ 145 w 246604"/>
                    <a:gd name="connsiteY49"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19803 w 246604"/>
                    <a:gd name="connsiteY20" fmla="*/ 8930 h 300038"/>
                    <a:gd name="connsiteX21" fmla="*/ 126946 w 246604"/>
                    <a:gd name="connsiteY21" fmla="*/ 12502 h 300038"/>
                    <a:gd name="connsiteX22" fmla="*/ 132304 w 246604"/>
                    <a:gd name="connsiteY22" fmla="*/ 16074 h 300038"/>
                    <a:gd name="connsiteX23" fmla="*/ 150164 w 246604"/>
                    <a:gd name="connsiteY23" fmla="*/ 19646 h 300038"/>
                    <a:gd name="connsiteX24" fmla="*/ 157307 w 246604"/>
                    <a:gd name="connsiteY24" fmla="*/ 25003 h 300038"/>
                    <a:gd name="connsiteX25" fmla="*/ 182310 w 246604"/>
                    <a:gd name="connsiteY25" fmla="*/ 32147 h 300038"/>
                    <a:gd name="connsiteX26" fmla="*/ 194812 w 246604"/>
                    <a:gd name="connsiteY26" fmla="*/ 39291 h 300038"/>
                    <a:gd name="connsiteX27" fmla="*/ 203742 w 246604"/>
                    <a:gd name="connsiteY27" fmla="*/ 42863 h 300038"/>
                    <a:gd name="connsiteX28" fmla="*/ 209099 w 246604"/>
                    <a:gd name="connsiteY28" fmla="*/ 50007 h 300038"/>
                    <a:gd name="connsiteX29" fmla="*/ 214457 w 246604"/>
                    <a:gd name="connsiteY29" fmla="*/ 51793 h 300038"/>
                    <a:gd name="connsiteX30" fmla="*/ 221601 w 246604"/>
                    <a:gd name="connsiteY30" fmla="*/ 62508 h 300038"/>
                    <a:gd name="connsiteX31" fmla="*/ 230531 w 246604"/>
                    <a:gd name="connsiteY31" fmla="*/ 78582 h 300038"/>
                    <a:gd name="connsiteX32" fmla="*/ 239460 w 246604"/>
                    <a:gd name="connsiteY32" fmla="*/ 94655 h 300038"/>
                    <a:gd name="connsiteX33" fmla="*/ 246604 w 246604"/>
                    <a:gd name="connsiteY33" fmla="*/ 130374 h 300038"/>
                    <a:gd name="connsiteX34" fmla="*/ 244818 w 246604"/>
                    <a:gd name="connsiteY34" fmla="*/ 187524 h 300038"/>
                    <a:gd name="connsiteX35" fmla="*/ 239460 w 246604"/>
                    <a:gd name="connsiteY35" fmla="*/ 203597 h 300038"/>
                    <a:gd name="connsiteX36" fmla="*/ 232317 w 246604"/>
                    <a:gd name="connsiteY36" fmla="*/ 223243 h 300038"/>
                    <a:gd name="connsiteX37" fmla="*/ 221601 w 246604"/>
                    <a:gd name="connsiteY37" fmla="*/ 241102 h 300038"/>
                    <a:gd name="connsiteX38" fmla="*/ 212671 w 246604"/>
                    <a:gd name="connsiteY38" fmla="*/ 257175 h 300038"/>
                    <a:gd name="connsiteX39" fmla="*/ 198384 w 246604"/>
                    <a:gd name="connsiteY39" fmla="*/ 283964 h 300038"/>
                    <a:gd name="connsiteX40" fmla="*/ 189454 w 246604"/>
                    <a:gd name="connsiteY40" fmla="*/ 294680 h 300038"/>
                    <a:gd name="connsiteX41" fmla="*/ 168023 w 246604"/>
                    <a:gd name="connsiteY41" fmla="*/ 300038 h 300038"/>
                    <a:gd name="connsiteX42" fmla="*/ 151949 w 246604"/>
                    <a:gd name="connsiteY42" fmla="*/ 294680 h 300038"/>
                    <a:gd name="connsiteX43" fmla="*/ 96585 w 246604"/>
                    <a:gd name="connsiteY43" fmla="*/ 278607 h 300038"/>
                    <a:gd name="connsiteX44" fmla="*/ 71582 w 246604"/>
                    <a:gd name="connsiteY44" fmla="*/ 267891 h 300038"/>
                    <a:gd name="connsiteX45" fmla="*/ 41221 w 246604"/>
                    <a:gd name="connsiteY45" fmla="*/ 260747 h 300038"/>
                    <a:gd name="connsiteX46" fmla="*/ 21576 w 246604"/>
                    <a:gd name="connsiteY46" fmla="*/ 248246 h 300038"/>
                    <a:gd name="connsiteX47" fmla="*/ 5503 w 246604"/>
                    <a:gd name="connsiteY47" fmla="*/ 237530 h 300038"/>
                    <a:gd name="connsiteX48" fmla="*/ 145 w 246604"/>
                    <a:gd name="connsiteY48"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19803 w 246604"/>
                    <a:gd name="connsiteY20" fmla="*/ 8930 h 300038"/>
                    <a:gd name="connsiteX21" fmla="*/ 126946 w 246604"/>
                    <a:gd name="connsiteY21" fmla="*/ 12502 h 300038"/>
                    <a:gd name="connsiteX22" fmla="*/ 132304 w 246604"/>
                    <a:gd name="connsiteY22" fmla="*/ 16074 h 300038"/>
                    <a:gd name="connsiteX23" fmla="*/ 150164 w 246604"/>
                    <a:gd name="connsiteY23" fmla="*/ 19646 h 300038"/>
                    <a:gd name="connsiteX24" fmla="*/ 157307 w 246604"/>
                    <a:gd name="connsiteY24" fmla="*/ 25003 h 300038"/>
                    <a:gd name="connsiteX25" fmla="*/ 182310 w 246604"/>
                    <a:gd name="connsiteY25" fmla="*/ 32147 h 300038"/>
                    <a:gd name="connsiteX26" fmla="*/ 194812 w 246604"/>
                    <a:gd name="connsiteY26" fmla="*/ 39291 h 300038"/>
                    <a:gd name="connsiteX27" fmla="*/ 209099 w 246604"/>
                    <a:gd name="connsiteY27" fmla="*/ 50007 h 300038"/>
                    <a:gd name="connsiteX28" fmla="*/ 214457 w 246604"/>
                    <a:gd name="connsiteY28" fmla="*/ 51793 h 300038"/>
                    <a:gd name="connsiteX29" fmla="*/ 221601 w 246604"/>
                    <a:gd name="connsiteY29" fmla="*/ 62508 h 300038"/>
                    <a:gd name="connsiteX30" fmla="*/ 230531 w 246604"/>
                    <a:gd name="connsiteY30" fmla="*/ 78582 h 300038"/>
                    <a:gd name="connsiteX31" fmla="*/ 239460 w 246604"/>
                    <a:gd name="connsiteY31" fmla="*/ 94655 h 300038"/>
                    <a:gd name="connsiteX32" fmla="*/ 246604 w 246604"/>
                    <a:gd name="connsiteY32" fmla="*/ 130374 h 300038"/>
                    <a:gd name="connsiteX33" fmla="*/ 244818 w 246604"/>
                    <a:gd name="connsiteY33" fmla="*/ 187524 h 300038"/>
                    <a:gd name="connsiteX34" fmla="*/ 239460 w 246604"/>
                    <a:gd name="connsiteY34" fmla="*/ 203597 h 300038"/>
                    <a:gd name="connsiteX35" fmla="*/ 232317 w 246604"/>
                    <a:gd name="connsiteY35" fmla="*/ 223243 h 300038"/>
                    <a:gd name="connsiteX36" fmla="*/ 221601 w 246604"/>
                    <a:gd name="connsiteY36" fmla="*/ 241102 h 300038"/>
                    <a:gd name="connsiteX37" fmla="*/ 212671 w 246604"/>
                    <a:gd name="connsiteY37" fmla="*/ 257175 h 300038"/>
                    <a:gd name="connsiteX38" fmla="*/ 198384 w 246604"/>
                    <a:gd name="connsiteY38" fmla="*/ 283964 h 300038"/>
                    <a:gd name="connsiteX39" fmla="*/ 189454 w 246604"/>
                    <a:gd name="connsiteY39" fmla="*/ 294680 h 300038"/>
                    <a:gd name="connsiteX40" fmla="*/ 168023 w 246604"/>
                    <a:gd name="connsiteY40" fmla="*/ 300038 h 300038"/>
                    <a:gd name="connsiteX41" fmla="*/ 151949 w 246604"/>
                    <a:gd name="connsiteY41" fmla="*/ 294680 h 300038"/>
                    <a:gd name="connsiteX42" fmla="*/ 96585 w 246604"/>
                    <a:gd name="connsiteY42" fmla="*/ 278607 h 300038"/>
                    <a:gd name="connsiteX43" fmla="*/ 71582 w 246604"/>
                    <a:gd name="connsiteY43" fmla="*/ 267891 h 300038"/>
                    <a:gd name="connsiteX44" fmla="*/ 41221 w 246604"/>
                    <a:gd name="connsiteY44" fmla="*/ 260747 h 300038"/>
                    <a:gd name="connsiteX45" fmla="*/ 21576 w 246604"/>
                    <a:gd name="connsiteY45" fmla="*/ 248246 h 300038"/>
                    <a:gd name="connsiteX46" fmla="*/ 5503 w 246604"/>
                    <a:gd name="connsiteY46" fmla="*/ 237530 h 300038"/>
                    <a:gd name="connsiteX47" fmla="*/ 145 w 246604"/>
                    <a:gd name="connsiteY47"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19803 w 246604"/>
                    <a:gd name="connsiteY20" fmla="*/ 8930 h 300038"/>
                    <a:gd name="connsiteX21" fmla="*/ 126946 w 246604"/>
                    <a:gd name="connsiteY21" fmla="*/ 12502 h 300038"/>
                    <a:gd name="connsiteX22" fmla="*/ 132304 w 246604"/>
                    <a:gd name="connsiteY22" fmla="*/ 16074 h 300038"/>
                    <a:gd name="connsiteX23" fmla="*/ 150164 w 246604"/>
                    <a:gd name="connsiteY23" fmla="*/ 19646 h 300038"/>
                    <a:gd name="connsiteX24" fmla="*/ 157307 w 246604"/>
                    <a:gd name="connsiteY24" fmla="*/ 25003 h 300038"/>
                    <a:gd name="connsiteX25" fmla="*/ 182310 w 246604"/>
                    <a:gd name="connsiteY25" fmla="*/ 32147 h 300038"/>
                    <a:gd name="connsiteX26" fmla="*/ 194812 w 246604"/>
                    <a:gd name="connsiteY26" fmla="*/ 39291 h 300038"/>
                    <a:gd name="connsiteX27" fmla="*/ 209099 w 246604"/>
                    <a:gd name="connsiteY27" fmla="*/ 50007 h 300038"/>
                    <a:gd name="connsiteX28" fmla="*/ 221601 w 246604"/>
                    <a:gd name="connsiteY28" fmla="*/ 62508 h 300038"/>
                    <a:gd name="connsiteX29" fmla="*/ 230531 w 246604"/>
                    <a:gd name="connsiteY29" fmla="*/ 78582 h 300038"/>
                    <a:gd name="connsiteX30" fmla="*/ 239460 w 246604"/>
                    <a:gd name="connsiteY30" fmla="*/ 94655 h 300038"/>
                    <a:gd name="connsiteX31" fmla="*/ 246604 w 246604"/>
                    <a:gd name="connsiteY31" fmla="*/ 130374 h 300038"/>
                    <a:gd name="connsiteX32" fmla="*/ 244818 w 246604"/>
                    <a:gd name="connsiteY32" fmla="*/ 187524 h 300038"/>
                    <a:gd name="connsiteX33" fmla="*/ 239460 w 246604"/>
                    <a:gd name="connsiteY33" fmla="*/ 203597 h 300038"/>
                    <a:gd name="connsiteX34" fmla="*/ 232317 w 246604"/>
                    <a:gd name="connsiteY34" fmla="*/ 223243 h 300038"/>
                    <a:gd name="connsiteX35" fmla="*/ 221601 w 246604"/>
                    <a:gd name="connsiteY35" fmla="*/ 241102 h 300038"/>
                    <a:gd name="connsiteX36" fmla="*/ 212671 w 246604"/>
                    <a:gd name="connsiteY36" fmla="*/ 257175 h 300038"/>
                    <a:gd name="connsiteX37" fmla="*/ 198384 w 246604"/>
                    <a:gd name="connsiteY37" fmla="*/ 283964 h 300038"/>
                    <a:gd name="connsiteX38" fmla="*/ 189454 w 246604"/>
                    <a:gd name="connsiteY38" fmla="*/ 294680 h 300038"/>
                    <a:gd name="connsiteX39" fmla="*/ 168023 w 246604"/>
                    <a:gd name="connsiteY39" fmla="*/ 300038 h 300038"/>
                    <a:gd name="connsiteX40" fmla="*/ 151949 w 246604"/>
                    <a:gd name="connsiteY40" fmla="*/ 294680 h 300038"/>
                    <a:gd name="connsiteX41" fmla="*/ 96585 w 246604"/>
                    <a:gd name="connsiteY41" fmla="*/ 278607 h 300038"/>
                    <a:gd name="connsiteX42" fmla="*/ 71582 w 246604"/>
                    <a:gd name="connsiteY42" fmla="*/ 267891 h 300038"/>
                    <a:gd name="connsiteX43" fmla="*/ 41221 w 246604"/>
                    <a:gd name="connsiteY43" fmla="*/ 260747 h 300038"/>
                    <a:gd name="connsiteX44" fmla="*/ 21576 w 246604"/>
                    <a:gd name="connsiteY44" fmla="*/ 248246 h 300038"/>
                    <a:gd name="connsiteX45" fmla="*/ 5503 w 246604"/>
                    <a:gd name="connsiteY45" fmla="*/ 237530 h 300038"/>
                    <a:gd name="connsiteX46" fmla="*/ 145 w 246604"/>
                    <a:gd name="connsiteY46"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19803 w 246604"/>
                    <a:gd name="connsiteY20" fmla="*/ 8930 h 300038"/>
                    <a:gd name="connsiteX21" fmla="*/ 126946 w 246604"/>
                    <a:gd name="connsiteY21" fmla="*/ 12502 h 300038"/>
                    <a:gd name="connsiteX22" fmla="*/ 150164 w 246604"/>
                    <a:gd name="connsiteY22" fmla="*/ 19646 h 300038"/>
                    <a:gd name="connsiteX23" fmla="*/ 157307 w 246604"/>
                    <a:gd name="connsiteY23" fmla="*/ 25003 h 300038"/>
                    <a:gd name="connsiteX24" fmla="*/ 182310 w 246604"/>
                    <a:gd name="connsiteY24" fmla="*/ 32147 h 300038"/>
                    <a:gd name="connsiteX25" fmla="*/ 194812 w 246604"/>
                    <a:gd name="connsiteY25" fmla="*/ 39291 h 300038"/>
                    <a:gd name="connsiteX26" fmla="*/ 209099 w 246604"/>
                    <a:gd name="connsiteY26" fmla="*/ 50007 h 300038"/>
                    <a:gd name="connsiteX27" fmla="*/ 221601 w 246604"/>
                    <a:gd name="connsiteY27" fmla="*/ 62508 h 300038"/>
                    <a:gd name="connsiteX28" fmla="*/ 230531 w 246604"/>
                    <a:gd name="connsiteY28" fmla="*/ 78582 h 300038"/>
                    <a:gd name="connsiteX29" fmla="*/ 239460 w 246604"/>
                    <a:gd name="connsiteY29" fmla="*/ 94655 h 300038"/>
                    <a:gd name="connsiteX30" fmla="*/ 246604 w 246604"/>
                    <a:gd name="connsiteY30" fmla="*/ 130374 h 300038"/>
                    <a:gd name="connsiteX31" fmla="*/ 244818 w 246604"/>
                    <a:gd name="connsiteY31" fmla="*/ 187524 h 300038"/>
                    <a:gd name="connsiteX32" fmla="*/ 239460 w 246604"/>
                    <a:gd name="connsiteY32" fmla="*/ 203597 h 300038"/>
                    <a:gd name="connsiteX33" fmla="*/ 232317 w 246604"/>
                    <a:gd name="connsiteY33" fmla="*/ 223243 h 300038"/>
                    <a:gd name="connsiteX34" fmla="*/ 221601 w 246604"/>
                    <a:gd name="connsiteY34" fmla="*/ 241102 h 300038"/>
                    <a:gd name="connsiteX35" fmla="*/ 212671 w 246604"/>
                    <a:gd name="connsiteY35" fmla="*/ 257175 h 300038"/>
                    <a:gd name="connsiteX36" fmla="*/ 198384 w 246604"/>
                    <a:gd name="connsiteY36" fmla="*/ 283964 h 300038"/>
                    <a:gd name="connsiteX37" fmla="*/ 189454 w 246604"/>
                    <a:gd name="connsiteY37" fmla="*/ 294680 h 300038"/>
                    <a:gd name="connsiteX38" fmla="*/ 168023 w 246604"/>
                    <a:gd name="connsiteY38" fmla="*/ 300038 h 300038"/>
                    <a:gd name="connsiteX39" fmla="*/ 151949 w 246604"/>
                    <a:gd name="connsiteY39" fmla="*/ 294680 h 300038"/>
                    <a:gd name="connsiteX40" fmla="*/ 96585 w 246604"/>
                    <a:gd name="connsiteY40" fmla="*/ 278607 h 300038"/>
                    <a:gd name="connsiteX41" fmla="*/ 71582 w 246604"/>
                    <a:gd name="connsiteY41" fmla="*/ 267891 h 300038"/>
                    <a:gd name="connsiteX42" fmla="*/ 41221 w 246604"/>
                    <a:gd name="connsiteY42" fmla="*/ 260747 h 300038"/>
                    <a:gd name="connsiteX43" fmla="*/ 21576 w 246604"/>
                    <a:gd name="connsiteY43" fmla="*/ 248246 h 300038"/>
                    <a:gd name="connsiteX44" fmla="*/ 5503 w 246604"/>
                    <a:gd name="connsiteY44" fmla="*/ 237530 h 300038"/>
                    <a:gd name="connsiteX45" fmla="*/ 145 w 246604"/>
                    <a:gd name="connsiteY45"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19803 w 246604"/>
                    <a:gd name="connsiteY20" fmla="*/ 8930 h 300038"/>
                    <a:gd name="connsiteX21" fmla="*/ 126946 w 246604"/>
                    <a:gd name="connsiteY21" fmla="*/ 12502 h 300038"/>
                    <a:gd name="connsiteX22" fmla="*/ 150164 w 246604"/>
                    <a:gd name="connsiteY22" fmla="*/ 19646 h 300038"/>
                    <a:gd name="connsiteX23" fmla="*/ 182310 w 246604"/>
                    <a:gd name="connsiteY23" fmla="*/ 32147 h 300038"/>
                    <a:gd name="connsiteX24" fmla="*/ 194812 w 246604"/>
                    <a:gd name="connsiteY24" fmla="*/ 39291 h 300038"/>
                    <a:gd name="connsiteX25" fmla="*/ 209099 w 246604"/>
                    <a:gd name="connsiteY25" fmla="*/ 50007 h 300038"/>
                    <a:gd name="connsiteX26" fmla="*/ 221601 w 246604"/>
                    <a:gd name="connsiteY26" fmla="*/ 62508 h 300038"/>
                    <a:gd name="connsiteX27" fmla="*/ 230531 w 246604"/>
                    <a:gd name="connsiteY27" fmla="*/ 78582 h 300038"/>
                    <a:gd name="connsiteX28" fmla="*/ 239460 w 246604"/>
                    <a:gd name="connsiteY28" fmla="*/ 94655 h 300038"/>
                    <a:gd name="connsiteX29" fmla="*/ 246604 w 246604"/>
                    <a:gd name="connsiteY29" fmla="*/ 130374 h 300038"/>
                    <a:gd name="connsiteX30" fmla="*/ 244818 w 246604"/>
                    <a:gd name="connsiteY30" fmla="*/ 187524 h 300038"/>
                    <a:gd name="connsiteX31" fmla="*/ 239460 w 246604"/>
                    <a:gd name="connsiteY31" fmla="*/ 203597 h 300038"/>
                    <a:gd name="connsiteX32" fmla="*/ 232317 w 246604"/>
                    <a:gd name="connsiteY32" fmla="*/ 223243 h 300038"/>
                    <a:gd name="connsiteX33" fmla="*/ 221601 w 246604"/>
                    <a:gd name="connsiteY33" fmla="*/ 241102 h 300038"/>
                    <a:gd name="connsiteX34" fmla="*/ 212671 w 246604"/>
                    <a:gd name="connsiteY34" fmla="*/ 257175 h 300038"/>
                    <a:gd name="connsiteX35" fmla="*/ 198384 w 246604"/>
                    <a:gd name="connsiteY35" fmla="*/ 283964 h 300038"/>
                    <a:gd name="connsiteX36" fmla="*/ 189454 w 246604"/>
                    <a:gd name="connsiteY36" fmla="*/ 294680 h 300038"/>
                    <a:gd name="connsiteX37" fmla="*/ 168023 w 246604"/>
                    <a:gd name="connsiteY37" fmla="*/ 300038 h 300038"/>
                    <a:gd name="connsiteX38" fmla="*/ 151949 w 246604"/>
                    <a:gd name="connsiteY38" fmla="*/ 294680 h 300038"/>
                    <a:gd name="connsiteX39" fmla="*/ 96585 w 246604"/>
                    <a:gd name="connsiteY39" fmla="*/ 278607 h 300038"/>
                    <a:gd name="connsiteX40" fmla="*/ 71582 w 246604"/>
                    <a:gd name="connsiteY40" fmla="*/ 267891 h 300038"/>
                    <a:gd name="connsiteX41" fmla="*/ 41221 w 246604"/>
                    <a:gd name="connsiteY41" fmla="*/ 260747 h 300038"/>
                    <a:gd name="connsiteX42" fmla="*/ 21576 w 246604"/>
                    <a:gd name="connsiteY42" fmla="*/ 248246 h 300038"/>
                    <a:gd name="connsiteX43" fmla="*/ 5503 w 246604"/>
                    <a:gd name="connsiteY43" fmla="*/ 237530 h 300038"/>
                    <a:gd name="connsiteX44" fmla="*/ 145 w 246604"/>
                    <a:gd name="connsiteY44"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26946 w 246604"/>
                    <a:gd name="connsiteY20" fmla="*/ 12502 h 300038"/>
                    <a:gd name="connsiteX21" fmla="*/ 150164 w 246604"/>
                    <a:gd name="connsiteY21" fmla="*/ 19646 h 300038"/>
                    <a:gd name="connsiteX22" fmla="*/ 182310 w 246604"/>
                    <a:gd name="connsiteY22" fmla="*/ 32147 h 300038"/>
                    <a:gd name="connsiteX23" fmla="*/ 194812 w 246604"/>
                    <a:gd name="connsiteY23" fmla="*/ 39291 h 300038"/>
                    <a:gd name="connsiteX24" fmla="*/ 209099 w 246604"/>
                    <a:gd name="connsiteY24" fmla="*/ 50007 h 300038"/>
                    <a:gd name="connsiteX25" fmla="*/ 221601 w 246604"/>
                    <a:gd name="connsiteY25" fmla="*/ 62508 h 300038"/>
                    <a:gd name="connsiteX26" fmla="*/ 230531 w 246604"/>
                    <a:gd name="connsiteY26" fmla="*/ 78582 h 300038"/>
                    <a:gd name="connsiteX27" fmla="*/ 239460 w 246604"/>
                    <a:gd name="connsiteY27" fmla="*/ 94655 h 300038"/>
                    <a:gd name="connsiteX28" fmla="*/ 246604 w 246604"/>
                    <a:gd name="connsiteY28" fmla="*/ 130374 h 300038"/>
                    <a:gd name="connsiteX29" fmla="*/ 244818 w 246604"/>
                    <a:gd name="connsiteY29" fmla="*/ 187524 h 300038"/>
                    <a:gd name="connsiteX30" fmla="*/ 239460 w 246604"/>
                    <a:gd name="connsiteY30" fmla="*/ 203597 h 300038"/>
                    <a:gd name="connsiteX31" fmla="*/ 232317 w 246604"/>
                    <a:gd name="connsiteY31" fmla="*/ 223243 h 300038"/>
                    <a:gd name="connsiteX32" fmla="*/ 221601 w 246604"/>
                    <a:gd name="connsiteY32" fmla="*/ 241102 h 300038"/>
                    <a:gd name="connsiteX33" fmla="*/ 212671 w 246604"/>
                    <a:gd name="connsiteY33" fmla="*/ 257175 h 300038"/>
                    <a:gd name="connsiteX34" fmla="*/ 198384 w 246604"/>
                    <a:gd name="connsiteY34" fmla="*/ 283964 h 300038"/>
                    <a:gd name="connsiteX35" fmla="*/ 189454 w 246604"/>
                    <a:gd name="connsiteY35" fmla="*/ 294680 h 300038"/>
                    <a:gd name="connsiteX36" fmla="*/ 168023 w 246604"/>
                    <a:gd name="connsiteY36" fmla="*/ 300038 h 300038"/>
                    <a:gd name="connsiteX37" fmla="*/ 151949 w 246604"/>
                    <a:gd name="connsiteY37" fmla="*/ 294680 h 300038"/>
                    <a:gd name="connsiteX38" fmla="*/ 96585 w 246604"/>
                    <a:gd name="connsiteY38" fmla="*/ 278607 h 300038"/>
                    <a:gd name="connsiteX39" fmla="*/ 71582 w 246604"/>
                    <a:gd name="connsiteY39" fmla="*/ 267891 h 300038"/>
                    <a:gd name="connsiteX40" fmla="*/ 41221 w 246604"/>
                    <a:gd name="connsiteY40" fmla="*/ 260747 h 300038"/>
                    <a:gd name="connsiteX41" fmla="*/ 21576 w 246604"/>
                    <a:gd name="connsiteY41" fmla="*/ 248246 h 300038"/>
                    <a:gd name="connsiteX42" fmla="*/ 5503 w 246604"/>
                    <a:gd name="connsiteY42" fmla="*/ 237530 h 300038"/>
                    <a:gd name="connsiteX43" fmla="*/ 145 w 246604"/>
                    <a:gd name="connsiteY43"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14445 w 246604"/>
                    <a:gd name="connsiteY18" fmla="*/ 7144 h 300038"/>
                    <a:gd name="connsiteX19" fmla="*/ 126946 w 246604"/>
                    <a:gd name="connsiteY19" fmla="*/ 12502 h 300038"/>
                    <a:gd name="connsiteX20" fmla="*/ 150164 w 246604"/>
                    <a:gd name="connsiteY20" fmla="*/ 19646 h 300038"/>
                    <a:gd name="connsiteX21" fmla="*/ 182310 w 246604"/>
                    <a:gd name="connsiteY21" fmla="*/ 32147 h 300038"/>
                    <a:gd name="connsiteX22" fmla="*/ 194812 w 246604"/>
                    <a:gd name="connsiteY22" fmla="*/ 39291 h 300038"/>
                    <a:gd name="connsiteX23" fmla="*/ 209099 w 246604"/>
                    <a:gd name="connsiteY23" fmla="*/ 50007 h 300038"/>
                    <a:gd name="connsiteX24" fmla="*/ 221601 w 246604"/>
                    <a:gd name="connsiteY24" fmla="*/ 62508 h 300038"/>
                    <a:gd name="connsiteX25" fmla="*/ 230531 w 246604"/>
                    <a:gd name="connsiteY25" fmla="*/ 78582 h 300038"/>
                    <a:gd name="connsiteX26" fmla="*/ 239460 w 246604"/>
                    <a:gd name="connsiteY26" fmla="*/ 94655 h 300038"/>
                    <a:gd name="connsiteX27" fmla="*/ 246604 w 246604"/>
                    <a:gd name="connsiteY27" fmla="*/ 130374 h 300038"/>
                    <a:gd name="connsiteX28" fmla="*/ 244818 w 246604"/>
                    <a:gd name="connsiteY28" fmla="*/ 187524 h 300038"/>
                    <a:gd name="connsiteX29" fmla="*/ 239460 w 246604"/>
                    <a:gd name="connsiteY29" fmla="*/ 203597 h 300038"/>
                    <a:gd name="connsiteX30" fmla="*/ 232317 w 246604"/>
                    <a:gd name="connsiteY30" fmla="*/ 223243 h 300038"/>
                    <a:gd name="connsiteX31" fmla="*/ 221601 w 246604"/>
                    <a:gd name="connsiteY31" fmla="*/ 241102 h 300038"/>
                    <a:gd name="connsiteX32" fmla="*/ 212671 w 246604"/>
                    <a:gd name="connsiteY32" fmla="*/ 257175 h 300038"/>
                    <a:gd name="connsiteX33" fmla="*/ 198384 w 246604"/>
                    <a:gd name="connsiteY33" fmla="*/ 283964 h 300038"/>
                    <a:gd name="connsiteX34" fmla="*/ 189454 w 246604"/>
                    <a:gd name="connsiteY34" fmla="*/ 294680 h 300038"/>
                    <a:gd name="connsiteX35" fmla="*/ 168023 w 246604"/>
                    <a:gd name="connsiteY35" fmla="*/ 300038 h 300038"/>
                    <a:gd name="connsiteX36" fmla="*/ 151949 w 246604"/>
                    <a:gd name="connsiteY36" fmla="*/ 294680 h 300038"/>
                    <a:gd name="connsiteX37" fmla="*/ 96585 w 246604"/>
                    <a:gd name="connsiteY37" fmla="*/ 278607 h 300038"/>
                    <a:gd name="connsiteX38" fmla="*/ 71582 w 246604"/>
                    <a:gd name="connsiteY38" fmla="*/ 267891 h 300038"/>
                    <a:gd name="connsiteX39" fmla="*/ 41221 w 246604"/>
                    <a:gd name="connsiteY39" fmla="*/ 260747 h 300038"/>
                    <a:gd name="connsiteX40" fmla="*/ 21576 w 246604"/>
                    <a:gd name="connsiteY40" fmla="*/ 248246 h 300038"/>
                    <a:gd name="connsiteX41" fmla="*/ 5503 w 246604"/>
                    <a:gd name="connsiteY41" fmla="*/ 237530 h 300038"/>
                    <a:gd name="connsiteX42" fmla="*/ 145 w 246604"/>
                    <a:gd name="connsiteY42" fmla="*/ 200025 h 300038"/>
                    <a:gd name="connsiteX0" fmla="*/ 145 w 246604"/>
                    <a:gd name="connsiteY0" fmla="*/ 200043 h 300056"/>
                    <a:gd name="connsiteX1" fmla="*/ 1931 w 246604"/>
                    <a:gd name="connsiteY1" fmla="*/ 187542 h 300056"/>
                    <a:gd name="connsiteX2" fmla="*/ 5503 w 246604"/>
                    <a:gd name="connsiteY2" fmla="*/ 178612 h 300056"/>
                    <a:gd name="connsiteX3" fmla="*/ 7289 w 246604"/>
                    <a:gd name="connsiteY3" fmla="*/ 173254 h 300056"/>
                    <a:gd name="connsiteX4" fmla="*/ 10860 w 246604"/>
                    <a:gd name="connsiteY4" fmla="*/ 167896 h 300056"/>
                    <a:gd name="connsiteX5" fmla="*/ 18004 w 246604"/>
                    <a:gd name="connsiteY5" fmla="*/ 142893 h 300056"/>
                    <a:gd name="connsiteX6" fmla="*/ 19790 w 246604"/>
                    <a:gd name="connsiteY6" fmla="*/ 128606 h 300056"/>
                    <a:gd name="connsiteX7" fmla="*/ 21576 w 246604"/>
                    <a:gd name="connsiteY7" fmla="*/ 119676 h 300056"/>
                    <a:gd name="connsiteX8" fmla="*/ 25148 w 246604"/>
                    <a:gd name="connsiteY8" fmla="*/ 94673 h 300056"/>
                    <a:gd name="connsiteX9" fmla="*/ 28720 w 246604"/>
                    <a:gd name="connsiteY9" fmla="*/ 89315 h 300056"/>
                    <a:gd name="connsiteX10" fmla="*/ 35864 w 246604"/>
                    <a:gd name="connsiteY10" fmla="*/ 58954 h 300056"/>
                    <a:gd name="connsiteX11" fmla="*/ 39435 w 246604"/>
                    <a:gd name="connsiteY11" fmla="*/ 53596 h 300056"/>
                    <a:gd name="connsiteX12" fmla="*/ 44793 w 246604"/>
                    <a:gd name="connsiteY12" fmla="*/ 33951 h 300056"/>
                    <a:gd name="connsiteX13" fmla="*/ 48365 w 246604"/>
                    <a:gd name="connsiteY13" fmla="*/ 19664 h 300056"/>
                    <a:gd name="connsiteX14" fmla="*/ 51937 w 246604"/>
                    <a:gd name="connsiteY14" fmla="*/ 14306 h 300056"/>
                    <a:gd name="connsiteX15" fmla="*/ 69796 w 246604"/>
                    <a:gd name="connsiteY15" fmla="*/ 5376 h 300056"/>
                    <a:gd name="connsiteX16" fmla="*/ 94799 w 246604"/>
                    <a:gd name="connsiteY16" fmla="*/ 18 h 300056"/>
                    <a:gd name="connsiteX17" fmla="*/ 114445 w 246604"/>
                    <a:gd name="connsiteY17" fmla="*/ 7162 h 300056"/>
                    <a:gd name="connsiteX18" fmla="*/ 126946 w 246604"/>
                    <a:gd name="connsiteY18" fmla="*/ 12520 h 300056"/>
                    <a:gd name="connsiteX19" fmla="*/ 150164 w 246604"/>
                    <a:gd name="connsiteY19" fmla="*/ 19664 h 300056"/>
                    <a:gd name="connsiteX20" fmla="*/ 182310 w 246604"/>
                    <a:gd name="connsiteY20" fmla="*/ 32165 h 300056"/>
                    <a:gd name="connsiteX21" fmla="*/ 194812 w 246604"/>
                    <a:gd name="connsiteY21" fmla="*/ 39309 h 300056"/>
                    <a:gd name="connsiteX22" fmla="*/ 209099 w 246604"/>
                    <a:gd name="connsiteY22" fmla="*/ 50025 h 300056"/>
                    <a:gd name="connsiteX23" fmla="*/ 221601 w 246604"/>
                    <a:gd name="connsiteY23" fmla="*/ 62526 h 300056"/>
                    <a:gd name="connsiteX24" fmla="*/ 230531 w 246604"/>
                    <a:gd name="connsiteY24" fmla="*/ 78600 h 300056"/>
                    <a:gd name="connsiteX25" fmla="*/ 239460 w 246604"/>
                    <a:gd name="connsiteY25" fmla="*/ 94673 h 300056"/>
                    <a:gd name="connsiteX26" fmla="*/ 246604 w 246604"/>
                    <a:gd name="connsiteY26" fmla="*/ 130392 h 300056"/>
                    <a:gd name="connsiteX27" fmla="*/ 244818 w 246604"/>
                    <a:gd name="connsiteY27" fmla="*/ 187542 h 300056"/>
                    <a:gd name="connsiteX28" fmla="*/ 239460 w 246604"/>
                    <a:gd name="connsiteY28" fmla="*/ 203615 h 300056"/>
                    <a:gd name="connsiteX29" fmla="*/ 232317 w 246604"/>
                    <a:gd name="connsiteY29" fmla="*/ 223261 h 300056"/>
                    <a:gd name="connsiteX30" fmla="*/ 221601 w 246604"/>
                    <a:gd name="connsiteY30" fmla="*/ 241120 h 300056"/>
                    <a:gd name="connsiteX31" fmla="*/ 212671 w 246604"/>
                    <a:gd name="connsiteY31" fmla="*/ 257193 h 300056"/>
                    <a:gd name="connsiteX32" fmla="*/ 198384 w 246604"/>
                    <a:gd name="connsiteY32" fmla="*/ 283982 h 300056"/>
                    <a:gd name="connsiteX33" fmla="*/ 189454 w 246604"/>
                    <a:gd name="connsiteY33" fmla="*/ 294698 h 300056"/>
                    <a:gd name="connsiteX34" fmla="*/ 168023 w 246604"/>
                    <a:gd name="connsiteY34" fmla="*/ 300056 h 300056"/>
                    <a:gd name="connsiteX35" fmla="*/ 151949 w 246604"/>
                    <a:gd name="connsiteY35" fmla="*/ 294698 h 300056"/>
                    <a:gd name="connsiteX36" fmla="*/ 96585 w 246604"/>
                    <a:gd name="connsiteY36" fmla="*/ 278625 h 300056"/>
                    <a:gd name="connsiteX37" fmla="*/ 71582 w 246604"/>
                    <a:gd name="connsiteY37" fmla="*/ 267909 h 300056"/>
                    <a:gd name="connsiteX38" fmla="*/ 41221 w 246604"/>
                    <a:gd name="connsiteY38" fmla="*/ 260765 h 300056"/>
                    <a:gd name="connsiteX39" fmla="*/ 21576 w 246604"/>
                    <a:gd name="connsiteY39" fmla="*/ 248264 h 300056"/>
                    <a:gd name="connsiteX40" fmla="*/ 5503 w 246604"/>
                    <a:gd name="connsiteY40" fmla="*/ 237548 h 300056"/>
                    <a:gd name="connsiteX41" fmla="*/ 145 w 246604"/>
                    <a:gd name="connsiteY41" fmla="*/ 200043 h 300056"/>
                    <a:gd name="connsiteX0" fmla="*/ 145 w 246604"/>
                    <a:gd name="connsiteY0" fmla="*/ 200050 h 300063"/>
                    <a:gd name="connsiteX1" fmla="*/ 1931 w 246604"/>
                    <a:gd name="connsiteY1" fmla="*/ 187549 h 300063"/>
                    <a:gd name="connsiteX2" fmla="*/ 5503 w 246604"/>
                    <a:gd name="connsiteY2" fmla="*/ 178619 h 300063"/>
                    <a:gd name="connsiteX3" fmla="*/ 7289 w 246604"/>
                    <a:gd name="connsiteY3" fmla="*/ 173261 h 300063"/>
                    <a:gd name="connsiteX4" fmla="*/ 10860 w 246604"/>
                    <a:gd name="connsiteY4" fmla="*/ 167903 h 300063"/>
                    <a:gd name="connsiteX5" fmla="*/ 18004 w 246604"/>
                    <a:gd name="connsiteY5" fmla="*/ 142900 h 300063"/>
                    <a:gd name="connsiteX6" fmla="*/ 19790 w 246604"/>
                    <a:gd name="connsiteY6" fmla="*/ 128613 h 300063"/>
                    <a:gd name="connsiteX7" fmla="*/ 21576 w 246604"/>
                    <a:gd name="connsiteY7" fmla="*/ 119683 h 300063"/>
                    <a:gd name="connsiteX8" fmla="*/ 25148 w 246604"/>
                    <a:gd name="connsiteY8" fmla="*/ 94680 h 300063"/>
                    <a:gd name="connsiteX9" fmla="*/ 28720 w 246604"/>
                    <a:gd name="connsiteY9" fmla="*/ 89322 h 300063"/>
                    <a:gd name="connsiteX10" fmla="*/ 35864 w 246604"/>
                    <a:gd name="connsiteY10" fmla="*/ 58961 h 300063"/>
                    <a:gd name="connsiteX11" fmla="*/ 39435 w 246604"/>
                    <a:gd name="connsiteY11" fmla="*/ 53603 h 300063"/>
                    <a:gd name="connsiteX12" fmla="*/ 44793 w 246604"/>
                    <a:gd name="connsiteY12" fmla="*/ 33958 h 300063"/>
                    <a:gd name="connsiteX13" fmla="*/ 48365 w 246604"/>
                    <a:gd name="connsiteY13" fmla="*/ 19671 h 300063"/>
                    <a:gd name="connsiteX14" fmla="*/ 69796 w 246604"/>
                    <a:gd name="connsiteY14" fmla="*/ 5383 h 300063"/>
                    <a:gd name="connsiteX15" fmla="*/ 94799 w 246604"/>
                    <a:gd name="connsiteY15" fmla="*/ 25 h 300063"/>
                    <a:gd name="connsiteX16" fmla="*/ 114445 w 246604"/>
                    <a:gd name="connsiteY16" fmla="*/ 7169 h 300063"/>
                    <a:gd name="connsiteX17" fmla="*/ 126946 w 246604"/>
                    <a:gd name="connsiteY17" fmla="*/ 12527 h 300063"/>
                    <a:gd name="connsiteX18" fmla="*/ 150164 w 246604"/>
                    <a:gd name="connsiteY18" fmla="*/ 19671 h 300063"/>
                    <a:gd name="connsiteX19" fmla="*/ 182310 w 246604"/>
                    <a:gd name="connsiteY19" fmla="*/ 32172 h 300063"/>
                    <a:gd name="connsiteX20" fmla="*/ 194812 w 246604"/>
                    <a:gd name="connsiteY20" fmla="*/ 39316 h 300063"/>
                    <a:gd name="connsiteX21" fmla="*/ 209099 w 246604"/>
                    <a:gd name="connsiteY21" fmla="*/ 50032 h 300063"/>
                    <a:gd name="connsiteX22" fmla="*/ 221601 w 246604"/>
                    <a:gd name="connsiteY22" fmla="*/ 62533 h 300063"/>
                    <a:gd name="connsiteX23" fmla="*/ 230531 w 246604"/>
                    <a:gd name="connsiteY23" fmla="*/ 78607 h 300063"/>
                    <a:gd name="connsiteX24" fmla="*/ 239460 w 246604"/>
                    <a:gd name="connsiteY24" fmla="*/ 94680 h 300063"/>
                    <a:gd name="connsiteX25" fmla="*/ 246604 w 246604"/>
                    <a:gd name="connsiteY25" fmla="*/ 130399 h 300063"/>
                    <a:gd name="connsiteX26" fmla="*/ 244818 w 246604"/>
                    <a:gd name="connsiteY26" fmla="*/ 187549 h 300063"/>
                    <a:gd name="connsiteX27" fmla="*/ 239460 w 246604"/>
                    <a:gd name="connsiteY27" fmla="*/ 203622 h 300063"/>
                    <a:gd name="connsiteX28" fmla="*/ 232317 w 246604"/>
                    <a:gd name="connsiteY28" fmla="*/ 223268 h 300063"/>
                    <a:gd name="connsiteX29" fmla="*/ 221601 w 246604"/>
                    <a:gd name="connsiteY29" fmla="*/ 241127 h 300063"/>
                    <a:gd name="connsiteX30" fmla="*/ 212671 w 246604"/>
                    <a:gd name="connsiteY30" fmla="*/ 257200 h 300063"/>
                    <a:gd name="connsiteX31" fmla="*/ 198384 w 246604"/>
                    <a:gd name="connsiteY31" fmla="*/ 283989 h 300063"/>
                    <a:gd name="connsiteX32" fmla="*/ 189454 w 246604"/>
                    <a:gd name="connsiteY32" fmla="*/ 294705 h 300063"/>
                    <a:gd name="connsiteX33" fmla="*/ 168023 w 246604"/>
                    <a:gd name="connsiteY33" fmla="*/ 300063 h 300063"/>
                    <a:gd name="connsiteX34" fmla="*/ 151949 w 246604"/>
                    <a:gd name="connsiteY34" fmla="*/ 294705 h 300063"/>
                    <a:gd name="connsiteX35" fmla="*/ 96585 w 246604"/>
                    <a:gd name="connsiteY35" fmla="*/ 278632 h 300063"/>
                    <a:gd name="connsiteX36" fmla="*/ 71582 w 246604"/>
                    <a:gd name="connsiteY36" fmla="*/ 267916 h 300063"/>
                    <a:gd name="connsiteX37" fmla="*/ 41221 w 246604"/>
                    <a:gd name="connsiteY37" fmla="*/ 260772 h 300063"/>
                    <a:gd name="connsiteX38" fmla="*/ 21576 w 246604"/>
                    <a:gd name="connsiteY38" fmla="*/ 248271 h 300063"/>
                    <a:gd name="connsiteX39" fmla="*/ 5503 w 246604"/>
                    <a:gd name="connsiteY39" fmla="*/ 237555 h 300063"/>
                    <a:gd name="connsiteX40" fmla="*/ 145 w 246604"/>
                    <a:gd name="connsiteY40" fmla="*/ 200050 h 300063"/>
                    <a:gd name="connsiteX0" fmla="*/ 145 w 246604"/>
                    <a:gd name="connsiteY0" fmla="*/ 200050 h 300063"/>
                    <a:gd name="connsiteX1" fmla="*/ 1931 w 246604"/>
                    <a:gd name="connsiteY1" fmla="*/ 187549 h 300063"/>
                    <a:gd name="connsiteX2" fmla="*/ 5503 w 246604"/>
                    <a:gd name="connsiteY2" fmla="*/ 178619 h 300063"/>
                    <a:gd name="connsiteX3" fmla="*/ 7289 w 246604"/>
                    <a:gd name="connsiteY3" fmla="*/ 173261 h 300063"/>
                    <a:gd name="connsiteX4" fmla="*/ 10860 w 246604"/>
                    <a:gd name="connsiteY4" fmla="*/ 167903 h 300063"/>
                    <a:gd name="connsiteX5" fmla="*/ 18004 w 246604"/>
                    <a:gd name="connsiteY5" fmla="*/ 142900 h 300063"/>
                    <a:gd name="connsiteX6" fmla="*/ 19790 w 246604"/>
                    <a:gd name="connsiteY6" fmla="*/ 128613 h 300063"/>
                    <a:gd name="connsiteX7" fmla="*/ 21576 w 246604"/>
                    <a:gd name="connsiteY7" fmla="*/ 119683 h 300063"/>
                    <a:gd name="connsiteX8" fmla="*/ 25148 w 246604"/>
                    <a:gd name="connsiteY8" fmla="*/ 94680 h 300063"/>
                    <a:gd name="connsiteX9" fmla="*/ 28720 w 246604"/>
                    <a:gd name="connsiteY9" fmla="*/ 89322 h 300063"/>
                    <a:gd name="connsiteX10" fmla="*/ 35864 w 246604"/>
                    <a:gd name="connsiteY10" fmla="*/ 58961 h 300063"/>
                    <a:gd name="connsiteX11" fmla="*/ 44793 w 246604"/>
                    <a:gd name="connsiteY11" fmla="*/ 33958 h 300063"/>
                    <a:gd name="connsiteX12" fmla="*/ 48365 w 246604"/>
                    <a:gd name="connsiteY12" fmla="*/ 19671 h 300063"/>
                    <a:gd name="connsiteX13" fmla="*/ 69796 w 246604"/>
                    <a:gd name="connsiteY13" fmla="*/ 5383 h 300063"/>
                    <a:gd name="connsiteX14" fmla="*/ 94799 w 246604"/>
                    <a:gd name="connsiteY14" fmla="*/ 25 h 300063"/>
                    <a:gd name="connsiteX15" fmla="*/ 114445 w 246604"/>
                    <a:gd name="connsiteY15" fmla="*/ 7169 h 300063"/>
                    <a:gd name="connsiteX16" fmla="*/ 126946 w 246604"/>
                    <a:gd name="connsiteY16" fmla="*/ 12527 h 300063"/>
                    <a:gd name="connsiteX17" fmla="*/ 150164 w 246604"/>
                    <a:gd name="connsiteY17" fmla="*/ 19671 h 300063"/>
                    <a:gd name="connsiteX18" fmla="*/ 182310 w 246604"/>
                    <a:gd name="connsiteY18" fmla="*/ 32172 h 300063"/>
                    <a:gd name="connsiteX19" fmla="*/ 194812 w 246604"/>
                    <a:gd name="connsiteY19" fmla="*/ 39316 h 300063"/>
                    <a:gd name="connsiteX20" fmla="*/ 209099 w 246604"/>
                    <a:gd name="connsiteY20" fmla="*/ 50032 h 300063"/>
                    <a:gd name="connsiteX21" fmla="*/ 221601 w 246604"/>
                    <a:gd name="connsiteY21" fmla="*/ 62533 h 300063"/>
                    <a:gd name="connsiteX22" fmla="*/ 230531 w 246604"/>
                    <a:gd name="connsiteY22" fmla="*/ 78607 h 300063"/>
                    <a:gd name="connsiteX23" fmla="*/ 239460 w 246604"/>
                    <a:gd name="connsiteY23" fmla="*/ 94680 h 300063"/>
                    <a:gd name="connsiteX24" fmla="*/ 246604 w 246604"/>
                    <a:gd name="connsiteY24" fmla="*/ 130399 h 300063"/>
                    <a:gd name="connsiteX25" fmla="*/ 244818 w 246604"/>
                    <a:gd name="connsiteY25" fmla="*/ 187549 h 300063"/>
                    <a:gd name="connsiteX26" fmla="*/ 239460 w 246604"/>
                    <a:gd name="connsiteY26" fmla="*/ 203622 h 300063"/>
                    <a:gd name="connsiteX27" fmla="*/ 232317 w 246604"/>
                    <a:gd name="connsiteY27" fmla="*/ 223268 h 300063"/>
                    <a:gd name="connsiteX28" fmla="*/ 221601 w 246604"/>
                    <a:gd name="connsiteY28" fmla="*/ 241127 h 300063"/>
                    <a:gd name="connsiteX29" fmla="*/ 212671 w 246604"/>
                    <a:gd name="connsiteY29" fmla="*/ 257200 h 300063"/>
                    <a:gd name="connsiteX30" fmla="*/ 198384 w 246604"/>
                    <a:gd name="connsiteY30" fmla="*/ 283989 h 300063"/>
                    <a:gd name="connsiteX31" fmla="*/ 189454 w 246604"/>
                    <a:gd name="connsiteY31" fmla="*/ 294705 h 300063"/>
                    <a:gd name="connsiteX32" fmla="*/ 168023 w 246604"/>
                    <a:gd name="connsiteY32" fmla="*/ 300063 h 300063"/>
                    <a:gd name="connsiteX33" fmla="*/ 151949 w 246604"/>
                    <a:gd name="connsiteY33" fmla="*/ 294705 h 300063"/>
                    <a:gd name="connsiteX34" fmla="*/ 96585 w 246604"/>
                    <a:gd name="connsiteY34" fmla="*/ 278632 h 300063"/>
                    <a:gd name="connsiteX35" fmla="*/ 71582 w 246604"/>
                    <a:gd name="connsiteY35" fmla="*/ 267916 h 300063"/>
                    <a:gd name="connsiteX36" fmla="*/ 41221 w 246604"/>
                    <a:gd name="connsiteY36" fmla="*/ 260772 h 300063"/>
                    <a:gd name="connsiteX37" fmla="*/ 21576 w 246604"/>
                    <a:gd name="connsiteY37" fmla="*/ 248271 h 300063"/>
                    <a:gd name="connsiteX38" fmla="*/ 5503 w 246604"/>
                    <a:gd name="connsiteY38" fmla="*/ 237555 h 300063"/>
                    <a:gd name="connsiteX39" fmla="*/ 145 w 246604"/>
                    <a:gd name="connsiteY39" fmla="*/ 200050 h 300063"/>
                    <a:gd name="connsiteX0" fmla="*/ 145 w 246604"/>
                    <a:gd name="connsiteY0" fmla="*/ 200050 h 300063"/>
                    <a:gd name="connsiteX1" fmla="*/ 1931 w 246604"/>
                    <a:gd name="connsiteY1" fmla="*/ 187549 h 300063"/>
                    <a:gd name="connsiteX2" fmla="*/ 5503 w 246604"/>
                    <a:gd name="connsiteY2" fmla="*/ 178619 h 300063"/>
                    <a:gd name="connsiteX3" fmla="*/ 7289 w 246604"/>
                    <a:gd name="connsiteY3" fmla="*/ 173261 h 300063"/>
                    <a:gd name="connsiteX4" fmla="*/ 10860 w 246604"/>
                    <a:gd name="connsiteY4" fmla="*/ 167903 h 300063"/>
                    <a:gd name="connsiteX5" fmla="*/ 18004 w 246604"/>
                    <a:gd name="connsiteY5" fmla="*/ 142900 h 300063"/>
                    <a:gd name="connsiteX6" fmla="*/ 19790 w 246604"/>
                    <a:gd name="connsiteY6" fmla="*/ 128613 h 300063"/>
                    <a:gd name="connsiteX7" fmla="*/ 21576 w 246604"/>
                    <a:gd name="connsiteY7" fmla="*/ 119683 h 300063"/>
                    <a:gd name="connsiteX8" fmla="*/ 25148 w 246604"/>
                    <a:gd name="connsiteY8" fmla="*/ 94680 h 300063"/>
                    <a:gd name="connsiteX9" fmla="*/ 35864 w 246604"/>
                    <a:gd name="connsiteY9" fmla="*/ 58961 h 300063"/>
                    <a:gd name="connsiteX10" fmla="*/ 44793 w 246604"/>
                    <a:gd name="connsiteY10" fmla="*/ 33958 h 300063"/>
                    <a:gd name="connsiteX11" fmla="*/ 48365 w 246604"/>
                    <a:gd name="connsiteY11" fmla="*/ 19671 h 300063"/>
                    <a:gd name="connsiteX12" fmla="*/ 69796 w 246604"/>
                    <a:gd name="connsiteY12" fmla="*/ 5383 h 300063"/>
                    <a:gd name="connsiteX13" fmla="*/ 94799 w 246604"/>
                    <a:gd name="connsiteY13" fmla="*/ 25 h 300063"/>
                    <a:gd name="connsiteX14" fmla="*/ 114445 w 246604"/>
                    <a:gd name="connsiteY14" fmla="*/ 7169 h 300063"/>
                    <a:gd name="connsiteX15" fmla="*/ 126946 w 246604"/>
                    <a:gd name="connsiteY15" fmla="*/ 12527 h 300063"/>
                    <a:gd name="connsiteX16" fmla="*/ 150164 w 246604"/>
                    <a:gd name="connsiteY16" fmla="*/ 19671 h 300063"/>
                    <a:gd name="connsiteX17" fmla="*/ 182310 w 246604"/>
                    <a:gd name="connsiteY17" fmla="*/ 32172 h 300063"/>
                    <a:gd name="connsiteX18" fmla="*/ 194812 w 246604"/>
                    <a:gd name="connsiteY18" fmla="*/ 39316 h 300063"/>
                    <a:gd name="connsiteX19" fmla="*/ 209099 w 246604"/>
                    <a:gd name="connsiteY19" fmla="*/ 50032 h 300063"/>
                    <a:gd name="connsiteX20" fmla="*/ 221601 w 246604"/>
                    <a:gd name="connsiteY20" fmla="*/ 62533 h 300063"/>
                    <a:gd name="connsiteX21" fmla="*/ 230531 w 246604"/>
                    <a:gd name="connsiteY21" fmla="*/ 78607 h 300063"/>
                    <a:gd name="connsiteX22" fmla="*/ 239460 w 246604"/>
                    <a:gd name="connsiteY22" fmla="*/ 94680 h 300063"/>
                    <a:gd name="connsiteX23" fmla="*/ 246604 w 246604"/>
                    <a:gd name="connsiteY23" fmla="*/ 130399 h 300063"/>
                    <a:gd name="connsiteX24" fmla="*/ 244818 w 246604"/>
                    <a:gd name="connsiteY24" fmla="*/ 187549 h 300063"/>
                    <a:gd name="connsiteX25" fmla="*/ 239460 w 246604"/>
                    <a:gd name="connsiteY25" fmla="*/ 203622 h 300063"/>
                    <a:gd name="connsiteX26" fmla="*/ 232317 w 246604"/>
                    <a:gd name="connsiteY26" fmla="*/ 223268 h 300063"/>
                    <a:gd name="connsiteX27" fmla="*/ 221601 w 246604"/>
                    <a:gd name="connsiteY27" fmla="*/ 241127 h 300063"/>
                    <a:gd name="connsiteX28" fmla="*/ 212671 w 246604"/>
                    <a:gd name="connsiteY28" fmla="*/ 257200 h 300063"/>
                    <a:gd name="connsiteX29" fmla="*/ 198384 w 246604"/>
                    <a:gd name="connsiteY29" fmla="*/ 283989 h 300063"/>
                    <a:gd name="connsiteX30" fmla="*/ 189454 w 246604"/>
                    <a:gd name="connsiteY30" fmla="*/ 294705 h 300063"/>
                    <a:gd name="connsiteX31" fmla="*/ 168023 w 246604"/>
                    <a:gd name="connsiteY31" fmla="*/ 300063 h 300063"/>
                    <a:gd name="connsiteX32" fmla="*/ 151949 w 246604"/>
                    <a:gd name="connsiteY32" fmla="*/ 294705 h 300063"/>
                    <a:gd name="connsiteX33" fmla="*/ 96585 w 246604"/>
                    <a:gd name="connsiteY33" fmla="*/ 278632 h 300063"/>
                    <a:gd name="connsiteX34" fmla="*/ 71582 w 246604"/>
                    <a:gd name="connsiteY34" fmla="*/ 267916 h 300063"/>
                    <a:gd name="connsiteX35" fmla="*/ 41221 w 246604"/>
                    <a:gd name="connsiteY35" fmla="*/ 260772 h 300063"/>
                    <a:gd name="connsiteX36" fmla="*/ 21576 w 246604"/>
                    <a:gd name="connsiteY36" fmla="*/ 248271 h 300063"/>
                    <a:gd name="connsiteX37" fmla="*/ 5503 w 246604"/>
                    <a:gd name="connsiteY37" fmla="*/ 237555 h 300063"/>
                    <a:gd name="connsiteX38" fmla="*/ 145 w 246604"/>
                    <a:gd name="connsiteY38" fmla="*/ 200050 h 300063"/>
                    <a:gd name="connsiteX0" fmla="*/ 145 w 246604"/>
                    <a:gd name="connsiteY0" fmla="*/ 200050 h 300063"/>
                    <a:gd name="connsiteX1" fmla="*/ 1931 w 246604"/>
                    <a:gd name="connsiteY1" fmla="*/ 187549 h 300063"/>
                    <a:gd name="connsiteX2" fmla="*/ 5503 w 246604"/>
                    <a:gd name="connsiteY2" fmla="*/ 178619 h 300063"/>
                    <a:gd name="connsiteX3" fmla="*/ 7289 w 246604"/>
                    <a:gd name="connsiteY3" fmla="*/ 173261 h 300063"/>
                    <a:gd name="connsiteX4" fmla="*/ 10860 w 246604"/>
                    <a:gd name="connsiteY4" fmla="*/ 167903 h 300063"/>
                    <a:gd name="connsiteX5" fmla="*/ 18004 w 246604"/>
                    <a:gd name="connsiteY5" fmla="*/ 142900 h 300063"/>
                    <a:gd name="connsiteX6" fmla="*/ 21576 w 246604"/>
                    <a:gd name="connsiteY6" fmla="*/ 119683 h 300063"/>
                    <a:gd name="connsiteX7" fmla="*/ 25148 w 246604"/>
                    <a:gd name="connsiteY7" fmla="*/ 94680 h 300063"/>
                    <a:gd name="connsiteX8" fmla="*/ 35864 w 246604"/>
                    <a:gd name="connsiteY8" fmla="*/ 58961 h 300063"/>
                    <a:gd name="connsiteX9" fmla="*/ 44793 w 246604"/>
                    <a:gd name="connsiteY9" fmla="*/ 33958 h 300063"/>
                    <a:gd name="connsiteX10" fmla="*/ 48365 w 246604"/>
                    <a:gd name="connsiteY10" fmla="*/ 19671 h 300063"/>
                    <a:gd name="connsiteX11" fmla="*/ 69796 w 246604"/>
                    <a:gd name="connsiteY11" fmla="*/ 5383 h 300063"/>
                    <a:gd name="connsiteX12" fmla="*/ 94799 w 246604"/>
                    <a:gd name="connsiteY12" fmla="*/ 25 h 300063"/>
                    <a:gd name="connsiteX13" fmla="*/ 114445 w 246604"/>
                    <a:gd name="connsiteY13" fmla="*/ 7169 h 300063"/>
                    <a:gd name="connsiteX14" fmla="*/ 126946 w 246604"/>
                    <a:gd name="connsiteY14" fmla="*/ 12527 h 300063"/>
                    <a:gd name="connsiteX15" fmla="*/ 150164 w 246604"/>
                    <a:gd name="connsiteY15" fmla="*/ 19671 h 300063"/>
                    <a:gd name="connsiteX16" fmla="*/ 182310 w 246604"/>
                    <a:gd name="connsiteY16" fmla="*/ 32172 h 300063"/>
                    <a:gd name="connsiteX17" fmla="*/ 194812 w 246604"/>
                    <a:gd name="connsiteY17" fmla="*/ 39316 h 300063"/>
                    <a:gd name="connsiteX18" fmla="*/ 209099 w 246604"/>
                    <a:gd name="connsiteY18" fmla="*/ 50032 h 300063"/>
                    <a:gd name="connsiteX19" fmla="*/ 221601 w 246604"/>
                    <a:gd name="connsiteY19" fmla="*/ 62533 h 300063"/>
                    <a:gd name="connsiteX20" fmla="*/ 230531 w 246604"/>
                    <a:gd name="connsiteY20" fmla="*/ 78607 h 300063"/>
                    <a:gd name="connsiteX21" fmla="*/ 239460 w 246604"/>
                    <a:gd name="connsiteY21" fmla="*/ 94680 h 300063"/>
                    <a:gd name="connsiteX22" fmla="*/ 246604 w 246604"/>
                    <a:gd name="connsiteY22" fmla="*/ 130399 h 300063"/>
                    <a:gd name="connsiteX23" fmla="*/ 244818 w 246604"/>
                    <a:gd name="connsiteY23" fmla="*/ 187549 h 300063"/>
                    <a:gd name="connsiteX24" fmla="*/ 239460 w 246604"/>
                    <a:gd name="connsiteY24" fmla="*/ 203622 h 300063"/>
                    <a:gd name="connsiteX25" fmla="*/ 232317 w 246604"/>
                    <a:gd name="connsiteY25" fmla="*/ 223268 h 300063"/>
                    <a:gd name="connsiteX26" fmla="*/ 221601 w 246604"/>
                    <a:gd name="connsiteY26" fmla="*/ 241127 h 300063"/>
                    <a:gd name="connsiteX27" fmla="*/ 212671 w 246604"/>
                    <a:gd name="connsiteY27" fmla="*/ 257200 h 300063"/>
                    <a:gd name="connsiteX28" fmla="*/ 198384 w 246604"/>
                    <a:gd name="connsiteY28" fmla="*/ 283989 h 300063"/>
                    <a:gd name="connsiteX29" fmla="*/ 189454 w 246604"/>
                    <a:gd name="connsiteY29" fmla="*/ 294705 h 300063"/>
                    <a:gd name="connsiteX30" fmla="*/ 168023 w 246604"/>
                    <a:gd name="connsiteY30" fmla="*/ 300063 h 300063"/>
                    <a:gd name="connsiteX31" fmla="*/ 151949 w 246604"/>
                    <a:gd name="connsiteY31" fmla="*/ 294705 h 300063"/>
                    <a:gd name="connsiteX32" fmla="*/ 96585 w 246604"/>
                    <a:gd name="connsiteY32" fmla="*/ 278632 h 300063"/>
                    <a:gd name="connsiteX33" fmla="*/ 71582 w 246604"/>
                    <a:gd name="connsiteY33" fmla="*/ 267916 h 300063"/>
                    <a:gd name="connsiteX34" fmla="*/ 41221 w 246604"/>
                    <a:gd name="connsiteY34" fmla="*/ 260772 h 300063"/>
                    <a:gd name="connsiteX35" fmla="*/ 21576 w 246604"/>
                    <a:gd name="connsiteY35" fmla="*/ 248271 h 300063"/>
                    <a:gd name="connsiteX36" fmla="*/ 5503 w 246604"/>
                    <a:gd name="connsiteY36" fmla="*/ 237555 h 300063"/>
                    <a:gd name="connsiteX37" fmla="*/ 145 w 246604"/>
                    <a:gd name="connsiteY37" fmla="*/ 200050 h 300063"/>
                    <a:gd name="connsiteX0" fmla="*/ 145 w 246604"/>
                    <a:gd name="connsiteY0" fmla="*/ 200050 h 300063"/>
                    <a:gd name="connsiteX1" fmla="*/ 1931 w 246604"/>
                    <a:gd name="connsiteY1" fmla="*/ 187549 h 300063"/>
                    <a:gd name="connsiteX2" fmla="*/ 5503 w 246604"/>
                    <a:gd name="connsiteY2" fmla="*/ 178619 h 300063"/>
                    <a:gd name="connsiteX3" fmla="*/ 7289 w 246604"/>
                    <a:gd name="connsiteY3" fmla="*/ 173261 h 300063"/>
                    <a:gd name="connsiteX4" fmla="*/ 18004 w 246604"/>
                    <a:gd name="connsiteY4" fmla="*/ 142900 h 300063"/>
                    <a:gd name="connsiteX5" fmla="*/ 21576 w 246604"/>
                    <a:gd name="connsiteY5" fmla="*/ 119683 h 300063"/>
                    <a:gd name="connsiteX6" fmla="*/ 25148 w 246604"/>
                    <a:gd name="connsiteY6" fmla="*/ 94680 h 300063"/>
                    <a:gd name="connsiteX7" fmla="*/ 35864 w 246604"/>
                    <a:gd name="connsiteY7" fmla="*/ 58961 h 300063"/>
                    <a:gd name="connsiteX8" fmla="*/ 44793 w 246604"/>
                    <a:gd name="connsiteY8" fmla="*/ 33958 h 300063"/>
                    <a:gd name="connsiteX9" fmla="*/ 48365 w 246604"/>
                    <a:gd name="connsiteY9" fmla="*/ 19671 h 300063"/>
                    <a:gd name="connsiteX10" fmla="*/ 69796 w 246604"/>
                    <a:gd name="connsiteY10" fmla="*/ 5383 h 300063"/>
                    <a:gd name="connsiteX11" fmla="*/ 94799 w 246604"/>
                    <a:gd name="connsiteY11" fmla="*/ 25 h 300063"/>
                    <a:gd name="connsiteX12" fmla="*/ 114445 w 246604"/>
                    <a:gd name="connsiteY12" fmla="*/ 7169 h 300063"/>
                    <a:gd name="connsiteX13" fmla="*/ 126946 w 246604"/>
                    <a:gd name="connsiteY13" fmla="*/ 12527 h 300063"/>
                    <a:gd name="connsiteX14" fmla="*/ 150164 w 246604"/>
                    <a:gd name="connsiteY14" fmla="*/ 19671 h 300063"/>
                    <a:gd name="connsiteX15" fmla="*/ 182310 w 246604"/>
                    <a:gd name="connsiteY15" fmla="*/ 32172 h 300063"/>
                    <a:gd name="connsiteX16" fmla="*/ 194812 w 246604"/>
                    <a:gd name="connsiteY16" fmla="*/ 39316 h 300063"/>
                    <a:gd name="connsiteX17" fmla="*/ 209099 w 246604"/>
                    <a:gd name="connsiteY17" fmla="*/ 50032 h 300063"/>
                    <a:gd name="connsiteX18" fmla="*/ 221601 w 246604"/>
                    <a:gd name="connsiteY18" fmla="*/ 62533 h 300063"/>
                    <a:gd name="connsiteX19" fmla="*/ 230531 w 246604"/>
                    <a:gd name="connsiteY19" fmla="*/ 78607 h 300063"/>
                    <a:gd name="connsiteX20" fmla="*/ 239460 w 246604"/>
                    <a:gd name="connsiteY20" fmla="*/ 94680 h 300063"/>
                    <a:gd name="connsiteX21" fmla="*/ 246604 w 246604"/>
                    <a:gd name="connsiteY21" fmla="*/ 130399 h 300063"/>
                    <a:gd name="connsiteX22" fmla="*/ 244818 w 246604"/>
                    <a:gd name="connsiteY22" fmla="*/ 187549 h 300063"/>
                    <a:gd name="connsiteX23" fmla="*/ 239460 w 246604"/>
                    <a:gd name="connsiteY23" fmla="*/ 203622 h 300063"/>
                    <a:gd name="connsiteX24" fmla="*/ 232317 w 246604"/>
                    <a:gd name="connsiteY24" fmla="*/ 223268 h 300063"/>
                    <a:gd name="connsiteX25" fmla="*/ 221601 w 246604"/>
                    <a:gd name="connsiteY25" fmla="*/ 241127 h 300063"/>
                    <a:gd name="connsiteX26" fmla="*/ 212671 w 246604"/>
                    <a:gd name="connsiteY26" fmla="*/ 257200 h 300063"/>
                    <a:gd name="connsiteX27" fmla="*/ 198384 w 246604"/>
                    <a:gd name="connsiteY27" fmla="*/ 283989 h 300063"/>
                    <a:gd name="connsiteX28" fmla="*/ 189454 w 246604"/>
                    <a:gd name="connsiteY28" fmla="*/ 294705 h 300063"/>
                    <a:gd name="connsiteX29" fmla="*/ 168023 w 246604"/>
                    <a:gd name="connsiteY29" fmla="*/ 300063 h 300063"/>
                    <a:gd name="connsiteX30" fmla="*/ 151949 w 246604"/>
                    <a:gd name="connsiteY30" fmla="*/ 294705 h 300063"/>
                    <a:gd name="connsiteX31" fmla="*/ 96585 w 246604"/>
                    <a:gd name="connsiteY31" fmla="*/ 278632 h 300063"/>
                    <a:gd name="connsiteX32" fmla="*/ 71582 w 246604"/>
                    <a:gd name="connsiteY32" fmla="*/ 267916 h 300063"/>
                    <a:gd name="connsiteX33" fmla="*/ 41221 w 246604"/>
                    <a:gd name="connsiteY33" fmla="*/ 260772 h 300063"/>
                    <a:gd name="connsiteX34" fmla="*/ 21576 w 246604"/>
                    <a:gd name="connsiteY34" fmla="*/ 248271 h 300063"/>
                    <a:gd name="connsiteX35" fmla="*/ 5503 w 246604"/>
                    <a:gd name="connsiteY35" fmla="*/ 237555 h 300063"/>
                    <a:gd name="connsiteX36" fmla="*/ 145 w 246604"/>
                    <a:gd name="connsiteY36" fmla="*/ 200050 h 300063"/>
                    <a:gd name="connsiteX0" fmla="*/ 3572 w 244673"/>
                    <a:gd name="connsiteY0" fmla="*/ 237555 h 300063"/>
                    <a:gd name="connsiteX1" fmla="*/ 0 w 244673"/>
                    <a:gd name="connsiteY1" fmla="*/ 187549 h 300063"/>
                    <a:gd name="connsiteX2" fmla="*/ 3572 w 244673"/>
                    <a:gd name="connsiteY2" fmla="*/ 178619 h 300063"/>
                    <a:gd name="connsiteX3" fmla="*/ 5358 w 244673"/>
                    <a:gd name="connsiteY3" fmla="*/ 173261 h 300063"/>
                    <a:gd name="connsiteX4" fmla="*/ 16073 w 244673"/>
                    <a:gd name="connsiteY4" fmla="*/ 142900 h 300063"/>
                    <a:gd name="connsiteX5" fmla="*/ 19645 w 244673"/>
                    <a:gd name="connsiteY5" fmla="*/ 119683 h 300063"/>
                    <a:gd name="connsiteX6" fmla="*/ 23217 w 244673"/>
                    <a:gd name="connsiteY6" fmla="*/ 94680 h 300063"/>
                    <a:gd name="connsiteX7" fmla="*/ 33933 w 244673"/>
                    <a:gd name="connsiteY7" fmla="*/ 58961 h 300063"/>
                    <a:gd name="connsiteX8" fmla="*/ 42862 w 244673"/>
                    <a:gd name="connsiteY8" fmla="*/ 33958 h 300063"/>
                    <a:gd name="connsiteX9" fmla="*/ 46434 w 244673"/>
                    <a:gd name="connsiteY9" fmla="*/ 19671 h 300063"/>
                    <a:gd name="connsiteX10" fmla="*/ 67865 w 244673"/>
                    <a:gd name="connsiteY10" fmla="*/ 5383 h 300063"/>
                    <a:gd name="connsiteX11" fmla="*/ 92868 w 244673"/>
                    <a:gd name="connsiteY11" fmla="*/ 25 h 300063"/>
                    <a:gd name="connsiteX12" fmla="*/ 112514 w 244673"/>
                    <a:gd name="connsiteY12" fmla="*/ 7169 h 300063"/>
                    <a:gd name="connsiteX13" fmla="*/ 125015 w 244673"/>
                    <a:gd name="connsiteY13" fmla="*/ 12527 h 300063"/>
                    <a:gd name="connsiteX14" fmla="*/ 148233 w 244673"/>
                    <a:gd name="connsiteY14" fmla="*/ 19671 h 300063"/>
                    <a:gd name="connsiteX15" fmla="*/ 180379 w 244673"/>
                    <a:gd name="connsiteY15" fmla="*/ 32172 h 300063"/>
                    <a:gd name="connsiteX16" fmla="*/ 192881 w 244673"/>
                    <a:gd name="connsiteY16" fmla="*/ 39316 h 300063"/>
                    <a:gd name="connsiteX17" fmla="*/ 207168 w 244673"/>
                    <a:gd name="connsiteY17" fmla="*/ 50032 h 300063"/>
                    <a:gd name="connsiteX18" fmla="*/ 219670 w 244673"/>
                    <a:gd name="connsiteY18" fmla="*/ 62533 h 300063"/>
                    <a:gd name="connsiteX19" fmla="*/ 228600 w 244673"/>
                    <a:gd name="connsiteY19" fmla="*/ 78607 h 300063"/>
                    <a:gd name="connsiteX20" fmla="*/ 237529 w 244673"/>
                    <a:gd name="connsiteY20" fmla="*/ 94680 h 300063"/>
                    <a:gd name="connsiteX21" fmla="*/ 244673 w 244673"/>
                    <a:gd name="connsiteY21" fmla="*/ 130399 h 300063"/>
                    <a:gd name="connsiteX22" fmla="*/ 242887 w 244673"/>
                    <a:gd name="connsiteY22" fmla="*/ 187549 h 300063"/>
                    <a:gd name="connsiteX23" fmla="*/ 237529 w 244673"/>
                    <a:gd name="connsiteY23" fmla="*/ 203622 h 300063"/>
                    <a:gd name="connsiteX24" fmla="*/ 230386 w 244673"/>
                    <a:gd name="connsiteY24" fmla="*/ 223268 h 300063"/>
                    <a:gd name="connsiteX25" fmla="*/ 219670 w 244673"/>
                    <a:gd name="connsiteY25" fmla="*/ 241127 h 300063"/>
                    <a:gd name="connsiteX26" fmla="*/ 210740 w 244673"/>
                    <a:gd name="connsiteY26" fmla="*/ 257200 h 300063"/>
                    <a:gd name="connsiteX27" fmla="*/ 196453 w 244673"/>
                    <a:gd name="connsiteY27" fmla="*/ 283989 h 300063"/>
                    <a:gd name="connsiteX28" fmla="*/ 187523 w 244673"/>
                    <a:gd name="connsiteY28" fmla="*/ 294705 h 300063"/>
                    <a:gd name="connsiteX29" fmla="*/ 166092 w 244673"/>
                    <a:gd name="connsiteY29" fmla="*/ 300063 h 300063"/>
                    <a:gd name="connsiteX30" fmla="*/ 150018 w 244673"/>
                    <a:gd name="connsiteY30" fmla="*/ 294705 h 300063"/>
                    <a:gd name="connsiteX31" fmla="*/ 94654 w 244673"/>
                    <a:gd name="connsiteY31" fmla="*/ 278632 h 300063"/>
                    <a:gd name="connsiteX32" fmla="*/ 69651 w 244673"/>
                    <a:gd name="connsiteY32" fmla="*/ 267916 h 300063"/>
                    <a:gd name="connsiteX33" fmla="*/ 39290 w 244673"/>
                    <a:gd name="connsiteY33" fmla="*/ 260772 h 300063"/>
                    <a:gd name="connsiteX34" fmla="*/ 19645 w 244673"/>
                    <a:gd name="connsiteY34" fmla="*/ 248271 h 300063"/>
                    <a:gd name="connsiteX35" fmla="*/ 3572 w 244673"/>
                    <a:gd name="connsiteY35" fmla="*/ 237555 h 300063"/>
                    <a:gd name="connsiteX0" fmla="*/ 3572 w 244673"/>
                    <a:gd name="connsiteY0" fmla="*/ 237555 h 300063"/>
                    <a:gd name="connsiteX1" fmla="*/ 0 w 244673"/>
                    <a:gd name="connsiteY1" fmla="*/ 187549 h 300063"/>
                    <a:gd name="connsiteX2" fmla="*/ 3572 w 244673"/>
                    <a:gd name="connsiteY2" fmla="*/ 178619 h 300063"/>
                    <a:gd name="connsiteX3" fmla="*/ 16073 w 244673"/>
                    <a:gd name="connsiteY3" fmla="*/ 142900 h 300063"/>
                    <a:gd name="connsiteX4" fmla="*/ 19645 w 244673"/>
                    <a:gd name="connsiteY4" fmla="*/ 119683 h 300063"/>
                    <a:gd name="connsiteX5" fmla="*/ 23217 w 244673"/>
                    <a:gd name="connsiteY5" fmla="*/ 94680 h 300063"/>
                    <a:gd name="connsiteX6" fmla="*/ 33933 w 244673"/>
                    <a:gd name="connsiteY6" fmla="*/ 58961 h 300063"/>
                    <a:gd name="connsiteX7" fmla="*/ 42862 w 244673"/>
                    <a:gd name="connsiteY7" fmla="*/ 33958 h 300063"/>
                    <a:gd name="connsiteX8" fmla="*/ 46434 w 244673"/>
                    <a:gd name="connsiteY8" fmla="*/ 19671 h 300063"/>
                    <a:gd name="connsiteX9" fmla="*/ 67865 w 244673"/>
                    <a:gd name="connsiteY9" fmla="*/ 5383 h 300063"/>
                    <a:gd name="connsiteX10" fmla="*/ 92868 w 244673"/>
                    <a:gd name="connsiteY10" fmla="*/ 25 h 300063"/>
                    <a:gd name="connsiteX11" fmla="*/ 112514 w 244673"/>
                    <a:gd name="connsiteY11" fmla="*/ 7169 h 300063"/>
                    <a:gd name="connsiteX12" fmla="*/ 125015 w 244673"/>
                    <a:gd name="connsiteY12" fmla="*/ 12527 h 300063"/>
                    <a:gd name="connsiteX13" fmla="*/ 148233 w 244673"/>
                    <a:gd name="connsiteY13" fmla="*/ 19671 h 300063"/>
                    <a:gd name="connsiteX14" fmla="*/ 180379 w 244673"/>
                    <a:gd name="connsiteY14" fmla="*/ 32172 h 300063"/>
                    <a:gd name="connsiteX15" fmla="*/ 192881 w 244673"/>
                    <a:gd name="connsiteY15" fmla="*/ 39316 h 300063"/>
                    <a:gd name="connsiteX16" fmla="*/ 207168 w 244673"/>
                    <a:gd name="connsiteY16" fmla="*/ 50032 h 300063"/>
                    <a:gd name="connsiteX17" fmla="*/ 219670 w 244673"/>
                    <a:gd name="connsiteY17" fmla="*/ 62533 h 300063"/>
                    <a:gd name="connsiteX18" fmla="*/ 228600 w 244673"/>
                    <a:gd name="connsiteY18" fmla="*/ 78607 h 300063"/>
                    <a:gd name="connsiteX19" fmla="*/ 237529 w 244673"/>
                    <a:gd name="connsiteY19" fmla="*/ 94680 h 300063"/>
                    <a:gd name="connsiteX20" fmla="*/ 244673 w 244673"/>
                    <a:gd name="connsiteY20" fmla="*/ 130399 h 300063"/>
                    <a:gd name="connsiteX21" fmla="*/ 242887 w 244673"/>
                    <a:gd name="connsiteY21" fmla="*/ 187549 h 300063"/>
                    <a:gd name="connsiteX22" fmla="*/ 237529 w 244673"/>
                    <a:gd name="connsiteY22" fmla="*/ 203622 h 300063"/>
                    <a:gd name="connsiteX23" fmla="*/ 230386 w 244673"/>
                    <a:gd name="connsiteY23" fmla="*/ 223268 h 300063"/>
                    <a:gd name="connsiteX24" fmla="*/ 219670 w 244673"/>
                    <a:gd name="connsiteY24" fmla="*/ 241127 h 300063"/>
                    <a:gd name="connsiteX25" fmla="*/ 210740 w 244673"/>
                    <a:gd name="connsiteY25" fmla="*/ 257200 h 300063"/>
                    <a:gd name="connsiteX26" fmla="*/ 196453 w 244673"/>
                    <a:gd name="connsiteY26" fmla="*/ 283989 h 300063"/>
                    <a:gd name="connsiteX27" fmla="*/ 187523 w 244673"/>
                    <a:gd name="connsiteY27" fmla="*/ 294705 h 300063"/>
                    <a:gd name="connsiteX28" fmla="*/ 166092 w 244673"/>
                    <a:gd name="connsiteY28" fmla="*/ 300063 h 300063"/>
                    <a:gd name="connsiteX29" fmla="*/ 150018 w 244673"/>
                    <a:gd name="connsiteY29" fmla="*/ 294705 h 300063"/>
                    <a:gd name="connsiteX30" fmla="*/ 94654 w 244673"/>
                    <a:gd name="connsiteY30" fmla="*/ 278632 h 300063"/>
                    <a:gd name="connsiteX31" fmla="*/ 69651 w 244673"/>
                    <a:gd name="connsiteY31" fmla="*/ 267916 h 300063"/>
                    <a:gd name="connsiteX32" fmla="*/ 39290 w 244673"/>
                    <a:gd name="connsiteY32" fmla="*/ 260772 h 300063"/>
                    <a:gd name="connsiteX33" fmla="*/ 19645 w 244673"/>
                    <a:gd name="connsiteY33" fmla="*/ 248271 h 300063"/>
                    <a:gd name="connsiteX34" fmla="*/ 3572 w 244673"/>
                    <a:gd name="connsiteY34" fmla="*/ 237555 h 300063"/>
                    <a:gd name="connsiteX0" fmla="*/ 4354 w 245455"/>
                    <a:gd name="connsiteY0" fmla="*/ 237555 h 300063"/>
                    <a:gd name="connsiteX1" fmla="*/ 782 w 245455"/>
                    <a:gd name="connsiteY1" fmla="*/ 187549 h 300063"/>
                    <a:gd name="connsiteX2" fmla="*/ 16855 w 245455"/>
                    <a:gd name="connsiteY2" fmla="*/ 142900 h 300063"/>
                    <a:gd name="connsiteX3" fmla="*/ 20427 w 245455"/>
                    <a:gd name="connsiteY3" fmla="*/ 119683 h 300063"/>
                    <a:gd name="connsiteX4" fmla="*/ 23999 w 245455"/>
                    <a:gd name="connsiteY4" fmla="*/ 94680 h 300063"/>
                    <a:gd name="connsiteX5" fmla="*/ 34715 w 245455"/>
                    <a:gd name="connsiteY5" fmla="*/ 58961 h 300063"/>
                    <a:gd name="connsiteX6" fmla="*/ 43644 w 245455"/>
                    <a:gd name="connsiteY6" fmla="*/ 33958 h 300063"/>
                    <a:gd name="connsiteX7" fmla="*/ 47216 w 245455"/>
                    <a:gd name="connsiteY7" fmla="*/ 19671 h 300063"/>
                    <a:gd name="connsiteX8" fmla="*/ 68647 w 245455"/>
                    <a:gd name="connsiteY8" fmla="*/ 5383 h 300063"/>
                    <a:gd name="connsiteX9" fmla="*/ 93650 w 245455"/>
                    <a:gd name="connsiteY9" fmla="*/ 25 h 300063"/>
                    <a:gd name="connsiteX10" fmla="*/ 113296 w 245455"/>
                    <a:gd name="connsiteY10" fmla="*/ 7169 h 300063"/>
                    <a:gd name="connsiteX11" fmla="*/ 125797 w 245455"/>
                    <a:gd name="connsiteY11" fmla="*/ 12527 h 300063"/>
                    <a:gd name="connsiteX12" fmla="*/ 149015 w 245455"/>
                    <a:gd name="connsiteY12" fmla="*/ 19671 h 300063"/>
                    <a:gd name="connsiteX13" fmla="*/ 181161 w 245455"/>
                    <a:gd name="connsiteY13" fmla="*/ 32172 h 300063"/>
                    <a:gd name="connsiteX14" fmla="*/ 193663 w 245455"/>
                    <a:gd name="connsiteY14" fmla="*/ 39316 h 300063"/>
                    <a:gd name="connsiteX15" fmla="*/ 207950 w 245455"/>
                    <a:gd name="connsiteY15" fmla="*/ 50032 h 300063"/>
                    <a:gd name="connsiteX16" fmla="*/ 220452 w 245455"/>
                    <a:gd name="connsiteY16" fmla="*/ 62533 h 300063"/>
                    <a:gd name="connsiteX17" fmla="*/ 229382 w 245455"/>
                    <a:gd name="connsiteY17" fmla="*/ 78607 h 300063"/>
                    <a:gd name="connsiteX18" fmla="*/ 238311 w 245455"/>
                    <a:gd name="connsiteY18" fmla="*/ 94680 h 300063"/>
                    <a:gd name="connsiteX19" fmla="*/ 245455 w 245455"/>
                    <a:gd name="connsiteY19" fmla="*/ 130399 h 300063"/>
                    <a:gd name="connsiteX20" fmla="*/ 243669 w 245455"/>
                    <a:gd name="connsiteY20" fmla="*/ 187549 h 300063"/>
                    <a:gd name="connsiteX21" fmla="*/ 238311 w 245455"/>
                    <a:gd name="connsiteY21" fmla="*/ 203622 h 300063"/>
                    <a:gd name="connsiteX22" fmla="*/ 231168 w 245455"/>
                    <a:gd name="connsiteY22" fmla="*/ 223268 h 300063"/>
                    <a:gd name="connsiteX23" fmla="*/ 220452 w 245455"/>
                    <a:gd name="connsiteY23" fmla="*/ 241127 h 300063"/>
                    <a:gd name="connsiteX24" fmla="*/ 211522 w 245455"/>
                    <a:gd name="connsiteY24" fmla="*/ 257200 h 300063"/>
                    <a:gd name="connsiteX25" fmla="*/ 197235 w 245455"/>
                    <a:gd name="connsiteY25" fmla="*/ 283989 h 300063"/>
                    <a:gd name="connsiteX26" fmla="*/ 188305 w 245455"/>
                    <a:gd name="connsiteY26" fmla="*/ 294705 h 300063"/>
                    <a:gd name="connsiteX27" fmla="*/ 166874 w 245455"/>
                    <a:gd name="connsiteY27" fmla="*/ 300063 h 300063"/>
                    <a:gd name="connsiteX28" fmla="*/ 150800 w 245455"/>
                    <a:gd name="connsiteY28" fmla="*/ 294705 h 300063"/>
                    <a:gd name="connsiteX29" fmla="*/ 95436 w 245455"/>
                    <a:gd name="connsiteY29" fmla="*/ 278632 h 300063"/>
                    <a:gd name="connsiteX30" fmla="*/ 70433 w 245455"/>
                    <a:gd name="connsiteY30" fmla="*/ 267916 h 300063"/>
                    <a:gd name="connsiteX31" fmla="*/ 40072 w 245455"/>
                    <a:gd name="connsiteY31" fmla="*/ 260772 h 300063"/>
                    <a:gd name="connsiteX32" fmla="*/ 20427 w 245455"/>
                    <a:gd name="connsiteY32" fmla="*/ 248271 h 300063"/>
                    <a:gd name="connsiteX33" fmla="*/ 4354 w 245455"/>
                    <a:gd name="connsiteY33" fmla="*/ 237555 h 300063"/>
                    <a:gd name="connsiteX0" fmla="*/ 4354 w 245455"/>
                    <a:gd name="connsiteY0" fmla="*/ 237555 h 300063"/>
                    <a:gd name="connsiteX1" fmla="*/ 782 w 245455"/>
                    <a:gd name="connsiteY1" fmla="*/ 187549 h 300063"/>
                    <a:gd name="connsiteX2" fmla="*/ 16855 w 245455"/>
                    <a:gd name="connsiteY2" fmla="*/ 142900 h 300063"/>
                    <a:gd name="connsiteX3" fmla="*/ 20427 w 245455"/>
                    <a:gd name="connsiteY3" fmla="*/ 119683 h 300063"/>
                    <a:gd name="connsiteX4" fmla="*/ 23999 w 245455"/>
                    <a:gd name="connsiteY4" fmla="*/ 94680 h 300063"/>
                    <a:gd name="connsiteX5" fmla="*/ 34715 w 245455"/>
                    <a:gd name="connsiteY5" fmla="*/ 58961 h 300063"/>
                    <a:gd name="connsiteX6" fmla="*/ 43644 w 245455"/>
                    <a:gd name="connsiteY6" fmla="*/ 33958 h 300063"/>
                    <a:gd name="connsiteX7" fmla="*/ 47216 w 245455"/>
                    <a:gd name="connsiteY7" fmla="*/ 19671 h 300063"/>
                    <a:gd name="connsiteX8" fmla="*/ 68647 w 245455"/>
                    <a:gd name="connsiteY8" fmla="*/ 5383 h 300063"/>
                    <a:gd name="connsiteX9" fmla="*/ 93650 w 245455"/>
                    <a:gd name="connsiteY9" fmla="*/ 25 h 300063"/>
                    <a:gd name="connsiteX10" fmla="*/ 113296 w 245455"/>
                    <a:gd name="connsiteY10" fmla="*/ 7169 h 300063"/>
                    <a:gd name="connsiteX11" fmla="*/ 125797 w 245455"/>
                    <a:gd name="connsiteY11" fmla="*/ 12527 h 300063"/>
                    <a:gd name="connsiteX12" fmla="*/ 149015 w 245455"/>
                    <a:gd name="connsiteY12" fmla="*/ 19671 h 300063"/>
                    <a:gd name="connsiteX13" fmla="*/ 181161 w 245455"/>
                    <a:gd name="connsiteY13" fmla="*/ 32172 h 300063"/>
                    <a:gd name="connsiteX14" fmla="*/ 193663 w 245455"/>
                    <a:gd name="connsiteY14" fmla="*/ 39316 h 300063"/>
                    <a:gd name="connsiteX15" fmla="*/ 207950 w 245455"/>
                    <a:gd name="connsiteY15" fmla="*/ 50032 h 300063"/>
                    <a:gd name="connsiteX16" fmla="*/ 220452 w 245455"/>
                    <a:gd name="connsiteY16" fmla="*/ 62533 h 300063"/>
                    <a:gd name="connsiteX17" fmla="*/ 229382 w 245455"/>
                    <a:gd name="connsiteY17" fmla="*/ 78607 h 300063"/>
                    <a:gd name="connsiteX18" fmla="*/ 238311 w 245455"/>
                    <a:gd name="connsiteY18" fmla="*/ 94680 h 300063"/>
                    <a:gd name="connsiteX19" fmla="*/ 245455 w 245455"/>
                    <a:gd name="connsiteY19" fmla="*/ 130399 h 300063"/>
                    <a:gd name="connsiteX20" fmla="*/ 243669 w 245455"/>
                    <a:gd name="connsiteY20" fmla="*/ 187549 h 300063"/>
                    <a:gd name="connsiteX21" fmla="*/ 231168 w 245455"/>
                    <a:gd name="connsiteY21" fmla="*/ 223268 h 300063"/>
                    <a:gd name="connsiteX22" fmla="*/ 220452 w 245455"/>
                    <a:gd name="connsiteY22" fmla="*/ 241127 h 300063"/>
                    <a:gd name="connsiteX23" fmla="*/ 211522 w 245455"/>
                    <a:gd name="connsiteY23" fmla="*/ 257200 h 300063"/>
                    <a:gd name="connsiteX24" fmla="*/ 197235 w 245455"/>
                    <a:gd name="connsiteY24" fmla="*/ 283989 h 300063"/>
                    <a:gd name="connsiteX25" fmla="*/ 188305 w 245455"/>
                    <a:gd name="connsiteY25" fmla="*/ 294705 h 300063"/>
                    <a:gd name="connsiteX26" fmla="*/ 166874 w 245455"/>
                    <a:gd name="connsiteY26" fmla="*/ 300063 h 300063"/>
                    <a:gd name="connsiteX27" fmla="*/ 150800 w 245455"/>
                    <a:gd name="connsiteY27" fmla="*/ 294705 h 300063"/>
                    <a:gd name="connsiteX28" fmla="*/ 95436 w 245455"/>
                    <a:gd name="connsiteY28" fmla="*/ 278632 h 300063"/>
                    <a:gd name="connsiteX29" fmla="*/ 70433 w 245455"/>
                    <a:gd name="connsiteY29" fmla="*/ 267916 h 300063"/>
                    <a:gd name="connsiteX30" fmla="*/ 40072 w 245455"/>
                    <a:gd name="connsiteY30" fmla="*/ 260772 h 300063"/>
                    <a:gd name="connsiteX31" fmla="*/ 20427 w 245455"/>
                    <a:gd name="connsiteY31" fmla="*/ 248271 h 300063"/>
                    <a:gd name="connsiteX32" fmla="*/ 4354 w 245455"/>
                    <a:gd name="connsiteY32" fmla="*/ 237555 h 300063"/>
                    <a:gd name="connsiteX0" fmla="*/ 4354 w 245455"/>
                    <a:gd name="connsiteY0" fmla="*/ 237555 h 300063"/>
                    <a:gd name="connsiteX1" fmla="*/ 782 w 245455"/>
                    <a:gd name="connsiteY1" fmla="*/ 187549 h 300063"/>
                    <a:gd name="connsiteX2" fmla="*/ 16855 w 245455"/>
                    <a:gd name="connsiteY2" fmla="*/ 142900 h 300063"/>
                    <a:gd name="connsiteX3" fmla="*/ 20427 w 245455"/>
                    <a:gd name="connsiteY3" fmla="*/ 119683 h 300063"/>
                    <a:gd name="connsiteX4" fmla="*/ 23999 w 245455"/>
                    <a:gd name="connsiteY4" fmla="*/ 94680 h 300063"/>
                    <a:gd name="connsiteX5" fmla="*/ 34715 w 245455"/>
                    <a:gd name="connsiteY5" fmla="*/ 58961 h 300063"/>
                    <a:gd name="connsiteX6" fmla="*/ 43644 w 245455"/>
                    <a:gd name="connsiteY6" fmla="*/ 33958 h 300063"/>
                    <a:gd name="connsiteX7" fmla="*/ 47216 w 245455"/>
                    <a:gd name="connsiteY7" fmla="*/ 19671 h 300063"/>
                    <a:gd name="connsiteX8" fmla="*/ 68647 w 245455"/>
                    <a:gd name="connsiteY8" fmla="*/ 5383 h 300063"/>
                    <a:gd name="connsiteX9" fmla="*/ 93650 w 245455"/>
                    <a:gd name="connsiteY9" fmla="*/ 25 h 300063"/>
                    <a:gd name="connsiteX10" fmla="*/ 113296 w 245455"/>
                    <a:gd name="connsiteY10" fmla="*/ 7169 h 300063"/>
                    <a:gd name="connsiteX11" fmla="*/ 125797 w 245455"/>
                    <a:gd name="connsiteY11" fmla="*/ 12527 h 300063"/>
                    <a:gd name="connsiteX12" fmla="*/ 149015 w 245455"/>
                    <a:gd name="connsiteY12" fmla="*/ 19671 h 300063"/>
                    <a:gd name="connsiteX13" fmla="*/ 181161 w 245455"/>
                    <a:gd name="connsiteY13" fmla="*/ 32172 h 300063"/>
                    <a:gd name="connsiteX14" fmla="*/ 193663 w 245455"/>
                    <a:gd name="connsiteY14" fmla="*/ 39316 h 300063"/>
                    <a:gd name="connsiteX15" fmla="*/ 220452 w 245455"/>
                    <a:gd name="connsiteY15" fmla="*/ 62533 h 300063"/>
                    <a:gd name="connsiteX16" fmla="*/ 229382 w 245455"/>
                    <a:gd name="connsiteY16" fmla="*/ 78607 h 300063"/>
                    <a:gd name="connsiteX17" fmla="*/ 238311 w 245455"/>
                    <a:gd name="connsiteY17" fmla="*/ 94680 h 300063"/>
                    <a:gd name="connsiteX18" fmla="*/ 245455 w 245455"/>
                    <a:gd name="connsiteY18" fmla="*/ 130399 h 300063"/>
                    <a:gd name="connsiteX19" fmla="*/ 243669 w 245455"/>
                    <a:gd name="connsiteY19" fmla="*/ 187549 h 300063"/>
                    <a:gd name="connsiteX20" fmla="*/ 231168 w 245455"/>
                    <a:gd name="connsiteY20" fmla="*/ 223268 h 300063"/>
                    <a:gd name="connsiteX21" fmla="*/ 220452 w 245455"/>
                    <a:gd name="connsiteY21" fmla="*/ 241127 h 300063"/>
                    <a:gd name="connsiteX22" fmla="*/ 211522 w 245455"/>
                    <a:gd name="connsiteY22" fmla="*/ 257200 h 300063"/>
                    <a:gd name="connsiteX23" fmla="*/ 197235 w 245455"/>
                    <a:gd name="connsiteY23" fmla="*/ 283989 h 300063"/>
                    <a:gd name="connsiteX24" fmla="*/ 188305 w 245455"/>
                    <a:gd name="connsiteY24" fmla="*/ 294705 h 300063"/>
                    <a:gd name="connsiteX25" fmla="*/ 166874 w 245455"/>
                    <a:gd name="connsiteY25" fmla="*/ 300063 h 300063"/>
                    <a:gd name="connsiteX26" fmla="*/ 150800 w 245455"/>
                    <a:gd name="connsiteY26" fmla="*/ 294705 h 300063"/>
                    <a:gd name="connsiteX27" fmla="*/ 95436 w 245455"/>
                    <a:gd name="connsiteY27" fmla="*/ 278632 h 300063"/>
                    <a:gd name="connsiteX28" fmla="*/ 70433 w 245455"/>
                    <a:gd name="connsiteY28" fmla="*/ 267916 h 300063"/>
                    <a:gd name="connsiteX29" fmla="*/ 40072 w 245455"/>
                    <a:gd name="connsiteY29" fmla="*/ 260772 h 300063"/>
                    <a:gd name="connsiteX30" fmla="*/ 20427 w 245455"/>
                    <a:gd name="connsiteY30" fmla="*/ 248271 h 300063"/>
                    <a:gd name="connsiteX31" fmla="*/ 4354 w 245455"/>
                    <a:gd name="connsiteY31" fmla="*/ 237555 h 300063"/>
                    <a:gd name="connsiteX0" fmla="*/ 4354 w 245455"/>
                    <a:gd name="connsiteY0" fmla="*/ 237780 h 300288"/>
                    <a:gd name="connsiteX1" fmla="*/ 782 w 245455"/>
                    <a:gd name="connsiteY1" fmla="*/ 187774 h 300288"/>
                    <a:gd name="connsiteX2" fmla="*/ 16855 w 245455"/>
                    <a:gd name="connsiteY2" fmla="*/ 143125 h 300288"/>
                    <a:gd name="connsiteX3" fmla="*/ 20427 w 245455"/>
                    <a:gd name="connsiteY3" fmla="*/ 119908 h 300288"/>
                    <a:gd name="connsiteX4" fmla="*/ 23999 w 245455"/>
                    <a:gd name="connsiteY4" fmla="*/ 94905 h 300288"/>
                    <a:gd name="connsiteX5" fmla="*/ 34715 w 245455"/>
                    <a:gd name="connsiteY5" fmla="*/ 59186 h 300288"/>
                    <a:gd name="connsiteX6" fmla="*/ 43644 w 245455"/>
                    <a:gd name="connsiteY6" fmla="*/ 34183 h 300288"/>
                    <a:gd name="connsiteX7" fmla="*/ 47216 w 245455"/>
                    <a:gd name="connsiteY7" fmla="*/ 19896 h 300288"/>
                    <a:gd name="connsiteX8" fmla="*/ 68647 w 245455"/>
                    <a:gd name="connsiteY8" fmla="*/ 5608 h 300288"/>
                    <a:gd name="connsiteX9" fmla="*/ 93650 w 245455"/>
                    <a:gd name="connsiteY9" fmla="*/ 250 h 300288"/>
                    <a:gd name="connsiteX10" fmla="*/ 125797 w 245455"/>
                    <a:gd name="connsiteY10" fmla="*/ 12752 h 300288"/>
                    <a:gd name="connsiteX11" fmla="*/ 149015 w 245455"/>
                    <a:gd name="connsiteY11" fmla="*/ 19896 h 300288"/>
                    <a:gd name="connsiteX12" fmla="*/ 181161 w 245455"/>
                    <a:gd name="connsiteY12" fmla="*/ 32397 h 300288"/>
                    <a:gd name="connsiteX13" fmla="*/ 193663 w 245455"/>
                    <a:gd name="connsiteY13" fmla="*/ 39541 h 300288"/>
                    <a:gd name="connsiteX14" fmla="*/ 220452 w 245455"/>
                    <a:gd name="connsiteY14" fmla="*/ 62758 h 300288"/>
                    <a:gd name="connsiteX15" fmla="*/ 229382 w 245455"/>
                    <a:gd name="connsiteY15" fmla="*/ 78832 h 300288"/>
                    <a:gd name="connsiteX16" fmla="*/ 238311 w 245455"/>
                    <a:gd name="connsiteY16" fmla="*/ 94905 h 300288"/>
                    <a:gd name="connsiteX17" fmla="*/ 245455 w 245455"/>
                    <a:gd name="connsiteY17" fmla="*/ 130624 h 300288"/>
                    <a:gd name="connsiteX18" fmla="*/ 243669 w 245455"/>
                    <a:gd name="connsiteY18" fmla="*/ 187774 h 300288"/>
                    <a:gd name="connsiteX19" fmla="*/ 231168 w 245455"/>
                    <a:gd name="connsiteY19" fmla="*/ 223493 h 300288"/>
                    <a:gd name="connsiteX20" fmla="*/ 220452 w 245455"/>
                    <a:gd name="connsiteY20" fmla="*/ 241352 h 300288"/>
                    <a:gd name="connsiteX21" fmla="*/ 211522 w 245455"/>
                    <a:gd name="connsiteY21" fmla="*/ 257425 h 300288"/>
                    <a:gd name="connsiteX22" fmla="*/ 197235 w 245455"/>
                    <a:gd name="connsiteY22" fmla="*/ 284214 h 300288"/>
                    <a:gd name="connsiteX23" fmla="*/ 188305 w 245455"/>
                    <a:gd name="connsiteY23" fmla="*/ 294930 h 300288"/>
                    <a:gd name="connsiteX24" fmla="*/ 166874 w 245455"/>
                    <a:gd name="connsiteY24" fmla="*/ 300288 h 300288"/>
                    <a:gd name="connsiteX25" fmla="*/ 150800 w 245455"/>
                    <a:gd name="connsiteY25" fmla="*/ 294930 h 300288"/>
                    <a:gd name="connsiteX26" fmla="*/ 95436 w 245455"/>
                    <a:gd name="connsiteY26" fmla="*/ 278857 h 300288"/>
                    <a:gd name="connsiteX27" fmla="*/ 70433 w 245455"/>
                    <a:gd name="connsiteY27" fmla="*/ 268141 h 300288"/>
                    <a:gd name="connsiteX28" fmla="*/ 40072 w 245455"/>
                    <a:gd name="connsiteY28" fmla="*/ 260997 h 300288"/>
                    <a:gd name="connsiteX29" fmla="*/ 20427 w 245455"/>
                    <a:gd name="connsiteY29" fmla="*/ 248496 h 300288"/>
                    <a:gd name="connsiteX30" fmla="*/ 4354 w 245455"/>
                    <a:gd name="connsiteY30" fmla="*/ 237780 h 300288"/>
                    <a:gd name="connsiteX0" fmla="*/ 4354 w 245455"/>
                    <a:gd name="connsiteY0" fmla="*/ 237990 h 300498"/>
                    <a:gd name="connsiteX1" fmla="*/ 782 w 245455"/>
                    <a:gd name="connsiteY1" fmla="*/ 187984 h 300498"/>
                    <a:gd name="connsiteX2" fmla="*/ 16855 w 245455"/>
                    <a:gd name="connsiteY2" fmla="*/ 143335 h 300498"/>
                    <a:gd name="connsiteX3" fmla="*/ 20427 w 245455"/>
                    <a:gd name="connsiteY3" fmla="*/ 120118 h 300498"/>
                    <a:gd name="connsiteX4" fmla="*/ 23999 w 245455"/>
                    <a:gd name="connsiteY4" fmla="*/ 95115 h 300498"/>
                    <a:gd name="connsiteX5" fmla="*/ 34715 w 245455"/>
                    <a:gd name="connsiteY5" fmla="*/ 59396 h 300498"/>
                    <a:gd name="connsiteX6" fmla="*/ 43644 w 245455"/>
                    <a:gd name="connsiteY6" fmla="*/ 34393 h 300498"/>
                    <a:gd name="connsiteX7" fmla="*/ 68647 w 245455"/>
                    <a:gd name="connsiteY7" fmla="*/ 5818 h 300498"/>
                    <a:gd name="connsiteX8" fmla="*/ 93650 w 245455"/>
                    <a:gd name="connsiteY8" fmla="*/ 460 h 300498"/>
                    <a:gd name="connsiteX9" fmla="*/ 125797 w 245455"/>
                    <a:gd name="connsiteY9" fmla="*/ 12962 h 300498"/>
                    <a:gd name="connsiteX10" fmla="*/ 149015 w 245455"/>
                    <a:gd name="connsiteY10" fmla="*/ 20106 h 300498"/>
                    <a:gd name="connsiteX11" fmla="*/ 181161 w 245455"/>
                    <a:gd name="connsiteY11" fmla="*/ 32607 h 300498"/>
                    <a:gd name="connsiteX12" fmla="*/ 193663 w 245455"/>
                    <a:gd name="connsiteY12" fmla="*/ 39751 h 300498"/>
                    <a:gd name="connsiteX13" fmla="*/ 220452 w 245455"/>
                    <a:gd name="connsiteY13" fmla="*/ 62968 h 300498"/>
                    <a:gd name="connsiteX14" fmla="*/ 229382 w 245455"/>
                    <a:gd name="connsiteY14" fmla="*/ 79042 h 300498"/>
                    <a:gd name="connsiteX15" fmla="*/ 238311 w 245455"/>
                    <a:gd name="connsiteY15" fmla="*/ 95115 h 300498"/>
                    <a:gd name="connsiteX16" fmla="*/ 245455 w 245455"/>
                    <a:gd name="connsiteY16" fmla="*/ 130834 h 300498"/>
                    <a:gd name="connsiteX17" fmla="*/ 243669 w 245455"/>
                    <a:gd name="connsiteY17" fmla="*/ 187984 h 300498"/>
                    <a:gd name="connsiteX18" fmla="*/ 231168 w 245455"/>
                    <a:gd name="connsiteY18" fmla="*/ 223703 h 300498"/>
                    <a:gd name="connsiteX19" fmla="*/ 220452 w 245455"/>
                    <a:gd name="connsiteY19" fmla="*/ 241562 h 300498"/>
                    <a:gd name="connsiteX20" fmla="*/ 211522 w 245455"/>
                    <a:gd name="connsiteY20" fmla="*/ 257635 h 300498"/>
                    <a:gd name="connsiteX21" fmla="*/ 197235 w 245455"/>
                    <a:gd name="connsiteY21" fmla="*/ 284424 h 300498"/>
                    <a:gd name="connsiteX22" fmla="*/ 188305 w 245455"/>
                    <a:gd name="connsiteY22" fmla="*/ 295140 h 300498"/>
                    <a:gd name="connsiteX23" fmla="*/ 166874 w 245455"/>
                    <a:gd name="connsiteY23" fmla="*/ 300498 h 300498"/>
                    <a:gd name="connsiteX24" fmla="*/ 150800 w 245455"/>
                    <a:gd name="connsiteY24" fmla="*/ 295140 h 300498"/>
                    <a:gd name="connsiteX25" fmla="*/ 95436 w 245455"/>
                    <a:gd name="connsiteY25" fmla="*/ 279067 h 300498"/>
                    <a:gd name="connsiteX26" fmla="*/ 70433 w 245455"/>
                    <a:gd name="connsiteY26" fmla="*/ 268351 h 300498"/>
                    <a:gd name="connsiteX27" fmla="*/ 40072 w 245455"/>
                    <a:gd name="connsiteY27" fmla="*/ 261207 h 300498"/>
                    <a:gd name="connsiteX28" fmla="*/ 20427 w 245455"/>
                    <a:gd name="connsiteY28" fmla="*/ 248706 h 300498"/>
                    <a:gd name="connsiteX29" fmla="*/ 4354 w 245455"/>
                    <a:gd name="connsiteY29" fmla="*/ 237990 h 300498"/>
                    <a:gd name="connsiteX0" fmla="*/ 4354 w 245455"/>
                    <a:gd name="connsiteY0" fmla="*/ 237990 h 300498"/>
                    <a:gd name="connsiteX1" fmla="*/ 782 w 245455"/>
                    <a:gd name="connsiteY1" fmla="*/ 187984 h 300498"/>
                    <a:gd name="connsiteX2" fmla="*/ 16855 w 245455"/>
                    <a:gd name="connsiteY2" fmla="*/ 143335 h 300498"/>
                    <a:gd name="connsiteX3" fmla="*/ 23999 w 245455"/>
                    <a:gd name="connsiteY3" fmla="*/ 95115 h 300498"/>
                    <a:gd name="connsiteX4" fmla="*/ 34715 w 245455"/>
                    <a:gd name="connsiteY4" fmla="*/ 59396 h 300498"/>
                    <a:gd name="connsiteX5" fmla="*/ 43644 w 245455"/>
                    <a:gd name="connsiteY5" fmla="*/ 34393 h 300498"/>
                    <a:gd name="connsiteX6" fmla="*/ 68647 w 245455"/>
                    <a:gd name="connsiteY6" fmla="*/ 5818 h 300498"/>
                    <a:gd name="connsiteX7" fmla="*/ 93650 w 245455"/>
                    <a:gd name="connsiteY7" fmla="*/ 460 h 300498"/>
                    <a:gd name="connsiteX8" fmla="*/ 125797 w 245455"/>
                    <a:gd name="connsiteY8" fmla="*/ 12962 h 300498"/>
                    <a:gd name="connsiteX9" fmla="*/ 149015 w 245455"/>
                    <a:gd name="connsiteY9" fmla="*/ 20106 h 300498"/>
                    <a:gd name="connsiteX10" fmla="*/ 181161 w 245455"/>
                    <a:gd name="connsiteY10" fmla="*/ 32607 h 300498"/>
                    <a:gd name="connsiteX11" fmla="*/ 193663 w 245455"/>
                    <a:gd name="connsiteY11" fmla="*/ 39751 h 300498"/>
                    <a:gd name="connsiteX12" fmla="*/ 220452 w 245455"/>
                    <a:gd name="connsiteY12" fmla="*/ 62968 h 300498"/>
                    <a:gd name="connsiteX13" fmla="*/ 229382 w 245455"/>
                    <a:gd name="connsiteY13" fmla="*/ 79042 h 300498"/>
                    <a:gd name="connsiteX14" fmla="*/ 238311 w 245455"/>
                    <a:gd name="connsiteY14" fmla="*/ 95115 h 300498"/>
                    <a:gd name="connsiteX15" fmla="*/ 245455 w 245455"/>
                    <a:gd name="connsiteY15" fmla="*/ 130834 h 300498"/>
                    <a:gd name="connsiteX16" fmla="*/ 243669 w 245455"/>
                    <a:gd name="connsiteY16" fmla="*/ 187984 h 300498"/>
                    <a:gd name="connsiteX17" fmla="*/ 231168 w 245455"/>
                    <a:gd name="connsiteY17" fmla="*/ 223703 h 300498"/>
                    <a:gd name="connsiteX18" fmla="*/ 220452 w 245455"/>
                    <a:gd name="connsiteY18" fmla="*/ 241562 h 300498"/>
                    <a:gd name="connsiteX19" fmla="*/ 211522 w 245455"/>
                    <a:gd name="connsiteY19" fmla="*/ 257635 h 300498"/>
                    <a:gd name="connsiteX20" fmla="*/ 197235 w 245455"/>
                    <a:gd name="connsiteY20" fmla="*/ 284424 h 300498"/>
                    <a:gd name="connsiteX21" fmla="*/ 188305 w 245455"/>
                    <a:gd name="connsiteY21" fmla="*/ 295140 h 300498"/>
                    <a:gd name="connsiteX22" fmla="*/ 166874 w 245455"/>
                    <a:gd name="connsiteY22" fmla="*/ 300498 h 300498"/>
                    <a:gd name="connsiteX23" fmla="*/ 150800 w 245455"/>
                    <a:gd name="connsiteY23" fmla="*/ 295140 h 300498"/>
                    <a:gd name="connsiteX24" fmla="*/ 95436 w 245455"/>
                    <a:gd name="connsiteY24" fmla="*/ 279067 h 300498"/>
                    <a:gd name="connsiteX25" fmla="*/ 70433 w 245455"/>
                    <a:gd name="connsiteY25" fmla="*/ 268351 h 300498"/>
                    <a:gd name="connsiteX26" fmla="*/ 40072 w 245455"/>
                    <a:gd name="connsiteY26" fmla="*/ 261207 h 300498"/>
                    <a:gd name="connsiteX27" fmla="*/ 20427 w 245455"/>
                    <a:gd name="connsiteY27" fmla="*/ 248706 h 300498"/>
                    <a:gd name="connsiteX28" fmla="*/ 4354 w 245455"/>
                    <a:gd name="connsiteY28" fmla="*/ 237990 h 300498"/>
                    <a:gd name="connsiteX0" fmla="*/ 3979 w 245080"/>
                    <a:gd name="connsiteY0" fmla="*/ 237990 h 300498"/>
                    <a:gd name="connsiteX1" fmla="*/ 407 w 245080"/>
                    <a:gd name="connsiteY1" fmla="*/ 187984 h 300498"/>
                    <a:gd name="connsiteX2" fmla="*/ 11122 w 245080"/>
                    <a:gd name="connsiteY2" fmla="*/ 137978 h 300498"/>
                    <a:gd name="connsiteX3" fmla="*/ 23624 w 245080"/>
                    <a:gd name="connsiteY3" fmla="*/ 95115 h 300498"/>
                    <a:gd name="connsiteX4" fmla="*/ 34340 w 245080"/>
                    <a:gd name="connsiteY4" fmla="*/ 59396 h 300498"/>
                    <a:gd name="connsiteX5" fmla="*/ 43269 w 245080"/>
                    <a:gd name="connsiteY5" fmla="*/ 34393 h 300498"/>
                    <a:gd name="connsiteX6" fmla="*/ 68272 w 245080"/>
                    <a:gd name="connsiteY6" fmla="*/ 5818 h 300498"/>
                    <a:gd name="connsiteX7" fmla="*/ 93275 w 245080"/>
                    <a:gd name="connsiteY7" fmla="*/ 460 h 300498"/>
                    <a:gd name="connsiteX8" fmla="*/ 125422 w 245080"/>
                    <a:gd name="connsiteY8" fmla="*/ 12962 h 300498"/>
                    <a:gd name="connsiteX9" fmla="*/ 148640 w 245080"/>
                    <a:gd name="connsiteY9" fmla="*/ 20106 h 300498"/>
                    <a:gd name="connsiteX10" fmla="*/ 180786 w 245080"/>
                    <a:gd name="connsiteY10" fmla="*/ 32607 h 300498"/>
                    <a:gd name="connsiteX11" fmla="*/ 193288 w 245080"/>
                    <a:gd name="connsiteY11" fmla="*/ 39751 h 300498"/>
                    <a:gd name="connsiteX12" fmla="*/ 220077 w 245080"/>
                    <a:gd name="connsiteY12" fmla="*/ 62968 h 300498"/>
                    <a:gd name="connsiteX13" fmla="*/ 229007 w 245080"/>
                    <a:gd name="connsiteY13" fmla="*/ 79042 h 300498"/>
                    <a:gd name="connsiteX14" fmla="*/ 237936 w 245080"/>
                    <a:gd name="connsiteY14" fmla="*/ 95115 h 300498"/>
                    <a:gd name="connsiteX15" fmla="*/ 245080 w 245080"/>
                    <a:gd name="connsiteY15" fmla="*/ 130834 h 300498"/>
                    <a:gd name="connsiteX16" fmla="*/ 243294 w 245080"/>
                    <a:gd name="connsiteY16" fmla="*/ 187984 h 300498"/>
                    <a:gd name="connsiteX17" fmla="*/ 230793 w 245080"/>
                    <a:gd name="connsiteY17" fmla="*/ 223703 h 300498"/>
                    <a:gd name="connsiteX18" fmla="*/ 220077 w 245080"/>
                    <a:gd name="connsiteY18" fmla="*/ 241562 h 300498"/>
                    <a:gd name="connsiteX19" fmla="*/ 211147 w 245080"/>
                    <a:gd name="connsiteY19" fmla="*/ 257635 h 300498"/>
                    <a:gd name="connsiteX20" fmla="*/ 196860 w 245080"/>
                    <a:gd name="connsiteY20" fmla="*/ 284424 h 300498"/>
                    <a:gd name="connsiteX21" fmla="*/ 187930 w 245080"/>
                    <a:gd name="connsiteY21" fmla="*/ 295140 h 300498"/>
                    <a:gd name="connsiteX22" fmla="*/ 166499 w 245080"/>
                    <a:gd name="connsiteY22" fmla="*/ 300498 h 300498"/>
                    <a:gd name="connsiteX23" fmla="*/ 150425 w 245080"/>
                    <a:gd name="connsiteY23" fmla="*/ 295140 h 300498"/>
                    <a:gd name="connsiteX24" fmla="*/ 95061 w 245080"/>
                    <a:gd name="connsiteY24" fmla="*/ 279067 h 300498"/>
                    <a:gd name="connsiteX25" fmla="*/ 70058 w 245080"/>
                    <a:gd name="connsiteY25" fmla="*/ 268351 h 300498"/>
                    <a:gd name="connsiteX26" fmla="*/ 39697 w 245080"/>
                    <a:gd name="connsiteY26" fmla="*/ 261207 h 300498"/>
                    <a:gd name="connsiteX27" fmla="*/ 20052 w 245080"/>
                    <a:gd name="connsiteY27" fmla="*/ 248706 h 300498"/>
                    <a:gd name="connsiteX28" fmla="*/ 3979 w 245080"/>
                    <a:gd name="connsiteY28" fmla="*/ 237990 h 300498"/>
                    <a:gd name="connsiteX0" fmla="*/ 3979 w 245080"/>
                    <a:gd name="connsiteY0" fmla="*/ 237990 h 300498"/>
                    <a:gd name="connsiteX1" fmla="*/ 407 w 245080"/>
                    <a:gd name="connsiteY1" fmla="*/ 187984 h 300498"/>
                    <a:gd name="connsiteX2" fmla="*/ 11122 w 245080"/>
                    <a:gd name="connsiteY2" fmla="*/ 137978 h 300498"/>
                    <a:gd name="connsiteX3" fmla="*/ 23624 w 245080"/>
                    <a:gd name="connsiteY3" fmla="*/ 95115 h 300498"/>
                    <a:gd name="connsiteX4" fmla="*/ 34340 w 245080"/>
                    <a:gd name="connsiteY4" fmla="*/ 59396 h 300498"/>
                    <a:gd name="connsiteX5" fmla="*/ 43269 w 245080"/>
                    <a:gd name="connsiteY5" fmla="*/ 34393 h 300498"/>
                    <a:gd name="connsiteX6" fmla="*/ 68272 w 245080"/>
                    <a:gd name="connsiteY6" fmla="*/ 5818 h 300498"/>
                    <a:gd name="connsiteX7" fmla="*/ 93275 w 245080"/>
                    <a:gd name="connsiteY7" fmla="*/ 460 h 300498"/>
                    <a:gd name="connsiteX8" fmla="*/ 125422 w 245080"/>
                    <a:gd name="connsiteY8" fmla="*/ 12962 h 300498"/>
                    <a:gd name="connsiteX9" fmla="*/ 148640 w 245080"/>
                    <a:gd name="connsiteY9" fmla="*/ 20106 h 300498"/>
                    <a:gd name="connsiteX10" fmla="*/ 180786 w 245080"/>
                    <a:gd name="connsiteY10" fmla="*/ 32607 h 300498"/>
                    <a:gd name="connsiteX11" fmla="*/ 193288 w 245080"/>
                    <a:gd name="connsiteY11" fmla="*/ 39751 h 300498"/>
                    <a:gd name="connsiteX12" fmla="*/ 220077 w 245080"/>
                    <a:gd name="connsiteY12" fmla="*/ 62968 h 300498"/>
                    <a:gd name="connsiteX13" fmla="*/ 229007 w 245080"/>
                    <a:gd name="connsiteY13" fmla="*/ 79042 h 300498"/>
                    <a:gd name="connsiteX14" fmla="*/ 237936 w 245080"/>
                    <a:gd name="connsiteY14" fmla="*/ 95115 h 300498"/>
                    <a:gd name="connsiteX15" fmla="*/ 245080 w 245080"/>
                    <a:gd name="connsiteY15" fmla="*/ 130834 h 300498"/>
                    <a:gd name="connsiteX16" fmla="*/ 243294 w 245080"/>
                    <a:gd name="connsiteY16" fmla="*/ 187984 h 300498"/>
                    <a:gd name="connsiteX17" fmla="*/ 230793 w 245080"/>
                    <a:gd name="connsiteY17" fmla="*/ 223703 h 300498"/>
                    <a:gd name="connsiteX18" fmla="*/ 211147 w 245080"/>
                    <a:gd name="connsiteY18" fmla="*/ 257635 h 300498"/>
                    <a:gd name="connsiteX19" fmla="*/ 196860 w 245080"/>
                    <a:gd name="connsiteY19" fmla="*/ 284424 h 300498"/>
                    <a:gd name="connsiteX20" fmla="*/ 187930 w 245080"/>
                    <a:gd name="connsiteY20" fmla="*/ 295140 h 300498"/>
                    <a:gd name="connsiteX21" fmla="*/ 166499 w 245080"/>
                    <a:gd name="connsiteY21" fmla="*/ 300498 h 300498"/>
                    <a:gd name="connsiteX22" fmla="*/ 150425 w 245080"/>
                    <a:gd name="connsiteY22" fmla="*/ 295140 h 300498"/>
                    <a:gd name="connsiteX23" fmla="*/ 95061 w 245080"/>
                    <a:gd name="connsiteY23" fmla="*/ 279067 h 300498"/>
                    <a:gd name="connsiteX24" fmla="*/ 70058 w 245080"/>
                    <a:gd name="connsiteY24" fmla="*/ 268351 h 300498"/>
                    <a:gd name="connsiteX25" fmla="*/ 39697 w 245080"/>
                    <a:gd name="connsiteY25" fmla="*/ 261207 h 300498"/>
                    <a:gd name="connsiteX26" fmla="*/ 20052 w 245080"/>
                    <a:gd name="connsiteY26" fmla="*/ 248706 h 300498"/>
                    <a:gd name="connsiteX27" fmla="*/ 3979 w 245080"/>
                    <a:gd name="connsiteY27" fmla="*/ 237990 h 300498"/>
                    <a:gd name="connsiteX0" fmla="*/ 3979 w 245080"/>
                    <a:gd name="connsiteY0" fmla="*/ 237990 h 300973"/>
                    <a:gd name="connsiteX1" fmla="*/ 407 w 245080"/>
                    <a:gd name="connsiteY1" fmla="*/ 187984 h 300973"/>
                    <a:gd name="connsiteX2" fmla="*/ 11122 w 245080"/>
                    <a:gd name="connsiteY2" fmla="*/ 137978 h 300973"/>
                    <a:gd name="connsiteX3" fmla="*/ 23624 w 245080"/>
                    <a:gd name="connsiteY3" fmla="*/ 95115 h 300973"/>
                    <a:gd name="connsiteX4" fmla="*/ 34340 w 245080"/>
                    <a:gd name="connsiteY4" fmla="*/ 59396 h 300973"/>
                    <a:gd name="connsiteX5" fmla="*/ 43269 w 245080"/>
                    <a:gd name="connsiteY5" fmla="*/ 34393 h 300973"/>
                    <a:gd name="connsiteX6" fmla="*/ 68272 w 245080"/>
                    <a:gd name="connsiteY6" fmla="*/ 5818 h 300973"/>
                    <a:gd name="connsiteX7" fmla="*/ 93275 w 245080"/>
                    <a:gd name="connsiteY7" fmla="*/ 460 h 300973"/>
                    <a:gd name="connsiteX8" fmla="*/ 125422 w 245080"/>
                    <a:gd name="connsiteY8" fmla="*/ 12962 h 300973"/>
                    <a:gd name="connsiteX9" fmla="*/ 148640 w 245080"/>
                    <a:gd name="connsiteY9" fmla="*/ 20106 h 300973"/>
                    <a:gd name="connsiteX10" fmla="*/ 180786 w 245080"/>
                    <a:gd name="connsiteY10" fmla="*/ 32607 h 300973"/>
                    <a:gd name="connsiteX11" fmla="*/ 193288 w 245080"/>
                    <a:gd name="connsiteY11" fmla="*/ 39751 h 300973"/>
                    <a:gd name="connsiteX12" fmla="*/ 220077 w 245080"/>
                    <a:gd name="connsiteY12" fmla="*/ 62968 h 300973"/>
                    <a:gd name="connsiteX13" fmla="*/ 229007 w 245080"/>
                    <a:gd name="connsiteY13" fmla="*/ 79042 h 300973"/>
                    <a:gd name="connsiteX14" fmla="*/ 237936 w 245080"/>
                    <a:gd name="connsiteY14" fmla="*/ 95115 h 300973"/>
                    <a:gd name="connsiteX15" fmla="*/ 245080 w 245080"/>
                    <a:gd name="connsiteY15" fmla="*/ 130834 h 300973"/>
                    <a:gd name="connsiteX16" fmla="*/ 243294 w 245080"/>
                    <a:gd name="connsiteY16" fmla="*/ 187984 h 300973"/>
                    <a:gd name="connsiteX17" fmla="*/ 230793 w 245080"/>
                    <a:gd name="connsiteY17" fmla="*/ 223703 h 300973"/>
                    <a:gd name="connsiteX18" fmla="*/ 211147 w 245080"/>
                    <a:gd name="connsiteY18" fmla="*/ 257635 h 300973"/>
                    <a:gd name="connsiteX19" fmla="*/ 196860 w 245080"/>
                    <a:gd name="connsiteY19" fmla="*/ 284424 h 300973"/>
                    <a:gd name="connsiteX20" fmla="*/ 166499 w 245080"/>
                    <a:gd name="connsiteY20" fmla="*/ 300498 h 300973"/>
                    <a:gd name="connsiteX21" fmla="*/ 150425 w 245080"/>
                    <a:gd name="connsiteY21" fmla="*/ 295140 h 300973"/>
                    <a:gd name="connsiteX22" fmla="*/ 95061 w 245080"/>
                    <a:gd name="connsiteY22" fmla="*/ 279067 h 300973"/>
                    <a:gd name="connsiteX23" fmla="*/ 70058 w 245080"/>
                    <a:gd name="connsiteY23" fmla="*/ 268351 h 300973"/>
                    <a:gd name="connsiteX24" fmla="*/ 39697 w 245080"/>
                    <a:gd name="connsiteY24" fmla="*/ 261207 h 300973"/>
                    <a:gd name="connsiteX25" fmla="*/ 20052 w 245080"/>
                    <a:gd name="connsiteY25" fmla="*/ 248706 h 300973"/>
                    <a:gd name="connsiteX26" fmla="*/ 3979 w 245080"/>
                    <a:gd name="connsiteY26" fmla="*/ 237990 h 300973"/>
                    <a:gd name="connsiteX0" fmla="*/ 3979 w 245080"/>
                    <a:gd name="connsiteY0" fmla="*/ 239020 h 302003"/>
                    <a:gd name="connsiteX1" fmla="*/ 407 w 245080"/>
                    <a:gd name="connsiteY1" fmla="*/ 189014 h 302003"/>
                    <a:gd name="connsiteX2" fmla="*/ 11122 w 245080"/>
                    <a:gd name="connsiteY2" fmla="*/ 139008 h 302003"/>
                    <a:gd name="connsiteX3" fmla="*/ 23624 w 245080"/>
                    <a:gd name="connsiteY3" fmla="*/ 96145 h 302003"/>
                    <a:gd name="connsiteX4" fmla="*/ 34340 w 245080"/>
                    <a:gd name="connsiteY4" fmla="*/ 60426 h 302003"/>
                    <a:gd name="connsiteX5" fmla="*/ 68272 w 245080"/>
                    <a:gd name="connsiteY5" fmla="*/ 6848 h 302003"/>
                    <a:gd name="connsiteX6" fmla="*/ 93275 w 245080"/>
                    <a:gd name="connsiteY6" fmla="*/ 1490 h 302003"/>
                    <a:gd name="connsiteX7" fmla="*/ 125422 w 245080"/>
                    <a:gd name="connsiteY7" fmla="*/ 13992 h 302003"/>
                    <a:gd name="connsiteX8" fmla="*/ 148640 w 245080"/>
                    <a:gd name="connsiteY8" fmla="*/ 21136 h 302003"/>
                    <a:gd name="connsiteX9" fmla="*/ 180786 w 245080"/>
                    <a:gd name="connsiteY9" fmla="*/ 33637 h 302003"/>
                    <a:gd name="connsiteX10" fmla="*/ 193288 w 245080"/>
                    <a:gd name="connsiteY10" fmla="*/ 40781 h 302003"/>
                    <a:gd name="connsiteX11" fmla="*/ 220077 w 245080"/>
                    <a:gd name="connsiteY11" fmla="*/ 63998 h 302003"/>
                    <a:gd name="connsiteX12" fmla="*/ 229007 w 245080"/>
                    <a:gd name="connsiteY12" fmla="*/ 80072 h 302003"/>
                    <a:gd name="connsiteX13" fmla="*/ 237936 w 245080"/>
                    <a:gd name="connsiteY13" fmla="*/ 96145 h 302003"/>
                    <a:gd name="connsiteX14" fmla="*/ 245080 w 245080"/>
                    <a:gd name="connsiteY14" fmla="*/ 131864 h 302003"/>
                    <a:gd name="connsiteX15" fmla="*/ 243294 w 245080"/>
                    <a:gd name="connsiteY15" fmla="*/ 189014 h 302003"/>
                    <a:gd name="connsiteX16" fmla="*/ 230793 w 245080"/>
                    <a:gd name="connsiteY16" fmla="*/ 224733 h 302003"/>
                    <a:gd name="connsiteX17" fmla="*/ 211147 w 245080"/>
                    <a:gd name="connsiteY17" fmla="*/ 258665 h 302003"/>
                    <a:gd name="connsiteX18" fmla="*/ 196860 w 245080"/>
                    <a:gd name="connsiteY18" fmla="*/ 285454 h 302003"/>
                    <a:gd name="connsiteX19" fmla="*/ 166499 w 245080"/>
                    <a:gd name="connsiteY19" fmla="*/ 301528 h 302003"/>
                    <a:gd name="connsiteX20" fmla="*/ 150425 w 245080"/>
                    <a:gd name="connsiteY20" fmla="*/ 296170 h 302003"/>
                    <a:gd name="connsiteX21" fmla="*/ 95061 w 245080"/>
                    <a:gd name="connsiteY21" fmla="*/ 280097 h 302003"/>
                    <a:gd name="connsiteX22" fmla="*/ 70058 w 245080"/>
                    <a:gd name="connsiteY22" fmla="*/ 269381 h 302003"/>
                    <a:gd name="connsiteX23" fmla="*/ 39697 w 245080"/>
                    <a:gd name="connsiteY23" fmla="*/ 262237 h 302003"/>
                    <a:gd name="connsiteX24" fmla="*/ 20052 w 245080"/>
                    <a:gd name="connsiteY24" fmla="*/ 249736 h 302003"/>
                    <a:gd name="connsiteX25" fmla="*/ 3979 w 245080"/>
                    <a:gd name="connsiteY25" fmla="*/ 239020 h 302003"/>
                    <a:gd name="connsiteX0" fmla="*/ 3979 w 245080"/>
                    <a:gd name="connsiteY0" fmla="*/ 239122 h 302105"/>
                    <a:gd name="connsiteX1" fmla="*/ 407 w 245080"/>
                    <a:gd name="connsiteY1" fmla="*/ 189116 h 302105"/>
                    <a:gd name="connsiteX2" fmla="*/ 11122 w 245080"/>
                    <a:gd name="connsiteY2" fmla="*/ 139110 h 302105"/>
                    <a:gd name="connsiteX3" fmla="*/ 23624 w 245080"/>
                    <a:gd name="connsiteY3" fmla="*/ 96247 h 302105"/>
                    <a:gd name="connsiteX4" fmla="*/ 39816 w 245080"/>
                    <a:gd name="connsiteY4" fmla="*/ 62353 h 302105"/>
                    <a:gd name="connsiteX5" fmla="*/ 68272 w 245080"/>
                    <a:gd name="connsiteY5" fmla="*/ 6950 h 302105"/>
                    <a:gd name="connsiteX6" fmla="*/ 93275 w 245080"/>
                    <a:gd name="connsiteY6" fmla="*/ 1592 h 302105"/>
                    <a:gd name="connsiteX7" fmla="*/ 125422 w 245080"/>
                    <a:gd name="connsiteY7" fmla="*/ 14094 h 302105"/>
                    <a:gd name="connsiteX8" fmla="*/ 148640 w 245080"/>
                    <a:gd name="connsiteY8" fmla="*/ 21238 h 302105"/>
                    <a:gd name="connsiteX9" fmla="*/ 180786 w 245080"/>
                    <a:gd name="connsiteY9" fmla="*/ 33739 h 302105"/>
                    <a:gd name="connsiteX10" fmla="*/ 193288 w 245080"/>
                    <a:gd name="connsiteY10" fmla="*/ 40883 h 302105"/>
                    <a:gd name="connsiteX11" fmla="*/ 220077 w 245080"/>
                    <a:gd name="connsiteY11" fmla="*/ 64100 h 302105"/>
                    <a:gd name="connsiteX12" fmla="*/ 229007 w 245080"/>
                    <a:gd name="connsiteY12" fmla="*/ 80174 h 302105"/>
                    <a:gd name="connsiteX13" fmla="*/ 237936 w 245080"/>
                    <a:gd name="connsiteY13" fmla="*/ 96247 h 302105"/>
                    <a:gd name="connsiteX14" fmla="*/ 245080 w 245080"/>
                    <a:gd name="connsiteY14" fmla="*/ 131966 h 302105"/>
                    <a:gd name="connsiteX15" fmla="*/ 243294 w 245080"/>
                    <a:gd name="connsiteY15" fmla="*/ 189116 h 302105"/>
                    <a:gd name="connsiteX16" fmla="*/ 230793 w 245080"/>
                    <a:gd name="connsiteY16" fmla="*/ 224835 h 302105"/>
                    <a:gd name="connsiteX17" fmla="*/ 211147 w 245080"/>
                    <a:gd name="connsiteY17" fmla="*/ 258767 h 302105"/>
                    <a:gd name="connsiteX18" fmla="*/ 196860 w 245080"/>
                    <a:gd name="connsiteY18" fmla="*/ 285556 h 302105"/>
                    <a:gd name="connsiteX19" fmla="*/ 166499 w 245080"/>
                    <a:gd name="connsiteY19" fmla="*/ 301630 h 302105"/>
                    <a:gd name="connsiteX20" fmla="*/ 150425 w 245080"/>
                    <a:gd name="connsiteY20" fmla="*/ 296272 h 302105"/>
                    <a:gd name="connsiteX21" fmla="*/ 95061 w 245080"/>
                    <a:gd name="connsiteY21" fmla="*/ 280199 h 302105"/>
                    <a:gd name="connsiteX22" fmla="*/ 70058 w 245080"/>
                    <a:gd name="connsiteY22" fmla="*/ 269483 h 302105"/>
                    <a:gd name="connsiteX23" fmla="*/ 39697 w 245080"/>
                    <a:gd name="connsiteY23" fmla="*/ 262339 h 302105"/>
                    <a:gd name="connsiteX24" fmla="*/ 20052 w 245080"/>
                    <a:gd name="connsiteY24" fmla="*/ 249838 h 302105"/>
                    <a:gd name="connsiteX25" fmla="*/ 3979 w 245080"/>
                    <a:gd name="connsiteY25" fmla="*/ 239122 h 302105"/>
                    <a:gd name="connsiteX0" fmla="*/ 3979 w 245080"/>
                    <a:gd name="connsiteY0" fmla="*/ 239122 h 302105"/>
                    <a:gd name="connsiteX1" fmla="*/ 407 w 245080"/>
                    <a:gd name="connsiteY1" fmla="*/ 189116 h 302105"/>
                    <a:gd name="connsiteX2" fmla="*/ 11122 w 245080"/>
                    <a:gd name="connsiteY2" fmla="*/ 139110 h 302105"/>
                    <a:gd name="connsiteX3" fmla="*/ 30925 w 245080"/>
                    <a:gd name="connsiteY3" fmla="*/ 103547 h 302105"/>
                    <a:gd name="connsiteX4" fmla="*/ 39816 w 245080"/>
                    <a:gd name="connsiteY4" fmla="*/ 62353 h 302105"/>
                    <a:gd name="connsiteX5" fmla="*/ 68272 w 245080"/>
                    <a:gd name="connsiteY5" fmla="*/ 6950 h 302105"/>
                    <a:gd name="connsiteX6" fmla="*/ 93275 w 245080"/>
                    <a:gd name="connsiteY6" fmla="*/ 1592 h 302105"/>
                    <a:gd name="connsiteX7" fmla="*/ 125422 w 245080"/>
                    <a:gd name="connsiteY7" fmla="*/ 14094 h 302105"/>
                    <a:gd name="connsiteX8" fmla="*/ 148640 w 245080"/>
                    <a:gd name="connsiteY8" fmla="*/ 21238 h 302105"/>
                    <a:gd name="connsiteX9" fmla="*/ 180786 w 245080"/>
                    <a:gd name="connsiteY9" fmla="*/ 33739 h 302105"/>
                    <a:gd name="connsiteX10" fmla="*/ 193288 w 245080"/>
                    <a:gd name="connsiteY10" fmla="*/ 40883 h 302105"/>
                    <a:gd name="connsiteX11" fmla="*/ 220077 w 245080"/>
                    <a:gd name="connsiteY11" fmla="*/ 64100 h 302105"/>
                    <a:gd name="connsiteX12" fmla="*/ 229007 w 245080"/>
                    <a:gd name="connsiteY12" fmla="*/ 80174 h 302105"/>
                    <a:gd name="connsiteX13" fmla="*/ 237936 w 245080"/>
                    <a:gd name="connsiteY13" fmla="*/ 96247 h 302105"/>
                    <a:gd name="connsiteX14" fmla="*/ 245080 w 245080"/>
                    <a:gd name="connsiteY14" fmla="*/ 131966 h 302105"/>
                    <a:gd name="connsiteX15" fmla="*/ 243294 w 245080"/>
                    <a:gd name="connsiteY15" fmla="*/ 189116 h 302105"/>
                    <a:gd name="connsiteX16" fmla="*/ 230793 w 245080"/>
                    <a:gd name="connsiteY16" fmla="*/ 224835 h 302105"/>
                    <a:gd name="connsiteX17" fmla="*/ 211147 w 245080"/>
                    <a:gd name="connsiteY17" fmla="*/ 258767 h 302105"/>
                    <a:gd name="connsiteX18" fmla="*/ 196860 w 245080"/>
                    <a:gd name="connsiteY18" fmla="*/ 285556 h 302105"/>
                    <a:gd name="connsiteX19" fmla="*/ 166499 w 245080"/>
                    <a:gd name="connsiteY19" fmla="*/ 301630 h 302105"/>
                    <a:gd name="connsiteX20" fmla="*/ 150425 w 245080"/>
                    <a:gd name="connsiteY20" fmla="*/ 296272 h 302105"/>
                    <a:gd name="connsiteX21" fmla="*/ 95061 w 245080"/>
                    <a:gd name="connsiteY21" fmla="*/ 280199 h 302105"/>
                    <a:gd name="connsiteX22" fmla="*/ 70058 w 245080"/>
                    <a:gd name="connsiteY22" fmla="*/ 269483 h 302105"/>
                    <a:gd name="connsiteX23" fmla="*/ 39697 w 245080"/>
                    <a:gd name="connsiteY23" fmla="*/ 262339 h 302105"/>
                    <a:gd name="connsiteX24" fmla="*/ 20052 w 245080"/>
                    <a:gd name="connsiteY24" fmla="*/ 249838 h 302105"/>
                    <a:gd name="connsiteX25" fmla="*/ 3979 w 245080"/>
                    <a:gd name="connsiteY25" fmla="*/ 239122 h 302105"/>
                    <a:gd name="connsiteX0" fmla="*/ 4624 w 245725"/>
                    <a:gd name="connsiteY0" fmla="*/ 239122 h 302105"/>
                    <a:gd name="connsiteX1" fmla="*/ 1052 w 245725"/>
                    <a:gd name="connsiteY1" fmla="*/ 189116 h 302105"/>
                    <a:gd name="connsiteX2" fmla="*/ 20893 w 245725"/>
                    <a:gd name="connsiteY2" fmla="*/ 142760 h 302105"/>
                    <a:gd name="connsiteX3" fmla="*/ 31570 w 245725"/>
                    <a:gd name="connsiteY3" fmla="*/ 103547 h 302105"/>
                    <a:gd name="connsiteX4" fmla="*/ 40461 w 245725"/>
                    <a:gd name="connsiteY4" fmla="*/ 62353 h 302105"/>
                    <a:gd name="connsiteX5" fmla="*/ 68917 w 245725"/>
                    <a:gd name="connsiteY5" fmla="*/ 6950 h 302105"/>
                    <a:gd name="connsiteX6" fmla="*/ 93920 w 245725"/>
                    <a:gd name="connsiteY6" fmla="*/ 1592 h 302105"/>
                    <a:gd name="connsiteX7" fmla="*/ 126067 w 245725"/>
                    <a:gd name="connsiteY7" fmla="*/ 14094 h 302105"/>
                    <a:gd name="connsiteX8" fmla="*/ 149285 w 245725"/>
                    <a:gd name="connsiteY8" fmla="*/ 21238 h 302105"/>
                    <a:gd name="connsiteX9" fmla="*/ 181431 w 245725"/>
                    <a:gd name="connsiteY9" fmla="*/ 33739 h 302105"/>
                    <a:gd name="connsiteX10" fmla="*/ 193933 w 245725"/>
                    <a:gd name="connsiteY10" fmla="*/ 40883 h 302105"/>
                    <a:gd name="connsiteX11" fmla="*/ 220722 w 245725"/>
                    <a:gd name="connsiteY11" fmla="*/ 64100 h 302105"/>
                    <a:gd name="connsiteX12" fmla="*/ 229652 w 245725"/>
                    <a:gd name="connsiteY12" fmla="*/ 80174 h 302105"/>
                    <a:gd name="connsiteX13" fmla="*/ 238581 w 245725"/>
                    <a:gd name="connsiteY13" fmla="*/ 96247 h 302105"/>
                    <a:gd name="connsiteX14" fmla="*/ 245725 w 245725"/>
                    <a:gd name="connsiteY14" fmla="*/ 131966 h 302105"/>
                    <a:gd name="connsiteX15" fmla="*/ 243939 w 245725"/>
                    <a:gd name="connsiteY15" fmla="*/ 189116 h 302105"/>
                    <a:gd name="connsiteX16" fmla="*/ 231438 w 245725"/>
                    <a:gd name="connsiteY16" fmla="*/ 224835 h 302105"/>
                    <a:gd name="connsiteX17" fmla="*/ 211792 w 245725"/>
                    <a:gd name="connsiteY17" fmla="*/ 258767 h 302105"/>
                    <a:gd name="connsiteX18" fmla="*/ 197505 w 245725"/>
                    <a:gd name="connsiteY18" fmla="*/ 285556 h 302105"/>
                    <a:gd name="connsiteX19" fmla="*/ 167144 w 245725"/>
                    <a:gd name="connsiteY19" fmla="*/ 301630 h 302105"/>
                    <a:gd name="connsiteX20" fmla="*/ 151070 w 245725"/>
                    <a:gd name="connsiteY20" fmla="*/ 296272 h 302105"/>
                    <a:gd name="connsiteX21" fmla="*/ 95706 w 245725"/>
                    <a:gd name="connsiteY21" fmla="*/ 280199 h 302105"/>
                    <a:gd name="connsiteX22" fmla="*/ 70703 w 245725"/>
                    <a:gd name="connsiteY22" fmla="*/ 269483 h 302105"/>
                    <a:gd name="connsiteX23" fmla="*/ 40342 w 245725"/>
                    <a:gd name="connsiteY23" fmla="*/ 262339 h 302105"/>
                    <a:gd name="connsiteX24" fmla="*/ 20697 w 245725"/>
                    <a:gd name="connsiteY24" fmla="*/ 249838 h 302105"/>
                    <a:gd name="connsiteX25" fmla="*/ 4624 w 245725"/>
                    <a:gd name="connsiteY25" fmla="*/ 239122 h 302105"/>
                    <a:gd name="connsiteX0" fmla="*/ 4624 w 245725"/>
                    <a:gd name="connsiteY0" fmla="*/ 239021 h 302004"/>
                    <a:gd name="connsiteX1" fmla="*/ 1052 w 245725"/>
                    <a:gd name="connsiteY1" fmla="*/ 189015 h 302004"/>
                    <a:gd name="connsiteX2" fmla="*/ 20893 w 245725"/>
                    <a:gd name="connsiteY2" fmla="*/ 142659 h 302004"/>
                    <a:gd name="connsiteX3" fmla="*/ 31570 w 245725"/>
                    <a:gd name="connsiteY3" fmla="*/ 103446 h 302004"/>
                    <a:gd name="connsiteX4" fmla="*/ 45936 w 245725"/>
                    <a:gd name="connsiteY4" fmla="*/ 60427 h 302004"/>
                    <a:gd name="connsiteX5" fmla="*/ 68917 w 245725"/>
                    <a:gd name="connsiteY5" fmla="*/ 6849 h 302004"/>
                    <a:gd name="connsiteX6" fmla="*/ 93920 w 245725"/>
                    <a:gd name="connsiteY6" fmla="*/ 1491 h 302004"/>
                    <a:gd name="connsiteX7" fmla="*/ 126067 w 245725"/>
                    <a:gd name="connsiteY7" fmla="*/ 13993 h 302004"/>
                    <a:gd name="connsiteX8" fmla="*/ 149285 w 245725"/>
                    <a:gd name="connsiteY8" fmla="*/ 21137 h 302004"/>
                    <a:gd name="connsiteX9" fmla="*/ 181431 w 245725"/>
                    <a:gd name="connsiteY9" fmla="*/ 33638 h 302004"/>
                    <a:gd name="connsiteX10" fmla="*/ 193933 w 245725"/>
                    <a:gd name="connsiteY10" fmla="*/ 40782 h 302004"/>
                    <a:gd name="connsiteX11" fmla="*/ 220722 w 245725"/>
                    <a:gd name="connsiteY11" fmla="*/ 63999 h 302004"/>
                    <a:gd name="connsiteX12" fmla="*/ 229652 w 245725"/>
                    <a:gd name="connsiteY12" fmla="*/ 80073 h 302004"/>
                    <a:gd name="connsiteX13" fmla="*/ 238581 w 245725"/>
                    <a:gd name="connsiteY13" fmla="*/ 96146 h 302004"/>
                    <a:gd name="connsiteX14" fmla="*/ 245725 w 245725"/>
                    <a:gd name="connsiteY14" fmla="*/ 131865 h 302004"/>
                    <a:gd name="connsiteX15" fmla="*/ 243939 w 245725"/>
                    <a:gd name="connsiteY15" fmla="*/ 189015 h 302004"/>
                    <a:gd name="connsiteX16" fmla="*/ 231438 w 245725"/>
                    <a:gd name="connsiteY16" fmla="*/ 224734 h 302004"/>
                    <a:gd name="connsiteX17" fmla="*/ 211792 w 245725"/>
                    <a:gd name="connsiteY17" fmla="*/ 258666 h 302004"/>
                    <a:gd name="connsiteX18" fmla="*/ 197505 w 245725"/>
                    <a:gd name="connsiteY18" fmla="*/ 285455 h 302004"/>
                    <a:gd name="connsiteX19" fmla="*/ 167144 w 245725"/>
                    <a:gd name="connsiteY19" fmla="*/ 301529 h 302004"/>
                    <a:gd name="connsiteX20" fmla="*/ 151070 w 245725"/>
                    <a:gd name="connsiteY20" fmla="*/ 296171 h 302004"/>
                    <a:gd name="connsiteX21" fmla="*/ 95706 w 245725"/>
                    <a:gd name="connsiteY21" fmla="*/ 280098 h 302004"/>
                    <a:gd name="connsiteX22" fmla="*/ 70703 w 245725"/>
                    <a:gd name="connsiteY22" fmla="*/ 269382 h 302004"/>
                    <a:gd name="connsiteX23" fmla="*/ 40342 w 245725"/>
                    <a:gd name="connsiteY23" fmla="*/ 262238 h 302004"/>
                    <a:gd name="connsiteX24" fmla="*/ 20697 w 245725"/>
                    <a:gd name="connsiteY24" fmla="*/ 249737 h 302004"/>
                    <a:gd name="connsiteX25" fmla="*/ 4624 w 245725"/>
                    <a:gd name="connsiteY25" fmla="*/ 239021 h 302004"/>
                    <a:gd name="connsiteX0" fmla="*/ 4624 w 245725"/>
                    <a:gd name="connsiteY0" fmla="*/ 239021 h 302004"/>
                    <a:gd name="connsiteX1" fmla="*/ 1052 w 245725"/>
                    <a:gd name="connsiteY1" fmla="*/ 189015 h 302004"/>
                    <a:gd name="connsiteX2" fmla="*/ 20893 w 245725"/>
                    <a:gd name="connsiteY2" fmla="*/ 142659 h 302004"/>
                    <a:gd name="connsiteX3" fmla="*/ 42521 w 245725"/>
                    <a:gd name="connsiteY3" fmla="*/ 110746 h 302004"/>
                    <a:gd name="connsiteX4" fmla="*/ 45936 w 245725"/>
                    <a:gd name="connsiteY4" fmla="*/ 60427 h 302004"/>
                    <a:gd name="connsiteX5" fmla="*/ 68917 w 245725"/>
                    <a:gd name="connsiteY5" fmla="*/ 6849 h 302004"/>
                    <a:gd name="connsiteX6" fmla="*/ 93920 w 245725"/>
                    <a:gd name="connsiteY6" fmla="*/ 1491 h 302004"/>
                    <a:gd name="connsiteX7" fmla="*/ 126067 w 245725"/>
                    <a:gd name="connsiteY7" fmla="*/ 13993 h 302004"/>
                    <a:gd name="connsiteX8" fmla="*/ 149285 w 245725"/>
                    <a:gd name="connsiteY8" fmla="*/ 21137 h 302004"/>
                    <a:gd name="connsiteX9" fmla="*/ 181431 w 245725"/>
                    <a:gd name="connsiteY9" fmla="*/ 33638 h 302004"/>
                    <a:gd name="connsiteX10" fmla="*/ 193933 w 245725"/>
                    <a:gd name="connsiteY10" fmla="*/ 40782 h 302004"/>
                    <a:gd name="connsiteX11" fmla="*/ 220722 w 245725"/>
                    <a:gd name="connsiteY11" fmla="*/ 63999 h 302004"/>
                    <a:gd name="connsiteX12" fmla="*/ 229652 w 245725"/>
                    <a:gd name="connsiteY12" fmla="*/ 80073 h 302004"/>
                    <a:gd name="connsiteX13" fmla="*/ 238581 w 245725"/>
                    <a:gd name="connsiteY13" fmla="*/ 96146 h 302004"/>
                    <a:gd name="connsiteX14" fmla="*/ 245725 w 245725"/>
                    <a:gd name="connsiteY14" fmla="*/ 131865 h 302004"/>
                    <a:gd name="connsiteX15" fmla="*/ 243939 w 245725"/>
                    <a:gd name="connsiteY15" fmla="*/ 189015 h 302004"/>
                    <a:gd name="connsiteX16" fmla="*/ 231438 w 245725"/>
                    <a:gd name="connsiteY16" fmla="*/ 224734 h 302004"/>
                    <a:gd name="connsiteX17" fmla="*/ 211792 w 245725"/>
                    <a:gd name="connsiteY17" fmla="*/ 258666 h 302004"/>
                    <a:gd name="connsiteX18" fmla="*/ 197505 w 245725"/>
                    <a:gd name="connsiteY18" fmla="*/ 285455 h 302004"/>
                    <a:gd name="connsiteX19" fmla="*/ 167144 w 245725"/>
                    <a:gd name="connsiteY19" fmla="*/ 301529 h 302004"/>
                    <a:gd name="connsiteX20" fmla="*/ 151070 w 245725"/>
                    <a:gd name="connsiteY20" fmla="*/ 296171 h 302004"/>
                    <a:gd name="connsiteX21" fmla="*/ 95706 w 245725"/>
                    <a:gd name="connsiteY21" fmla="*/ 280098 h 302004"/>
                    <a:gd name="connsiteX22" fmla="*/ 70703 w 245725"/>
                    <a:gd name="connsiteY22" fmla="*/ 269382 h 302004"/>
                    <a:gd name="connsiteX23" fmla="*/ 40342 w 245725"/>
                    <a:gd name="connsiteY23" fmla="*/ 262238 h 302004"/>
                    <a:gd name="connsiteX24" fmla="*/ 20697 w 245725"/>
                    <a:gd name="connsiteY24" fmla="*/ 249737 h 302004"/>
                    <a:gd name="connsiteX25" fmla="*/ 4624 w 245725"/>
                    <a:gd name="connsiteY25" fmla="*/ 239021 h 302004"/>
                    <a:gd name="connsiteX0" fmla="*/ 4624 w 245725"/>
                    <a:gd name="connsiteY0" fmla="*/ 239021 h 302004"/>
                    <a:gd name="connsiteX1" fmla="*/ 1052 w 245725"/>
                    <a:gd name="connsiteY1" fmla="*/ 189015 h 302004"/>
                    <a:gd name="connsiteX2" fmla="*/ 20893 w 245725"/>
                    <a:gd name="connsiteY2" fmla="*/ 142659 h 302004"/>
                    <a:gd name="connsiteX3" fmla="*/ 45936 w 245725"/>
                    <a:gd name="connsiteY3" fmla="*/ 60427 h 302004"/>
                    <a:gd name="connsiteX4" fmla="*/ 68917 w 245725"/>
                    <a:gd name="connsiteY4" fmla="*/ 6849 h 302004"/>
                    <a:gd name="connsiteX5" fmla="*/ 93920 w 245725"/>
                    <a:gd name="connsiteY5" fmla="*/ 1491 h 302004"/>
                    <a:gd name="connsiteX6" fmla="*/ 126067 w 245725"/>
                    <a:gd name="connsiteY6" fmla="*/ 13993 h 302004"/>
                    <a:gd name="connsiteX7" fmla="*/ 149285 w 245725"/>
                    <a:gd name="connsiteY7" fmla="*/ 21137 h 302004"/>
                    <a:gd name="connsiteX8" fmla="*/ 181431 w 245725"/>
                    <a:gd name="connsiteY8" fmla="*/ 33638 h 302004"/>
                    <a:gd name="connsiteX9" fmla="*/ 193933 w 245725"/>
                    <a:gd name="connsiteY9" fmla="*/ 40782 h 302004"/>
                    <a:gd name="connsiteX10" fmla="*/ 220722 w 245725"/>
                    <a:gd name="connsiteY10" fmla="*/ 63999 h 302004"/>
                    <a:gd name="connsiteX11" fmla="*/ 229652 w 245725"/>
                    <a:gd name="connsiteY11" fmla="*/ 80073 h 302004"/>
                    <a:gd name="connsiteX12" fmla="*/ 238581 w 245725"/>
                    <a:gd name="connsiteY12" fmla="*/ 96146 h 302004"/>
                    <a:gd name="connsiteX13" fmla="*/ 245725 w 245725"/>
                    <a:gd name="connsiteY13" fmla="*/ 131865 h 302004"/>
                    <a:gd name="connsiteX14" fmla="*/ 243939 w 245725"/>
                    <a:gd name="connsiteY14" fmla="*/ 189015 h 302004"/>
                    <a:gd name="connsiteX15" fmla="*/ 231438 w 245725"/>
                    <a:gd name="connsiteY15" fmla="*/ 224734 h 302004"/>
                    <a:gd name="connsiteX16" fmla="*/ 211792 w 245725"/>
                    <a:gd name="connsiteY16" fmla="*/ 258666 h 302004"/>
                    <a:gd name="connsiteX17" fmla="*/ 197505 w 245725"/>
                    <a:gd name="connsiteY17" fmla="*/ 285455 h 302004"/>
                    <a:gd name="connsiteX18" fmla="*/ 167144 w 245725"/>
                    <a:gd name="connsiteY18" fmla="*/ 301529 h 302004"/>
                    <a:gd name="connsiteX19" fmla="*/ 151070 w 245725"/>
                    <a:gd name="connsiteY19" fmla="*/ 296171 h 302004"/>
                    <a:gd name="connsiteX20" fmla="*/ 95706 w 245725"/>
                    <a:gd name="connsiteY20" fmla="*/ 280098 h 302004"/>
                    <a:gd name="connsiteX21" fmla="*/ 70703 w 245725"/>
                    <a:gd name="connsiteY21" fmla="*/ 269382 h 302004"/>
                    <a:gd name="connsiteX22" fmla="*/ 40342 w 245725"/>
                    <a:gd name="connsiteY22" fmla="*/ 262238 h 302004"/>
                    <a:gd name="connsiteX23" fmla="*/ 20697 w 245725"/>
                    <a:gd name="connsiteY23" fmla="*/ 249737 h 302004"/>
                    <a:gd name="connsiteX24" fmla="*/ 4624 w 245725"/>
                    <a:gd name="connsiteY24" fmla="*/ 239021 h 302004"/>
                    <a:gd name="connsiteX0" fmla="*/ 19646 w 244674"/>
                    <a:gd name="connsiteY0" fmla="*/ 249737 h 302004"/>
                    <a:gd name="connsiteX1" fmla="*/ 1 w 244674"/>
                    <a:gd name="connsiteY1" fmla="*/ 189015 h 302004"/>
                    <a:gd name="connsiteX2" fmla="*/ 19842 w 244674"/>
                    <a:gd name="connsiteY2" fmla="*/ 142659 h 302004"/>
                    <a:gd name="connsiteX3" fmla="*/ 44885 w 244674"/>
                    <a:gd name="connsiteY3" fmla="*/ 60427 h 302004"/>
                    <a:gd name="connsiteX4" fmla="*/ 67866 w 244674"/>
                    <a:gd name="connsiteY4" fmla="*/ 6849 h 302004"/>
                    <a:gd name="connsiteX5" fmla="*/ 92869 w 244674"/>
                    <a:gd name="connsiteY5" fmla="*/ 1491 h 302004"/>
                    <a:gd name="connsiteX6" fmla="*/ 125016 w 244674"/>
                    <a:gd name="connsiteY6" fmla="*/ 13993 h 302004"/>
                    <a:gd name="connsiteX7" fmla="*/ 148234 w 244674"/>
                    <a:gd name="connsiteY7" fmla="*/ 21137 h 302004"/>
                    <a:gd name="connsiteX8" fmla="*/ 180380 w 244674"/>
                    <a:gd name="connsiteY8" fmla="*/ 33638 h 302004"/>
                    <a:gd name="connsiteX9" fmla="*/ 192882 w 244674"/>
                    <a:gd name="connsiteY9" fmla="*/ 40782 h 302004"/>
                    <a:gd name="connsiteX10" fmla="*/ 219671 w 244674"/>
                    <a:gd name="connsiteY10" fmla="*/ 63999 h 302004"/>
                    <a:gd name="connsiteX11" fmla="*/ 228601 w 244674"/>
                    <a:gd name="connsiteY11" fmla="*/ 80073 h 302004"/>
                    <a:gd name="connsiteX12" fmla="*/ 237530 w 244674"/>
                    <a:gd name="connsiteY12" fmla="*/ 96146 h 302004"/>
                    <a:gd name="connsiteX13" fmla="*/ 244674 w 244674"/>
                    <a:gd name="connsiteY13" fmla="*/ 131865 h 302004"/>
                    <a:gd name="connsiteX14" fmla="*/ 242888 w 244674"/>
                    <a:gd name="connsiteY14" fmla="*/ 189015 h 302004"/>
                    <a:gd name="connsiteX15" fmla="*/ 230387 w 244674"/>
                    <a:gd name="connsiteY15" fmla="*/ 224734 h 302004"/>
                    <a:gd name="connsiteX16" fmla="*/ 210741 w 244674"/>
                    <a:gd name="connsiteY16" fmla="*/ 258666 h 302004"/>
                    <a:gd name="connsiteX17" fmla="*/ 196454 w 244674"/>
                    <a:gd name="connsiteY17" fmla="*/ 285455 h 302004"/>
                    <a:gd name="connsiteX18" fmla="*/ 166093 w 244674"/>
                    <a:gd name="connsiteY18" fmla="*/ 301529 h 302004"/>
                    <a:gd name="connsiteX19" fmla="*/ 150019 w 244674"/>
                    <a:gd name="connsiteY19" fmla="*/ 296171 h 302004"/>
                    <a:gd name="connsiteX20" fmla="*/ 94655 w 244674"/>
                    <a:gd name="connsiteY20" fmla="*/ 280098 h 302004"/>
                    <a:gd name="connsiteX21" fmla="*/ 69652 w 244674"/>
                    <a:gd name="connsiteY21" fmla="*/ 269382 h 302004"/>
                    <a:gd name="connsiteX22" fmla="*/ 39291 w 244674"/>
                    <a:gd name="connsiteY22" fmla="*/ 262238 h 302004"/>
                    <a:gd name="connsiteX23" fmla="*/ 19646 w 244674"/>
                    <a:gd name="connsiteY23" fmla="*/ 249737 h 302004"/>
                    <a:gd name="connsiteX0" fmla="*/ 19646 w 244674"/>
                    <a:gd name="connsiteY0" fmla="*/ 249737 h 302004"/>
                    <a:gd name="connsiteX1" fmla="*/ 1 w 244674"/>
                    <a:gd name="connsiteY1" fmla="*/ 189015 h 302004"/>
                    <a:gd name="connsiteX2" fmla="*/ 19842 w 244674"/>
                    <a:gd name="connsiteY2" fmla="*/ 142659 h 302004"/>
                    <a:gd name="connsiteX3" fmla="*/ 44885 w 244674"/>
                    <a:gd name="connsiteY3" fmla="*/ 60427 h 302004"/>
                    <a:gd name="connsiteX4" fmla="*/ 67866 w 244674"/>
                    <a:gd name="connsiteY4" fmla="*/ 6849 h 302004"/>
                    <a:gd name="connsiteX5" fmla="*/ 92869 w 244674"/>
                    <a:gd name="connsiteY5" fmla="*/ 1491 h 302004"/>
                    <a:gd name="connsiteX6" fmla="*/ 125016 w 244674"/>
                    <a:gd name="connsiteY6" fmla="*/ 13993 h 302004"/>
                    <a:gd name="connsiteX7" fmla="*/ 148234 w 244674"/>
                    <a:gd name="connsiteY7" fmla="*/ 21137 h 302004"/>
                    <a:gd name="connsiteX8" fmla="*/ 180380 w 244674"/>
                    <a:gd name="connsiteY8" fmla="*/ 33638 h 302004"/>
                    <a:gd name="connsiteX9" fmla="*/ 192882 w 244674"/>
                    <a:gd name="connsiteY9" fmla="*/ 40782 h 302004"/>
                    <a:gd name="connsiteX10" fmla="*/ 219671 w 244674"/>
                    <a:gd name="connsiteY10" fmla="*/ 63999 h 302004"/>
                    <a:gd name="connsiteX11" fmla="*/ 228601 w 244674"/>
                    <a:gd name="connsiteY11" fmla="*/ 80073 h 302004"/>
                    <a:gd name="connsiteX12" fmla="*/ 237530 w 244674"/>
                    <a:gd name="connsiteY12" fmla="*/ 96146 h 302004"/>
                    <a:gd name="connsiteX13" fmla="*/ 244674 w 244674"/>
                    <a:gd name="connsiteY13" fmla="*/ 131865 h 302004"/>
                    <a:gd name="connsiteX14" fmla="*/ 242888 w 244674"/>
                    <a:gd name="connsiteY14" fmla="*/ 189015 h 302004"/>
                    <a:gd name="connsiteX15" fmla="*/ 230387 w 244674"/>
                    <a:gd name="connsiteY15" fmla="*/ 224734 h 302004"/>
                    <a:gd name="connsiteX16" fmla="*/ 210741 w 244674"/>
                    <a:gd name="connsiteY16" fmla="*/ 258666 h 302004"/>
                    <a:gd name="connsiteX17" fmla="*/ 196454 w 244674"/>
                    <a:gd name="connsiteY17" fmla="*/ 285455 h 302004"/>
                    <a:gd name="connsiteX18" fmla="*/ 166093 w 244674"/>
                    <a:gd name="connsiteY18" fmla="*/ 301529 h 302004"/>
                    <a:gd name="connsiteX19" fmla="*/ 150019 w 244674"/>
                    <a:gd name="connsiteY19" fmla="*/ 296171 h 302004"/>
                    <a:gd name="connsiteX20" fmla="*/ 94655 w 244674"/>
                    <a:gd name="connsiteY20" fmla="*/ 280098 h 302004"/>
                    <a:gd name="connsiteX21" fmla="*/ 69652 w 244674"/>
                    <a:gd name="connsiteY21" fmla="*/ 269382 h 302004"/>
                    <a:gd name="connsiteX22" fmla="*/ 19646 w 244674"/>
                    <a:gd name="connsiteY22" fmla="*/ 249737 h 302004"/>
                    <a:gd name="connsiteX0" fmla="*/ 19646 w 244674"/>
                    <a:gd name="connsiteY0" fmla="*/ 249737 h 302198"/>
                    <a:gd name="connsiteX1" fmla="*/ 1 w 244674"/>
                    <a:gd name="connsiteY1" fmla="*/ 189015 h 302198"/>
                    <a:gd name="connsiteX2" fmla="*/ 19842 w 244674"/>
                    <a:gd name="connsiteY2" fmla="*/ 142659 h 302198"/>
                    <a:gd name="connsiteX3" fmla="*/ 44885 w 244674"/>
                    <a:gd name="connsiteY3" fmla="*/ 60427 h 302198"/>
                    <a:gd name="connsiteX4" fmla="*/ 67866 w 244674"/>
                    <a:gd name="connsiteY4" fmla="*/ 6849 h 302198"/>
                    <a:gd name="connsiteX5" fmla="*/ 92869 w 244674"/>
                    <a:gd name="connsiteY5" fmla="*/ 1491 h 302198"/>
                    <a:gd name="connsiteX6" fmla="*/ 125016 w 244674"/>
                    <a:gd name="connsiteY6" fmla="*/ 13993 h 302198"/>
                    <a:gd name="connsiteX7" fmla="*/ 148234 w 244674"/>
                    <a:gd name="connsiteY7" fmla="*/ 21137 h 302198"/>
                    <a:gd name="connsiteX8" fmla="*/ 180380 w 244674"/>
                    <a:gd name="connsiteY8" fmla="*/ 33638 h 302198"/>
                    <a:gd name="connsiteX9" fmla="*/ 192882 w 244674"/>
                    <a:gd name="connsiteY9" fmla="*/ 40782 h 302198"/>
                    <a:gd name="connsiteX10" fmla="*/ 219671 w 244674"/>
                    <a:gd name="connsiteY10" fmla="*/ 63999 h 302198"/>
                    <a:gd name="connsiteX11" fmla="*/ 228601 w 244674"/>
                    <a:gd name="connsiteY11" fmla="*/ 80073 h 302198"/>
                    <a:gd name="connsiteX12" fmla="*/ 237530 w 244674"/>
                    <a:gd name="connsiteY12" fmla="*/ 96146 h 302198"/>
                    <a:gd name="connsiteX13" fmla="*/ 244674 w 244674"/>
                    <a:gd name="connsiteY13" fmla="*/ 131865 h 302198"/>
                    <a:gd name="connsiteX14" fmla="*/ 242888 w 244674"/>
                    <a:gd name="connsiteY14" fmla="*/ 189015 h 302198"/>
                    <a:gd name="connsiteX15" fmla="*/ 230387 w 244674"/>
                    <a:gd name="connsiteY15" fmla="*/ 224734 h 302198"/>
                    <a:gd name="connsiteX16" fmla="*/ 210741 w 244674"/>
                    <a:gd name="connsiteY16" fmla="*/ 258666 h 302198"/>
                    <a:gd name="connsiteX17" fmla="*/ 196454 w 244674"/>
                    <a:gd name="connsiteY17" fmla="*/ 285455 h 302198"/>
                    <a:gd name="connsiteX18" fmla="*/ 166093 w 244674"/>
                    <a:gd name="connsiteY18" fmla="*/ 301529 h 302198"/>
                    <a:gd name="connsiteX19" fmla="*/ 150019 w 244674"/>
                    <a:gd name="connsiteY19" fmla="*/ 296171 h 302198"/>
                    <a:gd name="connsiteX20" fmla="*/ 69652 w 244674"/>
                    <a:gd name="connsiteY20" fmla="*/ 269382 h 302198"/>
                    <a:gd name="connsiteX21" fmla="*/ 19646 w 244674"/>
                    <a:gd name="connsiteY21" fmla="*/ 249737 h 302198"/>
                    <a:gd name="connsiteX0" fmla="*/ 19646 w 244674"/>
                    <a:gd name="connsiteY0" fmla="*/ 249737 h 296749"/>
                    <a:gd name="connsiteX1" fmla="*/ 1 w 244674"/>
                    <a:gd name="connsiteY1" fmla="*/ 189015 h 296749"/>
                    <a:gd name="connsiteX2" fmla="*/ 19842 w 244674"/>
                    <a:gd name="connsiteY2" fmla="*/ 142659 h 296749"/>
                    <a:gd name="connsiteX3" fmla="*/ 44885 w 244674"/>
                    <a:gd name="connsiteY3" fmla="*/ 60427 h 296749"/>
                    <a:gd name="connsiteX4" fmla="*/ 67866 w 244674"/>
                    <a:gd name="connsiteY4" fmla="*/ 6849 h 296749"/>
                    <a:gd name="connsiteX5" fmla="*/ 92869 w 244674"/>
                    <a:gd name="connsiteY5" fmla="*/ 1491 h 296749"/>
                    <a:gd name="connsiteX6" fmla="*/ 125016 w 244674"/>
                    <a:gd name="connsiteY6" fmla="*/ 13993 h 296749"/>
                    <a:gd name="connsiteX7" fmla="*/ 148234 w 244674"/>
                    <a:gd name="connsiteY7" fmla="*/ 21137 h 296749"/>
                    <a:gd name="connsiteX8" fmla="*/ 180380 w 244674"/>
                    <a:gd name="connsiteY8" fmla="*/ 33638 h 296749"/>
                    <a:gd name="connsiteX9" fmla="*/ 192882 w 244674"/>
                    <a:gd name="connsiteY9" fmla="*/ 40782 h 296749"/>
                    <a:gd name="connsiteX10" fmla="*/ 219671 w 244674"/>
                    <a:gd name="connsiteY10" fmla="*/ 63999 h 296749"/>
                    <a:gd name="connsiteX11" fmla="*/ 228601 w 244674"/>
                    <a:gd name="connsiteY11" fmla="*/ 80073 h 296749"/>
                    <a:gd name="connsiteX12" fmla="*/ 237530 w 244674"/>
                    <a:gd name="connsiteY12" fmla="*/ 96146 h 296749"/>
                    <a:gd name="connsiteX13" fmla="*/ 244674 w 244674"/>
                    <a:gd name="connsiteY13" fmla="*/ 131865 h 296749"/>
                    <a:gd name="connsiteX14" fmla="*/ 242888 w 244674"/>
                    <a:gd name="connsiteY14" fmla="*/ 189015 h 296749"/>
                    <a:gd name="connsiteX15" fmla="*/ 230387 w 244674"/>
                    <a:gd name="connsiteY15" fmla="*/ 224734 h 296749"/>
                    <a:gd name="connsiteX16" fmla="*/ 210741 w 244674"/>
                    <a:gd name="connsiteY16" fmla="*/ 258666 h 296749"/>
                    <a:gd name="connsiteX17" fmla="*/ 196454 w 244674"/>
                    <a:gd name="connsiteY17" fmla="*/ 285455 h 296749"/>
                    <a:gd name="connsiteX18" fmla="*/ 150019 w 244674"/>
                    <a:gd name="connsiteY18" fmla="*/ 296171 h 296749"/>
                    <a:gd name="connsiteX19" fmla="*/ 69652 w 244674"/>
                    <a:gd name="connsiteY19" fmla="*/ 269382 h 296749"/>
                    <a:gd name="connsiteX20" fmla="*/ 19646 w 244674"/>
                    <a:gd name="connsiteY20" fmla="*/ 249737 h 296749"/>
                    <a:gd name="connsiteX0" fmla="*/ 19646 w 244674"/>
                    <a:gd name="connsiteY0" fmla="*/ 249737 h 297306"/>
                    <a:gd name="connsiteX1" fmla="*/ 1 w 244674"/>
                    <a:gd name="connsiteY1" fmla="*/ 189015 h 297306"/>
                    <a:gd name="connsiteX2" fmla="*/ 19842 w 244674"/>
                    <a:gd name="connsiteY2" fmla="*/ 142659 h 297306"/>
                    <a:gd name="connsiteX3" fmla="*/ 44885 w 244674"/>
                    <a:gd name="connsiteY3" fmla="*/ 60427 h 297306"/>
                    <a:gd name="connsiteX4" fmla="*/ 67866 w 244674"/>
                    <a:gd name="connsiteY4" fmla="*/ 6849 h 297306"/>
                    <a:gd name="connsiteX5" fmla="*/ 92869 w 244674"/>
                    <a:gd name="connsiteY5" fmla="*/ 1491 h 297306"/>
                    <a:gd name="connsiteX6" fmla="*/ 125016 w 244674"/>
                    <a:gd name="connsiteY6" fmla="*/ 13993 h 297306"/>
                    <a:gd name="connsiteX7" fmla="*/ 148234 w 244674"/>
                    <a:gd name="connsiteY7" fmla="*/ 21137 h 297306"/>
                    <a:gd name="connsiteX8" fmla="*/ 180380 w 244674"/>
                    <a:gd name="connsiteY8" fmla="*/ 33638 h 297306"/>
                    <a:gd name="connsiteX9" fmla="*/ 192882 w 244674"/>
                    <a:gd name="connsiteY9" fmla="*/ 40782 h 297306"/>
                    <a:gd name="connsiteX10" fmla="*/ 219671 w 244674"/>
                    <a:gd name="connsiteY10" fmla="*/ 63999 h 297306"/>
                    <a:gd name="connsiteX11" fmla="*/ 228601 w 244674"/>
                    <a:gd name="connsiteY11" fmla="*/ 80073 h 297306"/>
                    <a:gd name="connsiteX12" fmla="*/ 237530 w 244674"/>
                    <a:gd name="connsiteY12" fmla="*/ 96146 h 297306"/>
                    <a:gd name="connsiteX13" fmla="*/ 244674 w 244674"/>
                    <a:gd name="connsiteY13" fmla="*/ 131865 h 297306"/>
                    <a:gd name="connsiteX14" fmla="*/ 242888 w 244674"/>
                    <a:gd name="connsiteY14" fmla="*/ 189015 h 297306"/>
                    <a:gd name="connsiteX15" fmla="*/ 230387 w 244674"/>
                    <a:gd name="connsiteY15" fmla="*/ 224734 h 297306"/>
                    <a:gd name="connsiteX16" fmla="*/ 196454 w 244674"/>
                    <a:gd name="connsiteY16" fmla="*/ 285455 h 297306"/>
                    <a:gd name="connsiteX17" fmla="*/ 150019 w 244674"/>
                    <a:gd name="connsiteY17" fmla="*/ 296171 h 297306"/>
                    <a:gd name="connsiteX18" fmla="*/ 69652 w 244674"/>
                    <a:gd name="connsiteY18" fmla="*/ 269382 h 297306"/>
                    <a:gd name="connsiteX19" fmla="*/ 19646 w 244674"/>
                    <a:gd name="connsiteY19" fmla="*/ 249737 h 297306"/>
                    <a:gd name="connsiteX0" fmla="*/ 19646 w 244674"/>
                    <a:gd name="connsiteY0" fmla="*/ 249737 h 297306"/>
                    <a:gd name="connsiteX1" fmla="*/ 1 w 244674"/>
                    <a:gd name="connsiteY1" fmla="*/ 189015 h 297306"/>
                    <a:gd name="connsiteX2" fmla="*/ 19842 w 244674"/>
                    <a:gd name="connsiteY2" fmla="*/ 142659 h 297306"/>
                    <a:gd name="connsiteX3" fmla="*/ 44885 w 244674"/>
                    <a:gd name="connsiteY3" fmla="*/ 60427 h 297306"/>
                    <a:gd name="connsiteX4" fmla="*/ 67866 w 244674"/>
                    <a:gd name="connsiteY4" fmla="*/ 6849 h 297306"/>
                    <a:gd name="connsiteX5" fmla="*/ 92869 w 244674"/>
                    <a:gd name="connsiteY5" fmla="*/ 1491 h 297306"/>
                    <a:gd name="connsiteX6" fmla="*/ 125016 w 244674"/>
                    <a:gd name="connsiteY6" fmla="*/ 13993 h 297306"/>
                    <a:gd name="connsiteX7" fmla="*/ 148234 w 244674"/>
                    <a:gd name="connsiteY7" fmla="*/ 21137 h 297306"/>
                    <a:gd name="connsiteX8" fmla="*/ 180380 w 244674"/>
                    <a:gd name="connsiteY8" fmla="*/ 33638 h 297306"/>
                    <a:gd name="connsiteX9" fmla="*/ 192882 w 244674"/>
                    <a:gd name="connsiteY9" fmla="*/ 40782 h 297306"/>
                    <a:gd name="connsiteX10" fmla="*/ 219671 w 244674"/>
                    <a:gd name="connsiteY10" fmla="*/ 63999 h 297306"/>
                    <a:gd name="connsiteX11" fmla="*/ 228601 w 244674"/>
                    <a:gd name="connsiteY11" fmla="*/ 80073 h 297306"/>
                    <a:gd name="connsiteX12" fmla="*/ 237530 w 244674"/>
                    <a:gd name="connsiteY12" fmla="*/ 96146 h 297306"/>
                    <a:gd name="connsiteX13" fmla="*/ 244674 w 244674"/>
                    <a:gd name="connsiteY13" fmla="*/ 131865 h 297306"/>
                    <a:gd name="connsiteX14" fmla="*/ 230387 w 244674"/>
                    <a:gd name="connsiteY14" fmla="*/ 224734 h 297306"/>
                    <a:gd name="connsiteX15" fmla="*/ 196454 w 244674"/>
                    <a:gd name="connsiteY15" fmla="*/ 285455 h 297306"/>
                    <a:gd name="connsiteX16" fmla="*/ 150019 w 244674"/>
                    <a:gd name="connsiteY16" fmla="*/ 296171 h 297306"/>
                    <a:gd name="connsiteX17" fmla="*/ 69652 w 244674"/>
                    <a:gd name="connsiteY17" fmla="*/ 269382 h 297306"/>
                    <a:gd name="connsiteX18" fmla="*/ 19646 w 244674"/>
                    <a:gd name="connsiteY18" fmla="*/ 249737 h 297306"/>
                    <a:gd name="connsiteX0" fmla="*/ 19646 w 244683"/>
                    <a:gd name="connsiteY0" fmla="*/ 249737 h 297306"/>
                    <a:gd name="connsiteX1" fmla="*/ 1 w 244683"/>
                    <a:gd name="connsiteY1" fmla="*/ 189015 h 297306"/>
                    <a:gd name="connsiteX2" fmla="*/ 19842 w 244683"/>
                    <a:gd name="connsiteY2" fmla="*/ 142659 h 297306"/>
                    <a:gd name="connsiteX3" fmla="*/ 44885 w 244683"/>
                    <a:gd name="connsiteY3" fmla="*/ 60427 h 297306"/>
                    <a:gd name="connsiteX4" fmla="*/ 67866 w 244683"/>
                    <a:gd name="connsiteY4" fmla="*/ 6849 h 297306"/>
                    <a:gd name="connsiteX5" fmla="*/ 92869 w 244683"/>
                    <a:gd name="connsiteY5" fmla="*/ 1491 h 297306"/>
                    <a:gd name="connsiteX6" fmla="*/ 125016 w 244683"/>
                    <a:gd name="connsiteY6" fmla="*/ 13993 h 297306"/>
                    <a:gd name="connsiteX7" fmla="*/ 148234 w 244683"/>
                    <a:gd name="connsiteY7" fmla="*/ 21137 h 297306"/>
                    <a:gd name="connsiteX8" fmla="*/ 180380 w 244683"/>
                    <a:gd name="connsiteY8" fmla="*/ 33638 h 297306"/>
                    <a:gd name="connsiteX9" fmla="*/ 192882 w 244683"/>
                    <a:gd name="connsiteY9" fmla="*/ 40782 h 297306"/>
                    <a:gd name="connsiteX10" fmla="*/ 219671 w 244683"/>
                    <a:gd name="connsiteY10" fmla="*/ 63999 h 297306"/>
                    <a:gd name="connsiteX11" fmla="*/ 228601 w 244683"/>
                    <a:gd name="connsiteY11" fmla="*/ 80073 h 297306"/>
                    <a:gd name="connsiteX12" fmla="*/ 244674 w 244683"/>
                    <a:gd name="connsiteY12" fmla="*/ 131865 h 297306"/>
                    <a:gd name="connsiteX13" fmla="*/ 230387 w 244683"/>
                    <a:gd name="connsiteY13" fmla="*/ 224734 h 297306"/>
                    <a:gd name="connsiteX14" fmla="*/ 196454 w 244683"/>
                    <a:gd name="connsiteY14" fmla="*/ 285455 h 297306"/>
                    <a:gd name="connsiteX15" fmla="*/ 150019 w 244683"/>
                    <a:gd name="connsiteY15" fmla="*/ 296171 h 297306"/>
                    <a:gd name="connsiteX16" fmla="*/ 69652 w 244683"/>
                    <a:gd name="connsiteY16" fmla="*/ 269382 h 297306"/>
                    <a:gd name="connsiteX17" fmla="*/ 19646 w 244683"/>
                    <a:gd name="connsiteY17" fmla="*/ 249737 h 297306"/>
                    <a:gd name="connsiteX0" fmla="*/ 19646 w 244683"/>
                    <a:gd name="connsiteY0" fmla="*/ 249737 h 297306"/>
                    <a:gd name="connsiteX1" fmla="*/ 1 w 244683"/>
                    <a:gd name="connsiteY1" fmla="*/ 189015 h 297306"/>
                    <a:gd name="connsiteX2" fmla="*/ 19842 w 244683"/>
                    <a:gd name="connsiteY2" fmla="*/ 142659 h 297306"/>
                    <a:gd name="connsiteX3" fmla="*/ 44885 w 244683"/>
                    <a:gd name="connsiteY3" fmla="*/ 60427 h 297306"/>
                    <a:gd name="connsiteX4" fmla="*/ 67866 w 244683"/>
                    <a:gd name="connsiteY4" fmla="*/ 6849 h 297306"/>
                    <a:gd name="connsiteX5" fmla="*/ 92869 w 244683"/>
                    <a:gd name="connsiteY5" fmla="*/ 1491 h 297306"/>
                    <a:gd name="connsiteX6" fmla="*/ 125016 w 244683"/>
                    <a:gd name="connsiteY6" fmla="*/ 13993 h 297306"/>
                    <a:gd name="connsiteX7" fmla="*/ 148234 w 244683"/>
                    <a:gd name="connsiteY7" fmla="*/ 21137 h 297306"/>
                    <a:gd name="connsiteX8" fmla="*/ 180380 w 244683"/>
                    <a:gd name="connsiteY8" fmla="*/ 33638 h 297306"/>
                    <a:gd name="connsiteX9" fmla="*/ 192882 w 244683"/>
                    <a:gd name="connsiteY9" fmla="*/ 40782 h 297306"/>
                    <a:gd name="connsiteX10" fmla="*/ 228601 w 244683"/>
                    <a:gd name="connsiteY10" fmla="*/ 80073 h 297306"/>
                    <a:gd name="connsiteX11" fmla="*/ 244674 w 244683"/>
                    <a:gd name="connsiteY11" fmla="*/ 131865 h 297306"/>
                    <a:gd name="connsiteX12" fmla="*/ 230387 w 244683"/>
                    <a:gd name="connsiteY12" fmla="*/ 224734 h 297306"/>
                    <a:gd name="connsiteX13" fmla="*/ 196454 w 244683"/>
                    <a:gd name="connsiteY13" fmla="*/ 285455 h 297306"/>
                    <a:gd name="connsiteX14" fmla="*/ 150019 w 244683"/>
                    <a:gd name="connsiteY14" fmla="*/ 296171 h 297306"/>
                    <a:gd name="connsiteX15" fmla="*/ 69652 w 244683"/>
                    <a:gd name="connsiteY15" fmla="*/ 269382 h 297306"/>
                    <a:gd name="connsiteX16" fmla="*/ 19646 w 244683"/>
                    <a:gd name="connsiteY16" fmla="*/ 249737 h 297306"/>
                    <a:gd name="connsiteX0" fmla="*/ 19646 w 244683"/>
                    <a:gd name="connsiteY0" fmla="*/ 249737 h 297306"/>
                    <a:gd name="connsiteX1" fmla="*/ 1 w 244683"/>
                    <a:gd name="connsiteY1" fmla="*/ 189015 h 297306"/>
                    <a:gd name="connsiteX2" fmla="*/ 19842 w 244683"/>
                    <a:gd name="connsiteY2" fmla="*/ 142659 h 297306"/>
                    <a:gd name="connsiteX3" fmla="*/ 44885 w 244683"/>
                    <a:gd name="connsiteY3" fmla="*/ 60427 h 297306"/>
                    <a:gd name="connsiteX4" fmla="*/ 67866 w 244683"/>
                    <a:gd name="connsiteY4" fmla="*/ 6849 h 297306"/>
                    <a:gd name="connsiteX5" fmla="*/ 92869 w 244683"/>
                    <a:gd name="connsiteY5" fmla="*/ 1491 h 297306"/>
                    <a:gd name="connsiteX6" fmla="*/ 125016 w 244683"/>
                    <a:gd name="connsiteY6" fmla="*/ 13993 h 297306"/>
                    <a:gd name="connsiteX7" fmla="*/ 148234 w 244683"/>
                    <a:gd name="connsiteY7" fmla="*/ 21137 h 297306"/>
                    <a:gd name="connsiteX8" fmla="*/ 192882 w 244683"/>
                    <a:gd name="connsiteY8" fmla="*/ 40782 h 297306"/>
                    <a:gd name="connsiteX9" fmla="*/ 228601 w 244683"/>
                    <a:gd name="connsiteY9" fmla="*/ 80073 h 297306"/>
                    <a:gd name="connsiteX10" fmla="*/ 244674 w 244683"/>
                    <a:gd name="connsiteY10" fmla="*/ 131865 h 297306"/>
                    <a:gd name="connsiteX11" fmla="*/ 230387 w 244683"/>
                    <a:gd name="connsiteY11" fmla="*/ 224734 h 297306"/>
                    <a:gd name="connsiteX12" fmla="*/ 196454 w 244683"/>
                    <a:gd name="connsiteY12" fmla="*/ 285455 h 297306"/>
                    <a:gd name="connsiteX13" fmla="*/ 150019 w 244683"/>
                    <a:gd name="connsiteY13" fmla="*/ 296171 h 297306"/>
                    <a:gd name="connsiteX14" fmla="*/ 69652 w 244683"/>
                    <a:gd name="connsiteY14" fmla="*/ 269382 h 297306"/>
                    <a:gd name="connsiteX15" fmla="*/ 19646 w 244683"/>
                    <a:gd name="connsiteY15" fmla="*/ 249737 h 297306"/>
                    <a:gd name="connsiteX0" fmla="*/ 19646 w 244683"/>
                    <a:gd name="connsiteY0" fmla="*/ 249737 h 297306"/>
                    <a:gd name="connsiteX1" fmla="*/ 1 w 244683"/>
                    <a:gd name="connsiteY1" fmla="*/ 189015 h 297306"/>
                    <a:gd name="connsiteX2" fmla="*/ 19842 w 244683"/>
                    <a:gd name="connsiteY2" fmla="*/ 142659 h 297306"/>
                    <a:gd name="connsiteX3" fmla="*/ 44885 w 244683"/>
                    <a:gd name="connsiteY3" fmla="*/ 60427 h 297306"/>
                    <a:gd name="connsiteX4" fmla="*/ 67866 w 244683"/>
                    <a:gd name="connsiteY4" fmla="*/ 6849 h 297306"/>
                    <a:gd name="connsiteX5" fmla="*/ 92869 w 244683"/>
                    <a:gd name="connsiteY5" fmla="*/ 1491 h 297306"/>
                    <a:gd name="connsiteX6" fmla="*/ 125016 w 244683"/>
                    <a:gd name="connsiteY6" fmla="*/ 13993 h 297306"/>
                    <a:gd name="connsiteX7" fmla="*/ 192882 w 244683"/>
                    <a:gd name="connsiteY7" fmla="*/ 40782 h 297306"/>
                    <a:gd name="connsiteX8" fmla="*/ 228601 w 244683"/>
                    <a:gd name="connsiteY8" fmla="*/ 80073 h 297306"/>
                    <a:gd name="connsiteX9" fmla="*/ 244674 w 244683"/>
                    <a:gd name="connsiteY9" fmla="*/ 131865 h 297306"/>
                    <a:gd name="connsiteX10" fmla="*/ 230387 w 244683"/>
                    <a:gd name="connsiteY10" fmla="*/ 224734 h 297306"/>
                    <a:gd name="connsiteX11" fmla="*/ 196454 w 244683"/>
                    <a:gd name="connsiteY11" fmla="*/ 285455 h 297306"/>
                    <a:gd name="connsiteX12" fmla="*/ 150019 w 244683"/>
                    <a:gd name="connsiteY12" fmla="*/ 296171 h 297306"/>
                    <a:gd name="connsiteX13" fmla="*/ 69652 w 244683"/>
                    <a:gd name="connsiteY13" fmla="*/ 269382 h 297306"/>
                    <a:gd name="connsiteX14" fmla="*/ 19646 w 244683"/>
                    <a:gd name="connsiteY14" fmla="*/ 249737 h 297306"/>
                    <a:gd name="connsiteX0" fmla="*/ 19646 w 244683"/>
                    <a:gd name="connsiteY0" fmla="*/ 251633 h 299202"/>
                    <a:gd name="connsiteX1" fmla="*/ 1 w 244683"/>
                    <a:gd name="connsiteY1" fmla="*/ 190911 h 299202"/>
                    <a:gd name="connsiteX2" fmla="*/ 19842 w 244683"/>
                    <a:gd name="connsiteY2" fmla="*/ 144555 h 299202"/>
                    <a:gd name="connsiteX3" fmla="*/ 44885 w 244683"/>
                    <a:gd name="connsiteY3" fmla="*/ 62323 h 299202"/>
                    <a:gd name="connsiteX4" fmla="*/ 67866 w 244683"/>
                    <a:gd name="connsiteY4" fmla="*/ 8745 h 299202"/>
                    <a:gd name="connsiteX5" fmla="*/ 92869 w 244683"/>
                    <a:gd name="connsiteY5" fmla="*/ 3387 h 299202"/>
                    <a:gd name="connsiteX6" fmla="*/ 192882 w 244683"/>
                    <a:gd name="connsiteY6" fmla="*/ 42678 h 299202"/>
                    <a:gd name="connsiteX7" fmla="*/ 228601 w 244683"/>
                    <a:gd name="connsiteY7" fmla="*/ 81969 h 299202"/>
                    <a:gd name="connsiteX8" fmla="*/ 244674 w 244683"/>
                    <a:gd name="connsiteY8" fmla="*/ 133761 h 299202"/>
                    <a:gd name="connsiteX9" fmla="*/ 230387 w 244683"/>
                    <a:gd name="connsiteY9" fmla="*/ 226630 h 299202"/>
                    <a:gd name="connsiteX10" fmla="*/ 196454 w 244683"/>
                    <a:gd name="connsiteY10" fmla="*/ 287351 h 299202"/>
                    <a:gd name="connsiteX11" fmla="*/ 150019 w 244683"/>
                    <a:gd name="connsiteY11" fmla="*/ 298067 h 299202"/>
                    <a:gd name="connsiteX12" fmla="*/ 69652 w 244683"/>
                    <a:gd name="connsiteY12" fmla="*/ 271278 h 299202"/>
                    <a:gd name="connsiteX13" fmla="*/ 19646 w 244683"/>
                    <a:gd name="connsiteY13" fmla="*/ 251633 h 299202"/>
                    <a:gd name="connsiteX0" fmla="*/ 19646 w 244683"/>
                    <a:gd name="connsiteY0" fmla="*/ 248499 h 296068"/>
                    <a:gd name="connsiteX1" fmla="*/ 1 w 244683"/>
                    <a:gd name="connsiteY1" fmla="*/ 187777 h 296068"/>
                    <a:gd name="connsiteX2" fmla="*/ 19842 w 244683"/>
                    <a:gd name="connsiteY2" fmla="*/ 141421 h 296068"/>
                    <a:gd name="connsiteX3" fmla="*/ 44885 w 244683"/>
                    <a:gd name="connsiteY3" fmla="*/ 59189 h 296068"/>
                    <a:gd name="connsiteX4" fmla="*/ 92869 w 244683"/>
                    <a:gd name="connsiteY4" fmla="*/ 253 h 296068"/>
                    <a:gd name="connsiteX5" fmla="*/ 192882 w 244683"/>
                    <a:gd name="connsiteY5" fmla="*/ 39544 h 296068"/>
                    <a:gd name="connsiteX6" fmla="*/ 228601 w 244683"/>
                    <a:gd name="connsiteY6" fmla="*/ 78835 h 296068"/>
                    <a:gd name="connsiteX7" fmla="*/ 244674 w 244683"/>
                    <a:gd name="connsiteY7" fmla="*/ 130627 h 296068"/>
                    <a:gd name="connsiteX8" fmla="*/ 230387 w 244683"/>
                    <a:gd name="connsiteY8" fmla="*/ 223496 h 296068"/>
                    <a:gd name="connsiteX9" fmla="*/ 196454 w 244683"/>
                    <a:gd name="connsiteY9" fmla="*/ 284217 h 296068"/>
                    <a:gd name="connsiteX10" fmla="*/ 150019 w 244683"/>
                    <a:gd name="connsiteY10" fmla="*/ 294933 h 296068"/>
                    <a:gd name="connsiteX11" fmla="*/ 69652 w 244683"/>
                    <a:gd name="connsiteY11" fmla="*/ 268144 h 296068"/>
                    <a:gd name="connsiteX12" fmla="*/ 19646 w 244683"/>
                    <a:gd name="connsiteY12" fmla="*/ 248499 h 296068"/>
                    <a:gd name="connsiteX0" fmla="*/ 20491 w 245528"/>
                    <a:gd name="connsiteY0" fmla="*/ 248499 h 296068"/>
                    <a:gd name="connsiteX1" fmla="*/ 846 w 245528"/>
                    <a:gd name="connsiteY1" fmla="*/ 187777 h 296068"/>
                    <a:gd name="connsiteX2" fmla="*/ 45730 w 245528"/>
                    <a:gd name="connsiteY2" fmla="*/ 59189 h 296068"/>
                    <a:gd name="connsiteX3" fmla="*/ 93714 w 245528"/>
                    <a:gd name="connsiteY3" fmla="*/ 253 h 296068"/>
                    <a:gd name="connsiteX4" fmla="*/ 193727 w 245528"/>
                    <a:gd name="connsiteY4" fmla="*/ 39544 h 296068"/>
                    <a:gd name="connsiteX5" fmla="*/ 229446 w 245528"/>
                    <a:gd name="connsiteY5" fmla="*/ 78835 h 296068"/>
                    <a:gd name="connsiteX6" fmla="*/ 245519 w 245528"/>
                    <a:gd name="connsiteY6" fmla="*/ 130627 h 296068"/>
                    <a:gd name="connsiteX7" fmla="*/ 231232 w 245528"/>
                    <a:gd name="connsiteY7" fmla="*/ 223496 h 296068"/>
                    <a:gd name="connsiteX8" fmla="*/ 197299 w 245528"/>
                    <a:gd name="connsiteY8" fmla="*/ 284217 h 296068"/>
                    <a:gd name="connsiteX9" fmla="*/ 150864 w 245528"/>
                    <a:gd name="connsiteY9" fmla="*/ 294933 h 296068"/>
                    <a:gd name="connsiteX10" fmla="*/ 70497 w 245528"/>
                    <a:gd name="connsiteY10" fmla="*/ 268144 h 296068"/>
                    <a:gd name="connsiteX11" fmla="*/ 20491 w 245528"/>
                    <a:gd name="connsiteY11" fmla="*/ 248499 h 296068"/>
                    <a:gd name="connsiteX0" fmla="*/ 20491 w 245528"/>
                    <a:gd name="connsiteY0" fmla="*/ 248499 h 296068"/>
                    <a:gd name="connsiteX1" fmla="*/ 846 w 245528"/>
                    <a:gd name="connsiteY1" fmla="*/ 187777 h 296068"/>
                    <a:gd name="connsiteX2" fmla="*/ 45730 w 245528"/>
                    <a:gd name="connsiteY2" fmla="*/ 101168 h 296068"/>
                    <a:gd name="connsiteX3" fmla="*/ 93714 w 245528"/>
                    <a:gd name="connsiteY3" fmla="*/ 253 h 296068"/>
                    <a:gd name="connsiteX4" fmla="*/ 193727 w 245528"/>
                    <a:gd name="connsiteY4" fmla="*/ 39544 h 296068"/>
                    <a:gd name="connsiteX5" fmla="*/ 229446 w 245528"/>
                    <a:gd name="connsiteY5" fmla="*/ 78835 h 296068"/>
                    <a:gd name="connsiteX6" fmla="*/ 245519 w 245528"/>
                    <a:gd name="connsiteY6" fmla="*/ 130627 h 296068"/>
                    <a:gd name="connsiteX7" fmla="*/ 231232 w 245528"/>
                    <a:gd name="connsiteY7" fmla="*/ 223496 h 296068"/>
                    <a:gd name="connsiteX8" fmla="*/ 197299 w 245528"/>
                    <a:gd name="connsiteY8" fmla="*/ 284217 h 296068"/>
                    <a:gd name="connsiteX9" fmla="*/ 150864 w 245528"/>
                    <a:gd name="connsiteY9" fmla="*/ 294933 h 296068"/>
                    <a:gd name="connsiteX10" fmla="*/ 70497 w 245528"/>
                    <a:gd name="connsiteY10" fmla="*/ 268144 h 296068"/>
                    <a:gd name="connsiteX11" fmla="*/ 20491 w 245528"/>
                    <a:gd name="connsiteY11" fmla="*/ 248499 h 296068"/>
                    <a:gd name="connsiteX0" fmla="*/ 20491 w 245528"/>
                    <a:gd name="connsiteY0" fmla="*/ 244875 h 292444"/>
                    <a:gd name="connsiteX1" fmla="*/ 846 w 245528"/>
                    <a:gd name="connsiteY1" fmla="*/ 184153 h 292444"/>
                    <a:gd name="connsiteX2" fmla="*/ 45730 w 245528"/>
                    <a:gd name="connsiteY2" fmla="*/ 97544 h 292444"/>
                    <a:gd name="connsiteX3" fmla="*/ 49911 w 245528"/>
                    <a:gd name="connsiteY3" fmla="*/ 279 h 292444"/>
                    <a:gd name="connsiteX4" fmla="*/ 193727 w 245528"/>
                    <a:gd name="connsiteY4" fmla="*/ 35920 h 292444"/>
                    <a:gd name="connsiteX5" fmla="*/ 229446 w 245528"/>
                    <a:gd name="connsiteY5" fmla="*/ 75211 h 292444"/>
                    <a:gd name="connsiteX6" fmla="*/ 245519 w 245528"/>
                    <a:gd name="connsiteY6" fmla="*/ 127003 h 292444"/>
                    <a:gd name="connsiteX7" fmla="*/ 231232 w 245528"/>
                    <a:gd name="connsiteY7" fmla="*/ 219872 h 292444"/>
                    <a:gd name="connsiteX8" fmla="*/ 197299 w 245528"/>
                    <a:gd name="connsiteY8" fmla="*/ 280593 h 292444"/>
                    <a:gd name="connsiteX9" fmla="*/ 150864 w 245528"/>
                    <a:gd name="connsiteY9" fmla="*/ 291309 h 292444"/>
                    <a:gd name="connsiteX10" fmla="*/ 70497 w 245528"/>
                    <a:gd name="connsiteY10" fmla="*/ 264520 h 292444"/>
                    <a:gd name="connsiteX11" fmla="*/ 20491 w 245528"/>
                    <a:gd name="connsiteY11" fmla="*/ 244875 h 292444"/>
                    <a:gd name="connsiteX0" fmla="*/ 20491 w 245528"/>
                    <a:gd name="connsiteY0" fmla="*/ 249926 h 297495"/>
                    <a:gd name="connsiteX1" fmla="*/ 846 w 245528"/>
                    <a:gd name="connsiteY1" fmla="*/ 189204 h 297495"/>
                    <a:gd name="connsiteX2" fmla="*/ 45730 w 245528"/>
                    <a:gd name="connsiteY2" fmla="*/ 102595 h 297495"/>
                    <a:gd name="connsiteX3" fmla="*/ 49911 w 245528"/>
                    <a:gd name="connsiteY3" fmla="*/ 5330 h 297495"/>
                    <a:gd name="connsiteX4" fmla="*/ 110265 w 245528"/>
                    <a:gd name="connsiteY4" fmla="*/ 15743 h 297495"/>
                    <a:gd name="connsiteX5" fmla="*/ 193727 w 245528"/>
                    <a:gd name="connsiteY5" fmla="*/ 40971 h 297495"/>
                    <a:gd name="connsiteX6" fmla="*/ 229446 w 245528"/>
                    <a:gd name="connsiteY6" fmla="*/ 80262 h 297495"/>
                    <a:gd name="connsiteX7" fmla="*/ 245519 w 245528"/>
                    <a:gd name="connsiteY7" fmla="*/ 132054 h 297495"/>
                    <a:gd name="connsiteX8" fmla="*/ 231232 w 245528"/>
                    <a:gd name="connsiteY8" fmla="*/ 224923 h 297495"/>
                    <a:gd name="connsiteX9" fmla="*/ 197299 w 245528"/>
                    <a:gd name="connsiteY9" fmla="*/ 285644 h 297495"/>
                    <a:gd name="connsiteX10" fmla="*/ 150864 w 245528"/>
                    <a:gd name="connsiteY10" fmla="*/ 296360 h 297495"/>
                    <a:gd name="connsiteX11" fmla="*/ 70497 w 245528"/>
                    <a:gd name="connsiteY11" fmla="*/ 269571 h 297495"/>
                    <a:gd name="connsiteX12" fmla="*/ 20491 w 245528"/>
                    <a:gd name="connsiteY12" fmla="*/ 249926 h 297495"/>
                    <a:gd name="connsiteX0" fmla="*/ 20491 w 245528"/>
                    <a:gd name="connsiteY0" fmla="*/ 254346 h 301915"/>
                    <a:gd name="connsiteX1" fmla="*/ 846 w 245528"/>
                    <a:gd name="connsiteY1" fmla="*/ 193624 h 301915"/>
                    <a:gd name="connsiteX2" fmla="*/ 45730 w 245528"/>
                    <a:gd name="connsiteY2" fmla="*/ 107015 h 301915"/>
                    <a:gd name="connsiteX3" fmla="*/ 49911 w 245528"/>
                    <a:gd name="connsiteY3" fmla="*/ 9750 h 301915"/>
                    <a:gd name="connsiteX4" fmla="*/ 110265 w 245528"/>
                    <a:gd name="connsiteY4" fmla="*/ 5561 h 301915"/>
                    <a:gd name="connsiteX5" fmla="*/ 193727 w 245528"/>
                    <a:gd name="connsiteY5" fmla="*/ 45391 h 301915"/>
                    <a:gd name="connsiteX6" fmla="*/ 229446 w 245528"/>
                    <a:gd name="connsiteY6" fmla="*/ 84682 h 301915"/>
                    <a:gd name="connsiteX7" fmla="*/ 245519 w 245528"/>
                    <a:gd name="connsiteY7" fmla="*/ 136474 h 301915"/>
                    <a:gd name="connsiteX8" fmla="*/ 231232 w 245528"/>
                    <a:gd name="connsiteY8" fmla="*/ 229343 h 301915"/>
                    <a:gd name="connsiteX9" fmla="*/ 197299 w 245528"/>
                    <a:gd name="connsiteY9" fmla="*/ 290064 h 301915"/>
                    <a:gd name="connsiteX10" fmla="*/ 150864 w 245528"/>
                    <a:gd name="connsiteY10" fmla="*/ 300780 h 301915"/>
                    <a:gd name="connsiteX11" fmla="*/ 70497 w 245528"/>
                    <a:gd name="connsiteY11" fmla="*/ 273991 h 301915"/>
                    <a:gd name="connsiteX12" fmla="*/ 20491 w 245528"/>
                    <a:gd name="connsiteY12" fmla="*/ 254346 h 301915"/>
                    <a:gd name="connsiteX0" fmla="*/ 19988 w 245025"/>
                    <a:gd name="connsiteY0" fmla="*/ 254346 h 301915"/>
                    <a:gd name="connsiteX1" fmla="*/ 343 w 245025"/>
                    <a:gd name="connsiteY1" fmla="*/ 193624 h 301915"/>
                    <a:gd name="connsiteX2" fmla="*/ 34276 w 245025"/>
                    <a:gd name="connsiteY2" fmla="*/ 101540 h 301915"/>
                    <a:gd name="connsiteX3" fmla="*/ 49408 w 245025"/>
                    <a:gd name="connsiteY3" fmla="*/ 9750 h 301915"/>
                    <a:gd name="connsiteX4" fmla="*/ 109762 w 245025"/>
                    <a:gd name="connsiteY4" fmla="*/ 5561 h 301915"/>
                    <a:gd name="connsiteX5" fmla="*/ 193224 w 245025"/>
                    <a:gd name="connsiteY5" fmla="*/ 45391 h 301915"/>
                    <a:gd name="connsiteX6" fmla="*/ 228943 w 245025"/>
                    <a:gd name="connsiteY6" fmla="*/ 84682 h 301915"/>
                    <a:gd name="connsiteX7" fmla="*/ 245016 w 245025"/>
                    <a:gd name="connsiteY7" fmla="*/ 136474 h 301915"/>
                    <a:gd name="connsiteX8" fmla="*/ 230729 w 245025"/>
                    <a:gd name="connsiteY8" fmla="*/ 229343 h 301915"/>
                    <a:gd name="connsiteX9" fmla="*/ 196796 w 245025"/>
                    <a:gd name="connsiteY9" fmla="*/ 290064 h 301915"/>
                    <a:gd name="connsiteX10" fmla="*/ 150361 w 245025"/>
                    <a:gd name="connsiteY10" fmla="*/ 300780 h 301915"/>
                    <a:gd name="connsiteX11" fmla="*/ 69994 w 245025"/>
                    <a:gd name="connsiteY11" fmla="*/ 273991 h 301915"/>
                    <a:gd name="connsiteX12" fmla="*/ 19988 w 245025"/>
                    <a:gd name="connsiteY12" fmla="*/ 254346 h 301915"/>
                    <a:gd name="connsiteX0" fmla="*/ 19796 w 244833"/>
                    <a:gd name="connsiteY0" fmla="*/ 254346 h 301915"/>
                    <a:gd name="connsiteX1" fmla="*/ 151 w 244833"/>
                    <a:gd name="connsiteY1" fmla="*/ 193624 h 301915"/>
                    <a:gd name="connsiteX2" fmla="*/ 28609 w 244833"/>
                    <a:gd name="connsiteY2" fmla="*/ 97890 h 301915"/>
                    <a:gd name="connsiteX3" fmla="*/ 49216 w 244833"/>
                    <a:gd name="connsiteY3" fmla="*/ 9750 h 301915"/>
                    <a:gd name="connsiteX4" fmla="*/ 109570 w 244833"/>
                    <a:gd name="connsiteY4" fmla="*/ 5561 h 301915"/>
                    <a:gd name="connsiteX5" fmla="*/ 193032 w 244833"/>
                    <a:gd name="connsiteY5" fmla="*/ 45391 h 301915"/>
                    <a:gd name="connsiteX6" fmla="*/ 228751 w 244833"/>
                    <a:gd name="connsiteY6" fmla="*/ 84682 h 301915"/>
                    <a:gd name="connsiteX7" fmla="*/ 244824 w 244833"/>
                    <a:gd name="connsiteY7" fmla="*/ 136474 h 301915"/>
                    <a:gd name="connsiteX8" fmla="*/ 230537 w 244833"/>
                    <a:gd name="connsiteY8" fmla="*/ 229343 h 301915"/>
                    <a:gd name="connsiteX9" fmla="*/ 196604 w 244833"/>
                    <a:gd name="connsiteY9" fmla="*/ 290064 h 301915"/>
                    <a:gd name="connsiteX10" fmla="*/ 150169 w 244833"/>
                    <a:gd name="connsiteY10" fmla="*/ 300780 h 301915"/>
                    <a:gd name="connsiteX11" fmla="*/ 69802 w 244833"/>
                    <a:gd name="connsiteY11" fmla="*/ 273991 h 301915"/>
                    <a:gd name="connsiteX12" fmla="*/ 19796 w 244833"/>
                    <a:gd name="connsiteY12" fmla="*/ 254346 h 301915"/>
                    <a:gd name="connsiteX0" fmla="*/ 20776 w 245813"/>
                    <a:gd name="connsiteY0" fmla="*/ 254346 h 303342"/>
                    <a:gd name="connsiteX1" fmla="*/ 1131 w 245813"/>
                    <a:gd name="connsiteY1" fmla="*/ 193624 h 303342"/>
                    <a:gd name="connsiteX2" fmla="*/ 29589 w 245813"/>
                    <a:gd name="connsiteY2" fmla="*/ 97890 h 303342"/>
                    <a:gd name="connsiteX3" fmla="*/ 50196 w 245813"/>
                    <a:gd name="connsiteY3" fmla="*/ 9750 h 303342"/>
                    <a:gd name="connsiteX4" fmla="*/ 110550 w 245813"/>
                    <a:gd name="connsiteY4" fmla="*/ 5561 h 303342"/>
                    <a:gd name="connsiteX5" fmla="*/ 194012 w 245813"/>
                    <a:gd name="connsiteY5" fmla="*/ 45391 h 303342"/>
                    <a:gd name="connsiteX6" fmla="*/ 229731 w 245813"/>
                    <a:gd name="connsiteY6" fmla="*/ 84682 h 303342"/>
                    <a:gd name="connsiteX7" fmla="*/ 245804 w 245813"/>
                    <a:gd name="connsiteY7" fmla="*/ 136474 h 303342"/>
                    <a:gd name="connsiteX8" fmla="*/ 231517 w 245813"/>
                    <a:gd name="connsiteY8" fmla="*/ 229343 h 303342"/>
                    <a:gd name="connsiteX9" fmla="*/ 197584 w 245813"/>
                    <a:gd name="connsiteY9" fmla="*/ 290064 h 303342"/>
                    <a:gd name="connsiteX10" fmla="*/ 151149 w 245813"/>
                    <a:gd name="connsiteY10" fmla="*/ 300780 h 303342"/>
                    <a:gd name="connsiteX11" fmla="*/ 20776 w 245813"/>
                    <a:gd name="connsiteY11" fmla="*/ 254346 h 303342"/>
                    <a:gd name="connsiteX0" fmla="*/ 20776 w 245812"/>
                    <a:gd name="connsiteY0" fmla="*/ 254346 h 301701"/>
                    <a:gd name="connsiteX1" fmla="*/ 1131 w 245812"/>
                    <a:gd name="connsiteY1" fmla="*/ 193624 h 301701"/>
                    <a:gd name="connsiteX2" fmla="*/ 29589 w 245812"/>
                    <a:gd name="connsiteY2" fmla="*/ 97890 h 301701"/>
                    <a:gd name="connsiteX3" fmla="*/ 50196 w 245812"/>
                    <a:gd name="connsiteY3" fmla="*/ 9750 h 301701"/>
                    <a:gd name="connsiteX4" fmla="*/ 110550 w 245812"/>
                    <a:gd name="connsiteY4" fmla="*/ 5561 h 301701"/>
                    <a:gd name="connsiteX5" fmla="*/ 194012 w 245812"/>
                    <a:gd name="connsiteY5" fmla="*/ 45391 h 301701"/>
                    <a:gd name="connsiteX6" fmla="*/ 229731 w 245812"/>
                    <a:gd name="connsiteY6" fmla="*/ 84682 h 301701"/>
                    <a:gd name="connsiteX7" fmla="*/ 245804 w 245812"/>
                    <a:gd name="connsiteY7" fmla="*/ 136474 h 301701"/>
                    <a:gd name="connsiteX8" fmla="*/ 231517 w 245812"/>
                    <a:gd name="connsiteY8" fmla="*/ 229343 h 301701"/>
                    <a:gd name="connsiteX9" fmla="*/ 204884 w 245812"/>
                    <a:gd name="connsiteY9" fmla="*/ 280938 h 301701"/>
                    <a:gd name="connsiteX10" fmla="*/ 151149 w 245812"/>
                    <a:gd name="connsiteY10" fmla="*/ 300780 h 301701"/>
                    <a:gd name="connsiteX11" fmla="*/ 20776 w 245812"/>
                    <a:gd name="connsiteY11" fmla="*/ 254346 h 301701"/>
                    <a:gd name="connsiteX0" fmla="*/ 20329 w 245365"/>
                    <a:gd name="connsiteY0" fmla="*/ 254346 h 298255"/>
                    <a:gd name="connsiteX1" fmla="*/ 684 w 245365"/>
                    <a:gd name="connsiteY1" fmla="*/ 193624 h 298255"/>
                    <a:gd name="connsiteX2" fmla="*/ 29142 w 245365"/>
                    <a:gd name="connsiteY2" fmla="*/ 97890 h 298255"/>
                    <a:gd name="connsiteX3" fmla="*/ 49749 w 245365"/>
                    <a:gd name="connsiteY3" fmla="*/ 9750 h 298255"/>
                    <a:gd name="connsiteX4" fmla="*/ 110103 w 245365"/>
                    <a:gd name="connsiteY4" fmla="*/ 5561 h 298255"/>
                    <a:gd name="connsiteX5" fmla="*/ 193565 w 245365"/>
                    <a:gd name="connsiteY5" fmla="*/ 45391 h 298255"/>
                    <a:gd name="connsiteX6" fmla="*/ 229284 w 245365"/>
                    <a:gd name="connsiteY6" fmla="*/ 84682 h 298255"/>
                    <a:gd name="connsiteX7" fmla="*/ 245357 w 245365"/>
                    <a:gd name="connsiteY7" fmla="*/ 136474 h 298255"/>
                    <a:gd name="connsiteX8" fmla="*/ 231070 w 245365"/>
                    <a:gd name="connsiteY8" fmla="*/ 229343 h 298255"/>
                    <a:gd name="connsiteX9" fmla="*/ 204437 w 245365"/>
                    <a:gd name="connsiteY9" fmla="*/ 280938 h 298255"/>
                    <a:gd name="connsiteX10" fmla="*/ 134276 w 245365"/>
                    <a:gd name="connsiteY10" fmla="*/ 297130 h 298255"/>
                    <a:gd name="connsiteX11" fmla="*/ 20329 w 245365"/>
                    <a:gd name="connsiteY11" fmla="*/ 254346 h 298255"/>
                    <a:gd name="connsiteX0" fmla="*/ 20329 w 245365"/>
                    <a:gd name="connsiteY0" fmla="*/ 254346 h 300387"/>
                    <a:gd name="connsiteX1" fmla="*/ 684 w 245365"/>
                    <a:gd name="connsiteY1" fmla="*/ 193624 h 300387"/>
                    <a:gd name="connsiteX2" fmla="*/ 29142 w 245365"/>
                    <a:gd name="connsiteY2" fmla="*/ 97890 h 300387"/>
                    <a:gd name="connsiteX3" fmla="*/ 49749 w 245365"/>
                    <a:gd name="connsiteY3" fmla="*/ 9750 h 300387"/>
                    <a:gd name="connsiteX4" fmla="*/ 110103 w 245365"/>
                    <a:gd name="connsiteY4" fmla="*/ 5561 h 300387"/>
                    <a:gd name="connsiteX5" fmla="*/ 193565 w 245365"/>
                    <a:gd name="connsiteY5" fmla="*/ 45391 h 300387"/>
                    <a:gd name="connsiteX6" fmla="*/ 229284 w 245365"/>
                    <a:gd name="connsiteY6" fmla="*/ 84682 h 300387"/>
                    <a:gd name="connsiteX7" fmla="*/ 245357 w 245365"/>
                    <a:gd name="connsiteY7" fmla="*/ 136474 h 300387"/>
                    <a:gd name="connsiteX8" fmla="*/ 231070 w 245365"/>
                    <a:gd name="connsiteY8" fmla="*/ 229343 h 300387"/>
                    <a:gd name="connsiteX9" fmla="*/ 204437 w 245365"/>
                    <a:gd name="connsiteY9" fmla="*/ 280938 h 300387"/>
                    <a:gd name="connsiteX10" fmla="*/ 134276 w 245365"/>
                    <a:gd name="connsiteY10" fmla="*/ 297130 h 300387"/>
                    <a:gd name="connsiteX11" fmla="*/ 20329 w 245365"/>
                    <a:gd name="connsiteY11" fmla="*/ 254346 h 300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5365" h="300387">
                      <a:moveTo>
                        <a:pt x="20329" y="254346"/>
                      </a:moveTo>
                      <a:cubicBezTo>
                        <a:pt x="-1936" y="237095"/>
                        <a:pt x="-785" y="219700"/>
                        <a:pt x="684" y="193624"/>
                      </a:cubicBezTo>
                      <a:cubicBezTo>
                        <a:pt x="2153" y="167548"/>
                        <a:pt x="13664" y="129144"/>
                        <a:pt x="29142" y="97890"/>
                      </a:cubicBezTo>
                      <a:cubicBezTo>
                        <a:pt x="44620" y="66636"/>
                        <a:pt x="38993" y="24225"/>
                        <a:pt x="49749" y="9750"/>
                      </a:cubicBezTo>
                      <a:cubicBezTo>
                        <a:pt x="60505" y="-4725"/>
                        <a:pt x="86134" y="-379"/>
                        <a:pt x="110103" y="5561"/>
                      </a:cubicBezTo>
                      <a:cubicBezTo>
                        <a:pt x="134072" y="11501"/>
                        <a:pt x="173702" y="32204"/>
                        <a:pt x="193565" y="45391"/>
                      </a:cubicBezTo>
                      <a:cubicBezTo>
                        <a:pt x="213428" y="58578"/>
                        <a:pt x="220652" y="69502"/>
                        <a:pt x="229284" y="84682"/>
                      </a:cubicBezTo>
                      <a:cubicBezTo>
                        <a:pt x="237916" y="99863"/>
                        <a:pt x="245059" y="112364"/>
                        <a:pt x="245357" y="136474"/>
                      </a:cubicBezTo>
                      <a:cubicBezTo>
                        <a:pt x="245655" y="160584"/>
                        <a:pt x="237890" y="205266"/>
                        <a:pt x="231070" y="229343"/>
                      </a:cubicBezTo>
                      <a:cubicBezTo>
                        <a:pt x="224250" y="253420"/>
                        <a:pt x="220569" y="269640"/>
                        <a:pt x="204437" y="280938"/>
                      </a:cubicBezTo>
                      <a:cubicBezTo>
                        <a:pt x="188305" y="292236"/>
                        <a:pt x="168611" y="307037"/>
                        <a:pt x="134276" y="297130"/>
                      </a:cubicBezTo>
                      <a:cubicBezTo>
                        <a:pt x="104488" y="288535"/>
                        <a:pt x="42594" y="271597"/>
                        <a:pt x="20329" y="254346"/>
                      </a:cubicBezTo>
                      <a:close/>
                    </a:path>
                  </a:pathLst>
                </a:custGeom>
                <a:solidFill>
                  <a:srgbClr val="DDD9EB"/>
                </a:solidFill>
                <a:ln>
                  <a:solidFill>
                    <a:srgbClr val="54545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41" name="Forme libre : forme 40">
                  <a:extLst>
                    <a:ext uri="{FF2B5EF4-FFF2-40B4-BE49-F238E27FC236}">
                      <a16:creationId xmlns:a16="http://schemas.microsoft.com/office/drawing/2014/main" id="{6142374C-9C39-568B-1105-463DABDB5243}"/>
                    </a:ext>
                  </a:extLst>
                </p:cNvPr>
                <p:cNvSpPr/>
                <p:nvPr/>
              </p:nvSpPr>
              <p:spPr>
                <a:xfrm>
                  <a:off x="8064378" y="4303684"/>
                  <a:ext cx="80463" cy="81857"/>
                </a:xfrm>
                <a:custGeom>
                  <a:avLst/>
                  <a:gdLst>
                    <a:gd name="connsiteX0" fmla="*/ 1752 w 77772"/>
                    <a:gd name="connsiteY0" fmla="*/ 42085 h 80345"/>
                    <a:gd name="connsiteX1" fmla="*/ 3665 w 77772"/>
                    <a:gd name="connsiteY1" fmla="*/ 32520 h 80345"/>
                    <a:gd name="connsiteX2" fmla="*/ 11317 w 77772"/>
                    <a:gd name="connsiteY2" fmla="*/ 19130 h 80345"/>
                    <a:gd name="connsiteX3" fmla="*/ 13230 w 77772"/>
                    <a:gd name="connsiteY3" fmla="*/ 13391 h 80345"/>
                    <a:gd name="connsiteX4" fmla="*/ 26621 w 77772"/>
                    <a:gd name="connsiteY4" fmla="*/ 1913 h 80345"/>
                    <a:gd name="connsiteX5" fmla="*/ 32360 w 77772"/>
                    <a:gd name="connsiteY5" fmla="*/ 0 h 80345"/>
                    <a:gd name="connsiteX6" fmla="*/ 62967 w 77772"/>
                    <a:gd name="connsiteY6" fmla="*/ 3826 h 80345"/>
                    <a:gd name="connsiteX7" fmla="*/ 68706 w 77772"/>
                    <a:gd name="connsiteY7" fmla="*/ 7652 h 80345"/>
                    <a:gd name="connsiteX8" fmla="*/ 76358 w 77772"/>
                    <a:gd name="connsiteY8" fmla="*/ 15304 h 80345"/>
                    <a:gd name="connsiteX9" fmla="*/ 68706 w 77772"/>
                    <a:gd name="connsiteY9" fmla="*/ 68867 h 80345"/>
                    <a:gd name="connsiteX10" fmla="*/ 57229 w 77772"/>
                    <a:gd name="connsiteY10" fmla="*/ 76519 h 80345"/>
                    <a:gd name="connsiteX11" fmla="*/ 49577 w 77772"/>
                    <a:gd name="connsiteY11" fmla="*/ 80345 h 80345"/>
                    <a:gd name="connsiteX12" fmla="*/ 30447 w 77772"/>
                    <a:gd name="connsiteY12" fmla="*/ 72693 h 80345"/>
                    <a:gd name="connsiteX13" fmla="*/ 1752 w 77772"/>
                    <a:gd name="connsiteY13" fmla="*/ 42085 h 80345"/>
                    <a:gd name="connsiteX0" fmla="*/ 1752 w 77772"/>
                    <a:gd name="connsiteY0" fmla="*/ 42085 h 80345"/>
                    <a:gd name="connsiteX1" fmla="*/ 3665 w 77772"/>
                    <a:gd name="connsiteY1" fmla="*/ 32520 h 80345"/>
                    <a:gd name="connsiteX2" fmla="*/ 11317 w 77772"/>
                    <a:gd name="connsiteY2" fmla="*/ 19130 h 80345"/>
                    <a:gd name="connsiteX3" fmla="*/ 26621 w 77772"/>
                    <a:gd name="connsiteY3" fmla="*/ 1913 h 80345"/>
                    <a:gd name="connsiteX4" fmla="*/ 32360 w 77772"/>
                    <a:gd name="connsiteY4" fmla="*/ 0 h 80345"/>
                    <a:gd name="connsiteX5" fmla="*/ 62967 w 77772"/>
                    <a:gd name="connsiteY5" fmla="*/ 3826 h 80345"/>
                    <a:gd name="connsiteX6" fmla="*/ 68706 w 77772"/>
                    <a:gd name="connsiteY6" fmla="*/ 7652 h 80345"/>
                    <a:gd name="connsiteX7" fmla="*/ 76358 w 77772"/>
                    <a:gd name="connsiteY7" fmla="*/ 15304 h 80345"/>
                    <a:gd name="connsiteX8" fmla="*/ 68706 w 77772"/>
                    <a:gd name="connsiteY8" fmla="*/ 68867 h 80345"/>
                    <a:gd name="connsiteX9" fmla="*/ 57229 w 77772"/>
                    <a:gd name="connsiteY9" fmla="*/ 76519 h 80345"/>
                    <a:gd name="connsiteX10" fmla="*/ 49577 w 77772"/>
                    <a:gd name="connsiteY10" fmla="*/ 80345 h 80345"/>
                    <a:gd name="connsiteX11" fmla="*/ 30447 w 77772"/>
                    <a:gd name="connsiteY11" fmla="*/ 72693 h 80345"/>
                    <a:gd name="connsiteX12" fmla="*/ 1752 w 77772"/>
                    <a:gd name="connsiteY12" fmla="*/ 42085 h 80345"/>
                    <a:gd name="connsiteX0" fmla="*/ 1752 w 69810"/>
                    <a:gd name="connsiteY0" fmla="*/ 42085 h 80345"/>
                    <a:gd name="connsiteX1" fmla="*/ 3665 w 69810"/>
                    <a:gd name="connsiteY1" fmla="*/ 32520 h 80345"/>
                    <a:gd name="connsiteX2" fmla="*/ 11317 w 69810"/>
                    <a:gd name="connsiteY2" fmla="*/ 19130 h 80345"/>
                    <a:gd name="connsiteX3" fmla="*/ 26621 w 69810"/>
                    <a:gd name="connsiteY3" fmla="*/ 1913 h 80345"/>
                    <a:gd name="connsiteX4" fmla="*/ 32360 w 69810"/>
                    <a:gd name="connsiteY4" fmla="*/ 0 h 80345"/>
                    <a:gd name="connsiteX5" fmla="*/ 62967 w 69810"/>
                    <a:gd name="connsiteY5" fmla="*/ 3826 h 80345"/>
                    <a:gd name="connsiteX6" fmla="*/ 68706 w 69810"/>
                    <a:gd name="connsiteY6" fmla="*/ 7652 h 80345"/>
                    <a:gd name="connsiteX7" fmla="*/ 68706 w 69810"/>
                    <a:gd name="connsiteY7" fmla="*/ 68867 h 80345"/>
                    <a:gd name="connsiteX8" fmla="*/ 57229 w 69810"/>
                    <a:gd name="connsiteY8" fmla="*/ 76519 h 80345"/>
                    <a:gd name="connsiteX9" fmla="*/ 49577 w 69810"/>
                    <a:gd name="connsiteY9" fmla="*/ 80345 h 80345"/>
                    <a:gd name="connsiteX10" fmla="*/ 30447 w 69810"/>
                    <a:gd name="connsiteY10" fmla="*/ 72693 h 80345"/>
                    <a:gd name="connsiteX11" fmla="*/ 1752 w 69810"/>
                    <a:gd name="connsiteY11" fmla="*/ 42085 h 80345"/>
                    <a:gd name="connsiteX0" fmla="*/ 1752 w 69066"/>
                    <a:gd name="connsiteY0" fmla="*/ 44511 h 82771"/>
                    <a:gd name="connsiteX1" fmla="*/ 3665 w 69066"/>
                    <a:gd name="connsiteY1" fmla="*/ 34946 h 82771"/>
                    <a:gd name="connsiteX2" fmla="*/ 11317 w 69066"/>
                    <a:gd name="connsiteY2" fmla="*/ 21556 h 82771"/>
                    <a:gd name="connsiteX3" fmla="*/ 26621 w 69066"/>
                    <a:gd name="connsiteY3" fmla="*/ 4339 h 82771"/>
                    <a:gd name="connsiteX4" fmla="*/ 32360 w 69066"/>
                    <a:gd name="connsiteY4" fmla="*/ 2426 h 82771"/>
                    <a:gd name="connsiteX5" fmla="*/ 62967 w 69066"/>
                    <a:gd name="connsiteY5" fmla="*/ 6252 h 82771"/>
                    <a:gd name="connsiteX6" fmla="*/ 68706 w 69066"/>
                    <a:gd name="connsiteY6" fmla="*/ 71293 h 82771"/>
                    <a:gd name="connsiteX7" fmla="*/ 57229 w 69066"/>
                    <a:gd name="connsiteY7" fmla="*/ 78945 h 82771"/>
                    <a:gd name="connsiteX8" fmla="*/ 49577 w 69066"/>
                    <a:gd name="connsiteY8" fmla="*/ 82771 h 82771"/>
                    <a:gd name="connsiteX9" fmla="*/ 30447 w 69066"/>
                    <a:gd name="connsiteY9" fmla="*/ 75119 h 82771"/>
                    <a:gd name="connsiteX10" fmla="*/ 1752 w 69066"/>
                    <a:gd name="connsiteY10" fmla="*/ 44511 h 82771"/>
                    <a:gd name="connsiteX0" fmla="*/ 1752 w 84057"/>
                    <a:gd name="connsiteY0" fmla="*/ 42605 h 80986"/>
                    <a:gd name="connsiteX1" fmla="*/ 3665 w 84057"/>
                    <a:gd name="connsiteY1" fmla="*/ 33040 h 80986"/>
                    <a:gd name="connsiteX2" fmla="*/ 11317 w 84057"/>
                    <a:gd name="connsiteY2" fmla="*/ 19650 h 80986"/>
                    <a:gd name="connsiteX3" fmla="*/ 26621 w 84057"/>
                    <a:gd name="connsiteY3" fmla="*/ 2433 h 80986"/>
                    <a:gd name="connsiteX4" fmla="*/ 32360 w 84057"/>
                    <a:gd name="connsiteY4" fmla="*/ 520 h 80986"/>
                    <a:gd name="connsiteX5" fmla="*/ 62967 w 84057"/>
                    <a:gd name="connsiteY5" fmla="*/ 4346 h 80986"/>
                    <a:gd name="connsiteX6" fmla="*/ 84009 w 84057"/>
                    <a:gd name="connsiteY6" fmla="*/ 40693 h 80986"/>
                    <a:gd name="connsiteX7" fmla="*/ 57229 w 84057"/>
                    <a:gd name="connsiteY7" fmla="*/ 77039 h 80986"/>
                    <a:gd name="connsiteX8" fmla="*/ 49577 w 84057"/>
                    <a:gd name="connsiteY8" fmla="*/ 80865 h 80986"/>
                    <a:gd name="connsiteX9" fmla="*/ 30447 w 84057"/>
                    <a:gd name="connsiteY9" fmla="*/ 73213 h 80986"/>
                    <a:gd name="connsiteX10" fmla="*/ 1752 w 84057"/>
                    <a:gd name="connsiteY10" fmla="*/ 42605 h 80986"/>
                    <a:gd name="connsiteX0" fmla="*/ 1752 w 84057"/>
                    <a:gd name="connsiteY0" fmla="*/ 42605 h 79736"/>
                    <a:gd name="connsiteX1" fmla="*/ 3665 w 84057"/>
                    <a:gd name="connsiteY1" fmla="*/ 33040 h 79736"/>
                    <a:gd name="connsiteX2" fmla="*/ 11317 w 84057"/>
                    <a:gd name="connsiteY2" fmla="*/ 19650 h 79736"/>
                    <a:gd name="connsiteX3" fmla="*/ 26621 w 84057"/>
                    <a:gd name="connsiteY3" fmla="*/ 2433 h 79736"/>
                    <a:gd name="connsiteX4" fmla="*/ 32360 w 84057"/>
                    <a:gd name="connsiteY4" fmla="*/ 520 h 79736"/>
                    <a:gd name="connsiteX5" fmla="*/ 62967 w 84057"/>
                    <a:gd name="connsiteY5" fmla="*/ 4346 h 79736"/>
                    <a:gd name="connsiteX6" fmla="*/ 84009 w 84057"/>
                    <a:gd name="connsiteY6" fmla="*/ 40693 h 79736"/>
                    <a:gd name="connsiteX7" fmla="*/ 57229 w 84057"/>
                    <a:gd name="connsiteY7" fmla="*/ 77039 h 79736"/>
                    <a:gd name="connsiteX8" fmla="*/ 30447 w 84057"/>
                    <a:gd name="connsiteY8" fmla="*/ 73213 h 79736"/>
                    <a:gd name="connsiteX9" fmla="*/ 1752 w 84057"/>
                    <a:gd name="connsiteY9" fmla="*/ 42605 h 79736"/>
                    <a:gd name="connsiteX0" fmla="*/ 1752 w 84060"/>
                    <a:gd name="connsiteY0" fmla="*/ 42564 h 79695"/>
                    <a:gd name="connsiteX1" fmla="*/ 3665 w 84060"/>
                    <a:gd name="connsiteY1" fmla="*/ 32999 h 79695"/>
                    <a:gd name="connsiteX2" fmla="*/ 11317 w 84060"/>
                    <a:gd name="connsiteY2" fmla="*/ 19609 h 79695"/>
                    <a:gd name="connsiteX3" fmla="*/ 26621 w 84060"/>
                    <a:gd name="connsiteY3" fmla="*/ 2392 h 79695"/>
                    <a:gd name="connsiteX4" fmla="*/ 62967 w 84060"/>
                    <a:gd name="connsiteY4" fmla="*/ 4305 h 79695"/>
                    <a:gd name="connsiteX5" fmla="*/ 84009 w 84060"/>
                    <a:gd name="connsiteY5" fmla="*/ 40652 h 79695"/>
                    <a:gd name="connsiteX6" fmla="*/ 57229 w 84060"/>
                    <a:gd name="connsiteY6" fmla="*/ 76998 h 79695"/>
                    <a:gd name="connsiteX7" fmla="*/ 30447 w 84060"/>
                    <a:gd name="connsiteY7" fmla="*/ 73172 h 79695"/>
                    <a:gd name="connsiteX8" fmla="*/ 1752 w 84060"/>
                    <a:gd name="connsiteY8" fmla="*/ 42564 h 79695"/>
                    <a:gd name="connsiteX0" fmla="*/ 2451 w 84759"/>
                    <a:gd name="connsiteY0" fmla="*/ 43442 h 80573"/>
                    <a:gd name="connsiteX1" fmla="*/ 4364 w 84759"/>
                    <a:gd name="connsiteY1" fmla="*/ 33877 h 80573"/>
                    <a:gd name="connsiteX2" fmla="*/ 27320 w 84759"/>
                    <a:gd name="connsiteY2" fmla="*/ 3270 h 80573"/>
                    <a:gd name="connsiteX3" fmla="*/ 63666 w 84759"/>
                    <a:gd name="connsiteY3" fmla="*/ 5183 h 80573"/>
                    <a:gd name="connsiteX4" fmla="*/ 84708 w 84759"/>
                    <a:gd name="connsiteY4" fmla="*/ 41530 h 80573"/>
                    <a:gd name="connsiteX5" fmla="*/ 57928 w 84759"/>
                    <a:gd name="connsiteY5" fmla="*/ 77876 h 80573"/>
                    <a:gd name="connsiteX6" fmla="*/ 31146 w 84759"/>
                    <a:gd name="connsiteY6" fmla="*/ 74050 h 80573"/>
                    <a:gd name="connsiteX7" fmla="*/ 2451 w 84759"/>
                    <a:gd name="connsiteY7" fmla="*/ 43442 h 80573"/>
                    <a:gd name="connsiteX0" fmla="*/ 26804 w 80417"/>
                    <a:gd name="connsiteY0" fmla="*/ 74050 h 80984"/>
                    <a:gd name="connsiteX1" fmla="*/ 22 w 80417"/>
                    <a:gd name="connsiteY1" fmla="*/ 33877 h 80984"/>
                    <a:gd name="connsiteX2" fmla="*/ 22978 w 80417"/>
                    <a:gd name="connsiteY2" fmla="*/ 3270 h 80984"/>
                    <a:gd name="connsiteX3" fmla="*/ 59324 w 80417"/>
                    <a:gd name="connsiteY3" fmla="*/ 5183 h 80984"/>
                    <a:gd name="connsiteX4" fmla="*/ 80366 w 80417"/>
                    <a:gd name="connsiteY4" fmla="*/ 41530 h 80984"/>
                    <a:gd name="connsiteX5" fmla="*/ 53586 w 80417"/>
                    <a:gd name="connsiteY5" fmla="*/ 77876 h 80984"/>
                    <a:gd name="connsiteX6" fmla="*/ 26804 w 80417"/>
                    <a:gd name="connsiteY6" fmla="*/ 74050 h 80984"/>
                    <a:gd name="connsiteX0" fmla="*/ 17285 w 80463"/>
                    <a:gd name="connsiteY0" fmla="*/ 75963 h 81857"/>
                    <a:gd name="connsiteX1" fmla="*/ 68 w 80463"/>
                    <a:gd name="connsiteY1" fmla="*/ 33877 h 81857"/>
                    <a:gd name="connsiteX2" fmla="*/ 23024 w 80463"/>
                    <a:gd name="connsiteY2" fmla="*/ 3270 h 81857"/>
                    <a:gd name="connsiteX3" fmla="*/ 59370 w 80463"/>
                    <a:gd name="connsiteY3" fmla="*/ 5183 h 81857"/>
                    <a:gd name="connsiteX4" fmla="*/ 80412 w 80463"/>
                    <a:gd name="connsiteY4" fmla="*/ 41530 h 81857"/>
                    <a:gd name="connsiteX5" fmla="*/ 53632 w 80463"/>
                    <a:gd name="connsiteY5" fmla="*/ 77876 h 81857"/>
                    <a:gd name="connsiteX6" fmla="*/ 17285 w 80463"/>
                    <a:gd name="connsiteY6" fmla="*/ 75963 h 8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63" h="81857">
                      <a:moveTo>
                        <a:pt x="17285" y="75963"/>
                      </a:moveTo>
                      <a:cubicBezTo>
                        <a:pt x="8358" y="68630"/>
                        <a:pt x="-889" y="45993"/>
                        <a:pt x="68" y="33877"/>
                      </a:cubicBezTo>
                      <a:cubicBezTo>
                        <a:pt x="1025" y="21761"/>
                        <a:pt x="13140" y="8052"/>
                        <a:pt x="23024" y="3270"/>
                      </a:cubicBezTo>
                      <a:cubicBezTo>
                        <a:pt x="32908" y="-1512"/>
                        <a:pt x="49805" y="-1194"/>
                        <a:pt x="59370" y="5183"/>
                      </a:cubicBezTo>
                      <a:cubicBezTo>
                        <a:pt x="68935" y="11560"/>
                        <a:pt x="81368" y="29414"/>
                        <a:pt x="80412" y="41530"/>
                      </a:cubicBezTo>
                      <a:cubicBezTo>
                        <a:pt x="79456" y="53646"/>
                        <a:pt x="64153" y="72137"/>
                        <a:pt x="53632" y="77876"/>
                      </a:cubicBezTo>
                      <a:cubicBezTo>
                        <a:pt x="43111" y="83615"/>
                        <a:pt x="26212" y="83296"/>
                        <a:pt x="17285" y="75963"/>
                      </a:cubicBezTo>
                      <a:close/>
                    </a:path>
                  </a:pathLst>
                </a:custGeom>
                <a:solidFill>
                  <a:srgbClr val="725FA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grpSp>
          <p:sp>
            <p:nvSpPr>
              <p:cNvPr id="36" name="Forme libre : forme 35">
                <a:extLst>
                  <a:ext uri="{FF2B5EF4-FFF2-40B4-BE49-F238E27FC236}">
                    <a16:creationId xmlns:a16="http://schemas.microsoft.com/office/drawing/2014/main" id="{66881F4A-2107-9F43-486E-074A9DEACDEB}"/>
                  </a:ext>
                </a:extLst>
              </p:cNvPr>
              <p:cNvSpPr/>
              <p:nvPr/>
            </p:nvSpPr>
            <p:spPr>
              <a:xfrm>
                <a:off x="7870515" y="3817704"/>
                <a:ext cx="278570" cy="299985"/>
              </a:xfrm>
              <a:custGeom>
                <a:avLst/>
                <a:gdLst>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2292 w 246604"/>
                  <a:gd name="connsiteY10" fmla="*/ 69652 h 301824"/>
                  <a:gd name="connsiteX11" fmla="*/ 35864 w 246604"/>
                  <a:gd name="connsiteY11" fmla="*/ 58936 h 301824"/>
                  <a:gd name="connsiteX12" fmla="*/ 39435 w 246604"/>
                  <a:gd name="connsiteY12" fmla="*/ 53578 h 301824"/>
                  <a:gd name="connsiteX13" fmla="*/ 41221 w 246604"/>
                  <a:gd name="connsiteY13" fmla="*/ 46435 h 301824"/>
                  <a:gd name="connsiteX14" fmla="*/ 44793 w 246604"/>
                  <a:gd name="connsiteY14" fmla="*/ 33933 h 301824"/>
                  <a:gd name="connsiteX15" fmla="*/ 48365 w 246604"/>
                  <a:gd name="connsiteY15" fmla="*/ 19646 h 301824"/>
                  <a:gd name="connsiteX16" fmla="*/ 51937 w 246604"/>
                  <a:gd name="connsiteY16" fmla="*/ 14288 h 301824"/>
                  <a:gd name="connsiteX17" fmla="*/ 69796 w 246604"/>
                  <a:gd name="connsiteY17" fmla="*/ 5358 h 301824"/>
                  <a:gd name="connsiteX18" fmla="*/ 80512 w 246604"/>
                  <a:gd name="connsiteY18" fmla="*/ 1786 h 301824"/>
                  <a:gd name="connsiteX19" fmla="*/ 94799 w 246604"/>
                  <a:gd name="connsiteY19" fmla="*/ 0 h 301824"/>
                  <a:gd name="connsiteX20" fmla="*/ 100157 w 246604"/>
                  <a:gd name="connsiteY20" fmla="*/ 1786 h 301824"/>
                  <a:gd name="connsiteX21" fmla="*/ 107301 w 246604"/>
                  <a:gd name="connsiteY21" fmla="*/ 3572 h 301824"/>
                  <a:gd name="connsiteX22" fmla="*/ 114445 w 246604"/>
                  <a:gd name="connsiteY22" fmla="*/ 7144 h 301824"/>
                  <a:gd name="connsiteX23" fmla="*/ 119803 w 246604"/>
                  <a:gd name="connsiteY23" fmla="*/ 8930 h 301824"/>
                  <a:gd name="connsiteX24" fmla="*/ 126946 w 246604"/>
                  <a:gd name="connsiteY24" fmla="*/ 12502 h 301824"/>
                  <a:gd name="connsiteX25" fmla="*/ 132304 w 246604"/>
                  <a:gd name="connsiteY25" fmla="*/ 16074 h 301824"/>
                  <a:gd name="connsiteX26" fmla="*/ 143020 w 246604"/>
                  <a:gd name="connsiteY26" fmla="*/ 17860 h 301824"/>
                  <a:gd name="connsiteX27" fmla="*/ 150164 w 246604"/>
                  <a:gd name="connsiteY27" fmla="*/ 19646 h 301824"/>
                  <a:gd name="connsiteX28" fmla="*/ 157307 w 246604"/>
                  <a:gd name="connsiteY28" fmla="*/ 25003 h 301824"/>
                  <a:gd name="connsiteX29" fmla="*/ 168023 w 246604"/>
                  <a:gd name="connsiteY29" fmla="*/ 28575 h 301824"/>
                  <a:gd name="connsiteX30" fmla="*/ 182310 w 246604"/>
                  <a:gd name="connsiteY30" fmla="*/ 32147 h 301824"/>
                  <a:gd name="connsiteX31" fmla="*/ 194812 w 246604"/>
                  <a:gd name="connsiteY31" fmla="*/ 39291 h 301824"/>
                  <a:gd name="connsiteX32" fmla="*/ 203742 w 246604"/>
                  <a:gd name="connsiteY32" fmla="*/ 42863 h 301824"/>
                  <a:gd name="connsiteX33" fmla="*/ 209099 w 246604"/>
                  <a:gd name="connsiteY33" fmla="*/ 50007 h 301824"/>
                  <a:gd name="connsiteX34" fmla="*/ 214457 w 246604"/>
                  <a:gd name="connsiteY34" fmla="*/ 51793 h 301824"/>
                  <a:gd name="connsiteX35" fmla="*/ 221601 w 246604"/>
                  <a:gd name="connsiteY35" fmla="*/ 62508 h 301824"/>
                  <a:gd name="connsiteX36" fmla="*/ 230531 w 246604"/>
                  <a:gd name="connsiteY36" fmla="*/ 78582 h 301824"/>
                  <a:gd name="connsiteX37" fmla="*/ 234103 w 246604"/>
                  <a:gd name="connsiteY37" fmla="*/ 87511 h 301824"/>
                  <a:gd name="connsiteX38" fmla="*/ 239460 w 246604"/>
                  <a:gd name="connsiteY38" fmla="*/ 94655 h 301824"/>
                  <a:gd name="connsiteX39" fmla="*/ 241246 w 246604"/>
                  <a:gd name="connsiteY39" fmla="*/ 105371 h 301824"/>
                  <a:gd name="connsiteX40" fmla="*/ 244818 w 246604"/>
                  <a:gd name="connsiteY40" fmla="*/ 114300 h 301824"/>
                  <a:gd name="connsiteX41" fmla="*/ 246604 w 246604"/>
                  <a:gd name="connsiteY41" fmla="*/ 130374 h 301824"/>
                  <a:gd name="connsiteX42" fmla="*/ 244818 w 246604"/>
                  <a:gd name="connsiteY42" fmla="*/ 187524 h 301824"/>
                  <a:gd name="connsiteX43" fmla="*/ 239460 w 246604"/>
                  <a:gd name="connsiteY43" fmla="*/ 203597 h 301824"/>
                  <a:gd name="connsiteX44" fmla="*/ 237674 w 246604"/>
                  <a:gd name="connsiteY44" fmla="*/ 208955 h 301824"/>
                  <a:gd name="connsiteX45" fmla="*/ 234103 w 246604"/>
                  <a:gd name="connsiteY45" fmla="*/ 216099 h 301824"/>
                  <a:gd name="connsiteX46" fmla="*/ 232317 w 246604"/>
                  <a:gd name="connsiteY46" fmla="*/ 223243 h 301824"/>
                  <a:gd name="connsiteX47" fmla="*/ 221601 w 246604"/>
                  <a:gd name="connsiteY47" fmla="*/ 241102 h 301824"/>
                  <a:gd name="connsiteX48" fmla="*/ 216243 w 246604"/>
                  <a:gd name="connsiteY48" fmla="*/ 251818 h 301824"/>
                  <a:gd name="connsiteX49" fmla="*/ 212671 w 246604"/>
                  <a:gd name="connsiteY49" fmla="*/ 257175 h 301824"/>
                  <a:gd name="connsiteX50" fmla="*/ 203742 w 246604"/>
                  <a:gd name="connsiteY50" fmla="*/ 276821 h 301824"/>
                  <a:gd name="connsiteX51" fmla="*/ 198384 w 246604"/>
                  <a:gd name="connsiteY51" fmla="*/ 283964 h 301824"/>
                  <a:gd name="connsiteX52" fmla="*/ 194812 w 246604"/>
                  <a:gd name="connsiteY52" fmla="*/ 289322 h 301824"/>
                  <a:gd name="connsiteX53" fmla="*/ 189454 w 246604"/>
                  <a:gd name="connsiteY53" fmla="*/ 294680 h 301824"/>
                  <a:gd name="connsiteX54" fmla="*/ 180524 w 246604"/>
                  <a:gd name="connsiteY54" fmla="*/ 301824 h 301824"/>
                  <a:gd name="connsiteX55" fmla="*/ 168023 w 246604"/>
                  <a:gd name="connsiteY55" fmla="*/ 300038 h 301824"/>
                  <a:gd name="connsiteX56" fmla="*/ 157307 w 246604"/>
                  <a:gd name="connsiteY56" fmla="*/ 296466 h 301824"/>
                  <a:gd name="connsiteX57" fmla="*/ 151949 w 246604"/>
                  <a:gd name="connsiteY57" fmla="*/ 294680 h 301824"/>
                  <a:gd name="connsiteX58" fmla="*/ 125160 w 246604"/>
                  <a:gd name="connsiteY58" fmla="*/ 291108 h 301824"/>
                  <a:gd name="connsiteX59" fmla="*/ 107301 w 246604"/>
                  <a:gd name="connsiteY59" fmla="*/ 283964 h 301824"/>
                  <a:gd name="connsiteX60" fmla="*/ 101943 w 246604"/>
                  <a:gd name="connsiteY60" fmla="*/ 280393 h 301824"/>
                  <a:gd name="connsiteX61" fmla="*/ 96585 w 246604"/>
                  <a:gd name="connsiteY61" fmla="*/ 278607 h 301824"/>
                  <a:gd name="connsiteX62" fmla="*/ 78726 w 246604"/>
                  <a:gd name="connsiteY62" fmla="*/ 271463 h 301824"/>
                  <a:gd name="connsiteX63" fmla="*/ 71582 w 246604"/>
                  <a:gd name="connsiteY63" fmla="*/ 267891 h 301824"/>
                  <a:gd name="connsiteX64" fmla="*/ 66224 w 246604"/>
                  <a:gd name="connsiteY64" fmla="*/ 266105 h 301824"/>
                  <a:gd name="connsiteX65" fmla="*/ 41221 w 246604"/>
                  <a:gd name="connsiteY65" fmla="*/ 260747 h 301824"/>
                  <a:gd name="connsiteX66" fmla="*/ 35864 w 246604"/>
                  <a:gd name="connsiteY66" fmla="*/ 258961 h 301824"/>
                  <a:gd name="connsiteX67" fmla="*/ 21576 w 246604"/>
                  <a:gd name="connsiteY67" fmla="*/ 248246 h 301824"/>
                  <a:gd name="connsiteX68" fmla="*/ 18004 w 246604"/>
                  <a:gd name="connsiteY68" fmla="*/ 242888 h 301824"/>
                  <a:gd name="connsiteX69" fmla="*/ 5503 w 246604"/>
                  <a:gd name="connsiteY69" fmla="*/ 237530 h 301824"/>
                  <a:gd name="connsiteX70" fmla="*/ 145 w 246604"/>
                  <a:gd name="connsiteY70"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2292 w 246604"/>
                  <a:gd name="connsiteY10" fmla="*/ 69652 h 301824"/>
                  <a:gd name="connsiteX11" fmla="*/ 35864 w 246604"/>
                  <a:gd name="connsiteY11" fmla="*/ 58936 h 301824"/>
                  <a:gd name="connsiteX12" fmla="*/ 39435 w 246604"/>
                  <a:gd name="connsiteY12" fmla="*/ 53578 h 301824"/>
                  <a:gd name="connsiteX13" fmla="*/ 41221 w 246604"/>
                  <a:gd name="connsiteY13" fmla="*/ 46435 h 301824"/>
                  <a:gd name="connsiteX14" fmla="*/ 44793 w 246604"/>
                  <a:gd name="connsiteY14" fmla="*/ 33933 h 301824"/>
                  <a:gd name="connsiteX15" fmla="*/ 48365 w 246604"/>
                  <a:gd name="connsiteY15" fmla="*/ 19646 h 301824"/>
                  <a:gd name="connsiteX16" fmla="*/ 51937 w 246604"/>
                  <a:gd name="connsiteY16" fmla="*/ 14288 h 301824"/>
                  <a:gd name="connsiteX17" fmla="*/ 69796 w 246604"/>
                  <a:gd name="connsiteY17" fmla="*/ 5358 h 301824"/>
                  <a:gd name="connsiteX18" fmla="*/ 80512 w 246604"/>
                  <a:gd name="connsiteY18" fmla="*/ 1786 h 301824"/>
                  <a:gd name="connsiteX19" fmla="*/ 94799 w 246604"/>
                  <a:gd name="connsiteY19" fmla="*/ 0 h 301824"/>
                  <a:gd name="connsiteX20" fmla="*/ 100157 w 246604"/>
                  <a:gd name="connsiteY20" fmla="*/ 1786 h 301824"/>
                  <a:gd name="connsiteX21" fmla="*/ 107301 w 246604"/>
                  <a:gd name="connsiteY21" fmla="*/ 3572 h 301824"/>
                  <a:gd name="connsiteX22" fmla="*/ 114445 w 246604"/>
                  <a:gd name="connsiteY22" fmla="*/ 7144 h 301824"/>
                  <a:gd name="connsiteX23" fmla="*/ 119803 w 246604"/>
                  <a:gd name="connsiteY23" fmla="*/ 8930 h 301824"/>
                  <a:gd name="connsiteX24" fmla="*/ 126946 w 246604"/>
                  <a:gd name="connsiteY24" fmla="*/ 12502 h 301824"/>
                  <a:gd name="connsiteX25" fmla="*/ 132304 w 246604"/>
                  <a:gd name="connsiteY25" fmla="*/ 16074 h 301824"/>
                  <a:gd name="connsiteX26" fmla="*/ 143020 w 246604"/>
                  <a:gd name="connsiteY26" fmla="*/ 17860 h 301824"/>
                  <a:gd name="connsiteX27" fmla="*/ 150164 w 246604"/>
                  <a:gd name="connsiteY27" fmla="*/ 19646 h 301824"/>
                  <a:gd name="connsiteX28" fmla="*/ 157307 w 246604"/>
                  <a:gd name="connsiteY28" fmla="*/ 25003 h 301824"/>
                  <a:gd name="connsiteX29" fmla="*/ 168023 w 246604"/>
                  <a:gd name="connsiteY29" fmla="*/ 28575 h 301824"/>
                  <a:gd name="connsiteX30" fmla="*/ 182310 w 246604"/>
                  <a:gd name="connsiteY30" fmla="*/ 32147 h 301824"/>
                  <a:gd name="connsiteX31" fmla="*/ 194812 w 246604"/>
                  <a:gd name="connsiteY31" fmla="*/ 39291 h 301824"/>
                  <a:gd name="connsiteX32" fmla="*/ 203742 w 246604"/>
                  <a:gd name="connsiteY32" fmla="*/ 42863 h 301824"/>
                  <a:gd name="connsiteX33" fmla="*/ 209099 w 246604"/>
                  <a:gd name="connsiteY33" fmla="*/ 50007 h 301824"/>
                  <a:gd name="connsiteX34" fmla="*/ 214457 w 246604"/>
                  <a:gd name="connsiteY34" fmla="*/ 51793 h 301824"/>
                  <a:gd name="connsiteX35" fmla="*/ 221601 w 246604"/>
                  <a:gd name="connsiteY35" fmla="*/ 62508 h 301824"/>
                  <a:gd name="connsiteX36" fmla="*/ 230531 w 246604"/>
                  <a:gd name="connsiteY36" fmla="*/ 78582 h 301824"/>
                  <a:gd name="connsiteX37" fmla="*/ 234103 w 246604"/>
                  <a:gd name="connsiteY37" fmla="*/ 87511 h 301824"/>
                  <a:gd name="connsiteX38" fmla="*/ 239460 w 246604"/>
                  <a:gd name="connsiteY38" fmla="*/ 94655 h 301824"/>
                  <a:gd name="connsiteX39" fmla="*/ 241246 w 246604"/>
                  <a:gd name="connsiteY39" fmla="*/ 105371 h 301824"/>
                  <a:gd name="connsiteX40" fmla="*/ 244818 w 246604"/>
                  <a:gd name="connsiteY40" fmla="*/ 114300 h 301824"/>
                  <a:gd name="connsiteX41" fmla="*/ 246604 w 246604"/>
                  <a:gd name="connsiteY41" fmla="*/ 130374 h 301824"/>
                  <a:gd name="connsiteX42" fmla="*/ 244818 w 246604"/>
                  <a:gd name="connsiteY42" fmla="*/ 187524 h 301824"/>
                  <a:gd name="connsiteX43" fmla="*/ 239460 w 246604"/>
                  <a:gd name="connsiteY43" fmla="*/ 203597 h 301824"/>
                  <a:gd name="connsiteX44" fmla="*/ 237674 w 246604"/>
                  <a:gd name="connsiteY44" fmla="*/ 208955 h 301824"/>
                  <a:gd name="connsiteX45" fmla="*/ 232317 w 246604"/>
                  <a:gd name="connsiteY45" fmla="*/ 223243 h 301824"/>
                  <a:gd name="connsiteX46" fmla="*/ 221601 w 246604"/>
                  <a:gd name="connsiteY46" fmla="*/ 241102 h 301824"/>
                  <a:gd name="connsiteX47" fmla="*/ 216243 w 246604"/>
                  <a:gd name="connsiteY47" fmla="*/ 251818 h 301824"/>
                  <a:gd name="connsiteX48" fmla="*/ 212671 w 246604"/>
                  <a:gd name="connsiteY48" fmla="*/ 257175 h 301824"/>
                  <a:gd name="connsiteX49" fmla="*/ 203742 w 246604"/>
                  <a:gd name="connsiteY49" fmla="*/ 276821 h 301824"/>
                  <a:gd name="connsiteX50" fmla="*/ 198384 w 246604"/>
                  <a:gd name="connsiteY50" fmla="*/ 283964 h 301824"/>
                  <a:gd name="connsiteX51" fmla="*/ 194812 w 246604"/>
                  <a:gd name="connsiteY51" fmla="*/ 289322 h 301824"/>
                  <a:gd name="connsiteX52" fmla="*/ 189454 w 246604"/>
                  <a:gd name="connsiteY52" fmla="*/ 294680 h 301824"/>
                  <a:gd name="connsiteX53" fmla="*/ 180524 w 246604"/>
                  <a:gd name="connsiteY53" fmla="*/ 301824 h 301824"/>
                  <a:gd name="connsiteX54" fmla="*/ 168023 w 246604"/>
                  <a:gd name="connsiteY54" fmla="*/ 300038 h 301824"/>
                  <a:gd name="connsiteX55" fmla="*/ 157307 w 246604"/>
                  <a:gd name="connsiteY55" fmla="*/ 296466 h 301824"/>
                  <a:gd name="connsiteX56" fmla="*/ 151949 w 246604"/>
                  <a:gd name="connsiteY56" fmla="*/ 294680 h 301824"/>
                  <a:gd name="connsiteX57" fmla="*/ 125160 w 246604"/>
                  <a:gd name="connsiteY57" fmla="*/ 291108 h 301824"/>
                  <a:gd name="connsiteX58" fmla="*/ 107301 w 246604"/>
                  <a:gd name="connsiteY58" fmla="*/ 283964 h 301824"/>
                  <a:gd name="connsiteX59" fmla="*/ 101943 w 246604"/>
                  <a:gd name="connsiteY59" fmla="*/ 280393 h 301824"/>
                  <a:gd name="connsiteX60" fmla="*/ 96585 w 246604"/>
                  <a:gd name="connsiteY60" fmla="*/ 278607 h 301824"/>
                  <a:gd name="connsiteX61" fmla="*/ 78726 w 246604"/>
                  <a:gd name="connsiteY61" fmla="*/ 271463 h 301824"/>
                  <a:gd name="connsiteX62" fmla="*/ 71582 w 246604"/>
                  <a:gd name="connsiteY62" fmla="*/ 267891 h 301824"/>
                  <a:gd name="connsiteX63" fmla="*/ 66224 w 246604"/>
                  <a:gd name="connsiteY63" fmla="*/ 266105 h 301824"/>
                  <a:gd name="connsiteX64" fmla="*/ 41221 w 246604"/>
                  <a:gd name="connsiteY64" fmla="*/ 260747 h 301824"/>
                  <a:gd name="connsiteX65" fmla="*/ 35864 w 246604"/>
                  <a:gd name="connsiteY65" fmla="*/ 258961 h 301824"/>
                  <a:gd name="connsiteX66" fmla="*/ 21576 w 246604"/>
                  <a:gd name="connsiteY66" fmla="*/ 248246 h 301824"/>
                  <a:gd name="connsiteX67" fmla="*/ 18004 w 246604"/>
                  <a:gd name="connsiteY67" fmla="*/ 242888 h 301824"/>
                  <a:gd name="connsiteX68" fmla="*/ 5503 w 246604"/>
                  <a:gd name="connsiteY68" fmla="*/ 237530 h 301824"/>
                  <a:gd name="connsiteX69" fmla="*/ 145 w 246604"/>
                  <a:gd name="connsiteY69"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2292 w 246604"/>
                  <a:gd name="connsiteY10" fmla="*/ 69652 h 301824"/>
                  <a:gd name="connsiteX11" fmla="*/ 35864 w 246604"/>
                  <a:gd name="connsiteY11" fmla="*/ 58936 h 301824"/>
                  <a:gd name="connsiteX12" fmla="*/ 39435 w 246604"/>
                  <a:gd name="connsiteY12" fmla="*/ 53578 h 301824"/>
                  <a:gd name="connsiteX13" fmla="*/ 41221 w 246604"/>
                  <a:gd name="connsiteY13" fmla="*/ 46435 h 301824"/>
                  <a:gd name="connsiteX14" fmla="*/ 44793 w 246604"/>
                  <a:gd name="connsiteY14" fmla="*/ 33933 h 301824"/>
                  <a:gd name="connsiteX15" fmla="*/ 48365 w 246604"/>
                  <a:gd name="connsiteY15" fmla="*/ 19646 h 301824"/>
                  <a:gd name="connsiteX16" fmla="*/ 51937 w 246604"/>
                  <a:gd name="connsiteY16" fmla="*/ 14288 h 301824"/>
                  <a:gd name="connsiteX17" fmla="*/ 69796 w 246604"/>
                  <a:gd name="connsiteY17" fmla="*/ 5358 h 301824"/>
                  <a:gd name="connsiteX18" fmla="*/ 80512 w 246604"/>
                  <a:gd name="connsiteY18" fmla="*/ 1786 h 301824"/>
                  <a:gd name="connsiteX19" fmla="*/ 94799 w 246604"/>
                  <a:gd name="connsiteY19" fmla="*/ 0 h 301824"/>
                  <a:gd name="connsiteX20" fmla="*/ 100157 w 246604"/>
                  <a:gd name="connsiteY20" fmla="*/ 1786 h 301824"/>
                  <a:gd name="connsiteX21" fmla="*/ 107301 w 246604"/>
                  <a:gd name="connsiteY21" fmla="*/ 3572 h 301824"/>
                  <a:gd name="connsiteX22" fmla="*/ 114445 w 246604"/>
                  <a:gd name="connsiteY22" fmla="*/ 7144 h 301824"/>
                  <a:gd name="connsiteX23" fmla="*/ 119803 w 246604"/>
                  <a:gd name="connsiteY23" fmla="*/ 8930 h 301824"/>
                  <a:gd name="connsiteX24" fmla="*/ 126946 w 246604"/>
                  <a:gd name="connsiteY24" fmla="*/ 12502 h 301824"/>
                  <a:gd name="connsiteX25" fmla="*/ 132304 w 246604"/>
                  <a:gd name="connsiteY25" fmla="*/ 16074 h 301824"/>
                  <a:gd name="connsiteX26" fmla="*/ 143020 w 246604"/>
                  <a:gd name="connsiteY26" fmla="*/ 17860 h 301824"/>
                  <a:gd name="connsiteX27" fmla="*/ 150164 w 246604"/>
                  <a:gd name="connsiteY27" fmla="*/ 19646 h 301824"/>
                  <a:gd name="connsiteX28" fmla="*/ 157307 w 246604"/>
                  <a:gd name="connsiteY28" fmla="*/ 25003 h 301824"/>
                  <a:gd name="connsiteX29" fmla="*/ 168023 w 246604"/>
                  <a:gd name="connsiteY29" fmla="*/ 28575 h 301824"/>
                  <a:gd name="connsiteX30" fmla="*/ 182310 w 246604"/>
                  <a:gd name="connsiteY30" fmla="*/ 32147 h 301824"/>
                  <a:gd name="connsiteX31" fmla="*/ 194812 w 246604"/>
                  <a:gd name="connsiteY31" fmla="*/ 39291 h 301824"/>
                  <a:gd name="connsiteX32" fmla="*/ 203742 w 246604"/>
                  <a:gd name="connsiteY32" fmla="*/ 42863 h 301824"/>
                  <a:gd name="connsiteX33" fmla="*/ 209099 w 246604"/>
                  <a:gd name="connsiteY33" fmla="*/ 50007 h 301824"/>
                  <a:gd name="connsiteX34" fmla="*/ 214457 w 246604"/>
                  <a:gd name="connsiteY34" fmla="*/ 51793 h 301824"/>
                  <a:gd name="connsiteX35" fmla="*/ 221601 w 246604"/>
                  <a:gd name="connsiteY35" fmla="*/ 62508 h 301824"/>
                  <a:gd name="connsiteX36" fmla="*/ 230531 w 246604"/>
                  <a:gd name="connsiteY36" fmla="*/ 78582 h 301824"/>
                  <a:gd name="connsiteX37" fmla="*/ 234103 w 246604"/>
                  <a:gd name="connsiteY37" fmla="*/ 87511 h 301824"/>
                  <a:gd name="connsiteX38" fmla="*/ 239460 w 246604"/>
                  <a:gd name="connsiteY38" fmla="*/ 94655 h 301824"/>
                  <a:gd name="connsiteX39" fmla="*/ 241246 w 246604"/>
                  <a:gd name="connsiteY39" fmla="*/ 105371 h 301824"/>
                  <a:gd name="connsiteX40" fmla="*/ 244818 w 246604"/>
                  <a:gd name="connsiteY40" fmla="*/ 114300 h 301824"/>
                  <a:gd name="connsiteX41" fmla="*/ 246604 w 246604"/>
                  <a:gd name="connsiteY41" fmla="*/ 130374 h 301824"/>
                  <a:gd name="connsiteX42" fmla="*/ 244818 w 246604"/>
                  <a:gd name="connsiteY42" fmla="*/ 187524 h 301824"/>
                  <a:gd name="connsiteX43" fmla="*/ 239460 w 246604"/>
                  <a:gd name="connsiteY43" fmla="*/ 203597 h 301824"/>
                  <a:gd name="connsiteX44" fmla="*/ 232317 w 246604"/>
                  <a:gd name="connsiteY44" fmla="*/ 223243 h 301824"/>
                  <a:gd name="connsiteX45" fmla="*/ 221601 w 246604"/>
                  <a:gd name="connsiteY45" fmla="*/ 241102 h 301824"/>
                  <a:gd name="connsiteX46" fmla="*/ 216243 w 246604"/>
                  <a:gd name="connsiteY46" fmla="*/ 251818 h 301824"/>
                  <a:gd name="connsiteX47" fmla="*/ 212671 w 246604"/>
                  <a:gd name="connsiteY47" fmla="*/ 257175 h 301824"/>
                  <a:gd name="connsiteX48" fmla="*/ 203742 w 246604"/>
                  <a:gd name="connsiteY48" fmla="*/ 276821 h 301824"/>
                  <a:gd name="connsiteX49" fmla="*/ 198384 w 246604"/>
                  <a:gd name="connsiteY49" fmla="*/ 283964 h 301824"/>
                  <a:gd name="connsiteX50" fmla="*/ 194812 w 246604"/>
                  <a:gd name="connsiteY50" fmla="*/ 289322 h 301824"/>
                  <a:gd name="connsiteX51" fmla="*/ 189454 w 246604"/>
                  <a:gd name="connsiteY51" fmla="*/ 294680 h 301824"/>
                  <a:gd name="connsiteX52" fmla="*/ 180524 w 246604"/>
                  <a:gd name="connsiteY52" fmla="*/ 301824 h 301824"/>
                  <a:gd name="connsiteX53" fmla="*/ 168023 w 246604"/>
                  <a:gd name="connsiteY53" fmla="*/ 300038 h 301824"/>
                  <a:gd name="connsiteX54" fmla="*/ 157307 w 246604"/>
                  <a:gd name="connsiteY54" fmla="*/ 296466 h 301824"/>
                  <a:gd name="connsiteX55" fmla="*/ 151949 w 246604"/>
                  <a:gd name="connsiteY55" fmla="*/ 294680 h 301824"/>
                  <a:gd name="connsiteX56" fmla="*/ 125160 w 246604"/>
                  <a:gd name="connsiteY56" fmla="*/ 291108 h 301824"/>
                  <a:gd name="connsiteX57" fmla="*/ 107301 w 246604"/>
                  <a:gd name="connsiteY57" fmla="*/ 283964 h 301824"/>
                  <a:gd name="connsiteX58" fmla="*/ 101943 w 246604"/>
                  <a:gd name="connsiteY58" fmla="*/ 280393 h 301824"/>
                  <a:gd name="connsiteX59" fmla="*/ 96585 w 246604"/>
                  <a:gd name="connsiteY59" fmla="*/ 278607 h 301824"/>
                  <a:gd name="connsiteX60" fmla="*/ 78726 w 246604"/>
                  <a:gd name="connsiteY60" fmla="*/ 271463 h 301824"/>
                  <a:gd name="connsiteX61" fmla="*/ 71582 w 246604"/>
                  <a:gd name="connsiteY61" fmla="*/ 267891 h 301824"/>
                  <a:gd name="connsiteX62" fmla="*/ 66224 w 246604"/>
                  <a:gd name="connsiteY62" fmla="*/ 266105 h 301824"/>
                  <a:gd name="connsiteX63" fmla="*/ 41221 w 246604"/>
                  <a:gd name="connsiteY63" fmla="*/ 260747 h 301824"/>
                  <a:gd name="connsiteX64" fmla="*/ 35864 w 246604"/>
                  <a:gd name="connsiteY64" fmla="*/ 258961 h 301824"/>
                  <a:gd name="connsiteX65" fmla="*/ 21576 w 246604"/>
                  <a:gd name="connsiteY65" fmla="*/ 248246 h 301824"/>
                  <a:gd name="connsiteX66" fmla="*/ 18004 w 246604"/>
                  <a:gd name="connsiteY66" fmla="*/ 242888 h 301824"/>
                  <a:gd name="connsiteX67" fmla="*/ 5503 w 246604"/>
                  <a:gd name="connsiteY67" fmla="*/ 237530 h 301824"/>
                  <a:gd name="connsiteX68" fmla="*/ 145 w 246604"/>
                  <a:gd name="connsiteY68"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2292 w 246604"/>
                  <a:gd name="connsiteY10" fmla="*/ 69652 h 301824"/>
                  <a:gd name="connsiteX11" fmla="*/ 35864 w 246604"/>
                  <a:gd name="connsiteY11" fmla="*/ 58936 h 301824"/>
                  <a:gd name="connsiteX12" fmla="*/ 39435 w 246604"/>
                  <a:gd name="connsiteY12" fmla="*/ 53578 h 301824"/>
                  <a:gd name="connsiteX13" fmla="*/ 44793 w 246604"/>
                  <a:gd name="connsiteY13" fmla="*/ 33933 h 301824"/>
                  <a:gd name="connsiteX14" fmla="*/ 48365 w 246604"/>
                  <a:gd name="connsiteY14" fmla="*/ 19646 h 301824"/>
                  <a:gd name="connsiteX15" fmla="*/ 51937 w 246604"/>
                  <a:gd name="connsiteY15" fmla="*/ 14288 h 301824"/>
                  <a:gd name="connsiteX16" fmla="*/ 69796 w 246604"/>
                  <a:gd name="connsiteY16" fmla="*/ 5358 h 301824"/>
                  <a:gd name="connsiteX17" fmla="*/ 80512 w 246604"/>
                  <a:gd name="connsiteY17" fmla="*/ 1786 h 301824"/>
                  <a:gd name="connsiteX18" fmla="*/ 94799 w 246604"/>
                  <a:gd name="connsiteY18" fmla="*/ 0 h 301824"/>
                  <a:gd name="connsiteX19" fmla="*/ 100157 w 246604"/>
                  <a:gd name="connsiteY19" fmla="*/ 1786 h 301824"/>
                  <a:gd name="connsiteX20" fmla="*/ 107301 w 246604"/>
                  <a:gd name="connsiteY20" fmla="*/ 3572 h 301824"/>
                  <a:gd name="connsiteX21" fmla="*/ 114445 w 246604"/>
                  <a:gd name="connsiteY21" fmla="*/ 7144 h 301824"/>
                  <a:gd name="connsiteX22" fmla="*/ 119803 w 246604"/>
                  <a:gd name="connsiteY22" fmla="*/ 8930 h 301824"/>
                  <a:gd name="connsiteX23" fmla="*/ 126946 w 246604"/>
                  <a:gd name="connsiteY23" fmla="*/ 12502 h 301824"/>
                  <a:gd name="connsiteX24" fmla="*/ 132304 w 246604"/>
                  <a:gd name="connsiteY24" fmla="*/ 16074 h 301824"/>
                  <a:gd name="connsiteX25" fmla="*/ 143020 w 246604"/>
                  <a:gd name="connsiteY25" fmla="*/ 17860 h 301824"/>
                  <a:gd name="connsiteX26" fmla="*/ 150164 w 246604"/>
                  <a:gd name="connsiteY26" fmla="*/ 19646 h 301824"/>
                  <a:gd name="connsiteX27" fmla="*/ 157307 w 246604"/>
                  <a:gd name="connsiteY27" fmla="*/ 25003 h 301824"/>
                  <a:gd name="connsiteX28" fmla="*/ 168023 w 246604"/>
                  <a:gd name="connsiteY28" fmla="*/ 28575 h 301824"/>
                  <a:gd name="connsiteX29" fmla="*/ 182310 w 246604"/>
                  <a:gd name="connsiteY29" fmla="*/ 32147 h 301824"/>
                  <a:gd name="connsiteX30" fmla="*/ 194812 w 246604"/>
                  <a:gd name="connsiteY30" fmla="*/ 39291 h 301824"/>
                  <a:gd name="connsiteX31" fmla="*/ 203742 w 246604"/>
                  <a:gd name="connsiteY31" fmla="*/ 42863 h 301824"/>
                  <a:gd name="connsiteX32" fmla="*/ 209099 w 246604"/>
                  <a:gd name="connsiteY32" fmla="*/ 50007 h 301824"/>
                  <a:gd name="connsiteX33" fmla="*/ 214457 w 246604"/>
                  <a:gd name="connsiteY33" fmla="*/ 51793 h 301824"/>
                  <a:gd name="connsiteX34" fmla="*/ 221601 w 246604"/>
                  <a:gd name="connsiteY34" fmla="*/ 62508 h 301824"/>
                  <a:gd name="connsiteX35" fmla="*/ 230531 w 246604"/>
                  <a:gd name="connsiteY35" fmla="*/ 78582 h 301824"/>
                  <a:gd name="connsiteX36" fmla="*/ 234103 w 246604"/>
                  <a:gd name="connsiteY36" fmla="*/ 87511 h 301824"/>
                  <a:gd name="connsiteX37" fmla="*/ 239460 w 246604"/>
                  <a:gd name="connsiteY37" fmla="*/ 94655 h 301824"/>
                  <a:gd name="connsiteX38" fmla="*/ 241246 w 246604"/>
                  <a:gd name="connsiteY38" fmla="*/ 105371 h 301824"/>
                  <a:gd name="connsiteX39" fmla="*/ 244818 w 246604"/>
                  <a:gd name="connsiteY39" fmla="*/ 114300 h 301824"/>
                  <a:gd name="connsiteX40" fmla="*/ 246604 w 246604"/>
                  <a:gd name="connsiteY40" fmla="*/ 130374 h 301824"/>
                  <a:gd name="connsiteX41" fmla="*/ 244818 w 246604"/>
                  <a:gd name="connsiteY41" fmla="*/ 187524 h 301824"/>
                  <a:gd name="connsiteX42" fmla="*/ 239460 w 246604"/>
                  <a:gd name="connsiteY42" fmla="*/ 203597 h 301824"/>
                  <a:gd name="connsiteX43" fmla="*/ 232317 w 246604"/>
                  <a:gd name="connsiteY43" fmla="*/ 223243 h 301824"/>
                  <a:gd name="connsiteX44" fmla="*/ 221601 w 246604"/>
                  <a:gd name="connsiteY44" fmla="*/ 241102 h 301824"/>
                  <a:gd name="connsiteX45" fmla="*/ 216243 w 246604"/>
                  <a:gd name="connsiteY45" fmla="*/ 251818 h 301824"/>
                  <a:gd name="connsiteX46" fmla="*/ 212671 w 246604"/>
                  <a:gd name="connsiteY46" fmla="*/ 257175 h 301824"/>
                  <a:gd name="connsiteX47" fmla="*/ 203742 w 246604"/>
                  <a:gd name="connsiteY47" fmla="*/ 276821 h 301824"/>
                  <a:gd name="connsiteX48" fmla="*/ 198384 w 246604"/>
                  <a:gd name="connsiteY48" fmla="*/ 283964 h 301824"/>
                  <a:gd name="connsiteX49" fmla="*/ 194812 w 246604"/>
                  <a:gd name="connsiteY49" fmla="*/ 289322 h 301824"/>
                  <a:gd name="connsiteX50" fmla="*/ 189454 w 246604"/>
                  <a:gd name="connsiteY50" fmla="*/ 294680 h 301824"/>
                  <a:gd name="connsiteX51" fmla="*/ 180524 w 246604"/>
                  <a:gd name="connsiteY51" fmla="*/ 301824 h 301824"/>
                  <a:gd name="connsiteX52" fmla="*/ 168023 w 246604"/>
                  <a:gd name="connsiteY52" fmla="*/ 300038 h 301824"/>
                  <a:gd name="connsiteX53" fmla="*/ 157307 w 246604"/>
                  <a:gd name="connsiteY53" fmla="*/ 296466 h 301824"/>
                  <a:gd name="connsiteX54" fmla="*/ 151949 w 246604"/>
                  <a:gd name="connsiteY54" fmla="*/ 294680 h 301824"/>
                  <a:gd name="connsiteX55" fmla="*/ 125160 w 246604"/>
                  <a:gd name="connsiteY55" fmla="*/ 291108 h 301824"/>
                  <a:gd name="connsiteX56" fmla="*/ 107301 w 246604"/>
                  <a:gd name="connsiteY56" fmla="*/ 283964 h 301824"/>
                  <a:gd name="connsiteX57" fmla="*/ 101943 w 246604"/>
                  <a:gd name="connsiteY57" fmla="*/ 280393 h 301824"/>
                  <a:gd name="connsiteX58" fmla="*/ 96585 w 246604"/>
                  <a:gd name="connsiteY58" fmla="*/ 278607 h 301824"/>
                  <a:gd name="connsiteX59" fmla="*/ 78726 w 246604"/>
                  <a:gd name="connsiteY59" fmla="*/ 271463 h 301824"/>
                  <a:gd name="connsiteX60" fmla="*/ 71582 w 246604"/>
                  <a:gd name="connsiteY60" fmla="*/ 267891 h 301824"/>
                  <a:gd name="connsiteX61" fmla="*/ 66224 w 246604"/>
                  <a:gd name="connsiteY61" fmla="*/ 266105 h 301824"/>
                  <a:gd name="connsiteX62" fmla="*/ 41221 w 246604"/>
                  <a:gd name="connsiteY62" fmla="*/ 260747 h 301824"/>
                  <a:gd name="connsiteX63" fmla="*/ 35864 w 246604"/>
                  <a:gd name="connsiteY63" fmla="*/ 258961 h 301824"/>
                  <a:gd name="connsiteX64" fmla="*/ 21576 w 246604"/>
                  <a:gd name="connsiteY64" fmla="*/ 248246 h 301824"/>
                  <a:gd name="connsiteX65" fmla="*/ 18004 w 246604"/>
                  <a:gd name="connsiteY65" fmla="*/ 242888 h 301824"/>
                  <a:gd name="connsiteX66" fmla="*/ 5503 w 246604"/>
                  <a:gd name="connsiteY66" fmla="*/ 237530 h 301824"/>
                  <a:gd name="connsiteX67" fmla="*/ 145 w 246604"/>
                  <a:gd name="connsiteY67"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07301 w 246604"/>
                  <a:gd name="connsiteY19" fmla="*/ 3572 h 301824"/>
                  <a:gd name="connsiteX20" fmla="*/ 114445 w 246604"/>
                  <a:gd name="connsiteY20" fmla="*/ 7144 h 301824"/>
                  <a:gd name="connsiteX21" fmla="*/ 119803 w 246604"/>
                  <a:gd name="connsiteY21" fmla="*/ 8930 h 301824"/>
                  <a:gd name="connsiteX22" fmla="*/ 126946 w 246604"/>
                  <a:gd name="connsiteY22" fmla="*/ 12502 h 301824"/>
                  <a:gd name="connsiteX23" fmla="*/ 132304 w 246604"/>
                  <a:gd name="connsiteY23" fmla="*/ 16074 h 301824"/>
                  <a:gd name="connsiteX24" fmla="*/ 143020 w 246604"/>
                  <a:gd name="connsiteY24" fmla="*/ 17860 h 301824"/>
                  <a:gd name="connsiteX25" fmla="*/ 150164 w 246604"/>
                  <a:gd name="connsiteY25" fmla="*/ 19646 h 301824"/>
                  <a:gd name="connsiteX26" fmla="*/ 157307 w 246604"/>
                  <a:gd name="connsiteY26" fmla="*/ 25003 h 301824"/>
                  <a:gd name="connsiteX27" fmla="*/ 168023 w 246604"/>
                  <a:gd name="connsiteY27" fmla="*/ 28575 h 301824"/>
                  <a:gd name="connsiteX28" fmla="*/ 182310 w 246604"/>
                  <a:gd name="connsiteY28" fmla="*/ 32147 h 301824"/>
                  <a:gd name="connsiteX29" fmla="*/ 194812 w 246604"/>
                  <a:gd name="connsiteY29" fmla="*/ 39291 h 301824"/>
                  <a:gd name="connsiteX30" fmla="*/ 203742 w 246604"/>
                  <a:gd name="connsiteY30" fmla="*/ 42863 h 301824"/>
                  <a:gd name="connsiteX31" fmla="*/ 209099 w 246604"/>
                  <a:gd name="connsiteY31" fmla="*/ 50007 h 301824"/>
                  <a:gd name="connsiteX32" fmla="*/ 214457 w 246604"/>
                  <a:gd name="connsiteY32" fmla="*/ 51793 h 301824"/>
                  <a:gd name="connsiteX33" fmla="*/ 221601 w 246604"/>
                  <a:gd name="connsiteY33" fmla="*/ 62508 h 301824"/>
                  <a:gd name="connsiteX34" fmla="*/ 230531 w 246604"/>
                  <a:gd name="connsiteY34" fmla="*/ 78582 h 301824"/>
                  <a:gd name="connsiteX35" fmla="*/ 234103 w 246604"/>
                  <a:gd name="connsiteY35" fmla="*/ 87511 h 301824"/>
                  <a:gd name="connsiteX36" fmla="*/ 239460 w 246604"/>
                  <a:gd name="connsiteY36" fmla="*/ 94655 h 301824"/>
                  <a:gd name="connsiteX37" fmla="*/ 241246 w 246604"/>
                  <a:gd name="connsiteY37" fmla="*/ 105371 h 301824"/>
                  <a:gd name="connsiteX38" fmla="*/ 244818 w 246604"/>
                  <a:gd name="connsiteY38" fmla="*/ 114300 h 301824"/>
                  <a:gd name="connsiteX39" fmla="*/ 246604 w 246604"/>
                  <a:gd name="connsiteY39" fmla="*/ 130374 h 301824"/>
                  <a:gd name="connsiteX40" fmla="*/ 244818 w 246604"/>
                  <a:gd name="connsiteY40" fmla="*/ 187524 h 301824"/>
                  <a:gd name="connsiteX41" fmla="*/ 239460 w 246604"/>
                  <a:gd name="connsiteY41" fmla="*/ 203597 h 301824"/>
                  <a:gd name="connsiteX42" fmla="*/ 232317 w 246604"/>
                  <a:gd name="connsiteY42" fmla="*/ 223243 h 301824"/>
                  <a:gd name="connsiteX43" fmla="*/ 221601 w 246604"/>
                  <a:gd name="connsiteY43" fmla="*/ 241102 h 301824"/>
                  <a:gd name="connsiteX44" fmla="*/ 216243 w 246604"/>
                  <a:gd name="connsiteY44" fmla="*/ 251818 h 301824"/>
                  <a:gd name="connsiteX45" fmla="*/ 212671 w 246604"/>
                  <a:gd name="connsiteY45" fmla="*/ 257175 h 301824"/>
                  <a:gd name="connsiteX46" fmla="*/ 203742 w 246604"/>
                  <a:gd name="connsiteY46" fmla="*/ 276821 h 301824"/>
                  <a:gd name="connsiteX47" fmla="*/ 198384 w 246604"/>
                  <a:gd name="connsiteY47" fmla="*/ 283964 h 301824"/>
                  <a:gd name="connsiteX48" fmla="*/ 194812 w 246604"/>
                  <a:gd name="connsiteY48" fmla="*/ 289322 h 301824"/>
                  <a:gd name="connsiteX49" fmla="*/ 189454 w 246604"/>
                  <a:gd name="connsiteY49" fmla="*/ 294680 h 301824"/>
                  <a:gd name="connsiteX50" fmla="*/ 180524 w 246604"/>
                  <a:gd name="connsiteY50" fmla="*/ 301824 h 301824"/>
                  <a:gd name="connsiteX51" fmla="*/ 168023 w 246604"/>
                  <a:gd name="connsiteY51" fmla="*/ 300038 h 301824"/>
                  <a:gd name="connsiteX52" fmla="*/ 157307 w 246604"/>
                  <a:gd name="connsiteY52" fmla="*/ 296466 h 301824"/>
                  <a:gd name="connsiteX53" fmla="*/ 151949 w 246604"/>
                  <a:gd name="connsiteY53" fmla="*/ 294680 h 301824"/>
                  <a:gd name="connsiteX54" fmla="*/ 125160 w 246604"/>
                  <a:gd name="connsiteY54" fmla="*/ 291108 h 301824"/>
                  <a:gd name="connsiteX55" fmla="*/ 107301 w 246604"/>
                  <a:gd name="connsiteY55" fmla="*/ 283964 h 301824"/>
                  <a:gd name="connsiteX56" fmla="*/ 101943 w 246604"/>
                  <a:gd name="connsiteY56" fmla="*/ 280393 h 301824"/>
                  <a:gd name="connsiteX57" fmla="*/ 96585 w 246604"/>
                  <a:gd name="connsiteY57" fmla="*/ 278607 h 301824"/>
                  <a:gd name="connsiteX58" fmla="*/ 78726 w 246604"/>
                  <a:gd name="connsiteY58" fmla="*/ 271463 h 301824"/>
                  <a:gd name="connsiteX59" fmla="*/ 71582 w 246604"/>
                  <a:gd name="connsiteY59" fmla="*/ 267891 h 301824"/>
                  <a:gd name="connsiteX60" fmla="*/ 66224 w 246604"/>
                  <a:gd name="connsiteY60" fmla="*/ 266105 h 301824"/>
                  <a:gd name="connsiteX61" fmla="*/ 41221 w 246604"/>
                  <a:gd name="connsiteY61" fmla="*/ 260747 h 301824"/>
                  <a:gd name="connsiteX62" fmla="*/ 35864 w 246604"/>
                  <a:gd name="connsiteY62" fmla="*/ 258961 h 301824"/>
                  <a:gd name="connsiteX63" fmla="*/ 21576 w 246604"/>
                  <a:gd name="connsiteY63" fmla="*/ 248246 h 301824"/>
                  <a:gd name="connsiteX64" fmla="*/ 18004 w 246604"/>
                  <a:gd name="connsiteY64" fmla="*/ 242888 h 301824"/>
                  <a:gd name="connsiteX65" fmla="*/ 5503 w 246604"/>
                  <a:gd name="connsiteY65" fmla="*/ 237530 h 301824"/>
                  <a:gd name="connsiteX66" fmla="*/ 145 w 246604"/>
                  <a:gd name="connsiteY66"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43020 w 246604"/>
                  <a:gd name="connsiteY23" fmla="*/ 17860 h 301824"/>
                  <a:gd name="connsiteX24" fmla="*/ 150164 w 246604"/>
                  <a:gd name="connsiteY24" fmla="*/ 19646 h 301824"/>
                  <a:gd name="connsiteX25" fmla="*/ 157307 w 246604"/>
                  <a:gd name="connsiteY25" fmla="*/ 25003 h 301824"/>
                  <a:gd name="connsiteX26" fmla="*/ 168023 w 246604"/>
                  <a:gd name="connsiteY26" fmla="*/ 28575 h 301824"/>
                  <a:gd name="connsiteX27" fmla="*/ 182310 w 246604"/>
                  <a:gd name="connsiteY27" fmla="*/ 32147 h 301824"/>
                  <a:gd name="connsiteX28" fmla="*/ 194812 w 246604"/>
                  <a:gd name="connsiteY28" fmla="*/ 39291 h 301824"/>
                  <a:gd name="connsiteX29" fmla="*/ 203742 w 246604"/>
                  <a:gd name="connsiteY29" fmla="*/ 42863 h 301824"/>
                  <a:gd name="connsiteX30" fmla="*/ 209099 w 246604"/>
                  <a:gd name="connsiteY30" fmla="*/ 50007 h 301824"/>
                  <a:gd name="connsiteX31" fmla="*/ 214457 w 246604"/>
                  <a:gd name="connsiteY31" fmla="*/ 51793 h 301824"/>
                  <a:gd name="connsiteX32" fmla="*/ 221601 w 246604"/>
                  <a:gd name="connsiteY32" fmla="*/ 62508 h 301824"/>
                  <a:gd name="connsiteX33" fmla="*/ 230531 w 246604"/>
                  <a:gd name="connsiteY33" fmla="*/ 78582 h 301824"/>
                  <a:gd name="connsiteX34" fmla="*/ 234103 w 246604"/>
                  <a:gd name="connsiteY34" fmla="*/ 87511 h 301824"/>
                  <a:gd name="connsiteX35" fmla="*/ 239460 w 246604"/>
                  <a:gd name="connsiteY35" fmla="*/ 94655 h 301824"/>
                  <a:gd name="connsiteX36" fmla="*/ 241246 w 246604"/>
                  <a:gd name="connsiteY36" fmla="*/ 105371 h 301824"/>
                  <a:gd name="connsiteX37" fmla="*/ 244818 w 246604"/>
                  <a:gd name="connsiteY37" fmla="*/ 114300 h 301824"/>
                  <a:gd name="connsiteX38" fmla="*/ 246604 w 246604"/>
                  <a:gd name="connsiteY38" fmla="*/ 130374 h 301824"/>
                  <a:gd name="connsiteX39" fmla="*/ 244818 w 246604"/>
                  <a:gd name="connsiteY39" fmla="*/ 187524 h 301824"/>
                  <a:gd name="connsiteX40" fmla="*/ 239460 w 246604"/>
                  <a:gd name="connsiteY40" fmla="*/ 203597 h 301824"/>
                  <a:gd name="connsiteX41" fmla="*/ 232317 w 246604"/>
                  <a:gd name="connsiteY41" fmla="*/ 223243 h 301824"/>
                  <a:gd name="connsiteX42" fmla="*/ 221601 w 246604"/>
                  <a:gd name="connsiteY42" fmla="*/ 241102 h 301824"/>
                  <a:gd name="connsiteX43" fmla="*/ 216243 w 246604"/>
                  <a:gd name="connsiteY43" fmla="*/ 251818 h 301824"/>
                  <a:gd name="connsiteX44" fmla="*/ 212671 w 246604"/>
                  <a:gd name="connsiteY44" fmla="*/ 257175 h 301824"/>
                  <a:gd name="connsiteX45" fmla="*/ 203742 w 246604"/>
                  <a:gd name="connsiteY45" fmla="*/ 276821 h 301824"/>
                  <a:gd name="connsiteX46" fmla="*/ 198384 w 246604"/>
                  <a:gd name="connsiteY46" fmla="*/ 283964 h 301824"/>
                  <a:gd name="connsiteX47" fmla="*/ 194812 w 246604"/>
                  <a:gd name="connsiteY47" fmla="*/ 289322 h 301824"/>
                  <a:gd name="connsiteX48" fmla="*/ 189454 w 246604"/>
                  <a:gd name="connsiteY48" fmla="*/ 294680 h 301824"/>
                  <a:gd name="connsiteX49" fmla="*/ 180524 w 246604"/>
                  <a:gd name="connsiteY49" fmla="*/ 301824 h 301824"/>
                  <a:gd name="connsiteX50" fmla="*/ 168023 w 246604"/>
                  <a:gd name="connsiteY50" fmla="*/ 300038 h 301824"/>
                  <a:gd name="connsiteX51" fmla="*/ 157307 w 246604"/>
                  <a:gd name="connsiteY51" fmla="*/ 296466 h 301824"/>
                  <a:gd name="connsiteX52" fmla="*/ 151949 w 246604"/>
                  <a:gd name="connsiteY52" fmla="*/ 294680 h 301824"/>
                  <a:gd name="connsiteX53" fmla="*/ 125160 w 246604"/>
                  <a:gd name="connsiteY53" fmla="*/ 291108 h 301824"/>
                  <a:gd name="connsiteX54" fmla="*/ 107301 w 246604"/>
                  <a:gd name="connsiteY54" fmla="*/ 283964 h 301824"/>
                  <a:gd name="connsiteX55" fmla="*/ 101943 w 246604"/>
                  <a:gd name="connsiteY55" fmla="*/ 280393 h 301824"/>
                  <a:gd name="connsiteX56" fmla="*/ 96585 w 246604"/>
                  <a:gd name="connsiteY56" fmla="*/ 278607 h 301824"/>
                  <a:gd name="connsiteX57" fmla="*/ 78726 w 246604"/>
                  <a:gd name="connsiteY57" fmla="*/ 271463 h 301824"/>
                  <a:gd name="connsiteX58" fmla="*/ 71582 w 246604"/>
                  <a:gd name="connsiteY58" fmla="*/ 267891 h 301824"/>
                  <a:gd name="connsiteX59" fmla="*/ 66224 w 246604"/>
                  <a:gd name="connsiteY59" fmla="*/ 266105 h 301824"/>
                  <a:gd name="connsiteX60" fmla="*/ 41221 w 246604"/>
                  <a:gd name="connsiteY60" fmla="*/ 260747 h 301824"/>
                  <a:gd name="connsiteX61" fmla="*/ 35864 w 246604"/>
                  <a:gd name="connsiteY61" fmla="*/ 258961 h 301824"/>
                  <a:gd name="connsiteX62" fmla="*/ 21576 w 246604"/>
                  <a:gd name="connsiteY62" fmla="*/ 248246 h 301824"/>
                  <a:gd name="connsiteX63" fmla="*/ 18004 w 246604"/>
                  <a:gd name="connsiteY63" fmla="*/ 242888 h 301824"/>
                  <a:gd name="connsiteX64" fmla="*/ 5503 w 246604"/>
                  <a:gd name="connsiteY64" fmla="*/ 237530 h 301824"/>
                  <a:gd name="connsiteX65" fmla="*/ 145 w 246604"/>
                  <a:gd name="connsiteY65"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68023 w 246604"/>
                  <a:gd name="connsiteY25" fmla="*/ 28575 h 301824"/>
                  <a:gd name="connsiteX26" fmla="*/ 182310 w 246604"/>
                  <a:gd name="connsiteY26" fmla="*/ 32147 h 301824"/>
                  <a:gd name="connsiteX27" fmla="*/ 194812 w 246604"/>
                  <a:gd name="connsiteY27" fmla="*/ 39291 h 301824"/>
                  <a:gd name="connsiteX28" fmla="*/ 203742 w 246604"/>
                  <a:gd name="connsiteY28" fmla="*/ 42863 h 301824"/>
                  <a:gd name="connsiteX29" fmla="*/ 209099 w 246604"/>
                  <a:gd name="connsiteY29" fmla="*/ 50007 h 301824"/>
                  <a:gd name="connsiteX30" fmla="*/ 214457 w 246604"/>
                  <a:gd name="connsiteY30" fmla="*/ 51793 h 301824"/>
                  <a:gd name="connsiteX31" fmla="*/ 221601 w 246604"/>
                  <a:gd name="connsiteY31" fmla="*/ 62508 h 301824"/>
                  <a:gd name="connsiteX32" fmla="*/ 230531 w 246604"/>
                  <a:gd name="connsiteY32" fmla="*/ 78582 h 301824"/>
                  <a:gd name="connsiteX33" fmla="*/ 234103 w 246604"/>
                  <a:gd name="connsiteY33" fmla="*/ 87511 h 301824"/>
                  <a:gd name="connsiteX34" fmla="*/ 239460 w 246604"/>
                  <a:gd name="connsiteY34" fmla="*/ 94655 h 301824"/>
                  <a:gd name="connsiteX35" fmla="*/ 241246 w 246604"/>
                  <a:gd name="connsiteY35" fmla="*/ 105371 h 301824"/>
                  <a:gd name="connsiteX36" fmla="*/ 244818 w 246604"/>
                  <a:gd name="connsiteY36" fmla="*/ 114300 h 301824"/>
                  <a:gd name="connsiteX37" fmla="*/ 246604 w 246604"/>
                  <a:gd name="connsiteY37" fmla="*/ 130374 h 301824"/>
                  <a:gd name="connsiteX38" fmla="*/ 244818 w 246604"/>
                  <a:gd name="connsiteY38" fmla="*/ 187524 h 301824"/>
                  <a:gd name="connsiteX39" fmla="*/ 239460 w 246604"/>
                  <a:gd name="connsiteY39" fmla="*/ 203597 h 301824"/>
                  <a:gd name="connsiteX40" fmla="*/ 232317 w 246604"/>
                  <a:gd name="connsiteY40" fmla="*/ 223243 h 301824"/>
                  <a:gd name="connsiteX41" fmla="*/ 221601 w 246604"/>
                  <a:gd name="connsiteY41" fmla="*/ 241102 h 301824"/>
                  <a:gd name="connsiteX42" fmla="*/ 216243 w 246604"/>
                  <a:gd name="connsiteY42" fmla="*/ 251818 h 301824"/>
                  <a:gd name="connsiteX43" fmla="*/ 212671 w 246604"/>
                  <a:gd name="connsiteY43" fmla="*/ 257175 h 301824"/>
                  <a:gd name="connsiteX44" fmla="*/ 203742 w 246604"/>
                  <a:gd name="connsiteY44" fmla="*/ 276821 h 301824"/>
                  <a:gd name="connsiteX45" fmla="*/ 198384 w 246604"/>
                  <a:gd name="connsiteY45" fmla="*/ 283964 h 301824"/>
                  <a:gd name="connsiteX46" fmla="*/ 194812 w 246604"/>
                  <a:gd name="connsiteY46" fmla="*/ 289322 h 301824"/>
                  <a:gd name="connsiteX47" fmla="*/ 189454 w 246604"/>
                  <a:gd name="connsiteY47" fmla="*/ 294680 h 301824"/>
                  <a:gd name="connsiteX48" fmla="*/ 180524 w 246604"/>
                  <a:gd name="connsiteY48" fmla="*/ 301824 h 301824"/>
                  <a:gd name="connsiteX49" fmla="*/ 168023 w 246604"/>
                  <a:gd name="connsiteY49" fmla="*/ 300038 h 301824"/>
                  <a:gd name="connsiteX50" fmla="*/ 157307 w 246604"/>
                  <a:gd name="connsiteY50" fmla="*/ 296466 h 301824"/>
                  <a:gd name="connsiteX51" fmla="*/ 151949 w 246604"/>
                  <a:gd name="connsiteY51" fmla="*/ 294680 h 301824"/>
                  <a:gd name="connsiteX52" fmla="*/ 125160 w 246604"/>
                  <a:gd name="connsiteY52" fmla="*/ 291108 h 301824"/>
                  <a:gd name="connsiteX53" fmla="*/ 107301 w 246604"/>
                  <a:gd name="connsiteY53" fmla="*/ 283964 h 301824"/>
                  <a:gd name="connsiteX54" fmla="*/ 101943 w 246604"/>
                  <a:gd name="connsiteY54" fmla="*/ 280393 h 301824"/>
                  <a:gd name="connsiteX55" fmla="*/ 96585 w 246604"/>
                  <a:gd name="connsiteY55" fmla="*/ 278607 h 301824"/>
                  <a:gd name="connsiteX56" fmla="*/ 78726 w 246604"/>
                  <a:gd name="connsiteY56" fmla="*/ 271463 h 301824"/>
                  <a:gd name="connsiteX57" fmla="*/ 71582 w 246604"/>
                  <a:gd name="connsiteY57" fmla="*/ 267891 h 301824"/>
                  <a:gd name="connsiteX58" fmla="*/ 66224 w 246604"/>
                  <a:gd name="connsiteY58" fmla="*/ 266105 h 301824"/>
                  <a:gd name="connsiteX59" fmla="*/ 41221 w 246604"/>
                  <a:gd name="connsiteY59" fmla="*/ 260747 h 301824"/>
                  <a:gd name="connsiteX60" fmla="*/ 35864 w 246604"/>
                  <a:gd name="connsiteY60" fmla="*/ 258961 h 301824"/>
                  <a:gd name="connsiteX61" fmla="*/ 21576 w 246604"/>
                  <a:gd name="connsiteY61" fmla="*/ 248246 h 301824"/>
                  <a:gd name="connsiteX62" fmla="*/ 18004 w 246604"/>
                  <a:gd name="connsiteY62" fmla="*/ 242888 h 301824"/>
                  <a:gd name="connsiteX63" fmla="*/ 5503 w 246604"/>
                  <a:gd name="connsiteY63" fmla="*/ 237530 h 301824"/>
                  <a:gd name="connsiteX64" fmla="*/ 145 w 246604"/>
                  <a:gd name="connsiteY64"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203742 w 246604"/>
                  <a:gd name="connsiteY43" fmla="*/ 276821 h 301824"/>
                  <a:gd name="connsiteX44" fmla="*/ 198384 w 246604"/>
                  <a:gd name="connsiteY44" fmla="*/ 283964 h 301824"/>
                  <a:gd name="connsiteX45" fmla="*/ 194812 w 246604"/>
                  <a:gd name="connsiteY45" fmla="*/ 289322 h 301824"/>
                  <a:gd name="connsiteX46" fmla="*/ 189454 w 246604"/>
                  <a:gd name="connsiteY46" fmla="*/ 294680 h 301824"/>
                  <a:gd name="connsiteX47" fmla="*/ 180524 w 246604"/>
                  <a:gd name="connsiteY47" fmla="*/ 301824 h 301824"/>
                  <a:gd name="connsiteX48" fmla="*/ 168023 w 246604"/>
                  <a:gd name="connsiteY48" fmla="*/ 300038 h 301824"/>
                  <a:gd name="connsiteX49" fmla="*/ 157307 w 246604"/>
                  <a:gd name="connsiteY49" fmla="*/ 296466 h 301824"/>
                  <a:gd name="connsiteX50" fmla="*/ 151949 w 246604"/>
                  <a:gd name="connsiteY50" fmla="*/ 294680 h 301824"/>
                  <a:gd name="connsiteX51" fmla="*/ 125160 w 246604"/>
                  <a:gd name="connsiteY51" fmla="*/ 291108 h 301824"/>
                  <a:gd name="connsiteX52" fmla="*/ 107301 w 246604"/>
                  <a:gd name="connsiteY52" fmla="*/ 283964 h 301824"/>
                  <a:gd name="connsiteX53" fmla="*/ 101943 w 246604"/>
                  <a:gd name="connsiteY53" fmla="*/ 280393 h 301824"/>
                  <a:gd name="connsiteX54" fmla="*/ 96585 w 246604"/>
                  <a:gd name="connsiteY54" fmla="*/ 278607 h 301824"/>
                  <a:gd name="connsiteX55" fmla="*/ 78726 w 246604"/>
                  <a:gd name="connsiteY55" fmla="*/ 271463 h 301824"/>
                  <a:gd name="connsiteX56" fmla="*/ 71582 w 246604"/>
                  <a:gd name="connsiteY56" fmla="*/ 267891 h 301824"/>
                  <a:gd name="connsiteX57" fmla="*/ 66224 w 246604"/>
                  <a:gd name="connsiteY57" fmla="*/ 266105 h 301824"/>
                  <a:gd name="connsiteX58" fmla="*/ 41221 w 246604"/>
                  <a:gd name="connsiteY58" fmla="*/ 260747 h 301824"/>
                  <a:gd name="connsiteX59" fmla="*/ 35864 w 246604"/>
                  <a:gd name="connsiteY59" fmla="*/ 258961 h 301824"/>
                  <a:gd name="connsiteX60" fmla="*/ 21576 w 246604"/>
                  <a:gd name="connsiteY60" fmla="*/ 248246 h 301824"/>
                  <a:gd name="connsiteX61" fmla="*/ 18004 w 246604"/>
                  <a:gd name="connsiteY61" fmla="*/ 242888 h 301824"/>
                  <a:gd name="connsiteX62" fmla="*/ 5503 w 246604"/>
                  <a:gd name="connsiteY62" fmla="*/ 237530 h 301824"/>
                  <a:gd name="connsiteX63" fmla="*/ 145 w 246604"/>
                  <a:gd name="connsiteY63"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203742 w 246604"/>
                  <a:gd name="connsiteY43" fmla="*/ 276821 h 301824"/>
                  <a:gd name="connsiteX44" fmla="*/ 198384 w 246604"/>
                  <a:gd name="connsiteY44" fmla="*/ 283964 h 301824"/>
                  <a:gd name="connsiteX45" fmla="*/ 194812 w 246604"/>
                  <a:gd name="connsiteY45" fmla="*/ 289322 h 301824"/>
                  <a:gd name="connsiteX46" fmla="*/ 189454 w 246604"/>
                  <a:gd name="connsiteY46" fmla="*/ 294680 h 301824"/>
                  <a:gd name="connsiteX47" fmla="*/ 180524 w 246604"/>
                  <a:gd name="connsiteY47" fmla="*/ 301824 h 301824"/>
                  <a:gd name="connsiteX48" fmla="*/ 168023 w 246604"/>
                  <a:gd name="connsiteY48" fmla="*/ 300038 h 301824"/>
                  <a:gd name="connsiteX49" fmla="*/ 157307 w 246604"/>
                  <a:gd name="connsiteY49" fmla="*/ 296466 h 301824"/>
                  <a:gd name="connsiteX50" fmla="*/ 151949 w 246604"/>
                  <a:gd name="connsiteY50" fmla="*/ 294680 h 301824"/>
                  <a:gd name="connsiteX51" fmla="*/ 107301 w 246604"/>
                  <a:gd name="connsiteY51" fmla="*/ 283964 h 301824"/>
                  <a:gd name="connsiteX52" fmla="*/ 101943 w 246604"/>
                  <a:gd name="connsiteY52" fmla="*/ 280393 h 301824"/>
                  <a:gd name="connsiteX53" fmla="*/ 96585 w 246604"/>
                  <a:gd name="connsiteY53" fmla="*/ 278607 h 301824"/>
                  <a:gd name="connsiteX54" fmla="*/ 78726 w 246604"/>
                  <a:gd name="connsiteY54" fmla="*/ 271463 h 301824"/>
                  <a:gd name="connsiteX55" fmla="*/ 71582 w 246604"/>
                  <a:gd name="connsiteY55" fmla="*/ 267891 h 301824"/>
                  <a:gd name="connsiteX56" fmla="*/ 66224 w 246604"/>
                  <a:gd name="connsiteY56" fmla="*/ 266105 h 301824"/>
                  <a:gd name="connsiteX57" fmla="*/ 41221 w 246604"/>
                  <a:gd name="connsiteY57" fmla="*/ 260747 h 301824"/>
                  <a:gd name="connsiteX58" fmla="*/ 35864 w 246604"/>
                  <a:gd name="connsiteY58" fmla="*/ 258961 h 301824"/>
                  <a:gd name="connsiteX59" fmla="*/ 21576 w 246604"/>
                  <a:gd name="connsiteY59" fmla="*/ 248246 h 301824"/>
                  <a:gd name="connsiteX60" fmla="*/ 18004 w 246604"/>
                  <a:gd name="connsiteY60" fmla="*/ 242888 h 301824"/>
                  <a:gd name="connsiteX61" fmla="*/ 5503 w 246604"/>
                  <a:gd name="connsiteY61" fmla="*/ 237530 h 301824"/>
                  <a:gd name="connsiteX62" fmla="*/ 145 w 246604"/>
                  <a:gd name="connsiteY62"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203742 w 246604"/>
                  <a:gd name="connsiteY43" fmla="*/ 276821 h 301824"/>
                  <a:gd name="connsiteX44" fmla="*/ 198384 w 246604"/>
                  <a:gd name="connsiteY44" fmla="*/ 283964 h 301824"/>
                  <a:gd name="connsiteX45" fmla="*/ 194812 w 246604"/>
                  <a:gd name="connsiteY45" fmla="*/ 289322 h 301824"/>
                  <a:gd name="connsiteX46" fmla="*/ 189454 w 246604"/>
                  <a:gd name="connsiteY46" fmla="*/ 294680 h 301824"/>
                  <a:gd name="connsiteX47" fmla="*/ 180524 w 246604"/>
                  <a:gd name="connsiteY47" fmla="*/ 301824 h 301824"/>
                  <a:gd name="connsiteX48" fmla="*/ 168023 w 246604"/>
                  <a:gd name="connsiteY48" fmla="*/ 300038 h 301824"/>
                  <a:gd name="connsiteX49" fmla="*/ 157307 w 246604"/>
                  <a:gd name="connsiteY49" fmla="*/ 296466 h 301824"/>
                  <a:gd name="connsiteX50" fmla="*/ 151949 w 246604"/>
                  <a:gd name="connsiteY50" fmla="*/ 294680 h 301824"/>
                  <a:gd name="connsiteX51" fmla="*/ 107301 w 246604"/>
                  <a:gd name="connsiteY51" fmla="*/ 283964 h 301824"/>
                  <a:gd name="connsiteX52" fmla="*/ 96585 w 246604"/>
                  <a:gd name="connsiteY52" fmla="*/ 278607 h 301824"/>
                  <a:gd name="connsiteX53" fmla="*/ 78726 w 246604"/>
                  <a:gd name="connsiteY53" fmla="*/ 271463 h 301824"/>
                  <a:gd name="connsiteX54" fmla="*/ 71582 w 246604"/>
                  <a:gd name="connsiteY54" fmla="*/ 267891 h 301824"/>
                  <a:gd name="connsiteX55" fmla="*/ 66224 w 246604"/>
                  <a:gd name="connsiteY55" fmla="*/ 266105 h 301824"/>
                  <a:gd name="connsiteX56" fmla="*/ 41221 w 246604"/>
                  <a:gd name="connsiteY56" fmla="*/ 260747 h 301824"/>
                  <a:gd name="connsiteX57" fmla="*/ 35864 w 246604"/>
                  <a:gd name="connsiteY57" fmla="*/ 258961 h 301824"/>
                  <a:gd name="connsiteX58" fmla="*/ 21576 w 246604"/>
                  <a:gd name="connsiteY58" fmla="*/ 248246 h 301824"/>
                  <a:gd name="connsiteX59" fmla="*/ 18004 w 246604"/>
                  <a:gd name="connsiteY59" fmla="*/ 242888 h 301824"/>
                  <a:gd name="connsiteX60" fmla="*/ 5503 w 246604"/>
                  <a:gd name="connsiteY60" fmla="*/ 237530 h 301824"/>
                  <a:gd name="connsiteX61" fmla="*/ 145 w 246604"/>
                  <a:gd name="connsiteY61"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203742 w 246604"/>
                  <a:gd name="connsiteY43" fmla="*/ 276821 h 301824"/>
                  <a:gd name="connsiteX44" fmla="*/ 198384 w 246604"/>
                  <a:gd name="connsiteY44" fmla="*/ 283964 h 301824"/>
                  <a:gd name="connsiteX45" fmla="*/ 194812 w 246604"/>
                  <a:gd name="connsiteY45" fmla="*/ 289322 h 301824"/>
                  <a:gd name="connsiteX46" fmla="*/ 189454 w 246604"/>
                  <a:gd name="connsiteY46" fmla="*/ 294680 h 301824"/>
                  <a:gd name="connsiteX47" fmla="*/ 180524 w 246604"/>
                  <a:gd name="connsiteY47" fmla="*/ 301824 h 301824"/>
                  <a:gd name="connsiteX48" fmla="*/ 168023 w 246604"/>
                  <a:gd name="connsiteY48" fmla="*/ 300038 h 301824"/>
                  <a:gd name="connsiteX49" fmla="*/ 157307 w 246604"/>
                  <a:gd name="connsiteY49" fmla="*/ 296466 h 301824"/>
                  <a:gd name="connsiteX50" fmla="*/ 151949 w 246604"/>
                  <a:gd name="connsiteY50" fmla="*/ 294680 h 301824"/>
                  <a:gd name="connsiteX51" fmla="*/ 96585 w 246604"/>
                  <a:gd name="connsiteY51" fmla="*/ 278607 h 301824"/>
                  <a:gd name="connsiteX52" fmla="*/ 78726 w 246604"/>
                  <a:gd name="connsiteY52" fmla="*/ 271463 h 301824"/>
                  <a:gd name="connsiteX53" fmla="*/ 71582 w 246604"/>
                  <a:gd name="connsiteY53" fmla="*/ 267891 h 301824"/>
                  <a:gd name="connsiteX54" fmla="*/ 66224 w 246604"/>
                  <a:gd name="connsiteY54" fmla="*/ 266105 h 301824"/>
                  <a:gd name="connsiteX55" fmla="*/ 41221 w 246604"/>
                  <a:gd name="connsiteY55" fmla="*/ 260747 h 301824"/>
                  <a:gd name="connsiteX56" fmla="*/ 35864 w 246604"/>
                  <a:gd name="connsiteY56" fmla="*/ 258961 h 301824"/>
                  <a:gd name="connsiteX57" fmla="*/ 21576 w 246604"/>
                  <a:gd name="connsiteY57" fmla="*/ 248246 h 301824"/>
                  <a:gd name="connsiteX58" fmla="*/ 18004 w 246604"/>
                  <a:gd name="connsiteY58" fmla="*/ 242888 h 301824"/>
                  <a:gd name="connsiteX59" fmla="*/ 5503 w 246604"/>
                  <a:gd name="connsiteY59" fmla="*/ 237530 h 301824"/>
                  <a:gd name="connsiteX60" fmla="*/ 145 w 246604"/>
                  <a:gd name="connsiteY60"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203742 w 246604"/>
                  <a:gd name="connsiteY43" fmla="*/ 276821 h 301824"/>
                  <a:gd name="connsiteX44" fmla="*/ 198384 w 246604"/>
                  <a:gd name="connsiteY44" fmla="*/ 283964 h 301824"/>
                  <a:gd name="connsiteX45" fmla="*/ 194812 w 246604"/>
                  <a:gd name="connsiteY45" fmla="*/ 289322 h 301824"/>
                  <a:gd name="connsiteX46" fmla="*/ 189454 w 246604"/>
                  <a:gd name="connsiteY46" fmla="*/ 294680 h 301824"/>
                  <a:gd name="connsiteX47" fmla="*/ 180524 w 246604"/>
                  <a:gd name="connsiteY47" fmla="*/ 301824 h 301824"/>
                  <a:gd name="connsiteX48" fmla="*/ 168023 w 246604"/>
                  <a:gd name="connsiteY48" fmla="*/ 300038 h 301824"/>
                  <a:gd name="connsiteX49" fmla="*/ 157307 w 246604"/>
                  <a:gd name="connsiteY49" fmla="*/ 296466 h 301824"/>
                  <a:gd name="connsiteX50" fmla="*/ 151949 w 246604"/>
                  <a:gd name="connsiteY50" fmla="*/ 294680 h 301824"/>
                  <a:gd name="connsiteX51" fmla="*/ 96585 w 246604"/>
                  <a:gd name="connsiteY51" fmla="*/ 278607 h 301824"/>
                  <a:gd name="connsiteX52" fmla="*/ 78726 w 246604"/>
                  <a:gd name="connsiteY52" fmla="*/ 271463 h 301824"/>
                  <a:gd name="connsiteX53" fmla="*/ 71582 w 246604"/>
                  <a:gd name="connsiteY53" fmla="*/ 267891 h 301824"/>
                  <a:gd name="connsiteX54" fmla="*/ 41221 w 246604"/>
                  <a:gd name="connsiteY54" fmla="*/ 260747 h 301824"/>
                  <a:gd name="connsiteX55" fmla="*/ 35864 w 246604"/>
                  <a:gd name="connsiteY55" fmla="*/ 258961 h 301824"/>
                  <a:gd name="connsiteX56" fmla="*/ 21576 w 246604"/>
                  <a:gd name="connsiteY56" fmla="*/ 248246 h 301824"/>
                  <a:gd name="connsiteX57" fmla="*/ 18004 w 246604"/>
                  <a:gd name="connsiteY57" fmla="*/ 242888 h 301824"/>
                  <a:gd name="connsiteX58" fmla="*/ 5503 w 246604"/>
                  <a:gd name="connsiteY58" fmla="*/ 237530 h 301824"/>
                  <a:gd name="connsiteX59" fmla="*/ 145 w 246604"/>
                  <a:gd name="connsiteY59"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203742 w 246604"/>
                  <a:gd name="connsiteY43" fmla="*/ 276821 h 301824"/>
                  <a:gd name="connsiteX44" fmla="*/ 198384 w 246604"/>
                  <a:gd name="connsiteY44" fmla="*/ 283964 h 301824"/>
                  <a:gd name="connsiteX45" fmla="*/ 194812 w 246604"/>
                  <a:gd name="connsiteY45" fmla="*/ 289322 h 301824"/>
                  <a:gd name="connsiteX46" fmla="*/ 189454 w 246604"/>
                  <a:gd name="connsiteY46" fmla="*/ 294680 h 301824"/>
                  <a:gd name="connsiteX47" fmla="*/ 180524 w 246604"/>
                  <a:gd name="connsiteY47" fmla="*/ 301824 h 301824"/>
                  <a:gd name="connsiteX48" fmla="*/ 168023 w 246604"/>
                  <a:gd name="connsiteY48" fmla="*/ 300038 h 301824"/>
                  <a:gd name="connsiteX49" fmla="*/ 157307 w 246604"/>
                  <a:gd name="connsiteY49" fmla="*/ 296466 h 301824"/>
                  <a:gd name="connsiteX50" fmla="*/ 151949 w 246604"/>
                  <a:gd name="connsiteY50" fmla="*/ 294680 h 301824"/>
                  <a:gd name="connsiteX51" fmla="*/ 96585 w 246604"/>
                  <a:gd name="connsiteY51" fmla="*/ 278607 h 301824"/>
                  <a:gd name="connsiteX52" fmla="*/ 71582 w 246604"/>
                  <a:gd name="connsiteY52" fmla="*/ 267891 h 301824"/>
                  <a:gd name="connsiteX53" fmla="*/ 41221 w 246604"/>
                  <a:gd name="connsiteY53" fmla="*/ 260747 h 301824"/>
                  <a:gd name="connsiteX54" fmla="*/ 35864 w 246604"/>
                  <a:gd name="connsiteY54" fmla="*/ 258961 h 301824"/>
                  <a:gd name="connsiteX55" fmla="*/ 21576 w 246604"/>
                  <a:gd name="connsiteY55" fmla="*/ 248246 h 301824"/>
                  <a:gd name="connsiteX56" fmla="*/ 18004 w 246604"/>
                  <a:gd name="connsiteY56" fmla="*/ 242888 h 301824"/>
                  <a:gd name="connsiteX57" fmla="*/ 5503 w 246604"/>
                  <a:gd name="connsiteY57" fmla="*/ 237530 h 301824"/>
                  <a:gd name="connsiteX58" fmla="*/ 145 w 246604"/>
                  <a:gd name="connsiteY58"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203742 w 246604"/>
                  <a:gd name="connsiteY43" fmla="*/ 276821 h 301824"/>
                  <a:gd name="connsiteX44" fmla="*/ 198384 w 246604"/>
                  <a:gd name="connsiteY44" fmla="*/ 283964 h 301824"/>
                  <a:gd name="connsiteX45" fmla="*/ 194812 w 246604"/>
                  <a:gd name="connsiteY45" fmla="*/ 289322 h 301824"/>
                  <a:gd name="connsiteX46" fmla="*/ 189454 w 246604"/>
                  <a:gd name="connsiteY46" fmla="*/ 294680 h 301824"/>
                  <a:gd name="connsiteX47" fmla="*/ 180524 w 246604"/>
                  <a:gd name="connsiteY47" fmla="*/ 301824 h 301824"/>
                  <a:gd name="connsiteX48" fmla="*/ 168023 w 246604"/>
                  <a:gd name="connsiteY48" fmla="*/ 300038 h 301824"/>
                  <a:gd name="connsiteX49" fmla="*/ 157307 w 246604"/>
                  <a:gd name="connsiteY49" fmla="*/ 296466 h 301824"/>
                  <a:gd name="connsiteX50" fmla="*/ 151949 w 246604"/>
                  <a:gd name="connsiteY50" fmla="*/ 294680 h 301824"/>
                  <a:gd name="connsiteX51" fmla="*/ 96585 w 246604"/>
                  <a:gd name="connsiteY51" fmla="*/ 278607 h 301824"/>
                  <a:gd name="connsiteX52" fmla="*/ 71582 w 246604"/>
                  <a:gd name="connsiteY52" fmla="*/ 267891 h 301824"/>
                  <a:gd name="connsiteX53" fmla="*/ 41221 w 246604"/>
                  <a:gd name="connsiteY53" fmla="*/ 260747 h 301824"/>
                  <a:gd name="connsiteX54" fmla="*/ 21576 w 246604"/>
                  <a:gd name="connsiteY54" fmla="*/ 248246 h 301824"/>
                  <a:gd name="connsiteX55" fmla="*/ 18004 w 246604"/>
                  <a:gd name="connsiteY55" fmla="*/ 242888 h 301824"/>
                  <a:gd name="connsiteX56" fmla="*/ 5503 w 246604"/>
                  <a:gd name="connsiteY56" fmla="*/ 237530 h 301824"/>
                  <a:gd name="connsiteX57" fmla="*/ 145 w 246604"/>
                  <a:gd name="connsiteY57"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203742 w 246604"/>
                  <a:gd name="connsiteY43" fmla="*/ 276821 h 301824"/>
                  <a:gd name="connsiteX44" fmla="*/ 198384 w 246604"/>
                  <a:gd name="connsiteY44" fmla="*/ 283964 h 301824"/>
                  <a:gd name="connsiteX45" fmla="*/ 194812 w 246604"/>
                  <a:gd name="connsiteY45" fmla="*/ 289322 h 301824"/>
                  <a:gd name="connsiteX46" fmla="*/ 189454 w 246604"/>
                  <a:gd name="connsiteY46" fmla="*/ 294680 h 301824"/>
                  <a:gd name="connsiteX47" fmla="*/ 180524 w 246604"/>
                  <a:gd name="connsiteY47" fmla="*/ 301824 h 301824"/>
                  <a:gd name="connsiteX48" fmla="*/ 168023 w 246604"/>
                  <a:gd name="connsiteY48" fmla="*/ 300038 h 301824"/>
                  <a:gd name="connsiteX49" fmla="*/ 157307 w 246604"/>
                  <a:gd name="connsiteY49" fmla="*/ 296466 h 301824"/>
                  <a:gd name="connsiteX50" fmla="*/ 151949 w 246604"/>
                  <a:gd name="connsiteY50" fmla="*/ 294680 h 301824"/>
                  <a:gd name="connsiteX51" fmla="*/ 96585 w 246604"/>
                  <a:gd name="connsiteY51" fmla="*/ 278607 h 301824"/>
                  <a:gd name="connsiteX52" fmla="*/ 71582 w 246604"/>
                  <a:gd name="connsiteY52" fmla="*/ 267891 h 301824"/>
                  <a:gd name="connsiteX53" fmla="*/ 41221 w 246604"/>
                  <a:gd name="connsiteY53" fmla="*/ 260747 h 301824"/>
                  <a:gd name="connsiteX54" fmla="*/ 21576 w 246604"/>
                  <a:gd name="connsiteY54" fmla="*/ 248246 h 301824"/>
                  <a:gd name="connsiteX55" fmla="*/ 5503 w 246604"/>
                  <a:gd name="connsiteY55" fmla="*/ 237530 h 301824"/>
                  <a:gd name="connsiteX56" fmla="*/ 145 w 246604"/>
                  <a:gd name="connsiteY56"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198384 w 246604"/>
                  <a:gd name="connsiteY43" fmla="*/ 283964 h 301824"/>
                  <a:gd name="connsiteX44" fmla="*/ 194812 w 246604"/>
                  <a:gd name="connsiteY44" fmla="*/ 289322 h 301824"/>
                  <a:gd name="connsiteX45" fmla="*/ 189454 w 246604"/>
                  <a:gd name="connsiteY45" fmla="*/ 294680 h 301824"/>
                  <a:gd name="connsiteX46" fmla="*/ 180524 w 246604"/>
                  <a:gd name="connsiteY46" fmla="*/ 301824 h 301824"/>
                  <a:gd name="connsiteX47" fmla="*/ 168023 w 246604"/>
                  <a:gd name="connsiteY47" fmla="*/ 300038 h 301824"/>
                  <a:gd name="connsiteX48" fmla="*/ 157307 w 246604"/>
                  <a:gd name="connsiteY48" fmla="*/ 296466 h 301824"/>
                  <a:gd name="connsiteX49" fmla="*/ 151949 w 246604"/>
                  <a:gd name="connsiteY49" fmla="*/ 294680 h 301824"/>
                  <a:gd name="connsiteX50" fmla="*/ 96585 w 246604"/>
                  <a:gd name="connsiteY50" fmla="*/ 278607 h 301824"/>
                  <a:gd name="connsiteX51" fmla="*/ 71582 w 246604"/>
                  <a:gd name="connsiteY51" fmla="*/ 267891 h 301824"/>
                  <a:gd name="connsiteX52" fmla="*/ 41221 w 246604"/>
                  <a:gd name="connsiteY52" fmla="*/ 260747 h 301824"/>
                  <a:gd name="connsiteX53" fmla="*/ 21576 w 246604"/>
                  <a:gd name="connsiteY53" fmla="*/ 248246 h 301824"/>
                  <a:gd name="connsiteX54" fmla="*/ 5503 w 246604"/>
                  <a:gd name="connsiteY54" fmla="*/ 237530 h 301824"/>
                  <a:gd name="connsiteX55" fmla="*/ 145 w 246604"/>
                  <a:gd name="connsiteY55"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2671 w 246604"/>
                  <a:gd name="connsiteY41" fmla="*/ 257175 h 301824"/>
                  <a:gd name="connsiteX42" fmla="*/ 198384 w 246604"/>
                  <a:gd name="connsiteY42" fmla="*/ 283964 h 301824"/>
                  <a:gd name="connsiteX43" fmla="*/ 194812 w 246604"/>
                  <a:gd name="connsiteY43" fmla="*/ 289322 h 301824"/>
                  <a:gd name="connsiteX44" fmla="*/ 189454 w 246604"/>
                  <a:gd name="connsiteY44" fmla="*/ 294680 h 301824"/>
                  <a:gd name="connsiteX45" fmla="*/ 180524 w 246604"/>
                  <a:gd name="connsiteY45" fmla="*/ 301824 h 301824"/>
                  <a:gd name="connsiteX46" fmla="*/ 168023 w 246604"/>
                  <a:gd name="connsiteY46" fmla="*/ 300038 h 301824"/>
                  <a:gd name="connsiteX47" fmla="*/ 157307 w 246604"/>
                  <a:gd name="connsiteY47" fmla="*/ 296466 h 301824"/>
                  <a:gd name="connsiteX48" fmla="*/ 151949 w 246604"/>
                  <a:gd name="connsiteY48" fmla="*/ 294680 h 301824"/>
                  <a:gd name="connsiteX49" fmla="*/ 96585 w 246604"/>
                  <a:gd name="connsiteY49" fmla="*/ 278607 h 301824"/>
                  <a:gd name="connsiteX50" fmla="*/ 71582 w 246604"/>
                  <a:gd name="connsiteY50" fmla="*/ 267891 h 301824"/>
                  <a:gd name="connsiteX51" fmla="*/ 41221 w 246604"/>
                  <a:gd name="connsiteY51" fmla="*/ 260747 h 301824"/>
                  <a:gd name="connsiteX52" fmla="*/ 21576 w 246604"/>
                  <a:gd name="connsiteY52" fmla="*/ 248246 h 301824"/>
                  <a:gd name="connsiteX53" fmla="*/ 5503 w 246604"/>
                  <a:gd name="connsiteY53" fmla="*/ 237530 h 301824"/>
                  <a:gd name="connsiteX54" fmla="*/ 145 w 246604"/>
                  <a:gd name="connsiteY54"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2671 w 246604"/>
                  <a:gd name="connsiteY41" fmla="*/ 257175 h 301824"/>
                  <a:gd name="connsiteX42" fmla="*/ 198384 w 246604"/>
                  <a:gd name="connsiteY42" fmla="*/ 283964 h 301824"/>
                  <a:gd name="connsiteX43" fmla="*/ 189454 w 246604"/>
                  <a:gd name="connsiteY43" fmla="*/ 294680 h 301824"/>
                  <a:gd name="connsiteX44" fmla="*/ 180524 w 246604"/>
                  <a:gd name="connsiteY44" fmla="*/ 301824 h 301824"/>
                  <a:gd name="connsiteX45" fmla="*/ 168023 w 246604"/>
                  <a:gd name="connsiteY45" fmla="*/ 300038 h 301824"/>
                  <a:gd name="connsiteX46" fmla="*/ 157307 w 246604"/>
                  <a:gd name="connsiteY46" fmla="*/ 296466 h 301824"/>
                  <a:gd name="connsiteX47" fmla="*/ 151949 w 246604"/>
                  <a:gd name="connsiteY47" fmla="*/ 294680 h 301824"/>
                  <a:gd name="connsiteX48" fmla="*/ 96585 w 246604"/>
                  <a:gd name="connsiteY48" fmla="*/ 278607 h 301824"/>
                  <a:gd name="connsiteX49" fmla="*/ 71582 w 246604"/>
                  <a:gd name="connsiteY49" fmla="*/ 267891 h 301824"/>
                  <a:gd name="connsiteX50" fmla="*/ 41221 w 246604"/>
                  <a:gd name="connsiteY50" fmla="*/ 260747 h 301824"/>
                  <a:gd name="connsiteX51" fmla="*/ 21576 w 246604"/>
                  <a:gd name="connsiteY51" fmla="*/ 248246 h 301824"/>
                  <a:gd name="connsiteX52" fmla="*/ 5503 w 246604"/>
                  <a:gd name="connsiteY52" fmla="*/ 237530 h 301824"/>
                  <a:gd name="connsiteX53" fmla="*/ 145 w 246604"/>
                  <a:gd name="connsiteY53"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2671 w 246604"/>
                  <a:gd name="connsiteY41" fmla="*/ 257175 h 301824"/>
                  <a:gd name="connsiteX42" fmla="*/ 198384 w 246604"/>
                  <a:gd name="connsiteY42" fmla="*/ 283964 h 301824"/>
                  <a:gd name="connsiteX43" fmla="*/ 189454 w 246604"/>
                  <a:gd name="connsiteY43" fmla="*/ 294680 h 301824"/>
                  <a:gd name="connsiteX44" fmla="*/ 180524 w 246604"/>
                  <a:gd name="connsiteY44" fmla="*/ 301824 h 301824"/>
                  <a:gd name="connsiteX45" fmla="*/ 168023 w 246604"/>
                  <a:gd name="connsiteY45" fmla="*/ 300038 h 301824"/>
                  <a:gd name="connsiteX46" fmla="*/ 151949 w 246604"/>
                  <a:gd name="connsiteY46" fmla="*/ 294680 h 301824"/>
                  <a:gd name="connsiteX47" fmla="*/ 96585 w 246604"/>
                  <a:gd name="connsiteY47" fmla="*/ 278607 h 301824"/>
                  <a:gd name="connsiteX48" fmla="*/ 71582 w 246604"/>
                  <a:gd name="connsiteY48" fmla="*/ 267891 h 301824"/>
                  <a:gd name="connsiteX49" fmla="*/ 41221 w 246604"/>
                  <a:gd name="connsiteY49" fmla="*/ 260747 h 301824"/>
                  <a:gd name="connsiteX50" fmla="*/ 21576 w 246604"/>
                  <a:gd name="connsiteY50" fmla="*/ 248246 h 301824"/>
                  <a:gd name="connsiteX51" fmla="*/ 5503 w 246604"/>
                  <a:gd name="connsiteY51" fmla="*/ 237530 h 301824"/>
                  <a:gd name="connsiteX52" fmla="*/ 145 w 246604"/>
                  <a:gd name="connsiteY52" fmla="*/ 200025 h 301824"/>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19803 w 246604"/>
                  <a:gd name="connsiteY20" fmla="*/ 8930 h 300038"/>
                  <a:gd name="connsiteX21" fmla="*/ 126946 w 246604"/>
                  <a:gd name="connsiteY21" fmla="*/ 12502 h 300038"/>
                  <a:gd name="connsiteX22" fmla="*/ 132304 w 246604"/>
                  <a:gd name="connsiteY22" fmla="*/ 16074 h 300038"/>
                  <a:gd name="connsiteX23" fmla="*/ 150164 w 246604"/>
                  <a:gd name="connsiteY23" fmla="*/ 19646 h 300038"/>
                  <a:gd name="connsiteX24" fmla="*/ 157307 w 246604"/>
                  <a:gd name="connsiteY24" fmla="*/ 25003 h 300038"/>
                  <a:gd name="connsiteX25" fmla="*/ 182310 w 246604"/>
                  <a:gd name="connsiteY25" fmla="*/ 32147 h 300038"/>
                  <a:gd name="connsiteX26" fmla="*/ 194812 w 246604"/>
                  <a:gd name="connsiteY26" fmla="*/ 39291 h 300038"/>
                  <a:gd name="connsiteX27" fmla="*/ 203742 w 246604"/>
                  <a:gd name="connsiteY27" fmla="*/ 42863 h 300038"/>
                  <a:gd name="connsiteX28" fmla="*/ 209099 w 246604"/>
                  <a:gd name="connsiteY28" fmla="*/ 50007 h 300038"/>
                  <a:gd name="connsiteX29" fmla="*/ 214457 w 246604"/>
                  <a:gd name="connsiteY29" fmla="*/ 51793 h 300038"/>
                  <a:gd name="connsiteX30" fmla="*/ 221601 w 246604"/>
                  <a:gd name="connsiteY30" fmla="*/ 62508 h 300038"/>
                  <a:gd name="connsiteX31" fmla="*/ 230531 w 246604"/>
                  <a:gd name="connsiteY31" fmla="*/ 78582 h 300038"/>
                  <a:gd name="connsiteX32" fmla="*/ 234103 w 246604"/>
                  <a:gd name="connsiteY32" fmla="*/ 87511 h 300038"/>
                  <a:gd name="connsiteX33" fmla="*/ 239460 w 246604"/>
                  <a:gd name="connsiteY33" fmla="*/ 94655 h 300038"/>
                  <a:gd name="connsiteX34" fmla="*/ 241246 w 246604"/>
                  <a:gd name="connsiteY34" fmla="*/ 105371 h 300038"/>
                  <a:gd name="connsiteX35" fmla="*/ 244818 w 246604"/>
                  <a:gd name="connsiteY35" fmla="*/ 114300 h 300038"/>
                  <a:gd name="connsiteX36" fmla="*/ 246604 w 246604"/>
                  <a:gd name="connsiteY36" fmla="*/ 130374 h 300038"/>
                  <a:gd name="connsiteX37" fmla="*/ 244818 w 246604"/>
                  <a:gd name="connsiteY37" fmla="*/ 187524 h 300038"/>
                  <a:gd name="connsiteX38" fmla="*/ 239460 w 246604"/>
                  <a:gd name="connsiteY38" fmla="*/ 203597 h 300038"/>
                  <a:gd name="connsiteX39" fmla="*/ 232317 w 246604"/>
                  <a:gd name="connsiteY39" fmla="*/ 223243 h 300038"/>
                  <a:gd name="connsiteX40" fmla="*/ 221601 w 246604"/>
                  <a:gd name="connsiteY40" fmla="*/ 241102 h 300038"/>
                  <a:gd name="connsiteX41" fmla="*/ 212671 w 246604"/>
                  <a:gd name="connsiteY41" fmla="*/ 257175 h 300038"/>
                  <a:gd name="connsiteX42" fmla="*/ 198384 w 246604"/>
                  <a:gd name="connsiteY42" fmla="*/ 283964 h 300038"/>
                  <a:gd name="connsiteX43" fmla="*/ 189454 w 246604"/>
                  <a:gd name="connsiteY43" fmla="*/ 294680 h 300038"/>
                  <a:gd name="connsiteX44" fmla="*/ 168023 w 246604"/>
                  <a:gd name="connsiteY44" fmla="*/ 300038 h 300038"/>
                  <a:gd name="connsiteX45" fmla="*/ 151949 w 246604"/>
                  <a:gd name="connsiteY45" fmla="*/ 294680 h 300038"/>
                  <a:gd name="connsiteX46" fmla="*/ 96585 w 246604"/>
                  <a:gd name="connsiteY46" fmla="*/ 278607 h 300038"/>
                  <a:gd name="connsiteX47" fmla="*/ 71582 w 246604"/>
                  <a:gd name="connsiteY47" fmla="*/ 267891 h 300038"/>
                  <a:gd name="connsiteX48" fmla="*/ 41221 w 246604"/>
                  <a:gd name="connsiteY48" fmla="*/ 260747 h 300038"/>
                  <a:gd name="connsiteX49" fmla="*/ 21576 w 246604"/>
                  <a:gd name="connsiteY49" fmla="*/ 248246 h 300038"/>
                  <a:gd name="connsiteX50" fmla="*/ 5503 w 246604"/>
                  <a:gd name="connsiteY50" fmla="*/ 237530 h 300038"/>
                  <a:gd name="connsiteX51" fmla="*/ 145 w 246604"/>
                  <a:gd name="connsiteY51"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19803 w 246604"/>
                  <a:gd name="connsiteY20" fmla="*/ 8930 h 300038"/>
                  <a:gd name="connsiteX21" fmla="*/ 126946 w 246604"/>
                  <a:gd name="connsiteY21" fmla="*/ 12502 h 300038"/>
                  <a:gd name="connsiteX22" fmla="*/ 132304 w 246604"/>
                  <a:gd name="connsiteY22" fmla="*/ 16074 h 300038"/>
                  <a:gd name="connsiteX23" fmla="*/ 150164 w 246604"/>
                  <a:gd name="connsiteY23" fmla="*/ 19646 h 300038"/>
                  <a:gd name="connsiteX24" fmla="*/ 157307 w 246604"/>
                  <a:gd name="connsiteY24" fmla="*/ 25003 h 300038"/>
                  <a:gd name="connsiteX25" fmla="*/ 182310 w 246604"/>
                  <a:gd name="connsiteY25" fmla="*/ 32147 h 300038"/>
                  <a:gd name="connsiteX26" fmla="*/ 194812 w 246604"/>
                  <a:gd name="connsiteY26" fmla="*/ 39291 h 300038"/>
                  <a:gd name="connsiteX27" fmla="*/ 203742 w 246604"/>
                  <a:gd name="connsiteY27" fmla="*/ 42863 h 300038"/>
                  <a:gd name="connsiteX28" fmla="*/ 209099 w 246604"/>
                  <a:gd name="connsiteY28" fmla="*/ 50007 h 300038"/>
                  <a:gd name="connsiteX29" fmla="*/ 214457 w 246604"/>
                  <a:gd name="connsiteY29" fmla="*/ 51793 h 300038"/>
                  <a:gd name="connsiteX30" fmla="*/ 221601 w 246604"/>
                  <a:gd name="connsiteY30" fmla="*/ 62508 h 300038"/>
                  <a:gd name="connsiteX31" fmla="*/ 230531 w 246604"/>
                  <a:gd name="connsiteY31" fmla="*/ 78582 h 300038"/>
                  <a:gd name="connsiteX32" fmla="*/ 234103 w 246604"/>
                  <a:gd name="connsiteY32" fmla="*/ 87511 h 300038"/>
                  <a:gd name="connsiteX33" fmla="*/ 239460 w 246604"/>
                  <a:gd name="connsiteY33" fmla="*/ 94655 h 300038"/>
                  <a:gd name="connsiteX34" fmla="*/ 244818 w 246604"/>
                  <a:gd name="connsiteY34" fmla="*/ 114300 h 300038"/>
                  <a:gd name="connsiteX35" fmla="*/ 246604 w 246604"/>
                  <a:gd name="connsiteY35" fmla="*/ 130374 h 300038"/>
                  <a:gd name="connsiteX36" fmla="*/ 244818 w 246604"/>
                  <a:gd name="connsiteY36" fmla="*/ 187524 h 300038"/>
                  <a:gd name="connsiteX37" fmla="*/ 239460 w 246604"/>
                  <a:gd name="connsiteY37" fmla="*/ 203597 h 300038"/>
                  <a:gd name="connsiteX38" fmla="*/ 232317 w 246604"/>
                  <a:gd name="connsiteY38" fmla="*/ 223243 h 300038"/>
                  <a:gd name="connsiteX39" fmla="*/ 221601 w 246604"/>
                  <a:gd name="connsiteY39" fmla="*/ 241102 h 300038"/>
                  <a:gd name="connsiteX40" fmla="*/ 212671 w 246604"/>
                  <a:gd name="connsiteY40" fmla="*/ 257175 h 300038"/>
                  <a:gd name="connsiteX41" fmla="*/ 198384 w 246604"/>
                  <a:gd name="connsiteY41" fmla="*/ 283964 h 300038"/>
                  <a:gd name="connsiteX42" fmla="*/ 189454 w 246604"/>
                  <a:gd name="connsiteY42" fmla="*/ 294680 h 300038"/>
                  <a:gd name="connsiteX43" fmla="*/ 168023 w 246604"/>
                  <a:gd name="connsiteY43" fmla="*/ 300038 h 300038"/>
                  <a:gd name="connsiteX44" fmla="*/ 151949 w 246604"/>
                  <a:gd name="connsiteY44" fmla="*/ 294680 h 300038"/>
                  <a:gd name="connsiteX45" fmla="*/ 96585 w 246604"/>
                  <a:gd name="connsiteY45" fmla="*/ 278607 h 300038"/>
                  <a:gd name="connsiteX46" fmla="*/ 71582 w 246604"/>
                  <a:gd name="connsiteY46" fmla="*/ 267891 h 300038"/>
                  <a:gd name="connsiteX47" fmla="*/ 41221 w 246604"/>
                  <a:gd name="connsiteY47" fmla="*/ 260747 h 300038"/>
                  <a:gd name="connsiteX48" fmla="*/ 21576 w 246604"/>
                  <a:gd name="connsiteY48" fmla="*/ 248246 h 300038"/>
                  <a:gd name="connsiteX49" fmla="*/ 5503 w 246604"/>
                  <a:gd name="connsiteY49" fmla="*/ 237530 h 300038"/>
                  <a:gd name="connsiteX50" fmla="*/ 145 w 246604"/>
                  <a:gd name="connsiteY50"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19803 w 246604"/>
                  <a:gd name="connsiteY20" fmla="*/ 8930 h 300038"/>
                  <a:gd name="connsiteX21" fmla="*/ 126946 w 246604"/>
                  <a:gd name="connsiteY21" fmla="*/ 12502 h 300038"/>
                  <a:gd name="connsiteX22" fmla="*/ 132304 w 246604"/>
                  <a:gd name="connsiteY22" fmla="*/ 16074 h 300038"/>
                  <a:gd name="connsiteX23" fmla="*/ 150164 w 246604"/>
                  <a:gd name="connsiteY23" fmla="*/ 19646 h 300038"/>
                  <a:gd name="connsiteX24" fmla="*/ 157307 w 246604"/>
                  <a:gd name="connsiteY24" fmla="*/ 25003 h 300038"/>
                  <a:gd name="connsiteX25" fmla="*/ 182310 w 246604"/>
                  <a:gd name="connsiteY25" fmla="*/ 32147 h 300038"/>
                  <a:gd name="connsiteX26" fmla="*/ 194812 w 246604"/>
                  <a:gd name="connsiteY26" fmla="*/ 39291 h 300038"/>
                  <a:gd name="connsiteX27" fmla="*/ 203742 w 246604"/>
                  <a:gd name="connsiteY27" fmla="*/ 42863 h 300038"/>
                  <a:gd name="connsiteX28" fmla="*/ 209099 w 246604"/>
                  <a:gd name="connsiteY28" fmla="*/ 50007 h 300038"/>
                  <a:gd name="connsiteX29" fmla="*/ 214457 w 246604"/>
                  <a:gd name="connsiteY29" fmla="*/ 51793 h 300038"/>
                  <a:gd name="connsiteX30" fmla="*/ 221601 w 246604"/>
                  <a:gd name="connsiteY30" fmla="*/ 62508 h 300038"/>
                  <a:gd name="connsiteX31" fmla="*/ 230531 w 246604"/>
                  <a:gd name="connsiteY31" fmla="*/ 78582 h 300038"/>
                  <a:gd name="connsiteX32" fmla="*/ 234103 w 246604"/>
                  <a:gd name="connsiteY32" fmla="*/ 87511 h 300038"/>
                  <a:gd name="connsiteX33" fmla="*/ 239460 w 246604"/>
                  <a:gd name="connsiteY33" fmla="*/ 94655 h 300038"/>
                  <a:gd name="connsiteX34" fmla="*/ 246604 w 246604"/>
                  <a:gd name="connsiteY34" fmla="*/ 130374 h 300038"/>
                  <a:gd name="connsiteX35" fmla="*/ 244818 w 246604"/>
                  <a:gd name="connsiteY35" fmla="*/ 187524 h 300038"/>
                  <a:gd name="connsiteX36" fmla="*/ 239460 w 246604"/>
                  <a:gd name="connsiteY36" fmla="*/ 203597 h 300038"/>
                  <a:gd name="connsiteX37" fmla="*/ 232317 w 246604"/>
                  <a:gd name="connsiteY37" fmla="*/ 223243 h 300038"/>
                  <a:gd name="connsiteX38" fmla="*/ 221601 w 246604"/>
                  <a:gd name="connsiteY38" fmla="*/ 241102 h 300038"/>
                  <a:gd name="connsiteX39" fmla="*/ 212671 w 246604"/>
                  <a:gd name="connsiteY39" fmla="*/ 257175 h 300038"/>
                  <a:gd name="connsiteX40" fmla="*/ 198384 w 246604"/>
                  <a:gd name="connsiteY40" fmla="*/ 283964 h 300038"/>
                  <a:gd name="connsiteX41" fmla="*/ 189454 w 246604"/>
                  <a:gd name="connsiteY41" fmla="*/ 294680 h 300038"/>
                  <a:gd name="connsiteX42" fmla="*/ 168023 w 246604"/>
                  <a:gd name="connsiteY42" fmla="*/ 300038 h 300038"/>
                  <a:gd name="connsiteX43" fmla="*/ 151949 w 246604"/>
                  <a:gd name="connsiteY43" fmla="*/ 294680 h 300038"/>
                  <a:gd name="connsiteX44" fmla="*/ 96585 w 246604"/>
                  <a:gd name="connsiteY44" fmla="*/ 278607 h 300038"/>
                  <a:gd name="connsiteX45" fmla="*/ 71582 w 246604"/>
                  <a:gd name="connsiteY45" fmla="*/ 267891 h 300038"/>
                  <a:gd name="connsiteX46" fmla="*/ 41221 w 246604"/>
                  <a:gd name="connsiteY46" fmla="*/ 260747 h 300038"/>
                  <a:gd name="connsiteX47" fmla="*/ 21576 w 246604"/>
                  <a:gd name="connsiteY47" fmla="*/ 248246 h 300038"/>
                  <a:gd name="connsiteX48" fmla="*/ 5503 w 246604"/>
                  <a:gd name="connsiteY48" fmla="*/ 237530 h 300038"/>
                  <a:gd name="connsiteX49" fmla="*/ 145 w 246604"/>
                  <a:gd name="connsiteY49"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19803 w 246604"/>
                  <a:gd name="connsiteY20" fmla="*/ 8930 h 300038"/>
                  <a:gd name="connsiteX21" fmla="*/ 126946 w 246604"/>
                  <a:gd name="connsiteY21" fmla="*/ 12502 h 300038"/>
                  <a:gd name="connsiteX22" fmla="*/ 132304 w 246604"/>
                  <a:gd name="connsiteY22" fmla="*/ 16074 h 300038"/>
                  <a:gd name="connsiteX23" fmla="*/ 150164 w 246604"/>
                  <a:gd name="connsiteY23" fmla="*/ 19646 h 300038"/>
                  <a:gd name="connsiteX24" fmla="*/ 157307 w 246604"/>
                  <a:gd name="connsiteY24" fmla="*/ 25003 h 300038"/>
                  <a:gd name="connsiteX25" fmla="*/ 182310 w 246604"/>
                  <a:gd name="connsiteY25" fmla="*/ 32147 h 300038"/>
                  <a:gd name="connsiteX26" fmla="*/ 194812 w 246604"/>
                  <a:gd name="connsiteY26" fmla="*/ 39291 h 300038"/>
                  <a:gd name="connsiteX27" fmla="*/ 203742 w 246604"/>
                  <a:gd name="connsiteY27" fmla="*/ 42863 h 300038"/>
                  <a:gd name="connsiteX28" fmla="*/ 209099 w 246604"/>
                  <a:gd name="connsiteY28" fmla="*/ 50007 h 300038"/>
                  <a:gd name="connsiteX29" fmla="*/ 214457 w 246604"/>
                  <a:gd name="connsiteY29" fmla="*/ 51793 h 300038"/>
                  <a:gd name="connsiteX30" fmla="*/ 221601 w 246604"/>
                  <a:gd name="connsiteY30" fmla="*/ 62508 h 300038"/>
                  <a:gd name="connsiteX31" fmla="*/ 230531 w 246604"/>
                  <a:gd name="connsiteY31" fmla="*/ 78582 h 300038"/>
                  <a:gd name="connsiteX32" fmla="*/ 239460 w 246604"/>
                  <a:gd name="connsiteY32" fmla="*/ 94655 h 300038"/>
                  <a:gd name="connsiteX33" fmla="*/ 246604 w 246604"/>
                  <a:gd name="connsiteY33" fmla="*/ 130374 h 300038"/>
                  <a:gd name="connsiteX34" fmla="*/ 244818 w 246604"/>
                  <a:gd name="connsiteY34" fmla="*/ 187524 h 300038"/>
                  <a:gd name="connsiteX35" fmla="*/ 239460 w 246604"/>
                  <a:gd name="connsiteY35" fmla="*/ 203597 h 300038"/>
                  <a:gd name="connsiteX36" fmla="*/ 232317 w 246604"/>
                  <a:gd name="connsiteY36" fmla="*/ 223243 h 300038"/>
                  <a:gd name="connsiteX37" fmla="*/ 221601 w 246604"/>
                  <a:gd name="connsiteY37" fmla="*/ 241102 h 300038"/>
                  <a:gd name="connsiteX38" fmla="*/ 212671 w 246604"/>
                  <a:gd name="connsiteY38" fmla="*/ 257175 h 300038"/>
                  <a:gd name="connsiteX39" fmla="*/ 198384 w 246604"/>
                  <a:gd name="connsiteY39" fmla="*/ 283964 h 300038"/>
                  <a:gd name="connsiteX40" fmla="*/ 189454 w 246604"/>
                  <a:gd name="connsiteY40" fmla="*/ 294680 h 300038"/>
                  <a:gd name="connsiteX41" fmla="*/ 168023 w 246604"/>
                  <a:gd name="connsiteY41" fmla="*/ 300038 h 300038"/>
                  <a:gd name="connsiteX42" fmla="*/ 151949 w 246604"/>
                  <a:gd name="connsiteY42" fmla="*/ 294680 h 300038"/>
                  <a:gd name="connsiteX43" fmla="*/ 96585 w 246604"/>
                  <a:gd name="connsiteY43" fmla="*/ 278607 h 300038"/>
                  <a:gd name="connsiteX44" fmla="*/ 71582 w 246604"/>
                  <a:gd name="connsiteY44" fmla="*/ 267891 h 300038"/>
                  <a:gd name="connsiteX45" fmla="*/ 41221 w 246604"/>
                  <a:gd name="connsiteY45" fmla="*/ 260747 h 300038"/>
                  <a:gd name="connsiteX46" fmla="*/ 21576 w 246604"/>
                  <a:gd name="connsiteY46" fmla="*/ 248246 h 300038"/>
                  <a:gd name="connsiteX47" fmla="*/ 5503 w 246604"/>
                  <a:gd name="connsiteY47" fmla="*/ 237530 h 300038"/>
                  <a:gd name="connsiteX48" fmla="*/ 145 w 246604"/>
                  <a:gd name="connsiteY48"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19803 w 246604"/>
                  <a:gd name="connsiteY20" fmla="*/ 8930 h 300038"/>
                  <a:gd name="connsiteX21" fmla="*/ 126946 w 246604"/>
                  <a:gd name="connsiteY21" fmla="*/ 12502 h 300038"/>
                  <a:gd name="connsiteX22" fmla="*/ 132304 w 246604"/>
                  <a:gd name="connsiteY22" fmla="*/ 16074 h 300038"/>
                  <a:gd name="connsiteX23" fmla="*/ 150164 w 246604"/>
                  <a:gd name="connsiteY23" fmla="*/ 19646 h 300038"/>
                  <a:gd name="connsiteX24" fmla="*/ 157307 w 246604"/>
                  <a:gd name="connsiteY24" fmla="*/ 25003 h 300038"/>
                  <a:gd name="connsiteX25" fmla="*/ 182310 w 246604"/>
                  <a:gd name="connsiteY25" fmla="*/ 32147 h 300038"/>
                  <a:gd name="connsiteX26" fmla="*/ 194812 w 246604"/>
                  <a:gd name="connsiteY26" fmla="*/ 39291 h 300038"/>
                  <a:gd name="connsiteX27" fmla="*/ 209099 w 246604"/>
                  <a:gd name="connsiteY27" fmla="*/ 50007 h 300038"/>
                  <a:gd name="connsiteX28" fmla="*/ 214457 w 246604"/>
                  <a:gd name="connsiteY28" fmla="*/ 51793 h 300038"/>
                  <a:gd name="connsiteX29" fmla="*/ 221601 w 246604"/>
                  <a:gd name="connsiteY29" fmla="*/ 62508 h 300038"/>
                  <a:gd name="connsiteX30" fmla="*/ 230531 w 246604"/>
                  <a:gd name="connsiteY30" fmla="*/ 78582 h 300038"/>
                  <a:gd name="connsiteX31" fmla="*/ 239460 w 246604"/>
                  <a:gd name="connsiteY31" fmla="*/ 94655 h 300038"/>
                  <a:gd name="connsiteX32" fmla="*/ 246604 w 246604"/>
                  <a:gd name="connsiteY32" fmla="*/ 130374 h 300038"/>
                  <a:gd name="connsiteX33" fmla="*/ 244818 w 246604"/>
                  <a:gd name="connsiteY33" fmla="*/ 187524 h 300038"/>
                  <a:gd name="connsiteX34" fmla="*/ 239460 w 246604"/>
                  <a:gd name="connsiteY34" fmla="*/ 203597 h 300038"/>
                  <a:gd name="connsiteX35" fmla="*/ 232317 w 246604"/>
                  <a:gd name="connsiteY35" fmla="*/ 223243 h 300038"/>
                  <a:gd name="connsiteX36" fmla="*/ 221601 w 246604"/>
                  <a:gd name="connsiteY36" fmla="*/ 241102 h 300038"/>
                  <a:gd name="connsiteX37" fmla="*/ 212671 w 246604"/>
                  <a:gd name="connsiteY37" fmla="*/ 257175 h 300038"/>
                  <a:gd name="connsiteX38" fmla="*/ 198384 w 246604"/>
                  <a:gd name="connsiteY38" fmla="*/ 283964 h 300038"/>
                  <a:gd name="connsiteX39" fmla="*/ 189454 w 246604"/>
                  <a:gd name="connsiteY39" fmla="*/ 294680 h 300038"/>
                  <a:gd name="connsiteX40" fmla="*/ 168023 w 246604"/>
                  <a:gd name="connsiteY40" fmla="*/ 300038 h 300038"/>
                  <a:gd name="connsiteX41" fmla="*/ 151949 w 246604"/>
                  <a:gd name="connsiteY41" fmla="*/ 294680 h 300038"/>
                  <a:gd name="connsiteX42" fmla="*/ 96585 w 246604"/>
                  <a:gd name="connsiteY42" fmla="*/ 278607 h 300038"/>
                  <a:gd name="connsiteX43" fmla="*/ 71582 w 246604"/>
                  <a:gd name="connsiteY43" fmla="*/ 267891 h 300038"/>
                  <a:gd name="connsiteX44" fmla="*/ 41221 w 246604"/>
                  <a:gd name="connsiteY44" fmla="*/ 260747 h 300038"/>
                  <a:gd name="connsiteX45" fmla="*/ 21576 w 246604"/>
                  <a:gd name="connsiteY45" fmla="*/ 248246 h 300038"/>
                  <a:gd name="connsiteX46" fmla="*/ 5503 w 246604"/>
                  <a:gd name="connsiteY46" fmla="*/ 237530 h 300038"/>
                  <a:gd name="connsiteX47" fmla="*/ 145 w 246604"/>
                  <a:gd name="connsiteY47"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19803 w 246604"/>
                  <a:gd name="connsiteY20" fmla="*/ 8930 h 300038"/>
                  <a:gd name="connsiteX21" fmla="*/ 126946 w 246604"/>
                  <a:gd name="connsiteY21" fmla="*/ 12502 h 300038"/>
                  <a:gd name="connsiteX22" fmla="*/ 132304 w 246604"/>
                  <a:gd name="connsiteY22" fmla="*/ 16074 h 300038"/>
                  <a:gd name="connsiteX23" fmla="*/ 150164 w 246604"/>
                  <a:gd name="connsiteY23" fmla="*/ 19646 h 300038"/>
                  <a:gd name="connsiteX24" fmla="*/ 157307 w 246604"/>
                  <a:gd name="connsiteY24" fmla="*/ 25003 h 300038"/>
                  <a:gd name="connsiteX25" fmla="*/ 182310 w 246604"/>
                  <a:gd name="connsiteY25" fmla="*/ 32147 h 300038"/>
                  <a:gd name="connsiteX26" fmla="*/ 194812 w 246604"/>
                  <a:gd name="connsiteY26" fmla="*/ 39291 h 300038"/>
                  <a:gd name="connsiteX27" fmla="*/ 209099 w 246604"/>
                  <a:gd name="connsiteY27" fmla="*/ 50007 h 300038"/>
                  <a:gd name="connsiteX28" fmla="*/ 221601 w 246604"/>
                  <a:gd name="connsiteY28" fmla="*/ 62508 h 300038"/>
                  <a:gd name="connsiteX29" fmla="*/ 230531 w 246604"/>
                  <a:gd name="connsiteY29" fmla="*/ 78582 h 300038"/>
                  <a:gd name="connsiteX30" fmla="*/ 239460 w 246604"/>
                  <a:gd name="connsiteY30" fmla="*/ 94655 h 300038"/>
                  <a:gd name="connsiteX31" fmla="*/ 246604 w 246604"/>
                  <a:gd name="connsiteY31" fmla="*/ 130374 h 300038"/>
                  <a:gd name="connsiteX32" fmla="*/ 244818 w 246604"/>
                  <a:gd name="connsiteY32" fmla="*/ 187524 h 300038"/>
                  <a:gd name="connsiteX33" fmla="*/ 239460 w 246604"/>
                  <a:gd name="connsiteY33" fmla="*/ 203597 h 300038"/>
                  <a:gd name="connsiteX34" fmla="*/ 232317 w 246604"/>
                  <a:gd name="connsiteY34" fmla="*/ 223243 h 300038"/>
                  <a:gd name="connsiteX35" fmla="*/ 221601 w 246604"/>
                  <a:gd name="connsiteY35" fmla="*/ 241102 h 300038"/>
                  <a:gd name="connsiteX36" fmla="*/ 212671 w 246604"/>
                  <a:gd name="connsiteY36" fmla="*/ 257175 h 300038"/>
                  <a:gd name="connsiteX37" fmla="*/ 198384 w 246604"/>
                  <a:gd name="connsiteY37" fmla="*/ 283964 h 300038"/>
                  <a:gd name="connsiteX38" fmla="*/ 189454 w 246604"/>
                  <a:gd name="connsiteY38" fmla="*/ 294680 h 300038"/>
                  <a:gd name="connsiteX39" fmla="*/ 168023 w 246604"/>
                  <a:gd name="connsiteY39" fmla="*/ 300038 h 300038"/>
                  <a:gd name="connsiteX40" fmla="*/ 151949 w 246604"/>
                  <a:gd name="connsiteY40" fmla="*/ 294680 h 300038"/>
                  <a:gd name="connsiteX41" fmla="*/ 96585 w 246604"/>
                  <a:gd name="connsiteY41" fmla="*/ 278607 h 300038"/>
                  <a:gd name="connsiteX42" fmla="*/ 71582 w 246604"/>
                  <a:gd name="connsiteY42" fmla="*/ 267891 h 300038"/>
                  <a:gd name="connsiteX43" fmla="*/ 41221 w 246604"/>
                  <a:gd name="connsiteY43" fmla="*/ 260747 h 300038"/>
                  <a:gd name="connsiteX44" fmla="*/ 21576 w 246604"/>
                  <a:gd name="connsiteY44" fmla="*/ 248246 h 300038"/>
                  <a:gd name="connsiteX45" fmla="*/ 5503 w 246604"/>
                  <a:gd name="connsiteY45" fmla="*/ 237530 h 300038"/>
                  <a:gd name="connsiteX46" fmla="*/ 145 w 246604"/>
                  <a:gd name="connsiteY46"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19803 w 246604"/>
                  <a:gd name="connsiteY20" fmla="*/ 8930 h 300038"/>
                  <a:gd name="connsiteX21" fmla="*/ 126946 w 246604"/>
                  <a:gd name="connsiteY21" fmla="*/ 12502 h 300038"/>
                  <a:gd name="connsiteX22" fmla="*/ 150164 w 246604"/>
                  <a:gd name="connsiteY22" fmla="*/ 19646 h 300038"/>
                  <a:gd name="connsiteX23" fmla="*/ 157307 w 246604"/>
                  <a:gd name="connsiteY23" fmla="*/ 25003 h 300038"/>
                  <a:gd name="connsiteX24" fmla="*/ 182310 w 246604"/>
                  <a:gd name="connsiteY24" fmla="*/ 32147 h 300038"/>
                  <a:gd name="connsiteX25" fmla="*/ 194812 w 246604"/>
                  <a:gd name="connsiteY25" fmla="*/ 39291 h 300038"/>
                  <a:gd name="connsiteX26" fmla="*/ 209099 w 246604"/>
                  <a:gd name="connsiteY26" fmla="*/ 50007 h 300038"/>
                  <a:gd name="connsiteX27" fmla="*/ 221601 w 246604"/>
                  <a:gd name="connsiteY27" fmla="*/ 62508 h 300038"/>
                  <a:gd name="connsiteX28" fmla="*/ 230531 w 246604"/>
                  <a:gd name="connsiteY28" fmla="*/ 78582 h 300038"/>
                  <a:gd name="connsiteX29" fmla="*/ 239460 w 246604"/>
                  <a:gd name="connsiteY29" fmla="*/ 94655 h 300038"/>
                  <a:gd name="connsiteX30" fmla="*/ 246604 w 246604"/>
                  <a:gd name="connsiteY30" fmla="*/ 130374 h 300038"/>
                  <a:gd name="connsiteX31" fmla="*/ 244818 w 246604"/>
                  <a:gd name="connsiteY31" fmla="*/ 187524 h 300038"/>
                  <a:gd name="connsiteX32" fmla="*/ 239460 w 246604"/>
                  <a:gd name="connsiteY32" fmla="*/ 203597 h 300038"/>
                  <a:gd name="connsiteX33" fmla="*/ 232317 w 246604"/>
                  <a:gd name="connsiteY33" fmla="*/ 223243 h 300038"/>
                  <a:gd name="connsiteX34" fmla="*/ 221601 w 246604"/>
                  <a:gd name="connsiteY34" fmla="*/ 241102 h 300038"/>
                  <a:gd name="connsiteX35" fmla="*/ 212671 w 246604"/>
                  <a:gd name="connsiteY35" fmla="*/ 257175 h 300038"/>
                  <a:gd name="connsiteX36" fmla="*/ 198384 w 246604"/>
                  <a:gd name="connsiteY36" fmla="*/ 283964 h 300038"/>
                  <a:gd name="connsiteX37" fmla="*/ 189454 w 246604"/>
                  <a:gd name="connsiteY37" fmla="*/ 294680 h 300038"/>
                  <a:gd name="connsiteX38" fmla="*/ 168023 w 246604"/>
                  <a:gd name="connsiteY38" fmla="*/ 300038 h 300038"/>
                  <a:gd name="connsiteX39" fmla="*/ 151949 w 246604"/>
                  <a:gd name="connsiteY39" fmla="*/ 294680 h 300038"/>
                  <a:gd name="connsiteX40" fmla="*/ 96585 w 246604"/>
                  <a:gd name="connsiteY40" fmla="*/ 278607 h 300038"/>
                  <a:gd name="connsiteX41" fmla="*/ 71582 w 246604"/>
                  <a:gd name="connsiteY41" fmla="*/ 267891 h 300038"/>
                  <a:gd name="connsiteX42" fmla="*/ 41221 w 246604"/>
                  <a:gd name="connsiteY42" fmla="*/ 260747 h 300038"/>
                  <a:gd name="connsiteX43" fmla="*/ 21576 w 246604"/>
                  <a:gd name="connsiteY43" fmla="*/ 248246 h 300038"/>
                  <a:gd name="connsiteX44" fmla="*/ 5503 w 246604"/>
                  <a:gd name="connsiteY44" fmla="*/ 237530 h 300038"/>
                  <a:gd name="connsiteX45" fmla="*/ 145 w 246604"/>
                  <a:gd name="connsiteY45"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19803 w 246604"/>
                  <a:gd name="connsiteY20" fmla="*/ 8930 h 300038"/>
                  <a:gd name="connsiteX21" fmla="*/ 126946 w 246604"/>
                  <a:gd name="connsiteY21" fmla="*/ 12502 h 300038"/>
                  <a:gd name="connsiteX22" fmla="*/ 150164 w 246604"/>
                  <a:gd name="connsiteY22" fmla="*/ 19646 h 300038"/>
                  <a:gd name="connsiteX23" fmla="*/ 182310 w 246604"/>
                  <a:gd name="connsiteY23" fmla="*/ 32147 h 300038"/>
                  <a:gd name="connsiteX24" fmla="*/ 194812 w 246604"/>
                  <a:gd name="connsiteY24" fmla="*/ 39291 h 300038"/>
                  <a:gd name="connsiteX25" fmla="*/ 209099 w 246604"/>
                  <a:gd name="connsiteY25" fmla="*/ 50007 h 300038"/>
                  <a:gd name="connsiteX26" fmla="*/ 221601 w 246604"/>
                  <a:gd name="connsiteY26" fmla="*/ 62508 h 300038"/>
                  <a:gd name="connsiteX27" fmla="*/ 230531 w 246604"/>
                  <a:gd name="connsiteY27" fmla="*/ 78582 h 300038"/>
                  <a:gd name="connsiteX28" fmla="*/ 239460 w 246604"/>
                  <a:gd name="connsiteY28" fmla="*/ 94655 h 300038"/>
                  <a:gd name="connsiteX29" fmla="*/ 246604 w 246604"/>
                  <a:gd name="connsiteY29" fmla="*/ 130374 h 300038"/>
                  <a:gd name="connsiteX30" fmla="*/ 244818 w 246604"/>
                  <a:gd name="connsiteY30" fmla="*/ 187524 h 300038"/>
                  <a:gd name="connsiteX31" fmla="*/ 239460 w 246604"/>
                  <a:gd name="connsiteY31" fmla="*/ 203597 h 300038"/>
                  <a:gd name="connsiteX32" fmla="*/ 232317 w 246604"/>
                  <a:gd name="connsiteY32" fmla="*/ 223243 h 300038"/>
                  <a:gd name="connsiteX33" fmla="*/ 221601 w 246604"/>
                  <a:gd name="connsiteY33" fmla="*/ 241102 h 300038"/>
                  <a:gd name="connsiteX34" fmla="*/ 212671 w 246604"/>
                  <a:gd name="connsiteY34" fmla="*/ 257175 h 300038"/>
                  <a:gd name="connsiteX35" fmla="*/ 198384 w 246604"/>
                  <a:gd name="connsiteY35" fmla="*/ 283964 h 300038"/>
                  <a:gd name="connsiteX36" fmla="*/ 189454 w 246604"/>
                  <a:gd name="connsiteY36" fmla="*/ 294680 h 300038"/>
                  <a:gd name="connsiteX37" fmla="*/ 168023 w 246604"/>
                  <a:gd name="connsiteY37" fmla="*/ 300038 h 300038"/>
                  <a:gd name="connsiteX38" fmla="*/ 151949 w 246604"/>
                  <a:gd name="connsiteY38" fmla="*/ 294680 h 300038"/>
                  <a:gd name="connsiteX39" fmla="*/ 96585 w 246604"/>
                  <a:gd name="connsiteY39" fmla="*/ 278607 h 300038"/>
                  <a:gd name="connsiteX40" fmla="*/ 71582 w 246604"/>
                  <a:gd name="connsiteY40" fmla="*/ 267891 h 300038"/>
                  <a:gd name="connsiteX41" fmla="*/ 41221 w 246604"/>
                  <a:gd name="connsiteY41" fmla="*/ 260747 h 300038"/>
                  <a:gd name="connsiteX42" fmla="*/ 21576 w 246604"/>
                  <a:gd name="connsiteY42" fmla="*/ 248246 h 300038"/>
                  <a:gd name="connsiteX43" fmla="*/ 5503 w 246604"/>
                  <a:gd name="connsiteY43" fmla="*/ 237530 h 300038"/>
                  <a:gd name="connsiteX44" fmla="*/ 145 w 246604"/>
                  <a:gd name="connsiteY44"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26946 w 246604"/>
                  <a:gd name="connsiteY20" fmla="*/ 12502 h 300038"/>
                  <a:gd name="connsiteX21" fmla="*/ 150164 w 246604"/>
                  <a:gd name="connsiteY21" fmla="*/ 19646 h 300038"/>
                  <a:gd name="connsiteX22" fmla="*/ 182310 w 246604"/>
                  <a:gd name="connsiteY22" fmla="*/ 32147 h 300038"/>
                  <a:gd name="connsiteX23" fmla="*/ 194812 w 246604"/>
                  <a:gd name="connsiteY23" fmla="*/ 39291 h 300038"/>
                  <a:gd name="connsiteX24" fmla="*/ 209099 w 246604"/>
                  <a:gd name="connsiteY24" fmla="*/ 50007 h 300038"/>
                  <a:gd name="connsiteX25" fmla="*/ 221601 w 246604"/>
                  <a:gd name="connsiteY25" fmla="*/ 62508 h 300038"/>
                  <a:gd name="connsiteX26" fmla="*/ 230531 w 246604"/>
                  <a:gd name="connsiteY26" fmla="*/ 78582 h 300038"/>
                  <a:gd name="connsiteX27" fmla="*/ 239460 w 246604"/>
                  <a:gd name="connsiteY27" fmla="*/ 94655 h 300038"/>
                  <a:gd name="connsiteX28" fmla="*/ 246604 w 246604"/>
                  <a:gd name="connsiteY28" fmla="*/ 130374 h 300038"/>
                  <a:gd name="connsiteX29" fmla="*/ 244818 w 246604"/>
                  <a:gd name="connsiteY29" fmla="*/ 187524 h 300038"/>
                  <a:gd name="connsiteX30" fmla="*/ 239460 w 246604"/>
                  <a:gd name="connsiteY30" fmla="*/ 203597 h 300038"/>
                  <a:gd name="connsiteX31" fmla="*/ 232317 w 246604"/>
                  <a:gd name="connsiteY31" fmla="*/ 223243 h 300038"/>
                  <a:gd name="connsiteX32" fmla="*/ 221601 w 246604"/>
                  <a:gd name="connsiteY32" fmla="*/ 241102 h 300038"/>
                  <a:gd name="connsiteX33" fmla="*/ 212671 w 246604"/>
                  <a:gd name="connsiteY33" fmla="*/ 257175 h 300038"/>
                  <a:gd name="connsiteX34" fmla="*/ 198384 w 246604"/>
                  <a:gd name="connsiteY34" fmla="*/ 283964 h 300038"/>
                  <a:gd name="connsiteX35" fmla="*/ 189454 w 246604"/>
                  <a:gd name="connsiteY35" fmla="*/ 294680 h 300038"/>
                  <a:gd name="connsiteX36" fmla="*/ 168023 w 246604"/>
                  <a:gd name="connsiteY36" fmla="*/ 300038 h 300038"/>
                  <a:gd name="connsiteX37" fmla="*/ 151949 w 246604"/>
                  <a:gd name="connsiteY37" fmla="*/ 294680 h 300038"/>
                  <a:gd name="connsiteX38" fmla="*/ 96585 w 246604"/>
                  <a:gd name="connsiteY38" fmla="*/ 278607 h 300038"/>
                  <a:gd name="connsiteX39" fmla="*/ 71582 w 246604"/>
                  <a:gd name="connsiteY39" fmla="*/ 267891 h 300038"/>
                  <a:gd name="connsiteX40" fmla="*/ 41221 w 246604"/>
                  <a:gd name="connsiteY40" fmla="*/ 260747 h 300038"/>
                  <a:gd name="connsiteX41" fmla="*/ 21576 w 246604"/>
                  <a:gd name="connsiteY41" fmla="*/ 248246 h 300038"/>
                  <a:gd name="connsiteX42" fmla="*/ 5503 w 246604"/>
                  <a:gd name="connsiteY42" fmla="*/ 237530 h 300038"/>
                  <a:gd name="connsiteX43" fmla="*/ 145 w 246604"/>
                  <a:gd name="connsiteY43"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14445 w 246604"/>
                  <a:gd name="connsiteY18" fmla="*/ 7144 h 300038"/>
                  <a:gd name="connsiteX19" fmla="*/ 126946 w 246604"/>
                  <a:gd name="connsiteY19" fmla="*/ 12502 h 300038"/>
                  <a:gd name="connsiteX20" fmla="*/ 150164 w 246604"/>
                  <a:gd name="connsiteY20" fmla="*/ 19646 h 300038"/>
                  <a:gd name="connsiteX21" fmla="*/ 182310 w 246604"/>
                  <a:gd name="connsiteY21" fmla="*/ 32147 h 300038"/>
                  <a:gd name="connsiteX22" fmla="*/ 194812 w 246604"/>
                  <a:gd name="connsiteY22" fmla="*/ 39291 h 300038"/>
                  <a:gd name="connsiteX23" fmla="*/ 209099 w 246604"/>
                  <a:gd name="connsiteY23" fmla="*/ 50007 h 300038"/>
                  <a:gd name="connsiteX24" fmla="*/ 221601 w 246604"/>
                  <a:gd name="connsiteY24" fmla="*/ 62508 h 300038"/>
                  <a:gd name="connsiteX25" fmla="*/ 230531 w 246604"/>
                  <a:gd name="connsiteY25" fmla="*/ 78582 h 300038"/>
                  <a:gd name="connsiteX26" fmla="*/ 239460 w 246604"/>
                  <a:gd name="connsiteY26" fmla="*/ 94655 h 300038"/>
                  <a:gd name="connsiteX27" fmla="*/ 246604 w 246604"/>
                  <a:gd name="connsiteY27" fmla="*/ 130374 h 300038"/>
                  <a:gd name="connsiteX28" fmla="*/ 244818 w 246604"/>
                  <a:gd name="connsiteY28" fmla="*/ 187524 h 300038"/>
                  <a:gd name="connsiteX29" fmla="*/ 239460 w 246604"/>
                  <a:gd name="connsiteY29" fmla="*/ 203597 h 300038"/>
                  <a:gd name="connsiteX30" fmla="*/ 232317 w 246604"/>
                  <a:gd name="connsiteY30" fmla="*/ 223243 h 300038"/>
                  <a:gd name="connsiteX31" fmla="*/ 221601 w 246604"/>
                  <a:gd name="connsiteY31" fmla="*/ 241102 h 300038"/>
                  <a:gd name="connsiteX32" fmla="*/ 212671 w 246604"/>
                  <a:gd name="connsiteY32" fmla="*/ 257175 h 300038"/>
                  <a:gd name="connsiteX33" fmla="*/ 198384 w 246604"/>
                  <a:gd name="connsiteY33" fmla="*/ 283964 h 300038"/>
                  <a:gd name="connsiteX34" fmla="*/ 189454 w 246604"/>
                  <a:gd name="connsiteY34" fmla="*/ 294680 h 300038"/>
                  <a:gd name="connsiteX35" fmla="*/ 168023 w 246604"/>
                  <a:gd name="connsiteY35" fmla="*/ 300038 h 300038"/>
                  <a:gd name="connsiteX36" fmla="*/ 151949 w 246604"/>
                  <a:gd name="connsiteY36" fmla="*/ 294680 h 300038"/>
                  <a:gd name="connsiteX37" fmla="*/ 96585 w 246604"/>
                  <a:gd name="connsiteY37" fmla="*/ 278607 h 300038"/>
                  <a:gd name="connsiteX38" fmla="*/ 71582 w 246604"/>
                  <a:gd name="connsiteY38" fmla="*/ 267891 h 300038"/>
                  <a:gd name="connsiteX39" fmla="*/ 41221 w 246604"/>
                  <a:gd name="connsiteY39" fmla="*/ 260747 h 300038"/>
                  <a:gd name="connsiteX40" fmla="*/ 21576 w 246604"/>
                  <a:gd name="connsiteY40" fmla="*/ 248246 h 300038"/>
                  <a:gd name="connsiteX41" fmla="*/ 5503 w 246604"/>
                  <a:gd name="connsiteY41" fmla="*/ 237530 h 300038"/>
                  <a:gd name="connsiteX42" fmla="*/ 145 w 246604"/>
                  <a:gd name="connsiteY42" fmla="*/ 200025 h 300038"/>
                  <a:gd name="connsiteX0" fmla="*/ 145 w 246604"/>
                  <a:gd name="connsiteY0" fmla="*/ 200043 h 300056"/>
                  <a:gd name="connsiteX1" fmla="*/ 1931 w 246604"/>
                  <a:gd name="connsiteY1" fmla="*/ 187542 h 300056"/>
                  <a:gd name="connsiteX2" fmla="*/ 5503 w 246604"/>
                  <a:gd name="connsiteY2" fmla="*/ 178612 h 300056"/>
                  <a:gd name="connsiteX3" fmla="*/ 7289 w 246604"/>
                  <a:gd name="connsiteY3" fmla="*/ 173254 h 300056"/>
                  <a:gd name="connsiteX4" fmla="*/ 10860 w 246604"/>
                  <a:gd name="connsiteY4" fmla="*/ 167896 h 300056"/>
                  <a:gd name="connsiteX5" fmla="*/ 18004 w 246604"/>
                  <a:gd name="connsiteY5" fmla="*/ 142893 h 300056"/>
                  <a:gd name="connsiteX6" fmla="*/ 19790 w 246604"/>
                  <a:gd name="connsiteY6" fmla="*/ 128606 h 300056"/>
                  <a:gd name="connsiteX7" fmla="*/ 21576 w 246604"/>
                  <a:gd name="connsiteY7" fmla="*/ 119676 h 300056"/>
                  <a:gd name="connsiteX8" fmla="*/ 25148 w 246604"/>
                  <a:gd name="connsiteY8" fmla="*/ 94673 h 300056"/>
                  <a:gd name="connsiteX9" fmla="*/ 28720 w 246604"/>
                  <a:gd name="connsiteY9" fmla="*/ 89315 h 300056"/>
                  <a:gd name="connsiteX10" fmla="*/ 35864 w 246604"/>
                  <a:gd name="connsiteY10" fmla="*/ 58954 h 300056"/>
                  <a:gd name="connsiteX11" fmla="*/ 39435 w 246604"/>
                  <a:gd name="connsiteY11" fmla="*/ 53596 h 300056"/>
                  <a:gd name="connsiteX12" fmla="*/ 44793 w 246604"/>
                  <a:gd name="connsiteY12" fmla="*/ 33951 h 300056"/>
                  <a:gd name="connsiteX13" fmla="*/ 48365 w 246604"/>
                  <a:gd name="connsiteY13" fmla="*/ 19664 h 300056"/>
                  <a:gd name="connsiteX14" fmla="*/ 51937 w 246604"/>
                  <a:gd name="connsiteY14" fmla="*/ 14306 h 300056"/>
                  <a:gd name="connsiteX15" fmla="*/ 69796 w 246604"/>
                  <a:gd name="connsiteY15" fmla="*/ 5376 h 300056"/>
                  <a:gd name="connsiteX16" fmla="*/ 94799 w 246604"/>
                  <a:gd name="connsiteY16" fmla="*/ 18 h 300056"/>
                  <a:gd name="connsiteX17" fmla="*/ 114445 w 246604"/>
                  <a:gd name="connsiteY17" fmla="*/ 7162 h 300056"/>
                  <a:gd name="connsiteX18" fmla="*/ 126946 w 246604"/>
                  <a:gd name="connsiteY18" fmla="*/ 12520 h 300056"/>
                  <a:gd name="connsiteX19" fmla="*/ 150164 w 246604"/>
                  <a:gd name="connsiteY19" fmla="*/ 19664 h 300056"/>
                  <a:gd name="connsiteX20" fmla="*/ 182310 w 246604"/>
                  <a:gd name="connsiteY20" fmla="*/ 32165 h 300056"/>
                  <a:gd name="connsiteX21" fmla="*/ 194812 w 246604"/>
                  <a:gd name="connsiteY21" fmla="*/ 39309 h 300056"/>
                  <a:gd name="connsiteX22" fmla="*/ 209099 w 246604"/>
                  <a:gd name="connsiteY22" fmla="*/ 50025 h 300056"/>
                  <a:gd name="connsiteX23" fmla="*/ 221601 w 246604"/>
                  <a:gd name="connsiteY23" fmla="*/ 62526 h 300056"/>
                  <a:gd name="connsiteX24" fmla="*/ 230531 w 246604"/>
                  <a:gd name="connsiteY24" fmla="*/ 78600 h 300056"/>
                  <a:gd name="connsiteX25" fmla="*/ 239460 w 246604"/>
                  <a:gd name="connsiteY25" fmla="*/ 94673 h 300056"/>
                  <a:gd name="connsiteX26" fmla="*/ 246604 w 246604"/>
                  <a:gd name="connsiteY26" fmla="*/ 130392 h 300056"/>
                  <a:gd name="connsiteX27" fmla="*/ 244818 w 246604"/>
                  <a:gd name="connsiteY27" fmla="*/ 187542 h 300056"/>
                  <a:gd name="connsiteX28" fmla="*/ 239460 w 246604"/>
                  <a:gd name="connsiteY28" fmla="*/ 203615 h 300056"/>
                  <a:gd name="connsiteX29" fmla="*/ 232317 w 246604"/>
                  <a:gd name="connsiteY29" fmla="*/ 223261 h 300056"/>
                  <a:gd name="connsiteX30" fmla="*/ 221601 w 246604"/>
                  <a:gd name="connsiteY30" fmla="*/ 241120 h 300056"/>
                  <a:gd name="connsiteX31" fmla="*/ 212671 w 246604"/>
                  <a:gd name="connsiteY31" fmla="*/ 257193 h 300056"/>
                  <a:gd name="connsiteX32" fmla="*/ 198384 w 246604"/>
                  <a:gd name="connsiteY32" fmla="*/ 283982 h 300056"/>
                  <a:gd name="connsiteX33" fmla="*/ 189454 w 246604"/>
                  <a:gd name="connsiteY33" fmla="*/ 294698 h 300056"/>
                  <a:gd name="connsiteX34" fmla="*/ 168023 w 246604"/>
                  <a:gd name="connsiteY34" fmla="*/ 300056 h 300056"/>
                  <a:gd name="connsiteX35" fmla="*/ 151949 w 246604"/>
                  <a:gd name="connsiteY35" fmla="*/ 294698 h 300056"/>
                  <a:gd name="connsiteX36" fmla="*/ 96585 w 246604"/>
                  <a:gd name="connsiteY36" fmla="*/ 278625 h 300056"/>
                  <a:gd name="connsiteX37" fmla="*/ 71582 w 246604"/>
                  <a:gd name="connsiteY37" fmla="*/ 267909 h 300056"/>
                  <a:gd name="connsiteX38" fmla="*/ 41221 w 246604"/>
                  <a:gd name="connsiteY38" fmla="*/ 260765 h 300056"/>
                  <a:gd name="connsiteX39" fmla="*/ 21576 w 246604"/>
                  <a:gd name="connsiteY39" fmla="*/ 248264 h 300056"/>
                  <a:gd name="connsiteX40" fmla="*/ 5503 w 246604"/>
                  <a:gd name="connsiteY40" fmla="*/ 237548 h 300056"/>
                  <a:gd name="connsiteX41" fmla="*/ 145 w 246604"/>
                  <a:gd name="connsiteY41" fmla="*/ 200043 h 300056"/>
                  <a:gd name="connsiteX0" fmla="*/ 145 w 246604"/>
                  <a:gd name="connsiteY0" fmla="*/ 200050 h 300063"/>
                  <a:gd name="connsiteX1" fmla="*/ 1931 w 246604"/>
                  <a:gd name="connsiteY1" fmla="*/ 187549 h 300063"/>
                  <a:gd name="connsiteX2" fmla="*/ 5503 w 246604"/>
                  <a:gd name="connsiteY2" fmla="*/ 178619 h 300063"/>
                  <a:gd name="connsiteX3" fmla="*/ 7289 w 246604"/>
                  <a:gd name="connsiteY3" fmla="*/ 173261 h 300063"/>
                  <a:gd name="connsiteX4" fmla="*/ 10860 w 246604"/>
                  <a:gd name="connsiteY4" fmla="*/ 167903 h 300063"/>
                  <a:gd name="connsiteX5" fmla="*/ 18004 w 246604"/>
                  <a:gd name="connsiteY5" fmla="*/ 142900 h 300063"/>
                  <a:gd name="connsiteX6" fmla="*/ 19790 w 246604"/>
                  <a:gd name="connsiteY6" fmla="*/ 128613 h 300063"/>
                  <a:gd name="connsiteX7" fmla="*/ 21576 w 246604"/>
                  <a:gd name="connsiteY7" fmla="*/ 119683 h 300063"/>
                  <a:gd name="connsiteX8" fmla="*/ 25148 w 246604"/>
                  <a:gd name="connsiteY8" fmla="*/ 94680 h 300063"/>
                  <a:gd name="connsiteX9" fmla="*/ 28720 w 246604"/>
                  <a:gd name="connsiteY9" fmla="*/ 89322 h 300063"/>
                  <a:gd name="connsiteX10" fmla="*/ 35864 w 246604"/>
                  <a:gd name="connsiteY10" fmla="*/ 58961 h 300063"/>
                  <a:gd name="connsiteX11" fmla="*/ 39435 w 246604"/>
                  <a:gd name="connsiteY11" fmla="*/ 53603 h 300063"/>
                  <a:gd name="connsiteX12" fmla="*/ 44793 w 246604"/>
                  <a:gd name="connsiteY12" fmla="*/ 33958 h 300063"/>
                  <a:gd name="connsiteX13" fmla="*/ 48365 w 246604"/>
                  <a:gd name="connsiteY13" fmla="*/ 19671 h 300063"/>
                  <a:gd name="connsiteX14" fmla="*/ 69796 w 246604"/>
                  <a:gd name="connsiteY14" fmla="*/ 5383 h 300063"/>
                  <a:gd name="connsiteX15" fmla="*/ 94799 w 246604"/>
                  <a:gd name="connsiteY15" fmla="*/ 25 h 300063"/>
                  <a:gd name="connsiteX16" fmla="*/ 114445 w 246604"/>
                  <a:gd name="connsiteY16" fmla="*/ 7169 h 300063"/>
                  <a:gd name="connsiteX17" fmla="*/ 126946 w 246604"/>
                  <a:gd name="connsiteY17" fmla="*/ 12527 h 300063"/>
                  <a:gd name="connsiteX18" fmla="*/ 150164 w 246604"/>
                  <a:gd name="connsiteY18" fmla="*/ 19671 h 300063"/>
                  <a:gd name="connsiteX19" fmla="*/ 182310 w 246604"/>
                  <a:gd name="connsiteY19" fmla="*/ 32172 h 300063"/>
                  <a:gd name="connsiteX20" fmla="*/ 194812 w 246604"/>
                  <a:gd name="connsiteY20" fmla="*/ 39316 h 300063"/>
                  <a:gd name="connsiteX21" fmla="*/ 209099 w 246604"/>
                  <a:gd name="connsiteY21" fmla="*/ 50032 h 300063"/>
                  <a:gd name="connsiteX22" fmla="*/ 221601 w 246604"/>
                  <a:gd name="connsiteY22" fmla="*/ 62533 h 300063"/>
                  <a:gd name="connsiteX23" fmla="*/ 230531 w 246604"/>
                  <a:gd name="connsiteY23" fmla="*/ 78607 h 300063"/>
                  <a:gd name="connsiteX24" fmla="*/ 239460 w 246604"/>
                  <a:gd name="connsiteY24" fmla="*/ 94680 h 300063"/>
                  <a:gd name="connsiteX25" fmla="*/ 246604 w 246604"/>
                  <a:gd name="connsiteY25" fmla="*/ 130399 h 300063"/>
                  <a:gd name="connsiteX26" fmla="*/ 244818 w 246604"/>
                  <a:gd name="connsiteY26" fmla="*/ 187549 h 300063"/>
                  <a:gd name="connsiteX27" fmla="*/ 239460 w 246604"/>
                  <a:gd name="connsiteY27" fmla="*/ 203622 h 300063"/>
                  <a:gd name="connsiteX28" fmla="*/ 232317 w 246604"/>
                  <a:gd name="connsiteY28" fmla="*/ 223268 h 300063"/>
                  <a:gd name="connsiteX29" fmla="*/ 221601 w 246604"/>
                  <a:gd name="connsiteY29" fmla="*/ 241127 h 300063"/>
                  <a:gd name="connsiteX30" fmla="*/ 212671 w 246604"/>
                  <a:gd name="connsiteY30" fmla="*/ 257200 h 300063"/>
                  <a:gd name="connsiteX31" fmla="*/ 198384 w 246604"/>
                  <a:gd name="connsiteY31" fmla="*/ 283989 h 300063"/>
                  <a:gd name="connsiteX32" fmla="*/ 189454 w 246604"/>
                  <a:gd name="connsiteY32" fmla="*/ 294705 h 300063"/>
                  <a:gd name="connsiteX33" fmla="*/ 168023 w 246604"/>
                  <a:gd name="connsiteY33" fmla="*/ 300063 h 300063"/>
                  <a:gd name="connsiteX34" fmla="*/ 151949 w 246604"/>
                  <a:gd name="connsiteY34" fmla="*/ 294705 h 300063"/>
                  <a:gd name="connsiteX35" fmla="*/ 96585 w 246604"/>
                  <a:gd name="connsiteY35" fmla="*/ 278632 h 300063"/>
                  <a:gd name="connsiteX36" fmla="*/ 71582 w 246604"/>
                  <a:gd name="connsiteY36" fmla="*/ 267916 h 300063"/>
                  <a:gd name="connsiteX37" fmla="*/ 41221 w 246604"/>
                  <a:gd name="connsiteY37" fmla="*/ 260772 h 300063"/>
                  <a:gd name="connsiteX38" fmla="*/ 21576 w 246604"/>
                  <a:gd name="connsiteY38" fmla="*/ 248271 h 300063"/>
                  <a:gd name="connsiteX39" fmla="*/ 5503 w 246604"/>
                  <a:gd name="connsiteY39" fmla="*/ 237555 h 300063"/>
                  <a:gd name="connsiteX40" fmla="*/ 145 w 246604"/>
                  <a:gd name="connsiteY40" fmla="*/ 200050 h 300063"/>
                  <a:gd name="connsiteX0" fmla="*/ 145 w 246604"/>
                  <a:gd name="connsiteY0" fmla="*/ 200050 h 300063"/>
                  <a:gd name="connsiteX1" fmla="*/ 1931 w 246604"/>
                  <a:gd name="connsiteY1" fmla="*/ 187549 h 300063"/>
                  <a:gd name="connsiteX2" fmla="*/ 5503 w 246604"/>
                  <a:gd name="connsiteY2" fmla="*/ 178619 h 300063"/>
                  <a:gd name="connsiteX3" fmla="*/ 7289 w 246604"/>
                  <a:gd name="connsiteY3" fmla="*/ 173261 h 300063"/>
                  <a:gd name="connsiteX4" fmla="*/ 10860 w 246604"/>
                  <a:gd name="connsiteY4" fmla="*/ 167903 h 300063"/>
                  <a:gd name="connsiteX5" fmla="*/ 18004 w 246604"/>
                  <a:gd name="connsiteY5" fmla="*/ 142900 h 300063"/>
                  <a:gd name="connsiteX6" fmla="*/ 19790 w 246604"/>
                  <a:gd name="connsiteY6" fmla="*/ 128613 h 300063"/>
                  <a:gd name="connsiteX7" fmla="*/ 21576 w 246604"/>
                  <a:gd name="connsiteY7" fmla="*/ 119683 h 300063"/>
                  <a:gd name="connsiteX8" fmla="*/ 25148 w 246604"/>
                  <a:gd name="connsiteY8" fmla="*/ 94680 h 300063"/>
                  <a:gd name="connsiteX9" fmla="*/ 28720 w 246604"/>
                  <a:gd name="connsiteY9" fmla="*/ 89322 h 300063"/>
                  <a:gd name="connsiteX10" fmla="*/ 35864 w 246604"/>
                  <a:gd name="connsiteY10" fmla="*/ 58961 h 300063"/>
                  <a:gd name="connsiteX11" fmla="*/ 44793 w 246604"/>
                  <a:gd name="connsiteY11" fmla="*/ 33958 h 300063"/>
                  <a:gd name="connsiteX12" fmla="*/ 48365 w 246604"/>
                  <a:gd name="connsiteY12" fmla="*/ 19671 h 300063"/>
                  <a:gd name="connsiteX13" fmla="*/ 69796 w 246604"/>
                  <a:gd name="connsiteY13" fmla="*/ 5383 h 300063"/>
                  <a:gd name="connsiteX14" fmla="*/ 94799 w 246604"/>
                  <a:gd name="connsiteY14" fmla="*/ 25 h 300063"/>
                  <a:gd name="connsiteX15" fmla="*/ 114445 w 246604"/>
                  <a:gd name="connsiteY15" fmla="*/ 7169 h 300063"/>
                  <a:gd name="connsiteX16" fmla="*/ 126946 w 246604"/>
                  <a:gd name="connsiteY16" fmla="*/ 12527 h 300063"/>
                  <a:gd name="connsiteX17" fmla="*/ 150164 w 246604"/>
                  <a:gd name="connsiteY17" fmla="*/ 19671 h 300063"/>
                  <a:gd name="connsiteX18" fmla="*/ 182310 w 246604"/>
                  <a:gd name="connsiteY18" fmla="*/ 32172 h 300063"/>
                  <a:gd name="connsiteX19" fmla="*/ 194812 w 246604"/>
                  <a:gd name="connsiteY19" fmla="*/ 39316 h 300063"/>
                  <a:gd name="connsiteX20" fmla="*/ 209099 w 246604"/>
                  <a:gd name="connsiteY20" fmla="*/ 50032 h 300063"/>
                  <a:gd name="connsiteX21" fmla="*/ 221601 w 246604"/>
                  <a:gd name="connsiteY21" fmla="*/ 62533 h 300063"/>
                  <a:gd name="connsiteX22" fmla="*/ 230531 w 246604"/>
                  <a:gd name="connsiteY22" fmla="*/ 78607 h 300063"/>
                  <a:gd name="connsiteX23" fmla="*/ 239460 w 246604"/>
                  <a:gd name="connsiteY23" fmla="*/ 94680 h 300063"/>
                  <a:gd name="connsiteX24" fmla="*/ 246604 w 246604"/>
                  <a:gd name="connsiteY24" fmla="*/ 130399 h 300063"/>
                  <a:gd name="connsiteX25" fmla="*/ 244818 w 246604"/>
                  <a:gd name="connsiteY25" fmla="*/ 187549 h 300063"/>
                  <a:gd name="connsiteX26" fmla="*/ 239460 w 246604"/>
                  <a:gd name="connsiteY26" fmla="*/ 203622 h 300063"/>
                  <a:gd name="connsiteX27" fmla="*/ 232317 w 246604"/>
                  <a:gd name="connsiteY27" fmla="*/ 223268 h 300063"/>
                  <a:gd name="connsiteX28" fmla="*/ 221601 w 246604"/>
                  <a:gd name="connsiteY28" fmla="*/ 241127 h 300063"/>
                  <a:gd name="connsiteX29" fmla="*/ 212671 w 246604"/>
                  <a:gd name="connsiteY29" fmla="*/ 257200 h 300063"/>
                  <a:gd name="connsiteX30" fmla="*/ 198384 w 246604"/>
                  <a:gd name="connsiteY30" fmla="*/ 283989 h 300063"/>
                  <a:gd name="connsiteX31" fmla="*/ 189454 w 246604"/>
                  <a:gd name="connsiteY31" fmla="*/ 294705 h 300063"/>
                  <a:gd name="connsiteX32" fmla="*/ 168023 w 246604"/>
                  <a:gd name="connsiteY32" fmla="*/ 300063 h 300063"/>
                  <a:gd name="connsiteX33" fmla="*/ 151949 w 246604"/>
                  <a:gd name="connsiteY33" fmla="*/ 294705 h 300063"/>
                  <a:gd name="connsiteX34" fmla="*/ 96585 w 246604"/>
                  <a:gd name="connsiteY34" fmla="*/ 278632 h 300063"/>
                  <a:gd name="connsiteX35" fmla="*/ 71582 w 246604"/>
                  <a:gd name="connsiteY35" fmla="*/ 267916 h 300063"/>
                  <a:gd name="connsiteX36" fmla="*/ 41221 w 246604"/>
                  <a:gd name="connsiteY36" fmla="*/ 260772 h 300063"/>
                  <a:gd name="connsiteX37" fmla="*/ 21576 w 246604"/>
                  <a:gd name="connsiteY37" fmla="*/ 248271 h 300063"/>
                  <a:gd name="connsiteX38" fmla="*/ 5503 w 246604"/>
                  <a:gd name="connsiteY38" fmla="*/ 237555 h 300063"/>
                  <a:gd name="connsiteX39" fmla="*/ 145 w 246604"/>
                  <a:gd name="connsiteY39" fmla="*/ 200050 h 300063"/>
                  <a:gd name="connsiteX0" fmla="*/ 145 w 246604"/>
                  <a:gd name="connsiteY0" fmla="*/ 200050 h 300063"/>
                  <a:gd name="connsiteX1" fmla="*/ 1931 w 246604"/>
                  <a:gd name="connsiteY1" fmla="*/ 187549 h 300063"/>
                  <a:gd name="connsiteX2" fmla="*/ 5503 w 246604"/>
                  <a:gd name="connsiteY2" fmla="*/ 178619 h 300063"/>
                  <a:gd name="connsiteX3" fmla="*/ 7289 w 246604"/>
                  <a:gd name="connsiteY3" fmla="*/ 173261 h 300063"/>
                  <a:gd name="connsiteX4" fmla="*/ 10860 w 246604"/>
                  <a:gd name="connsiteY4" fmla="*/ 167903 h 300063"/>
                  <a:gd name="connsiteX5" fmla="*/ 18004 w 246604"/>
                  <a:gd name="connsiteY5" fmla="*/ 142900 h 300063"/>
                  <a:gd name="connsiteX6" fmla="*/ 19790 w 246604"/>
                  <a:gd name="connsiteY6" fmla="*/ 128613 h 300063"/>
                  <a:gd name="connsiteX7" fmla="*/ 21576 w 246604"/>
                  <a:gd name="connsiteY7" fmla="*/ 119683 h 300063"/>
                  <a:gd name="connsiteX8" fmla="*/ 25148 w 246604"/>
                  <a:gd name="connsiteY8" fmla="*/ 94680 h 300063"/>
                  <a:gd name="connsiteX9" fmla="*/ 35864 w 246604"/>
                  <a:gd name="connsiteY9" fmla="*/ 58961 h 300063"/>
                  <a:gd name="connsiteX10" fmla="*/ 44793 w 246604"/>
                  <a:gd name="connsiteY10" fmla="*/ 33958 h 300063"/>
                  <a:gd name="connsiteX11" fmla="*/ 48365 w 246604"/>
                  <a:gd name="connsiteY11" fmla="*/ 19671 h 300063"/>
                  <a:gd name="connsiteX12" fmla="*/ 69796 w 246604"/>
                  <a:gd name="connsiteY12" fmla="*/ 5383 h 300063"/>
                  <a:gd name="connsiteX13" fmla="*/ 94799 w 246604"/>
                  <a:gd name="connsiteY13" fmla="*/ 25 h 300063"/>
                  <a:gd name="connsiteX14" fmla="*/ 114445 w 246604"/>
                  <a:gd name="connsiteY14" fmla="*/ 7169 h 300063"/>
                  <a:gd name="connsiteX15" fmla="*/ 126946 w 246604"/>
                  <a:gd name="connsiteY15" fmla="*/ 12527 h 300063"/>
                  <a:gd name="connsiteX16" fmla="*/ 150164 w 246604"/>
                  <a:gd name="connsiteY16" fmla="*/ 19671 h 300063"/>
                  <a:gd name="connsiteX17" fmla="*/ 182310 w 246604"/>
                  <a:gd name="connsiteY17" fmla="*/ 32172 h 300063"/>
                  <a:gd name="connsiteX18" fmla="*/ 194812 w 246604"/>
                  <a:gd name="connsiteY18" fmla="*/ 39316 h 300063"/>
                  <a:gd name="connsiteX19" fmla="*/ 209099 w 246604"/>
                  <a:gd name="connsiteY19" fmla="*/ 50032 h 300063"/>
                  <a:gd name="connsiteX20" fmla="*/ 221601 w 246604"/>
                  <a:gd name="connsiteY20" fmla="*/ 62533 h 300063"/>
                  <a:gd name="connsiteX21" fmla="*/ 230531 w 246604"/>
                  <a:gd name="connsiteY21" fmla="*/ 78607 h 300063"/>
                  <a:gd name="connsiteX22" fmla="*/ 239460 w 246604"/>
                  <a:gd name="connsiteY22" fmla="*/ 94680 h 300063"/>
                  <a:gd name="connsiteX23" fmla="*/ 246604 w 246604"/>
                  <a:gd name="connsiteY23" fmla="*/ 130399 h 300063"/>
                  <a:gd name="connsiteX24" fmla="*/ 244818 w 246604"/>
                  <a:gd name="connsiteY24" fmla="*/ 187549 h 300063"/>
                  <a:gd name="connsiteX25" fmla="*/ 239460 w 246604"/>
                  <a:gd name="connsiteY25" fmla="*/ 203622 h 300063"/>
                  <a:gd name="connsiteX26" fmla="*/ 232317 w 246604"/>
                  <a:gd name="connsiteY26" fmla="*/ 223268 h 300063"/>
                  <a:gd name="connsiteX27" fmla="*/ 221601 w 246604"/>
                  <a:gd name="connsiteY27" fmla="*/ 241127 h 300063"/>
                  <a:gd name="connsiteX28" fmla="*/ 212671 w 246604"/>
                  <a:gd name="connsiteY28" fmla="*/ 257200 h 300063"/>
                  <a:gd name="connsiteX29" fmla="*/ 198384 w 246604"/>
                  <a:gd name="connsiteY29" fmla="*/ 283989 h 300063"/>
                  <a:gd name="connsiteX30" fmla="*/ 189454 w 246604"/>
                  <a:gd name="connsiteY30" fmla="*/ 294705 h 300063"/>
                  <a:gd name="connsiteX31" fmla="*/ 168023 w 246604"/>
                  <a:gd name="connsiteY31" fmla="*/ 300063 h 300063"/>
                  <a:gd name="connsiteX32" fmla="*/ 151949 w 246604"/>
                  <a:gd name="connsiteY32" fmla="*/ 294705 h 300063"/>
                  <a:gd name="connsiteX33" fmla="*/ 96585 w 246604"/>
                  <a:gd name="connsiteY33" fmla="*/ 278632 h 300063"/>
                  <a:gd name="connsiteX34" fmla="*/ 71582 w 246604"/>
                  <a:gd name="connsiteY34" fmla="*/ 267916 h 300063"/>
                  <a:gd name="connsiteX35" fmla="*/ 41221 w 246604"/>
                  <a:gd name="connsiteY35" fmla="*/ 260772 h 300063"/>
                  <a:gd name="connsiteX36" fmla="*/ 21576 w 246604"/>
                  <a:gd name="connsiteY36" fmla="*/ 248271 h 300063"/>
                  <a:gd name="connsiteX37" fmla="*/ 5503 w 246604"/>
                  <a:gd name="connsiteY37" fmla="*/ 237555 h 300063"/>
                  <a:gd name="connsiteX38" fmla="*/ 145 w 246604"/>
                  <a:gd name="connsiteY38" fmla="*/ 200050 h 300063"/>
                  <a:gd name="connsiteX0" fmla="*/ 145 w 246604"/>
                  <a:gd name="connsiteY0" fmla="*/ 200050 h 300063"/>
                  <a:gd name="connsiteX1" fmla="*/ 1931 w 246604"/>
                  <a:gd name="connsiteY1" fmla="*/ 187549 h 300063"/>
                  <a:gd name="connsiteX2" fmla="*/ 5503 w 246604"/>
                  <a:gd name="connsiteY2" fmla="*/ 178619 h 300063"/>
                  <a:gd name="connsiteX3" fmla="*/ 7289 w 246604"/>
                  <a:gd name="connsiteY3" fmla="*/ 173261 h 300063"/>
                  <a:gd name="connsiteX4" fmla="*/ 10860 w 246604"/>
                  <a:gd name="connsiteY4" fmla="*/ 167903 h 300063"/>
                  <a:gd name="connsiteX5" fmla="*/ 18004 w 246604"/>
                  <a:gd name="connsiteY5" fmla="*/ 142900 h 300063"/>
                  <a:gd name="connsiteX6" fmla="*/ 21576 w 246604"/>
                  <a:gd name="connsiteY6" fmla="*/ 119683 h 300063"/>
                  <a:gd name="connsiteX7" fmla="*/ 25148 w 246604"/>
                  <a:gd name="connsiteY7" fmla="*/ 94680 h 300063"/>
                  <a:gd name="connsiteX8" fmla="*/ 35864 w 246604"/>
                  <a:gd name="connsiteY8" fmla="*/ 58961 h 300063"/>
                  <a:gd name="connsiteX9" fmla="*/ 44793 w 246604"/>
                  <a:gd name="connsiteY9" fmla="*/ 33958 h 300063"/>
                  <a:gd name="connsiteX10" fmla="*/ 48365 w 246604"/>
                  <a:gd name="connsiteY10" fmla="*/ 19671 h 300063"/>
                  <a:gd name="connsiteX11" fmla="*/ 69796 w 246604"/>
                  <a:gd name="connsiteY11" fmla="*/ 5383 h 300063"/>
                  <a:gd name="connsiteX12" fmla="*/ 94799 w 246604"/>
                  <a:gd name="connsiteY12" fmla="*/ 25 h 300063"/>
                  <a:gd name="connsiteX13" fmla="*/ 114445 w 246604"/>
                  <a:gd name="connsiteY13" fmla="*/ 7169 h 300063"/>
                  <a:gd name="connsiteX14" fmla="*/ 126946 w 246604"/>
                  <a:gd name="connsiteY14" fmla="*/ 12527 h 300063"/>
                  <a:gd name="connsiteX15" fmla="*/ 150164 w 246604"/>
                  <a:gd name="connsiteY15" fmla="*/ 19671 h 300063"/>
                  <a:gd name="connsiteX16" fmla="*/ 182310 w 246604"/>
                  <a:gd name="connsiteY16" fmla="*/ 32172 h 300063"/>
                  <a:gd name="connsiteX17" fmla="*/ 194812 w 246604"/>
                  <a:gd name="connsiteY17" fmla="*/ 39316 h 300063"/>
                  <a:gd name="connsiteX18" fmla="*/ 209099 w 246604"/>
                  <a:gd name="connsiteY18" fmla="*/ 50032 h 300063"/>
                  <a:gd name="connsiteX19" fmla="*/ 221601 w 246604"/>
                  <a:gd name="connsiteY19" fmla="*/ 62533 h 300063"/>
                  <a:gd name="connsiteX20" fmla="*/ 230531 w 246604"/>
                  <a:gd name="connsiteY20" fmla="*/ 78607 h 300063"/>
                  <a:gd name="connsiteX21" fmla="*/ 239460 w 246604"/>
                  <a:gd name="connsiteY21" fmla="*/ 94680 h 300063"/>
                  <a:gd name="connsiteX22" fmla="*/ 246604 w 246604"/>
                  <a:gd name="connsiteY22" fmla="*/ 130399 h 300063"/>
                  <a:gd name="connsiteX23" fmla="*/ 244818 w 246604"/>
                  <a:gd name="connsiteY23" fmla="*/ 187549 h 300063"/>
                  <a:gd name="connsiteX24" fmla="*/ 239460 w 246604"/>
                  <a:gd name="connsiteY24" fmla="*/ 203622 h 300063"/>
                  <a:gd name="connsiteX25" fmla="*/ 232317 w 246604"/>
                  <a:gd name="connsiteY25" fmla="*/ 223268 h 300063"/>
                  <a:gd name="connsiteX26" fmla="*/ 221601 w 246604"/>
                  <a:gd name="connsiteY26" fmla="*/ 241127 h 300063"/>
                  <a:gd name="connsiteX27" fmla="*/ 212671 w 246604"/>
                  <a:gd name="connsiteY27" fmla="*/ 257200 h 300063"/>
                  <a:gd name="connsiteX28" fmla="*/ 198384 w 246604"/>
                  <a:gd name="connsiteY28" fmla="*/ 283989 h 300063"/>
                  <a:gd name="connsiteX29" fmla="*/ 189454 w 246604"/>
                  <a:gd name="connsiteY29" fmla="*/ 294705 h 300063"/>
                  <a:gd name="connsiteX30" fmla="*/ 168023 w 246604"/>
                  <a:gd name="connsiteY30" fmla="*/ 300063 h 300063"/>
                  <a:gd name="connsiteX31" fmla="*/ 151949 w 246604"/>
                  <a:gd name="connsiteY31" fmla="*/ 294705 h 300063"/>
                  <a:gd name="connsiteX32" fmla="*/ 96585 w 246604"/>
                  <a:gd name="connsiteY32" fmla="*/ 278632 h 300063"/>
                  <a:gd name="connsiteX33" fmla="*/ 71582 w 246604"/>
                  <a:gd name="connsiteY33" fmla="*/ 267916 h 300063"/>
                  <a:gd name="connsiteX34" fmla="*/ 41221 w 246604"/>
                  <a:gd name="connsiteY34" fmla="*/ 260772 h 300063"/>
                  <a:gd name="connsiteX35" fmla="*/ 21576 w 246604"/>
                  <a:gd name="connsiteY35" fmla="*/ 248271 h 300063"/>
                  <a:gd name="connsiteX36" fmla="*/ 5503 w 246604"/>
                  <a:gd name="connsiteY36" fmla="*/ 237555 h 300063"/>
                  <a:gd name="connsiteX37" fmla="*/ 145 w 246604"/>
                  <a:gd name="connsiteY37" fmla="*/ 200050 h 300063"/>
                  <a:gd name="connsiteX0" fmla="*/ 145 w 246604"/>
                  <a:gd name="connsiteY0" fmla="*/ 200050 h 300063"/>
                  <a:gd name="connsiteX1" fmla="*/ 1931 w 246604"/>
                  <a:gd name="connsiteY1" fmla="*/ 187549 h 300063"/>
                  <a:gd name="connsiteX2" fmla="*/ 5503 w 246604"/>
                  <a:gd name="connsiteY2" fmla="*/ 178619 h 300063"/>
                  <a:gd name="connsiteX3" fmla="*/ 7289 w 246604"/>
                  <a:gd name="connsiteY3" fmla="*/ 173261 h 300063"/>
                  <a:gd name="connsiteX4" fmla="*/ 18004 w 246604"/>
                  <a:gd name="connsiteY4" fmla="*/ 142900 h 300063"/>
                  <a:gd name="connsiteX5" fmla="*/ 21576 w 246604"/>
                  <a:gd name="connsiteY5" fmla="*/ 119683 h 300063"/>
                  <a:gd name="connsiteX6" fmla="*/ 25148 w 246604"/>
                  <a:gd name="connsiteY6" fmla="*/ 94680 h 300063"/>
                  <a:gd name="connsiteX7" fmla="*/ 35864 w 246604"/>
                  <a:gd name="connsiteY7" fmla="*/ 58961 h 300063"/>
                  <a:gd name="connsiteX8" fmla="*/ 44793 w 246604"/>
                  <a:gd name="connsiteY8" fmla="*/ 33958 h 300063"/>
                  <a:gd name="connsiteX9" fmla="*/ 48365 w 246604"/>
                  <a:gd name="connsiteY9" fmla="*/ 19671 h 300063"/>
                  <a:gd name="connsiteX10" fmla="*/ 69796 w 246604"/>
                  <a:gd name="connsiteY10" fmla="*/ 5383 h 300063"/>
                  <a:gd name="connsiteX11" fmla="*/ 94799 w 246604"/>
                  <a:gd name="connsiteY11" fmla="*/ 25 h 300063"/>
                  <a:gd name="connsiteX12" fmla="*/ 114445 w 246604"/>
                  <a:gd name="connsiteY12" fmla="*/ 7169 h 300063"/>
                  <a:gd name="connsiteX13" fmla="*/ 126946 w 246604"/>
                  <a:gd name="connsiteY13" fmla="*/ 12527 h 300063"/>
                  <a:gd name="connsiteX14" fmla="*/ 150164 w 246604"/>
                  <a:gd name="connsiteY14" fmla="*/ 19671 h 300063"/>
                  <a:gd name="connsiteX15" fmla="*/ 182310 w 246604"/>
                  <a:gd name="connsiteY15" fmla="*/ 32172 h 300063"/>
                  <a:gd name="connsiteX16" fmla="*/ 194812 w 246604"/>
                  <a:gd name="connsiteY16" fmla="*/ 39316 h 300063"/>
                  <a:gd name="connsiteX17" fmla="*/ 209099 w 246604"/>
                  <a:gd name="connsiteY17" fmla="*/ 50032 h 300063"/>
                  <a:gd name="connsiteX18" fmla="*/ 221601 w 246604"/>
                  <a:gd name="connsiteY18" fmla="*/ 62533 h 300063"/>
                  <a:gd name="connsiteX19" fmla="*/ 230531 w 246604"/>
                  <a:gd name="connsiteY19" fmla="*/ 78607 h 300063"/>
                  <a:gd name="connsiteX20" fmla="*/ 239460 w 246604"/>
                  <a:gd name="connsiteY20" fmla="*/ 94680 h 300063"/>
                  <a:gd name="connsiteX21" fmla="*/ 246604 w 246604"/>
                  <a:gd name="connsiteY21" fmla="*/ 130399 h 300063"/>
                  <a:gd name="connsiteX22" fmla="*/ 244818 w 246604"/>
                  <a:gd name="connsiteY22" fmla="*/ 187549 h 300063"/>
                  <a:gd name="connsiteX23" fmla="*/ 239460 w 246604"/>
                  <a:gd name="connsiteY23" fmla="*/ 203622 h 300063"/>
                  <a:gd name="connsiteX24" fmla="*/ 232317 w 246604"/>
                  <a:gd name="connsiteY24" fmla="*/ 223268 h 300063"/>
                  <a:gd name="connsiteX25" fmla="*/ 221601 w 246604"/>
                  <a:gd name="connsiteY25" fmla="*/ 241127 h 300063"/>
                  <a:gd name="connsiteX26" fmla="*/ 212671 w 246604"/>
                  <a:gd name="connsiteY26" fmla="*/ 257200 h 300063"/>
                  <a:gd name="connsiteX27" fmla="*/ 198384 w 246604"/>
                  <a:gd name="connsiteY27" fmla="*/ 283989 h 300063"/>
                  <a:gd name="connsiteX28" fmla="*/ 189454 w 246604"/>
                  <a:gd name="connsiteY28" fmla="*/ 294705 h 300063"/>
                  <a:gd name="connsiteX29" fmla="*/ 168023 w 246604"/>
                  <a:gd name="connsiteY29" fmla="*/ 300063 h 300063"/>
                  <a:gd name="connsiteX30" fmla="*/ 151949 w 246604"/>
                  <a:gd name="connsiteY30" fmla="*/ 294705 h 300063"/>
                  <a:gd name="connsiteX31" fmla="*/ 96585 w 246604"/>
                  <a:gd name="connsiteY31" fmla="*/ 278632 h 300063"/>
                  <a:gd name="connsiteX32" fmla="*/ 71582 w 246604"/>
                  <a:gd name="connsiteY32" fmla="*/ 267916 h 300063"/>
                  <a:gd name="connsiteX33" fmla="*/ 41221 w 246604"/>
                  <a:gd name="connsiteY33" fmla="*/ 260772 h 300063"/>
                  <a:gd name="connsiteX34" fmla="*/ 21576 w 246604"/>
                  <a:gd name="connsiteY34" fmla="*/ 248271 h 300063"/>
                  <a:gd name="connsiteX35" fmla="*/ 5503 w 246604"/>
                  <a:gd name="connsiteY35" fmla="*/ 237555 h 300063"/>
                  <a:gd name="connsiteX36" fmla="*/ 145 w 246604"/>
                  <a:gd name="connsiteY36" fmla="*/ 200050 h 300063"/>
                  <a:gd name="connsiteX0" fmla="*/ 3572 w 244673"/>
                  <a:gd name="connsiteY0" fmla="*/ 237555 h 300063"/>
                  <a:gd name="connsiteX1" fmla="*/ 0 w 244673"/>
                  <a:gd name="connsiteY1" fmla="*/ 187549 h 300063"/>
                  <a:gd name="connsiteX2" fmla="*/ 3572 w 244673"/>
                  <a:gd name="connsiteY2" fmla="*/ 178619 h 300063"/>
                  <a:gd name="connsiteX3" fmla="*/ 5358 w 244673"/>
                  <a:gd name="connsiteY3" fmla="*/ 173261 h 300063"/>
                  <a:gd name="connsiteX4" fmla="*/ 16073 w 244673"/>
                  <a:gd name="connsiteY4" fmla="*/ 142900 h 300063"/>
                  <a:gd name="connsiteX5" fmla="*/ 19645 w 244673"/>
                  <a:gd name="connsiteY5" fmla="*/ 119683 h 300063"/>
                  <a:gd name="connsiteX6" fmla="*/ 23217 w 244673"/>
                  <a:gd name="connsiteY6" fmla="*/ 94680 h 300063"/>
                  <a:gd name="connsiteX7" fmla="*/ 33933 w 244673"/>
                  <a:gd name="connsiteY7" fmla="*/ 58961 h 300063"/>
                  <a:gd name="connsiteX8" fmla="*/ 42862 w 244673"/>
                  <a:gd name="connsiteY8" fmla="*/ 33958 h 300063"/>
                  <a:gd name="connsiteX9" fmla="*/ 46434 w 244673"/>
                  <a:gd name="connsiteY9" fmla="*/ 19671 h 300063"/>
                  <a:gd name="connsiteX10" fmla="*/ 67865 w 244673"/>
                  <a:gd name="connsiteY10" fmla="*/ 5383 h 300063"/>
                  <a:gd name="connsiteX11" fmla="*/ 92868 w 244673"/>
                  <a:gd name="connsiteY11" fmla="*/ 25 h 300063"/>
                  <a:gd name="connsiteX12" fmla="*/ 112514 w 244673"/>
                  <a:gd name="connsiteY12" fmla="*/ 7169 h 300063"/>
                  <a:gd name="connsiteX13" fmla="*/ 125015 w 244673"/>
                  <a:gd name="connsiteY13" fmla="*/ 12527 h 300063"/>
                  <a:gd name="connsiteX14" fmla="*/ 148233 w 244673"/>
                  <a:gd name="connsiteY14" fmla="*/ 19671 h 300063"/>
                  <a:gd name="connsiteX15" fmla="*/ 180379 w 244673"/>
                  <a:gd name="connsiteY15" fmla="*/ 32172 h 300063"/>
                  <a:gd name="connsiteX16" fmla="*/ 192881 w 244673"/>
                  <a:gd name="connsiteY16" fmla="*/ 39316 h 300063"/>
                  <a:gd name="connsiteX17" fmla="*/ 207168 w 244673"/>
                  <a:gd name="connsiteY17" fmla="*/ 50032 h 300063"/>
                  <a:gd name="connsiteX18" fmla="*/ 219670 w 244673"/>
                  <a:gd name="connsiteY18" fmla="*/ 62533 h 300063"/>
                  <a:gd name="connsiteX19" fmla="*/ 228600 w 244673"/>
                  <a:gd name="connsiteY19" fmla="*/ 78607 h 300063"/>
                  <a:gd name="connsiteX20" fmla="*/ 237529 w 244673"/>
                  <a:gd name="connsiteY20" fmla="*/ 94680 h 300063"/>
                  <a:gd name="connsiteX21" fmla="*/ 244673 w 244673"/>
                  <a:gd name="connsiteY21" fmla="*/ 130399 h 300063"/>
                  <a:gd name="connsiteX22" fmla="*/ 242887 w 244673"/>
                  <a:gd name="connsiteY22" fmla="*/ 187549 h 300063"/>
                  <a:gd name="connsiteX23" fmla="*/ 237529 w 244673"/>
                  <a:gd name="connsiteY23" fmla="*/ 203622 h 300063"/>
                  <a:gd name="connsiteX24" fmla="*/ 230386 w 244673"/>
                  <a:gd name="connsiteY24" fmla="*/ 223268 h 300063"/>
                  <a:gd name="connsiteX25" fmla="*/ 219670 w 244673"/>
                  <a:gd name="connsiteY25" fmla="*/ 241127 h 300063"/>
                  <a:gd name="connsiteX26" fmla="*/ 210740 w 244673"/>
                  <a:gd name="connsiteY26" fmla="*/ 257200 h 300063"/>
                  <a:gd name="connsiteX27" fmla="*/ 196453 w 244673"/>
                  <a:gd name="connsiteY27" fmla="*/ 283989 h 300063"/>
                  <a:gd name="connsiteX28" fmla="*/ 187523 w 244673"/>
                  <a:gd name="connsiteY28" fmla="*/ 294705 h 300063"/>
                  <a:gd name="connsiteX29" fmla="*/ 166092 w 244673"/>
                  <a:gd name="connsiteY29" fmla="*/ 300063 h 300063"/>
                  <a:gd name="connsiteX30" fmla="*/ 150018 w 244673"/>
                  <a:gd name="connsiteY30" fmla="*/ 294705 h 300063"/>
                  <a:gd name="connsiteX31" fmla="*/ 94654 w 244673"/>
                  <a:gd name="connsiteY31" fmla="*/ 278632 h 300063"/>
                  <a:gd name="connsiteX32" fmla="*/ 69651 w 244673"/>
                  <a:gd name="connsiteY32" fmla="*/ 267916 h 300063"/>
                  <a:gd name="connsiteX33" fmla="*/ 39290 w 244673"/>
                  <a:gd name="connsiteY33" fmla="*/ 260772 h 300063"/>
                  <a:gd name="connsiteX34" fmla="*/ 19645 w 244673"/>
                  <a:gd name="connsiteY34" fmla="*/ 248271 h 300063"/>
                  <a:gd name="connsiteX35" fmla="*/ 3572 w 244673"/>
                  <a:gd name="connsiteY35" fmla="*/ 237555 h 300063"/>
                  <a:gd name="connsiteX0" fmla="*/ 3572 w 244673"/>
                  <a:gd name="connsiteY0" fmla="*/ 237555 h 300063"/>
                  <a:gd name="connsiteX1" fmla="*/ 0 w 244673"/>
                  <a:gd name="connsiteY1" fmla="*/ 187549 h 300063"/>
                  <a:gd name="connsiteX2" fmla="*/ 3572 w 244673"/>
                  <a:gd name="connsiteY2" fmla="*/ 178619 h 300063"/>
                  <a:gd name="connsiteX3" fmla="*/ 16073 w 244673"/>
                  <a:gd name="connsiteY3" fmla="*/ 142900 h 300063"/>
                  <a:gd name="connsiteX4" fmla="*/ 19645 w 244673"/>
                  <a:gd name="connsiteY4" fmla="*/ 119683 h 300063"/>
                  <a:gd name="connsiteX5" fmla="*/ 23217 w 244673"/>
                  <a:gd name="connsiteY5" fmla="*/ 94680 h 300063"/>
                  <a:gd name="connsiteX6" fmla="*/ 33933 w 244673"/>
                  <a:gd name="connsiteY6" fmla="*/ 58961 h 300063"/>
                  <a:gd name="connsiteX7" fmla="*/ 42862 w 244673"/>
                  <a:gd name="connsiteY7" fmla="*/ 33958 h 300063"/>
                  <a:gd name="connsiteX8" fmla="*/ 46434 w 244673"/>
                  <a:gd name="connsiteY8" fmla="*/ 19671 h 300063"/>
                  <a:gd name="connsiteX9" fmla="*/ 67865 w 244673"/>
                  <a:gd name="connsiteY9" fmla="*/ 5383 h 300063"/>
                  <a:gd name="connsiteX10" fmla="*/ 92868 w 244673"/>
                  <a:gd name="connsiteY10" fmla="*/ 25 h 300063"/>
                  <a:gd name="connsiteX11" fmla="*/ 112514 w 244673"/>
                  <a:gd name="connsiteY11" fmla="*/ 7169 h 300063"/>
                  <a:gd name="connsiteX12" fmla="*/ 125015 w 244673"/>
                  <a:gd name="connsiteY12" fmla="*/ 12527 h 300063"/>
                  <a:gd name="connsiteX13" fmla="*/ 148233 w 244673"/>
                  <a:gd name="connsiteY13" fmla="*/ 19671 h 300063"/>
                  <a:gd name="connsiteX14" fmla="*/ 180379 w 244673"/>
                  <a:gd name="connsiteY14" fmla="*/ 32172 h 300063"/>
                  <a:gd name="connsiteX15" fmla="*/ 192881 w 244673"/>
                  <a:gd name="connsiteY15" fmla="*/ 39316 h 300063"/>
                  <a:gd name="connsiteX16" fmla="*/ 207168 w 244673"/>
                  <a:gd name="connsiteY16" fmla="*/ 50032 h 300063"/>
                  <a:gd name="connsiteX17" fmla="*/ 219670 w 244673"/>
                  <a:gd name="connsiteY17" fmla="*/ 62533 h 300063"/>
                  <a:gd name="connsiteX18" fmla="*/ 228600 w 244673"/>
                  <a:gd name="connsiteY18" fmla="*/ 78607 h 300063"/>
                  <a:gd name="connsiteX19" fmla="*/ 237529 w 244673"/>
                  <a:gd name="connsiteY19" fmla="*/ 94680 h 300063"/>
                  <a:gd name="connsiteX20" fmla="*/ 244673 w 244673"/>
                  <a:gd name="connsiteY20" fmla="*/ 130399 h 300063"/>
                  <a:gd name="connsiteX21" fmla="*/ 242887 w 244673"/>
                  <a:gd name="connsiteY21" fmla="*/ 187549 h 300063"/>
                  <a:gd name="connsiteX22" fmla="*/ 237529 w 244673"/>
                  <a:gd name="connsiteY22" fmla="*/ 203622 h 300063"/>
                  <a:gd name="connsiteX23" fmla="*/ 230386 w 244673"/>
                  <a:gd name="connsiteY23" fmla="*/ 223268 h 300063"/>
                  <a:gd name="connsiteX24" fmla="*/ 219670 w 244673"/>
                  <a:gd name="connsiteY24" fmla="*/ 241127 h 300063"/>
                  <a:gd name="connsiteX25" fmla="*/ 210740 w 244673"/>
                  <a:gd name="connsiteY25" fmla="*/ 257200 h 300063"/>
                  <a:gd name="connsiteX26" fmla="*/ 196453 w 244673"/>
                  <a:gd name="connsiteY26" fmla="*/ 283989 h 300063"/>
                  <a:gd name="connsiteX27" fmla="*/ 187523 w 244673"/>
                  <a:gd name="connsiteY27" fmla="*/ 294705 h 300063"/>
                  <a:gd name="connsiteX28" fmla="*/ 166092 w 244673"/>
                  <a:gd name="connsiteY28" fmla="*/ 300063 h 300063"/>
                  <a:gd name="connsiteX29" fmla="*/ 150018 w 244673"/>
                  <a:gd name="connsiteY29" fmla="*/ 294705 h 300063"/>
                  <a:gd name="connsiteX30" fmla="*/ 94654 w 244673"/>
                  <a:gd name="connsiteY30" fmla="*/ 278632 h 300063"/>
                  <a:gd name="connsiteX31" fmla="*/ 69651 w 244673"/>
                  <a:gd name="connsiteY31" fmla="*/ 267916 h 300063"/>
                  <a:gd name="connsiteX32" fmla="*/ 39290 w 244673"/>
                  <a:gd name="connsiteY32" fmla="*/ 260772 h 300063"/>
                  <a:gd name="connsiteX33" fmla="*/ 19645 w 244673"/>
                  <a:gd name="connsiteY33" fmla="*/ 248271 h 300063"/>
                  <a:gd name="connsiteX34" fmla="*/ 3572 w 244673"/>
                  <a:gd name="connsiteY34" fmla="*/ 237555 h 300063"/>
                  <a:gd name="connsiteX0" fmla="*/ 4354 w 245455"/>
                  <a:gd name="connsiteY0" fmla="*/ 237555 h 300063"/>
                  <a:gd name="connsiteX1" fmla="*/ 782 w 245455"/>
                  <a:gd name="connsiteY1" fmla="*/ 187549 h 300063"/>
                  <a:gd name="connsiteX2" fmla="*/ 16855 w 245455"/>
                  <a:gd name="connsiteY2" fmla="*/ 142900 h 300063"/>
                  <a:gd name="connsiteX3" fmla="*/ 20427 w 245455"/>
                  <a:gd name="connsiteY3" fmla="*/ 119683 h 300063"/>
                  <a:gd name="connsiteX4" fmla="*/ 23999 w 245455"/>
                  <a:gd name="connsiteY4" fmla="*/ 94680 h 300063"/>
                  <a:gd name="connsiteX5" fmla="*/ 34715 w 245455"/>
                  <a:gd name="connsiteY5" fmla="*/ 58961 h 300063"/>
                  <a:gd name="connsiteX6" fmla="*/ 43644 w 245455"/>
                  <a:gd name="connsiteY6" fmla="*/ 33958 h 300063"/>
                  <a:gd name="connsiteX7" fmla="*/ 47216 w 245455"/>
                  <a:gd name="connsiteY7" fmla="*/ 19671 h 300063"/>
                  <a:gd name="connsiteX8" fmla="*/ 68647 w 245455"/>
                  <a:gd name="connsiteY8" fmla="*/ 5383 h 300063"/>
                  <a:gd name="connsiteX9" fmla="*/ 93650 w 245455"/>
                  <a:gd name="connsiteY9" fmla="*/ 25 h 300063"/>
                  <a:gd name="connsiteX10" fmla="*/ 113296 w 245455"/>
                  <a:gd name="connsiteY10" fmla="*/ 7169 h 300063"/>
                  <a:gd name="connsiteX11" fmla="*/ 125797 w 245455"/>
                  <a:gd name="connsiteY11" fmla="*/ 12527 h 300063"/>
                  <a:gd name="connsiteX12" fmla="*/ 149015 w 245455"/>
                  <a:gd name="connsiteY12" fmla="*/ 19671 h 300063"/>
                  <a:gd name="connsiteX13" fmla="*/ 181161 w 245455"/>
                  <a:gd name="connsiteY13" fmla="*/ 32172 h 300063"/>
                  <a:gd name="connsiteX14" fmla="*/ 193663 w 245455"/>
                  <a:gd name="connsiteY14" fmla="*/ 39316 h 300063"/>
                  <a:gd name="connsiteX15" fmla="*/ 207950 w 245455"/>
                  <a:gd name="connsiteY15" fmla="*/ 50032 h 300063"/>
                  <a:gd name="connsiteX16" fmla="*/ 220452 w 245455"/>
                  <a:gd name="connsiteY16" fmla="*/ 62533 h 300063"/>
                  <a:gd name="connsiteX17" fmla="*/ 229382 w 245455"/>
                  <a:gd name="connsiteY17" fmla="*/ 78607 h 300063"/>
                  <a:gd name="connsiteX18" fmla="*/ 238311 w 245455"/>
                  <a:gd name="connsiteY18" fmla="*/ 94680 h 300063"/>
                  <a:gd name="connsiteX19" fmla="*/ 245455 w 245455"/>
                  <a:gd name="connsiteY19" fmla="*/ 130399 h 300063"/>
                  <a:gd name="connsiteX20" fmla="*/ 243669 w 245455"/>
                  <a:gd name="connsiteY20" fmla="*/ 187549 h 300063"/>
                  <a:gd name="connsiteX21" fmla="*/ 238311 w 245455"/>
                  <a:gd name="connsiteY21" fmla="*/ 203622 h 300063"/>
                  <a:gd name="connsiteX22" fmla="*/ 231168 w 245455"/>
                  <a:gd name="connsiteY22" fmla="*/ 223268 h 300063"/>
                  <a:gd name="connsiteX23" fmla="*/ 220452 w 245455"/>
                  <a:gd name="connsiteY23" fmla="*/ 241127 h 300063"/>
                  <a:gd name="connsiteX24" fmla="*/ 211522 w 245455"/>
                  <a:gd name="connsiteY24" fmla="*/ 257200 h 300063"/>
                  <a:gd name="connsiteX25" fmla="*/ 197235 w 245455"/>
                  <a:gd name="connsiteY25" fmla="*/ 283989 h 300063"/>
                  <a:gd name="connsiteX26" fmla="*/ 188305 w 245455"/>
                  <a:gd name="connsiteY26" fmla="*/ 294705 h 300063"/>
                  <a:gd name="connsiteX27" fmla="*/ 166874 w 245455"/>
                  <a:gd name="connsiteY27" fmla="*/ 300063 h 300063"/>
                  <a:gd name="connsiteX28" fmla="*/ 150800 w 245455"/>
                  <a:gd name="connsiteY28" fmla="*/ 294705 h 300063"/>
                  <a:gd name="connsiteX29" fmla="*/ 95436 w 245455"/>
                  <a:gd name="connsiteY29" fmla="*/ 278632 h 300063"/>
                  <a:gd name="connsiteX30" fmla="*/ 70433 w 245455"/>
                  <a:gd name="connsiteY30" fmla="*/ 267916 h 300063"/>
                  <a:gd name="connsiteX31" fmla="*/ 40072 w 245455"/>
                  <a:gd name="connsiteY31" fmla="*/ 260772 h 300063"/>
                  <a:gd name="connsiteX32" fmla="*/ 20427 w 245455"/>
                  <a:gd name="connsiteY32" fmla="*/ 248271 h 300063"/>
                  <a:gd name="connsiteX33" fmla="*/ 4354 w 245455"/>
                  <a:gd name="connsiteY33" fmla="*/ 237555 h 300063"/>
                  <a:gd name="connsiteX0" fmla="*/ 4354 w 245455"/>
                  <a:gd name="connsiteY0" fmla="*/ 237555 h 300063"/>
                  <a:gd name="connsiteX1" fmla="*/ 782 w 245455"/>
                  <a:gd name="connsiteY1" fmla="*/ 187549 h 300063"/>
                  <a:gd name="connsiteX2" fmla="*/ 16855 w 245455"/>
                  <a:gd name="connsiteY2" fmla="*/ 142900 h 300063"/>
                  <a:gd name="connsiteX3" fmla="*/ 20427 w 245455"/>
                  <a:gd name="connsiteY3" fmla="*/ 119683 h 300063"/>
                  <a:gd name="connsiteX4" fmla="*/ 23999 w 245455"/>
                  <a:gd name="connsiteY4" fmla="*/ 94680 h 300063"/>
                  <a:gd name="connsiteX5" fmla="*/ 34715 w 245455"/>
                  <a:gd name="connsiteY5" fmla="*/ 58961 h 300063"/>
                  <a:gd name="connsiteX6" fmla="*/ 43644 w 245455"/>
                  <a:gd name="connsiteY6" fmla="*/ 33958 h 300063"/>
                  <a:gd name="connsiteX7" fmla="*/ 47216 w 245455"/>
                  <a:gd name="connsiteY7" fmla="*/ 19671 h 300063"/>
                  <a:gd name="connsiteX8" fmla="*/ 68647 w 245455"/>
                  <a:gd name="connsiteY8" fmla="*/ 5383 h 300063"/>
                  <a:gd name="connsiteX9" fmla="*/ 93650 w 245455"/>
                  <a:gd name="connsiteY9" fmla="*/ 25 h 300063"/>
                  <a:gd name="connsiteX10" fmla="*/ 113296 w 245455"/>
                  <a:gd name="connsiteY10" fmla="*/ 7169 h 300063"/>
                  <a:gd name="connsiteX11" fmla="*/ 125797 w 245455"/>
                  <a:gd name="connsiteY11" fmla="*/ 12527 h 300063"/>
                  <a:gd name="connsiteX12" fmla="*/ 149015 w 245455"/>
                  <a:gd name="connsiteY12" fmla="*/ 19671 h 300063"/>
                  <a:gd name="connsiteX13" fmla="*/ 181161 w 245455"/>
                  <a:gd name="connsiteY13" fmla="*/ 32172 h 300063"/>
                  <a:gd name="connsiteX14" fmla="*/ 193663 w 245455"/>
                  <a:gd name="connsiteY14" fmla="*/ 39316 h 300063"/>
                  <a:gd name="connsiteX15" fmla="*/ 207950 w 245455"/>
                  <a:gd name="connsiteY15" fmla="*/ 50032 h 300063"/>
                  <a:gd name="connsiteX16" fmla="*/ 220452 w 245455"/>
                  <a:gd name="connsiteY16" fmla="*/ 62533 h 300063"/>
                  <a:gd name="connsiteX17" fmla="*/ 229382 w 245455"/>
                  <a:gd name="connsiteY17" fmla="*/ 78607 h 300063"/>
                  <a:gd name="connsiteX18" fmla="*/ 238311 w 245455"/>
                  <a:gd name="connsiteY18" fmla="*/ 94680 h 300063"/>
                  <a:gd name="connsiteX19" fmla="*/ 245455 w 245455"/>
                  <a:gd name="connsiteY19" fmla="*/ 130399 h 300063"/>
                  <a:gd name="connsiteX20" fmla="*/ 243669 w 245455"/>
                  <a:gd name="connsiteY20" fmla="*/ 187549 h 300063"/>
                  <a:gd name="connsiteX21" fmla="*/ 231168 w 245455"/>
                  <a:gd name="connsiteY21" fmla="*/ 223268 h 300063"/>
                  <a:gd name="connsiteX22" fmla="*/ 220452 w 245455"/>
                  <a:gd name="connsiteY22" fmla="*/ 241127 h 300063"/>
                  <a:gd name="connsiteX23" fmla="*/ 211522 w 245455"/>
                  <a:gd name="connsiteY23" fmla="*/ 257200 h 300063"/>
                  <a:gd name="connsiteX24" fmla="*/ 197235 w 245455"/>
                  <a:gd name="connsiteY24" fmla="*/ 283989 h 300063"/>
                  <a:gd name="connsiteX25" fmla="*/ 188305 w 245455"/>
                  <a:gd name="connsiteY25" fmla="*/ 294705 h 300063"/>
                  <a:gd name="connsiteX26" fmla="*/ 166874 w 245455"/>
                  <a:gd name="connsiteY26" fmla="*/ 300063 h 300063"/>
                  <a:gd name="connsiteX27" fmla="*/ 150800 w 245455"/>
                  <a:gd name="connsiteY27" fmla="*/ 294705 h 300063"/>
                  <a:gd name="connsiteX28" fmla="*/ 95436 w 245455"/>
                  <a:gd name="connsiteY28" fmla="*/ 278632 h 300063"/>
                  <a:gd name="connsiteX29" fmla="*/ 70433 w 245455"/>
                  <a:gd name="connsiteY29" fmla="*/ 267916 h 300063"/>
                  <a:gd name="connsiteX30" fmla="*/ 40072 w 245455"/>
                  <a:gd name="connsiteY30" fmla="*/ 260772 h 300063"/>
                  <a:gd name="connsiteX31" fmla="*/ 20427 w 245455"/>
                  <a:gd name="connsiteY31" fmla="*/ 248271 h 300063"/>
                  <a:gd name="connsiteX32" fmla="*/ 4354 w 245455"/>
                  <a:gd name="connsiteY32" fmla="*/ 237555 h 300063"/>
                  <a:gd name="connsiteX0" fmla="*/ 4354 w 245455"/>
                  <a:gd name="connsiteY0" fmla="*/ 237555 h 300063"/>
                  <a:gd name="connsiteX1" fmla="*/ 782 w 245455"/>
                  <a:gd name="connsiteY1" fmla="*/ 187549 h 300063"/>
                  <a:gd name="connsiteX2" fmla="*/ 16855 w 245455"/>
                  <a:gd name="connsiteY2" fmla="*/ 142900 h 300063"/>
                  <a:gd name="connsiteX3" fmla="*/ 20427 w 245455"/>
                  <a:gd name="connsiteY3" fmla="*/ 119683 h 300063"/>
                  <a:gd name="connsiteX4" fmla="*/ 23999 w 245455"/>
                  <a:gd name="connsiteY4" fmla="*/ 94680 h 300063"/>
                  <a:gd name="connsiteX5" fmla="*/ 34715 w 245455"/>
                  <a:gd name="connsiteY5" fmla="*/ 58961 h 300063"/>
                  <a:gd name="connsiteX6" fmla="*/ 43644 w 245455"/>
                  <a:gd name="connsiteY6" fmla="*/ 33958 h 300063"/>
                  <a:gd name="connsiteX7" fmla="*/ 47216 w 245455"/>
                  <a:gd name="connsiteY7" fmla="*/ 19671 h 300063"/>
                  <a:gd name="connsiteX8" fmla="*/ 68647 w 245455"/>
                  <a:gd name="connsiteY8" fmla="*/ 5383 h 300063"/>
                  <a:gd name="connsiteX9" fmla="*/ 93650 w 245455"/>
                  <a:gd name="connsiteY9" fmla="*/ 25 h 300063"/>
                  <a:gd name="connsiteX10" fmla="*/ 113296 w 245455"/>
                  <a:gd name="connsiteY10" fmla="*/ 7169 h 300063"/>
                  <a:gd name="connsiteX11" fmla="*/ 125797 w 245455"/>
                  <a:gd name="connsiteY11" fmla="*/ 12527 h 300063"/>
                  <a:gd name="connsiteX12" fmla="*/ 149015 w 245455"/>
                  <a:gd name="connsiteY12" fmla="*/ 19671 h 300063"/>
                  <a:gd name="connsiteX13" fmla="*/ 181161 w 245455"/>
                  <a:gd name="connsiteY13" fmla="*/ 32172 h 300063"/>
                  <a:gd name="connsiteX14" fmla="*/ 193663 w 245455"/>
                  <a:gd name="connsiteY14" fmla="*/ 39316 h 300063"/>
                  <a:gd name="connsiteX15" fmla="*/ 220452 w 245455"/>
                  <a:gd name="connsiteY15" fmla="*/ 62533 h 300063"/>
                  <a:gd name="connsiteX16" fmla="*/ 229382 w 245455"/>
                  <a:gd name="connsiteY16" fmla="*/ 78607 h 300063"/>
                  <a:gd name="connsiteX17" fmla="*/ 238311 w 245455"/>
                  <a:gd name="connsiteY17" fmla="*/ 94680 h 300063"/>
                  <a:gd name="connsiteX18" fmla="*/ 245455 w 245455"/>
                  <a:gd name="connsiteY18" fmla="*/ 130399 h 300063"/>
                  <a:gd name="connsiteX19" fmla="*/ 243669 w 245455"/>
                  <a:gd name="connsiteY19" fmla="*/ 187549 h 300063"/>
                  <a:gd name="connsiteX20" fmla="*/ 231168 w 245455"/>
                  <a:gd name="connsiteY20" fmla="*/ 223268 h 300063"/>
                  <a:gd name="connsiteX21" fmla="*/ 220452 w 245455"/>
                  <a:gd name="connsiteY21" fmla="*/ 241127 h 300063"/>
                  <a:gd name="connsiteX22" fmla="*/ 211522 w 245455"/>
                  <a:gd name="connsiteY22" fmla="*/ 257200 h 300063"/>
                  <a:gd name="connsiteX23" fmla="*/ 197235 w 245455"/>
                  <a:gd name="connsiteY23" fmla="*/ 283989 h 300063"/>
                  <a:gd name="connsiteX24" fmla="*/ 188305 w 245455"/>
                  <a:gd name="connsiteY24" fmla="*/ 294705 h 300063"/>
                  <a:gd name="connsiteX25" fmla="*/ 166874 w 245455"/>
                  <a:gd name="connsiteY25" fmla="*/ 300063 h 300063"/>
                  <a:gd name="connsiteX26" fmla="*/ 150800 w 245455"/>
                  <a:gd name="connsiteY26" fmla="*/ 294705 h 300063"/>
                  <a:gd name="connsiteX27" fmla="*/ 95436 w 245455"/>
                  <a:gd name="connsiteY27" fmla="*/ 278632 h 300063"/>
                  <a:gd name="connsiteX28" fmla="*/ 70433 w 245455"/>
                  <a:gd name="connsiteY28" fmla="*/ 267916 h 300063"/>
                  <a:gd name="connsiteX29" fmla="*/ 40072 w 245455"/>
                  <a:gd name="connsiteY29" fmla="*/ 260772 h 300063"/>
                  <a:gd name="connsiteX30" fmla="*/ 20427 w 245455"/>
                  <a:gd name="connsiteY30" fmla="*/ 248271 h 300063"/>
                  <a:gd name="connsiteX31" fmla="*/ 4354 w 245455"/>
                  <a:gd name="connsiteY31" fmla="*/ 237555 h 300063"/>
                  <a:gd name="connsiteX0" fmla="*/ 4354 w 245455"/>
                  <a:gd name="connsiteY0" fmla="*/ 237780 h 300288"/>
                  <a:gd name="connsiteX1" fmla="*/ 782 w 245455"/>
                  <a:gd name="connsiteY1" fmla="*/ 187774 h 300288"/>
                  <a:gd name="connsiteX2" fmla="*/ 16855 w 245455"/>
                  <a:gd name="connsiteY2" fmla="*/ 143125 h 300288"/>
                  <a:gd name="connsiteX3" fmla="*/ 20427 w 245455"/>
                  <a:gd name="connsiteY3" fmla="*/ 119908 h 300288"/>
                  <a:gd name="connsiteX4" fmla="*/ 23999 w 245455"/>
                  <a:gd name="connsiteY4" fmla="*/ 94905 h 300288"/>
                  <a:gd name="connsiteX5" fmla="*/ 34715 w 245455"/>
                  <a:gd name="connsiteY5" fmla="*/ 59186 h 300288"/>
                  <a:gd name="connsiteX6" fmla="*/ 43644 w 245455"/>
                  <a:gd name="connsiteY6" fmla="*/ 34183 h 300288"/>
                  <a:gd name="connsiteX7" fmla="*/ 47216 w 245455"/>
                  <a:gd name="connsiteY7" fmla="*/ 19896 h 300288"/>
                  <a:gd name="connsiteX8" fmla="*/ 68647 w 245455"/>
                  <a:gd name="connsiteY8" fmla="*/ 5608 h 300288"/>
                  <a:gd name="connsiteX9" fmla="*/ 93650 w 245455"/>
                  <a:gd name="connsiteY9" fmla="*/ 250 h 300288"/>
                  <a:gd name="connsiteX10" fmla="*/ 125797 w 245455"/>
                  <a:gd name="connsiteY10" fmla="*/ 12752 h 300288"/>
                  <a:gd name="connsiteX11" fmla="*/ 149015 w 245455"/>
                  <a:gd name="connsiteY11" fmla="*/ 19896 h 300288"/>
                  <a:gd name="connsiteX12" fmla="*/ 181161 w 245455"/>
                  <a:gd name="connsiteY12" fmla="*/ 32397 h 300288"/>
                  <a:gd name="connsiteX13" fmla="*/ 193663 w 245455"/>
                  <a:gd name="connsiteY13" fmla="*/ 39541 h 300288"/>
                  <a:gd name="connsiteX14" fmla="*/ 220452 w 245455"/>
                  <a:gd name="connsiteY14" fmla="*/ 62758 h 300288"/>
                  <a:gd name="connsiteX15" fmla="*/ 229382 w 245455"/>
                  <a:gd name="connsiteY15" fmla="*/ 78832 h 300288"/>
                  <a:gd name="connsiteX16" fmla="*/ 238311 w 245455"/>
                  <a:gd name="connsiteY16" fmla="*/ 94905 h 300288"/>
                  <a:gd name="connsiteX17" fmla="*/ 245455 w 245455"/>
                  <a:gd name="connsiteY17" fmla="*/ 130624 h 300288"/>
                  <a:gd name="connsiteX18" fmla="*/ 243669 w 245455"/>
                  <a:gd name="connsiteY18" fmla="*/ 187774 h 300288"/>
                  <a:gd name="connsiteX19" fmla="*/ 231168 w 245455"/>
                  <a:gd name="connsiteY19" fmla="*/ 223493 h 300288"/>
                  <a:gd name="connsiteX20" fmla="*/ 220452 w 245455"/>
                  <a:gd name="connsiteY20" fmla="*/ 241352 h 300288"/>
                  <a:gd name="connsiteX21" fmla="*/ 211522 w 245455"/>
                  <a:gd name="connsiteY21" fmla="*/ 257425 h 300288"/>
                  <a:gd name="connsiteX22" fmla="*/ 197235 w 245455"/>
                  <a:gd name="connsiteY22" fmla="*/ 284214 h 300288"/>
                  <a:gd name="connsiteX23" fmla="*/ 188305 w 245455"/>
                  <a:gd name="connsiteY23" fmla="*/ 294930 h 300288"/>
                  <a:gd name="connsiteX24" fmla="*/ 166874 w 245455"/>
                  <a:gd name="connsiteY24" fmla="*/ 300288 h 300288"/>
                  <a:gd name="connsiteX25" fmla="*/ 150800 w 245455"/>
                  <a:gd name="connsiteY25" fmla="*/ 294930 h 300288"/>
                  <a:gd name="connsiteX26" fmla="*/ 95436 w 245455"/>
                  <a:gd name="connsiteY26" fmla="*/ 278857 h 300288"/>
                  <a:gd name="connsiteX27" fmla="*/ 70433 w 245455"/>
                  <a:gd name="connsiteY27" fmla="*/ 268141 h 300288"/>
                  <a:gd name="connsiteX28" fmla="*/ 40072 w 245455"/>
                  <a:gd name="connsiteY28" fmla="*/ 260997 h 300288"/>
                  <a:gd name="connsiteX29" fmla="*/ 20427 w 245455"/>
                  <a:gd name="connsiteY29" fmla="*/ 248496 h 300288"/>
                  <a:gd name="connsiteX30" fmla="*/ 4354 w 245455"/>
                  <a:gd name="connsiteY30" fmla="*/ 237780 h 300288"/>
                  <a:gd name="connsiteX0" fmla="*/ 4354 w 245455"/>
                  <a:gd name="connsiteY0" fmla="*/ 237990 h 300498"/>
                  <a:gd name="connsiteX1" fmla="*/ 782 w 245455"/>
                  <a:gd name="connsiteY1" fmla="*/ 187984 h 300498"/>
                  <a:gd name="connsiteX2" fmla="*/ 16855 w 245455"/>
                  <a:gd name="connsiteY2" fmla="*/ 143335 h 300498"/>
                  <a:gd name="connsiteX3" fmla="*/ 20427 w 245455"/>
                  <a:gd name="connsiteY3" fmla="*/ 120118 h 300498"/>
                  <a:gd name="connsiteX4" fmla="*/ 23999 w 245455"/>
                  <a:gd name="connsiteY4" fmla="*/ 95115 h 300498"/>
                  <a:gd name="connsiteX5" fmla="*/ 34715 w 245455"/>
                  <a:gd name="connsiteY5" fmla="*/ 59396 h 300498"/>
                  <a:gd name="connsiteX6" fmla="*/ 43644 w 245455"/>
                  <a:gd name="connsiteY6" fmla="*/ 34393 h 300498"/>
                  <a:gd name="connsiteX7" fmla="*/ 68647 w 245455"/>
                  <a:gd name="connsiteY7" fmla="*/ 5818 h 300498"/>
                  <a:gd name="connsiteX8" fmla="*/ 93650 w 245455"/>
                  <a:gd name="connsiteY8" fmla="*/ 460 h 300498"/>
                  <a:gd name="connsiteX9" fmla="*/ 125797 w 245455"/>
                  <a:gd name="connsiteY9" fmla="*/ 12962 h 300498"/>
                  <a:gd name="connsiteX10" fmla="*/ 149015 w 245455"/>
                  <a:gd name="connsiteY10" fmla="*/ 20106 h 300498"/>
                  <a:gd name="connsiteX11" fmla="*/ 181161 w 245455"/>
                  <a:gd name="connsiteY11" fmla="*/ 32607 h 300498"/>
                  <a:gd name="connsiteX12" fmla="*/ 193663 w 245455"/>
                  <a:gd name="connsiteY12" fmla="*/ 39751 h 300498"/>
                  <a:gd name="connsiteX13" fmla="*/ 220452 w 245455"/>
                  <a:gd name="connsiteY13" fmla="*/ 62968 h 300498"/>
                  <a:gd name="connsiteX14" fmla="*/ 229382 w 245455"/>
                  <a:gd name="connsiteY14" fmla="*/ 79042 h 300498"/>
                  <a:gd name="connsiteX15" fmla="*/ 238311 w 245455"/>
                  <a:gd name="connsiteY15" fmla="*/ 95115 h 300498"/>
                  <a:gd name="connsiteX16" fmla="*/ 245455 w 245455"/>
                  <a:gd name="connsiteY16" fmla="*/ 130834 h 300498"/>
                  <a:gd name="connsiteX17" fmla="*/ 243669 w 245455"/>
                  <a:gd name="connsiteY17" fmla="*/ 187984 h 300498"/>
                  <a:gd name="connsiteX18" fmla="*/ 231168 w 245455"/>
                  <a:gd name="connsiteY18" fmla="*/ 223703 h 300498"/>
                  <a:gd name="connsiteX19" fmla="*/ 220452 w 245455"/>
                  <a:gd name="connsiteY19" fmla="*/ 241562 h 300498"/>
                  <a:gd name="connsiteX20" fmla="*/ 211522 w 245455"/>
                  <a:gd name="connsiteY20" fmla="*/ 257635 h 300498"/>
                  <a:gd name="connsiteX21" fmla="*/ 197235 w 245455"/>
                  <a:gd name="connsiteY21" fmla="*/ 284424 h 300498"/>
                  <a:gd name="connsiteX22" fmla="*/ 188305 w 245455"/>
                  <a:gd name="connsiteY22" fmla="*/ 295140 h 300498"/>
                  <a:gd name="connsiteX23" fmla="*/ 166874 w 245455"/>
                  <a:gd name="connsiteY23" fmla="*/ 300498 h 300498"/>
                  <a:gd name="connsiteX24" fmla="*/ 150800 w 245455"/>
                  <a:gd name="connsiteY24" fmla="*/ 295140 h 300498"/>
                  <a:gd name="connsiteX25" fmla="*/ 95436 w 245455"/>
                  <a:gd name="connsiteY25" fmla="*/ 279067 h 300498"/>
                  <a:gd name="connsiteX26" fmla="*/ 70433 w 245455"/>
                  <a:gd name="connsiteY26" fmla="*/ 268351 h 300498"/>
                  <a:gd name="connsiteX27" fmla="*/ 40072 w 245455"/>
                  <a:gd name="connsiteY27" fmla="*/ 261207 h 300498"/>
                  <a:gd name="connsiteX28" fmla="*/ 20427 w 245455"/>
                  <a:gd name="connsiteY28" fmla="*/ 248706 h 300498"/>
                  <a:gd name="connsiteX29" fmla="*/ 4354 w 245455"/>
                  <a:gd name="connsiteY29" fmla="*/ 237990 h 300498"/>
                  <a:gd name="connsiteX0" fmla="*/ 4354 w 245455"/>
                  <a:gd name="connsiteY0" fmla="*/ 237990 h 300498"/>
                  <a:gd name="connsiteX1" fmla="*/ 782 w 245455"/>
                  <a:gd name="connsiteY1" fmla="*/ 187984 h 300498"/>
                  <a:gd name="connsiteX2" fmla="*/ 16855 w 245455"/>
                  <a:gd name="connsiteY2" fmla="*/ 143335 h 300498"/>
                  <a:gd name="connsiteX3" fmla="*/ 23999 w 245455"/>
                  <a:gd name="connsiteY3" fmla="*/ 95115 h 300498"/>
                  <a:gd name="connsiteX4" fmla="*/ 34715 w 245455"/>
                  <a:gd name="connsiteY4" fmla="*/ 59396 h 300498"/>
                  <a:gd name="connsiteX5" fmla="*/ 43644 w 245455"/>
                  <a:gd name="connsiteY5" fmla="*/ 34393 h 300498"/>
                  <a:gd name="connsiteX6" fmla="*/ 68647 w 245455"/>
                  <a:gd name="connsiteY6" fmla="*/ 5818 h 300498"/>
                  <a:gd name="connsiteX7" fmla="*/ 93650 w 245455"/>
                  <a:gd name="connsiteY7" fmla="*/ 460 h 300498"/>
                  <a:gd name="connsiteX8" fmla="*/ 125797 w 245455"/>
                  <a:gd name="connsiteY8" fmla="*/ 12962 h 300498"/>
                  <a:gd name="connsiteX9" fmla="*/ 149015 w 245455"/>
                  <a:gd name="connsiteY9" fmla="*/ 20106 h 300498"/>
                  <a:gd name="connsiteX10" fmla="*/ 181161 w 245455"/>
                  <a:gd name="connsiteY10" fmla="*/ 32607 h 300498"/>
                  <a:gd name="connsiteX11" fmla="*/ 193663 w 245455"/>
                  <a:gd name="connsiteY11" fmla="*/ 39751 h 300498"/>
                  <a:gd name="connsiteX12" fmla="*/ 220452 w 245455"/>
                  <a:gd name="connsiteY12" fmla="*/ 62968 h 300498"/>
                  <a:gd name="connsiteX13" fmla="*/ 229382 w 245455"/>
                  <a:gd name="connsiteY13" fmla="*/ 79042 h 300498"/>
                  <a:gd name="connsiteX14" fmla="*/ 238311 w 245455"/>
                  <a:gd name="connsiteY14" fmla="*/ 95115 h 300498"/>
                  <a:gd name="connsiteX15" fmla="*/ 245455 w 245455"/>
                  <a:gd name="connsiteY15" fmla="*/ 130834 h 300498"/>
                  <a:gd name="connsiteX16" fmla="*/ 243669 w 245455"/>
                  <a:gd name="connsiteY16" fmla="*/ 187984 h 300498"/>
                  <a:gd name="connsiteX17" fmla="*/ 231168 w 245455"/>
                  <a:gd name="connsiteY17" fmla="*/ 223703 h 300498"/>
                  <a:gd name="connsiteX18" fmla="*/ 220452 w 245455"/>
                  <a:gd name="connsiteY18" fmla="*/ 241562 h 300498"/>
                  <a:gd name="connsiteX19" fmla="*/ 211522 w 245455"/>
                  <a:gd name="connsiteY19" fmla="*/ 257635 h 300498"/>
                  <a:gd name="connsiteX20" fmla="*/ 197235 w 245455"/>
                  <a:gd name="connsiteY20" fmla="*/ 284424 h 300498"/>
                  <a:gd name="connsiteX21" fmla="*/ 188305 w 245455"/>
                  <a:gd name="connsiteY21" fmla="*/ 295140 h 300498"/>
                  <a:gd name="connsiteX22" fmla="*/ 166874 w 245455"/>
                  <a:gd name="connsiteY22" fmla="*/ 300498 h 300498"/>
                  <a:gd name="connsiteX23" fmla="*/ 150800 w 245455"/>
                  <a:gd name="connsiteY23" fmla="*/ 295140 h 300498"/>
                  <a:gd name="connsiteX24" fmla="*/ 95436 w 245455"/>
                  <a:gd name="connsiteY24" fmla="*/ 279067 h 300498"/>
                  <a:gd name="connsiteX25" fmla="*/ 70433 w 245455"/>
                  <a:gd name="connsiteY25" fmla="*/ 268351 h 300498"/>
                  <a:gd name="connsiteX26" fmla="*/ 40072 w 245455"/>
                  <a:gd name="connsiteY26" fmla="*/ 261207 h 300498"/>
                  <a:gd name="connsiteX27" fmla="*/ 20427 w 245455"/>
                  <a:gd name="connsiteY27" fmla="*/ 248706 h 300498"/>
                  <a:gd name="connsiteX28" fmla="*/ 4354 w 245455"/>
                  <a:gd name="connsiteY28" fmla="*/ 237990 h 300498"/>
                  <a:gd name="connsiteX0" fmla="*/ 3979 w 245080"/>
                  <a:gd name="connsiteY0" fmla="*/ 237990 h 300498"/>
                  <a:gd name="connsiteX1" fmla="*/ 407 w 245080"/>
                  <a:gd name="connsiteY1" fmla="*/ 187984 h 300498"/>
                  <a:gd name="connsiteX2" fmla="*/ 11122 w 245080"/>
                  <a:gd name="connsiteY2" fmla="*/ 137978 h 300498"/>
                  <a:gd name="connsiteX3" fmla="*/ 23624 w 245080"/>
                  <a:gd name="connsiteY3" fmla="*/ 95115 h 300498"/>
                  <a:gd name="connsiteX4" fmla="*/ 34340 w 245080"/>
                  <a:gd name="connsiteY4" fmla="*/ 59396 h 300498"/>
                  <a:gd name="connsiteX5" fmla="*/ 43269 w 245080"/>
                  <a:gd name="connsiteY5" fmla="*/ 34393 h 300498"/>
                  <a:gd name="connsiteX6" fmla="*/ 68272 w 245080"/>
                  <a:gd name="connsiteY6" fmla="*/ 5818 h 300498"/>
                  <a:gd name="connsiteX7" fmla="*/ 93275 w 245080"/>
                  <a:gd name="connsiteY7" fmla="*/ 460 h 300498"/>
                  <a:gd name="connsiteX8" fmla="*/ 125422 w 245080"/>
                  <a:gd name="connsiteY8" fmla="*/ 12962 h 300498"/>
                  <a:gd name="connsiteX9" fmla="*/ 148640 w 245080"/>
                  <a:gd name="connsiteY9" fmla="*/ 20106 h 300498"/>
                  <a:gd name="connsiteX10" fmla="*/ 180786 w 245080"/>
                  <a:gd name="connsiteY10" fmla="*/ 32607 h 300498"/>
                  <a:gd name="connsiteX11" fmla="*/ 193288 w 245080"/>
                  <a:gd name="connsiteY11" fmla="*/ 39751 h 300498"/>
                  <a:gd name="connsiteX12" fmla="*/ 220077 w 245080"/>
                  <a:gd name="connsiteY12" fmla="*/ 62968 h 300498"/>
                  <a:gd name="connsiteX13" fmla="*/ 229007 w 245080"/>
                  <a:gd name="connsiteY13" fmla="*/ 79042 h 300498"/>
                  <a:gd name="connsiteX14" fmla="*/ 237936 w 245080"/>
                  <a:gd name="connsiteY14" fmla="*/ 95115 h 300498"/>
                  <a:gd name="connsiteX15" fmla="*/ 245080 w 245080"/>
                  <a:gd name="connsiteY15" fmla="*/ 130834 h 300498"/>
                  <a:gd name="connsiteX16" fmla="*/ 243294 w 245080"/>
                  <a:gd name="connsiteY16" fmla="*/ 187984 h 300498"/>
                  <a:gd name="connsiteX17" fmla="*/ 230793 w 245080"/>
                  <a:gd name="connsiteY17" fmla="*/ 223703 h 300498"/>
                  <a:gd name="connsiteX18" fmla="*/ 220077 w 245080"/>
                  <a:gd name="connsiteY18" fmla="*/ 241562 h 300498"/>
                  <a:gd name="connsiteX19" fmla="*/ 211147 w 245080"/>
                  <a:gd name="connsiteY19" fmla="*/ 257635 h 300498"/>
                  <a:gd name="connsiteX20" fmla="*/ 196860 w 245080"/>
                  <a:gd name="connsiteY20" fmla="*/ 284424 h 300498"/>
                  <a:gd name="connsiteX21" fmla="*/ 187930 w 245080"/>
                  <a:gd name="connsiteY21" fmla="*/ 295140 h 300498"/>
                  <a:gd name="connsiteX22" fmla="*/ 166499 w 245080"/>
                  <a:gd name="connsiteY22" fmla="*/ 300498 h 300498"/>
                  <a:gd name="connsiteX23" fmla="*/ 150425 w 245080"/>
                  <a:gd name="connsiteY23" fmla="*/ 295140 h 300498"/>
                  <a:gd name="connsiteX24" fmla="*/ 95061 w 245080"/>
                  <a:gd name="connsiteY24" fmla="*/ 279067 h 300498"/>
                  <a:gd name="connsiteX25" fmla="*/ 70058 w 245080"/>
                  <a:gd name="connsiteY25" fmla="*/ 268351 h 300498"/>
                  <a:gd name="connsiteX26" fmla="*/ 39697 w 245080"/>
                  <a:gd name="connsiteY26" fmla="*/ 261207 h 300498"/>
                  <a:gd name="connsiteX27" fmla="*/ 20052 w 245080"/>
                  <a:gd name="connsiteY27" fmla="*/ 248706 h 300498"/>
                  <a:gd name="connsiteX28" fmla="*/ 3979 w 245080"/>
                  <a:gd name="connsiteY28" fmla="*/ 237990 h 300498"/>
                  <a:gd name="connsiteX0" fmla="*/ 3979 w 245080"/>
                  <a:gd name="connsiteY0" fmla="*/ 237990 h 300498"/>
                  <a:gd name="connsiteX1" fmla="*/ 407 w 245080"/>
                  <a:gd name="connsiteY1" fmla="*/ 187984 h 300498"/>
                  <a:gd name="connsiteX2" fmla="*/ 11122 w 245080"/>
                  <a:gd name="connsiteY2" fmla="*/ 137978 h 300498"/>
                  <a:gd name="connsiteX3" fmla="*/ 23624 w 245080"/>
                  <a:gd name="connsiteY3" fmla="*/ 95115 h 300498"/>
                  <a:gd name="connsiteX4" fmla="*/ 34340 w 245080"/>
                  <a:gd name="connsiteY4" fmla="*/ 59396 h 300498"/>
                  <a:gd name="connsiteX5" fmla="*/ 43269 w 245080"/>
                  <a:gd name="connsiteY5" fmla="*/ 34393 h 300498"/>
                  <a:gd name="connsiteX6" fmla="*/ 68272 w 245080"/>
                  <a:gd name="connsiteY6" fmla="*/ 5818 h 300498"/>
                  <a:gd name="connsiteX7" fmla="*/ 93275 w 245080"/>
                  <a:gd name="connsiteY7" fmla="*/ 460 h 300498"/>
                  <a:gd name="connsiteX8" fmla="*/ 125422 w 245080"/>
                  <a:gd name="connsiteY8" fmla="*/ 12962 h 300498"/>
                  <a:gd name="connsiteX9" fmla="*/ 148640 w 245080"/>
                  <a:gd name="connsiteY9" fmla="*/ 20106 h 300498"/>
                  <a:gd name="connsiteX10" fmla="*/ 180786 w 245080"/>
                  <a:gd name="connsiteY10" fmla="*/ 32607 h 300498"/>
                  <a:gd name="connsiteX11" fmla="*/ 193288 w 245080"/>
                  <a:gd name="connsiteY11" fmla="*/ 39751 h 300498"/>
                  <a:gd name="connsiteX12" fmla="*/ 220077 w 245080"/>
                  <a:gd name="connsiteY12" fmla="*/ 62968 h 300498"/>
                  <a:gd name="connsiteX13" fmla="*/ 229007 w 245080"/>
                  <a:gd name="connsiteY13" fmla="*/ 79042 h 300498"/>
                  <a:gd name="connsiteX14" fmla="*/ 237936 w 245080"/>
                  <a:gd name="connsiteY14" fmla="*/ 95115 h 300498"/>
                  <a:gd name="connsiteX15" fmla="*/ 245080 w 245080"/>
                  <a:gd name="connsiteY15" fmla="*/ 130834 h 300498"/>
                  <a:gd name="connsiteX16" fmla="*/ 243294 w 245080"/>
                  <a:gd name="connsiteY16" fmla="*/ 187984 h 300498"/>
                  <a:gd name="connsiteX17" fmla="*/ 230793 w 245080"/>
                  <a:gd name="connsiteY17" fmla="*/ 223703 h 300498"/>
                  <a:gd name="connsiteX18" fmla="*/ 211147 w 245080"/>
                  <a:gd name="connsiteY18" fmla="*/ 257635 h 300498"/>
                  <a:gd name="connsiteX19" fmla="*/ 196860 w 245080"/>
                  <a:gd name="connsiteY19" fmla="*/ 284424 h 300498"/>
                  <a:gd name="connsiteX20" fmla="*/ 187930 w 245080"/>
                  <a:gd name="connsiteY20" fmla="*/ 295140 h 300498"/>
                  <a:gd name="connsiteX21" fmla="*/ 166499 w 245080"/>
                  <a:gd name="connsiteY21" fmla="*/ 300498 h 300498"/>
                  <a:gd name="connsiteX22" fmla="*/ 150425 w 245080"/>
                  <a:gd name="connsiteY22" fmla="*/ 295140 h 300498"/>
                  <a:gd name="connsiteX23" fmla="*/ 95061 w 245080"/>
                  <a:gd name="connsiteY23" fmla="*/ 279067 h 300498"/>
                  <a:gd name="connsiteX24" fmla="*/ 70058 w 245080"/>
                  <a:gd name="connsiteY24" fmla="*/ 268351 h 300498"/>
                  <a:gd name="connsiteX25" fmla="*/ 39697 w 245080"/>
                  <a:gd name="connsiteY25" fmla="*/ 261207 h 300498"/>
                  <a:gd name="connsiteX26" fmla="*/ 20052 w 245080"/>
                  <a:gd name="connsiteY26" fmla="*/ 248706 h 300498"/>
                  <a:gd name="connsiteX27" fmla="*/ 3979 w 245080"/>
                  <a:gd name="connsiteY27" fmla="*/ 237990 h 300498"/>
                  <a:gd name="connsiteX0" fmla="*/ 3979 w 245080"/>
                  <a:gd name="connsiteY0" fmla="*/ 237990 h 300973"/>
                  <a:gd name="connsiteX1" fmla="*/ 407 w 245080"/>
                  <a:gd name="connsiteY1" fmla="*/ 187984 h 300973"/>
                  <a:gd name="connsiteX2" fmla="*/ 11122 w 245080"/>
                  <a:gd name="connsiteY2" fmla="*/ 137978 h 300973"/>
                  <a:gd name="connsiteX3" fmla="*/ 23624 w 245080"/>
                  <a:gd name="connsiteY3" fmla="*/ 95115 h 300973"/>
                  <a:gd name="connsiteX4" fmla="*/ 34340 w 245080"/>
                  <a:gd name="connsiteY4" fmla="*/ 59396 h 300973"/>
                  <a:gd name="connsiteX5" fmla="*/ 43269 w 245080"/>
                  <a:gd name="connsiteY5" fmla="*/ 34393 h 300973"/>
                  <a:gd name="connsiteX6" fmla="*/ 68272 w 245080"/>
                  <a:gd name="connsiteY6" fmla="*/ 5818 h 300973"/>
                  <a:gd name="connsiteX7" fmla="*/ 93275 w 245080"/>
                  <a:gd name="connsiteY7" fmla="*/ 460 h 300973"/>
                  <a:gd name="connsiteX8" fmla="*/ 125422 w 245080"/>
                  <a:gd name="connsiteY8" fmla="*/ 12962 h 300973"/>
                  <a:gd name="connsiteX9" fmla="*/ 148640 w 245080"/>
                  <a:gd name="connsiteY9" fmla="*/ 20106 h 300973"/>
                  <a:gd name="connsiteX10" fmla="*/ 180786 w 245080"/>
                  <a:gd name="connsiteY10" fmla="*/ 32607 h 300973"/>
                  <a:gd name="connsiteX11" fmla="*/ 193288 w 245080"/>
                  <a:gd name="connsiteY11" fmla="*/ 39751 h 300973"/>
                  <a:gd name="connsiteX12" fmla="*/ 220077 w 245080"/>
                  <a:gd name="connsiteY12" fmla="*/ 62968 h 300973"/>
                  <a:gd name="connsiteX13" fmla="*/ 229007 w 245080"/>
                  <a:gd name="connsiteY13" fmla="*/ 79042 h 300973"/>
                  <a:gd name="connsiteX14" fmla="*/ 237936 w 245080"/>
                  <a:gd name="connsiteY14" fmla="*/ 95115 h 300973"/>
                  <a:gd name="connsiteX15" fmla="*/ 245080 w 245080"/>
                  <a:gd name="connsiteY15" fmla="*/ 130834 h 300973"/>
                  <a:gd name="connsiteX16" fmla="*/ 243294 w 245080"/>
                  <a:gd name="connsiteY16" fmla="*/ 187984 h 300973"/>
                  <a:gd name="connsiteX17" fmla="*/ 230793 w 245080"/>
                  <a:gd name="connsiteY17" fmla="*/ 223703 h 300973"/>
                  <a:gd name="connsiteX18" fmla="*/ 211147 w 245080"/>
                  <a:gd name="connsiteY18" fmla="*/ 257635 h 300973"/>
                  <a:gd name="connsiteX19" fmla="*/ 196860 w 245080"/>
                  <a:gd name="connsiteY19" fmla="*/ 284424 h 300973"/>
                  <a:gd name="connsiteX20" fmla="*/ 166499 w 245080"/>
                  <a:gd name="connsiteY20" fmla="*/ 300498 h 300973"/>
                  <a:gd name="connsiteX21" fmla="*/ 150425 w 245080"/>
                  <a:gd name="connsiteY21" fmla="*/ 295140 h 300973"/>
                  <a:gd name="connsiteX22" fmla="*/ 95061 w 245080"/>
                  <a:gd name="connsiteY22" fmla="*/ 279067 h 300973"/>
                  <a:gd name="connsiteX23" fmla="*/ 70058 w 245080"/>
                  <a:gd name="connsiteY23" fmla="*/ 268351 h 300973"/>
                  <a:gd name="connsiteX24" fmla="*/ 39697 w 245080"/>
                  <a:gd name="connsiteY24" fmla="*/ 261207 h 300973"/>
                  <a:gd name="connsiteX25" fmla="*/ 20052 w 245080"/>
                  <a:gd name="connsiteY25" fmla="*/ 248706 h 300973"/>
                  <a:gd name="connsiteX26" fmla="*/ 3979 w 245080"/>
                  <a:gd name="connsiteY26" fmla="*/ 237990 h 300973"/>
                  <a:gd name="connsiteX0" fmla="*/ 3979 w 245080"/>
                  <a:gd name="connsiteY0" fmla="*/ 239020 h 302003"/>
                  <a:gd name="connsiteX1" fmla="*/ 407 w 245080"/>
                  <a:gd name="connsiteY1" fmla="*/ 189014 h 302003"/>
                  <a:gd name="connsiteX2" fmla="*/ 11122 w 245080"/>
                  <a:gd name="connsiteY2" fmla="*/ 139008 h 302003"/>
                  <a:gd name="connsiteX3" fmla="*/ 23624 w 245080"/>
                  <a:gd name="connsiteY3" fmla="*/ 96145 h 302003"/>
                  <a:gd name="connsiteX4" fmla="*/ 34340 w 245080"/>
                  <a:gd name="connsiteY4" fmla="*/ 60426 h 302003"/>
                  <a:gd name="connsiteX5" fmla="*/ 68272 w 245080"/>
                  <a:gd name="connsiteY5" fmla="*/ 6848 h 302003"/>
                  <a:gd name="connsiteX6" fmla="*/ 93275 w 245080"/>
                  <a:gd name="connsiteY6" fmla="*/ 1490 h 302003"/>
                  <a:gd name="connsiteX7" fmla="*/ 125422 w 245080"/>
                  <a:gd name="connsiteY7" fmla="*/ 13992 h 302003"/>
                  <a:gd name="connsiteX8" fmla="*/ 148640 w 245080"/>
                  <a:gd name="connsiteY8" fmla="*/ 21136 h 302003"/>
                  <a:gd name="connsiteX9" fmla="*/ 180786 w 245080"/>
                  <a:gd name="connsiteY9" fmla="*/ 33637 h 302003"/>
                  <a:gd name="connsiteX10" fmla="*/ 193288 w 245080"/>
                  <a:gd name="connsiteY10" fmla="*/ 40781 h 302003"/>
                  <a:gd name="connsiteX11" fmla="*/ 220077 w 245080"/>
                  <a:gd name="connsiteY11" fmla="*/ 63998 h 302003"/>
                  <a:gd name="connsiteX12" fmla="*/ 229007 w 245080"/>
                  <a:gd name="connsiteY12" fmla="*/ 80072 h 302003"/>
                  <a:gd name="connsiteX13" fmla="*/ 237936 w 245080"/>
                  <a:gd name="connsiteY13" fmla="*/ 96145 h 302003"/>
                  <a:gd name="connsiteX14" fmla="*/ 245080 w 245080"/>
                  <a:gd name="connsiteY14" fmla="*/ 131864 h 302003"/>
                  <a:gd name="connsiteX15" fmla="*/ 243294 w 245080"/>
                  <a:gd name="connsiteY15" fmla="*/ 189014 h 302003"/>
                  <a:gd name="connsiteX16" fmla="*/ 230793 w 245080"/>
                  <a:gd name="connsiteY16" fmla="*/ 224733 h 302003"/>
                  <a:gd name="connsiteX17" fmla="*/ 211147 w 245080"/>
                  <a:gd name="connsiteY17" fmla="*/ 258665 h 302003"/>
                  <a:gd name="connsiteX18" fmla="*/ 196860 w 245080"/>
                  <a:gd name="connsiteY18" fmla="*/ 285454 h 302003"/>
                  <a:gd name="connsiteX19" fmla="*/ 166499 w 245080"/>
                  <a:gd name="connsiteY19" fmla="*/ 301528 h 302003"/>
                  <a:gd name="connsiteX20" fmla="*/ 150425 w 245080"/>
                  <a:gd name="connsiteY20" fmla="*/ 296170 h 302003"/>
                  <a:gd name="connsiteX21" fmla="*/ 95061 w 245080"/>
                  <a:gd name="connsiteY21" fmla="*/ 280097 h 302003"/>
                  <a:gd name="connsiteX22" fmla="*/ 70058 w 245080"/>
                  <a:gd name="connsiteY22" fmla="*/ 269381 h 302003"/>
                  <a:gd name="connsiteX23" fmla="*/ 39697 w 245080"/>
                  <a:gd name="connsiteY23" fmla="*/ 262237 h 302003"/>
                  <a:gd name="connsiteX24" fmla="*/ 20052 w 245080"/>
                  <a:gd name="connsiteY24" fmla="*/ 249736 h 302003"/>
                  <a:gd name="connsiteX25" fmla="*/ 3979 w 245080"/>
                  <a:gd name="connsiteY25" fmla="*/ 239020 h 302003"/>
                  <a:gd name="connsiteX0" fmla="*/ 3979 w 245080"/>
                  <a:gd name="connsiteY0" fmla="*/ 239122 h 302105"/>
                  <a:gd name="connsiteX1" fmla="*/ 407 w 245080"/>
                  <a:gd name="connsiteY1" fmla="*/ 189116 h 302105"/>
                  <a:gd name="connsiteX2" fmla="*/ 11122 w 245080"/>
                  <a:gd name="connsiteY2" fmla="*/ 139110 h 302105"/>
                  <a:gd name="connsiteX3" fmla="*/ 23624 w 245080"/>
                  <a:gd name="connsiteY3" fmla="*/ 96247 h 302105"/>
                  <a:gd name="connsiteX4" fmla="*/ 39816 w 245080"/>
                  <a:gd name="connsiteY4" fmla="*/ 62353 h 302105"/>
                  <a:gd name="connsiteX5" fmla="*/ 68272 w 245080"/>
                  <a:gd name="connsiteY5" fmla="*/ 6950 h 302105"/>
                  <a:gd name="connsiteX6" fmla="*/ 93275 w 245080"/>
                  <a:gd name="connsiteY6" fmla="*/ 1592 h 302105"/>
                  <a:gd name="connsiteX7" fmla="*/ 125422 w 245080"/>
                  <a:gd name="connsiteY7" fmla="*/ 14094 h 302105"/>
                  <a:gd name="connsiteX8" fmla="*/ 148640 w 245080"/>
                  <a:gd name="connsiteY8" fmla="*/ 21238 h 302105"/>
                  <a:gd name="connsiteX9" fmla="*/ 180786 w 245080"/>
                  <a:gd name="connsiteY9" fmla="*/ 33739 h 302105"/>
                  <a:gd name="connsiteX10" fmla="*/ 193288 w 245080"/>
                  <a:gd name="connsiteY10" fmla="*/ 40883 h 302105"/>
                  <a:gd name="connsiteX11" fmla="*/ 220077 w 245080"/>
                  <a:gd name="connsiteY11" fmla="*/ 64100 h 302105"/>
                  <a:gd name="connsiteX12" fmla="*/ 229007 w 245080"/>
                  <a:gd name="connsiteY12" fmla="*/ 80174 h 302105"/>
                  <a:gd name="connsiteX13" fmla="*/ 237936 w 245080"/>
                  <a:gd name="connsiteY13" fmla="*/ 96247 h 302105"/>
                  <a:gd name="connsiteX14" fmla="*/ 245080 w 245080"/>
                  <a:gd name="connsiteY14" fmla="*/ 131966 h 302105"/>
                  <a:gd name="connsiteX15" fmla="*/ 243294 w 245080"/>
                  <a:gd name="connsiteY15" fmla="*/ 189116 h 302105"/>
                  <a:gd name="connsiteX16" fmla="*/ 230793 w 245080"/>
                  <a:gd name="connsiteY16" fmla="*/ 224835 h 302105"/>
                  <a:gd name="connsiteX17" fmla="*/ 211147 w 245080"/>
                  <a:gd name="connsiteY17" fmla="*/ 258767 h 302105"/>
                  <a:gd name="connsiteX18" fmla="*/ 196860 w 245080"/>
                  <a:gd name="connsiteY18" fmla="*/ 285556 h 302105"/>
                  <a:gd name="connsiteX19" fmla="*/ 166499 w 245080"/>
                  <a:gd name="connsiteY19" fmla="*/ 301630 h 302105"/>
                  <a:gd name="connsiteX20" fmla="*/ 150425 w 245080"/>
                  <a:gd name="connsiteY20" fmla="*/ 296272 h 302105"/>
                  <a:gd name="connsiteX21" fmla="*/ 95061 w 245080"/>
                  <a:gd name="connsiteY21" fmla="*/ 280199 h 302105"/>
                  <a:gd name="connsiteX22" fmla="*/ 70058 w 245080"/>
                  <a:gd name="connsiteY22" fmla="*/ 269483 h 302105"/>
                  <a:gd name="connsiteX23" fmla="*/ 39697 w 245080"/>
                  <a:gd name="connsiteY23" fmla="*/ 262339 h 302105"/>
                  <a:gd name="connsiteX24" fmla="*/ 20052 w 245080"/>
                  <a:gd name="connsiteY24" fmla="*/ 249838 h 302105"/>
                  <a:gd name="connsiteX25" fmla="*/ 3979 w 245080"/>
                  <a:gd name="connsiteY25" fmla="*/ 239122 h 302105"/>
                  <a:gd name="connsiteX0" fmla="*/ 3979 w 245080"/>
                  <a:gd name="connsiteY0" fmla="*/ 239122 h 302105"/>
                  <a:gd name="connsiteX1" fmla="*/ 407 w 245080"/>
                  <a:gd name="connsiteY1" fmla="*/ 189116 h 302105"/>
                  <a:gd name="connsiteX2" fmla="*/ 11122 w 245080"/>
                  <a:gd name="connsiteY2" fmla="*/ 139110 h 302105"/>
                  <a:gd name="connsiteX3" fmla="*/ 30925 w 245080"/>
                  <a:gd name="connsiteY3" fmla="*/ 103547 h 302105"/>
                  <a:gd name="connsiteX4" fmla="*/ 39816 w 245080"/>
                  <a:gd name="connsiteY4" fmla="*/ 62353 h 302105"/>
                  <a:gd name="connsiteX5" fmla="*/ 68272 w 245080"/>
                  <a:gd name="connsiteY5" fmla="*/ 6950 h 302105"/>
                  <a:gd name="connsiteX6" fmla="*/ 93275 w 245080"/>
                  <a:gd name="connsiteY6" fmla="*/ 1592 h 302105"/>
                  <a:gd name="connsiteX7" fmla="*/ 125422 w 245080"/>
                  <a:gd name="connsiteY7" fmla="*/ 14094 h 302105"/>
                  <a:gd name="connsiteX8" fmla="*/ 148640 w 245080"/>
                  <a:gd name="connsiteY8" fmla="*/ 21238 h 302105"/>
                  <a:gd name="connsiteX9" fmla="*/ 180786 w 245080"/>
                  <a:gd name="connsiteY9" fmla="*/ 33739 h 302105"/>
                  <a:gd name="connsiteX10" fmla="*/ 193288 w 245080"/>
                  <a:gd name="connsiteY10" fmla="*/ 40883 h 302105"/>
                  <a:gd name="connsiteX11" fmla="*/ 220077 w 245080"/>
                  <a:gd name="connsiteY11" fmla="*/ 64100 h 302105"/>
                  <a:gd name="connsiteX12" fmla="*/ 229007 w 245080"/>
                  <a:gd name="connsiteY12" fmla="*/ 80174 h 302105"/>
                  <a:gd name="connsiteX13" fmla="*/ 237936 w 245080"/>
                  <a:gd name="connsiteY13" fmla="*/ 96247 h 302105"/>
                  <a:gd name="connsiteX14" fmla="*/ 245080 w 245080"/>
                  <a:gd name="connsiteY14" fmla="*/ 131966 h 302105"/>
                  <a:gd name="connsiteX15" fmla="*/ 243294 w 245080"/>
                  <a:gd name="connsiteY15" fmla="*/ 189116 h 302105"/>
                  <a:gd name="connsiteX16" fmla="*/ 230793 w 245080"/>
                  <a:gd name="connsiteY16" fmla="*/ 224835 h 302105"/>
                  <a:gd name="connsiteX17" fmla="*/ 211147 w 245080"/>
                  <a:gd name="connsiteY17" fmla="*/ 258767 h 302105"/>
                  <a:gd name="connsiteX18" fmla="*/ 196860 w 245080"/>
                  <a:gd name="connsiteY18" fmla="*/ 285556 h 302105"/>
                  <a:gd name="connsiteX19" fmla="*/ 166499 w 245080"/>
                  <a:gd name="connsiteY19" fmla="*/ 301630 h 302105"/>
                  <a:gd name="connsiteX20" fmla="*/ 150425 w 245080"/>
                  <a:gd name="connsiteY20" fmla="*/ 296272 h 302105"/>
                  <a:gd name="connsiteX21" fmla="*/ 95061 w 245080"/>
                  <a:gd name="connsiteY21" fmla="*/ 280199 h 302105"/>
                  <a:gd name="connsiteX22" fmla="*/ 70058 w 245080"/>
                  <a:gd name="connsiteY22" fmla="*/ 269483 h 302105"/>
                  <a:gd name="connsiteX23" fmla="*/ 39697 w 245080"/>
                  <a:gd name="connsiteY23" fmla="*/ 262339 h 302105"/>
                  <a:gd name="connsiteX24" fmla="*/ 20052 w 245080"/>
                  <a:gd name="connsiteY24" fmla="*/ 249838 h 302105"/>
                  <a:gd name="connsiteX25" fmla="*/ 3979 w 245080"/>
                  <a:gd name="connsiteY25" fmla="*/ 239122 h 302105"/>
                  <a:gd name="connsiteX0" fmla="*/ 4624 w 245725"/>
                  <a:gd name="connsiteY0" fmla="*/ 239122 h 302105"/>
                  <a:gd name="connsiteX1" fmla="*/ 1052 w 245725"/>
                  <a:gd name="connsiteY1" fmla="*/ 189116 h 302105"/>
                  <a:gd name="connsiteX2" fmla="*/ 20893 w 245725"/>
                  <a:gd name="connsiteY2" fmla="*/ 142760 h 302105"/>
                  <a:gd name="connsiteX3" fmla="*/ 31570 w 245725"/>
                  <a:gd name="connsiteY3" fmla="*/ 103547 h 302105"/>
                  <a:gd name="connsiteX4" fmla="*/ 40461 w 245725"/>
                  <a:gd name="connsiteY4" fmla="*/ 62353 h 302105"/>
                  <a:gd name="connsiteX5" fmla="*/ 68917 w 245725"/>
                  <a:gd name="connsiteY5" fmla="*/ 6950 h 302105"/>
                  <a:gd name="connsiteX6" fmla="*/ 93920 w 245725"/>
                  <a:gd name="connsiteY6" fmla="*/ 1592 h 302105"/>
                  <a:gd name="connsiteX7" fmla="*/ 126067 w 245725"/>
                  <a:gd name="connsiteY7" fmla="*/ 14094 h 302105"/>
                  <a:gd name="connsiteX8" fmla="*/ 149285 w 245725"/>
                  <a:gd name="connsiteY8" fmla="*/ 21238 h 302105"/>
                  <a:gd name="connsiteX9" fmla="*/ 181431 w 245725"/>
                  <a:gd name="connsiteY9" fmla="*/ 33739 h 302105"/>
                  <a:gd name="connsiteX10" fmla="*/ 193933 w 245725"/>
                  <a:gd name="connsiteY10" fmla="*/ 40883 h 302105"/>
                  <a:gd name="connsiteX11" fmla="*/ 220722 w 245725"/>
                  <a:gd name="connsiteY11" fmla="*/ 64100 h 302105"/>
                  <a:gd name="connsiteX12" fmla="*/ 229652 w 245725"/>
                  <a:gd name="connsiteY12" fmla="*/ 80174 h 302105"/>
                  <a:gd name="connsiteX13" fmla="*/ 238581 w 245725"/>
                  <a:gd name="connsiteY13" fmla="*/ 96247 h 302105"/>
                  <a:gd name="connsiteX14" fmla="*/ 245725 w 245725"/>
                  <a:gd name="connsiteY14" fmla="*/ 131966 h 302105"/>
                  <a:gd name="connsiteX15" fmla="*/ 243939 w 245725"/>
                  <a:gd name="connsiteY15" fmla="*/ 189116 h 302105"/>
                  <a:gd name="connsiteX16" fmla="*/ 231438 w 245725"/>
                  <a:gd name="connsiteY16" fmla="*/ 224835 h 302105"/>
                  <a:gd name="connsiteX17" fmla="*/ 211792 w 245725"/>
                  <a:gd name="connsiteY17" fmla="*/ 258767 h 302105"/>
                  <a:gd name="connsiteX18" fmla="*/ 197505 w 245725"/>
                  <a:gd name="connsiteY18" fmla="*/ 285556 h 302105"/>
                  <a:gd name="connsiteX19" fmla="*/ 167144 w 245725"/>
                  <a:gd name="connsiteY19" fmla="*/ 301630 h 302105"/>
                  <a:gd name="connsiteX20" fmla="*/ 151070 w 245725"/>
                  <a:gd name="connsiteY20" fmla="*/ 296272 h 302105"/>
                  <a:gd name="connsiteX21" fmla="*/ 95706 w 245725"/>
                  <a:gd name="connsiteY21" fmla="*/ 280199 h 302105"/>
                  <a:gd name="connsiteX22" fmla="*/ 70703 w 245725"/>
                  <a:gd name="connsiteY22" fmla="*/ 269483 h 302105"/>
                  <a:gd name="connsiteX23" fmla="*/ 40342 w 245725"/>
                  <a:gd name="connsiteY23" fmla="*/ 262339 h 302105"/>
                  <a:gd name="connsiteX24" fmla="*/ 20697 w 245725"/>
                  <a:gd name="connsiteY24" fmla="*/ 249838 h 302105"/>
                  <a:gd name="connsiteX25" fmla="*/ 4624 w 245725"/>
                  <a:gd name="connsiteY25" fmla="*/ 239122 h 302105"/>
                  <a:gd name="connsiteX0" fmla="*/ 4624 w 245725"/>
                  <a:gd name="connsiteY0" fmla="*/ 239021 h 302004"/>
                  <a:gd name="connsiteX1" fmla="*/ 1052 w 245725"/>
                  <a:gd name="connsiteY1" fmla="*/ 189015 h 302004"/>
                  <a:gd name="connsiteX2" fmla="*/ 20893 w 245725"/>
                  <a:gd name="connsiteY2" fmla="*/ 142659 h 302004"/>
                  <a:gd name="connsiteX3" fmla="*/ 31570 w 245725"/>
                  <a:gd name="connsiteY3" fmla="*/ 103446 h 302004"/>
                  <a:gd name="connsiteX4" fmla="*/ 45936 w 245725"/>
                  <a:gd name="connsiteY4" fmla="*/ 60427 h 302004"/>
                  <a:gd name="connsiteX5" fmla="*/ 68917 w 245725"/>
                  <a:gd name="connsiteY5" fmla="*/ 6849 h 302004"/>
                  <a:gd name="connsiteX6" fmla="*/ 93920 w 245725"/>
                  <a:gd name="connsiteY6" fmla="*/ 1491 h 302004"/>
                  <a:gd name="connsiteX7" fmla="*/ 126067 w 245725"/>
                  <a:gd name="connsiteY7" fmla="*/ 13993 h 302004"/>
                  <a:gd name="connsiteX8" fmla="*/ 149285 w 245725"/>
                  <a:gd name="connsiteY8" fmla="*/ 21137 h 302004"/>
                  <a:gd name="connsiteX9" fmla="*/ 181431 w 245725"/>
                  <a:gd name="connsiteY9" fmla="*/ 33638 h 302004"/>
                  <a:gd name="connsiteX10" fmla="*/ 193933 w 245725"/>
                  <a:gd name="connsiteY10" fmla="*/ 40782 h 302004"/>
                  <a:gd name="connsiteX11" fmla="*/ 220722 w 245725"/>
                  <a:gd name="connsiteY11" fmla="*/ 63999 h 302004"/>
                  <a:gd name="connsiteX12" fmla="*/ 229652 w 245725"/>
                  <a:gd name="connsiteY12" fmla="*/ 80073 h 302004"/>
                  <a:gd name="connsiteX13" fmla="*/ 238581 w 245725"/>
                  <a:gd name="connsiteY13" fmla="*/ 96146 h 302004"/>
                  <a:gd name="connsiteX14" fmla="*/ 245725 w 245725"/>
                  <a:gd name="connsiteY14" fmla="*/ 131865 h 302004"/>
                  <a:gd name="connsiteX15" fmla="*/ 243939 w 245725"/>
                  <a:gd name="connsiteY15" fmla="*/ 189015 h 302004"/>
                  <a:gd name="connsiteX16" fmla="*/ 231438 w 245725"/>
                  <a:gd name="connsiteY16" fmla="*/ 224734 h 302004"/>
                  <a:gd name="connsiteX17" fmla="*/ 211792 w 245725"/>
                  <a:gd name="connsiteY17" fmla="*/ 258666 h 302004"/>
                  <a:gd name="connsiteX18" fmla="*/ 197505 w 245725"/>
                  <a:gd name="connsiteY18" fmla="*/ 285455 h 302004"/>
                  <a:gd name="connsiteX19" fmla="*/ 167144 w 245725"/>
                  <a:gd name="connsiteY19" fmla="*/ 301529 h 302004"/>
                  <a:gd name="connsiteX20" fmla="*/ 151070 w 245725"/>
                  <a:gd name="connsiteY20" fmla="*/ 296171 h 302004"/>
                  <a:gd name="connsiteX21" fmla="*/ 95706 w 245725"/>
                  <a:gd name="connsiteY21" fmla="*/ 280098 h 302004"/>
                  <a:gd name="connsiteX22" fmla="*/ 70703 w 245725"/>
                  <a:gd name="connsiteY22" fmla="*/ 269382 h 302004"/>
                  <a:gd name="connsiteX23" fmla="*/ 40342 w 245725"/>
                  <a:gd name="connsiteY23" fmla="*/ 262238 h 302004"/>
                  <a:gd name="connsiteX24" fmla="*/ 20697 w 245725"/>
                  <a:gd name="connsiteY24" fmla="*/ 249737 h 302004"/>
                  <a:gd name="connsiteX25" fmla="*/ 4624 w 245725"/>
                  <a:gd name="connsiteY25" fmla="*/ 239021 h 302004"/>
                  <a:gd name="connsiteX0" fmla="*/ 4624 w 245725"/>
                  <a:gd name="connsiteY0" fmla="*/ 239021 h 302004"/>
                  <a:gd name="connsiteX1" fmla="*/ 1052 w 245725"/>
                  <a:gd name="connsiteY1" fmla="*/ 189015 h 302004"/>
                  <a:gd name="connsiteX2" fmla="*/ 20893 w 245725"/>
                  <a:gd name="connsiteY2" fmla="*/ 142659 h 302004"/>
                  <a:gd name="connsiteX3" fmla="*/ 42521 w 245725"/>
                  <a:gd name="connsiteY3" fmla="*/ 110746 h 302004"/>
                  <a:gd name="connsiteX4" fmla="*/ 45936 w 245725"/>
                  <a:gd name="connsiteY4" fmla="*/ 60427 h 302004"/>
                  <a:gd name="connsiteX5" fmla="*/ 68917 w 245725"/>
                  <a:gd name="connsiteY5" fmla="*/ 6849 h 302004"/>
                  <a:gd name="connsiteX6" fmla="*/ 93920 w 245725"/>
                  <a:gd name="connsiteY6" fmla="*/ 1491 h 302004"/>
                  <a:gd name="connsiteX7" fmla="*/ 126067 w 245725"/>
                  <a:gd name="connsiteY7" fmla="*/ 13993 h 302004"/>
                  <a:gd name="connsiteX8" fmla="*/ 149285 w 245725"/>
                  <a:gd name="connsiteY8" fmla="*/ 21137 h 302004"/>
                  <a:gd name="connsiteX9" fmla="*/ 181431 w 245725"/>
                  <a:gd name="connsiteY9" fmla="*/ 33638 h 302004"/>
                  <a:gd name="connsiteX10" fmla="*/ 193933 w 245725"/>
                  <a:gd name="connsiteY10" fmla="*/ 40782 h 302004"/>
                  <a:gd name="connsiteX11" fmla="*/ 220722 w 245725"/>
                  <a:gd name="connsiteY11" fmla="*/ 63999 h 302004"/>
                  <a:gd name="connsiteX12" fmla="*/ 229652 w 245725"/>
                  <a:gd name="connsiteY12" fmla="*/ 80073 h 302004"/>
                  <a:gd name="connsiteX13" fmla="*/ 238581 w 245725"/>
                  <a:gd name="connsiteY13" fmla="*/ 96146 h 302004"/>
                  <a:gd name="connsiteX14" fmla="*/ 245725 w 245725"/>
                  <a:gd name="connsiteY14" fmla="*/ 131865 h 302004"/>
                  <a:gd name="connsiteX15" fmla="*/ 243939 w 245725"/>
                  <a:gd name="connsiteY15" fmla="*/ 189015 h 302004"/>
                  <a:gd name="connsiteX16" fmla="*/ 231438 w 245725"/>
                  <a:gd name="connsiteY16" fmla="*/ 224734 h 302004"/>
                  <a:gd name="connsiteX17" fmla="*/ 211792 w 245725"/>
                  <a:gd name="connsiteY17" fmla="*/ 258666 h 302004"/>
                  <a:gd name="connsiteX18" fmla="*/ 197505 w 245725"/>
                  <a:gd name="connsiteY18" fmla="*/ 285455 h 302004"/>
                  <a:gd name="connsiteX19" fmla="*/ 167144 w 245725"/>
                  <a:gd name="connsiteY19" fmla="*/ 301529 h 302004"/>
                  <a:gd name="connsiteX20" fmla="*/ 151070 w 245725"/>
                  <a:gd name="connsiteY20" fmla="*/ 296171 h 302004"/>
                  <a:gd name="connsiteX21" fmla="*/ 95706 w 245725"/>
                  <a:gd name="connsiteY21" fmla="*/ 280098 h 302004"/>
                  <a:gd name="connsiteX22" fmla="*/ 70703 w 245725"/>
                  <a:gd name="connsiteY22" fmla="*/ 269382 h 302004"/>
                  <a:gd name="connsiteX23" fmla="*/ 40342 w 245725"/>
                  <a:gd name="connsiteY23" fmla="*/ 262238 h 302004"/>
                  <a:gd name="connsiteX24" fmla="*/ 20697 w 245725"/>
                  <a:gd name="connsiteY24" fmla="*/ 249737 h 302004"/>
                  <a:gd name="connsiteX25" fmla="*/ 4624 w 245725"/>
                  <a:gd name="connsiteY25" fmla="*/ 239021 h 302004"/>
                  <a:gd name="connsiteX0" fmla="*/ 4624 w 245725"/>
                  <a:gd name="connsiteY0" fmla="*/ 239021 h 302004"/>
                  <a:gd name="connsiteX1" fmla="*/ 1052 w 245725"/>
                  <a:gd name="connsiteY1" fmla="*/ 189015 h 302004"/>
                  <a:gd name="connsiteX2" fmla="*/ 20893 w 245725"/>
                  <a:gd name="connsiteY2" fmla="*/ 142659 h 302004"/>
                  <a:gd name="connsiteX3" fmla="*/ 45936 w 245725"/>
                  <a:gd name="connsiteY3" fmla="*/ 60427 h 302004"/>
                  <a:gd name="connsiteX4" fmla="*/ 68917 w 245725"/>
                  <a:gd name="connsiteY4" fmla="*/ 6849 h 302004"/>
                  <a:gd name="connsiteX5" fmla="*/ 93920 w 245725"/>
                  <a:gd name="connsiteY5" fmla="*/ 1491 h 302004"/>
                  <a:gd name="connsiteX6" fmla="*/ 126067 w 245725"/>
                  <a:gd name="connsiteY6" fmla="*/ 13993 h 302004"/>
                  <a:gd name="connsiteX7" fmla="*/ 149285 w 245725"/>
                  <a:gd name="connsiteY7" fmla="*/ 21137 h 302004"/>
                  <a:gd name="connsiteX8" fmla="*/ 181431 w 245725"/>
                  <a:gd name="connsiteY8" fmla="*/ 33638 h 302004"/>
                  <a:gd name="connsiteX9" fmla="*/ 193933 w 245725"/>
                  <a:gd name="connsiteY9" fmla="*/ 40782 h 302004"/>
                  <a:gd name="connsiteX10" fmla="*/ 220722 w 245725"/>
                  <a:gd name="connsiteY10" fmla="*/ 63999 h 302004"/>
                  <a:gd name="connsiteX11" fmla="*/ 229652 w 245725"/>
                  <a:gd name="connsiteY11" fmla="*/ 80073 h 302004"/>
                  <a:gd name="connsiteX12" fmla="*/ 238581 w 245725"/>
                  <a:gd name="connsiteY12" fmla="*/ 96146 h 302004"/>
                  <a:gd name="connsiteX13" fmla="*/ 245725 w 245725"/>
                  <a:gd name="connsiteY13" fmla="*/ 131865 h 302004"/>
                  <a:gd name="connsiteX14" fmla="*/ 243939 w 245725"/>
                  <a:gd name="connsiteY14" fmla="*/ 189015 h 302004"/>
                  <a:gd name="connsiteX15" fmla="*/ 231438 w 245725"/>
                  <a:gd name="connsiteY15" fmla="*/ 224734 h 302004"/>
                  <a:gd name="connsiteX16" fmla="*/ 211792 w 245725"/>
                  <a:gd name="connsiteY16" fmla="*/ 258666 h 302004"/>
                  <a:gd name="connsiteX17" fmla="*/ 197505 w 245725"/>
                  <a:gd name="connsiteY17" fmla="*/ 285455 h 302004"/>
                  <a:gd name="connsiteX18" fmla="*/ 167144 w 245725"/>
                  <a:gd name="connsiteY18" fmla="*/ 301529 h 302004"/>
                  <a:gd name="connsiteX19" fmla="*/ 151070 w 245725"/>
                  <a:gd name="connsiteY19" fmla="*/ 296171 h 302004"/>
                  <a:gd name="connsiteX20" fmla="*/ 95706 w 245725"/>
                  <a:gd name="connsiteY20" fmla="*/ 280098 h 302004"/>
                  <a:gd name="connsiteX21" fmla="*/ 70703 w 245725"/>
                  <a:gd name="connsiteY21" fmla="*/ 269382 h 302004"/>
                  <a:gd name="connsiteX22" fmla="*/ 40342 w 245725"/>
                  <a:gd name="connsiteY22" fmla="*/ 262238 h 302004"/>
                  <a:gd name="connsiteX23" fmla="*/ 20697 w 245725"/>
                  <a:gd name="connsiteY23" fmla="*/ 249737 h 302004"/>
                  <a:gd name="connsiteX24" fmla="*/ 4624 w 245725"/>
                  <a:gd name="connsiteY24" fmla="*/ 239021 h 302004"/>
                  <a:gd name="connsiteX0" fmla="*/ 19646 w 244674"/>
                  <a:gd name="connsiteY0" fmla="*/ 249737 h 302004"/>
                  <a:gd name="connsiteX1" fmla="*/ 1 w 244674"/>
                  <a:gd name="connsiteY1" fmla="*/ 189015 h 302004"/>
                  <a:gd name="connsiteX2" fmla="*/ 19842 w 244674"/>
                  <a:gd name="connsiteY2" fmla="*/ 142659 h 302004"/>
                  <a:gd name="connsiteX3" fmla="*/ 44885 w 244674"/>
                  <a:gd name="connsiteY3" fmla="*/ 60427 h 302004"/>
                  <a:gd name="connsiteX4" fmla="*/ 67866 w 244674"/>
                  <a:gd name="connsiteY4" fmla="*/ 6849 h 302004"/>
                  <a:gd name="connsiteX5" fmla="*/ 92869 w 244674"/>
                  <a:gd name="connsiteY5" fmla="*/ 1491 h 302004"/>
                  <a:gd name="connsiteX6" fmla="*/ 125016 w 244674"/>
                  <a:gd name="connsiteY6" fmla="*/ 13993 h 302004"/>
                  <a:gd name="connsiteX7" fmla="*/ 148234 w 244674"/>
                  <a:gd name="connsiteY7" fmla="*/ 21137 h 302004"/>
                  <a:gd name="connsiteX8" fmla="*/ 180380 w 244674"/>
                  <a:gd name="connsiteY8" fmla="*/ 33638 h 302004"/>
                  <a:gd name="connsiteX9" fmla="*/ 192882 w 244674"/>
                  <a:gd name="connsiteY9" fmla="*/ 40782 h 302004"/>
                  <a:gd name="connsiteX10" fmla="*/ 219671 w 244674"/>
                  <a:gd name="connsiteY10" fmla="*/ 63999 h 302004"/>
                  <a:gd name="connsiteX11" fmla="*/ 228601 w 244674"/>
                  <a:gd name="connsiteY11" fmla="*/ 80073 h 302004"/>
                  <a:gd name="connsiteX12" fmla="*/ 237530 w 244674"/>
                  <a:gd name="connsiteY12" fmla="*/ 96146 h 302004"/>
                  <a:gd name="connsiteX13" fmla="*/ 244674 w 244674"/>
                  <a:gd name="connsiteY13" fmla="*/ 131865 h 302004"/>
                  <a:gd name="connsiteX14" fmla="*/ 242888 w 244674"/>
                  <a:gd name="connsiteY14" fmla="*/ 189015 h 302004"/>
                  <a:gd name="connsiteX15" fmla="*/ 230387 w 244674"/>
                  <a:gd name="connsiteY15" fmla="*/ 224734 h 302004"/>
                  <a:gd name="connsiteX16" fmla="*/ 210741 w 244674"/>
                  <a:gd name="connsiteY16" fmla="*/ 258666 h 302004"/>
                  <a:gd name="connsiteX17" fmla="*/ 196454 w 244674"/>
                  <a:gd name="connsiteY17" fmla="*/ 285455 h 302004"/>
                  <a:gd name="connsiteX18" fmla="*/ 166093 w 244674"/>
                  <a:gd name="connsiteY18" fmla="*/ 301529 h 302004"/>
                  <a:gd name="connsiteX19" fmla="*/ 150019 w 244674"/>
                  <a:gd name="connsiteY19" fmla="*/ 296171 h 302004"/>
                  <a:gd name="connsiteX20" fmla="*/ 94655 w 244674"/>
                  <a:gd name="connsiteY20" fmla="*/ 280098 h 302004"/>
                  <a:gd name="connsiteX21" fmla="*/ 69652 w 244674"/>
                  <a:gd name="connsiteY21" fmla="*/ 269382 h 302004"/>
                  <a:gd name="connsiteX22" fmla="*/ 39291 w 244674"/>
                  <a:gd name="connsiteY22" fmla="*/ 262238 h 302004"/>
                  <a:gd name="connsiteX23" fmla="*/ 19646 w 244674"/>
                  <a:gd name="connsiteY23" fmla="*/ 249737 h 302004"/>
                  <a:gd name="connsiteX0" fmla="*/ 19646 w 244674"/>
                  <a:gd name="connsiteY0" fmla="*/ 249737 h 302004"/>
                  <a:gd name="connsiteX1" fmla="*/ 1 w 244674"/>
                  <a:gd name="connsiteY1" fmla="*/ 189015 h 302004"/>
                  <a:gd name="connsiteX2" fmla="*/ 19842 w 244674"/>
                  <a:gd name="connsiteY2" fmla="*/ 142659 h 302004"/>
                  <a:gd name="connsiteX3" fmla="*/ 44885 w 244674"/>
                  <a:gd name="connsiteY3" fmla="*/ 60427 h 302004"/>
                  <a:gd name="connsiteX4" fmla="*/ 67866 w 244674"/>
                  <a:gd name="connsiteY4" fmla="*/ 6849 h 302004"/>
                  <a:gd name="connsiteX5" fmla="*/ 92869 w 244674"/>
                  <a:gd name="connsiteY5" fmla="*/ 1491 h 302004"/>
                  <a:gd name="connsiteX6" fmla="*/ 125016 w 244674"/>
                  <a:gd name="connsiteY6" fmla="*/ 13993 h 302004"/>
                  <a:gd name="connsiteX7" fmla="*/ 148234 w 244674"/>
                  <a:gd name="connsiteY7" fmla="*/ 21137 h 302004"/>
                  <a:gd name="connsiteX8" fmla="*/ 180380 w 244674"/>
                  <a:gd name="connsiteY8" fmla="*/ 33638 h 302004"/>
                  <a:gd name="connsiteX9" fmla="*/ 192882 w 244674"/>
                  <a:gd name="connsiteY9" fmla="*/ 40782 h 302004"/>
                  <a:gd name="connsiteX10" fmla="*/ 219671 w 244674"/>
                  <a:gd name="connsiteY10" fmla="*/ 63999 h 302004"/>
                  <a:gd name="connsiteX11" fmla="*/ 228601 w 244674"/>
                  <a:gd name="connsiteY11" fmla="*/ 80073 h 302004"/>
                  <a:gd name="connsiteX12" fmla="*/ 237530 w 244674"/>
                  <a:gd name="connsiteY12" fmla="*/ 96146 h 302004"/>
                  <a:gd name="connsiteX13" fmla="*/ 244674 w 244674"/>
                  <a:gd name="connsiteY13" fmla="*/ 131865 h 302004"/>
                  <a:gd name="connsiteX14" fmla="*/ 242888 w 244674"/>
                  <a:gd name="connsiteY14" fmla="*/ 189015 h 302004"/>
                  <a:gd name="connsiteX15" fmla="*/ 230387 w 244674"/>
                  <a:gd name="connsiteY15" fmla="*/ 224734 h 302004"/>
                  <a:gd name="connsiteX16" fmla="*/ 210741 w 244674"/>
                  <a:gd name="connsiteY16" fmla="*/ 258666 h 302004"/>
                  <a:gd name="connsiteX17" fmla="*/ 196454 w 244674"/>
                  <a:gd name="connsiteY17" fmla="*/ 285455 h 302004"/>
                  <a:gd name="connsiteX18" fmla="*/ 166093 w 244674"/>
                  <a:gd name="connsiteY18" fmla="*/ 301529 h 302004"/>
                  <a:gd name="connsiteX19" fmla="*/ 150019 w 244674"/>
                  <a:gd name="connsiteY19" fmla="*/ 296171 h 302004"/>
                  <a:gd name="connsiteX20" fmla="*/ 94655 w 244674"/>
                  <a:gd name="connsiteY20" fmla="*/ 280098 h 302004"/>
                  <a:gd name="connsiteX21" fmla="*/ 69652 w 244674"/>
                  <a:gd name="connsiteY21" fmla="*/ 269382 h 302004"/>
                  <a:gd name="connsiteX22" fmla="*/ 19646 w 244674"/>
                  <a:gd name="connsiteY22" fmla="*/ 249737 h 302004"/>
                  <a:gd name="connsiteX0" fmla="*/ 19646 w 244674"/>
                  <a:gd name="connsiteY0" fmla="*/ 249737 h 302198"/>
                  <a:gd name="connsiteX1" fmla="*/ 1 w 244674"/>
                  <a:gd name="connsiteY1" fmla="*/ 189015 h 302198"/>
                  <a:gd name="connsiteX2" fmla="*/ 19842 w 244674"/>
                  <a:gd name="connsiteY2" fmla="*/ 142659 h 302198"/>
                  <a:gd name="connsiteX3" fmla="*/ 44885 w 244674"/>
                  <a:gd name="connsiteY3" fmla="*/ 60427 h 302198"/>
                  <a:gd name="connsiteX4" fmla="*/ 67866 w 244674"/>
                  <a:gd name="connsiteY4" fmla="*/ 6849 h 302198"/>
                  <a:gd name="connsiteX5" fmla="*/ 92869 w 244674"/>
                  <a:gd name="connsiteY5" fmla="*/ 1491 h 302198"/>
                  <a:gd name="connsiteX6" fmla="*/ 125016 w 244674"/>
                  <a:gd name="connsiteY6" fmla="*/ 13993 h 302198"/>
                  <a:gd name="connsiteX7" fmla="*/ 148234 w 244674"/>
                  <a:gd name="connsiteY7" fmla="*/ 21137 h 302198"/>
                  <a:gd name="connsiteX8" fmla="*/ 180380 w 244674"/>
                  <a:gd name="connsiteY8" fmla="*/ 33638 h 302198"/>
                  <a:gd name="connsiteX9" fmla="*/ 192882 w 244674"/>
                  <a:gd name="connsiteY9" fmla="*/ 40782 h 302198"/>
                  <a:gd name="connsiteX10" fmla="*/ 219671 w 244674"/>
                  <a:gd name="connsiteY10" fmla="*/ 63999 h 302198"/>
                  <a:gd name="connsiteX11" fmla="*/ 228601 w 244674"/>
                  <a:gd name="connsiteY11" fmla="*/ 80073 h 302198"/>
                  <a:gd name="connsiteX12" fmla="*/ 237530 w 244674"/>
                  <a:gd name="connsiteY12" fmla="*/ 96146 h 302198"/>
                  <a:gd name="connsiteX13" fmla="*/ 244674 w 244674"/>
                  <a:gd name="connsiteY13" fmla="*/ 131865 h 302198"/>
                  <a:gd name="connsiteX14" fmla="*/ 242888 w 244674"/>
                  <a:gd name="connsiteY14" fmla="*/ 189015 h 302198"/>
                  <a:gd name="connsiteX15" fmla="*/ 230387 w 244674"/>
                  <a:gd name="connsiteY15" fmla="*/ 224734 h 302198"/>
                  <a:gd name="connsiteX16" fmla="*/ 210741 w 244674"/>
                  <a:gd name="connsiteY16" fmla="*/ 258666 h 302198"/>
                  <a:gd name="connsiteX17" fmla="*/ 196454 w 244674"/>
                  <a:gd name="connsiteY17" fmla="*/ 285455 h 302198"/>
                  <a:gd name="connsiteX18" fmla="*/ 166093 w 244674"/>
                  <a:gd name="connsiteY18" fmla="*/ 301529 h 302198"/>
                  <a:gd name="connsiteX19" fmla="*/ 150019 w 244674"/>
                  <a:gd name="connsiteY19" fmla="*/ 296171 h 302198"/>
                  <a:gd name="connsiteX20" fmla="*/ 69652 w 244674"/>
                  <a:gd name="connsiteY20" fmla="*/ 269382 h 302198"/>
                  <a:gd name="connsiteX21" fmla="*/ 19646 w 244674"/>
                  <a:gd name="connsiteY21" fmla="*/ 249737 h 302198"/>
                  <a:gd name="connsiteX0" fmla="*/ 19646 w 244674"/>
                  <a:gd name="connsiteY0" fmla="*/ 249737 h 296749"/>
                  <a:gd name="connsiteX1" fmla="*/ 1 w 244674"/>
                  <a:gd name="connsiteY1" fmla="*/ 189015 h 296749"/>
                  <a:gd name="connsiteX2" fmla="*/ 19842 w 244674"/>
                  <a:gd name="connsiteY2" fmla="*/ 142659 h 296749"/>
                  <a:gd name="connsiteX3" fmla="*/ 44885 w 244674"/>
                  <a:gd name="connsiteY3" fmla="*/ 60427 h 296749"/>
                  <a:gd name="connsiteX4" fmla="*/ 67866 w 244674"/>
                  <a:gd name="connsiteY4" fmla="*/ 6849 h 296749"/>
                  <a:gd name="connsiteX5" fmla="*/ 92869 w 244674"/>
                  <a:gd name="connsiteY5" fmla="*/ 1491 h 296749"/>
                  <a:gd name="connsiteX6" fmla="*/ 125016 w 244674"/>
                  <a:gd name="connsiteY6" fmla="*/ 13993 h 296749"/>
                  <a:gd name="connsiteX7" fmla="*/ 148234 w 244674"/>
                  <a:gd name="connsiteY7" fmla="*/ 21137 h 296749"/>
                  <a:gd name="connsiteX8" fmla="*/ 180380 w 244674"/>
                  <a:gd name="connsiteY8" fmla="*/ 33638 h 296749"/>
                  <a:gd name="connsiteX9" fmla="*/ 192882 w 244674"/>
                  <a:gd name="connsiteY9" fmla="*/ 40782 h 296749"/>
                  <a:gd name="connsiteX10" fmla="*/ 219671 w 244674"/>
                  <a:gd name="connsiteY10" fmla="*/ 63999 h 296749"/>
                  <a:gd name="connsiteX11" fmla="*/ 228601 w 244674"/>
                  <a:gd name="connsiteY11" fmla="*/ 80073 h 296749"/>
                  <a:gd name="connsiteX12" fmla="*/ 237530 w 244674"/>
                  <a:gd name="connsiteY12" fmla="*/ 96146 h 296749"/>
                  <a:gd name="connsiteX13" fmla="*/ 244674 w 244674"/>
                  <a:gd name="connsiteY13" fmla="*/ 131865 h 296749"/>
                  <a:gd name="connsiteX14" fmla="*/ 242888 w 244674"/>
                  <a:gd name="connsiteY14" fmla="*/ 189015 h 296749"/>
                  <a:gd name="connsiteX15" fmla="*/ 230387 w 244674"/>
                  <a:gd name="connsiteY15" fmla="*/ 224734 h 296749"/>
                  <a:gd name="connsiteX16" fmla="*/ 210741 w 244674"/>
                  <a:gd name="connsiteY16" fmla="*/ 258666 h 296749"/>
                  <a:gd name="connsiteX17" fmla="*/ 196454 w 244674"/>
                  <a:gd name="connsiteY17" fmla="*/ 285455 h 296749"/>
                  <a:gd name="connsiteX18" fmla="*/ 150019 w 244674"/>
                  <a:gd name="connsiteY18" fmla="*/ 296171 h 296749"/>
                  <a:gd name="connsiteX19" fmla="*/ 69652 w 244674"/>
                  <a:gd name="connsiteY19" fmla="*/ 269382 h 296749"/>
                  <a:gd name="connsiteX20" fmla="*/ 19646 w 244674"/>
                  <a:gd name="connsiteY20" fmla="*/ 249737 h 296749"/>
                  <a:gd name="connsiteX0" fmla="*/ 19646 w 244674"/>
                  <a:gd name="connsiteY0" fmla="*/ 249737 h 297306"/>
                  <a:gd name="connsiteX1" fmla="*/ 1 w 244674"/>
                  <a:gd name="connsiteY1" fmla="*/ 189015 h 297306"/>
                  <a:gd name="connsiteX2" fmla="*/ 19842 w 244674"/>
                  <a:gd name="connsiteY2" fmla="*/ 142659 h 297306"/>
                  <a:gd name="connsiteX3" fmla="*/ 44885 w 244674"/>
                  <a:gd name="connsiteY3" fmla="*/ 60427 h 297306"/>
                  <a:gd name="connsiteX4" fmla="*/ 67866 w 244674"/>
                  <a:gd name="connsiteY4" fmla="*/ 6849 h 297306"/>
                  <a:gd name="connsiteX5" fmla="*/ 92869 w 244674"/>
                  <a:gd name="connsiteY5" fmla="*/ 1491 h 297306"/>
                  <a:gd name="connsiteX6" fmla="*/ 125016 w 244674"/>
                  <a:gd name="connsiteY6" fmla="*/ 13993 h 297306"/>
                  <a:gd name="connsiteX7" fmla="*/ 148234 w 244674"/>
                  <a:gd name="connsiteY7" fmla="*/ 21137 h 297306"/>
                  <a:gd name="connsiteX8" fmla="*/ 180380 w 244674"/>
                  <a:gd name="connsiteY8" fmla="*/ 33638 h 297306"/>
                  <a:gd name="connsiteX9" fmla="*/ 192882 w 244674"/>
                  <a:gd name="connsiteY9" fmla="*/ 40782 h 297306"/>
                  <a:gd name="connsiteX10" fmla="*/ 219671 w 244674"/>
                  <a:gd name="connsiteY10" fmla="*/ 63999 h 297306"/>
                  <a:gd name="connsiteX11" fmla="*/ 228601 w 244674"/>
                  <a:gd name="connsiteY11" fmla="*/ 80073 h 297306"/>
                  <a:gd name="connsiteX12" fmla="*/ 237530 w 244674"/>
                  <a:gd name="connsiteY12" fmla="*/ 96146 h 297306"/>
                  <a:gd name="connsiteX13" fmla="*/ 244674 w 244674"/>
                  <a:gd name="connsiteY13" fmla="*/ 131865 h 297306"/>
                  <a:gd name="connsiteX14" fmla="*/ 242888 w 244674"/>
                  <a:gd name="connsiteY14" fmla="*/ 189015 h 297306"/>
                  <a:gd name="connsiteX15" fmla="*/ 230387 w 244674"/>
                  <a:gd name="connsiteY15" fmla="*/ 224734 h 297306"/>
                  <a:gd name="connsiteX16" fmla="*/ 196454 w 244674"/>
                  <a:gd name="connsiteY16" fmla="*/ 285455 h 297306"/>
                  <a:gd name="connsiteX17" fmla="*/ 150019 w 244674"/>
                  <a:gd name="connsiteY17" fmla="*/ 296171 h 297306"/>
                  <a:gd name="connsiteX18" fmla="*/ 69652 w 244674"/>
                  <a:gd name="connsiteY18" fmla="*/ 269382 h 297306"/>
                  <a:gd name="connsiteX19" fmla="*/ 19646 w 244674"/>
                  <a:gd name="connsiteY19" fmla="*/ 249737 h 297306"/>
                  <a:gd name="connsiteX0" fmla="*/ 19646 w 244674"/>
                  <a:gd name="connsiteY0" fmla="*/ 249737 h 297306"/>
                  <a:gd name="connsiteX1" fmla="*/ 1 w 244674"/>
                  <a:gd name="connsiteY1" fmla="*/ 189015 h 297306"/>
                  <a:gd name="connsiteX2" fmla="*/ 19842 w 244674"/>
                  <a:gd name="connsiteY2" fmla="*/ 142659 h 297306"/>
                  <a:gd name="connsiteX3" fmla="*/ 44885 w 244674"/>
                  <a:gd name="connsiteY3" fmla="*/ 60427 h 297306"/>
                  <a:gd name="connsiteX4" fmla="*/ 67866 w 244674"/>
                  <a:gd name="connsiteY4" fmla="*/ 6849 h 297306"/>
                  <a:gd name="connsiteX5" fmla="*/ 92869 w 244674"/>
                  <a:gd name="connsiteY5" fmla="*/ 1491 h 297306"/>
                  <a:gd name="connsiteX6" fmla="*/ 125016 w 244674"/>
                  <a:gd name="connsiteY6" fmla="*/ 13993 h 297306"/>
                  <a:gd name="connsiteX7" fmla="*/ 148234 w 244674"/>
                  <a:gd name="connsiteY7" fmla="*/ 21137 h 297306"/>
                  <a:gd name="connsiteX8" fmla="*/ 180380 w 244674"/>
                  <a:gd name="connsiteY8" fmla="*/ 33638 h 297306"/>
                  <a:gd name="connsiteX9" fmla="*/ 192882 w 244674"/>
                  <a:gd name="connsiteY9" fmla="*/ 40782 h 297306"/>
                  <a:gd name="connsiteX10" fmla="*/ 219671 w 244674"/>
                  <a:gd name="connsiteY10" fmla="*/ 63999 h 297306"/>
                  <a:gd name="connsiteX11" fmla="*/ 228601 w 244674"/>
                  <a:gd name="connsiteY11" fmla="*/ 80073 h 297306"/>
                  <a:gd name="connsiteX12" fmla="*/ 237530 w 244674"/>
                  <a:gd name="connsiteY12" fmla="*/ 96146 h 297306"/>
                  <a:gd name="connsiteX13" fmla="*/ 244674 w 244674"/>
                  <a:gd name="connsiteY13" fmla="*/ 131865 h 297306"/>
                  <a:gd name="connsiteX14" fmla="*/ 230387 w 244674"/>
                  <a:gd name="connsiteY14" fmla="*/ 224734 h 297306"/>
                  <a:gd name="connsiteX15" fmla="*/ 196454 w 244674"/>
                  <a:gd name="connsiteY15" fmla="*/ 285455 h 297306"/>
                  <a:gd name="connsiteX16" fmla="*/ 150019 w 244674"/>
                  <a:gd name="connsiteY16" fmla="*/ 296171 h 297306"/>
                  <a:gd name="connsiteX17" fmla="*/ 69652 w 244674"/>
                  <a:gd name="connsiteY17" fmla="*/ 269382 h 297306"/>
                  <a:gd name="connsiteX18" fmla="*/ 19646 w 244674"/>
                  <a:gd name="connsiteY18" fmla="*/ 249737 h 297306"/>
                  <a:gd name="connsiteX0" fmla="*/ 19646 w 244683"/>
                  <a:gd name="connsiteY0" fmla="*/ 249737 h 297306"/>
                  <a:gd name="connsiteX1" fmla="*/ 1 w 244683"/>
                  <a:gd name="connsiteY1" fmla="*/ 189015 h 297306"/>
                  <a:gd name="connsiteX2" fmla="*/ 19842 w 244683"/>
                  <a:gd name="connsiteY2" fmla="*/ 142659 h 297306"/>
                  <a:gd name="connsiteX3" fmla="*/ 44885 w 244683"/>
                  <a:gd name="connsiteY3" fmla="*/ 60427 h 297306"/>
                  <a:gd name="connsiteX4" fmla="*/ 67866 w 244683"/>
                  <a:gd name="connsiteY4" fmla="*/ 6849 h 297306"/>
                  <a:gd name="connsiteX5" fmla="*/ 92869 w 244683"/>
                  <a:gd name="connsiteY5" fmla="*/ 1491 h 297306"/>
                  <a:gd name="connsiteX6" fmla="*/ 125016 w 244683"/>
                  <a:gd name="connsiteY6" fmla="*/ 13993 h 297306"/>
                  <a:gd name="connsiteX7" fmla="*/ 148234 w 244683"/>
                  <a:gd name="connsiteY7" fmla="*/ 21137 h 297306"/>
                  <a:gd name="connsiteX8" fmla="*/ 180380 w 244683"/>
                  <a:gd name="connsiteY8" fmla="*/ 33638 h 297306"/>
                  <a:gd name="connsiteX9" fmla="*/ 192882 w 244683"/>
                  <a:gd name="connsiteY9" fmla="*/ 40782 h 297306"/>
                  <a:gd name="connsiteX10" fmla="*/ 219671 w 244683"/>
                  <a:gd name="connsiteY10" fmla="*/ 63999 h 297306"/>
                  <a:gd name="connsiteX11" fmla="*/ 228601 w 244683"/>
                  <a:gd name="connsiteY11" fmla="*/ 80073 h 297306"/>
                  <a:gd name="connsiteX12" fmla="*/ 244674 w 244683"/>
                  <a:gd name="connsiteY12" fmla="*/ 131865 h 297306"/>
                  <a:gd name="connsiteX13" fmla="*/ 230387 w 244683"/>
                  <a:gd name="connsiteY13" fmla="*/ 224734 h 297306"/>
                  <a:gd name="connsiteX14" fmla="*/ 196454 w 244683"/>
                  <a:gd name="connsiteY14" fmla="*/ 285455 h 297306"/>
                  <a:gd name="connsiteX15" fmla="*/ 150019 w 244683"/>
                  <a:gd name="connsiteY15" fmla="*/ 296171 h 297306"/>
                  <a:gd name="connsiteX16" fmla="*/ 69652 w 244683"/>
                  <a:gd name="connsiteY16" fmla="*/ 269382 h 297306"/>
                  <a:gd name="connsiteX17" fmla="*/ 19646 w 244683"/>
                  <a:gd name="connsiteY17" fmla="*/ 249737 h 297306"/>
                  <a:gd name="connsiteX0" fmla="*/ 19646 w 244683"/>
                  <a:gd name="connsiteY0" fmla="*/ 249737 h 297306"/>
                  <a:gd name="connsiteX1" fmla="*/ 1 w 244683"/>
                  <a:gd name="connsiteY1" fmla="*/ 189015 h 297306"/>
                  <a:gd name="connsiteX2" fmla="*/ 19842 w 244683"/>
                  <a:gd name="connsiteY2" fmla="*/ 142659 h 297306"/>
                  <a:gd name="connsiteX3" fmla="*/ 44885 w 244683"/>
                  <a:gd name="connsiteY3" fmla="*/ 60427 h 297306"/>
                  <a:gd name="connsiteX4" fmla="*/ 67866 w 244683"/>
                  <a:gd name="connsiteY4" fmla="*/ 6849 h 297306"/>
                  <a:gd name="connsiteX5" fmla="*/ 92869 w 244683"/>
                  <a:gd name="connsiteY5" fmla="*/ 1491 h 297306"/>
                  <a:gd name="connsiteX6" fmla="*/ 125016 w 244683"/>
                  <a:gd name="connsiteY6" fmla="*/ 13993 h 297306"/>
                  <a:gd name="connsiteX7" fmla="*/ 148234 w 244683"/>
                  <a:gd name="connsiteY7" fmla="*/ 21137 h 297306"/>
                  <a:gd name="connsiteX8" fmla="*/ 180380 w 244683"/>
                  <a:gd name="connsiteY8" fmla="*/ 33638 h 297306"/>
                  <a:gd name="connsiteX9" fmla="*/ 192882 w 244683"/>
                  <a:gd name="connsiteY9" fmla="*/ 40782 h 297306"/>
                  <a:gd name="connsiteX10" fmla="*/ 228601 w 244683"/>
                  <a:gd name="connsiteY10" fmla="*/ 80073 h 297306"/>
                  <a:gd name="connsiteX11" fmla="*/ 244674 w 244683"/>
                  <a:gd name="connsiteY11" fmla="*/ 131865 h 297306"/>
                  <a:gd name="connsiteX12" fmla="*/ 230387 w 244683"/>
                  <a:gd name="connsiteY12" fmla="*/ 224734 h 297306"/>
                  <a:gd name="connsiteX13" fmla="*/ 196454 w 244683"/>
                  <a:gd name="connsiteY13" fmla="*/ 285455 h 297306"/>
                  <a:gd name="connsiteX14" fmla="*/ 150019 w 244683"/>
                  <a:gd name="connsiteY14" fmla="*/ 296171 h 297306"/>
                  <a:gd name="connsiteX15" fmla="*/ 69652 w 244683"/>
                  <a:gd name="connsiteY15" fmla="*/ 269382 h 297306"/>
                  <a:gd name="connsiteX16" fmla="*/ 19646 w 244683"/>
                  <a:gd name="connsiteY16" fmla="*/ 249737 h 297306"/>
                  <a:gd name="connsiteX0" fmla="*/ 19646 w 244683"/>
                  <a:gd name="connsiteY0" fmla="*/ 249737 h 297306"/>
                  <a:gd name="connsiteX1" fmla="*/ 1 w 244683"/>
                  <a:gd name="connsiteY1" fmla="*/ 189015 h 297306"/>
                  <a:gd name="connsiteX2" fmla="*/ 19842 w 244683"/>
                  <a:gd name="connsiteY2" fmla="*/ 142659 h 297306"/>
                  <a:gd name="connsiteX3" fmla="*/ 44885 w 244683"/>
                  <a:gd name="connsiteY3" fmla="*/ 60427 h 297306"/>
                  <a:gd name="connsiteX4" fmla="*/ 67866 w 244683"/>
                  <a:gd name="connsiteY4" fmla="*/ 6849 h 297306"/>
                  <a:gd name="connsiteX5" fmla="*/ 92869 w 244683"/>
                  <a:gd name="connsiteY5" fmla="*/ 1491 h 297306"/>
                  <a:gd name="connsiteX6" fmla="*/ 125016 w 244683"/>
                  <a:gd name="connsiteY6" fmla="*/ 13993 h 297306"/>
                  <a:gd name="connsiteX7" fmla="*/ 148234 w 244683"/>
                  <a:gd name="connsiteY7" fmla="*/ 21137 h 297306"/>
                  <a:gd name="connsiteX8" fmla="*/ 192882 w 244683"/>
                  <a:gd name="connsiteY8" fmla="*/ 40782 h 297306"/>
                  <a:gd name="connsiteX9" fmla="*/ 228601 w 244683"/>
                  <a:gd name="connsiteY9" fmla="*/ 80073 h 297306"/>
                  <a:gd name="connsiteX10" fmla="*/ 244674 w 244683"/>
                  <a:gd name="connsiteY10" fmla="*/ 131865 h 297306"/>
                  <a:gd name="connsiteX11" fmla="*/ 230387 w 244683"/>
                  <a:gd name="connsiteY11" fmla="*/ 224734 h 297306"/>
                  <a:gd name="connsiteX12" fmla="*/ 196454 w 244683"/>
                  <a:gd name="connsiteY12" fmla="*/ 285455 h 297306"/>
                  <a:gd name="connsiteX13" fmla="*/ 150019 w 244683"/>
                  <a:gd name="connsiteY13" fmla="*/ 296171 h 297306"/>
                  <a:gd name="connsiteX14" fmla="*/ 69652 w 244683"/>
                  <a:gd name="connsiteY14" fmla="*/ 269382 h 297306"/>
                  <a:gd name="connsiteX15" fmla="*/ 19646 w 244683"/>
                  <a:gd name="connsiteY15" fmla="*/ 249737 h 297306"/>
                  <a:gd name="connsiteX0" fmla="*/ 19646 w 244683"/>
                  <a:gd name="connsiteY0" fmla="*/ 249737 h 297306"/>
                  <a:gd name="connsiteX1" fmla="*/ 1 w 244683"/>
                  <a:gd name="connsiteY1" fmla="*/ 189015 h 297306"/>
                  <a:gd name="connsiteX2" fmla="*/ 19842 w 244683"/>
                  <a:gd name="connsiteY2" fmla="*/ 142659 h 297306"/>
                  <a:gd name="connsiteX3" fmla="*/ 44885 w 244683"/>
                  <a:gd name="connsiteY3" fmla="*/ 60427 h 297306"/>
                  <a:gd name="connsiteX4" fmla="*/ 67866 w 244683"/>
                  <a:gd name="connsiteY4" fmla="*/ 6849 h 297306"/>
                  <a:gd name="connsiteX5" fmla="*/ 92869 w 244683"/>
                  <a:gd name="connsiteY5" fmla="*/ 1491 h 297306"/>
                  <a:gd name="connsiteX6" fmla="*/ 125016 w 244683"/>
                  <a:gd name="connsiteY6" fmla="*/ 13993 h 297306"/>
                  <a:gd name="connsiteX7" fmla="*/ 192882 w 244683"/>
                  <a:gd name="connsiteY7" fmla="*/ 40782 h 297306"/>
                  <a:gd name="connsiteX8" fmla="*/ 228601 w 244683"/>
                  <a:gd name="connsiteY8" fmla="*/ 80073 h 297306"/>
                  <a:gd name="connsiteX9" fmla="*/ 244674 w 244683"/>
                  <a:gd name="connsiteY9" fmla="*/ 131865 h 297306"/>
                  <a:gd name="connsiteX10" fmla="*/ 230387 w 244683"/>
                  <a:gd name="connsiteY10" fmla="*/ 224734 h 297306"/>
                  <a:gd name="connsiteX11" fmla="*/ 196454 w 244683"/>
                  <a:gd name="connsiteY11" fmla="*/ 285455 h 297306"/>
                  <a:gd name="connsiteX12" fmla="*/ 150019 w 244683"/>
                  <a:gd name="connsiteY12" fmla="*/ 296171 h 297306"/>
                  <a:gd name="connsiteX13" fmla="*/ 69652 w 244683"/>
                  <a:gd name="connsiteY13" fmla="*/ 269382 h 297306"/>
                  <a:gd name="connsiteX14" fmla="*/ 19646 w 244683"/>
                  <a:gd name="connsiteY14" fmla="*/ 249737 h 297306"/>
                  <a:gd name="connsiteX0" fmla="*/ 19646 w 244683"/>
                  <a:gd name="connsiteY0" fmla="*/ 251633 h 299202"/>
                  <a:gd name="connsiteX1" fmla="*/ 1 w 244683"/>
                  <a:gd name="connsiteY1" fmla="*/ 190911 h 299202"/>
                  <a:gd name="connsiteX2" fmla="*/ 19842 w 244683"/>
                  <a:gd name="connsiteY2" fmla="*/ 144555 h 299202"/>
                  <a:gd name="connsiteX3" fmla="*/ 44885 w 244683"/>
                  <a:gd name="connsiteY3" fmla="*/ 62323 h 299202"/>
                  <a:gd name="connsiteX4" fmla="*/ 67866 w 244683"/>
                  <a:gd name="connsiteY4" fmla="*/ 8745 h 299202"/>
                  <a:gd name="connsiteX5" fmla="*/ 92869 w 244683"/>
                  <a:gd name="connsiteY5" fmla="*/ 3387 h 299202"/>
                  <a:gd name="connsiteX6" fmla="*/ 192882 w 244683"/>
                  <a:gd name="connsiteY6" fmla="*/ 42678 h 299202"/>
                  <a:gd name="connsiteX7" fmla="*/ 228601 w 244683"/>
                  <a:gd name="connsiteY7" fmla="*/ 81969 h 299202"/>
                  <a:gd name="connsiteX8" fmla="*/ 244674 w 244683"/>
                  <a:gd name="connsiteY8" fmla="*/ 133761 h 299202"/>
                  <a:gd name="connsiteX9" fmla="*/ 230387 w 244683"/>
                  <a:gd name="connsiteY9" fmla="*/ 226630 h 299202"/>
                  <a:gd name="connsiteX10" fmla="*/ 196454 w 244683"/>
                  <a:gd name="connsiteY10" fmla="*/ 287351 h 299202"/>
                  <a:gd name="connsiteX11" fmla="*/ 150019 w 244683"/>
                  <a:gd name="connsiteY11" fmla="*/ 298067 h 299202"/>
                  <a:gd name="connsiteX12" fmla="*/ 69652 w 244683"/>
                  <a:gd name="connsiteY12" fmla="*/ 271278 h 299202"/>
                  <a:gd name="connsiteX13" fmla="*/ 19646 w 244683"/>
                  <a:gd name="connsiteY13" fmla="*/ 251633 h 299202"/>
                  <a:gd name="connsiteX0" fmla="*/ 19646 w 244683"/>
                  <a:gd name="connsiteY0" fmla="*/ 248499 h 296068"/>
                  <a:gd name="connsiteX1" fmla="*/ 1 w 244683"/>
                  <a:gd name="connsiteY1" fmla="*/ 187777 h 296068"/>
                  <a:gd name="connsiteX2" fmla="*/ 19842 w 244683"/>
                  <a:gd name="connsiteY2" fmla="*/ 141421 h 296068"/>
                  <a:gd name="connsiteX3" fmla="*/ 44885 w 244683"/>
                  <a:gd name="connsiteY3" fmla="*/ 59189 h 296068"/>
                  <a:gd name="connsiteX4" fmla="*/ 92869 w 244683"/>
                  <a:gd name="connsiteY4" fmla="*/ 253 h 296068"/>
                  <a:gd name="connsiteX5" fmla="*/ 192882 w 244683"/>
                  <a:gd name="connsiteY5" fmla="*/ 39544 h 296068"/>
                  <a:gd name="connsiteX6" fmla="*/ 228601 w 244683"/>
                  <a:gd name="connsiteY6" fmla="*/ 78835 h 296068"/>
                  <a:gd name="connsiteX7" fmla="*/ 244674 w 244683"/>
                  <a:gd name="connsiteY7" fmla="*/ 130627 h 296068"/>
                  <a:gd name="connsiteX8" fmla="*/ 230387 w 244683"/>
                  <a:gd name="connsiteY8" fmla="*/ 223496 h 296068"/>
                  <a:gd name="connsiteX9" fmla="*/ 196454 w 244683"/>
                  <a:gd name="connsiteY9" fmla="*/ 284217 h 296068"/>
                  <a:gd name="connsiteX10" fmla="*/ 150019 w 244683"/>
                  <a:gd name="connsiteY10" fmla="*/ 294933 h 296068"/>
                  <a:gd name="connsiteX11" fmla="*/ 69652 w 244683"/>
                  <a:gd name="connsiteY11" fmla="*/ 268144 h 296068"/>
                  <a:gd name="connsiteX12" fmla="*/ 19646 w 244683"/>
                  <a:gd name="connsiteY12" fmla="*/ 248499 h 296068"/>
                  <a:gd name="connsiteX0" fmla="*/ 20491 w 245528"/>
                  <a:gd name="connsiteY0" fmla="*/ 248499 h 296068"/>
                  <a:gd name="connsiteX1" fmla="*/ 846 w 245528"/>
                  <a:gd name="connsiteY1" fmla="*/ 187777 h 296068"/>
                  <a:gd name="connsiteX2" fmla="*/ 45730 w 245528"/>
                  <a:gd name="connsiteY2" fmla="*/ 59189 h 296068"/>
                  <a:gd name="connsiteX3" fmla="*/ 93714 w 245528"/>
                  <a:gd name="connsiteY3" fmla="*/ 253 h 296068"/>
                  <a:gd name="connsiteX4" fmla="*/ 193727 w 245528"/>
                  <a:gd name="connsiteY4" fmla="*/ 39544 h 296068"/>
                  <a:gd name="connsiteX5" fmla="*/ 229446 w 245528"/>
                  <a:gd name="connsiteY5" fmla="*/ 78835 h 296068"/>
                  <a:gd name="connsiteX6" fmla="*/ 245519 w 245528"/>
                  <a:gd name="connsiteY6" fmla="*/ 130627 h 296068"/>
                  <a:gd name="connsiteX7" fmla="*/ 231232 w 245528"/>
                  <a:gd name="connsiteY7" fmla="*/ 223496 h 296068"/>
                  <a:gd name="connsiteX8" fmla="*/ 197299 w 245528"/>
                  <a:gd name="connsiteY8" fmla="*/ 284217 h 296068"/>
                  <a:gd name="connsiteX9" fmla="*/ 150864 w 245528"/>
                  <a:gd name="connsiteY9" fmla="*/ 294933 h 296068"/>
                  <a:gd name="connsiteX10" fmla="*/ 70497 w 245528"/>
                  <a:gd name="connsiteY10" fmla="*/ 268144 h 296068"/>
                  <a:gd name="connsiteX11" fmla="*/ 20491 w 245528"/>
                  <a:gd name="connsiteY11" fmla="*/ 248499 h 296068"/>
                  <a:gd name="connsiteX0" fmla="*/ 20491 w 245528"/>
                  <a:gd name="connsiteY0" fmla="*/ 248499 h 296068"/>
                  <a:gd name="connsiteX1" fmla="*/ 846 w 245528"/>
                  <a:gd name="connsiteY1" fmla="*/ 187777 h 296068"/>
                  <a:gd name="connsiteX2" fmla="*/ 45730 w 245528"/>
                  <a:gd name="connsiteY2" fmla="*/ 101168 h 296068"/>
                  <a:gd name="connsiteX3" fmla="*/ 93714 w 245528"/>
                  <a:gd name="connsiteY3" fmla="*/ 253 h 296068"/>
                  <a:gd name="connsiteX4" fmla="*/ 193727 w 245528"/>
                  <a:gd name="connsiteY4" fmla="*/ 39544 h 296068"/>
                  <a:gd name="connsiteX5" fmla="*/ 229446 w 245528"/>
                  <a:gd name="connsiteY5" fmla="*/ 78835 h 296068"/>
                  <a:gd name="connsiteX6" fmla="*/ 245519 w 245528"/>
                  <a:gd name="connsiteY6" fmla="*/ 130627 h 296068"/>
                  <a:gd name="connsiteX7" fmla="*/ 231232 w 245528"/>
                  <a:gd name="connsiteY7" fmla="*/ 223496 h 296068"/>
                  <a:gd name="connsiteX8" fmla="*/ 197299 w 245528"/>
                  <a:gd name="connsiteY8" fmla="*/ 284217 h 296068"/>
                  <a:gd name="connsiteX9" fmla="*/ 150864 w 245528"/>
                  <a:gd name="connsiteY9" fmla="*/ 294933 h 296068"/>
                  <a:gd name="connsiteX10" fmla="*/ 70497 w 245528"/>
                  <a:gd name="connsiteY10" fmla="*/ 268144 h 296068"/>
                  <a:gd name="connsiteX11" fmla="*/ 20491 w 245528"/>
                  <a:gd name="connsiteY11" fmla="*/ 248499 h 296068"/>
                  <a:gd name="connsiteX0" fmla="*/ 20491 w 245528"/>
                  <a:gd name="connsiteY0" fmla="*/ 244875 h 292444"/>
                  <a:gd name="connsiteX1" fmla="*/ 846 w 245528"/>
                  <a:gd name="connsiteY1" fmla="*/ 184153 h 292444"/>
                  <a:gd name="connsiteX2" fmla="*/ 45730 w 245528"/>
                  <a:gd name="connsiteY2" fmla="*/ 97544 h 292444"/>
                  <a:gd name="connsiteX3" fmla="*/ 49911 w 245528"/>
                  <a:gd name="connsiteY3" fmla="*/ 279 h 292444"/>
                  <a:gd name="connsiteX4" fmla="*/ 193727 w 245528"/>
                  <a:gd name="connsiteY4" fmla="*/ 35920 h 292444"/>
                  <a:gd name="connsiteX5" fmla="*/ 229446 w 245528"/>
                  <a:gd name="connsiteY5" fmla="*/ 75211 h 292444"/>
                  <a:gd name="connsiteX6" fmla="*/ 245519 w 245528"/>
                  <a:gd name="connsiteY6" fmla="*/ 127003 h 292444"/>
                  <a:gd name="connsiteX7" fmla="*/ 231232 w 245528"/>
                  <a:gd name="connsiteY7" fmla="*/ 219872 h 292444"/>
                  <a:gd name="connsiteX8" fmla="*/ 197299 w 245528"/>
                  <a:gd name="connsiteY8" fmla="*/ 280593 h 292444"/>
                  <a:gd name="connsiteX9" fmla="*/ 150864 w 245528"/>
                  <a:gd name="connsiteY9" fmla="*/ 291309 h 292444"/>
                  <a:gd name="connsiteX10" fmla="*/ 70497 w 245528"/>
                  <a:gd name="connsiteY10" fmla="*/ 264520 h 292444"/>
                  <a:gd name="connsiteX11" fmla="*/ 20491 w 245528"/>
                  <a:gd name="connsiteY11" fmla="*/ 244875 h 292444"/>
                  <a:gd name="connsiteX0" fmla="*/ 20491 w 245528"/>
                  <a:gd name="connsiteY0" fmla="*/ 249926 h 297495"/>
                  <a:gd name="connsiteX1" fmla="*/ 846 w 245528"/>
                  <a:gd name="connsiteY1" fmla="*/ 189204 h 297495"/>
                  <a:gd name="connsiteX2" fmla="*/ 45730 w 245528"/>
                  <a:gd name="connsiteY2" fmla="*/ 102595 h 297495"/>
                  <a:gd name="connsiteX3" fmla="*/ 49911 w 245528"/>
                  <a:gd name="connsiteY3" fmla="*/ 5330 h 297495"/>
                  <a:gd name="connsiteX4" fmla="*/ 110265 w 245528"/>
                  <a:gd name="connsiteY4" fmla="*/ 15743 h 297495"/>
                  <a:gd name="connsiteX5" fmla="*/ 193727 w 245528"/>
                  <a:gd name="connsiteY5" fmla="*/ 40971 h 297495"/>
                  <a:gd name="connsiteX6" fmla="*/ 229446 w 245528"/>
                  <a:gd name="connsiteY6" fmla="*/ 80262 h 297495"/>
                  <a:gd name="connsiteX7" fmla="*/ 245519 w 245528"/>
                  <a:gd name="connsiteY7" fmla="*/ 132054 h 297495"/>
                  <a:gd name="connsiteX8" fmla="*/ 231232 w 245528"/>
                  <a:gd name="connsiteY8" fmla="*/ 224923 h 297495"/>
                  <a:gd name="connsiteX9" fmla="*/ 197299 w 245528"/>
                  <a:gd name="connsiteY9" fmla="*/ 285644 h 297495"/>
                  <a:gd name="connsiteX10" fmla="*/ 150864 w 245528"/>
                  <a:gd name="connsiteY10" fmla="*/ 296360 h 297495"/>
                  <a:gd name="connsiteX11" fmla="*/ 70497 w 245528"/>
                  <a:gd name="connsiteY11" fmla="*/ 269571 h 297495"/>
                  <a:gd name="connsiteX12" fmla="*/ 20491 w 245528"/>
                  <a:gd name="connsiteY12" fmla="*/ 249926 h 297495"/>
                  <a:gd name="connsiteX0" fmla="*/ 20491 w 245528"/>
                  <a:gd name="connsiteY0" fmla="*/ 254346 h 301915"/>
                  <a:gd name="connsiteX1" fmla="*/ 846 w 245528"/>
                  <a:gd name="connsiteY1" fmla="*/ 193624 h 301915"/>
                  <a:gd name="connsiteX2" fmla="*/ 45730 w 245528"/>
                  <a:gd name="connsiteY2" fmla="*/ 107015 h 301915"/>
                  <a:gd name="connsiteX3" fmla="*/ 49911 w 245528"/>
                  <a:gd name="connsiteY3" fmla="*/ 9750 h 301915"/>
                  <a:gd name="connsiteX4" fmla="*/ 110265 w 245528"/>
                  <a:gd name="connsiteY4" fmla="*/ 5561 h 301915"/>
                  <a:gd name="connsiteX5" fmla="*/ 193727 w 245528"/>
                  <a:gd name="connsiteY5" fmla="*/ 45391 h 301915"/>
                  <a:gd name="connsiteX6" fmla="*/ 229446 w 245528"/>
                  <a:gd name="connsiteY6" fmla="*/ 84682 h 301915"/>
                  <a:gd name="connsiteX7" fmla="*/ 245519 w 245528"/>
                  <a:gd name="connsiteY7" fmla="*/ 136474 h 301915"/>
                  <a:gd name="connsiteX8" fmla="*/ 231232 w 245528"/>
                  <a:gd name="connsiteY8" fmla="*/ 229343 h 301915"/>
                  <a:gd name="connsiteX9" fmla="*/ 197299 w 245528"/>
                  <a:gd name="connsiteY9" fmla="*/ 290064 h 301915"/>
                  <a:gd name="connsiteX10" fmla="*/ 150864 w 245528"/>
                  <a:gd name="connsiteY10" fmla="*/ 300780 h 301915"/>
                  <a:gd name="connsiteX11" fmla="*/ 70497 w 245528"/>
                  <a:gd name="connsiteY11" fmla="*/ 273991 h 301915"/>
                  <a:gd name="connsiteX12" fmla="*/ 20491 w 245528"/>
                  <a:gd name="connsiteY12" fmla="*/ 254346 h 301915"/>
                  <a:gd name="connsiteX0" fmla="*/ 19988 w 245025"/>
                  <a:gd name="connsiteY0" fmla="*/ 254346 h 301915"/>
                  <a:gd name="connsiteX1" fmla="*/ 343 w 245025"/>
                  <a:gd name="connsiteY1" fmla="*/ 193624 h 301915"/>
                  <a:gd name="connsiteX2" fmla="*/ 34276 w 245025"/>
                  <a:gd name="connsiteY2" fmla="*/ 101540 h 301915"/>
                  <a:gd name="connsiteX3" fmla="*/ 49408 w 245025"/>
                  <a:gd name="connsiteY3" fmla="*/ 9750 h 301915"/>
                  <a:gd name="connsiteX4" fmla="*/ 109762 w 245025"/>
                  <a:gd name="connsiteY4" fmla="*/ 5561 h 301915"/>
                  <a:gd name="connsiteX5" fmla="*/ 193224 w 245025"/>
                  <a:gd name="connsiteY5" fmla="*/ 45391 h 301915"/>
                  <a:gd name="connsiteX6" fmla="*/ 228943 w 245025"/>
                  <a:gd name="connsiteY6" fmla="*/ 84682 h 301915"/>
                  <a:gd name="connsiteX7" fmla="*/ 245016 w 245025"/>
                  <a:gd name="connsiteY7" fmla="*/ 136474 h 301915"/>
                  <a:gd name="connsiteX8" fmla="*/ 230729 w 245025"/>
                  <a:gd name="connsiteY8" fmla="*/ 229343 h 301915"/>
                  <a:gd name="connsiteX9" fmla="*/ 196796 w 245025"/>
                  <a:gd name="connsiteY9" fmla="*/ 290064 h 301915"/>
                  <a:gd name="connsiteX10" fmla="*/ 150361 w 245025"/>
                  <a:gd name="connsiteY10" fmla="*/ 300780 h 301915"/>
                  <a:gd name="connsiteX11" fmla="*/ 69994 w 245025"/>
                  <a:gd name="connsiteY11" fmla="*/ 273991 h 301915"/>
                  <a:gd name="connsiteX12" fmla="*/ 19988 w 245025"/>
                  <a:gd name="connsiteY12" fmla="*/ 254346 h 301915"/>
                  <a:gd name="connsiteX0" fmla="*/ 19796 w 244833"/>
                  <a:gd name="connsiteY0" fmla="*/ 254346 h 301915"/>
                  <a:gd name="connsiteX1" fmla="*/ 151 w 244833"/>
                  <a:gd name="connsiteY1" fmla="*/ 193624 h 301915"/>
                  <a:gd name="connsiteX2" fmla="*/ 28609 w 244833"/>
                  <a:gd name="connsiteY2" fmla="*/ 97890 h 301915"/>
                  <a:gd name="connsiteX3" fmla="*/ 49216 w 244833"/>
                  <a:gd name="connsiteY3" fmla="*/ 9750 h 301915"/>
                  <a:gd name="connsiteX4" fmla="*/ 109570 w 244833"/>
                  <a:gd name="connsiteY4" fmla="*/ 5561 h 301915"/>
                  <a:gd name="connsiteX5" fmla="*/ 193032 w 244833"/>
                  <a:gd name="connsiteY5" fmla="*/ 45391 h 301915"/>
                  <a:gd name="connsiteX6" fmla="*/ 228751 w 244833"/>
                  <a:gd name="connsiteY6" fmla="*/ 84682 h 301915"/>
                  <a:gd name="connsiteX7" fmla="*/ 244824 w 244833"/>
                  <a:gd name="connsiteY7" fmla="*/ 136474 h 301915"/>
                  <a:gd name="connsiteX8" fmla="*/ 230537 w 244833"/>
                  <a:gd name="connsiteY8" fmla="*/ 229343 h 301915"/>
                  <a:gd name="connsiteX9" fmla="*/ 196604 w 244833"/>
                  <a:gd name="connsiteY9" fmla="*/ 290064 h 301915"/>
                  <a:gd name="connsiteX10" fmla="*/ 150169 w 244833"/>
                  <a:gd name="connsiteY10" fmla="*/ 300780 h 301915"/>
                  <a:gd name="connsiteX11" fmla="*/ 69802 w 244833"/>
                  <a:gd name="connsiteY11" fmla="*/ 273991 h 301915"/>
                  <a:gd name="connsiteX12" fmla="*/ 19796 w 244833"/>
                  <a:gd name="connsiteY12" fmla="*/ 254346 h 301915"/>
                  <a:gd name="connsiteX0" fmla="*/ 20776 w 245813"/>
                  <a:gd name="connsiteY0" fmla="*/ 254346 h 303342"/>
                  <a:gd name="connsiteX1" fmla="*/ 1131 w 245813"/>
                  <a:gd name="connsiteY1" fmla="*/ 193624 h 303342"/>
                  <a:gd name="connsiteX2" fmla="*/ 29589 w 245813"/>
                  <a:gd name="connsiteY2" fmla="*/ 97890 h 303342"/>
                  <a:gd name="connsiteX3" fmla="*/ 50196 w 245813"/>
                  <a:gd name="connsiteY3" fmla="*/ 9750 h 303342"/>
                  <a:gd name="connsiteX4" fmla="*/ 110550 w 245813"/>
                  <a:gd name="connsiteY4" fmla="*/ 5561 h 303342"/>
                  <a:gd name="connsiteX5" fmla="*/ 194012 w 245813"/>
                  <a:gd name="connsiteY5" fmla="*/ 45391 h 303342"/>
                  <a:gd name="connsiteX6" fmla="*/ 229731 w 245813"/>
                  <a:gd name="connsiteY6" fmla="*/ 84682 h 303342"/>
                  <a:gd name="connsiteX7" fmla="*/ 245804 w 245813"/>
                  <a:gd name="connsiteY7" fmla="*/ 136474 h 303342"/>
                  <a:gd name="connsiteX8" fmla="*/ 231517 w 245813"/>
                  <a:gd name="connsiteY8" fmla="*/ 229343 h 303342"/>
                  <a:gd name="connsiteX9" fmla="*/ 197584 w 245813"/>
                  <a:gd name="connsiteY9" fmla="*/ 290064 h 303342"/>
                  <a:gd name="connsiteX10" fmla="*/ 151149 w 245813"/>
                  <a:gd name="connsiteY10" fmla="*/ 300780 h 303342"/>
                  <a:gd name="connsiteX11" fmla="*/ 20776 w 245813"/>
                  <a:gd name="connsiteY11" fmla="*/ 254346 h 303342"/>
                  <a:gd name="connsiteX0" fmla="*/ 20776 w 245812"/>
                  <a:gd name="connsiteY0" fmla="*/ 254346 h 301701"/>
                  <a:gd name="connsiteX1" fmla="*/ 1131 w 245812"/>
                  <a:gd name="connsiteY1" fmla="*/ 193624 h 301701"/>
                  <a:gd name="connsiteX2" fmla="*/ 29589 w 245812"/>
                  <a:gd name="connsiteY2" fmla="*/ 97890 h 301701"/>
                  <a:gd name="connsiteX3" fmla="*/ 50196 w 245812"/>
                  <a:gd name="connsiteY3" fmla="*/ 9750 h 301701"/>
                  <a:gd name="connsiteX4" fmla="*/ 110550 w 245812"/>
                  <a:gd name="connsiteY4" fmla="*/ 5561 h 301701"/>
                  <a:gd name="connsiteX5" fmla="*/ 194012 w 245812"/>
                  <a:gd name="connsiteY5" fmla="*/ 45391 h 301701"/>
                  <a:gd name="connsiteX6" fmla="*/ 229731 w 245812"/>
                  <a:gd name="connsiteY6" fmla="*/ 84682 h 301701"/>
                  <a:gd name="connsiteX7" fmla="*/ 245804 w 245812"/>
                  <a:gd name="connsiteY7" fmla="*/ 136474 h 301701"/>
                  <a:gd name="connsiteX8" fmla="*/ 231517 w 245812"/>
                  <a:gd name="connsiteY8" fmla="*/ 229343 h 301701"/>
                  <a:gd name="connsiteX9" fmla="*/ 204884 w 245812"/>
                  <a:gd name="connsiteY9" fmla="*/ 280938 h 301701"/>
                  <a:gd name="connsiteX10" fmla="*/ 151149 w 245812"/>
                  <a:gd name="connsiteY10" fmla="*/ 300780 h 301701"/>
                  <a:gd name="connsiteX11" fmla="*/ 20776 w 245812"/>
                  <a:gd name="connsiteY11" fmla="*/ 254346 h 301701"/>
                  <a:gd name="connsiteX0" fmla="*/ 20329 w 245365"/>
                  <a:gd name="connsiteY0" fmla="*/ 254346 h 298255"/>
                  <a:gd name="connsiteX1" fmla="*/ 684 w 245365"/>
                  <a:gd name="connsiteY1" fmla="*/ 193624 h 298255"/>
                  <a:gd name="connsiteX2" fmla="*/ 29142 w 245365"/>
                  <a:gd name="connsiteY2" fmla="*/ 97890 h 298255"/>
                  <a:gd name="connsiteX3" fmla="*/ 49749 w 245365"/>
                  <a:gd name="connsiteY3" fmla="*/ 9750 h 298255"/>
                  <a:gd name="connsiteX4" fmla="*/ 110103 w 245365"/>
                  <a:gd name="connsiteY4" fmla="*/ 5561 h 298255"/>
                  <a:gd name="connsiteX5" fmla="*/ 193565 w 245365"/>
                  <a:gd name="connsiteY5" fmla="*/ 45391 h 298255"/>
                  <a:gd name="connsiteX6" fmla="*/ 229284 w 245365"/>
                  <a:gd name="connsiteY6" fmla="*/ 84682 h 298255"/>
                  <a:gd name="connsiteX7" fmla="*/ 245357 w 245365"/>
                  <a:gd name="connsiteY7" fmla="*/ 136474 h 298255"/>
                  <a:gd name="connsiteX8" fmla="*/ 231070 w 245365"/>
                  <a:gd name="connsiteY8" fmla="*/ 229343 h 298255"/>
                  <a:gd name="connsiteX9" fmla="*/ 204437 w 245365"/>
                  <a:gd name="connsiteY9" fmla="*/ 280938 h 298255"/>
                  <a:gd name="connsiteX10" fmla="*/ 134276 w 245365"/>
                  <a:gd name="connsiteY10" fmla="*/ 297130 h 298255"/>
                  <a:gd name="connsiteX11" fmla="*/ 20329 w 245365"/>
                  <a:gd name="connsiteY11" fmla="*/ 254346 h 298255"/>
                  <a:gd name="connsiteX0" fmla="*/ 20329 w 245365"/>
                  <a:gd name="connsiteY0" fmla="*/ 254346 h 300387"/>
                  <a:gd name="connsiteX1" fmla="*/ 684 w 245365"/>
                  <a:gd name="connsiteY1" fmla="*/ 193624 h 300387"/>
                  <a:gd name="connsiteX2" fmla="*/ 29142 w 245365"/>
                  <a:gd name="connsiteY2" fmla="*/ 97890 h 300387"/>
                  <a:gd name="connsiteX3" fmla="*/ 49749 w 245365"/>
                  <a:gd name="connsiteY3" fmla="*/ 9750 h 300387"/>
                  <a:gd name="connsiteX4" fmla="*/ 110103 w 245365"/>
                  <a:gd name="connsiteY4" fmla="*/ 5561 h 300387"/>
                  <a:gd name="connsiteX5" fmla="*/ 193565 w 245365"/>
                  <a:gd name="connsiteY5" fmla="*/ 45391 h 300387"/>
                  <a:gd name="connsiteX6" fmla="*/ 229284 w 245365"/>
                  <a:gd name="connsiteY6" fmla="*/ 84682 h 300387"/>
                  <a:gd name="connsiteX7" fmla="*/ 245357 w 245365"/>
                  <a:gd name="connsiteY7" fmla="*/ 136474 h 300387"/>
                  <a:gd name="connsiteX8" fmla="*/ 231070 w 245365"/>
                  <a:gd name="connsiteY8" fmla="*/ 229343 h 300387"/>
                  <a:gd name="connsiteX9" fmla="*/ 204437 w 245365"/>
                  <a:gd name="connsiteY9" fmla="*/ 280938 h 300387"/>
                  <a:gd name="connsiteX10" fmla="*/ 134276 w 245365"/>
                  <a:gd name="connsiteY10" fmla="*/ 297130 h 300387"/>
                  <a:gd name="connsiteX11" fmla="*/ 20329 w 245365"/>
                  <a:gd name="connsiteY11" fmla="*/ 254346 h 300387"/>
                  <a:gd name="connsiteX0" fmla="*/ 50668 w 275704"/>
                  <a:gd name="connsiteY0" fmla="*/ 254346 h 300387"/>
                  <a:gd name="connsiteX1" fmla="*/ 62 w 275704"/>
                  <a:gd name="connsiteY1" fmla="*/ 195688 h 300387"/>
                  <a:gd name="connsiteX2" fmla="*/ 59481 w 275704"/>
                  <a:gd name="connsiteY2" fmla="*/ 97890 h 300387"/>
                  <a:gd name="connsiteX3" fmla="*/ 80088 w 275704"/>
                  <a:gd name="connsiteY3" fmla="*/ 9750 h 300387"/>
                  <a:gd name="connsiteX4" fmla="*/ 140442 w 275704"/>
                  <a:gd name="connsiteY4" fmla="*/ 5561 h 300387"/>
                  <a:gd name="connsiteX5" fmla="*/ 223904 w 275704"/>
                  <a:gd name="connsiteY5" fmla="*/ 45391 h 300387"/>
                  <a:gd name="connsiteX6" fmla="*/ 259623 w 275704"/>
                  <a:gd name="connsiteY6" fmla="*/ 84682 h 300387"/>
                  <a:gd name="connsiteX7" fmla="*/ 275696 w 275704"/>
                  <a:gd name="connsiteY7" fmla="*/ 136474 h 300387"/>
                  <a:gd name="connsiteX8" fmla="*/ 261409 w 275704"/>
                  <a:gd name="connsiteY8" fmla="*/ 229343 h 300387"/>
                  <a:gd name="connsiteX9" fmla="*/ 234776 w 275704"/>
                  <a:gd name="connsiteY9" fmla="*/ 280938 h 300387"/>
                  <a:gd name="connsiteX10" fmla="*/ 164615 w 275704"/>
                  <a:gd name="connsiteY10" fmla="*/ 297130 h 300387"/>
                  <a:gd name="connsiteX11" fmla="*/ 50668 w 275704"/>
                  <a:gd name="connsiteY11" fmla="*/ 254346 h 300387"/>
                  <a:gd name="connsiteX0" fmla="*/ 56804 w 275647"/>
                  <a:gd name="connsiteY0" fmla="*/ 237833 h 299293"/>
                  <a:gd name="connsiteX1" fmla="*/ 5 w 275647"/>
                  <a:gd name="connsiteY1" fmla="*/ 195688 h 299293"/>
                  <a:gd name="connsiteX2" fmla="*/ 59424 w 275647"/>
                  <a:gd name="connsiteY2" fmla="*/ 97890 h 299293"/>
                  <a:gd name="connsiteX3" fmla="*/ 80031 w 275647"/>
                  <a:gd name="connsiteY3" fmla="*/ 9750 h 299293"/>
                  <a:gd name="connsiteX4" fmla="*/ 140385 w 275647"/>
                  <a:gd name="connsiteY4" fmla="*/ 5561 h 299293"/>
                  <a:gd name="connsiteX5" fmla="*/ 223847 w 275647"/>
                  <a:gd name="connsiteY5" fmla="*/ 45391 h 299293"/>
                  <a:gd name="connsiteX6" fmla="*/ 259566 w 275647"/>
                  <a:gd name="connsiteY6" fmla="*/ 84682 h 299293"/>
                  <a:gd name="connsiteX7" fmla="*/ 275639 w 275647"/>
                  <a:gd name="connsiteY7" fmla="*/ 136474 h 299293"/>
                  <a:gd name="connsiteX8" fmla="*/ 261352 w 275647"/>
                  <a:gd name="connsiteY8" fmla="*/ 229343 h 299293"/>
                  <a:gd name="connsiteX9" fmla="*/ 234719 w 275647"/>
                  <a:gd name="connsiteY9" fmla="*/ 280938 h 299293"/>
                  <a:gd name="connsiteX10" fmla="*/ 164558 w 275647"/>
                  <a:gd name="connsiteY10" fmla="*/ 297130 h 299293"/>
                  <a:gd name="connsiteX11" fmla="*/ 56804 w 275647"/>
                  <a:gd name="connsiteY11" fmla="*/ 237833 h 299293"/>
                  <a:gd name="connsiteX0" fmla="*/ 56804 w 275647"/>
                  <a:gd name="connsiteY0" fmla="*/ 237833 h 297445"/>
                  <a:gd name="connsiteX1" fmla="*/ 5 w 275647"/>
                  <a:gd name="connsiteY1" fmla="*/ 195688 h 297445"/>
                  <a:gd name="connsiteX2" fmla="*/ 59424 w 275647"/>
                  <a:gd name="connsiteY2" fmla="*/ 97890 h 297445"/>
                  <a:gd name="connsiteX3" fmla="*/ 80031 w 275647"/>
                  <a:gd name="connsiteY3" fmla="*/ 9750 h 297445"/>
                  <a:gd name="connsiteX4" fmla="*/ 140385 w 275647"/>
                  <a:gd name="connsiteY4" fmla="*/ 5561 h 297445"/>
                  <a:gd name="connsiteX5" fmla="*/ 223847 w 275647"/>
                  <a:gd name="connsiteY5" fmla="*/ 45391 h 297445"/>
                  <a:gd name="connsiteX6" fmla="*/ 259566 w 275647"/>
                  <a:gd name="connsiteY6" fmla="*/ 84682 h 297445"/>
                  <a:gd name="connsiteX7" fmla="*/ 275639 w 275647"/>
                  <a:gd name="connsiteY7" fmla="*/ 136474 h 297445"/>
                  <a:gd name="connsiteX8" fmla="*/ 261352 w 275647"/>
                  <a:gd name="connsiteY8" fmla="*/ 229343 h 297445"/>
                  <a:gd name="connsiteX9" fmla="*/ 234719 w 275647"/>
                  <a:gd name="connsiteY9" fmla="*/ 280938 h 297445"/>
                  <a:gd name="connsiteX10" fmla="*/ 160430 w 275647"/>
                  <a:gd name="connsiteY10" fmla="*/ 295066 h 297445"/>
                  <a:gd name="connsiteX11" fmla="*/ 56804 w 275647"/>
                  <a:gd name="connsiteY11" fmla="*/ 237833 h 297445"/>
                  <a:gd name="connsiteX0" fmla="*/ 56804 w 275641"/>
                  <a:gd name="connsiteY0" fmla="*/ 237833 h 297577"/>
                  <a:gd name="connsiteX1" fmla="*/ 5 w 275641"/>
                  <a:gd name="connsiteY1" fmla="*/ 195688 h 297577"/>
                  <a:gd name="connsiteX2" fmla="*/ 59424 w 275641"/>
                  <a:gd name="connsiteY2" fmla="*/ 97890 h 297577"/>
                  <a:gd name="connsiteX3" fmla="*/ 80031 w 275641"/>
                  <a:gd name="connsiteY3" fmla="*/ 9750 h 297577"/>
                  <a:gd name="connsiteX4" fmla="*/ 140385 w 275641"/>
                  <a:gd name="connsiteY4" fmla="*/ 5561 h 297577"/>
                  <a:gd name="connsiteX5" fmla="*/ 223847 w 275641"/>
                  <a:gd name="connsiteY5" fmla="*/ 45391 h 297577"/>
                  <a:gd name="connsiteX6" fmla="*/ 259566 w 275641"/>
                  <a:gd name="connsiteY6" fmla="*/ 84682 h 297577"/>
                  <a:gd name="connsiteX7" fmla="*/ 275639 w 275641"/>
                  <a:gd name="connsiteY7" fmla="*/ 136474 h 297577"/>
                  <a:gd name="connsiteX8" fmla="*/ 246904 w 275641"/>
                  <a:gd name="connsiteY8" fmla="*/ 223151 h 297577"/>
                  <a:gd name="connsiteX9" fmla="*/ 234719 w 275641"/>
                  <a:gd name="connsiteY9" fmla="*/ 280938 h 297577"/>
                  <a:gd name="connsiteX10" fmla="*/ 160430 w 275641"/>
                  <a:gd name="connsiteY10" fmla="*/ 295066 h 297577"/>
                  <a:gd name="connsiteX11" fmla="*/ 56804 w 275641"/>
                  <a:gd name="connsiteY11" fmla="*/ 237833 h 297577"/>
                  <a:gd name="connsiteX0" fmla="*/ 56804 w 275642"/>
                  <a:gd name="connsiteY0" fmla="*/ 237833 h 295899"/>
                  <a:gd name="connsiteX1" fmla="*/ 5 w 275642"/>
                  <a:gd name="connsiteY1" fmla="*/ 195688 h 295899"/>
                  <a:gd name="connsiteX2" fmla="*/ 59424 w 275642"/>
                  <a:gd name="connsiteY2" fmla="*/ 97890 h 295899"/>
                  <a:gd name="connsiteX3" fmla="*/ 80031 w 275642"/>
                  <a:gd name="connsiteY3" fmla="*/ 9750 h 295899"/>
                  <a:gd name="connsiteX4" fmla="*/ 140385 w 275642"/>
                  <a:gd name="connsiteY4" fmla="*/ 5561 h 295899"/>
                  <a:gd name="connsiteX5" fmla="*/ 223847 w 275642"/>
                  <a:gd name="connsiteY5" fmla="*/ 45391 h 295899"/>
                  <a:gd name="connsiteX6" fmla="*/ 259566 w 275642"/>
                  <a:gd name="connsiteY6" fmla="*/ 84682 h 295899"/>
                  <a:gd name="connsiteX7" fmla="*/ 275639 w 275642"/>
                  <a:gd name="connsiteY7" fmla="*/ 136474 h 295899"/>
                  <a:gd name="connsiteX8" fmla="*/ 246904 w 275642"/>
                  <a:gd name="connsiteY8" fmla="*/ 223151 h 295899"/>
                  <a:gd name="connsiteX9" fmla="*/ 216142 w 275642"/>
                  <a:gd name="connsiteY9" fmla="*/ 268553 h 295899"/>
                  <a:gd name="connsiteX10" fmla="*/ 160430 w 275642"/>
                  <a:gd name="connsiteY10" fmla="*/ 295066 h 295899"/>
                  <a:gd name="connsiteX11" fmla="*/ 56804 w 275642"/>
                  <a:gd name="connsiteY11" fmla="*/ 237833 h 295899"/>
                  <a:gd name="connsiteX0" fmla="*/ 56804 w 275642"/>
                  <a:gd name="connsiteY0" fmla="*/ 237833 h 298649"/>
                  <a:gd name="connsiteX1" fmla="*/ 5 w 275642"/>
                  <a:gd name="connsiteY1" fmla="*/ 195688 h 298649"/>
                  <a:gd name="connsiteX2" fmla="*/ 59424 w 275642"/>
                  <a:gd name="connsiteY2" fmla="*/ 97890 h 298649"/>
                  <a:gd name="connsiteX3" fmla="*/ 80031 w 275642"/>
                  <a:gd name="connsiteY3" fmla="*/ 9750 h 298649"/>
                  <a:gd name="connsiteX4" fmla="*/ 140385 w 275642"/>
                  <a:gd name="connsiteY4" fmla="*/ 5561 h 298649"/>
                  <a:gd name="connsiteX5" fmla="*/ 223847 w 275642"/>
                  <a:gd name="connsiteY5" fmla="*/ 45391 h 298649"/>
                  <a:gd name="connsiteX6" fmla="*/ 259566 w 275642"/>
                  <a:gd name="connsiteY6" fmla="*/ 84682 h 298649"/>
                  <a:gd name="connsiteX7" fmla="*/ 275639 w 275642"/>
                  <a:gd name="connsiteY7" fmla="*/ 136474 h 298649"/>
                  <a:gd name="connsiteX8" fmla="*/ 246904 w 275642"/>
                  <a:gd name="connsiteY8" fmla="*/ 223151 h 298649"/>
                  <a:gd name="connsiteX9" fmla="*/ 214078 w 275642"/>
                  <a:gd name="connsiteY9" fmla="*/ 285066 h 298649"/>
                  <a:gd name="connsiteX10" fmla="*/ 160430 w 275642"/>
                  <a:gd name="connsiteY10" fmla="*/ 295066 h 298649"/>
                  <a:gd name="connsiteX11" fmla="*/ 56804 w 275642"/>
                  <a:gd name="connsiteY11" fmla="*/ 237833 h 298649"/>
                  <a:gd name="connsiteX0" fmla="*/ 56804 w 275642"/>
                  <a:gd name="connsiteY0" fmla="*/ 237833 h 309513"/>
                  <a:gd name="connsiteX1" fmla="*/ 5 w 275642"/>
                  <a:gd name="connsiteY1" fmla="*/ 195688 h 309513"/>
                  <a:gd name="connsiteX2" fmla="*/ 59424 w 275642"/>
                  <a:gd name="connsiteY2" fmla="*/ 97890 h 309513"/>
                  <a:gd name="connsiteX3" fmla="*/ 80031 w 275642"/>
                  <a:gd name="connsiteY3" fmla="*/ 9750 h 309513"/>
                  <a:gd name="connsiteX4" fmla="*/ 140385 w 275642"/>
                  <a:gd name="connsiteY4" fmla="*/ 5561 h 309513"/>
                  <a:gd name="connsiteX5" fmla="*/ 223847 w 275642"/>
                  <a:gd name="connsiteY5" fmla="*/ 45391 h 309513"/>
                  <a:gd name="connsiteX6" fmla="*/ 259566 w 275642"/>
                  <a:gd name="connsiteY6" fmla="*/ 84682 h 309513"/>
                  <a:gd name="connsiteX7" fmla="*/ 275639 w 275642"/>
                  <a:gd name="connsiteY7" fmla="*/ 136474 h 309513"/>
                  <a:gd name="connsiteX8" fmla="*/ 246904 w 275642"/>
                  <a:gd name="connsiteY8" fmla="*/ 223151 h 309513"/>
                  <a:gd name="connsiteX9" fmla="*/ 214078 w 275642"/>
                  <a:gd name="connsiteY9" fmla="*/ 285066 h 309513"/>
                  <a:gd name="connsiteX10" fmla="*/ 168687 w 275642"/>
                  <a:gd name="connsiteY10" fmla="*/ 307450 h 309513"/>
                  <a:gd name="connsiteX11" fmla="*/ 56804 w 275642"/>
                  <a:gd name="connsiteY11" fmla="*/ 237833 h 309513"/>
                  <a:gd name="connsiteX0" fmla="*/ 56804 w 275642"/>
                  <a:gd name="connsiteY0" fmla="*/ 237833 h 308765"/>
                  <a:gd name="connsiteX1" fmla="*/ 5 w 275642"/>
                  <a:gd name="connsiteY1" fmla="*/ 195688 h 308765"/>
                  <a:gd name="connsiteX2" fmla="*/ 59424 w 275642"/>
                  <a:gd name="connsiteY2" fmla="*/ 97890 h 308765"/>
                  <a:gd name="connsiteX3" fmla="*/ 80031 w 275642"/>
                  <a:gd name="connsiteY3" fmla="*/ 9750 h 308765"/>
                  <a:gd name="connsiteX4" fmla="*/ 140385 w 275642"/>
                  <a:gd name="connsiteY4" fmla="*/ 5561 h 308765"/>
                  <a:gd name="connsiteX5" fmla="*/ 223847 w 275642"/>
                  <a:gd name="connsiteY5" fmla="*/ 45391 h 308765"/>
                  <a:gd name="connsiteX6" fmla="*/ 259566 w 275642"/>
                  <a:gd name="connsiteY6" fmla="*/ 84682 h 308765"/>
                  <a:gd name="connsiteX7" fmla="*/ 275639 w 275642"/>
                  <a:gd name="connsiteY7" fmla="*/ 136474 h 308765"/>
                  <a:gd name="connsiteX8" fmla="*/ 246904 w 275642"/>
                  <a:gd name="connsiteY8" fmla="*/ 223151 h 308765"/>
                  <a:gd name="connsiteX9" fmla="*/ 214078 w 275642"/>
                  <a:gd name="connsiteY9" fmla="*/ 278874 h 308765"/>
                  <a:gd name="connsiteX10" fmla="*/ 168687 w 275642"/>
                  <a:gd name="connsiteY10" fmla="*/ 307450 h 308765"/>
                  <a:gd name="connsiteX11" fmla="*/ 56804 w 275642"/>
                  <a:gd name="connsiteY11" fmla="*/ 237833 h 308765"/>
                  <a:gd name="connsiteX0" fmla="*/ 107136 w 276436"/>
                  <a:gd name="connsiteY0" fmla="*/ 252282 h 308106"/>
                  <a:gd name="connsiteX1" fmla="*/ 799 w 276436"/>
                  <a:gd name="connsiteY1" fmla="*/ 195688 h 308106"/>
                  <a:gd name="connsiteX2" fmla="*/ 60218 w 276436"/>
                  <a:gd name="connsiteY2" fmla="*/ 97890 h 308106"/>
                  <a:gd name="connsiteX3" fmla="*/ 80825 w 276436"/>
                  <a:gd name="connsiteY3" fmla="*/ 9750 h 308106"/>
                  <a:gd name="connsiteX4" fmla="*/ 141179 w 276436"/>
                  <a:gd name="connsiteY4" fmla="*/ 5561 h 308106"/>
                  <a:gd name="connsiteX5" fmla="*/ 224641 w 276436"/>
                  <a:gd name="connsiteY5" fmla="*/ 45391 h 308106"/>
                  <a:gd name="connsiteX6" fmla="*/ 260360 w 276436"/>
                  <a:gd name="connsiteY6" fmla="*/ 84682 h 308106"/>
                  <a:gd name="connsiteX7" fmla="*/ 276433 w 276436"/>
                  <a:gd name="connsiteY7" fmla="*/ 136474 h 308106"/>
                  <a:gd name="connsiteX8" fmla="*/ 247698 w 276436"/>
                  <a:gd name="connsiteY8" fmla="*/ 223151 h 308106"/>
                  <a:gd name="connsiteX9" fmla="*/ 214872 w 276436"/>
                  <a:gd name="connsiteY9" fmla="*/ 278874 h 308106"/>
                  <a:gd name="connsiteX10" fmla="*/ 169481 w 276436"/>
                  <a:gd name="connsiteY10" fmla="*/ 307450 h 308106"/>
                  <a:gd name="connsiteX11" fmla="*/ 107136 w 276436"/>
                  <a:gd name="connsiteY11" fmla="*/ 252282 h 308106"/>
                  <a:gd name="connsiteX0" fmla="*/ 119380 w 288680"/>
                  <a:gd name="connsiteY0" fmla="*/ 252282 h 308106"/>
                  <a:gd name="connsiteX1" fmla="*/ 658 w 288680"/>
                  <a:gd name="connsiteY1" fmla="*/ 197752 h 308106"/>
                  <a:gd name="connsiteX2" fmla="*/ 72462 w 288680"/>
                  <a:gd name="connsiteY2" fmla="*/ 97890 h 308106"/>
                  <a:gd name="connsiteX3" fmla="*/ 93069 w 288680"/>
                  <a:gd name="connsiteY3" fmla="*/ 9750 h 308106"/>
                  <a:gd name="connsiteX4" fmla="*/ 153423 w 288680"/>
                  <a:gd name="connsiteY4" fmla="*/ 5561 h 308106"/>
                  <a:gd name="connsiteX5" fmla="*/ 236885 w 288680"/>
                  <a:gd name="connsiteY5" fmla="*/ 45391 h 308106"/>
                  <a:gd name="connsiteX6" fmla="*/ 272604 w 288680"/>
                  <a:gd name="connsiteY6" fmla="*/ 84682 h 308106"/>
                  <a:gd name="connsiteX7" fmla="*/ 288677 w 288680"/>
                  <a:gd name="connsiteY7" fmla="*/ 136474 h 308106"/>
                  <a:gd name="connsiteX8" fmla="*/ 259942 w 288680"/>
                  <a:gd name="connsiteY8" fmla="*/ 223151 h 308106"/>
                  <a:gd name="connsiteX9" fmla="*/ 227116 w 288680"/>
                  <a:gd name="connsiteY9" fmla="*/ 278874 h 308106"/>
                  <a:gd name="connsiteX10" fmla="*/ 181725 w 288680"/>
                  <a:gd name="connsiteY10" fmla="*/ 307450 h 308106"/>
                  <a:gd name="connsiteX11" fmla="*/ 119380 w 288680"/>
                  <a:gd name="connsiteY11" fmla="*/ 252282 h 308106"/>
                  <a:gd name="connsiteX0" fmla="*/ 119380 w 288680"/>
                  <a:gd name="connsiteY0" fmla="*/ 252282 h 308106"/>
                  <a:gd name="connsiteX1" fmla="*/ 658 w 288680"/>
                  <a:gd name="connsiteY1" fmla="*/ 197752 h 308106"/>
                  <a:gd name="connsiteX2" fmla="*/ 72462 w 288680"/>
                  <a:gd name="connsiteY2" fmla="*/ 97890 h 308106"/>
                  <a:gd name="connsiteX3" fmla="*/ 93069 w 288680"/>
                  <a:gd name="connsiteY3" fmla="*/ 9750 h 308106"/>
                  <a:gd name="connsiteX4" fmla="*/ 153423 w 288680"/>
                  <a:gd name="connsiteY4" fmla="*/ 5561 h 308106"/>
                  <a:gd name="connsiteX5" fmla="*/ 226564 w 288680"/>
                  <a:gd name="connsiteY5" fmla="*/ 51583 h 308106"/>
                  <a:gd name="connsiteX6" fmla="*/ 272604 w 288680"/>
                  <a:gd name="connsiteY6" fmla="*/ 84682 h 308106"/>
                  <a:gd name="connsiteX7" fmla="*/ 288677 w 288680"/>
                  <a:gd name="connsiteY7" fmla="*/ 136474 h 308106"/>
                  <a:gd name="connsiteX8" fmla="*/ 259942 w 288680"/>
                  <a:gd name="connsiteY8" fmla="*/ 223151 h 308106"/>
                  <a:gd name="connsiteX9" fmla="*/ 227116 w 288680"/>
                  <a:gd name="connsiteY9" fmla="*/ 278874 h 308106"/>
                  <a:gd name="connsiteX10" fmla="*/ 181725 w 288680"/>
                  <a:gd name="connsiteY10" fmla="*/ 307450 h 308106"/>
                  <a:gd name="connsiteX11" fmla="*/ 119380 w 288680"/>
                  <a:gd name="connsiteY11" fmla="*/ 252282 h 308106"/>
                  <a:gd name="connsiteX0" fmla="*/ 115294 w 284594"/>
                  <a:gd name="connsiteY0" fmla="*/ 252282 h 308106"/>
                  <a:gd name="connsiteX1" fmla="*/ 700 w 284594"/>
                  <a:gd name="connsiteY1" fmla="*/ 212201 h 308106"/>
                  <a:gd name="connsiteX2" fmla="*/ 68376 w 284594"/>
                  <a:gd name="connsiteY2" fmla="*/ 97890 h 308106"/>
                  <a:gd name="connsiteX3" fmla="*/ 88983 w 284594"/>
                  <a:gd name="connsiteY3" fmla="*/ 9750 h 308106"/>
                  <a:gd name="connsiteX4" fmla="*/ 149337 w 284594"/>
                  <a:gd name="connsiteY4" fmla="*/ 5561 h 308106"/>
                  <a:gd name="connsiteX5" fmla="*/ 222478 w 284594"/>
                  <a:gd name="connsiteY5" fmla="*/ 51583 h 308106"/>
                  <a:gd name="connsiteX6" fmla="*/ 268518 w 284594"/>
                  <a:gd name="connsiteY6" fmla="*/ 84682 h 308106"/>
                  <a:gd name="connsiteX7" fmla="*/ 284591 w 284594"/>
                  <a:gd name="connsiteY7" fmla="*/ 136474 h 308106"/>
                  <a:gd name="connsiteX8" fmla="*/ 255856 w 284594"/>
                  <a:gd name="connsiteY8" fmla="*/ 223151 h 308106"/>
                  <a:gd name="connsiteX9" fmla="*/ 223030 w 284594"/>
                  <a:gd name="connsiteY9" fmla="*/ 278874 h 308106"/>
                  <a:gd name="connsiteX10" fmla="*/ 177639 w 284594"/>
                  <a:gd name="connsiteY10" fmla="*/ 307450 h 308106"/>
                  <a:gd name="connsiteX11" fmla="*/ 115294 w 284594"/>
                  <a:gd name="connsiteY11" fmla="*/ 252282 h 308106"/>
                  <a:gd name="connsiteX0" fmla="*/ 115460 w 284760"/>
                  <a:gd name="connsiteY0" fmla="*/ 252282 h 308106"/>
                  <a:gd name="connsiteX1" fmla="*/ 866 w 284760"/>
                  <a:gd name="connsiteY1" fmla="*/ 212201 h 308106"/>
                  <a:gd name="connsiteX2" fmla="*/ 64413 w 284760"/>
                  <a:gd name="connsiteY2" fmla="*/ 97890 h 308106"/>
                  <a:gd name="connsiteX3" fmla="*/ 89149 w 284760"/>
                  <a:gd name="connsiteY3" fmla="*/ 9750 h 308106"/>
                  <a:gd name="connsiteX4" fmla="*/ 149503 w 284760"/>
                  <a:gd name="connsiteY4" fmla="*/ 5561 h 308106"/>
                  <a:gd name="connsiteX5" fmla="*/ 222644 w 284760"/>
                  <a:gd name="connsiteY5" fmla="*/ 51583 h 308106"/>
                  <a:gd name="connsiteX6" fmla="*/ 268684 w 284760"/>
                  <a:gd name="connsiteY6" fmla="*/ 84682 h 308106"/>
                  <a:gd name="connsiteX7" fmla="*/ 284757 w 284760"/>
                  <a:gd name="connsiteY7" fmla="*/ 136474 h 308106"/>
                  <a:gd name="connsiteX8" fmla="*/ 256022 w 284760"/>
                  <a:gd name="connsiteY8" fmla="*/ 223151 h 308106"/>
                  <a:gd name="connsiteX9" fmla="*/ 223196 w 284760"/>
                  <a:gd name="connsiteY9" fmla="*/ 278874 h 308106"/>
                  <a:gd name="connsiteX10" fmla="*/ 177805 w 284760"/>
                  <a:gd name="connsiteY10" fmla="*/ 307450 h 308106"/>
                  <a:gd name="connsiteX11" fmla="*/ 115460 w 284760"/>
                  <a:gd name="connsiteY11" fmla="*/ 252282 h 308106"/>
                  <a:gd name="connsiteX0" fmla="*/ 115460 w 284760"/>
                  <a:gd name="connsiteY0" fmla="*/ 247248 h 303072"/>
                  <a:gd name="connsiteX1" fmla="*/ 866 w 284760"/>
                  <a:gd name="connsiteY1" fmla="*/ 207167 h 303072"/>
                  <a:gd name="connsiteX2" fmla="*/ 64413 w 284760"/>
                  <a:gd name="connsiteY2" fmla="*/ 92856 h 303072"/>
                  <a:gd name="connsiteX3" fmla="*/ 89149 w 284760"/>
                  <a:gd name="connsiteY3" fmla="*/ 4716 h 303072"/>
                  <a:gd name="connsiteX4" fmla="*/ 147439 w 284760"/>
                  <a:gd name="connsiteY4" fmla="*/ 19104 h 303072"/>
                  <a:gd name="connsiteX5" fmla="*/ 222644 w 284760"/>
                  <a:gd name="connsiteY5" fmla="*/ 46549 h 303072"/>
                  <a:gd name="connsiteX6" fmla="*/ 268684 w 284760"/>
                  <a:gd name="connsiteY6" fmla="*/ 79648 h 303072"/>
                  <a:gd name="connsiteX7" fmla="*/ 284757 w 284760"/>
                  <a:gd name="connsiteY7" fmla="*/ 131440 h 303072"/>
                  <a:gd name="connsiteX8" fmla="*/ 256022 w 284760"/>
                  <a:gd name="connsiteY8" fmla="*/ 218117 h 303072"/>
                  <a:gd name="connsiteX9" fmla="*/ 223196 w 284760"/>
                  <a:gd name="connsiteY9" fmla="*/ 273840 h 303072"/>
                  <a:gd name="connsiteX10" fmla="*/ 177805 w 284760"/>
                  <a:gd name="connsiteY10" fmla="*/ 302416 h 303072"/>
                  <a:gd name="connsiteX11" fmla="*/ 115460 w 284760"/>
                  <a:gd name="connsiteY11" fmla="*/ 247248 h 303072"/>
                  <a:gd name="connsiteX0" fmla="*/ 115460 w 284760"/>
                  <a:gd name="connsiteY0" fmla="*/ 242085 h 297909"/>
                  <a:gd name="connsiteX1" fmla="*/ 866 w 284760"/>
                  <a:gd name="connsiteY1" fmla="*/ 202004 h 297909"/>
                  <a:gd name="connsiteX2" fmla="*/ 64413 w 284760"/>
                  <a:gd name="connsiteY2" fmla="*/ 87693 h 297909"/>
                  <a:gd name="connsiteX3" fmla="*/ 95341 w 284760"/>
                  <a:gd name="connsiteY3" fmla="*/ 5745 h 297909"/>
                  <a:gd name="connsiteX4" fmla="*/ 147439 w 284760"/>
                  <a:gd name="connsiteY4" fmla="*/ 13941 h 297909"/>
                  <a:gd name="connsiteX5" fmla="*/ 222644 w 284760"/>
                  <a:gd name="connsiteY5" fmla="*/ 41386 h 297909"/>
                  <a:gd name="connsiteX6" fmla="*/ 268684 w 284760"/>
                  <a:gd name="connsiteY6" fmla="*/ 74485 h 297909"/>
                  <a:gd name="connsiteX7" fmla="*/ 284757 w 284760"/>
                  <a:gd name="connsiteY7" fmla="*/ 126277 h 297909"/>
                  <a:gd name="connsiteX8" fmla="*/ 256022 w 284760"/>
                  <a:gd name="connsiteY8" fmla="*/ 212954 h 297909"/>
                  <a:gd name="connsiteX9" fmla="*/ 223196 w 284760"/>
                  <a:gd name="connsiteY9" fmla="*/ 268677 h 297909"/>
                  <a:gd name="connsiteX10" fmla="*/ 177805 w 284760"/>
                  <a:gd name="connsiteY10" fmla="*/ 297253 h 297909"/>
                  <a:gd name="connsiteX11" fmla="*/ 115460 w 284760"/>
                  <a:gd name="connsiteY11" fmla="*/ 242085 h 297909"/>
                  <a:gd name="connsiteX0" fmla="*/ 115460 w 284760"/>
                  <a:gd name="connsiteY0" fmla="*/ 243634 h 299458"/>
                  <a:gd name="connsiteX1" fmla="*/ 866 w 284760"/>
                  <a:gd name="connsiteY1" fmla="*/ 203553 h 299458"/>
                  <a:gd name="connsiteX2" fmla="*/ 64413 w 284760"/>
                  <a:gd name="connsiteY2" fmla="*/ 89242 h 299458"/>
                  <a:gd name="connsiteX3" fmla="*/ 95341 w 284760"/>
                  <a:gd name="connsiteY3" fmla="*/ 7294 h 299458"/>
                  <a:gd name="connsiteX4" fmla="*/ 147439 w 284760"/>
                  <a:gd name="connsiteY4" fmla="*/ 9297 h 299458"/>
                  <a:gd name="connsiteX5" fmla="*/ 222644 w 284760"/>
                  <a:gd name="connsiteY5" fmla="*/ 42935 h 299458"/>
                  <a:gd name="connsiteX6" fmla="*/ 268684 w 284760"/>
                  <a:gd name="connsiteY6" fmla="*/ 76034 h 299458"/>
                  <a:gd name="connsiteX7" fmla="*/ 284757 w 284760"/>
                  <a:gd name="connsiteY7" fmla="*/ 127826 h 299458"/>
                  <a:gd name="connsiteX8" fmla="*/ 256022 w 284760"/>
                  <a:gd name="connsiteY8" fmla="*/ 214503 h 299458"/>
                  <a:gd name="connsiteX9" fmla="*/ 223196 w 284760"/>
                  <a:gd name="connsiteY9" fmla="*/ 270226 h 299458"/>
                  <a:gd name="connsiteX10" fmla="*/ 177805 w 284760"/>
                  <a:gd name="connsiteY10" fmla="*/ 298802 h 299458"/>
                  <a:gd name="connsiteX11" fmla="*/ 115460 w 284760"/>
                  <a:gd name="connsiteY11" fmla="*/ 243634 h 299458"/>
                  <a:gd name="connsiteX0" fmla="*/ 115460 w 284760"/>
                  <a:gd name="connsiteY0" fmla="*/ 243634 h 299458"/>
                  <a:gd name="connsiteX1" fmla="*/ 866 w 284760"/>
                  <a:gd name="connsiteY1" fmla="*/ 203553 h 299458"/>
                  <a:gd name="connsiteX2" fmla="*/ 64413 w 284760"/>
                  <a:gd name="connsiteY2" fmla="*/ 89242 h 299458"/>
                  <a:gd name="connsiteX3" fmla="*/ 95341 w 284760"/>
                  <a:gd name="connsiteY3" fmla="*/ 7294 h 299458"/>
                  <a:gd name="connsiteX4" fmla="*/ 147439 w 284760"/>
                  <a:gd name="connsiteY4" fmla="*/ 9297 h 299458"/>
                  <a:gd name="connsiteX5" fmla="*/ 228836 w 284760"/>
                  <a:gd name="connsiteY5" fmla="*/ 36743 h 299458"/>
                  <a:gd name="connsiteX6" fmla="*/ 268684 w 284760"/>
                  <a:gd name="connsiteY6" fmla="*/ 76034 h 299458"/>
                  <a:gd name="connsiteX7" fmla="*/ 284757 w 284760"/>
                  <a:gd name="connsiteY7" fmla="*/ 127826 h 299458"/>
                  <a:gd name="connsiteX8" fmla="*/ 256022 w 284760"/>
                  <a:gd name="connsiteY8" fmla="*/ 214503 h 299458"/>
                  <a:gd name="connsiteX9" fmla="*/ 223196 w 284760"/>
                  <a:gd name="connsiteY9" fmla="*/ 270226 h 299458"/>
                  <a:gd name="connsiteX10" fmla="*/ 177805 w 284760"/>
                  <a:gd name="connsiteY10" fmla="*/ 298802 h 299458"/>
                  <a:gd name="connsiteX11" fmla="*/ 115460 w 284760"/>
                  <a:gd name="connsiteY11" fmla="*/ 243634 h 299458"/>
                  <a:gd name="connsiteX0" fmla="*/ 115460 w 272158"/>
                  <a:gd name="connsiteY0" fmla="*/ 243634 h 299458"/>
                  <a:gd name="connsiteX1" fmla="*/ 866 w 272158"/>
                  <a:gd name="connsiteY1" fmla="*/ 203553 h 299458"/>
                  <a:gd name="connsiteX2" fmla="*/ 64413 w 272158"/>
                  <a:gd name="connsiteY2" fmla="*/ 89242 h 299458"/>
                  <a:gd name="connsiteX3" fmla="*/ 95341 w 272158"/>
                  <a:gd name="connsiteY3" fmla="*/ 7294 h 299458"/>
                  <a:gd name="connsiteX4" fmla="*/ 147439 w 272158"/>
                  <a:gd name="connsiteY4" fmla="*/ 9297 h 299458"/>
                  <a:gd name="connsiteX5" fmla="*/ 228836 w 272158"/>
                  <a:gd name="connsiteY5" fmla="*/ 36743 h 299458"/>
                  <a:gd name="connsiteX6" fmla="*/ 268684 w 272158"/>
                  <a:gd name="connsiteY6" fmla="*/ 76034 h 299458"/>
                  <a:gd name="connsiteX7" fmla="*/ 270308 w 272158"/>
                  <a:gd name="connsiteY7" fmla="*/ 119570 h 299458"/>
                  <a:gd name="connsiteX8" fmla="*/ 256022 w 272158"/>
                  <a:gd name="connsiteY8" fmla="*/ 214503 h 299458"/>
                  <a:gd name="connsiteX9" fmla="*/ 223196 w 272158"/>
                  <a:gd name="connsiteY9" fmla="*/ 270226 h 299458"/>
                  <a:gd name="connsiteX10" fmla="*/ 177805 w 272158"/>
                  <a:gd name="connsiteY10" fmla="*/ 298802 h 299458"/>
                  <a:gd name="connsiteX11" fmla="*/ 115460 w 272158"/>
                  <a:gd name="connsiteY11" fmla="*/ 243634 h 299458"/>
                  <a:gd name="connsiteX0" fmla="*/ 115460 w 272158"/>
                  <a:gd name="connsiteY0" fmla="*/ 243634 h 299458"/>
                  <a:gd name="connsiteX1" fmla="*/ 866 w 272158"/>
                  <a:gd name="connsiteY1" fmla="*/ 203553 h 299458"/>
                  <a:gd name="connsiteX2" fmla="*/ 64413 w 272158"/>
                  <a:gd name="connsiteY2" fmla="*/ 89242 h 299458"/>
                  <a:gd name="connsiteX3" fmla="*/ 95341 w 272158"/>
                  <a:gd name="connsiteY3" fmla="*/ 7294 h 299458"/>
                  <a:gd name="connsiteX4" fmla="*/ 147439 w 272158"/>
                  <a:gd name="connsiteY4" fmla="*/ 9297 h 299458"/>
                  <a:gd name="connsiteX5" fmla="*/ 228836 w 272158"/>
                  <a:gd name="connsiteY5" fmla="*/ 36743 h 299458"/>
                  <a:gd name="connsiteX6" fmla="*/ 268684 w 272158"/>
                  <a:gd name="connsiteY6" fmla="*/ 76034 h 299458"/>
                  <a:gd name="connsiteX7" fmla="*/ 270308 w 272158"/>
                  <a:gd name="connsiteY7" fmla="*/ 119570 h 299458"/>
                  <a:gd name="connsiteX8" fmla="*/ 243637 w 272158"/>
                  <a:gd name="connsiteY8" fmla="*/ 214503 h 299458"/>
                  <a:gd name="connsiteX9" fmla="*/ 223196 w 272158"/>
                  <a:gd name="connsiteY9" fmla="*/ 270226 h 299458"/>
                  <a:gd name="connsiteX10" fmla="*/ 177805 w 272158"/>
                  <a:gd name="connsiteY10" fmla="*/ 298802 h 299458"/>
                  <a:gd name="connsiteX11" fmla="*/ 115460 w 272158"/>
                  <a:gd name="connsiteY11" fmla="*/ 243634 h 299458"/>
                  <a:gd name="connsiteX0" fmla="*/ 115460 w 272158"/>
                  <a:gd name="connsiteY0" fmla="*/ 243634 h 299126"/>
                  <a:gd name="connsiteX1" fmla="*/ 866 w 272158"/>
                  <a:gd name="connsiteY1" fmla="*/ 203553 h 299126"/>
                  <a:gd name="connsiteX2" fmla="*/ 64413 w 272158"/>
                  <a:gd name="connsiteY2" fmla="*/ 89242 h 299126"/>
                  <a:gd name="connsiteX3" fmla="*/ 95341 w 272158"/>
                  <a:gd name="connsiteY3" fmla="*/ 7294 h 299126"/>
                  <a:gd name="connsiteX4" fmla="*/ 147439 w 272158"/>
                  <a:gd name="connsiteY4" fmla="*/ 9297 h 299126"/>
                  <a:gd name="connsiteX5" fmla="*/ 228836 w 272158"/>
                  <a:gd name="connsiteY5" fmla="*/ 36743 h 299126"/>
                  <a:gd name="connsiteX6" fmla="*/ 268684 w 272158"/>
                  <a:gd name="connsiteY6" fmla="*/ 76034 h 299126"/>
                  <a:gd name="connsiteX7" fmla="*/ 270308 w 272158"/>
                  <a:gd name="connsiteY7" fmla="*/ 119570 h 299126"/>
                  <a:gd name="connsiteX8" fmla="*/ 243637 w 272158"/>
                  <a:gd name="connsiteY8" fmla="*/ 214503 h 299126"/>
                  <a:gd name="connsiteX9" fmla="*/ 208747 w 272158"/>
                  <a:gd name="connsiteY9" fmla="*/ 264033 h 299126"/>
                  <a:gd name="connsiteX10" fmla="*/ 177805 w 272158"/>
                  <a:gd name="connsiteY10" fmla="*/ 298802 h 299126"/>
                  <a:gd name="connsiteX11" fmla="*/ 115460 w 272158"/>
                  <a:gd name="connsiteY11" fmla="*/ 243634 h 299126"/>
                  <a:gd name="connsiteX0" fmla="*/ 115460 w 272158"/>
                  <a:gd name="connsiteY0" fmla="*/ 243634 h 299118"/>
                  <a:gd name="connsiteX1" fmla="*/ 866 w 272158"/>
                  <a:gd name="connsiteY1" fmla="*/ 203553 h 299118"/>
                  <a:gd name="connsiteX2" fmla="*/ 64413 w 272158"/>
                  <a:gd name="connsiteY2" fmla="*/ 89242 h 299118"/>
                  <a:gd name="connsiteX3" fmla="*/ 95341 w 272158"/>
                  <a:gd name="connsiteY3" fmla="*/ 7294 h 299118"/>
                  <a:gd name="connsiteX4" fmla="*/ 147439 w 272158"/>
                  <a:gd name="connsiteY4" fmla="*/ 9297 h 299118"/>
                  <a:gd name="connsiteX5" fmla="*/ 228836 w 272158"/>
                  <a:gd name="connsiteY5" fmla="*/ 36743 h 299118"/>
                  <a:gd name="connsiteX6" fmla="*/ 268684 w 272158"/>
                  <a:gd name="connsiteY6" fmla="*/ 76034 h 299118"/>
                  <a:gd name="connsiteX7" fmla="*/ 270308 w 272158"/>
                  <a:gd name="connsiteY7" fmla="*/ 119570 h 299118"/>
                  <a:gd name="connsiteX8" fmla="*/ 256022 w 272158"/>
                  <a:gd name="connsiteY8" fmla="*/ 218631 h 299118"/>
                  <a:gd name="connsiteX9" fmla="*/ 208747 w 272158"/>
                  <a:gd name="connsiteY9" fmla="*/ 264033 h 299118"/>
                  <a:gd name="connsiteX10" fmla="*/ 177805 w 272158"/>
                  <a:gd name="connsiteY10" fmla="*/ 298802 h 299118"/>
                  <a:gd name="connsiteX11" fmla="*/ 115460 w 272158"/>
                  <a:gd name="connsiteY11" fmla="*/ 243634 h 299118"/>
                  <a:gd name="connsiteX0" fmla="*/ 115460 w 272158"/>
                  <a:gd name="connsiteY0" fmla="*/ 243634 h 299985"/>
                  <a:gd name="connsiteX1" fmla="*/ 866 w 272158"/>
                  <a:gd name="connsiteY1" fmla="*/ 203553 h 299985"/>
                  <a:gd name="connsiteX2" fmla="*/ 64413 w 272158"/>
                  <a:gd name="connsiteY2" fmla="*/ 89242 h 299985"/>
                  <a:gd name="connsiteX3" fmla="*/ 95341 w 272158"/>
                  <a:gd name="connsiteY3" fmla="*/ 7294 h 299985"/>
                  <a:gd name="connsiteX4" fmla="*/ 147439 w 272158"/>
                  <a:gd name="connsiteY4" fmla="*/ 9297 h 299985"/>
                  <a:gd name="connsiteX5" fmla="*/ 228836 w 272158"/>
                  <a:gd name="connsiteY5" fmla="*/ 36743 h 299985"/>
                  <a:gd name="connsiteX6" fmla="*/ 268684 w 272158"/>
                  <a:gd name="connsiteY6" fmla="*/ 76034 h 299985"/>
                  <a:gd name="connsiteX7" fmla="*/ 270308 w 272158"/>
                  <a:gd name="connsiteY7" fmla="*/ 119570 h 299985"/>
                  <a:gd name="connsiteX8" fmla="*/ 256022 w 272158"/>
                  <a:gd name="connsiteY8" fmla="*/ 218631 h 299985"/>
                  <a:gd name="connsiteX9" fmla="*/ 217004 w 272158"/>
                  <a:gd name="connsiteY9" fmla="*/ 276418 h 299985"/>
                  <a:gd name="connsiteX10" fmla="*/ 177805 w 272158"/>
                  <a:gd name="connsiteY10" fmla="*/ 298802 h 299985"/>
                  <a:gd name="connsiteX11" fmla="*/ 115460 w 272158"/>
                  <a:gd name="connsiteY11" fmla="*/ 243634 h 299985"/>
                  <a:gd name="connsiteX0" fmla="*/ 115460 w 268790"/>
                  <a:gd name="connsiteY0" fmla="*/ 243634 h 299985"/>
                  <a:gd name="connsiteX1" fmla="*/ 866 w 268790"/>
                  <a:gd name="connsiteY1" fmla="*/ 203553 h 299985"/>
                  <a:gd name="connsiteX2" fmla="*/ 64413 w 268790"/>
                  <a:gd name="connsiteY2" fmla="*/ 89242 h 299985"/>
                  <a:gd name="connsiteX3" fmla="*/ 95341 w 268790"/>
                  <a:gd name="connsiteY3" fmla="*/ 7294 h 299985"/>
                  <a:gd name="connsiteX4" fmla="*/ 147439 w 268790"/>
                  <a:gd name="connsiteY4" fmla="*/ 9297 h 299985"/>
                  <a:gd name="connsiteX5" fmla="*/ 228836 w 268790"/>
                  <a:gd name="connsiteY5" fmla="*/ 36743 h 299985"/>
                  <a:gd name="connsiteX6" fmla="*/ 268684 w 268790"/>
                  <a:gd name="connsiteY6" fmla="*/ 76034 h 299985"/>
                  <a:gd name="connsiteX7" fmla="*/ 241411 w 268790"/>
                  <a:gd name="connsiteY7" fmla="*/ 131954 h 299985"/>
                  <a:gd name="connsiteX8" fmla="*/ 256022 w 268790"/>
                  <a:gd name="connsiteY8" fmla="*/ 218631 h 299985"/>
                  <a:gd name="connsiteX9" fmla="*/ 217004 w 268790"/>
                  <a:gd name="connsiteY9" fmla="*/ 276418 h 299985"/>
                  <a:gd name="connsiteX10" fmla="*/ 177805 w 268790"/>
                  <a:gd name="connsiteY10" fmla="*/ 298802 h 299985"/>
                  <a:gd name="connsiteX11" fmla="*/ 115460 w 268790"/>
                  <a:gd name="connsiteY11" fmla="*/ 243634 h 299985"/>
                  <a:gd name="connsiteX0" fmla="*/ 115460 w 278570"/>
                  <a:gd name="connsiteY0" fmla="*/ 243634 h 299985"/>
                  <a:gd name="connsiteX1" fmla="*/ 866 w 278570"/>
                  <a:gd name="connsiteY1" fmla="*/ 203553 h 299985"/>
                  <a:gd name="connsiteX2" fmla="*/ 64413 w 278570"/>
                  <a:gd name="connsiteY2" fmla="*/ 89242 h 299985"/>
                  <a:gd name="connsiteX3" fmla="*/ 95341 w 278570"/>
                  <a:gd name="connsiteY3" fmla="*/ 7294 h 299985"/>
                  <a:gd name="connsiteX4" fmla="*/ 147439 w 278570"/>
                  <a:gd name="connsiteY4" fmla="*/ 9297 h 299985"/>
                  <a:gd name="connsiteX5" fmla="*/ 228836 w 278570"/>
                  <a:gd name="connsiteY5" fmla="*/ 36743 h 299985"/>
                  <a:gd name="connsiteX6" fmla="*/ 268684 w 278570"/>
                  <a:gd name="connsiteY6" fmla="*/ 76034 h 299985"/>
                  <a:gd name="connsiteX7" fmla="*/ 278565 w 278570"/>
                  <a:gd name="connsiteY7" fmla="*/ 123697 h 299985"/>
                  <a:gd name="connsiteX8" fmla="*/ 256022 w 278570"/>
                  <a:gd name="connsiteY8" fmla="*/ 218631 h 299985"/>
                  <a:gd name="connsiteX9" fmla="*/ 217004 w 278570"/>
                  <a:gd name="connsiteY9" fmla="*/ 276418 h 299985"/>
                  <a:gd name="connsiteX10" fmla="*/ 177805 w 278570"/>
                  <a:gd name="connsiteY10" fmla="*/ 298802 h 299985"/>
                  <a:gd name="connsiteX11" fmla="*/ 115460 w 278570"/>
                  <a:gd name="connsiteY11" fmla="*/ 243634 h 299985"/>
                  <a:gd name="connsiteX0" fmla="*/ 115460 w 278570"/>
                  <a:gd name="connsiteY0" fmla="*/ 243634 h 299985"/>
                  <a:gd name="connsiteX1" fmla="*/ 866 w 278570"/>
                  <a:gd name="connsiteY1" fmla="*/ 203553 h 299985"/>
                  <a:gd name="connsiteX2" fmla="*/ 64413 w 278570"/>
                  <a:gd name="connsiteY2" fmla="*/ 89242 h 299985"/>
                  <a:gd name="connsiteX3" fmla="*/ 95341 w 278570"/>
                  <a:gd name="connsiteY3" fmla="*/ 7294 h 299985"/>
                  <a:gd name="connsiteX4" fmla="*/ 147439 w 278570"/>
                  <a:gd name="connsiteY4" fmla="*/ 9297 h 299985"/>
                  <a:gd name="connsiteX5" fmla="*/ 228836 w 278570"/>
                  <a:gd name="connsiteY5" fmla="*/ 36743 h 299985"/>
                  <a:gd name="connsiteX6" fmla="*/ 250107 w 278570"/>
                  <a:gd name="connsiteY6" fmla="*/ 92546 h 299985"/>
                  <a:gd name="connsiteX7" fmla="*/ 278565 w 278570"/>
                  <a:gd name="connsiteY7" fmla="*/ 123697 h 299985"/>
                  <a:gd name="connsiteX8" fmla="*/ 256022 w 278570"/>
                  <a:gd name="connsiteY8" fmla="*/ 218631 h 299985"/>
                  <a:gd name="connsiteX9" fmla="*/ 217004 w 278570"/>
                  <a:gd name="connsiteY9" fmla="*/ 276418 h 299985"/>
                  <a:gd name="connsiteX10" fmla="*/ 177805 w 278570"/>
                  <a:gd name="connsiteY10" fmla="*/ 298802 h 299985"/>
                  <a:gd name="connsiteX11" fmla="*/ 115460 w 278570"/>
                  <a:gd name="connsiteY11" fmla="*/ 243634 h 299985"/>
                  <a:gd name="connsiteX0" fmla="*/ 115460 w 278570"/>
                  <a:gd name="connsiteY0" fmla="*/ 243634 h 299985"/>
                  <a:gd name="connsiteX1" fmla="*/ 866 w 278570"/>
                  <a:gd name="connsiteY1" fmla="*/ 203553 h 299985"/>
                  <a:gd name="connsiteX2" fmla="*/ 64413 w 278570"/>
                  <a:gd name="connsiteY2" fmla="*/ 89242 h 299985"/>
                  <a:gd name="connsiteX3" fmla="*/ 95341 w 278570"/>
                  <a:gd name="connsiteY3" fmla="*/ 7294 h 299985"/>
                  <a:gd name="connsiteX4" fmla="*/ 147439 w 278570"/>
                  <a:gd name="connsiteY4" fmla="*/ 9297 h 299985"/>
                  <a:gd name="connsiteX5" fmla="*/ 228836 w 278570"/>
                  <a:gd name="connsiteY5" fmla="*/ 36743 h 299985"/>
                  <a:gd name="connsiteX6" fmla="*/ 256299 w 278570"/>
                  <a:gd name="connsiteY6" fmla="*/ 92546 h 299985"/>
                  <a:gd name="connsiteX7" fmla="*/ 278565 w 278570"/>
                  <a:gd name="connsiteY7" fmla="*/ 123697 h 299985"/>
                  <a:gd name="connsiteX8" fmla="*/ 256022 w 278570"/>
                  <a:gd name="connsiteY8" fmla="*/ 218631 h 299985"/>
                  <a:gd name="connsiteX9" fmla="*/ 217004 w 278570"/>
                  <a:gd name="connsiteY9" fmla="*/ 276418 h 299985"/>
                  <a:gd name="connsiteX10" fmla="*/ 177805 w 278570"/>
                  <a:gd name="connsiteY10" fmla="*/ 298802 h 299985"/>
                  <a:gd name="connsiteX11" fmla="*/ 115460 w 278570"/>
                  <a:gd name="connsiteY11" fmla="*/ 243634 h 299985"/>
                  <a:gd name="connsiteX0" fmla="*/ 115460 w 278570"/>
                  <a:gd name="connsiteY0" fmla="*/ 243634 h 299985"/>
                  <a:gd name="connsiteX1" fmla="*/ 866 w 278570"/>
                  <a:gd name="connsiteY1" fmla="*/ 203553 h 299985"/>
                  <a:gd name="connsiteX2" fmla="*/ 64413 w 278570"/>
                  <a:gd name="connsiteY2" fmla="*/ 89242 h 299985"/>
                  <a:gd name="connsiteX3" fmla="*/ 95341 w 278570"/>
                  <a:gd name="connsiteY3" fmla="*/ 7294 h 299985"/>
                  <a:gd name="connsiteX4" fmla="*/ 147439 w 278570"/>
                  <a:gd name="connsiteY4" fmla="*/ 9297 h 299985"/>
                  <a:gd name="connsiteX5" fmla="*/ 218516 w 278570"/>
                  <a:gd name="connsiteY5" fmla="*/ 47063 h 299985"/>
                  <a:gd name="connsiteX6" fmla="*/ 256299 w 278570"/>
                  <a:gd name="connsiteY6" fmla="*/ 92546 h 299985"/>
                  <a:gd name="connsiteX7" fmla="*/ 278565 w 278570"/>
                  <a:gd name="connsiteY7" fmla="*/ 123697 h 299985"/>
                  <a:gd name="connsiteX8" fmla="*/ 256022 w 278570"/>
                  <a:gd name="connsiteY8" fmla="*/ 218631 h 299985"/>
                  <a:gd name="connsiteX9" fmla="*/ 217004 w 278570"/>
                  <a:gd name="connsiteY9" fmla="*/ 276418 h 299985"/>
                  <a:gd name="connsiteX10" fmla="*/ 177805 w 278570"/>
                  <a:gd name="connsiteY10" fmla="*/ 298802 h 299985"/>
                  <a:gd name="connsiteX11" fmla="*/ 115460 w 278570"/>
                  <a:gd name="connsiteY11" fmla="*/ 243634 h 299985"/>
                  <a:gd name="connsiteX0" fmla="*/ 115460 w 278570"/>
                  <a:gd name="connsiteY0" fmla="*/ 241698 h 298049"/>
                  <a:gd name="connsiteX1" fmla="*/ 866 w 278570"/>
                  <a:gd name="connsiteY1" fmla="*/ 201617 h 298049"/>
                  <a:gd name="connsiteX2" fmla="*/ 64413 w 278570"/>
                  <a:gd name="connsiteY2" fmla="*/ 87306 h 298049"/>
                  <a:gd name="connsiteX3" fmla="*/ 95341 w 278570"/>
                  <a:gd name="connsiteY3" fmla="*/ 5358 h 298049"/>
                  <a:gd name="connsiteX4" fmla="*/ 151567 w 278570"/>
                  <a:gd name="connsiteY4" fmla="*/ 15617 h 298049"/>
                  <a:gd name="connsiteX5" fmla="*/ 218516 w 278570"/>
                  <a:gd name="connsiteY5" fmla="*/ 45127 h 298049"/>
                  <a:gd name="connsiteX6" fmla="*/ 256299 w 278570"/>
                  <a:gd name="connsiteY6" fmla="*/ 90610 h 298049"/>
                  <a:gd name="connsiteX7" fmla="*/ 278565 w 278570"/>
                  <a:gd name="connsiteY7" fmla="*/ 121761 h 298049"/>
                  <a:gd name="connsiteX8" fmla="*/ 256022 w 278570"/>
                  <a:gd name="connsiteY8" fmla="*/ 216695 h 298049"/>
                  <a:gd name="connsiteX9" fmla="*/ 217004 w 278570"/>
                  <a:gd name="connsiteY9" fmla="*/ 274482 h 298049"/>
                  <a:gd name="connsiteX10" fmla="*/ 177805 w 278570"/>
                  <a:gd name="connsiteY10" fmla="*/ 296866 h 298049"/>
                  <a:gd name="connsiteX11" fmla="*/ 115460 w 278570"/>
                  <a:gd name="connsiteY11" fmla="*/ 241698 h 298049"/>
                  <a:gd name="connsiteX0" fmla="*/ 115460 w 278570"/>
                  <a:gd name="connsiteY0" fmla="*/ 243634 h 299985"/>
                  <a:gd name="connsiteX1" fmla="*/ 866 w 278570"/>
                  <a:gd name="connsiteY1" fmla="*/ 203553 h 299985"/>
                  <a:gd name="connsiteX2" fmla="*/ 64413 w 278570"/>
                  <a:gd name="connsiteY2" fmla="*/ 89242 h 299985"/>
                  <a:gd name="connsiteX3" fmla="*/ 95341 w 278570"/>
                  <a:gd name="connsiteY3" fmla="*/ 7294 h 299985"/>
                  <a:gd name="connsiteX4" fmla="*/ 151567 w 278570"/>
                  <a:gd name="connsiteY4" fmla="*/ 9296 h 299985"/>
                  <a:gd name="connsiteX5" fmla="*/ 218516 w 278570"/>
                  <a:gd name="connsiteY5" fmla="*/ 47063 h 299985"/>
                  <a:gd name="connsiteX6" fmla="*/ 256299 w 278570"/>
                  <a:gd name="connsiteY6" fmla="*/ 92546 h 299985"/>
                  <a:gd name="connsiteX7" fmla="*/ 278565 w 278570"/>
                  <a:gd name="connsiteY7" fmla="*/ 123697 h 299985"/>
                  <a:gd name="connsiteX8" fmla="*/ 256022 w 278570"/>
                  <a:gd name="connsiteY8" fmla="*/ 218631 h 299985"/>
                  <a:gd name="connsiteX9" fmla="*/ 217004 w 278570"/>
                  <a:gd name="connsiteY9" fmla="*/ 276418 h 299985"/>
                  <a:gd name="connsiteX10" fmla="*/ 177805 w 278570"/>
                  <a:gd name="connsiteY10" fmla="*/ 298802 h 299985"/>
                  <a:gd name="connsiteX11" fmla="*/ 115460 w 278570"/>
                  <a:gd name="connsiteY11" fmla="*/ 243634 h 29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8570" h="299985">
                    <a:moveTo>
                      <a:pt x="115460" y="243634"/>
                    </a:moveTo>
                    <a:cubicBezTo>
                      <a:pt x="85970" y="227759"/>
                      <a:pt x="9374" y="229285"/>
                      <a:pt x="866" y="203553"/>
                    </a:cubicBezTo>
                    <a:cubicBezTo>
                      <a:pt x="-7642" y="177821"/>
                      <a:pt x="48935" y="120496"/>
                      <a:pt x="64413" y="89242"/>
                    </a:cubicBezTo>
                    <a:cubicBezTo>
                      <a:pt x="79891" y="57988"/>
                      <a:pt x="84585" y="21769"/>
                      <a:pt x="95341" y="7294"/>
                    </a:cubicBezTo>
                    <a:cubicBezTo>
                      <a:pt x="106097" y="-7181"/>
                      <a:pt x="127598" y="3356"/>
                      <a:pt x="151567" y="9296"/>
                    </a:cubicBezTo>
                    <a:cubicBezTo>
                      <a:pt x="175536" y="15236"/>
                      <a:pt x="201061" y="33188"/>
                      <a:pt x="218516" y="47063"/>
                    </a:cubicBezTo>
                    <a:cubicBezTo>
                      <a:pt x="235971" y="60938"/>
                      <a:pt x="246291" y="79774"/>
                      <a:pt x="256299" y="92546"/>
                    </a:cubicBezTo>
                    <a:cubicBezTo>
                      <a:pt x="266307" y="105318"/>
                      <a:pt x="278267" y="99587"/>
                      <a:pt x="278565" y="123697"/>
                    </a:cubicBezTo>
                    <a:cubicBezTo>
                      <a:pt x="278863" y="147807"/>
                      <a:pt x="266282" y="193178"/>
                      <a:pt x="256022" y="218631"/>
                    </a:cubicBezTo>
                    <a:cubicBezTo>
                      <a:pt x="245762" y="244084"/>
                      <a:pt x="230040" y="263056"/>
                      <a:pt x="217004" y="276418"/>
                    </a:cubicBezTo>
                    <a:cubicBezTo>
                      <a:pt x="203968" y="289780"/>
                      <a:pt x="194729" y="304266"/>
                      <a:pt x="177805" y="298802"/>
                    </a:cubicBezTo>
                    <a:cubicBezTo>
                      <a:pt x="160881" y="293338"/>
                      <a:pt x="144950" y="259509"/>
                      <a:pt x="115460" y="243634"/>
                    </a:cubicBezTo>
                    <a:close/>
                  </a:path>
                </a:pathLst>
              </a:custGeom>
              <a:solidFill>
                <a:srgbClr val="DDD9EB"/>
              </a:solidFill>
              <a:ln>
                <a:solidFill>
                  <a:srgbClr val="54545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grpSp>
            <p:nvGrpSpPr>
              <p:cNvPr id="37" name="Groupe 36">
                <a:extLst>
                  <a:ext uri="{FF2B5EF4-FFF2-40B4-BE49-F238E27FC236}">
                    <a16:creationId xmlns:a16="http://schemas.microsoft.com/office/drawing/2014/main" id="{EDC71FCF-8D13-485F-2410-CCCCE029E666}"/>
                  </a:ext>
                </a:extLst>
              </p:cNvPr>
              <p:cNvGrpSpPr/>
              <p:nvPr/>
            </p:nvGrpSpPr>
            <p:grpSpPr>
              <a:xfrm flipH="1">
                <a:off x="10437607" y="3834590"/>
                <a:ext cx="278570" cy="299985"/>
                <a:chOff x="8024979" y="3974232"/>
                <a:chExt cx="278570" cy="299985"/>
              </a:xfrm>
            </p:grpSpPr>
            <p:sp>
              <p:nvSpPr>
                <p:cNvPr id="38" name="Forme libre : forme 37">
                  <a:extLst>
                    <a:ext uri="{FF2B5EF4-FFF2-40B4-BE49-F238E27FC236}">
                      <a16:creationId xmlns:a16="http://schemas.microsoft.com/office/drawing/2014/main" id="{905034DF-3B5F-23AA-F601-3157E59AB26C}"/>
                    </a:ext>
                  </a:extLst>
                </p:cNvPr>
                <p:cNvSpPr/>
                <p:nvPr/>
              </p:nvSpPr>
              <p:spPr>
                <a:xfrm>
                  <a:off x="8024979" y="3974232"/>
                  <a:ext cx="278570" cy="299985"/>
                </a:xfrm>
                <a:custGeom>
                  <a:avLst/>
                  <a:gdLst>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2292 w 246604"/>
                    <a:gd name="connsiteY10" fmla="*/ 69652 h 301824"/>
                    <a:gd name="connsiteX11" fmla="*/ 35864 w 246604"/>
                    <a:gd name="connsiteY11" fmla="*/ 58936 h 301824"/>
                    <a:gd name="connsiteX12" fmla="*/ 39435 w 246604"/>
                    <a:gd name="connsiteY12" fmla="*/ 53578 h 301824"/>
                    <a:gd name="connsiteX13" fmla="*/ 41221 w 246604"/>
                    <a:gd name="connsiteY13" fmla="*/ 46435 h 301824"/>
                    <a:gd name="connsiteX14" fmla="*/ 44793 w 246604"/>
                    <a:gd name="connsiteY14" fmla="*/ 33933 h 301824"/>
                    <a:gd name="connsiteX15" fmla="*/ 48365 w 246604"/>
                    <a:gd name="connsiteY15" fmla="*/ 19646 h 301824"/>
                    <a:gd name="connsiteX16" fmla="*/ 51937 w 246604"/>
                    <a:gd name="connsiteY16" fmla="*/ 14288 h 301824"/>
                    <a:gd name="connsiteX17" fmla="*/ 69796 w 246604"/>
                    <a:gd name="connsiteY17" fmla="*/ 5358 h 301824"/>
                    <a:gd name="connsiteX18" fmla="*/ 80512 w 246604"/>
                    <a:gd name="connsiteY18" fmla="*/ 1786 h 301824"/>
                    <a:gd name="connsiteX19" fmla="*/ 94799 w 246604"/>
                    <a:gd name="connsiteY19" fmla="*/ 0 h 301824"/>
                    <a:gd name="connsiteX20" fmla="*/ 100157 w 246604"/>
                    <a:gd name="connsiteY20" fmla="*/ 1786 h 301824"/>
                    <a:gd name="connsiteX21" fmla="*/ 107301 w 246604"/>
                    <a:gd name="connsiteY21" fmla="*/ 3572 h 301824"/>
                    <a:gd name="connsiteX22" fmla="*/ 114445 w 246604"/>
                    <a:gd name="connsiteY22" fmla="*/ 7144 h 301824"/>
                    <a:gd name="connsiteX23" fmla="*/ 119803 w 246604"/>
                    <a:gd name="connsiteY23" fmla="*/ 8930 h 301824"/>
                    <a:gd name="connsiteX24" fmla="*/ 126946 w 246604"/>
                    <a:gd name="connsiteY24" fmla="*/ 12502 h 301824"/>
                    <a:gd name="connsiteX25" fmla="*/ 132304 w 246604"/>
                    <a:gd name="connsiteY25" fmla="*/ 16074 h 301824"/>
                    <a:gd name="connsiteX26" fmla="*/ 143020 w 246604"/>
                    <a:gd name="connsiteY26" fmla="*/ 17860 h 301824"/>
                    <a:gd name="connsiteX27" fmla="*/ 150164 w 246604"/>
                    <a:gd name="connsiteY27" fmla="*/ 19646 h 301824"/>
                    <a:gd name="connsiteX28" fmla="*/ 157307 w 246604"/>
                    <a:gd name="connsiteY28" fmla="*/ 25003 h 301824"/>
                    <a:gd name="connsiteX29" fmla="*/ 168023 w 246604"/>
                    <a:gd name="connsiteY29" fmla="*/ 28575 h 301824"/>
                    <a:gd name="connsiteX30" fmla="*/ 182310 w 246604"/>
                    <a:gd name="connsiteY30" fmla="*/ 32147 h 301824"/>
                    <a:gd name="connsiteX31" fmla="*/ 194812 w 246604"/>
                    <a:gd name="connsiteY31" fmla="*/ 39291 h 301824"/>
                    <a:gd name="connsiteX32" fmla="*/ 203742 w 246604"/>
                    <a:gd name="connsiteY32" fmla="*/ 42863 h 301824"/>
                    <a:gd name="connsiteX33" fmla="*/ 209099 w 246604"/>
                    <a:gd name="connsiteY33" fmla="*/ 50007 h 301824"/>
                    <a:gd name="connsiteX34" fmla="*/ 214457 w 246604"/>
                    <a:gd name="connsiteY34" fmla="*/ 51793 h 301824"/>
                    <a:gd name="connsiteX35" fmla="*/ 221601 w 246604"/>
                    <a:gd name="connsiteY35" fmla="*/ 62508 h 301824"/>
                    <a:gd name="connsiteX36" fmla="*/ 230531 w 246604"/>
                    <a:gd name="connsiteY36" fmla="*/ 78582 h 301824"/>
                    <a:gd name="connsiteX37" fmla="*/ 234103 w 246604"/>
                    <a:gd name="connsiteY37" fmla="*/ 87511 h 301824"/>
                    <a:gd name="connsiteX38" fmla="*/ 239460 w 246604"/>
                    <a:gd name="connsiteY38" fmla="*/ 94655 h 301824"/>
                    <a:gd name="connsiteX39" fmla="*/ 241246 w 246604"/>
                    <a:gd name="connsiteY39" fmla="*/ 105371 h 301824"/>
                    <a:gd name="connsiteX40" fmla="*/ 244818 w 246604"/>
                    <a:gd name="connsiteY40" fmla="*/ 114300 h 301824"/>
                    <a:gd name="connsiteX41" fmla="*/ 246604 w 246604"/>
                    <a:gd name="connsiteY41" fmla="*/ 130374 h 301824"/>
                    <a:gd name="connsiteX42" fmla="*/ 244818 w 246604"/>
                    <a:gd name="connsiteY42" fmla="*/ 187524 h 301824"/>
                    <a:gd name="connsiteX43" fmla="*/ 239460 w 246604"/>
                    <a:gd name="connsiteY43" fmla="*/ 203597 h 301824"/>
                    <a:gd name="connsiteX44" fmla="*/ 237674 w 246604"/>
                    <a:gd name="connsiteY44" fmla="*/ 208955 h 301824"/>
                    <a:gd name="connsiteX45" fmla="*/ 234103 w 246604"/>
                    <a:gd name="connsiteY45" fmla="*/ 216099 h 301824"/>
                    <a:gd name="connsiteX46" fmla="*/ 232317 w 246604"/>
                    <a:gd name="connsiteY46" fmla="*/ 223243 h 301824"/>
                    <a:gd name="connsiteX47" fmla="*/ 221601 w 246604"/>
                    <a:gd name="connsiteY47" fmla="*/ 241102 h 301824"/>
                    <a:gd name="connsiteX48" fmla="*/ 216243 w 246604"/>
                    <a:gd name="connsiteY48" fmla="*/ 251818 h 301824"/>
                    <a:gd name="connsiteX49" fmla="*/ 212671 w 246604"/>
                    <a:gd name="connsiteY49" fmla="*/ 257175 h 301824"/>
                    <a:gd name="connsiteX50" fmla="*/ 203742 w 246604"/>
                    <a:gd name="connsiteY50" fmla="*/ 276821 h 301824"/>
                    <a:gd name="connsiteX51" fmla="*/ 198384 w 246604"/>
                    <a:gd name="connsiteY51" fmla="*/ 283964 h 301824"/>
                    <a:gd name="connsiteX52" fmla="*/ 194812 w 246604"/>
                    <a:gd name="connsiteY52" fmla="*/ 289322 h 301824"/>
                    <a:gd name="connsiteX53" fmla="*/ 189454 w 246604"/>
                    <a:gd name="connsiteY53" fmla="*/ 294680 h 301824"/>
                    <a:gd name="connsiteX54" fmla="*/ 180524 w 246604"/>
                    <a:gd name="connsiteY54" fmla="*/ 301824 h 301824"/>
                    <a:gd name="connsiteX55" fmla="*/ 168023 w 246604"/>
                    <a:gd name="connsiteY55" fmla="*/ 300038 h 301824"/>
                    <a:gd name="connsiteX56" fmla="*/ 157307 w 246604"/>
                    <a:gd name="connsiteY56" fmla="*/ 296466 h 301824"/>
                    <a:gd name="connsiteX57" fmla="*/ 151949 w 246604"/>
                    <a:gd name="connsiteY57" fmla="*/ 294680 h 301824"/>
                    <a:gd name="connsiteX58" fmla="*/ 125160 w 246604"/>
                    <a:gd name="connsiteY58" fmla="*/ 291108 h 301824"/>
                    <a:gd name="connsiteX59" fmla="*/ 107301 w 246604"/>
                    <a:gd name="connsiteY59" fmla="*/ 283964 h 301824"/>
                    <a:gd name="connsiteX60" fmla="*/ 101943 w 246604"/>
                    <a:gd name="connsiteY60" fmla="*/ 280393 h 301824"/>
                    <a:gd name="connsiteX61" fmla="*/ 96585 w 246604"/>
                    <a:gd name="connsiteY61" fmla="*/ 278607 h 301824"/>
                    <a:gd name="connsiteX62" fmla="*/ 78726 w 246604"/>
                    <a:gd name="connsiteY62" fmla="*/ 271463 h 301824"/>
                    <a:gd name="connsiteX63" fmla="*/ 71582 w 246604"/>
                    <a:gd name="connsiteY63" fmla="*/ 267891 h 301824"/>
                    <a:gd name="connsiteX64" fmla="*/ 66224 w 246604"/>
                    <a:gd name="connsiteY64" fmla="*/ 266105 h 301824"/>
                    <a:gd name="connsiteX65" fmla="*/ 41221 w 246604"/>
                    <a:gd name="connsiteY65" fmla="*/ 260747 h 301824"/>
                    <a:gd name="connsiteX66" fmla="*/ 35864 w 246604"/>
                    <a:gd name="connsiteY66" fmla="*/ 258961 h 301824"/>
                    <a:gd name="connsiteX67" fmla="*/ 21576 w 246604"/>
                    <a:gd name="connsiteY67" fmla="*/ 248246 h 301824"/>
                    <a:gd name="connsiteX68" fmla="*/ 18004 w 246604"/>
                    <a:gd name="connsiteY68" fmla="*/ 242888 h 301824"/>
                    <a:gd name="connsiteX69" fmla="*/ 5503 w 246604"/>
                    <a:gd name="connsiteY69" fmla="*/ 237530 h 301824"/>
                    <a:gd name="connsiteX70" fmla="*/ 145 w 246604"/>
                    <a:gd name="connsiteY70"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2292 w 246604"/>
                    <a:gd name="connsiteY10" fmla="*/ 69652 h 301824"/>
                    <a:gd name="connsiteX11" fmla="*/ 35864 w 246604"/>
                    <a:gd name="connsiteY11" fmla="*/ 58936 h 301824"/>
                    <a:gd name="connsiteX12" fmla="*/ 39435 w 246604"/>
                    <a:gd name="connsiteY12" fmla="*/ 53578 h 301824"/>
                    <a:gd name="connsiteX13" fmla="*/ 41221 w 246604"/>
                    <a:gd name="connsiteY13" fmla="*/ 46435 h 301824"/>
                    <a:gd name="connsiteX14" fmla="*/ 44793 w 246604"/>
                    <a:gd name="connsiteY14" fmla="*/ 33933 h 301824"/>
                    <a:gd name="connsiteX15" fmla="*/ 48365 w 246604"/>
                    <a:gd name="connsiteY15" fmla="*/ 19646 h 301824"/>
                    <a:gd name="connsiteX16" fmla="*/ 51937 w 246604"/>
                    <a:gd name="connsiteY16" fmla="*/ 14288 h 301824"/>
                    <a:gd name="connsiteX17" fmla="*/ 69796 w 246604"/>
                    <a:gd name="connsiteY17" fmla="*/ 5358 h 301824"/>
                    <a:gd name="connsiteX18" fmla="*/ 80512 w 246604"/>
                    <a:gd name="connsiteY18" fmla="*/ 1786 h 301824"/>
                    <a:gd name="connsiteX19" fmla="*/ 94799 w 246604"/>
                    <a:gd name="connsiteY19" fmla="*/ 0 h 301824"/>
                    <a:gd name="connsiteX20" fmla="*/ 100157 w 246604"/>
                    <a:gd name="connsiteY20" fmla="*/ 1786 h 301824"/>
                    <a:gd name="connsiteX21" fmla="*/ 107301 w 246604"/>
                    <a:gd name="connsiteY21" fmla="*/ 3572 h 301824"/>
                    <a:gd name="connsiteX22" fmla="*/ 114445 w 246604"/>
                    <a:gd name="connsiteY22" fmla="*/ 7144 h 301824"/>
                    <a:gd name="connsiteX23" fmla="*/ 119803 w 246604"/>
                    <a:gd name="connsiteY23" fmla="*/ 8930 h 301824"/>
                    <a:gd name="connsiteX24" fmla="*/ 126946 w 246604"/>
                    <a:gd name="connsiteY24" fmla="*/ 12502 h 301824"/>
                    <a:gd name="connsiteX25" fmla="*/ 132304 w 246604"/>
                    <a:gd name="connsiteY25" fmla="*/ 16074 h 301824"/>
                    <a:gd name="connsiteX26" fmla="*/ 143020 w 246604"/>
                    <a:gd name="connsiteY26" fmla="*/ 17860 h 301824"/>
                    <a:gd name="connsiteX27" fmla="*/ 150164 w 246604"/>
                    <a:gd name="connsiteY27" fmla="*/ 19646 h 301824"/>
                    <a:gd name="connsiteX28" fmla="*/ 157307 w 246604"/>
                    <a:gd name="connsiteY28" fmla="*/ 25003 h 301824"/>
                    <a:gd name="connsiteX29" fmla="*/ 168023 w 246604"/>
                    <a:gd name="connsiteY29" fmla="*/ 28575 h 301824"/>
                    <a:gd name="connsiteX30" fmla="*/ 182310 w 246604"/>
                    <a:gd name="connsiteY30" fmla="*/ 32147 h 301824"/>
                    <a:gd name="connsiteX31" fmla="*/ 194812 w 246604"/>
                    <a:gd name="connsiteY31" fmla="*/ 39291 h 301824"/>
                    <a:gd name="connsiteX32" fmla="*/ 203742 w 246604"/>
                    <a:gd name="connsiteY32" fmla="*/ 42863 h 301824"/>
                    <a:gd name="connsiteX33" fmla="*/ 209099 w 246604"/>
                    <a:gd name="connsiteY33" fmla="*/ 50007 h 301824"/>
                    <a:gd name="connsiteX34" fmla="*/ 214457 w 246604"/>
                    <a:gd name="connsiteY34" fmla="*/ 51793 h 301824"/>
                    <a:gd name="connsiteX35" fmla="*/ 221601 w 246604"/>
                    <a:gd name="connsiteY35" fmla="*/ 62508 h 301824"/>
                    <a:gd name="connsiteX36" fmla="*/ 230531 w 246604"/>
                    <a:gd name="connsiteY36" fmla="*/ 78582 h 301824"/>
                    <a:gd name="connsiteX37" fmla="*/ 234103 w 246604"/>
                    <a:gd name="connsiteY37" fmla="*/ 87511 h 301824"/>
                    <a:gd name="connsiteX38" fmla="*/ 239460 w 246604"/>
                    <a:gd name="connsiteY38" fmla="*/ 94655 h 301824"/>
                    <a:gd name="connsiteX39" fmla="*/ 241246 w 246604"/>
                    <a:gd name="connsiteY39" fmla="*/ 105371 h 301824"/>
                    <a:gd name="connsiteX40" fmla="*/ 244818 w 246604"/>
                    <a:gd name="connsiteY40" fmla="*/ 114300 h 301824"/>
                    <a:gd name="connsiteX41" fmla="*/ 246604 w 246604"/>
                    <a:gd name="connsiteY41" fmla="*/ 130374 h 301824"/>
                    <a:gd name="connsiteX42" fmla="*/ 244818 w 246604"/>
                    <a:gd name="connsiteY42" fmla="*/ 187524 h 301824"/>
                    <a:gd name="connsiteX43" fmla="*/ 239460 w 246604"/>
                    <a:gd name="connsiteY43" fmla="*/ 203597 h 301824"/>
                    <a:gd name="connsiteX44" fmla="*/ 237674 w 246604"/>
                    <a:gd name="connsiteY44" fmla="*/ 208955 h 301824"/>
                    <a:gd name="connsiteX45" fmla="*/ 232317 w 246604"/>
                    <a:gd name="connsiteY45" fmla="*/ 223243 h 301824"/>
                    <a:gd name="connsiteX46" fmla="*/ 221601 w 246604"/>
                    <a:gd name="connsiteY46" fmla="*/ 241102 h 301824"/>
                    <a:gd name="connsiteX47" fmla="*/ 216243 w 246604"/>
                    <a:gd name="connsiteY47" fmla="*/ 251818 h 301824"/>
                    <a:gd name="connsiteX48" fmla="*/ 212671 w 246604"/>
                    <a:gd name="connsiteY48" fmla="*/ 257175 h 301824"/>
                    <a:gd name="connsiteX49" fmla="*/ 203742 w 246604"/>
                    <a:gd name="connsiteY49" fmla="*/ 276821 h 301824"/>
                    <a:gd name="connsiteX50" fmla="*/ 198384 w 246604"/>
                    <a:gd name="connsiteY50" fmla="*/ 283964 h 301824"/>
                    <a:gd name="connsiteX51" fmla="*/ 194812 w 246604"/>
                    <a:gd name="connsiteY51" fmla="*/ 289322 h 301824"/>
                    <a:gd name="connsiteX52" fmla="*/ 189454 w 246604"/>
                    <a:gd name="connsiteY52" fmla="*/ 294680 h 301824"/>
                    <a:gd name="connsiteX53" fmla="*/ 180524 w 246604"/>
                    <a:gd name="connsiteY53" fmla="*/ 301824 h 301824"/>
                    <a:gd name="connsiteX54" fmla="*/ 168023 w 246604"/>
                    <a:gd name="connsiteY54" fmla="*/ 300038 h 301824"/>
                    <a:gd name="connsiteX55" fmla="*/ 157307 w 246604"/>
                    <a:gd name="connsiteY55" fmla="*/ 296466 h 301824"/>
                    <a:gd name="connsiteX56" fmla="*/ 151949 w 246604"/>
                    <a:gd name="connsiteY56" fmla="*/ 294680 h 301824"/>
                    <a:gd name="connsiteX57" fmla="*/ 125160 w 246604"/>
                    <a:gd name="connsiteY57" fmla="*/ 291108 h 301824"/>
                    <a:gd name="connsiteX58" fmla="*/ 107301 w 246604"/>
                    <a:gd name="connsiteY58" fmla="*/ 283964 h 301824"/>
                    <a:gd name="connsiteX59" fmla="*/ 101943 w 246604"/>
                    <a:gd name="connsiteY59" fmla="*/ 280393 h 301824"/>
                    <a:gd name="connsiteX60" fmla="*/ 96585 w 246604"/>
                    <a:gd name="connsiteY60" fmla="*/ 278607 h 301824"/>
                    <a:gd name="connsiteX61" fmla="*/ 78726 w 246604"/>
                    <a:gd name="connsiteY61" fmla="*/ 271463 h 301824"/>
                    <a:gd name="connsiteX62" fmla="*/ 71582 w 246604"/>
                    <a:gd name="connsiteY62" fmla="*/ 267891 h 301824"/>
                    <a:gd name="connsiteX63" fmla="*/ 66224 w 246604"/>
                    <a:gd name="connsiteY63" fmla="*/ 266105 h 301824"/>
                    <a:gd name="connsiteX64" fmla="*/ 41221 w 246604"/>
                    <a:gd name="connsiteY64" fmla="*/ 260747 h 301824"/>
                    <a:gd name="connsiteX65" fmla="*/ 35864 w 246604"/>
                    <a:gd name="connsiteY65" fmla="*/ 258961 h 301824"/>
                    <a:gd name="connsiteX66" fmla="*/ 21576 w 246604"/>
                    <a:gd name="connsiteY66" fmla="*/ 248246 h 301824"/>
                    <a:gd name="connsiteX67" fmla="*/ 18004 w 246604"/>
                    <a:gd name="connsiteY67" fmla="*/ 242888 h 301824"/>
                    <a:gd name="connsiteX68" fmla="*/ 5503 w 246604"/>
                    <a:gd name="connsiteY68" fmla="*/ 237530 h 301824"/>
                    <a:gd name="connsiteX69" fmla="*/ 145 w 246604"/>
                    <a:gd name="connsiteY69"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2292 w 246604"/>
                    <a:gd name="connsiteY10" fmla="*/ 69652 h 301824"/>
                    <a:gd name="connsiteX11" fmla="*/ 35864 w 246604"/>
                    <a:gd name="connsiteY11" fmla="*/ 58936 h 301824"/>
                    <a:gd name="connsiteX12" fmla="*/ 39435 w 246604"/>
                    <a:gd name="connsiteY12" fmla="*/ 53578 h 301824"/>
                    <a:gd name="connsiteX13" fmla="*/ 41221 w 246604"/>
                    <a:gd name="connsiteY13" fmla="*/ 46435 h 301824"/>
                    <a:gd name="connsiteX14" fmla="*/ 44793 w 246604"/>
                    <a:gd name="connsiteY14" fmla="*/ 33933 h 301824"/>
                    <a:gd name="connsiteX15" fmla="*/ 48365 w 246604"/>
                    <a:gd name="connsiteY15" fmla="*/ 19646 h 301824"/>
                    <a:gd name="connsiteX16" fmla="*/ 51937 w 246604"/>
                    <a:gd name="connsiteY16" fmla="*/ 14288 h 301824"/>
                    <a:gd name="connsiteX17" fmla="*/ 69796 w 246604"/>
                    <a:gd name="connsiteY17" fmla="*/ 5358 h 301824"/>
                    <a:gd name="connsiteX18" fmla="*/ 80512 w 246604"/>
                    <a:gd name="connsiteY18" fmla="*/ 1786 h 301824"/>
                    <a:gd name="connsiteX19" fmla="*/ 94799 w 246604"/>
                    <a:gd name="connsiteY19" fmla="*/ 0 h 301824"/>
                    <a:gd name="connsiteX20" fmla="*/ 100157 w 246604"/>
                    <a:gd name="connsiteY20" fmla="*/ 1786 h 301824"/>
                    <a:gd name="connsiteX21" fmla="*/ 107301 w 246604"/>
                    <a:gd name="connsiteY21" fmla="*/ 3572 h 301824"/>
                    <a:gd name="connsiteX22" fmla="*/ 114445 w 246604"/>
                    <a:gd name="connsiteY22" fmla="*/ 7144 h 301824"/>
                    <a:gd name="connsiteX23" fmla="*/ 119803 w 246604"/>
                    <a:gd name="connsiteY23" fmla="*/ 8930 h 301824"/>
                    <a:gd name="connsiteX24" fmla="*/ 126946 w 246604"/>
                    <a:gd name="connsiteY24" fmla="*/ 12502 h 301824"/>
                    <a:gd name="connsiteX25" fmla="*/ 132304 w 246604"/>
                    <a:gd name="connsiteY25" fmla="*/ 16074 h 301824"/>
                    <a:gd name="connsiteX26" fmla="*/ 143020 w 246604"/>
                    <a:gd name="connsiteY26" fmla="*/ 17860 h 301824"/>
                    <a:gd name="connsiteX27" fmla="*/ 150164 w 246604"/>
                    <a:gd name="connsiteY27" fmla="*/ 19646 h 301824"/>
                    <a:gd name="connsiteX28" fmla="*/ 157307 w 246604"/>
                    <a:gd name="connsiteY28" fmla="*/ 25003 h 301824"/>
                    <a:gd name="connsiteX29" fmla="*/ 168023 w 246604"/>
                    <a:gd name="connsiteY29" fmla="*/ 28575 h 301824"/>
                    <a:gd name="connsiteX30" fmla="*/ 182310 w 246604"/>
                    <a:gd name="connsiteY30" fmla="*/ 32147 h 301824"/>
                    <a:gd name="connsiteX31" fmla="*/ 194812 w 246604"/>
                    <a:gd name="connsiteY31" fmla="*/ 39291 h 301824"/>
                    <a:gd name="connsiteX32" fmla="*/ 203742 w 246604"/>
                    <a:gd name="connsiteY32" fmla="*/ 42863 h 301824"/>
                    <a:gd name="connsiteX33" fmla="*/ 209099 w 246604"/>
                    <a:gd name="connsiteY33" fmla="*/ 50007 h 301824"/>
                    <a:gd name="connsiteX34" fmla="*/ 214457 w 246604"/>
                    <a:gd name="connsiteY34" fmla="*/ 51793 h 301824"/>
                    <a:gd name="connsiteX35" fmla="*/ 221601 w 246604"/>
                    <a:gd name="connsiteY35" fmla="*/ 62508 h 301824"/>
                    <a:gd name="connsiteX36" fmla="*/ 230531 w 246604"/>
                    <a:gd name="connsiteY36" fmla="*/ 78582 h 301824"/>
                    <a:gd name="connsiteX37" fmla="*/ 234103 w 246604"/>
                    <a:gd name="connsiteY37" fmla="*/ 87511 h 301824"/>
                    <a:gd name="connsiteX38" fmla="*/ 239460 w 246604"/>
                    <a:gd name="connsiteY38" fmla="*/ 94655 h 301824"/>
                    <a:gd name="connsiteX39" fmla="*/ 241246 w 246604"/>
                    <a:gd name="connsiteY39" fmla="*/ 105371 h 301824"/>
                    <a:gd name="connsiteX40" fmla="*/ 244818 w 246604"/>
                    <a:gd name="connsiteY40" fmla="*/ 114300 h 301824"/>
                    <a:gd name="connsiteX41" fmla="*/ 246604 w 246604"/>
                    <a:gd name="connsiteY41" fmla="*/ 130374 h 301824"/>
                    <a:gd name="connsiteX42" fmla="*/ 244818 w 246604"/>
                    <a:gd name="connsiteY42" fmla="*/ 187524 h 301824"/>
                    <a:gd name="connsiteX43" fmla="*/ 239460 w 246604"/>
                    <a:gd name="connsiteY43" fmla="*/ 203597 h 301824"/>
                    <a:gd name="connsiteX44" fmla="*/ 232317 w 246604"/>
                    <a:gd name="connsiteY44" fmla="*/ 223243 h 301824"/>
                    <a:gd name="connsiteX45" fmla="*/ 221601 w 246604"/>
                    <a:gd name="connsiteY45" fmla="*/ 241102 h 301824"/>
                    <a:gd name="connsiteX46" fmla="*/ 216243 w 246604"/>
                    <a:gd name="connsiteY46" fmla="*/ 251818 h 301824"/>
                    <a:gd name="connsiteX47" fmla="*/ 212671 w 246604"/>
                    <a:gd name="connsiteY47" fmla="*/ 257175 h 301824"/>
                    <a:gd name="connsiteX48" fmla="*/ 203742 w 246604"/>
                    <a:gd name="connsiteY48" fmla="*/ 276821 h 301824"/>
                    <a:gd name="connsiteX49" fmla="*/ 198384 w 246604"/>
                    <a:gd name="connsiteY49" fmla="*/ 283964 h 301824"/>
                    <a:gd name="connsiteX50" fmla="*/ 194812 w 246604"/>
                    <a:gd name="connsiteY50" fmla="*/ 289322 h 301824"/>
                    <a:gd name="connsiteX51" fmla="*/ 189454 w 246604"/>
                    <a:gd name="connsiteY51" fmla="*/ 294680 h 301824"/>
                    <a:gd name="connsiteX52" fmla="*/ 180524 w 246604"/>
                    <a:gd name="connsiteY52" fmla="*/ 301824 h 301824"/>
                    <a:gd name="connsiteX53" fmla="*/ 168023 w 246604"/>
                    <a:gd name="connsiteY53" fmla="*/ 300038 h 301824"/>
                    <a:gd name="connsiteX54" fmla="*/ 157307 w 246604"/>
                    <a:gd name="connsiteY54" fmla="*/ 296466 h 301824"/>
                    <a:gd name="connsiteX55" fmla="*/ 151949 w 246604"/>
                    <a:gd name="connsiteY55" fmla="*/ 294680 h 301824"/>
                    <a:gd name="connsiteX56" fmla="*/ 125160 w 246604"/>
                    <a:gd name="connsiteY56" fmla="*/ 291108 h 301824"/>
                    <a:gd name="connsiteX57" fmla="*/ 107301 w 246604"/>
                    <a:gd name="connsiteY57" fmla="*/ 283964 h 301824"/>
                    <a:gd name="connsiteX58" fmla="*/ 101943 w 246604"/>
                    <a:gd name="connsiteY58" fmla="*/ 280393 h 301824"/>
                    <a:gd name="connsiteX59" fmla="*/ 96585 w 246604"/>
                    <a:gd name="connsiteY59" fmla="*/ 278607 h 301824"/>
                    <a:gd name="connsiteX60" fmla="*/ 78726 w 246604"/>
                    <a:gd name="connsiteY60" fmla="*/ 271463 h 301824"/>
                    <a:gd name="connsiteX61" fmla="*/ 71582 w 246604"/>
                    <a:gd name="connsiteY61" fmla="*/ 267891 h 301824"/>
                    <a:gd name="connsiteX62" fmla="*/ 66224 w 246604"/>
                    <a:gd name="connsiteY62" fmla="*/ 266105 h 301824"/>
                    <a:gd name="connsiteX63" fmla="*/ 41221 w 246604"/>
                    <a:gd name="connsiteY63" fmla="*/ 260747 h 301824"/>
                    <a:gd name="connsiteX64" fmla="*/ 35864 w 246604"/>
                    <a:gd name="connsiteY64" fmla="*/ 258961 h 301824"/>
                    <a:gd name="connsiteX65" fmla="*/ 21576 w 246604"/>
                    <a:gd name="connsiteY65" fmla="*/ 248246 h 301824"/>
                    <a:gd name="connsiteX66" fmla="*/ 18004 w 246604"/>
                    <a:gd name="connsiteY66" fmla="*/ 242888 h 301824"/>
                    <a:gd name="connsiteX67" fmla="*/ 5503 w 246604"/>
                    <a:gd name="connsiteY67" fmla="*/ 237530 h 301824"/>
                    <a:gd name="connsiteX68" fmla="*/ 145 w 246604"/>
                    <a:gd name="connsiteY68"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2292 w 246604"/>
                    <a:gd name="connsiteY10" fmla="*/ 69652 h 301824"/>
                    <a:gd name="connsiteX11" fmla="*/ 35864 w 246604"/>
                    <a:gd name="connsiteY11" fmla="*/ 58936 h 301824"/>
                    <a:gd name="connsiteX12" fmla="*/ 39435 w 246604"/>
                    <a:gd name="connsiteY12" fmla="*/ 53578 h 301824"/>
                    <a:gd name="connsiteX13" fmla="*/ 44793 w 246604"/>
                    <a:gd name="connsiteY13" fmla="*/ 33933 h 301824"/>
                    <a:gd name="connsiteX14" fmla="*/ 48365 w 246604"/>
                    <a:gd name="connsiteY14" fmla="*/ 19646 h 301824"/>
                    <a:gd name="connsiteX15" fmla="*/ 51937 w 246604"/>
                    <a:gd name="connsiteY15" fmla="*/ 14288 h 301824"/>
                    <a:gd name="connsiteX16" fmla="*/ 69796 w 246604"/>
                    <a:gd name="connsiteY16" fmla="*/ 5358 h 301824"/>
                    <a:gd name="connsiteX17" fmla="*/ 80512 w 246604"/>
                    <a:gd name="connsiteY17" fmla="*/ 1786 h 301824"/>
                    <a:gd name="connsiteX18" fmla="*/ 94799 w 246604"/>
                    <a:gd name="connsiteY18" fmla="*/ 0 h 301824"/>
                    <a:gd name="connsiteX19" fmla="*/ 100157 w 246604"/>
                    <a:gd name="connsiteY19" fmla="*/ 1786 h 301824"/>
                    <a:gd name="connsiteX20" fmla="*/ 107301 w 246604"/>
                    <a:gd name="connsiteY20" fmla="*/ 3572 h 301824"/>
                    <a:gd name="connsiteX21" fmla="*/ 114445 w 246604"/>
                    <a:gd name="connsiteY21" fmla="*/ 7144 h 301824"/>
                    <a:gd name="connsiteX22" fmla="*/ 119803 w 246604"/>
                    <a:gd name="connsiteY22" fmla="*/ 8930 h 301824"/>
                    <a:gd name="connsiteX23" fmla="*/ 126946 w 246604"/>
                    <a:gd name="connsiteY23" fmla="*/ 12502 h 301824"/>
                    <a:gd name="connsiteX24" fmla="*/ 132304 w 246604"/>
                    <a:gd name="connsiteY24" fmla="*/ 16074 h 301824"/>
                    <a:gd name="connsiteX25" fmla="*/ 143020 w 246604"/>
                    <a:gd name="connsiteY25" fmla="*/ 17860 h 301824"/>
                    <a:gd name="connsiteX26" fmla="*/ 150164 w 246604"/>
                    <a:gd name="connsiteY26" fmla="*/ 19646 h 301824"/>
                    <a:gd name="connsiteX27" fmla="*/ 157307 w 246604"/>
                    <a:gd name="connsiteY27" fmla="*/ 25003 h 301824"/>
                    <a:gd name="connsiteX28" fmla="*/ 168023 w 246604"/>
                    <a:gd name="connsiteY28" fmla="*/ 28575 h 301824"/>
                    <a:gd name="connsiteX29" fmla="*/ 182310 w 246604"/>
                    <a:gd name="connsiteY29" fmla="*/ 32147 h 301824"/>
                    <a:gd name="connsiteX30" fmla="*/ 194812 w 246604"/>
                    <a:gd name="connsiteY30" fmla="*/ 39291 h 301824"/>
                    <a:gd name="connsiteX31" fmla="*/ 203742 w 246604"/>
                    <a:gd name="connsiteY31" fmla="*/ 42863 h 301824"/>
                    <a:gd name="connsiteX32" fmla="*/ 209099 w 246604"/>
                    <a:gd name="connsiteY32" fmla="*/ 50007 h 301824"/>
                    <a:gd name="connsiteX33" fmla="*/ 214457 w 246604"/>
                    <a:gd name="connsiteY33" fmla="*/ 51793 h 301824"/>
                    <a:gd name="connsiteX34" fmla="*/ 221601 w 246604"/>
                    <a:gd name="connsiteY34" fmla="*/ 62508 h 301824"/>
                    <a:gd name="connsiteX35" fmla="*/ 230531 w 246604"/>
                    <a:gd name="connsiteY35" fmla="*/ 78582 h 301824"/>
                    <a:gd name="connsiteX36" fmla="*/ 234103 w 246604"/>
                    <a:gd name="connsiteY36" fmla="*/ 87511 h 301824"/>
                    <a:gd name="connsiteX37" fmla="*/ 239460 w 246604"/>
                    <a:gd name="connsiteY37" fmla="*/ 94655 h 301824"/>
                    <a:gd name="connsiteX38" fmla="*/ 241246 w 246604"/>
                    <a:gd name="connsiteY38" fmla="*/ 105371 h 301824"/>
                    <a:gd name="connsiteX39" fmla="*/ 244818 w 246604"/>
                    <a:gd name="connsiteY39" fmla="*/ 114300 h 301824"/>
                    <a:gd name="connsiteX40" fmla="*/ 246604 w 246604"/>
                    <a:gd name="connsiteY40" fmla="*/ 130374 h 301824"/>
                    <a:gd name="connsiteX41" fmla="*/ 244818 w 246604"/>
                    <a:gd name="connsiteY41" fmla="*/ 187524 h 301824"/>
                    <a:gd name="connsiteX42" fmla="*/ 239460 w 246604"/>
                    <a:gd name="connsiteY42" fmla="*/ 203597 h 301824"/>
                    <a:gd name="connsiteX43" fmla="*/ 232317 w 246604"/>
                    <a:gd name="connsiteY43" fmla="*/ 223243 h 301824"/>
                    <a:gd name="connsiteX44" fmla="*/ 221601 w 246604"/>
                    <a:gd name="connsiteY44" fmla="*/ 241102 h 301824"/>
                    <a:gd name="connsiteX45" fmla="*/ 216243 w 246604"/>
                    <a:gd name="connsiteY45" fmla="*/ 251818 h 301824"/>
                    <a:gd name="connsiteX46" fmla="*/ 212671 w 246604"/>
                    <a:gd name="connsiteY46" fmla="*/ 257175 h 301824"/>
                    <a:gd name="connsiteX47" fmla="*/ 203742 w 246604"/>
                    <a:gd name="connsiteY47" fmla="*/ 276821 h 301824"/>
                    <a:gd name="connsiteX48" fmla="*/ 198384 w 246604"/>
                    <a:gd name="connsiteY48" fmla="*/ 283964 h 301824"/>
                    <a:gd name="connsiteX49" fmla="*/ 194812 w 246604"/>
                    <a:gd name="connsiteY49" fmla="*/ 289322 h 301824"/>
                    <a:gd name="connsiteX50" fmla="*/ 189454 w 246604"/>
                    <a:gd name="connsiteY50" fmla="*/ 294680 h 301824"/>
                    <a:gd name="connsiteX51" fmla="*/ 180524 w 246604"/>
                    <a:gd name="connsiteY51" fmla="*/ 301824 h 301824"/>
                    <a:gd name="connsiteX52" fmla="*/ 168023 w 246604"/>
                    <a:gd name="connsiteY52" fmla="*/ 300038 h 301824"/>
                    <a:gd name="connsiteX53" fmla="*/ 157307 w 246604"/>
                    <a:gd name="connsiteY53" fmla="*/ 296466 h 301824"/>
                    <a:gd name="connsiteX54" fmla="*/ 151949 w 246604"/>
                    <a:gd name="connsiteY54" fmla="*/ 294680 h 301824"/>
                    <a:gd name="connsiteX55" fmla="*/ 125160 w 246604"/>
                    <a:gd name="connsiteY55" fmla="*/ 291108 h 301824"/>
                    <a:gd name="connsiteX56" fmla="*/ 107301 w 246604"/>
                    <a:gd name="connsiteY56" fmla="*/ 283964 h 301824"/>
                    <a:gd name="connsiteX57" fmla="*/ 101943 w 246604"/>
                    <a:gd name="connsiteY57" fmla="*/ 280393 h 301824"/>
                    <a:gd name="connsiteX58" fmla="*/ 96585 w 246604"/>
                    <a:gd name="connsiteY58" fmla="*/ 278607 h 301824"/>
                    <a:gd name="connsiteX59" fmla="*/ 78726 w 246604"/>
                    <a:gd name="connsiteY59" fmla="*/ 271463 h 301824"/>
                    <a:gd name="connsiteX60" fmla="*/ 71582 w 246604"/>
                    <a:gd name="connsiteY60" fmla="*/ 267891 h 301824"/>
                    <a:gd name="connsiteX61" fmla="*/ 66224 w 246604"/>
                    <a:gd name="connsiteY61" fmla="*/ 266105 h 301824"/>
                    <a:gd name="connsiteX62" fmla="*/ 41221 w 246604"/>
                    <a:gd name="connsiteY62" fmla="*/ 260747 h 301824"/>
                    <a:gd name="connsiteX63" fmla="*/ 35864 w 246604"/>
                    <a:gd name="connsiteY63" fmla="*/ 258961 h 301824"/>
                    <a:gd name="connsiteX64" fmla="*/ 21576 w 246604"/>
                    <a:gd name="connsiteY64" fmla="*/ 248246 h 301824"/>
                    <a:gd name="connsiteX65" fmla="*/ 18004 w 246604"/>
                    <a:gd name="connsiteY65" fmla="*/ 242888 h 301824"/>
                    <a:gd name="connsiteX66" fmla="*/ 5503 w 246604"/>
                    <a:gd name="connsiteY66" fmla="*/ 237530 h 301824"/>
                    <a:gd name="connsiteX67" fmla="*/ 145 w 246604"/>
                    <a:gd name="connsiteY67"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07301 w 246604"/>
                    <a:gd name="connsiteY19" fmla="*/ 3572 h 301824"/>
                    <a:gd name="connsiteX20" fmla="*/ 114445 w 246604"/>
                    <a:gd name="connsiteY20" fmla="*/ 7144 h 301824"/>
                    <a:gd name="connsiteX21" fmla="*/ 119803 w 246604"/>
                    <a:gd name="connsiteY21" fmla="*/ 8930 h 301824"/>
                    <a:gd name="connsiteX22" fmla="*/ 126946 w 246604"/>
                    <a:gd name="connsiteY22" fmla="*/ 12502 h 301824"/>
                    <a:gd name="connsiteX23" fmla="*/ 132304 w 246604"/>
                    <a:gd name="connsiteY23" fmla="*/ 16074 h 301824"/>
                    <a:gd name="connsiteX24" fmla="*/ 143020 w 246604"/>
                    <a:gd name="connsiteY24" fmla="*/ 17860 h 301824"/>
                    <a:gd name="connsiteX25" fmla="*/ 150164 w 246604"/>
                    <a:gd name="connsiteY25" fmla="*/ 19646 h 301824"/>
                    <a:gd name="connsiteX26" fmla="*/ 157307 w 246604"/>
                    <a:gd name="connsiteY26" fmla="*/ 25003 h 301824"/>
                    <a:gd name="connsiteX27" fmla="*/ 168023 w 246604"/>
                    <a:gd name="connsiteY27" fmla="*/ 28575 h 301824"/>
                    <a:gd name="connsiteX28" fmla="*/ 182310 w 246604"/>
                    <a:gd name="connsiteY28" fmla="*/ 32147 h 301824"/>
                    <a:gd name="connsiteX29" fmla="*/ 194812 w 246604"/>
                    <a:gd name="connsiteY29" fmla="*/ 39291 h 301824"/>
                    <a:gd name="connsiteX30" fmla="*/ 203742 w 246604"/>
                    <a:gd name="connsiteY30" fmla="*/ 42863 h 301824"/>
                    <a:gd name="connsiteX31" fmla="*/ 209099 w 246604"/>
                    <a:gd name="connsiteY31" fmla="*/ 50007 h 301824"/>
                    <a:gd name="connsiteX32" fmla="*/ 214457 w 246604"/>
                    <a:gd name="connsiteY32" fmla="*/ 51793 h 301824"/>
                    <a:gd name="connsiteX33" fmla="*/ 221601 w 246604"/>
                    <a:gd name="connsiteY33" fmla="*/ 62508 h 301824"/>
                    <a:gd name="connsiteX34" fmla="*/ 230531 w 246604"/>
                    <a:gd name="connsiteY34" fmla="*/ 78582 h 301824"/>
                    <a:gd name="connsiteX35" fmla="*/ 234103 w 246604"/>
                    <a:gd name="connsiteY35" fmla="*/ 87511 h 301824"/>
                    <a:gd name="connsiteX36" fmla="*/ 239460 w 246604"/>
                    <a:gd name="connsiteY36" fmla="*/ 94655 h 301824"/>
                    <a:gd name="connsiteX37" fmla="*/ 241246 w 246604"/>
                    <a:gd name="connsiteY37" fmla="*/ 105371 h 301824"/>
                    <a:gd name="connsiteX38" fmla="*/ 244818 w 246604"/>
                    <a:gd name="connsiteY38" fmla="*/ 114300 h 301824"/>
                    <a:gd name="connsiteX39" fmla="*/ 246604 w 246604"/>
                    <a:gd name="connsiteY39" fmla="*/ 130374 h 301824"/>
                    <a:gd name="connsiteX40" fmla="*/ 244818 w 246604"/>
                    <a:gd name="connsiteY40" fmla="*/ 187524 h 301824"/>
                    <a:gd name="connsiteX41" fmla="*/ 239460 w 246604"/>
                    <a:gd name="connsiteY41" fmla="*/ 203597 h 301824"/>
                    <a:gd name="connsiteX42" fmla="*/ 232317 w 246604"/>
                    <a:gd name="connsiteY42" fmla="*/ 223243 h 301824"/>
                    <a:gd name="connsiteX43" fmla="*/ 221601 w 246604"/>
                    <a:gd name="connsiteY43" fmla="*/ 241102 h 301824"/>
                    <a:gd name="connsiteX44" fmla="*/ 216243 w 246604"/>
                    <a:gd name="connsiteY44" fmla="*/ 251818 h 301824"/>
                    <a:gd name="connsiteX45" fmla="*/ 212671 w 246604"/>
                    <a:gd name="connsiteY45" fmla="*/ 257175 h 301824"/>
                    <a:gd name="connsiteX46" fmla="*/ 203742 w 246604"/>
                    <a:gd name="connsiteY46" fmla="*/ 276821 h 301824"/>
                    <a:gd name="connsiteX47" fmla="*/ 198384 w 246604"/>
                    <a:gd name="connsiteY47" fmla="*/ 283964 h 301824"/>
                    <a:gd name="connsiteX48" fmla="*/ 194812 w 246604"/>
                    <a:gd name="connsiteY48" fmla="*/ 289322 h 301824"/>
                    <a:gd name="connsiteX49" fmla="*/ 189454 w 246604"/>
                    <a:gd name="connsiteY49" fmla="*/ 294680 h 301824"/>
                    <a:gd name="connsiteX50" fmla="*/ 180524 w 246604"/>
                    <a:gd name="connsiteY50" fmla="*/ 301824 h 301824"/>
                    <a:gd name="connsiteX51" fmla="*/ 168023 w 246604"/>
                    <a:gd name="connsiteY51" fmla="*/ 300038 h 301824"/>
                    <a:gd name="connsiteX52" fmla="*/ 157307 w 246604"/>
                    <a:gd name="connsiteY52" fmla="*/ 296466 h 301824"/>
                    <a:gd name="connsiteX53" fmla="*/ 151949 w 246604"/>
                    <a:gd name="connsiteY53" fmla="*/ 294680 h 301824"/>
                    <a:gd name="connsiteX54" fmla="*/ 125160 w 246604"/>
                    <a:gd name="connsiteY54" fmla="*/ 291108 h 301824"/>
                    <a:gd name="connsiteX55" fmla="*/ 107301 w 246604"/>
                    <a:gd name="connsiteY55" fmla="*/ 283964 h 301824"/>
                    <a:gd name="connsiteX56" fmla="*/ 101943 w 246604"/>
                    <a:gd name="connsiteY56" fmla="*/ 280393 h 301824"/>
                    <a:gd name="connsiteX57" fmla="*/ 96585 w 246604"/>
                    <a:gd name="connsiteY57" fmla="*/ 278607 h 301824"/>
                    <a:gd name="connsiteX58" fmla="*/ 78726 w 246604"/>
                    <a:gd name="connsiteY58" fmla="*/ 271463 h 301824"/>
                    <a:gd name="connsiteX59" fmla="*/ 71582 w 246604"/>
                    <a:gd name="connsiteY59" fmla="*/ 267891 h 301824"/>
                    <a:gd name="connsiteX60" fmla="*/ 66224 w 246604"/>
                    <a:gd name="connsiteY60" fmla="*/ 266105 h 301824"/>
                    <a:gd name="connsiteX61" fmla="*/ 41221 w 246604"/>
                    <a:gd name="connsiteY61" fmla="*/ 260747 h 301824"/>
                    <a:gd name="connsiteX62" fmla="*/ 35864 w 246604"/>
                    <a:gd name="connsiteY62" fmla="*/ 258961 h 301824"/>
                    <a:gd name="connsiteX63" fmla="*/ 21576 w 246604"/>
                    <a:gd name="connsiteY63" fmla="*/ 248246 h 301824"/>
                    <a:gd name="connsiteX64" fmla="*/ 18004 w 246604"/>
                    <a:gd name="connsiteY64" fmla="*/ 242888 h 301824"/>
                    <a:gd name="connsiteX65" fmla="*/ 5503 w 246604"/>
                    <a:gd name="connsiteY65" fmla="*/ 237530 h 301824"/>
                    <a:gd name="connsiteX66" fmla="*/ 145 w 246604"/>
                    <a:gd name="connsiteY66"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43020 w 246604"/>
                    <a:gd name="connsiteY23" fmla="*/ 17860 h 301824"/>
                    <a:gd name="connsiteX24" fmla="*/ 150164 w 246604"/>
                    <a:gd name="connsiteY24" fmla="*/ 19646 h 301824"/>
                    <a:gd name="connsiteX25" fmla="*/ 157307 w 246604"/>
                    <a:gd name="connsiteY25" fmla="*/ 25003 h 301824"/>
                    <a:gd name="connsiteX26" fmla="*/ 168023 w 246604"/>
                    <a:gd name="connsiteY26" fmla="*/ 28575 h 301824"/>
                    <a:gd name="connsiteX27" fmla="*/ 182310 w 246604"/>
                    <a:gd name="connsiteY27" fmla="*/ 32147 h 301824"/>
                    <a:gd name="connsiteX28" fmla="*/ 194812 w 246604"/>
                    <a:gd name="connsiteY28" fmla="*/ 39291 h 301824"/>
                    <a:gd name="connsiteX29" fmla="*/ 203742 w 246604"/>
                    <a:gd name="connsiteY29" fmla="*/ 42863 h 301824"/>
                    <a:gd name="connsiteX30" fmla="*/ 209099 w 246604"/>
                    <a:gd name="connsiteY30" fmla="*/ 50007 h 301824"/>
                    <a:gd name="connsiteX31" fmla="*/ 214457 w 246604"/>
                    <a:gd name="connsiteY31" fmla="*/ 51793 h 301824"/>
                    <a:gd name="connsiteX32" fmla="*/ 221601 w 246604"/>
                    <a:gd name="connsiteY32" fmla="*/ 62508 h 301824"/>
                    <a:gd name="connsiteX33" fmla="*/ 230531 w 246604"/>
                    <a:gd name="connsiteY33" fmla="*/ 78582 h 301824"/>
                    <a:gd name="connsiteX34" fmla="*/ 234103 w 246604"/>
                    <a:gd name="connsiteY34" fmla="*/ 87511 h 301824"/>
                    <a:gd name="connsiteX35" fmla="*/ 239460 w 246604"/>
                    <a:gd name="connsiteY35" fmla="*/ 94655 h 301824"/>
                    <a:gd name="connsiteX36" fmla="*/ 241246 w 246604"/>
                    <a:gd name="connsiteY36" fmla="*/ 105371 h 301824"/>
                    <a:gd name="connsiteX37" fmla="*/ 244818 w 246604"/>
                    <a:gd name="connsiteY37" fmla="*/ 114300 h 301824"/>
                    <a:gd name="connsiteX38" fmla="*/ 246604 w 246604"/>
                    <a:gd name="connsiteY38" fmla="*/ 130374 h 301824"/>
                    <a:gd name="connsiteX39" fmla="*/ 244818 w 246604"/>
                    <a:gd name="connsiteY39" fmla="*/ 187524 h 301824"/>
                    <a:gd name="connsiteX40" fmla="*/ 239460 w 246604"/>
                    <a:gd name="connsiteY40" fmla="*/ 203597 h 301824"/>
                    <a:gd name="connsiteX41" fmla="*/ 232317 w 246604"/>
                    <a:gd name="connsiteY41" fmla="*/ 223243 h 301824"/>
                    <a:gd name="connsiteX42" fmla="*/ 221601 w 246604"/>
                    <a:gd name="connsiteY42" fmla="*/ 241102 h 301824"/>
                    <a:gd name="connsiteX43" fmla="*/ 216243 w 246604"/>
                    <a:gd name="connsiteY43" fmla="*/ 251818 h 301824"/>
                    <a:gd name="connsiteX44" fmla="*/ 212671 w 246604"/>
                    <a:gd name="connsiteY44" fmla="*/ 257175 h 301824"/>
                    <a:gd name="connsiteX45" fmla="*/ 203742 w 246604"/>
                    <a:gd name="connsiteY45" fmla="*/ 276821 h 301824"/>
                    <a:gd name="connsiteX46" fmla="*/ 198384 w 246604"/>
                    <a:gd name="connsiteY46" fmla="*/ 283964 h 301824"/>
                    <a:gd name="connsiteX47" fmla="*/ 194812 w 246604"/>
                    <a:gd name="connsiteY47" fmla="*/ 289322 h 301824"/>
                    <a:gd name="connsiteX48" fmla="*/ 189454 w 246604"/>
                    <a:gd name="connsiteY48" fmla="*/ 294680 h 301824"/>
                    <a:gd name="connsiteX49" fmla="*/ 180524 w 246604"/>
                    <a:gd name="connsiteY49" fmla="*/ 301824 h 301824"/>
                    <a:gd name="connsiteX50" fmla="*/ 168023 w 246604"/>
                    <a:gd name="connsiteY50" fmla="*/ 300038 h 301824"/>
                    <a:gd name="connsiteX51" fmla="*/ 157307 w 246604"/>
                    <a:gd name="connsiteY51" fmla="*/ 296466 h 301824"/>
                    <a:gd name="connsiteX52" fmla="*/ 151949 w 246604"/>
                    <a:gd name="connsiteY52" fmla="*/ 294680 h 301824"/>
                    <a:gd name="connsiteX53" fmla="*/ 125160 w 246604"/>
                    <a:gd name="connsiteY53" fmla="*/ 291108 h 301824"/>
                    <a:gd name="connsiteX54" fmla="*/ 107301 w 246604"/>
                    <a:gd name="connsiteY54" fmla="*/ 283964 h 301824"/>
                    <a:gd name="connsiteX55" fmla="*/ 101943 w 246604"/>
                    <a:gd name="connsiteY55" fmla="*/ 280393 h 301824"/>
                    <a:gd name="connsiteX56" fmla="*/ 96585 w 246604"/>
                    <a:gd name="connsiteY56" fmla="*/ 278607 h 301824"/>
                    <a:gd name="connsiteX57" fmla="*/ 78726 w 246604"/>
                    <a:gd name="connsiteY57" fmla="*/ 271463 h 301824"/>
                    <a:gd name="connsiteX58" fmla="*/ 71582 w 246604"/>
                    <a:gd name="connsiteY58" fmla="*/ 267891 h 301824"/>
                    <a:gd name="connsiteX59" fmla="*/ 66224 w 246604"/>
                    <a:gd name="connsiteY59" fmla="*/ 266105 h 301824"/>
                    <a:gd name="connsiteX60" fmla="*/ 41221 w 246604"/>
                    <a:gd name="connsiteY60" fmla="*/ 260747 h 301824"/>
                    <a:gd name="connsiteX61" fmla="*/ 35864 w 246604"/>
                    <a:gd name="connsiteY61" fmla="*/ 258961 h 301824"/>
                    <a:gd name="connsiteX62" fmla="*/ 21576 w 246604"/>
                    <a:gd name="connsiteY62" fmla="*/ 248246 h 301824"/>
                    <a:gd name="connsiteX63" fmla="*/ 18004 w 246604"/>
                    <a:gd name="connsiteY63" fmla="*/ 242888 h 301824"/>
                    <a:gd name="connsiteX64" fmla="*/ 5503 w 246604"/>
                    <a:gd name="connsiteY64" fmla="*/ 237530 h 301824"/>
                    <a:gd name="connsiteX65" fmla="*/ 145 w 246604"/>
                    <a:gd name="connsiteY65"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68023 w 246604"/>
                    <a:gd name="connsiteY25" fmla="*/ 28575 h 301824"/>
                    <a:gd name="connsiteX26" fmla="*/ 182310 w 246604"/>
                    <a:gd name="connsiteY26" fmla="*/ 32147 h 301824"/>
                    <a:gd name="connsiteX27" fmla="*/ 194812 w 246604"/>
                    <a:gd name="connsiteY27" fmla="*/ 39291 h 301824"/>
                    <a:gd name="connsiteX28" fmla="*/ 203742 w 246604"/>
                    <a:gd name="connsiteY28" fmla="*/ 42863 h 301824"/>
                    <a:gd name="connsiteX29" fmla="*/ 209099 w 246604"/>
                    <a:gd name="connsiteY29" fmla="*/ 50007 h 301824"/>
                    <a:gd name="connsiteX30" fmla="*/ 214457 w 246604"/>
                    <a:gd name="connsiteY30" fmla="*/ 51793 h 301824"/>
                    <a:gd name="connsiteX31" fmla="*/ 221601 w 246604"/>
                    <a:gd name="connsiteY31" fmla="*/ 62508 h 301824"/>
                    <a:gd name="connsiteX32" fmla="*/ 230531 w 246604"/>
                    <a:gd name="connsiteY32" fmla="*/ 78582 h 301824"/>
                    <a:gd name="connsiteX33" fmla="*/ 234103 w 246604"/>
                    <a:gd name="connsiteY33" fmla="*/ 87511 h 301824"/>
                    <a:gd name="connsiteX34" fmla="*/ 239460 w 246604"/>
                    <a:gd name="connsiteY34" fmla="*/ 94655 h 301824"/>
                    <a:gd name="connsiteX35" fmla="*/ 241246 w 246604"/>
                    <a:gd name="connsiteY35" fmla="*/ 105371 h 301824"/>
                    <a:gd name="connsiteX36" fmla="*/ 244818 w 246604"/>
                    <a:gd name="connsiteY36" fmla="*/ 114300 h 301824"/>
                    <a:gd name="connsiteX37" fmla="*/ 246604 w 246604"/>
                    <a:gd name="connsiteY37" fmla="*/ 130374 h 301824"/>
                    <a:gd name="connsiteX38" fmla="*/ 244818 w 246604"/>
                    <a:gd name="connsiteY38" fmla="*/ 187524 h 301824"/>
                    <a:gd name="connsiteX39" fmla="*/ 239460 w 246604"/>
                    <a:gd name="connsiteY39" fmla="*/ 203597 h 301824"/>
                    <a:gd name="connsiteX40" fmla="*/ 232317 w 246604"/>
                    <a:gd name="connsiteY40" fmla="*/ 223243 h 301824"/>
                    <a:gd name="connsiteX41" fmla="*/ 221601 w 246604"/>
                    <a:gd name="connsiteY41" fmla="*/ 241102 h 301824"/>
                    <a:gd name="connsiteX42" fmla="*/ 216243 w 246604"/>
                    <a:gd name="connsiteY42" fmla="*/ 251818 h 301824"/>
                    <a:gd name="connsiteX43" fmla="*/ 212671 w 246604"/>
                    <a:gd name="connsiteY43" fmla="*/ 257175 h 301824"/>
                    <a:gd name="connsiteX44" fmla="*/ 203742 w 246604"/>
                    <a:gd name="connsiteY44" fmla="*/ 276821 h 301824"/>
                    <a:gd name="connsiteX45" fmla="*/ 198384 w 246604"/>
                    <a:gd name="connsiteY45" fmla="*/ 283964 h 301824"/>
                    <a:gd name="connsiteX46" fmla="*/ 194812 w 246604"/>
                    <a:gd name="connsiteY46" fmla="*/ 289322 h 301824"/>
                    <a:gd name="connsiteX47" fmla="*/ 189454 w 246604"/>
                    <a:gd name="connsiteY47" fmla="*/ 294680 h 301824"/>
                    <a:gd name="connsiteX48" fmla="*/ 180524 w 246604"/>
                    <a:gd name="connsiteY48" fmla="*/ 301824 h 301824"/>
                    <a:gd name="connsiteX49" fmla="*/ 168023 w 246604"/>
                    <a:gd name="connsiteY49" fmla="*/ 300038 h 301824"/>
                    <a:gd name="connsiteX50" fmla="*/ 157307 w 246604"/>
                    <a:gd name="connsiteY50" fmla="*/ 296466 h 301824"/>
                    <a:gd name="connsiteX51" fmla="*/ 151949 w 246604"/>
                    <a:gd name="connsiteY51" fmla="*/ 294680 h 301824"/>
                    <a:gd name="connsiteX52" fmla="*/ 125160 w 246604"/>
                    <a:gd name="connsiteY52" fmla="*/ 291108 h 301824"/>
                    <a:gd name="connsiteX53" fmla="*/ 107301 w 246604"/>
                    <a:gd name="connsiteY53" fmla="*/ 283964 h 301824"/>
                    <a:gd name="connsiteX54" fmla="*/ 101943 w 246604"/>
                    <a:gd name="connsiteY54" fmla="*/ 280393 h 301824"/>
                    <a:gd name="connsiteX55" fmla="*/ 96585 w 246604"/>
                    <a:gd name="connsiteY55" fmla="*/ 278607 h 301824"/>
                    <a:gd name="connsiteX56" fmla="*/ 78726 w 246604"/>
                    <a:gd name="connsiteY56" fmla="*/ 271463 h 301824"/>
                    <a:gd name="connsiteX57" fmla="*/ 71582 w 246604"/>
                    <a:gd name="connsiteY57" fmla="*/ 267891 h 301824"/>
                    <a:gd name="connsiteX58" fmla="*/ 66224 w 246604"/>
                    <a:gd name="connsiteY58" fmla="*/ 266105 h 301824"/>
                    <a:gd name="connsiteX59" fmla="*/ 41221 w 246604"/>
                    <a:gd name="connsiteY59" fmla="*/ 260747 h 301824"/>
                    <a:gd name="connsiteX60" fmla="*/ 35864 w 246604"/>
                    <a:gd name="connsiteY60" fmla="*/ 258961 h 301824"/>
                    <a:gd name="connsiteX61" fmla="*/ 21576 w 246604"/>
                    <a:gd name="connsiteY61" fmla="*/ 248246 h 301824"/>
                    <a:gd name="connsiteX62" fmla="*/ 18004 w 246604"/>
                    <a:gd name="connsiteY62" fmla="*/ 242888 h 301824"/>
                    <a:gd name="connsiteX63" fmla="*/ 5503 w 246604"/>
                    <a:gd name="connsiteY63" fmla="*/ 237530 h 301824"/>
                    <a:gd name="connsiteX64" fmla="*/ 145 w 246604"/>
                    <a:gd name="connsiteY64"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203742 w 246604"/>
                    <a:gd name="connsiteY43" fmla="*/ 276821 h 301824"/>
                    <a:gd name="connsiteX44" fmla="*/ 198384 w 246604"/>
                    <a:gd name="connsiteY44" fmla="*/ 283964 h 301824"/>
                    <a:gd name="connsiteX45" fmla="*/ 194812 w 246604"/>
                    <a:gd name="connsiteY45" fmla="*/ 289322 h 301824"/>
                    <a:gd name="connsiteX46" fmla="*/ 189454 w 246604"/>
                    <a:gd name="connsiteY46" fmla="*/ 294680 h 301824"/>
                    <a:gd name="connsiteX47" fmla="*/ 180524 w 246604"/>
                    <a:gd name="connsiteY47" fmla="*/ 301824 h 301824"/>
                    <a:gd name="connsiteX48" fmla="*/ 168023 w 246604"/>
                    <a:gd name="connsiteY48" fmla="*/ 300038 h 301824"/>
                    <a:gd name="connsiteX49" fmla="*/ 157307 w 246604"/>
                    <a:gd name="connsiteY49" fmla="*/ 296466 h 301824"/>
                    <a:gd name="connsiteX50" fmla="*/ 151949 w 246604"/>
                    <a:gd name="connsiteY50" fmla="*/ 294680 h 301824"/>
                    <a:gd name="connsiteX51" fmla="*/ 125160 w 246604"/>
                    <a:gd name="connsiteY51" fmla="*/ 291108 h 301824"/>
                    <a:gd name="connsiteX52" fmla="*/ 107301 w 246604"/>
                    <a:gd name="connsiteY52" fmla="*/ 283964 h 301824"/>
                    <a:gd name="connsiteX53" fmla="*/ 101943 w 246604"/>
                    <a:gd name="connsiteY53" fmla="*/ 280393 h 301824"/>
                    <a:gd name="connsiteX54" fmla="*/ 96585 w 246604"/>
                    <a:gd name="connsiteY54" fmla="*/ 278607 h 301824"/>
                    <a:gd name="connsiteX55" fmla="*/ 78726 w 246604"/>
                    <a:gd name="connsiteY55" fmla="*/ 271463 h 301824"/>
                    <a:gd name="connsiteX56" fmla="*/ 71582 w 246604"/>
                    <a:gd name="connsiteY56" fmla="*/ 267891 h 301824"/>
                    <a:gd name="connsiteX57" fmla="*/ 66224 w 246604"/>
                    <a:gd name="connsiteY57" fmla="*/ 266105 h 301824"/>
                    <a:gd name="connsiteX58" fmla="*/ 41221 w 246604"/>
                    <a:gd name="connsiteY58" fmla="*/ 260747 h 301824"/>
                    <a:gd name="connsiteX59" fmla="*/ 35864 w 246604"/>
                    <a:gd name="connsiteY59" fmla="*/ 258961 h 301824"/>
                    <a:gd name="connsiteX60" fmla="*/ 21576 w 246604"/>
                    <a:gd name="connsiteY60" fmla="*/ 248246 h 301824"/>
                    <a:gd name="connsiteX61" fmla="*/ 18004 w 246604"/>
                    <a:gd name="connsiteY61" fmla="*/ 242888 h 301824"/>
                    <a:gd name="connsiteX62" fmla="*/ 5503 w 246604"/>
                    <a:gd name="connsiteY62" fmla="*/ 237530 h 301824"/>
                    <a:gd name="connsiteX63" fmla="*/ 145 w 246604"/>
                    <a:gd name="connsiteY63"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203742 w 246604"/>
                    <a:gd name="connsiteY43" fmla="*/ 276821 h 301824"/>
                    <a:gd name="connsiteX44" fmla="*/ 198384 w 246604"/>
                    <a:gd name="connsiteY44" fmla="*/ 283964 h 301824"/>
                    <a:gd name="connsiteX45" fmla="*/ 194812 w 246604"/>
                    <a:gd name="connsiteY45" fmla="*/ 289322 h 301824"/>
                    <a:gd name="connsiteX46" fmla="*/ 189454 w 246604"/>
                    <a:gd name="connsiteY46" fmla="*/ 294680 h 301824"/>
                    <a:gd name="connsiteX47" fmla="*/ 180524 w 246604"/>
                    <a:gd name="connsiteY47" fmla="*/ 301824 h 301824"/>
                    <a:gd name="connsiteX48" fmla="*/ 168023 w 246604"/>
                    <a:gd name="connsiteY48" fmla="*/ 300038 h 301824"/>
                    <a:gd name="connsiteX49" fmla="*/ 157307 w 246604"/>
                    <a:gd name="connsiteY49" fmla="*/ 296466 h 301824"/>
                    <a:gd name="connsiteX50" fmla="*/ 151949 w 246604"/>
                    <a:gd name="connsiteY50" fmla="*/ 294680 h 301824"/>
                    <a:gd name="connsiteX51" fmla="*/ 107301 w 246604"/>
                    <a:gd name="connsiteY51" fmla="*/ 283964 h 301824"/>
                    <a:gd name="connsiteX52" fmla="*/ 101943 w 246604"/>
                    <a:gd name="connsiteY52" fmla="*/ 280393 h 301824"/>
                    <a:gd name="connsiteX53" fmla="*/ 96585 w 246604"/>
                    <a:gd name="connsiteY53" fmla="*/ 278607 h 301824"/>
                    <a:gd name="connsiteX54" fmla="*/ 78726 w 246604"/>
                    <a:gd name="connsiteY54" fmla="*/ 271463 h 301824"/>
                    <a:gd name="connsiteX55" fmla="*/ 71582 w 246604"/>
                    <a:gd name="connsiteY55" fmla="*/ 267891 h 301824"/>
                    <a:gd name="connsiteX56" fmla="*/ 66224 w 246604"/>
                    <a:gd name="connsiteY56" fmla="*/ 266105 h 301824"/>
                    <a:gd name="connsiteX57" fmla="*/ 41221 w 246604"/>
                    <a:gd name="connsiteY57" fmla="*/ 260747 h 301824"/>
                    <a:gd name="connsiteX58" fmla="*/ 35864 w 246604"/>
                    <a:gd name="connsiteY58" fmla="*/ 258961 h 301824"/>
                    <a:gd name="connsiteX59" fmla="*/ 21576 w 246604"/>
                    <a:gd name="connsiteY59" fmla="*/ 248246 h 301824"/>
                    <a:gd name="connsiteX60" fmla="*/ 18004 w 246604"/>
                    <a:gd name="connsiteY60" fmla="*/ 242888 h 301824"/>
                    <a:gd name="connsiteX61" fmla="*/ 5503 w 246604"/>
                    <a:gd name="connsiteY61" fmla="*/ 237530 h 301824"/>
                    <a:gd name="connsiteX62" fmla="*/ 145 w 246604"/>
                    <a:gd name="connsiteY62"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203742 w 246604"/>
                    <a:gd name="connsiteY43" fmla="*/ 276821 h 301824"/>
                    <a:gd name="connsiteX44" fmla="*/ 198384 w 246604"/>
                    <a:gd name="connsiteY44" fmla="*/ 283964 h 301824"/>
                    <a:gd name="connsiteX45" fmla="*/ 194812 w 246604"/>
                    <a:gd name="connsiteY45" fmla="*/ 289322 h 301824"/>
                    <a:gd name="connsiteX46" fmla="*/ 189454 w 246604"/>
                    <a:gd name="connsiteY46" fmla="*/ 294680 h 301824"/>
                    <a:gd name="connsiteX47" fmla="*/ 180524 w 246604"/>
                    <a:gd name="connsiteY47" fmla="*/ 301824 h 301824"/>
                    <a:gd name="connsiteX48" fmla="*/ 168023 w 246604"/>
                    <a:gd name="connsiteY48" fmla="*/ 300038 h 301824"/>
                    <a:gd name="connsiteX49" fmla="*/ 157307 w 246604"/>
                    <a:gd name="connsiteY49" fmla="*/ 296466 h 301824"/>
                    <a:gd name="connsiteX50" fmla="*/ 151949 w 246604"/>
                    <a:gd name="connsiteY50" fmla="*/ 294680 h 301824"/>
                    <a:gd name="connsiteX51" fmla="*/ 107301 w 246604"/>
                    <a:gd name="connsiteY51" fmla="*/ 283964 h 301824"/>
                    <a:gd name="connsiteX52" fmla="*/ 96585 w 246604"/>
                    <a:gd name="connsiteY52" fmla="*/ 278607 h 301824"/>
                    <a:gd name="connsiteX53" fmla="*/ 78726 w 246604"/>
                    <a:gd name="connsiteY53" fmla="*/ 271463 h 301824"/>
                    <a:gd name="connsiteX54" fmla="*/ 71582 w 246604"/>
                    <a:gd name="connsiteY54" fmla="*/ 267891 h 301824"/>
                    <a:gd name="connsiteX55" fmla="*/ 66224 w 246604"/>
                    <a:gd name="connsiteY55" fmla="*/ 266105 h 301824"/>
                    <a:gd name="connsiteX56" fmla="*/ 41221 w 246604"/>
                    <a:gd name="connsiteY56" fmla="*/ 260747 h 301824"/>
                    <a:gd name="connsiteX57" fmla="*/ 35864 w 246604"/>
                    <a:gd name="connsiteY57" fmla="*/ 258961 h 301824"/>
                    <a:gd name="connsiteX58" fmla="*/ 21576 w 246604"/>
                    <a:gd name="connsiteY58" fmla="*/ 248246 h 301824"/>
                    <a:gd name="connsiteX59" fmla="*/ 18004 w 246604"/>
                    <a:gd name="connsiteY59" fmla="*/ 242888 h 301824"/>
                    <a:gd name="connsiteX60" fmla="*/ 5503 w 246604"/>
                    <a:gd name="connsiteY60" fmla="*/ 237530 h 301824"/>
                    <a:gd name="connsiteX61" fmla="*/ 145 w 246604"/>
                    <a:gd name="connsiteY61"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203742 w 246604"/>
                    <a:gd name="connsiteY43" fmla="*/ 276821 h 301824"/>
                    <a:gd name="connsiteX44" fmla="*/ 198384 w 246604"/>
                    <a:gd name="connsiteY44" fmla="*/ 283964 h 301824"/>
                    <a:gd name="connsiteX45" fmla="*/ 194812 w 246604"/>
                    <a:gd name="connsiteY45" fmla="*/ 289322 h 301824"/>
                    <a:gd name="connsiteX46" fmla="*/ 189454 w 246604"/>
                    <a:gd name="connsiteY46" fmla="*/ 294680 h 301824"/>
                    <a:gd name="connsiteX47" fmla="*/ 180524 w 246604"/>
                    <a:gd name="connsiteY47" fmla="*/ 301824 h 301824"/>
                    <a:gd name="connsiteX48" fmla="*/ 168023 w 246604"/>
                    <a:gd name="connsiteY48" fmla="*/ 300038 h 301824"/>
                    <a:gd name="connsiteX49" fmla="*/ 157307 w 246604"/>
                    <a:gd name="connsiteY49" fmla="*/ 296466 h 301824"/>
                    <a:gd name="connsiteX50" fmla="*/ 151949 w 246604"/>
                    <a:gd name="connsiteY50" fmla="*/ 294680 h 301824"/>
                    <a:gd name="connsiteX51" fmla="*/ 96585 w 246604"/>
                    <a:gd name="connsiteY51" fmla="*/ 278607 h 301824"/>
                    <a:gd name="connsiteX52" fmla="*/ 78726 w 246604"/>
                    <a:gd name="connsiteY52" fmla="*/ 271463 h 301824"/>
                    <a:gd name="connsiteX53" fmla="*/ 71582 w 246604"/>
                    <a:gd name="connsiteY53" fmla="*/ 267891 h 301824"/>
                    <a:gd name="connsiteX54" fmla="*/ 66224 w 246604"/>
                    <a:gd name="connsiteY54" fmla="*/ 266105 h 301824"/>
                    <a:gd name="connsiteX55" fmla="*/ 41221 w 246604"/>
                    <a:gd name="connsiteY55" fmla="*/ 260747 h 301824"/>
                    <a:gd name="connsiteX56" fmla="*/ 35864 w 246604"/>
                    <a:gd name="connsiteY56" fmla="*/ 258961 h 301824"/>
                    <a:gd name="connsiteX57" fmla="*/ 21576 w 246604"/>
                    <a:gd name="connsiteY57" fmla="*/ 248246 h 301824"/>
                    <a:gd name="connsiteX58" fmla="*/ 18004 w 246604"/>
                    <a:gd name="connsiteY58" fmla="*/ 242888 h 301824"/>
                    <a:gd name="connsiteX59" fmla="*/ 5503 w 246604"/>
                    <a:gd name="connsiteY59" fmla="*/ 237530 h 301824"/>
                    <a:gd name="connsiteX60" fmla="*/ 145 w 246604"/>
                    <a:gd name="connsiteY60"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203742 w 246604"/>
                    <a:gd name="connsiteY43" fmla="*/ 276821 h 301824"/>
                    <a:gd name="connsiteX44" fmla="*/ 198384 w 246604"/>
                    <a:gd name="connsiteY44" fmla="*/ 283964 h 301824"/>
                    <a:gd name="connsiteX45" fmla="*/ 194812 w 246604"/>
                    <a:gd name="connsiteY45" fmla="*/ 289322 h 301824"/>
                    <a:gd name="connsiteX46" fmla="*/ 189454 w 246604"/>
                    <a:gd name="connsiteY46" fmla="*/ 294680 h 301824"/>
                    <a:gd name="connsiteX47" fmla="*/ 180524 w 246604"/>
                    <a:gd name="connsiteY47" fmla="*/ 301824 h 301824"/>
                    <a:gd name="connsiteX48" fmla="*/ 168023 w 246604"/>
                    <a:gd name="connsiteY48" fmla="*/ 300038 h 301824"/>
                    <a:gd name="connsiteX49" fmla="*/ 157307 w 246604"/>
                    <a:gd name="connsiteY49" fmla="*/ 296466 h 301824"/>
                    <a:gd name="connsiteX50" fmla="*/ 151949 w 246604"/>
                    <a:gd name="connsiteY50" fmla="*/ 294680 h 301824"/>
                    <a:gd name="connsiteX51" fmla="*/ 96585 w 246604"/>
                    <a:gd name="connsiteY51" fmla="*/ 278607 h 301824"/>
                    <a:gd name="connsiteX52" fmla="*/ 78726 w 246604"/>
                    <a:gd name="connsiteY52" fmla="*/ 271463 h 301824"/>
                    <a:gd name="connsiteX53" fmla="*/ 71582 w 246604"/>
                    <a:gd name="connsiteY53" fmla="*/ 267891 h 301824"/>
                    <a:gd name="connsiteX54" fmla="*/ 41221 w 246604"/>
                    <a:gd name="connsiteY54" fmla="*/ 260747 h 301824"/>
                    <a:gd name="connsiteX55" fmla="*/ 35864 w 246604"/>
                    <a:gd name="connsiteY55" fmla="*/ 258961 h 301824"/>
                    <a:gd name="connsiteX56" fmla="*/ 21576 w 246604"/>
                    <a:gd name="connsiteY56" fmla="*/ 248246 h 301824"/>
                    <a:gd name="connsiteX57" fmla="*/ 18004 w 246604"/>
                    <a:gd name="connsiteY57" fmla="*/ 242888 h 301824"/>
                    <a:gd name="connsiteX58" fmla="*/ 5503 w 246604"/>
                    <a:gd name="connsiteY58" fmla="*/ 237530 h 301824"/>
                    <a:gd name="connsiteX59" fmla="*/ 145 w 246604"/>
                    <a:gd name="connsiteY59"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203742 w 246604"/>
                    <a:gd name="connsiteY43" fmla="*/ 276821 h 301824"/>
                    <a:gd name="connsiteX44" fmla="*/ 198384 w 246604"/>
                    <a:gd name="connsiteY44" fmla="*/ 283964 h 301824"/>
                    <a:gd name="connsiteX45" fmla="*/ 194812 w 246604"/>
                    <a:gd name="connsiteY45" fmla="*/ 289322 h 301824"/>
                    <a:gd name="connsiteX46" fmla="*/ 189454 w 246604"/>
                    <a:gd name="connsiteY46" fmla="*/ 294680 h 301824"/>
                    <a:gd name="connsiteX47" fmla="*/ 180524 w 246604"/>
                    <a:gd name="connsiteY47" fmla="*/ 301824 h 301824"/>
                    <a:gd name="connsiteX48" fmla="*/ 168023 w 246604"/>
                    <a:gd name="connsiteY48" fmla="*/ 300038 h 301824"/>
                    <a:gd name="connsiteX49" fmla="*/ 157307 w 246604"/>
                    <a:gd name="connsiteY49" fmla="*/ 296466 h 301824"/>
                    <a:gd name="connsiteX50" fmla="*/ 151949 w 246604"/>
                    <a:gd name="connsiteY50" fmla="*/ 294680 h 301824"/>
                    <a:gd name="connsiteX51" fmla="*/ 96585 w 246604"/>
                    <a:gd name="connsiteY51" fmla="*/ 278607 h 301824"/>
                    <a:gd name="connsiteX52" fmla="*/ 71582 w 246604"/>
                    <a:gd name="connsiteY52" fmla="*/ 267891 h 301824"/>
                    <a:gd name="connsiteX53" fmla="*/ 41221 w 246604"/>
                    <a:gd name="connsiteY53" fmla="*/ 260747 h 301824"/>
                    <a:gd name="connsiteX54" fmla="*/ 35864 w 246604"/>
                    <a:gd name="connsiteY54" fmla="*/ 258961 h 301824"/>
                    <a:gd name="connsiteX55" fmla="*/ 21576 w 246604"/>
                    <a:gd name="connsiteY55" fmla="*/ 248246 h 301824"/>
                    <a:gd name="connsiteX56" fmla="*/ 18004 w 246604"/>
                    <a:gd name="connsiteY56" fmla="*/ 242888 h 301824"/>
                    <a:gd name="connsiteX57" fmla="*/ 5503 w 246604"/>
                    <a:gd name="connsiteY57" fmla="*/ 237530 h 301824"/>
                    <a:gd name="connsiteX58" fmla="*/ 145 w 246604"/>
                    <a:gd name="connsiteY58"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203742 w 246604"/>
                    <a:gd name="connsiteY43" fmla="*/ 276821 h 301824"/>
                    <a:gd name="connsiteX44" fmla="*/ 198384 w 246604"/>
                    <a:gd name="connsiteY44" fmla="*/ 283964 h 301824"/>
                    <a:gd name="connsiteX45" fmla="*/ 194812 w 246604"/>
                    <a:gd name="connsiteY45" fmla="*/ 289322 h 301824"/>
                    <a:gd name="connsiteX46" fmla="*/ 189454 w 246604"/>
                    <a:gd name="connsiteY46" fmla="*/ 294680 h 301824"/>
                    <a:gd name="connsiteX47" fmla="*/ 180524 w 246604"/>
                    <a:gd name="connsiteY47" fmla="*/ 301824 h 301824"/>
                    <a:gd name="connsiteX48" fmla="*/ 168023 w 246604"/>
                    <a:gd name="connsiteY48" fmla="*/ 300038 h 301824"/>
                    <a:gd name="connsiteX49" fmla="*/ 157307 w 246604"/>
                    <a:gd name="connsiteY49" fmla="*/ 296466 h 301824"/>
                    <a:gd name="connsiteX50" fmla="*/ 151949 w 246604"/>
                    <a:gd name="connsiteY50" fmla="*/ 294680 h 301824"/>
                    <a:gd name="connsiteX51" fmla="*/ 96585 w 246604"/>
                    <a:gd name="connsiteY51" fmla="*/ 278607 h 301824"/>
                    <a:gd name="connsiteX52" fmla="*/ 71582 w 246604"/>
                    <a:gd name="connsiteY52" fmla="*/ 267891 h 301824"/>
                    <a:gd name="connsiteX53" fmla="*/ 41221 w 246604"/>
                    <a:gd name="connsiteY53" fmla="*/ 260747 h 301824"/>
                    <a:gd name="connsiteX54" fmla="*/ 21576 w 246604"/>
                    <a:gd name="connsiteY54" fmla="*/ 248246 h 301824"/>
                    <a:gd name="connsiteX55" fmla="*/ 18004 w 246604"/>
                    <a:gd name="connsiteY55" fmla="*/ 242888 h 301824"/>
                    <a:gd name="connsiteX56" fmla="*/ 5503 w 246604"/>
                    <a:gd name="connsiteY56" fmla="*/ 237530 h 301824"/>
                    <a:gd name="connsiteX57" fmla="*/ 145 w 246604"/>
                    <a:gd name="connsiteY57"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203742 w 246604"/>
                    <a:gd name="connsiteY43" fmla="*/ 276821 h 301824"/>
                    <a:gd name="connsiteX44" fmla="*/ 198384 w 246604"/>
                    <a:gd name="connsiteY44" fmla="*/ 283964 h 301824"/>
                    <a:gd name="connsiteX45" fmla="*/ 194812 w 246604"/>
                    <a:gd name="connsiteY45" fmla="*/ 289322 h 301824"/>
                    <a:gd name="connsiteX46" fmla="*/ 189454 w 246604"/>
                    <a:gd name="connsiteY46" fmla="*/ 294680 h 301824"/>
                    <a:gd name="connsiteX47" fmla="*/ 180524 w 246604"/>
                    <a:gd name="connsiteY47" fmla="*/ 301824 h 301824"/>
                    <a:gd name="connsiteX48" fmla="*/ 168023 w 246604"/>
                    <a:gd name="connsiteY48" fmla="*/ 300038 h 301824"/>
                    <a:gd name="connsiteX49" fmla="*/ 157307 w 246604"/>
                    <a:gd name="connsiteY49" fmla="*/ 296466 h 301824"/>
                    <a:gd name="connsiteX50" fmla="*/ 151949 w 246604"/>
                    <a:gd name="connsiteY50" fmla="*/ 294680 h 301824"/>
                    <a:gd name="connsiteX51" fmla="*/ 96585 w 246604"/>
                    <a:gd name="connsiteY51" fmla="*/ 278607 h 301824"/>
                    <a:gd name="connsiteX52" fmla="*/ 71582 w 246604"/>
                    <a:gd name="connsiteY52" fmla="*/ 267891 h 301824"/>
                    <a:gd name="connsiteX53" fmla="*/ 41221 w 246604"/>
                    <a:gd name="connsiteY53" fmla="*/ 260747 h 301824"/>
                    <a:gd name="connsiteX54" fmla="*/ 21576 w 246604"/>
                    <a:gd name="connsiteY54" fmla="*/ 248246 h 301824"/>
                    <a:gd name="connsiteX55" fmla="*/ 5503 w 246604"/>
                    <a:gd name="connsiteY55" fmla="*/ 237530 h 301824"/>
                    <a:gd name="connsiteX56" fmla="*/ 145 w 246604"/>
                    <a:gd name="connsiteY56"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198384 w 246604"/>
                    <a:gd name="connsiteY43" fmla="*/ 283964 h 301824"/>
                    <a:gd name="connsiteX44" fmla="*/ 194812 w 246604"/>
                    <a:gd name="connsiteY44" fmla="*/ 289322 h 301824"/>
                    <a:gd name="connsiteX45" fmla="*/ 189454 w 246604"/>
                    <a:gd name="connsiteY45" fmla="*/ 294680 h 301824"/>
                    <a:gd name="connsiteX46" fmla="*/ 180524 w 246604"/>
                    <a:gd name="connsiteY46" fmla="*/ 301824 h 301824"/>
                    <a:gd name="connsiteX47" fmla="*/ 168023 w 246604"/>
                    <a:gd name="connsiteY47" fmla="*/ 300038 h 301824"/>
                    <a:gd name="connsiteX48" fmla="*/ 157307 w 246604"/>
                    <a:gd name="connsiteY48" fmla="*/ 296466 h 301824"/>
                    <a:gd name="connsiteX49" fmla="*/ 151949 w 246604"/>
                    <a:gd name="connsiteY49" fmla="*/ 294680 h 301824"/>
                    <a:gd name="connsiteX50" fmla="*/ 96585 w 246604"/>
                    <a:gd name="connsiteY50" fmla="*/ 278607 h 301824"/>
                    <a:gd name="connsiteX51" fmla="*/ 71582 w 246604"/>
                    <a:gd name="connsiteY51" fmla="*/ 267891 h 301824"/>
                    <a:gd name="connsiteX52" fmla="*/ 41221 w 246604"/>
                    <a:gd name="connsiteY52" fmla="*/ 260747 h 301824"/>
                    <a:gd name="connsiteX53" fmla="*/ 21576 w 246604"/>
                    <a:gd name="connsiteY53" fmla="*/ 248246 h 301824"/>
                    <a:gd name="connsiteX54" fmla="*/ 5503 w 246604"/>
                    <a:gd name="connsiteY54" fmla="*/ 237530 h 301824"/>
                    <a:gd name="connsiteX55" fmla="*/ 145 w 246604"/>
                    <a:gd name="connsiteY55"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2671 w 246604"/>
                    <a:gd name="connsiteY41" fmla="*/ 257175 h 301824"/>
                    <a:gd name="connsiteX42" fmla="*/ 198384 w 246604"/>
                    <a:gd name="connsiteY42" fmla="*/ 283964 h 301824"/>
                    <a:gd name="connsiteX43" fmla="*/ 194812 w 246604"/>
                    <a:gd name="connsiteY43" fmla="*/ 289322 h 301824"/>
                    <a:gd name="connsiteX44" fmla="*/ 189454 w 246604"/>
                    <a:gd name="connsiteY44" fmla="*/ 294680 h 301824"/>
                    <a:gd name="connsiteX45" fmla="*/ 180524 w 246604"/>
                    <a:gd name="connsiteY45" fmla="*/ 301824 h 301824"/>
                    <a:gd name="connsiteX46" fmla="*/ 168023 w 246604"/>
                    <a:gd name="connsiteY46" fmla="*/ 300038 h 301824"/>
                    <a:gd name="connsiteX47" fmla="*/ 157307 w 246604"/>
                    <a:gd name="connsiteY47" fmla="*/ 296466 h 301824"/>
                    <a:gd name="connsiteX48" fmla="*/ 151949 w 246604"/>
                    <a:gd name="connsiteY48" fmla="*/ 294680 h 301824"/>
                    <a:gd name="connsiteX49" fmla="*/ 96585 w 246604"/>
                    <a:gd name="connsiteY49" fmla="*/ 278607 h 301824"/>
                    <a:gd name="connsiteX50" fmla="*/ 71582 w 246604"/>
                    <a:gd name="connsiteY50" fmla="*/ 267891 h 301824"/>
                    <a:gd name="connsiteX51" fmla="*/ 41221 w 246604"/>
                    <a:gd name="connsiteY51" fmla="*/ 260747 h 301824"/>
                    <a:gd name="connsiteX52" fmla="*/ 21576 w 246604"/>
                    <a:gd name="connsiteY52" fmla="*/ 248246 h 301824"/>
                    <a:gd name="connsiteX53" fmla="*/ 5503 w 246604"/>
                    <a:gd name="connsiteY53" fmla="*/ 237530 h 301824"/>
                    <a:gd name="connsiteX54" fmla="*/ 145 w 246604"/>
                    <a:gd name="connsiteY54"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2671 w 246604"/>
                    <a:gd name="connsiteY41" fmla="*/ 257175 h 301824"/>
                    <a:gd name="connsiteX42" fmla="*/ 198384 w 246604"/>
                    <a:gd name="connsiteY42" fmla="*/ 283964 h 301824"/>
                    <a:gd name="connsiteX43" fmla="*/ 189454 w 246604"/>
                    <a:gd name="connsiteY43" fmla="*/ 294680 h 301824"/>
                    <a:gd name="connsiteX44" fmla="*/ 180524 w 246604"/>
                    <a:gd name="connsiteY44" fmla="*/ 301824 h 301824"/>
                    <a:gd name="connsiteX45" fmla="*/ 168023 w 246604"/>
                    <a:gd name="connsiteY45" fmla="*/ 300038 h 301824"/>
                    <a:gd name="connsiteX46" fmla="*/ 157307 w 246604"/>
                    <a:gd name="connsiteY46" fmla="*/ 296466 h 301824"/>
                    <a:gd name="connsiteX47" fmla="*/ 151949 w 246604"/>
                    <a:gd name="connsiteY47" fmla="*/ 294680 h 301824"/>
                    <a:gd name="connsiteX48" fmla="*/ 96585 w 246604"/>
                    <a:gd name="connsiteY48" fmla="*/ 278607 h 301824"/>
                    <a:gd name="connsiteX49" fmla="*/ 71582 w 246604"/>
                    <a:gd name="connsiteY49" fmla="*/ 267891 h 301824"/>
                    <a:gd name="connsiteX50" fmla="*/ 41221 w 246604"/>
                    <a:gd name="connsiteY50" fmla="*/ 260747 h 301824"/>
                    <a:gd name="connsiteX51" fmla="*/ 21576 w 246604"/>
                    <a:gd name="connsiteY51" fmla="*/ 248246 h 301824"/>
                    <a:gd name="connsiteX52" fmla="*/ 5503 w 246604"/>
                    <a:gd name="connsiteY52" fmla="*/ 237530 h 301824"/>
                    <a:gd name="connsiteX53" fmla="*/ 145 w 246604"/>
                    <a:gd name="connsiteY53"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2671 w 246604"/>
                    <a:gd name="connsiteY41" fmla="*/ 257175 h 301824"/>
                    <a:gd name="connsiteX42" fmla="*/ 198384 w 246604"/>
                    <a:gd name="connsiteY42" fmla="*/ 283964 h 301824"/>
                    <a:gd name="connsiteX43" fmla="*/ 189454 w 246604"/>
                    <a:gd name="connsiteY43" fmla="*/ 294680 h 301824"/>
                    <a:gd name="connsiteX44" fmla="*/ 180524 w 246604"/>
                    <a:gd name="connsiteY44" fmla="*/ 301824 h 301824"/>
                    <a:gd name="connsiteX45" fmla="*/ 168023 w 246604"/>
                    <a:gd name="connsiteY45" fmla="*/ 300038 h 301824"/>
                    <a:gd name="connsiteX46" fmla="*/ 151949 w 246604"/>
                    <a:gd name="connsiteY46" fmla="*/ 294680 h 301824"/>
                    <a:gd name="connsiteX47" fmla="*/ 96585 w 246604"/>
                    <a:gd name="connsiteY47" fmla="*/ 278607 h 301824"/>
                    <a:gd name="connsiteX48" fmla="*/ 71582 w 246604"/>
                    <a:gd name="connsiteY48" fmla="*/ 267891 h 301824"/>
                    <a:gd name="connsiteX49" fmla="*/ 41221 w 246604"/>
                    <a:gd name="connsiteY49" fmla="*/ 260747 h 301824"/>
                    <a:gd name="connsiteX50" fmla="*/ 21576 w 246604"/>
                    <a:gd name="connsiteY50" fmla="*/ 248246 h 301824"/>
                    <a:gd name="connsiteX51" fmla="*/ 5503 w 246604"/>
                    <a:gd name="connsiteY51" fmla="*/ 237530 h 301824"/>
                    <a:gd name="connsiteX52" fmla="*/ 145 w 246604"/>
                    <a:gd name="connsiteY52" fmla="*/ 200025 h 301824"/>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19803 w 246604"/>
                    <a:gd name="connsiteY20" fmla="*/ 8930 h 300038"/>
                    <a:gd name="connsiteX21" fmla="*/ 126946 w 246604"/>
                    <a:gd name="connsiteY21" fmla="*/ 12502 h 300038"/>
                    <a:gd name="connsiteX22" fmla="*/ 132304 w 246604"/>
                    <a:gd name="connsiteY22" fmla="*/ 16074 h 300038"/>
                    <a:gd name="connsiteX23" fmla="*/ 150164 w 246604"/>
                    <a:gd name="connsiteY23" fmla="*/ 19646 h 300038"/>
                    <a:gd name="connsiteX24" fmla="*/ 157307 w 246604"/>
                    <a:gd name="connsiteY24" fmla="*/ 25003 h 300038"/>
                    <a:gd name="connsiteX25" fmla="*/ 182310 w 246604"/>
                    <a:gd name="connsiteY25" fmla="*/ 32147 h 300038"/>
                    <a:gd name="connsiteX26" fmla="*/ 194812 w 246604"/>
                    <a:gd name="connsiteY26" fmla="*/ 39291 h 300038"/>
                    <a:gd name="connsiteX27" fmla="*/ 203742 w 246604"/>
                    <a:gd name="connsiteY27" fmla="*/ 42863 h 300038"/>
                    <a:gd name="connsiteX28" fmla="*/ 209099 w 246604"/>
                    <a:gd name="connsiteY28" fmla="*/ 50007 h 300038"/>
                    <a:gd name="connsiteX29" fmla="*/ 214457 w 246604"/>
                    <a:gd name="connsiteY29" fmla="*/ 51793 h 300038"/>
                    <a:gd name="connsiteX30" fmla="*/ 221601 w 246604"/>
                    <a:gd name="connsiteY30" fmla="*/ 62508 h 300038"/>
                    <a:gd name="connsiteX31" fmla="*/ 230531 w 246604"/>
                    <a:gd name="connsiteY31" fmla="*/ 78582 h 300038"/>
                    <a:gd name="connsiteX32" fmla="*/ 234103 w 246604"/>
                    <a:gd name="connsiteY32" fmla="*/ 87511 h 300038"/>
                    <a:gd name="connsiteX33" fmla="*/ 239460 w 246604"/>
                    <a:gd name="connsiteY33" fmla="*/ 94655 h 300038"/>
                    <a:gd name="connsiteX34" fmla="*/ 241246 w 246604"/>
                    <a:gd name="connsiteY34" fmla="*/ 105371 h 300038"/>
                    <a:gd name="connsiteX35" fmla="*/ 244818 w 246604"/>
                    <a:gd name="connsiteY35" fmla="*/ 114300 h 300038"/>
                    <a:gd name="connsiteX36" fmla="*/ 246604 w 246604"/>
                    <a:gd name="connsiteY36" fmla="*/ 130374 h 300038"/>
                    <a:gd name="connsiteX37" fmla="*/ 244818 w 246604"/>
                    <a:gd name="connsiteY37" fmla="*/ 187524 h 300038"/>
                    <a:gd name="connsiteX38" fmla="*/ 239460 w 246604"/>
                    <a:gd name="connsiteY38" fmla="*/ 203597 h 300038"/>
                    <a:gd name="connsiteX39" fmla="*/ 232317 w 246604"/>
                    <a:gd name="connsiteY39" fmla="*/ 223243 h 300038"/>
                    <a:gd name="connsiteX40" fmla="*/ 221601 w 246604"/>
                    <a:gd name="connsiteY40" fmla="*/ 241102 h 300038"/>
                    <a:gd name="connsiteX41" fmla="*/ 212671 w 246604"/>
                    <a:gd name="connsiteY41" fmla="*/ 257175 h 300038"/>
                    <a:gd name="connsiteX42" fmla="*/ 198384 w 246604"/>
                    <a:gd name="connsiteY42" fmla="*/ 283964 h 300038"/>
                    <a:gd name="connsiteX43" fmla="*/ 189454 w 246604"/>
                    <a:gd name="connsiteY43" fmla="*/ 294680 h 300038"/>
                    <a:gd name="connsiteX44" fmla="*/ 168023 w 246604"/>
                    <a:gd name="connsiteY44" fmla="*/ 300038 h 300038"/>
                    <a:gd name="connsiteX45" fmla="*/ 151949 w 246604"/>
                    <a:gd name="connsiteY45" fmla="*/ 294680 h 300038"/>
                    <a:gd name="connsiteX46" fmla="*/ 96585 w 246604"/>
                    <a:gd name="connsiteY46" fmla="*/ 278607 h 300038"/>
                    <a:gd name="connsiteX47" fmla="*/ 71582 w 246604"/>
                    <a:gd name="connsiteY47" fmla="*/ 267891 h 300038"/>
                    <a:gd name="connsiteX48" fmla="*/ 41221 w 246604"/>
                    <a:gd name="connsiteY48" fmla="*/ 260747 h 300038"/>
                    <a:gd name="connsiteX49" fmla="*/ 21576 w 246604"/>
                    <a:gd name="connsiteY49" fmla="*/ 248246 h 300038"/>
                    <a:gd name="connsiteX50" fmla="*/ 5503 w 246604"/>
                    <a:gd name="connsiteY50" fmla="*/ 237530 h 300038"/>
                    <a:gd name="connsiteX51" fmla="*/ 145 w 246604"/>
                    <a:gd name="connsiteY51"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19803 w 246604"/>
                    <a:gd name="connsiteY20" fmla="*/ 8930 h 300038"/>
                    <a:gd name="connsiteX21" fmla="*/ 126946 w 246604"/>
                    <a:gd name="connsiteY21" fmla="*/ 12502 h 300038"/>
                    <a:gd name="connsiteX22" fmla="*/ 132304 w 246604"/>
                    <a:gd name="connsiteY22" fmla="*/ 16074 h 300038"/>
                    <a:gd name="connsiteX23" fmla="*/ 150164 w 246604"/>
                    <a:gd name="connsiteY23" fmla="*/ 19646 h 300038"/>
                    <a:gd name="connsiteX24" fmla="*/ 157307 w 246604"/>
                    <a:gd name="connsiteY24" fmla="*/ 25003 h 300038"/>
                    <a:gd name="connsiteX25" fmla="*/ 182310 w 246604"/>
                    <a:gd name="connsiteY25" fmla="*/ 32147 h 300038"/>
                    <a:gd name="connsiteX26" fmla="*/ 194812 w 246604"/>
                    <a:gd name="connsiteY26" fmla="*/ 39291 h 300038"/>
                    <a:gd name="connsiteX27" fmla="*/ 203742 w 246604"/>
                    <a:gd name="connsiteY27" fmla="*/ 42863 h 300038"/>
                    <a:gd name="connsiteX28" fmla="*/ 209099 w 246604"/>
                    <a:gd name="connsiteY28" fmla="*/ 50007 h 300038"/>
                    <a:gd name="connsiteX29" fmla="*/ 214457 w 246604"/>
                    <a:gd name="connsiteY29" fmla="*/ 51793 h 300038"/>
                    <a:gd name="connsiteX30" fmla="*/ 221601 w 246604"/>
                    <a:gd name="connsiteY30" fmla="*/ 62508 h 300038"/>
                    <a:gd name="connsiteX31" fmla="*/ 230531 w 246604"/>
                    <a:gd name="connsiteY31" fmla="*/ 78582 h 300038"/>
                    <a:gd name="connsiteX32" fmla="*/ 234103 w 246604"/>
                    <a:gd name="connsiteY32" fmla="*/ 87511 h 300038"/>
                    <a:gd name="connsiteX33" fmla="*/ 239460 w 246604"/>
                    <a:gd name="connsiteY33" fmla="*/ 94655 h 300038"/>
                    <a:gd name="connsiteX34" fmla="*/ 244818 w 246604"/>
                    <a:gd name="connsiteY34" fmla="*/ 114300 h 300038"/>
                    <a:gd name="connsiteX35" fmla="*/ 246604 w 246604"/>
                    <a:gd name="connsiteY35" fmla="*/ 130374 h 300038"/>
                    <a:gd name="connsiteX36" fmla="*/ 244818 w 246604"/>
                    <a:gd name="connsiteY36" fmla="*/ 187524 h 300038"/>
                    <a:gd name="connsiteX37" fmla="*/ 239460 w 246604"/>
                    <a:gd name="connsiteY37" fmla="*/ 203597 h 300038"/>
                    <a:gd name="connsiteX38" fmla="*/ 232317 w 246604"/>
                    <a:gd name="connsiteY38" fmla="*/ 223243 h 300038"/>
                    <a:gd name="connsiteX39" fmla="*/ 221601 w 246604"/>
                    <a:gd name="connsiteY39" fmla="*/ 241102 h 300038"/>
                    <a:gd name="connsiteX40" fmla="*/ 212671 w 246604"/>
                    <a:gd name="connsiteY40" fmla="*/ 257175 h 300038"/>
                    <a:gd name="connsiteX41" fmla="*/ 198384 w 246604"/>
                    <a:gd name="connsiteY41" fmla="*/ 283964 h 300038"/>
                    <a:gd name="connsiteX42" fmla="*/ 189454 w 246604"/>
                    <a:gd name="connsiteY42" fmla="*/ 294680 h 300038"/>
                    <a:gd name="connsiteX43" fmla="*/ 168023 w 246604"/>
                    <a:gd name="connsiteY43" fmla="*/ 300038 h 300038"/>
                    <a:gd name="connsiteX44" fmla="*/ 151949 w 246604"/>
                    <a:gd name="connsiteY44" fmla="*/ 294680 h 300038"/>
                    <a:gd name="connsiteX45" fmla="*/ 96585 w 246604"/>
                    <a:gd name="connsiteY45" fmla="*/ 278607 h 300038"/>
                    <a:gd name="connsiteX46" fmla="*/ 71582 w 246604"/>
                    <a:gd name="connsiteY46" fmla="*/ 267891 h 300038"/>
                    <a:gd name="connsiteX47" fmla="*/ 41221 w 246604"/>
                    <a:gd name="connsiteY47" fmla="*/ 260747 h 300038"/>
                    <a:gd name="connsiteX48" fmla="*/ 21576 w 246604"/>
                    <a:gd name="connsiteY48" fmla="*/ 248246 h 300038"/>
                    <a:gd name="connsiteX49" fmla="*/ 5503 w 246604"/>
                    <a:gd name="connsiteY49" fmla="*/ 237530 h 300038"/>
                    <a:gd name="connsiteX50" fmla="*/ 145 w 246604"/>
                    <a:gd name="connsiteY50"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19803 w 246604"/>
                    <a:gd name="connsiteY20" fmla="*/ 8930 h 300038"/>
                    <a:gd name="connsiteX21" fmla="*/ 126946 w 246604"/>
                    <a:gd name="connsiteY21" fmla="*/ 12502 h 300038"/>
                    <a:gd name="connsiteX22" fmla="*/ 132304 w 246604"/>
                    <a:gd name="connsiteY22" fmla="*/ 16074 h 300038"/>
                    <a:gd name="connsiteX23" fmla="*/ 150164 w 246604"/>
                    <a:gd name="connsiteY23" fmla="*/ 19646 h 300038"/>
                    <a:gd name="connsiteX24" fmla="*/ 157307 w 246604"/>
                    <a:gd name="connsiteY24" fmla="*/ 25003 h 300038"/>
                    <a:gd name="connsiteX25" fmla="*/ 182310 w 246604"/>
                    <a:gd name="connsiteY25" fmla="*/ 32147 h 300038"/>
                    <a:gd name="connsiteX26" fmla="*/ 194812 w 246604"/>
                    <a:gd name="connsiteY26" fmla="*/ 39291 h 300038"/>
                    <a:gd name="connsiteX27" fmla="*/ 203742 w 246604"/>
                    <a:gd name="connsiteY27" fmla="*/ 42863 h 300038"/>
                    <a:gd name="connsiteX28" fmla="*/ 209099 w 246604"/>
                    <a:gd name="connsiteY28" fmla="*/ 50007 h 300038"/>
                    <a:gd name="connsiteX29" fmla="*/ 214457 w 246604"/>
                    <a:gd name="connsiteY29" fmla="*/ 51793 h 300038"/>
                    <a:gd name="connsiteX30" fmla="*/ 221601 w 246604"/>
                    <a:gd name="connsiteY30" fmla="*/ 62508 h 300038"/>
                    <a:gd name="connsiteX31" fmla="*/ 230531 w 246604"/>
                    <a:gd name="connsiteY31" fmla="*/ 78582 h 300038"/>
                    <a:gd name="connsiteX32" fmla="*/ 234103 w 246604"/>
                    <a:gd name="connsiteY32" fmla="*/ 87511 h 300038"/>
                    <a:gd name="connsiteX33" fmla="*/ 239460 w 246604"/>
                    <a:gd name="connsiteY33" fmla="*/ 94655 h 300038"/>
                    <a:gd name="connsiteX34" fmla="*/ 246604 w 246604"/>
                    <a:gd name="connsiteY34" fmla="*/ 130374 h 300038"/>
                    <a:gd name="connsiteX35" fmla="*/ 244818 w 246604"/>
                    <a:gd name="connsiteY35" fmla="*/ 187524 h 300038"/>
                    <a:gd name="connsiteX36" fmla="*/ 239460 w 246604"/>
                    <a:gd name="connsiteY36" fmla="*/ 203597 h 300038"/>
                    <a:gd name="connsiteX37" fmla="*/ 232317 w 246604"/>
                    <a:gd name="connsiteY37" fmla="*/ 223243 h 300038"/>
                    <a:gd name="connsiteX38" fmla="*/ 221601 w 246604"/>
                    <a:gd name="connsiteY38" fmla="*/ 241102 h 300038"/>
                    <a:gd name="connsiteX39" fmla="*/ 212671 w 246604"/>
                    <a:gd name="connsiteY39" fmla="*/ 257175 h 300038"/>
                    <a:gd name="connsiteX40" fmla="*/ 198384 w 246604"/>
                    <a:gd name="connsiteY40" fmla="*/ 283964 h 300038"/>
                    <a:gd name="connsiteX41" fmla="*/ 189454 w 246604"/>
                    <a:gd name="connsiteY41" fmla="*/ 294680 h 300038"/>
                    <a:gd name="connsiteX42" fmla="*/ 168023 w 246604"/>
                    <a:gd name="connsiteY42" fmla="*/ 300038 h 300038"/>
                    <a:gd name="connsiteX43" fmla="*/ 151949 w 246604"/>
                    <a:gd name="connsiteY43" fmla="*/ 294680 h 300038"/>
                    <a:gd name="connsiteX44" fmla="*/ 96585 w 246604"/>
                    <a:gd name="connsiteY44" fmla="*/ 278607 h 300038"/>
                    <a:gd name="connsiteX45" fmla="*/ 71582 w 246604"/>
                    <a:gd name="connsiteY45" fmla="*/ 267891 h 300038"/>
                    <a:gd name="connsiteX46" fmla="*/ 41221 w 246604"/>
                    <a:gd name="connsiteY46" fmla="*/ 260747 h 300038"/>
                    <a:gd name="connsiteX47" fmla="*/ 21576 w 246604"/>
                    <a:gd name="connsiteY47" fmla="*/ 248246 h 300038"/>
                    <a:gd name="connsiteX48" fmla="*/ 5503 w 246604"/>
                    <a:gd name="connsiteY48" fmla="*/ 237530 h 300038"/>
                    <a:gd name="connsiteX49" fmla="*/ 145 w 246604"/>
                    <a:gd name="connsiteY49"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19803 w 246604"/>
                    <a:gd name="connsiteY20" fmla="*/ 8930 h 300038"/>
                    <a:gd name="connsiteX21" fmla="*/ 126946 w 246604"/>
                    <a:gd name="connsiteY21" fmla="*/ 12502 h 300038"/>
                    <a:gd name="connsiteX22" fmla="*/ 132304 w 246604"/>
                    <a:gd name="connsiteY22" fmla="*/ 16074 h 300038"/>
                    <a:gd name="connsiteX23" fmla="*/ 150164 w 246604"/>
                    <a:gd name="connsiteY23" fmla="*/ 19646 h 300038"/>
                    <a:gd name="connsiteX24" fmla="*/ 157307 w 246604"/>
                    <a:gd name="connsiteY24" fmla="*/ 25003 h 300038"/>
                    <a:gd name="connsiteX25" fmla="*/ 182310 w 246604"/>
                    <a:gd name="connsiteY25" fmla="*/ 32147 h 300038"/>
                    <a:gd name="connsiteX26" fmla="*/ 194812 w 246604"/>
                    <a:gd name="connsiteY26" fmla="*/ 39291 h 300038"/>
                    <a:gd name="connsiteX27" fmla="*/ 203742 w 246604"/>
                    <a:gd name="connsiteY27" fmla="*/ 42863 h 300038"/>
                    <a:gd name="connsiteX28" fmla="*/ 209099 w 246604"/>
                    <a:gd name="connsiteY28" fmla="*/ 50007 h 300038"/>
                    <a:gd name="connsiteX29" fmla="*/ 214457 w 246604"/>
                    <a:gd name="connsiteY29" fmla="*/ 51793 h 300038"/>
                    <a:gd name="connsiteX30" fmla="*/ 221601 w 246604"/>
                    <a:gd name="connsiteY30" fmla="*/ 62508 h 300038"/>
                    <a:gd name="connsiteX31" fmla="*/ 230531 w 246604"/>
                    <a:gd name="connsiteY31" fmla="*/ 78582 h 300038"/>
                    <a:gd name="connsiteX32" fmla="*/ 239460 w 246604"/>
                    <a:gd name="connsiteY32" fmla="*/ 94655 h 300038"/>
                    <a:gd name="connsiteX33" fmla="*/ 246604 w 246604"/>
                    <a:gd name="connsiteY33" fmla="*/ 130374 h 300038"/>
                    <a:gd name="connsiteX34" fmla="*/ 244818 w 246604"/>
                    <a:gd name="connsiteY34" fmla="*/ 187524 h 300038"/>
                    <a:gd name="connsiteX35" fmla="*/ 239460 w 246604"/>
                    <a:gd name="connsiteY35" fmla="*/ 203597 h 300038"/>
                    <a:gd name="connsiteX36" fmla="*/ 232317 w 246604"/>
                    <a:gd name="connsiteY36" fmla="*/ 223243 h 300038"/>
                    <a:gd name="connsiteX37" fmla="*/ 221601 w 246604"/>
                    <a:gd name="connsiteY37" fmla="*/ 241102 h 300038"/>
                    <a:gd name="connsiteX38" fmla="*/ 212671 w 246604"/>
                    <a:gd name="connsiteY38" fmla="*/ 257175 h 300038"/>
                    <a:gd name="connsiteX39" fmla="*/ 198384 w 246604"/>
                    <a:gd name="connsiteY39" fmla="*/ 283964 h 300038"/>
                    <a:gd name="connsiteX40" fmla="*/ 189454 w 246604"/>
                    <a:gd name="connsiteY40" fmla="*/ 294680 h 300038"/>
                    <a:gd name="connsiteX41" fmla="*/ 168023 w 246604"/>
                    <a:gd name="connsiteY41" fmla="*/ 300038 h 300038"/>
                    <a:gd name="connsiteX42" fmla="*/ 151949 w 246604"/>
                    <a:gd name="connsiteY42" fmla="*/ 294680 h 300038"/>
                    <a:gd name="connsiteX43" fmla="*/ 96585 w 246604"/>
                    <a:gd name="connsiteY43" fmla="*/ 278607 h 300038"/>
                    <a:gd name="connsiteX44" fmla="*/ 71582 w 246604"/>
                    <a:gd name="connsiteY44" fmla="*/ 267891 h 300038"/>
                    <a:gd name="connsiteX45" fmla="*/ 41221 w 246604"/>
                    <a:gd name="connsiteY45" fmla="*/ 260747 h 300038"/>
                    <a:gd name="connsiteX46" fmla="*/ 21576 w 246604"/>
                    <a:gd name="connsiteY46" fmla="*/ 248246 h 300038"/>
                    <a:gd name="connsiteX47" fmla="*/ 5503 w 246604"/>
                    <a:gd name="connsiteY47" fmla="*/ 237530 h 300038"/>
                    <a:gd name="connsiteX48" fmla="*/ 145 w 246604"/>
                    <a:gd name="connsiteY48"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19803 w 246604"/>
                    <a:gd name="connsiteY20" fmla="*/ 8930 h 300038"/>
                    <a:gd name="connsiteX21" fmla="*/ 126946 w 246604"/>
                    <a:gd name="connsiteY21" fmla="*/ 12502 h 300038"/>
                    <a:gd name="connsiteX22" fmla="*/ 132304 w 246604"/>
                    <a:gd name="connsiteY22" fmla="*/ 16074 h 300038"/>
                    <a:gd name="connsiteX23" fmla="*/ 150164 w 246604"/>
                    <a:gd name="connsiteY23" fmla="*/ 19646 h 300038"/>
                    <a:gd name="connsiteX24" fmla="*/ 157307 w 246604"/>
                    <a:gd name="connsiteY24" fmla="*/ 25003 h 300038"/>
                    <a:gd name="connsiteX25" fmla="*/ 182310 w 246604"/>
                    <a:gd name="connsiteY25" fmla="*/ 32147 h 300038"/>
                    <a:gd name="connsiteX26" fmla="*/ 194812 w 246604"/>
                    <a:gd name="connsiteY26" fmla="*/ 39291 h 300038"/>
                    <a:gd name="connsiteX27" fmla="*/ 209099 w 246604"/>
                    <a:gd name="connsiteY27" fmla="*/ 50007 h 300038"/>
                    <a:gd name="connsiteX28" fmla="*/ 214457 w 246604"/>
                    <a:gd name="connsiteY28" fmla="*/ 51793 h 300038"/>
                    <a:gd name="connsiteX29" fmla="*/ 221601 w 246604"/>
                    <a:gd name="connsiteY29" fmla="*/ 62508 h 300038"/>
                    <a:gd name="connsiteX30" fmla="*/ 230531 w 246604"/>
                    <a:gd name="connsiteY30" fmla="*/ 78582 h 300038"/>
                    <a:gd name="connsiteX31" fmla="*/ 239460 w 246604"/>
                    <a:gd name="connsiteY31" fmla="*/ 94655 h 300038"/>
                    <a:gd name="connsiteX32" fmla="*/ 246604 w 246604"/>
                    <a:gd name="connsiteY32" fmla="*/ 130374 h 300038"/>
                    <a:gd name="connsiteX33" fmla="*/ 244818 w 246604"/>
                    <a:gd name="connsiteY33" fmla="*/ 187524 h 300038"/>
                    <a:gd name="connsiteX34" fmla="*/ 239460 w 246604"/>
                    <a:gd name="connsiteY34" fmla="*/ 203597 h 300038"/>
                    <a:gd name="connsiteX35" fmla="*/ 232317 w 246604"/>
                    <a:gd name="connsiteY35" fmla="*/ 223243 h 300038"/>
                    <a:gd name="connsiteX36" fmla="*/ 221601 w 246604"/>
                    <a:gd name="connsiteY36" fmla="*/ 241102 h 300038"/>
                    <a:gd name="connsiteX37" fmla="*/ 212671 w 246604"/>
                    <a:gd name="connsiteY37" fmla="*/ 257175 h 300038"/>
                    <a:gd name="connsiteX38" fmla="*/ 198384 w 246604"/>
                    <a:gd name="connsiteY38" fmla="*/ 283964 h 300038"/>
                    <a:gd name="connsiteX39" fmla="*/ 189454 w 246604"/>
                    <a:gd name="connsiteY39" fmla="*/ 294680 h 300038"/>
                    <a:gd name="connsiteX40" fmla="*/ 168023 w 246604"/>
                    <a:gd name="connsiteY40" fmla="*/ 300038 h 300038"/>
                    <a:gd name="connsiteX41" fmla="*/ 151949 w 246604"/>
                    <a:gd name="connsiteY41" fmla="*/ 294680 h 300038"/>
                    <a:gd name="connsiteX42" fmla="*/ 96585 w 246604"/>
                    <a:gd name="connsiteY42" fmla="*/ 278607 h 300038"/>
                    <a:gd name="connsiteX43" fmla="*/ 71582 w 246604"/>
                    <a:gd name="connsiteY43" fmla="*/ 267891 h 300038"/>
                    <a:gd name="connsiteX44" fmla="*/ 41221 w 246604"/>
                    <a:gd name="connsiteY44" fmla="*/ 260747 h 300038"/>
                    <a:gd name="connsiteX45" fmla="*/ 21576 w 246604"/>
                    <a:gd name="connsiteY45" fmla="*/ 248246 h 300038"/>
                    <a:gd name="connsiteX46" fmla="*/ 5503 w 246604"/>
                    <a:gd name="connsiteY46" fmla="*/ 237530 h 300038"/>
                    <a:gd name="connsiteX47" fmla="*/ 145 w 246604"/>
                    <a:gd name="connsiteY47"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19803 w 246604"/>
                    <a:gd name="connsiteY20" fmla="*/ 8930 h 300038"/>
                    <a:gd name="connsiteX21" fmla="*/ 126946 w 246604"/>
                    <a:gd name="connsiteY21" fmla="*/ 12502 h 300038"/>
                    <a:gd name="connsiteX22" fmla="*/ 132304 w 246604"/>
                    <a:gd name="connsiteY22" fmla="*/ 16074 h 300038"/>
                    <a:gd name="connsiteX23" fmla="*/ 150164 w 246604"/>
                    <a:gd name="connsiteY23" fmla="*/ 19646 h 300038"/>
                    <a:gd name="connsiteX24" fmla="*/ 157307 w 246604"/>
                    <a:gd name="connsiteY24" fmla="*/ 25003 h 300038"/>
                    <a:gd name="connsiteX25" fmla="*/ 182310 w 246604"/>
                    <a:gd name="connsiteY25" fmla="*/ 32147 h 300038"/>
                    <a:gd name="connsiteX26" fmla="*/ 194812 w 246604"/>
                    <a:gd name="connsiteY26" fmla="*/ 39291 h 300038"/>
                    <a:gd name="connsiteX27" fmla="*/ 209099 w 246604"/>
                    <a:gd name="connsiteY27" fmla="*/ 50007 h 300038"/>
                    <a:gd name="connsiteX28" fmla="*/ 221601 w 246604"/>
                    <a:gd name="connsiteY28" fmla="*/ 62508 h 300038"/>
                    <a:gd name="connsiteX29" fmla="*/ 230531 w 246604"/>
                    <a:gd name="connsiteY29" fmla="*/ 78582 h 300038"/>
                    <a:gd name="connsiteX30" fmla="*/ 239460 w 246604"/>
                    <a:gd name="connsiteY30" fmla="*/ 94655 h 300038"/>
                    <a:gd name="connsiteX31" fmla="*/ 246604 w 246604"/>
                    <a:gd name="connsiteY31" fmla="*/ 130374 h 300038"/>
                    <a:gd name="connsiteX32" fmla="*/ 244818 w 246604"/>
                    <a:gd name="connsiteY32" fmla="*/ 187524 h 300038"/>
                    <a:gd name="connsiteX33" fmla="*/ 239460 w 246604"/>
                    <a:gd name="connsiteY33" fmla="*/ 203597 h 300038"/>
                    <a:gd name="connsiteX34" fmla="*/ 232317 w 246604"/>
                    <a:gd name="connsiteY34" fmla="*/ 223243 h 300038"/>
                    <a:gd name="connsiteX35" fmla="*/ 221601 w 246604"/>
                    <a:gd name="connsiteY35" fmla="*/ 241102 h 300038"/>
                    <a:gd name="connsiteX36" fmla="*/ 212671 w 246604"/>
                    <a:gd name="connsiteY36" fmla="*/ 257175 h 300038"/>
                    <a:gd name="connsiteX37" fmla="*/ 198384 w 246604"/>
                    <a:gd name="connsiteY37" fmla="*/ 283964 h 300038"/>
                    <a:gd name="connsiteX38" fmla="*/ 189454 w 246604"/>
                    <a:gd name="connsiteY38" fmla="*/ 294680 h 300038"/>
                    <a:gd name="connsiteX39" fmla="*/ 168023 w 246604"/>
                    <a:gd name="connsiteY39" fmla="*/ 300038 h 300038"/>
                    <a:gd name="connsiteX40" fmla="*/ 151949 w 246604"/>
                    <a:gd name="connsiteY40" fmla="*/ 294680 h 300038"/>
                    <a:gd name="connsiteX41" fmla="*/ 96585 w 246604"/>
                    <a:gd name="connsiteY41" fmla="*/ 278607 h 300038"/>
                    <a:gd name="connsiteX42" fmla="*/ 71582 w 246604"/>
                    <a:gd name="connsiteY42" fmla="*/ 267891 h 300038"/>
                    <a:gd name="connsiteX43" fmla="*/ 41221 w 246604"/>
                    <a:gd name="connsiteY43" fmla="*/ 260747 h 300038"/>
                    <a:gd name="connsiteX44" fmla="*/ 21576 w 246604"/>
                    <a:gd name="connsiteY44" fmla="*/ 248246 h 300038"/>
                    <a:gd name="connsiteX45" fmla="*/ 5503 w 246604"/>
                    <a:gd name="connsiteY45" fmla="*/ 237530 h 300038"/>
                    <a:gd name="connsiteX46" fmla="*/ 145 w 246604"/>
                    <a:gd name="connsiteY46"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19803 w 246604"/>
                    <a:gd name="connsiteY20" fmla="*/ 8930 h 300038"/>
                    <a:gd name="connsiteX21" fmla="*/ 126946 w 246604"/>
                    <a:gd name="connsiteY21" fmla="*/ 12502 h 300038"/>
                    <a:gd name="connsiteX22" fmla="*/ 150164 w 246604"/>
                    <a:gd name="connsiteY22" fmla="*/ 19646 h 300038"/>
                    <a:gd name="connsiteX23" fmla="*/ 157307 w 246604"/>
                    <a:gd name="connsiteY23" fmla="*/ 25003 h 300038"/>
                    <a:gd name="connsiteX24" fmla="*/ 182310 w 246604"/>
                    <a:gd name="connsiteY24" fmla="*/ 32147 h 300038"/>
                    <a:gd name="connsiteX25" fmla="*/ 194812 w 246604"/>
                    <a:gd name="connsiteY25" fmla="*/ 39291 h 300038"/>
                    <a:gd name="connsiteX26" fmla="*/ 209099 w 246604"/>
                    <a:gd name="connsiteY26" fmla="*/ 50007 h 300038"/>
                    <a:gd name="connsiteX27" fmla="*/ 221601 w 246604"/>
                    <a:gd name="connsiteY27" fmla="*/ 62508 h 300038"/>
                    <a:gd name="connsiteX28" fmla="*/ 230531 w 246604"/>
                    <a:gd name="connsiteY28" fmla="*/ 78582 h 300038"/>
                    <a:gd name="connsiteX29" fmla="*/ 239460 w 246604"/>
                    <a:gd name="connsiteY29" fmla="*/ 94655 h 300038"/>
                    <a:gd name="connsiteX30" fmla="*/ 246604 w 246604"/>
                    <a:gd name="connsiteY30" fmla="*/ 130374 h 300038"/>
                    <a:gd name="connsiteX31" fmla="*/ 244818 w 246604"/>
                    <a:gd name="connsiteY31" fmla="*/ 187524 h 300038"/>
                    <a:gd name="connsiteX32" fmla="*/ 239460 w 246604"/>
                    <a:gd name="connsiteY32" fmla="*/ 203597 h 300038"/>
                    <a:gd name="connsiteX33" fmla="*/ 232317 w 246604"/>
                    <a:gd name="connsiteY33" fmla="*/ 223243 h 300038"/>
                    <a:gd name="connsiteX34" fmla="*/ 221601 w 246604"/>
                    <a:gd name="connsiteY34" fmla="*/ 241102 h 300038"/>
                    <a:gd name="connsiteX35" fmla="*/ 212671 w 246604"/>
                    <a:gd name="connsiteY35" fmla="*/ 257175 h 300038"/>
                    <a:gd name="connsiteX36" fmla="*/ 198384 w 246604"/>
                    <a:gd name="connsiteY36" fmla="*/ 283964 h 300038"/>
                    <a:gd name="connsiteX37" fmla="*/ 189454 w 246604"/>
                    <a:gd name="connsiteY37" fmla="*/ 294680 h 300038"/>
                    <a:gd name="connsiteX38" fmla="*/ 168023 w 246604"/>
                    <a:gd name="connsiteY38" fmla="*/ 300038 h 300038"/>
                    <a:gd name="connsiteX39" fmla="*/ 151949 w 246604"/>
                    <a:gd name="connsiteY39" fmla="*/ 294680 h 300038"/>
                    <a:gd name="connsiteX40" fmla="*/ 96585 w 246604"/>
                    <a:gd name="connsiteY40" fmla="*/ 278607 h 300038"/>
                    <a:gd name="connsiteX41" fmla="*/ 71582 w 246604"/>
                    <a:gd name="connsiteY41" fmla="*/ 267891 h 300038"/>
                    <a:gd name="connsiteX42" fmla="*/ 41221 w 246604"/>
                    <a:gd name="connsiteY42" fmla="*/ 260747 h 300038"/>
                    <a:gd name="connsiteX43" fmla="*/ 21576 w 246604"/>
                    <a:gd name="connsiteY43" fmla="*/ 248246 h 300038"/>
                    <a:gd name="connsiteX44" fmla="*/ 5503 w 246604"/>
                    <a:gd name="connsiteY44" fmla="*/ 237530 h 300038"/>
                    <a:gd name="connsiteX45" fmla="*/ 145 w 246604"/>
                    <a:gd name="connsiteY45"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19803 w 246604"/>
                    <a:gd name="connsiteY20" fmla="*/ 8930 h 300038"/>
                    <a:gd name="connsiteX21" fmla="*/ 126946 w 246604"/>
                    <a:gd name="connsiteY21" fmla="*/ 12502 h 300038"/>
                    <a:gd name="connsiteX22" fmla="*/ 150164 w 246604"/>
                    <a:gd name="connsiteY22" fmla="*/ 19646 h 300038"/>
                    <a:gd name="connsiteX23" fmla="*/ 182310 w 246604"/>
                    <a:gd name="connsiteY23" fmla="*/ 32147 h 300038"/>
                    <a:gd name="connsiteX24" fmla="*/ 194812 w 246604"/>
                    <a:gd name="connsiteY24" fmla="*/ 39291 h 300038"/>
                    <a:gd name="connsiteX25" fmla="*/ 209099 w 246604"/>
                    <a:gd name="connsiteY25" fmla="*/ 50007 h 300038"/>
                    <a:gd name="connsiteX26" fmla="*/ 221601 w 246604"/>
                    <a:gd name="connsiteY26" fmla="*/ 62508 h 300038"/>
                    <a:gd name="connsiteX27" fmla="*/ 230531 w 246604"/>
                    <a:gd name="connsiteY27" fmla="*/ 78582 h 300038"/>
                    <a:gd name="connsiteX28" fmla="*/ 239460 w 246604"/>
                    <a:gd name="connsiteY28" fmla="*/ 94655 h 300038"/>
                    <a:gd name="connsiteX29" fmla="*/ 246604 w 246604"/>
                    <a:gd name="connsiteY29" fmla="*/ 130374 h 300038"/>
                    <a:gd name="connsiteX30" fmla="*/ 244818 w 246604"/>
                    <a:gd name="connsiteY30" fmla="*/ 187524 h 300038"/>
                    <a:gd name="connsiteX31" fmla="*/ 239460 w 246604"/>
                    <a:gd name="connsiteY31" fmla="*/ 203597 h 300038"/>
                    <a:gd name="connsiteX32" fmla="*/ 232317 w 246604"/>
                    <a:gd name="connsiteY32" fmla="*/ 223243 h 300038"/>
                    <a:gd name="connsiteX33" fmla="*/ 221601 w 246604"/>
                    <a:gd name="connsiteY33" fmla="*/ 241102 h 300038"/>
                    <a:gd name="connsiteX34" fmla="*/ 212671 w 246604"/>
                    <a:gd name="connsiteY34" fmla="*/ 257175 h 300038"/>
                    <a:gd name="connsiteX35" fmla="*/ 198384 w 246604"/>
                    <a:gd name="connsiteY35" fmla="*/ 283964 h 300038"/>
                    <a:gd name="connsiteX36" fmla="*/ 189454 w 246604"/>
                    <a:gd name="connsiteY36" fmla="*/ 294680 h 300038"/>
                    <a:gd name="connsiteX37" fmla="*/ 168023 w 246604"/>
                    <a:gd name="connsiteY37" fmla="*/ 300038 h 300038"/>
                    <a:gd name="connsiteX38" fmla="*/ 151949 w 246604"/>
                    <a:gd name="connsiteY38" fmla="*/ 294680 h 300038"/>
                    <a:gd name="connsiteX39" fmla="*/ 96585 w 246604"/>
                    <a:gd name="connsiteY39" fmla="*/ 278607 h 300038"/>
                    <a:gd name="connsiteX40" fmla="*/ 71582 w 246604"/>
                    <a:gd name="connsiteY40" fmla="*/ 267891 h 300038"/>
                    <a:gd name="connsiteX41" fmla="*/ 41221 w 246604"/>
                    <a:gd name="connsiteY41" fmla="*/ 260747 h 300038"/>
                    <a:gd name="connsiteX42" fmla="*/ 21576 w 246604"/>
                    <a:gd name="connsiteY42" fmla="*/ 248246 h 300038"/>
                    <a:gd name="connsiteX43" fmla="*/ 5503 w 246604"/>
                    <a:gd name="connsiteY43" fmla="*/ 237530 h 300038"/>
                    <a:gd name="connsiteX44" fmla="*/ 145 w 246604"/>
                    <a:gd name="connsiteY44"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26946 w 246604"/>
                    <a:gd name="connsiteY20" fmla="*/ 12502 h 300038"/>
                    <a:gd name="connsiteX21" fmla="*/ 150164 w 246604"/>
                    <a:gd name="connsiteY21" fmla="*/ 19646 h 300038"/>
                    <a:gd name="connsiteX22" fmla="*/ 182310 w 246604"/>
                    <a:gd name="connsiteY22" fmla="*/ 32147 h 300038"/>
                    <a:gd name="connsiteX23" fmla="*/ 194812 w 246604"/>
                    <a:gd name="connsiteY23" fmla="*/ 39291 h 300038"/>
                    <a:gd name="connsiteX24" fmla="*/ 209099 w 246604"/>
                    <a:gd name="connsiteY24" fmla="*/ 50007 h 300038"/>
                    <a:gd name="connsiteX25" fmla="*/ 221601 w 246604"/>
                    <a:gd name="connsiteY25" fmla="*/ 62508 h 300038"/>
                    <a:gd name="connsiteX26" fmla="*/ 230531 w 246604"/>
                    <a:gd name="connsiteY26" fmla="*/ 78582 h 300038"/>
                    <a:gd name="connsiteX27" fmla="*/ 239460 w 246604"/>
                    <a:gd name="connsiteY27" fmla="*/ 94655 h 300038"/>
                    <a:gd name="connsiteX28" fmla="*/ 246604 w 246604"/>
                    <a:gd name="connsiteY28" fmla="*/ 130374 h 300038"/>
                    <a:gd name="connsiteX29" fmla="*/ 244818 w 246604"/>
                    <a:gd name="connsiteY29" fmla="*/ 187524 h 300038"/>
                    <a:gd name="connsiteX30" fmla="*/ 239460 w 246604"/>
                    <a:gd name="connsiteY30" fmla="*/ 203597 h 300038"/>
                    <a:gd name="connsiteX31" fmla="*/ 232317 w 246604"/>
                    <a:gd name="connsiteY31" fmla="*/ 223243 h 300038"/>
                    <a:gd name="connsiteX32" fmla="*/ 221601 w 246604"/>
                    <a:gd name="connsiteY32" fmla="*/ 241102 h 300038"/>
                    <a:gd name="connsiteX33" fmla="*/ 212671 w 246604"/>
                    <a:gd name="connsiteY33" fmla="*/ 257175 h 300038"/>
                    <a:gd name="connsiteX34" fmla="*/ 198384 w 246604"/>
                    <a:gd name="connsiteY34" fmla="*/ 283964 h 300038"/>
                    <a:gd name="connsiteX35" fmla="*/ 189454 w 246604"/>
                    <a:gd name="connsiteY35" fmla="*/ 294680 h 300038"/>
                    <a:gd name="connsiteX36" fmla="*/ 168023 w 246604"/>
                    <a:gd name="connsiteY36" fmla="*/ 300038 h 300038"/>
                    <a:gd name="connsiteX37" fmla="*/ 151949 w 246604"/>
                    <a:gd name="connsiteY37" fmla="*/ 294680 h 300038"/>
                    <a:gd name="connsiteX38" fmla="*/ 96585 w 246604"/>
                    <a:gd name="connsiteY38" fmla="*/ 278607 h 300038"/>
                    <a:gd name="connsiteX39" fmla="*/ 71582 w 246604"/>
                    <a:gd name="connsiteY39" fmla="*/ 267891 h 300038"/>
                    <a:gd name="connsiteX40" fmla="*/ 41221 w 246604"/>
                    <a:gd name="connsiteY40" fmla="*/ 260747 h 300038"/>
                    <a:gd name="connsiteX41" fmla="*/ 21576 w 246604"/>
                    <a:gd name="connsiteY41" fmla="*/ 248246 h 300038"/>
                    <a:gd name="connsiteX42" fmla="*/ 5503 w 246604"/>
                    <a:gd name="connsiteY42" fmla="*/ 237530 h 300038"/>
                    <a:gd name="connsiteX43" fmla="*/ 145 w 246604"/>
                    <a:gd name="connsiteY43"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14445 w 246604"/>
                    <a:gd name="connsiteY18" fmla="*/ 7144 h 300038"/>
                    <a:gd name="connsiteX19" fmla="*/ 126946 w 246604"/>
                    <a:gd name="connsiteY19" fmla="*/ 12502 h 300038"/>
                    <a:gd name="connsiteX20" fmla="*/ 150164 w 246604"/>
                    <a:gd name="connsiteY20" fmla="*/ 19646 h 300038"/>
                    <a:gd name="connsiteX21" fmla="*/ 182310 w 246604"/>
                    <a:gd name="connsiteY21" fmla="*/ 32147 h 300038"/>
                    <a:gd name="connsiteX22" fmla="*/ 194812 w 246604"/>
                    <a:gd name="connsiteY22" fmla="*/ 39291 h 300038"/>
                    <a:gd name="connsiteX23" fmla="*/ 209099 w 246604"/>
                    <a:gd name="connsiteY23" fmla="*/ 50007 h 300038"/>
                    <a:gd name="connsiteX24" fmla="*/ 221601 w 246604"/>
                    <a:gd name="connsiteY24" fmla="*/ 62508 h 300038"/>
                    <a:gd name="connsiteX25" fmla="*/ 230531 w 246604"/>
                    <a:gd name="connsiteY25" fmla="*/ 78582 h 300038"/>
                    <a:gd name="connsiteX26" fmla="*/ 239460 w 246604"/>
                    <a:gd name="connsiteY26" fmla="*/ 94655 h 300038"/>
                    <a:gd name="connsiteX27" fmla="*/ 246604 w 246604"/>
                    <a:gd name="connsiteY27" fmla="*/ 130374 h 300038"/>
                    <a:gd name="connsiteX28" fmla="*/ 244818 w 246604"/>
                    <a:gd name="connsiteY28" fmla="*/ 187524 h 300038"/>
                    <a:gd name="connsiteX29" fmla="*/ 239460 w 246604"/>
                    <a:gd name="connsiteY29" fmla="*/ 203597 h 300038"/>
                    <a:gd name="connsiteX30" fmla="*/ 232317 w 246604"/>
                    <a:gd name="connsiteY30" fmla="*/ 223243 h 300038"/>
                    <a:gd name="connsiteX31" fmla="*/ 221601 w 246604"/>
                    <a:gd name="connsiteY31" fmla="*/ 241102 h 300038"/>
                    <a:gd name="connsiteX32" fmla="*/ 212671 w 246604"/>
                    <a:gd name="connsiteY32" fmla="*/ 257175 h 300038"/>
                    <a:gd name="connsiteX33" fmla="*/ 198384 w 246604"/>
                    <a:gd name="connsiteY33" fmla="*/ 283964 h 300038"/>
                    <a:gd name="connsiteX34" fmla="*/ 189454 w 246604"/>
                    <a:gd name="connsiteY34" fmla="*/ 294680 h 300038"/>
                    <a:gd name="connsiteX35" fmla="*/ 168023 w 246604"/>
                    <a:gd name="connsiteY35" fmla="*/ 300038 h 300038"/>
                    <a:gd name="connsiteX36" fmla="*/ 151949 w 246604"/>
                    <a:gd name="connsiteY36" fmla="*/ 294680 h 300038"/>
                    <a:gd name="connsiteX37" fmla="*/ 96585 w 246604"/>
                    <a:gd name="connsiteY37" fmla="*/ 278607 h 300038"/>
                    <a:gd name="connsiteX38" fmla="*/ 71582 w 246604"/>
                    <a:gd name="connsiteY38" fmla="*/ 267891 h 300038"/>
                    <a:gd name="connsiteX39" fmla="*/ 41221 w 246604"/>
                    <a:gd name="connsiteY39" fmla="*/ 260747 h 300038"/>
                    <a:gd name="connsiteX40" fmla="*/ 21576 w 246604"/>
                    <a:gd name="connsiteY40" fmla="*/ 248246 h 300038"/>
                    <a:gd name="connsiteX41" fmla="*/ 5503 w 246604"/>
                    <a:gd name="connsiteY41" fmla="*/ 237530 h 300038"/>
                    <a:gd name="connsiteX42" fmla="*/ 145 w 246604"/>
                    <a:gd name="connsiteY42" fmla="*/ 200025 h 300038"/>
                    <a:gd name="connsiteX0" fmla="*/ 145 w 246604"/>
                    <a:gd name="connsiteY0" fmla="*/ 200043 h 300056"/>
                    <a:gd name="connsiteX1" fmla="*/ 1931 w 246604"/>
                    <a:gd name="connsiteY1" fmla="*/ 187542 h 300056"/>
                    <a:gd name="connsiteX2" fmla="*/ 5503 w 246604"/>
                    <a:gd name="connsiteY2" fmla="*/ 178612 h 300056"/>
                    <a:gd name="connsiteX3" fmla="*/ 7289 w 246604"/>
                    <a:gd name="connsiteY3" fmla="*/ 173254 h 300056"/>
                    <a:gd name="connsiteX4" fmla="*/ 10860 w 246604"/>
                    <a:gd name="connsiteY4" fmla="*/ 167896 h 300056"/>
                    <a:gd name="connsiteX5" fmla="*/ 18004 w 246604"/>
                    <a:gd name="connsiteY5" fmla="*/ 142893 h 300056"/>
                    <a:gd name="connsiteX6" fmla="*/ 19790 w 246604"/>
                    <a:gd name="connsiteY6" fmla="*/ 128606 h 300056"/>
                    <a:gd name="connsiteX7" fmla="*/ 21576 w 246604"/>
                    <a:gd name="connsiteY7" fmla="*/ 119676 h 300056"/>
                    <a:gd name="connsiteX8" fmla="*/ 25148 w 246604"/>
                    <a:gd name="connsiteY8" fmla="*/ 94673 h 300056"/>
                    <a:gd name="connsiteX9" fmla="*/ 28720 w 246604"/>
                    <a:gd name="connsiteY9" fmla="*/ 89315 h 300056"/>
                    <a:gd name="connsiteX10" fmla="*/ 35864 w 246604"/>
                    <a:gd name="connsiteY10" fmla="*/ 58954 h 300056"/>
                    <a:gd name="connsiteX11" fmla="*/ 39435 w 246604"/>
                    <a:gd name="connsiteY11" fmla="*/ 53596 h 300056"/>
                    <a:gd name="connsiteX12" fmla="*/ 44793 w 246604"/>
                    <a:gd name="connsiteY12" fmla="*/ 33951 h 300056"/>
                    <a:gd name="connsiteX13" fmla="*/ 48365 w 246604"/>
                    <a:gd name="connsiteY13" fmla="*/ 19664 h 300056"/>
                    <a:gd name="connsiteX14" fmla="*/ 51937 w 246604"/>
                    <a:gd name="connsiteY14" fmla="*/ 14306 h 300056"/>
                    <a:gd name="connsiteX15" fmla="*/ 69796 w 246604"/>
                    <a:gd name="connsiteY15" fmla="*/ 5376 h 300056"/>
                    <a:gd name="connsiteX16" fmla="*/ 94799 w 246604"/>
                    <a:gd name="connsiteY16" fmla="*/ 18 h 300056"/>
                    <a:gd name="connsiteX17" fmla="*/ 114445 w 246604"/>
                    <a:gd name="connsiteY17" fmla="*/ 7162 h 300056"/>
                    <a:gd name="connsiteX18" fmla="*/ 126946 w 246604"/>
                    <a:gd name="connsiteY18" fmla="*/ 12520 h 300056"/>
                    <a:gd name="connsiteX19" fmla="*/ 150164 w 246604"/>
                    <a:gd name="connsiteY19" fmla="*/ 19664 h 300056"/>
                    <a:gd name="connsiteX20" fmla="*/ 182310 w 246604"/>
                    <a:gd name="connsiteY20" fmla="*/ 32165 h 300056"/>
                    <a:gd name="connsiteX21" fmla="*/ 194812 w 246604"/>
                    <a:gd name="connsiteY21" fmla="*/ 39309 h 300056"/>
                    <a:gd name="connsiteX22" fmla="*/ 209099 w 246604"/>
                    <a:gd name="connsiteY22" fmla="*/ 50025 h 300056"/>
                    <a:gd name="connsiteX23" fmla="*/ 221601 w 246604"/>
                    <a:gd name="connsiteY23" fmla="*/ 62526 h 300056"/>
                    <a:gd name="connsiteX24" fmla="*/ 230531 w 246604"/>
                    <a:gd name="connsiteY24" fmla="*/ 78600 h 300056"/>
                    <a:gd name="connsiteX25" fmla="*/ 239460 w 246604"/>
                    <a:gd name="connsiteY25" fmla="*/ 94673 h 300056"/>
                    <a:gd name="connsiteX26" fmla="*/ 246604 w 246604"/>
                    <a:gd name="connsiteY26" fmla="*/ 130392 h 300056"/>
                    <a:gd name="connsiteX27" fmla="*/ 244818 w 246604"/>
                    <a:gd name="connsiteY27" fmla="*/ 187542 h 300056"/>
                    <a:gd name="connsiteX28" fmla="*/ 239460 w 246604"/>
                    <a:gd name="connsiteY28" fmla="*/ 203615 h 300056"/>
                    <a:gd name="connsiteX29" fmla="*/ 232317 w 246604"/>
                    <a:gd name="connsiteY29" fmla="*/ 223261 h 300056"/>
                    <a:gd name="connsiteX30" fmla="*/ 221601 w 246604"/>
                    <a:gd name="connsiteY30" fmla="*/ 241120 h 300056"/>
                    <a:gd name="connsiteX31" fmla="*/ 212671 w 246604"/>
                    <a:gd name="connsiteY31" fmla="*/ 257193 h 300056"/>
                    <a:gd name="connsiteX32" fmla="*/ 198384 w 246604"/>
                    <a:gd name="connsiteY32" fmla="*/ 283982 h 300056"/>
                    <a:gd name="connsiteX33" fmla="*/ 189454 w 246604"/>
                    <a:gd name="connsiteY33" fmla="*/ 294698 h 300056"/>
                    <a:gd name="connsiteX34" fmla="*/ 168023 w 246604"/>
                    <a:gd name="connsiteY34" fmla="*/ 300056 h 300056"/>
                    <a:gd name="connsiteX35" fmla="*/ 151949 w 246604"/>
                    <a:gd name="connsiteY35" fmla="*/ 294698 h 300056"/>
                    <a:gd name="connsiteX36" fmla="*/ 96585 w 246604"/>
                    <a:gd name="connsiteY36" fmla="*/ 278625 h 300056"/>
                    <a:gd name="connsiteX37" fmla="*/ 71582 w 246604"/>
                    <a:gd name="connsiteY37" fmla="*/ 267909 h 300056"/>
                    <a:gd name="connsiteX38" fmla="*/ 41221 w 246604"/>
                    <a:gd name="connsiteY38" fmla="*/ 260765 h 300056"/>
                    <a:gd name="connsiteX39" fmla="*/ 21576 w 246604"/>
                    <a:gd name="connsiteY39" fmla="*/ 248264 h 300056"/>
                    <a:gd name="connsiteX40" fmla="*/ 5503 w 246604"/>
                    <a:gd name="connsiteY40" fmla="*/ 237548 h 300056"/>
                    <a:gd name="connsiteX41" fmla="*/ 145 w 246604"/>
                    <a:gd name="connsiteY41" fmla="*/ 200043 h 300056"/>
                    <a:gd name="connsiteX0" fmla="*/ 145 w 246604"/>
                    <a:gd name="connsiteY0" fmla="*/ 200050 h 300063"/>
                    <a:gd name="connsiteX1" fmla="*/ 1931 w 246604"/>
                    <a:gd name="connsiteY1" fmla="*/ 187549 h 300063"/>
                    <a:gd name="connsiteX2" fmla="*/ 5503 w 246604"/>
                    <a:gd name="connsiteY2" fmla="*/ 178619 h 300063"/>
                    <a:gd name="connsiteX3" fmla="*/ 7289 w 246604"/>
                    <a:gd name="connsiteY3" fmla="*/ 173261 h 300063"/>
                    <a:gd name="connsiteX4" fmla="*/ 10860 w 246604"/>
                    <a:gd name="connsiteY4" fmla="*/ 167903 h 300063"/>
                    <a:gd name="connsiteX5" fmla="*/ 18004 w 246604"/>
                    <a:gd name="connsiteY5" fmla="*/ 142900 h 300063"/>
                    <a:gd name="connsiteX6" fmla="*/ 19790 w 246604"/>
                    <a:gd name="connsiteY6" fmla="*/ 128613 h 300063"/>
                    <a:gd name="connsiteX7" fmla="*/ 21576 w 246604"/>
                    <a:gd name="connsiteY7" fmla="*/ 119683 h 300063"/>
                    <a:gd name="connsiteX8" fmla="*/ 25148 w 246604"/>
                    <a:gd name="connsiteY8" fmla="*/ 94680 h 300063"/>
                    <a:gd name="connsiteX9" fmla="*/ 28720 w 246604"/>
                    <a:gd name="connsiteY9" fmla="*/ 89322 h 300063"/>
                    <a:gd name="connsiteX10" fmla="*/ 35864 w 246604"/>
                    <a:gd name="connsiteY10" fmla="*/ 58961 h 300063"/>
                    <a:gd name="connsiteX11" fmla="*/ 39435 w 246604"/>
                    <a:gd name="connsiteY11" fmla="*/ 53603 h 300063"/>
                    <a:gd name="connsiteX12" fmla="*/ 44793 w 246604"/>
                    <a:gd name="connsiteY12" fmla="*/ 33958 h 300063"/>
                    <a:gd name="connsiteX13" fmla="*/ 48365 w 246604"/>
                    <a:gd name="connsiteY13" fmla="*/ 19671 h 300063"/>
                    <a:gd name="connsiteX14" fmla="*/ 69796 w 246604"/>
                    <a:gd name="connsiteY14" fmla="*/ 5383 h 300063"/>
                    <a:gd name="connsiteX15" fmla="*/ 94799 w 246604"/>
                    <a:gd name="connsiteY15" fmla="*/ 25 h 300063"/>
                    <a:gd name="connsiteX16" fmla="*/ 114445 w 246604"/>
                    <a:gd name="connsiteY16" fmla="*/ 7169 h 300063"/>
                    <a:gd name="connsiteX17" fmla="*/ 126946 w 246604"/>
                    <a:gd name="connsiteY17" fmla="*/ 12527 h 300063"/>
                    <a:gd name="connsiteX18" fmla="*/ 150164 w 246604"/>
                    <a:gd name="connsiteY18" fmla="*/ 19671 h 300063"/>
                    <a:gd name="connsiteX19" fmla="*/ 182310 w 246604"/>
                    <a:gd name="connsiteY19" fmla="*/ 32172 h 300063"/>
                    <a:gd name="connsiteX20" fmla="*/ 194812 w 246604"/>
                    <a:gd name="connsiteY20" fmla="*/ 39316 h 300063"/>
                    <a:gd name="connsiteX21" fmla="*/ 209099 w 246604"/>
                    <a:gd name="connsiteY21" fmla="*/ 50032 h 300063"/>
                    <a:gd name="connsiteX22" fmla="*/ 221601 w 246604"/>
                    <a:gd name="connsiteY22" fmla="*/ 62533 h 300063"/>
                    <a:gd name="connsiteX23" fmla="*/ 230531 w 246604"/>
                    <a:gd name="connsiteY23" fmla="*/ 78607 h 300063"/>
                    <a:gd name="connsiteX24" fmla="*/ 239460 w 246604"/>
                    <a:gd name="connsiteY24" fmla="*/ 94680 h 300063"/>
                    <a:gd name="connsiteX25" fmla="*/ 246604 w 246604"/>
                    <a:gd name="connsiteY25" fmla="*/ 130399 h 300063"/>
                    <a:gd name="connsiteX26" fmla="*/ 244818 w 246604"/>
                    <a:gd name="connsiteY26" fmla="*/ 187549 h 300063"/>
                    <a:gd name="connsiteX27" fmla="*/ 239460 w 246604"/>
                    <a:gd name="connsiteY27" fmla="*/ 203622 h 300063"/>
                    <a:gd name="connsiteX28" fmla="*/ 232317 w 246604"/>
                    <a:gd name="connsiteY28" fmla="*/ 223268 h 300063"/>
                    <a:gd name="connsiteX29" fmla="*/ 221601 w 246604"/>
                    <a:gd name="connsiteY29" fmla="*/ 241127 h 300063"/>
                    <a:gd name="connsiteX30" fmla="*/ 212671 w 246604"/>
                    <a:gd name="connsiteY30" fmla="*/ 257200 h 300063"/>
                    <a:gd name="connsiteX31" fmla="*/ 198384 w 246604"/>
                    <a:gd name="connsiteY31" fmla="*/ 283989 h 300063"/>
                    <a:gd name="connsiteX32" fmla="*/ 189454 w 246604"/>
                    <a:gd name="connsiteY32" fmla="*/ 294705 h 300063"/>
                    <a:gd name="connsiteX33" fmla="*/ 168023 w 246604"/>
                    <a:gd name="connsiteY33" fmla="*/ 300063 h 300063"/>
                    <a:gd name="connsiteX34" fmla="*/ 151949 w 246604"/>
                    <a:gd name="connsiteY34" fmla="*/ 294705 h 300063"/>
                    <a:gd name="connsiteX35" fmla="*/ 96585 w 246604"/>
                    <a:gd name="connsiteY35" fmla="*/ 278632 h 300063"/>
                    <a:gd name="connsiteX36" fmla="*/ 71582 w 246604"/>
                    <a:gd name="connsiteY36" fmla="*/ 267916 h 300063"/>
                    <a:gd name="connsiteX37" fmla="*/ 41221 w 246604"/>
                    <a:gd name="connsiteY37" fmla="*/ 260772 h 300063"/>
                    <a:gd name="connsiteX38" fmla="*/ 21576 w 246604"/>
                    <a:gd name="connsiteY38" fmla="*/ 248271 h 300063"/>
                    <a:gd name="connsiteX39" fmla="*/ 5503 w 246604"/>
                    <a:gd name="connsiteY39" fmla="*/ 237555 h 300063"/>
                    <a:gd name="connsiteX40" fmla="*/ 145 w 246604"/>
                    <a:gd name="connsiteY40" fmla="*/ 200050 h 300063"/>
                    <a:gd name="connsiteX0" fmla="*/ 145 w 246604"/>
                    <a:gd name="connsiteY0" fmla="*/ 200050 h 300063"/>
                    <a:gd name="connsiteX1" fmla="*/ 1931 w 246604"/>
                    <a:gd name="connsiteY1" fmla="*/ 187549 h 300063"/>
                    <a:gd name="connsiteX2" fmla="*/ 5503 w 246604"/>
                    <a:gd name="connsiteY2" fmla="*/ 178619 h 300063"/>
                    <a:gd name="connsiteX3" fmla="*/ 7289 w 246604"/>
                    <a:gd name="connsiteY3" fmla="*/ 173261 h 300063"/>
                    <a:gd name="connsiteX4" fmla="*/ 10860 w 246604"/>
                    <a:gd name="connsiteY4" fmla="*/ 167903 h 300063"/>
                    <a:gd name="connsiteX5" fmla="*/ 18004 w 246604"/>
                    <a:gd name="connsiteY5" fmla="*/ 142900 h 300063"/>
                    <a:gd name="connsiteX6" fmla="*/ 19790 w 246604"/>
                    <a:gd name="connsiteY6" fmla="*/ 128613 h 300063"/>
                    <a:gd name="connsiteX7" fmla="*/ 21576 w 246604"/>
                    <a:gd name="connsiteY7" fmla="*/ 119683 h 300063"/>
                    <a:gd name="connsiteX8" fmla="*/ 25148 w 246604"/>
                    <a:gd name="connsiteY8" fmla="*/ 94680 h 300063"/>
                    <a:gd name="connsiteX9" fmla="*/ 28720 w 246604"/>
                    <a:gd name="connsiteY9" fmla="*/ 89322 h 300063"/>
                    <a:gd name="connsiteX10" fmla="*/ 35864 w 246604"/>
                    <a:gd name="connsiteY10" fmla="*/ 58961 h 300063"/>
                    <a:gd name="connsiteX11" fmla="*/ 44793 w 246604"/>
                    <a:gd name="connsiteY11" fmla="*/ 33958 h 300063"/>
                    <a:gd name="connsiteX12" fmla="*/ 48365 w 246604"/>
                    <a:gd name="connsiteY12" fmla="*/ 19671 h 300063"/>
                    <a:gd name="connsiteX13" fmla="*/ 69796 w 246604"/>
                    <a:gd name="connsiteY13" fmla="*/ 5383 h 300063"/>
                    <a:gd name="connsiteX14" fmla="*/ 94799 w 246604"/>
                    <a:gd name="connsiteY14" fmla="*/ 25 h 300063"/>
                    <a:gd name="connsiteX15" fmla="*/ 114445 w 246604"/>
                    <a:gd name="connsiteY15" fmla="*/ 7169 h 300063"/>
                    <a:gd name="connsiteX16" fmla="*/ 126946 w 246604"/>
                    <a:gd name="connsiteY16" fmla="*/ 12527 h 300063"/>
                    <a:gd name="connsiteX17" fmla="*/ 150164 w 246604"/>
                    <a:gd name="connsiteY17" fmla="*/ 19671 h 300063"/>
                    <a:gd name="connsiteX18" fmla="*/ 182310 w 246604"/>
                    <a:gd name="connsiteY18" fmla="*/ 32172 h 300063"/>
                    <a:gd name="connsiteX19" fmla="*/ 194812 w 246604"/>
                    <a:gd name="connsiteY19" fmla="*/ 39316 h 300063"/>
                    <a:gd name="connsiteX20" fmla="*/ 209099 w 246604"/>
                    <a:gd name="connsiteY20" fmla="*/ 50032 h 300063"/>
                    <a:gd name="connsiteX21" fmla="*/ 221601 w 246604"/>
                    <a:gd name="connsiteY21" fmla="*/ 62533 h 300063"/>
                    <a:gd name="connsiteX22" fmla="*/ 230531 w 246604"/>
                    <a:gd name="connsiteY22" fmla="*/ 78607 h 300063"/>
                    <a:gd name="connsiteX23" fmla="*/ 239460 w 246604"/>
                    <a:gd name="connsiteY23" fmla="*/ 94680 h 300063"/>
                    <a:gd name="connsiteX24" fmla="*/ 246604 w 246604"/>
                    <a:gd name="connsiteY24" fmla="*/ 130399 h 300063"/>
                    <a:gd name="connsiteX25" fmla="*/ 244818 w 246604"/>
                    <a:gd name="connsiteY25" fmla="*/ 187549 h 300063"/>
                    <a:gd name="connsiteX26" fmla="*/ 239460 w 246604"/>
                    <a:gd name="connsiteY26" fmla="*/ 203622 h 300063"/>
                    <a:gd name="connsiteX27" fmla="*/ 232317 w 246604"/>
                    <a:gd name="connsiteY27" fmla="*/ 223268 h 300063"/>
                    <a:gd name="connsiteX28" fmla="*/ 221601 w 246604"/>
                    <a:gd name="connsiteY28" fmla="*/ 241127 h 300063"/>
                    <a:gd name="connsiteX29" fmla="*/ 212671 w 246604"/>
                    <a:gd name="connsiteY29" fmla="*/ 257200 h 300063"/>
                    <a:gd name="connsiteX30" fmla="*/ 198384 w 246604"/>
                    <a:gd name="connsiteY30" fmla="*/ 283989 h 300063"/>
                    <a:gd name="connsiteX31" fmla="*/ 189454 w 246604"/>
                    <a:gd name="connsiteY31" fmla="*/ 294705 h 300063"/>
                    <a:gd name="connsiteX32" fmla="*/ 168023 w 246604"/>
                    <a:gd name="connsiteY32" fmla="*/ 300063 h 300063"/>
                    <a:gd name="connsiteX33" fmla="*/ 151949 w 246604"/>
                    <a:gd name="connsiteY33" fmla="*/ 294705 h 300063"/>
                    <a:gd name="connsiteX34" fmla="*/ 96585 w 246604"/>
                    <a:gd name="connsiteY34" fmla="*/ 278632 h 300063"/>
                    <a:gd name="connsiteX35" fmla="*/ 71582 w 246604"/>
                    <a:gd name="connsiteY35" fmla="*/ 267916 h 300063"/>
                    <a:gd name="connsiteX36" fmla="*/ 41221 w 246604"/>
                    <a:gd name="connsiteY36" fmla="*/ 260772 h 300063"/>
                    <a:gd name="connsiteX37" fmla="*/ 21576 w 246604"/>
                    <a:gd name="connsiteY37" fmla="*/ 248271 h 300063"/>
                    <a:gd name="connsiteX38" fmla="*/ 5503 w 246604"/>
                    <a:gd name="connsiteY38" fmla="*/ 237555 h 300063"/>
                    <a:gd name="connsiteX39" fmla="*/ 145 w 246604"/>
                    <a:gd name="connsiteY39" fmla="*/ 200050 h 300063"/>
                    <a:gd name="connsiteX0" fmla="*/ 145 w 246604"/>
                    <a:gd name="connsiteY0" fmla="*/ 200050 h 300063"/>
                    <a:gd name="connsiteX1" fmla="*/ 1931 w 246604"/>
                    <a:gd name="connsiteY1" fmla="*/ 187549 h 300063"/>
                    <a:gd name="connsiteX2" fmla="*/ 5503 w 246604"/>
                    <a:gd name="connsiteY2" fmla="*/ 178619 h 300063"/>
                    <a:gd name="connsiteX3" fmla="*/ 7289 w 246604"/>
                    <a:gd name="connsiteY3" fmla="*/ 173261 h 300063"/>
                    <a:gd name="connsiteX4" fmla="*/ 10860 w 246604"/>
                    <a:gd name="connsiteY4" fmla="*/ 167903 h 300063"/>
                    <a:gd name="connsiteX5" fmla="*/ 18004 w 246604"/>
                    <a:gd name="connsiteY5" fmla="*/ 142900 h 300063"/>
                    <a:gd name="connsiteX6" fmla="*/ 19790 w 246604"/>
                    <a:gd name="connsiteY6" fmla="*/ 128613 h 300063"/>
                    <a:gd name="connsiteX7" fmla="*/ 21576 w 246604"/>
                    <a:gd name="connsiteY7" fmla="*/ 119683 h 300063"/>
                    <a:gd name="connsiteX8" fmla="*/ 25148 w 246604"/>
                    <a:gd name="connsiteY8" fmla="*/ 94680 h 300063"/>
                    <a:gd name="connsiteX9" fmla="*/ 35864 w 246604"/>
                    <a:gd name="connsiteY9" fmla="*/ 58961 h 300063"/>
                    <a:gd name="connsiteX10" fmla="*/ 44793 w 246604"/>
                    <a:gd name="connsiteY10" fmla="*/ 33958 h 300063"/>
                    <a:gd name="connsiteX11" fmla="*/ 48365 w 246604"/>
                    <a:gd name="connsiteY11" fmla="*/ 19671 h 300063"/>
                    <a:gd name="connsiteX12" fmla="*/ 69796 w 246604"/>
                    <a:gd name="connsiteY12" fmla="*/ 5383 h 300063"/>
                    <a:gd name="connsiteX13" fmla="*/ 94799 w 246604"/>
                    <a:gd name="connsiteY13" fmla="*/ 25 h 300063"/>
                    <a:gd name="connsiteX14" fmla="*/ 114445 w 246604"/>
                    <a:gd name="connsiteY14" fmla="*/ 7169 h 300063"/>
                    <a:gd name="connsiteX15" fmla="*/ 126946 w 246604"/>
                    <a:gd name="connsiteY15" fmla="*/ 12527 h 300063"/>
                    <a:gd name="connsiteX16" fmla="*/ 150164 w 246604"/>
                    <a:gd name="connsiteY16" fmla="*/ 19671 h 300063"/>
                    <a:gd name="connsiteX17" fmla="*/ 182310 w 246604"/>
                    <a:gd name="connsiteY17" fmla="*/ 32172 h 300063"/>
                    <a:gd name="connsiteX18" fmla="*/ 194812 w 246604"/>
                    <a:gd name="connsiteY18" fmla="*/ 39316 h 300063"/>
                    <a:gd name="connsiteX19" fmla="*/ 209099 w 246604"/>
                    <a:gd name="connsiteY19" fmla="*/ 50032 h 300063"/>
                    <a:gd name="connsiteX20" fmla="*/ 221601 w 246604"/>
                    <a:gd name="connsiteY20" fmla="*/ 62533 h 300063"/>
                    <a:gd name="connsiteX21" fmla="*/ 230531 w 246604"/>
                    <a:gd name="connsiteY21" fmla="*/ 78607 h 300063"/>
                    <a:gd name="connsiteX22" fmla="*/ 239460 w 246604"/>
                    <a:gd name="connsiteY22" fmla="*/ 94680 h 300063"/>
                    <a:gd name="connsiteX23" fmla="*/ 246604 w 246604"/>
                    <a:gd name="connsiteY23" fmla="*/ 130399 h 300063"/>
                    <a:gd name="connsiteX24" fmla="*/ 244818 w 246604"/>
                    <a:gd name="connsiteY24" fmla="*/ 187549 h 300063"/>
                    <a:gd name="connsiteX25" fmla="*/ 239460 w 246604"/>
                    <a:gd name="connsiteY25" fmla="*/ 203622 h 300063"/>
                    <a:gd name="connsiteX26" fmla="*/ 232317 w 246604"/>
                    <a:gd name="connsiteY26" fmla="*/ 223268 h 300063"/>
                    <a:gd name="connsiteX27" fmla="*/ 221601 w 246604"/>
                    <a:gd name="connsiteY27" fmla="*/ 241127 h 300063"/>
                    <a:gd name="connsiteX28" fmla="*/ 212671 w 246604"/>
                    <a:gd name="connsiteY28" fmla="*/ 257200 h 300063"/>
                    <a:gd name="connsiteX29" fmla="*/ 198384 w 246604"/>
                    <a:gd name="connsiteY29" fmla="*/ 283989 h 300063"/>
                    <a:gd name="connsiteX30" fmla="*/ 189454 w 246604"/>
                    <a:gd name="connsiteY30" fmla="*/ 294705 h 300063"/>
                    <a:gd name="connsiteX31" fmla="*/ 168023 w 246604"/>
                    <a:gd name="connsiteY31" fmla="*/ 300063 h 300063"/>
                    <a:gd name="connsiteX32" fmla="*/ 151949 w 246604"/>
                    <a:gd name="connsiteY32" fmla="*/ 294705 h 300063"/>
                    <a:gd name="connsiteX33" fmla="*/ 96585 w 246604"/>
                    <a:gd name="connsiteY33" fmla="*/ 278632 h 300063"/>
                    <a:gd name="connsiteX34" fmla="*/ 71582 w 246604"/>
                    <a:gd name="connsiteY34" fmla="*/ 267916 h 300063"/>
                    <a:gd name="connsiteX35" fmla="*/ 41221 w 246604"/>
                    <a:gd name="connsiteY35" fmla="*/ 260772 h 300063"/>
                    <a:gd name="connsiteX36" fmla="*/ 21576 w 246604"/>
                    <a:gd name="connsiteY36" fmla="*/ 248271 h 300063"/>
                    <a:gd name="connsiteX37" fmla="*/ 5503 w 246604"/>
                    <a:gd name="connsiteY37" fmla="*/ 237555 h 300063"/>
                    <a:gd name="connsiteX38" fmla="*/ 145 w 246604"/>
                    <a:gd name="connsiteY38" fmla="*/ 200050 h 300063"/>
                    <a:gd name="connsiteX0" fmla="*/ 145 w 246604"/>
                    <a:gd name="connsiteY0" fmla="*/ 200050 h 300063"/>
                    <a:gd name="connsiteX1" fmla="*/ 1931 w 246604"/>
                    <a:gd name="connsiteY1" fmla="*/ 187549 h 300063"/>
                    <a:gd name="connsiteX2" fmla="*/ 5503 w 246604"/>
                    <a:gd name="connsiteY2" fmla="*/ 178619 h 300063"/>
                    <a:gd name="connsiteX3" fmla="*/ 7289 w 246604"/>
                    <a:gd name="connsiteY3" fmla="*/ 173261 h 300063"/>
                    <a:gd name="connsiteX4" fmla="*/ 10860 w 246604"/>
                    <a:gd name="connsiteY4" fmla="*/ 167903 h 300063"/>
                    <a:gd name="connsiteX5" fmla="*/ 18004 w 246604"/>
                    <a:gd name="connsiteY5" fmla="*/ 142900 h 300063"/>
                    <a:gd name="connsiteX6" fmla="*/ 21576 w 246604"/>
                    <a:gd name="connsiteY6" fmla="*/ 119683 h 300063"/>
                    <a:gd name="connsiteX7" fmla="*/ 25148 w 246604"/>
                    <a:gd name="connsiteY7" fmla="*/ 94680 h 300063"/>
                    <a:gd name="connsiteX8" fmla="*/ 35864 w 246604"/>
                    <a:gd name="connsiteY8" fmla="*/ 58961 h 300063"/>
                    <a:gd name="connsiteX9" fmla="*/ 44793 w 246604"/>
                    <a:gd name="connsiteY9" fmla="*/ 33958 h 300063"/>
                    <a:gd name="connsiteX10" fmla="*/ 48365 w 246604"/>
                    <a:gd name="connsiteY10" fmla="*/ 19671 h 300063"/>
                    <a:gd name="connsiteX11" fmla="*/ 69796 w 246604"/>
                    <a:gd name="connsiteY11" fmla="*/ 5383 h 300063"/>
                    <a:gd name="connsiteX12" fmla="*/ 94799 w 246604"/>
                    <a:gd name="connsiteY12" fmla="*/ 25 h 300063"/>
                    <a:gd name="connsiteX13" fmla="*/ 114445 w 246604"/>
                    <a:gd name="connsiteY13" fmla="*/ 7169 h 300063"/>
                    <a:gd name="connsiteX14" fmla="*/ 126946 w 246604"/>
                    <a:gd name="connsiteY14" fmla="*/ 12527 h 300063"/>
                    <a:gd name="connsiteX15" fmla="*/ 150164 w 246604"/>
                    <a:gd name="connsiteY15" fmla="*/ 19671 h 300063"/>
                    <a:gd name="connsiteX16" fmla="*/ 182310 w 246604"/>
                    <a:gd name="connsiteY16" fmla="*/ 32172 h 300063"/>
                    <a:gd name="connsiteX17" fmla="*/ 194812 w 246604"/>
                    <a:gd name="connsiteY17" fmla="*/ 39316 h 300063"/>
                    <a:gd name="connsiteX18" fmla="*/ 209099 w 246604"/>
                    <a:gd name="connsiteY18" fmla="*/ 50032 h 300063"/>
                    <a:gd name="connsiteX19" fmla="*/ 221601 w 246604"/>
                    <a:gd name="connsiteY19" fmla="*/ 62533 h 300063"/>
                    <a:gd name="connsiteX20" fmla="*/ 230531 w 246604"/>
                    <a:gd name="connsiteY20" fmla="*/ 78607 h 300063"/>
                    <a:gd name="connsiteX21" fmla="*/ 239460 w 246604"/>
                    <a:gd name="connsiteY21" fmla="*/ 94680 h 300063"/>
                    <a:gd name="connsiteX22" fmla="*/ 246604 w 246604"/>
                    <a:gd name="connsiteY22" fmla="*/ 130399 h 300063"/>
                    <a:gd name="connsiteX23" fmla="*/ 244818 w 246604"/>
                    <a:gd name="connsiteY23" fmla="*/ 187549 h 300063"/>
                    <a:gd name="connsiteX24" fmla="*/ 239460 w 246604"/>
                    <a:gd name="connsiteY24" fmla="*/ 203622 h 300063"/>
                    <a:gd name="connsiteX25" fmla="*/ 232317 w 246604"/>
                    <a:gd name="connsiteY25" fmla="*/ 223268 h 300063"/>
                    <a:gd name="connsiteX26" fmla="*/ 221601 w 246604"/>
                    <a:gd name="connsiteY26" fmla="*/ 241127 h 300063"/>
                    <a:gd name="connsiteX27" fmla="*/ 212671 w 246604"/>
                    <a:gd name="connsiteY27" fmla="*/ 257200 h 300063"/>
                    <a:gd name="connsiteX28" fmla="*/ 198384 w 246604"/>
                    <a:gd name="connsiteY28" fmla="*/ 283989 h 300063"/>
                    <a:gd name="connsiteX29" fmla="*/ 189454 w 246604"/>
                    <a:gd name="connsiteY29" fmla="*/ 294705 h 300063"/>
                    <a:gd name="connsiteX30" fmla="*/ 168023 w 246604"/>
                    <a:gd name="connsiteY30" fmla="*/ 300063 h 300063"/>
                    <a:gd name="connsiteX31" fmla="*/ 151949 w 246604"/>
                    <a:gd name="connsiteY31" fmla="*/ 294705 h 300063"/>
                    <a:gd name="connsiteX32" fmla="*/ 96585 w 246604"/>
                    <a:gd name="connsiteY32" fmla="*/ 278632 h 300063"/>
                    <a:gd name="connsiteX33" fmla="*/ 71582 w 246604"/>
                    <a:gd name="connsiteY33" fmla="*/ 267916 h 300063"/>
                    <a:gd name="connsiteX34" fmla="*/ 41221 w 246604"/>
                    <a:gd name="connsiteY34" fmla="*/ 260772 h 300063"/>
                    <a:gd name="connsiteX35" fmla="*/ 21576 w 246604"/>
                    <a:gd name="connsiteY35" fmla="*/ 248271 h 300063"/>
                    <a:gd name="connsiteX36" fmla="*/ 5503 w 246604"/>
                    <a:gd name="connsiteY36" fmla="*/ 237555 h 300063"/>
                    <a:gd name="connsiteX37" fmla="*/ 145 w 246604"/>
                    <a:gd name="connsiteY37" fmla="*/ 200050 h 300063"/>
                    <a:gd name="connsiteX0" fmla="*/ 145 w 246604"/>
                    <a:gd name="connsiteY0" fmla="*/ 200050 h 300063"/>
                    <a:gd name="connsiteX1" fmla="*/ 1931 w 246604"/>
                    <a:gd name="connsiteY1" fmla="*/ 187549 h 300063"/>
                    <a:gd name="connsiteX2" fmla="*/ 5503 w 246604"/>
                    <a:gd name="connsiteY2" fmla="*/ 178619 h 300063"/>
                    <a:gd name="connsiteX3" fmla="*/ 7289 w 246604"/>
                    <a:gd name="connsiteY3" fmla="*/ 173261 h 300063"/>
                    <a:gd name="connsiteX4" fmla="*/ 18004 w 246604"/>
                    <a:gd name="connsiteY4" fmla="*/ 142900 h 300063"/>
                    <a:gd name="connsiteX5" fmla="*/ 21576 w 246604"/>
                    <a:gd name="connsiteY5" fmla="*/ 119683 h 300063"/>
                    <a:gd name="connsiteX6" fmla="*/ 25148 w 246604"/>
                    <a:gd name="connsiteY6" fmla="*/ 94680 h 300063"/>
                    <a:gd name="connsiteX7" fmla="*/ 35864 w 246604"/>
                    <a:gd name="connsiteY7" fmla="*/ 58961 h 300063"/>
                    <a:gd name="connsiteX8" fmla="*/ 44793 w 246604"/>
                    <a:gd name="connsiteY8" fmla="*/ 33958 h 300063"/>
                    <a:gd name="connsiteX9" fmla="*/ 48365 w 246604"/>
                    <a:gd name="connsiteY9" fmla="*/ 19671 h 300063"/>
                    <a:gd name="connsiteX10" fmla="*/ 69796 w 246604"/>
                    <a:gd name="connsiteY10" fmla="*/ 5383 h 300063"/>
                    <a:gd name="connsiteX11" fmla="*/ 94799 w 246604"/>
                    <a:gd name="connsiteY11" fmla="*/ 25 h 300063"/>
                    <a:gd name="connsiteX12" fmla="*/ 114445 w 246604"/>
                    <a:gd name="connsiteY12" fmla="*/ 7169 h 300063"/>
                    <a:gd name="connsiteX13" fmla="*/ 126946 w 246604"/>
                    <a:gd name="connsiteY13" fmla="*/ 12527 h 300063"/>
                    <a:gd name="connsiteX14" fmla="*/ 150164 w 246604"/>
                    <a:gd name="connsiteY14" fmla="*/ 19671 h 300063"/>
                    <a:gd name="connsiteX15" fmla="*/ 182310 w 246604"/>
                    <a:gd name="connsiteY15" fmla="*/ 32172 h 300063"/>
                    <a:gd name="connsiteX16" fmla="*/ 194812 w 246604"/>
                    <a:gd name="connsiteY16" fmla="*/ 39316 h 300063"/>
                    <a:gd name="connsiteX17" fmla="*/ 209099 w 246604"/>
                    <a:gd name="connsiteY17" fmla="*/ 50032 h 300063"/>
                    <a:gd name="connsiteX18" fmla="*/ 221601 w 246604"/>
                    <a:gd name="connsiteY18" fmla="*/ 62533 h 300063"/>
                    <a:gd name="connsiteX19" fmla="*/ 230531 w 246604"/>
                    <a:gd name="connsiteY19" fmla="*/ 78607 h 300063"/>
                    <a:gd name="connsiteX20" fmla="*/ 239460 w 246604"/>
                    <a:gd name="connsiteY20" fmla="*/ 94680 h 300063"/>
                    <a:gd name="connsiteX21" fmla="*/ 246604 w 246604"/>
                    <a:gd name="connsiteY21" fmla="*/ 130399 h 300063"/>
                    <a:gd name="connsiteX22" fmla="*/ 244818 w 246604"/>
                    <a:gd name="connsiteY22" fmla="*/ 187549 h 300063"/>
                    <a:gd name="connsiteX23" fmla="*/ 239460 w 246604"/>
                    <a:gd name="connsiteY23" fmla="*/ 203622 h 300063"/>
                    <a:gd name="connsiteX24" fmla="*/ 232317 w 246604"/>
                    <a:gd name="connsiteY24" fmla="*/ 223268 h 300063"/>
                    <a:gd name="connsiteX25" fmla="*/ 221601 w 246604"/>
                    <a:gd name="connsiteY25" fmla="*/ 241127 h 300063"/>
                    <a:gd name="connsiteX26" fmla="*/ 212671 w 246604"/>
                    <a:gd name="connsiteY26" fmla="*/ 257200 h 300063"/>
                    <a:gd name="connsiteX27" fmla="*/ 198384 w 246604"/>
                    <a:gd name="connsiteY27" fmla="*/ 283989 h 300063"/>
                    <a:gd name="connsiteX28" fmla="*/ 189454 w 246604"/>
                    <a:gd name="connsiteY28" fmla="*/ 294705 h 300063"/>
                    <a:gd name="connsiteX29" fmla="*/ 168023 w 246604"/>
                    <a:gd name="connsiteY29" fmla="*/ 300063 h 300063"/>
                    <a:gd name="connsiteX30" fmla="*/ 151949 w 246604"/>
                    <a:gd name="connsiteY30" fmla="*/ 294705 h 300063"/>
                    <a:gd name="connsiteX31" fmla="*/ 96585 w 246604"/>
                    <a:gd name="connsiteY31" fmla="*/ 278632 h 300063"/>
                    <a:gd name="connsiteX32" fmla="*/ 71582 w 246604"/>
                    <a:gd name="connsiteY32" fmla="*/ 267916 h 300063"/>
                    <a:gd name="connsiteX33" fmla="*/ 41221 w 246604"/>
                    <a:gd name="connsiteY33" fmla="*/ 260772 h 300063"/>
                    <a:gd name="connsiteX34" fmla="*/ 21576 w 246604"/>
                    <a:gd name="connsiteY34" fmla="*/ 248271 h 300063"/>
                    <a:gd name="connsiteX35" fmla="*/ 5503 w 246604"/>
                    <a:gd name="connsiteY35" fmla="*/ 237555 h 300063"/>
                    <a:gd name="connsiteX36" fmla="*/ 145 w 246604"/>
                    <a:gd name="connsiteY36" fmla="*/ 200050 h 300063"/>
                    <a:gd name="connsiteX0" fmla="*/ 3572 w 244673"/>
                    <a:gd name="connsiteY0" fmla="*/ 237555 h 300063"/>
                    <a:gd name="connsiteX1" fmla="*/ 0 w 244673"/>
                    <a:gd name="connsiteY1" fmla="*/ 187549 h 300063"/>
                    <a:gd name="connsiteX2" fmla="*/ 3572 w 244673"/>
                    <a:gd name="connsiteY2" fmla="*/ 178619 h 300063"/>
                    <a:gd name="connsiteX3" fmla="*/ 5358 w 244673"/>
                    <a:gd name="connsiteY3" fmla="*/ 173261 h 300063"/>
                    <a:gd name="connsiteX4" fmla="*/ 16073 w 244673"/>
                    <a:gd name="connsiteY4" fmla="*/ 142900 h 300063"/>
                    <a:gd name="connsiteX5" fmla="*/ 19645 w 244673"/>
                    <a:gd name="connsiteY5" fmla="*/ 119683 h 300063"/>
                    <a:gd name="connsiteX6" fmla="*/ 23217 w 244673"/>
                    <a:gd name="connsiteY6" fmla="*/ 94680 h 300063"/>
                    <a:gd name="connsiteX7" fmla="*/ 33933 w 244673"/>
                    <a:gd name="connsiteY7" fmla="*/ 58961 h 300063"/>
                    <a:gd name="connsiteX8" fmla="*/ 42862 w 244673"/>
                    <a:gd name="connsiteY8" fmla="*/ 33958 h 300063"/>
                    <a:gd name="connsiteX9" fmla="*/ 46434 w 244673"/>
                    <a:gd name="connsiteY9" fmla="*/ 19671 h 300063"/>
                    <a:gd name="connsiteX10" fmla="*/ 67865 w 244673"/>
                    <a:gd name="connsiteY10" fmla="*/ 5383 h 300063"/>
                    <a:gd name="connsiteX11" fmla="*/ 92868 w 244673"/>
                    <a:gd name="connsiteY11" fmla="*/ 25 h 300063"/>
                    <a:gd name="connsiteX12" fmla="*/ 112514 w 244673"/>
                    <a:gd name="connsiteY12" fmla="*/ 7169 h 300063"/>
                    <a:gd name="connsiteX13" fmla="*/ 125015 w 244673"/>
                    <a:gd name="connsiteY13" fmla="*/ 12527 h 300063"/>
                    <a:gd name="connsiteX14" fmla="*/ 148233 w 244673"/>
                    <a:gd name="connsiteY14" fmla="*/ 19671 h 300063"/>
                    <a:gd name="connsiteX15" fmla="*/ 180379 w 244673"/>
                    <a:gd name="connsiteY15" fmla="*/ 32172 h 300063"/>
                    <a:gd name="connsiteX16" fmla="*/ 192881 w 244673"/>
                    <a:gd name="connsiteY16" fmla="*/ 39316 h 300063"/>
                    <a:gd name="connsiteX17" fmla="*/ 207168 w 244673"/>
                    <a:gd name="connsiteY17" fmla="*/ 50032 h 300063"/>
                    <a:gd name="connsiteX18" fmla="*/ 219670 w 244673"/>
                    <a:gd name="connsiteY18" fmla="*/ 62533 h 300063"/>
                    <a:gd name="connsiteX19" fmla="*/ 228600 w 244673"/>
                    <a:gd name="connsiteY19" fmla="*/ 78607 h 300063"/>
                    <a:gd name="connsiteX20" fmla="*/ 237529 w 244673"/>
                    <a:gd name="connsiteY20" fmla="*/ 94680 h 300063"/>
                    <a:gd name="connsiteX21" fmla="*/ 244673 w 244673"/>
                    <a:gd name="connsiteY21" fmla="*/ 130399 h 300063"/>
                    <a:gd name="connsiteX22" fmla="*/ 242887 w 244673"/>
                    <a:gd name="connsiteY22" fmla="*/ 187549 h 300063"/>
                    <a:gd name="connsiteX23" fmla="*/ 237529 w 244673"/>
                    <a:gd name="connsiteY23" fmla="*/ 203622 h 300063"/>
                    <a:gd name="connsiteX24" fmla="*/ 230386 w 244673"/>
                    <a:gd name="connsiteY24" fmla="*/ 223268 h 300063"/>
                    <a:gd name="connsiteX25" fmla="*/ 219670 w 244673"/>
                    <a:gd name="connsiteY25" fmla="*/ 241127 h 300063"/>
                    <a:gd name="connsiteX26" fmla="*/ 210740 w 244673"/>
                    <a:gd name="connsiteY26" fmla="*/ 257200 h 300063"/>
                    <a:gd name="connsiteX27" fmla="*/ 196453 w 244673"/>
                    <a:gd name="connsiteY27" fmla="*/ 283989 h 300063"/>
                    <a:gd name="connsiteX28" fmla="*/ 187523 w 244673"/>
                    <a:gd name="connsiteY28" fmla="*/ 294705 h 300063"/>
                    <a:gd name="connsiteX29" fmla="*/ 166092 w 244673"/>
                    <a:gd name="connsiteY29" fmla="*/ 300063 h 300063"/>
                    <a:gd name="connsiteX30" fmla="*/ 150018 w 244673"/>
                    <a:gd name="connsiteY30" fmla="*/ 294705 h 300063"/>
                    <a:gd name="connsiteX31" fmla="*/ 94654 w 244673"/>
                    <a:gd name="connsiteY31" fmla="*/ 278632 h 300063"/>
                    <a:gd name="connsiteX32" fmla="*/ 69651 w 244673"/>
                    <a:gd name="connsiteY32" fmla="*/ 267916 h 300063"/>
                    <a:gd name="connsiteX33" fmla="*/ 39290 w 244673"/>
                    <a:gd name="connsiteY33" fmla="*/ 260772 h 300063"/>
                    <a:gd name="connsiteX34" fmla="*/ 19645 w 244673"/>
                    <a:gd name="connsiteY34" fmla="*/ 248271 h 300063"/>
                    <a:gd name="connsiteX35" fmla="*/ 3572 w 244673"/>
                    <a:gd name="connsiteY35" fmla="*/ 237555 h 300063"/>
                    <a:gd name="connsiteX0" fmla="*/ 3572 w 244673"/>
                    <a:gd name="connsiteY0" fmla="*/ 237555 h 300063"/>
                    <a:gd name="connsiteX1" fmla="*/ 0 w 244673"/>
                    <a:gd name="connsiteY1" fmla="*/ 187549 h 300063"/>
                    <a:gd name="connsiteX2" fmla="*/ 3572 w 244673"/>
                    <a:gd name="connsiteY2" fmla="*/ 178619 h 300063"/>
                    <a:gd name="connsiteX3" fmla="*/ 16073 w 244673"/>
                    <a:gd name="connsiteY3" fmla="*/ 142900 h 300063"/>
                    <a:gd name="connsiteX4" fmla="*/ 19645 w 244673"/>
                    <a:gd name="connsiteY4" fmla="*/ 119683 h 300063"/>
                    <a:gd name="connsiteX5" fmla="*/ 23217 w 244673"/>
                    <a:gd name="connsiteY5" fmla="*/ 94680 h 300063"/>
                    <a:gd name="connsiteX6" fmla="*/ 33933 w 244673"/>
                    <a:gd name="connsiteY6" fmla="*/ 58961 h 300063"/>
                    <a:gd name="connsiteX7" fmla="*/ 42862 w 244673"/>
                    <a:gd name="connsiteY7" fmla="*/ 33958 h 300063"/>
                    <a:gd name="connsiteX8" fmla="*/ 46434 w 244673"/>
                    <a:gd name="connsiteY8" fmla="*/ 19671 h 300063"/>
                    <a:gd name="connsiteX9" fmla="*/ 67865 w 244673"/>
                    <a:gd name="connsiteY9" fmla="*/ 5383 h 300063"/>
                    <a:gd name="connsiteX10" fmla="*/ 92868 w 244673"/>
                    <a:gd name="connsiteY10" fmla="*/ 25 h 300063"/>
                    <a:gd name="connsiteX11" fmla="*/ 112514 w 244673"/>
                    <a:gd name="connsiteY11" fmla="*/ 7169 h 300063"/>
                    <a:gd name="connsiteX12" fmla="*/ 125015 w 244673"/>
                    <a:gd name="connsiteY12" fmla="*/ 12527 h 300063"/>
                    <a:gd name="connsiteX13" fmla="*/ 148233 w 244673"/>
                    <a:gd name="connsiteY13" fmla="*/ 19671 h 300063"/>
                    <a:gd name="connsiteX14" fmla="*/ 180379 w 244673"/>
                    <a:gd name="connsiteY14" fmla="*/ 32172 h 300063"/>
                    <a:gd name="connsiteX15" fmla="*/ 192881 w 244673"/>
                    <a:gd name="connsiteY15" fmla="*/ 39316 h 300063"/>
                    <a:gd name="connsiteX16" fmla="*/ 207168 w 244673"/>
                    <a:gd name="connsiteY16" fmla="*/ 50032 h 300063"/>
                    <a:gd name="connsiteX17" fmla="*/ 219670 w 244673"/>
                    <a:gd name="connsiteY17" fmla="*/ 62533 h 300063"/>
                    <a:gd name="connsiteX18" fmla="*/ 228600 w 244673"/>
                    <a:gd name="connsiteY18" fmla="*/ 78607 h 300063"/>
                    <a:gd name="connsiteX19" fmla="*/ 237529 w 244673"/>
                    <a:gd name="connsiteY19" fmla="*/ 94680 h 300063"/>
                    <a:gd name="connsiteX20" fmla="*/ 244673 w 244673"/>
                    <a:gd name="connsiteY20" fmla="*/ 130399 h 300063"/>
                    <a:gd name="connsiteX21" fmla="*/ 242887 w 244673"/>
                    <a:gd name="connsiteY21" fmla="*/ 187549 h 300063"/>
                    <a:gd name="connsiteX22" fmla="*/ 237529 w 244673"/>
                    <a:gd name="connsiteY22" fmla="*/ 203622 h 300063"/>
                    <a:gd name="connsiteX23" fmla="*/ 230386 w 244673"/>
                    <a:gd name="connsiteY23" fmla="*/ 223268 h 300063"/>
                    <a:gd name="connsiteX24" fmla="*/ 219670 w 244673"/>
                    <a:gd name="connsiteY24" fmla="*/ 241127 h 300063"/>
                    <a:gd name="connsiteX25" fmla="*/ 210740 w 244673"/>
                    <a:gd name="connsiteY25" fmla="*/ 257200 h 300063"/>
                    <a:gd name="connsiteX26" fmla="*/ 196453 w 244673"/>
                    <a:gd name="connsiteY26" fmla="*/ 283989 h 300063"/>
                    <a:gd name="connsiteX27" fmla="*/ 187523 w 244673"/>
                    <a:gd name="connsiteY27" fmla="*/ 294705 h 300063"/>
                    <a:gd name="connsiteX28" fmla="*/ 166092 w 244673"/>
                    <a:gd name="connsiteY28" fmla="*/ 300063 h 300063"/>
                    <a:gd name="connsiteX29" fmla="*/ 150018 w 244673"/>
                    <a:gd name="connsiteY29" fmla="*/ 294705 h 300063"/>
                    <a:gd name="connsiteX30" fmla="*/ 94654 w 244673"/>
                    <a:gd name="connsiteY30" fmla="*/ 278632 h 300063"/>
                    <a:gd name="connsiteX31" fmla="*/ 69651 w 244673"/>
                    <a:gd name="connsiteY31" fmla="*/ 267916 h 300063"/>
                    <a:gd name="connsiteX32" fmla="*/ 39290 w 244673"/>
                    <a:gd name="connsiteY32" fmla="*/ 260772 h 300063"/>
                    <a:gd name="connsiteX33" fmla="*/ 19645 w 244673"/>
                    <a:gd name="connsiteY33" fmla="*/ 248271 h 300063"/>
                    <a:gd name="connsiteX34" fmla="*/ 3572 w 244673"/>
                    <a:gd name="connsiteY34" fmla="*/ 237555 h 300063"/>
                    <a:gd name="connsiteX0" fmla="*/ 4354 w 245455"/>
                    <a:gd name="connsiteY0" fmla="*/ 237555 h 300063"/>
                    <a:gd name="connsiteX1" fmla="*/ 782 w 245455"/>
                    <a:gd name="connsiteY1" fmla="*/ 187549 h 300063"/>
                    <a:gd name="connsiteX2" fmla="*/ 16855 w 245455"/>
                    <a:gd name="connsiteY2" fmla="*/ 142900 h 300063"/>
                    <a:gd name="connsiteX3" fmla="*/ 20427 w 245455"/>
                    <a:gd name="connsiteY3" fmla="*/ 119683 h 300063"/>
                    <a:gd name="connsiteX4" fmla="*/ 23999 w 245455"/>
                    <a:gd name="connsiteY4" fmla="*/ 94680 h 300063"/>
                    <a:gd name="connsiteX5" fmla="*/ 34715 w 245455"/>
                    <a:gd name="connsiteY5" fmla="*/ 58961 h 300063"/>
                    <a:gd name="connsiteX6" fmla="*/ 43644 w 245455"/>
                    <a:gd name="connsiteY6" fmla="*/ 33958 h 300063"/>
                    <a:gd name="connsiteX7" fmla="*/ 47216 w 245455"/>
                    <a:gd name="connsiteY7" fmla="*/ 19671 h 300063"/>
                    <a:gd name="connsiteX8" fmla="*/ 68647 w 245455"/>
                    <a:gd name="connsiteY8" fmla="*/ 5383 h 300063"/>
                    <a:gd name="connsiteX9" fmla="*/ 93650 w 245455"/>
                    <a:gd name="connsiteY9" fmla="*/ 25 h 300063"/>
                    <a:gd name="connsiteX10" fmla="*/ 113296 w 245455"/>
                    <a:gd name="connsiteY10" fmla="*/ 7169 h 300063"/>
                    <a:gd name="connsiteX11" fmla="*/ 125797 w 245455"/>
                    <a:gd name="connsiteY11" fmla="*/ 12527 h 300063"/>
                    <a:gd name="connsiteX12" fmla="*/ 149015 w 245455"/>
                    <a:gd name="connsiteY12" fmla="*/ 19671 h 300063"/>
                    <a:gd name="connsiteX13" fmla="*/ 181161 w 245455"/>
                    <a:gd name="connsiteY13" fmla="*/ 32172 h 300063"/>
                    <a:gd name="connsiteX14" fmla="*/ 193663 w 245455"/>
                    <a:gd name="connsiteY14" fmla="*/ 39316 h 300063"/>
                    <a:gd name="connsiteX15" fmla="*/ 207950 w 245455"/>
                    <a:gd name="connsiteY15" fmla="*/ 50032 h 300063"/>
                    <a:gd name="connsiteX16" fmla="*/ 220452 w 245455"/>
                    <a:gd name="connsiteY16" fmla="*/ 62533 h 300063"/>
                    <a:gd name="connsiteX17" fmla="*/ 229382 w 245455"/>
                    <a:gd name="connsiteY17" fmla="*/ 78607 h 300063"/>
                    <a:gd name="connsiteX18" fmla="*/ 238311 w 245455"/>
                    <a:gd name="connsiteY18" fmla="*/ 94680 h 300063"/>
                    <a:gd name="connsiteX19" fmla="*/ 245455 w 245455"/>
                    <a:gd name="connsiteY19" fmla="*/ 130399 h 300063"/>
                    <a:gd name="connsiteX20" fmla="*/ 243669 w 245455"/>
                    <a:gd name="connsiteY20" fmla="*/ 187549 h 300063"/>
                    <a:gd name="connsiteX21" fmla="*/ 238311 w 245455"/>
                    <a:gd name="connsiteY21" fmla="*/ 203622 h 300063"/>
                    <a:gd name="connsiteX22" fmla="*/ 231168 w 245455"/>
                    <a:gd name="connsiteY22" fmla="*/ 223268 h 300063"/>
                    <a:gd name="connsiteX23" fmla="*/ 220452 w 245455"/>
                    <a:gd name="connsiteY23" fmla="*/ 241127 h 300063"/>
                    <a:gd name="connsiteX24" fmla="*/ 211522 w 245455"/>
                    <a:gd name="connsiteY24" fmla="*/ 257200 h 300063"/>
                    <a:gd name="connsiteX25" fmla="*/ 197235 w 245455"/>
                    <a:gd name="connsiteY25" fmla="*/ 283989 h 300063"/>
                    <a:gd name="connsiteX26" fmla="*/ 188305 w 245455"/>
                    <a:gd name="connsiteY26" fmla="*/ 294705 h 300063"/>
                    <a:gd name="connsiteX27" fmla="*/ 166874 w 245455"/>
                    <a:gd name="connsiteY27" fmla="*/ 300063 h 300063"/>
                    <a:gd name="connsiteX28" fmla="*/ 150800 w 245455"/>
                    <a:gd name="connsiteY28" fmla="*/ 294705 h 300063"/>
                    <a:gd name="connsiteX29" fmla="*/ 95436 w 245455"/>
                    <a:gd name="connsiteY29" fmla="*/ 278632 h 300063"/>
                    <a:gd name="connsiteX30" fmla="*/ 70433 w 245455"/>
                    <a:gd name="connsiteY30" fmla="*/ 267916 h 300063"/>
                    <a:gd name="connsiteX31" fmla="*/ 40072 w 245455"/>
                    <a:gd name="connsiteY31" fmla="*/ 260772 h 300063"/>
                    <a:gd name="connsiteX32" fmla="*/ 20427 w 245455"/>
                    <a:gd name="connsiteY32" fmla="*/ 248271 h 300063"/>
                    <a:gd name="connsiteX33" fmla="*/ 4354 w 245455"/>
                    <a:gd name="connsiteY33" fmla="*/ 237555 h 300063"/>
                    <a:gd name="connsiteX0" fmla="*/ 4354 w 245455"/>
                    <a:gd name="connsiteY0" fmla="*/ 237555 h 300063"/>
                    <a:gd name="connsiteX1" fmla="*/ 782 w 245455"/>
                    <a:gd name="connsiteY1" fmla="*/ 187549 h 300063"/>
                    <a:gd name="connsiteX2" fmla="*/ 16855 w 245455"/>
                    <a:gd name="connsiteY2" fmla="*/ 142900 h 300063"/>
                    <a:gd name="connsiteX3" fmla="*/ 20427 w 245455"/>
                    <a:gd name="connsiteY3" fmla="*/ 119683 h 300063"/>
                    <a:gd name="connsiteX4" fmla="*/ 23999 w 245455"/>
                    <a:gd name="connsiteY4" fmla="*/ 94680 h 300063"/>
                    <a:gd name="connsiteX5" fmla="*/ 34715 w 245455"/>
                    <a:gd name="connsiteY5" fmla="*/ 58961 h 300063"/>
                    <a:gd name="connsiteX6" fmla="*/ 43644 w 245455"/>
                    <a:gd name="connsiteY6" fmla="*/ 33958 h 300063"/>
                    <a:gd name="connsiteX7" fmla="*/ 47216 w 245455"/>
                    <a:gd name="connsiteY7" fmla="*/ 19671 h 300063"/>
                    <a:gd name="connsiteX8" fmla="*/ 68647 w 245455"/>
                    <a:gd name="connsiteY8" fmla="*/ 5383 h 300063"/>
                    <a:gd name="connsiteX9" fmla="*/ 93650 w 245455"/>
                    <a:gd name="connsiteY9" fmla="*/ 25 h 300063"/>
                    <a:gd name="connsiteX10" fmla="*/ 113296 w 245455"/>
                    <a:gd name="connsiteY10" fmla="*/ 7169 h 300063"/>
                    <a:gd name="connsiteX11" fmla="*/ 125797 w 245455"/>
                    <a:gd name="connsiteY11" fmla="*/ 12527 h 300063"/>
                    <a:gd name="connsiteX12" fmla="*/ 149015 w 245455"/>
                    <a:gd name="connsiteY12" fmla="*/ 19671 h 300063"/>
                    <a:gd name="connsiteX13" fmla="*/ 181161 w 245455"/>
                    <a:gd name="connsiteY13" fmla="*/ 32172 h 300063"/>
                    <a:gd name="connsiteX14" fmla="*/ 193663 w 245455"/>
                    <a:gd name="connsiteY14" fmla="*/ 39316 h 300063"/>
                    <a:gd name="connsiteX15" fmla="*/ 207950 w 245455"/>
                    <a:gd name="connsiteY15" fmla="*/ 50032 h 300063"/>
                    <a:gd name="connsiteX16" fmla="*/ 220452 w 245455"/>
                    <a:gd name="connsiteY16" fmla="*/ 62533 h 300063"/>
                    <a:gd name="connsiteX17" fmla="*/ 229382 w 245455"/>
                    <a:gd name="connsiteY17" fmla="*/ 78607 h 300063"/>
                    <a:gd name="connsiteX18" fmla="*/ 238311 w 245455"/>
                    <a:gd name="connsiteY18" fmla="*/ 94680 h 300063"/>
                    <a:gd name="connsiteX19" fmla="*/ 245455 w 245455"/>
                    <a:gd name="connsiteY19" fmla="*/ 130399 h 300063"/>
                    <a:gd name="connsiteX20" fmla="*/ 243669 w 245455"/>
                    <a:gd name="connsiteY20" fmla="*/ 187549 h 300063"/>
                    <a:gd name="connsiteX21" fmla="*/ 231168 w 245455"/>
                    <a:gd name="connsiteY21" fmla="*/ 223268 h 300063"/>
                    <a:gd name="connsiteX22" fmla="*/ 220452 w 245455"/>
                    <a:gd name="connsiteY22" fmla="*/ 241127 h 300063"/>
                    <a:gd name="connsiteX23" fmla="*/ 211522 w 245455"/>
                    <a:gd name="connsiteY23" fmla="*/ 257200 h 300063"/>
                    <a:gd name="connsiteX24" fmla="*/ 197235 w 245455"/>
                    <a:gd name="connsiteY24" fmla="*/ 283989 h 300063"/>
                    <a:gd name="connsiteX25" fmla="*/ 188305 w 245455"/>
                    <a:gd name="connsiteY25" fmla="*/ 294705 h 300063"/>
                    <a:gd name="connsiteX26" fmla="*/ 166874 w 245455"/>
                    <a:gd name="connsiteY26" fmla="*/ 300063 h 300063"/>
                    <a:gd name="connsiteX27" fmla="*/ 150800 w 245455"/>
                    <a:gd name="connsiteY27" fmla="*/ 294705 h 300063"/>
                    <a:gd name="connsiteX28" fmla="*/ 95436 w 245455"/>
                    <a:gd name="connsiteY28" fmla="*/ 278632 h 300063"/>
                    <a:gd name="connsiteX29" fmla="*/ 70433 w 245455"/>
                    <a:gd name="connsiteY29" fmla="*/ 267916 h 300063"/>
                    <a:gd name="connsiteX30" fmla="*/ 40072 w 245455"/>
                    <a:gd name="connsiteY30" fmla="*/ 260772 h 300063"/>
                    <a:gd name="connsiteX31" fmla="*/ 20427 w 245455"/>
                    <a:gd name="connsiteY31" fmla="*/ 248271 h 300063"/>
                    <a:gd name="connsiteX32" fmla="*/ 4354 w 245455"/>
                    <a:gd name="connsiteY32" fmla="*/ 237555 h 300063"/>
                    <a:gd name="connsiteX0" fmla="*/ 4354 w 245455"/>
                    <a:gd name="connsiteY0" fmla="*/ 237555 h 300063"/>
                    <a:gd name="connsiteX1" fmla="*/ 782 w 245455"/>
                    <a:gd name="connsiteY1" fmla="*/ 187549 h 300063"/>
                    <a:gd name="connsiteX2" fmla="*/ 16855 w 245455"/>
                    <a:gd name="connsiteY2" fmla="*/ 142900 h 300063"/>
                    <a:gd name="connsiteX3" fmla="*/ 20427 w 245455"/>
                    <a:gd name="connsiteY3" fmla="*/ 119683 h 300063"/>
                    <a:gd name="connsiteX4" fmla="*/ 23999 w 245455"/>
                    <a:gd name="connsiteY4" fmla="*/ 94680 h 300063"/>
                    <a:gd name="connsiteX5" fmla="*/ 34715 w 245455"/>
                    <a:gd name="connsiteY5" fmla="*/ 58961 h 300063"/>
                    <a:gd name="connsiteX6" fmla="*/ 43644 w 245455"/>
                    <a:gd name="connsiteY6" fmla="*/ 33958 h 300063"/>
                    <a:gd name="connsiteX7" fmla="*/ 47216 w 245455"/>
                    <a:gd name="connsiteY7" fmla="*/ 19671 h 300063"/>
                    <a:gd name="connsiteX8" fmla="*/ 68647 w 245455"/>
                    <a:gd name="connsiteY8" fmla="*/ 5383 h 300063"/>
                    <a:gd name="connsiteX9" fmla="*/ 93650 w 245455"/>
                    <a:gd name="connsiteY9" fmla="*/ 25 h 300063"/>
                    <a:gd name="connsiteX10" fmla="*/ 113296 w 245455"/>
                    <a:gd name="connsiteY10" fmla="*/ 7169 h 300063"/>
                    <a:gd name="connsiteX11" fmla="*/ 125797 w 245455"/>
                    <a:gd name="connsiteY11" fmla="*/ 12527 h 300063"/>
                    <a:gd name="connsiteX12" fmla="*/ 149015 w 245455"/>
                    <a:gd name="connsiteY12" fmla="*/ 19671 h 300063"/>
                    <a:gd name="connsiteX13" fmla="*/ 181161 w 245455"/>
                    <a:gd name="connsiteY13" fmla="*/ 32172 h 300063"/>
                    <a:gd name="connsiteX14" fmla="*/ 193663 w 245455"/>
                    <a:gd name="connsiteY14" fmla="*/ 39316 h 300063"/>
                    <a:gd name="connsiteX15" fmla="*/ 220452 w 245455"/>
                    <a:gd name="connsiteY15" fmla="*/ 62533 h 300063"/>
                    <a:gd name="connsiteX16" fmla="*/ 229382 w 245455"/>
                    <a:gd name="connsiteY16" fmla="*/ 78607 h 300063"/>
                    <a:gd name="connsiteX17" fmla="*/ 238311 w 245455"/>
                    <a:gd name="connsiteY17" fmla="*/ 94680 h 300063"/>
                    <a:gd name="connsiteX18" fmla="*/ 245455 w 245455"/>
                    <a:gd name="connsiteY18" fmla="*/ 130399 h 300063"/>
                    <a:gd name="connsiteX19" fmla="*/ 243669 w 245455"/>
                    <a:gd name="connsiteY19" fmla="*/ 187549 h 300063"/>
                    <a:gd name="connsiteX20" fmla="*/ 231168 w 245455"/>
                    <a:gd name="connsiteY20" fmla="*/ 223268 h 300063"/>
                    <a:gd name="connsiteX21" fmla="*/ 220452 w 245455"/>
                    <a:gd name="connsiteY21" fmla="*/ 241127 h 300063"/>
                    <a:gd name="connsiteX22" fmla="*/ 211522 w 245455"/>
                    <a:gd name="connsiteY22" fmla="*/ 257200 h 300063"/>
                    <a:gd name="connsiteX23" fmla="*/ 197235 w 245455"/>
                    <a:gd name="connsiteY23" fmla="*/ 283989 h 300063"/>
                    <a:gd name="connsiteX24" fmla="*/ 188305 w 245455"/>
                    <a:gd name="connsiteY24" fmla="*/ 294705 h 300063"/>
                    <a:gd name="connsiteX25" fmla="*/ 166874 w 245455"/>
                    <a:gd name="connsiteY25" fmla="*/ 300063 h 300063"/>
                    <a:gd name="connsiteX26" fmla="*/ 150800 w 245455"/>
                    <a:gd name="connsiteY26" fmla="*/ 294705 h 300063"/>
                    <a:gd name="connsiteX27" fmla="*/ 95436 w 245455"/>
                    <a:gd name="connsiteY27" fmla="*/ 278632 h 300063"/>
                    <a:gd name="connsiteX28" fmla="*/ 70433 w 245455"/>
                    <a:gd name="connsiteY28" fmla="*/ 267916 h 300063"/>
                    <a:gd name="connsiteX29" fmla="*/ 40072 w 245455"/>
                    <a:gd name="connsiteY29" fmla="*/ 260772 h 300063"/>
                    <a:gd name="connsiteX30" fmla="*/ 20427 w 245455"/>
                    <a:gd name="connsiteY30" fmla="*/ 248271 h 300063"/>
                    <a:gd name="connsiteX31" fmla="*/ 4354 w 245455"/>
                    <a:gd name="connsiteY31" fmla="*/ 237555 h 300063"/>
                    <a:gd name="connsiteX0" fmla="*/ 4354 w 245455"/>
                    <a:gd name="connsiteY0" fmla="*/ 237780 h 300288"/>
                    <a:gd name="connsiteX1" fmla="*/ 782 w 245455"/>
                    <a:gd name="connsiteY1" fmla="*/ 187774 h 300288"/>
                    <a:gd name="connsiteX2" fmla="*/ 16855 w 245455"/>
                    <a:gd name="connsiteY2" fmla="*/ 143125 h 300288"/>
                    <a:gd name="connsiteX3" fmla="*/ 20427 w 245455"/>
                    <a:gd name="connsiteY3" fmla="*/ 119908 h 300288"/>
                    <a:gd name="connsiteX4" fmla="*/ 23999 w 245455"/>
                    <a:gd name="connsiteY4" fmla="*/ 94905 h 300288"/>
                    <a:gd name="connsiteX5" fmla="*/ 34715 w 245455"/>
                    <a:gd name="connsiteY5" fmla="*/ 59186 h 300288"/>
                    <a:gd name="connsiteX6" fmla="*/ 43644 w 245455"/>
                    <a:gd name="connsiteY6" fmla="*/ 34183 h 300288"/>
                    <a:gd name="connsiteX7" fmla="*/ 47216 w 245455"/>
                    <a:gd name="connsiteY7" fmla="*/ 19896 h 300288"/>
                    <a:gd name="connsiteX8" fmla="*/ 68647 w 245455"/>
                    <a:gd name="connsiteY8" fmla="*/ 5608 h 300288"/>
                    <a:gd name="connsiteX9" fmla="*/ 93650 w 245455"/>
                    <a:gd name="connsiteY9" fmla="*/ 250 h 300288"/>
                    <a:gd name="connsiteX10" fmla="*/ 125797 w 245455"/>
                    <a:gd name="connsiteY10" fmla="*/ 12752 h 300288"/>
                    <a:gd name="connsiteX11" fmla="*/ 149015 w 245455"/>
                    <a:gd name="connsiteY11" fmla="*/ 19896 h 300288"/>
                    <a:gd name="connsiteX12" fmla="*/ 181161 w 245455"/>
                    <a:gd name="connsiteY12" fmla="*/ 32397 h 300288"/>
                    <a:gd name="connsiteX13" fmla="*/ 193663 w 245455"/>
                    <a:gd name="connsiteY13" fmla="*/ 39541 h 300288"/>
                    <a:gd name="connsiteX14" fmla="*/ 220452 w 245455"/>
                    <a:gd name="connsiteY14" fmla="*/ 62758 h 300288"/>
                    <a:gd name="connsiteX15" fmla="*/ 229382 w 245455"/>
                    <a:gd name="connsiteY15" fmla="*/ 78832 h 300288"/>
                    <a:gd name="connsiteX16" fmla="*/ 238311 w 245455"/>
                    <a:gd name="connsiteY16" fmla="*/ 94905 h 300288"/>
                    <a:gd name="connsiteX17" fmla="*/ 245455 w 245455"/>
                    <a:gd name="connsiteY17" fmla="*/ 130624 h 300288"/>
                    <a:gd name="connsiteX18" fmla="*/ 243669 w 245455"/>
                    <a:gd name="connsiteY18" fmla="*/ 187774 h 300288"/>
                    <a:gd name="connsiteX19" fmla="*/ 231168 w 245455"/>
                    <a:gd name="connsiteY19" fmla="*/ 223493 h 300288"/>
                    <a:gd name="connsiteX20" fmla="*/ 220452 w 245455"/>
                    <a:gd name="connsiteY20" fmla="*/ 241352 h 300288"/>
                    <a:gd name="connsiteX21" fmla="*/ 211522 w 245455"/>
                    <a:gd name="connsiteY21" fmla="*/ 257425 h 300288"/>
                    <a:gd name="connsiteX22" fmla="*/ 197235 w 245455"/>
                    <a:gd name="connsiteY22" fmla="*/ 284214 h 300288"/>
                    <a:gd name="connsiteX23" fmla="*/ 188305 w 245455"/>
                    <a:gd name="connsiteY23" fmla="*/ 294930 h 300288"/>
                    <a:gd name="connsiteX24" fmla="*/ 166874 w 245455"/>
                    <a:gd name="connsiteY24" fmla="*/ 300288 h 300288"/>
                    <a:gd name="connsiteX25" fmla="*/ 150800 w 245455"/>
                    <a:gd name="connsiteY25" fmla="*/ 294930 h 300288"/>
                    <a:gd name="connsiteX26" fmla="*/ 95436 w 245455"/>
                    <a:gd name="connsiteY26" fmla="*/ 278857 h 300288"/>
                    <a:gd name="connsiteX27" fmla="*/ 70433 w 245455"/>
                    <a:gd name="connsiteY27" fmla="*/ 268141 h 300288"/>
                    <a:gd name="connsiteX28" fmla="*/ 40072 w 245455"/>
                    <a:gd name="connsiteY28" fmla="*/ 260997 h 300288"/>
                    <a:gd name="connsiteX29" fmla="*/ 20427 w 245455"/>
                    <a:gd name="connsiteY29" fmla="*/ 248496 h 300288"/>
                    <a:gd name="connsiteX30" fmla="*/ 4354 w 245455"/>
                    <a:gd name="connsiteY30" fmla="*/ 237780 h 300288"/>
                    <a:gd name="connsiteX0" fmla="*/ 4354 w 245455"/>
                    <a:gd name="connsiteY0" fmla="*/ 237990 h 300498"/>
                    <a:gd name="connsiteX1" fmla="*/ 782 w 245455"/>
                    <a:gd name="connsiteY1" fmla="*/ 187984 h 300498"/>
                    <a:gd name="connsiteX2" fmla="*/ 16855 w 245455"/>
                    <a:gd name="connsiteY2" fmla="*/ 143335 h 300498"/>
                    <a:gd name="connsiteX3" fmla="*/ 20427 w 245455"/>
                    <a:gd name="connsiteY3" fmla="*/ 120118 h 300498"/>
                    <a:gd name="connsiteX4" fmla="*/ 23999 w 245455"/>
                    <a:gd name="connsiteY4" fmla="*/ 95115 h 300498"/>
                    <a:gd name="connsiteX5" fmla="*/ 34715 w 245455"/>
                    <a:gd name="connsiteY5" fmla="*/ 59396 h 300498"/>
                    <a:gd name="connsiteX6" fmla="*/ 43644 w 245455"/>
                    <a:gd name="connsiteY6" fmla="*/ 34393 h 300498"/>
                    <a:gd name="connsiteX7" fmla="*/ 68647 w 245455"/>
                    <a:gd name="connsiteY7" fmla="*/ 5818 h 300498"/>
                    <a:gd name="connsiteX8" fmla="*/ 93650 w 245455"/>
                    <a:gd name="connsiteY8" fmla="*/ 460 h 300498"/>
                    <a:gd name="connsiteX9" fmla="*/ 125797 w 245455"/>
                    <a:gd name="connsiteY9" fmla="*/ 12962 h 300498"/>
                    <a:gd name="connsiteX10" fmla="*/ 149015 w 245455"/>
                    <a:gd name="connsiteY10" fmla="*/ 20106 h 300498"/>
                    <a:gd name="connsiteX11" fmla="*/ 181161 w 245455"/>
                    <a:gd name="connsiteY11" fmla="*/ 32607 h 300498"/>
                    <a:gd name="connsiteX12" fmla="*/ 193663 w 245455"/>
                    <a:gd name="connsiteY12" fmla="*/ 39751 h 300498"/>
                    <a:gd name="connsiteX13" fmla="*/ 220452 w 245455"/>
                    <a:gd name="connsiteY13" fmla="*/ 62968 h 300498"/>
                    <a:gd name="connsiteX14" fmla="*/ 229382 w 245455"/>
                    <a:gd name="connsiteY14" fmla="*/ 79042 h 300498"/>
                    <a:gd name="connsiteX15" fmla="*/ 238311 w 245455"/>
                    <a:gd name="connsiteY15" fmla="*/ 95115 h 300498"/>
                    <a:gd name="connsiteX16" fmla="*/ 245455 w 245455"/>
                    <a:gd name="connsiteY16" fmla="*/ 130834 h 300498"/>
                    <a:gd name="connsiteX17" fmla="*/ 243669 w 245455"/>
                    <a:gd name="connsiteY17" fmla="*/ 187984 h 300498"/>
                    <a:gd name="connsiteX18" fmla="*/ 231168 w 245455"/>
                    <a:gd name="connsiteY18" fmla="*/ 223703 h 300498"/>
                    <a:gd name="connsiteX19" fmla="*/ 220452 w 245455"/>
                    <a:gd name="connsiteY19" fmla="*/ 241562 h 300498"/>
                    <a:gd name="connsiteX20" fmla="*/ 211522 w 245455"/>
                    <a:gd name="connsiteY20" fmla="*/ 257635 h 300498"/>
                    <a:gd name="connsiteX21" fmla="*/ 197235 w 245455"/>
                    <a:gd name="connsiteY21" fmla="*/ 284424 h 300498"/>
                    <a:gd name="connsiteX22" fmla="*/ 188305 w 245455"/>
                    <a:gd name="connsiteY22" fmla="*/ 295140 h 300498"/>
                    <a:gd name="connsiteX23" fmla="*/ 166874 w 245455"/>
                    <a:gd name="connsiteY23" fmla="*/ 300498 h 300498"/>
                    <a:gd name="connsiteX24" fmla="*/ 150800 w 245455"/>
                    <a:gd name="connsiteY24" fmla="*/ 295140 h 300498"/>
                    <a:gd name="connsiteX25" fmla="*/ 95436 w 245455"/>
                    <a:gd name="connsiteY25" fmla="*/ 279067 h 300498"/>
                    <a:gd name="connsiteX26" fmla="*/ 70433 w 245455"/>
                    <a:gd name="connsiteY26" fmla="*/ 268351 h 300498"/>
                    <a:gd name="connsiteX27" fmla="*/ 40072 w 245455"/>
                    <a:gd name="connsiteY27" fmla="*/ 261207 h 300498"/>
                    <a:gd name="connsiteX28" fmla="*/ 20427 w 245455"/>
                    <a:gd name="connsiteY28" fmla="*/ 248706 h 300498"/>
                    <a:gd name="connsiteX29" fmla="*/ 4354 w 245455"/>
                    <a:gd name="connsiteY29" fmla="*/ 237990 h 300498"/>
                    <a:gd name="connsiteX0" fmla="*/ 4354 w 245455"/>
                    <a:gd name="connsiteY0" fmla="*/ 237990 h 300498"/>
                    <a:gd name="connsiteX1" fmla="*/ 782 w 245455"/>
                    <a:gd name="connsiteY1" fmla="*/ 187984 h 300498"/>
                    <a:gd name="connsiteX2" fmla="*/ 16855 w 245455"/>
                    <a:gd name="connsiteY2" fmla="*/ 143335 h 300498"/>
                    <a:gd name="connsiteX3" fmla="*/ 23999 w 245455"/>
                    <a:gd name="connsiteY3" fmla="*/ 95115 h 300498"/>
                    <a:gd name="connsiteX4" fmla="*/ 34715 w 245455"/>
                    <a:gd name="connsiteY4" fmla="*/ 59396 h 300498"/>
                    <a:gd name="connsiteX5" fmla="*/ 43644 w 245455"/>
                    <a:gd name="connsiteY5" fmla="*/ 34393 h 300498"/>
                    <a:gd name="connsiteX6" fmla="*/ 68647 w 245455"/>
                    <a:gd name="connsiteY6" fmla="*/ 5818 h 300498"/>
                    <a:gd name="connsiteX7" fmla="*/ 93650 w 245455"/>
                    <a:gd name="connsiteY7" fmla="*/ 460 h 300498"/>
                    <a:gd name="connsiteX8" fmla="*/ 125797 w 245455"/>
                    <a:gd name="connsiteY8" fmla="*/ 12962 h 300498"/>
                    <a:gd name="connsiteX9" fmla="*/ 149015 w 245455"/>
                    <a:gd name="connsiteY9" fmla="*/ 20106 h 300498"/>
                    <a:gd name="connsiteX10" fmla="*/ 181161 w 245455"/>
                    <a:gd name="connsiteY10" fmla="*/ 32607 h 300498"/>
                    <a:gd name="connsiteX11" fmla="*/ 193663 w 245455"/>
                    <a:gd name="connsiteY11" fmla="*/ 39751 h 300498"/>
                    <a:gd name="connsiteX12" fmla="*/ 220452 w 245455"/>
                    <a:gd name="connsiteY12" fmla="*/ 62968 h 300498"/>
                    <a:gd name="connsiteX13" fmla="*/ 229382 w 245455"/>
                    <a:gd name="connsiteY13" fmla="*/ 79042 h 300498"/>
                    <a:gd name="connsiteX14" fmla="*/ 238311 w 245455"/>
                    <a:gd name="connsiteY14" fmla="*/ 95115 h 300498"/>
                    <a:gd name="connsiteX15" fmla="*/ 245455 w 245455"/>
                    <a:gd name="connsiteY15" fmla="*/ 130834 h 300498"/>
                    <a:gd name="connsiteX16" fmla="*/ 243669 w 245455"/>
                    <a:gd name="connsiteY16" fmla="*/ 187984 h 300498"/>
                    <a:gd name="connsiteX17" fmla="*/ 231168 w 245455"/>
                    <a:gd name="connsiteY17" fmla="*/ 223703 h 300498"/>
                    <a:gd name="connsiteX18" fmla="*/ 220452 w 245455"/>
                    <a:gd name="connsiteY18" fmla="*/ 241562 h 300498"/>
                    <a:gd name="connsiteX19" fmla="*/ 211522 w 245455"/>
                    <a:gd name="connsiteY19" fmla="*/ 257635 h 300498"/>
                    <a:gd name="connsiteX20" fmla="*/ 197235 w 245455"/>
                    <a:gd name="connsiteY20" fmla="*/ 284424 h 300498"/>
                    <a:gd name="connsiteX21" fmla="*/ 188305 w 245455"/>
                    <a:gd name="connsiteY21" fmla="*/ 295140 h 300498"/>
                    <a:gd name="connsiteX22" fmla="*/ 166874 w 245455"/>
                    <a:gd name="connsiteY22" fmla="*/ 300498 h 300498"/>
                    <a:gd name="connsiteX23" fmla="*/ 150800 w 245455"/>
                    <a:gd name="connsiteY23" fmla="*/ 295140 h 300498"/>
                    <a:gd name="connsiteX24" fmla="*/ 95436 w 245455"/>
                    <a:gd name="connsiteY24" fmla="*/ 279067 h 300498"/>
                    <a:gd name="connsiteX25" fmla="*/ 70433 w 245455"/>
                    <a:gd name="connsiteY25" fmla="*/ 268351 h 300498"/>
                    <a:gd name="connsiteX26" fmla="*/ 40072 w 245455"/>
                    <a:gd name="connsiteY26" fmla="*/ 261207 h 300498"/>
                    <a:gd name="connsiteX27" fmla="*/ 20427 w 245455"/>
                    <a:gd name="connsiteY27" fmla="*/ 248706 h 300498"/>
                    <a:gd name="connsiteX28" fmla="*/ 4354 w 245455"/>
                    <a:gd name="connsiteY28" fmla="*/ 237990 h 300498"/>
                    <a:gd name="connsiteX0" fmla="*/ 3979 w 245080"/>
                    <a:gd name="connsiteY0" fmla="*/ 237990 h 300498"/>
                    <a:gd name="connsiteX1" fmla="*/ 407 w 245080"/>
                    <a:gd name="connsiteY1" fmla="*/ 187984 h 300498"/>
                    <a:gd name="connsiteX2" fmla="*/ 11122 w 245080"/>
                    <a:gd name="connsiteY2" fmla="*/ 137978 h 300498"/>
                    <a:gd name="connsiteX3" fmla="*/ 23624 w 245080"/>
                    <a:gd name="connsiteY3" fmla="*/ 95115 h 300498"/>
                    <a:gd name="connsiteX4" fmla="*/ 34340 w 245080"/>
                    <a:gd name="connsiteY4" fmla="*/ 59396 h 300498"/>
                    <a:gd name="connsiteX5" fmla="*/ 43269 w 245080"/>
                    <a:gd name="connsiteY5" fmla="*/ 34393 h 300498"/>
                    <a:gd name="connsiteX6" fmla="*/ 68272 w 245080"/>
                    <a:gd name="connsiteY6" fmla="*/ 5818 h 300498"/>
                    <a:gd name="connsiteX7" fmla="*/ 93275 w 245080"/>
                    <a:gd name="connsiteY7" fmla="*/ 460 h 300498"/>
                    <a:gd name="connsiteX8" fmla="*/ 125422 w 245080"/>
                    <a:gd name="connsiteY8" fmla="*/ 12962 h 300498"/>
                    <a:gd name="connsiteX9" fmla="*/ 148640 w 245080"/>
                    <a:gd name="connsiteY9" fmla="*/ 20106 h 300498"/>
                    <a:gd name="connsiteX10" fmla="*/ 180786 w 245080"/>
                    <a:gd name="connsiteY10" fmla="*/ 32607 h 300498"/>
                    <a:gd name="connsiteX11" fmla="*/ 193288 w 245080"/>
                    <a:gd name="connsiteY11" fmla="*/ 39751 h 300498"/>
                    <a:gd name="connsiteX12" fmla="*/ 220077 w 245080"/>
                    <a:gd name="connsiteY12" fmla="*/ 62968 h 300498"/>
                    <a:gd name="connsiteX13" fmla="*/ 229007 w 245080"/>
                    <a:gd name="connsiteY13" fmla="*/ 79042 h 300498"/>
                    <a:gd name="connsiteX14" fmla="*/ 237936 w 245080"/>
                    <a:gd name="connsiteY14" fmla="*/ 95115 h 300498"/>
                    <a:gd name="connsiteX15" fmla="*/ 245080 w 245080"/>
                    <a:gd name="connsiteY15" fmla="*/ 130834 h 300498"/>
                    <a:gd name="connsiteX16" fmla="*/ 243294 w 245080"/>
                    <a:gd name="connsiteY16" fmla="*/ 187984 h 300498"/>
                    <a:gd name="connsiteX17" fmla="*/ 230793 w 245080"/>
                    <a:gd name="connsiteY17" fmla="*/ 223703 h 300498"/>
                    <a:gd name="connsiteX18" fmla="*/ 220077 w 245080"/>
                    <a:gd name="connsiteY18" fmla="*/ 241562 h 300498"/>
                    <a:gd name="connsiteX19" fmla="*/ 211147 w 245080"/>
                    <a:gd name="connsiteY19" fmla="*/ 257635 h 300498"/>
                    <a:gd name="connsiteX20" fmla="*/ 196860 w 245080"/>
                    <a:gd name="connsiteY20" fmla="*/ 284424 h 300498"/>
                    <a:gd name="connsiteX21" fmla="*/ 187930 w 245080"/>
                    <a:gd name="connsiteY21" fmla="*/ 295140 h 300498"/>
                    <a:gd name="connsiteX22" fmla="*/ 166499 w 245080"/>
                    <a:gd name="connsiteY22" fmla="*/ 300498 h 300498"/>
                    <a:gd name="connsiteX23" fmla="*/ 150425 w 245080"/>
                    <a:gd name="connsiteY23" fmla="*/ 295140 h 300498"/>
                    <a:gd name="connsiteX24" fmla="*/ 95061 w 245080"/>
                    <a:gd name="connsiteY24" fmla="*/ 279067 h 300498"/>
                    <a:gd name="connsiteX25" fmla="*/ 70058 w 245080"/>
                    <a:gd name="connsiteY25" fmla="*/ 268351 h 300498"/>
                    <a:gd name="connsiteX26" fmla="*/ 39697 w 245080"/>
                    <a:gd name="connsiteY26" fmla="*/ 261207 h 300498"/>
                    <a:gd name="connsiteX27" fmla="*/ 20052 w 245080"/>
                    <a:gd name="connsiteY27" fmla="*/ 248706 h 300498"/>
                    <a:gd name="connsiteX28" fmla="*/ 3979 w 245080"/>
                    <a:gd name="connsiteY28" fmla="*/ 237990 h 300498"/>
                    <a:gd name="connsiteX0" fmla="*/ 3979 w 245080"/>
                    <a:gd name="connsiteY0" fmla="*/ 237990 h 300498"/>
                    <a:gd name="connsiteX1" fmla="*/ 407 w 245080"/>
                    <a:gd name="connsiteY1" fmla="*/ 187984 h 300498"/>
                    <a:gd name="connsiteX2" fmla="*/ 11122 w 245080"/>
                    <a:gd name="connsiteY2" fmla="*/ 137978 h 300498"/>
                    <a:gd name="connsiteX3" fmla="*/ 23624 w 245080"/>
                    <a:gd name="connsiteY3" fmla="*/ 95115 h 300498"/>
                    <a:gd name="connsiteX4" fmla="*/ 34340 w 245080"/>
                    <a:gd name="connsiteY4" fmla="*/ 59396 h 300498"/>
                    <a:gd name="connsiteX5" fmla="*/ 43269 w 245080"/>
                    <a:gd name="connsiteY5" fmla="*/ 34393 h 300498"/>
                    <a:gd name="connsiteX6" fmla="*/ 68272 w 245080"/>
                    <a:gd name="connsiteY6" fmla="*/ 5818 h 300498"/>
                    <a:gd name="connsiteX7" fmla="*/ 93275 w 245080"/>
                    <a:gd name="connsiteY7" fmla="*/ 460 h 300498"/>
                    <a:gd name="connsiteX8" fmla="*/ 125422 w 245080"/>
                    <a:gd name="connsiteY8" fmla="*/ 12962 h 300498"/>
                    <a:gd name="connsiteX9" fmla="*/ 148640 w 245080"/>
                    <a:gd name="connsiteY9" fmla="*/ 20106 h 300498"/>
                    <a:gd name="connsiteX10" fmla="*/ 180786 w 245080"/>
                    <a:gd name="connsiteY10" fmla="*/ 32607 h 300498"/>
                    <a:gd name="connsiteX11" fmla="*/ 193288 w 245080"/>
                    <a:gd name="connsiteY11" fmla="*/ 39751 h 300498"/>
                    <a:gd name="connsiteX12" fmla="*/ 220077 w 245080"/>
                    <a:gd name="connsiteY12" fmla="*/ 62968 h 300498"/>
                    <a:gd name="connsiteX13" fmla="*/ 229007 w 245080"/>
                    <a:gd name="connsiteY13" fmla="*/ 79042 h 300498"/>
                    <a:gd name="connsiteX14" fmla="*/ 237936 w 245080"/>
                    <a:gd name="connsiteY14" fmla="*/ 95115 h 300498"/>
                    <a:gd name="connsiteX15" fmla="*/ 245080 w 245080"/>
                    <a:gd name="connsiteY15" fmla="*/ 130834 h 300498"/>
                    <a:gd name="connsiteX16" fmla="*/ 243294 w 245080"/>
                    <a:gd name="connsiteY16" fmla="*/ 187984 h 300498"/>
                    <a:gd name="connsiteX17" fmla="*/ 230793 w 245080"/>
                    <a:gd name="connsiteY17" fmla="*/ 223703 h 300498"/>
                    <a:gd name="connsiteX18" fmla="*/ 211147 w 245080"/>
                    <a:gd name="connsiteY18" fmla="*/ 257635 h 300498"/>
                    <a:gd name="connsiteX19" fmla="*/ 196860 w 245080"/>
                    <a:gd name="connsiteY19" fmla="*/ 284424 h 300498"/>
                    <a:gd name="connsiteX20" fmla="*/ 187930 w 245080"/>
                    <a:gd name="connsiteY20" fmla="*/ 295140 h 300498"/>
                    <a:gd name="connsiteX21" fmla="*/ 166499 w 245080"/>
                    <a:gd name="connsiteY21" fmla="*/ 300498 h 300498"/>
                    <a:gd name="connsiteX22" fmla="*/ 150425 w 245080"/>
                    <a:gd name="connsiteY22" fmla="*/ 295140 h 300498"/>
                    <a:gd name="connsiteX23" fmla="*/ 95061 w 245080"/>
                    <a:gd name="connsiteY23" fmla="*/ 279067 h 300498"/>
                    <a:gd name="connsiteX24" fmla="*/ 70058 w 245080"/>
                    <a:gd name="connsiteY24" fmla="*/ 268351 h 300498"/>
                    <a:gd name="connsiteX25" fmla="*/ 39697 w 245080"/>
                    <a:gd name="connsiteY25" fmla="*/ 261207 h 300498"/>
                    <a:gd name="connsiteX26" fmla="*/ 20052 w 245080"/>
                    <a:gd name="connsiteY26" fmla="*/ 248706 h 300498"/>
                    <a:gd name="connsiteX27" fmla="*/ 3979 w 245080"/>
                    <a:gd name="connsiteY27" fmla="*/ 237990 h 300498"/>
                    <a:gd name="connsiteX0" fmla="*/ 3979 w 245080"/>
                    <a:gd name="connsiteY0" fmla="*/ 237990 h 300973"/>
                    <a:gd name="connsiteX1" fmla="*/ 407 w 245080"/>
                    <a:gd name="connsiteY1" fmla="*/ 187984 h 300973"/>
                    <a:gd name="connsiteX2" fmla="*/ 11122 w 245080"/>
                    <a:gd name="connsiteY2" fmla="*/ 137978 h 300973"/>
                    <a:gd name="connsiteX3" fmla="*/ 23624 w 245080"/>
                    <a:gd name="connsiteY3" fmla="*/ 95115 h 300973"/>
                    <a:gd name="connsiteX4" fmla="*/ 34340 w 245080"/>
                    <a:gd name="connsiteY4" fmla="*/ 59396 h 300973"/>
                    <a:gd name="connsiteX5" fmla="*/ 43269 w 245080"/>
                    <a:gd name="connsiteY5" fmla="*/ 34393 h 300973"/>
                    <a:gd name="connsiteX6" fmla="*/ 68272 w 245080"/>
                    <a:gd name="connsiteY6" fmla="*/ 5818 h 300973"/>
                    <a:gd name="connsiteX7" fmla="*/ 93275 w 245080"/>
                    <a:gd name="connsiteY7" fmla="*/ 460 h 300973"/>
                    <a:gd name="connsiteX8" fmla="*/ 125422 w 245080"/>
                    <a:gd name="connsiteY8" fmla="*/ 12962 h 300973"/>
                    <a:gd name="connsiteX9" fmla="*/ 148640 w 245080"/>
                    <a:gd name="connsiteY9" fmla="*/ 20106 h 300973"/>
                    <a:gd name="connsiteX10" fmla="*/ 180786 w 245080"/>
                    <a:gd name="connsiteY10" fmla="*/ 32607 h 300973"/>
                    <a:gd name="connsiteX11" fmla="*/ 193288 w 245080"/>
                    <a:gd name="connsiteY11" fmla="*/ 39751 h 300973"/>
                    <a:gd name="connsiteX12" fmla="*/ 220077 w 245080"/>
                    <a:gd name="connsiteY12" fmla="*/ 62968 h 300973"/>
                    <a:gd name="connsiteX13" fmla="*/ 229007 w 245080"/>
                    <a:gd name="connsiteY13" fmla="*/ 79042 h 300973"/>
                    <a:gd name="connsiteX14" fmla="*/ 237936 w 245080"/>
                    <a:gd name="connsiteY14" fmla="*/ 95115 h 300973"/>
                    <a:gd name="connsiteX15" fmla="*/ 245080 w 245080"/>
                    <a:gd name="connsiteY15" fmla="*/ 130834 h 300973"/>
                    <a:gd name="connsiteX16" fmla="*/ 243294 w 245080"/>
                    <a:gd name="connsiteY16" fmla="*/ 187984 h 300973"/>
                    <a:gd name="connsiteX17" fmla="*/ 230793 w 245080"/>
                    <a:gd name="connsiteY17" fmla="*/ 223703 h 300973"/>
                    <a:gd name="connsiteX18" fmla="*/ 211147 w 245080"/>
                    <a:gd name="connsiteY18" fmla="*/ 257635 h 300973"/>
                    <a:gd name="connsiteX19" fmla="*/ 196860 w 245080"/>
                    <a:gd name="connsiteY19" fmla="*/ 284424 h 300973"/>
                    <a:gd name="connsiteX20" fmla="*/ 166499 w 245080"/>
                    <a:gd name="connsiteY20" fmla="*/ 300498 h 300973"/>
                    <a:gd name="connsiteX21" fmla="*/ 150425 w 245080"/>
                    <a:gd name="connsiteY21" fmla="*/ 295140 h 300973"/>
                    <a:gd name="connsiteX22" fmla="*/ 95061 w 245080"/>
                    <a:gd name="connsiteY22" fmla="*/ 279067 h 300973"/>
                    <a:gd name="connsiteX23" fmla="*/ 70058 w 245080"/>
                    <a:gd name="connsiteY23" fmla="*/ 268351 h 300973"/>
                    <a:gd name="connsiteX24" fmla="*/ 39697 w 245080"/>
                    <a:gd name="connsiteY24" fmla="*/ 261207 h 300973"/>
                    <a:gd name="connsiteX25" fmla="*/ 20052 w 245080"/>
                    <a:gd name="connsiteY25" fmla="*/ 248706 h 300973"/>
                    <a:gd name="connsiteX26" fmla="*/ 3979 w 245080"/>
                    <a:gd name="connsiteY26" fmla="*/ 237990 h 300973"/>
                    <a:gd name="connsiteX0" fmla="*/ 3979 w 245080"/>
                    <a:gd name="connsiteY0" fmla="*/ 239020 h 302003"/>
                    <a:gd name="connsiteX1" fmla="*/ 407 w 245080"/>
                    <a:gd name="connsiteY1" fmla="*/ 189014 h 302003"/>
                    <a:gd name="connsiteX2" fmla="*/ 11122 w 245080"/>
                    <a:gd name="connsiteY2" fmla="*/ 139008 h 302003"/>
                    <a:gd name="connsiteX3" fmla="*/ 23624 w 245080"/>
                    <a:gd name="connsiteY3" fmla="*/ 96145 h 302003"/>
                    <a:gd name="connsiteX4" fmla="*/ 34340 w 245080"/>
                    <a:gd name="connsiteY4" fmla="*/ 60426 h 302003"/>
                    <a:gd name="connsiteX5" fmla="*/ 68272 w 245080"/>
                    <a:gd name="connsiteY5" fmla="*/ 6848 h 302003"/>
                    <a:gd name="connsiteX6" fmla="*/ 93275 w 245080"/>
                    <a:gd name="connsiteY6" fmla="*/ 1490 h 302003"/>
                    <a:gd name="connsiteX7" fmla="*/ 125422 w 245080"/>
                    <a:gd name="connsiteY7" fmla="*/ 13992 h 302003"/>
                    <a:gd name="connsiteX8" fmla="*/ 148640 w 245080"/>
                    <a:gd name="connsiteY8" fmla="*/ 21136 h 302003"/>
                    <a:gd name="connsiteX9" fmla="*/ 180786 w 245080"/>
                    <a:gd name="connsiteY9" fmla="*/ 33637 h 302003"/>
                    <a:gd name="connsiteX10" fmla="*/ 193288 w 245080"/>
                    <a:gd name="connsiteY10" fmla="*/ 40781 h 302003"/>
                    <a:gd name="connsiteX11" fmla="*/ 220077 w 245080"/>
                    <a:gd name="connsiteY11" fmla="*/ 63998 h 302003"/>
                    <a:gd name="connsiteX12" fmla="*/ 229007 w 245080"/>
                    <a:gd name="connsiteY12" fmla="*/ 80072 h 302003"/>
                    <a:gd name="connsiteX13" fmla="*/ 237936 w 245080"/>
                    <a:gd name="connsiteY13" fmla="*/ 96145 h 302003"/>
                    <a:gd name="connsiteX14" fmla="*/ 245080 w 245080"/>
                    <a:gd name="connsiteY14" fmla="*/ 131864 h 302003"/>
                    <a:gd name="connsiteX15" fmla="*/ 243294 w 245080"/>
                    <a:gd name="connsiteY15" fmla="*/ 189014 h 302003"/>
                    <a:gd name="connsiteX16" fmla="*/ 230793 w 245080"/>
                    <a:gd name="connsiteY16" fmla="*/ 224733 h 302003"/>
                    <a:gd name="connsiteX17" fmla="*/ 211147 w 245080"/>
                    <a:gd name="connsiteY17" fmla="*/ 258665 h 302003"/>
                    <a:gd name="connsiteX18" fmla="*/ 196860 w 245080"/>
                    <a:gd name="connsiteY18" fmla="*/ 285454 h 302003"/>
                    <a:gd name="connsiteX19" fmla="*/ 166499 w 245080"/>
                    <a:gd name="connsiteY19" fmla="*/ 301528 h 302003"/>
                    <a:gd name="connsiteX20" fmla="*/ 150425 w 245080"/>
                    <a:gd name="connsiteY20" fmla="*/ 296170 h 302003"/>
                    <a:gd name="connsiteX21" fmla="*/ 95061 w 245080"/>
                    <a:gd name="connsiteY21" fmla="*/ 280097 h 302003"/>
                    <a:gd name="connsiteX22" fmla="*/ 70058 w 245080"/>
                    <a:gd name="connsiteY22" fmla="*/ 269381 h 302003"/>
                    <a:gd name="connsiteX23" fmla="*/ 39697 w 245080"/>
                    <a:gd name="connsiteY23" fmla="*/ 262237 h 302003"/>
                    <a:gd name="connsiteX24" fmla="*/ 20052 w 245080"/>
                    <a:gd name="connsiteY24" fmla="*/ 249736 h 302003"/>
                    <a:gd name="connsiteX25" fmla="*/ 3979 w 245080"/>
                    <a:gd name="connsiteY25" fmla="*/ 239020 h 302003"/>
                    <a:gd name="connsiteX0" fmla="*/ 3979 w 245080"/>
                    <a:gd name="connsiteY0" fmla="*/ 239122 h 302105"/>
                    <a:gd name="connsiteX1" fmla="*/ 407 w 245080"/>
                    <a:gd name="connsiteY1" fmla="*/ 189116 h 302105"/>
                    <a:gd name="connsiteX2" fmla="*/ 11122 w 245080"/>
                    <a:gd name="connsiteY2" fmla="*/ 139110 h 302105"/>
                    <a:gd name="connsiteX3" fmla="*/ 23624 w 245080"/>
                    <a:gd name="connsiteY3" fmla="*/ 96247 h 302105"/>
                    <a:gd name="connsiteX4" fmla="*/ 39816 w 245080"/>
                    <a:gd name="connsiteY4" fmla="*/ 62353 h 302105"/>
                    <a:gd name="connsiteX5" fmla="*/ 68272 w 245080"/>
                    <a:gd name="connsiteY5" fmla="*/ 6950 h 302105"/>
                    <a:gd name="connsiteX6" fmla="*/ 93275 w 245080"/>
                    <a:gd name="connsiteY6" fmla="*/ 1592 h 302105"/>
                    <a:gd name="connsiteX7" fmla="*/ 125422 w 245080"/>
                    <a:gd name="connsiteY7" fmla="*/ 14094 h 302105"/>
                    <a:gd name="connsiteX8" fmla="*/ 148640 w 245080"/>
                    <a:gd name="connsiteY8" fmla="*/ 21238 h 302105"/>
                    <a:gd name="connsiteX9" fmla="*/ 180786 w 245080"/>
                    <a:gd name="connsiteY9" fmla="*/ 33739 h 302105"/>
                    <a:gd name="connsiteX10" fmla="*/ 193288 w 245080"/>
                    <a:gd name="connsiteY10" fmla="*/ 40883 h 302105"/>
                    <a:gd name="connsiteX11" fmla="*/ 220077 w 245080"/>
                    <a:gd name="connsiteY11" fmla="*/ 64100 h 302105"/>
                    <a:gd name="connsiteX12" fmla="*/ 229007 w 245080"/>
                    <a:gd name="connsiteY12" fmla="*/ 80174 h 302105"/>
                    <a:gd name="connsiteX13" fmla="*/ 237936 w 245080"/>
                    <a:gd name="connsiteY13" fmla="*/ 96247 h 302105"/>
                    <a:gd name="connsiteX14" fmla="*/ 245080 w 245080"/>
                    <a:gd name="connsiteY14" fmla="*/ 131966 h 302105"/>
                    <a:gd name="connsiteX15" fmla="*/ 243294 w 245080"/>
                    <a:gd name="connsiteY15" fmla="*/ 189116 h 302105"/>
                    <a:gd name="connsiteX16" fmla="*/ 230793 w 245080"/>
                    <a:gd name="connsiteY16" fmla="*/ 224835 h 302105"/>
                    <a:gd name="connsiteX17" fmla="*/ 211147 w 245080"/>
                    <a:gd name="connsiteY17" fmla="*/ 258767 h 302105"/>
                    <a:gd name="connsiteX18" fmla="*/ 196860 w 245080"/>
                    <a:gd name="connsiteY18" fmla="*/ 285556 h 302105"/>
                    <a:gd name="connsiteX19" fmla="*/ 166499 w 245080"/>
                    <a:gd name="connsiteY19" fmla="*/ 301630 h 302105"/>
                    <a:gd name="connsiteX20" fmla="*/ 150425 w 245080"/>
                    <a:gd name="connsiteY20" fmla="*/ 296272 h 302105"/>
                    <a:gd name="connsiteX21" fmla="*/ 95061 w 245080"/>
                    <a:gd name="connsiteY21" fmla="*/ 280199 h 302105"/>
                    <a:gd name="connsiteX22" fmla="*/ 70058 w 245080"/>
                    <a:gd name="connsiteY22" fmla="*/ 269483 h 302105"/>
                    <a:gd name="connsiteX23" fmla="*/ 39697 w 245080"/>
                    <a:gd name="connsiteY23" fmla="*/ 262339 h 302105"/>
                    <a:gd name="connsiteX24" fmla="*/ 20052 w 245080"/>
                    <a:gd name="connsiteY24" fmla="*/ 249838 h 302105"/>
                    <a:gd name="connsiteX25" fmla="*/ 3979 w 245080"/>
                    <a:gd name="connsiteY25" fmla="*/ 239122 h 302105"/>
                    <a:gd name="connsiteX0" fmla="*/ 3979 w 245080"/>
                    <a:gd name="connsiteY0" fmla="*/ 239122 h 302105"/>
                    <a:gd name="connsiteX1" fmla="*/ 407 w 245080"/>
                    <a:gd name="connsiteY1" fmla="*/ 189116 h 302105"/>
                    <a:gd name="connsiteX2" fmla="*/ 11122 w 245080"/>
                    <a:gd name="connsiteY2" fmla="*/ 139110 h 302105"/>
                    <a:gd name="connsiteX3" fmla="*/ 30925 w 245080"/>
                    <a:gd name="connsiteY3" fmla="*/ 103547 h 302105"/>
                    <a:gd name="connsiteX4" fmla="*/ 39816 w 245080"/>
                    <a:gd name="connsiteY4" fmla="*/ 62353 h 302105"/>
                    <a:gd name="connsiteX5" fmla="*/ 68272 w 245080"/>
                    <a:gd name="connsiteY5" fmla="*/ 6950 h 302105"/>
                    <a:gd name="connsiteX6" fmla="*/ 93275 w 245080"/>
                    <a:gd name="connsiteY6" fmla="*/ 1592 h 302105"/>
                    <a:gd name="connsiteX7" fmla="*/ 125422 w 245080"/>
                    <a:gd name="connsiteY7" fmla="*/ 14094 h 302105"/>
                    <a:gd name="connsiteX8" fmla="*/ 148640 w 245080"/>
                    <a:gd name="connsiteY8" fmla="*/ 21238 h 302105"/>
                    <a:gd name="connsiteX9" fmla="*/ 180786 w 245080"/>
                    <a:gd name="connsiteY9" fmla="*/ 33739 h 302105"/>
                    <a:gd name="connsiteX10" fmla="*/ 193288 w 245080"/>
                    <a:gd name="connsiteY10" fmla="*/ 40883 h 302105"/>
                    <a:gd name="connsiteX11" fmla="*/ 220077 w 245080"/>
                    <a:gd name="connsiteY11" fmla="*/ 64100 h 302105"/>
                    <a:gd name="connsiteX12" fmla="*/ 229007 w 245080"/>
                    <a:gd name="connsiteY12" fmla="*/ 80174 h 302105"/>
                    <a:gd name="connsiteX13" fmla="*/ 237936 w 245080"/>
                    <a:gd name="connsiteY13" fmla="*/ 96247 h 302105"/>
                    <a:gd name="connsiteX14" fmla="*/ 245080 w 245080"/>
                    <a:gd name="connsiteY14" fmla="*/ 131966 h 302105"/>
                    <a:gd name="connsiteX15" fmla="*/ 243294 w 245080"/>
                    <a:gd name="connsiteY15" fmla="*/ 189116 h 302105"/>
                    <a:gd name="connsiteX16" fmla="*/ 230793 w 245080"/>
                    <a:gd name="connsiteY16" fmla="*/ 224835 h 302105"/>
                    <a:gd name="connsiteX17" fmla="*/ 211147 w 245080"/>
                    <a:gd name="connsiteY17" fmla="*/ 258767 h 302105"/>
                    <a:gd name="connsiteX18" fmla="*/ 196860 w 245080"/>
                    <a:gd name="connsiteY18" fmla="*/ 285556 h 302105"/>
                    <a:gd name="connsiteX19" fmla="*/ 166499 w 245080"/>
                    <a:gd name="connsiteY19" fmla="*/ 301630 h 302105"/>
                    <a:gd name="connsiteX20" fmla="*/ 150425 w 245080"/>
                    <a:gd name="connsiteY20" fmla="*/ 296272 h 302105"/>
                    <a:gd name="connsiteX21" fmla="*/ 95061 w 245080"/>
                    <a:gd name="connsiteY21" fmla="*/ 280199 h 302105"/>
                    <a:gd name="connsiteX22" fmla="*/ 70058 w 245080"/>
                    <a:gd name="connsiteY22" fmla="*/ 269483 h 302105"/>
                    <a:gd name="connsiteX23" fmla="*/ 39697 w 245080"/>
                    <a:gd name="connsiteY23" fmla="*/ 262339 h 302105"/>
                    <a:gd name="connsiteX24" fmla="*/ 20052 w 245080"/>
                    <a:gd name="connsiteY24" fmla="*/ 249838 h 302105"/>
                    <a:gd name="connsiteX25" fmla="*/ 3979 w 245080"/>
                    <a:gd name="connsiteY25" fmla="*/ 239122 h 302105"/>
                    <a:gd name="connsiteX0" fmla="*/ 4624 w 245725"/>
                    <a:gd name="connsiteY0" fmla="*/ 239122 h 302105"/>
                    <a:gd name="connsiteX1" fmla="*/ 1052 w 245725"/>
                    <a:gd name="connsiteY1" fmla="*/ 189116 h 302105"/>
                    <a:gd name="connsiteX2" fmla="*/ 20893 w 245725"/>
                    <a:gd name="connsiteY2" fmla="*/ 142760 h 302105"/>
                    <a:gd name="connsiteX3" fmla="*/ 31570 w 245725"/>
                    <a:gd name="connsiteY3" fmla="*/ 103547 h 302105"/>
                    <a:gd name="connsiteX4" fmla="*/ 40461 w 245725"/>
                    <a:gd name="connsiteY4" fmla="*/ 62353 h 302105"/>
                    <a:gd name="connsiteX5" fmla="*/ 68917 w 245725"/>
                    <a:gd name="connsiteY5" fmla="*/ 6950 h 302105"/>
                    <a:gd name="connsiteX6" fmla="*/ 93920 w 245725"/>
                    <a:gd name="connsiteY6" fmla="*/ 1592 h 302105"/>
                    <a:gd name="connsiteX7" fmla="*/ 126067 w 245725"/>
                    <a:gd name="connsiteY7" fmla="*/ 14094 h 302105"/>
                    <a:gd name="connsiteX8" fmla="*/ 149285 w 245725"/>
                    <a:gd name="connsiteY8" fmla="*/ 21238 h 302105"/>
                    <a:gd name="connsiteX9" fmla="*/ 181431 w 245725"/>
                    <a:gd name="connsiteY9" fmla="*/ 33739 h 302105"/>
                    <a:gd name="connsiteX10" fmla="*/ 193933 w 245725"/>
                    <a:gd name="connsiteY10" fmla="*/ 40883 h 302105"/>
                    <a:gd name="connsiteX11" fmla="*/ 220722 w 245725"/>
                    <a:gd name="connsiteY11" fmla="*/ 64100 h 302105"/>
                    <a:gd name="connsiteX12" fmla="*/ 229652 w 245725"/>
                    <a:gd name="connsiteY12" fmla="*/ 80174 h 302105"/>
                    <a:gd name="connsiteX13" fmla="*/ 238581 w 245725"/>
                    <a:gd name="connsiteY13" fmla="*/ 96247 h 302105"/>
                    <a:gd name="connsiteX14" fmla="*/ 245725 w 245725"/>
                    <a:gd name="connsiteY14" fmla="*/ 131966 h 302105"/>
                    <a:gd name="connsiteX15" fmla="*/ 243939 w 245725"/>
                    <a:gd name="connsiteY15" fmla="*/ 189116 h 302105"/>
                    <a:gd name="connsiteX16" fmla="*/ 231438 w 245725"/>
                    <a:gd name="connsiteY16" fmla="*/ 224835 h 302105"/>
                    <a:gd name="connsiteX17" fmla="*/ 211792 w 245725"/>
                    <a:gd name="connsiteY17" fmla="*/ 258767 h 302105"/>
                    <a:gd name="connsiteX18" fmla="*/ 197505 w 245725"/>
                    <a:gd name="connsiteY18" fmla="*/ 285556 h 302105"/>
                    <a:gd name="connsiteX19" fmla="*/ 167144 w 245725"/>
                    <a:gd name="connsiteY19" fmla="*/ 301630 h 302105"/>
                    <a:gd name="connsiteX20" fmla="*/ 151070 w 245725"/>
                    <a:gd name="connsiteY20" fmla="*/ 296272 h 302105"/>
                    <a:gd name="connsiteX21" fmla="*/ 95706 w 245725"/>
                    <a:gd name="connsiteY21" fmla="*/ 280199 h 302105"/>
                    <a:gd name="connsiteX22" fmla="*/ 70703 w 245725"/>
                    <a:gd name="connsiteY22" fmla="*/ 269483 h 302105"/>
                    <a:gd name="connsiteX23" fmla="*/ 40342 w 245725"/>
                    <a:gd name="connsiteY23" fmla="*/ 262339 h 302105"/>
                    <a:gd name="connsiteX24" fmla="*/ 20697 w 245725"/>
                    <a:gd name="connsiteY24" fmla="*/ 249838 h 302105"/>
                    <a:gd name="connsiteX25" fmla="*/ 4624 w 245725"/>
                    <a:gd name="connsiteY25" fmla="*/ 239122 h 302105"/>
                    <a:gd name="connsiteX0" fmla="*/ 4624 w 245725"/>
                    <a:gd name="connsiteY0" fmla="*/ 239021 h 302004"/>
                    <a:gd name="connsiteX1" fmla="*/ 1052 w 245725"/>
                    <a:gd name="connsiteY1" fmla="*/ 189015 h 302004"/>
                    <a:gd name="connsiteX2" fmla="*/ 20893 w 245725"/>
                    <a:gd name="connsiteY2" fmla="*/ 142659 h 302004"/>
                    <a:gd name="connsiteX3" fmla="*/ 31570 w 245725"/>
                    <a:gd name="connsiteY3" fmla="*/ 103446 h 302004"/>
                    <a:gd name="connsiteX4" fmla="*/ 45936 w 245725"/>
                    <a:gd name="connsiteY4" fmla="*/ 60427 h 302004"/>
                    <a:gd name="connsiteX5" fmla="*/ 68917 w 245725"/>
                    <a:gd name="connsiteY5" fmla="*/ 6849 h 302004"/>
                    <a:gd name="connsiteX6" fmla="*/ 93920 w 245725"/>
                    <a:gd name="connsiteY6" fmla="*/ 1491 h 302004"/>
                    <a:gd name="connsiteX7" fmla="*/ 126067 w 245725"/>
                    <a:gd name="connsiteY7" fmla="*/ 13993 h 302004"/>
                    <a:gd name="connsiteX8" fmla="*/ 149285 w 245725"/>
                    <a:gd name="connsiteY8" fmla="*/ 21137 h 302004"/>
                    <a:gd name="connsiteX9" fmla="*/ 181431 w 245725"/>
                    <a:gd name="connsiteY9" fmla="*/ 33638 h 302004"/>
                    <a:gd name="connsiteX10" fmla="*/ 193933 w 245725"/>
                    <a:gd name="connsiteY10" fmla="*/ 40782 h 302004"/>
                    <a:gd name="connsiteX11" fmla="*/ 220722 w 245725"/>
                    <a:gd name="connsiteY11" fmla="*/ 63999 h 302004"/>
                    <a:gd name="connsiteX12" fmla="*/ 229652 w 245725"/>
                    <a:gd name="connsiteY12" fmla="*/ 80073 h 302004"/>
                    <a:gd name="connsiteX13" fmla="*/ 238581 w 245725"/>
                    <a:gd name="connsiteY13" fmla="*/ 96146 h 302004"/>
                    <a:gd name="connsiteX14" fmla="*/ 245725 w 245725"/>
                    <a:gd name="connsiteY14" fmla="*/ 131865 h 302004"/>
                    <a:gd name="connsiteX15" fmla="*/ 243939 w 245725"/>
                    <a:gd name="connsiteY15" fmla="*/ 189015 h 302004"/>
                    <a:gd name="connsiteX16" fmla="*/ 231438 w 245725"/>
                    <a:gd name="connsiteY16" fmla="*/ 224734 h 302004"/>
                    <a:gd name="connsiteX17" fmla="*/ 211792 w 245725"/>
                    <a:gd name="connsiteY17" fmla="*/ 258666 h 302004"/>
                    <a:gd name="connsiteX18" fmla="*/ 197505 w 245725"/>
                    <a:gd name="connsiteY18" fmla="*/ 285455 h 302004"/>
                    <a:gd name="connsiteX19" fmla="*/ 167144 w 245725"/>
                    <a:gd name="connsiteY19" fmla="*/ 301529 h 302004"/>
                    <a:gd name="connsiteX20" fmla="*/ 151070 w 245725"/>
                    <a:gd name="connsiteY20" fmla="*/ 296171 h 302004"/>
                    <a:gd name="connsiteX21" fmla="*/ 95706 w 245725"/>
                    <a:gd name="connsiteY21" fmla="*/ 280098 h 302004"/>
                    <a:gd name="connsiteX22" fmla="*/ 70703 w 245725"/>
                    <a:gd name="connsiteY22" fmla="*/ 269382 h 302004"/>
                    <a:gd name="connsiteX23" fmla="*/ 40342 w 245725"/>
                    <a:gd name="connsiteY23" fmla="*/ 262238 h 302004"/>
                    <a:gd name="connsiteX24" fmla="*/ 20697 w 245725"/>
                    <a:gd name="connsiteY24" fmla="*/ 249737 h 302004"/>
                    <a:gd name="connsiteX25" fmla="*/ 4624 w 245725"/>
                    <a:gd name="connsiteY25" fmla="*/ 239021 h 302004"/>
                    <a:gd name="connsiteX0" fmla="*/ 4624 w 245725"/>
                    <a:gd name="connsiteY0" fmla="*/ 239021 h 302004"/>
                    <a:gd name="connsiteX1" fmla="*/ 1052 w 245725"/>
                    <a:gd name="connsiteY1" fmla="*/ 189015 h 302004"/>
                    <a:gd name="connsiteX2" fmla="*/ 20893 w 245725"/>
                    <a:gd name="connsiteY2" fmla="*/ 142659 h 302004"/>
                    <a:gd name="connsiteX3" fmla="*/ 42521 w 245725"/>
                    <a:gd name="connsiteY3" fmla="*/ 110746 h 302004"/>
                    <a:gd name="connsiteX4" fmla="*/ 45936 w 245725"/>
                    <a:gd name="connsiteY4" fmla="*/ 60427 h 302004"/>
                    <a:gd name="connsiteX5" fmla="*/ 68917 w 245725"/>
                    <a:gd name="connsiteY5" fmla="*/ 6849 h 302004"/>
                    <a:gd name="connsiteX6" fmla="*/ 93920 w 245725"/>
                    <a:gd name="connsiteY6" fmla="*/ 1491 h 302004"/>
                    <a:gd name="connsiteX7" fmla="*/ 126067 w 245725"/>
                    <a:gd name="connsiteY7" fmla="*/ 13993 h 302004"/>
                    <a:gd name="connsiteX8" fmla="*/ 149285 w 245725"/>
                    <a:gd name="connsiteY8" fmla="*/ 21137 h 302004"/>
                    <a:gd name="connsiteX9" fmla="*/ 181431 w 245725"/>
                    <a:gd name="connsiteY9" fmla="*/ 33638 h 302004"/>
                    <a:gd name="connsiteX10" fmla="*/ 193933 w 245725"/>
                    <a:gd name="connsiteY10" fmla="*/ 40782 h 302004"/>
                    <a:gd name="connsiteX11" fmla="*/ 220722 w 245725"/>
                    <a:gd name="connsiteY11" fmla="*/ 63999 h 302004"/>
                    <a:gd name="connsiteX12" fmla="*/ 229652 w 245725"/>
                    <a:gd name="connsiteY12" fmla="*/ 80073 h 302004"/>
                    <a:gd name="connsiteX13" fmla="*/ 238581 w 245725"/>
                    <a:gd name="connsiteY13" fmla="*/ 96146 h 302004"/>
                    <a:gd name="connsiteX14" fmla="*/ 245725 w 245725"/>
                    <a:gd name="connsiteY14" fmla="*/ 131865 h 302004"/>
                    <a:gd name="connsiteX15" fmla="*/ 243939 w 245725"/>
                    <a:gd name="connsiteY15" fmla="*/ 189015 h 302004"/>
                    <a:gd name="connsiteX16" fmla="*/ 231438 w 245725"/>
                    <a:gd name="connsiteY16" fmla="*/ 224734 h 302004"/>
                    <a:gd name="connsiteX17" fmla="*/ 211792 w 245725"/>
                    <a:gd name="connsiteY17" fmla="*/ 258666 h 302004"/>
                    <a:gd name="connsiteX18" fmla="*/ 197505 w 245725"/>
                    <a:gd name="connsiteY18" fmla="*/ 285455 h 302004"/>
                    <a:gd name="connsiteX19" fmla="*/ 167144 w 245725"/>
                    <a:gd name="connsiteY19" fmla="*/ 301529 h 302004"/>
                    <a:gd name="connsiteX20" fmla="*/ 151070 w 245725"/>
                    <a:gd name="connsiteY20" fmla="*/ 296171 h 302004"/>
                    <a:gd name="connsiteX21" fmla="*/ 95706 w 245725"/>
                    <a:gd name="connsiteY21" fmla="*/ 280098 h 302004"/>
                    <a:gd name="connsiteX22" fmla="*/ 70703 w 245725"/>
                    <a:gd name="connsiteY22" fmla="*/ 269382 h 302004"/>
                    <a:gd name="connsiteX23" fmla="*/ 40342 w 245725"/>
                    <a:gd name="connsiteY23" fmla="*/ 262238 h 302004"/>
                    <a:gd name="connsiteX24" fmla="*/ 20697 w 245725"/>
                    <a:gd name="connsiteY24" fmla="*/ 249737 h 302004"/>
                    <a:gd name="connsiteX25" fmla="*/ 4624 w 245725"/>
                    <a:gd name="connsiteY25" fmla="*/ 239021 h 302004"/>
                    <a:gd name="connsiteX0" fmla="*/ 4624 w 245725"/>
                    <a:gd name="connsiteY0" fmla="*/ 239021 h 302004"/>
                    <a:gd name="connsiteX1" fmla="*/ 1052 w 245725"/>
                    <a:gd name="connsiteY1" fmla="*/ 189015 h 302004"/>
                    <a:gd name="connsiteX2" fmla="*/ 20893 w 245725"/>
                    <a:gd name="connsiteY2" fmla="*/ 142659 h 302004"/>
                    <a:gd name="connsiteX3" fmla="*/ 45936 w 245725"/>
                    <a:gd name="connsiteY3" fmla="*/ 60427 h 302004"/>
                    <a:gd name="connsiteX4" fmla="*/ 68917 w 245725"/>
                    <a:gd name="connsiteY4" fmla="*/ 6849 h 302004"/>
                    <a:gd name="connsiteX5" fmla="*/ 93920 w 245725"/>
                    <a:gd name="connsiteY5" fmla="*/ 1491 h 302004"/>
                    <a:gd name="connsiteX6" fmla="*/ 126067 w 245725"/>
                    <a:gd name="connsiteY6" fmla="*/ 13993 h 302004"/>
                    <a:gd name="connsiteX7" fmla="*/ 149285 w 245725"/>
                    <a:gd name="connsiteY7" fmla="*/ 21137 h 302004"/>
                    <a:gd name="connsiteX8" fmla="*/ 181431 w 245725"/>
                    <a:gd name="connsiteY8" fmla="*/ 33638 h 302004"/>
                    <a:gd name="connsiteX9" fmla="*/ 193933 w 245725"/>
                    <a:gd name="connsiteY9" fmla="*/ 40782 h 302004"/>
                    <a:gd name="connsiteX10" fmla="*/ 220722 w 245725"/>
                    <a:gd name="connsiteY10" fmla="*/ 63999 h 302004"/>
                    <a:gd name="connsiteX11" fmla="*/ 229652 w 245725"/>
                    <a:gd name="connsiteY11" fmla="*/ 80073 h 302004"/>
                    <a:gd name="connsiteX12" fmla="*/ 238581 w 245725"/>
                    <a:gd name="connsiteY12" fmla="*/ 96146 h 302004"/>
                    <a:gd name="connsiteX13" fmla="*/ 245725 w 245725"/>
                    <a:gd name="connsiteY13" fmla="*/ 131865 h 302004"/>
                    <a:gd name="connsiteX14" fmla="*/ 243939 w 245725"/>
                    <a:gd name="connsiteY14" fmla="*/ 189015 h 302004"/>
                    <a:gd name="connsiteX15" fmla="*/ 231438 w 245725"/>
                    <a:gd name="connsiteY15" fmla="*/ 224734 h 302004"/>
                    <a:gd name="connsiteX16" fmla="*/ 211792 w 245725"/>
                    <a:gd name="connsiteY16" fmla="*/ 258666 h 302004"/>
                    <a:gd name="connsiteX17" fmla="*/ 197505 w 245725"/>
                    <a:gd name="connsiteY17" fmla="*/ 285455 h 302004"/>
                    <a:gd name="connsiteX18" fmla="*/ 167144 w 245725"/>
                    <a:gd name="connsiteY18" fmla="*/ 301529 h 302004"/>
                    <a:gd name="connsiteX19" fmla="*/ 151070 w 245725"/>
                    <a:gd name="connsiteY19" fmla="*/ 296171 h 302004"/>
                    <a:gd name="connsiteX20" fmla="*/ 95706 w 245725"/>
                    <a:gd name="connsiteY20" fmla="*/ 280098 h 302004"/>
                    <a:gd name="connsiteX21" fmla="*/ 70703 w 245725"/>
                    <a:gd name="connsiteY21" fmla="*/ 269382 h 302004"/>
                    <a:gd name="connsiteX22" fmla="*/ 40342 w 245725"/>
                    <a:gd name="connsiteY22" fmla="*/ 262238 h 302004"/>
                    <a:gd name="connsiteX23" fmla="*/ 20697 w 245725"/>
                    <a:gd name="connsiteY23" fmla="*/ 249737 h 302004"/>
                    <a:gd name="connsiteX24" fmla="*/ 4624 w 245725"/>
                    <a:gd name="connsiteY24" fmla="*/ 239021 h 302004"/>
                    <a:gd name="connsiteX0" fmla="*/ 19646 w 244674"/>
                    <a:gd name="connsiteY0" fmla="*/ 249737 h 302004"/>
                    <a:gd name="connsiteX1" fmla="*/ 1 w 244674"/>
                    <a:gd name="connsiteY1" fmla="*/ 189015 h 302004"/>
                    <a:gd name="connsiteX2" fmla="*/ 19842 w 244674"/>
                    <a:gd name="connsiteY2" fmla="*/ 142659 h 302004"/>
                    <a:gd name="connsiteX3" fmla="*/ 44885 w 244674"/>
                    <a:gd name="connsiteY3" fmla="*/ 60427 h 302004"/>
                    <a:gd name="connsiteX4" fmla="*/ 67866 w 244674"/>
                    <a:gd name="connsiteY4" fmla="*/ 6849 h 302004"/>
                    <a:gd name="connsiteX5" fmla="*/ 92869 w 244674"/>
                    <a:gd name="connsiteY5" fmla="*/ 1491 h 302004"/>
                    <a:gd name="connsiteX6" fmla="*/ 125016 w 244674"/>
                    <a:gd name="connsiteY6" fmla="*/ 13993 h 302004"/>
                    <a:gd name="connsiteX7" fmla="*/ 148234 w 244674"/>
                    <a:gd name="connsiteY7" fmla="*/ 21137 h 302004"/>
                    <a:gd name="connsiteX8" fmla="*/ 180380 w 244674"/>
                    <a:gd name="connsiteY8" fmla="*/ 33638 h 302004"/>
                    <a:gd name="connsiteX9" fmla="*/ 192882 w 244674"/>
                    <a:gd name="connsiteY9" fmla="*/ 40782 h 302004"/>
                    <a:gd name="connsiteX10" fmla="*/ 219671 w 244674"/>
                    <a:gd name="connsiteY10" fmla="*/ 63999 h 302004"/>
                    <a:gd name="connsiteX11" fmla="*/ 228601 w 244674"/>
                    <a:gd name="connsiteY11" fmla="*/ 80073 h 302004"/>
                    <a:gd name="connsiteX12" fmla="*/ 237530 w 244674"/>
                    <a:gd name="connsiteY12" fmla="*/ 96146 h 302004"/>
                    <a:gd name="connsiteX13" fmla="*/ 244674 w 244674"/>
                    <a:gd name="connsiteY13" fmla="*/ 131865 h 302004"/>
                    <a:gd name="connsiteX14" fmla="*/ 242888 w 244674"/>
                    <a:gd name="connsiteY14" fmla="*/ 189015 h 302004"/>
                    <a:gd name="connsiteX15" fmla="*/ 230387 w 244674"/>
                    <a:gd name="connsiteY15" fmla="*/ 224734 h 302004"/>
                    <a:gd name="connsiteX16" fmla="*/ 210741 w 244674"/>
                    <a:gd name="connsiteY16" fmla="*/ 258666 h 302004"/>
                    <a:gd name="connsiteX17" fmla="*/ 196454 w 244674"/>
                    <a:gd name="connsiteY17" fmla="*/ 285455 h 302004"/>
                    <a:gd name="connsiteX18" fmla="*/ 166093 w 244674"/>
                    <a:gd name="connsiteY18" fmla="*/ 301529 h 302004"/>
                    <a:gd name="connsiteX19" fmla="*/ 150019 w 244674"/>
                    <a:gd name="connsiteY19" fmla="*/ 296171 h 302004"/>
                    <a:gd name="connsiteX20" fmla="*/ 94655 w 244674"/>
                    <a:gd name="connsiteY20" fmla="*/ 280098 h 302004"/>
                    <a:gd name="connsiteX21" fmla="*/ 69652 w 244674"/>
                    <a:gd name="connsiteY21" fmla="*/ 269382 h 302004"/>
                    <a:gd name="connsiteX22" fmla="*/ 39291 w 244674"/>
                    <a:gd name="connsiteY22" fmla="*/ 262238 h 302004"/>
                    <a:gd name="connsiteX23" fmla="*/ 19646 w 244674"/>
                    <a:gd name="connsiteY23" fmla="*/ 249737 h 302004"/>
                    <a:gd name="connsiteX0" fmla="*/ 19646 w 244674"/>
                    <a:gd name="connsiteY0" fmla="*/ 249737 h 302004"/>
                    <a:gd name="connsiteX1" fmla="*/ 1 w 244674"/>
                    <a:gd name="connsiteY1" fmla="*/ 189015 h 302004"/>
                    <a:gd name="connsiteX2" fmla="*/ 19842 w 244674"/>
                    <a:gd name="connsiteY2" fmla="*/ 142659 h 302004"/>
                    <a:gd name="connsiteX3" fmla="*/ 44885 w 244674"/>
                    <a:gd name="connsiteY3" fmla="*/ 60427 h 302004"/>
                    <a:gd name="connsiteX4" fmla="*/ 67866 w 244674"/>
                    <a:gd name="connsiteY4" fmla="*/ 6849 h 302004"/>
                    <a:gd name="connsiteX5" fmla="*/ 92869 w 244674"/>
                    <a:gd name="connsiteY5" fmla="*/ 1491 h 302004"/>
                    <a:gd name="connsiteX6" fmla="*/ 125016 w 244674"/>
                    <a:gd name="connsiteY6" fmla="*/ 13993 h 302004"/>
                    <a:gd name="connsiteX7" fmla="*/ 148234 w 244674"/>
                    <a:gd name="connsiteY7" fmla="*/ 21137 h 302004"/>
                    <a:gd name="connsiteX8" fmla="*/ 180380 w 244674"/>
                    <a:gd name="connsiteY8" fmla="*/ 33638 h 302004"/>
                    <a:gd name="connsiteX9" fmla="*/ 192882 w 244674"/>
                    <a:gd name="connsiteY9" fmla="*/ 40782 h 302004"/>
                    <a:gd name="connsiteX10" fmla="*/ 219671 w 244674"/>
                    <a:gd name="connsiteY10" fmla="*/ 63999 h 302004"/>
                    <a:gd name="connsiteX11" fmla="*/ 228601 w 244674"/>
                    <a:gd name="connsiteY11" fmla="*/ 80073 h 302004"/>
                    <a:gd name="connsiteX12" fmla="*/ 237530 w 244674"/>
                    <a:gd name="connsiteY12" fmla="*/ 96146 h 302004"/>
                    <a:gd name="connsiteX13" fmla="*/ 244674 w 244674"/>
                    <a:gd name="connsiteY13" fmla="*/ 131865 h 302004"/>
                    <a:gd name="connsiteX14" fmla="*/ 242888 w 244674"/>
                    <a:gd name="connsiteY14" fmla="*/ 189015 h 302004"/>
                    <a:gd name="connsiteX15" fmla="*/ 230387 w 244674"/>
                    <a:gd name="connsiteY15" fmla="*/ 224734 h 302004"/>
                    <a:gd name="connsiteX16" fmla="*/ 210741 w 244674"/>
                    <a:gd name="connsiteY16" fmla="*/ 258666 h 302004"/>
                    <a:gd name="connsiteX17" fmla="*/ 196454 w 244674"/>
                    <a:gd name="connsiteY17" fmla="*/ 285455 h 302004"/>
                    <a:gd name="connsiteX18" fmla="*/ 166093 w 244674"/>
                    <a:gd name="connsiteY18" fmla="*/ 301529 h 302004"/>
                    <a:gd name="connsiteX19" fmla="*/ 150019 w 244674"/>
                    <a:gd name="connsiteY19" fmla="*/ 296171 h 302004"/>
                    <a:gd name="connsiteX20" fmla="*/ 94655 w 244674"/>
                    <a:gd name="connsiteY20" fmla="*/ 280098 h 302004"/>
                    <a:gd name="connsiteX21" fmla="*/ 69652 w 244674"/>
                    <a:gd name="connsiteY21" fmla="*/ 269382 h 302004"/>
                    <a:gd name="connsiteX22" fmla="*/ 19646 w 244674"/>
                    <a:gd name="connsiteY22" fmla="*/ 249737 h 302004"/>
                    <a:gd name="connsiteX0" fmla="*/ 19646 w 244674"/>
                    <a:gd name="connsiteY0" fmla="*/ 249737 h 302198"/>
                    <a:gd name="connsiteX1" fmla="*/ 1 w 244674"/>
                    <a:gd name="connsiteY1" fmla="*/ 189015 h 302198"/>
                    <a:gd name="connsiteX2" fmla="*/ 19842 w 244674"/>
                    <a:gd name="connsiteY2" fmla="*/ 142659 h 302198"/>
                    <a:gd name="connsiteX3" fmla="*/ 44885 w 244674"/>
                    <a:gd name="connsiteY3" fmla="*/ 60427 h 302198"/>
                    <a:gd name="connsiteX4" fmla="*/ 67866 w 244674"/>
                    <a:gd name="connsiteY4" fmla="*/ 6849 h 302198"/>
                    <a:gd name="connsiteX5" fmla="*/ 92869 w 244674"/>
                    <a:gd name="connsiteY5" fmla="*/ 1491 h 302198"/>
                    <a:gd name="connsiteX6" fmla="*/ 125016 w 244674"/>
                    <a:gd name="connsiteY6" fmla="*/ 13993 h 302198"/>
                    <a:gd name="connsiteX7" fmla="*/ 148234 w 244674"/>
                    <a:gd name="connsiteY7" fmla="*/ 21137 h 302198"/>
                    <a:gd name="connsiteX8" fmla="*/ 180380 w 244674"/>
                    <a:gd name="connsiteY8" fmla="*/ 33638 h 302198"/>
                    <a:gd name="connsiteX9" fmla="*/ 192882 w 244674"/>
                    <a:gd name="connsiteY9" fmla="*/ 40782 h 302198"/>
                    <a:gd name="connsiteX10" fmla="*/ 219671 w 244674"/>
                    <a:gd name="connsiteY10" fmla="*/ 63999 h 302198"/>
                    <a:gd name="connsiteX11" fmla="*/ 228601 w 244674"/>
                    <a:gd name="connsiteY11" fmla="*/ 80073 h 302198"/>
                    <a:gd name="connsiteX12" fmla="*/ 237530 w 244674"/>
                    <a:gd name="connsiteY12" fmla="*/ 96146 h 302198"/>
                    <a:gd name="connsiteX13" fmla="*/ 244674 w 244674"/>
                    <a:gd name="connsiteY13" fmla="*/ 131865 h 302198"/>
                    <a:gd name="connsiteX14" fmla="*/ 242888 w 244674"/>
                    <a:gd name="connsiteY14" fmla="*/ 189015 h 302198"/>
                    <a:gd name="connsiteX15" fmla="*/ 230387 w 244674"/>
                    <a:gd name="connsiteY15" fmla="*/ 224734 h 302198"/>
                    <a:gd name="connsiteX16" fmla="*/ 210741 w 244674"/>
                    <a:gd name="connsiteY16" fmla="*/ 258666 h 302198"/>
                    <a:gd name="connsiteX17" fmla="*/ 196454 w 244674"/>
                    <a:gd name="connsiteY17" fmla="*/ 285455 h 302198"/>
                    <a:gd name="connsiteX18" fmla="*/ 166093 w 244674"/>
                    <a:gd name="connsiteY18" fmla="*/ 301529 h 302198"/>
                    <a:gd name="connsiteX19" fmla="*/ 150019 w 244674"/>
                    <a:gd name="connsiteY19" fmla="*/ 296171 h 302198"/>
                    <a:gd name="connsiteX20" fmla="*/ 69652 w 244674"/>
                    <a:gd name="connsiteY20" fmla="*/ 269382 h 302198"/>
                    <a:gd name="connsiteX21" fmla="*/ 19646 w 244674"/>
                    <a:gd name="connsiteY21" fmla="*/ 249737 h 302198"/>
                    <a:gd name="connsiteX0" fmla="*/ 19646 w 244674"/>
                    <a:gd name="connsiteY0" fmla="*/ 249737 h 296749"/>
                    <a:gd name="connsiteX1" fmla="*/ 1 w 244674"/>
                    <a:gd name="connsiteY1" fmla="*/ 189015 h 296749"/>
                    <a:gd name="connsiteX2" fmla="*/ 19842 w 244674"/>
                    <a:gd name="connsiteY2" fmla="*/ 142659 h 296749"/>
                    <a:gd name="connsiteX3" fmla="*/ 44885 w 244674"/>
                    <a:gd name="connsiteY3" fmla="*/ 60427 h 296749"/>
                    <a:gd name="connsiteX4" fmla="*/ 67866 w 244674"/>
                    <a:gd name="connsiteY4" fmla="*/ 6849 h 296749"/>
                    <a:gd name="connsiteX5" fmla="*/ 92869 w 244674"/>
                    <a:gd name="connsiteY5" fmla="*/ 1491 h 296749"/>
                    <a:gd name="connsiteX6" fmla="*/ 125016 w 244674"/>
                    <a:gd name="connsiteY6" fmla="*/ 13993 h 296749"/>
                    <a:gd name="connsiteX7" fmla="*/ 148234 w 244674"/>
                    <a:gd name="connsiteY7" fmla="*/ 21137 h 296749"/>
                    <a:gd name="connsiteX8" fmla="*/ 180380 w 244674"/>
                    <a:gd name="connsiteY8" fmla="*/ 33638 h 296749"/>
                    <a:gd name="connsiteX9" fmla="*/ 192882 w 244674"/>
                    <a:gd name="connsiteY9" fmla="*/ 40782 h 296749"/>
                    <a:gd name="connsiteX10" fmla="*/ 219671 w 244674"/>
                    <a:gd name="connsiteY10" fmla="*/ 63999 h 296749"/>
                    <a:gd name="connsiteX11" fmla="*/ 228601 w 244674"/>
                    <a:gd name="connsiteY11" fmla="*/ 80073 h 296749"/>
                    <a:gd name="connsiteX12" fmla="*/ 237530 w 244674"/>
                    <a:gd name="connsiteY12" fmla="*/ 96146 h 296749"/>
                    <a:gd name="connsiteX13" fmla="*/ 244674 w 244674"/>
                    <a:gd name="connsiteY13" fmla="*/ 131865 h 296749"/>
                    <a:gd name="connsiteX14" fmla="*/ 242888 w 244674"/>
                    <a:gd name="connsiteY14" fmla="*/ 189015 h 296749"/>
                    <a:gd name="connsiteX15" fmla="*/ 230387 w 244674"/>
                    <a:gd name="connsiteY15" fmla="*/ 224734 h 296749"/>
                    <a:gd name="connsiteX16" fmla="*/ 210741 w 244674"/>
                    <a:gd name="connsiteY16" fmla="*/ 258666 h 296749"/>
                    <a:gd name="connsiteX17" fmla="*/ 196454 w 244674"/>
                    <a:gd name="connsiteY17" fmla="*/ 285455 h 296749"/>
                    <a:gd name="connsiteX18" fmla="*/ 150019 w 244674"/>
                    <a:gd name="connsiteY18" fmla="*/ 296171 h 296749"/>
                    <a:gd name="connsiteX19" fmla="*/ 69652 w 244674"/>
                    <a:gd name="connsiteY19" fmla="*/ 269382 h 296749"/>
                    <a:gd name="connsiteX20" fmla="*/ 19646 w 244674"/>
                    <a:gd name="connsiteY20" fmla="*/ 249737 h 296749"/>
                    <a:gd name="connsiteX0" fmla="*/ 19646 w 244674"/>
                    <a:gd name="connsiteY0" fmla="*/ 249737 h 297306"/>
                    <a:gd name="connsiteX1" fmla="*/ 1 w 244674"/>
                    <a:gd name="connsiteY1" fmla="*/ 189015 h 297306"/>
                    <a:gd name="connsiteX2" fmla="*/ 19842 w 244674"/>
                    <a:gd name="connsiteY2" fmla="*/ 142659 h 297306"/>
                    <a:gd name="connsiteX3" fmla="*/ 44885 w 244674"/>
                    <a:gd name="connsiteY3" fmla="*/ 60427 h 297306"/>
                    <a:gd name="connsiteX4" fmla="*/ 67866 w 244674"/>
                    <a:gd name="connsiteY4" fmla="*/ 6849 h 297306"/>
                    <a:gd name="connsiteX5" fmla="*/ 92869 w 244674"/>
                    <a:gd name="connsiteY5" fmla="*/ 1491 h 297306"/>
                    <a:gd name="connsiteX6" fmla="*/ 125016 w 244674"/>
                    <a:gd name="connsiteY6" fmla="*/ 13993 h 297306"/>
                    <a:gd name="connsiteX7" fmla="*/ 148234 w 244674"/>
                    <a:gd name="connsiteY7" fmla="*/ 21137 h 297306"/>
                    <a:gd name="connsiteX8" fmla="*/ 180380 w 244674"/>
                    <a:gd name="connsiteY8" fmla="*/ 33638 h 297306"/>
                    <a:gd name="connsiteX9" fmla="*/ 192882 w 244674"/>
                    <a:gd name="connsiteY9" fmla="*/ 40782 h 297306"/>
                    <a:gd name="connsiteX10" fmla="*/ 219671 w 244674"/>
                    <a:gd name="connsiteY10" fmla="*/ 63999 h 297306"/>
                    <a:gd name="connsiteX11" fmla="*/ 228601 w 244674"/>
                    <a:gd name="connsiteY11" fmla="*/ 80073 h 297306"/>
                    <a:gd name="connsiteX12" fmla="*/ 237530 w 244674"/>
                    <a:gd name="connsiteY12" fmla="*/ 96146 h 297306"/>
                    <a:gd name="connsiteX13" fmla="*/ 244674 w 244674"/>
                    <a:gd name="connsiteY13" fmla="*/ 131865 h 297306"/>
                    <a:gd name="connsiteX14" fmla="*/ 242888 w 244674"/>
                    <a:gd name="connsiteY14" fmla="*/ 189015 h 297306"/>
                    <a:gd name="connsiteX15" fmla="*/ 230387 w 244674"/>
                    <a:gd name="connsiteY15" fmla="*/ 224734 h 297306"/>
                    <a:gd name="connsiteX16" fmla="*/ 196454 w 244674"/>
                    <a:gd name="connsiteY16" fmla="*/ 285455 h 297306"/>
                    <a:gd name="connsiteX17" fmla="*/ 150019 w 244674"/>
                    <a:gd name="connsiteY17" fmla="*/ 296171 h 297306"/>
                    <a:gd name="connsiteX18" fmla="*/ 69652 w 244674"/>
                    <a:gd name="connsiteY18" fmla="*/ 269382 h 297306"/>
                    <a:gd name="connsiteX19" fmla="*/ 19646 w 244674"/>
                    <a:gd name="connsiteY19" fmla="*/ 249737 h 297306"/>
                    <a:gd name="connsiteX0" fmla="*/ 19646 w 244674"/>
                    <a:gd name="connsiteY0" fmla="*/ 249737 h 297306"/>
                    <a:gd name="connsiteX1" fmla="*/ 1 w 244674"/>
                    <a:gd name="connsiteY1" fmla="*/ 189015 h 297306"/>
                    <a:gd name="connsiteX2" fmla="*/ 19842 w 244674"/>
                    <a:gd name="connsiteY2" fmla="*/ 142659 h 297306"/>
                    <a:gd name="connsiteX3" fmla="*/ 44885 w 244674"/>
                    <a:gd name="connsiteY3" fmla="*/ 60427 h 297306"/>
                    <a:gd name="connsiteX4" fmla="*/ 67866 w 244674"/>
                    <a:gd name="connsiteY4" fmla="*/ 6849 h 297306"/>
                    <a:gd name="connsiteX5" fmla="*/ 92869 w 244674"/>
                    <a:gd name="connsiteY5" fmla="*/ 1491 h 297306"/>
                    <a:gd name="connsiteX6" fmla="*/ 125016 w 244674"/>
                    <a:gd name="connsiteY6" fmla="*/ 13993 h 297306"/>
                    <a:gd name="connsiteX7" fmla="*/ 148234 w 244674"/>
                    <a:gd name="connsiteY7" fmla="*/ 21137 h 297306"/>
                    <a:gd name="connsiteX8" fmla="*/ 180380 w 244674"/>
                    <a:gd name="connsiteY8" fmla="*/ 33638 h 297306"/>
                    <a:gd name="connsiteX9" fmla="*/ 192882 w 244674"/>
                    <a:gd name="connsiteY9" fmla="*/ 40782 h 297306"/>
                    <a:gd name="connsiteX10" fmla="*/ 219671 w 244674"/>
                    <a:gd name="connsiteY10" fmla="*/ 63999 h 297306"/>
                    <a:gd name="connsiteX11" fmla="*/ 228601 w 244674"/>
                    <a:gd name="connsiteY11" fmla="*/ 80073 h 297306"/>
                    <a:gd name="connsiteX12" fmla="*/ 237530 w 244674"/>
                    <a:gd name="connsiteY12" fmla="*/ 96146 h 297306"/>
                    <a:gd name="connsiteX13" fmla="*/ 244674 w 244674"/>
                    <a:gd name="connsiteY13" fmla="*/ 131865 h 297306"/>
                    <a:gd name="connsiteX14" fmla="*/ 230387 w 244674"/>
                    <a:gd name="connsiteY14" fmla="*/ 224734 h 297306"/>
                    <a:gd name="connsiteX15" fmla="*/ 196454 w 244674"/>
                    <a:gd name="connsiteY15" fmla="*/ 285455 h 297306"/>
                    <a:gd name="connsiteX16" fmla="*/ 150019 w 244674"/>
                    <a:gd name="connsiteY16" fmla="*/ 296171 h 297306"/>
                    <a:gd name="connsiteX17" fmla="*/ 69652 w 244674"/>
                    <a:gd name="connsiteY17" fmla="*/ 269382 h 297306"/>
                    <a:gd name="connsiteX18" fmla="*/ 19646 w 244674"/>
                    <a:gd name="connsiteY18" fmla="*/ 249737 h 297306"/>
                    <a:gd name="connsiteX0" fmla="*/ 19646 w 244683"/>
                    <a:gd name="connsiteY0" fmla="*/ 249737 h 297306"/>
                    <a:gd name="connsiteX1" fmla="*/ 1 w 244683"/>
                    <a:gd name="connsiteY1" fmla="*/ 189015 h 297306"/>
                    <a:gd name="connsiteX2" fmla="*/ 19842 w 244683"/>
                    <a:gd name="connsiteY2" fmla="*/ 142659 h 297306"/>
                    <a:gd name="connsiteX3" fmla="*/ 44885 w 244683"/>
                    <a:gd name="connsiteY3" fmla="*/ 60427 h 297306"/>
                    <a:gd name="connsiteX4" fmla="*/ 67866 w 244683"/>
                    <a:gd name="connsiteY4" fmla="*/ 6849 h 297306"/>
                    <a:gd name="connsiteX5" fmla="*/ 92869 w 244683"/>
                    <a:gd name="connsiteY5" fmla="*/ 1491 h 297306"/>
                    <a:gd name="connsiteX6" fmla="*/ 125016 w 244683"/>
                    <a:gd name="connsiteY6" fmla="*/ 13993 h 297306"/>
                    <a:gd name="connsiteX7" fmla="*/ 148234 w 244683"/>
                    <a:gd name="connsiteY7" fmla="*/ 21137 h 297306"/>
                    <a:gd name="connsiteX8" fmla="*/ 180380 w 244683"/>
                    <a:gd name="connsiteY8" fmla="*/ 33638 h 297306"/>
                    <a:gd name="connsiteX9" fmla="*/ 192882 w 244683"/>
                    <a:gd name="connsiteY9" fmla="*/ 40782 h 297306"/>
                    <a:gd name="connsiteX10" fmla="*/ 219671 w 244683"/>
                    <a:gd name="connsiteY10" fmla="*/ 63999 h 297306"/>
                    <a:gd name="connsiteX11" fmla="*/ 228601 w 244683"/>
                    <a:gd name="connsiteY11" fmla="*/ 80073 h 297306"/>
                    <a:gd name="connsiteX12" fmla="*/ 244674 w 244683"/>
                    <a:gd name="connsiteY12" fmla="*/ 131865 h 297306"/>
                    <a:gd name="connsiteX13" fmla="*/ 230387 w 244683"/>
                    <a:gd name="connsiteY13" fmla="*/ 224734 h 297306"/>
                    <a:gd name="connsiteX14" fmla="*/ 196454 w 244683"/>
                    <a:gd name="connsiteY14" fmla="*/ 285455 h 297306"/>
                    <a:gd name="connsiteX15" fmla="*/ 150019 w 244683"/>
                    <a:gd name="connsiteY15" fmla="*/ 296171 h 297306"/>
                    <a:gd name="connsiteX16" fmla="*/ 69652 w 244683"/>
                    <a:gd name="connsiteY16" fmla="*/ 269382 h 297306"/>
                    <a:gd name="connsiteX17" fmla="*/ 19646 w 244683"/>
                    <a:gd name="connsiteY17" fmla="*/ 249737 h 297306"/>
                    <a:gd name="connsiteX0" fmla="*/ 19646 w 244683"/>
                    <a:gd name="connsiteY0" fmla="*/ 249737 h 297306"/>
                    <a:gd name="connsiteX1" fmla="*/ 1 w 244683"/>
                    <a:gd name="connsiteY1" fmla="*/ 189015 h 297306"/>
                    <a:gd name="connsiteX2" fmla="*/ 19842 w 244683"/>
                    <a:gd name="connsiteY2" fmla="*/ 142659 h 297306"/>
                    <a:gd name="connsiteX3" fmla="*/ 44885 w 244683"/>
                    <a:gd name="connsiteY3" fmla="*/ 60427 h 297306"/>
                    <a:gd name="connsiteX4" fmla="*/ 67866 w 244683"/>
                    <a:gd name="connsiteY4" fmla="*/ 6849 h 297306"/>
                    <a:gd name="connsiteX5" fmla="*/ 92869 w 244683"/>
                    <a:gd name="connsiteY5" fmla="*/ 1491 h 297306"/>
                    <a:gd name="connsiteX6" fmla="*/ 125016 w 244683"/>
                    <a:gd name="connsiteY6" fmla="*/ 13993 h 297306"/>
                    <a:gd name="connsiteX7" fmla="*/ 148234 w 244683"/>
                    <a:gd name="connsiteY7" fmla="*/ 21137 h 297306"/>
                    <a:gd name="connsiteX8" fmla="*/ 180380 w 244683"/>
                    <a:gd name="connsiteY8" fmla="*/ 33638 h 297306"/>
                    <a:gd name="connsiteX9" fmla="*/ 192882 w 244683"/>
                    <a:gd name="connsiteY9" fmla="*/ 40782 h 297306"/>
                    <a:gd name="connsiteX10" fmla="*/ 228601 w 244683"/>
                    <a:gd name="connsiteY10" fmla="*/ 80073 h 297306"/>
                    <a:gd name="connsiteX11" fmla="*/ 244674 w 244683"/>
                    <a:gd name="connsiteY11" fmla="*/ 131865 h 297306"/>
                    <a:gd name="connsiteX12" fmla="*/ 230387 w 244683"/>
                    <a:gd name="connsiteY12" fmla="*/ 224734 h 297306"/>
                    <a:gd name="connsiteX13" fmla="*/ 196454 w 244683"/>
                    <a:gd name="connsiteY13" fmla="*/ 285455 h 297306"/>
                    <a:gd name="connsiteX14" fmla="*/ 150019 w 244683"/>
                    <a:gd name="connsiteY14" fmla="*/ 296171 h 297306"/>
                    <a:gd name="connsiteX15" fmla="*/ 69652 w 244683"/>
                    <a:gd name="connsiteY15" fmla="*/ 269382 h 297306"/>
                    <a:gd name="connsiteX16" fmla="*/ 19646 w 244683"/>
                    <a:gd name="connsiteY16" fmla="*/ 249737 h 297306"/>
                    <a:gd name="connsiteX0" fmla="*/ 19646 w 244683"/>
                    <a:gd name="connsiteY0" fmla="*/ 249737 h 297306"/>
                    <a:gd name="connsiteX1" fmla="*/ 1 w 244683"/>
                    <a:gd name="connsiteY1" fmla="*/ 189015 h 297306"/>
                    <a:gd name="connsiteX2" fmla="*/ 19842 w 244683"/>
                    <a:gd name="connsiteY2" fmla="*/ 142659 h 297306"/>
                    <a:gd name="connsiteX3" fmla="*/ 44885 w 244683"/>
                    <a:gd name="connsiteY3" fmla="*/ 60427 h 297306"/>
                    <a:gd name="connsiteX4" fmla="*/ 67866 w 244683"/>
                    <a:gd name="connsiteY4" fmla="*/ 6849 h 297306"/>
                    <a:gd name="connsiteX5" fmla="*/ 92869 w 244683"/>
                    <a:gd name="connsiteY5" fmla="*/ 1491 h 297306"/>
                    <a:gd name="connsiteX6" fmla="*/ 125016 w 244683"/>
                    <a:gd name="connsiteY6" fmla="*/ 13993 h 297306"/>
                    <a:gd name="connsiteX7" fmla="*/ 148234 w 244683"/>
                    <a:gd name="connsiteY7" fmla="*/ 21137 h 297306"/>
                    <a:gd name="connsiteX8" fmla="*/ 192882 w 244683"/>
                    <a:gd name="connsiteY8" fmla="*/ 40782 h 297306"/>
                    <a:gd name="connsiteX9" fmla="*/ 228601 w 244683"/>
                    <a:gd name="connsiteY9" fmla="*/ 80073 h 297306"/>
                    <a:gd name="connsiteX10" fmla="*/ 244674 w 244683"/>
                    <a:gd name="connsiteY10" fmla="*/ 131865 h 297306"/>
                    <a:gd name="connsiteX11" fmla="*/ 230387 w 244683"/>
                    <a:gd name="connsiteY11" fmla="*/ 224734 h 297306"/>
                    <a:gd name="connsiteX12" fmla="*/ 196454 w 244683"/>
                    <a:gd name="connsiteY12" fmla="*/ 285455 h 297306"/>
                    <a:gd name="connsiteX13" fmla="*/ 150019 w 244683"/>
                    <a:gd name="connsiteY13" fmla="*/ 296171 h 297306"/>
                    <a:gd name="connsiteX14" fmla="*/ 69652 w 244683"/>
                    <a:gd name="connsiteY14" fmla="*/ 269382 h 297306"/>
                    <a:gd name="connsiteX15" fmla="*/ 19646 w 244683"/>
                    <a:gd name="connsiteY15" fmla="*/ 249737 h 297306"/>
                    <a:gd name="connsiteX0" fmla="*/ 19646 w 244683"/>
                    <a:gd name="connsiteY0" fmla="*/ 249737 h 297306"/>
                    <a:gd name="connsiteX1" fmla="*/ 1 w 244683"/>
                    <a:gd name="connsiteY1" fmla="*/ 189015 h 297306"/>
                    <a:gd name="connsiteX2" fmla="*/ 19842 w 244683"/>
                    <a:gd name="connsiteY2" fmla="*/ 142659 h 297306"/>
                    <a:gd name="connsiteX3" fmla="*/ 44885 w 244683"/>
                    <a:gd name="connsiteY3" fmla="*/ 60427 h 297306"/>
                    <a:gd name="connsiteX4" fmla="*/ 67866 w 244683"/>
                    <a:gd name="connsiteY4" fmla="*/ 6849 h 297306"/>
                    <a:gd name="connsiteX5" fmla="*/ 92869 w 244683"/>
                    <a:gd name="connsiteY5" fmla="*/ 1491 h 297306"/>
                    <a:gd name="connsiteX6" fmla="*/ 125016 w 244683"/>
                    <a:gd name="connsiteY6" fmla="*/ 13993 h 297306"/>
                    <a:gd name="connsiteX7" fmla="*/ 192882 w 244683"/>
                    <a:gd name="connsiteY7" fmla="*/ 40782 h 297306"/>
                    <a:gd name="connsiteX8" fmla="*/ 228601 w 244683"/>
                    <a:gd name="connsiteY8" fmla="*/ 80073 h 297306"/>
                    <a:gd name="connsiteX9" fmla="*/ 244674 w 244683"/>
                    <a:gd name="connsiteY9" fmla="*/ 131865 h 297306"/>
                    <a:gd name="connsiteX10" fmla="*/ 230387 w 244683"/>
                    <a:gd name="connsiteY10" fmla="*/ 224734 h 297306"/>
                    <a:gd name="connsiteX11" fmla="*/ 196454 w 244683"/>
                    <a:gd name="connsiteY11" fmla="*/ 285455 h 297306"/>
                    <a:gd name="connsiteX12" fmla="*/ 150019 w 244683"/>
                    <a:gd name="connsiteY12" fmla="*/ 296171 h 297306"/>
                    <a:gd name="connsiteX13" fmla="*/ 69652 w 244683"/>
                    <a:gd name="connsiteY13" fmla="*/ 269382 h 297306"/>
                    <a:gd name="connsiteX14" fmla="*/ 19646 w 244683"/>
                    <a:gd name="connsiteY14" fmla="*/ 249737 h 297306"/>
                    <a:gd name="connsiteX0" fmla="*/ 19646 w 244683"/>
                    <a:gd name="connsiteY0" fmla="*/ 251633 h 299202"/>
                    <a:gd name="connsiteX1" fmla="*/ 1 w 244683"/>
                    <a:gd name="connsiteY1" fmla="*/ 190911 h 299202"/>
                    <a:gd name="connsiteX2" fmla="*/ 19842 w 244683"/>
                    <a:gd name="connsiteY2" fmla="*/ 144555 h 299202"/>
                    <a:gd name="connsiteX3" fmla="*/ 44885 w 244683"/>
                    <a:gd name="connsiteY3" fmla="*/ 62323 h 299202"/>
                    <a:gd name="connsiteX4" fmla="*/ 67866 w 244683"/>
                    <a:gd name="connsiteY4" fmla="*/ 8745 h 299202"/>
                    <a:gd name="connsiteX5" fmla="*/ 92869 w 244683"/>
                    <a:gd name="connsiteY5" fmla="*/ 3387 h 299202"/>
                    <a:gd name="connsiteX6" fmla="*/ 192882 w 244683"/>
                    <a:gd name="connsiteY6" fmla="*/ 42678 h 299202"/>
                    <a:gd name="connsiteX7" fmla="*/ 228601 w 244683"/>
                    <a:gd name="connsiteY7" fmla="*/ 81969 h 299202"/>
                    <a:gd name="connsiteX8" fmla="*/ 244674 w 244683"/>
                    <a:gd name="connsiteY8" fmla="*/ 133761 h 299202"/>
                    <a:gd name="connsiteX9" fmla="*/ 230387 w 244683"/>
                    <a:gd name="connsiteY9" fmla="*/ 226630 h 299202"/>
                    <a:gd name="connsiteX10" fmla="*/ 196454 w 244683"/>
                    <a:gd name="connsiteY10" fmla="*/ 287351 h 299202"/>
                    <a:gd name="connsiteX11" fmla="*/ 150019 w 244683"/>
                    <a:gd name="connsiteY11" fmla="*/ 298067 h 299202"/>
                    <a:gd name="connsiteX12" fmla="*/ 69652 w 244683"/>
                    <a:gd name="connsiteY12" fmla="*/ 271278 h 299202"/>
                    <a:gd name="connsiteX13" fmla="*/ 19646 w 244683"/>
                    <a:gd name="connsiteY13" fmla="*/ 251633 h 299202"/>
                    <a:gd name="connsiteX0" fmla="*/ 19646 w 244683"/>
                    <a:gd name="connsiteY0" fmla="*/ 248499 h 296068"/>
                    <a:gd name="connsiteX1" fmla="*/ 1 w 244683"/>
                    <a:gd name="connsiteY1" fmla="*/ 187777 h 296068"/>
                    <a:gd name="connsiteX2" fmla="*/ 19842 w 244683"/>
                    <a:gd name="connsiteY2" fmla="*/ 141421 h 296068"/>
                    <a:gd name="connsiteX3" fmla="*/ 44885 w 244683"/>
                    <a:gd name="connsiteY3" fmla="*/ 59189 h 296068"/>
                    <a:gd name="connsiteX4" fmla="*/ 92869 w 244683"/>
                    <a:gd name="connsiteY4" fmla="*/ 253 h 296068"/>
                    <a:gd name="connsiteX5" fmla="*/ 192882 w 244683"/>
                    <a:gd name="connsiteY5" fmla="*/ 39544 h 296068"/>
                    <a:gd name="connsiteX6" fmla="*/ 228601 w 244683"/>
                    <a:gd name="connsiteY6" fmla="*/ 78835 h 296068"/>
                    <a:gd name="connsiteX7" fmla="*/ 244674 w 244683"/>
                    <a:gd name="connsiteY7" fmla="*/ 130627 h 296068"/>
                    <a:gd name="connsiteX8" fmla="*/ 230387 w 244683"/>
                    <a:gd name="connsiteY8" fmla="*/ 223496 h 296068"/>
                    <a:gd name="connsiteX9" fmla="*/ 196454 w 244683"/>
                    <a:gd name="connsiteY9" fmla="*/ 284217 h 296068"/>
                    <a:gd name="connsiteX10" fmla="*/ 150019 w 244683"/>
                    <a:gd name="connsiteY10" fmla="*/ 294933 h 296068"/>
                    <a:gd name="connsiteX11" fmla="*/ 69652 w 244683"/>
                    <a:gd name="connsiteY11" fmla="*/ 268144 h 296068"/>
                    <a:gd name="connsiteX12" fmla="*/ 19646 w 244683"/>
                    <a:gd name="connsiteY12" fmla="*/ 248499 h 296068"/>
                    <a:gd name="connsiteX0" fmla="*/ 20491 w 245528"/>
                    <a:gd name="connsiteY0" fmla="*/ 248499 h 296068"/>
                    <a:gd name="connsiteX1" fmla="*/ 846 w 245528"/>
                    <a:gd name="connsiteY1" fmla="*/ 187777 h 296068"/>
                    <a:gd name="connsiteX2" fmla="*/ 45730 w 245528"/>
                    <a:gd name="connsiteY2" fmla="*/ 59189 h 296068"/>
                    <a:gd name="connsiteX3" fmla="*/ 93714 w 245528"/>
                    <a:gd name="connsiteY3" fmla="*/ 253 h 296068"/>
                    <a:gd name="connsiteX4" fmla="*/ 193727 w 245528"/>
                    <a:gd name="connsiteY4" fmla="*/ 39544 h 296068"/>
                    <a:gd name="connsiteX5" fmla="*/ 229446 w 245528"/>
                    <a:gd name="connsiteY5" fmla="*/ 78835 h 296068"/>
                    <a:gd name="connsiteX6" fmla="*/ 245519 w 245528"/>
                    <a:gd name="connsiteY6" fmla="*/ 130627 h 296068"/>
                    <a:gd name="connsiteX7" fmla="*/ 231232 w 245528"/>
                    <a:gd name="connsiteY7" fmla="*/ 223496 h 296068"/>
                    <a:gd name="connsiteX8" fmla="*/ 197299 w 245528"/>
                    <a:gd name="connsiteY8" fmla="*/ 284217 h 296068"/>
                    <a:gd name="connsiteX9" fmla="*/ 150864 w 245528"/>
                    <a:gd name="connsiteY9" fmla="*/ 294933 h 296068"/>
                    <a:gd name="connsiteX10" fmla="*/ 70497 w 245528"/>
                    <a:gd name="connsiteY10" fmla="*/ 268144 h 296068"/>
                    <a:gd name="connsiteX11" fmla="*/ 20491 w 245528"/>
                    <a:gd name="connsiteY11" fmla="*/ 248499 h 296068"/>
                    <a:gd name="connsiteX0" fmla="*/ 20491 w 245528"/>
                    <a:gd name="connsiteY0" fmla="*/ 248499 h 296068"/>
                    <a:gd name="connsiteX1" fmla="*/ 846 w 245528"/>
                    <a:gd name="connsiteY1" fmla="*/ 187777 h 296068"/>
                    <a:gd name="connsiteX2" fmla="*/ 45730 w 245528"/>
                    <a:gd name="connsiteY2" fmla="*/ 101168 h 296068"/>
                    <a:gd name="connsiteX3" fmla="*/ 93714 w 245528"/>
                    <a:gd name="connsiteY3" fmla="*/ 253 h 296068"/>
                    <a:gd name="connsiteX4" fmla="*/ 193727 w 245528"/>
                    <a:gd name="connsiteY4" fmla="*/ 39544 h 296068"/>
                    <a:gd name="connsiteX5" fmla="*/ 229446 w 245528"/>
                    <a:gd name="connsiteY5" fmla="*/ 78835 h 296068"/>
                    <a:gd name="connsiteX6" fmla="*/ 245519 w 245528"/>
                    <a:gd name="connsiteY6" fmla="*/ 130627 h 296068"/>
                    <a:gd name="connsiteX7" fmla="*/ 231232 w 245528"/>
                    <a:gd name="connsiteY7" fmla="*/ 223496 h 296068"/>
                    <a:gd name="connsiteX8" fmla="*/ 197299 w 245528"/>
                    <a:gd name="connsiteY8" fmla="*/ 284217 h 296068"/>
                    <a:gd name="connsiteX9" fmla="*/ 150864 w 245528"/>
                    <a:gd name="connsiteY9" fmla="*/ 294933 h 296068"/>
                    <a:gd name="connsiteX10" fmla="*/ 70497 w 245528"/>
                    <a:gd name="connsiteY10" fmla="*/ 268144 h 296068"/>
                    <a:gd name="connsiteX11" fmla="*/ 20491 w 245528"/>
                    <a:gd name="connsiteY11" fmla="*/ 248499 h 296068"/>
                    <a:gd name="connsiteX0" fmla="*/ 20491 w 245528"/>
                    <a:gd name="connsiteY0" fmla="*/ 244875 h 292444"/>
                    <a:gd name="connsiteX1" fmla="*/ 846 w 245528"/>
                    <a:gd name="connsiteY1" fmla="*/ 184153 h 292444"/>
                    <a:gd name="connsiteX2" fmla="*/ 45730 w 245528"/>
                    <a:gd name="connsiteY2" fmla="*/ 97544 h 292444"/>
                    <a:gd name="connsiteX3" fmla="*/ 49911 w 245528"/>
                    <a:gd name="connsiteY3" fmla="*/ 279 h 292444"/>
                    <a:gd name="connsiteX4" fmla="*/ 193727 w 245528"/>
                    <a:gd name="connsiteY4" fmla="*/ 35920 h 292444"/>
                    <a:gd name="connsiteX5" fmla="*/ 229446 w 245528"/>
                    <a:gd name="connsiteY5" fmla="*/ 75211 h 292444"/>
                    <a:gd name="connsiteX6" fmla="*/ 245519 w 245528"/>
                    <a:gd name="connsiteY6" fmla="*/ 127003 h 292444"/>
                    <a:gd name="connsiteX7" fmla="*/ 231232 w 245528"/>
                    <a:gd name="connsiteY7" fmla="*/ 219872 h 292444"/>
                    <a:gd name="connsiteX8" fmla="*/ 197299 w 245528"/>
                    <a:gd name="connsiteY8" fmla="*/ 280593 h 292444"/>
                    <a:gd name="connsiteX9" fmla="*/ 150864 w 245528"/>
                    <a:gd name="connsiteY9" fmla="*/ 291309 h 292444"/>
                    <a:gd name="connsiteX10" fmla="*/ 70497 w 245528"/>
                    <a:gd name="connsiteY10" fmla="*/ 264520 h 292444"/>
                    <a:gd name="connsiteX11" fmla="*/ 20491 w 245528"/>
                    <a:gd name="connsiteY11" fmla="*/ 244875 h 292444"/>
                    <a:gd name="connsiteX0" fmla="*/ 20491 w 245528"/>
                    <a:gd name="connsiteY0" fmla="*/ 249926 h 297495"/>
                    <a:gd name="connsiteX1" fmla="*/ 846 w 245528"/>
                    <a:gd name="connsiteY1" fmla="*/ 189204 h 297495"/>
                    <a:gd name="connsiteX2" fmla="*/ 45730 w 245528"/>
                    <a:gd name="connsiteY2" fmla="*/ 102595 h 297495"/>
                    <a:gd name="connsiteX3" fmla="*/ 49911 w 245528"/>
                    <a:gd name="connsiteY3" fmla="*/ 5330 h 297495"/>
                    <a:gd name="connsiteX4" fmla="*/ 110265 w 245528"/>
                    <a:gd name="connsiteY4" fmla="*/ 15743 h 297495"/>
                    <a:gd name="connsiteX5" fmla="*/ 193727 w 245528"/>
                    <a:gd name="connsiteY5" fmla="*/ 40971 h 297495"/>
                    <a:gd name="connsiteX6" fmla="*/ 229446 w 245528"/>
                    <a:gd name="connsiteY6" fmla="*/ 80262 h 297495"/>
                    <a:gd name="connsiteX7" fmla="*/ 245519 w 245528"/>
                    <a:gd name="connsiteY7" fmla="*/ 132054 h 297495"/>
                    <a:gd name="connsiteX8" fmla="*/ 231232 w 245528"/>
                    <a:gd name="connsiteY8" fmla="*/ 224923 h 297495"/>
                    <a:gd name="connsiteX9" fmla="*/ 197299 w 245528"/>
                    <a:gd name="connsiteY9" fmla="*/ 285644 h 297495"/>
                    <a:gd name="connsiteX10" fmla="*/ 150864 w 245528"/>
                    <a:gd name="connsiteY10" fmla="*/ 296360 h 297495"/>
                    <a:gd name="connsiteX11" fmla="*/ 70497 w 245528"/>
                    <a:gd name="connsiteY11" fmla="*/ 269571 h 297495"/>
                    <a:gd name="connsiteX12" fmla="*/ 20491 w 245528"/>
                    <a:gd name="connsiteY12" fmla="*/ 249926 h 297495"/>
                    <a:gd name="connsiteX0" fmla="*/ 20491 w 245528"/>
                    <a:gd name="connsiteY0" fmla="*/ 254346 h 301915"/>
                    <a:gd name="connsiteX1" fmla="*/ 846 w 245528"/>
                    <a:gd name="connsiteY1" fmla="*/ 193624 h 301915"/>
                    <a:gd name="connsiteX2" fmla="*/ 45730 w 245528"/>
                    <a:gd name="connsiteY2" fmla="*/ 107015 h 301915"/>
                    <a:gd name="connsiteX3" fmla="*/ 49911 w 245528"/>
                    <a:gd name="connsiteY3" fmla="*/ 9750 h 301915"/>
                    <a:gd name="connsiteX4" fmla="*/ 110265 w 245528"/>
                    <a:gd name="connsiteY4" fmla="*/ 5561 h 301915"/>
                    <a:gd name="connsiteX5" fmla="*/ 193727 w 245528"/>
                    <a:gd name="connsiteY5" fmla="*/ 45391 h 301915"/>
                    <a:gd name="connsiteX6" fmla="*/ 229446 w 245528"/>
                    <a:gd name="connsiteY6" fmla="*/ 84682 h 301915"/>
                    <a:gd name="connsiteX7" fmla="*/ 245519 w 245528"/>
                    <a:gd name="connsiteY7" fmla="*/ 136474 h 301915"/>
                    <a:gd name="connsiteX8" fmla="*/ 231232 w 245528"/>
                    <a:gd name="connsiteY8" fmla="*/ 229343 h 301915"/>
                    <a:gd name="connsiteX9" fmla="*/ 197299 w 245528"/>
                    <a:gd name="connsiteY9" fmla="*/ 290064 h 301915"/>
                    <a:gd name="connsiteX10" fmla="*/ 150864 w 245528"/>
                    <a:gd name="connsiteY10" fmla="*/ 300780 h 301915"/>
                    <a:gd name="connsiteX11" fmla="*/ 70497 w 245528"/>
                    <a:gd name="connsiteY11" fmla="*/ 273991 h 301915"/>
                    <a:gd name="connsiteX12" fmla="*/ 20491 w 245528"/>
                    <a:gd name="connsiteY12" fmla="*/ 254346 h 301915"/>
                    <a:gd name="connsiteX0" fmla="*/ 19988 w 245025"/>
                    <a:gd name="connsiteY0" fmla="*/ 254346 h 301915"/>
                    <a:gd name="connsiteX1" fmla="*/ 343 w 245025"/>
                    <a:gd name="connsiteY1" fmla="*/ 193624 h 301915"/>
                    <a:gd name="connsiteX2" fmla="*/ 34276 w 245025"/>
                    <a:gd name="connsiteY2" fmla="*/ 101540 h 301915"/>
                    <a:gd name="connsiteX3" fmla="*/ 49408 w 245025"/>
                    <a:gd name="connsiteY3" fmla="*/ 9750 h 301915"/>
                    <a:gd name="connsiteX4" fmla="*/ 109762 w 245025"/>
                    <a:gd name="connsiteY4" fmla="*/ 5561 h 301915"/>
                    <a:gd name="connsiteX5" fmla="*/ 193224 w 245025"/>
                    <a:gd name="connsiteY5" fmla="*/ 45391 h 301915"/>
                    <a:gd name="connsiteX6" fmla="*/ 228943 w 245025"/>
                    <a:gd name="connsiteY6" fmla="*/ 84682 h 301915"/>
                    <a:gd name="connsiteX7" fmla="*/ 245016 w 245025"/>
                    <a:gd name="connsiteY7" fmla="*/ 136474 h 301915"/>
                    <a:gd name="connsiteX8" fmla="*/ 230729 w 245025"/>
                    <a:gd name="connsiteY8" fmla="*/ 229343 h 301915"/>
                    <a:gd name="connsiteX9" fmla="*/ 196796 w 245025"/>
                    <a:gd name="connsiteY9" fmla="*/ 290064 h 301915"/>
                    <a:gd name="connsiteX10" fmla="*/ 150361 w 245025"/>
                    <a:gd name="connsiteY10" fmla="*/ 300780 h 301915"/>
                    <a:gd name="connsiteX11" fmla="*/ 69994 w 245025"/>
                    <a:gd name="connsiteY11" fmla="*/ 273991 h 301915"/>
                    <a:gd name="connsiteX12" fmla="*/ 19988 w 245025"/>
                    <a:gd name="connsiteY12" fmla="*/ 254346 h 301915"/>
                    <a:gd name="connsiteX0" fmla="*/ 19796 w 244833"/>
                    <a:gd name="connsiteY0" fmla="*/ 254346 h 301915"/>
                    <a:gd name="connsiteX1" fmla="*/ 151 w 244833"/>
                    <a:gd name="connsiteY1" fmla="*/ 193624 h 301915"/>
                    <a:gd name="connsiteX2" fmla="*/ 28609 w 244833"/>
                    <a:gd name="connsiteY2" fmla="*/ 97890 h 301915"/>
                    <a:gd name="connsiteX3" fmla="*/ 49216 w 244833"/>
                    <a:gd name="connsiteY3" fmla="*/ 9750 h 301915"/>
                    <a:gd name="connsiteX4" fmla="*/ 109570 w 244833"/>
                    <a:gd name="connsiteY4" fmla="*/ 5561 h 301915"/>
                    <a:gd name="connsiteX5" fmla="*/ 193032 w 244833"/>
                    <a:gd name="connsiteY5" fmla="*/ 45391 h 301915"/>
                    <a:gd name="connsiteX6" fmla="*/ 228751 w 244833"/>
                    <a:gd name="connsiteY6" fmla="*/ 84682 h 301915"/>
                    <a:gd name="connsiteX7" fmla="*/ 244824 w 244833"/>
                    <a:gd name="connsiteY7" fmla="*/ 136474 h 301915"/>
                    <a:gd name="connsiteX8" fmla="*/ 230537 w 244833"/>
                    <a:gd name="connsiteY8" fmla="*/ 229343 h 301915"/>
                    <a:gd name="connsiteX9" fmla="*/ 196604 w 244833"/>
                    <a:gd name="connsiteY9" fmla="*/ 290064 h 301915"/>
                    <a:gd name="connsiteX10" fmla="*/ 150169 w 244833"/>
                    <a:gd name="connsiteY10" fmla="*/ 300780 h 301915"/>
                    <a:gd name="connsiteX11" fmla="*/ 69802 w 244833"/>
                    <a:gd name="connsiteY11" fmla="*/ 273991 h 301915"/>
                    <a:gd name="connsiteX12" fmla="*/ 19796 w 244833"/>
                    <a:gd name="connsiteY12" fmla="*/ 254346 h 301915"/>
                    <a:gd name="connsiteX0" fmla="*/ 20776 w 245813"/>
                    <a:gd name="connsiteY0" fmla="*/ 254346 h 303342"/>
                    <a:gd name="connsiteX1" fmla="*/ 1131 w 245813"/>
                    <a:gd name="connsiteY1" fmla="*/ 193624 h 303342"/>
                    <a:gd name="connsiteX2" fmla="*/ 29589 w 245813"/>
                    <a:gd name="connsiteY2" fmla="*/ 97890 h 303342"/>
                    <a:gd name="connsiteX3" fmla="*/ 50196 w 245813"/>
                    <a:gd name="connsiteY3" fmla="*/ 9750 h 303342"/>
                    <a:gd name="connsiteX4" fmla="*/ 110550 w 245813"/>
                    <a:gd name="connsiteY4" fmla="*/ 5561 h 303342"/>
                    <a:gd name="connsiteX5" fmla="*/ 194012 w 245813"/>
                    <a:gd name="connsiteY5" fmla="*/ 45391 h 303342"/>
                    <a:gd name="connsiteX6" fmla="*/ 229731 w 245813"/>
                    <a:gd name="connsiteY6" fmla="*/ 84682 h 303342"/>
                    <a:gd name="connsiteX7" fmla="*/ 245804 w 245813"/>
                    <a:gd name="connsiteY7" fmla="*/ 136474 h 303342"/>
                    <a:gd name="connsiteX8" fmla="*/ 231517 w 245813"/>
                    <a:gd name="connsiteY8" fmla="*/ 229343 h 303342"/>
                    <a:gd name="connsiteX9" fmla="*/ 197584 w 245813"/>
                    <a:gd name="connsiteY9" fmla="*/ 290064 h 303342"/>
                    <a:gd name="connsiteX10" fmla="*/ 151149 w 245813"/>
                    <a:gd name="connsiteY10" fmla="*/ 300780 h 303342"/>
                    <a:gd name="connsiteX11" fmla="*/ 20776 w 245813"/>
                    <a:gd name="connsiteY11" fmla="*/ 254346 h 303342"/>
                    <a:gd name="connsiteX0" fmla="*/ 20776 w 245812"/>
                    <a:gd name="connsiteY0" fmla="*/ 254346 h 301701"/>
                    <a:gd name="connsiteX1" fmla="*/ 1131 w 245812"/>
                    <a:gd name="connsiteY1" fmla="*/ 193624 h 301701"/>
                    <a:gd name="connsiteX2" fmla="*/ 29589 w 245812"/>
                    <a:gd name="connsiteY2" fmla="*/ 97890 h 301701"/>
                    <a:gd name="connsiteX3" fmla="*/ 50196 w 245812"/>
                    <a:gd name="connsiteY3" fmla="*/ 9750 h 301701"/>
                    <a:gd name="connsiteX4" fmla="*/ 110550 w 245812"/>
                    <a:gd name="connsiteY4" fmla="*/ 5561 h 301701"/>
                    <a:gd name="connsiteX5" fmla="*/ 194012 w 245812"/>
                    <a:gd name="connsiteY5" fmla="*/ 45391 h 301701"/>
                    <a:gd name="connsiteX6" fmla="*/ 229731 w 245812"/>
                    <a:gd name="connsiteY6" fmla="*/ 84682 h 301701"/>
                    <a:gd name="connsiteX7" fmla="*/ 245804 w 245812"/>
                    <a:gd name="connsiteY7" fmla="*/ 136474 h 301701"/>
                    <a:gd name="connsiteX8" fmla="*/ 231517 w 245812"/>
                    <a:gd name="connsiteY8" fmla="*/ 229343 h 301701"/>
                    <a:gd name="connsiteX9" fmla="*/ 204884 w 245812"/>
                    <a:gd name="connsiteY9" fmla="*/ 280938 h 301701"/>
                    <a:gd name="connsiteX10" fmla="*/ 151149 w 245812"/>
                    <a:gd name="connsiteY10" fmla="*/ 300780 h 301701"/>
                    <a:gd name="connsiteX11" fmla="*/ 20776 w 245812"/>
                    <a:gd name="connsiteY11" fmla="*/ 254346 h 301701"/>
                    <a:gd name="connsiteX0" fmla="*/ 20329 w 245365"/>
                    <a:gd name="connsiteY0" fmla="*/ 254346 h 298255"/>
                    <a:gd name="connsiteX1" fmla="*/ 684 w 245365"/>
                    <a:gd name="connsiteY1" fmla="*/ 193624 h 298255"/>
                    <a:gd name="connsiteX2" fmla="*/ 29142 w 245365"/>
                    <a:gd name="connsiteY2" fmla="*/ 97890 h 298255"/>
                    <a:gd name="connsiteX3" fmla="*/ 49749 w 245365"/>
                    <a:gd name="connsiteY3" fmla="*/ 9750 h 298255"/>
                    <a:gd name="connsiteX4" fmla="*/ 110103 w 245365"/>
                    <a:gd name="connsiteY4" fmla="*/ 5561 h 298255"/>
                    <a:gd name="connsiteX5" fmla="*/ 193565 w 245365"/>
                    <a:gd name="connsiteY5" fmla="*/ 45391 h 298255"/>
                    <a:gd name="connsiteX6" fmla="*/ 229284 w 245365"/>
                    <a:gd name="connsiteY6" fmla="*/ 84682 h 298255"/>
                    <a:gd name="connsiteX7" fmla="*/ 245357 w 245365"/>
                    <a:gd name="connsiteY7" fmla="*/ 136474 h 298255"/>
                    <a:gd name="connsiteX8" fmla="*/ 231070 w 245365"/>
                    <a:gd name="connsiteY8" fmla="*/ 229343 h 298255"/>
                    <a:gd name="connsiteX9" fmla="*/ 204437 w 245365"/>
                    <a:gd name="connsiteY9" fmla="*/ 280938 h 298255"/>
                    <a:gd name="connsiteX10" fmla="*/ 134276 w 245365"/>
                    <a:gd name="connsiteY10" fmla="*/ 297130 h 298255"/>
                    <a:gd name="connsiteX11" fmla="*/ 20329 w 245365"/>
                    <a:gd name="connsiteY11" fmla="*/ 254346 h 298255"/>
                    <a:gd name="connsiteX0" fmla="*/ 20329 w 245365"/>
                    <a:gd name="connsiteY0" fmla="*/ 254346 h 300387"/>
                    <a:gd name="connsiteX1" fmla="*/ 684 w 245365"/>
                    <a:gd name="connsiteY1" fmla="*/ 193624 h 300387"/>
                    <a:gd name="connsiteX2" fmla="*/ 29142 w 245365"/>
                    <a:gd name="connsiteY2" fmla="*/ 97890 h 300387"/>
                    <a:gd name="connsiteX3" fmla="*/ 49749 w 245365"/>
                    <a:gd name="connsiteY3" fmla="*/ 9750 h 300387"/>
                    <a:gd name="connsiteX4" fmla="*/ 110103 w 245365"/>
                    <a:gd name="connsiteY4" fmla="*/ 5561 h 300387"/>
                    <a:gd name="connsiteX5" fmla="*/ 193565 w 245365"/>
                    <a:gd name="connsiteY5" fmla="*/ 45391 h 300387"/>
                    <a:gd name="connsiteX6" fmla="*/ 229284 w 245365"/>
                    <a:gd name="connsiteY6" fmla="*/ 84682 h 300387"/>
                    <a:gd name="connsiteX7" fmla="*/ 245357 w 245365"/>
                    <a:gd name="connsiteY7" fmla="*/ 136474 h 300387"/>
                    <a:gd name="connsiteX8" fmla="*/ 231070 w 245365"/>
                    <a:gd name="connsiteY8" fmla="*/ 229343 h 300387"/>
                    <a:gd name="connsiteX9" fmla="*/ 204437 w 245365"/>
                    <a:gd name="connsiteY9" fmla="*/ 280938 h 300387"/>
                    <a:gd name="connsiteX10" fmla="*/ 134276 w 245365"/>
                    <a:gd name="connsiteY10" fmla="*/ 297130 h 300387"/>
                    <a:gd name="connsiteX11" fmla="*/ 20329 w 245365"/>
                    <a:gd name="connsiteY11" fmla="*/ 254346 h 300387"/>
                    <a:gd name="connsiteX0" fmla="*/ 50668 w 275704"/>
                    <a:gd name="connsiteY0" fmla="*/ 254346 h 300387"/>
                    <a:gd name="connsiteX1" fmla="*/ 62 w 275704"/>
                    <a:gd name="connsiteY1" fmla="*/ 195688 h 300387"/>
                    <a:gd name="connsiteX2" fmla="*/ 59481 w 275704"/>
                    <a:gd name="connsiteY2" fmla="*/ 97890 h 300387"/>
                    <a:gd name="connsiteX3" fmla="*/ 80088 w 275704"/>
                    <a:gd name="connsiteY3" fmla="*/ 9750 h 300387"/>
                    <a:gd name="connsiteX4" fmla="*/ 140442 w 275704"/>
                    <a:gd name="connsiteY4" fmla="*/ 5561 h 300387"/>
                    <a:gd name="connsiteX5" fmla="*/ 223904 w 275704"/>
                    <a:gd name="connsiteY5" fmla="*/ 45391 h 300387"/>
                    <a:gd name="connsiteX6" fmla="*/ 259623 w 275704"/>
                    <a:gd name="connsiteY6" fmla="*/ 84682 h 300387"/>
                    <a:gd name="connsiteX7" fmla="*/ 275696 w 275704"/>
                    <a:gd name="connsiteY7" fmla="*/ 136474 h 300387"/>
                    <a:gd name="connsiteX8" fmla="*/ 261409 w 275704"/>
                    <a:gd name="connsiteY8" fmla="*/ 229343 h 300387"/>
                    <a:gd name="connsiteX9" fmla="*/ 234776 w 275704"/>
                    <a:gd name="connsiteY9" fmla="*/ 280938 h 300387"/>
                    <a:gd name="connsiteX10" fmla="*/ 164615 w 275704"/>
                    <a:gd name="connsiteY10" fmla="*/ 297130 h 300387"/>
                    <a:gd name="connsiteX11" fmla="*/ 50668 w 275704"/>
                    <a:gd name="connsiteY11" fmla="*/ 254346 h 300387"/>
                    <a:gd name="connsiteX0" fmla="*/ 56804 w 275647"/>
                    <a:gd name="connsiteY0" fmla="*/ 237833 h 299293"/>
                    <a:gd name="connsiteX1" fmla="*/ 5 w 275647"/>
                    <a:gd name="connsiteY1" fmla="*/ 195688 h 299293"/>
                    <a:gd name="connsiteX2" fmla="*/ 59424 w 275647"/>
                    <a:gd name="connsiteY2" fmla="*/ 97890 h 299293"/>
                    <a:gd name="connsiteX3" fmla="*/ 80031 w 275647"/>
                    <a:gd name="connsiteY3" fmla="*/ 9750 h 299293"/>
                    <a:gd name="connsiteX4" fmla="*/ 140385 w 275647"/>
                    <a:gd name="connsiteY4" fmla="*/ 5561 h 299293"/>
                    <a:gd name="connsiteX5" fmla="*/ 223847 w 275647"/>
                    <a:gd name="connsiteY5" fmla="*/ 45391 h 299293"/>
                    <a:gd name="connsiteX6" fmla="*/ 259566 w 275647"/>
                    <a:gd name="connsiteY6" fmla="*/ 84682 h 299293"/>
                    <a:gd name="connsiteX7" fmla="*/ 275639 w 275647"/>
                    <a:gd name="connsiteY7" fmla="*/ 136474 h 299293"/>
                    <a:gd name="connsiteX8" fmla="*/ 261352 w 275647"/>
                    <a:gd name="connsiteY8" fmla="*/ 229343 h 299293"/>
                    <a:gd name="connsiteX9" fmla="*/ 234719 w 275647"/>
                    <a:gd name="connsiteY9" fmla="*/ 280938 h 299293"/>
                    <a:gd name="connsiteX10" fmla="*/ 164558 w 275647"/>
                    <a:gd name="connsiteY10" fmla="*/ 297130 h 299293"/>
                    <a:gd name="connsiteX11" fmla="*/ 56804 w 275647"/>
                    <a:gd name="connsiteY11" fmla="*/ 237833 h 299293"/>
                    <a:gd name="connsiteX0" fmla="*/ 56804 w 275647"/>
                    <a:gd name="connsiteY0" fmla="*/ 237833 h 297445"/>
                    <a:gd name="connsiteX1" fmla="*/ 5 w 275647"/>
                    <a:gd name="connsiteY1" fmla="*/ 195688 h 297445"/>
                    <a:gd name="connsiteX2" fmla="*/ 59424 w 275647"/>
                    <a:gd name="connsiteY2" fmla="*/ 97890 h 297445"/>
                    <a:gd name="connsiteX3" fmla="*/ 80031 w 275647"/>
                    <a:gd name="connsiteY3" fmla="*/ 9750 h 297445"/>
                    <a:gd name="connsiteX4" fmla="*/ 140385 w 275647"/>
                    <a:gd name="connsiteY4" fmla="*/ 5561 h 297445"/>
                    <a:gd name="connsiteX5" fmla="*/ 223847 w 275647"/>
                    <a:gd name="connsiteY5" fmla="*/ 45391 h 297445"/>
                    <a:gd name="connsiteX6" fmla="*/ 259566 w 275647"/>
                    <a:gd name="connsiteY6" fmla="*/ 84682 h 297445"/>
                    <a:gd name="connsiteX7" fmla="*/ 275639 w 275647"/>
                    <a:gd name="connsiteY7" fmla="*/ 136474 h 297445"/>
                    <a:gd name="connsiteX8" fmla="*/ 261352 w 275647"/>
                    <a:gd name="connsiteY8" fmla="*/ 229343 h 297445"/>
                    <a:gd name="connsiteX9" fmla="*/ 234719 w 275647"/>
                    <a:gd name="connsiteY9" fmla="*/ 280938 h 297445"/>
                    <a:gd name="connsiteX10" fmla="*/ 160430 w 275647"/>
                    <a:gd name="connsiteY10" fmla="*/ 295066 h 297445"/>
                    <a:gd name="connsiteX11" fmla="*/ 56804 w 275647"/>
                    <a:gd name="connsiteY11" fmla="*/ 237833 h 297445"/>
                    <a:gd name="connsiteX0" fmla="*/ 56804 w 275641"/>
                    <a:gd name="connsiteY0" fmla="*/ 237833 h 297577"/>
                    <a:gd name="connsiteX1" fmla="*/ 5 w 275641"/>
                    <a:gd name="connsiteY1" fmla="*/ 195688 h 297577"/>
                    <a:gd name="connsiteX2" fmla="*/ 59424 w 275641"/>
                    <a:gd name="connsiteY2" fmla="*/ 97890 h 297577"/>
                    <a:gd name="connsiteX3" fmla="*/ 80031 w 275641"/>
                    <a:gd name="connsiteY3" fmla="*/ 9750 h 297577"/>
                    <a:gd name="connsiteX4" fmla="*/ 140385 w 275641"/>
                    <a:gd name="connsiteY4" fmla="*/ 5561 h 297577"/>
                    <a:gd name="connsiteX5" fmla="*/ 223847 w 275641"/>
                    <a:gd name="connsiteY5" fmla="*/ 45391 h 297577"/>
                    <a:gd name="connsiteX6" fmla="*/ 259566 w 275641"/>
                    <a:gd name="connsiteY6" fmla="*/ 84682 h 297577"/>
                    <a:gd name="connsiteX7" fmla="*/ 275639 w 275641"/>
                    <a:gd name="connsiteY7" fmla="*/ 136474 h 297577"/>
                    <a:gd name="connsiteX8" fmla="*/ 246904 w 275641"/>
                    <a:gd name="connsiteY8" fmla="*/ 223151 h 297577"/>
                    <a:gd name="connsiteX9" fmla="*/ 234719 w 275641"/>
                    <a:gd name="connsiteY9" fmla="*/ 280938 h 297577"/>
                    <a:gd name="connsiteX10" fmla="*/ 160430 w 275641"/>
                    <a:gd name="connsiteY10" fmla="*/ 295066 h 297577"/>
                    <a:gd name="connsiteX11" fmla="*/ 56804 w 275641"/>
                    <a:gd name="connsiteY11" fmla="*/ 237833 h 297577"/>
                    <a:gd name="connsiteX0" fmla="*/ 56804 w 275642"/>
                    <a:gd name="connsiteY0" fmla="*/ 237833 h 295899"/>
                    <a:gd name="connsiteX1" fmla="*/ 5 w 275642"/>
                    <a:gd name="connsiteY1" fmla="*/ 195688 h 295899"/>
                    <a:gd name="connsiteX2" fmla="*/ 59424 w 275642"/>
                    <a:gd name="connsiteY2" fmla="*/ 97890 h 295899"/>
                    <a:gd name="connsiteX3" fmla="*/ 80031 w 275642"/>
                    <a:gd name="connsiteY3" fmla="*/ 9750 h 295899"/>
                    <a:gd name="connsiteX4" fmla="*/ 140385 w 275642"/>
                    <a:gd name="connsiteY4" fmla="*/ 5561 h 295899"/>
                    <a:gd name="connsiteX5" fmla="*/ 223847 w 275642"/>
                    <a:gd name="connsiteY5" fmla="*/ 45391 h 295899"/>
                    <a:gd name="connsiteX6" fmla="*/ 259566 w 275642"/>
                    <a:gd name="connsiteY6" fmla="*/ 84682 h 295899"/>
                    <a:gd name="connsiteX7" fmla="*/ 275639 w 275642"/>
                    <a:gd name="connsiteY7" fmla="*/ 136474 h 295899"/>
                    <a:gd name="connsiteX8" fmla="*/ 246904 w 275642"/>
                    <a:gd name="connsiteY8" fmla="*/ 223151 h 295899"/>
                    <a:gd name="connsiteX9" fmla="*/ 216142 w 275642"/>
                    <a:gd name="connsiteY9" fmla="*/ 268553 h 295899"/>
                    <a:gd name="connsiteX10" fmla="*/ 160430 w 275642"/>
                    <a:gd name="connsiteY10" fmla="*/ 295066 h 295899"/>
                    <a:gd name="connsiteX11" fmla="*/ 56804 w 275642"/>
                    <a:gd name="connsiteY11" fmla="*/ 237833 h 295899"/>
                    <a:gd name="connsiteX0" fmla="*/ 56804 w 275642"/>
                    <a:gd name="connsiteY0" fmla="*/ 237833 h 298649"/>
                    <a:gd name="connsiteX1" fmla="*/ 5 w 275642"/>
                    <a:gd name="connsiteY1" fmla="*/ 195688 h 298649"/>
                    <a:gd name="connsiteX2" fmla="*/ 59424 w 275642"/>
                    <a:gd name="connsiteY2" fmla="*/ 97890 h 298649"/>
                    <a:gd name="connsiteX3" fmla="*/ 80031 w 275642"/>
                    <a:gd name="connsiteY3" fmla="*/ 9750 h 298649"/>
                    <a:gd name="connsiteX4" fmla="*/ 140385 w 275642"/>
                    <a:gd name="connsiteY4" fmla="*/ 5561 h 298649"/>
                    <a:gd name="connsiteX5" fmla="*/ 223847 w 275642"/>
                    <a:gd name="connsiteY5" fmla="*/ 45391 h 298649"/>
                    <a:gd name="connsiteX6" fmla="*/ 259566 w 275642"/>
                    <a:gd name="connsiteY6" fmla="*/ 84682 h 298649"/>
                    <a:gd name="connsiteX7" fmla="*/ 275639 w 275642"/>
                    <a:gd name="connsiteY7" fmla="*/ 136474 h 298649"/>
                    <a:gd name="connsiteX8" fmla="*/ 246904 w 275642"/>
                    <a:gd name="connsiteY8" fmla="*/ 223151 h 298649"/>
                    <a:gd name="connsiteX9" fmla="*/ 214078 w 275642"/>
                    <a:gd name="connsiteY9" fmla="*/ 285066 h 298649"/>
                    <a:gd name="connsiteX10" fmla="*/ 160430 w 275642"/>
                    <a:gd name="connsiteY10" fmla="*/ 295066 h 298649"/>
                    <a:gd name="connsiteX11" fmla="*/ 56804 w 275642"/>
                    <a:gd name="connsiteY11" fmla="*/ 237833 h 298649"/>
                    <a:gd name="connsiteX0" fmla="*/ 56804 w 275642"/>
                    <a:gd name="connsiteY0" fmla="*/ 237833 h 309513"/>
                    <a:gd name="connsiteX1" fmla="*/ 5 w 275642"/>
                    <a:gd name="connsiteY1" fmla="*/ 195688 h 309513"/>
                    <a:gd name="connsiteX2" fmla="*/ 59424 w 275642"/>
                    <a:gd name="connsiteY2" fmla="*/ 97890 h 309513"/>
                    <a:gd name="connsiteX3" fmla="*/ 80031 w 275642"/>
                    <a:gd name="connsiteY3" fmla="*/ 9750 h 309513"/>
                    <a:gd name="connsiteX4" fmla="*/ 140385 w 275642"/>
                    <a:gd name="connsiteY4" fmla="*/ 5561 h 309513"/>
                    <a:gd name="connsiteX5" fmla="*/ 223847 w 275642"/>
                    <a:gd name="connsiteY5" fmla="*/ 45391 h 309513"/>
                    <a:gd name="connsiteX6" fmla="*/ 259566 w 275642"/>
                    <a:gd name="connsiteY6" fmla="*/ 84682 h 309513"/>
                    <a:gd name="connsiteX7" fmla="*/ 275639 w 275642"/>
                    <a:gd name="connsiteY7" fmla="*/ 136474 h 309513"/>
                    <a:gd name="connsiteX8" fmla="*/ 246904 w 275642"/>
                    <a:gd name="connsiteY8" fmla="*/ 223151 h 309513"/>
                    <a:gd name="connsiteX9" fmla="*/ 214078 w 275642"/>
                    <a:gd name="connsiteY9" fmla="*/ 285066 h 309513"/>
                    <a:gd name="connsiteX10" fmla="*/ 168687 w 275642"/>
                    <a:gd name="connsiteY10" fmla="*/ 307450 h 309513"/>
                    <a:gd name="connsiteX11" fmla="*/ 56804 w 275642"/>
                    <a:gd name="connsiteY11" fmla="*/ 237833 h 309513"/>
                    <a:gd name="connsiteX0" fmla="*/ 56804 w 275642"/>
                    <a:gd name="connsiteY0" fmla="*/ 237833 h 308765"/>
                    <a:gd name="connsiteX1" fmla="*/ 5 w 275642"/>
                    <a:gd name="connsiteY1" fmla="*/ 195688 h 308765"/>
                    <a:gd name="connsiteX2" fmla="*/ 59424 w 275642"/>
                    <a:gd name="connsiteY2" fmla="*/ 97890 h 308765"/>
                    <a:gd name="connsiteX3" fmla="*/ 80031 w 275642"/>
                    <a:gd name="connsiteY3" fmla="*/ 9750 h 308765"/>
                    <a:gd name="connsiteX4" fmla="*/ 140385 w 275642"/>
                    <a:gd name="connsiteY4" fmla="*/ 5561 h 308765"/>
                    <a:gd name="connsiteX5" fmla="*/ 223847 w 275642"/>
                    <a:gd name="connsiteY5" fmla="*/ 45391 h 308765"/>
                    <a:gd name="connsiteX6" fmla="*/ 259566 w 275642"/>
                    <a:gd name="connsiteY6" fmla="*/ 84682 h 308765"/>
                    <a:gd name="connsiteX7" fmla="*/ 275639 w 275642"/>
                    <a:gd name="connsiteY7" fmla="*/ 136474 h 308765"/>
                    <a:gd name="connsiteX8" fmla="*/ 246904 w 275642"/>
                    <a:gd name="connsiteY8" fmla="*/ 223151 h 308765"/>
                    <a:gd name="connsiteX9" fmla="*/ 214078 w 275642"/>
                    <a:gd name="connsiteY9" fmla="*/ 278874 h 308765"/>
                    <a:gd name="connsiteX10" fmla="*/ 168687 w 275642"/>
                    <a:gd name="connsiteY10" fmla="*/ 307450 h 308765"/>
                    <a:gd name="connsiteX11" fmla="*/ 56804 w 275642"/>
                    <a:gd name="connsiteY11" fmla="*/ 237833 h 308765"/>
                    <a:gd name="connsiteX0" fmla="*/ 107136 w 276436"/>
                    <a:gd name="connsiteY0" fmla="*/ 252282 h 308106"/>
                    <a:gd name="connsiteX1" fmla="*/ 799 w 276436"/>
                    <a:gd name="connsiteY1" fmla="*/ 195688 h 308106"/>
                    <a:gd name="connsiteX2" fmla="*/ 60218 w 276436"/>
                    <a:gd name="connsiteY2" fmla="*/ 97890 h 308106"/>
                    <a:gd name="connsiteX3" fmla="*/ 80825 w 276436"/>
                    <a:gd name="connsiteY3" fmla="*/ 9750 h 308106"/>
                    <a:gd name="connsiteX4" fmla="*/ 141179 w 276436"/>
                    <a:gd name="connsiteY4" fmla="*/ 5561 h 308106"/>
                    <a:gd name="connsiteX5" fmla="*/ 224641 w 276436"/>
                    <a:gd name="connsiteY5" fmla="*/ 45391 h 308106"/>
                    <a:gd name="connsiteX6" fmla="*/ 260360 w 276436"/>
                    <a:gd name="connsiteY6" fmla="*/ 84682 h 308106"/>
                    <a:gd name="connsiteX7" fmla="*/ 276433 w 276436"/>
                    <a:gd name="connsiteY7" fmla="*/ 136474 h 308106"/>
                    <a:gd name="connsiteX8" fmla="*/ 247698 w 276436"/>
                    <a:gd name="connsiteY8" fmla="*/ 223151 h 308106"/>
                    <a:gd name="connsiteX9" fmla="*/ 214872 w 276436"/>
                    <a:gd name="connsiteY9" fmla="*/ 278874 h 308106"/>
                    <a:gd name="connsiteX10" fmla="*/ 169481 w 276436"/>
                    <a:gd name="connsiteY10" fmla="*/ 307450 h 308106"/>
                    <a:gd name="connsiteX11" fmla="*/ 107136 w 276436"/>
                    <a:gd name="connsiteY11" fmla="*/ 252282 h 308106"/>
                    <a:gd name="connsiteX0" fmla="*/ 119380 w 288680"/>
                    <a:gd name="connsiteY0" fmla="*/ 252282 h 308106"/>
                    <a:gd name="connsiteX1" fmla="*/ 658 w 288680"/>
                    <a:gd name="connsiteY1" fmla="*/ 197752 h 308106"/>
                    <a:gd name="connsiteX2" fmla="*/ 72462 w 288680"/>
                    <a:gd name="connsiteY2" fmla="*/ 97890 h 308106"/>
                    <a:gd name="connsiteX3" fmla="*/ 93069 w 288680"/>
                    <a:gd name="connsiteY3" fmla="*/ 9750 h 308106"/>
                    <a:gd name="connsiteX4" fmla="*/ 153423 w 288680"/>
                    <a:gd name="connsiteY4" fmla="*/ 5561 h 308106"/>
                    <a:gd name="connsiteX5" fmla="*/ 236885 w 288680"/>
                    <a:gd name="connsiteY5" fmla="*/ 45391 h 308106"/>
                    <a:gd name="connsiteX6" fmla="*/ 272604 w 288680"/>
                    <a:gd name="connsiteY6" fmla="*/ 84682 h 308106"/>
                    <a:gd name="connsiteX7" fmla="*/ 288677 w 288680"/>
                    <a:gd name="connsiteY7" fmla="*/ 136474 h 308106"/>
                    <a:gd name="connsiteX8" fmla="*/ 259942 w 288680"/>
                    <a:gd name="connsiteY8" fmla="*/ 223151 h 308106"/>
                    <a:gd name="connsiteX9" fmla="*/ 227116 w 288680"/>
                    <a:gd name="connsiteY9" fmla="*/ 278874 h 308106"/>
                    <a:gd name="connsiteX10" fmla="*/ 181725 w 288680"/>
                    <a:gd name="connsiteY10" fmla="*/ 307450 h 308106"/>
                    <a:gd name="connsiteX11" fmla="*/ 119380 w 288680"/>
                    <a:gd name="connsiteY11" fmla="*/ 252282 h 308106"/>
                    <a:gd name="connsiteX0" fmla="*/ 119380 w 288680"/>
                    <a:gd name="connsiteY0" fmla="*/ 252282 h 308106"/>
                    <a:gd name="connsiteX1" fmla="*/ 658 w 288680"/>
                    <a:gd name="connsiteY1" fmla="*/ 197752 h 308106"/>
                    <a:gd name="connsiteX2" fmla="*/ 72462 w 288680"/>
                    <a:gd name="connsiteY2" fmla="*/ 97890 h 308106"/>
                    <a:gd name="connsiteX3" fmla="*/ 93069 w 288680"/>
                    <a:gd name="connsiteY3" fmla="*/ 9750 h 308106"/>
                    <a:gd name="connsiteX4" fmla="*/ 153423 w 288680"/>
                    <a:gd name="connsiteY4" fmla="*/ 5561 h 308106"/>
                    <a:gd name="connsiteX5" fmla="*/ 226564 w 288680"/>
                    <a:gd name="connsiteY5" fmla="*/ 51583 h 308106"/>
                    <a:gd name="connsiteX6" fmla="*/ 272604 w 288680"/>
                    <a:gd name="connsiteY6" fmla="*/ 84682 h 308106"/>
                    <a:gd name="connsiteX7" fmla="*/ 288677 w 288680"/>
                    <a:gd name="connsiteY7" fmla="*/ 136474 h 308106"/>
                    <a:gd name="connsiteX8" fmla="*/ 259942 w 288680"/>
                    <a:gd name="connsiteY8" fmla="*/ 223151 h 308106"/>
                    <a:gd name="connsiteX9" fmla="*/ 227116 w 288680"/>
                    <a:gd name="connsiteY9" fmla="*/ 278874 h 308106"/>
                    <a:gd name="connsiteX10" fmla="*/ 181725 w 288680"/>
                    <a:gd name="connsiteY10" fmla="*/ 307450 h 308106"/>
                    <a:gd name="connsiteX11" fmla="*/ 119380 w 288680"/>
                    <a:gd name="connsiteY11" fmla="*/ 252282 h 308106"/>
                    <a:gd name="connsiteX0" fmla="*/ 115294 w 284594"/>
                    <a:gd name="connsiteY0" fmla="*/ 252282 h 308106"/>
                    <a:gd name="connsiteX1" fmla="*/ 700 w 284594"/>
                    <a:gd name="connsiteY1" fmla="*/ 212201 h 308106"/>
                    <a:gd name="connsiteX2" fmla="*/ 68376 w 284594"/>
                    <a:gd name="connsiteY2" fmla="*/ 97890 h 308106"/>
                    <a:gd name="connsiteX3" fmla="*/ 88983 w 284594"/>
                    <a:gd name="connsiteY3" fmla="*/ 9750 h 308106"/>
                    <a:gd name="connsiteX4" fmla="*/ 149337 w 284594"/>
                    <a:gd name="connsiteY4" fmla="*/ 5561 h 308106"/>
                    <a:gd name="connsiteX5" fmla="*/ 222478 w 284594"/>
                    <a:gd name="connsiteY5" fmla="*/ 51583 h 308106"/>
                    <a:gd name="connsiteX6" fmla="*/ 268518 w 284594"/>
                    <a:gd name="connsiteY6" fmla="*/ 84682 h 308106"/>
                    <a:gd name="connsiteX7" fmla="*/ 284591 w 284594"/>
                    <a:gd name="connsiteY7" fmla="*/ 136474 h 308106"/>
                    <a:gd name="connsiteX8" fmla="*/ 255856 w 284594"/>
                    <a:gd name="connsiteY8" fmla="*/ 223151 h 308106"/>
                    <a:gd name="connsiteX9" fmla="*/ 223030 w 284594"/>
                    <a:gd name="connsiteY9" fmla="*/ 278874 h 308106"/>
                    <a:gd name="connsiteX10" fmla="*/ 177639 w 284594"/>
                    <a:gd name="connsiteY10" fmla="*/ 307450 h 308106"/>
                    <a:gd name="connsiteX11" fmla="*/ 115294 w 284594"/>
                    <a:gd name="connsiteY11" fmla="*/ 252282 h 308106"/>
                    <a:gd name="connsiteX0" fmla="*/ 115460 w 284760"/>
                    <a:gd name="connsiteY0" fmla="*/ 252282 h 308106"/>
                    <a:gd name="connsiteX1" fmla="*/ 866 w 284760"/>
                    <a:gd name="connsiteY1" fmla="*/ 212201 h 308106"/>
                    <a:gd name="connsiteX2" fmla="*/ 64413 w 284760"/>
                    <a:gd name="connsiteY2" fmla="*/ 97890 h 308106"/>
                    <a:gd name="connsiteX3" fmla="*/ 89149 w 284760"/>
                    <a:gd name="connsiteY3" fmla="*/ 9750 h 308106"/>
                    <a:gd name="connsiteX4" fmla="*/ 149503 w 284760"/>
                    <a:gd name="connsiteY4" fmla="*/ 5561 h 308106"/>
                    <a:gd name="connsiteX5" fmla="*/ 222644 w 284760"/>
                    <a:gd name="connsiteY5" fmla="*/ 51583 h 308106"/>
                    <a:gd name="connsiteX6" fmla="*/ 268684 w 284760"/>
                    <a:gd name="connsiteY6" fmla="*/ 84682 h 308106"/>
                    <a:gd name="connsiteX7" fmla="*/ 284757 w 284760"/>
                    <a:gd name="connsiteY7" fmla="*/ 136474 h 308106"/>
                    <a:gd name="connsiteX8" fmla="*/ 256022 w 284760"/>
                    <a:gd name="connsiteY8" fmla="*/ 223151 h 308106"/>
                    <a:gd name="connsiteX9" fmla="*/ 223196 w 284760"/>
                    <a:gd name="connsiteY9" fmla="*/ 278874 h 308106"/>
                    <a:gd name="connsiteX10" fmla="*/ 177805 w 284760"/>
                    <a:gd name="connsiteY10" fmla="*/ 307450 h 308106"/>
                    <a:gd name="connsiteX11" fmla="*/ 115460 w 284760"/>
                    <a:gd name="connsiteY11" fmla="*/ 252282 h 308106"/>
                    <a:gd name="connsiteX0" fmla="*/ 115460 w 284760"/>
                    <a:gd name="connsiteY0" fmla="*/ 247248 h 303072"/>
                    <a:gd name="connsiteX1" fmla="*/ 866 w 284760"/>
                    <a:gd name="connsiteY1" fmla="*/ 207167 h 303072"/>
                    <a:gd name="connsiteX2" fmla="*/ 64413 w 284760"/>
                    <a:gd name="connsiteY2" fmla="*/ 92856 h 303072"/>
                    <a:gd name="connsiteX3" fmla="*/ 89149 w 284760"/>
                    <a:gd name="connsiteY3" fmla="*/ 4716 h 303072"/>
                    <a:gd name="connsiteX4" fmla="*/ 147439 w 284760"/>
                    <a:gd name="connsiteY4" fmla="*/ 19104 h 303072"/>
                    <a:gd name="connsiteX5" fmla="*/ 222644 w 284760"/>
                    <a:gd name="connsiteY5" fmla="*/ 46549 h 303072"/>
                    <a:gd name="connsiteX6" fmla="*/ 268684 w 284760"/>
                    <a:gd name="connsiteY6" fmla="*/ 79648 h 303072"/>
                    <a:gd name="connsiteX7" fmla="*/ 284757 w 284760"/>
                    <a:gd name="connsiteY7" fmla="*/ 131440 h 303072"/>
                    <a:gd name="connsiteX8" fmla="*/ 256022 w 284760"/>
                    <a:gd name="connsiteY8" fmla="*/ 218117 h 303072"/>
                    <a:gd name="connsiteX9" fmla="*/ 223196 w 284760"/>
                    <a:gd name="connsiteY9" fmla="*/ 273840 h 303072"/>
                    <a:gd name="connsiteX10" fmla="*/ 177805 w 284760"/>
                    <a:gd name="connsiteY10" fmla="*/ 302416 h 303072"/>
                    <a:gd name="connsiteX11" fmla="*/ 115460 w 284760"/>
                    <a:gd name="connsiteY11" fmla="*/ 247248 h 303072"/>
                    <a:gd name="connsiteX0" fmla="*/ 115460 w 284760"/>
                    <a:gd name="connsiteY0" fmla="*/ 242085 h 297909"/>
                    <a:gd name="connsiteX1" fmla="*/ 866 w 284760"/>
                    <a:gd name="connsiteY1" fmla="*/ 202004 h 297909"/>
                    <a:gd name="connsiteX2" fmla="*/ 64413 w 284760"/>
                    <a:gd name="connsiteY2" fmla="*/ 87693 h 297909"/>
                    <a:gd name="connsiteX3" fmla="*/ 95341 w 284760"/>
                    <a:gd name="connsiteY3" fmla="*/ 5745 h 297909"/>
                    <a:gd name="connsiteX4" fmla="*/ 147439 w 284760"/>
                    <a:gd name="connsiteY4" fmla="*/ 13941 h 297909"/>
                    <a:gd name="connsiteX5" fmla="*/ 222644 w 284760"/>
                    <a:gd name="connsiteY5" fmla="*/ 41386 h 297909"/>
                    <a:gd name="connsiteX6" fmla="*/ 268684 w 284760"/>
                    <a:gd name="connsiteY6" fmla="*/ 74485 h 297909"/>
                    <a:gd name="connsiteX7" fmla="*/ 284757 w 284760"/>
                    <a:gd name="connsiteY7" fmla="*/ 126277 h 297909"/>
                    <a:gd name="connsiteX8" fmla="*/ 256022 w 284760"/>
                    <a:gd name="connsiteY8" fmla="*/ 212954 h 297909"/>
                    <a:gd name="connsiteX9" fmla="*/ 223196 w 284760"/>
                    <a:gd name="connsiteY9" fmla="*/ 268677 h 297909"/>
                    <a:gd name="connsiteX10" fmla="*/ 177805 w 284760"/>
                    <a:gd name="connsiteY10" fmla="*/ 297253 h 297909"/>
                    <a:gd name="connsiteX11" fmla="*/ 115460 w 284760"/>
                    <a:gd name="connsiteY11" fmla="*/ 242085 h 297909"/>
                    <a:gd name="connsiteX0" fmla="*/ 115460 w 284760"/>
                    <a:gd name="connsiteY0" fmla="*/ 243634 h 299458"/>
                    <a:gd name="connsiteX1" fmla="*/ 866 w 284760"/>
                    <a:gd name="connsiteY1" fmla="*/ 203553 h 299458"/>
                    <a:gd name="connsiteX2" fmla="*/ 64413 w 284760"/>
                    <a:gd name="connsiteY2" fmla="*/ 89242 h 299458"/>
                    <a:gd name="connsiteX3" fmla="*/ 95341 w 284760"/>
                    <a:gd name="connsiteY3" fmla="*/ 7294 h 299458"/>
                    <a:gd name="connsiteX4" fmla="*/ 147439 w 284760"/>
                    <a:gd name="connsiteY4" fmla="*/ 9297 h 299458"/>
                    <a:gd name="connsiteX5" fmla="*/ 222644 w 284760"/>
                    <a:gd name="connsiteY5" fmla="*/ 42935 h 299458"/>
                    <a:gd name="connsiteX6" fmla="*/ 268684 w 284760"/>
                    <a:gd name="connsiteY6" fmla="*/ 76034 h 299458"/>
                    <a:gd name="connsiteX7" fmla="*/ 284757 w 284760"/>
                    <a:gd name="connsiteY7" fmla="*/ 127826 h 299458"/>
                    <a:gd name="connsiteX8" fmla="*/ 256022 w 284760"/>
                    <a:gd name="connsiteY8" fmla="*/ 214503 h 299458"/>
                    <a:gd name="connsiteX9" fmla="*/ 223196 w 284760"/>
                    <a:gd name="connsiteY9" fmla="*/ 270226 h 299458"/>
                    <a:gd name="connsiteX10" fmla="*/ 177805 w 284760"/>
                    <a:gd name="connsiteY10" fmla="*/ 298802 h 299458"/>
                    <a:gd name="connsiteX11" fmla="*/ 115460 w 284760"/>
                    <a:gd name="connsiteY11" fmla="*/ 243634 h 299458"/>
                    <a:gd name="connsiteX0" fmla="*/ 115460 w 284760"/>
                    <a:gd name="connsiteY0" fmla="*/ 243634 h 299458"/>
                    <a:gd name="connsiteX1" fmla="*/ 866 w 284760"/>
                    <a:gd name="connsiteY1" fmla="*/ 203553 h 299458"/>
                    <a:gd name="connsiteX2" fmla="*/ 64413 w 284760"/>
                    <a:gd name="connsiteY2" fmla="*/ 89242 h 299458"/>
                    <a:gd name="connsiteX3" fmla="*/ 95341 w 284760"/>
                    <a:gd name="connsiteY3" fmla="*/ 7294 h 299458"/>
                    <a:gd name="connsiteX4" fmla="*/ 147439 w 284760"/>
                    <a:gd name="connsiteY4" fmla="*/ 9297 h 299458"/>
                    <a:gd name="connsiteX5" fmla="*/ 228836 w 284760"/>
                    <a:gd name="connsiteY5" fmla="*/ 36743 h 299458"/>
                    <a:gd name="connsiteX6" fmla="*/ 268684 w 284760"/>
                    <a:gd name="connsiteY6" fmla="*/ 76034 h 299458"/>
                    <a:gd name="connsiteX7" fmla="*/ 284757 w 284760"/>
                    <a:gd name="connsiteY7" fmla="*/ 127826 h 299458"/>
                    <a:gd name="connsiteX8" fmla="*/ 256022 w 284760"/>
                    <a:gd name="connsiteY8" fmla="*/ 214503 h 299458"/>
                    <a:gd name="connsiteX9" fmla="*/ 223196 w 284760"/>
                    <a:gd name="connsiteY9" fmla="*/ 270226 h 299458"/>
                    <a:gd name="connsiteX10" fmla="*/ 177805 w 284760"/>
                    <a:gd name="connsiteY10" fmla="*/ 298802 h 299458"/>
                    <a:gd name="connsiteX11" fmla="*/ 115460 w 284760"/>
                    <a:gd name="connsiteY11" fmla="*/ 243634 h 299458"/>
                    <a:gd name="connsiteX0" fmla="*/ 115460 w 272158"/>
                    <a:gd name="connsiteY0" fmla="*/ 243634 h 299458"/>
                    <a:gd name="connsiteX1" fmla="*/ 866 w 272158"/>
                    <a:gd name="connsiteY1" fmla="*/ 203553 h 299458"/>
                    <a:gd name="connsiteX2" fmla="*/ 64413 w 272158"/>
                    <a:gd name="connsiteY2" fmla="*/ 89242 h 299458"/>
                    <a:gd name="connsiteX3" fmla="*/ 95341 w 272158"/>
                    <a:gd name="connsiteY3" fmla="*/ 7294 h 299458"/>
                    <a:gd name="connsiteX4" fmla="*/ 147439 w 272158"/>
                    <a:gd name="connsiteY4" fmla="*/ 9297 h 299458"/>
                    <a:gd name="connsiteX5" fmla="*/ 228836 w 272158"/>
                    <a:gd name="connsiteY5" fmla="*/ 36743 h 299458"/>
                    <a:gd name="connsiteX6" fmla="*/ 268684 w 272158"/>
                    <a:gd name="connsiteY6" fmla="*/ 76034 h 299458"/>
                    <a:gd name="connsiteX7" fmla="*/ 270308 w 272158"/>
                    <a:gd name="connsiteY7" fmla="*/ 119570 h 299458"/>
                    <a:gd name="connsiteX8" fmla="*/ 256022 w 272158"/>
                    <a:gd name="connsiteY8" fmla="*/ 214503 h 299458"/>
                    <a:gd name="connsiteX9" fmla="*/ 223196 w 272158"/>
                    <a:gd name="connsiteY9" fmla="*/ 270226 h 299458"/>
                    <a:gd name="connsiteX10" fmla="*/ 177805 w 272158"/>
                    <a:gd name="connsiteY10" fmla="*/ 298802 h 299458"/>
                    <a:gd name="connsiteX11" fmla="*/ 115460 w 272158"/>
                    <a:gd name="connsiteY11" fmla="*/ 243634 h 299458"/>
                    <a:gd name="connsiteX0" fmla="*/ 115460 w 272158"/>
                    <a:gd name="connsiteY0" fmla="*/ 243634 h 299458"/>
                    <a:gd name="connsiteX1" fmla="*/ 866 w 272158"/>
                    <a:gd name="connsiteY1" fmla="*/ 203553 h 299458"/>
                    <a:gd name="connsiteX2" fmla="*/ 64413 w 272158"/>
                    <a:gd name="connsiteY2" fmla="*/ 89242 h 299458"/>
                    <a:gd name="connsiteX3" fmla="*/ 95341 w 272158"/>
                    <a:gd name="connsiteY3" fmla="*/ 7294 h 299458"/>
                    <a:gd name="connsiteX4" fmla="*/ 147439 w 272158"/>
                    <a:gd name="connsiteY4" fmla="*/ 9297 h 299458"/>
                    <a:gd name="connsiteX5" fmla="*/ 228836 w 272158"/>
                    <a:gd name="connsiteY5" fmla="*/ 36743 h 299458"/>
                    <a:gd name="connsiteX6" fmla="*/ 268684 w 272158"/>
                    <a:gd name="connsiteY6" fmla="*/ 76034 h 299458"/>
                    <a:gd name="connsiteX7" fmla="*/ 270308 w 272158"/>
                    <a:gd name="connsiteY7" fmla="*/ 119570 h 299458"/>
                    <a:gd name="connsiteX8" fmla="*/ 243637 w 272158"/>
                    <a:gd name="connsiteY8" fmla="*/ 214503 h 299458"/>
                    <a:gd name="connsiteX9" fmla="*/ 223196 w 272158"/>
                    <a:gd name="connsiteY9" fmla="*/ 270226 h 299458"/>
                    <a:gd name="connsiteX10" fmla="*/ 177805 w 272158"/>
                    <a:gd name="connsiteY10" fmla="*/ 298802 h 299458"/>
                    <a:gd name="connsiteX11" fmla="*/ 115460 w 272158"/>
                    <a:gd name="connsiteY11" fmla="*/ 243634 h 299458"/>
                    <a:gd name="connsiteX0" fmla="*/ 115460 w 272158"/>
                    <a:gd name="connsiteY0" fmla="*/ 243634 h 299126"/>
                    <a:gd name="connsiteX1" fmla="*/ 866 w 272158"/>
                    <a:gd name="connsiteY1" fmla="*/ 203553 h 299126"/>
                    <a:gd name="connsiteX2" fmla="*/ 64413 w 272158"/>
                    <a:gd name="connsiteY2" fmla="*/ 89242 h 299126"/>
                    <a:gd name="connsiteX3" fmla="*/ 95341 w 272158"/>
                    <a:gd name="connsiteY3" fmla="*/ 7294 h 299126"/>
                    <a:gd name="connsiteX4" fmla="*/ 147439 w 272158"/>
                    <a:gd name="connsiteY4" fmla="*/ 9297 h 299126"/>
                    <a:gd name="connsiteX5" fmla="*/ 228836 w 272158"/>
                    <a:gd name="connsiteY5" fmla="*/ 36743 h 299126"/>
                    <a:gd name="connsiteX6" fmla="*/ 268684 w 272158"/>
                    <a:gd name="connsiteY6" fmla="*/ 76034 h 299126"/>
                    <a:gd name="connsiteX7" fmla="*/ 270308 w 272158"/>
                    <a:gd name="connsiteY7" fmla="*/ 119570 h 299126"/>
                    <a:gd name="connsiteX8" fmla="*/ 243637 w 272158"/>
                    <a:gd name="connsiteY8" fmla="*/ 214503 h 299126"/>
                    <a:gd name="connsiteX9" fmla="*/ 208747 w 272158"/>
                    <a:gd name="connsiteY9" fmla="*/ 264033 h 299126"/>
                    <a:gd name="connsiteX10" fmla="*/ 177805 w 272158"/>
                    <a:gd name="connsiteY10" fmla="*/ 298802 h 299126"/>
                    <a:gd name="connsiteX11" fmla="*/ 115460 w 272158"/>
                    <a:gd name="connsiteY11" fmla="*/ 243634 h 299126"/>
                    <a:gd name="connsiteX0" fmla="*/ 115460 w 272158"/>
                    <a:gd name="connsiteY0" fmla="*/ 243634 h 299118"/>
                    <a:gd name="connsiteX1" fmla="*/ 866 w 272158"/>
                    <a:gd name="connsiteY1" fmla="*/ 203553 h 299118"/>
                    <a:gd name="connsiteX2" fmla="*/ 64413 w 272158"/>
                    <a:gd name="connsiteY2" fmla="*/ 89242 h 299118"/>
                    <a:gd name="connsiteX3" fmla="*/ 95341 w 272158"/>
                    <a:gd name="connsiteY3" fmla="*/ 7294 h 299118"/>
                    <a:gd name="connsiteX4" fmla="*/ 147439 w 272158"/>
                    <a:gd name="connsiteY4" fmla="*/ 9297 h 299118"/>
                    <a:gd name="connsiteX5" fmla="*/ 228836 w 272158"/>
                    <a:gd name="connsiteY5" fmla="*/ 36743 h 299118"/>
                    <a:gd name="connsiteX6" fmla="*/ 268684 w 272158"/>
                    <a:gd name="connsiteY6" fmla="*/ 76034 h 299118"/>
                    <a:gd name="connsiteX7" fmla="*/ 270308 w 272158"/>
                    <a:gd name="connsiteY7" fmla="*/ 119570 h 299118"/>
                    <a:gd name="connsiteX8" fmla="*/ 256022 w 272158"/>
                    <a:gd name="connsiteY8" fmla="*/ 218631 h 299118"/>
                    <a:gd name="connsiteX9" fmla="*/ 208747 w 272158"/>
                    <a:gd name="connsiteY9" fmla="*/ 264033 h 299118"/>
                    <a:gd name="connsiteX10" fmla="*/ 177805 w 272158"/>
                    <a:gd name="connsiteY10" fmla="*/ 298802 h 299118"/>
                    <a:gd name="connsiteX11" fmla="*/ 115460 w 272158"/>
                    <a:gd name="connsiteY11" fmla="*/ 243634 h 299118"/>
                    <a:gd name="connsiteX0" fmla="*/ 115460 w 272158"/>
                    <a:gd name="connsiteY0" fmla="*/ 243634 h 299985"/>
                    <a:gd name="connsiteX1" fmla="*/ 866 w 272158"/>
                    <a:gd name="connsiteY1" fmla="*/ 203553 h 299985"/>
                    <a:gd name="connsiteX2" fmla="*/ 64413 w 272158"/>
                    <a:gd name="connsiteY2" fmla="*/ 89242 h 299985"/>
                    <a:gd name="connsiteX3" fmla="*/ 95341 w 272158"/>
                    <a:gd name="connsiteY3" fmla="*/ 7294 h 299985"/>
                    <a:gd name="connsiteX4" fmla="*/ 147439 w 272158"/>
                    <a:gd name="connsiteY4" fmla="*/ 9297 h 299985"/>
                    <a:gd name="connsiteX5" fmla="*/ 228836 w 272158"/>
                    <a:gd name="connsiteY5" fmla="*/ 36743 h 299985"/>
                    <a:gd name="connsiteX6" fmla="*/ 268684 w 272158"/>
                    <a:gd name="connsiteY6" fmla="*/ 76034 h 299985"/>
                    <a:gd name="connsiteX7" fmla="*/ 270308 w 272158"/>
                    <a:gd name="connsiteY7" fmla="*/ 119570 h 299985"/>
                    <a:gd name="connsiteX8" fmla="*/ 256022 w 272158"/>
                    <a:gd name="connsiteY8" fmla="*/ 218631 h 299985"/>
                    <a:gd name="connsiteX9" fmla="*/ 217004 w 272158"/>
                    <a:gd name="connsiteY9" fmla="*/ 276418 h 299985"/>
                    <a:gd name="connsiteX10" fmla="*/ 177805 w 272158"/>
                    <a:gd name="connsiteY10" fmla="*/ 298802 h 299985"/>
                    <a:gd name="connsiteX11" fmla="*/ 115460 w 272158"/>
                    <a:gd name="connsiteY11" fmla="*/ 243634 h 299985"/>
                    <a:gd name="connsiteX0" fmla="*/ 115460 w 268790"/>
                    <a:gd name="connsiteY0" fmla="*/ 243634 h 299985"/>
                    <a:gd name="connsiteX1" fmla="*/ 866 w 268790"/>
                    <a:gd name="connsiteY1" fmla="*/ 203553 h 299985"/>
                    <a:gd name="connsiteX2" fmla="*/ 64413 w 268790"/>
                    <a:gd name="connsiteY2" fmla="*/ 89242 h 299985"/>
                    <a:gd name="connsiteX3" fmla="*/ 95341 w 268790"/>
                    <a:gd name="connsiteY3" fmla="*/ 7294 h 299985"/>
                    <a:gd name="connsiteX4" fmla="*/ 147439 w 268790"/>
                    <a:gd name="connsiteY4" fmla="*/ 9297 h 299985"/>
                    <a:gd name="connsiteX5" fmla="*/ 228836 w 268790"/>
                    <a:gd name="connsiteY5" fmla="*/ 36743 h 299985"/>
                    <a:gd name="connsiteX6" fmla="*/ 268684 w 268790"/>
                    <a:gd name="connsiteY6" fmla="*/ 76034 h 299985"/>
                    <a:gd name="connsiteX7" fmla="*/ 241411 w 268790"/>
                    <a:gd name="connsiteY7" fmla="*/ 131954 h 299985"/>
                    <a:gd name="connsiteX8" fmla="*/ 256022 w 268790"/>
                    <a:gd name="connsiteY8" fmla="*/ 218631 h 299985"/>
                    <a:gd name="connsiteX9" fmla="*/ 217004 w 268790"/>
                    <a:gd name="connsiteY9" fmla="*/ 276418 h 299985"/>
                    <a:gd name="connsiteX10" fmla="*/ 177805 w 268790"/>
                    <a:gd name="connsiteY10" fmla="*/ 298802 h 299985"/>
                    <a:gd name="connsiteX11" fmla="*/ 115460 w 268790"/>
                    <a:gd name="connsiteY11" fmla="*/ 243634 h 299985"/>
                    <a:gd name="connsiteX0" fmla="*/ 115460 w 278570"/>
                    <a:gd name="connsiteY0" fmla="*/ 243634 h 299985"/>
                    <a:gd name="connsiteX1" fmla="*/ 866 w 278570"/>
                    <a:gd name="connsiteY1" fmla="*/ 203553 h 299985"/>
                    <a:gd name="connsiteX2" fmla="*/ 64413 w 278570"/>
                    <a:gd name="connsiteY2" fmla="*/ 89242 h 299985"/>
                    <a:gd name="connsiteX3" fmla="*/ 95341 w 278570"/>
                    <a:gd name="connsiteY3" fmla="*/ 7294 h 299985"/>
                    <a:gd name="connsiteX4" fmla="*/ 147439 w 278570"/>
                    <a:gd name="connsiteY4" fmla="*/ 9297 h 299985"/>
                    <a:gd name="connsiteX5" fmla="*/ 228836 w 278570"/>
                    <a:gd name="connsiteY5" fmla="*/ 36743 h 299985"/>
                    <a:gd name="connsiteX6" fmla="*/ 268684 w 278570"/>
                    <a:gd name="connsiteY6" fmla="*/ 76034 h 299985"/>
                    <a:gd name="connsiteX7" fmla="*/ 278565 w 278570"/>
                    <a:gd name="connsiteY7" fmla="*/ 123697 h 299985"/>
                    <a:gd name="connsiteX8" fmla="*/ 256022 w 278570"/>
                    <a:gd name="connsiteY8" fmla="*/ 218631 h 299985"/>
                    <a:gd name="connsiteX9" fmla="*/ 217004 w 278570"/>
                    <a:gd name="connsiteY9" fmla="*/ 276418 h 299985"/>
                    <a:gd name="connsiteX10" fmla="*/ 177805 w 278570"/>
                    <a:gd name="connsiteY10" fmla="*/ 298802 h 299985"/>
                    <a:gd name="connsiteX11" fmla="*/ 115460 w 278570"/>
                    <a:gd name="connsiteY11" fmla="*/ 243634 h 299985"/>
                    <a:gd name="connsiteX0" fmla="*/ 115460 w 278570"/>
                    <a:gd name="connsiteY0" fmla="*/ 243634 h 299985"/>
                    <a:gd name="connsiteX1" fmla="*/ 866 w 278570"/>
                    <a:gd name="connsiteY1" fmla="*/ 203553 h 299985"/>
                    <a:gd name="connsiteX2" fmla="*/ 64413 w 278570"/>
                    <a:gd name="connsiteY2" fmla="*/ 89242 h 299985"/>
                    <a:gd name="connsiteX3" fmla="*/ 95341 w 278570"/>
                    <a:gd name="connsiteY3" fmla="*/ 7294 h 299985"/>
                    <a:gd name="connsiteX4" fmla="*/ 147439 w 278570"/>
                    <a:gd name="connsiteY4" fmla="*/ 9297 h 299985"/>
                    <a:gd name="connsiteX5" fmla="*/ 228836 w 278570"/>
                    <a:gd name="connsiteY5" fmla="*/ 36743 h 299985"/>
                    <a:gd name="connsiteX6" fmla="*/ 250107 w 278570"/>
                    <a:gd name="connsiteY6" fmla="*/ 92546 h 299985"/>
                    <a:gd name="connsiteX7" fmla="*/ 278565 w 278570"/>
                    <a:gd name="connsiteY7" fmla="*/ 123697 h 299985"/>
                    <a:gd name="connsiteX8" fmla="*/ 256022 w 278570"/>
                    <a:gd name="connsiteY8" fmla="*/ 218631 h 299985"/>
                    <a:gd name="connsiteX9" fmla="*/ 217004 w 278570"/>
                    <a:gd name="connsiteY9" fmla="*/ 276418 h 299985"/>
                    <a:gd name="connsiteX10" fmla="*/ 177805 w 278570"/>
                    <a:gd name="connsiteY10" fmla="*/ 298802 h 299985"/>
                    <a:gd name="connsiteX11" fmla="*/ 115460 w 278570"/>
                    <a:gd name="connsiteY11" fmla="*/ 243634 h 299985"/>
                    <a:gd name="connsiteX0" fmla="*/ 115460 w 278570"/>
                    <a:gd name="connsiteY0" fmla="*/ 243634 h 299985"/>
                    <a:gd name="connsiteX1" fmla="*/ 866 w 278570"/>
                    <a:gd name="connsiteY1" fmla="*/ 203553 h 299985"/>
                    <a:gd name="connsiteX2" fmla="*/ 64413 w 278570"/>
                    <a:gd name="connsiteY2" fmla="*/ 89242 h 299985"/>
                    <a:gd name="connsiteX3" fmla="*/ 95341 w 278570"/>
                    <a:gd name="connsiteY3" fmla="*/ 7294 h 299985"/>
                    <a:gd name="connsiteX4" fmla="*/ 147439 w 278570"/>
                    <a:gd name="connsiteY4" fmla="*/ 9297 h 299985"/>
                    <a:gd name="connsiteX5" fmla="*/ 228836 w 278570"/>
                    <a:gd name="connsiteY5" fmla="*/ 36743 h 299985"/>
                    <a:gd name="connsiteX6" fmla="*/ 256299 w 278570"/>
                    <a:gd name="connsiteY6" fmla="*/ 92546 h 299985"/>
                    <a:gd name="connsiteX7" fmla="*/ 278565 w 278570"/>
                    <a:gd name="connsiteY7" fmla="*/ 123697 h 299985"/>
                    <a:gd name="connsiteX8" fmla="*/ 256022 w 278570"/>
                    <a:gd name="connsiteY8" fmla="*/ 218631 h 299985"/>
                    <a:gd name="connsiteX9" fmla="*/ 217004 w 278570"/>
                    <a:gd name="connsiteY9" fmla="*/ 276418 h 299985"/>
                    <a:gd name="connsiteX10" fmla="*/ 177805 w 278570"/>
                    <a:gd name="connsiteY10" fmla="*/ 298802 h 299985"/>
                    <a:gd name="connsiteX11" fmla="*/ 115460 w 278570"/>
                    <a:gd name="connsiteY11" fmla="*/ 243634 h 299985"/>
                    <a:gd name="connsiteX0" fmla="*/ 115460 w 278570"/>
                    <a:gd name="connsiteY0" fmla="*/ 243634 h 299985"/>
                    <a:gd name="connsiteX1" fmla="*/ 866 w 278570"/>
                    <a:gd name="connsiteY1" fmla="*/ 203553 h 299985"/>
                    <a:gd name="connsiteX2" fmla="*/ 64413 w 278570"/>
                    <a:gd name="connsiteY2" fmla="*/ 89242 h 299985"/>
                    <a:gd name="connsiteX3" fmla="*/ 95341 w 278570"/>
                    <a:gd name="connsiteY3" fmla="*/ 7294 h 299985"/>
                    <a:gd name="connsiteX4" fmla="*/ 147439 w 278570"/>
                    <a:gd name="connsiteY4" fmla="*/ 9297 h 299985"/>
                    <a:gd name="connsiteX5" fmla="*/ 218516 w 278570"/>
                    <a:gd name="connsiteY5" fmla="*/ 47063 h 299985"/>
                    <a:gd name="connsiteX6" fmla="*/ 256299 w 278570"/>
                    <a:gd name="connsiteY6" fmla="*/ 92546 h 299985"/>
                    <a:gd name="connsiteX7" fmla="*/ 278565 w 278570"/>
                    <a:gd name="connsiteY7" fmla="*/ 123697 h 299985"/>
                    <a:gd name="connsiteX8" fmla="*/ 256022 w 278570"/>
                    <a:gd name="connsiteY8" fmla="*/ 218631 h 299985"/>
                    <a:gd name="connsiteX9" fmla="*/ 217004 w 278570"/>
                    <a:gd name="connsiteY9" fmla="*/ 276418 h 299985"/>
                    <a:gd name="connsiteX10" fmla="*/ 177805 w 278570"/>
                    <a:gd name="connsiteY10" fmla="*/ 298802 h 299985"/>
                    <a:gd name="connsiteX11" fmla="*/ 115460 w 278570"/>
                    <a:gd name="connsiteY11" fmla="*/ 243634 h 299985"/>
                    <a:gd name="connsiteX0" fmla="*/ 115460 w 278570"/>
                    <a:gd name="connsiteY0" fmla="*/ 241698 h 298049"/>
                    <a:gd name="connsiteX1" fmla="*/ 866 w 278570"/>
                    <a:gd name="connsiteY1" fmla="*/ 201617 h 298049"/>
                    <a:gd name="connsiteX2" fmla="*/ 64413 w 278570"/>
                    <a:gd name="connsiteY2" fmla="*/ 87306 h 298049"/>
                    <a:gd name="connsiteX3" fmla="*/ 95341 w 278570"/>
                    <a:gd name="connsiteY3" fmla="*/ 5358 h 298049"/>
                    <a:gd name="connsiteX4" fmla="*/ 151567 w 278570"/>
                    <a:gd name="connsiteY4" fmla="*/ 15617 h 298049"/>
                    <a:gd name="connsiteX5" fmla="*/ 218516 w 278570"/>
                    <a:gd name="connsiteY5" fmla="*/ 45127 h 298049"/>
                    <a:gd name="connsiteX6" fmla="*/ 256299 w 278570"/>
                    <a:gd name="connsiteY6" fmla="*/ 90610 h 298049"/>
                    <a:gd name="connsiteX7" fmla="*/ 278565 w 278570"/>
                    <a:gd name="connsiteY7" fmla="*/ 121761 h 298049"/>
                    <a:gd name="connsiteX8" fmla="*/ 256022 w 278570"/>
                    <a:gd name="connsiteY8" fmla="*/ 216695 h 298049"/>
                    <a:gd name="connsiteX9" fmla="*/ 217004 w 278570"/>
                    <a:gd name="connsiteY9" fmla="*/ 274482 h 298049"/>
                    <a:gd name="connsiteX10" fmla="*/ 177805 w 278570"/>
                    <a:gd name="connsiteY10" fmla="*/ 296866 h 298049"/>
                    <a:gd name="connsiteX11" fmla="*/ 115460 w 278570"/>
                    <a:gd name="connsiteY11" fmla="*/ 241698 h 298049"/>
                    <a:gd name="connsiteX0" fmla="*/ 115460 w 278570"/>
                    <a:gd name="connsiteY0" fmla="*/ 243634 h 299985"/>
                    <a:gd name="connsiteX1" fmla="*/ 866 w 278570"/>
                    <a:gd name="connsiteY1" fmla="*/ 203553 h 299985"/>
                    <a:gd name="connsiteX2" fmla="*/ 64413 w 278570"/>
                    <a:gd name="connsiteY2" fmla="*/ 89242 h 299985"/>
                    <a:gd name="connsiteX3" fmla="*/ 95341 w 278570"/>
                    <a:gd name="connsiteY3" fmla="*/ 7294 h 299985"/>
                    <a:gd name="connsiteX4" fmla="*/ 151567 w 278570"/>
                    <a:gd name="connsiteY4" fmla="*/ 9296 h 299985"/>
                    <a:gd name="connsiteX5" fmla="*/ 218516 w 278570"/>
                    <a:gd name="connsiteY5" fmla="*/ 47063 h 299985"/>
                    <a:gd name="connsiteX6" fmla="*/ 256299 w 278570"/>
                    <a:gd name="connsiteY6" fmla="*/ 92546 h 299985"/>
                    <a:gd name="connsiteX7" fmla="*/ 278565 w 278570"/>
                    <a:gd name="connsiteY7" fmla="*/ 123697 h 299985"/>
                    <a:gd name="connsiteX8" fmla="*/ 256022 w 278570"/>
                    <a:gd name="connsiteY8" fmla="*/ 218631 h 299985"/>
                    <a:gd name="connsiteX9" fmla="*/ 217004 w 278570"/>
                    <a:gd name="connsiteY9" fmla="*/ 276418 h 299985"/>
                    <a:gd name="connsiteX10" fmla="*/ 177805 w 278570"/>
                    <a:gd name="connsiteY10" fmla="*/ 298802 h 299985"/>
                    <a:gd name="connsiteX11" fmla="*/ 115460 w 278570"/>
                    <a:gd name="connsiteY11" fmla="*/ 243634 h 29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8570" h="299985">
                      <a:moveTo>
                        <a:pt x="115460" y="243634"/>
                      </a:moveTo>
                      <a:cubicBezTo>
                        <a:pt x="85970" y="227759"/>
                        <a:pt x="9374" y="229285"/>
                        <a:pt x="866" y="203553"/>
                      </a:cubicBezTo>
                      <a:cubicBezTo>
                        <a:pt x="-7642" y="177821"/>
                        <a:pt x="48935" y="120496"/>
                        <a:pt x="64413" y="89242"/>
                      </a:cubicBezTo>
                      <a:cubicBezTo>
                        <a:pt x="79891" y="57988"/>
                        <a:pt x="84585" y="21769"/>
                        <a:pt x="95341" y="7294"/>
                      </a:cubicBezTo>
                      <a:cubicBezTo>
                        <a:pt x="106097" y="-7181"/>
                        <a:pt x="127598" y="3356"/>
                        <a:pt x="151567" y="9296"/>
                      </a:cubicBezTo>
                      <a:cubicBezTo>
                        <a:pt x="175536" y="15236"/>
                        <a:pt x="201061" y="33188"/>
                        <a:pt x="218516" y="47063"/>
                      </a:cubicBezTo>
                      <a:cubicBezTo>
                        <a:pt x="235971" y="60938"/>
                        <a:pt x="246291" y="79774"/>
                        <a:pt x="256299" y="92546"/>
                      </a:cubicBezTo>
                      <a:cubicBezTo>
                        <a:pt x="266307" y="105318"/>
                        <a:pt x="278267" y="99587"/>
                        <a:pt x="278565" y="123697"/>
                      </a:cubicBezTo>
                      <a:cubicBezTo>
                        <a:pt x="278863" y="147807"/>
                        <a:pt x="266282" y="193178"/>
                        <a:pt x="256022" y="218631"/>
                      </a:cubicBezTo>
                      <a:cubicBezTo>
                        <a:pt x="245762" y="244084"/>
                        <a:pt x="230040" y="263056"/>
                        <a:pt x="217004" y="276418"/>
                      </a:cubicBezTo>
                      <a:cubicBezTo>
                        <a:pt x="203968" y="289780"/>
                        <a:pt x="194729" y="304266"/>
                        <a:pt x="177805" y="298802"/>
                      </a:cubicBezTo>
                      <a:cubicBezTo>
                        <a:pt x="160881" y="293338"/>
                        <a:pt x="144950" y="259509"/>
                        <a:pt x="115460" y="243634"/>
                      </a:cubicBezTo>
                      <a:close/>
                    </a:path>
                  </a:pathLst>
                </a:custGeom>
                <a:solidFill>
                  <a:srgbClr val="DDD9EB"/>
                </a:solidFill>
                <a:ln>
                  <a:solidFill>
                    <a:srgbClr val="54545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39" name="Forme libre : forme 38">
                  <a:extLst>
                    <a:ext uri="{FF2B5EF4-FFF2-40B4-BE49-F238E27FC236}">
                      <a16:creationId xmlns:a16="http://schemas.microsoft.com/office/drawing/2014/main" id="{E41F5C58-1763-28FB-F25B-B8B8CCC30DD7}"/>
                    </a:ext>
                  </a:extLst>
                </p:cNvPr>
                <p:cNvSpPr/>
                <p:nvPr/>
              </p:nvSpPr>
              <p:spPr>
                <a:xfrm>
                  <a:off x="8151557" y="4096055"/>
                  <a:ext cx="80463" cy="81857"/>
                </a:xfrm>
                <a:custGeom>
                  <a:avLst/>
                  <a:gdLst>
                    <a:gd name="connsiteX0" fmla="*/ 1752 w 77772"/>
                    <a:gd name="connsiteY0" fmla="*/ 42085 h 80345"/>
                    <a:gd name="connsiteX1" fmla="*/ 3665 w 77772"/>
                    <a:gd name="connsiteY1" fmla="*/ 32520 h 80345"/>
                    <a:gd name="connsiteX2" fmla="*/ 11317 w 77772"/>
                    <a:gd name="connsiteY2" fmla="*/ 19130 h 80345"/>
                    <a:gd name="connsiteX3" fmla="*/ 13230 w 77772"/>
                    <a:gd name="connsiteY3" fmla="*/ 13391 h 80345"/>
                    <a:gd name="connsiteX4" fmla="*/ 26621 w 77772"/>
                    <a:gd name="connsiteY4" fmla="*/ 1913 h 80345"/>
                    <a:gd name="connsiteX5" fmla="*/ 32360 w 77772"/>
                    <a:gd name="connsiteY5" fmla="*/ 0 h 80345"/>
                    <a:gd name="connsiteX6" fmla="*/ 62967 w 77772"/>
                    <a:gd name="connsiteY6" fmla="*/ 3826 h 80345"/>
                    <a:gd name="connsiteX7" fmla="*/ 68706 w 77772"/>
                    <a:gd name="connsiteY7" fmla="*/ 7652 h 80345"/>
                    <a:gd name="connsiteX8" fmla="*/ 76358 w 77772"/>
                    <a:gd name="connsiteY8" fmla="*/ 15304 h 80345"/>
                    <a:gd name="connsiteX9" fmla="*/ 68706 w 77772"/>
                    <a:gd name="connsiteY9" fmla="*/ 68867 h 80345"/>
                    <a:gd name="connsiteX10" fmla="*/ 57229 w 77772"/>
                    <a:gd name="connsiteY10" fmla="*/ 76519 h 80345"/>
                    <a:gd name="connsiteX11" fmla="*/ 49577 w 77772"/>
                    <a:gd name="connsiteY11" fmla="*/ 80345 h 80345"/>
                    <a:gd name="connsiteX12" fmla="*/ 30447 w 77772"/>
                    <a:gd name="connsiteY12" fmla="*/ 72693 h 80345"/>
                    <a:gd name="connsiteX13" fmla="*/ 1752 w 77772"/>
                    <a:gd name="connsiteY13" fmla="*/ 42085 h 80345"/>
                    <a:gd name="connsiteX0" fmla="*/ 1752 w 77772"/>
                    <a:gd name="connsiteY0" fmla="*/ 42085 h 80345"/>
                    <a:gd name="connsiteX1" fmla="*/ 3665 w 77772"/>
                    <a:gd name="connsiteY1" fmla="*/ 32520 h 80345"/>
                    <a:gd name="connsiteX2" fmla="*/ 11317 w 77772"/>
                    <a:gd name="connsiteY2" fmla="*/ 19130 h 80345"/>
                    <a:gd name="connsiteX3" fmla="*/ 26621 w 77772"/>
                    <a:gd name="connsiteY3" fmla="*/ 1913 h 80345"/>
                    <a:gd name="connsiteX4" fmla="*/ 32360 w 77772"/>
                    <a:gd name="connsiteY4" fmla="*/ 0 h 80345"/>
                    <a:gd name="connsiteX5" fmla="*/ 62967 w 77772"/>
                    <a:gd name="connsiteY5" fmla="*/ 3826 h 80345"/>
                    <a:gd name="connsiteX6" fmla="*/ 68706 w 77772"/>
                    <a:gd name="connsiteY6" fmla="*/ 7652 h 80345"/>
                    <a:gd name="connsiteX7" fmla="*/ 76358 w 77772"/>
                    <a:gd name="connsiteY7" fmla="*/ 15304 h 80345"/>
                    <a:gd name="connsiteX8" fmla="*/ 68706 w 77772"/>
                    <a:gd name="connsiteY8" fmla="*/ 68867 h 80345"/>
                    <a:gd name="connsiteX9" fmla="*/ 57229 w 77772"/>
                    <a:gd name="connsiteY9" fmla="*/ 76519 h 80345"/>
                    <a:gd name="connsiteX10" fmla="*/ 49577 w 77772"/>
                    <a:gd name="connsiteY10" fmla="*/ 80345 h 80345"/>
                    <a:gd name="connsiteX11" fmla="*/ 30447 w 77772"/>
                    <a:gd name="connsiteY11" fmla="*/ 72693 h 80345"/>
                    <a:gd name="connsiteX12" fmla="*/ 1752 w 77772"/>
                    <a:gd name="connsiteY12" fmla="*/ 42085 h 80345"/>
                    <a:gd name="connsiteX0" fmla="*/ 1752 w 69810"/>
                    <a:gd name="connsiteY0" fmla="*/ 42085 h 80345"/>
                    <a:gd name="connsiteX1" fmla="*/ 3665 w 69810"/>
                    <a:gd name="connsiteY1" fmla="*/ 32520 h 80345"/>
                    <a:gd name="connsiteX2" fmla="*/ 11317 w 69810"/>
                    <a:gd name="connsiteY2" fmla="*/ 19130 h 80345"/>
                    <a:gd name="connsiteX3" fmla="*/ 26621 w 69810"/>
                    <a:gd name="connsiteY3" fmla="*/ 1913 h 80345"/>
                    <a:gd name="connsiteX4" fmla="*/ 32360 w 69810"/>
                    <a:gd name="connsiteY4" fmla="*/ 0 h 80345"/>
                    <a:gd name="connsiteX5" fmla="*/ 62967 w 69810"/>
                    <a:gd name="connsiteY5" fmla="*/ 3826 h 80345"/>
                    <a:gd name="connsiteX6" fmla="*/ 68706 w 69810"/>
                    <a:gd name="connsiteY6" fmla="*/ 7652 h 80345"/>
                    <a:gd name="connsiteX7" fmla="*/ 68706 w 69810"/>
                    <a:gd name="connsiteY7" fmla="*/ 68867 h 80345"/>
                    <a:gd name="connsiteX8" fmla="*/ 57229 w 69810"/>
                    <a:gd name="connsiteY8" fmla="*/ 76519 h 80345"/>
                    <a:gd name="connsiteX9" fmla="*/ 49577 w 69810"/>
                    <a:gd name="connsiteY9" fmla="*/ 80345 h 80345"/>
                    <a:gd name="connsiteX10" fmla="*/ 30447 w 69810"/>
                    <a:gd name="connsiteY10" fmla="*/ 72693 h 80345"/>
                    <a:gd name="connsiteX11" fmla="*/ 1752 w 69810"/>
                    <a:gd name="connsiteY11" fmla="*/ 42085 h 80345"/>
                    <a:gd name="connsiteX0" fmla="*/ 1752 w 69066"/>
                    <a:gd name="connsiteY0" fmla="*/ 44511 h 82771"/>
                    <a:gd name="connsiteX1" fmla="*/ 3665 w 69066"/>
                    <a:gd name="connsiteY1" fmla="*/ 34946 h 82771"/>
                    <a:gd name="connsiteX2" fmla="*/ 11317 w 69066"/>
                    <a:gd name="connsiteY2" fmla="*/ 21556 h 82771"/>
                    <a:gd name="connsiteX3" fmla="*/ 26621 w 69066"/>
                    <a:gd name="connsiteY3" fmla="*/ 4339 h 82771"/>
                    <a:gd name="connsiteX4" fmla="*/ 32360 w 69066"/>
                    <a:gd name="connsiteY4" fmla="*/ 2426 h 82771"/>
                    <a:gd name="connsiteX5" fmla="*/ 62967 w 69066"/>
                    <a:gd name="connsiteY5" fmla="*/ 6252 h 82771"/>
                    <a:gd name="connsiteX6" fmla="*/ 68706 w 69066"/>
                    <a:gd name="connsiteY6" fmla="*/ 71293 h 82771"/>
                    <a:gd name="connsiteX7" fmla="*/ 57229 w 69066"/>
                    <a:gd name="connsiteY7" fmla="*/ 78945 h 82771"/>
                    <a:gd name="connsiteX8" fmla="*/ 49577 w 69066"/>
                    <a:gd name="connsiteY8" fmla="*/ 82771 h 82771"/>
                    <a:gd name="connsiteX9" fmla="*/ 30447 w 69066"/>
                    <a:gd name="connsiteY9" fmla="*/ 75119 h 82771"/>
                    <a:gd name="connsiteX10" fmla="*/ 1752 w 69066"/>
                    <a:gd name="connsiteY10" fmla="*/ 44511 h 82771"/>
                    <a:gd name="connsiteX0" fmla="*/ 1752 w 84057"/>
                    <a:gd name="connsiteY0" fmla="*/ 42605 h 80986"/>
                    <a:gd name="connsiteX1" fmla="*/ 3665 w 84057"/>
                    <a:gd name="connsiteY1" fmla="*/ 33040 h 80986"/>
                    <a:gd name="connsiteX2" fmla="*/ 11317 w 84057"/>
                    <a:gd name="connsiteY2" fmla="*/ 19650 h 80986"/>
                    <a:gd name="connsiteX3" fmla="*/ 26621 w 84057"/>
                    <a:gd name="connsiteY3" fmla="*/ 2433 h 80986"/>
                    <a:gd name="connsiteX4" fmla="*/ 32360 w 84057"/>
                    <a:gd name="connsiteY4" fmla="*/ 520 h 80986"/>
                    <a:gd name="connsiteX5" fmla="*/ 62967 w 84057"/>
                    <a:gd name="connsiteY5" fmla="*/ 4346 h 80986"/>
                    <a:gd name="connsiteX6" fmla="*/ 84009 w 84057"/>
                    <a:gd name="connsiteY6" fmla="*/ 40693 h 80986"/>
                    <a:gd name="connsiteX7" fmla="*/ 57229 w 84057"/>
                    <a:gd name="connsiteY7" fmla="*/ 77039 h 80986"/>
                    <a:gd name="connsiteX8" fmla="*/ 49577 w 84057"/>
                    <a:gd name="connsiteY8" fmla="*/ 80865 h 80986"/>
                    <a:gd name="connsiteX9" fmla="*/ 30447 w 84057"/>
                    <a:gd name="connsiteY9" fmla="*/ 73213 h 80986"/>
                    <a:gd name="connsiteX10" fmla="*/ 1752 w 84057"/>
                    <a:gd name="connsiteY10" fmla="*/ 42605 h 80986"/>
                    <a:gd name="connsiteX0" fmla="*/ 1752 w 84057"/>
                    <a:gd name="connsiteY0" fmla="*/ 42605 h 79736"/>
                    <a:gd name="connsiteX1" fmla="*/ 3665 w 84057"/>
                    <a:gd name="connsiteY1" fmla="*/ 33040 h 79736"/>
                    <a:gd name="connsiteX2" fmla="*/ 11317 w 84057"/>
                    <a:gd name="connsiteY2" fmla="*/ 19650 h 79736"/>
                    <a:gd name="connsiteX3" fmla="*/ 26621 w 84057"/>
                    <a:gd name="connsiteY3" fmla="*/ 2433 h 79736"/>
                    <a:gd name="connsiteX4" fmla="*/ 32360 w 84057"/>
                    <a:gd name="connsiteY4" fmla="*/ 520 h 79736"/>
                    <a:gd name="connsiteX5" fmla="*/ 62967 w 84057"/>
                    <a:gd name="connsiteY5" fmla="*/ 4346 h 79736"/>
                    <a:gd name="connsiteX6" fmla="*/ 84009 w 84057"/>
                    <a:gd name="connsiteY6" fmla="*/ 40693 h 79736"/>
                    <a:gd name="connsiteX7" fmla="*/ 57229 w 84057"/>
                    <a:gd name="connsiteY7" fmla="*/ 77039 h 79736"/>
                    <a:gd name="connsiteX8" fmla="*/ 30447 w 84057"/>
                    <a:gd name="connsiteY8" fmla="*/ 73213 h 79736"/>
                    <a:gd name="connsiteX9" fmla="*/ 1752 w 84057"/>
                    <a:gd name="connsiteY9" fmla="*/ 42605 h 79736"/>
                    <a:gd name="connsiteX0" fmla="*/ 1752 w 84060"/>
                    <a:gd name="connsiteY0" fmla="*/ 42564 h 79695"/>
                    <a:gd name="connsiteX1" fmla="*/ 3665 w 84060"/>
                    <a:gd name="connsiteY1" fmla="*/ 32999 h 79695"/>
                    <a:gd name="connsiteX2" fmla="*/ 11317 w 84060"/>
                    <a:gd name="connsiteY2" fmla="*/ 19609 h 79695"/>
                    <a:gd name="connsiteX3" fmla="*/ 26621 w 84060"/>
                    <a:gd name="connsiteY3" fmla="*/ 2392 h 79695"/>
                    <a:gd name="connsiteX4" fmla="*/ 62967 w 84060"/>
                    <a:gd name="connsiteY4" fmla="*/ 4305 h 79695"/>
                    <a:gd name="connsiteX5" fmla="*/ 84009 w 84060"/>
                    <a:gd name="connsiteY5" fmla="*/ 40652 h 79695"/>
                    <a:gd name="connsiteX6" fmla="*/ 57229 w 84060"/>
                    <a:gd name="connsiteY6" fmla="*/ 76998 h 79695"/>
                    <a:gd name="connsiteX7" fmla="*/ 30447 w 84060"/>
                    <a:gd name="connsiteY7" fmla="*/ 73172 h 79695"/>
                    <a:gd name="connsiteX8" fmla="*/ 1752 w 84060"/>
                    <a:gd name="connsiteY8" fmla="*/ 42564 h 79695"/>
                    <a:gd name="connsiteX0" fmla="*/ 2451 w 84759"/>
                    <a:gd name="connsiteY0" fmla="*/ 43442 h 80573"/>
                    <a:gd name="connsiteX1" fmla="*/ 4364 w 84759"/>
                    <a:gd name="connsiteY1" fmla="*/ 33877 h 80573"/>
                    <a:gd name="connsiteX2" fmla="*/ 27320 w 84759"/>
                    <a:gd name="connsiteY2" fmla="*/ 3270 h 80573"/>
                    <a:gd name="connsiteX3" fmla="*/ 63666 w 84759"/>
                    <a:gd name="connsiteY3" fmla="*/ 5183 h 80573"/>
                    <a:gd name="connsiteX4" fmla="*/ 84708 w 84759"/>
                    <a:gd name="connsiteY4" fmla="*/ 41530 h 80573"/>
                    <a:gd name="connsiteX5" fmla="*/ 57928 w 84759"/>
                    <a:gd name="connsiteY5" fmla="*/ 77876 h 80573"/>
                    <a:gd name="connsiteX6" fmla="*/ 31146 w 84759"/>
                    <a:gd name="connsiteY6" fmla="*/ 74050 h 80573"/>
                    <a:gd name="connsiteX7" fmla="*/ 2451 w 84759"/>
                    <a:gd name="connsiteY7" fmla="*/ 43442 h 80573"/>
                    <a:gd name="connsiteX0" fmla="*/ 26804 w 80417"/>
                    <a:gd name="connsiteY0" fmla="*/ 74050 h 80984"/>
                    <a:gd name="connsiteX1" fmla="*/ 22 w 80417"/>
                    <a:gd name="connsiteY1" fmla="*/ 33877 h 80984"/>
                    <a:gd name="connsiteX2" fmla="*/ 22978 w 80417"/>
                    <a:gd name="connsiteY2" fmla="*/ 3270 h 80984"/>
                    <a:gd name="connsiteX3" fmla="*/ 59324 w 80417"/>
                    <a:gd name="connsiteY3" fmla="*/ 5183 h 80984"/>
                    <a:gd name="connsiteX4" fmla="*/ 80366 w 80417"/>
                    <a:gd name="connsiteY4" fmla="*/ 41530 h 80984"/>
                    <a:gd name="connsiteX5" fmla="*/ 53586 w 80417"/>
                    <a:gd name="connsiteY5" fmla="*/ 77876 h 80984"/>
                    <a:gd name="connsiteX6" fmla="*/ 26804 w 80417"/>
                    <a:gd name="connsiteY6" fmla="*/ 74050 h 80984"/>
                    <a:gd name="connsiteX0" fmla="*/ 17285 w 80463"/>
                    <a:gd name="connsiteY0" fmla="*/ 75963 h 81857"/>
                    <a:gd name="connsiteX1" fmla="*/ 68 w 80463"/>
                    <a:gd name="connsiteY1" fmla="*/ 33877 h 81857"/>
                    <a:gd name="connsiteX2" fmla="*/ 23024 w 80463"/>
                    <a:gd name="connsiteY2" fmla="*/ 3270 h 81857"/>
                    <a:gd name="connsiteX3" fmla="*/ 59370 w 80463"/>
                    <a:gd name="connsiteY3" fmla="*/ 5183 h 81857"/>
                    <a:gd name="connsiteX4" fmla="*/ 80412 w 80463"/>
                    <a:gd name="connsiteY4" fmla="*/ 41530 h 81857"/>
                    <a:gd name="connsiteX5" fmla="*/ 53632 w 80463"/>
                    <a:gd name="connsiteY5" fmla="*/ 77876 h 81857"/>
                    <a:gd name="connsiteX6" fmla="*/ 17285 w 80463"/>
                    <a:gd name="connsiteY6" fmla="*/ 75963 h 8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63" h="81857">
                      <a:moveTo>
                        <a:pt x="17285" y="75963"/>
                      </a:moveTo>
                      <a:cubicBezTo>
                        <a:pt x="8358" y="68630"/>
                        <a:pt x="-889" y="45993"/>
                        <a:pt x="68" y="33877"/>
                      </a:cubicBezTo>
                      <a:cubicBezTo>
                        <a:pt x="1025" y="21761"/>
                        <a:pt x="13140" y="8052"/>
                        <a:pt x="23024" y="3270"/>
                      </a:cubicBezTo>
                      <a:cubicBezTo>
                        <a:pt x="32908" y="-1512"/>
                        <a:pt x="49805" y="-1194"/>
                        <a:pt x="59370" y="5183"/>
                      </a:cubicBezTo>
                      <a:cubicBezTo>
                        <a:pt x="68935" y="11560"/>
                        <a:pt x="81368" y="29414"/>
                        <a:pt x="80412" y="41530"/>
                      </a:cubicBezTo>
                      <a:cubicBezTo>
                        <a:pt x="79456" y="53646"/>
                        <a:pt x="64153" y="72137"/>
                        <a:pt x="53632" y="77876"/>
                      </a:cubicBezTo>
                      <a:cubicBezTo>
                        <a:pt x="43111" y="83615"/>
                        <a:pt x="26212" y="83296"/>
                        <a:pt x="17285" y="75963"/>
                      </a:cubicBezTo>
                      <a:close/>
                    </a:path>
                  </a:pathLst>
                </a:custGeom>
                <a:solidFill>
                  <a:srgbClr val="725FA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grpSp>
        </p:grpSp>
        <p:sp>
          <p:nvSpPr>
            <p:cNvPr id="26" name="Forme libre : forme 25">
              <a:extLst>
                <a:ext uri="{FF2B5EF4-FFF2-40B4-BE49-F238E27FC236}">
                  <a16:creationId xmlns:a16="http://schemas.microsoft.com/office/drawing/2014/main" id="{AC1CA1C8-2276-08AE-7EBE-78A27C87F5BA}"/>
                </a:ext>
              </a:extLst>
            </p:cNvPr>
            <p:cNvSpPr/>
            <p:nvPr/>
          </p:nvSpPr>
          <p:spPr>
            <a:xfrm>
              <a:off x="7911978" y="4151284"/>
              <a:ext cx="80463" cy="81857"/>
            </a:xfrm>
            <a:custGeom>
              <a:avLst/>
              <a:gdLst>
                <a:gd name="connsiteX0" fmla="*/ 1752 w 77772"/>
                <a:gd name="connsiteY0" fmla="*/ 42085 h 80345"/>
                <a:gd name="connsiteX1" fmla="*/ 3665 w 77772"/>
                <a:gd name="connsiteY1" fmla="*/ 32520 h 80345"/>
                <a:gd name="connsiteX2" fmla="*/ 11317 w 77772"/>
                <a:gd name="connsiteY2" fmla="*/ 19130 h 80345"/>
                <a:gd name="connsiteX3" fmla="*/ 13230 w 77772"/>
                <a:gd name="connsiteY3" fmla="*/ 13391 h 80345"/>
                <a:gd name="connsiteX4" fmla="*/ 26621 w 77772"/>
                <a:gd name="connsiteY4" fmla="*/ 1913 h 80345"/>
                <a:gd name="connsiteX5" fmla="*/ 32360 w 77772"/>
                <a:gd name="connsiteY5" fmla="*/ 0 h 80345"/>
                <a:gd name="connsiteX6" fmla="*/ 62967 w 77772"/>
                <a:gd name="connsiteY6" fmla="*/ 3826 h 80345"/>
                <a:gd name="connsiteX7" fmla="*/ 68706 w 77772"/>
                <a:gd name="connsiteY7" fmla="*/ 7652 h 80345"/>
                <a:gd name="connsiteX8" fmla="*/ 76358 w 77772"/>
                <a:gd name="connsiteY8" fmla="*/ 15304 h 80345"/>
                <a:gd name="connsiteX9" fmla="*/ 68706 w 77772"/>
                <a:gd name="connsiteY9" fmla="*/ 68867 h 80345"/>
                <a:gd name="connsiteX10" fmla="*/ 57229 w 77772"/>
                <a:gd name="connsiteY10" fmla="*/ 76519 h 80345"/>
                <a:gd name="connsiteX11" fmla="*/ 49577 w 77772"/>
                <a:gd name="connsiteY11" fmla="*/ 80345 h 80345"/>
                <a:gd name="connsiteX12" fmla="*/ 30447 w 77772"/>
                <a:gd name="connsiteY12" fmla="*/ 72693 h 80345"/>
                <a:gd name="connsiteX13" fmla="*/ 1752 w 77772"/>
                <a:gd name="connsiteY13" fmla="*/ 42085 h 80345"/>
                <a:gd name="connsiteX0" fmla="*/ 1752 w 77772"/>
                <a:gd name="connsiteY0" fmla="*/ 42085 h 80345"/>
                <a:gd name="connsiteX1" fmla="*/ 3665 w 77772"/>
                <a:gd name="connsiteY1" fmla="*/ 32520 h 80345"/>
                <a:gd name="connsiteX2" fmla="*/ 11317 w 77772"/>
                <a:gd name="connsiteY2" fmla="*/ 19130 h 80345"/>
                <a:gd name="connsiteX3" fmla="*/ 26621 w 77772"/>
                <a:gd name="connsiteY3" fmla="*/ 1913 h 80345"/>
                <a:gd name="connsiteX4" fmla="*/ 32360 w 77772"/>
                <a:gd name="connsiteY4" fmla="*/ 0 h 80345"/>
                <a:gd name="connsiteX5" fmla="*/ 62967 w 77772"/>
                <a:gd name="connsiteY5" fmla="*/ 3826 h 80345"/>
                <a:gd name="connsiteX6" fmla="*/ 68706 w 77772"/>
                <a:gd name="connsiteY6" fmla="*/ 7652 h 80345"/>
                <a:gd name="connsiteX7" fmla="*/ 76358 w 77772"/>
                <a:gd name="connsiteY7" fmla="*/ 15304 h 80345"/>
                <a:gd name="connsiteX8" fmla="*/ 68706 w 77772"/>
                <a:gd name="connsiteY8" fmla="*/ 68867 h 80345"/>
                <a:gd name="connsiteX9" fmla="*/ 57229 w 77772"/>
                <a:gd name="connsiteY9" fmla="*/ 76519 h 80345"/>
                <a:gd name="connsiteX10" fmla="*/ 49577 w 77772"/>
                <a:gd name="connsiteY10" fmla="*/ 80345 h 80345"/>
                <a:gd name="connsiteX11" fmla="*/ 30447 w 77772"/>
                <a:gd name="connsiteY11" fmla="*/ 72693 h 80345"/>
                <a:gd name="connsiteX12" fmla="*/ 1752 w 77772"/>
                <a:gd name="connsiteY12" fmla="*/ 42085 h 80345"/>
                <a:gd name="connsiteX0" fmla="*/ 1752 w 69810"/>
                <a:gd name="connsiteY0" fmla="*/ 42085 h 80345"/>
                <a:gd name="connsiteX1" fmla="*/ 3665 w 69810"/>
                <a:gd name="connsiteY1" fmla="*/ 32520 h 80345"/>
                <a:gd name="connsiteX2" fmla="*/ 11317 w 69810"/>
                <a:gd name="connsiteY2" fmla="*/ 19130 h 80345"/>
                <a:gd name="connsiteX3" fmla="*/ 26621 w 69810"/>
                <a:gd name="connsiteY3" fmla="*/ 1913 h 80345"/>
                <a:gd name="connsiteX4" fmla="*/ 32360 w 69810"/>
                <a:gd name="connsiteY4" fmla="*/ 0 h 80345"/>
                <a:gd name="connsiteX5" fmla="*/ 62967 w 69810"/>
                <a:gd name="connsiteY5" fmla="*/ 3826 h 80345"/>
                <a:gd name="connsiteX6" fmla="*/ 68706 w 69810"/>
                <a:gd name="connsiteY6" fmla="*/ 7652 h 80345"/>
                <a:gd name="connsiteX7" fmla="*/ 68706 w 69810"/>
                <a:gd name="connsiteY7" fmla="*/ 68867 h 80345"/>
                <a:gd name="connsiteX8" fmla="*/ 57229 w 69810"/>
                <a:gd name="connsiteY8" fmla="*/ 76519 h 80345"/>
                <a:gd name="connsiteX9" fmla="*/ 49577 w 69810"/>
                <a:gd name="connsiteY9" fmla="*/ 80345 h 80345"/>
                <a:gd name="connsiteX10" fmla="*/ 30447 w 69810"/>
                <a:gd name="connsiteY10" fmla="*/ 72693 h 80345"/>
                <a:gd name="connsiteX11" fmla="*/ 1752 w 69810"/>
                <a:gd name="connsiteY11" fmla="*/ 42085 h 80345"/>
                <a:gd name="connsiteX0" fmla="*/ 1752 w 69066"/>
                <a:gd name="connsiteY0" fmla="*/ 44511 h 82771"/>
                <a:gd name="connsiteX1" fmla="*/ 3665 w 69066"/>
                <a:gd name="connsiteY1" fmla="*/ 34946 h 82771"/>
                <a:gd name="connsiteX2" fmla="*/ 11317 w 69066"/>
                <a:gd name="connsiteY2" fmla="*/ 21556 h 82771"/>
                <a:gd name="connsiteX3" fmla="*/ 26621 w 69066"/>
                <a:gd name="connsiteY3" fmla="*/ 4339 h 82771"/>
                <a:gd name="connsiteX4" fmla="*/ 32360 w 69066"/>
                <a:gd name="connsiteY4" fmla="*/ 2426 h 82771"/>
                <a:gd name="connsiteX5" fmla="*/ 62967 w 69066"/>
                <a:gd name="connsiteY5" fmla="*/ 6252 h 82771"/>
                <a:gd name="connsiteX6" fmla="*/ 68706 w 69066"/>
                <a:gd name="connsiteY6" fmla="*/ 71293 h 82771"/>
                <a:gd name="connsiteX7" fmla="*/ 57229 w 69066"/>
                <a:gd name="connsiteY7" fmla="*/ 78945 h 82771"/>
                <a:gd name="connsiteX8" fmla="*/ 49577 w 69066"/>
                <a:gd name="connsiteY8" fmla="*/ 82771 h 82771"/>
                <a:gd name="connsiteX9" fmla="*/ 30447 w 69066"/>
                <a:gd name="connsiteY9" fmla="*/ 75119 h 82771"/>
                <a:gd name="connsiteX10" fmla="*/ 1752 w 69066"/>
                <a:gd name="connsiteY10" fmla="*/ 44511 h 82771"/>
                <a:gd name="connsiteX0" fmla="*/ 1752 w 84057"/>
                <a:gd name="connsiteY0" fmla="*/ 42605 h 80986"/>
                <a:gd name="connsiteX1" fmla="*/ 3665 w 84057"/>
                <a:gd name="connsiteY1" fmla="*/ 33040 h 80986"/>
                <a:gd name="connsiteX2" fmla="*/ 11317 w 84057"/>
                <a:gd name="connsiteY2" fmla="*/ 19650 h 80986"/>
                <a:gd name="connsiteX3" fmla="*/ 26621 w 84057"/>
                <a:gd name="connsiteY3" fmla="*/ 2433 h 80986"/>
                <a:gd name="connsiteX4" fmla="*/ 32360 w 84057"/>
                <a:gd name="connsiteY4" fmla="*/ 520 h 80986"/>
                <a:gd name="connsiteX5" fmla="*/ 62967 w 84057"/>
                <a:gd name="connsiteY5" fmla="*/ 4346 h 80986"/>
                <a:gd name="connsiteX6" fmla="*/ 84009 w 84057"/>
                <a:gd name="connsiteY6" fmla="*/ 40693 h 80986"/>
                <a:gd name="connsiteX7" fmla="*/ 57229 w 84057"/>
                <a:gd name="connsiteY7" fmla="*/ 77039 h 80986"/>
                <a:gd name="connsiteX8" fmla="*/ 49577 w 84057"/>
                <a:gd name="connsiteY8" fmla="*/ 80865 h 80986"/>
                <a:gd name="connsiteX9" fmla="*/ 30447 w 84057"/>
                <a:gd name="connsiteY9" fmla="*/ 73213 h 80986"/>
                <a:gd name="connsiteX10" fmla="*/ 1752 w 84057"/>
                <a:gd name="connsiteY10" fmla="*/ 42605 h 80986"/>
                <a:gd name="connsiteX0" fmla="*/ 1752 w 84057"/>
                <a:gd name="connsiteY0" fmla="*/ 42605 h 79736"/>
                <a:gd name="connsiteX1" fmla="*/ 3665 w 84057"/>
                <a:gd name="connsiteY1" fmla="*/ 33040 h 79736"/>
                <a:gd name="connsiteX2" fmla="*/ 11317 w 84057"/>
                <a:gd name="connsiteY2" fmla="*/ 19650 h 79736"/>
                <a:gd name="connsiteX3" fmla="*/ 26621 w 84057"/>
                <a:gd name="connsiteY3" fmla="*/ 2433 h 79736"/>
                <a:gd name="connsiteX4" fmla="*/ 32360 w 84057"/>
                <a:gd name="connsiteY4" fmla="*/ 520 h 79736"/>
                <a:gd name="connsiteX5" fmla="*/ 62967 w 84057"/>
                <a:gd name="connsiteY5" fmla="*/ 4346 h 79736"/>
                <a:gd name="connsiteX6" fmla="*/ 84009 w 84057"/>
                <a:gd name="connsiteY6" fmla="*/ 40693 h 79736"/>
                <a:gd name="connsiteX7" fmla="*/ 57229 w 84057"/>
                <a:gd name="connsiteY7" fmla="*/ 77039 h 79736"/>
                <a:gd name="connsiteX8" fmla="*/ 30447 w 84057"/>
                <a:gd name="connsiteY8" fmla="*/ 73213 h 79736"/>
                <a:gd name="connsiteX9" fmla="*/ 1752 w 84057"/>
                <a:gd name="connsiteY9" fmla="*/ 42605 h 79736"/>
                <a:gd name="connsiteX0" fmla="*/ 1752 w 84060"/>
                <a:gd name="connsiteY0" fmla="*/ 42564 h 79695"/>
                <a:gd name="connsiteX1" fmla="*/ 3665 w 84060"/>
                <a:gd name="connsiteY1" fmla="*/ 32999 h 79695"/>
                <a:gd name="connsiteX2" fmla="*/ 11317 w 84060"/>
                <a:gd name="connsiteY2" fmla="*/ 19609 h 79695"/>
                <a:gd name="connsiteX3" fmla="*/ 26621 w 84060"/>
                <a:gd name="connsiteY3" fmla="*/ 2392 h 79695"/>
                <a:gd name="connsiteX4" fmla="*/ 62967 w 84060"/>
                <a:gd name="connsiteY4" fmla="*/ 4305 h 79695"/>
                <a:gd name="connsiteX5" fmla="*/ 84009 w 84060"/>
                <a:gd name="connsiteY5" fmla="*/ 40652 h 79695"/>
                <a:gd name="connsiteX6" fmla="*/ 57229 w 84060"/>
                <a:gd name="connsiteY6" fmla="*/ 76998 h 79695"/>
                <a:gd name="connsiteX7" fmla="*/ 30447 w 84060"/>
                <a:gd name="connsiteY7" fmla="*/ 73172 h 79695"/>
                <a:gd name="connsiteX8" fmla="*/ 1752 w 84060"/>
                <a:gd name="connsiteY8" fmla="*/ 42564 h 79695"/>
                <a:gd name="connsiteX0" fmla="*/ 2451 w 84759"/>
                <a:gd name="connsiteY0" fmla="*/ 43442 h 80573"/>
                <a:gd name="connsiteX1" fmla="*/ 4364 w 84759"/>
                <a:gd name="connsiteY1" fmla="*/ 33877 h 80573"/>
                <a:gd name="connsiteX2" fmla="*/ 27320 w 84759"/>
                <a:gd name="connsiteY2" fmla="*/ 3270 h 80573"/>
                <a:gd name="connsiteX3" fmla="*/ 63666 w 84759"/>
                <a:gd name="connsiteY3" fmla="*/ 5183 h 80573"/>
                <a:gd name="connsiteX4" fmla="*/ 84708 w 84759"/>
                <a:gd name="connsiteY4" fmla="*/ 41530 h 80573"/>
                <a:gd name="connsiteX5" fmla="*/ 57928 w 84759"/>
                <a:gd name="connsiteY5" fmla="*/ 77876 h 80573"/>
                <a:gd name="connsiteX6" fmla="*/ 31146 w 84759"/>
                <a:gd name="connsiteY6" fmla="*/ 74050 h 80573"/>
                <a:gd name="connsiteX7" fmla="*/ 2451 w 84759"/>
                <a:gd name="connsiteY7" fmla="*/ 43442 h 80573"/>
                <a:gd name="connsiteX0" fmla="*/ 26804 w 80417"/>
                <a:gd name="connsiteY0" fmla="*/ 74050 h 80984"/>
                <a:gd name="connsiteX1" fmla="*/ 22 w 80417"/>
                <a:gd name="connsiteY1" fmla="*/ 33877 h 80984"/>
                <a:gd name="connsiteX2" fmla="*/ 22978 w 80417"/>
                <a:gd name="connsiteY2" fmla="*/ 3270 h 80984"/>
                <a:gd name="connsiteX3" fmla="*/ 59324 w 80417"/>
                <a:gd name="connsiteY3" fmla="*/ 5183 h 80984"/>
                <a:gd name="connsiteX4" fmla="*/ 80366 w 80417"/>
                <a:gd name="connsiteY4" fmla="*/ 41530 h 80984"/>
                <a:gd name="connsiteX5" fmla="*/ 53586 w 80417"/>
                <a:gd name="connsiteY5" fmla="*/ 77876 h 80984"/>
                <a:gd name="connsiteX6" fmla="*/ 26804 w 80417"/>
                <a:gd name="connsiteY6" fmla="*/ 74050 h 80984"/>
                <a:gd name="connsiteX0" fmla="*/ 17285 w 80463"/>
                <a:gd name="connsiteY0" fmla="*/ 75963 h 81857"/>
                <a:gd name="connsiteX1" fmla="*/ 68 w 80463"/>
                <a:gd name="connsiteY1" fmla="*/ 33877 h 81857"/>
                <a:gd name="connsiteX2" fmla="*/ 23024 w 80463"/>
                <a:gd name="connsiteY2" fmla="*/ 3270 h 81857"/>
                <a:gd name="connsiteX3" fmla="*/ 59370 w 80463"/>
                <a:gd name="connsiteY3" fmla="*/ 5183 h 81857"/>
                <a:gd name="connsiteX4" fmla="*/ 80412 w 80463"/>
                <a:gd name="connsiteY4" fmla="*/ 41530 h 81857"/>
                <a:gd name="connsiteX5" fmla="*/ 53632 w 80463"/>
                <a:gd name="connsiteY5" fmla="*/ 77876 h 81857"/>
                <a:gd name="connsiteX6" fmla="*/ 17285 w 80463"/>
                <a:gd name="connsiteY6" fmla="*/ 75963 h 8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63" h="81857">
                  <a:moveTo>
                    <a:pt x="17285" y="75963"/>
                  </a:moveTo>
                  <a:cubicBezTo>
                    <a:pt x="8358" y="68630"/>
                    <a:pt x="-889" y="45993"/>
                    <a:pt x="68" y="33877"/>
                  </a:cubicBezTo>
                  <a:cubicBezTo>
                    <a:pt x="1025" y="21761"/>
                    <a:pt x="13140" y="8052"/>
                    <a:pt x="23024" y="3270"/>
                  </a:cubicBezTo>
                  <a:cubicBezTo>
                    <a:pt x="32908" y="-1512"/>
                    <a:pt x="49805" y="-1194"/>
                    <a:pt x="59370" y="5183"/>
                  </a:cubicBezTo>
                  <a:cubicBezTo>
                    <a:pt x="68935" y="11560"/>
                    <a:pt x="81368" y="29414"/>
                    <a:pt x="80412" y="41530"/>
                  </a:cubicBezTo>
                  <a:cubicBezTo>
                    <a:pt x="79456" y="53646"/>
                    <a:pt x="64153" y="72137"/>
                    <a:pt x="53632" y="77876"/>
                  </a:cubicBezTo>
                  <a:cubicBezTo>
                    <a:pt x="43111" y="83615"/>
                    <a:pt x="26212" y="83296"/>
                    <a:pt x="17285" y="75963"/>
                  </a:cubicBezTo>
                  <a:close/>
                </a:path>
              </a:pathLst>
            </a:custGeom>
            <a:solidFill>
              <a:srgbClr val="725FA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7" name="Forme libre : forme 26">
              <a:extLst>
                <a:ext uri="{FF2B5EF4-FFF2-40B4-BE49-F238E27FC236}">
                  <a16:creationId xmlns:a16="http://schemas.microsoft.com/office/drawing/2014/main" id="{606F73E9-2F6D-0ECF-A85B-830B87504FA9}"/>
                </a:ext>
              </a:extLst>
            </p:cNvPr>
            <p:cNvSpPr/>
            <p:nvPr/>
          </p:nvSpPr>
          <p:spPr>
            <a:xfrm>
              <a:off x="7995677" y="3931580"/>
              <a:ext cx="80463" cy="81857"/>
            </a:xfrm>
            <a:custGeom>
              <a:avLst/>
              <a:gdLst>
                <a:gd name="connsiteX0" fmla="*/ 1752 w 77772"/>
                <a:gd name="connsiteY0" fmla="*/ 42085 h 80345"/>
                <a:gd name="connsiteX1" fmla="*/ 3665 w 77772"/>
                <a:gd name="connsiteY1" fmla="*/ 32520 h 80345"/>
                <a:gd name="connsiteX2" fmla="*/ 11317 w 77772"/>
                <a:gd name="connsiteY2" fmla="*/ 19130 h 80345"/>
                <a:gd name="connsiteX3" fmla="*/ 13230 w 77772"/>
                <a:gd name="connsiteY3" fmla="*/ 13391 h 80345"/>
                <a:gd name="connsiteX4" fmla="*/ 26621 w 77772"/>
                <a:gd name="connsiteY4" fmla="*/ 1913 h 80345"/>
                <a:gd name="connsiteX5" fmla="*/ 32360 w 77772"/>
                <a:gd name="connsiteY5" fmla="*/ 0 h 80345"/>
                <a:gd name="connsiteX6" fmla="*/ 62967 w 77772"/>
                <a:gd name="connsiteY6" fmla="*/ 3826 h 80345"/>
                <a:gd name="connsiteX7" fmla="*/ 68706 w 77772"/>
                <a:gd name="connsiteY7" fmla="*/ 7652 h 80345"/>
                <a:gd name="connsiteX8" fmla="*/ 76358 w 77772"/>
                <a:gd name="connsiteY8" fmla="*/ 15304 h 80345"/>
                <a:gd name="connsiteX9" fmla="*/ 68706 w 77772"/>
                <a:gd name="connsiteY9" fmla="*/ 68867 h 80345"/>
                <a:gd name="connsiteX10" fmla="*/ 57229 w 77772"/>
                <a:gd name="connsiteY10" fmla="*/ 76519 h 80345"/>
                <a:gd name="connsiteX11" fmla="*/ 49577 w 77772"/>
                <a:gd name="connsiteY11" fmla="*/ 80345 h 80345"/>
                <a:gd name="connsiteX12" fmla="*/ 30447 w 77772"/>
                <a:gd name="connsiteY12" fmla="*/ 72693 h 80345"/>
                <a:gd name="connsiteX13" fmla="*/ 1752 w 77772"/>
                <a:gd name="connsiteY13" fmla="*/ 42085 h 80345"/>
                <a:gd name="connsiteX0" fmla="*/ 1752 w 77772"/>
                <a:gd name="connsiteY0" fmla="*/ 42085 h 80345"/>
                <a:gd name="connsiteX1" fmla="*/ 3665 w 77772"/>
                <a:gd name="connsiteY1" fmla="*/ 32520 h 80345"/>
                <a:gd name="connsiteX2" fmla="*/ 11317 w 77772"/>
                <a:gd name="connsiteY2" fmla="*/ 19130 h 80345"/>
                <a:gd name="connsiteX3" fmla="*/ 26621 w 77772"/>
                <a:gd name="connsiteY3" fmla="*/ 1913 h 80345"/>
                <a:gd name="connsiteX4" fmla="*/ 32360 w 77772"/>
                <a:gd name="connsiteY4" fmla="*/ 0 h 80345"/>
                <a:gd name="connsiteX5" fmla="*/ 62967 w 77772"/>
                <a:gd name="connsiteY5" fmla="*/ 3826 h 80345"/>
                <a:gd name="connsiteX6" fmla="*/ 68706 w 77772"/>
                <a:gd name="connsiteY6" fmla="*/ 7652 h 80345"/>
                <a:gd name="connsiteX7" fmla="*/ 76358 w 77772"/>
                <a:gd name="connsiteY7" fmla="*/ 15304 h 80345"/>
                <a:gd name="connsiteX8" fmla="*/ 68706 w 77772"/>
                <a:gd name="connsiteY8" fmla="*/ 68867 h 80345"/>
                <a:gd name="connsiteX9" fmla="*/ 57229 w 77772"/>
                <a:gd name="connsiteY9" fmla="*/ 76519 h 80345"/>
                <a:gd name="connsiteX10" fmla="*/ 49577 w 77772"/>
                <a:gd name="connsiteY10" fmla="*/ 80345 h 80345"/>
                <a:gd name="connsiteX11" fmla="*/ 30447 w 77772"/>
                <a:gd name="connsiteY11" fmla="*/ 72693 h 80345"/>
                <a:gd name="connsiteX12" fmla="*/ 1752 w 77772"/>
                <a:gd name="connsiteY12" fmla="*/ 42085 h 80345"/>
                <a:gd name="connsiteX0" fmla="*/ 1752 w 69810"/>
                <a:gd name="connsiteY0" fmla="*/ 42085 h 80345"/>
                <a:gd name="connsiteX1" fmla="*/ 3665 w 69810"/>
                <a:gd name="connsiteY1" fmla="*/ 32520 h 80345"/>
                <a:gd name="connsiteX2" fmla="*/ 11317 w 69810"/>
                <a:gd name="connsiteY2" fmla="*/ 19130 h 80345"/>
                <a:gd name="connsiteX3" fmla="*/ 26621 w 69810"/>
                <a:gd name="connsiteY3" fmla="*/ 1913 h 80345"/>
                <a:gd name="connsiteX4" fmla="*/ 32360 w 69810"/>
                <a:gd name="connsiteY4" fmla="*/ 0 h 80345"/>
                <a:gd name="connsiteX5" fmla="*/ 62967 w 69810"/>
                <a:gd name="connsiteY5" fmla="*/ 3826 h 80345"/>
                <a:gd name="connsiteX6" fmla="*/ 68706 w 69810"/>
                <a:gd name="connsiteY6" fmla="*/ 7652 h 80345"/>
                <a:gd name="connsiteX7" fmla="*/ 68706 w 69810"/>
                <a:gd name="connsiteY7" fmla="*/ 68867 h 80345"/>
                <a:gd name="connsiteX8" fmla="*/ 57229 w 69810"/>
                <a:gd name="connsiteY8" fmla="*/ 76519 h 80345"/>
                <a:gd name="connsiteX9" fmla="*/ 49577 w 69810"/>
                <a:gd name="connsiteY9" fmla="*/ 80345 h 80345"/>
                <a:gd name="connsiteX10" fmla="*/ 30447 w 69810"/>
                <a:gd name="connsiteY10" fmla="*/ 72693 h 80345"/>
                <a:gd name="connsiteX11" fmla="*/ 1752 w 69810"/>
                <a:gd name="connsiteY11" fmla="*/ 42085 h 80345"/>
                <a:gd name="connsiteX0" fmla="*/ 1752 w 69066"/>
                <a:gd name="connsiteY0" fmla="*/ 44511 h 82771"/>
                <a:gd name="connsiteX1" fmla="*/ 3665 w 69066"/>
                <a:gd name="connsiteY1" fmla="*/ 34946 h 82771"/>
                <a:gd name="connsiteX2" fmla="*/ 11317 w 69066"/>
                <a:gd name="connsiteY2" fmla="*/ 21556 h 82771"/>
                <a:gd name="connsiteX3" fmla="*/ 26621 w 69066"/>
                <a:gd name="connsiteY3" fmla="*/ 4339 h 82771"/>
                <a:gd name="connsiteX4" fmla="*/ 32360 w 69066"/>
                <a:gd name="connsiteY4" fmla="*/ 2426 h 82771"/>
                <a:gd name="connsiteX5" fmla="*/ 62967 w 69066"/>
                <a:gd name="connsiteY5" fmla="*/ 6252 h 82771"/>
                <a:gd name="connsiteX6" fmla="*/ 68706 w 69066"/>
                <a:gd name="connsiteY6" fmla="*/ 71293 h 82771"/>
                <a:gd name="connsiteX7" fmla="*/ 57229 w 69066"/>
                <a:gd name="connsiteY7" fmla="*/ 78945 h 82771"/>
                <a:gd name="connsiteX8" fmla="*/ 49577 w 69066"/>
                <a:gd name="connsiteY8" fmla="*/ 82771 h 82771"/>
                <a:gd name="connsiteX9" fmla="*/ 30447 w 69066"/>
                <a:gd name="connsiteY9" fmla="*/ 75119 h 82771"/>
                <a:gd name="connsiteX10" fmla="*/ 1752 w 69066"/>
                <a:gd name="connsiteY10" fmla="*/ 44511 h 82771"/>
                <a:gd name="connsiteX0" fmla="*/ 1752 w 84057"/>
                <a:gd name="connsiteY0" fmla="*/ 42605 h 80986"/>
                <a:gd name="connsiteX1" fmla="*/ 3665 w 84057"/>
                <a:gd name="connsiteY1" fmla="*/ 33040 h 80986"/>
                <a:gd name="connsiteX2" fmla="*/ 11317 w 84057"/>
                <a:gd name="connsiteY2" fmla="*/ 19650 h 80986"/>
                <a:gd name="connsiteX3" fmla="*/ 26621 w 84057"/>
                <a:gd name="connsiteY3" fmla="*/ 2433 h 80986"/>
                <a:gd name="connsiteX4" fmla="*/ 32360 w 84057"/>
                <a:gd name="connsiteY4" fmla="*/ 520 h 80986"/>
                <a:gd name="connsiteX5" fmla="*/ 62967 w 84057"/>
                <a:gd name="connsiteY5" fmla="*/ 4346 h 80986"/>
                <a:gd name="connsiteX6" fmla="*/ 84009 w 84057"/>
                <a:gd name="connsiteY6" fmla="*/ 40693 h 80986"/>
                <a:gd name="connsiteX7" fmla="*/ 57229 w 84057"/>
                <a:gd name="connsiteY7" fmla="*/ 77039 h 80986"/>
                <a:gd name="connsiteX8" fmla="*/ 49577 w 84057"/>
                <a:gd name="connsiteY8" fmla="*/ 80865 h 80986"/>
                <a:gd name="connsiteX9" fmla="*/ 30447 w 84057"/>
                <a:gd name="connsiteY9" fmla="*/ 73213 h 80986"/>
                <a:gd name="connsiteX10" fmla="*/ 1752 w 84057"/>
                <a:gd name="connsiteY10" fmla="*/ 42605 h 80986"/>
                <a:gd name="connsiteX0" fmla="*/ 1752 w 84057"/>
                <a:gd name="connsiteY0" fmla="*/ 42605 h 79736"/>
                <a:gd name="connsiteX1" fmla="*/ 3665 w 84057"/>
                <a:gd name="connsiteY1" fmla="*/ 33040 h 79736"/>
                <a:gd name="connsiteX2" fmla="*/ 11317 w 84057"/>
                <a:gd name="connsiteY2" fmla="*/ 19650 h 79736"/>
                <a:gd name="connsiteX3" fmla="*/ 26621 w 84057"/>
                <a:gd name="connsiteY3" fmla="*/ 2433 h 79736"/>
                <a:gd name="connsiteX4" fmla="*/ 32360 w 84057"/>
                <a:gd name="connsiteY4" fmla="*/ 520 h 79736"/>
                <a:gd name="connsiteX5" fmla="*/ 62967 w 84057"/>
                <a:gd name="connsiteY5" fmla="*/ 4346 h 79736"/>
                <a:gd name="connsiteX6" fmla="*/ 84009 w 84057"/>
                <a:gd name="connsiteY6" fmla="*/ 40693 h 79736"/>
                <a:gd name="connsiteX7" fmla="*/ 57229 w 84057"/>
                <a:gd name="connsiteY7" fmla="*/ 77039 h 79736"/>
                <a:gd name="connsiteX8" fmla="*/ 30447 w 84057"/>
                <a:gd name="connsiteY8" fmla="*/ 73213 h 79736"/>
                <a:gd name="connsiteX9" fmla="*/ 1752 w 84057"/>
                <a:gd name="connsiteY9" fmla="*/ 42605 h 79736"/>
                <a:gd name="connsiteX0" fmla="*/ 1752 w 84060"/>
                <a:gd name="connsiteY0" fmla="*/ 42564 h 79695"/>
                <a:gd name="connsiteX1" fmla="*/ 3665 w 84060"/>
                <a:gd name="connsiteY1" fmla="*/ 32999 h 79695"/>
                <a:gd name="connsiteX2" fmla="*/ 11317 w 84060"/>
                <a:gd name="connsiteY2" fmla="*/ 19609 h 79695"/>
                <a:gd name="connsiteX3" fmla="*/ 26621 w 84060"/>
                <a:gd name="connsiteY3" fmla="*/ 2392 h 79695"/>
                <a:gd name="connsiteX4" fmla="*/ 62967 w 84060"/>
                <a:gd name="connsiteY4" fmla="*/ 4305 h 79695"/>
                <a:gd name="connsiteX5" fmla="*/ 84009 w 84060"/>
                <a:gd name="connsiteY5" fmla="*/ 40652 h 79695"/>
                <a:gd name="connsiteX6" fmla="*/ 57229 w 84060"/>
                <a:gd name="connsiteY6" fmla="*/ 76998 h 79695"/>
                <a:gd name="connsiteX7" fmla="*/ 30447 w 84060"/>
                <a:gd name="connsiteY7" fmla="*/ 73172 h 79695"/>
                <a:gd name="connsiteX8" fmla="*/ 1752 w 84060"/>
                <a:gd name="connsiteY8" fmla="*/ 42564 h 79695"/>
                <a:gd name="connsiteX0" fmla="*/ 2451 w 84759"/>
                <a:gd name="connsiteY0" fmla="*/ 43442 h 80573"/>
                <a:gd name="connsiteX1" fmla="*/ 4364 w 84759"/>
                <a:gd name="connsiteY1" fmla="*/ 33877 h 80573"/>
                <a:gd name="connsiteX2" fmla="*/ 27320 w 84759"/>
                <a:gd name="connsiteY2" fmla="*/ 3270 h 80573"/>
                <a:gd name="connsiteX3" fmla="*/ 63666 w 84759"/>
                <a:gd name="connsiteY3" fmla="*/ 5183 h 80573"/>
                <a:gd name="connsiteX4" fmla="*/ 84708 w 84759"/>
                <a:gd name="connsiteY4" fmla="*/ 41530 h 80573"/>
                <a:gd name="connsiteX5" fmla="*/ 57928 w 84759"/>
                <a:gd name="connsiteY5" fmla="*/ 77876 h 80573"/>
                <a:gd name="connsiteX6" fmla="*/ 31146 w 84759"/>
                <a:gd name="connsiteY6" fmla="*/ 74050 h 80573"/>
                <a:gd name="connsiteX7" fmla="*/ 2451 w 84759"/>
                <a:gd name="connsiteY7" fmla="*/ 43442 h 80573"/>
                <a:gd name="connsiteX0" fmla="*/ 26804 w 80417"/>
                <a:gd name="connsiteY0" fmla="*/ 74050 h 80984"/>
                <a:gd name="connsiteX1" fmla="*/ 22 w 80417"/>
                <a:gd name="connsiteY1" fmla="*/ 33877 h 80984"/>
                <a:gd name="connsiteX2" fmla="*/ 22978 w 80417"/>
                <a:gd name="connsiteY2" fmla="*/ 3270 h 80984"/>
                <a:gd name="connsiteX3" fmla="*/ 59324 w 80417"/>
                <a:gd name="connsiteY3" fmla="*/ 5183 h 80984"/>
                <a:gd name="connsiteX4" fmla="*/ 80366 w 80417"/>
                <a:gd name="connsiteY4" fmla="*/ 41530 h 80984"/>
                <a:gd name="connsiteX5" fmla="*/ 53586 w 80417"/>
                <a:gd name="connsiteY5" fmla="*/ 77876 h 80984"/>
                <a:gd name="connsiteX6" fmla="*/ 26804 w 80417"/>
                <a:gd name="connsiteY6" fmla="*/ 74050 h 80984"/>
                <a:gd name="connsiteX0" fmla="*/ 17285 w 80463"/>
                <a:gd name="connsiteY0" fmla="*/ 75963 h 81857"/>
                <a:gd name="connsiteX1" fmla="*/ 68 w 80463"/>
                <a:gd name="connsiteY1" fmla="*/ 33877 h 81857"/>
                <a:gd name="connsiteX2" fmla="*/ 23024 w 80463"/>
                <a:gd name="connsiteY2" fmla="*/ 3270 h 81857"/>
                <a:gd name="connsiteX3" fmla="*/ 59370 w 80463"/>
                <a:gd name="connsiteY3" fmla="*/ 5183 h 81857"/>
                <a:gd name="connsiteX4" fmla="*/ 80412 w 80463"/>
                <a:gd name="connsiteY4" fmla="*/ 41530 h 81857"/>
                <a:gd name="connsiteX5" fmla="*/ 53632 w 80463"/>
                <a:gd name="connsiteY5" fmla="*/ 77876 h 81857"/>
                <a:gd name="connsiteX6" fmla="*/ 17285 w 80463"/>
                <a:gd name="connsiteY6" fmla="*/ 75963 h 8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63" h="81857">
                  <a:moveTo>
                    <a:pt x="17285" y="75963"/>
                  </a:moveTo>
                  <a:cubicBezTo>
                    <a:pt x="8358" y="68630"/>
                    <a:pt x="-889" y="45993"/>
                    <a:pt x="68" y="33877"/>
                  </a:cubicBezTo>
                  <a:cubicBezTo>
                    <a:pt x="1025" y="21761"/>
                    <a:pt x="13140" y="8052"/>
                    <a:pt x="23024" y="3270"/>
                  </a:cubicBezTo>
                  <a:cubicBezTo>
                    <a:pt x="32908" y="-1512"/>
                    <a:pt x="49805" y="-1194"/>
                    <a:pt x="59370" y="5183"/>
                  </a:cubicBezTo>
                  <a:cubicBezTo>
                    <a:pt x="68935" y="11560"/>
                    <a:pt x="81368" y="29414"/>
                    <a:pt x="80412" y="41530"/>
                  </a:cubicBezTo>
                  <a:cubicBezTo>
                    <a:pt x="79456" y="53646"/>
                    <a:pt x="64153" y="72137"/>
                    <a:pt x="53632" y="77876"/>
                  </a:cubicBezTo>
                  <a:cubicBezTo>
                    <a:pt x="43111" y="83615"/>
                    <a:pt x="26212" y="83296"/>
                    <a:pt x="17285" y="75963"/>
                  </a:cubicBezTo>
                  <a:close/>
                </a:path>
              </a:pathLst>
            </a:custGeom>
            <a:solidFill>
              <a:srgbClr val="725FA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grpSp>
      <p:pic>
        <p:nvPicPr>
          <p:cNvPr id="21" name="Image 20">
            <a:extLst>
              <a:ext uri="{FF2B5EF4-FFF2-40B4-BE49-F238E27FC236}">
                <a16:creationId xmlns:a16="http://schemas.microsoft.com/office/drawing/2014/main" id="{5F80D444-22E6-5BF7-FBC8-55C6A96E87E9}"/>
              </a:ext>
            </a:extLst>
          </p:cNvPr>
          <p:cNvPicPr>
            <a:picLocks noChangeAspect="1"/>
          </p:cNvPicPr>
          <p:nvPr>
            <p:custDataLst>
              <p:tags r:id="rId17"/>
            </p:custDataLst>
          </p:nvPr>
        </p:nvPicPr>
        <p:blipFill rotWithShape="1">
          <a:blip r:embed="rId26"/>
          <a:srcRect t="1134"/>
          <a:stretch/>
        </p:blipFill>
        <p:spPr>
          <a:xfrm>
            <a:off x="9563752" y="1513030"/>
            <a:ext cx="2192916" cy="1731128"/>
          </a:xfrm>
          <a:prstGeom prst="rect">
            <a:avLst/>
          </a:prstGeom>
        </p:spPr>
      </p:pic>
      <p:sp>
        <p:nvSpPr>
          <p:cNvPr id="22" name="Rectangle 21">
            <a:extLst>
              <a:ext uri="{FF2B5EF4-FFF2-40B4-BE49-F238E27FC236}">
                <a16:creationId xmlns:a16="http://schemas.microsoft.com/office/drawing/2014/main" id="{3205EAE9-C4C0-AB05-C4F7-1856DA1738C4}"/>
              </a:ext>
            </a:extLst>
          </p:cNvPr>
          <p:cNvSpPr/>
          <p:nvPr>
            <p:custDataLst>
              <p:tags r:id="rId18"/>
            </p:custDataLst>
          </p:nvPr>
        </p:nvSpPr>
        <p:spPr>
          <a:xfrm>
            <a:off x="6129919" y="1396998"/>
            <a:ext cx="205423" cy="34930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3" name="Rectangle 22">
            <a:extLst>
              <a:ext uri="{FF2B5EF4-FFF2-40B4-BE49-F238E27FC236}">
                <a16:creationId xmlns:a16="http://schemas.microsoft.com/office/drawing/2014/main" id="{2BF77E72-6DA5-1ACA-F6A0-918AA23850CD}"/>
              </a:ext>
            </a:extLst>
          </p:cNvPr>
          <p:cNvSpPr/>
          <p:nvPr>
            <p:custDataLst>
              <p:tags r:id="rId19"/>
            </p:custDataLst>
          </p:nvPr>
        </p:nvSpPr>
        <p:spPr>
          <a:xfrm>
            <a:off x="10736385" y="1366065"/>
            <a:ext cx="165080" cy="17465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pic>
        <p:nvPicPr>
          <p:cNvPr id="12" name="Image 11" descr="Une image contenant cercle, diagramme, conception&#10;&#10;Description générée automatiquement">
            <a:extLst>
              <a:ext uri="{FF2B5EF4-FFF2-40B4-BE49-F238E27FC236}">
                <a16:creationId xmlns:a16="http://schemas.microsoft.com/office/drawing/2014/main" id="{F3E6CB95-1E19-9273-45BE-1D728EBB3E2D}"/>
              </a:ext>
            </a:extLst>
          </p:cNvPr>
          <p:cNvPicPr>
            <a:picLocks noChangeAspect="1"/>
          </p:cNvPicPr>
          <p:nvPr>
            <p:custDataLst>
              <p:tags r:id="rId20"/>
            </p:custDataLst>
          </p:nvPr>
        </p:nvPicPr>
        <p:blipFill rotWithShape="1">
          <a:blip r:embed="rId27">
            <a:extLst>
              <a:ext uri="{28A0092B-C50C-407E-A947-70E740481C1C}">
                <a14:useLocalDpi xmlns:a14="http://schemas.microsoft.com/office/drawing/2010/main" val="0"/>
              </a:ext>
            </a:extLst>
          </a:blip>
          <a:srcRect l="3885" t="10214" r="3885" b="12928"/>
          <a:stretch/>
        </p:blipFill>
        <p:spPr>
          <a:xfrm>
            <a:off x="566022" y="4380843"/>
            <a:ext cx="1207582" cy="1207582"/>
          </a:xfrm>
          <a:prstGeom prst="rect">
            <a:avLst/>
          </a:prstGeom>
        </p:spPr>
      </p:pic>
      <p:pic>
        <p:nvPicPr>
          <p:cNvPr id="4" name="Image 3" descr="Une image contenant Police, Graphique, logo, graphisme&#10;&#10;Description générée automatiquement">
            <a:extLst>
              <a:ext uri="{FF2B5EF4-FFF2-40B4-BE49-F238E27FC236}">
                <a16:creationId xmlns:a16="http://schemas.microsoft.com/office/drawing/2014/main" id="{0AB9990E-CCFD-D1F3-7BB9-66D2B265B12E}"/>
              </a:ext>
            </a:extLst>
          </p:cNvPr>
          <p:cNvPicPr>
            <a:picLocks noChangeAspect="1"/>
          </p:cNvPicPr>
          <p:nvPr/>
        </p:nvPicPr>
        <p:blipFill rotWithShape="1">
          <a:blip r:embed="rId28">
            <a:extLst>
              <a:ext uri="{28A0092B-C50C-407E-A947-70E740481C1C}">
                <a14:useLocalDpi xmlns:a14="http://schemas.microsoft.com/office/drawing/2010/main" val="0"/>
              </a:ext>
            </a:extLst>
          </a:blip>
          <a:srcRect l="4503" t="17029" r="8845" b="10328"/>
          <a:stretch/>
        </p:blipFill>
        <p:spPr>
          <a:xfrm>
            <a:off x="223758" y="6252772"/>
            <a:ext cx="2140667" cy="537174"/>
          </a:xfrm>
          <a:prstGeom prst="rect">
            <a:avLst/>
          </a:prstGeom>
        </p:spPr>
      </p:pic>
      <p:grpSp>
        <p:nvGrpSpPr>
          <p:cNvPr id="53" name="Groupe 52">
            <a:extLst>
              <a:ext uri="{FF2B5EF4-FFF2-40B4-BE49-F238E27FC236}">
                <a16:creationId xmlns:a16="http://schemas.microsoft.com/office/drawing/2014/main" id="{F596064C-69D4-B287-8140-66A7A275026F}"/>
              </a:ext>
            </a:extLst>
          </p:cNvPr>
          <p:cNvGrpSpPr>
            <a:grpSpLocks noChangeAspect="1"/>
          </p:cNvGrpSpPr>
          <p:nvPr/>
        </p:nvGrpSpPr>
        <p:grpSpPr>
          <a:xfrm>
            <a:off x="6335324" y="4227640"/>
            <a:ext cx="2714918" cy="1980372"/>
            <a:chOff x="22304752" y="37851025"/>
            <a:chExt cx="4129341" cy="3012108"/>
          </a:xfrm>
        </p:grpSpPr>
        <p:pic>
          <p:nvPicPr>
            <p:cNvPr id="3" name="Image 2" descr="Une image contenant Caractère coloré, capture d’écran, art, Graphique&#10;&#10;Description générée automatiquement">
              <a:extLst>
                <a:ext uri="{FF2B5EF4-FFF2-40B4-BE49-F238E27FC236}">
                  <a16:creationId xmlns:a16="http://schemas.microsoft.com/office/drawing/2014/main" id="{1A6D72CD-9F94-FD88-48EA-6D938A3DAFB9}"/>
                </a:ext>
              </a:extLst>
            </p:cNvPr>
            <p:cNvPicPr>
              <a:picLocks noChangeAspect="1"/>
            </p:cNvPicPr>
            <p:nvPr/>
          </p:nvPicPr>
          <p:blipFill rotWithShape="1">
            <a:blip r:embed="rId29">
              <a:extLst>
                <a:ext uri="{28A0092B-C50C-407E-A947-70E740481C1C}">
                  <a14:useLocalDpi xmlns:a14="http://schemas.microsoft.com/office/drawing/2010/main" val="0"/>
                </a:ext>
              </a:extLst>
            </a:blip>
            <a:srcRect r="29502"/>
            <a:stretch/>
          </p:blipFill>
          <p:spPr>
            <a:xfrm>
              <a:off x="22304752" y="37992505"/>
              <a:ext cx="2616200" cy="2675591"/>
            </a:xfrm>
            <a:prstGeom prst="rect">
              <a:avLst/>
            </a:prstGeom>
          </p:spPr>
        </p:pic>
        <p:pic>
          <p:nvPicPr>
            <p:cNvPr id="11" name="Image 10" descr="Une image contenant Caractère coloré, capture d’écran, art, Graphique&#10;&#10;Description générée automatiquement">
              <a:extLst>
                <a:ext uri="{FF2B5EF4-FFF2-40B4-BE49-F238E27FC236}">
                  <a16:creationId xmlns:a16="http://schemas.microsoft.com/office/drawing/2014/main" id="{412F3D09-75AF-0DD9-6F13-A75BBCACFD20}"/>
                </a:ext>
              </a:extLst>
            </p:cNvPr>
            <p:cNvPicPr>
              <a:picLocks noChangeAspect="1"/>
            </p:cNvPicPr>
            <p:nvPr/>
          </p:nvPicPr>
          <p:blipFill rotWithShape="1">
            <a:blip r:embed="rId29">
              <a:extLst>
                <a:ext uri="{28A0092B-C50C-407E-A947-70E740481C1C}">
                  <a14:useLocalDpi xmlns:a14="http://schemas.microsoft.com/office/drawing/2010/main" val="0"/>
                </a:ext>
              </a:extLst>
            </a:blip>
            <a:srcRect l="78436" r="14136"/>
            <a:stretch/>
          </p:blipFill>
          <p:spPr>
            <a:xfrm>
              <a:off x="24871155" y="37991220"/>
              <a:ext cx="275664" cy="2675592"/>
            </a:xfrm>
            <a:prstGeom prst="rect">
              <a:avLst/>
            </a:prstGeom>
          </p:spPr>
        </p:pic>
        <p:sp>
          <p:nvSpPr>
            <p:cNvPr id="13" name="ZoneTexte 12">
              <a:extLst>
                <a:ext uri="{FF2B5EF4-FFF2-40B4-BE49-F238E27FC236}">
                  <a16:creationId xmlns:a16="http://schemas.microsoft.com/office/drawing/2014/main" id="{2EBAD17E-3B47-846D-3757-53151171823A}"/>
                </a:ext>
              </a:extLst>
            </p:cNvPr>
            <p:cNvSpPr txBox="1"/>
            <p:nvPr/>
          </p:nvSpPr>
          <p:spPr>
            <a:xfrm>
              <a:off x="25058085" y="37851025"/>
              <a:ext cx="756232" cy="468123"/>
            </a:xfrm>
            <a:prstGeom prst="rect">
              <a:avLst/>
            </a:prstGeom>
            <a:noFill/>
          </p:spPr>
          <p:txBody>
            <a:bodyPr wrap="square" rtlCol="0">
              <a:spAutoFit/>
            </a:bodyPr>
            <a:lstStyle/>
            <a:p>
              <a:r>
                <a:rPr lang="fr-BE" sz="1400" dirty="0">
                  <a:solidFill>
                    <a:schemeClr val="tx1">
                      <a:lumMod val="65000"/>
                      <a:lumOff val="35000"/>
                    </a:schemeClr>
                  </a:solidFill>
                  <a:latin typeface="Segoe UI" panose="020B0502040204020203" pitchFamily="34" charset="0"/>
                  <a:cs typeface="Segoe UI" panose="020B0502040204020203" pitchFamily="34" charset="0"/>
                </a:rPr>
                <a:t>4.5</a:t>
              </a:r>
            </a:p>
          </p:txBody>
        </p:sp>
        <p:sp>
          <p:nvSpPr>
            <p:cNvPr id="19" name="ZoneTexte 18">
              <a:extLst>
                <a:ext uri="{FF2B5EF4-FFF2-40B4-BE49-F238E27FC236}">
                  <a16:creationId xmlns:a16="http://schemas.microsoft.com/office/drawing/2014/main" id="{21E37A6C-132A-00AB-39CE-3B9D3A8AF0C6}"/>
                </a:ext>
              </a:extLst>
            </p:cNvPr>
            <p:cNvSpPr txBox="1"/>
            <p:nvPr/>
          </p:nvSpPr>
          <p:spPr>
            <a:xfrm>
              <a:off x="25058374" y="38355493"/>
              <a:ext cx="572108" cy="468123"/>
            </a:xfrm>
            <a:prstGeom prst="rect">
              <a:avLst/>
            </a:prstGeom>
            <a:noFill/>
          </p:spPr>
          <p:txBody>
            <a:bodyPr wrap="square" rtlCol="0">
              <a:spAutoFit/>
            </a:bodyPr>
            <a:lstStyle/>
            <a:p>
              <a:r>
                <a:rPr lang="fr-BE" sz="1400" dirty="0">
                  <a:solidFill>
                    <a:schemeClr val="tx1">
                      <a:lumMod val="65000"/>
                      <a:lumOff val="35000"/>
                    </a:schemeClr>
                  </a:solidFill>
                  <a:latin typeface="Segoe UI" panose="020B0502040204020203" pitchFamily="34" charset="0"/>
                  <a:cs typeface="Segoe UI" panose="020B0502040204020203" pitchFamily="34" charset="0"/>
                </a:rPr>
                <a:t>4</a:t>
              </a:r>
            </a:p>
          </p:txBody>
        </p:sp>
        <p:sp>
          <p:nvSpPr>
            <p:cNvPr id="24" name="ZoneTexte 23">
              <a:extLst>
                <a:ext uri="{FF2B5EF4-FFF2-40B4-BE49-F238E27FC236}">
                  <a16:creationId xmlns:a16="http://schemas.microsoft.com/office/drawing/2014/main" id="{9A26DA51-15CF-E15F-AAAF-3180CA17C01B}"/>
                </a:ext>
              </a:extLst>
            </p:cNvPr>
            <p:cNvSpPr txBox="1"/>
            <p:nvPr/>
          </p:nvSpPr>
          <p:spPr>
            <a:xfrm>
              <a:off x="25052845" y="38863566"/>
              <a:ext cx="703428" cy="468123"/>
            </a:xfrm>
            <a:prstGeom prst="rect">
              <a:avLst/>
            </a:prstGeom>
            <a:noFill/>
          </p:spPr>
          <p:txBody>
            <a:bodyPr wrap="square" rtlCol="0">
              <a:spAutoFit/>
            </a:bodyPr>
            <a:lstStyle/>
            <a:p>
              <a:r>
                <a:rPr lang="fr-BE" sz="1400" dirty="0">
                  <a:solidFill>
                    <a:schemeClr val="tx1">
                      <a:lumMod val="65000"/>
                      <a:lumOff val="35000"/>
                    </a:schemeClr>
                  </a:solidFill>
                  <a:latin typeface="Segoe UI" panose="020B0502040204020203" pitchFamily="34" charset="0"/>
                  <a:cs typeface="Segoe UI" panose="020B0502040204020203" pitchFamily="34" charset="0"/>
                </a:rPr>
                <a:t>3.5</a:t>
              </a:r>
            </a:p>
          </p:txBody>
        </p:sp>
        <p:sp>
          <p:nvSpPr>
            <p:cNvPr id="29" name="ZoneTexte 28">
              <a:extLst>
                <a:ext uri="{FF2B5EF4-FFF2-40B4-BE49-F238E27FC236}">
                  <a16:creationId xmlns:a16="http://schemas.microsoft.com/office/drawing/2014/main" id="{60EFE860-212D-5B82-13D1-AFF5BFA08266}"/>
                </a:ext>
              </a:extLst>
            </p:cNvPr>
            <p:cNvSpPr txBox="1"/>
            <p:nvPr/>
          </p:nvSpPr>
          <p:spPr>
            <a:xfrm>
              <a:off x="25052559" y="39377814"/>
              <a:ext cx="572108" cy="468123"/>
            </a:xfrm>
            <a:prstGeom prst="rect">
              <a:avLst/>
            </a:prstGeom>
            <a:noFill/>
          </p:spPr>
          <p:txBody>
            <a:bodyPr wrap="square" rtlCol="0">
              <a:spAutoFit/>
            </a:bodyPr>
            <a:lstStyle/>
            <a:p>
              <a:r>
                <a:rPr lang="fr-BE" sz="1400" dirty="0">
                  <a:solidFill>
                    <a:schemeClr val="tx1">
                      <a:lumMod val="65000"/>
                      <a:lumOff val="35000"/>
                    </a:schemeClr>
                  </a:solidFill>
                  <a:latin typeface="Segoe UI" panose="020B0502040204020203" pitchFamily="34" charset="0"/>
                  <a:cs typeface="Segoe UI" panose="020B0502040204020203" pitchFamily="34" charset="0"/>
                </a:rPr>
                <a:t>3</a:t>
              </a:r>
            </a:p>
          </p:txBody>
        </p:sp>
        <p:sp>
          <p:nvSpPr>
            <p:cNvPr id="30" name="ZoneTexte 29">
              <a:extLst>
                <a:ext uri="{FF2B5EF4-FFF2-40B4-BE49-F238E27FC236}">
                  <a16:creationId xmlns:a16="http://schemas.microsoft.com/office/drawing/2014/main" id="{DA161C37-25E3-123B-2434-C0272864F13E}"/>
                </a:ext>
              </a:extLst>
            </p:cNvPr>
            <p:cNvSpPr txBox="1"/>
            <p:nvPr/>
          </p:nvSpPr>
          <p:spPr>
            <a:xfrm>
              <a:off x="25055607" y="39885887"/>
              <a:ext cx="663344" cy="468123"/>
            </a:xfrm>
            <a:prstGeom prst="rect">
              <a:avLst/>
            </a:prstGeom>
            <a:noFill/>
          </p:spPr>
          <p:txBody>
            <a:bodyPr wrap="square" rtlCol="0">
              <a:spAutoFit/>
            </a:bodyPr>
            <a:lstStyle/>
            <a:p>
              <a:r>
                <a:rPr lang="fr-BE" sz="1400" dirty="0">
                  <a:solidFill>
                    <a:schemeClr val="tx1">
                      <a:lumMod val="65000"/>
                      <a:lumOff val="35000"/>
                    </a:schemeClr>
                  </a:solidFill>
                  <a:latin typeface="Segoe UI" panose="020B0502040204020203" pitchFamily="34" charset="0"/>
                  <a:cs typeface="Segoe UI" panose="020B0502040204020203" pitchFamily="34" charset="0"/>
                </a:rPr>
                <a:t>2.5</a:t>
              </a:r>
            </a:p>
          </p:txBody>
        </p:sp>
        <p:sp>
          <p:nvSpPr>
            <p:cNvPr id="50" name="ZoneTexte 49">
              <a:extLst>
                <a:ext uri="{FF2B5EF4-FFF2-40B4-BE49-F238E27FC236}">
                  <a16:creationId xmlns:a16="http://schemas.microsoft.com/office/drawing/2014/main" id="{830823EA-6940-ED83-BCBB-753DC18DB6E0}"/>
                </a:ext>
              </a:extLst>
            </p:cNvPr>
            <p:cNvSpPr txBox="1"/>
            <p:nvPr/>
          </p:nvSpPr>
          <p:spPr>
            <a:xfrm>
              <a:off x="25055610" y="40395010"/>
              <a:ext cx="572108" cy="468123"/>
            </a:xfrm>
            <a:prstGeom prst="rect">
              <a:avLst/>
            </a:prstGeom>
            <a:noFill/>
          </p:spPr>
          <p:txBody>
            <a:bodyPr wrap="square" rtlCol="0">
              <a:spAutoFit/>
            </a:bodyPr>
            <a:lstStyle/>
            <a:p>
              <a:r>
                <a:rPr lang="fr-BE" sz="1400" dirty="0">
                  <a:solidFill>
                    <a:schemeClr val="tx1">
                      <a:lumMod val="65000"/>
                      <a:lumOff val="35000"/>
                    </a:schemeClr>
                  </a:solidFill>
                  <a:latin typeface="Segoe UI" panose="020B0502040204020203" pitchFamily="34" charset="0"/>
                  <a:cs typeface="Segoe UI" panose="020B0502040204020203" pitchFamily="34" charset="0"/>
                </a:rPr>
                <a:t>2</a:t>
              </a:r>
            </a:p>
          </p:txBody>
        </p:sp>
        <p:sp>
          <p:nvSpPr>
            <p:cNvPr id="52" name="ZoneTexte 51">
              <a:extLst>
                <a:ext uri="{FF2B5EF4-FFF2-40B4-BE49-F238E27FC236}">
                  <a16:creationId xmlns:a16="http://schemas.microsoft.com/office/drawing/2014/main" id="{DD1A8CB7-8FE0-F196-2C79-9AF57CFBEC7E}"/>
                </a:ext>
              </a:extLst>
            </p:cNvPr>
            <p:cNvSpPr txBox="1"/>
            <p:nvPr/>
          </p:nvSpPr>
          <p:spPr>
            <a:xfrm rot="5400000">
              <a:off x="24710912" y="38884829"/>
              <a:ext cx="2556929" cy="889432"/>
            </a:xfrm>
            <a:prstGeom prst="rect">
              <a:avLst/>
            </a:prstGeom>
            <a:noFill/>
          </p:spPr>
          <p:txBody>
            <a:bodyPr wrap="square" rtlCol="0">
              <a:spAutoFit/>
            </a:bodyPr>
            <a:lstStyle/>
            <a:p>
              <a:pPr algn="ctr"/>
              <a:r>
                <a:rPr lang="fr-BE" sz="1600" dirty="0" err="1">
                  <a:solidFill>
                    <a:schemeClr val="tx1">
                      <a:lumMod val="65000"/>
                      <a:lumOff val="35000"/>
                    </a:schemeClr>
                  </a:solidFill>
                  <a:latin typeface="Segoe UI" panose="020B0502040204020203" pitchFamily="34" charset="0"/>
                  <a:cs typeface="Segoe UI" panose="020B0502040204020203" pitchFamily="34" charset="0"/>
                </a:rPr>
                <a:t>Mineral</a:t>
              </a:r>
              <a:r>
                <a:rPr lang="fr-BE" sz="1600" dirty="0">
                  <a:solidFill>
                    <a:schemeClr val="tx1">
                      <a:lumMod val="65000"/>
                      <a:lumOff val="35000"/>
                    </a:schemeClr>
                  </a:solidFill>
                  <a:latin typeface="Segoe UI" panose="020B0502040204020203" pitchFamily="34" charset="0"/>
                  <a:cs typeface="Segoe UI" panose="020B0502040204020203" pitchFamily="34" charset="0"/>
                </a:rPr>
                <a:t> </a:t>
              </a:r>
              <a:r>
                <a:rPr lang="fr-BE" sz="1600" dirty="0" err="1">
                  <a:solidFill>
                    <a:schemeClr val="tx1">
                      <a:lumMod val="65000"/>
                      <a:lumOff val="35000"/>
                    </a:schemeClr>
                  </a:solidFill>
                  <a:latin typeface="Segoe UI" panose="020B0502040204020203" pitchFamily="34" charset="0"/>
                  <a:cs typeface="Segoe UI" panose="020B0502040204020203" pitchFamily="34" charset="0"/>
                </a:rPr>
                <a:t>particle</a:t>
              </a:r>
              <a:r>
                <a:rPr lang="fr-BE" sz="1600" dirty="0">
                  <a:solidFill>
                    <a:schemeClr val="tx1">
                      <a:lumMod val="65000"/>
                      <a:lumOff val="35000"/>
                    </a:schemeClr>
                  </a:solidFill>
                  <a:latin typeface="Segoe UI" panose="020B0502040204020203" pitchFamily="34" charset="0"/>
                  <a:cs typeface="Segoe UI" panose="020B0502040204020203" pitchFamily="34" charset="0"/>
                </a:rPr>
                <a:t> </a:t>
              </a:r>
              <a:r>
                <a:rPr lang="fr-BE" sz="1600" dirty="0" err="1">
                  <a:solidFill>
                    <a:schemeClr val="tx1">
                      <a:lumMod val="65000"/>
                      <a:lumOff val="35000"/>
                    </a:schemeClr>
                  </a:solidFill>
                  <a:latin typeface="Segoe UI" panose="020B0502040204020203" pitchFamily="34" charset="0"/>
                  <a:cs typeface="Segoe UI" panose="020B0502040204020203" pitchFamily="34" charset="0"/>
                </a:rPr>
                <a:t>thickness</a:t>
              </a:r>
              <a:r>
                <a:rPr lang="fr-BE" sz="1600" dirty="0">
                  <a:solidFill>
                    <a:schemeClr val="tx1">
                      <a:lumMod val="65000"/>
                      <a:lumOff val="35000"/>
                    </a:schemeClr>
                  </a:solidFill>
                  <a:latin typeface="Segoe UI" panose="020B0502040204020203" pitchFamily="34" charset="0"/>
                  <a:cs typeface="Segoe UI" panose="020B0502040204020203" pitchFamily="34" charset="0"/>
                </a:rPr>
                <a:t> [nm]</a:t>
              </a:r>
            </a:p>
          </p:txBody>
        </p:sp>
      </p:grpSp>
      <p:pic>
        <p:nvPicPr>
          <p:cNvPr id="54" name="Image 53" descr="Une image contenant objet d’extérieur&#10;&#10;Description générée automatiquement">
            <a:extLst>
              <a:ext uri="{FF2B5EF4-FFF2-40B4-BE49-F238E27FC236}">
                <a16:creationId xmlns:a16="http://schemas.microsoft.com/office/drawing/2014/main" id="{9D6AC827-EC44-0E06-E514-1EDD75D903C0}"/>
              </a:ext>
            </a:extLst>
          </p:cNvPr>
          <p:cNvPicPr>
            <a:picLocks noChangeAspect="1"/>
          </p:cNvPicPr>
          <p:nvPr/>
        </p:nvPicPr>
        <p:blipFill rotWithShape="1">
          <a:blip r:embed="rId30">
            <a:extLst>
              <a:ext uri="{BEBA8EAE-BF5A-486C-A8C5-ECC9F3942E4B}">
                <a14:imgProps xmlns:a14="http://schemas.microsoft.com/office/drawing/2010/main">
                  <a14:imgLayer r:embed="rId31">
                    <a14:imgEffect>
                      <a14:brightnessContrast bright="20000" contrast="-20000"/>
                    </a14:imgEffect>
                  </a14:imgLayer>
                </a14:imgProps>
              </a:ext>
              <a:ext uri="{28A0092B-C50C-407E-A947-70E740481C1C}">
                <a14:useLocalDpi xmlns:a14="http://schemas.microsoft.com/office/drawing/2010/main" val="0"/>
              </a:ext>
            </a:extLst>
          </a:blip>
          <a:srcRect t="27749" r="30463" b="2713"/>
          <a:stretch/>
        </p:blipFill>
        <p:spPr>
          <a:xfrm rot="10800000">
            <a:off x="9334512" y="4359824"/>
            <a:ext cx="1663200" cy="1663200"/>
          </a:xfrm>
          <a:prstGeom prst="rect">
            <a:avLst/>
          </a:prstGeom>
        </p:spPr>
      </p:pic>
      <p:sp>
        <p:nvSpPr>
          <p:cNvPr id="55" name="Rectangle 54">
            <a:extLst>
              <a:ext uri="{FF2B5EF4-FFF2-40B4-BE49-F238E27FC236}">
                <a16:creationId xmlns:a16="http://schemas.microsoft.com/office/drawing/2014/main" id="{CF4AEBCC-9F4A-BF51-CD52-C7F491519724}"/>
              </a:ext>
            </a:extLst>
          </p:cNvPr>
          <p:cNvSpPr/>
          <p:nvPr/>
        </p:nvSpPr>
        <p:spPr>
          <a:xfrm>
            <a:off x="9339042" y="4362828"/>
            <a:ext cx="519888" cy="287683"/>
          </a:xfrm>
          <a:prstGeom prst="rect">
            <a:avLst/>
          </a:prstGeom>
          <a:solidFill>
            <a:schemeClr val="bg2"/>
          </a:solidFill>
          <a:ln w="12700">
            <a:solidFill>
              <a:schemeClr val="tx1">
                <a:lumMod val="65000"/>
                <a:lumOff val="3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BE" sz="1600" dirty="0">
                <a:solidFill>
                  <a:schemeClr val="tx1">
                    <a:lumMod val="65000"/>
                    <a:lumOff val="35000"/>
                  </a:schemeClr>
                </a:solidFill>
                <a:latin typeface="Segoe UI" panose="020B0502040204020203" pitchFamily="34" charset="0"/>
                <a:cs typeface="Segoe UI" panose="020B0502040204020203" pitchFamily="34" charset="0"/>
              </a:rPr>
              <a:t>CLS</a:t>
            </a:r>
          </a:p>
        </p:txBody>
      </p:sp>
      <p:sp>
        <p:nvSpPr>
          <p:cNvPr id="56" name="Rectangle 55">
            <a:extLst>
              <a:ext uri="{FF2B5EF4-FFF2-40B4-BE49-F238E27FC236}">
                <a16:creationId xmlns:a16="http://schemas.microsoft.com/office/drawing/2014/main" id="{3A8DC249-13E2-936E-B7F2-AAFAAD98CB0B}"/>
              </a:ext>
            </a:extLst>
          </p:cNvPr>
          <p:cNvSpPr/>
          <p:nvPr/>
        </p:nvSpPr>
        <p:spPr>
          <a:xfrm>
            <a:off x="6340900" y="4357116"/>
            <a:ext cx="771719" cy="287683"/>
          </a:xfrm>
          <a:prstGeom prst="rect">
            <a:avLst/>
          </a:prstGeom>
          <a:solidFill>
            <a:schemeClr val="bg2"/>
          </a:solidFill>
          <a:ln w="12700">
            <a:solidFill>
              <a:schemeClr val="tx1">
                <a:lumMod val="65000"/>
                <a:lumOff val="3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BE" sz="1600" dirty="0">
                <a:solidFill>
                  <a:schemeClr val="tx1">
                    <a:lumMod val="65000"/>
                    <a:lumOff val="35000"/>
                  </a:schemeClr>
                </a:solidFill>
                <a:latin typeface="Segoe UI" panose="020B0502040204020203" pitchFamily="34" charset="0"/>
                <a:cs typeface="Segoe UI" panose="020B0502040204020203" pitchFamily="34" charset="0"/>
              </a:rPr>
              <a:t>SRµCT</a:t>
            </a:r>
          </a:p>
        </p:txBody>
      </p:sp>
    </p:spTree>
    <p:extLst>
      <p:ext uri="{BB962C8B-B14F-4D97-AF65-F5344CB8AC3E}">
        <p14:creationId xmlns:p14="http://schemas.microsoft.com/office/powerpoint/2010/main" val="35250521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0"/>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2"/>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8"/>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21"/>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3"/>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5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56"/>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55"/>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5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2" grpId="0" animBg="1"/>
      <p:bldP spid="14" grpId="0" animBg="1"/>
      <p:bldP spid="15" grpId="0"/>
      <p:bldP spid="20" grpId="0" animBg="1"/>
      <p:bldP spid="2" grpId="0" animBg="1"/>
      <p:bldP spid="33" grpId="0" animBg="1"/>
      <p:bldP spid="55" grpId="0" animBg="1"/>
      <p:bldP spid="56"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https://lh5.googleusercontent.com/vTbrx3h74wohvWzTWTv_QDMYgF2bQ52fjNbiTV8YTc3xOVTrjKa1Es-LpOIlfa3K02g8eUIDxjLhQqsnoWe11gknnBe128hl4c1YUAw0qD1oRCsXWc_MWdnfbA3EaYTAQmT-r_uRifI"/>
          <p:cNvPicPr>
            <a:picLocks noChangeAspect="1" noChangeArrowheads="1"/>
          </p:cNvPicPr>
          <p:nvPr>
            <p:custDataLst>
              <p:tags r:id="rId1"/>
            </p:custDataLst>
          </p:nvPr>
        </p:nvPicPr>
        <p:blipFill>
          <a:blip r:embed="rId20" cstate="print">
            <a:extLst>
              <a:ext uri="{28A0092B-C50C-407E-A947-70E740481C1C}">
                <a14:useLocalDpi xmlns:a14="http://schemas.microsoft.com/office/drawing/2010/main" val="0"/>
              </a:ext>
            </a:extLst>
          </a:blip>
          <a:srcRect/>
          <a:stretch>
            <a:fillRect/>
          </a:stretch>
        </p:blipFill>
        <p:spPr bwMode="auto">
          <a:xfrm>
            <a:off x="10395274" y="0"/>
            <a:ext cx="1796726" cy="772593"/>
          </a:xfrm>
          <a:prstGeom prst="rect">
            <a:avLst/>
          </a:prstGeom>
          <a:noFill/>
          <a:extLst>
            <a:ext uri="{909E8E84-426E-40DD-AFC4-6F175D3DCCD1}">
              <a14:hiddenFill xmlns:a14="http://schemas.microsoft.com/office/drawing/2010/main">
                <a:solidFill>
                  <a:srgbClr val="FFFFFF"/>
                </a:solidFill>
              </a14:hiddenFill>
            </a:ext>
          </a:extLst>
        </p:spPr>
      </p:pic>
      <p:pic>
        <p:nvPicPr>
          <p:cNvPr id="231" name="Picture 2" descr="Point Dépingle Icône De Vecteur De Carte De Localisation Pour La Conception  Graphique Logo Site Web Médias Sociaux Application Mobile Ui Vecteurs  libres de droits et plus d&amp;#39;images vectorielles de Affaires -"/>
          <p:cNvPicPr>
            <a:picLocks noChangeAspect="1" noChangeArrowheads="1"/>
          </p:cNvPicPr>
          <p:nvPr>
            <p:custDataLst>
              <p:tags r:id="rId2"/>
            </p:custDataLst>
          </p:nvPr>
        </p:nvPicPr>
        <p:blipFill rotWithShape="1">
          <a:blip r:embed="rId21" cstate="print">
            <a:extLst>
              <a:ext uri="{28A0092B-C50C-407E-A947-70E740481C1C}">
                <a14:useLocalDpi xmlns:a14="http://schemas.microsoft.com/office/drawing/2010/main" val="0"/>
              </a:ext>
            </a:extLst>
          </a:blip>
          <a:srcRect l="11015" r="10961"/>
          <a:stretch/>
        </p:blipFill>
        <p:spPr bwMode="auto">
          <a:xfrm>
            <a:off x="554226" y="1617093"/>
            <a:ext cx="491148" cy="629491"/>
          </a:xfrm>
          <a:prstGeom prst="rect">
            <a:avLst/>
          </a:prstGeom>
          <a:noFill/>
          <a:extLst>
            <a:ext uri="{909E8E84-426E-40DD-AFC4-6F175D3DCCD1}">
              <a14:hiddenFill xmlns:a14="http://schemas.microsoft.com/office/drawing/2010/main">
                <a:solidFill>
                  <a:srgbClr val="FFFFFF"/>
                </a:solidFill>
              </a14:hiddenFill>
            </a:ext>
          </a:extLst>
        </p:spPr>
      </p:pic>
      <p:sp>
        <p:nvSpPr>
          <p:cNvPr id="232" name="ZoneTexte 231"/>
          <p:cNvSpPr txBox="1"/>
          <p:nvPr>
            <p:custDataLst>
              <p:tags r:id="rId3"/>
            </p:custDataLst>
          </p:nvPr>
        </p:nvSpPr>
        <p:spPr>
          <a:xfrm>
            <a:off x="1103327" y="1380501"/>
            <a:ext cx="3903650" cy="1015663"/>
          </a:xfrm>
          <a:prstGeom prst="rect">
            <a:avLst/>
          </a:prstGeom>
          <a:noFill/>
        </p:spPr>
        <p:txBody>
          <a:bodyPr wrap="square" rtlCol="0">
            <a:spAutoFit/>
          </a:bodyPr>
          <a:lstStyle/>
          <a:p>
            <a:r>
              <a:rPr lang="en-US" sz="2000" dirty="0">
                <a:latin typeface="Segoe UI" panose="020B0502040204020203" pitchFamily="34" charset="0"/>
                <a:cs typeface="Segoe UI" panose="020B0502040204020203" pitchFamily="34" charset="0"/>
              </a:rPr>
              <a:t>Mechanics of Biological and Bioinspired Materials laboratory</a:t>
            </a:r>
          </a:p>
          <a:p>
            <a:r>
              <a:rPr lang="en-US" sz="2000" dirty="0">
                <a:latin typeface="Segoe UI" panose="020B0502040204020203" pitchFamily="34" charset="0"/>
                <a:cs typeface="Segoe UI" panose="020B0502040204020203" pitchFamily="34" charset="0"/>
              </a:rPr>
              <a:t>University of Liege, Belgium</a:t>
            </a:r>
          </a:p>
        </p:txBody>
      </p:sp>
      <p:pic>
        <p:nvPicPr>
          <p:cNvPr id="237" name="Picture 6" descr="Drapeau de l&amp;amp;#39;Autriche — Wikipédia"/>
          <p:cNvPicPr>
            <a:picLocks noChangeAspect="1" noChangeArrowheads="1"/>
          </p:cNvPicPr>
          <p:nvPr>
            <p:custDataLst>
              <p:tags r:id="rId4"/>
            </p:custDataLst>
          </p:nvPr>
        </p:nvPicPr>
        <p:blipFill>
          <a:blip r:embed="rId22" cstate="print">
            <a:extLst>
              <a:ext uri="{28A0092B-C50C-407E-A947-70E740481C1C}">
                <a14:useLocalDpi xmlns:a14="http://schemas.microsoft.com/office/drawing/2010/main" val="0"/>
              </a:ext>
            </a:extLst>
          </a:blip>
          <a:srcRect/>
          <a:stretch>
            <a:fillRect/>
          </a:stretch>
        </p:blipFill>
        <p:spPr bwMode="auto">
          <a:xfrm>
            <a:off x="9560125" y="4719857"/>
            <a:ext cx="851060" cy="567373"/>
          </a:xfrm>
          <a:prstGeom prst="rect">
            <a:avLst/>
          </a:prstGeom>
          <a:noFill/>
          <a:extLst>
            <a:ext uri="{909E8E84-426E-40DD-AFC4-6F175D3DCCD1}">
              <a14:hiddenFill xmlns:a14="http://schemas.microsoft.com/office/drawing/2010/main">
                <a:solidFill>
                  <a:srgbClr val="FFFFFF"/>
                </a:solidFill>
              </a14:hiddenFill>
            </a:ext>
          </a:extLst>
        </p:spPr>
      </p:pic>
      <p:pic>
        <p:nvPicPr>
          <p:cNvPr id="256" name="Picture 4" descr="Drapeau de la Belgique — Wikipédia"/>
          <p:cNvPicPr>
            <a:picLocks noChangeAspect="1" noChangeArrowheads="1"/>
          </p:cNvPicPr>
          <p:nvPr>
            <p:custDataLst>
              <p:tags r:id="rId5"/>
            </p:custDataLst>
          </p:nvPr>
        </p:nvPicPr>
        <p:blipFill>
          <a:blip r:embed="rId23" cstate="print">
            <a:extLst>
              <a:ext uri="{28A0092B-C50C-407E-A947-70E740481C1C}">
                <a14:useLocalDpi xmlns:a14="http://schemas.microsoft.com/office/drawing/2010/main" val="0"/>
              </a:ext>
            </a:extLst>
          </a:blip>
          <a:srcRect/>
          <a:stretch>
            <a:fillRect/>
          </a:stretch>
        </p:blipFill>
        <p:spPr bwMode="auto">
          <a:xfrm>
            <a:off x="9563831" y="1296319"/>
            <a:ext cx="851060" cy="567373"/>
          </a:xfrm>
          <a:prstGeom prst="rect">
            <a:avLst/>
          </a:prstGeom>
          <a:noFill/>
          <a:extLst>
            <a:ext uri="{909E8E84-426E-40DD-AFC4-6F175D3DCCD1}">
              <a14:hiddenFill xmlns:a14="http://schemas.microsoft.com/office/drawing/2010/main">
                <a:solidFill>
                  <a:srgbClr val="FFFFFF"/>
                </a:solidFill>
              </a14:hiddenFill>
            </a:ext>
          </a:extLst>
        </p:spPr>
      </p:pic>
      <p:pic>
        <p:nvPicPr>
          <p:cNvPr id="263" name="Picture 6" descr="FAQ Espace de téléchargement"/>
          <p:cNvPicPr>
            <a:picLocks noChangeAspect="1" noChangeArrowheads="1"/>
          </p:cNvPicPr>
          <p:nvPr>
            <p:custDataLst>
              <p:tags r:id="rId6"/>
            </p:custDataLst>
          </p:nvPr>
        </p:nvPicPr>
        <p:blipFill rotWithShape="1">
          <a:blip r:embed="rId24" cstate="print">
            <a:extLst>
              <a:ext uri="{28A0092B-C50C-407E-A947-70E740481C1C}">
                <a14:useLocalDpi xmlns:a14="http://schemas.microsoft.com/office/drawing/2010/main" val="0"/>
              </a:ext>
            </a:extLst>
          </a:blip>
          <a:srcRect l="9485" t="8278" r="57907"/>
          <a:stretch/>
        </p:blipFill>
        <p:spPr bwMode="auto">
          <a:xfrm>
            <a:off x="10584535" y="1231010"/>
            <a:ext cx="498911" cy="683565"/>
          </a:xfrm>
          <a:prstGeom prst="rect">
            <a:avLst/>
          </a:prstGeom>
          <a:noFill/>
          <a:extLst>
            <a:ext uri="{909E8E84-426E-40DD-AFC4-6F175D3DCCD1}">
              <a14:hiddenFill xmlns:a14="http://schemas.microsoft.com/office/drawing/2010/main">
                <a:solidFill>
                  <a:srgbClr val="FFFFFF"/>
                </a:solidFill>
              </a14:hiddenFill>
            </a:ext>
          </a:extLst>
        </p:spPr>
      </p:pic>
      <p:pic>
        <p:nvPicPr>
          <p:cNvPr id="1034" name="Picture 10" descr="File:Fonds de la Recherche Scientifique - FNRS.png - Wikimedia Commons"/>
          <p:cNvPicPr>
            <a:picLocks noChangeAspect="1" noChangeArrowheads="1"/>
          </p:cNvPicPr>
          <p:nvPr>
            <p:custDataLst>
              <p:tags r:id="rId7"/>
            </p:custDataLst>
          </p:nvPr>
        </p:nvPicPr>
        <p:blipFill>
          <a:blip r:embed="rId25" cstate="print">
            <a:extLst>
              <a:ext uri="{28A0092B-C50C-407E-A947-70E740481C1C}">
                <a14:useLocalDpi xmlns:a14="http://schemas.microsoft.com/office/drawing/2010/main" val="0"/>
              </a:ext>
            </a:extLst>
          </a:blip>
          <a:srcRect/>
          <a:stretch>
            <a:fillRect/>
          </a:stretch>
        </p:blipFill>
        <p:spPr bwMode="auto">
          <a:xfrm>
            <a:off x="11142831" y="1304684"/>
            <a:ext cx="869395" cy="549560"/>
          </a:xfrm>
          <a:prstGeom prst="rect">
            <a:avLst/>
          </a:prstGeom>
          <a:noFill/>
          <a:extLst>
            <a:ext uri="{909E8E84-426E-40DD-AFC4-6F175D3DCCD1}">
              <a14:hiddenFill xmlns:a14="http://schemas.microsoft.com/office/drawing/2010/main">
                <a:solidFill>
                  <a:srgbClr val="FFFFFF"/>
                </a:solidFill>
              </a14:hiddenFill>
            </a:ext>
          </a:extLst>
        </p:spPr>
      </p:pic>
      <p:sp>
        <p:nvSpPr>
          <p:cNvPr id="52" name="Rectangle 51">
            <a:extLst>
              <a:ext uri="{FF2B5EF4-FFF2-40B4-BE49-F238E27FC236}">
                <a16:creationId xmlns:a16="http://schemas.microsoft.com/office/drawing/2014/main" id="{C0F55388-25A6-4EB9-862E-4ABE13EC71B6}"/>
              </a:ext>
            </a:extLst>
          </p:cNvPr>
          <p:cNvSpPr/>
          <p:nvPr>
            <p:custDataLst>
              <p:tags r:id="rId8"/>
            </p:custDataLst>
          </p:nvPr>
        </p:nvSpPr>
        <p:spPr>
          <a:xfrm>
            <a:off x="0" y="6176963"/>
            <a:ext cx="12192000" cy="681037"/>
          </a:xfrm>
          <a:prstGeom prst="rect">
            <a:avLst/>
          </a:prstGeom>
          <a:solidFill>
            <a:srgbClr val="4E9698"/>
          </a:solidFill>
          <a:ln>
            <a:solidFill>
              <a:srgbClr val="54A4A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ZoneTexte 53">
            <a:extLst>
              <a:ext uri="{FF2B5EF4-FFF2-40B4-BE49-F238E27FC236}">
                <a16:creationId xmlns:a16="http://schemas.microsoft.com/office/drawing/2014/main" id="{1DBB6065-5460-4FB2-B8D0-00D923A9C52C}"/>
              </a:ext>
            </a:extLst>
          </p:cNvPr>
          <p:cNvSpPr txBox="1"/>
          <p:nvPr>
            <p:custDataLst>
              <p:tags r:id="rId9"/>
            </p:custDataLst>
          </p:nvPr>
        </p:nvSpPr>
        <p:spPr>
          <a:xfrm>
            <a:off x="10971148" y="6311900"/>
            <a:ext cx="835486" cy="400110"/>
          </a:xfrm>
          <a:prstGeom prst="rect">
            <a:avLst/>
          </a:prstGeom>
          <a:noFill/>
        </p:spPr>
        <p:txBody>
          <a:bodyPr wrap="none" rtlCol="0">
            <a:spAutoFit/>
          </a:bodyPr>
          <a:lstStyle/>
          <a:p>
            <a:pPr algn="ctr"/>
            <a:r>
              <a:rPr lang="fr-BE" sz="2000" dirty="0">
                <a:solidFill>
                  <a:schemeClr val="bg1"/>
                </a:solidFill>
                <a:latin typeface="Segoe UI" panose="020B0502040204020203" pitchFamily="34" charset="0"/>
                <a:cs typeface="Segoe UI" panose="020B0502040204020203" pitchFamily="34" charset="0"/>
              </a:rPr>
              <a:t>14/14</a:t>
            </a:r>
            <a:endParaRPr lang="en-US" sz="2000" dirty="0">
              <a:solidFill>
                <a:schemeClr val="bg1"/>
              </a:solidFill>
              <a:latin typeface="Segoe UI" panose="020B0502040204020203" pitchFamily="34" charset="0"/>
              <a:cs typeface="Segoe UI" panose="020B0502040204020203" pitchFamily="34" charset="0"/>
            </a:endParaRPr>
          </a:p>
        </p:txBody>
      </p:sp>
      <p:grpSp>
        <p:nvGrpSpPr>
          <p:cNvPr id="35" name="Groupe 34">
            <a:extLst>
              <a:ext uri="{FF2B5EF4-FFF2-40B4-BE49-F238E27FC236}">
                <a16:creationId xmlns:a16="http://schemas.microsoft.com/office/drawing/2014/main" id="{57E1C00C-08BE-56D5-C974-901B0E47D9E7}"/>
              </a:ext>
            </a:extLst>
          </p:cNvPr>
          <p:cNvGrpSpPr/>
          <p:nvPr>
            <p:custDataLst>
              <p:tags r:id="rId10"/>
            </p:custDataLst>
          </p:nvPr>
        </p:nvGrpSpPr>
        <p:grpSpPr>
          <a:xfrm>
            <a:off x="6133987" y="1039991"/>
            <a:ext cx="2394101" cy="1697626"/>
            <a:chOff x="6133987" y="1065869"/>
            <a:chExt cx="2394101" cy="1697626"/>
          </a:xfrm>
        </p:grpSpPr>
        <p:sp>
          <p:nvSpPr>
            <p:cNvPr id="274" name="ZoneTexte 273"/>
            <p:cNvSpPr txBox="1"/>
            <p:nvPr/>
          </p:nvSpPr>
          <p:spPr>
            <a:xfrm>
              <a:off x="6133987" y="2110398"/>
              <a:ext cx="1159292" cy="646331"/>
            </a:xfrm>
            <a:prstGeom prst="rect">
              <a:avLst/>
            </a:prstGeom>
            <a:noFill/>
          </p:spPr>
          <p:txBody>
            <a:bodyPr wrap="none" rtlCol="0">
              <a:spAutoFit/>
            </a:bodyPr>
            <a:lstStyle/>
            <a:p>
              <a:pPr algn="ctr"/>
              <a:r>
                <a:rPr lang="fr-BE" dirty="0">
                  <a:latin typeface="Economica" panose="02000506040000020004" pitchFamily="2" charset="0"/>
                </a:rPr>
                <a:t>Astrid</a:t>
              </a:r>
            </a:p>
            <a:p>
              <a:pPr algn="ctr"/>
              <a:r>
                <a:rPr lang="fr-BE" dirty="0">
                  <a:latin typeface="Economica" panose="02000506040000020004" pitchFamily="2" charset="0"/>
                </a:rPr>
                <a:t>CANTAMESSA</a:t>
              </a:r>
              <a:endParaRPr lang="en-US" dirty="0">
                <a:latin typeface="Economica" panose="02000506040000020004" pitchFamily="2" charset="0"/>
              </a:endParaRPr>
            </a:p>
          </p:txBody>
        </p:sp>
        <p:pic>
          <p:nvPicPr>
            <p:cNvPr id="265" name="Picture 8" descr="https://lh5.googleusercontent.com/XVLGL79U3NE6OBY6T881TG6Tm9p-95vlwdWzPm7WTJqyzxzvKRnNW91IsYIGoUrcgX0pLwG9-XM6v6tiDcyYh80W-UsXng4F8NjGCq9moFGTD6zX08QPDWjAsffcn6Gp8eQsyDsi8pFR"/>
            <p:cNvPicPr>
              <a:picLocks noChangeAspect="1" noChangeArrowheads="1"/>
            </p:cNvPicPr>
            <p:nvPr/>
          </p:nvPicPr>
          <p:blipFill rotWithShape="1">
            <a:blip r:embed="rId26" cstate="print">
              <a:extLst>
                <a:ext uri="{28A0092B-C50C-407E-A947-70E740481C1C}">
                  <a14:useLocalDpi xmlns:a14="http://schemas.microsoft.com/office/drawing/2010/main" val="0"/>
                </a:ext>
              </a:extLst>
            </a:blip>
            <a:srcRect l="18802" t="12261" r="21240" b="28292"/>
            <a:stretch/>
          </p:blipFill>
          <p:spPr bwMode="auto">
            <a:xfrm>
              <a:off x="7438831" y="1065869"/>
              <a:ext cx="1089257" cy="1080000"/>
            </a:xfrm>
            <a:prstGeom prst="ellipse">
              <a:avLst/>
            </a:prstGeom>
            <a:noFill/>
            <a:ln>
              <a:solidFill>
                <a:schemeClr val="bg1">
                  <a:lumMod val="75000"/>
                </a:schemeClr>
              </a:solidFill>
            </a:ln>
            <a:extLst>
              <a:ext uri="{909E8E84-426E-40DD-AFC4-6F175D3DCCD1}">
                <a14:hiddenFill xmlns:a14="http://schemas.microsoft.com/office/drawing/2010/main">
                  <a:solidFill>
                    <a:srgbClr val="FFFFFF"/>
                  </a:solidFill>
                </a14:hiddenFill>
              </a:ext>
            </a:extLst>
          </p:spPr>
        </p:pic>
        <p:sp>
          <p:nvSpPr>
            <p:cNvPr id="266" name="ZoneTexte 265"/>
            <p:cNvSpPr txBox="1"/>
            <p:nvPr/>
          </p:nvSpPr>
          <p:spPr>
            <a:xfrm>
              <a:off x="7563044" y="2117164"/>
              <a:ext cx="835486" cy="646331"/>
            </a:xfrm>
            <a:prstGeom prst="rect">
              <a:avLst/>
            </a:prstGeom>
            <a:noFill/>
          </p:spPr>
          <p:txBody>
            <a:bodyPr wrap="none" rtlCol="0">
              <a:spAutoFit/>
            </a:bodyPr>
            <a:lstStyle/>
            <a:p>
              <a:pPr algn="ctr"/>
              <a:r>
                <a:rPr lang="fr-BE" dirty="0">
                  <a:latin typeface="Economica" panose="02000506040000020004" pitchFamily="2" charset="0"/>
                </a:rPr>
                <a:t>Davide </a:t>
              </a:r>
              <a:br>
                <a:rPr lang="fr-BE" dirty="0">
                  <a:latin typeface="Economica" panose="02000506040000020004" pitchFamily="2" charset="0"/>
                </a:rPr>
              </a:br>
              <a:r>
                <a:rPr lang="fr-BE" dirty="0">
                  <a:latin typeface="Economica" panose="02000506040000020004" pitchFamily="2" charset="0"/>
                </a:rPr>
                <a:t>RUFFONI</a:t>
              </a:r>
              <a:endParaRPr lang="en-US" dirty="0">
                <a:latin typeface="Economica" panose="02000506040000020004" pitchFamily="2" charset="0"/>
              </a:endParaRPr>
            </a:p>
          </p:txBody>
        </p:sp>
        <p:pic>
          <p:nvPicPr>
            <p:cNvPr id="61" name="Picture 8">
              <a:extLst>
                <a:ext uri="{FF2B5EF4-FFF2-40B4-BE49-F238E27FC236}">
                  <a16:creationId xmlns:a16="http://schemas.microsoft.com/office/drawing/2014/main" id="{FC90E949-3015-42ED-9740-AD2BA9E90255}"/>
                </a:ext>
              </a:extLst>
            </p:cNvPr>
            <p:cNvPicPr/>
            <p:nvPr/>
          </p:nvPicPr>
          <p:blipFill>
            <a:blip r:embed="rId27" cstate="print">
              <a:extLst>
                <a:ext uri="{28A0092B-C50C-407E-A947-70E740481C1C}">
                  <a14:useLocalDpi xmlns:a14="http://schemas.microsoft.com/office/drawing/2010/main" val="0"/>
                </a:ext>
              </a:extLst>
            </a:blip>
            <a:stretch>
              <a:fillRect/>
            </a:stretch>
          </p:blipFill>
          <p:spPr bwMode="auto">
            <a:xfrm>
              <a:off x="6191940" y="1065869"/>
              <a:ext cx="1080000" cy="1080000"/>
            </a:xfrm>
            <a:prstGeom prst="ellipse">
              <a:avLst/>
            </a:prstGeom>
            <a:ln>
              <a:noFill/>
            </a:ln>
            <a:effectLst/>
            <a:extLst>
              <a:ext uri="{53640926-AAD7-44D8-BBD7-CCE9431645EC}">
                <a14:shadowObscured xmlns:a14="http://schemas.microsoft.com/office/drawing/2010/main"/>
              </a:ext>
            </a:extLst>
          </p:spPr>
        </p:pic>
      </p:grpSp>
      <p:grpSp>
        <p:nvGrpSpPr>
          <p:cNvPr id="36" name="Groupe 35">
            <a:extLst>
              <a:ext uri="{FF2B5EF4-FFF2-40B4-BE49-F238E27FC236}">
                <a16:creationId xmlns:a16="http://schemas.microsoft.com/office/drawing/2014/main" id="{AF335693-C0C0-4F45-4511-FFB4CDD14488}"/>
              </a:ext>
            </a:extLst>
          </p:cNvPr>
          <p:cNvGrpSpPr/>
          <p:nvPr>
            <p:custDataLst>
              <p:tags r:id="rId11"/>
            </p:custDataLst>
          </p:nvPr>
        </p:nvGrpSpPr>
        <p:grpSpPr>
          <a:xfrm>
            <a:off x="5574634" y="2754655"/>
            <a:ext cx="3538699" cy="1678487"/>
            <a:chOff x="5574634" y="2806411"/>
            <a:chExt cx="3538699" cy="1678487"/>
          </a:xfrm>
        </p:grpSpPr>
        <p:pic>
          <p:nvPicPr>
            <p:cNvPr id="7" name="Image 6" descr="Une image contenant Visage humain, personne, sourire, habits&#10;&#10;Description générée automatiquement">
              <a:extLst>
                <a:ext uri="{FF2B5EF4-FFF2-40B4-BE49-F238E27FC236}">
                  <a16:creationId xmlns:a16="http://schemas.microsoft.com/office/drawing/2014/main" id="{7B827247-ED4E-D8BC-FB29-8BF0E8F562BA}"/>
                </a:ext>
              </a:extLst>
            </p:cNvPr>
            <p:cNvPicPr>
              <a:picLocks noChangeAspect="1"/>
            </p:cNvPicPr>
            <p:nvPr/>
          </p:nvPicPr>
          <p:blipFill>
            <a:blip r:embed="rId28">
              <a:extLst>
                <a:ext uri="{28A0092B-C50C-407E-A947-70E740481C1C}">
                  <a14:useLocalDpi xmlns:a14="http://schemas.microsoft.com/office/drawing/2010/main" val="0"/>
                </a:ext>
              </a:extLst>
            </a:blip>
            <a:stretch>
              <a:fillRect/>
            </a:stretch>
          </p:blipFill>
          <p:spPr>
            <a:xfrm>
              <a:off x="8033333" y="2810274"/>
              <a:ext cx="1080000" cy="1080000"/>
            </a:xfrm>
            <a:prstGeom prst="ellipse">
              <a:avLst/>
            </a:prstGeom>
          </p:spPr>
        </p:pic>
        <p:sp>
          <p:nvSpPr>
            <p:cNvPr id="9" name="ZoneTexte 8">
              <a:extLst>
                <a:ext uri="{FF2B5EF4-FFF2-40B4-BE49-F238E27FC236}">
                  <a16:creationId xmlns:a16="http://schemas.microsoft.com/office/drawing/2014/main" id="{69325E44-F4ED-E58C-D969-9D80FBC10AE9}"/>
                </a:ext>
              </a:extLst>
            </p:cNvPr>
            <p:cNvSpPr txBox="1"/>
            <p:nvPr/>
          </p:nvSpPr>
          <p:spPr>
            <a:xfrm>
              <a:off x="7979618" y="3838567"/>
              <a:ext cx="1116000" cy="646331"/>
            </a:xfrm>
            <a:prstGeom prst="rect">
              <a:avLst/>
            </a:prstGeom>
            <a:noFill/>
          </p:spPr>
          <p:txBody>
            <a:bodyPr wrap="square" rtlCol="0">
              <a:spAutoFit/>
            </a:bodyPr>
            <a:lstStyle/>
            <a:p>
              <a:pPr algn="ctr"/>
              <a:r>
                <a:rPr lang="fr-BE" dirty="0">
                  <a:latin typeface="Economica" panose="02000506040000020004" pitchFamily="2" charset="0"/>
                </a:rPr>
                <a:t>Richard </a:t>
              </a:r>
              <a:br>
                <a:rPr lang="fr-BE" dirty="0">
                  <a:latin typeface="Economica" panose="02000506040000020004" pitchFamily="2" charset="0"/>
                </a:rPr>
              </a:br>
              <a:r>
                <a:rPr lang="fr-BE" dirty="0">
                  <a:latin typeface="Economica" panose="02000506040000020004" pitchFamily="2" charset="0"/>
                </a:rPr>
                <a:t>WEINKAMER</a:t>
              </a:r>
              <a:endParaRPr lang="en-US" dirty="0">
                <a:latin typeface="Economica" panose="02000506040000020004" pitchFamily="2" charset="0"/>
              </a:endParaRPr>
            </a:p>
          </p:txBody>
        </p:sp>
        <p:pic>
          <p:nvPicPr>
            <p:cNvPr id="13" name="Image 12" descr="Une image contenant personne, Visage humain, Menton, Front&#10;&#10;Description générée automatiquement">
              <a:extLst>
                <a:ext uri="{FF2B5EF4-FFF2-40B4-BE49-F238E27FC236}">
                  <a16:creationId xmlns:a16="http://schemas.microsoft.com/office/drawing/2014/main" id="{33C237EF-5504-6375-A0E6-15F8E4B0EACC}"/>
                </a:ext>
              </a:extLst>
            </p:cNvPr>
            <p:cNvPicPr>
              <a:picLocks noChangeAspect="1"/>
            </p:cNvPicPr>
            <p:nvPr/>
          </p:nvPicPr>
          <p:blipFill>
            <a:blip r:embed="rId29">
              <a:extLst>
                <a:ext uri="{28A0092B-C50C-407E-A947-70E740481C1C}">
                  <a14:useLocalDpi xmlns:a14="http://schemas.microsoft.com/office/drawing/2010/main" val="0"/>
                </a:ext>
              </a:extLst>
            </a:blip>
            <a:stretch>
              <a:fillRect/>
            </a:stretch>
          </p:blipFill>
          <p:spPr>
            <a:xfrm>
              <a:off x="6806706" y="2806411"/>
              <a:ext cx="1080000" cy="1080000"/>
            </a:xfrm>
            <a:prstGeom prst="ellipse">
              <a:avLst/>
            </a:prstGeom>
          </p:spPr>
        </p:pic>
        <p:sp>
          <p:nvSpPr>
            <p:cNvPr id="14" name="ZoneTexte 13">
              <a:extLst>
                <a:ext uri="{FF2B5EF4-FFF2-40B4-BE49-F238E27FC236}">
                  <a16:creationId xmlns:a16="http://schemas.microsoft.com/office/drawing/2014/main" id="{01379FF6-6990-27D5-7AF5-4E9C9335BBDB}"/>
                </a:ext>
              </a:extLst>
            </p:cNvPr>
            <p:cNvSpPr txBox="1"/>
            <p:nvPr/>
          </p:nvSpPr>
          <p:spPr>
            <a:xfrm>
              <a:off x="6857462" y="3838567"/>
              <a:ext cx="1003801" cy="646331"/>
            </a:xfrm>
            <a:prstGeom prst="rect">
              <a:avLst/>
            </a:prstGeom>
            <a:noFill/>
          </p:spPr>
          <p:txBody>
            <a:bodyPr wrap="none" rtlCol="0">
              <a:spAutoFit/>
            </a:bodyPr>
            <a:lstStyle/>
            <a:p>
              <a:pPr algn="ctr"/>
              <a:r>
                <a:rPr lang="fr-BE" dirty="0">
                  <a:latin typeface="Economica" panose="02000506040000020004" pitchFamily="2" charset="0"/>
                </a:rPr>
                <a:t>Maximilian </a:t>
              </a:r>
              <a:br>
                <a:rPr lang="fr-BE" dirty="0">
                  <a:latin typeface="Economica" panose="02000506040000020004" pitchFamily="2" charset="0"/>
                </a:rPr>
              </a:br>
              <a:r>
                <a:rPr lang="fr-BE" dirty="0">
                  <a:latin typeface="Economica" panose="02000506040000020004" pitchFamily="2" charset="0"/>
                </a:rPr>
                <a:t>RUMMLER</a:t>
              </a:r>
              <a:endParaRPr lang="en-US" dirty="0">
                <a:latin typeface="Economica" panose="02000506040000020004" pitchFamily="2" charset="0"/>
              </a:endParaRPr>
            </a:p>
          </p:txBody>
        </p:sp>
        <p:pic>
          <p:nvPicPr>
            <p:cNvPr id="16" name="Image 15" descr="Une image contenant Visage humain, personne, sourire, portrait&#10;&#10;Description générée automatiquement">
              <a:extLst>
                <a:ext uri="{FF2B5EF4-FFF2-40B4-BE49-F238E27FC236}">
                  <a16:creationId xmlns:a16="http://schemas.microsoft.com/office/drawing/2014/main" id="{C4EBA1D5-62F7-5DCE-944C-11FC52A86814}"/>
                </a:ext>
              </a:extLst>
            </p:cNvPr>
            <p:cNvPicPr>
              <a:picLocks noChangeAspect="1"/>
            </p:cNvPicPr>
            <p:nvPr/>
          </p:nvPicPr>
          <p:blipFill>
            <a:blip r:embed="rId30">
              <a:extLst>
                <a:ext uri="{28A0092B-C50C-407E-A947-70E740481C1C}">
                  <a14:useLocalDpi xmlns:a14="http://schemas.microsoft.com/office/drawing/2010/main" val="0"/>
                </a:ext>
              </a:extLst>
            </a:blip>
            <a:stretch>
              <a:fillRect/>
            </a:stretch>
          </p:blipFill>
          <p:spPr>
            <a:xfrm>
              <a:off x="5574634" y="2808412"/>
              <a:ext cx="1080000" cy="1080000"/>
            </a:xfrm>
            <a:prstGeom prst="ellipse">
              <a:avLst/>
            </a:prstGeom>
          </p:spPr>
        </p:pic>
        <p:sp>
          <p:nvSpPr>
            <p:cNvPr id="17" name="ZoneTexte 16">
              <a:extLst>
                <a:ext uri="{FF2B5EF4-FFF2-40B4-BE49-F238E27FC236}">
                  <a16:creationId xmlns:a16="http://schemas.microsoft.com/office/drawing/2014/main" id="{589CD726-49C9-70A9-E20B-322225F4284D}"/>
                </a:ext>
              </a:extLst>
            </p:cNvPr>
            <p:cNvSpPr txBox="1"/>
            <p:nvPr/>
          </p:nvSpPr>
          <p:spPr>
            <a:xfrm>
              <a:off x="5687390" y="3835177"/>
              <a:ext cx="893193" cy="646331"/>
            </a:xfrm>
            <a:prstGeom prst="rect">
              <a:avLst/>
            </a:prstGeom>
            <a:noFill/>
          </p:spPr>
          <p:txBody>
            <a:bodyPr wrap="none" rtlCol="0">
              <a:spAutoFit/>
            </a:bodyPr>
            <a:lstStyle/>
            <a:p>
              <a:pPr algn="ctr"/>
              <a:r>
                <a:rPr lang="fr-BE" dirty="0">
                  <a:latin typeface="Economica" panose="02000506040000020004" pitchFamily="2" charset="0"/>
                </a:rPr>
                <a:t>Shahrouz </a:t>
              </a:r>
              <a:br>
                <a:rPr lang="fr-BE" dirty="0">
                  <a:latin typeface="Economica" panose="02000506040000020004" pitchFamily="2" charset="0"/>
                </a:rPr>
              </a:br>
              <a:r>
                <a:rPr lang="fr-BE" dirty="0">
                  <a:latin typeface="Economica" panose="02000506040000020004" pitchFamily="2" charset="0"/>
                </a:rPr>
                <a:t>AMINI</a:t>
              </a:r>
              <a:endParaRPr lang="en-US" dirty="0">
                <a:latin typeface="Economica" panose="02000506040000020004" pitchFamily="2" charset="0"/>
              </a:endParaRPr>
            </a:p>
          </p:txBody>
        </p:sp>
      </p:grpSp>
      <p:grpSp>
        <p:nvGrpSpPr>
          <p:cNvPr id="43" name="Groupe 42">
            <a:extLst>
              <a:ext uri="{FF2B5EF4-FFF2-40B4-BE49-F238E27FC236}">
                <a16:creationId xmlns:a16="http://schemas.microsoft.com/office/drawing/2014/main" id="{4E4ED1AA-0A66-128A-BE55-073EC63F6631}"/>
              </a:ext>
            </a:extLst>
          </p:cNvPr>
          <p:cNvGrpSpPr/>
          <p:nvPr>
            <p:custDataLst>
              <p:tags r:id="rId12"/>
            </p:custDataLst>
          </p:nvPr>
        </p:nvGrpSpPr>
        <p:grpSpPr>
          <a:xfrm>
            <a:off x="5629009" y="4454255"/>
            <a:ext cx="3619643" cy="1659091"/>
            <a:chOff x="5593986" y="4481508"/>
            <a:chExt cx="3619643" cy="1659091"/>
          </a:xfrm>
        </p:grpSpPr>
        <p:pic>
          <p:nvPicPr>
            <p:cNvPr id="244" name="Picture 12" descr="https://lh4.googleusercontent.com/8H13Z42Mn08dgA-Tc13jh2mhrN2EQyCvjxcRTY-eqPMH6hZlv8LEAnl42E-QmCA1q4iP05CTT_MRFhdmCLngxLNiQ44Wr3LA02plXLho76uBSZN_LyIrM52HtPpLdNCkPH6XNk4ZzWv_"/>
            <p:cNvPicPr>
              <a:picLocks noChangeAspect="1"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5593986" y="4481508"/>
              <a:ext cx="1080000" cy="1080000"/>
            </a:xfrm>
            <a:prstGeom prst="ellipse">
              <a:avLst/>
            </a:prstGeom>
            <a:noFill/>
            <a:ln>
              <a:solidFill>
                <a:schemeClr val="bg1">
                  <a:lumMod val="75000"/>
                </a:schemeClr>
              </a:solidFill>
            </a:ln>
            <a:extLst>
              <a:ext uri="{909E8E84-426E-40DD-AFC4-6F175D3DCCD1}">
                <a14:hiddenFill xmlns:a14="http://schemas.microsoft.com/office/drawing/2010/main">
                  <a:solidFill>
                    <a:srgbClr val="FFFFFF"/>
                  </a:solidFill>
                </a14:hiddenFill>
              </a:ext>
            </a:extLst>
          </p:spPr>
        </p:pic>
        <p:sp>
          <p:nvSpPr>
            <p:cNvPr id="245" name="ZoneTexte 244"/>
            <p:cNvSpPr txBox="1"/>
            <p:nvPr/>
          </p:nvSpPr>
          <p:spPr>
            <a:xfrm>
              <a:off x="5710632" y="5492893"/>
              <a:ext cx="846707" cy="646331"/>
            </a:xfrm>
            <a:prstGeom prst="rect">
              <a:avLst/>
            </a:prstGeom>
            <a:noFill/>
          </p:spPr>
          <p:txBody>
            <a:bodyPr wrap="none" rtlCol="0">
              <a:spAutoFit/>
            </a:bodyPr>
            <a:lstStyle/>
            <a:p>
              <a:pPr algn="ctr"/>
              <a:r>
                <a:rPr lang="fr-BE" dirty="0">
                  <a:latin typeface="Economica" panose="02000506040000020004" pitchFamily="2" charset="0"/>
                </a:rPr>
                <a:t>Stéphane	</a:t>
              </a:r>
              <a:br>
                <a:rPr lang="fr-BE" dirty="0">
                  <a:latin typeface="Economica" panose="02000506040000020004" pitchFamily="2" charset="0"/>
                </a:rPr>
              </a:br>
              <a:r>
                <a:rPr lang="fr-BE" dirty="0">
                  <a:latin typeface="Economica" panose="02000506040000020004" pitchFamily="2" charset="0"/>
                </a:rPr>
                <a:t>BLOUIN</a:t>
              </a:r>
              <a:endParaRPr lang="en-US" dirty="0">
                <a:latin typeface="Economica" panose="02000506040000020004" pitchFamily="2" charset="0"/>
              </a:endParaRPr>
            </a:p>
          </p:txBody>
        </p:sp>
        <p:pic>
          <p:nvPicPr>
            <p:cNvPr id="242" name="Picture 13" descr="https://lh5.googleusercontent.com/SBnx7bvPNJ48Ls5TgGC4TNF9J9zfU0j7gCIOj6mBjUjr0sGvH3odsboFrX7YoVmuHbXOb2qPl3EIc83BsTtXaXOXIB3nqVdzEUKm8a7GIRK6iPejXy61aLfCh1Rdghy-Q93pi1c3tcpK"/>
            <p:cNvPicPr>
              <a:picLocks noChangeAspect="1" noChangeArrowheads="1"/>
            </p:cNvPicPr>
            <p:nvPr/>
          </p:nvPicPr>
          <p:blipFill>
            <a:blip r:embed="rId32" cstate="print">
              <a:extLst>
                <a:ext uri="{28A0092B-C50C-407E-A947-70E740481C1C}">
                  <a14:useLocalDpi xmlns:a14="http://schemas.microsoft.com/office/drawing/2010/main" val="0"/>
                </a:ext>
              </a:extLst>
            </a:blip>
            <a:srcRect/>
            <a:stretch>
              <a:fillRect/>
            </a:stretch>
          </p:blipFill>
          <p:spPr bwMode="auto">
            <a:xfrm>
              <a:off x="6823986" y="4482373"/>
              <a:ext cx="1080000" cy="1080000"/>
            </a:xfrm>
            <a:prstGeom prst="ellipse">
              <a:avLst/>
            </a:prstGeom>
            <a:noFill/>
            <a:ln>
              <a:solidFill>
                <a:schemeClr val="bg1">
                  <a:lumMod val="75000"/>
                </a:schemeClr>
              </a:solidFill>
            </a:ln>
            <a:extLst>
              <a:ext uri="{909E8E84-426E-40DD-AFC4-6F175D3DCCD1}">
                <a14:hiddenFill xmlns:a14="http://schemas.microsoft.com/office/drawing/2010/main">
                  <a:solidFill>
                    <a:srgbClr val="FFFFFF"/>
                  </a:solidFill>
                </a14:hiddenFill>
              </a:ext>
            </a:extLst>
          </p:spPr>
        </p:pic>
        <p:sp>
          <p:nvSpPr>
            <p:cNvPr id="243" name="ZoneTexte 242"/>
            <p:cNvSpPr txBox="1"/>
            <p:nvPr/>
          </p:nvSpPr>
          <p:spPr>
            <a:xfrm>
              <a:off x="6799356" y="5494268"/>
              <a:ext cx="1019831" cy="646331"/>
            </a:xfrm>
            <a:prstGeom prst="rect">
              <a:avLst/>
            </a:prstGeom>
            <a:noFill/>
          </p:spPr>
          <p:txBody>
            <a:bodyPr wrap="none" rtlCol="0">
              <a:spAutoFit/>
            </a:bodyPr>
            <a:lstStyle/>
            <a:p>
              <a:pPr algn="ctr"/>
              <a:r>
                <a:rPr lang="fr-BE" dirty="0">
                  <a:latin typeface="Economica" panose="02000506040000020004" pitchFamily="2" charset="0"/>
                </a:rPr>
                <a:t>Markus</a:t>
              </a:r>
            </a:p>
            <a:p>
              <a:pPr algn="ctr"/>
              <a:r>
                <a:rPr lang="fr-BE" dirty="0">
                  <a:latin typeface="Economica" panose="02000506040000020004" pitchFamily="2" charset="0"/>
                </a:rPr>
                <a:t>HARTMANN</a:t>
              </a:r>
              <a:endParaRPr lang="en-US" dirty="0">
                <a:latin typeface="Economica" panose="02000506040000020004" pitchFamily="2" charset="0"/>
              </a:endParaRPr>
            </a:p>
          </p:txBody>
        </p:sp>
        <p:pic>
          <p:nvPicPr>
            <p:cNvPr id="19" name="Image 18" descr="Une image contenant Visage humain, personne, mur, habits&#10;&#10;Description générée automatiquement">
              <a:extLst>
                <a:ext uri="{FF2B5EF4-FFF2-40B4-BE49-F238E27FC236}">
                  <a16:creationId xmlns:a16="http://schemas.microsoft.com/office/drawing/2014/main" id="{43AB4577-BD4E-9854-EFE6-3164BE9B545D}"/>
                </a:ext>
              </a:extLst>
            </p:cNvPr>
            <p:cNvPicPr>
              <a:picLocks noChangeAspect="1"/>
            </p:cNvPicPr>
            <p:nvPr/>
          </p:nvPicPr>
          <p:blipFill rotWithShape="1">
            <a:blip r:embed="rId33">
              <a:extLst>
                <a:ext uri="{28A0092B-C50C-407E-A947-70E740481C1C}">
                  <a14:useLocalDpi xmlns:a14="http://schemas.microsoft.com/office/drawing/2010/main" val="0"/>
                </a:ext>
              </a:extLst>
            </a:blip>
            <a:srcRect l="16667" r="16667"/>
            <a:stretch/>
          </p:blipFill>
          <p:spPr>
            <a:xfrm>
              <a:off x="8024253" y="4486103"/>
              <a:ext cx="1080000" cy="1080000"/>
            </a:xfrm>
            <a:prstGeom prst="ellipse">
              <a:avLst/>
            </a:prstGeom>
          </p:spPr>
        </p:pic>
        <p:sp>
          <p:nvSpPr>
            <p:cNvPr id="20" name="ZoneTexte 19">
              <a:extLst>
                <a:ext uri="{FF2B5EF4-FFF2-40B4-BE49-F238E27FC236}">
                  <a16:creationId xmlns:a16="http://schemas.microsoft.com/office/drawing/2014/main" id="{2F10A0BF-0600-83C2-3B3C-BE17131C38A8}"/>
                </a:ext>
              </a:extLst>
            </p:cNvPr>
            <p:cNvSpPr txBox="1"/>
            <p:nvPr/>
          </p:nvSpPr>
          <p:spPr>
            <a:xfrm>
              <a:off x="7914877" y="5492892"/>
              <a:ext cx="1298752" cy="646331"/>
            </a:xfrm>
            <a:prstGeom prst="rect">
              <a:avLst/>
            </a:prstGeom>
            <a:noFill/>
          </p:spPr>
          <p:txBody>
            <a:bodyPr wrap="none" rtlCol="0">
              <a:spAutoFit/>
            </a:bodyPr>
            <a:lstStyle/>
            <a:p>
              <a:pPr algn="ctr"/>
              <a:r>
                <a:rPr lang="fr-BE" dirty="0">
                  <a:latin typeface="Economica" panose="02000506040000020004" pitchFamily="2" charset="0"/>
                </a:rPr>
                <a:t>Andrea</a:t>
              </a:r>
            </a:p>
            <a:p>
              <a:pPr algn="ctr"/>
              <a:r>
                <a:rPr lang="fr-BE" dirty="0">
                  <a:latin typeface="Economica" panose="02000506040000020004" pitchFamily="2" charset="0"/>
                </a:rPr>
                <a:t>BERZLANOVICH</a:t>
              </a:r>
              <a:endParaRPr lang="en-US" dirty="0">
                <a:latin typeface="Economica" panose="02000506040000020004" pitchFamily="2" charset="0"/>
              </a:endParaRPr>
            </a:p>
          </p:txBody>
        </p:sp>
      </p:grpSp>
      <p:pic>
        <p:nvPicPr>
          <p:cNvPr id="51" name="Image 50" descr="Une image contenant jaune, rouge, capture d’écran, orange&#10;&#10;Description générée automatiquement">
            <a:extLst>
              <a:ext uri="{FF2B5EF4-FFF2-40B4-BE49-F238E27FC236}">
                <a16:creationId xmlns:a16="http://schemas.microsoft.com/office/drawing/2014/main" id="{11F65B73-2373-7BFB-E417-2F09882B7A05}"/>
              </a:ext>
            </a:extLst>
          </p:cNvPr>
          <p:cNvPicPr>
            <a:picLocks noChangeAspect="1"/>
          </p:cNvPicPr>
          <p:nvPr>
            <p:custDataLst>
              <p:tags r:id="rId13"/>
            </p:custDataLst>
          </p:nvPr>
        </p:nvPicPr>
        <p:blipFill>
          <a:blip r:embed="rId34">
            <a:extLst>
              <a:ext uri="{28A0092B-C50C-407E-A947-70E740481C1C}">
                <a14:useLocalDpi xmlns:a14="http://schemas.microsoft.com/office/drawing/2010/main" val="0"/>
              </a:ext>
            </a:extLst>
          </a:blip>
          <a:stretch>
            <a:fillRect/>
          </a:stretch>
        </p:blipFill>
        <p:spPr>
          <a:xfrm>
            <a:off x="9561026" y="3034549"/>
            <a:ext cx="849600" cy="509760"/>
          </a:xfrm>
          <a:prstGeom prst="rect">
            <a:avLst/>
          </a:prstGeom>
        </p:spPr>
      </p:pic>
      <p:pic>
        <p:nvPicPr>
          <p:cNvPr id="62" name="Image 61" descr="Une image contenant Graphique, Police, graphisme, logo&#10;&#10;Description générée automatiquement">
            <a:extLst>
              <a:ext uri="{FF2B5EF4-FFF2-40B4-BE49-F238E27FC236}">
                <a16:creationId xmlns:a16="http://schemas.microsoft.com/office/drawing/2014/main" id="{6778C07C-652E-FD90-E1EE-BD10DB0BD5AE}"/>
              </a:ext>
            </a:extLst>
          </p:cNvPr>
          <p:cNvPicPr>
            <a:picLocks noChangeAspect="1"/>
          </p:cNvPicPr>
          <p:nvPr>
            <p:custDataLst>
              <p:tags r:id="rId14"/>
            </p:custDataLst>
          </p:nvPr>
        </p:nvPicPr>
        <p:blipFill rotWithShape="1">
          <a:blip r:embed="rId35">
            <a:extLst>
              <a:ext uri="{28A0092B-C50C-407E-A947-70E740481C1C}">
                <a14:useLocalDpi xmlns:a14="http://schemas.microsoft.com/office/drawing/2010/main" val="0"/>
              </a:ext>
            </a:extLst>
          </a:blip>
          <a:srcRect l="14978" r="14978" b="13704"/>
          <a:stretch/>
        </p:blipFill>
        <p:spPr>
          <a:xfrm>
            <a:off x="10521132" y="2976080"/>
            <a:ext cx="620046" cy="620046"/>
          </a:xfrm>
          <a:prstGeom prst="rect">
            <a:avLst/>
          </a:prstGeom>
        </p:spPr>
      </p:pic>
      <p:pic>
        <p:nvPicPr>
          <p:cNvPr id="1026" name="Image 1025" descr="Une image contenant Police, Graphique, capture d’écran, texte&#10;&#10;Description générée automatiquement">
            <a:extLst>
              <a:ext uri="{FF2B5EF4-FFF2-40B4-BE49-F238E27FC236}">
                <a16:creationId xmlns:a16="http://schemas.microsoft.com/office/drawing/2014/main" id="{6605783B-F4D3-5D13-87C3-B13295E5C047}"/>
              </a:ext>
            </a:extLst>
          </p:cNvPr>
          <p:cNvPicPr>
            <a:picLocks noChangeAspect="1"/>
          </p:cNvPicPr>
          <p:nvPr>
            <p:custDataLst>
              <p:tags r:id="rId15"/>
            </p:custDataLst>
          </p:nvPr>
        </p:nvPicPr>
        <p:blipFill rotWithShape="1">
          <a:blip r:embed="rId36">
            <a:extLst>
              <a:ext uri="{28A0092B-C50C-407E-A947-70E740481C1C}">
                <a14:useLocalDpi xmlns:a14="http://schemas.microsoft.com/office/drawing/2010/main" val="0"/>
              </a:ext>
            </a:extLst>
          </a:blip>
          <a:srcRect l="2" r="64105"/>
          <a:stretch/>
        </p:blipFill>
        <p:spPr>
          <a:xfrm>
            <a:off x="10534860" y="4734096"/>
            <a:ext cx="602956" cy="537563"/>
          </a:xfrm>
          <a:prstGeom prst="rect">
            <a:avLst/>
          </a:prstGeom>
        </p:spPr>
      </p:pic>
      <p:pic>
        <p:nvPicPr>
          <p:cNvPr id="6" name="Image 5" descr="Une image contenant plein air, habits, personne, bâtiment&#10;&#10;Description générée automatiquement">
            <a:extLst>
              <a:ext uri="{FF2B5EF4-FFF2-40B4-BE49-F238E27FC236}">
                <a16:creationId xmlns:a16="http://schemas.microsoft.com/office/drawing/2014/main" id="{85D12709-5E0A-E9DE-436A-8A6267FF9CCE}"/>
              </a:ext>
            </a:extLst>
          </p:cNvPr>
          <p:cNvPicPr>
            <a:picLocks noChangeAspect="1"/>
          </p:cNvPicPr>
          <p:nvPr>
            <p:custDataLst>
              <p:tags r:id="rId16"/>
            </p:custDataLst>
          </p:nvPr>
        </p:nvPicPr>
        <p:blipFill rotWithShape="1">
          <a:blip r:embed="rId37">
            <a:extLst>
              <a:ext uri="{28A0092B-C50C-407E-A947-70E740481C1C}">
                <a14:useLocalDpi xmlns:a14="http://schemas.microsoft.com/office/drawing/2010/main" val="0"/>
              </a:ext>
            </a:extLst>
          </a:blip>
          <a:srcRect l="5408" t="1556" r="18168" b="8195"/>
          <a:stretch/>
        </p:blipFill>
        <p:spPr>
          <a:xfrm>
            <a:off x="617930" y="2638380"/>
            <a:ext cx="4262484" cy="3357315"/>
          </a:xfrm>
          <a:prstGeom prst="rect">
            <a:avLst/>
          </a:prstGeom>
        </p:spPr>
      </p:pic>
      <p:sp>
        <p:nvSpPr>
          <p:cNvPr id="10" name="Titre 1">
            <a:extLst>
              <a:ext uri="{FF2B5EF4-FFF2-40B4-BE49-F238E27FC236}">
                <a16:creationId xmlns:a16="http://schemas.microsoft.com/office/drawing/2014/main" id="{14178BB8-3524-D355-65D4-3B630620901C}"/>
              </a:ext>
            </a:extLst>
          </p:cNvPr>
          <p:cNvSpPr txBox="1">
            <a:spLocks/>
          </p:cNvSpPr>
          <p:nvPr>
            <p:custDataLst>
              <p:tags r:id="rId17"/>
            </p:custDataLst>
          </p:nvPr>
        </p:nvSpPr>
        <p:spPr>
          <a:xfrm>
            <a:off x="838200" y="114588"/>
            <a:ext cx="10515600" cy="80028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fr-BE" sz="4000" dirty="0" err="1">
                <a:solidFill>
                  <a:srgbClr val="54A4A6"/>
                </a:solidFill>
                <a:latin typeface="Economica" panose="02000506040000020004" pitchFamily="2" charset="0"/>
              </a:rPr>
              <a:t>Thanks</a:t>
            </a:r>
            <a:r>
              <a:rPr lang="fr-BE" sz="4000" dirty="0">
                <a:solidFill>
                  <a:srgbClr val="54A4A6"/>
                </a:solidFill>
                <a:latin typeface="Economica" panose="02000506040000020004" pitchFamily="2" charset="0"/>
              </a:rPr>
              <a:t> to all </a:t>
            </a:r>
            <a:r>
              <a:rPr lang="fr-BE" sz="4000" dirty="0" err="1">
                <a:solidFill>
                  <a:srgbClr val="54A4A6"/>
                </a:solidFill>
                <a:latin typeface="Economica" panose="02000506040000020004" pitchFamily="2" charset="0"/>
              </a:rPr>
              <a:t>co-authors</a:t>
            </a:r>
            <a:endParaRPr lang="fr-BE" sz="4000" dirty="0">
              <a:solidFill>
                <a:srgbClr val="54A4A6"/>
              </a:solidFill>
              <a:latin typeface="Economica" panose="02000506040000020004" pitchFamily="2" charset="0"/>
            </a:endParaRPr>
          </a:p>
        </p:txBody>
      </p:sp>
      <p:pic>
        <p:nvPicPr>
          <p:cNvPr id="2" name="Image 1" descr="Une image contenant Police, Graphique, logo, graphisme&#10;&#10;Description générée automatiquement">
            <a:extLst>
              <a:ext uri="{FF2B5EF4-FFF2-40B4-BE49-F238E27FC236}">
                <a16:creationId xmlns:a16="http://schemas.microsoft.com/office/drawing/2014/main" id="{4A3D2F9F-EED3-D34E-CA03-EE3CC610A88F}"/>
              </a:ext>
            </a:extLst>
          </p:cNvPr>
          <p:cNvPicPr>
            <a:picLocks noChangeAspect="1"/>
          </p:cNvPicPr>
          <p:nvPr/>
        </p:nvPicPr>
        <p:blipFill rotWithShape="1">
          <a:blip r:embed="rId38">
            <a:extLst>
              <a:ext uri="{28A0092B-C50C-407E-A947-70E740481C1C}">
                <a14:useLocalDpi xmlns:a14="http://schemas.microsoft.com/office/drawing/2010/main" val="0"/>
              </a:ext>
            </a:extLst>
          </a:blip>
          <a:srcRect l="4503" t="17029" r="8845" b="10328"/>
          <a:stretch/>
        </p:blipFill>
        <p:spPr>
          <a:xfrm>
            <a:off x="223758" y="6252772"/>
            <a:ext cx="2140667" cy="537174"/>
          </a:xfrm>
          <a:prstGeom prst="rect">
            <a:avLst/>
          </a:prstGeom>
        </p:spPr>
      </p:pic>
    </p:spTree>
    <p:extLst>
      <p:ext uri="{BB962C8B-B14F-4D97-AF65-F5344CB8AC3E}">
        <p14:creationId xmlns:p14="http://schemas.microsoft.com/office/powerpoint/2010/main" val="313697322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rgbClr val="54A4A6"/>
        </a:solidFill>
        <a:effectLst/>
      </p:bgPr>
    </p:bg>
    <p:spTree>
      <p:nvGrpSpPr>
        <p:cNvPr id="1" name=""/>
        <p:cNvGrpSpPr/>
        <p:nvPr/>
      </p:nvGrpSpPr>
      <p:grpSpPr>
        <a:xfrm>
          <a:off x="0" y="0"/>
          <a:ext cx="0" cy="0"/>
          <a:chOff x="0" y="0"/>
          <a:chExt cx="0" cy="0"/>
        </a:xfrm>
      </p:grpSpPr>
      <p:pic>
        <p:nvPicPr>
          <p:cNvPr id="2" name="Image 1" descr="Une image contenant noir, obscurité&#10;&#10;Description générée automatiquement">
            <a:extLst>
              <a:ext uri="{FF2B5EF4-FFF2-40B4-BE49-F238E27FC236}">
                <a16:creationId xmlns:a16="http://schemas.microsoft.com/office/drawing/2014/main" id="{8522A1A8-9D3A-CB8E-CD13-0A73FD0E15E8}"/>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123824" y="4164386"/>
            <a:ext cx="615725" cy="629322"/>
          </a:xfrm>
          <a:prstGeom prst="rect">
            <a:avLst/>
          </a:prstGeom>
        </p:spPr>
      </p:pic>
      <p:sp>
        <p:nvSpPr>
          <p:cNvPr id="18" name="Rectangle 17"/>
          <p:cNvSpPr/>
          <p:nvPr>
            <p:custDataLst>
              <p:tags r:id="rId1"/>
            </p:custDataLst>
          </p:nvPr>
        </p:nvSpPr>
        <p:spPr>
          <a:xfrm>
            <a:off x="587828" y="2413337"/>
            <a:ext cx="11016343" cy="1015663"/>
          </a:xfrm>
          <a:prstGeom prst="rect">
            <a:avLst/>
          </a:prstGeom>
        </p:spPr>
        <p:txBody>
          <a:bodyPr wrap="square">
            <a:spAutoFit/>
          </a:bodyPr>
          <a:lstStyle/>
          <a:p>
            <a:pPr algn="ctr"/>
            <a:r>
              <a:rPr lang="en-US" sz="6000" b="1" kern="1400" dirty="0">
                <a:solidFill>
                  <a:schemeClr val="bg1"/>
                </a:solidFill>
                <a:latin typeface="Economica" panose="02000506040000020004" pitchFamily="2" charset="0"/>
                <a:ea typeface="Times New Roman" panose="02020603050405020304" pitchFamily="18" charset="0"/>
                <a:cs typeface="Segoe UI" panose="020B0502040204020203" pitchFamily="34" charset="0"/>
              </a:rPr>
              <a:t>Thank you for your attention!</a:t>
            </a:r>
          </a:p>
        </p:txBody>
      </p:sp>
      <p:grpSp>
        <p:nvGrpSpPr>
          <p:cNvPr id="8" name="Groupe 7"/>
          <p:cNvGrpSpPr/>
          <p:nvPr>
            <p:custDataLst>
              <p:tags r:id="rId2"/>
            </p:custDataLst>
          </p:nvPr>
        </p:nvGrpSpPr>
        <p:grpSpPr>
          <a:xfrm>
            <a:off x="2769182" y="4106077"/>
            <a:ext cx="8227229" cy="751223"/>
            <a:chOff x="2418199" y="4087415"/>
            <a:chExt cx="8227229" cy="751223"/>
          </a:xfrm>
        </p:grpSpPr>
        <p:pic>
          <p:nvPicPr>
            <p:cNvPr id="15364" name="Picture 4" descr="LinkedIn – Apps no Google Play"/>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222409" y="4087415"/>
              <a:ext cx="751223" cy="751223"/>
            </a:xfrm>
            <a:prstGeom prst="rect">
              <a:avLst/>
            </a:prstGeom>
            <a:noFill/>
            <a:extLst>
              <a:ext uri="{909E8E84-426E-40DD-AFC4-6F175D3DCCD1}">
                <a14:hiddenFill xmlns:a14="http://schemas.microsoft.com/office/drawing/2010/main">
                  <a:solidFill>
                    <a:srgbClr val="FFFFFF"/>
                  </a:solidFill>
                </a14:hiddenFill>
              </a:ext>
            </a:extLst>
          </p:spPr>
        </p:pic>
        <p:sp>
          <p:nvSpPr>
            <p:cNvPr id="3" name="ZoneTexte 2"/>
            <p:cNvSpPr txBox="1"/>
            <p:nvPr/>
          </p:nvSpPr>
          <p:spPr>
            <a:xfrm>
              <a:off x="7115294" y="4160115"/>
              <a:ext cx="3530134" cy="584775"/>
            </a:xfrm>
            <a:prstGeom prst="rect">
              <a:avLst/>
            </a:prstGeom>
            <a:noFill/>
          </p:spPr>
          <p:txBody>
            <a:bodyPr wrap="none" rtlCol="0">
              <a:spAutoFit/>
            </a:bodyPr>
            <a:lstStyle/>
            <a:p>
              <a:r>
                <a:rPr lang="fr-BE" sz="3200" dirty="0">
                  <a:solidFill>
                    <a:schemeClr val="bg1"/>
                  </a:solidFill>
                  <a:latin typeface="Segoe UI" panose="020B0502040204020203" pitchFamily="34" charset="0"/>
                  <a:cs typeface="Segoe UI" panose="020B0502040204020203" pitchFamily="34" charset="0"/>
                </a:rPr>
                <a:t>Astrid Cantamessa</a:t>
              </a:r>
              <a:endParaRPr lang="en-US" sz="3200" dirty="0">
                <a:solidFill>
                  <a:schemeClr val="bg1"/>
                </a:solidFill>
                <a:latin typeface="Segoe UI" panose="020B0502040204020203" pitchFamily="34" charset="0"/>
                <a:cs typeface="Segoe UI" panose="020B0502040204020203" pitchFamily="34" charset="0"/>
              </a:endParaRPr>
            </a:p>
          </p:txBody>
        </p:sp>
        <p:sp>
          <p:nvSpPr>
            <p:cNvPr id="13" name="ZoneTexte 12"/>
            <p:cNvSpPr txBox="1"/>
            <p:nvPr/>
          </p:nvSpPr>
          <p:spPr>
            <a:xfrm>
              <a:off x="2418199" y="4160115"/>
              <a:ext cx="2731838" cy="584775"/>
            </a:xfrm>
            <a:prstGeom prst="rect">
              <a:avLst/>
            </a:prstGeom>
            <a:noFill/>
          </p:spPr>
          <p:txBody>
            <a:bodyPr wrap="none" rtlCol="0">
              <a:spAutoFit/>
            </a:bodyPr>
            <a:lstStyle/>
            <a:p>
              <a:r>
                <a:rPr lang="fr-BE" sz="3200" dirty="0">
                  <a:solidFill>
                    <a:schemeClr val="bg1"/>
                  </a:solidFill>
                  <a:latin typeface="Segoe UI" panose="020B0502040204020203" pitchFamily="34" charset="0"/>
                  <a:cs typeface="Segoe UI" panose="020B0502040204020203" pitchFamily="34" charset="0"/>
                </a:rPr>
                <a:t>@astrid_canta</a:t>
              </a:r>
              <a:endParaRPr lang="en-US" sz="3200" dirty="0">
                <a:solidFill>
                  <a:schemeClr val="bg1"/>
                </a:solidFill>
                <a:latin typeface="Segoe UI" panose="020B0502040204020203" pitchFamily="34" charset="0"/>
                <a:cs typeface="Segoe UI" panose="020B0502040204020203" pitchFamily="34" charset="0"/>
              </a:endParaRPr>
            </a:p>
          </p:txBody>
        </p:sp>
      </p:grpSp>
    </p:spTree>
    <p:extLst>
      <p:ext uri="{BB962C8B-B14F-4D97-AF65-F5344CB8AC3E}">
        <p14:creationId xmlns:p14="http://schemas.microsoft.com/office/powerpoint/2010/main" val="6229734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74" name="Image 3173">
            <a:extLst>
              <a:ext uri="{FF2B5EF4-FFF2-40B4-BE49-F238E27FC236}">
                <a16:creationId xmlns:a16="http://schemas.microsoft.com/office/drawing/2014/main" id="{36BDD435-B56D-B80A-11A4-BBAD6213F9B4}"/>
              </a:ext>
            </a:extLst>
          </p:cNvPr>
          <p:cNvPicPr>
            <a:picLocks noChangeAspect="1"/>
          </p:cNvPicPr>
          <p:nvPr>
            <p:custDataLst>
              <p:tags r:id="rId1"/>
            </p:custDataLst>
          </p:nvPr>
        </p:nvPicPr>
        <p:blipFill rotWithShape="1">
          <a:blip r:embed="rId67">
            <a:alphaModFix/>
            <a:extLst>
              <a:ext uri="{28A0092B-C50C-407E-A947-70E740481C1C}">
                <a14:useLocalDpi xmlns:a14="http://schemas.microsoft.com/office/drawing/2010/main" val="0"/>
              </a:ext>
            </a:extLst>
          </a:blip>
          <a:srcRect l="24638" t="23958" r="31815" b="15288"/>
          <a:stretch/>
        </p:blipFill>
        <p:spPr>
          <a:xfrm>
            <a:off x="835880" y="3514856"/>
            <a:ext cx="2026427" cy="2344845"/>
          </a:xfrm>
          <a:prstGeom prst="rect">
            <a:avLst/>
          </a:prstGeom>
        </p:spPr>
      </p:pic>
      <p:pic>
        <p:nvPicPr>
          <p:cNvPr id="3169" name="Image 3168">
            <a:extLst>
              <a:ext uri="{FF2B5EF4-FFF2-40B4-BE49-F238E27FC236}">
                <a16:creationId xmlns:a16="http://schemas.microsoft.com/office/drawing/2014/main" id="{29570804-2A9A-A03B-486F-5A0F8CD43CFF}"/>
              </a:ext>
            </a:extLst>
          </p:cNvPr>
          <p:cNvPicPr>
            <a:picLocks noChangeAspect="1"/>
          </p:cNvPicPr>
          <p:nvPr>
            <p:custDataLst>
              <p:tags r:id="rId2"/>
            </p:custDataLst>
          </p:nvPr>
        </p:nvPicPr>
        <p:blipFill rotWithShape="1">
          <a:blip r:embed="rId68">
            <a:alphaModFix/>
            <a:extLst>
              <a:ext uri="{28A0092B-C50C-407E-A947-70E740481C1C}">
                <a14:useLocalDpi xmlns:a14="http://schemas.microsoft.com/office/drawing/2010/main" val="0"/>
              </a:ext>
            </a:extLst>
          </a:blip>
          <a:srcRect l="21763" t="37483" r="48362" b="16923"/>
          <a:stretch/>
        </p:blipFill>
        <p:spPr>
          <a:xfrm rot="60000">
            <a:off x="812287" y="3464141"/>
            <a:ext cx="2142353" cy="2452243"/>
          </a:xfrm>
          <a:prstGeom prst="rect">
            <a:avLst/>
          </a:prstGeom>
        </p:spPr>
      </p:pic>
      <p:sp>
        <p:nvSpPr>
          <p:cNvPr id="3184" name="Rectangle 3183">
            <a:extLst>
              <a:ext uri="{FF2B5EF4-FFF2-40B4-BE49-F238E27FC236}">
                <a16:creationId xmlns:a16="http://schemas.microsoft.com/office/drawing/2014/main" id="{D51F43C6-9622-E1BA-A4F8-99A2DDA5A758}"/>
              </a:ext>
            </a:extLst>
          </p:cNvPr>
          <p:cNvSpPr/>
          <p:nvPr>
            <p:custDataLst>
              <p:tags r:id="rId3"/>
            </p:custDataLst>
          </p:nvPr>
        </p:nvSpPr>
        <p:spPr>
          <a:xfrm>
            <a:off x="2862809" y="3363796"/>
            <a:ext cx="153539" cy="25080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pic>
        <p:nvPicPr>
          <p:cNvPr id="3191" name="Image 3190">
            <a:extLst>
              <a:ext uri="{FF2B5EF4-FFF2-40B4-BE49-F238E27FC236}">
                <a16:creationId xmlns:a16="http://schemas.microsoft.com/office/drawing/2014/main" id="{D79B1B5E-09D9-6EF7-AEAB-61D2BA4C0348}"/>
              </a:ext>
            </a:extLst>
          </p:cNvPr>
          <p:cNvPicPr>
            <a:picLocks noChangeAspect="1"/>
          </p:cNvPicPr>
          <p:nvPr>
            <p:custDataLst>
              <p:tags r:id="rId4"/>
            </p:custDataLst>
          </p:nvPr>
        </p:nvPicPr>
        <p:blipFill rotWithShape="1">
          <a:blip r:embed="rId69">
            <a:alphaModFix/>
            <a:extLst>
              <a:ext uri="{28A0092B-C50C-407E-A947-70E740481C1C}">
                <a14:useLocalDpi xmlns:a14="http://schemas.microsoft.com/office/drawing/2010/main" val="0"/>
              </a:ext>
            </a:extLst>
          </a:blip>
          <a:srcRect l="74207" t="6782" r="20123" b="10197"/>
          <a:stretch/>
        </p:blipFill>
        <p:spPr>
          <a:xfrm>
            <a:off x="2962147" y="3509327"/>
            <a:ext cx="146740" cy="2357622"/>
          </a:xfrm>
          <a:prstGeom prst="rect">
            <a:avLst/>
          </a:prstGeom>
        </p:spPr>
      </p:pic>
      <p:sp>
        <p:nvSpPr>
          <p:cNvPr id="6" name="Rectangle 5">
            <a:extLst>
              <a:ext uri="{FF2B5EF4-FFF2-40B4-BE49-F238E27FC236}">
                <a16:creationId xmlns:a16="http://schemas.microsoft.com/office/drawing/2014/main" id="{FCA1DCC7-7499-4D00-96BD-21B82A225B32}"/>
              </a:ext>
            </a:extLst>
          </p:cNvPr>
          <p:cNvSpPr/>
          <p:nvPr>
            <p:custDataLst>
              <p:tags r:id="rId5"/>
            </p:custDataLst>
          </p:nvPr>
        </p:nvSpPr>
        <p:spPr>
          <a:xfrm>
            <a:off x="0" y="6176963"/>
            <a:ext cx="12192000" cy="681037"/>
          </a:xfrm>
          <a:prstGeom prst="rect">
            <a:avLst/>
          </a:prstGeom>
          <a:solidFill>
            <a:srgbClr val="4E9698"/>
          </a:solidFill>
          <a:ln>
            <a:solidFill>
              <a:srgbClr val="54A4A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76" name="Picture 4" descr="https://lh5.googleusercontent.com/vTbrx3h74wohvWzTWTv_QDMYgF2bQ52fjNbiTV8YTc3xOVTrjKa1Es-LpOIlfa3K02g8eUIDxjLhQqsnoWe11gknnBe128hl4c1YUAw0qD1oRCsXWc_MWdnfbA3EaYTAQmT-r_uRifI">
            <a:extLst>
              <a:ext uri="{FF2B5EF4-FFF2-40B4-BE49-F238E27FC236}">
                <a16:creationId xmlns:a16="http://schemas.microsoft.com/office/drawing/2014/main" id="{15AA8829-5EA0-4A8D-9A35-42E59F4DCB55}"/>
              </a:ext>
            </a:extLst>
          </p:cNvPr>
          <p:cNvPicPr>
            <a:picLocks noChangeAspect="1" noChangeArrowheads="1"/>
          </p:cNvPicPr>
          <p:nvPr>
            <p:custDataLst>
              <p:tags r:id="rId6"/>
            </p:custDataLst>
          </p:nvPr>
        </p:nvPicPr>
        <p:blipFill>
          <a:blip r:embed="rId70" cstate="print">
            <a:extLst>
              <a:ext uri="{28A0092B-C50C-407E-A947-70E740481C1C}">
                <a14:useLocalDpi xmlns:a14="http://schemas.microsoft.com/office/drawing/2010/main" val="0"/>
              </a:ext>
            </a:extLst>
          </a:blip>
          <a:srcRect/>
          <a:stretch>
            <a:fillRect/>
          </a:stretch>
        </p:blipFill>
        <p:spPr bwMode="auto">
          <a:xfrm>
            <a:off x="10395274" y="-82500"/>
            <a:ext cx="1796726" cy="772593"/>
          </a:xfrm>
          <a:prstGeom prst="rect">
            <a:avLst/>
          </a:prstGeom>
          <a:noFill/>
          <a:extLst>
            <a:ext uri="{909E8E84-426E-40DD-AFC4-6F175D3DCCD1}">
              <a14:hiddenFill xmlns:a14="http://schemas.microsoft.com/office/drawing/2010/main">
                <a:solidFill>
                  <a:srgbClr val="FFFFFF"/>
                </a:solidFill>
              </a14:hiddenFill>
            </a:ext>
          </a:extLst>
        </p:spPr>
      </p:pic>
      <p:sp>
        <p:nvSpPr>
          <p:cNvPr id="2840" name="ZoneTexte 2839">
            <a:extLst>
              <a:ext uri="{FF2B5EF4-FFF2-40B4-BE49-F238E27FC236}">
                <a16:creationId xmlns:a16="http://schemas.microsoft.com/office/drawing/2014/main" id="{F627A56D-EAA7-72D9-FB60-40D1EF5905A0}"/>
              </a:ext>
            </a:extLst>
          </p:cNvPr>
          <p:cNvSpPr txBox="1"/>
          <p:nvPr>
            <p:custDataLst>
              <p:tags r:id="rId7"/>
            </p:custDataLst>
          </p:nvPr>
        </p:nvSpPr>
        <p:spPr>
          <a:xfrm>
            <a:off x="7761270" y="2694864"/>
            <a:ext cx="4152380" cy="1477328"/>
          </a:xfrm>
          <a:prstGeom prst="rect">
            <a:avLst/>
          </a:prstGeom>
          <a:solidFill>
            <a:srgbClr val="EEF6F6"/>
          </a:solidFill>
          <a:ln w="3175">
            <a:solidFill>
              <a:schemeClr val="tx1">
                <a:lumMod val="75000"/>
                <a:lumOff val="25000"/>
              </a:schemeClr>
            </a:solidFill>
            <a:prstDash val="dash"/>
          </a:ln>
        </p:spPr>
        <p:txBody>
          <a:bodyPr wrap="square" rtlCol="0">
            <a:spAutoFit/>
          </a:bodyPr>
          <a:lstStyle/>
          <a:p>
            <a:pPr marL="285750" indent="-285750">
              <a:buFont typeface="Arial" panose="020B0604020202020204" pitchFamily="34" charset="0"/>
              <a:buChar char="•"/>
            </a:pPr>
            <a:r>
              <a:rPr lang="fr-BE" dirty="0">
                <a:solidFill>
                  <a:schemeClr val="tx1">
                    <a:lumMod val="65000"/>
                    <a:lumOff val="35000"/>
                  </a:schemeClr>
                </a:solidFill>
                <a:latin typeface="Segoe UI" panose="020B0502040204020203" pitchFamily="34" charset="0"/>
                <a:cs typeface="Segoe UI" panose="020B0502040204020203" pitchFamily="34" charset="0"/>
              </a:rPr>
              <a:t>Spatial </a:t>
            </a:r>
            <a:r>
              <a:rPr lang="fr-BE" dirty="0" err="1">
                <a:solidFill>
                  <a:schemeClr val="tx1">
                    <a:lumMod val="65000"/>
                    <a:lumOff val="35000"/>
                  </a:schemeClr>
                </a:solidFill>
                <a:latin typeface="Segoe UI" panose="020B0502040204020203" pitchFamily="34" charset="0"/>
                <a:cs typeface="Segoe UI" panose="020B0502040204020203" pitchFamily="34" charset="0"/>
              </a:rPr>
              <a:t>correlation</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between</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periodic</a:t>
            </a:r>
            <a:r>
              <a:rPr lang="fr-BE" dirty="0">
                <a:solidFill>
                  <a:schemeClr val="tx1">
                    <a:lumMod val="65000"/>
                    <a:lumOff val="35000"/>
                  </a:schemeClr>
                </a:solidFill>
                <a:latin typeface="Segoe UI" panose="020B0502040204020203" pitchFamily="34" charset="0"/>
                <a:cs typeface="Segoe UI" panose="020B0502040204020203" pitchFamily="34" charset="0"/>
              </a:rPr>
              <a:t> variations in </a:t>
            </a:r>
            <a:r>
              <a:rPr lang="fr-BE" dirty="0" err="1">
                <a:solidFill>
                  <a:schemeClr val="tx1">
                    <a:lumMod val="65000"/>
                    <a:lumOff val="35000"/>
                  </a:schemeClr>
                </a:solidFill>
                <a:latin typeface="Segoe UI" panose="020B0502040204020203" pitchFamily="34" charset="0"/>
                <a:cs typeface="Segoe UI" panose="020B0502040204020203" pitchFamily="34" charset="0"/>
              </a:rPr>
              <a:t>stiffness</a:t>
            </a:r>
            <a:r>
              <a:rPr lang="fr-BE" dirty="0">
                <a:solidFill>
                  <a:schemeClr val="tx1">
                    <a:lumMod val="65000"/>
                    <a:lumOff val="35000"/>
                  </a:schemeClr>
                </a:solidFill>
                <a:latin typeface="Segoe UI" panose="020B0502040204020203" pitchFamily="34" charset="0"/>
                <a:cs typeface="Segoe UI" panose="020B0502040204020203" pitchFamily="34" charset="0"/>
              </a:rPr>
              <a:t> (p &lt; 0.01) and in </a:t>
            </a:r>
            <a:r>
              <a:rPr lang="fr-BE" dirty="0" err="1">
                <a:solidFill>
                  <a:schemeClr val="tx1">
                    <a:lumMod val="65000"/>
                    <a:lumOff val="35000"/>
                  </a:schemeClr>
                </a:solidFill>
                <a:latin typeface="Segoe UI" panose="020B0502040204020203" pitchFamily="34" charset="0"/>
                <a:cs typeface="Segoe UI" panose="020B0502040204020203" pitchFamily="34" charset="0"/>
              </a:rPr>
              <a:t>mineral</a:t>
            </a:r>
            <a:r>
              <a:rPr lang="fr-BE" dirty="0">
                <a:solidFill>
                  <a:schemeClr val="tx1">
                    <a:lumMod val="65000"/>
                    <a:lumOff val="35000"/>
                  </a:schemeClr>
                </a:solidFill>
                <a:latin typeface="Segoe UI" panose="020B0502040204020203" pitchFamily="34" charset="0"/>
                <a:cs typeface="Segoe UI" panose="020B0502040204020203" pitchFamily="34" charset="0"/>
              </a:rPr>
              <a:t> content (p &lt; 0.01)</a:t>
            </a:r>
          </a:p>
          <a:p>
            <a:pPr marL="285750" indent="-285750">
              <a:buFont typeface="Arial" panose="020B0604020202020204" pitchFamily="34" charset="0"/>
              <a:buChar char="•"/>
            </a:pP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Peaks</a:t>
            </a:r>
            <a:r>
              <a:rPr lang="fr-BE" dirty="0">
                <a:solidFill>
                  <a:schemeClr val="tx1">
                    <a:lumMod val="65000"/>
                    <a:lumOff val="35000"/>
                  </a:schemeClr>
                </a:solidFill>
                <a:latin typeface="Segoe UI" panose="020B0502040204020203" pitchFamily="34" charset="0"/>
                <a:cs typeface="Segoe UI" panose="020B0502040204020203" pitchFamily="34" charset="0"/>
              </a:rPr>
              <a:t> of </a:t>
            </a:r>
            <a:r>
              <a:rPr lang="fr-BE" dirty="0" err="1">
                <a:solidFill>
                  <a:schemeClr val="tx1">
                    <a:lumMod val="65000"/>
                    <a:lumOff val="35000"/>
                  </a:schemeClr>
                </a:solidFill>
                <a:latin typeface="Segoe UI" panose="020B0502040204020203" pitchFamily="34" charset="0"/>
                <a:cs typeface="Segoe UI" panose="020B0502040204020203" pitchFamily="34" charset="0"/>
              </a:rPr>
              <a:t>mineral</a:t>
            </a:r>
            <a:r>
              <a:rPr lang="fr-BE" dirty="0">
                <a:solidFill>
                  <a:schemeClr val="tx1">
                    <a:lumMod val="65000"/>
                    <a:lumOff val="35000"/>
                  </a:schemeClr>
                </a:solidFill>
                <a:latin typeface="Segoe UI" panose="020B0502040204020203" pitchFamily="34" charset="0"/>
                <a:cs typeface="Segoe UI" panose="020B0502040204020203" pitchFamily="34" charset="0"/>
              </a:rPr>
              <a:t> content and </a:t>
            </a:r>
            <a:r>
              <a:rPr lang="fr-BE" dirty="0" err="1">
                <a:solidFill>
                  <a:schemeClr val="tx1">
                    <a:lumMod val="65000"/>
                    <a:lumOff val="35000"/>
                  </a:schemeClr>
                </a:solidFill>
                <a:latin typeface="Segoe UI" panose="020B0502040204020203" pitchFamily="34" charset="0"/>
                <a:cs typeface="Segoe UI" panose="020B0502040204020203" pitchFamily="34" charset="0"/>
              </a:rPr>
              <a:t>stiffness</a:t>
            </a:r>
            <a:r>
              <a:rPr lang="fr-BE" dirty="0">
                <a:solidFill>
                  <a:schemeClr val="tx1">
                    <a:lumMod val="65000"/>
                    <a:lumOff val="35000"/>
                  </a:schemeClr>
                </a:solidFill>
                <a:latin typeface="Segoe UI" panose="020B0502040204020203" pitchFamily="34" charset="0"/>
                <a:cs typeface="Segoe UI" panose="020B0502040204020203" pitchFamily="34" charset="0"/>
              </a:rPr>
              <a:t> at CL</a:t>
            </a:r>
          </a:p>
        </p:txBody>
      </p:sp>
      <p:grpSp>
        <p:nvGrpSpPr>
          <p:cNvPr id="17" name="Groupe 16">
            <a:extLst>
              <a:ext uri="{FF2B5EF4-FFF2-40B4-BE49-F238E27FC236}">
                <a16:creationId xmlns:a16="http://schemas.microsoft.com/office/drawing/2014/main" id="{D2B84F55-C65E-2D29-E0CE-AC34D83471CC}"/>
              </a:ext>
            </a:extLst>
          </p:cNvPr>
          <p:cNvGrpSpPr>
            <a:grpSpLocks noChangeAspect="1"/>
          </p:cNvGrpSpPr>
          <p:nvPr>
            <p:custDataLst>
              <p:tags r:id="rId8"/>
            </p:custDataLst>
          </p:nvPr>
        </p:nvGrpSpPr>
        <p:grpSpPr>
          <a:xfrm>
            <a:off x="3974069" y="1296992"/>
            <a:ext cx="3592338" cy="1914695"/>
            <a:chOff x="475750" y="3673579"/>
            <a:chExt cx="3843653" cy="2048644"/>
          </a:xfrm>
        </p:grpSpPr>
        <p:grpSp>
          <p:nvGrpSpPr>
            <p:cNvPr id="15" name="Groupe 14">
              <a:extLst>
                <a:ext uri="{FF2B5EF4-FFF2-40B4-BE49-F238E27FC236}">
                  <a16:creationId xmlns:a16="http://schemas.microsoft.com/office/drawing/2014/main" id="{D1E9F008-2F62-BB14-C672-BF6350806765}"/>
                </a:ext>
              </a:extLst>
            </p:cNvPr>
            <p:cNvGrpSpPr/>
            <p:nvPr/>
          </p:nvGrpSpPr>
          <p:grpSpPr>
            <a:xfrm>
              <a:off x="475750" y="3673579"/>
              <a:ext cx="3843653" cy="2024119"/>
              <a:chOff x="366731" y="3619690"/>
              <a:chExt cx="3843653" cy="2024119"/>
            </a:xfrm>
          </p:grpSpPr>
          <p:pic>
            <p:nvPicPr>
              <p:cNvPr id="5" name="Image 4">
                <a:extLst>
                  <a:ext uri="{FF2B5EF4-FFF2-40B4-BE49-F238E27FC236}">
                    <a16:creationId xmlns:a16="http://schemas.microsoft.com/office/drawing/2014/main" id="{10F67AEF-071E-DDB5-EC34-EA9E5B52156C}"/>
                  </a:ext>
                </a:extLst>
              </p:cNvPr>
              <p:cNvPicPr>
                <a:picLocks noChangeAspect="1"/>
              </p:cNvPicPr>
              <p:nvPr/>
            </p:nvPicPr>
            <p:blipFill rotWithShape="1">
              <a:blip r:embed="rId71">
                <a:extLst>
                  <a:ext uri="{28A0092B-C50C-407E-A947-70E740481C1C}">
                    <a14:useLocalDpi xmlns:a14="http://schemas.microsoft.com/office/drawing/2010/main" val="0"/>
                  </a:ext>
                </a:extLst>
              </a:blip>
              <a:srcRect t="4709" r="14284" b="19430"/>
              <a:stretch/>
            </p:blipFill>
            <p:spPr>
              <a:xfrm>
                <a:off x="366731" y="3675265"/>
                <a:ext cx="3302700" cy="1951457"/>
              </a:xfrm>
              <a:prstGeom prst="rect">
                <a:avLst/>
              </a:prstGeom>
            </p:spPr>
          </p:pic>
          <p:pic>
            <p:nvPicPr>
              <p:cNvPr id="7" name="Image 6">
                <a:extLst>
                  <a:ext uri="{FF2B5EF4-FFF2-40B4-BE49-F238E27FC236}">
                    <a16:creationId xmlns:a16="http://schemas.microsoft.com/office/drawing/2014/main" id="{9B7212C5-2FFF-99AD-7906-9E9AA23FD988}"/>
                  </a:ext>
                </a:extLst>
              </p:cNvPr>
              <p:cNvPicPr>
                <a:picLocks noChangeAspect="1"/>
              </p:cNvPicPr>
              <p:nvPr/>
            </p:nvPicPr>
            <p:blipFill rotWithShape="1">
              <a:blip r:embed="rId71">
                <a:extLst>
                  <a:ext uri="{28A0092B-C50C-407E-A947-70E740481C1C}">
                    <a14:useLocalDpi xmlns:a14="http://schemas.microsoft.com/office/drawing/2010/main" val="0"/>
                  </a:ext>
                </a:extLst>
              </a:blip>
              <a:srcRect l="85803" t="2624" b="18815"/>
              <a:stretch/>
            </p:blipFill>
            <p:spPr>
              <a:xfrm>
                <a:off x="3662502" y="3619690"/>
                <a:ext cx="547882" cy="2024119"/>
              </a:xfrm>
              <a:prstGeom prst="rect">
                <a:avLst/>
              </a:prstGeom>
            </p:spPr>
          </p:pic>
          <p:cxnSp>
            <p:nvCxnSpPr>
              <p:cNvPr id="14" name="Connecteur droit 13">
                <a:extLst>
                  <a:ext uri="{FF2B5EF4-FFF2-40B4-BE49-F238E27FC236}">
                    <a16:creationId xmlns:a16="http://schemas.microsoft.com/office/drawing/2014/main" id="{69491011-084E-DB6A-4170-67AB364465CA}"/>
                  </a:ext>
                </a:extLst>
              </p:cNvPr>
              <p:cNvCxnSpPr/>
              <p:nvPr/>
            </p:nvCxnSpPr>
            <p:spPr>
              <a:xfrm flipH="1">
                <a:off x="3666491" y="3746599"/>
                <a:ext cx="0" cy="1796400"/>
              </a:xfrm>
              <a:prstGeom prst="line">
                <a:avLst/>
              </a:prstGeom>
              <a:ln>
                <a:prstDash val="dash"/>
              </a:ln>
            </p:spPr>
            <p:style>
              <a:lnRef idx="1">
                <a:schemeClr val="dk1"/>
              </a:lnRef>
              <a:fillRef idx="0">
                <a:schemeClr val="dk1"/>
              </a:fillRef>
              <a:effectRef idx="0">
                <a:schemeClr val="dk1"/>
              </a:effectRef>
              <a:fontRef idx="minor">
                <a:schemeClr val="tx1"/>
              </a:fontRef>
            </p:style>
          </p:cxnSp>
        </p:grpSp>
        <p:pic>
          <p:nvPicPr>
            <p:cNvPr id="16" name="Image 15">
              <a:extLst>
                <a:ext uri="{FF2B5EF4-FFF2-40B4-BE49-F238E27FC236}">
                  <a16:creationId xmlns:a16="http://schemas.microsoft.com/office/drawing/2014/main" id="{5C149981-ACDF-B34A-8674-269A4D9671CC}"/>
                </a:ext>
              </a:extLst>
            </p:cNvPr>
            <p:cNvPicPr>
              <a:picLocks noChangeAspect="1"/>
            </p:cNvPicPr>
            <p:nvPr/>
          </p:nvPicPr>
          <p:blipFill rotWithShape="1">
            <a:blip r:embed="rId71">
              <a:extLst>
                <a:ext uri="{28A0092B-C50C-407E-A947-70E740481C1C}">
                  <a14:useLocalDpi xmlns:a14="http://schemas.microsoft.com/office/drawing/2010/main" val="0"/>
                </a:ext>
              </a:extLst>
            </a:blip>
            <a:srcRect l="93979" t="2624" r="517" b="33011"/>
            <a:stretch/>
          </p:blipFill>
          <p:spPr>
            <a:xfrm flipH="1" flipV="1">
              <a:off x="4088254" y="4063860"/>
              <a:ext cx="212427" cy="1658363"/>
            </a:xfrm>
            <a:prstGeom prst="rect">
              <a:avLst/>
            </a:prstGeom>
          </p:spPr>
        </p:pic>
      </p:grpSp>
      <p:pic>
        <p:nvPicPr>
          <p:cNvPr id="3151" name="Image 3150">
            <a:extLst>
              <a:ext uri="{FF2B5EF4-FFF2-40B4-BE49-F238E27FC236}">
                <a16:creationId xmlns:a16="http://schemas.microsoft.com/office/drawing/2014/main" id="{E2ED2F06-4774-11BA-6604-D8DB0B36C296}"/>
              </a:ext>
            </a:extLst>
          </p:cNvPr>
          <p:cNvPicPr>
            <a:picLocks noChangeAspect="1"/>
          </p:cNvPicPr>
          <p:nvPr>
            <p:custDataLst>
              <p:tags r:id="rId9"/>
            </p:custDataLst>
          </p:nvPr>
        </p:nvPicPr>
        <p:blipFill rotWithShape="1">
          <a:blip r:embed="rId68">
            <a:alphaModFix/>
            <a:extLst>
              <a:ext uri="{28A0092B-C50C-407E-A947-70E740481C1C}">
                <a14:useLocalDpi xmlns:a14="http://schemas.microsoft.com/office/drawing/2010/main" val="0"/>
              </a:ext>
            </a:extLst>
          </a:blip>
          <a:srcRect l="21763" t="37483" r="48362" b="16923"/>
          <a:stretch/>
        </p:blipFill>
        <p:spPr>
          <a:xfrm rot="60000">
            <a:off x="812877" y="1018699"/>
            <a:ext cx="2142353" cy="2452243"/>
          </a:xfrm>
          <a:prstGeom prst="rect">
            <a:avLst/>
          </a:prstGeom>
        </p:spPr>
      </p:pic>
      <p:sp>
        <p:nvSpPr>
          <p:cNvPr id="2359" name="ZoneTexte 2358">
            <a:extLst>
              <a:ext uri="{FF2B5EF4-FFF2-40B4-BE49-F238E27FC236}">
                <a16:creationId xmlns:a16="http://schemas.microsoft.com/office/drawing/2014/main" id="{693AF667-BC6B-4730-6387-DD65F64CA287}"/>
              </a:ext>
            </a:extLst>
          </p:cNvPr>
          <p:cNvSpPr txBox="1"/>
          <p:nvPr>
            <p:custDataLst>
              <p:tags r:id="rId10"/>
            </p:custDataLst>
          </p:nvPr>
        </p:nvSpPr>
        <p:spPr>
          <a:xfrm>
            <a:off x="2097482" y="1777212"/>
            <a:ext cx="462858" cy="306060"/>
          </a:xfrm>
          <a:prstGeom prst="rect">
            <a:avLst/>
          </a:prstGeom>
          <a:noFill/>
        </p:spPr>
        <p:txBody>
          <a:bodyPr wrap="square" rtlCol="0">
            <a:spAutoFit/>
          </a:bodyPr>
          <a:lstStyle/>
          <a:p>
            <a:r>
              <a:rPr lang="fr-BE" sz="1400" dirty="0">
                <a:latin typeface="Segoe UI" panose="020B0502040204020203" pitchFamily="34" charset="0"/>
                <a:cs typeface="Segoe UI" panose="020B0502040204020203" pitchFamily="34" charset="0"/>
              </a:rPr>
              <a:t>20</a:t>
            </a:r>
          </a:p>
        </p:txBody>
      </p:sp>
      <p:sp>
        <p:nvSpPr>
          <p:cNvPr id="2360" name="ZoneTexte 2359">
            <a:extLst>
              <a:ext uri="{FF2B5EF4-FFF2-40B4-BE49-F238E27FC236}">
                <a16:creationId xmlns:a16="http://schemas.microsoft.com/office/drawing/2014/main" id="{0FD30B48-6EB5-3908-1C1D-DF82A10C7DDD}"/>
              </a:ext>
            </a:extLst>
          </p:cNvPr>
          <p:cNvSpPr txBox="1"/>
          <p:nvPr>
            <p:custDataLst>
              <p:tags r:id="rId11"/>
            </p:custDataLst>
          </p:nvPr>
        </p:nvSpPr>
        <p:spPr>
          <a:xfrm>
            <a:off x="2097481" y="1046985"/>
            <a:ext cx="462858" cy="306060"/>
          </a:xfrm>
          <a:prstGeom prst="rect">
            <a:avLst/>
          </a:prstGeom>
          <a:noFill/>
        </p:spPr>
        <p:txBody>
          <a:bodyPr wrap="square" rtlCol="0">
            <a:spAutoFit/>
          </a:bodyPr>
          <a:lstStyle/>
          <a:p>
            <a:r>
              <a:rPr lang="fr-BE" sz="1400" dirty="0">
                <a:latin typeface="Segoe UI" panose="020B0502040204020203" pitchFamily="34" charset="0"/>
                <a:cs typeface="Segoe UI" panose="020B0502040204020203" pitchFamily="34" charset="0"/>
              </a:rPr>
              <a:t>25</a:t>
            </a:r>
          </a:p>
        </p:txBody>
      </p:sp>
      <p:cxnSp>
        <p:nvCxnSpPr>
          <p:cNvPr id="2818" name="Connecteur droit 2817">
            <a:extLst>
              <a:ext uri="{FF2B5EF4-FFF2-40B4-BE49-F238E27FC236}">
                <a16:creationId xmlns:a16="http://schemas.microsoft.com/office/drawing/2014/main" id="{0CFC17B3-6659-8C1B-1420-08AFED367981}"/>
              </a:ext>
            </a:extLst>
          </p:cNvPr>
          <p:cNvCxnSpPr>
            <a:cxnSpLocks/>
          </p:cNvCxnSpPr>
          <p:nvPr>
            <p:custDataLst>
              <p:tags r:id="rId12"/>
            </p:custDataLst>
          </p:nvPr>
        </p:nvCxnSpPr>
        <p:spPr>
          <a:xfrm rot="60000" flipV="1">
            <a:off x="954653" y="865456"/>
            <a:ext cx="888475" cy="1494418"/>
          </a:xfrm>
          <a:prstGeom prst="line">
            <a:avLst/>
          </a:prstGeom>
          <a:ln w="19050">
            <a:solidFill>
              <a:schemeClr val="bg1"/>
            </a:solidFill>
          </a:ln>
        </p:spPr>
        <p:style>
          <a:lnRef idx="1">
            <a:schemeClr val="accent4"/>
          </a:lnRef>
          <a:fillRef idx="0">
            <a:schemeClr val="accent4"/>
          </a:fillRef>
          <a:effectRef idx="0">
            <a:schemeClr val="accent4"/>
          </a:effectRef>
          <a:fontRef idx="minor">
            <a:schemeClr val="tx1"/>
          </a:fontRef>
        </p:style>
      </p:cxnSp>
      <p:sp>
        <p:nvSpPr>
          <p:cNvPr id="2819" name="ZoneTexte 2818">
            <a:extLst>
              <a:ext uri="{FF2B5EF4-FFF2-40B4-BE49-F238E27FC236}">
                <a16:creationId xmlns:a16="http://schemas.microsoft.com/office/drawing/2014/main" id="{5D4D8C4D-A1CA-9ED5-24E1-04B8419B94E6}"/>
              </a:ext>
            </a:extLst>
          </p:cNvPr>
          <p:cNvSpPr txBox="1"/>
          <p:nvPr>
            <p:custDataLst>
              <p:tags r:id="rId13"/>
            </p:custDataLst>
          </p:nvPr>
        </p:nvSpPr>
        <p:spPr>
          <a:xfrm rot="60000">
            <a:off x="748816" y="1988168"/>
            <a:ext cx="347849" cy="368371"/>
          </a:xfrm>
          <a:prstGeom prst="rect">
            <a:avLst/>
          </a:prstGeom>
          <a:noFill/>
        </p:spPr>
        <p:txBody>
          <a:bodyPr wrap="square" rtlCol="0">
            <a:spAutoFit/>
          </a:bodyPr>
          <a:lstStyle/>
          <a:p>
            <a:r>
              <a:rPr lang="fr-BE" dirty="0">
                <a:solidFill>
                  <a:schemeClr val="bg1"/>
                </a:solidFill>
                <a:latin typeface="Segoe UI" panose="020B0502040204020203" pitchFamily="34" charset="0"/>
                <a:cs typeface="Segoe UI" panose="020B0502040204020203" pitchFamily="34" charset="0"/>
              </a:rPr>
              <a:t>4</a:t>
            </a:r>
          </a:p>
        </p:txBody>
      </p:sp>
      <p:pic>
        <p:nvPicPr>
          <p:cNvPr id="3150" name="Image 3149">
            <a:extLst>
              <a:ext uri="{FF2B5EF4-FFF2-40B4-BE49-F238E27FC236}">
                <a16:creationId xmlns:a16="http://schemas.microsoft.com/office/drawing/2014/main" id="{092036C4-FCDA-913F-5631-EA97137A1760}"/>
              </a:ext>
            </a:extLst>
          </p:cNvPr>
          <p:cNvPicPr>
            <a:picLocks noChangeAspect="1"/>
          </p:cNvPicPr>
          <p:nvPr>
            <p:custDataLst>
              <p:tags r:id="rId14"/>
            </p:custDataLst>
          </p:nvPr>
        </p:nvPicPr>
        <p:blipFill rotWithShape="1">
          <a:blip r:embed="rId67">
            <a:alphaModFix/>
            <a:extLst>
              <a:ext uri="{28A0092B-C50C-407E-A947-70E740481C1C}">
                <a14:useLocalDpi xmlns:a14="http://schemas.microsoft.com/office/drawing/2010/main" val="0"/>
              </a:ext>
            </a:extLst>
          </a:blip>
          <a:srcRect l="24638" t="23958" r="31815" b="15288"/>
          <a:stretch/>
        </p:blipFill>
        <p:spPr>
          <a:xfrm>
            <a:off x="836470" y="1069415"/>
            <a:ext cx="2026427" cy="2344845"/>
          </a:xfrm>
          <a:prstGeom prst="rect">
            <a:avLst/>
          </a:prstGeom>
        </p:spPr>
      </p:pic>
      <p:cxnSp>
        <p:nvCxnSpPr>
          <p:cNvPr id="3152" name="Connecteur droit 3151">
            <a:extLst>
              <a:ext uri="{FF2B5EF4-FFF2-40B4-BE49-F238E27FC236}">
                <a16:creationId xmlns:a16="http://schemas.microsoft.com/office/drawing/2014/main" id="{29855818-9E4E-23DB-A18A-F6863B51E970}"/>
              </a:ext>
            </a:extLst>
          </p:cNvPr>
          <p:cNvCxnSpPr>
            <a:cxnSpLocks/>
          </p:cNvCxnSpPr>
          <p:nvPr>
            <p:custDataLst>
              <p:tags r:id="rId15"/>
            </p:custDataLst>
          </p:nvPr>
        </p:nvCxnSpPr>
        <p:spPr>
          <a:xfrm rot="60000" flipV="1">
            <a:off x="989638" y="1170328"/>
            <a:ext cx="1164801" cy="1243147"/>
          </a:xfrm>
          <a:prstGeom prst="line">
            <a:avLst/>
          </a:prstGeom>
          <a:ln w="19050">
            <a:solidFill>
              <a:schemeClr val="tx1"/>
            </a:solidFill>
          </a:ln>
        </p:spPr>
        <p:style>
          <a:lnRef idx="1">
            <a:schemeClr val="accent4"/>
          </a:lnRef>
          <a:fillRef idx="0">
            <a:schemeClr val="accent4"/>
          </a:fillRef>
          <a:effectRef idx="0">
            <a:schemeClr val="accent4"/>
          </a:effectRef>
          <a:fontRef idx="minor">
            <a:schemeClr val="tx1"/>
          </a:fontRef>
        </p:style>
      </p:cxnSp>
      <p:sp>
        <p:nvSpPr>
          <p:cNvPr id="3155" name="ZoneTexte 3154">
            <a:extLst>
              <a:ext uri="{FF2B5EF4-FFF2-40B4-BE49-F238E27FC236}">
                <a16:creationId xmlns:a16="http://schemas.microsoft.com/office/drawing/2014/main" id="{17352DE9-4000-E199-A879-E291CC562A32}"/>
              </a:ext>
            </a:extLst>
          </p:cNvPr>
          <p:cNvSpPr txBox="1"/>
          <p:nvPr>
            <p:custDataLst>
              <p:tags r:id="rId16"/>
            </p:custDataLst>
          </p:nvPr>
        </p:nvSpPr>
        <p:spPr>
          <a:xfrm rot="60000">
            <a:off x="892716" y="1880609"/>
            <a:ext cx="349223" cy="367272"/>
          </a:xfrm>
          <a:prstGeom prst="rect">
            <a:avLst/>
          </a:prstGeom>
          <a:noFill/>
        </p:spPr>
        <p:txBody>
          <a:bodyPr wrap="square" rtlCol="0">
            <a:spAutoFit/>
          </a:bodyPr>
          <a:lstStyle/>
          <a:p>
            <a:r>
              <a:rPr lang="fr-BE" dirty="0">
                <a:latin typeface="Segoe UI" panose="020B0502040204020203" pitchFamily="34" charset="0"/>
                <a:cs typeface="Segoe UI" panose="020B0502040204020203" pitchFamily="34" charset="0"/>
              </a:rPr>
              <a:t>A</a:t>
            </a:r>
          </a:p>
        </p:txBody>
      </p:sp>
      <p:cxnSp>
        <p:nvCxnSpPr>
          <p:cNvPr id="3158" name="Connecteur droit 3157">
            <a:extLst>
              <a:ext uri="{FF2B5EF4-FFF2-40B4-BE49-F238E27FC236}">
                <a16:creationId xmlns:a16="http://schemas.microsoft.com/office/drawing/2014/main" id="{D5FA292C-0B2A-63EE-7B8F-5E58CFD20D84}"/>
              </a:ext>
            </a:extLst>
          </p:cNvPr>
          <p:cNvCxnSpPr>
            <a:cxnSpLocks/>
          </p:cNvCxnSpPr>
          <p:nvPr>
            <p:custDataLst>
              <p:tags r:id="rId17"/>
            </p:custDataLst>
          </p:nvPr>
        </p:nvCxnSpPr>
        <p:spPr>
          <a:xfrm rot="60000" flipV="1">
            <a:off x="1840701" y="1758444"/>
            <a:ext cx="891984" cy="1489958"/>
          </a:xfrm>
          <a:prstGeom prst="line">
            <a:avLst/>
          </a:prstGeom>
          <a:ln w="19050">
            <a:solidFill>
              <a:schemeClr val="tx1"/>
            </a:solidFill>
          </a:ln>
        </p:spPr>
        <p:style>
          <a:lnRef idx="1">
            <a:schemeClr val="accent4"/>
          </a:lnRef>
          <a:fillRef idx="0">
            <a:schemeClr val="accent4"/>
          </a:fillRef>
          <a:effectRef idx="0">
            <a:schemeClr val="accent4"/>
          </a:effectRef>
          <a:fontRef idx="minor">
            <a:schemeClr val="tx1"/>
          </a:fontRef>
        </p:style>
      </p:cxnSp>
      <p:sp>
        <p:nvSpPr>
          <p:cNvPr id="3159" name="ZoneTexte 3158">
            <a:extLst>
              <a:ext uri="{FF2B5EF4-FFF2-40B4-BE49-F238E27FC236}">
                <a16:creationId xmlns:a16="http://schemas.microsoft.com/office/drawing/2014/main" id="{5304B7A7-BEBE-4B86-3C2F-3BFB78538ED9}"/>
              </a:ext>
            </a:extLst>
          </p:cNvPr>
          <p:cNvSpPr txBox="1"/>
          <p:nvPr>
            <p:custDataLst>
              <p:tags r:id="rId18"/>
            </p:custDataLst>
          </p:nvPr>
        </p:nvSpPr>
        <p:spPr>
          <a:xfrm rot="60000">
            <a:off x="1695628" y="2747885"/>
            <a:ext cx="349223" cy="367272"/>
          </a:xfrm>
          <a:prstGeom prst="rect">
            <a:avLst/>
          </a:prstGeom>
          <a:noFill/>
        </p:spPr>
        <p:txBody>
          <a:bodyPr wrap="square" rtlCol="0">
            <a:spAutoFit/>
          </a:bodyPr>
          <a:lstStyle/>
          <a:p>
            <a:r>
              <a:rPr lang="fr-BE" dirty="0">
                <a:latin typeface="Segoe UI" panose="020B0502040204020203" pitchFamily="34" charset="0"/>
                <a:cs typeface="Segoe UI" panose="020B0502040204020203" pitchFamily="34" charset="0"/>
              </a:rPr>
              <a:t>B</a:t>
            </a:r>
          </a:p>
        </p:txBody>
      </p:sp>
      <p:sp>
        <p:nvSpPr>
          <p:cNvPr id="3160" name="Rectangle 3159">
            <a:extLst>
              <a:ext uri="{FF2B5EF4-FFF2-40B4-BE49-F238E27FC236}">
                <a16:creationId xmlns:a16="http://schemas.microsoft.com/office/drawing/2014/main" id="{9D2097BE-D48C-795D-6EAA-739CF424B2F8}"/>
              </a:ext>
            </a:extLst>
          </p:cNvPr>
          <p:cNvSpPr/>
          <p:nvPr>
            <p:custDataLst>
              <p:tags r:id="rId19"/>
            </p:custDataLst>
          </p:nvPr>
        </p:nvSpPr>
        <p:spPr>
          <a:xfrm>
            <a:off x="733218" y="1000191"/>
            <a:ext cx="104938" cy="249483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3161" name="Rectangle 3160">
            <a:extLst>
              <a:ext uri="{FF2B5EF4-FFF2-40B4-BE49-F238E27FC236}">
                <a16:creationId xmlns:a16="http://schemas.microsoft.com/office/drawing/2014/main" id="{437125F2-7D93-45AD-AA51-2D02A82DC6AF}"/>
              </a:ext>
            </a:extLst>
          </p:cNvPr>
          <p:cNvSpPr/>
          <p:nvPr>
            <p:custDataLst>
              <p:tags r:id="rId20"/>
            </p:custDataLst>
          </p:nvPr>
        </p:nvSpPr>
        <p:spPr>
          <a:xfrm>
            <a:off x="2863533" y="1021391"/>
            <a:ext cx="153539" cy="250806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3162" name="Rectangle 3161">
            <a:extLst>
              <a:ext uri="{FF2B5EF4-FFF2-40B4-BE49-F238E27FC236}">
                <a16:creationId xmlns:a16="http://schemas.microsoft.com/office/drawing/2014/main" id="{679E66A9-A90D-2788-EB9A-AC80A947F932}"/>
              </a:ext>
            </a:extLst>
          </p:cNvPr>
          <p:cNvSpPr/>
          <p:nvPr>
            <p:custDataLst>
              <p:tags r:id="rId21"/>
            </p:custDataLst>
          </p:nvPr>
        </p:nvSpPr>
        <p:spPr>
          <a:xfrm>
            <a:off x="809256" y="3414260"/>
            <a:ext cx="2118366" cy="9084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3163" name="Rectangle 3162">
            <a:extLst>
              <a:ext uri="{FF2B5EF4-FFF2-40B4-BE49-F238E27FC236}">
                <a16:creationId xmlns:a16="http://schemas.microsoft.com/office/drawing/2014/main" id="{4D335190-19C1-9773-CDA3-9FBB2873AB73}"/>
              </a:ext>
            </a:extLst>
          </p:cNvPr>
          <p:cNvSpPr/>
          <p:nvPr>
            <p:custDataLst>
              <p:tags r:id="rId22"/>
            </p:custDataLst>
          </p:nvPr>
        </p:nvSpPr>
        <p:spPr>
          <a:xfrm>
            <a:off x="790663" y="978175"/>
            <a:ext cx="2118366" cy="9084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pic>
        <p:nvPicPr>
          <p:cNvPr id="2358" name="Image 2357">
            <a:extLst>
              <a:ext uri="{FF2B5EF4-FFF2-40B4-BE49-F238E27FC236}">
                <a16:creationId xmlns:a16="http://schemas.microsoft.com/office/drawing/2014/main" id="{C26427C2-60B2-34F6-CF45-9D678C0EECA6}"/>
              </a:ext>
            </a:extLst>
          </p:cNvPr>
          <p:cNvPicPr>
            <a:picLocks noChangeAspect="1"/>
          </p:cNvPicPr>
          <p:nvPr>
            <p:custDataLst>
              <p:tags r:id="rId23"/>
            </p:custDataLst>
          </p:nvPr>
        </p:nvPicPr>
        <p:blipFill rotWithShape="1">
          <a:blip r:embed="rId67">
            <a:extLst>
              <a:ext uri="{28A0092B-C50C-407E-A947-70E740481C1C}">
                <a14:useLocalDpi xmlns:a14="http://schemas.microsoft.com/office/drawing/2010/main" val="0"/>
              </a:ext>
            </a:extLst>
          </a:blip>
          <a:srcRect l="82135" t="11555" r="12523" b="14999"/>
          <a:stretch/>
        </p:blipFill>
        <p:spPr>
          <a:xfrm>
            <a:off x="2972812" y="1068022"/>
            <a:ext cx="145252" cy="2346238"/>
          </a:xfrm>
          <a:prstGeom prst="rect">
            <a:avLst/>
          </a:prstGeom>
        </p:spPr>
      </p:pic>
      <p:sp>
        <p:nvSpPr>
          <p:cNvPr id="2361" name="ZoneTexte 2360">
            <a:extLst>
              <a:ext uri="{FF2B5EF4-FFF2-40B4-BE49-F238E27FC236}">
                <a16:creationId xmlns:a16="http://schemas.microsoft.com/office/drawing/2014/main" id="{8BAA049A-D49D-835E-8FFD-82853AF42B34}"/>
              </a:ext>
            </a:extLst>
          </p:cNvPr>
          <p:cNvSpPr txBox="1"/>
          <p:nvPr>
            <p:custDataLst>
              <p:tags r:id="rId24"/>
            </p:custDataLst>
          </p:nvPr>
        </p:nvSpPr>
        <p:spPr>
          <a:xfrm>
            <a:off x="3029703" y="1215807"/>
            <a:ext cx="465455" cy="307777"/>
          </a:xfrm>
          <a:prstGeom prst="rect">
            <a:avLst/>
          </a:prstGeom>
          <a:noFill/>
        </p:spPr>
        <p:txBody>
          <a:bodyPr wrap="square" rtlCol="0">
            <a:spAutoFit/>
          </a:bodyPr>
          <a:lstStyle/>
          <a:p>
            <a:r>
              <a:rPr lang="fr-BE" sz="1400" dirty="0">
                <a:latin typeface="Segoe UI" panose="020B0502040204020203" pitchFamily="34" charset="0"/>
                <a:cs typeface="Segoe UI" panose="020B0502040204020203" pitchFamily="34" charset="0"/>
              </a:rPr>
              <a:t>30</a:t>
            </a:r>
          </a:p>
        </p:txBody>
      </p:sp>
      <p:sp>
        <p:nvSpPr>
          <p:cNvPr id="3165" name="Forme libre : forme 3164">
            <a:extLst>
              <a:ext uri="{FF2B5EF4-FFF2-40B4-BE49-F238E27FC236}">
                <a16:creationId xmlns:a16="http://schemas.microsoft.com/office/drawing/2014/main" id="{AD1C9C6A-4122-E5F4-9469-E03FDAFBBF4E}"/>
              </a:ext>
            </a:extLst>
          </p:cNvPr>
          <p:cNvSpPr/>
          <p:nvPr>
            <p:custDataLst>
              <p:tags r:id="rId25"/>
            </p:custDataLst>
          </p:nvPr>
        </p:nvSpPr>
        <p:spPr>
          <a:xfrm>
            <a:off x="1855469" y="1069894"/>
            <a:ext cx="1008952" cy="984214"/>
          </a:xfrm>
          <a:custGeom>
            <a:avLst/>
            <a:gdLst>
              <a:gd name="connsiteX0" fmla="*/ 8288 w 1602272"/>
              <a:gd name="connsiteY0" fmla="*/ 0 h 1560834"/>
              <a:gd name="connsiteX1" fmla="*/ 5525 w 1602272"/>
              <a:gd name="connsiteY1" fmla="*/ 13813 h 1560834"/>
              <a:gd name="connsiteX2" fmla="*/ 0 w 1602272"/>
              <a:gd name="connsiteY2" fmla="*/ 30388 h 1560834"/>
              <a:gd name="connsiteX3" fmla="*/ 5525 w 1602272"/>
              <a:gd name="connsiteY3" fmla="*/ 121552 h 1560834"/>
              <a:gd name="connsiteX4" fmla="*/ 8288 w 1602272"/>
              <a:gd name="connsiteY4" fmla="*/ 135365 h 1560834"/>
              <a:gd name="connsiteX5" fmla="*/ 27625 w 1602272"/>
              <a:gd name="connsiteY5" fmla="*/ 168515 h 1560834"/>
              <a:gd name="connsiteX6" fmla="*/ 52488 w 1602272"/>
              <a:gd name="connsiteY6" fmla="*/ 204428 h 1560834"/>
              <a:gd name="connsiteX7" fmla="*/ 69064 w 1602272"/>
              <a:gd name="connsiteY7" fmla="*/ 221003 h 1560834"/>
              <a:gd name="connsiteX8" fmla="*/ 80114 w 1602272"/>
              <a:gd name="connsiteY8" fmla="*/ 234816 h 1560834"/>
              <a:gd name="connsiteX9" fmla="*/ 85639 w 1602272"/>
              <a:gd name="connsiteY9" fmla="*/ 243104 h 1560834"/>
              <a:gd name="connsiteX10" fmla="*/ 96689 w 1602272"/>
              <a:gd name="connsiteY10" fmla="*/ 248629 h 1560834"/>
              <a:gd name="connsiteX11" fmla="*/ 121552 w 1602272"/>
              <a:gd name="connsiteY11" fmla="*/ 267967 h 1560834"/>
              <a:gd name="connsiteX12" fmla="*/ 149177 w 1602272"/>
              <a:gd name="connsiteY12" fmla="*/ 281779 h 1560834"/>
              <a:gd name="connsiteX13" fmla="*/ 162990 w 1602272"/>
              <a:gd name="connsiteY13" fmla="*/ 287304 h 1560834"/>
              <a:gd name="connsiteX14" fmla="*/ 187853 w 1602272"/>
              <a:gd name="connsiteY14" fmla="*/ 303880 h 1560834"/>
              <a:gd name="connsiteX15" fmla="*/ 201665 w 1602272"/>
              <a:gd name="connsiteY15" fmla="*/ 309405 h 1560834"/>
              <a:gd name="connsiteX16" fmla="*/ 212716 w 1602272"/>
              <a:gd name="connsiteY16" fmla="*/ 314930 h 1560834"/>
              <a:gd name="connsiteX17" fmla="*/ 223766 w 1602272"/>
              <a:gd name="connsiteY17" fmla="*/ 325980 h 1560834"/>
              <a:gd name="connsiteX18" fmla="*/ 234816 w 1602272"/>
              <a:gd name="connsiteY18" fmla="*/ 331505 h 1560834"/>
              <a:gd name="connsiteX19" fmla="*/ 243103 w 1602272"/>
              <a:gd name="connsiteY19" fmla="*/ 339793 h 1560834"/>
              <a:gd name="connsiteX20" fmla="*/ 262441 w 1602272"/>
              <a:gd name="connsiteY20" fmla="*/ 356368 h 1560834"/>
              <a:gd name="connsiteX21" fmla="*/ 281779 w 1602272"/>
              <a:gd name="connsiteY21" fmla="*/ 381231 h 1560834"/>
              <a:gd name="connsiteX22" fmla="*/ 298354 w 1602272"/>
              <a:gd name="connsiteY22" fmla="*/ 400568 h 1560834"/>
              <a:gd name="connsiteX23" fmla="*/ 306642 w 1602272"/>
              <a:gd name="connsiteY23" fmla="*/ 408856 h 1560834"/>
              <a:gd name="connsiteX24" fmla="*/ 334267 w 1602272"/>
              <a:gd name="connsiteY24" fmla="*/ 442006 h 1560834"/>
              <a:gd name="connsiteX25" fmla="*/ 370180 w 1602272"/>
              <a:gd name="connsiteY25" fmla="*/ 480682 h 1560834"/>
              <a:gd name="connsiteX26" fmla="*/ 386755 w 1602272"/>
              <a:gd name="connsiteY26" fmla="*/ 494495 h 1560834"/>
              <a:gd name="connsiteX27" fmla="*/ 433719 w 1602272"/>
              <a:gd name="connsiteY27" fmla="*/ 535933 h 1560834"/>
              <a:gd name="connsiteX28" fmla="*/ 450294 w 1602272"/>
              <a:gd name="connsiteY28" fmla="*/ 546983 h 1560834"/>
              <a:gd name="connsiteX29" fmla="*/ 466869 w 1602272"/>
              <a:gd name="connsiteY29" fmla="*/ 569083 h 1560834"/>
              <a:gd name="connsiteX30" fmla="*/ 483444 w 1602272"/>
              <a:gd name="connsiteY30" fmla="*/ 577371 h 1560834"/>
              <a:gd name="connsiteX31" fmla="*/ 494494 w 1602272"/>
              <a:gd name="connsiteY31" fmla="*/ 588421 h 1560834"/>
              <a:gd name="connsiteX32" fmla="*/ 505545 w 1602272"/>
              <a:gd name="connsiteY32" fmla="*/ 593946 h 1560834"/>
              <a:gd name="connsiteX33" fmla="*/ 522120 w 1602272"/>
              <a:gd name="connsiteY33" fmla="*/ 607759 h 1560834"/>
              <a:gd name="connsiteX34" fmla="*/ 555270 w 1602272"/>
              <a:gd name="connsiteY34" fmla="*/ 629859 h 1560834"/>
              <a:gd name="connsiteX35" fmla="*/ 571845 w 1602272"/>
              <a:gd name="connsiteY35" fmla="*/ 640909 h 1560834"/>
              <a:gd name="connsiteX36" fmla="*/ 610521 w 1602272"/>
              <a:gd name="connsiteY36" fmla="*/ 665772 h 1560834"/>
              <a:gd name="connsiteX37" fmla="*/ 643671 w 1602272"/>
              <a:gd name="connsiteY37" fmla="*/ 693397 h 1560834"/>
              <a:gd name="connsiteX38" fmla="*/ 657484 w 1602272"/>
              <a:gd name="connsiteY38" fmla="*/ 701685 h 1560834"/>
              <a:gd name="connsiteX39" fmla="*/ 693397 w 1602272"/>
              <a:gd name="connsiteY39" fmla="*/ 743123 h 1560834"/>
              <a:gd name="connsiteX40" fmla="*/ 712735 w 1602272"/>
              <a:gd name="connsiteY40" fmla="*/ 773511 h 1560834"/>
              <a:gd name="connsiteX41" fmla="*/ 756935 w 1602272"/>
              <a:gd name="connsiteY41" fmla="*/ 820474 h 1560834"/>
              <a:gd name="connsiteX42" fmla="*/ 776273 w 1602272"/>
              <a:gd name="connsiteY42" fmla="*/ 845337 h 1560834"/>
              <a:gd name="connsiteX43" fmla="*/ 787323 w 1602272"/>
              <a:gd name="connsiteY43" fmla="*/ 856387 h 1560834"/>
              <a:gd name="connsiteX44" fmla="*/ 801136 w 1602272"/>
              <a:gd name="connsiteY44" fmla="*/ 875725 h 1560834"/>
              <a:gd name="connsiteX45" fmla="*/ 859149 w 1602272"/>
              <a:gd name="connsiteY45" fmla="*/ 944788 h 1560834"/>
              <a:gd name="connsiteX46" fmla="*/ 875725 w 1602272"/>
              <a:gd name="connsiteY46" fmla="*/ 969651 h 1560834"/>
              <a:gd name="connsiteX47" fmla="*/ 889537 w 1602272"/>
              <a:gd name="connsiteY47" fmla="*/ 994514 h 1560834"/>
              <a:gd name="connsiteX48" fmla="*/ 900587 w 1602272"/>
              <a:gd name="connsiteY48" fmla="*/ 1008327 h 1560834"/>
              <a:gd name="connsiteX49" fmla="*/ 911638 w 1602272"/>
              <a:gd name="connsiteY49" fmla="*/ 1024902 h 1560834"/>
              <a:gd name="connsiteX50" fmla="*/ 922688 w 1602272"/>
              <a:gd name="connsiteY50" fmla="*/ 1038715 h 1560834"/>
              <a:gd name="connsiteX51" fmla="*/ 930975 w 1602272"/>
              <a:gd name="connsiteY51" fmla="*/ 1055290 h 1560834"/>
              <a:gd name="connsiteX52" fmla="*/ 964126 w 1602272"/>
              <a:gd name="connsiteY52" fmla="*/ 1102253 h 1560834"/>
              <a:gd name="connsiteX53" fmla="*/ 975176 w 1602272"/>
              <a:gd name="connsiteY53" fmla="*/ 1124353 h 1560834"/>
              <a:gd name="connsiteX54" fmla="*/ 1000039 w 1602272"/>
              <a:gd name="connsiteY54" fmla="*/ 1163029 h 1560834"/>
              <a:gd name="connsiteX55" fmla="*/ 1011089 w 1602272"/>
              <a:gd name="connsiteY55" fmla="*/ 1185129 h 1560834"/>
              <a:gd name="connsiteX56" fmla="*/ 1038714 w 1602272"/>
              <a:gd name="connsiteY56" fmla="*/ 1229330 h 1560834"/>
              <a:gd name="connsiteX57" fmla="*/ 1052527 w 1602272"/>
              <a:gd name="connsiteY57" fmla="*/ 1256955 h 1560834"/>
              <a:gd name="connsiteX58" fmla="*/ 1069102 w 1602272"/>
              <a:gd name="connsiteY58" fmla="*/ 1290106 h 1560834"/>
              <a:gd name="connsiteX59" fmla="*/ 1091203 w 1602272"/>
              <a:gd name="connsiteY59" fmla="*/ 1317731 h 1560834"/>
              <a:gd name="connsiteX60" fmla="*/ 1105015 w 1602272"/>
              <a:gd name="connsiteY60" fmla="*/ 1337069 h 1560834"/>
              <a:gd name="connsiteX61" fmla="*/ 1129878 w 1602272"/>
              <a:gd name="connsiteY61" fmla="*/ 1370219 h 1560834"/>
              <a:gd name="connsiteX62" fmla="*/ 1163029 w 1602272"/>
              <a:gd name="connsiteY62" fmla="*/ 1397845 h 1560834"/>
              <a:gd name="connsiteX63" fmla="*/ 1174079 w 1602272"/>
              <a:gd name="connsiteY63" fmla="*/ 1406132 h 1560834"/>
              <a:gd name="connsiteX64" fmla="*/ 1193416 w 1602272"/>
              <a:gd name="connsiteY64" fmla="*/ 1417182 h 1560834"/>
              <a:gd name="connsiteX65" fmla="*/ 1215517 w 1602272"/>
              <a:gd name="connsiteY65" fmla="*/ 1428232 h 1560834"/>
              <a:gd name="connsiteX66" fmla="*/ 1237617 w 1602272"/>
              <a:gd name="connsiteY66" fmla="*/ 1430995 h 1560834"/>
              <a:gd name="connsiteX67" fmla="*/ 1256955 w 1602272"/>
              <a:gd name="connsiteY67" fmla="*/ 1436520 h 1560834"/>
              <a:gd name="connsiteX68" fmla="*/ 1273530 w 1602272"/>
              <a:gd name="connsiteY68" fmla="*/ 1442045 h 1560834"/>
              <a:gd name="connsiteX69" fmla="*/ 1312206 w 1602272"/>
              <a:gd name="connsiteY69" fmla="*/ 1453095 h 1560834"/>
              <a:gd name="connsiteX70" fmla="*/ 1361931 w 1602272"/>
              <a:gd name="connsiteY70" fmla="*/ 1469671 h 1560834"/>
              <a:gd name="connsiteX71" fmla="*/ 1386794 w 1602272"/>
              <a:gd name="connsiteY71" fmla="*/ 1477958 h 1560834"/>
              <a:gd name="connsiteX72" fmla="*/ 1428232 w 1602272"/>
              <a:gd name="connsiteY72" fmla="*/ 1489008 h 1560834"/>
              <a:gd name="connsiteX73" fmla="*/ 1439282 w 1602272"/>
              <a:gd name="connsiteY73" fmla="*/ 1494533 h 1560834"/>
              <a:gd name="connsiteX74" fmla="*/ 1475195 w 1602272"/>
              <a:gd name="connsiteY74" fmla="*/ 1505584 h 1560834"/>
              <a:gd name="connsiteX75" fmla="*/ 1500058 w 1602272"/>
              <a:gd name="connsiteY75" fmla="*/ 1516634 h 1560834"/>
              <a:gd name="connsiteX76" fmla="*/ 1524921 w 1602272"/>
              <a:gd name="connsiteY76" fmla="*/ 1524921 h 1560834"/>
              <a:gd name="connsiteX77" fmla="*/ 1538734 w 1602272"/>
              <a:gd name="connsiteY77" fmla="*/ 1533209 h 1560834"/>
              <a:gd name="connsiteX78" fmla="*/ 1560834 w 1602272"/>
              <a:gd name="connsiteY78" fmla="*/ 1541497 h 1560834"/>
              <a:gd name="connsiteX79" fmla="*/ 1574647 w 1602272"/>
              <a:gd name="connsiteY79" fmla="*/ 1549784 h 1560834"/>
              <a:gd name="connsiteX80" fmla="*/ 1602272 w 1602272"/>
              <a:gd name="connsiteY80" fmla="*/ 1560834 h 1560834"/>
              <a:gd name="connsiteX0" fmla="*/ 8450 w 1602434"/>
              <a:gd name="connsiteY0" fmla="*/ 0 h 1560834"/>
              <a:gd name="connsiteX1" fmla="*/ 162 w 1602434"/>
              <a:gd name="connsiteY1" fmla="*/ 30388 h 1560834"/>
              <a:gd name="connsiteX2" fmla="*/ 5687 w 1602434"/>
              <a:gd name="connsiteY2" fmla="*/ 121552 h 1560834"/>
              <a:gd name="connsiteX3" fmla="*/ 8450 w 1602434"/>
              <a:gd name="connsiteY3" fmla="*/ 135365 h 1560834"/>
              <a:gd name="connsiteX4" fmla="*/ 27787 w 1602434"/>
              <a:gd name="connsiteY4" fmla="*/ 168515 h 1560834"/>
              <a:gd name="connsiteX5" fmla="*/ 52650 w 1602434"/>
              <a:gd name="connsiteY5" fmla="*/ 204428 h 1560834"/>
              <a:gd name="connsiteX6" fmla="*/ 69226 w 1602434"/>
              <a:gd name="connsiteY6" fmla="*/ 221003 h 1560834"/>
              <a:gd name="connsiteX7" fmla="*/ 80276 w 1602434"/>
              <a:gd name="connsiteY7" fmla="*/ 234816 h 1560834"/>
              <a:gd name="connsiteX8" fmla="*/ 85801 w 1602434"/>
              <a:gd name="connsiteY8" fmla="*/ 243104 h 1560834"/>
              <a:gd name="connsiteX9" fmla="*/ 96851 w 1602434"/>
              <a:gd name="connsiteY9" fmla="*/ 248629 h 1560834"/>
              <a:gd name="connsiteX10" fmla="*/ 121714 w 1602434"/>
              <a:gd name="connsiteY10" fmla="*/ 267967 h 1560834"/>
              <a:gd name="connsiteX11" fmla="*/ 149339 w 1602434"/>
              <a:gd name="connsiteY11" fmla="*/ 281779 h 1560834"/>
              <a:gd name="connsiteX12" fmla="*/ 163152 w 1602434"/>
              <a:gd name="connsiteY12" fmla="*/ 287304 h 1560834"/>
              <a:gd name="connsiteX13" fmla="*/ 188015 w 1602434"/>
              <a:gd name="connsiteY13" fmla="*/ 303880 h 1560834"/>
              <a:gd name="connsiteX14" fmla="*/ 201827 w 1602434"/>
              <a:gd name="connsiteY14" fmla="*/ 309405 h 1560834"/>
              <a:gd name="connsiteX15" fmla="*/ 212878 w 1602434"/>
              <a:gd name="connsiteY15" fmla="*/ 314930 h 1560834"/>
              <a:gd name="connsiteX16" fmla="*/ 223928 w 1602434"/>
              <a:gd name="connsiteY16" fmla="*/ 325980 h 1560834"/>
              <a:gd name="connsiteX17" fmla="*/ 234978 w 1602434"/>
              <a:gd name="connsiteY17" fmla="*/ 331505 h 1560834"/>
              <a:gd name="connsiteX18" fmla="*/ 243265 w 1602434"/>
              <a:gd name="connsiteY18" fmla="*/ 339793 h 1560834"/>
              <a:gd name="connsiteX19" fmla="*/ 262603 w 1602434"/>
              <a:gd name="connsiteY19" fmla="*/ 356368 h 1560834"/>
              <a:gd name="connsiteX20" fmla="*/ 281941 w 1602434"/>
              <a:gd name="connsiteY20" fmla="*/ 381231 h 1560834"/>
              <a:gd name="connsiteX21" fmla="*/ 298516 w 1602434"/>
              <a:gd name="connsiteY21" fmla="*/ 400568 h 1560834"/>
              <a:gd name="connsiteX22" fmla="*/ 306804 w 1602434"/>
              <a:gd name="connsiteY22" fmla="*/ 408856 h 1560834"/>
              <a:gd name="connsiteX23" fmla="*/ 334429 w 1602434"/>
              <a:gd name="connsiteY23" fmla="*/ 442006 h 1560834"/>
              <a:gd name="connsiteX24" fmla="*/ 370342 w 1602434"/>
              <a:gd name="connsiteY24" fmla="*/ 480682 h 1560834"/>
              <a:gd name="connsiteX25" fmla="*/ 386917 w 1602434"/>
              <a:gd name="connsiteY25" fmla="*/ 494495 h 1560834"/>
              <a:gd name="connsiteX26" fmla="*/ 433881 w 1602434"/>
              <a:gd name="connsiteY26" fmla="*/ 535933 h 1560834"/>
              <a:gd name="connsiteX27" fmla="*/ 450456 w 1602434"/>
              <a:gd name="connsiteY27" fmla="*/ 546983 h 1560834"/>
              <a:gd name="connsiteX28" fmla="*/ 467031 w 1602434"/>
              <a:gd name="connsiteY28" fmla="*/ 569083 h 1560834"/>
              <a:gd name="connsiteX29" fmla="*/ 483606 w 1602434"/>
              <a:gd name="connsiteY29" fmla="*/ 577371 h 1560834"/>
              <a:gd name="connsiteX30" fmla="*/ 494656 w 1602434"/>
              <a:gd name="connsiteY30" fmla="*/ 588421 h 1560834"/>
              <a:gd name="connsiteX31" fmla="*/ 505707 w 1602434"/>
              <a:gd name="connsiteY31" fmla="*/ 593946 h 1560834"/>
              <a:gd name="connsiteX32" fmla="*/ 522282 w 1602434"/>
              <a:gd name="connsiteY32" fmla="*/ 607759 h 1560834"/>
              <a:gd name="connsiteX33" fmla="*/ 555432 w 1602434"/>
              <a:gd name="connsiteY33" fmla="*/ 629859 h 1560834"/>
              <a:gd name="connsiteX34" fmla="*/ 572007 w 1602434"/>
              <a:gd name="connsiteY34" fmla="*/ 640909 h 1560834"/>
              <a:gd name="connsiteX35" fmla="*/ 610683 w 1602434"/>
              <a:gd name="connsiteY35" fmla="*/ 665772 h 1560834"/>
              <a:gd name="connsiteX36" fmla="*/ 643833 w 1602434"/>
              <a:gd name="connsiteY36" fmla="*/ 693397 h 1560834"/>
              <a:gd name="connsiteX37" fmla="*/ 657646 w 1602434"/>
              <a:gd name="connsiteY37" fmla="*/ 701685 h 1560834"/>
              <a:gd name="connsiteX38" fmla="*/ 693559 w 1602434"/>
              <a:gd name="connsiteY38" fmla="*/ 743123 h 1560834"/>
              <a:gd name="connsiteX39" fmla="*/ 712897 w 1602434"/>
              <a:gd name="connsiteY39" fmla="*/ 773511 h 1560834"/>
              <a:gd name="connsiteX40" fmla="*/ 757097 w 1602434"/>
              <a:gd name="connsiteY40" fmla="*/ 820474 h 1560834"/>
              <a:gd name="connsiteX41" fmla="*/ 776435 w 1602434"/>
              <a:gd name="connsiteY41" fmla="*/ 845337 h 1560834"/>
              <a:gd name="connsiteX42" fmla="*/ 787485 w 1602434"/>
              <a:gd name="connsiteY42" fmla="*/ 856387 h 1560834"/>
              <a:gd name="connsiteX43" fmla="*/ 801298 w 1602434"/>
              <a:gd name="connsiteY43" fmla="*/ 875725 h 1560834"/>
              <a:gd name="connsiteX44" fmla="*/ 859311 w 1602434"/>
              <a:gd name="connsiteY44" fmla="*/ 944788 h 1560834"/>
              <a:gd name="connsiteX45" fmla="*/ 875887 w 1602434"/>
              <a:gd name="connsiteY45" fmla="*/ 969651 h 1560834"/>
              <a:gd name="connsiteX46" fmla="*/ 889699 w 1602434"/>
              <a:gd name="connsiteY46" fmla="*/ 994514 h 1560834"/>
              <a:gd name="connsiteX47" fmla="*/ 900749 w 1602434"/>
              <a:gd name="connsiteY47" fmla="*/ 1008327 h 1560834"/>
              <a:gd name="connsiteX48" fmla="*/ 911800 w 1602434"/>
              <a:gd name="connsiteY48" fmla="*/ 1024902 h 1560834"/>
              <a:gd name="connsiteX49" fmla="*/ 922850 w 1602434"/>
              <a:gd name="connsiteY49" fmla="*/ 1038715 h 1560834"/>
              <a:gd name="connsiteX50" fmla="*/ 931137 w 1602434"/>
              <a:gd name="connsiteY50" fmla="*/ 1055290 h 1560834"/>
              <a:gd name="connsiteX51" fmla="*/ 964288 w 1602434"/>
              <a:gd name="connsiteY51" fmla="*/ 1102253 h 1560834"/>
              <a:gd name="connsiteX52" fmla="*/ 975338 w 1602434"/>
              <a:gd name="connsiteY52" fmla="*/ 1124353 h 1560834"/>
              <a:gd name="connsiteX53" fmla="*/ 1000201 w 1602434"/>
              <a:gd name="connsiteY53" fmla="*/ 1163029 h 1560834"/>
              <a:gd name="connsiteX54" fmla="*/ 1011251 w 1602434"/>
              <a:gd name="connsiteY54" fmla="*/ 1185129 h 1560834"/>
              <a:gd name="connsiteX55" fmla="*/ 1038876 w 1602434"/>
              <a:gd name="connsiteY55" fmla="*/ 1229330 h 1560834"/>
              <a:gd name="connsiteX56" fmla="*/ 1052689 w 1602434"/>
              <a:gd name="connsiteY56" fmla="*/ 1256955 h 1560834"/>
              <a:gd name="connsiteX57" fmla="*/ 1069264 w 1602434"/>
              <a:gd name="connsiteY57" fmla="*/ 1290106 h 1560834"/>
              <a:gd name="connsiteX58" fmla="*/ 1091365 w 1602434"/>
              <a:gd name="connsiteY58" fmla="*/ 1317731 h 1560834"/>
              <a:gd name="connsiteX59" fmla="*/ 1105177 w 1602434"/>
              <a:gd name="connsiteY59" fmla="*/ 1337069 h 1560834"/>
              <a:gd name="connsiteX60" fmla="*/ 1130040 w 1602434"/>
              <a:gd name="connsiteY60" fmla="*/ 1370219 h 1560834"/>
              <a:gd name="connsiteX61" fmla="*/ 1163191 w 1602434"/>
              <a:gd name="connsiteY61" fmla="*/ 1397845 h 1560834"/>
              <a:gd name="connsiteX62" fmla="*/ 1174241 w 1602434"/>
              <a:gd name="connsiteY62" fmla="*/ 1406132 h 1560834"/>
              <a:gd name="connsiteX63" fmla="*/ 1193578 w 1602434"/>
              <a:gd name="connsiteY63" fmla="*/ 1417182 h 1560834"/>
              <a:gd name="connsiteX64" fmla="*/ 1215679 w 1602434"/>
              <a:gd name="connsiteY64" fmla="*/ 1428232 h 1560834"/>
              <a:gd name="connsiteX65" fmla="*/ 1237779 w 1602434"/>
              <a:gd name="connsiteY65" fmla="*/ 1430995 h 1560834"/>
              <a:gd name="connsiteX66" fmla="*/ 1257117 w 1602434"/>
              <a:gd name="connsiteY66" fmla="*/ 1436520 h 1560834"/>
              <a:gd name="connsiteX67" fmla="*/ 1273692 w 1602434"/>
              <a:gd name="connsiteY67" fmla="*/ 1442045 h 1560834"/>
              <a:gd name="connsiteX68" fmla="*/ 1312368 w 1602434"/>
              <a:gd name="connsiteY68" fmla="*/ 1453095 h 1560834"/>
              <a:gd name="connsiteX69" fmla="*/ 1362093 w 1602434"/>
              <a:gd name="connsiteY69" fmla="*/ 1469671 h 1560834"/>
              <a:gd name="connsiteX70" fmla="*/ 1386956 w 1602434"/>
              <a:gd name="connsiteY70" fmla="*/ 1477958 h 1560834"/>
              <a:gd name="connsiteX71" fmla="*/ 1428394 w 1602434"/>
              <a:gd name="connsiteY71" fmla="*/ 1489008 h 1560834"/>
              <a:gd name="connsiteX72" fmla="*/ 1439444 w 1602434"/>
              <a:gd name="connsiteY72" fmla="*/ 1494533 h 1560834"/>
              <a:gd name="connsiteX73" fmla="*/ 1475357 w 1602434"/>
              <a:gd name="connsiteY73" fmla="*/ 1505584 h 1560834"/>
              <a:gd name="connsiteX74" fmla="*/ 1500220 w 1602434"/>
              <a:gd name="connsiteY74" fmla="*/ 1516634 h 1560834"/>
              <a:gd name="connsiteX75" fmla="*/ 1525083 w 1602434"/>
              <a:gd name="connsiteY75" fmla="*/ 1524921 h 1560834"/>
              <a:gd name="connsiteX76" fmla="*/ 1538896 w 1602434"/>
              <a:gd name="connsiteY76" fmla="*/ 1533209 h 1560834"/>
              <a:gd name="connsiteX77" fmla="*/ 1560996 w 1602434"/>
              <a:gd name="connsiteY77" fmla="*/ 1541497 h 1560834"/>
              <a:gd name="connsiteX78" fmla="*/ 1574809 w 1602434"/>
              <a:gd name="connsiteY78" fmla="*/ 1549784 h 1560834"/>
              <a:gd name="connsiteX79" fmla="*/ 1602434 w 1602434"/>
              <a:gd name="connsiteY79" fmla="*/ 1560834 h 1560834"/>
              <a:gd name="connsiteX0" fmla="*/ 162 w 1602434"/>
              <a:gd name="connsiteY0" fmla="*/ 0 h 1530446"/>
              <a:gd name="connsiteX1" fmla="*/ 5687 w 1602434"/>
              <a:gd name="connsiteY1" fmla="*/ 91164 h 1530446"/>
              <a:gd name="connsiteX2" fmla="*/ 8450 w 1602434"/>
              <a:gd name="connsiteY2" fmla="*/ 104977 h 1530446"/>
              <a:gd name="connsiteX3" fmla="*/ 27787 w 1602434"/>
              <a:gd name="connsiteY3" fmla="*/ 138127 h 1530446"/>
              <a:gd name="connsiteX4" fmla="*/ 52650 w 1602434"/>
              <a:gd name="connsiteY4" fmla="*/ 174040 h 1530446"/>
              <a:gd name="connsiteX5" fmla="*/ 69226 w 1602434"/>
              <a:gd name="connsiteY5" fmla="*/ 190615 h 1530446"/>
              <a:gd name="connsiteX6" fmla="*/ 80276 w 1602434"/>
              <a:gd name="connsiteY6" fmla="*/ 204428 h 1530446"/>
              <a:gd name="connsiteX7" fmla="*/ 85801 w 1602434"/>
              <a:gd name="connsiteY7" fmla="*/ 212716 h 1530446"/>
              <a:gd name="connsiteX8" fmla="*/ 96851 w 1602434"/>
              <a:gd name="connsiteY8" fmla="*/ 218241 h 1530446"/>
              <a:gd name="connsiteX9" fmla="*/ 121714 w 1602434"/>
              <a:gd name="connsiteY9" fmla="*/ 237579 h 1530446"/>
              <a:gd name="connsiteX10" fmla="*/ 149339 w 1602434"/>
              <a:gd name="connsiteY10" fmla="*/ 251391 h 1530446"/>
              <a:gd name="connsiteX11" fmla="*/ 163152 w 1602434"/>
              <a:gd name="connsiteY11" fmla="*/ 256916 h 1530446"/>
              <a:gd name="connsiteX12" fmla="*/ 188015 w 1602434"/>
              <a:gd name="connsiteY12" fmla="*/ 273492 h 1530446"/>
              <a:gd name="connsiteX13" fmla="*/ 201827 w 1602434"/>
              <a:gd name="connsiteY13" fmla="*/ 279017 h 1530446"/>
              <a:gd name="connsiteX14" fmla="*/ 212878 w 1602434"/>
              <a:gd name="connsiteY14" fmla="*/ 284542 h 1530446"/>
              <a:gd name="connsiteX15" fmla="*/ 223928 w 1602434"/>
              <a:gd name="connsiteY15" fmla="*/ 295592 h 1530446"/>
              <a:gd name="connsiteX16" fmla="*/ 234978 w 1602434"/>
              <a:gd name="connsiteY16" fmla="*/ 301117 h 1530446"/>
              <a:gd name="connsiteX17" fmla="*/ 243265 w 1602434"/>
              <a:gd name="connsiteY17" fmla="*/ 309405 h 1530446"/>
              <a:gd name="connsiteX18" fmla="*/ 262603 w 1602434"/>
              <a:gd name="connsiteY18" fmla="*/ 325980 h 1530446"/>
              <a:gd name="connsiteX19" fmla="*/ 281941 w 1602434"/>
              <a:gd name="connsiteY19" fmla="*/ 350843 h 1530446"/>
              <a:gd name="connsiteX20" fmla="*/ 298516 w 1602434"/>
              <a:gd name="connsiteY20" fmla="*/ 370180 h 1530446"/>
              <a:gd name="connsiteX21" fmla="*/ 306804 w 1602434"/>
              <a:gd name="connsiteY21" fmla="*/ 378468 h 1530446"/>
              <a:gd name="connsiteX22" fmla="*/ 334429 w 1602434"/>
              <a:gd name="connsiteY22" fmla="*/ 411618 h 1530446"/>
              <a:gd name="connsiteX23" fmla="*/ 370342 w 1602434"/>
              <a:gd name="connsiteY23" fmla="*/ 450294 h 1530446"/>
              <a:gd name="connsiteX24" fmla="*/ 386917 w 1602434"/>
              <a:gd name="connsiteY24" fmla="*/ 464107 h 1530446"/>
              <a:gd name="connsiteX25" fmla="*/ 433881 w 1602434"/>
              <a:gd name="connsiteY25" fmla="*/ 505545 h 1530446"/>
              <a:gd name="connsiteX26" fmla="*/ 450456 w 1602434"/>
              <a:gd name="connsiteY26" fmla="*/ 516595 h 1530446"/>
              <a:gd name="connsiteX27" fmla="*/ 467031 w 1602434"/>
              <a:gd name="connsiteY27" fmla="*/ 538695 h 1530446"/>
              <a:gd name="connsiteX28" fmla="*/ 483606 w 1602434"/>
              <a:gd name="connsiteY28" fmla="*/ 546983 h 1530446"/>
              <a:gd name="connsiteX29" fmla="*/ 494656 w 1602434"/>
              <a:gd name="connsiteY29" fmla="*/ 558033 h 1530446"/>
              <a:gd name="connsiteX30" fmla="*/ 505707 w 1602434"/>
              <a:gd name="connsiteY30" fmla="*/ 563558 h 1530446"/>
              <a:gd name="connsiteX31" fmla="*/ 522282 w 1602434"/>
              <a:gd name="connsiteY31" fmla="*/ 577371 h 1530446"/>
              <a:gd name="connsiteX32" fmla="*/ 555432 w 1602434"/>
              <a:gd name="connsiteY32" fmla="*/ 599471 h 1530446"/>
              <a:gd name="connsiteX33" fmla="*/ 572007 w 1602434"/>
              <a:gd name="connsiteY33" fmla="*/ 610521 h 1530446"/>
              <a:gd name="connsiteX34" fmla="*/ 610683 w 1602434"/>
              <a:gd name="connsiteY34" fmla="*/ 635384 h 1530446"/>
              <a:gd name="connsiteX35" fmla="*/ 643833 w 1602434"/>
              <a:gd name="connsiteY35" fmla="*/ 663009 h 1530446"/>
              <a:gd name="connsiteX36" fmla="*/ 657646 w 1602434"/>
              <a:gd name="connsiteY36" fmla="*/ 671297 h 1530446"/>
              <a:gd name="connsiteX37" fmla="*/ 693559 w 1602434"/>
              <a:gd name="connsiteY37" fmla="*/ 712735 h 1530446"/>
              <a:gd name="connsiteX38" fmla="*/ 712897 w 1602434"/>
              <a:gd name="connsiteY38" fmla="*/ 743123 h 1530446"/>
              <a:gd name="connsiteX39" fmla="*/ 757097 w 1602434"/>
              <a:gd name="connsiteY39" fmla="*/ 790086 h 1530446"/>
              <a:gd name="connsiteX40" fmla="*/ 776435 w 1602434"/>
              <a:gd name="connsiteY40" fmla="*/ 814949 h 1530446"/>
              <a:gd name="connsiteX41" fmla="*/ 787485 w 1602434"/>
              <a:gd name="connsiteY41" fmla="*/ 825999 h 1530446"/>
              <a:gd name="connsiteX42" fmla="*/ 801298 w 1602434"/>
              <a:gd name="connsiteY42" fmla="*/ 845337 h 1530446"/>
              <a:gd name="connsiteX43" fmla="*/ 859311 w 1602434"/>
              <a:gd name="connsiteY43" fmla="*/ 914400 h 1530446"/>
              <a:gd name="connsiteX44" fmla="*/ 875887 w 1602434"/>
              <a:gd name="connsiteY44" fmla="*/ 939263 h 1530446"/>
              <a:gd name="connsiteX45" fmla="*/ 889699 w 1602434"/>
              <a:gd name="connsiteY45" fmla="*/ 964126 h 1530446"/>
              <a:gd name="connsiteX46" fmla="*/ 900749 w 1602434"/>
              <a:gd name="connsiteY46" fmla="*/ 977939 h 1530446"/>
              <a:gd name="connsiteX47" fmla="*/ 911800 w 1602434"/>
              <a:gd name="connsiteY47" fmla="*/ 994514 h 1530446"/>
              <a:gd name="connsiteX48" fmla="*/ 922850 w 1602434"/>
              <a:gd name="connsiteY48" fmla="*/ 1008327 h 1530446"/>
              <a:gd name="connsiteX49" fmla="*/ 931137 w 1602434"/>
              <a:gd name="connsiteY49" fmla="*/ 1024902 h 1530446"/>
              <a:gd name="connsiteX50" fmla="*/ 964288 w 1602434"/>
              <a:gd name="connsiteY50" fmla="*/ 1071865 h 1530446"/>
              <a:gd name="connsiteX51" fmla="*/ 975338 w 1602434"/>
              <a:gd name="connsiteY51" fmla="*/ 1093965 h 1530446"/>
              <a:gd name="connsiteX52" fmla="*/ 1000201 w 1602434"/>
              <a:gd name="connsiteY52" fmla="*/ 1132641 h 1530446"/>
              <a:gd name="connsiteX53" fmla="*/ 1011251 w 1602434"/>
              <a:gd name="connsiteY53" fmla="*/ 1154741 h 1530446"/>
              <a:gd name="connsiteX54" fmla="*/ 1038876 w 1602434"/>
              <a:gd name="connsiteY54" fmla="*/ 1198942 h 1530446"/>
              <a:gd name="connsiteX55" fmla="*/ 1052689 w 1602434"/>
              <a:gd name="connsiteY55" fmla="*/ 1226567 h 1530446"/>
              <a:gd name="connsiteX56" fmla="*/ 1069264 w 1602434"/>
              <a:gd name="connsiteY56" fmla="*/ 1259718 h 1530446"/>
              <a:gd name="connsiteX57" fmla="*/ 1091365 w 1602434"/>
              <a:gd name="connsiteY57" fmla="*/ 1287343 h 1530446"/>
              <a:gd name="connsiteX58" fmla="*/ 1105177 w 1602434"/>
              <a:gd name="connsiteY58" fmla="*/ 1306681 h 1530446"/>
              <a:gd name="connsiteX59" fmla="*/ 1130040 w 1602434"/>
              <a:gd name="connsiteY59" fmla="*/ 1339831 h 1530446"/>
              <a:gd name="connsiteX60" fmla="*/ 1163191 w 1602434"/>
              <a:gd name="connsiteY60" fmla="*/ 1367457 h 1530446"/>
              <a:gd name="connsiteX61" fmla="*/ 1174241 w 1602434"/>
              <a:gd name="connsiteY61" fmla="*/ 1375744 h 1530446"/>
              <a:gd name="connsiteX62" fmla="*/ 1193578 w 1602434"/>
              <a:gd name="connsiteY62" fmla="*/ 1386794 h 1530446"/>
              <a:gd name="connsiteX63" fmla="*/ 1215679 w 1602434"/>
              <a:gd name="connsiteY63" fmla="*/ 1397844 h 1530446"/>
              <a:gd name="connsiteX64" fmla="*/ 1237779 w 1602434"/>
              <a:gd name="connsiteY64" fmla="*/ 1400607 h 1530446"/>
              <a:gd name="connsiteX65" fmla="*/ 1257117 w 1602434"/>
              <a:gd name="connsiteY65" fmla="*/ 1406132 h 1530446"/>
              <a:gd name="connsiteX66" fmla="*/ 1273692 w 1602434"/>
              <a:gd name="connsiteY66" fmla="*/ 1411657 h 1530446"/>
              <a:gd name="connsiteX67" fmla="*/ 1312368 w 1602434"/>
              <a:gd name="connsiteY67" fmla="*/ 1422707 h 1530446"/>
              <a:gd name="connsiteX68" fmla="*/ 1362093 w 1602434"/>
              <a:gd name="connsiteY68" fmla="*/ 1439283 h 1530446"/>
              <a:gd name="connsiteX69" fmla="*/ 1386956 w 1602434"/>
              <a:gd name="connsiteY69" fmla="*/ 1447570 h 1530446"/>
              <a:gd name="connsiteX70" fmla="*/ 1428394 w 1602434"/>
              <a:gd name="connsiteY70" fmla="*/ 1458620 h 1530446"/>
              <a:gd name="connsiteX71" fmla="*/ 1439444 w 1602434"/>
              <a:gd name="connsiteY71" fmla="*/ 1464145 h 1530446"/>
              <a:gd name="connsiteX72" fmla="*/ 1475357 w 1602434"/>
              <a:gd name="connsiteY72" fmla="*/ 1475196 h 1530446"/>
              <a:gd name="connsiteX73" fmla="*/ 1500220 w 1602434"/>
              <a:gd name="connsiteY73" fmla="*/ 1486246 h 1530446"/>
              <a:gd name="connsiteX74" fmla="*/ 1525083 w 1602434"/>
              <a:gd name="connsiteY74" fmla="*/ 1494533 h 1530446"/>
              <a:gd name="connsiteX75" fmla="*/ 1538896 w 1602434"/>
              <a:gd name="connsiteY75" fmla="*/ 1502821 h 1530446"/>
              <a:gd name="connsiteX76" fmla="*/ 1560996 w 1602434"/>
              <a:gd name="connsiteY76" fmla="*/ 1511109 h 1530446"/>
              <a:gd name="connsiteX77" fmla="*/ 1574809 w 1602434"/>
              <a:gd name="connsiteY77" fmla="*/ 1519396 h 1530446"/>
              <a:gd name="connsiteX78" fmla="*/ 1602434 w 1602434"/>
              <a:gd name="connsiteY78" fmla="*/ 1530446 h 1530446"/>
              <a:gd name="connsiteX0" fmla="*/ 21 w 1605055"/>
              <a:gd name="connsiteY0" fmla="*/ 0 h 1549784"/>
              <a:gd name="connsiteX1" fmla="*/ 8308 w 1605055"/>
              <a:gd name="connsiteY1" fmla="*/ 110502 h 1549784"/>
              <a:gd name="connsiteX2" fmla="*/ 11071 w 1605055"/>
              <a:gd name="connsiteY2" fmla="*/ 124315 h 1549784"/>
              <a:gd name="connsiteX3" fmla="*/ 30408 w 1605055"/>
              <a:gd name="connsiteY3" fmla="*/ 157465 h 1549784"/>
              <a:gd name="connsiteX4" fmla="*/ 55271 w 1605055"/>
              <a:gd name="connsiteY4" fmla="*/ 193378 h 1549784"/>
              <a:gd name="connsiteX5" fmla="*/ 71847 w 1605055"/>
              <a:gd name="connsiteY5" fmla="*/ 209953 h 1549784"/>
              <a:gd name="connsiteX6" fmla="*/ 82897 w 1605055"/>
              <a:gd name="connsiteY6" fmla="*/ 223766 h 1549784"/>
              <a:gd name="connsiteX7" fmla="*/ 88422 w 1605055"/>
              <a:gd name="connsiteY7" fmla="*/ 232054 h 1549784"/>
              <a:gd name="connsiteX8" fmla="*/ 99472 w 1605055"/>
              <a:gd name="connsiteY8" fmla="*/ 237579 h 1549784"/>
              <a:gd name="connsiteX9" fmla="*/ 124335 w 1605055"/>
              <a:gd name="connsiteY9" fmla="*/ 256917 h 1549784"/>
              <a:gd name="connsiteX10" fmla="*/ 151960 w 1605055"/>
              <a:gd name="connsiteY10" fmla="*/ 270729 h 1549784"/>
              <a:gd name="connsiteX11" fmla="*/ 165773 w 1605055"/>
              <a:gd name="connsiteY11" fmla="*/ 276254 h 1549784"/>
              <a:gd name="connsiteX12" fmla="*/ 190636 w 1605055"/>
              <a:gd name="connsiteY12" fmla="*/ 292830 h 1549784"/>
              <a:gd name="connsiteX13" fmla="*/ 204448 w 1605055"/>
              <a:gd name="connsiteY13" fmla="*/ 298355 h 1549784"/>
              <a:gd name="connsiteX14" fmla="*/ 215499 w 1605055"/>
              <a:gd name="connsiteY14" fmla="*/ 303880 h 1549784"/>
              <a:gd name="connsiteX15" fmla="*/ 226549 w 1605055"/>
              <a:gd name="connsiteY15" fmla="*/ 314930 h 1549784"/>
              <a:gd name="connsiteX16" fmla="*/ 237599 w 1605055"/>
              <a:gd name="connsiteY16" fmla="*/ 320455 h 1549784"/>
              <a:gd name="connsiteX17" fmla="*/ 245886 w 1605055"/>
              <a:gd name="connsiteY17" fmla="*/ 328743 h 1549784"/>
              <a:gd name="connsiteX18" fmla="*/ 265224 w 1605055"/>
              <a:gd name="connsiteY18" fmla="*/ 345318 h 1549784"/>
              <a:gd name="connsiteX19" fmla="*/ 284562 w 1605055"/>
              <a:gd name="connsiteY19" fmla="*/ 370181 h 1549784"/>
              <a:gd name="connsiteX20" fmla="*/ 301137 w 1605055"/>
              <a:gd name="connsiteY20" fmla="*/ 389518 h 1549784"/>
              <a:gd name="connsiteX21" fmla="*/ 309425 w 1605055"/>
              <a:gd name="connsiteY21" fmla="*/ 397806 h 1549784"/>
              <a:gd name="connsiteX22" fmla="*/ 337050 w 1605055"/>
              <a:gd name="connsiteY22" fmla="*/ 430956 h 1549784"/>
              <a:gd name="connsiteX23" fmla="*/ 372963 w 1605055"/>
              <a:gd name="connsiteY23" fmla="*/ 469632 h 1549784"/>
              <a:gd name="connsiteX24" fmla="*/ 389538 w 1605055"/>
              <a:gd name="connsiteY24" fmla="*/ 483445 h 1549784"/>
              <a:gd name="connsiteX25" fmla="*/ 436502 w 1605055"/>
              <a:gd name="connsiteY25" fmla="*/ 524883 h 1549784"/>
              <a:gd name="connsiteX26" fmla="*/ 453077 w 1605055"/>
              <a:gd name="connsiteY26" fmla="*/ 535933 h 1549784"/>
              <a:gd name="connsiteX27" fmla="*/ 469652 w 1605055"/>
              <a:gd name="connsiteY27" fmla="*/ 558033 h 1549784"/>
              <a:gd name="connsiteX28" fmla="*/ 486227 w 1605055"/>
              <a:gd name="connsiteY28" fmla="*/ 566321 h 1549784"/>
              <a:gd name="connsiteX29" fmla="*/ 497277 w 1605055"/>
              <a:gd name="connsiteY29" fmla="*/ 577371 h 1549784"/>
              <a:gd name="connsiteX30" fmla="*/ 508328 w 1605055"/>
              <a:gd name="connsiteY30" fmla="*/ 582896 h 1549784"/>
              <a:gd name="connsiteX31" fmla="*/ 524903 w 1605055"/>
              <a:gd name="connsiteY31" fmla="*/ 596709 h 1549784"/>
              <a:gd name="connsiteX32" fmla="*/ 558053 w 1605055"/>
              <a:gd name="connsiteY32" fmla="*/ 618809 h 1549784"/>
              <a:gd name="connsiteX33" fmla="*/ 574628 w 1605055"/>
              <a:gd name="connsiteY33" fmla="*/ 629859 h 1549784"/>
              <a:gd name="connsiteX34" fmla="*/ 613304 w 1605055"/>
              <a:gd name="connsiteY34" fmla="*/ 654722 h 1549784"/>
              <a:gd name="connsiteX35" fmla="*/ 646454 w 1605055"/>
              <a:gd name="connsiteY35" fmla="*/ 682347 h 1549784"/>
              <a:gd name="connsiteX36" fmla="*/ 660267 w 1605055"/>
              <a:gd name="connsiteY36" fmla="*/ 690635 h 1549784"/>
              <a:gd name="connsiteX37" fmla="*/ 696180 w 1605055"/>
              <a:gd name="connsiteY37" fmla="*/ 732073 h 1549784"/>
              <a:gd name="connsiteX38" fmla="*/ 715518 w 1605055"/>
              <a:gd name="connsiteY38" fmla="*/ 762461 h 1549784"/>
              <a:gd name="connsiteX39" fmla="*/ 759718 w 1605055"/>
              <a:gd name="connsiteY39" fmla="*/ 809424 h 1549784"/>
              <a:gd name="connsiteX40" fmla="*/ 779056 w 1605055"/>
              <a:gd name="connsiteY40" fmla="*/ 834287 h 1549784"/>
              <a:gd name="connsiteX41" fmla="*/ 790106 w 1605055"/>
              <a:gd name="connsiteY41" fmla="*/ 845337 h 1549784"/>
              <a:gd name="connsiteX42" fmla="*/ 803919 w 1605055"/>
              <a:gd name="connsiteY42" fmla="*/ 864675 h 1549784"/>
              <a:gd name="connsiteX43" fmla="*/ 861932 w 1605055"/>
              <a:gd name="connsiteY43" fmla="*/ 933738 h 1549784"/>
              <a:gd name="connsiteX44" fmla="*/ 878508 w 1605055"/>
              <a:gd name="connsiteY44" fmla="*/ 958601 h 1549784"/>
              <a:gd name="connsiteX45" fmla="*/ 892320 w 1605055"/>
              <a:gd name="connsiteY45" fmla="*/ 983464 h 1549784"/>
              <a:gd name="connsiteX46" fmla="*/ 903370 w 1605055"/>
              <a:gd name="connsiteY46" fmla="*/ 997277 h 1549784"/>
              <a:gd name="connsiteX47" fmla="*/ 914421 w 1605055"/>
              <a:gd name="connsiteY47" fmla="*/ 1013852 h 1549784"/>
              <a:gd name="connsiteX48" fmla="*/ 925471 w 1605055"/>
              <a:gd name="connsiteY48" fmla="*/ 1027665 h 1549784"/>
              <a:gd name="connsiteX49" fmla="*/ 933758 w 1605055"/>
              <a:gd name="connsiteY49" fmla="*/ 1044240 h 1549784"/>
              <a:gd name="connsiteX50" fmla="*/ 966909 w 1605055"/>
              <a:gd name="connsiteY50" fmla="*/ 1091203 h 1549784"/>
              <a:gd name="connsiteX51" fmla="*/ 977959 w 1605055"/>
              <a:gd name="connsiteY51" fmla="*/ 1113303 h 1549784"/>
              <a:gd name="connsiteX52" fmla="*/ 1002822 w 1605055"/>
              <a:gd name="connsiteY52" fmla="*/ 1151979 h 1549784"/>
              <a:gd name="connsiteX53" fmla="*/ 1013872 w 1605055"/>
              <a:gd name="connsiteY53" fmla="*/ 1174079 h 1549784"/>
              <a:gd name="connsiteX54" fmla="*/ 1041497 w 1605055"/>
              <a:gd name="connsiteY54" fmla="*/ 1218280 h 1549784"/>
              <a:gd name="connsiteX55" fmla="*/ 1055310 w 1605055"/>
              <a:gd name="connsiteY55" fmla="*/ 1245905 h 1549784"/>
              <a:gd name="connsiteX56" fmla="*/ 1071885 w 1605055"/>
              <a:gd name="connsiteY56" fmla="*/ 1279056 h 1549784"/>
              <a:gd name="connsiteX57" fmla="*/ 1093986 w 1605055"/>
              <a:gd name="connsiteY57" fmla="*/ 1306681 h 1549784"/>
              <a:gd name="connsiteX58" fmla="*/ 1107798 w 1605055"/>
              <a:gd name="connsiteY58" fmla="*/ 1326019 h 1549784"/>
              <a:gd name="connsiteX59" fmla="*/ 1132661 w 1605055"/>
              <a:gd name="connsiteY59" fmla="*/ 1359169 h 1549784"/>
              <a:gd name="connsiteX60" fmla="*/ 1165812 w 1605055"/>
              <a:gd name="connsiteY60" fmla="*/ 1386795 h 1549784"/>
              <a:gd name="connsiteX61" fmla="*/ 1176862 w 1605055"/>
              <a:gd name="connsiteY61" fmla="*/ 1395082 h 1549784"/>
              <a:gd name="connsiteX62" fmla="*/ 1196199 w 1605055"/>
              <a:gd name="connsiteY62" fmla="*/ 1406132 h 1549784"/>
              <a:gd name="connsiteX63" fmla="*/ 1218300 w 1605055"/>
              <a:gd name="connsiteY63" fmla="*/ 1417182 h 1549784"/>
              <a:gd name="connsiteX64" fmla="*/ 1240400 w 1605055"/>
              <a:gd name="connsiteY64" fmla="*/ 1419945 h 1549784"/>
              <a:gd name="connsiteX65" fmla="*/ 1259738 w 1605055"/>
              <a:gd name="connsiteY65" fmla="*/ 1425470 h 1549784"/>
              <a:gd name="connsiteX66" fmla="*/ 1276313 w 1605055"/>
              <a:gd name="connsiteY66" fmla="*/ 1430995 h 1549784"/>
              <a:gd name="connsiteX67" fmla="*/ 1314989 w 1605055"/>
              <a:gd name="connsiteY67" fmla="*/ 1442045 h 1549784"/>
              <a:gd name="connsiteX68" fmla="*/ 1364714 w 1605055"/>
              <a:gd name="connsiteY68" fmla="*/ 1458621 h 1549784"/>
              <a:gd name="connsiteX69" fmla="*/ 1389577 w 1605055"/>
              <a:gd name="connsiteY69" fmla="*/ 1466908 h 1549784"/>
              <a:gd name="connsiteX70" fmla="*/ 1431015 w 1605055"/>
              <a:gd name="connsiteY70" fmla="*/ 1477958 h 1549784"/>
              <a:gd name="connsiteX71" fmla="*/ 1442065 w 1605055"/>
              <a:gd name="connsiteY71" fmla="*/ 1483483 h 1549784"/>
              <a:gd name="connsiteX72" fmla="*/ 1477978 w 1605055"/>
              <a:gd name="connsiteY72" fmla="*/ 1494534 h 1549784"/>
              <a:gd name="connsiteX73" fmla="*/ 1502841 w 1605055"/>
              <a:gd name="connsiteY73" fmla="*/ 1505584 h 1549784"/>
              <a:gd name="connsiteX74" fmla="*/ 1527704 w 1605055"/>
              <a:gd name="connsiteY74" fmla="*/ 1513871 h 1549784"/>
              <a:gd name="connsiteX75" fmla="*/ 1541517 w 1605055"/>
              <a:gd name="connsiteY75" fmla="*/ 1522159 h 1549784"/>
              <a:gd name="connsiteX76" fmla="*/ 1563617 w 1605055"/>
              <a:gd name="connsiteY76" fmla="*/ 1530447 h 1549784"/>
              <a:gd name="connsiteX77" fmla="*/ 1577430 w 1605055"/>
              <a:gd name="connsiteY77" fmla="*/ 1538734 h 1549784"/>
              <a:gd name="connsiteX78" fmla="*/ 1605055 w 1605055"/>
              <a:gd name="connsiteY78" fmla="*/ 1549784 h 154978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07798 w 1577430"/>
              <a:gd name="connsiteY58" fmla="*/ 1326019 h 1538734"/>
              <a:gd name="connsiteX59" fmla="*/ 1132661 w 1577430"/>
              <a:gd name="connsiteY59" fmla="*/ 1359169 h 1538734"/>
              <a:gd name="connsiteX60" fmla="*/ 1165812 w 1577430"/>
              <a:gd name="connsiteY60" fmla="*/ 1386795 h 1538734"/>
              <a:gd name="connsiteX61" fmla="*/ 1176862 w 1577430"/>
              <a:gd name="connsiteY61" fmla="*/ 1395082 h 1538734"/>
              <a:gd name="connsiteX62" fmla="*/ 1196199 w 1577430"/>
              <a:gd name="connsiteY62" fmla="*/ 1406132 h 1538734"/>
              <a:gd name="connsiteX63" fmla="*/ 1218300 w 1577430"/>
              <a:gd name="connsiteY63" fmla="*/ 1417182 h 1538734"/>
              <a:gd name="connsiteX64" fmla="*/ 1240400 w 1577430"/>
              <a:gd name="connsiteY64" fmla="*/ 1419945 h 1538734"/>
              <a:gd name="connsiteX65" fmla="*/ 1259738 w 1577430"/>
              <a:gd name="connsiteY65" fmla="*/ 1425470 h 1538734"/>
              <a:gd name="connsiteX66" fmla="*/ 1276313 w 1577430"/>
              <a:gd name="connsiteY66" fmla="*/ 1430995 h 1538734"/>
              <a:gd name="connsiteX67" fmla="*/ 1314989 w 1577430"/>
              <a:gd name="connsiteY67" fmla="*/ 1442045 h 1538734"/>
              <a:gd name="connsiteX68" fmla="*/ 1364714 w 1577430"/>
              <a:gd name="connsiteY68" fmla="*/ 1458621 h 1538734"/>
              <a:gd name="connsiteX69" fmla="*/ 1389577 w 1577430"/>
              <a:gd name="connsiteY69" fmla="*/ 1466908 h 1538734"/>
              <a:gd name="connsiteX70" fmla="*/ 1431015 w 1577430"/>
              <a:gd name="connsiteY70" fmla="*/ 1477958 h 1538734"/>
              <a:gd name="connsiteX71" fmla="*/ 1442065 w 1577430"/>
              <a:gd name="connsiteY71" fmla="*/ 1483483 h 1538734"/>
              <a:gd name="connsiteX72" fmla="*/ 1477978 w 1577430"/>
              <a:gd name="connsiteY72" fmla="*/ 1494534 h 1538734"/>
              <a:gd name="connsiteX73" fmla="*/ 1502841 w 1577430"/>
              <a:gd name="connsiteY73" fmla="*/ 1505584 h 1538734"/>
              <a:gd name="connsiteX74" fmla="*/ 1527704 w 1577430"/>
              <a:gd name="connsiteY74" fmla="*/ 1513871 h 1538734"/>
              <a:gd name="connsiteX75" fmla="*/ 1541517 w 1577430"/>
              <a:gd name="connsiteY75" fmla="*/ 1522159 h 1538734"/>
              <a:gd name="connsiteX76" fmla="*/ 1563617 w 1577430"/>
              <a:gd name="connsiteY76" fmla="*/ 1530447 h 1538734"/>
              <a:gd name="connsiteX77" fmla="*/ 1577430 w 1577430"/>
              <a:gd name="connsiteY77"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07798 w 1577430"/>
              <a:gd name="connsiteY58" fmla="*/ 1326019 h 1538734"/>
              <a:gd name="connsiteX59" fmla="*/ 1132661 w 1577430"/>
              <a:gd name="connsiteY59" fmla="*/ 1359169 h 1538734"/>
              <a:gd name="connsiteX60" fmla="*/ 1165812 w 1577430"/>
              <a:gd name="connsiteY60" fmla="*/ 1386795 h 1538734"/>
              <a:gd name="connsiteX61" fmla="*/ 1176862 w 1577430"/>
              <a:gd name="connsiteY61" fmla="*/ 1395082 h 1538734"/>
              <a:gd name="connsiteX62" fmla="*/ 1196199 w 1577430"/>
              <a:gd name="connsiteY62" fmla="*/ 1406132 h 1538734"/>
              <a:gd name="connsiteX63" fmla="*/ 1218300 w 1577430"/>
              <a:gd name="connsiteY63" fmla="*/ 1417182 h 1538734"/>
              <a:gd name="connsiteX64" fmla="*/ 1240400 w 1577430"/>
              <a:gd name="connsiteY64" fmla="*/ 1419945 h 1538734"/>
              <a:gd name="connsiteX65" fmla="*/ 1259738 w 1577430"/>
              <a:gd name="connsiteY65" fmla="*/ 1425470 h 1538734"/>
              <a:gd name="connsiteX66" fmla="*/ 1276313 w 1577430"/>
              <a:gd name="connsiteY66" fmla="*/ 1430995 h 1538734"/>
              <a:gd name="connsiteX67" fmla="*/ 1314989 w 1577430"/>
              <a:gd name="connsiteY67" fmla="*/ 1442045 h 1538734"/>
              <a:gd name="connsiteX68" fmla="*/ 1364714 w 1577430"/>
              <a:gd name="connsiteY68" fmla="*/ 1458621 h 1538734"/>
              <a:gd name="connsiteX69" fmla="*/ 1389577 w 1577430"/>
              <a:gd name="connsiteY69" fmla="*/ 1466908 h 1538734"/>
              <a:gd name="connsiteX70" fmla="*/ 1431015 w 1577430"/>
              <a:gd name="connsiteY70" fmla="*/ 1477958 h 1538734"/>
              <a:gd name="connsiteX71" fmla="*/ 1442065 w 1577430"/>
              <a:gd name="connsiteY71" fmla="*/ 1483483 h 1538734"/>
              <a:gd name="connsiteX72" fmla="*/ 1477978 w 1577430"/>
              <a:gd name="connsiteY72" fmla="*/ 1494534 h 1538734"/>
              <a:gd name="connsiteX73" fmla="*/ 1502841 w 1577430"/>
              <a:gd name="connsiteY73" fmla="*/ 1505584 h 1538734"/>
              <a:gd name="connsiteX74" fmla="*/ 1527704 w 1577430"/>
              <a:gd name="connsiteY74" fmla="*/ 1513871 h 1538734"/>
              <a:gd name="connsiteX75" fmla="*/ 1541517 w 1577430"/>
              <a:gd name="connsiteY75" fmla="*/ 1522159 h 1538734"/>
              <a:gd name="connsiteX76" fmla="*/ 1577430 w 1577430"/>
              <a:gd name="connsiteY76"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07798 w 1577430"/>
              <a:gd name="connsiteY58" fmla="*/ 1326019 h 1538734"/>
              <a:gd name="connsiteX59" fmla="*/ 1132661 w 1577430"/>
              <a:gd name="connsiteY59" fmla="*/ 1359169 h 1538734"/>
              <a:gd name="connsiteX60" fmla="*/ 1165812 w 1577430"/>
              <a:gd name="connsiteY60" fmla="*/ 1386795 h 1538734"/>
              <a:gd name="connsiteX61" fmla="*/ 1176862 w 1577430"/>
              <a:gd name="connsiteY61" fmla="*/ 1395082 h 1538734"/>
              <a:gd name="connsiteX62" fmla="*/ 1196199 w 1577430"/>
              <a:gd name="connsiteY62" fmla="*/ 1406132 h 1538734"/>
              <a:gd name="connsiteX63" fmla="*/ 1218300 w 1577430"/>
              <a:gd name="connsiteY63" fmla="*/ 1417182 h 1538734"/>
              <a:gd name="connsiteX64" fmla="*/ 1240400 w 1577430"/>
              <a:gd name="connsiteY64" fmla="*/ 1419945 h 1538734"/>
              <a:gd name="connsiteX65" fmla="*/ 1259738 w 1577430"/>
              <a:gd name="connsiteY65" fmla="*/ 1425470 h 1538734"/>
              <a:gd name="connsiteX66" fmla="*/ 1276313 w 1577430"/>
              <a:gd name="connsiteY66" fmla="*/ 1430995 h 1538734"/>
              <a:gd name="connsiteX67" fmla="*/ 1314989 w 1577430"/>
              <a:gd name="connsiteY67" fmla="*/ 1442045 h 1538734"/>
              <a:gd name="connsiteX68" fmla="*/ 1364714 w 1577430"/>
              <a:gd name="connsiteY68" fmla="*/ 1458621 h 1538734"/>
              <a:gd name="connsiteX69" fmla="*/ 1389577 w 1577430"/>
              <a:gd name="connsiteY69" fmla="*/ 1466908 h 1538734"/>
              <a:gd name="connsiteX70" fmla="*/ 1431015 w 1577430"/>
              <a:gd name="connsiteY70" fmla="*/ 1477958 h 1538734"/>
              <a:gd name="connsiteX71" fmla="*/ 1442065 w 1577430"/>
              <a:gd name="connsiteY71" fmla="*/ 1483483 h 1538734"/>
              <a:gd name="connsiteX72" fmla="*/ 1477978 w 1577430"/>
              <a:gd name="connsiteY72" fmla="*/ 1494534 h 1538734"/>
              <a:gd name="connsiteX73" fmla="*/ 1502841 w 1577430"/>
              <a:gd name="connsiteY73" fmla="*/ 1505584 h 1538734"/>
              <a:gd name="connsiteX74" fmla="*/ 1541517 w 1577430"/>
              <a:gd name="connsiteY74" fmla="*/ 1522159 h 1538734"/>
              <a:gd name="connsiteX75" fmla="*/ 1577430 w 1577430"/>
              <a:gd name="connsiteY75"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07798 w 1577430"/>
              <a:gd name="connsiteY58" fmla="*/ 1326019 h 1538734"/>
              <a:gd name="connsiteX59" fmla="*/ 1132661 w 1577430"/>
              <a:gd name="connsiteY59" fmla="*/ 1359169 h 1538734"/>
              <a:gd name="connsiteX60" fmla="*/ 1165812 w 1577430"/>
              <a:gd name="connsiteY60" fmla="*/ 1386795 h 1538734"/>
              <a:gd name="connsiteX61" fmla="*/ 1176862 w 1577430"/>
              <a:gd name="connsiteY61" fmla="*/ 1395082 h 1538734"/>
              <a:gd name="connsiteX62" fmla="*/ 1196199 w 1577430"/>
              <a:gd name="connsiteY62" fmla="*/ 1406132 h 1538734"/>
              <a:gd name="connsiteX63" fmla="*/ 1218300 w 1577430"/>
              <a:gd name="connsiteY63" fmla="*/ 1417182 h 1538734"/>
              <a:gd name="connsiteX64" fmla="*/ 1240400 w 1577430"/>
              <a:gd name="connsiteY64" fmla="*/ 1419945 h 1538734"/>
              <a:gd name="connsiteX65" fmla="*/ 1259738 w 1577430"/>
              <a:gd name="connsiteY65" fmla="*/ 1425470 h 1538734"/>
              <a:gd name="connsiteX66" fmla="*/ 1276313 w 1577430"/>
              <a:gd name="connsiteY66" fmla="*/ 1430995 h 1538734"/>
              <a:gd name="connsiteX67" fmla="*/ 1314989 w 1577430"/>
              <a:gd name="connsiteY67" fmla="*/ 1442045 h 1538734"/>
              <a:gd name="connsiteX68" fmla="*/ 1364714 w 1577430"/>
              <a:gd name="connsiteY68" fmla="*/ 1458621 h 1538734"/>
              <a:gd name="connsiteX69" fmla="*/ 1389577 w 1577430"/>
              <a:gd name="connsiteY69" fmla="*/ 1466908 h 1538734"/>
              <a:gd name="connsiteX70" fmla="*/ 1431015 w 1577430"/>
              <a:gd name="connsiteY70" fmla="*/ 1477958 h 1538734"/>
              <a:gd name="connsiteX71" fmla="*/ 1477978 w 1577430"/>
              <a:gd name="connsiteY71" fmla="*/ 1494534 h 1538734"/>
              <a:gd name="connsiteX72" fmla="*/ 1502841 w 1577430"/>
              <a:gd name="connsiteY72" fmla="*/ 1505584 h 1538734"/>
              <a:gd name="connsiteX73" fmla="*/ 1541517 w 1577430"/>
              <a:gd name="connsiteY73" fmla="*/ 1522159 h 1538734"/>
              <a:gd name="connsiteX74" fmla="*/ 1577430 w 1577430"/>
              <a:gd name="connsiteY74"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07798 w 1577430"/>
              <a:gd name="connsiteY58" fmla="*/ 1326019 h 1538734"/>
              <a:gd name="connsiteX59" fmla="*/ 1132661 w 1577430"/>
              <a:gd name="connsiteY59" fmla="*/ 1359169 h 1538734"/>
              <a:gd name="connsiteX60" fmla="*/ 1165812 w 1577430"/>
              <a:gd name="connsiteY60" fmla="*/ 1386795 h 1538734"/>
              <a:gd name="connsiteX61" fmla="*/ 1176862 w 1577430"/>
              <a:gd name="connsiteY61" fmla="*/ 1395082 h 1538734"/>
              <a:gd name="connsiteX62" fmla="*/ 1196199 w 1577430"/>
              <a:gd name="connsiteY62" fmla="*/ 1406132 h 1538734"/>
              <a:gd name="connsiteX63" fmla="*/ 1218300 w 1577430"/>
              <a:gd name="connsiteY63" fmla="*/ 1417182 h 1538734"/>
              <a:gd name="connsiteX64" fmla="*/ 1240400 w 1577430"/>
              <a:gd name="connsiteY64" fmla="*/ 1419945 h 1538734"/>
              <a:gd name="connsiteX65" fmla="*/ 1259738 w 1577430"/>
              <a:gd name="connsiteY65" fmla="*/ 1425470 h 1538734"/>
              <a:gd name="connsiteX66" fmla="*/ 1276313 w 1577430"/>
              <a:gd name="connsiteY66" fmla="*/ 1430995 h 1538734"/>
              <a:gd name="connsiteX67" fmla="*/ 1314989 w 1577430"/>
              <a:gd name="connsiteY67" fmla="*/ 1442045 h 1538734"/>
              <a:gd name="connsiteX68" fmla="*/ 1389577 w 1577430"/>
              <a:gd name="connsiteY68" fmla="*/ 1466908 h 1538734"/>
              <a:gd name="connsiteX69" fmla="*/ 1431015 w 1577430"/>
              <a:gd name="connsiteY69" fmla="*/ 1477958 h 1538734"/>
              <a:gd name="connsiteX70" fmla="*/ 1477978 w 1577430"/>
              <a:gd name="connsiteY70" fmla="*/ 1494534 h 1538734"/>
              <a:gd name="connsiteX71" fmla="*/ 1502841 w 1577430"/>
              <a:gd name="connsiteY71" fmla="*/ 1505584 h 1538734"/>
              <a:gd name="connsiteX72" fmla="*/ 1541517 w 1577430"/>
              <a:gd name="connsiteY72" fmla="*/ 1522159 h 1538734"/>
              <a:gd name="connsiteX73" fmla="*/ 1577430 w 1577430"/>
              <a:gd name="connsiteY73"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07798 w 1577430"/>
              <a:gd name="connsiteY58" fmla="*/ 1326019 h 1538734"/>
              <a:gd name="connsiteX59" fmla="*/ 1132661 w 1577430"/>
              <a:gd name="connsiteY59" fmla="*/ 1359169 h 1538734"/>
              <a:gd name="connsiteX60" fmla="*/ 1165812 w 1577430"/>
              <a:gd name="connsiteY60" fmla="*/ 1386795 h 1538734"/>
              <a:gd name="connsiteX61" fmla="*/ 1176862 w 1577430"/>
              <a:gd name="connsiteY61" fmla="*/ 1395082 h 1538734"/>
              <a:gd name="connsiteX62" fmla="*/ 1196199 w 1577430"/>
              <a:gd name="connsiteY62" fmla="*/ 1406132 h 1538734"/>
              <a:gd name="connsiteX63" fmla="*/ 1218300 w 1577430"/>
              <a:gd name="connsiteY63" fmla="*/ 1417182 h 1538734"/>
              <a:gd name="connsiteX64" fmla="*/ 1259738 w 1577430"/>
              <a:gd name="connsiteY64" fmla="*/ 1425470 h 1538734"/>
              <a:gd name="connsiteX65" fmla="*/ 1276313 w 1577430"/>
              <a:gd name="connsiteY65" fmla="*/ 1430995 h 1538734"/>
              <a:gd name="connsiteX66" fmla="*/ 1314989 w 1577430"/>
              <a:gd name="connsiteY66" fmla="*/ 1442045 h 1538734"/>
              <a:gd name="connsiteX67" fmla="*/ 1389577 w 1577430"/>
              <a:gd name="connsiteY67" fmla="*/ 1466908 h 1538734"/>
              <a:gd name="connsiteX68" fmla="*/ 1431015 w 1577430"/>
              <a:gd name="connsiteY68" fmla="*/ 1477958 h 1538734"/>
              <a:gd name="connsiteX69" fmla="*/ 1477978 w 1577430"/>
              <a:gd name="connsiteY69" fmla="*/ 1494534 h 1538734"/>
              <a:gd name="connsiteX70" fmla="*/ 1502841 w 1577430"/>
              <a:gd name="connsiteY70" fmla="*/ 1505584 h 1538734"/>
              <a:gd name="connsiteX71" fmla="*/ 1541517 w 1577430"/>
              <a:gd name="connsiteY71" fmla="*/ 1522159 h 1538734"/>
              <a:gd name="connsiteX72" fmla="*/ 1577430 w 1577430"/>
              <a:gd name="connsiteY72"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07798 w 1577430"/>
              <a:gd name="connsiteY58" fmla="*/ 1326019 h 1538734"/>
              <a:gd name="connsiteX59" fmla="*/ 1132661 w 1577430"/>
              <a:gd name="connsiteY59" fmla="*/ 1359169 h 1538734"/>
              <a:gd name="connsiteX60" fmla="*/ 1165812 w 1577430"/>
              <a:gd name="connsiteY60" fmla="*/ 1386795 h 1538734"/>
              <a:gd name="connsiteX61" fmla="*/ 1176862 w 1577430"/>
              <a:gd name="connsiteY61" fmla="*/ 1395082 h 1538734"/>
              <a:gd name="connsiteX62" fmla="*/ 1196199 w 1577430"/>
              <a:gd name="connsiteY62" fmla="*/ 1406132 h 1538734"/>
              <a:gd name="connsiteX63" fmla="*/ 1218300 w 1577430"/>
              <a:gd name="connsiteY63" fmla="*/ 1417182 h 1538734"/>
              <a:gd name="connsiteX64" fmla="*/ 1259738 w 1577430"/>
              <a:gd name="connsiteY64" fmla="*/ 1425470 h 1538734"/>
              <a:gd name="connsiteX65" fmla="*/ 1314989 w 1577430"/>
              <a:gd name="connsiteY65" fmla="*/ 1442045 h 1538734"/>
              <a:gd name="connsiteX66" fmla="*/ 1389577 w 1577430"/>
              <a:gd name="connsiteY66" fmla="*/ 1466908 h 1538734"/>
              <a:gd name="connsiteX67" fmla="*/ 1431015 w 1577430"/>
              <a:gd name="connsiteY67" fmla="*/ 1477958 h 1538734"/>
              <a:gd name="connsiteX68" fmla="*/ 1477978 w 1577430"/>
              <a:gd name="connsiteY68" fmla="*/ 1494534 h 1538734"/>
              <a:gd name="connsiteX69" fmla="*/ 1502841 w 1577430"/>
              <a:gd name="connsiteY69" fmla="*/ 1505584 h 1538734"/>
              <a:gd name="connsiteX70" fmla="*/ 1541517 w 1577430"/>
              <a:gd name="connsiteY70" fmla="*/ 1522159 h 1538734"/>
              <a:gd name="connsiteX71" fmla="*/ 1577430 w 1577430"/>
              <a:gd name="connsiteY71"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07798 w 1577430"/>
              <a:gd name="connsiteY58" fmla="*/ 1326019 h 1538734"/>
              <a:gd name="connsiteX59" fmla="*/ 1132661 w 1577430"/>
              <a:gd name="connsiteY59" fmla="*/ 1359169 h 1538734"/>
              <a:gd name="connsiteX60" fmla="*/ 1176862 w 1577430"/>
              <a:gd name="connsiteY60" fmla="*/ 1395082 h 1538734"/>
              <a:gd name="connsiteX61" fmla="*/ 1196199 w 1577430"/>
              <a:gd name="connsiteY61" fmla="*/ 1406132 h 1538734"/>
              <a:gd name="connsiteX62" fmla="*/ 1218300 w 1577430"/>
              <a:gd name="connsiteY62" fmla="*/ 1417182 h 1538734"/>
              <a:gd name="connsiteX63" fmla="*/ 1259738 w 1577430"/>
              <a:gd name="connsiteY63" fmla="*/ 1425470 h 1538734"/>
              <a:gd name="connsiteX64" fmla="*/ 1314989 w 1577430"/>
              <a:gd name="connsiteY64" fmla="*/ 1442045 h 1538734"/>
              <a:gd name="connsiteX65" fmla="*/ 1389577 w 1577430"/>
              <a:gd name="connsiteY65" fmla="*/ 1466908 h 1538734"/>
              <a:gd name="connsiteX66" fmla="*/ 1431015 w 1577430"/>
              <a:gd name="connsiteY66" fmla="*/ 1477958 h 1538734"/>
              <a:gd name="connsiteX67" fmla="*/ 1477978 w 1577430"/>
              <a:gd name="connsiteY67" fmla="*/ 1494534 h 1538734"/>
              <a:gd name="connsiteX68" fmla="*/ 1502841 w 1577430"/>
              <a:gd name="connsiteY68" fmla="*/ 1505584 h 1538734"/>
              <a:gd name="connsiteX69" fmla="*/ 1541517 w 1577430"/>
              <a:gd name="connsiteY69" fmla="*/ 1522159 h 1538734"/>
              <a:gd name="connsiteX70" fmla="*/ 1577430 w 1577430"/>
              <a:gd name="connsiteY70"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07798 w 1577430"/>
              <a:gd name="connsiteY58" fmla="*/ 1326019 h 1538734"/>
              <a:gd name="connsiteX59" fmla="*/ 1132661 w 1577430"/>
              <a:gd name="connsiteY59" fmla="*/ 1359169 h 1538734"/>
              <a:gd name="connsiteX60" fmla="*/ 1176862 w 1577430"/>
              <a:gd name="connsiteY60" fmla="*/ 1395082 h 1538734"/>
              <a:gd name="connsiteX61" fmla="*/ 1196199 w 1577430"/>
              <a:gd name="connsiteY61" fmla="*/ 1406132 h 1538734"/>
              <a:gd name="connsiteX62" fmla="*/ 1259738 w 1577430"/>
              <a:gd name="connsiteY62" fmla="*/ 1425470 h 1538734"/>
              <a:gd name="connsiteX63" fmla="*/ 1314989 w 1577430"/>
              <a:gd name="connsiteY63" fmla="*/ 1442045 h 1538734"/>
              <a:gd name="connsiteX64" fmla="*/ 1389577 w 1577430"/>
              <a:gd name="connsiteY64" fmla="*/ 1466908 h 1538734"/>
              <a:gd name="connsiteX65" fmla="*/ 1431015 w 1577430"/>
              <a:gd name="connsiteY65" fmla="*/ 1477958 h 1538734"/>
              <a:gd name="connsiteX66" fmla="*/ 1477978 w 1577430"/>
              <a:gd name="connsiteY66" fmla="*/ 1494534 h 1538734"/>
              <a:gd name="connsiteX67" fmla="*/ 1502841 w 1577430"/>
              <a:gd name="connsiteY67" fmla="*/ 1505584 h 1538734"/>
              <a:gd name="connsiteX68" fmla="*/ 1541517 w 1577430"/>
              <a:gd name="connsiteY68" fmla="*/ 1522159 h 1538734"/>
              <a:gd name="connsiteX69" fmla="*/ 1577430 w 1577430"/>
              <a:gd name="connsiteY69"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07798 w 1577430"/>
              <a:gd name="connsiteY58" fmla="*/ 1326019 h 1538734"/>
              <a:gd name="connsiteX59" fmla="*/ 1132661 w 1577430"/>
              <a:gd name="connsiteY59" fmla="*/ 1359169 h 1538734"/>
              <a:gd name="connsiteX60" fmla="*/ 1196199 w 1577430"/>
              <a:gd name="connsiteY60" fmla="*/ 1406132 h 1538734"/>
              <a:gd name="connsiteX61" fmla="*/ 1259738 w 1577430"/>
              <a:gd name="connsiteY61" fmla="*/ 1425470 h 1538734"/>
              <a:gd name="connsiteX62" fmla="*/ 1314989 w 1577430"/>
              <a:gd name="connsiteY62" fmla="*/ 1442045 h 1538734"/>
              <a:gd name="connsiteX63" fmla="*/ 1389577 w 1577430"/>
              <a:gd name="connsiteY63" fmla="*/ 1466908 h 1538734"/>
              <a:gd name="connsiteX64" fmla="*/ 1431015 w 1577430"/>
              <a:gd name="connsiteY64" fmla="*/ 1477958 h 1538734"/>
              <a:gd name="connsiteX65" fmla="*/ 1477978 w 1577430"/>
              <a:gd name="connsiteY65" fmla="*/ 1494534 h 1538734"/>
              <a:gd name="connsiteX66" fmla="*/ 1502841 w 1577430"/>
              <a:gd name="connsiteY66" fmla="*/ 1505584 h 1538734"/>
              <a:gd name="connsiteX67" fmla="*/ 1541517 w 1577430"/>
              <a:gd name="connsiteY67" fmla="*/ 1522159 h 1538734"/>
              <a:gd name="connsiteX68" fmla="*/ 1577430 w 1577430"/>
              <a:gd name="connsiteY68"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32661 w 1577430"/>
              <a:gd name="connsiteY58" fmla="*/ 1359169 h 1538734"/>
              <a:gd name="connsiteX59" fmla="*/ 1196199 w 1577430"/>
              <a:gd name="connsiteY59" fmla="*/ 1406132 h 1538734"/>
              <a:gd name="connsiteX60" fmla="*/ 1259738 w 1577430"/>
              <a:gd name="connsiteY60" fmla="*/ 1425470 h 1538734"/>
              <a:gd name="connsiteX61" fmla="*/ 1314989 w 1577430"/>
              <a:gd name="connsiteY61" fmla="*/ 1442045 h 1538734"/>
              <a:gd name="connsiteX62" fmla="*/ 1389577 w 1577430"/>
              <a:gd name="connsiteY62" fmla="*/ 1466908 h 1538734"/>
              <a:gd name="connsiteX63" fmla="*/ 1431015 w 1577430"/>
              <a:gd name="connsiteY63" fmla="*/ 1477958 h 1538734"/>
              <a:gd name="connsiteX64" fmla="*/ 1477978 w 1577430"/>
              <a:gd name="connsiteY64" fmla="*/ 1494534 h 1538734"/>
              <a:gd name="connsiteX65" fmla="*/ 1502841 w 1577430"/>
              <a:gd name="connsiteY65" fmla="*/ 1505584 h 1538734"/>
              <a:gd name="connsiteX66" fmla="*/ 1541517 w 1577430"/>
              <a:gd name="connsiteY66" fmla="*/ 1522159 h 1538734"/>
              <a:gd name="connsiteX67" fmla="*/ 1577430 w 1577430"/>
              <a:gd name="connsiteY67"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71885 w 1577430"/>
              <a:gd name="connsiteY55" fmla="*/ 1279056 h 1538734"/>
              <a:gd name="connsiteX56" fmla="*/ 1093986 w 1577430"/>
              <a:gd name="connsiteY56" fmla="*/ 1306681 h 1538734"/>
              <a:gd name="connsiteX57" fmla="*/ 1132661 w 1577430"/>
              <a:gd name="connsiteY57" fmla="*/ 1359169 h 1538734"/>
              <a:gd name="connsiteX58" fmla="*/ 1196199 w 1577430"/>
              <a:gd name="connsiteY58" fmla="*/ 1406132 h 1538734"/>
              <a:gd name="connsiteX59" fmla="*/ 1259738 w 1577430"/>
              <a:gd name="connsiteY59" fmla="*/ 1425470 h 1538734"/>
              <a:gd name="connsiteX60" fmla="*/ 1314989 w 1577430"/>
              <a:gd name="connsiteY60" fmla="*/ 1442045 h 1538734"/>
              <a:gd name="connsiteX61" fmla="*/ 1389577 w 1577430"/>
              <a:gd name="connsiteY61" fmla="*/ 1466908 h 1538734"/>
              <a:gd name="connsiteX62" fmla="*/ 1431015 w 1577430"/>
              <a:gd name="connsiteY62" fmla="*/ 1477958 h 1538734"/>
              <a:gd name="connsiteX63" fmla="*/ 1477978 w 1577430"/>
              <a:gd name="connsiteY63" fmla="*/ 1494534 h 1538734"/>
              <a:gd name="connsiteX64" fmla="*/ 1502841 w 1577430"/>
              <a:gd name="connsiteY64" fmla="*/ 1505584 h 1538734"/>
              <a:gd name="connsiteX65" fmla="*/ 1541517 w 1577430"/>
              <a:gd name="connsiteY65" fmla="*/ 1522159 h 1538734"/>
              <a:gd name="connsiteX66" fmla="*/ 1577430 w 1577430"/>
              <a:gd name="connsiteY66"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13872 w 1577430"/>
              <a:gd name="connsiteY52" fmla="*/ 1174079 h 1538734"/>
              <a:gd name="connsiteX53" fmla="*/ 1041497 w 1577430"/>
              <a:gd name="connsiteY53" fmla="*/ 1218280 h 1538734"/>
              <a:gd name="connsiteX54" fmla="*/ 1071885 w 1577430"/>
              <a:gd name="connsiteY54" fmla="*/ 1279056 h 1538734"/>
              <a:gd name="connsiteX55" fmla="*/ 1093986 w 1577430"/>
              <a:gd name="connsiteY55" fmla="*/ 1306681 h 1538734"/>
              <a:gd name="connsiteX56" fmla="*/ 1132661 w 1577430"/>
              <a:gd name="connsiteY56" fmla="*/ 1359169 h 1538734"/>
              <a:gd name="connsiteX57" fmla="*/ 1196199 w 1577430"/>
              <a:gd name="connsiteY57" fmla="*/ 1406132 h 1538734"/>
              <a:gd name="connsiteX58" fmla="*/ 1259738 w 1577430"/>
              <a:gd name="connsiteY58" fmla="*/ 1425470 h 1538734"/>
              <a:gd name="connsiteX59" fmla="*/ 1314989 w 1577430"/>
              <a:gd name="connsiteY59" fmla="*/ 1442045 h 1538734"/>
              <a:gd name="connsiteX60" fmla="*/ 1389577 w 1577430"/>
              <a:gd name="connsiteY60" fmla="*/ 1466908 h 1538734"/>
              <a:gd name="connsiteX61" fmla="*/ 1431015 w 1577430"/>
              <a:gd name="connsiteY61" fmla="*/ 1477958 h 1538734"/>
              <a:gd name="connsiteX62" fmla="*/ 1477978 w 1577430"/>
              <a:gd name="connsiteY62" fmla="*/ 1494534 h 1538734"/>
              <a:gd name="connsiteX63" fmla="*/ 1502841 w 1577430"/>
              <a:gd name="connsiteY63" fmla="*/ 1505584 h 1538734"/>
              <a:gd name="connsiteX64" fmla="*/ 1541517 w 1577430"/>
              <a:gd name="connsiteY64" fmla="*/ 1522159 h 1538734"/>
              <a:gd name="connsiteX65" fmla="*/ 1577430 w 1577430"/>
              <a:gd name="connsiteY65"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77959 w 1577430"/>
              <a:gd name="connsiteY50" fmla="*/ 1113303 h 1538734"/>
              <a:gd name="connsiteX51" fmla="*/ 1013872 w 1577430"/>
              <a:gd name="connsiteY51" fmla="*/ 1174079 h 1538734"/>
              <a:gd name="connsiteX52" fmla="*/ 1041497 w 1577430"/>
              <a:gd name="connsiteY52" fmla="*/ 1218280 h 1538734"/>
              <a:gd name="connsiteX53" fmla="*/ 1071885 w 1577430"/>
              <a:gd name="connsiteY53" fmla="*/ 1279056 h 1538734"/>
              <a:gd name="connsiteX54" fmla="*/ 1093986 w 1577430"/>
              <a:gd name="connsiteY54" fmla="*/ 1306681 h 1538734"/>
              <a:gd name="connsiteX55" fmla="*/ 1132661 w 1577430"/>
              <a:gd name="connsiteY55" fmla="*/ 1359169 h 1538734"/>
              <a:gd name="connsiteX56" fmla="*/ 1196199 w 1577430"/>
              <a:gd name="connsiteY56" fmla="*/ 1406132 h 1538734"/>
              <a:gd name="connsiteX57" fmla="*/ 1259738 w 1577430"/>
              <a:gd name="connsiteY57" fmla="*/ 1425470 h 1538734"/>
              <a:gd name="connsiteX58" fmla="*/ 1314989 w 1577430"/>
              <a:gd name="connsiteY58" fmla="*/ 1442045 h 1538734"/>
              <a:gd name="connsiteX59" fmla="*/ 1389577 w 1577430"/>
              <a:gd name="connsiteY59" fmla="*/ 1466908 h 1538734"/>
              <a:gd name="connsiteX60" fmla="*/ 1431015 w 1577430"/>
              <a:gd name="connsiteY60" fmla="*/ 1477958 h 1538734"/>
              <a:gd name="connsiteX61" fmla="*/ 1477978 w 1577430"/>
              <a:gd name="connsiteY61" fmla="*/ 1494534 h 1538734"/>
              <a:gd name="connsiteX62" fmla="*/ 1502841 w 1577430"/>
              <a:gd name="connsiteY62" fmla="*/ 1505584 h 1538734"/>
              <a:gd name="connsiteX63" fmla="*/ 1541517 w 1577430"/>
              <a:gd name="connsiteY63" fmla="*/ 1522159 h 1538734"/>
              <a:gd name="connsiteX64" fmla="*/ 1577430 w 1577430"/>
              <a:gd name="connsiteY64"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25471 w 1577430"/>
              <a:gd name="connsiteY47" fmla="*/ 1027665 h 1538734"/>
              <a:gd name="connsiteX48" fmla="*/ 933758 w 1577430"/>
              <a:gd name="connsiteY48" fmla="*/ 1044240 h 1538734"/>
              <a:gd name="connsiteX49" fmla="*/ 977959 w 1577430"/>
              <a:gd name="connsiteY49" fmla="*/ 1113303 h 1538734"/>
              <a:gd name="connsiteX50" fmla="*/ 1013872 w 1577430"/>
              <a:gd name="connsiteY50" fmla="*/ 1174079 h 1538734"/>
              <a:gd name="connsiteX51" fmla="*/ 1041497 w 1577430"/>
              <a:gd name="connsiteY51" fmla="*/ 1218280 h 1538734"/>
              <a:gd name="connsiteX52" fmla="*/ 1071885 w 1577430"/>
              <a:gd name="connsiteY52" fmla="*/ 1279056 h 1538734"/>
              <a:gd name="connsiteX53" fmla="*/ 1093986 w 1577430"/>
              <a:gd name="connsiteY53" fmla="*/ 1306681 h 1538734"/>
              <a:gd name="connsiteX54" fmla="*/ 1132661 w 1577430"/>
              <a:gd name="connsiteY54" fmla="*/ 1359169 h 1538734"/>
              <a:gd name="connsiteX55" fmla="*/ 1196199 w 1577430"/>
              <a:gd name="connsiteY55" fmla="*/ 1406132 h 1538734"/>
              <a:gd name="connsiteX56" fmla="*/ 1259738 w 1577430"/>
              <a:gd name="connsiteY56" fmla="*/ 1425470 h 1538734"/>
              <a:gd name="connsiteX57" fmla="*/ 1314989 w 1577430"/>
              <a:gd name="connsiteY57" fmla="*/ 1442045 h 1538734"/>
              <a:gd name="connsiteX58" fmla="*/ 1389577 w 1577430"/>
              <a:gd name="connsiteY58" fmla="*/ 1466908 h 1538734"/>
              <a:gd name="connsiteX59" fmla="*/ 1431015 w 1577430"/>
              <a:gd name="connsiteY59" fmla="*/ 1477958 h 1538734"/>
              <a:gd name="connsiteX60" fmla="*/ 1477978 w 1577430"/>
              <a:gd name="connsiteY60" fmla="*/ 1494534 h 1538734"/>
              <a:gd name="connsiteX61" fmla="*/ 1502841 w 1577430"/>
              <a:gd name="connsiteY61" fmla="*/ 1505584 h 1538734"/>
              <a:gd name="connsiteX62" fmla="*/ 1541517 w 1577430"/>
              <a:gd name="connsiteY62" fmla="*/ 1522159 h 1538734"/>
              <a:gd name="connsiteX63" fmla="*/ 1577430 w 1577430"/>
              <a:gd name="connsiteY63"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33758 w 1577430"/>
              <a:gd name="connsiteY47" fmla="*/ 1044240 h 1538734"/>
              <a:gd name="connsiteX48" fmla="*/ 977959 w 1577430"/>
              <a:gd name="connsiteY48" fmla="*/ 1113303 h 1538734"/>
              <a:gd name="connsiteX49" fmla="*/ 1013872 w 1577430"/>
              <a:gd name="connsiteY49" fmla="*/ 1174079 h 1538734"/>
              <a:gd name="connsiteX50" fmla="*/ 1041497 w 1577430"/>
              <a:gd name="connsiteY50" fmla="*/ 1218280 h 1538734"/>
              <a:gd name="connsiteX51" fmla="*/ 1071885 w 1577430"/>
              <a:gd name="connsiteY51" fmla="*/ 1279056 h 1538734"/>
              <a:gd name="connsiteX52" fmla="*/ 1093986 w 1577430"/>
              <a:gd name="connsiteY52" fmla="*/ 1306681 h 1538734"/>
              <a:gd name="connsiteX53" fmla="*/ 1132661 w 1577430"/>
              <a:gd name="connsiteY53" fmla="*/ 1359169 h 1538734"/>
              <a:gd name="connsiteX54" fmla="*/ 1196199 w 1577430"/>
              <a:gd name="connsiteY54" fmla="*/ 1406132 h 1538734"/>
              <a:gd name="connsiteX55" fmla="*/ 1259738 w 1577430"/>
              <a:gd name="connsiteY55" fmla="*/ 1425470 h 1538734"/>
              <a:gd name="connsiteX56" fmla="*/ 1314989 w 1577430"/>
              <a:gd name="connsiteY56" fmla="*/ 1442045 h 1538734"/>
              <a:gd name="connsiteX57" fmla="*/ 1389577 w 1577430"/>
              <a:gd name="connsiteY57" fmla="*/ 1466908 h 1538734"/>
              <a:gd name="connsiteX58" fmla="*/ 1431015 w 1577430"/>
              <a:gd name="connsiteY58" fmla="*/ 1477958 h 1538734"/>
              <a:gd name="connsiteX59" fmla="*/ 1477978 w 1577430"/>
              <a:gd name="connsiteY59" fmla="*/ 1494534 h 1538734"/>
              <a:gd name="connsiteX60" fmla="*/ 1502841 w 1577430"/>
              <a:gd name="connsiteY60" fmla="*/ 1505584 h 1538734"/>
              <a:gd name="connsiteX61" fmla="*/ 1541517 w 1577430"/>
              <a:gd name="connsiteY61" fmla="*/ 1522159 h 1538734"/>
              <a:gd name="connsiteX62" fmla="*/ 1577430 w 1577430"/>
              <a:gd name="connsiteY62"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903370 w 1577430"/>
              <a:gd name="connsiteY45" fmla="*/ 997277 h 1538734"/>
              <a:gd name="connsiteX46" fmla="*/ 933758 w 1577430"/>
              <a:gd name="connsiteY46" fmla="*/ 1044240 h 1538734"/>
              <a:gd name="connsiteX47" fmla="*/ 977959 w 1577430"/>
              <a:gd name="connsiteY47" fmla="*/ 1113303 h 1538734"/>
              <a:gd name="connsiteX48" fmla="*/ 1013872 w 1577430"/>
              <a:gd name="connsiteY48" fmla="*/ 1174079 h 1538734"/>
              <a:gd name="connsiteX49" fmla="*/ 1041497 w 1577430"/>
              <a:gd name="connsiteY49" fmla="*/ 1218280 h 1538734"/>
              <a:gd name="connsiteX50" fmla="*/ 1071885 w 1577430"/>
              <a:gd name="connsiteY50" fmla="*/ 1279056 h 1538734"/>
              <a:gd name="connsiteX51" fmla="*/ 1093986 w 1577430"/>
              <a:gd name="connsiteY51" fmla="*/ 1306681 h 1538734"/>
              <a:gd name="connsiteX52" fmla="*/ 1132661 w 1577430"/>
              <a:gd name="connsiteY52" fmla="*/ 1359169 h 1538734"/>
              <a:gd name="connsiteX53" fmla="*/ 1196199 w 1577430"/>
              <a:gd name="connsiteY53" fmla="*/ 1406132 h 1538734"/>
              <a:gd name="connsiteX54" fmla="*/ 1259738 w 1577430"/>
              <a:gd name="connsiteY54" fmla="*/ 1425470 h 1538734"/>
              <a:gd name="connsiteX55" fmla="*/ 1314989 w 1577430"/>
              <a:gd name="connsiteY55" fmla="*/ 1442045 h 1538734"/>
              <a:gd name="connsiteX56" fmla="*/ 1389577 w 1577430"/>
              <a:gd name="connsiteY56" fmla="*/ 1466908 h 1538734"/>
              <a:gd name="connsiteX57" fmla="*/ 1431015 w 1577430"/>
              <a:gd name="connsiteY57" fmla="*/ 1477958 h 1538734"/>
              <a:gd name="connsiteX58" fmla="*/ 1477978 w 1577430"/>
              <a:gd name="connsiteY58" fmla="*/ 1494534 h 1538734"/>
              <a:gd name="connsiteX59" fmla="*/ 1502841 w 1577430"/>
              <a:gd name="connsiteY59" fmla="*/ 1505584 h 1538734"/>
              <a:gd name="connsiteX60" fmla="*/ 1541517 w 1577430"/>
              <a:gd name="connsiteY60" fmla="*/ 1522159 h 1538734"/>
              <a:gd name="connsiteX61" fmla="*/ 1577430 w 1577430"/>
              <a:gd name="connsiteY61"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903370 w 1577430"/>
              <a:gd name="connsiteY44" fmla="*/ 997277 h 1538734"/>
              <a:gd name="connsiteX45" fmla="*/ 933758 w 1577430"/>
              <a:gd name="connsiteY45" fmla="*/ 1044240 h 1538734"/>
              <a:gd name="connsiteX46" fmla="*/ 977959 w 1577430"/>
              <a:gd name="connsiteY46" fmla="*/ 1113303 h 1538734"/>
              <a:gd name="connsiteX47" fmla="*/ 1013872 w 1577430"/>
              <a:gd name="connsiteY47" fmla="*/ 1174079 h 1538734"/>
              <a:gd name="connsiteX48" fmla="*/ 1041497 w 1577430"/>
              <a:gd name="connsiteY48" fmla="*/ 1218280 h 1538734"/>
              <a:gd name="connsiteX49" fmla="*/ 1071885 w 1577430"/>
              <a:gd name="connsiteY49" fmla="*/ 1279056 h 1538734"/>
              <a:gd name="connsiteX50" fmla="*/ 1093986 w 1577430"/>
              <a:gd name="connsiteY50" fmla="*/ 1306681 h 1538734"/>
              <a:gd name="connsiteX51" fmla="*/ 1132661 w 1577430"/>
              <a:gd name="connsiteY51" fmla="*/ 1359169 h 1538734"/>
              <a:gd name="connsiteX52" fmla="*/ 1196199 w 1577430"/>
              <a:gd name="connsiteY52" fmla="*/ 1406132 h 1538734"/>
              <a:gd name="connsiteX53" fmla="*/ 1259738 w 1577430"/>
              <a:gd name="connsiteY53" fmla="*/ 1425470 h 1538734"/>
              <a:gd name="connsiteX54" fmla="*/ 1314989 w 1577430"/>
              <a:gd name="connsiteY54" fmla="*/ 1442045 h 1538734"/>
              <a:gd name="connsiteX55" fmla="*/ 1389577 w 1577430"/>
              <a:gd name="connsiteY55" fmla="*/ 1466908 h 1538734"/>
              <a:gd name="connsiteX56" fmla="*/ 1431015 w 1577430"/>
              <a:gd name="connsiteY56" fmla="*/ 1477958 h 1538734"/>
              <a:gd name="connsiteX57" fmla="*/ 1477978 w 1577430"/>
              <a:gd name="connsiteY57" fmla="*/ 1494534 h 1538734"/>
              <a:gd name="connsiteX58" fmla="*/ 1502841 w 1577430"/>
              <a:gd name="connsiteY58" fmla="*/ 1505584 h 1538734"/>
              <a:gd name="connsiteX59" fmla="*/ 1541517 w 1577430"/>
              <a:gd name="connsiteY59" fmla="*/ 1522159 h 1538734"/>
              <a:gd name="connsiteX60" fmla="*/ 1577430 w 1577430"/>
              <a:gd name="connsiteY60"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803919 w 1577430"/>
              <a:gd name="connsiteY41" fmla="*/ 864675 h 1538734"/>
              <a:gd name="connsiteX42" fmla="*/ 861932 w 1577430"/>
              <a:gd name="connsiteY42" fmla="*/ 933738 h 1538734"/>
              <a:gd name="connsiteX43" fmla="*/ 903370 w 1577430"/>
              <a:gd name="connsiteY43" fmla="*/ 997277 h 1538734"/>
              <a:gd name="connsiteX44" fmla="*/ 933758 w 1577430"/>
              <a:gd name="connsiteY44" fmla="*/ 1044240 h 1538734"/>
              <a:gd name="connsiteX45" fmla="*/ 977959 w 1577430"/>
              <a:gd name="connsiteY45" fmla="*/ 1113303 h 1538734"/>
              <a:gd name="connsiteX46" fmla="*/ 1013872 w 1577430"/>
              <a:gd name="connsiteY46" fmla="*/ 1174079 h 1538734"/>
              <a:gd name="connsiteX47" fmla="*/ 1041497 w 1577430"/>
              <a:gd name="connsiteY47" fmla="*/ 1218280 h 1538734"/>
              <a:gd name="connsiteX48" fmla="*/ 1071885 w 1577430"/>
              <a:gd name="connsiteY48" fmla="*/ 1279056 h 1538734"/>
              <a:gd name="connsiteX49" fmla="*/ 1093986 w 1577430"/>
              <a:gd name="connsiteY49" fmla="*/ 1306681 h 1538734"/>
              <a:gd name="connsiteX50" fmla="*/ 1132661 w 1577430"/>
              <a:gd name="connsiteY50" fmla="*/ 1359169 h 1538734"/>
              <a:gd name="connsiteX51" fmla="*/ 1196199 w 1577430"/>
              <a:gd name="connsiteY51" fmla="*/ 1406132 h 1538734"/>
              <a:gd name="connsiteX52" fmla="*/ 1259738 w 1577430"/>
              <a:gd name="connsiteY52" fmla="*/ 1425470 h 1538734"/>
              <a:gd name="connsiteX53" fmla="*/ 1314989 w 1577430"/>
              <a:gd name="connsiteY53" fmla="*/ 1442045 h 1538734"/>
              <a:gd name="connsiteX54" fmla="*/ 1389577 w 1577430"/>
              <a:gd name="connsiteY54" fmla="*/ 1466908 h 1538734"/>
              <a:gd name="connsiteX55" fmla="*/ 1431015 w 1577430"/>
              <a:gd name="connsiteY55" fmla="*/ 1477958 h 1538734"/>
              <a:gd name="connsiteX56" fmla="*/ 1477978 w 1577430"/>
              <a:gd name="connsiteY56" fmla="*/ 1494534 h 1538734"/>
              <a:gd name="connsiteX57" fmla="*/ 1502841 w 1577430"/>
              <a:gd name="connsiteY57" fmla="*/ 1505584 h 1538734"/>
              <a:gd name="connsiteX58" fmla="*/ 1541517 w 1577430"/>
              <a:gd name="connsiteY58" fmla="*/ 1522159 h 1538734"/>
              <a:gd name="connsiteX59" fmla="*/ 1577430 w 1577430"/>
              <a:gd name="connsiteY59"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803919 w 1577430"/>
              <a:gd name="connsiteY40" fmla="*/ 864675 h 1538734"/>
              <a:gd name="connsiteX41" fmla="*/ 861932 w 1577430"/>
              <a:gd name="connsiteY41" fmla="*/ 933738 h 1538734"/>
              <a:gd name="connsiteX42" fmla="*/ 903370 w 1577430"/>
              <a:gd name="connsiteY42" fmla="*/ 997277 h 1538734"/>
              <a:gd name="connsiteX43" fmla="*/ 933758 w 1577430"/>
              <a:gd name="connsiteY43" fmla="*/ 1044240 h 1538734"/>
              <a:gd name="connsiteX44" fmla="*/ 977959 w 1577430"/>
              <a:gd name="connsiteY44" fmla="*/ 1113303 h 1538734"/>
              <a:gd name="connsiteX45" fmla="*/ 1013872 w 1577430"/>
              <a:gd name="connsiteY45" fmla="*/ 1174079 h 1538734"/>
              <a:gd name="connsiteX46" fmla="*/ 1041497 w 1577430"/>
              <a:gd name="connsiteY46" fmla="*/ 1218280 h 1538734"/>
              <a:gd name="connsiteX47" fmla="*/ 1071885 w 1577430"/>
              <a:gd name="connsiteY47" fmla="*/ 1279056 h 1538734"/>
              <a:gd name="connsiteX48" fmla="*/ 1093986 w 1577430"/>
              <a:gd name="connsiteY48" fmla="*/ 1306681 h 1538734"/>
              <a:gd name="connsiteX49" fmla="*/ 1132661 w 1577430"/>
              <a:gd name="connsiteY49" fmla="*/ 1359169 h 1538734"/>
              <a:gd name="connsiteX50" fmla="*/ 1196199 w 1577430"/>
              <a:gd name="connsiteY50" fmla="*/ 1406132 h 1538734"/>
              <a:gd name="connsiteX51" fmla="*/ 1259738 w 1577430"/>
              <a:gd name="connsiteY51" fmla="*/ 1425470 h 1538734"/>
              <a:gd name="connsiteX52" fmla="*/ 1314989 w 1577430"/>
              <a:gd name="connsiteY52" fmla="*/ 1442045 h 1538734"/>
              <a:gd name="connsiteX53" fmla="*/ 1389577 w 1577430"/>
              <a:gd name="connsiteY53" fmla="*/ 1466908 h 1538734"/>
              <a:gd name="connsiteX54" fmla="*/ 1431015 w 1577430"/>
              <a:gd name="connsiteY54" fmla="*/ 1477958 h 1538734"/>
              <a:gd name="connsiteX55" fmla="*/ 1477978 w 1577430"/>
              <a:gd name="connsiteY55" fmla="*/ 1494534 h 1538734"/>
              <a:gd name="connsiteX56" fmla="*/ 1502841 w 1577430"/>
              <a:gd name="connsiteY56" fmla="*/ 1505584 h 1538734"/>
              <a:gd name="connsiteX57" fmla="*/ 1541517 w 1577430"/>
              <a:gd name="connsiteY57" fmla="*/ 1522159 h 1538734"/>
              <a:gd name="connsiteX58" fmla="*/ 1577430 w 1577430"/>
              <a:gd name="connsiteY58"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715518 w 1577430"/>
              <a:gd name="connsiteY37" fmla="*/ 762461 h 1538734"/>
              <a:gd name="connsiteX38" fmla="*/ 759718 w 1577430"/>
              <a:gd name="connsiteY38" fmla="*/ 809424 h 1538734"/>
              <a:gd name="connsiteX39" fmla="*/ 803919 w 1577430"/>
              <a:gd name="connsiteY39" fmla="*/ 864675 h 1538734"/>
              <a:gd name="connsiteX40" fmla="*/ 861932 w 1577430"/>
              <a:gd name="connsiteY40" fmla="*/ 933738 h 1538734"/>
              <a:gd name="connsiteX41" fmla="*/ 903370 w 1577430"/>
              <a:gd name="connsiteY41" fmla="*/ 997277 h 1538734"/>
              <a:gd name="connsiteX42" fmla="*/ 933758 w 1577430"/>
              <a:gd name="connsiteY42" fmla="*/ 1044240 h 1538734"/>
              <a:gd name="connsiteX43" fmla="*/ 977959 w 1577430"/>
              <a:gd name="connsiteY43" fmla="*/ 1113303 h 1538734"/>
              <a:gd name="connsiteX44" fmla="*/ 1013872 w 1577430"/>
              <a:gd name="connsiteY44" fmla="*/ 1174079 h 1538734"/>
              <a:gd name="connsiteX45" fmla="*/ 1041497 w 1577430"/>
              <a:gd name="connsiteY45" fmla="*/ 1218280 h 1538734"/>
              <a:gd name="connsiteX46" fmla="*/ 1071885 w 1577430"/>
              <a:gd name="connsiteY46" fmla="*/ 1279056 h 1538734"/>
              <a:gd name="connsiteX47" fmla="*/ 1093986 w 1577430"/>
              <a:gd name="connsiteY47" fmla="*/ 1306681 h 1538734"/>
              <a:gd name="connsiteX48" fmla="*/ 1132661 w 1577430"/>
              <a:gd name="connsiteY48" fmla="*/ 1359169 h 1538734"/>
              <a:gd name="connsiteX49" fmla="*/ 1196199 w 1577430"/>
              <a:gd name="connsiteY49" fmla="*/ 1406132 h 1538734"/>
              <a:gd name="connsiteX50" fmla="*/ 1259738 w 1577430"/>
              <a:gd name="connsiteY50" fmla="*/ 1425470 h 1538734"/>
              <a:gd name="connsiteX51" fmla="*/ 1314989 w 1577430"/>
              <a:gd name="connsiteY51" fmla="*/ 1442045 h 1538734"/>
              <a:gd name="connsiteX52" fmla="*/ 1389577 w 1577430"/>
              <a:gd name="connsiteY52" fmla="*/ 1466908 h 1538734"/>
              <a:gd name="connsiteX53" fmla="*/ 1431015 w 1577430"/>
              <a:gd name="connsiteY53" fmla="*/ 1477958 h 1538734"/>
              <a:gd name="connsiteX54" fmla="*/ 1477978 w 1577430"/>
              <a:gd name="connsiteY54" fmla="*/ 1494534 h 1538734"/>
              <a:gd name="connsiteX55" fmla="*/ 1502841 w 1577430"/>
              <a:gd name="connsiteY55" fmla="*/ 1505584 h 1538734"/>
              <a:gd name="connsiteX56" fmla="*/ 1541517 w 1577430"/>
              <a:gd name="connsiteY56" fmla="*/ 1522159 h 1538734"/>
              <a:gd name="connsiteX57" fmla="*/ 1577430 w 1577430"/>
              <a:gd name="connsiteY57"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60267 w 1577430"/>
              <a:gd name="connsiteY35" fmla="*/ 690635 h 1538734"/>
              <a:gd name="connsiteX36" fmla="*/ 715518 w 1577430"/>
              <a:gd name="connsiteY36" fmla="*/ 762461 h 1538734"/>
              <a:gd name="connsiteX37" fmla="*/ 759718 w 1577430"/>
              <a:gd name="connsiteY37" fmla="*/ 809424 h 1538734"/>
              <a:gd name="connsiteX38" fmla="*/ 803919 w 1577430"/>
              <a:gd name="connsiteY38" fmla="*/ 864675 h 1538734"/>
              <a:gd name="connsiteX39" fmla="*/ 861932 w 1577430"/>
              <a:gd name="connsiteY39" fmla="*/ 933738 h 1538734"/>
              <a:gd name="connsiteX40" fmla="*/ 903370 w 1577430"/>
              <a:gd name="connsiteY40" fmla="*/ 997277 h 1538734"/>
              <a:gd name="connsiteX41" fmla="*/ 933758 w 1577430"/>
              <a:gd name="connsiteY41" fmla="*/ 1044240 h 1538734"/>
              <a:gd name="connsiteX42" fmla="*/ 977959 w 1577430"/>
              <a:gd name="connsiteY42" fmla="*/ 1113303 h 1538734"/>
              <a:gd name="connsiteX43" fmla="*/ 1013872 w 1577430"/>
              <a:gd name="connsiteY43" fmla="*/ 1174079 h 1538734"/>
              <a:gd name="connsiteX44" fmla="*/ 1041497 w 1577430"/>
              <a:gd name="connsiteY44" fmla="*/ 1218280 h 1538734"/>
              <a:gd name="connsiteX45" fmla="*/ 1071885 w 1577430"/>
              <a:gd name="connsiteY45" fmla="*/ 1279056 h 1538734"/>
              <a:gd name="connsiteX46" fmla="*/ 1093986 w 1577430"/>
              <a:gd name="connsiteY46" fmla="*/ 1306681 h 1538734"/>
              <a:gd name="connsiteX47" fmla="*/ 1132661 w 1577430"/>
              <a:gd name="connsiteY47" fmla="*/ 1359169 h 1538734"/>
              <a:gd name="connsiteX48" fmla="*/ 1196199 w 1577430"/>
              <a:gd name="connsiteY48" fmla="*/ 1406132 h 1538734"/>
              <a:gd name="connsiteX49" fmla="*/ 1259738 w 1577430"/>
              <a:gd name="connsiteY49" fmla="*/ 1425470 h 1538734"/>
              <a:gd name="connsiteX50" fmla="*/ 1314989 w 1577430"/>
              <a:gd name="connsiteY50" fmla="*/ 1442045 h 1538734"/>
              <a:gd name="connsiteX51" fmla="*/ 1389577 w 1577430"/>
              <a:gd name="connsiteY51" fmla="*/ 1466908 h 1538734"/>
              <a:gd name="connsiteX52" fmla="*/ 1431015 w 1577430"/>
              <a:gd name="connsiteY52" fmla="*/ 1477958 h 1538734"/>
              <a:gd name="connsiteX53" fmla="*/ 1477978 w 1577430"/>
              <a:gd name="connsiteY53" fmla="*/ 1494534 h 1538734"/>
              <a:gd name="connsiteX54" fmla="*/ 1502841 w 1577430"/>
              <a:gd name="connsiteY54" fmla="*/ 1505584 h 1538734"/>
              <a:gd name="connsiteX55" fmla="*/ 1541517 w 1577430"/>
              <a:gd name="connsiteY55" fmla="*/ 1522159 h 1538734"/>
              <a:gd name="connsiteX56" fmla="*/ 1577430 w 1577430"/>
              <a:gd name="connsiteY56"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74628 w 1577430"/>
              <a:gd name="connsiteY32" fmla="*/ 629859 h 1538734"/>
              <a:gd name="connsiteX33" fmla="*/ 613304 w 1577430"/>
              <a:gd name="connsiteY33" fmla="*/ 654722 h 1538734"/>
              <a:gd name="connsiteX34" fmla="*/ 660267 w 1577430"/>
              <a:gd name="connsiteY34" fmla="*/ 690635 h 1538734"/>
              <a:gd name="connsiteX35" fmla="*/ 715518 w 1577430"/>
              <a:gd name="connsiteY35" fmla="*/ 762461 h 1538734"/>
              <a:gd name="connsiteX36" fmla="*/ 759718 w 1577430"/>
              <a:gd name="connsiteY36" fmla="*/ 809424 h 1538734"/>
              <a:gd name="connsiteX37" fmla="*/ 803919 w 1577430"/>
              <a:gd name="connsiteY37" fmla="*/ 864675 h 1538734"/>
              <a:gd name="connsiteX38" fmla="*/ 861932 w 1577430"/>
              <a:gd name="connsiteY38" fmla="*/ 933738 h 1538734"/>
              <a:gd name="connsiteX39" fmla="*/ 903370 w 1577430"/>
              <a:gd name="connsiteY39" fmla="*/ 997277 h 1538734"/>
              <a:gd name="connsiteX40" fmla="*/ 933758 w 1577430"/>
              <a:gd name="connsiteY40" fmla="*/ 1044240 h 1538734"/>
              <a:gd name="connsiteX41" fmla="*/ 977959 w 1577430"/>
              <a:gd name="connsiteY41" fmla="*/ 1113303 h 1538734"/>
              <a:gd name="connsiteX42" fmla="*/ 1013872 w 1577430"/>
              <a:gd name="connsiteY42" fmla="*/ 1174079 h 1538734"/>
              <a:gd name="connsiteX43" fmla="*/ 1041497 w 1577430"/>
              <a:gd name="connsiteY43" fmla="*/ 1218280 h 1538734"/>
              <a:gd name="connsiteX44" fmla="*/ 1071885 w 1577430"/>
              <a:gd name="connsiteY44" fmla="*/ 1279056 h 1538734"/>
              <a:gd name="connsiteX45" fmla="*/ 1093986 w 1577430"/>
              <a:gd name="connsiteY45" fmla="*/ 1306681 h 1538734"/>
              <a:gd name="connsiteX46" fmla="*/ 1132661 w 1577430"/>
              <a:gd name="connsiteY46" fmla="*/ 1359169 h 1538734"/>
              <a:gd name="connsiteX47" fmla="*/ 1196199 w 1577430"/>
              <a:gd name="connsiteY47" fmla="*/ 1406132 h 1538734"/>
              <a:gd name="connsiteX48" fmla="*/ 1259738 w 1577430"/>
              <a:gd name="connsiteY48" fmla="*/ 1425470 h 1538734"/>
              <a:gd name="connsiteX49" fmla="*/ 1314989 w 1577430"/>
              <a:gd name="connsiteY49" fmla="*/ 1442045 h 1538734"/>
              <a:gd name="connsiteX50" fmla="*/ 1389577 w 1577430"/>
              <a:gd name="connsiteY50" fmla="*/ 1466908 h 1538734"/>
              <a:gd name="connsiteX51" fmla="*/ 1431015 w 1577430"/>
              <a:gd name="connsiteY51" fmla="*/ 1477958 h 1538734"/>
              <a:gd name="connsiteX52" fmla="*/ 1477978 w 1577430"/>
              <a:gd name="connsiteY52" fmla="*/ 1494534 h 1538734"/>
              <a:gd name="connsiteX53" fmla="*/ 1502841 w 1577430"/>
              <a:gd name="connsiteY53" fmla="*/ 1505584 h 1538734"/>
              <a:gd name="connsiteX54" fmla="*/ 1541517 w 1577430"/>
              <a:gd name="connsiteY54" fmla="*/ 1522159 h 1538734"/>
              <a:gd name="connsiteX55" fmla="*/ 1577430 w 1577430"/>
              <a:gd name="connsiteY55"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24903 w 1577430"/>
              <a:gd name="connsiteY30" fmla="*/ 596709 h 1538734"/>
              <a:gd name="connsiteX31" fmla="*/ 574628 w 1577430"/>
              <a:gd name="connsiteY31" fmla="*/ 629859 h 1538734"/>
              <a:gd name="connsiteX32" fmla="*/ 613304 w 1577430"/>
              <a:gd name="connsiteY32" fmla="*/ 654722 h 1538734"/>
              <a:gd name="connsiteX33" fmla="*/ 660267 w 1577430"/>
              <a:gd name="connsiteY33" fmla="*/ 690635 h 1538734"/>
              <a:gd name="connsiteX34" fmla="*/ 715518 w 1577430"/>
              <a:gd name="connsiteY34" fmla="*/ 762461 h 1538734"/>
              <a:gd name="connsiteX35" fmla="*/ 759718 w 1577430"/>
              <a:gd name="connsiteY35" fmla="*/ 809424 h 1538734"/>
              <a:gd name="connsiteX36" fmla="*/ 803919 w 1577430"/>
              <a:gd name="connsiteY36" fmla="*/ 864675 h 1538734"/>
              <a:gd name="connsiteX37" fmla="*/ 861932 w 1577430"/>
              <a:gd name="connsiteY37" fmla="*/ 933738 h 1538734"/>
              <a:gd name="connsiteX38" fmla="*/ 903370 w 1577430"/>
              <a:gd name="connsiteY38" fmla="*/ 997277 h 1538734"/>
              <a:gd name="connsiteX39" fmla="*/ 933758 w 1577430"/>
              <a:gd name="connsiteY39" fmla="*/ 1044240 h 1538734"/>
              <a:gd name="connsiteX40" fmla="*/ 977959 w 1577430"/>
              <a:gd name="connsiteY40" fmla="*/ 1113303 h 1538734"/>
              <a:gd name="connsiteX41" fmla="*/ 1013872 w 1577430"/>
              <a:gd name="connsiteY41" fmla="*/ 1174079 h 1538734"/>
              <a:gd name="connsiteX42" fmla="*/ 1041497 w 1577430"/>
              <a:gd name="connsiteY42" fmla="*/ 1218280 h 1538734"/>
              <a:gd name="connsiteX43" fmla="*/ 1071885 w 1577430"/>
              <a:gd name="connsiteY43" fmla="*/ 1279056 h 1538734"/>
              <a:gd name="connsiteX44" fmla="*/ 1093986 w 1577430"/>
              <a:gd name="connsiteY44" fmla="*/ 1306681 h 1538734"/>
              <a:gd name="connsiteX45" fmla="*/ 1132661 w 1577430"/>
              <a:gd name="connsiteY45" fmla="*/ 1359169 h 1538734"/>
              <a:gd name="connsiteX46" fmla="*/ 1196199 w 1577430"/>
              <a:gd name="connsiteY46" fmla="*/ 1406132 h 1538734"/>
              <a:gd name="connsiteX47" fmla="*/ 1259738 w 1577430"/>
              <a:gd name="connsiteY47" fmla="*/ 1425470 h 1538734"/>
              <a:gd name="connsiteX48" fmla="*/ 1314989 w 1577430"/>
              <a:gd name="connsiteY48" fmla="*/ 1442045 h 1538734"/>
              <a:gd name="connsiteX49" fmla="*/ 1389577 w 1577430"/>
              <a:gd name="connsiteY49" fmla="*/ 1466908 h 1538734"/>
              <a:gd name="connsiteX50" fmla="*/ 1431015 w 1577430"/>
              <a:gd name="connsiteY50" fmla="*/ 1477958 h 1538734"/>
              <a:gd name="connsiteX51" fmla="*/ 1477978 w 1577430"/>
              <a:gd name="connsiteY51" fmla="*/ 1494534 h 1538734"/>
              <a:gd name="connsiteX52" fmla="*/ 1502841 w 1577430"/>
              <a:gd name="connsiteY52" fmla="*/ 1505584 h 1538734"/>
              <a:gd name="connsiteX53" fmla="*/ 1541517 w 1577430"/>
              <a:gd name="connsiteY53" fmla="*/ 1522159 h 1538734"/>
              <a:gd name="connsiteX54" fmla="*/ 1577430 w 1577430"/>
              <a:gd name="connsiteY54"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97277 w 1577430"/>
              <a:gd name="connsiteY28" fmla="*/ 577371 h 1538734"/>
              <a:gd name="connsiteX29" fmla="*/ 524903 w 1577430"/>
              <a:gd name="connsiteY29" fmla="*/ 596709 h 1538734"/>
              <a:gd name="connsiteX30" fmla="*/ 574628 w 1577430"/>
              <a:gd name="connsiteY30" fmla="*/ 629859 h 1538734"/>
              <a:gd name="connsiteX31" fmla="*/ 613304 w 1577430"/>
              <a:gd name="connsiteY31" fmla="*/ 654722 h 1538734"/>
              <a:gd name="connsiteX32" fmla="*/ 660267 w 1577430"/>
              <a:gd name="connsiteY32" fmla="*/ 690635 h 1538734"/>
              <a:gd name="connsiteX33" fmla="*/ 715518 w 1577430"/>
              <a:gd name="connsiteY33" fmla="*/ 762461 h 1538734"/>
              <a:gd name="connsiteX34" fmla="*/ 759718 w 1577430"/>
              <a:gd name="connsiteY34" fmla="*/ 809424 h 1538734"/>
              <a:gd name="connsiteX35" fmla="*/ 803919 w 1577430"/>
              <a:gd name="connsiteY35" fmla="*/ 864675 h 1538734"/>
              <a:gd name="connsiteX36" fmla="*/ 861932 w 1577430"/>
              <a:gd name="connsiteY36" fmla="*/ 933738 h 1538734"/>
              <a:gd name="connsiteX37" fmla="*/ 903370 w 1577430"/>
              <a:gd name="connsiteY37" fmla="*/ 997277 h 1538734"/>
              <a:gd name="connsiteX38" fmla="*/ 933758 w 1577430"/>
              <a:gd name="connsiteY38" fmla="*/ 1044240 h 1538734"/>
              <a:gd name="connsiteX39" fmla="*/ 977959 w 1577430"/>
              <a:gd name="connsiteY39" fmla="*/ 1113303 h 1538734"/>
              <a:gd name="connsiteX40" fmla="*/ 1013872 w 1577430"/>
              <a:gd name="connsiteY40" fmla="*/ 1174079 h 1538734"/>
              <a:gd name="connsiteX41" fmla="*/ 1041497 w 1577430"/>
              <a:gd name="connsiteY41" fmla="*/ 1218280 h 1538734"/>
              <a:gd name="connsiteX42" fmla="*/ 1071885 w 1577430"/>
              <a:gd name="connsiteY42" fmla="*/ 1279056 h 1538734"/>
              <a:gd name="connsiteX43" fmla="*/ 1093986 w 1577430"/>
              <a:gd name="connsiteY43" fmla="*/ 1306681 h 1538734"/>
              <a:gd name="connsiteX44" fmla="*/ 1132661 w 1577430"/>
              <a:gd name="connsiteY44" fmla="*/ 1359169 h 1538734"/>
              <a:gd name="connsiteX45" fmla="*/ 1196199 w 1577430"/>
              <a:gd name="connsiteY45" fmla="*/ 1406132 h 1538734"/>
              <a:gd name="connsiteX46" fmla="*/ 1259738 w 1577430"/>
              <a:gd name="connsiteY46" fmla="*/ 1425470 h 1538734"/>
              <a:gd name="connsiteX47" fmla="*/ 1314989 w 1577430"/>
              <a:gd name="connsiteY47" fmla="*/ 1442045 h 1538734"/>
              <a:gd name="connsiteX48" fmla="*/ 1389577 w 1577430"/>
              <a:gd name="connsiteY48" fmla="*/ 1466908 h 1538734"/>
              <a:gd name="connsiteX49" fmla="*/ 1431015 w 1577430"/>
              <a:gd name="connsiteY49" fmla="*/ 1477958 h 1538734"/>
              <a:gd name="connsiteX50" fmla="*/ 1477978 w 1577430"/>
              <a:gd name="connsiteY50" fmla="*/ 1494534 h 1538734"/>
              <a:gd name="connsiteX51" fmla="*/ 1502841 w 1577430"/>
              <a:gd name="connsiteY51" fmla="*/ 1505584 h 1538734"/>
              <a:gd name="connsiteX52" fmla="*/ 1541517 w 1577430"/>
              <a:gd name="connsiteY52" fmla="*/ 1522159 h 1538734"/>
              <a:gd name="connsiteX53" fmla="*/ 1577430 w 1577430"/>
              <a:gd name="connsiteY53"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524903 w 1577430"/>
              <a:gd name="connsiteY28" fmla="*/ 596709 h 1538734"/>
              <a:gd name="connsiteX29" fmla="*/ 574628 w 1577430"/>
              <a:gd name="connsiteY29" fmla="*/ 629859 h 1538734"/>
              <a:gd name="connsiteX30" fmla="*/ 613304 w 1577430"/>
              <a:gd name="connsiteY30" fmla="*/ 654722 h 1538734"/>
              <a:gd name="connsiteX31" fmla="*/ 660267 w 1577430"/>
              <a:gd name="connsiteY31" fmla="*/ 690635 h 1538734"/>
              <a:gd name="connsiteX32" fmla="*/ 715518 w 1577430"/>
              <a:gd name="connsiteY32" fmla="*/ 762461 h 1538734"/>
              <a:gd name="connsiteX33" fmla="*/ 759718 w 1577430"/>
              <a:gd name="connsiteY33" fmla="*/ 809424 h 1538734"/>
              <a:gd name="connsiteX34" fmla="*/ 803919 w 1577430"/>
              <a:gd name="connsiteY34" fmla="*/ 864675 h 1538734"/>
              <a:gd name="connsiteX35" fmla="*/ 861932 w 1577430"/>
              <a:gd name="connsiteY35" fmla="*/ 933738 h 1538734"/>
              <a:gd name="connsiteX36" fmla="*/ 903370 w 1577430"/>
              <a:gd name="connsiteY36" fmla="*/ 997277 h 1538734"/>
              <a:gd name="connsiteX37" fmla="*/ 933758 w 1577430"/>
              <a:gd name="connsiteY37" fmla="*/ 1044240 h 1538734"/>
              <a:gd name="connsiteX38" fmla="*/ 977959 w 1577430"/>
              <a:gd name="connsiteY38" fmla="*/ 1113303 h 1538734"/>
              <a:gd name="connsiteX39" fmla="*/ 1013872 w 1577430"/>
              <a:gd name="connsiteY39" fmla="*/ 1174079 h 1538734"/>
              <a:gd name="connsiteX40" fmla="*/ 1041497 w 1577430"/>
              <a:gd name="connsiteY40" fmla="*/ 1218280 h 1538734"/>
              <a:gd name="connsiteX41" fmla="*/ 1071885 w 1577430"/>
              <a:gd name="connsiteY41" fmla="*/ 1279056 h 1538734"/>
              <a:gd name="connsiteX42" fmla="*/ 1093986 w 1577430"/>
              <a:gd name="connsiteY42" fmla="*/ 1306681 h 1538734"/>
              <a:gd name="connsiteX43" fmla="*/ 1132661 w 1577430"/>
              <a:gd name="connsiteY43" fmla="*/ 1359169 h 1538734"/>
              <a:gd name="connsiteX44" fmla="*/ 1196199 w 1577430"/>
              <a:gd name="connsiteY44" fmla="*/ 1406132 h 1538734"/>
              <a:gd name="connsiteX45" fmla="*/ 1259738 w 1577430"/>
              <a:gd name="connsiteY45" fmla="*/ 1425470 h 1538734"/>
              <a:gd name="connsiteX46" fmla="*/ 1314989 w 1577430"/>
              <a:gd name="connsiteY46" fmla="*/ 1442045 h 1538734"/>
              <a:gd name="connsiteX47" fmla="*/ 1389577 w 1577430"/>
              <a:gd name="connsiteY47" fmla="*/ 1466908 h 1538734"/>
              <a:gd name="connsiteX48" fmla="*/ 1431015 w 1577430"/>
              <a:gd name="connsiteY48" fmla="*/ 1477958 h 1538734"/>
              <a:gd name="connsiteX49" fmla="*/ 1477978 w 1577430"/>
              <a:gd name="connsiteY49" fmla="*/ 1494534 h 1538734"/>
              <a:gd name="connsiteX50" fmla="*/ 1502841 w 1577430"/>
              <a:gd name="connsiteY50" fmla="*/ 1505584 h 1538734"/>
              <a:gd name="connsiteX51" fmla="*/ 1541517 w 1577430"/>
              <a:gd name="connsiteY51" fmla="*/ 1522159 h 1538734"/>
              <a:gd name="connsiteX52" fmla="*/ 1577430 w 1577430"/>
              <a:gd name="connsiteY52"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69652 w 1577430"/>
              <a:gd name="connsiteY26" fmla="*/ 558033 h 1538734"/>
              <a:gd name="connsiteX27" fmla="*/ 524903 w 1577430"/>
              <a:gd name="connsiteY27" fmla="*/ 596709 h 1538734"/>
              <a:gd name="connsiteX28" fmla="*/ 574628 w 1577430"/>
              <a:gd name="connsiteY28" fmla="*/ 629859 h 1538734"/>
              <a:gd name="connsiteX29" fmla="*/ 613304 w 1577430"/>
              <a:gd name="connsiteY29" fmla="*/ 654722 h 1538734"/>
              <a:gd name="connsiteX30" fmla="*/ 660267 w 1577430"/>
              <a:gd name="connsiteY30" fmla="*/ 690635 h 1538734"/>
              <a:gd name="connsiteX31" fmla="*/ 715518 w 1577430"/>
              <a:gd name="connsiteY31" fmla="*/ 762461 h 1538734"/>
              <a:gd name="connsiteX32" fmla="*/ 759718 w 1577430"/>
              <a:gd name="connsiteY32" fmla="*/ 809424 h 1538734"/>
              <a:gd name="connsiteX33" fmla="*/ 803919 w 1577430"/>
              <a:gd name="connsiteY33" fmla="*/ 864675 h 1538734"/>
              <a:gd name="connsiteX34" fmla="*/ 861932 w 1577430"/>
              <a:gd name="connsiteY34" fmla="*/ 933738 h 1538734"/>
              <a:gd name="connsiteX35" fmla="*/ 903370 w 1577430"/>
              <a:gd name="connsiteY35" fmla="*/ 997277 h 1538734"/>
              <a:gd name="connsiteX36" fmla="*/ 933758 w 1577430"/>
              <a:gd name="connsiteY36" fmla="*/ 1044240 h 1538734"/>
              <a:gd name="connsiteX37" fmla="*/ 977959 w 1577430"/>
              <a:gd name="connsiteY37" fmla="*/ 1113303 h 1538734"/>
              <a:gd name="connsiteX38" fmla="*/ 1013872 w 1577430"/>
              <a:gd name="connsiteY38" fmla="*/ 1174079 h 1538734"/>
              <a:gd name="connsiteX39" fmla="*/ 1041497 w 1577430"/>
              <a:gd name="connsiteY39" fmla="*/ 1218280 h 1538734"/>
              <a:gd name="connsiteX40" fmla="*/ 1071885 w 1577430"/>
              <a:gd name="connsiteY40" fmla="*/ 1279056 h 1538734"/>
              <a:gd name="connsiteX41" fmla="*/ 1093986 w 1577430"/>
              <a:gd name="connsiteY41" fmla="*/ 1306681 h 1538734"/>
              <a:gd name="connsiteX42" fmla="*/ 1132661 w 1577430"/>
              <a:gd name="connsiteY42" fmla="*/ 1359169 h 1538734"/>
              <a:gd name="connsiteX43" fmla="*/ 1196199 w 1577430"/>
              <a:gd name="connsiteY43" fmla="*/ 1406132 h 1538734"/>
              <a:gd name="connsiteX44" fmla="*/ 1259738 w 1577430"/>
              <a:gd name="connsiteY44" fmla="*/ 1425470 h 1538734"/>
              <a:gd name="connsiteX45" fmla="*/ 1314989 w 1577430"/>
              <a:gd name="connsiteY45" fmla="*/ 1442045 h 1538734"/>
              <a:gd name="connsiteX46" fmla="*/ 1389577 w 1577430"/>
              <a:gd name="connsiteY46" fmla="*/ 1466908 h 1538734"/>
              <a:gd name="connsiteX47" fmla="*/ 1431015 w 1577430"/>
              <a:gd name="connsiteY47" fmla="*/ 1477958 h 1538734"/>
              <a:gd name="connsiteX48" fmla="*/ 1477978 w 1577430"/>
              <a:gd name="connsiteY48" fmla="*/ 1494534 h 1538734"/>
              <a:gd name="connsiteX49" fmla="*/ 1502841 w 1577430"/>
              <a:gd name="connsiteY49" fmla="*/ 1505584 h 1538734"/>
              <a:gd name="connsiteX50" fmla="*/ 1541517 w 1577430"/>
              <a:gd name="connsiteY50" fmla="*/ 1522159 h 1538734"/>
              <a:gd name="connsiteX51" fmla="*/ 1577430 w 1577430"/>
              <a:gd name="connsiteY51"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69652 w 1577430"/>
              <a:gd name="connsiteY26" fmla="*/ 558033 h 1538734"/>
              <a:gd name="connsiteX27" fmla="*/ 524903 w 1577430"/>
              <a:gd name="connsiteY27" fmla="*/ 596709 h 1538734"/>
              <a:gd name="connsiteX28" fmla="*/ 574628 w 1577430"/>
              <a:gd name="connsiteY28" fmla="*/ 629859 h 1538734"/>
              <a:gd name="connsiteX29" fmla="*/ 613304 w 1577430"/>
              <a:gd name="connsiteY29" fmla="*/ 654722 h 1538734"/>
              <a:gd name="connsiteX30" fmla="*/ 660267 w 1577430"/>
              <a:gd name="connsiteY30" fmla="*/ 690635 h 1538734"/>
              <a:gd name="connsiteX31" fmla="*/ 715518 w 1577430"/>
              <a:gd name="connsiteY31" fmla="*/ 762461 h 1538734"/>
              <a:gd name="connsiteX32" fmla="*/ 759718 w 1577430"/>
              <a:gd name="connsiteY32" fmla="*/ 809424 h 1538734"/>
              <a:gd name="connsiteX33" fmla="*/ 803919 w 1577430"/>
              <a:gd name="connsiteY33" fmla="*/ 864675 h 1538734"/>
              <a:gd name="connsiteX34" fmla="*/ 861932 w 1577430"/>
              <a:gd name="connsiteY34" fmla="*/ 933738 h 1538734"/>
              <a:gd name="connsiteX35" fmla="*/ 903370 w 1577430"/>
              <a:gd name="connsiteY35" fmla="*/ 997277 h 1538734"/>
              <a:gd name="connsiteX36" fmla="*/ 933758 w 1577430"/>
              <a:gd name="connsiteY36" fmla="*/ 1044240 h 1538734"/>
              <a:gd name="connsiteX37" fmla="*/ 977959 w 1577430"/>
              <a:gd name="connsiteY37" fmla="*/ 1113303 h 1538734"/>
              <a:gd name="connsiteX38" fmla="*/ 1013872 w 1577430"/>
              <a:gd name="connsiteY38" fmla="*/ 1174079 h 1538734"/>
              <a:gd name="connsiteX39" fmla="*/ 1041497 w 1577430"/>
              <a:gd name="connsiteY39" fmla="*/ 1218280 h 1538734"/>
              <a:gd name="connsiteX40" fmla="*/ 1071885 w 1577430"/>
              <a:gd name="connsiteY40" fmla="*/ 1279056 h 1538734"/>
              <a:gd name="connsiteX41" fmla="*/ 1093986 w 1577430"/>
              <a:gd name="connsiteY41" fmla="*/ 1306681 h 1538734"/>
              <a:gd name="connsiteX42" fmla="*/ 1132661 w 1577430"/>
              <a:gd name="connsiteY42" fmla="*/ 1359169 h 1538734"/>
              <a:gd name="connsiteX43" fmla="*/ 1196199 w 1577430"/>
              <a:gd name="connsiteY43" fmla="*/ 1406132 h 1538734"/>
              <a:gd name="connsiteX44" fmla="*/ 1259738 w 1577430"/>
              <a:gd name="connsiteY44" fmla="*/ 1425470 h 1538734"/>
              <a:gd name="connsiteX45" fmla="*/ 1314989 w 1577430"/>
              <a:gd name="connsiteY45" fmla="*/ 1442045 h 1538734"/>
              <a:gd name="connsiteX46" fmla="*/ 1389577 w 1577430"/>
              <a:gd name="connsiteY46" fmla="*/ 1466908 h 1538734"/>
              <a:gd name="connsiteX47" fmla="*/ 1431015 w 1577430"/>
              <a:gd name="connsiteY47" fmla="*/ 1477958 h 1538734"/>
              <a:gd name="connsiteX48" fmla="*/ 1477978 w 1577430"/>
              <a:gd name="connsiteY48" fmla="*/ 1494534 h 1538734"/>
              <a:gd name="connsiteX49" fmla="*/ 1541517 w 1577430"/>
              <a:gd name="connsiteY49" fmla="*/ 1522159 h 1538734"/>
              <a:gd name="connsiteX50" fmla="*/ 1577430 w 1577430"/>
              <a:gd name="connsiteY50"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69652 w 1577430"/>
              <a:gd name="connsiteY26" fmla="*/ 558033 h 1538734"/>
              <a:gd name="connsiteX27" fmla="*/ 524903 w 1577430"/>
              <a:gd name="connsiteY27" fmla="*/ 596709 h 1538734"/>
              <a:gd name="connsiteX28" fmla="*/ 574628 w 1577430"/>
              <a:gd name="connsiteY28" fmla="*/ 629859 h 1538734"/>
              <a:gd name="connsiteX29" fmla="*/ 613304 w 1577430"/>
              <a:gd name="connsiteY29" fmla="*/ 654722 h 1538734"/>
              <a:gd name="connsiteX30" fmla="*/ 660267 w 1577430"/>
              <a:gd name="connsiteY30" fmla="*/ 690635 h 1538734"/>
              <a:gd name="connsiteX31" fmla="*/ 715518 w 1577430"/>
              <a:gd name="connsiteY31" fmla="*/ 762461 h 1538734"/>
              <a:gd name="connsiteX32" fmla="*/ 759718 w 1577430"/>
              <a:gd name="connsiteY32" fmla="*/ 809424 h 1538734"/>
              <a:gd name="connsiteX33" fmla="*/ 803919 w 1577430"/>
              <a:gd name="connsiteY33" fmla="*/ 864675 h 1538734"/>
              <a:gd name="connsiteX34" fmla="*/ 861932 w 1577430"/>
              <a:gd name="connsiteY34" fmla="*/ 933738 h 1538734"/>
              <a:gd name="connsiteX35" fmla="*/ 903370 w 1577430"/>
              <a:gd name="connsiteY35" fmla="*/ 997277 h 1538734"/>
              <a:gd name="connsiteX36" fmla="*/ 933758 w 1577430"/>
              <a:gd name="connsiteY36" fmla="*/ 1044240 h 1538734"/>
              <a:gd name="connsiteX37" fmla="*/ 977959 w 1577430"/>
              <a:gd name="connsiteY37" fmla="*/ 1113303 h 1538734"/>
              <a:gd name="connsiteX38" fmla="*/ 1013872 w 1577430"/>
              <a:gd name="connsiteY38" fmla="*/ 1174079 h 1538734"/>
              <a:gd name="connsiteX39" fmla="*/ 1041497 w 1577430"/>
              <a:gd name="connsiteY39" fmla="*/ 1218280 h 1538734"/>
              <a:gd name="connsiteX40" fmla="*/ 1071885 w 1577430"/>
              <a:gd name="connsiteY40" fmla="*/ 1279056 h 1538734"/>
              <a:gd name="connsiteX41" fmla="*/ 1093986 w 1577430"/>
              <a:gd name="connsiteY41" fmla="*/ 1306681 h 1538734"/>
              <a:gd name="connsiteX42" fmla="*/ 1132661 w 1577430"/>
              <a:gd name="connsiteY42" fmla="*/ 1359169 h 1538734"/>
              <a:gd name="connsiteX43" fmla="*/ 1196199 w 1577430"/>
              <a:gd name="connsiteY43" fmla="*/ 1406132 h 1538734"/>
              <a:gd name="connsiteX44" fmla="*/ 1259738 w 1577430"/>
              <a:gd name="connsiteY44" fmla="*/ 1425470 h 1538734"/>
              <a:gd name="connsiteX45" fmla="*/ 1314989 w 1577430"/>
              <a:gd name="connsiteY45" fmla="*/ 1442045 h 1538734"/>
              <a:gd name="connsiteX46" fmla="*/ 1389577 w 1577430"/>
              <a:gd name="connsiteY46" fmla="*/ 1466908 h 1538734"/>
              <a:gd name="connsiteX47" fmla="*/ 1477978 w 1577430"/>
              <a:gd name="connsiteY47" fmla="*/ 1494534 h 1538734"/>
              <a:gd name="connsiteX48" fmla="*/ 1541517 w 1577430"/>
              <a:gd name="connsiteY48" fmla="*/ 1522159 h 1538734"/>
              <a:gd name="connsiteX49" fmla="*/ 1577430 w 1577430"/>
              <a:gd name="connsiteY49"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89538 w 1577430"/>
              <a:gd name="connsiteY23" fmla="*/ 483445 h 1538734"/>
              <a:gd name="connsiteX24" fmla="*/ 436502 w 1577430"/>
              <a:gd name="connsiteY24" fmla="*/ 524883 h 1538734"/>
              <a:gd name="connsiteX25" fmla="*/ 469652 w 1577430"/>
              <a:gd name="connsiteY25" fmla="*/ 558033 h 1538734"/>
              <a:gd name="connsiteX26" fmla="*/ 524903 w 1577430"/>
              <a:gd name="connsiteY26" fmla="*/ 596709 h 1538734"/>
              <a:gd name="connsiteX27" fmla="*/ 574628 w 1577430"/>
              <a:gd name="connsiteY27" fmla="*/ 629859 h 1538734"/>
              <a:gd name="connsiteX28" fmla="*/ 613304 w 1577430"/>
              <a:gd name="connsiteY28" fmla="*/ 654722 h 1538734"/>
              <a:gd name="connsiteX29" fmla="*/ 660267 w 1577430"/>
              <a:gd name="connsiteY29" fmla="*/ 690635 h 1538734"/>
              <a:gd name="connsiteX30" fmla="*/ 715518 w 1577430"/>
              <a:gd name="connsiteY30" fmla="*/ 762461 h 1538734"/>
              <a:gd name="connsiteX31" fmla="*/ 759718 w 1577430"/>
              <a:gd name="connsiteY31" fmla="*/ 809424 h 1538734"/>
              <a:gd name="connsiteX32" fmla="*/ 803919 w 1577430"/>
              <a:gd name="connsiteY32" fmla="*/ 864675 h 1538734"/>
              <a:gd name="connsiteX33" fmla="*/ 861932 w 1577430"/>
              <a:gd name="connsiteY33" fmla="*/ 933738 h 1538734"/>
              <a:gd name="connsiteX34" fmla="*/ 903370 w 1577430"/>
              <a:gd name="connsiteY34" fmla="*/ 997277 h 1538734"/>
              <a:gd name="connsiteX35" fmla="*/ 933758 w 1577430"/>
              <a:gd name="connsiteY35" fmla="*/ 1044240 h 1538734"/>
              <a:gd name="connsiteX36" fmla="*/ 977959 w 1577430"/>
              <a:gd name="connsiteY36" fmla="*/ 1113303 h 1538734"/>
              <a:gd name="connsiteX37" fmla="*/ 1013872 w 1577430"/>
              <a:gd name="connsiteY37" fmla="*/ 1174079 h 1538734"/>
              <a:gd name="connsiteX38" fmla="*/ 1041497 w 1577430"/>
              <a:gd name="connsiteY38" fmla="*/ 1218280 h 1538734"/>
              <a:gd name="connsiteX39" fmla="*/ 1071885 w 1577430"/>
              <a:gd name="connsiteY39" fmla="*/ 1279056 h 1538734"/>
              <a:gd name="connsiteX40" fmla="*/ 1093986 w 1577430"/>
              <a:gd name="connsiteY40" fmla="*/ 1306681 h 1538734"/>
              <a:gd name="connsiteX41" fmla="*/ 1132661 w 1577430"/>
              <a:gd name="connsiteY41" fmla="*/ 1359169 h 1538734"/>
              <a:gd name="connsiteX42" fmla="*/ 1196199 w 1577430"/>
              <a:gd name="connsiteY42" fmla="*/ 1406132 h 1538734"/>
              <a:gd name="connsiteX43" fmla="*/ 1259738 w 1577430"/>
              <a:gd name="connsiteY43" fmla="*/ 1425470 h 1538734"/>
              <a:gd name="connsiteX44" fmla="*/ 1314989 w 1577430"/>
              <a:gd name="connsiteY44" fmla="*/ 1442045 h 1538734"/>
              <a:gd name="connsiteX45" fmla="*/ 1389577 w 1577430"/>
              <a:gd name="connsiteY45" fmla="*/ 1466908 h 1538734"/>
              <a:gd name="connsiteX46" fmla="*/ 1477978 w 1577430"/>
              <a:gd name="connsiteY46" fmla="*/ 1494534 h 1538734"/>
              <a:gd name="connsiteX47" fmla="*/ 1541517 w 1577430"/>
              <a:gd name="connsiteY47" fmla="*/ 1522159 h 1538734"/>
              <a:gd name="connsiteX48" fmla="*/ 1577430 w 1577430"/>
              <a:gd name="connsiteY48"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37050 w 1577430"/>
              <a:gd name="connsiteY21" fmla="*/ 430956 h 1538734"/>
              <a:gd name="connsiteX22" fmla="*/ 389538 w 1577430"/>
              <a:gd name="connsiteY22" fmla="*/ 483445 h 1538734"/>
              <a:gd name="connsiteX23" fmla="*/ 436502 w 1577430"/>
              <a:gd name="connsiteY23" fmla="*/ 524883 h 1538734"/>
              <a:gd name="connsiteX24" fmla="*/ 469652 w 1577430"/>
              <a:gd name="connsiteY24" fmla="*/ 558033 h 1538734"/>
              <a:gd name="connsiteX25" fmla="*/ 524903 w 1577430"/>
              <a:gd name="connsiteY25" fmla="*/ 596709 h 1538734"/>
              <a:gd name="connsiteX26" fmla="*/ 574628 w 1577430"/>
              <a:gd name="connsiteY26" fmla="*/ 629859 h 1538734"/>
              <a:gd name="connsiteX27" fmla="*/ 613304 w 1577430"/>
              <a:gd name="connsiteY27" fmla="*/ 654722 h 1538734"/>
              <a:gd name="connsiteX28" fmla="*/ 660267 w 1577430"/>
              <a:gd name="connsiteY28" fmla="*/ 690635 h 1538734"/>
              <a:gd name="connsiteX29" fmla="*/ 715518 w 1577430"/>
              <a:gd name="connsiteY29" fmla="*/ 762461 h 1538734"/>
              <a:gd name="connsiteX30" fmla="*/ 759718 w 1577430"/>
              <a:gd name="connsiteY30" fmla="*/ 809424 h 1538734"/>
              <a:gd name="connsiteX31" fmla="*/ 803919 w 1577430"/>
              <a:gd name="connsiteY31" fmla="*/ 864675 h 1538734"/>
              <a:gd name="connsiteX32" fmla="*/ 861932 w 1577430"/>
              <a:gd name="connsiteY32" fmla="*/ 933738 h 1538734"/>
              <a:gd name="connsiteX33" fmla="*/ 903370 w 1577430"/>
              <a:gd name="connsiteY33" fmla="*/ 997277 h 1538734"/>
              <a:gd name="connsiteX34" fmla="*/ 933758 w 1577430"/>
              <a:gd name="connsiteY34" fmla="*/ 1044240 h 1538734"/>
              <a:gd name="connsiteX35" fmla="*/ 977959 w 1577430"/>
              <a:gd name="connsiteY35" fmla="*/ 1113303 h 1538734"/>
              <a:gd name="connsiteX36" fmla="*/ 1013872 w 1577430"/>
              <a:gd name="connsiteY36" fmla="*/ 1174079 h 1538734"/>
              <a:gd name="connsiteX37" fmla="*/ 1041497 w 1577430"/>
              <a:gd name="connsiteY37" fmla="*/ 1218280 h 1538734"/>
              <a:gd name="connsiteX38" fmla="*/ 1071885 w 1577430"/>
              <a:gd name="connsiteY38" fmla="*/ 1279056 h 1538734"/>
              <a:gd name="connsiteX39" fmla="*/ 1093986 w 1577430"/>
              <a:gd name="connsiteY39" fmla="*/ 1306681 h 1538734"/>
              <a:gd name="connsiteX40" fmla="*/ 1132661 w 1577430"/>
              <a:gd name="connsiteY40" fmla="*/ 1359169 h 1538734"/>
              <a:gd name="connsiteX41" fmla="*/ 1196199 w 1577430"/>
              <a:gd name="connsiteY41" fmla="*/ 1406132 h 1538734"/>
              <a:gd name="connsiteX42" fmla="*/ 1259738 w 1577430"/>
              <a:gd name="connsiteY42" fmla="*/ 1425470 h 1538734"/>
              <a:gd name="connsiteX43" fmla="*/ 1314989 w 1577430"/>
              <a:gd name="connsiteY43" fmla="*/ 1442045 h 1538734"/>
              <a:gd name="connsiteX44" fmla="*/ 1389577 w 1577430"/>
              <a:gd name="connsiteY44" fmla="*/ 1466908 h 1538734"/>
              <a:gd name="connsiteX45" fmla="*/ 1477978 w 1577430"/>
              <a:gd name="connsiteY45" fmla="*/ 1494534 h 1538734"/>
              <a:gd name="connsiteX46" fmla="*/ 1541517 w 1577430"/>
              <a:gd name="connsiteY46" fmla="*/ 1522159 h 1538734"/>
              <a:gd name="connsiteX47" fmla="*/ 1577430 w 1577430"/>
              <a:gd name="connsiteY47"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270750 w 1577430"/>
              <a:gd name="connsiteY20" fmla="*/ 353605 h 1538734"/>
              <a:gd name="connsiteX21" fmla="*/ 301137 w 1577430"/>
              <a:gd name="connsiteY21" fmla="*/ 389518 h 1538734"/>
              <a:gd name="connsiteX22" fmla="*/ 337050 w 1577430"/>
              <a:gd name="connsiteY22" fmla="*/ 430956 h 1538734"/>
              <a:gd name="connsiteX23" fmla="*/ 389538 w 1577430"/>
              <a:gd name="connsiteY23" fmla="*/ 483445 h 1538734"/>
              <a:gd name="connsiteX24" fmla="*/ 436502 w 1577430"/>
              <a:gd name="connsiteY24" fmla="*/ 524883 h 1538734"/>
              <a:gd name="connsiteX25" fmla="*/ 469652 w 1577430"/>
              <a:gd name="connsiteY25" fmla="*/ 558033 h 1538734"/>
              <a:gd name="connsiteX26" fmla="*/ 524903 w 1577430"/>
              <a:gd name="connsiteY26" fmla="*/ 596709 h 1538734"/>
              <a:gd name="connsiteX27" fmla="*/ 574628 w 1577430"/>
              <a:gd name="connsiteY27" fmla="*/ 629859 h 1538734"/>
              <a:gd name="connsiteX28" fmla="*/ 613304 w 1577430"/>
              <a:gd name="connsiteY28" fmla="*/ 654722 h 1538734"/>
              <a:gd name="connsiteX29" fmla="*/ 660267 w 1577430"/>
              <a:gd name="connsiteY29" fmla="*/ 690635 h 1538734"/>
              <a:gd name="connsiteX30" fmla="*/ 715518 w 1577430"/>
              <a:gd name="connsiteY30" fmla="*/ 762461 h 1538734"/>
              <a:gd name="connsiteX31" fmla="*/ 759718 w 1577430"/>
              <a:gd name="connsiteY31" fmla="*/ 809424 h 1538734"/>
              <a:gd name="connsiteX32" fmla="*/ 803919 w 1577430"/>
              <a:gd name="connsiteY32" fmla="*/ 864675 h 1538734"/>
              <a:gd name="connsiteX33" fmla="*/ 861932 w 1577430"/>
              <a:gd name="connsiteY33" fmla="*/ 933738 h 1538734"/>
              <a:gd name="connsiteX34" fmla="*/ 903370 w 1577430"/>
              <a:gd name="connsiteY34" fmla="*/ 997277 h 1538734"/>
              <a:gd name="connsiteX35" fmla="*/ 933758 w 1577430"/>
              <a:gd name="connsiteY35" fmla="*/ 1044240 h 1538734"/>
              <a:gd name="connsiteX36" fmla="*/ 977959 w 1577430"/>
              <a:gd name="connsiteY36" fmla="*/ 1113303 h 1538734"/>
              <a:gd name="connsiteX37" fmla="*/ 1013872 w 1577430"/>
              <a:gd name="connsiteY37" fmla="*/ 1174079 h 1538734"/>
              <a:gd name="connsiteX38" fmla="*/ 1041497 w 1577430"/>
              <a:gd name="connsiteY38" fmla="*/ 1218280 h 1538734"/>
              <a:gd name="connsiteX39" fmla="*/ 1071885 w 1577430"/>
              <a:gd name="connsiteY39" fmla="*/ 1279056 h 1538734"/>
              <a:gd name="connsiteX40" fmla="*/ 1093986 w 1577430"/>
              <a:gd name="connsiteY40" fmla="*/ 1306681 h 1538734"/>
              <a:gd name="connsiteX41" fmla="*/ 1132661 w 1577430"/>
              <a:gd name="connsiteY41" fmla="*/ 1359169 h 1538734"/>
              <a:gd name="connsiteX42" fmla="*/ 1196199 w 1577430"/>
              <a:gd name="connsiteY42" fmla="*/ 1406132 h 1538734"/>
              <a:gd name="connsiteX43" fmla="*/ 1259738 w 1577430"/>
              <a:gd name="connsiteY43" fmla="*/ 1425470 h 1538734"/>
              <a:gd name="connsiteX44" fmla="*/ 1314989 w 1577430"/>
              <a:gd name="connsiteY44" fmla="*/ 1442045 h 1538734"/>
              <a:gd name="connsiteX45" fmla="*/ 1389577 w 1577430"/>
              <a:gd name="connsiteY45" fmla="*/ 1466908 h 1538734"/>
              <a:gd name="connsiteX46" fmla="*/ 1477978 w 1577430"/>
              <a:gd name="connsiteY46" fmla="*/ 1494534 h 1538734"/>
              <a:gd name="connsiteX47" fmla="*/ 1541517 w 1577430"/>
              <a:gd name="connsiteY47" fmla="*/ 1522159 h 1538734"/>
              <a:gd name="connsiteX48" fmla="*/ 1577430 w 1577430"/>
              <a:gd name="connsiteY48"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37050 w 1577430"/>
              <a:gd name="connsiteY21" fmla="*/ 430956 h 1538734"/>
              <a:gd name="connsiteX22" fmla="*/ 389538 w 1577430"/>
              <a:gd name="connsiteY22" fmla="*/ 483445 h 1538734"/>
              <a:gd name="connsiteX23" fmla="*/ 436502 w 1577430"/>
              <a:gd name="connsiteY23" fmla="*/ 524883 h 1538734"/>
              <a:gd name="connsiteX24" fmla="*/ 469652 w 1577430"/>
              <a:gd name="connsiteY24" fmla="*/ 558033 h 1538734"/>
              <a:gd name="connsiteX25" fmla="*/ 524903 w 1577430"/>
              <a:gd name="connsiteY25" fmla="*/ 596709 h 1538734"/>
              <a:gd name="connsiteX26" fmla="*/ 574628 w 1577430"/>
              <a:gd name="connsiteY26" fmla="*/ 629859 h 1538734"/>
              <a:gd name="connsiteX27" fmla="*/ 613304 w 1577430"/>
              <a:gd name="connsiteY27" fmla="*/ 654722 h 1538734"/>
              <a:gd name="connsiteX28" fmla="*/ 660267 w 1577430"/>
              <a:gd name="connsiteY28" fmla="*/ 690635 h 1538734"/>
              <a:gd name="connsiteX29" fmla="*/ 715518 w 1577430"/>
              <a:gd name="connsiteY29" fmla="*/ 762461 h 1538734"/>
              <a:gd name="connsiteX30" fmla="*/ 759718 w 1577430"/>
              <a:gd name="connsiteY30" fmla="*/ 809424 h 1538734"/>
              <a:gd name="connsiteX31" fmla="*/ 803919 w 1577430"/>
              <a:gd name="connsiteY31" fmla="*/ 864675 h 1538734"/>
              <a:gd name="connsiteX32" fmla="*/ 861932 w 1577430"/>
              <a:gd name="connsiteY32" fmla="*/ 933738 h 1538734"/>
              <a:gd name="connsiteX33" fmla="*/ 903370 w 1577430"/>
              <a:gd name="connsiteY33" fmla="*/ 997277 h 1538734"/>
              <a:gd name="connsiteX34" fmla="*/ 933758 w 1577430"/>
              <a:gd name="connsiteY34" fmla="*/ 1044240 h 1538734"/>
              <a:gd name="connsiteX35" fmla="*/ 977959 w 1577430"/>
              <a:gd name="connsiteY35" fmla="*/ 1113303 h 1538734"/>
              <a:gd name="connsiteX36" fmla="*/ 1013872 w 1577430"/>
              <a:gd name="connsiteY36" fmla="*/ 1174079 h 1538734"/>
              <a:gd name="connsiteX37" fmla="*/ 1041497 w 1577430"/>
              <a:gd name="connsiteY37" fmla="*/ 1218280 h 1538734"/>
              <a:gd name="connsiteX38" fmla="*/ 1071885 w 1577430"/>
              <a:gd name="connsiteY38" fmla="*/ 1279056 h 1538734"/>
              <a:gd name="connsiteX39" fmla="*/ 1093986 w 1577430"/>
              <a:gd name="connsiteY39" fmla="*/ 1306681 h 1538734"/>
              <a:gd name="connsiteX40" fmla="*/ 1132661 w 1577430"/>
              <a:gd name="connsiteY40" fmla="*/ 1359169 h 1538734"/>
              <a:gd name="connsiteX41" fmla="*/ 1196199 w 1577430"/>
              <a:gd name="connsiteY41" fmla="*/ 1406132 h 1538734"/>
              <a:gd name="connsiteX42" fmla="*/ 1259738 w 1577430"/>
              <a:gd name="connsiteY42" fmla="*/ 1425470 h 1538734"/>
              <a:gd name="connsiteX43" fmla="*/ 1314989 w 1577430"/>
              <a:gd name="connsiteY43" fmla="*/ 1442045 h 1538734"/>
              <a:gd name="connsiteX44" fmla="*/ 1389577 w 1577430"/>
              <a:gd name="connsiteY44" fmla="*/ 1466908 h 1538734"/>
              <a:gd name="connsiteX45" fmla="*/ 1477978 w 1577430"/>
              <a:gd name="connsiteY45" fmla="*/ 1494534 h 1538734"/>
              <a:gd name="connsiteX46" fmla="*/ 1541517 w 1577430"/>
              <a:gd name="connsiteY46" fmla="*/ 1522159 h 1538734"/>
              <a:gd name="connsiteX47" fmla="*/ 1577430 w 1577430"/>
              <a:gd name="connsiteY47"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301137 w 1577430"/>
              <a:gd name="connsiteY19" fmla="*/ 389518 h 1538734"/>
              <a:gd name="connsiteX20" fmla="*/ 337050 w 1577430"/>
              <a:gd name="connsiteY20" fmla="*/ 430956 h 1538734"/>
              <a:gd name="connsiteX21" fmla="*/ 389538 w 1577430"/>
              <a:gd name="connsiteY21" fmla="*/ 483445 h 1538734"/>
              <a:gd name="connsiteX22" fmla="*/ 436502 w 1577430"/>
              <a:gd name="connsiteY22" fmla="*/ 524883 h 1538734"/>
              <a:gd name="connsiteX23" fmla="*/ 469652 w 1577430"/>
              <a:gd name="connsiteY23" fmla="*/ 558033 h 1538734"/>
              <a:gd name="connsiteX24" fmla="*/ 524903 w 1577430"/>
              <a:gd name="connsiteY24" fmla="*/ 596709 h 1538734"/>
              <a:gd name="connsiteX25" fmla="*/ 574628 w 1577430"/>
              <a:gd name="connsiteY25" fmla="*/ 629859 h 1538734"/>
              <a:gd name="connsiteX26" fmla="*/ 613304 w 1577430"/>
              <a:gd name="connsiteY26" fmla="*/ 654722 h 1538734"/>
              <a:gd name="connsiteX27" fmla="*/ 660267 w 1577430"/>
              <a:gd name="connsiteY27" fmla="*/ 690635 h 1538734"/>
              <a:gd name="connsiteX28" fmla="*/ 715518 w 1577430"/>
              <a:gd name="connsiteY28" fmla="*/ 762461 h 1538734"/>
              <a:gd name="connsiteX29" fmla="*/ 759718 w 1577430"/>
              <a:gd name="connsiteY29" fmla="*/ 809424 h 1538734"/>
              <a:gd name="connsiteX30" fmla="*/ 803919 w 1577430"/>
              <a:gd name="connsiteY30" fmla="*/ 864675 h 1538734"/>
              <a:gd name="connsiteX31" fmla="*/ 861932 w 1577430"/>
              <a:gd name="connsiteY31" fmla="*/ 933738 h 1538734"/>
              <a:gd name="connsiteX32" fmla="*/ 903370 w 1577430"/>
              <a:gd name="connsiteY32" fmla="*/ 997277 h 1538734"/>
              <a:gd name="connsiteX33" fmla="*/ 933758 w 1577430"/>
              <a:gd name="connsiteY33" fmla="*/ 1044240 h 1538734"/>
              <a:gd name="connsiteX34" fmla="*/ 977959 w 1577430"/>
              <a:gd name="connsiteY34" fmla="*/ 1113303 h 1538734"/>
              <a:gd name="connsiteX35" fmla="*/ 1013872 w 1577430"/>
              <a:gd name="connsiteY35" fmla="*/ 1174079 h 1538734"/>
              <a:gd name="connsiteX36" fmla="*/ 1041497 w 1577430"/>
              <a:gd name="connsiteY36" fmla="*/ 1218280 h 1538734"/>
              <a:gd name="connsiteX37" fmla="*/ 1071885 w 1577430"/>
              <a:gd name="connsiteY37" fmla="*/ 1279056 h 1538734"/>
              <a:gd name="connsiteX38" fmla="*/ 1093986 w 1577430"/>
              <a:gd name="connsiteY38" fmla="*/ 1306681 h 1538734"/>
              <a:gd name="connsiteX39" fmla="*/ 1132661 w 1577430"/>
              <a:gd name="connsiteY39" fmla="*/ 1359169 h 1538734"/>
              <a:gd name="connsiteX40" fmla="*/ 1196199 w 1577430"/>
              <a:gd name="connsiteY40" fmla="*/ 1406132 h 1538734"/>
              <a:gd name="connsiteX41" fmla="*/ 1259738 w 1577430"/>
              <a:gd name="connsiteY41" fmla="*/ 1425470 h 1538734"/>
              <a:gd name="connsiteX42" fmla="*/ 1314989 w 1577430"/>
              <a:gd name="connsiteY42" fmla="*/ 1442045 h 1538734"/>
              <a:gd name="connsiteX43" fmla="*/ 1389577 w 1577430"/>
              <a:gd name="connsiteY43" fmla="*/ 1466908 h 1538734"/>
              <a:gd name="connsiteX44" fmla="*/ 1477978 w 1577430"/>
              <a:gd name="connsiteY44" fmla="*/ 1494534 h 1538734"/>
              <a:gd name="connsiteX45" fmla="*/ 1541517 w 1577430"/>
              <a:gd name="connsiteY45" fmla="*/ 1522159 h 1538734"/>
              <a:gd name="connsiteX46" fmla="*/ 1577430 w 1577430"/>
              <a:gd name="connsiteY46"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65224 w 1577430"/>
              <a:gd name="connsiteY17" fmla="*/ 345318 h 1538734"/>
              <a:gd name="connsiteX18" fmla="*/ 301137 w 1577430"/>
              <a:gd name="connsiteY18" fmla="*/ 389518 h 1538734"/>
              <a:gd name="connsiteX19" fmla="*/ 337050 w 1577430"/>
              <a:gd name="connsiteY19" fmla="*/ 430956 h 1538734"/>
              <a:gd name="connsiteX20" fmla="*/ 389538 w 1577430"/>
              <a:gd name="connsiteY20" fmla="*/ 483445 h 1538734"/>
              <a:gd name="connsiteX21" fmla="*/ 436502 w 1577430"/>
              <a:gd name="connsiteY21" fmla="*/ 524883 h 1538734"/>
              <a:gd name="connsiteX22" fmla="*/ 469652 w 1577430"/>
              <a:gd name="connsiteY22" fmla="*/ 558033 h 1538734"/>
              <a:gd name="connsiteX23" fmla="*/ 524903 w 1577430"/>
              <a:gd name="connsiteY23" fmla="*/ 596709 h 1538734"/>
              <a:gd name="connsiteX24" fmla="*/ 574628 w 1577430"/>
              <a:gd name="connsiteY24" fmla="*/ 629859 h 1538734"/>
              <a:gd name="connsiteX25" fmla="*/ 613304 w 1577430"/>
              <a:gd name="connsiteY25" fmla="*/ 654722 h 1538734"/>
              <a:gd name="connsiteX26" fmla="*/ 660267 w 1577430"/>
              <a:gd name="connsiteY26" fmla="*/ 690635 h 1538734"/>
              <a:gd name="connsiteX27" fmla="*/ 715518 w 1577430"/>
              <a:gd name="connsiteY27" fmla="*/ 762461 h 1538734"/>
              <a:gd name="connsiteX28" fmla="*/ 759718 w 1577430"/>
              <a:gd name="connsiteY28" fmla="*/ 809424 h 1538734"/>
              <a:gd name="connsiteX29" fmla="*/ 803919 w 1577430"/>
              <a:gd name="connsiteY29" fmla="*/ 864675 h 1538734"/>
              <a:gd name="connsiteX30" fmla="*/ 861932 w 1577430"/>
              <a:gd name="connsiteY30" fmla="*/ 933738 h 1538734"/>
              <a:gd name="connsiteX31" fmla="*/ 903370 w 1577430"/>
              <a:gd name="connsiteY31" fmla="*/ 997277 h 1538734"/>
              <a:gd name="connsiteX32" fmla="*/ 933758 w 1577430"/>
              <a:gd name="connsiteY32" fmla="*/ 1044240 h 1538734"/>
              <a:gd name="connsiteX33" fmla="*/ 977959 w 1577430"/>
              <a:gd name="connsiteY33" fmla="*/ 1113303 h 1538734"/>
              <a:gd name="connsiteX34" fmla="*/ 1013872 w 1577430"/>
              <a:gd name="connsiteY34" fmla="*/ 1174079 h 1538734"/>
              <a:gd name="connsiteX35" fmla="*/ 1041497 w 1577430"/>
              <a:gd name="connsiteY35" fmla="*/ 1218280 h 1538734"/>
              <a:gd name="connsiteX36" fmla="*/ 1071885 w 1577430"/>
              <a:gd name="connsiteY36" fmla="*/ 1279056 h 1538734"/>
              <a:gd name="connsiteX37" fmla="*/ 1093986 w 1577430"/>
              <a:gd name="connsiteY37" fmla="*/ 1306681 h 1538734"/>
              <a:gd name="connsiteX38" fmla="*/ 1132661 w 1577430"/>
              <a:gd name="connsiteY38" fmla="*/ 1359169 h 1538734"/>
              <a:gd name="connsiteX39" fmla="*/ 1196199 w 1577430"/>
              <a:gd name="connsiteY39" fmla="*/ 1406132 h 1538734"/>
              <a:gd name="connsiteX40" fmla="*/ 1259738 w 1577430"/>
              <a:gd name="connsiteY40" fmla="*/ 1425470 h 1538734"/>
              <a:gd name="connsiteX41" fmla="*/ 1314989 w 1577430"/>
              <a:gd name="connsiteY41" fmla="*/ 1442045 h 1538734"/>
              <a:gd name="connsiteX42" fmla="*/ 1389577 w 1577430"/>
              <a:gd name="connsiteY42" fmla="*/ 1466908 h 1538734"/>
              <a:gd name="connsiteX43" fmla="*/ 1477978 w 1577430"/>
              <a:gd name="connsiteY43" fmla="*/ 1494534 h 1538734"/>
              <a:gd name="connsiteX44" fmla="*/ 1541517 w 1577430"/>
              <a:gd name="connsiteY44" fmla="*/ 1522159 h 1538734"/>
              <a:gd name="connsiteX45" fmla="*/ 1577430 w 1577430"/>
              <a:gd name="connsiteY45"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65224 w 1577430"/>
              <a:gd name="connsiteY16" fmla="*/ 345318 h 1538734"/>
              <a:gd name="connsiteX17" fmla="*/ 301137 w 1577430"/>
              <a:gd name="connsiteY17" fmla="*/ 389518 h 1538734"/>
              <a:gd name="connsiteX18" fmla="*/ 337050 w 1577430"/>
              <a:gd name="connsiteY18" fmla="*/ 430956 h 1538734"/>
              <a:gd name="connsiteX19" fmla="*/ 389538 w 1577430"/>
              <a:gd name="connsiteY19" fmla="*/ 483445 h 1538734"/>
              <a:gd name="connsiteX20" fmla="*/ 436502 w 1577430"/>
              <a:gd name="connsiteY20" fmla="*/ 524883 h 1538734"/>
              <a:gd name="connsiteX21" fmla="*/ 469652 w 1577430"/>
              <a:gd name="connsiteY21" fmla="*/ 558033 h 1538734"/>
              <a:gd name="connsiteX22" fmla="*/ 524903 w 1577430"/>
              <a:gd name="connsiteY22" fmla="*/ 596709 h 1538734"/>
              <a:gd name="connsiteX23" fmla="*/ 574628 w 1577430"/>
              <a:gd name="connsiteY23" fmla="*/ 629859 h 1538734"/>
              <a:gd name="connsiteX24" fmla="*/ 613304 w 1577430"/>
              <a:gd name="connsiteY24" fmla="*/ 654722 h 1538734"/>
              <a:gd name="connsiteX25" fmla="*/ 660267 w 1577430"/>
              <a:gd name="connsiteY25" fmla="*/ 690635 h 1538734"/>
              <a:gd name="connsiteX26" fmla="*/ 715518 w 1577430"/>
              <a:gd name="connsiteY26" fmla="*/ 762461 h 1538734"/>
              <a:gd name="connsiteX27" fmla="*/ 759718 w 1577430"/>
              <a:gd name="connsiteY27" fmla="*/ 809424 h 1538734"/>
              <a:gd name="connsiteX28" fmla="*/ 803919 w 1577430"/>
              <a:gd name="connsiteY28" fmla="*/ 864675 h 1538734"/>
              <a:gd name="connsiteX29" fmla="*/ 861932 w 1577430"/>
              <a:gd name="connsiteY29" fmla="*/ 933738 h 1538734"/>
              <a:gd name="connsiteX30" fmla="*/ 903370 w 1577430"/>
              <a:gd name="connsiteY30" fmla="*/ 997277 h 1538734"/>
              <a:gd name="connsiteX31" fmla="*/ 933758 w 1577430"/>
              <a:gd name="connsiteY31" fmla="*/ 1044240 h 1538734"/>
              <a:gd name="connsiteX32" fmla="*/ 977959 w 1577430"/>
              <a:gd name="connsiteY32" fmla="*/ 1113303 h 1538734"/>
              <a:gd name="connsiteX33" fmla="*/ 1013872 w 1577430"/>
              <a:gd name="connsiteY33" fmla="*/ 1174079 h 1538734"/>
              <a:gd name="connsiteX34" fmla="*/ 1041497 w 1577430"/>
              <a:gd name="connsiteY34" fmla="*/ 1218280 h 1538734"/>
              <a:gd name="connsiteX35" fmla="*/ 1071885 w 1577430"/>
              <a:gd name="connsiteY35" fmla="*/ 1279056 h 1538734"/>
              <a:gd name="connsiteX36" fmla="*/ 1093986 w 1577430"/>
              <a:gd name="connsiteY36" fmla="*/ 1306681 h 1538734"/>
              <a:gd name="connsiteX37" fmla="*/ 1132661 w 1577430"/>
              <a:gd name="connsiteY37" fmla="*/ 1359169 h 1538734"/>
              <a:gd name="connsiteX38" fmla="*/ 1196199 w 1577430"/>
              <a:gd name="connsiteY38" fmla="*/ 1406132 h 1538734"/>
              <a:gd name="connsiteX39" fmla="*/ 1259738 w 1577430"/>
              <a:gd name="connsiteY39" fmla="*/ 1425470 h 1538734"/>
              <a:gd name="connsiteX40" fmla="*/ 1314989 w 1577430"/>
              <a:gd name="connsiteY40" fmla="*/ 1442045 h 1538734"/>
              <a:gd name="connsiteX41" fmla="*/ 1389577 w 1577430"/>
              <a:gd name="connsiteY41" fmla="*/ 1466908 h 1538734"/>
              <a:gd name="connsiteX42" fmla="*/ 1477978 w 1577430"/>
              <a:gd name="connsiteY42" fmla="*/ 1494534 h 1538734"/>
              <a:gd name="connsiteX43" fmla="*/ 1541517 w 1577430"/>
              <a:gd name="connsiteY43" fmla="*/ 1522159 h 1538734"/>
              <a:gd name="connsiteX44" fmla="*/ 1577430 w 1577430"/>
              <a:gd name="connsiteY44"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26549 w 1577430"/>
              <a:gd name="connsiteY14" fmla="*/ 314930 h 1538734"/>
              <a:gd name="connsiteX15" fmla="*/ 265224 w 1577430"/>
              <a:gd name="connsiteY15" fmla="*/ 345318 h 1538734"/>
              <a:gd name="connsiteX16" fmla="*/ 301137 w 1577430"/>
              <a:gd name="connsiteY16" fmla="*/ 389518 h 1538734"/>
              <a:gd name="connsiteX17" fmla="*/ 337050 w 1577430"/>
              <a:gd name="connsiteY17" fmla="*/ 430956 h 1538734"/>
              <a:gd name="connsiteX18" fmla="*/ 389538 w 1577430"/>
              <a:gd name="connsiteY18" fmla="*/ 483445 h 1538734"/>
              <a:gd name="connsiteX19" fmla="*/ 436502 w 1577430"/>
              <a:gd name="connsiteY19" fmla="*/ 524883 h 1538734"/>
              <a:gd name="connsiteX20" fmla="*/ 469652 w 1577430"/>
              <a:gd name="connsiteY20" fmla="*/ 558033 h 1538734"/>
              <a:gd name="connsiteX21" fmla="*/ 524903 w 1577430"/>
              <a:gd name="connsiteY21" fmla="*/ 596709 h 1538734"/>
              <a:gd name="connsiteX22" fmla="*/ 574628 w 1577430"/>
              <a:gd name="connsiteY22" fmla="*/ 629859 h 1538734"/>
              <a:gd name="connsiteX23" fmla="*/ 613304 w 1577430"/>
              <a:gd name="connsiteY23" fmla="*/ 654722 h 1538734"/>
              <a:gd name="connsiteX24" fmla="*/ 660267 w 1577430"/>
              <a:gd name="connsiteY24" fmla="*/ 690635 h 1538734"/>
              <a:gd name="connsiteX25" fmla="*/ 715518 w 1577430"/>
              <a:gd name="connsiteY25" fmla="*/ 762461 h 1538734"/>
              <a:gd name="connsiteX26" fmla="*/ 759718 w 1577430"/>
              <a:gd name="connsiteY26" fmla="*/ 809424 h 1538734"/>
              <a:gd name="connsiteX27" fmla="*/ 803919 w 1577430"/>
              <a:gd name="connsiteY27" fmla="*/ 864675 h 1538734"/>
              <a:gd name="connsiteX28" fmla="*/ 861932 w 1577430"/>
              <a:gd name="connsiteY28" fmla="*/ 933738 h 1538734"/>
              <a:gd name="connsiteX29" fmla="*/ 903370 w 1577430"/>
              <a:gd name="connsiteY29" fmla="*/ 997277 h 1538734"/>
              <a:gd name="connsiteX30" fmla="*/ 933758 w 1577430"/>
              <a:gd name="connsiteY30" fmla="*/ 1044240 h 1538734"/>
              <a:gd name="connsiteX31" fmla="*/ 977959 w 1577430"/>
              <a:gd name="connsiteY31" fmla="*/ 1113303 h 1538734"/>
              <a:gd name="connsiteX32" fmla="*/ 1013872 w 1577430"/>
              <a:gd name="connsiteY32" fmla="*/ 1174079 h 1538734"/>
              <a:gd name="connsiteX33" fmla="*/ 1041497 w 1577430"/>
              <a:gd name="connsiteY33" fmla="*/ 1218280 h 1538734"/>
              <a:gd name="connsiteX34" fmla="*/ 1071885 w 1577430"/>
              <a:gd name="connsiteY34" fmla="*/ 1279056 h 1538734"/>
              <a:gd name="connsiteX35" fmla="*/ 1093986 w 1577430"/>
              <a:gd name="connsiteY35" fmla="*/ 1306681 h 1538734"/>
              <a:gd name="connsiteX36" fmla="*/ 1132661 w 1577430"/>
              <a:gd name="connsiteY36" fmla="*/ 1359169 h 1538734"/>
              <a:gd name="connsiteX37" fmla="*/ 1196199 w 1577430"/>
              <a:gd name="connsiteY37" fmla="*/ 1406132 h 1538734"/>
              <a:gd name="connsiteX38" fmla="*/ 1259738 w 1577430"/>
              <a:gd name="connsiteY38" fmla="*/ 1425470 h 1538734"/>
              <a:gd name="connsiteX39" fmla="*/ 1314989 w 1577430"/>
              <a:gd name="connsiteY39" fmla="*/ 1442045 h 1538734"/>
              <a:gd name="connsiteX40" fmla="*/ 1389577 w 1577430"/>
              <a:gd name="connsiteY40" fmla="*/ 1466908 h 1538734"/>
              <a:gd name="connsiteX41" fmla="*/ 1477978 w 1577430"/>
              <a:gd name="connsiteY41" fmla="*/ 1494534 h 1538734"/>
              <a:gd name="connsiteX42" fmla="*/ 1541517 w 1577430"/>
              <a:gd name="connsiteY42" fmla="*/ 1522159 h 1538734"/>
              <a:gd name="connsiteX43" fmla="*/ 1577430 w 1577430"/>
              <a:gd name="connsiteY43"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26549 w 1577430"/>
              <a:gd name="connsiteY13" fmla="*/ 314930 h 1538734"/>
              <a:gd name="connsiteX14" fmla="*/ 265224 w 1577430"/>
              <a:gd name="connsiteY14" fmla="*/ 345318 h 1538734"/>
              <a:gd name="connsiteX15" fmla="*/ 301137 w 1577430"/>
              <a:gd name="connsiteY15" fmla="*/ 389518 h 1538734"/>
              <a:gd name="connsiteX16" fmla="*/ 337050 w 1577430"/>
              <a:gd name="connsiteY16" fmla="*/ 430956 h 1538734"/>
              <a:gd name="connsiteX17" fmla="*/ 389538 w 1577430"/>
              <a:gd name="connsiteY17" fmla="*/ 483445 h 1538734"/>
              <a:gd name="connsiteX18" fmla="*/ 436502 w 1577430"/>
              <a:gd name="connsiteY18" fmla="*/ 524883 h 1538734"/>
              <a:gd name="connsiteX19" fmla="*/ 469652 w 1577430"/>
              <a:gd name="connsiteY19" fmla="*/ 558033 h 1538734"/>
              <a:gd name="connsiteX20" fmla="*/ 524903 w 1577430"/>
              <a:gd name="connsiteY20" fmla="*/ 596709 h 1538734"/>
              <a:gd name="connsiteX21" fmla="*/ 574628 w 1577430"/>
              <a:gd name="connsiteY21" fmla="*/ 629859 h 1538734"/>
              <a:gd name="connsiteX22" fmla="*/ 613304 w 1577430"/>
              <a:gd name="connsiteY22" fmla="*/ 654722 h 1538734"/>
              <a:gd name="connsiteX23" fmla="*/ 660267 w 1577430"/>
              <a:gd name="connsiteY23" fmla="*/ 690635 h 1538734"/>
              <a:gd name="connsiteX24" fmla="*/ 715518 w 1577430"/>
              <a:gd name="connsiteY24" fmla="*/ 762461 h 1538734"/>
              <a:gd name="connsiteX25" fmla="*/ 759718 w 1577430"/>
              <a:gd name="connsiteY25" fmla="*/ 809424 h 1538734"/>
              <a:gd name="connsiteX26" fmla="*/ 803919 w 1577430"/>
              <a:gd name="connsiteY26" fmla="*/ 864675 h 1538734"/>
              <a:gd name="connsiteX27" fmla="*/ 861932 w 1577430"/>
              <a:gd name="connsiteY27" fmla="*/ 933738 h 1538734"/>
              <a:gd name="connsiteX28" fmla="*/ 903370 w 1577430"/>
              <a:gd name="connsiteY28" fmla="*/ 997277 h 1538734"/>
              <a:gd name="connsiteX29" fmla="*/ 933758 w 1577430"/>
              <a:gd name="connsiteY29" fmla="*/ 1044240 h 1538734"/>
              <a:gd name="connsiteX30" fmla="*/ 977959 w 1577430"/>
              <a:gd name="connsiteY30" fmla="*/ 1113303 h 1538734"/>
              <a:gd name="connsiteX31" fmla="*/ 1013872 w 1577430"/>
              <a:gd name="connsiteY31" fmla="*/ 1174079 h 1538734"/>
              <a:gd name="connsiteX32" fmla="*/ 1041497 w 1577430"/>
              <a:gd name="connsiteY32" fmla="*/ 1218280 h 1538734"/>
              <a:gd name="connsiteX33" fmla="*/ 1071885 w 1577430"/>
              <a:gd name="connsiteY33" fmla="*/ 1279056 h 1538734"/>
              <a:gd name="connsiteX34" fmla="*/ 1093986 w 1577430"/>
              <a:gd name="connsiteY34" fmla="*/ 1306681 h 1538734"/>
              <a:gd name="connsiteX35" fmla="*/ 1132661 w 1577430"/>
              <a:gd name="connsiteY35" fmla="*/ 1359169 h 1538734"/>
              <a:gd name="connsiteX36" fmla="*/ 1196199 w 1577430"/>
              <a:gd name="connsiteY36" fmla="*/ 1406132 h 1538734"/>
              <a:gd name="connsiteX37" fmla="*/ 1259738 w 1577430"/>
              <a:gd name="connsiteY37" fmla="*/ 1425470 h 1538734"/>
              <a:gd name="connsiteX38" fmla="*/ 1314989 w 1577430"/>
              <a:gd name="connsiteY38" fmla="*/ 1442045 h 1538734"/>
              <a:gd name="connsiteX39" fmla="*/ 1389577 w 1577430"/>
              <a:gd name="connsiteY39" fmla="*/ 1466908 h 1538734"/>
              <a:gd name="connsiteX40" fmla="*/ 1477978 w 1577430"/>
              <a:gd name="connsiteY40" fmla="*/ 1494534 h 1538734"/>
              <a:gd name="connsiteX41" fmla="*/ 1541517 w 1577430"/>
              <a:gd name="connsiteY41" fmla="*/ 1522159 h 1538734"/>
              <a:gd name="connsiteX42" fmla="*/ 1577430 w 1577430"/>
              <a:gd name="connsiteY42"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99472 w 1577430"/>
              <a:gd name="connsiteY7" fmla="*/ 237579 h 1538734"/>
              <a:gd name="connsiteX8" fmla="*/ 124335 w 1577430"/>
              <a:gd name="connsiteY8" fmla="*/ 256917 h 1538734"/>
              <a:gd name="connsiteX9" fmla="*/ 151960 w 1577430"/>
              <a:gd name="connsiteY9" fmla="*/ 270729 h 1538734"/>
              <a:gd name="connsiteX10" fmla="*/ 165773 w 1577430"/>
              <a:gd name="connsiteY10" fmla="*/ 276254 h 1538734"/>
              <a:gd name="connsiteX11" fmla="*/ 190636 w 1577430"/>
              <a:gd name="connsiteY11" fmla="*/ 292830 h 1538734"/>
              <a:gd name="connsiteX12" fmla="*/ 226549 w 1577430"/>
              <a:gd name="connsiteY12" fmla="*/ 314930 h 1538734"/>
              <a:gd name="connsiteX13" fmla="*/ 265224 w 1577430"/>
              <a:gd name="connsiteY13" fmla="*/ 345318 h 1538734"/>
              <a:gd name="connsiteX14" fmla="*/ 301137 w 1577430"/>
              <a:gd name="connsiteY14" fmla="*/ 389518 h 1538734"/>
              <a:gd name="connsiteX15" fmla="*/ 337050 w 1577430"/>
              <a:gd name="connsiteY15" fmla="*/ 430956 h 1538734"/>
              <a:gd name="connsiteX16" fmla="*/ 389538 w 1577430"/>
              <a:gd name="connsiteY16" fmla="*/ 483445 h 1538734"/>
              <a:gd name="connsiteX17" fmla="*/ 436502 w 1577430"/>
              <a:gd name="connsiteY17" fmla="*/ 524883 h 1538734"/>
              <a:gd name="connsiteX18" fmla="*/ 469652 w 1577430"/>
              <a:gd name="connsiteY18" fmla="*/ 558033 h 1538734"/>
              <a:gd name="connsiteX19" fmla="*/ 524903 w 1577430"/>
              <a:gd name="connsiteY19" fmla="*/ 596709 h 1538734"/>
              <a:gd name="connsiteX20" fmla="*/ 574628 w 1577430"/>
              <a:gd name="connsiteY20" fmla="*/ 629859 h 1538734"/>
              <a:gd name="connsiteX21" fmla="*/ 613304 w 1577430"/>
              <a:gd name="connsiteY21" fmla="*/ 654722 h 1538734"/>
              <a:gd name="connsiteX22" fmla="*/ 660267 w 1577430"/>
              <a:gd name="connsiteY22" fmla="*/ 690635 h 1538734"/>
              <a:gd name="connsiteX23" fmla="*/ 715518 w 1577430"/>
              <a:gd name="connsiteY23" fmla="*/ 762461 h 1538734"/>
              <a:gd name="connsiteX24" fmla="*/ 759718 w 1577430"/>
              <a:gd name="connsiteY24" fmla="*/ 809424 h 1538734"/>
              <a:gd name="connsiteX25" fmla="*/ 803919 w 1577430"/>
              <a:gd name="connsiteY25" fmla="*/ 864675 h 1538734"/>
              <a:gd name="connsiteX26" fmla="*/ 861932 w 1577430"/>
              <a:gd name="connsiteY26" fmla="*/ 933738 h 1538734"/>
              <a:gd name="connsiteX27" fmla="*/ 903370 w 1577430"/>
              <a:gd name="connsiteY27" fmla="*/ 997277 h 1538734"/>
              <a:gd name="connsiteX28" fmla="*/ 933758 w 1577430"/>
              <a:gd name="connsiteY28" fmla="*/ 1044240 h 1538734"/>
              <a:gd name="connsiteX29" fmla="*/ 977959 w 1577430"/>
              <a:gd name="connsiteY29" fmla="*/ 1113303 h 1538734"/>
              <a:gd name="connsiteX30" fmla="*/ 1013872 w 1577430"/>
              <a:gd name="connsiteY30" fmla="*/ 1174079 h 1538734"/>
              <a:gd name="connsiteX31" fmla="*/ 1041497 w 1577430"/>
              <a:gd name="connsiteY31" fmla="*/ 1218280 h 1538734"/>
              <a:gd name="connsiteX32" fmla="*/ 1071885 w 1577430"/>
              <a:gd name="connsiteY32" fmla="*/ 1279056 h 1538734"/>
              <a:gd name="connsiteX33" fmla="*/ 1093986 w 1577430"/>
              <a:gd name="connsiteY33" fmla="*/ 1306681 h 1538734"/>
              <a:gd name="connsiteX34" fmla="*/ 1132661 w 1577430"/>
              <a:gd name="connsiteY34" fmla="*/ 1359169 h 1538734"/>
              <a:gd name="connsiteX35" fmla="*/ 1196199 w 1577430"/>
              <a:gd name="connsiteY35" fmla="*/ 1406132 h 1538734"/>
              <a:gd name="connsiteX36" fmla="*/ 1259738 w 1577430"/>
              <a:gd name="connsiteY36" fmla="*/ 1425470 h 1538734"/>
              <a:gd name="connsiteX37" fmla="*/ 1314989 w 1577430"/>
              <a:gd name="connsiteY37" fmla="*/ 1442045 h 1538734"/>
              <a:gd name="connsiteX38" fmla="*/ 1389577 w 1577430"/>
              <a:gd name="connsiteY38" fmla="*/ 1466908 h 1538734"/>
              <a:gd name="connsiteX39" fmla="*/ 1477978 w 1577430"/>
              <a:gd name="connsiteY39" fmla="*/ 1494534 h 1538734"/>
              <a:gd name="connsiteX40" fmla="*/ 1541517 w 1577430"/>
              <a:gd name="connsiteY40" fmla="*/ 1522159 h 1538734"/>
              <a:gd name="connsiteX41" fmla="*/ 1577430 w 1577430"/>
              <a:gd name="connsiteY41" fmla="*/ 1538734 h 1538734"/>
              <a:gd name="connsiteX0" fmla="*/ 0 w 1577409"/>
              <a:gd name="connsiteY0" fmla="*/ 0 h 1538734"/>
              <a:gd name="connsiteX1" fmla="*/ 11050 w 1577409"/>
              <a:gd name="connsiteY1" fmla="*/ 124315 h 1538734"/>
              <a:gd name="connsiteX2" fmla="*/ 30387 w 1577409"/>
              <a:gd name="connsiteY2" fmla="*/ 157465 h 1538734"/>
              <a:gd name="connsiteX3" fmla="*/ 55250 w 1577409"/>
              <a:gd name="connsiteY3" fmla="*/ 193378 h 1538734"/>
              <a:gd name="connsiteX4" fmla="*/ 71826 w 1577409"/>
              <a:gd name="connsiteY4" fmla="*/ 209953 h 1538734"/>
              <a:gd name="connsiteX5" fmla="*/ 82876 w 1577409"/>
              <a:gd name="connsiteY5" fmla="*/ 223766 h 1538734"/>
              <a:gd name="connsiteX6" fmla="*/ 99451 w 1577409"/>
              <a:gd name="connsiteY6" fmla="*/ 237579 h 1538734"/>
              <a:gd name="connsiteX7" fmla="*/ 124314 w 1577409"/>
              <a:gd name="connsiteY7" fmla="*/ 256917 h 1538734"/>
              <a:gd name="connsiteX8" fmla="*/ 151939 w 1577409"/>
              <a:gd name="connsiteY8" fmla="*/ 270729 h 1538734"/>
              <a:gd name="connsiteX9" fmla="*/ 165752 w 1577409"/>
              <a:gd name="connsiteY9" fmla="*/ 276254 h 1538734"/>
              <a:gd name="connsiteX10" fmla="*/ 190615 w 1577409"/>
              <a:gd name="connsiteY10" fmla="*/ 292830 h 1538734"/>
              <a:gd name="connsiteX11" fmla="*/ 226528 w 1577409"/>
              <a:gd name="connsiteY11" fmla="*/ 314930 h 1538734"/>
              <a:gd name="connsiteX12" fmla="*/ 265203 w 1577409"/>
              <a:gd name="connsiteY12" fmla="*/ 345318 h 1538734"/>
              <a:gd name="connsiteX13" fmla="*/ 301116 w 1577409"/>
              <a:gd name="connsiteY13" fmla="*/ 389518 h 1538734"/>
              <a:gd name="connsiteX14" fmla="*/ 337029 w 1577409"/>
              <a:gd name="connsiteY14" fmla="*/ 430956 h 1538734"/>
              <a:gd name="connsiteX15" fmla="*/ 389517 w 1577409"/>
              <a:gd name="connsiteY15" fmla="*/ 483445 h 1538734"/>
              <a:gd name="connsiteX16" fmla="*/ 436481 w 1577409"/>
              <a:gd name="connsiteY16" fmla="*/ 524883 h 1538734"/>
              <a:gd name="connsiteX17" fmla="*/ 469631 w 1577409"/>
              <a:gd name="connsiteY17" fmla="*/ 558033 h 1538734"/>
              <a:gd name="connsiteX18" fmla="*/ 524882 w 1577409"/>
              <a:gd name="connsiteY18" fmla="*/ 596709 h 1538734"/>
              <a:gd name="connsiteX19" fmla="*/ 574607 w 1577409"/>
              <a:gd name="connsiteY19" fmla="*/ 629859 h 1538734"/>
              <a:gd name="connsiteX20" fmla="*/ 613283 w 1577409"/>
              <a:gd name="connsiteY20" fmla="*/ 654722 h 1538734"/>
              <a:gd name="connsiteX21" fmla="*/ 660246 w 1577409"/>
              <a:gd name="connsiteY21" fmla="*/ 690635 h 1538734"/>
              <a:gd name="connsiteX22" fmla="*/ 715497 w 1577409"/>
              <a:gd name="connsiteY22" fmla="*/ 762461 h 1538734"/>
              <a:gd name="connsiteX23" fmla="*/ 759697 w 1577409"/>
              <a:gd name="connsiteY23" fmla="*/ 809424 h 1538734"/>
              <a:gd name="connsiteX24" fmla="*/ 803898 w 1577409"/>
              <a:gd name="connsiteY24" fmla="*/ 864675 h 1538734"/>
              <a:gd name="connsiteX25" fmla="*/ 861911 w 1577409"/>
              <a:gd name="connsiteY25" fmla="*/ 933738 h 1538734"/>
              <a:gd name="connsiteX26" fmla="*/ 903349 w 1577409"/>
              <a:gd name="connsiteY26" fmla="*/ 997277 h 1538734"/>
              <a:gd name="connsiteX27" fmla="*/ 933737 w 1577409"/>
              <a:gd name="connsiteY27" fmla="*/ 1044240 h 1538734"/>
              <a:gd name="connsiteX28" fmla="*/ 977938 w 1577409"/>
              <a:gd name="connsiteY28" fmla="*/ 1113303 h 1538734"/>
              <a:gd name="connsiteX29" fmla="*/ 1013851 w 1577409"/>
              <a:gd name="connsiteY29" fmla="*/ 1174079 h 1538734"/>
              <a:gd name="connsiteX30" fmla="*/ 1041476 w 1577409"/>
              <a:gd name="connsiteY30" fmla="*/ 1218280 h 1538734"/>
              <a:gd name="connsiteX31" fmla="*/ 1071864 w 1577409"/>
              <a:gd name="connsiteY31" fmla="*/ 1279056 h 1538734"/>
              <a:gd name="connsiteX32" fmla="*/ 1093965 w 1577409"/>
              <a:gd name="connsiteY32" fmla="*/ 1306681 h 1538734"/>
              <a:gd name="connsiteX33" fmla="*/ 1132640 w 1577409"/>
              <a:gd name="connsiteY33" fmla="*/ 1359169 h 1538734"/>
              <a:gd name="connsiteX34" fmla="*/ 1196178 w 1577409"/>
              <a:gd name="connsiteY34" fmla="*/ 1406132 h 1538734"/>
              <a:gd name="connsiteX35" fmla="*/ 1259717 w 1577409"/>
              <a:gd name="connsiteY35" fmla="*/ 1425470 h 1538734"/>
              <a:gd name="connsiteX36" fmla="*/ 1314968 w 1577409"/>
              <a:gd name="connsiteY36" fmla="*/ 1442045 h 1538734"/>
              <a:gd name="connsiteX37" fmla="*/ 1389556 w 1577409"/>
              <a:gd name="connsiteY37" fmla="*/ 1466908 h 1538734"/>
              <a:gd name="connsiteX38" fmla="*/ 1477957 w 1577409"/>
              <a:gd name="connsiteY38" fmla="*/ 1494534 h 1538734"/>
              <a:gd name="connsiteX39" fmla="*/ 1541496 w 1577409"/>
              <a:gd name="connsiteY39" fmla="*/ 1522159 h 1538734"/>
              <a:gd name="connsiteX40" fmla="*/ 1577409 w 1577409"/>
              <a:gd name="connsiteY40" fmla="*/ 1538734 h 1538734"/>
              <a:gd name="connsiteX0" fmla="*/ 0 w 1577409"/>
              <a:gd name="connsiteY0" fmla="*/ 0 h 1538734"/>
              <a:gd name="connsiteX1" fmla="*/ 11050 w 1577409"/>
              <a:gd name="connsiteY1" fmla="*/ 124315 h 1538734"/>
              <a:gd name="connsiteX2" fmla="*/ 30387 w 1577409"/>
              <a:gd name="connsiteY2" fmla="*/ 157465 h 1538734"/>
              <a:gd name="connsiteX3" fmla="*/ 55250 w 1577409"/>
              <a:gd name="connsiteY3" fmla="*/ 193378 h 1538734"/>
              <a:gd name="connsiteX4" fmla="*/ 41439 w 1577409"/>
              <a:gd name="connsiteY4" fmla="*/ 179566 h 1538734"/>
              <a:gd name="connsiteX5" fmla="*/ 71826 w 1577409"/>
              <a:gd name="connsiteY5" fmla="*/ 209953 h 1538734"/>
              <a:gd name="connsiteX6" fmla="*/ 82876 w 1577409"/>
              <a:gd name="connsiteY6" fmla="*/ 223766 h 1538734"/>
              <a:gd name="connsiteX7" fmla="*/ 99451 w 1577409"/>
              <a:gd name="connsiteY7" fmla="*/ 237579 h 1538734"/>
              <a:gd name="connsiteX8" fmla="*/ 124314 w 1577409"/>
              <a:gd name="connsiteY8" fmla="*/ 256917 h 1538734"/>
              <a:gd name="connsiteX9" fmla="*/ 151939 w 1577409"/>
              <a:gd name="connsiteY9" fmla="*/ 270729 h 1538734"/>
              <a:gd name="connsiteX10" fmla="*/ 165752 w 1577409"/>
              <a:gd name="connsiteY10" fmla="*/ 276254 h 1538734"/>
              <a:gd name="connsiteX11" fmla="*/ 190615 w 1577409"/>
              <a:gd name="connsiteY11" fmla="*/ 292830 h 1538734"/>
              <a:gd name="connsiteX12" fmla="*/ 226528 w 1577409"/>
              <a:gd name="connsiteY12" fmla="*/ 314930 h 1538734"/>
              <a:gd name="connsiteX13" fmla="*/ 265203 w 1577409"/>
              <a:gd name="connsiteY13" fmla="*/ 345318 h 1538734"/>
              <a:gd name="connsiteX14" fmla="*/ 301116 w 1577409"/>
              <a:gd name="connsiteY14" fmla="*/ 389518 h 1538734"/>
              <a:gd name="connsiteX15" fmla="*/ 337029 w 1577409"/>
              <a:gd name="connsiteY15" fmla="*/ 430956 h 1538734"/>
              <a:gd name="connsiteX16" fmla="*/ 389517 w 1577409"/>
              <a:gd name="connsiteY16" fmla="*/ 483445 h 1538734"/>
              <a:gd name="connsiteX17" fmla="*/ 436481 w 1577409"/>
              <a:gd name="connsiteY17" fmla="*/ 524883 h 1538734"/>
              <a:gd name="connsiteX18" fmla="*/ 469631 w 1577409"/>
              <a:gd name="connsiteY18" fmla="*/ 558033 h 1538734"/>
              <a:gd name="connsiteX19" fmla="*/ 524882 w 1577409"/>
              <a:gd name="connsiteY19" fmla="*/ 596709 h 1538734"/>
              <a:gd name="connsiteX20" fmla="*/ 574607 w 1577409"/>
              <a:gd name="connsiteY20" fmla="*/ 629859 h 1538734"/>
              <a:gd name="connsiteX21" fmla="*/ 613283 w 1577409"/>
              <a:gd name="connsiteY21" fmla="*/ 654722 h 1538734"/>
              <a:gd name="connsiteX22" fmla="*/ 660246 w 1577409"/>
              <a:gd name="connsiteY22" fmla="*/ 690635 h 1538734"/>
              <a:gd name="connsiteX23" fmla="*/ 715497 w 1577409"/>
              <a:gd name="connsiteY23" fmla="*/ 762461 h 1538734"/>
              <a:gd name="connsiteX24" fmla="*/ 759697 w 1577409"/>
              <a:gd name="connsiteY24" fmla="*/ 809424 h 1538734"/>
              <a:gd name="connsiteX25" fmla="*/ 803898 w 1577409"/>
              <a:gd name="connsiteY25" fmla="*/ 864675 h 1538734"/>
              <a:gd name="connsiteX26" fmla="*/ 861911 w 1577409"/>
              <a:gd name="connsiteY26" fmla="*/ 933738 h 1538734"/>
              <a:gd name="connsiteX27" fmla="*/ 903349 w 1577409"/>
              <a:gd name="connsiteY27" fmla="*/ 997277 h 1538734"/>
              <a:gd name="connsiteX28" fmla="*/ 933737 w 1577409"/>
              <a:gd name="connsiteY28" fmla="*/ 1044240 h 1538734"/>
              <a:gd name="connsiteX29" fmla="*/ 977938 w 1577409"/>
              <a:gd name="connsiteY29" fmla="*/ 1113303 h 1538734"/>
              <a:gd name="connsiteX30" fmla="*/ 1013851 w 1577409"/>
              <a:gd name="connsiteY30" fmla="*/ 1174079 h 1538734"/>
              <a:gd name="connsiteX31" fmla="*/ 1041476 w 1577409"/>
              <a:gd name="connsiteY31" fmla="*/ 1218280 h 1538734"/>
              <a:gd name="connsiteX32" fmla="*/ 1071864 w 1577409"/>
              <a:gd name="connsiteY32" fmla="*/ 1279056 h 1538734"/>
              <a:gd name="connsiteX33" fmla="*/ 1093965 w 1577409"/>
              <a:gd name="connsiteY33" fmla="*/ 1306681 h 1538734"/>
              <a:gd name="connsiteX34" fmla="*/ 1132640 w 1577409"/>
              <a:gd name="connsiteY34" fmla="*/ 1359169 h 1538734"/>
              <a:gd name="connsiteX35" fmla="*/ 1196178 w 1577409"/>
              <a:gd name="connsiteY35" fmla="*/ 1406132 h 1538734"/>
              <a:gd name="connsiteX36" fmla="*/ 1259717 w 1577409"/>
              <a:gd name="connsiteY36" fmla="*/ 1425470 h 1538734"/>
              <a:gd name="connsiteX37" fmla="*/ 1314968 w 1577409"/>
              <a:gd name="connsiteY37" fmla="*/ 1442045 h 1538734"/>
              <a:gd name="connsiteX38" fmla="*/ 1389556 w 1577409"/>
              <a:gd name="connsiteY38" fmla="*/ 1466908 h 1538734"/>
              <a:gd name="connsiteX39" fmla="*/ 1477957 w 1577409"/>
              <a:gd name="connsiteY39" fmla="*/ 1494534 h 1538734"/>
              <a:gd name="connsiteX40" fmla="*/ 1541496 w 1577409"/>
              <a:gd name="connsiteY40" fmla="*/ 1522159 h 1538734"/>
              <a:gd name="connsiteX41" fmla="*/ 1577409 w 1577409"/>
              <a:gd name="connsiteY41" fmla="*/ 1538734 h 1538734"/>
              <a:gd name="connsiteX0" fmla="*/ 0 w 1577409"/>
              <a:gd name="connsiteY0" fmla="*/ 0 h 1538734"/>
              <a:gd name="connsiteX1" fmla="*/ 11050 w 1577409"/>
              <a:gd name="connsiteY1" fmla="*/ 124315 h 1538734"/>
              <a:gd name="connsiteX2" fmla="*/ 30387 w 1577409"/>
              <a:gd name="connsiteY2" fmla="*/ 157465 h 1538734"/>
              <a:gd name="connsiteX3" fmla="*/ 55250 w 1577409"/>
              <a:gd name="connsiteY3" fmla="*/ 193378 h 1538734"/>
              <a:gd name="connsiteX4" fmla="*/ 71826 w 1577409"/>
              <a:gd name="connsiteY4" fmla="*/ 209953 h 1538734"/>
              <a:gd name="connsiteX5" fmla="*/ 82876 w 1577409"/>
              <a:gd name="connsiteY5" fmla="*/ 223766 h 1538734"/>
              <a:gd name="connsiteX6" fmla="*/ 99451 w 1577409"/>
              <a:gd name="connsiteY6" fmla="*/ 237579 h 1538734"/>
              <a:gd name="connsiteX7" fmla="*/ 124314 w 1577409"/>
              <a:gd name="connsiteY7" fmla="*/ 256917 h 1538734"/>
              <a:gd name="connsiteX8" fmla="*/ 151939 w 1577409"/>
              <a:gd name="connsiteY8" fmla="*/ 270729 h 1538734"/>
              <a:gd name="connsiteX9" fmla="*/ 165752 w 1577409"/>
              <a:gd name="connsiteY9" fmla="*/ 276254 h 1538734"/>
              <a:gd name="connsiteX10" fmla="*/ 190615 w 1577409"/>
              <a:gd name="connsiteY10" fmla="*/ 292830 h 1538734"/>
              <a:gd name="connsiteX11" fmla="*/ 226528 w 1577409"/>
              <a:gd name="connsiteY11" fmla="*/ 314930 h 1538734"/>
              <a:gd name="connsiteX12" fmla="*/ 265203 w 1577409"/>
              <a:gd name="connsiteY12" fmla="*/ 345318 h 1538734"/>
              <a:gd name="connsiteX13" fmla="*/ 301116 w 1577409"/>
              <a:gd name="connsiteY13" fmla="*/ 389518 h 1538734"/>
              <a:gd name="connsiteX14" fmla="*/ 337029 w 1577409"/>
              <a:gd name="connsiteY14" fmla="*/ 430956 h 1538734"/>
              <a:gd name="connsiteX15" fmla="*/ 389517 w 1577409"/>
              <a:gd name="connsiteY15" fmla="*/ 483445 h 1538734"/>
              <a:gd name="connsiteX16" fmla="*/ 436481 w 1577409"/>
              <a:gd name="connsiteY16" fmla="*/ 524883 h 1538734"/>
              <a:gd name="connsiteX17" fmla="*/ 469631 w 1577409"/>
              <a:gd name="connsiteY17" fmla="*/ 558033 h 1538734"/>
              <a:gd name="connsiteX18" fmla="*/ 524882 w 1577409"/>
              <a:gd name="connsiteY18" fmla="*/ 596709 h 1538734"/>
              <a:gd name="connsiteX19" fmla="*/ 574607 w 1577409"/>
              <a:gd name="connsiteY19" fmla="*/ 629859 h 1538734"/>
              <a:gd name="connsiteX20" fmla="*/ 613283 w 1577409"/>
              <a:gd name="connsiteY20" fmla="*/ 654722 h 1538734"/>
              <a:gd name="connsiteX21" fmla="*/ 660246 w 1577409"/>
              <a:gd name="connsiteY21" fmla="*/ 690635 h 1538734"/>
              <a:gd name="connsiteX22" fmla="*/ 715497 w 1577409"/>
              <a:gd name="connsiteY22" fmla="*/ 762461 h 1538734"/>
              <a:gd name="connsiteX23" fmla="*/ 759697 w 1577409"/>
              <a:gd name="connsiteY23" fmla="*/ 809424 h 1538734"/>
              <a:gd name="connsiteX24" fmla="*/ 803898 w 1577409"/>
              <a:gd name="connsiteY24" fmla="*/ 864675 h 1538734"/>
              <a:gd name="connsiteX25" fmla="*/ 861911 w 1577409"/>
              <a:gd name="connsiteY25" fmla="*/ 933738 h 1538734"/>
              <a:gd name="connsiteX26" fmla="*/ 903349 w 1577409"/>
              <a:gd name="connsiteY26" fmla="*/ 997277 h 1538734"/>
              <a:gd name="connsiteX27" fmla="*/ 933737 w 1577409"/>
              <a:gd name="connsiteY27" fmla="*/ 1044240 h 1538734"/>
              <a:gd name="connsiteX28" fmla="*/ 977938 w 1577409"/>
              <a:gd name="connsiteY28" fmla="*/ 1113303 h 1538734"/>
              <a:gd name="connsiteX29" fmla="*/ 1013851 w 1577409"/>
              <a:gd name="connsiteY29" fmla="*/ 1174079 h 1538734"/>
              <a:gd name="connsiteX30" fmla="*/ 1041476 w 1577409"/>
              <a:gd name="connsiteY30" fmla="*/ 1218280 h 1538734"/>
              <a:gd name="connsiteX31" fmla="*/ 1071864 w 1577409"/>
              <a:gd name="connsiteY31" fmla="*/ 1279056 h 1538734"/>
              <a:gd name="connsiteX32" fmla="*/ 1093965 w 1577409"/>
              <a:gd name="connsiteY32" fmla="*/ 1306681 h 1538734"/>
              <a:gd name="connsiteX33" fmla="*/ 1132640 w 1577409"/>
              <a:gd name="connsiteY33" fmla="*/ 1359169 h 1538734"/>
              <a:gd name="connsiteX34" fmla="*/ 1196178 w 1577409"/>
              <a:gd name="connsiteY34" fmla="*/ 1406132 h 1538734"/>
              <a:gd name="connsiteX35" fmla="*/ 1259717 w 1577409"/>
              <a:gd name="connsiteY35" fmla="*/ 1425470 h 1538734"/>
              <a:gd name="connsiteX36" fmla="*/ 1314968 w 1577409"/>
              <a:gd name="connsiteY36" fmla="*/ 1442045 h 1538734"/>
              <a:gd name="connsiteX37" fmla="*/ 1389556 w 1577409"/>
              <a:gd name="connsiteY37" fmla="*/ 1466908 h 1538734"/>
              <a:gd name="connsiteX38" fmla="*/ 1477957 w 1577409"/>
              <a:gd name="connsiteY38" fmla="*/ 1494534 h 1538734"/>
              <a:gd name="connsiteX39" fmla="*/ 1541496 w 1577409"/>
              <a:gd name="connsiteY39" fmla="*/ 1522159 h 1538734"/>
              <a:gd name="connsiteX40" fmla="*/ 1577409 w 1577409"/>
              <a:gd name="connsiteY40" fmla="*/ 1538734 h 1538734"/>
              <a:gd name="connsiteX0" fmla="*/ 0 w 1577409"/>
              <a:gd name="connsiteY0" fmla="*/ 0 h 1538734"/>
              <a:gd name="connsiteX1" fmla="*/ 11050 w 1577409"/>
              <a:gd name="connsiteY1" fmla="*/ 124315 h 1538734"/>
              <a:gd name="connsiteX2" fmla="*/ 30387 w 1577409"/>
              <a:gd name="connsiteY2" fmla="*/ 157465 h 1538734"/>
              <a:gd name="connsiteX3" fmla="*/ 55250 w 1577409"/>
              <a:gd name="connsiteY3" fmla="*/ 193378 h 1538734"/>
              <a:gd name="connsiteX4" fmla="*/ 71826 w 1577409"/>
              <a:gd name="connsiteY4" fmla="*/ 209953 h 1538734"/>
              <a:gd name="connsiteX5" fmla="*/ 82876 w 1577409"/>
              <a:gd name="connsiteY5" fmla="*/ 223766 h 1538734"/>
              <a:gd name="connsiteX6" fmla="*/ 124314 w 1577409"/>
              <a:gd name="connsiteY6" fmla="*/ 256917 h 1538734"/>
              <a:gd name="connsiteX7" fmla="*/ 151939 w 1577409"/>
              <a:gd name="connsiteY7" fmla="*/ 270729 h 1538734"/>
              <a:gd name="connsiteX8" fmla="*/ 165752 w 1577409"/>
              <a:gd name="connsiteY8" fmla="*/ 276254 h 1538734"/>
              <a:gd name="connsiteX9" fmla="*/ 190615 w 1577409"/>
              <a:gd name="connsiteY9" fmla="*/ 292830 h 1538734"/>
              <a:gd name="connsiteX10" fmla="*/ 226528 w 1577409"/>
              <a:gd name="connsiteY10" fmla="*/ 314930 h 1538734"/>
              <a:gd name="connsiteX11" fmla="*/ 265203 w 1577409"/>
              <a:gd name="connsiteY11" fmla="*/ 345318 h 1538734"/>
              <a:gd name="connsiteX12" fmla="*/ 301116 w 1577409"/>
              <a:gd name="connsiteY12" fmla="*/ 389518 h 1538734"/>
              <a:gd name="connsiteX13" fmla="*/ 337029 w 1577409"/>
              <a:gd name="connsiteY13" fmla="*/ 430956 h 1538734"/>
              <a:gd name="connsiteX14" fmla="*/ 389517 w 1577409"/>
              <a:gd name="connsiteY14" fmla="*/ 483445 h 1538734"/>
              <a:gd name="connsiteX15" fmla="*/ 436481 w 1577409"/>
              <a:gd name="connsiteY15" fmla="*/ 524883 h 1538734"/>
              <a:gd name="connsiteX16" fmla="*/ 469631 w 1577409"/>
              <a:gd name="connsiteY16" fmla="*/ 558033 h 1538734"/>
              <a:gd name="connsiteX17" fmla="*/ 524882 w 1577409"/>
              <a:gd name="connsiteY17" fmla="*/ 596709 h 1538734"/>
              <a:gd name="connsiteX18" fmla="*/ 574607 w 1577409"/>
              <a:gd name="connsiteY18" fmla="*/ 629859 h 1538734"/>
              <a:gd name="connsiteX19" fmla="*/ 613283 w 1577409"/>
              <a:gd name="connsiteY19" fmla="*/ 654722 h 1538734"/>
              <a:gd name="connsiteX20" fmla="*/ 660246 w 1577409"/>
              <a:gd name="connsiteY20" fmla="*/ 690635 h 1538734"/>
              <a:gd name="connsiteX21" fmla="*/ 715497 w 1577409"/>
              <a:gd name="connsiteY21" fmla="*/ 762461 h 1538734"/>
              <a:gd name="connsiteX22" fmla="*/ 759697 w 1577409"/>
              <a:gd name="connsiteY22" fmla="*/ 809424 h 1538734"/>
              <a:gd name="connsiteX23" fmla="*/ 803898 w 1577409"/>
              <a:gd name="connsiteY23" fmla="*/ 864675 h 1538734"/>
              <a:gd name="connsiteX24" fmla="*/ 861911 w 1577409"/>
              <a:gd name="connsiteY24" fmla="*/ 933738 h 1538734"/>
              <a:gd name="connsiteX25" fmla="*/ 903349 w 1577409"/>
              <a:gd name="connsiteY25" fmla="*/ 997277 h 1538734"/>
              <a:gd name="connsiteX26" fmla="*/ 933737 w 1577409"/>
              <a:gd name="connsiteY26" fmla="*/ 1044240 h 1538734"/>
              <a:gd name="connsiteX27" fmla="*/ 977938 w 1577409"/>
              <a:gd name="connsiteY27" fmla="*/ 1113303 h 1538734"/>
              <a:gd name="connsiteX28" fmla="*/ 1013851 w 1577409"/>
              <a:gd name="connsiteY28" fmla="*/ 1174079 h 1538734"/>
              <a:gd name="connsiteX29" fmla="*/ 1041476 w 1577409"/>
              <a:gd name="connsiteY29" fmla="*/ 1218280 h 1538734"/>
              <a:gd name="connsiteX30" fmla="*/ 1071864 w 1577409"/>
              <a:gd name="connsiteY30" fmla="*/ 1279056 h 1538734"/>
              <a:gd name="connsiteX31" fmla="*/ 1093965 w 1577409"/>
              <a:gd name="connsiteY31" fmla="*/ 1306681 h 1538734"/>
              <a:gd name="connsiteX32" fmla="*/ 1132640 w 1577409"/>
              <a:gd name="connsiteY32" fmla="*/ 1359169 h 1538734"/>
              <a:gd name="connsiteX33" fmla="*/ 1196178 w 1577409"/>
              <a:gd name="connsiteY33" fmla="*/ 1406132 h 1538734"/>
              <a:gd name="connsiteX34" fmla="*/ 1259717 w 1577409"/>
              <a:gd name="connsiteY34" fmla="*/ 1425470 h 1538734"/>
              <a:gd name="connsiteX35" fmla="*/ 1314968 w 1577409"/>
              <a:gd name="connsiteY35" fmla="*/ 1442045 h 1538734"/>
              <a:gd name="connsiteX36" fmla="*/ 1389556 w 1577409"/>
              <a:gd name="connsiteY36" fmla="*/ 1466908 h 1538734"/>
              <a:gd name="connsiteX37" fmla="*/ 1477957 w 1577409"/>
              <a:gd name="connsiteY37" fmla="*/ 1494534 h 1538734"/>
              <a:gd name="connsiteX38" fmla="*/ 1541496 w 1577409"/>
              <a:gd name="connsiteY38" fmla="*/ 1522159 h 1538734"/>
              <a:gd name="connsiteX39" fmla="*/ 1577409 w 1577409"/>
              <a:gd name="connsiteY39" fmla="*/ 1538734 h 1538734"/>
              <a:gd name="connsiteX0" fmla="*/ 0 w 1577409"/>
              <a:gd name="connsiteY0" fmla="*/ 0 h 1538734"/>
              <a:gd name="connsiteX1" fmla="*/ 11050 w 1577409"/>
              <a:gd name="connsiteY1" fmla="*/ 124315 h 1538734"/>
              <a:gd name="connsiteX2" fmla="*/ 30387 w 1577409"/>
              <a:gd name="connsiteY2" fmla="*/ 157465 h 1538734"/>
              <a:gd name="connsiteX3" fmla="*/ 55250 w 1577409"/>
              <a:gd name="connsiteY3" fmla="*/ 193378 h 1538734"/>
              <a:gd name="connsiteX4" fmla="*/ 82876 w 1577409"/>
              <a:gd name="connsiteY4" fmla="*/ 223766 h 1538734"/>
              <a:gd name="connsiteX5" fmla="*/ 124314 w 1577409"/>
              <a:gd name="connsiteY5" fmla="*/ 256917 h 1538734"/>
              <a:gd name="connsiteX6" fmla="*/ 151939 w 1577409"/>
              <a:gd name="connsiteY6" fmla="*/ 270729 h 1538734"/>
              <a:gd name="connsiteX7" fmla="*/ 165752 w 1577409"/>
              <a:gd name="connsiteY7" fmla="*/ 276254 h 1538734"/>
              <a:gd name="connsiteX8" fmla="*/ 190615 w 1577409"/>
              <a:gd name="connsiteY8" fmla="*/ 292830 h 1538734"/>
              <a:gd name="connsiteX9" fmla="*/ 226528 w 1577409"/>
              <a:gd name="connsiteY9" fmla="*/ 314930 h 1538734"/>
              <a:gd name="connsiteX10" fmla="*/ 265203 w 1577409"/>
              <a:gd name="connsiteY10" fmla="*/ 345318 h 1538734"/>
              <a:gd name="connsiteX11" fmla="*/ 301116 w 1577409"/>
              <a:gd name="connsiteY11" fmla="*/ 389518 h 1538734"/>
              <a:gd name="connsiteX12" fmla="*/ 337029 w 1577409"/>
              <a:gd name="connsiteY12" fmla="*/ 430956 h 1538734"/>
              <a:gd name="connsiteX13" fmla="*/ 389517 w 1577409"/>
              <a:gd name="connsiteY13" fmla="*/ 483445 h 1538734"/>
              <a:gd name="connsiteX14" fmla="*/ 436481 w 1577409"/>
              <a:gd name="connsiteY14" fmla="*/ 524883 h 1538734"/>
              <a:gd name="connsiteX15" fmla="*/ 469631 w 1577409"/>
              <a:gd name="connsiteY15" fmla="*/ 558033 h 1538734"/>
              <a:gd name="connsiteX16" fmla="*/ 524882 w 1577409"/>
              <a:gd name="connsiteY16" fmla="*/ 596709 h 1538734"/>
              <a:gd name="connsiteX17" fmla="*/ 574607 w 1577409"/>
              <a:gd name="connsiteY17" fmla="*/ 629859 h 1538734"/>
              <a:gd name="connsiteX18" fmla="*/ 613283 w 1577409"/>
              <a:gd name="connsiteY18" fmla="*/ 654722 h 1538734"/>
              <a:gd name="connsiteX19" fmla="*/ 660246 w 1577409"/>
              <a:gd name="connsiteY19" fmla="*/ 690635 h 1538734"/>
              <a:gd name="connsiteX20" fmla="*/ 715497 w 1577409"/>
              <a:gd name="connsiteY20" fmla="*/ 762461 h 1538734"/>
              <a:gd name="connsiteX21" fmla="*/ 759697 w 1577409"/>
              <a:gd name="connsiteY21" fmla="*/ 809424 h 1538734"/>
              <a:gd name="connsiteX22" fmla="*/ 803898 w 1577409"/>
              <a:gd name="connsiteY22" fmla="*/ 864675 h 1538734"/>
              <a:gd name="connsiteX23" fmla="*/ 861911 w 1577409"/>
              <a:gd name="connsiteY23" fmla="*/ 933738 h 1538734"/>
              <a:gd name="connsiteX24" fmla="*/ 903349 w 1577409"/>
              <a:gd name="connsiteY24" fmla="*/ 997277 h 1538734"/>
              <a:gd name="connsiteX25" fmla="*/ 933737 w 1577409"/>
              <a:gd name="connsiteY25" fmla="*/ 1044240 h 1538734"/>
              <a:gd name="connsiteX26" fmla="*/ 977938 w 1577409"/>
              <a:gd name="connsiteY26" fmla="*/ 1113303 h 1538734"/>
              <a:gd name="connsiteX27" fmla="*/ 1013851 w 1577409"/>
              <a:gd name="connsiteY27" fmla="*/ 1174079 h 1538734"/>
              <a:gd name="connsiteX28" fmla="*/ 1041476 w 1577409"/>
              <a:gd name="connsiteY28" fmla="*/ 1218280 h 1538734"/>
              <a:gd name="connsiteX29" fmla="*/ 1071864 w 1577409"/>
              <a:gd name="connsiteY29" fmla="*/ 1279056 h 1538734"/>
              <a:gd name="connsiteX30" fmla="*/ 1093965 w 1577409"/>
              <a:gd name="connsiteY30" fmla="*/ 1306681 h 1538734"/>
              <a:gd name="connsiteX31" fmla="*/ 1132640 w 1577409"/>
              <a:gd name="connsiteY31" fmla="*/ 1359169 h 1538734"/>
              <a:gd name="connsiteX32" fmla="*/ 1196178 w 1577409"/>
              <a:gd name="connsiteY32" fmla="*/ 1406132 h 1538734"/>
              <a:gd name="connsiteX33" fmla="*/ 1259717 w 1577409"/>
              <a:gd name="connsiteY33" fmla="*/ 1425470 h 1538734"/>
              <a:gd name="connsiteX34" fmla="*/ 1314968 w 1577409"/>
              <a:gd name="connsiteY34" fmla="*/ 1442045 h 1538734"/>
              <a:gd name="connsiteX35" fmla="*/ 1389556 w 1577409"/>
              <a:gd name="connsiteY35" fmla="*/ 1466908 h 1538734"/>
              <a:gd name="connsiteX36" fmla="*/ 1477957 w 1577409"/>
              <a:gd name="connsiteY36" fmla="*/ 1494534 h 1538734"/>
              <a:gd name="connsiteX37" fmla="*/ 1541496 w 1577409"/>
              <a:gd name="connsiteY37" fmla="*/ 1522159 h 1538734"/>
              <a:gd name="connsiteX38" fmla="*/ 1577409 w 1577409"/>
              <a:gd name="connsiteY38" fmla="*/ 1538734 h 1538734"/>
              <a:gd name="connsiteX0" fmla="*/ 0 w 1577409"/>
              <a:gd name="connsiteY0" fmla="*/ 0 h 1538734"/>
              <a:gd name="connsiteX1" fmla="*/ 11050 w 1577409"/>
              <a:gd name="connsiteY1" fmla="*/ 124315 h 1538734"/>
              <a:gd name="connsiteX2" fmla="*/ 30387 w 1577409"/>
              <a:gd name="connsiteY2" fmla="*/ 157465 h 1538734"/>
              <a:gd name="connsiteX3" fmla="*/ 55250 w 1577409"/>
              <a:gd name="connsiteY3" fmla="*/ 193378 h 1538734"/>
              <a:gd name="connsiteX4" fmla="*/ 82876 w 1577409"/>
              <a:gd name="connsiteY4" fmla="*/ 223766 h 1538734"/>
              <a:gd name="connsiteX5" fmla="*/ 124314 w 1577409"/>
              <a:gd name="connsiteY5" fmla="*/ 256917 h 1538734"/>
              <a:gd name="connsiteX6" fmla="*/ 165752 w 1577409"/>
              <a:gd name="connsiteY6" fmla="*/ 276254 h 1538734"/>
              <a:gd name="connsiteX7" fmla="*/ 190615 w 1577409"/>
              <a:gd name="connsiteY7" fmla="*/ 292830 h 1538734"/>
              <a:gd name="connsiteX8" fmla="*/ 226528 w 1577409"/>
              <a:gd name="connsiteY8" fmla="*/ 314930 h 1538734"/>
              <a:gd name="connsiteX9" fmla="*/ 265203 w 1577409"/>
              <a:gd name="connsiteY9" fmla="*/ 345318 h 1538734"/>
              <a:gd name="connsiteX10" fmla="*/ 301116 w 1577409"/>
              <a:gd name="connsiteY10" fmla="*/ 389518 h 1538734"/>
              <a:gd name="connsiteX11" fmla="*/ 337029 w 1577409"/>
              <a:gd name="connsiteY11" fmla="*/ 430956 h 1538734"/>
              <a:gd name="connsiteX12" fmla="*/ 389517 w 1577409"/>
              <a:gd name="connsiteY12" fmla="*/ 483445 h 1538734"/>
              <a:gd name="connsiteX13" fmla="*/ 436481 w 1577409"/>
              <a:gd name="connsiteY13" fmla="*/ 524883 h 1538734"/>
              <a:gd name="connsiteX14" fmla="*/ 469631 w 1577409"/>
              <a:gd name="connsiteY14" fmla="*/ 558033 h 1538734"/>
              <a:gd name="connsiteX15" fmla="*/ 524882 w 1577409"/>
              <a:gd name="connsiteY15" fmla="*/ 596709 h 1538734"/>
              <a:gd name="connsiteX16" fmla="*/ 574607 w 1577409"/>
              <a:gd name="connsiteY16" fmla="*/ 629859 h 1538734"/>
              <a:gd name="connsiteX17" fmla="*/ 613283 w 1577409"/>
              <a:gd name="connsiteY17" fmla="*/ 654722 h 1538734"/>
              <a:gd name="connsiteX18" fmla="*/ 660246 w 1577409"/>
              <a:gd name="connsiteY18" fmla="*/ 690635 h 1538734"/>
              <a:gd name="connsiteX19" fmla="*/ 715497 w 1577409"/>
              <a:gd name="connsiteY19" fmla="*/ 762461 h 1538734"/>
              <a:gd name="connsiteX20" fmla="*/ 759697 w 1577409"/>
              <a:gd name="connsiteY20" fmla="*/ 809424 h 1538734"/>
              <a:gd name="connsiteX21" fmla="*/ 803898 w 1577409"/>
              <a:gd name="connsiteY21" fmla="*/ 864675 h 1538734"/>
              <a:gd name="connsiteX22" fmla="*/ 861911 w 1577409"/>
              <a:gd name="connsiteY22" fmla="*/ 933738 h 1538734"/>
              <a:gd name="connsiteX23" fmla="*/ 903349 w 1577409"/>
              <a:gd name="connsiteY23" fmla="*/ 997277 h 1538734"/>
              <a:gd name="connsiteX24" fmla="*/ 933737 w 1577409"/>
              <a:gd name="connsiteY24" fmla="*/ 1044240 h 1538734"/>
              <a:gd name="connsiteX25" fmla="*/ 977938 w 1577409"/>
              <a:gd name="connsiteY25" fmla="*/ 1113303 h 1538734"/>
              <a:gd name="connsiteX26" fmla="*/ 1013851 w 1577409"/>
              <a:gd name="connsiteY26" fmla="*/ 1174079 h 1538734"/>
              <a:gd name="connsiteX27" fmla="*/ 1041476 w 1577409"/>
              <a:gd name="connsiteY27" fmla="*/ 1218280 h 1538734"/>
              <a:gd name="connsiteX28" fmla="*/ 1071864 w 1577409"/>
              <a:gd name="connsiteY28" fmla="*/ 1279056 h 1538734"/>
              <a:gd name="connsiteX29" fmla="*/ 1093965 w 1577409"/>
              <a:gd name="connsiteY29" fmla="*/ 1306681 h 1538734"/>
              <a:gd name="connsiteX30" fmla="*/ 1132640 w 1577409"/>
              <a:gd name="connsiteY30" fmla="*/ 1359169 h 1538734"/>
              <a:gd name="connsiteX31" fmla="*/ 1196178 w 1577409"/>
              <a:gd name="connsiteY31" fmla="*/ 1406132 h 1538734"/>
              <a:gd name="connsiteX32" fmla="*/ 1259717 w 1577409"/>
              <a:gd name="connsiteY32" fmla="*/ 1425470 h 1538734"/>
              <a:gd name="connsiteX33" fmla="*/ 1314968 w 1577409"/>
              <a:gd name="connsiteY33" fmla="*/ 1442045 h 1538734"/>
              <a:gd name="connsiteX34" fmla="*/ 1389556 w 1577409"/>
              <a:gd name="connsiteY34" fmla="*/ 1466908 h 1538734"/>
              <a:gd name="connsiteX35" fmla="*/ 1477957 w 1577409"/>
              <a:gd name="connsiteY35" fmla="*/ 1494534 h 1538734"/>
              <a:gd name="connsiteX36" fmla="*/ 1541496 w 1577409"/>
              <a:gd name="connsiteY36" fmla="*/ 1522159 h 1538734"/>
              <a:gd name="connsiteX37" fmla="*/ 1577409 w 1577409"/>
              <a:gd name="connsiteY37" fmla="*/ 1538734 h 1538734"/>
              <a:gd name="connsiteX0" fmla="*/ 0 w 1577409"/>
              <a:gd name="connsiteY0" fmla="*/ 0 h 1538734"/>
              <a:gd name="connsiteX1" fmla="*/ 11050 w 1577409"/>
              <a:gd name="connsiteY1" fmla="*/ 124315 h 1538734"/>
              <a:gd name="connsiteX2" fmla="*/ 30387 w 1577409"/>
              <a:gd name="connsiteY2" fmla="*/ 157465 h 1538734"/>
              <a:gd name="connsiteX3" fmla="*/ 55250 w 1577409"/>
              <a:gd name="connsiteY3" fmla="*/ 193378 h 1538734"/>
              <a:gd name="connsiteX4" fmla="*/ 82876 w 1577409"/>
              <a:gd name="connsiteY4" fmla="*/ 223766 h 1538734"/>
              <a:gd name="connsiteX5" fmla="*/ 124314 w 1577409"/>
              <a:gd name="connsiteY5" fmla="*/ 256917 h 1538734"/>
              <a:gd name="connsiteX6" fmla="*/ 190615 w 1577409"/>
              <a:gd name="connsiteY6" fmla="*/ 292830 h 1538734"/>
              <a:gd name="connsiteX7" fmla="*/ 226528 w 1577409"/>
              <a:gd name="connsiteY7" fmla="*/ 314930 h 1538734"/>
              <a:gd name="connsiteX8" fmla="*/ 265203 w 1577409"/>
              <a:gd name="connsiteY8" fmla="*/ 345318 h 1538734"/>
              <a:gd name="connsiteX9" fmla="*/ 301116 w 1577409"/>
              <a:gd name="connsiteY9" fmla="*/ 389518 h 1538734"/>
              <a:gd name="connsiteX10" fmla="*/ 337029 w 1577409"/>
              <a:gd name="connsiteY10" fmla="*/ 430956 h 1538734"/>
              <a:gd name="connsiteX11" fmla="*/ 389517 w 1577409"/>
              <a:gd name="connsiteY11" fmla="*/ 483445 h 1538734"/>
              <a:gd name="connsiteX12" fmla="*/ 436481 w 1577409"/>
              <a:gd name="connsiteY12" fmla="*/ 524883 h 1538734"/>
              <a:gd name="connsiteX13" fmla="*/ 469631 w 1577409"/>
              <a:gd name="connsiteY13" fmla="*/ 558033 h 1538734"/>
              <a:gd name="connsiteX14" fmla="*/ 524882 w 1577409"/>
              <a:gd name="connsiteY14" fmla="*/ 596709 h 1538734"/>
              <a:gd name="connsiteX15" fmla="*/ 574607 w 1577409"/>
              <a:gd name="connsiteY15" fmla="*/ 629859 h 1538734"/>
              <a:gd name="connsiteX16" fmla="*/ 613283 w 1577409"/>
              <a:gd name="connsiteY16" fmla="*/ 654722 h 1538734"/>
              <a:gd name="connsiteX17" fmla="*/ 660246 w 1577409"/>
              <a:gd name="connsiteY17" fmla="*/ 690635 h 1538734"/>
              <a:gd name="connsiteX18" fmla="*/ 715497 w 1577409"/>
              <a:gd name="connsiteY18" fmla="*/ 762461 h 1538734"/>
              <a:gd name="connsiteX19" fmla="*/ 759697 w 1577409"/>
              <a:gd name="connsiteY19" fmla="*/ 809424 h 1538734"/>
              <a:gd name="connsiteX20" fmla="*/ 803898 w 1577409"/>
              <a:gd name="connsiteY20" fmla="*/ 864675 h 1538734"/>
              <a:gd name="connsiteX21" fmla="*/ 861911 w 1577409"/>
              <a:gd name="connsiteY21" fmla="*/ 933738 h 1538734"/>
              <a:gd name="connsiteX22" fmla="*/ 903349 w 1577409"/>
              <a:gd name="connsiteY22" fmla="*/ 997277 h 1538734"/>
              <a:gd name="connsiteX23" fmla="*/ 933737 w 1577409"/>
              <a:gd name="connsiteY23" fmla="*/ 1044240 h 1538734"/>
              <a:gd name="connsiteX24" fmla="*/ 977938 w 1577409"/>
              <a:gd name="connsiteY24" fmla="*/ 1113303 h 1538734"/>
              <a:gd name="connsiteX25" fmla="*/ 1013851 w 1577409"/>
              <a:gd name="connsiteY25" fmla="*/ 1174079 h 1538734"/>
              <a:gd name="connsiteX26" fmla="*/ 1041476 w 1577409"/>
              <a:gd name="connsiteY26" fmla="*/ 1218280 h 1538734"/>
              <a:gd name="connsiteX27" fmla="*/ 1071864 w 1577409"/>
              <a:gd name="connsiteY27" fmla="*/ 1279056 h 1538734"/>
              <a:gd name="connsiteX28" fmla="*/ 1093965 w 1577409"/>
              <a:gd name="connsiteY28" fmla="*/ 1306681 h 1538734"/>
              <a:gd name="connsiteX29" fmla="*/ 1132640 w 1577409"/>
              <a:gd name="connsiteY29" fmla="*/ 1359169 h 1538734"/>
              <a:gd name="connsiteX30" fmla="*/ 1196178 w 1577409"/>
              <a:gd name="connsiteY30" fmla="*/ 1406132 h 1538734"/>
              <a:gd name="connsiteX31" fmla="*/ 1259717 w 1577409"/>
              <a:gd name="connsiteY31" fmla="*/ 1425470 h 1538734"/>
              <a:gd name="connsiteX32" fmla="*/ 1314968 w 1577409"/>
              <a:gd name="connsiteY32" fmla="*/ 1442045 h 1538734"/>
              <a:gd name="connsiteX33" fmla="*/ 1389556 w 1577409"/>
              <a:gd name="connsiteY33" fmla="*/ 1466908 h 1538734"/>
              <a:gd name="connsiteX34" fmla="*/ 1477957 w 1577409"/>
              <a:gd name="connsiteY34" fmla="*/ 1494534 h 1538734"/>
              <a:gd name="connsiteX35" fmla="*/ 1541496 w 1577409"/>
              <a:gd name="connsiteY35" fmla="*/ 1522159 h 1538734"/>
              <a:gd name="connsiteX36" fmla="*/ 1577409 w 1577409"/>
              <a:gd name="connsiteY36" fmla="*/ 1538734 h 1538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577409" h="1538734">
                <a:moveTo>
                  <a:pt x="0" y="0"/>
                </a:moveTo>
                <a:cubicBezTo>
                  <a:pt x="2302" y="25899"/>
                  <a:pt x="5986" y="98071"/>
                  <a:pt x="11050" y="124315"/>
                </a:cubicBezTo>
                <a:cubicBezTo>
                  <a:pt x="16115" y="150559"/>
                  <a:pt x="18931" y="140280"/>
                  <a:pt x="30387" y="157465"/>
                </a:cubicBezTo>
                <a:cubicBezTo>
                  <a:pt x="40056" y="171969"/>
                  <a:pt x="46502" y="182328"/>
                  <a:pt x="55250" y="193378"/>
                </a:cubicBezTo>
                <a:cubicBezTo>
                  <a:pt x="63998" y="204428"/>
                  <a:pt x="71365" y="213176"/>
                  <a:pt x="82876" y="223766"/>
                </a:cubicBezTo>
                <a:cubicBezTo>
                  <a:pt x="94387" y="234356"/>
                  <a:pt x="106358" y="245406"/>
                  <a:pt x="124314" y="256917"/>
                </a:cubicBezTo>
                <a:cubicBezTo>
                  <a:pt x="142270" y="268428"/>
                  <a:pt x="173579" y="283161"/>
                  <a:pt x="190615" y="292830"/>
                </a:cubicBezTo>
                <a:cubicBezTo>
                  <a:pt x="207651" y="302499"/>
                  <a:pt x="214097" y="306182"/>
                  <a:pt x="226528" y="314930"/>
                </a:cubicBezTo>
                <a:cubicBezTo>
                  <a:pt x="238959" y="323678"/>
                  <a:pt x="252772" y="332887"/>
                  <a:pt x="265203" y="345318"/>
                </a:cubicBezTo>
                <a:cubicBezTo>
                  <a:pt x="277634" y="357749"/>
                  <a:pt x="289145" y="375245"/>
                  <a:pt x="301116" y="389518"/>
                </a:cubicBezTo>
                <a:cubicBezTo>
                  <a:pt x="313087" y="403791"/>
                  <a:pt x="322296" y="415302"/>
                  <a:pt x="337029" y="430956"/>
                </a:cubicBezTo>
                <a:cubicBezTo>
                  <a:pt x="351762" y="446610"/>
                  <a:pt x="372942" y="467791"/>
                  <a:pt x="389517" y="483445"/>
                </a:cubicBezTo>
                <a:cubicBezTo>
                  <a:pt x="406092" y="499100"/>
                  <a:pt x="423129" y="512452"/>
                  <a:pt x="436481" y="524883"/>
                </a:cubicBezTo>
                <a:cubicBezTo>
                  <a:pt x="449833" y="537314"/>
                  <a:pt x="454898" y="546062"/>
                  <a:pt x="469631" y="558033"/>
                </a:cubicBezTo>
                <a:cubicBezTo>
                  <a:pt x="484364" y="570004"/>
                  <a:pt x="507386" y="584738"/>
                  <a:pt x="524882" y="596709"/>
                </a:cubicBezTo>
                <a:cubicBezTo>
                  <a:pt x="542378" y="608680"/>
                  <a:pt x="559874" y="620190"/>
                  <a:pt x="574607" y="629859"/>
                </a:cubicBezTo>
                <a:cubicBezTo>
                  <a:pt x="589340" y="639528"/>
                  <a:pt x="599010" y="644593"/>
                  <a:pt x="613283" y="654722"/>
                </a:cubicBezTo>
                <a:cubicBezTo>
                  <a:pt x="627556" y="664851"/>
                  <a:pt x="643210" y="672679"/>
                  <a:pt x="660246" y="690635"/>
                </a:cubicBezTo>
                <a:cubicBezTo>
                  <a:pt x="677282" y="708592"/>
                  <a:pt x="698922" y="742663"/>
                  <a:pt x="715497" y="762461"/>
                </a:cubicBezTo>
                <a:cubicBezTo>
                  <a:pt x="732072" y="782259"/>
                  <a:pt x="744964" y="792388"/>
                  <a:pt x="759697" y="809424"/>
                </a:cubicBezTo>
                <a:cubicBezTo>
                  <a:pt x="774430" y="826460"/>
                  <a:pt x="786862" y="843956"/>
                  <a:pt x="803898" y="864675"/>
                </a:cubicBezTo>
                <a:cubicBezTo>
                  <a:pt x="820934" y="885394"/>
                  <a:pt x="845336" y="911638"/>
                  <a:pt x="861911" y="933738"/>
                </a:cubicBezTo>
                <a:cubicBezTo>
                  <a:pt x="878486" y="955838"/>
                  <a:pt x="891378" y="978860"/>
                  <a:pt x="903349" y="997277"/>
                </a:cubicBezTo>
                <a:lnTo>
                  <a:pt x="933737" y="1044240"/>
                </a:lnTo>
                <a:cubicBezTo>
                  <a:pt x="946168" y="1063578"/>
                  <a:pt x="964586" y="1091663"/>
                  <a:pt x="977938" y="1113303"/>
                </a:cubicBezTo>
                <a:cubicBezTo>
                  <a:pt x="991290" y="1134943"/>
                  <a:pt x="1003261" y="1156583"/>
                  <a:pt x="1013851" y="1174079"/>
                </a:cubicBezTo>
                <a:cubicBezTo>
                  <a:pt x="1024441" y="1191575"/>
                  <a:pt x="1029961" y="1201008"/>
                  <a:pt x="1041476" y="1218280"/>
                </a:cubicBezTo>
                <a:cubicBezTo>
                  <a:pt x="1051145" y="1235776"/>
                  <a:pt x="1063116" y="1264323"/>
                  <a:pt x="1071864" y="1279056"/>
                </a:cubicBezTo>
                <a:cubicBezTo>
                  <a:pt x="1080612" y="1293790"/>
                  <a:pt x="1083836" y="1293329"/>
                  <a:pt x="1093965" y="1306681"/>
                </a:cubicBezTo>
                <a:cubicBezTo>
                  <a:pt x="1104094" y="1320033"/>
                  <a:pt x="1115605" y="1342594"/>
                  <a:pt x="1132640" y="1359169"/>
                </a:cubicBezTo>
                <a:cubicBezTo>
                  <a:pt x="1149675" y="1375744"/>
                  <a:pt x="1174998" y="1395082"/>
                  <a:pt x="1196178" y="1406132"/>
                </a:cubicBezTo>
                <a:cubicBezTo>
                  <a:pt x="1217358" y="1417182"/>
                  <a:pt x="1239919" y="1419485"/>
                  <a:pt x="1259717" y="1425470"/>
                </a:cubicBezTo>
                <a:cubicBezTo>
                  <a:pt x="1279515" y="1431455"/>
                  <a:pt x="1293328" y="1435139"/>
                  <a:pt x="1314968" y="1442045"/>
                </a:cubicBezTo>
                <a:cubicBezTo>
                  <a:pt x="1336608" y="1448951"/>
                  <a:pt x="1362391" y="1458160"/>
                  <a:pt x="1389556" y="1466908"/>
                </a:cubicBezTo>
                <a:cubicBezTo>
                  <a:pt x="1416721" y="1475656"/>
                  <a:pt x="1452634" y="1485326"/>
                  <a:pt x="1477957" y="1494534"/>
                </a:cubicBezTo>
                <a:cubicBezTo>
                  <a:pt x="1503280" y="1503742"/>
                  <a:pt x="1524921" y="1514792"/>
                  <a:pt x="1541496" y="1522159"/>
                </a:cubicBezTo>
                <a:cubicBezTo>
                  <a:pt x="1558071" y="1529526"/>
                  <a:pt x="1569927" y="1535281"/>
                  <a:pt x="1577409" y="1538734"/>
                </a:cubicBezTo>
              </a:path>
            </a:pathLst>
          </a:custGeom>
          <a:noFill/>
          <a:ln w="1905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3193" name="ZoneTexte 3192">
            <a:extLst>
              <a:ext uri="{FF2B5EF4-FFF2-40B4-BE49-F238E27FC236}">
                <a16:creationId xmlns:a16="http://schemas.microsoft.com/office/drawing/2014/main" id="{2EA78A33-4F95-6EF7-00E6-12130020927E}"/>
              </a:ext>
            </a:extLst>
          </p:cNvPr>
          <p:cNvSpPr txBox="1"/>
          <p:nvPr>
            <p:custDataLst>
              <p:tags r:id="rId26"/>
            </p:custDataLst>
          </p:nvPr>
        </p:nvSpPr>
        <p:spPr>
          <a:xfrm>
            <a:off x="3023384" y="1937636"/>
            <a:ext cx="465455" cy="307777"/>
          </a:xfrm>
          <a:prstGeom prst="rect">
            <a:avLst/>
          </a:prstGeom>
          <a:noFill/>
        </p:spPr>
        <p:txBody>
          <a:bodyPr wrap="square" rtlCol="0">
            <a:spAutoFit/>
          </a:bodyPr>
          <a:lstStyle/>
          <a:p>
            <a:r>
              <a:rPr lang="fr-BE" sz="1400" dirty="0">
                <a:latin typeface="Segoe UI" panose="020B0502040204020203" pitchFamily="34" charset="0"/>
                <a:cs typeface="Segoe UI" panose="020B0502040204020203" pitchFamily="34" charset="0"/>
              </a:rPr>
              <a:t>25</a:t>
            </a:r>
          </a:p>
        </p:txBody>
      </p:sp>
      <p:sp>
        <p:nvSpPr>
          <p:cNvPr id="3194" name="ZoneTexte 3193">
            <a:extLst>
              <a:ext uri="{FF2B5EF4-FFF2-40B4-BE49-F238E27FC236}">
                <a16:creationId xmlns:a16="http://schemas.microsoft.com/office/drawing/2014/main" id="{BE99E611-B921-ED0C-3722-34FA053996D0}"/>
              </a:ext>
            </a:extLst>
          </p:cNvPr>
          <p:cNvSpPr txBox="1"/>
          <p:nvPr>
            <p:custDataLst>
              <p:tags r:id="rId27"/>
            </p:custDataLst>
          </p:nvPr>
        </p:nvSpPr>
        <p:spPr>
          <a:xfrm>
            <a:off x="3019851" y="2672724"/>
            <a:ext cx="465455" cy="307777"/>
          </a:xfrm>
          <a:prstGeom prst="rect">
            <a:avLst/>
          </a:prstGeom>
          <a:noFill/>
        </p:spPr>
        <p:txBody>
          <a:bodyPr wrap="square" rtlCol="0">
            <a:spAutoFit/>
          </a:bodyPr>
          <a:lstStyle/>
          <a:p>
            <a:r>
              <a:rPr lang="fr-BE" sz="1400" dirty="0">
                <a:latin typeface="Segoe UI" panose="020B0502040204020203" pitchFamily="34" charset="0"/>
                <a:cs typeface="Segoe UI" panose="020B0502040204020203" pitchFamily="34" charset="0"/>
              </a:rPr>
              <a:t>20</a:t>
            </a:r>
          </a:p>
        </p:txBody>
      </p:sp>
      <p:sp>
        <p:nvSpPr>
          <p:cNvPr id="3195" name="ZoneTexte 3194">
            <a:extLst>
              <a:ext uri="{FF2B5EF4-FFF2-40B4-BE49-F238E27FC236}">
                <a16:creationId xmlns:a16="http://schemas.microsoft.com/office/drawing/2014/main" id="{AA609C79-943A-9CFF-5D71-B2D8D6703603}"/>
              </a:ext>
            </a:extLst>
          </p:cNvPr>
          <p:cNvSpPr txBox="1"/>
          <p:nvPr>
            <p:custDataLst>
              <p:tags r:id="rId28"/>
            </p:custDataLst>
          </p:nvPr>
        </p:nvSpPr>
        <p:spPr>
          <a:xfrm rot="5400000">
            <a:off x="2292058" y="2071167"/>
            <a:ext cx="2344844" cy="338554"/>
          </a:xfrm>
          <a:prstGeom prst="rect">
            <a:avLst/>
          </a:prstGeom>
          <a:noFill/>
        </p:spPr>
        <p:txBody>
          <a:bodyPr wrap="square" rtlCol="0">
            <a:spAutoFit/>
          </a:bodyPr>
          <a:lstStyle/>
          <a:p>
            <a:pPr algn="ctr"/>
            <a:r>
              <a:rPr lang="fr-BE" sz="1600" dirty="0">
                <a:latin typeface="Segoe UI" panose="020B0502040204020203" pitchFamily="34" charset="0"/>
                <a:cs typeface="Segoe UI" panose="020B0502040204020203" pitchFamily="34" charset="0"/>
              </a:rPr>
              <a:t>E</a:t>
            </a:r>
            <a:r>
              <a:rPr lang="fr-BE" sz="1600" baseline="-25000" dirty="0">
                <a:latin typeface="Segoe UI" panose="020B0502040204020203" pitchFamily="34" charset="0"/>
                <a:cs typeface="Segoe UI" panose="020B0502040204020203" pitchFamily="34" charset="0"/>
              </a:rPr>
              <a:t>r</a:t>
            </a:r>
            <a:r>
              <a:rPr lang="fr-BE" sz="1600" dirty="0">
                <a:latin typeface="Segoe UI" panose="020B0502040204020203" pitchFamily="34" charset="0"/>
                <a:cs typeface="Segoe UI" panose="020B0502040204020203" pitchFamily="34" charset="0"/>
              </a:rPr>
              <a:t> [</a:t>
            </a:r>
            <a:r>
              <a:rPr lang="fr-BE" sz="1600" dirty="0" err="1">
                <a:latin typeface="Segoe UI" panose="020B0502040204020203" pitchFamily="34" charset="0"/>
                <a:cs typeface="Segoe UI" panose="020B0502040204020203" pitchFamily="34" charset="0"/>
              </a:rPr>
              <a:t>GPa</a:t>
            </a:r>
            <a:r>
              <a:rPr lang="fr-BE" sz="1600" dirty="0">
                <a:latin typeface="Segoe UI" panose="020B0502040204020203" pitchFamily="34" charset="0"/>
                <a:cs typeface="Segoe UI" panose="020B0502040204020203" pitchFamily="34" charset="0"/>
              </a:rPr>
              <a:t>]</a:t>
            </a:r>
          </a:p>
        </p:txBody>
      </p:sp>
      <p:cxnSp>
        <p:nvCxnSpPr>
          <p:cNvPr id="19" name="Connecteur droit 18">
            <a:extLst>
              <a:ext uri="{FF2B5EF4-FFF2-40B4-BE49-F238E27FC236}">
                <a16:creationId xmlns:a16="http://schemas.microsoft.com/office/drawing/2014/main" id="{B59D683A-8D75-8783-DC4A-491C9BEFF8A1}"/>
              </a:ext>
            </a:extLst>
          </p:cNvPr>
          <p:cNvCxnSpPr/>
          <p:nvPr>
            <p:custDataLst>
              <p:tags r:id="rId29"/>
            </p:custDataLst>
          </p:nvPr>
        </p:nvCxnSpPr>
        <p:spPr>
          <a:xfrm>
            <a:off x="2286693" y="3305893"/>
            <a:ext cx="33120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ZoneTexte 19">
            <a:extLst>
              <a:ext uri="{FF2B5EF4-FFF2-40B4-BE49-F238E27FC236}">
                <a16:creationId xmlns:a16="http://schemas.microsoft.com/office/drawing/2014/main" id="{99BA1F26-D9F9-E05E-56A1-93F2C46BA397}"/>
              </a:ext>
            </a:extLst>
          </p:cNvPr>
          <p:cNvSpPr txBox="1"/>
          <p:nvPr>
            <p:custDataLst>
              <p:tags r:id="rId30"/>
            </p:custDataLst>
          </p:nvPr>
        </p:nvSpPr>
        <p:spPr>
          <a:xfrm>
            <a:off x="2112247" y="2998114"/>
            <a:ext cx="685674" cy="307777"/>
          </a:xfrm>
          <a:prstGeom prst="rect">
            <a:avLst/>
          </a:prstGeom>
          <a:noFill/>
        </p:spPr>
        <p:txBody>
          <a:bodyPr wrap="square" rtlCol="0">
            <a:spAutoFit/>
          </a:bodyPr>
          <a:lstStyle/>
          <a:p>
            <a:pPr algn="ctr"/>
            <a:r>
              <a:rPr lang="fr-BE" sz="1400" dirty="0">
                <a:latin typeface="Segoe UI" panose="020B0502040204020203" pitchFamily="34" charset="0"/>
                <a:cs typeface="Segoe UI" panose="020B0502040204020203" pitchFamily="34" charset="0"/>
              </a:rPr>
              <a:t>3 µm</a:t>
            </a:r>
          </a:p>
        </p:txBody>
      </p:sp>
      <p:sp>
        <p:nvSpPr>
          <p:cNvPr id="3178" name="ZoneTexte 3177">
            <a:extLst>
              <a:ext uri="{FF2B5EF4-FFF2-40B4-BE49-F238E27FC236}">
                <a16:creationId xmlns:a16="http://schemas.microsoft.com/office/drawing/2014/main" id="{FE436B0D-FAEF-7A45-3C19-DACA3ADE96A6}"/>
              </a:ext>
            </a:extLst>
          </p:cNvPr>
          <p:cNvSpPr txBox="1"/>
          <p:nvPr>
            <p:custDataLst>
              <p:tags r:id="rId31"/>
            </p:custDataLst>
          </p:nvPr>
        </p:nvSpPr>
        <p:spPr>
          <a:xfrm rot="60000">
            <a:off x="896431" y="4360526"/>
            <a:ext cx="349223" cy="367272"/>
          </a:xfrm>
          <a:prstGeom prst="rect">
            <a:avLst/>
          </a:prstGeom>
          <a:noFill/>
        </p:spPr>
        <p:txBody>
          <a:bodyPr wrap="square" rtlCol="0">
            <a:spAutoFit/>
          </a:bodyPr>
          <a:lstStyle/>
          <a:p>
            <a:r>
              <a:rPr lang="fr-BE" dirty="0">
                <a:latin typeface="Segoe UI" panose="020B0502040204020203" pitchFamily="34" charset="0"/>
                <a:cs typeface="Segoe UI" panose="020B0502040204020203" pitchFamily="34" charset="0"/>
              </a:rPr>
              <a:t>A</a:t>
            </a:r>
          </a:p>
        </p:txBody>
      </p:sp>
      <p:cxnSp>
        <p:nvCxnSpPr>
          <p:cNvPr id="3175" name="Connecteur droit 3174">
            <a:extLst>
              <a:ext uri="{FF2B5EF4-FFF2-40B4-BE49-F238E27FC236}">
                <a16:creationId xmlns:a16="http://schemas.microsoft.com/office/drawing/2014/main" id="{6ABD2FD9-45C4-0E66-591A-2AC47C7B85D3}"/>
              </a:ext>
            </a:extLst>
          </p:cNvPr>
          <p:cNvCxnSpPr>
            <a:cxnSpLocks/>
          </p:cNvCxnSpPr>
          <p:nvPr>
            <p:custDataLst>
              <p:tags r:id="rId32"/>
            </p:custDataLst>
          </p:nvPr>
        </p:nvCxnSpPr>
        <p:spPr>
          <a:xfrm rot="60000" flipV="1">
            <a:off x="989048" y="3615769"/>
            <a:ext cx="1164801" cy="1243147"/>
          </a:xfrm>
          <a:prstGeom prst="line">
            <a:avLst/>
          </a:prstGeom>
          <a:ln w="19050">
            <a:solidFill>
              <a:schemeClr val="tx1"/>
            </a:solidFill>
            <a:prstDash val="dash"/>
          </a:ln>
        </p:spPr>
        <p:style>
          <a:lnRef idx="1">
            <a:schemeClr val="accent4"/>
          </a:lnRef>
          <a:fillRef idx="0">
            <a:schemeClr val="accent4"/>
          </a:fillRef>
          <a:effectRef idx="0">
            <a:schemeClr val="accent4"/>
          </a:effectRef>
          <a:fontRef idx="minor">
            <a:schemeClr val="tx1"/>
          </a:fontRef>
        </p:style>
      </p:cxnSp>
      <p:cxnSp>
        <p:nvCxnSpPr>
          <p:cNvPr id="3181" name="Connecteur droit 3180">
            <a:extLst>
              <a:ext uri="{FF2B5EF4-FFF2-40B4-BE49-F238E27FC236}">
                <a16:creationId xmlns:a16="http://schemas.microsoft.com/office/drawing/2014/main" id="{1BBD248A-E95D-F44A-B6BF-8BFF2600799A}"/>
              </a:ext>
            </a:extLst>
          </p:cNvPr>
          <p:cNvCxnSpPr>
            <a:cxnSpLocks/>
          </p:cNvCxnSpPr>
          <p:nvPr>
            <p:custDataLst>
              <p:tags r:id="rId33"/>
            </p:custDataLst>
          </p:nvPr>
        </p:nvCxnSpPr>
        <p:spPr>
          <a:xfrm rot="60000" flipV="1">
            <a:off x="1840111" y="4203886"/>
            <a:ext cx="891984" cy="1489958"/>
          </a:xfrm>
          <a:prstGeom prst="line">
            <a:avLst/>
          </a:prstGeom>
          <a:ln w="19050">
            <a:solidFill>
              <a:schemeClr val="tx1"/>
            </a:solidFill>
            <a:prstDash val="dash"/>
          </a:ln>
        </p:spPr>
        <p:style>
          <a:lnRef idx="1">
            <a:schemeClr val="accent4"/>
          </a:lnRef>
          <a:fillRef idx="0">
            <a:schemeClr val="accent4"/>
          </a:fillRef>
          <a:effectRef idx="0">
            <a:schemeClr val="accent4"/>
          </a:effectRef>
          <a:fontRef idx="minor">
            <a:schemeClr val="tx1"/>
          </a:fontRef>
        </p:style>
      </p:cxnSp>
      <p:sp>
        <p:nvSpPr>
          <p:cNvPr id="3182" name="ZoneTexte 3181">
            <a:extLst>
              <a:ext uri="{FF2B5EF4-FFF2-40B4-BE49-F238E27FC236}">
                <a16:creationId xmlns:a16="http://schemas.microsoft.com/office/drawing/2014/main" id="{B3462E54-ABBD-051F-BEAA-79F5A2F0F0CF}"/>
              </a:ext>
            </a:extLst>
          </p:cNvPr>
          <p:cNvSpPr txBox="1"/>
          <p:nvPr>
            <p:custDataLst>
              <p:tags r:id="rId34"/>
            </p:custDataLst>
          </p:nvPr>
        </p:nvSpPr>
        <p:spPr>
          <a:xfrm rot="60000">
            <a:off x="1695610" y="5195768"/>
            <a:ext cx="349223" cy="369332"/>
          </a:xfrm>
          <a:prstGeom prst="rect">
            <a:avLst/>
          </a:prstGeom>
          <a:noFill/>
        </p:spPr>
        <p:txBody>
          <a:bodyPr wrap="square" rtlCol="0">
            <a:spAutoFit/>
          </a:bodyPr>
          <a:lstStyle/>
          <a:p>
            <a:r>
              <a:rPr lang="fr-BE" dirty="0">
                <a:latin typeface="Segoe UI" panose="020B0502040204020203" pitchFamily="34" charset="0"/>
                <a:cs typeface="Segoe UI" panose="020B0502040204020203" pitchFamily="34" charset="0"/>
              </a:rPr>
              <a:t>B</a:t>
            </a:r>
          </a:p>
        </p:txBody>
      </p:sp>
      <p:sp>
        <p:nvSpPr>
          <p:cNvPr id="3183" name="Rectangle 3182">
            <a:extLst>
              <a:ext uri="{FF2B5EF4-FFF2-40B4-BE49-F238E27FC236}">
                <a16:creationId xmlns:a16="http://schemas.microsoft.com/office/drawing/2014/main" id="{02623185-29E8-3B99-ADBA-F1B7DF2996D9}"/>
              </a:ext>
            </a:extLst>
          </p:cNvPr>
          <p:cNvSpPr/>
          <p:nvPr>
            <p:custDataLst>
              <p:tags r:id="rId35"/>
            </p:custDataLst>
          </p:nvPr>
        </p:nvSpPr>
        <p:spPr>
          <a:xfrm>
            <a:off x="732628" y="3445632"/>
            <a:ext cx="104938" cy="249483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3185" name="Rectangle 3184">
            <a:extLst>
              <a:ext uri="{FF2B5EF4-FFF2-40B4-BE49-F238E27FC236}">
                <a16:creationId xmlns:a16="http://schemas.microsoft.com/office/drawing/2014/main" id="{C1D4C0C6-DE08-17E8-BD00-9CA78011D913}"/>
              </a:ext>
            </a:extLst>
          </p:cNvPr>
          <p:cNvSpPr/>
          <p:nvPr>
            <p:custDataLst>
              <p:tags r:id="rId36"/>
            </p:custDataLst>
          </p:nvPr>
        </p:nvSpPr>
        <p:spPr>
          <a:xfrm>
            <a:off x="808666" y="5859701"/>
            <a:ext cx="2232000" cy="9084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3186" name="Rectangle 3185">
            <a:extLst>
              <a:ext uri="{FF2B5EF4-FFF2-40B4-BE49-F238E27FC236}">
                <a16:creationId xmlns:a16="http://schemas.microsoft.com/office/drawing/2014/main" id="{A94B468A-D064-7A4D-3B46-569D87D292F7}"/>
              </a:ext>
            </a:extLst>
          </p:cNvPr>
          <p:cNvSpPr/>
          <p:nvPr>
            <p:custDataLst>
              <p:tags r:id="rId37"/>
            </p:custDataLst>
          </p:nvPr>
        </p:nvSpPr>
        <p:spPr>
          <a:xfrm>
            <a:off x="792412" y="3423616"/>
            <a:ext cx="2232000" cy="9084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3187" name="ZoneTexte 3186">
            <a:extLst>
              <a:ext uri="{FF2B5EF4-FFF2-40B4-BE49-F238E27FC236}">
                <a16:creationId xmlns:a16="http://schemas.microsoft.com/office/drawing/2014/main" id="{6FBDCF6C-89C8-1717-BB7C-F93591A48534}"/>
              </a:ext>
            </a:extLst>
          </p:cNvPr>
          <p:cNvSpPr txBox="1"/>
          <p:nvPr>
            <p:custDataLst>
              <p:tags r:id="rId38"/>
            </p:custDataLst>
          </p:nvPr>
        </p:nvSpPr>
        <p:spPr>
          <a:xfrm rot="5400000">
            <a:off x="2312266" y="4515658"/>
            <a:ext cx="2345246" cy="338554"/>
          </a:xfrm>
          <a:prstGeom prst="rect">
            <a:avLst/>
          </a:prstGeom>
          <a:noFill/>
        </p:spPr>
        <p:txBody>
          <a:bodyPr wrap="square" rtlCol="0">
            <a:spAutoFit/>
          </a:bodyPr>
          <a:lstStyle/>
          <a:p>
            <a:pPr algn="ctr"/>
            <a:r>
              <a:rPr lang="fr-BE" sz="1600" dirty="0">
                <a:latin typeface="Segoe UI" panose="020B0502040204020203" pitchFamily="34" charset="0"/>
                <a:cs typeface="Segoe UI" panose="020B0502040204020203" pitchFamily="34" charset="0"/>
              </a:rPr>
              <a:t>Ca [</a:t>
            </a:r>
            <a:r>
              <a:rPr lang="fr-BE" sz="1600" dirty="0" err="1">
                <a:latin typeface="Segoe UI" panose="020B0502040204020203" pitchFamily="34" charset="0"/>
                <a:cs typeface="Segoe UI" panose="020B0502040204020203" pitchFamily="34" charset="0"/>
              </a:rPr>
              <a:t>wt</a:t>
            </a:r>
            <a:r>
              <a:rPr lang="fr-BE" sz="1600" dirty="0">
                <a:latin typeface="Segoe UI" panose="020B0502040204020203" pitchFamily="34" charset="0"/>
                <a:cs typeface="Segoe UI" panose="020B0502040204020203" pitchFamily="34" charset="0"/>
              </a:rPr>
              <a:t> %]</a:t>
            </a:r>
          </a:p>
        </p:txBody>
      </p:sp>
      <p:sp>
        <p:nvSpPr>
          <p:cNvPr id="3196" name="ZoneTexte 3195">
            <a:extLst>
              <a:ext uri="{FF2B5EF4-FFF2-40B4-BE49-F238E27FC236}">
                <a16:creationId xmlns:a16="http://schemas.microsoft.com/office/drawing/2014/main" id="{4F207C07-848E-CBD6-999D-74691A995209}"/>
              </a:ext>
            </a:extLst>
          </p:cNvPr>
          <p:cNvSpPr txBox="1"/>
          <p:nvPr>
            <p:custDataLst>
              <p:tags r:id="rId39"/>
            </p:custDataLst>
          </p:nvPr>
        </p:nvSpPr>
        <p:spPr>
          <a:xfrm>
            <a:off x="3021548" y="5407888"/>
            <a:ext cx="465455" cy="307777"/>
          </a:xfrm>
          <a:prstGeom prst="rect">
            <a:avLst/>
          </a:prstGeom>
          <a:noFill/>
        </p:spPr>
        <p:txBody>
          <a:bodyPr wrap="square" rtlCol="0">
            <a:spAutoFit/>
          </a:bodyPr>
          <a:lstStyle/>
          <a:p>
            <a:r>
              <a:rPr lang="fr-BE" sz="1400" dirty="0">
                <a:latin typeface="Segoe UI" panose="020B0502040204020203" pitchFamily="34" charset="0"/>
                <a:cs typeface="Segoe UI" panose="020B0502040204020203" pitchFamily="34" charset="0"/>
              </a:rPr>
              <a:t>16</a:t>
            </a:r>
          </a:p>
        </p:txBody>
      </p:sp>
      <p:sp>
        <p:nvSpPr>
          <p:cNvPr id="3197" name="ZoneTexte 3196">
            <a:extLst>
              <a:ext uri="{FF2B5EF4-FFF2-40B4-BE49-F238E27FC236}">
                <a16:creationId xmlns:a16="http://schemas.microsoft.com/office/drawing/2014/main" id="{BAA725D3-699D-D6D9-8D66-C5A8EB456F14}"/>
              </a:ext>
            </a:extLst>
          </p:cNvPr>
          <p:cNvSpPr txBox="1"/>
          <p:nvPr>
            <p:custDataLst>
              <p:tags r:id="rId40"/>
            </p:custDataLst>
          </p:nvPr>
        </p:nvSpPr>
        <p:spPr>
          <a:xfrm>
            <a:off x="3030754" y="4856267"/>
            <a:ext cx="465455" cy="307777"/>
          </a:xfrm>
          <a:prstGeom prst="rect">
            <a:avLst/>
          </a:prstGeom>
          <a:noFill/>
        </p:spPr>
        <p:txBody>
          <a:bodyPr wrap="square" rtlCol="0">
            <a:spAutoFit/>
          </a:bodyPr>
          <a:lstStyle/>
          <a:p>
            <a:r>
              <a:rPr lang="fr-BE" sz="1400" dirty="0">
                <a:latin typeface="Segoe UI" panose="020B0502040204020203" pitchFamily="34" charset="0"/>
                <a:cs typeface="Segoe UI" panose="020B0502040204020203" pitchFamily="34" charset="0"/>
              </a:rPr>
              <a:t>20</a:t>
            </a:r>
          </a:p>
        </p:txBody>
      </p:sp>
      <p:sp>
        <p:nvSpPr>
          <p:cNvPr id="3198" name="ZoneTexte 3197">
            <a:extLst>
              <a:ext uri="{FF2B5EF4-FFF2-40B4-BE49-F238E27FC236}">
                <a16:creationId xmlns:a16="http://schemas.microsoft.com/office/drawing/2014/main" id="{2158B887-3F19-EBD2-EFB1-CCB3F5CF56B1}"/>
              </a:ext>
            </a:extLst>
          </p:cNvPr>
          <p:cNvSpPr txBox="1"/>
          <p:nvPr>
            <p:custDataLst>
              <p:tags r:id="rId41"/>
            </p:custDataLst>
          </p:nvPr>
        </p:nvSpPr>
        <p:spPr>
          <a:xfrm>
            <a:off x="3021014" y="4317393"/>
            <a:ext cx="465455" cy="307777"/>
          </a:xfrm>
          <a:prstGeom prst="rect">
            <a:avLst/>
          </a:prstGeom>
          <a:noFill/>
        </p:spPr>
        <p:txBody>
          <a:bodyPr wrap="square" rtlCol="0">
            <a:spAutoFit/>
          </a:bodyPr>
          <a:lstStyle/>
          <a:p>
            <a:r>
              <a:rPr lang="fr-BE" sz="1400" dirty="0">
                <a:latin typeface="Segoe UI" panose="020B0502040204020203" pitchFamily="34" charset="0"/>
                <a:cs typeface="Segoe UI" panose="020B0502040204020203" pitchFamily="34" charset="0"/>
              </a:rPr>
              <a:t>24</a:t>
            </a:r>
          </a:p>
        </p:txBody>
      </p:sp>
      <p:sp>
        <p:nvSpPr>
          <p:cNvPr id="3199" name="ZoneTexte 3198">
            <a:extLst>
              <a:ext uri="{FF2B5EF4-FFF2-40B4-BE49-F238E27FC236}">
                <a16:creationId xmlns:a16="http://schemas.microsoft.com/office/drawing/2014/main" id="{CC2D6BB0-A474-79D9-D398-31F56D0C9A12}"/>
              </a:ext>
            </a:extLst>
          </p:cNvPr>
          <p:cNvSpPr txBox="1"/>
          <p:nvPr>
            <p:custDataLst>
              <p:tags r:id="rId42"/>
            </p:custDataLst>
          </p:nvPr>
        </p:nvSpPr>
        <p:spPr>
          <a:xfrm>
            <a:off x="3017595" y="3772157"/>
            <a:ext cx="465455" cy="307777"/>
          </a:xfrm>
          <a:prstGeom prst="rect">
            <a:avLst/>
          </a:prstGeom>
          <a:noFill/>
        </p:spPr>
        <p:txBody>
          <a:bodyPr wrap="square" rtlCol="0">
            <a:spAutoFit/>
          </a:bodyPr>
          <a:lstStyle/>
          <a:p>
            <a:r>
              <a:rPr lang="fr-BE" sz="1400" dirty="0">
                <a:latin typeface="Segoe UI" panose="020B0502040204020203" pitchFamily="34" charset="0"/>
                <a:cs typeface="Segoe UI" panose="020B0502040204020203" pitchFamily="34" charset="0"/>
              </a:rPr>
              <a:t>28</a:t>
            </a:r>
          </a:p>
        </p:txBody>
      </p:sp>
      <p:sp>
        <p:nvSpPr>
          <p:cNvPr id="3200" name="ZoneTexte 3199">
            <a:extLst>
              <a:ext uri="{FF2B5EF4-FFF2-40B4-BE49-F238E27FC236}">
                <a16:creationId xmlns:a16="http://schemas.microsoft.com/office/drawing/2014/main" id="{AD3B8910-3348-DE17-5023-A16F55C26E8C}"/>
              </a:ext>
            </a:extLst>
          </p:cNvPr>
          <p:cNvSpPr txBox="1"/>
          <p:nvPr>
            <p:custDataLst>
              <p:tags r:id="rId43"/>
            </p:custDataLst>
          </p:nvPr>
        </p:nvSpPr>
        <p:spPr>
          <a:xfrm>
            <a:off x="3019734" y="3492669"/>
            <a:ext cx="465455" cy="307777"/>
          </a:xfrm>
          <a:prstGeom prst="rect">
            <a:avLst/>
          </a:prstGeom>
          <a:noFill/>
        </p:spPr>
        <p:txBody>
          <a:bodyPr wrap="square" rtlCol="0">
            <a:spAutoFit/>
          </a:bodyPr>
          <a:lstStyle/>
          <a:p>
            <a:r>
              <a:rPr lang="fr-BE" sz="1400" dirty="0">
                <a:latin typeface="Segoe UI" panose="020B0502040204020203" pitchFamily="34" charset="0"/>
                <a:cs typeface="Segoe UI" panose="020B0502040204020203" pitchFamily="34" charset="0"/>
              </a:rPr>
              <a:t>30</a:t>
            </a:r>
          </a:p>
        </p:txBody>
      </p:sp>
      <p:sp>
        <p:nvSpPr>
          <p:cNvPr id="3201" name="ZoneTexte 3200">
            <a:extLst>
              <a:ext uri="{FF2B5EF4-FFF2-40B4-BE49-F238E27FC236}">
                <a16:creationId xmlns:a16="http://schemas.microsoft.com/office/drawing/2014/main" id="{1779D3C7-4F4B-E0DD-6734-BC94FBFECD4E}"/>
              </a:ext>
            </a:extLst>
          </p:cNvPr>
          <p:cNvSpPr txBox="1"/>
          <p:nvPr>
            <p:custDataLst>
              <p:tags r:id="rId44"/>
            </p:custDataLst>
          </p:nvPr>
        </p:nvSpPr>
        <p:spPr>
          <a:xfrm>
            <a:off x="3018917" y="4040289"/>
            <a:ext cx="465455" cy="307777"/>
          </a:xfrm>
          <a:prstGeom prst="rect">
            <a:avLst/>
          </a:prstGeom>
          <a:noFill/>
        </p:spPr>
        <p:txBody>
          <a:bodyPr wrap="square" rtlCol="0">
            <a:spAutoFit/>
          </a:bodyPr>
          <a:lstStyle/>
          <a:p>
            <a:r>
              <a:rPr lang="fr-BE" sz="1400" dirty="0">
                <a:latin typeface="Segoe UI" panose="020B0502040204020203" pitchFamily="34" charset="0"/>
                <a:cs typeface="Segoe UI" panose="020B0502040204020203" pitchFamily="34" charset="0"/>
              </a:rPr>
              <a:t>26</a:t>
            </a:r>
          </a:p>
        </p:txBody>
      </p:sp>
      <p:sp>
        <p:nvSpPr>
          <p:cNvPr id="3202" name="ZoneTexte 3201">
            <a:extLst>
              <a:ext uri="{FF2B5EF4-FFF2-40B4-BE49-F238E27FC236}">
                <a16:creationId xmlns:a16="http://schemas.microsoft.com/office/drawing/2014/main" id="{797892F8-96FE-F425-8E26-47F1940E1E45}"/>
              </a:ext>
            </a:extLst>
          </p:cNvPr>
          <p:cNvSpPr txBox="1"/>
          <p:nvPr>
            <p:custDataLst>
              <p:tags r:id="rId45"/>
            </p:custDataLst>
          </p:nvPr>
        </p:nvSpPr>
        <p:spPr>
          <a:xfrm>
            <a:off x="3017594" y="4582350"/>
            <a:ext cx="465455" cy="307777"/>
          </a:xfrm>
          <a:prstGeom prst="rect">
            <a:avLst/>
          </a:prstGeom>
          <a:noFill/>
        </p:spPr>
        <p:txBody>
          <a:bodyPr wrap="square" rtlCol="0">
            <a:spAutoFit/>
          </a:bodyPr>
          <a:lstStyle/>
          <a:p>
            <a:r>
              <a:rPr lang="fr-BE" sz="1400" dirty="0">
                <a:latin typeface="Segoe UI" panose="020B0502040204020203" pitchFamily="34" charset="0"/>
                <a:cs typeface="Segoe UI" panose="020B0502040204020203" pitchFamily="34" charset="0"/>
              </a:rPr>
              <a:t>22</a:t>
            </a:r>
          </a:p>
        </p:txBody>
      </p:sp>
      <p:sp>
        <p:nvSpPr>
          <p:cNvPr id="3203" name="ZoneTexte 3202">
            <a:extLst>
              <a:ext uri="{FF2B5EF4-FFF2-40B4-BE49-F238E27FC236}">
                <a16:creationId xmlns:a16="http://schemas.microsoft.com/office/drawing/2014/main" id="{940164E8-FCDF-9B29-738A-BEFCDD38D5CB}"/>
              </a:ext>
            </a:extLst>
          </p:cNvPr>
          <p:cNvSpPr txBox="1"/>
          <p:nvPr>
            <p:custDataLst>
              <p:tags r:id="rId46"/>
            </p:custDataLst>
          </p:nvPr>
        </p:nvSpPr>
        <p:spPr>
          <a:xfrm>
            <a:off x="3009651" y="5129237"/>
            <a:ext cx="465455" cy="307777"/>
          </a:xfrm>
          <a:prstGeom prst="rect">
            <a:avLst/>
          </a:prstGeom>
          <a:noFill/>
        </p:spPr>
        <p:txBody>
          <a:bodyPr wrap="square" rtlCol="0">
            <a:spAutoFit/>
          </a:bodyPr>
          <a:lstStyle/>
          <a:p>
            <a:r>
              <a:rPr lang="fr-BE" sz="1400" dirty="0">
                <a:latin typeface="Segoe UI" panose="020B0502040204020203" pitchFamily="34" charset="0"/>
                <a:cs typeface="Segoe UI" panose="020B0502040204020203" pitchFamily="34" charset="0"/>
              </a:rPr>
              <a:t>18</a:t>
            </a:r>
          </a:p>
        </p:txBody>
      </p:sp>
      <p:sp>
        <p:nvSpPr>
          <p:cNvPr id="3204" name="ZoneTexte 3203">
            <a:extLst>
              <a:ext uri="{FF2B5EF4-FFF2-40B4-BE49-F238E27FC236}">
                <a16:creationId xmlns:a16="http://schemas.microsoft.com/office/drawing/2014/main" id="{C9E65840-B7DA-58D9-0C4E-C9880234A4EA}"/>
              </a:ext>
            </a:extLst>
          </p:cNvPr>
          <p:cNvSpPr txBox="1"/>
          <p:nvPr>
            <p:custDataLst>
              <p:tags r:id="rId47"/>
            </p:custDataLst>
          </p:nvPr>
        </p:nvSpPr>
        <p:spPr>
          <a:xfrm>
            <a:off x="3019738" y="5668510"/>
            <a:ext cx="465455" cy="307777"/>
          </a:xfrm>
          <a:prstGeom prst="rect">
            <a:avLst/>
          </a:prstGeom>
          <a:noFill/>
        </p:spPr>
        <p:txBody>
          <a:bodyPr wrap="square" rtlCol="0">
            <a:spAutoFit/>
          </a:bodyPr>
          <a:lstStyle/>
          <a:p>
            <a:r>
              <a:rPr lang="fr-BE" sz="1400" dirty="0">
                <a:latin typeface="Segoe UI" panose="020B0502040204020203" pitchFamily="34" charset="0"/>
                <a:cs typeface="Segoe UI" panose="020B0502040204020203" pitchFamily="34" charset="0"/>
              </a:rPr>
              <a:t>14</a:t>
            </a:r>
          </a:p>
        </p:txBody>
      </p:sp>
      <p:cxnSp>
        <p:nvCxnSpPr>
          <p:cNvPr id="21" name="Connecteur droit 20">
            <a:extLst>
              <a:ext uri="{FF2B5EF4-FFF2-40B4-BE49-F238E27FC236}">
                <a16:creationId xmlns:a16="http://schemas.microsoft.com/office/drawing/2014/main" id="{BB305509-1CB2-3070-B221-F45698B392AA}"/>
              </a:ext>
            </a:extLst>
          </p:cNvPr>
          <p:cNvCxnSpPr/>
          <p:nvPr>
            <p:custDataLst>
              <p:tags r:id="rId48"/>
            </p:custDataLst>
          </p:nvPr>
        </p:nvCxnSpPr>
        <p:spPr>
          <a:xfrm>
            <a:off x="2349923" y="5759048"/>
            <a:ext cx="33120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ZoneTexte 21">
            <a:extLst>
              <a:ext uri="{FF2B5EF4-FFF2-40B4-BE49-F238E27FC236}">
                <a16:creationId xmlns:a16="http://schemas.microsoft.com/office/drawing/2014/main" id="{4F0A432D-2B47-8A99-2D49-1F8173A0CB22}"/>
              </a:ext>
            </a:extLst>
          </p:cNvPr>
          <p:cNvSpPr txBox="1"/>
          <p:nvPr>
            <p:custDataLst>
              <p:tags r:id="rId49"/>
            </p:custDataLst>
          </p:nvPr>
        </p:nvSpPr>
        <p:spPr>
          <a:xfrm>
            <a:off x="2172686" y="5452044"/>
            <a:ext cx="685674" cy="307777"/>
          </a:xfrm>
          <a:prstGeom prst="rect">
            <a:avLst/>
          </a:prstGeom>
          <a:noFill/>
        </p:spPr>
        <p:txBody>
          <a:bodyPr wrap="square" rtlCol="0">
            <a:spAutoFit/>
          </a:bodyPr>
          <a:lstStyle/>
          <a:p>
            <a:pPr algn="ctr"/>
            <a:r>
              <a:rPr lang="fr-BE" sz="1400" dirty="0">
                <a:latin typeface="Segoe UI" panose="020B0502040204020203" pitchFamily="34" charset="0"/>
                <a:cs typeface="Segoe UI" panose="020B0502040204020203" pitchFamily="34" charset="0"/>
              </a:rPr>
              <a:t>3 µm</a:t>
            </a:r>
          </a:p>
        </p:txBody>
      </p:sp>
      <p:cxnSp>
        <p:nvCxnSpPr>
          <p:cNvPr id="41" name="Connecteur droit avec flèche 40">
            <a:extLst>
              <a:ext uri="{FF2B5EF4-FFF2-40B4-BE49-F238E27FC236}">
                <a16:creationId xmlns:a16="http://schemas.microsoft.com/office/drawing/2014/main" id="{33AD5F98-6DDA-0531-94A0-6BEB70E2721F}"/>
              </a:ext>
            </a:extLst>
          </p:cNvPr>
          <p:cNvCxnSpPr>
            <a:cxnSpLocks/>
          </p:cNvCxnSpPr>
          <p:nvPr>
            <p:custDataLst>
              <p:tags r:id="rId50"/>
            </p:custDataLst>
          </p:nvPr>
        </p:nvCxnSpPr>
        <p:spPr>
          <a:xfrm>
            <a:off x="6715506" y="1249776"/>
            <a:ext cx="0" cy="331654"/>
          </a:xfrm>
          <a:prstGeom prst="straightConnector1">
            <a:avLst/>
          </a:prstGeom>
          <a:ln w="19050">
            <a:solidFill>
              <a:schemeClr val="accent2"/>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grpSp>
        <p:nvGrpSpPr>
          <p:cNvPr id="57" name="Groupe 56">
            <a:extLst>
              <a:ext uri="{FF2B5EF4-FFF2-40B4-BE49-F238E27FC236}">
                <a16:creationId xmlns:a16="http://schemas.microsoft.com/office/drawing/2014/main" id="{76015E80-F42B-CA46-E345-176A6476B4D7}"/>
              </a:ext>
            </a:extLst>
          </p:cNvPr>
          <p:cNvGrpSpPr/>
          <p:nvPr>
            <p:custDataLst>
              <p:tags r:id="rId51"/>
            </p:custDataLst>
          </p:nvPr>
        </p:nvGrpSpPr>
        <p:grpSpPr>
          <a:xfrm>
            <a:off x="3974246" y="3041115"/>
            <a:ext cx="3600406" cy="2778384"/>
            <a:chOff x="5599067" y="3217798"/>
            <a:chExt cx="3600406" cy="2778384"/>
          </a:xfrm>
        </p:grpSpPr>
        <p:pic>
          <p:nvPicPr>
            <p:cNvPr id="31" name="Image 30">
              <a:extLst>
                <a:ext uri="{FF2B5EF4-FFF2-40B4-BE49-F238E27FC236}">
                  <a16:creationId xmlns:a16="http://schemas.microsoft.com/office/drawing/2014/main" id="{ECC863D7-C2DE-A106-FA73-4910A40067FB}"/>
                </a:ext>
              </a:extLst>
            </p:cNvPr>
            <p:cNvPicPr>
              <a:picLocks noChangeAspect="1"/>
            </p:cNvPicPr>
            <p:nvPr/>
          </p:nvPicPr>
          <p:blipFill rotWithShape="1">
            <a:blip r:embed="rId72">
              <a:extLst>
                <a:ext uri="{28A0092B-C50C-407E-A947-70E740481C1C}">
                  <a14:useLocalDpi xmlns:a14="http://schemas.microsoft.com/office/drawing/2010/main" val="0"/>
                </a:ext>
              </a:extLst>
            </a:blip>
            <a:srcRect t="4267" r="14456"/>
            <a:stretch/>
          </p:blipFill>
          <p:spPr>
            <a:xfrm>
              <a:off x="5599067" y="3702511"/>
              <a:ext cx="3076495" cy="2293671"/>
            </a:xfrm>
            <a:prstGeom prst="rect">
              <a:avLst/>
            </a:prstGeom>
          </p:spPr>
        </p:pic>
        <p:pic>
          <p:nvPicPr>
            <p:cNvPr id="32" name="Image 31">
              <a:extLst>
                <a:ext uri="{FF2B5EF4-FFF2-40B4-BE49-F238E27FC236}">
                  <a16:creationId xmlns:a16="http://schemas.microsoft.com/office/drawing/2014/main" id="{F78FCCFA-BCDA-A94C-98F9-A32E7448E41B}"/>
                </a:ext>
              </a:extLst>
            </p:cNvPr>
            <p:cNvPicPr>
              <a:picLocks noChangeAspect="1"/>
            </p:cNvPicPr>
            <p:nvPr/>
          </p:nvPicPr>
          <p:blipFill rotWithShape="1">
            <a:blip r:embed="rId72">
              <a:extLst>
                <a:ext uri="{28A0092B-C50C-407E-A947-70E740481C1C}">
                  <a14:useLocalDpi xmlns:a14="http://schemas.microsoft.com/office/drawing/2010/main" val="0"/>
                </a:ext>
              </a:extLst>
            </a:blip>
            <a:srcRect l="85824" t="4267" r="6125"/>
            <a:stretch/>
          </p:blipFill>
          <p:spPr>
            <a:xfrm>
              <a:off x="8685645" y="3696423"/>
              <a:ext cx="289548" cy="2293671"/>
            </a:xfrm>
            <a:prstGeom prst="rect">
              <a:avLst/>
            </a:prstGeom>
          </p:spPr>
        </p:pic>
        <p:cxnSp>
          <p:nvCxnSpPr>
            <p:cNvPr id="33" name="Connecteur droit 32">
              <a:extLst>
                <a:ext uri="{FF2B5EF4-FFF2-40B4-BE49-F238E27FC236}">
                  <a16:creationId xmlns:a16="http://schemas.microsoft.com/office/drawing/2014/main" id="{379774AF-81C0-B9BA-4612-DF7F2066DD70}"/>
                </a:ext>
              </a:extLst>
            </p:cNvPr>
            <p:cNvCxnSpPr/>
            <p:nvPr/>
          </p:nvCxnSpPr>
          <p:spPr>
            <a:xfrm flipH="1">
              <a:off x="8672606" y="3773284"/>
              <a:ext cx="0" cy="1678943"/>
            </a:xfrm>
            <a:prstGeom prst="line">
              <a:avLst/>
            </a:prstGeom>
            <a:ln>
              <a:prstDash val="dash"/>
            </a:ln>
          </p:spPr>
          <p:style>
            <a:lnRef idx="1">
              <a:schemeClr val="dk1"/>
            </a:lnRef>
            <a:fillRef idx="0">
              <a:schemeClr val="dk1"/>
            </a:fillRef>
            <a:effectRef idx="0">
              <a:schemeClr val="dk1"/>
            </a:effectRef>
            <a:fontRef idx="minor">
              <a:schemeClr val="tx1"/>
            </a:fontRef>
          </p:style>
        </p:cxnSp>
        <p:pic>
          <p:nvPicPr>
            <p:cNvPr id="34" name="Image 33">
              <a:extLst>
                <a:ext uri="{FF2B5EF4-FFF2-40B4-BE49-F238E27FC236}">
                  <a16:creationId xmlns:a16="http://schemas.microsoft.com/office/drawing/2014/main" id="{150D04FB-656B-9BF6-02BC-0240F30F94C4}"/>
                </a:ext>
              </a:extLst>
            </p:cNvPr>
            <p:cNvPicPr>
              <a:picLocks noChangeAspect="1"/>
            </p:cNvPicPr>
            <p:nvPr/>
          </p:nvPicPr>
          <p:blipFill rotWithShape="1">
            <a:blip r:embed="rId72">
              <a:extLst>
                <a:ext uri="{28A0092B-C50C-407E-A947-70E740481C1C}">
                  <a14:useLocalDpi xmlns:a14="http://schemas.microsoft.com/office/drawing/2010/main" val="0"/>
                </a:ext>
              </a:extLst>
            </a:blip>
            <a:srcRect l="93120" t="4267"/>
            <a:stretch/>
          </p:blipFill>
          <p:spPr>
            <a:xfrm flipH="1" flipV="1">
              <a:off x="8952053" y="3217798"/>
              <a:ext cx="247420" cy="2293671"/>
            </a:xfrm>
            <a:prstGeom prst="rect">
              <a:avLst/>
            </a:prstGeom>
          </p:spPr>
        </p:pic>
      </p:grpSp>
      <p:cxnSp>
        <p:nvCxnSpPr>
          <p:cNvPr id="44" name="Connecteur droit avec flèche 43">
            <a:extLst>
              <a:ext uri="{FF2B5EF4-FFF2-40B4-BE49-F238E27FC236}">
                <a16:creationId xmlns:a16="http://schemas.microsoft.com/office/drawing/2014/main" id="{3EBF472A-CB75-1EC5-47B6-1154DE1B1551}"/>
              </a:ext>
            </a:extLst>
          </p:cNvPr>
          <p:cNvCxnSpPr>
            <a:cxnSpLocks/>
          </p:cNvCxnSpPr>
          <p:nvPr>
            <p:custDataLst>
              <p:tags r:id="rId52"/>
            </p:custDataLst>
          </p:nvPr>
        </p:nvCxnSpPr>
        <p:spPr>
          <a:xfrm>
            <a:off x="6757180" y="3233763"/>
            <a:ext cx="0" cy="331654"/>
          </a:xfrm>
          <a:prstGeom prst="straightConnector1">
            <a:avLst/>
          </a:prstGeom>
          <a:ln w="19050">
            <a:solidFill>
              <a:schemeClr val="accent2"/>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45" name="ZoneTexte 44">
            <a:extLst>
              <a:ext uri="{FF2B5EF4-FFF2-40B4-BE49-F238E27FC236}">
                <a16:creationId xmlns:a16="http://schemas.microsoft.com/office/drawing/2014/main" id="{FC55924F-9B6D-9B6A-F641-B4695EB3525F}"/>
              </a:ext>
            </a:extLst>
          </p:cNvPr>
          <p:cNvSpPr txBox="1"/>
          <p:nvPr>
            <p:custDataLst>
              <p:tags r:id="rId53"/>
            </p:custDataLst>
          </p:nvPr>
        </p:nvSpPr>
        <p:spPr>
          <a:xfrm>
            <a:off x="6165256" y="1112326"/>
            <a:ext cx="719672" cy="369332"/>
          </a:xfrm>
          <a:prstGeom prst="rect">
            <a:avLst/>
          </a:prstGeom>
          <a:noFill/>
        </p:spPr>
        <p:txBody>
          <a:bodyPr wrap="square" rtlCol="0">
            <a:spAutoFit/>
          </a:bodyPr>
          <a:lstStyle/>
          <a:p>
            <a:pPr algn="ctr"/>
            <a:r>
              <a:rPr lang="fr-BE" dirty="0">
                <a:solidFill>
                  <a:schemeClr val="accent2"/>
                </a:solidFill>
                <a:latin typeface="Segoe UI" panose="020B0502040204020203" pitchFamily="34" charset="0"/>
                <a:cs typeface="Segoe UI" panose="020B0502040204020203" pitchFamily="34" charset="0"/>
              </a:rPr>
              <a:t>CL</a:t>
            </a:r>
          </a:p>
        </p:txBody>
      </p:sp>
      <p:sp>
        <p:nvSpPr>
          <p:cNvPr id="48" name="ZoneTexte 47">
            <a:extLst>
              <a:ext uri="{FF2B5EF4-FFF2-40B4-BE49-F238E27FC236}">
                <a16:creationId xmlns:a16="http://schemas.microsoft.com/office/drawing/2014/main" id="{8542C45A-52A0-333D-BC1F-C5A203DA7B02}"/>
              </a:ext>
            </a:extLst>
          </p:cNvPr>
          <p:cNvSpPr txBox="1"/>
          <p:nvPr>
            <p:custDataLst>
              <p:tags r:id="rId54"/>
            </p:custDataLst>
          </p:nvPr>
        </p:nvSpPr>
        <p:spPr>
          <a:xfrm>
            <a:off x="6216198" y="3112627"/>
            <a:ext cx="719672" cy="369332"/>
          </a:xfrm>
          <a:prstGeom prst="rect">
            <a:avLst/>
          </a:prstGeom>
          <a:noFill/>
        </p:spPr>
        <p:txBody>
          <a:bodyPr wrap="square" rtlCol="0">
            <a:spAutoFit/>
          </a:bodyPr>
          <a:lstStyle/>
          <a:p>
            <a:pPr algn="ctr"/>
            <a:r>
              <a:rPr lang="fr-BE" dirty="0">
                <a:solidFill>
                  <a:schemeClr val="accent2"/>
                </a:solidFill>
                <a:latin typeface="Segoe UI" panose="020B0502040204020203" pitchFamily="34" charset="0"/>
                <a:cs typeface="Segoe UI" panose="020B0502040204020203" pitchFamily="34" charset="0"/>
              </a:rPr>
              <a:t>CL</a:t>
            </a:r>
          </a:p>
        </p:txBody>
      </p:sp>
      <p:sp>
        <p:nvSpPr>
          <p:cNvPr id="49" name="ZoneTexte 48">
            <a:extLst>
              <a:ext uri="{FF2B5EF4-FFF2-40B4-BE49-F238E27FC236}">
                <a16:creationId xmlns:a16="http://schemas.microsoft.com/office/drawing/2014/main" id="{31502060-8B11-1D73-75EE-DC15CE0F9AED}"/>
              </a:ext>
            </a:extLst>
          </p:cNvPr>
          <p:cNvSpPr txBox="1"/>
          <p:nvPr>
            <p:custDataLst>
              <p:tags r:id="rId55"/>
            </p:custDataLst>
          </p:nvPr>
        </p:nvSpPr>
        <p:spPr>
          <a:xfrm rot="60000">
            <a:off x="3932198" y="996540"/>
            <a:ext cx="349223" cy="367272"/>
          </a:xfrm>
          <a:prstGeom prst="rect">
            <a:avLst/>
          </a:prstGeom>
          <a:noFill/>
          <a:ln>
            <a:solidFill>
              <a:schemeClr val="tx1"/>
            </a:solidFill>
          </a:ln>
        </p:spPr>
        <p:txBody>
          <a:bodyPr wrap="square" rtlCol="0">
            <a:spAutoFit/>
          </a:bodyPr>
          <a:lstStyle/>
          <a:p>
            <a:pPr algn="ctr"/>
            <a:r>
              <a:rPr lang="fr-BE" dirty="0">
                <a:latin typeface="Segoe UI" panose="020B0502040204020203" pitchFamily="34" charset="0"/>
                <a:cs typeface="Segoe UI" panose="020B0502040204020203" pitchFamily="34" charset="0"/>
              </a:rPr>
              <a:t>A</a:t>
            </a:r>
          </a:p>
        </p:txBody>
      </p:sp>
      <p:sp>
        <p:nvSpPr>
          <p:cNvPr id="50" name="ZoneTexte 49">
            <a:extLst>
              <a:ext uri="{FF2B5EF4-FFF2-40B4-BE49-F238E27FC236}">
                <a16:creationId xmlns:a16="http://schemas.microsoft.com/office/drawing/2014/main" id="{9556AF38-7396-8AE0-E6C9-1ADA7D8215B6}"/>
              </a:ext>
            </a:extLst>
          </p:cNvPr>
          <p:cNvSpPr txBox="1"/>
          <p:nvPr>
            <p:custDataLst>
              <p:tags r:id="rId56"/>
            </p:custDataLst>
          </p:nvPr>
        </p:nvSpPr>
        <p:spPr>
          <a:xfrm rot="60000">
            <a:off x="3929332" y="3259905"/>
            <a:ext cx="349223" cy="367272"/>
          </a:xfrm>
          <a:prstGeom prst="rect">
            <a:avLst/>
          </a:prstGeom>
          <a:noFill/>
          <a:ln>
            <a:solidFill>
              <a:schemeClr val="tx1"/>
            </a:solidFill>
          </a:ln>
        </p:spPr>
        <p:txBody>
          <a:bodyPr wrap="square" rtlCol="0">
            <a:spAutoFit/>
          </a:bodyPr>
          <a:lstStyle/>
          <a:p>
            <a:pPr algn="ctr"/>
            <a:r>
              <a:rPr lang="fr-BE" dirty="0">
                <a:latin typeface="Segoe UI" panose="020B0502040204020203" pitchFamily="34" charset="0"/>
                <a:cs typeface="Segoe UI" panose="020B0502040204020203" pitchFamily="34" charset="0"/>
              </a:rPr>
              <a:t>B</a:t>
            </a:r>
          </a:p>
        </p:txBody>
      </p:sp>
      <p:sp>
        <p:nvSpPr>
          <p:cNvPr id="51" name="Triangle isocèle 50">
            <a:extLst>
              <a:ext uri="{FF2B5EF4-FFF2-40B4-BE49-F238E27FC236}">
                <a16:creationId xmlns:a16="http://schemas.microsoft.com/office/drawing/2014/main" id="{E649D696-5EFC-8F07-C8F3-85492D1B24E0}"/>
              </a:ext>
            </a:extLst>
          </p:cNvPr>
          <p:cNvSpPr/>
          <p:nvPr>
            <p:custDataLst>
              <p:tags r:id="rId57"/>
            </p:custDataLst>
          </p:nvPr>
        </p:nvSpPr>
        <p:spPr>
          <a:xfrm flipV="1">
            <a:off x="4505038" y="2126604"/>
            <a:ext cx="144000" cy="108000"/>
          </a:xfrm>
          <a:prstGeom prst="triangl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fr-BE"/>
          </a:p>
        </p:txBody>
      </p:sp>
      <p:sp>
        <p:nvSpPr>
          <p:cNvPr id="52" name="Triangle isocèle 51">
            <a:extLst>
              <a:ext uri="{FF2B5EF4-FFF2-40B4-BE49-F238E27FC236}">
                <a16:creationId xmlns:a16="http://schemas.microsoft.com/office/drawing/2014/main" id="{34D7FF59-1479-2650-D4A5-13CAECA0C066}"/>
              </a:ext>
            </a:extLst>
          </p:cNvPr>
          <p:cNvSpPr/>
          <p:nvPr>
            <p:custDataLst>
              <p:tags r:id="rId58"/>
            </p:custDataLst>
          </p:nvPr>
        </p:nvSpPr>
        <p:spPr>
          <a:xfrm flipV="1">
            <a:off x="4505518" y="4331617"/>
            <a:ext cx="144000" cy="108000"/>
          </a:xfrm>
          <a:prstGeom prst="triangl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fr-BE"/>
          </a:p>
        </p:txBody>
      </p:sp>
      <p:sp>
        <p:nvSpPr>
          <p:cNvPr id="53" name="Triangle isocèle 52">
            <a:extLst>
              <a:ext uri="{FF2B5EF4-FFF2-40B4-BE49-F238E27FC236}">
                <a16:creationId xmlns:a16="http://schemas.microsoft.com/office/drawing/2014/main" id="{13911E8C-B1AC-341A-5B70-0590F087BAF4}"/>
              </a:ext>
            </a:extLst>
          </p:cNvPr>
          <p:cNvSpPr/>
          <p:nvPr>
            <p:custDataLst>
              <p:tags r:id="rId59"/>
            </p:custDataLst>
          </p:nvPr>
        </p:nvSpPr>
        <p:spPr>
          <a:xfrm flipV="1">
            <a:off x="900637" y="2249835"/>
            <a:ext cx="144000" cy="108000"/>
          </a:xfrm>
          <a:prstGeom prst="triangl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fr-BE"/>
          </a:p>
        </p:txBody>
      </p:sp>
      <p:sp>
        <p:nvSpPr>
          <p:cNvPr id="54" name="Triangle isocèle 53">
            <a:extLst>
              <a:ext uri="{FF2B5EF4-FFF2-40B4-BE49-F238E27FC236}">
                <a16:creationId xmlns:a16="http://schemas.microsoft.com/office/drawing/2014/main" id="{354A75D6-2AAE-3434-3560-D2C564D70865}"/>
              </a:ext>
            </a:extLst>
          </p:cNvPr>
          <p:cNvSpPr/>
          <p:nvPr>
            <p:custDataLst>
              <p:tags r:id="rId60"/>
            </p:custDataLst>
          </p:nvPr>
        </p:nvSpPr>
        <p:spPr>
          <a:xfrm flipV="1">
            <a:off x="1735410" y="3096375"/>
            <a:ext cx="144000" cy="108000"/>
          </a:xfrm>
          <a:prstGeom prst="triangl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fr-BE"/>
          </a:p>
        </p:txBody>
      </p:sp>
      <p:sp>
        <p:nvSpPr>
          <p:cNvPr id="55" name="Triangle isocèle 54">
            <a:extLst>
              <a:ext uri="{FF2B5EF4-FFF2-40B4-BE49-F238E27FC236}">
                <a16:creationId xmlns:a16="http://schemas.microsoft.com/office/drawing/2014/main" id="{C5B1CF78-DA46-7C34-8263-665AD057DBD4}"/>
              </a:ext>
            </a:extLst>
          </p:cNvPr>
          <p:cNvSpPr/>
          <p:nvPr>
            <p:custDataLst>
              <p:tags r:id="rId61"/>
            </p:custDataLst>
          </p:nvPr>
        </p:nvSpPr>
        <p:spPr>
          <a:xfrm flipV="1">
            <a:off x="903463" y="4699617"/>
            <a:ext cx="144000" cy="108000"/>
          </a:xfrm>
          <a:prstGeom prst="triangl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fr-BE"/>
          </a:p>
        </p:txBody>
      </p:sp>
      <p:sp>
        <p:nvSpPr>
          <p:cNvPr id="56" name="Triangle isocèle 55">
            <a:extLst>
              <a:ext uri="{FF2B5EF4-FFF2-40B4-BE49-F238E27FC236}">
                <a16:creationId xmlns:a16="http://schemas.microsoft.com/office/drawing/2014/main" id="{1270C7C2-7779-2BC0-3CC9-B68D06593744}"/>
              </a:ext>
            </a:extLst>
          </p:cNvPr>
          <p:cNvSpPr/>
          <p:nvPr>
            <p:custDataLst>
              <p:tags r:id="rId62"/>
            </p:custDataLst>
          </p:nvPr>
        </p:nvSpPr>
        <p:spPr>
          <a:xfrm flipV="1">
            <a:off x="1735410" y="5529912"/>
            <a:ext cx="144000" cy="108000"/>
          </a:xfrm>
          <a:prstGeom prst="triangl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fr-BE"/>
          </a:p>
        </p:txBody>
      </p:sp>
      <p:sp>
        <p:nvSpPr>
          <p:cNvPr id="60" name="Titre 1">
            <a:extLst>
              <a:ext uri="{FF2B5EF4-FFF2-40B4-BE49-F238E27FC236}">
                <a16:creationId xmlns:a16="http://schemas.microsoft.com/office/drawing/2014/main" id="{057B8B32-8E6F-C3B9-DD0A-235624AB782B}"/>
              </a:ext>
            </a:extLst>
          </p:cNvPr>
          <p:cNvSpPr txBox="1">
            <a:spLocks/>
          </p:cNvSpPr>
          <p:nvPr>
            <p:custDataLst>
              <p:tags r:id="rId63"/>
            </p:custDataLst>
          </p:nvPr>
        </p:nvSpPr>
        <p:spPr>
          <a:xfrm>
            <a:off x="838200" y="114588"/>
            <a:ext cx="10515600" cy="80028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fr-BE" sz="4000" dirty="0" err="1">
                <a:solidFill>
                  <a:srgbClr val="54A4A6"/>
                </a:solidFill>
                <a:latin typeface="Economica" panose="02000506040000020004" pitchFamily="2" charset="0"/>
              </a:rPr>
              <a:t>Correlation</a:t>
            </a:r>
            <a:r>
              <a:rPr lang="fr-BE" sz="4000" dirty="0">
                <a:solidFill>
                  <a:srgbClr val="54A4A6"/>
                </a:solidFill>
                <a:latin typeface="Economica" panose="02000506040000020004" pitchFamily="2" charset="0"/>
              </a:rPr>
              <a:t> of </a:t>
            </a:r>
            <a:r>
              <a:rPr lang="fr-BE" sz="4000" dirty="0" err="1">
                <a:solidFill>
                  <a:srgbClr val="54A4A6"/>
                </a:solidFill>
                <a:latin typeface="Economica" panose="02000506040000020004" pitchFamily="2" charset="0"/>
              </a:rPr>
              <a:t>mineral</a:t>
            </a:r>
            <a:r>
              <a:rPr lang="fr-BE" sz="4000" dirty="0">
                <a:solidFill>
                  <a:srgbClr val="54A4A6"/>
                </a:solidFill>
                <a:latin typeface="Economica" panose="02000506040000020004" pitchFamily="2" charset="0"/>
              </a:rPr>
              <a:t> content &amp; </a:t>
            </a:r>
            <a:r>
              <a:rPr lang="fr-BE" sz="4000" dirty="0" err="1">
                <a:solidFill>
                  <a:srgbClr val="54A4A6"/>
                </a:solidFill>
                <a:latin typeface="Economica" panose="02000506040000020004" pitchFamily="2" charset="0"/>
              </a:rPr>
              <a:t>mechanical</a:t>
            </a:r>
            <a:r>
              <a:rPr lang="fr-BE" sz="4000" dirty="0">
                <a:solidFill>
                  <a:srgbClr val="54A4A6"/>
                </a:solidFill>
                <a:latin typeface="Economica" panose="02000506040000020004" pitchFamily="2" charset="0"/>
              </a:rPr>
              <a:t> </a:t>
            </a:r>
            <a:r>
              <a:rPr lang="fr-BE" sz="4000" dirty="0" err="1">
                <a:solidFill>
                  <a:srgbClr val="54A4A6"/>
                </a:solidFill>
                <a:latin typeface="Economica" panose="02000506040000020004" pitchFamily="2" charset="0"/>
              </a:rPr>
              <a:t>properties</a:t>
            </a:r>
            <a:endParaRPr lang="fr-BE" sz="4000" dirty="0">
              <a:solidFill>
                <a:srgbClr val="54A4A6"/>
              </a:solidFill>
              <a:latin typeface="Economica" panose="02000506040000020004" pitchFamily="2" charset="0"/>
            </a:endParaRPr>
          </a:p>
        </p:txBody>
      </p:sp>
      <p:sp>
        <p:nvSpPr>
          <p:cNvPr id="3190" name="Forme libre : forme 3189">
            <a:extLst>
              <a:ext uri="{FF2B5EF4-FFF2-40B4-BE49-F238E27FC236}">
                <a16:creationId xmlns:a16="http://schemas.microsoft.com/office/drawing/2014/main" id="{AB7782B8-4DB4-831B-17EE-1305F97F3DA4}"/>
              </a:ext>
            </a:extLst>
          </p:cNvPr>
          <p:cNvSpPr/>
          <p:nvPr>
            <p:custDataLst>
              <p:tags r:id="rId64"/>
            </p:custDataLst>
          </p:nvPr>
        </p:nvSpPr>
        <p:spPr>
          <a:xfrm>
            <a:off x="1853314" y="3513461"/>
            <a:ext cx="1008952" cy="984214"/>
          </a:xfrm>
          <a:custGeom>
            <a:avLst/>
            <a:gdLst>
              <a:gd name="connsiteX0" fmla="*/ 8288 w 1602272"/>
              <a:gd name="connsiteY0" fmla="*/ 0 h 1560834"/>
              <a:gd name="connsiteX1" fmla="*/ 5525 w 1602272"/>
              <a:gd name="connsiteY1" fmla="*/ 13813 h 1560834"/>
              <a:gd name="connsiteX2" fmla="*/ 0 w 1602272"/>
              <a:gd name="connsiteY2" fmla="*/ 30388 h 1560834"/>
              <a:gd name="connsiteX3" fmla="*/ 5525 w 1602272"/>
              <a:gd name="connsiteY3" fmla="*/ 121552 h 1560834"/>
              <a:gd name="connsiteX4" fmla="*/ 8288 w 1602272"/>
              <a:gd name="connsiteY4" fmla="*/ 135365 h 1560834"/>
              <a:gd name="connsiteX5" fmla="*/ 27625 w 1602272"/>
              <a:gd name="connsiteY5" fmla="*/ 168515 h 1560834"/>
              <a:gd name="connsiteX6" fmla="*/ 52488 w 1602272"/>
              <a:gd name="connsiteY6" fmla="*/ 204428 h 1560834"/>
              <a:gd name="connsiteX7" fmla="*/ 69064 w 1602272"/>
              <a:gd name="connsiteY7" fmla="*/ 221003 h 1560834"/>
              <a:gd name="connsiteX8" fmla="*/ 80114 w 1602272"/>
              <a:gd name="connsiteY8" fmla="*/ 234816 h 1560834"/>
              <a:gd name="connsiteX9" fmla="*/ 85639 w 1602272"/>
              <a:gd name="connsiteY9" fmla="*/ 243104 h 1560834"/>
              <a:gd name="connsiteX10" fmla="*/ 96689 w 1602272"/>
              <a:gd name="connsiteY10" fmla="*/ 248629 h 1560834"/>
              <a:gd name="connsiteX11" fmla="*/ 121552 w 1602272"/>
              <a:gd name="connsiteY11" fmla="*/ 267967 h 1560834"/>
              <a:gd name="connsiteX12" fmla="*/ 149177 w 1602272"/>
              <a:gd name="connsiteY12" fmla="*/ 281779 h 1560834"/>
              <a:gd name="connsiteX13" fmla="*/ 162990 w 1602272"/>
              <a:gd name="connsiteY13" fmla="*/ 287304 h 1560834"/>
              <a:gd name="connsiteX14" fmla="*/ 187853 w 1602272"/>
              <a:gd name="connsiteY14" fmla="*/ 303880 h 1560834"/>
              <a:gd name="connsiteX15" fmla="*/ 201665 w 1602272"/>
              <a:gd name="connsiteY15" fmla="*/ 309405 h 1560834"/>
              <a:gd name="connsiteX16" fmla="*/ 212716 w 1602272"/>
              <a:gd name="connsiteY16" fmla="*/ 314930 h 1560834"/>
              <a:gd name="connsiteX17" fmla="*/ 223766 w 1602272"/>
              <a:gd name="connsiteY17" fmla="*/ 325980 h 1560834"/>
              <a:gd name="connsiteX18" fmla="*/ 234816 w 1602272"/>
              <a:gd name="connsiteY18" fmla="*/ 331505 h 1560834"/>
              <a:gd name="connsiteX19" fmla="*/ 243103 w 1602272"/>
              <a:gd name="connsiteY19" fmla="*/ 339793 h 1560834"/>
              <a:gd name="connsiteX20" fmla="*/ 262441 w 1602272"/>
              <a:gd name="connsiteY20" fmla="*/ 356368 h 1560834"/>
              <a:gd name="connsiteX21" fmla="*/ 281779 w 1602272"/>
              <a:gd name="connsiteY21" fmla="*/ 381231 h 1560834"/>
              <a:gd name="connsiteX22" fmla="*/ 298354 w 1602272"/>
              <a:gd name="connsiteY22" fmla="*/ 400568 h 1560834"/>
              <a:gd name="connsiteX23" fmla="*/ 306642 w 1602272"/>
              <a:gd name="connsiteY23" fmla="*/ 408856 h 1560834"/>
              <a:gd name="connsiteX24" fmla="*/ 334267 w 1602272"/>
              <a:gd name="connsiteY24" fmla="*/ 442006 h 1560834"/>
              <a:gd name="connsiteX25" fmla="*/ 370180 w 1602272"/>
              <a:gd name="connsiteY25" fmla="*/ 480682 h 1560834"/>
              <a:gd name="connsiteX26" fmla="*/ 386755 w 1602272"/>
              <a:gd name="connsiteY26" fmla="*/ 494495 h 1560834"/>
              <a:gd name="connsiteX27" fmla="*/ 433719 w 1602272"/>
              <a:gd name="connsiteY27" fmla="*/ 535933 h 1560834"/>
              <a:gd name="connsiteX28" fmla="*/ 450294 w 1602272"/>
              <a:gd name="connsiteY28" fmla="*/ 546983 h 1560834"/>
              <a:gd name="connsiteX29" fmla="*/ 466869 w 1602272"/>
              <a:gd name="connsiteY29" fmla="*/ 569083 h 1560834"/>
              <a:gd name="connsiteX30" fmla="*/ 483444 w 1602272"/>
              <a:gd name="connsiteY30" fmla="*/ 577371 h 1560834"/>
              <a:gd name="connsiteX31" fmla="*/ 494494 w 1602272"/>
              <a:gd name="connsiteY31" fmla="*/ 588421 h 1560834"/>
              <a:gd name="connsiteX32" fmla="*/ 505545 w 1602272"/>
              <a:gd name="connsiteY32" fmla="*/ 593946 h 1560834"/>
              <a:gd name="connsiteX33" fmla="*/ 522120 w 1602272"/>
              <a:gd name="connsiteY33" fmla="*/ 607759 h 1560834"/>
              <a:gd name="connsiteX34" fmla="*/ 555270 w 1602272"/>
              <a:gd name="connsiteY34" fmla="*/ 629859 h 1560834"/>
              <a:gd name="connsiteX35" fmla="*/ 571845 w 1602272"/>
              <a:gd name="connsiteY35" fmla="*/ 640909 h 1560834"/>
              <a:gd name="connsiteX36" fmla="*/ 610521 w 1602272"/>
              <a:gd name="connsiteY36" fmla="*/ 665772 h 1560834"/>
              <a:gd name="connsiteX37" fmla="*/ 643671 w 1602272"/>
              <a:gd name="connsiteY37" fmla="*/ 693397 h 1560834"/>
              <a:gd name="connsiteX38" fmla="*/ 657484 w 1602272"/>
              <a:gd name="connsiteY38" fmla="*/ 701685 h 1560834"/>
              <a:gd name="connsiteX39" fmla="*/ 693397 w 1602272"/>
              <a:gd name="connsiteY39" fmla="*/ 743123 h 1560834"/>
              <a:gd name="connsiteX40" fmla="*/ 712735 w 1602272"/>
              <a:gd name="connsiteY40" fmla="*/ 773511 h 1560834"/>
              <a:gd name="connsiteX41" fmla="*/ 756935 w 1602272"/>
              <a:gd name="connsiteY41" fmla="*/ 820474 h 1560834"/>
              <a:gd name="connsiteX42" fmla="*/ 776273 w 1602272"/>
              <a:gd name="connsiteY42" fmla="*/ 845337 h 1560834"/>
              <a:gd name="connsiteX43" fmla="*/ 787323 w 1602272"/>
              <a:gd name="connsiteY43" fmla="*/ 856387 h 1560834"/>
              <a:gd name="connsiteX44" fmla="*/ 801136 w 1602272"/>
              <a:gd name="connsiteY44" fmla="*/ 875725 h 1560834"/>
              <a:gd name="connsiteX45" fmla="*/ 859149 w 1602272"/>
              <a:gd name="connsiteY45" fmla="*/ 944788 h 1560834"/>
              <a:gd name="connsiteX46" fmla="*/ 875725 w 1602272"/>
              <a:gd name="connsiteY46" fmla="*/ 969651 h 1560834"/>
              <a:gd name="connsiteX47" fmla="*/ 889537 w 1602272"/>
              <a:gd name="connsiteY47" fmla="*/ 994514 h 1560834"/>
              <a:gd name="connsiteX48" fmla="*/ 900587 w 1602272"/>
              <a:gd name="connsiteY48" fmla="*/ 1008327 h 1560834"/>
              <a:gd name="connsiteX49" fmla="*/ 911638 w 1602272"/>
              <a:gd name="connsiteY49" fmla="*/ 1024902 h 1560834"/>
              <a:gd name="connsiteX50" fmla="*/ 922688 w 1602272"/>
              <a:gd name="connsiteY50" fmla="*/ 1038715 h 1560834"/>
              <a:gd name="connsiteX51" fmla="*/ 930975 w 1602272"/>
              <a:gd name="connsiteY51" fmla="*/ 1055290 h 1560834"/>
              <a:gd name="connsiteX52" fmla="*/ 964126 w 1602272"/>
              <a:gd name="connsiteY52" fmla="*/ 1102253 h 1560834"/>
              <a:gd name="connsiteX53" fmla="*/ 975176 w 1602272"/>
              <a:gd name="connsiteY53" fmla="*/ 1124353 h 1560834"/>
              <a:gd name="connsiteX54" fmla="*/ 1000039 w 1602272"/>
              <a:gd name="connsiteY54" fmla="*/ 1163029 h 1560834"/>
              <a:gd name="connsiteX55" fmla="*/ 1011089 w 1602272"/>
              <a:gd name="connsiteY55" fmla="*/ 1185129 h 1560834"/>
              <a:gd name="connsiteX56" fmla="*/ 1038714 w 1602272"/>
              <a:gd name="connsiteY56" fmla="*/ 1229330 h 1560834"/>
              <a:gd name="connsiteX57" fmla="*/ 1052527 w 1602272"/>
              <a:gd name="connsiteY57" fmla="*/ 1256955 h 1560834"/>
              <a:gd name="connsiteX58" fmla="*/ 1069102 w 1602272"/>
              <a:gd name="connsiteY58" fmla="*/ 1290106 h 1560834"/>
              <a:gd name="connsiteX59" fmla="*/ 1091203 w 1602272"/>
              <a:gd name="connsiteY59" fmla="*/ 1317731 h 1560834"/>
              <a:gd name="connsiteX60" fmla="*/ 1105015 w 1602272"/>
              <a:gd name="connsiteY60" fmla="*/ 1337069 h 1560834"/>
              <a:gd name="connsiteX61" fmla="*/ 1129878 w 1602272"/>
              <a:gd name="connsiteY61" fmla="*/ 1370219 h 1560834"/>
              <a:gd name="connsiteX62" fmla="*/ 1163029 w 1602272"/>
              <a:gd name="connsiteY62" fmla="*/ 1397845 h 1560834"/>
              <a:gd name="connsiteX63" fmla="*/ 1174079 w 1602272"/>
              <a:gd name="connsiteY63" fmla="*/ 1406132 h 1560834"/>
              <a:gd name="connsiteX64" fmla="*/ 1193416 w 1602272"/>
              <a:gd name="connsiteY64" fmla="*/ 1417182 h 1560834"/>
              <a:gd name="connsiteX65" fmla="*/ 1215517 w 1602272"/>
              <a:gd name="connsiteY65" fmla="*/ 1428232 h 1560834"/>
              <a:gd name="connsiteX66" fmla="*/ 1237617 w 1602272"/>
              <a:gd name="connsiteY66" fmla="*/ 1430995 h 1560834"/>
              <a:gd name="connsiteX67" fmla="*/ 1256955 w 1602272"/>
              <a:gd name="connsiteY67" fmla="*/ 1436520 h 1560834"/>
              <a:gd name="connsiteX68" fmla="*/ 1273530 w 1602272"/>
              <a:gd name="connsiteY68" fmla="*/ 1442045 h 1560834"/>
              <a:gd name="connsiteX69" fmla="*/ 1312206 w 1602272"/>
              <a:gd name="connsiteY69" fmla="*/ 1453095 h 1560834"/>
              <a:gd name="connsiteX70" fmla="*/ 1361931 w 1602272"/>
              <a:gd name="connsiteY70" fmla="*/ 1469671 h 1560834"/>
              <a:gd name="connsiteX71" fmla="*/ 1386794 w 1602272"/>
              <a:gd name="connsiteY71" fmla="*/ 1477958 h 1560834"/>
              <a:gd name="connsiteX72" fmla="*/ 1428232 w 1602272"/>
              <a:gd name="connsiteY72" fmla="*/ 1489008 h 1560834"/>
              <a:gd name="connsiteX73" fmla="*/ 1439282 w 1602272"/>
              <a:gd name="connsiteY73" fmla="*/ 1494533 h 1560834"/>
              <a:gd name="connsiteX74" fmla="*/ 1475195 w 1602272"/>
              <a:gd name="connsiteY74" fmla="*/ 1505584 h 1560834"/>
              <a:gd name="connsiteX75" fmla="*/ 1500058 w 1602272"/>
              <a:gd name="connsiteY75" fmla="*/ 1516634 h 1560834"/>
              <a:gd name="connsiteX76" fmla="*/ 1524921 w 1602272"/>
              <a:gd name="connsiteY76" fmla="*/ 1524921 h 1560834"/>
              <a:gd name="connsiteX77" fmla="*/ 1538734 w 1602272"/>
              <a:gd name="connsiteY77" fmla="*/ 1533209 h 1560834"/>
              <a:gd name="connsiteX78" fmla="*/ 1560834 w 1602272"/>
              <a:gd name="connsiteY78" fmla="*/ 1541497 h 1560834"/>
              <a:gd name="connsiteX79" fmla="*/ 1574647 w 1602272"/>
              <a:gd name="connsiteY79" fmla="*/ 1549784 h 1560834"/>
              <a:gd name="connsiteX80" fmla="*/ 1602272 w 1602272"/>
              <a:gd name="connsiteY80" fmla="*/ 1560834 h 1560834"/>
              <a:gd name="connsiteX0" fmla="*/ 8450 w 1602434"/>
              <a:gd name="connsiteY0" fmla="*/ 0 h 1560834"/>
              <a:gd name="connsiteX1" fmla="*/ 162 w 1602434"/>
              <a:gd name="connsiteY1" fmla="*/ 30388 h 1560834"/>
              <a:gd name="connsiteX2" fmla="*/ 5687 w 1602434"/>
              <a:gd name="connsiteY2" fmla="*/ 121552 h 1560834"/>
              <a:gd name="connsiteX3" fmla="*/ 8450 w 1602434"/>
              <a:gd name="connsiteY3" fmla="*/ 135365 h 1560834"/>
              <a:gd name="connsiteX4" fmla="*/ 27787 w 1602434"/>
              <a:gd name="connsiteY4" fmla="*/ 168515 h 1560834"/>
              <a:gd name="connsiteX5" fmla="*/ 52650 w 1602434"/>
              <a:gd name="connsiteY5" fmla="*/ 204428 h 1560834"/>
              <a:gd name="connsiteX6" fmla="*/ 69226 w 1602434"/>
              <a:gd name="connsiteY6" fmla="*/ 221003 h 1560834"/>
              <a:gd name="connsiteX7" fmla="*/ 80276 w 1602434"/>
              <a:gd name="connsiteY7" fmla="*/ 234816 h 1560834"/>
              <a:gd name="connsiteX8" fmla="*/ 85801 w 1602434"/>
              <a:gd name="connsiteY8" fmla="*/ 243104 h 1560834"/>
              <a:gd name="connsiteX9" fmla="*/ 96851 w 1602434"/>
              <a:gd name="connsiteY9" fmla="*/ 248629 h 1560834"/>
              <a:gd name="connsiteX10" fmla="*/ 121714 w 1602434"/>
              <a:gd name="connsiteY10" fmla="*/ 267967 h 1560834"/>
              <a:gd name="connsiteX11" fmla="*/ 149339 w 1602434"/>
              <a:gd name="connsiteY11" fmla="*/ 281779 h 1560834"/>
              <a:gd name="connsiteX12" fmla="*/ 163152 w 1602434"/>
              <a:gd name="connsiteY12" fmla="*/ 287304 h 1560834"/>
              <a:gd name="connsiteX13" fmla="*/ 188015 w 1602434"/>
              <a:gd name="connsiteY13" fmla="*/ 303880 h 1560834"/>
              <a:gd name="connsiteX14" fmla="*/ 201827 w 1602434"/>
              <a:gd name="connsiteY14" fmla="*/ 309405 h 1560834"/>
              <a:gd name="connsiteX15" fmla="*/ 212878 w 1602434"/>
              <a:gd name="connsiteY15" fmla="*/ 314930 h 1560834"/>
              <a:gd name="connsiteX16" fmla="*/ 223928 w 1602434"/>
              <a:gd name="connsiteY16" fmla="*/ 325980 h 1560834"/>
              <a:gd name="connsiteX17" fmla="*/ 234978 w 1602434"/>
              <a:gd name="connsiteY17" fmla="*/ 331505 h 1560834"/>
              <a:gd name="connsiteX18" fmla="*/ 243265 w 1602434"/>
              <a:gd name="connsiteY18" fmla="*/ 339793 h 1560834"/>
              <a:gd name="connsiteX19" fmla="*/ 262603 w 1602434"/>
              <a:gd name="connsiteY19" fmla="*/ 356368 h 1560834"/>
              <a:gd name="connsiteX20" fmla="*/ 281941 w 1602434"/>
              <a:gd name="connsiteY20" fmla="*/ 381231 h 1560834"/>
              <a:gd name="connsiteX21" fmla="*/ 298516 w 1602434"/>
              <a:gd name="connsiteY21" fmla="*/ 400568 h 1560834"/>
              <a:gd name="connsiteX22" fmla="*/ 306804 w 1602434"/>
              <a:gd name="connsiteY22" fmla="*/ 408856 h 1560834"/>
              <a:gd name="connsiteX23" fmla="*/ 334429 w 1602434"/>
              <a:gd name="connsiteY23" fmla="*/ 442006 h 1560834"/>
              <a:gd name="connsiteX24" fmla="*/ 370342 w 1602434"/>
              <a:gd name="connsiteY24" fmla="*/ 480682 h 1560834"/>
              <a:gd name="connsiteX25" fmla="*/ 386917 w 1602434"/>
              <a:gd name="connsiteY25" fmla="*/ 494495 h 1560834"/>
              <a:gd name="connsiteX26" fmla="*/ 433881 w 1602434"/>
              <a:gd name="connsiteY26" fmla="*/ 535933 h 1560834"/>
              <a:gd name="connsiteX27" fmla="*/ 450456 w 1602434"/>
              <a:gd name="connsiteY27" fmla="*/ 546983 h 1560834"/>
              <a:gd name="connsiteX28" fmla="*/ 467031 w 1602434"/>
              <a:gd name="connsiteY28" fmla="*/ 569083 h 1560834"/>
              <a:gd name="connsiteX29" fmla="*/ 483606 w 1602434"/>
              <a:gd name="connsiteY29" fmla="*/ 577371 h 1560834"/>
              <a:gd name="connsiteX30" fmla="*/ 494656 w 1602434"/>
              <a:gd name="connsiteY30" fmla="*/ 588421 h 1560834"/>
              <a:gd name="connsiteX31" fmla="*/ 505707 w 1602434"/>
              <a:gd name="connsiteY31" fmla="*/ 593946 h 1560834"/>
              <a:gd name="connsiteX32" fmla="*/ 522282 w 1602434"/>
              <a:gd name="connsiteY32" fmla="*/ 607759 h 1560834"/>
              <a:gd name="connsiteX33" fmla="*/ 555432 w 1602434"/>
              <a:gd name="connsiteY33" fmla="*/ 629859 h 1560834"/>
              <a:gd name="connsiteX34" fmla="*/ 572007 w 1602434"/>
              <a:gd name="connsiteY34" fmla="*/ 640909 h 1560834"/>
              <a:gd name="connsiteX35" fmla="*/ 610683 w 1602434"/>
              <a:gd name="connsiteY35" fmla="*/ 665772 h 1560834"/>
              <a:gd name="connsiteX36" fmla="*/ 643833 w 1602434"/>
              <a:gd name="connsiteY36" fmla="*/ 693397 h 1560834"/>
              <a:gd name="connsiteX37" fmla="*/ 657646 w 1602434"/>
              <a:gd name="connsiteY37" fmla="*/ 701685 h 1560834"/>
              <a:gd name="connsiteX38" fmla="*/ 693559 w 1602434"/>
              <a:gd name="connsiteY38" fmla="*/ 743123 h 1560834"/>
              <a:gd name="connsiteX39" fmla="*/ 712897 w 1602434"/>
              <a:gd name="connsiteY39" fmla="*/ 773511 h 1560834"/>
              <a:gd name="connsiteX40" fmla="*/ 757097 w 1602434"/>
              <a:gd name="connsiteY40" fmla="*/ 820474 h 1560834"/>
              <a:gd name="connsiteX41" fmla="*/ 776435 w 1602434"/>
              <a:gd name="connsiteY41" fmla="*/ 845337 h 1560834"/>
              <a:gd name="connsiteX42" fmla="*/ 787485 w 1602434"/>
              <a:gd name="connsiteY42" fmla="*/ 856387 h 1560834"/>
              <a:gd name="connsiteX43" fmla="*/ 801298 w 1602434"/>
              <a:gd name="connsiteY43" fmla="*/ 875725 h 1560834"/>
              <a:gd name="connsiteX44" fmla="*/ 859311 w 1602434"/>
              <a:gd name="connsiteY44" fmla="*/ 944788 h 1560834"/>
              <a:gd name="connsiteX45" fmla="*/ 875887 w 1602434"/>
              <a:gd name="connsiteY45" fmla="*/ 969651 h 1560834"/>
              <a:gd name="connsiteX46" fmla="*/ 889699 w 1602434"/>
              <a:gd name="connsiteY46" fmla="*/ 994514 h 1560834"/>
              <a:gd name="connsiteX47" fmla="*/ 900749 w 1602434"/>
              <a:gd name="connsiteY47" fmla="*/ 1008327 h 1560834"/>
              <a:gd name="connsiteX48" fmla="*/ 911800 w 1602434"/>
              <a:gd name="connsiteY48" fmla="*/ 1024902 h 1560834"/>
              <a:gd name="connsiteX49" fmla="*/ 922850 w 1602434"/>
              <a:gd name="connsiteY49" fmla="*/ 1038715 h 1560834"/>
              <a:gd name="connsiteX50" fmla="*/ 931137 w 1602434"/>
              <a:gd name="connsiteY50" fmla="*/ 1055290 h 1560834"/>
              <a:gd name="connsiteX51" fmla="*/ 964288 w 1602434"/>
              <a:gd name="connsiteY51" fmla="*/ 1102253 h 1560834"/>
              <a:gd name="connsiteX52" fmla="*/ 975338 w 1602434"/>
              <a:gd name="connsiteY52" fmla="*/ 1124353 h 1560834"/>
              <a:gd name="connsiteX53" fmla="*/ 1000201 w 1602434"/>
              <a:gd name="connsiteY53" fmla="*/ 1163029 h 1560834"/>
              <a:gd name="connsiteX54" fmla="*/ 1011251 w 1602434"/>
              <a:gd name="connsiteY54" fmla="*/ 1185129 h 1560834"/>
              <a:gd name="connsiteX55" fmla="*/ 1038876 w 1602434"/>
              <a:gd name="connsiteY55" fmla="*/ 1229330 h 1560834"/>
              <a:gd name="connsiteX56" fmla="*/ 1052689 w 1602434"/>
              <a:gd name="connsiteY56" fmla="*/ 1256955 h 1560834"/>
              <a:gd name="connsiteX57" fmla="*/ 1069264 w 1602434"/>
              <a:gd name="connsiteY57" fmla="*/ 1290106 h 1560834"/>
              <a:gd name="connsiteX58" fmla="*/ 1091365 w 1602434"/>
              <a:gd name="connsiteY58" fmla="*/ 1317731 h 1560834"/>
              <a:gd name="connsiteX59" fmla="*/ 1105177 w 1602434"/>
              <a:gd name="connsiteY59" fmla="*/ 1337069 h 1560834"/>
              <a:gd name="connsiteX60" fmla="*/ 1130040 w 1602434"/>
              <a:gd name="connsiteY60" fmla="*/ 1370219 h 1560834"/>
              <a:gd name="connsiteX61" fmla="*/ 1163191 w 1602434"/>
              <a:gd name="connsiteY61" fmla="*/ 1397845 h 1560834"/>
              <a:gd name="connsiteX62" fmla="*/ 1174241 w 1602434"/>
              <a:gd name="connsiteY62" fmla="*/ 1406132 h 1560834"/>
              <a:gd name="connsiteX63" fmla="*/ 1193578 w 1602434"/>
              <a:gd name="connsiteY63" fmla="*/ 1417182 h 1560834"/>
              <a:gd name="connsiteX64" fmla="*/ 1215679 w 1602434"/>
              <a:gd name="connsiteY64" fmla="*/ 1428232 h 1560834"/>
              <a:gd name="connsiteX65" fmla="*/ 1237779 w 1602434"/>
              <a:gd name="connsiteY65" fmla="*/ 1430995 h 1560834"/>
              <a:gd name="connsiteX66" fmla="*/ 1257117 w 1602434"/>
              <a:gd name="connsiteY66" fmla="*/ 1436520 h 1560834"/>
              <a:gd name="connsiteX67" fmla="*/ 1273692 w 1602434"/>
              <a:gd name="connsiteY67" fmla="*/ 1442045 h 1560834"/>
              <a:gd name="connsiteX68" fmla="*/ 1312368 w 1602434"/>
              <a:gd name="connsiteY68" fmla="*/ 1453095 h 1560834"/>
              <a:gd name="connsiteX69" fmla="*/ 1362093 w 1602434"/>
              <a:gd name="connsiteY69" fmla="*/ 1469671 h 1560834"/>
              <a:gd name="connsiteX70" fmla="*/ 1386956 w 1602434"/>
              <a:gd name="connsiteY70" fmla="*/ 1477958 h 1560834"/>
              <a:gd name="connsiteX71" fmla="*/ 1428394 w 1602434"/>
              <a:gd name="connsiteY71" fmla="*/ 1489008 h 1560834"/>
              <a:gd name="connsiteX72" fmla="*/ 1439444 w 1602434"/>
              <a:gd name="connsiteY72" fmla="*/ 1494533 h 1560834"/>
              <a:gd name="connsiteX73" fmla="*/ 1475357 w 1602434"/>
              <a:gd name="connsiteY73" fmla="*/ 1505584 h 1560834"/>
              <a:gd name="connsiteX74" fmla="*/ 1500220 w 1602434"/>
              <a:gd name="connsiteY74" fmla="*/ 1516634 h 1560834"/>
              <a:gd name="connsiteX75" fmla="*/ 1525083 w 1602434"/>
              <a:gd name="connsiteY75" fmla="*/ 1524921 h 1560834"/>
              <a:gd name="connsiteX76" fmla="*/ 1538896 w 1602434"/>
              <a:gd name="connsiteY76" fmla="*/ 1533209 h 1560834"/>
              <a:gd name="connsiteX77" fmla="*/ 1560996 w 1602434"/>
              <a:gd name="connsiteY77" fmla="*/ 1541497 h 1560834"/>
              <a:gd name="connsiteX78" fmla="*/ 1574809 w 1602434"/>
              <a:gd name="connsiteY78" fmla="*/ 1549784 h 1560834"/>
              <a:gd name="connsiteX79" fmla="*/ 1602434 w 1602434"/>
              <a:gd name="connsiteY79" fmla="*/ 1560834 h 1560834"/>
              <a:gd name="connsiteX0" fmla="*/ 162 w 1602434"/>
              <a:gd name="connsiteY0" fmla="*/ 0 h 1530446"/>
              <a:gd name="connsiteX1" fmla="*/ 5687 w 1602434"/>
              <a:gd name="connsiteY1" fmla="*/ 91164 h 1530446"/>
              <a:gd name="connsiteX2" fmla="*/ 8450 w 1602434"/>
              <a:gd name="connsiteY2" fmla="*/ 104977 h 1530446"/>
              <a:gd name="connsiteX3" fmla="*/ 27787 w 1602434"/>
              <a:gd name="connsiteY3" fmla="*/ 138127 h 1530446"/>
              <a:gd name="connsiteX4" fmla="*/ 52650 w 1602434"/>
              <a:gd name="connsiteY4" fmla="*/ 174040 h 1530446"/>
              <a:gd name="connsiteX5" fmla="*/ 69226 w 1602434"/>
              <a:gd name="connsiteY5" fmla="*/ 190615 h 1530446"/>
              <a:gd name="connsiteX6" fmla="*/ 80276 w 1602434"/>
              <a:gd name="connsiteY6" fmla="*/ 204428 h 1530446"/>
              <a:gd name="connsiteX7" fmla="*/ 85801 w 1602434"/>
              <a:gd name="connsiteY7" fmla="*/ 212716 h 1530446"/>
              <a:gd name="connsiteX8" fmla="*/ 96851 w 1602434"/>
              <a:gd name="connsiteY8" fmla="*/ 218241 h 1530446"/>
              <a:gd name="connsiteX9" fmla="*/ 121714 w 1602434"/>
              <a:gd name="connsiteY9" fmla="*/ 237579 h 1530446"/>
              <a:gd name="connsiteX10" fmla="*/ 149339 w 1602434"/>
              <a:gd name="connsiteY10" fmla="*/ 251391 h 1530446"/>
              <a:gd name="connsiteX11" fmla="*/ 163152 w 1602434"/>
              <a:gd name="connsiteY11" fmla="*/ 256916 h 1530446"/>
              <a:gd name="connsiteX12" fmla="*/ 188015 w 1602434"/>
              <a:gd name="connsiteY12" fmla="*/ 273492 h 1530446"/>
              <a:gd name="connsiteX13" fmla="*/ 201827 w 1602434"/>
              <a:gd name="connsiteY13" fmla="*/ 279017 h 1530446"/>
              <a:gd name="connsiteX14" fmla="*/ 212878 w 1602434"/>
              <a:gd name="connsiteY14" fmla="*/ 284542 h 1530446"/>
              <a:gd name="connsiteX15" fmla="*/ 223928 w 1602434"/>
              <a:gd name="connsiteY15" fmla="*/ 295592 h 1530446"/>
              <a:gd name="connsiteX16" fmla="*/ 234978 w 1602434"/>
              <a:gd name="connsiteY16" fmla="*/ 301117 h 1530446"/>
              <a:gd name="connsiteX17" fmla="*/ 243265 w 1602434"/>
              <a:gd name="connsiteY17" fmla="*/ 309405 h 1530446"/>
              <a:gd name="connsiteX18" fmla="*/ 262603 w 1602434"/>
              <a:gd name="connsiteY18" fmla="*/ 325980 h 1530446"/>
              <a:gd name="connsiteX19" fmla="*/ 281941 w 1602434"/>
              <a:gd name="connsiteY19" fmla="*/ 350843 h 1530446"/>
              <a:gd name="connsiteX20" fmla="*/ 298516 w 1602434"/>
              <a:gd name="connsiteY20" fmla="*/ 370180 h 1530446"/>
              <a:gd name="connsiteX21" fmla="*/ 306804 w 1602434"/>
              <a:gd name="connsiteY21" fmla="*/ 378468 h 1530446"/>
              <a:gd name="connsiteX22" fmla="*/ 334429 w 1602434"/>
              <a:gd name="connsiteY22" fmla="*/ 411618 h 1530446"/>
              <a:gd name="connsiteX23" fmla="*/ 370342 w 1602434"/>
              <a:gd name="connsiteY23" fmla="*/ 450294 h 1530446"/>
              <a:gd name="connsiteX24" fmla="*/ 386917 w 1602434"/>
              <a:gd name="connsiteY24" fmla="*/ 464107 h 1530446"/>
              <a:gd name="connsiteX25" fmla="*/ 433881 w 1602434"/>
              <a:gd name="connsiteY25" fmla="*/ 505545 h 1530446"/>
              <a:gd name="connsiteX26" fmla="*/ 450456 w 1602434"/>
              <a:gd name="connsiteY26" fmla="*/ 516595 h 1530446"/>
              <a:gd name="connsiteX27" fmla="*/ 467031 w 1602434"/>
              <a:gd name="connsiteY27" fmla="*/ 538695 h 1530446"/>
              <a:gd name="connsiteX28" fmla="*/ 483606 w 1602434"/>
              <a:gd name="connsiteY28" fmla="*/ 546983 h 1530446"/>
              <a:gd name="connsiteX29" fmla="*/ 494656 w 1602434"/>
              <a:gd name="connsiteY29" fmla="*/ 558033 h 1530446"/>
              <a:gd name="connsiteX30" fmla="*/ 505707 w 1602434"/>
              <a:gd name="connsiteY30" fmla="*/ 563558 h 1530446"/>
              <a:gd name="connsiteX31" fmla="*/ 522282 w 1602434"/>
              <a:gd name="connsiteY31" fmla="*/ 577371 h 1530446"/>
              <a:gd name="connsiteX32" fmla="*/ 555432 w 1602434"/>
              <a:gd name="connsiteY32" fmla="*/ 599471 h 1530446"/>
              <a:gd name="connsiteX33" fmla="*/ 572007 w 1602434"/>
              <a:gd name="connsiteY33" fmla="*/ 610521 h 1530446"/>
              <a:gd name="connsiteX34" fmla="*/ 610683 w 1602434"/>
              <a:gd name="connsiteY34" fmla="*/ 635384 h 1530446"/>
              <a:gd name="connsiteX35" fmla="*/ 643833 w 1602434"/>
              <a:gd name="connsiteY35" fmla="*/ 663009 h 1530446"/>
              <a:gd name="connsiteX36" fmla="*/ 657646 w 1602434"/>
              <a:gd name="connsiteY36" fmla="*/ 671297 h 1530446"/>
              <a:gd name="connsiteX37" fmla="*/ 693559 w 1602434"/>
              <a:gd name="connsiteY37" fmla="*/ 712735 h 1530446"/>
              <a:gd name="connsiteX38" fmla="*/ 712897 w 1602434"/>
              <a:gd name="connsiteY38" fmla="*/ 743123 h 1530446"/>
              <a:gd name="connsiteX39" fmla="*/ 757097 w 1602434"/>
              <a:gd name="connsiteY39" fmla="*/ 790086 h 1530446"/>
              <a:gd name="connsiteX40" fmla="*/ 776435 w 1602434"/>
              <a:gd name="connsiteY40" fmla="*/ 814949 h 1530446"/>
              <a:gd name="connsiteX41" fmla="*/ 787485 w 1602434"/>
              <a:gd name="connsiteY41" fmla="*/ 825999 h 1530446"/>
              <a:gd name="connsiteX42" fmla="*/ 801298 w 1602434"/>
              <a:gd name="connsiteY42" fmla="*/ 845337 h 1530446"/>
              <a:gd name="connsiteX43" fmla="*/ 859311 w 1602434"/>
              <a:gd name="connsiteY43" fmla="*/ 914400 h 1530446"/>
              <a:gd name="connsiteX44" fmla="*/ 875887 w 1602434"/>
              <a:gd name="connsiteY44" fmla="*/ 939263 h 1530446"/>
              <a:gd name="connsiteX45" fmla="*/ 889699 w 1602434"/>
              <a:gd name="connsiteY45" fmla="*/ 964126 h 1530446"/>
              <a:gd name="connsiteX46" fmla="*/ 900749 w 1602434"/>
              <a:gd name="connsiteY46" fmla="*/ 977939 h 1530446"/>
              <a:gd name="connsiteX47" fmla="*/ 911800 w 1602434"/>
              <a:gd name="connsiteY47" fmla="*/ 994514 h 1530446"/>
              <a:gd name="connsiteX48" fmla="*/ 922850 w 1602434"/>
              <a:gd name="connsiteY48" fmla="*/ 1008327 h 1530446"/>
              <a:gd name="connsiteX49" fmla="*/ 931137 w 1602434"/>
              <a:gd name="connsiteY49" fmla="*/ 1024902 h 1530446"/>
              <a:gd name="connsiteX50" fmla="*/ 964288 w 1602434"/>
              <a:gd name="connsiteY50" fmla="*/ 1071865 h 1530446"/>
              <a:gd name="connsiteX51" fmla="*/ 975338 w 1602434"/>
              <a:gd name="connsiteY51" fmla="*/ 1093965 h 1530446"/>
              <a:gd name="connsiteX52" fmla="*/ 1000201 w 1602434"/>
              <a:gd name="connsiteY52" fmla="*/ 1132641 h 1530446"/>
              <a:gd name="connsiteX53" fmla="*/ 1011251 w 1602434"/>
              <a:gd name="connsiteY53" fmla="*/ 1154741 h 1530446"/>
              <a:gd name="connsiteX54" fmla="*/ 1038876 w 1602434"/>
              <a:gd name="connsiteY54" fmla="*/ 1198942 h 1530446"/>
              <a:gd name="connsiteX55" fmla="*/ 1052689 w 1602434"/>
              <a:gd name="connsiteY55" fmla="*/ 1226567 h 1530446"/>
              <a:gd name="connsiteX56" fmla="*/ 1069264 w 1602434"/>
              <a:gd name="connsiteY56" fmla="*/ 1259718 h 1530446"/>
              <a:gd name="connsiteX57" fmla="*/ 1091365 w 1602434"/>
              <a:gd name="connsiteY57" fmla="*/ 1287343 h 1530446"/>
              <a:gd name="connsiteX58" fmla="*/ 1105177 w 1602434"/>
              <a:gd name="connsiteY58" fmla="*/ 1306681 h 1530446"/>
              <a:gd name="connsiteX59" fmla="*/ 1130040 w 1602434"/>
              <a:gd name="connsiteY59" fmla="*/ 1339831 h 1530446"/>
              <a:gd name="connsiteX60" fmla="*/ 1163191 w 1602434"/>
              <a:gd name="connsiteY60" fmla="*/ 1367457 h 1530446"/>
              <a:gd name="connsiteX61" fmla="*/ 1174241 w 1602434"/>
              <a:gd name="connsiteY61" fmla="*/ 1375744 h 1530446"/>
              <a:gd name="connsiteX62" fmla="*/ 1193578 w 1602434"/>
              <a:gd name="connsiteY62" fmla="*/ 1386794 h 1530446"/>
              <a:gd name="connsiteX63" fmla="*/ 1215679 w 1602434"/>
              <a:gd name="connsiteY63" fmla="*/ 1397844 h 1530446"/>
              <a:gd name="connsiteX64" fmla="*/ 1237779 w 1602434"/>
              <a:gd name="connsiteY64" fmla="*/ 1400607 h 1530446"/>
              <a:gd name="connsiteX65" fmla="*/ 1257117 w 1602434"/>
              <a:gd name="connsiteY65" fmla="*/ 1406132 h 1530446"/>
              <a:gd name="connsiteX66" fmla="*/ 1273692 w 1602434"/>
              <a:gd name="connsiteY66" fmla="*/ 1411657 h 1530446"/>
              <a:gd name="connsiteX67" fmla="*/ 1312368 w 1602434"/>
              <a:gd name="connsiteY67" fmla="*/ 1422707 h 1530446"/>
              <a:gd name="connsiteX68" fmla="*/ 1362093 w 1602434"/>
              <a:gd name="connsiteY68" fmla="*/ 1439283 h 1530446"/>
              <a:gd name="connsiteX69" fmla="*/ 1386956 w 1602434"/>
              <a:gd name="connsiteY69" fmla="*/ 1447570 h 1530446"/>
              <a:gd name="connsiteX70" fmla="*/ 1428394 w 1602434"/>
              <a:gd name="connsiteY70" fmla="*/ 1458620 h 1530446"/>
              <a:gd name="connsiteX71" fmla="*/ 1439444 w 1602434"/>
              <a:gd name="connsiteY71" fmla="*/ 1464145 h 1530446"/>
              <a:gd name="connsiteX72" fmla="*/ 1475357 w 1602434"/>
              <a:gd name="connsiteY72" fmla="*/ 1475196 h 1530446"/>
              <a:gd name="connsiteX73" fmla="*/ 1500220 w 1602434"/>
              <a:gd name="connsiteY73" fmla="*/ 1486246 h 1530446"/>
              <a:gd name="connsiteX74" fmla="*/ 1525083 w 1602434"/>
              <a:gd name="connsiteY74" fmla="*/ 1494533 h 1530446"/>
              <a:gd name="connsiteX75" fmla="*/ 1538896 w 1602434"/>
              <a:gd name="connsiteY75" fmla="*/ 1502821 h 1530446"/>
              <a:gd name="connsiteX76" fmla="*/ 1560996 w 1602434"/>
              <a:gd name="connsiteY76" fmla="*/ 1511109 h 1530446"/>
              <a:gd name="connsiteX77" fmla="*/ 1574809 w 1602434"/>
              <a:gd name="connsiteY77" fmla="*/ 1519396 h 1530446"/>
              <a:gd name="connsiteX78" fmla="*/ 1602434 w 1602434"/>
              <a:gd name="connsiteY78" fmla="*/ 1530446 h 1530446"/>
              <a:gd name="connsiteX0" fmla="*/ 21 w 1605055"/>
              <a:gd name="connsiteY0" fmla="*/ 0 h 1549784"/>
              <a:gd name="connsiteX1" fmla="*/ 8308 w 1605055"/>
              <a:gd name="connsiteY1" fmla="*/ 110502 h 1549784"/>
              <a:gd name="connsiteX2" fmla="*/ 11071 w 1605055"/>
              <a:gd name="connsiteY2" fmla="*/ 124315 h 1549784"/>
              <a:gd name="connsiteX3" fmla="*/ 30408 w 1605055"/>
              <a:gd name="connsiteY3" fmla="*/ 157465 h 1549784"/>
              <a:gd name="connsiteX4" fmla="*/ 55271 w 1605055"/>
              <a:gd name="connsiteY4" fmla="*/ 193378 h 1549784"/>
              <a:gd name="connsiteX5" fmla="*/ 71847 w 1605055"/>
              <a:gd name="connsiteY5" fmla="*/ 209953 h 1549784"/>
              <a:gd name="connsiteX6" fmla="*/ 82897 w 1605055"/>
              <a:gd name="connsiteY6" fmla="*/ 223766 h 1549784"/>
              <a:gd name="connsiteX7" fmla="*/ 88422 w 1605055"/>
              <a:gd name="connsiteY7" fmla="*/ 232054 h 1549784"/>
              <a:gd name="connsiteX8" fmla="*/ 99472 w 1605055"/>
              <a:gd name="connsiteY8" fmla="*/ 237579 h 1549784"/>
              <a:gd name="connsiteX9" fmla="*/ 124335 w 1605055"/>
              <a:gd name="connsiteY9" fmla="*/ 256917 h 1549784"/>
              <a:gd name="connsiteX10" fmla="*/ 151960 w 1605055"/>
              <a:gd name="connsiteY10" fmla="*/ 270729 h 1549784"/>
              <a:gd name="connsiteX11" fmla="*/ 165773 w 1605055"/>
              <a:gd name="connsiteY11" fmla="*/ 276254 h 1549784"/>
              <a:gd name="connsiteX12" fmla="*/ 190636 w 1605055"/>
              <a:gd name="connsiteY12" fmla="*/ 292830 h 1549784"/>
              <a:gd name="connsiteX13" fmla="*/ 204448 w 1605055"/>
              <a:gd name="connsiteY13" fmla="*/ 298355 h 1549784"/>
              <a:gd name="connsiteX14" fmla="*/ 215499 w 1605055"/>
              <a:gd name="connsiteY14" fmla="*/ 303880 h 1549784"/>
              <a:gd name="connsiteX15" fmla="*/ 226549 w 1605055"/>
              <a:gd name="connsiteY15" fmla="*/ 314930 h 1549784"/>
              <a:gd name="connsiteX16" fmla="*/ 237599 w 1605055"/>
              <a:gd name="connsiteY16" fmla="*/ 320455 h 1549784"/>
              <a:gd name="connsiteX17" fmla="*/ 245886 w 1605055"/>
              <a:gd name="connsiteY17" fmla="*/ 328743 h 1549784"/>
              <a:gd name="connsiteX18" fmla="*/ 265224 w 1605055"/>
              <a:gd name="connsiteY18" fmla="*/ 345318 h 1549784"/>
              <a:gd name="connsiteX19" fmla="*/ 284562 w 1605055"/>
              <a:gd name="connsiteY19" fmla="*/ 370181 h 1549784"/>
              <a:gd name="connsiteX20" fmla="*/ 301137 w 1605055"/>
              <a:gd name="connsiteY20" fmla="*/ 389518 h 1549784"/>
              <a:gd name="connsiteX21" fmla="*/ 309425 w 1605055"/>
              <a:gd name="connsiteY21" fmla="*/ 397806 h 1549784"/>
              <a:gd name="connsiteX22" fmla="*/ 337050 w 1605055"/>
              <a:gd name="connsiteY22" fmla="*/ 430956 h 1549784"/>
              <a:gd name="connsiteX23" fmla="*/ 372963 w 1605055"/>
              <a:gd name="connsiteY23" fmla="*/ 469632 h 1549784"/>
              <a:gd name="connsiteX24" fmla="*/ 389538 w 1605055"/>
              <a:gd name="connsiteY24" fmla="*/ 483445 h 1549784"/>
              <a:gd name="connsiteX25" fmla="*/ 436502 w 1605055"/>
              <a:gd name="connsiteY25" fmla="*/ 524883 h 1549784"/>
              <a:gd name="connsiteX26" fmla="*/ 453077 w 1605055"/>
              <a:gd name="connsiteY26" fmla="*/ 535933 h 1549784"/>
              <a:gd name="connsiteX27" fmla="*/ 469652 w 1605055"/>
              <a:gd name="connsiteY27" fmla="*/ 558033 h 1549784"/>
              <a:gd name="connsiteX28" fmla="*/ 486227 w 1605055"/>
              <a:gd name="connsiteY28" fmla="*/ 566321 h 1549784"/>
              <a:gd name="connsiteX29" fmla="*/ 497277 w 1605055"/>
              <a:gd name="connsiteY29" fmla="*/ 577371 h 1549784"/>
              <a:gd name="connsiteX30" fmla="*/ 508328 w 1605055"/>
              <a:gd name="connsiteY30" fmla="*/ 582896 h 1549784"/>
              <a:gd name="connsiteX31" fmla="*/ 524903 w 1605055"/>
              <a:gd name="connsiteY31" fmla="*/ 596709 h 1549784"/>
              <a:gd name="connsiteX32" fmla="*/ 558053 w 1605055"/>
              <a:gd name="connsiteY32" fmla="*/ 618809 h 1549784"/>
              <a:gd name="connsiteX33" fmla="*/ 574628 w 1605055"/>
              <a:gd name="connsiteY33" fmla="*/ 629859 h 1549784"/>
              <a:gd name="connsiteX34" fmla="*/ 613304 w 1605055"/>
              <a:gd name="connsiteY34" fmla="*/ 654722 h 1549784"/>
              <a:gd name="connsiteX35" fmla="*/ 646454 w 1605055"/>
              <a:gd name="connsiteY35" fmla="*/ 682347 h 1549784"/>
              <a:gd name="connsiteX36" fmla="*/ 660267 w 1605055"/>
              <a:gd name="connsiteY36" fmla="*/ 690635 h 1549784"/>
              <a:gd name="connsiteX37" fmla="*/ 696180 w 1605055"/>
              <a:gd name="connsiteY37" fmla="*/ 732073 h 1549784"/>
              <a:gd name="connsiteX38" fmla="*/ 715518 w 1605055"/>
              <a:gd name="connsiteY38" fmla="*/ 762461 h 1549784"/>
              <a:gd name="connsiteX39" fmla="*/ 759718 w 1605055"/>
              <a:gd name="connsiteY39" fmla="*/ 809424 h 1549784"/>
              <a:gd name="connsiteX40" fmla="*/ 779056 w 1605055"/>
              <a:gd name="connsiteY40" fmla="*/ 834287 h 1549784"/>
              <a:gd name="connsiteX41" fmla="*/ 790106 w 1605055"/>
              <a:gd name="connsiteY41" fmla="*/ 845337 h 1549784"/>
              <a:gd name="connsiteX42" fmla="*/ 803919 w 1605055"/>
              <a:gd name="connsiteY42" fmla="*/ 864675 h 1549784"/>
              <a:gd name="connsiteX43" fmla="*/ 861932 w 1605055"/>
              <a:gd name="connsiteY43" fmla="*/ 933738 h 1549784"/>
              <a:gd name="connsiteX44" fmla="*/ 878508 w 1605055"/>
              <a:gd name="connsiteY44" fmla="*/ 958601 h 1549784"/>
              <a:gd name="connsiteX45" fmla="*/ 892320 w 1605055"/>
              <a:gd name="connsiteY45" fmla="*/ 983464 h 1549784"/>
              <a:gd name="connsiteX46" fmla="*/ 903370 w 1605055"/>
              <a:gd name="connsiteY46" fmla="*/ 997277 h 1549784"/>
              <a:gd name="connsiteX47" fmla="*/ 914421 w 1605055"/>
              <a:gd name="connsiteY47" fmla="*/ 1013852 h 1549784"/>
              <a:gd name="connsiteX48" fmla="*/ 925471 w 1605055"/>
              <a:gd name="connsiteY48" fmla="*/ 1027665 h 1549784"/>
              <a:gd name="connsiteX49" fmla="*/ 933758 w 1605055"/>
              <a:gd name="connsiteY49" fmla="*/ 1044240 h 1549784"/>
              <a:gd name="connsiteX50" fmla="*/ 966909 w 1605055"/>
              <a:gd name="connsiteY50" fmla="*/ 1091203 h 1549784"/>
              <a:gd name="connsiteX51" fmla="*/ 977959 w 1605055"/>
              <a:gd name="connsiteY51" fmla="*/ 1113303 h 1549784"/>
              <a:gd name="connsiteX52" fmla="*/ 1002822 w 1605055"/>
              <a:gd name="connsiteY52" fmla="*/ 1151979 h 1549784"/>
              <a:gd name="connsiteX53" fmla="*/ 1013872 w 1605055"/>
              <a:gd name="connsiteY53" fmla="*/ 1174079 h 1549784"/>
              <a:gd name="connsiteX54" fmla="*/ 1041497 w 1605055"/>
              <a:gd name="connsiteY54" fmla="*/ 1218280 h 1549784"/>
              <a:gd name="connsiteX55" fmla="*/ 1055310 w 1605055"/>
              <a:gd name="connsiteY55" fmla="*/ 1245905 h 1549784"/>
              <a:gd name="connsiteX56" fmla="*/ 1071885 w 1605055"/>
              <a:gd name="connsiteY56" fmla="*/ 1279056 h 1549784"/>
              <a:gd name="connsiteX57" fmla="*/ 1093986 w 1605055"/>
              <a:gd name="connsiteY57" fmla="*/ 1306681 h 1549784"/>
              <a:gd name="connsiteX58" fmla="*/ 1107798 w 1605055"/>
              <a:gd name="connsiteY58" fmla="*/ 1326019 h 1549784"/>
              <a:gd name="connsiteX59" fmla="*/ 1132661 w 1605055"/>
              <a:gd name="connsiteY59" fmla="*/ 1359169 h 1549784"/>
              <a:gd name="connsiteX60" fmla="*/ 1165812 w 1605055"/>
              <a:gd name="connsiteY60" fmla="*/ 1386795 h 1549784"/>
              <a:gd name="connsiteX61" fmla="*/ 1176862 w 1605055"/>
              <a:gd name="connsiteY61" fmla="*/ 1395082 h 1549784"/>
              <a:gd name="connsiteX62" fmla="*/ 1196199 w 1605055"/>
              <a:gd name="connsiteY62" fmla="*/ 1406132 h 1549784"/>
              <a:gd name="connsiteX63" fmla="*/ 1218300 w 1605055"/>
              <a:gd name="connsiteY63" fmla="*/ 1417182 h 1549784"/>
              <a:gd name="connsiteX64" fmla="*/ 1240400 w 1605055"/>
              <a:gd name="connsiteY64" fmla="*/ 1419945 h 1549784"/>
              <a:gd name="connsiteX65" fmla="*/ 1259738 w 1605055"/>
              <a:gd name="connsiteY65" fmla="*/ 1425470 h 1549784"/>
              <a:gd name="connsiteX66" fmla="*/ 1276313 w 1605055"/>
              <a:gd name="connsiteY66" fmla="*/ 1430995 h 1549784"/>
              <a:gd name="connsiteX67" fmla="*/ 1314989 w 1605055"/>
              <a:gd name="connsiteY67" fmla="*/ 1442045 h 1549784"/>
              <a:gd name="connsiteX68" fmla="*/ 1364714 w 1605055"/>
              <a:gd name="connsiteY68" fmla="*/ 1458621 h 1549784"/>
              <a:gd name="connsiteX69" fmla="*/ 1389577 w 1605055"/>
              <a:gd name="connsiteY69" fmla="*/ 1466908 h 1549784"/>
              <a:gd name="connsiteX70" fmla="*/ 1431015 w 1605055"/>
              <a:gd name="connsiteY70" fmla="*/ 1477958 h 1549784"/>
              <a:gd name="connsiteX71" fmla="*/ 1442065 w 1605055"/>
              <a:gd name="connsiteY71" fmla="*/ 1483483 h 1549784"/>
              <a:gd name="connsiteX72" fmla="*/ 1477978 w 1605055"/>
              <a:gd name="connsiteY72" fmla="*/ 1494534 h 1549784"/>
              <a:gd name="connsiteX73" fmla="*/ 1502841 w 1605055"/>
              <a:gd name="connsiteY73" fmla="*/ 1505584 h 1549784"/>
              <a:gd name="connsiteX74" fmla="*/ 1527704 w 1605055"/>
              <a:gd name="connsiteY74" fmla="*/ 1513871 h 1549784"/>
              <a:gd name="connsiteX75" fmla="*/ 1541517 w 1605055"/>
              <a:gd name="connsiteY75" fmla="*/ 1522159 h 1549784"/>
              <a:gd name="connsiteX76" fmla="*/ 1563617 w 1605055"/>
              <a:gd name="connsiteY76" fmla="*/ 1530447 h 1549784"/>
              <a:gd name="connsiteX77" fmla="*/ 1577430 w 1605055"/>
              <a:gd name="connsiteY77" fmla="*/ 1538734 h 1549784"/>
              <a:gd name="connsiteX78" fmla="*/ 1605055 w 1605055"/>
              <a:gd name="connsiteY78" fmla="*/ 1549784 h 154978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07798 w 1577430"/>
              <a:gd name="connsiteY58" fmla="*/ 1326019 h 1538734"/>
              <a:gd name="connsiteX59" fmla="*/ 1132661 w 1577430"/>
              <a:gd name="connsiteY59" fmla="*/ 1359169 h 1538734"/>
              <a:gd name="connsiteX60" fmla="*/ 1165812 w 1577430"/>
              <a:gd name="connsiteY60" fmla="*/ 1386795 h 1538734"/>
              <a:gd name="connsiteX61" fmla="*/ 1176862 w 1577430"/>
              <a:gd name="connsiteY61" fmla="*/ 1395082 h 1538734"/>
              <a:gd name="connsiteX62" fmla="*/ 1196199 w 1577430"/>
              <a:gd name="connsiteY62" fmla="*/ 1406132 h 1538734"/>
              <a:gd name="connsiteX63" fmla="*/ 1218300 w 1577430"/>
              <a:gd name="connsiteY63" fmla="*/ 1417182 h 1538734"/>
              <a:gd name="connsiteX64" fmla="*/ 1240400 w 1577430"/>
              <a:gd name="connsiteY64" fmla="*/ 1419945 h 1538734"/>
              <a:gd name="connsiteX65" fmla="*/ 1259738 w 1577430"/>
              <a:gd name="connsiteY65" fmla="*/ 1425470 h 1538734"/>
              <a:gd name="connsiteX66" fmla="*/ 1276313 w 1577430"/>
              <a:gd name="connsiteY66" fmla="*/ 1430995 h 1538734"/>
              <a:gd name="connsiteX67" fmla="*/ 1314989 w 1577430"/>
              <a:gd name="connsiteY67" fmla="*/ 1442045 h 1538734"/>
              <a:gd name="connsiteX68" fmla="*/ 1364714 w 1577430"/>
              <a:gd name="connsiteY68" fmla="*/ 1458621 h 1538734"/>
              <a:gd name="connsiteX69" fmla="*/ 1389577 w 1577430"/>
              <a:gd name="connsiteY69" fmla="*/ 1466908 h 1538734"/>
              <a:gd name="connsiteX70" fmla="*/ 1431015 w 1577430"/>
              <a:gd name="connsiteY70" fmla="*/ 1477958 h 1538734"/>
              <a:gd name="connsiteX71" fmla="*/ 1442065 w 1577430"/>
              <a:gd name="connsiteY71" fmla="*/ 1483483 h 1538734"/>
              <a:gd name="connsiteX72" fmla="*/ 1477978 w 1577430"/>
              <a:gd name="connsiteY72" fmla="*/ 1494534 h 1538734"/>
              <a:gd name="connsiteX73" fmla="*/ 1502841 w 1577430"/>
              <a:gd name="connsiteY73" fmla="*/ 1505584 h 1538734"/>
              <a:gd name="connsiteX74" fmla="*/ 1527704 w 1577430"/>
              <a:gd name="connsiteY74" fmla="*/ 1513871 h 1538734"/>
              <a:gd name="connsiteX75" fmla="*/ 1541517 w 1577430"/>
              <a:gd name="connsiteY75" fmla="*/ 1522159 h 1538734"/>
              <a:gd name="connsiteX76" fmla="*/ 1563617 w 1577430"/>
              <a:gd name="connsiteY76" fmla="*/ 1530447 h 1538734"/>
              <a:gd name="connsiteX77" fmla="*/ 1577430 w 1577430"/>
              <a:gd name="connsiteY77"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07798 w 1577430"/>
              <a:gd name="connsiteY58" fmla="*/ 1326019 h 1538734"/>
              <a:gd name="connsiteX59" fmla="*/ 1132661 w 1577430"/>
              <a:gd name="connsiteY59" fmla="*/ 1359169 h 1538734"/>
              <a:gd name="connsiteX60" fmla="*/ 1165812 w 1577430"/>
              <a:gd name="connsiteY60" fmla="*/ 1386795 h 1538734"/>
              <a:gd name="connsiteX61" fmla="*/ 1176862 w 1577430"/>
              <a:gd name="connsiteY61" fmla="*/ 1395082 h 1538734"/>
              <a:gd name="connsiteX62" fmla="*/ 1196199 w 1577430"/>
              <a:gd name="connsiteY62" fmla="*/ 1406132 h 1538734"/>
              <a:gd name="connsiteX63" fmla="*/ 1218300 w 1577430"/>
              <a:gd name="connsiteY63" fmla="*/ 1417182 h 1538734"/>
              <a:gd name="connsiteX64" fmla="*/ 1240400 w 1577430"/>
              <a:gd name="connsiteY64" fmla="*/ 1419945 h 1538734"/>
              <a:gd name="connsiteX65" fmla="*/ 1259738 w 1577430"/>
              <a:gd name="connsiteY65" fmla="*/ 1425470 h 1538734"/>
              <a:gd name="connsiteX66" fmla="*/ 1276313 w 1577430"/>
              <a:gd name="connsiteY66" fmla="*/ 1430995 h 1538734"/>
              <a:gd name="connsiteX67" fmla="*/ 1314989 w 1577430"/>
              <a:gd name="connsiteY67" fmla="*/ 1442045 h 1538734"/>
              <a:gd name="connsiteX68" fmla="*/ 1364714 w 1577430"/>
              <a:gd name="connsiteY68" fmla="*/ 1458621 h 1538734"/>
              <a:gd name="connsiteX69" fmla="*/ 1389577 w 1577430"/>
              <a:gd name="connsiteY69" fmla="*/ 1466908 h 1538734"/>
              <a:gd name="connsiteX70" fmla="*/ 1431015 w 1577430"/>
              <a:gd name="connsiteY70" fmla="*/ 1477958 h 1538734"/>
              <a:gd name="connsiteX71" fmla="*/ 1442065 w 1577430"/>
              <a:gd name="connsiteY71" fmla="*/ 1483483 h 1538734"/>
              <a:gd name="connsiteX72" fmla="*/ 1477978 w 1577430"/>
              <a:gd name="connsiteY72" fmla="*/ 1494534 h 1538734"/>
              <a:gd name="connsiteX73" fmla="*/ 1502841 w 1577430"/>
              <a:gd name="connsiteY73" fmla="*/ 1505584 h 1538734"/>
              <a:gd name="connsiteX74" fmla="*/ 1527704 w 1577430"/>
              <a:gd name="connsiteY74" fmla="*/ 1513871 h 1538734"/>
              <a:gd name="connsiteX75" fmla="*/ 1541517 w 1577430"/>
              <a:gd name="connsiteY75" fmla="*/ 1522159 h 1538734"/>
              <a:gd name="connsiteX76" fmla="*/ 1577430 w 1577430"/>
              <a:gd name="connsiteY76"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07798 w 1577430"/>
              <a:gd name="connsiteY58" fmla="*/ 1326019 h 1538734"/>
              <a:gd name="connsiteX59" fmla="*/ 1132661 w 1577430"/>
              <a:gd name="connsiteY59" fmla="*/ 1359169 h 1538734"/>
              <a:gd name="connsiteX60" fmla="*/ 1165812 w 1577430"/>
              <a:gd name="connsiteY60" fmla="*/ 1386795 h 1538734"/>
              <a:gd name="connsiteX61" fmla="*/ 1176862 w 1577430"/>
              <a:gd name="connsiteY61" fmla="*/ 1395082 h 1538734"/>
              <a:gd name="connsiteX62" fmla="*/ 1196199 w 1577430"/>
              <a:gd name="connsiteY62" fmla="*/ 1406132 h 1538734"/>
              <a:gd name="connsiteX63" fmla="*/ 1218300 w 1577430"/>
              <a:gd name="connsiteY63" fmla="*/ 1417182 h 1538734"/>
              <a:gd name="connsiteX64" fmla="*/ 1240400 w 1577430"/>
              <a:gd name="connsiteY64" fmla="*/ 1419945 h 1538734"/>
              <a:gd name="connsiteX65" fmla="*/ 1259738 w 1577430"/>
              <a:gd name="connsiteY65" fmla="*/ 1425470 h 1538734"/>
              <a:gd name="connsiteX66" fmla="*/ 1276313 w 1577430"/>
              <a:gd name="connsiteY66" fmla="*/ 1430995 h 1538734"/>
              <a:gd name="connsiteX67" fmla="*/ 1314989 w 1577430"/>
              <a:gd name="connsiteY67" fmla="*/ 1442045 h 1538734"/>
              <a:gd name="connsiteX68" fmla="*/ 1364714 w 1577430"/>
              <a:gd name="connsiteY68" fmla="*/ 1458621 h 1538734"/>
              <a:gd name="connsiteX69" fmla="*/ 1389577 w 1577430"/>
              <a:gd name="connsiteY69" fmla="*/ 1466908 h 1538734"/>
              <a:gd name="connsiteX70" fmla="*/ 1431015 w 1577430"/>
              <a:gd name="connsiteY70" fmla="*/ 1477958 h 1538734"/>
              <a:gd name="connsiteX71" fmla="*/ 1442065 w 1577430"/>
              <a:gd name="connsiteY71" fmla="*/ 1483483 h 1538734"/>
              <a:gd name="connsiteX72" fmla="*/ 1477978 w 1577430"/>
              <a:gd name="connsiteY72" fmla="*/ 1494534 h 1538734"/>
              <a:gd name="connsiteX73" fmla="*/ 1502841 w 1577430"/>
              <a:gd name="connsiteY73" fmla="*/ 1505584 h 1538734"/>
              <a:gd name="connsiteX74" fmla="*/ 1541517 w 1577430"/>
              <a:gd name="connsiteY74" fmla="*/ 1522159 h 1538734"/>
              <a:gd name="connsiteX75" fmla="*/ 1577430 w 1577430"/>
              <a:gd name="connsiteY75"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07798 w 1577430"/>
              <a:gd name="connsiteY58" fmla="*/ 1326019 h 1538734"/>
              <a:gd name="connsiteX59" fmla="*/ 1132661 w 1577430"/>
              <a:gd name="connsiteY59" fmla="*/ 1359169 h 1538734"/>
              <a:gd name="connsiteX60" fmla="*/ 1165812 w 1577430"/>
              <a:gd name="connsiteY60" fmla="*/ 1386795 h 1538734"/>
              <a:gd name="connsiteX61" fmla="*/ 1176862 w 1577430"/>
              <a:gd name="connsiteY61" fmla="*/ 1395082 h 1538734"/>
              <a:gd name="connsiteX62" fmla="*/ 1196199 w 1577430"/>
              <a:gd name="connsiteY62" fmla="*/ 1406132 h 1538734"/>
              <a:gd name="connsiteX63" fmla="*/ 1218300 w 1577430"/>
              <a:gd name="connsiteY63" fmla="*/ 1417182 h 1538734"/>
              <a:gd name="connsiteX64" fmla="*/ 1240400 w 1577430"/>
              <a:gd name="connsiteY64" fmla="*/ 1419945 h 1538734"/>
              <a:gd name="connsiteX65" fmla="*/ 1259738 w 1577430"/>
              <a:gd name="connsiteY65" fmla="*/ 1425470 h 1538734"/>
              <a:gd name="connsiteX66" fmla="*/ 1276313 w 1577430"/>
              <a:gd name="connsiteY66" fmla="*/ 1430995 h 1538734"/>
              <a:gd name="connsiteX67" fmla="*/ 1314989 w 1577430"/>
              <a:gd name="connsiteY67" fmla="*/ 1442045 h 1538734"/>
              <a:gd name="connsiteX68" fmla="*/ 1364714 w 1577430"/>
              <a:gd name="connsiteY68" fmla="*/ 1458621 h 1538734"/>
              <a:gd name="connsiteX69" fmla="*/ 1389577 w 1577430"/>
              <a:gd name="connsiteY69" fmla="*/ 1466908 h 1538734"/>
              <a:gd name="connsiteX70" fmla="*/ 1431015 w 1577430"/>
              <a:gd name="connsiteY70" fmla="*/ 1477958 h 1538734"/>
              <a:gd name="connsiteX71" fmla="*/ 1477978 w 1577430"/>
              <a:gd name="connsiteY71" fmla="*/ 1494534 h 1538734"/>
              <a:gd name="connsiteX72" fmla="*/ 1502841 w 1577430"/>
              <a:gd name="connsiteY72" fmla="*/ 1505584 h 1538734"/>
              <a:gd name="connsiteX73" fmla="*/ 1541517 w 1577430"/>
              <a:gd name="connsiteY73" fmla="*/ 1522159 h 1538734"/>
              <a:gd name="connsiteX74" fmla="*/ 1577430 w 1577430"/>
              <a:gd name="connsiteY74"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07798 w 1577430"/>
              <a:gd name="connsiteY58" fmla="*/ 1326019 h 1538734"/>
              <a:gd name="connsiteX59" fmla="*/ 1132661 w 1577430"/>
              <a:gd name="connsiteY59" fmla="*/ 1359169 h 1538734"/>
              <a:gd name="connsiteX60" fmla="*/ 1165812 w 1577430"/>
              <a:gd name="connsiteY60" fmla="*/ 1386795 h 1538734"/>
              <a:gd name="connsiteX61" fmla="*/ 1176862 w 1577430"/>
              <a:gd name="connsiteY61" fmla="*/ 1395082 h 1538734"/>
              <a:gd name="connsiteX62" fmla="*/ 1196199 w 1577430"/>
              <a:gd name="connsiteY62" fmla="*/ 1406132 h 1538734"/>
              <a:gd name="connsiteX63" fmla="*/ 1218300 w 1577430"/>
              <a:gd name="connsiteY63" fmla="*/ 1417182 h 1538734"/>
              <a:gd name="connsiteX64" fmla="*/ 1240400 w 1577430"/>
              <a:gd name="connsiteY64" fmla="*/ 1419945 h 1538734"/>
              <a:gd name="connsiteX65" fmla="*/ 1259738 w 1577430"/>
              <a:gd name="connsiteY65" fmla="*/ 1425470 h 1538734"/>
              <a:gd name="connsiteX66" fmla="*/ 1276313 w 1577430"/>
              <a:gd name="connsiteY66" fmla="*/ 1430995 h 1538734"/>
              <a:gd name="connsiteX67" fmla="*/ 1314989 w 1577430"/>
              <a:gd name="connsiteY67" fmla="*/ 1442045 h 1538734"/>
              <a:gd name="connsiteX68" fmla="*/ 1389577 w 1577430"/>
              <a:gd name="connsiteY68" fmla="*/ 1466908 h 1538734"/>
              <a:gd name="connsiteX69" fmla="*/ 1431015 w 1577430"/>
              <a:gd name="connsiteY69" fmla="*/ 1477958 h 1538734"/>
              <a:gd name="connsiteX70" fmla="*/ 1477978 w 1577430"/>
              <a:gd name="connsiteY70" fmla="*/ 1494534 h 1538734"/>
              <a:gd name="connsiteX71" fmla="*/ 1502841 w 1577430"/>
              <a:gd name="connsiteY71" fmla="*/ 1505584 h 1538734"/>
              <a:gd name="connsiteX72" fmla="*/ 1541517 w 1577430"/>
              <a:gd name="connsiteY72" fmla="*/ 1522159 h 1538734"/>
              <a:gd name="connsiteX73" fmla="*/ 1577430 w 1577430"/>
              <a:gd name="connsiteY73"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07798 w 1577430"/>
              <a:gd name="connsiteY58" fmla="*/ 1326019 h 1538734"/>
              <a:gd name="connsiteX59" fmla="*/ 1132661 w 1577430"/>
              <a:gd name="connsiteY59" fmla="*/ 1359169 h 1538734"/>
              <a:gd name="connsiteX60" fmla="*/ 1165812 w 1577430"/>
              <a:gd name="connsiteY60" fmla="*/ 1386795 h 1538734"/>
              <a:gd name="connsiteX61" fmla="*/ 1176862 w 1577430"/>
              <a:gd name="connsiteY61" fmla="*/ 1395082 h 1538734"/>
              <a:gd name="connsiteX62" fmla="*/ 1196199 w 1577430"/>
              <a:gd name="connsiteY62" fmla="*/ 1406132 h 1538734"/>
              <a:gd name="connsiteX63" fmla="*/ 1218300 w 1577430"/>
              <a:gd name="connsiteY63" fmla="*/ 1417182 h 1538734"/>
              <a:gd name="connsiteX64" fmla="*/ 1259738 w 1577430"/>
              <a:gd name="connsiteY64" fmla="*/ 1425470 h 1538734"/>
              <a:gd name="connsiteX65" fmla="*/ 1276313 w 1577430"/>
              <a:gd name="connsiteY65" fmla="*/ 1430995 h 1538734"/>
              <a:gd name="connsiteX66" fmla="*/ 1314989 w 1577430"/>
              <a:gd name="connsiteY66" fmla="*/ 1442045 h 1538734"/>
              <a:gd name="connsiteX67" fmla="*/ 1389577 w 1577430"/>
              <a:gd name="connsiteY67" fmla="*/ 1466908 h 1538734"/>
              <a:gd name="connsiteX68" fmla="*/ 1431015 w 1577430"/>
              <a:gd name="connsiteY68" fmla="*/ 1477958 h 1538734"/>
              <a:gd name="connsiteX69" fmla="*/ 1477978 w 1577430"/>
              <a:gd name="connsiteY69" fmla="*/ 1494534 h 1538734"/>
              <a:gd name="connsiteX70" fmla="*/ 1502841 w 1577430"/>
              <a:gd name="connsiteY70" fmla="*/ 1505584 h 1538734"/>
              <a:gd name="connsiteX71" fmla="*/ 1541517 w 1577430"/>
              <a:gd name="connsiteY71" fmla="*/ 1522159 h 1538734"/>
              <a:gd name="connsiteX72" fmla="*/ 1577430 w 1577430"/>
              <a:gd name="connsiteY72"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07798 w 1577430"/>
              <a:gd name="connsiteY58" fmla="*/ 1326019 h 1538734"/>
              <a:gd name="connsiteX59" fmla="*/ 1132661 w 1577430"/>
              <a:gd name="connsiteY59" fmla="*/ 1359169 h 1538734"/>
              <a:gd name="connsiteX60" fmla="*/ 1165812 w 1577430"/>
              <a:gd name="connsiteY60" fmla="*/ 1386795 h 1538734"/>
              <a:gd name="connsiteX61" fmla="*/ 1176862 w 1577430"/>
              <a:gd name="connsiteY61" fmla="*/ 1395082 h 1538734"/>
              <a:gd name="connsiteX62" fmla="*/ 1196199 w 1577430"/>
              <a:gd name="connsiteY62" fmla="*/ 1406132 h 1538734"/>
              <a:gd name="connsiteX63" fmla="*/ 1218300 w 1577430"/>
              <a:gd name="connsiteY63" fmla="*/ 1417182 h 1538734"/>
              <a:gd name="connsiteX64" fmla="*/ 1259738 w 1577430"/>
              <a:gd name="connsiteY64" fmla="*/ 1425470 h 1538734"/>
              <a:gd name="connsiteX65" fmla="*/ 1314989 w 1577430"/>
              <a:gd name="connsiteY65" fmla="*/ 1442045 h 1538734"/>
              <a:gd name="connsiteX66" fmla="*/ 1389577 w 1577430"/>
              <a:gd name="connsiteY66" fmla="*/ 1466908 h 1538734"/>
              <a:gd name="connsiteX67" fmla="*/ 1431015 w 1577430"/>
              <a:gd name="connsiteY67" fmla="*/ 1477958 h 1538734"/>
              <a:gd name="connsiteX68" fmla="*/ 1477978 w 1577430"/>
              <a:gd name="connsiteY68" fmla="*/ 1494534 h 1538734"/>
              <a:gd name="connsiteX69" fmla="*/ 1502841 w 1577430"/>
              <a:gd name="connsiteY69" fmla="*/ 1505584 h 1538734"/>
              <a:gd name="connsiteX70" fmla="*/ 1541517 w 1577430"/>
              <a:gd name="connsiteY70" fmla="*/ 1522159 h 1538734"/>
              <a:gd name="connsiteX71" fmla="*/ 1577430 w 1577430"/>
              <a:gd name="connsiteY71"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07798 w 1577430"/>
              <a:gd name="connsiteY58" fmla="*/ 1326019 h 1538734"/>
              <a:gd name="connsiteX59" fmla="*/ 1132661 w 1577430"/>
              <a:gd name="connsiteY59" fmla="*/ 1359169 h 1538734"/>
              <a:gd name="connsiteX60" fmla="*/ 1176862 w 1577430"/>
              <a:gd name="connsiteY60" fmla="*/ 1395082 h 1538734"/>
              <a:gd name="connsiteX61" fmla="*/ 1196199 w 1577430"/>
              <a:gd name="connsiteY61" fmla="*/ 1406132 h 1538734"/>
              <a:gd name="connsiteX62" fmla="*/ 1218300 w 1577430"/>
              <a:gd name="connsiteY62" fmla="*/ 1417182 h 1538734"/>
              <a:gd name="connsiteX63" fmla="*/ 1259738 w 1577430"/>
              <a:gd name="connsiteY63" fmla="*/ 1425470 h 1538734"/>
              <a:gd name="connsiteX64" fmla="*/ 1314989 w 1577430"/>
              <a:gd name="connsiteY64" fmla="*/ 1442045 h 1538734"/>
              <a:gd name="connsiteX65" fmla="*/ 1389577 w 1577430"/>
              <a:gd name="connsiteY65" fmla="*/ 1466908 h 1538734"/>
              <a:gd name="connsiteX66" fmla="*/ 1431015 w 1577430"/>
              <a:gd name="connsiteY66" fmla="*/ 1477958 h 1538734"/>
              <a:gd name="connsiteX67" fmla="*/ 1477978 w 1577430"/>
              <a:gd name="connsiteY67" fmla="*/ 1494534 h 1538734"/>
              <a:gd name="connsiteX68" fmla="*/ 1502841 w 1577430"/>
              <a:gd name="connsiteY68" fmla="*/ 1505584 h 1538734"/>
              <a:gd name="connsiteX69" fmla="*/ 1541517 w 1577430"/>
              <a:gd name="connsiteY69" fmla="*/ 1522159 h 1538734"/>
              <a:gd name="connsiteX70" fmla="*/ 1577430 w 1577430"/>
              <a:gd name="connsiteY70"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07798 w 1577430"/>
              <a:gd name="connsiteY58" fmla="*/ 1326019 h 1538734"/>
              <a:gd name="connsiteX59" fmla="*/ 1132661 w 1577430"/>
              <a:gd name="connsiteY59" fmla="*/ 1359169 h 1538734"/>
              <a:gd name="connsiteX60" fmla="*/ 1176862 w 1577430"/>
              <a:gd name="connsiteY60" fmla="*/ 1395082 h 1538734"/>
              <a:gd name="connsiteX61" fmla="*/ 1196199 w 1577430"/>
              <a:gd name="connsiteY61" fmla="*/ 1406132 h 1538734"/>
              <a:gd name="connsiteX62" fmla="*/ 1259738 w 1577430"/>
              <a:gd name="connsiteY62" fmla="*/ 1425470 h 1538734"/>
              <a:gd name="connsiteX63" fmla="*/ 1314989 w 1577430"/>
              <a:gd name="connsiteY63" fmla="*/ 1442045 h 1538734"/>
              <a:gd name="connsiteX64" fmla="*/ 1389577 w 1577430"/>
              <a:gd name="connsiteY64" fmla="*/ 1466908 h 1538734"/>
              <a:gd name="connsiteX65" fmla="*/ 1431015 w 1577430"/>
              <a:gd name="connsiteY65" fmla="*/ 1477958 h 1538734"/>
              <a:gd name="connsiteX66" fmla="*/ 1477978 w 1577430"/>
              <a:gd name="connsiteY66" fmla="*/ 1494534 h 1538734"/>
              <a:gd name="connsiteX67" fmla="*/ 1502841 w 1577430"/>
              <a:gd name="connsiteY67" fmla="*/ 1505584 h 1538734"/>
              <a:gd name="connsiteX68" fmla="*/ 1541517 w 1577430"/>
              <a:gd name="connsiteY68" fmla="*/ 1522159 h 1538734"/>
              <a:gd name="connsiteX69" fmla="*/ 1577430 w 1577430"/>
              <a:gd name="connsiteY69"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07798 w 1577430"/>
              <a:gd name="connsiteY58" fmla="*/ 1326019 h 1538734"/>
              <a:gd name="connsiteX59" fmla="*/ 1132661 w 1577430"/>
              <a:gd name="connsiteY59" fmla="*/ 1359169 h 1538734"/>
              <a:gd name="connsiteX60" fmla="*/ 1196199 w 1577430"/>
              <a:gd name="connsiteY60" fmla="*/ 1406132 h 1538734"/>
              <a:gd name="connsiteX61" fmla="*/ 1259738 w 1577430"/>
              <a:gd name="connsiteY61" fmla="*/ 1425470 h 1538734"/>
              <a:gd name="connsiteX62" fmla="*/ 1314989 w 1577430"/>
              <a:gd name="connsiteY62" fmla="*/ 1442045 h 1538734"/>
              <a:gd name="connsiteX63" fmla="*/ 1389577 w 1577430"/>
              <a:gd name="connsiteY63" fmla="*/ 1466908 h 1538734"/>
              <a:gd name="connsiteX64" fmla="*/ 1431015 w 1577430"/>
              <a:gd name="connsiteY64" fmla="*/ 1477958 h 1538734"/>
              <a:gd name="connsiteX65" fmla="*/ 1477978 w 1577430"/>
              <a:gd name="connsiteY65" fmla="*/ 1494534 h 1538734"/>
              <a:gd name="connsiteX66" fmla="*/ 1502841 w 1577430"/>
              <a:gd name="connsiteY66" fmla="*/ 1505584 h 1538734"/>
              <a:gd name="connsiteX67" fmla="*/ 1541517 w 1577430"/>
              <a:gd name="connsiteY67" fmla="*/ 1522159 h 1538734"/>
              <a:gd name="connsiteX68" fmla="*/ 1577430 w 1577430"/>
              <a:gd name="connsiteY68"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55310 w 1577430"/>
              <a:gd name="connsiteY55" fmla="*/ 1245905 h 1538734"/>
              <a:gd name="connsiteX56" fmla="*/ 1071885 w 1577430"/>
              <a:gd name="connsiteY56" fmla="*/ 1279056 h 1538734"/>
              <a:gd name="connsiteX57" fmla="*/ 1093986 w 1577430"/>
              <a:gd name="connsiteY57" fmla="*/ 1306681 h 1538734"/>
              <a:gd name="connsiteX58" fmla="*/ 1132661 w 1577430"/>
              <a:gd name="connsiteY58" fmla="*/ 1359169 h 1538734"/>
              <a:gd name="connsiteX59" fmla="*/ 1196199 w 1577430"/>
              <a:gd name="connsiteY59" fmla="*/ 1406132 h 1538734"/>
              <a:gd name="connsiteX60" fmla="*/ 1259738 w 1577430"/>
              <a:gd name="connsiteY60" fmla="*/ 1425470 h 1538734"/>
              <a:gd name="connsiteX61" fmla="*/ 1314989 w 1577430"/>
              <a:gd name="connsiteY61" fmla="*/ 1442045 h 1538734"/>
              <a:gd name="connsiteX62" fmla="*/ 1389577 w 1577430"/>
              <a:gd name="connsiteY62" fmla="*/ 1466908 h 1538734"/>
              <a:gd name="connsiteX63" fmla="*/ 1431015 w 1577430"/>
              <a:gd name="connsiteY63" fmla="*/ 1477958 h 1538734"/>
              <a:gd name="connsiteX64" fmla="*/ 1477978 w 1577430"/>
              <a:gd name="connsiteY64" fmla="*/ 1494534 h 1538734"/>
              <a:gd name="connsiteX65" fmla="*/ 1502841 w 1577430"/>
              <a:gd name="connsiteY65" fmla="*/ 1505584 h 1538734"/>
              <a:gd name="connsiteX66" fmla="*/ 1541517 w 1577430"/>
              <a:gd name="connsiteY66" fmla="*/ 1522159 h 1538734"/>
              <a:gd name="connsiteX67" fmla="*/ 1577430 w 1577430"/>
              <a:gd name="connsiteY67"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02822 w 1577430"/>
              <a:gd name="connsiteY52" fmla="*/ 1151979 h 1538734"/>
              <a:gd name="connsiteX53" fmla="*/ 1013872 w 1577430"/>
              <a:gd name="connsiteY53" fmla="*/ 1174079 h 1538734"/>
              <a:gd name="connsiteX54" fmla="*/ 1041497 w 1577430"/>
              <a:gd name="connsiteY54" fmla="*/ 1218280 h 1538734"/>
              <a:gd name="connsiteX55" fmla="*/ 1071885 w 1577430"/>
              <a:gd name="connsiteY55" fmla="*/ 1279056 h 1538734"/>
              <a:gd name="connsiteX56" fmla="*/ 1093986 w 1577430"/>
              <a:gd name="connsiteY56" fmla="*/ 1306681 h 1538734"/>
              <a:gd name="connsiteX57" fmla="*/ 1132661 w 1577430"/>
              <a:gd name="connsiteY57" fmla="*/ 1359169 h 1538734"/>
              <a:gd name="connsiteX58" fmla="*/ 1196199 w 1577430"/>
              <a:gd name="connsiteY58" fmla="*/ 1406132 h 1538734"/>
              <a:gd name="connsiteX59" fmla="*/ 1259738 w 1577430"/>
              <a:gd name="connsiteY59" fmla="*/ 1425470 h 1538734"/>
              <a:gd name="connsiteX60" fmla="*/ 1314989 w 1577430"/>
              <a:gd name="connsiteY60" fmla="*/ 1442045 h 1538734"/>
              <a:gd name="connsiteX61" fmla="*/ 1389577 w 1577430"/>
              <a:gd name="connsiteY61" fmla="*/ 1466908 h 1538734"/>
              <a:gd name="connsiteX62" fmla="*/ 1431015 w 1577430"/>
              <a:gd name="connsiteY62" fmla="*/ 1477958 h 1538734"/>
              <a:gd name="connsiteX63" fmla="*/ 1477978 w 1577430"/>
              <a:gd name="connsiteY63" fmla="*/ 1494534 h 1538734"/>
              <a:gd name="connsiteX64" fmla="*/ 1502841 w 1577430"/>
              <a:gd name="connsiteY64" fmla="*/ 1505584 h 1538734"/>
              <a:gd name="connsiteX65" fmla="*/ 1541517 w 1577430"/>
              <a:gd name="connsiteY65" fmla="*/ 1522159 h 1538734"/>
              <a:gd name="connsiteX66" fmla="*/ 1577430 w 1577430"/>
              <a:gd name="connsiteY66"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66909 w 1577430"/>
              <a:gd name="connsiteY50" fmla="*/ 1091203 h 1538734"/>
              <a:gd name="connsiteX51" fmla="*/ 977959 w 1577430"/>
              <a:gd name="connsiteY51" fmla="*/ 1113303 h 1538734"/>
              <a:gd name="connsiteX52" fmla="*/ 1013872 w 1577430"/>
              <a:gd name="connsiteY52" fmla="*/ 1174079 h 1538734"/>
              <a:gd name="connsiteX53" fmla="*/ 1041497 w 1577430"/>
              <a:gd name="connsiteY53" fmla="*/ 1218280 h 1538734"/>
              <a:gd name="connsiteX54" fmla="*/ 1071885 w 1577430"/>
              <a:gd name="connsiteY54" fmla="*/ 1279056 h 1538734"/>
              <a:gd name="connsiteX55" fmla="*/ 1093986 w 1577430"/>
              <a:gd name="connsiteY55" fmla="*/ 1306681 h 1538734"/>
              <a:gd name="connsiteX56" fmla="*/ 1132661 w 1577430"/>
              <a:gd name="connsiteY56" fmla="*/ 1359169 h 1538734"/>
              <a:gd name="connsiteX57" fmla="*/ 1196199 w 1577430"/>
              <a:gd name="connsiteY57" fmla="*/ 1406132 h 1538734"/>
              <a:gd name="connsiteX58" fmla="*/ 1259738 w 1577430"/>
              <a:gd name="connsiteY58" fmla="*/ 1425470 h 1538734"/>
              <a:gd name="connsiteX59" fmla="*/ 1314989 w 1577430"/>
              <a:gd name="connsiteY59" fmla="*/ 1442045 h 1538734"/>
              <a:gd name="connsiteX60" fmla="*/ 1389577 w 1577430"/>
              <a:gd name="connsiteY60" fmla="*/ 1466908 h 1538734"/>
              <a:gd name="connsiteX61" fmla="*/ 1431015 w 1577430"/>
              <a:gd name="connsiteY61" fmla="*/ 1477958 h 1538734"/>
              <a:gd name="connsiteX62" fmla="*/ 1477978 w 1577430"/>
              <a:gd name="connsiteY62" fmla="*/ 1494534 h 1538734"/>
              <a:gd name="connsiteX63" fmla="*/ 1502841 w 1577430"/>
              <a:gd name="connsiteY63" fmla="*/ 1505584 h 1538734"/>
              <a:gd name="connsiteX64" fmla="*/ 1541517 w 1577430"/>
              <a:gd name="connsiteY64" fmla="*/ 1522159 h 1538734"/>
              <a:gd name="connsiteX65" fmla="*/ 1577430 w 1577430"/>
              <a:gd name="connsiteY65"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14421 w 1577430"/>
              <a:gd name="connsiteY47" fmla="*/ 1013852 h 1538734"/>
              <a:gd name="connsiteX48" fmla="*/ 925471 w 1577430"/>
              <a:gd name="connsiteY48" fmla="*/ 1027665 h 1538734"/>
              <a:gd name="connsiteX49" fmla="*/ 933758 w 1577430"/>
              <a:gd name="connsiteY49" fmla="*/ 1044240 h 1538734"/>
              <a:gd name="connsiteX50" fmla="*/ 977959 w 1577430"/>
              <a:gd name="connsiteY50" fmla="*/ 1113303 h 1538734"/>
              <a:gd name="connsiteX51" fmla="*/ 1013872 w 1577430"/>
              <a:gd name="connsiteY51" fmla="*/ 1174079 h 1538734"/>
              <a:gd name="connsiteX52" fmla="*/ 1041497 w 1577430"/>
              <a:gd name="connsiteY52" fmla="*/ 1218280 h 1538734"/>
              <a:gd name="connsiteX53" fmla="*/ 1071885 w 1577430"/>
              <a:gd name="connsiteY53" fmla="*/ 1279056 h 1538734"/>
              <a:gd name="connsiteX54" fmla="*/ 1093986 w 1577430"/>
              <a:gd name="connsiteY54" fmla="*/ 1306681 h 1538734"/>
              <a:gd name="connsiteX55" fmla="*/ 1132661 w 1577430"/>
              <a:gd name="connsiteY55" fmla="*/ 1359169 h 1538734"/>
              <a:gd name="connsiteX56" fmla="*/ 1196199 w 1577430"/>
              <a:gd name="connsiteY56" fmla="*/ 1406132 h 1538734"/>
              <a:gd name="connsiteX57" fmla="*/ 1259738 w 1577430"/>
              <a:gd name="connsiteY57" fmla="*/ 1425470 h 1538734"/>
              <a:gd name="connsiteX58" fmla="*/ 1314989 w 1577430"/>
              <a:gd name="connsiteY58" fmla="*/ 1442045 h 1538734"/>
              <a:gd name="connsiteX59" fmla="*/ 1389577 w 1577430"/>
              <a:gd name="connsiteY59" fmla="*/ 1466908 h 1538734"/>
              <a:gd name="connsiteX60" fmla="*/ 1431015 w 1577430"/>
              <a:gd name="connsiteY60" fmla="*/ 1477958 h 1538734"/>
              <a:gd name="connsiteX61" fmla="*/ 1477978 w 1577430"/>
              <a:gd name="connsiteY61" fmla="*/ 1494534 h 1538734"/>
              <a:gd name="connsiteX62" fmla="*/ 1502841 w 1577430"/>
              <a:gd name="connsiteY62" fmla="*/ 1505584 h 1538734"/>
              <a:gd name="connsiteX63" fmla="*/ 1541517 w 1577430"/>
              <a:gd name="connsiteY63" fmla="*/ 1522159 h 1538734"/>
              <a:gd name="connsiteX64" fmla="*/ 1577430 w 1577430"/>
              <a:gd name="connsiteY64"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25471 w 1577430"/>
              <a:gd name="connsiteY47" fmla="*/ 1027665 h 1538734"/>
              <a:gd name="connsiteX48" fmla="*/ 933758 w 1577430"/>
              <a:gd name="connsiteY48" fmla="*/ 1044240 h 1538734"/>
              <a:gd name="connsiteX49" fmla="*/ 977959 w 1577430"/>
              <a:gd name="connsiteY49" fmla="*/ 1113303 h 1538734"/>
              <a:gd name="connsiteX50" fmla="*/ 1013872 w 1577430"/>
              <a:gd name="connsiteY50" fmla="*/ 1174079 h 1538734"/>
              <a:gd name="connsiteX51" fmla="*/ 1041497 w 1577430"/>
              <a:gd name="connsiteY51" fmla="*/ 1218280 h 1538734"/>
              <a:gd name="connsiteX52" fmla="*/ 1071885 w 1577430"/>
              <a:gd name="connsiteY52" fmla="*/ 1279056 h 1538734"/>
              <a:gd name="connsiteX53" fmla="*/ 1093986 w 1577430"/>
              <a:gd name="connsiteY53" fmla="*/ 1306681 h 1538734"/>
              <a:gd name="connsiteX54" fmla="*/ 1132661 w 1577430"/>
              <a:gd name="connsiteY54" fmla="*/ 1359169 h 1538734"/>
              <a:gd name="connsiteX55" fmla="*/ 1196199 w 1577430"/>
              <a:gd name="connsiteY55" fmla="*/ 1406132 h 1538734"/>
              <a:gd name="connsiteX56" fmla="*/ 1259738 w 1577430"/>
              <a:gd name="connsiteY56" fmla="*/ 1425470 h 1538734"/>
              <a:gd name="connsiteX57" fmla="*/ 1314989 w 1577430"/>
              <a:gd name="connsiteY57" fmla="*/ 1442045 h 1538734"/>
              <a:gd name="connsiteX58" fmla="*/ 1389577 w 1577430"/>
              <a:gd name="connsiteY58" fmla="*/ 1466908 h 1538734"/>
              <a:gd name="connsiteX59" fmla="*/ 1431015 w 1577430"/>
              <a:gd name="connsiteY59" fmla="*/ 1477958 h 1538734"/>
              <a:gd name="connsiteX60" fmla="*/ 1477978 w 1577430"/>
              <a:gd name="connsiteY60" fmla="*/ 1494534 h 1538734"/>
              <a:gd name="connsiteX61" fmla="*/ 1502841 w 1577430"/>
              <a:gd name="connsiteY61" fmla="*/ 1505584 h 1538734"/>
              <a:gd name="connsiteX62" fmla="*/ 1541517 w 1577430"/>
              <a:gd name="connsiteY62" fmla="*/ 1522159 h 1538734"/>
              <a:gd name="connsiteX63" fmla="*/ 1577430 w 1577430"/>
              <a:gd name="connsiteY63"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892320 w 1577430"/>
              <a:gd name="connsiteY45" fmla="*/ 983464 h 1538734"/>
              <a:gd name="connsiteX46" fmla="*/ 903370 w 1577430"/>
              <a:gd name="connsiteY46" fmla="*/ 997277 h 1538734"/>
              <a:gd name="connsiteX47" fmla="*/ 933758 w 1577430"/>
              <a:gd name="connsiteY47" fmla="*/ 1044240 h 1538734"/>
              <a:gd name="connsiteX48" fmla="*/ 977959 w 1577430"/>
              <a:gd name="connsiteY48" fmla="*/ 1113303 h 1538734"/>
              <a:gd name="connsiteX49" fmla="*/ 1013872 w 1577430"/>
              <a:gd name="connsiteY49" fmla="*/ 1174079 h 1538734"/>
              <a:gd name="connsiteX50" fmla="*/ 1041497 w 1577430"/>
              <a:gd name="connsiteY50" fmla="*/ 1218280 h 1538734"/>
              <a:gd name="connsiteX51" fmla="*/ 1071885 w 1577430"/>
              <a:gd name="connsiteY51" fmla="*/ 1279056 h 1538734"/>
              <a:gd name="connsiteX52" fmla="*/ 1093986 w 1577430"/>
              <a:gd name="connsiteY52" fmla="*/ 1306681 h 1538734"/>
              <a:gd name="connsiteX53" fmla="*/ 1132661 w 1577430"/>
              <a:gd name="connsiteY53" fmla="*/ 1359169 h 1538734"/>
              <a:gd name="connsiteX54" fmla="*/ 1196199 w 1577430"/>
              <a:gd name="connsiteY54" fmla="*/ 1406132 h 1538734"/>
              <a:gd name="connsiteX55" fmla="*/ 1259738 w 1577430"/>
              <a:gd name="connsiteY55" fmla="*/ 1425470 h 1538734"/>
              <a:gd name="connsiteX56" fmla="*/ 1314989 w 1577430"/>
              <a:gd name="connsiteY56" fmla="*/ 1442045 h 1538734"/>
              <a:gd name="connsiteX57" fmla="*/ 1389577 w 1577430"/>
              <a:gd name="connsiteY57" fmla="*/ 1466908 h 1538734"/>
              <a:gd name="connsiteX58" fmla="*/ 1431015 w 1577430"/>
              <a:gd name="connsiteY58" fmla="*/ 1477958 h 1538734"/>
              <a:gd name="connsiteX59" fmla="*/ 1477978 w 1577430"/>
              <a:gd name="connsiteY59" fmla="*/ 1494534 h 1538734"/>
              <a:gd name="connsiteX60" fmla="*/ 1502841 w 1577430"/>
              <a:gd name="connsiteY60" fmla="*/ 1505584 h 1538734"/>
              <a:gd name="connsiteX61" fmla="*/ 1541517 w 1577430"/>
              <a:gd name="connsiteY61" fmla="*/ 1522159 h 1538734"/>
              <a:gd name="connsiteX62" fmla="*/ 1577430 w 1577430"/>
              <a:gd name="connsiteY62"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878508 w 1577430"/>
              <a:gd name="connsiteY44" fmla="*/ 958601 h 1538734"/>
              <a:gd name="connsiteX45" fmla="*/ 903370 w 1577430"/>
              <a:gd name="connsiteY45" fmla="*/ 997277 h 1538734"/>
              <a:gd name="connsiteX46" fmla="*/ 933758 w 1577430"/>
              <a:gd name="connsiteY46" fmla="*/ 1044240 h 1538734"/>
              <a:gd name="connsiteX47" fmla="*/ 977959 w 1577430"/>
              <a:gd name="connsiteY47" fmla="*/ 1113303 h 1538734"/>
              <a:gd name="connsiteX48" fmla="*/ 1013872 w 1577430"/>
              <a:gd name="connsiteY48" fmla="*/ 1174079 h 1538734"/>
              <a:gd name="connsiteX49" fmla="*/ 1041497 w 1577430"/>
              <a:gd name="connsiteY49" fmla="*/ 1218280 h 1538734"/>
              <a:gd name="connsiteX50" fmla="*/ 1071885 w 1577430"/>
              <a:gd name="connsiteY50" fmla="*/ 1279056 h 1538734"/>
              <a:gd name="connsiteX51" fmla="*/ 1093986 w 1577430"/>
              <a:gd name="connsiteY51" fmla="*/ 1306681 h 1538734"/>
              <a:gd name="connsiteX52" fmla="*/ 1132661 w 1577430"/>
              <a:gd name="connsiteY52" fmla="*/ 1359169 h 1538734"/>
              <a:gd name="connsiteX53" fmla="*/ 1196199 w 1577430"/>
              <a:gd name="connsiteY53" fmla="*/ 1406132 h 1538734"/>
              <a:gd name="connsiteX54" fmla="*/ 1259738 w 1577430"/>
              <a:gd name="connsiteY54" fmla="*/ 1425470 h 1538734"/>
              <a:gd name="connsiteX55" fmla="*/ 1314989 w 1577430"/>
              <a:gd name="connsiteY55" fmla="*/ 1442045 h 1538734"/>
              <a:gd name="connsiteX56" fmla="*/ 1389577 w 1577430"/>
              <a:gd name="connsiteY56" fmla="*/ 1466908 h 1538734"/>
              <a:gd name="connsiteX57" fmla="*/ 1431015 w 1577430"/>
              <a:gd name="connsiteY57" fmla="*/ 1477958 h 1538734"/>
              <a:gd name="connsiteX58" fmla="*/ 1477978 w 1577430"/>
              <a:gd name="connsiteY58" fmla="*/ 1494534 h 1538734"/>
              <a:gd name="connsiteX59" fmla="*/ 1502841 w 1577430"/>
              <a:gd name="connsiteY59" fmla="*/ 1505584 h 1538734"/>
              <a:gd name="connsiteX60" fmla="*/ 1541517 w 1577430"/>
              <a:gd name="connsiteY60" fmla="*/ 1522159 h 1538734"/>
              <a:gd name="connsiteX61" fmla="*/ 1577430 w 1577430"/>
              <a:gd name="connsiteY61"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790106 w 1577430"/>
              <a:gd name="connsiteY41" fmla="*/ 845337 h 1538734"/>
              <a:gd name="connsiteX42" fmla="*/ 803919 w 1577430"/>
              <a:gd name="connsiteY42" fmla="*/ 864675 h 1538734"/>
              <a:gd name="connsiteX43" fmla="*/ 861932 w 1577430"/>
              <a:gd name="connsiteY43" fmla="*/ 933738 h 1538734"/>
              <a:gd name="connsiteX44" fmla="*/ 903370 w 1577430"/>
              <a:gd name="connsiteY44" fmla="*/ 997277 h 1538734"/>
              <a:gd name="connsiteX45" fmla="*/ 933758 w 1577430"/>
              <a:gd name="connsiteY45" fmla="*/ 1044240 h 1538734"/>
              <a:gd name="connsiteX46" fmla="*/ 977959 w 1577430"/>
              <a:gd name="connsiteY46" fmla="*/ 1113303 h 1538734"/>
              <a:gd name="connsiteX47" fmla="*/ 1013872 w 1577430"/>
              <a:gd name="connsiteY47" fmla="*/ 1174079 h 1538734"/>
              <a:gd name="connsiteX48" fmla="*/ 1041497 w 1577430"/>
              <a:gd name="connsiteY48" fmla="*/ 1218280 h 1538734"/>
              <a:gd name="connsiteX49" fmla="*/ 1071885 w 1577430"/>
              <a:gd name="connsiteY49" fmla="*/ 1279056 h 1538734"/>
              <a:gd name="connsiteX50" fmla="*/ 1093986 w 1577430"/>
              <a:gd name="connsiteY50" fmla="*/ 1306681 h 1538734"/>
              <a:gd name="connsiteX51" fmla="*/ 1132661 w 1577430"/>
              <a:gd name="connsiteY51" fmla="*/ 1359169 h 1538734"/>
              <a:gd name="connsiteX52" fmla="*/ 1196199 w 1577430"/>
              <a:gd name="connsiteY52" fmla="*/ 1406132 h 1538734"/>
              <a:gd name="connsiteX53" fmla="*/ 1259738 w 1577430"/>
              <a:gd name="connsiteY53" fmla="*/ 1425470 h 1538734"/>
              <a:gd name="connsiteX54" fmla="*/ 1314989 w 1577430"/>
              <a:gd name="connsiteY54" fmla="*/ 1442045 h 1538734"/>
              <a:gd name="connsiteX55" fmla="*/ 1389577 w 1577430"/>
              <a:gd name="connsiteY55" fmla="*/ 1466908 h 1538734"/>
              <a:gd name="connsiteX56" fmla="*/ 1431015 w 1577430"/>
              <a:gd name="connsiteY56" fmla="*/ 1477958 h 1538734"/>
              <a:gd name="connsiteX57" fmla="*/ 1477978 w 1577430"/>
              <a:gd name="connsiteY57" fmla="*/ 1494534 h 1538734"/>
              <a:gd name="connsiteX58" fmla="*/ 1502841 w 1577430"/>
              <a:gd name="connsiteY58" fmla="*/ 1505584 h 1538734"/>
              <a:gd name="connsiteX59" fmla="*/ 1541517 w 1577430"/>
              <a:gd name="connsiteY59" fmla="*/ 1522159 h 1538734"/>
              <a:gd name="connsiteX60" fmla="*/ 1577430 w 1577430"/>
              <a:gd name="connsiteY60"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779056 w 1577430"/>
              <a:gd name="connsiteY40" fmla="*/ 834287 h 1538734"/>
              <a:gd name="connsiteX41" fmla="*/ 803919 w 1577430"/>
              <a:gd name="connsiteY41" fmla="*/ 864675 h 1538734"/>
              <a:gd name="connsiteX42" fmla="*/ 861932 w 1577430"/>
              <a:gd name="connsiteY42" fmla="*/ 933738 h 1538734"/>
              <a:gd name="connsiteX43" fmla="*/ 903370 w 1577430"/>
              <a:gd name="connsiteY43" fmla="*/ 997277 h 1538734"/>
              <a:gd name="connsiteX44" fmla="*/ 933758 w 1577430"/>
              <a:gd name="connsiteY44" fmla="*/ 1044240 h 1538734"/>
              <a:gd name="connsiteX45" fmla="*/ 977959 w 1577430"/>
              <a:gd name="connsiteY45" fmla="*/ 1113303 h 1538734"/>
              <a:gd name="connsiteX46" fmla="*/ 1013872 w 1577430"/>
              <a:gd name="connsiteY46" fmla="*/ 1174079 h 1538734"/>
              <a:gd name="connsiteX47" fmla="*/ 1041497 w 1577430"/>
              <a:gd name="connsiteY47" fmla="*/ 1218280 h 1538734"/>
              <a:gd name="connsiteX48" fmla="*/ 1071885 w 1577430"/>
              <a:gd name="connsiteY48" fmla="*/ 1279056 h 1538734"/>
              <a:gd name="connsiteX49" fmla="*/ 1093986 w 1577430"/>
              <a:gd name="connsiteY49" fmla="*/ 1306681 h 1538734"/>
              <a:gd name="connsiteX50" fmla="*/ 1132661 w 1577430"/>
              <a:gd name="connsiteY50" fmla="*/ 1359169 h 1538734"/>
              <a:gd name="connsiteX51" fmla="*/ 1196199 w 1577430"/>
              <a:gd name="connsiteY51" fmla="*/ 1406132 h 1538734"/>
              <a:gd name="connsiteX52" fmla="*/ 1259738 w 1577430"/>
              <a:gd name="connsiteY52" fmla="*/ 1425470 h 1538734"/>
              <a:gd name="connsiteX53" fmla="*/ 1314989 w 1577430"/>
              <a:gd name="connsiteY53" fmla="*/ 1442045 h 1538734"/>
              <a:gd name="connsiteX54" fmla="*/ 1389577 w 1577430"/>
              <a:gd name="connsiteY54" fmla="*/ 1466908 h 1538734"/>
              <a:gd name="connsiteX55" fmla="*/ 1431015 w 1577430"/>
              <a:gd name="connsiteY55" fmla="*/ 1477958 h 1538734"/>
              <a:gd name="connsiteX56" fmla="*/ 1477978 w 1577430"/>
              <a:gd name="connsiteY56" fmla="*/ 1494534 h 1538734"/>
              <a:gd name="connsiteX57" fmla="*/ 1502841 w 1577430"/>
              <a:gd name="connsiteY57" fmla="*/ 1505584 h 1538734"/>
              <a:gd name="connsiteX58" fmla="*/ 1541517 w 1577430"/>
              <a:gd name="connsiteY58" fmla="*/ 1522159 h 1538734"/>
              <a:gd name="connsiteX59" fmla="*/ 1577430 w 1577430"/>
              <a:gd name="connsiteY59"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696180 w 1577430"/>
              <a:gd name="connsiteY37" fmla="*/ 732073 h 1538734"/>
              <a:gd name="connsiteX38" fmla="*/ 715518 w 1577430"/>
              <a:gd name="connsiteY38" fmla="*/ 762461 h 1538734"/>
              <a:gd name="connsiteX39" fmla="*/ 759718 w 1577430"/>
              <a:gd name="connsiteY39" fmla="*/ 809424 h 1538734"/>
              <a:gd name="connsiteX40" fmla="*/ 803919 w 1577430"/>
              <a:gd name="connsiteY40" fmla="*/ 864675 h 1538734"/>
              <a:gd name="connsiteX41" fmla="*/ 861932 w 1577430"/>
              <a:gd name="connsiteY41" fmla="*/ 933738 h 1538734"/>
              <a:gd name="connsiteX42" fmla="*/ 903370 w 1577430"/>
              <a:gd name="connsiteY42" fmla="*/ 997277 h 1538734"/>
              <a:gd name="connsiteX43" fmla="*/ 933758 w 1577430"/>
              <a:gd name="connsiteY43" fmla="*/ 1044240 h 1538734"/>
              <a:gd name="connsiteX44" fmla="*/ 977959 w 1577430"/>
              <a:gd name="connsiteY44" fmla="*/ 1113303 h 1538734"/>
              <a:gd name="connsiteX45" fmla="*/ 1013872 w 1577430"/>
              <a:gd name="connsiteY45" fmla="*/ 1174079 h 1538734"/>
              <a:gd name="connsiteX46" fmla="*/ 1041497 w 1577430"/>
              <a:gd name="connsiteY46" fmla="*/ 1218280 h 1538734"/>
              <a:gd name="connsiteX47" fmla="*/ 1071885 w 1577430"/>
              <a:gd name="connsiteY47" fmla="*/ 1279056 h 1538734"/>
              <a:gd name="connsiteX48" fmla="*/ 1093986 w 1577430"/>
              <a:gd name="connsiteY48" fmla="*/ 1306681 h 1538734"/>
              <a:gd name="connsiteX49" fmla="*/ 1132661 w 1577430"/>
              <a:gd name="connsiteY49" fmla="*/ 1359169 h 1538734"/>
              <a:gd name="connsiteX50" fmla="*/ 1196199 w 1577430"/>
              <a:gd name="connsiteY50" fmla="*/ 1406132 h 1538734"/>
              <a:gd name="connsiteX51" fmla="*/ 1259738 w 1577430"/>
              <a:gd name="connsiteY51" fmla="*/ 1425470 h 1538734"/>
              <a:gd name="connsiteX52" fmla="*/ 1314989 w 1577430"/>
              <a:gd name="connsiteY52" fmla="*/ 1442045 h 1538734"/>
              <a:gd name="connsiteX53" fmla="*/ 1389577 w 1577430"/>
              <a:gd name="connsiteY53" fmla="*/ 1466908 h 1538734"/>
              <a:gd name="connsiteX54" fmla="*/ 1431015 w 1577430"/>
              <a:gd name="connsiteY54" fmla="*/ 1477958 h 1538734"/>
              <a:gd name="connsiteX55" fmla="*/ 1477978 w 1577430"/>
              <a:gd name="connsiteY55" fmla="*/ 1494534 h 1538734"/>
              <a:gd name="connsiteX56" fmla="*/ 1502841 w 1577430"/>
              <a:gd name="connsiteY56" fmla="*/ 1505584 h 1538734"/>
              <a:gd name="connsiteX57" fmla="*/ 1541517 w 1577430"/>
              <a:gd name="connsiteY57" fmla="*/ 1522159 h 1538734"/>
              <a:gd name="connsiteX58" fmla="*/ 1577430 w 1577430"/>
              <a:gd name="connsiteY58"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46454 w 1577430"/>
              <a:gd name="connsiteY35" fmla="*/ 682347 h 1538734"/>
              <a:gd name="connsiteX36" fmla="*/ 660267 w 1577430"/>
              <a:gd name="connsiteY36" fmla="*/ 690635 h 1538734"/>
              <a:gd name="connsiteX37" fmla="*/ 715518 w 1577430"/>
              <a:gd name="connsiteY37" fmla="*/ 762461 h 1538734"/>
              <a:gd name="connsiteX38" fmla="*/ 759718 w 1577430"/>
              <a:gd name="connsiteY38" fmla="*/ 809424 h 1538734"/>
              <a:gd name="connsiteX39" fmla="*/ 803919 w 1577430"/>
              <a:gd name="connsiteY39" fmla="*/ 864675 h 1538734"/>
              <a:gd name="connsiteX40" fmla="*/ 861932 w 1577430"/>
              <a:gd name="connsiteY40" fmla="*/ 933738 h 1538734"/>
              <a:gd name="connsiteX41" fmla="*/ 903370 w 1577430"/>
              <a:gd name="connsiteY41" fmla="*/ 997277 h 1538734"/>
              <a:gd name="connsiteX42" fmla="*/ 933758 w 1577430"/>
              <a:gd name="connsiteY42" fmla="*/ 1044240 h 1538734"/>
              <a:gd name="connsiteX43" fmla="*/ 977959 w 1577430"/>
              <a:gd name="connsiteY43" fmla="*/ 1113303 h 1538734"/>
              <a:gd name="connsiteX44" fmla="*/ 1013872 w 1577430"/>
              <a:gd name="connsiteY44" fmla="*/ 1174079 h 1538734"/>
              <a:gd name="connsiteX45" fmla="*/ 1041497 w 1577430"/>
              <a:gd name="connsiteY45" fmla="*/ 1218280 h 1538734"/>
              <a:gd name="connsiteX46" fmla="*/ 1071885 w 1577430"/>
              <a:gd name="connsiteY46" fmla="*/ 1279056 h 1538734"/>
              <a:gd name="connsiteX47" fmla="*/ 1093986 w 1577430"/>
              <a:gd name="connsiteY47" fmla="*/ 1306681 h 1538734"/>
              <a:gd name="connsiteX48" fmla="*/ 1132661 w 1577430"/>
              <a:gd name="connsiteY48" fmla="*/ 1359169 h 1538734"/>
              <a:gd name="connsiteX49" fmla="*/ 1196199 w 1577430"/>
              <a:gd name="connsiteY49" fmla="*/ 1406132 h 1538734"/>
              <a:gd name="connsiteX50" fmla="*/ 1259738 w 1577430"/>
              <a:gd name="connsiteY50" fmla="*/ 1425470 h 1538734"/>
              <a:gd name="connsiteX51" fmla="*/ 1314989 w 1577430"/>
              <a:gd name="connsiteY51" fmla="*/ 1442045 h 1538734"/>
              <a:gd name="connsiteX52" fmla="*/ 1389577 w 1577430"/>
              <a:gd name="connsiteY52" fmla="*/ 1466908 h 1538734"/>
              <a:gd name="connsiteX53" fmla="*/ 1431015 w 1577430"/>
              <a:gd name="connsiteY53" fmla="*/ 1477958 h 1538734"/>
              <a:gd name="connsiteX54" fmla="*/ 1477978 w 1577430"/>
              <a:gd name="connsiteY54" fmla="*/ 1494534 h 1538734"/>
              <a:gd name="connsiteX55" fmla="*/ 1502841 w 1577430"/>
              <a:gd name="connsiteY55" fmla="*/ 1505584 h 1538734"/>
              <a:gd name="connsiteX56" fmla="*/ 1541517 w 1577430"/>
              <a:gd name="connsiteY56" fmla="*/ 1522159 h 1538734"/>
              <a:gd name="connsiteX57" fmla="*/ 1577430 w 1577430"/>
              <a:gd name="connsiteY57"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58053 w 1577430"/>
              <a:gd name="connsiteY32" fmla="*/ 618809 h 1538734"/>
              <a:gd name="connsiteX33" fmla="*/ 574628 w 1577430"/>
              <a:gd name="connsiteY33" fmla="*/ 629859 h 1538734"/>
              <a:gd name="connsiteX34" fmla="*/ 613304 w 1577430"/>
              <a:gd name="connsiteY34" fmla="*/ 654722 h 1538734"/>
              <a:gd name="connsiteX35" fmla="*/ 660267 w 1577430"/>
              <a:gd name="connsiteY35" fmla="*/ 690635 h 1538734"/>
              <a:gd name="connsiteX36" fmla="*/ 715518 w 1577430"/>
              <a:gd name="connsiteY36" fmla="*/ 762461 h 1538734"/>
              <a:gd name="connsiteX37" fmla="*/ 759718 w 1577430"/>
              <a:gd name="connsiteY37" fmla="*/ 809424 h 1538734"/>
              <a:gd name="connsiteX38" fmla="*/ 803919 w 1577430"/>
              <a:gd name="connsiteY38" fmla="*/ 864675 h 1538734"/>
              <a:gd name="connsiteX39" fmla="*/ 861932 w 1577430"/>
              <a:gd name="connsiteY39" fmla="*/ 933738 h 1538734"/>
              <a:gd name="connsiteX40" fmla="*/ 903370 w 1577430"/>
              <a:gd name="connsiteY40" fmla="*/ 997277 h 1538734"/>
              <a:gd name="connsiteX41" fmla="*/ 933758 w 1577430"/>
              <a:gd name="connsiteY41" fmla="*/ 1044240 h 1538734"/>
              <a:gd name="connsiteX42" fmla="*/ 977959 w 1577430"/>
              <a:gd name="connsiteY42" fmla="*/ 1113303 h 1538734"/>
              <a:gd name="connsiteX43" fmla="*/ 1013872 w 1577430"/>
              <a:gd name="connsiteY43" fmla="*/ 1174079 h 1538734"/>
              <a:gd name="connsiteX44" fmla="*/ 1041497 w 1577430"/>
              <a:gd name="connsiteY44" fmla="*/ 1218280 h 1538734"/>
              <a:gd name="connsiteX45" fmla="*/ 1071885 w 1577430"/>
              <a:gd name="connsiteY45" fmla="*/ 1279056 h 1538734"/>
              <a:gd name="connsiteX46" fmla="*/ 1093986 w 1577430"/>
              <a:gd name="connsiteY46" fmla="*/ 1306681 h 1538734"/>
              <a:gd name="connsiteX47" fmla="*/ 1132661 w 1577430"/>
              <a:gd name="connsiteY47" fmla="*/ 1359169 h 1538734"/>
              <a:gd name="connsiteX48" fmla="*/ 1196199 w 1577430"/>
              <a:gd name="connsiteY48" fmla="*/ 1406132 h 1538734"/>
              <a:gd name="connsiteX49" fmla="*/ 1259738 w 1577430"/>
              <a:gd name="connsiteY49" fmla="*/ 1425470 h 1538734"/>
              <a:gd name="connsiteX50" fmla="*/ 1314989 w 1577430"/>
              <a:gd name="connsiteY50" fmla="*/ 1442045 h 1538734"/>
              <a:gd name="connsiteX51" fmla="*/ 1389577 w 1577430"/>
              <a:gd name="connsiteY51" fmla="*/ 1466908 h 1538734"/>
              <a:gd name="connsiteX52" fmla="*/ 1431015 w 1577430"/>
              <a:gd name="connsiteY52" fmla="*/ 1477958 h 1538734"/>
              <a:gd name="connsiteX53" fmla="*/ 1477978 w 1577430"/>
              <a:gd name="connsiteY53" fmla="*/ 1494534 h 1538734"/>
              <a:gd name="connsiteX54" fmla="*/ 1502841 w 1577430"/>
              <a:gd name="connsiteY54" fmla="*/ 1505584 h 1538734"/>
              <a:gd name="connsiteX55" fmla="*/ 1541517 w 1577430"/>
              <a:gd name="connsiteY55" fmla="*/ 1522159 h 1538734"/>
              <a:gd name="connsiteX56" fmla="*/ 1577430 w 1577430"/>
              <a:gd name="connsiteY56"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08328 w 1577430"/>
              <a:gd name="connsiteY30" fmla="*/ 582896 h 1538734"/>
              <a:gd name="connsiteX31" fmla="*/ 524903 w 1577430"/>
              <a:gd name="connsiteY31" fmla="*/ 596709 h 1538734"/>
              <a:gd name="connsiteX32" fmla="*/ 574628 w 1577430"/>
              <a:gd name="connsiteY32" fmla="*/ 629859 h 1538734"/>
              <a:gd name="connsiteX33" fmla="*/ 613304 w 1577430"/>
              <a:gd name="connsiteY33" fmla="*/ 654722 h 1538734"/>
              <a:gd name="connsiteX34" fmla="*/ 660267 w 1577430"/>
              <a:gd name="connsiteY34" fmla="*/ 690635 h 1538734"/>
              <a:gd name="connsiteX35" fmla="*/ 715518 w 1577430"/>
              <a:gd name="connsiteY35" fmla="*/ 762461 h 1538734"/>
              <a:gd name="connsiteX36" fmla="*/ 759718 w 1577430"/>
              <a:gd name="connsiteY36" fmla="*/ 809424 h 1538734"/>
              <a:gd name="connsiteX37" fmla="*/ 803919 w 1577430"/>
              <a:gd name="connsiteY37" fmla="*/ 864675 h 1538734"/>
              <a:gd name="connsiteX38" fmla="*/ 861932 w 1577430"/>
              <a:gd name="connsiteY38" fmla="*/ 933738 h 1538734"/>
              <a:gd name="connsiteX39" fmla="*/ 903370 w 1577430"/>
              <a:gd name="connsiteY39" fmla="*/ 997277 h 1538734"/>
              <a:gd name="connsiteX40" fmla="*/ 933758 w 1577430"/>
              <a:gd name="connsiteY40" fmla="*/ 1044240 h 1538734"/>
              <a:gd name="connsiteX41" fmla="*/ 977959 w 1577430"/>
              <a:gd name="connsiteY41" fmla="*/ 1113303 h 1538734"/>
              <a:gd name="connsiteX42" fmla="*/ 1013872 w 1577430"/>
              <a:gd name="connsiteY42" fmla="*/ 1174079 h 1538734"/>
              <a:gd name="connsiteX43" fmla="*/ 1041497 w 1577430"/>
              <a:gd name="connsiteY43" fmla="*/ 1218280 h 1538734"/>
              <a:gd name="connsiteX44" fmla="*/ 1071885 w 1577430"/>
              <a:gd name="connsiteY44" fmla="*/ 1279056 h 1538734"/>
              <a:gd name="connsiteX45" fmla="*/ 1093986 w 1577430"/>
              <a:gd name="connsiteY45" fmla="*/ 1306681 h 1538734"/>
              <a:gd name="connsiteX46" fmla="*/ 1132661 w 1577430"/>
              <a:gd name="connsiteY46" fmla="*/ 1359169 h 1538734"/>
              <a:gd name="connsiteX47" fmla="*/ 1196199 w 1577430"/>
              <a:gd name="connsiteY47" fmla="*/ 1406132 h 1538734"/>
              <a:gd name="connsiteX48" fmla="*/ 1259738 w 1577430"/>
              <a:gd name="connsiteY48" fmla="*/ 1425470 h 1538734"/>
              <a:gd name="connsiteX49" fmla="*/ 1314989 w 1577430"/>
              <a:gd name="connsiteY49" fmla="*/ 1442045 h 1538734"/>
              <a:gd name="connsiteX50" fmla="*/ 1389577 w 1577430"/>
              <a:gd name="connsiteY50" fmla="*/ 1466908 h 1538734"/>
              <a:gd name="connsiteX51" fmla="*/ 1431015 w 1577430"/>
              <a:gd name="connsiteY51" fmla="*/ 1477958 h 1538734"/>
              <a:gd name="connsiteX52" fmla="*/ 1477978 w 1577430"/>
              <a:gd name="connsiteY52" fmla="*/ 1494534 h 1538734"/>
              <a:gd name="connsiteX53" fmla="*/ 1502841 w 1577430"/>
              <a:gd name="connsiteY53" fmla="*/ 1505584 h 1538734"/>
              <a:gd name="connsiteX54" fmla="*/ 1541517 w 1577430"/>
              <a:gd name="connsiteY54" fmla="*/ 1522159 h 1538734"/>
              <a:gd name="connsiteX55" fmla="*/ 1577430 w 1577430"/>
              <a:gd name="connsiteY55"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86227 w 1577430"/>
              <a:gd name="connsiteY28" fmla="*/ 566321 h 1538734"/>
              <a:gd name="connsiteX29" fmla="*/ 497277 w 1577430"/>
              <a:gd name="connsiteY29" fmla="*/ 577371 h 1538734"/>
              <a:gd name="connsiteX30" fmla="*/ 524903 w 1577430"/>
              <a:gd name="connsiteY30" fmla="*/ 596709 h 1538734"/>
              <a:gd name="connsiteX31" fmla="*/ 574628 w 1577430"/>
              <a:gd name="connsiteY31" fmla="*/ 629859 h 1538734"/>
              <a:gd name="connsiteX32" fmla="*/ 613304 w 1577430"/>
              <a:gd name="connsiteY32" fmla="*/ 654722 h 1538734"/>
              <a:gd name="connsiteX33" fmla="*/ 660267 w 1577430"/>
              <a:gd name="connsiteY33" fmla="*/ 690635 h 1538734"/>
              <a:gd name="connsiteX34" fmla="*/ 715518 w 1577430"/>
              <a:gd name="connsiteY34" fmla="*/ 762461 h 1538734"/>
              <a:gd name="connsiteX35" fmla="*/ 759718 w 1577430"/>
              <a:gd name="connsiteY35" fmla="*/ 809424 h 1538734"/>
              <a:gd name="connsiteX36" fmla="*/ 803919 w 1577430"/>
              <a:gd name="connsiteY36" fmla="*/ 864675 h 1538734"/>
              <a:gd name="connsiteX37" fmla="*/ 861932 w 1577430"/>
              <a:gd name="connsiteY37" fmla="*/ 933738 h 1538734"/>
              <a:gd name="connsiteX38" fmla="*/ 903370 w 1577430"/>
              <a:gd name="connsiteY38" fmla="*/ 997277 h 1538734"/>
              <a:gd name="connsiteX39" fmla="*/ 933758 w 1577430"/>
              <a:gd name="connsiteY39" fmla="*/ 1044240 h 1538734"/>
              <a:gd name="connsiteX40" fmla="*/ 977959 w 1577430"/>
              <a:gd name="connsiteY40" fmla="*/ 1113303 h 1538734"/>
              <a:gd name="connsiteX41" fmla="*/ 1013872 w 1577430"/>
              <a:gd name="connsiteY41" fmla="*/ 1174079 h 1538734"/>
              <a:gd name="connsiteX42" fmla="*/ 1041497 w 1577430"/>
              <a:gd name="connsiteY42" fmla="*/ 1218280 h 1538734"/>
              <a:gd name="connsiteX43" fmla="*/ 1071885 w 1577430"/>
              <a:gd name="connsiteY43" fmla="*/ 1279056 h 1538734"/>
              <a:gd name="connsiteX44" fmla="*/ 1093986 w 1577430"/>
              <a:gd name="connsiteY44" fmla="*/ 1306681 h 1538734"/>
              <a:gd name="connsiteX45" fmla="*/ 1132661 w 1577430"/>
              <a:gd name="connsiteY45" fmla="*/ 1359169 h 1538734"/>
              <a:gd name="connsiteX46" fmla="*/ 1196199 w 1577430"/>
              <a:gd name="connsiteY46" fmla="*/ 1406132 h 1538734"/>
              <a:gd name="connsiteX47" fmla="*/ 1259738 w 1577430"/>
              <a:gd name="connsiteY47" fmla="*/ 1425470 h 1538734"/>
              <a:gd name="connsiteX48" fmla="*/ 1314989 w 1577430"/>
              <a:gd name="connsiteY48" fmla="*/ 1442045 h 1538734"/>
              <a:gd name="connsiteX49" fmla="*/ 1389577 w 1577430"/>
              <a:gd name="connsiteY49" fmla="*/ 1466908 h 1538734"/>
              <a:gd name="connsiteX50" fmla="*/ 1431015 w 1577430"/>
              <a:gd name="connsiteY50" fmla="*/ 1477958 h 1538734"/>
              <a:gd name="connsiteX51" fmla="*/ 1477978 w 1577430"/>
              <a:gd name="connsiteY51" fmla="*/ 1494534 h 1538734"/>
              <a:gd name="connsiteX52" fmla="*/ 1502841 w 1577430"/>
              <a:gd name="connsiteY52" fmla="*/ 1505584 h 1538734"/>
              <a:gd name="connsiteX53" fmla="*/ 1541517 w 1577430"/>
              <a:gd name="connsiteY53" fmla="*/ 1522159 h 1538734"/>
              <a:gd name="connsiteX54" fmla="*/ 1577430 w 1577430"/>
              <a:gd name="connsiteY54"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497277 w 1577430"/>
              <a:gd name="connsiteY28" fmla="*/ 577371 h 1538734"/>
              <a:gd name="connsiteX29" fmla="*/ 524903 w 1577430"/>
              <a:gd name="connsiteY29" fmla="*/ 596709 h 1538734"/>
              <a:gd name="connsiteX30" fmla="*/ 574628 w 1577430"/>
              <a:gd name="connsiteY30" fmla="*/ 629859 h 1538734"/>
              <a:gd name="connsiteX31" fmla="*/ 613304 w 1577430"/>
              <a:gd name="connsiteY31" fmla="*/ 654722 h 1538734"/>
              <a:gd name="connsiteX32" fmla="*/ 660267 w 1577430"/>
              <a:gd name="connsiteY32" fmla="*/ 690635 h 1538734"/>
              <a:gd name="connsiteX33" fmla="*/ 715518 w 1577430"/>
              <a:gd name="connsiteY33" fmla="*/ 762461 h 1538734"/>
              <a:gd name="connsiteX34" fmla="*/ 759718 w 1577430"/>
              <a:gd name="connsiteY34" fmla="*/ 809424 h 1538734"/>
              <a:gd name="connsiteX35" fmla="*/ 803919 w 1577430"/>
              <a:gd name="connsiteY35" fmla="*/ 864675 h 1538734"/>
              <a:gd name="connsiteX36" fmla="*/ 861932 w 1577430"/>
              <a:gd name="connsiteY36" fmla="*/ 933738 h 1538734"/>
              <a:gd name="connsiteX37" fmla="*/ 903370 w 1577430"/>
              <a:gd name="connsiteY37" fmla="*/ 997277 h 1538734"/>
              <a:gd name="connsiteX38" fmla="*/ 933758 w 1577430"/>
              <a:gd name="connsiteY38" fmla="*/ 1044240 h 1538734"/>
              <a:gd name="connsiteX39" fmla="*/ 977959 w 1577430"/>
              <a:gd name="connsiteY39" fmla="*/ 1113303 h 1538734"/>
              <a:gd name="connsiteX40" fmla="*/ 1013872 w 1577430"/>
              <a:gd name="connsiteY40" fmla="*/ 1174079 h 1538734"/>
              <a:gd name="connsiteX41" fmla="*/ 1041497 w 1577430"/>
              <a:gd name="connsiteY41" fmla="*/ 1218280 h 1538734"/>
              <a:gd name="connsiteX42" fmla="*/ 1071885 w 1577430"/>
              <a:gd name="connsiteY42" fmla="*/ 1279056 h 1538734"/>
              <a:gd name="connsiteX43" fmla="*/ 1093986 w 1577430"/>
              <a:gd name="connsiteY43" fmla="*/ 1306681 h 1538734"/>
              <a:gd name="connsiteX44" fmla="*/ 1132661 w 1577430"/>
              <a:gd name="connsiteY44" fmla="*/ 1359169 h 1538734"/>
              <a:gd name="connsiteX45" fmla="*/ 1196199 w 1577430"/>
              <a:gd name="connsiteY45" fmla="*/ 1406132 h 1538734"/>
              <a:gd name="connsiteX46" fmla="*/ 1259738 w 1577430"/>
              <a:gd name="connsiteY46" fmla="*/ 1425470 h 1538734"/>
              <a:gd name="connsiteX47" fmla="*/ 1314989 w 1577430"/>
              <a:gd name="connsiteY47" fmla="*/ 1442045 h 1538734"/>
              <a:gd name="connsiteX48" fmla="*/ 1389577 w 1577430"/>
              <a:gd name="connsiteY48" fmla="*/ 1466908 h 1538734"/>
              <a:gd name="connsiteX49" fmla="*/ 1431015 w 1577430"/>
              <a:gd name="connsiteY49" fmla="*/ 1477958 h 1538734"/>
              <a:gd name="connsiteX50" fmla="*/ 1477978 w 1577430"/>
              <a:gd name="connsiteY50" fmla="*/ 1494534 h 1538734"/>
              <a:gd name="connsiteX51" fmla="*/ 1502841 w 1577430"/>
              <a:gd name="connsiteY51" fmla="*/ 1505584 h 1538734"/>
              <a:gd name="connsiteX52" fmla="*/ 1541517 w 1577430"/>
              <a:gd name="connsiteY52" fmla="*/ 1522159 h 1538734"/>
              <a:gd name="connsiteX53" fmla="*/ 1577430 w 1577430"/>
              <a:gd name="connsiteY53"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53077 w 1577430"/>
              <a:gd name="connsiteY26" fmla="*/ 535933 h 1538734"/>
              <a:gd name="connsiteX27" fmla="*/ 469652 w 1577430"/>
              <a:gd name="connsiteY27" fmla="*/ 558033 h 1538734"/>
              <a:gd name="connsiteX28" fmla="*/ 524903 w 1577430"/>
              <a:gd name="connsiteY28" fmla="*/ 596709 h 1538734"/>
              <a:gd name="connsiteX29" fmla="*/ 574628 w 1577430"/>
              <a:gd name="connsiteY29" fmla="*/ 629859 h 1538734"/>
              <a:gd name="connsiteX30" fmla="*/ 613304 w 1577430"/>
              <a:gd name="connsiteY30" fmla="*/ 654722 h 1538734"/>
              <a:gd name="connsiteX31" fmla="*/ 660267 w 1577430"/>
              <a:gd name="connsiteY31" fmla="*/ 690635 h 1538734"/>
              <a:gd name="connsiteX32" fmla="*/ 715518 w 1577430"/>
              <a:gd name="connsiteY32" fmla="*/ 762461 h 1538734"/>
              <a:gd name="connsiteX33" fmla="*/ 759718 w 1577430"/>
              <a:gd name="connsiteY33" fmla="*/ 809424 h 1538734"/>
              <a:gd name="connsiteX34" fmla="*/ 803919 w 1577430"/>
              <a:gd name="connsiteY34" fmla="*/ 864675 h 1538734"/>
              <a:gd name="connsiteX35" fmla="*/ 861932 w 1577430"/>
              <a:gd name="connsiteY35" fmla="*/ 933738 h 1538734"/>
              <a:gd name="connsiteX36" fmla="*/ 903370 w 1577430"/>
              <a:gd name="connsiteY36" fmla="*/ 997277 h 1538734"/>
              <a:gd name="connsiteX37" fmla="*/ 933758 w 1577430"/>
              <a:gd name="connsiteY37" fmla="*/ 1044240 h 1538734"/>
              <a:gd name="connsiteX38" fmla="*/ 977959 w 1577430"/>
              <a:gd name="connsiteY38" fmla="*/ 1113303 h 1538734"/>
              <a:gd name="connsiteX39" fmla="*/ 1013872 w 1577430"/>
              <a:gd name="connsiteY39" fmla="*/ 1174079 h 1538734"/>
              <a:gd name="connsiteX40" fmla="*/ 1041497 w 1577430"/>
              <a:gd name="connsiteY40" fmla="*/ 1218280 h 1538734"/>
              <a:gd name="connsiteX41" fmla="*/ 1071885 w 1577430"/>
              <a:gd name="connsiteY41" fmla="*/ 1279056 h 1538734"/>
              <a:gd name="connsiteX42" fmla="*/ 1093986 w 1577430"/>
              <a:gd name="connsiteY42" fmla="*/ 1306681 h 1538734"/>
              <a:gd name="connsiteX43" fmla="*/ 1132661 w 1577430"/>
              <a:gd name="connsiteY43" fmla="*/ 1359169 h 1538734"/>
              <a:gd name="connsiteX44" fmla="*/ 1196199 w 1577430"/>
              <a:gd name="connsiteY44" fmla="*/ 1406132 h 1538734"/>
              <a:gd name="connsiteX45" fmla="*/ 1259738 w 1577430"/>
              <a:gd name="connsiteY45" fmla="*/ 1425470 h 1538734"/>
              <a:gd name="connsiteX46" fmla="*/ 1314989 w 1577430"/>
              <a:gd name="connsiteY46" fmla="*/ 1442045 h 1538734"/>
              <a:gd name="connsiteX47" fmla="*/ 1389577 w 1577430"/>
              <a:gd name="connsiteY47" fmla="*/ 1466908 h 1538734"/>
              <a:gd name="connsiteX48" fmla="*/ 1431015 w 1577430"/>
              <a:gd name="connsiteY48" fmla="*/ 1477958 h 1538734"/>
              <a:gd name="connsiteX49" fmla="*/ 1477978 w 1577430"/>
              <a:gd name="connsiteY49" fmla="*/ 1494534 h 1538734"/>
              <a:gd name="connsiteX50" fmla="*/ 1502841 w 1577430"/>
              <a:gd name="connsiteY50" fmla="*/ 1505584 h 1538734"/>
              <a:gd name="connsiteX51" fmla="*/ 1541517 w 1577430"/>
              <a:gd name="connsiteY51" fmla="*/ 1522159 h 1538734"/>
              <a:gd name="connsiteX52" fmla="*/ 1577430 w 1577430"/>
              <a:gd name="connsiteY52"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69652 w 1577430"/>
              <a:gd name="connsiteY26" fmla="*/ 558033 h 1538734"/>
              <a:gd name="connsiteX27" fmla="*/ 524903 w 1577430"/>
              <a:gd name="connsiteY27" fmla="*/ 596709 h 1538734"/>
              <a:gd name="connsiteX28" fmla="*/ 574628 w 1577430"/>
              <a:gd name="connsiteY28" fmla="*/ 629859 h 1538734"/>
              <a:gd name="connsiteX29" fmla="*/ 613304 w 1577430"/>
              <a:gd name="connsiteY29" fmla="*/ 654722 h 1538734"/>
              <a:gd name="connsiteX30" fmla="*/ 660267 w 1577430"/>
              <a:gd name="connsiteY30" fmla="*/ 690635 h 1538734"/>
              <a:gd name="connsiteX31" fmla="*/ 715518 w 1577430"/>
              <a:gd name="connsiteY31" fmla="*/ 762461 h 1538734"/>
              <a:gd name="connsiteX32" fmla="*/ 759718 w 1577430"/>
              <a:gd name="connsiteY32" fmla="*/ 809424 h 1538734"/>
              <a:gd name="connsiteX33" fmla="*/ 803919 w 1577430"/>
              <a:gd name="connsiteY33" fmla="*/ 864675 h 1538734"/>
              <a:gd name="connsiteX34" fmla="*/ 861932 w 1577430"/>
              <a:gd name="connsiteY34" fmla="*/ 933738 h 1538734"/>
              <a:gd name="connsiteX35" fmla="*/ 903370 w 1577430"/>
              <a:gd name="connsiteY35" fmla="*/ 997277 h 1538734"/>
              <a:gd name="connsiteX36" fmla="*/ 933758 w 1577430"/>
              <a:gd name="connsiteY36" fmla="*/ 1044240 h 1538734"/>
              <a:gd name="connsiteX37" fmla="*/ 977959 w 1577430"/>
              <a:gd name="connsiteY37" fmla="*/ 1113303 h 1538734"/>
              <a:gd name="connsiteX38" fmla="*/ 1013872 w 1577430"/>
              <a:gd name="connsiteY38" fmla="*/ 1174079 h 1538734"/>
              <a:gd name="connsiteX39" fmla="*/ 1041497 w 1577430"/>
              <a:gd name="connsiteY39" fmla="*/ 1218280 h 1538734"/>
              <a:gd name="connsiteX40" fmla="*/ 1071885 w 1577430"/>
              <a:gd name="connsiteY40" fmla="*/ 1279056 h 1538734"/>
              <a:gd name="connsiteX41" fmla="*/ 1093986 w 1577430"/>
              <a:gd name="connsiteY41" fmla="*/ 1306681 h 1538734"/>
              <a:gd name="connsiteX42" fmla="*/ 1132661 w 1577430"/>
              <a:gd name="connsiteY42" fmla="*/ 1359169 h 1538734"/>
              <a:gd name="connsiteX43" fmla="*/ 1196199 w 1577430"/>
              <a:gd name="connsiteY43" fmla="*/ 1406132 h 1538734"/>
              <a:gd name="connsiteX44" fmla="*/ 1259738 w 1577430"/>
              <a:gd name="connsiteY44" fmla="*/ 1425470 h 1538734"/>
              <a:gd name="connsiteX45" fmla="*/ 1314989 w 1577430"/>
              <a:gd name="connsiteY45" fmla="*/ 1442045 h 1538734"/>
              <a:gd name="connsiteX46" fmla="*/ 1389577 w 1577430"/>
              <a:gd name="connsiteY46" fmla="*/ 1466908 h 1538734"/>
              <a:gd name="connsiteX47" fmla="*/ 1431015 w 1577430"/>
              <a:gd name="connsiteY47" fmla="*/ 1477958 h 1538734"/>
              <a:gd name="connsiteX48" fmla="*/ 1477978 w 1577430"/>
              <a:gd name="connsiteY48" fmla="*/ 1494534 h 1538734"/>
              <a:gd name="connsiteX49" fmla="*/ 1502841 w 1577430"/>
              <a:gd name="connsiteY49" fmla="*/ 1505584 h 1538734"/>
              <a:gd name="connsiteX50" fmla="*/ 1541517 w 1577430"/>
              <a:gd name="connsiteY50" fmla="*/ 1522159 h 1538734"/>
              <a:gd name="connsiteX51" fmla="*/ 1577430 w 1577430"/>
              <a:gd name="connsiteY51"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69652 w 1577430"/>
              <a:gd name="connsiteY26" fmla="*/ 558033 h 1538734"/>
              <a:gd name="connsiteX27" fmla="*/ 524903 w 1577430"/>
              <a:gd name="connsiteY27" fmla="*/ 596709 h 1538734"/>
              <a:gd name="connsiteX28" fmla="*/ 574628 w 1577430"/>
              <a:gd name="connsiteY28" fmla="*/ 629859 h 1538734"/>
              <a:gd name="connsiteX29" fmla="*/ 613304 w 1577430"/>
              <a:gd name="connsiteY29" fmla="*/ 654722 h 1538734"/>
              <a:gd name="connsiteX30" fmla="*/ 660267 w 1577430"/>
              <a:gd name="connsiteY30" fmla="*/ 690635 h 1538734"/>
              <a:gd name="connsiteX31" fmla="*/ 715518 w 1577430"/>
              <a:gd name="connsiteY31" fmla="*/ 762461 h 1538734"/>
              <a:gd name="connsiteX32" fmla="*/ 759718 w 1577430"/>
              <a:gd name="connsiteY32" fmla="*/ 809424 h 1538734"/>
              <a:gd name="connsiteX33" fmla="*/ 803919 w 1577430"/>
              <a:gd name="connsiteY33" fmla="*/ 864675 h 1538734"/>
              <a:gd name="connsiteX34" fmla="*/ 861932 w 1577430"/>
              <a:gd name="connsiteY34" fmla="*/ 933738 h 1538734"/>
              <a:gd name="connsiteX35" fmla="*/ 903370 w 1577430"/>
              <a:gd name="connsiteY35" fmla="*/ 997277 h 1538734"/>
              <a:gd name="connsiteX36" fmla="*/ 933758 w 1577430"/>
              <a:gd name="connsiteY36" fmla="*/ 1044240 h 1538734"/>
              <a:gd name="connsiteX37" fmla="*/ 977959 w 1577430"/>
              <a:gd name="connsiteY37" fmla="*/ 1113303 h 1538734"/>
              <a:gd name="connsiteX38" fmla="*/ 1013872 w 1577430"/>
              <a:gd name="connsiteY38" fmla="*/ 1174079 h 1538734"/>
              <a:gd name="connsiteX39" fmla="*/ 1041497 w 1577430"/>
              <a:gd name="connsiteY39" fmla="*/ 1218280 h 1538734"/>
              <a:gd name="connsiteX40" fmla="*/ 1071885 w 1577430"/>
              <a:gd name="connsiteY40" fmla="*/ 1279056 h 1538734"/>
              <a:gd name="connsiteX41" fmla="*/ 1093986 w 1577430"/>
              <a:gd name="connsiteY41" fmla="*/ 1306681 h 1538734"/>
              <a:gd name="connsiteX42" fmla="*/ 1132661 w 1577430"/>
              <a:gd name="connsiteY42" fmla="*/ 1359169 h 1538734"/>
              <a:gd name="connsiteX43" fmla="*/ 1196199 w 1577430"/>
              <a:gd name="connsiteY43" fmla="*/ 1406132 h 1538734"/>
              <a:gd name="connsiteX44" fmla="*/ 1259738 w 1577430"/>
              <a:gd name="connsiteY44" fmla="*/ 1425470 h 1538734"/>
              <a:gd name="connsiteX45" fmla="*/ 1314989 w 1577430"/>
              <a:gd name="connsiteY45" fmla="*/ 1442045 h 1538734"/>
              <a:gd name="connsiteX46" fmla="*/ 1389577 w 1577430"/>
              <a:gd name="connsiteY46" fmla="*/ 1466908 h 1538734"/>
              <a:gd name="connsiteX47" fmla="*/ 1431015 w 1577430"/>
              <a:gd name="connsiteY47" fmla="*/ 1477958 h 1538734"/>
              <a:gd name="connsiteX48" fmla="*/ 1477978 w 1577430"/>
              <a:gd name="connsiteY48" fmla="*/ 1494534 h 1538734"/>
              <a:gd name="connsiteX49" fmla="*/ 1541517 w 1577430"/>
              <a:gd name="connsiteY49" fmla="*/ 1522159 h 1538734"/>
              <a:gd name="connsiteX50" fmla="*/ 1577430 w 1577430"/>
              <a:gd name="connsiteY50"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72963 w 1577430"/>
              <a:gd name="connsiteY23" fmla="*/ 469632 h 1538734"/>
              <a:gd name="connsiteX24" fmla="*/ 389538 w 1577430"/>
              <a:gd name="connsiteY24" fmla="*/ 483445 h 1538734"/>
              <a:gd name="connsiteX25" fmla="*/ 436502 w 1577430"/>
              <a:gd name="connsiteY25" fmla="*/ 524883 h 1538734"/>
              <a:gd name="connsiteX26" fmla="*/ 469652 w 1577430"/>
              <a:gd name="connsiteY26" fmla="*/ 558033 h 1538734"/>
              <a:gd name="connsiteX27" fmla="*/ 524903 w 1577430"/>
              <a:gd name="connsiteY27" fmla="*/ 596709 h 1538734"/>
              <a:gd name="connsiteX28" fmla="*/ 574628 w 1577430"/>
              <a:gd name="connsiteY28" fmla="*/ 629859 h 1538734"/>
              <a:gd name="connsiteX29" fmla="*/ 613304 w 1577430"/>
              <a:gd name="connsiteY29" fmla="*/ 654722 h 1538734"/>
              <a:gd name="connsiteX30" fmla="*/ 660267 w 1577430"/>
              <a:gd name="connsiteY30" fmla="*/ 690635 h 1538734"/>
              <a:gd name="connsiteX31" fmla="*/ 715518 w 1577430"/>
              <a:gd name="connsiteY31" fmla="*/ 762461 h 1538734"/>
              <a:gd name="connsiteX32" fmla="*/ 759718 w 1577430"/>
              <a:gd name="connsiteY32" fmla="*/ 809424 h 1538734"/>
              <a:gd name="connsiteX33" fmla="*/ 803919 w 1577430"/>
              <a:gd name="connsiteY33" fmla="*/ 864675 h 1538734"/>
              <a:gd name="connsiteX34" fmla="*/ 861932 w 1577430"/>
              <a:gd name="connsiteY34" fmla="*/ 933738 h 1538734"/>
              <a:gd name="connsiteX35" fmla="*/ 903370 w 1577430"/>
              <a:gd name="connsiteY35" fmla="*/ 997277 h 1538734"/>
              <a:gd name="connsiteX36" fmla="*/ 933758 w 1577430"/>
              <a:gd name="connsiteY36" fmla="*/ 1044240 h 1538734"/>
              <a:gd name="connsiteX37" fmla="*/ 977959 w 1577430"/>
              <a:gd name="connsiteY37" fmla="*/ 1113303 h 1538734"/>
              <a:gd name="connsiteX38" fmla="*/ 1013872 w 1577430"/>
              <a:gd name="connsiteY38" fmla="*/ 1174079 h 1538734"/>
              <a:gd name="connsiteX39" fmla="*/ 1041497 w 1577430"/>
              <a:gd name="connsiteY39" fmla="*/ 1218280 h 1538734"/>
              <a:gd name="connsiteX40" fmla="*/ 1071885 w 1577430"/>
              <a:gd name="connsiteY40" fmla="*/ 1279056 h 1538734"/>
              <a:gd name="connsiteX41" fmla="*/ 1093986 w 1577430"/>
              <a:gd name="connsiteY41" fmla="*/ 1306681 h 1538734"/>
              <a:gd name="connsiteX42" fmla="*/ 1132661 w 1577430"/>
              <a:gd name="connsiteY42" fmla="*/ 1359169 h 1538734"/>
              <a:gd name="connsiteX43" fmla="*/ 1196199 w 1577430"/>
              <a:gd name="connsiteY43" fmla="*/ 1406132 h 1538734"/>
              <a:gd name="connsiteX44" fmla="*/ 1259738 w 1577430"/>
              <a:gd name="connsiteY44" fmla="*/ 1425470 h 1538734"/>
              <a:gd name="connsiteX45" fmla="*/ 1314989 w 1577430"/>
              <a:gd name="connsiteY45" fmla="*/ 1442045 h 1538734"/>
              <a:gd name="connsiteX46" fmla="*/ 1389577 w 1577430"/>
              <a:gd name="connsiteY46" fmla="*/ 1466908 h 1538734"/>
              <a:gd name="connsiteX47" fmla="*/ 1477978 w 1577430"/>
              <a:gd name="connsiteY47" fmla="*/ 1494534 h 1538734"/>
              <a:gd name="connsiteX48" fmla="*/ 1541517 w 1577430"/>
              <a:gd name="connsiteY48" fmla="*/ 1522159 h 1538734"/>
              <a:gd name="connsiteX49" fmla="*/ 1577430 w 1577430"/>
              <a:gd name="connsiteY49"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09425 w 1577430"/>
              <a:gd name="connsiteY21" fmla="*/ 397806 h 1538734"/>
              <a:gd name="connsiteX22" fmla="*/ 337050 w 1577430"/>
              <a:gd name="connsiteY22" fmla="*/ 430956 h 1538734"/>
              <a:gd name="connsiteX23" fmla="*/ 389538 w 1577430"/>
              <a:gd name="connsiteY23" fmla="*/ 483445 h 1538734"/>
              <a:gd name="connsiteX24" fmla="*/ 436502 w 1577430"/>
              <a:gd name="connsiteY24" fmla="*/ 524883 h 1538734"/>
              <a:gd name="connsiteX25" fmla="*/ 469652 w 1577430"/>
              <a:gd name="connsiteY25" fmla="*/ 558033 h 1538734"/>
              <a:gd name="connsiteX26" fmla="*/ 524903 w 1577430"/>
              <a:gd name="connsiteY26" fmla="*/ 596709 h 1538734"/>
              <a:gd name="connsiteX27" fmla="*/ 574628 w 1577430"/>
              <a:gd name="connsiteY27" fmla="*/ 629859 h 1538734"/>
              <a:gd name="connsiteX28" fmla="*/ 613304 w 1577430"/>
              <a:gd name="connsiteY28" fmla="*/ 654722 h 1538734"/>
              <a:gd name="connsiteX29" fmla="*/ 660267 w 1577430"/>
              <a:gd name="connsiteY29" fmla="*/ 690635 h 1538734"/>
              <a:gd name="connsiteX30" fmla="*/ 715518 w 1577430"/>
              <a:gd name="connsiteY30" fmla="*/ 762461 h 1538734"/>
              <a:gd name="connsiteX31" fmla="*/ 759718 w 1577430"/>
              <a:gd name="connsiteY31" fmla="*/ 809424 h 1538734"/>
              <a:gd name="connsiteX32" fmla="*/ 803919 w 1577430"/>
              <a:gd name="connsiteY32" fmla="*/ 864675 h 1538734"/>
              <a:gd name="connsiteX33" fmla="*/ 861932 w 1577430"/>
              <a:gd name="connsiteY33" fmla="*/ 933738 h 1538734"/>
              <a:gd name="connsiteX34" fmla="*/ 903370 w 1577430"/>
              <a:gd name="connsiteY34" fmla="*/ 997277 h 1538734"/>
              <a:gd name="connsiteX35" fmla="*/ 933758 w 1577430"/>
              <a:gd name="connsiteY35" fmla="*/ 1044240 h 1538734"/>
              <a:gd name="connsiteX36" fmla="*/ 977959 w 1577430"/>
              <a:gd name="connsiteY36" fmla="*/ 1113303 h 1538734"/>
              <a:gd name="connsiteX37" fmla="*/ 1013872 w 1577430"/>
              <a:gd name="connsiteY37" fmla="*/ 1174079 h 1538734"/>
              <a:gd name="connsiteX38" fmla="*/ 1041497 w 1577430"/>
              <a:gd name="connsiteY38" fmla="*/ 1218280 h 1538734"/>
              <a:gd name="connsiteX39" fmla="*/ 1071885 w 1577430"/>
              <a:gd name="connsiteY39" fmla="*/ 1279056 h 1538734"/>
              <a:gd name="connsiteX40" fmla="*/ 1093986 w 1577430"/>
              <a:gd name="connsiteY40" fmla="*/ 1306681 h 1538734"/>
              <a:gd name="connsiteX41" fmla="*/ 1132661 w 1577430"/>
              <a:gd name="connsiteY41" fmla="*/ 1359169 h 1538734"/>
              <a:gd name="connsiteX42" fmla="*/ 1196199 w 1577430"/>
              <a:gd name="connsiteY42" fmla="*/ 1406132 h 1538734"/>
              <a:gd name="connsiteX43" fmla="*/ 1259738 w 1577430"/>
              <a:gd name="connsiteY43" fmla="*/ 1425470 h 1538734"/>
              <a:gd name="connsiteX44" fmla="*/ 1314989 w 1577430"/>
              <a:gd name="connsiteY44" fmla="*/ 1442045 h 1538734"/>
              <a:gd name="connsiteX45" fmla="*/ 1389577 w 1577430"/>
              <a:gd name="connsiteY45" fmla="*/ 1466908 h 1538734"/>
              <a:gd name="connsiteX46" fmla="*/ 1477978 w 1577430"/>
              <a:gd name="connsiteY46" fmla="*/ 1494534 h 1538734"/>
              <a:gd name="connsiteX47" fmla="*/ 1541517 w 1577430"/>
              <a:gd name="connsiteY47" fmla="*/ 1522159 h 1538734"/>
              <a:gd name="connsiteX48" fmla="*/ 1577430 w 1577430"/>
              <a:gd name="connsiteY48"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37050 w 1577430"/>
              <a:gd name="connsiteY21" fmla="*/ 430956 h 1538734"/>
              <a:gd name="connsiteX22" fmla="*/ 389538 w 1577430"/>
              <a:gd name="connsiteY22" fmla="*/ 483445 h 1538734"/>
              <a:gd name="connsiteX23" fmla="*/ 436502 w 1577430"/>
              <a:gd name="connsiteY23" fmla="*/ 524883 h 1538734"/>
              <a:gd name="connsiteX24" fmla="*/ 469652 w 1577430"/>
              <a:gd name="connsiteY24" fmla="*/ 558033 h 1538734"/>
              <a:gd name="connsiteX25" fmla="*/ 524903 w 1577430"/>
              <a:gd name="connsiteY25" fmla="*/ 596709 h 1538734"/>
              <a:gd name="connsiteX26" fmla="*/ 574628 w 1577430"/>
              <a:gd name="connsiteY26" fmla="*/ 629859 h 1538734"/>
              <a:gd name="connsiteX27" fmla="*/ 613304 w 1577430"/>
              <a:gd name="connsiteY27" fmla="*/ 654722 h 1538734"/>
              <a:gd name="connsiteX28" fmla="*/ 660267 w 1577430"/>
              <a:gd name="connsiteY28" fmla="*/ 690635 h 1538734"/>
              <a:gd name="connsiteX29" fmla="*/ 715518 w 1577430"/>
              <a:gd name="connsiteY29" fmla="*/ 762461 h 1538734"/>
              <a:gd name="connsiteX30" fmla="*/ 759718 w 1577430"/>
              <a:gd name="connsiteY30" fmla="*/ 809424 h 1538734"/>
              <a:gd name="connsiteX31" fmla="*/ 803919 w 1577430"/>
              <a:gd name="connsiteY31" fmla="*/ 864675 h 1538734"/>
              <a:gd name="connsiteX32" fmla="*/ 861932 w 1577430"/>
              <a:gd name="connsiteY32" fmla="*/ 933738 h 1538734"/>
              <a:gd name="connsiteX33" fmla="*/ 903370 w 1577430"/>
              <a:gd name="connsiteY33" fmla="*/ 997277 h 1538734"/>
              <a:gd name="connsiteX34" fmla="*/ 933758 w 1577430"/>
              <a:gd name="connsiteY34" fmla="*/ 1044240 h 1538734"/>
              <a:gd name="connsiteX35" fmla="*/ 977959 w 1577430"/>
              <a:gd name="connsiteY35" fmla="*/ 1113303 h 1538734"/>
              <a:gd name="connsiteX36" fmla="*/ 1013872 w 1577430"/>
              <a:gd name="connsiteY36" fmla="*/ 1174079 h 1538734"/>
              <a:gd name="connsiteX37" fmla="*/ 1041497 w 1577430"/>
              <a:gd name="connsiteY37" fmla="*/ 1218280 h 1538734"/>
              <a:gd name="connsiteX38" fmla="*/ 1071885 w 1577430"/>
              <a:gd name="connsiteY38" fmla="*/ 1279056 h 1538734"/>
              <a:gd name="connsiteX39" fmla="*/ 1093986 w 1577430"/>
              <a:gd name="connsiteY39" fmla="*/ 1306681 h 1538734"/>
              <a:gd name="connsiteX40" fmla="*/ 1132661 w 1577430"/>
              <a:gd name="connsiteY40" fmla="*/ 1359169 h 1538734"/>
              <a:gd name="connsiteX41" fmla="*/ 1196199 w 1577430"/>
              <a:gd name="connsiteY41" fmla="*/ 1406132 h 1538734"/>
              <a:gd name="connsiteX42" fmla="*/ 1259738 w 1577430"/>
              <a:gd name="connsiteY42" fmla="*/ 1425470 h 1538734"/>
              <a:gd name="connsiteX43" fmla="*/ 1314989 w 1577430"/>
              <a:gd name="connsiteY43" fmla="*/ 1442045 h 1538734"/>
              <a:gd name="connsiteX44" fmla="*/ 1389577 w 1577430"/>
              <a:gd name="connsiteY44" fmla="*/ 1466908 h 1538734"/>
              <a:gd name="connsiteX45" fmla="*/ 1477978 w 1577430"/>
              <a:gd name="connsiteY45" fmla="*/ 1494534 h 1538734"/>
              <a:gd name="connsiteX46" fmla="*/ 1541517 w 1577430"/>
              <a:gd name="connsiteY46" fmla="*/ 1522159 h 1538734"/>
              <a:gd name="connsiteX47" fmla="*/ 1577430 w 1577430"/>
              <a:gd name="connsiteY47"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270750 w 1577430"/>
              <a:gd name="connsiteY20" fmla="*/ 353605 h 1538734"/>
              <a:gd name="connsiteX21" fmla="*/ 301137 w 1577430"/>
              <a:gd name="connsiteY21" fmla="*/ 389518 h 1538734"/>
              <a:gd name="connsiteX22" fmla="*/ 337050 w 1577430"/>
              <a:gd name="connsiteY22" fmla="*/ 430956 h 1538734"/>
              <a:gd name="connsiteX23" fmla="*/ 389538 w 1577430"/>
              <a:gd name="connsiteY23" fmla="*/ 483445 h 1538734"/>
              <a:gd name="connsiteX24" fmla="*/ 436502 w 1577430"/>
              <a:gd name="connsiteY24" fmla="*/ 524883 h 1538734"/>
              <a:gd name="connsiteX25" fmla="*/ 469652 w 1577430"/>
              <a:gd name="connsiteY25" fmla="*/ 558033 h 1538734"/>
              <a:gd name="connsiteX26" fmla="*/ 524903 w 1577430"/>
              <a:gd name="connsiteY26" fmla="*/ 596709 h 1538734"/>
              <a:gd name="connsiteX27" fmla="*/ 574628 w 1577430"/>
              <a:gd name="connsiteY27" fmla="*/ 629859 h 1538734"/>
              <a:gd name="connsiteX28" fmla="*/ 613304 w 1577430"/>
              <a:gd name="connsiteY28" fmla="*/ 654722 h 1538734"/>
              <a:gd name="connsiteX29" fmla="*/ 660267 w 1577430"/>
              <a:gd name="connsiteY29" fmla="*/ 690635 h 1538734"/>
              <a:gd name="connsiteX30" fmla="*/ 715518 w 1577430"/>
              <a:gd name="connsiteY30" fmla="*/ 762461 h 1538734"/>
              <a:gd name="connsiteX31" fmla="*/ 759718 w 1577430"/>
              <a:gd name="connsiteY31" fmla="*/ 809424 h 1538734"/>
              <a:gd name="connsiteX32" fmla="*/ 803919 w 1577430"/>
              <a:gd name="connsiteY32" fmla="*/ 864675 h 1538734"/>
              <a:gd name="connsiteX33" fmla="*/ 861932 w 1577430"/>
              <a:gd name="connsiteY33" fmla="*/ 933738 h 1538734"/>
              <a:gd name="connsiteX34" fmla="*/ 903370 w 1577430"/>
              <a:gd name="connsiteY34" fmla="*/ 997277 h 1538734"/>
              <a:gd name="connsiteX35" fmla="*/ 933758 w 1577430"/>
              <a:gd name="connsiteY35" fmla="*/ 1044240 h 1538734"/>
              <a:gd name="connsiteX36" fmla="*/ 977959 w 1577430"/>
              <a:gd name="connsiteY36" fmla="*/ 1113303 h 1538734"/>
              <a:gd name="connsiteX37" fmla="*/ 1013872 w 1577430"/>
              <a:gd name="connsiteY37" fmla="*/ 1174079 h 1538734"/>
              <a:gd name="connsiteX38" fmla="*/ 1041497 w 1577430"/>
              <a:gd name="connsiteY38" fmla="*/ 1218280 h 1538734"/>
              <a:gd name="connsiteX39" fmla="*/ 1071885 w 1577430"/>
              <a:gd name="connsiteY39" fmla="*/ 1279056 h 1538734"/>
              <a:gd name="connsiteX40" fmla="*/ 1093986 w 1577430"/>
              <a:gd name="connsiteY40" fmla="*/ 1306681 h 1538734"/>
              <a:gd name="connsiteX41" fmla="*/ 1132661 w 1577430"/>
              <a:gd name="connsiteY41" fmla="*/ 1359169 h 1538734"/>
              <a:gd name="connsiteX42" fmla="*/ 1196199 w 1577430"/>
              <a:gd name="connsiteY42" fmla="*/ 1406132 h 1538734"/>
              <a:gd name="connsiteX43" fmla="*/ 1259738 w 1577430"/>
              <a:gd name="connsiteY43" fmla="*/ 1425470 h 1538734"/>
              <a:gd name="connsiteX44" fmla="*/ 1314989 w 1577430"/>
              <a:gd name="connsiteY44" fmla="*/ 1442045 h 1538734"/>
              <a:gd name="connsiteX45" fmla="*/ 1389577 w 1577430"/>
              <a:gd name="connsiteY45" fmla="*/ 1466908 h 1538734"/>
              <a:gd name="connsiteX46" fmla="*/ 1477978 w 1577430"/>
              <a:gd name="connsiteY46" fmla="*/ 1494534 h 1538734"/>
              <a:gd name="connsiteX47" fmla="*/ 1541517 w 1577430"/>
              <a:gd name="connsiteY47" fmla="*/ 1522159 h 1538734"/>
              <a:gd name="connsiteX48" fmla="*/ 1577430 w 1577430"/>
              <a:gd name="connsiteY48"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284562 w 1577430"/>
              <a:gd name="connsiteY19" fmla="*/ 370181 h 1538734"/>
              <a:gd name="connsiteX20" fmla="*/ 301137 w 1577430"/>
              <a:gd name="connsiteY20" fmla="*/ 389518 h 1538734"/>
              <a:gd name="connsiteX21" fmla="*/ 337050 w 1577430"/>
              <a:gd name="connsiteY21" fmla="*/ 430956 h 1538734"/>
              <a:gd name="connsiteX22" fmla="*/ 389538 w 1577430"/>
              <a:gd name="connsiteY22" fmla="*/ 483445 h 1538734"/>
              <a:gd name="connsiteX23" fmla="*/ 436502 w 1577430"/>
              <a:gd name="connsiteY23" fmla="*/ 524883 h 1538734"/>
              <a:gd name="connsiteX24" fmla="*/ 469652 w 1577430"/>
              <a:gd name="connsiteY24" fmla="*/ 558033 h 1538734"/>
              <a:gd name="connsiteX25" fmla="*/ 524903 w 1577430"/>
              <a:gd name="connsiteY25" fmla="*/ 596709 h 1538734"/>
              <a:gd name="connsiteX26" fmla="*/ 574628 w 1577430"/>
              <a:gd name="connsiteY26" fmla="*/ 629859 h 1538734"/>
              <a:gd name="connsiteX27" fmla="*/ 613304 w 1577430"/>
              <a:gd name="connsiteY27" fmla="*/ 654722 h 1538734"/>
              <a:gd name="connsiteX28" fmla="*/ 660267 w 1577430"/>
              <a:gd name="connsiteY28" fmla="*/ 690635 h 1538734"/>
              <a:gd name="connsiteX29" fmla="*/ 715518 w 1577430"/>
              <a:gd name="connsiteY29" fmla="*/ 762461 h 1538734"/>
              <a:gd name="connsiteX30" fmla="*/ 759718 w 1577430"/>
              <a:gd name="connsiteY30" fmla="*/ 809424 h 1538734"/>
              <a:gd name="connsiteX31" fmla="*/ 803919 w 1577430"/>
              <a:gd name="connsiteY31" fmla="*/ 864675 h 1538734"/>
              <a:gd name="connsiteX32" fmla="*/ 861932 w 1577430"/>
              <a:gd name="connsiteY32" fmla="*/ 933738 h 1538734"/>
              <a:gd name="connsiteX33" fmla="*/ 903370 w 1577430"/>
              <a:gd name="connsiteY33" fmla="*/ 997277 h 1538734"/>
              <a:gd name="connsiteX34" fmla="*/ 933758 w 1577430"/>
              <a:gd name="connsiteY34" fmla="*/ 1044240 h 1538734"/>
              <a:gd name="connsiteX35" fmla="*/ 977959 w 1577430"/>
              <a:gd name="connsiteY35" fmla="*/ 1113303 h 1538734"/>
              <a:gd name="connsiteX36" fmla="*/ 1013872 w 1577430"/>
              <a:gd name="connsiteY36" fmla="*/ 1174079 h 1538734"/>
              <a:gd name="connsiteX37" fmla="*/ 1041497 w 1577430"/>
              <a:gd name="connsiteY37" fmla="*/ 1218280 h 1538734"/>
              <a:gd name="connsiteX38" fmla="*/ 1071885 w 1577430"/>
              <a:gd name="connsiteY38" fmla="*/ 1279056 h 1538734"/>
              <a:gd name="connsiteX39" fmla="*/ 1093986 w 1577430"/>
              <a:gd name="connsiteY39" fmla="*/ 1306681 h 1538734"/>
              <a:gd name="connsiteX40" fmla="*/ 1132661 w 1577430"/>
              <a:gd name="connsiteY40" fmla="*/ 1359169 h 1538734"/>
              <a:gd name="connsiteX41" fmla="*/ 1196199 w 1577430"/>
              <a:gd name="connsiteY41" fmla="*/ 1406132 h 1538734"/>
              <a:gd name="connsiteX42" fmla="*/ 1259738 w 1577430"/>
              <a:gd name="connsiteY42" fmla="*/ 1425470 h 1538734"/>
              <a:gd name="connsiteX43" fmla="*/ 1314989 w 1577430"/>
              <a:gd name="connsiteY43" fmla="*/ 1442045 h 1538734"/>
              <a:gd name="connsiteX44" fmla="*/ 1389577 w 1577430"/>
              <a:gd name="connsiteY44" fmla="*/ 1466908 h 1538734"/>
              <a:gd name="connsiteX45" fmla="*/ 1477978 w 1577430"/>
              <a:gd name="connsiteY45" fmla="*/ 1494534 h 1538734"/>
              <a:gd name="connsiteX46" fmla="*/ 1541517 w 1577430"/>
              <a:gd name="connsiteY46" fmla="*/ 1522159 h 1538734"/>
              <a:gd name="connsiteX47" fmla="*/ 1577430 w 1577430"/>
              <a:gd name="connsiteY47"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45886 w 1577430"/>
              <a:gd name="connsiteY17" fmla="*/ 328743 h 1538734"/>
              <a:gd name="connsiteX18" fmla="*/ 265224 w 1577430"/>
              <a:gd name="connsiteY18" fmla="*/ 345318 h 1538734"/>
              <a:gd name="connsiteX19" fmla="*/ 301137 w 1577430"/>
              <a:gd name="connsiteY19" fmla="*/ 389518 h 1538734"/>
              <a:gd name="connsiteX20" fmla="*/ 337050 w 1577430"/>
              <a:gd name="connsiteY20" fmla="*/ 430956 h 1538734"/>
              <a:gd name="connsiteX21" fmla="*/ 389538 w 1577430"/>
              <a:gd name="connsiteY21" fmla="*/ 483445 h 1538734"/>
              <a:gd name="connsiteX22" fmla="*/ 436502 w 1577430"/>
              <a:gd name="connsiteY22" fmla="*/ 524883 h 1538734"/>
              <a:gd name="connsiteX23" fmla="*/ 469652 w 1577430"/>
              <a:gd name="connsiteY23" fmla="*/ 558033 h 1538734"/>
              <a:gd name="connsiteX24" fmla="*/ 524903 w 1577430"/>
              <a:gd name="connsiteY24" fmla="*/ 596709 h 1538734"/>
              <a:gd name="connsiteX25" fmla="*/ 574628 w 1577430"/>
              <a:gd name="connsiteY25" fmla="*/ 629859 h 1538734"/>
              <a:gd name="connsiteX26" fmla="*/ 613304 w 1577430"/>
              <a:gd name="connsiteY26" fmla="*/ 654722 h 1538734"/>
              <a:gd name="connsiteX27" fmla="*/ 660267 w 1577430"/>
              <a:gd name="connsiteY27" fmla="*/ 690635 h 1538734"/>
              <a:gd name="connsiteX28" fmla="*/ 715518 w 1577430"/>
              <a:gd name="connsiteY28" fmla="*/ 762461 h 1538734"/>
              <a:gd name="connsiteX29" fmla="*/ 759718 w 1577430"/>
              <a:gd name="connsiteY29" fmla="*/ 809424 h 1538734"/>
              <a:gd name="connsiteX30" fmla="*/ 803919 w 1577430"/>
              <a:gd name="connsiteY30" fmla="*/ 864675 h 1538734"/>
              <a:gd name="connsiteX31" fmla="*/ 861932 w 1577430"/>
              <a:gd name="connsiteY31" fmla="*/ 933738 h 1538734"/>
              <a:gd name="connsiteX32" fmla="*/ 903370 w 1577430"/>
              <a:gd name="connsiteY32" fmla="*/ 997277 h 1538734"/>
              <a:gd name="connsiteX33" fmla="*/ 933758 w 1577430"/>
              <a:gd name="connsiteY33" fmla="*/ 1044240 h 1538734"/>
              <a:gd name="connsiteX34" fmla="*/ 977959 w 1577430"/>
              <a:gd name="connsiteY34" fmla="*/ 1113303 h 1538734"/>
              <a:gd name="connsiteX35" fmla="*/ 1013872 w 1577430"/>
              <a:gd name="connsiteY35" fmla="*/ 1174079 h 1538734"/>
              <a:gd name="connsiteX36" fmla="*/ 1041497 w 1577430"/>
              <a:gd name="connsiteY36" fmla="*/ 1218280 h 1538734"/>
              <a:gd name="connsiteX37" fmla="*/ 1071885 w 1577430"/>
              <a:gd name="connsiteY37" fmla="*/ 1279056 h 1538734"/>
              <a:gd name="connsiteX38" fmla="*/ 1093986 w 1577430"/>
              <a:gd name="connsiteY38" fmla="*/ 1306681 h 1538734"/>
              <a:gd name="connsiteX39" fmla="*/ 1132661 w 1577430"/>
              <a:gd name="connsiteY39" fmla="*/ 1359169 h 1538734"/>
              <a:gd name="connsiteX40" fmla="*/ 1196199 w 1577430"/>
              <a:gd name="connsiteY40" fmla="*/ 1406132 h 1538734"/>
              <a:gd name="connsiteX41" fmla="*/ 1259738 w 1577430"/>
              <a:gd name="connsiteY41" fmla="*/ 1425470 h 1538734"/>
              <a:gd name="connsiteX42" fmla="*/ 1314989 w 1577430"/>
              <a:gd name="connsiteY42" fmla="*/ 1442045 h 1538734"/>
              <a:gd name="connsiteX43" fmla="*/ 1389577 w 1577430"/>
              <a:gd name="connsiteY43" fmla="*/ 1466908 h 1538734"/>
              <a:gd name="connsiteX44" fmla="*/ 1477978 w 1577430"/>
              <a:gd name="connsiteY44" fmla="*/ 1494534 h 1538734"/>
              <a:gd name="connsiteX45" fmla="*/ 1541517 w 1577430"/>
              <a:gd name="connsiteY45" fmla="*/ 1522159 h 1538734"/>
              <a:gd name="connsiteX46" fmla="*/ 1577430 w 1577430"/>
              <a:gd name="connsiteY46"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37599 w 1577430"/>
              <a:gd name="connsiteY16" fmla="*/ 320455 h 1538734"/>
              <a:gd name="connsiteX17" fmla="*/ 265224 w 1577430"/>
              <a:gd name="connsiteY17" fmla="*/ 345318 h 1538734"/>
              <a:gd name="connsiteX18" fmla="*/ 301137 w 1577430"/>
              <a:gd name="connsiteY18" fmla="*/ 389518 h 1538734"/>
              <a:gd name="connsiteX19" fmla="*/ 337050 w 1577430"/>
              <a:gd name="connsiteY19" fmla="*/ 430956 h 1538734"/>
              <a:gd name="connsiteX20" fmla="*/ 389538 w 1577430"/>
              <a:gd name="connsiteY20" fmla="*/ 483445 h 1538734"/>
              <a:gd name="connsiteX21" fmla="*/ 436502 w 1577430"/>
              <a:gd name="connsiteY21" fmla="*/ 524883 h 1538734"/>
              <a:gd name="connsiteX22" fmla="*/ 469652 w 1577430"/>
              <a:gd name="connsiteY22" fmla="*/ 558033 h 1538734"/>
              <a:gd name="connsiteX23" fmla="*/ 524903 w 1577430"/>
              <a:gd name="connsiteY23" fmla="*/ 596709 h 1538734"/>
              <a:gd name="connsiteX24" fmla="*/ 574628 w 1577430"/>
              <a:gd name="connsiteY24" fmla="*/ 629859 h 1538734"/>
              <a:gd name="connsiteX25" fmla="*/ 613304 w 1577430"/>
              <a:gd name="connsiteY25" fmla="*/ 654722 h 1538734"/>
              <a:gd name="connsiteX26" fmla="*/ 660267 w 1577430"/>
              <a:gd name="connsiteY26" fmla="*/ 690635 h 1538734"/>
              <a:gd name="connsiteX27" fmla="*/ 715518 w 1577430"/>
              <a:gd name="connsiteY27" fmla="*/ 762461 h 1538734"/>
              <a:gd name="connsiteX28" fmla="*/ 759718 w 1577430"/>
              <a:gd name="connsiteY28" fmla="*/ 809424 h 1538734"/>
              <a:gd name="connsiteX29" fmla="*/ 803919 w 1577430"/>
              <a:gd name="connsiteY29" fmla="*/ 864675 h 1538734"/>
              <a:gd name="connsiteX30" fmla="*/ 861932 w 1577430"/>
              <a:gd name="connsiteY30" fmla="*/ 933738 h 1538734"/>
              <a:gd name="connsiteX31" fmla="*/ 903370 w 1577430"/>
              <a:gd name="connsiteY31" fmla="*/ 997277 h 1538734"/>
              <a:gd name="connsiteX32" fmla="*/ 933758 w 1577430"/>
              <a:gd name="connsiteY32" fmla="*/ 1044240 h 1538734"/>
              <a:gd name="connsiteX33" fmla="*/ 977959 w 1577430"/>
              <a:gd name="connsiteY33" fmla="*/ 1113303 h 1538734"/>
              <a:gd name="connsiteX34" fmla="*/ 1013872 w 1577430"/>
              <a:gd name="connsiteY34" fmla="*/ 1174079 h 1538734"/>
              <a:gd name="connsiteX35" fmla="*/ 1041497 w 1577430"/>
              <a:gd name="connsiteY35" fmla="*/ 1218280 h 1538734"/>
              <a:gd name="connsiteX36" fmla="*/ 1071885 w 1577430"/>
              <a:gd name="connsiteY36" fmla="*/ 1279056 h 1538734"/>
              <a:gd name="connsiteX37" fmla="*/ 1093986 w 1577430"/>
              <a:gd name="connsiteY37" fmla="*/ 1306681 h 1538734"/>
              <a:gd name="connsiteX38" fmla="*/ 1132661 w 1577430"/>
              <a:gd name="connsiteY38" fmla="*/ 1359169 h 1538734"/>
              <a:gd name="connsiteX39" fmla="*/ 1196199 w 1577430"/>
              <a:gd name="connsiteY39" fmla="*/ 1406132 h 1538734"/>
              <a:gd name="connsiteX40" fmla="*/ 1259738 w 1577430"/>
              <a:gd name="connsiteY40" fmla="*/ 1425470 h 1538734"/>
              <a:gd name="connsiteX41" fmla="*/ 1314989 w 1577430"/>
              <a:gd name="connsiteY41" fmla="*/ 1442045 h 1538734"/>
              <a:gd name="connsiteX42" fmla="*/ 1389577 w 1577430"/>
              <a:gd name="connsiteY42" fmla="*/ 1466908 h 1538734"/>
              <a:gd name="connsiteX43" fmla="*/ 1477978 w 1577430"/>
              <a:gd name="connsiteY43" fmla="*/ 1494534 h 1538734"/>
              <a:gd name="connsiteX44" fmla="*/ 1541517 w 1577430"/>
              <a:gd name="connsiteY44" fmla="*/ 1522159 h 1538734"/>
              <a:gd name="connsiteX45" fmla="*/ 1577430 w 1577430"/>
              <a:gd name="connsiteY45"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15499 w 1577430"/>
              <a:gd name="connsiteY14" fmla="*/ 303880 h 1538734"/>
              <a:gd name="connsiteX15" fmla="*/ 226549 w 1577430"/>
              <a:gd name="connsiteY15" fmla="*/ 314930 h 1538734"/>
              <a:gd name="connsiteX16" fmla="*/ 265224 w 1577430"/>
              <a:gd name="connsiteY16" fmla="*/ 345318 h 1538734"/>
              <a:gd name="connsiteX17" fmla="*/ 301137 w 1577430"/>
              <a:gd name="connsiteY17" fmla="*/ 389518 h 1538734"/>
              <a:gd name="connsiteX18" fmla="*/ 337050 w 1577430"/>
              <a:gd name="connsiteY18" fmla="*/ 430956 h 1538734"/>
              <a:gd name="connsiteX19" fmla="*/ 389538 w 1577430"/>
              <a:gd name="connsiteY19" fmla="*/ 483445 h 1538734"/>
              <a:gd name="connsiteX20" fmla="*/ 436502 w 1577430"/>
              <a:gd name="connsiteY20" fmla="*/ 524883 h 1538734"/>
              <a:gd name="connsiteX21" fmla="*/ 469652 w 1577430"/>
              <a:gd name="connsiteY21" fmla="*/ 558033 h 1538734"/>
              <a:gd name="connsiteX22" fmla="*/ 524903 w 1577430"/>
              <a:gd name="connsiteY22" fmla="*/ 596709 h 1538734"/>
              <a:gd name="connsiteX23" fmla="*/ 574628 w 1577430"/>
              <a:gd name="connsiteY23" fmla="*/ 629859 h 1538734"/>
              <a:gd name="connsiteX24" fmla="*/ 613304 w 1577430"/>
              <a:gd name="connsiteY24" fmla="*/ 654722 h 1538734"/>
              <a:gd name="connsiteX25" fmla="*/ 660267 w 1577430"/>
              <a:gd name="connsiteY25" fmla="*/ 690635 h 1538734"/>
              <a:gd name="connsiteX26" fmla="*/ 715518 w 1577430"/>
              <a:gd name="connsiteY26" fmla="*/ 762461 h 1538734"/>
              <a:gd name="connsiteX27" fmla="*/ 759718 w 1577430"/>
              <a:gd name="connsiteY27" fmla="*/ 809424 h 1538734"/>
              <a:gd name="connsiteX28" fmla="*/ 803919 w 1577430"/>
              <a:gd name="connsiteY28" fmla="*/ 864675 h 1538734"/>
              <a:gd name="connsiteX29" fmla="*/ 861932 w 1577430"/>
              <a:gd name="connsiteY29" fmla="*/ 933738 h 1538734"/>
              <a:gd name="connsiteX30" fmla="*/ 903370 w 1577430"/>
              <a:gd name="connsiteY30" fmla="*/ 997277 h 1538734"/>
              <a:gd name="connsiteX31" fmla="*/ 933758 w 1577430"/>
              <a:gd name="connsiteY31" fmla="*/ 1044240 h 1538734"/>
              <a:gd name="connsiteX32" fmla="*/ 977959 w 1577430"/>
              <a:gd name="connsiteY32" fmla="*/ 1113303 h 1538734"/>
              <a:gd name="connsiteX33" fmla="*/ 1013872 w 1577430"/>
              <a:gd name="connsiteY33" fmla="*/ 1174079 h 1538734"/>
              <a:gd name="connsiteX34" fmla="*/ 1041497 w 1577430"/>
              <a:gd name="connsiteY34" fmla="*/ 1218280 h 1538734"/>
              <a:gd name="connsiteX35" fmla="*/ 1071885 w 1577430"/>
              <a:gd name="connsiteY35" fmla="*/ 1279056 h 1538734"/>
              <a:gd name="connsiteX36" fmla="*/ 1093986 w 1577430"/>
              <a:gd name="connsiteY36" fmla="*/ 1306681 h 1538734"/>
              <a:gd name="connsiteX37" fmla="*/ 1132661 w 1577430"/>
              <a:gd name="connsiteY37" fmla="*/ 1359169 h 1538734"/>
              <a:gd name="connsiteX38" fmla="*/ 1196199 w 1577430"/>
              <a:gd name="connsiteY38" fmla="*/ 1406132 h 1538734"/>
              <a:gd name="connsiteX39" fmla="*/ 1259738 w 1577430"/>
              <a:gd name="connsiteY39" fmla="*/ 1425470 h 1538734"/>
              <a:gd name="connsiteX40" fmla="*/ 1314989 w 1577430"/>
              <a:gd name="connsiteY40" fmla="*/ 1442045 h 1538734"/>
              <a:gd name="connsiteX41" fmla="*/ 1389577 w 1577430"/>
              <a:gd name="connsiteY41" fmla="*/ 1466908 h 1538734"/>
              <a:gd name="connsiteX42" fmla="*/ 1477978 w 1577430"/>
              <a:gd name="connsiteY42" fmla="*/ 1494534 h 1538734"/>
              <a:gd name="connsiteX43" fmla="*/ 1541517 w 1577430"/>
              <a:gd name="connsiteY43" fmla="*/ 1522159 h 1538734"/>
              <a:gd name="connsiteX44" fmla="*/ 1577430 w 1577430"/>
              <a:gd name="connsiteY44"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04448 w 1577430"/>
              <a:gd name="connsiteY13" fmla="*/ 298355 h 1538734"/>
              <a:gd name="connsiteX14" fmla="*/ 226549 w 1577430"/>
              <a:gd name="connsiteY14" fmla="*/ 314930 h 1538734"/>
              <a:gd name="connsiteX15" fmla="*/ 265224 w 1577430"/>
              <a:gd name="connsiteY15" fmla="*/ 345318 h 1538734"/>
              <a:gd name="connsiteX16" fmla="*/ 301137 w 1577430"/>
              <a:gd name="connsiteY16" fmla="*/ 389518 h 1538734"/>
              <a:gd name="connsiteX17" fmla="*/ 337050 w 1577430"/>
              <a:gd name="connsiteY17" fmla="*/ 430956 h 1538734"/>
              <a:gd name="connsiteX18" fmla="*/ 389538 w 1577430"/>
              <a:gd name="connsiteY18" fmla="*/ 483445 h 1538734"/>
              <a:gd name="connsiteX19" fmla="*/ 436502 w 1577430"/>
              <a:gd name="connsiteY19" fmla="*/ 524883 h 1538734"/>
              <a:gd name="connsiteX20" fmla="*/ 469652 w 1577430"/>
              <a:gd name="connsiteY20" fmla="*/ 558033 h 1538734"/>
              <a:gd name="connsiteX21" fmla="*/ 524903 w 1577430"/>
              <a:gd name="connsiteY21" fmla="*/ 596709 h 1538734"/>
              <a:gd name="connsiteX22" fmla="*/ 574628 w 1577430"/>
              <a:gd name="connsiteY22" fmla="*/ 629859 h 1538734"/>
              <a:gd name="connsiteX23" fmla="*/ 613304 w 1577430"/>
              <a:gd name="connsiteY23" fmla="*/ 654722 h 1538734"/>
              <a:gd name="connsiteX24" fmla="*/ 660267 w 1577430"/>
              <a:gd name="connsiteY24" fmla="*/ 690635 h 1538734"/>
              <a:gd name="connsiteX25" fmla="*/ 715518 w 1577430"/>
              <a:gd name="connsiteY25" fmla="*/ 762461 h 1538734"/>
              <a:gd name="connsiteX26" fmla="*/ 759718 w 1577430"/>
              <a:gd name="connsiteY26" fmla="*/ 809424 h 1538734"/>
              <a:gd name="connsiteX27" fmla="*/ 803919 w 1577430"/>
              <a:gd name="connsiteY27" fmla="*/ 864675 h 1538734"/>
              <a:gd name="connsiteX28" fmla="*/ 861932 w 1577430"/>
              <a:gd name="connsiteY28" fmla="*/ 933738 h 1538734"/>
              <a:gd name="connsiteX29" fmla="*/ 903370 w 1577430"/>
              <a:gd name="connsiteY29" fmla="*/ 997277 h 1538734"/>
              <a:gd name="connsiteX30" fmla="*/ 933758 w 1577430"/>
              <a:gd name="connsiteY30" fmla="*/ 1044240 h 1538734"/>
              <a:gd name="connsiteX31" fmla="*/ 977959 w 1577430"/>
              <a:gd name="connsiteY31" fmla="*/ 1113303 h 1538734"/>
              <a:gd name="connsiteX32" fmla="*/ 1013872 w 1577430"/>
              <a:gd name="connsiteY32" fmla="*/ 1174079 h 1538734"/>
              <a:gd name="connsiteX33" fmla="*/ 1041497 w 1577430"/>
              <a:gd name="connsiteY33" fmla="*/ 1218280 h 1538734"/>
              <a:gd name="connsiteX34" fmla="*/ 1071885 w 1577430"/>
              <a:gd name="connsiteY34" fmla="*/ 1279056 h 1538734"/>
              <a:gd name="connsiteX35" fmla="*/ 1093986 w 1577430"/>
              <a:gd name="connsiteY35" fmla="*/ 1306681 h 1538734"/>
              <a:gd name="connsiteX36" fmla="*/ 1132661 w 1577430"/>
              <a:gd name="connsiteY36" fmla="*/ 1359169 h 1538734"/>
              <a:gd name="connsiteX37" fmla="*/ 1196199 w 1577430"/>
              <a:gd name="connsiteY37" fmla="*/ 1406132 h 1538734"/>
              <a:gd name="connsiteX38" fmla="*/ 1259738 w 1577430"/>
              <a:gd name="connsiteY38" fmla="*/ 1425470 h 1538734"/>
              <a:gd name="connsiteX39" fmla="*/ 1314989 w 1577430"/>
              <a:gd name="connsiteY39" fmla="*/ 1442045 h 1538734"/>
              <a:gd name="connsiteX40" fmla="*/ 1389577 w 1577430"/>
              <a:gd name="connsiteY40" fmla="*/ 1466908 h 1538734"/>
              <a:gd name="connsiteX41" fmla="*/ 1477978 w 1577430"/>
              <a:gd name="connsiteY41" fmla="*/ 1494534 h 1538734"/>
              <a:gd name="connsiteX42" fmla="*/ 1541517 w 1577430"/>
              <a:gd name="connsiteY42" fmla="*/ 1522159 h 1538734"/>
              <a:gd name="connsiteX43" fmla="*/ 1577430 w 1577430"/>
              <a:gd name="connsiteY43"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88422 w 1577430"/>
              <a:gd name="connsiteY7" fmla="*/ 232054 h 1538734"/>
              <a:gd name="connsiteX8" fmla="*/ 99472 w 1577430"/>
              <a:gd name="connsiteY8" fmla="*/ 237579 h 1538734"/>
              <a:gd name="connsiteX9" fmla="*/ 124335 w 1577430"/>
              <a:gd name="connsiteY9" fmla="*/ 256917 h 1538734"/>
              <a:gd name="connsiteX10" fmla="*/ 151960 w 1577430"/>
              <a:gd name="connsiteY10" fmla="*/ 270729 h 1538734"/>
              <a:gd name="connsiteX11" fmla="*/ 165773 w 1577430"/>
              <a:gd name="connsiteY11" fmla="*/ 276254 h 1538734"/>
              <a:gd name="connsiteX12" fmla="*/ 190636 w 1577430"/>
              <a:gd name="connsiteY12" fmla="*/ 292830 h 1538734"/>
              <a:gd name="connsiteX13" fmla="*/ 226549 w 1577430"/>
              <a:gd name="connsiteY13" fmla="*/ 314930 h 1538734"/>
              <a:gd name="connsiteX14" fmla="*/ 265224 w 1577430"/>
              <a:gd name="connsiteY14" fmla="*/ 345318 h 1538734"/>
              <a:gd name="connsiteX15" fmla="*/ 301137 w 1577430"/>
              <a:gd name="connsiteY15" fmla="*/ 389518 h 1538734"/>
              <a:gd name="connsiteX16" fmla="*/ 337050 w 1577430"/>
              <a:gd name="connsiteY16" fmla="*/ 430956 h 1538734"/>
              <a:gd name="connsiteX17" fmla="*/ 389538 w 1577430"/>
              <a:gd name="connsiteY17" fmla="*/ 483445 h 1538734"/>
              <a:gd name="connsiteX18" fmla="*/ 436502 w 1577430"/>
              <a:gd name="connsiteY18" fmla="*/ 524883 h 1538734"/>
              <a:gd name="connsiteX19" fmla="*/ 469652 w 1577430"/>
              <a:gd name="connsiteY19" fmla="*/ 558033 h 1538734"/>
              <a:gd name="connsiteX20" fmla="*/ 524903 w 1577430"/>
              <a:gd name="connsiteY20" fmla="*/ 596709 h 1538734"/>
              <a:gd name="connsiteX21" fmla="*/ 574628 w 1577430"/>
              <a:gd name="connsiteY21" fmla="*/ 629859 h 1538734"/>
              <a:gd name="connsiteX22" fmla="*/ 613304 w 1577430"/>
              <a:gd name="connsiteY22" fmla="*/ 654722 h 1538734"/>
              <a:gd name="connsiteX23" fmla="*/ 660267 w 1577430"/>
              <a:gd name="connsiteY23" fmla="*/ 690635 h 1538734"/>
              <a:gd name="connsiteX24" fmla="*/ 715518 w 1577430"/>
              <a:gd name="connsiteY24" fmla="*/ 762461 h 1538734"/>
              <a:gd name="connsiteX25" fmla="*/ 759718 w 1577430"/>
              <a:gd name="connsiteY25" fmla="*/ 809424 h 1538734"/>
              <a:gd name="connsiteX26" fmla="*/ 803919 w 1577430"/>
              <a:gd name="connsiteY26" fmla="*/ 864675 h 1538734"/>
              <a:gd name="connsiteX27" fmla="*/ 861932 w 1577430"/>
              <a:gd name="connsiteY27" fmla="*/ 933738 h 1538734"/>
              <a:gd name="connsiteX28" fmla="*/ 903370 w 1577430"/>
              <a:gd name="connsiteY28" fmla="*/ 997277 h 1538734"/>
              <a:gd name="connsiteX29" fmla="*/ 933758 w 1577430"/>
              <a:gd name="connsiteY29" fmla="*/ 1044240 h 1538734"/>
              <a:gd name="connsiteX30" fmla="*/ 977959 w 1577430"/>
              <a:gd name="connsiteY30" fmla="*/ 1113303 h 1538734"/>
              <a:gd name="connsiteX31" fmla="*/ 1013872 w 1577430"/>
              <a:gd name="connsiteY31" fmla="*/ 1174079 h 1538734"/>
              <a:gd name="connsiteX32" fmla="*/ 1041497 w 1577430"/>
              <a:gd name="connsiteY32" fmla="*/ 1218280 h 1538734"/>
              <a:gd name="connsiteX33" fmla="*/ 1071885 w 1577430"/>
              <a:gd name="connsiteY33" fmla="*/ 1279056 h 1538734"/>
              <a:gd name="connsiteX34" fmla="*/ 1093986 w 1577430"/>
              <a:gd name="connsiteY34" fmla="*/ 1306681 h 1538734"/>
              <a:gd name="connsiteX35" fmla="*/ 1132661 w 1577430"/>
              <a:gd name="connsiteY35" fmla="*/ 1359169 h 1538734"/>
              <a:gd name="connsiteX36" fmla="*/ 1196199 w 1577430"/>
              <a:gd name="connsiteY36" fmla="*/ 1406132 h 1538734"/>
              <a:gd name="connsiteX37" fmla="*/ 1259738 w 1577430"/>
              <a:gd name="connsiteY37" fmla="*/ 1425470 h 1538734"/>
              <a:gd name="connsiteX38" fmla="*/ 1314989 w 1577430"/>
              <a:gd name="connsiteY38" fmla="*/ 1442045 h 1538734"/>
              <a:gd name="connsiteX39" fmla="*/ 1389577 w 1577430"/>
              <a:gd name="connsiteY39" fmla="*/ 1466908 h 1538734"/>
              <a:gd name="connsiteX40" fmla="*/ 1477978 w 1577430"/>
              <a:gd name="connsiteY40" fmla="*/ 1494534 h 1538734"/>
              <a:gd name="connsiteX41" fmla="*/ 1541517 w 1577430"/>
              <a:gd name="connsiteY41" fmla="*/ 1522159 h 1538734"/>
              <a:gd name="connsiteX42" fmla="*/ 1577430 w 1577430"/>
              <a:gd name="connsiteY42" fmla="*/ 1538734 h 1538734"/>
              <a:gd name="connsiteX0" fmla="*/ 21 w 1577430"/>
              <a:gd name="connsiteY0" fmla="*/ 0 h 1538734"/>
              <a:gd name="connsiteX1" fmla="*/ 8308 w 1577430"/>
              <a:gd name="connsiteY1" fmla="*/ 110502 h 1538734"/>
              <a:gd name="connsiteX2" fmla="*/ 11071 w 1577430"/>
              <a:gd name="connsiteY2" fmla="*/ 124315 h 1538734"/>
              <a:gd name="connsiteX3" fmla="*/ 30408 w 1577430"/>
              <a:gd name="connsiteY3" fmla="*/ 157465 h 1538734"/>
              <a:gd name="connsiteX4" fmla="*/ 55271 w 1577430"/>
              <a:gd name="connsiteY4" fmla="*/ 193378 h 1538734"/>
              <a:gd name="connsiteX5" fmla="*/ 71847 w 1577430"/>
              <a:gd name="connsiteY5" fmla="*/ 209953 h 1538734"/>
              <a:gd name="connsiteX6" fmla="*/ 82897 w 1577430"/>
              <a:gd name="connsiteY6" fmla="*/ 223766 h 1538734"/>
              <a:gd name="connsiteX7" fmla="*/ 99472 w 1577430"/>
              <a:gd name="connsiteY7" fmla="*/ 237579 h 1538734"/>
              <a:gd name="connsiteX8" fmla="*/ 124335 w 1577430"/>
              <a:gd name="connsiteY8" fmla="*/ 256917 h 1538734"/>
              <a:gd name="connsiteX9" fmla="*/ 151960 w 1577430"/>
              <a:gd name="connsiteY9" fmla="*/ 270729 h 1538734"/>
              <a:gd name="connsiteX10" fmla="*/ 165773 w 1577430"/>
              <a:gd name="connsiteY10" fmla="*/ 276254 h 1538734"/>
              <a:gd name="connsiteX11" fmla="*/ 190636 w 1577430"/>
              <a:gd name="connsiteY11" fmla="*/ 292830 h 1538734"/>
              <a:gd name="connsiteX12" fmla="*/ 226549 w 1577430"/>
              <a:gd name="connsiteY12" fmla="*/ 314930 h 1538734"/>
              <a:gd name="connsiteX13" fmla="*/ 265224 w 1577430"/>
              <a:gd name="connsiteY13" fmla="*/ 345318 h 1538734"/>
              <a:gd name="connsiteX14" fmla="*/ 301137 w 1577430"/>
              <a:gd name="connsiteY14" fmla="*/ 389518 h 1538734"/>
              <a:gd name="connsiteX15" fmla="*/ 337050 w 1577430"/>
              <a:gd name="connsiteY15" fmla="*/ 430956 h 1538734"/>
              <a:gd name="connsiteX16" fmla="*/ 389538 w 1577430"/>
              <a:gd name="connsiteY16" fmla="*/ 483445 h 1538734"/>
              <a:gd name="connsiteX17" fmla="*/ 436502 w 1577430"/>
              <a:gd name="connsiteY17" fmla="*/ 524883 h 1538734"/>
              <a:gd name="connsiteX18" fmla="*/ 469652 w 1577430"/>
              <a:gd name="connsiteY18" fmla="*/ 558033 h 1538734"/>
              <a:gd name="connsiteX19" fmla="*/ 524903 w 1577430"/>
              <a:gd name="connsiteY19" fmla="*/ 596709 h 1538734"/>
              <a:gd name="connsiteX20" fmla="*/ 574628 w 1577430"/>
              <a:gd name="connsiteY20" fmla="*/ 629859 h 1538734"/>
              <a:gd name="connsiteX21" fmla="*/ 613304 w 1577430"/>
              <a:gd name="connsiteY21" fmla="*/ 654722 h 1538734"/>
              <a:gd name="connsiteX22" fmla="*/ 660267 w 1577430"/>
              <a:gd name="connsiteY22" fmla="*/ 690635 h 1538734"/>
              <a:gd name="connsiteX23" fmla="*/ 715518 w 1577430"/>
              <a:gd name="connsiteY23" fmla="*/ 762461 h 1538734"/>
              <a:gd name="connsiteX24" fmla="*/ 759718 w 1577430"/>
              <a:gd name="connsiteY24" fmla="*/ 809424 h 1538734"/>
              <a:gd name="connsiteX25" fmla="*/ 803919 w 1577430"/>
              <a:gd name="connsiteY25" fmla="*/ 864675 h 1538734"/>
              <a:gd name="connsiteX26" fmla="*/ 861932 w 1577430"/>
              <a:gd name="connsiteY26" fmla="*/ 933738 h 1538734"/>
              <a:gd name="connsiteX27" fmla="*/ 903370 w 1577430"/>
              <a:gd name="connsiteY27" fmla="*/ 997277 h 1538734"/>
              <a:gd name="connsiteX28" fmla="*/ 933758 w 1577430"/>
              <a:gd name="connsiteY28" fmla="*/ 1044240 h 1538734"/>
              <a:gd name="connsiteX29" fmla="*/ 977959 w 1577430"/>
              <a:gd name="connsiteY29" fmla="*/ 1113303 h 1538734"/>
              <a:gd name="connsiteX30" fmla="*/ 1013872 w 1577430"/>
              <a:gd name="connsiteY30" fmla="*/ 1174079 h 1538734"/>
              <a:gd name="connsiteX31" fmla="*/ 1041497 w 1577430"/>
              <a:gd name="connsiteY31" fmla="*/ 1218280 h 1538734"/>
              <a:gd name="connsiteX32" fmla="*/ 1071885 w 1577430"/>
              <a:gd name="connsiteY32" fmla="*/ 1279056 h 1538734"/>
              <a:gd name="connsiteX33" fmla="*/ 1093986 w 1577430"/>
              <a:gd name="connsiteY33" fmla="*/ 1306681 h 1538734"/>
              <a:gd name="connsiteX34" fmla="*/ 1132661 w 1577430"/>
              <a:gd name="connsiteY34" fmla="*/ 1359169 h 1538734"/>
              <a:gd name="connsiteX35" fmla="*/ 1196199 w 1577430"/>
              <a:gd name="connsiteY35" fmla="*/ 1406132 h 1538734"/>
              <a:gd name="connsiteX36" fmla="*/ 1259738 w 1577430"/>
              <a:gd name="connsiteY36" fmla="*/ 1425470 h 1538734"/>
              <a:gd name="connsiteX37" fmla="*/ 1314989 w 1577430"/>
              <a:gd name="connsiteY37" fmla="*/ 1442045 h 1538734"/>
              <a:gd name="connsiteX38" fmla="*/ 1389577 w 1577430"/>
              <a:gd name="connsiteY38" fmla="*/ 1466908 h 1538734"/>
              <a:gd name="connsiteX39" fmla="*/ 1477978 w 1577430"/>
              <a:gd name="connsiteY39" fmla="*/ 1494534 h 1538734"/>
              <a:gd name="connsiteX40" fmla="*/ 1541517 w 1577430"/>
              <a:gd name="connsiteY40" fmla="*/ 1522159 h 1538734"/>
              <a:gd name="connsiteX41" fmla="*/ 1577430 w 1577430"/>
              <a:gd name="connsiteY41" fmla="*/ 1538734 h 1538734"/>
              <a:gd name="connsiteX0" fmla="*/ 0 w 1577409"/>
              <a:gd name="connsiteY0" fmla="*/ 0 h 1538734"/>
              <a:gd name="connsiteX1" fmla="*/ 11050 w 1577409"/>
              <a:gd name="connsiteY1" fmla="*/ 124315 h 1538734"/>
              <a:gd name="connsiteX2" fmla="*/ 30387 w 1577409"/>
              <a:gd name="connsiteY2" fmla="*/ 157465 h 1538734"/>
              <a:gd name="connsiteX3" fmla="*/ 55250 w 1577409"/>
              <a:gd name="connsiteY3" fmla="*/ 193378 h 1538734"/>
              <a:gd name="connsiteX4" fmla="*/ 71826 w 1577409"/>
              <a:gd name="connsiteY4" fmla="*/ 209953 h 1538734"/>
              <a:gd name="connsiteX5" fmla="*/ 82876 w 1577409"/>
              <a:gd name="connsiteY5" fmla="*/ 223766 h 1538734"/>
              <a:gd name="connsiteX6" fmla="*/ 99451 w 1577409"/>
              <a:gd name="connsiteY6" fmla="*/ 237579 h 1538734"/>
              <a:gd name="connsiteX7" fmla="*/ 124314 w 1577409"/>
              <a:gd name="connsiteY7" fmla="*/ 256917 h 1538734"/>
              <a:gd name="connsiteX8" fmla="*/ 151939 w 1577409"/>
              <a:gd name="connsiteY8" fmla="*/ 270729 h 1538734"/>
              <a:gd name="connsiteX9" fmla="*/ 165752 w 1577409"/>
              <a:gd name="connsiteY9" fmla="*/ 276254 h 1538734"/>
              <a:gd name="connsiteX10" fmla="*/ 190615 w 1577409"/>
              <a:gd name="connsiteY10" fmla="*/ 292830 h 1538734"/>
              <a:gd name="connsiteX11" fmla="*/ 226528 w 1577409"/>
              <a:gd name="connsiteY11" fmla="*/ 314930 h 1538734"/>
              <a:gd name="connsiteX12" fmla="*/ 265203 w 1577409"/>
              <a:gd name="connsiteY12" fmla="*/ 345318 h 1538734"/>
              <a:gd name="connsiteX13" fmla="*/ 301116 w 1577409"/>
              <a:gd name="connsiteY13" fmla="*/ 389518 h 1538734"/>
              <a:gd name="connsiteX14" fmla="*/ 337029 w 1577409"/>
              <a:gd name="connsiteY14" fmla="*/ 430956 h 1538734"/>
              <a:gd name="connsiteX15" fmla="*/ 389517 w 1577409"/>
              <a:gd name="connsiteY15" fmla="*/ 483445 h 1538734"/>
              <a:gd name="connsiteX16" fmla="*/ 436481 w 1577409"/>
              <a:gd name="connsiteY16" fmla="*/ 524883 h 1538734"/>
              <a:gd name="connsiteX17" fmla="*/ 469631 w 1577409"/>
              <a:gd name="connsiteY17" fmla="*/ 558033 h 1538734"/>
              <a:gd name="connsiteX18" fmla="*/ 524882 w 1577409"/>
              <a:gd name="connsiteY18" fmla="*/ 596709 h 1538734"/>
              <a:gd name="connsiteX19" fmla="*/ 574607 w 1577409"/>
              <a:gd name="connsiteY19" fmla="*/ 629859 h 1538734"/>
              <a:gd name="connsiteX20" fmla="*/ 613283 w 1577409"/>
              <a:gd name="connsiteY20" fmla="*/ 654722 h 1538734"/>
              <a:gd name="connsiteX21" fmla="*/ 660246 w 1577409"/>
              <a:gd name="connsiteY21" fmla="*/ 690635 h 1538734"/>
              <a:gd name="connsiteX22" fmla="*/ 715497 w 1577409"/>
              <a:gd name="connsiteY22" fmla="*/ 762461 h 1538734"/>
              <a:gd name="connsiteX23" fmla="*/ 759697 w 1577409"/>
              <a:gd name="connsiteY23" fmla="*/ 809424 h 1538734"/>
              <a:gd name="connsiteX24" fmla="*/ 803898 w 1577409"/>
              <a:gd name="connsiteY24" fmla="*/ 864675 h 1538734"/>
              <a:gd name="connsiteX25" fmla="*/ 861911 w 1577409"/>
              <a:gd name="connsiteY25" fmla="*/ 933738 h 1538734"/>
              <a:gd name="connsiteX26" fmla="*/ 903349 w 1577409"/>
              <a:gd name="connsiteY26" fmla="*/ 997277 h 1538734"/>
              <a:gd name="connsiteX27" fmla="*/ 933737 w 1577409"/>
              <a:gd name="connsiteY27" fmla="*/ 1044240 h 1538734"/>
              <a:gd name="connsiteX28" fmla="*/ 977938 w 1577409"/>
              <a:gd name="connsiteY28" fmla="*/ 1113303 h 1538734"/>
              <a:gd name="connsiteX29" fmla="*/ 1013851 w 1577409"/>
              <a:gd name="connsiteY29" fmla="*/ 1174079 h 1538734"/>
              <a:gd name="connsiteX30" fmla="*/ 1041476 w 1577409"/>
              <a:gd name="connsiteY30" fmla="*/ 1218280 h 1538734"/>
              <a:gd name="connsiteX31" fmla="*/ 1071864 w 1577409"/>
              <a:gd name="connsiteY31" fmla="*/ 1279056 h 1538734"/>
              <a:gd name="connsiteX32" fmla="*/ 1093965 w 1577409"/>
              <a:gd name="connsiteY32" fmla="*/ 1306681 h 1538734"/>
              <a:gd name="connsiteX33" fmla="*/ 1132640 w 1577409"/>
              <a:gd name="connsiteY33" fmla="*/ 1359169 h 1538734"/>
              <a:gd name="connsiteX34" fmla="*/ 1196178 w 1577409"/>
              <a:gd name="connsiteY34" fmla="*/ 1406132 h 1538734"/>
              <a:gd name="connsiteX35" fmla="*/ 1259717 w 1577409"/>
              <a:gd name="connsiteY35" fmla="*/ 1425470 h 1538734"/>
              <a:gd name="connsiteX36" fmla="*/ 1314968 w 1577409"/>
              <a:gd name="connsiteY36" fmla="*/ 1442045 h 1538734"/>
              <a:gd name="connsiteX37" fmla="*/ 1389556 w 1577409"/>
              <a:gd name="connsiteY37" fmla="*/ 1466908 h 1538734"/>
              <a:gd name="connsiteX38" fmla="*/ 1477957 w 1577409"/>
              <a:gd name="connsiteY38" fmla="*/ 1494534 h 1538734"/>
              <a:gd name="connsiteX39" fmla="*/ 1541496 w 1577409"/>
              <a:gd name="connsiteY39" fmla="*/ 1522159 h 1538734"/>
              <a:gd name="connsiteX40" fmla="*/ 1577409 w 1577409"/>
              <a:gd name="connsiteY40" fmla="*/ 1538734 h 1538734"/>
              <a:gd name="connsiteX0" fmla="*/ 0 w 1577409"/>
              <a:gd name="connsiteY0" fmla="*/ 0 h 1538734"/>
              <a:gd name="connsiteX1" fmla="*/ 11050 w 1577409"/>
              <a:gd name="connsiteY1" fmla="*/ 124315 h 1538734"/>
              <a:gd name="connsiteX2" fmla="*/ 30387 w 1577409"/>
              <a:gd name="connsiteY2" fmla="*/ 157465 h 1538734"/>
              <a:gd name="connsiteX3" fmla="*/ 55250 w 1577409"/>
              <a:gd name="connsiteY3" fmla="*/ 193378 h 1538734"/>
              <a:gd name="connsiteX4" fmla="*/ 41439 w 1577409"/>
              <a:gd name="connsiteY4" fmla="*/ 179566 h 1538734"/>
              <a:gd name="connsiteX5" fmla="*/ 71826 w 1577409"/>
              <a:gd name="connsiteY5" fmla="*/ 209953 h 1538734"/>
              <a:gd name="connsiteX6" fmla="*/ 82876 w 1577409"/>
              <a:gd name="connsiteY6" fmla="*/ 223766 h 1538734"/>
              <a:gd name="connsiteX7" fmla="*/ 99451 w 1577409"/>
              <a:gd name="connsiteY7" fmla="*/ 237579 h 1538734"/>
              <a:gd name="connsiteX8" fmla="*/ 124314 w 1577409"/>
              <a:gd name="connsiteY8" fmla="*/ 256917 h 1538734"/>
              <a:gd name="connsiteX9" fmla="*/ 151939 w 1577409"/>
              <a:gd name="connsiteY9" fmla="*/ 270729 h 1538734"/>
              <a:gd name="connsiteX10" fmla="*/ 165752 w 1577409"/>
              <a:gd name="connsiteY10" fmla="*/ 276254 h 1538734"/>
              <a:gd name="connsiteX11" fmla="*/ 190615 w 1577409"/>
              <a:gd name="connsiteY11" fmla="*/ 292830 h 1538734"/>
              <a:gd name="connsiteX12" fmla="*/ 226528 w 1577409"/>
              <a:gd name="connsiteY12" fmla="*/ 314930 h 1538734"/>
              <a:gd name="connsiteX13" fmla="*/ 265203 w 1577409"/>
              <a:gd name="connsiteY13" fmla="*/ 345318 h 1538734"/>
              <a:gd name="connsiteX14" fmla="*/ 301116 w 1577409"/>
              <a:gd name="connsiteY14" fmla="*/ 389518 h 1538734"/>
              <a:gd name="connsiteX15" fmla="*/ 337029 w 1577409"/>
              <a:gd name="connsiteY15" fmla="*/ 430956 h 1538734"/>
              <a:gd name="connsiteX16" fmla="*/ 389517 w 1577409"/>
              <a:gd name="connsiteY16" fmla="*/ 483445 h 1538734"/>
              <a:gd name="connsiteX17" fmla="*/ 436481 w 1577409"/>
              <a:gd name="connsiteY17" fmla="*/ 524883 h 1538734"/>
              <a:gd name="connsiteX18" fmla="*/ 469631 w 1577409"/>
              <a:gd name="connsiteY18" fmla="*/ 558033 h 1538734"/>
              <a:gd name="connsiteX19" fmla="*/ 524882 w 1577409"/>
              <a:gd name="connsiteY19" fmla="*/ 596709 h 1538734"/>
              <a:gd name="connsiteX20" fmla="*/ 574607 w 1577409"/>
              <a:gd name="connsiteY20" fmla="*/ 629859 h 1538734"/>
              <a:gd name="connsiteX21" fmla="*/ 613283 w 1577409"/>
              <a:gd name="connsiteY21" fmla="*/ 654722 h 1538734"/>
              <a:gd name="connsiteX22" fmla="*/ 660246 w 1577409"/>
              <a:gd name="connsiteY22" fmla="*/ 690635 h 1538734"/>
              <a:gd name="connsiteX23" fmla="*/ 715497 w 1577409"/>
              <a:gd name="connsiteY23" fmla="*/ 762461 h 1538734"/>
              <a:gd name="connsiteX24" fmla="*/ 759697 w 1577409"/>
              <a:gd name="connsiteY24" fmla="*/ 809424 h 1538734"/>
              <a:gd name="connsiteX25" fmla="*/ 803898 w 1577409"/>
              <a:gd name="connsiteY25" fmla="*/ 864675 h 1538734"/>
              <a:gd name="connsiteX26" fmla="*/ 861911 w 1577409"/>
              <a:gd name="connsiteY26" fmla="*/ 933738 h 1538734"/>
              <a:gd name="connsiteX27" fmla="*/ 903349 w 1577409"/>
              <a:gd name="connsiteY27" fmla="*/ 997277 h 1538734"/>
              <a:gd name="connsiteX28" fmla="*/ 933737 w 1577409"/>
              <a:gd name="connsiteY28" fmla="*/ 1044240 h 1538734"/>
              <a:gd name="connsiteX29" fmla="*/ 977938 w 1577409"/>
              <a:gd name="connsiteY29" fmla="*/ 1113303 h 1538734"/>
              <a:gd name="connsiteX30" fmla="*/ 1013851 w 1577409"/>
              <a:gd name="connsiteY30" fmla="*/ 1174079 h 1538734"/>
              <a:gd name="connsiteX31" fmla="*/ 1041476 w 1577409"/>
              <a:gd name="connsiteY31" fmla="*/ 1218280 h 1538734"/>
              <a:gd name="connsiteX32" fmla="*/ 1071864 w 1577409"/>
              <a:gd name="connsiteY32" fmla="*/ 1279056 h 1538734"/>
              <a:gd name="connsiteX33" fmla="*/ 1093965 w 1577409"/>
              <a:gd name="connsiteY33" fmla="*/ 1306681 h 1538734"/>
              <a:gd name="connsiteX34" fmla="*/ 1132640 w 1577409"/>
              <a:gd name="connsiteY34" fmla="*/ 1359169 h 1538734"/>
              <a:gd name="connsiteX35" fmla="*/ 1196178 w 1577409"/>
              <a:gd name="connsiteY35" fmla="*/ 1406132 h 1538734"/>
              <a:gd name="connsiteX36" fmla="*/ 1259717 w 1577409"/>
              <a:gd name="connsiteY36" fmla="*/ 1425470 h 1538734"/>
              <a:gd name="connsiteX37" fmla="*/ 1314968 w 1577409"/>
              <a:gd name="connsiteY37" fmla="*/ 1442045 h 1538734"/>
              <a:gd name="connsiteX38" fmla="*/ 1389556 w 1577409"/>
              <a:gd name="connsiteY38" fmla="*/ 1466908 h 1538734"/>
              <a:gd name="connsiteX39" fmla="*/ 1477957 w 1577409"/>
              <a:gd name="connsiteY39" fmla="*/ 1494534 h 1538734"/>
              <a:gd name="connsiteX40" fmla="*/ 1541496 w 1577409"/>
              <a:gd name="connsiteY40" fmla="*/ 1522159 h 1538734"/>
              <a:gd name="connsiteX41" fmla="*/ 1577409 w 1577409"/>
              <a:gd name="connsiteY41" fmla="*/ 1538734 h 1538734"/>
              <a:gd name="connsiteX0" fmla="*/ 0 w 1577409"/>
              <a:gd name="connsiteY0" fmla="*/ 0 h 1538734"/>
              <a:gd name="connsiteX1" fmla="*/ 11050 w 1577409"/>
              <a:gd name="connsiteY1" fmla="*/ 124315 h 1538734"/>
              <a:gd name="connsiteX2" fmla="*/ 30387 w 1577409"/>
              <a:gd name="connsiteY2" fmla="*/ 157465 h 1538734"/>
              <a:gd name="connsiteX3" fmla="*/ 55250 w 1577409"/>
              <a:gd name="connsiteY3" fmla="*/ 193378 h 1538734"/>
              <a:gd name="connsiteX4" fmla="*/ 71826 w 1577409"/>
              <a:gd name="connsiteY4" fmla="*/ 209953 h 1538734"/>
              <a:gd name="connsiteX5" fmla="*/ 82876 w 1577409"/>
              <a:gd name="connsiteY5" fmla="*/ 223766 h 1538734"/>
              <a:gd name="connsiteX6" fmla="*/ 99451 w 1577409"/>
              <a:gd name="connsiteY6" fmla="*/ 237579 h 1538734"/>
              <a:gd name="connsiteX7" fmla="*/ 124314 w 1577409"/>
              <a:gd name="connsiteY7" fmla="*/ 256917 h 1538734"/>
              <a:gd name="connsiteX8" fmla="*/ 151939 w 1577409"/>
              <a:gd name="connsiteY8" fmla="*/ 270729 h 1538734"/>
              <a:gd name="connsiteX9" fmla="*/ 165752 w 1577409"/>
              <a:gd name="connsiteY9" fmla="*/ 276254 h 1538734"/>
              <a:gd name="connsiteX10" fmla="*/ 190615 w 1577409"/>
              <a:gd name="connsiteY10" fmla="*/ 292830 h 1538734"/>
              <a:gd name="connsiteX11" fmla="*/ 226528 w 1577409"/>
              <a:gd name="connsiteY11" fmla="*/ 314930 h 1538734"/>
              <a:gd name="connsiteX12" fmla="*/ 265203 w 1577409"/>
              <a:gd name="connsiteY12" fmla="*/ 345318 h 1538734"/>
              <a:gd name="connsiteX13" fmla="*/ 301116 w 1577409"/>
              <a:gd name="connsiteY13" fmla="*/ 389518 h 1538734"/>
              <a:gd name="connsiteX14" fmla="*/ 337029 w 1577409"/>
              <a:gd name="connsiteY14" fmla="*/ 430956 h 1538734"/>
              <a:gd name="connsiteX15" fmla="*/ 389517 w 1577409"/>
              <a:gd name="connsiteY15" fmla="*/ 483445 h 1538734"/>
              <a:gd name="connsiteX16" fmla="*/ 436481 w 1577409"/>
              <a:gd name="connsiteY16" fmla="*/ 524883 h 1538734"/>
              <a:gd name="connsiteX17" fmla="*/ 469631 w 1577409"/>
              <a:gd name="connsiteY17" fmla="*/ 558033 h 1538734"/>
              <a:gd name="connsiteX18" fmla="*/ 524882 w 1577409"/>
              <a:gd name="connsiteY18" fmla="*/ 596709 h 1538734"/>
              <a:gd name="connsiteX19" fmla="*/ 574607 w 1577409"/>
              <a:gd name="connsiteY19" fmla="*/ 629859 h 1538734"/>
              <a:gd name="connsiteX20" fmla="*/ 613283 w 1577409"/>
              <a:gd name="connsiteY20" fmla="*/ 654722 h 1538734"/>
              <a:gd name="connsiteX21" fmla="*/ 660246 w 1577409"/>
              <a:gd name="connsiteY21" fmla="*/ 690635 h 1538734"/>
              <a:gd name="connsiteX22" fmla="*/ 715497 w 1577409"/>
              <a:gd name="connsiteY22" fmla="*/ 762461 h 1538734"/>
              <a:gd name="connsiteX23" fmla="*/ 759697 w 1577409"/>
              <a:gd name="connsiteY23" fmla="*/ 809424 h 1538734"/>
              <a:gd name="connsiteX24" fmla="*/ 803898 w 1577409"/>
              <a:gd name="connsiteY24" fmla="*/ 864675 h 1538734"/>
              <a:gd name="connsiteX25" fmla="*/ 861911 w 1577409"/>
              <a:gd name="connsiteY25" fmla="*/ 933738 h 1538734"/>
              <a:gd name="connsiteX26" fmla="*/ 903349 w 1577409"/>
              <a:gd name="connsiteY26" fmla="*/ 997277 h 1538734"/>
              <a:gd name="connsiteX27" fmla="*/ 933737 w 1577409"/>
              <a:gd name="connsiteY27" fmla="*/ 1044240 h 1538734"/>
              <a:gd name="connsiteX28" fmla="*/ 977938 w 1577409"/>
              <a:gd name="connsiteY28" fmla="*/ 1113303 h 1538734"/>
              <a:gd name="connsiteX29" fmla="*/ 1013851 w 1577409"/>
              <a:gd name="connsiteY29" fmla="*/ 1174079 h 1538734"/>
              <a:gd name="connsiteX30" fmla="*/ 1041476 w 1577409"/>
              <a:gd name="connsiteY30" fmla="*/ 1218280 h 1538734"/>
              <a:gd name="connsiteX31" fmla="*/ 1071864 w 1577409"/>
              <a:gd name="connsiteY31" fmla="*/ 1279056 h 1538734"/>
              <a:gd name="connsiteX32" fmla="*/ 1093965 w 1577409"/>
              <a:gd name="connsiteY32" fmla="*/ 1306681 h 1538734"/>
              <a:gd name="connsiteX33" fmla="*/ 1132640 w 1577409"/>
              <a:gd name="connsiteY33" fmla="*/ 1359169 h 1538734"/>
              <a:gd name="connsiteX34" fmla="*/ 1196178 w 1577409"/>
              <a:gd name="connsiteY34" fmla="*/ 1406132 h 1538734"/>
              <a:gd name="connsiteX35" fmla="*/ 1259717 w 1577409"/>
              <a:gd name="connsiteY35" fmla="*/ 1425470 h 1538734"/>
              <a:gd name="connsiteX36" fmla="*/ 1314968 w 1577409"/>
              <a:gd name="connsiteY36" fmla="*/ 1442045 h 1538734"/>
              <a:gd name="connsiteX37" fmla="*/ 1389556 w 1577409"/>
              <a:gd name="connsiteY37" fmla="*/ 1466908 h 1538734"/>
              <a:gd name="connsiteX38" fmla="*/ 1477957 w 1577409"/>
              <a:gd name="connsiteY38" fmla="*/ 1494534 h 1538734"/>
              <a:gd name="connsiteX39" fmla="*/ 1541496 w 1577409"/>
              <a:gd name="connsiteY39" fmla="*/ 1522159 h 1538734"/>
              <a:gd name="connsiteX40" fmla="*/ 1577409 w 1577409"/>
              <a:gd name="connsiteY40" fmla="*/ 1538734 h 1538734"/>
              <a:gd name="connsiteX0" fmla="*/ 0 w 1577409"/>
              <a:gd name="connsiteY0" fmla="*/ 0 h 1538734"/>
              <a:gd name="connsiteX1" fmla="*/ 11050 w 1577409"/>
              <a:gd name="connsiteY1" fmla="*/ 124315 h 1538734"/>
              <a:gd name="connsiteX2" fmla="*/ 30387 w 1577409"/>
              <a:gd name="connsiteY2" fmla="*/ 157465 h 1538734"/>
              <a:gd name="connsiteX3" fmla="*/ 55250 w 1577409"/>
              <a:gd name="connsiteY3" fmla="*/ 193378 h 1538734"/>
              <a:gd name="connsiteX4" fmla="*/ 71826 w 1577409"/>
              <a:gd name="connsiteY4" fmla="*/ 209953 h 1538734"/>
              <a:gd name="connsiteX5" fmla="*/ 82876 w 1577409"/>
              <a:gd name="connsiteY5" fmla="*/ 223766 h 1538734"/>
              <a:gd name="connsiteX6" fmla="*/ 124314 w 1577409"/>
              <a:gd name="connsiteY6" fmla="*/ 256917 h 1538734"/>
              <a:gd name="connsiteX7" fmla="*/ 151939 w 1577409"/>
              <a:gd name="connsiteY7" fmla="*/ 270729 h 1538734"/>
              <a:gd name="connsiteX8" fmla="*/ 165752 w 1577409"/>
              <a:gd name="connsiteY8" fmla="*/ 276254 h 1538734"/>
              <a:gd name="connsiteX9" fmla="*/ 190615 w 1577409"/>
              <a:gd name="connsiteY9" fmla="*/ 292830 h 1538734"/>
              <a:gd name="connsiteX10" fmla="*/ 226528 w 1577409"/>
              <a:gd name="connsiteY10" fmla="*/ 314930 h 1538734"/>
              <a:gd name="connsiteX11" fmla="*/ 265203 w 1577409"/>
              <a:gd name="connsiteY11" fmla="*/ 345318 h 1538734"/>
              <a:gd name="connsiteX12" fmla="*/ 301116 w 1577409"/>
              <a:gd name="connsiteY12" fmla="*/ 389518 h 1538734"/>
              <a:gd name="connsiteX13" fmla="*/ 337029 w 1577409"/>
              <a:gd name="connsiteY13" fmla="*/ 430956 h 1538734"/>
              <a:gd name="connsiteX14" fmla="*/ 389517 w 1577409"/>
              <a:gd name="connsiteY14" fmla="*/ 483445 h 1538734"/>
              <a:gd name="connsiteX15" fmla="*/ 436481 w 1577409"/>
              <a:gd name="connsiteY15" fmla="*/ 524883 h 1538734"/>
              <a:gd name="connsiteX16" fmla="*/ 469631 w 1577409"/>
              <a:gd name="connsiteY16" fmla="*/ 558033 h 1538734"/>
              <a:gd name="connsiteX17" fmla="*/ 524882 w 1577409"/>
              <a:gd name="connsiteY17" fmla="*/ 596709 h 1538734"/>
              <a:gd name="connsiteX18" fmla="*/ 574607 w 1577409"/>
              <a:gd name="connsiteY18" fmla="*/ 629859 h 1538734"/>
              <a:gd name="connsiteX19" fmla="*/ 613283 w 1577409"/>
              <a:gd name="connsiteY19" fmla="*/ 654722 h 1538734"/>
              <a:gd name="connsiteX20" fmla="*/ 660246 w 1577409"/>
              <a:gd name="connsiteY20" fmla="*/ 690635 h 1538734"/>
              <a:gd name="connsiteX21" fmla="*/ 715497 w 1577409"/>
              <a:gd name="connsiteY21" fmla="*/ 762461 h 1538734"/>
              <a:gd name="connsiteX22" fmla="*/ 759697 w 1577409"/>
              <a:gd name="connsiteY22" fmla="*/ 809424 h 1538734"/>
              <a:gd name="connsiteX23" fmla="*/ 803898 w 1577409"/>
              <a:gd name="connsiteY23" fmla="*/ 864675 h 1538734"/>
              <a:gd name="connsiteX24" fmla="*/ 861911 w 1577409"/>
              <a:gd name="connsiteY24" fmla="*/ 933738 h 1538734"/>
              <a:gd name="connsiteX25" fmla="*/ 903349 w 1577409"/>
              <a:gd name="connsiteY25" fmla="*/ 997277 h 1538734"/>
              <a:gd name="connsiteX26" fmla="*/ 933737 w 1577409"/>
              <a:gd name="connsiteY26" fmla="*/ 1044240 h 1538734"/>
              <a:gd name="connsiteX27" fmla="*/ 977938 w 1577409"/>
              <a:gd name="connsiteY27" fmla="*/ 1113303 h 1538734"/>
              <a:gd name="connsiteX28" fmla="*/ 1013851 w 1577409"/>
              <a:gd name="connsiteY28" fmla="*/ 1174079 h 1538734"/>
              <a:gd name="connsiteX29" fmla="*/ 1041476 w 1577409"/>
              <a:gd name="connsiteY29" fmla="*/ 1218280 h 1538734"/>
              <a:gd name="connsiteX30" fmla="*/ 1071864 w 1577409"/>
              <a:gd name="connsiteY30" fmla="*/ 1279056 h 1538734"/>
              <a:gd name="connsiteX31" fmla="*/ 1093965 w 1577409"/>
              <a:gd name="connsiteY31" fmla="*/ 1306681 h 1538734"/>
              <a:gd name="connsiteX32" fmla="*/ 1132640 w 1577409"/>
              <a:gd name="connsiteY32" fmla="*/ 1359169 h 1538734"/>
              <a:gd name="connsiteX33" fmla="*/ 1196178 w 1577409"/>
              <a:gd name="connsiteY33" fmla="*/ 1406132 h 1538734"/>
              <a:gd name="connsiteX34" fmla="*/ 1259717 w 1577409"/>
              <a:gd name="connsiteY34" fmla="*/ 1425470 h 1538734"/>
              <a:gd name="connsiteX35" fmla="*/ 1314968 w 1577409"/>
              <a:gd name="connsiteY35" fmla="*/ 1442045 h 1538734"/>
              <a:gd name="connsiteX36" fmla="*/ 1389556 w 1577409"/>
              <a:gd name="connsiteY36" fmla="*/ 1466908 h 1538734"/>
              <a:gd name="connsiteX37" fmla="*/ 1477957 w 1577409"/>
              <a:gd name="connsiteY37" fmla="*/ 1494534 h 1538734"/>
              <a:gd name="connsiteX38" fmla="*/ 1541496 w 1577409"/>
              <a:gd name="connsiteY38" fmla="*/ 1522159 h 1538734"/>
              <a:gd name="connsiteX39" fmla="*/ 1577409 w 1577409"/>
              <a:gd name="connsiteY39" fmla="*/ 1538734 h 1538734"/>
              <a:gd name="connsiteX0" fmla="*/ 0 w 1577409"/>
              <a:gd name="connsiteY0" fmla="*/ 0 h 1538734"/>
              <a:gd name="connsiteX1" fmla="*/ 11050 w 1577409"/>
              <a:gd name="connsiteY1" fmla="*/ 124315 h 1538734"/>
              <a:gd name="connsiteX2" fmla="*/ 30387 w 1577409"/>
              <a:gd name="connsiteY2" fmla="*/ 157465 h 1538734"/>
              <a:gd name="connsiteX3" fmla="*/ 55250 w 1577409"/>
              <a:gd name="connsiteY3" fmla="*/ 193378 h 1538734"/>
              <a:gd name="connsiteX4" fmla="*/ 82876 w 1577409"/>
              <a:gd name="connsiteY4" fmla="*/ 223766 h 1538734"/>
              <a:gd name="connsiteX5" fmla="*/ 124314 w 1577409"/>
              <a:gd name="connsiteY5" fmla="*/ 256917 h 1538734"/>
              <a:gd name="connsiteX6" fmla="*/ 151939 w 1577409"/>
              <a:gd name="connsiteY6" fmla="*/ 270729 h 1538734"/>
              <a:gd name="connsiteX7" fmla="*/ 165752 w 1577409"/>
              <a:gd name="connsiteY7" fmla="*/ 276254 h 1538734"/>
              <a:gd name="connsiteX8" fmla="*/ 190615 w 1577409"/>
              <a:gd name="connsiteY8" fmla="*/ 292830 h 1538734"/>
              <a:gd name="connsiteX9" fmla="*/ 226528 w 1577409"/>
              <a:gd name="connsiteY9" fmla="*/ 314930 h 1538734"/>
              <a:gd name="connsiteX10" fmla="*/ 265203 w 1577409"/>
              <a:gd name="connsiteY10" fmla="*/ 345318 h 1538734"/>
              <a:gd name="connsiteX11" fmla="*/ 301116 w 1577409"/>
              <a:gd name="connsiteY11" fmla="*/ 389518 h 1538734"/>
              <a:gd name="connsiteX12" fmla="*/ 337029 w 1577409"/>
              <a:gd name="connsiteY12" fmla="*/ 430956 h 1538734"/>
              <a:gd name="connsiteX13" fmla="*/ 389517 w 1577409"/>
              <a:gd name="connsiteY13" fmla="*/ 483445 h 1538734"/>
              <a:gd name="connsiteX14" fmla="*/ 436481 w 1577409"/>
              <a:gd name="connsiteY14" fmla="*/ 524883 h 1538734"/>
              <a:gd name="connsiteX15" fmla="*/ 469631 w 1577409"/>
              <a:gd name="connsiteY15" fmla="*/ 558033 h 1538734"/>
              <a:gd name="connsiteX16" fmla="*/ 524882 w 1577409"/>
              <a:gd name="connsiteY16" fmla="*/ 596709 h 1538734"/>
              <a:gd name="connsiteX17" fmla="*/ 574607 w 1577409"/>
              <a:gd name="connsiteY17" fmla="*/ 629859 h 1538734"/>
              <a:gd name="connsiteX18" fmla="*/ 613283 w 1577409"/>
              <a:gd name="connsiteY18" fmla="*/ 654722 h 1538734"/>
              <a:gd name="connsiteX19" fmla="*/ 660246 w 1577409"/>
              <a:gd name="connsiteY19" fmla="*/ 690635 h 1538734"/>
              <a:gd name="connsiteX20" fmla="*/ 715497 w 1577409"/>
              <a:gd name="connsiteY20" fmla="*/ 762461 h 1538734"/>
              <a:gd name="connsiteX21" fmla="*/ 759697 w 1577409"/>
              <a:gd name="connsiteY21" fmla="*/ 809424 h 1538734"/>
              <a:gd name="connsiteX22" fmla="*/ 803898 w 1577409"/>
              <a:gd name="connsiteY22" fmla="*/ 864675 h 1538734"/>
              <a:gd name="connsiteX23" fmla="*/ 861911 w 1577409"/>
              <a:gd name="connsiteY23" fmla="*/ 933738 h 1538734"/>
              <a:gd name="connsiteX24" fmla="*/ 903349 w 1577409"/>
              <a:gd name="connsiteY24" fmla="*/ 997277 h 1538734"/>
              <a:gd name="connsiteX25" fmla="*/ 933737 w 1577409"/>
              <a:gd name="connsiteY25" fmla="*/ 1044240 h 1538734"/>
              <a:gd name="connsiteX26" fmla="*/ 977938 w 1577409"/>
              <a:gd name="connsiteY26" fmla="*/ 1113303 h 1538734"/>
              <a:gd name="connsiteX27" fmla="*/ 1013851 w 1577409"/>
              <a:gd name="connsiteY27" fmla="*/ 1174079 h 1538734"/>
              <a:gd name="connsiteX28" fmla="*/ 1041476 w 1577409"/>
              <a:gd name="connsiteY28" fmla="*/ 1218280 h 1538734"/>
              <a:gd name="connsiteX29" fmla="*/ 1071864 w 1577409"/>
              <a:gd name="connsiteY29" fmla="*/ 1279056 h 1538734"/>
              <a:gd name="connsiteX30" fmla="*/ 1093965 w 1577409"/>
              <a:gd name="connsiteY30" fmla="*/ 1306681 h 1538734"/>
              <a:gd name="connsiteX31" fmla="*/ 1132640 w 1577409"/>
              <a:gd name="connsiteY31" fmla="*/ 1359169 h 1538734"/>
              <a:gd name="connsiteX32" fmla="*/ 1196178 w 1577409"/>
              <a:gd name="connsiteY32" fmla="*/ 1406132 h 1538734"/>
              <a:gd name="connsiteX33" fmla="*/ 1259717 w 1577409"/>
              <a:gd name="connsiteY33" fmla="*/ 1425470 h 1538734"/>
              <a:gd name="connsiteX34" fmla="*/ 1314968 w 1577409"/>
              <a:gd name="connsiteY34" fmla="*/ 1442045 h 1538734"/>
              <a:gd name="connsiteX35" fmla="*/ 1389556 w 1577409"/>
              <a:gd name="connsiteY35" fmla="*/ 1466908 h 1538734"/>
              <a:gd name="connsiteX36" fmla="*/ 1477957 w 1577409"/>
              <a:gd name="connsiteY36" fmla="*/ 1494534 h 1538734"/>
              <a:gd name="connsiteX37" fmla="*/ 1541496 w 1577409"/>
              <a:gd name="connsiteY37" fmla="*/ 1522159 h 1538734"/>
              <a:gd name="connsiteX38" fmla="*/ 1577409 w 1577409"/>
              <a:gd name="connsiteY38" fmla="*/ 1538734 h 1538734"/>
              <a:gd name="connsiteX0" fmla="*/ 0 w 1577409"/>
              <a:gd name="connsiteY0" fmla="*/ 0 h 1538734"/>
              <a:gd name="connsiteX1" fmla="*/ 11050 w 1577409"/>
              <a:gd name="connsiteY1" fmla="*/ 124315 h 1538734"/>
              <a:gd name="connsiteX2" fmla="*/ 30387 w 1577409"/>
              <a:gd name="connsiteY2" fmla="*/ 157465 h 1538734"/>
              <a:gd name="connsiteX3" fmla="*/ 55250 w 1577409"/>
              <a:gd name="connsiteY3" fmla="*/ 193378 h 1538734"/>
              <a:gd name="connsiteX4" fmla="*/ 82876 w 1577409"/>
              <a:gd name="connsiteY4" fmla="*/ 223766 h 1538734"/>
              <a:gd name="connsiteX5" fmla="*/ 124314 w 1577409"/>
              <a:gd name="connsiteY5" fmla="*/ 256917 h 1538734"/>
              <a:gd name="connsiteX6" fmla="*/ 165752 w 1577409"/>
              <a:gd name="connsiteY6" fmla="*/ 276254 h 1538734"/>
              <a:gd name="connsiteX7" fmla="*/ 190615 w 1577409"/>
              <a:gd name="connsiteY7" fmla="*/ 292830 h 1538734"/>
              <a:gd name="connsiteX8" fmla="*/ 226528 w 1577409"/>
              <a:gd name="connsiteY8" fmla="*/ 314930 h 1538734"/>
              <a:gd name="connsiteX9" fmla="*/ 265203 w 1577409"/>
              <a:gd name="connsiteY9" fmla="*/ 345318 h 1538734"/>
              <a:gd name="connsiteX10" fmla="*/ 301116 w 1577409"/>
              <a:gd name="connsiteY10" fmla="*/ 389518 h 1538734"/>
              <a:gd name="connsiteX11" fmla="*/ 337029 w 1577409"/>
              <a:gd name="connsiteY11" fmla="*/ 430956 h 1538734"/>
              <a:gd name="connsiteX12" fmla="*/ 389517 w 1577409"/>
              <a:gd name="connsiteY12" fmla="*/ 483445 h 1538734"/>
              <a:gd name="connsiteX13" fmla="*/ 436481 w 1577409"/>
              <a:gd name="connsiteY13" fmla="*/ 524883 h 1538734"/>
              <a:gd name="connsiteX14" fmla="*/ 469631 w 1577409"/>
              <a:gd name="connsiteY14" fmla="*/ 558033 h 1538734"/>
              <a:gd name="connsiteX15" fmla="*/ 524882 w 1577409"/>
              <a:gd name="connsiteY15" fmla="*/ 596709 h 1538734"/>
              <a:gd name="connsiteX16" fmla="*/ 574607 w 1577409"/>
              <a:gd name="connsiteY16" fmla="*/ 629859 h 1538734"/>
              <a:gd name="connsiteX17" fmla="*/ 613283 w 1577409"/>
              <a:gd name="connsiteY17" fmla="*/ 654722 h 1538734"/>
              <a:gd name="connsiteX18" fmla="*/ 660246 w 1577409"/>
              <a:gd name="connsiteY18" fmla="*/ 690635 h 1538734"/>
              <a:gd name="connsiteX19" fmla="*/ 715497 w 1577409"/>
              <a:gd name="connsiteY19" fmla="*/ 762461 h 1538734"/>
              <a:gd name="connsiteX20" fmla="*/ 759697 w 1577409"/>
              <a:gd name="connsiteY20" fmla="*/ 809424 h 1538734"/>
              <a:gd name="connsiteX21" fmla="*/ 803898 w 1577409"/>
              <a:gd name="connsiteY21" fmla="*/ 864675 h 1538734"/>
              <a:gd name="connsiteX22" fmla="*/ 861911 w 1577409"/>
              <a:gd name="connsiteY22" fmla="*/ 933738 h 1538734"/>
              <a:gd name="connsiteX23" fmla="*/ 903349 w 1577409"/>
              <a:gd name="connsiteY23" fmla="*/ 997277 h 1538734"/>
              <a:gd name="connsiteX24" fmla="*/ 933737 w 1577409"/>
              <a:gd name="connsiteY24" fmla="*/ 1044240 h 1538734"/>
              <a:gd name="connsiteX25" fmla="*/ 977938 w 1577409"/>
              <a:gd name="connsiteY25" fmla="*/ 1113303 h 1538734"/>
              <a:gd name="connsiteX26" fmla="*/ 1013851 w 1577409"/>
              <a:gd name="connsiteY26" fmla="*/ 1174079 h 1538734"/>
              <a:gd name="connsiteX27" fmla="*/ 1041476 w 1577409"/>
              <a:gd name="connsiteY27" fmla="*/ 1218280 h 1538734"/>
              <a:gd name="connsiteX28" fmla="*/ 1071864 w 1577409"/>
              <a:gd name="connsiteY28" fmla="*/ 1279056 h 1538734"/>
              <a:gd name="connsiteX29" fmla="*/ 1093965 w 1577409"/>
              <a:gd name="connsiteY29" fmla="*/ 1306681 h 1538734"/>
              <a:gd name="connsiteX30" fmla="*/ 1132640 w 1577409"/>
              <a:gd name="connsiteY30" fmla="*/ 1359169 h 1538734"/>
              <a:gd name="connsiteX31" fmla="*/ 1196178 w 1577409"/>
              <a:gd name="connsiteY31" fmla="*/ 1406132 h 1538734"/>
              <a:gd name="connsiteX32" fmla="*/ 1259717 w 1577409"/>
              <a:gd name="connsiteY32" fmla="*/ 1425470 h 1538734"/>
              <a:gd name="connsiteX33" fmla="*/ 1314968 w 1577409"/>
              <a:gd name="connsiteY33" fmla="*/ 1442045 h 1538734"/>
              <a:gd name="connsiteX34" fmla="*/ 1389556 w 1577409"/>
              <a:gd name="connsiteY34" fmla="*/ 1466908 h 1538734"/>
              <a:gd name="connsiteX35" fmla="*/ 1477957 w 1577409"/>
              <a:gd name="connsiteY35" fmla="*/ 1494534 h 1538734"/>
              <a:gd name="connsiteX36" fmla="*/ 1541496 w 1577409"/>
              <a:gd name="connsiteY36" fmla="*/ 1522159 h 1538734"/>
              <a:gd name="connsiteX37" fmla="*/ 1577409 w 1577409"/>
              <a:gd name="connsiteY37" fmla="*/ 1538734 h 1538734"/>
              <a:gd name="connsiteX0" fmla="*/ 0 w 1577409"/>
              <a:gd name="connsiteY0" fmla="*/ 0 h 1538734"/>
              <a:gd name="connsiteX1" fmla="*/ 11050 w 1577409"/>
              <a:gd name="connsiteY1" fmla="*/ 124315 h 1538734"/>
              <a:gd name="connsiteX2" fmla="*/ 30387 w 1577409"/>
              <a:gd name="connsiteY2" fmla="*/ 157465 h 1538734"/>
              <a:gd name="connsiteX3" fmla="*/ 55250 w 1577409"/>
              <a:gd name="connsiteY3" fmla="*/ 193378 h 1538734"/>
              <a:gd name="connsiteX4" fmla="*/ 82876 w 1577409"/>
              <a:gd name="connsiteY4" fmla="*/ 223766 h 1538734"/>
              <a:gd name="connsiteX5" fmla="*/ 124314 w 1577409"/>
              <a:gd name="connsiteY5" fmla="*/ 256917 h 1538734"/>
              <a:gd name="connsiteX6" fmla="*/ 190615 w 1577409"/>
              <a:gd name="connsiteY6" fmla="*/ 292830 h 1538734"/>
              <a:gd name="connsiteX7" fmla="*/ 226528 w 1577409"/>
              <a:gd name="connsiteY7" fmla="*/ 314930 h 1538734"/>
              <a:gd name="connsiteX8" fmla="*/ 265203 w 1577409"/>
              <a:gd name="connsiteY8" fmla="*/ 345318 h 1538734"/>
              <a:gd name="connsiteX9" fmla="*/ 301116 w 1577409"/>
              <a:gd name="connsiteY9" fmla="*/ 389518 h 1538734"/>
              <a:gd name="connsiteX10" fmla="*/ 337029 w 1577409"/>
              <a:gd name="connsiteY10" fmla="*/ 430956 h 1538734"/>
              <a:gd name="connsiteX11" fmla="*/ 389517 w 1577409"/>
              <a:gd name="connsiteY11" fmla="*/ 483445 h 1538734"/>
              <a:gd name="connsiteX12" fmla="*/ 436481 w 1577409"/>
              <a:gd name="connsiteY12" fmla="*/ 524883 h 1538734"/>
              <a:gd name="connsiteX13" fmla="*/ 469631 w 1577409"/>
              <a:gd name="connsiteY13" fmla="*/ 558033 h 1538734"/>
              <a:gd name="connsiteX14" fmla="*/ 524882 w 1577409"/>
              <a:gd name="connsiteY14" fmla="*/ 596709 h 1538734"/>
              <a:gd name="connsiteX15" fmla="*/ 574607 w 1577409"/>
              <a:gd name="connsiteY15" fmla="*/ 629859 h 1538734"/>
              <a:gd name="connsiteX16" fmla="*/ 613283 w 1577409"/>
              <a:gd name="connsiteY16" fmla="*/ 654722 h 1538734"/>
              <a:gd name="connsiteX17" fmla="*/ 660246 w 1577409"/>
              <a:gd name="connsiteY17" fmla="*/ 690635 h 1538734"/>
              <a:gd name="connsiteX18" fmla="*/ 715497 w 1577409"/>
              <a:gd name="connsiteY18" fmla="*/ 762461 h 1538734"/>
              <a:gd name="connsiteX19" fmla="*/ 759697 w 1577409"/>
              <a:gd name="connsiteY19" fmla="*/ 809424 h 1538734"/>
              <a:gd name="connsiteX20" fmla="*/ 803898 w 1577409"/>
              <a:gd name="connsiteY20" fmla="*/ 864675 h 1538734"/>
              <a:gd name="connsiteX21" fmla="*/ 861911 w 1577409"/>
              <a:gd name="connsiteY21" fmla="*/ 933738 h 1538734"/>
              <a:gd name="connsiteX22" fmla="*/ 903349 w 1577409"/>
              <a:gd name="connsiteY22" fmla="*/ 997277 h 1538734"/>
              <a:gd name="connsiteX23" fmla="*/ 933737 w 1577409"/>
              <a:gd name="connsiteY23" fmla="*/ 1044240 h 1538734"/>
              <a:gd name="connsiteX24" fmla="*/ 977938 w 1577409"/>
              <a:gd name="connsiteY24" fmla="*/ 1113303 h 1538734"/>
              <a:gd name="connsiteX25" fmla="*/ 1013851 w 1577409"/>
              <a:gd name="connsiteY25" fmla="*/ 1174079 h 1538734"/>
              <a:gd name="connsiteX26" fmla="*/ 1041476 w 1577409"/>
              <a:gd name="connsiteY26" fmla="*/ 1218280 h 1538734"/>
              <a:gd name="connsiteX27" fmla="*/ 1071864 w 1577409"/>
              <a:gd name="connsiteY27" fmla="*/ 1279056 h 1538734"/>
              <a:gd name="connsiteX28" fmla="*/ 1093965 w 1577409"/>
              <a:gd name="connsiteY28" fmla="*/ 1306681 h 1538734"/>
              <a:gd name="connsiteX29" fmla="*/ 1132640 w 1577409"/>
              <a:gd name="connsiteY29" fmla="*/ 1359169 h 1538734"/>
              <a:gd name="connsiteX30" fmla="*/ 1196178 w 1577409"/>
              <a:gd name="connsiteY30" fmla="*/ 1406132 h 1538734"/>
              <a:gd name="connsiteX31" fmla="*/ 1259717 w 1577409"/>
              <a:gd name="connsiteY31" fmla="*/ 1425470 h 1538734"/>
              <a:gd name="connsiteX32" fmla="*/ 1314968 w 1577409"/>
              <a:gd name="connsiteY32" fmla="*/ 1442045 h 1538734"/>
              <a:gd name="connsiteX33" fmla="*/ 1389556 w 1577409"/>
              <a:gd name="connsiteY33" fmla="*/ 1466908 h 1538734"/>
              <a:gd name="connsiteX34" fmla="*/ 1477957 w 1577409"/>
              <a:gd name="connsiteY34" fmla="*/ 1494534 h 1538734"/>
              <a:gd name="connsiteX35" fmla="*/ 1541496 w 1577409"/>
              <a:gd name="connsiteY35" fmla="*/ 1522159 h 1538734"/>
              <a:gd name="connsiteX36" fmla="*/ 1577409 w 1577409"/>
              <a:gd name="connsiteY36" fmla="*/ 1538734 h 1538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577409" h="1538734">
                <a:moveTo>
                  <a:pt x="0" y="0"/>
                </a:moveTo>
                <a:cubicBezTo>
                  <a:pt x="2302" y="25899"/>
                  <a:pt x="5986" y="98071"/>
                  <a:pt x="11050" y="124315"/>
                </a:cubicBezTo>
                <a:cubicBezTo>
                  <a:pt x="16115" y="150559"/>
                  <a:pt x="18931" y="140280"/>
                  <a:pt x="30387" y="157465"/>
                </a:cubicBezTo>
                <a:cubicBezTo>
                  <a:pt x="40056" y="171969"/>
                  <a:pt x="46502" y="182328"/>
                  <a:pt x="55250" y="193378"/>
                </a:cubicBezTo>
                <a:cubicBezTo>
                  <a:pt x="63998" y="204428"/>
                  <a:pt x="71365" y="213176"/>
                  <a:pt x="82876" y="223766"/>
                </a:cubicBezTo>
                <a:cubicBezTo>
                  <a:pt x="94387" y="234356"/>
                  <a:pt x="106358" y="245406"/>
                  <a:pt x="124314" y="256917"/>
                </a:cubicBezTo>
                <a:cubicBezTo>
                  <a:pt x="142270" y="268428"/>
                  <a:pt x="173579" y="283161"/>
                  <a:pt x="190615" y="292830"/>
                </a:cubicBezTo>
                <a:cubicBezTo>
                  <a:pt x="207651" y="302499"/>
                  <a:pt x="214097" y="306182"/>
                  <a:pt x="226528" y="314930"/>
                </a:cubicBezTo>
                <a:cubicBezTo>
                  <a:pt x="238959" y="323678"/>
                  <a:pt x="252772" y="332887"/>
                  <a:pt x="265203" y="345318"/>
                </a:cubicBezTo>
                <a:cubicBezTo>
                  <a:pt x="277634" y="357749"/>
                  <a:pt x="289145" y="375245"/>
                  <a:pt x="301116" y="389518"/>
                </a:cubicBezTo>
                <a:cubicBezTo>
                  <a:pt x="313087" y="403791"/>
                  <a:pt x="322296" y="415302"/>
                  <a:pt x="337029" y="430956"/>
                </a:cubicBezTo>
                <a:cubicBezTo>
                  <a:pt x="351762" y="446610"/>
                  <a:pt x="372942" y="467791"/>
                  <a:pt x="389517" y="483445"/>
                </a:cubicBezTo>
                <a:cubicBezTo>
                  <a:pt x="406092" y="499100"/>
                  <a:pt x="423129" y="512452"/>
                  <a:pt x="436481" y="524883"/>
                </a:cubicBezTo>
                <a:cubicBezTo>
                  <a:pt x="449833" y="537314"/>
                  <a:pt x="454898" y="546062"/>
                  <a:pt x="469631" y="558033"/>
                </a:cubicBezTo>
                <a:cubicBezTo>
                  <a:pt x="484364" y="570004"/>
                  <a:pt x="507386" y="584738"/>
                  <a:pt x="524882" y="596709"/>
                </a:cubicBezTo>
                <a:cubicBezTo>
                  <a:pt x="542378" y="608680"/>
                  <a:pt x="559874" y="620190"/>
                  <a:pt x="574607" y="629859"/>
                </a:cubicBezTo>
                <a:cubicBezTo>
                  <a:pt x="589340" y="639528"/>
                  <a:pt x="599010" y="644593"/>
                  <a:pt x="613283" y="654722"/>
                </a:cubicBezTo>
                <a:cubicBezTo>
                  <a:pt x="627556" y="664851"/>
                  <a:pt x="643210" y="672679"/>
                  <a:pt x="660246" y="690635"/>
                </a:cubicBezTo>
                <a:cubicBezTo>
                  <a:pt x="677282" y="708592"/>
                  <a:pt x="698922" y="742663"/>
                  <a:pt x="715497" y="762461"/>
                </a:cubicBezTo>
                <a:cubicBezTo>
                  <a:pt x="732072" y="782259"/>
                  <a:pt x="744964" y="792388"/>
                  <a:pt x="759697" y="809424"/>
                </a:cubicBezTo>
                <a:cubicBezTo>
                  <a:pt x="774430" y="826460"/>
                  <a:pt x="786862" y="843956"/>
                  <a:pt x="803898" y="864675"/>
                </a:cubicBezTo>
                <a:cubicBezTo>
                  <a:pt x="820934" y="885394"/>
                  <a:pt x="845336" y="911638"/>
                  <a:pt x="861911" y="933738"/>
                </a:cubicBezTo>
                <a:cubicBezTo>
                  <a:pt x="878486" y="955838"/>
                  <a:pt x="891378" y="978860"/>
                  <a:pt x="903349" y="997277"/>
                </a:cubicBezTo>
                <a:lnTo>
                  <a:pt x="933737" y="1044240"/>
                </a:lnTo>
                <a:cubicBezTo>
                  <a:pt x="946168" y="1063578"/>
                  <a:pt x="964586" y="1091663"/>
                  <a:pt x="977938" y="1113303"/>
                </a:cubicBezTo>
                <a:cubicBezTo>
                  <a:pt x="991290" y="1134943"/>
                  <a:pt x="1003261" y="1156583"/>
                  <a:pt x="1013851" y="1174079"/>
                </a:cubicBezTo>
                <a:cubicBezTo>
                  <a:pt x="1024441" y="1191575"/>
                  <a:pt x="1029961" y="1201008"/>
                  <a:pt x="1041476" y="1218280"/>
                </a:cubicBezTo>
                <a:cubicBezTo>
                  <a:pt x="1051145" y="1235776"/>
                  <a:pt x="1063116" y="1264323"/>
                  <a:pt x="1071864" y="1279056"/>
                </a:cubicBezTo>
                <a:cubicBezTo>
                  <a:pt x="1080612" y="1293790"/>
                  <a:pt x="1083836" y="1293329"/>
                  <a:pt x="1093965" y="1306681"/>
                </a:cubicBezTo>
                <a:cubicBezTo>
                  <a:pt x="1104094" y="1320033"/>
                  <a:pt x="1115605" y="1342594"/>
                  <a:pt x="1132640" y="1359169"/>
                </a:cubicBezTo>
                <a:cubicBezTo>
                  <a:pt x="1149675" y="1375744"/>
                  <a:pt x="1174998" y="1395082"/>
                  <a:pt x="1196178" y="1406132"/>
                </a:cubicBezTo>
                <a:cubicBezTo>
                  <a:pt x="1217358" y="1417182"/>
                  <a:pt x="1239919" y="1419485"/>
                  <a:pt x="1259717" y="1425470"/>
                </a:cubicBezTo>
                <a:cubicBezTo>
                  <a:pt x="1279515" y="1431455"/>
                  <a:pt x="1293328" y="1435139"/>
                  <a:pt x="1314968" y="1442045"/>
                </a:cubicBezTo>
                <a:cubicBezTo>
                  <a:pt x="1336608" y="1448951"/>
                  <a:pt x="1362391" y="1458160"/>
                  <a:pt x="1389556" y="1466908"/>
                </a:cubicBezTo>
                <a:cubicBezTo>
                  <a:pt x="1416721" y="1475656"/>
                  <a:pt x="1452634" y="1485326"/>
                  <a:pt x="1477957" y="1494534"/>
                </a:cubicBezTo>
                <a:cubicBezTo>
                  <a:pt x="1503280" y="1503742"/>
                  <a:pt x="1524921" y="1514792"/>
                  <a:pt x="1541496" y="1522159"/>
                </a:cubicBezTo>
                <a:cubicBezTo>
                  <a:pt x="1558071" y="1529526"/>
                  <a:pt x="1569927" y="1535281"/>
                  <a:pt x="1577409" y="1538734"/>
                </a:cubicBezTo>
              </a:path>
            </a:pathLst>
          </a:custGeom>
          <a:noFill/>
          <a:ln w="1905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pic>
        <p:nvPicPr>
          <p:cNvPr id="2" name="Image 1" descr="Une image contenant Police, Graphique, logo, graphisme&#10;&#10;Description générée automatiquement">
            <a:extLst>
              <a:ext uri="{FF2B5EF4-FFF2-40B4-BE49-F238E27FC236}">
                <a16:creationId xmlns:a16="http://schemas.microsoft.com/office/drawing/2014/main" id="{4FB36BBC-E365-6816-A6EF-BFE128551AE5}"/>
              </a:ext>
            </a:extLst>
          </p:cNvPr>
          <p:cNvPicPr>
            <a:picLocks noChangeAspect="1"/>
          </p:cNvPicPr>
          <p:nvPr/>
        </p:nvPicPr>
        <p:blipFill rotWithShape="1">
          <a:blip r:embed="rId73">
            <a:extLst>
              <a:ext uri="{28A0092B-C50C-407E-A947-70E740481C1C}">
                <a14:useLocalDpi xmlns:a14="http://schemas.microsoft.com/office/drawing/2010/main" val="0"/>
              </a:ext>
            </a:extLst>
          </a:blip>
          <a:srcRect l="4503" t="17029" r="8845" b="10328"/>
          <a:stretch/>
        </p:blipFill>
        <p:spPr>
          <a:xfrm>
            <a:off x="223758" y="6252772"/>
            <a:ext cx="2140667" cy="537174"/>
          </a:xfrm>
          <a:prstGeom prst="rect">
            <a:avLst/>
          </a:prstGeom>
        </p:spPr>
      </p:pic>
    </p:spTree>
    <p:extLst>
      <p:ext uri="{BB962C8B-B14F-4D97-AF65-F5344CB8AC3E}">
        <p14:creationId xmlns:p14="http://schemas.microsoft.com/office/powerpoint/2010/main" val="532703436"/>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 name="ZoneTexte 247">
            <a:extLst>
              <a:ext uri="{FF2B5EF4-FFF2-40B4-BE49-F238E27FC236}">
                <a16:creationId xmlns:a16="http://schemas.microsoft.com/office/drawing/2014/main" id="{8F9FF736-E7DC-CBFE-47A2-46B7C589116C}"/>
              </a:ext>
            </a:extLst>
          </p:cNvPr>
          <p:cNvSpPr txBox="1"/>
          <p:nvPr>
            <p:custDataLst>
              <p:tags r:id="rId1"/>
            </p:custDataLst>
          </p:nvPr>
        </p:nvSpPr>
        <p:spPr>
          <a:xfrm>
            <a:off x="2105110" y="4868275"/>
            <a:ext cx="2213200" cy="338554"/>
          </a:xfrm>
          <a:prstGeom prst="rect">
            <a:avLst/>
          </a:prstGeom>
          <a:noFill/>
        </p:spPr>
        <p:txBody>
          <a:bodyPr wrap="square" rtlCol="0">
            <a:spAutoFit/>
          </a:bodyPr>
          <a:lstStyle/>
          <a:p>
            <a:pPr algn="ctr"/>
            <a:r>
              <a:rPr lang="fr-BE" sz="1600" dirty="0">
                <a:solidFill>
                  <a:srgbClr val="262626"/>
                </a:solidFill>
                <a:latin typeface="Segoe UI" panose="020B0502040204020203" pitchFamily="34" charset="0"/>
                <a:cs typeface="Segoe UI" panose="020B0502040204020203" pitchFamily="34" charset="0"/>
              </a:rPr>
              <a:t>‘Time’</a:t>
            </a:r>
          </a:p>
        </p:txBody>
      </p:sp>
      <p:pic>
        <p:nvPicPr>
          <p:cNvPr id="101" name="Image 100">
            <a:extLst>
              <a:ext uri="{FF2B5EF4-FFF2-40B4-BE49-F238E27FC236}">
                <a16:creationId xmlns:a16="http://schemas.microsoft.com/office/drawing/2014/main" id="{11E7F14E-F2F2-B977-AD4E-075AC8E197E7}"/>
              </a:ext>
            </a:extLst>
          </p:cNvPr>
          <p:cNvPicPr>
            <a:picLocks noChangeAspect="1"/>
          </p:cNvPicPr>
          <p:nvPr>
            <p:custDataLst>
              <p:tags r:id="rId2"/>
            </p:custDataLst>
          </p:nvPr>
        </p:nvPicPr>
        <p:blipFill rotWithShape="1">
          <a:blip r:embed="rId61">
            <a:extLst>
              <a:ext uri="{28A0092B-C50C-407E-A947-70E740481C1C}">
                <a14:useLocalDpi xmlns:a14="http://schemas.microsoft.com/office/drawing/2010/main" val="0"/>
              </a:ext>
            </a:extLst>
          </a:blip>
          <a:srcRect l="18712" r="24038" b="5921"/>
          <a:stretch/>
        </p:blipFill>
        <p:spPr>
          <a:xfrm>
            <a:off x="1509820" y="1130060"/>
            <a:ext cx="2947665" cy="3632933"/>
          </a:xfrm>
          <a:prstGeom prst="rect">
            <a:avLst/>
          </a:prstGeom>
        </p:spPr>
      </p:pic>
      <p:sp>
        <p:nvSpPr>
          <p:cNvPr id="2" name="Titre 1">
            <a:extLst>
              <a:ext uri="{FF2B5EF4-FFF2-40B4-BE49-F238E27FC236}">
                <a16:creationId xmlns:a16="http://schemas.microsoft.com/office/drawing/2014/main" id="{19FB2BC9-8EAE-466E-BF85-797572A8E22E}"/>
              </a:ext>
            </a:extLst>
          </p:cNvPr>
          <p:cNvSpPr>
            <a:spLocks noGrp="1"/>
          </p:cNvSpPr>
          <p:nvPr>
            <p:ph type="title"/>
            <p:custDataLst>
              <p:tags r:id="rId3"/>
            </p:custDataLst>
          </p:nvPr>
        </p:nvSpPr>
        <p:spPr>
          <a:xfrm>
            <a:off x="838200" y="114588"/>
            <a:ext cx="10515600" cy="800287"/>
          </a:xfrm>
        </p:spPr>
        <p:txBody>
          <a:bodyPr>
            <a:normAutofit/>
          </a:bodyPr>
          <a:lstStyle/>
          <a:p>
            <a:r>
              <a:rPr lang="fr-BE" sz="4000" b="1" dirty="0" err="1">
                <a:solidFill>
                  <a:srgbClr val="54A4A6"/>
                </a:solidFill>
                <a:latin typeface="Economica" panose="02000506040000020004" pitchFamily="2" charset="0"/>
              </a:rPr>
              <a:t>Results</a:t>
            </a:r>
            <a:r>
              <a:rPr lang="fr-BE" sz="4000" dirty="0">
                <a:solidFill>
                  <a:srgbClr val="54A4A6"/>
                </a:solidFill>
                <a:latin typeface="Economica" panose="02000506040000020004" pitchFamily="2" charset="0"/>
              </a:rPr>
              <a:t> | </a:t>
            </a:r>
            <a:r>
              <a:rPr lang="fr-BE" sz="4000" dirty="0" err="1">
                <a:solidFill>
                  <a:srgbClr val="54A4A6"/>
                </a:solidFill>
                <a:latin typeface="Economica" panose="02000506040000020004" pitchFamily="2" charset="0"/>
              </a:rPr>
              <a:t>Kinetics</a:t>
            </a:r>
            <a:r>
              <a:rPr lang="fr-BE" sz="4000" dirty="0">
                <a:solidFill>
                  <a:srgbClr val="54A4A6"/>
                </a:solidFill>
                <a:latin typeface="Economica" panose="02000506040000020004" pitchFamily="2" charset="0"/>
              </a:rPr>
              <a:t> </a:t>
            </a:r>
            <a:r>
              <a:rPr lang="fr-BE" sz="4000" dirty="0" err="1">
                <a:solidFill>
                  <a:srgbClr val="54A4A6"/>
                </a:solidFill>
                <a:latin typeface="Economica" panose="02000506040000020004" pitchFamily="2" charset="0"/>
              </a:rPr>
              <a:t>analysis</a:t>
            </a:r>
            <a:endParaRPr lang="fr-BE" sz="4000" dirty="0">
              <a:solidFill>
                <a:srgbClr val="54A4A6"/>
              </a:solidFill>
              <a:latin typeface="Economica" panose="02000506040000020004" pitchFamily="2" charset="0"/>
            </a:endParaRPr>
          </a:p>
        </p:txBody>
      </p:sp>
      <p:sp>
        <p:nvSpPr>
          <p:cNvPr id="6" name="Rectangle 5">
            <a:extLst>
              <a:ext uri="{FF2B5EF4-FFF2-40B4-BE49-F238E27FC236}">
                <a16:creationId xmlns:a16="http://schemas.microsoft.com/office/drawing/2014/main" id="{FCA1DCC7-7499-4D00-96BD-21B82A225B32}"/>
              </a:ext>
            </a:extLst>
          </p:cNvPr>
          <p:cNvSpPr/>
          <p:nvPr>
            <p:custDataLst>
              <p:tags r:id="rId4"/>
            </p:custDataLst>
          </p:nvPr>
        </p:nvSpPr>
        <p:spPr>
          <a:xfrm>
            <a:off x="0" y="6176963"/>
            <a:ext cx="12192000" cy="681037"/>
          </a:xfrm>
          <a:prstGeom prst="rect">
            <a:avLst/>
          </a:prstGeom>
          <a:solidFill>
            <a:srgbClr val="4E9698"/>
          </a:solidFill>
          <a:ln>
            <a:solidFill>
              <a:srgbClr val="54A4A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9" name="Picture 4" descr="https://lh5.googleusercontent.com/vTbrx3h74wohvWzTWTv_QDMYgF2bQ52fjNbiTV8YTc3xOVTrjKa1Es-LpOIlfa3K02g8eUIDxjLhQqsnoWe11gknnBe128hl4c1YUAw0qD1oRCsXWc_MWdnfbA3EaYTAQmT-r_uRifI">
            <a:extLst>
              <a:ext uri="{FF2B5EF4-FFF2-40B4-BE49-F238E27FC236}">
                <a16:creationId xmlns:a16="http://schemas.microsoft.com/office/drawing/2014/main" id="{66B4435D-94F3-4FA0-9B23-F8E5B1A886CF}"/>
              </a:ext>
            </a:extLst>
          </p:cNvPr>
          <p:cNvPicPr>
            <a:picLocks noChangeAspect="1" noChangeArrowheads="1"/>
          </p:cNvPicPr>
          <p:nvPr>
            <p:custDataLst>
              <p:tags r:id="rId5"/>
            </p:custDataLst>
          </p:nvPr>
        </p:nvPicPr>
        <p:blipFill>
          <a:blip r:embed="rId62" cstate="print">
            <a:extLst>
              <a:ext uri="{28A0092B-C50C-407E-A947-70E740481C1C}">
                <a14:useLocalDpi xmlns:a14="http://schemas.microsoft.com/office/drawing/2010/main" val="0"/>
              </a:ext>
            </a:extLst>
          </a:blip>
          <a:srcRect/>
          <a:stretch>
            <a:fillRect/>
          </a:stretch>
        </p:blipFill>
        <p:spPr bwMode="auto">
          <a:xfrm>
            <a:off x="10395274" y="0"/>
            <a:ext cx="1796726" cy="772593"/>
          </a:xfrm>
          <a:prstGeom prst="rect">
            <a:avLst/>
          </a:prstGeom>
          <a:noFill/>
          <a:extLst>
            <a:ext uri="{909E8E84-426E-40DD-AFC4-6F175D3DCCD1}">
              <a14:hiddenFill xmlns:a14="http://schemas.microsoft.com/office/drawing/2010/main">
                <a:solidFill>
                  <a:srgbClr val="FFFFFF"/>
                </a:solidFill>
              </a14:hiddenFill>
            </a:ext>
          </a:extLst>
        </p:spPr>
      </p:pic>
      <p:sp>
        <p:nvSpPr>
          <p:cNvPr id="45" name="ZoneTexte 44">
            <a:extLst>
              <a:ext uri="{FF2B5EF4-FFF2-40B4-BE49-F238E27FC236}">
                <a16:creationId xmlns:a16="http://schemas.microsoft.com/office/drawing/2014/main" id="{A1393877-38A2-2EFE-F798-0DC5EC500410}"/>
              </a:ext>
            </a:extLst>
          </p:cNvPr>
          <p:cNvSpPr txBox="1"/>
          <p:nvPr>
            <p:custDataLst>
              <p:tags r:id="rId6"/>
            </p:custDataLst>
          </p:nvPr>
        </p:nvSpPr>
        <p:spPr>
          <a:xfrm>
            <a:off x="2111006" y="1575870"/>
            <a:ext cx="1121477" cy="584775"/>
          </a:xfrm>
          <a:prstGeom prst="rect">
            <a:avLst/>
          </a:prstGeom>
          <a:noFill/>
        </p:spPr>
        <p:txBody>
          <a:bodyPr wrap="square" rtlCol="0">
            <a:spAutoFit/>
          </a:bodyPr>
          <a:lstStyle/>
          <a:p>
            <a:pPr algn="ctr"/>
            <a:r>
              <a:rPr lang="fr-BE" sz="1600" b="1" dirty="0">
                <a:solidFill>
                  <a:schemeClr val="accent2"/>
                </a:solidFill>
                <a:latin typeface="Segoe UI" panose="020B0502040204020203" pitchFamily="34" charset="0"/>
                <a:cs typeface="Segoe UI" panose="020B0502040204020203" pitchFamily="34" charset="0"/>
              </a:rPr>
              <a:t>R² = 0.57</a:t>
            </a:r>
          </a:p>
          <a:p>
            <a:pPr algn="ctr"/>
            <a:r>
              <a:rPr lang="fr-BE" sz="1600" b="1" dirty="0">
                <a:solidFill>
                  <a:schemeClr val="accent2"/>
                </a:solidFill>
                <a:latin typeface="Segoe UI" panose="020B0502040204020203" pitchFamily="34" charset="0"/>
                <a:cs typeface="Segoe UI" panose="020B0502040204020203" pitchFamily="34" charset="0"/>
              </a:rPr>
              <a:t>P &lt;0.05</a:t>
            </a:r>
          </a:p>
        </p:txBody>
      </p:sp>
      <p:sp>
        <p:nvSpPr>
          <p:cNvPr id="103" name="ZoneTexte 102">
            <a:extLst>
              <a:ext uri="{FF2B5EF4-FFF2-40B4-BE49-F238E27FC236}">
                <a16:creationId xmlns:a16="http://schemas.microsoft.com/office/drawing/2014/main" id="{ED1DD693-1049-5A88-2170-08975BC877E2}"/>
              </a:ext>
            </a:extLst>
          </p:cNvPr>
          <p:cNvSpPr txBox="1"/>
          <p:nvPr>
            <p:custDataLst>
              <p:tags r:id="rId7"/>
            </p:custDataLst>
          </p:nvPr>
        </p:nvSpPr>
        <p:spPr>
          <a:xfrm>
            <a:off x="5414851" y="2484735"/>
            <a:ext cx="3800338" cy="923330"/>
          </a:xfrm>
          <a:prstGeom prst="rect">
            <a:avLst/>
          </a:prstGeom>
          <a:solidFill>
            <a:srgbClr val="EEF6F6"/>
          </a:solidFill>
          <a:ln w="3175">
            <a:solidFill>
              <a:schemeClr val="tx1">
                <a:lumMod val="75000"/>
                <a:lumOff val="25000"/>
              </a:schemeClr>
            </a:solidFill>
            <a:prstDash val="dash"/>
          </a:ln>
        </p:spPr>
        <p:txBody>
          <a:bodyPr wrap="square" rtlCol="0">
            <a:spAutoFit/>
          </a:bodyPr>
          <a:lstStyle/>
          <a:p>
            <a:pPr marL="285750" indent="-285750">
              <a:buFont typeface="Arial" panose="020B0604020202020204" pitchFamily="34" charset="0"/>
              <a:buChar char="•"/>
            </a:pPr>
            <a:r>
              <a:rPr lang="fr-BE" b="1" dirty="0" err="1">
                <a:solidFill>
                  <a:schemeClr val="tx1">
                    <a:lumMod val="65000"/>
                    <a:lumOff val="35000"/>
                  </a:schemeClr>
                </a:solidFill>
                <a:latin typeface="Segoe UI" panose="020B0502040204020203" pitchFamily="34" charset="0"/>
                <a:cs typeface="Segoe UI" panose="020B0502040204020203" pitchFamily="34" charset="0"/>
              </a:rPr>
              <a:t>Correlation</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between</a:t>
            </a:r>
            <a:r>
              <a:rPr lang="fr-BE" dirty="0">
                <a:solidFill>
                  <a:schemeClr val="tx1">
                    <a:lumMod val="65000"/>
                    <a:lumOff val="35000"/>
                  </a:schemeClr>
                </a:solidFill>
                <a:latin typeface="Segoe UI" panose="020B0502040204020203" pitchFamily="34" charset="0"/>
                <a:cs typeface="Segoe UI" panose="020B0502040204020203" pitchFamily="34" charset="0"/>
              </a:rPr>
              <a:t> Ca content of CL and </a:t>
            </a:r>
            <a:r>
              <a:rPr lang="fr-BE" dirty="0" err="1">
                <a:solidFill>
                  <a:schemeClr val="tx1">
                    <a:lumMod val="65000"/>
                    <a:lumOff val="35000"/>
                  </a:schemeClr>
                </a:solidFill>
                <a:latin typeface="Segoe UI" panose="020B0502040204020203" pitchFamily="34" charset="0"/>
                <a:cs typeface="Segoe UI" panose="020B0502040204020203" pitchFamily="34" charset="0"/>
              </a:rPr>
              <a:t>osteon</a:t>
            </a:r>
            <a:r>
              <a:rPr lang="fr-BE" dirty="0">
                <a:solidFill>
                  <a:schemeClr val="tx1">
                    <a:lumMod val="65000"/>
                    <a:lumOff val="35000"/>
                  </a:schemeClr>
                </a:solidFill>
                <a:latin typeface="Segoe UI" panose="020B0502040204020203" pitchFamily="34" charset="0"/>
                <a:cs typeface="Segoe UI" panose="020B0502040204020203" pitchFamily="34" charset="0"/>
              </a:rPr>
              <a:t> </a:t>
            </a:r>
          </a:p>
          <a:p>
            <a:pPr marL="285750" indent="-285750">
              <a:buFont typeface="Arial" panose="020B0604020202020204" pitchFamily="34" charset="0"/>
              <a:buChar char="•"/>
            </a:pPr>
            <a:r>
              <a:rPr lang="fr-BE"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D</a:t>
            </a:r>
            <a:r>
              <a:rPr lang="fr-BE" dirty="0" err="1">
                <a:solidFill>
                  <a:schemeClr val="tx1">
                    <a:lumMod val="65000"/>
                    <a:lumOff val="35000"/>
                  </a:schemeClr>
                </a:solidFill>
                <a:latin typeface="Segoe UI" panose="020B0502040204020203" pitchFamily="34" charset="0"/>
                <a:cs typeface="Segoe UI" panose="020B0502040204020203" pitchFamily="34" charset="0"/>
              </a:rPr>
              <a:t>ifferent</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mineralization</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kinetics</a:t>
            </a:r>
            <a:endParaRPr lang="fr-BE" dirty="0">
              <a:solidFill>
                <a:schemeClr val="tx1">
                  <a:lumMod val="65000"/>
                  <a:lumOff val="35000"/>
                </a:schemeClr>
              </a:solidFill>
              <a:latin typeface="Segoe UI" panose="020B0502040204020203" pitchFamily="34" charset="0"/>
              <a:cs typeface="Segoe UI" panose="020B0502040204020203" pitchFamily="34" charset="0"/>
            </a:endParaRPr>
          </a:p>
        </p:txBody>
      </p:sp>
      <p:sp>
        <p:nvSpPr>
          <p:cNvPr id="124" name="ZoneTexte 123">
            <a:extLst>
              <a:ext uri="{FF2B5EF4-FFF2-40B4-BE49-F238E27FC236}">
                <a16:creationId xmlns:a16="http://schemas.microsoft.com/office/drawing/2014/main" id="{FBF0703F-6E7F-4127-C15E-7EAF57127FB4}"/>
              </a:ext>
            </a:extLst>
          </p:cNvPr>
          <p:cNvSpPr txBox="1"/>
          <p:nvPr>
            <p:custDataLst>
              <p:tags r:id="rId8"/>
            </p:custDataLst>
          </p:nvPr>
        </p:nvSpPr>
        <p:spPr>
          <a:xfrm>
            <a:off x="2818722" y="6290792"/>
            <a:ext cx="6554556" cy="369332"/>
          </a:xfrm>
          <a:prstGeom prst="rect">
            <a:avLst/>
          </a:prstGeom>
          <a:noFill/>
        </p:spPr>
        <p:txBody>
          <a:bodyPr wrap="square" rtlCol="0">
            <a:spAutoFit/>
          </a:bodyPr>
          <a:lstStyle/>
          <a:p>
            <a:pPr algn="ctr"/>
            <a:r>
              <a:rPr lang="fr-BE" dirty="0" err="1">
                <a:solidFill>
                  <a:schemeClr val="bg1"/>
                </a:solidFill>
                <a:latin typeface="Segoe UI" panose="020B0502040204020203" pitchFamily="34" charset="0"/>
                <a:cs typeface="Segoe UI" panose="020B0502040204020203" pitchFamily="34" charset="0"/>
              </a:rPr>
              <a:t>Milovanovic</a:t>
            </a:r>
            <a:r>
              <a:rPr lang="fr-BE" dirty="0">
                <a:solidFill>
                  <a:schemeClr val="bg1"/>
                </a:solidFill>
                <a:latin typeface="Segoe UI" panose="020B0502040204020203" pitchFamily="34" charset="0"/>
                <a:cs typeface="Segoe UI" panose="020B0502040204020203" pitchFamily="34" charset="0"/>
              </a:rPr>
              <a:t> </a:t>
            </a:r>
            <a:r>
              <a:rPr lang="fr-BE" dirty="0">
                <a:solidFill>
                  <a:schemeClr val="bg1"/>
                </a:solidFill>
                <a:latin typeface="Segoe UI" panose="020B0502040204020203" pitchFamily="34" charset="0"/>
                <a:cs typeface="Segoe UI" panose="020B0502040204020203" pitchFamily="34" charset="0"/>
                <a:sym typeface="Wingdings" panose="05000000000000000000" pitchFamily="2" charset="2"/>
              </a:rPr>
              <a:t>et al., Bone, 2018</a:t>
            </a:r>
            <a:endParaRPr lang="fr-BE" dirty="0">
              <a:solidFill>
                <a:schemeClr val="bg1"/>
              </a:solidFill>
              <a:latin typeface="Segoe UI" panose="020B0502040204020203" pitchFamily="34" charset="0"/>
              <a:cs typeface="Segoe UI" panose="020B0502040204020203" pitchFamily="34" charset="0"/>
            </a:endParaRPr>
          </a:p>
        </p:txBody>
      </p:sp>
      <p:sp>
        <p:nvSpPr>
          <p:cNvPr id="3" name="Ellipse 2">
            <a:extLst>
              <a:ext uri="{FF2B5EF4-FFF2-40B4-BE49-F238E27FC236}">
                <a16:creationId xmlns:a16="http://schemas.microsoft.com/office/drawing/2014/main" id="{334A7BB8-2429-D05E-3626-1058517D296B}"/>
              </a:ext>
            </a:extLst>
          </p:cNvPr>
          <p:cNvSpPr/>
          <p:nvPr>
            <p:custDataLst>
              <p:tags r:id="rId9"/>
            </p:custDataLst>
          </p:nvPr>
        </p:nvSpPr>
        <p:spPr>
          <a:xfrm>
            <a:off x="346697" y="2120474"/>
            <a:ext cx="466861" cy="466861"/>
          </a:xfrm>
          <a:prstGeom prst="ellipse">
            <a:avLst/>
          </a:prstGeom>
          <a:solidFill>
            <a:srgbClr val="DE78B0"/>
          </a:solid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7" name="Ellipse 6">
            <a:extLst>
              <a:ext uri="{FF2B5EF4-FFF2-40B4-BE49-F238E27FC236}">
                <a16:creationId xmlns:a16="http://schemas.microsoft.com/office/drawing/2014/main" id="{8C9220E2-8162-E6BC-560E-A213564D3CAA}"/>
              </a:ext>
            </a:extLst>
          </p:cNvPr>
          <p:cNvSpPr/>
          <p:nvPr>
            <p:custDataLst>
              <p:tags r:id="rId10"/>
            </p:custDataLst>
          </p:nvPr>
        </p:nvSpPr>
        <p:spPr>
          <a:xfrm>
            <a:off x="504389" y="2276095"/>
            <a:ext cx="155621" cy="15562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 name="Ellipse 8">
            <a:extLst>
              <a:ext uri="{FF2B5EF4-FFF2-40B4-BE49-F238E27FC236}">
                <a16:creationId xmlns:a16="http://schemas.microsoft.com/office/drawing/2014/main" id="{3213E40F-9090-7B86-6EDB-470B1A68371C}"/>
              </a:ext>
            </a:extLst>
          </p:cNvPr>
          <p:cNvSpPr/>
          <p:nvPr>
            <p:custDataLst>
              <p:tags r:id="rId11"/>
            </p:custDataLst>
          </p:nvPr>
        </p:nvSpPr>
        <p:spPr>
          <a:xfrm>
            <a:off x="321295" y="2103785"/>
            <a:ext cx="511200" cy="511200"/>
          </a:xfrm>
          <a:prstGeom prst="ellipse">
            <a:avLst/>
          </a:prstGeom>
          <a:noFill/>
          <a:ln w="28575">
            <a:solidFill>
              <a:srgbClr val="2847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 name="Ellipse 9">
            <a:extLst>
              <a:ext uri="{FF2B5EF4-FFF2-40B4-BE49-F238E27FC236}">
                <a16:creationId xmlns:a16="http://schemas.microsoft.com/office/drawing/2014/main" id="{145B0E44-BFEA-1CD6-877F-E855FB66CBBA}"/>
              </a:ext>
            </a:extLst>
          </p:cNvPr>
          <p:cNvSpPr/>
          <p:nvPr>
            <p:custDataLst>
              <p:tags r:id="rId12"/>
            </p:custDataLst>
          </p:nvPr>
        </p:nvSpPr>
        <p:spPr>
          <a:xfrm>
            <a:off x="374828" y="2150742"/>
            <a:ext cx="414000" cy="414000"/>
          </a:xfrm>
          <a:prstGeom prst="ellipse">
            <a:avLst/>
          </a:prstGeom>
          <a:noFill/>
          <a:ln w="28575">
            <a:solidFill>
              <a:srgbClr val="236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 name="Ellipse 10">
            <a:extLst>
              <a:ext uri="{FF2B5EF4-FFF2-40B4-BE49-F238E27FC236}">
                <a16:creationId xmlns:a16="http://schemas.microsoft.com/office/drawing/2014/main" id="{D3D33186-DA21-CEB4-01F6-067FB3BD7F10}"/>
              </a:ext>
            </a:extLst>
          </p:cNvPr>
          <p:cNvSpPr/>
          <p:nvPr>
            <p:custDataLst>
              <p:tags r:id="rId13"/>
            </p:custDataLst>
          </p:nvPr>
        </p:nvSpPr>
        <p:spPr>
          <a:xfrm>
            <a:off x="348448" y="2738125"/>
            <a:ext cx="466861" cy="466861"/>
          </a:xfrm>
          <a:prstGeom prst="ellipse">
            <a:avLst/>
          </a:prstGeom>
          <a:solidFill>
            <a:srgbClr val="E9A5CA"/>
          </a:solid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 name="Ellipse 11">
            <a:extLst>
              <a:ext uri="{FF2B5EF4-FFF2-40B4-BE49-F238E27FC236}">
                <a16:creationId xmlns:a16="http://schemas.microsoft.com/office/drawing/2014/main" id="{7374C29F-1681-6088-BEA6-7684D414E460}"/>
              </a:ext>
            </a:extLst>
          </p:cNvPr>
          <p:cNvSpPr/>
          <p:nvPr>
            <p:custDataLst>
              <p:tags r:id="rId14"/>
            </p:custDataLst>
          </p:nvPr>
        </p:nvSpPr>
        <p:spPr>
          <a:xfrm>
            <a:off x="506140" y="2893746"/>
            <a:ext cx="155621" cy="15562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 name="Ellipse 12">
            <a:extLst>
              <a:ext uri="{FF2B5EF4-FFF2-40B4-BE49-F238E27FC236}">
                <a16:creationId xmlns:a16="http://schemas.microsoft.com/office/drawing/2014/main" id="{F1470A0A-419A-134B-6031-D9F06C0AD536}"/>
              </a:ext>
            </a:extLst>
          </p:cNvPr>
          <p:cNvSpPr/>
          <p:nvPr>
            <p:custDataLst>
              <p:tags r:id="rId15"/>
            </p:custDataLst>
          </p:nvPr>
        </p:nvSpPr>
        <p:spPr>
          <a:xfrm>
            <a:off x="324481" y="2720391"/>
            <a:ext cx="511200" cy="511200"/>
          </a:xfrm>
          <a:prstGeom prst="ellipse">
            <a:avLst/>
          </a:prstGeom>
          <a:noFill/>
          <a:ln w="28575">
            <a:solidFill>
              <a:srgbClr val="2847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4" name="Ellipse 13">
            <a:extLst>
              <a:ext uri="{FF2B5EF4-FFF2-40B4-BE49-F238E27FC236}">
                <a16:creationId xmlns:a16="http://schemas.microsoft.com/office/drawing/2014/main" id="{90BEBB0A-572B-E241-483B-03B0E41D5C6C}"/>
              </a:ext>
            </a:extLst>
          </p:cNvPr>
          <p:cNvSpPr/>
          <p:nvPr>
            <p:custDataLst>
              <p:tags r:id="rId16"/>
            </p:custDataLst>
          </p:nvPr>
        </p:nvSpPr>
        <p:spPr>
          <a:xfrm>
            <a:off x="374834" y="2765177"/>
            <a:ext cx="414000" cy="414000"/>
          </a:xfrm>
          <a:prstGeom prst="ellipse">
            <a:avLst/>
          </a:prstGeom>
          <a:noFill/>
          <a:ln w="28575">
            <a:solidFill>
              <a:srgbClr val="236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5" name="Ellipse 14">
            <a:extLst>
              <a:ext uri="{FF2B5EF4-FFF2-40B4-BE49-F238E27FC236}">
                <a16:creationId xmlns:a16="http://schemas.microsoft.com/office/drawing/2014/main" id="{39575C61-89A2-27D0-8FB7-8EE09BF57D12}"/>
              </a:ext>
            </a:extLst>
          </p:cNvPr>
          <p:cNvSpPr/>
          <p:nvPr>
            <p:custDataLst>
              <p:tags r:id="rId17"/>
            </p:custDataLst>
          </p:nvPr>
        </p:nvSpPr>
        <p:spPr>
          <a:xfrm>
            <a:off x="653980" y="1898678"/>
            <a:ext cx="466861" cy="466861"/>
          </a:xfrm>
          <a:prstGeom prst="ellipse">
            <a:avLst/>
          </a:prstGeom>
          <a:solidFill>
            <a:srgbClr val="B82E7A"/>
          </a:solid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6" name="Ellipse 15">
            <a:extLst>
              <a:ext uri="{FF2B5EF4-FFF2-40B4-BE49-F238E27FC236}">
                <a16:creationId xmlns:a16="http://schemas.microsoft.com/office/drawing/2014/main" id="{A0806223-851A-5588-B084-AA125696B45A}"/>
              </a:ext>
            </a:extLst>
          </p:cNvPr>
          <p:cNvSpPr/>
          <p:nvPr>
            <p:custDataLst>
              <p:tags r:id="rId18"/>
            </p:custDataLst>
          </p:nvPr>
        </p:nvSpPr>
        <p:spPr>
          <a:xfrm>
            <a:off x="811673" y="2054298"/>
            <a:ext cx="155621" cy="15562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7" name="Ellipse 16">
            <a:extLst>
              <a:ext uri="{FF2B5EF4-FFF2-40B4-BE49-F238E27FC236}">
                <a16:creationId xmlns:a16="http://schemas.microsoft.com/office/drawing/2014/main" id="{025A4EAC-C403-BF8B-30AB-BEE2ED6FFCD9}"/>
              </a:ext>
            </a:extLst>
          </p:cNvPr>
          <p:cNvSpPr/>
          <p:nvPr>
            <p:custDataLst>
              <p:tags r:id="rId19"/>
            </p:custDataLst>
          </p:nvPr>
        </p:nvSpPr>
        <p:spPr>
          <a:xfrm>
            <a:off x="631449" y="1878996"/>
            <a:ext cx="511200" cy="511200"/>
          </a:xfrm>
          <a:prstGeom prst="ellipse">
            <a:avLst/>
          </a:prstGeom>
          <a:noFill/>
          <a:ln w="28575">
            <a:solidFill>
              <a:srgbClr val="2847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8" name="Ellipse 17">
            <a:extLst>
              <a:ext uri="{FF2B5EF4-FFF2-40B4-BE49-F238E27FC236}">
                <a16:creationId xmlns:a16="http://schemas.microsoft.com/office/drawing/2014/main" id="{DAEEF3DF-D43D-3F37-D0DA-ED96B942519B}"/>
              </a:ext>
            </a:extLst>
          </p:cNvPr>
          <p:cNvSpPr/>
          <p:nvPr>
            <p:custDataLst>
              <p:tags r:id="rId20"/>
            </p:custDataLst>
          </p:nvPr>
        </p:nvSpPr>
        <p:spPr>
          <a:xfrm>
            <a:off x="682111" y="1928945"/>
            <a:ext cx="414000" cy="414000"/>
          </a:xfrm>
          <a:prstGeom prst="ellipse">
            <a:avLst/>
          </a:prstGeom>
          <a:noFill/>
          <a:ln w="28575">
            <a:solidFill>
              <a:srgbClr val="236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9" name="Ellipse 18">
            <a:extLst>
              <a:ext uri="{FF2B5EF4-FFF2-40B4-BE49-F238E27FC236}">
                <a16:creationId xmlns:a16="http://schemas.microsoft.com/office/drawing/2014/main" id="{06EB1D10-51E3-ABB7-2ED9-E04D8C300652}"/>
              </a:ext>
            </a:extLst>
          </p:cNvPr>
          <p:cNvSpPr/>
          <p:nvPr>
            <p:custDataLst>
              <p:tags r:id="rId21"/>
            </p:custDataLst>
          </p:nvPr>
        </p:nvSpPr>
        <p:spPr>
          <a:xfrm>
            <a:off x="655731" y="2516328"/>
            <a:ext cx="466861" cy="466861"/>
          </a:xfrm>
          <a:prstGeom prst="ellipse">
            <a:avLst/>
          </a:prstGeom>
          <a:solidFill>
            <a:srgbClr val="F8E0ED"/>
          </a:solid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0" name="Ellipse 19">
            <a:extLst>
              <a:ext uri="{FF2B5EF4-FFF2-40B4-BE49-F238E27FC236}">
                <a16:creationId xmlns:a16="http://schemas.microsoft.com/office/drawing/2014/main" id="{6750DA34-D1C6-B638-4E32-522432087EA8}"/>
              </a:ext>
            </a:extLst>
          </p:cNvPr>
          <p:cNvSpPr/>
          <p:nvPr>
            <p:custDataLst>
              <p:tags r:id="rId22"/>
            </p:custDataLst>
          </p:nvPr>
        </p:nvSpPr>
        <p:spPr>
          <a:xfrm>
            <a:off x="813424" y="2671949"/>
            <a:ext cx="155621" cy="15562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 name="Ellipse 20">
            <a:extLst>
              <a:ext uri="{FF2B5EF4-FFF2-40B4-BE49-F238E27FC236}">
                <a16:creationId xmlns:a16="http://schemas.microsoft.com/office/drawing/2014/main" id="{4887349C-C6A0-45B8-CC7F-C87593D2312A}"/>
              </a:ext>
            </a:extLst>
          </p:cNvPr>
          <p:cNvSpPr/>
          <p:nvPr>
            <p:custDataLst>
              <p:tags r:id="rId23"/>
            </p:custDataLst>
          </p:nvPr>
        </p:nvSpPr>
        <p:spPr>
          <a:xfrm>
            <a:off x="634104" y="2496647"/>
            <a:ext cx="511200" cy="511200"/>
          </a:xfrm>
          <a:prstGeom prst="ellipse">
            <a:avLst/>
          </a:prstGeom>
          <a:noFill/>
          <a:ln w="28575">
            <a:solidFill>
              <a:srgbClr val="2847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 name="Ellipse 21">
            <a:extLst>
              <a:ext uri="{FF2B5EF4-FFF2-40B4-BE49-F238E27FC236}">
                <a16:creationId xmlns:a16="http://schemas.microsoft.com/office/drawing/2014/main" id="{F05FA23A-88B7-025A-E963-CF1745D9F185}"/>
              </a:ext>
            </a:extLst>
          </p:cNvPr>
          <p:cNvSpPr/>
          <p:nvPr>
            <p:custDataLst>
              <p:tags r:id="rId24"/>
            </p:custDataLst>
          </p:nvPr>
        </p:nvSpPr>
        <p:spPr>
          <a:xfrm>
            <a:off x="684182" y="2545445"/>
            <a:ext cx="414000" cy="414000"/>
          </a:xfrm>
          <a:prstGeom prst="ellipse">
            <a:avLst/>
          </a:prstGeom>
          <a:noFill/>
          <a:ln w="28575">
            <a:solidFill>
              <a:srgbClr val="236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3" name="Ellipse 22">
            <a:extLst>
              <a:ext uri="{FF2B5EF4-FFF2-40B4-BE49-F238E27FC236}">
                <a16:creationId xmlns:a16="http://schemas.microsoft.com/office/drawing/2014/main" id="{4DD6D0A7-8914-3C95-C119-7E654DA98100}"/>
              </a:ext>
            </a:extLst>
          </p:cNvPr>
          <p:cNvSpPr/>
          <p:nvPr>
            <p:custDataLst>
              <p:tags r:id="rId25"/>
            </p:custDataLst>
          </p:nvPr>
        </p:nvSpPr>
        <p:spPr>
          <a:xfrm>
            <a:off x="937153" y="2328800"/>
            <a:ext cx="466861" cy="466861"/>
          </a:xfrm>
          <a:prstGeom prst="ellipse">
            <a:avLst/>
          </a:prstGeom>
          <a:solidFill>
            <a:srgbClr val="DE78B0"/>
          </a:solid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4" name="Ellipse 23">
            <a:extLst>
              <a:ext uri="{FF2B5EF4-FFF2-40B4-BE49-F238E27FC236}">
                <a16:creationId xmlns:a16="http://schemas.microsoft.com/office/drawing/2014/main" id="{DA3BEF41-6A53-048A-2326-235149BD2C1A}"/>
              </a:ext>
            </a:extLst>
          </p:cNvPr>
          <p:cNvSpPr/>
          <p:nvPr>
            <p:custDataLst>
              <p:tags r:id="rId26"/>
            </p:custDataLst>
          </p:nvPr>
        </p:nvSpPr>
        <p:spPr>
          <a:xfrm>
            <a:off x="1094846" y="2484421"/>
            <a:ext cx="155621" cy="15562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5" name="Ellipse 24">
            <a:extLst>
              <a:ext uri="{FF2B5EF4-FFF2-40B4-BE49-F238E27FC236}">
                <a16:creationId xmlns:a16="http://schemas.microsoft.com/office/drawing/2014/main" id="{1A640FB0-424F-4EE7-AAEC-BA787812FCF0}"/>
              </a:ext>
            </a:extLst>
          </p:cNvPr>
          <p:cNvSpPr/>
          <p:nvPr>
            <p:custDataLst>
              <p:tags r:id="rId27"/>
            </p:custDataLst>
          </p:nvPr>
        </p:nvSpPr>
        <p:spPr>
          <a:xfrm>
            <a:off x="916229" y="2307482"/>
            <a:ext cx="511200" cy="511200"/>
          </a:xfrm>
          <a:prstGeom prst="ellipse">
            <a:avLst/>
          </a:prstGeom>
          <a:noFill/>
          <a:ln w="28575">
            <a:solidFill>
              <a:srgbClr val="2847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dirty="0"/>
          </a:p>
        </p:txBody>
      </p:sp>
      <p:sp>
        <p:nvSpPr>
          <p:cNvPr id="26" name="Ellipse 25">
            <a:extLst>
              <a:ext uri="{FF2B5EF4-FFF2-40B4-BE49-F238E27FC236}">
                <a16:creationId xmlns:a16="http://schemas.microsoft.com/office/drawing/2014/main" id="{D091954D-3610-A928-A88A-A166385DB3CA}"/>
              </a:ext>
            </a:extLst>
          </p:cNvPr>
          <p:cNvSpPr/>
          <p:nvPr>
            <p:custDataLst>
              <p:tags r:id="rId28"/>
            </p:custDataLst>
          </p:nvPr>
        </p:nvSpPr>
        <p:spPr>
          <a:xfrm>
            <a:off x="965284" y="2359068"/>
            <a:ext cx="414000" cy="414000"/>
          </a:xfrm>
          <a:prstGeom prst="ellipse">
            <a:avLst/>
          </a:prstGeom>
          <a:noFill/>
          <a:ln w="28575">
            <a:solidFill>
              <a:srgbClr val="236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7" name="Ellipse 26">
            <a:extLst>
              <a:ext uri="{FF2B5EF4-FFF2-40B4-BE49-F238E27FC236}">
                <a16:creationId xmlns:a16="http://schemas.microsoft.com/office/drawing/2014/main" id="{680952FC-11DC-B499-E923-3C222E62B08B}"/>
              </a:ext>
            </a:extLst>
          </p:cNvPr>
          <p:cNvSpPr/>
          <p:nvPr>
            <p:custDataLst>
              <p:tags r:id="rId29"/>
            </p:custDataLst>
          </p:nvPr>
        </p:nvSpPr>
        <p:spPr>
          <a:xfrm>
            <a:off x="938904" y="2946451"/>
            <a:ext cx="466861" cy="466861"/>
          </a:xfrm>
          <a:prstGeom prst="ellipse">
            <a:avLst/>
          </a:prstGeom>
          <a:solidFill>
            <a:srgbClr val="F8E0ED"/>
          </a:solid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8" name="Ellipse 27">
            <a:extLst>
              <a:ext uri="{FF2B5EF4-FFF2-40B4-BE49-F238E27FC236}">
                <a16:creationId xmlns:a16="http://schemas.microsoft.com/office/drawing/2014/main" id="{6EA0118D-59B2-73EE-8AFF-6451B55F75EE}"/>
              </a:ext>
            </a:extLst>
          </p:cNvPr>
          <p:cNvSpPr/>
          <p:nvPr>
            <p:custDataLst>
              <p:tags r:id="rId30"/>
            </p:custDataLst>
          </p:nvPr>
        </p:nvSpPr>
        <p:spPr>
          <a:xfrm>
            <a:off x="1096597" y="3102072"/>
            <a:ext cx="155621" cy="15562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30" name="Ellipse 29">
            <a:extLst>
              <a:ext uri="{FF2B5EF4-FFF2-40B4-BE49-F238E27FC236}">
                <a16:creationId xmlns:a16="http://schemas.microsoft.com/office/drawing/2014/main" id="{296E6879-7268-55B3-C1D0-863A841724BA}"/>
              </a:ext>
            </a:extLst>
          </p:cNvPr>
          <p:cNvSpPr/>
          <p:nvPr>
            <p:custDataLst>
              <p:tags r:id="rId31"/>
            </p:custDataLst>
          </p:nvPr>
        </p:nvSpPr>
        <p:spPr>
          <a:xfrm>
            <a:off x="919616" y="2924430"/>
            <a:ext cx="511200" cy="511200"/>
          </a:xfrm>
          <a:prstGeom prst="ellipse">
            <a:avLst/>
          </a:prstGeom>
          <a:noFill/>
          <a:ln w="28575">
            <a:solidFill>
              <a:srgbClr val="2847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31" name="Ellipse 30">
            <a:extLst>
              <a:ext uri="{FF2B5EF4-FFF2-40B4-BE49-F238E27FC236}">
                <a16:creationId xmlns:a16="http://schemas.microsoft.com/office/drawing/2014/main" id="{56DBDE68-F8B8-FE27-1788-4FC98E64BE59}"/>
              </a:ext>
            </a:extLst>
          </p:cNvPr>
          <p:cNvSpPr/>
          <p:nvPr>
            <p:custDataLst>
              <p:tags r:id="rId32"/>
            </p:custDataLst>
          </p:nvPr>
        </p:nvSpPr>
        <p:spPr>
          <a:xfrm>
            <a:off x="965291" y="2973503"/>
            <a:ext cx="414000" cy="414000"/>
          </a:xfrm>
          <a:prstGeom prst="ellipse">
            <a:avLst/>
          </a:prstGeom>
          <a:noFill/>
          <a:ln w="28575">
            <a:solidFill>
              <a:srgbClr val="236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32" name="Ellipse 31">
            <a:extLst>
              <a:ext uri="{FF2B5EF4-FFF2-40B4-BE49-F238E27FC236}">
                <a16:creationId xmlns:a16="http://schemas.microsoft.com/office/drawing/2014/main" id="{C689D9F2-22B8-56CA-0EF4-E8D4D1D7F471}"/>
              </a:ext>
            </a:extLst>
          </p:cNvPr>
          <p:cNvSpPr/>
          <p:nvPr>
            <p:custDataLst>
              <p:tags r:id="rId33"/>
            </p:custDataLst>
          </p:nvPr>
        </p:nvSpPr>
        <p:spPr>
          <a:xfrm>
            <a:off x="602853" y="2286494"/>
            <a:ext cx="466861" cy="466861"/>
          </a:xfrm>
          <a:prstGeom prst="ellipse">
            <a:avLst/>
          </a:prstGeom>
          <a:solidFill>
            <a:srgbClr val="F8E0ED"/>
          </a:solid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33" name="Ellipse 32">
            <a:extLst>
              <a:ext uri="{FF2B5EF4-FFF2-40B4-BE49-F238E27FC236}">
                <a16:creationId xmlns:a16="http://schemas.microsoft.com/office/drawing/2014/main" id="{FFC9EE7B-C5EC-5807-B43C-D1AD854B0923}"/>
              </a:ext>
            </a:extLst>
          </p:cNvPr>
          <p:cNvSpPr/>
          <p:nvPr>
            <p:custDataLst>
              <p:tags r:id="rId34"/>
            </p:custDataLst>
          </p:nvPr>
        </p:nvSpPr>
        <p:spPr>
          <a:xfrm>
            <a:off x="760546" y="2442115"/>
            <a:ext cx="155621" cy="15562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36" name="Ellipse 35">
            <a:extLst>
              <a:ext uri="{FF2B5EF4-FFF2-40B4-BE49-F238E27FC236}">
                <a16:creationId xmlns:a16="http://schemas.microsoft.com/office/drawing/2014/main" id="{EB2B5EB7-AF99-35D2-D9E6-33DC4D183E67}"/>
              </a:ext>
            </a:extLst>
          </p:cNvPr>
          <p:cNvSpPr/>
          <p:nvPr>
            <p:custDataLst>
              <p:tags r:id="rId35"/>
            </p:custDataLst>
          </p:nvPr>
        </p:nvSpPr>
        <p:spPr>
          <a:xfrm>
            <a:off x="576548" y="2266813"/>
            <a:ext cx="511200" cy="511200"/>
          </a:xfrm>
          <a:prstGeom prst="ellipse">
            <a:avLst/>
          </a:prstGeom>
          <a:noFill/>
          <a:ln w="28575">
            <a:solidFill>
              <a:srgbClr val="2847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37" name="Ellipse 36">
            <a:extLst>
              <a:ext uri="{FF2B5EF4-FFF2-40B4-BE49-F238E27FC236}">
                <a16:creationId xmlns:a16="http://schemas.microsoft.com/office/drawing/2014/main" id="{BB990C5A-292D-1DAD-F70A-46A6D86122FC}"/>
              </a:ext>
            </a:extLst>
          </p:cNvPr>
          <p:cNvSpPr/>
          <p:nvPr>
            <p:custDataLst>
              <p:tags r:id="rId36"/>
            </p:custDataLst>
          </p:nvPr>
        </p:nvSpPr>
        <p:spPr>
          <a:xfrm>
            <a:off x="628920" y="2312634"/>
            <a:ext cx="414000" cy="414000"/>
          </a:xfrm>
          <a:prstGeom prst="ellipse">
            <a:avLst/>
          </a:prstGeom>
          <a:noFill/>
          <a:ln w="28575">
            <a:solidFill>
              <a:srgbClr val="236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42" name="Ellipse 41">
            <a:extLst>
              <a:ext uri="{FF2B5EF4-FFF2-40B4-BE49-F238E27FC236}">
                <a16:creationId xmlns:a16="http://schemas.microsoft.com/office/drawing/2014/main" id="{4B3E08CD-0EA2-44A0-AC9C-4915DE383478}"/>
              </a:ext>
            </a:extLst>
          </p:cNvPr>
          <p:cNvSpPr/>
          <p:nvPr>
            <p:custDataLst>
              <p:tags r:id="rId37"/>
            </p:custDataLst>
          </p:nvPr>
        </p:nvSpPr>
        <p:spPr>
          <a:xfrm>
            <a:off x="604604" y="2904145"/>
            <a:ext cx="466861" cy="466861"/>
          </a:xfrm>
          <a:prstGeom prst="ellipse">
            <a:avLst/>
          </a:prstGeom>
          <a:solidFill>
            <a:srgbClr val="B82E7A"/>
          </a:solid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43" name="Ellipse 42">
            <a:extLst>
              <a:ext uri="{FF2B5EF4-FFF2-40B4-BE49-F238E27FC236}">
                <a16:creationId xmlns:a16="http://schemas.microsoft.com/office/drawing/2014/main" id="{803AE292-8AD3-E8D9-1A3A-DE5B7AB94E13}"/>
              </a:ext>
            </a:extLst>
          </p:cNvPr>
          <p:cNvSpPr/>
          <p:nvPr>
            <p:custDataLst>
              <p:tags r:id="rId38"/>
            </p:custDataLst>
          </p:nvPr>
        </p:nvSpPr>
        <p:spPr>
          <a:xfrm>
            <a:off x="762297" y="3059766"/>
            <a:ext cx="155621" cy="15562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44" name="Ellipse 43">
            <a:extLst>
              <a:ext uri="{FF2B5EF4-FFF2-40B4-BE49-F238E27FC236}">
                <a16:creationId xmlns:a16="http://schemas.microsoft.com/office/drawing/2014/main" id="{87AA2192-3B5A-29F6-7153-4441A2B7E087}"/>
              </a:ext>
            </a:extLst>
          </p:cNvPr>
          <p:cNvSpPr/>
          <p:nvPr>
            <p:custDataLst>
              <p:tags r:id="rId39"/>
            </p:custDataLst>
          </p:nvPr>
        </p:nvSpPr>
        <p:spPr>
          <a:xfrm>
            <a:off x="579753" y="2883029"/>
            <a:ext cx="511200" cy="511200"/>
          </a:xfrm>
          <a:prstGeom prst="ellipse">
            <a:avLst/>
          </a:prstGeom>
          <a:noFill/>
          <a:ln w="28575">
            <a:solidFill>
              <a:srgbClr val="2847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dirty="0"/>
          </a:p>
        </p:txBody>
      </p:sp>
      <p:sp>
        <p:nvSpPr>
          <p:cNvPr id="47" name="Ellipse 46">
            <a:extLst>
              <a:ext uri="{FF2B5EF4-FFF2-40B4-BE49-F238E27FC236}">
                <a16:creationId xmlns:a16="http://schemas.microsoft.com/office/drawing/2014/main" id="{D4DC1A9A-43A9-C30B-0B15-0C3B16358BC3}"/>
              </a:ext>
            </a:extLst>
          </p:cNvPr>
          <p:cNvSpPr/>
          <p:nvPr>
            <p:custDataLst>
              <p:tags r:id="rId40"/>
            </p:custDataLst>
          </p:nvPr>
        </p:nvSpPr>
        <p:spPr>
          <a:xfrm>
            <a:off x="630991" y="2929133"/>
            <a:ext cx="414000" cy="414000"/>
          </a:xfrm>
          <a:prstGeom prst="ellipse">
            <a:avLst/>
          </a:prstGeom>
          <a:noFill/>
          <a:ln w="28575">
            <a:solidFill>
              <a:srgbClr val="236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48" name="Ellipse 47">
            <a:extLst>
              <a:ext uri="{FF2B5EF4-FFF2-40B4-BE49-F238E27FC236}">
                <a16:creationId xmlns:a16="http://schemas.microsoft.com/office/drawing/2014/main" id="{3BFADF83-7264-34B5-D3AA-1E6F6093BF39}"/>
              </a:ext>
            </a:extLst>
          </p:cNvPr>
          <p:cNvSpPr/>
          <p:nvPr>
            <p:custDataLst>
              <p:tags r:id="rId41"/>
            </p:custDataLst>
          </p:nvPr>
        </p:nvSpPr>
        <p:spPr>
          <a:xfrm>
            <a:off x="321379" y="3138097"/>
            <a:ext cx="466861" cy="466861"/>
          </a:xfrm>
          <a:prstGeom prst="ellipse">
            <a:avLst/>
          </a:prstGeom>
          <a:solidFill>
            <a:srgbClr val="DE78B0"/>
          </a:solid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49" name="Ellipse 48">
            <a:extLst>
              <a:ext uri="{FF2B5EF4-FFF2-40B4-BE49-F238E27FC236}">
                <a16:creationId xmlns:a16="http://schemas.microsoft.com/office/drawing/2014/main" id="{36284951-A528-E054-FFAF-FCF2427633E8}"/>
              </a:ext>
            </a:extLst>
          </p:cNvPr>
          <p:cNvSpPr/>
          <p:nvPr>
            <p:custDataLst>
              <p:tags r:id="rId42"/>
            </p:custDataLst>
          </p:nvPr>
        </p:nvSpPr>
        <p:spPr>
          <a:xfrm>
            <a:off x="479071" y="3293718"/>
            <a:ext cx="155621" cy="15562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50" name="Ellipse 49">
            <a:extLst>
              <a:ext uri="{FF2B5EF4-FFF2-40B4-BE49-F238E27FC236}">
                <a16:creationId xmlns:a16="http://schemas.microsoft.com/office/drawing/2014/main" id="{26B5E34C-34F1-6504-48C7-CC83747399A9}"/>
              </a:ext>
            </a:extLst>
          </p:cNvPr>
          <p:cNvSpPr/>
          <p:nvPr>
            <p:custDataLst>
              <p:tags r:id="rId43"/>
            </p:custDataLst>
          </p:nvPr>
        </p:nvSpPr>
        <p:spPr>
          <a:xfrm>
            <a:off x="301447" y="3115399"/>
            <a:ext cx="511200" cy="511200"/>
          </a:xfrm>
          <a:prstGeom prst="ellipse">
            <a:avLst/>
          </a:prstGeom>
          <a:noFill/>
          <a:ln w="28575">
            <a:solidFill>
              <a:srgbClr val="2847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51" name="Ellipse 50">
            <a:extLst>
              <a:ext uri="{FF2B5EF4-FFF2-40B4-BE49-F238E27FC236}">
                <a16:creationId xmlns:a16="http://schemas.microsoft.com/office/drawing/2014/main" id="{DB6F4E72-F1E2-50F0-CCE7-2EE24F03395C}"/>
              </a:ext>
            </a:extLst>
          </p:cNvPr>
          <p:cNvSpPr/>
          <p:nvPr>
            <p:custDataLst>
              <p:tags r:id="rId44"/>
            </p:custDataLst>
          </p:nvPr>
        </p:nvSpPr>
        <p:spPr>
          <a:xfrm>
            <a:off x="349510" y="3168365"/>
            <a:ext cx="414000" cy="414000"/>
          </a:xfrm>
          <a:prstGeom prst="ellipse">
            <a:avLst/>
          </a:prstGeom>
          <a:noFill/>
          <a:ln w="28575">
            <a:solidFill>
              <a:srgbClr val="236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52" name="Ellipse 51">
            <a:extLst>
              <a:ext uri="{FF2B5EF4-FFF2-40B4-BE49-F238E27FC236}">
                <a16:creationId xmlns:a16="http://schemas.microsoft.com/office/drawing/2014/main" id="{31FAB775-3C6A-7AE7-0D97-8A3072118230}"/>
              </a:ext>
            </a:extLst>
          </p:cNvPr>
          <p:cNvSpPr/>
          <p:nvPr>
            <p:custDataLst>
              <p:tags r:id="rId45"/>
            </p:custDataLst>
          </p:nvPr>
        </p:nvSpPr>
        <p:spPr>
          <a:xfrm>
            <a:off x="371961" y="1716730"/>
            <a:ext cx="466861" cy="466861"/>
          </a:xfrm>
          <a:prstGeom prst="ellipse">
            <a:avLst/>
          </a:prstGeom>
          <a:solidFill>
            <a:srgbClr val="E9A5CA"/>
          </a:solid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53" name="Ellipse 52">
            <a:extLst>
              <a:ext uri="{FF2B5EF4-FFF2-40B4-BE49-F238E27FC236}">
                <a16:creationId xmlns:a16="http://schemas.microsoft.com/office/drawing/2014/main" id="{DBA60223-D482-758B-2582-762BC814ECF4}"/>
              </a:ext>
            </a:extLst>
          </p:cNvPr>
          <p:cNvSpPr/>
          <p:nvPr>
            <p:custDataLst>
              <p:tags r:id="rId46"/>
            </p:custDataLst>
          </p:nvPr>
        </p:nvSpPr>
        <p:spPr>
          <a:xfrm>
            <a:off x="529653" y="1872351"/>
            <a:ext cx="155621" cy="15562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54" name="Ellipse 53">
            <a:extLst>
              <a:ext uri="{FF2B5EF4-FFF2-40B4-BE49-F238E27FC236}">
                <a16:creationId xmlns:a16="http://schemas.microsoft.com/office/drawing/2014/main" id="{C54F781E-9727-2811-D454-107889D596EE}"/>
              </a:ext>
            </a:extLst>
          </p:cNvPr>
          <p:cNvSpPr/>
          <p:nvPr>
            <p:custDataLst>
              <p:tags r:id="rId47"/>
            </p:custDataLst>
          </p:nvPr>
        </p:nvSpPr>
        <p:spPr>
          <a:xfrm>
            <a:off x="352282" y="1698387"/>
            <a:ext cx="511200" cy="511200"/>
          </a:xfrm>
          <a:prstGeom prst="ellipse">
            <a:avLst/>
          </a:prstGeom>
          <a:noFill/>
          <a:ln w="28575">
            <a:solidFill>
              <a:srgbClr val="2847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57" name="Ellipse 56">
            <a:extLst>
              <a:ext uri="{FF2B5EF4-FFF2-40B4-BE49-F238E27FC236}">
                <a16:creationId xmlns:a16="http://schemas.microsoft.com/office/drawing/2014/main" id="{FAF368B4-EE32-E455-3DEC-E861A937EF73}"/>
              </a:ext>
            </a:extLst>
          </p:cNvPr>
          <p:cNvSpPr/>
          <p:nvPr>
            <p:custDataLst>
              <p:tags r:id="rId48"/>
            </p:custDataLst>
          </p:nvPr>
        </p:nvSpPr>
        <p:spPr>
          <a:xfrm>
            <a:off x="397168" y="1742604"/>
            <a:ext cx="414000" cy="414000"/>
          </a:xfrm>
          <a:prstGeom prst="ellipse">
            <a:avLst/>
          </a:prstGeom>
          <a:noFill/>
          <a:ln w="28575">
            <a:solidFill>
              <a:srgbClr val="236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dirty="0"/>
          </a:p>
        </p:txBody>
      </p:sp>
      <p:sp>
        <p:nvSpPr>
          <p:cNvPr id="58" name="Ellipse 57">
            <a:extLst>
              <a:ext uri="{FF2B5EF4-FFF2-40B4-BE49-F238E27FC236}">
                <a16:creationId xmlns:a16="http://schemas.microsoft.com/office/drawing/2014/main" id="{C911D533-C298-966D-2A60-CC493B0CC6E7}"/>
              </a:ext>
            </a:extLst>
          </p:cNvPr>
          <p:cNvSpPr/>
          <p:nvPr>
            <p:custDataLst>
              <p:tags r:id="rId49"/>
            </p:custDataLst>
          </p:nvPr>
        </p:nvSpPr>
        <p:spPr>
          <a:xfrm>
            <a:off x="736891" y="3305763"/>
            <a:ext cx="466861" cy="466861"/>
          </a:xfrm>
          <a:prstGeom prst="ellipse">
            <a:avLst/>
          </a:prstGeom>
          <a:solidFill>
            <a:srgbClr val="B82E7A"/>
          </a:solid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59" name="Ellipse 58">
            <a:extLst>
              <a:ext uri="{FF2B5EF4-FFF2-40B4-BE49-F238E27FC236}">
                <a16:creationId xmlns:a16="http://schemas.microsoft.com/office/drawing/2014/main" id="{627B69D9-C061-3364-03C0-5C05FE8F6168}"/>
              </a:ext>
            </a:extLst>
          </p:cNvPr>
          <p:cNvSpPr/>
          <p:nvPr>
            <p:custDataLst>
              <p:tags r:id="rId50"/>
            </p:custDataLst>
          </p:nvPr>
        </p:nvSpPr>
        <p:spPr>
          <a:xfrm>
            <a:off x="894583" y="3461384"/>
            <a:ext cx="155621" cy="15562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60" name="Ellipse 59">
            <a:extLst>
              <a:ext uri="{FF2B5EF4-FFF2-40B4-BE49-F238E27FC236}">
                <a16:creationId xmlns:a16="http://schemas.microsoft.com/office/drawing/2014/main" id="{C0C78AB2-BD0E-BF80-D2FB-F2DBE901E99D}"/>
              </a:ext>
            </a:extLst>
          </p:cNvPr>
          <p:cNvSpPr/>
          <p:nvPr>
            <p:custDataLst>
              <p:tags r:id="rId51"/>
            </p:custDataLst>
          </p:nvPr>
        </p:nvSpPr>
        <p:spPr>
          <a:xfrm>
            <a:off x="717804" y="3283041"/>
            <a:ext cx="511200" cy="511200"/>
          </a:xfrm>
          <a:prstGeom prst="ellipse">
            <a:avLst/>
          </a:prstGeom>
          <a:noFill/>
          <a:ln w="28575">
            <a:solidFill>
              <a:srgbClr val="2847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61" name="Ellipse 60">
            <a:extLst>
              <a:ext uri="{FF2B5EF4-FFF2-40B4-BE49-F238E27FC236}">
                <a16:creationId xmlns:a16="http://schemas.microsoft.com/office/drawing/2014/main" id="{8241E882-404A-10C0-F984-ED6EFCBA26B7}"/>
              </a:ext>
            </a:extLst>
          </p:cNvPr>
          <p:cNvSpPr/>
          <p:nvPr>
            <p:custDataLst>
              <p:tags r:id="rId52"/>
            </p:custDataLst>
          </p:nvPr>
        </p:nvSpPr>
        <p:spPr>
          <a:xfrm>
            <a:off x="763434" y="3332380"/>
            <a:ext cx="414000" cy="414000"/>
          </a:xfrm>
          <a:prstGeom prst="ellipse">
            <a:avLst/>
          </a:prstGeom>
          <a:noFill/>
          <a:ln w="28575">
            <a:solidFill>
              <a:srgbClr val="236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46" name="ZoneTexte 45">
            <a:extLst>
              <a:ext uri="{FF2B5EF4-FFF2-40B4-BE49-F238E27FC236}">
                <a16:creationId xmlns:a16="http://schemas.microsoft.com/office/drawing/2014/main" id="{B86D9846-AC21-5AAF-B3C6-9EC2C5E5CB67}"/>
              </a:ext>
            </a:extLst>
          </p:cNvPr>
          <p:cNvSpPr txBox="1"/>
          <p:nvPr>
            <p:custDataLst>
              <p:tags r:id="rId53"/>
            </p:custDataLst>
          </p:nvPr>
        </p:nvSpPr>
        <p:spPr>
          <a:xfrm>
            <a:off x="1973273" y="3416166"/>
            <a:ext cx="1010379" cy="338554"/>
          </a:xfrm>
          <a:prstGeom prst="rect">
            <a:avLst/>
          </a:prstGeom>
          <a:noFill/>
        </p:spPr>
        <p:txBody>
          <a:bodyPr wrap="square" rtlCol="0">
            <a:spAutoFit/>
          </a:bodyPr>
          <a:lstStyle/>
          <a:p>
            <a:pPr algn="ctr"/>
            <a:r>
              <a:rPr lang="fr-BE" sz="1600" b="1" dirty="0">
                <a:solidFill>
                  <a:srgbClr val="B82E7A"/>
                </a:solidFill>
                <a:latin typeface="Segoe UI" panose="020B0502040204020203" pitchFamily="34" charset="0"/>
                <a:cs typeface="Segoe UI" panose="020B0502040204020203" pitchFamily="34" charset="0"/>
              </a:rPr>
              <a:t>R² = 1</a:t>
            </a:r>
          </a:p>
        </p:txBody>
      </p:sp>
      <p:pic>
        <p:nvPicPr>
          <p:cNvPr id="241" name="Image 240">
            <a:extLst>
              <a:ext uri="{FF2B5EF4-FFF2-40B4-BE49-F238E27FC236}">
                <a16:creationId xmlns:a16="http://schemas.microsoft.com/office/drawing/2014/main" id="{8EB127A2-CFD2-62E8-06E8-53A375D0E045}"/>
              </a:ext>
            </a:extLst>
          </p:cNvPr>
          <p:cNvPicPr>
            <a:picLocks noChangeAspect="1"/>
          </p:cNvPicPr>
          <p:nvPr>
            <p:custDataLst>
              <p:tags r:id="rId54"/>
            </p:custDataLst>
          </p:nvPr>
        </p:nvPicPr>
        <p:blipFill rotWithShape="1">
          <a:blip r:embed="rId61">
            <a:extLst>
              <a:ext uri="{28A0092B-C50C-407E-A947-70E740481C1C}">
                <a14:useLocalDpi xmlns:a14="http://schemas.microsoft.com/office/drawing/2010/main" val="0"/>
              </a:ext>
            </a:extLst>
          </a:blip>
          <a:srcRect l="18712" t="92286" r="24038" b="-1"/>
          <a:stretch/>
        </p:blipFill>
        <p:spPr>
          <a:xfrm>
            <a:off x="1509820" y="4550112"/>
            <a:ext cx="2947665" cy="297920"/>
          </a:xfrm>
          <a:prstGeom prst="rect">
            <a:avLst/>
          </a:prstGeom>
        </p:spPr>
      </p:pic>
      <p:pic>
        <p:nvPicPr>
          <p:cNvPr id="242" name="Image 241">
            <a:extLst>
              <a:ext uri="{FF2B5EF4-FFF2-40B4-BE49-F238E27FC236}">
                <a16:creationId xmlns:a16="http://schemas.microsoft.com/office/drawing/2014/main" id="{3DAFAC39-C79C-14E6-D831-C39B6A364ACA}"/>
              </a:ext>
            </a:extLst>
          </p:cNvPr>
          <p:cNvPicPr>
            <a:picLocks noChangeAspect="1"/>
          </p:cNvPicPr>
          <p:nvPr>
            <p:custDataLst>
              <p:tags r:id="rId55"/>
            </p:custDataLst>
          </p:nvPr>
        </p:nvPicPr>
        <p:blipFill rotWithShape="1">
          <a:blip r:embed="rId61">
            <a:extLst>
              <a:ext uri="{28A0092B-C50C-407E-A947-70E740481C1C}">
                <a14:useLocalDpi xmlns:a14="http://schemas.microsoft.com/office/drawing/2010/main" val="0"/>
              </a:ext>
            </a:extLst>
          </a:blip>
          <a:srcRect l="18712" t="86696" r="24038" b="8848"/>
          <a:stretch/>
        </p:blipFill>
        <p:spPr>
          <a:xfrm>
            <a:off x="1509818" y="4394566"/>
            <a:ext cx="2947665" cy="172066"/>
          </a:xfrm>
          <a:prstGeom prst="rect">
            <a:avLst/>
          </a:prstGeom>
        </p:spPr>
      </p:pic>
      <p:cxnSp>
        <p:nvCxnSpPr>
          <p:cNvPr id="239" name="Connecteur droit avec flèche 238">
            <a:extLst>
              <a:ext uri="{FF2B5EF4-FFF2-40B4-BE49-F238E27FC236}">
                <a16:creationId xmlns:a16="http://schemas.microsoft.com/office/drawing/2014/main" id="{D6B428CE-64D7-B0AE-2198-67D8FCC1B71D}"/>
              </a:ext>
            </a:extLst>
          </p:cNvPr>
          <p:cNvCxnSpPr>
            <a:cxnSpLocks/>
          </p:cNvCxnSpPr>
          <p:nvPr>
            <p:custDataLst>
              <p:tags r:id="rId56"/>
            </p:custDataLst>
          </p:nvPr>
        </p:nvCxnSpPr>
        <p:spPr>
          <a:xfrm flipV="1">
            <a:off x="2111006" y="4913259"/>
            <a:ext cx="2207304" cy="3816"/>
          </a:xfrm>
          <a:prstGeom prst="straightConnector1">
            <a:avLst/>
          </a:prstGeom>
          <a:ln w="19050">
            <a:solidFill>
              <a:schemeClr val="tx1"/>
            </a:solidFill>
            <a:headEnd type="none" w="med" len="med"/>
            <a:tailEnd type="arrow" w="med" len="med"/>
          </a:ln>
        </p:spPr>
        <p:style>
          <a:lnRef idx="1">
            <a:schemeClr val="dk1"/>
          </a:lnRef>
          <a:fillRef idx="0">
            <a:schemeClr val="dk1"/>
          </a:fillRef>
          <a:effectRef idx="0">
            <a:schemeClr val="dk1"/>
          </a:effectRef>
          <a:fontRef idx="minor">
            <a:schemeClr val="tx1"/>
          </a:fontRef>
        </p:style>
      </p:cxnSp>
      <p:sp>
        <p:nvSpPr>
          <p:cNvPr id="5" name="Rectangle 4">
            <a:extLst>
              <a:ext uri="{FF2B5EF4-FFF2-40B4-BE49-F238E27FC236}">
                <a16:creationId xmlns:a16="http://schemas.microsoft.com/office/drawing/2014/main" id="{E37FA78B-F83D-CA63-A5AE-83DEE3260D1D}"/>
              </a:ext>
            </a:extLst>
          </p:cNvPr>
          <p:cNvSpPr/>
          <p:nvPr>
            <p:custDataLst>
              <p:tags r:id="rId57"/>
            </p:custDataLst>
          </p:nvPr>
        </p:nvSpPr>
        <p:spPr>
          <a:xfrm>
            <a:off x="1086037" y="4149131"/>
            <a:ext cx="468000" cy="30479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dirty="0">
                <a:solidFill>
                  <a:srgbClr val="FFFFFF"/>
                </a:solidFill>
              </a:rPr>
              <a:t>CL</a:t>
            </a:r>
          </a:p>
        </p:txBody>
      </p:sp>
      <p:sp>
        <p:nvSpPr>
          <p:cNvPr id="41" name="Rectangle 40">
            <a:extLst>
              <a:ext uri="{FF2B5EF4-FFF2-40B4-BE49-F238E27FC236}">
                <a16:creationId xmlns:a16="http://schemas.microsoft.com/office/drawing/2014/main" id="{C6BF87A1-18BD-2F37-64E5-D699064A9212}"/>
              </a:ext>
            </a:extLst>
          </p:cNvPr>
          <p:cNvSpPr/>
          <p:nvPr>
            <p:custDataLst>
              <p:tags r:id="rId58"/>
            </p:custDataLst>
          </p:nvPr>
        </p:nvSpPr>
        <p:spPr>
          <a:xfrm>
            <a:off x="1086037" y="4488853"/>
            <a:ext cx="468000" cy="304792"/>
          </a:xfrm>
          <a:prstGeom prst="rect">
            <a:avLst/>
          </a:prstGeom>
          <a:solidFill>
            <a:srgbClr val="CC33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dirty="0">
                <a:solidFill>
                  <a:srgbClr val="FFFFFF"/>
                </a:solidFill>
              </a:rPr>
              <a:t>Os</a:t>
            </a:r>
          </a:p>
        </p:txBody>
      </p:sp>
      <p:pic>
        <p:nvPicPr>
          <p:cNvPr id="62" name="Image 61" descr="Une image contenant Police, Graphique, logo, graphisme&#10;&#10;Description générée automatiquement">
            <a:extLst>
              <a:ext uri="{FF2B5EF4-FFF2-40B4-BE49-F238E27FC236}">
                <a16:creationId xmlns:a16="http://schemas.microsoft.com/office/drawing/2014/main" id="{93AC239C-1572-CB67-A2C5-0ABC2CAD4172}"/>
              </a:ext>
            </a:extLst>
          </p:cNvPr>
          <p:cNvPicPr>
            <a:picLocks noChangeAspect="1"/>
          </p:cNvPicPr>
          <p:nvPr/>
        </p:nvPicPr>
        <p:blipFill rotWithShape="1">
          <a:blip r:embed="rId63">
            <a:extLst>
              <a:ext uri="{28A0092B-C50C-407E-A947-70E740481C1C}">
                <a14:useLocalDpi xmlns:a14="http://schemas.microsoft.com/office/drawing/2010/main" val="0"/>
              </a:ext>
            </a:extLst>
          </a:blip>
          <a:srcRect l="4503" t="17029" r="8845" b="10328"/>
          <a:stretch/>
        </p:blipFill>
        <p:spPr>
          <a:xfrm>
            <a:off x="223758" y="6252772"/>
            <a:ext cx="2140667" cy="537174"/>
          </a:xfrm>
          <a:prstGeom prst="rect">
            <a:avLst/>
          </a:prstGeom>
        </p:spPr>
      </p:pic>
    </p:spTree>
    <p:extLst>
      <p:ext uri="{BB962C8B-B14F-4D97-AF65-F5344CB8AC3E}">
        <p14:creationId xmlns:p14="http://schemas.microsoft.com/office/powerpoint/2010/main" val="135946970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19FB2BC9-8EAE-466E-BF85-797572A8E22E}"/>
              </a:ext>
            </a:extLst>
          </p:cNvPr>
          <p:cNvSpPr>
            <a:spLocks noGrp="1"/>
          </p:cNvSpPr>
          <p:nvPr>
            <p:ph type="title"/>
            <p:custDataLst>
              <p:tags r:id="rId1"/>
            </p:custDataLst>
          </p:nvPr>
        </p:nvSpPr>
        <p:spPr>
          <a:xfrm>
            <a:off x="838200" y="365125"/>
            <a:ext cx="10515600" cy="800287"/>
          </a:xfrm>
        </p:spPr>
        <p:txBody>
          <a:bodyPr>
            <a:normAutofit/>
          </a:bodyPr>
          <a:lstStyle/>
          <a:p>
            <a:r>
              <a:rPr lang="fr-BE" sz="4800" dirty="0">
                <a:solidFill>
                  <a:srgbClr val="54A4A6"/>
                </a:solidFill>
                <a:latin typeface="Economica" panose="02000506040000020004" pitchFamily="2" charset="0"/>
              </a:rPr>
              <a:t>CL </a:t>
            </a:r>
            <a:r>
              <a:rPr lang="fr-BE" sz="4800" dirty="0" err="1">
                <a:solidFill>
                  <a:srgbClr val="54A4A6"/>
                </a:solidFill>
                <a:latin typeface="Economica" panose="02000506040000020004" pitchFamily="2" charset="0"/>
              </a:rPr>
              <a:t>stiffer</a:t>
            </a:r>
            <a:r>
              <a:rPr lang="fr-BE" sz="4800" dirty="0">
                <a:solidFill>
                  <a:srgbClr val="54A4A6"/>
                </a:solidFill>
                <a:latin typeface="Economica" panose="02000506040000020004" pitchFamily="2" charset="0"/>
              </a:rPr>
              <a:t> in contradiction </a:t>
            </a:r>
            <a:r>
              <a:rPr lang="fr-BE" sz="4800" dirty="0" err="1">
                <a:solidFill>
                  <a:srgbClr val="54A4A6"/>
                </a:solidFill>
                <a:latin typeface="Economica" panose="02000506040000020004" pitchFamily="2" charset="0"/>
              </a:rPr>
              <a:t>with</a:t>
            </a:r>
            <a:r>
              <a:rPr lang="fr-BE" sz="4800" dirty="0">
                <a:solidFill>
                  <a:srgbClr val="54A4A6"/>
                </a:solidFill>
                <a:latin typeface="Economica" panose="02000506040000020004" pitchFamily="2" charset="0"/>
              </a:rPr>
              <a:t> </a:t>
            </a:r>
            <a:r>
              <a:rPr lang="fr-BE" sz="4800" dirty="0" err="1">
                <a:solidFill>
                  <a:srgbClr val="54A4A6"/>
                </a:solidFill>
                <a:latin typeface="Economica" panose="02000506040000020004" pitchFamily="2" charset="0"/>
              </a:rPr>
              <a:t>previous</a:t>
            </a:r>
            <a:r>
              <a:rPr lang="fr-BE" sz="4800" dirty="0">
                <a:solidFill>
                  <a:srgbClr val="54A4A6"/>
                </a:solidFill>
                <a:latin typeface="Economica" panose="02000506040000020004" pitchFamily="2" charset="0"/>
              </a:rPr>
              <a:t> </a:t>
            </a:r>
            <a:r>
              <a:rPr lang="fr-BE" sz="4800" dirty="0" err="1">
                <a:solidFill>
                  <a:srgbClr val="54A4A6"/>
                </a:solidFill>
                <a:latin typeface="Economica" panose="02000506040000020004" pitchFamily="2" charset="0"/>
              </a:rPr>
              <a:t>studies</a:t>
            </a:r>
            <a:endParaRPr lang="fr-BE" sz="4800" dirty="0">
              <a:solidFill>
                <a:srgbClr val="54A4A6"/>
              </a:solidFill>
              <a:latin typeface="Economica" panose="02000506040000020004" pitchFamily="2" charset="0"/>
            </a:endParaRPr>
          </a:p>
        </p:txBody>
      </p:sp>
      <p:sp>
        <p:nvSpPr>
          <p:cNvPr id="9" name="Rectangle 8">
            <a:extLst>
              <a:ext uri="{FF2B5EF4-FFF2-40B4-BE49-F238E27FC236}">
                <a16:creationId xmlns:a16="http://schemas.microsoft.com/office/drawing/2014/main" id="{CA385307-A458-405F-92CC-59262FD57CA5}"/>
              </a:ext>
            </a:extLst>
          </p:cNvPr>
          <p:cNvSpPr/>
          <p:nvPr>
            <p:custDataLst>
              <p:tags r:id="rId2"/>
            </p:custDataLst>
          </p:nvPr>
        </p:nvSpPr>
        <p:spPr>
          <a:xfrm>
            <a:off x="0" y="6176963"/>
            <a:ext cx="12192000" cy="681037"/>
          </a:xfrm>
          <a:prstGeom prst="rect">
            <a:avLst/>
          </a:prstGeom>
          <a:solidFill>
            <a:srgbClr val="4E9698"/>
          </a:solidFill>
          <a:ln>
            <a:solidFill>
              <a:srgbClr val="54A4A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ZoneTexte 2">
            <a:extLst>
              <a:ext uri="{FF2B5EF4-FFF2-40B4-BE49-F238E27FC236}">
                <a16:creationId xmlns:a16="http://schemas.microsoft.com/office/drawing/2014/main" id="{BB014999-013F-5FD0-D817-443E51639AA0}"/>
              </a:ext>
            </a:extLst>
          </p:cNvPr>
          <p:cNvSpPr txBox="1"/>
          <p:nvPr>
            <p:custDataLst>
              <p:tags r:id="rId3"/>
            </p:custDataLst>
          </p:nvPr>
        </p:nvSpPr>
        <p:spPr>
          <a:xfrm>
            <a:off x="2678245" y="6342678"/>
            <a:ext cx="6835510" cy="369332"/>
          </a:xfrm>
          <a:prstGeom prst="rect">
            <a:avLst/>
          </a:prstGeom>
          <a:noFill/>
        </p:spPr>
        <p:txBody>
          <a:bodyPr wrap="square" numCol="1" rtlCol="0">
            <a:spAutoFit/>
          </a:bodyPr>
          <a:lstStyle/>
          <a:p>
            <a:pPr algn="ctr"/>
            <a:r>
              <a:rPr lang="fr-BE" dirty="0">
                <a:solidFill>
                  <a:schemeClr val="bg1"/>
                </a:solidFill>
                <a:latin typeface="Segoe UI" panose="020B0502040204020203" pitchFamily="34" charset="0"/>
                <a:cs typeface="Segoe UI" panose="020B0502040204020203" pitchFamily="34" charset="0"/>
                <a:sym typeface="Wingdings" panose="05000000000000000000" pitchFamily="2" charset="2"/>
              </a:rPr>
              <a:t>[1] </a:t>
            </a:r>
            <a:r>
              <a:rPr lang="fr-BE" dirty="0" err="1">
                <a:solidFill>
                  <a:schemeClr val="bg1"/>
                </a:solidFill>
                <a:latin typeface="Segoe UI" panose="020B0502040204020203" pitchFamily="34" charset="0"/>
                <a:cs typeface="Segoe UI" panose="020B0502040204020203" pitchFamily="34" charset="0"/>
                <a:sym typeface="Wingdings" panose="05000000000000000000" pitchFamily="2" charset="2"/>
              </a:rPr>
              <a:t>Bobji</a:t>
            </a:r>
            <a:r>
              <a:rPr lang="fr-BE" dirty="0">
                <a:solidFill>
                  <a:schemeClr val="bg1"/>
                </a:solidFill>
                <a:latin typeface="Segoe UI" panose="020B0502040204020203" pitchFamily="34" charset="0"/>
                <a:cs typeface="Segoe UI" panose="020B0502040204020203" pitchFamily="34" charset="0"/>
                <a:sym typeface="Wingdings" panose="05000000000000000000" pitchFamily="2" charset="2"/>
              </a:rPr>
              <a:t> et al., JMR, 1998</a:t>
            </a:r>
          </a:p>
        </p:txBody>
      </p:sp>
      <p:sp>
        <p:nvSpPr>
          <p:cNvPr id="6" name="ZoneTexte 5">
            <a:extLst>
              <a:ext uri="{FF2B5EF4-FFF2-40B4-BE49-F238E27FC236}">
                <a16:creationId xmlns:a16="http://schemas.microsoft.com/office/drawing/2014/main" id="{8653F96C-B3B6-D790-49E6-1DD9F6B961AC}"/>
              </a:ext>
            </a:extLst>
          </p:cNvPr>
          <p:cNvSpPr txBox="1"/>
          <p:nvPr>
            <p:custDataLst>
              <p:tags r:id="rId4"/>
            </p:custDataLst>
          </p:nvPr>
        </p:nvSpPr>
        <p:spPr>
          <a:xfrm>
            <a:off x="628248" y="1134367"/>
            <a:ext cx="3564000" cy="3662541"/>
          </a:xfrm>
          <a:prstGeom prst="rect">
            <a:avLst/>
          </a:prstGeom>
          <a:noFill/>
          <a:ln w="3175">
            <a:solidFill>
              <a:schemeClr val="tx1">
                <a:lumMod val="75000"/>
                <a:lumOff val="25000"/>
              </a:schemeClr>
            </a:solidFill>
            <a:prstDash val="dash"/>
          </a:ln>
        </p:spPr>
        <p:txBody>
          <a:bodyPr wrap="square" rtlCol="0">
            <a:spAutoFit/>
          </a:bodyPr>
          <a:lstStyle/>
          <a:p>
            <a:pPr fontAlgn="base">
              <a:spcAft>
                <a:spcPts val="1200"/>
              </a:spcAft>
            </a:pPr>
            <a:r>
              <a:rPr lang="fr-BE" sz="16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Zhou et al., EMI, 2020:</a:t>
            </a:r>
            <a:endParaRPr lang="en-US" sz="1600" dirty="0">
              <a:solidFill>
                <a:schemeClr val="tx1">
                  <a:lumMod val="65000"/>
                  <a:lumOff val="35000"/>
                </a:schemeClr>
              </a:solidFill>
              <a:latin typeface="Segoe UI" panose="020B0502040204020203" pitchFamily="34" charset="0"/>
              <a:cs typeface="Segoe UI" panose="020B0502040204020203" pitchFamily="34" charset="0"/>
            </a:endParaRPr>
          </a:p>
          <a:p>
            <a:pPr marL="285750" indent="-285750" fontAlgn="base">
              <a:spcAft>
                <a:spcPts val="1200"/>
              </a:spcAft>
              <a:buFont typeface="Arial" panose="020B0604020202020204" pitchFamily="34" charset="0"/>
              <a:buChar char="•"/>
            </a:pPr>
            <a:r>
              <a:rPr lang="en-US" sz="1600" dirty="0">
                <a:solidFill>
                  <a:schemeClr val="tx1">
                    <a:lumMod val="65000"/>
                    <a:lumOff val="35000"/>
                  </a:schemeClr>
                </a:solidFill>
                <a:latin typeface="Segoe UI" panose="020B0502040204020203" pitchFamily="34" charset="0"/>
                <a:cs typeface="Segoe UI" panose="020B0502040204020203" pitchFamily="34" charset="0"/>
              </a:rPr>
              <a:t>Hydrated samples</a:t>
            </a:r>
          </a:p>
          <a:p>
            <a:pPr marL="285750" indent="-285750" fontAlgn="base">
              <a:spcAft>
                <a:spcPts val="1200"/>
              </a:spcAft>
              <a:buFont typeface="Arial" panose="020B0604020202020204" pitchFamily="34" charset="0"/>
              <a:buChar char="•"/>
            </a:pPr>
            <a:endParaRPr lang="en-US" sz="2200" dirty="0">
              <a:solidFill>
                <a:schemeClr val="tx1">
                  <a:lumMod val="65000"/>
                  <a:lumOff val="35000"/>
                </a:schemeClr>
              </a:solidFill>
              <a:latin typeface="Segoe UI" panose="020B0502040204020203" pitchFamily="34" charset="0"/>
              <a:cs typeface="Segoe UI" panose="020B0502040204020203" pitchFamily="34" charset="0"/>
            </a:endParaRPr>
          </a:p>
          <a:p>
            <a:pPr marL="285750" indent="-285750" fontAlgn="base">
              <a:spcAft>
                <a:spcPts val="1200"/>
              </a:spcAft>
              <a:buFont typeface="Arial" panose="020B0604020202020204" pitchFamily="34" charset="0"/>
              <a:buChar char="•"/>
            </a:pPr>
            <a:r>
              <a:rPr lang="en-US" sz="1600" dirty="0">
                <a:solidFill>
                  <a:schemeClr val="tx1">
                    <a:lumMod val="65000"/>
                    <a:lumOff val="35000"/>
                  </a:schemeClr>
                </a:solidFill>
                <a:latin typeface="Segoe UI" panose="020B0502040204020203" pitchFamily="34" charset="0"/>
                <a:cs typeface="Segoe UI" panose="020B0502040204020203" pitchFamily="34" charset="0"/>
              </a:rPr>
              <a:t>Higher roughness (in view of the surface profile)</a:t>
            </a:r>
          </a:p>
          <a:p>
            <a:pPr marL="285750" indent="-285750" fontAlgn="base">
              <a:spcAft>
                <a:spcPts val="1200"/>
              </a:spcAft>
              <a:buFont typeface="Arial" panose="020B0604020202020204" pitchFamily="34" charset="0"/>
              <a:buChar char="•"/>
            </a:pPr>
            <a:r>
              <a:rPr lang="en-US" sz="1600" dirty="0">
                <a:solidFill>
                  <a:schemeClr val="tx1">
                    <a:lumMod val="65000"/>
                    <a:lumOff val="35000"/>
                  </a:schemeClr>
                </a:solidFill>
                <a:latin typeface="Segoe UI" panose="020B0502040204020203" pitchFamily="34" charset="0"/>
                <a:cs typeface="Segoe UI" panose="020B0502040204020203" pitchFamily="34" charset="0"/>
              </a:rPr>
              <a:t>Peak force tapping AFM </a:t>
            </a:r>
            <a:r>
              <a:rPr lang="en-US" sz="16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with setpoint force of 400 nm</a:t>
            </a:r>
          </a:p>
          <a:p>
            <a:pPr marL="285750" indent="-285750" fontAlgn="base">
              <a:spcAft>
                <a:spcPts val="1200"/>
              </a:spcAft>
              <a:buFont typeface="Arial" panose="020B0604020202020204" pitchFamily="34" charset="0"/>
              <a:buChar char="•"/>
            </a:pPr>
            <a:r>
              <a:rPr lang="en-US" sz="16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No imaging technique to highlight the CL beforehand, no information about how they distinguish CL from surrounding bone</a:t>
            </a:r>
            <a:endParaRPr lang="fr-BE" sz="1600" dirty="0"/>
          </a:p>
        </p:txBody>
      </p:sp>
      <p:sp>
        <p:nvSpPr>
          <p:cNvPr id="12" name="ZoneTexte 11">
            <a:extLst>
              <a:ext uri="{FF2B5EF4-FFF2-40B4-BE49-F238E27FC236}">
                <a16:creationId xmlns:a16="http://schemas.microsoft.com/office/drawing/2014/main" id="{13C63A05-2B0E-E8B8-4BD4-2EBB17001A06}"/>
              </a:ext>
            </a:extLst>
          </p:cNvPr>
          <p:cNvSpPr txBox="1"/>
          <p:nvPr>
            <p:custDataLst>
              <p:tags r:id="rId5"/>
            </p:custDataLst>
          </p:nvPr>
        </p:nvSpPr>
        <p:spPr>
          <a:xfrm>
            <a:off x="4256412" y="1134367"/>
            <a:ext cx="3276902" cy="3447098"/>
          </a:xfrm>
          <a:prstGeom prst="rect">
            <a:avLst/>
          </a:prstGeom>
          <a:noFill/>
          <a:ln w="3175">
            <a:solidFill>
              <a:schemeClr val="tx1">
                <a:lumMod val="75000"/>
                <a:lumOff val="25000"/>
              </a:schemeClr>
            </a:solidFill>
            <a:prstDash val="dash"/>
          </a:ln>
        </p:spPr>
        <p:txBody>
          <a:bodyPr wrap="square" rtlCol="0">
            <a:spAutoFit/>
          </a:bodyPr>
          <a:lstStyle/>
          <a:p>
            <a:pPr fontAlgn="base">
              <a:spcAft>
                <a:spcPts val="1200"/>
              </a:spcAft>
            </a:pPr>
            <a:r>
              <a:rPr lang="fr-BE" sz="16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Our </a:t>
            </a:r>
            <a:r>
              <a:rPr lang="fr-BE" sz="1600"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research</a:t>
            </a:r>
            <a:endParaRPr lang="en-US" sz="1600" dirty="0">
              <a:solidFill>
                <a:schemeClr val="tx1">
                  <a:lumMod val="65000"/>
                  <a:lumOff val="35000"/>
                </a:schemeClr>
              </a:solidFill>
              <a:latin typeface="Segoe UI" panose="020B0502040204020203" pitchFamily="34" charset="0"/>
              <a:cs typeface="Segoe UI" panose="020B0502040204020203" pitchFamily="34" charset="0"/>
            </a:endParaRPr>
          </a:p>
          <a:p>
            <a:pPr marL="285750" indent="-285750" fontAlgn="base">
              <a:spcAft>
                <a:spcPts val="1200"/>
              </a:spcAft>
              <a:buFont typeface="Arial" panose="020B0604020202020204" pitchFamily="34" charset="0"/>
              <a:buChar char="•"/>
            </a:pPr>
            <a:r>
              <a:rPr lang="en-US" sz="1600" dirty="0">
                <a:solidFill>
                  <a:schemeClr val="tx1">
                    <a:lumMod val="65000"/>
                    <a:lumOff val="35000"/>
                  </a:schemeClr>
                </a:solidFill>
                <a:latin typeface="Segoe UI" panose="020B0502040204020203" pitchFamily="34" charset="0"/>
                <a:cs typeface="Segoe UI" panose="020B0502040204020203" pitchFamily="34" charset="0"/>
              </a:rPr>
              <a:t>Dehydrated samples</a:t>
            </a:r>
          </a:p>
          <a:p>
            <a:pPr fontAlgn="base">
              <a:spcAft>
                <a:spcPts val="1200"/>
              </a:spcAft>
            </a:pPr>
            <a:endParaRPr lang="en-US" sz="2200" dirty="0">
              <a:solidFill>
                <a:schemeClr val="tx1">
                  <a:lumMod val="65000"/>
                  <a:lumOff val="35000"/>
                </a:schemeClr>
              </a:solidFill>
              <a:latin typeface="Segoe UI" panose="020B0502040204020203" pitchFamily="34" charset="0"/>
              <a:cs typeface="Segoe UI" panose="020B0502040204020203" pitchFamily="34" charset="0"/>
            </a:endParaRPr>
          </a:p>
          <a:p>
            <a:pPr marL="285750" indent="-285750" fontAlgn="base">
              <a:spcAft>
                <a:spcPts val="1200"/>
              </a:spcAft>
              <a:buFont typeface="Arial" panose="020B0604020202020204" pitchFamily="34" charset="0"/>
              <a:buChar char="•"/>
            </a:pPr>
            <a:r>
              <a:rPr lang="en-US" sz="1600" dirty="0">
                <a:solidFill>
                  <a:schemeClr val="tx1">
                    <a:lumMod val="65000"/>
                    <a:lumOff val="35000"/>
                  </a:schemeClr>
                </a:solidFill>
                <a:latin typeface="Segoe UI" panose="020B0502040204020203" pitchFamily="34" charset="0"/>
                <a:cs typeface="Segoe UI" panose="020B0502040204020203" pitchFamily="34" charset="0"/>
              </a:rPr>
              <a:t>Low roughness ~ 10 nm</a:t>
            </a:r>
          </a:p>
          <a:p>
            <a:pPr marL="285750" indent="-285750" fontAlgn="base">
              <a:spcAft>
                <a:spcPts val="1200"/>
              </a:spcAft>
              <a:buFont typeface="Arial" panose="020B0604020202020204" pitchFamily="34" charset="0"/>
              <a:buChar char="•"/>
            </a:pPr>
            <a:r>
              <a:rPr lang="en-US" sz="1600" dirty="0">
                <a:solidFill>
                  <a:schemeClr val="tx1">
                    <a:lumMod val="65000"/>
                    <a:lumOff val="35000"/>
                  </a:schemeClr>
                </a:solidFill>
                <a:latin typeface="Segoe UI" panose="020B0502040204020203" pitchFamily="34" charset="0"/>
                <a:cs typeface="Segoe UI" panose="020B0502040204020203" pitchFamily="34" charset="0"/>
              </a:rPr>
              <a:t>Standard nanoindentation with force of 500 µN and penetration of ~ 150 nm</a:t>
            </a:r>
            <a:endParaRPr lang="fr-BE" sz="1600" dirty="0"/>
          </a:p>
          <a:p>
            <a:pPr marL="285750" indent="-285750" fontAlgn="base">
              <a:spcAft>
                <a:spcPts val="1200"/>
              </a:spcAft>
              <a:buFont typeface="Arial" panose="020B0604020202020204" pitchFamily="34" charset="0"/>
              <a:buChar char="•"/>
            </a:pPr>
            <a:r>
              <a:rPr lang="fr-BE" sz="1600" dirty="0" err="1">
                <a:solidFill>
                  <a:schemeClr val="tx1">
                    <a:lumMod val="65000"/>
                    <a:lumOff val="35000"/>
                  </a:schemeClr>
                </a:solidFill>
                <a:latin typeface="Segoe UI" panose="020B0502040204020203" pitchFamily="34" charset="0"/>
                <a:cs typeface="Segoe UI" panose="020B0502040204020203" pitchFamily="34" charset="0"/>
              </a:rPr>
              <a:t>qBEI</a:t>
            </a:r>
            <a:r>
              <a:rPr lang="fr-BE" sz="1600" dirty="0">
                <a:solidFill>
                  <a:schemeClr val="tx1">
                    <a:lumMod val="65000"/>
                    <a:lumOff val="35000"/>
                  </a:schemeClr>
                </a:solidFill>
                <a:latin typeface="Segoe UI" panose="020B0502040204020203" pitchFamily="34" charset="0"/>
                <a:cs typeface="Segoe UI" panose="020B0502040204020203" pitchFamily="34" charset="0"/>
              </a:rPr>
              <a:t> </a:t>
            </a:r>
            <a:r>
              <a:rPr lang="fr-BE" sz="1600" dirty="0" err="1">
                <a:solidFill>
                  <a:schemeClr val="tx1">
                    <a:lumMod val="65000"/>
                    <a:lumOff val="35000"/>
                  </a:schemeClr>
                </a:solidFill>
                <a:latin typeface="Segoe UI" panose="020B0502040204020203" pitchFamily="34" charset="0"/>
                <a:cs typeface="Segoe UI" panose="020B0502040204020203" pitchFamily="34" charset="0"/>
              </a:rPr>
              <a:t>used</a:t>
            </a:r>
            <a:r>
              <a:rPr lang="fr-BE" sz="1600" dirty="0">
                <a:solidFill>
                  <a:schemeClr val="tx1">
                    <a:lumMod val="65000"/>
                    <a:lumOff val="35000"/>
                  </a:schemeClr>
                </a:solidFill>
                <a:latin typeface="Segoe UI" panose="020B0502040204020203" pitchFamily="34" charset="0"/>
                <a:cs typeface="Segoe UI" panose="020B0502040204020203" pitchFamily="34" charset="0"/>
              </a:rPr>
              <a:t> to highlight the CL </a:t>
            </a:r>
            <a:r>
              <a:rPr lang="fr-BE" sz="1600" dirty="0" err="1">
                <a:solidFill>
                  <a:schemeClr val="tx1">
                    <a:lumMod val="65000"/>
                    <a:lumOff val="35000"/>
                  </a:schemeClr>
                </a:solidFill>
                <a:latin typeface="Segoe UI" panose="020B0502040204020203" pitchFamily="34" charset="0"/>
                <a:cs typeface="Segoe UI" panose="020B0502040204020203" pitchFamily="34" charset="0"/>
              </a:rPr>
              <a:t>pre-nIND</a:t>
            </a:r>
            <a:r>
              <a:rPr lang="fr-BE" sz="1600" dirty="0">
                <a:solidFill>
                  <a:schemeClr val="tx1">
                    <a:lumMod val="65000"/>
                    <a:lumOff val="35000"/>
                  </a:schemeClr>
                </a:solidFill>
                <a:latin typeface="Segoe UI" panose="020B0502040204020203" pitchFamily="34" charset="0"/>
                <a:cs typeface="Segoe UI" panose="020B0502040204020203" pitchFamily="34" charset="0"/>
              </a:rPr>
              <a:t> + location of </a:t>
            </a:r>
            <a:r>
              <a:rPr lang="fr-BE" sz="1600" dirty="0" err="1">
                <a:solidFill>
                  <a:schemeClr val="tx1">
                    <a:lumMod val="65000"/>
                    <a:lumOff val="35000"/>
                  </a:schemeClr>
                </a:solidFill>
                <a:latin typeface="Segoe UI" panose="020B0502040204020203" pitchFamily="34" charset="0"/>
                <a:cs typeface="Segoe UI" panose="020B0502040204020203" pitchFamily="34" charset="0"/>
              </a:rPr>
              <a:t>indents</a:t>
            </a:r>
            <a:r>
              <a:rPr lang="fr-BE" sz="1600" dirty="0">
                <a:solidFill>
                  <a:schemeClr val="tx1">
                    <a:lumMod val="65000"/>
                    <a:lumOff val="35000"/>
                  </a:schemeClr>
                </a:solidFill>
                <a:latin typeface="Segoe UI" panose="020B0502040204020203" pitchFamily="34" charset="0"/>
                <a:cs typeface="Segoe UI" panose="020B0502040204020203" pitchFamily="34" charset="0"/>
              </a:rPr>
              <a:t> </a:t>
            </a:r>
            <a:r>
              <a:rPr lang="fr-BE" sz="1600" dirty="0" err="1">
                <a:solidFill>
                  <a:schemeClr val="tx1">
                    <a:lumMod val="65000"/>
                    <a:lumOff val="35000"/>
                  </a:schemeClr>
                </a:solidFill>
                <a:latin typeface="Segoe UI" panose="020B0502040204020203" pitchFamily="34" charset="0"/>
                <a:cs typeface="Segoe UI" panose="020B0502040204020203" pitchFamily="34" charset="0"/>
              </a:rPr>
              <a:t>wrt</a:t>
            </a:r>
            <a:r>
              <a:rPr lang="fr-BE" sz="1600" dirty="0">
                <a:solidFill>
                  <a:schemeClr val="tx1">
                    <a:lumMod val="65000"/>
                    <a:lumOff val="35000"/>
                  </a:schemeClr>
                </a:solidFill>
                <a:latin typeface="Segoe UI" panose="020B0502040204020203" pitchFamily="34" charset="0"/>
                <a:cs typeface="Segoe UI" panose="020B0502040204020203" pitchFamily="34" charset="0"/>
              </a:rPr>
              <a:t> CL post-</a:t>
            </a:r>
            <a:r>
              <a:rPr lang="fr-BE" sz="1600" dirty="0" err="1">
                <a:solidFill>
                  <a:schemeClr val="tx1">
                    <a:lumMod val="65000"/>
                    <a:lumOff val="35000"/>
                  </a:schemeClr>
                </a:solidFill>
                <a:latin typeface="Segoe UI" panose="020B0502040204020203" pitchFamily="34" charset="0"/>
                <a:cs typeface="Segoe UI" panose="020B0502040204020203" pitchFamily="34" charset="0"/>
              </a:rPr>
              <a:t>nIND</a:t>
            </a:r>
            <a:endParaRPr lang="en-US" sz="1600" dirty="0">
              <a:solidFill>
                <a:schemeClr val="tx1">
                  <a:lumMod val="65000"/>
                  <a:lumOff val="35000"/>
                </a:schemeClr>
              </a:solidFill>
              <a:latin typeface="Segoe UI" panose="020B0502040204020203" pitchFamily="34" charset="0"/>
              <a:cs typeface="Segoe UI" panose="020B0502040204020203" pitchFamily="34" charset="0"/>
            </a:endParaRPr>
          </a:p>
        </p:txBody>
      </p:sp>
      <p:sp>
        <p:nvSpPr>
          <p:cNvPr id="14" name="ZoneTexte 13">
            <a:extLst>
              <a:ext uri="{FF2B5EF4-FFF2-40B4-BE49-F238E27FC236}">
                <a16:creationId xmlns:a16="http://schemas.microsoft.com/office/drawing/2014/main" id="{FBBFCB83-629B-2BE6-3BA9-767DCF871434}"/>
              </a:ext>
            </a:extLst>
          </p:cNvPr>
          <p:cNvSpPr txBox="1"/>
          <p:nvPr>
            <p:custDataLst>
              <p:tags r:id="rId6"/>
            </p:custDataLst>
          </p:nvPr>
        </p:nvSpPr>
        <p:spPr>
          <a:xfrm>
            <a:off x="7583648" y="1134367"/>
            <a:ext cx="4404220" cy="3185487"/>
          </a:xfrm>
          <a:prstGeom prst="rect">
            <a:avLst/>
          </a:prstGeom>
          <a:noFill/>
          <a:ln w="3175">
            <a:noFill/>
            <a:prstDash val="dash"/>
          </a:ln>
        </p:spPr>
        <p:txBody>
          <a:bodyPr wrap="square" rtlCol="0">
            <a:spAutoFit/>
          </a:bodyPr>
          <a:lstStyle/>
          <a:p>
            <a:pPr marL="285750" indent="-285750" fontAlgn="base">
              <a:spcAft>
                <a:spcPts val="1200"/>
              </a:spcAft>
              <a:buFont typeface="Arial" panose="020B0604020202020204" pitchFamily="34" charset="0"/>
              <a:buChar char="•"/>
            </a:pPr>
            <a:endParaRPr lang="en-US" sz="1600" dirty="0">
              <a:solidFill>
                <a:schemeClr val="tx1">
                  <a:lumMod val="65000"/>
                  <a:lumOff val="35000"/>
                </a:schemeClr>
              </a:solidFill>
              <a:latin typeface="Segoe UI" panose="020B0502040204020203" pitchFamily="34" charset="0"/>
              <a:cs typeface="Segoe UI" panose="020B0502040204020203" pitchFamily="34" charset="0"/>
            </a:endParaRPr>
          </a:p>
          <a:p>
            <a:pPr marL="285750" indent="-285750" fontAlgn="base">
              <a:spcAft>
                <a:spcPts val="1200"/>
              </a:spcAft>
              <a:buFont typeface="Wingdings" panose="05000000000000000000" pitchFamily="2" charset="2"/>
              <a:buChar char="à"/>
            </a:pPr>
            <a:r>
              <a:rPr lang="en-US" sz="16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Hydration has an impact on mechanical properties, but dehydration and embedding enable to reach a better roughness </a:t>
            </a:r>
          </a:p>
          <a:p>
            <a:pPr marL="285750" indent="-285750" fontAlgn="base">
              <a:spcAft>
                <a:spcPts val="1200"/>
              </a:spcAft>
              <a:buFont typeface="Wingdings" panose="05000000000000000000" pitchFamily="2" charset="2"/>
              <a:buChar char="à"/>
            </a:pPr>
            <a:r>
              <a:rPr lang="en-US" sz="16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I</a:t>
            </a:r>
            <a:r>
              <a:rPr lang="en-US" sz="1600" dirty="0">
                <a:solidFill>
                  <a:schemeClr val="tx1">
                    <a:lumMod val="65000"/>
                    <a:lumOff val="35000"/>
                  </a:schemeClr>
                </a:solidFill>
                <a:latin typeface="Segoe UI" panose="020B0502040204020203" pitchFamily="34" charset="0"/>
                <a:cs typeface="Segoe UI" panose="020B0502040204020203" pitchFamily="34" charset="0"/>
              </a:rPr>
              <a:t>nfluence of roughness on measurements when indentation depths are not much greater than surface roughness (threshold of 10 x higher recommended) [1]</a:t>
            </a:r>
          </a:p>
          <a:p>
            <a:pPr fontAlgn="base">
              <a:spcAft>
                <a:spcPts val="1200"/>
              </a:spcAft>
            </a:pPr>
            <a:endParaRPr lang="en-US" sz="100" dirty="0">
              <a:solidFill>
                <a:schemeClr val="tx1">
                  <a:lumMod val="65000"/>
                  <a:lumOff val="35000"/>
                </a:schemeClr>
              </a:solidFill>
              <a:latin typeface="Segoe UI" panose="020B0502040204020203" pitchFamily="34" charset="0"/>
              <a:cs typeface="Segoe UI" panose="020B0502040204020203" pitchFamily="34" charset="0"/>
            </a:endParaRPr>
          </a:p>
          <a:p>
            <a:pPr fontAlgn="base">
              <a:spcAft>
                <a:spcPts val="1200"/>
              </a:spcAft>
            </a:pPr>
            <a:r>
              <a:rPr lang="en-US" sz="16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There is no way of confirming CL location without using another imaging technique</a:t>
            </a:r>
            <a:endParaRPr lang="fr-BE" sz="1600" dirty="0"/>
          </a:p>
        </p:txBody>
      </p:sp>
      <p:pic>
        <p:nvPicPr>
          <p:cNvPr id="5" name="Image 4">
            <a:extLst>
              <a:ext uri="{FF2B5EF4-FFF2-40B4-BE49-F238E27FC236}">
                <a16:creationId xmlns:a16="http://schemas.microsoft.com/office/drawing/2014/main" id="{51A31977-E61B-5406-DA4D-9DC99BB4FB0B}"/>
              </a:ext>
            </a:extLst>
          </p:cNvPr>
          <p:cNvPicPr>
            <a:picLocks noChangeAspect="1"/>
          </p:cNvPicPr>
          <p:nvPr>
            <p:custDataLst>
              <p:tags r:id="rId7"/>
            </p:custDataLst>
          </p:nvPr>
        </p:nvPicPr>
        <p:blipFill>
          <a:blip r:embed="rId11"/>
          <a:stretch>
            <a:fillRect/>
          </a:stretch>
        </p:blipFill>
        <p:spPr>
          <a:xfrm>
            <a:off x="7655370" y="4469707"/>
            <a:ext cx="2285584" cy="1575023"/>
          </a:xfrm>
          <a:prstGeom prst="rect">
            <a:avLst/>
          </a:prstGeom>
        </p:spPr>
      </p:pic>
      <p:pic>
        <p:nvPicPr>
          <p:cNvPr id="15" name="Image 14">
            <a:extLst>
              <a:ext uri="{FF2B5EF4-FFF2-40B4-BE49-F238E27FC236}">
                <a16:creationId xmlns:a16="http://schemas.microsoft.com/office/drawing/2014/main" id="{2B98C14E-8AB3-843C-2241-091AC508551B}"/>
              </a:ext>
            </a:extLst>
          </p:cNvPr>
          <p:cNvPicPr>
            <a:picLocks noChangeAspect="1"/>
          </p:cNvPicPr>
          <p:nvPr>
            <p:custDataLst>
              <p:tags r:id="rId8"/>
            </p:custDataLst>
          </p:nvPr>
        </p:nvPicPr>
        <p:blipFill>
          <a:blip r:embed="rId12"/>
          <a:stretch>
            <a:fillRect/>
          </a:stretch>
        </p:blipFill>
        <p:spPr>
          <a:xfrm>
            <a:off x="9812853" y="4469707"/>
            <a:ext cx="2073771" cy="1637478"/>
          </a:xfrm>
          <a:prstGeom prst="rect">
            <a:avLst/>
          </a:prstGeom>
        </p:spPr>
      </p:pic>
      <p:pic>
        <p:nvPicPr>
          <p:cNvPr id="4" name="Image 3" descr="Une image contenant Police, Graphique, logo, graphisme&#10;&#10;Description générée automatiquement">
            <a:extLst>
              <a:ext uri="{FF2B5EF4-FFF2-40B4-BE49-F238E27FC236}">
                <a16:creationId xmlns:a16="http://schemas.microsoft.com/office/drawing/2014/main" id="{EFFD080A-A819-C32D-7D2B-426ED26B030B}"/>
              </a:ext>
            </a:extLst>
          </p:cNvPr>
          <p:cNvPicPr>
            <a:picLocks noChangeAspect="1"/>
          </p:cNvPicPr>
          <p:nvPr/>
        </p:nvPicPr>
        <p:blipFill rotWithShape="1">
          <a:blip r:embed="rId13">
            <a:extLst>
              <a:ext uri="{28A0092B-C50C-407E-A947-70E740481C1C}">
                <a14:useLocalDpi xmlns:a14="http://schemas.microsoft.com/office/drawing/2010/main" val="0"/>
              </a:ext>
            </a:extLst>
          </a:blip>
          <a:srcRect l="4503" t="17029" r="8845" b="10328"/>
          <a:stretch/>
        </p:blipFill>
        <p:spPr>
          <a:xfrm>
            <a:off x="223758" y="6252772"/>
            <a:ext cx="2140667" cy="537174"/>
          </a:xfrm>
          <a:prstGeom prst="rect">
            <a:avLst/>
          </a:prstGeom>
        </p:spPr>
      </p:pic>
    </p:spTree>
    <p:extLst>
      <p:ext uri="{BB962C8B-B14F-4D97-AF65-F5344CB8AC3E}">
        <p14:creationId xmlns:p14="http://schemas.microsoft.com/office/powerpoint/2010/main" val="269311634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a:extLst>
              <a:ext uri="{FF2B5EF4-FFF2-40B4-BE49-F238E27FC236}">
                <a16:creationId xmlns:a16="http://schemas.microsoft.com/office/drawing/2014/main" id="{06C0B115-6E92-81F6-A8A8-A252B02EFCCE}"/>
              </a:ext>
            </a:extLst>
          </p:cNvPr>
          <p:cNvSpPr/>
          <p:nvPr>
            <p:custDataLst>
              <p:tags r:id="rId1"/>
            </p:custDataLst>
          </p:nvPr>
        </p:nvSpPr>
        <p:spPr>
          <a:xfrm>
            <a:off x="0" y="6180841"/>
            <a:ext cx="12192000" cy="681037"/>
          </a:xfrm>
          <a:prstGeom prst="rect">
            <a:avLst/>
          </a:prstGeom>
          <a:solidFill>
            <a:srgbClr val="4E9698"/>
          </a:solidFill>
          <a:ln>
            <a:solidFill>
              <a:srgbClr val="54A4A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45" name="Image 1144" descr="Une image contenant Police, Graphique, logo, graphisme&#10;&#10;Description générée automatiquement">
            <a:extLst>
              <a:ext uri="{FF2B5EF4-FFF2-40B4-BE49-F238E27FC236}">
                <a16:creationId xmlns:a16="http://schemas.microsoft.com/office/drawing/2014/main" id="{A546E8E6-3DB1-3639-4509-DCDDF7F50753}"/>
              </a:ext>
            </a:extLst>
          </p:cNvPr>
          <p:cNvPicPr>
            <a:picLocks noChangeAspect="1"/>
          </p:cNvPicPr>
          <p:nvPr/>
        </p:nvPicPr>
        <p:blipFill rotWithShape="1">
          <a:blip r:embed="rId22">
            <a:extLst>
              <a:ext uri="{28A0092B-C50C-407E-A947-70E740481C1C}">
                <a14:useLocalDpi xmlns:a14="http://schemas.microsoft.com/office/drawing/2010/main" val="0"/>
              </a:ext>
            </a:extLst>
          </a:blip>
          <a:srcRect l="4503" t="17029" r="8845" b="10328"/>
          <a:stretch/>
        </p:blipFill>
        <p:spPr>
          <a:xfrm>
            <a:off x="223758" y="6252772"/>
            <a:ext cx="2140667" cy="537174"/>
          </a:xfrm>
          <a:prstGeom prst="rect">
            <a:avLst/>
          </a:prstGeom>
        </p:spPr>
      </p:pic>
      <p:grpSp>
        <p:nvGrpSpPr>
          <p:cNvPr id="1070" name="Groupe 1069">
            <a:extLst>
              <a:ext uri="{FF2B5EF4-FFF2-40B4-BE49-F238E27FC236}">
                <a16:creationId xmlns:a16="http://schemas.microsoft.com/office/drawing/2014/main" id="{FFB53B79-7902-3A6E-FF2A-91401E6E78B1}"/>
              </a:ext>
            </a:extLst>
          </p:cNvPr>
          <p:cNvGrpSpPr/>
          <p:nvPr/>
        </p:nvGrpSpPr>
        <p:grpSpPr>
          <a:xfrm>
            <a:off x="3017574" y="3651894"/>
            <a:ext cx="2159685" cy="2163565"/>
            <a:chOff x="2818722" y="1171470"/>
            <a:chExt cx="1752724" cy="1755873"/>
          </a:xfrm>
        </p:grpSpPr>
        <p:sp>
          <p:nvSpPr>
            <p:cNvPr id="1068" name="Forme libre : forme 1067">
              <a:extLst>
                <a:ext uri="{FF2B5EF4-FFF2-40B4-BE49-F238E27FC236}">
                  <a16:creationId xmlns:a16="http://schemas.microsoft.com/office/drawing/2014/main" id="{8187A263-15A8-4A1B-1251-DE5D8F88FB9D}"/>
                </a:ext>
              </a:extLst>
            </p:cNvPr>
            <p:cNvSpPr/>
            <p:nvPr/>
          </p:nvSpPr>
          <p:spPr>
            <a:xfrm>
              <a:off x="2819469" y="2033660"/>
              <a:ext cx="1746250" cy="890587"/>
            </a:xfrm>
            <a:custGeom>
              <a:avLst/>
              <a:gdLst>
                <a:gd name="connsiteX0" fmla="*/ 0 w 1746250"/>
                <a:gd name="connsiteY0" fmla="*/ 0 h 889000"/>
                <a:gd name="connsiteX1" fmla="*/ 1046163 w 1746250"/>
                <a:gd name="connsiteY1" fmla="*/ 366712 h 889000"/>
                <a:gd name="connsiteX2" fmla="*/ 1746250 w 1746250"/>
                <a:gd name="connsiteY2" fmla="*/ 546100 h 889000"/>
                <a:gd name="connsiteX3" fmla="*/ 1744663 w 1746250"/>
                <a:gd name="connsiteY3" fmla="*/ 790575 h 889000"/>
                <a:gd name="connsiteX4" fmla="*/ 1201738 w 1746250"/>
                <a:gd name="connsiteY4" fmla="*/ 652462 h 889000"/>
                <a:gd name="connsiteX5" fmla="*/ 673100 w 1746250"/>
                <a:gd name="connsiteY5" fmla="*/ 885825 h 889000"/>
                <a:gd name="connsiteX6" fmla="*/ 228600 w 1746250"/>
                <a:gd name="connsiteY6" fmla="*/ 889000 h 889000"/>
                <a:gd name="connsiteX7" fmla="*/ 901700 w 1746250"/>
                <a:gd name="connsiteY7" fmla="*/ 500062 h 889000"/>
                <a:gd name="connsiteX8" fmla="*/ 0 w 1746250"/>
                <a:gd name="connsiteY8" fmla="*/ 123825 h 889000"/>
                <a:gd name="connsiteX9" fmla="*/ 0 w 1746250"/>
                <a:gd name="connsiteY9" fmla="*/ 0 h 889000"/>
                <a:gd name="connsiteX0" fmla="*/ 0 w 1746250"/>
                <a:gd name="connsiteY0" fmla="*/ 0 h 889000"/>
                <a:gd name="connsiteX1" fmla="*/ 1046163 w 1746250"/>
                <a:gd name="connsiteY1" fmla="*/ 366712 h 889000"/>
                <a:gd name="connsiteX2" fmla="*/ 1746250 w 1746250"/>
                <a:gd name="connsiteY2" fmla="*/ 546100 h 889000"/>
                <a:gd name="connsiteX3" fmla="*/ 1744663 w 1746250"/>
                <a:gd name="connsiteY3" fmla="*/ 790575 h 889000"/>
                <a:gd name="connsiteX4" fmla="*/ 1201738 w 1746250"/>
                <a:gd name="connsiteY4" fmla="*/ 652462 h 889000"/>
                <a:gd name="connsiteX5" fmla="*/ 673100 w 1746250"/>
                <a:gd name="connsiteY5" fmla="*/ 885825 h 889000"/>
                <a:gd name="connsiteX6" fmla="*/ 228600 w 1746250"/>
                <a:gd name="connsiteY6" fmla="*/ 889000 h 889000"/>
                <a:gd name="connsiteX7" fmla="*/ 901700 w 1746250"/>
                <a:gd name="connsiteY7" fmla="*/ 500062 h 889000"/>
                <a:gd name="connsiteX8" fmla="*/ 0 w 1746250"/>
                <a:gd name="connsiteY8" fmla="*/ 123825 h 889000"/>
                <a:gd name="connsiteX9" fmla="*/ 0 w 1746250"/>
                <a:gd name="connsiteY9" fmla="*/ 0 h 889000"/>
                <a:gd name="connsiteX0" fmla="*/ 0 w 1746250"/>
                <a:gd name="connsiteY0" fmla="*/ 0 h 889000"/>
                <a:gd name="connsiteX1" fmla="*/ 1046163 w 1746250"/>
                <a:gd name="connsiteY1" fmla="*/ 366712 h 889000"/>
                <a:gd name="connsiteX2" fmla="*/ 1746250 w 1746250"/>
                <a:gd name="connsiteY2" fmla="*/ 546100 h 889000"/>
                <a:gd name="connsiteX3" fmla="*/ 1744663 w 1746250"/>
                <a:gd name="connsiteY3" fmla="*/ 790575 h 889000"/>
                <a:gd name="connsiteX4" fmla="*/ 1201738 w 1746250"/>
                <a:gd name="connsiteY4" fmla="*/ 652462 h 889000"/>
                <a:gd name="connsiteX5" fmla="*/ 673100 w 1746250"/>
                <a:gd name="connsiteY5" fmla="*/ 885825 h 889000"/>
                <a:gd name="connsiteX6" fmla="*/ 228600 w 1746250"/>
                <a:gd name="connsiteY6" fmla="*/ 889000 h 889000"/>
                <a:gd name="connsiteX7" fmla="*/ 901700 w 1746250"/>
                <a:gd name="connsiteY7" fmla="*/ 500062 h 889000"/>
                <a:gd name="connsiteX8" fmla="*/ 0 w 1746250"/>
                <a:gd name="connsiteY8" fmla="*/ 123825 h 889000"/>
                <a:gd name="connsiteX9" fmla="*/ 0 w 1746250"/>
                <a:gd name="connsiteY9" fmla="*/ 0 h 889000"/>
                <a:gd name="connsiteX0" fmla="*/ 0 w 1746250"/>
                <a:gd name="connsiteY0" fmla="*/ 0 h 889000"/>
                <a:gd name="connsiteX1" fmla="*/ 1046163 w 1746250"/>
                <a:gd name="connsiteY1" fmla="*/ 366712 h 889000"/>
                <a:gd name="connsiteX2" fmla="*/ 1746250 w 1746250"/>
                <a:gd name="connsiteY2" fmla="*/ 546100 h 889000"/>
                <a:gd name="connsiteX3" fmla="*/ 1744663 w 1746250"/>
                <a:gd name="connsiteY3" fmla="*/ 790575 h 889000"/>
                <a:gd name="connsiteX4" fmla="*/ 1201738 w 1746250"/>
                <a:gd name="connsiteY4" fmla="*/ 652462 h 889000"/>
                <a:gd name="connsiteX5" fmla="*/ 673100 w 1746250"/>
                <a:gd name="connsiteY5" fmla="*/ 885825 h 889000"/>
                <a:gd name="connsiteX6" fmla="*/ 228600 w 1746250"/>
                <a:gd name="connsiteY6" fmla="*/ 889000 h 889000"/>
                <a:gd name="connsiteX7" fmla="*/ 901700 w 1746250"/>
                <a:gd name="connsiteY7" fmla="*/ 500062 h 889000"/>
                <a:gd name="connsiteX8" fmla="*/ 0 w 1746250"/>
                <a:gd name="connsiteY8" fmla="*/ 123825 h 889000"/>
                <a:gd name="connsiteX9" fmla="*/ 0 w 1746250"/>
                <a:gd name="connsiteY9" fmla="*/ 0 h 889000"/>
                <a:gd name="connsiteX0" fmla="*/ 0 w 1746250"/>
                <a:gd name="connsiteY0" fmla="*/ 0 h 889000"/>
                <a:gd name="connsiteX1" fmla="*/ 1046163 w 1746250"/>
                <a:gd name="connsiteY1" fmla="*/ 366712 h 889000"/>
                <a:gd name="connsiteX2" fmla="*/ 1746250 w 1746250"/>
                <a:gd name="connsiteY2" fmla="*/ 546100 h 889000"/>
                <a:gd name="connsiteX3" fmla="*/ 1744663 w 1746250"/>
                <a:gd name="connsiteY3" fmla="*/ 790575 h 889000"/>
                <a:gd name="connsiteX4" fmla="*/ 1201738 w 1746250"/>
                <a:gd name="connsiteY4" fmla="*/ 652462 h 889000"/>
                <a:gd name="connsiteX5" fmla="*/ 673100 w 1746250"/>
                <a:gd name="connsiteY5" fmla="*/ 885825 h 889000"/>
                <a:gd name="connsiteX6" fmla="*/ 228600 w 1746250"/>
                <a:gd name="connsiteY6" fmla="*/ 889000 h 889000"/>
                <a:gd name="connsiteX7" fmla="*/ 901700 w 1746250"/>
                <a:gd name="connsiteY7" fmla="*/ 500062 h 889000"/>
                <a:gd name="connsiteX8" fmla="*/ 0 w 1746250"/>
                <a:gd name="connsiteY8" fmla="*/ 123825 h 889000"/>
                <a:gd name="connsiteX9" fmla="*/ 0 w 1746250"/>
                <a:gd name="connsiteY9" fmla="*/ 0 h 889000"/>
                <a:gd name="connsiteX0" fmla="*/ 0 w 1746250"/>
                <a:gd name="connsiteY0" fmla="*/ 0 h 889000"/>
                <a:gd name="connsiteX1" fmla="*/ 1046163 w 1746250"/>
                <a:gd name="connsiteY1" fmla="*/ 366712 h 889000"/>
                <a:gd name="connsiteX2" fmla="*/ 1746250 w 1746250"/>
                <a:gd name="connsiteY2" fmla="*/ 546100 h 889000"/>
                <a:gd name="connsiteX3" fmla="*/ 1744663 w 1746250"/>
                <a:gd name="connsiteY3" fmla="*/ 790575 h 889000"/>
                <a:gd name="connsiteX4" fmla="*/ 1201738 w 1746250"/>
                <a:gd name="connsiteY4" fmla="*/ 652462 h 889000"/>
                <a:gd name="connsiteX5" fmla="*/ 673100 w 1746250"/>
                <a:gd name="connsiteY5" fmla="*/ 885825 h 889000"/>
                <a:gd name="connsiteX6" fmla="*/ 228600 w 1746250"/>
                <a:gd name="connsiteY6" fmla="*/ 889000 h 889000"/>
                <a:gd name="connsiteX7" fmla="*/ 901700 w 1746250"/>
                <a:gd name="connsiteY7" fmla="*/ 500062 h 889000"/>
                <a:gd name="connsiteX8" fmla="*/ 0 w 1746250"/>
                <a:gd name="connsiteY8" fmla="*/ 123825 h 889000"/>
                <a:gd name="connsiteX9" fmla="*/ 0 w 1746250"/>
                <a:gd name="connsiteY9" fmla="*/ 0 h 889000"/>
                <a:gd name="connsiteX0" fmla="*/ 0 w 1746250"/>
                <a:gd name="connsiteY0" fmla="*/ 0 h 889000"/>
                <a:gd name="connsiteX1" fmla="*/ 1046163 w 1746250"/>
                <a:gd name="connsiteY1" fmla="*/ 366712 h 889000"/>
                <a:gd name="connsiteX2" fmla="*/ 1746250 w 1746250"/>
                <a:gd name="connsiteY2" fmla="*/ 546100 h 889000"/>
                <a:gd name="connsiteX3" fmla="*/ 1744663 w 1746250"/>
                <a:gd name="connsiteY3" fmla="*/ 790575 h 889000"/>
                <a:gd name="connsiteX4" fmla="*/ 1201738 w 1746250"/>
                <a:gd name="connsiteY4" fmla="*/ 652462 h 889000"/>
                <a:gd name="connsiteX5" fmla="*/ 673100 w 1746250"/>
                <a:gd name="connsiteY5" fmla="*/ 885825 h 889000"/>
                <a:gd name="connsiteX6" fmla="*/ 228600 w 1746250"/>
                <a:gd name="connsiteY6" fmla="*/ 889000 h 889000"/>
                <a:gd name="connsiteX7" fmla="*/ 901700 w 1746250"/>
                <a:gd name="connsiteY7" fmla="*/ 500062 h 889000"/>
                <a:gd name="connsiteX8" fmla="*/ 0 w 1746250"/>
                <a:gd name="connsiteY8" fmla="*/ 123825 h 889000"/>
                <a:gd name="connsiteX9" fmla="*/ 0 w 1746250"/>
                <a:gd name="connsiteY9" fmla="*/ 0 h 889000"/>
                <a:gd name="connsiteX0" fmla="*/ 0 w 1746250"/>
                <a:gd name="connsiteY0" fmla="*/ 0 h 889000"/>
                <a:gd name="connsiteX1" fmla="*/ 1046163 w 1746250"/>
                <a:gd name="connsiteY1" fmla="*/ 366712 h 889000"/>
                <a:gd name="connsiteX2" fmla="*/ 1746250 w 1746250"/>
                <a:gd name="connsiteY2" fmla="*/ 546100 h 889000"/>
                <a:gd name="connsiteX3" fmla="*/ 1744663 w 1746250"/>
                <a:gd name="connsiteY3" fmla="*/ 790575 h 889000"/>
                <a:gd name="connsiteX4" fmla="*/ 1201738 w 1746250"/>
                <a:gd name="connsiteY4" fmla="*/ 652462 h 889000"/>
                <a:gd name="connsiteX5" fmla="*/ 673100 w 1746250"/>
                <a:gd name="connsiteY5" fmla="*/ 885825 h 889000"/>
                <a:gd name="connsiteX6" fmla="*/ 228600 w 1746250"/>
                <a:gd name="connsiteY6" fmla="*/ 889000 h 889000"/>
                <a:gd name="connsiteX7" fmla="*/ 901700 w 1746250"/>
                <a:gd name="connsiteY7" fmla="*/ 500062 h 889000"/>
                <a:gd name="connsiteX8" fmla="*/ 0 w 1746250"/>
                <a:gd name="connsiteY8" fmla="*/ 123825 h 889000"/>
                <a:gd name="connsiteX9" fmla="*/ 0 w 1746250"/>
                <a:gd name="connsiteY9" fmla="*/ 0 h 889000"/>
                <a:gd name="connsiteX0" fmla="*/ 0 w 1746250"/>
                <a:gd name="connsiteY0" fmla="*/ 0 h 889000"/>
                <a:gd name="connsiteX1" fmla="*/ 1046163 w 1746250"/>
                <a:gd name="connsiteY1" fmla="*/ 366712 h 889000"/>
                <a:gd name="connsiteX2" fmla="*/ 1746250 w 1746250"/>
                <a:gd name="connsiteY2" fmla="*/ 546100 h 889000"/>
                <a:gd name="connsiteX3" fmla="*/ 1744663 w 1746250"/>
                <a:gd name="connsiteY3" fmla="*/ 790575 h 889000"/>
                <a:gd name="connsiteX4" fmla="*/ 1206500 w 1746250"/>
                <a:gd name="connsiteY4" fmla="*/ 654050 h 889000"/>
                <a:gd name="connsiteX5" fmla="*/ 673100 w 1746250"/>
                <a:gd name="connsiteY5" fmla="*/ 885825 h 889000"/>
                <a:gd name="connsiteX6" fmla="*/ 228600 w 1746250"/>
                <a:gd name="connsiteY6" fmla="*/ 889000 h 889000"/>
                <a:gd name="connsiteX7" fmla="*/ 901700 w 1746250"/>
                <a:gd name="connsiteY7" fmla="*/ 500062 h 889000"/>
                <a:gd name="connsiteX8" fmla="*/ 0 w 1746250"/>
                <a:gd name="connsiteY8" fmla="*/ 123825 h 889000"/>
                <a:gd name="connsiteX9" fmla="*/ 0 w 1746250"/>
                <a:gd name="connsiteY9" fmla="*/ 0 h 889000"/>
                <a:gd name="connsiteX0" fmla="*/ 0 w 1746250"/>
                <a:gd name="connsiteY0" fmla="*/ 0 h 889000"/>
                <a:gd name="connsiteX1" fmla="*/ 1046163 w 1746250"/>
                <a:gd name="connsiteY1" fmla="*/ 366712 h 889000"/>
                <a:gd name="connsiteX2" fmla="*/ 1746250 w 1746250"/>
                <a:gd name="connsiteY2" fmla="*/ 546100 h 889000"/>
                <a:gd name="connsiteX3" fmla="*/ 1744663 w 1746250"/>
                <a:gd name="connsiteY3" fmla="*/ 790575 h 889000"/>
                <a:gd name="connsiteX4" fmla="*/ 1206500 w 1746250"/>
                <a:gd name="connsiteY4" fmla="*/ 654050 h 889000"/>
                <a:gd name="connsiteX5" fmla="*/ 673100 w 1746250"/>
                <a:gd name="connsiteY5" fmla="*/ 885825 h 889000"/>
                <a:gd name="connsiteX6" fmla="*/ 228600 w 1746250"/>
                <a:gd name="connsiteY6" fmla="*/ 889000 h 889000"/>
                <a:gd name="connsiteX7" fmla="*/ 901700 w 1746250"/>
                <a:gd name="connsiteY7" fmla="*/ 500062 h 889000"/>
                <a:gd name="connsiteX8" fmla="*/ 0 w 1746250"/>
                <a:gd name="connsiteY8" fmla="*/ 123825 h 889000"/>
                <a:gd name="connsiteX9" fmla="*/ 0 w 1746250"/>
                <a:gd name="connsiteY9" fmla="*/ 0 h 889000"/>
                <a:gd name="connsiteX0" fmla="*/ 0 w 1746250"/>
                <a:gd name="connsiteY0" fmla="*/ 0 h 889000"/>
                <a:gd name="connsiteX1" fmla="*/ 1046163 w 1746250"/>
                <a:gd name="connsiteY1" fmla="*/ 366712 h 889000"/>
                <a:gd name="connsiteX2" fmla="*/ 1746250 w 1746250"/>
                <a:gd name="connsiteY2" fmla="*/ 546100 h 889000"/>
                <a:gd name="connsiteX3" fmla="*/ 1744663 w 1746250"/>
                <a:gd name="connsiteY3" fmla="*/ 790575 h 889000"/>
                <a:gd name="connsiteX4" fmla="*/ 1206500 w 1746250"/>
                <a:gd name="connsiteY4" fmla="*/ 654050 h 889000"/>
                <a:gd name="connsiteX5" fmla="*/ 673100 w 1746250"/>
                <a:gd name="connsiteY5" fmla="*/ 885825 h 889000"/>
                <a:gd name="connsiteX6" fmla="*/ 228600 w 1746250"/>
                <a:gd name="connsiteY6" fmla="*/ 889000 h 889000"/>
                <a:gd name="connsiteX7" fmla="*/ 901700 w 1746250"/>
                <a:gd name="connsiteY7" fmla="*/ 500062 h 889000"/>
                <a:gd name="connsiteX8" fmla="*/ 0 w 1746250"/>
                <a:gd name="connsiteY8" fmla="*/ 123825 h 889000"/>
                <a:gd name="connsiteX9" fmla="*/ 0 w 1746250"/>
                <a:gd name="connsiteY9" fmla="*/ 0 h 889000"/>
                <a:gd name="connsiteX0" fmla="*/ 0 w 1746250"/>
                <a:gd name="connsiteY0" fmla="*/ 0 h 892175"/>
                <a:gd name="connsiteX1" fmla="*/ 1046163 w 1746250"/>
                <a:gd name="connsiteY1" fmla="*/ 366712 h 892175"/>
                <a:gd name="connsiteX2" fmla="*/ 1746250 w 1746250"/>
                <a:gd name="connsiteY2" fmla="*/ 546100 h 892175"/>
                <a:gd name="connsiteX3" fmla="*/ 1744663 w 1746250"/>
                <a:gd name="connsiteY3" fmla="*/ 790575 h 892175"/>
                <a:gd name="connsiteX4" fmla="*/ 1206500 w 1746250"/>
                <a:gd name="connsiteY4" fmla="*/ 654050 h 892175"/>
                <a:gd name="connsiteX5" fmla="*/ 674687 w 1746250"/>
                <a:gd name="connsiteY5" fmla="*/ 892175 h 892175"/>
                <a:gd name="connsiteX6" fmla="*/ 228600 w 1746250"/>
                <a:gd name="connsiteY6" fmla="*/ 889000 h 892175"/>
                <a:gd name="connsiteX7" fmla="*/ 901700 w 1746250"/>
                <a:gd name="connsiteY7" fmla="*/ 500062 h 892175"/>
                <a:gd name="connsiteX8" fmla="*/ 0 w 1746250"/>
                <a:gd name="connsiteY8" fmla="*/ 123825 h 892175"/>
                <a:gd name="connsiteX9" fmla="*/ 0 w 1746250"/>
                <a:gd name="connsiteY9" fmla="*/ 0 h 892175"/>
                <a:gd name="connsiteX0" fmla="*/ 0 w 1746250"/>
                <a:gd name="connsiteY0" fmla="*/ 0 h 890587"/>
                <a:gd name="connsiteX1" fmla="*/ 1046163 w 1746250"/>
                <a:gd name="connsiteY1" fmla="*/ 366712 h 890587"/>
                <a:gd name="connsiteX2" fmla="*/ 1746250 w 1746250"/>
                <a:gd name="connsiteY2" fmla="*/ 546100 h 890587"/>
                <a:gd name="connsiteX3" fmla="*/ 1744663 w 1746250"/>
                <a:gd name="connsiteY3" fmla="*/ 790575 h 890587"/>
                <a:gd name="connsiteX4" fmla="*/ 1206500 w 1746250"/>
                <a:gd name="connsiteY4" fmla="*/ 654050 h 890587"/>
                <a:gd name="connsiteX5" fmla="*/ 676275 w 1746250"/>
                <a:gd name="connsiteY5" fmla="*/ 890587 h 890587"/>
                <a:gd name="connsiteX6" fmla="*/ 228600 w 1746250"/>
                <a:gd name="connsiteY6" fmla="*/ 889000 h 890587"/>
                <a:gd name="connsiteX7" fmla="*/ 901700 w 1746250"/>
                <a:gd name="connsiteY7" fmla="*/ 500062 h 890587"/>
                <a:gd name="connsiteX8" fmla="*/ 0 w 1746250"/>
                <a:gd name="connsiteY8" fmla="*/ 123825 h 890587"/>
                <a:gd name="connsiteX9" fmla="*/ 0 w 1746250"/>
                <a:gd name="connsiteY9" fmla="*/ 0 h 890587"/>
                <a:gd name="connsiteX0" fmla="*/ 0 w 1746250"/>
                <a:gd name="connsiteY0" fmla="*/ 0 h 890587"/>
                <a:gd name="connsiteX1" fmla="*/ 1046163 w 1746250"/>
                <a:gd name="connsiteY1" fmla="*/ 366712 h 890587"/>
                <a:gd name="connsiteX2" fmla="*/ 1746250 w 1746250"/>
                <a:gd name="connsiteY2" fmla="*/ 546100 h 890587"/>
                <a:gd name="connsiteX3" fmla="*/ 1744663 w 1746250"/>
                <a:gd name="connsiteY3" fmla="*/ 790575 h 890587"/>
                <a:gd name="connsiteX4" fmla="*/ 1206500 w 1746250"/>
                <a:gd name="connsiteY4" fmla="*/ 654050 h 890587"/>
                <a:gd name="connsiteX5" fmla="*/ 676275 w 1746250"/>
                <a:gd name="connsiteY5" fmla="*/ 890587 h 890587"/>
                <a:gd name="connsiteX6" fmla="*/ 228600 w 1746250"/>
                <a:gd name="connsiteY6" fmla="*/ 889000 h 890587"/>
                <a:gd name="connsiteX7" fmla="*/ 901700 w 1746250"/>
                <a:gd name="connsiteY7" fmla="*/ 500062 h 890587"/>
                <a:gd name="connsiteX8" fmla="*/ 0 w 1746250"/>
                <a:gd name="connsiteY8" fmla="*/ 123825 h 890587"/>
                <a:gd name="connsiteX9" fmla="*/ 0 w 1746250"/>
                <a:gd name="connsiteY9" fmla="*/ 0 h 890587"/>
                <a:gd name="connsiteX0" fmla="*/ 0 w 1746250"/>
                <a:gd name="connsiteY0" fmla="*/ 0 h 890587"/>
                <a:gd name="connsiteX1" fmla="*/ 1046163 w 1746250"/>
                <a:gd name="connsiteY1" fmla="*/ 366712 h 890587"/>
                <a:gd name="connsiteX2" fmla="*/ 1746250 w 1746250"/>
                <a:gd name="connsiteY2" fmla="*/ 546100 h 890587"/>
                <a:gd name="connsiteX3" fmla="*/ 1744663 w 1746250"/>
                <a:gd name="connsiteY3" fmla="*/ 790575 h 890587"/>
                <a:gd name="connsiteX4" fmla="*/ 1206500 w 1746250"/>
                <a:gd name="connsiteY4" fmla="*/ 654050 h 890587"/>
                <a:gd name="connsiteX5" fmla="*/ 676275 w 1746250"/>
                <a:gd name="connsiteY5" fmla="*/ 890587 h 890587"/>
                <a:gd name="connsiteX6" fmla="*/ 228600 w 1746250"/>
                <a:gd name="connsiteY6" fmla="*/ 889000 h 890587"/>
                <a:gd name="connsiteX7" fmla="*/ 901700 w 1746250"/>
                <a:gd name="connsiteY7" fmla="*/ 500062 h 890587"/>
                <a:gd name="connsiteX8" fmla="*/ 0 w 1746250"/>
                <a:gd name="connsiteY8" fmla="*/ 123825 h 890587"/>
                <a:gd name="connsiteX9" fmla="*/ 0 w 1746250"/>
                <a:gd name="connsiteY9" fmla="*/ 0 h 890587"/>
                <a:gd name="connsiteX0" fmla="*/ 0 w 1746250"/>
                <a:gd name="connsiteY0" fmla="*/ 0 h 890587"/>
                <a:gd name="connsiteX1" fmla="*/ 1046163 w 1746250"/>
                <a:gd name="connsiteY1" fmla="*/ 366712 h 890587"/>
                <a:gd name="connsiteX2" fmla="*/ 1746250 w 1746250"/>
                <a:gd name="connsiteY2" fmla="*/ 546100 h 890587"/>
                <a:gd name="connsiteX3" fmla="*/ 1744663 w 1746250"/>
                <a:gd name="connsiteY3" fmla="*/ 790575 h 890587"/>
                <a:gd name="connsiteX4" fmla="*/ 1206500 w 1746250"/>
                <a:gd name="connsiteY4" fmla="*/ 654050 h 890587"/>
                <a:gd name="connsiteX5" fmla="*/ 676275 w 1746250"/>
                <a:gd name="connsiteY5" fmla="*/ 890587 h 890587"/>
                <a:gd name="connsiteX6" fmla="*/ 228600 w 1746250"/>
                <a:gd name="connsiteY6" fmla="*/ 889000 h 890587"/>
                <a:gd name="connsiteX7" fmla="*/ 890587 w 1746250"/>
                <a:gd name="connsiteY7" fmla="*/ 493712 h 890587"/>
                <a:gd name="connsiteX8" fmla="*/ 0 w 1746250"/>
                <a:gd name="connsiteY8" fmla="*/ 123825 h 890587"/>
                <a:gd name="connsiteX9" fmla="*/ 0 w 1746250"/>
                <a:gd name="connsiteY9" fmla="*/ 0 h 890587"/>
                <a:gd name="connsiteX0" fmla="*/ 0 w 1746250"/>
                <a:gd name="connsiteY0" fmla="*/ 0 h 890587"/>
                <a:gd name="connsiteX1" fmla="*/ 1046163 w 1746250"/>
                <a:gd name="connsiteY1" fmla="*/ 366712 h 890587"/>
                <a:gd name="connsiteX2" fmla="*/ 1746250 w 1746250"/>
                <a:gd name="connsiteY2" fmla="*/ 546100 h 890587"/>
                <a:gd name="connsiteX3" fmla="*/ 1744663 w 1746250"/>
                <a:gd name="connsiteY3" fmla="*/ 790575 h 890587"/>
                <a:gd name="connsiteX4" fmla="*/ 1206500 w 1746250"/>
                <a:gd name="connsiteY4" fmla="*/ 654050 h 890587"/>
                <a:gd name="connsiteX5" fmla="*/ 676275 w 1746250"/>
                <a:gd name="connsiteY5" fmla="*/ 890587 h 890587"/>
                <a:gd name="connsiteX6" fmla="*/ 228600 w 1746250"/>
                <a:gd name="connsiteY6" fmla="*/ 889000 h 890587"/>
                <a:gd name="connsiteX7" fmla="*/ 890587 w 1746250"/>
                <a:gd name="connsiteY7" fmla="*/ 493712 h 890587"/>
                <a:gd name="connsiteX8" fmla="*/ 0 w 1746250"/>
                <a:gd name="connsiteY8" fmla="*/ 123825 h 890587"/>
                <a:gd name="connsiteX9" fmla="*/ 0 w 1746250"/>
                <a:gd name="connsiteY9" fmla="*/ 0 h 890587"/>
                <a:gd name="connsiteX0" fmla="*/ 0 w 1746250"/>
                <a:gd name="connsiteY0" fmla="*/ 0 h 890587"/>
                <a:gd name="connsiteX1" fmla="*/ 1046163 w 1746250"/>
                <a:gd name="connsiteY1" fmla="*/ 366712 h 890587"/>
                <a:gd name="connsiteX2" fmla="*/ 1746250 w 1746250"/>
                <a:gd name="connsiteY2" fmla="*/ 546100 h 890587"/>
                <a:gd name="connsiteX3" fmla="*/ 1744663 w 1746250"/>
                <a:gd name="connsiteY3" fmla="*/ 790575 h 890587"/>
                <a:gd name="connsiteX4" fmla="*/ 1206500 w 1746250"/>
                <a:gd name="connsiteY4" fmla="*/ 654050 h 890587"/>
                <a:gd name="connsiteX5" fmla="*/ 676275 w 1746250"/>
                <a:gd name="connsiteY5" fmla="*/ 890587 h 890587"/>
                <a:gd name="connsiteX6" fmla="*/ 228600 w 1746250"/>
                <a:gd name="connsiteY6" fmla="*/ 889000 h 890587"/>
                <a:gd name="connsiteX7" fmla="*/ 890587 w 1746250"/>
                <a:gd name="connsiteY7" fmla="*/ 493712 h 890587"/>
                <a:gd name="connsiteX8" fmla="*/ 0 w 1746250"/>
                <a:gd name="connsiteY8" fmla="*/ 123825 h 890587"/>
                <a:gd name="connsiteX9" fmla="*/ 0 w 1746250"/>
                <a:gd name="connsiteY9" fmla="*/ 0 h 890587"/>
                <a:gd name="connsiteX0" fmla="*/ 0 w 1746250"/>
                <a:gd name="connsiteY0" fmla="*/ 0 h 890587"/>
                <a:gd name="connsiteX1" fmla="*/ 1046163 w 1746250"/>
                <a:gd name="connsiteY1" fmla="*/ 366712 h 890587"/>
                <a:gd name="connsiteX2" fmla="*/ 1746250 w 1746250"/>
                <a:gd name="connsiteY2" fmla="*/ 546100 h 890587"/>
                <a:gd name="connsiteX3" fmla="*/ 1744663 w 1746250"/>
                <a:gd name="connsiteY3" fmla="*/ 790575 h 890587"/>
                <a:gd name="connsiteX4" fmla="*/ 1206500 w 1746250"/>
                <a:gd name="connsiteY4" fmla="*/ 654050 h 890587"/>
                <a:gd name="connsiteX5" fmla="*/ 676275 w 1746250"/>
                <a:gd name="connsiteY5" fmla="*/ 890587 h 890587"/>
                <a:gd name="connsiteX6" fmla="*/ 228600 w 1746250"/>
                <a:gd name="connsiteY6" fmla="*/ 889000 h 890587"/>
                <a:gd name="connsiteX7" fmla="*/ 890587 w 1746250"/>
                <a:gd name="connsiteY7" fmla="*/ 493712 h 890587"/>
                <a:gd name="connsiteX8" fmla="*/ 0 w 1746250"/>
                <a:gd name="connsiteY8" fmla="*/ 123825 h 890587"/>
                <a:gd name="connsiteX9" fmla="*/ 0 w 1746250"/>
                <a:gd name="connsiteY9" fmla="*/ 0 h 890587"/>
                <a:gd name="connsiteX0" fmla="*/ 0 w 1746250"/>
                <a:gd name="connsiteY0" fmla="*/ 0 h 890587"/>
                <a:gd name="connsiteX1" fmla="*/ 1046163 w 1746250"/>
                <a:gd name="connsiteY1" fmla="*/ 366712 h 890587"/>
                <a:gd name="connsiteX2" fmla="*/ 1746250 w 1746250"/>
                <a:gd name="connsiteY2" fmla="*/ 546100 h 890587"/>
                <a:gd name="connsiteX3" fmla="*/ 1744663 w 1746250"/>
                <a:gd name="connsiteY3" fmla="*/ 790575 h 890587"/>
                <a:gd name="connsiteX4" fmla="*/ 1206500 w 1746250"/>
                <a:gd name="connsiteY4" fmla="*/ 654050 h 890587"/>
                <a:gd name="connsiteX5" fmla="*/ 676275 w 1746250"/>
                <a:gd name="connsiteY5" fmla="*/ 890587 h 890587"/>
                <a:gd name="connsiteX6" fmla="*/ 228600 w 1746250"/>
                <a:gd name="connsiteY6" fmla="*/ 889000 h 890587"/>
                <a:gd name="connsiteX7" fmla="*/ 890587 w 1746250"/>
                <a:gd name="connsiteY7" fmla="*/ 493712 h 890587"/>
                <a:gd name="connsiteX8" fmla="*/ 0 w 1746250"/>
                <a:gd name="connsiteY8" fmla="*/ 123825 h 890587"/>
                <a:gd name="connsiteX9" fmla="*/ 0 w 1746250"/>
                <a:gd name="connsiteY9" fmla="*/ 0 h 890587"/>
                <a:gd name="connsiteX0" fmla="*/ 0 w 1746250"/>
                <a:gd name="connsiteY0" fmla="*/ 0 h 890587"/>
                <a:gd name="connsiteX1" fmla="*/ 1046163 w 1746250"/>
                <a:gd name="connsiteY1" fmla="*/ 366712 h 890587"/>
                <a:gd name="connsiteX2" fmla="*/ 1746250 w 1746250"/>
                <a:gd name="connsiteY2" fmla="*/ 546100 h 890587"/>
                <a:gd name="connsiteX3" fmla="*/ 1744663 w 1746250"/>
                <a:gd name="connsiteY3" fmla="*/ 790575 h 890587"/>
                <a:gd name="connsiteX4" fmla="*/ 1206500 w 1746250"/>
                <a:gd name="connsiteY4" fmla="*/ 654050 h 890587"/>
                <a:gd name="connsiteX5" fmla="*/ 676275 w 1746250"/>
                <a:gd name="connsiteY5" fmla="*/ 890587 h 890587"/>
                <a:gd name="connsiteX6" fmla="*/ 228600 w 1746250"/>
                <a:gd name="connsiteY6" fmla="*/ 889000 h 890587"/>
                <a:gd name="connsiteX7" fmla="*/ 890587 w 1746250"/>
                <a:gd name="connsiteY7" fmla="*/ 493712 h 890587"/>
                <a:gd name="connsiteX8" fmla="*/ 0 w 1746250"/>
                <a:gd name="connsiteY8" fmla="*/ 123825 h 890587"/>
                <a:gd name="connsiteX9" fmla="*/ 0 w 1746250"/>
                <a:gd name="connsiteY9" fmla="*/ 0 h 890587"/>
                <a:gd name="connsiteX0" fmla="*/ 0 w 1746250"/>
                <a:gd name="connsiteY0" fmla="*/ 0 h 890587"/>
                <a:gd name="connsiteX1" fmla="*/ 1046163 w 1746250"/>
                <a:gd name="connsiteY1" fmla="*/ 366712 h 890587"/>
                <a:gd name="connsiteX2" fmla="*/ 1746250 w 1746250"/>
                <a:gd name="connsiteY2" fmla="*/ 546100 h 890587"/>
                <a:gd name="connsiteX3" fmla="*/ 1744663 w 1746250"/>
                <a:gd name="connsiteY3" fmla="*/ 790575 h 890587"/>
                <a:gd name="connsiteX4" fmla="*/ 1206500 w 1746250"/>
                <a:gd name="connsiteY4" fmla="*/ 654050 h 890587"/>
                <a:gd name="connsiteX5" fmla="*/ 676275 w 1746250"/>
                <a:gd name="connsiteY5" fmla="*/ 890587 h 890587"/>
                <a:gd name="connsiteX6" fmla="*/ 228600 w 1746250"/>
                <a:gd name="connsiteY6" fmla="*/ 889000 h 890587"/>
                <a:gd name="connsiteX7" fmla="*/ 881062 w 1746250"/>
                <a:gd name="connsiteY7" fmla="*/ 495299 h 890587"/>
                <a:gd name="connsiteX8" fmla="*/ 0 w 1746250"/>
                <a:gd name="connsiteY8" fmla="*/ 123825 h 890587"/>
                <a:gd name="connsiteX9" fmla="*/ 0 w 1746250"/>
                <a:gd name="connsiteY9" fmla="*/ 0 h 890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6250" h="890587">
                  <a:moveTo>
                    <a:pt x="0" y="0"/>
                  </a:moveTo>
                  <a:cubicBezTo>
                    <a:pt x="597958" y="50799"/>
                    <a:pt x="821267" y="222250"/>
                    <a:pt x="1046163" y="366712"/>
                  </a:cubicBezTo>
                  <a:cubicBezTo>
                    <a:pt x="1149350" y="445558"/>
                    <a:pt x="1554163" y="513291"/>
                    <a:pt x="1746250" y="546100"/>
                  </a:cubicBezTo>
                  <a:lnTo>
                    <a:pt x="1744663" y="790575"/>
                  </a:lnTo>
                  <a:cubicBezTo>
                    <a:pt x="1617663" y="728662"/>
                    <a:pt x="1441450" y="684213"/>
                    <a:pt x="1206500" y="654050"/>
                  </a:cubicBezTo>
                  <a:cubicBezTo>
                    <a:pt x="1033462" y="665163"/>
                    <a:pt x="846138" y="801686"/>
                    <a:pt x="676275" y="890587"/>
                  </a:cubicBezTo>
                  <a:lnTo>
                    <a:pt x="228600" y="889000"/>
                  </a:lnTo>
                  <a:cubicBezTo>
                    <a:pt x="481542" y="770466"/>
                    <a:pt x="885294" y="570970"/>
                    <a:pt x="881062" y="495299"/>
                  </a:cubicBezTo>
                  <a:cubicBezTo>
                    <a:pt x="857249" y="432328"/>
                    <a:pt x="450849" y="183621"/>
                    <a:pt x="0" y="123825"/>
                  </a:cubicBezTo>
                  <a:lnTo>
                    <a:pt x="0" y="0"/>
                  </a:lnTo>
                  <a:close/>
                </a:path>
              </a:pathLst>
            </a:custGeom>
            <a:solidFill>
              <a:schemeClr val="bg1">
                <a:lumMod val="9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67" name="Forme libre : forme 1066">
              <a:extLst>
                <a:ext uri="{FF2B5EF4-FFF2-40B4-BE49-F238E27FC236}">
                  <a16:creationId xmlns:a16="http://schemas.microsoft.com/office/drawing/2014/main" id="{BA9A8162-05E9-094A-1C93-09F41D589CFB}"/>
                </a:ext>
              </a:extLst>
            </p:cNvPr>
            <p:cNvSpPr/>
            <p:nvPr/>
          </p:nvSpPr>
          <p:spPr>
            <a:xfrm>
              <a:off x="2819527" y="1173206"/>
              <a:ext cx="1748847" cy="1296785"/>
            </a:xfrm>
            <a:custGeom>
              <a:avLst/>
              <a:gdLst>
                <a:gd name="connsiteX0" fmla="*/ 775854 w 1751214"/>
                <a:gd name="connsiteY0" fmla="*/ 0 h 1296785"/>
                <a:gd name="connsiteX1" fmla="*/ 1208116 w 1751214"/>
                <a:gd name="connsiteY1" fmla="*/ 286327 h 1296785"/>
                <a:gd name="connsiteX2" fmla="*/ 1751214 w 1751214"/>
                <a:gd name="connsiteY2" fmla="*/ 140392 h 1296785"/>
                <a:gd name="connsiteX3" fmla="*/ 1747520 w 1751214"/>
                <a:gd name="connsiteY3" fmla="*/ 367607 h 1296785"/>
                <a:gd name="connsiteX4" fmla="*/ 1559098 w 1751214"/>
                <a:gd name="connsiteY4" fmla="*/ 522778 h 1296785"/>
                <a:gd name="connsiteX5" fmla="*/ 1747520 w 1751214"/>
                <a:gd name="connsiteY5" fmla="*/ 844203 h 1296785"/>
                <a:gd name="connsiteX6" fmla="*/ 1743825 w 1751214"/>
                <a:gd name="connsiteY6" fmla="*/ 1296785 h 1296785"/>
                <a:gd name="connsiteX7" fmla="*/ 1455651 w 1751214"/>
                <a:gd name="connsiteY7" fmla="*/ 882996 h 1296785"/>
                <a:gd name="connsiteX8" fmla="*/ 781396 w 1751214"/>
                <a:gd name="connsiteY8" fmla="*/ 879301 h 1296785"/>
                <a:gd name="connsiteX9" fmla="*/ 0 w 1751214"/>
                <a:gd name="connsiteY9" fmla="*/ 679796 h 1296785"/>
                <a:gd name="connsiteX10" fmla="*/ 5542 w 1751214"/>
                <a:gd name="connsiteY10" fmla="*/ 528320 h 1296785"/>
                <a:gd name="connsiteX11" fmla="*/ 1328189 w 1751214"/>
                <a:gd name="connsiteY11" fmla="*/ 631767 h 1296785"/>
                <a:gd name="connsiteX12" fmla="*/ 546793 w 1751214"/>
                <a:gd name="connsiteY12" fmla="*/ 1847 h 1296785"/>
                <a:gd name="connsiteX13" fmla="*/ 775854 w 1751214"/>
                <a:gd name="connsiteY13" fmla="*/ 0 h 1296785"/>
                <a:gd name="connsiteX0" fmla="*/ 775854 w 1751214"/>
                <a:gd name="connsiteY0" fmla="*/ 0 h 1296785"/>
                <a:gd name="connsiteX1" fmla="*/ 1209703 w 1751214"/>
                <a:gd name="connsiteY1" fmla="*/ 302202 h 1296785"/>
                <a:gd name="connsiteX2" fmla="*/ 1751214 w 1751214"/>
                <a:gd name="connsiteY2" fmla="*/ 140392 h 1296785"/>
                <a:gd name="connsiteX3" fmla="*/ 1747520 w 1751214"/>
                <a:gd name="connsiteY3" fmla="*/ 367607 h 1296785"/>
                <a:gd name="connsiteX4" fmla="*/ 1559098 w 1751214"/>
                <a:gd name="connsiteY4" fmla="*/ 522778 h 1296785"/>
                <a:gd name="connsiteX5" fmla="*/ 1747520 w 1751214"/>
                <a:gd name="connsiteY5" fmla="*/ 844203 h 1296785"/>
                <a:gd name="connsiteX6" fmla="*/ 1743825 w 1751214"/>
                <a:gd name="connsiteY6" fmla="*/ 1296785 h 1296785"/>
                <a:gd name="connsiteX7" fmla="*/ 1455651 w 1751214"/>
                <a:gd name="connsiteY7" fmla="*/ 882996 h 1296785"/>
                <a:gd name="connsiteX8" fmla="*/ 781396 w 1751214"/>
                <a:gd name="connsiteY8" fmla="*/ 879301 h 1296785"/>
                <a:gd name="connsiteX9" fmla="*/ 0 w 1751214"/>
                <a:gd name="connsiteY9" fmla="*/ 679796 h 1296785"/>
                <a:gd name="connsiteX10" fmla="*/ 5542 w 1751214"/>
                <a:gd name="connsiteY10" fmla="*/ 528320 h 1296785"/>
                <a:gd name="connsiteX11" fmla="*/ 1328189 w 1751214"/>
                <a:gd name="connsiteY11" fmla="*/ 631767 h 1296785"/>
                <a:gd name="connsiteX12" fmla="*/ 546793 w 1751214"/>
                <a:gd name="connsiteY12" fmla="*/ 1847 h 1296785"/>
                <a:gd name="connsiteX13" fmla="*/ 775854 w 1751214"/>
                <a:gd name="connsiteY13" fmla="*/ 0 h 1296785"/>
                <a:gd name="connsiteX0" fmla="*/ 775854 w 1751214"/>
                <a:gd name="connsiteY0" fmla="*/ 0 h 1296785"/>
                <a:gd name="connsiteX1" fmla="*/ 1209703 w 1751214"/>
                <a:gd name="connsiteY1" fmla="*/ 302202 h 1296785"/>
                <a:gd name="connsiteX2" fmla="*/ 1751214 w 1751214"/>
                <a:gd name="connsiteY2" fmla="*/ 140392 h 1296785"/>
                <a:gd name="connsiteX3" fmla="*/ 1747520 w 1751214"/>
                <a:gd name="connsiteY3" fmla="*/ 367607 h 1296785"/>
                <a:gd name="connsiteX4" fmla="*/ 1559098 w 1751214"/>
                <a:gd name="connsiteY4" fmla="*/ 522778 h 1296785"/>
                <a:gd name="connsiteX5" fmla="*/ 1747520 w 1751214"/>
                <a:gd name="connsiteY5" fmla="*/ 844203 h 1296785"/>
                <a:gd name="connsiteX6" fmla="*/ 1743825 w 1751214"/>
                <a:gd name="connsiteY6" fmla="*/ 1296785 h 1296785"/>
                <a:gd name="connsiteX7" fmla="*/ 1455651 w 1751214"/>
                <a:gd name="connsiteY7" fmla="*/ 882996 h 1296785"/>
                <a:gd name="connsiteX8" fmla="*/ 781396 w 1751214"/>
                <a:gd name="connsiteY8" fmla="*/ 879301 h 1296785"/>
                <a:gd name="connsiteX9" fmla="*/ 0 w 1751214"/>
                <a:gd name="connsiteY9" fmla="*/ 679796 h 1296785"/>
                <a:gd name="connsiteX10" fmla="*/ 5542 w 1751214"/>
                <a:gd name="connsiteY10" fmla="*/ 528320 h 1296785"/>
                <a:gd name="connsiteX11" fmla="*/ 1328189 w 1751214"/>
                <a:gd name="connsiteY11" fmla="*/ 631767 h 1296785"/>
                <a:gd name="connsiteX12" fmla="*/ 546793 w 1751214"/>
                <a:gd name="connsiteY12" fmla="*/ 1847 h 1296785"/>
                <a:gd name="connsiteX13" fmla="*/ 775854 w 1751214"/>
                <a:gd name="connsiteY13" fmla="*/ 0 h 1296785"/>
                <a:gd name="connsiteX0" fmla="*/ 775854 w 1751214"/>
                <a:gd name="connsiteY0" fmla="*/ 0 h 1296785"/>
                <a:gd name="connsiteX1" fmla="*/ 1382741 w 1751214"/>
                <a:gd name="connsiteY1" fmla="*/ 337127 h 1296785"/>
                <a:gd name="connsiteX2" fmla="*/ 1751214 w 1751214"/>
                <a:gd name="connsiteY2" fmla="*/ 140392 h 1296785"/>
                <a:gd name="connsiteX3" fmla="*/ 1747520 w 1751214"/>
                <a:gd name="connsiteY3" fmla="*/ 367607 h 1296785"/>
                <a:gd name="connsiteX4" fmla="*/ 1559098 w 1751214"/>
                <a:gd name="connsiteY4" fmla="*/ 522778 h 1296785"/>
                <a:gd name="connsiteX5" fmla="*/ 1747520 w 1751214"/>
                <a:gd name="connsiteY5" fmla="*/ 844203 h 1296785"/>
                <a:gd name="connsiteX6" fmla="*/ 1743825 w 1751214"/>
                <a:gd name="connsiteY6" fmla="*/ 1296785 h 1296785"/>
                <a:gd name="connsiteX7" fmla="*/ 1455651 w 1751214"/>
                <a:gd name="connsiteY7" fmla="*/ 882996 h 1296785"/>
                <a:gd name="connsiteX8" fmla="*/ 781396 w 1751214"/>
                <a:gd name="connsiteY8" fmla="*/ 879301 h 1296785"/>
                <a:gd name="connsiteX9" fmla="*/ 0 w 1751214"/>
                <a:gd name="connsiteY9" fmla="*/ 679796 h 1296785"/>
                <a:gd name="connsiteX10" fmla="*/ 5542 w 1751214"/>
                <a:gd name="connsiteY10" fmla="*/ 528320 h 1296785"/>
                <a:gd name="connsiteX11" fmla="*/ 1328189 w 1751214"/>
                <a:gd name="connsiteY11" fmla="*/ 631767 h 1296785"/>
                <a:gd name="connsiteX12" fmla="*/ 546793 w 1751214"/>
                <a:gd name="connsiteY12" fmla="*/ 1847 h 1296785"/>
                <a:gd name="connsiteX13" fmla="*/ 775854 w 1751214"/>
                <a:gd name="connsiteY13" fmla="*/ 0 h 1296785"/>
                <a:gd name="connsiteX0" fmla="*/ 775854 w 1751214"/>
                <a:gd name="connsiteY0" fmla="*/ 0 h 1296785"/>
                <a:gd name="connsiteX1" fmla="*/ 1382741 w 1751214"/>
                <a:gd name="connsiteY1" fmla="*/ 337127 h 1296785"/>
                <a:gd name="connsiteX2" fmla="*/ 1751214 w 1751214"/>
                <a:gd name="connsiteY2" fmla="*/ 140392 h 1296785"/>
                <a:gd name="connsiteX3" fmla="*/ 1747520 w 1751214"/>
                <a:gd name="connsiteY3" fmla="*/ 367607 h 1296785"/>
                <a:gd name="connsiteX4" fmla="*/ 1559098 w 1751214"/>
                <a:gd name="connsiteY4" fmla="*/ 522778 h 1296785"/>
                <a:gd name="connsiteX5" fmla="*/ 1747520 w 1751214"/>
                <a:gd name="connsiteY5" fmla="*/ 844203 h 1296785"/>
                <a:gd name="connsiteX6" fmla="*/ 1743825 w 1751214"/>
                <a:gd name="connsiteY6" fmla="*/ 1296785 h 1296785"/>
                <a:gd name="connsiteX7" fmla="*/ 1455651 w 1751214"/>
                <a:gd name="connsiteY7" fmla="*/ 882996 h 1296785"/>
                <a:gd name="connsiteX8" fmla="*/ 781396 w 1751214"/>
                <a:gd name="connsiteY8" fmla="*/ 879301 h 1296785"/>
                <a:gd name="connsiteX9" fmla="*/ 0 w 1751214"/>
                <a:gd name="connsiteY9" fmla="*/ 679796 h 1296785"/>
                <a:gd name="connsiteX10" fmla="*/ 5542 w 1751214"/>
                <a:gd name="connsiteY10" fmla="*/ 528320 h 1296785"/>
                <a:gd name="connsiteX11" fmla="*/ 1328189 w 1751214"/>
                <a:gd name="connsiteY11" fmla="*/ 631767 h 1296785"/>
                <a:gd name="connsiteX12" fmla="*/ 546793 w 1751214"/>
                <a:gd name="connsiteY12" fmla="*/ 1847 h 1296785"/>
                <a:gd name="connsiteX13" fmla="*/ 775854 w 1751214"/>
                <a:gd name="connsiteY13" fmla="*/ 0 h 1296785"/>
                <a:gd name="connsiteX0" fmla="*/ 775854 w 1751214"/>
                <a:gd name="connsiteY0" fmla="*/ 0 h 1296785"/>
                <a:gd name="connsiteX1" fmla="*/ 1382741 w 1751214"/>
                <a:gd name="connsiteY1" fmla="*/ 337127 h 1296785"/>
                <a:gd name="connsiteX2" fmla="*/ 1751214 w 1751214"/>
                <a:gd name="connsiteY2" fmla="*/ 140392 h 1296785"/>
                <a:gd name="connsiteX3" fmla="*/ 1747520 w 1751214"/>
                <a:gd name="connsiteY3" fmla="*/ 367607 h 1296785"/>
                <a:gd name="connsiteX4" fmla="*/ 1559098 w 1751214"/>
                <a:gd name="connsiteY4" fmla="*/ 522778 h 1296785"/>
                <a:gd name="connsiteX5" fmla="*/ 1747520 w 1751214"/>
                <a:gd name="connsiteY5" fmla="*/ 844203 h 1296785"/>
                <a:gd name="connsiteX6" fmla="*/ 1743825 w 1751214"/>
                <a:gd name="connsiteY6" fmla="*/ 1296785 h 1296785"/>
                <a:gd name="connsiteX7" fmla="*/ 1455651 w 1751214"/>
                <a:gd name="connsiteY7" fmla="*/ 882996 h 1296785"/>
                <a:gd name="connsiteX8" fmla="*/ 781396 w 1751214"/>
                <a:gd name="connsiteY8" fmla="*/ 879301 h 1296785"/>
                <a:gd name="connsiteX9" fmla="*/ 0 w 1751214"/>
                <a:gd name="connsiteY9" fmla="*/ 679796 h 1296785"/>
                <a:gd name="connsiteX10" fmla="*/ 5542 w 1751214"/>
                <a:gd name="connsiteY10" fmla="*/ 528320 h 1296785"/>
                <a:gd name="connsiteX11" fmla="*/ 1328189 w 1751214"/>
                <a:gd name="connsiteY11" fmla="*/ 631767 h 1296785"/>
                <a:gd name="connsiteX12" fmla="*/ 546793 w 1751214"/>
                <a:gd name="connsiteY12" fmla="*/ 1847 h 1296785"/>
                <a:gd name="connsiteX13" fmla="*/ 775854 w 1751214"/>
                <a:gd name="connsiteY13" fmla="*/ 0 h 1296785"/>
                <a:gd name="connsiteX0" fmla="*/ 775854 w 1751214"/>
                <a:gd name="connsiteY0" fmla="*/ 0 h 1296785"/>
                <a:gd name="connsiteX1" fmla="*/ 1382741 w 1751214"/>
                <a:gd name="connsiteY1" fmla="*/ 337127 h 1296785"/>
                <a:gd name="connsiteX2" fmla="*/ 1751214 w 1751214"/>
                <a:gd name="connsiteY2" fmla="*/ 140392 h 1296785"/>
                <a:gd name="connsiteX3" fmla="*/ 1747520 w 1751214"/>
                <a:gd name="connsiteY3" fmla="*/ 367607 h 1296785"/>
                <a:gd name="connsiteX4" fmla="*/ 1559098 w 1751214"/>
                <a:gd name="connsiteY4" fmla="*/ 522778 h 1296785"/>
                <a:gd name="connsiteX5" fmla="*/ 1747520 w 1751214"/>
                <a:gd name="connsiteY5" fmla="*/ 844203 h 1296785"/>
                <a:gd name="connsiteX6" fmla="*/ 1743825 w 1751214"/>
                <a:gd name="connsiteY6" fmla="*/ 1296785 h 1296785"/>
                <a:gd name="connsiteX7" fmla="*/ 1455651 w 1751214"/>
                <a:gd name="connsiteY7" fmla="*/ 882996 h 1296785"/>
                <a:gd name="connsiteX8" fmla="*/ 781396 w 1751214"/>
                <a:gd name="connsiteY8" fmla="*/ 879301 h 1296785"/>
                <a:gd name="connsiteX9" fmla="*/ 0 w 1751214"/>
                <a:gd name="connsiteY9" fmla="*/ 679796 h 1296785"/>
                <a:gd name="connsiteX10" fmla="*/ 5542 w 1751214"/>
                <a:gd name="connsiteY10" fmla="*/ 528320 h 1296785"/>
                <a:gd name="connsiteX11" fmla="*/ 1328189 w 1751214"/>
                <a:gd name="connsiteY11" fmla="*/ 631767 h 1296785"/>
                <a:gd name="connsiteX12" fmla="*/ 546793 w 1751214"/>
                <a:gd name="connsiteY12" fmla="*/ 1847 h 1296785"/>
                <a:gd name="connsiteX13" fmla="*/ 775854 w 1751214"/>
                <a:gd name="connsiteY13" fmla="*/ 0 h 1296785"/>
                <a:gd name="connsiteX0" fmla="*/ 775854 w 1751214"/>
                <a:gd name="connsiteY0" fmla="*/ 0 h 1296785"/>
                <a:gd name="connsiteX1" fmla="*/ 1382741 w 1751214"/>
                <a:gd name="connsiteY1" fmla="*/ 337127 h 1296785"/>
                <a:gd name="connsiteX2" fmla="*/ 1751214 w 1751214"/>
                <a:gd name="connsiteY2" fmla="*/ 140392 h 1296785"/>
                <a:gd name="connsiteX3" fmla="*/ 1747520 w 1751214"/>
                <a:gd name="connsiteY3" fmla="*/ 367607 h 1296785"/>
                <a:gd name="connsiteX4" fmla="*/ 1559098 w 1751214"/>
                <a:gd name="connsiteY4" fmla="*/ 522778 h 1296785"/>
                <a:gd name="connsiteX5" fmla="*/ 1747520 w 1751214"/>
                <a:gd name="connsiteY5" fmla="*/ 844203 h 1296785"/>
                <a:gd name="connsiteX6" fmla="*/ 1743825 w 1751214"/>
                <a:gd name="connsiteY6" fmla="*/ 1296785 h 1296785"/>
                <a:gd name="connsiteX7" fmla="*/ 1455651 w 1751214"/>
                <a:gd name="connsiteY7" fmla="*/ 882996 h 1296785"/>
                <a:gd name="connsiteX8" fmla="*/ 781396 w 1751214"/>
                <a:gd name="connsiteY8" fmla="*/ 879301 h 1296785"/>
                <a:gd name="connsiteX9" fmla="*/ 0 w 1751214"/>
                <a:gd name="connsiteY9" fmla="*/ 679796 h 1296785"/>
                <a:gd name="connsiteX10" fmla="*/ 5542 w 1751214"/>
                <a:gd name="connsiteY10" fmla="*/ 528320 h 1296785"/>
                <a:gd name="connsiteX11" fmla="*/ 1328189 w 1751214"/>
                <a:gd name="connsiteY11" fmla="*/ 631767 h 1296785"/>
                <a:gd name="connsiteX12" fmla="*/ 546793 w 1751214"/>
                <a:gd name="connsiteY12" fmla="*/ 1847 h 1296785"/>
                <a:gd name="connsiteX13" fmla="*/ 775854 w 1751214"/>
                <a:gd name="connsiteY13" fmla="*/ 0 h 1296785"/>
                <a:gd name="connsiteX0" fmla="*/ 775854 w 1752547"/>
                <a:gd name="connsiteY0" fmla="*/ 0 h 1296785"/>
                <a:gd name="connsiteX1" fmla="*/ 1382741 w 1752547"/>
                <a:gd name="connsiteY1" fmla="*/ 337127 h 1296785"/>
                <a:gd name="connsiteX2" fmla="*/ 1751214 w 1752547"/>
                <a:gd name="connsiteY2" fmla="*/ 140392 h 1296785"/>
                <a:gd name="connsiteX3" fmla="*/ 1752283 w 1752547"/>
                <a:gd name="connsiteY3" fmla="*/ 372369 h 1296785"/>
                <a:gd name="connsiteX4" fmla="*/ 1559098 w 1752547"/>
                <a:gd name="connsiteY4" fmla="*/ 522778 h 1296785"/>
                <a:gd name="connsiteX5" fmla="*/ 1747520 w 1752547"/>
                <a:gd name="connsiteY5" fmla="*/ 844203 h 1296785"/>
                <a:gd name="connsiteX6" fmla="*/ 1743825 w 1752547"/>
                <a:gd name="connsiteY6" fmla="*/ 1296785 h 1296785"/>
                <a:gd name="connsiteX7" fmla="*/ 1455651 w 1752547"/>
                <a:gd name="connsiteY7" fmla="*/ 882996 h 1296785"/>
                <a:gd name="connsiteX8" fmla="*/ 781396 w 1752547"/>
                <a:gd name="connsiteY8" fmla="*/ 879301 h 1296785"/>
                <a:gd name="connsiteX9" fmla="*/ 0 w 1752547"/>
                <a:gd name="connsiteY9" fmla="*/ 679796 h 1296785"/>
                <a:gd name="connsiteX10" fmla="*/ 5542 w 1752547"/>
                <a:gd name="connsiteY10" fmla="*/ 528320 h 1296785"/>
                <a:gd name="connsiteX11" fmla="*/ 1328189 w 1752547"/>
                <a:gd name="connsiteY11" fmla="*/ 631767 h 1296785"/>
                <a:gd name="connsiteX12" fmla="*/ 546793 w 1752547"/>
                <a:gd name="connsiteY12" fmla="*/ 1847 h 1296785"/>
                <a:gd name="connsiteX13" fmla="*/ 775854 w 1752547"/>
                <a:gd name="connsiteY13" fmla="*/ 0 h 1296785"/>
                <a:gd name="connsiteX0" fmla="*/ 775854 w 1751214"/>
                <a:gd name="connsiteY0" fmla="*/ 0 h 1296785"/>
                <a:gd name="connsiteX1" fmla="*/ 1382741 w 1751214"/>
                <a:gd name="connsiteY1" fmla="*/ 337127 h 1296785"/>
                <a:gd name="connsiteX2" fmla="*/ 1751214 w 1751214"/>
                <a:gd name="connsiteY2" fmla="*/ 140392 h 1296785"/>
                <a:gd name="connsiteX3" fmla="*/ 1747520 w 1751214"/>
                <a:gd name="connsiteY3" fmla="*/ 369194 h 1296785"/>
                <a:gd name="connsiteX4" fmla="*/ 1559098 w 1751214"/>
                <a:gd name="connsiteY4" fmla="*/ 522778 h 1296785"/>
                <a:gd name="connsiteX5" fmla="*/ 1747520 w 1751214"/>
                <a:gd name="connsiteY5" fmla="*/ 844203 h 1296785"/>
                <a:gd name="connsiteX6" fmla="*/ 1743825 w 1751214"/>
                <a:gd name="connsiteY6" fmla="*/ 1296785 h 1296785"/>
                <a:gd name="connsiteX7" fmla="*/ 1455651 w 1751214"/>
                <a:gd name="connsiteY7" fmla="*/ 882996 h 1296785"/>
                <a:gd name="connsiteX8" fmla="*/ 781396 w 1751214"/>
                <a:gd name="connsiteY8" fmla="*/ 879301 h 1296785"/>
                <a:gd name="connsiteX9" fmla="*/ 0 w 1751214"/>
                <a:gd name="connsiteY9" fmla="*/ 679796 h 1296785"/>
                <a:gd name="connsiteX10" fmla="*/ 5542 w 1751214"/>
                <a:gd name="connsiteY10" fmla="*/ 528320 h 1296785"/>
                <a:gd name="connsiteX11" fmla="*/ 1328189 w 1751214"/>
                <a:gd name="connsiteY11" fmla="*/ 631767 h 1296785"/>
                <a:gd name="connsiteX12" fmla="*/ 546793 w 1751214"/>
                <a:gd name="connsiteY12" fmla="*/ 1847 h 1296785"/>
                <a:gd name="connsiteX13" fmla="*/ 775854 w 1751214"/>
                <a:gd name="connsiteY13" fmla="*/ 0 h 1296785"/>
                <a:gd name="connsiteX0" fmla="*/ 775854 w 1751214"/>
                <a:gd name="connsiteY0" fmla="*/ 0 h 1296785"/>
                <a:gd name="connsiteX1" fmla="*/ 1382741 w 1751214"/>
                <a:gd name="connsiteY1" fmla="*/ 337127 h 1296785"/>
                <a:gd name="connsiteX2" fmla="*/ 1751214 w 1751214"/>
                <a:gd name="connsiteY2" fmla="*/ 140392 h 1296785"/>
                <a:gd name="connsiteX3" fmla="*/ 1747520 w 1751214"/>
                <a:gd name="connsiteY3" fmla="*/ 369194 h 1296785"/>
                <a:gd name="connsiteX4" fmla="*/ 1559098 w 1751214"/>
                <a:gd name="connsiteY4" fmla="*/ 522778 h 1296785"/>
                <a:gd name="connsiteX5" fmla="*/ 1747520 w 1751214"/>
                <a:gd name="connsiteY5" fmla="*/ 844203 h 1296785"/>
                <a:gd name="connsiteX6" fmla="*/ 1743825 w 1751214"/>
                <a:gd name="connsiteY6" fmla="*/ 1296785 h 1296785"/>
                <a:gd name="connsiteX7" fmla="*/ 1455651 w 1751214"/>
                <a:gd name="connsiteY7" fmla="*/ 882996 h 1296785"/>
                <a:gd name="connsiteX8" fmla="*/ 781396 w 1751214"/>
                <a:gd name="connsiteY8" fmla="*/ 879301 h 1296785"/>
                <a:gd name="connsiteX9" fmla="*/ 0 w 1751214"/>
                <a:gd name="connsiteY9" fmla="*/ 679796 h 1296785"/>
                <a:gd name="connsiteX10" fmla="*/ 5542 w 1751214"/>
                <a:gd name="connsiteY10" fmla="*/ 528320 h 1296785"/>
                <a:gd name="connsiteX11" fmla="*/ 1328189 w 1751214"/>
                <a:gd name="connsiteY11" fmla="*/ 631767 h 1296785"/>
                <a:gd name="connsiteX12" fmla="*/ 546793 w 1751214"/>
                <a:gd name="connsiteY12" fmla="*/ 1847 h 1296785"/>
                <a:gd name="connsiteX13" fmla="*/ 775854 w 1751214"/>
                <a:gd name="connsiteY13" fmla="*/ 0 h 1296785"/>
                <a:gd name="connsiteX0" fmla="*/ 775854 w 1751214"/>
                <a:gd name="connsiteY0" fmla="*/ 0 h 1296785"/>
                <a:gd name="connsiteX1" fmla="*/ 1382741 w 1751214"/>
                <a:gd name="connsiteY1" fmla="*/ 337127 h 1296785"/>
                <a:gd name="connsiteX2" fmla="*/ 1751214 w 1751214"/>
                <a:gd name="connsiteY2" fmla="*/ 140392 h 1296785"/>
                <a:gd name="connsiteX3" fmla="*/ 1747520 w 1751214"/>
                <a:gd name="connsiteY3" fmla="*/ 369194 h 1296785"/>
                <a:gd name="connsiteX4" fmla="*/ 1559098 w 1751214"/>
                <a:gd name="connsiteY4" fmla="*/ 522778 h 1296785"/>
                <a:gd name="connsiteX5" fmla="*/ 1747520 w 1751214"/>
                <a:gd name="connsiteY5" fmla="*/ 844203 h 1296785"/>
                <a:gd name="connsiteX6" fmla="*/ 1743825 w 1751214"/>
                <a:gd name="connsiteY6" fmla="*/ 1296785 h 1296785"/>
                <a:gd name="connsiteX7" fmla="*/ 1455651 w 1751214"/>
                <a:gd name="connsiteY7" fmla="*/ 882996 h 1296785"/>
                <a:gd name="connsiteX8" fmla="*/ 781396 w 1751214"/>
                <a:gd name="connsiteY8" fmla="*/ 879301 h 1296785"/>
                <a:gd name="connsiteX9" fmla="*/ 0 w 1751214"/>
                <a:gd name="connsiteY9" fmla="*/ 679796 h 1296785"/>
                <a:gd name="connsiteX10" fmla="*/ 5542 w 1751214"/>
                <a:gd name="connsiteY10" fmla="*/ 528320 h 1296785"/>
                <a:gd name="connsiteX11" fmla="*/ 1328189 w 1751214"/>
                <a:gd name="connsiteY11" fmla="*/ 631767 h 1296785"/>
                <a:gd name="connsiteX12" fmla="*/ 546793 w 1751214"/>
                <a:gd name="connsiteY12" fmla="*/ 1847 h 1296785"/>
                <a:gd name="connsiteX13" fmla="*/ 775854 w 1751214"/>
                <a:gd name="connsiteY13" fmla="*/ 0 h 1296785"/>
                <a:gd name="connsiteX0" fmla="*/ 775854 w 1751214"/>
                <a:gd name="connsiteY0" fmla="*/ 0 h 1296785"/>
                <a:gd name="connsiteX1" fmla="*/ 1382741 w 1751214"/>
                <a:gd name="connsiteY1" fmla="*/ 337127 h 1296785"/>
                <a:gd name="connsiteX2" fmla="*/ 1751214 w 1751214"/>
                <a:gd name="connsiteY2" fmla="*/ 140392 h 1296785"/>
                <a:gd name="connsiteX3" fmla="*/ 1747520 w 1751214"/>
                <a:gd name="connsiteY3" fmla="*/ 369194 h 1296785"/>
                <a:gd name="connsiteX4" fmla="*/ 1559098 w 1751214"/>
                <a:gd name="connsiteY4" fmla="*/ 522778 h 1296785"/>
                <a:gd name="connsiteX5" fmla="*/ 1747520 w 1751214"/>
                <a:gd name="connsiteY5" fmla="*/ 844203 h 1296785"/>
                <a:gd name="connsiteX6" fmla="*/ 1743825 w 1751214"/>
                <a:gd name="connsiteY6" fmla="*/ 1296785 h 1296785"/>
                <a:gd name="connsiteX7" fmla="*/ 1455651 w 1751214"/>
                <a:gd name="connsiteY7" fmla="*/ 882996 h 1296785"/>
                <a:gd name="connsiteX8" fmla="*/ 781396 w 1751214"/>
                <a:gd name="connsiteY8" fmla="*/ 879301 h 1296785"/>
                <a:gd name="connsiteX9" fmla="*/ 0 w 1751214"/>
                <a:gd name="connsiteY9" fmla="*/ 679796 h 1296785"/>
                <a:gd name="connsiteX10" fmla="*/ 5542 w 1751214"/>
                <a:gd name="connsiteY10" fmla="*/ 528320 h 1296785"/>
                <a:gd name="connsiteX11" fmla="*/ 1328189 w 1751214"/>
                <a:gd name="connsiteY11" fmla="*/ 631767 h 1296785"/>
                <a:gd name="connsiteX12" fmla="*/ 546793 w 1751214"/>
                <a:gd name="connsiteY12" fmla="*/ 1847 h 1296785"/>
                <a:gd name="connsiteX13" fmla="*/ 775854 w 1751214"/>
                <a:gd name="connsiteY13" fmla="*/ 0 h 1296785"/>
                <a:gd name="connsiteX0" fmla="*/ 775854 w 1751214"/>
                <a:gd name="connsiteY0" fmla="*/ 0 h 1296785"/>
                <a:gd name="connsiteX1" fmla="*/ 1382741 w 1751214"/>
                <a:gd name="connsiteY1" fmla="*/ 337127 h 1296785"/>
                <a:gd name="connsiteX2" fmla="*/ 1751214 w 1751214"/>
                <a:gd name="connsiteY2" fmla="*/ 140392 h 1296785"/>
                <a:gd name="connsiteX3" fmla="*/ 1747520 w 1751214"/>
                <a:gd name="connsiteY3" fmla="*/ 369194 h 1296785"/>
                <a:gd name="connsiteX4" fmla="*/ 1559098 w 1751214"/>
                <a:gd name="connsiteY4" fmla="*/ 522778 h 1296785"/>
                <a:gd name="connsiteX5" fmla="*/ 1747520 w 1751214"/>
                <a:gd name="connsiteY5" fmla="*/ 844203 h 1296785"/>
                <a:gd name="connsiteX6" fmla="*/ 1743825 w 1751214"/>
                <a:gd name="connsiteY6" fmla="*/ 1296785 h 1296785"/>
                <a:gd name="connsiteX7" fmla="*/ 1455651 w 1751214"/>
                <a:gd name="connsiteY7" fmla="*/ 882996 h 1296785"/>
                <a:gd name="connsiteX8" fmla="*/ 781396 w 1751214"/>
                <a:gd name="connsiteY8" fmla="*/ 879301 h 1296785"/>
                <a:gd name="connsiteX9" fmla="*/ 0 w 1751214"/>
                <a:gd name="connsiteY9" fmla="*/ 679796 h 1296785"/>
                <a:gd name="connsiteX10" fmla="*/ 5542 w 1751214"/>
                <a:gd name="connsiteY10" fmla="*/ 528320 h 1296785"/>
                <a:gd name="connsiteX11" fmla="*/ 1328189 w 1751214"/>
                <a:gd name="connsiteY11" fmla="*/ 631767 h 1296785"/>
                <a:gd name="connsiteX12" fmla="*/ 546793 w 1751214"/>
                <a:gd name="connsiteY12" fmla="*/ 1847 h 1296785"/>
                <a:gd name="connsiteX13" fmla="*/ 775854 w 1751214"/>
                <a:gd name="connsiteY13" fmla="*/ 0 h 1296785"/>
                <a:gd name="connsiteX0" fmla="*/ 775854 w 1751214"/>
                <a:gd name="connsiteY0" fmla="*/ 0 h 1296785"/>
                <a:gd name="connsiteX1" fmla="*/ 1382741 w 1751214"/>
                <a:gd name="connsiteY1" fmla="*/ 337127 h 1296785"/>
                <a:gd name="connsiteX2" fmla="*/ 1751214 w 1751214"/>
                <a:gd name="connsiteY2" fmla="*/ 140392 h 1296785"/>
                <a:gd name="connsiteX3" fmla="*/ 1747520 w 1751214"/>
                <a:gd name="connsiteY3" fmla="*/ 369194 h 1296785"/>
                <a:gd name="connsiteX4" fmla="*/ 1559098 w 1751214"/>
                <a:gd name="connsiteY4" fmla="*/ 522778 h 1296785"/>
                <a:gd name="connsiteX5" fmla="*/ 1747520 w 1751214"/>
                <a:gd name="connsiteY5" fmla="*/ 844203 h 1296785"/>
                <a:gd name="connsiteX6" fmla="*/ 1743825 w 1751214"/>
                <a:gd name="connsiteY6" fmla="*/ 1296785 h 1296785"/>
                <a:gd name="connsiteX7" fmla="*/ 1455651 w 1751214"/>
                <a:gd name="connsiteY7" fmla="*/ 882996 h 1296785"/>
                <a:gd name="connsiteX8" fmla="*/ 781396 w 1751214"/>
                <a:gd name="connsiteY8" fmla="*/ 879301 h 1296785"/>
                <a:gd name="connsiteX9" fmla="*/ 0 w 1751214"/>
                <a:gd name="connsiteY9" fmla="*/ 679796 h 1296785"/>
                <a:gd name="connsiteX10" fmla="*/ 5542 w 1751214"/>
                <a:gd name="connsiteY10" fmla="*/ 528320 h 1296785"/>
                <a:gd name="connsiteX11" fmla="*/ 1328189 w 1751214"/>
                <a:gd name="connsiteY11" fmla="*/ 631767 h 1296785"/>
                <a:gd name="connsiteX12" fmla="*/ 546793 w 1751214"/>
                <a:gd name="connsiteY12" fmla="*/ 1847 h 1296785"/>
                <a:gd name="connsiteX13" fmla="*/ 775854 w 1751214"/>
                <a:gd name="connsiteY13" fmla="*/ 0 h 1296785"/>
                <a:gd name="connsiteX0" fmla="*/ 775854 w 1751214"/>
                <a:gd name="connsiteY0" fmla="*/ 0 h 1296785"/>
                <a:gd name="connsiteX1" fmla="*/ 1382741 w 1751214"/>
                <a:gd name="connsiteY1" fmla="*/ 337127 h 1296785"/>
                <a:gd name="connsiteX2" fmla="*/ 1751214 w 1751214"/>
                <a:gd name="connsiteY2" fmla="*/ 140392 h 1296785"/>
                <a:gd name="connsiteX3" fmla="*/ 1747520 w 1751214"/>
                <a:gd name="connsiteY3" fmla="*/ 369194 h 1296785"/>
                <a:gd name="connsiteX4" fmla="*/ 1559098 w 1751214"/>
                <a:gd name="connsiteY4" fmla="*/ 522778 h 1296785"/>
                <a:gd name="connsiteX5" fmla="*/ 1747520 w 1751214"/>
                <a:gd name="connsiteY5" fmla="*/ 844203 h 1296785"/>
                <a:gd name="connsiteX6" fmla="*/ 1748588 w 1751214"/>
                <a:gd name="connsiteY6" fmla="*/ 1296785 h 1296785"/>
                <a:gd name="connsiteX7" fmla="*/ 1455651 w 1751214"/>
                <a:gd name="connsiteY7" fmla="*/ 882996 h 1296785"/>
                <a:gd name="connsiteX8" fmla="*/ 781396 w 1751214"/>
                <a:gd name="connsiteY8" fmla="*/ 879301 h 1296785"/>
                <a:gd name="connsiteX9" fmla="*/ 0 w 1751214"/>
                <a:gd name="connsiteY9" fmla="*/ 679796 h 1296785"/>
                <a:gd name="connsiteX10" fmla="*/ 5542 w 1751214"/>
                <a:gd name="connsiteY10" fmla="*/ 528320 h 1296785"/>
                <a:gd name="connsiteX11" fmla="*/ 1328189 w 1751214"/>
                <a:gd name="connsiteY11" fmla="*/ 631767 h 1296785"/>
                <a:gd name="connsiteX12" fmla="*/ 546793 w 1751214"/>
                <a:gd name="connsiteY12" fmla="*/ 1847 h 1296785"/>
                <a:gd name="connsiteX13" fmla="*/ 775854 w 1751214"/>
                <a:gd name="connsiteY13" fmla="*/ 0 h 1296785"/>
                <a:gd name="connsiteX0" fmla="*/ 775854 w 1751214"/>
                <a:gd name="connsiteY0" fmla="*/ 0 h 1296785"/>
                <a:gd name="connsiteX1" fmla="*/ 1382741 w 1751214"/>
                <a:gd name="connsiteY1" fmla="*/ 337127 h 1296785"/>
                <a:gd name="connsiteX2" fmla="*/ 1751214 w 1751214"/>
                <a:gd name="connsiteY2" fmla="*/ 140392 h 1296785"/>
                <a:gd name="connsiteX3" fmla="*/ 1747520 w 1751214"/>
                <a:gd name="connsiteY3" fmla="*/ 369194 h 1296785"/>
                <a:gd name="connsiteX4" fmla="*/ 1559098 w 1751214"/>
                <a:gd name="connsiteY4" fmla="*/ 522778 h 1296785"/>
                <a:gd name="connsiteX5" fmla="*/ 1747520 w 1751214"/>
                <a:gd name="connsiteY5" fmla="*/ 844203 h 1296785"/>
                <a:gd name="connsiteX6" fmla="*/ 1748588 w 1751214"/>
                <a:gd name="connsiteY6" fmla="*/ 1296785 h 1296785"/>
                <a:gd name="connsiteX7" fmla="*/ 1455651 w 1751214"/>
                <a:gd name="connsiteY7" fmla="*/ 882996 h 1296785"/>
                <a:gd name="connsiteX8" fmla="*/ 781396 w 1751214"/>
                <a:gd name="connsiteY8" fmla="*/ 879301 h 1296785"/>
                <a:gd name="connsiteX9" fmla="*/ 0 w 1751214"/>
                <a:gd name="connsiteY9" fmla="*/ 679796 h 1296785"/>
                <a:gd name="connsiteX10" fmla="*/ 5542 w 1751214"/>
                <a:gd name="connsiteY10" fmla="*/ 528320 h 1296785"/>
                <a:gd name="connsiteX11" fmla="*/ 1328189 w 1751214"/>
                <a:gd name="connsiteY11" fmla="*/ 631767 h 1296785"/>
                <a:gd name="connsiteX12" fmla="*/ 546793 w 1751214"/>
                <a:gd name="connsiteY12" fmla="*/ 1847 h 1296785"/>
                <a:gd name="connsiteX13" fmla="*/ 775854 w 1751214"/>
                <a:gd name="connsiteY13" fmla="*/ 0 h 1296785"/>
                <a:gd name="connsiteX0" fmla="*/ 775854 w 1751214"/>
                <a:gd name="connsiteY0" fmla="*/ 0 h 1296785"/>
                <a:gd name="connsiteX1" fmla="*/ 1382741 w 1751214"/>
                <a:gd name="connsiteY1" fmla="*/ 337127 h 1296785"/>
                <a:gd name="connsiteX2" fmla="*/ 1751214 w 1751214"/>
                <a:gd name="connsiteY2" fmla="*/ 140392 h 1296785"/>
                <a:gd name="connsiteX3" fmla="*/ 1747520 w 1751214"/>
                <a:gd name="connsiteY3" fmla="*/ 369194 h 1296785"/>
                <a:gd name="connsiteX4" fmla="*/ 1559098 w 1751214"/>
                <a:gd name="connsiteY4" fmla="*/ 522778 h 1296785"/>
                <a:gd name="connsiteX5" fmla="*/ 1747520 w 1751214"/>
                <a:gd name="connsiteY5" fmla="*/ 844203 h 1296785"/>
                <a:gd name="connsiteX6" fmla="*/ 1748588 w 1751214"/>
                <a:gd name="connsiteY6" fmla="*/ 1296785 h 1296785"/>
                <a:gd name="connsiteX7" fmla="*/ 1455651 w 1751214"/>
                <a:gd name="connsiteY7" fmla="*/ 882996 h 1296785"/>
                <a:gd name="connsiteX8" fmla="*/ 781396 w 1751214"/>
                <a:gd name="connsiteY8" fmla="*/ 879301 h 1296785"/>
                <a:gd name="connsiteX9" fmla="*/ 0 w 1751214"/>
                <a:gd name="connsiteY9" fmla="*/ 679796 h 1296785"/>
                <a:gd name="connsiteX10" fmla="*/ 5542 w 1751214"/>
                <a:gd name="connsiteY10" fmla="*/ 528320 h 1296785"/>
                <a:gd name="connsiteX11" fmla="*/ 1328189 w 1751214"/>
                <a:gd name="connsiteY11" fmla="*/ 631767 h 1296785"/>
                <a:gd name="connsiteX12" fmla="*/ 546793 w 1751214"/>
                <a:gd name="connsiteY12" fmla="*/ 1847 h 1296785"/>
                <a:gd name="connsiteX13" fmla="*/ 775854 w 1751214"/>
                <a:gd name="connsiteY13" fmla="*/ 0 h 1296785"/>
                <a:gd name="connsiteX0" fmla="*/ 775854 w 1751214"/>
                <a:gd name="connsiteY0" fmla="*/ 0 h 1296785"/>
                <a:gd name="connsiteX1" fmla="*/ 1382741 w 1751214"/>
                <a:gd name="connsiteY1" fmla="*/ 337127 h 1296785"/>
                <a:gd name="connsiteX2" fmla="*/ 1751214 w 1751214"/>
                <a:gd name="connsiteY2" fmla="*/ 140392 h 1296785"/>
                <a:gd name="connsiteX3" fmla="*/ 1747520 w 1751214"/>
                <a:gd name="connsiteY3" fmla="*/ 369194 h 1296785"/>
                <a:gd name="connsiteX4" fmla="*/ 1559098 w 1751214"/>
                <a:gd name="connsiteY4" fmla="*/ 522778 h 1296785"/>
                <a:gd name="connsiteX5" fmla="*/ 1747520 w 1751214"/>
                <a:gd name="connsiteY5" fmla="*/ 844203 h 1296785"/>
                <a:gd name="connsiteX6" fmla="*/ 1748588 w 1751214"/>
                <a:gd name="connsiteY6" fmla="*/ 1296785 h 1296785"/>
                <a:gd name="connsiteX7" fmla="*/ 1455651 w 1751214"/>
                <a:gd name="connsiteY7" fmla="*/ 882996 h 1296785"/>
                <a:gd name="connsiteX8" fmla="*/ 781396 w 1751214"/>
                <a:gd name="connsiteY8" fmla="*/ 879301 h 1296785"/>
                <a:gd name="connsiteX9" fmla="*/ 0 w 1751214"/>
                <a:gd name="connsiteY9" fmla="*/ 679796 h 1296785"/>
                <a:gd name="connsiteX10" fmla="*/ 5542 w 1751214"/>
                <a:gd name="connsiteY10" fmla="*/ 528320 h 1296785"/>
                <a:gd name="connsiteX11" fmla="*/ 1328189 w 1751214"/>
                <a:gd name="connsiteY11" fmla="*/ 631767 h 1296785"/>
                <a:gd name="connsiteX12" fmla="*/ 546793 w 1751214"/>
                <a:gd name="connsiteY12" fmla="*/ 1847 h 1296785"/>
                <a:gd name="connsiteX13" fmla="*/ 775854 w 1751214"/>
                <a:gd name="connsiteY13" fmla="*/ 0 h 1296785"/>
                <a:gd name="connsiteX0" fmla="*/ 775854 w 1751214"/>
                <a:gd name="connsiteY0" fmla="*/ 0 h 1296785"/>
                <a:gd name="connsiteX1" fmla="*/ 1382741 w 1751214"/>
                <a:gd name="connsiteY1" fmla="*/ 337127 h 1296785"/>
                <a:gd name="connsiteX2" fmla="*/ 1751214 w 1751214"/>
                <a:gd name="connsiteY2" fmla="*/ 140392 h 1296785"/>
                <a:gd name="connsiteX3" fmla="*/ 1747520 w 1751214"/>
                <a:gd name="connsiteY3" fmla="*/ 369194 h 1296785"/>
                <a:gd name="connsiteX4" fmla="*/ 1559098 w 1751214"/>
                <a:gd name="connsiteY4" fmla="*/ 522778 h 1296785"/>
                <a:gd name="connsiteX5" fmla="*/ 1747520 w 1751214"/>
                <a:gd name="connsiteY5" fmla="*/ 844203 h 1296785"/>
                <a:gd name="connsiteX6" fmla="*/ 1748588 w 1751214"/>
                <a:gd name="connsiteY6" fmla="*/ 1296785 h 1296785"/>
                <a:gd name="connsiteX7" fmla="*/ 1455651 w 1751214"/>
                <a:gd name="connsiteY7" fmla="*/ 882996 h 1296785"/>
                <a:gd name="connsiteX8" fmla="*/ 781396 w 1751214"/>
                <a:gd name="connsiteY8" fmla="*/ 879301 h 1296785"/>
                <a:gd name="connsiteX9" fmla="*/ 0 w 1751214"/>
                <a:gd name="connsiteY9" fmla="*/ 679796 h 1296785"/>
                <a:gd name="connsiteX10" fmla="*/ 5542 w 1751214"/>
                <a:gd name="connsiteY10" fmla="*/ 528320 h 1296785"/>
                <a:gd name="connsiteX11" fmla="*/ 1328189 w 1751214"/>
                <a:gd name="connsiteY11" fmla="*/ 631767 h 1296785"/>
                <a:gd name="connsiteX12" fmla="*/ 546793 w 1751214"/>
                <a:gd name="connsiteY12" fmla="*/ 1847 h 1296785"/>
                <a:gd name="connsiteX13" fmla="*/ 775854 w 1751214"/>
                <a:gd name="connsiteY13" fmla="*/ 0 h 1296785"/>
                <a:gd name="connsiteX0" fmla="*/ 778250 w 1753610"/>
                <a:gd name="connsiteY0" fmla="*/ 0 h 1296785"/>
                <a:gd name="connsiteX1" fmla="*/ 1385137 w 1753610"/>
                <a:gd name="connsiteY1" fmla="*/ 337127 h 1296785"/>
                <a:gd name="connsiteX2" fmla="*/ 1753610 w 1753610"/>
                <a:gd name="connsiteY2" fmla="*/ 140392 h 1296785"/>
                <a:gd name="connsiteX3" fmla="*/ 1749916 w 1753610"/>
                <a:gd name="connsiteY3" fmla="*/ 369194 h 1296785"/>
                <a:gd name="connsiteX4" fmla="*/ 1561494 w 1753610"/>
                <a:gd name="connsiteY4" fmla="*/ 522778 h 1296785"/>
                <a:gd name="connsiteX5" fmla="*/ 1749916 w 1753610"/>
                <a:gd name="connsiteY5" fmla="*/ 844203 h 1296785"/>
                <a:gd name="connsiteX6" fmla="*/ 1750984 w 1753610"/>
                <a:gd name="connsiteY6" fmla="*/ 1296785 h 1296785"/>
                <a:gd name="connsiteX7" fmla="*/ 1458047 w 1753610"/>
                <a:gd name="connsiteY7" fmla="*/ 882996 h 1296785"/>
                <a:gd name="connsiteX8" fmla="*/ 783792 w 1753610"/>
                <a:gd name="connsiteY8" fmla="*/ 879301 h 1296785"/>
                <a:gd name="connsiteX9" fmla="*/ 2396 w 1753610"/>
                <a:gd name="connsiteY9" fmla="*/ 679796 h 1296785"/>
                <a:gd name="connsiteX10" fmla="*/ 0 w 1753610"/>
                <a:gd name="connsiteY10" fmla="*/ 528320 h 1296785"/>
                <a:gd name="connsiteX11" fmla="*/ 1330585 w 1753610"/>
                <a:gd name="connsiteY11" fmla="*/ 631767 h 1296785"/>
                <a:gd name="connsiteX12" fmla="*/ 549189 w 1753610"/>
                <a:gd name="connsiteY12" fmla="*/ 1847 h 1296785"/>
                <a:gd name="connsiteX13" fmla="*/ 778250 w 1753610"/>
                <a:gd name="connsiteY13" fmla="*/ 0 h 1296785"/>
                <a:gd name="connsiteX0" fmla="*/ 775933 w 1751293"/>
                <a:gd name="connsiteY0" fmla="*/ 0 h 1296785"/>
                <a:gd name="connsiteX1" fmla="*/ 1382820 w 1751293"/>
                <a:gd name="connsiteY1" fmla="*/ 337127 h 1296785"/>
                <a:gd name="connsiteX2" fmla="*/ 1751293 w 1751293"/>
                <a:gd name="connsiteY2" fmla="*/ 140392 h 1296785"/>
                <a:gd name="connsiteX3" fmla="*/ 1747599 w 1751293"/>
                <a:gd name="connsiteY3" fmla="*/ 369194 h 1296785"/>
                <a:gd name="connsiteX4" fmla="*/ 1559177 w 1751293"/>
                <a:gd name="connsiteY4" fmla="*/ 522778 h 1296785"/>
                <a:gd name="connsiteX5" fmla="*/ 1747599 w 1751293"/>
                <a:gd name="connsiteY5" fmla="*/ 844203 h 1296785"/>
                <a:gd name="connsiteX6" fmla="*/ 1748667 w 1751293"/>
                <a:gd name="connsiteY6" fmla="*/ 1296785 h 1296785"/>
                <a:gd name="connsiteX7" fmla="*/ 1455730 w 1751293"/>
                <a:gd name="connsiteY7" fmla="*/ 882996 h 1296785"/>
                <a:gd name="connsiteX8" fmla="*/ 781475 w 1751293"/>
                <a:gd name="connsiteY8" fmla="*/ 879301 h 1296785"/>
                <a:gd name="connsiteX9" fmla="*/ 79 w 1751293"/>
                <a:gd name="connsiteY9" fmla="*/ 679796 h 1296785"/>
                <a:gd name="connsiteX10" fmla="*/ 4033 w 1751293"/>
                <a:gd name="connsiteY10" fmla="*/ 531495 h 1296785"/>
                <a:gd name="connsiteX11" fmla="*/ 1328268 w 1751293"/>
                <a:gd name="connsiteY11" fmla="*/ 631767 h 1296785"/>
                <a:gd name="connsiteX12" fmla="*/ 546872 w 1751293"/>
                <a:gd name="connsiteY12" fmla="*/ 1847 h 1296785"/>
                <a:gd name="connsiteX13" fmla="*/ 775933 w 1751293"/>
                <a:gd name="connsiteY13" fmla="*/ 0 h 1296785"/>
                <a:gd name="connsiteX0" fmla="*/ 778250 w 1753610"/>
                <a:gd name="connsiteY0" fmla="*/ 0 h 1296785"/>
                <a:gd name="connsiteX1" fmla="*/ 1385137 w 1753610"/>
                <a:gd name="connsiteY1" fmla="*/ 337127 h 1296785"/>
                <a:gd name="connsiteX2" fmla="*/ 1753610 w 1753610"/>
                <a:gd name="connsiteY2" fmla="*/ 140392 h 1296785"/>
                <a:gd name="connsiteX3" fmla="*/ 1749916 w 1753610"/>
                <a:gd name="connsiteY3" fmla="*/ 369194 h 1296785"/>
                <a:gd name="connsiteX4" fmla="*/ 1561494 w 1753610"/>
                <a:gd name="connsiteY4" fmla="*/ 522778 h 1296785"/>
                <a:gd name="connsiteX5" fmla="*/ 1749916 w 1753610"/>
                <a:gd name="connsiteY5" fmla="*/ 844203 h 1296785"/>
                <a:gd name="connsiteX6" fmla="*/ 1750984 w 1753610"/>
                <a:gd name="connsiteY6" fmla="*/ 1296785 h 1296785"/>
                <a:gd name="connsiteX7" fmla="*/ 1458047 w 1753610"/>
                <a:gd name="connsiteY7" fmla="*/ 882996 h 1296785"/>
                <a:gd name="connsiteX8" fmla="*/ 783792 w 1753610"/>
                <a:gd name="connsiteY8" fmla="*/ 879301 h 1296785"/>
                <a:gd name="connsiteX9" fmla="*/ 2396 w 1753610"/>
                <a:gd name="connsiteY9" fmla="*/ 679796 h 1296785"/>
                <a:gd name="connsiteX10" fmla="*/ 0 w 1753610"/>
                <a:gd name="connsiteY10" fmla="*/ 531495 h 1296785"/>
                <a:gd name="connsiteX11" fmla="*/ 1330585 w 1753610"/>
                <a:gd name="connsiteY11" fmla="*/ 631767 h 1296785"/>
                <a:gd name="connsiteX12" fmla="*/ 549189 w 1753610"/>
                <a:gd name="connsiteY12" fmla="*/ 1847 h 1296785"/>
                <a:gd name="connsiteX13" fmla="*/ 778250 w 1753610"/>
                <a:gd name="connsiteY13" fmla="*/ 0 h 1296785"/>
                <a:gd name="connsiteX0" fmla="*/ 779195 w 1754555"/>
                <a:gd name="connsiteY0" fmla="*/ 0 h 1296785"/>
                <a:gd name="connsiteX1" fmla="*/ 1386082 w 1754555"/>
                <a:gd name="connsiteY1" fmla="*/ 337127 h 1296785"/>
                <a:gd name="connsiteX2" fmla="*/ 1754555 w 1754555"/>
                <a:gd name="connsiteY2" fmla="*/ 140392 h 1296785"/>
                <a:gd name="connsiteX3" fmla="*/ 1750861 w 1754555"/>
                <a:gd name="connsiteY3" fmla="*/ 369194 h 1296785"/>
                <a:gd name="connsiteX4" fmla="*/ 1562439 w 1754555"/>
                <a:gd name="connsiteY4" fmla="*/ 522778 h 1296785"/>
                <a:gd name="connsiteX5" fmla="*/ 1750861 w 1754555"/>
                <a:gd name="connsiteY5" fmla="*/ 844203 h 1296785"/>
                <a:gd name="connsiteX6" fmla="*/ 1751929 w 1754555"/>
                <a:gd name="connsiteY6" fmla="*/ 1296785 h 1296785"/>
                <a:gd name="connsiteX7" fmla="*/ 1458992 w 1754555"/>
                <a:gd name="connsiteY7" fmla="*/ 882996 h 1296785"/>
                <a:gd name="connsiteX8" fmla="*/ 784737 w 1754555"/>
                <a:gd name="connsiteY8" fmla="*/ 879301 h 1296785"/>
                <a:gd name="connsiteX9" fmla="*/ 166 w 1754555"/>
                <a:gd name="connsiteY9" fmla="*/ 676621 h 1296785"/>
                <a:gd name="connsiteX10" fmla="*/ 945 w 1754555"/>
                <a:gd name="connsiteY10" fmla="*/ 531495 h 1296785"/>
                <a:gd name="connsiteX11" fmla="*/ 1331530 w 1754555"/>
                <a:gd name="connsiteY11" fmla="*/ 631767 h 1296785"/>
                <a:gd name="connsiteX12" fmla="*/ 550134 w 1754555"/>
                <a:gd name="connsiteY12" fmla="*/ 1847 h 1296785"/>
                <a:gd name="connsiteX13" fmla="*/ 779195 w 1754555"/>
                <a:gd name="connsiteY13" fmla="*/ 0 h 1296785"/>
                <a:gd name="connsiteX0" fmla="*/ 778250 w 1753610"/>
                <a:gd name="connsiteY0" fmla="*/ 0 h 1296785"/>
                <a:gd name="connsiteX1" fmla="*/ 1385137 w 1753610"/>
                <a:gd name="connsiteY1" fmla="*/ 337127 h 1296785"/>
                <a:gd name="connsiteX2" fmla="*/ 1753610 w 1753610"/>
                <a:gd name="connsiteY2" fmla="*/ 140392 h 1296785"/>
                <a:gd name="connsiteX3" fmla="*/ 1749916 w 1753610"/>
                <a:gd name="connsiteY3" fmla="*/ 369194 h 1296785"/>
                <a:gd name="connsiteX4" fmla="*/ 1561494 w 1753610"/>
                <a:gd name="connsiteY4" fmla="*/ 522778 h 1296785"/>
                <a:gd name="connsiteX5" fmla="*/ 1749916 w 1753610"/>
                <a:gd name="connsiteY5" fmla="*/ 844203 h 1296785"/>
                <a:gd name="connsiteX6" fmla="*/ 1750984 w 1753610"/>
                <a:gd name="connsiteY6" fmla="*/ 1296785 h 1296785"/>
                <a:gd name="connsiteX7" fmla="*/ 1458047 w 1753610"/>
                <a:gd name="connsiteY7" fmla="*/ 882996 h 1296785"/>
                <a:gd name="connsiteX8" fmla="*/ 783792 w 1753610"/>
                <a:gd name="connsiteY8" fmla="*/ 879301 h 1296785"/>
                <a:gd name="connsiteX9" fmla="*/ 5571 w 1753610"/>
                <a:gd name="connsiteY9" fmla="*/ 676621 h 1296785"/>
                <a:gd name="connsiteX10" fmla="*/ 0 w 1753610"/>
                <a:gd name="connsiteY10" fmla="*/ 531495 h 1296785"/>
                <a:gd name="connsiteX11" fmla="*/ 1330585 w 1753610"/>
                <a:gd name="connsiteY11" fmla="*/ 631767 h 1296785"/>
                <a:gd name="connsiteX12" fmla="*/ 549189 w 1753610"/>
                <a:gd name="connsiteY12" fmla="*/ 1847 h 1296785"/>
                <a:gd name="connsiteX13" fmla="*/ 778250 w 1753610"/>
                <a:gd name="connsiteY13" fmla="*/ 0 h 1296785"/>
                <a:gd name="connsiteX0" fmla="*/ 773487 w 1748847"/>
                <a:gd name="connsiteY0" fmla="*/ 0 h 1296785"/>
                <a:gd name="connsiteX1" fmla="*/ 1380374 w 1748847"/>
                <a:gd name="connsiteY1" fmla="*/ 337127 h 1296785"/>
                <a:gd name="connsiteX2" fmla="*/ 1748847 w 1748847"/>
                <a:gd name="connsiteY2" fmla="*/ 140392 h 1296785"/>
                <a:gd name="connsiteX3" fmla="*/ 1745153 w 1748847"/>
                <a:gd name="connsiteY3" fmla="*/ 369194 h 1296785"/>
                <a:gd name="connsiteX4" fmla="*/ 1556731 w 1748847"/>
                <a:gd name="connsiteY4" fmla="*/ 522778 h 1296785"/>
                <a:gd name="connsiteX5" fmla="*/ 1745153 w 1748847"/>
                <a:gd name="connsiteY5" fmla="*/ 844203 h 1296785"/>
                <a:gd name="connsiteX6" fmla="*/ 1746221 w 1748847"/>
                <a:gd name="connsiteY6" fmla="*/ 1296785 h 1296785"/>
                <a:gd name="connsiteX7" fmla="*/ 1453284 w 1748847"/>
                <a:gd name="connsiteY7" fmla="*/ 882996 h 1296785"/>
                <a:gd name="connsiteX8" fmla="*/ 779029 w 1748847"/>
                <a:gd name="connsiteY8" fmla="*/ 879301 h 1296785"/>
                <a:gd name="connsiteX9" fmla="*/ 808 w 1748847"/>
                <a:gd name="connsiteY9" fmla="*/ 676621 h 1296785"/>
                <a:gd name="connsiteX10" fmla="*/ 0 w 1748847"/>
                <a:gd name="connsiteY10" fmla="*/ 536258 h 1296785"/>
                <a:gd name="connsiteX11" fmla="*/ 1325822 w 1748847"/>
                <a:gd name="connsiteY11" fmla="*/ 631767 h 1296785"/>
                <a:gd name="connsiteX12" fmla="*/ 544426 w 1748847"/>
                <a:gd name="connsiteY12" fmla="*/ 1847 h 1296785"/>
                <a:gd name="connsiteX13" fmla="*/ 773487 w 1748847"/>
                <a:gd name="connsiteY13" fmla="*/ 0 h 1296785"/>
                <a:gd name="connsiteX0" fmla="*/ 773487 w 1748847"/>
                <a:gd name="connsiteY0" fmla="*/ 0 h 1296785"/>
                <a:gd name="connsiteX1" fmla="*/ 1380374 w 1748847"/>
                <a:gd name="connsiteY1" fmla="*/ 337127 h 1296785"/>
                <a:gd name="connsiteX2" fmla="*/ 1748847 w 1748847"/>
                <a:gd name="connsiteY2" fmla="*/ 140392 h 1296785"/>
                <a:gd name="connsiteX3" fmla="*/ 1745153 w 1748847"/>
                <a:gd name="connsiteY3" fmla="*/ 369194 h 1296785"/>
                <a:gd name="connsiteX4" fmla="*/ 1556731 w 1748847"/>
                <a:gd name="connsiteY4" fmla="*/ 522778 h 1296785"/>
                <a:gd name="connsiteX5" fmla="*/ 1745153 w 1748847"/>
                <a:gd name="connsiteY5" fmla="*/ 844203 h 1296785"/>
                <a:gd name="connsiteX6" fmla="*/ 1746221 w 1748847"/>
                <a:gd name="connsiteY6" fmla="*/ 1296785 h 1296785"/>
                <a:gd name="connsiteX7" fmla="*/ 1453284 w 1748847"/>
                <a:gd name="connsiteY7" fmla="*/ 882996 h 1296785"/>
                <a:gd name="connsiteX8" fmla="*/ 779029 w 1748847"/>
                <a:gd name="connsiteY8" fmla="*/ 879301 h 1296785"/>
                <a:gd name="connsiteX9" fmla="*/ 808 w 1748847"/>
                <a:gd name="connsiteY9" fmla="*/ 676621 h 1296785"/>
                <a:gd name="connsiteX10" fmla="*/ 0 w 1748847"/>
                <a:gd name="connsiteY10" fmla="*/ 536258 h 1296785"/>
                <a:gd name="connsiteX11" fmla="*/ 1325822 w 1748847"/>
                <a:gd name="connsiteY11" fmla="*/ 631767 h 1296785"/>
                <a:gd name="connsiteX12" fmla="*/ 544426 w 1748847"/>
                <a:gd name="connsiteY12" fmla="*/ 1847 h 1296785"/>
                <a:gd name="connsiteX13" fmla="*/ 773487 w 1748847"/>
                <a:gd name="connsiteY13" fmla="*/ 0 h 1296785"/>
                <a:gd name="connsiteX0" fmla="*/ 773487 w 1748847"/>
                <a:gd name="connsiteY0" fmla="*/ 0 h 1296785"/>
                <a:gd name="connsiteX1" fmla="*/ 1380374 w 1748847"/>
                <a:gd name="connsiteY1" fmla="*/ 337127 h 1296785"/>
                <a:gd name="connsiteX2" fmla="*/ 1748847 w 1748847"/>
                <a:gd name="connsiteY2" fmla="*/ 140392 h 1296785"/>
                <a:gd name="connsiteX3" fmla="*/ 1745153 w 1748847"/>
                <a:gd name="connsiteY3" fmla="*/ 369194 h 1296785"/>
                <a:gd name="connsiteX4" fmla="*/ 1556731 w 1748847"/>
                <a:gd name="connsiteY4" fmla="*/ 522778 h 1296785"/>
                <a:gd name="connsiteX5" fmla="*/ 1745153 w 1748847"/>
                <a:gd name="connsiteY5" fmla="*/ 844203 h 1296785"/>
                <a:gd name="connsiteX6" fmla="*/ 1746221 w 1748847"/>
                <a:gd name="connsiteY6" fmla="*/ 1296785 h 1296785"/>
                <a:gd name="connsiteX7" fmla="*/ 1453284 w 1748847"/>
                <a:gd name="connsiteY7" fmla="*/ 882996 h 1296785"/>
                <a:gd name="connsiteX8" fmla="*/ 779029 w 1748847"/>
                <a:gd name="connsiteY8" fmla="*/ 879301 h 1296785"/>
                <a:gd name="connsiteX9" fmla="*/ 808 w 1748847"/>
                <a:gd name="connsiteY9" fmla="*/ 676621 h 1296785"/>
                <a:gd name="connsiteX10" fmla="*/ 0 w 1748847"/>
                <a:gd name="connsiteY10" fmla="*/ 536258 h 1296785"/>
                <a:gd name="connsiteX11" fmla="*/ 1325822 w 1748847"/>
                <a:gd name="connsiteY11" fmla="*/ 631767 h 1296785"/>
                <a:gd name="connsiteX12" fmla="*/ 544426 w 1748847"/>
                <a:gd name="connsiteY12" fmla="*/ 1847 h 1296785"/>
                <a:gd name="connsiteX13" fmla="*/ 773487 w 1748847"/>
                <a:gd name="connsiteY13" fmla="*/ 0 h 1296785"/>
                <a:gd name="connsiteX0" fmla="*/ 773487 w 1748847"/>
                <a:gd name="connsiteY0" fmla="*/ 0 h 1296785"/>
                <a:gd name="connsiteX1" fmla="*/ 1380374 w 1748847"/>
                <a:gd name="connsiteY1" fmla="*/ 337127 h 1296785"/>
                <a:gd name="connsiteX2" fmla="*/ 1748847 w 1748847"/>
                <a:gd name="connsiteY2" fmla="*/ 140392 h 1296785"/>
                <a:gd name="connsiteX3" fmla="*/ 1745153 w 1748847"/>
                <a:gd name="connsiteY3" fmla="*/ 369194 h 1296785"/>
                <a:gd name="connsiteX4" fmla="*/ 1556731 w 1748847"/>
                <a:gd name="connsiteY4" fmla="*/ 522778 h 1296785"/>
                <a:gd name="connsiteX5" fmla="*/ 1745153 w 1748847"/>
                <a:gd name="connsiteY5" fmla="*/ 844203 h 1296785"/>
                <a:gd name="connsiteX6" fmla="*/ 1746221 w 1748847"/>
                <a:gd name="connsiteY6" fmla="*/ 1296785 h 1296785"/>
                <a:gd name="connsiteX7" fmla="*/ 1453284 w 1748847"/>
                <a:gd name="connsiteY7" fmla="*/ 882996 h 1296785"/>
                <a:gd name="connsiteX8" fmla="*/ 779029 w 1748847"/>
                <a:gd name="connsiteY8" fmla="*/ 879301 h 1296785"/>
                <a:gd name="connsiteX9" fmla="*/ 808 w 1748847"/>
                <a:gd name="connsiteY9" fmla="*/ 676621 h 1296785"/>
                <a:gd name="connsiteX10" fmla="*/ 0 w 1748847"/>
                <a:gd name="connsiteY10" fmla="*/ 536258 h 1296785"/>
                <a:gd name="connsiteX11" fmla="*/ 1340110 w 1748847"/>
                <a:gd name="connsiteY11" fmla="*/ 600017 h 1296785"/>
                <a:gd name="connsiteX12" fmla="*/ 544426 w 1748847"/>
                <a:gd name="connsiteY12" fmla="*/ 1847 h 1296785"/>
                <a:gd name="connsiteX13" fmla="*/ 773487 w 1748847"/>
                <a:gd name="connsiteY13" fmla="*/ 0 h 1296785"/>
                <a:gd name="connsiteX0" fmla="*/ 773487 w 1748847"/>
                <a:gd name="connsiteY0" fmla="*/ 0 h 1296785"/>
                <a:gd name="connsiteX1" fmla="*/ 1380374 w 1748847"/>
                <a:gd name="connsiteY1" fmla="*/ 337127 h 1296785"/>
                <a:gd name="connsiteX2" fmla="*/ 1748847 w 1748847"/>
                <a:gd name="connsiteY2" fmla="*/ 140392 h 1296785"/>
                <a:gd name="connsiteX3" fmla="*/ 1745153 w 1748847"/>
                <a:gd name="connsiteY3" fmla="*/ 369194 h 1296785"/>
                <a:gd name="connsiteX4" fmla="*/ 1556731 w 1748847"/>
                <a:gd name="connsiteY4" fmla="*/ 522778 h 1296785"/>
                <a:gd name="connsiteX5" fmla="*/ 1745153 w 1748847"/>
                <a:gd name="connsiteY5" fmla="*/ 844203 h 1296785"/>
                <a:gd name="connsiteX6" fmla="*/ 1746221 w 1748847"/>
                <a:gd name="connsiteY6" fmla="*/ 1296785 h 1296785"/>
                <a:gd name="connsiteX7" fmla="*/ 1453284 w 1748847"/>
                <a:gd name="connsiteY7" fmla="*/ 882996 h 1296785"/>
                <a:gd name="connsiteX8" fmla="*/ 779029 w 1748847"/>
                <a:gd name="connsiteY8" fmla="*/ 879301 h 1296785"/>
                <a:gd name="connsiteX9" fmla="*/ 808 w 1748847"/>
                <a:gd name="connsiteY9" fmla="*/ 676621 h 1296785"/>
                <a:gd name="connsiteX10" fmla="*/ 0 w 1748847"/>
                <a:gd name="connsiteY10" fmla="*/ 536258 h 1296785"/>
                <a:gd name="connsiteX11" fmla="*/ 1340110 w 1748847"/>
                <a:gd name="connsiteY11" fmla="*/ 600017 h 1296785"/>
                <a:gd name="connsiteX12" fmla="*/ 544426 w 1748847"/>
                <a:gd name="connsiteY12" fmla="*/ 1847 h 1296785"/>
                <a:gd name="connsiteX13" fmla="*/ 773487 w 1748847"/>
                <a:gd name="connsiteY13" fmla="*/ 0 h 1296785"/>
                <a:gd name="connsiteX0" fmla="*/ 773487 w 1748847"/>
                <a:gd name="connsiteY0" fmla="*/ 0 h 1296785"/>
                <a:gd name="connsiteX1" fmla="*/ 1380374 w 1748847"/>
                <a:gd name="connsiteY1" fmla="*/ 337127 h 1296785"/>
                <a:gd name="connsiteX2" fmla="*/ 1748847 w 1748847"/>
                <a:gd name="connsiteY2" fmla="*/ 140392 h 1296785"/>
                <a:gd name="connsiteX3" fmla="*/ 1745153 w 1748847"/>
                <a:gd name="connsiteY3" fmla="*/ 369194 h 1296785"/>
                <a:gd name="connsiteX4" fmla="*/ 1556731 w 1748847"/>
                <a:gd name="connsiteY4" fmla="*/ 522778 h 1296785"/>
                <a:gd name="connsiteX5" fmla="*/ 1745153 w 1748847"/>
                <a:gd name="connsiteY5" fmla="*/ 844203 h 1296785"/>
                <a:gd name="connsiteX6" fmla="*/ 1746221 w 1748847"/>
                <a:gd name="connsiteY6" fmla="*/ 1296785 h 1296785"/>
                <a:gd name="connsiteX7" fmla="*/ 1453284 w 1748847"/>
                <a:gd name="connsiteY7" fmla="*/ 882996 h 1296785"/>
                <a:gd name="connsiteX8" fmla="*/ 779029 w 1748847"/>
                <a:gd name="connsiteY8" fmla="*/ 879301 h 1296785"/>
                <a:gd name="connsiteX9" fmla="*/ 808 w 1748847"/>
                <a:gd name="connsiteY9" fmla="*/ 676621 h 1296785"/>
                <a:gd name="connsiteX10" fmla="*/ 0 w 1748847"/>
                <a:gd name="connsiteY10" fmla="*/ 536258 h 1296785"/>
                <a:gd name="connsiteX11" fmla="*/ 1340110 w 1748847"/>
                <a:gd name="connsiteY11" fmla="*/ 600017 h 1296785"/>
                <a:gd name="connsiteX12" fmla="*/ 544426 w 1748847"/>
                <a:gd name="connsiteY12" fmla="*/ 1847 h 1296785"/>
                <a:gd name="connsiteX13" fmla="*/ 773487 w 1748847"/>
                <a:gd name="connsiteY13" fmla="*/ 0 h 1296785"/>
                <a:gd name="connsiteX0" fmla="*/ 773487 w 1748847"/>
                <a:gd name="connsiteY0" fmla="*/ 0 h 1296785"/>
                <a:gd name="connsiteX1" fmla="*/ 1380374 w 1748847"/>
                <a:gd name="connsiteY1" fmla="*/ 337127 h 1296785"/>
                <a:gd name="connsiteX2" fmla="*/ 1748847 w 1748847"/>
                <a:gd name="connsiteY2" fmla="*/ 140392 h 1296785"/>
                <a:gd name="connsiteX3" fmla="*/ 1745153 w 1748847"/>
                <a:gd name="connsiteY3" fmla="*/ 369194 h 1296785"/>
                <a:gd name="connsiteX4" fmla="*/ 1556731 w 1748847"/>
                <a:gd name="connsiteY4" fmla="*/ 522778 h 1296785"/>
                <a:gd name="connsiteX5" fmla="*/ 1745153 w 1748847"/>
                <a:gd name="connsiteY5" fmla="*/ 844203 h 1296785"/>
                <a:gd name="connsiteX6" fmla="*/ 1746221 w 1748847"/>
                <a:gd name="connsiteY6" fmla="*/ 1296785 h 1296785"/>
                <a:gd name="connsiteX7" fmla="*/ 1453284 w 1748847"/>
                <a:gd name="connsiteY7" fmla="*/ 882996 h 1296785"/>
                <a:gd name="connsiteX8" fmla="*/ 779029 w 1748847"/>
                <a:gd name="connsiteY8" fmla="*/ 879301 h 1296785"/>
                <a:gd name="connsiteX9" fmla="*/ 808 w 1748847"/>
                <a:gd name="connsiteY9" fmla="*/ 676621 h 1296785"/>
                <a:gd name="connsiteX10" fmla="*/ 0 w 1748847"/>
                <a:gd name="connsiteY10" fmla="*/ 536258 h 1296785"/>
                <a:gd name="connsiteX11" fmla="*/ 1340110 w 1748847"/>
                <a:gd name="connsiteY11" fmla="*/ 600017 h 1296785"/>
                <a:gd name="connsiteX12" fmla="*/ 544426 w 1748847"/>
                <a:gd name="connsiteY12" fmla="*/ 1847 h 1296785"/>
                <a:gd name="connsiteX13" fmla="*/ 773487 w 1748847"/>
                <a:gd name="connsiteY13" fmla="*/ 0 h 1296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48847" h="1296785">
                  <a:moveTo>
                    <a:pt x="773487" y="0"/>
                  </a:moveTo>
                  <a:cubicBezTo>
                    <a:pt x="950383" y="153651"/>
                    <a:pt x="1135215" y="321588"/>
                    <a:pt x="1380374" y="337127"/>
                  </a:cubicBezTo>
                  <a:cubicBezTo>
                    <a:pt x="1593158" y="356744"/>
                    <a:pt x="1712276" y="211262"/>
                    <a:pt x="1748847" y="140392"/>
                  </a:cubicBezTo>
                  <a:cubicBezTo>
                    <a:pt x="1747616" y="216130"/>
                    <a:pt x="1746384" y="293456"/>
                    <a:pt x="1745153" y="369194"/>
                  </a:cubicBezTo>
                  <a:cubicBezTo>
                    <a:pt x="1622021" y="439439"/>
                    <a:pt x="1597313" y="463645"/>
                    <a:pt x="1556731" y="522778"/>
                  </a:cubicBezTo>
                  <a:cubicBezTo>
                    <a:pt x="1513175" y="637857"/>
                    <a:pt x="1669646" y="757699"/>
                    <a:pt x="1745153" y="844203"/>
                  </a:cubicBezTo>
                  <a:cubicBezTo>
                    <a:pt x="1743921" y="995064"/>
                    <a:pt x="1747453" y="1145924"/>
                    <a:pt x="1746221" y="1296785"/>
                  </a:cubicBezTo>
                  <a:cubicBezTo>
                    <a:pt x="1648575" y="1158855"/>
                    <a:pt x="1666818" y="1038389"/>
                    <a:pt x="1453284" y="882996"/>
                  </a:cubicBezTo>
                  <a:cubicBezTo>
                    <a:pt x="1269807" y="781751"/>
                    <a:pt x="1003781" y="880533"/>
                    <a:pt x="779029" y="879301"/>
                  </a:cubicBezTo>
                  <a:cubicBezTo>
                    <a:pt x="628102" y="879474"/>
                    <a:pt x="243810" y="792336"/>
                    <a:pt x="808" y="676621"/>
                  </a:cubicBezTo>
                  <a:cubicBezTo>
                    <a:pt x="9" y="626129"/>
                    <a:pt x="799" y="586750"/>
                    <a:pt x="0" y="536258"/>
                  </a:cubicBezTo>
                  <a:cubicBezTo>
                    <a:pt x="467341" y="663344"/>
                    <a:pt x="1345844" y="711056"/>
                    <a:pt x="1340110" y="600017"/>
                  </a:cubicBezTo>
                  <a:cubicBezTo>
                    <a:pt x="1325707" y="532389"/>
                    <a:pt x="792192" y="244099"/>
                    <a:pt x="544426" y="1847"/>
                  </a:cubicBezTo>
                  <a:lnTo>
                    <a:pt x="773487" y="0"/>
                  </a:lnTo>
                  <a:close/>
                </a:path>
              </a:pathLst>
            </a:custGeom>
            <a:solidFill>
              <a:schemeClr val="bg2"/>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69" name="Forme libre : forme 1068">
              <a:extLst>
                <a:ext uri="{FF2B5EF4-FFF2-40B4-BE49-F238E27FC236}">
                  <a16:creationId xmlns:a16="http://schemas.microsoft.com/office/drawing/2014/main" id="{46AC8B97-5CCC-AE73-4F8C-65624D146386}"/>
                </a:ext>
              </a:extLst>
            </p:cNvPr>
            <p:cNvSpPr/>
            <p:nvPr/>
          </p:nvSpPr>
          <p:spPr>
            <a:xfrm>
              <a:off x="2819313" y="1171470"/>
              <a:ext cx="1752133" cy="1755873"/>
            </a:xfrm>
            <a:custGeom>
              <a:avLst/>
              <a:gdLst>
                <a:gd name="connsiteX0" fmla="*/ 643259 w 1752133"/>
                <a:gd name="connsiteY0" fmla="*/ 3740 h 1757742"/>
                <a:gd name="connsiteX1" fmla="*/ 920010 w 1752133"/>
                <a:gd name="connsiteY1" fmla="*/ 0 h 1757742"/>
                <a:gd name="connsiteX2" fmla="*/ 729276 w 1752133"/>
                <a:gd name="connsiteY2" fmla="*/ 216913 h 1757742"/>
                <a:gd name="connsiteX3" fmla="*/ 1249119 w 1752133"/>
                <a:gd name="connsiteY3" fmla="*/ 3740 h 1757742"/>
                <a:gd name="connsiteX4" fmla="*/ 1752133 w 1752133"/>
                <a:gd name="connsiteY4" fmla="*/ 1870 h 1757742"/>
                <a:gd name="connsiteX5" fmla="*/ 1750263 w 1752133"/>
                <a:gd name="connsiteY5" fmla="*/ 26179 h 1757742"/>
                <a:gd name="connsiteX6" fmla="*/ 1451073 w 1752133"/>
                <a:gd name="connsiteY6" fmla="*/ 123416 h 1757742"/>
                <a:gd name="connsiteX7" fmla="*/ 1748393 w 1752133"/>
                <a:gd name="connsiteY7" fmla="*/ 450655 h 1757742"/>
                <a:gd name="connsiteX8" fmla="*/ 1750263 w 1752133"/>
                <a:gd name="connsiteY8" fmla="*/ 708707 h 1757742"/>
                <a:gd name="connsiteX9" fmla="*/ 1183671 w 1752133"/>
                <a:gd name="connsiteY9" fmla="*/ 235612 h 1757742"/>
                <a:gd name="connsiteX10" fmla="*/ 618950 w 1752133"/>
                <a:gd name="connsiteY10" fmla="*/ 503013 h 1757742"/>
                <a:gd name="connsiteX11" fmla="*/ 1750263 w 1752133"/>
                <a:gd name="connsiteY11" fmla="*/ 1067735 h 1757742"/>
                <a:gd name="connsiteX12" fmla="*/ 1744653 w 1752133"/>
                <a:gd name="connsiteY12" fmla="*/ 1615627 h 1757742"/>
                <a:gd name="connsiteX13" fmla="*/ 504884 w 1752133"/>
                <a:gd name="connsiteY13" fmla="*/ 845212 h 1757742"/>
                <a:gd name="connsiteX14" fmla="*/ 409517 w 1752133"/>
                <a:gd name="connsiteY14" fmla="*/ 1080824 h 1757742"/>
                <a:gd name="connsiteX15" fmla="*/ 1209850 w 1752133"/>
                <a:gd name="connsiteY15" fmla="*/ 1754002 h 1757742"/>
                <a:gd name="connsiteX16" fmla="*/ 785374 w 1752133"/>
                <a:gd name="connsiteY16" fmla="*/ 1752132 h 1757742"/>
                <a:gd name="connsiteX17" fmla="*/ 297320 w 1752133"/>
                <a:gd name="connsiteY17" fmla="*/ 1314567 h 1757742"/>
                <a:gd name="connsiteX18" fmla="*/ 190734 w 1752133"/>
                <a:gd name="connsiteY18" fmla="*/ 1757742 h 1757742"/>
                <a:gd name="connsiteX19" fmla="*/ 0 w 1752133"/>
                <a:gd name="connsiteY19" fmla="*/ 1757742 h 1757742"/>
                <a:gd name="connsiteX20" fmla="*/ 0 w 1752133"/>
                <a:gd name="connsiteY20" fmla="*/ 1316437 h 1757742"/>
                <a:gd name="connsiteX21" fmla="*/ 244962 w 1752133"/>
                <a:gd name="connsiteY21" fmla="*/ 682527 h 1757742"/>
                <a:gd name="connsiteX22" fmla="*/ 0 w 1752133"/>
                <a:gd name="connsiteY22" fmla="*/ 334719 h 1757742"/>
                <a:gd name="connsiteX23" fmla="*/ 0 w 1752133"/>
                <a:gd name="connsiteY23" fmla="*/ 5610 h 1757742"/>
                <a:gd name="connsiteX24" fmla="*/ 160815 w 1752133"/>
                <a:gd name="connsiteY24" fmla="*/ 5610 h 1757742"/>
                <a:gd name="connsiteX25" fmla="*/ 379598 w 1752133"/>
                <a:gd name="connsiteY25" fmla="*/ 308540 h 1757742"/>
                <a:gd name="connsiteX26" fmla="*/ 643259 w 1752133"/>
                <a:gd name="connsiteY26" fmla="*/ 3740 h 1757742"/>
                <a:gd name="connsiteX0" fmla="*/ 643259 w 1752133"/>
                <a:gd name="connsiteY0" fmla="*/ 3740 h 1757742"/>
                <a:gd name="connsiteX1" fmla="*/ 920010 w 1752133"/>
                <a:gd name="connsiteY1" fmla="*/ 0 h 1757742"/>
                <a:gd name="connsiteX2" fmla="*/ 729276 w 1752133"/>
                <a:gd name="connsiteY2" fmla="*/ 216913 h 1757742"/>
                <a:gd name="connsiteX3" fmla="*/ 1249119 w 1752133"/>
                <a:gd name="connsiteY3" fmla="*/ 3740 h 1757742"/>
                <a:gd name="connsiteX4" fmla="*/ 1752133 w 1752133"/>
                <a:gd name="connsiteY4" fmla="*/ 1870 h 1757742"/>
                <a:gd name="connsiteX5" fmla="*/ 1750263 w 1752133"/>
                <a:gd name="connsiteY5" fmla="*/ 26179 h 1757742"/>
                <a:gd name="connsiteX6" fmla="*/ 1451073 w 1752133"/>
                <a:gd name="connsiteY6" fmla="*/ 123416 h 1757742"/>
                <a:gd name="connsiteX7" fmla="*/ 1748393 w 1752133"/>
                <a:gd name="connsiteY7" fmla="*/ 450655 h 1757742"/>
                <a:gd name="connsiteX8" fmla="*/ 1750263 w 1752133"/>
                <a:gd name="connsiteY8" fmla="*/ 708707 h 1757742"/>
                <a:gd name="connsiteX9" fmla="*/ 1183671 w 1752133"/>
                <a:gd name="connsiteY9" fmla="*/ 235612 h 1757742"/>
                <a:gd name="connsiteX10" fmla="*/ 618950 w 1752133"/>
                <a:gd name="connsiteY10" fmla="*/ 503013 h 1757742"/>
                <a:gd name="connsiteX11" fmla="*/ 1750263 w 1752133"/>
                <a:gd name="connsiteY11" fmla="*/ 1067735 h 1757742"/>
                <a:gd name="connsiteX12" fmla="*/ 1744653 w 1752133"/>
                <a:gd name="connsiteY12" fmla="*/ 1615627 h 1757742"/>
                <a:gd name="connsiteX13" fmla="*/ 504884 w 1752133"/>
                <a:gd name="connsiteY13" fmla="*/ 845212 h 1757742"/>
                <a:gd name="connsiteX14" fmla="*/ 409517 w 1752133"/>
                <a:gd name="connsiteY14" fmla="*/ 1080824 h 1757742"/>
                <a:gd name="connsiteX15" fmla="*/ 1209850 w 1752133"/>
                <a:gd name="connsiteY15" fmla="*/ 1754002 h 1757742"/>
                <a:gd name="connsiteX16" fmla="*/ 785374 w 1752133"/>
                <a:gd name="connsiteY16" fmla="*/ 1752132 h 1757742"/>
                <a:gd name="connsiteX17" fmla="*/ 297320 w 1752133"/>
                <a:gd name="connsiteY17" fmla="*/ 1314567 h 1757742"/>
                <a:gd name="connsiteX18" fmla="*/ 190734 w 1752133"/>
                <a:gd name="connsiteY18" fmla="*/ 1757742 h 1757742"/>
                <a:gd name="connsiteX19" fmla="*/ 0 w 1752133"/>
                <a:gd name="connsiteY19" fmla="*/ 1757742 h 1757742"/>
                <a:gd name="connsiteX20" fmla="*/ 0 w 1752133"/>
                <a:gd name="connsiteY20" fmla="*/ 1316437 h 1757742"/>
                <a:gd name="connsiteX21" fmla="*/ 244962 w 1752133"/>
                <a:gd name="connsiteY21" fmla="*/ 682527 h 1757742"/>
                <a:gd name="connsiteX22" fmla="*/ 0 w 1752133"/>
                <a:gd name="connsiteY22" fmla="*/ 334719 h 1757742"/>
                <a:gd name="connsiteX23" fmla="*/ 0 w 1752133"/>
                <a:gd name="connsiteY23" fmla="*/ 5610 h 1757742"/>
                <a:gd name="connsiteX24" fmla="*/ 160815 w 1752133"/>
                <a:gd name="connsiteY24" fmla="*/ 5610 h 1757742"/>
                <a:gd name="connsiteX25" fmla="*/ 379598 w 1752133"/>
                <a:gd name="connsiteY25" fmla="*/ 308540 h 1757742"/>
                <a:gd name="connsiteX26" fmla="*/ 643259 w 1752133"/>
                <a:gd name="connsiteY26" fmla="*/ 3740 h 1757742"/>
                <a:gd name="connsiteX0" fmla="*/ 643259 w 1752133"/>
                <a:gd name="connsiteY0" fmla="*/ 3740 h 1757742"/>
                <a:gd name="connsiteX1" fmla="*/ 920010 w 1752133"/>
                <a:gd name="connsiteY1" fmla="*/ 0 h 1757742"/>
                <a:gd name="connsiteX2" fmla="*/ 729276 w 1752133"/>
                <a:gd name="connsiteY2" fmla="*/ 216913 h 1757742"/>
                <a:gd name="connsiteX3" fmla="*/ 1249119 w 1752133"/>
                <a:gd name="connsiteY3" fmla="*/ 3740 h 1757742"/>
                <a:gd name="connsiteX4" fmla="*/ 1752133 w 1752133"/>
                <a:gd name="connsiteY4" fmla="*/ 1870 h 1757742"/>
                <a:gd name="connsiteX5" fmla="*/ 1750263 w 1752133"/>
                <a:gd name="connsiteY5" fmla="*/ 26179 h 1757742"/>
                <a:gd name="connsiteX6" fmla="*/ 1451073 w 1752133"/>
                <a:gd name="connsiteY6" fmla="*/ 123416 h 1757742"/>
                <a:gd name="connsiteX7" fmla="*/ 1748393 w 1752133"/>
                <a:gd name="connsiteY7" fmla="*/ 450655 h 1757742"/>
                <a:gd name="connsiteX8" fmla="*/ 1750263 w 1752133"/>
                <a:gd name="connsiteY8" fmla="*/ 708707 h 1757742"/>
                <a:gd name="connsiteX9" fmla="*/ 1183671 w 1752133"/>
                <a:gd name="connsiteY9" fmla="*/ 235612 h 1757742"/>
                <a:gd name="connsiteX10" fmla="*/ 618950 w 1752133"/>
                <a:gd name="connsiteY10" fmla="*/ 503013 h 1757742"/>
                <a:gd name="connsiteX11" fmla="*/ 1750263 w 1752133"/>
                <a:gd name="connsiteY11" fmla="*/ 1067735 h 1757742"/>
                <a:gd name="connsiteX12" fmla="*/ 1744653 w 1752133"/>
                <a:gd name="connsiteY12" fmla="*/ 1615627 h 1757742"/>
                <a:gd name="connsiteX13" fmla="*/ 504884 w 1752133"/>
                <a:gd name="connsiteY13" fmla="*/ 845212 h 1757742"/>
                <a:gd name="connsiteX14" fmla="*/ 409517 w 1752133"/>
                <a:gd name="connsiteY14" fmla="*/ 1080824 h 1757742"/>
                <a:gd name="connsiteX15" fmla="*/ 1209850 w 1752133"/>
                <a:gd name="connsiteY15" fmla="*/ 1754002 h 1757742"/>
                <a:gd name="connsiteX16" fmla="*/ 785374 w 1752133"/>
                <a:gd name="connsiteY16" fmla="*/ 1752132 h 1757742"/>
                <a:gd name="connsiteX17" fmla="*/ 297320 w 1752133"/>
                <a:gd name="connsiteY17" fmla="*/ 1314567 h 1757742"/>
                <a:gd name="connsiteX18" fmla="*/ 190734 w 1752133"/>
                <a:gd name="connsiteY18" fmla="*/ 1757742 h 1757742"/>
                <a:gd name="connsiteX19" fmla="*/ 0 w 1752133"/>
                <a:gd name="connsiteY19" fmla="*/ 1757742 h 1757742"/>
                <a:gd name="connsiteX20" fmla="*/ 0 w 1752133"/>
                <a:gd name="connsiteY20" fmla="*/ 1316437 h 1757742"/>
                <a:gd name="connsiteX21" fmla="*/ 244962 w 1752133"/>
                <a:gd name="connsiteY21" fmla="*/ 682527 h 1757742"/>
                <a:gd name="connsiteX22" fmla="*/ 0 w 1752133"/>
                <a:gd name="connsiteY22" fmla="*/ 334719 h 1757742"/>
                <a:gd name="connsiteX23" fmla="*/ 0 w 1752133"/>
                <a:gd name="connsiteY23" fmla="*/ 5610 h 1757742"/>
                <a:gd name="connsiteX24" fmla="*/ 160815 w 1752133"/>
                <a:gd name="connsiteY24" fmla="*/ 5610 h 1757742"/>
                <a:gd name="connsiteX25" fmla="*/ 379598 w 1752133"/>
                <a:gd name="connsiteY25" fmla="*/ 308540 h 1757742"/>
                <a:gd name="connsiteX26" fmla="*/ 643259 w 1752133"/>
                <a:gd name="connsiteY26" fmla="*/ 3740 h 1757742"/>
                <a:gd name="connsiteX0" fmla="*/ 643259 w 1752133"/>
                <a:gd name="connsiteY0" fmla="*/ 3740 h 1757742"/>
                <a:gd name="connsiteX1" fmla="*/ 920010 w 1752133"/>
                <a:gd name="connsiteY1" fmla="*/ 0 h 1757742"/>
                <a:gd name="connsiteX2" fmla="*/ 729276 w 1752133"/>
                <a:gd name="connsiteY2" fmla="*/ 216913 h 1757742"/>
                <a:gd name="connsiteX3" fmla="*/ 1249119 w 1752133"/>
                <a:gd name="connsiteY3" fmla="*/ 3740 h 1757742"/>
                <a:gd name="connsiteX4" fmla="*/ 1752133 w 1752133"/>
                <a:gd name="connsiteY4" fmla="*/ 1870 h 1757742"/>
                <a:gd name="connsiteX5" fmla="*/ 1750263 w 1752133"/>
                <a:gd name="connsiteY5" fmla="*/ 26179 h 1757742"/>
                <a:gd name="connsiteX6" fmla="*/ 1451073 w 1752133"/>
                <a:gd name="connsiteY6" fmla="*/ 123416 h 1757742"/>
                <a:gd name="connsiteX7" fmla="*/ 1748393 w 1752133"/>
                <a:gd name="connsiteY7" fmla="*/ 450655 h 1757742"/>
                <a:gd name="connsiteX8" fmla="*/ 1750263 w 1752133"/>
                <a:gd name="connsiteY8" fmla="*/ 708707 h 1757742"/>
                <a:gd name="connsiteX9" fmla="*/ 1183671 w 1752133"/>
                <a:gd name="connsiteY9" fmla="*/ 235612 h 1757742"/>
                <a:gd name="connsiteX10" fmla="*/ 618950 w 1752133"/>
                <a:gd name="connsiteY10" fmla="*/ 503013 h 1757742"/>
                <a:gd name="connsiteX11" fmla="*/ 1750263 w 1752133"/>
                <a:gd name="connsiteY11" fmla="*/ 1067735 h 1757742"/>
                <a:gd name="connsiteX12" fmla="*/ 1744653 w 1752133"/>
                <a:gd name="connsiteY12" fmla="*/ 1615627 h 1757742"/>
                <a:gd name="connsiteX13" fmla="*/ 504884 w 1752133"/>
                <a:gd name="connsiteY13" fmla="*/ 845212 h 1757742"/>
                <a:gd name="connsiteX14" fmla="*/ 409517 w 1752133"/>
                <a:gd name="connsiteY14" fmla="*/ 1080824 h 1757742"/>
                <a:gd name="connsiteX15" fmla="*/ 1209850 w 1752133"/>
                <a:gd name="connsiteY15" fmla="*/ 1754002 h 1757742"/>
                <a:gd name="connsiteX16" fmla="*/ 785374 w 1752133"/>
                <a:gd name="connsiteY16" fmla="*/ 1752132 h 1757742"/>
                <a:gd name="connsiteX17" fmla="*/ 297320 w 1752133"/>
                <a:gd name="connsiteY17" fmla="*/ 1314567 h 1757742"/>
                <a:gd name="connsiteX18" fmla="*/ 190734 w 1752133"/>
                <a:gd name="connsiteY18" fmla="*/ 1757742 h 1757742"/>
                <a:gd name="connsiteX19" fmla="*/ 0 w 1752133"/>
                <a:gd name="connsiteY19" fmla="*/ 1757742 h 1757742"/>
                <a:gd name="connsiteX20" fmla="*/ 0 w 1752133"/>
                <a:gd name="connsiteY20" fmla="*/ 1316437 h 1757742"/>
                <a:gd name="connsiteX21" fmla="*/ 244962 w 1752133"/>
                <a:gd name="connsiteY21" fmla="*/ 682527 h 1757742"/>
                <a:gd name="connsiteX22" fmla="*/ 0 w 1752133"/>
                <a:gd name="connsiteY22" fmla="*/ 334719 h 1757742"/>
                <a:gd name="connsiteX23" fmla="*/ 0 w 1752133"/>
                <a:gd name="connsiteY23" fmla="*/ 5610 h 1757742"/>
                <a:gd name="connsiteX24" fmla="*/ 160815 w 1752133"/>
                <a:gd name="connsiteY24" fmla="*/ 5610 h 1757742"/>
                <a:gd name="connsiteX25" fmla="*/ 379598 w 1752133"/>
                <a:gd name="connsiteY25" fmla="*/ 308540 h 1757742"/>
                <a:gd name="connsiteX26" fmla="*/ 643259 w 1752133"/>
                <a:gd name="connsiteY26" fmla="*/ 3740 h 1757742"/>
                <a:gd name="connsiteX0" fmla="*/ 643259 w 1752133"/>
                <a:gd name="connsiteY0" fmla="*/ 3740 h 1757742"/>
                <a:gd name="connsiteX1" fmla="*/ 920010 w 1752133"/>
                <a:gd name="connsiteY1" fmla="*/ 0 h 1757742"/>
                <a:gd name="connsiteX2" fmla="*/ 729276 w 1752133"/>
                <a:gd name="connsiteY2" fmla="*/ 216913 h 1757742"/>
                <a:gd name="connsiteX3" fmla="*/ 1249119 w 1752133"/>
                <a:gd name="connsiteY3" fmla="*/ 3740 h 1757742"/>
                <a:gd name="connsiteX4" fmla="*/ 1752133 w 1752133"/>
                <a:gd name="connsiteY4" fmla="*/ 1870 h 1757742"/>
                <a:gd name="connsiteX5" fmla="*/ 1750263 w 1752133"/>
                <a:gd name="connsiteY5" fmla="*/ 26179 h 1757742"/>
                <a:gd name="connsiteX6" fmla="*/ 1451073 w 1752133"/>
                <a:gd name="connsiteY6" fmla="*/ 123416 h 1757742"/>
                <a:gd name="connsiteX7" fmla="*/ 1748393 w 1752133"/>
                <a:gd name="connsiteY7" fmla="*/ 450655 h 1757742"/>
                <a:gd name="connsiteX8" fmla="*/ 1750263 w 1752133"/>
                <a:gd name="connsiteY8" fmla="*/ 708707 h 1757742"/>
                <a:gd name="connsiteX9" fmla="*/ 1183671 w 1752133"/>
                <a:gd name="connsiteY9" fmla="*/ 235612 h 1757742"/>
                <a:gd name="connsiteX10" fmla="*/ 618950 w 1752133"/>
                <a:gd name="connsiteY10" fmla="*/ 503013 h 1757742"/>
                <a:gd name="connsiteX11" fmla="*/ 1750263 w 1752133"/>
                <a:gd name="connsiteY11" fmla="*/ 1067735 h 1757742"/>
                <a:gd name="connsiteX12" fmla="*/ 1744653 w 1752133"/>
                <a:gd name="connsiteY12" fmla="*/ 1615627 h 1757742"/>
                <a:gd name="connsiteX13" fmla="*/ 504884 w 1752133"/>
                <a:gd name="connsiteY13" fmla="*/ 845212 h 1757742"/>
                <a:gd name="connsiteX14" fmla="*/ 409517 w 1752133"/>
                <a:gd name="connsiteY14" fmla="*/ 1080824 h 1757742"/>
                <a:gd name="connsiteX15" fmla="*/ 1209850 w 1752133"/>
                <a:gd name="connsiteY15" fmla="*/ 1754002 h 1757742"/>
                <a:gd name="connsiteX16" fmla="*/ 785374 w 1752133"/>
                <a:gd name="connsiteY16" fmla="*/ 1752132 h 1757742"/>
                <a:gd name="connsiteX17" fmla="*/ 297320 w 1752133"/>
                <a:gd name="connsiteY17" fmla="*/ 1314567 h 1757742"/>
                <a:gd name="connsiteX18" fmla="*/ 190734 w 1752133"/>
                <a:gd name="connsiteY18" fmla="*/ 1757742 h 1757742"/>
                <a:gd name="connsiteX19" fmla="*/ 0 w 1752133"/>
                <a:gd name="connsiteY19" fmla="*/ 1757742 h 1757742"/>
                <a:gd name="connsiteX20" fmla="*/ 0 w 1752133"/>
                <a:gd name="connsiteY20" fmla="*/ 1316437 h 1757742"/>
                <a:gd name="connsiteX21" fmla="*/ 244962 w 1752133"/>
                <a:gd name="connsiteY21" fmla="*/ 682527 h 1757742"/>
                <a:gd name="connsiteX22" fmla="*/ 0 w 1752133"/>
                <a:gd name="connsiteY22" fmla="*/ 334719 h 1757742"/>
                <a:gd name="connsiteX23" fmla="*/ 0 w 1752133"/>
                <a:gd name="connsiteY23" fmla="*/ 5610 h 1757742"/>
                <a:gd name="connsiteX24" fmla="*/ 160815 w 1752133"/>
                <a:gd name="connsiteY24" fmla="*/ 5610 h 1757742"/>
                <a:gd name="connsiteX25" fmla="*/ 379598 w 1752133"/>
                <a:gd name="connsiteY25" fmla="*/ 308540 h 1757742"/>
                <a:gd name="connsiteX26" fmla="*/ 643259 w 1752133"/>
                <a:gd name="connsiteY26" fmla="*/ 3740 h 1757742"/>
                <a:gd name="connsiteX0" fmla="*/ 643259 w 1752133"/>
                <a:gd name="connsiteY0" fmla="*/ 3740 h 1757742"/>
                <a:gd name="connsiteX1" fmla="*/ 920010 w 1752133"/>
                <a:gd name="connsiteY1" fmla="*/ 0 h 1757742"/>
                <a:gd name="connsiteX2" fmla="*/ 729276 w 1752133"/>
                <a:gd name="connsiteY2" fmla="*/ 216913 h 1757742"/>
                <a:gd name="connsiteX3" fmla="*/ 1249119 w 1752133"/>
                <a:gd name="connsiteY3" fmla="*/ 3740 h 1757742"/>
                <a:gd name="connsiteX4" fmla="*/ 1752133 w 1752133"/>
                <a:gd name="connsiteY4" fmla="*/ 1870 h 1757742"/>
                <a:gd name="connsiteX5" fmla="*/ 1750263 w 1752133"/>
                <a:gd name="connsiteY5" fmla="*/ 26179 h 1757742"/>
                <a:gd name="connsiteX6" fmla="*/ 1451073 w 1752133"/>
                <a:gd name="connsiteY6" fmla="*/ 123416 h 1757742"/>
                <a:gd name="connsiteX7" fmla="*/ 1748393 w 1752133"/>
                <a:gd name="connsiteY7" fmla="*/ 450655 h 1757742"/>
                <a:gd name="connsiteX8" fmla="*/ 1750263 w 1752133"/>
                <a:gd name="connsiteY8" fmla="*/ 708707 h 1757742"/>
                <a:gd name="connsiteX9" fmla="*/ 1183671 w 1752133"/>
                <a:gd name="connsiteY9" fmla="*/ 235612 h 1757742"/>
                <a:gd name="connsiteX10" fmla="*/ 618950 w 1752133"/>
                <a:gd name="connsiteY10" fmla="*/ 503013 h 1757742"/>
                <a:gd name="connsiteX11" fmla="*/ 1750263 w 1752133"/>
                <a:gd name="connsiteY11" fmla="*/ 1067735 h 1757742"/>
                <a:gd name="connsiteX12" fmla="*/ 1744653 w 1752133"/>
                <a:gd name="connsiteY12" fmla="*/ 1615627 h 1757742"/>
                <a:gd name="connsiteX13" fmla="*/ 504884 w 1752133"/>
                <a:gd name="connsiteY13" fmla="*/ 845212 h 1757742"/>
                <a:gd name="connsiteX14" fmla="*/ 409517 w 1752133"/>
                <a:gd name="connsiteY14" fmla="*/ 1080824 h 1757742"/>
                <a:gd name="connsiteX15" fmla="*/ 1209850 w 1752133"/>
                <a:gd name="connsiteY15" fmla="*/ 1754002 h 1757742"/>
                <a:gd name="connsiteX16" fmla="*/ 785374 w 1752133"/>
                <a:gd name="connsiteY16" fmla="*/ 1752132 h 1757742"/>
                <a:gd name="connsiteX17" fmla="*/ 297320 w 1752133"/>
                <a:gd name="connsiteY17" fmla="*/ 1314567 h 1757742"/>
                <a:gd name="connsiteX18" fmla="*/ 190734 w 1752133"/>
                <a:gd name="connsiteY18" fmla="*/ 1757742 h 1757742"/>
                <a:gd name="connsiteX19" fmla="*/ 0 w 1752133"/>
                <a:gd name="connsiteY19" fmla="*/ 1757742 h 1757742"/>
                <a:gd name="connsiteX20" fmla="*/ 0 w 1752133"/>
                <a:gd name="connsiteY20" fmla="*/ 1316437 h 1757742"/>
                <a:gd name="connsiteX21" fmla="*/ 244962 w 1752133"/>
                <a:gd name="connsiteY21" fmla="*/ 682527 h 1757742"/>
                <a:gd name="connsiteX22" fmla="*/ 0 w 1752133"/>
                <a:gd name="connsiteY22" fmla="*/ 334719 h 1757742"/>
                <a:gd name="connsiteX23" fmla="*/ 0 w 1752133"/>
                <a:gd name="connsiteY23" fmla="*/ 5610 h 1757742"/>
                <a:gd name="connsiteX24" fmla="*/ 160815 w 1752133"/>
                <a:gd name="connsiteY24" fmla="*/ 5610 h 1757742"/>
                <a:gd name="connsiteX25" fmla="*/ 379598 w 1752133"/>
                <a:gd name="connsiteY25" fmla="*/ 308540 h 1757742"/>
                <a:gd name="connsiteX26" fmla="*/ 643259 w 1752133"/>
                <a:gd name="connsiteY26" fmla="*/ 3740 h 1757742"/>
                <a:gd name="connsiteX0" fmla="*/ 643259 w 1752133"/>
                <a:gd name="connsiteY0" fmla="*/ 3740 h 1757742"/>
                <a:gd name="connsiteX1" fmla="*/ 920010 w 1752133"/>
                <a:gd name="connsiteY1" fmla="*/ 0 h 1757742"/>
                <a:gd name="connsiteX2" fmla="*/ 729276 w 1752133"/>
                <a:gd name="connsiteY2" fmla="*/ 216913 h 1757742"/>
                <a:gd name="connsiteX3" fmla="*/ 1249119 w 1752133"/>
                <a:gd name="connsiteY3" fmla="*/ 3740 h 1757742"/>
                <a:gd name="connsiteX4" fmla="*/ 1752133 w 1752133"/>
                <a:gd name="connsiteY4" fmla="*/ 1870 h 1757742"/>
                <a:gd name="connsiteX5" fmla="*/ 1750263 w 1752133"/>
                <a:gd name="connsiteY5" fmla="*/ 26179 h 1757742"/>
                <a:gd name="connsiteX6" fmla="*/ 1451073 w 1752133"/>
                <a:gd name="connsiteY6" fmla="*/ 123416 h 1757742"/>
                <a:gd name="connsiteX7" fmla="*/ 1748393 w 1752133"/>
                <a:gd name="connsiteY7" fmla="*/ 450655 h 1757742"/>
                <a:gd name="connsiteX8" fmla="*/ 1750263 w 1752133"/>
                <a:gd name="connsiteY8" fmla="*/ 708707 h 1757742"/>
                <a:gd name="connsiteX9" fmla="*/ 1183671 w 1752133"/>
                <a:gd name="connsiteY9" fmla="*/ 235612 h 1757742"/>
                <a:gd name="connsiteX10" fmla="*/ 618950 w 1752133"/>
                <a:gd name="connsiteY10" fmla="*/ 503013 h 1757742"/>
                <a:gd name="connsiteX11" fmla="*/ 1750263 w 1752133"/>
                <a:gd name="connsiteY11" fmla="*/ 1067735 h 1757742"/>
                <a:gd name="connsiteX12" fmla="*/ 1744653 w 1752133"/>
                <a:gd name="connsiteY12" fmla="*/ 1615627 h 1757742"/>
                <a:gd name="connsiteX13" fmla="*/ 504884 w 1752133"/>
                <a:gd name="connsiteY13" fmla="*/ 845212 h 1757742"/>
                <a:gd name="connsiteX14" fmla="*/ 409517 w 1752133"/>
                <a:gd name="connsiteY14" fmla="*/ 1080824 h 1757742"/>
                <a:gd name="connsiteX15" fmla="*/ 1209850 w 1752133"/>
                <a:gd name="connsiteY15" fmla="*/ 1754002 h 1757742"/>
                <a:gd name="connsiteX16" fmla="*/ 785374 w 1752133"/>
                <a:gd name="connsiteY16" fmla="*/ 1752132 h 1757742"/>
                <a:gd name="connsiteX17" fmla="*/ 297320 w 1752133"/>
                <a:gd name="connsiteY17" fmla="*/ 1314567 h 1757742"/>
                <a:gd name="connsiteX18" fmla="*/ 190734 w 1752133"/>
                <a:gd name="connsiteY18" fmla="*/ 1757742 h 1757742"/>
                <a:gd name="connsiteX19" fmla="*/ 0 w 1752133"/>
                <a:gd name="connsiteY19" fmla="*/ 1757742 h 1757742"/>
                <a:gd name="connsiteX20" fmla="*/ 0 w 1752133"/>
                <a:gd name="connsiteY20" fmla="*/ 1316437 h 1757742"/>
                <a:gd name="connsiteX21" fmla="*/ 244962 w 1752133"/>
                <a:gd name="connsiteY21" fmla="*/ 682527 h 1757742"/>
                <a:gd name="connsiteX22" fmla="*/ 0 w 1752133"/>
                <a:gd name="connsiteY22" fmla="*/ 334719 h 1757742"/>
                <a:gd name="connsiteX23" fmla="*/ 0 w 1752133"/>
                <a:gd name="connsiteY23" fmla="*/ 5610 h 1757742"/>
                <a:gd name="connsiteX24" fmla="*/ 160815 w 1752133"/>
                <a:gd name="connsiteY24" fmla="*/ 5610 h 1757742"/>
                <a:gd name="connsiteX25" fmla="*/ 379598 w 1752133"/>
                <a:gd name="connsiteY25" fmla="*/ 308540 h 1757742"/>
                <a:gd name="connsiteX26" fmla="*/ 643259 w 1752133"/>
                <a:gd name="connsiteY26" fmla="*/ 3740 h 1757742"/>
                <a:gd name="connsiteX0" fmla="*/ 643259 w 1752133"/>
                <a:gd name="connsiteY0" fmla="*/ 3740 h 1757742"/>
                <a:gd name="connsiteX1" fmla="*/ 920010 w 1752133"/>
                <a:gd name="connsiteY1" fmla="*/ 0 h 1757742"/>
                <a:gd name="connsiteX2" fmla="*/ 729276 w 1752133"/>
                <a:gd name="connsiteY2" fmla="*/ 216913 h 1757742"/>
                <a:gd name="connsiteX3" fmla="*/ 1249119 w 1752133"/>
                <a:gd name="connsiteY3" fmla="*/ 3740 h 1757742"/>
                <a:gd name="connsiteX4" fmla="*/ 1752133 w 1752133"/>
                <a:gd name="connsiteY4" fmla="*/ 1870 h 1757742"/>
                <a:gd name="connsiteX5" fmla="*/ 1750263 w 1752133"/>
                <a:gd name="connsiteY5" fmla="*/ 26179 h 1757742"/>
                <a:gd name="connsiteX6" fmla="*/ 1451073 w 1752133"/>
                <a:gd name="connsiteY6" fmla="*/ 123416 h 1757742"/>
                <a:gd name="connsiteX7" fmla="*/ 1748393 w 1752133"/>
                <a:gd name="connsiteY7" fmla="*/ 450655 h 1757742"/>
                <a:gd name="connsiteX8" fmla="*/ 1750263 w 1752133"/>
                <a:gd name="connsiteY8" fmla="*/ 708707 h 1757742"/>
                <a:gd name="connsiteX9" fmla="*/ 1187411 w 1752133"/>
                <a:gd name="connsiteY9" fmla="*/ 301060 h 1757742"/>
                <a:gd name="connsiteX10" fmla="*/ 618950 w 1752133"/>
                <a:gd name="connsiteY10" fmla="*/ 503013 h 1757742"/>
                <a:gd name="connsiteX11" fmla="*/ 1750263 w 1752133"/>
                <a:gd name="connsiteY11" fmla="*/ 1067735 h 1757742"/>
                <a:gd name="connsiteX12" fmla="*/ 1744653 w 1752133"/>
                <a:gd name="connsiteY12" fmla="*/ 1615627 h 1757742"/>
                <a:gd name="connsiteX13" fmla="*/ 504884 w 1752133"/>
                <a:gd name="connsiteY13" fmla="*/ 845212 h 1757742"/>
                <a:gd name="connsiteX14" fmla="*/ 409517 w 1752133"/>
                <a:gd name="connsiteY14" fmla="*/ 1080824 h 1757742"/>
                <a:gd name="connsiteX15" fmla="*/ 1209850 w 1752133"/>
                <a:gd name="connsiteY15" fmla="*/ 1754002 h 1757742"/>
                <a:gd name="connsiteX16" fmla="*/ 785374 w 1752133"/>
                <a:gd name="connsiteY16" fmla="*/ 1752132 h 1757742"/>
                <a:gd name="connsiteX17" fmla="*/ 297320 w 1752133"/>
                <a:gd name="connsiteY17" fmla="*/ 1314567 h 1757742"/>
                <a:gd name="connsiteX18" fmla="*/ 190734 w 1752133"/>
                <a:gd name="connsiteY18" fmla="*/ 1757742 h 1757742"/>
                <a:gd name="connsiteX19" fmla="*/ 0 w 1752133"/>
                <a:gd name="connsiteY19" fmla="*/ 1757742 h 1757742"/>
                <a:gd name="connsiteX20" fmla="*/ 0 w 1752133"/>
                <a:gd name="connsiteY20" fmla="*/ 1316437 h 1757742"/>
                <a:gd name="connsiteX21" fmla="*/ 244962 w 1752133"/>
                <a:gd name="connsiteY21" fmla="*/ 682527 h 1757742"/>
                <a:gd name="connsiteX22" fmla="*/ 0 w 1752133"/>
                <a:gd name="connsiteY22" fmla="*/ 334719 h 1757742"/>
                <a:gd name="connsiteX23" fmla="*/ 0 w 1752133"/>
                <a:gd name="connsiteY23" fmla="*/ 5610 h 1757742"/>
                <a:gd name="connsiteX24" fmla="*/ 160815 w 1752133"/>
                <a:gd name="connsiteY24" fmla="*/ 5610 h 1757742"/>
                <a:gd name="connsiteX25" fmla="*/ 379598 w 1752133"/>
                <a:gd name="connsiteY25" fmla="*/ 308540 h 1757742"/>
                <a:gd name="connsiteX26" fmla="*/ 643259 w 1752133"/>
                <a:gd name="connsiteY26" fmla="*/ 3740 h 1757742"/>
                <a:gd name="connsiteX0" fmla="*/ 643259 w 1752133"/>
                <a:gd name="connsiteY0" fmla="*/ 3740 h 1757742"/>
                <a:gd name="connsiteX1" fmla="*/ 920010 w 1752133"/>
                <a:gd name="connsiteY1" fmla="*/ 0 h 1757742"/>
                <a:gd name="connsiteX2" fmla="*/ 729276 w 1752133"/>
                <a:gd name="connsiteY2" fmla="*/ 216913 h 1757742"/>
                <a:gd name="connsiteX3" fmla="*/ 1249119 w 1752133"/>
                <a:gd name="connsiteY3" fmla="*/ 3740 h 1757742"/>
                <a:gd name="connsiteX4" fmla="*/ 1752133 w 1752133"/>
                <a:gd name="connsiteY4" fmla="*/ 1870 h 1757742"/>
                <a:gd name="connsiteX5" fmla="*/ 1750263 w 1752133"/>
                <a:gd name="connsiteY5" fmla="*/ 26179 h 1757742"/>
                <a:gd name="connsiteX6" fmla="*/ 1451073 w 1752133"/>
                <a:gd name="connsiteY6" fmla="*/ 123416 h 1757742"/>
                <a:gd name="connsiteX7" fmla="*/ 1748393 w 1752133"/>
                <a:gd name="connsiteY7" fmla="*/ 450655 h 1757742"/>
                <a:gd name="connsiteX8" fmla="*/ 1750263 w 1752133"/>
                <a:gd name="connsiteY8" fmla="*/ 708707 h 1757742"/>
                <a:gd name="connsiteX9" fmla="*/ 1187411 w 1752133"/>
                <a:gd name="connsiteY9" fmla="*/ 301060 h 1757742"/>
                <a:gd name="connsiteX10" fmla="*/ 618950 w 1752133"/>
                <a:gd name="connsiteY10" fmla="*/ 503013 h 1757742"/>
                <a:gd name="connsiteX11" fmla="*/ 1750263 w 1752133"/>
                <a:gd name="connsiteY11" fmla="*/ 1067735 h 1757742"/>
                <a:gd name="connsiteX12" fmla="*/ 1744653 w 1752133"/>
                <a:gd name="connsiteY12" fmla="*/ 1615627 h 1757742"/>
                <a:gd name="connsiteX13" fmla="*/ 504884 w 1752133"/>
                <a:gd name="connsiteY13" fmla="*/ 845212 h 1757742"/>
                <a:gd name="connsiteX14" fmla="*/ 409517 w 1752133"/>
                <a:gd name="connsiteY14" fmla="*/ 1080824 h 1757742"/>
                <a:gd name="connsiteX15" fmla="*/ 1209850 w 1752133"/>
                <a:gd name="connsiteY15" fmla="*/ 1754002 h 1757742"/>
                <a:gd name="connsiteX16" fmla="*/ 785374 w 1752133"/>
                <a:gd name="connsiteY16" fmla="*/ 1752132 h 1757742"/>
                <a:gd name="connsiteX17" fmla="*/ 297320 w 1752133"/>
                <a:gd name="connsiteY17" fmla="*/ 1314567 h 1757742"/>
                <a:gd name="connsiteX18" fmla="*/ 190734 w 1752133"/>
                <a:gd name="connsiteY18" fmla="*/ 1757742 h 1757742"/>
                <a:gd name="connsiteX19" fmla="*/ 0 w 1752133"/>
                <a:gd name="connsiteY19" fmla="*/ 1757742 h 1757742"/>
                <a:gd name="connsiteX20" fmla="*/ 0 w 1752133"/>
                <a:gd name="connsiteY20" fmla="*/ 1316437 h 1757742"/>
                <a:gd name="connsiteX21" fmla="*/ 244962 w 1752133"/>
                <a:gd name="connsiteY21" fmla="*/ 682527 h 1757742"/>
                <a:gd name="connsiteX22" fmla="*/ 0 w 1752133"/>
                <a:gd name="connsiteY22" fmla="*/ 334719 h 1757742"/>
                <a:gd name="connsiteX23" fmla="*/ 0 w 1752133"/>
                <a:gd name="connsiteY23" fmla="*/ 5610 h 1757742"/>
                <a:gd name="connsiteX24" fmla="*/ 160815 w 1752133"/>
                <a:gd name="connsiteY24" fmla="*/ 5610 h 1757742"/>
                <a:gd name="connsiteX25" fmla="*/ 379598 w 1752133"/>
                <a:gd name="connsiteY25" fmla="*/ 308540 h 1757742"/>
                <a:gd name="connsiteX26" fmla="*/ 643259 w 1752133"/>
                <a:gd name="connsiteY26" fmla="*/ 3740 h 1757742"/>
                <a:gd name="connsiteX0" fmla="*/ 643259 w 1752133"/>
                <a:gd name="connsiteY0" fmla="*/ 3740 h 1757742"/>
                <a:gd name="connsiteX1" fmla="*/ 920010 w 1752133"/>
                <a:gd name="connsiteY1" fmla="*/ 0 h 1757742"/>
                <a:gd name="connsiteX2" fmla="*/ 729276 w 1752133"/>
                <a:gd name="connsiteY2" fmla="*/ 216913 h 1757742"/>
                <a:gd name="connsiteX3" fmla="*/ 1249119 w 1752133"/>
                <a:gd name="connsiteY3" fmla="*/ 3740 h 1757742"/>
                <a:gd name="connsiteX4" fmla="*/ 1752133 w 1752133"/>
                <a:gd name="connsiteY4" fmla="*/ 1870 h 1757742"/>
                <a:gd name="connsiteX5" fmla="*/ 1750263 w 1752133"/>
                <a:gd name="connsiteY5" fmla="*/ 26179 h 1757742"/>
                <a:gd name="connsiteX6" fmla="*/ 1451073 w 1752133"/>
                <a:gd name="connsiteY6" fmla="*/ 123416 h 1757742"/>
                <a:gd name="connsiteX7" fmla="*/ 1748393 w 1752133"/>
                <a:gd name="connsiteY7" fmla="*/ 450655 h 1757742"/>
                <a:gd name="connsiteX8" fmla="*/ 1750263 w 1752133"/>
                <a:gd name="connsiteY8" fmla="*/ 708707 h 1757742"/>
                <a:gd name="connsiteX9" fmla="*/ 1174322 w 1752133"/>
                <a:gd name="connsiteY9" fmla="*/ 244962 h 1757742"/>
                <a:gd name="connsiteX10" fmla="*/ 618950 w 1752133"/>
                <a:gd name="connsiteY10" fmla="*/ 503013 h 1757742"/>
                <a:gd name="connsiteX11" fmla="*/ 1750263 w 1752133"/>
                <a:gd name="connsiteY11" fmla="*/ 1067735 h 1757742"/>
                <a:gd name="connsiteX12" fmla="*/ 1744653 w 1752133"/>
                <a:gd name="connsiteY12" fmla="*/ 1615627 h 1757742"/>
                <a:gd name="connsiteX13" fmla="*/ 504884 w 1752133"/>
                <a:gd name="connsiteY13" fmla="*/ 845212 h 1757742"/>
                <a:gd name="connsiteX14" fmla="*/ 409517 w 1752133"/>
                <a:gd name="connsiteY14" fmla="*/ 1080824 h 1757742"/>
                <a:gd name="connsiteX15" fmla="*/ 1209850 w 1752133"/>
                <a:gd name="connsiteY15" fmla="*/ 1754002 h 1757742"/>
                <a:gd name="connsiteX16" fmla="*/ 785374 w 1752133"/>
                <a:gd name="connsiteY16" fmla="*/ 1752132 h 1757742"/>
                <a:gd name="connsiteX17" fmla="*/ 297320 w 1752133"/>
                <a:gd name="connsiteY17" fmla="*/ 1314567 h 1757742"/>
                <a:gd name="connsiteX18" fmla="*/ 190734 w 1752133"/>
                <a:gd name="connsiteY18" fmla="*/ 1757742 h 1757742"/>
                <a:gd name="connsiteX19" fmla="*/ 0 w 1752133"/>
                <a:gd name="connsiteY19" fmla="*/ 1757742 h 1757742"/>
                <a:gd name="connsiteX20" fmla="*/ 0 w 1752133"/>
                <a:gd name="connsiteY20" fmla="*/ 1316437 h 1757742"/>
                <a:gd name="connsiteX21" fmla="*/ 244962 w 1752133"/>
                <a:gd name="connsiteY21" fmla="*/ 682527 h 1757742"/>
                <a:gd name="connsiteX22" fmla="*/ 0 w 1752133"/>
                <a:gd name="connsiteY22" fmla="*/ 334719 h 1757742"/>
                <a:gd name="connsiteX23" fmla="*/ 0 w 1752133"/>
                <a:gd name="connsiteY23" fmla="*/ 5610 h 1757742"/>
                <a:gd name="connsiteX24" fmla="*/ 160815 w 1752133"/>
                <a:gd name="connsiteY24" fmla="*/ 5610 h 1757742"/>
                <a:gd name="connsiteX25" fmla="*/ 379598 w 1752133"/>
                <a:gd name="connsiteY25" fmla="*/ 308540 h 1757742"/>
                <a:gd name="connsiteX26" fmla="*/ 643259 w 1752133"/>
                <a:gd name="connsiteY26" fmla="*/ 3740 h 1757742"/>
                <a:gd name="connsiteX0" fmla="*/ 643259 w 1752133"/>
                <a:gd name="connsiteY0" fmla="*/ 3740 h 1757742"/>
                <a:gd name="connsiteX1" fmla="*/ 920010 w 1752133"/>
                <a:gd name="connsiteY1" fmla="*/ 0 h 1757742"/>
                <a:gd name="connsiteX2" fmla="*/ 729276 w 1752133"/>
                <a:gd name="connsiteY2" fmla="*/ 216913 h 1757742"/>
                <a:gd name="connsiteX3" fmla="*/ 1249119 w 1752133"/>
                <a:gd name="connsiteY3" fmla="*/ 3740 h 1757742"/>
                <a:gd name="connsiteX4" fmla="*/ 1752133 w 1752133"/>
                <a:gd name="connsiteY4" fmla="*/ 1870 h 1757742"/>
                <a:gd name="connsiteX5" fmla="*/ 1750263 w 1752133"/>
                <a:gd name="connsiteY5" fmla="*/ 26179 h 1757742"/>
                <a:gd name="connsiteX6" fmla="*/ 1451073 w 1752133"/>
                <a:gd name="connsiteY6" fmla="*/ 123416 h 1757742"/>
                <a:gd name="connsiteX7" fmla="*/ 1748393 w 1752133"/>
                <a:gd name="connsiteY7" fmla="*/ 450655 h 1757742"/>
                <a:gd name="connsiteX8" fmla="*/ 1750263 w 1752133"/>
                <a:gd name="connsiteY8" fmla="*/ 708707 h 1757742"/>
                <a:gd name="connsiteX9" fmla="*/ 1174322 w 1752133"/>
                <a:gd name="connsiteY9" fmla="*/ 244962 h 1757742"/>
                <a:gd name="connsiteX10" fmla="*/ 618950 w 1752133"/>
                <a:gd name="connsiteY10" fmla="*/ 503013 h 1757742"/>
                <a:gd name="connsiteX11" fmla="*/ 1750263 w 1752133"/>
                <a:gd name="connsiteY11" fmla="*/ 1067735 h 1757742"/>
                <a:gd name="connsiteX12" fmla="*/ 1744653 w 1752133"/>
                <a:gd name="connsiteY12" fmla="*/ 1615627 h 1757742"/>
                <a:gd name="connsiteX13" fmla="*/ 504884 w 1752133"/>
                <a:gd name="connsiteY13" fmla="*/ 845212 h 1757742"/>
                <a:gd name="connsiteX14" fmla="*/ 409517 w 1752133"/>
                <a:gd name="connsiteY14" fmla="*/ 1080824 h 1757742"/>
                <a:gd name="connsiteX15" fmla="*/ 1209850 w 1752133"/>
                <a:gd name="connsiteY15" fmla="*/ 1754002 h 1757742"/>
                <a:gd name="connsiteX16" fmla="*/ 785374 w 1752133"/>
                <a:gd name="connsiteY16" fmla="*/ 1752132 h 1757742"/>
                <a:gd name="connsiteX17" fmla="*/ 297320 w 1752133"/>
                <a:gd name="connsiteY17" fmla="*/ 1314567 h 1757742"/>
                <a:gd name="connsiteX18" fmla="*/ 190734 w 1752133"/>
                <a:gd name="connsiteY18" fmla="*/ 1757742 h 1757742"/>
                <a:gd name="connsiteX19" fmla="*/ 0 w 1752133"/>
                <a:gd name="connsiteY19" fmla="*/ 1757742 h 1757742"/>
                <a:gd name="connsiteX20" fmla="*/ 0 w 1752133"/>
                <a:gd name="connsiteY20" fmla="*/ 1316437 h 1757742"/>
                <a:gd name="connsiteX21" fmla="*/ 244962 w 1752133"/>
                <a:gd name="connsiteY21" fmla="*/ 682527 h 1757742"/>
                <a:gd name="connsiteX22" fmla="*/ 0 w 1752133"/>
                <a:gd name="connsiteY22" fmla="*/ 334719 h 1757742"/>
                <a:gd name="connsiteX23" fmla="*/ 0 w 1752133"/>
                <a:gd name="connsiteY23" fmla="*/ 5610 h 1757742"/>
                <a:gd name="connsiteX24" fmla="*/ 160815 w 1752133"/>
                <a:gd name="connsiteY24" fmla="*/ 5610 h 1757742"/>
                <a:gd name="connsiteX25" fmla="*/ 379598 w 1752133"/>
                <a:gd name="connsiteY25" fmla="*/ 308540 h 1757742"/>
                <a:gd name="connsiteX26" fmla="*/ 643259 w 1752133"/>
                <a:gd name="connsiteY26" fmla="*/ 3740 h 1757742"/>
                <a:gd name="connsiteX0" fmla="*/ 643259 w 1752133"/>
                <a:gd name="connsiteY0" fmla="*/ 3740 h 1757742"/>
                <a:gd name="connsiteX1" fmla="*/ 920010 w 1752133"/>
                <a:gd name="connsiteY1" fmla="*/ 0 h 1757742"/>
                <a:gd name="connsiteX2" fmla="*/ 729276 w 1752133"/>
                <a:gd name="connsiteY2" fmla="*/ 216913 h 1757742"/>
                <a:gd name="connsiteX3" fmla="*/ 1249119 w 1752133"/>
                <a:gd name="connsiteY3" fmla="*/ 3740 h 1757742"/>
                <a:gd name="connsiteX4" fmla="*/ 1752133 w 1752133"/>
                <a:gd name="connsiteY4" fmla="*/ 1870 h 1757742"/>
                <a:gd name="connsiteX5" fmla="*/ 1750263 w 1752133"/>
                <a:gd name="connsiteY5" fmla="*/ 26179 h 1757742"/>
                <a:gd name="connsiteX6" fmla="*/ 1451073 w 1752133"/>
                <a:gd name="connsiteY6" fmla="*/ 123416 h 1757742"/>
                <a:gd name="connsiteX7" fmla="*/ 1748393 w 1752133"/>
                <a:gd name="connsiteY7" fmla="*/ 450655 h 1757742"/>
                <a:gd name="connsiteX8" fmla="*/ 1750263 w 1752133"/>
                <a:gd name="connsiteY8" fmla="*/ 708707 h 1757742"/>
                <a:gd name="connsiteX9" fmla="*/ 1174322 w 1752133"/>
                <a:gd name="connsiteY9" fmla="*/ 244962 h 1757742"/>
                <a:gd name="connsiteX10" fmla="*/ 618950 w 1752133"/>
                <a:gd name="connsiteY10" fmla="*/ 503013 h 1757742"/>
                <a:gd name="connsiteX11" fmla="*/ 1750263 w 1752133"/>
                <a:gd name="connsiteY11" fmla="*/ 1067735 h 1757742"/>
                <a:gd name="connsiteX12" fmla="*/ 1744653 w 1752133"/>
                <a:gd name="connsiteY12" fmla="*/ 1615627 h 1757742"/>
                <a:gd name="connsiteX13" fmla="*/ 504884 w 1752133"/>
                <a:gd name="connsiteY13" fmla="*/ 845212 h 1757742"/>
                <a:gd name="connsiteX14" fmla="*/ 409517 w 1752133"/>
                <a:gd name="connsiteY14" fmla="*/ 1080824 h 1757742"/>
                <a:gd name="connsiteX15" fmla="*/ 1209850 w 1752133"/>
                <a:gd name="connsiteY15" fmla="*/ 1754002 h 1757742"/>
                <a:gd name="connsiteX16" fmla="*/ 785374 w 1752133"/>
                <a:gd name="connsiteY16" fmla="*/ 1752132 h 1757742"/>
                <a:gd name="connsiteX17" fmla="*/ 297320 w 1752133"/>
                <a:gd name="connsiteY17" fmla="*/ 1314567 h 1757742"/>
                <a:gd name="connsiteX18" fmla="*/ 190734 w 1752133"/>
                <a:gd name="connsiteY18" fmla="*/ 1757742 h 1757742"/>
                <a:gd name="connsiteX19" fmla="*/ 0 w 1752133"/>
                <a:gd name="connsiteY19" fmla="*/ 1757742 h 1757742"/>
                <a:gd name="connsiteX20" fmla="*/ 0 w 1752133"/>
                <a:gd name="connsiteY20" fmla="*/ 1316437 h 1757742"/>
                <a:gd name="connsiteX21" fmla="*/ 244962 w 1752133"/>
                <a:gd name="connsiteY21" fmla="*/ 682527 h 1757742"/>
                <a:gd name="connsiteX22" fmla="*/ 0 w 1752133"/>
                <a:gd name="connsiteY22" fmla="*/ 334719 h 1757742"/>
                <a:gd name="connsiteX23" fmla="*/ 0 w 1752133"/>
                <a:gd name="connsiteY23" fmla="*/ 5610 h 1757742"/>
                <a:gd name="connsiteX24" fmla="*/ 160815 w 1752133"/>
                <a:gd name="connsiteY24" fmla="*/ 5610 h 1757742"/>
                <a:gd name="connsiteX25" fmla="*/ 379598 w 1752133"/>
                <a:gd name="connsiteY25" fmla="*/ 308540 h 1757742"/>
                <a:gd name="connsiteX26" fmla="*/ 643259 w 1752133"/>
                <a:gd name="connsiteY26" fmla="*/ 3740 h 1757742"/>
                <a:gd name="connsiteX0" fmla="*/ 643259 w 1752133"/>
                <a:gd name="connsiteY0" fmla="*/ 3740 h 1757742"/>
                <a:gd name="connsiteX1" fmla="*/ 920010 w 1752133"/>
                <a:gd name="connsiteY1" fmla="*/ 0 h 1757742"/>
                <a:gd name="connsiteX2" fmla="*/ 729276 w 1752133"/>
                <a:gd name="connsiteY2" fmla="*/ 216913 h 1757742"/>
                <a:gd name="connsiteX3" fmla="*/ 1249119 w 1752133"/>
                <a:gd name="connsiteY3" fmla="*/ 3740 h 1757742"/>
                <a:gd name="connsiteX4" fmla="*/ 1752133 w 1752133"/>
                <a:gd name="connsiteY4" fmla="*/ 1870 h 1757742"/>
                <a:gd name="connsiteX5" fmla="*/ 1750263 w 1752133"/>
                <a:gd name="connsiteY5" fmla="*/ 26179 h 1757742"/>
                <a:gd name="connsiteX6" fmla="*/ 1451073 w 1752133"/>
                <a:gd name="connsiteY6" fmla="*/ 123416 h 1757742"/>
                <a:gd name="connsiteX7" fmla="*/ 1748393 w 1752133"/>
                <a:gd name="connsiteY7" fmla="*/ 450655 h 1757742"/>
                <a:gd name="connsiteX8" fmla="*/ 1750263 w 1752133"/>
                <a:gd name="connsiteY8" fmla="*/ 708707 h 1757742"/>
                <a:gd name="connsiteX9" fmla="*/ 1174322 w 1752133"/>
                <a:gd name="connsiteY9" fmla="*/ 244962 h 1757742"/>
                <a:gd name="connsiteX10" fmla="*/ 618950 w 1752133"/>
                <a:gd name="connsiteY10" fmla="*/ 503013 h 1757742"/>
                <a:gd name="connsiteX11" fmla="*/ 1750263 w 1752133"/>
                <a:gd name="connsiteY11" fmla="*/ 1067735 h 1757742"/>
                <a:gd name="connsiteX12" fmla="*/ 1744653 w 1752133"/>
                <a:gd name="connsiteY12" fmla="*/ 1615627 h 1757742"/>
                <a:gd name="connsiteX13" fmla="*/ 504884 w 1752133"/>
                <a:gd name="connsiteY13" fmla="*/ 845212 h 1757742"/>
                <a:gd name="connsiteX14" fmla="*/ 409517 w 1752133"/>
                <a:gd name="connsiteY14" fmla="*/ 1080824 h 1757742"/>
                <a:gd name="connsiteX15" fmla="*/ 1209850 w 1752133"/>
                <a:gd name="connsiteY15" fmla="*/ 1754002 h 1757742"/>
                <a:gd name="connsiteX16" fmla="*/ 785374 w 1752133"/>
                <a:gd name="connsiteY16" fmla="*/ 1752132 h 1757742"/>
                <a:gd name="connsiteX17" fmla="*/ 297320 w 1752133"/>
                <a:gd name="connsiteY17" fmla="*/ 1314567 h 1757742"/>
                <a:gd name="connsiteX18" fmla="*/ 190734 w 1752133"/>
                <a:gd name="connsiteY18" fmla="*/ 1757742 h 1757742"/>
                <a:gd name="connsiteX19" fmla="*/ 0 w 1752133"/>
                <a:gd name="connsiteY19" fmla="*/ 1757742 h 1757742"/>
                <a:gd name="connsiteX20" fmla="*/ 0 w 1752133"/>
                <a:gd name="connsiteY20" fmla="*/ 1316437 h 1757742"/>
                <a:gd name="connsiteX21" fmla="*/ 244962 w 1752133"/>
                <a:gd name="connsiteY21" fmla="*/ 682527 h 1757742"/>
                <a:gd name="connsiteX22" fmla="*/ 0 w 1752133"/>
                <a:gd name="connsiteY22" fmla="*/ 334719 h 1757742"/>
                <a:gd name="connsiteX23" fmla="*/ 0 w 1752133"/>
                <a:gd name="connsiteY23" fmla="*/ 5610 h 1757742"/>
                <a:gd name="connsiteX24" fmla="*/ 160815 w 1752133"/>
                <a:gd name="connsiteY24" fmla="*/ 5610 h 1757742"/>
                <a:gd name="connsiteX25" fmla="*/ 379598 w 1752133"/>
                <a:gd name="connsiteY25" fmla="*/ 308540 h 1757742"/>
                <a:gd name="connsiteX26" fmla="*/ 643259 w 1752133"/>
                <a:gd name="connsiteY26" fmla="*/ 3740 h 1757742"/>
                <a:gd name="connsiteX0" fmla="*/ 643259 w 1752133"/>
                <a:gd name="connsiteY0" fmla="*/ 3740 h 1757742"/>
                <a:gd name="connsiteX1" fmla="*/ 920010 w 1752133"/>
                <a:gd name="connsiteY1" fmla="*/ 0 h 1757742"/>
                <a:gd name="connsiteX2" fmla="*/ 729276 w 1752133"/>
                <a:gd name="connsiteY2" fmla="*/ 216913 h 1757742"/>
                <a:gd name="connsiteX3" fmla="*/ 1249119 w 1752133"/>
                <a:gd name="connsiteY3" fmla="*/ 3740 h 1757742"/>
                <a:gd name="connsiteX4" fmla="*/ 1752133 w 1752133"/>
                <a:gd name="connsiteY4" fmla="*/ 1870 h 1757742"/>
                <a:gd name="connsiteX5" fmla="*/ 1750263 w 1752133"/>
                <a:gd name="connsiteY5" fmla="*/ 26179 h 1757742"/>
                <a:gd name="connsiteX6" fmla="*/ 1451073 w 1752133"/>
                <a:gd name="connsiteY6" fmla="*/ 123416 h 1757742"/>
                <a:gd name="connsiteX7" fmla="*/ 1748393 w 1752133"/>
                <a:gd name="connsiteY7" fmla="*/ 450655 h 1757742"/>
                <a:gd name="connsiteX8" fmla="*/ 1750263 w 1752133"/>
                <a:gd name="connsiteY8" fmla="*/ 708707 h 1757742"/>
                <a:gd name="connsiteX9" fmla="*/ 1174322 w 1752133"/>
                <a:gd name="connsiteY9" fmla="*/ 244962 h 1757742"/>
                <a:gd name="connsiteX10" fmla="*/ 613340 w 1752133"/>
                <a:gd name="connsiteY10" fmla="*/ 495533 h 1757742"/>
                <a:gd name="connsiteX11" fmla="*/ 1750263 w 1752133"/>
                <a:gd name="connsiteY11" fmla="*/ 1067735 h 1757742"/>
                <a:gd name="connsiteX12" fmla="*/ 1744653 w 1752133"/>
                <a:gd name="connsiteY12" fmla="*/ 1615627 h 1757742"/>
                <a:gd name="connsiteX13" fmla="*/ 504884 w 1752133"/>
                <a:gd name="connsiteY13" fmla="*/ 845212 h 1757742"/>
                <a:gd name="connsiteX14" fmla="*/ 409517 w 1752133"/>
                <a:gd name="connsiteY14" fmla="*/ 1080824 h 1757742"/>
                <a:gd name="connsiteX15" fmla="*/ 1209850 w 1752133"/>
                <a:gd name="connsiteY15" fmla="*/ 1754002 h 1757742"/>
                <a:gd name="connsiteX16" fmla="*/ 785374 w 1752133"/>
                <a:gd name="connsiteY16" fmla="*/ 1752132 h 1757742"/>
                <a:gd name="connsiteX17" fmla="*/ 297320 w 1752133"/>
                <a:gd name="connsiteY17" fmla="*/ 1314567 h 1757742"/>
                <a:gd name="connsiteX18" fmla="*/ 190734 w 1752133"/>
                <a:gd name="connsiteY18" fmla="*/ 1757742 h 1757742"/>
                <a:gd name="connsiteX19" fmla="*/ 0 w 1752133"/>
                <a:gd name="connsiteY19" fmla="*/ 1757742 h 1757742"/>
                <a:gd name="connsiteX20" fmla="*/ 0 w 1752133"/>
                <a:gd name="connsiteY20" fmla="*/ 1316437 h 1757742"/>
                <a:gd name="connsiteX21" fmla="*/ 244962 w 1752133"/>
                <a:gd name="connsiteY21" fmla="*/ 682527 h 1757742"/>
                <a:gd name="connsiteX22" fmla="*/ 0 w 1752133"/>
                <a:gd name="connsiteY22" fmla="*/ 334719 h 1757742"/>
                <a:gd name="connsiteX23" fmla="*/ 0 w 1752133"/>
                <a:gd name="connsiteY23" fmla="*/ 5610 h 1757742"/>
                <a:gd name="connsiteX24" fmla="*/ 160815 w 1752133"/>
                <a:gd name="connsiteY24" fmla="*/ 5610 h 1757742"/>
                <a:gd name="connsiteX25" fmla="*/ 379598 w 1752133"/>
                <a:gd name="connsiteY25" fmla="*/ 308540 h 1757742"/>
                <a:gd name="connsiteX26" fmla="*/ 643259 w 1752133"/>
                <a:gd name="connsiteY26" fmla="*/ 3740 h 1757742"/>
                <a:gd name="connsiteX0" fmla="*/ 643259 w 1752133"/>
                <a:gd name="connsiteY0" fmla="*/ 3740 h 1757742"/>
                <a:gd name="connsiteX1" fmla="*/ 920010 w 1752133"/>
                <a:gd name="connsiteY1" fmla="*/ 0 h 1757742"/>
                <a:gd name="connsiteX2" fmla="*/ 729276 w 1752133"/>
                <a:gd name="connsiteY2" fmla="*/ 216913 h 1757742"/>
                <a:gd name="connsiteX3" fmla="*/ 1249119 w 1752133"/>
                <a:gd name="connsiteY3" fmla="*/ 3740 h 1757742"/>
                <a:gd name="connsiteX4" fmla="*/ 1752133 w 1752133"/>
                <a:gd name="connsiteY4" fmla="*/ 1870 h 1757742"/>
                <a:gd name="connsiteX5" fmla="*/ 1750263 w 1752133"/>
                <a:gd name="connsiteY5" fmla="*/ 26179 h 1757742"/>
                <a:gd name="connsiteX6" fmla="*/ 1451073 w 1752133"/>
                <a:gd name="connsiteY6" fmla="*/ 123416 h 1757742"/>
                <a:gd name="connsiteX7" fmla="*/ 1748393 w 1752133"/>
                <a:gd name="connsiteY7" fmla="*/ 450655 h 1757742"/>
                <a:gd name="connsiteX8" fmla="*/ 1750263 w 1752133"/>
                <a:gd name="connsiteY8" fmla="*/ 708707 h 1757742"/>
                <a:gd name="connsiteX9" fmla="*/ 1174322 w 1752133"/>
                <a:gd name="connsiteY9" fmla="*/ 244962 h 1757742"/>
                <a:gd name="connsiteX10" fmla="*/ 613340 w 1752133"/>
                <a:gd name="connsiteY10" fmla="*/ 495533 h 1757742"/>
                <a:gd name="connsiteX11" fmla="*/ 1750263 w 1752133"/>
                <a:gd name="connsiteY11" fmla="*/ 1067735 h 1757742"/>
                <a:gd name="connsiteX12" fmla="*/ 1744653 w 1752133"/>
                <a:gd name="connsiteY12" fmla="*/ 1615627 h 1757742"/>
                <a:gd name="connsiteX13" fmla="*/ 504884 w 1752133"/>
                <a:gd name="connsiteY13" fmla="*/ 845212 h 1757742"/>
                <a:gd name="connsiteX14" fmla="*/ 409517 w 1752133"/>
                <a:gd name="connsiteY14" fmla="*/ 1080824 h 1757742"/>
                <a:gd name="connsiteX15" fmla="*/ 1209850 w 1752133"/>
                <a:gd name="connsiteY15" fmla="*/ 1754002 h 1757742"/>
                <a:gd name="connsiteX16" fmla="*/ 785374 w 1752133"/>
                <a:gd name="connsiteY16" fmla="*/ 1752132 h 1757742"/>
                <a:gd name="connsiteX17" fmla="*/ 297320 w 1752133"/>
                <a:gd name="connsiteY17" fmla="*/ 1314567 h 1757742"/>
                <a:gd name="connsiteX18" fmla="*/ 190734 w 1752133"/>
                <a:gd name="connsiteY18" fmla="*/ 1757742 h 1757742"/>
                <a:gd name="connsiteX19" fmla="*/ 0 w 1752133"/>
                <a:gd name="connsiteY19" fmla="*/ 1757742 h 1757742"/>
                <a:gd name="connsiteX20" fmla="*/ 0 w 1752133"/>
                <a:gd name="connsiteY20" fmla="*/ 1316437 h 1757742"/>
                <a:gd name="connsiteX21" fmla="*/ 244962 w 1752133"/>
                <a:gd name="connsiteY21" fmla="*/ 682527 h 1757742"/>
                <a:gd name="connsiteX22" fmla="*/ 0 w 1752133"/>
                <a:gd name="connsiteY22" fmla="*/ 334719 h 1757742"/>
                <a:gd name="connsiteX23" fmla="*/ 0 w 1752133"/>
                <a:gd name="connsiteY23" fmla="*/ 5610 h 1757742"/>
                <a:gd name="connsiteX24" fmla="*/ 160815 w 1752133"/>
                <a:gd name="connsiteY24" fmla="*/ 5610 h 1757742"/>
                <a:gd name="connsiteX25" fmla="*/ 379598 w 1752133"/>
                <a:gd name="connsiteY25" fmla="*/ 308540 h 1757742"/>
                <a:gd name="connsiteX26" fmla="*/ 643259 w 1752133"/>
                <a:gd name="connsiteY26" fmla="*/ 3740 h 1757742"/>
                <a:gd name="connsiteX0" fmla="*/ 643259 w 1752133"/>
                <a:gd name="connsiteY0" fmla="*/ 3740 h 1757742"/>
                <a:gd name="connsiteX1" fmla="*/ 920010 w 1752133"/>
                <a:gd name="connsiteY1" fmla="*/ 0 h 1757742"/>
                <a:gd name="connsiteX2" fmla="*/ 729276 w 1752133"/>
                <a:gd name="connsiteY2" fmla="*/ 216913 h 1757742"/>
                <a:gd name="connsiteX3" fmla="*/ 1249119 w 1752133"/>
                <a:gd name="connsiteY3" fmla="*/ 3740 h 1757742"/>
                <a:gd name="connsiteX4" fmla="*/ 1752133 w 1752133"/>
                <a:gd name="connsiteY4" fmla="*/ 1870 h 1757742"/>
                <a:gd name="connsiteX5" fmla="*/ 1750263 w 1752133"/>
                <a:gd name="connsiteY5" fmla="*/ 26179 h 1757742"/>
                <a:gd name="connsiteX6" fmla="*/ 1451073 w 1752133"/>
                <a:gd name="connsiteY6" fmla="*/ 123416 h 1757742"/>
                <a:gd name="connsiteX7" fmla="*/ 1748393 w 1752133"/>
                <a:gd name="connsiteY7" fmla="*/ 450655 h 1757742"/>
                <a:gd name="connsiteX8" fmla="*/ 1750263 w 1752133"/>
                <a:gd name="connsiteY8" fmla="*/ 708707 h 1757742"/>
                <a:gd name="connsiteX9" fmla="*/ 1174322 w 1752133"/>
                <a:gd name="connsiteY9" fmla="*/ 244962 h 1757742"/>
                <a:gd name="connsiteX10" fmla="*/ 613340 w 1752133"/>
                <a:gd name="connsiteY10" fmla="*/ 495533 h 1757742"/>
                <a:gd name="connsiteX11" fmla="*/ 1750263 w 1752133"/>
                <a:gd name="connsiteY11" fmla="*/ 1067735 h 1757742"/>
                <a:gd name="connsiteX12" fmla="*/ 1744653 w 1752133"/>
                <a:gd name="connsiteY12" fmla="*/ 1615627 h 1757742"/>
                <a:gd name="connsiteX13" fmla="*/ 504884 w 1752133"/>
                <a:gd name="connsiteY13" fmla="*/ 845212 h 1757742"/>
                <a:gd name="connsiteX14" fmla="*/ 409517 w 1752133"/>
                <a:gd name="connsiteY14" fmla="*/ 1080824 h 1757742"/>
                <a:gd name="connsiteX15" fmla="*/ 1209850 w 1752133"/>
                <a:gd name="connsiteY15" fmla="*/ 1754002 h 1757742"/>
                <a:gd name="connsiteX16" fmla="*/ 785374 w 1752133"/>
                <a:gd name="connsiteY16" fmla="*/ 1752132 h 1757742"/>
                <a:gd name="connsiteX17" fmla="*/ 297320 w 1752133"/>
                <a:gd name="connsiteY17" fmla="*/ 1314567 h 1757742"/>
                <a:gd name="connsiteX18" fmla="*/ 190734 w 1752133"/>
                <a:gd name="connsiteY18" fmla="*/ 1757742 h 1757742"/>
                <a:gd name="connsiteX19" fmla="*/ 0 w 1752133"/>
                <a:gd name="connsiteY19" fmla="*/ 1757742 h 1757742"/>
                <a:gd name="connsiteX20" fmla="*/ 0 w 1752133"/>
                <a:gd name="connsiteY20" fmla="*/ 1316437 h 1757742"/>
                <a:gd name="connsiteX21" fmla="*/ 244962 w 1752133"/>
                <a:gd name="connsiteY21" fmla="*/ 682527 h 1757742"/>
                <a:gd name="connsiteX22" fmla="*/ 0 w 1752133"/>
                <a:gd name="connsiteY22" fmla="*/ 334719 h 1757742"/>
                <a:gd name="connsiteX23" fmla="*/ 0 w 1752133"/>
                <a:gd name="connsiteY23" fmla="*/ 5610 h 1757742"/>
                <a:gd name="connsiteX24" fmla="*/ 160815 w 1752133"/>
                <a:gd name="connsiteY24" fmla="*/ 5610 h 1757742"/>
                <a:gd name="connsiteX25" fmla="*/ 379598 w 1752133"/>
                <a:gd name="connsiteY25" fmla="*/ 308540 h 1757742"/>
                <a:gd name="connsiteX26" fmla="*/ 643259 w 1752133"/>
                <a:gd name="connsiteY26" fmla="*/ 3740 h 1757742"/>
                <a:gd name="connsiteX0" fmla="*/ 643259 w 1752133"/>
                <a:gd name="connsiteY0" fmla="*/ 3740 h 1757742"/>
                <a:gd name="connsiteX1" fmla="*/ 920010 w 1752133"/>
                <a:gd name="connsiteY1" fmla="*/ 0 h 1757742"/>
                <a:gd name="connsiteX2" fmla="*/ 729276 w 1752133"/>
                <a:gd name="connsiteY2" fmla="*/ 216913 h 1757742"/>
                <a:gd name="connsiteX3" fmla="*/ 1249119 w 1752133"/>
                <a:gd name="connsiteY3" fmla="*/ 3740 h 1757742"/>
                <a:gd name="connsiteX4" fmla="*/ 1752133 w 1752133"/>
                <a:gd name="connsiteY4" fmla="*/ 1870 h 1757742"/>
                <a:gd name="connsiteX5" fmla="*/ 1750263 w 1752133"/>
                <a:gd name="connsiteY5" fmla="*/ 26179 h 1757742"/>
                <a:gd name="connsiteX6" fmla="*/ 1451073 w 1752133"/>
                <a:gd name="connsiteY6" fmla="*/ 123416 h 1757742"/>
                <a:gd name="connsiteX7" fmla="*/ 1748393 w 1752133"/>
                <a:gd name="connsiteY7" fmla="*/ 450655 h 1757742"/>
                <a:gd name="connsiteX8" fmla="*/ 1750263 w 1752133"/>
                <a:gd name="connsiteY8" fmla="*/ 708707 h 1757742"/>
                <a:gd name="connsiteX9" fmla="*/ 1174322 w 1752133"/>
                <a:gd name="connsiteY9" fmla="*/ 244962 h 1757742"/>
                <a:gd name="connsiteX10" fmla="*/ 613340 w 1752133"/>
                <a:gd name="connsiteY10" fmla="*/ 495533 h 1757742"/>
                <a:gd name="connsiteX11" fmla="*/ 1750263 w 1752133"/>
                <a:gd name="connsiteY11" fmla="*/ 1067735 h 1757742"/>
                <a:gd name="connsiteX12" fmla="*/ 1744653 w 1752133"/>
                <a:gd name="connsiteY12" fmla="*/ 1615627 h 1757742"/>
                <a:gd name="connsiteX13" fmla="*/ 504884 w 1752133"/>
                <a:gd name="connsiteY13" fmla="*/ 845212 h 1757742"/>
                <a:gd name="connsiteX14" fmla="*/ 409517 w 1752133"/>
                <a:gd name="connsiteY14" fmla="*/ 1080824 h 1757742"/>
                <a:gd name="connsiteX15" fmla="*/ 1209850 w 1752133"/>
                <a:gd name="connsiteY15" fmla="*/ 1754002 h 1757742"/>
                <a:gd name="connsiteX16" fmla="*/ 785374 w 1752133"/>
                <a:gd name="connsiteY16" fmla="*/ 1752132 h 1757742"/>
                <a:gd name="connsiteX17" fmla="*/ 297320 w 1752133"/>
                <a:gd name="connsiteY17" fmla="*/ 1314567 h 1757742"/>
                <a:gd name="connsiteX18" fmla="*/ 190734 w 1752133"/>
                <a:gd name="connsiteY18" fmla="*/ 1757742 h 1757742"/>
                <a:gd name="connsiteX19" fmla="*/ 0 w 1752133"/>
                <a:gd name="connsiteY19" fmla="*/ 1757742 h 1757742"/>
                <a:gd name="connsiteX20" fmla="*/ 0 w 1752133"/>
                <a:gd name="connsiteY20" fmla="*/ 1316437 h 1757742"/>
                <a:gd name="connsiteX21" fmla="*/ 244962 w 1752133"/>
                <a:gd name="connsiteY21" fmla="*/ 682527 h 1757742"/>
                <a:gd name="connsiteX22" fmla="*/ 0 w 1752133"/>
                <a:gd name="connsiteY22" fmla="*/ 334719 h 1757742"/>
                <a:gd name="connsiteX23" fmla="*/ 0 w 1752133"/>
                <a:gd name="connsiteY23" fmla="*/ 5610 h 1757742"/>
                <a:gd name="connsiteX24" fmla="*/ 160815 w 1752133"/>
                <a:gd name="connsiteY24" fmla="*/ 5610 h 1757742"/>
                <a:gd name="connsiteX25" fmla="*/ 379598 w 1752133"/>
                <a:gd name="connsiteY25" fmla="*/ 308540 h 1757742"/>
                <a:gd name="connsiteX26" fmla="*/ 643259 w 1752133"/>
                <a:gd name="connsiteY26" fmla="*/ 3740 h 1757742"/>
                <a:gd name="connsiteX0" fmla="*/ 643259 w 1752133"/>
                <a:gd name="connsiteY0" fmla="*/ 3740 h 1757742"/>
                <a:gd name="connsiteX1" fmla="*/ 920010 w 1752133"/>
                <a:gd name="connsiteY1" fmla="*/ 0 h 1757742"/>
                <a:gd name="connsiteX2" fmla="*/ 729276 w 1752133"/>
                <a:gd name="connsiteY2" fmla="*/ 216913 h 1757742"/>
                <a:gd name="connsiteX3" fmla="*/ 1249119 w 1752133"/>
                <a:gd name="connsiteY3" fmla="*/ 3740 h 1757742"/>
                <a:gd name="connsiteX4" fmla="*/ 1752133 w 1752133"/>
                <a:gd name="connsiteY4" fmla="*/ 1870 h 1757742"/>
                <a:gd name="connsiteX5" fmla="*/ 1750263 w 1752133"/>
                <a:gd name="connsiteY5" fmla="*/ 26179 h 1757742"/>
                <a:gd name="connsiteX6" fmla="*/ 1451073 w 1752133"/>
                <a:gd name="connsiteY6" fmla="*/ 123416 h 1757742"/>
                <a:gd name="connsiteX7" fmla="*/ 1748393 w 1752133"/>
                <a:gd name="connsiteY7" fmla="*/ 450655 h 1757742"/>
                <a:gd name="connsiteX8" fmla="*/ 1750263 w 1752133"/>
                <a:gd name="connsiteY8" fmla="*/ 708707 h 1757742"/>
                <a:gd name="connsiteX9" fmla="*/ 1174322 w 1752133"/>
                <a:gd name="connsiteY9" fmla="*/ 244962 h 1757742"/>
                <a:gd name="connsiteX10" fmla="*/ 613340 w 1752133"/>
                <a:gd name="connsiteY10" fmla="*/ 495533 h 1757742"/>
                <a:gd name="connsiteX11" fmla="*/ 1750263 w 1752133"/>
                <a:gd name="connsiteY11" fmla="*/ 1067735 h 1757742"/>
                <a:gd name="connsiteX12" fmla="*/ 1750263 w 1752133"/>
                <a:gd name="connsiteY12" fmla="*/ 1615627 h 1757742"/>
                <a:gd name="connsiteX13" fmla="*/ 504884 w 1752133"/>
                <a:gd name="connsiteY13" fmla="*/ 845212 h 1757742"/>
                <a:gd name="connsiteX14" fmla="*/ 409517 w 1752133"/>
                <a:gd name="connsiteY14" fmla="*/ 1080824 h 1757742"/>
                <a:gd name="connsiteX15" fmla="*/ 1209850 w 1752133"/>
                <a:gd name="connsiteY15" fmla="*/ 1754002 h 1757742"/>
                <a:gd name="connsiteX16" fmla="*/ 785374 w 1752133"/>
                <a:gd name="connsiteY16" fmla="*/ 1752132 h 1757742"/>
                <a:gd name="connsiteX17" fmla="*/ 297320 w 1752133"/>
                <a:gd name="connsiteY17" fmla="*/ 1314567 h 1757742"/>
                <a:gd name="connsiteX18" fmla="*/ 190734 w 1752133"/>
                <a:gd name="connsiteY18" fmla="*/ 1757742 h 1757742"/>
                <a:gd name="connsiteX19" fmla="*/ 0 w 1752133"/>
                <a:gd name="connsiteY19" fmla="*/ 1757742 h 1757742"/>
                <a:gd name="connsiteX20" fmla="*/ 0 w 1752133"/>
                <a:gd name="connsiteY20" fmla="*/ 1316437 h 1757742"/>
                <a:gd name="connsiteX21" fmla="*/ 244962 w 1752133"/>
                <a:gd name="connsiteY21" fmla="*/ 682527 h 1757742"/>
                <a:gd name="connsiteX22" fmla="*/ 0 w 1752133"/>
                <a:gd name="connsiteY22" fmla="*/ 334719 h 1757742"/>
                <a:gd name="connsiteX23" fmla="*/ 0 w 1752133"/>
                <a:gd name="connsiteY23" fmla="*/ 5610 h 1757742"/>
                <a:gd name="connsiteX24" fmla="*/ 160815 w 1752133"/>
                <a:gd name="connsiteY24" fmla="*/ 5610 h 1757742"/>
                <a:gd name="connsiteX25" fmla="*/ 379598 w 1752133"/>
                <a:gd name="connsiteY25" fmla="*/ 308540 h 1757742"/>
                <a:gd name="connsiteX26" fmla="*/ 643259 w 1752133"/>
                <a:gd name="connsiteY26" fmla="*/ 3740 h 1757742"/>
                <a:gd name="connsiteX0" fmla="*/ 643259 w 1752133"/>
                <a:gd name="connsiteY0" fmla="*/ 3740 h 1757742"/>
                <a:gd name="connsiteX1" fmla="*/ 920010 w 1752133"/>
                <a:gd name="connsiteY1" fmla="*/ 0 h 1757742"/>
                <a:gd name="connsiteX2" fmla="*/ 729276 w 1752133"/>
                <a:gd name="connsiteY2" fmla="*/ 216913 h 1757742"/>
                <a:gd name="connsiteX3" fmla="*/ 1249119 w 1752133"/>
                <a:gd name="connsiteY3" fmla="*/ 3740 h 1757742"/>
                <a:gd name="connsiteX4" fmla="*/ 1752133 w 1752133"/>
                <a:gd name="connsiteY4" fmla="*/ 1870 h 1757742"/>
                <a:gd name="connsiteX5" fmla="*/ 1750263 w 1752133"/>
                <a:gd name="connsiteY5" fmla="*/ 26179 h 1757742"/>
                <a:gd name="connsiteX6" fmla="*/ 1451073 w 1752133"/>
                <a:gd name="connsiteY6" fmla="*/ 123416 h 1757742"/>
                <a:gd name="connsiteX7" fmla="*/ 1748393 w 1752133"/>
                <a:gd name="connsiteY7" fmla="*/ 450655 h 1757742"/>
                <a:gd name="connsiteX8" fmla="*/ 1750263 w 1752133"/>
                <a:gd name="connsiteY8" fmla="*/ 708707 h 1757742"/>
                <a:gd name="connsiteX9" fmla="*/ 1174322 w 1752133"/>
                <a:gd name="connsiteY9" fmla="*/ 244962 h 1757742"/>
                <a:gd name="connsiteX10" fmla="*/ 613340 w 1752133"/>
                <a:gd name="connsiteY10" fmla="*/ 495533 h 1757742"/>
                <a:gd name="connsiteX11" fmla="*/ 1750263 w 1752133"/>
                <a:gd name="connsiteY11" fmla="*/ 1067735 h 1757742"/>
                <a:gd name="connsiteX12" fmla="*/ 1750263 w 1752133"/>
                <a:gd name="connsiteY12" fmla="*/ 1615627 h 1757742"/>
                <a:gd name="connsiteX13" fmla="*/ 504884 w 1752133"/>
                <a:gd name="connsiteY13" fmla="*/ 845212 h 1757742"/>
                <a:gd name="connsiteX14" fmla="*/ 409517 w 1752133"/>
                <a:gd name="connsiteY14" fmla="*/ 1080824 h 1757742"/>
                <a:gd name="connsiteX15" fmla="*/ 1209850 w 1752133"/>
                <a:gd name="connsiteY15" fmla="*/ 1754002 h 1757742"/>
                <a:gd name="connsiteX16" fmla="*/ 785374 w 1752133"/>
                <a:gd name="connsiteY16" fmla="*/ 1752132 h 1757742"/>
                <a:gd name="connsiteX17" fmla="*/ 297320 w 1752133"/>
                <a:gd name="connsiteY17" fmla="*/ 1314567 h 1757742"/>
                <a:gd name="connsiteX18" fmla="*/ 190734 w 1752133"/>
                <a:gd name="connsiteY18" fmla="*/ 1757742 h 1757742"/>
                <a:gd name="connsiteX19" fmla="*/ 0 w 1752133"/>
                <a:gd name="connsiteY19" fmla="*/ 1757742 h 1757742"/>
                <a:gd name="connsiteX20" fmla="*/ 0 w 1752133"/>
                <a:gd name="connsiteY20" fmla="*/ 1316437 h 1757742"/>
                <a:gd name="connsiteX21" fmla="*/ 244962 w 1752133"/>
                <a:gd name="connsiteY21" fmla="*/ 682527 h 1757742"/>
                <a:gd name="connsiteX22" fmla="*/ 0 w 1752133"/>
                <a:gd name="connsiteY22" fmla="*/ 334719 h 1757742"/>
                <a:gd name="connsiteX23" fmla="*/ 0 w 1752133"/>
                <a:gd name="connsiteY23" fmla="*/ 5610 h 1757742"/>
                <a:gd name="connsiteX24" fmla="*/ 160815 w 1752133"/>
                <a:gd name="connsiteY24" fmla="*/ 5610 h 1757742"/>
                <a:gd name="connsiteX25" fmla="*/ 379598 w 1752133"/>
                <a:gd name="connsiteY25" fmla="*/ 308540 h 1757742"/>
                <a:gd name="connsiteX26" fmla="*/ 643259 w 1752133"/>
                <a:gd name="connsiteY26" fmla="*/ 3740 h 1757742"/>
                <a:gd name="connsiteX0" fmla="*/ 643259 w 1752133"/>
                <a:gd name="connsiteY0" fmla="*/ 3740 h 1757742"/>
                <a:gd name="connsiteX1" fmla="*/ 920010 w 1752133"/>
                <a:gd name="connsiteY1" fmla="*/ 0 h 1757742"/>
                <a:gd name="connsiteX2" fmla="*/ 729276 w 1752133"/>
                <a:gd name="connsiteY2" fmla="*/ 216913 h 1757742"/>
                <a:gd name="connsiteX3" fmla="*/ 1249119 w 1752133"/>
                <a:gd name="connsiteY3" fmla="*/ 3740 h 1757742"/>
                <a:gd name="connsiteX4" fmla="*/ 1752133 w 1752133"/>
                <a:gd name="connsiteY4" fmla="*/ 1870 h 1757742"/>
                <a:gd name="connsiteX5" fmla="*/ 1750263 w 1752133"/>
                <a:gd name="connsiteY5" fmla="*/ 26179 h 1757742"/>
                <a:gd name="connsiteX6" fmla="*/ 1451073 w 1752133"/>
                <a:gd name="connsiteY6" fmla="*/ 123416 h 1757742"/>
                <a:gd name="connsiteX7" fmla="*/ 1748393 w 1752133"/>
                <a:gd name="connsiteY7" fmla="*/ 450655 h 1757742"/>
                <a:gd name="connsiteX8" fmla="*/ 1750263 w 1752133"/>
                <a:gd name="connsiteY8" fmla="*/ 708707 h 1757742"/>
                <a:gd name="connsiteX9" fmla="*/ 1174322 w 1752133"/>
                <a:gd name="connsiteY9" fmla="*/ 244962 h 1757742"/>
                <a:gd name="connsiteX10" fmla="*/ 613340 w 1752133"/>
                <a:gd name="connsiteY10" fmla="*/ 495533 h 1757742"/>
                <a:gd name="connsiteX11" fmla="*/ 1750263 w 1752133"/>
                <a:gd name="connsiteY11" fmla="*/ 1067735 h 1757742"/>
                <a:gd name="connsiteX12" fmla="*/ 1750263 w 1752133"/>
                <a:gd name="connsiteY12" fmla="*/ 1615627 h 1757742"/>
                <a:gd name="connsiteX13" fmla="*/ 504884 w 1752133"/>
                <a:gd name="connsiteY13" fmla="*/ 845212 h 1757742"/>
                <a:gd name="connsiteX14" fmla="*/ 409517 w 1752133"/>
                <a:gd name="connsiteY14" fmla="*/ 1080824 h 1757742"/>
                <a:gd name="connsiteX15" fmla="*/ 1209850 w 1752133"/>
                <a:gd name="connsiteY15" fmla="*/ 1754002 h 1757742"/>
                <a:gd name="connsiteX16" fmla="*/ 785374 w 1752133"/>
                <a:gd name="connsiteY16" fmla="*/ 1752132 h 1757742"/>
                <a:gd name="connsiteX17" fmla="*/ 297320 w 1752133"/>
                <a:gd name="connsiteY17" fmla="*/ 1314567 h 1757742"/>
                <a:gd name="connsiteX18" fmla="*/ 190734 w 1752133"/>
                <a:gd name="connsiteY18" fmla="*/ 1757742 h 1757742"/>
                <a:gd name="connsiteX19" fmla="*/ 0 w 1752133"/>
                <a:gd name="connsiteY19" fmla="*/ 1757742 h 1757742"/>
                <a:gd name="connsiteX20" fmla="*/ 0 w 1752133"/>
                <a:gd name="connsiteY20" fmla="*/ 1316437 h 1757742"/>
                <a:gd name="connsiteX21" fmla="*/ 244962 w 1752133"/>
                <a:gd name="connsiteY21" fmla="*/ 682527 h 1757742"/>
                <a:gd name="connsiteX22" fmla="*/ 0 w 1752133"/>
                <a:gd name="connsiteY22" fmla="*/ 334719 h 1757742"/>
                <a:gd name="connsiteX23" fmla="*/ 0 w 1752133"/>
                <a:gd name="connsiteY23" fmla="*/ 5610 h 1757742"/>
                <a:gd name="connsiteX24" fmla="*/ 160815 w 1752133"/>
                <a:gd name="connsiteY24" fmla="*/ 5610 h 1757742"/>
                <a:gd name="connsiteX25" fmla="*/ 379598 w 1752133"/>
                <a:gd name="connsiteY25" fmla="*/ 308540 h 1757742"/>
                <a:gd name="connsiteX26" fmla="*/ 643259 w 1752133"/>
                <a:gd name="connsiteY26" fmla="*/ 3740 h 1757742"/>
                <a:gd name="connsiteX0" fmla="*/ 643259 w 1752133"/>
                <a:gd name="connsiteY0" fmla="*/ 3740 h 1757742"/>
                <a:gd name="connsiteX1" fmla="*/ 920010 w 1752133"/>
                <a:gd name="connsiteY1" fmla="*/ 0 h 1757742"/>
                <a:gd name="connsiteX2" fmla="*/ 729276 w 1752133"/>
                <a:gd name="connsiteY2" fmla="*/ 216913 h 1757742"/>
                <a:gd name="connsiteX3" fmla="*/ 1249119 w 1752133"/>
                <a:gd name="connsiteY3" fmla="*/ 3740 h 1757742"/>
                <a:gd name="connsiteX4" fmla="*/ 1752133 w 1752133"/>
                <a:gd name="connsiteY4" fmla="*/ 1870 h 1757742"/>
                <a:gd name="connsiteX5" fmla="*/ 1750263 w 1752133"/>
                <a:gd name="connsiteY5" fmla="*/ 26179 h 1757742"/>
                <a:gd name="connsiteX6" fmla="*/ 1451073 w 1752133"/>
                <a:gd name="connsiteY6" fmla="*/ 123416 h 1757742"/>
                <a:gd name="connsiteX7" fmla="*/ 1748393 w 1752133"/>
                <a:gd name="connsiteY7" fmla="*/ 450655 h 1757742"/>
                <a:gd name="connsiteX8" fmla="*/ 1750263 w 1752133"/>
                <a:gd name="connsiteY8" fmla="*/ 708707 h 1757742"/>
                <a:gd name="connsiteX9" fmla="*/ 1174322 w 1752133"/>
                <a:gd name="connsiteY9" fmla="*/ 244962 h 1757742"/>
                <a:gd name="connsiteX10" fmla="*/ 613340 w 1752133"/>
                <a:gd name="connsiteY10" fmla="*/ 495533 h 1757742"/>
                <a:gd name="connsiteX11" fmla="*/ 1750263 w 1752133"/>
                <a:gd name="connsiteY11" fmla="*/ 1067735 h 1757742"/>
                <a:gd name="connsiteX12" fmla="*/ 1750263 w 1752133"/>
                <a:gd name="connsiteY12" fmla="*/ 1615627 h 1757742"/>
                <a:gd name="connsiteX13" fmla="*/ 504884 w 1752133"/>
                <a:gd name="connsiteY13" fmla="*/ 845212 h 1757742"/>
                <a:gd name="connsiteX14" fmla="*/ 409517 w 1752133"/>
                <a:gd name="connsiteY14" fmla="*/ 1080824 h 1757742"/>
                <a:gd name="connsiteX15" fmla="*/ 1209850 w 1752133"/>
                <a:gd name="connsiteY15" fmla="*/ 1754002 h 1757742"/>
                <a:gd name="connsiteX16" fmla="*/ 785374 w 1752133"/>
                <a:gd name="connsiteY16" fmla="*/ 1752132 h 1757742"/>
                <a:gd name="connsiteX17" fmla="*/ 297320 w 1752133"/>
                <a:gd name="connsiteY17" fmla="*/ 1314567 h 1757742"/>
                <a:gd name="connsiteX18" fmla="*/ 190734 w 1752133"/>
                <a:gd name="connsiteY18" fmla="*/ 1757742 h 1757742"/>
                <a:gd name="connsiteX19" fmla="*/ 0 w 1752133"/>
                <a:gd name="connsiteY19" fmla="*/ 1757742 h 1757742"/>
                <a:gd name="connsiteX20" fmla="*/ 0 w 1752133"/>
                <a:gd name="connsiteY20" fmla="*/ 1316437 h 1757742"/>
                <a:gd name="connsiteX21" fmla="*/ 244962 w 1752133"/>
                <a:gd name="connsiteY21" fmla="*/ 682527 h 1757742"/>
                <a:gd name="connsiteX22" fmla="*/ 0 w 1752133"/>
                <a:gd name="connsiteY22" fmla="*/ 334719 h 1757742"/>
                <a:gd name="connsiteX23" fmla="*/ 0 w 1752133"/>
                <a:gd name="connsiteY23" fmla="*/ 5610 h 1757742"/>
                <a:gd name="connsiteX24" fmla="*/ 160815 w 1752133"/>
                <a:gd name="connsiteY24" fmla="*/ 5610 h 1757742"/>
                <a:gd name="connsiteX25" fmla="*/ 379598 w 1752133"/>
                <a:gd name="connsiteY25" fmla="*/ 308540 h 1757742"/>
                <a:gd name="connsiteX26" fmla="*/ 643259 w 1752133"/>
                <a:gd name="connsiteY26" fmla="*/ 3740 h 1757742"/>
                <a:gd name="connsiteX0" fmla="*/ 643259 w 1752133"/>
                <a:gd name="connsiteY0" fmla="*/ 3740 h 1757742"/>
                <a:gd name="connsiteX1" fmla="*/ 920010 w 1752133"/>
                <a:gd name="connsiteY1" fmla="*/ 0 h 1757742"/>
                <a:gd name="connsiteX2" fmla="*/ 729276 w 1752133"/>
                <a:gd name="connsiteY2" fmla="*/ 216913 h 1757742"/>
                <a:gd name="connsiteX3" fmla="*/ 1249119 w 1752133"/>
                <a:gd name="connsiteY3" fmla="*/ 3740 h 1757742"/>
                <a:gd name="connsiteX4" fmla="*/ 1752133 w 1752133"/>
                <a:gd name="connsiteY4" fmla="*/ 1870 h 1757742"/>
                <a:gd name="connsiteX5" fmla="*/ 1750263 w 1752133"/>
                <a:gd name="connsiteY5" fmla="*/ 26179 h 1757742"/>
                <a:gd name="connsiteX6" fmla="*/ 1451073 w 1752133"/>
                <a:gd name="connsiteY6" fmla="*/ 123416 h 1757742"/>
                <a:gd name="connsiteX7" fmla="*/ 1748393 w 1752133"/>
                <a:gd name="connsiteY7" fmla="*/ 450655 h 1757742"/>
                <a:gd name="connsiteX8" fmla="*/ 1750263 w 1752133"/>
                <a:gd name="connsiteY8" fmla="*/ 708707 h 1757742"/>
                <a:gd name="connsiteX9" fmla="*/ 1174322 w 1752133"/>
                <a:gd name="connsiteY9" fmla="*/ 244962 h 1757742"/>
                <a:gd name="connsiteX10" fmla="*/ 613340 w 1752133"/>
                <a:gd name="connsiteY10" fmla="*/ 495533 h 1757742"/>
                <a:gd name="connsiteX11" fmla="*/ 1750263 w 1752133"/>
                <a:gd name="connsiteY11" fmla="*/ 1067735 h 1757742"/>
                <a:gd name="connsiteX12" fmla="*/ 1750263 w 1752133"/>
                <a:gd name="connsiteY12" fmla="*/ 1615627 h 1757742"/>
                <a:gd name="connsiteX13" fmla="*/ 504884 w 1752133"/>
                <a:gd name="connsiteY13" fmla="*/ 845212 h 1757742"/>
                <a:gd name="connsiteX14" fmla="*/ 409517 w 1752133"/>
                <a:gd name="connsiteY14" fmla="*/ 1080824 h 1757742"/>
                <a:gd name="connsiteX15" fmla="*/ 1209850 w 1752133"/>
                <a:gd name="connsiteY15" fmla="*/ 1754002 h 1757742"/>
                <a:gd name="connsiteX16" fmla="*/ 785374 w 1752133"/>
                <a:gd name="connsiteY16" fmla="*/ 1752132 h 1757742"/>
                <a:gd name="connsiteX17" fmla="*/ 297320 w 1752133"/>
                <a:gd name="connsiteY17" fmla="*/ 1314567 h 1757742"/>
                <a:gd name="connsiteX18" fmla="*/ 190734 w 1752133"/>
                <a:gd name="connsiteY18" fmla="*/ 1757742 h 1757742"/>
                <a:gd name="connsiteX19" fmla="*/ 0 w 1752133"/>
                <a:gd name="connsiteY19" fmla="*/ 1757742 h 1757742"/>
                <a:gd name="connsiteX20" fmla="*/ 0 w 1752133"/>
                <a:gd name="connsiteY20" fmla="*/ 1316437 h 1757742"/>
                <a:gd name="connsiteX21" fmla="*/ 244962 w 1752133"/>
                <a:gd name="connsiteY21" fmla="*/ 682527 h 1757742"/>
                <a:gd name="connsiteX22" fmla="*/ 0 w 1752133"/>
                <a:gd name="connsiteY22" fmla="*/ 334719 h 1757742"/>
                <a:gd name="connsiteX23" fmla="*/ 0 w 1752133"/>
                <a:gd name="connsiteY23" fmla="*/ 5610 h 1757742"/>
                <a:gd name="connsiteX24" fmla="*/ 160815 w 1752133"/>
                <a:gd name="connsiteY24" fmla="*/ 5610 h 1757742"/>
                <a:gd name="connsiteX25" fmla="*/ 379598 w 1752133"/>
                <a:gd name="connsiteY25" fmla="*/ 308540 h 1757742"/>
                <a:gd name="connsiteX26" fmla="*/ 643259 w 1752133"/>
                <a:gd name="connsiteY26" fmla="*/ 3740 h 1757742"/>
                <a:gd name="connsiteX0" fmla="*/ 643259 w 1752133"/>
                <a:gd name="connsiteY0" fmla="*/ 3740 h 1757742"/>
                <a:gd name="connsiteX1" fmla="*/ 920010 w 1752133"/>
                <a:gd name="connsiteY1" fmla="*/ 0 h 1757742"/>
                <a:gd name="connsiteX2" fmla="*/ 729276 w 1752133"/>
                <a:gd name="connsiteY2" fmla="*/ 216913 h 1757742"/>
                <a:gd name="connsiteX3" fmla="*/ 1249119 w 1752133"/>
                <a:gd name="connsiteY3" fmla="*/ 3740 h 1757742"/>
                <a:gd name="connsiteX4" fmla="*/ 1752133 w 1752133"/>
                <a:gd name="connsiteY4" fmla="*/ 1870 h 1757742"/>
                <a:gd name="connsiteX5" fmla="*/ 1750263 w 1752133"/>
                <a:gd name="connsiteY5" fmla="*/ 26179 h 1757742"/>
                <a:gd name="connsiteX6" fmla="*/ 1451073 w 1752133"/>
                <a:gd name="connsiteY6" fmla="*/ 123416 h 1757742"/>
                <a:gd name="connsiteX7" fmla="*/ 1748393 w 1752133"/>
                <a:gd name="connsiteY7" fmla="*/ 450655 h 1757742"/>
                <a:gd name="connsiteX8" fmla="*/ 1750263 w 1752133"/>
                <a:gd name="connsiteY8" fmla="*/ 708707 h 1757742"/>
                <a:gd name="connsiteX9" fmla="*/ 1174322 w 1752133"/>
                <a:gd name="connsiteY9" fmla="*/ 244962 h 1757742"/>
                <a:gd name="connsiteX10" fmla="*/ 613340 w 1752133"/>
                <a:gd name="connsiteY10" fmla="*/ 495533 h 1757742"/>
                <a:gd name="connsiteX11" fmla="*/ 1750263 w 1752133"/>
                <a:gd name="connsiteY11" fmla="*/ 1067735 h 1757742"/>
                <a:gd name="connsiteX12" fmla="*/ 1750263 w 1752133"/>
                <a:gd name="connsiteY12" fmla="*/ 1615627 h 1757742"/>
                <a:gd name="connsiteX13" fmla="*/ 504884 w 1752133"/>
                <a:gd name="connsiteY13" fmla="*/ 845212 h 1757742"/>
                <a:gd name="connsiteX14" fmla="*/ 409517 w 1752133"/>
                <a:gd name="connsiteY14" fmla="*/ 1080824 h 1757742"/>
                <a:gd name="connsiteX15" fmla="*/ 1209850 w 1752133"/>
                <a:gd name="connsiteY15" fmla="*/ 1754002 h 1757742"/>
                <a:gd name="connsiteX16" fmla="*/ 785374 w 1752133"/>
                <a:gd name="connsiteY16" fmla="*/ 1752132 h 1757742"/>
                <a:gd name="connsiteX17" fmla="*/ 297320 w 1752133"/>
                <a:gd name="connsiteY17" fmla="*/ 1314567 h 1757742"/>
                <a:gd name="connsiteX18" fmla="*/ 190734 w 1752133"/>
                <a:gd name="connsiteY18" fmla="*/ 1757742 h 1757742"/>
                <a:gd name="connsiteX19" fmla="*/ 0 w 1752133"/>
                <a:gd name="connsiteY19" fmla="*/ 1757742 h 1757742"/>
                <a:gd name="connsiteX20" fmla="*/ 0 w 1752133"/>
                <a:gd name="connsiteY20" fmla="*/ 1316437 h 1757742"/>
                <a:gd name="connsiteX21" fmla="*/ 244962 w 1752133"/>
                <a:gd name="connsiteY21" fmla="*/ 682527 h 1757742"/>
                <a:gd name="connsiteX22" fmla="*/ 0 w 1752133"/>
                <a:gd name="connsiteY22" fmla="*/ 334719 h 1757742"/>
                <a:gd name="connsiteX23" fmla="*/ 0 w 1752133"/>
                <a:gd name="connsiteY23" fmla="*/ 5610 h 1757742"/>
                <a:gd name="connsiteX24" fmla="*/ 160815 w 1752133"/>
                <a:gd name="connsiteY24" fmla="*/ 5610 h 1757742"/>
                <a:gd name="connsiteX25" fmla="*/ 379598 w 1752133"/>
                <a:gd name="connsiteY25" fmla="*/ 308540 h 1757742"/>
                <a:gd name="connsiteX26" fmla="*/ 643259 w 1752133"/>
                <a:gd name="connsiteY26" fmla="*/ 3740 h 1757742"/>
                <a:gd name="connsiteX0" fmla="*/ 643259 w 1752133"/>
                <a:gd name="connsiteY0" fmla="*/ 3740 h 1757742"/>
                <a:gd name="connsiteX1" fmla="*/ 920010 w 1752133"/>
                <a:gd name="connsiteY1" fmla="*/ 0 h 1757742"/>
                <a:gd name="connsiteX2" fmla="*/ 729276 w 1752133"/>
                <a:gd name="connsiteY2" fmla="*/ 216913 h 1757742"/>
                <a:gd name="connsiteX3" fmla="*/ 1249119 w 1752133"/>
                <a:gd name="connsiteY3" fmla="*/ 3740 h 1757742"/>
                <a:gd name="connsiteX4" fmla="*/ 1752133 w 1752133"/>
                <a:gd name="connsiteY4" fmla="*/ 1870 h 1757742"/>
                <a:gd name="connsiteX5" fmla="*/ 1750263 w 1752133"/>
                <a:gd name="connsiteY5" fmla="*/ 26179 h 1757742"/>
                <a:gd name="connsiteX6" fmla="*/ 1451073 w 1752133"/>
                <a:gd name="connsiteY6" fmla="*/ 123416 h 1757742"/>
                <a:gd name="connsiteX7" fmla="*/ 1748393 w 1752133"/>
                <a:gd name="connsiteY7" fmla="*/ 450655 h 1757742"/>
                <a:gd name="connsiteX8" fmla="*/ 1750263 w 1752133"/>
                <a:gd name="connsiteY8" fmla="*/ 708707 h 1757742"/>
                <a:gd name="connsiteX9" fmla="*/ 1174322 w 1752133"/>
                <a:gd name="connsiteY9" fmla="*/ 244962 h 1757742"/>
                <a:gd name="connsiteX10" fmla="*/ 613340 w 1752133"/>
                <a:gd name="connsiteY10" fmla="*/ 495533 h 1757742"/>
                <a:gd name="connsiteX11" fmla="*/ 1750263 w 1752133"/>
                <a:gd name="connsiteY11" fmla="*/ 1067735 h 1757742"/>
                <a:gd name="connsiteX12" fmla="*/ 1750263 w 1752133"/>
                <a:gd name="connsiteY12" fmla="*/ 1615627 h 1757742"/>
                <a:gd name="connsiteX13" fmla="*/ 504884 w 1752133"/>
                <a:gd name="connsiteY13" fmla="*/ 845212 h 1757742"/>
                <a:gd name="connsiteX14" fmla="*/ 409517 w 1752133"/>
                <a:gd name="connsiteY14" fmla="*/ 1080824 h 1757742"/>
                <a:gd name="connsiteX15" fmla="*/ 1209850 w 1752133"/>
                <a:gd name="connsiteY15" fmla="*/ 1754002 h 1757742"/>
                <a:gd name="connsiteX16" fmla="*/ 785374 w 1752133"/>
                <a:gd name="connsiteY16" fmla="*/ 1752132 h 1757742"/>
                <a:gd name="connsiteX17" fmla="*/ 297320 w 1752133"/>
                <a:gd name="connsiteY17" fmla="*/ 1314567 h 1757742"/>
                <a:gd name="connsiteX18" fmla="*/ 190734 w 1752133"/>
                <a:gd name="connsiteY18" fmla="*/ 1757742 h 1757742"/>
                <a:gd name="connsiteX19" fmla="*/ 0 w 1752133"/>
                <a:gd name="connsiteY19" fmla="*/ 1757742 h 1757742"/>
                <a:gd name="connsiteX20" fmla="*/ 0 w 1752133"/>
                <a:gd name="connsiteY20" fmla="*/ 1316437 h 1757742"/>
                <a:gd name="connsiteX21" fmla="*/ 244962 w 1752133"/>
                <a:gd name="connsiteY21" fmla="*/ 682527 h 1757742"/>
                <a:gd name="connsiteX22" fmla="*/ 0 w 1752133"/>
                <a:gd name="connsiteY22" fmla="*/ 334719 h 1757742"/>
                <a:gd name="connsiteX23" fmla="*/ 0 w 1752133"/>
                <a:gd name="connsiteY23" fmla="*/ 5610 h 1757742"/>
                <a:gd name="connsiteX24" fmla="*/ 160815 w 1752133"/>
                <a:gd name="connsiteY24" fmla="*/ 5610 h 1757742"/>
                <a:gd name="connsiteX25" fmla="*/ 379598 w 1752133"/>
                <a:gd name="connsiteY25" fmla="*/ 308540 h 1757742"/>
                <a:gd name="connsiteX26" fmla="*/ 643259 w 1752133"/>
                <a:gd name="connsiteY26" fmla="*/ 3740 h 1757742"/>
                <a:gd name="connsiteX0" fmla="*/ 643259 w 1752133"/>
                <a:gd name="connsiteY0" fmla="*/ 3740 h 1757742"/>
                <a:gd name="connsiteX1" fmla="*/ 920010 w 1752133"/>
                <a:gd name="connsiteY1" fmla="*/ 0 h 1757742"/>
                <a:gd name="connsiteX2" fmla="*/ 729276 w 1752133"/>
                <a:gd name="connsiteY2" fmla="*/ 216913 h 1757742"/>
                <a:gd name="connsiteX3" fmla="*/ 1249119 w 1752133"/>
                <a:gd name="connsiteY3" fmla="*/ 3740 h 1757742"/>
                <a:gd name="connsiteX4" fmla="*/ 1752133 w 1752133"/>
                <a:gd name="connsiteY4" fmla="*/ 1870 h 1757742"/>
                <a:gd name="connsiteX5" fmla="*/ 1750263 w 1752133"/>
                <a:gd name="connsiteY5" fmla="*/ 26179 h 1757742"/>
                <a:gd name="connsiteX6" fmla="*/ 1451073 w 1752133"/>
                <a:gd name="connsiteY6" fmla="*/ 123416 h 1757742"/>
                <a:gd name="connsiteX7" fmla="*/ 1748393 w 1752133"/>
                <a:gd name="connsiteY7" fmla="*/ 450655 h 1757742"/>
                <a:gd name="connsiteX8" fmla="*/ 1750263 w 1752133"/>
                <a:gd name="connsiteY8" fmla="*/ 708707 h 1757742"/>
                <a:gd name="connsiteX9" fmla="*/ 1174322 w 1752133"/>
                <a:gd name="connsiteY9" fmla="*/ 244962 h 1757742"/>
                <a:gd name="connsiteX10" fmla="*/ 613340 w 1752133"/>
                <a:gd name="connsiteY10" fmla="*/ 495533 h 1757742"/>
                <a:gd name="connsiteX11" fmla="*/ 1750263 w 1752133"/>
                <a:gd name="connsiteY11" fmla="*/ 1067735 h 1757742"/>
                <a:gd name="connsiteX12" fmla="*/ 1750263 w 1752133"/>
                <a:gd name="connsiteY12" fmla="*/ 1615627 h 1757742"/>
                <a:gd name="connsiteX13" fmla="*/ 504884 w 1752133"/>
                <a:gd name="connsiteY13" fmla="*/ 845212 h 1757742"/>
                <a:gd name="connsiteX14" fmla="*/ 409517 w 1752133"/>
                <a:gd name="connsiteY14" fmla="*/ 1080824 h 1757742"/>
                <a:gd name="connsiteX15" fmla="*/ 1209850 w 1752133"/>
                <a:gd name="connsiteY15" fmla="*/ 1754002 h 1757742"/>
                <a:gd name="connsiteX16" fmla="*/ 785374 w 1752133"/>
                <a:gd name="connsiteY16" fmla="*/ 1752132 h 1757742"/>
                <a:gd name="connsiteX17" fmla="*/ 297320 w 1752133"/>
                <a:gd name="connsiteY17" fmla="*/ 1314567 h 1757742"/>
                <a:gd name="connsiteX18" fmla="*/ 190734 w 1752133"/>
                <a:gd name="connsiteY18" fmla="*/ 1757742 h 1757742"/>
                <a:gd name="connsiteX19" fmla="*/ 0 w 1752133"/>
                <a:gd name="connsiteY19" fmla="*/ 1757742 h 1757742"/>
                <a:gd name="connsiteX20" fmla="*/ 0 w 1752133"/>
                <a:gd name="connsiteY20" fmla="*/ 1316437 h 1757742"/>
                <a:gd name="connsiteX21" fmla="*/ 244962 w 1752133"/>
                <a:gd name="connsiteY21" fmla="*/ 682527 h 1757742"/>
                <a:gd name="connsiteX22" fmla="*/ 0 w 1752133"/>
                <a:gd name="connsiteY22" fmla="*/ 334719 h 1757742"/>
                <a:gd name="connsiteX23" fmla="*/ 0 w 1752133"/>
                <a:gd name="connsiteY23" fmla="*/ 5610 h 1757742"/>
                <a:gd name="connsiteX24" fmla="*/ 160815 w 1752133"/>
                <a:gd name="connsiteY24" fmla="*/ 5610 h 1757742"/>
                <a:gd name="connsiteX25" fmla="*/ 379598 w 1752133"/>
                <a:gd name="connsiteY25" fmla="*/ 308540 h 1757742"/>
                <a:gd name="connsiteX26" fmla="*/ 643259 w 1752133"/>
                <a:gd name="connsiteY26" fmla="*/ 3740 h 1757742"/>
                <a:gd name="connsiteX0" fmla="*/ 643259 w 1752133"/>
                <a:gd name="connsiteY0" fmla="*/ 3740 h 1757742"/>
                <a:gd name="connsiteX1" fmla="*/ 920010 w 1752133"/>
                <a:gd name="connsiteY1" fmla="*/ 0 h 1757742"/>
                <a:gd name="connsiteX2" fmla="*/ 729276 w 1752133"/>
                <a:gd name="connsiteY2" fmla="*/ 216913 h 1757742"/>
                <a:gd name="connsiteX3" fmla="*/ 1249119 w 1752133"/>
                <a:gd name="connsiteY3" fmla="*/ 3740 h 1757742"/>
                <a:gd name="connsiteX4" fmla="*/ 1752133 w 1752133"/>
                <a:gd name="connsiteY4" fmla="*/ 1870 h 1757742"/>
                <a:gd name="connsiteX5" fmla="*/ 1750263 w 1752133"/>
                <a:gd name="connsiteY5" fmla="*/ 26179 h 1757742"/>
                <a:gd name="connsiteX6" fmla="*/ 1451073 w 1752133"/>
                <a:gd name="connsiteY6" fmla="*/ 123416 h 1757742"/>
                <a:gd name="connsiteX7" fmla="*/ 1748393 w 1752133"/>
                <a:gd name="connsiteY7" fmla="*/ 450655 h 1757742"/>
                <a:gd name="connsiteX8" fmla="*/ 1750263 w 1752133"/>
                <a:gd name="connsiteY8" fmla="*/ 708707 h 1757742"/>
                <a:gd name="connsiteX9" fmla="*/ 1174322 w 1752133"/>
                <a:gd name="connsiteY9" fmla="*/ 244962 h 1757742"/>
                <a:gd name="connsiteX10" fmla="*/ 613340 w 1752133"/>
                <a:gd name="connsiteY10" fmla="*/ 495533 h 1757742"/>
                <a:gd name="connsiteX11" fmla="*/ 1750263 w 1752133"/>
                <a:gd name="connsiteY11" fmla="*/ 1067735 h 1757742"/>
                <a:gd name="connsiteX12" fmla="*/ 1750263 w 1752133"/>
                <a:gd name="connsiteY12" fmla="*/ 1615627 h 1757742"/>
                <a:gd name="connsiteX13" fmla="*/ 504884 w 1752133"/>
                <a:gd name="connsiteY13" fmla="*/ 845212 h 1757742"/>
                <a:gd name="connsiteX14" fmla="*/ 409517 w 1752133"/>
                <a:gd name="connsiteY14" fmla="*/ 1080824 h 1757742"/>
                <a:gd name="connsiteX15" fmla="*/ 1209850 w 1752133"/>
                <a:gd name="connsiteY15" fmla="*/ 1754002 h 1757742"/>
                <a:gd name="connsiteX16" fmla="*/ 785374 w 1752133"/>
                <a:gd name="connsiteY16" fmla="*/ 1752132 h 1757742"/>
                <a:gd name="connsiteX17" fmla="*/ 297320 w 1752133"/>
                <a:gd name="connsiteY17" fmla="*/ 1314567 h 1757742"/>
                <a:gd name="connsiteX18" fmla="*/ 190734 w 1752133"/>
                <a:gd name="connsiteY18" fmla="*/ 1757742 h 1757742"/>
                <a:gd name="connsiteX19" fmla="*/ 0 w 1752133"/>
                <a:gd name="connsiteY19" fmla="*/ 1757742 h 1757742"/>
                <a:gd name="connsiteX20" fmla="*/ 0 w 1752133"/>
                <a:gd name="connsiteY20" fmla="*/ 1316437 h 1757742"/>
                <a:gd name="connsiteX21" fmla="*/ 244962 w 1752133"/>
                <a:gd name="connsiteY21" fmla="*/ 682527 h 1757742"/>
                <a:gd name="connsiteX22" fmla="*/ 0 w 1752133"/>
                <a:gd name="connsiteY22" fmla="*/ 334719 h 1757742"/>
                <a:gd name="connsiteX23" fmla="*/ 0 w 1752133"/>
                <a:gd name="connsiteY23" fmla="*/ 5610 h 1757742"/>
                <a:gd name="connsiteX24" fmla="*/ 160815 w 1752133"/>
                <a:gd name="connsiteY24" fmla="*/ 5610 h 1757742"/>
                <a:gd name="connsiteX25" fmla="*/ 379598 w 1752133"/>
                <a:gd name="connsiteY25" fmla="*/ 308540 h 1757742"/>
                <a:gd name="connsiteX26" fmla="*/ 643259 w 1752133"/>
                <a:gd name="connsiteY26" fmla="*/ 3740 h 1757742"/>
                <a:gd name="connsiteX0" fmla="*/ 643259 w 1752133"/>
                <a:gd name="connsiteY0" fmla="*/ 3740 h 1757742"/>
                <a:gd name="connsiteX1" fmla="*/ 920010 w 1752133"/>
                <a:gd name="connsiteY1" fmla="*/ 0 h 1757742"/>
                <a:gd name="connsiteX2" fmla="*/ 729276 w 1752133"/>
                <a:gd name="connsiteY2" fmla="*/ 216913 h 1757742"/>
                <a:gd name="connsiteX3" fmla="*/ 1249119 w 1752133"/>
                <a:gd name="connsiteY3" fmla="*/ 3740 h 1757742"/>
                <a:gd name="connsiteX4" fmla="*/ 1752133 w 1752133"/>
                <a:gd name="connsiteY4" fmla="*/ 1870 h 1757742"/>
                <a:gd name="connsiteX5" fmla="*/ 1750263 w 1752133"/>
                <a:gd name="connsiteY5" fmla="*/ 26179 h 1757742"/>
                <a:gd name="connsiteX6" fmla="*/ 1451073 w 1752133"/>
                <a:gd name="connsiteY6" fmla="*/ 123416 h 1757742"/>
                <a:gd name="connsiteX7" fmla="*/ 1748393 w 1752133"/>
                <a:gd name="connsiteY7" fmla="*/ 450655 h 1757742"/>
                <a:gd name="connsiteX8" fmla="*/ 1750263 w 1752133"/>
                <a:gd name="connsiteY8" fmla="*/ 708707 h 1757742"/>
                <a:gd name="connsiteX9" fmla="*/ 1174322 w 1752133"/>
                <a:gd name="connsiteY9" fmla="*/ 244962 h 1757742"/>
                <a:gd name="connsiteX10" fmla="*/ 613340 w 1752133"/>
                <a:gd name="connsiteY10" fmla="*/ 495533 h 1757742"/>
                <a:gd name="connsiteX11" fmla="*/ 1750263 w 1752133"/>
                <a:gd name="connsiteY11" fmla="*/ 1067735 h 1757742"/>
                <a:gd name="connsiteX12" fmla="*/ 1750263 w 1752133"/>
                <a:gd name="connsiteY12" fmla="*/ 1615627 h 1757742"/>
                <a:gd name="connsiteX13" fmla="*/ 504884 w 1752133"/>
                <a:gd name="connsiteY13" fmla="*/ 845212 h 1757742"/>
                <a:gd name="connsiteX14" fmla="*/ 409517 w 1752133"/>
                <a:gd name="connsiteY14" fmla="*/ 1080824 h 1757742"/>
                <a:gd name="connsiteX15" fmla="*/ 1209850 w 1752133"/>
                <a:gd name="connsiteY15" fmla="*/ 1754002 h 1757742"/>
                <a:gd name="connsiteX16" fmla="*/ 785374 w 1752133"/>
                <a:gd name="connsiteY16" fmla="*/ 1752132 h 1757742"/>
                <a:gd name="connsiteX17" fmla="*/ 297320 w 1752133"/>
                <a:gd name="connsiteY17" fmla="*/ 1314567 h 1757742"/>
                <a:gd name="connsiteX18" fmla="*/ 190734 w 1752133"/>
                <a:gd name="connsiteY18" fmla="*/ 1757742 h 1757742"/>
                <a:gd name="connsiteX19" fmla="*/ 0 w 1752133"/>
                <a:gd name="connsiteY19" fmla="*/ 1757742 h 1757742"/>
                <a:gd name="connsiteX20" fmla="*/ 0 w 1752133"/>
                <a:gd name="connsiteY20" fmla="*/ 1316437 h 1757742"/>
                <a:gd name="connsiteX21" fmla="*/ 244962 w 1752133"/>
                <a:gd name="connsiteY21" fmla="*/ 682527 h 1757742"/>
                <a:gd name="connsiteX22" fmla="*/ 0 w 1752133"/>
                <a:gd name="connsiteY22" fmla="*/ 334719 h 1757742"/>
                <a:gd name="connsiteX23" fmla="*/ 0 w 1752133"/>
                <a:gd name="connsiteY23" fmla="*/ 5610 h 1757742"/>
                <a:gd name="connsiteX24" fmla="*/ 160815 w 1752133"/>
                <a:gd name="connsiteY24" fmla="*/ 5610 h 1757742"/>
                <a:gd name="connsiteX25" fmla="*/ 379598 w 1752133"/>
                <a:gd name="connsiteY25" fmla="*/ 308540 h 1757742"/>
                <a:gd name="connsiteX26" fmla="*/ 643259 w 1752133"/>
                <a:gd name="connsiteY26" fmla="*/ 3740 h 1757742"/>
                <a:gd name="connsiteX0" fmla="*/ 643259 w 1752133"/>
                <a:gd name="connsiteY0" fmla="*/ 3740 h 1757742"/>
                <a:gd name="connsiteX1" fmla="*/ 920010 w 1752133"/>
                <a:gd name="connsiteY1" fmla="*/ 0 h 1757742"/>
                <a:gd name="connsiteX2" fmla="*/ 729276 w 1752133"/>
                <a:gd name="connsiteY2" fmla="*/ 216913 h 1757742"/>
                <a:gd name="connsiteX3" fmla="*/ 1249119 w 1752133"/>
                <a:gd name="connsiteY3" fmla="*/ 3740 h 1757742"/>
                <a:gd name="connsiteX4" fmla="*/ 1752133 w 1752133"/>
                <a:gd name="connsiteY4" fmla="*/ 1870 h 1757742"/>
                <a:gd name="connsiteX5" fmla="*/ 1750263 w 1752133"/>
                <a:gd name="connsiteY5" fmla="*/ 26179 h 1757742"/>
                <a:gd name="connsiteX6" fmla="*/ 1451073 w 1752133"/>
                <a:gd name="connsiteY6" fmla="*/ 123416 h 1757742"/>
                <a:gd name="connsiteX7" fmla="*/ 1748393 w 1752133"/>
                <a:gd name="connsiteY7" fmla="*/ 450655 h 1757742"/>
                <a:gd name="connsiteX8" fmla="*/ 1750263 w 1752133"/>
                <a:gd name="connsiteY8" fmla="*/ 708707 h 1757742"/>
                <a:gd name="connsiteX9" fmla="*/ 1174322 w 1752133"/>
                <a:gd name="connsiteY9" fmla="*/ 244962 h 1757742"/>
                <a:gd name="connsiteX10" fmla="*/ 613340 w 1752133"/>
                <a:gd name="connsiteY10" fmla="*/ 495533 h 1757742"/>
                <a:gd name="connsiteX11" fmla="*/ 1750263 w 1752133"/>
                <a:gd name="connsiteY11" fmla="*/ 1067735 h 1757742"/>
                <a:gd name="connsiteX12" fmla="*/ 1750263 w 1752133"/>
                <a:gd name="connsiteY12" fmla="*/ 1615627 h 1757742"/>
                <a:gd name="connsiteX13" fmla="*/ 504884 w 1752133"/>
                <a:gd name="connsiteY13" fmla="*/ 845212 h 1757742"/>
                <a:gd name="connsiteX14" fmla="*/ 409517 w 1752133"/>
                <a:gd name="connsiteY14" fmla="*/ 1080824 h 1757742"/>
                <a:gd name="connsiteX15" fmla="*/ 1209850 w 1752133"/>
                <a:gd name="connsiteY15" fmla="*/ 1754002 h 1757742"/>
                <a:gd name="connsiteX16" fmla="*/ 785374 w 1752133"/>
                <a:gd name="connsiteY16" fmla="*/ 1752132 h 1757742"/>
                <a:gd name="connsiteX17" fmla="*/ 297320 w 1752133"/>
                <a:gd name="connsiteY17" fmla="*/ 1314567 h 1757742"/>
                <a:gd name="connsiteX18" fmla="*/ 190734 w 1752133"/>
                <a:gd name="connsiteY18" fmla="*/ 1757742 h 1757742"/>
                <a:gd name="connsiteX19" fmla="*/ 0 w 1752133"/>
                <a:gd name="connsiteY19" fmla="*/ 1757742 h 1757742"/>
                <a:gd name="connsiteX20" fmla="*/ 0 w 1752133"/>
                <a:gd name="connsiteY20" fmla="*/ 1316437 h 1757742"/>
                <a:gd name="connsiteX21" fmla="*/ 244962 w 1752133"/>
                <a:gd name="connsiteY21" fmla="*/ 682527 h 1757742"/>
                <a:gd name="connsiteX22" fmla="*/ 0 w 1752133"/>
                <a:gd name="connsiteY22" fmla="*/ 334719 h 1757742"/>
                <a:gd name="connsiteX23" fmla="*/ 0 w 1752133"/>
                <a:gd name="connsiteY23" fmla="*/ 5610 h 1757742"/>
                <a:gd name="connsiteX24" fmla="*/ 160815 w 1752133"/>
                <a:gd name="connsiteY24" fmla="*/ 5610 h 1757742"/>
                <a:gd name="connsiteX25" fmla="*/ 379598 w 1752133"/>
                <a:gd name="connsiteY25" fmla="*/ 308540 h 1757742"/>
                <a:gd name="connsiteX26" fmla="*/ 643259 w 1752133"/>
                <a:gd name="connsiteY26" fmla="*/ 3740 h 1757742"/>
                <a:gd name="connsiteX0" fmla="*/ 643259 w 1752133"/>
                <a:gd name="connsiteY0" fmla="*/ 3740 h 1757742"/>
                <a:gd name="connsiteX1" fmla="*/ 920010 w 1752133"/>
                <a:gd name="connsiteY1" fmla="*/ 0 h 1757742"/>
                <a:gd name="connsiteX2" fmla="*/ 729276 w 1752133"/>
                <a:gd name="connsiteY2" fmla="*/ 216913 h 1757742"/>
                <a:gd name="connsiteX3" fmla="*/ 1249119 w 1752133"/>
                <a:gd name="connsiteY3" fmla="*/ 3740 h 1757742"/>
                <a:gd name="connsiteX4" fmla="*/ 1752133 w 1752133"/>
                <a:gd name="connsiteY4" fmla="*/ 1870 h 1757742"/>
                <a:gd name="connsiteX5" fmla="*/ 1750263 w 1752133"/>
                <a:gd name="connsiteY5" fmla="*/ 26179 h 1757742"/>
                <a:gd name="connsiteX6" fmla="*/ 1451073 w 1752133"/>
                <a:gd name="connsiteY6" fmla="*/ 123416 h 1757742"/>
                <a:gd name="connsiteX7" fmla="*/ 1748393 w 1752133"/>
                <a:gd name="connsiteY7" fmla="*/ 450655 h 1757742"/>
                <a:gd name="connsiteX8" fmla="*/ 1750263 w 1752133"/>
                <a:gd name="connsiteY8" fmla="*/ 708707 h 1757742"/>
                <a:gd name="connsiteX9" fmla="*/ 1174322 w 1752133"/>
                <a:gd name="connsiteY9" fmla="*/ 244962 h 1757742"/>
                <a:gd name="connsiteX10" fmla="*/ 613340 w 1752133"/>
                <a:gd name="connsiteY10" fmla="*/ 495533 h 1757742"/>
                <a:gd name="connsiteX11" fmla="*/ 1750263 w 1752133"/>
                <a:gd name="connsiteY11" fmla="*/ 1067735 h 1757742"/>
                <a:gd name="connsiteX12" fmla="*/ 1750263 w 1752133"/>
                <a:gd name="connsiteY12" fmla="*/ 1615627 h 1757742"/>
                <a:gd name="connsiteX13" fmla="*/ 504884 w 1752133"/>
                <a:gd name="connsiteY13" fmla="*/ 845212 h 1757742"/>
                <a:gd name="connsiteX14" fmla="*/ 409517 w 1752133"/>
                <a:gd name="connsiteY14" fmla="*/ 1080824 h 1757742"/>
                <a:gd name="connsiteX15" fmla="*/ 1209850 w 1752133"/>
                <a:gd name="connsiteY15" fmla="*/ 1754002 h 1757742"/>
                <a:gd name="connsiteX16" fmla="*/ 785374 w 1752133"/>
                <a:gd name="connsiteY16" fmla="*/ 1752132 h 1757742"/>
                <a:gd name="connsiteX17" fmla="*/ 297320 w 1752133"/>
                <a:gd name="connsiteY17" fmla="*/ 1314567 h 1757742"/>
                <a:gd name="connsiteX18" fmla="*/ 190734 w 1752133"/>
                <a:gd name="connsiteY18" fmla="*/ 1757742 h 1757742"/>
                <a:gd name="connsiteX19" fmla="*/ 0 w 1752133"/>
                <a:gd name="connsiteY19" fmla="*/ 1757742 h 1757742"/>
                <a:gd name="connsiteX20" fmla="*/ 0 w 1752133"/>
                <a:gd name="connsiteY20" fmla="*/ 1316437 h 1757742"/>
                <a:gd name="connsiteX21" fmla="*/ 244962 w 1752133"/>
                <a:gd name="connsiteY21" fmla="*/ 682527 h 1757742"/>
                <a:gd name="connsiteX22" fmla="*/ 0 w 1752133"/>
                <a:gd name="connsiteY22" fmla="*/ 334719 h 1757742"/>
                <a:gd name="connsiteX23" fmla="*/ 0 w 1752133"/>
                <a:gd name="connsiteY23" fmla="*/ 5610 h 1757742"/>
                <a:gd name="connsiteX24" fmla="*/ 160815 w 1752133"/>
                <a:gd name="connsiteY24" fmla="*/ 5610 h 1757742"/>
                <a:gd name="connsiteX25" fmla="*/ 379598 w 1752133"/>
                <a:gd name="connsiteY25" fmla="*/ 308540 h 1757742"/>
                <a:gd name="connsiteX26" fmla="*/ 643259 w 1752133"/>
                <a:gd name="connsiteY26" fmla="*/ 3740 h 1757742"/>
                <a:gd name="connsiteX0" fmla="*/ 643259 w 1752133"/>
                <a:gd name="connsiteY0" fmla="*/ 3740 h 1757742"/>
                <a:gd name="connsiteX1" fmla="*/ 920010 w 1752133"/>
                <a:gd name="connsiteY1" fmla="*/ 0 h 1757742"/>
                <a:gd name="connsiteX2" fmla="*/ 729276 w 1752133"/>
                <a:gd name="connsiteY2" fmla="*/ 216913 h 1757742"/>
                <a:gd name="connsiteX3" fmla="*/ 1249119 w 1752133"/>
                <a:gd name="connsiteY3" fmla="*/ 3740 h 1757742"/>
                <a:gd name="connsiteX4" fmla="*/ 1752133 w 1752133"/>
                <a:gd name="connsiteY4" fmla="*/ 1870 h 1757742"/>
                <a:gd name="connsiteX5" fmla="*/ 1750263 w 1752133"/>
                <a:gd name="connsiteY5" fmla="*/ 26179 h 1757742"/>
                <a:gd name="connsiteX6" fmla="*/ 1451073 w 1752133"/>
                <a:gd name="connsiteY6" fmla="*/ 123416 h 1757742"/>
                <a:gd name="connsiteX7" fmla="*/ 1748393 w 1752133"/>
                <a:gd name="connsiteY7" fmla="*/ 450655 h 1757742"/>
                <a:gd name="connsiteX8" fmla="*/ 1750263 w 1752133"/>
                <a:gd name="connsiteY8" fmla="*/ 708707 h 1757742"/>
                <a:gd name="connsiteX9" fmla="*/ 1174322 w 1752133"/>
                <a:gd name="connsiteY9" fmla="*/ 244962 h 1757742"/>
                <a:gd name="connsiteX10" fmla="*/ 613340 w 1752133"/>
                <a:gd name="connsiteY10" fmla="*/ 495533 h 1757742"/>
                <a:gd name="connsiteX11" fmla="*/ 1750263 w 1752133"/>
                <a:gd name="connsiteY11" fmla="*/ 1067735 h 1757742"/>
                <a:gd name="connsiteX12" fmla="*/ 1750263 w 1752133"/>
                <a:gd name="connsiteY12" fmla="*/ 1615627 h 1757742"/>
                <a:gd name="connsiteX13" fmla="*/ 504884 w 1752133"/>
                <a:gd name="connsiteY13" fmla="*/ 845212 h 1757742"/>
                <a:gd name="connsiteX14" fmla="*/ 409517 w 1752133"/>
                <a:gd name="connsiteY14" fmla="*/ 1080824 h 1757742"/>
                <a:gd name="connsiteX15" fmla="*/ 1209850 w 1752133"/>
                <a:gd name="connsiteY15" fmla="*/ 1754002 h 1757742"/>
                <a:gd name="connsiteX16" fmla="*/ 785374 w 1752133"/>
                <a:gd name="connsiteY16" fmla="*/ 1752132 h 1757742"/>
                <a:gd name="connsiteX17" fmla="*/ 297320 w 1752133"/>
                <a:gd name="connsiteY17" fmla="*/ 1314567 h 1757742"/>
                <a:gd name="connsiteX18" fmla="*/ 190734 w 1752133"/>
                <a:gd name="connsiteY18" fmla="*/ 1757742 h 1757742"/>
                <a:gd name="connsiteX19" fmla="*/ 0 w 1752133"/>
                <a:gd name="connsiteY19" fmla="*/ 1757742 h 1757742"/>
                <a:gd name="connsiteX20" fmla="*/ 0 w 1752133"/>
                <a:gd name="connsiteY20" fmla="*/ 1316437 h 1757742"/>
                <a:gd name="connsiteX21" fmla="*/ 244962 w 1752133"/>
                <a:gd name="connsiteY21" fmla="*/ 682527 h 1757742"/>
                <a:gd name="connsiteX22" fmla="*/ 0 w 1752133"/>
                <a:gd name="connsiteY22" fmla="*/ 334719 h 1757742"/>
                <a:gd name="connsiteX23" fmla="*/ 0 w 1752133"/>
                <a:gd name="connsiteY23" fmla="*/ 5610 h 1757742"/>
                <a:gd name="connsiteX24" fmla="*/ 160815 w 1752133"/>
                <a:gd name="connsiteY24" fmla="*/ 5610 h 1757742"/>
                <a:gd name="connsiteX25" fmla="*/ 379598 w 1752133"/>
                <a:gd name="connsiteY25" fmla="*/ 308540 h 1757742"/>
                <a:gd name="connsiteX26" fmla="*/ 643259 w 1752133"/>
                <a:gd name="connsiteY26" fmla="*/ 3740 h 1757742"/>
                <a:gd name="connsiteX0" fmla="*/ 643259 w 1752133"/>
                <a:gd name="connsiteY0" fmla="*/ 3740 h 1757742"/>
                <a:gd name="connsiteX1" fmla="*/ 920010 w 1752133"/>
                <a:gd name="connsiteY1" fmla="*/ 0 h 1757742"/>
                <a:gd name="connsiteX2" fmla="*/ 729276 w 1752133"/>
                <a:gd name="connsiteY2" fmla="*/ 216913 h 1757742"/>
                <a:gd name="connsiteX3" fmla="*/ 1249119 w 1752133"/>
                <a:gd name="connsiteY3" fmla="*/ 3740 h 1757742"/>
                <a:gd name="connsiteX4" fmla="*/ 1752133 w 1752133"/>
                <a:gd name="connsiteY4" fmla="*/ 1870 h 1757742"/>
                <a:gd name="connsiteX5" fmla="*/ 1750263 w 1752133"/>
                <a:gd name="connsiteY5" fmla="*/ 26179 h 1757742"/>
                <a:gd name="connsiteX6" fmla="*/ 1451073 w 1752133"/>
                <a:gd name="connsiteY6" fmla="*/ 123416 h 1757742"/>
                <a:gd name="connsiteX7" fmla="*/ 1748393 w 1752133"/>
                <a:gd name="connsiteY7" fmla="*/ 450655 h 1757742"/>
                <a:gd name="connsiteX8" fmla="*/ 1750263 w 1752133"/>
                <a:gd name="connsiteY8" fmla="*/ 708707 h 1757742"/>
                <a:gd name="connsiteX9" fmla="*/ 1174322 w 1752133"/>
                <a:gd name="connsiteY9" fmla="*/ 244962 h 1757742"/>
                <a:gd name="connsiteX10" fmla="*/ 613340 w 1752133"/>
                <a:gd name="connsiteY10" fmla="*/ 495533 h 1757742"/>
                <a:gd name="connsiteX11" fmla="*/ 1750263 w 1752133"/>
                <a:gd name="connsiteY11" fmla="*/ 1067735 h 1757742"/>
                <a:gd name="connsiteX12" fmla="*/ 1750263 w 1752133"/>
                <a:gd name="connsiteY12" fmla="*/ 1615627 h 1757742"/>
                <a:gd name="connsiteX13" fmla="*/ 504884 w 1752133"/>
                <a:gd name="connsiteY13" fmla="*/ 845212 h 1757742"/>
                <a:gd name="connsiteX14" fmla="*/ 409517 w 1752133"/>
                <a:gd name="connsiteY14" fmla="*/ 1080824 h 1757742"/>
                <a:gd name="connsiteX15" fmla="*/ 1209850 w 1752133"/>
                <a:gd name="connsiteY15" fmla="*/ 1754002 h 1757742"/>
                <a:gd name="connsiteX16" fmla="*/ 785374 w 1752133"/>
                <a:gd name="connsiteY16" fmla="*/ 1752132 h 1757742"/>
                <a:gd name="connsiteX17" fmla="*/ 297320 w 1752133"/>
                <a:gd name="connsiteY17" fmla="*/ 1314567 h 1757742"/>
                <a:gd name="connsiteX18" fmla="*/ 190734 w 1752133"/>
                <a:gd name="connsiteY18" fmla="*/ 1757742 h 1757742"/>
                <a:gd name="connsiteX19" fmla="*/ 0 w 1752133"/>
                <a:gd name="connsiteY19" fmla="*/ 1757742 h 1757742"/>
                <a:gd name="connsiteX20" fmla="*/ 0 w 1752133"/>
                <a:gd name="connsiteY20" fmla="*/ 1316437 h 1757742"/>
                <a:gd name="connsiteX21" fmla="*/ 244962 w 1752133"/>
                <a:gd name="connsiteY21" fmla="*/ 682527 h 1757742"/>
                <a:gd name="connsiteX22" fmla="*/ 0 w 1752133"/>
                <a:gd name="connsiteY22" fmla="*/ 334719 h 1757742"/>
                <a:gd name="connsiteX23" fmla="*/ 0 w 1752133"/>
                <a:gd name="connsiteY23" fmla="*/ 5610 h 1757742"/>
                <a:gd name="connsiteX24" fmla="*/ 160815 w 1752133"/>
                <a:gd name="connsiteY24" fmla="*/ 5610 h 1757742"/>
                <a:gd name="connsiteX25" fmla="*/ 379598 w 1752133"/>
                <a:gd name="connsiteY25" fmla="*/ 308540 h 1757742"/>
                <a:gd name="connsiteX26" fmla="*/ 643259 w 1752133"/>
                <a:gd name="connsiteY26" fmla="*/ 3740 h 1757742"/>
                <a:gd name="connsiteX0" fmla="*/ 643259 w 1752133"/>
                <a:gd name="connsiteY0" fmla="*/ 3740 h 1757742"/>
                <a:gd name="connsiteX1" fmla="*/ 920010 w 1752133"/>
                <a:gd name="connsiteY1" fmla="*/ 0 h 1757742"/>
                <a:gd name="connsiteX2" fmla="*/ 729276 w 1752133"/>
                <a:gd name="connsiteY2" fmla="*/ 216913 h 1757742"/>
                <a:gd name="connsiteX3" fmla="*/ 1249119 w 1752133"/>
                <a:gd name="connsiteY3" fmla="*/ 3740 h 1757742"/>
                <a:gd name="connsiteX4" fmla="*/ 1752133 w 1752133"/>
                <a:gd name="connsiteY4" fmla="*/ 1870 h 1757742"/>
                <a:gd name="connsiteX5" fmla="*/ 1750263 w 1752133"/>
                <a:gd name="connsiteY5" fmla="*/ 26179 h 1757742"/>
                <a:gd name="connsiteX6" fmla="*/ 1451073 w 1752133"/>
                <a:gd name="connsiteY6" fmla="*/ 123416 h 1757742"/>
                <a:gd name="connsiteX7" fmla="*/ 1748393 w 1752133"/>
                <a:gd name="connsiteY7" fmla="*/ 450655 h 1757742"/>
                <a:gd name="connsiteX8" fmla="*/ 1750263 w 1752133"/>
                <a:gd name="connsiteY8" fmla="*/ 708707 h 1757742"/>
                <a:gd name="connsiteX9" fmla="*/ 1174322 w 1752133"/>
                <a:gd name="connsiteY9" fmla="*/ 244962 h 1757742"/>
                <a:gd name="connsiteX10" fmla="*/ 613340 w 1752133"/>
                <a:gd name="connsiteY10" fmla="*/ 495533 h 1757742"/>
                <a:gd name="connsiteX11" fmla="*/ 1750263 w 1752133"/>
                <a:gd name="connsiteY11" fmla="*/ 1067735 h 1757742"/>
                <a:gd name="connsiteX12" fmla="*/ 1750263 w 1752133"/>
                <a:gd name="connsiteY12" fmla="*/ 1615627 h 1757742"/>
                <a:gd name="connsiteX13" fmla="*/ 504884 w 1752133"/>
                <a:gd name="connsiteY13" fmla="*/ 845212 h 1757742"/>
                <a:gd name="connsiteX14" fmla="*/ 409517 w 1752133"/>
                <a:gd name="connsiteY14" fmla="*/ 1080824 h 1757742"/>
                <a:gd name="connsiteX15" fmla="*/ 1209850 w 1752133"/>
                <a:gd name="connsiteY15" fmla="*/ 1754002 h 1757742"/>
                <a:gd name="connsiteX16" fmla="*/ 785374 w 1752133"/>
                <a:gd name="connsiteY16" fmla="*/ 1752132 h 1757742"/>
                <a:gd name="connsiteX17" fmla="*/ 297320 w 1752133"/>
                <a:gd name="connsiteY17" fmla="*/ 1314567 h 1757742"/>
                <a:gd name="connsiteX18" fmla="*/ 190734 w 1752133"/>
                <a:gd name="connsiteY18" fmla="*/ 1757742 h 1757742"/>
                <a:gd name="connsiteX19" fmla="*/ 0 w 1752133"/>
                <a:gd name="connsiteY19" fmla="*/ 1757742 h 1757742"/>
                <a:gd name="connsiteX20" fmla="*/ 0 w 1752133"/>
                <a:gd name="connsiteY20" fmla="*/ 1316437 h 1757742"/>
                <a:gd name="connsiteX21" fmla="*/ 244962 w 1752133"/>
                <a:gd name="connsiteY21" fmla="*/ 682527 h 1757742"/>
                <a:gd name="connsiteX22" fmla="*/ 0 w 1752133"/>
                <a:gd name="connsiteY22" fmla="*/ 334719 h 1757742"/>
                <a:gd name="connsiteX23" fmla="*/ 0 w 1752133"/>
                <a:gd name="connsiteY23" fmla="*/ 5610 h 1757742"/>
                <a:gd name="connsiteX24" fmla="*/ 160815 w 1752133"/>
                <a:gd name="connsiteY24" fmla="*/ 5610 h 1757742"/>
                <a:gd name="connsiteX25" fmla="*/ 379598 w 1752133"/>
                <a:gd name="connsiteY25" fmla="*/ 308540 h 1757742"/>
                <a:gd name="connsiteX26" fmla="*/ 643259 w 1752133"/>
                <a:gd name="connsiteY26" fmla="*/ 3740 h 1757742"/>
                <a:gd name="connsiteX0" fmla="*/ 643259 w 1752133"/>
                <a:gd name="connsiteY0" fmla="*/ 3740 h 1757742"/>
                <a:gd name="connsiteX1" fmla="*/ 920010 w 1752133"/>
                <a:gd name="connsiteY1" fmla="*/ 0 h 1757742"/>
                <a:gd name="connsiteX2" fmla="*/ 729276 w 1752133"/>
                <a:gd name="connsiteY2" fmla="*/ 216913 h 1757742"/>
                <a:gd name="connsiteX3" fmla="*/ 1249119 w 1752133"/>
                <a:gd name="connsiteY3" fmla="*/ 3740 h 1757742"/>
                <a:gd name="connsiteX4" fmla="*/ 1752133 w 1752133"/>
                <a:gd name="connsiteY4" fmla="*/ 1870 h 1757742"/>
                <a:gd name="connsiteX5" fmla="*/ 1750263 w 1752133"/>
                <a:gd name="connsiteY5" fmla="*/ 26179 h 1757742"/>
                <a:gd name="connsiteX6" fmla="*/ 1451073 w 1752133"/>
                <a:gd name="connsiteY6" fmla="*/ 123416 h 1757742"/>
                <a:gd name="connsiteX7" fmla="*/ 1748393 w 1752133"/>
                <a:gd name="connsiteY7" fmla="*/ 450655 h 1757742"/>
                <a:gd name="connsiteX8" fmla="*/ 1750263 w 1752133"/>
                <a:gd name="connsiteY8" fmla="*/ 708707 h 1757742"/>
                <a:gd name="connsiteX9" fmla="*/ 1174322 w 1752133"/>
                <a:gd name="connsiteY9" fmla="*/ 244962 h 1757742"/>
                <a:gd name="connsiteX10" fmla="*/ 613340 w 1752133"/>
                <a:gd name="connsiteY10" fmla="*/ 495533 h 1757742"/>
                <a:gd name="connsiteX11" fmla="*/ 1750263 w 1752133"/>
                <a:gd name="connsiteY11" fmla="*/ 1067735 h 1757742"/>
                <a:gd name="connsiteX12" fmla="*/ 1750263 w 1752133"/>
                <a:gd name="connsiteY12" fmla="*/ 1615627 h 1757742"/>
                <a:gd name="connsiteX13" fmla="*/ 504884 w 1752133"/>
                <a:gd name="connsiteY13" fmla="*/ 845212 h 1757742"/>
                <a:gd name="connsiteX14" fmla="*/ 409517 w 1752133"/>
                <a:gd name="connsiteY14" fmla="*/ 1080824 h 1757742"/>
                <a:gd name="connsiteX15" fmla="*/ 1209850 w 1752133"/>
                <a:gd name="connsiteY15" fmla="*/ 1754002 h 1757742"/>
                <a:gd name="connsiteX16" fmla="*/ 785374 w 1752133"/>
                <a:gd name="connsiteY16" fmla="*/ 1752132 h 1757742"/>
                <a:gd name="connsiteX17" fmla="*/ 297320 w 1752133"/>
                <a:gd name="connsiteY17" fmla="*/ 1314567 h 1757742"/>
                <a:gd name="connsiteX18" fmla="*/ 190734 w 1752133"/>
                <a:gd name="connsiteY18" fmla="*/ 1757742 h 1757742"/>
                <a:gd name="connsiteX19" fmla="*/ 0 w 1752133"/>
                <a:gd name="connsiteY19" fmla="*/ 1757742 h 1757742"/>
                <a:gd name="connsiteX20" fmla="*/ 0 w 1752133"/>
                <a:gd name="connsiteY20" fmla="*/ 1316437 h 1757742"/>
                <a:gd name="connsiteX21" fmla="*/ 244962 w 1752133"/>
                <a:gd name="connsiteY21" fmla="*/ 682527 h 1757742"/>
                <a:gd name="connsiteX22" fmla="*/ 0 w 1752133"/>
                <a:gd name="connsiteY22" fmla="*/ 334719 h 1757742"/>
                <a:gd name="connsiteX23" fmla="*/ 0 w 1752133"/>
                <a:gd name="connsiteY23" fmla="*/ 5610 h 1757742"/>
                <a:gd name="connsiteX24" fmla="*/ 160815 w 1752133"/>
                <a:gd name="connsiteY24" fmla="*/ 5610 h 1757742"/>
                <a:gd name="connsiteX25" fmla="*/ 379598 w 1752133"/>
                <a:gd name="connsiteY25" fmla="*/ 308540 h 1757742"/>
                <a:gd name="connsiteX26" fmla="*/ 643259 w 1752133"/>
                <a:gd name="connsiteY26" fmla="*/ 3740 h 1757742"/>
                <a:gd name="connsiteX0" fmla="*/ 643259 w 1752133"/>
                <a:gd name="connsiteY0" fmla="*/ 3740 h 1757742"/>
                <a:gd name="connsiteX1" fmla="*/ 920010 w 1752133"/>
                <a:gd name="connsiteY1" fmla="*/ 0 h 1757742"/>
                <a:gd name="connsiteX2" fmla="*/ 729276 w 1752133"/>
                <a:gd name="connsiteY2" fmla="*/ 216913 h 1757742"/>
                <a:gd name="connsiteX3" fmla="*/ 1249119 w 1752133"/>
                <a:gd name="connsiteY3" fmla="*/ 3740 h 1757742"/>
                <a:gd name="connsiteX4" fmla="*/ 1752133 w 1752133"/>
                <a:gd name="connsiteY4" fmla="*/ 1870 h 1757742"/>
                <a:gd name="connsiteX5" fmla="*/ 1750263 w 1752133"/>
                <a:gd name="connsiteY5" fmla="*/ 26179 h 1757742"/>
                <a:gd name="connsiteX6" fmla="*/ 1451073 w 1752133"/>
                <a:gd name="connsiteY6" fmla="*/ 123416 h 1757742"/>
                <a:gd name="connsiteX7" fmla="*/ 1748393 w 1752133"/>
                <a:gd name="connsiteY7" fmla="*/ 450655 h 1757742"/>
                <a:gd name="connsiteX8" fmla="*/ 1750263 w 1752133"/>
                <a:gd name="connsiteY8" fmla="*/ 708707 h 1757742"/>
                <a:gd name="connsiteX9" fmla="*/ 1174322 w 1752133"/>
                <a:gd name="connsiteY9" fmla="*/ 244962 h 1757742"/>
                <a:gd name="connsiteX10" fmla="*/ 613340 w 1752133"/>
                <a:gd name="connsiteY10" fmla="*/ 495533 h 1757742"/>
                <a:gd name="connsiteX11" fmla="*/ 1750263 w 1752133"/>
                <a:gd name="connsiteY11" fmla="*/ 1067735 h 1757742"/>
                <a:gd name="connsiteX12" fmla="*/ 1750263 w 1752133"/>
                <a:gd name="connsiteY12" fmla="*/ 1615627 h 1757742"/>
                <a:gd name="connsiteX13" fmla="*/ 504884 w 1752133"/>
                <a:gd name="connsiteY13" fmla="*/ 845212 h 1757742"/>
                <a:gd name="connsiteX14" fmla="*/ 409517 w 1752133"/>
                <a:gd name="connsiteY14" fmla="*/ 1080824 h 1757742"/>
                <a:gd name="connsiteX15" fmla="*/ 1209850 w 1752133"/>
                <a:gd name="connsiteY15" fmla="*/ 1754002 h 1757742"/>
                <a:gd name="connsiteX16" fmla="*/ 785374 w 1752133"/>
                <a:gd name="connsiteY16" fmla="*/ 1752132 h 1757742"/>
                <a:gd name="connsiteX17" fmla="*/ 297320 w 1752133"/>
                <a:gd name="connsiteY17" fmla="*/ 1314567 h 1757742"/>
                <a:gd name="connsiteX18" fmla="*/ 190734 w 1752133"/>
                <a:gd name="connsiteY18" fmla="*/ 1757742 h 1757742"/>
                <a:gd name="connsiteX19" fmla="*/ 0 w 1752133"/>
                <a:gd name="connsiteY19" fmla="*/ 1757742 h 1757742"/>
                <a:gd name="connsiteX20" fmla="*/ 0 w 1752133"/>
                <a:gd name="connsiteY20" fmla="*/ 1316437 h 1757742"/>
                <a:gd name="connsiteX21" fmla="*/ 244962 w 1752133"/>
                <a:gd name="connsiteY21" fmla="*/ 682527 h 1757742"/>
                <a:gd name="connsiteX22" fmla="*/ 0 w 1752133"/>
                <a:gd name="connsiteY22" fmla="*/ 334719 h 1757742"/>
                <a:gd name="connsiteX23" fmla="*/ 0 w 1752133"/>
                <a:gd name="connsiteY23" fmla="*/ 5610 h 1757742"/>
                <a:gd name="connsiteX24" fmla="*/ 160815 w 1752133"/>
                <a:gd name="connsiteY24" fmla="*/ 5610 h 1757742"/>
                <a:gd name="connsiteX25" fmla="*/ 379598 w 1752133"/>
                <a:gd name="connsiteY25" fmla="*/ 308540 h 1757742"/>
                <a:gd name="connsiteX26" fmla="*/ 643259 w 1752133"/>
                <a:gd name="connsiteY26" fmla="*/ 3740 h 1757742"/>
                <a:gd name="connsiteX0" fmla="*/ 643259 w 1752133"/>
                <a:gd name="connsiteY0" fmla="*/ 3740 h 1757742"/>
                <a:gd name="connsiteX1" fmla="*/ 920010 w 1752133"/>
                <a:gd name="connsiteY1" fmla="*/ 0 h 1757742"/>
                <a:gd name="connsiteX2" fmla="*/ 729276 w 1752133"/>
                <a:gd name="connsiteY2" fmla="*/ 216913 h 1757742"/>
                <a:gd name="connsiteX3" fmla="*/ 1249119 w 1752133"/>
                <a:gd name="connsiteY3" fmla="*/ 3740 h 1757742"/>
                <a:gd name="connsiteX4" fmla="*/ 1752133 w 1752133"/>
                <a:gd name="connsiteY4" fmla="*/ 1870 h 1757742"/>
                <a:gd name="connsiteX5" fmla="*/ 1750263 w 1752133"/>
                <a:gd name="connsiteY5" fmla="*/ 26179 h 1757742"/>
                <a:gd name="connsiteX6" fmla="*/ 1451073 w 1752133"/>
                <a:gd name="connsiteY6" fmla="*/ 123416 h 1757742"/>
                <a:gd name="connsiteX7" fmla="*/ 1748393 w 1752133"/>
                <a:gd name="connsiteY7" fmla="*/ 450655 h 1757742"/>
                <a:gd name="connsiteX8" fmla="*/ 1750263 w 1752133"/>
                <a:gd name="connsiteY8" fmla="*/ 708707 h 1757742"/>
                <a:gd name="connsiteX9" fmla="*/ 1174322 w 1752133"/>
                <a:gd name="connsiteY9" fmla="*/ 244962 h 1757742"/>
                <a:gd name="connsiteX10" fmla="*/ 613340 w 1752133"/>
                <a:gd name="connsiteY10" fmla="*/ 495533 h 1757742"/>
                <a:gd name="connsiteX11" fmla="*/ 1750263 w 1752133"/>
                <a:gd name="connsiteY11" fmla="*/ 1067735 h 1757742"/>
                <a:gd name="connsiteX12" fmla="*/ 1750263 w 1752133"/>
                <a:gd name="connsiteY12" fmla="*/ 1615627 h 1757742"/>
                <a:gd name="connsiteX13" fmla="*/ 504884 w 1752133"/>
                <a:gd name="connsiteY13" fmla="*/ 845212 h 1757742"/>
                <a:gd name="connsiteX14" fmla="*/ 409517 w 1752133"/>
                <a:gd name="connsiteY14" fmla="*/ 1080824 h 1757742"/>
                <a:gd name="connsiteX15" fmla="*/ 1209850 w 1752133"/>
                <a:gd name="connsiteY15" fmla="*/ 1754002 h 1757742"/>
                <a:gd name="connsiteX16" fmla="*/ 785374 w 1752133"/>
                <a:gd name="connsiteY16" fmla="*/ 1752132 h 1757742"/>
                <a:gd name="connsiteX17" fmla="*/ 297320 w 1752133"/>
                <a:gd name="connsiteY17" fmla="*/ 1314567 h 1757742"/>
                <a:gd name="connsiteX18" fmla="*/ 190734 w 1752133"/>
                <a:gd name="connsiteY18" fmla="*/ 1757742 h 1757742"/>
                <a:gd name="connsiteX19" fmla="*/ 0 w 1752133"/>
                <a:gd name="connsiteY19" fmla="*/ 1757742 h 1757742"/>
                <a:gd name="connsiteX20" fmla="*/ 0 w 1752133"/>
                <a:gd name="connsiteY20" fmla="*/ 1316437 h 1757742"/>
                <a:gd name="connsiteX21" fmla="*/ 244962 w 1752133"/>
                <a:gd name="connsiteY21" fmla="*/ 682527 h 1757742"/>
                <a:gd name="connsiteX22" fmla="*/ 0 w 1752133"/>
                <a:gd name="connsiteY22" fmla="*/ 334719 h 1757742"/>
                <a:gd name="connsiteX23" fmla="*/ 0 w 1752133"/>
                <a:gd name="connsiteY23" fmla="*/ 5610 h 1757742"/>
                <a:gd name="connsiteX24" fmla="*/ 160815 w 1752133"/>
                <a:gd name="connsiteY24" fmla="*/ 5610 h 1757742"/>
                <a:gd name="connsiteX25" fmla="*/ 379598 w 1752133"/>
                <a:gd name="connsiteY25" fmla="*/ 308540 h 1757742"/>
                <a:gd name="connsiteX26" fmla="*/ 643259 w 1752133"/>
                <a:gd name="connsiteY26" fmla="*/ 3740 h 1757742"/>
                <a:gd name="connsiteX0" fmla="*/ 643259 w 1752133"/>
                <a:gd name="connsiteY0" fmla="*/ 3740 h 1757742"/>
                <a:gd name="connsiteX1" fmla="*/ 920010 w 1752133"/>
                <a:gd name="connsiteY1" fmla="*/ 0 h 1757742"/>
                <a:gd name="connsiteX2" fmla="*/ 729276 w 1752133"/>
                <a:gd name="connsiteY2" fmla="*/ 216913 h 1757742"/>
                <a:gd name="connsiteX3" fmla="*/ 1249119 w 1752133"/>
                <a:gd name="connsiteY3" fmla="*/ 3740 h 1757742"/>
                <a:gd name="connsiteX4" fmla="*/ 1752133 w 1752133"/>
                <a:gd name="connsiteY4" fmla="*/ 1870 h 1757742"/>
                <a:gd name="connsiteX5" fmla="*/ 1750263 w 1752133"/>
                <a:gd name="connsiteY5" fmla="*/ 26179 h 1757742"/>
                <a:gd name="connsiteX6" fmla="*/ 1451073 w 1752133"/>
                <a:gd name="connsiteY6" fmla="*/ 123416 h 1757742"/>
                <a:gd name="connsiteX7" fmla="*/ 1748393 w 1752133"/>
                <a:gd name="connsiteY7" fmla="*/ 450655 h 1757742"/>
                <a:gd name="connsiteX8" fmla="*/ 1750263 w 1752133"/>
                <a:gd name="connsiteY8" fmla="*/ 708707 h 1757742"/>
                <a:gd name="connsiteX9" fmla="*/ 1174322 w 1752133"/>
                <a:gd name="connsiteY9" fmla="*/ 244962 h 1757742"/>
                <a:gd name="connsiteX10" fmla="*/ 613340 w 1752133"/>
                <a:gd name="connsiteY10" fmla="*/ 495533 h 1757742"/>
                <a:gd name="connsiteX11" fmla="*/ 1750263 w 1752133"/>
                <a:gd name="connsiteY11" fmla="*/ 1067735 h 1757742"/>
                <a:gd name="connsiteX12" fmla="*/ 1750263 w 1752133"/>
                <a:gd name="connsiteY12" fmla="*/ 1615627 h 1757742"/>
                <a:gd name="connsiteX13" fmla="*/ 504884 w 1752133"/>
                <a:gd name="connsiteY13" fmla="*/ 845212 h 1757742"/>
                <a:gd name="connsiteX14" fmla="*/ 409517 w 1752133"/>
                <a:gd name="connsiteY14" fmla="*/ 1080824 h 1757742"/>
                <a:gd name="connsiteX15" fmla="*/ 1209850 w 1752133"/>
                <a:gd name="connsiteY15" fmla="*/ 1754002 h 1757742"/>
                <a:gd name="connsiteX16" fmla="*/ 785374 w 1752133"/>
                <a:gd name="connsiteY16" fmla="*/ 1752132 h 1757742"/>
                <a:gd name="connsiteX17" fmla="*/ 297320 w 1752133"/>
                <a:gd name="connsiteY17" fmla="*/ 1314567 h 1757742"/>
                <a:gd name="connsiteX18" fmla="*/ 190734 w 1752133"/>
                <a:gd name="connsiteY18" fmla="*/ 1757742 h 1757742"/>
                <a:gd name="connsiteX19" fmla="*/ 0 w 1752133"/>
                <a:gd name="connsiteY19" fmla="*/ 1757742 h 1757742"/>
                <a:gd name="connsiteX20" fmla="*/ 0 w 1752133"/>
                <a:gd name="connsiteY20" fmla="*/ 1316437 h 1757742"/>
                <a:gd name="connsiteX21" fmla="*/ 244962 w 1752133"/>
                <a:gd name="connsiteY21" fmla="*/ 682527 h 1757742"/>
                <a:gd name="connsiteX22" fmla="*/ 0 w 1752133"/>
                <a:gd name="connsiteY22" fmla="*/ 334719 h 1757742"/>
                <a:gd name="connsiteX23" fmla="*/ 0 w 1752133"/>
                <a:gd name="connsiteY23" fmla="*/ 5610 h 1757742"/>
                <a:gd name="connsiteX24" fmla="*/ 160815 w 1752133"/>
                <a:gd name="connsiteY24" fmla="*/ 5610 h 1757742"/>
                <a:gd name="connsiteX25" fmla="*/ 379598 w 1752133"/>
                <a:gd name="connsiteY25" fmla="*/ 308540 h 1757742"/>
                <a:gd name="connsiteX26" fmla="*/ 643259 w 1752133"/>
                <a:gd name="connsiteY26" fmla="*/ 3740 h 1757742"/>
                <a:gd name="connsiteX0" fmla="*/ 643259 w 1752133"/>
                <a:gd name="connsiteY0" fmla="*/ 1870 h 1755872"/>
                <a:gd name="connsiteX1" fmla="*/ 920010 w 1752133"/>
                <a:gd name="connsiteY1" fmla="*/ 7479 h 1755872"/>
                <a:gd name="connsiteX2" fmla="*/ 729276 w 1752133"/>
                <a:gd name="connsiteY2" fmla="*/ 215043 h 1755872"/>
                <a:gd name="connsiteX3" fmla="*/ 1249119 w 1752133"/>
                <a:gd name="connsiteY3" fmla="*/ 1870 h 1755872"/>
                <a:gd name="connsiteX4" fmla="*/ 1752133 w 1752133"/>
                <a:gd name="connsiteY4" fmla="*/ 0 h 1755872"/>
                <a:gd name="connsiteX5" fmla="*/ 1750263 w 1752133"/>
                <a:gd name="connsiteY5" fmla="*/ 24309 h 1755872"/>
                <a:gd name="connsiteX6" fmla="*/ 1451073 w 1752133"/>
                <a:gd name="connsiteY6" fmla="*/ 121546 h 1755872"/>
                <a:gd name="connsiteX7" fmla="*/ 1748393 w 1752133"/>
                <a:gd name="connsiteY7" fmla="*/ 448785 h 1755872"/>
                <a:gd name="connsiteX8" fmla="*/ 1750263 w 1752133"/>
                <a:gd name="connsiteY8" fmla="*/ 706837 h 1755872"/>
                <a:gd name="connsiteX9" fmla="*/ 1174322 w 1752133"/>
                <a:gd name="connsiteY9" fmla="*/ 243092 h 1755872"/>
                <a:gd name="connsiteX10" fmla="*/ 613340 w 1752133"/>
                <a:gd name="connsiteY10" fmla="*/ 493663 h 1755872"/>
                <a:gd name="connsiteX11" fmla="*/ 1750263 w 1752133"/>
                <a:gd name="connsiteY11" fmla="*/ 1065865 h 1755872"/>
                <a:gd name="connsiteX12" fmla="*/ 1750263 w 1752133"/>
                <a:gd name="connsiteY12" fmla="*/ 1613757 h 1755872"/>
                <a:gd name="connsiteX13" fmla="*/ 504884 w 1752133"/>
                <a:gd name="connsiteY13" fmla="*/ 843342 h 1755872"/>
                <a:gd name="connsiteX14" fmla="*/ 409517 w 1752133"/>
                <a:gd name="connsiteY14" fmla="*/ 1078954 h 1755872"/>
                <a:gd name="connsiteX15" fmla="*/ 1209850 w 1752133"/>
                <a:gd name="connsiteY15" fmla="*/ 1752132 h 1755872"/>
                <a:gd name="connsiteX16" fmla="*/ 785374 w 1752133"/>
                <a:gd name="connsiteY16" fmla="*/ 1750262 h 1755872"/>
                <a:gd name="connsiteX17" fmla="*/ 297320 w 1752133"/>
                <a:gd name="connsiteY17" fmla="*/ 1312697 h 1755872"/>
                <a:gd name="connsiteX18" fmla="*/ 190734 w 1752133"/>
                <a:gd name="connsiteY18" fmla="*/ 1755872 h 1755872"/>
                <a:gd name="connsiteX19" fmla="*/ 0 w 1752133"/>
                <a:gd name="connsiteY19" fmla="*/ 1755872 h 1755872"/>
                <a:gd name="connsiteX20" fmla="*/ 0 w 1752133"/>
                <a:gd name="connsiteY20" fmla="*/ 1314567 h 1755872"/>
                <a:gd name="connsiteX21" fmla="*/ 244962 w 1752133"/>
                <a:gd name="connsiteY21" fmla="*/ 680657 h 1755872"/>
                <a:gd name="connsiteX22" fmla="*/ 0 w 1752133"/>
                <a:gd name="connsiteY22" fmla="*/ 332849 h 1755872"/>
                <a:gd name="connsiteX23" fmla="*/ 0 w 1752133"/>
                <a:gd name="connsiteY23" fmla="*/ 3740 h 1755872"/>
                <a:gd name="connsiteX24" fmla="*/ 160815 w 1752133"/>
                <a:gd name="connsiteY24" fmla="*/ 3740 h 1755872"/>
                <a:gd name="connsiteX25" fmla="*/ 379598 w 1752133"/>
                <a:gd name="connsiteY25" fmla="*/ 306670 h 1755872"/>
                <a:gd name="connsiteX26" fmla="*/ 643259 w 1752133"/>
                <a:gd name="connsiteY26" fmla="*/ 1870 h 1755872"/>
                <a:gd name="connsiteX0" fmla="*/ 643259 w 1752133"/>
                <a:gd name="connsiteY0" fmla="*/ 1871 h 1755873"/>
                <a:gd name="connsiteX1" fmla="*/ 921880 w 1752133"/>
                <a:gd name="connsiteY1" fmla="*/ 0 h 1755873"/>
                <a:gd name="connsiteX2" fmla="*/ 729276 w 1752133"/>
                <a:gd name="connsiteY2" fmla="*/ 215044 h 1755873"/>
                <a:gd name="connsiteX3" fmla="*/ 1249119 w 1752133"/>
                <a:gd name="connsiteY3" fmla="*/ 1871 h 1755873"/>
                <a:gd name="connsiteX4" fmla="*/ 1752133 w 1752133"/>
                <a:gd name="connsiteY4" fmla="*/ 1 h 1755873"/>
                <a:gd name="connsiteX5" fmla="*/ 1750263 w 1752133"/>
                <a:gd name="connsiteY5" fmla="*/ 24310 h 1755873"/>
                <a:gd name="connsiteX6" fmla="*/ 1451073 w 1752133"/>
                <a:gd name="connsiteY6" fmla="*/ 121547 h 1755873"/>
                <a:gd name="connsiteX7" fmla="*/ 1748393 w 1752133"/>
                <a:gd name="connsiteY7" fmla="*/ 448786 h 1755873"/>
                <a:gd name="connsiteX8" fmla="*/ 1750263 w 1752133"/>
                <a:gd name="connsiteY8" fmla="*/ 706838 h 1755873"/>
                <a:gd name="connsiteX9" fmla="*/ 1174322 w 1752133"/>
                <a:gd name="connsiteY9" fmla="*/ 243093 h 1755873"/>
                <a:gd name="connsiteX10" fmla="*/ 613340 w 1752133"/>
                <a:gd name="connsiteY10" fmla="*/ 493664 h 1755873"/>
                <a:gd name="connsiteX11" fmla="*/ 1750263 w 1752133"/>
                <a:gd name="connsiteY11" fmla="*/ 1065866 h 1755873"/>
                <a:gd name="connsiteX12" fmla="*/ 1750263 w 1752133"/>
                <a:gd name="connsiteY12" fmla="*/ 1613758 h 1755873"/>
                <a:gd name="connsiteX13" fmla="*/ 504884 w 1752133"/>
                <a:gd name="connsiteY13" fmla="*/ 843343 h 1755873"/>
                <a:gd name="connsiteX14" fmla="*/ 409517 w 1752133"/>
                <a:gd name="connsiteY14" fmla="*/ 1078955 h 1755873"/>
                <a:gd name="connsiteX15" fmla="*/ 1209850 w 1752133"/>
                <a:gd name="connsiteY15" fmla="*/ 1752133 h 1755873"/>
                <a:gd name="connsiteX16" fmla="*/ 785374 w 1752133"/>
                <a:gd name="connsiteY16" fmla="*/ 1750263 h 1755873"/>
                <a:gd name="connsiteX17" fmla="*/ 297320 w 1752133"/>
                <a:gd name="connsiteY17" fmla="*/ 1312698 h 1755873"/>
                <a:gd name="connsiteX18" fmla="*/ 190734 w 1752133"/>
                <a:gd name="connsiteY18" fmla="*/ 1755873 h 1755873"/>
                <a:gd name="connsiteX19" fmla="*/ 0 w 1752133"/>
                <a:gd name="connsiteY19" fmla="*/ 1755873 h 1755873"/>
                <a:gd name="connsiteX20" fmla="*/ 0 w 1752133"/>
                <a:gd name="connsiteY20" fmla="*/ 1314568 h 1755873"/>
                <a:gd name="connsiteX21" fmla="*/ 244962 w 1752133"/>
                <a:gd name="connsiteY21" fmla="*/ 680658 h 1755873"/>
                <a:gd name="connsiteX22" fmla="*/ 0 w 1752133"/>
                <a:gd name="connsiteY22" fmla="*/ 332850 h 1755873"/>
                <a:gd name="connsiteX23" fmla="*/ 0 w 1752133"/>
                <a:gd name="connsiteY23" fmla="*/ 3741 h 1755873"/>
                <a:gd name="connsiteX24" fmla="*/ 160815 w 1752133"/>
                <a:gd name="connsiteY24" fmla="*/ 3741 h 1755873"/>
                <a:gd name="connsiteX25" fmla="*/ 379598 w 1752133"/>
                <a:gd name="connsiteY25" fmla="*/ 306671 h 1755873"/>
                <a:gd name="connsiteX26" fmla="*/ 643259 w 1752133"/>
                <a:gd name="connsiteY26" fmla="*/ 1871 h 1755873"/>
                <a:gd name="connsiteX0" fmla="*/ 643259 w 1752133"/>
                <a:gd name="connsiteY0" fmla="*/ 1871 h 1755873"/>
                <a:gd name="connsiteX1" fmla="*/ 921880 w 1752133"/>
                <a:gd name="connsiteY1" fmla="*/ 0 h 1755873"/>
                <a:gd name="connsiteX2" fmla="*/ 729276 w 1752133"/>
                <a:gd name="connsiteY2" fmla="*/ 215044 h 1755873"/>
                <a:gd name="connsiteX3" fmla="*/ 1249119 w 1752133"/>
                <a:gd name="connsiteY3" fmla="*/ 1871 h 1755873"/>
                <a:gd name="connsiteX4" fmla="*/ 1752133 w 1752133"/>
                <a:gd name="connsiteY4" fmla="*/ 1 h 1755873"/>
                <a:gd name="connsiteX5" fmla="*/ 1750263 w 1752133"/>
                <a:gd name="connsiteY5" fmla="*/ 24310 h 1755873"/>
                <a:gd name="connsiteX6" fmla="*/ 1451073 w 1752133"/>
                <a:gd name="connsiteY6" fmla="*/ 121547 h 1755873"/>
                <a:gd name="connsiteX7" fmla="*/ 1748393 w 1752133"/>
                <a:gd name="connsiteY7" fmla="*/ 448786 h 1755873"/>
                <a:gd name="connsiteX8" fmla="*/ 1750263 w 1752133"/>
                <a:gd name="connsiteY8" fmla="*/ 706838 h 1755873"/>
                <a:gd name="connsiteX9" fmla="*/ 1174322 w 1752133"/>
                <a:gd name="connsiteY9" fmla="*/ 243093 h 1755873"/>
                <a:gd name="connsiteX10" fmla="*/ 613340 w 1752133"/>
                <a:gd name="connsiteY10" fmla="*/ 493664 h 1755873"/>
                <a:gd name="connsiteX11" fmla="*/ 1750263 w 1752133"/>
                <a:gd name="connsiteY11" fmla="*/ 1065866 h 1755873"/>
                <a:gd name="connsiteX12" fmla="*/ 1750263 w 1752133"/>
                <a:gd name="connsiteY12" fmla="*/ 1613758 h 1755873"/>
                <a:gd name="connsiteX13" fmla="*/ 504884 w 1752133"/>
                <a:gd name="connsiteY13" fmla="*/ 843343 h 1755873"/>
                <a:gd name="connsiteX14" fmla="*/ 409517 w 1752133"/>
                <a:gd name="connsiteY14" fmla="*/ 1078955 h 1755873"/>
                <a:gd name="connsiteX15" fmla="*/ 1209850 w 1752133"/>
                <a:gd name="connsiteY15" fmla="*/ 1752133 h 1755873"/>
                <a:gd name="connsiteX16" fmla="*/ 785374 w 1752133"/>
                <a:gd name="connsiteY16" fmla="*/ 1750263 h 1755873"/>
                <a:gd name="connsiteX17" fmla="*/ 297320 w 1752133"/>
                <a:gd name="connsiteY17" fmla="*/ 1312698 h 1755873"/>
                <a:gd name="connsiteX18" fmla="*/ 190734 w 1752133"/>
                <a:gd name="connsiteY18" fmla="*/ 1755873 h 1755873"/>
                <a:gd name="connsiteX19" fmla="*/ 0 w 1752133"/>
                <a:gd name="connsiteY19" fmla="*/ 1755873 h 1755873"/>
                <a:gd name="connsiteX20" fmla="*/ 0 w 1752133"/>
                <a:gd name="connsiteY20" fmla="*/ 1314568 h 1755873"/>
                <a:gd name="connsiteX21" fmla="*/ 244962 w 1752133"/>
                <a:gd name="connsiteY21" fmla="*/ 680658 h 1755873"/>
                <a:gd name="connsiteX22" fmla="*/ 0 w 1752133"/>
                <a:gd name="connsiteY22" fmla="*/ 332850 h 1755873"/>
                <a:gd name="connsiteX23" fmla="*/ 0 w 1752133"/>
                <a:gd name="connsiteY23" fmla="*/ 3741 h 1755873"/>
                <a:gd name="connsiteX24" fmla="*/ 160815 w 1752133"/>
                <a:gd name="connsiteY24" fmla="*/ 3741 h 1755873"/>
                <a:gd name="connsiteX25" fmla="*/ 379598 w 1752133"/>
                <a:gd name="connsiteY25" fmla="*/ 306671 h 1755873"/>
                <a:gd name="connsiteX26" fmla="*/ 643259 w 1752133"/>
                <a:gd name="connsiteY26" fmla="*/ 1871 h 1755873"/>
                <a:gd name="connsiteX0" fmla="*/ 643259 w 1752133"/>
                <a:gd name="connsiteY0" fmla="*/ 1871 h 1755873"/>
                <a:gd name="connsiteX1" fmla="*/ 921880 w 1752133"/>
                <a:gd name="connsiteY1" fmla="*/ 0 h 1755873"/>
                <a:gd name="connsiteX2" fmla="*/ 729276 w 1752133"/>
                <a:gd name="connsiteY2" fmla="*/ 215044 h 1755873"/>
                <a:gd name="connsiteX3" fmla="*/ 1249119 w 1752133"/>
                <a:gd name="connsiteY3" fmla="*/ 1871 h 1755873"/>
                <a:gd name="connsiteX4" fmla="*/ 1752133 w 1752133"/>
                <a:gd name="connsiteY4" fmla="*/ 1 h 1755873"/>
                <a:gd name="connsiteX5" fmla="*/ 1750263 w 1752133"/>
                <a:gd name="connsiteY5" fmla="*/ 24310 h 1755873"/>
                <a:gd name="connsiteX6" fmla="*/ 1451073 w 1752133"/>
                <a:gd name="connsiteY6" fmla="*/ 121547 h 1755873"/>
                <a:gd name="connsiteX7" fmla="*/ 1748393 w 1752133"/>
                <a:gd name="connsiteY7" fmla="*/ 448786 h 1755873"/>
                <a:gd name="connsiteX8" fmla="*/ 1750263 w 1752133"/>
                <a:gd name="connsiteY8" fmla="*/ 706838 h 1755873"/>
                <a:gd name="connsiteX9" fmla="*/ 1174322 w 1752133"/>
                <a:gd name="connsiteY9" fmla="*/ 243093 h 1755873"/>
                <a:gd name="connsiteX10" fmla="*/ 613340 w 1752133"/>
                <a:gd name="connsiteY10" fmla="*/ 493664 h 1755873"/>
                <a:gd name="connsiteX11" fmla="*/ 1750263 w 1752133"/>
                <a:gd name="connsiteY11" fmla="*/ 1065866 h 1755873"/>
                <a:gd name="connsiteX12" fmla="*/ 1750263 w 1752133"/>
                <a:gd name="connsiteY12" fmla="*/ 1613758 h 1755873"/>
                <a:gd name="connsiteX13" fmla="*/ 504884 w 1752133"/>
                <a:gd name="connsiteY13" fmla="*/ 843343 h 1755873"/>
                <a:gd name="connsiteX14" fmla="*/ 409517 w 1752133"/>
                <a:gd name="connsiteY14" fmla="*/ 1078955 h 1755873"/>
                <a:gd name="connsiteX15" fmla="*/ 1209850 w 1752133"/>
                <a:gd name="connsiteY15" fmla="*/ 1752133 h 1755873"/>
                <a:gd name="connsiteX16" fmla="*/ 785374 w 1752133"/>
                <a:gd name="connsiteY16" fmla="*/ 1750263 h 1755873"/>
                <a:gd name="connsiteX17" fmla="*/ 297320 w 1752133"/>
                <a:gd name="connsiteY17" fmla="*/ 1312698 h 1755873"/>
                <a:gd name="connsiteX18" fmla="*/ 190734 w 1752133"/>
                <a:gd name="connsiteY18" fmla="*/ 1755873 h 1755873"/>
                <a:gd name="connsiteX19" fmla="*/ 0 w 1752133"/>
                <a:gd name="connsiteY19" fmla="*/ 1755873 h 1755873"/>
                <a:gd name="connsiteX20" fmla="*/ 0 w 1752133"/>
                <a:gd name="connsiteY20" fmla="*/ 1314568 h 1755873"/>
                <a:gd name="connsiteX21" fmla="*/ 244962 w 1752133"/>
                <a:gd name="connsiteY21" fmla="*/ 680658 h 1755873"/>
                <a:gd name="connsiteX22" fmla="*/ 0 w 1752133"/>
                <a:gd name="connsiteY22" fmla="*/ 332850 h 1755873"/>
                <a:gd name="connsiteX23" fmla="*/ 0 w 1752133"/>
                <a:gd name="connsiteY23" fmla="*/ 3741 h 1755873"/>
                <a:gd name="connsiteX24" fmla="*/ 160815 w 1752133"/>
                <a:gd name="connsiteY24" fmla="*/ 3741 h 1755873"/>
                <a:gd name="connsiteX25" fmla="*/ 379598 w 1752133"/>
                <a:gd name="connsiteY25" fmla="*/ 306671 h 1755873"/>
                <a:gd name="connsiteX26" fmla="*/ 643259 w 1752133"/>
                <a:gd name="connsiteY26" fmla="*/ 1871 h 1755873"/>
                <a:gd name="connsiteX0" fmla="*/ 643259 w 1752133"/>
                <a:gd name="connsiteY0" fmla="*/ 1871 h 1755873"/>
                <a:gd name="connsiteX1" fmla="*/ 921880 w 1752133"/>
                <a:gd name="connsiteY1" fmla="*/ 0 h 1755873"/>
                <a:gd name="connsiteX2" fmla="*/ 729276 w 1752133"/>
                <a:gd name="connsiteY2" fmla="*/ 215044 h 1755873"/>
                <a:gd name="connsiteX3" fmla="*/ 1249119 w 1752133"/>
                <a:gd name="connsiteY3" fmla="*/ 1871 h 1755873"/>
                <a:gd name="connsiteX4" fmla="*/ 1752133 w 1752133"/>
                <a:gd name="connsiteY4" fmla="*/ 1 h 1755873"/>
                <a:gd name="connsiteX5" fmla="*/ 1750263 w 1752133"/>
                <a:gd name="connsiteY5" fmla="*/ 24310 h 1755873"/>
                <a:gd name="connsiteX6" fmla="*/ 1451073 w 1752133"/>
                <a:gd name="connsiteY6" fmla="*/ 121547 h 1755873"/>
                <a:gd name="connsiteX7" fmla="*/ 1748393 w 1752133"/>
                <a:gd name="connsiteY7" fmla="*/ 448786 h 1755873"/>
                <a:gd name="connsiteX8" fmla="*/ 1750263 w 1752133"/>
                <a:gd name="connsiteY8" fmla="*/ 706838 h 1755873"/>
                <a:gd name="connsiteX9" fmla="*/ 1174322 w 1752133"/>
                <a:gd name="connsiteY9" fmla="*/ 243093 h 1755873"/>
                <a:gd name="connsiteX10" fmla="*/ 613340 w 1752133"/>
                <a:gd name="connsiteY10" fmla="*/ 493664 h 1755873"/>
                <a:gd name="connsiteX11" fmla="*/ 1750263 w 1752133"/>
                <a:gd name="connsiteY11" fmla="*/ 1065866 h 1755873"/>
                <a:gd name="connsiteX12" fmla="*/ 1750263 w 1752133"/>
                <a:gd name="connsiteY12" fmla="*/ 1613758 h 1755873"/>
                <a:gd name="connsiteX13" fmla="*/ 504884 w 1752133"/>
                <a:gd name="connsiteY13" fmla="*/ 843343 h 1755873"/>
                <a:gd name="connsiteX14" fmla="*/ 409517 w 1752133"/>
                <a:gd name="connsiteY14" fmla="*/ 1078955 h 1755873"/>
                <a:gd name="connsiteX15" fmla="*/ 1209850 w 1752133"/>
                <a:gd name="connsiteY15" fmla="*/ 1752133 h 1755873"/>
                <a:gd name="connsiteX16" fmla="*/ 785374 w 1752133"/>
                <a:gd name="connsiteY16" fmla="*/ 1750263 h 1755873"/>
                <a:gd name="connsiteX17" fmla="*/ 297320 w 1752133"/>
                <a:gd name="connsiteY17" fmla="*/ 1312698 h 1755873"/>
                <a:gd name="connsiteX18" fmla="*/ 190734 w 1752133"/>
                <a:gd name="connsiteY18" fmla="*/ 1755873 h 1755873"/>
                <a:gd name="connsiteX19" fmla="*/ 0 w 1752133"/>
                <a:gd name="connsiteY19" fmla="*/ 1755873 h 1755873"/>
                <a:gd name="connsiteX20" fmla="*/ 0 w 1752133"/>
                <a:gd name="connsiteY20" fmla="*/ 1314568 h 1755873"/>
                <a:gd name="connsiteX21" fmla="*/ 244962 w 1752133"/>
                <a:gd name="connsiteY21" fmla="*/ 680658 h 1755873"/>
                <a:gd name="connsiteX22" fmla="*/ 0 w 1752133"/>
                <a:gd name="connsiteY22" fmla="*/ 332850 h 1755873"/>
                <a:gd name="connsiteX23" fmla="*/ 0 w 1752133"/>
                <a:gd name="connsiteY23" fmla="*/ 3741 h 1755873"/>
                <a:gd name="connsiteX24" fmla="*/ 160815 w 1752133"/>
                <a:gd name="connsiteY24" fmla="*/ 3741 h 1755873"/>
                <a:gd name="connsiteX25" fmla="*/ 379598 w 1752133"/>
                <a:gd name="connsiteY25" fmla="*/ 306671 h 1755873"/>
                <a:gd name="connsiteX26" fmla="*/ 643259 w 1752133"/>
                <a:gd name="connsiteY26" fmla="*/ 1871 h 1755873"/>
                <a:gd name="connsiteX0" fmla="*/ 643259 w 1752133"/>
                <a:gd name="connsiteY0" fmla="*/ 1871 h 1755873"/>
                <a:gd name="connsiteX1" fmla="*/ 921880 w 1752133"/>
                <a:gd name="connsiteY1" fmla="*/ 0 h 1755873"/>
                <a:gd name="connsiteX2" fmla="*/ 733016 w 1752133"/>
                <a:gd name="connsiteY2" fmla="*/ 228133 h 1755873"/>
                <a:gd name="connsiteX3" fmla="*/ 1249119 w 1752133"/>
                <a:gd name="connsiteY3" fmla="*/ 1871 h 1755873"/>
                <a:gd name="connsiteX4" fmla="*/ 1752133 w 1752133"/>
                <a:gd name="connsiteY4" fmla="*/ 1 h 1755873"/>
                <a:gd name="connsiteX5" fmla="*/ 1750263 w 1752133"/>
                <a:gd name="connsiteY5" fmla="*/ 24310 h 1755873"/>
                <a:gd name="connsiteX6" fmla="*/ 1451073 w 1752133"/>
                <a:gd name="connsiteY6" fmla="*/ 121547 h 1755873"/>
                <a:gd name="connsiteX7" fmla="*/ 1748393 w 1752133"/>
                <a:gd name="connsiteY7" fmla="*/ 448786 h 1755873"/>
                <a:gd name="connsiteX8" fmla="*/ 1750263 w 1752133"/>
                <a:gd name="connsiteY8" fmla="*/ 706838 h 1755873"/>
                <a:gd name="connsiteX9" fmla="*/ 1174322 w 1752133"/>
                <a:gd name="connsiteY9" fmla="*/ 243093 h 1755873"/>
                <a:gd name="connsiteX10" fmla="*/ 613340 w 1752133"/>
                <a:gd name="connsiteY10" fmla="*/ 493664 h 1755873"/>
                <a:gd name="connsiteX11" fmla="*/ 1750263 w 1752133"/>
                <a:gd name="connsiteY11" fmla="*/ 1065866 h 1755873"/>
                <a:gd name="connsiteX12" fmla="*/ 1750263 w 1752133"/>
                <a:gd name="connsiteY12" fmla="*/ 1613758 h 1755873"/>
                <a:gd name="connsiteX13" fmla="*/ 504884 w 1752133"/>
                <a:gd name="connsiteY13" fmla="*/ 843343 h 1755873"/>
                <a:gd name="connsiteX14" fmla="*/ 409517 w 1752133"/>
                <a:gd name="connsiteY14" fmla="*/ 1078955 h 1755873"/>
                <a:gd name="connsiteX15" fmla="*/ 1209850 w 1752133"/>
                <a:gd name="connsiteY15" fmla="*/ 1752133 h 1755873"/>
                <a:gd name="connsiteX16" fmla="*/ 785374 w 1752133"/>
                <a:gd name="connsiteY16" fmla="*/ 1750263 h 1755873"/>
                <a:gd name="connsiteX17" fmla="*/ 297320 w 1752133"/>
                <a:gd name="connsiteY17" fmla="*/ 1312698 h 1755873"/>
                <a:gd name="connsiteX18" fmla="*/ 190734 w 1752133"/>
                <a:gd name="connsiteY18" fmla="*/ 1755873 h 1755873"/>
                <a:gd name="connsiteX19" fmla="*/ 0 w 1752133"/>
                <a:gd name="connsiteY19" fmla="*/ 1755873 h 1755873"/>
                <a:gd name="connsiteX20" fmla="*/ 0 w 1752133"/>
                <a:gd name="connsiteY20" fmla="*/ 1314568 h 1755873"/>
                <a:gd name="connsiteX21" fmla="*/ 244962 w 1752133"/>
                <a:gd name="connsiteY21" fmla="*/ 680658 h 1755873"/>
                <a:gd name="connsiteX22" fmla="*/ 0 w 1752133"/>
                <a:gd name="connsiteY22" fmla="*/ 332850 h 1755873"/>
                <a:gd name="connsiteX23" fmla="*/ 0 w 1752133"/>
                <a:gd name="connsiteY23" fmla="*/ 3741 h 1755873"/>
                <a:gd name="connsiteX24" fmla="*/ 160815 w 1752133"/>
                <a:gd name="connsiteY24" fmla="*/ 3741 h 1755873"/>
                <a:gd name="connsiteX25" fmla="*/ 379598 w 1752133"/>
                <a:gd name="connsiteY25" fmla="*/ 306671 h 1755873"/>
                <a:gd name="connsiteX26" fmla="*/ 643259 w 1752133"/>
                <a:gd name="connsiteY26" fmla="*/ 1871 h 1755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52133" h="1755873">
                  <a:moveTo>
                    <a:pt x="643259" y="1871"/>
                  </a:moveTo>
                  <a:lnTo>
                    <a:pt x="921880" y="0"/>
                  </a:lnTo>
                  <a:cubicBezTo>
                    <a:pt x="824020" y="64201"/>
                    <a:pt x="731769" y="191980"/>
                    <a:pt x="733016" y="228133"/>
                  </a:cubicBezTo>
                  <a:cubicBezTo>
                    <a:pt x="769791" y="265531"/>
                    <a:pt x="1075838" y="72929"/>
                    <a:pt x="1249119" y="1871"/>
                  </a:cubicBezTo>
                  <a:lnTo>
                    <a:pt x="1752133" y="1"/>
                  </a:lnTo>
                  <a:lnTo>
                    <a:pt x="1750263" y="24310"/>
                  </a:lnTo>
                  <a:cubicBezTo>
                    <a:pt x="1652403" y="38023"/>
                    <a:pt x="1601292" y="51736"/>
                    <a:pt x="1451073" y="121547"/>
                  </a:cubicBezTo>
                  <a:cubicBezTo>
                    <a:pt x="1380016" y="202578"/>
                    <a:pt x="1641806" y="358405"/>
                    <a:pt x="1748393" y="448786"/>
                  </a:cubicBezTo>
                  <a:cubicBezTo>
                    <a:pt x="1749016" y="534803"/>
                    <a:pt x="1749640" y="620821"/>
                    <a:pt x="1750263" y="706838"/>
                  </a:cubicBezTo>
                  <a:cubicBezTo>
                    <a:pt x="1368796" y="352796"/>
                    <a:pt x="1239771" y="210058"/>
                    <a:pt x="1174322" y="243093"/>
                  </a:cubicBezTo>
                  <a:cubicBezTo>
                    <a:pt x="931230" y="317890"/>
                    <a:pt x="587161" y="465615"/>
                    <a:pt x="613340" y="493664"/>
                  </a:cubicBezTo>
                  <a:cubicBezTo>
                    <a:pt x="543529" y="581552"/>
                    <a:pt x="1378769" y="852693"/>
                    <a:pt x="1750263" y="1065866"/>
                  </a:cubicBezTo>
                  <a:lnTo>
                    <a:pt x="1750263" y="1613758"/>
                  </a:lnTo>
                  <a:cubicBezTo>
                    <a:pt x="1279039" y="1313945"/>
                    <a:pt x="517973" y="812178"/>
                    <a:pt x="504884" y="843343"/>
                  </a:cubicBezTo>
                  <a:cubicBezTo>
                    <a:pt x="465615" y="847083"/>
                    <a:pt x="402037" y="1013507"/>
                    <a:pt x="409517" y="1078955"/>
                  </a:cubicBezTo>
                  <a:cubicBezTo>
                    <a:pt x="410763" y="1125704"/>
                    <a:pt x="935592" y="1538960"/>
                    <a:pt x="1209850" y="1752133"/>
                  </a:cubicBezTo>
                  <a:lnTo>
                    <a:pt x="785374" y="1750263"/>
                  </a:lnTo>
                  <a:cubicBezTo>
                    <a:pt x="691877" y="1610018"/>
                    <a:pt x="377728" y="1280909"/>
                    <a:pt x="297320" y="1312698"/>
                  </a:cubicBezTo>
                  <a:cubicBezTo>
                    <a:pt x="230002" y="1310828"/>
                    <a:pt x="203824" y="1430504"/>
                    <a:pt x="190734" y="1755873"/>
                  </a:cubicBezTo>
                  <a:lnTo>
                    <a:pt x="0" y="1755873"/>
                  </a:lnTo>
                  <a:lnTo>
                    <a:pt x="0" y="1314568"/>
                  </a:lnTo>
                  <a:cubicBezTo>
                    <a:pt x="111573" y="1142533"/>
                    <a:pt x="249325" y="699358"/>
                    <a:pt x="244962" y="680658"/>
                  </a:cubicBezTo>
                  <a:cubicBezTo>
                    <a:pt x="271764" y="592771"/>
                    <a:pt x="102223" y="435696"/>
                    <a:pt x="0" y="332850"/>
                  </a:cubicBezTo>
                  <a:lnTo>
                    <a:pt x="0" y="3741"/>
                  </a:lnTo>
                  <a:lnTo>
                    <a:pt x="160815" y="3741"/>
                  </a:lnTo>
                  <a:cubicBezTo>
                    <a:pt x="218783" y="121548"/>
                    <a:pt x="345939" y="314151"/>
                    <a:pt x="379598" y="306671"/>
                  </a:cubicBezTo>
                  <a:cubicBezTo>
                    <a:pt x="476834" y="317267"/>
                    <a:pt x="581551" y="112821"/>
                    <a:pt x="643259" y="1871"/>
                  </a:cubicBezTo>
                  <a:close/>
                </a:path>
              </a:pathLst>
            </a:custGeom>
            <a:solidFill>
              <a:schemeClr val="bg1">
                <a:lumMod val="85000"/>
              </a:schemeClr>
            </a:solidFill>
            <a:ln>
              <a:solidFill>
                <a:schemeClr val="bg1">
                  <a:lumMod val="6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4" name="Rectangle 23">
              <a:extLst>
                <a:ext uri="{FF2B5EF4-FFF2-40B4-BE49-F238E27FC236}">
                  <a16:creationId xmlns:a16="http://schemas.microsoft.com/office/drawing/2014/main" id="{7A36F2FB-2F6B-B052-23D3-0341B493F39B}"/>
                </a:ext>
              </a:extLst>
            </p:cNvPr>
            <p:cNvSpPr/>
            <p:nvPr/>
          </p:nvSpPr>
          <p:spPr>
            <a:xfrm>
              <a:off x="2818722" y="1173328"/>
              <a:ext cx="1748118" cy="1749600"/>
            </a:xfrm>
            <a:prstGeom prst="rect">
              <a:avLst/>
            </a:prstGeom>
            <a:noFill/>
            <a:ln w="1905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BE" dirty="0"/>
            </a:p>
          </p:txBody>
        </p:sp>
      </p:grpSp>
      <p:sp>
        <p:nvSpPr>
          <p:cNvPr id="1075" name="Ellipse 1074">
            <a:extLst>
              <a:ext uri="{FF2B5EF4-FFF2-40B4-BE49-F238E27FC236}">
                <a16:creationId xmlns:a16="http://schemas.microsoft.com/office/drawing/2014/main" id="{08C7CA84-4483-E834-ED23-59D202CFCCB3}"/>
              </a:ext>
            </a:extLst>
          </p:cNvPr>
          <p:cNvSpPr/>
          <p:nvPr>
            <p:custDataLst>
              <p:tags r:id="rId2"/>
            </p:custDataLst>
          </p:nvPr>
        </p:nvSpPr>
        <p:spPr>
          <a:xfrm rot="1749816">
            <a:off x="4470281" y="3892981"/>
            <a:ext cx="855348" cy="526017"/>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cxnSp>
        <p:nvCxnSpPr>
          <p:cNvPr id="1076" name="Connecteur droit 1075">
            <a:extLst>
              <a:ext uri="{FF2B5EF4-FFF2-40B4-BE49-F238E27FC236}">
                <a16:creationId xmlns:a16="http://schemas.microsoft.com/office/drawing/2014/main" id="{58BEC6B2-1CA8-345C-A0CB-A0EE0A1775ED}"/>
              </a:ext>
            </a:extLst>
          </p:cNvPr>
          <p:cNvCxnSpPr>
            <a:cxnSpLocks/>
            <a:endCxn id="1075" idx="7"/>
          </p:cNvCxnSpPr>
          <p:nvPr>
            <p:custDataLst>
              <p:tags r:id="rId3"/>
            </p:custDataLst>
          </p:nvPr>
        </p:nvCxnSpPr>
        <p:spPr>
          <a:xfrm flipH="1">
            <a:off x="5252657" y="3715865"/>
            <a:ext cx="1081004" cy="42509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079" name="Connecteur droit 1078">
            <a:extLst>
              <a:ext uri="{FF2B5EF4-FFF2-40B4-BE49-F238E27FC236}">
                <a16:creationId xmlns:a16="http://schemas.microsoft.com/office/drawing/2014/main" id="{1313E85A-314C-4B9B-A176-2F787B74AB14}"/>
              </a:ext>
            </a:extLst>
          </p:cNvPr>
          <p:cNvCxnSpPr>
            <a:cxnSpLocks/>
            <a:endCxn id="1075" idx="6"/>
          </p:cNvCxnSpPr>
          <p:nvPr>
            <p:custDataLst>
              <p:tags r:id="rId4"/>
            </p:custDataLst>
          </p:nvPr>
        </p:nvCxnSpPr>
        <p:spPr>
          <a:xfrm flipH="1" flipV="1">
            <a:off x="5271413" y="4364398"/>
            <a:ext cx="1008071" cy="1402478"/>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8" name="ZoneTexte 17">
            <a:extLst>
              <a:ext uri="{FF2B5EF4-FFF2-40B4-BE49-F238E27FC236}">
                <a16:creationId xmlns:a16="http://schemas.microsoft.com/office/drawing/2014/main" id="{75E345B8-5049-DEE0-574D-4DEA53ABE634}"/>
              </a:ext>
            </a:extLst>
          </p:cNvPr>
          <p:cNvSpPr txBox="1"/>
          <p:nvPr>
            <p:custDataLst>
              <p:tags r:id="rId5"/>
            </p:custDataLst>
          </p:nvPr>
        </p:nvSpPr>
        <p:spPr>
          <a:xfrm>
            <a:off x="11040075" y="6311900"/>
            <a:ext cx="697628" cy="400110"/>
          </a:xfrm>
          <a:prstGeom prst="rect">
            <a:avLst/>
          </a:prstGeom>
          <a:noFill/>
        </p:spPr>
        <p:txBody>
          <a:bodyPr wrap="none" rtlCol="0">
            <a:spAutoFit/>
          </a:bodyPr>
          <a:lstStyle/>
          <a:p>
            <a:pPr algn="ctr"/>
            <a:r>
              <a:rPr lang="fr-BE" sz="2000" dirty="0">
                <a:solidFill>
                  <a:schemeClr val="bg1"/>
                </a:solidFill>
                <a:latin typeface="Segoe UI" panose="020B0502040204020203" pitchFamily="34" charset="0"/>
                <a:cs typeface="Segoe UI" panose="020B0502040204020203" pitchFamily="34" charset="0"/>
              </a:rPr>
              <a:t>1/14</a:t>
            </a:r>
            <a:endParaRPr lang="en-US" sz="2000" dirty="0">
              <a:solidFill>
                <a:schemeClr val="bg1"/>
              </a:solidFill>
              <a:latin typeface="Segoe UI" panose="020B0502040204020203" pitchFamily="34" charset="0"/>
              <a:cs typeface="Segoe UI" panose="020B0502040204020203" pitchFamily="34" charset="0"/>
            </a:endParaRPr>
          </a:p>
        </p:txBody>
      </p:sp>
      <p:pic>
        <p:nvPicPr>
          <p:cNvPr id="28" name="Picture 4" descr="https://lh5.googleusercontent.com/vTbrx3h74wohvWzTWTv_QDMYgF2bQ52fjNbiTV8YTc3xOVTrjKa1Es-LpOIlfa3K02g8eUIDxjLhQqsnoWe11gknnBe128hl4c1YUAw0qD1oRCsXWc_MWdnfbA3EaYTAQmT-r_uRifI">
            <a:extLst>
              <a:ext uri="{FF2B5EF4-FFF2-40B4-BE49-F238E27FC236}">
                <a16:creationId xmlns:a16="http://schemas.microsoft.com/office/drawing/2014/main" id="{4065A02E-1CE9-46D3-A044-A85116FA05C2}"/>
              </a:ext>
            </a:extLst>
          </p:cNvPr>
          <p:cNvPicPr>
            <a:picLocks noChangeAspect="1" noChangeArrowheads="1"/>
          </p:cNvPicPr>
          <p:nvPr>
            <p:custDataLst>
              <p:tags r:id="rId6"/>
            </p:custDataLst>
          </p:nvPr>
        </p:nvPicPr>
        <p:blipFill>
          <a:blip r:embed="rId23" cstate="print">
            <a:extLst>
              <a:ext uri="{28A0092B-C50C-407E-A947-70E740481C1C}">
                <a14:useLocalDpi xmlns:a14="http://schemas.microsoft.com/office/drawing/2010/main" val="0"/>
              </a:ext>
            </a:extLst>
          </a:blip>
          <a:srcRect/>
          <a:stretch>
            <a:fillRect/>
          </a:stretch>
        </p:blipFill>
        <p:spPr bwMode="auto">
          <a:xfrm>
            <a:off x="10395274" y="0"/>
            <a:ext cx="1796726" cy="772593"/>
          </a:xfrm>
          <a:prstGeom prst="rect">
            <a:avLst/>
          </a:prstGeom>
          <a:noFill/>
          <a:extLst>
            <a:ext uri="{909E8E84-426E-40DD-AFC4-6F175D3DCCD1}">
              <a14:hiddenFill xmlns:a14="http://schemas.microsoft.com/office/drawing/2010/main">
                <a:solidFill>
                  <a:srgbClr val="FFFFFF"/>
                </a:solidFill>
              </a14:hiddenFill>
            </a:ext>
          </a:extLst>
        </p:spPr>
      </p:pic>
      <p:sp>
        <p:nvSpPr>
          <p:cNvPr id="10" name="Titre 1">
            <a:extLst>
              <a:ext uri="{FF2B5EF4-FFF2-40B4-BE49-F238E27FC236}">
                <a16:creationId xmlns:a16="http://schemas.microsoft.com/office/drawing/2014/main" id="{B913B4DB-2508-FA3A-41B8-07F7BAE2251E}"/>
              </a:ext>
            </a:extLst>
          </p:cNvPr>
          <p:cNvSpPr>
            <a:spLocks noGrp="1"/>
          </p:cNvSpPr>
          <p:nvPr>
            <p:ph type="title"/>
            <p:custDataLst>
              <p:tags r:id="rId7"/>
            </p:custDataLst>
          </p:nvPr>
        </p:nvSpPr>
        <p:spPr>
          <a:xfrm>
            <a:off x="838200" y="114588"/>
            <a:ext cx="10515600" cy="800287"/>
          </a:xfrm>
        </p:spPr>
        <p:txBody>
          <a:bodyPr>
            <a:normAutofit/>
          </a:bodyPr>
          <a:lstStyle/>
          <a:p>
            <a:r>
              <a:rPr lang="fr-BE" sz="4000" dirty="0" err="1">
                <a:solidFill>
                  <a:srgbClr val="54A4A6"/>
                </a:solidFill>
                <a:latin typeface="Economica" panose="02000506040000020004" pitchFamily="2" charset="0"/>
              </a:rPr>
              <a:t>What</a:t>
            </a:r>
            <a:r>
              <a:rPr lang="fr-BE" sz="4000" dirty="0">
                <a:solidFill>
                  <a:srgbClr val="54A4A6"/>
                </a:solidFill>
                <a:latin typeface="Economica" panose="02000506040000020004" pitchFamily="2" charset="0"/>
              </a:rPr>
              <a:t> are </a:t>
            </a:r>
            <a:r>
              <a:rPr lang="fr-BE" sz="4000" dirty="0" err="1">
                <a:solidFill>
                  <a:srgbClr val="54A4A6"/>
                </a:solidFill>
                <a:latin typeface="Economica" panose="02000506040000020004" pitchFamily="2" charset="0"/>
              </a:rPr>
              <a:t>cement</a:t>
            </a:r>
            <a:r>
              <a:rPr lang="fr-BE" sz="4000" dirty="0">
                <a:solidFill>
                  <a:srgbClr val="54A4A6"/>
                </a:solidFill>
                <a:latin typeface="Economica" panose="02000506040000020004" pitchFamily="2" charset="0"/>
              </a:rPr>
              <a:t> </a:t>
            </a:r>
            <a:r>
              <a:rPr lang="fr-BE" sz="4000" dirty="0" err="1">
                <a:solidFill>
                  <a:srgbClr val="54A4A6"/>
                </a:solidFill>
                <a:latin typeface="Economica" panose="02000506040000020004" pitchFamily="2" charset="0"/>
              </a:rPr>
              <a:t>lines</a:t>
            </a:r>
            <a:r>
              <a:rPr lang="fr-BE" sz="4000" dirty="0">
                <a:solidFill>
                  <a:srgbClr val="54A4A6"/>
                </a:solidFill>
                <a:latin typeface="Economica" panose="02000506040000020004" pitchFamily="2" charset="0"/>
              </a:rPr>
              <a:t> (</a:t>
            </a:r>
            <a:r>
              <a:rPr lang="fr-BE" sz="4000" dirty="0" err="1">
                <a:solidFill>
                  <a:srgbClr val="54A4A6"/>
                </a:solidFill>
                <a:latin typeface="Economica" panose="02000506040000020004" pitchFamily="2" charset="0"/>
              </a:rPr>
              <a:t>CLs</a:t>
            </a:r>
            <a:r>
              <a:rPr lang="fr-BE" sz="4000" dirty="0">
                <a:solidFill>
                  <a:srgbClr val="54A4A6"/>
                </a:solidFill>
                <a:latin typeface="Economica" panose="02000506040000020004" pitchFamily="2" charset="0"/>
              </a:rPr>
              <a:t>)?</a:t>
            </a:r>
          </a:p>
        </p:txBody>
      </p:sp>
      <p:pic>
        <p:nvPicPr>
          <p:cNvPr id="59" name="Image 58" descr="Une image contenant croquis, dessin, art, conception&#10;&#10;Description générée automatiquement">
            <a:extLst>
              <a:ext uri="{FF2B5EF4-FFF2-40B4-BE49-F238E27FC236}">
                <a16:creationId xmlns:a16="http://schemas.microsoft.com/office/drawing/2014/main" id="{C8FE1470-A109-3FFB-814F-DDB2BFB4671E}"/>
              </a:ext>
            </a:extLst>
          </p:cNvPr>
          <p:cNvPicPr>
            <a:picLocks noChangeAspect="1"/>
          </p:cNvPicPr>
          <p:nvPr>
            <p:custDataLst>
              <p:tags r:id="rId8"/>
            </p:custDataLst>
          </p:nvPr>
        </p:nvPicPr>
        <p:blipFill>
          <a:blip r:embed="rId24">
            <a:extLst>
              <a:ext uri="{28A0092B-C50C-407E-A947-70E740481C1C}">
                <a14:useLocalDpi xmlns:a14="http://schemas.microsoft.com/office/drawing/2010/main" val="0"/>
              </a:ext>
            </a:extLst>
          </a:blip>
          <a:stretch>
            <a:fillRect/>
          </a:stretch>
        </p:blipFill>
        <p:spPr>
          <a:xfrm>
            <a:off x="2837145" y="1029073"/>
            <a:ext cx="2517569" cy="2494088"/>
          </a:xfrm>
          <a:prstGeom prst="rect">
            <a:avLst/>
          </a:prstGeom>
        </p:spPr>
      </p:pic>
      <p:sp>
        <p:nvSpPr>
          <p:cNvPr id="14" name="Ellipse 13">
            <a:extLst>
              <a:ext uri="{FF2B5EF4-FFF2-40B4-BE49-F238E27FC236}">
                <a16:creationId xmlns:a16="http://schemas.microsoft.com/office/drawing/2014/main" id="{24074B78-F981-8F1F-0D11-666C4796888A}"/>
              </a:ext>
            </a:extLst>
          </p:cNvPr>
          <p:cNvSpPr/>
          <p:nvPr>
            <p:custDataLst>
              <p:tags r:id="rId9"/>
            </p:custDataLst>
          </p:nvPr>
        </p:nvSpPr>
        <p:spPr>
          <a:xfrm>
            <a:off x="3711415" y="1557745"/>
            <a:ext cx="607707" cy="35213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cxnSp>
        <p:nvCxnSpPr>
          <p:cNvPr id="15" name="Connecteur droit 14">
            <a:extLst>
              <a:ext uri="{FF2B5EF4-FFF2-40B4-BE49-F238E27FC236}">
                <a16:creationId xmlns:a16="http://schemas.microsoft.com/office/drawing/2014/main" id="{CF3D1213-5386-3A9E-DF2A-5A0728F9D8BA}"/>
              </a:ext>
            </a:extLst>
          </p:cNvPr>
          <p:cNvCxnSpPr>
            <a:cxnSpLocks/>
            <a:endCxn id="14" idx="0"/>
          </p:cNvCxnSpPr>
          <p:nvPr>
            <p:custDataLst>
              <p:tags r:id="rId10"/>
            </p:custDataLst>
          </p:nvPr>
        </p:nvCxnSpPr>
        <p:spPr>
          <a:xfrm flipH="1">
            <a:off x="4015269" y="805631"/>
            <a:ext cx="2323138" cy="752114"/>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3" name="Connecteur droit 22">
            <a:extLst>
              <a:ext uri="{FF2B5EF4-FFF2-40B4-BE49-F238E27FC236}">
                <a16:creationId xmlns:a16="http://schemas.microsoft.com/office/drawing/2014/main" id="{60F7B77A-5E50-1BE8-E718-E9C182D61A7F}"/>
              </a:ext>
            </a:extLst>
          </p:cNvPr>
          <p:cNvCxnSpPr>
            <a:cxnSpLocks/>
            <a:endCxn id="14" idx="4"/>
          </p:cNvCxnSpPr>
          <p:nvPr>
            <p:custDataLst>
              <p:tags r:id="rId11"/>
            </p:custDataLst>
          </p:nvPr>
        </p:nvCxnSpPr>
        <p:spPr>
          <a:xfrm flipH="1" flipV="1">
            <a:off x="4015269" y="1909875"/>
            <a:ext cx="2323138" cy="1727484"/>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5" name="ZoneTexte 24">
            <a:extLst>
              <a:ext uri="{FF2B5EF4-FFF2-40B4-BE49-F238E27FC236}">
                <a16:creationId xmlns:a16="http://schemas.microsoft.com/office/drawing/2014/main" id="{C31797CC-3DE2-BD6E-8C79-4CF9F50B9E57}"/>
              </a:ext>
            </a:extLst>
          </p:cNvPr>
          <p:cNvSpPr txBox="1"/>
          <p:nvPr>
            <p:custDataLst>
              <p:tags r:id="rId12"/>
            </p:custDataLst>
          </p:nvPr>
        </p:nvSpPr>
        <p:spPr>
          <a:xfrm>
            <a:off x="9277768" y="3515811"/>
            <a:ext cx="2905724" cy="400110"/>
          </a:xfrm>
          <a:prstGeom prst="rect">
            <a:avLst/>
          </a:prstGeom>
          <a:noFill/>
        </p:spPr>
        <p:txBody>
          <a:bodyPr wrap="square" rtlCol="0">
            <a:spAutoFit/>
          </a:bodyPr>
          <a:lstStyle/>
          <a:p>
            <a:r>
              <a:rPr lang="fr-BE" sz="2000" dirty="0">
                <a:solidFill>
                  <a:schemeClr val="tx1">
                    <a:lumMod val="65000"/>
                    <a:lumOff val="35000"/>
                  </a:schemeClr>
                </a:solidFill>
                <a:latin typeface="Segoe UI" panose="020B0502040204020203" pitchFamily="34" charset="0"/>
                <a:cs typeface="Segoe UI" panose="020B0502040204020203" pitchFamily="34" charset="0"/>
              </a:rPr>
              <a:t>CL: </a:t>
            </a:r>
            <a:r>
              <a:rPr lang="fr-BE" sz="2000" dirty="0" err="1">
                <a:solidFill>
                  <a:schemeClr val="tx1">
                    <a:lumMod val="65000"/>
                    <a:lumOff val="35000"/>
                  </a:schemeClr>
                </a:solidFill>
                <a:latin typeface="Segoe UI" panose="020B0502040204020203" pitchFamily="34" charset="0"/>
                <a:cs typeface="Segoe UI" panose="020B0502040204020203" pitchFamily="34" charset="0"/>
              </a:rPr>
              <a:t>thickness</a:t>
            </a:r>
            <a:r>
              <a:rPr lang="fr-BE" sz="2000" dirty="0">
                <a:solidFill>
                  <a:schemeClr val="tx1">
                    <a:lumMod val="65000"/>
                    <a:lumOff val="35000"/>
                  </a:schemeClr>
                </a:solidFill>
                <a:latin typeface="Segoe UI" panose="020B0502040204020203" pitchFamily="34" charset="0"/>
                <a:cs typeface="Segoe UI" panose="020B0502040204020203" pitchFamily="34" charset="0"/>
              </a:rPr>
              <a:t> = 1–3 µm</a:t>
            </a:r>
          </a:p>
        </p:txBody>
      </p:sp>
      <p:sp>
        <p:nvSpPr>
          <p:cNvPr id="4" name="Forme libre : forme 3">
            <a:extLst>
              <a:ext uri="{FF2B5EF4-FFF2-40B4-BE49-F238E27FC236}">
                <a16:creationId xmlns:a16="http://schemas.microsoft.com/office/drawing/2014/main" id="{D5B54F15-9416-22E2-DDD2-69389BB26CDD}"/>
              </a:ext>
            </a:extLst>
          </p:cNvPr>
          <p:cNvSpPr>
            <a:spLocks noChangeAspect="1"/>
          </p:cNvSpPr>
          <p:nvPr/>
        </p:nvSpPr>
        <p:spPr>
          <a:xfrm>
            <a:off x="579968" y="1699535"/>
            <a:ext cx="1724680" cy="3396915"/>
          </a:xfrm>
          <a:custGeom>
            <a:avLst/>
            <a:gdLst>
              <a:gd name="connsiteX0" fmla="*/ 708285 w 1656754"/>
              <a:gd name="connsiteY0" fmla="*/ 3387777 h 3451833"/>
              <a:gd name="connsiteX1" fmla="*/ 715780 w 1656754"/>
              <a:gd name="connsiteY1" fmla="*/ 3290341 h 3451833"/>
              <a:gd name="connsiteX2" fmla="*/ 723276 w 1656754"/>
              <a:gd name="connsiteY2" fmla="*/ 3267856 h 3451833"/>
              <a:gd name="connsiteX3" fmla="*/ 734518 w 1656754"/>
              <a:gd name="connsiteY3" fmla="*/ 3237876 h 3451833"/>
              <a:gd name="connsiteX4" fmla="*/ 742013 w 1656754"/>
              <a:gd name="connsiteY4" fmla="*/ 2941820 h 3451833"/>
              <a:gd name="connsiteX5" fmla="*/ 753256 w 1656754"/>
              <a:gd name="connsiteY5" fmla="*/ 2859374 h 3451833"/>
              <a:gd name="connsiteX6" fmla="*/ 757003 w 1656754"/>
              <a:gd name="connsiteY6" fmla="*/ 2791918 h 3451833"/>
              <a:gd name="connsiteX7" fmla="*/ 768246 w 1656754"/>
              <a:gd name="connsiteY7" fmla="*/ 2746948 h 3451833"/>
              <a:gd name="connsiteX8" fmla="*/ 771994 w 1656754"/>
              <a:gd name="connsiteY8" fmla="*/ 2690735 h 3451833"/>
              <a:gd name="connsiteX9" fmla="*/ 757003 w 1656754"/>
              <a:gd name="connsiteY9" fmla="*/ 1825053 h 3451833"/>
              <a:gd name="connsiteX10" fmla="*/ 734518 w 1656754"/>
              <a:gd name="connsiteY10" fmla="*/ 1813810 h 3451833"/>
              <a:gd name="connsiteX11" fmla="*/ 723276 w 1656754"/>
              <a:gd name="connsiteY11" fmla="*/ 1806315 h 3451833"/>
              <a:gd name="connsiteX12" fmla="*/ 704538 w 1656754"/>
              <a:gd name="connsiteY12" fmla="*/ 1780082 h 3451833"/>
              <a:gd name="connsiteX13" fmla="*/ 689548 w 1656754"/>
              <a:gd name="connsiteY13" fmla="*/ 1761344 h 3451833"/>
              <a:gd name="connsiteX14" fmla="*/ 682053 w 1656754"/>
              <a:gd name="connsiteY14" fmla="*/ 1735112 h 3451833"/>
              <a:gd name="connsiteX15" fmla="*/ 663315 w 1656754"/>
              <a:gd name="connsiteY15" fmla="*/ 1671403 h 3451833"/>
              <a:gd name="connsiteX16" fmla="*/ 655820 w 1656754"/>
              <a:gd name="connsiteY16" fmla="*/ 1630180 h 3451833"/>
              <a:gd name="connsiteX17" fmla="*/ 659567 w 1656754"/>
              <a:gd name="connsiteY17" fmla="*/ 1506512 h 3451833"/>
              <a:gd name="connsiteX18" fmla="*/ 693295 w 1656754"/>
              <a:gd name="connsiteY18" fmla="*/ 1431561 h 3451833"/>
              <a:gd name="connsiteX19" fmla="*/ 697043 w 1656754"/>
              <a:gd name="connsiteY19" fmla="*/ 1412823 h 3451833"/>
              <a:gd name="connsiteX20" fmla="*/ 708285 w 1656754"/>
              <a:gd name="connsiteY20" fmla="*/ 1401580 h 3451833"/>
              <a:gd name="connsiteX21" fmla="*/ 715780 w 1656754"/>
              <a:gd name="connsiteY21" fmla="*/ 1386590 h 3451833"/>
              <a:gd name="connsiteX22" fmla="*/ 727023 w 1656754"/>
              <a:gd name="connsiteY22" fmla="*/ 1349115 h 3451833"/>
              <a:gd name="connsiteX23" fmla="*/ 730771 w 1656754"/>
              <a:gd name="connsiteY23" fmla="*/ 1334125 h 3451833"/>
              <a:gd name="connsiteX24" fmla="*/ 745761 w 1656754"/>
              <a:gd name="connsiteY24" fmla="*/ 1285407 h 3451833"/>
              <a:gd name="connsiteX25" fmla="*/ 742013 w 1656754"/>
              <a:gd name="connsiteY25" fmla="*/ 1217951 h 3451833"/>
              <a:gd name="connsiteX26" fmla="*/ 730771 w 1656754"/>
              <a:gd name="connsiteY26" fmla="*/ 1195466 h 3451833"/>
              <a:gd name="connsiteX27" fmla="*/ 723276 w 1656754"/>
              <a:gd name="connsiteY27" fmla="*/ 1172980 h 3451833"/>
              <a:gd name="connsiteX28" fmla="*/ 685800 w 1656754"/>
              <a:gd name="connsiteY28" fmla="*/ 1090535 h 3451833"/>
              <a:gd name="connsiteX29" fmla="*/ 674557 w 1656754"/>
              <a:gd name="connsiteY29" fmla="*/ 1060554 h 3451833"/>
              <a:gd name="connsiteX30" fmla="*/ 652072 w 1656754"/>
              <a:gd name="connsiteY30" fmla="*/ 1026826 h 3451833"/>
              <a:gd name="connsiteX31" fmla="*/ 648325 w 1656754"/>
              <a:gd name="connsiteY31" fmla="*/ 1015584 h 3451833"/>
              <a:gd name="connsiteX32" fmla="*/ 637082 w 1656754"/>
              <a:gd name="connsiteY32" fmla="*/ 1008089 h 3451833"/>
              <a:gd name="connsiteX33" fmla="*/ 622092 w 1656754"/>
              <a:gd name="connsiteY33" fmla="*/ 993098 h 3451833"/>
              <a:gd name="connsiteX34" fmla="*/ 607102 w 1656754"/>
              <a:gd name="connsiteY34" fmla="*/ 981856 h 3451833"/>
              <a:gd name="connsiteX35" fmla="*/ 584616 w 1656754"/>
              <a:gd name="connsiteY35" fmla="*/ 966866 h 3451833"/>
              <a:gd name="connsiteX36" fmla="*/ 569626 w 1656754"/>
              <a:gd name="connsiteY36" fmla="*/ 959371 h 3451833"/>
              <a:gd name="connsiteX37" fmla="*/ 517161 w 1656754"/>
              <a:gd name="connsiteY37" fmla="*/ 940633 h 3451833"/>
              <a:gd name="connsiteX38" fmla="*/ 442210 w 1656754"/>
              <a:gd name="connsiteY38" fmla="*/ 910653 h 3451833"/>
              <a:gd name="connsiteX39" fmla="*/ 430967 w 1656754"/>
              <a:gd name="connsiteY39" fmla="*/ 906905 h 3451833"/>
              <a:gd name="connsiteX40" fmla="*/ 281066 w 1656754"/>
              <a:gd name="connsiteY40" fmla="*/ 910653 h 3451833"/>
              <a:gd name="connsiteX41" fmla="*/ 258580 w 1656754"/>
              <a:gd name="connsiteY41" fmla="*/ 914400 h 3451833"/>
              <a:gd name="connsiteX42" fmla="*/ 228600 w 1656754"/>
              <a:gd name="connsiteY42" fmla="*/ 918148 h 3451833"/>
              <a:gd name="connsiteX43" fmla="*/ 142407 w 1656754"/>
              <a:gd name="connsiteY43" fmla="*/ 906905 h 3451833"/>
              <a:gd name="connsiteX44" fmla="*/ 104931 w 1656754"/>
              <a:gd name="connsiteY44" fmla="*/ 869430 h 3451833"/>
              <a:gd name="connsiteX45" fmla="*/ 86194 w 1656754"/>
              <a:gd name="connsiteY45" fmla="*/ 850692 h 3451833"/>
              <a:gd name="connsiteX46" fmla="*/ 56213 w 1656754"/>
              <a:gd name="connsiteY46" fmla="*/ 813216 h 3451833"/>
              <a:gd name="connsiteX47" fmla="*/ 44971 w 1656754"/>
              <a:gd name="connsiteY47" fmla="*/ 801974 h 3451833"/>
              <a:gd name="connsiteX48" fmla="*/ 33728 w 1656754"/>
              <a:gd name="connsiteY48" fmla="*/ 783236 h 3451833"/>
              <a:gd name="connsiteX49" fmla="*/ 26233 w 1656754"/>
              <a:gd name="connsiteY49" fmla="*/ 771994 h 3451833"/>
              <a:gd name="connsiteX50" fmla="*/ 18738 w 1656754"/>
              <a:gd name="connsiteY50" fmla="*/ 745761 h 3451833"/>
              <a:gd name="connsiteX51" fmla="*/ 11243 w 1656754"/>
              <a:gd name="connsiteY51" fmla="*/ 730771 h 3451833"/>
              <a:gd name="connsiteX52" fmla="*/ 7495 w 1656754"/>
              <a:gd name="connsiteY52" fmla="*/ 693295 h 3451833"/>
              <a:gd name="connsiteX53" fmla="*/ 0 w 1656754"/>
              <a:gd name="connsiteY53" fmla="*/ 663315 h 3451833"/>
              <a:gd name="connsiteX54" fmla="*/ 3748 w 1656754"/>
              <a:gd name="connsiteY54" fmla="*/ 517161 h 3451833"/>
              <a:gd name="connsiteX55" fmla="*/ 14990 w 1656754"/>
              <a:gd name="connsiteY55" fmla="*/ 487180 h 3451833"/>
              <a:gd name="connsiteX56" fmla="*/ 33728 w 1656754"/>
              <a:gd name="connsiteY56" fmla="*/ 430967 h 3451833"/>
              <a:gd name="connsiteX57" fmla="*/ 44971 w 1656754"/>
              <a:gd name="connsiteY57" fmla="*/ 408482 h 3451833"/>
              <a:gd name="connsiteX58" fmla="*/ 52466 w 1656754"/>
              <a:gd name="connsiteY58" fmla="*/ 385997 h 3451833"/>
              <a:gd name="connsiteX59" fmla="*/ 86194 w 1656754"/>
              <a:gd name="connsiteY59" fmla="*/ 329784 h 3451833"/>
              <a:gd name="connsiteX60" fmla="*/ 108679 w 1656754"/>
              <a:gd name="connsiteY60" fmla="*/ 292308 h 3451833"/>
              <a:gd name="connsiteX61" fmla="*/ 123669 w 1656754"/>
              <a:gd name="connsiteY61" fmla="*/ 269823 h 3451833"/>
              <a:gd name="connsiteX62" fmla="*/ 161144 w 1656754"/>
              <a:gd name="connsiteY62" fmla="*/ 232348 h 3451833"/>
              <a:gd name="connsiteX63" fmla="*/ 179882 w 1656754"/>
              <a:gd name="connsiteY63" fmla="*/ 206115 h 3451833"/>
              <a:gd name="connsiteX64" fmla="*/ 191125 w 1656754"/>
              <a:gd name="connsiteY64" fmla="*/ 187377 h 3451833"/>
              <a:gd name="connsiteX65" fmla="*/ 224853 w 1656754"/>
              <a:gd name="connsiteY65" fmla="*/ 153649 h 3451833"/>
              <a:gd name="connsiteX66" fmla="*/ 247338 w 1656754"/>
              <a:gd name="connsiteY66" fmla="*/ 123669 h 3451833"/>
              <a:gd name="connsiteX67" fmla="*/ 266076 w 1656754"/>
              <a:gd name="connsiteY67" fmla="*/ 108679 h 3451833"/>
              <a:gd name="connsiteX68" fmla="*/ 292308 w 1656754"/>
              <a:gd name="connsiteY68" fmla="*/ 82446 h 3451833"/>
              <a:gd name="connsiteX69" fmla="*/ 352269 w 1656754"/>
              <a:gd name="connsiteY69" fmla="*/ 48718 h 3451833"/>
              <a:gd name="connsiteX70" fmla="*/ 382249 w 1656754"/>
              <a:gd name="connsiteY70" fmla="*/ 41223 h 3451833"/>
              <a:gd name="connsiteX71" fmla="*/ 415977 w 1656754"/>
              <a:gd name="connsiteY71" fmla="*/ 22485 h 3451833"/>
              <a:gd name="connsiteX72" fmla="*/ 427220 w 1656754"/>
              <a:gd name="connsiteY72" fmla="*/ 14990 h 3451833"/>
              <a:gd name="connsiteX73" fmla="*/ 457200 w 1656754"/>
              <a:gd name="connsiteY73" fmla="*/ 3748 h 3451833"/>
              <a:gd name="connsiteX74" fmla="*/ 483433 w 1656754"/>
              <a:gd name="connsiteY74" fmla="*/ 0 h 3451833"/>
              <a:gd name="connsiteX75" fmla="*/ 569626 w 1656754"/>
              <a:gd name="connsiteY75" fmla="*/ 3748 h 3451833"/>
              <a:gd name="connsiteX76" fmla="*/ 603354 w 1656754"/>
              <a:gd name="connsiteY76" fmla="*/ 14990 h 3451833"/>
              <a:gd name="connsiteX77" fmla="*/ 633335 w 1656754"/>
              <a:gd name="connsiteY77" fmla="*/ 22485 h 3451833"/>
              <a:gd name="connsiteX78" fmla="*/ 659567 w 1656754"/>
              <a:gd name="connsiteY78" fmla="*/ 37476 h 3451833"/>
              <a:gd name="connsiteX79" fmla="*/ 704538 w 1656754"/>
              <a:gd name="connsiteY79" fmla="*/ 44971 h 3451833"/>
              <a:gd name="connsiteX80" fmla="*/ 745761 w 1656754"/>
              <a:gd name="connsiteY80" fmla="*/ 67456 h 3451833"/>
              <a:gd name="connsiteX81" fmla="*/ 764498 w 1656754"/>
              <a:gd name="connsiteY81" fmla="*/ 74951 h 3451833"/>
              <a:gd name="connsiteX82" fmla="*/ 771994 w 1656754"/>
              <a:gd name="connsiteY82" fmla="*/ 82446 h 3451833"/>
              <a:gd name="connsiteX83" fmla="*/ 801974 w 1656754"/>
              <a:gd name="connsiteY83" fmla="*/ 101184 h 3451833"/>
              <a:gd name="connsiteX84" fmla="*/ 813216 w 1656754"/>
              <a:gd name="connsiteY84" fmla="*/ 123669 h 3451833"/>
              <a:gd name="connsiteX85" fmla="*/ 816964 w 1656754"/>
              <a:gd name="connsiteY85" fmla="*/ 146154 h 3451833"/>
              <a:gd name="connsiteX86" fmla="*/ 824459 w 1656754"/>
              <a:gd name="connsiteY86" fmla="*/ 172387 h 3451833"/>
              <a:gd name="connsiteX87" fmla="*/ 828207 w 1656754"/>
              <a:gd name="connsiteY87" fmla="*/ 191125 h 3451833"/>
              <a:gd name="connsiteX88" fmla="*/ 831954 w 1656754"/>
              <a:gd name="connsiteY88" fmla="*/ 333531 h 3451833"/>
              <a:gd name="connsiteX89" fmla="*/ 843197 w 1656754"/>
              <a:gd name="connsiteY89" fmla="*/ 363512 h 3451833"/>
              <a:gd name="connsiteX90" fmla="*/ 846944 w 1656754"/>
              <a:gd name="connsiteY90" fmla="*/ 374754 h 3451833"/>
              <a:gd name="connsiteX91" fmla="*/ 895662 w 1656754"/>
              <a:gd name="connsiteY91" fmla="*/ 400987 h 3451833"/>
              <a:gd name="connsiteX92" fmla="*/ 906905 w 1656754"/>
              <a:gd name="connsiteY92" fmla="*/ 408482 h 3451833"/>
              <a:gd name="connsiteX93" fmla="*/ 955623 w 1656754"/>
              <a:gd name="connsiteY93" fmla="*/ 423472 h 3451833"/>
              <a:gd name="connsiteX94" fmla="*/ 1274164 w 1656754"/>
              <a:gd name="connsiteY94" fmla="*/ 430967 h 3451833"/>
              <a:gd name="connsiteX95" fmla="*/ 1292902 w 1656754"/>
              <a:gd name="connsiteY95" fmla="*/ 438462 h 3451833"/>
              <a:gd name="connsiteX96" fmla="*/ 1345367 w 1656754"/>
              <a:gd name="connsiteY96" fmla="*/ 457200 h 3451833"/>
              <a:gd name="connsiteX97" fmla="*/ 1412823 w 1656754"/>
              <a:gd name="connsiteY97" fmla="*/ 487180 h 3451833"/>
              <a:gd name="connsiteX98" fmla="*/ 1457794 w 1656754"/>
              <a:gd name="connsiteY98" fmla="*/ 498423 h 3451833"/>
              <a:gd name="connsiteX99" fmla="*/ 1472784 w 1656754"/>
              <a:gd name="connsiteY99" fmla="*/ 505918 h 3451833"/>
              <a:gd name="connsiteX100" fmla="*/ 1484026 w 1656754"/>
              <a:gd name="connsiteY100" fmla="*/ 513413 h 3451833"/>
              <a:gd name="connsiteX101" fmla="*/ 1502764 w 1656754"/>
              <a:gd name="connsiteY101" fmla="*/ 520908 h 3451833"/>
              <a:gd name="connsiteX102" fmla="*/ 1514007 w 1656754"/>
              <a:gd name="connsiteY102" fmla="*/ 532151 h 3451833"/>
              <a:gd name="connsiteX103" fmla="*/ 1536492 w 1656754"/>
              <a:gd name="connsiteY103" fmla="*/ 592112 h 3451833"/>
              <a:gd name="connsiteX104" fmla="*/ 1555230 w 1656754"/>
              <a:gd name="connsiteY104" fmla="*/ 648325 h 3451833"/>
              <a:gd name="connsiteX105" fmla="*/ 1577715 w 1656754"/>
              <a:gd name="connsiteY105" fmla="*/ 700790 h 3451833"/>
              <a:gd name="connsiteX106" fmla="*/ 1581462 w 1656754"/>
              <a:gd name="connsiteY106" fmla="*/ 715780 h 3451833"/>
              <a:gd name="connsiteX107" fmla="*/ 1588957 w 1656754"/>
              <a:gd name="connsiteY107" fmla="*/ 734518 h 3451833"/>
              <a:gd name="connsiteX108" fmla="*/ 1600200 w 1656754"/>
              <a:gd name="connsiteY108" fmla="*/ 779489 h 3451833"/>
              <a:gd name="connsiteX109" fmla="*/ 1618938 w 1656754"/>
              <a:gd name="connsiteY109" fmla="*/ 828207 h 3451833"/>
              <a:gd name="connsiteX110" fmla="*/ 1626433 w 1656754"/>
              <a:gd name="connsiteY110" fmla="*/ 873177 h 3451833"/>
              <a:gd name="connsiteX111" fmla="*/ 1633928 w 1656754"/>
              <a:gd name="connsiteY111" fmla="*/ 895662 h 3451833"/>
              <a:gd name="connsiteX112" fmla="*/ 1637676 w 1656754"/>
              <a:gd name="connsiteY112" fmla="*/ 910653 h 3451833"/>
              <a:gd name="connsiteX113" fmla="*/ 1645171 w 1656754"/>
              <a:gd name="connsiteY113" fmla="*/ 929390 h 3451833"/>
              <a:gd name="connsiteX114" fmla="*/ 1652666 w 1656754"/>
              <a:gd name="connsiteY114" fmla="*/ 966866 h 3451833"/>
              <a:gd name="connsiteX115" fmla="*/ 1652666 w 1656754"/>
              <a:gd name="connsiteY115" fmla="*/ 1169233 h 3451833"/>
              <a:gd name="connsiteX116" fmla="*/ 1645171 w 1656754"/>
              <a:gd name="connsiteY116" fmla="*/ 1184223 h 3451833"/>
              <a:gd name="connsiteX117" fmla="*/ 1637676 w 1656754"/>
              <a:gd name="connsiteY117" fmla="*/ 1206708 h 3451833"/>
              <a:gd name="connsiteX118" fmla="*/ 1603948 w 1656754"/>
              <a:gd name="connsiteY118" fmla="*/ 1322882 h 3451833"/>
              <a:gd name="connsiteX119" fmla="*/ 1592705 w 1656754"/>
              <a:gd name="connsiteY119" fmla="*/ 1341620 h 3451833"/>
              <a:gd name="connsiteX120" fmla="*/ 1573967 w 1656754"/>
              <a:gd name="connsiteY120" fmla="*/ 1382843 h 3451833"/>
              <a:gd name="connsiteX121" fmla="*/ 1547735 w 1656754"/>
              <a:gd name="connsiteY121" fmla="*/ 1420318 h 3451833"/>
              <a:gd name="connsiteX122" fmla="*/ 1543987 w 1656754"/>
              <a:gd name="connsiteY122" fmla="*/ 1439056 h 3451833"/>
              <a:gd name="connsiteX123" fmla="*/ 1528997 w 1656754"/>
              <a:gd name="connsiteY123" fmla="*/ 1457794 h 3451833"/>
              <a:gd name="connsiteX124" fmla="*/ 1514007 w 1656754"/>
              <a:gd name="connsiteY124" fmla="*/ 1487774 h 3451833"/>
              <a:gd name="connsiteX125" fmla="*/ 1487774 w 1656754"/>
              <a:gd name="connsiteY125" fmla="*/ 1547735 h 3451833"/>
              <a:gd name="connsiteX126" fmla="*/ 1472784 w 1656754"/>
              <a:gd name="connsiteY126" fmla="*/ 1581462 h 3451833"/>
              <a:gd name="connsiteX127" fmla="*/ 1454046 w 1656754"/>
              <a:gd name="connsiteY127" fmla="*/ 1637676 h 3451833"/>
              <a:gd name="connsiteX128" fmla="*/ 1446551 w 1656754"/>
              <a:gd name="connsiteY128" fmla="*/ 1667656 h 3451833"/>
              <a:gd name="connsiteX129" fmla="*/ 1439056 w 1656754"/>
              <a:gd name="connsiteY129" fmla="*/ 1690141 h 3451833"/>
              <a:gd name="connsiteX130" fmla="*/ 1427813 w 1656754"/>
              <a:gd name="connsiteY130" fmla="*/ 1750102 h 3451833"/>
              <a:gd name="connsiteX131" fmla="*/ 1424066 w 1656754"/>
              <a:gd name="connsiteY131" fmla="*/ 1787577 h 3451833"/>
              <a:gd name="connsiteX132" fmla="*/ 1416571 w 1656754"/>
              <a:gd name="connsiteY132" fmla="*/ 1817557 h 3451833"/>
              <a:gd name="connsiteX133" fmla="*/ 1412823 w 1656754"/>
              <a:gd name="connsiteY133" fmla="*/ 1843790 h 3451833"/>
              <a:gd name="connsiteX134" fmla="*/ 1409076 w 1656754"/>
              <a:gd name="connsiteY134" fmla="*/ 1881266 h 3451833"/>
              <a:gd name="connsiteX135" fmla="*/ 1394085 w 1656754"/>
              <a:gd name="connsiteY135" fmla="*/ 1926236 h 3451833"/>
              <a:gd name="connsiteX136" fmla="*/ 1375348 w 1656754"/>
              <a:gd name="connsiteY136" fmla="*/ 2027420 h 3451833"/>
              <a:gd name="connsiteX137" fmla="*/ 1364105 w 1656754"/>
              <a:gd name="connsiteY137" fmla="*/ 2072390 h 3451833"/>
              <a:gd name="connsiteX138" fmla="*/ 1356610 w 1656754"/>
              <a:gd name="connsiteY138" fmla="*/ 2121108 h 3451833"/>
              <a:gd name="connsiteX139" fmla="*/ 1349115 w 1656754"/>
              <a:gd name="connsiteY139" fmla="*/ 2158584 h 3451833"/>
              <a:gd name="connsiteX140" fmla="*/ 1334125 w 1656754"/>
              <a:gd name="connsiteY140" fmla="*/ 2222292 h 3451833"/>
              <a:gd name="connsiteX141" fmla="*/ 1330377 w 1656754"/>
              <a:gd name="connsiteY141" fmla="*/ 2252272 h 3451833"/>
              <a:gd name="connsiteX142" fmla="*/ 1326630 w 1656754"/>
              <a:gd name="connsiteY142" fmla="*/ 2289748 h 3451833"/>
              <a:gd name="connsiteX143" fmla="*/ 1319135 w 1656754"/>
              <a:gd name="connsiteY143" fmla="*/ 2330971 h 3451833"/>
              <a:gd name="connsiteX144" fmla="*/ 1315387 w 1656754"/>
              <a:gd name="connsiteY144" fmla="*/ 2360951 h 3451833"/>
              <a:gd name="connsiteX145" fmla="*/ 1307892 w 1656754"/>
              <a:gd name="connsiteY145" fmla="*/ 2405921 h 3451833"/>
              <a:gd name="connsiteX146" fmla="*/ 1304144 w 1656754"/>
              <a:gd name="connsiteY146" fmla="*/ 2432154 h 3451833"/>
              <a:gd name="connsiteX147" fmla="*/ 1300397 w 1656754"/>
              <a:gd name="connsiteY147" fmla="*/ 2465882 h 3451833"/>
              <a:gd name="connsiteX148" fmla="*/ 1292902 w 1656754"/>
              <a:gd name="connsiteY148" fmla="*/ 2495862 h 3451833"/>
              <a:gd name="connsiteX149" fmla="*/ 1281659 w 1656754"/>
              <a:gd name="connsiteY149" fmla="*/ 2574561 h 3451833"/>
              <a:gd name="connsiteX150" fmla="*/ 1270416 w 1656754"/>
              <a:gd name="connsiteY150" fmla="*/ 2649512 h 3451833"/>
              <a:gd name="connsiteX151" fmla="*/ 1266669 w 1656754"/>
              <a:gd name="connsiteY151" fmla="*/ 2683239 h 3451833"/>
              <a:gd name="connsiteX152" fmla="*/ 1262921 w 1656754"/>
              <a:gd name="connsiteY152" fmla="*/ 2720715 h 3451833"/>
              <a:gd name="connsiteX153" fmla="*/ 1247931 w 1656754"/>
              <a:gd name="connsiteY153" fmla="*/ 2795666 h 3451833"/>
              <a:gd name="connsiteX154" fmla="*/ 1240436 w 1656754"/>
              <a:gd name="connsiteY154" fmla="*/ 2866869 h 3451833"/>
              <a:gd name="connsiteX155" fmla="*/ 1232941 w 1656754"/>
              <a:gd name="connsiteY155" fmla="*/ 2904344 h 3451833"/>
              <a:gd name="connsiteX156" fmla="*/ 1221698 w 1656754"/>
              <a:gd name="connsiteY156" fmla="*/ 2986790 h 3451833"/>
              <a:gd name="connsiteX157" fmla="*/ 1217951 w 1656754"/>
              <a:gd name="connsiteY157" fmla="*/ 3016771 h 3451833"/>
              <a:gd name="connsiteX158" fmla="*/ 1206708 w 1656754"/>
              <a:gd name="connsiteY158" fmla="*/ 3076731 h 3451833"/>
              <a:gd name="connsiteX159" fmla="*/ 1199213 w 1656754"/>
              <a:gd name="connsiteY159" fmla="*/ 3144187 h 3451833"/>
              <a:gd name="connsiteX160" fmla="*/ 1191718 w 1656754"/>
              <a:gd name="connsiteY160" fmla="*/ 3189157 h 3451833"/>
              <a:gd name="connsiteX161" fmla="*/ 1187971 w 1656754"/>
              <a:gd name="connsiteY161" fmla="*/ 3226633 h 3451833"/>
              <a:gd name="connsiteX162" fmla="*/ 1176728 w 1656754"/>
              <a:gd name="connsiteY162" fmla="*/ 3264108 h 3451833"/>
              <a:gd name="connsiteX163" fmla="*/ 1172980 w 1656754"/>
              <a:gd name="connsiteY163" fmla="*/ 3309079 h 3451833"/>
              <a:gd name="connsiteX164" fmla="*/ 1169233 w 1656754"/>
              <a:gd name="connsiteY164" fmla="*/ 3443990 h 3451833"/>
              <a:gd name="connsiteX165" fmla="*/ 1086787 w 1656754"/>
              <a:gd name="connsiteY165" fmla="*/ 3432748 h 3451833"/>
              <a:gd name="connsiteX166" fmla="*/ 1060554 w 1656754"/>
              <a:gd name="connsiteY166" fmla="*/ 3425253 h 3451833"/>
              <a:gd name="connsiteX167" fmla="*/ 1045564 w 1656754"/>
              <a:gd name="connsiteY167" fmla="*/ 3421505 h 3451833"/>
              <a:gd name="connsiteX168" fmla="*/ 903157 w 1656754"/>
              <a:gd name="connsiteY168" fmla="*/ 3417757 h 3451833"/>
              <a:gd name="connsiteX169" fmla="*/ 865682 w 1656754"/>
              <a:gd name="connsiteY169" fmla="*/ 3414010 h 3451833"/>
              <a:gd name="connsiteX170" fmla="*/ 794479 w 1656754"/>
              <a:gd name="connsiteY170" fmla="*/ 3406515 h 3451833"/>
              <a:gd name="connsiteX171" fmla="*/ 775741 w 1656754"/>
              <a:gd name="connsiteY171" fmla="*/ 3402767 h 3451833"/>
              <a:gd name="connsiteX172" fmla="*/ 745761 w 1656754"/>
              <a:gd name="connsiteY172" fmla="*/ 3399020 h 3451833"/>
              <a:gd name="connsiteX173" fmla="*/ 723276 w 1656754"/>
              <a:gd name="connsiteY173" fmla="*/ 3395272 h 3451833"/>
              <a:gd name="connsiteX174" fmla="*/ 708285 w 1656754"/>
              <a:gd name="connsiteY174" fmla="*/ 3387777 h 3451833"/>
              <a:gd name="connsiteX0" fmla="*/ 708285 w 1656754"/>
              <a:gd name="connsiteY0" fmla="*/ 3387777 h 3451833"/>
              <a:gd name="connsiteX1" fmla="*/ 715780 w 1656754"/>
              <a:gd name="connsiteY1" fmla="*/ 3290341 h 3451833"/>
              <a:gd name="connsiteX2" fmla="*/ 723276 w 1656754"/>
              <a:gd name="connsiteY2" fmla="*/ 3267856 h 3451833"/>
              <a:gd name="connsiteX3" fmla="*/ 734518 w 1656754"/>
              <a:gd name="connsiteY3" fmla="*/ 3237876 h 3451833"/>
              <a:gd name="connsiteX4" fmla="*/ 742013 w 1656754"/>
              <a:gd name="connsiteY4" fmla="*/ 2941820 h 3451833"/>
              <a:gd name="connsiteX5" fmla="*/ 753256 w 1656754"/>
              <a:gd name="connsiteY5" fmla="*/ 2859374 h 3451833"/>
              <a:gd name="connsiteX6" fmla="*/ 757003 w 1656754"/>
              <a:gd name="connsiteY6" fmla="*/ 2791918 h 3451833"/>
              <a:gd name="connsiteX7" fmla="*/ 768246 w 1656754"/>
              <a:gd name="connsiteY7" fmla="*/ 2746948 h 3451833"/>
              <a:gd name="connsiteX8" fmla="*/ 771994 w 1656754"/>
              <a:gd name="connsiteY8" fmla="*/ 2690735 h 3451833"/>
              <a:gd name="connsiteX9" fmla="*/ 757003 w 1656754"/>
              <a:gd name="connsiteY9" fmla="*/ 1825053 h 3451833"/>
              <a:gd name="connsiteX10" fmla="*/ 734518 w 1656754"/>
              <a:gd name="connsiteY10" fmla="*/ 1813810 h 3451833"/>
              <a:gd name="connsiteX11" fmla="*/ 723276 w 1656754"/>
              <a:gd name="connsiteY11" fmla="*/ 1806315 h 3451833"/>
              <a:gd name="connsiteX12" fmla="*/ 704538 w 1656754"/>
              <a:gd name="connsiteY12" fmla="*/ 1780082 h 3451833"/>
              <a:gd name="connsiteX13" fmla="*/ 689548 w 1656754"/>
              <a:gd name="connsiteY13" fmla="*/ 1761344 h 3451833"/>
              <a:gd name="connsiteX14" fmla="*/ 682053 w 1656754"/>
              <a:gd name="connsiteY14" fmla="*/ 1735112 h 3451833"/>
              <a:gd name="connsiteX15" fmla="*/ 663315 w 1656754"/>
              <a:gd name="connsiteY15" fmla="*/ 1671403 h 3451833"/>
              <a:gd name="connsiteX16" fmla="*/ 655820 w 1656754"/>
              <a:gd name="connsiteY16" fmla="*/ 1630180 h 3451833"/>
              <a:gd name="connsiteX17" fmla="*/ 659567 w 1656754"/>
              <a:gd name="connsiteY17" fmla="*/ 1506512 h 3451833"/>
              <a:gd name="connsiteX18" fmla="*/ 693295 w 1656754"/>
              <a:gd name="connsiteY18" fmla="*/ 1431561 h 3451833"/>
              <a:gd name="connsiteX19" fmla="*/ 697043 w 1656754"/>
              <a:gd name="connsiteY19" fmla="*/ 1412823 h 3451833"/>
              <a:gd name="connsiteX20" fmla="*/ 708285 w 1656754"/>
              <a:gd name="connsiteY20" fmla="*/ 1401580 h 3451833"/>
              <a:gd name="connsiteX21" fmla="*/ 715780 w 1656754"/>
              <a:gd name="connsiteY21" fmla="*/ 1386590 h 3451833"/>
              <a:gd name="connsiteX22" fmla="*/ 727023 w 1656754"/>
              <a:gd name="connsiteY22" fmla="*/ 1349115 h 3451833"/>
              <a:gd name="connsiteX23" fmla="*/ 730771 w 1656754"/>
              <a:gd name="connsiteY23" fmla="*/ 1334125 h 3451833"/>
              <a:gd name="connsiteX24" fmla="*/ 745761 w 1656754"/>
              <a:gd name="connsiteY24" fmla="*/ 1285407 h 3451833"/>
              <a:gd name="connsiteX25" fmla="*/ 742013 w 1656754"/>
              <a:gd name="connsiteY25" fmla="*/ 1217951 h 3451833"/>
              <a:gd name="connsiteX26" fmla="*/ 730771 w 1656754"/>
              <a:gd name="connsiteY26" fmla="*/ 1195466 h 3451833"/>
              <a:gd name="connsiteX27" fmla="*/ 723276 w 1656754"/>
              <a:gd name="connsiteY27" fmla="*/ 1172980 h 3451833"/>
              <a:gd name="connsiteX28" fmla="*/ 685800 w 1656754"/>
              <a:gd name="connsiteY28" fmla="*/ 1090535 h 3451833"/>
              <a:gd name="connsiteX29" fmla="*/ 674557 w 1656754"/>
              <a:gd name="connsiteY29" fmla="*/ 1060554 h 3451833"/>
              <a:gd name="connsiteX30" fmla="*/ 652072 w 1656754"/>
              <a:gd name="connsiteY30" fmla="*/ 1026826 h 3451833"/>
              <a:gd name="connsiteX31" fmla="*/ 648325 w 1656754"/>
              <a:gd name="connsiteY31" fmla="*/ 1015584 h 3451833"/>
              <a:gd name="connsiteX32" fmla="*/ 637082 w 1656754"/>
              <a:gd name="connsiteY32" fmla="*/ 1008089 h 3451833"/>
              <a:gd name="connsiteX33" fmla="*/ 622092 w 1656754"/>
              <a:gd name="connsiteY33" fmla="*/ 993098 h 3451833"/>
              <a:gd name="connsiteX34" fmla="*/ 607102 w 1656754"/>
              <a:gd name="connsiteY34" fmla="*/ 981856 h 3451833"/>
              <a:gd name="connsiteX35" fmla="*/ 584616 w 1656754"/>
              <a:gd name="connsiteY35" fmla="*/ 966866 h 3451833"/>
              <a:gd name="connsiteX36" fmla="*/ 569626 w 1656754"/>
              <a:gd name="connsiteY36" fmla="*/ 959371 h 3451833"/>
              <a:gd name="connsiteX37" fmla="*/ 517161 w 1656754"/>
              <a:gd name="connsiteY37" fmla="*/ 940633 h 3451833"/>
              <a:gd name="connsiteX38" fmla="*/ 442210 w 1656754"/>
              <a:gd name="connsiteY38" fmla="*/ 910653 h 3451833"/>
              <a:gd name="connsiteX39" fmla="*/ 430967 w 1656754"/>
              <a:gd name="connsiteY39" fmla="*/ 906905 h 3451833"/>
              <a:gd name="connsiteX40" fmla="*/ 281066 w 1656754"/>
              <a:gd name="connsiteY40" fmla="*/ 910653 h 3451833"/>
              <a:gd name="connsiteX41" fmla="*/ 258580 w 1656754"/>
              <a:gd name="connsiteY41" fmla="*/ 914400 h 3451833"/>
              <a:gd name="connsiteX42" fmla="*/ 228600 w 1656754"/>
              <a:gd name="connsiteY42" fmla="*/ 918148 h 3451833"/>
              <a:gd name="connsiteX43" fmla="*/ 142407 w 1656754"/>
              <a:gd name="connsiteY43" fmla="*/ 906905 h 3451833"/>
              <a:gd name="connsiteX44" fmla="*/ 104931 w 1656754"/>
              <a:gd name="connsiteY44" fmla="*/ 869430 h 3451833"/>
              <a:gd name="connsiteX45" fmla="*/ 86194 w 1656754"/>
              <a:gd name="connsiteY45" fmla="*/ 850692 h 3451833"/>
              <a:gd name="connsiteX46" fmla="*/ 56213 w 1656754"/>
              <a:gd name="connsiteY46" fmla="*/ 813216 h 3451833"/>
              <a:gd name="connsiteX47" fmla="*/ 44971 w 1656754"/>
              <a:gd name="connsiteY47" fmla="*/ 801974 h 3451833"/>
              <a:gd name="connsiteX48" fmla="*/ 33728 w 1656754"/>
              <a:gd name="connsiteY48" fmla="*/ 783236 h 3451833"/>
              <a:gd name="connsiteX49" fmla="*/ 26233 w 1656754"/>
              <a:gd name="connsiteY49" fmla="*/ 771994 h 3451833"/>
              <a:gd name="connsiteX50" fmla="*/ 18738 w 1656754"/>
              <a:gd name="connsiteY50" fmla="*/ 745761 h 3451833"/>
              <a:gd name="connsiteX51" fmla="*/ 11243 w 1656754"/>
              <a:gd name="connsiteY51" fmla="*/ 730771 h 3451833"/>
              <a:gd name="connsiteX52" fmla="*/ 7495 w 1656754"/>
              <a:gd name="connsiteY52" fmla="*/ 693295 h 3451833"/>
              <a:gd name="connsiteX53" fmla="*/ 0 w 1656754"/>
              <a:gd name="connsiteY53" fmla="*/ 663315 h 3451833"/>
              <a:gd name="connsiteX54" fmla="*/ 3748 w 1656754"/>
              <a:gd name="connsiteY54" fmla="*/ 517161 h 3451833"/>
              <a:gd name="connsiteX55" fmla="*/ 14990 w 1656754"/>
              <a:gd name="connsiteY55" fmla="*/ 487180 h 3451833"/>
              <a:gd name="connsiteX56" fmla="*/ 33728 w 1656754"/>
              <a:gd name="connsiteY56" fmla="*/ 430967 h 3451833"/>
              <a:gd name="connsiteX57" fmla="*/ 44971 w 1656754"/>
              <a:gd name="connsiteY57" fmla="*/ 408482 h 3451833"/>
              <a:gd name="connsiteX58" fmla="*/ 52466 w 1656754"/>
              <a:gd name="connsiteY58" fmla="*/ 385997 h 3451833"/>
              <a:gd name="connsiteX59" fmla="*/ 86194 w 1656754"/>
              <a:gd name="connsiteY59" fmla="*/ 329784 h 3451833"/>
              <a:gd name="connsiteX60" fmla="*/ 108679 w 1656754"/>
              <a:gd name="connsiteY60" fmla="*/ 292308 h 3451833"/>
              <a:gd name="connsiteX61" fmla="*/ 123669 w 1656754"/>
              <a:gd name="connsiteY61" fmla="*/ 269823 h 3451833"/>
              <a:gd name="connsiteX62" fmla="*/ 161144 w 1656754"/>
              <a:gd name="connsiteY62" fmla="*/ 232348 h 3451833"/>
              <a:gd name="connsiteX63" fmla="*/ 179882 w 1656754"/>
              <a:gd name="connsiteY63" fmla="*/ 206115 h 3451833"/>
              <a:gd name="connsiteX64" fmla="*/ 191125 w 1656754"/>
              <a:gd name="connsiteY64" fmla="*/ 187377 h 3451833"/>
              <a:gd name="connsiteX65" fmla="*/ 224853 w 1656754"/>
              <a:gd name="connsiteY65" fmla="*/ 153649 h 3451833"/>
              <a:gd name="connsiteX66" fmla="*/ 247338 w 1656754"/>
              <a:gd name="connsiteY66" fmla="*/ 123669 h 3451833"/>
              <a:gd name="connsiteX67" fmla="*/ 266076 w 1656754"/>
              <a:gd name="connsiteY67" fmla="*/ 108679 h 3451833"/>
              <a:gd name="connsiteX68" fmla="*/ 292308 w 1656754"/>
              <a:gd name="connsiteY68" fmla="*/ 82446 h 3451833"/>
              <a:gd name="connsiteX69" fmla="*/ 352269 w 1656754"/>
              <a:gd name="connsiteY69" fmla="*/ 48718 h 3451833"/>
              <a:gd name="connsiteX70" fmla="*/ 382249 w 1656754"/>
              <a:gd name="connsiteY70" fmla="*/ 41223 h 3451833"/>
              <a:gd name="connsiteX71" fmla="*/ 415977 w 1656754"/>
              <a:gd name="connsiteY71" fmla="*/ 22485 h 3451833"/>
              <a:gd name="connsiteX72" fmla="*/ 427220 w 1656754"/>
              <a:gd name="connsiteY72" fmla="*/ 14990 h 3451833"/>
              <a:gd name="connsiteX73" fmla="*/ 457200 w 1656754"/>
              <a:gd name="connsiteY73" fmla="*/ 3748 h 3451833"/>
              <a:gd name="connsiteX74" fmla="*/ 483433 w 1656754"/>
              <a:gd name="connsiteY74" fmla="*/ 0 h 3451833"/>
              <a:gd name="connsiteX75" fmla="*/ 569626 w 1656754"/>
              <a:gd name="connsiteY75" fmla="*/ 3748 h 3451833"/>
              <a:gd name="connsiteX76" fmla="*/ 603354 w 1656754"/>
              <a:gd name="connsiteY76" fmla="*/ 14990 h 3451833"/>
              <a:gd name="connsiteX77" fmla="*/ 633335 w 1656754"/>
              <a:gd name="connsiteY77" fmla="*/ 22485 h 3451833"/>
              <a:gd name="connsiteX78" fmla="*/ 659567 w 1656754"/>
              <a:gd name="connsiteY78" fmla="*/ 37476 h 3451833"/>
              <a:gd name="connsiteX79" fmla="*/ 704538 w 1656754"/>
              <a:gd name="connsiteY79" fmla="*/ 44971 h 3451833"/>
              <a:gd name="connsiteX80" fmla="*/ 745761 w 1656754"/>
              <a:gd name="connsiteY80" fmla="*/ 67456 h 3451833"/>
              <a:gd name="connsiteX81" fmla="*/ 764498 w 1656754"/>
              <a:gd name="connsiteY81" fmla="*/ 74951 h 3451833"/>
              <a:gd name="connsiteX82" fmla="*/ 771994 w 1656754"/>
              <a:gd name="connsiteY82" fmla="*/ 82446 h 3451833"/>
              <a:gd name="connsiteX83" fmla="*/ 801974 w 1656754"/>
              <a:gd name="connsiteY83" fmla="*/ 101184 h 3451833"/>
              <a:gd name="connsiteX84" fmla="*/ 813216 w 1656754"/>
              <a:gd name="connsiteY84" fmla="*/ 123669 h 3451833"/>
              <a:gd name="connsiteX85" fmla="*/ 816964 w 1656754"/>
              <a:gd name="connsiteY85" fmla="*/ 146154 h 3451833"/>
              <a:gd name="connsiteX86" fmla="*/ 824459 w 1656754"/>
              <a:gd name="connsiteY86" fmla="*/ 172387 h 3451833"/>
              <a:gd name="connsiteX87" fmla="*/ 828207 w 1656754"/>
              <a:gd name="connsiteY87" fmla="*/ 191125 h 3451833"/>
              <a:gd name="connsiteX88" fmla="*/ 831954 w 1656754"/>
              <a:gd name="connsiteY88" fmla="*/ 333531 h 3451833"/>
              <a:gd name="connsiteX89" fmla="*/ 843197 w 1656754"/>
              <a:gd name="connsiteY89" fmla="*/ 363512 h 3451833"/>
              <a:gd name="connsiteX90" fmla="*/ 846944 w 1656754"/>
              <a:gd name="connsiteY90" fmla="*/ 374754 h 3451833"/>
              <a:gd name="connsiteX91" fmla="*/ 895662 w 1656754"/>
              <a:gd name="connsiteY91" fmla="*/ 400987 h 3451833"/>
              <a:gd name="connsiteX92" fmla="*/ 906905 w 1656754"/>
              <a:gd name="connsiteY92" fmla="*/ 408482 h 3451833"/>
              <a:gd name="connsiteX93" fmla="*/ 955623 w 1656754"/>
              <a:gd name="connsiteY93" fmla="*/ 423472 h 3451833"/>
              <a:gd name="connsiteX94" fmla="*/ 1274164 w 1656754"/>
              <a:gd name="connsiteY94" fmla="*/ 430967 h 3451833"/>
              <a:gd name="connsiteX95" fmla="*/ 1292902 w 1656754"/>
              <a:gd name="connsiteY95" fmla="*/ 438462 h 3451833"/>
              <a:gd name="connsiteX96" fmla="*/ 1345367 w 1656754"/>
              <a:gd name="connsiteY96" fmla="*/ 457200 h 3451833"/>
              <a:gd name="connsiteX97" fmla="*/ 1412823 w 1656754"/>
              <a:gd name="connsiteY97" fmla="*/ 487180 h 3451833"/>
              <a:gd name="connsiteX98" fmla="*/ 1457794 w 1656754"/>
              <a:gd name="connsiteY98" fmla="*/ 498423 h 3451833"/>
              <a:gd name="connsiteX99" fmla="*/ 1472784 w 1656754"/>
              <a:gd name="connsiteY99" fmla="*/ 505918 h 3451833"/>
              <a:gd name="connsiteX100" fmla="*/ 1484026 w 1656754"/>
              <a:gd name="connsiteY100" fmla="*/ 513413 h 3451833"/>
              <a:gd name="connsiteX101" fmla="*/ 1502764 w 1656754"/>
              <a:gd name="connsiteY101" fmla="*/ 520908 h 3451833"/>
              <a:gd name="connsiteX102" fmla="*/ 1514007 w 1656754"/>
              <a:gd name="connsiteY102" fmla="*/ 532151 h 3451833"/>
              <a:gd name="connsiteX103" fmla="*/ 1536492 w 1656754"/>
              <a:gd name="connsiteY103" fmla="*/ 592112 h 3451833"/>
              <a:gd name="connsiteX104" fmla="*/ 1555230 w 1656754"/>
              <a:gd name="connsiteY104" fmla="*/ 648325 h 3451833"/>
              <a:gd name="connsiteX105" fmla="*/ 1577715 w 1656754"/>
              <a:gd name="connsiteY105" fmla="*/ 700790 h 3451833"/>
              <a:gd name="connsiteX106" fmla="*/ 1581462 w 1656754"/>
              <a:gd name="connsiteY106" fmla="*/ 715780 h 3451833"/>
              <a:gd name="connsiteX107" fmla="*/ 1588957 w 1656754"/>
              <a:gd name="connsiteY107" fmla="*/ 734518 h 3451833"/>
              <a:gd name="connsiteX108" fmla="*/ 1600200 w 1656754"/>
              <a:gd name="connsiteY108" fmla="*/ 779489 h 3451833"/>
              <a:gd name="connsiteX109" fmla="*/ 1618938 w 1656754"/>
              <a:gd name="connsiteY109" fmla="*/ 828207 h 3451833"/>
              <a:gd name="connsiteX110" fmla="*/ 1626433 w 1656754"/>
              <a:gd name="connsiteY110" fmla="*/ 873177 h 3451833"/>
              <a:gd name="connsiteX111" fmla="*/ 1633928 w 1656754"/>
              <a:gd name="connsiteY111" fmla="*/ 895662 h 3451833"/>
              <a:gd name="connsiteX112" fmla="*/ 1637676 w 1656754"/>
              <a:gd name="connsiteY112" fmla="*/ 910653 h 3451833"/>
              <a:gd name="connsiteX113" fmla="*/ 1645171 w 1656754"/>
              <a:gd name="connsiteY113" fmla="*/ 929390 h 3451833"/>
              <a:gd name="connsiteX114" fmla="*/ 1652666 w 1656754"/>
              <a:gd name="connsiteY114" fmla="*/ 966866 h 3451833"/>
              <a:gd name="connsiteX115" fmla="*/ 1652666 w 1656754"/>
              <a:gd name="connsiteY115" fmla="*/ 1169233 h 3451833"/>
              <a:gd name="connsiteX116" fmla="*/ 1645171 w 1656754"/>
              <a:gd name="connsiteY116" fmla="*/ 1184223 h 3451833"/>
              <a:gd name="connsiteX117" fmla="*/ 1637676 w 1656754"/>
              <a:gd name="connsiteY117" fmla="*/ 1206708 h 3451833"/>
              <a:gd name="connsiteX118" fmla="*/ 1603948 w 1656754"/>
              <a:gd name="connsiteY118" fmla="*/ 1322882 h 3451833"/>
              <a:gd name="connsiteX119" fmla="*/ 1592705 w 1656754"/>
              <a:gd name="connsiteY119" fmla="*/ 1341620 h 3451833"/>
              <a:gd name="connsiteX120" fmla="*/ 1573967 w 1656754"/>
              <a:gd name="connsiteY120" fmla="*/ 1382843 h 3451833"/>
              <a:gd name="connsiteX121" fmla="*/ 1547735 w 1656754"/>
              <a:gd name="connsiteY121" fmla="*/ 1420318 h 3451833"/>
              <a:gd name="connsiteX122" fmla="*/ 1543987 w 1656754"/>
              <a:gd name="connsiteY122" fmla="*/ 1439056 h 3451833"/>
              <a:gd name="connsiteX123" fmla="*/ 1528997 w 1656754"/>
              <a:gd name="connsiteY123" fmla="*/ 1457794 h 3451833"/>
              <a:gd name="connsiteX124" fmla="*/ 1514007 w 1656754"/>
              <a:gd name="connsiteY124" fmla="*/ 1487774 h 3451833"/>
              <a:gd name="connsiteX125" fmla="*/ 1487774 w 1656754"/>
              <a:gd name="connsiteY125" fmla="*/ 1547735 h 3451833"/>
              <a:gd name="connsiteX126" fmla="*/ 1472784 w 1656754"/>
              <a:gd name="connsiteY126" fmla="*/ 1581462 h 3451833"/>
              <a:gd name="connsiteX127" fmla="*/ 1454046 w 1656754"/>
              <a:gd name="connsiteY127" fmla="*/ 1637676 h 3451833"/>
              <a:gd name="connsiteX128" fmla="*/ 1446551 w 1656754"/>
              <a:gd name="connsiteY128" fmla="*/ 1667656 h 3451833"/>
              <a:gd name="connsiteX129" fmla="*/ 1439056 w 1656754"/>
              <a:gd name="connsiteY129" fmla="*/ 1690141 h 3451833"/>
              <a:gd name="connsiteX130" fmla="*/ 1427813 w 1656754"/>
              <a:gd name="connsiteY130" fmla="*/ 1750102 h 3451833"/>
              <a:gd name="connsiteX131" fmla="*/ 1424066 w 1656754"/>
              <a:gd name="connsiteY131" fmla="*/ 1787577 h 3451833"/>
              <a:gd name="connsiteX132" fmla="*/ 1416571 w 1656754"/>
              <a:gd name="connsiteY132" fmla="*/ 1817557 h 3451833"/>
              <a:gd name="connsiteX133" fmla="*/ 1412823 w 1656754"/>
              <a:gd name="connsiteY133" fmla="*/ 1843790 h 3451833"/>
              <a:gd name="connsiteX134" fmla="*/ 1409076 w 1656754"/>
              <a:gd name="connsiteY134" fmla="*/ 1881266 h 3451833"/>
              <a:gd name="connsiteX135" fmla="*/ 1394085 w 1656754"/>
              <a:gd name="connsiteY135" fmla="*/ 1926236 h 3451833"/>
              <a:gd name="connsiteX136" fmla="*/ 1375348 w 1656754"/>
              <a:gd name="connsiteY136" fmla="*/ 2027420 h 3451833"/>
              <a:gd name="connsiteX137" fmla="*/ 1364105 w 1656754"/>
              <a:gd name="connsiteY137" fmla="*/ 2072390 h 3451833"/>
              <a:gd name="connsiteX138" fmla="*/ 1356610 w 1656754"/>
              <a:gd name="connsiteY138" fmla="*/ 2121108 h 3451833"/>
              <a:gd name="connsiteX139" fmla="*/ 1349115 w 1656754"/>
              <a:gd name="connsiteY139" fmla="*/ 2158584 h 3451833"/>
              <a:gd name="connsiteX140" fmla="*/ 1334125 w 1656754"/>
              <a:gd name="connsiteY140" fmla="*/ 2222292 h 3451833"/>
              <a:gd name="connsiteX141" fmla="*/ 1330377 w 1656754"/>
              <a:gd name="connsiteY141" fmla="*/ 2252272 h 3451833"/>
              <a:gd name="connsiteX142" fmla="*/ 1326630 w 1656754"/>
              <a:gd name="connsiteY142" fmla="*/ 2289748 h 3451833"/>
              <a:gd name="connsiteX143" fmla="*/ 1319135 w 1656754"/>
              <a:gd name="connsiteY143" fmla="*/ 2330971 h 3451833"/>
              <a:gd name="connsiteX144" fmla="*/ 1315387 w 1656754"/>
              <a:gd name="connsiteY144" fmla="*/ 2360951 h 3451833"/>
              <a:gd name="connsiteX145" fmla="*/ 1307892 w 1656754"/>
              <a:gd name="connsiteY145" fmla="*/ 2405921 h 3451833"/>
              <a:gd name="connsiteX146" fmla="*/ 1304144 w 1656754"/>
              <a:gd name="connsiteY146" fmla="*/ 2432154 h 3451833"/>
              <a:gd name="connsiteX147" fmla="*/ 1300397 w 1656754"/>
              <a:gd name="connsiteY147" fmla="*/ 2465882 h 3451833"/>
              <a:gd name="connsiteX148" fmla="*/ 1292902 w 1656754"/>
              <a:gd name="connsiteY148" fmla="*/ 2495862 h 3451833"/>
              <a:gd name="connsiteX149" fmla="*/ 1281659 w 1656754"/>
              <a:gd name="connsiteY149" fmla="*/ 2574561 h 3451833"/>
              <a:gd name="connsiteX150" fmla="*/ 1270416 w 1656754"/>
              <a:gd name="connsiteY150" fmla="*/ 2649512 h 3451833"/>
              <a:gd name="connsiteX151" fmla="*/ 1266669 w 1656754"/>
              <a:gd name="connsiteY151" fmla="*/ 2683239 h 3451833"/>
              <a:gd name="connsiteX152" fmla="*/ 1262921 w 1656754"/>
              <a:gd name="connsiteY152" fmla="*/ 2720715 h 3451833"/>
              <a:gd name="connsiteX153" fmla="*/ 1247931 w 1656754"/>
              <a:gd name="connsiteY153" fmla="*/ 2795666 h 3451833"/>
              <a:gd name="connsiteX154" fmla="*/ 1240436 w 1656754"/>
              <a:gd name="connsiteY154" fmla="*/ 2866869 h 3451833"/>
              <a:gd name="connsiteX155" fmla="*/ 1232941 w 1656754"/>
              <a:gd name="connsiteY155" fmla="*/ 2904344 h 3451833"/>
              <a:gd name="connsiteX156" fmla="*/ 1221698 w 1656754"/>
              <a:gd name="connsiteY156" fmla="*/ 2986790 h 3451833"/>
              <a:gd name="connsiteX157" fmla="*/ 1217951 w 1656754"/>
              <a:gd name="connsiteY157" fmla="*/ 3016771 h 3451833"/>
              <a:gd name="connsiteX158" fmla="*/ 1206708 w 1656754"/>
              <a:gd name="connsiteY158" fmla="*/ 3076731 h 3451833"/>
              <a:gd name="connsiteX159" fmla="*/ 1199213 w 1656754"/>
              <a:gd name="connsiteY159" fmla="*/ 3144187 h 3451833"/>
              <a:gd name="connsiteX160" fmla="*/ 1191718 w 1656754"/>
              <a:gd name="connsiteY160" fmla="*/ 3189157 h 3451833"/>
              <a:gd name="connsiteX161" fmla="*/ 1187971 w 1656754"/>
              <a:gd name="connsiteY161" fmla="*/ 3226633 h 3451833"/>
              <a:gd name="connsiteX162" fmla="*/ 1176728 w 1656754"/>
              <a:gd name="connsiteY162" fmla="*/ 3264108 h 3451833"/>
              <a:gd name="connsiteX163" fmla="*/ 1172980 w 1656754"/>
              <a:gd name="connsiteY163" fmla="*/ 3309079 h 3451833"/>
              <a:gd name="connsiteX164" fmla="*/ 1169233 w 1656754"/>
              <a:gd name="connsiteY164" fmla="*/ 3443990 h 3451833"/>
              <a:gd name="connsiteX165" fmla="*/ 1086787 w 1656754"/>
              <a:gd name="connsiteY165" fmla="*/ 3432748 h 3451833"/>
              <a:gd name="connsiteX166" fmla="*/ 1060554 w 1656754"/>
              <a:gd name="connsiteY166" fmla="*/ 3425253 h 3451833"/>
              <a:gd name="connsiteX167" fmla="*/ 1045564 w 1656754"/>
              <a:gd name="connsiteY167" fmla="*/ 3421505 h 3451833"/>
              <a:gd name="connsiteX168" fmla="*/ 903157 w 1656754"/>
              <a:gd name="connsiteY168" fmla="*/ 3417757 h 3451833"/>
              <a:gd name="connsiteX169" fmla="*/ 865682 w 1656754"/>
              <a:gd name="connsiteY169" fmla="*/ 3414010 h 3451833"/>
              <a:gd name="connsiteX170" fmla="*/ 794479 w 1656754"/>
              <a:gd name="connsiteY170" fmla="*/ 3406515 h 3451833"/>
              <a:gd name="connsiteX171" fmla="*/ 745761 w 1656754"/>
              <a:gd name="connsiteY171" fmla="*/ 3399020 h 3451833"/>
              <a:gd name="connsiteX172" fmla="*/ 723276 w 1656754"/>
              <a:gd name="connsiteY172" fmla="*/ 3395272 h 3451833"/>
              <a:gd name="connsiteX173" fmla="*/ 708285 w 1656754"/>
              <a:gd name="connsiteY173" fmla="*/ 3387777 h 3451833"/>
              <a:gd name="connsiteX0" fmla="*/ 708285 w 1656754"/>
              <a:gd name="connsiteY0" fmla="*/ 3387777 h 3451833"/>
              <a:gd name="connsiteX1" fmla="*/ 715780 w 1656754"/>
              <a:gd name="connsiteY1" fmla="*/ 3290341 h 3451833"/>
              <a:gd name="connsiteX2" fmla="*/ 723276 w 1656754"/>
              <a:gd name="connsiteY2" fmla="*/ 3267856 h 3451833"/>
              <a:gd name="connsiteX3" fmla="*/ 734518 w 1656754"/>
              <a:gd name="connsiteY3" fmla="*/ 3237876 h 3451833"/>
              <a:gd name="connsiteX4" fmla="*/ 742013 w 1656754"/>
              <a:gd name="connsiteY4" fmla="*/ 2941820 h 3451833"/>
              <a:gd name="connsiteX5" fmla="*/ 753256 w 1656754"/>
              <a:gd name="connsiteY5" fmla="*/ 2859374 h 3451833"/>
              <a:gd name="connsiteX6" fmla="*/ 757003 w 1656754"/>
              <a:gd name="connsiteY6" fmla="*/ 2791918 h 3451833"/>
              <a:gd name="connsiteX7" fmla="*/ 768246 w 1656754"/>
              <a:gd name="connsiteY7" fmla="*/ 2746948 h 3451833"/>
              <a:gd name="connsiteX8" fmla="*/ 771994 w 1656754"/>
              <a:gd name="connsiteY8" fmla="*/ 2690735 h 3451833"/>
              <a:gd name="connsiteX9" fmla="*/ 757003 w 1656754"/>
              <a:gd name="connsiteY9" fmla="*/ 1825053 h 3451833"/>
              <a:gd name="connsiteX10" fmla="*/ 734518 w 1656754"/>
              <a:gd name="connsiteY10" fmla="*/ 1813810 h 3451833"/>
              <a:gd name="connsiteX11" fmla="*/ 723276 w 1656754"/>
              <a:gd name="connsiteY11" fmla="*/ 1806315 h 3451833"/>
              <a:gd name="connsiteX12" fmla="*/ 704538 w 1656754"/>
              <a:gd name="connsiteY12" fmla="*/ 1780082 h 3451833"/>
              <a:gd name="connsiteX13" fmla="*/ 689548 w 1656754"/>
              <a:gd name="connsiteY13" fmla="*/ 1761344 h 3451833"/>
              <a:gd name="connsiteX14" fmla="*/ 682053 w 1656754"/>
              <a:gd name="connsiteY14" fmla="*/ 1735112 h 3451833"/>
              <a:gd name="connsiteX15" fmla="*/ 663315 w 1656754"/>
              <a:gd name="connsiteY15" fmla="*/ 1671403 h 3451833"/>
              <a:gd name="connsiteX16" fmla="*/ 655820 w 1656754"/>
              <a:gd name="connsiteY16" fmla="*/ 1630180 h 3451833"/>
              <a:gd name="connsiteX17" fmla="*/ 659567 w 1656754"/>
              <a:gd name="connsiteY17" fmla="*/ 1506512 h 3451833"/>
              <a:gd name="connsiteX18" fmla="*/ 693295 w 1656754"/>
              <a:gd name="connsiteY18" fmla="*/ 1431561 h 3451833"/>
              <a:gd name="connsiteX19" fmla="*/ 697043 w 1656754"/>
              <a:gd name="connsiteY19" fmla="*/ 1412823 h 3451833"/>
              <a:gd name="connsiteX20" fmla="*/ 708285 w 1656754"/>
              <a:gd name="connsiteY20" fmla="*/ 1401580 h 3451833"/>
              <a:gd name="connsiteX21" fmla="*/ 715780 w 1656754"/>
              <a:gd name="connsiteY21" fmla="*/ 1386590 h 3451833"/>
              <a:gd name="connsiteX22" fmla="*/ 727023 w 1656754"/>
              <a:gd name="connsiteY22" fmla="*/ 1349115 h 3451833"/>
              <a:gd name="connsiteX23" fmla="*/ 730771 w 1656754"/>
              <a:gd name="connsiteY23" fmla="*/ 1334125 h 3451833"/>
              <a:gd name="connsiteX24" fmla="*/ 745761 w 1656754"/>
              <a:gd name="connsiteY24" fmla="*/ 1285407 h 3451833"/>
              <a:gd name="connsiteX25" fmla="*/ 742013 w 1656754"/>
              <a:gd name="connsiteY25" fmla="*/ 1217951 h 3451833"/>
              <a:gd name="connsiteX26" fmla="*/ 730771 w 1656754"/>
              <a:gd name="connsiteY26" fmla="*/ 1195466 h 3451833"/>
              <a:gd name="connsiteX27" fmla="*/ 723276 w 1656754"/>
              <a:gd name="connsiteY27" fmla="*/ 1172980 h 3451833"/>
              <a:gd name="connsiteX28" fmla="*/ 685800 w 1656754"/>
              <a:gd name="connsiteY28" fmla="*/ 1090535 h 3451833"/>
              <a:gd name="connsiteX29" fmla="*/ 674557 w 1656754"/>
              <a:gd name="connsiteY29" fmla="*/ 1060554 h 3451833"/>
              <a:gd name="connsiteX30" fmla="*/ 652072 w 1656754"/>
              <a:gd name="connsiteY30" fmla="*/ 1026826 h 3451833"/>
              <a:gd name="connsiteX31" fmla="*/ 648325 w 1656754"/>
              <a:gd name="connsiteY31" fmla="*/ 1015584 h 3451833"/>
              <a:gd name="connsiteX32" fmla="*/ 637082 w 1656754"/>
              <a:gd name="connsiteY32" fmla="*/ 1008089 h 3451833"/>
              <a:gd name="connsiteX33" fmla="*/ 622092 w 1656754"/>
              <a:gd name="connsiteY33" fmla="*/ 993098 h 3451833"/>
              <a:gd name="connsiteX34" fmla="*/ 607102 w 1656754"/>
              <a:gd name="connsiteY34" fmla="*/ 981856 h 3451833"/>
              <a:gd name="connsiteX35" fmla="*/ 584616 w 1656754"/>
              <a:gd name="connsiteY35" fmla="*/ 966866 h 3451833"/>
              <a:gd name="connsiteX36" fmla="*/ 569626 w 1656754"/>
              <a:gd name="connsiteY36" fmla="*/ 959371 h 3451833"/>
              <a:gd name="connsiteX37" fmla="*/ 517161 w 1656754"/>
              <a:gd name="connsiteY37" fmla="*/ 940633 h 3451833"/>
              <a:gd name="connsiteX38" fmla="*/ 442210 w 1656754"/>
              <a:gd name="connsiteY38" fmla="*/ 910653 h 3451833"/>
              <a:gd name="connsiteX39" fmla="*/ 430967 w 1656754"/>
              <a:gd name="connsiteY39" fmla="*/ 906905 h 3451833"/>
              <a:gd name="connsiteX40" fmla="*/ 281066 w 1656754"/>
              <a:gd name="connsiteY40" fmla="*/ 910653 h 3451833"/>
              <a:gd name="connsiteX41" fmla="*/ 258580 w 1656754"/>
              <a:gd name="connsiteY41" fmla="*/ 914400 h 3451833"/>
              <a:gd name="connsiteX42" fmla="*/ 228600 w 1656754"/>
              <a:gd name="connsiteY42" fmla="*/ 918148 h 3451833"/>
              <a:gd name="connsiteX43" fmla="*/ 142407 w 1656754"/>
              <a:gd name="connsiteY43" fmla="*/ 906905 h 3451833"/>
              <a:gd name="connsiteX44" fmla="*/ 104931 w 1656754"/>
              <a:gd name="connsiteY44" fmla="*/ 869430 h 3451833"/>
              <a:gd name="connsiteX45" fmla="*/ 86194 w 1656754"/>
              <a:gd name="connsiteY45" fmla="*/ 850692 h 3451833"/>
              <a:gd name="connsiteX46" fmla="*/ 56213 w 1656754"/>
              <a:gd name="connsiteY46" fmla="*/ 813216 h 3451833"/>
              <a:gd name="connsiteX47" fmla="*/ 44971 w 1656754"/>
              <a:gd name="connsiteY47" fmla="*/ 801974 h 3451833"/>
              <a:gd name="connsiteX48" fmla="*/ 33728 w 1656754"/>
              <a:gd name="connsiteY48" fmla="*/ 783236 h 3451833"/>
              <a:gd name="connsiteX49" fmla="*/ 26233 w 1656754"/>
              <a:gd name="connsiteY49" fmla="*/ 771994 h 3451833"/>
              <a:gd name="connsiteX50" fmla="*/ 18738 w 1656754"/>
              <a:gd name="connsiteY50" fmla="*/ 745761 h 3451833"/>
              <a:gd name="connsiteX51" fmla="*/ 11243 w 1656754"/>
              <a:gd name="connsiteY51" fmla="*/ 730771 h 3451833"/>
              <a:gd name="connsiteX52" fmla="*/ 7495 w 1656754"/>
              <a:gd name="connsiteY52" fmla="*/ 693295 h 3451833"/>
              <a:gd name="connsiteX53" fmla="*/ 0 w 1656754"/>
              <a:gd name="connsiteY53" fmla="*/ 663315 h 3451833"/>
              <a:gd name="connsiteX54" fmla="*/ 3748 w 1656754"/>
              <a:gd name="connsiteY54" fmla="*/ 517161 h 3451833"/>
              <a:gd name="connsiteX55" fmla="*/ 14990 w 1656754"/>
              <a:gd name="connsiteY55" fmla="*/ 487180 h 3451833"/>
              <a:gd name="connsiteX56" fmla="*/ 33728 w 1656754"/>
              <a:gd name="connsiteY56" fmla="*/ 430967 h 3451833"/>
              <a:gd name="connsiteX57" fmla="*/ 44971 w 1656754"/>
              <a:gd name="connsiteY57" fmla="*/ 408482 h 3451833"/>
              <a:gd name="connsiteX58" fmla="*/ 52466 w 1656754"/>
              <a:gd name="connsiteY58" fmla="*/ 385997 h 3451833"/>
              <a:gd name="connsiteX59" fmla="*/ 86194 w 1656754"/>
              <a:gd name="connsiteY59" fmla="*/ 329784 h 3451833"/>
              <a:gd name="connsiteX60" fmla="*/ 108679 w 1656754"/>
              <a:gd name="connsiteY60" fmla="*/ 292308 h 3451833"/>
              <a:gd name="connsiteX61" fmla="*/ 123669 w 1656754"/>
              <a:gd name="connsiteY61" fmla="*/ 269823 h 3451833"/>
              <a:gd name="connsiteX62" fmla="*/ 161144 w 1656754"/>
              <a:gd name="connsiteY62" fmla="*/ 232348 h 3451833"/>
              <a:gd name="connsiteX63" fmla="*/ 179882 w 1656754"/>
              <a:gd name="connsiteY63" fmla="*/ 206115 h 3451833"/>
              <a:gd name="connsiteX64" fmla="*/ 191125 w 1656754"/>
              <a:gd name="connsiteY64" fmla="*/ 187377 h 3451833"/>
              <a:gd name="connsiteX65" fmla="*/ 224853 w 1656754"/>
              <a:gd name="connsiteY65" fmla="*/ 153649 h 3451833"/>
              <a:gd name="connsiteX66" fmla="*/ 247338 w 1656754"/>
              <a:gd name="connsiteY66" fmla="*/ 123669 h 3451833"/>
              <a:gd name="connsiteX67" fmla="*/ 266076 w 1656754"/>
              <a:gd name="connsiteY67" fmla="*/ 108679 h 3451833"/>
              <a:gd name="connsiteX68" fmla="*/ 292308 w 1656754"/>
              <a:gd name="connsiteY68" fmla="*/ 82446 h 3451833"/>
              <a:gd name="connsiteX69" fmla="*/ 352269 w 1656754"/>
              <a:gd name="connsiteY69" fmla="*/ 48718 h 3451833"/>
              <a:gd name="connsiteX70" fmla="*/ 382249 w 1656754"/>
              <a:gd name="connsiteY70" fmla="*/ 41223 h 3451833"/>
              <a:gd name="connsiteX71" fmla="*/ 415977 w 1656754"/>
              <a:gd name="connsiteY71" fmla="*/ 22485 h 3451833"/>
              <a:gd name="connsiteX72" fmla="*/ 427220 w 1656754"/>
              <a:gd name="connsiteY72" fmla="*/ 14990 h 3451833"/>
              <a:gd name="connsiteX73" fmla="*/ 457200 w 1656754"/>
              <a:gd name="connsiteY73" fmla="*/ 3748 h 3451833"/>
              <a:gd name="connsiteX74" fmla="*/ 483433 w 1656754"/>
              <a:gd name="connsiteY74" fmla="*/ 0 h 3451833"/>
              <a:gd name="connsiteX75" fmla="*/ 569626 w 1656754"/>
              <a:gd name="connsiteY75" fmla="*/ 3748 h 3451833"/>
              <a:gd name="connsiteX76" fmla="*/ 603354 w 1656754"/>
              <a:gd name="connsiteY76" fmla="*/ 14990 h 3451833"/>
              <a:gd name="connsiteX77" fmla="*/ 633335 w 1656754"/>
              <a:gd name="connsiteY77" fmla="*/ 22485 h 3451833"/>
              <a:gd name="connsiteX78" fmla="*/ 659567 w 1656754"/>
              <a:gd name="connsiteY78" fmla="*/ 37476 h 3451833"/>
              <a:gd name="connsiteX79" fmla="*/ 704538 w 1656754"/>
              <a:gd name="connsiteY79" fmla="*/ 44971 h 3451833"/>
              <a:gd name="connsiteX80" fmla="*/ 745761 w 1656754"/>
              <a:gd name="connsiteY80" fmla="*/ 67456 h 3451833"/>
              <a:gd name="connsiteX81" fmla="*/ 764498 w 1656754"/>
              <a:gd name="connsiteY81" fmla="*/ 74951 h 3451833"/>
              <a:gd name="connsiteX82" fmla="*/ 771994 w 1656754"/>
              <a:gd name="connsiteY82" fmla="*/ 82446 h 3451833"/>
              <a:gd name="connsiteX83" fmla="*/ 801974 w 1656754"/>
              <a:gd name="connsiteY83" fmla="*/ 101184 h 3451833"/>
              <a:gd name="connsiteX84" fmla="*/ 813216 w 1656754"/>
              <a:gd name="connsiteY84" fmla="*/ 123669 h 3451833"/>
              <a:gd name="connsiteX85" fmla="*/ 816964 w 1656754"/>
              <a:gd name="connsiteY85" fmla="*/ 146154 h 3451833"/>
              <a:gd name="connsiteX86" fmla="*/ 824459 w 1656754"/>
              <a:gd name="connsiteY86" fmla="*/ 172387 h 3451833"/>
              <a:gd name="connsiteX87" fmla="*/ 828207 w 1656754"/>
              <a:gd name="connsiteY87" fmla="*/ 191125 h 3451833"/>
              <a:gd name="connsiteX88" fmla="*/ 831954 w 1656754"/>
              <a:gd name="connsiteY88" fmla="*/ 333531 h 3451833"/>
              <a:gd name="connsiteX89" fmla="*/ 843197 w 1656754"/>
              <a:gd name="connsiteY89" fmla="*/ 363512 h 3451833"/>
              <a:gd name="connsiteX90" fmla="*/ 846944 w 1656754"/>
              <a:gd name="connsiteY90" fmla="*/ 374754 h 3451833"/>
              <a:gd name="connsiteX91" fmla="*/ 895662 w 1656754"/>
              <a:gd name="connsiteY91" fmla="*/ 400987 h 3451833"/>
              <a:gd name="connsiteX92" fmla="*/ 906905 w 1656754"/>
              <a:gd name="connsiteY92" fmla="*/ 408482 h 3451833"/>
              <a:gd name="connsiteX93" fmla="*/ 955623 w 1656754"/>
              <a:gd name="connsiteY93" fmla="*/ 423472 h 3451833"/>
              <a:gd name="connsiteX94" fmla="*/ 1274164 w 1656754"/>
              <a:gd name="connsiteY94" fmla="*/ 430967 h 3451833"/>
              <a:gd name="connsiteX95" fmla="*/ 1292902 w 1656754"/>
              <a:gd name="connsiteY95" fmla="*/ 438462 h 3451833"/>
              <a:gd name="connsiteX96" fmla="*/ 1345367 w 1656754"/>
              <a:gd name="connsiteY96" fmla="*/ 457200 h 3451833"/>
              <a:gd name="connsiteX97" fmla="*/ 1412823 w 1656754"/>
              <a:gd name="connsiteY97" fmla="*/ 487180 h 3451833"/>
              <a:gd name="connsiteX98" fmla="*/ 1457794 w 1656754"/>
              <a:gd name="connsiteY98" fmla="*/ 498423 h 3451833"/>
              <a:gd name="connsiteX99" fmla="*/ 1472784 w 1656754"/>
              <a:gd name="connsiteY99" fmla="*/ 505918 h 3451833"/>
              <a:gd name="connsiteX100" fmla="*/ 1484026 w 1656754"/>
              <a:gd name="connsiteY100" fmla="*/ 513413 h 3451833"/>
              <a:gd name="connsiteX101" fmla="*/ 1502764 w 1656754"/>
              <a:gd name="connsiteY101" fmla="*/ 520908 h 3451833"/>
              <a:gd name="connsiteX102" fmla="*/ 1514007 w 1656754"/>
              <a:gd name="connsiteY102" fmla="*/ 532151 h 3451833"/>
              <a:gd name="connsiteX103" fmla="*/ 1536492 w 1656754"/>
              <a:gd name="connsiteY103" fmla="*/ 592112 h 3451833"/>
              <a:gd name="connsiteX104" fmla="*/ 1555230 w 1656754"/>
              <a:gd name="connsiteY104" fmla="*/ 648325 h 3451833"/>
              <a:gd name="connsiteX105" fmla="*/ 1577715 w 1656754"/>
              <a:gd name="connsiteY105" fmla="*/ 700790 h 3451833"/>
              <a:gd name="connsiteX106" fmla="*/ 1581462 w 1656754"/>
              <a:gd name="connsiteY106" fmla="*/ 715780 h 3451833"/>
              <a:gd name="connsiteX107" fmla="*/ 1588957 w 1656754"/>
              <a:gd name="connsiteY107" fmla="*/ 734518 h 3451833"/>
              <a:gd name="connsiteX108" fmla="*/ 1600200 w 1656754"/>
              <a:gd name="connsiteY108" fmla="*/ 779489 h 3451833"/>
              <a:gd name="connsiteX109" fmla="*/ 1618938 w 1656754"/>
              <a:gd name="connsiteY109" fmla="*/ 828207 h 3451833"/>
              <a:gd name="connsiteX110" fmla="*/ 1626433 w 1656754"/>
              <a:gd name="connsiteY110" fmla="*/ 873177 h 3451833"/>
              <a:gd name="connsiteX111" fmla="*/ 1633928 w 1656754"/>
              <a:gd name="connsiteY111" fmla="*/ 895662 h 3451833"/>
              <a:gd name="connsiteX112" fmla="*/ 1637676 w 1656754"/>
              <a:gd name="connsiteY112" fmla="*/ 910653 h 3451833"/>
              <a:gd name="connsiteX113" fmla="*/ 1645171 w 1656754"/>
              <a:gd name="connsiteY113" fmla="*/ 929390 h 3451833"/>
              <a:gd name="connsiteX114" fmla="*/ 1652666 w 1656754"/>
              <a:gd name="connsiteY114" fmla="*/ 966866 h 3451833"/>
              <a:gd name="connsiteX115" fmla="*/ 1652666 w 1656754"/>
              <a:gd name="connsiteY115" fmla="*/ 1169233 h 3451833"/>
              <a:gd name="connsiteX116" fmla="*/ 1645171 w 1656754"/>
              <a:gd name="connsiteY116" fmla="*/ 1184223 h 3451833"/>
              <a:gd name="connsiteX117" fmla="*/ 1637676 w 1656754"/>
              <a:gd name="connsiteY117" fmla="*/ 1206708 h 3451833"/>
              <a:gd name="connsiteX118" fmla="*/ 1603948 w 1656754"/>
              <a:gd name="connsiteY118" fmla="*/ 1322882 h 3451833"/>
              <a:gd name="connsiteX119" fmla="*/ 1592705 w 1656754"/>
              <a:gd name="connsiteY119" fmla="*/ 1341620 h 3451833"/>
              <a:gd name="connsiteX120" fmla="*/ 1573967 w 1656754"/>
              <a:gd name="connsiteY120" fmla="*/ 1382843 h 3451833"/>
              <a:gd name="connsiteX121" fmla="*/ 1547735 w 1656754"/>
              <a:gd name="connsiteY121" fmla="*/ 1420318 h 3451833"/>
              <a:gd name="connsiteX122" fmla="*/ 1543987 w 1656754"/>
              <a:gd name="connsiteY122" fmla="*/ 1439056 h 3451833"/>
              <a:gd name="connsiteX123" fmla="*/ 1528997 w 1656754"/>
              <a:gd name="connsiteY123" fmla="*/ 1457794 h 3451833"/>
              <a:gd name="connsiteX124" fmla="*/ 1514007 w 1656754"/>
              <a:gd name="connsiteY124" fmla="*/ 1487774 h 3451833"/>
              <a:gd name="connsiteX125" fmla="*/ 1487774 w 1656754"/>
              <a:gd name="connsiteY125" fmla="*/ 1547735 h 3451833"/>
              <a:gd name="connsiteX126" fmla="*/ 1472784 w 1656754"/>
              <a:gd name="connsiteY126" fmla="*/ 1581462 h 3451833"/>
              <a:gd name="connsiteX127" fmla="*/ 1454046 w 1656754"/>
              <a:gd name="connsiteY127" fmla="*/ 1637676 h 3451833"/>
              <a:gd name="connsiteX128" fmla="*/ 1446551 w 1656754"/>
              <a:gd name="connsiteY128" fmla="*/ 1667656 h 3451833"/>
              <a:gd name="connsiteX129" fmla="*/ 1439056 w 1656754"/>
              <a:gd name="connsiteY129" fmla="*/ 1690141 h 3451833"/>
              <a:gd name="connsiteX130" fmla="*/ 1427813 w 1656754"/>
              <a:gd name="connsiteY130" fmla="*/ 1750102 h 3451833"/>
              <a:gd name="connsiteX131" fmla="*/ 1424066 w 1656754"/>
              <a:gd name="connsiteY131" fmla="*/ 1787577 h 3451833"/>
              <a:gd name="connsiteX132" fmla="*/ 1416571 w 1656754"/>
              <a:gd name="connsiteY132" fmla="*/ 1817557 h 3451833"/>
              <a:gd name="connsiteX133" fmla="*/ 1412823 w 1656754"/>
              <a:gd name="connsiteY133" fmla="*/ 1843790 h 3451833"/>
              <a:gd name="connsiteX134" fmla="*/ 1409076 w 1656754"/>
              <a:gd name="connsiteY134" fmla="*/ 1881266 h 3451833"/>
              <a:gd name="connsiteX135" fmla="*/ 1394085 w 1656754"/>
              <a:gd name="connsiteY135" fmla="*/ 1926236 h 3451833"/>
              <a:gd name="connsiteX136" fmla="*/ 1375348 w 1656754"/>
              <a:gd name="connsiteY136" fmla="*/ 2027420 h 3451833"/>
              <a:gd name="connsiteX137" fmla="*/ 1364105 w 1656754"/>
              <a:gd name="connsiteY137" fmla="*/ 2072390 h 3451833"/>
              <a:gd name="connsiteX138" fmla="*/ 1356610 w 1656754"/>
              <a:gd name="connsiteY138" fmla="*/ 2121108 h 3451833"/>
              <a:gd name="connsiteX139" fmla="*/ 1349115 w 1656754"/>
              <a:gd name="connsiteY139" fmla="*/ 2158584 h 3451833"/>
              <a:gd name="connsiteX140" fmla="*/ 1334125 w 1656754"/>
              <a:gd name="connsiteY140" fmla="*/ 2222292 h 3451833"/>
              <a:gd name="connsiteX141" fmla="*/ 1330377 w 1656754"/>
              <a:gd name="connsiteY141" fmla="*/ 2252272 h 3451833"/>
              <a:gd name="connsiteX142" fmla="*/ 1326630 w 1656754"/>
              <a:gd name="connsiteY142" fmla="*/ 2289748 h 3451833"/>
              <a:gd name="connsiteX143" fmla="*/ 1319135 w 1656754"/>
              <a:gd name="connsiteY143" fmla="*/ 2330971 h 3451833"/>
              <a:gd name="connsiteX144" fmla="*/ 1315387 w 1656754"/>
              <a:gd name="connsiteY144" fmla="*/ 2360951 h 3451833"/>
              <a:gd name="connsiteX145" fmla="*/ 1307892 w 1656754"/>
              <a:gd name="connsiteY145" fmla="*/ 2405921 h 3451833"/>
              <a:gd name="connsiteX146" fmla="*/ 1304144 w 1656754"/>
              <a:gd name="connsiteY146" fmla="*/ 2432154 h 3451833"/>
              <a:gd name="connsiteX147" fmla="*/ 1300397 w 1656754"/>
              <a:gd name="connsiteY147" fmla="*/ 2465882 h 3451833"/>
              <a:gd name="connsiteX148" fmla="*/ 1292902 w 1656754"/>
              <a:gd name="connsiteY148" fmla="*/ 2495862 h 3451833"/>
              <a:gd name="connsiteX149" fmla="*/ 1281659 w 1656754"/>
              <a:gd name="connsiteY149" fmla="*/ 2574561 h 3451833"/>
              <a:gd name="connsiteX150" fmla="*/ 1270416 w 1656754"/>
              <a:gd name="connsiteY150" fmla="*/ 2649512 h 3451833"/>
              <a:gd name="connsiteX151" fmla="*/ 1266669 w 1656754"/>
              <a:gd name="connsiteY151" fmla="*/ 2683239 h 3451833"/>
              <a:gd name="connsiteX152" fmla="*/ 1262921 w 1656754"/>
              <a:gd name="connsiteY152" fmla="*/ 2720715 h 3451833"/>
              <a:gd name="connsiteX153" fmla="*/ 1247931 w 1656754"/>
              <a:gd name="connsiteY153" fmla="*/ 2795666 h 3451833"/>
              <a:gd name="connsiteX154" fmla="*/ 1240436 w 1656754"/>
              <a:gd name="connsiteY154" fmla="*/ 2866869 h 3451833"/>
              <a:gd name="connsiteX155" fmla="*/ 1232941 w 1656754"/>
              <a:gd name="connsiteY155" fmla="*/ 2904344 h 3451833"/>
              <a:gd name="connsiteX156" fmla="*/ 1221698 w 1656754"/>
              <a:gd name="connsiteY156" fmla="*/ 2986790 h 3451833"/>
              <a:gd name="connsiteX157" fmla="*/ 1217951 w 1656754"/>
              <a:gd name="connsiteY157" fmla="*/ 3016771 h 3451833"/>
              <a:gd name="connsiteX158" fmla="*/ 1206708 w 1656754"/>
              <a:gd name="connsiteY158" fmla="*/ 3076731 h 3451833"/>
              <a:gd name="connsiteX159" fmla="*/ 1199213 w 1656754"/>
              <a:gd name="connsiteY159" fmla="*/ 3144187 h 3451833"/>
              <a:gd name="connsiteX160" fmla="*/ 1191718 w 1656754"/>
              <a:gd name="connsiteY160" fmla="*/ 3189157 h 3451833"/>
              <a:gd name="connsiteX161" fmla="*/ 1187971 w 1656754"/>
              <a:gd name="connsiteY161" fmla="*/ 3226633 h 3451833"/>
              <a:gd name="connsiteX162" fmla="*/ 1176728 w 1656754"/>
              <a:gd name="connsiteY162" fmla="*/ 3264108 h 3451833"/>
              <a:gd name="connsiteX163" fmla="*/ 1172980 w 1656754"/>
              <a:gd name="connsiteY163" fmla="*/ 3309079 h 3451833"/>
              <a:gd name="connsiteX164" fmla="*/ 1169233 w 1656754"/>
              <a:gd name="connsiteY164" fmla="*/ 3443990 h 3451833"/>
              <a:gd name="connsiteX165" fmla="*/ 1086787 w 1656754"/>
              <a:gd name="connsiteY165" fmla="*/ 3432748 h 3451833"/>
              <a:gd name="connsiteX166" fmla="*/ 1060554 w 1656754"/>
              <a:gd name="connsiteY166" fmla="*/ 3425253 h 3451833"/>
              <a:gd name="connsiteX167" fmla="*/ 1045564 w 1656754"/>
              <a:gd name="connsiteY167" fmla="*/ 3421505 h 3451833"/>
              <a:gd name="connsiteX168" fmla="*/ 903157 w 1656754"/>
              <a:gd name="connsiteY168" fmla="*/ 3417757 h 3451833"/>
              <a:gd name="connsiteX169" fmla="*/ 794479 w 1656754"/>
              <a:gd name="connsiteY169" fmla="*/ 3406515 h 3451833"/>
              <a:gd name="connsiteX170" fmla="*/ 745761 w 1656754"/>
              <a:gd name="connsiteY170" fmla="*/ 3399020 h 3451833"/>
              <a:gd name="connsiteX171" fmla="*/ 723276 w 1656754"/>
              <a:gd name="connsiteY171" fmla="*/ 3395272 h 3451833"/>
              <a:gd name="connsiteX172" fmla="*/ 708285 w 1656754"/>
              <a:gd name="connsiteY172" fmla="*/ 3387777 h 3451833"/>
              <a:gd name="connsiteX0" fmla="*/ 708285 w 1656754"/>
              <a:gd name="connsiteY0" fmla="*/ 3387777 h 3451833"/>
              <a:gd name="connsiteX1" fmla="*/ 715780 w 1656754"/>
              <a:gd name="connsiteY1" fmla="*/ 3290341 h 3451833"/>
              <a:gd name="connsiteX2" fmla="*/ 723276 w 1656754"/>
              <a:gd name="connsiteY2" fmla="*/ 3267856 h 3451833"/>
              <a:gd name="connsiteX3" fmla="*/ 734518 w 1656754"/>
              <a:gd name="connsiteY3" fmla="*/ 3237876 h 3451833"/>
              <a:gd name="connsiteX4" fmla="*/ 742013 w 1656754"/>
              <a:gd name="connsiteY4" fmla="*/ 2941820 h 3451833"/>
              <a:gd name="connsiteX5" fmla="*/ 753256 w 1656754"/>
              <a:gd name="connsiteY5" fmla="*/ 2859374 h 3451833"/>
              <a:gd name="connsiteX6" fmla="*/ 757003 w 1656754"/>
              <a:gd name="connsiteY6" fmla="*/ 2791918 h 3451833"/>
              <a:gd name="connsiteX7" fmla="*/ 768246 w 1656754"/>
              <a:gd name="connsiteY7" fmla="*/ 2746948 h 3451833"/>
              <a:gd name="connsiteX8" fmla="*/ 771994 w 1656754"/>
              <a:gd name="connsiteY8" fmla="*/ 2690735 h 3451833"/>
              <a:gd name="connsiteX9" fmla="*/ 757003 w 1656754"/>
              <a:gd name="connsiteY9" fmla="*/ 1825053 h 3451833"/>
              <a:gd name="connsiteX10" fmla="*/ 734518 w 1656754"/>
              <a:gd name="connsiteY10" fmla="*/ 1813810 h 3451833"/>
              <a:gd name="connsiteX11" fmla="*/ 723276 w 1656754"/>
              <a:gd name="connsiteY11" fmla="*/ 1806315 h 3451833"/>
              <a:gd name="connsiteX12" fmla="*/ 704538 w 1656754"/>
              <a:gd name="connsiteY12" fmla="*/ 1780082 h 3451833"/>
              <a:gd name="connsiteX13" fmla="*/ 689548 w 1656754"/>
              <a:gd name="connsiteY13" fmla="*/ 1761344 h 3451833"/>
              <a:gd name="connsiteX14" fmla="*/ 682053 w 1656754"/>
              <a:gd name="connsiteY14" fmla="*/ 1735112 h 3451833"/>
              <a:gd name="connsiteX15" fmla="*/ 663315 w 1656754"/>
              <a:gd name="connsiteY15" fmla="*/ 1671403 h 3451833"/>
              <a:gd name="connsiteX16" fmla="*/ 655820 w 1656754"/>
              <a:gd name="connsiteY16" fmla="*/ 1630180 h 3451833"/>
              <a:gd name="connsiteX17" fmla="*/ 659567 w 1656754"/>
              <a:gd name="connsiteY17" fmla="*/ 1506512 h 3451833"/>
              <a:gd name="connsiteX18" fmla="*/ 693295 w 1656754"/>
              <a:gd name="connsiteY18" fmla="*/ 1431561 h 3451833"/>
              <a:gd name="connsiteX19" fmla="*/ 697043 w 1656754"/>
              <a:gd name="connsiteY19" fmla="*/ 1412823 h 3451833"/>
              <a:gd name="connsiteX20" fmla="*/ 708285 w 1656754"/>
              <a:gd name="connsiteY20" fmla="*/ 1401580 h 3451833"/>
              <a:gd name="connsiteX21" fmla="*/ 715780 w 1656754"/>
              <a:gd name="connsiteY21" fmla="*/ 1386590 h 3451833"/>
              <a:gd name="connsiteX22" fmla="*/ 727023 w 1656754"/>
              <a:gd name="connsiteY22" fmla="*/ 1349115 h 3451833"/>
              <a:gd name="connsiteX23" fmla="*/ 730771 w 1656754"/>
              <a:gd name="connsiteY23" fmla="*/ 1334125 h 3451833"/>
              <a:gd name="connsiteX24" fmla="*/ 745761 w 1656754"/>
              <a:gd name="connsiteY24" fmla="*/ 1285407 h 3451833"/>
              <a:gd name="connsiteX25" fmla="*/ 742013 w 1656754"/>
              <a:gd name="connsiteY25" fmla="*/ 1217951 h 3451833"/>
              <a:gd name="connsiteX26" fmla="*/ 730771 w 1656754"/>
              <a:gd name="connsiteY26" fmla="*/ 1195466 h 3451833"/>
              <a:gd name="connsiteX27" fmla="*/ 723276 w 1656754"/>
              <a:gd name="connsiteY27" fmla="*/ 1172980 h 3451833"/>
              <a:gd name="connsiteX28" fmla="*/ 685800 w 1656754"/>
              <a:gd name="connsiteY28" fmla="*/ 1090535 h 3451833"/>
              <a:gd name="connsiteX29" fmla="*/ 674557 w 1656754"/>
              <a:gd name="connsiteY29" fmla="*/ 1060554 h 3451833"/>
              <a:gd name="connsiteX30" fmla="*/ 652072 w 1656754"/>
              <a:gd name="connsiteY30" fmla="*/ 1026826 h 3451833"/>
              <a:gd name="connsiteX31" fmla="*/ 648325 w 1656754"/>
              <a:gd name="connsiteY31" fmla="*/ 1015584 h 3451833"/>
              <a:gd name="connsiteX32" fmla="*/ 637082 w 1656754"/>
              <a:gd name="connsiteY32" fmla="*/ 1008089 h 3451833"/>
              <a:gd name="connsiteX33" fmla="*/ 622092 w 1656754"/>
              <a:gd name="connsiteY33" fmla="*/ 993098 h 3451833"/>
              <a:gd name="connsiteX34" fmla="*/ 607102 w 1656754"/>
              <a:gd name="connsiteY34" fmla="*/ 981856 h 3451833"/>
              <a:gd name="connsiteX35" fmla="*/ 584616 w 1656754"/>
              <a:gd name="connsiteY35" fmla="*/ 966866 h 3451833"/>
              <a:gd name="connsiteX36" fmla="*/ 569626 w 1656754"/>
              <a:gd name="connsiteY36" fmla="*/ 959371 h 3451833"/>
              <a:gd name="connsiteX37" fmla="*/ 517161 w 1656754"/>
              <a:gd name="connsiteY37" fmla="*/ 940633 h 3451833"/>
              <a:gd name="connsiteX38" fmla="*/ 442210 w 1656754"/>
              <a:gd name="connsiteY38" fmla="*/ 910653 h 3451833"/>
              <a:gd name="connsiteX39" fmla="*/ 430967 w 1656754"/>
              <a:gd name="connsiteY39" fmla="*/ 906905 h 3451833"/>
              <a:gd name="connsiteX40" fmla="*/ 281066 w 1656754"/>
              <a:gd name="connsiteY40" fmla="*/ 910653 h 3451833"/>
              <a:gd name="connsiteX41" fmla="*/ 258580 w 1656754"/>
              <a:gd name="connsiteY41" fmla="*/ 914400 h 3451833"/>
              <a:gd name="connsiteX42" fmla="*/ 228600 w 1656754"/>
              <a:gd name="connsiteY42" fmla="*/ 918148 h 3451833"/>
              <a:gd name="connsiteX43" fmla="*/ 142407 w 1656754"/>
              <a:gd name="connsiteY43" fmla="*/ 906905 h 3451833"/>
              <a:gd name="connsiteX44" fmla="*/ 104931 w 1656754"/>
              <a:gd name="connsiteY44" fmla="*/ 869430 h 3451833"/>
              <a:gd name="connsiteX45" fmla="*/ 86194 w 1656754"/>
              <a:gd name="connsiteY45" fmla="*/ 850692 h 3451833"/>
              <a:gd name="connsiteX46" fmla="*/ 56213 w 1656754"/>
              <a:gd name="connsiteY46" fmla="*/ 813216 h 3451833"/>
              <a:gd name="connsiteX47" fmla="*/ 44971 w 1656754"/>
              <a:gd name="connsiteY47" fmla="*/ 801974 h 3451833"/>
              <a:gd name="connsiteX48" fmla="*/ 33728 w 1656754"/>
              <a:gd name="connsiteY48" fmla="*/ 783236 h 3451833"/>
              <a:gd name="connsiteX49" fmla="*/ 26233 w 1656754"/>
              <a:gd name="connsiteY49" fmla="*/ 771994 h 3451833"/>
              <a:gd name="connsiteX50" fmla="*/ 18738 w 1656754"/>
              <a:gd name="connsiteY50" fmla="*/ 745761 h 3451833"/>
              <a:gd name="connsiteX51" fmla="*/ 11243 w 1656754"/>
              <a:gd name="connsiteY51" fmla="*/ 730771 h 3451833"/>
              <a:gd name="connsiteX52" fmla="*/ 7495 w 1656754"/>
              <a:gd name="connsiteY52" fmla="*/ 693295 h 3451833"/>
              <a:gd name="connsiteX53" fmla="*/ 0 w 1656754"/>
              <a:gd name="connsiteY53" fmla="*/ 663315 h 3451833"/>
              <a:gd name="connsiteX54" fmla="*/ 3748 w 1656754"/>
              <a:gd name="connsiteY54" fmla="*/ 517161 h 3451833"/>
              <a:gd name="connsiteX55" fmla="*/ 14990 w 1656754"/>
              <a:gd name="connsiteY55" fmla="*/ 487180 h 3451833"/>
              <a:gd name="connsiteX56" fmla="*/ 33728 w 1656754"/>
              <a:gd name="connsiteY56" fmla="*/ 430967 h 3451833"/>
              <a:gd name="connsiteX57" fmla="*/ 44971 w 1656754"/>
              <a:gd name="connsiteY57" fmla="*/ 408482 h 3451833"/>
              <a:gd name="connsiteX58" fmla="*/ 52466 w 1656754"/>
              <a:gd name="connsiteY58" fmla="*/ 385997 h 3451833"/>
              <a:gd name="connsiteX59" fmla="*/ 86194 w 1656754"/>
              <a:gd name="connsiteY59" fmla="*/ 329784 h 3451833"/>
              <a:gd name="connsiteX60" fmla="*/ 108679 w 1656754"/>
              <a:gd name="connsiteY60" fmla="*/ 292308 h 3451833"/>
              <a:gd name="connsiteX61" fmla="*/ 123669 w 1656754"/>
              <a:gd name="connsiteY61" fmla="*/ 269823 h 3451833"/>
              <a:gd name="connsiteX62" fmla="*/ 161144 w 1656754"/>
              <a:gd name="connsiteY62" fmla="*/ 232348 h 3451833"/>
              <a:gd name="connsiteX63" fmla="*/ 179882 w 1656754"/>
              <a:gd name="connsiteY63" fmla="*/ 206115 h 3451833"/>
              <a:gd name="connsiteX64" fmla="*/ 191125 w 1656754"/>
              <a:gd name="connsiteY64" fmla="*/ 187377 h 3451833"/>
              <a:gd name="connsiteX65" fmla="*/ 224853 w 1656754"/>
              <a:gd name="connsiteY65" fmla="*/ 153649 h 3451833"/>
              <a:gd name="connsiteX66" fmla="*/ 247338 w 1656754"/>
              <a:gd name="connsiteY66" fmla="*/ 123669 h 3451833"/>
              <a:gd name="connsiteX67" fmla="*/ 266076 w 1656754"/>
              <a:gd name="connsiteY67" fmla="*/ 108679 h 3451833"/>
              <a:gd name="connsiteX68" fmla="*/ 292308 w 1656754"/>
              <a:gd name="connsiteY68" fmla="*/ 82446 h 3451833"/>
              <a:gd name="connsiteX69" fmla="*/ 352269 w 1656754"/>
              <a:gd name="connsiteY69" fmla="*/ 48718 h 3451833"/>
              <a:gd name="connsiteX70" fmla="*/ 382249 w 1656754"/>
              <a:gd name="connsiteY70" fmla="*/ 41223 h 3451833"/>
              <a:gd name="connsiteX71" fmla="*/ 415977 w 1656754"/>
              <a:gd name="connsiteY71" fmla="*/ 22485 h 3451833"/>
              <a:gd name="connsiteX72" fmla="*/ 427220 w 1656754"/>
              <a:gd name="connsiteY72" fmla="*/ 14990 h 3451833"/>
              <a:gd name="connsiteX73" fmla="*/ 457200 w 1656754"/>
              <a:gd name="connsiteY73" fmla="*/ 3748 h 3451833"/>
              <a:gd name="connsiteX74" fmla="*/ 483433 w 1656754"/>
              <a:gd name="connsiteY74" fmla="*/ 0 h 3451833"/>
              <a:gd name="connsiteX75" fmla="*/ 569626 w 1656754"/>
              <a:gd name="connsiteY75" fmla="*/ 3748 h 3451833"/>
              <a:gd name="connsiteX76" fmla="*/ 603354 w 1656754"/>
              <a:gd name="connsiteY76" fmla="*/ 14990 h 3451833"/>
              <a:gd name="connsiteX77" fmla="*/ 633335 w 1656754"/>
              <a:gd name="connsiteY77" fmla="*/ 22485 h 3451833"/>
              <a:gd name="connsiteX78" fmla="*/ 659567 w 1656754"/>
              <a:gd name="connsiteY78" fmla="*/ 37476 h 3451833"/>
              <a:gd name="connsiteX79" fmla="*/ 704538 w 1656754"/>
              <a:gd name="connsiteY79" fmla="*/ 44971 h 3451833"/>
              <a:gd name="connsiteX80" fmla="*/ 745761 w 1656754"/>
              <a:gd name="connsiteY80" fmla="*/ 67456 h 3451833"/>
              <a:gd name="connsiteX81" fmla="*/ 764498 w 1656754"/>
              <a:gd name="connsiteY81" fmla="*/ 74951 h 3451833"/>
              <a:gd name="connsiteX82" fmla="*/ 771994 w 1656754"/>
              <a:gd name="connsiteY82" fmla="*/ 82446 h 3451833"/>
              <a:gd name="connsiteX83" fmla="*/ 801974 w 1656754"/>
              <a:gd name="connsiteY83" fmla="*/ 101184 h 3451833"/>
              <a:gd name="connsiteX84" fmla="*/ 813216 w 1656754"/>
              <a:gd name="connsiteY84" fmla="*/ 123669 h 3451833"/>
              <a:gd name="connsiteX85" fmla="*/ 816964 w 1656754"/>
              <a:gd name="connsiteY85" fmla="*/ 146154 h 3451833"/>
              <a:gd name="connsiteX86" fmla="*/ 824459 w 1656754"/>
              <a:gd name="connsiteY86" fmla="*/ 172387 h 3451833"/>
              <a:gd name="connsiteX87" fmla="*/ 828207 w 1656754"/>
              <a:gd name="connsiteY87" fmla="*/ 191125 h 3451833"/>
              <a:gd name="connsiteX88" fmla="*/ 831954 w 1656754"/>
              <a:gd name="connsiteY88" fmla="*/ 333531 h 3451833"/>
              <a:gd name="connsiteX89" fmla="*/ 843197 w 1656754"/>
              <a:gd name="connsiteY89" fmla="*/ 363512 h 3451833"/>
              <a:gd name="connsiteX90" fmla="*/ 846944 w 1656754"/>
              <a:gd name="connsiteY90" fmla="*/ 374754 h 3451833"/>
              <a:gd name="connsiteX91" fmla="*/ 895662 w 1656754"/>
              <a:gd name="connsiteY91" fmla="*/ 400987 h 3451833"/>
              <a:gd name="connsiteX92" fmla="*/ 906905 w 1656754"/>
              <a:gd name="connsiteY92" fmla="*/ 408482 h 3451833"/>
              <a:gd name="connsiteX93" fmla="*/ 955623 w 1656754"/>
              <a:gd name="connsiteY93" fmla="*/ 423472 h 3451833"/>
              <a:gd name="connsiteX94" fmla="*/ 1274164 w 1656754"/>
              <a:gd name="connsiteY94" fmla="*/ 430967 h 3451833"/>
              <a:gd name="connsiteX95" fmla="*/ 1292902 w 1656754"/>
              <a:gd name="connsiteY95" fmla="*/ 438462 h 3451833"/>
              <a:gd name="connsiteX96" fmla="*/ 1345367 w 1656754"/>
              <a:gd name="connsiteY96" fmla="*/ 457200 h 3451833"/>
              <a:gd name="connsiteX97" fmla="*/ 1412823 w 1656754"/>
              <a:gd name="connsiteY97" fmla="*/ 487180 h 3451833"/>
              <a:gd name="connsiteX98" fmla="*/ 1457794 w 1656754"/>
              <a:gd name="connsiteY98" fmla="*/ 498423 h 3451833"/>
              <a:gd name="connsiteX99" fmla="*/ 1472784 w 1656754"/>
              <a:gd name="connsiteY99" fmla="*/ 505918 h 3451833"/>
              <a:gd name="connsiteX100" fmla="*/ 1484026 w 1656754"/>
              <a:gd name="connsiteY100" fmla="*/ 513413 h 3451833"/>
              <a:gd name="connsiteX101" fmla="*/ 1502764 w 1656754"/>
              <a:gd name="connsiteY101" fmla="*/ 520908 h 3451833"/>
              <a:gd name="connsiteX102" fmla="*/ 1514007 w 1656754"/>
              <a:gd name="connsiteY102" fmla="*/ 532151 h 3451833"/>
              <a:gd name="connsiteX103" fmla="*/ 1536492 w 1656754"/>
              <a:gd name="connsiteY103" fmla="*/ 592112 h 3451833"/>
              <a:gd name="connsiteX104" fmla="*/ 1555230 w 1656754"/>
              <a:gd name="connsiteY104" fmla="*/ 648325 h 3451833"/>
              <a:gd name="connsiteX105" fmla="*/ 1577715 w 1656754"/>
              <a:gd name="connsiteY105" fmla="*/ 700790 h 3451833"/>
              <a:gd name="connsiteX106" fmla="*/ 1581462 w 1656754"/>
              <a:gd name="connsiteY106" fmla="*/ 715780 h 3451833"/>
              <a:gd name="connsiteX107" fmla="*/ 1588957 w 1656754"/>
              <a:gd name="connsiteY107" fmla="*/ 734518 h 3451833"/>
              <a:gd name="connsiteX108" fmla="*/ 1600200 w 1656754"/>
              <a:gd name="connsiteY108" fmla="*/ 779489 h 3451833"/>
              <a:gd name="connsiteX109" fmla="*/ 1618938 w 1656754"/>
              <a:gd name="connsiteY109" fmla="*/ 828207 h 3451833"/>
              <a:gd name="connsiteX110" fmla="*/ 1626433 w 1656754"/>
              <a:gd name="connsiteY110" fmla="*/ 873177 h 3451833"/>
              <a:gd name="connsiteX111" fmla="*/ 1633928 w 1656754"/>
              <a:gd name="connsiteY111" fmla="*/ 895662 h 3451833"/>
              <a:gd name="connsiteX112" fmla="*/ 1637676 w 1656754"/>
              <a:gd name="connsiteY112" fmla="*/ 910653 h 3451833"/>
              <a:gd name="connsiteX113" fmla="*/ 1645171 w 1656754"/>
              <a:gd name="connsiteY113" fmla="*/ 929390 h 3451833"/>
              <a:gd name="connsiteX114" fmla="*/ 1652666 w 1656754"/>
              <a:gd name="connsiteY114" fmla="*/ 966866 h 3451833"/>
              <a:gd name="connsiteX115" fmla="*/ 1652666 w 1656754"/>
              <a:gd name="connsiteY115" fmla="*/ 1169233 h 3451833"/>
              <a:gd name="connsiteX116" fmla="*/ 1645171 w 1656754"/>
              <a:gd name="connsiteY116" fmla="*/ 1184223 h 3451833"/>
              <a:gd name="connsiteX117" fmla="*/ 1637676 w 1656754"/>
              <a:gd name="connsiteY117" fmla="*/ 1206708 h 3451833"/>
              <a:gd name="connsiteX118" fmla="*/ 1603948 w 1656754"/>
              <a:gd name="connsiteY118" fmla="*/ 1322882 h 3451833"/>
              <a:gd name="connsiteX119" fmla="*/ 1592705 w 1656754"/>
              <a:gd name="connsiteY119" fmla="*/ 1341620 h 3451833"/>
              <a:gd name="connsiteX120" fmla="*/ 1573967 w 1656754"/>
              <a:gd name="connsiteY120" fmla="*/ 1382843 h 3451833"/>
              <a:gd name="connsiteX121" fmla="*/ 1547735 w 1656754"/>
              <a:gd name="connsiteY121" fmla="*/ 1420318 h 3451833"/>
              <a:gd name="connsiteX122" fmla="*/ 1543987 w 1656754"/>
              <a:gd name="connsiteY122" fmla="*/ 1439056 h 3451833"/>
              <a:gd name="connsiteX123" fmla="*/ 1528997 w 1656754"/>
              <a:gd name="connsiteY123" fmla="*/ 1457794 h 3451833"/>
              <a:gd name="connsiteX124" fmla="*/ 1514007 w 1656754"/>
              <a:gd name="connsiteY124" fmla="*/ 1487774 h 3451833"/>
              <a:gd name="connsiteX125" fmla="*/ 1487774 w 1656754"/>
              <a:gd name="connsiteY125" fmla="*/ 1547735 h 3451833"/>
              <a:gd name="connsiteX126" fmla="*/ 1472784 w 1656754"/>
              <a:gd name="connsiteY126" fmla="*/ 1581462 h 3451833"/>
              <a:gd name="connsiteX127" fmla="*/ 1454046 w 1656754"/>
              <a:gd name="connsiteY127" fmla="*/ 1637676 h 3451833"/>
              <a:gd name="connsiteX128" fmla="*/ 1446551 w 1656754"/>
              <a:gd name="connsiteY128" fmla="*/ 1667656 h 3451833"/>
              <a:gd name="connsiteX129" fmla="*/ 1439056 w 1656754"/>
              <a:gd name="connsiteY129" fmla="*/ 1690141 h 3451833"/>
              <a:gd name="connsiteX130" fmla="*/ 1427813 w 1656754"/>
              <a:gd name="connsiteY130" fmla="*/ 1750102 h 3451833"/>
              <a:gd name="connsiteX131" fmla="*/ 1424066 w 1656754"/>
              <a:gd name="connsiteY131" fmla="*/ 1787577 h 3451833"/>
              <a:gd name="connsiteX132" fmla="*/ 1416571 w 1656754"/>
              <a:gd name="connsiteY132" fmla="*/ 1817557 h 3451833"/>
              <a:gd name="connsiteX133" fmla="*/ 1412823 w 1656754"/>
              <a:gd name="connsiteY133" fmla="*/ 1843790 h 3451833"/>
              <a:gd name="connsiteX134" fmla="*/ 1409076 w 1656754"/>
              <a:gd name="connsiteY134" fmla="*/ 1881266 h 3451833"/>
              <a:gd name="connsiteX135" fmla="*/ 1394085 w 1656754"/>
              <a:gd name="connsiteY135" fmla="*/ 1926236 h 3451833"/>
              <a:gd name="connsiteX136" fmla="*/ 1375348 w 1656754"/>
              <a:gd name="connsiteY136" fmla="*/ 2027420 h 3451833"/>
              <a:gd name="connsiteX137" fmla="*/ 1364105 w 1656754"/>
              <a:gd name="connsiteY137" fmla="*/ 2072390 h 3451833"/>
              <a:gd name="connsiteX138" fmla="*/ 1356610 w 1656754"/>
              <a:gd name="connsiteY138" fmla="*/ 2121108 h 3451833"/>
              <a:gd name="connsiteX139" fmla="*/ 1349115 w 1656754"/>
              <a:gd name="connsiteY139" fmla="*/ 2158584 h 3451833"/>
              <a:gd name="connsiteX140" fmla="*/ 1334125 w 1656754"/>
              <a:gd name="connsiteY140" fmla="*/ 2222292 h 3451833"/>
              <a:gd name="connsiteX141" fmla="*/ 1330377 w 1656754"/>
              <a:gd name="connsiteY141" fmla="*/ 2252272 h 3451833"/>
              <a:gd name="connsiteX142" fmla="*/ 1326630 w 1656754"/>
              <a:gd name="connsiteY142" fmla="*/ 2289748 h 3451833"/>
              <a:gd name="connsiteX143" fmla="*/ 1319135 w 1656754"/>
              <a:gd name="connsiteY143" fmla="*/ 2330971 h 3451833"/>
              <a:gd name="connsiteX144" fmla="*/ 1315387 w 1656754"/>
              <a:gd name="connsiteY144" fmla="*/ 2360951 h 3451833"/>
              <a:gd name="connsiteX145" fmla="*/ 1307892 w 1656754"/>
              <a:gd name="connsiteY145" fmla="*/ 2405921 h 3451833"/>
              <a:gd name="connsiteX146" fmla="*/ 1304144 w 1656754"/>
              <a:gd name="connsiteY146" fmla="*/ 2432154 h 3451833"/>
              <a:gd name="connsiteX147" fmla="*/ 1300397 w 1656754"/>
              <a:gd name="connsiteY147" fmla="*/ 2465882 h 3451833"/>
              <a:gd name="connsiteX148" fmla="*/ 1292902 w 1656754"/>
              <a:gd name="connsiteY148" fmla="*/ 2495862 h 3451833"/>
              <a:gd name="connsiteX149" fmla="*/ 1281659 w 1656754"/>
              <a:gd name="connsiteY149" fmla="*/ 2574561 h 3451833"/>
              <a:gd name="connsiteX150" fmla="*/ 1270416 w 1656754"/>
              <a:gd name="connsiteY150" fmla="*/ 2649512 h 3451833"/>
              <a:gd name="connsiteX151" fmla="*/ 1266669 w 1656754"/>
              <a:gd name="connsiteY151" fmla="*/ 2683239 h 3451833"/>
              <a:gd name="connsiteX152" fmla="*/ 1262921 w 1656754"/>
              <a:gd name="connsiteY152" fmla="*/ 2720715 h 3451833"/>
              <a:gd name="connsiteX153" fmla="*/ 1247931 w 1656754"/>
              <a:gd name="connsiteY153" fmla="*/ 2795666 h 3451833"/>
              <a:gd name="connsiteX154" fmla="*/ 1240436 w 1656754"/>
              <a:gd name="connsiteY154" fmla="*/ 2866869 h 3451833"/>
              <a:gd name="connsiteX155" fmla="*/ 1232941 w 1656754"/>
              <a:gd name="connsiteY155" fmla="*/ 2904344 h 3451833"/>
              <a:gd name="connsiteX156" fmla="*/ 1221698 w 1656754"/>
              <a:gd name="connsiteY156" fmla="*/ 2986790 h 3451833"/>
              <a:gd name="connsiteX157" fmla="*/ 1217951 w 1656754"/>
              <a:gd name="connsiteY157" fmla="*/ 3016771 h 3451833"/>
              <a:gd name="connsiteX158" fmla="*/ 1206708 w 1656754"/>
              <a:gd name="connsiteY158" fmla="*/ 3076731 h 3451833"/>
              <a:gd name="connsiteX159" fmla="*/ 1199213 w 1656754"/>
              <a:gd name="connsiteY159" fmla="*/ 3144187 h 3451833"/>
              <a:gd name="connsiteX160" fmla="*/ 1191718 w 1656754"/>
              <a:gd name="connsiteY160" fmla="*/ 3189157 h 3451833"/>
              <a:gd name="connsiteX161" fmla="*/ 1187971 w 1656754"/>
              <a:gd name="connsiteY161" fmla="*/ 3226633 h 3451833"/>
              <a:gd name="connsiteX162" fmla="*/ 1176728 w 1656754"/>
              <a:gd name="connsiteY162" fmla="*/ 3264108 h 3451833"/>
              <a:gd name="connsiteX163" fmla="*/ 1172980 w 1656754"/>
              <a:gd name="connsiteY163" fmla="*/ 3309079 h 3451833"/>
              <a:gd name="connsiteX164" fmla="*/ 1169233 w 1656754"/>
              <a:gd name="connsiteY164" fmla="*/ 3443990 h 3451833"/>
              <a:gd name="connsiteX165" fmla="*/ 1086787 w 1656754"/>
              <a:gd name="connsiteY165" fmla="*/ 3432748 h 3451833"/>
              <a:gd name="connsiteX166" fmla="*/ 1060554 w 1656754"/>
              <a:gd name="connsiteY166" fmla="*/ 3425253 h 3451833"/>
              <a:gd name="connsiteX167" fmla="*/ 903157 w 1656754"/>
              <a:gd name="connsiteY167" fmla="*/ 3417757 h 3451833"/>
              <a:gd name="connsiteX168" fmla="*/ 794479 w 1656754"/>
              <a:gd name="connsiteY168" fmla="*/ 3406515 h 3451833"/>
              <a:gd name="connsiteX169" fmla="*/ 745761 w 1656754"/>
              <a:gd name="connsiteY169" fmla="*/ 3399020 h 3451833"/>
              <a:gd name="connsiteX170" fmla="*/ 723276 w 1656754"/>
              <a:gd name="connsiteY170" fmla="*/ 3395272 h 3451833"/>
              <a:gd name="connsiteX171" fmla="*/ 708285 w 1656754"/>
              <a:gd name="connsiteY171" fmla="*/ 3387777 h 3451833"/>
              <a:gd name="connsiteX0" fmla="*/ 708285 w 1656754"/>
              <a:gd name="connsiteY0" fmla="*/ 3387777 h 3449938"/>
              <a:gd name="connsiteX1" fmla="*/ 715780 w 1656754"/>
              <a:gd name="connsiteY1" fmla="*/ 3290341 h 3449938"/>
              <a:gd name="connsiteX2" fmla="*/ 723276 w 1656754"/>
              <a:gd name="connsiteY2" fmla="*/ 3267856 h 3449938"/>
              <a:gd name="connsiteX3" fmla="*/ 734518 w 1656754"/>
              <a:gd name="connsiteY3" fmla="*/ 3237876 h 3449938"/>
              <a:gd name="connsiteX4" fmla="*/ 742013 w 1656754"/>
              <a:gd name="connsiteY4" fmla="*/ 2941820 h 3449938"/>
              <a:gd name="connsiteX5" fmla="*/ 753256 w 1656754"/>
              <a:gd name="connsiteY5" fmla="*/ 2859374 h 3449938"/>
              <a:gd name="connsiteX6" fmla="*/ 757003 w 1656754"/>
              <a:gd name="connsiteY6" fmla="*/ 2791918 h 3449938"/>
              <a:gd name="connsiteX7" fmla="*/ 768246 w 1656754"/>
              <a:gd name="connsiteY7" fmla="*/ 2746948 h 3449938"/>
              <a:gd name="connsiteX8" fmla="*/ 771994 w 1656754"/>
              <a:gd name="connsiteY8" fmla="*/ 2690735 h 3449938"/>
              <a:gd name="connsiteX9" fmla="*/ 757003 w 1656754"/>
              <a:gd name="connsiteY9" fmla="*/ 1825053 h 3449938"/>
              <a:gd name="connsiteX10" fmla="*/ 734518 w 1656754"/>
              <a:gd name="connsiteY10" fmla="*/ 1813810 h 3449938"/>
              <a:gd name="connsiteX11" fmla="*/ 723276 w 1656754"/>
              <a:gd name="connsiteY11" fmla="*/ 1806315 h 3449938"/>
              <a:gd name="connsiteX12" fmla="*/ 704538 w 1656754"/>
              <a:gd name="connsiteY12" fmla="*/ 1780082 h 3449938"/>
              <a:gd name="connsiteX13" fmla="*/ 689548 w 1656754"/>
              <a:gd name="connsiteY13" fmla="*/ 1761344 h 3449938"/>
              <a:gd name="connsiteX14" fmla="*/ 682053 w 1656754"/>
              <a:gd name="connsiteY14" fmla="*/ 1735112 h 3449938"/>
              <a:gd name="connsiteX15" fmla="*/ 663315 w 1656754"/>
              <a:gd name="connsiteY15" fmla="*/ 1671403 h 3449938"/>
              <a:gd name="connsiteX16" fmla="*/ 655820 w 1656754"/>
              <a:gd name="connsiteY16" fmla="*/ 1630180 h 3449938"/>
              <a:gd name="connsiteX17" fmla="*/ 659567 w 1656754"/>
              <a:gd name="connsiteY17" fmla="*/ 1506512 h 3449938"/>
              <a:gd name="connsiteX18" fmla="*/ 693295 w 1656754"/>
              <a:gd name="connsiteY18" fmla="*/ 1431561 h 3449938"/>
              <a:gd name="connsiteX19" fmla="*/ 697043 w 1656754"/>
              <a:gd name="connsiteY19" fmla="*/ 1412823 h 3449938"/>
              <a:gd name="connsiteX20" fmla="*/ 708285 w 1656754"/>
              <a:gd name="connsiteY20" fmla="*/ 1401580 h 3449938"/>
              <a:gd name="connsiteX21" fmla="*/ 715780 w 1656754"/>
              <a:gd name="connsiteY21" fmla="*/ 1386590 h 3449938"/>
              <a:gd name="connsiteX22" fmla="*/ 727023 w 1656754"/>
              <a:gd name="connsiteY22" fmla="*/ 1349115 h 3449938"/>
              <a:gd name="connsiteX23" fmla="*/ 730771 w 1656754"/>
              <a:gd name="connsiteY23" fmla="*/ 1334125 h 3449938"/>
              <a:gd name="connsiteX24" fmla="*/ 745761 w 1656754"/>
              <a:gd name="connsiteY24" fmla="*/ 1285407 h 3449938"/>
              <a:gd name="connsiteX25" fmla="*/ 742013 w 1656754"/>
              <a:gd name="connsiteY25" fmla="*/ 1217951 h 3449938"/>
              <a:gd name="connsiteX26" fmla="*/ 730771 w 1656754"/>
              <a:gd name="connsiteY26" fmla="*/ 1195466 h 3449938"/>
              <a:gd name="connsiteX27" fmla="*/ 723276 w 1656754"/>
              <a:gd name="connsiteY27" fmla="*/ 1172980 h 3449938"/>
              <a:gd name="connsiteX28" fmla="*/ 685800 w 1656754"/>
              <a:gd name="connsiteY28" fmla="*/ 1090535 h 3449938"/>
              <a:gd name="connsiteX29" fmla="*/ 674557 w 1656754"/>
              <a:gd name="connsiteY29" fmla="*/ 1060554 h 3449938"/>
              <a:gd name="connsiteX30" fmla="*/ 652072 w 1656754"/>
              <a:gd name="connsiteY30" fmla="*/ 1026826 h 3449938"/>
              <a:gd name="connsiteX31" fmla="*/ 648325 w 1656754"/>
              <a:gd name="connsiteY31" fmla="*/ 1015584 h 3449938"/>
              <a:gd name="connsiteX32" fmla="*/ 637082 w 1656754"/>
              <a:gd name="connsiteY32" fmla="*/ 1008089 h 3449938"/>
              <a:gd name="connsiteX33" fmla="*/ 622092 w 1656754"/>
              <a:gd name="connsiteY33" fmla="*/ 993098 h 3449938"/>
              <a:gd name="connsiteX34" fmla="*/ 607102 w 1656754"/>
              <a:gd name="connsiteY34" fmla="*/ 981856 h 3449938"/>
              <a:gd name="connsiteX35" fmla="*/ 584616 w 1656754"/>
              <a:gd name="connsiteY35" fmla="*/ 966866 h 3449938"/>
              <a:gd name="connsiteX36" fmla="*/ 569626 w 1656754"/>
              <a:gd name="connsiteY36" fmla="*/ 959371 h 3449938"/>
              <a:gd name="connsiteX37" fmla="*/ 517161 w 1656754"/>
              <a:gd name="connsiteY37" fmla="*/ 940633 h 3449938"/>
              <a:gd name="connsiteX38" fmla="*/ 442210 w 1656754"/>
              <a:gd name="connsiteY38" fmla="*/ 910653 h 3449938"/>
              <a:gd name="connsiteX39" fmla="*/ 430967 w 1656754"/>
              <a:gd name="connsiteY39" fmla="*/ 906905 h 3449938"/>
              <a:gd name="connsiteX40" fmla="*/ 281066 w 1656754"/>
              <a:gd name="connsiteY40" fmla="*/ 910653 h 3449938"/>
              <a:gd name="connsiteX41" fmla="*/ 258580 w 1656754"/>
              <a:gd name="connsiteY41" fmla="*/ 914400 h 3449938"/>
              <a:gd name="connsiteX42" fmla="*/ 228600 w 1656754"/>
              <a:gd name="connsiteY42" fmla="*/ 918148 h 3449938"/>
              <a:gd name="connsiteX43" fmla="*/ 142407 w 1656754"/>
              <a:gd name="connsiteY43" fmla="*/ 906905 h 3449938"/>
              <a:gd name="connsiteX44" fmla="*/ 104931 w 1656754"/>
              <a:gd name="connsiteY44" fmla="*/ 869430 h 3449938"/>
              <a:gd name="connsiteX45" fmla="*/ 86194 w 1656754"/>
              <a:gd name="connsiteY45" fmla="*/ 850692 h 3449938"/>
              <a:gd name="connsiteX46" fmla="*/ 56213 w 1656754"/>
              <a:gd name="connsiteY46" fmla="*/ 813216 h 3449938"/>
              <a:gd name="connsiteX47" fmla="*/ 44971 w 1656754"/>
              <a:gd name="connsiteY47" fmla="*/ 801974 h 3449938"/>
              <a:gd name="connsiteX48" fmla="*/ 33728 w 1656754"/>
              <a:gd name="connsiteY48" fmla="*/ 783236 h 3449938"/>
              <a:gd name="connsiteX49" fmla="*/ 26233 w 1656754"/>
              <a:gd name="connsiteY49" fmla="*/ 771994 h 3449938"/>
              <a:gd name="connsiteX50" fmla="*/ 18738 w 1656754"/>
              <a:gd name="connsiteY50" fmla="*/ 745761 h 3449938"/>
              <a:gd name="connsiteX51" fmla="*/ 11243 w 1656754"/>
              <a:gd name="connsiteY51" fmla="*/ 730771 h 3449938"/>
              <a:gd name="connsiteX52" fmla="*/ 7495 w 1656754"/>
              <a:gd name="connsiteY52" fmla="*/ 693295 h 3449938"/>
              <a:gd name="connsiteX53" fmla="*/ 0 w 1656754"/>
              <a:gd name="connsiteY53" fmla="*/ 663315 h 3449938"/>
              <a:gd name="connsiteX54" fmla="*/ 3748 w 1656754"/>
              <a:gd name="connsiteY54" fmla="*/ 517161 h 3449938"/>
              <a:gd name="connsiteX55" fmla="*/ 14990 w 1656754"/>
              <a:gd name="connsiteY55" fmla="*/ 487180 h 3449938"/>
              <a:gd name="connsiteX56" fmla="*/ 33728 w 1656754"/>
              <a:gd name="connsiteY56" fmla="*/ 430967 h 3449938"/>
              <a:gd name="connsiteX57" fmla="*/ 44971 w 1656754"/>
              <a:gd name="connsiteY57" fmla="*/ 408482 h 3449938"/>
              <a:gd name="connsiteX58" fmla="*/ 52466 w 1656754"/>
              <a:gd name="connsiteY58" fmla="*/ 385997 h 3449938"/>
              <a:gd name="connsiteX59" fmla="*/ 86194 w 1656754"/>
              <a:gd name="connsiteY59" fmla="*/ 329784 h 3449938"/>
              <a:gd name="connsiteX60" fmla="*/ 108679 w 1656754"/>
              <a:gd name="connsiteY60" fmla="*/ 292308 h 3449938"/>
              <a:gd name="connsiteX61" fmla="*/ 123669 w 1656754"/>
              <a:gd name="connsiteY61" fmla="*/ 269823 h 3449938"/>
              <a:gd name="connsiteX62" fmla="*/ 161144 w 1656754"/>
              <a:gd name="connsiteY62" fmla="*/ 232348 h 3449938"/>
              <a:gd name="connsiteX63" fmla="*/ 179882 w 1656754"/>
              <a:gd name="connsiteY63" fmla="*/ 206115 h 3449938"/>
              <a:gd name="connsiteX64" fmla="*/ 191125 w 1656754"/>
              <a:gd name="connsiteY64" fmla="*/ 187377 h 3449938"/>
              <a:gd name="connsiteX65" fmla="*/ 224853 w 1656754"/>
              <a:gd name="connsiteY65" fmla="*/ 153649 h 3449938"/>
              <a:gd name="connsiteX66" fmla="*/ 247338 w 1656754"/>
              <a:gd name="connsiteY66" fmla="*/ 123669 h 3449938"/>
              <a:gd name="connsiteX67" fmla="*/ 266076 w 1656754"/>
              <a:gd name="connsiteY67" fmla="*/ 108679 h 3449938"/>
              <a:gd name="connsiteX68" fmla="*/ 292308 w 1656754"/>
              <a:gd name="connsiteY68" fmla="*/ 82446 h 3449938"/>
              <a:gd name="connsiteX69" fmla="*/ 352269 w 1656754"/>
              <a:gd name="connsiteY69" fmla="*/ 48718 h 3449938"/>
              <a:gd name="connsiteX70" fmla="*/ 382249 w 1656754"/>
              <a:gd name="connsiteY70" fmla="*/ 41223 h 3449938"/>
              <a:gd name="connsiteX71" fmla="*/ 415977 w 1656754"/>
              <a:gd name="connsiteY71" fmla="*/ 22485 h 3449938"/>
              <a:gd name="connsiteX72" fmla="*/ 427220 w 1656754"/>
              <a:gd name="connsiteY72" fmla="*/ 14990 h 3449938"/>
              <a:gd name="connsiteX73" fmla="*/ 457200 w 1656754"/>
              <a:gd name="connsiteY73" fmla="*/ 3748 h 3449938"/>
              <a:gd name="connsiteX74" fmla="*/ 483433 w 1656754"/>
              <a:gd name="connsiteY74" fmla="*/ 0 h 3449938"/>
              <a:gd name="connsiteX75" fmla="*/ 569626 w 1656754"/>
              <a:gd name="connsiteY75" fmla="*/ 3748 h 3449938"/>
              <a:gd name="connsiteX76" fmla="*/ 603354 w 1656754"/>
              <a:gd name="connsiteY76" fmla="*/ 14990 h 3449938"/>
              <a:gd name="connsiteX77" fmla="*/ 633335 w 1656754"/>
              <a:gd name="connsiteY77" fmla="*/ 22485 h 3449938"/>
              <a:gd name="connsiteX78" fmla="*/ 659567 w 1656754"/>
              <a:gd name="connsiteY78" fmla="*/ 37476 h 3449938"/>
              <a:gd name="connsiteX79" fmla="*/ 704538 w 1656754"/>
              <a:gd name="connsiteY79" fmla="*/ 44971 h 3449938"/>
              <a:gd name="connsiteX80" fmla="*/ 745761 w 1656754"/>
              <a:gd name="connsiteY80" fmla="*/ 67456 h 3449938"/>
              <a:gd name="connsiteX81" fmla="*/ 764498 w 1656754"/>
              <a:gd name="connsiteY81" fmla="*/ 74951 h 3449938"/>
              <a:gd name="connsiteX82" fmla="*/ 771994 w 1656754"/>
              <a:gd name="connsiteY82" fmla="*/ 82446 h 3449938"/>
              <a:gd name="connsiteX83" fmla="*/ 801974 w 1656754"/>
              <a:gd name="connsiteY83" fmla="*/ 101184 h 3449938"/>
              <a:gd name="connsiteX84" fmla="*/ 813216 w 1656754"/>
              <a:gd name="connsiteY84" fmla="*/ 123669 h 3449938"/>
              <a:gd name="connsiteX85" fmla="*/ 816964 w 1656754"/>
              <a:gd name="connsiteY85" fmla="*/ 146154 h 3449938"/>
              <a:gd name="connsiteX86" fmla="*/ 824459 w 1656754"/>
              <a:gd name="connsiteY86" fmla="*/ 172387 h 3449938"/>
              <a:gd name="connsiteX87" fmla="*/ 828207 w 1656754"/>
              <a:gd name="connsiteY87" fmla="*/ 191125 h 3449938"/>
              <a:gd name="connsiteX88" fmla="*/ 831954 w 1656754"/>
              <a:gd name="connsiteY88" fmla="*/ 333531 h 3449938"/>
              <a:gd name="connsiteX89" fmla="*/ 843197 w 1656754"/>
              <a:gd name="connsiteY89" fmla="*/ 363512 h 3449938"/>
              <a:gd name="connsiteX90" fmla="*/ 846944 w 1656754"/>
              <a:gd name="connsiteY90" fmla="*/ 374754 h 3449938"/>
              <a:gd name="connsiteX91" fmla="*/ 895662 w 1656754"/>
              <a:gd name="connsiteY91" fmla="*/ 400987 h 3449938"/>
              <a:gd name="connsiteX92" fmla="*/ 906905 w 1656754"/>
              <a:gd name="connsiteY92" fmla="*/ 408482 h 3449938"/>
              <a:gd name="connsiteX93" fmla="*/ 955623 w 1656754"/>
              <a:gd name="connsiteY93" fmla="*/ 423472 h 3449938"/>
              <a:gd name="connsiteX94" fmla="*/ 1274164 w 1656754"/>
              <a:gd name="connsiteY94" fmla="*/ 430967 h 3449938"/>
              <a:gd name="connsiteX95" fmla="*/ 1292902 w 1656754"/>
              <a:gd name="connsiteY95" fmla="*/ 438462 h 3449938"/>
              <a:gd name="connsiteX96" fmla="*/ 1345367 w 1656754"/>
              <a:gd name="connsiteY96" fmla="*/ 457200 h 3449938"/>
              <a:gd name="connsiteX97" fmla="*/ 1412823 w 1656754"/>
              <a:gd name="connsiteY97" fmla="*/ 487180 h 3449938"/>
              <a:gd name="connsiteX98" fmla="*/ 1457794 w 1656754"/>
              <a:gd name="connsiteY98" fmla="*/ 498423 h 3449938"/>
              <a:gd name="connsiteX99" fmla="*/ 1472784 w 1656754"/>
              <a:gd name="connsiteY99" fmla="*/ 505918 h 3449938"/>
              <a:gd name="connsiteX100" fmla="*/ 1484026 w 1656754"/>
              <a:gd name="connsiteY100" fmla="*/ 513413 h 3449938"/>
              <a:gd name="connsiteX101" fmla="*/ 1502764 w 1656754"/>
              <a:gd name="connsiteY101" fmla="*/ 520908 h 3449938"/>
              <a:gd name="connsiteX102" fmla="*/ 1514007 w 1656754"/>
              <a:gd name="connsiteY102" fmla="*/ 532151 h 3449938"/>
              <a:gd name="connsiteX103" fmla="*/ 1536492 w 1656754"/>
              <a:gd name="connsiteY103" fmla="*/ 592112 h 3449938"/>
              <a:gd name="connsiteX104" fmla="*/ 1555230 w 1656754"/>
              <a:gd name="connsiteY104" fmla="*/ 648325 h 3449938"/>
              <a:gd name="connsiteX105" fmla="*/ 1577715 w 1656754"/>
              <a:gd name="connsiteY105" fmla="*/ 700790 h 3449938"/>
              <a:gd name="connsiteX106" fmla="*/ 1581462 w 1656754"/>
              <a:gd name="connsiteY106" fmla="*/ 715780 h 3449938"/>
              <a:gd name="connsiteX107" fmla="*/ 1588957 w 1656754"/>
              <a:gd name="connsiteY107" fmla="*/ 734518 h 3449938"/>
              <a:gd name="connsiteX108" fmla="*/ 1600200 w 1656754"/>
              <a:gd name="connsiteY108" fmla="*/ 779489 h 3449938"/>
              <a:gd name="connsiteX109" fmla="*/ 1618938 w 1656754"/>
              <a:gd name="connsiteY109" fmla="*/ 828207 h 3449938"/>
              <a:gd name="connsiteX110" fmla="*/ 1626433 w 1656754"/>
              <a:gd name="connsiteY110" fmla="*/ 873177 h 3449938"/>
              <a:gd name="connsiteX111" fmla="*/ 1633928 w 1656754"/>
              <a:gd name="connsiteY111" fmla="*/ 895662 h 3449938"/>
              <a:gd name="connsiteX112" fmla="*/ 1637676 w 1656754"/>
              <a:gd name="connsiteY112" fmla="*/ 910653 h 3449938"/>
              <a:gd name="connsiteX113" fmla="*/ 1645171 w 1656754"/>
              <a:gd name="connsiteY113" fmla="*/ 929390 h 3449938"/>
              <a:gd name="connsiteX114" fmla="*/ 1652666 w 1656754"/>
              <a:gd name="connsiteY114" fmla="*/ 966866 h 3449938"/>
              <a:gd name="connsiteX115" fmla="*/ 1652666 w 1656754"/>
              <a:gd name="connsiteY115" fmla="*/ 1169233 h 3449938"/>
              <a:gd name="connsiteX116" fmla="*/ 1645171 w 1656754"/>
              <a:gd name="connsiteY116" fmla="*/ 1184223 h 3449938"/>
              <a:gd name="connsiteX117" fmla="*/ 1637676 w 1656754"/>
              <a:gd name="connsiteY117" fmla="*/ 1206708 h 3449938"/>
              <a:gd name="connsiteX118" fmla="*/ 1603948 w 1656754"/>
              <a:gd name="connsiteY118" fmla="*/ 1322882 h 3449938"/>
              <a:gd name="connsiteX119" fmla="*/ 1592705 w 1656754"/>
              <a:gd name="connsiteY119" fmla="*/ 1341620 h 3449938"/>
              <a:gd name="connsiteX120" fmla="*/ 1573967 w 1656754"/>
              <a:gd name="connsiteY120" fmla="*/ 1382843 h 3449938"/>
              <a:gd name="connsiteX121" fmla="*/ 1547735 w 1656754"/>
              <a:gd name="connsiteY121" fmla="*/ 1420318 h 3449938"/>
              <a:gd name="connsiteX122" fmla="*/ 1543987 w 1656754"/>
              <a:gd name="connsiteY122" fmla="*/ 1439056 h 3449938"/>
              <a:gd name="connsiteX123" fmla="*/ 1528997 w 1656754"/>
              <a:gd name="connsiteY123" fmla="*/ 1457794 h 3449938"/>
              <a:gd name="connsiteX124" fmla="*/ 1514007 w 1656754"/>
              <a:gd name="connsiteY124" fmla="*/ 1487774 h 3449938"/>
              <a:gd name="connsiteX125" fmla="*/ 1487774 w 1656754"/>
              <a:gd name="connsiteY125" fmla="*/ 1547735 h 3449938"/>
              <a:gd name="connsiteX126" fmla="*/ 1472784 w 1656754"/>
              <a:gd name="connsiteY126" fmla="*/ 1581462 h 3449938"/>
              <a:gd name="connsiteX127" fmla="*/ 1454046 w 1656754"/>
              <a:gd name="connsiteY127" fmla="*/ 1637676 h 3449938"/>
              <a:gd name="connsiteX128" fmla="*/ 1446551 w 1656754"/>
              <a:gd name="connsiteY128" fmla="*/ 1667656 h 3449938"/>
              <a:gd name="connsiteX129" fmla="*/ 1439056 w 1656754"/>
              <a:gd name="connsiteY129" fmla="*/ 1690141 h 3449938"/>
              <a:gd name="connsiteX130" fmla="*/ 1427813 w 1656754"/>
              <a:gd name="connsiteY130" fmla="*/ 1750102 h 3449938"/>
              <a:gd name="connsiteX131" fmla="*/ 1424066 w 1656754"/>
              <a:gd name="connsiteY131" fmla="*/ 1787577 h 3449938"/>
              <a:gd name="connsiteX132" fmla="*/ 1416571 w 1656754"/>
              <a:gd name="connsiteY132" fmla="*/ 1817557 h 3449938"/>
              <a:gd name="connsiteX133" fmla="*/ 1412823 w 1656754"/>
              <a:gd name="connsiteY133" fmla="*/ 1843790 h 3449938"/>
              <a:gd name="connsiteX134" fmla="*/ 1409076 w 1656754"/>
              <a:gd name="connsiteY134" fmla="*/ 1881266 h 3449938"/>
              <a:gd name="connsiteX135" fmla="*/ 1394085 w 1656754"/>
              <a:gd name="connsiteY135" fmla="*/ 1926236 h 3449938"/>
              <a:gd name="connsiteX136" fmla="*/ 1375348 w 1656754"/>
              <a:gd name="connsiteY136" fmla="*/ 2027420 h 3449938"/>
              <a:gd name="connsiteX137" fmla="*/ 1364105 w 1656754"/>
              <a:gd name="connsiteY137" fmla="*/ 2072390 h 3449938"/>
              <a:gd name="connsiteX138" fmla="*/ 1356610 w 1656754"/>
              <a:gd name="connsiteY138" fmla="*/ 2121108 h 3449938"/>
              <a:gd name="connsiteX139" fmla="*/ 1349115 w 1656754"/>
              <a:gd name="connsiteY139" fmla="*/ 2158584 h 3449938"/>
              <a:gd name="connsiteX140" fmla="*/ 1334125 w 1656754"/>
              <a:gd name="connsiteY140" fmla="*/ 2222292 h 3449938"/>
              <a:gd name="connsiteX141" fmla="*/ 1330377 w 1656754"/>
              <a:gd name="connsiteY141" fmla="*/ 2252272 h 3449938"/>
              <a:gd name="connsiteX142" fmla="*/ 1326630 w 1656754"/>
              <a:gd name="connsiteY142" fmla="*/ 2289748 h 3449938"/>
              <a:gd name="connsiteX143" fmla="*/ 1319135 w 1656754"/>
              <a:gd name="connsiteY143" fmla="*/ 2330971 h 3449938"/>
              <a:gd name="connsiteX144" fmla="*/ 1315387 w 1656754"/>
              <a:gd name="connsiteY144" fmla="*/ 2360951 h 3449938"/>
              <a:gd name="connsiteX145" fmla="*/ 1307892 w 1656754"/>
              <a:gd name="connsiteY145" fmla="*/ 2405921 h 3449938"/>
              <a:gd name="connsiteX146" fmla="*/ 1304144 w 1656754"/>
              <a:gd name="connsiteY146" fmla="*/ 2432154 h 3449938"/>
              <a:gd name="connsiteX147" fmla="*/ 1300397 w 1656754"/>
              <a:gd name="connsiteY147" fmla="*/ 2465882 h 3449938"/>
              <a:gd name="connsiteX148" fmla="*/ 1292902 w 1656754"/>
              <a:gd name="connsiteY148" fmla="*/ 2495862 h 3449938"/>
              <a:gd name="connsiteX149" fmla="*/ 1281659 w 1656754"/>
              <a:gd name="connsiteY149" fmla="*/ 2574561 h 3449938"/>
              <a:gd name="connsiteX150" fmla="*/ 1270416 w 1656754"/>
              <a:gd name="connsiteY150" fmla="*/ 2649512 h 3449938"/>
              <a:gd name="connsiteX151" fmla="*/ 1266669 w 1656754"/>
              <a:gd name="connsiteY151" fmla="*/ 2683239 h 3449938"/>
              <a:gd name="connsiteX152" fmla="*/ 1262921 w 1656754"/>
              <a:gd name="connsiteY152" fmla="*/ 2720715 h 3449938"/>
              <a:gd name="connsiteX153" fmla="*/ 1247931 w 1656754"/>
              <a:gd name="connsiteY153" fmla="*/ 2795666 h 3449938"/>
              <a:gd name="connsiteX154" fmla="*/ 1240436 w 1656754"/>
              <a:gd name="connsiteY154" fmla="*/ 2866869 h 3449938"/>
              <a:gd name="connsiteX155" fmla="*/ 1232941 w 1656754"/>
              <a:gd name="connsiteY155" fmla="*/ 2904344 h 3449938"/>
              <a:gd name="connsiteX156" fmla="*/ 1221698 w 1656754"/>
              <a:gd name="connsiteY156" fmla="*/ 2986790 h 3449938"/>
              <a:gd name="connsiteX157" fmla="*/ 1217951 w 1656754"/>
              <a:gd name="connsiteY157" fmla="*/ 3016771 h 3449938"/>
              <a:gd name="connsiteX158" fmla="*/ 1206708 w 1656754"/>
              <a:gd name="connsiteY158" fmla="*/ 3076731 h 3449938"/>
              <a:gd name="connsiteX159" fmla="*/ 1199213 w 1656754"/>
              <a:gd name="connsiteY159" fmla="*/ 3144187 h 3449938"/>
              <a:gd name="connsiteX160" fmla="*/ 1191718 w 1656754"/>
              <a:gd name="connsiteY160" fmla="*/ 3189157 h 3449938"/>
              <a:gd name="connsiteX161" fmla="*/ 1187971 w 1656754"/>
              <a:gd name="connsiteY161" fmla="*/ 3226633 h 3449938"/>
              <a:gd name="connsiteX162" fmla="*/ 1176728 w 1656754"/>
              <a:gd name="connsiteY162" fmla="*/ 3264108 h 3449938"/>
              <a:gd name="connsiteX163" fmla="*/ 1172980 w 1656754"/>
              <a:gd name="connsiteY163" fmla="*/ 3309079 h 3449938"/>
              <a:gd name="connsiteX164" fmla="*/ 1169233 w 1656754"/>
              <a:gd name="connsiteY164" fmla="*/ 3443990 h 3449938"/>
              <a:gd name="connsiteX165" fmla="*/ 1060554 w 1656754"/>
              <a:gd name="connsiteY165" fmla="*/ 3425253 h 3449938"/>
              <a:gd name="connsiteX166" fmla="*/ 903157 w 1656754"/>
              <a:gd name="connsiteY166" fmla="*/ 3417757 h 3449938"/>
              <a:gd name="connsiteX167" fmla="*/ 794479 w 1656754"/>
              <a:gd name="connsiteY167" fmla="*/ 3406515 h 3449938"/>
              <a:gd name="connsiteX168" fmla="*/ 745761 w 1656754"/>
              <a:gd name="connsiteY168" fmla="*/ 3399020 h 3449938"/>
              <a:gd name="connsiteX169" fmla="*/ 723276 w 1656754"/>
              <a:gd name="connsiteY169" fmla="*/ 3395272 h 3449938"/>
              <a:gd name="connsiteX170" fmla="*/ 708285 w 1656754"/>
              <a:gd name="connsiteY170" fmla="*/ 3387777 h 3449938"/>
              <a:gd name="connsiteX0" fmla="*/ 708285 w 1656754"/>
              <a:gd name="connsiteY0" fmla="*/ 3387777 h 3448830"/>
              <a:gd name="connsiteX1" fmla="*/ 715780 w 1656754"/>
              <a:gd name="connsiteY1" fmla="*/ 3290341 h 3448830"/>
              <a:gd name="connsiteX2" fmla="*/ 723276 w 1656754"/>
              <a:gd name="connsiteY2" fmla="*/ 3267856 h 3448830"/>
              <a:gd name="connsiteX3" fmla="*/ 734518 w 1656754"/>
              <a:gd name="connsiteY3" fmla="*/ 3237876 h 3448830"/>
              <a:gd name="connsiteX4" fmla="*/ 742013 w 1656754"/>
              <a:gd name="connsiteY4" fmla="*/ 2941820 h 3448830"/>
              <a:gd name="connsiteX5" fmla="*/ 753256 w 1656754"/>
              <a:gd name="connsiteY5" fmla="*/ 2859374 h 3448830"/>
              <a:gd name="connsiteX6" fmla="*/ 757003 w 1656754"/>
              <a:gd name="connsiteY6" fmla="*/ 2791918 h 3448830"/>
              <a:gd name="connsiteX7" fmla="*/ 768246 w 1656754"/>
              <a:gd name="connsiteY7" fmla="*/ 2746948 h 3448830"/>
              <a:gd name="connsiteX8" fmla="*/ 771994 w 1656754"/>
              <a:gd name="connsiteY8" fmla="*/ 2690735 h 3448830"/>
              <a:gd name="connsiteX9" fmla="*/ 757003 w 1656754"/>
              <a:gd name="connsiteY9" fmla="*/ 1825053 h 3448830"/>
              <a:gd name="connsiteX10" fmla="*/ 734518 w 1656754"/>
              <a:gd name="connsiteY10" fmla="*/ 1813810 h 3448830"/>
              <a:gd name="connsiteX11" fmla="*/ 723276 w 1656754"/>
              <a:gd name="connsiteY11" fmla="*/ 1806315 h 3448830"/>
              <a:gd name="connsiteX12" fmla="*/ 704538 w 1656754"/>
              <a:gd name="connsiteY12" fmla="*/ 1780082 h 3448830"/>
              <a:gd name="connsiteX13" fmla="*/ 689548 w 1656754"/>
              <a:gd name="connsiteY13" fmla="*/ 1761344 h 3448830"/>
              <a:gd name="connsiteX14" fmla="*/ 682053 w 1656754"/>
              <a:gd name="connsiteY14" fmla="*/ 1735112 h 3448830"/>
              <a:gd name="connsiteX15" fmla="*/ 663315 w 1656754"/>
              <a:gd name="connsiteY15" fmla="*/ 1671403 h 3448830"/>
              <a:gd name="connsiteX16" fmla="*/ 655820 w 1656754"/>
              <a:gd name="connsiteY16" fmla="*/ 1630180 h 3448830"/>
              <a:gd name="connsiteX17" fmla="*/ 659567 w 1656754"/>
              <a:gd name="connsiteY17" fmla="*/ 1506512 h 3448830"/>
              <a:gd name="connsiteX18" fmla="*/ 693295 w 1656754"/>
              <a:gd name="connsiteY18" fmla="*/ 1431561 h 3448830"/>
              <a:gd name="connsiteX19" fmla="*/ 697043 w 1656754"/>
              <a:gd name="connsiteY19" fmla="*/ 1412823 h 3448830"/>
              <a:gd name="connsiteX20" fmla="*/ 708285 w 1656754"/>
              <a:gd name="connsiteY20" fmla="*/ 1401580 h 3448830"/>
              <a:gd name="connsiteX21" fmla="*/ 715780 w 1656754"/>
              <a:gd name="connsiteY21" fmla="*/ 1386590 h 3448830"/>
              <a:gd name="connsiteX22" fmla="*/ 727023 w 1656754"/>
              <a:gd name="connsiteY22" fmla="*/ 1349115 h 3448830"/>
              <a:gd name="connsiteX23" fmla="*/ 730771 w 1656754"/>
              <a:gd name="connsiteY23" fmla="*/ 1334125 h 3448830"/>
              <a:gd name="connsiteX24" fmla="*/ 745761 w 1656754"/>
              <a:gd name="connsiteY24" fmla="*/ 1285407 h 3448830"/>
              <a:gd name="connsiteX25" fmla="*/ 742013 w 1656754"/>
              <a:gd name="connsiteY25" fmla="*/ 1217951 h 3448830"/>
              <a:gd name="connsiteX26" fmla="*/ 730771 w 1656754"/>
              <a:gd name="connsiteY26" fmla="*/ 1195466 h 3448830"/>
              <a:gd name="connsiteX27" fmla="*/ 723276 w 1656754"/>
              <a:gd name="connsiteY27" fmla="*/ 1172980 h 3448830"/>
              <a:gd name="connsiteX28" fmla="*/ 685800 w 1656754"/>
              <a:gd name="connsiteY28" fmla="*/ 1090535 h 3448830"/>
              <a:gd name="connsiteX29" fmla="*/ 674557 w 1656754"/>
              <a:gd name="connsiteY29" fmla="*/ 1060554 h 3448830"/>
              <a:gd name="connsiteX30" fmla="*/ 652072 w 1656754"/>
              <a:gd name="connsiteY30" fmla="*/ 1026826 h 3448830"/>
              <a:gd name="connsiteX31" fmla="*/ 648325 w 1656754"/>
              <a:gd name="connsiteY31" fmla="*/ 1015584 h 3448830"/>
              <a:gd name="connsiteX32" fmla="*/ 637082 w 1656754"/>
              <a:gd name="connsiteY32" fmla="*/ 1008089 h 3448830"/>
              <a:gd name="connsiteX33" fmla="*/ 622092 w 1656754"/>
              <a:gd name="connsiteY33" fmla="*/ 993098 h 3448830"/>
              <a:gd name="connsiteX34" fmla="*/ 607102 w 1656754"/>
              <a:gd name="connsiteY34" fmla="*/ 981856 h 3448830"/>
              <a:gd name="connsiteX35" fmla="*/ 584616 w 1656754"/>
              <a:gd name="connsiteY35" fmla="*/ 966866 h 3448830"/>
              <a:gd name="connsiteX36" fmla="*/ 569626 w 1656754"/>
              <a:gd name="connsiteY36" fmla="*/ 959371 h 3448830"/>
              <a:gd name="connsiteX37" fmla="*/ 517161 w 1656754"/>
              <a:gd name="connsiteY37" fmla="*/ 940633 h 3448830"/>
              <a:gd name="connsiteX38" fmla="*/ 442210 w 1656754"/>
              <a:gd name="connsiteY38" fmla="*/ 910653 h 3448830"/>
              <a:gd name="connsiteX39" fmla="*/ 430967 w 1656754"/>
              <a:gd name="connsiteY39" fmla="*/ 906905 h 3448830"/>
              <a:gd name="connsiteX40" fmla="*/ 281066 w 1656754"/>
              <a:gd name="connsiteY40" fmla="*/ 910653 h 3448830"/>
              <a:gd name="connsiteX41" fmla="*/ 258580 w 1656754"/>
              <a:gd name="connsiteY41" fmla="*/ 914400 h 3448830"/>
              <a:gd name="connsiteX42" fmla="*/ 228600 w 1656754"/>
              <a:gd name="connsiteY42" fmla="*/ 918148 h 3448830"/>
              <a:gd name="connsiteX43" fmla="*/ 142407 w 1656754"/>
              <a:gd name="connsiteY43" fmla="*/ 906905 h 3448830"/>
              <a:gd name="connsiteX44" fmla="*/ 104931 w 1656754"/>
              <a:gd name="connsiteY44" fmla="*/ 869430 h 3448830"/>
              <a:gd name="connsiteX45" fmla="*/ 86194 w 1656754"/>
              <a:gd name="connsiteY45" fmla="*/ 850692 h 3448830"/>
              <a:gd name="connsiteX46" fmla="*/ 56213 w 1656754"/>
              <a:gd name="connsiteY46" fmla="*/ 813216 h 3448830"/>
              <a:gd name="connsiteX47" fmla="*/ 44971 w 1656754"/>
              <a:gd name="connsiteY47" fmla="*/ 801974 h 3448830"/>
              <a:gd name="connsiteX48" fmla="*/ 33728 w 1656754"/>
              <a:gd name="connsiteY48" fmla="*/ 783236 h 3448830"/>
              <a:gd name="connsiteX49" fmla="*/ 26233 w 1656754"/>
              <a:gd name="connsiteY49" fmla="*/ 771994 h 3448830"/>
              <a:gd name="connsiteX50" fmla="*/ 18738 w 1656754"/>
              <a:gd name="connsiteY50" fmla="*/ 745761 h 3448830"/>
              <a:gd name="connsiteX51" fmla="*/ 11243 w 1656754"/>
              <a:gd name="connsiteY51" fmla="*/ 730771 h 3448830"/>
              <a:gd name="connsiteX52" fmla="*/ 7495 w 1656754"/>
              <a:gd name="connsiteY52" fmla="*/ 693295 h 3448830"/>
              <a:gd name="connsiteX53" fmla="*/ 0 w 1656754"/>
              <a:gd name="connsiteY53" fmla="*/ 663315 h 3448830"/>
              <a:gd name="connsiteX54" fmla="*/ 3748 w 1656754"/>
              <a:gd name="connsiteY54" fmla="*/ 517161 h 3448830"/>
              <a:gd name="connsiteX55" fmla="*/ 14990 w 1656754"/>
              <a:gd name="connsiteY55" fmla="*/ 487180 h 3448830"/>
              <a:gd name="connsiteX56" fmla="*/ 33728 w 1656754"/>
              <a:gd name="connsiteY56" fmla="*/ 430967 h 3448830"/>
              <a:gd name="connsiteX57" fmla="*/ 44971 w 1656754"/>
              <a:gd name="connsiteY57" fmla="*/ 408482 h 3448830"/>
              <a:gd name="connsiteX58" fmla="*/ 52466 w 1656754"/>
              <a:gd name="connsiteY58" fmla="*/ 385997 h 3448830"/>
              <a:gd name="connsiteX59" fmla="*/ 86194 w 1656754"/>
              <a:gd name="connsiteY59" fmla="*/ 329784 h 3448830"/>
              <a:gd name="connsiteX60" fmla="*/ 108679 w 1656754"/>
              <a:gd name="connsiteY60" fmla="*/ 292308 h 3448830"/>
              <a:gd name="connsiteX61" fmla="*/ 123669 w 1656754"/>
              <a:gd name="connsiteY61" fmla="*/ 269823 h 3448830"/>
              <a:gd name="connsiteX62" fmla="*/ 161144 w 1656754"/>
              <a:gd name="connsiteY62" fmla="*/ 232348 h 3448830"/>
              <a:gd name="connsiteX63" fmla="*/ 179882 w 1656754"/>
              <a:gd name="connsiteY63" fmla="*/ 206115 h 3448830"/>
              <a:gd name="connsiteX64" fmla="*/ 191125 w 1656754"/>
              <a:gd name="connsiteY64" fmla="*/ 187377 h 3448830"/>
              <a:gd name="connsiteX65" fmla="*/ 224853 w 1656754"/>
              <a:gd name="connsiteY65" fmla="*/ 153649 h 3448830"/>
              <a:gd name="connsiteX66" fmla="*/ 247338 w 1656754"/>
              <a:gd name="connsiteY66" fmla="*/ 123669 h 3448830"/>
              <a:gd name="connsiteX67" fmla="*/ 266076 w 1656754"/>
              <a:gd name="connsiteY67" fmla="*/ 108679 h 3448830"/>
              <a:gd name="connsiteX68" fmla="*/ 292308 w 1656754"/>
              <a:gd name="connsiteY68" fmla="*/ 82446 h 3448830"/>
              <a:gd name="connsiteX69" fmla="*/ 352269 w 1656754"/>
              <a:gd name="connsiteY69" fmla="*/ 48718 h 3448830"/>
              <a:gd name="connsiteX70" fmla="*/ 382249 w 1656754"/>
              <a:gd name="connsiteY70" fmla="*/ 41223 h 3448830"/>
              <a:gd name="connsiteX71" fmla="*/ 415977 w 1656754"/>
              <a:gd name="connsiteY71" fmla="*/ 22485 h 3448830"/>
              <a:gd name="connsiteX72" fmla="*/ 427220 w 1656754"/>
              <a:gd name="connsiteY72" fmla="*/ 14990 h 3448830"/>
              <a:gd name="connsiteX73" fmla="*/ 457200 w 1656754"/>
              <a:gd name="connsiteY73" fmla="*/ 3748 h 3448830"/>
              <a:gd name="connsiteX74" fmla="*/ 483433 w 1656754"/>
              <a:gd name="connsiteY74" fmla="*/ 0 h 3448830"/>
              <a:gd name="connsiteX75" fmla="*/ 569626 w 1656754"/>
              <a:gd name="connsiteY75" fmla="*/ 3748 h 3448830"/>
              <a:gd name="connsiteX76" fmla="*/ 603354 w 1656754"/>
              <a:gd name="connsiteY76" fmla="*/ 14990 h 3448830"/>
              <a:gd name="connsiteX77" fmla="*/ 633335 w 1656754"/>
              <a:gd name="connsiteY77" fmla="*/ 22485 h 3448830"/>
              <a:gd name="connsiteX78" fmla="*/ 659567 w 1656754"/>
              <a:gd name="connsiteY78" fmla="*/ 37476 h 3448830"/>
              <a:gd name="connsiteX79" fmla="*/ 704538 w 1656754"/>
              <a:gd name="connsiteY79" fmla="*/ 44971 h 3448830"/>
              <a:gd name="connsiteX80" fmla="*/ 745761 w 1656754"/>
              <a:gd name="connsiteY80" fmla="*/ 67456 h 3448830"/>
              <a:gd name="connsiteX81" fmla="*/ 764498 w 1656754"/>
              <a:gd name="connsiteY81" fmla="*/ 74951 h 3448830"/>
              <a:gd name="connsiteX82" fmla="*/ 771994 w 1656754"/>
              <a:gd name="connsiteY82" fmla="*/ 82446 h 3448830"/>
              <a:gd name="connsiteX83" fmla="*/ 801974 w 1656754"/>
              <a:gd name="connsiteY83" fmla="*/ 101184 h 3448830"/>
              <a:gd name="connsiteX84" fmla="*/ 813216 w 1656754"/>
              <a:gd name="connsiteY84" fmla="*/ 123669 h 3448830"/>
              <a:gd name="connsiteX85" fmla="*/ 816964 w 1656754"/>
              <a:gd name="connsiteY85" fmla="*/ 146154 h 3448830"/>
              <a:gd name="connsiteX86" fmla="*/ 824459 w 1656754"/>
              <a:gd name="connsiteY86" fmla="*/ 172387 h 3448830"/>
              <a:gd name="connsiteX87" fmla="*/ 828207 w 1656754"/>
              <a:gd name="connsiteY87" fmla="*/ 191125 h 3448830"/>
              <a:gd name="connsiteX88" fmla="*/ 831954 w 1656754"/>
              <a:gd name="connsiteY88" fmla="*/ 333531 h 3448830"/>
              <a:gd name="connsiteX89" fmla="*/ 843197 w 1656754"/>
              <a:gd name="connsiteY89" fmla="*/ 363512 h 3448830"/>
              <a:gd name="connsiteX90" fmla="*/ 846944 w 1656754"/>
              <a:gd name="connsiteY90" fmla="*/ 374754 h 3448830"/>
              <a:gd name="connsiteX91" fmla="*/ 895662 w 1656754"/>
              <a:gd name="connsiteY91" fmla="*/ 400987 h 3448830"/>
              <a:gd name="connsiteX92" fmla="*/ 906905 w 1656754"/>
              <a:gd name="connsiteY92" fmla="*/ 408482 h 3448830"/>
              <a:gd name="connsiteX93" fmla="*/ 955623 w 1656754"/>
              <a:gd name="connsiteY93" fmla="*/ 423472 h 3448830"/>
              <a:gd name="connsiteX94" fmla="*/ 1274164 w 1656754"/>
              <a:gd name="connsiteY94" fmla="*/ 430967 h 3448830"/>
              <a:gd name="connsiteX95" fmla="*/ 1292902 w 1656754"/>
              <a:gd name="connsiteY95" fmla="*/ 438462 h 3448830"/>
              <a:gd name="connsiteX96" fmla="*/ 1345367 w 1656754"/>
              <a:gd name="connsiteY96" fmla="*/ 457200 h 3448830"/>
              <a:gd name="connsiteX97" fmla="*/ 1412823 w 1656754"/>
              <a:gd name="connsiteY97" fmla="*/ 487180 h 3448830"/>
              <a:gd name="connsiteX98" fmla="*/ 1457794 w 1656754"/>
              <a:gd name="connsiteY98" fmla="*/ 498423 h 3448830"/>
              <a:gd name="connsiteX99" fmla="*/ 1472784 w 1656754"/>
              <a:gd name="connsiteY99" fmla="*/ 505918 h 3448830"/>
              <a:gd name="connsiteX100" fmla="*/ 1484026 w 1656754"/>
              <a:gd name="connsiteY100" fmla="*/ 513413 h 3448830"/>
              <a:gd name="connsiteX101" fmla="*/ 1502764 w 1656754"/>
              <a:gd name="connsiteY101" fmla="*/ 520908 h 3448830"/>
              <a:gd name="connsiteX102" fmla="*/ 1514007 w 1656754"/>
              <a:gd name="connsiteY102" fmla="*/ 532151 h 3448830"/>
              <a:gd name="connsiteX103" fmla="*/ 1536492 w 1656754"/>
              <a:gd name="connsiteY103" fmla="*/ 592112 h 3448830"/>
              <a:gd name="connsiteX104" fmla="*/ 1555230 w 1656754"/>
              <a:gd name="connsiteY104" fmla="*/ 648325 h 3448830"/>
              <a:gd name="connsiteX105" fmla="*/ 1577715 w 1656754"/>
              <a:gd name="connsiteY105" fmla="*/ 700790 h 3448830"/>
              <a:gd name="connsiteX106" fmla="*/ 1581462 w 1656754"/>
              <a:gd name="connsiteY106" fmla="*/ 715780 h 3448830"/>
              <a:gd name="connsiteX107" fmla="*/ 1588957 w 1656754"/>
              <a:gd name="connsiteY107" fmla="*/ 734518 h 3448830"/>
              <a:gd name="connsiteX108" fmla="*/ 1600200 w 1656754"/>
              <a:gd name="connsiteY108" fmla="*/ 779489 h 3448830"/>
              <a:gd name="connsiteX109" fmla="*/ 1618938 w 1656754"/>
              <a:gd name="connsiteY109" fmla="*/ 828207 h 3448830"/>
              <a:gd name="connsiteX110" fmla="*/ 1626433 w 1656754"/>
              <a:gd name="connsiteY110" fmla="*/ 873177 h 3448830"/>
              <a:gd name="connsiteX111" fmla="*/ 1633928 w 1656754"/>
              <a:gd name="connsiteY111" fmla="*/ 895662 h 3448830"/>
              <a:gd name="connsiteX112" fmla="*/ 1637676 w 1656754"/>
              <a:gd name="connsiteY112" fmla="*/ 910653 h 3448830"/>
              <a:gd name="connsiteX113" fmla="*/ 1645171 w 1656754"/>
              <a:gd name="connsiteY113" fmla="*/ 929390 h 3448830"/>
              <a:gd name="connsiteX114" fmla="*/ 1652666 w 1656754"/>
              <a:gd name="connsiteY114" fmla="*/ 966866 h 3448830"/>
              <a:gd name="connsiteX115" fmla="*/ 1652666 w 1656754"/>
              <a:gd name="connsiteY115" fmla="*/ 1169233 h 3448830"/>
              <a:gd name="connsiteX116" fmla="*/ 1645171 w 1656754"/>
              <a:gd name="connsiteY116" fmla="*/ 1184223 h 3448830"/>
              <a:gd name="connsiteX117" fmla="*/ 1637676 w 1656754"/>
              <a:gd name="connsiteY117" fmla="*/ 1206708 h 3448830"/>
              <a:gd name="connsiteX118" fmla="*/ 1603948 w 1656754"/>
              <a:gd name="connsiteY118" fmla="*/ 1322882 h 3448830"/>
              <a:gd name="connsiteX119" fmla="*/ 1592705 w 1656754"/>
              <a:gd name="connsiteY119" fmla="*/ 1341620 h 3448830"/>
              <a:gd name="connsiteX120" fmla="*/ 1573967 w 1656754"/>
              <a:gd name="connsiteY120" fmla="*/ 1382843 h 3448830"/>
              <a:gd name="connsiteX121" fmla="*/ 1547735 w 1656754"/>
              <a:gd name="connsiteY121" fmla="*/ 1420318 h 3448830"/>
              <a:gd name="connsiteX122" fmla="*/ 1543987 w 1656754"/>
              <a:gd name="connsiteY122" fmla="*/ 1439056 h 3448830"/>
              <a:gd name="connsiteX123" fmla="*/ 1528997 w 1656754"/>
              <a:gd name="connsiteY123" fmla="*/ 1457794 h 3448830"/>
              <a:gd name="connsiteX124" fmla="*/ 1514007 w 1656754"/>
              <a:gd name="connsiteY124" fmla="*/ 1487774 h 3448830"/>
              <a:gd name="connsiteX125" fmla="*/ 1487774 w 1656754"/>
              <a:gd name="connsiteY125" fmla="*/ 1547735 h 3448830"/>
              <a:gd name="connsiteX126" fmla="*/ 1472784 w 1656754"/>
              <a:gd name="connsiteY126" fmla="*/ 1581462 h 3448830"/>
              <a:gd name="connsiteX127" fmla="*/ 1454046 w 1656754"/>
              <a:gd name="connsiteY127" fmla="*/ 1637676 h 3448830"/>
              <a:gd name="connsiteX128" fmla="*/ 1446551 w 1656754"/>
              <a:gd name="connsiteY128" fmla="*/ 1667656 h 3448830"/>
              <a:gd name="connsiteX129" fmla="*/ 1439056 w 1656754"/>
              <a:gd name="connsiteY129" fmla="*/ 1690141 h 3448830"/>
              <a:gd name="connsiteX130" fmla="*/ 1427813 w 1656754"/>
              <a:gd name="connsiteY130" fmla="*/ 1750102 h 3448830"/>
              <a:gd name="connsiteX131" fmla="*/ 1424066 w 1656754"/>
              <a:gd name="connsiteY131" fmla="*/ 1787577 h 3448830"/>
              <a:gd name="connsiteX132" fmla="*/ 1416571 w 1656754"/>
              <a:gd name="connsiteY132" fmla="*/ 1817557 h 3448830"/>
              <a:gd name="connsiteX133" fmla="*/ 1412823 w 1656754"/>
              <a:gd name="connsiteY133" fmla="*/ 1843790 h 3448830"/>
              <a:gd name="connsiteX134" fmla="*/ 1409076 w 1656754"/>
              <a:gd name="connsiteY134" fmla="*/ 1881266 h 3448830"/>
              <a:gd name="connsiteX135" fmla="*/ 1394085 w 1656754"/>
              <a:gd name="connsiteY135" fmla="*/ 1926236 h 3448830"/>
              <a:gd name="connsiteX136" fmla="*/ 1375348 w 1656754"/>
              <a:gd name="connsiteY136" fmla="*/ 2027420 h 3448830"/>
              <a:gd name="connsiteX137" fmla="*/ 1364105 w 1656754"/>
              <a:gd name="connsiteY137" fmla="*/ 2072390 h 3448830"/>
              <a:gd name="connsiteX138" fmla="*/ 1356610 w 1656754"/>
              <a:gd name="connsiteY138" fmla="*/ 2121108 h 3448830"/>
              <a:gd name="connsiteX139" fmla="*/ 1349115 w 1656754"/>
              <a:gd name="connsiteY139" fmla="*/ 2158584 h 3448830"/>
              <a:gd name="connsiteX140" fmla="*/ 1334125 w 1656754"/>
              <a:gd name="connsiteY140" fmla="*/ 2222292 h 3448830"/>
              <a:gd name="connsiteX141" fmla="*/ 1330377 w 1656754"/>
              <a:gd name="connsiteY141" fmla="*/ 2252272 h 3448830"/>
              <a:gd name="connsiteX142" fmla="*/ 1326630 w 1656754"/>
              <a:gd name="connsiteY142" fmla="*/ 2289748 h 3448830"/>
              <a:gd name="connsiteX143" fmla="*/ 1319135 w 1656754"/>
              <a:gd name="connsiteY143" fmla="*/ 2330971 h 3448830"/>
              <a:gd name="connsiteX144" fmla="*/ 1315387 w 1656754"/>
              <a:gd name="connsiteY144" fmla="*/ 2360951 h 3448830"/>
              <a:gd name="connsiteX145" fmla="*/ 1307892 w 1656754"/>
              <a:gd name="connsiteY145" fmla="*/ 2405921 h 3448830"/>
              <a:gd name="connsiteX146" fmla="*/ 1304144 w 1656754"/>
              <a:gd name="connsiteY146" fmla="*/ 2432154 h 3448830"/>
              <a:gd name="connsiteX147" fmla="*/ 1300397 w 1656754"/>
              <a:gd name="connsiteY147" fmla="*/ 2465882 h 3448830"/>
              <a:gd name="connsiteX148" fmla="*/ 1292902 w 1656754"/>
              <a:gd name="connsiteY148" fmla="*/ 2495862 h 3448830"/>
              <a:gd name="connsiteX149" fmla="*/ 1281659 w 1656754"/>
              <a:gd name="connsiteY149" fmla="*/ 2574561 h 3448830"/>
              <a:gd name="connsiteX150" fmla="*/ 1270416 w 1656754"/>
              <a:gd name="connsiteY150" fmla="*/ 2649512 h 3448830"/>
              <a:gd name="connsiteX151" fmla="*/ 1266669 w 1656754"/>
              <a:gd name="connsiteY151" fmla="*/ 2683239 h 3448830"/>
              <a:gd name="connsiteX152" fmla="*/ 1262921 w 1656754"/>
              <a:gd name="connsiteY152" fmla="*/ 2720715 h 3448830"/>
              <a:gd name="connsiteX153" fmla="*/ 1247931 w 1656754"/>
              <a:gd name="connsiteY153" fmla="*/ 2795666 h 3448830"/>
              <a:gd name="connsiteX154" fmla="*/ 1240436 w 1656754"/>
              <a:gd name="connsiteY154" fmla="*/ 2866869 h 3448830"/>
              <a:gd name="connsiteX155" fmla="*/ 1232941 w 1656754"/>
              <a:gd name="connsiteY155" fmla="*/ 2904344 h 3448830"/>
              <a:gd name="connsiteX156" fmla="*/ 1221698 w 1656754"/>
              <a:gd name="connsiteY156" fmla="*/ 2986790 h 3448830"/>
              <a:gd name="connsiteX157" fmla="*/ 1217951 w 1656754"/>
              <a:gd name="connsiteY157" fmla="*/ 3016771 h 3448830"/>
              <a:gd name="connsiteX158" fmla="*/ 1206708 w 1656754"/>
              <a:gd name="connsiteY158" fmla="*/ 3076731 h 3448830"/>
              <a:gd name="connsiteX159" fmla="*/ 1199213 w 1656754"/>
              <a:gd name="connsiteY159" fmla="*/ 3144187 h 3448830"/>
              <a:gd name="connsiteX160" fmla="*/ 1191718 w 1656754"/>
              <a:gd name="connsiteY160" fmla="*/ 3189157 h 3448830"/>
              <a:gd name="connsiteX161" fmla="*/ 1187971 w 1656754"/>
              <a:gd name="connsiteY161" fmla="*/ 3226633 h 3448830"/>
              <a:gd name="connsiteX162" fmla="*/ 1176728 w 1656754"/>
              <a:gd name="connsiteY162" fmla="*/ 3264108 h 3448830"/>
              <a:gd name="connsiteX163" fmla="*/ 1172980 w 1656754"/>
              <a:gd name="connsiteY163" fmla="*/ 3309079 h 3448830"/>
              <a:gd name="connsiteX164" fmla="*/ 1169233 w 1656754"/>
              <a:gd name="connsiteY164" fmla="*/ 3443990 h 3448830"/>
              <a:gd name="connsiteX165" fmla="*/ 903157 w 1656754"/>
              <a:gd name="connsiteY165" fmla="*/ 3417757 h 3448830"/>
              <a:gd name="connsiteX166" fmla="*/ 794479 w 1656754"/>
              <a:gd name="connsiteY166" fmla="*/ 3406515 h 3448830"/>
              <a:gd name="connsiteX167" fmla="*/ 745761 w 1656754"/>
              <a:gd name="connsiteY167" fmla="*/ 3399020 h 3448830"/>
              <a:gd name="connsiteX168" fmla="*/ 723276 w 1656754"/>
              <a:gd name="connsiteY168" fmla="*/ 3395272 h 3448830"/>
              <a:gd name="connsiteX169" fmla="*/ 708285 w 1656754"/>
              <a:gd name="connsiteY169" fmla="*/ 3387777 h 3448830"/>
              <a:gd name="connsiteX0" fmla="*/ 708285 w 1656754"/>
              <a:gd name="connsiteY0" fmla="*/ 3387777 h 3448830"/>
              <a:gd name="connsiteX1" fmla="*/ 715780 w 1656754"/>
              <a:gd name="connsiteY1" fmla="*/ 3290341 h 3448830"/>
              <a:gd name="connsiteX2" fmla="*/ 723276 w 1656754"/>
              <a:gd name="connsiteY2" fmla="*/ 3267856 h 3448830"/>
              <a:gd name="connsiteX3" fmla="*/ 734518 w 1656754"/>
              <a:gd name="connsiteY3" fmla="*/ 3237876 h 3448830"/>
              <a:gd name="connsiteX4" fmla="*/ 742013 w 1656754"/>
              <a:gd name="connsiteY4" fmla="*/ 2941820 h 3448830"/>
              <a:gd name="connsiteX5" fmla="*/ 753256 w 1656754"/>
              <a:gd name="connsiteY5" fmla="*/ 2859374 h 3448830"/>
              <a:gd name="connsiteX6" fmla="*/ 757003 w 1656754"/>
              <a:gd name="connsiteY6" fmla="*/ 2791918 h 3448830"/>
              <a:gd name="connsiteX7" fmla="*/ 768246 w 1656754"/>
              <a:gd name="connsiteY7" fmla="*/ 2746948 h 3448830"/>
              <a:gd name="connsiteX8" fmla="*/ 771994 w 1656754"/>
              <a:gd name="connsiteY8" fmla="*/ 2690735 h 3448830"/>
              <a:gd name="connsiteX9" fmla="*/ 757003 w 1656754"/>
              <a:gd name="connsiteY9" fmla="*/ 1825053 h 3448830"/>
              <a:gd name="connsiteX10" fmla="*/ 734518 w 1656754"/>
              <a:gd name="connsiteY10" fmla="*/ 1813810 h 3448830"/>
              <a:gd name="connsiteX11" fmla="*/ 723276 w 1656754"/>
              <a:gd name="connsiteY11" fmla="*/ 1806315 h 3448830"/>
              <a:gd name="connsiteX12" fmla="*/ 704538 w 1656754"/>
              <a:gd name="connsiteY12" fmla="*/ 1780082 h 3448830"/>
              <a:gd name="connsiteX13" fmla="*/ 689548 w 1656754"/>
              <a:gd name="connsiteY13" fmla="*/ 1761344 h 3448830"/>
              <a:gd name="connsiteX14" fmla="*/ 682053 w 1656754"/>
              <a:gd name="connsiteY14" fmla="*/ 1735112 h 3448830"/>
              <a:gd name="connsiteX15" fmla="*/ 663315 w 1656754"/>
              <a:gd name="connsiteY15" fmla="*/ 1671403 h 3448830"/>
              <a:gd name="connsiteX16" fmla="*/ 655820 w 1656754"/>
              <a:gd name="connsiteY16" fmla="*/ 1630180 h 3448830"/>
              <a:gd name="connsiteX17" fmla="*/ 659567 w 1656754"/>
              <a:gd name="connsiteY17" fmla="*/ 1506512 h 3448830"/>
              <a:gd name="connsiteX18" fmla="*/ 693295 w 1656754"/>
              <a:gd name="connsiteY18" fmla="*/ 1431561 h 3448830"/>
              <a:gd name="connsiteX19" fmla="*/ 697043 w 1656754"/>
              <a:gd name="connsiteY19" fmla="*/ 1412823 h 3448830"/>
              <a:gd name="connsiteX20" fmla="*/ 708285 w 1656754"/>
              <a:gd name="connsiteY20" fmla="*/ 1401580 h 3448830"/>
              <a:gd name="connsiteX21" fmla="*/ 715780 w 1656754"/>
              <a:gd name="connsiteY21" fmla="*/ 1386590 h 3448830"/>
              <a:gd name="connsiteX22" fmla="*/ 727023 w 1656754"/>
              <a:gd name="connsiteY22" fmla="*/ 1349115 h 3448830"/>
              <a:gd name="connsiteX23" fmla="*/ 730771 w 1656754"/>
              <a:gd name="connsiteY23" fmla="*/ 1334125 h 3448830"/>
              <a:gd name="connsiteX24" fmla="*/ 745761 w 1656754"/>
              <a:gd name="connsiteY24" fmla="*/ 1285407 h 3448830"/>
              <a:gd name="connsiteX25" fmla="*/ 742013 w 1656754"/>
              <a:gd name="connsiteY25" fmla="*/ 1217951 h 3448830"/>
              <a:gd name="connsiteX26" fmla="*/ 730771 w 1656754"/>
              <a:gd name="connsiteY26" fmla="*/ 1195466 h 3448830"/>
              <a:gd name="connsiteX27" fmla="*/ 723276 w 1656754"/>
              <a:gd name="connsiteY27" fmla="*/ 1172980 h 3448830"/>
              <a:gd name="connsiteX28" fmla="*/ 685800 w 1656754"/>
              <a:gd name="connsiteY28" fmla="*/ 1090535 h 3448830"/>
              <a:gd name="connsiteX29" fmla="*/ 674557 w 1656754"/>
              <a:gd name="connsiteY29" fmla="*/ 1060554 h 3448830"/>
              <a:gd name="connsiteX30" fmla="*/ 652072 w 1656754"/>
              <a:gd name="connsiteY30" fmla="*/ 1026826 h 3448830"/>
              <a:gd name="connsiteX31" fmla="*/ 648325 w 1656754"/>
              <a:gd name="connsiteY31" fmla="*/ 1015584 h 3448830"/>
              <a:gd name="connsiteX32" fmla="*/ 637082 w 1656754"/>
              <a:gd name="connsiteY32" fmla="*/ 1008089 h 3448830"/>
              <a:gd name="connsiteX33" fmla="*/ 622092 w 1656754"/>
              <a:gd name="connsiteY33" fmla="*/ 993098 h 3448830"/>
              <a:gd name="connsiteX34" fmla="*/ 607102 w 1656754"/>
              <a:gd name="connsiteY34" fmla="*/ 981856 h 3448830"/>
              <a:gd name="connsiteX35" fmla="*/ 584616 w 1656754"/>
              <a:gd name="connsiteY35" fmla="*/ 966866 h 3448830"/>
              <a:gd name="connsiteX36" fmla="*/ 569626 w 1656754"/>
              <a:gd name="connsiteY36" fmla="*/ 959371 h 3448830"/>
              <a:gd name="connsiteX37" fmla="*/ 517161 w 1656754"/>
              <a:gd name="connsiteY37" fmla="*/ 940633 h 3448830"/>
              <a:gd name="connsiteX38" fmla="*/ 442210 w 1656754"/>
              <a:gd name="connsiteY38" fmla="*/ 910653 h 3448830"/>
              <a:gd name="connsiteX39" fmla="*/ 430967 w 1656754"/>
              <a:gd name="connsiteY39" fmla="*/ 906905 h 3448830"/>
              <a:gd name="connsiteX40" fmla="*/ 281066 w 1656754"/>
              <a:gd name="connsiteY40" fmla="*/ 910653 h 3448830"/>
              <a:gd name="connsiteX41" fmla="*/ 258580 w 1656754"/>
              <a:gd name="connsiteY41" fmla="*/ 914400 h 3448830"/>
              <a:gd name="connsiteX42" fmla="*/ 228600 w 1656754"/>
              <a:gd name="connsiteY42" fmla="*/ 918148 h 3448830"/>
              <a:gd name="connsiteX43" fmla="*/ 142407 w 1656754"/>
              <a:gd name="connsiteY43" fmla="*/ 906905 h 3448830"/>
              <a:gd name="connsiteX44" fmla="*/ 104931 w 1656754"/>
              <a:gd name="connsiteY44" fmla="*/ 869430 h 3448830"/>
              <a:gd name="connsiteX45" fmla="*/ 86194 w 1656754"/>
              <a:gd name="connsiteY45" fmla="*/ 850692 h 3448830"/>
              <a:gd name="connsiteX46" fmla="*/ 56213 w 1656754"/>
              <a:gd name="connsiteY46" fmla="*/ 813216 h 3448830"/>
              <a:gd name="connsiteX47" fmla="*/ 44971 w 1656754"/>
              <a:gd name="connsiteY47" fmla="*/ 801974 h 3448830"/>
              <a:gd name="connsiteX48" fmla="*/ 33728 w 1656754"/>
              <a:gd name="connsiteY48" fmla="*/ 783236 h 3448830"/>
              <a:gd name="connsiteX49" fmla="*/ 26233 w 1656754"/>
              <a:gd name="connsiteY49" fmla="*/ 771994 h 3448830"/>
              <a:gd name="connsiteX50" fmla="*/ 18738 w 1656754"/>
              <a:gd name="connsiteY50" fmla="*/ 745761 h 3448830"/>
              <a:gd name="connsiteX51" fmla="*/ 11243 w 1656754"/>
              <a:gd name="connsiteY51" fmla="*/ 730771 h 3448830"/>
              <a:gd name="connsiteX52" fmla="*/ 7495 w 1656754"/>
              <a:gd name="connsiteY52" fmla="*/ 693295 h 3448830"/>
              <a:gd name="connsiteX53" fmla="*/ 0 w 1656754"/>
              <a:gd name="connsiteY53" fmla="*/ 663315 h 3448830"/>
              <a:gd name="connsiteX54" fmla="*/ 3748 w 1656754"/>
              <a:gd name="connsiteY54" fmla="*/ 517161 h 3448830"/>
              <a:gd name="connsiteX55" fmla="*/ 14990 w 1656754"/>
              <a:gd name="connsiteY55" fmla="*/ 487180 h 3448830"/>
              <a:gd name="connsiteX56" fmla="*/ 33728 w 1656754"/>
              <a:gd name="connsiteY56" fmla="*/ 430967 h 3448830"/>
              <a:gd name="connsiteX57" fmla="*/ 44971 w 1656754"/>
              <a:gd name="connsiteY57" fmla="*/ 408482 h 3448830"/>
              <a:gd name="connsiteX58" fmla="*/ 52466 w 1656754"/>
              <a:gd name="connsiteY58" fmla="*/ 385997 h 3448830"/>
              <a:gd name="connsiteX59" fmla="*/ 86194 w 1656754"/>
              <a:gd name="connsiteY59" fmla="*/ 329784 h 3448830"/>
              <a:gd name="connsiteX60" fmla="*/ 108679 w 1656754"/>
              <a:gd name="connsiteY60" fmla="*/ 292308 h 3448830"/>
              <a:gd name="connsiteX61" fmla="*/ 123669 w 1656754"/>
              <a:gd name="connsiteY61" fmla="*/ 269823 h 3448830"/>
              <a:gd name="connsiteX62" fmla="*/ 161144 w 1656754"/>
              <a:gd name="connsiteY62" fmla="*/ 232348 h 3448830"/>
              <a:gd name="connsiteX63" fmla="*/ 179882 w 1656754"/>
              <a:gd name="connsiteY63" fmla="*/ 206115 h 3448830"/>
              <a:gd name="connsiteX64" fmla="*/ 191125 w 1656754"/>
              <a:gd name="connsiteY64" fmla="*/ 187377 h 3448830"/>
              <a:gd name="connsiteX65" fmla="*/ 224853 w 1656754"/>
              <a:gd name="connsiteY65" fmla="*/ 153649 h 3448830"/>
              <a:gd name="connsiteX66" fmla="*/ 247338 w 1656754"/>
              <a:gd name="connsiteY66" fmla="*/ 123669 h 3448830"/>
              <a:gd name="connsiteX67" fmla="*/ 266076 w 1656754"/>
              <a:gd name="connsiteY67" fmla="*/ 108679 h 3448830"/>
              <a:gd name="connsiteX68" fmla="*/ 292308 w 1656754"/>
              <a:gd name="connsiteY68" fmla="*/ 82446 h 3448830"/>
              <a:gd name="connsiteX69" fmla="*/ 352269 w 1656754"/>
              <a:gd name="connsiteY69" fmla="*/ 48718 h 3448830"/>
              <a:gd name="connsiteX70" fmla="*/ 382249 w 1656754"/>
              <a:gd name="connsiteY70" fmla="*/ 41223 h 3448830"/>
              <a:gd name="connsiteX71" fmla="*/ 415977 w 1656754"/>
              <a:gd name="connsiteY71" fmla="*/ 22485 h 3448830"/>
              <a:gd name="connsiteX72" fmla="*/ 427220 w 1656754"/>
              <a:gd name="connsiteY72" fmla="*/ 14990 h 3448830"/>
              <a:gd name="connsiteX73" fmla="*/ 457200 w 1656754"/>
              <a:gd name="connsiteY73" fmla="*/ 3748 h 3448830"/>
              <a:gd name="connsiteX74" fmla="*/ 483433 w 1656754"/>
              <a:gd name="connsiteY74" fmla="*/ 0 h 3448830"/>
              <a:gd name="connsiteX75" fmla="*/ 569626 w 1656754"/>
              <a:gd name="connsiteY75" fmla="*/ 3748 h 3448830"/>
              <a:gd name="connsiteX76" fmla="*/ 603354 w 1656754"/>
              <a:gd name="connsiteY76" fmla="*/ 14990 h 3448830"/>
              <a:gd name="connsiteX77" fmla="*/ 633335 w 1656754"/>
              <a:gd name="connsiteY77" fmla="*/ 22485 h 3448830"/>
              <a:gd name="connsiteX78" fmla="*/ 659567 w 1656754"/>
              <a:gd name="connsiteY78" fmla="*/ 37476 h 3448830"/>
              <a:gd name="connsiteX79" fmla="*/ 704538 w 1656754"/>
              <a:gd name="connsiteY79" fmla="*/ 44971 h 3448830"/>
              <a:gd name="connsiteX80" fmla="*/ 745761 w 1656754"/>
              <a:gd name="connsiteY80" fmla="*/ 67456 h 3448830"/>
              <a:gd name="connsiteX81" fmla="*/ 764498 w 1656754"/>
              <a:gd name="connsiteY81" fmla="*/ 74951 h 3448830"/>
              <a:gd name="connsiteX82" fmla="*/ 771994 w 1656754"/>
              <a:gd name="connsiteY82" fmla="*/ 82446 h 3448830"/>
              <a:gd name="connsiteX83" fmla="*/ 801974 w 1656754"/>
              <a:gd name="connsiteY83" fmla="*/ 101184 h 3448830"/>
              <a:gd name="connsiteX84" fmla="*/ 813216 w 1656754"/>
              <a:gd name="connsiteY84" fmla="*/ 123669 h 3448830"/>
              <a:gd name="connsiteX85" fmla="*/ 816964 w 1656754"/>
              <a:gd name="connsiteY85" fmla="*/ 146154 h 3448830"/>
              <a:gd name="connsiteX86" fmla="*/ 824459 w 1656754"/>
              <a:gd name="connsiteY86" fmla="*/ 172387 h 3448830"/>
              <a:gd name="connsiteX87" fmla="*/ 828207 w 1656754"/>
              <a:gd name="connsiteY87" fmla="*/ 191125 h 3448830"/>
              <a:gd name="connsiteX88" fmla="*/ 831954 w 1656754"/>
              <a:gd name="connsiteY88" fmla="*/ 333531 h 3448830"/>
              <a:gd name="connsiteX89" fmla="*/ 843197 w 1656754"/>
              <a:gd name="connsiteY89" fmla="*/ 363512 h 3448830"/>
              <a:gd name="connsiteX90" fmla="*/ 846944 w 1656754"/>
              <a:gd name="connsiteY90" fmla="*/ 374754 h 3448830"/>
              <a:gd name="connsiteX91" fmla="*/ 895662 w 1656754"/>
              <a:gd name="connsiteY91" fmla="*/ 400987 h 3448830"/>
              <a:gd name="connsiteX92" fmla="*/ 906905 w 1656754"/>
              <a:gd name="connsiteY92" fmla="*/ 408482 h 3448830"/>
              <a:gd name="connsiteX93" fmla="*/ 955623 w 1656754"/>
              <a:gd name="connsiteY93" fmla="*/ 423472 h 3448830"/>
              <a:gd name="connsiteX94" fmla="*/ 1274164 w 1656754"/>
              <a:gd name="connsiteY94" fmla="*/ 430967 h 3448830"/>
              <a:gd name="connsiteX95" fmla="*/ 1292902 w 1656754"/>
              <a:gd name="connsiteY95" fmla="*/ 438462 h 3448830"/>
              <a:gd name="connsiteX96" fmla="*/ 1345367 w 1656754"/>
              <a:gd name="connsiteY96" fmla="*/ 457200 h 3448830"/>
              <a:gd name="connsiteX97" fmla="*/ 1412823 w 1656754"/>
              <a:gd name="connsiteY97" fmla="*/ 487180 h 3448830"/>
              <a:gd name="connsiteX98" fmla="*/ 1457794 w 1656754"/>
              <a:gd name="connsiteY98" fmla="*/ 498423 h 3448830"/>
              <a:gd name="connsiteX99" fmla="*/ 1472784 w 1656754"/>
              <a:gd name="connsiteY99" fmla="*/ 505918 h 3448830"/>
              <a:gd name="connsiteX100" fmla="*/ 1484026 w 1656754"/>
              <a:gd name="connsiteY100" fmla="*/ 513413 h 3448830"/>
              <a:gd name="connsiteX101" fmla="*/ 1502764 w 1656754"/>
              <a:gd name="connsiteY101" fmla="*/ 520908 h 3448830"/>
              <a:gd name="connsiteX102" fmla="*/ 1514007 w 1656754"/>
              <a:gd name="connsiteY102" fmla="*/ 532151 h 3448830"/>
              <a:gd name="connsiteX103" fmla="*/ 1536492 w 1656754"/>
              <a:gd name="connsiteY103" fmla="*/ 592112 h 3448830"/>
              <a:gd name="connsiteX104" fmla="*/ 1555230 w 1656754"/>
              <a:gd name="connsiteY104" fmla="*/ 648325 h 3448830"/>
              <a:gd name="connsiteX105" fmla="*/ 1577715 w 1656754"/>
              <a:gd name="connsiteY105" fmla="*/ 700790 h 3448830"/>
              <a:gd name="connsiteX106" fmla="*/ 1581462 w 1656754"/>
              <a:gd name="connsiteY106" fmla="*/ 715780 h 3448830"/>
              <a:gd name="connsiteX107" fmla="*/ 1588957 w 1656754"/>
              <a:gd name="connsiteY107" fmla="*/ 734518 h 3448830"/>
              <a:gd name="connsiteX108" fmla="*/ 1600200 w 1656754"/>
              <a:gd name="connsiteY108" fmla="*/ 779489 h 3448830"/>
              <a:gd name="connsiteX109" fmla="*/ 1618938 w 1656754"/>
              <a:gd name="connsiteY109" fmla="*/ 828207 h 3448830"/>
              <a:gd name="connsiteX110" fmla="*/ 1626433 w 1656754"/>
              <a:gd name="connsiteY110" fmla="*/ 873177 h 3448830"/>
              <a:gd name="connsiteX111" fmla="*/ 1633928 w 1656754"/>
              <a:gd name="connsiteY111" fmla="*/ 895662 h 3448830"/>
              <a:gd name="connsiteX112" fmla="*/ 1637676 w 1656754"/>
              <a:gd name="connsiteY112" fmla="*/ 910653 h 3448830"/>
              <a:gd name="connsiteX113" fmla="*/ 1645171 w 1656754"/>
              <a:gd name="connsiteY113" fmla="*/ 929390 h 3448830"/>
              <a:gd name="connsiteX114" fmla="*/ 1652666 w 1656754"/>
              <a:gd name="connsiteY114" fmla="*/ 966866 h 3448830"/>
              <a:gd name="connsiteX115" fmla="*/ 1652666 w 1656754"/>
              <a:gd name="connsiteY115" fmla="*/ 1169233 h 3448830"/>
              <a:gd name="connsiteX116" fmla="*/ 1645171 w 1656754"/>
              <a:gd name="connsiteY116" fmla="*/ 1184223 h 3448830"/>
              <a:gd name="connsiteX117" fmla="*/ 1637676 w 1656754"/>
              <a:gd name="connsiteY117" fmla="*/ 1206708 h 3448830"/>
              <a:gd name="connsiteX118" fmla="*/ 1603948 w 1656754"/>
              <a:gd name="connsiteY118" fmla="*/ 1322882 h 3448830"/>
              <a:gd name="connsiteX119" fmla="*/ 1592705 w 1656754"/>
              <a:gd name="connsiteY119" fmla="*/ 1341620 h 3448830"/>
              <a:gd name="connsiteX120" fmla="*/ 1573967 w 1656754"/>
              <a:gd name="connsiteY120" fmla="*/ 1382843 h 3448830"/>
              <a:gd name="connsiteX121" fmla="*/ 1547735 w 1656754"/>
              <a:gd name="connsiteY121" fmla="*/ 1420318 h 3448830"/>
              <a:gd name="connsiteX122" fmla="*/ 1543987 w 1656754"/>
              <a:gd name="connsiteY122" fmla="*/ 1439056 h 3448830"/>
              <a:gd name="connsiteX123" fmla="*/ 1528997 w 1656754"/>
              <a:gd name="connsiteY123" fmla="*/ 1457794 h 3448830"/>
              <a:gd name="connsiteX124" fmla="*/ 1514007 w 1656754"/>
              <a:gd name="connsiteY124" fmla="*/ 1487774 h 3448830"/>
              <a:gd name="connsiteX125" fmla="*/ 1487774 w 1656754"/>
              <a:gd name="connsiteY125" fmla="*/ 1547735 h 3448830"/>
              <a:gd name="connsiteX126" fmla="*/ 1472784 w 1656754"/>
              <a:gd name="connsiteY126" fmla="*/ 1581462 h 3448830"/>
              <a:gd name="connsiteX127" fmla="*/ 1454046 w 1656754"/>
              <a:gd name="connsiteY127" fmla="*/ 1637676 h 3448830"/>
              <a:gd name="connsiteX128" fmla="*/ 1446551 w 1656754"/>
              <a:gd name="connsiteY128" fmla="*/ 1667656 h 3448830"/>
              <a:gd name="connsiteX129" fmla="*/ 1439056 w 1656754"/>
              <a:gd name="connsiteY129" fmla="*/ 1690141 h 3448830"/>
              <a:gd name="connsiteX130" fmla="*/ 1427813 w 1656754"/>
              <a:gd name="connsiteY130" fmla="*/ 1750102 h 3448830"/>
              <a:gd name="connsiteX131" fmla="*/ 1424066 w 1656754"/>
              <a:gd name="connsiteY131" fmla="*/ 1787577 h 3448830"/>
              <a:gd name="connsiteX132" fmla="*/ 1416571 w 1656754"/>
              <a:gd name="connsiteY132" fmla="*/ 1817557 h 3448830"/>
              <a:gd name="connsiteX133" fmla="*/ 1412823 w 1656754"/>
              <a:gd name="connsiteY133" fmla="*/ 1843790 h 3448830"/>
              <a:gd name="connsiteX134" fmla="*/ 1409076 w 1656754"/>
              <a:gd name="connsiteY134" fmla="*/ 1881266 h 3448830"/>
              <a:gd name="connsiteX135" fmla="*/ 1394085 w 1656754"/>
              <a:gd name="connsiteY135" fmla="*/ 1926236 h 3448830"/>
              <a:gd name="connsiteX136" fmla="*/ 1375348 w 1656754"/>
              <a:gd name="connsiteY136" fmla="*/ 2027420 h 3448830"/>
              <a:gd name="connsiteX137" fmla="*/ 1364105 w 1656754"/>
              <a:gd name="connsiteY137" fmla="*/ 2072390 h 3448830"/>
              <a:gd name="connsiteX138" fmla="*/ 1356610 w 1656754"/>
              <a:gd name="connsiteY138" fmla="*/ 2121108 h 3448830"/>
              <a:gd name="connsiteX139" fmla="*/ 1349115 w 1656754"/>
              <a:gd name="connsiteY139" fmla="*/ 2158584 h 3448830"/>
              <a:gd name="connsiteX140" fmla="*/ 1334125 w 1656754"/>
              <a:gd name="connsiteY140" fmla="*/ 2222292 h 3448830"/>
              <a:gd name="connsiteX141" fmla="*/ 1330377 w 1656754"/>
              <a:gd name="connsiteY141" fmla="*/ 2252272 h 3448830"/>
              <a:gd name="connsiteX142" fmla="*/ 1326630 w 1656754"/>
              <a:gd name="connsiteY142" fmla="*/ 2289748 h 3448830"/>
              <a:gd name="connsiteX143" fmla="*/ 1319135 w 1656754"/>
              <a:gd name="connsiteY143" fmla="*/ 2330971 h 3448830"/>
              <a:gd name="connsiteX144" fmla="*/ 1315387 w 1656754"/>
              <a:gd name="connsiteY144" fmla="*/ 2360951 h 3448830"/>
              <a:gd name="connsiteX145" fmla="*/ 1307892 w 1656754"/>
              <a:gd name="connsiteY145" fmla="*/ 2405921 h 3448830"/>
              <a:gd name="connsiteX146" fmla="*/ 1304144 w 1656754"/>
              <a:gd name="connsiteY146" fmla="*/ 2432154 h 3448830"/>
              <a:gd name="connsiteX147" fmla="*/ 1300397 w 1656754"/>
              <a:gd name="connsiteY147" fmla="*/ 2465882 h 3448830"/>
              <a:gd name="connsiteX148" fmla="*/ 1292902 w 1656754"/>
              <a:gd name="connsiteY148" fmla="*/ 2495862 h 3448830"/>
              <a:gd name="connsiteX149" fmla="*/ 1281659 w 1656754"/>
              <a:gd name="connsiteY149" fmla="*/ 2574561 h 3448830"/>
              <a:gd name="connsiteX150" fmla="*/ 1270416 w 1656754"/>
              <a:gd name="connsiteY150" fmla="*/ 2649512 h 3448830"/>
              <a:gd name="connsiteX151" fmla="*/ 1266669 w 1656754"/>
              <a:gd name="connsiteY151" fmla="*/ 2683239 h 3448830"/>
              <a:gd name="connsiteX152" fmla="*/ 1262921 w 1656754"/>
              <a:gd name="connsiteY152" fmla="*/ 2720715 h 3448830"/>
              <a:gd name="connsiteX153" fmla="*/ 1247931 w 1656754"/>
              <a:gd name="connsiteY153" fmla="*/ 2795666 h 3448830"/>
              <a:gd name="connsiteX154" fmla="*/ 1240436 w 1656754"/>
              <a:gd name="connsiteY154" fmla="*/ 2866869 h 3448830"/>
              <a:gd name="connsiteX155" fmla="*/ 1232941 w 1656754"/>
              <a:gd name="connsiteY155" fmla="*/ 2904344 h 3448830"/>
              <a:gd name="connsiteX156" fmla="*/ 1221698 w 1656754"/>
              <a:gd name="connsiteY156" fmla="*/ 2986790 h 3448830"/>
              <a:gd name="connsiteX157" fmla="*/ 1217951 w 1656754"/>
              <a:gd name="connsiteY157" fmla="*/ 3016771 h 3448830"/>
              <a:gd name="connsiteX158" fmla="*/ 1206708 w 1656754"/>
              <a:gd name="connsiteY158" fmla="*/ 3076731 h 3448830"/>
              <a:gd name="connsiteX159" fmla="*/ 1199213 w 1656754"/>
              <a:gd name="connsiteY159" fmla="*/ 3144187 h 3448830"/>
              <a:gd name="connsiteX160" fmla="*/ 1191718 w 1656754"/>
              <a:gd name="connsiteY160" fmla="*/ 3189157 h 3448830"/>
              <a:gd name="connsiteX161" fmla="*/ 1187971 w 1656754"/>
              <a:gd name="connsiteY161" fmla="*/ 3226633 h 3448830"/>
              <a:gd name="connsiteX162" fmla="*/ 1176728 w 1656754"/>
              <a:gd name="connsiteY162" fmla="*/ 3264108 h 3448830"/>
              <a:gd name="connsiteX163" fmla="*/ 1172980 w 1656754"/>
              <a:gd name="connsiteY163" fmla="*/ 3309079 h 3448830"/>
              <a:gd name="connsiteX164" fmla="*/ 1169233 w 1656754"/>
              <a:gd name="connsiteY164" fmla="*/ 3443990 h 3448830"/>
              <a:gd name="connsiteX165" fmla="*/ 903157 w 1656754"/>
              <a:gd name="connsiteY165" fmla="*/ 3417757 h 3448830"/>
              <a:gd name="connsiteX166" fmla="*/ 794479 w 1656754"/>
              <a:gd name="connsiteY166" fmla="*/ 3406515 h 3448830"/>
              <a:gd name="connsiteX167" fmla="*/ 745761 w 1656754"/>
              <a:gd name="connsiteY167" fmla="*/ 3399020 h 3448830"/>
              <a:gd name="connsiteX168" fmla="*/ 708285 w 1656754"/>
              <a:gd name="connsiteY168" fmla="*/ 3387777 h 3448830"/>
              <a:gd name="connsiteX0" fmla="*/ 698760 w 1656754"/>
              <a:gd name="connsiteY0" fmla="*/ 3389364 h 3448830"/>
              <a:gd name="connsiteX1" fmla="*/ 715780 w 1656754"/>
              <a:gd name="connsiteY1" fmla="*/ 3290341 h 3448830"/>
              <a:gd name="connsiteX2" fmla="*/ 723276 w 1656754"/>
              <a:gd name="connsiteY2" fmla="*/ 3267856 h 3448830"/>
              <a:gd name="connsiteX3" fmla="*/ 734518 w 1656754"/>
              <a:gd name="connsiteY3" fmla="*/ 3237876 h 3448830"/>
              <a:gd name="connsiteX4" fmla="*/ 742013 w 1656754"/>
              <a:gd name="connsiteY4" fmla="*/ 2941820 h 3448830"/>
              <a:gd name="connsiteX5" fmla="*/ 753256 w 1656754"/>
              <a:gd name="connsiteY5" fmla="*/ 2859374 h 3448830"/>
              <a:gd name="connsiteX6" fmla="*/ 757003 w 1656754"/>
              <a:gd name="connsiteY6" fmla="*/ 2791918 h 3448830"/>
              <a:gd name="connsiteX7" fmla="*/ 768246 w 1656754"/>
              <a:gd name="connsiteY7" fmla="*/ 2746948 h 3448830"/>
              <a:gd name="connsiteX8" fmla="*/ 771994 w 1656754"/>
              <a:gd name="connsiteY8" fmla="*/ 2690735 h 3448830"/>
              <a:gd name="connsiteX9" fmla="*/ 757003 w 1656754"/>
              <a:gd name="connsiteY9" fmla="*/ 1825053 h 3448830"/>
              <a:gd name="connsiteX10" fmla="*/ 734518 w 1656754"/>
              <a:gd name="connsiteY10" fmla="*/ 1813810 h 3448830"/>
              <a:gd name="connsiteX11" fmla="*/ 723276 w 1656754"/>
              <a:gd name="connsiteY11" fmla="*/ 1806315 h 3448830"/>
              <a:gd name="connsiteX12" fmla="*/ 704538 w 1656754"/>
              <a:gd name="connsiteY12" fmla="*/ 1780082 h 3448830"/>
              <a:gd name="connsiteX13" fmla="*/ 689548 w 1656754"/>
              <a:gd name="connsiteY13" fmla="*/ 1761344 h 3448830"/>
              <a:gd name="connsiteX14" fmla="*/ 682053 w 1656754"/>
              <a:gd name="connsiteY14" fmla="*/ 1735112 h 3448830"/>
              <a:gd name="connsiteX15" fmla="*/ 663315 w 1656754"/>
              <a:gd name="connsiteY15" fmla="*/ 1671403 h 3448830"/>
              <a:gd name="connsiteX16" fmla="*/ 655820 w 1656754"/>
              <a:gd name="connsiteY16" fmla="*/ 1630180 h 3448830"/>
              <a:gd name="connsiteX17" fmla="*/ 659567 w 1656754"/>
              <a:gd name="connsiteY17" fmla="*/ 1506512 h 3448830"/>
              <a:gd name="connsiteX18" fmla="*/ 693295 w 1656754"/>
              <a:gd name="connsiteY18" fmla="*/ 1431561 h 3448830"/>
              <a:gd name="connsiteX19" fmla="*/ 697043 w 1656754"/>
              <a:gd name="connsiteY19" fmla="*/ 1412823 h 3448830"/>
              <a:gd name="connsiteX20" fmla="*/ 708285 w 1656754"/>
              <a:gd name="connsiteY20" fmla="*/ 1401580 h 3448830"/>
              <a:gd name="connsiteX21" fmla="*/ 715780 w 1656754"/>
              <a:gd name="connsiteY21" fmla="*/ 1386590 h 3448830"/>
              <a:gd name="connsiteX22" fmla="*/ 727023 w 1656754"/>
              <a:gd name="connsiteY22" fmla="*/ 1349115 h 3448830"/>
              <a:gd name="connsiteX23" fmla="*/ 730771 w 1656754"/>
              <a:gd name="connsiteY23" fmla="*/ 1334125 h 3448830"/>
              <a:gd name="connsiteX24" fmla="*/ 745761 w 1656754"/>
              <a:gd name="connsiteY24" fmla="*/ 1285407 h 3448830"/>
              <a:gd name="connsiteX25" fmla="*/ 742013 w 1656754"/>
              <a:gd name="connsiteY25" fmla="*/ 1217951 h 3448830"/>
              <a:gd name="connsiteX26" fmla="*/ 730771 w 1656754"/>
              <a:gd name="connsiteY26" fmla="*/ 1195466 h 3448830"/>
              <a:gd name="connsiteX27" fmla="*/ 723276 w 1656754"/>
              <a:gd name="connsiteY27" fmla="*/ 1172980 h 3448830"/>
              <a:gd name="connsiteX28" fmla="*/ 685800 w 1656754"/>
              <a:gd name="connsiteY28" fmla="*/ 1090535 h 3448830"/>
              <a:gd name="connsiteX29" fmla="*/ 674557 w 1656754"/>
              <a:gd name="connsiteY29" fmla="*/ 1060554 h 3448830"/>
              <a:gd name="connsiteX30" fmla="*/ 652072 w 1656754"/>
              <a:gd name="connsiteY30" fmla="*/ 1026826 h 3448830"/>
              <a:gd name="connsiteX31" fmla="*/ 648325 w 1656754"/>
              <a:gd name="connsiteY31" fmla="*/ 1015584 h 3448830"/>
              <a:gd name="connsiteX32" fmla="*/ 637082 w 1656754"/>
              <a:gd name="connsiteY32" fmla="*/ 1008089 h 3448830"/>
              <a:gd name="connsiteX33" fmla="*/ 622092 w 1656754"/>
              <a:gd name="connsiteY33" fmla="*/ 993098 h 3448830"/>
              <a:gd name="connsiteX34" fmla="*/ 607102 w 1656754"/>
              <a:gd name="connsiteY34" fmla="*/ 981856 h 3448830"/>
              <a:gd name="connsiteX35" fmla="*/ 584616 w 1656754"/>
              <a:gd name="connsiteY35" fmla="*/ 966866 h 3448830"/>
              <a:gd name="connsiteX36" fmla="*/ 569626 w 1656754"/>
              <a:gd name="connsiteY36" fmla="*/ 959371 h 3448830"/>
              <a:gd name="connsiteX37" fmla="*/ 517161 w 1656754"/>
              <a:gd name="connsiteY37" fmla="*/ 940633 h 3448830"/>
              <a:gd name="connsiteX38" fmla="*/ 442210 w 1656754"/>
              <a:gd name="connsiteY38" fmla="*/ 910653 h 3448830"/>
              <a:gd name="connsiteX39" fmla="*/ 430967 w 1656754"/>
              <a:gd name="connsiteY39" fmla="*/ 906905 h 3448830"/>
              <a:gd name="connsiteX40" fmla="*/ 281066 w 1656754"/>
              <a:gd name="connsiteY40" fmla="*/ 910653 h 3448830"/>
              <a:gd name="connsiteX41" fmla="*/ 258580 w 1656754"/>
              <a:gd name="connsiteY41" fmla="*/ 914400 h 3448830"/>
              <a:gd name="connsiteX42" fmla="*/ 228600 w 1656754"/>
              <a:gd name="connsiteY42" fmla="*/ 918148 h 3448830"/>
              <a:gd name="connsiteX43" fmla="*/ 142407 w 1656754"/>
              <a:gd name="connsiteY43" fmla="*/ 906905 h 3448830"/>
              <a:gd name="connsiteX44" fmla="*/ 104931 w 1656754"/>
              <a:gd name="connsiteY44" fmla="*/ 869430 h 3448830"/>
              <a:gd name="connsiteX45" fmla="*/ 86194 w 1656754"/>
              <a:gd name="connsiteY45" fmla="*/ 850692 h 3448830"/>
              <a:gd name="connsiteX46" fmla="*/ 56213 w 1656754"/>
              <a:gd name="connsiteY46" fmla="*/ 813216 h 3448830"/>
              <a:gd name="connsiteX47" fmla="*/ 44971 w 1656754"/>
              <a:gd name="connsiteY47" fmla="*/ 801974 h 3448830"/>
              <a:gd name="connsiteX48" fmla="*/ 33728 w 1656754"/>
              <a:gd name="connsiteY48" fmla="*/ 783236 h 3448830"/>
              <a:gd name="connsiteX49" fmla="*/ 26233 w 1656754"/>
              <a:gd name="connsiteY49" fmla="*/ 771994 h 3448830"/>
              <a:gd name="connsiteX50" fmla="*/ 18738 w 1656754"/>
              <a:gd name="connsiteY50" fmla="*/ 745761 h 3448830"/>
              <a:gd name="connsiteX51" fmla="*/ 11243 w 1656754"/>
              <a:gd name="connsiteY51" fmla="*/ 730771 h 3448830"/>
              <a:gd name="connsiteX52" fmla="*/ 7495 w 1656754"/>
              <a:gd name="connsiteY52" fmla="*/ 693295 h 3448830"/>
              <a:gd name="connsiteX53" fmla="*/ 0 w 1656754"/>
              <a:gd name="connsiteY53" fmla="*/ 663315 h 3448830"/>
              <a:gd name="connsiteX54" fmla="*/ 3748 w 1656754"/>
              <a:gd name="connsiteY54" fmla="*/ 517161 h 3448830"/>
              <a:gd name="connsiteX55" fmla="*/ 14990 w 1656754"/>
              <a:gd name="connsiteY55" fmla="*/ 487180 h 3448830"/>
              <a:gd name="connsiteX56" fmla="*/ 33728 w 1656754"/>
              <a:gd name="connsiteY56" fmla="*/ 430967 h 3448830"/>
              <a:gd name="connsiteX57" fmla="*/ 44971 w 1656754"/>
              <a:gd name="connsiteY57" fmla="*/ 408482 h 3448830"/>
              <a:gd name="connsiteX58" fmla="*/ 52466 w 1656754"/>
              <a:gd name="connsiteY58" fmla="*/ 385997 h 3448830"/>
              <a:gd name="connsiteX59" fmla="*/ 86194 w 1656754"/>
              <a:gd name="connsiteY59" fmla="*/ 329784 h 3448830"/>
              <a:gd name="connsiteX60" fmla="*/ 108679 w 1656754"/>
              <a:gd name="connsiteY60" fmla="*/ 292308 h 3448830"/>
              <a:gd name="connsiteX61" fmla="*/ 123669 w 1656754"/>
              <a:gd name="connsiteY61" fmla="*/ 269823 h 3448830"/>
              <a:gd name="connsiteX62" fmla="*/ 161144 w 1656754"/>
              <a:gd name="connsiteY62" fmla="*/ 232348 h 3448830"/>
              <a:gd name="connsiteX63" fmla="*/ 179882 w 1656754"/>
              <a:gd name="connsiteY63" fmla="*/ 206115 h 3448830"/>
              <a:gd name="connsiteX64" fmla="*/ 191125 w 1656754"/>
              <a:gd name="connsiteY64" fmla="*/ 187377 h 3448830"/>
              <a:gd name="connsiteX65" fmla="*/ 224853 w 1656754"/>
              <a:gd name="connsiteY65" fmla="*/ 153649 h 3448830"/>
              <a:gd name="connsiteX66" fmla="*/ 247338 w 1656754"/>
              <a:gd name="connsiteY66" fmla="*/ 123669 h 3448830"/>
              <a:gd name="connsiteX67" fmla="*/ 266076 w 1656754"/>
              <a:gd name="connsiteY67" fmla="*/ 108679 h 3448830"/>
              <a:gd name="connsiteX68" fmla="*/ 292308 w 1656754"/>
              <a:gd name="connsiteY68" fmla="*/ 82446 h 3448830"/>
              <a:gd name="connsiteX69" fmla="*/ 352269 w 1656754"/>
              <a:gd name="connsiteY69" fmla="*/ 48718 h 3448830"/>
              <a:gd name="connsiteX70" fmla="*/ 382249 w 1656754"/>
              <a:gd name="connsiteY70" fmla="*/ 41223 h 3448830"/>
              <a:gd name="connsiteX71" fmla="*/ 415977 w 1656754"/>
              <a:gd name="connsiteY71" fmla="*/ 22485 h 3448830"/>
              <a:gd name="connsiteX72" fmla="*/ 427220 w 1656754"/>
              <a:gd name="connsiteY72" fmla="*/ 14990 h 3448830"/>
              <a:gd name="connsiteX73" fmla="*/ 457200 w 1656754"/>
              <a:gd name="connsiteY73" fmla="*/ 3748 h 3448830"/>
              <a:gd name="connsiteX74" fmla="*/ 483433 w 1656754"/>
              <a:gd name="connsiteY74" fmla="*/ 0 h 3448830"/>
              <a:gd name="connsiteX75" fmla="*/ 569626 w 1656754"/>
              <a:gd name="connsiteY75" fmla="*/ 3748 h 3448830"/>
              <a:gd name="connsiteX76" fmla="*/ 603354 w 1656754"/>
              <a:gd name="connsiteY76" fmla="*/ 14990 h 3448830"/>
              <a:gd name="connsiteX77" fmla="*/ 633335 w 1656754"/>
              <a:gd name="connsiteY77" fmla="*/ 22485 h 3448830"/>
              <a:gd name="connsiteX78" fmla="*/ 659567 w 1656754"/>
              <a:gd name="connsiteY78" fmla="*/ 37476 h 3448830"/>
              <a:gd name="connsiteX79" fmla="*/ 704538 w 1656754"/>
              <a:gd name="connsiteY79" fmla="*/ 44971 h 3448830"/>
              <a:gd name="connsiteX80" fmla="*/ 745761 w 1656754"/>
              <a:gd name="connsiteY80" fmla="*/ 67456 h 3448830"/>
              <a:gd name="connsiteX81" fmla="*/ 764498 w 1656754"/>
              <a:gd name="connsiteY81" fmla="*/ 74951 h 3448830"/>
              <a:gd name="connsiteX82" fmla="*/ 771994 w 1656754"/>
              <a:gd name="connsiteY82" fmla="*/ 82446 h 3448830"/>
              <a:gd name="connsiteX83" fmla="*/ 801974 w 1656754"/>
              <a:gd name="connsiteY83" fmla="*/ 101184 h 3448830"/>
              <a:gd name="connsiteX84" fmla="*/ 813216 w 1656754"/>
              <a:gd name="connsiteY84" fmla="*/ 123669 h 3448830"/>
              <a:gd name="connsiteX85" fmla="*/ 816964 w 1656754"/>
              <a:gd name="connsiteY85" fmla="*/ 146154 h 3448830"/>
              <a:gd name="connsiteX86" fmla="*/ 824459 w 1656754"/>
              <a:gd name="connsiteY86" fmla="*/ 172387 h 3448830"/>
              <a:gd name="connsiteX87" fmla="*/ 828207 w 1656754"/>
              <a:gd name="connsiteY87" fmla="*/ 191125 h 3448830"/>
              <a:gd name="connsiteX88" fmla="*/ 831954 w 1656754"/>
              <a:gd name="connsiteY88" fmla="*/ 333531 h 3448830"/>
              <a:gd name="connsiteX89" fmla="*/ 843197 w 1656754"/>
              <a:gd name="connsiteY89" fmla="*/ 363512 h 3448830"/>
              <a:gd name="connsiteX90" fmla="*/ 846944 w 1656754"/>
              <a:gd name="connsiteY90" fmla="*/ 374754 h 3448830"/>
              <a:gd name="connsiteX91" fmla="*/ 895662 w 1656754"/>
              <a:gd name="connsiteY91" fmla="*/ 400987 h 3448830"/>
              <a:gd name="connsiteX92" fmla="*/ 906905 w 1656754"/>
              <a:gd name="connsiteY92" fmla="*/ 408482 h 3448830"/>
              <a:gd name="connsiteX93" fmla="*/ 955623 w 1656754"/>
              <a:gd name="connsiteY93" fmla="*/ 423472 h 3448830"/>
              <a:gd name="connsiteX94" fmla="*/ 1274164 w 1656754"/>
              <a:gd name="connsiteY94" fmla="*/ 430967 h 3448830"/>
              <a:gd name="connsiteX95" fmla="*/ 1292902 w 1656754"/>
              <a:gd name="connsiteY95" fmla="*/ 438462 h 3448830"/>
              <a:gd name="connsiteX96" fmla="*/ 1345367 w 1656754"/>
              <a:gd name="connsiteY96" fmla="*/ 457200 h 3448830"/>
              <a:gd name="connsiteX97" fmla="*/ 1412823 w 1656754"/>
              <a:gd name="connsiteY97" fmla="*/ 487180 h 3448830"/>
              <a:gd name="connsiteX98" fmla="*/ 1457794 w 1656754"/>
              <a:gd name="connsiteY98" fmla="*/ 498423 h 3448830"/>
              <a:gd name="connsiteX99" fmla="*/ 1472784 w 1656754"/>
              <a:gd name="connsiteY99" fmla="*/ 505918 h 3448830"/>
              <a:gd name="connsiteX100" fmla="*/ 1484026 w 1656754"/>
              <a:gd name="connsiteY100" fmla="*/ 513413 h 3448830"/>
              <a:gd name="connsiteX101" fmla="*/ 1502764 w 1656754"/>
              <a:gd name="connsiteY101" fmla="*/ 520908 h 3448830"/>
              <a:gd name="connsiteX102" fmla="*/ 1514007 w 1656754"/>
              <a:gd name="connsiteY102" fmla="*/ 532151 h 3448830"/>
              <a:gd name="connsiteX103" fmla="*/ 1536492 w 1656754"/>
              <a:gd name="connsiteY103" fmla="*/ 592112 h 3448830"/>
              <a:gd name="connsiteX104" fmla="*/ 1555230 w 1656754"/>
              <a:gd name="connsiteY104" fmla="*/ 648325 h 3448830"/>
              <a:gd name="connsiteX105" fmla="*/ 1577715 w 1656754"/>
              <a:gd name="connsiteY105" fmla="*/ 700790 h 3448830"/>
              <a:gd name="connsiteX106" fmla="*/ 1581462 w 1656754"/>
              <a:gd name="connsiteY106" fmla="*/ 715780 h 3448830"/>
              <a:gd name="connsiteX107" fmla="*/ 1588957 w 1656754"/>
              <a:gd name="connsiteY107" fmla="*/ 734518 h 3448830"/>
              <a:gd name="connsiteX108" fmla="*/ 1600200 w 1656754"/>
              <a:gd name="connsiteY108" fmla="*/ 779489 h 3448830"/>
              <a:gd name="connsiteX109" fmla="*/ 1618938 w 1656754"/>
              <a:gd name="connsiteY109" fmla="*/ 828207 h 3448830"/>
              <a:gd name="connsiteX110" fmla="*/ 1626433 w 1656754"/>
              <a:gd name="connsiteY110" fmla="*/ 873177 h 3448830"/>
              <a:gd name="connsiteX111" fmla="*/ 1633928 w 1656754"/>
              <a:gd name="connsiteY111" fmla="*/ 895662 h 3448830"/>
              <a:gd name="connsiteX112" fmla="*/ 1637676 w 1656754"/>
              <a:gd name="connsiteY112" fmla="*/ 910653 h 3448830"/>
              <a:gd name="connsiteX113" fmla="*/ 1645171 w 1656754"/>
              <a:gd name="connsiteY113" fmla="*/ 929390 h 3448830"/>
              <a:gd name="connsiteX114" fmla="*/ 1652666 w 1656754"/>
              <a:gd name="connsiteY114" fmla="*/ 966866 h 3448830"/>
              <a:gd name="connsiteX115" fmla="*/ 1652666 w 1656754"/>
              <a:gd name="connsiteY115" fmla="*/ 1169233 h 3448830"/>
              <a:gd name="connsiteX116" fmla="*/ 1645171 w 1656754"/>
              <a:gd name="connsiteY116" fmla="*/ 1184223 h 3448830"/>
              <a:gd name="connsiteX117" fmla="*/ 1637676 w 1656754"/>
              <a:gd name="connsiteY117" fmla="*/ 1206708 h 3448830"/>
              <a:gd name="connsiteX118" fmla="*/ 1603948 w 1656754"/>
              <a:gd name="connsiteY118" fmla="*/ 1322882 h 3448830"/>
              <a:gd name="connsiteX119" fmla="*/ 1592705 w 1656754"/>
              <a:gd name="connsiteY119" fmla="*/ 1341620 h 3448830"/>
              <a:gd name="connsiteX120" fmla="*/ 1573967 w 1656754"/>
              <a:gd name="connsiteY120" fmla="*/ 1382843 h 3448830"/>
              <a:gd name="connsiteX121" fmla="*/ 1547735 w 1656754"/>
              <a:gd name="connsiteY121" fmla="*/ 1420318 h 3448830"/>
              <a:gd name="connsiteX122" fmla="*/ 1543987 w 1656754"/>
              <a:gd name="connsiteY122" fmla="*/ 1439056 h 3448830"/>
              <a:gd name="connsiteX123" fmla="*/ 1528997 w 1656754"/>
              <a:gd name="connsiteY123" fmla="*/ 1457794 h 3448830"/>
              <a:gd name="connsiteX124" fmla="*/ 1514007 w 1656754"/>
              <a:gd name="connsiteY124" fmla="*/ 1487774 h 3448830"/>
              <a:gd name="connsiteX125" fmla="*/ 1487774 w 1656754"/>
              <a:gd name="connsiteY125" fmla="*/ 1547735 h 3448830"/>
              <a:gd name="connsiteX126" fmla="*/ 1472784 w 1656754"/>
              <a:gd name="connsiteY126" fmla="*/ 1581462 h 3448830"/>
              <a:gd name="connsiteX127" fmla="*/ 1454046 w 1656754"/>
              <a:gd name="connsiteY127" fmla="*/ 1637676 h 3448830"/>
              <a:gd name="connsiteX128" fmla="*/ 1446551 w 1656754"/>
              <a:gd name="connsiteY128" fmla="*/ 1667656 h 3448830"/>
              <a:gd name="connsiteX129" fmla="*/ 1439056 w 1656754"/>
              <a:gd name="connsiteY129" fmla="*/ 1690141 h 3448830"/>
              <a:gd name="connsiteX130" fmla="*/ 1427813 w 1656754"/>
              <a:gd name="connsiteY130" fmla="*/ 1750102 h 3448830"/>
              <a:gd name="connsiteX131" fmla="*/ 1424066 w 1656754"/>
              <a:gd name="connsiteY131" fmla="*/ 1787577 h 3448830"/>
              <a:gd name="connsiteX132" fmla="*/ 1416571 w 1656754"/>
              <a:gd name="connsiteY132" fmla="*/ 1817557 h 3448830"/>
              <a:gd name="connsiteX133" fmla="*/ 1412823 w 1656754"/>
              <a:gd name="connsiteY133" fmla="*/ 1843790 h 3448830"/>
              <a:gd name="connsiteX134" fmla="*/ 1409076 w 1656754"/>
              <a:gd name="connsiteY134" fmla="*/ 1881266 h 3448830"/>
              <a:gd name="connsiteX135" fmla="*/ 1394085 w 1656754"/>
              <a:gd name="connsiteY135" fmla="*/ 1926236 h 3448830"/>
              <a:gd name="connsiteX136" fmla="*/ 1375348 w 1656754"/>
              <a:gd name="connsiteY136" fmla="*/ 2027420 h 3448830"/>
              <a:gd name="connsiteX137" fmla="*/ 1364105 w 1656754"/>
              <a:gd name="connsiteY137" fmla="*/ 2072390 h 3448830"/>
              <a:gd name="connsiteX138" fmla="*/ 1356610 w 1656754"/>
              <a:gd name="connsiteY138" fmla="*/ 2121108 h 3448830"/>
              <a:gd name="connsiteX139" fmla="*/ 1349115 w 1656754"/>
              <a:gd name="connsiteY139" fmla="*/ 2158584 h 3448830"/>
              <a:gd name="connsiteX140" fmla="*/ 1334125 w 1656754"/>
              <a:gd name="connsiteY140" fmla="*/ 2222292 h 3448830"/>
              <a:gd name="connsiteX141" fmla="*/ 1330377 w 1656754"/>
              <a:gd name="connsiteY141" fmla="*/ 2252272 h 3448830"/>
              <a:gd name="connsiteX142" fmla="*/ 1326630 w 1656754"/>
              <a:gd name="connsiteY142" fmla="*/ 2289748 h 3448830"/>
              <a:gd name="connsiteX143" fmla="*/ 1319135 w 1656754"/>
              <a:gd name="connsiteY143" fmla="*/ 2330971 h 3448830"/>
              <a:gd name="connsiteX144" fmla="*/ 1315387 w 1656754"/>
              <a:gd name="connsiteY144" fmla="*/ 2360951 h 3448830"/>
              <a:gd name="connsiteX145" fmla="*/ 1307892 w 1656754"/>
              <a:gd name="connsiteY145" fmla="*/ 2405921 h 3448830"/>
              <a:gd name="connsiteX146" fmla="*/ 1304144 w 1656754"/>
              <a:gd name="connsiteY146" fmla="*/ 2432154 h 3448830"/>
              <a:gd name="connsiteX147" fmla="*/ 1300397 w 1656754"/>
              <a:gd name="connsiteY147" fmla="*/ 2465882 h 3448830"/>
              <a:gd name="connsiteX148" fmla="*/ 1292902 w 1656754"/>
              <a:gd name="connsiteY148" fmla="*/ 2495862 h 3448830"/>
              <a:gd name="connsiteX149" fmla="*/ 1281659 w 1656754"/>
              <a:gd name="connsiteY149" fmla="*/ 2574561 h 3448830"/>
              <a:gd name="connsiteX150" fmla="*/ 1270416 w 1656754"/>
              <a:gd name="connsiteY150" fmla="*/ 2649512 h 3448830"/>
              <a:gd name="connsiteX151" fmla="*/ 1266669 w 1656754"/>
              <a:gd name="connsiteY151" fmla="*/ 2683239 h 3448830"/>
              <a:gd name="connsiteX152" fmla="*/ 1262921 w 1656754"/>
              <a:gd name="connsiteY152" fmla="*/ 2720715 h 3448830"/>
              <a:gd name="connsiteX153" fmla="*/ 1247931 w 1656754"/>
              <a:gd name="connsiteY153" fmla="*/ 2795666 h 3448830"/>
              <a:gd name="connsiteX154" fmla="*/ 1240436 w 1656754"/>
              <a:gd name="connsiteY154" fmla="*/ 2866869 h 3448830"/>
              <a:gd name="connsiteX155" fmla="*/ 1232941 w 1656754"/>
              <a:gd name="connsiteY155" fmla="*/ 2904344 h 3448830"/>
              <a:gd name="connsiteX156" fmla="*/ 1221698 w 1656754"/>
              <a:gd name="connsiteY156" fmla="*/ 2986790 h 3448830"/>
              <a:gd name="connsiteX157" fmla="*/ 1217951 w 1656754"/>
              <a:gd name="connsiteY157" fmla="*/ 3016771 h 3448830"/>
              <a:gd name="connsiteX158" fmla="*/ 1206708 w 1656754"/>
              <a:gd name="connsiteY158" fmla="*/ 3076731 h 3448830"/>
              <a:gd name="connsiteX159" fmla="*/ 1199213 w 1656754"/>
              <a:gd name="connsiteY159" fmla="*/ 3144187 h 3448830"/>
              <a:gd name="connsiteX160" fmla="*/ 1191718 w 1656754"/>
              <a:gd name="connsiteY160" fmla="*/ 3189157 h 3448830"/>
              <a:gd name="connsiteX161" fmla="*/ 1187971 w 1656754"/>
              <a:gd name="connsiteY161" fmla="*/ 3226633 h 3448830"/>
              <a:gd name="connsiteX162" fmla="*/ 1176728 w 1656754"/>
              <a:gd name="connsiteY162" fmla="*/ 3264108 h 3448830"/>
              <a:gd name="connsiteX163" fmla="*/ 1172980 w 1656754"/>
              <a:gd name="connsiteY163" fmla="*/ 3309079 h 3448830"/>
              <a:gd name="connsiteX164" fmla="*/ 1169233 w 1656754"/>
              <a:gd name="connsiteY164" fmla="*/ 3443990 h 3448830"/>
              <a:gd name="connsiteX165" fmla="*/ 903157 w 1656754"/>
              <a:gd name="connsiteY165" fmla="*/ 3417757 h 3448830"/>
              <a:gd name="connsiteX166" fmla="*/ 794479 w 1656754"/>
              <a:gd name="connsiteY166" fmla="*/ 3406515 h 3448830"/>
              <a:gd name="connsiteX167" fmla="*/ 745761 w 1656754"/>
              <a:gd name="connsiteY167" fmla="*/ 3399020 h 3448830"/>
              <a:gd name="connsiteX168" fmla="*/ 698760 w 1656754"/>
              <a:gd name="connsiteY168" fmla="*/ 3389364 h 3448830"/>
              <a:gd name="connsiteX0" fmla="*/ 698760 w 1656754"/>
              <a:gd name="connsiteY0" fmla="*/ 3389364 h 3448830"/>
              <a:gd name="connsiteX1" fmla="*/ 715780 w 1656754"/>
              <a:gd name="connsiteY1" fmla="*/ 3290341 h 3448830"/>
              <a:gd name="connsiteX2" fmla="*/ 723276 w 1656754"/>
              <a:gd name="connsiteY2" fmla="*/ 3267856 h 3448830"/>
              <a:gd name="connsiteX3" fmla="*/ 734518 w 1656754"/>
              <a:gd name="connsiteY3" fmla="*/ 3237876 h 3448830"/>
              <a:gd name="connsiteX4" fmla="*/ 742013 w 1656754"/>
              <a:gd name="connsiteY4" fmla="*/ 2941820 h 3448830"/>
              <a:gd name="connsiteX5" fmla="*/ 753256 w 1656754"/>
              <a:gd name="connsiteY5" fmla="*/ 2859374 h 3448830"/>
              <a:gd name="connsiteX6" fmla="*/ 757003 w 1656754"/>
              <a:gd name="connsiteY6" fmla="*/ 2791918 h 3448830"/>
              <a:gd name="connsiteX7" fmla="*/ 768246 w 1656754"/>
              <a:gd name="connsiteY7" fmla="*/ 2746948 h 3448830"/>
              <a:gd name="connsiteX8" fmla="*/ 771994 w 1656754"/>
              <a:gd name="connsiteY8" fmla="*/ 2690735 h 3448830"/>
              <a:gd name="connsiteX9" fmla="*/ 757003 w 1656754"/>
              <a:gd name="connsiteY9" fmla="*/ 1825053 h 3448830"/>
              <a:gd name="connsiteX10" fmla="*/ 734518 w 1656754"/>
              <a:gd name="connsiteY10" fmla="*/ 1813810 h 3448830"/>
              <a:gd name="connsiteX11" fmla="*/ 723276 w 1656754"/>
              <a:gd name="connsiteY11" fmla="*/ 1806315 h 3448830"/>
              <a:gd name="connsiteX12" fmla="*/ 704538 w 1656754"/>
              <a:gd name="connsiteY12" fmla="*/ 1780082 h 3448830"/>
              <a:gd name="connsiteX13" fmla="*/ 689548 w 1656754"/>
              <a:gd name="connsiteY13" fmla="*/ 1761344 h 3448830"/>
              <a:gd name="connsiteX14" fmla="*/ 682053 w 1656754"/>
              <a:gd name="connsiteY14" fmla="*/ 1735112 h 3448830"/>
              <a:gd name="connsiteX15" fmla="*/ 663315 w 1656754"/>
              <a:gd name="connsiteY15" fmla="*/ 1671403 h 3448830"/>
              <a:gd name="connsiteX16" fmla="*/ 655820 w 1656754"/>
              <a:gd name="connsiteY16" fmla="*/ 1630180 h 3448830"/>
              <a:gd name="connsiteX17" fmla="*/ 659567 w 1656754"/>
              <a:gd name="connsiteY17" fmla="*/ 1506512 h 3448830"/>
              <a:gd name="connsiteX18" fmla="*/ 693295 w 1656754"/>
              <a:gd name="connsiteY18" fmla="*/ 1431561 h 3448830"/>
              <a:gd name="connsiteX19" fmla="*/ 697043 w 1656754"/>
              <a:gd name="connsiteY19" fmla="*/ 1412823 h 3448830"/>
              <a:gd name="connsiteX20" fmla="*/ 708285 w 1656754"/>
              <a:gd name="connsiteY20" fmla="*/ 1401580 h 3448830"/>
              <a:gd name="connsiteX21" fmla="*/ 715780 w 1656754"/>
              <a:gd name="connsiteY21" fmla="*/ 1386590 h 3448830"/>
              <a:gd name="connsiteX22" fmla="*/ 727023 w 1656754"/>
              <a:gd name="connsiteY22" fmla="*/ 1349115 h 3448830"/>
              <a:gd name="connsiteX23" fmla="*/ 730771 w 1656754"/>
              <a:gd name="connsiteY23" fmla="*/ 1334125 h 3448830"/>
              <a:gd name="connsiteX24" fmla="*/ 745761 w 1656754"/>
              <a:gd name="connsiteY24" fmla="*/ 1285407 h 3448830"/>
              <a:gd name="connsiteX25" fmla="*/ 742013 w 1656754"/>
              <a:gd name="connsiteY25" fmla="*/ 1217951 h 3448830"/>
              <a:gd name="connsiteX26" fmla="*/ 730771 w 1656754"/>
              <a:gd name="connsiteY26" fmla="*/ 1195466 h 3448830"/>
              <a:gd name="connsiteX27" fmla="*/ 723276 w 1656754"/>
              <a:gd name="connsiteY27" fmla="*/ 1172980 h 3448830"/>
              <a:gd name="connsiteX28" fmla="*/ 685800 w 1656754"/>
              <a:gd name="connsiteY28" fmla="*/ 1090535 h 3448830"/>
              <a:gd name="connsiteX29" fmla="*/ 674557 w 1656754"/>
              <a:gd name="connsiteY29" fmla="*/ 1060554 h 3448830"/>
              <a:gd name="connsiteX30" fmla="*/ 652072 w 1656754"/>
              <a:gd name="connsiteY30" fmla="*/ 1026826 h 3448830"/>
              <a:gd name="connsiteX31" fmla="*/ 648325 w 1656754"/>
              <a:gd name="connsiteY31" fmla="*/ 1015584 h 3448830"/>
              <a:gd name="connsiteX32" fmla="*/ 637082 w 1656754"/>
              <a:gd name="connsiteY32" fmla="*/ 1008089 h 3448830"/>
              <a:gd name="connsiteX33" fmla="*/ 622092 w 1656754"/>
              <a:gd name="connsiteY33" fmla="*/ 993098 h 3448830"/>
              <a:gd name="connsiteX34" fmla="*/ 607102 w 1656754"/>
              <a:gd name="connsiteY34" fmla="*/ 981856 h 3448830"/>
              <a:gd name="connsiteX35" fmla="*/ 584616 w 1656754"/>
              <a:gd name="connsiteY35" fmla="*/ 966866 h 3448830"/>
              <a:gd name="connsiteX36" fmla="*/ 569626 w 1656754"/>
              <a:gd name="connsiteY36" fmla="*/ 959371 h 3448830"/>
              <a:gd name="connsiteX37" fmla="*/ 517161 w 1656754"/>
              <a:gd name="connsiteY37" fmla="*/ 940633 h 3448830"/>
              <a:gd name="connsiteX38" fmla="*/ 442210 w 1656754"/>
              <a:gd name="connsiteY38" fmla="*/ 910653 h 3448830"/>
              <a:gd name="connsiteX39" fmla="*/ 430967 w 1656754"/>
              <a:gd name="connsiteY39" fmla="*/ 906905 h 3448830"/>
              <a:gd name="connsiteX40" fmla="*/ 281066 w 1656754"/>
              <a:gd name="connsiteY40" fmla="*/ 910653 h 3448830"/>
              <a:gd name="connsiteX41" fmla="*/ 258580 w 1656754"/>
              <a:gd name="connsiteY41" fmla="*/ 914400 h 3448830"/>
              <a:gd name="connsiteX42" fmla="*/ 228600 w 1656754"/>
              <a:gd name="connsiteY42" fmla="*/ 918148 h 3448830"/>
              <a:gd name="connsiteX43" fmla="*/ 142407 w 1656754"/>
              <a:gd name="connsiteY43" fmla="*/ 906905 h 3448830"/>
              <a:gd name="connsiteX44" fmla="*/ 104931 w 1656754"/>
              <a:gd name="connsiteY44" fmla="*/ 869430 h 3448830"/>
              <a:gd name="connsiteX45" fmla="*/ 86194 w 1656754"/>
              <a:gd name="connsiteY45" fmla="*/ 850692 h 3448830"/>
              <a:gd name="connsiteX46" fmla="*/ 56213 w 1656754"/>
              <a:gd name="connsiteY46" fmla="*/ 813216 h 3448830"/>
              <a:gd name="connsiteX47" fmla="*/ 44971 w 1656754"/>
              <a:gd name="connsiteY47" fmla="*/ 801974 h 3448830"/>
              <a:gd name="connsiteX48" fmla="*/ 33728 w 1656754"/>
              <a:gd name="connsiteY48" fmla="*/ 783236 h 3448830"/>
              <a:gd name="connsiteX49" fmla="*/ 26233 w 1656754"/>
              <a:gd name="connsiteY49" fmla="*/ 771994 h 3448830"/>
              <a:gd name="connsiteX50" fmla="*/ 18738 w 1656754"/>
              <a:gd name="connsiteY50" fmla="*/ 745761 h 3448830"/>
              <a:gd name="connsiteX51" fmla="*/ 11243 w 1656754"/>
              <a:gd name="connsiteY51" fmla="*/ 730771 h 3448830"/>
              <a:gd name="connsiteX52" fmla="*/ 7495 w 1656754"/>
              <a:gd name="connsiteY52" fmla="*/ 693295 h 3448830"/>
              <a:gd name="connsiteX53" fmla="*/ 0 w 1656754"/>
              <a:gd name="connsiteY53" fmla="*/ 663315 h 3448830"/>
              <a:gd name="connsiteX54" fmla="*/ 3748 w 1656754"/>
              <a:gd name="connsiteY54" fmla="*/ 517161 h 3448830"/>
              <a:gd name="connsiteX55" fmla="*/ 14990 w 1656754"/>
              <a:gd name="connsiteY55" fmla="*/ 487180 h 3448830"/>
              <a:gd name="connsiteX56" fmla="*/ 33728 w 1656754"/>
              <a:gd name="connsiteY56" fmla="*/ 430967 h 3448830"/>
              <a:gd name="connsiteX57" fmla="*/ 44971 w 1656754"/>
              <a:gd name="connsiteY57" fmla="*/ 408482 h 3448830"/>
              <a:gd name="connsiteX58" fmla="*/ 52466 w 1656754"/>
              <a:gd name="connsiteY58" fmla="*/ 385997 h 3448830"/>
              <a:gd name="connsiteX59" fmla="*/ 86194 w 1656754"/>
              <a:gd name="connsiteY59" fmla="*/ 329784 h 3448830"/>
              <a:gd name="connsiteX60" fmla="*/ 108679 w 1656754"/>
              <a:gd name="connsiteY60" fmla="*/ 292308 h 3448830"/>
              <a:gd name="connsiteX61" fmla="*/ 123669 w 1656754"/>
              <a:gd name="connsiteY61" fmla="*/ 269823 h 3448830"/>
              <a:gd name="connsiteX62" fmla="*/ 161144 w 1656754"/>
              <a:gd name="connsiteY62" fmla="*/ 232348 h 3448830"/>
              <a:gd name="connsiteX63" fmla="*/ 179882 w 1656754"/>
              <a:gd name="connsiteY63" fmla="*/ 206115 h 3448830"/>
              <a:gd name="connsiteX64" fmla="*/ 191125 w 1656754"/>
              <a:gd name="connsiteY64" fmla="*/ 187377 h 3448830"/>
              <a:gd name="connsiteX65" fmla="*/ 224853 w 1656754"/>
              <a:gd name="connsiteY65" fmla="*/ 153649 h 3448830"/>
              <a:gd name="connsiteX66" fmla="*/ 247338 w 1656754"/>
              <a:gd name="connsiteY66" fmla="*/ 123669 h 3448830"/>
              <a:gd name="connsiteX67" fmla="*/ 266076 w 1656754"/>
              <a:gd name="connsiteY67" fmla="*/ 108679 h 3448830"/>
              <a:gd name="connsiteX68" fmla="*/ 292308 w 1656754"/>
              <a:gd name="connsiteY68" fmla="*/ 82446 h 3448830"/>
              <a:gd name="connsiteX69" fmla="*/ 352269 w 1656754"/>
              <a:gd name="connsiteY69" fmla="*/ 48718 h 3448830"/>
              <a:gd name="connsiteX70" fmla="*/ 382249 w 1656754"/>
              <a:gd name="connsiteY70" fmla="*/ 41223 h 3448830"/>
              <a:gd name="connsiteX71" fmla="*/ 415977 w 1656754"/>
              <a:gd name="connsiteY71" fmla="*/ 22485 h 3448830"/>
              <a:gd name="connsiteX72" fmla="*/ 427220 w 1656754"/>
              <a:gd name="connsiteY72" fmla="*/ 14990 h 3448830"/>
              <a:gd name="connsiteX73" fmla="*/ 457200 w 1656754"/>
              <a:gd name="connsiteY73" fmla="*/ 3748 h 3448830"/>
              <a:gd name="connsiteX74" fmla="*/ 483433 w 1656754"/>
              <a:gd name="connsiteY74" fmla="*/ 0 h 3448830"/>
              <a:gd name="connsiteX75" fmla="*/ 569626 w 1656754"/>
              <a:gd name="connsiteY75" fmla="*/ 3748 h 3448830"/>
              <a:gd name="connsiteX76" fmla="*/ 603354 w 1656754"/>
              <a:gd name="connsiteY76" fmla="*/ 14990 h 3448830"/>
              <a:gd name="connsiteX77" fmla="*/ 633335 w 1656754"/>
              <a:gd name="connsiteY77" fmla="*/ 22485 h 3448830"/>
              <a:gd name="connsiteX78" fmla="*/ 659567 w 1656754"/>
              <a:gd name="connsiteY78" fmla="*/ 37476 h 3448830"/>
              <a:gd name="connsiteX79" fmla="*/ 704538 w 1656754"/>
              <a:gd name="connsiteY79" fmla="*/ 44971 h 3448830"/>
              <a:gd name="connsiteX80" fmla="*/ 745761 w 1656754"/>
              <a:gd name="connsiteY80" fmla="*/ 67456 h 3448830"/>
              <a:gd name="connsiteX81" fmla="*/ 764498 w 1656754"/>
              <a:gd name="connsiteY81" fmla="*/ 74951 h 3448830"/>
              <a:gd name="connsiteX82" fmla="*/ 771994 w 1656754"/>
              <a:gd name="connsiteY82" fmla="*/ 82446 h 3448830"/>
              <a:gd name="connsiteX83" fmla="*/ 801974 w 1656754"/>
              <a:gd name="connsiteY83" fmla="*/ 101184 h 3448830"/>
              <a:gd name="connsiteX84" fmla="*/ 813216 w 1656754"/>
              <a:gd name="connsiteY84" fmla="*/ 123669 h 3448830"/>
              <a:gd name="connsiteX85" fmla="*/ 816964 w 1656754"/>
              <a:gd name="connsiteY85" fmla="*/ 146154 h 3448830"/>
              <a:gd name="connsiteX86" fmla="*/ 824459 w 1656754"/>
              <a:gd name="connsiteY86" fmla="*/ 172387 h 3448830"/>
              <a:gd name="connsiteX87" fmla="*/ 828207 w 1656754"/>
              <a:gd name="connsiteY87" fmla="*/ 191125 h 3448830"/>
              <a:gd name="connsiteX88" fmla="*/ 831954 w 1656754"/>
              <a:gd name="connsiteY88" fmla="*/ 333531 h 3448830"/>
              <a:gd name="connsiteX89" fmla="*/ 843197 w 1656754"/>
              <a:gd name="connsiteY89" fmla="*/ 363512 h 3448830"/>
              <a:gd name="connsiteX90" fmla="*/ 846944 w 1656754"/>
              <a:gd name="connsiteY90" fmla="*/ 374754 h 3448830"/>
              <a:gd name="connsiteX91" fmla="*/ 895662 w 1656754"/>
              <a:gd name="connsiteY91" fmla="*/ 400987 h 3448830"/>
              <a:gd name="connsiteX92" fmla="*/ 906905 w 1656754"/>
              <a:gd name="connsiteY92" fmla="*/ 408482 h 3448830"/>
              <a:gd name="connsiteX93" fmla="*/ 955623 w 1656754"/>
              <a:gd name="connsiteY93" fmla="*/ 423472 h 3448830"/>
              <a:gd name="connsiteX94" fmla="*/ 1274164 w 1656754"/>
              <a:gd name="connsiteY94" fmla="*/ 430967 h 3448830"/>
              <a:gd name="connsiteX95" fmla="*/ 1292902 w 1656754"/>
              <a:gd name="connsiteY95" fmla="*/ 438462 h 3448830"/>
              <a:gd name="connsiteX96" fmla="*/ 1345367 w 1656754"/>
              <a:gd name="connsiteY96" fmla="*/ 457200 h 3448830"/>
              <a:gd name="connsiteX97" fmla="*/ 1412823 w 1656754"/>
              <a:gd name="connsiteY97" fmla="*/ 487180 h 3448830"/>
              <a:gd name="connsiteX98" fmla="*/ 1457794 w 1656754"/>
              <a:gd name="connsiteY98" fmla="*/ 498423 h 3448830"/>
              <a:gd name="connsiteX99" fmla="*/ 1472784 w 1656754"/>
              <a:gd name="connsiteY99" fmla="*/ 505918 h 3448830"/>
              <a:gd name="connsiteX100" fmla="*/ 1484026 w 1656754"/>
              <a:gd name="connsiteY100" fmla="*/ 513413 h 3448830"/>
              <a:gd name="connsiteX101" fmla="*/ 1502764 w 1656754"/>
              <a:gd name="connsiteY101" fmla="*/ 520908 h 3448830"/>
              <a:gd name="connsiteX102" fmla="*/ 1514007 w 1656754"/>
              <a:gd name="connsiteY102" fmla="*/ 532151 h 3448830"/>
              <a:gd name="connsiteX103" fmla="*/ 1536492 w 1656754"/>
              <a:gd name="connsiteY103" fmla="*/ 592112 h 3448830"/>
              <a:gd name="connsiteX104" fmla="*/ 1555230 w 1656754"/>
              <a:gd name="connsiteY104" fmla="*/ 648325 h 3448830"/>
              <a:gd name="connsiteX105" fmla="*/ 1577715 w 1656754"/>
              <a:gd name="connsiteY105" fmla="*/ 700790 h 3448830"/>
              <a:gd name="connsiteX106" fmla="*/ 1581462 w 1656754"/>
              <a:gd name="connsiteY106" fmla="*/ 715780 h 3448830"/>
              <a:gd name="connsiteX107" fmla="*/ 1588957 w 1656754"/>
              <a:gd name="connsiteY107" fmla="*/ 734518 h 3448830"/>
              <a:gd name="connsiteX108" fmla="*/ 1600200 w 1656754"/>
              <a:gd name="connsiteY108" fmla="*/ 779489 h 3448830"/>
              <a:gd name="connsiteX109" fmla="*/ 1618938 w 1656754"/>
              <a:gd name="connsiteY109" fmla="*/ 828207 h 3448830"/>
              <a:gd name="connsiteX110" fmla="*/ 1626433 w 1656754"/>
              <a:gd name="connsiteY110" fmla="*/ 873177 h 3448830"/>
              <a:gd name="connsiteX111" fmla="*/ 1633928 w 1656754"/>
              <a:gd name="connsiteY111" fmla="*/ 895662 h 3448830"/>
              <a:gd name="connsiteX112" fmla="*/ 1637676 w 1656754"/>
              <a:gd name="connsiteY112" fmla="*/ 910653 h 3448830"/>
              <a:gd name="connsiteX113" fmla="*/ 1645171 w 1656754"/>
              <a:gd name="connsiteY113" fmla="*/ 929390 h 3448830"/>
              <a:gd name="connsiteX114" fmla="*/ 1652666 w 1656754"/>
              <a:gd name="connsiteY114" fmla="*/ 966866 h 3448830"/>
              <a:gd name="connsiteX115" fmla="*/ 1652666 w 1656754"/>
              <a:gd name="connsiteY115" fmla="*/ 1169233 h 3448830"/>
              <a:gd name="connsiteX116" fmla="*/ 1645171 w 1656754"/>
              <a:gd name="connsiteY116" fmla="*/ 1184223 h 3448830"/>
              <a:gd name="connsiteX117" fmla="*/ 1637676 w 1656754"/>
              <a:gd name="connsiteY117" fmla="*/ 1206708 h 3448830"/>
              <a:gd name="connsiteX118" fmla="*/ 1603948 w 1656754"/>
              <a:gd name="connsiteY118" fmla="*/ 1322882 h 3448830"/>
              <a:gd name="connsiteX119" fmla="*/ 1592705 w 1656754"/>
              <a:gd name="connsiteY119" fmla="*/ 1341620 h 3448830"/>
              <a:gd name="connsiteX120" fmla="*/ 1573967 w 1656754"/>
              <a:gd name="connsiteY120" fmla="*/ 1382843 h 3448830"/>
              <a:gd name="connsiteX121" fmla="*/ 1547735 w 1656754"/>
              <a:gd name="connsiteY121" fmla="*/ 1420318 h 3448830"/>
              <a:gd name="connsiteX122" fmla="*/ 1543987 w 1656754"/>
              <a:gd name="connsiteY122" fmla="*/ 1439056 h 3448830"/>
              <a:gd name="connsiteX123" fmla="*/ 1528997 w 1656754"/>
              <a:gd name="connsiteY123" fmla="*/ 1457794 h 3448830"/>
              <a:gd name="connsiteX124" fmla="*/ 1514007 w 1656754"/>
              <a:gd name="connsiteY124" fmla="*/ 1487774 h 3448830"/>
              <a:gd name="connsiteX125" fmla="*/ 1487774 w 1656754"/>
              <a:gd name="connsiteY125" fmla="*/ 1547735 h 3448830"/>
              <a:gd name="connsiteX126" fmla="*/ 1472784 w 1656754"/>
              <a:gd name="connsiteY126" fmla="*/ 1581462 h 3448830"/>
              <a:gd name="connsiteX127" fmla="*/ 1454046 w 1656754"/>
              <a:gd name="connsiteY127" fmla="*/ 1637676 h 3448830"/>
              <a:gd name="connsiteX128" fmla="*/ 1446551 w 1656754"/>
              <a:gd name="connsiteY128" fmla="*/ 1667656 h 3448830"/>
              <a:gd name="connsiteX129" fmla="*/ 1439056 w 1656754"/>
              <a:gd name="connsiteY129" fmla="*/ 1690141 h 3448830"/>
              <a:gd name="connsiteX130" fmla="*/ 1427813 w 1656754"/>
              <a:gd name="connsiteY130" fmla="*/ 1750102 h 3448830"/>
              <a:gd name="connsiteX131" fmla="*/ 1424066 w 1656754"/>
              <a:gd name="connsiteY131" fmla="*/ 1787577 h 3448830"/>
              <a:gd name="connsiteX132" fmla="*/ 1416571 w 1656754"/>
              <a:gd name="connsiteY132" fmla="*/ 1817557 h 3448830"/>
              <a:gd name="connsiteX133" fmla="*/ 1412823 w 1656754"/>
              <a:gd name="connsiteY133" fmla="*/ 1843790 h 3448830"/>
              <a:gd name="connsiteX134" fmla="*/ 1409076 w 1656754"/>
              <a:gd name="connsiteY134" fmla="*/ 1881266 h 3448830"/>
              <a:gd name="connsiteX135" fmla="*/ 1394085 w 1656754"/>
              <a:gd name="connsiteY135" fmla="*/ 1926236 h 3448830"/>
              <a:gd name="connsiteX136" fmla="*/ 1375348 w 1656754"/>
              <a:gd name="connsiteY136" fmla="*/ 2027420 h 3448830"/>
              <a:gd name="connsiteX137" fmla="*/ 1364105 w 1656754"/>
              <a:gd name="connsiteY137" fmla="*/ 2072390 h 3448830"/>
              <a:gd name="connsiteX138" fmla="*/ 1356610 w 1656754"/>
              <a:gd name="connsiteY138" fmla="*/ 2121108 h 3448830"/>
              <a:gd name="connsiteX139" fmla="*/ 1349115 w 1656754"/>
              <a:gd name="connsiteY139" fmla="*/ 2158584 h 3448830"/>
              <a:gd name="connsiteX140" fmla="*/ 1334125 w 1656754"/>
              <a:gd name="connsiteY140" fmla="*/ 2222292 h 3448830"/>
              <a:gd name="connsiteX141" fmla="*/ 1330377 w 1656754"/>
              <a:gd name="connsiteY141" fmla="*/ 2252272 h 3448830"/>
              <a:gd name="connsiteX142" fmla="*/ 1326630 w 1656754"/>
              <a:gd name="connsiteY142" fmla="*/ 2289748 h 3448830"/>
              <a:gd name="connsiteX143" fmla="*/ 1319135 w 1656754"/>
              <a:gd name="connsiteY143" fmla="*/ 2330971 h 3448830"/>
              <a:gd name="connsiteX144" fmla="*/ 1315387 w 1656754"/>
              <a:gd name="connsiteY144" fmla="*/ 2360951 h 3448830"/>
              <a:gd name="connsiteX145" fmla="*/ 1307892 w 1656754"/>
              <a:gd name="connsiteY145" fmla="*/ 2405921 h 3448830"/>
              <a:gd name="connsiteX146" fmla="*/ 1304144 w 1656754"/>
              <a:gd name="connsiteY146" fmla="*/ 2432154 h 3448830"/>
              <a:gd name="connsiteX147" fmla="*/ 1300397 w 1656754"/>
              <a:gd name="connsiteY147" fmla="*/ 2465882 h 3448830"/>
              <a:gd name="connsiteX148" fmla="*/ 1292902 w 1656754"/>
              <a:gd name="connsiteY148" fmla="*/ 2495862 h 3448830"/>
              <a:gd name="connsiteX149" fmla="*/ 1281659 w 1656754"/>
              <a:gd name="connsiteY149" fmla="*/ 2574561 h 3448830"/>
              <a:gd name="connsiteX150" fmla="*/ 1270416 w 1656754"/>
              <a:gd name="connsiteY150" fmla="*/ 2649512 h 3448830"/>
              <a:gd name="connsiteX151" fmla="*/ 1266669 w 1656754"/>
              <a:gd name="connsiteY151" fmla="*/ 2683239 h 3448830"/>
              <a:gd name="connsiteX152" fmla="*/ 1262921 w 1656754"/>
              <a:gd name="connsiteY152" fmla="*/ 2720715 h 3448830"/>
              <a:gd name="connsiteX153" fmla="*/ 1247931 w 1656754"/>
              <a:gd name="connsiteY153" fmla="*/ 2795666 h 3448830"/>
              <a:gd name="connsiteX154" fmla="*/ 1240436 w 1656754"/>
              <a:gd name="connsiteY154" fmla="*/ 2866869 h 3448830"/>
              <a:gd name="connsiteX155" fmla="*/ 1232941 w 1656754"/>
              <a:gd name="connsiteY155" fmla="*/ 2904344 h 3448830"/>
              <a:gd name="connsiteX156" fmla="*/ 1221698 w 1656754"/>
              <a:gd name="connsiteY156" fmla="*/ 2986790 h 3448830"/>
              <a:gd name="connsiteX157" fmla="*/ 1217951 w 1656754"/>
              <a:gd name="connsiteY157" fmla="*/ 3016771 h 3448830"/>
              <a:gd name="connsiteX158" fmla="*/ 1206708 w 1656754"/>
              <a:gd name="connsiteY158" fmla="*/ 3076731 h 3448830"/>
              <a:gd name="connsiteX159" fmla="*/ 1199213 w 1656754"/>
              <a:gd name="connsiteY159" fmla="*/ 3144187 h 3448830"/>
              <a:gd name="connsiteX160" fmla="*/ 1191718 w 1656754"/>
              <a:gd name="connsiteY160" fmla="*/ 3189157 h 3448830"/>
              <a:gd name="connsiteX161" fmla="*/ 1187971 w 1656754"/>
              <a:gd name="connsiteY161" fmla="*/ 3226633 h 3448830"/>
              <a:gd name="connsiteX162" fmla="*/ 1176728 w 1656754"/>
              <a:gd name="connsiteY162" fmla="*/ 3264108 h 3448830"/>
              <a:gd name="connsiteX163" fmla="*/ 1172980 w 1656754"/>
              <a:gd name="connsiteY163" fmla="*/ 3309079 h 3448830"/>
              <a:gd name="connsiteX164" fmla="*/ 1169233 w 1656754"/>
              <a:gd name="connsiteY164" fmla="*/ 3443990 h 3448830"/>
              <a:gd name="connsiteX165" fmla="*/ 903157 w 1656754"/>
              <a:gd name="connsiteY165" fmla="*/ 3417757 h 3448830"/>
              <a:gd name="connsiteX166" fmla="*/ 794479 w 1656754"/>
              <a:gd name="connsiteY166" fmla="*/ 3406515 h 3448830"/>
              <a:gd name="connsiteX167" fmla="*/ 698760 w 1656754"/>
              <a:gd name="connsiteY167" fmla="*/ 3389364 h 3448830"/>
              <a:gd name="connsiteX0" fmla="*/ 698760 w 1656754"/>
              <a:gd name="connsiteY0" fmla="*/ 3389364 h 3448830"/>
              <a:gd name="connsiteX1" fmla="*/ 715780 w 1656754"/>
              <a:gd name="connsiteY1" fmla="*/ 3290341 h 3448830"/>
              <a:gd name="connsiteX2" fmla="*/ 723276 w 1656754"/>
              <a:gd name="connsiteY2" fmla="*/ 3267856 h 3448830"/>
              <a:gd name="connsiteX3" fmla="*/ 734518 w 1656754"/>
              <a:gd name="connsiteY3" fmla="*/ 3237876 h 3448830"/>
              <a:gd name="connsiteX4" fmla="*/ 742013 w 1656754"/>
              <a:gd name="connsiteY4" fmla="*/ 2941820 h 3448830"/>
              <a:gd name="connsiteX5" fmla="*/ 753256 w 1656754"/>
              <a:gd name="connsiteY5" fmla="*/ 2859374 h 3448830"/>
              <a:gd name="connsiteX6" fmla="*/ 757003 w 1656754"/>
              <a:gd name="connsiteY6" fmla="*/ 2791918 h 3448830"/>
              <a:gd name="connsiteX7" fmla="*/ 768246 w 1656754"/>
              <a:gd name="connsiteY7" fmla="*/ 2746948 h 3448830"/>
              <a:gd name="connsiteX8" fmla="*/ 771994 w 1656754"/>
              <a:gd name="connsiteY8" fmla="*/ 2690735 h 3448830"/>
              <a:gd name="connsiteX9" fmla="*/ 757003 w 1656754"/>
              <a:gd name="connsiteY9" fmla="*/ 1825053 h 3448830"/>
              <a:gd name="connsiteX10" fmla="*/ 734518 w 1656754"/>
              <a:gd name="connsiteY10" fmla="*/ 1813810 h 3448830"/>
              <a:gd name="connsiteX11" fmla="*/ 723276 w 1656754"/>
              <a:gd name="connsiteY11" fmla="*/ 1806315 h 3448830"/>
              <a:gd name="connsiteX12" fmla="*/ 704538 w 1656754"/>
              <a:gd name="connsiteY12" fmla="*/ 1780082 h 3448830"/>
              <a:gd name="connsiteX13" fmla="*/ 689548 w 1656754"/>
              <a:gd name="connsiteY13" fmla="*/ 1761344 h 3448830"/>
              <a:gd name="connsiteX14" fmla="*/ 682053 w 1656754"/>
              <a:gd name="connsiteY14" fmla="*/ 1735112 h 3448830"/>
              <a:gd name="connsiteX15" fmla="*/ 663315 w 1656754"/>
              <a:gd name="connsiteY15" fmla="*/ 1671403 h 3448830"/>
              <a:gd name="connsiteX16" fmla="*/ 655820 w 1656754"/>
              <a:gd name="connsiteY16" fmla="*/ 1630180 h 3448830"/>
              <a:gd name="connsiteX17" fmla="*/ 659567 w 1656754"/>
              <a:gd name="connsiteY17" fmla="*/ 1506512 h 3448830"/>
              <a:gd name="connsiteX18" fmla="*/ 693295 w 1656754"/>
              <a:gd name="connsiteY18" fmla="*/ 1431561 h 3448830"/>
              <a:gd name="connsiteX19" fmla="*/ 697043 w 1656754"/>
              <a:gd name="connsiteY19" fmla="*/ 1412823 h 3448830"/>
              <a:gd name="connsiteX20" fmla="*/ 708285 w 1656754"/>
              <a:gd name="connsiteY20" fmla="*/ 1401580 h 3448830"/>
              <a:gd name="connsiteX21" fmla="*/ 715780 w 1656754"/>
              <a:gd name="connsiteY21" fmla="*/ 1386590 h 3448830"/>
              <a:gd name="connsiteX22" fmla="*/ 727023 w 1656754"/>
              <a:gd name="connsiteY22" fmla="*/ 1349115 h 3448830"/>
              <a:gd name="connsiteX23" fmla="*/ 730771 w 1656754"/>
              <a:gd name="connsiteY23" fmla="*/ 1334125 h 3448830"/>
              <a:gd name="connsiteX24" fmla="*/ 745761 w 1656754"/>
              <a:gd name="connsiteY24" fmla="*/ 1285407 h 3448830"/>
              <a:gd name="connsiteX25" fmla="*/ 742013 w 1656754"/>
              <a:gd name="connsiteY25" fmla="*/ 1217951 h 3448830"/>
              <a:gd name="connsiteX26" fmla="*/ 730771 w 1656754"/>
              <a:gd name="connsiteY26" fmla="*/ 1195466 h 3448830"/>
              <a:gd name="connsiteX27" fmla="*/ 723276 w 1656754"/>
              <a:gd name="connsiteY27" fmla="*/ 1172980 h 3448830"/>
              <a:gd name="connsiteX28" fmla="*/ 685800 w 1656754"/>
              <a:gd name="connsiteY28" fmla="*/ 1090535 h 3448830"/>
              <a:gd name="connsiteX29" fmla="*/ 674557 w 1656754"/>
              <a:gd name="connsiteY29" fmla="*/ 1060554 h 3448830"/>
              <a:gd name="connsiteX30" fmla="*/ 652072 w 1656754"/>
              <a:gd name="connsiteY30" fmla="*/ 1026826 h 3448830"/>
              <a:gd name="connsiteX31" fmla="*/ 648325 w 1656754"/>
              <a:gd name="connsiteY31" fmla="*/ 1015584 h 3448830"/>
              <a:gd name="connsiteX32" fmla="*/ 637082 w 1656754"/>
              <a:gd name="connsiteY32" fmla="*/ 1008089 h 3448830"/>
              <a:gd name="connsiteX33" fmla="*/ 622092 w 1656754"/>
              <a:gd name="connsiteY33" fmla="*/ 993098 h 3448830"/>
              <a:gd name="connsiteX34" fmla="*/ 607102 w 1656754"/>
              <a:gd name="connsiteY34" fmla="*/ 981856 h 3448830"/>
              <a:gd name="connsiteX35" fmla="*/ 584616 w 1656754"/>
              <a:gd name="connsiteY35" fmla="*/ 966866 h 3448830"/>
              <a:gd name="connsiteX36" fmla="*/ 569626 w 1656754"/>
              <a:gd name="connsiteY36" fmla="*/ 959371 h 3448830"/>
              <a:gd name="connsiteX37" fmla="*/ 517161 w 1656754"/>
              <a:gd name="connsiteY37" fmla="*/ 940633 h 3448830"/>
              <a:gd name="connsiteX38" fmla="*/ 442210 w 1656754"/>
              <a:gd name="connsiteY38" fmla="*/ 910653 h 3448830"/>
              <a:gd name="connsiteX39" fmla="*/ 430967 w 1656754"/>
              <a:gd name="connsiteY39" fmla="*/ 906905 h 3448830"/>
              <a:gd name="connsiteX40" fmla="*/ 281066 w 1656754"/>
              <a:gd name="connsiteY40" fmla="*/ 910653 h 3448830"/>
              <a:gd name="connsiteX41" fmla="*/ 258580 w 1656754"/>
              <a:gd name="connsiteY41" fmla="*/ 914400 h 3448830"/>
              <a:gd name="connsiteX42" fmla="*/ 228600 w 1656754"/>
              <a:gd name="connsiteY42" fmla="*/ 918148 h 3448830"/>
              <a:gd name="connsiteX43" fmla="*/ 142407 w 1656754"/>
              <a:gd name="connsiteY43" fmla="*/ 906905 h 3448830"/>
              <a:gd name="connsiteX44" fmla="*/ 104931 w 1656754"/>
              <a:gd name="connsiteY44" fmla="*/ 869430 h 3448830"/>
              <a:gd name="connsiteX45" fmla="*/ 86194 w 1656754"/>
              <a:gd name="connsiteY45" fmla="*/ 850692 h 3448830"/>
              <a:gd name="connsiteX46" fmla="*/ 56213 w 1656754"/>
              <a:gd name="connsiteY46" fmla="*/ 813216 h 3448830"/>
              <a:gd name="connsiteX47" fmla="*/ 44971 w 1656754"/>
              <a:gd name="connsiteY47" fmla="*/ 801974 h 3448830"/>
              <a:gd name="connsiteX48" fmla="*/ 33728 w 1656754"/>
              <a:gd name="connsiteY48" fmla="*/ 783236 h 3448830"/>
              <a:gd name="connsiteX49" fmla="*/ 26233 w 1656754"/>
              <a:gd name="connsiteY49" fmla="*/ 771994 h 3448830"/>
              <a:gd name="connsiteX50" fmla="*/ 18738 w 1656754"/>
              <a:gd name="connsiteY50" fmla="*/ 745761 h 3448830"/>
              <a:gd name="connsiteX51" fmla="*/ 11243 w 1656754"/>
              <a:gd name="connsiteY51" fmla="*/ 730771 h 3448830"/>
              <a:gd name="connsiteX52" fmla="*/ 7495 w 1656754"/>
              <a:gd name="connsiteY52" fmla="*/ 693295 h 3448830"/>
              <a:gd name="connsiteX53" fmla="*/ 0 w 1656754"/>
              <a:gd name="connsiteY53" fmla="*/ 663315 h 3448830"/>
              <a:gd name="connsiteX54" fmla="*/ 3748 w 1656754"/>
              <a:gd name="connsiteY54" fmla="*/ 517161 h 3448830"/>
              <a:gd name="connsiteX55" fmla="*/ 14990 w 1656754"/>
              <a:gd name="connsiteY55" fmla="*/ 487180 h 3448830"/>
              <a:gd name="connsiteX56" fmla="*/ 33728 w 1656754"/>
              <a:gd name="connsiteY56" fmla="*/ 430967 h 3448830"/>
              <a:gd name="connsiteX57" fmla="*/ 44971 w 1656754"/>
              <a:gd name="connsiteY57" fmla="*/ 408482 h 3448830"/>
              <a:gd name="connsiteX58" fmla="*/ 52466 w 1656754"/>
              <a:gd name="connsiteY58" fmla="*/ 385997 h 3448830"/>
              <a:gd name="connsiteX59" fmla="*/ 86194 w 1656754"/>
              <a:gd name="connsiteY59" fmla="*/ 329784 h 3448830"/>
              <a:gd name="connsiteX60" fmla="*/ 108679 w 1656754"/>
              <a:gd name="connsiteY60" fmla="*/ 292308 h 3448830"/>
              <a:gd name="connsiteX61" fmla="*/ 123669 w 1656754"/>
              <a:gd name="connsiteY61" fmla="*/ 269823 h 3448830"/>
              <a:gd name="connsiteX62" fmla="*/ 161144 w 1656754"/>
              <a:gd name="connsiteY62" fmla="*/ 232348 h 3448830"/>
              <a:gd name="connsiteX63" fmla="*/ 179882 w 1656754"/>
              <a:gd name="connsiteY63" fmla="*/ 206115 h 3448830"/>
              <a:gd name="connsiteX64" fmla="*/ 191125 w 1656754"/>
              <a:gd name="connsiteY64" fmla="*/ 187377 h 3448830"/>
              <a:gd name="connsiteX65" fmla="*/ 224853 w 1656754"/>
              <a:gd name="connsiteY65" fmla="*/ 153649 h 3448830"/>
              <a:gd name="connsiteX66" fmla="*/ 247338 w 1656754"/>
              <a:gd name="connsiteY66" fmla="*/ 123669 h 3448830"/>
              <a:gd name="connsiteX67" fmla="*/ 266076 w 1656754"/>
              <a:gd name="connsiteY67" fmla="*/ 108679 h 3448830"/>
              <a:gd name="connsiteX68" fmla="*/ 292308 w 1656754"/>
              <a:gd name="connsiteY68" fmla="*/ 82446 h 3448830"/>
              <a:gd name="connsiteX69" fmla="*/ 352269 w 1656754"/>
              <a:gd name="connsiteY69" fmla="*/ 48718 h 3448830"/>
              <a:gd name="connsiteX70" fmla="*/ 382249 w 1656754"/>
              <a:gd name="connsiteY70" fmla="*/ 41223 h 3448830"/>
              <a:gd name="connsiteX71" fmla="*/ 415977 w 1656754"/>
              <a:gd name="connsiteY71" fmla="*/ 22485 h 3448830"/>
              <a:gd name="connsiteX72" fmla="*/ 427220 w 1656754"/>
              <a:gd name="connsiteY72" fmla="*/ 14990 h 3448830"/>
              <a:gd name="connsiteX73" fmla="*/ 457200 w 1656754"/>
              <a:gd name="connsiteY73" fmla="*/ 3748 h 3448830"/>
              <a:gd name="connsiteX74" fmla="*/ 483433 w 1656754"/>
              <a:gd name="connsiteY74" fmla="*/ 0 h 3448830"/>
              <a:gd name="connsiteX75" fmla="*/ 569626 w 1656754"/>
              <a:gd name="connsiteY75" fmla="*/ 3748 h 3448830"/>
              <a:gd name="connsiteX76" fmla="*/ 603354 w 1656754"/>
              <a:gd name="connsiteY76" fmla="*/ 14990 h 3448830"/>
              <a:gd name="connsiteX77" fmla="*/ 633335 w 1656754"/>
              <a:gd name="connsiteY77" fmla="*/ 22485 h 3448830"/>
              <a:gd name="connsiteX78" fmla="*/ 659567 w 1656754"/>
              <a:gd name="connsiteY78" fmla="*/ 37476 h 3448830"/>
              <a:gd name="connsiteX79" fmla="*/ 704538 w 1656754"/>
              <a:gd name="connsiteY79" fmla="*/ 44971 h 3448830"/>
              <a:gd name="connsiteX80" fmla="*/ 745761 w 1656754"/>
              <a:gd name="connsiteY80" fmla="*/ 67456 h 3448830"/>
              <a:gd name="connsiteX81" fmla="*/ 764498 w 1656754"/>
              <a:gd name="connsiteY81" fmla="*/ 74951 h 3448830"/>
              <a:gd name="connsiteX82" fmla="*/ 771994 w 1656754"/>
              <a:gd name="connsiteY82" fmla="*/ 82446 h 3448830"/>
              <a:gd name="connsiteX83" fmla="*/ 801974 w 1656754"/>
              <a:gd name="connsiteY83" fmla="*/ 101184 h 3448830"/>
              <a:gd name="connsiteX84" fmla="*/ 813216 w 1656754"/>
              <a:gd name="connsiteY84" fmla="*/ 123669 h 3448830"/>
              <a:gd name="connsiteX85" fmla="*/ 816964 w 1656754"/>
              <a:gd name="connsiteY85" fmla="*/ 146154 h 3448830"/>
              <a:gd name="connsiteX86" fmla="*/ 824459 w 1656754"/>
              <a:gd name="connsiteY86" fmla="*/ 172387 h 3448830"/>
              <a:gd name="connsiteX87" fmla="*/ 828207 w 1656754"/>
              <a:gd name="connsiteY87" fmla="*/ 191125 h 3448830"/>
              <a:gd name="connsiteX88" fmla="*/ 831954 w 1656754"/>
              <a:gd name="connsiteY88" fmla="*/ 333531 h 3448830"/>
              <a:gd name="connsiteX89" fmla="*/ 843197 w 1656754"/>
              <a:gd name="connsiteY89" fmla="*/ 363512 h 3448830"/>
              <a:gd name="connsiteX90" fmla="*/ 846944 w 1656754"/>
              <a:gd name="connsiteY90" fmla="*/ 374754 h 3448830"/>
              <a:gd name="connsiteX91" fmla="*/ 895662 w 1656754"/>
              <a:gd name="connsiteY91" fmla="*/ 400987 h 3448830"/>
              <a:gd name="connsiteX92" fmla="*/ 906905 w 1656754"/>
              <a:gd name="connsiteY92" fmla="*/ 408482 h 3448830"/>
              <a:gd name="connsiteX93" fmla="*/ 955623 w 1656754"/>
              <a:gd name="connsiteY93" fmla="*/ 423472 h 3448830"/>
              <a:gd name="connsiteX94" fmla="*/ 1274164 w 1656754"/>
              <a:gd name="connsiteY94" fmla="*/ 430967 h 3448830"/>
              <a:gd name="connsiteX95" fmla="*/ 1292902 w 1656754"/>
              <a:gd name="connsiteY95" fmla="*/ 438462 h 3448830"/>
              <a:gd name="connsiteX96" fmla="*/ 1345367 w 1656754"/>
              <a:gd name="connsiteY96" fmla="*/ 457200 h 3448830"/>
              <a:gd name="connsiteX97" fmla="*/ 1412823 w 1656754"/>
              <a:gd name="connsiteY97" fmla="*/ 487180 h 3448830"/>
              <a:gd name="connsiteX98" fmla="*/ 1457794 w 1656754"/>
              <a:gd name="connsiteY98" fmla="*/ 498423 h 3448830"/>
              <a:gd name="connsiteX99" fmla="*/ 1472784 w 1656754"/>
              <a:gd name="connsiteY99" fmla="*/ 505918 h 3448830"/>
              <a:gd name="connsiteX100" fmla="*/ 1484026 w 1656754"/>
              <a:gd name="connsiteY100" fmla="*/ 513413 h 3448830"/>
              <a:gd name="connsiteX101" fmla="*/ 1502764 w 1656754"/>
              <a:gd name="connsiteY101" fmla="*/ 520908 h 3448830"/>
              <a:gd name="connsiteX102" fmla="*/ 1514007 w 1656754"/>
              <a:gd name="connsiteY102" fmla="*/ 532151 h 3448830"/>
              <a:gd name="connsiteX103" fmla="*/ 1536492 w 1656754"/>
              <a:gd name="connsiteY103" fmla="*/ 592112 h 3448830"/>
              <a:gd name="connsiteX104" fmla="*/ 1555230 w 1656754"/>
              <a:gd name="connsiteY104" fmla="*/ 648325 h 3448830"/>
              <a:gd name="connsiteX105" fmla="*/ 1577715 w 1656754"/>
              <a:gd name="connsiteY105" fmla="*/ 700790 h 3448830"/>
              <a:gd name="connsiteX106" fmla="*/ 1581462 w 1656754"/>
              <a:gd name="connsiteY106" fmla="*/ 715780 h 3448830"/>
              <a:gd name="connsiteX107" fmla="*/ 1588957 w 1656754"/>
              <a:gd name="connsiteY107" fmla="*/ 734518 h 3448830"/>
              <a:gd name="connsiteX108" fmla="*/ 1600200 w 1656754"/>
              <a:gd name="connsiteY108" fmla="*/ 779489 h 3448830"/>
              <a:gd name="connsiteX109" fmla="*/ 1618938 w 1656754"/>
              <a:gd name="connsiteY109" fmla="*/ 828207 h 3448830"/>
              <a:gd name="connsiteX110" fmla="*/ 1626433 w 1656754"/>
              <a:gd name="connsiteY110" fmla="*/ 873177 h 3448830"/>
              <a:gd name="connsiteX111" fmla="*/ 1633928 w 1656754"/>
              <a:gd name="connsiteY111" fmla="*/ 895662 h 3448830"/>
              <a:gd name="connsiteX112" fmla="*/ 1637676 w 1656754"/>
              <a:gd name="connsiteY112" fmla="*/ 910653 h 3448830"/>
              <a:gd name="connsiteX113" fmla="*/ 1645171 w 1656754"/>
              <a:gd name="connsiteY113" fmla="*/ 929390 h 3448830"/>
              <a:gd name="connsiteX114" fmla="*/ 1652666 w 1656754"/>
              <a:gd name="connsiteY114" fmla="*/ 966866 h 3448830"/>
              <a:gd name="connsiteX115" fmla="*/ 1652666 w 1656754"/>
              <a:gd name="connsiteY115" fmla="*/ 1169233 h 3448830"/>
              <a:gd name="connsiteX116" fmla="*/ 1645171 w 1656754"/>
              <a:gd name="connsiteY116" fmla="*/ 1184223 h 3448830"/>
              <a:gd name="connsiteX117" fmla="*/ 1637676 w 1656754"/>
              <a:gd name="connsiteY117" fmla="*/ 1206708 h 3448830"/>
              <a:gd name="connsiteX118" fmla="*/ 1603948 w 1656754"/>
              <a:gd name="connsiteY118" fmla="*/ 1322882 h 3448830"/>
              <a:gd name="connsiteX119" fmla="*/ 1592705 w 1656754"/>
              <a:gd name="connsiteY119" fmla="*/ 1341620 h 3448830"/>
              <a:gd name="connsiteX120" fmla="*/ 1573967 w 1656754"/>
              <a:gd name="connsiteY120" fmla="*/ 1382843 h 3448830"/>
              <a:gd name="connsiteX121" fmla="*/ 1547735 w 1656754"/>
              <a:gd name="connsiteY121" fmla="*/ 1420318 h 3448830"/>
              <a:gd name="connsiteX122" fmla="*/ 1543987 w 1656754"/>
              <a:gd name="connsiteY122" fmla="*/ 1439056 h 3448830"/>
              <a:gd name="connsiteX123" fmla="*/ 1528997 w 1656754"/>
              <a:gd name="connsiteY123" fmla="*/ 1457794 h 3448830"/>
              <a:gd name="connsiteX124" fmla="*/ 1514007 w 1656754"/>
              <a:gd name="connsiteY124" fmla="*/ 1487774 h 3448830"/>
              <a:gd name="connsiteX125" fmla="*/ 1487774 w 1656754"/>
              <a:gd name="connsiteY125" fmla="*/ 1547735 h 3448830"/>
              <a:gd name="connsiteX126" fmla="*/ 1472784 w 1656754"/>
              <a:gd name="connsiteY126" fmla="*/ 1581462 h 3448830"/>
              <a:gd name="connsiteX127" fmla="*/ 1454046 w 1656754"/>
              <a:gd name="connsiteY127" fmla="*/ 1637676 h 3448830"/>
              <a:gd name="connsiteX128" fmla="*/ 1446551 w 1656754"/>
              <a:gd name="connsiteY128" fmla="*/ 1667656 h 3448830"/>
              <a:gd name="connsiteX129" fmla="*/ 1439056 w 1656754"/>
              <a:gd name="connsiteY129" fmla="*/ 1690141 h 3448830"/>
              <a:gd name="connsiteX130" fmla="*/ 1427813 w 1656754"/>
              <a:gd name="connsiteY130" fmla="*/ 1750102 h 3448830"/>
              <a:gd name="connsiteX131" fmla="*/ 1424066 w 1656754"/>
              <a:gd name="connsiteY131" fmla="*/ 1787577 h 3448830"/>
              <a:gd name="connsiteX132" fmla="*/ 1416571 w 1656754"/>
              <a:gd name="connsiteY132" fmla="*/ 1817557 h 3448830"/>
              <a:gd name="connsiteX133" fmla="*/ 1412823 w 1656754"/>
              <a:gd name="connsiteY133" fmla="*/ 1843790 h 3448830"/>
              <a:gd name="connsiteX134" fmla="*/ 1409076 w 1656754"/>
              <a:gd name="connsiteY134" fmla="*/ 1881266 h 3448830"/>
              <a:gd name="connsiteX135" fmla="*/ 1394085 w 1656754"/>
              <a:gd name="connsiteY135" fmla="*/ 1926236 h 3448830"/>
              <a:gd name="connsiteX136" fmla="*/ 1375348 w 1656754"/>
              <a:gd name="connsiteY136" fmla="*/ 2027420 h 3448830"/>
              <a:gd name="connsiteX137" fmla="*/ 1364105 w 1656754"/>
              <a:gd name="connsiteY137" fmla="*/ 2072390 h 3448830"/>
              <a:gd name="connsiteX138" fmla="*/ 1356610 w 1656754"/>
              <a:gd name="connsiteY138" fmla="*/ 2121108 h 3448830"/>
              <a:gd name="connsiteX139" fmla="*/ 1349115 w 1656754"/>
              <a:gd name="connsiteY139" fmla="*/ 2158584 h 3448830"/>
              <a:gd name="connsiteX140" fmla="*/ 1334125 w 1656754"/>
              <a:gd name="connsiteY140" fmla="*/ 2222292 h 3448830"/>
              <a:gd name="connsiteX141" fmla="*/ 1330377 w 1656754"/>
              <a:gd name="connsiteY141" fmla="*/ 2252272 h 3448830"/>
              <a:gd name="connsiteX142" fmla="*/ 1326630 w 1656754"/>
              <a:gd name="connsiteY142" fmla="*/ 2289748 h 3448830"/>
              <a:gd name="connsiteX143" fmla="*/ 1319135 w 1656754"/>
              <a:gd name="connsiteY143" fmla="*/ 2330971 h 3448830"/>
              <a:gd name="connsiteX144" fmla="*/ 1315387 w 1656754"/>
              <a:gd name="connsiteY144" fmla="*/ 2360951 h 3448830"/>
              <a:gd name="connsiteX145" fmla="*/ 1307892 w 1656754"/>
              <a:gd name="connsiteY145" fmla="*/ 2405921 h 3448830"/>
              <a:gd name="connsiteX146" fmla="*/ 1304144 w 1656754"/>
              <a:gd name="connsiteY146" fmla="*/ 2432154 h 3448830"/>
              <a:gd name="connsiteX147" fmla="*/ 1300397 w 1656754"/>
              <a:gd name="connsiteY147" fmla="*/ 2465882 h 3448830"/>
              <a:gd name="connsiteX148" fmla="*/ 1292902 w 1656754"/>
              <a:gd name="connsiteY148" fmla="*/ 2495862 h 3448830"/>
              <a:gd name="connsiteX149" fmla="*/ 1281659 w 1656754"/>
              <a:gd name="connsiteY149" fmla="*/ 2574561 h 3448830"/>
              <a:gd name="connsiteX150" fmla="*/ 1270416 w 1656754"/>
              <a:gd name="connsiteY150" fmla="*/ 2649512 h 3448830"/>
              <a:gd name="connsiteX151" fmla="*/ 1266669 w 1656754"/>
              <a:gd name="connsiteY151" fmla="*/ 2683239 h 3448830"/>
              <a:gd name="connsiteX152" fmla="*/ 1262921 w 1656754"/>
              <a:gd name="connsiteY152" fmla="*/ 2720715 h 3448830"/>
              <a:gd name="connsiteX153" fmla="*/ 1247931 w 1656754"/>
              <a:gd name="connsiteY153" fmla="*/ 2795666 h 3448830"/>
              <a:gd name="connsiteX154" fmla="*/ 1240436 w 1656754"/>
              <a:gd name="connsiteY154" fmla="*/ 2866869 h 3448830"/>
              <a:gd name="connsiteX155" fmla="*/ 1232941 w 1656754"/>
              <a:gd name="connsiteY155" fmla="*/ 2904344 h 3448830"/>
              <a:gd name="connsiteX156" fmla="*/ 1221698 w 1656754"/>
              <a:gd name="connsiteY156" fmla="*/ 2986790 h 3448830"/>
              <a:gd name="connsiteX157" fmla="*/ 1217951 w 1656754"/>
              <a:gd name="connsiteY157" fmla="*/ 3016771 h 3448830"/>
              <a:gd name="connsiteX158" fmla="*/ 1206708 w 1656754"/>
              <a:gd name="connsiteY158" fmla="*/ 3076731 h 3448830"/>
              <a:gd name="connsiteX159" fmla="*/ 1199213 w 1656754"/>
              <a:gd name="connsiteY159" fmla="*/ 3144187 h 3448830"/>
              <a:gd name="connsiteX160" fmla="*/ 1191718 w 1656754"/>
              <a:gd name="connsiteY160" fmla="*/ 3189157 h 3448830"/>
              <a:gd name="connsiteX161" fmla="*/ 1187971 w 1656754"/>
              <a:gd name="connsiteY161" fmla="*/ 3226633 h 3448830"/>
              <a:gd name="connsiteX162" fmla="*/ 1176728 w 1656754"/>
              <a:gd name="connsiteY162" fmla="*/ 3264108 h 3448830"/>
              <a:gd name="connsiteX163" fmla="*/ 1172980 w 1656754"/>
              <a:gd name="connsiteY163" fmla="*/ 3309079 h 3448830"/>
              <a:gd name="connsiteX164" fmla="*/ 1169233 w 1656754"/>
              <a:gd name="connsiteY164" fmla="*/ 3443990 h 3448830"/>
              <a:gd name="connsiteX165" fmla="*/ 903157 w 1656754"/>
              <a:gd name="connsiteY165" fmla="*/ 3417757 h 3448830"/>
              <a:gd name="connsiteX166" fmla="*/ 698760 w 1656754"/>
              <a:gd name="connsiteY166" fmla="*/ 3389364 h 3448830"/>
              <a:gd name="connsiteX0" fmla="*/ 698760 w 1656754"/>
              <a:gd name="connsiteY0" fmla="*/ 3389364 h 3448830"/>
              <a:gd name="connsiteX1" fmla="*/ 715780 w 1656754"/>
              <a:gd name="connsiteY1" fmla="*/ 3290341 h 3448830"/>
              <a:gd name="connsiteX2" fmla="*/ 734518 w 1656754"/>
              <a:gd name="connsiteY2" fmla="*/ 3237876 h 3448830"/>
              <a:gd name="connsiteX3" fmla="*/ 742013 w 1656754"/>
              <a:gd name="connsiteY3" fmla="*/ 2941820 h 3448830"/>
              <a:gd name="connsiteX4" fmla="*/ 753256 w 1656754"/>
              <a:gd name="connsiteY4" fmla="*/ 2859374 h 3448830"/>
              <a:gd name="connsiteX5" fmla="*/ 757003 w 1656754"/>
              <a:gd name="connsiteY5" fmla="*/ 2791918 h 3448830"/>
              <a:gd name="connsiteX6" fmla="*/ 768246 w 1656754"/>
              <a:gd name="connsiteY6" fmla="*/ 2746948 h 3448830"/>
              <a:gd name="connsiteX7" fmla="*/ 771994 w 1656754"/>
              <a:gd name="connsiteY7" fmla="*/ 2690735 h 3448830"/>
              <a:gd name="connsiteX8" fmla="*/ 757003 w 1656754"/>
              <a:gd name="connsiteY8" fmla="*/ 1825053 h 3448830"/>
              <a:gd name="connsiteX9" fmla="*/ 734518 w 1656754"/>
              <a:gd name="connsiteY9" fmla="*/ 1813810 h 3448830"/>
              <a:gd name="connsiteX10" fmla="*/ 723276 w 1656754"/>
              <a:gd name="connsiteY10" fmla="*/ 1806315 h 3448830"/>
              <a:gd name="connsiteX11" fmla="*/ 704538 w 1656754"/>
              <a:gd name="connsiteY11" fmla="*/ 1780082 h 3448830"/>
              <a:gd name="connsiteX12" fmla="*/ 689548 w 1656754"/>
              <a:gd name="connsiteY12" fmla="*/ 1761344 h 3448830"/>
              <a:gd name="connsiteX13" fmla="*/ 682053 w 1656754"/>
              <a:gd name="connsiteY13" fmla="*/ 1735112 h 3448830"/>
              <a:gd name="connsiteX14" fmla="*/ 663315 w 1656754"/>
              <a:gd name="connsiteY14" fmla="*/ 1671403 h 3448830"/>
              <a:gd name="connsiteX15" fmla="*/ 655820 w 1656754"/>
              <a:gd name="connsiteY15" fmla="*/ 1630180 h 3448830"/>
              <a:gd name="connsiteX16" fmla="*/ 659567 w 1656754"/>
              <a:gd name="connsiteY16" fmla="*/ 1506512 h 3448830"/>
              <a:gd name="connsiteX17" fmla="*/ 693295 w 1656754"/>
              <a:gd name="connsiteY17" fmla="*/ 1431561 h 3448830"/>
              <a:gd name="connsiteX18" fmla="*/ 697043 w 1656754"/>
              <a:gd name="connsiteY18" fmla="*/ 1412823 h 3448830"/>
              <a:gd name="connsiteX19" fmla="*/ 708285 w 1656754"/>
              <a:gd name="connsiteY19" fmla="*/ 1401580 h 3448830"/>
              <a:gd name="connsiteX20" fmla="*/ 715780 w 1656754"/>
              <a:gd name="connsiteY20" fmla="*/ 1386590 h 3448830"/>
              <a:gd name="connsiteX21" fmla="*/ 727023 w 1656754"/>
              <a:gd name="connsiteY21" fmla="*/ 1349115 h 3448830"/>
              <a:gd name="connsiteX22" fmla="*/ 730771 w 1656754"/>
              <a:gd name="connsiteY22" fmla="*/ 1334125 h 3448830"/>
              <a:gd name="connsiteX23" fmla="*/ 745761 w 1656754"/>
              <a:gd name="connsiteY23" fmla="*/ 1285407 h 3448830"/>
              <a:gd name="connsiteX24" fmla="*/ 742013 w 1656754"/>
              <a:gd name="connsiteY24" fmla="*/ 1217951 h 3448830"/>
              <a:gd name="connsiteX25" fmla="*/ 730771 w 1656754"/>
              <a:gd name="connsiteY25" fmla="*/ 1195466 h 3448830"/>
              <a:gd name="connsiteX26" fmla="*/ 723276 w 1656754"/>
              <a:gd name="connsiteY26" fmla="*/ 1172980 h 3448830"/>
              <a:gd name="connsiteX27" fmla="*/ 685800 w 1656754"/>
              <a:gd name="connsiteY27" fmla="*/ 1090535 h 3448830"/>
              <a:gd name="connsiteX28" fmla="*/ 674557 w 1656754"/>
              <a:gd name="connsiteY28" fmla="*/ 1060554 h 3448830"/>
              <a:gd name="connsiteX29" fmla="*/ 652072 w 1656754"/>
              <a:gd name="connsiteY29" fmla="*/ 1026826 h 3448830"/>
              <a:gd name="connsiteX30" fmla="*/ 648325 w 1656754"/>
              <a:gd name="connsiteY30" fmla="*/ 1015584 h 3448830"/>
              <a:gd name="connsiteX31" fmla="*/ 637082 w 1656754"/>
              <a:gd name="connsiteY31" fmla="*/ 1008089 h 3448830"/>
              <a:gd name="connsiteX32" fmla="*/ 622092 w 1656754"/>
              <a:gd name="connsiteY32" fmla="*/ 993098 h 3448830"/>
              <a:gd name="connsiteX33" fmla="*/ 607102 w 1656754"/>
              <a:gd name="connsiteY33" fmla="*/ 981856 h 3448830"/>
              <a:gd name="connsiteX34" fmla="*/ 584616 w 1656754"/>
              <a:gd name="connsiteY34" fmla="*/ 966866 h 3448830"/>
              <a:gd name="connsiteX35" fmla="*/ 569626 w 1656754"/>
              <a:gd name="connsiteY35" fmla="*/ 959371 h 3448830"/>
              <a:gd name="connsiteX36" fmla="*/ 517161 w 1656754"/>
              <a:gd name="connsiteY36" fmla="*/ 940633 h 3448830"/>
              <a:gd name="connsiteX37" fmla="*/ 442210 w 1656754"/>
              <a:gd name="connsiteY37" fmla="*/ 910653 h 3448830"/>
              <a:gd name="connsiteX38" fmla="*/ 430967 w 1656754"/>
              <a:gd name="connsiteY38" fmla="*/ 906905 h 3448830"/>
              <a:gd name="connsiteX39" fmla="*/ 281066 w 1656754"/>
              <a:gd name="connsiteY39" fmla="*/ 910653 h 3448830"/>
              <a:gd name="connsiteX40" fmla="*/ 258580 w 1656754"/>
              <a:gd name="connsiteY40" fmla="*/ 914400 h 3448830"/>
              <a:gd name="connsiteX41" fmla="*/ 228600 w 1656754"/>
              <a:gd name="connsiteY41" fmla="*/ 918148 h 3448830"/>
              <a:gd name="connsiteX42" fmla="*/ 142407 w 1656754"/>
              <a:gd name="connsiteY42" fmla="*/ 906905 h 3448830"/>
              <a:gd name="connsiteX43" fmla="*/ 104931 w 1656754"/>
              <a:gd name="connsiteY43" fmla="*/ 869430 h 3448830"/>
              <a:gd name="connsiteX44" fmla="*/ 86194 w 1656754"/>
              <a:gd name="connsiteY44" fmla="*/ 850692 h 3448830"/>
              <a:gd name="connsiteX45" fmla="*/ 56213 w 1656754"/>
              <a:gd name="connsiteY45" fmla="*/ 813216 h 3448830"/>
              <a:gd name="connsiteX46" fmla="*/ 44971 w 1656754"/>
              <a:gd name="connsiteY46" fmla="*/ 801974 h 3448830"/>
              <a:gd name="connsiteX47" fmla="*/ 33728 w 1656754"/>
              <a:gd name="connsiteY47" fmla="*/ 783236 h 3448830"/>
              <a:gd name="connsiteX48" fmla="*/ 26233 w 1656754"/>
              <a:gd name="connsiteY48" fmla="*/ 771994 h 3448830"/>
              <a:gd name="connsiteX49" fmla="*/ 18738 w 1656754"/>
              <a:gd name="connsiteY49" fmla="*/ 745761 h 3448830"/>
              <a:gd name="connsiteX50" fmla="*/ 11243 w 1656754"/>
              <a:gd name="connsiteY50" fmla="*/ 730771 h 3448830"/>
              <a:gd name="connsiteX51" fmla="*/ 7495 w 1656754"/>
              <a:gd name="connsiteY51" fmla="*/ 693295 h 3448830"/>
              <a:gd name="connsiteX52" fmla="*/ 0 w 1656754"/>
              <a:gd name="connsiteY52" fmla="*/ 663315 h 3448830"/>
              <a:gd name="connsiteX53" fmla="*/ 3748 w 1656754"/>
              <a:gd name="connsiteY53" fmla="*/ 517161 h 3448830"/>
              <a:gd name="connsiteX54" fmla="*/ 14990 w 1656754"/>
              <a:gd name="connsiteY54" fmla="*/ 487180 h 3448830"/>
              <a:gd name="connsiteX55" fmla="*/ 33728 w 1656754"/>
              <a:gd name="connsiteY55" fmla="*/ 430967 h 3448830"/>
              <a:gd name="connsiteX56" fmla="*/ 44971 w 1656754"/>
              <a:gd name="connsiteY56" fmla="*/ 408482 h 3448830"/>
              <a:gd name="connsiteX57" fmla="*/ 52466 w 1656754"/>
              <a:gd name="connsiteY57" fmla="*/ 385997 h 3448830"/>
              <a:gd name="connsiteX58" fmla="*/ 86194 w 1656754"/>
              <a:gd name="connsiteY58" fmla="*/ 329784 h 3448830"/>
              <a:gd name="connsiteX59" fmla="*/ 108679 w 1656754"/>
              <a:gd name="connsiteY59" fmla="*/ 292308 h 3448830"/>
              <a:gd name="connsiteX60" fmla="*/ 123669 w 1656754"/>
              <a:gd name="connsiteY60" fmla="*/ 269823 h 3448830"/>
              <a:gd name="connsiteX61" fmla="*/ 161144 w 1656754"/>
              <a:gd name="connsiteY61" fmla="*/ 232348 h 3448830"/>
              <a:gd name="connsiteX62" fmla="*/ 179882 w 1656754"/>
              <a:gd name="connsiteY62" fmla="*/ 206115 h 3448830"/>
              <a:gd name="connsiteX63" fmla="*/ 191125 w 1656754"/>
              <a:gd name="connsiteY63" fmla="*/ 187377 h 3448830"/>
              <a:gd name="connsiteX64" fmla="*/ 224853 w 1656754"/>
              <a:gd name="connsiteY64" fmla="*/ 153649 h 3448830"/>
              <a:gd name="connsiteX65" fmla="*/ 247338 w 1656754"/>
              <a:gd name="connsiteY65" fmla="*/ 123669 h 3448830"/>
              <a:gd name="connsiteX66" fmla="*/ 266076 w 1656754"/>
              <a:gd name="connsiteY66" fmla="*/ 108679 h 3448830"/>
              <a:gd name="connsiteX67" fmla="*/ 292308 w 1656754"/>
              <a:gd name="connsiteY67" fmla="*/ 82446 h 3448830"/>
              <a:gd name="connsiteX68" fmla="*/ 352269 w 1656754"/>
              <a:gd name="connsiteY68" fmla="*/ 48718 h 3448830"/>
              <a:gd name="connsiteX69" fmla="*/ 382249 w 1656754"/>
              <a:gd name="connsiteY69" fmla="*/ 41223 h 3448830"/>
              <a:gd name="connsiteX70" fmla="*/ 415977 w 1656754"/>
              <a:gd name="connsiteY70" fmla="*/ 22485 h 3448830"/>
              <a:gd name="connsiteX71" fmla="*/ 427220 w 1656754"/>
              <a:gd name="connsiteY71" fmla="*/ 14990 h 3448830"/>
              <a:gd name="connsiteX72" fmla="*/ 457200 w 1656754"/>
              <a:gd name="connsiteY72" fmla="*/ 3748 h 3448830"/>
              <a:gd name="connsiteX73" fmla="*/ 483433 w 1656754"/>
              <a:gd name="connsiteY73" fmla="*/ 0 h 3448830"/>
              <a:gd name="connsiteX74" fmla="*/ 569626 w 1656754"/>
              <a:gd name="connsiteY74" fmla="*/ 3748 h 3448830"/>
              <a:gd name="connsiteX75" fmla="*/ 603354 w 1656754"/>
              <a:gd name="connsiteY75" fmla="*/ 14990 h 3448830"/>
              <a:gd name="connsiteX76" fmla="*/ 633335 w 1656754"/>
              <a:gd name="connsiteY76" fmla="*/ 22485 h 3448830"/>
              <a:gd name="connsiteX77" fmla="*/ 659567 w 1656754"/>
              <a:gd name="connsiteY77" fmla="*/ 37476 h 3448830"/>
              <a:gd name="connsiteX78" fmla="*/ 704538 w 1656754"/>
              <a:gd name="connsiteY78" fmla="*/ 44971 h 3448830"/>
              <a:gd name="connsiteX79" fmla="*/ 745761 w 1656754"/>
              <a:gd name="connsiteY79" fmla="*/ 67456 h 3448830"/>
              <a:gd name="connsiteX80" fmla="*/ 764498 w 1656754"/>
              <a:gd name="connsiteY80" fmla="*/ 74951 h 3448830"/>
              <a:gd name="connsiteX81" fmla="*/ 771994 w 1656754"/>
              <a:gd name="connsiteY81" fmla="*/ 82446 h 3448830"/>
              <a:gd name="connsiteX82" fmla="*/ 801974 w 1656754"/>
              <a:gd name="connsiteY82" fmla="*/ 101184 h 3448830"/>
              <a:gd name="connsiteX83" fmla="*/ 813216 w 1656754"/>
              <a:gd name="connsiteY83" fmla="*/ 123669 h 3448830"/>
              <a:gd name="connsiteX84" fmla="*/ 816964 w 1656754"/>
              <a:gd name="connsiteY84" fmla="*/ 146154 h 3448830"/>
              <a:gd name="connsiteX85" fmla="*/ 824459 w 1656754"/>
              <a:gd name="connsiteY85" fmla="*/ 172387 h 3448830"/>
              <a:gd name="connsiteX86" fmla="*/ 828207 w 1656754"/>
              <a:gd name="connsiteY86" fmla="*/ 191125 h 3448830"/>
              <a:gd name="connsiteX87" fmla="*/ 831954 w 1656754"/>
              <a:gd name="connsiteY87" fmla="*/ 333531 h 3448830"/>
              <a:gd name="connsiteX88" fmla="*/ 843197 w 1656754"/>
              <a:gd name="connsiteY88" fmla="*/ 363512 h 3448830"/>
              <a:gd name="connsiteX89" fmla="*/ 846944 w 1656754"/>
              <a:gd name="connsiteY89" fmla="*/ 374754 h 3448830"/>
              <a:gd name="connsiteX90" fmla="*/ 895662 w 1656754"/>
              <a:gd name="connsiteY90" fmla="*/ 400987 h 3448830"/>
              <a:gd name="connsiteX91" fmla="*/ 906905 w 1656754"/>
              <a:gd name="connsiteY91" fmla="*/ 408482 h 3448830"/>
              <a:gd name="connsiteX92" fmla="*/ 955623 w 1656754"/>
              <a:gd name="connsiteY92" fmla="*/ 423472 h 3448830"/>
              <a:gd name="connsiteX93" fmla="*/ 1274164 w 1656754"/>
              <a:gd name="connsiteY93" fmla="*/ 430967 h 3448830"/>
              <a:gd name="connsiteX94" fmla="*/ 1292902 w 1656754"/>
              <a:gd name="connsiteY94" fmla="*/ 438462 h 3448830"/>
              <a:gd name="connsiteX95" fmla="*/ 1345367 w 1656754"/>
              <a:gd name="connsiteY95" fmla="*/ 457200 h 3448830"/>
              <a:gd name="connsiteX96" fmla="*/ 1412823 w 1656754"/>
              <a:gd name="connsiteY96" fmla="*/ 487180 h 3448830"/>
              <a:gd name="connsiteX97" fmla="*/ 1457794 w 1656754"/>
              <a:gd name="connsiteY97" fmla="*/ 498423 h 3448830"/>
              <a:gd name="connsiteX98" fmla="*/ 1472784 w 1656754"/>
              <a:gd name="connsiteY98" fmla="*/ 505918 h 3448830"/>
              <a:gd name="connsiteX99" fmla="*/ 1484026 w 1656754"/>
              <a:gd name="connsiteY99" fmla="*/ 513413 h 3448830"/>
              <a:gd name="connsiteX100" fmla="*/ 1502764 w 1656754"/>
              <a:gd name="connsiteY100" fmla="*/ 520908 h 3448830"/>
              <a:gd name="connsiteX101" fmla="*/ 1514007 w 1656754"/>
              <a:gd name="connsiteY101" fmla="*/ 532151 h 3448830"/>
              <a:gd name="connsiteX102" fmla="*/ 1536492 w 1656754"/>
              <a:gd name="connsiteY102" fmla="*/ 592112 h 3448830"/>
              <a:gd name="connsiteX103" fmla="*/ 1555230 w 1656754"/>
              <a:gd name="connsiteY103" fmla="*/ 648325 h 3448830"/>
              <a:gd name="connsiteX104" fmla="*/ 1577715 w 1656754"/>
              <a:gd name="connsiteY104" fmla="*/ 700790 h 3448830"/>
              <a:gd name="connsiteX105" fmla="*/ 1581462 w 1656754"/>
              <a:gd name="connsiteY105" fmla="*/ 715780 h 3448830"/>
              <a:gd name="connsiteX106" fmla="*/ 1588957 w 1656754"/>
              <a:gd name="connsiteY106" fmla="*/ 734518 h 3448830"/>
              <a:gd name="connsiteX107" fmla="*/ 1600200 w 1656754"/>
              <a:gd name="connsiteY107" fmla="*/ 779489 h 3448830"/>
              <a:gd name="connsiteX108" fmla="*/ 1618938 w 1656754"/>
              <a:gd name="connsiteY108" fmla="*/ 828207 h 3448830"/>
              <a:gd name="connsiteX109" fmla="*/ 1626433 w 1656754"/>
              <a:gd name="connsiteY109" fmla="*/ 873177 h 3448830"/>
              <a:gd name="connsiteX110" fmla="*/ 1633928 w 1656754"/>
              <a:gd name="connsiteY110" fmla="*/ 895662 h 3448830"/>
              <a:gd name="connsiteX111" fmla="*/ 1637676 w 1656754"/>
              <a:gd name="connsiteY111" fmla="*/ 910653 h 3448830"/>
              <a:gd name="connsiteX112" fmla="*/ 1645171 w 1656754"/>
              <a:gd name="connsiteY112" fmla="*/ 929390 h 3448830"/>
              <a:gd name="connsiteX113" fmla="*/ 1652666 w 1656754"/>
              <a:gd name="connsiteY113" fmla="*/ 966866 h 3448830"/>
              <a:gd name="connsiteX114" fmla="*/ 1652666 w 1656754"/>
              <a:gd name="connsiteY114" fmla="*/ 1169233 h 3448830"/>
              <a:gd name="connsiteX115" fmla="*/ 1645171 w 1656754"/>
              <a:gd name="connsiteY115" fmla="*/ 1184223 h 3448830"/>
              <a:gd name="connsiteX116" fmla="*/ 1637676 w 1656754"/>
              <a:gd name="connsiteY116" fmla="*/ 1206708 h 3448830"/>
              <a:gd name="connsiteX117" fmla="*/ 1603948 w 1656754"/>
              <a:gd name="connsiteY117" fmla="*/ 1322882 h 3448830"/>
              <a:gd name="connsiteX118" fmla="*/ 1592705 w 1656754"/>
              <a:gd name="connsiteY118" fmla="*/ 1341620 h 3448830"/>
              <a:gd name="connsiteX119" fmla="*/ 1573967 w 1656754"/>
              <a:gd name="connsiteY119" fmla="*/ 1382843 h 3448830"/>
              <a:gd name="connsiteX120" fmla="*/ 1547735 w 1656754"/>
              <a:gd name="connsiteY120" fmla="*/ 1420318 h 3448830"/>
              <a:gd name="connsiteX121" fmla="*/ 1543987 w 1656754"/>
              <a:gd name="connsiteY121" fmla="*/ 1439056 h 3448830"/>
              <a:gd name="connsiteX122" fmla="*/ 1528997 w 1656754"/>
              <a:gd name="connsiteY122" fmla="*/ 1457794 h 3448830"/>
              <a:gd name="connsiteX123" fmla="*/ 1514007 w 1656754"/>
              <a:gd name="connsiteY123" fmla="*/ 1487774 h 3448830"/>
              <a:gd name="connsiteX124" fmla="*/ 1487774 w 1656754"/>
              <a:gd name="connsiteY124" fmla="*/ 1547735 h 3448830"/>
              <a:gd name="connsiteX125" fmla="*/ 1472784 w 1656754"/>
              <a:gd name="connsiteY125" fmla="*/ 1581462 h 3448830"/>
              <a:gd name="connsiteX126" fmla="*/ 1454046 w 1656754"/>
              <a:gd name="connsiteY126" fmla="*/ 1637676 h 3448830"/>
              <a:gd name="connsiteX127" fmla="*/ 1446551 w 1656754"/>
              <a:gd name="connsiteY127" fmla="*/ 1667656 h 3448830"/>
              <a:gd name="connsiteX128" fmla="*/ 1439056 w 1656754"/>
              <a:gd name="connsiteY128" fmla="*/ 1690141 h 3448830"/>
              <a:gd name="connsiteX129" fmla="*/ 1427813 w 1656754"/>
              <a:gd name="connsiteY129" fmla="*/ 1750102 h 3448830"/>
              <a:gd name="connsiteX130" fmla="*/ 1424066 w 1656754"/>
              <a:gd name="connsiteY130" fmla="*/ 1787577 h 3448830"/>
              <a:gd name="connsiteX131" fmla="*/ 1416571 w 1656754"/>
              <a:gd name="connsiteY131" fmla="*/ 1817557 h 3448830"/>
              <a:gd name="connsiteX132" fmla="*/ 1412823 w 1656754"/>
              <a:gd name="connsiteY132" fmla="*/ 1843790 h 3448830"/>
              <a:gd name="connsiteX133" fmla="*/ 1409076 w 1656754"/>
              <a:gd name="connsiteY133" fmla="*/ 1881266 h 3448830"/>
              <a:gd name="connsiteX134" fmla="*/ 1394085 w 1656754"/>
              <a:gd name="connsiteY134" fmla="*/ 1926236 h 3448830"/>
              <a:gd name="connsiteX135" fmla="*/ 1375348 w 1656754"/>
              <a:gd name="connsiteY135" fmla="*/ 2027420 h 3448830"/>
              <a:gd name="connsiteX136" fmla="*/ 1364105 w 1656754"/>
              <a:gd name="connsiteY136" fmla="*/ 2072390 h 3448830"/>
              <a:gd name="connsiteX137" fmla="*/ 1356610 w 1656754"/>
              <a:gd name="connsiteY137" fmla="*/ 2121108 h 3448830"/>
              <a:gd name="connsiteX138" fmla="*/ 1349115 w 1656754"/>
              <a:gd name="connsiteY138" fmla="*/ 2158584 h 3448830"/>
              <a:gd name="connsiteX139" fmla="*/ 1334125 w 1656754"/>
              <a:gd name="connsiteY139" fmla="*/ 2222292 h 3448830"/>
              <a:gd name="connsiteX140" fmla="*/ 1330377 w 1656754"/>
              <a:gd name="connsiteY140" fmla="*/ 2252272 h 3448830"/>
              <a:gd name="connsiteX141" fmla="*/ 1326630 w 1656754"/>
              <a:gd name="connsiteY141" fmla="*/ 2289748 h 3448830"/>
              <a:gd name="connsiteX142" fmla="*/ 1319135 w 1656754"/>
              <a:gd name="connsiteY142" fmla="*/ 2330971 h 3448830"/>
              <a:gd name="connsiteX143" fmla="*/ 1315387 w 1656754"/>
              <a:gd name="connsiteY143" fmla="*/ 2360951 h 3448830"/>
              <a:gd name="connsiteX144" fmla="*/ 1307892 w 1656754"/>
              <a:gd name="connsiteY144" fmla="*/ 2405921 h 3448830"/>
              <a:gd name="connsiteX145" fmla="*/ 1304144 w 1656754"/>
              <a:gd name="connsiteY145" fmla="*/ 2432154 h 3448830"/>
              <a:gd name="connsiteX146" fmla="*/ 1300397 w 1656754"/>
              <a:gd name="connsiteY146" fmla="*/ 2465882 h 3448830"/>
              <a:gd name="connsiteX147" fmla="*/ 1292902 w 1656754"/>
              <a:gd name="connsiteY147" fmla="*/ 2495862 h 3448830"/>
              <a:gd name="connsiteX148" fmla="*/ 1281659 w 1656754"/>
              <a:gd name="connsiteY148" fmla="*/ 2574561 h 3448830"/>
              <a:gd name="connsiteX149" fmla="*/ 1270416 w 1656754"/>
              <a:gd name="connsiteY149" fmla="*/ 2649512 h 3448830"/>
              <a:gd name="connsiteX150" fmla="*/ 1266669 w 1656754"/>
              <a:gd name="connsiteY150" fmla="*/ 2683239 h 3448830"/>
              <a:gd name="connsiteX151" fmla="*/ 1262921 w 1656754"/>
              <a:gd name="connsiteY151" fmla="*/ 2720715 h 3448830"/>
              <a:gd name="connsiteX152" fmla="*/ 1247931 w 1656754"/>
              <a:gd name="connsiteY152" fmla="*/ 2795666 h 3448830"/>
              <a:gd name="connsiteX153" fmla="*/ 1240436 w 1656754"/>
              <a:gd name="connsiteY153" fmla="*/ 2866869 h 3448830"/>
              <a:gd name="connsiteX154" fmla="*/ 1232941 w 1656754"/>
              <a:gd name="connsiteY154" fmla="*/ 2904344 h 3448830"/>
              <a:gd name="connsiteX155" fmla="*/ 1221698 w 1656754"/>
              <a:gd name="connsiteY155" fmla="*/ 2986790 h 3448830"/>
              <a:gd name="connsiteX156" fmla="*/ 1217951 w 1656754"/>
              <a:gd name="connsiteY156" fmla="*/ 3016771 h 3448830"/>
              <a:gd name="connsiteX157" fmla="*/ 1206708 w 1656754"/>
              <a:gd name="connsiteY157" fmla="*/ 3076731 h 3448830"/>
              <a:gd name="connsiteX158" fmla="*/ 1199213 w 1656754"/>
              <a:gd name="connsiteY158" fmla="*/ 3144187 h 3448830"/>
              <a:gd name="connsiteX159" fmla="*/ 1191718 w 1656754"/>
              <a:gd name="connsiteY159" fmla="*/ 3189157 h 3448830"/>
              <a:gd name="connsiteX160" fmla="*/ 1187971 w 1656754"/>
              <a:gd name="connsiteY160" fmla="*/ 3226633 h 3448830"/>
              <a:gd name="connsiteX161" fmla="*/ 1176728 w 1656754"/>
              <a:gd name="connsiteY161" fmla="*/ 3264108 h 3448830"/>
              <a:gd name="connsiteX162" fmla="*/ 1172980 w 1656754"/>
              <a:gd name="connsiteY162" fmla="*/ 3309079 h 3448830"/>
              <a:gd name="connsiteX163" fmla="*/ 1169233 w 1656754"/>
              <a:gd name="connsiteY163" fmla="*/ 3443990 h 3448830"/>
              <a:gd name="connsiteX164" fmla="*/ 903157 w 1656754"/>
              <a:gd name="connsiteY164" fmla="*/ 3417757 h 3448830"/>
              <a:gd name="connsiteX165" fmla="*/ 698760 w 1656754"/>
              <a:gd name="connsiteY165" fmla="*/ 3389364 h 3448830"/>
              <a:gd name="connsiteX0" fmla="*/ 698760 w 1656754"/>
              <a:gd name="connsiteY0" fmla="*/ 3389364 h 3448830"/>
              <a:gd name="connsiteX1" fmla="*/ 734518 w 1656754"/>
              <a:gd name="connsiteY1" fmla="*/ 3237876 h 3448830"/>
              <a:gd name="connsiteX2" fmla="*/ 742013 w 1656754"/>
              <a:gd name="connsiteY2" fmla="*/ 2941820 h 3448830"/>
              <a:gd name="connsiteX3" fmla="*/ 753256 w 1656754"/>
              <a:gd name="connsiteY3" fmla="*/ 2859374 h 3448830"/>
              <a:gd name="connsiteX4" fmla="*/ 757003 w 1656754"/>
              <a:gd name="connsiteY4" fmla="*/ 2791918 h 3448830"/>
              <a:gd name="connsiteX5" fmla="*/ 768246 w 1656754"/>
              <a:gd name="connsiteY5" fmla="*/ 2746948 h 3448830"/>
              <a:gd name="connsiteX6" fmla="*/ 771994 w 1656754"/>
              <a:gd name="connsiteY6" fmla="*/ 2690735 h 3448830"/>
              <a:gd name="connsiteX7" fmla="*/ 757003 w 1656754"/>
              <a:gd name="connsiteY7" fmla="*/ 1825053 h 3448830"/>
              <a:gd name="connsiteX8" fmla="*/ 734518 w 1656754"/>
              <a:gd name="connsiteY8" fmla="*/ 1813810 h 3448830"/>
              <a:gd name="connsiteX9" fmla="*/ 723276 w 1656754"/>
              <a:gd name="connsiteY9" fmla="*/ 1806315 h 3448830"/>
              <a:gd name="connsiteX10" fmla="*/ 704538 w 1656754"/>
              <a:gd name="connsiteY10" fmla="*/ 1780082 h 3448830"/>
              <a:gd name="connsiteX11" fmla="*/ 689548 w 1656754"/>
              <a:gd name="connsiteY11" fmla="*/ 1761344 h 3448830"/>
              <a:gd name="connsiteX12" fmla="*/ 682053 w 1656754"/>
              <a:gd name="connsiteY12" fmla="*/ 1735112 h 3448830"/>
              <a:gd name="connsiteX13" fmla="*/ 663315 w 1656754"/>
              <a:gd name="connsiteY13" fmla="*/ 1671403 h 3448830"/>
              <a:gd name="connsiteX14" fmla="*/ 655820 w 1656754"/>
              <a:gd name="connsiteY14" fmla="*/ 1630180 h 3448830"/>
              <a:gd name="connsiteX15" fmla="*/ 659567 w 1656754"/>
              <a:gd name="connsiteY15" fmla="*/ 1506512 h 3448830"/>
              <a:gd name="connsiteX16" fmla="*/ 693295 w 1656754"/>
              <a:gd name="connsiteY16" fmla="*/ 1431561 h 3448830"/>
              <a:gd name="connsiteX17" fmla="*/ 697043 w 1656754"/>
              <a:gd name="connsiteY17" fmla="*/ 1412823 h 3448830"/>
              <a:gd name="connsiteX18" fmla="*/ 708285 w 1656754"/>
              <a:gd name="connsiteY18" fmla="*/ 1401580 h 3448830"/>
              <a:gd name="connsiteX19" fmla="*/ 715780 w 1656754"/>
              <a:gd name="connsiteY19" fmla="*/ 1386590 h 3448830"/>
              <a:gd name="connsiteX20" fmla="*/ 727023 w 1656754"/>
              <a:gd name="connsiteY20" fmla="*/ 1349115 h 3448830"/>
              <a:gd name="connsiteX21" fmla="*/ 730771 w 1656754"/>
              <a:gd name="connsiteY21" fmla="*/ 1334125 h 3448830"/>
              <a:gd name="connsiteX22" fmla="*/ 745761 w 1656754"/>
              <a:gd name="connsiteY22" fmla="*/ 1285407 h 3448830"/>
              <a:gd name="connsiteX23" fmla="*/ 742013 w 1656754"/>
              <a:gd name="connsiteY23" fmla="*/ 1217951 h 3448830"/>
              <a:gd name="connsiteX24" fmla="*/ 730771 w 1656754"/>
              <a:gd name="connsiteY24" fmla="*/ 1195466 h 3448830"/>
              <a:gd name="connsiteX25" fmla="*/ 723276 w 1656754"/>
              <a:gd name="connsiteY25" fmla="*/ 1172980 h 3448830"/>
              <a:gd name="connsiteX26" fmla="*/ 685800 w 1656754"/>
              <a:gd name="connsiteY26" fmla="*/ 1090535 h 3448830"/>
              <a:gd name="connsiteX27" fmla="*/ 674557 w 1656754"/>
              <a:gd name="connsiteY27" fmla="*/ 1060554 h 3448830"/>
              <a:gd name="connsiteX28" fmla="*/ 652072 w 1656754"/>
              <a:gd name="connsiteY28" fmla="*/ 1026826 h 3448830"/>
              <a:gd name="connsiteX29" fmla="*/ 648325 w 1656754"/>
              <a:gd name="connsiteY29" fmla="*/ 1015584 h 3448830"/>
              <a:gd name="connsiteX30" fmla="*/ 637082 w 1656754"/>
              <a:gd name="connsiteY30" fmla="*/ 1008089 h 3448830"/>
              <a:gd name="connsiteX31" fmla="*/ 622092 w 1656754"/>
              <a:gd name="connsiteY31" fmla="*/ 993098 h 3448830"/>
              <a:gd name="connsiteX32" fmla="*/ 607102 w 1656754"/>
              <a:gd name="connsiteY32" fmla="*/ 981856 h 3448830"/>
              <a:gd name="connsiteX33" fmla="*/ 584616 w 1656754"/>
              <a:gd name="connsiteY33" fmla="*/ 966866 h 3448830"/>
              <a:gd name="connsiteX34" fmla="*/ 569626 w 1656754"/>
              <a:gd name="connsiteY34" fmla="*/ 959371 h 3448830"/>
              <a:gd name="connsiteX35" fmla="*/ 517161 w 1656754"/>
              <a:gd name="connsiteY35" fmla="*/ 940633 h 3448830"/>
              <a:gd name="connsiteX36" fmla="*/ 442210 w 1656754"/>
              <a:gd name="connsiteY36" fmla="*/ 910653 h 3448830"/>
              <a:gd name="connsiteX37" fmla="*/ 430967 w 1656754"/>
              <a:gd name="connsiteY37" fmla="*/ 906905 h 3448830"/>
              <a:gd name="connsiteX38" fmla="*/ 281066 w 1656754"/>
              <a:gd name="connsiteY38" fmla="*/ 910653 h 3448830"/>
              <a:gd name="connsiteX39" fmla="*/ 258580 w 1656754"/>
              <a:gd name="connsiteY39" fmla="*/ 914400 h 3448830"/>
              <a:gd name="connsiteX40" fmla="*/ 228600 w 1656754"/>
              <a:gd name="connsiteY40" fmla="*/ 918148 h 3448830"/>
              <a:gd name="connsiteX41" fmla="*/ 142407 w 1656754"/>
              <a:gd name="connsiteY41" fmla="*/ 906905 h 3448830"/>
              <a:gd name="connsiteX42" fmla="*/ 104931 w 1656754"/>
              <a:gd name="connsiteY42" fmla="*/ 869430 h 3448830"/>
              <a:gd name="connsiteX43" fmla="*/ 86194 w 1656754"/>
              <a:gd name="connsiteY43" fmla="*/ 850692 h 3448830"/>
              <a:gd name="connsiteX44" fmla="*/ 56213 w 1656754"/>
              <a:gd name="connsiteY44" fmla="*/ 813216 h 3448830"/>
              <a:gd name="connsiteX45" fmla="*/ 44971 w 1656754"/>
              <a:gd name="connsiteY45" fmla="*/ 801974 h 3448830"/>
              <a:gd name="connsiteX46" fmla="*/ 33728 w 1656754"/>
              <a:gd name="connsiteY46" fmla="*/ 783236 h 3448830"/>
              <a:gd name="connsiteX47" fmla="*/ 26233 w 1656754"/>
              <a:gd name="connsiteY47" fmla="*/ 771994 h 3448830"/>
              <a:gd name="connsiteX48" fmla="*/ 18738 w 1656754"/>
              <a:gd name="connsiteY48" fmla="*/ 745761 h 3448830"/>
              <a:gd name="connsiteX49" fmla="*/ 11243 w 1656754"/>
              <a:gd name="connsiteY49" fmla="*/ 730771 h 3448830"/>
              <a:gd name="connsiteX50" fmla="*/ 7495 w 1656754"/>
              <a:gd name="connsiteY50" fmla="*/ 693295 h 3448830"/>
              <a:gd name="connsiteX51" fmla="*/ 0 w 1656754"/>
              <a:gd name="connsiteY51" fmla="*/ 663315 h 3448830"/>
              <a:gd name="connsiteX52" fmla="*/ 3748 w 1656754"/>
              <a:gd name="connsiteY52" fmla="*/ 517161 h 3448830"/>
              <a:gd name="connsiteX53" fmla="*/ 14990 w 1656754"/>
              <a:gd name="connsiteY53" fmla="*/ 487180 h 3448830"/>
              <a:gd name="connsiteX54" fmla="*/ 33728 w 1656754"/>
              <a:gd name="connsiteY54" fmla="*/ 430967 h 3448830"/>
              <a:gd name="connsiteX55" fmla="*/ 44971 w 1656754"/>
              <a:gd name="connsiteY55" fmla="*/ 408482 h 3448830"/>
              <a:gd name="connsiteX56" fmla="*/ 52466 w 1656754"/>
              <a:gd name="connsiteY56" fmla="*/ 385997 h 3448830"/>
              <a:gd name="connsiteX57" fmla="*/ 86194 w 1656754"/>
              <a:gd name="connsiteY57" fmla="*/ 329784 h 3448830"/>
              <a:gd name="connsiteX58" fmla="*/ 108679 w 1656754"/>
              <a:gd name="connsiteY58" fmla="*/ 292308 h 3448830"/>
              <a:gd name="connsiteX59" fmla="*/ 123669 w 1656754"/>
              <a:gd name="connsiteY59" fmla="*/ 269823 h 3448830"/>
              <a:gd name="connsiteX60" fmla="*/ 161144 w 1656754"/>
              <a:gd name="connsiteY60" fmla="*/ 232348 h 3448830"/>
              <a:gd name="connsiteX61" fmla="*/ 179882 w 1656754"/>
              <a:gd name="connsiteY61" fmla="*/ 206115 h 3448830"/>
              <a:gd name="connsiteX62" fmla="*/ 191125 w 1656754"/>
              <a:gd name="connsiteY62" fmla="*/ 187377 h 3448830"/>
              <a:gd name="connsiteX63" fmla="*/ 224853 w 1656754"/>
              <a:gd name="connsiteY63" fmla="*/ 153649 h 3448830"/>
              <a:gd name="connsiteX64" fmla="*/ 247338 w 1656754"/>
              <a:gd name="connsiteY64" fmla="*/ 123669 h 3448830"/>
              <a:gd name="connsiteX65" fmla="*/ 266076 w 1656754"/>
              <a:gd name="connsiteY65" fmla="*/ 108679 h 3448830"/>
              <a:gd name="connsiteX66" fmla="*/ 292308 w 1656754"/>
              <a:gd name="connsiteY66" fmla="*/ 82446 h 3448830"/>
              <a:gd name="connsiteX67" fmla="*/ 352269 w 1656754"/>
              <a:gd name="connsiteY67" fmla="*/ 48718 h 3448830"/>
              <a:gd name="connsiteX68" fmla="*/ 382249 w 1656754"/>
              <a:gd name="connsiteY68" fmla="*/ 41223 h 3448830"/>
              <a:gd name="connsiteX69" fmla="*/ 415977 w 1656754"/>
              <a:gd name="connsiteY69" fmla="*/ 22485 h 3448830"/>
              <a:gd name="connsiteX70" fmla="*/ 427220 w 1656754"/>
              <a:gd name="connsiteY70" fmla="*/ 14990 h 3448830"/>
              <a:gd name="connsiteX71" fmla="*/ 457200 w 1656754"/>
              <a:gd name="connsiteY71" fmla="*/ 3748 h 3448830"/>
              <a:gd name="connsiteX72" fmla="*/ 483433 w 1656754"/>
              <a:gd name="connsiteY72" fmla="*/ 0 h 3448830"/>
              <a:gd name="connsiteX73" fmla="*/ 569626 w 1656754"/>
              <a:gd name="connsiteY73" fmla="*/ 3748 h 3448830"/>
              <a:gd name="connsiteX74" fmla="*/ 603354 w 1656754"/>
              <a:gd name="connsiteY74" fmla="*/ 14990 h 3448830"/>
              <a:gd name="connsiteX75" fmla="*/ 633335 w 1656754"/>
              <a:gd name="connsiteY75" fmla="*/ 22485 h 3448830"/>
              <a:gd name="connsiteX76" fmla="*/ 659567 w 1656754"/>
              <a:gd name="connsiteY76" fmla="*/ 37476 h 3448830"/>
              <a:gd name="connsiteX77" fmla="*/ 704538 w 1656754"/>
              <a:gd name="connsiteY77" fmla="*/ 44971 h 3448830"/>
              <a:gd name="connsiteX78" fmla="*/ 745761 w 1656754"/>
              <a:gd name="connsiteY78" fmla="*/ 67456 h 3448830"/>
              <a:gd name="connsiteX79" fmla="*/ 764498 w 1656754"/>
              <a:gd name="connsiteY79" fmla="*/ 74951 h 3448830"/>
              <a:gd name="connsiteX80" fmla="*/ 771994 w 1656754"/>
              <a:gd name="connsiteY80" fmla="*/ 82446 h 3448830"/>
              <a:gd name="connsiteX81" fmla="*/ 801974 w 1656754"/>
              <a:gd name="connsiteY81" fmla="*/ 101184 h 3448830"/>
              <a:gd name="connsiteX82" fmla="*/ 813216 w 1656754"/>
              <a:gd name="connsiteY82" fmla="*/ 123669 h 3448830"/>
              <a:gd name="connsiteX83" fmla="*/ 816964 w 1656754"/>
              <a:gd name="connsiteY83" fmla="*/ 146154 h 3448830"/>
              <a:gd name="connsiteX84" fmla="*/ 824459 w 1656754"/>
              <a:gd name="connsiteY84" fmla="*/ 172387 h 3448830"/>
              <a:gd name="connsiteX85" fmla="*/ 828207 w 1656754"/>
              <a:gd name="connsiteY85" fmla="*/ 191125 h 3448830"/>
              <a:gd name="connsiteX86" fmla="*/ 831954 w 1656754"/>
              <a:gd name="connsiteY86" fmla="*/ 333531 h 3448830"/>
              <a:gd name="connsiteX87" fmla="*/ 843197 w 1656754"/>
              <a:gd name="connsiteY87" fmla="*/ 363512 h 3448830"/>
              <a:gd name="connsiteX88" fmla="*/ 846944 w 1656754"/>
              <a:gd name="connsiteY88" fmla="*/ 374754 h 3448830"/>
              <a:gd name="connsiteX89" fmla="*/ 895662 w 1656754"/>
              <a:gd name="connsiteY89" fmla="*/ 400987 h 3448830"/>
              <a:gd name="connsiteX90" fmla="*/ 906905 w 1656754"/>
              <a:gd name="connsiteY90" fmla="*/ 408482 h 3448830"/>
              <a:gd name="connsiteX91" fmla="*/ 955623 w 1656754"/>
              <a:gd name="connsiteY91" fmla="*/ 423472 h 3448830"/>
              <a:gd name="connsiteX92" fmla="*/ 1274164 w 1656754"/>
              <a:gd name="connsiteY92" fmla="*/ 430967 h 3448830"/>
              <a:gd name="connsiteX93" fmla="*/ 1292902 w 1656754"/>
              <a:gd name="connsiteY93" fmla="*/ 438462 h 3448830"/>
              <a:gd name="connsiteX94" fmla="*/ 1345367 w 1656754"/>
              <a:gd name="connsiteY94" fmla="*/ 457200 h 3448830"/>
              <a:gd name="connsiteX95" fmla="*/ 1412823 w 1656754"/>
              <a:gd name="connsiteY95" fmla="*/ 487180 h 3448830"/>
              <a:gd name="connsiteX96" fmla="*/ 1457794 w 1656754"/>
              <a:gd name="connsiteY96" fmla="*/ 498423 h 3448830"/>
              <a:gd name="connsiteX97" fmla="*/ 1472784 w 1656754"/>
              <a:gd name="connsiteY97" fmla="*/ 505918 h 3448830"/>
              <a:gd name="connsiteX98" fmla="*/ 1484026 w 1656754"/>
              <a:gd name="connsiteY98" fmla="*/ 513413 h 3448830"/>
              <a:gd name="connsiteX99" fmla="*/ 1502764 w 1656754"/>
              <a:gd name="connsiteY99" fmla="*/ 520908 h 3448830"/>
              <a:gd name="connsiteX100" fmla="*/ 1514007 w 1656754"/>
              <a:gd name="connsiteY100" fmla="*/ 532151 h 3448830"/>
              <a:gd name="connsiteX101" fmla="*/ 1536492 w 1656754"/>
              <a:gd name="connsiteY101" fmla="*/ 592112 h 3448830"/>
              <a:gd name="connsiteX102" fmla="*/ 1555230 w 1656754"/>
              <a:gd name="connsiteY102" fmla="*/ 648325 h 3448830"/>
              <a:gd name="connsiteX103" fmla="*/ 1577715 w 1656754"/>
              <a:gd name="connsiteY103" fmla="*/ 700790 h 3448830"/>
              <a:gd name="connsiteX104" fmla="*/ 1581462 w 1656754"/>
              <a:gd name="connsiteY104" fmla="*/ 715780 h 3448830"/>
              <a:gd name="connsiteX105" fmla="*/ 1588957 w 1656754"/>
              <a:gd name="connsiteY105" fmla="*/ 734518 h 3448830"/>
              <a:gd name="connsiteX106" fmla="*/ 1600200 w 1656754"/>
              <a:gd name="connsiteY106" fmla="*/ 779489 h 3448830"/>
              <a:gd name="connsiteX107" fmla="*/ 1618938 w 1656754"/>
              <a:gd name="connsiteY107" fmla="*/ 828207 h 3448830"/>
              <a:gd name="connsiteX108" fmla="*/ 1626433 w 1656754"/>
              <a:gd name="connsiteY108" fmla="*/ 873177 h 3448830"/>
              <a:gd name="connsiteX109" fmla="*/ 1633928 w 1656754"/>
              <a:gd name="connsiteY109" fmla="*/ 895662 h 3448830"/>
              <a:gd name="connsiteX110" fmla="*/ 1637676 w 1656754"/>
              <a:gd name="connsiteY110" fmla="*/ 910653 h 3448830"/>
              <a:gd name="connsiteX111" fmla="*/ 1645171 w 1656754"/>
              <a:gd name="connsiteY111" fmla="*/ 929390 h 3448830"/>
              <a:gd name="connsiteX112" fmla="*/ 1652666 w 1656754"/>
              <a:gd name="connsiteY112" fmla="*/ 966866 h 3448830"/>
              <a:gd name="connsiteX113" fmla="*/ 1652666 w 1656754"/>
              <a:gd name="connsiteY113" fmla="*/ 1169233 h 3448830"/>
              <a:gd name="connsiteX114" fmla="*/ 1645171 w 1656754"/>
              <a:gd name="connsiteY114" fmla="*/ 1184223 h 3448830"/>
              <a:gd name="connsiteX115" fmla="*/ 1637676 w 1656754"/>
              <a:gd name="connsiteY115" fmla="*/ 1206708 h 3448830"/>
              <a:gd name="connsiteX116" fmla="*/ 1603948 w 1656754"/>
              <a:gd name="connsiteY116" fmla="*/ 1322882 h 3448830"/>
              <a:gd name="connsiteX117" fmla="*/ 1592705 w 1656754"/>
              <a:gd name="connsiteY117" fmla="*/ 1341620 h 3448830"/>
              <a:gd name="connsiteX118" fmla="*/ 1573967 w 1656754"/>
              <a:gd name="connsiteY118" fmla="*/ 1382843 h 3448830"/>
              <a:gd name="connsiteX119" fmla="*/ 1547735 w 1656754"/>
              <a:gd name="connsiteY119" fmla="*/ 1420318 h 3448830"/>
              <a:gd name="connsiteX120" fmla="*/ 1543987 w 1656754"/>
              <a:gd name="connsiteY120" fmla="*/ 1439056 h 3448830"/>
              <a:gd name="connsiteX121" fmla="*/ 1528997 w 1656754"/>
              <a:gd name="connsiteY121" fmla="*/ 1457794 h 3448830"/>
              <a:gd name="connsiteX122" fmla="*/ 1514007 w 1656754"/>
              <a:gd name="connsiteY122" fmla="*/ 1487774 h 3448830"/>
              <a:gd name="connsiteX123" fmla="*/ 1487774 w 1656754"/>
              <a:gd name="connsiteY123" fmla="*/ 1547735 h 3448830"/>
              <a:gd name="connsiteX124" fmla="*/ 1472784 w 1656754"/>
              <a:gd name="connsiteY124" fmla="*/ 1581462 h 3448830"/>
              <a:gd name="connsiteX125" fmla="*/ 1454046 w 1656754"/>
              <a:gd name="connsiteY125" fmla="*/ 1637676 h 3448830"/>
              <a:gd name="connsiteX126" fmla="*/ 1446551 w 1656754"/>
              <a:gd name="connsiteY126" fmla="*/ 1667656 h 3448830"/>
              <a:gd name="connsiteX127" fmla="*/ 1439056 w 1656754"/>
              <a:gd name="connsiteY127" fmla="*/ 1690141 h 3448830"/>
              <a:gd name="connsiteX128" fmla="*/ 1427813 w 1656754"/>
              <a:gd name="connsiteY128" fmla="*/ 1750102 h 3448830"/>
              <a:gd name="connsiteX129" fmla="*/ 1424066 w 1656754"/>
              <a:gd name="connsiteY129" fmla="*/ 1787577 h 3448830"/>
              <a:gd name="connsiteX130" fmla="*/ 1416571 w 1656754"/>
              <a:gd name="connsiteY130" fmla="*/ 1817557 h 3448830"/>
              <a:gd name="connsiteX131" fmla="*/ 1412823 w 1656754"/>
              <a:gd name="connsiteY131" fmla="*/ 1843790 h 3448830"/>
              <a:gd name="connsiteX132" fmla="*/ 1409076 w 1656754"/>
              <a:gd name="connsiteY132" fmla="*/ 1881266 h 3448830"/>
              <a:gd name="connsiteX133" fmla="*/ 1394085 w 1656754"/>
              <a:gd name="connsiteY133" fmla="*/ 1926236 h 3448830"/>
              <a:gd name="connsiteX134" fmla="*/ 1375348 w 1656754"/>
              <a:gd name="connsiteY134" fmla="*/ 2027420 h 3448830"/>
              <a:gd name="connsiteX135" fmla="*/ 1364105 w 1656754"/>
              <a:gd name="connsiteY135" fmla="*/ 2072390 h 3448830"/>
              <a:gd name="connsiteX136" fmla="*/ 1356610 w 1656754"/>
              <a:gd name="connsiteY136" fmla="*/ 2121108 h 3448830"/>
              <a:gd name="connsiteX137" fmla="*/ 1349115 w 1656754"/>
              <a:gd name="connsiteY137" fmla="*/ 2158584 h 3448830"/>
              <a:gd name="connsiteX138" fmla="*/ 1334125 w 1656754"/>
              <a:gd name="connsiteY138" fmla="*/ 2222292 h 3448830"/>
              <a:gd name="connsiteX139" fmla="*/ 1330377 w 1656754"/>
              <a:gd name="connsiteY139" fmla="*/ 2252272 h 3448830"/>
              <a:gd name="connsiteX140" fmla="*/ 1326630 w 1656754"/>
              <a:gd name="connsiteY140" fmla="*/ 2289748 h 3448830"/>
              <a:gd name="connsiteX141" fmla="*/ 1319135 w 1656754"/>
              <a:gd name="connsiteY141" fmla="*/ 2330971 h 3448830"/>
              <a:gd name="connsiteX142" fmla="*/ 1315387 w 1656754"/>
              <a:gd name="connsiteY142" fmla="*/ 2360951 h 3448830"/>
              <a:gd name="connsiteX143" fmla="*/ 1307892 w 1656754"/>
              <a:gd name="connsiteY143" fmla="*/ 2405921 h 3448830"/>
              <a:gd name="connsiteX144" fmla="*/ 1304144 w 1656754"/>
              <a:gd name="connsiteY144" fmla="*/ 2432154 h 3448830"/>
              <a:gd name="connsiteX145" fmla="*/ 1300397 w 1656754"/>
              <a:gd name="connsiteY145" fmla="*/ 2465882 h 3448830"/>
              <a:gd name="connsiteX146" fmla="*/ 1292902 w 1656754"/>
              <a:gd name="connsiteY146" fmla="*/ 2495862 h 3448830"/>
              <a:gd name="connsiteX147" fmla="*/ 1281659 w 1656754"/>
              <a:gd name="connsiteY147" fmla="*/ 2574561 h 3448830"/>
              <a:gd name="connsiteX148" fmla="*/ 1270416 w 1656754"/>
              <a:gd name="connsiteY148" fmla="*/ 2649512 h 3448830"/>
              <a:gd name="connsiteX149" fmla="*/ 1266669 w 1656754"/>
              <a:gd name="connsiteY149" fmla="*/ 2683239 h 3448830"/>
              <a:gd name="connsiteX150" fmla="*/ 1262921 w 1656754"/>
              <a:gd name="connsiteY150" fmla="*/ 2720715 h 3448830"/>
              <a:gd name="connsiteX151" fmla="*/ 1247931 w 1656754"/>
              <a:gd name="connsiteY151" fmla="*/ 2795666 h 3448830"/>
              <a:gd name="connsiteX152" fmla="*/ 1240436 w 1656754"/>
              <a:gd name="connsiteY152" fmla="*/ 2866869 h 3448830"/>
              <a:gd name="connsiteX153" fmla="*/ 1232941 w 1656754"/>
              <a:gd name="connsiteY153" fmla="*/ 2904344 h 3448830"/>
              <a:gd name="connsiteX154" fmla="*/ 1221698 w 1656754"/>
              <a:gd name="connsiteY154" fmla="*/ 2986790 h 3448830"/>
              <a:gd name="connsiteX155" fmla="*/ 1217951 w 1656754"/>
              <a:gd name="connsiteY155" fmla="*/ 3016771 h 3448830"/>
              <a:gd name="connsiteX156" fmla="*/ 1206708 w 1656754"/>
              <a:gd name="connsiteY156" fmla="*/ 3076731 h 3448830"/>
              <a:gd name="connsiteX157" fmla="*/ 1199213 w 1656754"/>
              <a:gd name="connsiteY157" fmla="*/ 3144187 h 3448830"/>
              <a:gd name="connsiteX158" fmla="*/ 1191718 w 1656754"/>
              <a:gd name="connsiteY158" fmla="*/ 3189157 h 3448830"/>
              <a:gd name="connsiteX159" fmla="*/ 1187971 w 1656754"/>
              <a:gd name="connsiteY159" fmla="*/ 3226633 h 3448830"/>
              <a:gd name="connsiteX160" fmla="*/ 1176728 w 1656754"/>
              <a:gd name="connsiteY160" fmla="*/ 3264108 h 3448830"/>
              <a:gd name="connsiteX161" fmla="*/ 1172980 w 1656754"/>
              <a:gd name="connsiteY161" fmla="*/ 3309079 h 3448830"/>
              <a:gd name="connsiteX162" fmla="*/ 1169233 w 1656754"/>
              <a:gd name="connsiteY162" fmla="*/ 3443990 h 3448830"/>
              <a:gd name="connsiteX163" fmla="*/ 903157 w 1656754"/>
              <a:gd name="connsiteY163" fmla="*/ 3417757 h 3448830"/>
              <a:gd name="connsiteX164" fmla="*/ 698760 w 1656754"/>
              <a:gd name="connsiteY164" fmla="*/ 3389364 h 3448830"/>
              <a:gd name="connsiteX0" fmla="*/ 698760 w 1656754"/>
              <a:gd name="connsiteY0" fmla="*/ 3389364 h 3448830"/>
              <a:gd name="connsiteX1" fmla="*/ 734518 w 1656754"/>
              <a:gd name="connsiteY1" fmla="*/ 3237876 h 3448830"/>
              <a:gd name="connsiteX2" fmla="*/ 729313 w 1656754"/>
              <a:gd name="connsiteY2" fmla="*/ 2930707 h 3448830"/>
              <a:gd name="connsiteX3" fmla="*/ 753256 w 1656754"/>
              <a:gd name="connsiteY3" fmla="*/ 2859374 h 3448830"/>
              <a:gd name="connsiteX4" fmla="*/ 757003 w 1656754"/>
              <a:gd name="connsiteY4" fmla="*/ 2791918 h 3448830"/>
              <a:gd name="connsiteX5" fmla="*/ 768246 w 1656754"/>
              <a:gd name="connsiteY5" fmla="*/ 2746948 h 3448830"/>
              <a:gd name="connsiteX6" fmla="*/ 771994 w 1656754"/>
              <a:gd name="connsiteY6" fmla="*/ 2690735 h 3448830"/>
              <a:gd name="connsiteX7" fmla="*/ 757003 w 1656754"/>
              <a:gd name="connsiteY7" fmla="*/ 1825053 h 3448830"/>
              <a:gd name="connsiteX8" fmla="*/ 734518 w 1656754"/>
              <a:gd name="connsiteY8" fmla="*/ 1813810 h 3448830"/>
              <a:gd name="connsiteX9" fmla="*/ 723276 w 1656754"/>
              <a:gd name="connsiteY9" fmla="*/ 1806315 h 3448830"/>
              <a:gd name="connsiteX10" fmla="*/ 704538 w 1656754"/>
              <a:gd name="connsiteY10" fmla="*/ 1780082 h 3448830"/>
              <a:gd name="connsiteX11" fmla="*/ 689548 w 1656754"/>
              <a:gd name="connsiteY11" fmla="*/ 1761344 h 3448830"/>
              <a:gd name="connsiteX12" fmla="*/ 682053 w 1656754"/>
              <a:gd name="connsiteY12" fmla="*/ 1735112 h 3448830"/>
              <a:gd name="connsiteX13" fmla="*/ 663315 w 1656754"/>
              <a:gd name="connsiteY13" fmla="*/ 1671403 h 3448830"/>
              <a:gd name="connsiteX14" fmla="*/ 655820 w 1656754"/>
              <a:gd name="connsiteY14" fmla="*/ 1630180 h 3448830"/>
              <a:gd name="connsiteX15" fmla="*/ 659567 w 1656754"/>
              <a:gd name="connsiteY15" fmla="*/ 1506512 h 3448830"/>
              <a:gd name="connsiteX16" fmla="*/ 693295 w 1656754"/>
              <a:gd name="connsiteY16" fmla="*/ 1431561 h 3448830"/>
              <a:gd name="connsiteX17" fmla="*/ 697043 w 1656754"/>
              <a:gd name="connsiteY17" fmla="*/ 1412823 h 3448830"/>
              <a:gd name="connsiteX18" fmla="*/ 708285 w 1656754"/>
              <a:gd name="connsiteY18" fmla="*/ 1401580 h 3448830"/>
              <a:gd name="connsiteX19" fmla="*/ 715780 w 1656754"/>
              <a:gd name="connsiteY19" fmla="*/ 1386590 h 3448830"/>
              <a:gd name="connsiteX20" fmla="*/ 727023 w 1656754"/>
              <a:gd name="connsiteY20" fmla="*/ 1349115 h 3448830"/>
              <a:gd name="connsiteX21" fmla="*/ 730771 w 1656754"/>
              <a:gd name="connsiteY21" fmla="*/ 1334125 h 3448830"/>
              <a:gd name="connsiteX22" fmla="*/ 745761 w 1656754"/>
              <a:gd name="connsiteY22" fmla="*/ 1285407 h 3448830"/>
              <a:gd name="connsiteX23" fmla="*/ 742013 w 1656754"/>
              <a:gd name="connsiteY23" fmla="*/ 1217951 h 3448830"/>
              <a:gd name="connsiteX24" fmla="*/ 730771 w 1656754"/>
              <a:gd name="connsiteY24" fmla="*/ 1195466 h 3448830"/>
              <a:gd name="connsiteX25" fmla="*/ 723276 w 1656754"/>
              <a:gd name="connsiteY25" fmla="*/ 1172980 h 3448830"/>
              <a:gd name="connsiteX26" fmla="*/ 685800 w 1656754"/>
              <a:gd name="connsiteY26" fmla="*/ 1090535 h 3448830"/>
              <a:gd name="connsiteX27" fmla="*/ 674557 w 1656754"/>
              <a:gd name="connsiteY27" fmla="*/ 1060554 h 3448830"/>
              <a:gd name="connsiteX28" fmla="*/ 652072 w 1656754"/>
              <a:gd name="connsiteY28" fmla="*/ 1026826 h 3448830"/>
              <a:gd name="connsiteX29" fmla="*/ 648325 w 1656754"/>
              <a:gd name="connsiteY29" fmla="*/ 1015584 h 3448830"/>
              <a:gd name="connsiteX30" fmla="*/ 637082 w 1656754"/>
              <a:gd name="connsiteY30" fmla="*/ 1008089 h 3448830"/>
              <a:gd name="connsiteX31" fmla="*/ 622092 w 1656754"/>
              <a:gd name="connsiteY31" fmla="*/ 993098 h 3448830"/>
              <a:gd name="connsiteX32" fmla="*/ 607102 w 1656754"/>
              <a:gd name="connsiteY32" fmla="*/ 981856 h 3448830"/>
              <a:gd name="connsiteX33" fmla="*/ 584616 w 1656754"/>
              <a:gd name="connsiteY33" fmla="*/ 966866 h 3448830"/>
              <a:gd name="connsiteX34" fmla="*/ 569626 w 1656754"/>
              <a:gd name="connsiteY34" fmla="*/ 959371 h 3448830"/>
              <a:gd name="connsiteX35" fmla="*/ 517161 w 1656754"/>
              <a:gd name="connsiteY35" fmla="*/ 940633 h 3448830"/>
              <a:gd name="connsiteX36" fmla="*/ 442210 w 1656754"/>
              <a:gd name="connsiteY36" fmla="*/ 910653 h 3448830"/>
              <a:gd name="connsiteX37" fmla="*/ 430967 w 1656754"/>
              <a:gd name="connsiteY37" fmla="*/ 906905 h 3448830"/>
              <a:gd name="connsiteX38" fmla="*/ 281066 w 1656754"/>
              <a:gd name="connsiteY38" fmla="*/ 910653 h 3448830"/>
              <a:gd name="connsiteX39" fmla="*/ 258580 w 1656754"/>
              <a:gd name="connsiteY39" fmla="*/ 914400 h 3448830"/>
              <a:gd name="connsiteX40" fmla="*/ 228600 w 1656754"/>
              <a:gd name="connsiteY40" fmla="*/ 918148 h 3448830"/>
              <a:gd name="connsiteX41" fmla="*/ 142407 w 1656754"/>
              <a:gd name="connsiteY41" fmla="*/ 906905 h 3448830"/>
              <a:gd name="connsiteX42" fmla="*/ 104931 w 1656754"/>
              <a:gd name="connsiteY42" fmla="*/ 869430 h 3448830"/>
              <a:gd name="connsiteX43" fmla="*/ 86194 w 1656754"/>
              <a:gd name="connsiteY43" fmla="*/ 850692 h 3448830"/>
              <a:gd name="connsiteX44" fmla="*/ 56213 w 1656754"/>
              <a:gd name="connsiteY44" fmla="*/ 813216 h 3448830"/>
              <a:gd name="connsiteX45" fmla="*/ 44971 w 1656754"/>
              <a:gd name="connsiteY45" fmla="*/ 801974 h 3448830"/>
              <a:gd name="connsiteX46" fmla="*/ 33728 w 1656754"/>
              <a:gd name="connsiteY46" fmla="*/ 783236 h 3448830"/>
              <a:gd name="connsiteX47" fmla="*/ 26233 w 1656754"/>
              <a:gd name="connsiteY47" fmla="*/ 771994 h 3448830"/>
              <a:gd name="connsiteX48" fmla="*/ 18738 w 1656754"/>
              <a:gd name="connsiteY48" fmla="*/ 745761 h 3448830"/>
              <a:gd name="connsiteX49" fmla="*/ 11243 w 1656754"/>
              <a:gd name="connsiteY49" fmla="*/ 730771 h 3448830"/>
              <a:gd name="connsiteX50" fmla="*/ 7495 w 1656754"/>
              <a:gd name="connsiteY50" fmla="*/ 693295 h 3448830"/>
              <a:gd name="connsiteX51" fmla="*/ 0 w 1656754"/>
              <a:gd name="connsiteY51" fmla="*/ 663315 h 3448830"/>
              <a:gd name="connsiteX52" fmla="*/ 3748 w 1656754"/>
              <a:gd name="connsiteY52" fmla="*/ 517161 h 3448830"/>
              <a:gd name="connsiteX53" fmla="*/ 14990 w 1656754"/>
              <a:gd name="connsiteY53" fmla="*/ 487180 h 3448830"/>
              <a:gd name="connsiteX54" fmla="*/ 33728 w 1656754"/>
              <a:gd name="connsiteY54" fmla="*/ 430967 h 3448830"/>
              <a:gd name="connsiteX55" fmla="*/ 44971 w 1656754"/>
              <a:gd name="connsiteY55" fmla="*/ 408482 h 3448830"/>
              <a:gd name="connsiteX56" fmla="*/ 52466 w 1656754"/>
              <a:gd name="connsiteY56" fmla="*/ 385997 h 3448830"/>
              <a:gd name="connsiteX57" fmla="*/ 86194 w 1656754"/>
              <a:gd name="connsiteY57" fmla="*/ 329784 h 3448830"/>
              <a:gd name="connsiteX58" fmla="*/ 108679 w 1656754"/>
              <a:gd name="connsiteY58" fmla="*/ 292308 h 3448830"/>
              <a:gd name="connsiteX59" fmla="*/ 123669 w 1656754"/>
              <a:gd name="connsiteY59" fmla="*/ 269823 h 3448830"/>
              <a:gd name="connsiteX60" fmla="*/ 161144 w 1656754"/>
              <a:gd name="connsiteY60" fmla="*/ 232348 h 3448830"/>
              <a:gd name="connsiteX61" fmla="*/ 179882 w 1656754"/>
              <a:gd name="connsiteY61" fmla="*/ 206115 h 3448830"/>
              <a:gd name="connsiteX62" fmla="*/ 191125 w 1656754"/>
              <a:gd name="connsiteY62" fmla="*/ 187377 h 3448830"/>
              <a:gd name="connsiteX63" fmla="*/ 224853 w 1656754"/>
              <a:gd name="connsiteY63" fmla="*/ 153649 h 3448830"/>
              <a:gd name="connsiteX64" fmla="*/ 247338 w 1656754"/>
              <a:gd name="connsiteY64" fmla="*/ 123669 h 3448830"/>
              <a:gd name="connsiteX65" fmla="*/ 266076 w 1656754"/>
              <a:gd name="connsiteY65" fmla="*/ 108679 h 3448830"/>
              <a:gd name="connsiteX66" fmla="*/ 292308 w 1656754"/>
              <a:gd name="connsiteY66" fmla="*/ 82446 h 3448830"/>
              <a:gd name="connsiteX67" fmla="*/ 352269 w 1656754"/>
              <a:gd name="connsiteY67" fmla="*/ 48718 h 3448830"/>
              <a:gd name="connsiteX68" fmla="*/ 382249 w 1656754"/>
              <a:gd name="connsiteY68" fmla="*/ 41223 h 3448830"/>
              <a:gd name="connsiteX69" fmla="*/ 415977 w 1656754"/>
              <a:gd name="connsiteY69" fmla="*/ 22485 h 3448830"/>
              <a:gd name="connsiteX70" fmla="*/ 427220 w 1656754"/>
              <a:gd name="connsiteY70" fmla="*/ 14990 h 3448830"/>
              <a:gd name="connsiteX71" fmla="*/ 457200 w 1656754"/>
              <a:gd name="connsiteY71" fmla="*/ 3748 h 3448830"/>
              <a:gd name="connsiteX72" fmla="*/ 483433 w 1656754"/>
              <a:gd name="connsiteY72" fmla="*/ 0 h 3448830"/>
              <a:gd name="connsiteX73" fmla="*/ 569626 w 1656754"/>
              <a:gd name="connsiteY73" fmla="*/ 3748 h 3448830"/>
              <a:gd name="connsiteX74" fmla="*/ 603354 w 1656754"/>
              <a:gd name="connsiteY74" fmla="*/ 14990 h 3448830"/>
              <a:gd name="connsiteX75" fmla="*/ 633335 w 1656754"/>
              <a:gd name="connsiteY75" fmla="*/ 22485 h 3448830"/>
              <a:gd name="connsiteX76" fmla="*/ 659567 w 1656754"/>
              <a:gd name="connsiteY76" fmla="*/ 37476 h 3448830"/>
              <a:gd name="connsiteX77" fmla="*/ 704538 w 1656754"/>
              <a:gd name="connsiteY77" fmla="*/ 44971 h 3448830"/>
              <a:gd name="connsiteX78" fmla="*/ 745761 w 1656754"/>
              <a:gd name="connsiteY78" fmla="*/ 67456 h 3448830"/>
              <a:gd name="connsiteX79" fmla="*/ 764498 w 1656754"/>
              <a:gd name="connsiteY79" fmla="*/ 74951 h 3448830"/>
              <a:gd name="connsiteX80" fmla="*/ 771994 w 1656754"/>
              <a:gd name="connsiteY80" fmla="*/ 82446 h 3448830"/>
              <a:gd name="connsiteX81" fmla="*/ 801974 w 1656754"/>
              <a:gd name="connsiteY81" fmla="*/ 101184 h 3448830"/>
              <a:gd name="connsiteX82" fmla="*/ 813216 w 1656754"/>
              <a:gd name="connsiteY82" fmla="*/ 123669 h 3448830"/>
              <a:gd name="connsiteX83" fmla="*/ 816964 w 1656754"/>
              <a:gd name="connsiteY83" fmla="*/ 146154 h 3448830"/>
              <a:gd name="connsiteX84" fmla="*/ 824459 w 1656754"/>
              <a:gd name="connsiteY84" fmla="*/ 172387 h 3448830"/>
              <a:gd name="connsiteX85" fmla="*/ 828207 w 1656754"/>
              <a:gd name="connsiteY85" fmla="*/ 191125 h 3448830"/>
              <a:gd name="connsiteX86" fmla="*/ 831954 w 1656754"/>
              <a:gd name="connsiteY86" fmla="*/ 333531 h 3448830"/>
              <a:gd name="connsiteX87" fmla="*/ 843197 w 1656754"/>
              <a:gd name="connsiteY87" fmla="*/ 363512 h 3448830"/>
              <a:gd name="connsiteX88" fmla="*/ 846944 w 1656754"/>
              <a:gd name="connsiteY88" fmla="*/ 374754 h 3448830"/>
              <a:gd name="connsiteX89" fmla="*/ 895662 w 1656754"/>
              <a:gd name="connsiteY89" fmla="*/ 400987 h 3448830"/>
              <a:gd name="connsiteX90" fmla="*/ 906905 w 1656754"/>
              <a:gd name="connsiteY90" fmla="*/ 408482 h 3448830"/>
              <a:gd name="connsiteX91" fmla="*/ 955623 w 1656754"/>
              <a:gd name="connsiteY91" fmla="*/ 423472 h 3448830"/>
              <a:gd name="connsiteX92" fmla="*/ 1274164 w 1656754"/>
              <a:gd name="connsiteY92" fmla="*/ 430967 h 3448830"/>
              <a:gd name="connsiteX93" fmla="*/ 1292902 w 1656754"/>
              <a:gd name="connsiteY93" fmla="*/ 438462 h 3448830"/>
              <a:gd name="connsiteX94" fmla="*/ 1345367 w 1656754"/>
              <a:gd name="connsiteY94" fmla="*/ 457200 h 3448830"/>
              <a:gd name="connsiteX95" fmla="*/ 1412823 w 1656754"/>
              <a:gd name="connsiteY95" fmla="*/ 487180 h 3448830"/>
              <a:gd name="connsiteX96" fmla="*/ 1457794 w 1656754"/>
              <a:gd name="connsiteY96" fmla="*/ 498423 h 3448830"/>
              <a:gd name="connsiteX97" fmla="*/ 1472784 w 1656754"/>
              <a:gd name="connsiteY97" fmla="*/ 505918 h 3448830"/>
              <a:gd name="connsiteX98" fmla="*/ 1484026 w 1656754"/>
              <a:gd name="connsiteY98" fmla="*/ 513413 h 3448830"/>
              <a:gd name="connsiteX99" fmla="*/ 1502764 w 1656754"/>
              <a:gd name="connsiteY99" fmla="*/ 520908 h 3448830"/>
              <a:gd name="connsiteX100" fmla="*/ 1514007 w 1656754"/>
              <a:gd name="connsiteY100" fmla="*/ 532151 h 3448830"/>
              <a:gd name="connsiteX101" fmla="*/ 1536492 w 1656754"/>
              <a:gd name="connsiteY101" fmla="*/ 592112 h 3448830"/>
              <a:gd name="connsiteX102" fmla="*/ 1555230 w 1656754"/>
              <a:gd name="connsiteY102" fmla="*/ 648325 h 3448830"/>
              <a:gd name="connsiteX103" fmla="*/ 1577715 w 1656754"/>
              <a:gd name="connsiteY103" fmla="*/ 700790 h 3448830"/>
              <a:gd name="connsiteX104" fmla="*/ 1581462 w 1656754"/>
              <a:gd name="connsiteY104" fmla="*/ 715780 h 3448830"/>
              <a:gd name="connsiteX105" fmla="*/ 1588957 w 1656754"/>
              <a:gd name="connsiteY105" fmla="*/ 734518 h 3448830"/>
              <a:gd name="connsiteX106" fmla="*/ 1600200 w 1656754"/>
              <a:gd name="connsiteY106" fmla="*/ 779489 h 3448830"/>
              <a:gd name="connsiteX107" fmla="*/ 1618938 w 1656754"/>
              <a:gd name="connsiteY107" fmla="*/ 828207 h 3448830"/>
              <a:gd name="connsiteX108" fmla="*/ 1626433 w 1656754"/>
              <a:gd name="connsiteY108" fmla="*/ 873177 h 3448830"/>
              <a:gd name="connsiteX109" fmla="*/ 1633928 w 1656754"/>
              <a:gd name="connsiteY109" fmla="*/ 895662 h 3448830"/>
              <a:gd name="connsiteX110" fmla="*/ 1637676 w 1656754"/>
              <a:gd name="connsiteY110" fmla="*/ 910653 h 3448830"/>
              <a:gd name="connsiteX111" fmla="*/ 1645171 w 1656754"/>
              <a:gd name="connsiteY111" fmla="*/ 929390 h 3448830"/>
              <a:gd name="connsiteX112" fmla="*/ 1652666 w 1656754"/>
              <a:gd name="connsiteY112" fmla="*/ 966866 h 3448830"/>
              <a:gd name="connsiteX113" fmla="*/ 1652666 w 1656754"/>
              <a:gd name="connsiteY113" fmla="*/ 1169233 h 3448830"/>
              <a:gd name="connsiteX114" fmla="*/ 1645171 w 1656754"/>
              <a:gd name="connsiteY114" fmla="*/ 1184223 h 3448830"/>
              <a:gd name="connsiteX115" fmla="*/ 1637676 w 1656754"/>
              <a:gd name="connsiteY115" fmla="*/ 1206708 h 3448830"/>
              <a:gd name="connsiteX116" fmla="*/ 1603948 w 1656754"/>
              <a:gd name="connsiteY116" fmla="*/ 1322882 h 3448830"/>
              <a:gd name="connsiteX117" fmla="*/ 1592705 w 1656754"/>
              <a:gd name="connsiteY117" fmla="*/ 1341620 h 3448830"/>
              <a:gd name="connsiteX118" fmla="*/ 1573967 w 1656754"/>
              <a:gd name="connsiteY118" fmla="*/ 1382843 h 3448830"/>
              <a:gd name="connsiteX119" fmla="*/ 1547735 w 1656754"/>
              <a:gd name="connsiteY119" fmla="*/ 1420318 h 3448830"/>
              <a:gd name="connsiteX120" fmla="*/ 1543987 w 1656754"/>
              <a:gd name="connsiteY120" fmla="*/ 1439056 h 3448830"/>
              <a:gd name="connsiteX121" fmla="*/ 1528997 w 1656754"/>
              <a:gd name="connsiteY121" fmla="*/ 1457794 h 3448830"/>
              <a:gd name="connsiteX122" fmla="*/ 1514007 w 1656754"/>
              <a:gd name="connsiteY122" fmla="*/ 1487774 h 3448830"/>
              <a:gd name="connsiteX123" fmla="*/ 1487774 w 1656754"/>
              <a:gd name="connsiteY123" fmla="*/ 1547735 h 3448830"/>
              <a:gd name="connsiteX124" fmla="*/ 1472784 w 1656754"/>
              <a:gd name="connsiteY124" fmla="*/ 1581462 h 3448830"/>
              <a:gd name="connsiteX125" fmla="*/ 1454046 w 1656754"/>
              <a:gd name="connsiteY125" fmla="*/ 1637676 h 3448830"/>
              <a:gd name="connsiteX126" fmla="*/ 1446551 w 1656754"/>
              <a:gd name="connsiteY126" fmla="*/ 1667656 h 3448830"/>
              <a:gd name="connsiteX127" fmla="*/ 1439056 w 1656754"/>
              <a:gd name="connsiteY127" fmla="*/ 1690141 h 3448830"/>
              <a:gd name="connsiteX128" fmla="*/ 1427813 w 1656754"/>
              <a:gd name="connsiteY128" fmla="*/ 1750102 h 3448830"/>
              <a:gd name="connsiteX129" fmla="*/ 1424066 w 1656754"/>
              <a:gd name="connsiteY129" fmla="*/ 1787577 h 3448830"/>
              <a:gd name="connsiteX130" fmla="*/ 1416571 w 1656754"/>
              <a:gd name="connsiteY130" fmla="*/ 1817557 h 3448830"/>
              <a:gd name="connsiteX131" fmla="*/ 1412823 w 1656754"/>
              <a:gd name="connsiteY131" fmla="*/ 1843790 h 3448830"/>
              <a:gd name="connsiteX132" fmla="*/ 1409076 w 1656754"/>
              <a:gd name="connsiteY132" fmla="*/ 1881266 h 3448830"/>
              <a:gd name="connsiteX133" fmla="*/ 1394085 w 1656754"/>
              <a:gd name="connsiteY133" fmla="*/ 1926236 h 3448830"/>
              <a:gd name="connsiteX134" fmla="*/ 1375348 w 1656754"/>
              <a:gd name="connsiteY134" fmla="*/ 2027420 h 3448830"/>
              <a:gd name="connsiteX135" fmla="*/ 1364105 w 1656754"/>
              <a:gd name="connsiteY135" fmla="*/ 2072390 h 3448830"/>
              <a:gd name="connsiteX136" fmla="*/ 1356610 w 1656754"/>
              <a:gd name="connsiteY136" fmla="*/ 2121108 h 3448830"/>
              <a:gd name="connsiteX137" fmla="*/ 1349115 w 1656754"/>
              <a:gd name="connsiteY137" fmla="*/ 2158584 h 3448830"/>
              <a:gd name="connsiteX138" fmla="*/ 1334125 w 1656754"/>
              <a:gd name="connsiteY138" fmla="*/ 2222292 h 3448830"/>
              <a:gd name="connsiteX139" fmla="*/ 1330377 w 1656754"/>
              <a:gd name="connsiteY139" fmla="*/ 2252272 h 3448830"/>
              <a:gd name="connsiteX140" fmla="*/ 1326630 w 1656754"/>
              <a:gd name="connsiteY140" fmla="*/ 2289748 h 3448830"/>
              <a:gd name="connsiteX141" fmla="*/ 1319135 w 1656754"/>
              <a:gd name="connsiteY141" fmla="*/ 2330971 h 3448830"/>
              <a:gd name="connsiteX142" fmla="*/ 1315387 w 1656754"/>
              <a:gd name="connsiteY142" fmla="*/ 2360951 h 3448830"/>
              <a:gd name="connsiteX143" fmla="*/ 1307892 w 1656754"/>
              <a:gd name="connsiteY143" fmla="*/ 2405921 h 3448830"/>
              <a:gd name="connsiteX144" fmla="*/ 1304144 w 1656754"/>
              <a:gd name="connsiteY144" fmla="*/ 2432154 h 3448830"/>
              <a:gd name="connsiteX145" fmla="*/ 1300397 w 1656754"/>
              <a:gd name="connsiteY145" fmla="*/ 2465882 h 3448830"/>
              <a:gd name="connsiteX146" fmla="*/ 1292902 w 1656754"/>
              <a:gd name="connsiteY146" fmla="*/ 2495862 h 3448830"/>
              <a:gd name="connsiteX147" fmla="*/ 1281659 w 1656754"/>
              <a:gd name="connsiteY147" fmla="*/ 2574561 h 3448830"/>
              <a:gd name="connsiteX148" fmla="*/ 1270416 w 1656754"/>
              <a:gd name="connsiteY148" fmla="*/ 2649512 h 3448830"/>
              <a:gd name="connsiteX149" fmla="*/ 1266669 w 1656754"/>
              <a:gd name="connsiteY149" fmla="*/ 2683239 h 3448830"/>
              <a:gd name="connsiteX150" fmla="*/ 1262921 w 1656754"/>
              <a:gd name="connsiteY150" fmla="*/ 2720715 h 3448830"/>
              <a:gd name="connsiteX151" fmla="*/ 1247931 w 1656754"/>
              <a:gd name="connsiteY151" fmla="*/ 2795666 h 3448830"/>
              <a:gd name="connsiteX152" fmla="*/ 1240436 w 1656754"/>
              <a:gd name="connsiteY152" fmla="*/ 2866869 h 3448830"/>
              <a:gd name="connsiteX153" fmla="*/ 1232941 w 1656754"/>
              <a:gd name="connsiteY153" fmla="*/ 2904344 h 3448830"/>
              <a:gd name="connsiteX154" fmla="*/ 1221698 w 1656754"/>
              <a:gd name="connsiteY154" fmla="*/ 2986790 h 3448830"/>
              <a:gd name="connsiteX155" fmla="*/ 1217951 w 1656754"/>
              <a:gd name="connsiteY155" fmla="*/ 3016771 h 3448830"/>
              <a:gd name="connsiteX156" fmla="*/ 1206708 w 1656754"/>
              <a:gd name="connsiteY156" fmla="*/ 3076731 h 3448830"/>
              <a:gd name="connsiteX157" fmla="*/ 1199213 w 1656754"/>
              <a:gd name="connsiteY157" fmla="*/ 3144187 h 3448830"/>
              <a:gd name="connsiteX158" fmla="*/ 1191718 w 1656754"/>
              <a:gd name="connsiteY158" fmla="*/ 3189157 h 3448830"/>
              <a:gd name="connsiteX159" fmla="*/ 1187971 w 1656754"/>
              <a:gd name="connsiteY159" fmla="*/ 3226633 h 3448830"/>
              <a:gd name="connsiteX160" fmla="*/ 1176728 w 1656754"/>
              <a:gd name="connsiteY160" fmla="*/ 3264108 h 3448830"/>
              <a:gd name="connsiteX161" fmla="*/ 1172980 w 1656754"/>
              <a:gd name="connsiteY161" fmla="*/ 3309079 h 3448830"/>
              <a:gd name="connsiteX162" fmla="*/ 1169233 w 1656754"/>
              <a:gd name="connsiteY162" fmla="*/ 3443990 h 3448830"/>
              <a:gd name="connsiteX163" fmla="*/ 903157 w 1656754"/>
              <a:gd name="connsiteY163" fmla="*/ 3417757 h 3448830"/>
              <a:gd name="connsiteX164" fmla="*/ 698760 w 1656754"/>
              <a:gd name="connsiteY164" fmla="*/ 3389364 h 3448830"/>
              <a:gd name="connsiteX0" fmla="*/ 698760 w 1656754"/>
              <a:gd name="connsiteY0" fmla="*/ 3389364 h 3448830"/>
              <a:gd name="connsiteX1" fmla="*/ 729313 w 1656754"/>
              <a:gd name="connsiteY1" fmla="*/ 2930707 h 3448830"/>
              <a:gd name="connsiteX2" fmla="*/ 753256 w 1656754"/>
              <a:gd name="connsiteY2" fmla="*/ 2859374 h 3448830"/>
              <a:gd name="connsiteX3" fmla="*/ 757003 w 1656754"/>
              <a:gd name="connsiteY3" fmla="*/ 2791918 h 3448830"/>
              <a:gd name="connsiteX4" fmla="*/ 768246 w 1656754"/>
              <a:gd name="connsiteY4" fmla="*/ 2746948 h 3448830"/>
              <a:gd name="connsiteX5" fmla="*/ 771994 w 1656754"/>
              <a:gd name="connsiteY5" fmla="*/ 2690735 h 3448830"/>
              <a:gd name="connsiteX6" fmla="*/ 757003 w 1656754"/>
              <a:gd name="connsiteY6" fmla="*/ 1825053 h 3448830"/>
              <a:gd name="connsiteX7" fmla="*/ 734518 w 1656754"/>
              <a:gd name="connsiteY7" fmla="*/ 1813810 h 3448830"/>
              <a:gd name="connsiteX8" fmla="*/ 723276 w 1656754"/>
              <a:gd name="connsiteY8" fmla="*/ 1806315 h 3448830"/>
              <a:gd name="connsiteX9" fmla="*/ 704538 w 1656754"/>
              <a:gd name="connsiteY9" fmla="*/ 1780082 h 3448830"/>
              <a:gd name="connsiteX10" fmla="*/ 689548 w 1656754"/>
              <a:gd name="connsiteY10" fmla="*/ 1761344 h 3448830"/>
              <a:gd name="connsiteX11" fmla="*/ 682053 w 1656754"/>
              <a:gd name="connsiteY11" fmla="*/ 1735112 h 3448830"/>
              <a:gd name="connsiteX12" fmla="*/ 663315 w 1656754"/>
              <a:gd name="connsiteY12" fmla="*/ 1671403 h 3448830"/>
              <a:gd name="connsiteX13" fmla="*/ 655820 w 1656754"/>
              <a:gd name="connsiteY13" fmla="*/ 1630180 h 3448830"/>
              <a:gd name="connsiteX14" fmla="*/ 659567 w 1656754"/>
              <a:gd name="connsiteY14" fmla="*/ 1506512 h 3448830"/>
              <a:gd name="connsiteX15" fmla="*/ 693295 w 1656754"/>
              <a:gd name="connsiteY15" fmla="*/ 1431561 h 3448830"/>
              <a:gd name="connsiteX16" fmla="*/ 697043 w 1656754"/>
              <a:gd name="connsiteY16" fmla="*/ 1412823 h 3448830"/>
              <a:gd name="connsiteX17" fmla="*/ 708285 w 1656754"/>
              <a:gd name="connsiteY17" fmla="*/ 1401580 h 3448830"/>
              <a:gd name="connsiteX18" fmla="*/ 715780 w 1656754"/>
              <a:gd name="connsiteY18" fmla="*/ 1386590 h 3448830"/>
              <a:gd name="connsiteX19" fmla="*/ 727023 w 1656754"/>
              <a:gd name="connsiteY19" fmla="*/ 1349115 h 3448830"/>
              <a:gd name="connsiteX20" fmla="*/ 730771 w 1656754"/>
              <a:gd name="connsiteY20" fmla="*/ 1334125 h 3448830"/>
              <a:gd name="connsiteX21" fmla="*/ 745761 w 1656754"/>
              <a:gd name="connsiteY21" fmla="*/ 1285407 h 3448830"/>
              <a:gd name="connsiteX22" fmla="*/ 742013 w 1656754"/>
              <a:gd name="connsiteY22" fmla="*/ 1217951 h 3448830"/>
              <a:gd name="connsiteX23" fmla="*/ 730771 w 1656754"/>
              <a:gd name="connsiteY23" fmla="*/ 1195466 h 3448830"/>
              <a:gd name="connsiteX24" fmla="*/ 723276 w 1656754"/>
              <a:gd name="connsiteY24" fmla="*/ 1172980 h 3448830"/>
              <a:gd name="connsiteX25" fmla="*/ 685800 w 1656754"/>
              <a:gd name="connsiteY25" fmla="*/ 1090535 h 3448830"/>
              <a:gd name="connsiteX26" fmla="*/ 674557 w 1656754"/>
              <a:gd name="connsiteY26" fmla="*/ 1060554 h 3448830"/>
              <a:gd name="connsiteX27" fmla="*/ 652072 w 1656754"/>
              <a:gd name="connsiteY27" fmla="*/ 1026826 h 3448830"/>
              <a:gd name="connsiteX28" fmla="*/ 648325 w 1656754"/>
              <a:gd name="connsiteY28" fmla="*/ 1015584 h 3448830"/>
              <a:gd name="connsiteX29" fmla="*/ 637082 w 1656754"/>
              <a:gd name="connsiteY29" fmla="*/ 1008089 h 3448830"/>
              <a:gd name="connsiteX30" fmla="*/ 622092 w 1656754"/>
              <a:gd name="connsiteY30" fmla="*/ 993098 h 3448830"/>
              <a:gd name="connsiteX31" fmla="*/ 607102 w 1656754"/>
              <a:gd name="connsiteY31" fmla="*/ 981856 h 3448830"/>
              <a:gd name="connsiteX32" fmla="*/ 584616 w 1656754"/>
              <a:gd name="connsiteY32" fmla="*/ 966866 h 3448830"/>
              <a:gd name="connsiteX33" fmla="*/ 569626 w 1656754"/>
              <a:gd name="connsiteY33" fmla="*/ 959371 h 3448830"/>
              <a:gd name="connsiteX34" fmla="*/ 517161 w 1656754"/>
              <a:gd name="connsiteY34" fmla="*/ 940633 h 3448830"/>
              <a:gd name="connsiteX35" fmla="*/ 442210 w 1656754"/>
              <a:gd name="connsiteY35" fmla="*/ 910653 h 3448830"/>
              <a:gd name="connsiteX36" fmla="*/ 430967 w 1656754"/>
              <a:gd name="connsiteY36" fmla="*/ 906905 h 3448830"/>
              <a:gd name="connsiteX37" fmla="*/ 281066 w 1656754"/>
              <a:gd name="connsiteY37" fmla="*/ 910653 h 3448830"/>
              <a:gd name="connsiteX38" fmla="*/ 258580 w 1656754"/>
              <a:gd name="connsiteY38" fmla="*/ 914400 h 3448830"/>
              <a:gd name="connsiteX39" fmla="*/ 228600 w 1656754"/>
              <a:gd name="connsiteY39" fmla="*/ 918148 h 3448830"/>
              <a:gd name="connsiteX40" fmla="*/ 142407 w 1656754"/>
              <a:gd name="connsiteY40" fmla="*/ 906905 h 3448830"/>
              <a:gd name="connsiteX41" fmla="*/ 104931 w 1656754"/>
              <a:gd name="connsiteY41" fmla="*/ 869430 h 3448830"/>
              <a:gd name="connsiteX42" fmla="*/ 86194 w 1656754"/>
              <a:gd name="connsiteY42" fmla="*/ 850692 h 3448830"/>
              <a:gd name="connsiteX43" fmla="*/ 56213 w 1656754"/>
              <a:gd name="connsiteY43" fmla="*/ 813216 h 3448830"/>
              <a:gd name="connsiteX44" fmla="*/ 44971 w 1656754"/>
              <a:gd name="connsiteY44" fmla="*/ 801974 h 3448830"/>
              <a:gd name="connsiteX45" fmla="*/ 33728 w 1656754"/>
              <a:gd name="connsiteY45" fmla="*/ 783236 h 3448830"/>
              <a:gd name="connsiteX46" fmla="*/ 26233 w 1656754"/>
              <a:gd name="connsiteY46" fmla="*/ 771994 h 3448830"/>
              <a:gd name="connsiteX47" fmla="*/ 18738 w 1656754"/>
              <a:gd name="connsiteY47" fmla="*/ 745761 h 3448830"/>
              <a:gd name="connsiteX48" fmla="*/ 11243 w 1656754"/>
              <a:gd name="connsiteY48" fmla="*/ 730771 h 3448830"/>
              <a:gd name="connsiteX49" fmla="*/ 7495 w 1656754"/>
              <a:gd name="connsiteY49" fmla="*/ 693295 h 3448830"/>
              <a:gd name="connsiteX50" fmla="*/ 0 w 1656754"/>
              <a:gd name="connsiteY50" fmla="*/ 663315 h 3448830"/>
              <a:gd name="connsiteX51" fmla="*/ 3748 w 1656754"/>
              <a:gd name="connsiteY51" fmla="*/ 517161 h 3448830"/>
              <a:gd name="connsiteX52" fmla="*/ 14990 w 1656754"/>
              <a:gd name="connsiteY52" fmla="*/ 487180 h 3448830"/>
              <a:gd name="connsiteX53" fmla="*/ 33728 w 1656754"/>
              <a:gd name="connsiteY53" fmla="*/ 430967 h 3448830"/>
              <a:gd name="connsiteX54" fmla="*/ 44971 w 1656754"/>
              <a:gd name="connsiteY54" fmla="*/ 408482 h 3448830"/>
              <a:gd name="connsiteX55" fmla="*/ 52466 w 1656754"/>
              <a:gd name="connsiteY55" fmla="*/ 385997 h 3448830"/>
              <a:gd name="connsiteX56" fmla="*/ 86194 w 1656754"/>
              <a:gd name="connsiteY56" fmla="*/ 329784 h 3448830"/>
              <a:gd name="connsiteX57" fmla="*/ 108679 w 1656754"/>
              <a:gd name="connsiteY57" fmla="*/ 292308 h 3448830"/>
              <a:gd name="connsiteX58" fmla="*/ 123669 w 1656754"/>
              <a:gd name="connsiteY58" fmla="*/ 269823 h 3448830"/>
              <a:gd name="connsiteX59" fmla="*/ 161144 w 1656754"/>
              <a:gd name="connsiteY59" fmla="*/ 232348 h 3448830"/>
              <a:gd name="connsiteX60" fmla="*/ 179882 w 1656754"/>
              <a:gd name="connsiteY60" fmla="*/ 206115 h 3448830"/>
              <a:gd name="connsiteX61" fmla="*/ 191125 w 1656754"/>
              <a:gd name="connsiteY61" fmla="*/ 187377 h 3448830"/>
              <a:gd name="connsiteX62" fmla="*/ 224853 w 1656754"/>
              <a:gd name="connsiteY62" fmla="*/ 153649 h 3448830"/>
              <a:gd name="connsiteX63" fmla="*/ 247338 w 1656754"/>
              <a:gd name="connsiteY63" fmla="*/ 123669 h 3448830"/>
              <a:gd name="connsiteX64" fmla="*/ 266076 w 1656754"/>
              <a:gd name="connsiteY64" fmla="*/ 108679 h 3448830"/>
              <a:gd name="connsiteX65" fmla="*/ 292308 w 1656754"/>
              <a:gd name="connsiteY65" fmla="*/ 82446 h 3448830"/>
              <a:gd name="connsiteX66" fmla="*/ 352269 w 1656754"/>
              <a:gd name="connsiteY66" fmla="*/ 48718 h 3448830"/>
              <a:gd name="connsiteX67" fmla="*/ 382249 w 1656754"/>
              <a:gd name="connsiteY67" fmla="*/ 41223 h 3448830"/>
              <a:gd name="connsiteX68" fmla="*/ 415977 w 1656754"/>
              <a:gd name="connsiteY68" fmla="*/ 22485 h 3448830"/>
              <a:gd name="connsiteX69" fmla="*/ 427220 w 1656754"/>
              <a:gd name="connsiteY69" fmla="*/ 14990 h 3448830"/>
              <a:gd name="connsiteX70" fmla="*/ 457200 w 1656754"/>
              <a:gd name="connsiteY70" fmla="*/ 3748 h 3448830"/>
              <a:gd name="connsiteX71" fmla="*/ 483433 w 1656754"/>
              <a:gd name="connsiteY71" fmla="*/ 0 h 3448830"/>
              <a:gd name="connsiteX72" fmla="*/ 569626 w 1656754"/>
              <a:gd name="connsiteY72" fmla="*/ 3748 h 3448830"/>
              <a:gd name="connsiteX73" fmla="*/ 603354 w 1656754"/>
              <a:gd name="connsiteY73" fmla="*/ 14990 h 3448830"/>
              <a:gd name="connsiteX74" fmla="*/ 633335 w 1656754"/>
              <a:gd name="connsiteY74" fmla="*/ 22485 h 3448830"/>
              <a:gd name="connsiteX75" fmla="*/ 659567 w 1656754"/>
              <a:gd name="connsiteY75" fmla="*/ 37476 h 3448830"/>
              <a:gd name="connsiteX76" fmla="*/ 704538 w 1656754"/>
              <a:gd name="connsiteY76" fmla="*/ 44971 h 3448830"/>
              <a:gd name="connsiteX77" fmla="*/ 745761 w 1656754"/>
              <a:gd name="connsiteY77" fmla="*/ 67456 h 3448830"/>
              <a:gd name="connsiteX78" fmla="*/ 764498 w 1656754"/>
              <a:gd name="connsiteY78" fmla="*/ 74951 h 3448830"/>
              <a:gd name="connsiteX79" fmla="*/ 771994 w 1656754"/>
              <a:gd name="connsiteY79" fmla="*/ 82446 h 3448830"/>
              <a:gd name="connsiteX80" fmla="*/ 801974 w 1656754"/>
              <a:gd name="connsiteY80" fmla="*/ 101184 h 3448830"/>
              <a:gd name="connsiteX81" fmla="*/ 813216 w 1656754"/>
              <a:gd name="connsiteY81" fmla="*/ 123669 h 3448830"/>
              <a:gd name="connsiteX82" fmla="*/ 816964 w 1656754"/>
              <a:gd name="connsiteY82" fmla="*/ 146154 h 3448830"/>
              <a:gd name="connsiteX83" fmla="*/ 824459 w 1656754"/>
              <a:gd name="connsiteY83" fmla="*/ 172387 h 3448830"/>
              <a:gd name="connsiteX84" fmla="*/ 828207 w 1656754"/>
              <a:gd name="connsiteY84" fmla="*/ 191125 h 3448830"/>
              <a:gd name="connsiteX85" fmla="*/ 831954 w 1656754"/>
              <a:gd name="connsiteY85" fmla="*/ 333531 h 3448830"/>
              <a:gd name="connsiteX86" fmla="*/ 843197 w 1656754"/>
              <a:gd name="connsiteY86" fmla="*/ 363512 h 3448830"/>
              <a:gd name="connsiteX87" fmla="*/ 846944 w 1656754"/>
              <a:gd name="connsiteY87" fmla="*/ 374754 h 3448830"/>
              <a:gd name="connsiteX88" fmla="*/ 895662 w 1656754"/>
              <a:gd name="connsiteY88" fmla="*/ 400987 h 3448830"/>
              <a:gd name="connsiteX89" fmla="*/ 906905 w 1656754"/>
              <a:gd name="connsiteY89" fmla="*/ 408482 h 3448830"/>
              <a:gd name="connsiteX90" fmla="*/ 955623 w 1656754"/>
              <a:gd name="connsiteY90" fmla="*/ 423472 h 3448830"/>
              <a:gd name="connsiteX91" fmla="*/ 1274164 w 1656754"/>
              <a:gd name="connsiteY91" fmla="*/ 430967 h 3448830"/>
              <a:gd name="connsiteX92" fmla="*/ 1292902 w 1656754"/>
              <a:gd name="connsiteY92" fmla="*/ 438462 h 3448830"/>
              <a:gd name="connsiteX93" fmla="*/ 1345367 w 1656754"/>
              <a:gd name="connsiteY93" fmla="*/ 457200 h 3448830"/>
              <a:gd name="connsiteX94" fmla="*/ 1412823 w 1656754"/>
              <a:gd name="connsiteY94" fmla="*/ 487180 h 3448830"/>
              <a:gd name="connsiteX95" fmla="*/ 1457794 w 1656754"/>
              <a:gd name="connsiteY95" fmla="*/ 498423 h 3448830"/>
              <a:gd name="connsiteX96" fmla="*/ 1472784 w 1656754"/>
              <a:gd name="connsiteY96" fmla="*/ 505918 h 3448830"/>
              <a:gd name="connsiteX97" fmla="*/ 1484026 w 1656754"/>
              <a:gd name="connsiteY97" fmla="*/ 513413 h 3448830"/>
              <a:gd name="connsiteX98" fmla="*/ 1502764 w 1656754"/>
              <a:gd name="connsiteY98" fmla="*/ 520908 h 3448830"/>
              <a:gd name="connsiteX99" fmla="*/ 1514007 w 1656754"/>
              <a:gd name="connsiteY99" fmla="*/ 532151 h 3448830"/>
              <a:gd name="connsiteX100" fmla="*/ 1536492 w 1656754"/>
              <a:gd name="connsiteY100" fmla="*/ 592112 h 3448830"/>
              <a:gd name="connsiteX101" fmla="*/ 1555230 w 1656754"/>
              <a:gd name="connsiteY101" fmla="*/ 648325 h 3448830"/>
              <a:gd name="connsiteX102" fmla="*/ 1577715 w 1656754"/>
              <a:gd name="connsiteY102" fmla="*/ 700790 h 3448830"/>
              <a:gd name="connsiteX103" fmla="*/ 1581462 w 1656754"/>
              <a:gd name="connsiteY103" fmla="*/ 715780 h 3448830"/>
              <a:gd name="connsiteX104" fmla="*/ 1588957 w 1656754"/>
              <a:gd name="connsiteY104" fmla="*/ 734518 h 3448830"/>
              <a:gd name="connsiteX105" fmla="*/ 1600200 w 1656754"/>
              <a:gd name="connsiteY105" fmla="*/ 779489 h 3448830"/>
              <a:gd name="connsiteX106" fmla="*/ 1618938 w 1656754"/>
              <a:gd name="connsiteY106" fmla="*/ 828207 h 3448830"/>
              <a:gd name="connsiteX107" fmla="*/ 1626433 w 1656754"/>
              <a:gd name="connsiteY107" fmla="*/ 873177 h 3448830"/>
              <a:gd name="connsiteX108" fmla="*/ 1633928 w 1656754"/>
              <a:gd name="connsiteY108" fmla="*/ 895662 h 3448830"/>
              <a:gd name="connsiteX109" fmla="*/ 1637676 w 1656754"/>
              <a:gd name="connsiteY109" fmla="*/ 910653 h 3448830"/>
              <a:gd name="connsiteX110" fmla="*/ 1645171 w 1656754"/>
              <a:gd name="connsiteY110" fmla="*/ 929390 h 3448830"/>
              <a:gd name="connsiteX111" fmla="*/ 1652666 w 1656754"/>
              <a:gd name="connsiteY111" fmla="*/ 966866 h 3448830"/>
              <a:gd name="connsiteX112" fmla="*/ 1652666 w 1656754"/>
              <a:gd name="connsiteY112" fmla="*/ 1169233 h 3448830"/>
              <a:gd name="connsiteX113" fmla="*/ 1645171 w 1656754"/>
              <a:gd name="connsiteY113" fmla="*/ 1184223 h 3448830"/>
              <a:gd name="connsiteX114" fmla="*/ 1637676 w 1656754"/>
              <a:gd name="connsiteY114" fmla="*/ 1206708 h 3448830"/>
              <a:gd name="connsiteX115" fmla="*/ 1603948 w 1656754"/>
              <a:gd name="connsiteY115" fmla="*/ 1322882 h 3448830"/>
              <a:gd name="connsiteX116" fmla="*/ 1592705 w 1656754"/>
              <a:gd name="connsiteY116" fmla="*/ 1341620 h 3448830"/>
              <a:gd name="connsiteX117" fmla="*/ 1573967 w 1656754"/>
              <a:gd name="connsiteY117" fmla="*/ 1382843 h 3448830"/>
              <a:gd name="connsiteX118" fmla="*/ 1547735 w 1656754"/>
              <a:gd name="connsiteY118" fmla="*/ 1420318 h 3448830"/>
              <a:gd name="connsiteX119" fmla="*/ 1543987 w 1656754"/>
              <a:gd name="connsiteY119" fmla="*/ 1439056 h 3448830"/>
              <a:gd name="connsiteX120" fmla="*/ 1528997 w 1656754"/>
              <a:gd name="connsiteY120" fmla="*/ 1457794 h 3448830"/>
              <a:gd name="connsiteX121" fmla="*/ 1514007 w 1656754"/>
              <a:gd name="connsiteY121" fmla="*/ 1487774 h 3448830"/>
              <a:gd name="connsiteX122" fmla="*/ 1487774 w 1656754"/>
              <a:gd name="connsiteY122" fmla="*/ 1547735 h 3448830"/>
              <a:gd name="connsiteX123" fmla="*/ 1472784 w 1656754"/>
              <a:gd name="connsiteY123" fmla="*/ 1581462 h 3448830"/>
              <a:gd name="connsiteX124" fmla="*/ 1454046 w 1656754"/>
              <a:gd name="connsiteY124" fmla="*/ 1637676 h 3448830"/>
              <a:gd name="connsiteX125" fmla="*/ 1446551 w 1656754"/>
              <a:gd name="connsiteY125" fmla="*/ 1667656 h 3448830"/>
              <a:gd name="connsiteX126" fmla="*/ 1439056 w 1656754"/>
              <a:gd name="connsiteY126" fmla="*/ 1690141 h 3448830"/>
              <a:gd name="connsiteX127" fmla="*/ 1427813 w 1656754"/>
              <a:gd name="connsiteY127" fmla="*/ 1750102 h 3448830"/>
              <a:gd name="connsiteX128" fmla="*/ 1424066 w 1656754"/>
              <a:gd name="connsiteY128" fmla="*/ 1787577 h 3448830"/>
              <a:gd name="connsiteX129" fmla="*/ 1416571 w 1656754"/>
              <a:gd name="connsiteY129" fmla="*/ 1817557 h 3448830"/>
              <a:gd name="connsiteX130" fmla="*/ 1412823 w 1656754"/>
              <a:gd name="connsiteY130" fmla="*/ 1843790 h 3448830"/>
              <a:gd name="connsiteX131" fmla="*/ 1409076 w 1656754"/>
              <a:gd name="connsiteY131" fmla="*/ 1881266 h 3448830"/>
              <a:gd name="connsiteX132" fmla="*/ 1394085 w 1656754"/>
              <a:gd name="connsiteY132" fmla="*/ 1926236 h 3448830"/>
              <a:gd name="connsiteX133" fmla="*/ 1375348 w 1656754"/>
              <a:gd name="connsiteY133" fmla="*/ 2027420 h 3448830"/>
              <a:gd name="connsiteX134" fmla="*/ 1364105 w 1656754"/>
              <a:gd name="connsiteY134" fmla="*/ 2072390 h 3448830"/>
              <a:gd name="connsiteX135" fmla="*/ 1356610 w 1656754"/>
              <a:gd name="connsiteY135" fmla="*/ 2121108 h 3448830"/>
              <a:gd name="connsiteX136" fmla="*/ 1349115 w 1656754"/>
              <a:gd name="connsiteY136" fmla="*/ 2158584 h 3448830"/>
              <a:gd name="connsiteX137" fmla="*/ 1334125 w 1656754"/>
              <a:gd name="connsiteY137" fmla="*/ 2222292 h 3448830"/>
              <a:gd name="connsiteX138" fmla="*/ 1330377 w 1656754"/>
              <a:gd name="connsiteY138" fmla="*/ 2252272 h 3448830"/>
              <a:gd name="connsiteX139" fmla="*/ 1326630 w 1656754"/>
              <a:gd name="connsiteY139" fmla="*/ 2289748 h 3448830"/>
              <a:gd name="connsiteX140" fmla="*/ 1319135 w 1656754"/>
              <a:gd name="connsiteY140" fmla="*/ 2330971 h 3448830"/>
              <a:gd name="connsiteX141" fmla="*/ 1315387 w 1656754"/>
              <a:gd name="connsiteY141" fmla="*/ 2360951 h 3448830"/>
              <a:gd name="connsiteX142" fmla="*/ 1307892 w 1656754"/>
              <a:gd name="connsiteY142" fmla="*/ 2405921 h 3448830"/>
              <a:gd name="connsiteX143" fmla="*/ 1304144 w 1656754"/>
              <a:gd name="connsiteY143" fmla="*/ 2432154 h 3448830"/>
              <a:gd name="connsiteX144" fmla="*/ 1300397 w 1656754"/>
              <a:gd name="connsiteY144" fmla="*/ 2465882 h 3448830"/>
              <a:gd name="connsiteX145" fmla="*/ 1292902 w 1656754"/>
              <a:gd name="connsiteY145" fmla="*/ 2495862 h 3448830"/>
              <a:gd name="connsiteX146" fmla="*/ 1281659 w 1656754"/>
              <a:gd name="connsiteY146" fmla="*/ 2574561 h 3448830"/>
              <a:gd name="connsiteX147" fmla="*/ 1270416 w 1656754"/>
              <a:gd name="connsiteY147" fmla="*/ 2649512 h 3448830"/>
              <a:gd name="connsiteX148" fmla="*/ 1266669 w 1656754"/>
              <a:gd name="connsiteY148" fmla="*/ 2683239 h 3448830"/>
              <a:gd name="connsiteX149" fmla="*/ 1262921 w 1656754"/>
              <a:gd name="connsiteY149" fmla="*/ 2720715 h 3448830"/>
              <a:gd name="connsiteX150" fmla="*/ 1247931 w 1656754"/>
              <a:gd name="connsiteY150" fmla="*/ 2795666 h 3448830"/>
              <a:gd name="connsiteX151" fmla="*/ 1240436 w 1656754"/>
              <a:gd name="connsiteY151" fmla="*/ 2866869 h 3448830"/>
              <a:gd name="connsiteX152" fmla="*/ 1232941 w 1656754"/>
              <a:gd name="connsiteY152" fmla="*/ 2904344 h 3448830"/>
              <a:gd name="connsiteX153" fmla="*/ 1221698 w 1656754"/>
              <a:gd name="connsiteY153" fmla="*/ 2986790 h 3448830"/>
              <a:gd name="connsiteX154" fmla="*/ 1217951 w 1656754"/>
              <a:gd name="connsiteY154" fmla="*/ 3016771 h 3448830"/>
              <a:gd name="connsiteX155" fmla="*/ 1206708 w 1656754"/>
              <a:gd name="connsiteY155" fmla="*/ 3076731 h 3448830"/>
              <a:gd name="connsiteX156" fmla="*/ 1199213 w 1656754"/>
              <a:gd name="connsiteY156" fmla="*/ 3144187 h 3448830"/>
              <a:gd name="connsiteX157" fmla="*/ 1191718 w 1656754"/>
              <a:gd name="connsiteY157" fmla="*/ 3189157 h 3448830"/>
              <a:gd name="connsiteX158" fmla="*/ 1187971 w 1656754"/>
              <a:gd name="connsiteY158" fmla="*/ 3226633 h 3448830"/>
              <a:gd name="connsiteX159" fmla="*/ 1176728 w 1656754"/>
              <a:gd name="connsiteY159" fmla="*/ 3264108 h 3448830"/>
              <a:gd name="connsiteX160" fmla="*/ 1172980 w 1656754"/>
              <a:gd name="connsiteY160" fmla="*/ 3309079 h 3448830"/>
              <a:gd name="connsiteX161" fmla="*/ 1169233 w 1656754"/>
              <a:gd name="connsiteY161" fmla="*/ 3443990 h 3448830"/>
              <a:gd name="connsiteX162" fmla="*/ 903157 w 1656754"/>
              <a:gd name="connsiteY162" fmla="*/ 3417757 h 3448830"/>
              <a:gd name="connsiteX163" fmla="*/ 698760 w 1656754"/>
              <a:gd name="connsiteY163" fmla="*/ 3389364 h 3448830"/>
              <a:gd name="connsiteX0" fmla="*/ 698760 w 1656754"/>
              <a:gd name="connsiteY0" fmla="*/ 3389364 h 3448830"/>
              <a:gd name="connsiteX1" fmla="*/ 729313 w 1656754"/>
              <a:gd name="connsiteY1" fmla="*/ 2930707 h 3448830"/>
              <a:gd name="connsiteX2" fmla="*/ 753256 w 1656754"/>
              <a:gd name="connsiteY2" fmla="*/ 2859374 h 3448830"/>
              <a:gd name="connsiteX3" fmla="*/ 757003 w 1656754"/>
              <a:gd name="connsiteY3" fmla="*/ 2791918 h 3448830"/>
              <a:gd name="connsiteX4" fmla="*/ 768246 w 1656754"/>
              <a:gd name="connsiteY4" fmla="*/ 2746948 h 3448830"/>
              <a:gd name="connsiteX5" fmla="*/ 757003 w 1656754"/>
              <a:gd name="connsiteY5" fmla="*/ 1825053 h 3448830"/>
              <a:gd name="connsiteX6" fmla="*/ 734518 w 1656754"/>
              <a:gd name="connsiteY6" fmla="*/ 1813810 h 3448830"/>
              <a:gd name="connsiteX7" fmla="*/ 723276 w 1656754"/>
              <a:gd name="connsiteY7" fmla="*/ 1806315 h 3448830"/>
              <a:gd name="connsiteX8" fmla="*/ 704538 w 1656754"/>
              <a:gd name="connsiteY8" fmla="*/ 1780082 h 3448830"/>
              <a:gd name="connsiteX9" fmla="*/ 689548 w 1656754"/>
              <a:gd name="connsiteY9" fmla="*/ 1761344 h 3448830"/>
              <a:gd name="connsiteX10" fmla="*/ 682053 w 1656754"/>
              <a:gd name="connsiteY10" fmla="*/ 1735112 h 3448830"/>
              <a:gd name="connsiteX11" fmla="*/ 663315 w 1656754"/>
              <a:gd name="connsiteY11" fmla="*/ 1671403 h 3448830"/>
              <a:gd name="connsiteX12" fmla="*/ 655820 w 1656754"/>
              <a:gd name="connsiteY12" fmla="*/ 1630180 h 3448830"/>
              <a:gd name="connsiteX13" fmla="*/ 659567 w 1656754"/>
              <a:gd name="connsiteY13" fmla="*/ 1506512 h 3448830"/>
              <a:gd name="connsiteX14" fmla="*/ 693295 w 1656754"/>
              <a:gd name="connsiteY14" fmla="*/ 1431561 h 3448830"/>
              <a:gd name="connsiteX15" fmla="*/ 697043 w 1656754"/>
              <a:gd name="connsiteY15" fmla="*/ 1412823 h 3448830"/>
              <a:gd name="connsiteX16" fmla="*/ 708285 w 1656754"/>
              <a:gd name="connsiteY16" fmla="*/ 1401580 h 3448830"/>
              <a:gd name="connsiteX17" fmla="*/ 715780 w 1656754"/>
              <a:gd name="connsiteY17" fmla="*/ 1386590 h 3448830"/>
              <a:gd name="connsiteX18" fmla="*/ 727023 w 1656754"/>
              <a:gd name="connsiteY18" fmla="*/ 1349115 h 3448830"/>
              <a:gd name="connsiteX19" fmla="*/ 730771 w 1656754"/>
              <a:gd name="connsiteY19" fmla="*/ 1334125 h 3448830"/>
              <a:gd name="connsiteX20" fmla="*/ 745761 w 1656754"/>
              <a:gd name="connsiteY20" fmla="*/ 1285407 h 3448830"/>
              <a:gd name="connsiteX21" fmla="*/ 742013 w 1656754"/>
              <a:gd name="connsiteY21" fmla="*/ 1217951 h 3448830"/>
              <a:gd name="connsiteX22" fmla="*/ 730771 w 1656754"/>
              <a:gd name="connsiteY22" fmla="*/ 1195466 h 3448830"/>
              <a:gd name="connsiteX23" fmla="*/ 723276 w 1656754"/>
              <a:gd name="connsiteY23" fmla="*/ 1172980 h 3448830"/>
              <a:gd name="connsiteX24" fmla="*/ 685800 w 1656754"/>
              <a:gd name="connsiteY24" fmla="*/ 1090535 h 3448830"/>
              <a:gd name="connsiteX25" fmla="*/ 674557 w 1656754"/>
              <a:gd name="connsiteY25" fmla="*/ 1060554 h 3448830"/>
              <a:gd name="connsiteX26" fmla="*/ 652072 w 1656754"/>
              <a:gd name="connsiteY26" fmla="*/ 1026826 h 3448830"/>
              <a:gd name="connsiteX27" fmla="*/ 648325 w 1656754"/>
              <a:gd name="connsiteY27" fmla="*/ 1015584 h 3448830"/>
              <a:gd name="connsiteX28" fmla="*/ 637082 w 1656754"/>
              <a:gd name="connsiteY28" fmla="*/ 1008089 h 3448830"/>
              <a:gd name="connsiteX29" fmla="*/ 622092 w 1656754"/>
              <a:gd name="connsiteY29" fmla="*/ 993098 h 3448830"/>
              <a:gd name="connsiteX30" fmla="*/ 607102 w 1656754"/>
              <a:gd name="connsiteY30" fmla="*/ 981856 h 3448830"/>
              <a:gd name="connsiteX31" fmla="*/ 584616 w 1656754"/>
              <a:gd name="connsiteY31" fmla="*/ 966866 h 3448830"/>
              <a:gd name="connsiteX32" fmla="*/ 569626 w 1656754"/>
              <a:gd name="connsiteY32" fmla="*/ 959371 h 3448830"/>
              <a:gd name="connsiteX33" fmla="*/ 517161 w 1656754"/>
              <a:gd name="connsiteY33" fmla="*/ 940633 h 3448830"/>
              <a:gd name="connsiteX34" fmla="*/ 442210 w 1656754"/>
              <a:gd name="connsiteY34" fmla="*/ 910653 h 3448830"/>
              <a:gd name="connsiteX35" fmla="*/ 430967 w 1656754"/>
              <a:gd name="connsiteY35" fmla="*/ 906905 h 3448830"/>
              <a:gd name="connsiteX36" fmla="*/ 281066 w 1656754"/>
              <a:gd name="connsiteY36" fmla="*/ 910653 h 3448830"/>
              <a:gd name="connsiteX37" fmla="*/ 258580 w 1656754"/>
              <a:gd name="connsiteY37" fmla="*/ 914400 h 3448830"/>
              <a:gd name="connsiteX38" fmla="*/ 228600 w 1656754"/>
              <a:gd name="connsiteY38" fmla="*/ 918148 h 3448830"/>
              <a:gd name="connsiteX39" fmla="*/ 142407 w 1656754"/>
              <a:gd name="connsiteY39" fmla="*/ 906905 h 3448830"/>
              <a:gd name="connsiteX40" fmla="*/ 104931 w 1656754"/>
              <a:gd name="connsiteY40" fmla="*/ 869430 h 3448830"/>
              <a:gd name="connsiteX41" fmla="*/ 86194 w 1656754"/>
              <a:gd name="connsiteY41" fmla="*/ 850692 h 3448830"/>
              <a:gd name="connsiteX42" fmla="*/ 56213 w 1656754"/>
              <a:gd name="connsiteY42" fmla="*/ 813216 h 3448830"/>
              <a:gd name="connsiteX43" fmla="*/ 44971 w 1656754"/>
              <a:gd name="connsiteY43" fmla="*/ 801974 h 3448830"/>
              <a:gd name="connsiteX44" fmla="*/ 33728 w 1656754"/>
              <a:gd name="connsiteY44" fmla="*/ 783236 h 3448830"/>
              <a:gd name="connsiteX45" fmla="*/ 26233 w 1656754"/>
              <a:gd name="connsiteY45" fmla="*/ 771994 h 3448830"/>
              <a:gd name="connsiteX46" fmla="*/ 18738 w 1656754"/>
              <a:gd name="connsiteY46" fmla="*/ 745761 h 3448830"/>
              <a:gd name="connsiteX47" fmla="*/ 11243 w 1656754"/>
              <a:gd name="connsiteY47" fmla="*/ 730771 h 3448830"/>
              <a:gd name="connsiteX48" fmla="*/ 7495 w 1656754"/>
              <a:gd name="connsiteY48" fmla="*/ 693295 h 3448830"/>
              <a:gd name="connsiteX49" fmla="*/ 0 w 1656754"/>
              <a:gd name="connsiteY49" fmla="*/ 663315 h 3448830"/>
              <a:gd name="connsiteX50" fmla="*/ 3748 w 1656754"/>
              <a:gd name="connsiteY50" fmla="*/ 517161 h 3448830"/>
              <a:gd name="connsiteX51" fmla="*/ 14990 w 1656754"/>
              <a:gd name="connsiteY51" fmla="*/ 487180 h 3448830"/>
              <a:gd name="connsiteX52" fmla="*/ 33728 w 1656754"/>
              <a:gd name="connsiteY52" fmla="*/ 430967 h 3448830"/>
              <a:gd name="connsiteX53" fmla="*/ 44971 w 1656754"/>
              <a:gd name="connsiteY53" fmla="*/ 408482 h 3448830"/>
              <a:gd name="connsiteX54" fmla="*/ 52466 w 1656754"/>
              <a:gd name="connsiteY54" fmla="*/ 385997 h 3448830"/>
              <a:gd name="connsiteX55" fmla="*/ 86194 w 1656754"/>
              <a:gd name="connsiteY55" fmla="*/ 329784 h 3448830"/>
              <a:gd name="connsiteX56" fmla="*/ 108679 w 1656754"/>
              <a:gd name="connsiteY56" fmla="*/ 292308 h 3448830"/>
              <a:gd name="connsiteX57" fmla="*/ 123669 w 1656754"/>
              <a:gd name="connsiteY57" fmla="*/ 269823 h 3448830"/>
              <a:gd name="connsiteX58" fmla="*/ 161144 w 1656754"/>
              <a:gd name="connsiteY58" fmla="*/ 232348 h 3448830"/>
              <a:gd name="connsiteX59" fmla="*/ 179882 w 1656754"/>
              <a:gd name="connsiteY59" fmla="*/ 206115 h 3448830"/>
              <a:gd name="connsiteX60" fmla="*/ 191125 w 1656754"/>
              <a:gd name="connsiteY60" fmla="*/ 187377 h 3448830"/>
              <a:gd name="connsiteX61" fmla="*/ 224853 w 1656754"/>
              <a:gd name="connsiteY61" fmla="*/ 153649 h 3448830"/>
              <a:gd name="connsiteX62" fmla="*/ 247338 w 1656754"/>
              <a:gd name="connsiteY62" fmla="*/ 123669 h 3448830"/>
              <a:gd name="connsiteX63" fmla="*/ 266076 w 1656754"/>
              <a:gd name="connsiteY63" fmla="*/ 108679 h 3448830"/>
              <a:gd name="connsiteX64" fmla="*/ 292308 w 1656754"/>
              <a:gd name="connsiteY64" fmla="*/ 82446 h 3448830"/>
              <a:gd name="connsiteX65" fmla="*/ 352269 w 1656754"/>
              <a:gd name="connsiteY65" fmla="*/ 48718 h 3448830"/>
              <a:gd name="connsiteX66" fmla="*/ 382249 w 1656754"/>
              <a:gd name="connsiteY66" fmla="*/ 41223 h 3448830"/>
              <a:gd name="connsiteX67" fmla="*/ 415977 w 1656754"/>
              <a:gd name="connsiteY67" fmla="*/ 22485 h 3448830"/>
              <a:gd name="connsiteX68" fmla="*/ 427220 w 1656754"/>
              <a:gd name="connsiteY68" fmla="*/ 14990 h 3448830"/>
              <a:gd name="connsiteX69" fmla="*/ 457200 w 1656754"/>
              <a:gd name="connsiteY69" fmla="*/ 3748 h 3448830"/>
              <a:gd name="connsiteX70" fmla="*/ 483433 w 1656754"/>
              <a:gd name="connsiteY70" fmla="*/ 0 h 3448830"/>
              <a:gd name="connsiteX71" fmla="*/ 569626 w 1656754"/>
              <a:gd name="connsiteY71" fmla="*/ 3748 h 3448830"/>
              <a:gd name="connsiteX72" fmla="*/ 603354 w 1656754"/>
              <a:gd name="connsiteY72" fmla="*/ 14990 h 3448830"/>
              <a:gd name="connsiteX73" fmla="*/ 633335 w 1656754"/>
              <a:gd name="connsiteY73" fmla="*/ 22485 h 3448830"/>
              <a:gd name="connsiteX74" fmla="*/ 659567 w 1656754"/>
              <a:gd name="connsiteY74" fmla="*/ 37476 h 3448830"/>
              <a:gd name="connsiteX75" fmla="*/ 704538 w 1656754"/>
              <a:gd name="connsiteY75" fmla="*/ 44971 h 3448830"/>
              <a:gd name="connsiteX76" fmla="*/ 745761 w 1656754"/>
              <a:gd name="connsiteY76" fmla="*/ 67456 h 3448830"/>
              <a:gd name="connsiteX77" fmla="*/ 764498 w 1656754"/>
              <a:gd name="connsiteY77" fmla="*/ 74951 h 3448830"/>
              <a:gd name="connsiteX78" fmla="*/ 771994 w 1656754"/>
              <a:gd name="connsiteY78" fmla="*/ 82446 h 3448830"/>
              <a:gd name="connsiteX79" fmla="*/ 801974 w 1656754"/>
              <a:gd name="connsiteY79" fmla="*/ 101184 h 3448830"/>
              <a:gd name="connsiteX80" fmla="*/ 813216 w 1656754"/>
              <a:gd name="connsiteY80" fmla="*/ 123669 h 3448830"/>
              <a:gd name="connsiteX81" fmla="*/ 816964 w 1656754"/>
              <a:gd name="connsiteY81" fmla="*/ 146154 h 3448830"/>
              <a:gd name="connsiteX82" fmla="*/ 824459 w 1656754"/>
              <a:gd name="connsiteY82" fmla="*/ 172387 h 3448830"/>
              <a:gd name="connsiteX83" fmla="*/ 828207 w 1656754"/>
              <a:gd name="connsiteY83" fmla="*/ 191125 h 3448830"/>
              <a:gd name="connsiteX84" fmla="*/ 831954 w 1656754"/>
              <a:gd name="connsiteY84" fmla="*/ 333531 h 3448830"/>
              <a:gd name="connsiteX85" fmla="*/ 843197 w 1656754"/>
              <a:gd name="connsiteY85" fmla="*/ 363512 h 3448830"/>
              <a:gd name="connsiteX86" fmla="*/ 846944 w 1656754"/>
              <a:gd name="connsiteY86" fmla="*/ 374754 h 3448830"/>
              <a:gd name="connsiteX87" fmla="*/ 895662 w 1656754"/>
              <a:gd name="connsiteY87" fmla="*/ 400987 h 3448830"/>
              <a:gd name="connsiteX88" fmla="*/ 906905 w 1656754"/>
              <a:gd name="connsiteY88" fmla="*/ 408482 h 3448830"/>
              <a:gd name="connsiteX89" fmla="*/ 955623 w 1656754"/>
              <a:gd name="connsiteY89" fmla="*/ 423472 h 3448830"/>
              <a:gd name="connsiteX90" fmla="*/ 1274164 w 1656754"/>
              <a:gd name="connsiteY90" fmla="*/ 430967 h 3448830"/>
              <a:gd name="connsiteX91" fmla="*/ 1292902 w 1656754"/>
              <a:gd name="connsiteY91" fmla="*/ 438462 h 3448830"/>
              <a:gd name="connsiteX92" fmla="*/ 1345367 w 1656754"/>
              <a:gd name="connsiteY92" fmla="*/ 457200 h 3448830"/>
              <a:gd name="connsiteX93" fmla="*/ 1412823 w 1656754"/>
              <a:gd name="connsiteY93" fmla="*/ 487180 h 3448830"/>
              <a:gd name="connsiteX94" fmla="*/ 1457794 w 1656754"/>
              <a:gd name="connsiteY94" fmla="*/ 498423 h 3448830"/>
              <a:gd name="connsiteX95" fmla="*/ 1472784 w 1656754"/>
              <a:gd name="connsiteY95" fmla="*/ 505918 h 3448830"/>
              <a:gd name="connsiteX96" fmla="*/ 1484026 w 1656754"/>
              <a:gd name="connsiteY96" fmla="*/ 513413 h 3448830"/>
              <a:gd name="connsiteX97" fmla="*/ 1502764 w 1656754"/>
              <a:gd name="connsiteY97" fmla="*/ 520908 h 3448830"/>
              <a:gd name="connsiteX98" fmla="*/ 1514007 w 1656754"/>
              <a:gd name="connsiteY98" fmla="*/ 532151 h 3448830"/>
              <a:gd name="connsiteX99" fmla="*/ 1536492 w 1656754"/>
              <a:gd name="connsiteY99" fmla="*/ 592112 h 3448830"/>
              <a:gd name="connsiteX100" fmla="*/ 1555230 w 1656754"/>
              <a:gd name="connsiteY100" fmla="*/ 648325 h 3448830"/>
              <a:gd name="connsiteX101" fmla="*/ 1577715 w 1656754"/>
              <a:gd name="connsiteY101" fmla="*/ 700790 h 3448830"/>
              <a:gd name="connsiteX102" fmla="*/ 1581462 w 1656754"/>
              <a:gd name="connsiteY102" fmla="*/ 715780 h 3448830"/>
              <a:gd name="connsiteX103" fmla="*/ 1588957 w 1656754"/>
              <a:gd name="connsiteY103" fmla="*/ 734518 h 3448830"/>
              <a:gd name="connsiteX104" fmla="*/ 1600200 w 1656754"/>
              <a:gd name="connsiteY104" fmla="*/ 779489 h 3448830"/>
              <a:gd name="connsiteX105" fmla="*/ 1618938 w 1656754"/>
              <a:gd name="connsiteY105" fmla="*/ 828207 h 3448830"/>
              <a:gd name="connsiteX106" fmla="*/ 1626433 w 1656754"/>
              <a:gd name="connsiteY106" fmla="*/ 873177 h 3448830"/>
              <a:gd name="connsiteX107" fmla="*/ 1633928 w 1656754"/>
              <a:gd name="connsiteY107" fmla="*/ 895662 h 3448830"/>
              <a:gd name="connsiteX108" fmla="*/ 1637676 w 1656754"/>
              <a:gd name="connsiteY108" fmla="*/ 910653 h 3448830"/>
              <a:gd name="connsiteX109" fmla="*/ 1645171 w 1656754"/>
              <a:gd name="connsiteY109" fmla="*/ 929390 h 3448830"/>
              <a:gd name="connsiteX110" fmla="*/ 1652666 w 1656754"/>
              <a:gd name="connsiteY110" fmla="*/ 966866 h 3448830"/>
              <a:gd name="connsiteX111" fmla="*/ 1652666 w 1656754"/>
              <a:gd name="connsiteY111" fmla="*/ 1169233 h 3448830"/>
              <a:gd name="connsiteX112" fmla="*/ 1645171 w 1656754"/>
              <a:gd name="connsiteY112" fmla="*/ 1184223 h 3448830"/>
              <a:gd name="connsiteX113" fmla="*/ 1637676 w 1656754"/>
              <a:gd name="connsiteY113" fmla="*/ 1206708 h 3448830"/>
              <a:gd name="connsiteX114" fmla="*/ 1603948 w 1656754"/>
              <a:gd name="connsiteY114" fmla="*/ 1322882 h 3448830"/>
              <a:gd name="connsiteX115" fmla="*/ 1592705 w 1656754"/>
              <a:gd name="connsiteY115" fmla="*/ 1341620 h 3448830"/>
              <a:gd name="connsiteX116" fmla="*/ 1573967 w 1656754"/>
              <a:gd name="connsiteY116" fmla="*/ 1382843 h 3448830"/>
              <a:gd name="connsiteX117" fmla="*/ 1547735 w 1656754"/>
              <a:gd name="connsiteY117" fmla="*/ 1420318 h 3448830"/>
              <a:gd name="connsiteX118" fmla="*/ 1543987 w 1656754"/>
              <a:gd name="connsiteY118" fmla="*/ 1439056 h 3448830"/>
              <a:gd name="connsiteX119" fmla="*/ 1528997 w 1656754"/>
              <a:gd name="connsiteY119" fmla="*/ 1457794 h 3448830"/>
              <a:gd name="connsiteX120" fmla="*/ 1514007 w 1656754"/>
              <a:gd name="connsiteY120" fmla="*/ 1487774 h 3448830"/>
              <a:gd name="connsiteX121" fmla="*/ 1487774 w 1656754"/>
              <a:gd name="connsiteY121" fmla="*/ 1547735 h 3448830"/>
              <a:gd name="connsiteX122" fmla="*/ 1472784 w 1656754"/>
              <a:gd name="connsiteY122" fmla="*/ 1581462 h 3448830"/>
              <a:gd name="connsiteX123" fmla="*/ 1454046 w 1656754"/>
              <a:gd name="connsiteY123" fmla="*/ 1637676 h 3448830"/>
              <a:gd name="connsiteX124" fmla="*/ 1446551 w 1656754"/>
              <a:gd name="connsiteY124" fmla="*/ 1667656 h 3448830"/>
              <a:gd name="connsiteX125" fmla="*/ 1439056 w 1656754"/>
              <a:gd name="connsiteY125" fmla="*/ 1690141 h 3448830"/>
              <a:gd name="connsiteX126" fmla="*/ 1427813 w 1656754"/>
              <a:gd name="connsiteY126" fmla="*/ 1750102 h 3448830"/>
              <a:gd name="connsiteX127" fmla="*/ 1424066 w 1656754"/>
              <a:gd name="connsiteY127" fmla="*/ 1787577 h 3448830"/>
              <a:gd name="connsiteX128" fmla="*/ 1416571 w 1656754"/>
              <a:gd name="connsiteY128" fmla="*/ 1817557 h 3448830"/>
              <a:gd name="connsiteX129" fmla="*/ 1412823 w 1656754"/>
              <a:gd name="connsiteY129" fmla="*/ 1843790 h 3448830"/>
              <a:gd name="connsiteX130" fmla="*/ 1409076 w 1656754"/>
              <a:gd name="connsiteY130" fmla="*/ 1881266 h 3448830"/>
              <a:gd name="connsiteX131" fmla="*/ 1394085 w 1656754"/>
              <a:gd name="connsiteY131" fmla="*/ 1926236 h 3448830"/>
              <a:gd name="connsiteX132" fmla="*/ 1375348 w 1656754"/>
              <a:gd name="connsiteY132" fmla="*/ 2027420 h 3448830"/>
              <a:gd name="connsiteX133" fmla="*/ 1364105 w 1656754"/>
              <a:gd name="connsiteY133" fmla="*/ 2072390 h 3448830"/>
              <a:gd name="connsiteX134" fmla="*/ 1356610 w 1656754"/>
              <a:gd name="connsiteY134" fmla="*/ 2121108 h 3448830"/>
              <a:gd name="connsiteX135" fmla="*/ 1349115 w 1656754"/>
              <a:gd name="connsiteY135" fmla="*/ 2158584 h 3448830"/>
              <a:gd name="connsiteX136" fmla="*/ 1334125 w 1656754"/>
              <a:gd name="connsiteY136" fmla="*/ 2222292 h 3448830"/>
              <a:gd name="connsiteX137" fmla="*/ 1330377 w 1656754"/>
              <a:gd name="connsiteY137" fmla="*/ 2252272 h 3448830"/>
              <a:gd name="connsiteX138" fmla="*/ 1326630 w 1656754"/>
              <a:gd name="connsiteY138" fmla="*/ 2289748 h 3448830"/>
              <a:gd name="connsiteX139" fmla="*/ 1319135 w 1656754"/>
              <a:gd name="connsiteY139" fmla="*/ 2330971 h 3448830"/>
              <a:gd name="connsiteX140" fmla="*/ 1315387 w 1656754"/>
              <a:gd name="connsiteY140" fmla="*/ 2360951 h 3448830"/>
              <a:gd name="connsiteX141" fmla="*/ 1307892 w 1656754"/>
              <a:gd name="connsiteY141" fmla="*/ 2405921 h 3448830"/>
              <a:gd name="connsiteX142" fmla="*/ 1304144 w 1656754"/>
              <a:gd name="connsiteY142" fmla="*/ 2432154 h 3448830"/>
              <a:gd name="connsiteX143" fmla="*/ 1300397 w 1656754"/>
              <a:gd name="connsiteY143" fmla="*/ 2465882 h 3448830"/>
              <a:gd name="connsiteX144" fmla="*/ 1292902 w 1656754"/>
              <a:gd name="connsiteY144" fmla="*/ 2495862 h 3448830"/>
              <a:gd name="connsiteX145" fmla="*/ 1281659 w 1656754"/>
              <a:gd name="connsiteY145" fmla="*/ 2574561 h 3448830"/>
              <a:gd name="connsiteX146" fmla="*/ 1270416 w 1656754"/>
              <a:gd name="connsiteY146" fmla="*/ 2649512 h 3448830"/>
              <a:gd name="connsiteX147" fmla="*/ 1266669 w 1656754"/>
              <a:gd name="connsiteY147" fmla="*/ 2683239 h 3448830"/>
              <a:gd name="connsiteX148" fmla="*/ 1262921 w 1656754"/>
              <a:gd name="connsiteY148" fmla="*/ 2720715 h 3448830"/>
              <a:gd name="connsiteX149" fmla="*/ 1247931 w 1656754"/>
              <a:gd name="connsiteY149" fmla="*/ 2795666 h 3448830"/>
              <a:gd name="connsiteX150" fmla="*/ 1240436 w 1656754"/>
              <a:gd name="connsiteY150" fmla="*/ 2866869 h 3448830"/>
              <a:gd name="connsiteX151" fmla="*/ 1232941 w 1656754"/>
              <a:gd name="connsiteY151" fmla="*/ 2904344 h 3448830"/>
              <a:gd name="connsiteX152" fmla="*/ 1221698 w 1656754"/>
              <a:gd name="connsiteY152" fmla="*/ 2986790 h 3448830"/>
              <a:gd name="connsiteX153" fmla="*/ 1217951 w 1656754"/>
              <a:gd name="connsiteY153" fmla="*/ 3016771 h 3448830"/>
              <a:gd name="connsiteX154" fmla="*/ 1206708 w 1656754"/>
              <a:gd name="connsiteY154" fmla="*/ 3076731 h 3448830"/>
              <a:gd name="connsiteX155" fmla="*/ 1199213 w 1656754"/>
              <a:gd name="connsiteY155" fmla="*/ 3144187 h 3448830"/>
              <a:gd name="connsiteX156" fmla="*/ 1191718 w 1656754"/>
              <a:gd name="connsiteY156" fmla="*/ 3189157 h 3448830"/>
              <a:gd name="connsiteX157" fmla="*/ 1187971 w 1656754"/>
              <a:gd name="connsiteY157" fmla="*/ 3226633 h 3448830"/>
              <a:gd name="connsiteX158" fmla="*/ 1176728 w 1656754"/>
              <a:gd name="connsiteY158" fmla="*/ 3264108 h 3448830"/>
              <a:gd name="connsiteX159" fmla="*/ 1172980 w 1656754"/>
              <a:gd name="connsiteY159" fmla="*/ 3309079 h 3448830"/>
              <a:gd name="connsiteX160" fmla="*/ 1169233 w 1656754"/>
              <a:gd name="connsiteY160" fmla="*/ 3443990 h 3448830"/>
              <a:gd name="connsiteX161" fmla="*/ 903157 w 1656754"/>
              <a:gd name="connsiteY161" fmla="*/ 3417757 h 3448830"/>
              <a:gd name="connsiteX162" fmla="*/ 698760 w 1656754"/>
              <a:gd name="connsiteY162" fmla="*/ 3389364 h 3448830"/>
              <a:gd name="connsiteX0" fmla="*/ 698760 w 1656754"/>
              <a:gd name="connsiteY0" fmla="*/ 3389364 h 3448830"/>
              <a:gd name="connsiteX1" fmla="*/ 729313 w 1656754"/>
              <a:gd name="connsiteY1" fmla="*/ 2930707 h 3448830"/>
              <a:gd name="connsiteX2" fmla="*/ 753256 w 1656754"/>
              <a:gd name="connsiteY2" fmla="*/ 2859374 h 3448830"/>
              <a:gd name="connsiteX3" fmla="*/ 768246 w 1656754"/>
              <a:gd name="connsiteY3" fmla="*/ 2746948 h 3448830"/>
              <a:gd name="connsiteX4" fmla="*/ 757003 w 1656754"/>
              <a:gd name="connsiteY4" fmla="*/ 1825053 h 3448830"/>
              <a:gd name="connsiteX5" fmla="*/ 734518 w 1656754"/>
              <a:gd name="connsiteY5" fmla="*/ 1813810 h 3448830"/>
              <a:gd name="connsiteX6" fmla="*/ 723276 w 1656754"/>
              <a:gd name="connsiteY6" fmla="*/ 1806315 h 3448830"/>
              <a:gd name="connsiteX7" fmla="*/ 704538 w 1656754"/>
              <a:gd name="connsiteY7" fmla="*/ 1780082 h 3448830"/>
              <a:gd name="connsiteX8" fmla="*/ 689548 w 1656754"/>
              <a:gd name="connsiteY8" fmla="*/ 1761344 h 3448830"/>
              <a:gd name="connsiteX9" fmla="*/ 682053 w 1656754"/>
              <a:gd name="connsiteY9" fmla="*/ 1735112 h 3448830"/>
              <a:gd name="connsiteX10" fmla="*/ 663315 w 1656754"/>
              <a:gd name="connsiteY10" fmla="*/ 1671403 h 3448830"/>
              <a:gd name="connsiteX11" fmla="*/ 655820 w 1656754"/>
              <a:gd name="connsiteY11" fmla="*/ 1630180 h 3448830"/>
              <a:gd name="connsiteX12" fmla="*/ 659567 w 1656754"/>
              <a:gd name="connsiteY12" fmla="*/ 1506512 h 3448830"/>
              <a:gd name="connsiteX13" fmla="*/ 693295 w 1656754"/>
              <a:gd name="connsiteY13" fmla="*/ 1431561 h 3448830"/>
              <a:gd name="connsiteX14" fmla="*/ 697043 w 1656754"/>
              <a:gd name="connsiteY14" fmla="*/ 1412823 h 3448830"/>
              <a:gd name="connsiteX15" fmla="*/ 708285 w 1656754"/>
              <a:gd name="connsiteY15" fmla="*/ 1401580 h 3448830"/>
              <a:gd name="connsiteX16" fmla="*/ 715780 w 1656754"/>
              <a:gd name="connsiteY16" fmla="*/ 1386590 h 3448830"/>
              <a:gd name="connsiteX17" fmla="*/ 727023 w 1656754"/>
              <a:gd name="connsiteY17" fmla="*/ 1349115 h 3448830"/>
              <a:gd name="connsiteX18" fmla="*/ 730771 w 1656754"/>
              <a:gd name="connsiteY18" fmla="*/ 1334125 h 3448830"/>
              <a:gd name="connsiteX19" fmla="*/ 745761 w 1656754"/>
              <a:gd name="connsiteY19" fmla="*/ 1285407 h 3448830"/>
              <a:gd name="connsiteX20" fmla="*/ 742013 w 1656754"/>
              <a:gd name="connsiteY20" fmla="*/ 1217951 h 3448830"/>
              <a:gd name="connsiteX21" fmla="*/ 730771 w 1656754"/>
              <a:gd name="connsiteY21" fmla="*/ 1195466 h 3448830"/>
              <a:gd name="connsiteX22" fmla="*/ 723276 w 1656754"/>
              <a:gd name="connsiteY22" fmla="*/ 1172980 h 3448830"/>
              <a:gd name="connsiteX23" fmla="*/ 685800 w 1656754"/>
              <a:gd name="connsiteY23" fmla="*/ 1090535 h 3448830"/>
              <a:gd name="connsiteX24" fmla="*/ 674557 w 1656754"/>
              <a:gd name="connsiteY24" fmla="*/ 1060554 h 3448830"/>
              <a:gd name="connsiteX25" fmla="*/ 652072 w 1656754"/>
              <a:gd name="connsiteY25" fmla="*/ 1026826 h 3448830"/>
              <a:gd name="connsiteX26" fmla="*/ 648325 w 1656754"/>
              <a:gd name="connsiteY26" fmla="*/ 1015584 h 3448830"/>
              <a:gd name="connsiteX27" fmla="*/ 637082 w 1656754"/>
              <a:gd name="connsiteY27" fmla="*/ 1008089 h 3448830"/>
              <a:gd name="connsiteX28" fmla="*/ 622092 w 1656754"/>
              <a:gd name="connsiteY28" fmla="*/ 993098 h 3448830"/>
              <a:gd name="connsiteX29" fmla="*/ 607102 w 1656754"/>
              <a:gd name="connsiteY29" fmla="*/ 981856 h 3448830"/>
              <a:gd name="connsiteX30" fmla="*/ 584616 w 1656754"/>
              <a:gd name="connsiteY30" fmla="*/ 966866 h 3448830"/>
              <a:gd name="connsiteX31" fmla="*/ 569626 w 1656754"/>
              <a:gd name="connsiteY31" fmla="*/ 959371 h 3448830"/>
              <a:gd name="connsiteX32" fmla="*/ 517161 w 1656754"/>
              <a:gd name="connsiteY32" fmla="*/ 940633 h 3448830"/>
              <a:gd name="connsiteX33" fmla="*/ 442210 w 1656754"/>
              <a:gd name="connsiteY33" fmla="*/ 910653 h 3448830"/>
              <a:gd name="connsiteX34" fmla="*/ 430967 w 1656754"/>
              <a:gd name="connsiteY34" fmla="*/ 906905 h 3448830"/>
              <a:gd name="connsiteX35" fmla="*/ 281066 w 1656754"/>
              <a:gd name="connsiteY35" fmla="*/ 910653 h 3448830"/>
              <a:gd name="connsiteX36" fmla="*/ 258580 w 1656754"/>
              <a:gd name="connsiteY36" fmla="*/ 914400 h 3448830"/>
              <a:gd name="connsiteX37" fmla="*/ 228600 w 1656754"/>
              <a:gd name="connsiteY37" fmla="*/ 918148 h 3448830"/>
              <a:gd name="connsiteX38" fmla="*/ 142407 w 1656754"/>
              <a:gd name="connsiteY38" fmla="*/ 906905 h 3448830"/>
              <a:gd name="connsiteX39" fmla="*/ 104931 w 1656754"/>
              <a:gd name="connsiteY39" fmla="*/ 869430 h 3448830"/>
              <a:gd name="connsiteX40" fmla="*/ 86194 w 1656754"/>
              <a:gd name="connsiteY40" fmla="*/ 850692 h 3448830"/>
              <a:gd name="connsiteX41" fmla="*/ 56213 w 1656754"/>
              <a:gd name="connsiteY41" fmla="*/ 813216 h 3448830"/>
              <a:gd name="connsiteX42" fmla="*/ 44971 w 1656754"/>
              <a:gd name="connsiteY42" fmla="*/ 801974 h 3448830"/>
              <a:gd name="connsiteX43" fmla="*/ 33728 w 1656754"/>
              <a:gd name="connsiteY43" fmla="*/ 783236 h 3448830"/>
              <a:gd name="connsiteX44" fmla="*/ 26233 w 1656754"/>
              <a:gd name="connsiteY44" fmla="*/ 771994 h 3448830"/>
              <a:gd name="connsiteX45" fmla="*/ 18738 w 1656754"/>
              <a:gd name="connsiteY45" fmla="*/ 745761 h 3448830"/>
              <a:gd name="connsiteX46" fmla="*/ 11243 w 1656754"/>
              <a:gd name="connsiteY46" fmla="*/ 730771 h 3448830"/>
              <a:gd name="connsiteX47" fmla="*/ 7495 w 1656754"/>
              <a:gd name="connsiteY47" fmla="*/ 693295 h 3448830"/>
              <a:gd name="connsiteX48" fmla="*/ 0 w 1656754"/>
              <a:gd name="connsiteY48" fmla="*/ 663315 h 3448830"/>
              <a:gd name="connsiteX49" fmla="*/ 3748 w 1656754"/>
              <a:gd name="connsiteY49" fmla="*/ 517161 h 3448830"/>
              <a:gd name="connsiteX50" fmla="*/ 14990 w 1656754"/>
              <a:gd name="connsiteY50" fmla="*/ 487180 h 3448830"/>
              <a:gd name="connsiteX51" fmla="*/ 33728 w 1656754"/>
              <a:gd name="connsiteY51" fmla="*/ 430967 h 3448830"/>
              <a:gd name="connsiteX52" fmla="*/ 44971 w 1656754"/>
              <a:gd name="connsiteY52" fmla="*/ 408482 h 3448830"/>
              <a:gd name="connsiteX53" fmla="*/ 52466 w 1656754"/>
              <a:gd name="connsiteY53" fmla="*/ 385997 h 3448830"/>
              <a:gd name="connsiteX54" fmla="*/ 86194 w 1656754"/>
              <a:gd name="connsiteY54" fmla="*/ 329784 h 3448830"/>
              <a:gd name="connsiteX55" fmla="*/ 108679 w 1656754"/>
              <a:gd name="connsiteY55" fmla="*/ 292308 h 3448830"/>
              <a:gd name="connsiteX56" fmla="*/ 123669 w 1656754"/>
              <a:gd name="connsiteY56" fmla="*/ 269823 h 3448830"/>
              <a:gd name="connsiteX57" fmla="*/ 161144 w 1656754"/>
              <a:gd name="connsiteY57" fmla="*/ 232348 h 3448830"/>
              <a:gd name="connsiteX58" fmla="*/ 179882 w 1656754"/>
              <a:gd name="connsiteY58" fmla="*/ 206115 h 3448830"/>
              <a:gd name="connsiteX59" fmla="*/ 191125 w 1656754"/>
              <a:gd name="connsiteY59" fmla="*/ 187377 h 3448830"/>
              <a:gd name="connsiteX60" fmla="*/ 224853 w 1656754"/>
              <a:gd name="connsiteY60" fmla="*/ 153649 h 3448830"/>
              <a:gd name="connsiteX61" fmla="*/ 247338 w 1656754"/>
              <a:gd name="connsiteY61" fmla="*/ 123669 h 3448830"/>
              <a:gd name="connsiteX62" fmla="*/ 266076 w 1656754"/>
              <a:gd name="connsiteY62" fmla="*/ 108679 h 3448830"/>
              <a:gd name="connsiteX63" fmla="*/ 292308 w 1656754"/>
              <a:gd name="connsiteY63" fmla="*/ 82446 h 3448830"/>
              <a:gd name="connsiteX64" fmla="*/ 352269 w 1656754"/>
              <a:gd name="connsiteY64" fmla="*/ 48718 h 3448830"/>
              <a:gd name="connsiteX65" fmla="*/ 382249 w 1656754"/>
              <a:gd name="connsiteY65" fmla="*/ 41223 h 3448830"/>
              <a:gd name="connsiteX66" fmla="*/ 415977 w 1656754"/>
              <a:gd name="connsiteY66" fmla="*/ 22485 h 3448830"/>
              <a:gd name="connsiteX67" fmla="*/ 427220 w 1656754"/>
              <a:gd name="connsiteY67" fmla="*/ 14990 h 3448830"/>
              <a:gd name="connsiteX68" fmla="*/ 457200 w 1656754"/>
              <a:gd name="connsiteY68" fmla="*/ 3748 h 3448830"/>
              <a:gd name="connsiteX69" fmla="*/ 483433 w 1656754"/>
              <a:gd name="connsiteY69" fmla="*/ 0 h 3448830"/>
              <a:gd name="connsiteX70" fmla="*/ 569626 w 1656754"/>
              <a:gd name="connsiteY70" fmla="*/ 3748 h 3448830"/>
              <a:gd name="connsiteX71" fmla="*/ 603354 w 1656754"/>
              <a:gd name="connsiteY71" fmla="*/ 14990 h 3448830"/>
              <a:gd name="connsiteX72" fmla="*/ 633335 w 1656754"/>
              <a:gd name="connsiteY72" fmla="*/ 22485 h 3448830"/>
              <a:gd name="connsiteX73" fmla="*/ 659567 w 1656754"/>
              <a:gd name="connsiteY73" fmla="*/ 37476 h 3448830"/>
              <a:gd name="connsiteX74" fmla="*/ 704538 w 1656754"/>
              <a:gd name="connsiteY74" fmla="*/ 44971 h 3448830"/>
              <a:gd name="connsiteX75" fmla="*/ 745761 w 1656754"/>
              <a:gd name="connsiteY75" fmla="*/ 67456 h 3448830"/>
              <a:gd name="connsiteX76" fmla="*/ 764498 w 1656754"/>
              <a:gd name="connsiteY76" fmla="*/ 74951 h 3448830"/>
              <a:gd name="connsiteX77" fmla="*/ 771994 w 1656754"/>
              <a:gd name="connsiteY77" fmla="*/ 82446 h 3448830"/>
              <a:gd name="connsiteX78" fmla="*/ 801974 w 1656754"/>
              <a:gd name="connsiteY78" fmla="*/ 101184 h 3448830"/>
              <a:gd name="connsiteX79" fmla="*/ 813216 w 1656754"/>
              <a:gd name="connsiteY79" fmla="*/ 123669 h 3448830"/>
              <a:gd name="connsiteX80" fmla="*/ 816964 w 1656754"/>
              <a:gd name="connsiteY80" fmla="*/ 146154 h 3448830"/>
              <a:gd name="connsiteX81" fmla="*/ 824459 w 1656754"/>
              <a:gd name="connsiteY81" fmla="*/ 172387 h 3448830"/>
              <a:gd name="connsiteX82" fmla="*/ 828207 w 1656754"/>
              <a:gd name="connsiteY82" fmla="*/ 191125 h 3448830"/>
              <a:gd name="connsiteX83" fmla="*/ 831954 w 1656754"/>
              <a:gd name="connsiteY83" fmla="*/ 333531 h 3448830"/>
              <a:gd name="connsiteX84" fmla="*/ 843197 w 1656754"/>
              <a:gd name="connsiteY84" fmla="*/ 363512 h 3448830"/>
              <a:gd name="connsiteX85" fmla="*/ 846944 w 1656754"/>
              <a:gd name="connsiteY85" fmla="*/ 374754 h 3448830"/>
              <a:gd name="connsiteX86" fmla="*/ 895662 w 1656754"/>
              <a:gd name="connsiteY86" fmla="*/ 400987 h 3448830"/>
              <a:gd name="connsiteX87" fmla="*/ 906905 w 1656754"/>
              <a:gd name="connsiteY87" fmla="*/ 408482 h 3448830"/>
              <a:gd name="connsiteX88" fmla="*/ 955623 w 1656754"/>
              <a:gd name="connsiteY88" fmla="*/ 423472 h 3448830"/>
              <a:gd name="connsiteX89" fmla="*/ 1274164 w 1656754"/>
              <a:gd name="connsiteY89" fmla="*/ 430967 h 3448830"/>
              <a:gd name="connsiteX90" fmla="*/ 1292902 w 1656754"/>
              <a:gd name="connsiteY90" fmla="*/ 438462 h 3448830"/>
              <a:gd name="connsiteX91" fmla="*/ 1345367 w 1656754"/>
              <a:gd name="connsiteY91" fmla="*/ 457200 h 3448830"/>
              <a:gd name="connsiteX92" fmla="*/ 1412823 w 1656754"/>
              <a:gd name="connsiteY92" fmla="*/ 487180 h 3448830"/>
              <a:gd name="connsiteX93" fmla="*/ 1457794 w 1656754"/>
              <a:gd name="connsiteY93" fmla="*/ 498423 h 3448830"/>
              <a:gd name="connsiteX94" fmla="*/ 1472784 w 1656754"/>
              <a:gd name="connsiteY94" fmla="*/ 505918 h 3448830"/>
              <a:gd name="connsiteX95" fmla="*/ 1484026 w 1656754"/>
              <a:gd name="connsiteY95" fmla="*/ 513413 h 3448830"/>
              <a:gd name="connsiteX96" fmla="*/ 1502764 w 1656754"/>
              <a:gd name="connsiteY96" fmla="*/ 520908 h 3448830"/>
              <a:gd name="connsiteX97" fmla="*/ 1514007 w 1656754"/>
              <a:gd name="connsiteY97" fmla="*/ 532151 h 3448830"/>
              <a:gd name="connsiteX98" fmla="*/ 1536492 w 1656754"/>
              <a:gd name="connsiteY98" fmla="*/ 592112 h 3448830"/>
              <a:gd name="connsiteX99" fmla="*/ 1555230 w 1656754"/>
              <a:gd name="connsiteY99" fmla="*/ 648325 h 3448830"/>
              <a:gd name="connsiteX100" fmla="*/ 1577715 w 1656754"/>
              <a:gd name="connsiteY100" fmla="*/ 700790 h 3448830"/>
              <a:gd name="connsiteX101" fmla="*/ 1581462 w 1656754"/>
              <a:gd name="connsiteY101" fmla="*/ 715780 h 3448830"/>
              <a:gd name="connsiteX102" fmla="*/ 1588957 w 1656754"/>
              <a:gd name="connsiteY102" fmla="*/ 734518 h 3448830"/>
              <a:gd name="connsiteX103" fmla="*/ 1600200 w 1656754"/>
              <a:gd name="connsiteY103" fmla="*/ 779489 h 3448830"/>
              <a:gd name="connsiteX104" fmla="*/ 1618938 w 1656754"/>
              <a:gd name="connsiteY104" fmla="*/ 828207 h 3448830"/>
              <a:gd name="connsiteX105" fmla="*/ 1626433 w 1656754"/>
              <a:gd name="connsiteY105" fmla="*/ 873177 h 3448830"/>
              <a:gd name="connsiteX106" fmla="*/ 1633928 w 1656754"/>
              <a:gd name="connsiteY106" fmla="*/ 895662 h 3448830"/>
              <a:gd name="connsiteX107" fmla="*/ 1637676 w 1656754"/>
              <a:gd name="connsiteY107" fmla="*/ 910653 h 3448830"/>
              <a:gd name="connsiteX108" fmla="*/ 1645171 w 1656754"/>
              <a:gd name="connsiteY108" fmla="*/ 929390 h 3448830"/>
              <a:gd name="connsiteX109" fmla="*/ 1652666 w 1656754"/>
              <a:gd name="connsiteY109" fmla="*/ 966866 h 3448830"/>
              <a:gd name="connsiteX110" fmla="*/ 1652666 w 1656754"/>
              <a:gd name="connsiteY110" fmla="*/ 1169233 h 3448830"/>
              <a:gd name="connsiteX111" fmla="*/ 1645171 w 1656754"/>
              <a:gd name="connsiteY111" fmla="*/ 1184223 h 3448830"/>
              <a:gd name="connsiteX112" fmla="*/ 1637676 w 1656754"/>
              <a:gd name="connsiteY112" fmla="*/ 1206708 h 3448830"/>
              <a:gd name="connsiteX113" fmla="*/ 1603948 w 1656754"/>
              <a:gd name="connsiteY113" fmla="*/ 1322882 h 3448830"/>
              <a:gd name="connsiteX114" fmla="*/ 1592705 w 1656754"/>
              <a:gd name="connsiteY114" fmla="*/ 1341620 h 3448830"/>
              <a:gd name="connsiteX115" fmla="*/ 1573967 w 1656754"/>
              <a:gd name="connsiteY115" fmla="*/ 1382843 h 3448830"/>
              <a:gd name="connsiteX116" fmla="*/ 1547735 w 1656754"/>
              <a:gd name="connsiteY116" fmla="*/ 1420318 h 3448830"/>
              <a:gd name="connsiteX117" fmla="*/ 1543987 w 1656754"/>
              <a:gd name="connsiteY117" fmla="*/ 1439056 h 3448830"/>
              <a:gd name="connsiteX118" fmla="*/ 1528997 w 1656754"/>
              <a:gd name="connsiteY118" fmla="*/ 1457794 h 3448830"/>
              <a:gd name="connsiteX119" fmla="*/ 1514007 w 1656754"/>
              <a:gd name="connsiteY119" fmla="*/ 1487774 h 3448830"/>
              <a:gd name="connsiteX120" fmla="*/ 1487774 w 1656754"/>
              <a:gd name="connsiteY120" fmla="*/ 1547735 h 3448830"/>
              <a:gd name="connsiteX121" fmla="*/ 1472784 w 1656754"/>
              <a:gd name="connsiteY121" fmla="*/ 1581462 h 3448830"/>
              <a:gd name="connsiteX122" fmla="*/ 1454046 w 1656754"/>
              <a:gd name="connsiteY122" fmla="*/ 1637676 h 3448830"/>
              <a:gd name="connsiteX123" fmla="*/ 1446551 w 1656754"/>
              <a:gd name="connsiteY123" fmla="*/ 1667656 h 3448830"/>
              <a:gd name="connsiteX124" fmla="*/ 1439056 w 1656754"/>
              <a:gd name="connsiteY124" fmla="*/ 1690141 h 3448830"/>
              <a:gd name="connsiteX125" fmla="*/ 1427813 w 1656754"/>
              <a:gd name="connsiteY125" fmla="*/ 1750102 h 3448830"/>
              <a:gd name="connsiteX126" fmla="*/ 1424066 w 1656754"/>
              <a:gd name="connsiteY126" fmla="*/ 1787577 h 3448830"/>
              <a:gd name="connsiteX127" fmla="*/ 1416571 w 1656754"/>
              <a:gd name="connsiteY127" fmla="*/ 1817557 h 3448830"/>
              <a:gd name="connsiteX128" fmla="*/ 1412823 w 1656754"/>
              <a:gd name="connsiteY128" fmla="*/ 1843790 h 3448830"/>
              <a:gd name="connsiteX129" fmla="*/ 1409076 w 1656754"/>
              <a:gd name="connsiteY129" fmla="*/ 1881266 h 3448830"/>
              <a:gd name="connsiteX130" fmla="*/ 1394085 w 1656754"/>
              <a:gd name="connsiteY130" fmla="*/ 1926236 h 3448830"/>
              <a:gd name="connsiteX131" fmla="*/ 1375348 w 1656754"/>
              <a:gd name="connsiteY131" fmla="*/ 2027420 h 3448830"/>
              <a:gd name="connsiteX132" fmla="*/ 1364105 w 1656754"/>
              <a:gd name="connsiteY132" fmla="*/ 2072390 h 3448830"/>
              <a:gd name="connsiteX133" fmla="*/ 1356610 w 1656754"/>
              <a:gd name="connsiteY133" fmla="*/ 2121108 h 3448830"/>
              <a:gd name="connsiteX134" fmla="*/ 1349115 w 1656754"/>
              <a:gd name="connsiteY134" fmla="*/ 2158584 h 3448830"/>
              <a:gd name="connsiteX135" fmla="*/ 1334125 w 1656754"/>
              <a:gd name="connsiteY135" fmla="*/ 2222292 h 3448830"/>
              <a:gd name="connsiteX136" fmla="*/ 1330377 w 1656754"/>
              <a:gd name="connsiteY136" fmla="*/ 2252272 h 3448830"/>
              <a:gd name="connsiteX137" fmla="*/ 1326630 w 1656754"/>
              <a:gd name="connsiteY137" fmla="*/ 2289748 h 3448830"/>
              <a:gd name="connsiteX138" fmla="*/ 1319135 w 1656754"/>
              <a:gd name="connsiteY138" fmla="*/ 2330971 h 3448830"/>
              <a:gd name="connsiteX139" fmla="*/ 1315387 w 1656754"/>
              <a:gd name="connsiteY139" fmla="*/ 2360951 h 3448830"/>
              <a:gd name="connsiteX140" fmla="*/ 1307892 w 1656754"/>
              <a:gd name="connsiteY140" fmla="*/ 2405921 h 3448830"/>
              <a:gd name="connsiteX141" fmla="*/ 1304144 w 1656754"/>
              <a:gd name="connsiteY141" fmla="*/ 2432154 h 3448830"/>
              <a:gd name="connsiteX142" fmla="*/ 1300397 w 1656754"/>
              <a:gd name="connsiteY142" fmla="*/ 2465882 h 3448830"/>
              <a:gd name="connsiteX143" fmla="*/ 1292902 w 1656754"/>
              <a:gd name="connsiteY143" fmla="*/ 2495862 h 3448830"/>
              <a:gd name="connsiteX144" fmla="*/ 1281659 w 1656754"/>
              <a:gd name="connsiteY144" fmla="*/ 2574561 h 3448830"/>
              <a:gd name="connsiteX145" fmla="*/ 1270416 w 1656754"/>
              <a:gd name="connsiteY145" fmla="*/ 2649512 h 3448830"/>
              <a:gd name="connsiteX146" fmla="*/ 1266669 w 1656754"/>
              <a:gd name="connsiteY146" fmla="*/ 2683239 h 3448830"/>
              <a:gd name="connsiteX147" fmla="*/ 1262921 w 1656754"/>
              <a:gd name="connsiteY147" fmla="*/ 2720715 h 3448830"/>
              <a:gd name="connsiteX148" fmla="*/ 1247931 w 1656754"/>
              <a:gd name="connsiteY148" fmla="*/ 2795666 h 3448830"/>
              <a:gd name="connsiteX149" fmla="*/ 1240436 w 1656754"/>
              <a:gd name="connsiteY149" fmla="*/ 2866869 h 3448830"/>
              <a:gd name="connsiteX150" fmla="*/ 1232941 w 1656754"/>
              <a:gd name="connsiteY150" fmla="*/ 2904344 h 3448830"/>
              <a:gd name="connsiteX151" fmla="*/ 1221698 w 1656754"/>
              <a:gd name="connsiteY151" fmla="*/ 2986790 h 3448830"/>
              <a:gd name="connsiteX152" fmla="*/ 1217951 w 1656754"/>
              <a:gd name="connsiteY152" fmla="*/ 3016771 h 3448830"/>
              <a:gd name="connsiteX153" fmla="*/ 1206708 w 1656754"/>
              <a:gd name="connsiteY153" fmla="*/ 3076731 h 3448830"/>
              <a:gd name="connsiteX154" fmla="*/ 1199213 w 1656754"/>
              <a:gd name="connsiteY154" fmla="*/ 3144187 h 3448830"/>
              <a:gd name="connsiteX155" fmla="*/ 1191718 w 1656754"/>
              <a:gd name="connsiteY155" fmla="*/ 3189157 h 3448830"/>
              <a:gd name="connsiteX156" fmla="*/ 1187971 w 1656754"/>
              <a:gd name="connsiteY156" fmla="*/ 3226633 h 3448830"/>
              <a:gd name="connsiteX157" fmla="*/ 1176728 w 1656754"/>
              <a:gd name="connsiteY157" fmla="*/ 3264108 h 3448830"/>
              <a:gd name="connsiteX158" fmla="*/ 1172980 w 1656754"/>
              <a:gd name="connsiteY158" fmla="*/ 3309079 h 3448830"/>
              <a:gd name="connsiteX159" fmla="*/ 1169233 w 1656754"/>
              <a:gd name="connsiteY159" fmla="*/ 3443990 h 3448830"/>
              <a:gd name="connsiteX160" fmla="*/ 903157 w 1656754"/>
              <a:gd name="connsiteY160" fmla="*/ 3417757 h 3448830"/>
              <a:gd name="connsiteX161" fmla="*/ 698760 w 1656754"/>
              <a:gd name="connsiteY161" fmla="*/ 3389364 h 3448830"/>
              <a:gd name="connsiteX0" fmla="*/ 698760 w 1656754"/>
              <a:gd name="connsiteY0" fmla="*/ 3389364 h 3448830"/>
              <a:gd name="connsiteX1" fmla="*/ 729313 w 1656754"/>
              <a:gd name="connsiteY1" fmla="*/ 2930707 h 3448830"/>
              <a:gd name="connsiteX2" fmla="*/ 753256 w 1656754"/>
              <a:gd name="connsiteY2" fmla="*/ 2859374 h 3448830"/>
              <a:gd name="connsiteX3" fmla="*/ 757003 w 1656754"/>
              <a:gd name="connsiteY3" fmla="*/ 1825053 h 3448830"/>
              <a:gd name="connsiteX4" fmla="*/ 734518 w 1656754"/>
              <a:gd name="connsiteY4" fmla="*/ 1813810 h 3448830"/>
              <a:gd name="connsiteX5" fmla="*/ 723276 w 1656754"/>
              <a:gd name="connsiteY5" fmla="*/ 1806315 h 3448830"/>
              <a:gd name="connsiteX6" fmla="*/ 704538 w 1656754"/>
              <a:gd name="connsiteY6" fmla="*/ 1780082 h 3448830"/>
              <a:gd name="connsiteX7" fmla="*/ 689548 w 1656754"/>
              <a:gd name="connsiteY7" fmla="*/ 1761344 h 3448830"/>
              <a:gd name="connsiteX8" fmla="*/ 682053 w 1656754"/>
              <a:gd name="connsiteY8" fmla="*/ 1735112 h 3448830"/>
              <a:gd name="connsiteX9" fmla="*/ 663315 w 1656754"/>
              <a:gd name="connsiteY9" fmla="*/ 1671403 h 3448830"/>
              <a:gd name="connsiteX10" fmla="*/ 655820 w 1656754"/>
              <a:gd name="connsiteY10" fmla="*/ 1630180 h 3448830"/>
              <a:gd name="connsiteX11" fmla="*/ 659567 w 1656754"/>
              <a:gd name="connsiteY11" fmla="*/ 1506512 h 3448830"/>
              <a:gd name="connsiteX12" fmla="*/ 693295 w 1656754"/>
              <a:gd name="connsiteY12" fmla="*/ 1431561 h 3448830"/>
              <a:gd name="connsiteX13" fmla="*/ 697043 w 1656754"/>
              <a:gd name="connsiteY13" fmla="*/ 1412823 h 3448830"/>
              <a:gd name="connsiteX14" fmla="*/ 708285 w 1656754"/>
              <a:gd name="connsiteY14" fmla="*/ 1401580 h 3448830"/>
              <a:gd name="connsiteX15" fmla="*/ 715780 w 1656754"/>
              <a:gd name="connsiteY15" fmla="*/ 1386590 h 3448830"/>
              <a:gd name="connsiteX16" fmla="*/ 727023 w 1656754"/>
              <a:gd name="connsiteY16" fmla="*/ 1349115 h 3448830"/>
              <a:gd name="connsiteX17" fmla="*/ 730771 w 1656754"/>
              <a:gd name="connsiteY17" fmla="*/ 1334125 h 3448830"/>
              <a:gd name="connsiteX18" fmla="*/ 745761 w 1656754"/>
              <a:gd name="connsiteY18" fmla="*/ 1285407 h 3448830"/>
              <a:gd name="connsiteX19" fmla="*/ 742013 w 1656754"/>
              <a:gd name="connsiteY19" fmla="*/ 1217951 h 3448830"/>
              <a:gd name="connsiteX20" fmla="*/ 730771 w 1656754"/>
              <a:gd name="connsiteY20" fmla="*/ 1195466 h 3448830"/>
              <a:gd name="connsiteX21" fmla="*/ 723276 w 1656754"/>
              <a:gd name="connsiteY21" fmla="*/ 1172980 h 3448830"/>
              <a:gd name="connsiteX22" fmla="*/ 685800 w 1656754"/>
              <a:gd name="connsiteY22" fmla="*/ 1090535 h 3448830"/>
              <a:gd name="connsiteX23" fmla="*/ 674557 w 1656754"/>
              <a:gd name="connsiteY23" fmla="*/ 1060554 h 3448830"/>
              <a:gd name="connsiteX24" fmla="*/ 652072 w 1656754"/>
              <a:gd name="connsiteY24" fmla="*/ 1026826 h 3448830"/>
              <a:gd name="connsiteX25" fmla="*/ 648325 w 1656754"/>
              <a:gd name="connsiteY25" fmla="*/ 1015584 h 3448830"/>
              <a:gd name="connsiteX26" fmla="*/ 637082 w 1656754"/>
              <a:gd name="connsiteY26" fmla="*/ 1008089 h 3448830"/>
              <a:gd name="connsiteX27" fmla="*/ 622092 w 1656754"/>
              <a:gd name="connsiteY27" fmla="*/ 993098 h 3448830"/>
              <a:gd name="connsiteX28" fmla="*/ 607102 w 1656754"/>
              <a:gd name="connsiteY28" fmla="*/ 981856 h 3448830"/>
              <a:gd name="connsiteX29" fmla="*/ 584616 w 1656754"/>
              <a:gd name="connsiteY29" fmla="*/ 966866 h 3448830"/>
              <a:gd name="connsiteX30" fmla="*/ 569626 w 1656754"/>
              <a:gd name="connsiteY30" fmla="*/ 959371 h 3448830"/>
              <a:gd name="connsiteX31" fmla="*/ 517161 w 1656754"/>
              <a:gd name="connsiteY31" fmla="*/ 940633 h 3448830"/>
              <a:gd name="connsiteX32" fmla="*/ 442210 w 1656754"/>
              <a:gd name="connsiteY32" fmla="*/ 910653 h 3448830"/>
              <a:gd name="connsiteX33" fmla="*/ 430967 w 1656754"/>
              <a:gd name="connsiteY33" fmla="*/ 906905 h 3448830"/>
              <a:gd name="connsiteX34" fmla="*/ 281066 w 1656754"/>
              <a:gd name="connsiteY34" fmla="*/ 910653 h 3448830"/>
              <a:gd name="connsiteX35" fmla="*/ 258580 w 1656754"/>
              <a:gd name="connsiteY35" fmla="*/ 914400 h 3448830"/>
              <a:gd name="connsiteX36" fmla="*/ 228600 w 1656754"/>
              <a:gd name="connsiteY36" fmla="*/ 918148 h 3448830"/>
              <a:gd name="connsiteX37" fmla="*/ 142407 w 1656754"/>
              <a:gd name="connsiteY37" fmla="*/ 906905 h 3448830"/>
              <a:gd name="connsiteX38" fmla="*/ 104931 w 1656754"/>
              <a:gd name="connsiteY38" fmla="*/ 869430 h 3448830"/>
              <a:gd name="connsiteX39" fmla="*/ 86194 w 1656754"/>
              <a:gd name="connsiteY39" fmla="*/ 850692 h 3448830"/>
              <a:gd name="connsiteX40" fmla="*/ 56213 w 1656754"/>
              <a:gd name="connsiteY40" fmla="*/ 813216 h 3448830"/>
              <a:gd name="connsiteX41" fmla="*/ 44971 w 1656754"/>
              <a:gd name="connsiteY41" fmla="*/ 801974 h 3448830"/>
              <a:gd name="connsiteX42" fmla="*/ 33728 w 1656754"/>
              <a:gd name="connsiteY42" fmla="*/ 783236 h 3448830"/>
              <a:gd name="connsiteX43" fmla="*/ 26233 w 1656754"/>
              <a:gd name="connsiteY43" fmla="*/ 771994 h 3448830"/>
              <a:gd name="connsiteX44" fmla="*/ 18738 w 1656754"/>
              <a:gd name="connsiteY44" fmla="*/ 745761 h 3448830"/>
              <a:gd name="connsiteX45" fmla="*/ 11243 w 1656754"/>
              <a:gd name="connsiteY45" fmla="*/ 730771 h 3448830"/>
              <a:gd name="connsiteX46" fmla="*/ 7495 w 1656754"/>
              <a:gd name="connsiteY46" fmla="*/ 693295 h 3448830"/>
              <a:gd name="connsiteX47" fmla="*/ 0 w 1656754"/>
              <a:gd name="connsiteY47" fmla="*/ 663315 h 3448830"/>
              <a:gd name="connsiteX48" fmla="*/ 3748 w 1656754"/>
              <a:gd name="connsiteY48" fmla="*/ 517161 h 3448830"/>
              <a:gd name="connsiteX49" fmla="*/ 14990 w 1656754"/>
              <a:gd name="connsiteY49" fmla="*/ 487180 h 3448830"/>
              <a:gd name="connsiteX50" fmla="*/ 33728 w 1656754"/>
              <a:gd name="connsiteY50" fmla="*/ 430967 h 3448830"/>
              <a:gd name="connsiteX51" fmla="*/ 44971 w 1656754"/>
              <a:gd name="connsiteY51" fmla="*/ 408482 h 3448830"/>
              <a:gd name="connsiteX52" fmla="*/ 52466 w 1656754"/>
              <a:gd name="connsiteY52" fmla="*/ 385997 h 3448830"/>
              <a:gd name="connsiteX53" fmla="*/ 86194 w 1656754"/>
              <a:gd name="connsiteY53" fmla="*/ 329784 h 3448830"/>
              <a:gd name="connsiteX54" fmla="*/ 108679 w 1656754"/>
              <a:gd name="connsiteY54" fmla="*/ 292308 h 3448830"/>
              <a:gd name="connsiteX55" fmla="*/ 123669 w 1656754"/>
              <a:gd name="connsiteY55" fmla="*/ 269823 h 3448830"/>
              <a:gd name="connsiteX56" fmla="*/ 161144 w 1656754"/>
              <a:gd name="connsiteY56" fmla="*/ 232348 h 3448830"/>
              <a:gd name="connsiteX57" fmla="*/ 179882 w 1656754"/>
              <a:gd name="connsiteY57" fmla="*/ 206115 h 3448830"/>
              <a:gd name="connsiteX58" fmla="*/ 191125 w 1656754"/>
              <a:gd name="connsiteY58" fmla="*/ 187377 h 3448830"/>
              <a:gd name="connsiteX59" fmla="*/ 224853 w 1656754"/>
              <a:gd name="connsiteY59" fmla="*/ 153649 h 3448830"/>
              <a:gd name="connsiteX60" fmla="*/ 247338 w 1656754"/>
              <a:gd name="connsiteY60" fmla="*/ 123669 h 3448830"/>
              <a:gd name="connsiteX61" fmla="*/ 266076 w 1656754"/>
              <a:gd name="connsiteY61" fmla="*/ 108679 h 3448830"/>
              <a:gd name="connsiteX62" fmla="*/ 292308 w 1656754"/>
              <a:gd name="connsiteY62" fmla="*/ 82446 h 3448830"/>
              <a:gd name="connsiteX63" fmla="*/ 352269 w 1656754"/>
              <a:gd name="connsiteY63" fmla="*/ 48718 h 3448830"/>
              <a:gd name="connsiteX64" fmla="*/ 382249 w 1656754"/>
              <a:gd name="connsiteY64" fmla="*/ 41223 h 3448830"/>
              <a:gd name="connsiteX65" fmla="*/ 415977 w 1656754"/>
              <a:gd name="connsiteY65" fmla="*/ 22485 h 3448830"/>
              <a:gd name="connsiteX66" fmla="*/ 427220 w 1656754"/>
              <a:gd name="connsiteY66" fmla="*/ 14990 h 3448830"/>
              <a:gd name="connsiteX67" fmla="*/ 457200 w 1656754"/>
              <a:gd name="connsiteY67" fmla="*/ 3748 h 3448830"/>
              <a:gd name="connsiteX68" fmla="*/ 483433 w 1656754"/>
              <a:gd name="connsiteY68" fmla="*/ 0 h 3448830"/>
              <a:gd name="connsiteX69" fmla="*/ 569626 w 1656754"/>
              <a:gd name="connsiteY69" fmla="*/ 3748 h 3448830"/>
              <a:gd name="connsiteX70" fmla="*/ 603354 w 1656754"/>
              <a:gd name="connsiteY70" fmla="*/ 14990 h 3448830"/>
              <a:gd name="connsiteX71" fmla="*/ 633335 w 1656754"/>
              <a:gd name="connsiteY71" fmla="*/ 22485 h 3448830"/>
              <a:gd name="connsiteX72" fmla="*/ 659567 w 1656754"/>
              <a:gd name="connsiteY72" fmla="*/ 37476 h 3448830"/>
              <a:gd name="connsiteX73" fmla="*/ 704538 w 1656754"/>
              <a:gd name="connsiteY73" fmla="*/ 44971 h 3448830"/>
              <a:gd name="connsiteX74" fmla="*/ 745761 w 1656754"/>
              <a:gd name="connsiteY74" fmla="*/ 67456 h 3448830"/>
              <a:gd name="connsiteX75" fmla="*/ 764498 w 1656754"/>
              <a:gd name="connsiteY75" fmla="*/ 74951 h 3448830"/>
              <a:gd name="connsiteX76" fmla="*/ 771994 w 1656754"/>
              <a:gd name="connsiteY76" fmla="*/ 82446 h 3448830"/>
              <a:gd name="connsiteX77" fmla="*/ 801974 w 1656754"/>
              <a:gd name="connsiteY77" fmla="*/ 101184 h 3448830"/>
              <a:gd name="connsiteX78" fmla="*/ 813216 w 1656754"/>
              <a:gd name="connsiteY78" fmla="*/ 123669 h 3448830"/>
              <a:gd name="connsiteX79" fmla="*/ 816964 w 1656754"/>
              <a:gd name="connsiteY79" fmla="*/ 146154 h 3448830"/>
              <a:gd name="connsiteX80" fmla="*/ 824459 w 1656754"/>
              <a:gd name="connsiteY80" fmla="*/ 172387 h 3448830"/>
              <a:gd name="connsiteX81" fmla="*/ 828207 w 1656754"/>
              <a:gd name="connsiteY81" fmla="*/ 191125 h 3448830"/>
              <a:gd name="connsiteX82" fmla="*/ 831954 w 1656754"/>
              <a:gd name="connsiteY82" fmla="*/ 333531 h 3448830"/>
              <a:gd name="connsiteX83" fmla="*/ 843197 w 1656754"/>
              <a:gd name="connsiteY83" fmla="*/ 363512 h 3448830"/>
              <a:gd name="connsiteX84" fmla="*/ 846944 w 1656754"/>
              <a:gd name="connsiteY84" fmla="*/ 374754 h 3448830"/>
              <a:gd name="connsiteX85" fmla="*/ 895662 w 1656754"/>
              <a:gd name="connsiteY85" fmla="*/ 400987 h 3448830"/>
              <a:gd name="connsiteX86" fmla="*/ 906905 w 1656754"/>
              <a:gd name="connsiteY86" fmla="*/ 408482 h 3448830"/>
              <a:gd name="connsiteX87" fmla="*/ 955623 w 1656754"/>
              <a:gd name="connsiteY87" fmla="*/ 423472 h 3448830"/>
              <a:gd name="connsiteX88" fmla="*/ 1274164 w 1656754"/>
              <a:gd name="connsiteY88" fmla="*/ 430967 h 3448830"/>
              <a:gd name="connsiteX89" fmla="*/ 1292902 w 1656754"/>
              <a:gd name="connsiteY89" fmla="*/ 438462 h 3448830"/>
              <a:gd name="connsiteX90" fmla="*/ 1345367 w 1656754"/>
              <a:gd name="connsiteY90" fmla="*/ 457200 h 3448830"/>
              <a:gd name="connsiteX91" fmla="*/ 1412823 w 1656754"/>
              <a:gd name="connsiteY91" fmla="*/ 487180 h 3448830"/>
              <a:gd name="connsiteX92" fmla="*/ 1457794 w 1656754"/>
              <a:gd name="connsiteY92" fmla="*/ 498423 h 3448830"/>
              <a:gd name="connsiteX93" fmla="*/ 1472784 w 1656754"/>
              <a:gd name="connsiteY93" fmla="*/ 505918 h 3448830"/>
              <a:gd name="connsiteX94" fmla="*/ 1484026 w 1656754"/>
              <a:gd name="connsiteY94" fmla="*/ 513413 h 3448830"/>
              <a:gd name="connsiteX95" fmla="*/ 1502764 w 1656754"/>
              <a:gd name="connsiteY95" fmla="*/ 520908 h 3448830"/>
              <a:gd name="connsiteX96" fmla="*/ 1514007 w 1656754"/>
              <a:gd name="connsiteY96" fmla="*/ 532151 h 3448830"/>
              <a:gd name="connsiteX97" fmla="*/ 1536492 w 1656754"/>
              <a:gd name="connsiteY97" fmla="*/ 592112 h 3448830"/>
              <a:gd name="connsiteX98" fmla="*/ 1555230 w 1656754"/>
              <a:gd name="connsiteY98" fmla="*/ 648325 h 3448830"/>
              <a:gd name="connsiteX99" fmla="*/ 1577715 w 1656754"/>
              <a:gd name="connsiteY99" fmla="*/ 700790 h 3448830"/>
              <a:gd name="connsiteX100" fmla="*/ 1581462 w 1656754"/>
              <a:gd name="connsiteY100" fmla="*/ 715780 h 3448830"/>
              <a:gd name="connsiteX101" fmla="*/ 1588957 w 1656754"/>
              <a:gd name="connsiteY101" fmla="*/ 734518 h 3448830"/>
              <a:gd name="connsiteX102" fmla="*/ 1600200 w 1656754"/>
              <a:gd name="connsiteY102" fmla="*/ 779489 h 3448830"/>
              <a:gd name="connsiteX103" fmla="*/ 1618938 w 1656754"/>
              <a:gd name="connsiteY103" fmla="*/ 828207 h 3448830"/>
              <a:gd name="connsiteX104" fmla="*/ 1626433 w 1656754"/>
              <a:gd name="connsiteY104" fmla="*/ 873177 h 3448830"/>
              <a:gd name="connsiteX105" fmla="*/ 1633928 w 1656754"/>
              <a:gd name="connsiteY105" fmla="*/ 895662 h 3448830"/>
              <a:gd name="connsiteX106" fmla="*/ 1637676 w 1656754"/>
              <a:gd name="connsiteY106" fmla="*/ 910653 h 3448830"/>
              <a:gd name="connsiteX107" fmla="*/ 1645171 w 1656754"/>
              <a:gd name="connsiteY107" fmla="*/ 929390 h 3448830"/>
              <a:gd name="connsiteX108" fmla="*/ 1652666 w 1656754"/>
              <a:gd name="connsiteY108" fmla="*/ 966866 h 3448830"/>
              <a:gd name="connsiteX109" fmla="*/ 1652666 w 1656754"/>
              <a:gd name="connsiteY109" fmla="*/ 1169233 h 3448830"/>
              <a:gd name="connsiteX110" fmla="*/ 1645171 w 1656754"/>
              <a:gd name="connsiteY110" fmla="*/ 1184223 h 3448830"/>
              <a:gd name="connsiteX111" fmla="*/ 1637676 w 1656754"/>
              <a:gd name="connsiteY111" fmla="*/ 1206708 h 3448830"/>
              <a:gd name="connsiteX112" fmla="*/ 1603948 w 1656754"/>
              <a:gd name="connsiteY112" fmla="*/ 1322882 h 3448830"/>
              <a:gd name="connsiteX113" fmla="*/ 1592705 w 1656754"/>
              <a:gd name="connsiteY113" fmla="*/ 1341620 h 3448830"/>
              <a:gd name="connsiteX114" fmla="*/ 1573967 w 1656754"/>
              <a:gd name="connsiteY114" fmla="*/ 1382843 h 3448830"/>
              <a:gd name="connsiteX115" fmla="*/ 1547735 w 1656754"/>
              <a:gd name="connsiteY115" fmla="*/ 1420318 h 3448830"/>
              <a:gd name="connsiteX116" fmla="*/ 1543987 w 1656754"/>
              <a:gd name="connsiteY116" fmla="*/ 1439056 h 3448830"/>
              <a:gd name="connsiteX117" fmla="*/ 1528997 w 1656754"/>
              <a:gd name="connsiteY117" fmla="*/ 1457794 h 3448830"/>
              <a:gd name="connsiteX118" fmla="*/ 1514007 w 1656754"/>
              <a:gd name="connsiteY118" fmla="*/ 1487774 h 3448830"/>
              <a:gd name="connsiteX119" fmla="*/ 1487774 w 1656754"/>
              <a:gd name="connsiteY119" fmla="*/ 1547735 h 3448830"/>
              <a:gd name="connsiteX120" fmla="*/ 1472784 w 1656754"/>
              <a:gd name="connsiteY120" fmla="*/ 1581462 h 3448830"/>
              <a:gd name="connsiteX121" fmla="*/ 1454046 w 1656754"/>
              <a:gd name="connsiteY121" fmla="*/ 1637676 h 3448830"/>
              <a:gd name="connsiteX122" fmla="*/ 1446551 w 1656754"/>
              <a:gd name="connsiteY122" fmla="*/ 1667656 h 3448830"/>
              <a:gd name="connsiteX123" fmla="*/ 1439056 w 1656754"/>
              <a:gd name="connsiteY123" fmla="*/ 1690141 h 3448830"/>
              <a:gd name="connsiteX124" fmla="*/ 1427813 w 1656754"/>
              <a:gd name="connsiteY124" fmla="*/ 1750102 h 3448830"/>
              <a:gd name="connsiteX125" fmla="*/ 1424066 w 1656754"/>
              <a:gd name="connsiteY125" fmla="*/ 1787577 h 3448830"/>
              <a:gd name="connsiteX126" fmla="*/ 1416571 w 1656754"/>
              <a:gd name="connsiteY126" fmla="*/ 1817557 h 3448830"/>
              <a:gd name="connsiteX127" fmla="*/ 1412823 w 1656754"/>
              <a:gd name="connsiteY127" fmla="*/ 1843790 h 3448830"/>
              <a:gd name="connsiteX128" fmla="*/ 1409076 w 1656754"/>
              <a:gd name="connsiteY128" fmla="*/ 1881266 h 3448830"/>
              <a:gd name="connsiteX129" fmla="*/ 1394085 w 1656754"/>
              <a:gd name="connsiteY129" fmla="*/ 1926236 h 3448830"/>
              <a:gd name="connsiteX130" fmla="*/ 1375348 w 1656754"/>
              <a:gd name="connsiteY130" fmla="*/ 2027420 h 3448830"/>
              <a:gd name="connsiteX131" fmla="*/ 1364105 w 1656754"/>
              <a:gd name="connsiteY131" fmla="*/ 2072390 h 3448830"/>
              <a:gd name="connsiteX132" fmla="*/ 1356610 w 1656754"/>
              <a:gd name="connsiteY132" fmla="*/ 2121108 h 3448830"/>
              <a:gd name="connsiteX133" fmla="*/ 1349115 w 1656754"/>
              <a:gd name="connsiteY133" fmla="*/ 2158584 h 3448830"/>
              <a:gd name="connsiteX134" fmla="*/ 1334125 w 1656754"/>
              <a:gd name="connsiteY134" fmla="*/ 2222292 h 3448830"/>
              <a:gd name="connsiteX135" fmla="*/ 1330377 w 1656754"/>
              <a:gd name="connsiteY135" fmla="*/ 2252272 h 3448830"/>
              <a:gd name="connsiteX136" fmla="*/ 1326630 w 1656754"/>
              <a:gd name="connsiteY136" fmla="*/ 2289748 h 3448830"/>
              <a:gd name="connsiteX137" fmla="*/ 1319135 w 1656754"/>
              <a:gd name="connsiteY137" fmla="*/ 2330971 h 3448830"/>
              <a:gd name="connsiteX138" fmla="*/ 1315387 w 1656754"/>
              <a:gd name="connsiteY138" fmla="*/ 2360951 h 3448830"/>
              <a:gd name="connsiteX139" fmla="*/ 1307892 w 1656754"/>
              <a:gd name="connsiteY139" fmla="*/ 2405921 h 3448830"/>
              <a:gd name="connsiteX140" fmla="*/ 1304144 w 1656754"/>
              <a:gd name="connsiteY140" fmla="*/ 2432154 h 3448830"/>
              <a:gd name="connsiteX141" fmla="*/ 1300397 w 1656754"/>
              <a:gd name="connsiteY141" fmla="*/ 2465882 h 3448830"/>
              <a:gd name="connsiteX142" fmla="*/ 1292902 w 1656754"/>
              <a:gd name="connsiteY142" fmla="*/ 2495862 h 3448830"/>
              <a:gd name="connsiteX143" fmla="*/ 1281659 w 1656754"/>
              <a:gd name="connsiteY143" fmla="*/ 2574561 h 3448830"/>
              <a:gd name="connsiteX144" fmla="*/ 1270416 w 1656754"/>
              <a:gd name="connsiteY144" fmla="*/ 2649512 h 3448830"/>
              <a:gd name="connsiteX145" fmla="*/ 1266669 w 1656754"/>
              <a:gd name="connsiteY145" fmla="*/ 2683239 h 3448830"/>
              <a:gd name="connsiteX146" fmla="*/ 1262921 w 1656754"/>
              <a:gd name="connsiteY146" fmla="*/ 2720715 h 3448830"/>
              <a:gd name="connsiteX147" fmla="*/ 1247931 w 1656754"/>
              <a:gd name="connsiteY147" fmla="*/ 2795666 h 3448830"/>
              <a:gd name="connsiteX148" fmla="*/ 1240436 w 1656754"/>
              <a:gd name="connsiteY148" fmla="*/ 2866869 h 3448830"/>
              <a:gd name="connsiteX149" fmla="*/ 1232941 w 1656754"/>
              <a:gd name="connsiteY149" fmla="*/ 2904344 h 3448830"/>
              <a:gd name="connsiteX150" fmla="*/ 1221698 w 1656754"/>
              <a:gd name="connsiteY150" fmla="*/ 2986790 h 3448830"/>
              <a:gd name="connsiteX151" fmla="*/ 1217951 w 1656754"/>
              <a:gd name="connsiteY151" fmla="*/ 3016771 h 3448830"/>
              <a:gd name="connsiteX152" fmla="*/ 1206708 w 1656754"/>
              <a:gd name="connsiteY152" fmla="*/ 3076731 h 3448830"/>
              <a:gd name="connsiteX153" fmla="*/ 1199213 w 1656754"/>
              <a:gd name="connsiteY153" fmla="*/ 3144187 h 3448830"/>
              <a:gd name="connsiteX154" fmla="*/ 1191718 w 1656754"/>
              <a:gd name="connsiteY154" fmla="*/ 3189157 h 3448830"/>
              <a:gd name="connsiteX155" fmla="*/ 1187971 w 1656754"/>
              <a:gd name="connsiteY155" fmla="*/ 3226633 h 3448830"/>
              <a:gd name="connsiteX156" fmla="*/ 1176728 w 1656754"/>
              <a:gd name="connsiteY156" fmla="*/ 3264108 h 3448830"/>
              <a:gd name="connsiteX157" fmla="*/ 1172980 w 1656754"/>
              <a:gd name="connsiteY157" fmla="*/ 3309079 h 3448830"/>
              <a:gd name="connsiteX158" fmla="*/ 1169233 w 1656754"/>
              <a:gd name="connsiteY158" fmla="*/ 3443990 h 3448830"/>
              <a:gd name="connsiteX159" fmla="*/ 903157 w 1656754"/>
              <a:gd name="connsiteY159" fmla="*/ 3417757 h 3448830"/>
              <a:gd name="connsiteX160" fmla="*/ 698760 w 1656754"/>
              <a:gd name="connsiteY160" fmla="*/ 3389364 h 3448830"/>
              <a:gd name="connsiteX0" fmla="*/ 698760 w 1656754"/>
              <a:gd name="connsiteY0" fmla="*/ 3389364 h 3448830"/>
              <a:gd name="connsiteX1" fmla="*/ 729313 w 1656754"/>
              <a:gd name="connsiteY1" fmla="*/ 2930707 h 3448830"/>
              <a:gd name="connsiteX2" fmla="*/ 757003 w 1656754"/>
              <a:gd name="connsiteY2" fmla="*/ 1825053 h 3448830"/>
              <a:gd name="connsiteX3" fmla="*/ 734518 w 1656754"/>
              <a:gd name="connsiteY3" fmla="*/ 1813810 h 3448830"/>
              <a:gd name="connsiteX4" fmla="*/ 723276 w 1656754"/>
              <a:gd name="connsiteY4" fmla="*/ 1806315 h 3448830"/>
              <a:gd name="connsiteX5" fmla="*/ 704538 w 1656754"/>
              <a:gd name="connsiteY5" fmla="*/ 1780082 h 3448830"/>
              <a:gd name="connsiteX6" fmla="*/ 689548 w 1656754"/>
              <a:gd name="connsiteY6" fmla="*/ 1761344 h 3448830"/>
              <a:gd name="connsiteX7" fmla="*/ 682053 w 1656754"/>
              <a:gd name="connsiteY7" fmla="*/ 1735112 h 3448830"/>
              <a:gd name="connsiteX8" fmla="*/ 663315 w 1656754"/>
              <a:gd name="connsiteY8" fmla="*/ 1671403 h 3448830"/>
              <a:gd name="connsiteX9" fmla="*/ 655820 w 1656754"/>
              <a:gd name="connsiteY9" fmla="*/ 1630180 h 3448830"/>
              <a:gd name="connsiteX10" fmla="*/ 659567 w 1656754"/>
              <a:gd name="connsiteY10" fmla="*/ 1506512 h 3448830"/>
              <a:gd name="connsiteX11" fmla="*/ 693295 w 1656754"/>
              <a:gd name="connsiteY11" fmla="*/ 1431561 h 3448830"/>
              <a:gd name="connsiteX12" fmla="*/ 697043 w 1656754"/>
              <a:gd name="connsiteY12" fmla="*/ 1412823 h 3448830"/>
              <a:gd name="connsiteX13" fmla="*/ 708285 w 1656754"/>
              <a:gd name="connsiteY13" fmla="*/ 1401580 h 3448830"/>
              <a:gd name="connsiteX14" fmla="*/ 715780 w 1656754"/>
              <a:gd name="connsiteY14" fmla="*/ 1386590 h 3448830"/>
              <a:gd name="connsiteX15" fmla="*/ 727023 w 1656754"/>
              <a:gd name="connsiteY15" fmla="*/ 1349115 h 3448830"/>
              <a:gd name="connsiteX16" fmla="*/ 730771 w 1656754"/>
              <a:gd name="connsiteY16" fmla="*/ 1334125 h 3448830"/>
              <a:gd name="connsiteX17" fmla="*/ 745761 w 1656754"/>
              <a:gd name="connsiteY17" fmla="*/ 1285407 h 3448830"/>
              <a:gd name="connsiteX18" fmla="*/ 742013 w 1656754"/>
              <a:gd name="connsiteY18" fmla="*/ 1217951 h 3448830"/>
              <a:gd name="connsiteX19" fmla="*/ 730771 w 1656754"/>
              <a:gd name="connsiteY19" fmla="*/ 1195466 h 3448830"/>
              <a:gd name="connsiteX20" fmla="*/ 723276 w 1656754"/>
              <a:gd name="connsiteY20" fmla="*/ 1172980 h 3448830"/>
              <a:gd name="connsiteX21" fmla="*/ 685800 w 1656754"/>
              <a:gd name="connsiteY21" fmla="*/ 1090535 h 3448830"/>
              <a:gd name="connsiteX22" fmla="*/ 674557 w 1656754"/>
              <a:gd name="connsiteY22" fmla="*/ 1060554 h 3448830"/>
              <a:gd name="connsiteX23" fmla="*/ 652072 w 1656754"/>
              <a:gd name="connsiteY23" fmla="*/ 1026826 h 3448830"/>
              <a:gd name="connsiteX24" fmla="*/ 648325 w 1656754"/>
              <a:gd name="connsiteY24" fmla="*/ 1015584 h 3448830"/>
              <a:gd name="connsiteX25" fmla="*/ 637082 w 1656754"/>
              <a:gd name="connsiteY25" fmla="*/ 1008089 h 3448830"/>
              <a:gd name="connsiteX26" fmla="*/ 622092 w 1656754"/>
              <a:gd name="connsiteY26" fmla="*/ 993098 h 3448830"/>
              <a:gd name="connsiteX27" fmla="*/ 607102 w 1656754"/>
              <a:gd name="connsiteY27" fmla="*/ 981856 h 3448830"/>
              <a:gd name="connsiteX28" fmla="*/ 584616 w 1656754"/>
              <a:gd name="connsiteY28" fmla="*/ 966866 h 3448830"/>
              <a:gd name="connsiteX29" fmla="*/ 569626 w 1656754"/>
              <a:gd name="connsiteY29" fmla="*/ 959371 h 3448830"/>
              <a:gd name="connsiteX30" fmla="*/ 517161 w 1656754"/>
              <a:gd name="connsiteY30" fmla="*/ 940633 h 3448830"/>
              <a:gd name="connsiteX31" fmla="*/ 442210 w 1656754"/>
              <a:gd name="connsiteY31" fmla="*/ 910653 h 3448830"/>
              <a:gd name="connsiteX32" fmla="*/ 430967 w 1656754"/>
              <a:gd name="connsiteY32" fmla="*/ 906905 h 3448830"/>
              <a:gd name="connsiteX33" fmla="*/ 281066 w 1656754"/>
              <a:gd name="connsiteY33" fmla="*/ 910653 h 3448830"/>
              <a:gd name="connsiteX34" fmla="*/ 258580 w 1656754"/>
              <a:gd name="connsiteY34" fmla="*/ 914400 h 3448830"/>
              <a:gd name="connsiteX35" fmla="*/ 228600 w 1656754"/>
              <a:gd name="connsiteY35" fmla="*/ 918148 h 3448830"/>
              <a:gd name="connsiteX36" fmla="*/ 142407 w 1656754"/>
              <a:gd name="connsiteY36" fmla="*/ 906905 h 3448830"/>
              <a:gd name="connsiteX37" fmla="*/ 104931 w 1656754"/>
              <a:gd name="connsiteY37" fmla="*/ 869430 h 3448830"/>
              <a:gd name="connsiteX38" fmla="*/ 86194 w 1656754"/>
              <a:gd name="connsiteY38" fmla="*/ 850692 h 3448830"/>
              <a:gd name="connsiteX39" fmla="*/ 56213 w 1656754"/>
              <a:gd name="connsiteY39" fmla="*/ 813216 h 3448830"/>
              <a:gd name="connsiteX40" fmla="*/ 44971 w 1656754"/>
              <a:gd name="connsiteY40" fmla="*/ 801974 h 3448830"/>
              <a:gd name="connsiteX41" fmla="*/ 33728 w 1656754"/>
              <a:gd name="connsiteY41" fmla="*/ 783236 h 3448830"/>
              <a:gd name="connsiteX42" fmla="*/ 26233 w 1656754"/>
              <a:gd name="connsiteY42" fmla="*/ 771994 h 3448830"/>
              <a:gd name="connsiteX43" fmla="*/ 18738 w 1656754"/>
              <a:gd name="connsiteY43" fmla="*/ 745761 h 3448830"/>
              <a:gd name="connsiteX44" fmla="*/ 11243 w 1656754"/>
              <a:gd name="connsiteY44" fmla="*/ 730771 h 3448830"/>
              <a:gd name="connsiteX45" fmla="*/ 7495 w 1656754"/>
              <a:gd name="connsiteY45" fmla="*/ 693295 h 3448830"/>
              <a:gd name="connsiteX46" fmla="*/ 0 w 1656754"/>
              <a:gd name="connsiteY46" fmla="*/ 663315 h 3448830"/>
              <a:gd name="connsiteX47" fmla="*/ 3748 w 1656754"/>
              <a:gd name="connsiteY47" fmla="*/ 517161 h 3448830"/>
              <a:gd name="connsiteX48" fmla="*/ 14990 w 1656754"/>
              <a:gd name="connsiteY48" fmla="*/ 487180 h 3448830"/>
              <a:gd name="connsiteX49" fmla="*/ 33728 w 1656754"/>
              <a:gd name="connsiteY49" fmla="*/ 430967 h 3448830"/>
              <a:gd name="connsiteX50" fmla="*/ 44971 w 1656754"/>
              <a:gd name="connsiteY50" fmla="*/ 408482 h 3448830"/>
              <a:gd name="connsiteX51" fmla="*/ 52466 w 1656754"/>
              <a:gd name="connsiteY51" fmla="*/ 385997 h 3448830"/>
              <a:gd name="connsiteX52" fmla="*/ 86194 w 1656754"/>
              <a:gd name="connsiteY52" fmla="*/ 329784 h 3448830"/>
              <a:gd name="connsiteX53" fmla="*/ 108679 w 1656754"/>
              <a:gd name="connsiteY53" fmla="*/ 292308 h 3448830"/>
              <a:gd name="connsiteX54" fmla="*/ 123669 w 1656754"/>
              <a:gd name="connsiteY54" fmla="*/ 269823 h 3448830"/>
              <a:gd name="connsiteX55" fmla="*/ 161144 w 1656754"/>
              <a:gd name="connsiteY55" fmla="*/ 232348 h 3448830"/>
              <a:gd name="connsiteX56" fmla="*/ 179882 w 1656754"/>
              <a:gd name="connsiteY56" fmla="*/ 206115 h 3448830"/>
              <a:gd name="connsiteX57" fmla="*/ 191125 w 1656754"/>
              <a:gd name="connsiteY57" fmla="*/ 187377 h 3448830"/>
              <a:gd name="connsiteX58" fmla="*/ 224853 w 1656754"/>
              <a:gd name="connsiteY58" fmla="*/ 153649 h 3448830"/>
              <a:gd name="connsiteX59" fmla="*/ 247338 w 1656754"/>
              <a:gd name="connsiteY59" fmla="*/ 123669 h 3448830"/>
              <a:gd name="connsiteX60" fmla="*/ 266076 w 1656754"/>
              <a:gd name="connsiteY60" fmla="*/ 108679 h 3448830"/>
              <a:gd name="connsiteX61" fmla="*/ 292308 w 1656754"/>
              <a:gd name="connsiteY61" fmla="*/ 82446 h 3448830"/>
              <a:gd name="connsiteX62" fmla="*/ 352269 w 1656754"/>
              <a:gd name="connsiteY62" fmla="*/ 48718 h 3448830"/>
              <a:gd name="connsiteX63" fmla="*/ 382249 w 1656754"/>
              <a:gd name="connsiteY63" fmla="*/ 41223 h 3448830"/>
              <a:gd name="connsiteX64" fmla="*/ 415977 w 1656754"/>
              <a:gd name="connsiteY64" fmla="*/ 22485 h 3448830"/>
              <a:gd name="connsiteX65" fmla="*/ 427220 w 1656754"/>
              <a:gd name="connsiteY65" fmla="*/ 14990 h 3448830"/>
              <a:gd name="connsiteX66" fmla="*/ 457200 w 1656754"/>
              <a:gd name="connsiteY66" fmla="*/ 3748 h 3448830"/>
              <a:gd name="connsiteX67" fmla="*/ 483433 w 1656754"/>
              <a:gd name="connsiteY67" fmla="*/ 0 h 3448830"/>
              <a:gd name="connsiteX68" fmla="*/ 569626 w 1656754"/>
              <a:gd name="connsiteY68" fmla="*/ 3748 h 3448830"/>
              <a:gd name="connsiteX69" fmla="*/ 603354 w 1656754"/>
              <a:gd name="connsiteY69" fmla="*/ 14990 h 3448830"/>
              <a:gd name="connsiteX70" fmla="*/ 633335 w 1656754"/>
              <a:gd name="connsiteY70" fmla="*/ 22485 h 3448830"/>
              <a:gd name="connsiteX71" fmla="*/ 659567 w 1656754"/>
              <a:gd name="connsiteY71" fmla="*/ 37476 h 3448830"/>
              <a:gd name="connsiteX72" fmla="*/ 704538 w 1656754"/>
              <a:gd name="connsiteY72" fmla="*/ 44971 h 3448830"/>
              <a:gd name="connsiteX73" fmla="*/ 745761 w 1656754"/>
              <a:gd name="connsiteY73" fmla="*/ 67456 h 3448830"/>
              <a:gd name="connsiteX74" fmla="*/ 764498 w 1656754"/>
              <a:gd name="connsiteY74" fmla="*/ 74951 h 3448830"/>
              <a:gd name="connsiteX75" fmla="*/ 771994 w 1656754"/>
              <a:gd name="connsiteY75" fmla="*/ 82446 h 3448830"/>
              <a:gd name="connsiteX76" fmla="*/ 801974 w 1656754"/>
              <a:gd name="connsiteY76" fmla="*/ 101184 h 3448830"/>
              <a:gd name="connsiteX77" fmla="*/ 813216 w 1656754"/>
              <a:gd name="connsiteY77" fmla="*/ 123669 h 3448830"/>
              <a:gd name="connsiteX78" fmla="*/ 816964 w 1656754"/>
              <a:gd name="connsiteY78" fmla="*/ 146154 h 3448830"/>
              <a:gd name="connsiteX79" fmla="*/ 824459 w 1656754"/>
              <a:gd name="connsiteY79" fmla="*/ 172387 h 3448830"/>
              <a:gd name="connsiteX80" fmla="*/ 828207 w 1656754"/>
              <a:gd name="connsiteY80" fmla="*/ 191125 h 3448830"/>
              <a:gd name="connsiteX81" fmla="*/ 831954 w 1656754"/>
              <a:gd name="connsiteY81" fmla="*/ 333531 h 3448830"/>
              <a:gd name="connsiteX82" fmla="*/ 843197 w 1656754"/>
              <a:gd name="connsiteY82" fmla="*/ 363512 h 3448830"/>
              <a:gd name="connsiteX83" fmla="*/ 846944 w 1656754"/>
              <a:gd name="connsiteY83" fmla="*/ 374754 h 3448830"/>
              <a:gd name="connsiteX84" fmla="*/ 895662 w 1656754"/>
              <a:gd name="connsiteY84" fmla="*/ 400987 h 3448830"/>
              <a:gd name="connsiteX85" fmla="*/ 906905 w 1656754"/>
              <a:gd name="connsiteY85" fmla="*/ 408482 h 3448830"/>
              <a:gd name="connsiteX86" fmla="*/ 955623 w 1656754"/>
              <a:gd name="connsiteY86" fmla="*/ 423472 h 3448830"/>
              <a:gd name="connsiteX87" fmla="*/ 1274164 w 1656754"/>
              <a:gd name="connsiteY87" fmla="*/ 430967 h 3448830"/>
              <a:gd name="connsiteX88" fmla="*/ 1292902 w 1656754"/>
              <a:gd name="connsiteY88" fmla="*/ 438462 h 3448830"/>
              <a:gd name="connsiteX89" fmla="*/ 1345367 w 1656754"/>
              <a:gd name="connsiteY89" fmla="*/ 457200 h 3448830"/>
              <a:gd name="connsiteX90" fmla="*/ 1412823 w 1656754"/>
              <a:gd name="connsiteY90" fmla="*/ 487180 h 3448830"/>
              <a:gd name="connsiteX91" fmla="*/ 1457794 w 1656754"/>
              <a:gd name="connsiteY91" fmla="*/ 498423 h 3448830"/>
              <a:gd name="connsiteX92" fmla="*/ 1472784 w 1656754"/>
              <a:gd name="connsiteY92" fmla="*/ 505918 h 3448830"/>
              <a:gd name="connsiteX93" fmla="*/ 1484026 w 1656754"/>
              <a:gd name="connsiteY93" fmla="*/ 513413 h 3448830"/>
              <a:gd name="connsiteX94" fmla="*/ 1502764 w 1656754"/>
              <a:gd name="connsiteY94" fmla="*/ 520908 h 3448830"/>
              <a:gd name="connsiteX95" fmla="*/ 1514007 w 1656754"/>
              <a:gd name="connsiteY95" fmla="*/ 532151 h 3448830"/>
              <a:gd name="connsiteX96" fmla="*/ 1536492 w 1656754"/>
              <a:gd name="connsiteY96" fmla="*/ 592112 h 3448830"/>
              <a:gd name="connsiteX97" fmla="*/ 1555230 w 1656754"/>
              <a:gd name="connsiteY97" fmla="*/ 648325 h 3448830"/>
              <a:gd name="connsiteX98" fmla="*/ 1577715 w 1656754"/>
              <a:gd name="connsiteY98" fmla="*/ 700790 h 3448830"/>
              <a:gd name="connsiteX99" fmla="*/ 1581462 w 1656754"/>
              <a:gd name="connsiteY99" fmla="*/ 715780 h 3448830"/>
              <a:gd name="connsiteX100" fmla="*/ 1588957 w 1656754"/>
              <a:gd name="connsiteY100" fmla="*/ 734518 h 3448830"/>
              <a:gd name="connsiteX101" fmla="*/ 1600200 w 1656754"/>
              <a:gd name="connsiteY101" fmla="*/ 779489 h 3448830"/>
              <a:gd name="connsiteX102" fmla="*/ 1618938 w 1656754"/>
              <a:gd name="connsiteY102" fmla="*/ 828207 h 3448830"/>
              <a:gd name="connsiteX103" fmla="*/ 1626433 w 1656754"/>
              <a:gd name="connsiteY103" fmla="*/ 873177 h 3448830"/>
              <a:gd name="connsiteX104" fmla="*/ 1633928 w 1656754"/>
              <a:gd name="connsiteY104" fmla="*/ 895662 h 3448830"/>
              <a:gd name="connsiteX105" fmla="*/ 1637676 w 1656754"/>
              <a:gd name="connsiteY105" fmla="*/ 910653 h 3448830"/>
              <a:gd name="connsiteX106" fmla="*/ 1645171 w 1656754"/>
              <a:gd name="connsiteY106" fmla="*/ 929390 h 3448830"/>
              <a:gd name="connsiteX107" fmla="*/ 1652666 w 1656754"/>
              <a:gd name="connsiteY107" fmla="*/ 966866 h 3448830"/>
              <a:gd name="connsiteX108" fmla="*/ 1652666 w 1656754"/>
              <a:gd name="connsiteY108" fmla="*/ 1169233 h 3448830"/>
              <a:gd name="connsiteX109" fmla="*/ 1645171 w 1656754"/>
              <a:gd name="connsiteY109" fmla="*/ 1184223 h 3448830"/>
              <a:gd name="connsiteX110" fmla="*/ 1637676 w 1656754"/>
              <a:gd name="connsiteY110" fmla="*/ 1206708 h 3448830"/>
              <a:gd name="connsiteX111" fmla="*/ 1603948 w 1656754"/>
              <a:gd name="connsiteY111" fmla="*/ 1322882 h 3448830"/>
              <a:gd name="connsiteX112" fmla="*/ 1592705 w 1656754"/>
              <a:gd name="connsiteY112" fmla="*/ 1341620 h 3448830"/>
              <a:gd name="connsiteX113" fmla="*/ 1573967 w 1656754"/>
              <a:gd name="connsiteY113" fmla="*/ 1382843 h 3448830"/>
              <a:gd name="connsiteX114" fmla="*/ 1547735 w 1656754"/>
              <a:gd name="connsiteY114" fmla="*/ 1420318 h 3448830"/>
              <a:gd name="connsiteX115" fmla="*/ 1543987 w 1656754"/>
              <a:gd name="connsiteY115" fmla="*/ 1439056 h 3448830"/>
              <a:gd name="connsiteX116" fmla="*/ 1528997 w 1656754"/>
              <a:gd name="connsiteY116" fmla="*/ 1457794 h 3448830"/>
              <a:gd name="connsiteX117" fmla="*/ 1514007 w 1656754"/>
              <a:gd name="connsiteY117" fmla="*/ 1487774 h 3448830"/>
              <a:gd name="connsiteX118" fmla="*/ 1487774 w 1656754"/>
              <a:gd name="connsiteY118" fmla="*/ 1547735 h 3448830"/>
              <a:gd name="connsiteX119" fmla="*/ 1472784 w 1656754"/>
              <a:gd name="connsiteY119" fmla="*/ 1581462 h 3448830"/>
              <a:gd name="connsiteX120" fmla="*/ 1454046 w 1656754"/>
              <a:gd name="connsiteY120" fmla="*/ 1637676 h 3448830"/>
              <a:gd name="connsiteX121" fmla="*/ 1446551 w 1656754"/>
              <a:gd name="connsiteY121" fmla="*/ 1667656 h 3448830"/>
              <a:gd name="connsiteX122" fmla="*/ 1439056 w 1656754"/>
              <a:gd name="connsiteY122" fmla="*/ 1690141 h 3448830"/>
              <a:gd name="connsiteX123" fmla="*/ 1427813 w 1656754"/>
              <a:gd name="connsiteY123" fmla="*/ 1750102 h 3448830"/>
              <a:gd name="connsiteX124" fmla="*/ 1424066 w 1656754"/>
              <a:gd name="connsiteY124" fmla="*/ 1787577 h 3448830"/>
              <a:gd name="connsiteX125" fmla="*/ 1416571 w 1656754"/>
              <a:gd name="connsiteY125" fmla="*/ 1817557 h 3448830"/>
              <a:gd name="connsiteX126" fmla="*/ 1412823 w 1656754"/>
              <a:gd name="connsiteY126" fmla="*/ 1843790 h 3448830"/>
              <a:gd name="connsiteX127" fmla="*/ 1409076 w 1656754"/>
              <a:gd name="connsiteY127" fmla="*/ 1881266 h 3448830"/>
              <a:gd name="connsiteX128" fmla="*/ 1394085 w 1656754"/>
              <a:gd name="connsiteY128" fmla="*/ 1926236 h 3448830"/>
              <a:gd name="connsiteX129" fmla="*/ 1375348 w 1656754"/>
              <a:gd name="connsiteY129" fmla="*/ 2027420 h 3448830"/>
              <a:gd name="connsiteX130" fmla="*/ 1364105 w 1656754"/>
              <a:gd name="connsiteY130" fmla="*/ 2072390 h 3448830"/>
              <a:gd name="connsiteX131" fmla="*/ 1356610 w 1656754"/>
              <a:gd name="connsiteY131" fmla="*/ 2121108 h 3448830"/>
              <a:gd name="connsiteX132" fmla="*/ 1349115 w 1656754"/>
              <a:gd name="connsiteY132" fmla="*/ 2158584 h 3448830"/>
              <a:gd name="connsiteX133" fmla="*/ 1334125 w 1656754"/>
              <a:gd name="connsiteY133" fmla="*/ 2222292 h 3448830"/>
              <a:gd name="connsiteX134" fmla="*/ 1330377 w 1656754"/>
              <a:gd name="connsiteY134" fmla="*/ 2252272 h 3448830"/>
              <a:gd name="connsiteX135" fmla="*/ 1326630 w 1656754"/>
              <a:gd name="connsiteY135" fmla="*/ 2289748 h 3448830"/>
              <a:gd name="connsiteX136" fmla="*/ 1319135 w 1656754"/>
              <a:gd name="connsiteY136" fmla="*/ 2330971 h 3448830"/>
              <a:gd name="connsiteX137" fmla="*/ 1315387 w 1656754"/>
              <a:gd name="connsiteY137" fmla="*/ 2360951 h 3448830"/>
              <a:gd name="connsiteX138" fmla="*/ 1307892 w 1656754"/>
              <a:gd name="connsiteY138" fmla="*/ 2405921 h 3448830"/>
              <a:gd name="connsiteX139" fmla="*/ 1304144 w 1656754"/>
              <a:gd name="connsiteY139" fmla="*/ 2432154 h 3448830"/>
              <a:gd name="connsiteX140" fmla="*/ 1300397 w 1656754"/>
              <a:gd name="connsiteY140" fmla="*/ 2465882 h 3448830"/>
              <a:gd name="connsiteX141" fmla="*/ 1292902 w 1656754"/>
              <a:gd name="connsiteY141" fmla="*/ 2495862 h 3448830"/>
              <a:gd name="connsiteX142" fmla="*/ 1281659 w 1656754"/>
              <a:gd name="connsiteY142" fmla="*/ 2574561 h 3448830"/>
              <a:gd name="connsiteX143" fmla="*/ 1270416 w 1656754"/>
              <a:gd name="connsiteY143" fmla="*/ 2649512 h 3448830"/>
              <a:gd name="connsiteX144" fmla="*/ 1266669 w 1656754"/>
              <a:gd name="connsiteY144" fmla="*/ 2683239 h 3448830"/>
              <a:gd name="connsiteX145" fmla="*/ 1262921 w 1656754"/>
              <a:gd name="connsiteY145" fmla="*/ 2720715 h 3448830"/>
              <a:gd name="connsiteX146" fmla="*/ 1247931 w 1656754"/>
              <a:gd name="connsiteY146" fmla="*/ 2795666 h 3448830"/>
              <a:gd name="connsiteX147" fmla="*/ 1240436 w 1656754"/>
              <a:gd name="connsiteY147" fmla="*/ 2866869 h 3448830"/>
              <a:gd name="connsiteX148" fmla="*/ 1232941 w 1656754"/>
              <a:gd name="connsiteY148" fmla="*/ 2904344 h 3448830"/>
              <a:gd name="connsiteX149" fmla="*/ 1221698 w 1656754"/>
              <a:gd name="connsiteY149" fmla="*/ 2986790 h 3448830"/>
              <a:gd name="connsiteX150" fmla="*/ 1217951 w 1656754"/>
              <a:gd name="connsiteY150" fmla="*/ 3016771 h 3448830"/>
              <a:gd name="connsiteX151" fmla="*/ 1206708 w 1656754"/>
              <a:gd name="connsiteY151" fmla="*/ 3076731 h 3448830"/>
              <a:gd name="connsiteX152" fmla="*/ 1199213 w 1656754"/>
              <a:gd name="connsiteY152" fmla="*/ 3144187 h 3448830"/>
              <a:gd name="connsiteX153" fmla="*/ 1191718 w 1656754"/>
              <a:gd name="connsiteY153" fmla="*/ 3189157 h 3448830"/>
              <a:gd name="connsiteX154" fmla="*/ 1187971 w 1656754"/>
              <a:gd name="connsiteY154" fmla="*/ 3226633 h 3448830"/>
              <a:gd name="connsiteX155" fmla="*/ 1176728 w 1656754"/>
              <a:gd name="connsiteY155" fmla="*/ 3264108 h 3448830"/>
              <a:gd name="connsiteX156" fmla="*/ 1172980 w 1656754"/>
              <a:gd name="connsiteY156" fmla="*/ 3309079 h 3448830"/>
              <a:gd name="connsiteX157" fmla="*/ 1169233 w 1656754"/>
              <a:gd name="connsiteY157" fmla="*/ 3443990 h 3448830"/>
              <a:gd name="connsiteX158" fmla="*/ 903157 w 1656754"/>
              <a:gd name="connsiteY158" fmla="*/ 3417757 h 3448830"/>
              <a:gd name="connsiteX159" fmla="*/ 698760 w 1656754"/>
              <a:gd name="connsiteY159" fmla="*/ 3389364 h 3448830"/>
              <a:gd name="connsiteX0" fmla="*/ 698760 w 1656754"/>
              <a:gd name="connsiteY0" fmla="*/ 3389364 h 3448830"/>
              <a:gd name="connsiteX1" fmla="*/ 729313 w 1656754"/>
              <a:gd name="connsiteY1" fmla="*/ 2930707 h 3448830"/>
              <a:gd name="connsiteX2" fmla="*/ 745891 w 1656754"/>
              <a:gd name="connsiteY2" fmla="*/ 1826640 h 3448830"/>
              <a:gd name="connsiteX3" fmla="*/ 734518 w 1656754"/>
              <a:gd name="connsiteY3" fmla="*/ 1813810 h 3448830"/>
              <a:gd name="connsiteX4" fmla="*/ 723276 w 1656754"/>
              <a:gd name="connsiteY4" fmla="*/ 1806315 h 3448830"/>
              <a:gd name="connsiteX5" fmla="*/ 704538 w 1656754"/>
              <a:gd name="connsiteY5" fmla="*/ 1780082 h 3448830"/>
              <a:gd name="connsiteX6" fmla="*/ 689548 w 1656754"/>
              <a:gd name="connsiteY6" fmla="*/ 1761344 h 3448830"/>
              <a:gd name="connsiteX7" fmla="*/ 682053 w 1656754"/>
              <a:gd name="connsiteY7" fmla="*/ 1735112 h 3448830"/>
              <a:gd name="connsiteX8" fmla="*/ 663315 w 1656754"/>
              <a:gd name="connsiteY8" fmla="*/ 1671403 h 3448830"/>
              <a:gd name="connsiteX9" fmla="*/ 655820 w 1656754"/>
              <a:gd name="connsiteY9" fmla="*/ 1630180 h 3448830"/>
              <a:gd name="connsiteX10" fmla="*/ 659567 w 1656754"/>
              <a:gd name="connsiteY10" fmla="*/ 1506512 h 3448830"/>
              <a:gd name="connsiteX11" fmla="*/ 693295 w 1656754"/>
              <a:gd name="connsiteY11" fmla="*/ 1431561 h 3448830"/>
              <a:gd name="connsiteX12" fmla="*/ 697043 w 1656754"/>
              <a:gd name="connsiteY12" fmla="*/ 1412823 h 3448830"/>
              <a:gd name="connsiteX13" fmla="*/ 708285 w 1656754"/>
              <a:gd name="connsiteY13" fmla="*/ 1401580 h 3448830"/>
              <a:gd name="connsiteX14" fmla="*/ 715780 w 1656754"/>
              <a:gd name="connsiteY14" fmla="*/ 1386590 h 3448830"/>
              <a:gd name="connsiteX15" fmla="*/ 727023 w 1656754"/>
              <a:gd name="connsiteY15" fmla="*/ 1349115 h 3448830"/>
              <a:gd name="connsiteX16" fmla="*/ 730771 w 1656754"/>
              <a:gd name="connsiteY16" fmla="*/ 1334125 h 3448830"/>
              <a:gd name="connsiteX17" fmla="*/ 745761 w 1656754"/>
              <a:gd name="connsiteY17" fmla="*/ 1285407 h 3448830"/>
              <a:gd name="connsiteX18" fmla="*/ 742013 w 1656754"/>
              <a:gd name="connsiteY18" fmla="*/ 1217951 h 3448830"/>
              <a:gd name="connsiteX19" fmla="*/ 730771 w 1656754"/>
              <a:gd name="connsiteY19" fmla="*/ 1195466 h 3448830"/>
              <a:gd name="connsiteX20" fmla="*/ 723276 w 1656754"/>
              <a:gd name="connsiteY20" fmla="*/ 1172980 h 3448830"/>
              <a:gd name="connsiteX21" fmla="*/ 685800 w 1656754"/>
              <a:gd name="connsiteY21" fmla="*/ 1090535 h 3448830"/>
              <a:gd name="connsiteX22" fmla="*/ 674557 w 1656754"/>
              <a:gd name="connsiteY22" fmla="*/ 1060554 h 3448830"/>
              <a:gd name="connsiteX23" fmla="*/ 652072 w 1656754"/>
              <a:gd name="connsiteY23" fmla="*/ 1026826 h 3448830"/>
              <a:gd name="connsiteX24" fmla="*/ 648325 w 1656754"/>
              <a:gd name="connsiteY24" fmla="*/ 1015584 h 3448830"/>
              <a:gd name="connsiteX25" fmla="*/ 637082 w 1656754"/>
              <a:gd name="connsiteY25" fmla="*/ 1008089 h 3448830"/>
              <a:gd name="connsiteX26" fmla="*/ 622092 w 1656754"/>
              <a:gd name="connsiteY26" fmla="*/ 993098 h 3448830"/>
              <a:gd name="connsiteX27" fmla="*/ 607102 w 1656754"/>
              <a:gd name="connsiteY27" fmla="*/ 981856 h 3448830"/>
              <a:gd name="connsiteX28" fmla="*/ 584616 w 1656754"/>
              <a:gd name="connsiteY28" fmla="*/ 966866 h 3448830"/>
              <a:gd name="connsiteX29" fmla="*/ 569626 w 1656754"/>
              <a:gd name="connsiteY29" fmla="*/ 959371 h 3448830"/>
              <a:gd name="connsiteX30" fmla="*/ 517161 w 1656754"/>
              <a:gd name="connsiteY30" fmla="*/ 940633 h 3448830"/>
              <a:gd name="connsiteX31" fmla="*/ 442210 w 1656754"/>
              <a:gd name="connsiteY31" fmla="*/ 910653 h 3448830"/>
              <a:gd name="connsiteX32" fmla="*/ 430967 w 1656754"/>
              <a:gd name="connsiteY32" fmla="*/ 906905 h 3448830"/>
              <a:gd name="connsiteX33" fmla="*/ 281066 w 1656754"/>
              <a:gd name="connsiteY33" fmla="*/ 910653 h 3448830"/>
              <a:gd name="connsiteX34" fmla="*/ 258580 w 1656754"/>
              <a:gd name="connsiteY34" fmla="*/ 914400 h 3448830"/>
              <a:gd name="connsiteX35" fmla="*/ 228600 w 1656754"/>
              <a:gd name="connsiteY35" fmla="*/ 918148 h 3448830"/>
              <a:gd name="connsiteX36" fmla="*/ 142407 w 1656754"/>
              <a:gd name="connsiteY36" fmla="*/ 906905 h 3448830"/>
              <a:gd name="connsiteX37" fmla="*/ 104931 w 1656754"/>
              <a:gd name="connsiteY37" fmla="*/ 869430 h 3448830"/>
              <a:gd name="connsiteX38" fmla="*/ 86194 w 1656754"/>
              <a:gd name="connsiteY38" fmla="*/ 850692 h 3448830"/>
              <a:gd name="connsiteX39" fmla="*/ 56213 w 1656754"/>
              <a:gd name="connsiteY39" fmla="*/ 813216 h 3448830"/>
              <a:gd name="connsiteX40" fmla="*/ 44971 w 1656754"/>
              <a:gd name="connsiteY40" fmla="*/ 801974 h 3448830"/>
              <a:gd name="connsiteX41" fmla="*/ 33728 w 1656754"/>
              <a:gd name="connsiteY41" fmla="*/ 783236 h 3448830"/>
              <a:gd name="connsiteX42" fmla="*/ 26233 w 1656754"/>
              <a:gd name="connsiteY42" fmla="*/ 771994 h 3448830"/>
              <a:gd name="connsiteX43" fmla="*/ 18738 w 1656754"/>
              <a:gd name="connsiteY43" fmla="*/ 745761 h 3448830"/>
              <a:gd name="connsiteX44" fmla="*/ 11243 w 1656754"/>
              <a:gd name="connsiteY44" fmla="*/ 730771 h 3448830"/>
              <a:gd name="connsiteX45" fmla="*/ 7495 w 1656754"/>
              <a:gd name="connsiteY45" fmla="*/ 693295 h 3448830"/>
              <a:gd name="connsiteX46" fmla="*/ 0 w 1656754"/>
              <a:gd name="connsiteY46" fmla="*/ 663315 h 3448830"/>
              <a:gd name="connsiteX47" fmla="*/ 3748 w 1656754"/>
              <a:gd name="connsiteY47" fmla="*/ 517161 h 3448830"/>
              <a:gd name="connsiteX48" fmla="*/ 14990 w 1656754"/>
              <a:gd name="connsiteY48" fmla="*/ 487180 h 3448830"/>
              <a:gd name="connsiteX49" fmla="*/ 33728 w 1656754"/>
              <a:gd name="connsiteY49" fmla="*/ 430967 h 3448830"/>
              <a:gd name="connsiteX50" fmla="*/ 44971 w 1656754"/>
              <a:gd name="connsiteY50" fmla="*/ 408482 h 3448830"/>
              <a:gd name="connsiteX51" fmla="*/ 52466 w 1656754"/>
              <a:gd name="connsiteY51" fmla="*/ 385997 h 3448830"/>
              <a:gd name="connsiteX52" fmla="*/ 86194 w 1656754"/>
              <a:gd name="connsiteY52" fmla="*/ 329784 h 3448830"/>
              <a:gd name="connsiteX53" fmla="*/ 108679 w 1656754"/>
              <a:gd name="connsiteY53" fmla="*/ 292308 h 3448830"/>
              <a:gd name="connsiteX54" fmla="*/ 123669 w 1656754"/>
              <a:gd name="connsiteY54" fmla="*/ 269823 h 3448830"/>
              <a:gd name="connsiteX55" fmla="*/ 161144 w 1656754"/>
              <a:gd name="connsiteY55" fmla="*/ 232348 h 3448830"/>
              <a:gd name="connsiteX56" fmla="*/ 179882 w 1656754"/>
              <a:gd name="connsiteY56" fmla="*/ 206115 h 3448830"/>
              <a:gd name="connsiteX57" fmla="*/ 191125 w 1656754"/>
              <a:gd name="connsiteY57" fmla="*/ 187377 h 3448830"/>
              <a:gd name="connsiteX58" fmla="*/ 224853 w 1656754"/>
              <a:gd name="connsiteY58" fmla="*/ 153649 h 3448830"/>
              <a:gd name="connsiteX59" fmla="*/ 247338 w 1656754"/>
              <a:gd name="connsiteY59" fmla="*/ 123669 h 3448830"/>
              <a:gd name="connsiteX60" fmla="*/ 266076 w 1656754"/>
              <a:gd name="connsiteY60" fmla="*/ 108679 h 3448830"/>
              <a:gd name="connsiteX61" fmla="*/ 292308 w 1656754"/>
              <a:gd name="connsiteY61" fmla="*/ 82446 h 3448830"/>
              <a:gd name="connsiteX62" fmla="*/ 352269 w 1656754"/>
              <a:gd name="connsiteY62" fmla="*/ 48718 h 3448830"/>
              <a:gd name="connsiteX63" fmla="*/ 382249 w 1656754"/>
              <a:gd name="connsiteY63" fmla="*/ 41223 h 3448830"/>
              <a:gd name="connsiteX64" fmla="*/ 415977 w 1656754"/>
              <a:gd name="connsiteY64" fmla="*/ 22485 h 3448830"/>
              <a:gd name="connsiteX65" fmla="*/ 427220 w 1656754"/>
              <a:gd name="connsiteY65" fmla="*/ 14990 h 3448830"/>
              <a:gd name="connsiteX66" fmla="*/ 457200 w 1656754"/>
              <a:gd name="connsiteY66" fmla="*/ 3748 h 3448830"/>
              <a:gd name="connsiteX67" fmla="*/ 483433 w 1656754"/>
              <a:gd name="connsiteY67" fmla="*/ 0 h 3448830"/>
              <a:gd name="connsiteX68" fmla="*/ 569626 w 1656754"/>
              <a:gd name="connsiteY68" fmla="*/ 3748 h 3448830"/>
              <a:gd name="connsiteX69" fmla="*/ 603354 w 1656754"/>
              <a:gd name="connsiteY69" fmla="*/ 14990 h 3448830"/>
              <a:gd name="connsiteX70" fmla="*/ 633335 w 1656754"/>
              <a:gd name="connsiteY70" fmla="*/ 22485 h 3448830"/>
              <a:gd name="connsiteX71" fmla="*/ 659567 w 1656754"/>
              <a:gd name="connsiteY71" fmla="*/ 37476 h 3448830"/>
              <a:gd name="connsiteX72" fmla="*/ 704538 w 1656754"/>
              <a:gd name="connsiteY72" fmla="*/ 44971 h 3448830"/>
              <a:gd name="connsiteX73" fmla="*/ 745761 w 1656754"/>
              <a:gd name="connsiteY73" fmla="*/ 67456 h 3448830"/>
              <a:gd name="connsiteX74" fmla="*/ 764498 w 1656754"/>
              <a:gd name="connsiteY74" fmla="*/ 74951 h 3448830"/>
              <a:gd name="connsiteX75" fmla="*/ 771994 w 1656754"/>
              <a:gd name="connsiteY75" fmla="*/ 82446 h 3448830"/>
              <a:gd name="connsiteX76" fmla="*/ 801974 w 1656754"/>
              <a:gd name="connsiteY76" fmla="*/ 101184 h 3448830"/>
              <a:gd name="connsiteX77" fmla="*/ 813216 w 1656754"/>
              <a:gd name="connsiteY77" fmla="*/ 123669 h 3448830"/>
              <a:gd name="connsiteX78" fmla="*/ 816964 w 1656754"/>
              <a:gd name="connsiteY78" fmla="*/ 146154 h 3448830"/>
              <a:gd name="connsiteX79" fmla="*/ 824459 w 1656754"/>
              <a:gd name="connsiteY79" fmla="*/ 172387 h 3448830"/>
              <a:gd name="connsiteX80" fmla="*/ 828207 w 1656754"/>
              <a:gd name="connsiteY80" fmla="*/ 191125 h 3448830"/>
              <a:gd name="connsiteX81" fmla="*/ 831954 w 1656754"/>
              <a:gd name="connsiteY81" fmla="*/ 333531 h 3448830"/>
              <a:gd name="connsiteX82" fmla="*/ 843197 w 1656754"/>
              <a:gd name="connsiteY82" fmla="*/ 363512 h 3448830"/>
              <a:gd name="connsiteX83" fmla="*/ 846944 w 1656754"/>
              <a:gd name="connsiteY83" fmla="*/ 374754 h 3448830"/>
              <a:gd name="connsiteX84" fmla="*/ 895662 w 1656754"/>
              <a:gd name="connsiteY84" fmla="*/ 400987 h 3448830"/>
              <a:gd name="connsiteX85" fmla="*/ 906905 w 1656754"/>
              <a:gd name="connsiteY85" fmla="*/ 408482 h 3448830"/>
              <a:gd name="connsiteX86" fmla="*/ 955623 w 1656754"/>
              <a:gd name="connsiteY86" fmla="*/ 423472 h 3448830"/>
              <a:gd name="connsiteX87" fmla="*/ 1274164 w 1656754"/>
              <a:gd name="connsiteY87" fmla="*/ 430967 h 3448830"/>
              <a:gd name="connsiteX88" fmla="*/ 1292902 w 1656754"/>
              <a:gd name="connsiteY88" fmla="*/ 438462 h 3448830"/>
              <a:gd name="connsiteX89" fmla="*/ 1345367 w 1656754"/>
              <a:gd name="connsiteY89" fmla="*/ 457200 h 3448830"/>
              <a:gd name="connsiteX90" fmla="*/ 1412823 w 1656754"/>
              <a:gd name="connsiteY90" fmla="*/ 487180 h 3448830"/>
              <a:gd name="connsiteX91" fmla="*/ 1457794 w 1656754"/>
              <a:gd name="connsiteY91" fmla="*/ 498423 h 3448830"/>
              <a:gd name="connsiteX92" fmla="*/ 1472784 w 1656754"/>
              <a:gd name="connsiteY92" fmla="*/ 505918 h 3448830"/>
              <a:gd name="connsiteX93" fmla="*/ 1484026 w 1656754"/>
              <a:gd name="connsiteY93" fmla="*/ 513413 h 3448830"/>
              <a:gd name="connsiteX94" fmla="*/ 1502764 w 1656754"/>
              <a:gd name="connsiteY94" fmla="*/ 520908 h 3448830"/>
              <a:gd name="connsiteX95" fmla="*/ 1514007 w 1656754"/>
              <a:gd name="connsiteY95" fmla="*/ 532151 h 3448830"/>
              <a:gd name="connsiteX96" fmla="*/ 1536492 w 1656754"/>
              <a:gd name="connsiteY96" fmla="*/ 592112 h 3448830"/>
              <a:gd name="connsiteX97" fmla="*/ 1555230 w 1656754"/>
              <a:gd name="connsiteY97" fmla="*/ 648325 h 3448830"/>
              <a:gd name="connsiteX98" fmla="*/ 1577715 w 1656754"/>
              <a:gd name="connsiteY98" fmla="*/ 700790 h 3448830"/>
              <a:gd name="connsiteX99" fmla="*/ 1581462 w 1656754"/>
              <a:gd name="connsiteY99" fmla="*/ 715780 h 3448830"/>
              <a:gd name="connsiteX100" fmla="*/ 1588957 w 1656754"/>
              <a:gd name="connsiteY100" fmla="*/ 734518 h 3448830"/>
              <a:gd name="connsiteX101" fmla="*/ 1600200 w 1656754"/>
              <a:gd name="connsiteY101" fmla="*/ 779489 h 3448830"/>
              <a:gd name="connsiteX102" fmla="*/ 1618938 w 1656754"/>
              <a:gd name="connsiteY102" fmla="*/ 828207 h 3448830"/>
              <a:gd name="connsiteX103" fmla="*/ 1626433 w 1656754"/>
              <a:gd name="connsiteY103" fmla="*/ 873177 h 3448830"/>
              <a:gd name="connsiteX104" fmla="*/ 1633928 w 1656754"/>
              <a:gd name="connsiteY104" fmla="*/ 895662 h 3448830"/>
              <a:gd name="connsiteX105" fmla="*/ 1637676 w 1656754"/>
              <a:gd name="connsiteY105" fmla="*/ 910653 h 3448830"/>
              <a:gd name="connsiteX106" fmla="*/ 1645171 w 1656754"/>
              <a:gd name="connsiteY106" fmla="*/ 929390 h 3448830"/>
              <a:gd name="connsiteX107" fmla="*/ 1652666 w 1656754"/>
              <a:gd name="connsiteY107" fmla="*/ 966866 h 3448830"/>
              <a:gd name="connsiteX108" fmla="*/ 1652666 w 1656754"/>
              <a:gd name="connsiteY108" fmla="*/ 1169233 h 3448830"/>
              <a:gd name="connsiteX109" fmla="*/ 1645171 w 1656754"/>
              <a:gd name="connsiteY109" fmla="*/ 1184223 h 3448830"/>
              <a:gd name="connsiteX110" fmla="*/ 1637676 w 1656754"/>
              <a:gd name="connsiteY110" fmla="*/ 1206708 h 3448830"/>
              <a:gd name="connsiteX111" fmla="*/ 1603948 w 1656754"/>
              <a:gd name="connsiteY111" fmla="*/ 1322882 h 3448830"/>
              <a:gd name="connsiteX112" fmla="*/ 1592705 w 1656754"/>
              <a:gd name="connsiteY112" fmla="*/ 1341620 h 3448830"/>
              <a:gd name="connsiteX113" fmla="*/ 1573967 w 1656754"/>
              <a:gd name="connsiteY113" fmla="*/ 1382843 h 3448830"/>
              <a:gd name="connsiteX114" fmla="*/ 1547735 w 1656754"/>
              <a:gd name="connsiteY114" fmla="*/ 1420318 h 3448830"/>
              <a:gd name="connsiteX115" fmla="*/ 1543987 w 1656754"/>
              <a:gd name="connsiteY115" fmla="*/ 1439056 h 3448830"/>
              <a:gd name="connsiteX116" fmla="*/ 1528997 w 1656754"/>
              <a:gd name="connsiteY116" fmla="*/ 1457794 h 3448830"/>
              <a:gd name="connsiteX117" fmla="*/ 1514007 w 1656754"/>
              <a:gd name="connsiteY117" fmla="*/ 1487774 h 3448830"/>
              <a:gd name="connsiteX118" fmla="*/ 1487774 w 1656754"/>
              <a:gd name="connsiteY118" fmla="*/ 1547735 h 3448830"/>
              <a:gd name="connsiteX119" fmla="*/ 1472784 w 1656754"/>
              <a:gd name="connsiteY119" fmla="*/ 1581462 h 3448830"/>
              <a:gd name="connsiteX120" fmla="*/ 1454046 w 1656754"/>
              <a:gd name="connsiteY120" fmla="*/ 1637676 h 3448830"/>
              <a:gd name="connsiteX121" fmla="*/ 1446551 w 1656754"/>
              <a:gd name="connsiteY121" fmla="*/ 1667656 h 3448830"/>
              <a:gd name="connsiteX122" fmla="*/ 1439056 w 1656754"/>
              <a:gd name="connsiteY122" fmla="*/ 1690141 h 3448830"/>
              <a:gd name="connsiteX123" fmla="*/ 1427813 w 1656754"/>
              <a:gd name="connsiteY123" fmla="*/ 1750102 h 3448830"/>
              <a:gd name="connsiteX124" fmla="*/ 1424066 w 1656754"/>
              <a:gd name="connsiteY124" fmla="*/ 1787577 h 3448830"/>
              <a:gd name="connsiteX125" fmla="*/ 1416571 w 1656754"/>
              <a:gd name="connsiteY125" fmla="*/ 1817557 h 3448830"/>
              <a:gd name="connsiteX126" fmla="*/ 1412823 w 1656754"/>
              <a:gd name="connsiteY126" fmla="*/ 1843790 h 3448830"/>
              <a:gd name="connsiteX127" fmla="*/ 1409076 w 1656754"/>
              <a:gd name="connsiteY127" fmla="*/ 1881266 h 3448830"/>
              <a:gd name="connsiteX128" fmla="*/ 1394085 w 1656754"/>
              <a:gd name="connsiteY128" fmla="*/ 1926236 h 3448830"/>
              <a:gd name="connsiteX129" fmla="*/ 1375348 w 1656754"/>
              <a:gd name="connsiteY129" fmla="*/ 2027420 h 3448830"/>
              <a:gd name="connsiteX130" fmla="*/ 1364105 w 1656754"/>
              <a:gd name="connsiteY130" fmla="*/ 2072390 h 3448830"/>
              <a:gd name="connsiteX131" fmla="*/ 1356610 w 1656754"/>
              <a:gd name="connsiteY131" fmla="*/ 2121108 h 3448830"/>
              <a:gd name="connsiteX132" fmla="*/ 1349115 w 1656754"/>
              <a:gd name="connsiteY132" fmla="*/ 2158584 h 3448830"/>
              <a:gd name="connsiteX133" fmla="*/ 1334125 w 1656754"/>
              <a:gd name="connsiteY133" fmla="*/ 2222292 h 3448830"/>
              <a:gd name="connsiteX134" fmla="*/ 1330377 w 1656754"/>
              <a:gd name="connsiteY134" fmla="*/ 2252272 h 3448830"/>
              <a:gd name="connsiteX135" fmla="*/ 1326630 w 1656754"/>
              <a:gd name="connsiteY135" fmla="*/ 2289748 h 3448830"/>
              <a:gd name="connsiteX136" fmla="*/ 1319135 w 1656754"/>
              <a:gd name="connsiteY136" fmla="*/ 2330971 h 3448830"/>
              <a:gd name="connsiteX137" fmla="*/ 1315387 w 1656754"/>
              <a:gd name="connsiteY137" fmla="*/ 2360951 h 3448830"/>
              <a:gd name="connsiteX138" fmla="*/ 1307892 w 1656754"/>
              <a:gd name="connsiteY138" fmla="*/ 2405921 h 3448830"/>
              <a:gd name="connsiteX139" fmla="*/ 1304144 w 1656754"/>
              <a:gd name="connsiteY139" fmla="*/ 2432154 h 3448830"/>
              <a:gd name="connsiteX140" fmla="*/ 1300397 w 1656754"/>
              <a:gd name="connsiteY140" fmla="*/ 2465882 h 3448830"/>
              <a:gd name="connsiteX141" fmla="*/ 1292902 w 1656754"/>
              <a:gd name="connsiteY141" fmla="*/ 2495862 h 3448830"/>
              <a:gd name="connsiteX142" fmla="*/ 1281659 w 1656754"/>
              <a:gd name="connsiteY142" fmla="*/ 2574561 h 3448830"/>
              <a:gd name="connsiteX143" fmla="*/ 1270416 w 1656754"/>
              <a:gd name="connsiteY143" fmla="*/ 2649512 h 3448830"/>
              <a:gd name="connsiteX144" fmla="*/ 1266669 w 1656754"/>
              <a:gd name="connsiteY144" fmla="*/ 2683239 h 3448830"/>
              <a:gd name="connsiteX145" fmla="*/ 1262921 w 1656754"/>
              <a:gd name="connsiteY145" fmla="*/ 2720715 h 3448830"/>
              <a:gd name="connsiteX146" fmla="*/ 1247931 w 1656754"/>
              <a:gd name="connsiteY146" fmla="*/ 2795666 h 3448830"/>
              <a:gd name="connsiteX147" fmla="*/ 1240436 w 1656754"/>
              <a:gd name="connsiteY147" fmla="*/ 2866869 h 3448830"/>
              <a:gd name="connsiteX148" fmla="*/ 1232941 w 1656754"/>
              <a:gd name="connsiteY148" fmla="*/ 2904344 h 3448830"/>
              <a:gd name="connsiteX149" fmla="*/ 1221698 w 1656754"/>
              <a:gd name="connsiteY149" fmla="*/ 2986790 h 3448830"/>
              <a:gd name="connsiteX150" fmla="*/ 1217951 w 1656754"/>
              <a:gd name="connsiteY150" fmla="*/ 3016771 h 3448830"/>
              <a:gd name="connsiteX151" fmla="*/ 1206708 w 1656754"/>
              <a:gd name="connsiteY151" fmla="*/ 3076731 h 3448830"/>
              <a:gd name="connsiteX152" fmla="*/ 1199213 w 1656754"/>
              <a:gd name="connsiteY152" fmla="*/ 3144187 h 3448830"/>
              <a:gd name="connsiteX153" fmla="*/ 1191718 w 1656754"/>
              <a:gd name="connsiteY153" fmla="*/ 3189157 h 3448830"/>
              <a:gd name="connsiteX154" fmla="*/ 1187971 w 1656754"/>
              <a:gd name="connsiteY154" fmla="*/ 3226633 h 3448830"/>
              <a:gd name="connsiteX155" fmla="*/ 1176728 w 1656754"/>
              <a:gd name="connsiteY155" fmla="*/ 3264108 h 3448830"/>
              <a:gd name="connsiteX156" fmla="*/ 1172980 w 1656754"/>
              <a:gd name="connsiteY156" fmla="*/ 3309079 h 3448830"/>
              <a:gd name="connsiteX157" fmla="*/ 1169233 w 1656754"/>
              <a:gd name="connsiteY157" fmla="*/ 3443990 h 3448830"/>
              <a:gd name="connsiteX158" fmla="*/ 903157 w 1656754"/>
              <a:gd name="connsiteY158" fmla="*/ 3417757 h 3448830"/>
              <a:gd name="connsiteX159" fmla="*/ 698760 w 1656754"/>
              <a:gd name="connsiteY159" fmla="*/ 3389364 h 3448830"/>
              <a:gd name="connsiteX0" fmla="*/ 698760 w 1656754"/>
              <a:gd name="connsiteY0" fmla="*/ 3389364 h 3448830"/>
              <a:gd name="connsiteX1" fmla="*/ 726138 w 1656754"/>
              <a:gd name="connsiteY1" fmla="*/ 2857682 h 3448830"/>
              <a:gd name="connsiteX2" fmla="*/ 745891 w 1656754"/>
              <a:gd name="connsiteY2" fmla="*/ 1826640 h 3448830"/>
              <a:gd name="connsiteX3" fmla="*/ 734518 w 1656754"/>
              <a:gd name="connsiteY3" fmla="*/ 1813810 h 3448830"/>
              <a:gd name="connsiteX4" fmla="*/ 723276 w 1656754"/>
              <a:gd name="connsiteY4" fmla="*/ 1806315 h 3448830"/>
              <a:gd name="connsiteX5" fmla="*/ 704538 w 1656754"/>
              <a:gd name="connsiteY5" fmla="*/ 1780082 h 3448830"/>
              <a:gd name="connsiteX6" fmla="*/ 689548 w 1656754"/>
              <a:gd name="connsiteY6" fmla="*/ 1761344 h 3448830"/>
              <a:gd name="connsiteX7" fmla="*/ 682053 w 1656754"/>
              <a:gd name="connsiteY7" fmla="*/ 1735112 h 3448830"/>
              <a:gd name="connsiteX8" fmla="*/ 663315 w 1656754"/>
              <a:gd name="connsiteY8" fmla="*/ 1671403 h 3448830"/>
              <a:gd name="connsiteX9" fmla="*/ 655820 w 1656754"/>
              <a:gd name="connsiteY9" fmla="*/ 1630180 h 3448830"/>
              <a:gd name="connsiteX10" fmla="*/ 659567 w 1656754"/>
              <a:gd name="connsiteY10" fmla="*/ 1506512 h 3448830"/>
              <a:gd name="connsiteX11" fmla="*/ 693295 w 1656754"/>
              <a:gd name="connsiteY11" fmla="*/ 1431561 h 3448830"/>
              <a:gd name="connsiteX12" fmla="*/ 697043 w 1656754"/>
              <a:gd name="connsiteY12" fmla="*/ 1412823 h 3448830"/>
              <a:gd name="connsiteX13" fmla="*/ 708285 w 1656754"/>
              <a:gd name="connsiteY13" fmla="*/ 1401580 h 3448830"/>
              <a:gd name="connsiteX14" fmla="*/ 715780 w 1656754"/>
              <a:gd name="connsiteY14" fmla="*/ 1386590 h 3448830"/>
              <a:gd name="connsiteX15" fmla="*/ 727023 w 1656754"/>
              <a:gd name="connsiteY15" fmla="*/ 1349115 h 3448830"/>
              <a:gd name="connsiteX16" fmla="*/ 730771 w 1656754"/>
              <a:gd name="connsiteY16" fmla="*/ 1334125 h 3448830"/>
              <a:gd name="connsiteX17" fmla="*/ 745761 w 1656754"/>
              <a:gd name="connsiteY17" fmla="*/ 1285407 h 3448830"/>
              <a:gd name="connsiteX18" fmla="*/ 742013 w 1656754"/>
              <a:gd name="connsiteY18" fmla="*/ 1217951 h 3448830"/>
              <a:gd name="connsiteX19" fmla="*/ 730771 w 1656754"/>
              <a:gd name="connsiteY19" fmla="*/ 1195466 h 3448830"/>
              <a:gd name="connsiteX20" fmla="*/ 723276 w 1656754"/>
              <a:gd name="connsiteY20" fmla="*/ 1172980 h 3448830"/>
              <a:gd name="connsiteX21" fmla="*/ 685800 w 1656754"/>
              <a:gd name="connsiteY21" fmla="*/ 1090535 h 3448830"/>
              <a:gd name="connsiteX22" fmla="*/ 674557 w 1656754"/>
              <a:gd name="connsiteY22" fmla="*/ 1060554 h 3448830"/>
              <a:gd name="connsiteX23" fmla="*/ 652072 w 1656754"/>
              <a:gd name="connsiteY23" fmla="*/ 1026826 h 3448830"/>
              <a:gd name="connsiteX24" fmla="*/ 648325 w 1656754"/>
              <a:gd name="connsiteY24" fmla="*/ 1015584 h 3448830"/>
              <a:gd name="connsiteX25" fmla="*/ 637082 w 1656754"/>
              <a:gd name="connsiteY25" fmla="*/ 1008089 h 3448830"/>
              <a:gd name="connsiteX26" fmla="*/ 622092 w 1656754"/>
              <a:gd name="connsiteY26" fmla="*/ 993098 h 3448830"/>
              <a:gd name="connsiteX27" fmla="*/ 607102 w 1656754"/>
              <a:gd name="connsiteY27" fmla="*/ 981856 h 3448830"/>
              <a:gd name="connsiteX28" fmla="*/ 584616 w 1656754"/>
              <a:gd name="connsiteY28" fmla="*/ 966866 h 3448830"/>
              <a:gd name="connsiteX29" fmla="*/ 569626 w 1656754"/>
              <a:gd name="connsiteY29" fmla="*/ 959371 h 3448830"/>
              <a:gd name="connsiteX30" fmla="*/ 517161 w 1656754"/>
              <a:gd name="connsiteY30" fmla="*/ 940633 h 3448830"/>
              <a:gd name="connsiteX31" fmla="*/ 442210 w 1656754"/>
              <a:gd name="connsiteY31" fmla="*/ 910653 h 3448830"/>
              <a:gd name="connsiteX32" fmla="*/ 430967 w 1656754"/>
              <a:gd name="connsiteY32" fmla="*/ 906905 h 3448830"/>
              <a:gd name="connsiteX33" fmla="*/ 281066 w 1656754"/>
              <a:gd name="connsiteY33" fmla="*/ 910653 h 3448830"/>
              <a:gd name="connsiteX34" fmla="*/ 258580 w 1656754"/>
              <a:gd name="connsiteY34" fmla="*/ 914400 h 3448830"/>
              <a:gd name="connsiteX35" fmla="*/ 228600 w 1656754"/>
              <a:gd name="connsiteY35" fmla="*/ 918148 h 3448830"/>
              <a:gd name="connsiteX36" fmla="*/ 142407 w 1656754"/>
              <a:gd name="connsiteY36" fmla="*/ 906905 h 3448830"/>
              <a:gd name="connsiteX37" fmla="*/ 104931 w 1656754"/>
              <a:gd name="connsiteY37" fmla="*/ 869430 h 3448830"/>
              <a:gd name="connsiteX38" fmla="*/ 86194 w 1656754"/>
              <a:gd name="connsiteY38" fmla="*/ 850692 h 3448830"/>
              <a:gd name="connsiteX39" fmla="*/ 56213 w 1656754"/>
              <a:gd name="connsiteY39" fmla="*/ 813216 h 3448830"/>
              <a:gd name="connsiteX40" fmla="*/ 44971 w 1656754"/>
              <a:gd name="connsiteY40" fmla="*/ 801974 h 3448830"/>
              <a:gd name="connsiteX41" fmla="*/ 33728 w 1656754"/>
              <a:gd name="connsiteY41" fmla="*/ 783236 h 3448830"/>
              <a:gd name="connsiteX42" fmla="*/ 26233 w 1656754"/>
              <a:gd name="connsiteY42" fmla="*/ 771994 h 3448830"/>
              <a:gd name="connsiteX43" fmla="*/ 18738 w 1656754"/>
              <a:gd name="connsiteY43" fmla="*/ 745761 h 3448830"/>
              <a:gd name="connsiteX44" fmla="*/ 11243 w 1656754"/>
              <a:gd name="connsiteY44" fmla="*/ 730771 h 3448830"/>
              <a:gd name="connsiteX45" fmla="*/ 7495 w 1656754"/>
              <a:gd name="connsiteY45" fmla="*/ 693295 h 3448830"/>
              <a:gd name="connsiteX46" fmla="*/ 0 w 1656754"/>
              <a:gd name="connsiteY46" fmla="*/ 663315 h 3448830"/>
              <a:gd name="connsiteX47" fmla="*/ 3748 w 1656754"/>
              <a:gd name="connsiteY47" fmla="*/ 517161 h 3448830"/>
              <a:gd name="connsiteX48" fmla="*/ 14990 w 1656754"/>
              <a:gd name="connsiteY48" fmla="*/ 487180 h 3448830"/>
              <a:gd name="connsiteX49" fmla="*/ 33728 w 1656754"/>
              <a:gd name="connsiteY49" fmla="*/ 430967 h 3448830"/>
              <a:gd name="connsiteX50" fmla="*/ 44971 w 1656754"/>
              <a:gd name="connsiteY50" fmla="*/ 408482 h 3448830"/>
              <a:gd name="connsiteX51" fmla="*/ 52466 w 1656754"/>
              <a:gd name="connsiteY51" fmla="*/ 385997 h 3448830"/>
              <a:gd name="connsiteX52" fmla="*/ 86194 w 1656754"/>
              <a:gd name="connsiteY52" fmla="*/ 329784 h 3448830"/>
              <a:gd name="connsiteX53" fmla="*/ 108679 w 1656754"/>
              <a:gd name="connsiteY53" fmla="*/ 292308 h 3448830"/>
              <a:gd name="connsiteX54" fmla="*/ 123669 w 1656754"/>
              <a:gd name="connsiteY54" fmla="*/ 269823 h 3448830"/>
              <a:gd name="connsiteX55" fmla="*/ 161144 w 1656754"/>
              <a:gd name="connsiteY55" fmla="*/ 232348 h 3448830"/>
              <a:gd name="connsiteX56" fmla="*/ 179882 w 1656754"/>
              <a:gd name="connsiteY56" fmla="*/ 206115 h 3448830"/>
              <a:gd name="connsiteX57" fmla="*/ 191125 w 1656754"/>
              <a:gd name="connsiteY57" fmla="*/ 187377 h 3448830"/>
              <a:gd name="connsiteX58" fmla="*/ 224853 w 1656754"/>
              <a:gd name="connsiteY58" fmla="*/ 153649 h 3448830"/>
              <a:gd name="connsiteX59" fmla="*/ 247338 w 1656754"/>
              <a:gd name="connsiteY59" fmla="*/ 123669 h 3448830"/>
              <a:gd name="connsiteX60" fmla="*/ 266076 w 1656754"/>
              <a:gd name="connsiteY60" fmla="*/ 108679 h 3448830"/>
              <a:gd name="connsiteX61" fmla="*/ 292308 w 1656754"/>
              <a:gd name="connsiteY61" fmla="*/ 82446 h 3448830"/>
              <a:gd name="connsiteX62" fmla="*/ 352269 w 1656754"/>
              <a:gd name="connsiteY62" fmla="*/ 48718 h 3448830"/>
              <a:gd name="connsiteX63" fmla="*/ 382249 w 1656754"/>
              <a:gd name="connsiteY63" fmla="*/ 41223 h 3448830"/>
              <a:gd name="connsiteX64" fmla="*/ 415977 w 1656754"/>
              <a:gd name="connsiteY64" fmla="*/ 22485 h 3448830"/>
              <a:gd name="connsiteX65" fmla="*/ 427220 w 1656754"/>
              <a:gd name="connsiteY65" fmla="*/ 14990 h 3448830"/>
              <a:gd name="connsiteX66" fmla="*/ 457200 w 1656754"/>
              <a:gd name="connsiteY66" fmla="*/ 3748 h 3448830"/>
              <a:gd name="connsiteX67" fmla="*/ 483433 w 1656754"/>
              <a:gd name="connsiteY67" fmla="*/ 0 h 3448830"/>
              <a:gd name="connsiteX68" fmla="*/ 569626 w 1656754"/>
              <a:gd name="connsiteY68" fmla="*/ 3748 h 3448830"/>
              <a:gd name="connsiteX69" fmla="*/ 603354 w 1656754"/>
              <a:gd name="connsiteY69" fmla="*/ 14990 h 3448830"/>
              <a:gd name="connsiteX70" fmla="*/ 633335 w 1656754"/>
              <a:gd name="connsiteY70" fmla="*/ 22485 h 3448830"/>
              <a:gd name="connsiteX71" fmla="*/ 659567 w 1656754"/>
              <a:gd name="connsiteY71" fmla="*/ 37476 h 3448830"/>
              <a:gd name="connsiteX72" fmla="*/ 704538 w 1656754"/>
              <a:gd name="connsiteY72" fmla="*/ 44971 h 3448830"/>
              <a:gd name="connsiteX73" fmla="*/ 745761 w 1656754"/>
              <a:gd name="connsiteY73" fmla="*/ 67456 h 3448830"/>
              <a:gd name="connsiteX74" fmla="*/ 764498 w 1656754"/>
              <a:gd name="connsiteY74" fmla="*/ 74951 h 3448830"/>
              <a:gd name="connsiteX75" fmla="*/ 771994 w 1656754"/>
              <a:gd name="connsiteY75" fmla="*/ 82446 h 3448830"/>
              <a:gd name="connsiteX76" fmla="*/ 801974 w 1656754"/>
              <a:gd name="connsiteY76" fmla="*/ 101184 h 3448830"/>
              <a:gd name="connsiteX77" fmla="*/ 813216 w 1656754"/>
              <a:gd name="connsiteY77" fmla="*/ 123669 h 3448830"/>
              <a:gd name="connsiteX78" fmla="*/ 816964 w 1656754"/>
              <a:gd name="connsiteY78" fmla="*/ 146154 h 3448830"/>
              <a:gd name="connsiteX79" fmla="*/ 824459 w 1656754"/>
              <a:gd name="connsiteY79" fmla="*/ 172387 h 3448830"/>
              <a:gd name="connsiteX80" fmla="*/ 828207 w 1656754"/>
              <a:gd name="connsiteY80" fmla="*/ 191125 h 3448830"/>
              <a:gd name="connsiteX81" fmla="*/ 831954 w 1656754"/>
              <a:gd name="connsiteY81" fmla="*/ 333531 h 3448830"/>
              <a:gd name="connsiteX82" fmla="*/ 843197 w 1656754"/>
              <a:gd name="connsiteY82" fmla="*/ 363512 h 3448830"/>
              <a:gd name="connsiteX83" fmla="*/ 846944 w 1656754"/>
              <a:gd name="connsiteY83" fmla="*/ 374754 h 3448830"/>
              <a:gd name="connsiteX84" fmla="*/ 895662 w 1656754"/>
              <a:gd name="connsiteY84" fmla="*/ 400987 h 3448830"/>
              <a:gd name="connsiteX85" fmla="*/ 906905 w 1656754"/>
              <a:gd name="connsiteY85" fmla="*/ 408482 h 3448830"/>
              <a:gd name="connsiteX86" fmla="*/ 955623 w 1656754"/>
              <a:gd name="connsiteY86" fmla="*/ 423472 h 3448830"/>
              <a:gd name="connsiteX87" fmla="*/ 1274164 w 1656754"/>
              <a:gd name="connsiteY87" fmla="*/ 430967 h 3448830"/>
              <a:gd name="connsiteX88" fmla="*/ 1292902 w 1656754"/>
              <a:gd name="connsiteY88" fmla="*/ 438462 h 3448830"/>
              <a:gd name="connsiteX89" fmla="*/ 1345367 w 1656754"/>
              <a:gd name="connsiteY89" fmla="*/ 457200 h 3448830"/>
              <a:gd name="connsiteX90" fmla="*/ 1412823 w 1656754"/>
              <a:gd name="connsiteY90" fmla="*/ 487180 h 3448830"/>
              <a:gd name="connsiteX91" fmla="*/ 1457794 w 1656754"/>
              <a:gd name="connsiteY91" fmla="*/ 498423 h 3448830"/>
              <a:gd name="connsiteX92" fmla="*/ 1472784 w 1656754"/>
              <a:gd name="connsiteY92" fmla="*/ 505918 h 3448830"/>
              <a:gd name="connsiteX93" fmla="*/ 1484026 w 1656754"/>
              <a:gd name="connsiteY93" fmla="*/ 513413 h 3448830"/>
              <a:gd name="connsiteX94" fmla="*/ 1502764 w 1656754"/>
              <a:gd name="connsiteY94" fmla="*/ 520908 h 3448830"/>
              <a:gd name="connsiteX95" fmla="*/ 1514007 w 1656754"/>
              <a:gd name="connsiteY95" fmla="*/ 532151 h 3448830"/>
              <a:gd name="connsiteX96" fmla="*/ 1536492 w 1656754"/>
              <a:gd name="connsiteY96" fmla="*/ 592112 h 3448830"/>
              <a:gd name="connsiteX97" fmla="*/ 1555230 w 1656754"/>
              <a:gd name="connsiteY97" fmla="*/ 648325 h 3448830"/>
              <a:gd name="connsiteX98" fmla="*/ 1577715 w 1656754"/>
              <a:gd name="connsiteY98" fmla="*/ 700790 h 3448830"/>
              <a:gd name="connsiteX99" fmla="*/ 1581462 w 1656754"/>
              <a:gd name="connsiteY99" fmla="*/ 715780 h 3448830"/>
              <a:gd name="connsiteX100" fmla="*/ 1588957 w 1656754"/>
              <a:gd name="connsiteY100" fmla="*/ 734518 h 3448830"/>
              <a:gd name="connsiteX101" fmla="*/ 1600200 w 1656754"/>
              <a:gd name="connsiteY101" fmla="*/ 779489 h 3448830"/>
              <a:gd name="connsiteX102" fmla="*/ 1618938 w 1656754"/>
              <a:gd name="connsiteY102" fmla="*/ 828207 h 3448830"/>
              <a:gd name="connsiteX103" fmla="*/ 1626433 w 1656754"/>
              <a:gd name="connsiteY103" fmla="*/ 873177 h 3448830"/>
              <a:gd name="connsiteX104" fmla="*/ 1633928 w 1656754"/>
              <a:gd name="connsiteY104" fmla="*/ 895662 h 3448830"/>
              <a:gd name="connsiteX105" fmla="*/ 1637676 w 1656754"/>
              <a:gd name="connsiteY105" fmla="*/ 910653 h 3448830"/>
              <a:gd name="connsiteX106" fmla="*/ 1645171 w 1656754"/>
              <a:gd name="connsiteY106" fmla="*/ 929390 h 3448830"/>
              <a:gd name="connsiteX107" fmla="*/ 1652666 w 1656754"/>
              <a:gd name="connsiteY107" fmla="*/ 966866 h 3448830"/>
              <a:gd name="connsiteX108" fmla="*/ 1652666 w 1656754"/>
              <a:gd name="connsiteY108" fmla="*/ 1169233 h 3448830"/>
              <a:gd name="connsiteX109" fmla="*/ 1645171 w 1656754"/>
              <a:gd name="connsiteY109" fmla="*/ 1184223 h 3448830"/>
              <a:gd name="connsiteX110" fmla="*/ 1637676 w 1656754"/>
              <a:gd name="connsiteY110" fmla="*/ 1206708 h 3448830"/>
              <a:gd name="connsiteX111" fmla="*/ 1603948 w 1656754"/>
              <a:gd name="connsiteY111" fmla="*/ 1322882 h 3448830"/>
              <a:gd name="connsiteX112" fmla="*/ 1592705 w 1656754"/>
              <a:gd name="connsiteY112" fmla="*/ 1341620 h 3448830"/>
              <a:gd name="connsiteX113" fmla="*/ 1573967 w 1656754"/>
              <a:gd name="connsiteY113" fmla="*/ 1382843 h 3448830"/>
              <a:gd name="connsiteX114" fmla="*/ 1547735 w 1656754"/>
              <a:gd name="connsiteY114" fmla="*/ 1420318 h 3448830"/>
              <a:gd name="connsiteX115" fmla="*/ 1543987 w 1656754"/>
              <a:gd name="connsiteY115" fmla="*/ 1439056 h 3448830"/>
              <a:gd name="connsiteX116" fmla="*/ 1528997 w 1656754"/>
              <a:gd name="connsiteY116" fmla="*/ 1457794 h 3448830"/>
              <a:gd name="connsiteX117" fmla="*/ 1514007 w 1656754"/>
              <a:gd name="connsiteY117" fmla="*/ 1487774 h 3448830"/>
              <a:gd name="connsiteX118" fmla="*/ 1487774 w 1656754"/>
              <a:gd name="connsiteY118" fmla="*/ 1547735 h 3448830"/>
              <a:gd name="connsiteX119" fmla="*/ 1472784 w 1656754"/>
              <a:gd name="connsiteY119" fmla="*/ 1581462 h 3448830"/>
              <a:gd name="connsiteX120" fmla="*/ 1454046 w 1656754"/>
              <a:gd name="connsiteY120" fmla="*/ 1637676 h 3448830"/>
              <a:gd name="connsiteX121" fmla="*/ 1446551 w 1656754"/>
              <a:gd name="connsiteY121" fmla="*/ 1667656 h 3448830"/>
              <a:gd name="connsiteX122" fmla="*/ 1439056 w 1656754"/>
              <a:gd name="connsiteY122" fmla="*/ 1690141 h 3448830"/>
              <a:gd name="connsiteX123" fmla="*/ 1427813 w 1656754"/>
              <a:gd name="connsiteY123" fmla="*/ 1750102 h 3448830"/>
              <a:gd name="connsiteX124" fmla="*/ 1424066 w 1656754"/>
              <a:gd name="connsiteY124" fmla="*/ 1787577 h 3448830"/>
              <a:gd name="connsiteX125" fmla="*/ 1416571 w 1656754"/>
              <a:gd name="connsiteY125" fmla="*/ 1817557 h 3448830"/>
              <a:gd name="connsiteX126" fmla="*/ 1412823 w 1656754"/>
              <a:gd name="connsiteY126" fmla="*/ 1843790 h 3448830"/>
              <a:gd name="connsiteX127" fmla="*/ 1409076 w 1656754"/>
              <a:gd name="connsiteY127" fmla="*/ 1881266 h 3448830"/>
              <a:gd name="connsiteX128" fmla="*/ 1394085 w 1656754"/>
              <a:gd name="connsiteY128" fmla="*/ 1926236 h 3448830"/>
              <a:gd name="connsiteX129" fmla="*/ 1375348 w 1656754"/>
              <a:gd name="connsiteY129" fmla="*/ 2027420 h 3448830"/>
              <a:gd name="connsiteX130" fmla="*/ 1364105 w 1656754"/>
              <a:gd name="connsiteY130" fmla="*/ 2072390 h 3448830"/>
              <a:gd name="connsiteX131" fmla="*/ 1356610 w 1656754"/>
              <a:gd name="connsiteY131" fmla="*/ 2121108 h 3448830"/>
              <a:gd name="connsiteX132" fmla="*/ 1349115 w 1656754"/>
              <a:gd name="connsiteY132" fmla="*/ 2158584 h 3448830"/>
              <a:gd name="connsiteX133" fmla="*/ 1334125 w 1656754"/>
              <a:gd name="connsiteY133" fmla="*/ 2222292 h 3448830"/>
              <a:gd name="connsiteX134" fmla="*/ 1330377 w 1656754"/>
              <a:gd name="connsiteY134" fmla="*/ 2252272 h 3448830"/>
              <a:gd name="connsiteX135" fmla="*/ 1326630 w 1656754"/>
              <a:gd name="connsiteY135" fmla="*/ 2289748 h 3448830"/>
              <a:gd name="connsiteX136" fmla="*/ 1319135 w 1656754"/>
              <a:gd name="connsiteY136" fmla="*/ 2330971 h 3448830"/>
              <a:gd name="connsiteX137" fmla="*/ 1315387 w 1656754"/>
              <a:gd name="connsiteY137" fmla="*/ 2360951 h 3448830"/>
              <a:gd name="connsiteX138" fmla="*/ 1307892 w 1656754"/>
              <a:gd name="connsiteY138" fmla="*/ 2405921 h 3448830"/>
              <a:gd name="connsiteX139" fmla="*/ 1304144 w 1656754"/>
              <a:gd name="connsiteY139" fmla="*/ 2432154 h 3448830"/>
              <a:gd name="connsiteX140" fmla="*/ 1300397 w 1656754"/>
              <a:gd name="connsiteY140" fmla="*/ 2465882 h 3448830"/>
              <a:gd name="connsiteX141" fmla="*/ 1292902 w 1656754"/>
              <a:gd name="connsiteY141" fmla="*/ 2495862 h 3448830"/>
              <a:gd name="connsiteX142" fmla="*/ 1281659 w 1656754"/>
              <a:gd name="connsiteY142" fmla="*/ 2574561 h 3448830"/>
              <a:gd name="connsiteX143" fmla="*/ 1270416 w 1656754"/>
              <a:gd name="connsiteY143" fmla="*/ 2649512 h 3448830"/>
              <a:gd name="connsiteX144" fmla="*/ 1266669 w 1656754"/>
              <a:gd name="connsiteY144" fmla="*/ 2683239 h 3448830"/>
              <a:gd name="connsiteX145" fmla="*/ 1262921 w 1656754"/>
              <a:gd name="connsiteY145" fmla="*/ 2720715 h 3448830"/>
              <a:gd name="connsiteX146" fmla="*/ 1247931 w 1656754"/>
              <a:gd name="connsiteY146" fmla="*/ 2795666 h 3448830"/>
              <a:gd name="connsiteX147" fmla="*/ 1240436 w 1656754"/>
              <a:gd name="connsiteY147" fmla="*/ 2866869 h 3448830"/>
              <a:gd name="connsiteX148" fmla="*/ 1232941 w 1656754"/>
              <a:gd name="connsiteY148" fmla="*/ 2904344 h 3448830"/>
              <a:gd name="connsiteX149" fmla="*/ 1221698 w 1656754"/>
              <a:gd name="connsiteY149" fmla="*/ 2986790 h 3448830"/>
              <a:gd name="connsiteX150" fmla="*/ 1217951 w 1656754"/>
              <a:gd name="connsiteY150" fmla="*/ 3016771 h 3448830"/>
              <a:gd name="connsiteX151" fmla="*/ 1206708 w 1656754"/>
              <a:gd name="connsiteY151" fmla="*/ 3076731 h 3448830"/>
              <a:gd name="connsiteX152" fmla="*/ 1199213 w 1656754"/>
              <a:gd name="connsiteY152" fmla="*/ 3144187 h 3448830"/>
              <a:gd name="connsiteX153" fmla="*/ 1191718 w 1656754"/>
              <a:gd name="connsiteY153" fmla="*/ 3189157 h 3448830"/>
              <a:gd name="connsiteX154" fmla="*/ 1187971 w 1656754"/>
              <a:gd name="connsiteY154" fmla="*/ 3226633 h 3448830"/>
              <a:gd name="connsiteX155" fmla="*/ 1176728 w 1656754"/>
              <a:gd name="connsiteY155" fmla="*/ 3264108 h 3448830"/>
              <a:gd name="connsiteX156" fmla="*/ 1172980 w 1656754"/>
              <a:gd name="connsiteY156" fmla="*/ 3309079 h 3448830"/>
              <a:gd name="connsiteX157" fmla="*/ 1169233 w 1656754"/>
              <a:gd name="connsiteY157" fmla="*/ 3443990 h 3448830"/>
              <a:gd name="connsiteX158" fmla="*/ 903157 w 1656754"/>
              <a:gd name="connsiteY158" fmla="*/ 3417757 h 3448830"/>
              <a:gd name="connsiteX159" fmla="*/ 698760 w 1656754"/>
              <a:gd name="connsiteY159" fmla="*/ 3389364 h 3448830"/>
              <a:gd name="connsiteX0" fmla="*/ 698760 w 1656754"/>
              <a:gd name="connsiteY0" fmla="*/ 3389364 h 3448830"/>
              <a:gd name="connsiteX1" fmla="*/ 726138 w 1656754"/>
              <a:gd name="connsiteY1" fmla="*/ 2857682 h 3448830"/>
              <a:gd name="connsiteX2" fmla="*/ 745891 w 1656754"/>
              <a:gd name="connsiteY2" fmla="*/ 1826640 h 3448830"/>
              <a:gd name="connsiteX3" fmla="*/ 734518 w 1656754"/>
              <a:gd name="connsiteY3" fmla="*/ 1813810 h 3448830"/>
              <a:gd name="connsiteX4" fmla="*/ 723276 w 1656754"/>
              <a:gd name="connsiteY4" fmla="*/ 1806315 h 3448830"/>
              <a:gd name="connsiteX5" fmla="*/ 704538 w 1656754"/>
              <a:gd name="connsiteY5" fmla="*/ 1780082 h 3448830"/>
              <a:gd name="connsiteX6" fmla="*/ 689548 w 1656754"/>
              <a:gd name="connsiteY6" fmla="*/ 1761344 h 3448830"/>
              <a:gd name="connsiteX7" fmla="*/ 682053 w 1656754"/>
              <a:gd name="connsiteY7" fmla="*/ 1735112 h 3448830"/>
              <a:gd name="connsiteX8" fmla="*/ 663315 w 1656754"/>
              <a:gd name="connsiteY8" fmla="*/ 1671403 h 3448830"/>
              <a:gd name="connsiteX9" fmla="*/ 655820 w 1656754"/>
              <a:gd name="connsiteY9" fmla="*/ 1630180 h 3448830"/>
              <a:gd name="connsiteX10" fmla="*/ 659567 w 1656754"/>
              <a:gd name="connsiteY10" fmla="*/ 1506512 h 3448830"/>
              <a:gd name="connsiteX11" fmla="*/ 693295 w 1656754"/>
              <a:gd name="connsiteY11" fmla="*/ 1431561 h 3448830"/>
              <a:gd name="connsiteX12" fmla="*/ 697043 w 1656754"/>
              <a:gd name="connsiteY12" fmla="*/ 1412823 h 3448830"/>
              <a:gd name="connsiteX13" fmla="*/ 708285 w 1656754"/>
              <a:gd name="connsiteY13" fmla="*/ 1401580 h 3448830"/>
              <a:gd name="connsiteX14" fmla="*/ 715780 w 1656754"/>
              <a:gd name="connsiteY14" fmla="*/ 1386590 h 3448830"/>
              <a:gd name="connsiteX15" fmla="*/ 727023 w 1656754"/>
              <a:gd name="connsiteY15" fmla="*/ 1349115 h 3448830"/>
              <a:gd name="connsiteX16" fmla="*/ 730771 w 1656754"/>
              <a:gd name="connsiteY16" fmla="*/ 1334125 h 3448830"/>
              <a:gd name="connsiteX17" fmla="*/ 745761 w 1656754"/>
              <a:gd name="connsiteY17" fmla="*/ 1285407 h 3448830"/>
              <a:gd name="connsiteX18" fmla="*/ 742013 w 1656754"/>
              <a:gd name="connsiteY18" fmla="*/ 1217951 h 3448830"/>
              <a:gd name="connsiteX19" fmla="*/ 730771 w 1656754"/>
              <a:gd name="connsiteY19" fmla="*/ 1195466 h 3448830"/>
              <a:gd name="connsiteX20" fmla="*/ 723276 w 1656754"/>
              <a:gd name="connsiteY20" fmla="*/ 1172980 h 3448830"/>
              <a:gd name="connsiteX21" fmla="*/ 685800 w 1656754"/>
              <a:gd name="connsiteY21" fmla="*/ 1090535 h 3448830"/>
              <a:gd name="connsiteX22" fmla="*/ 674557 w 1656754"/>
              <a:gd name="connsiteY22" fmla="*/ 1060554 h 3448830"/>
              <a:gd name="connsiteX23" fmla="*/ 652072 w 1656754"/>
              <a:gd name="connsiteY23" fmla="*/ 1026826 h 3448830"/>
              <a:gd name="connsiteX24" fmla="*/ 648325 w 1656754"/>
              <a:gd name="connsiteY24" fmla="*/ 1015584 h 3448830"/>
              <a:gd name="connsiteX25" fmla="*/ 637082 w 1656754"/>
              <a:gd name="connsiteY25" fmla="*/ 1008089 h 3448830"/>
              <a:gd name="connsiteX26" fmla="*/ 622092 w 1656754"/>
              <a:gd name="connsiteY26" fmla="*/ 993098 h 3448830"/>
              <a:gd name="connsiteX27" fmla="*/ 607102 w 1656754"/>
              <a:gd name="connsiteY27" fmla="*/ 981856 h 3448830"/>
              <a:gd name="connsiteX28" fmla="*/ 584616 w 1656754"/>
              <a:gd name="connsiteY28" fmla="*/ 966866 h 3448830"/>
              <a:gd name="connsiteX29" fmla="*/ 569626 w 1656754"/>
              <a:gd name="connsiteY29" fmla="*/ 959371 h 3448830"/>
              <a:gd name="connsiteX30" fmla="*/ 517161 w 1656754"/>
              <a:gd name="connsiteY30" fmla="*/ 940633 h 3448830"/>
              <a:gd name="connsiteX31" fmla="*/ 442210 w 1656754"/>
              <a:gd name="connsiteY31" fmla="*/ 910653 h 3448830"/>
              <a:gd name="connsiteX32" fmla="*/ 430967 w 1656754"/>
              <a:gd name="connsiteY32" fmla="*/ 906905 h 3448830"/>
              <a:gd name="connsiteX33" fmla="*/ 281066 w 1656754"/>
              <a:gd name="connsiteY33" fmla="*/ 910653 h 3448830"/>
              <a:gd name="connsiteX34" fmla="*/ 258580 w 1656754"/>
              <a:gd name="connsiteY34" fmla="*/ 914400 h 3448830"/>
              <a:gd name="connsiteX35" fmla="*/ 228600 w 1656754"/>
              <a:gd name="connsiteY35" fmla="*/ 918148 h 3448830"/>
              <a:gd name="connsiteX36" fmla="*/ 142407 w 1656754"/>
              <a:gd name="connsiteY36" fmla="*/ 906905 h 3448830"/>
              <a:gd name="connsiteX37" fmla="*/ 104931 w 1656754"/>
              <a:gd name="connsiteY37" fmla="*/ 869430 h 3448830"/>
              <a:gd name="connsiteX38" fmla="*/ 86194 w 1656754"/>
              <a:gd name="connsiteY38" fmla="*/ 850692 h 3448830"/>
              <a:gd name="connsiteX39" fmla="*/ 56213 w 1656754"/>
              <a:gd name="connsiteY39" fmla="*/ 813216 h 3448830"/>
              <a:gd name="connsiteX40" fmla="*/ 44971 w 1656754"/>
              <a:gd name="connsiteY40" fmla="*/ 801974 h 3448830"/>
              <a:gd name="connsiteX41" fmla="*/ 33728 w 1656754"/>
              <a:gd name="connsiteY41" fmla="*/ 783236 h 3448830"/>
              <a:gd name="connsiteX42" fmla="*/ 26233 w 1656754"/>
              <a:gd name="connsiteY42" fmla="*/ 771994 h 3448830"/>
              <a:gd name="connsiteX43" fmla="*/ 18738 w 1656754"/>
              <a:gd name="connsiteY43" fmla="*/ 745761 h 3448830"/>
              <a:gd name="connsiteX44" fmla="*/ 11243 w 1656754"/>
              <a:gd name="connsiteY44" fmla="*/ 730771 h 3448830"/>
              <a:gd name="connsiteX45" fmla="*/ 7495 w 1656754"/>
              <a:gd name="connsiteY45" fmla="*/ 693295 h 3448830"/>
              <a:gd name="connsiteX46" fmla="*/ 0 w 1656754"/>
              <a:gd name="connsiteY46" fmla="*/ 663315 h 3448830"/>
              <a:gd name="connsiteX47" fmla="*/ 3748 w 1656754"/>
              <a:gd name="connsiteY47" fmla="*/ 517161 h 3448830"/>
              <a:gd name="connsiteX48" fmla="*/ 14990 w 1656754"/>
              <a:gd name="connsiteY48" fmla="*/ 487180 h 3448830"/>
              <a:gd name="connsiteX49" fmla="*/ 33728 w 1656754"/>
              <a:gd name="connsiteY49" fmla="*/ 430967 h 3448830"/>
              <a:gd name="connsiteX50" fmla="*/ 44971 w 1656754"/>
              <a:gd name="connsiteY50" fmla="*/ 408482 h 3448830"/>
              <a:gd name="connsiteX51" fmla="*/ 52466 w 1656754"/>
              <a:gd name="connsiteY51" fmla="*/ 385997 h 3448830"/>
              <a:gd name="connsiteX52" fmla="*/ 86194 w 1656754"/>
              <a:gd name="connsiteY52" fmla="*/ 329784 h 3448830"/>
              <a:gd name="connsiteX53" fmla="*/ 108679 w 1656754"/>
              <a:gd name="connsiteY53" fmla="*/ 292308 h 3448830"/>
              <a:gd name="connsiteX54" fmla="*/ 123669 w 1656754"/>
              <a:gd name="connsiteY54" fmla="*/ 269823 h 3448830"/>
              <a:gd name="connsiteX55" fmla="*/ 161144 w 1656754"/>
              <a:gd name="connsiteY55" fmla="*/ 232348 h 3448830"/>
              <a:gd name="connsiteX56" fmla="*/ 179882 w 1656754"/>
              <a:gd name="connsiteY56" fmla="*/ 206115 h 3448830"/>
              <a:gd name="connsiteX57" fmla="*/ 191125 w 1656754"/>
              <a:gd name="connsiteY57" fmla="*/ 187377 h 3448830"/>
              <a:gd name="connsiteX58" fmla="*/ 224853 w 1656754"/>
              <a:gd name="connsiteY58" fmla="*/ 153649 h 3448830"/>
              <a:gd name="connsiteX59" fmla="*/ 247338 w 1656754"/>
              <a:gd name="connsiteY59" fmla="*/ 123669 h 3448830"/>
              <a:gd name="connsiteX60" fmla="*/ 266076 w 1656754"/>
              <a:gd name="connsiteY60" fmla="*/ 108679 h 3448830"/>
              <a:gd name="connsiteX61" fmla="*/ 292308 w 1656754"/>
              <a:gd name="connsiteY61" fmla="*/ 82446 h 3448830"/>
              <a:gd name="connsiteX62" fmla="*/ 352269 w 1656754"/>
              <a:gd name="connsiteY62" fmla="*/ 48718 h 3448830"/>
              <a:gd name="connsiteX63" fmla="*/ 382249 w 1656754"/>
              <a:gd name="connsiteY63" fmla="*/ 41223 h 3448830"/>
              <a:gd name="connsiteX64" fmla="*/ 415977 w 1656754"/>
              <a:gd name="connsiteY64" fmla="*/ 22485 h 3448830"/>
              <a:gd name="connsiteX65" fmla="*/ 427220 w 1656754"/>
              <a:gd name="connsiteY65" fmla="*/ 14990 h 3448830"/>
              <a:gd name="connsiteX66" fmla="*/ 457200 w 1656754"/>
              <a:gd name="connsiteY66" fmla="*/ 3748 h 3448830"/>
              <a:gd name="connsiteX67" fmla="*/ 483433 w 1656754"/>
              <a:gd name="connsiteY67" fmla="*/ 0 h 3448830"/>
              <a:gd name="connsiteX68" fmla="*/ 569626 w 1656754"/>
              <a:gd name="connsiteY68" fmla="*/ 3748 h 3448830"/>
              <a:gd name="connsiteX69" fmla="*/ 603354 w 1656754"/>
              <a:gd name="connsiteY69" fmla="*/ 14990 h 3448830"/>
              <a:gd name="connsiteX70" fmla="*/ 633335 w 1656754"/>
              <a:gd name="connsiteY70" fmla="*/ 22485 h 3448830"/>
              <a:gd name="connsiteX71" fmla="*/ 659567 w 1656754"/>
              <a:gd name="connsiteY71" fmla="*/ 37476 h 3448830"/>
              <a:gd name="connsiteX72" fmla="*/ 704538 w 1656754"/>
              <a:gd name="connsiteY72" fmla="*/ 44971 h 3448830"/>
              <a:gd name="connsiteX73" fmla="*/ 745761 w 1656754"/>
              <a:gd name="connsiteY73" fmla="*/ 67456 h 3448830"/>
              <a:gd name="connsiteX74" fmla="*/ 764498 w 1656754"/>
              <a:gd name="connsiteY74" fmla="*/ 74951 h 3448830"/>
              <a:gd name="connsiteX75" fmla="*/ 771994 w 1656754"/>
              <a:gd name="connsiteY75" fmla="*/ 82446 h 3448830"/>
              <a:gd name="connsiteX76" fmla="*/ 801974 w 1656754"/>
              <a:gd name="connsiteY76" fmla="*/ 101184 h 3448830"/>
              <a:gd name="connsiteX77" fmla="*/ 813216 w 1656754"/>
              <a:gd name="connsiteY77" fmla="*/ 123669 h 3448830"/>
              <a:gd name="connsiteX78" fmla="*/ 816964 w 1656754"/>
              <a:gd name="connsiteY78" fmla="*/ 146154 h 3448830"/>
              <a:gd name="connsiteX79" fmla="*/ 824459 w 1656754"/>
              <a:gd name="connsiteY79" fmla="*/ 172387 h 3448830"/>
              <a:gd name="connsiteX80" fmla="*/ 828207 w 1656754"/>
              <a:gd name="connsiteY80" fmla="*/ 191125 h 3448830"/>
              <a:gd name="connsiteX81" fmla="*/ 831954 w 1656754"/>
              <a:gd name="connsiteY81" fmla="*/ 333531 h 3448830"/>
              <a:gd name="connsiteX82" fmla="*/ 843197 w 1656754"/>
              <a:gd name="connsiteY82" fmla="*/ 363512 h 3448830"/>
              <a:gd name="connsiteX83" fmla="*/ 846944 w 1656754"/>
              <a:gd name="connsiteY83" fmla="*/ 374754 h 3448830"/>
              <a:gd name="connsiteX84" fmla="*/ 895662 w 1656754"/>
              <a:gd name="connsiteY84" fmla="*/ 400987 h 3448830"/>
              <a:gd name="connsiteX85" fmla="*/ 906905 w 1656754"/>
              <a:gd name="connsiteY85" fmla="*/ 408482 h 3448830"/>
              <a:gd name="connsiteX86" fmla="*/ 955623 w 1656754"/>
              <a:gd name="connsiteY86" fmla="*/ 423472 h 3448830"/>
              <a:gd name="connsiteX87" fmla="*/ 1274164 w 1656754"/>
              <a:gd name="connsiteY87" fmla="*/ 430967 h 3448830"/>
              <a:gd name="connsiteX88" fmla="*/ 1292902 w 1656754"/>
              <a:gd name="connsiteY88" fmla="*/ 438462 h 3448830"/>
              <a:gd name="connsiteX89" fmla="*/ 1345367 w 1656754"/>
              <a:gd name="connsiteY89" fmla="*/ 457200 h 3448830"/>
              <a:gd name="connsiteX90" fmla="*/ 1412823 w 1656754"/>
              <a:gd name="connsiteY90" fmla="*/ 487180 h 3448830"/>
              <a:gd name="connsiteX91" fmla="*/ 1457794 w 1656754"/>
              <a:gd name="connsiteY91" fmla="*/ 498423 h 3448830"/>
              <a:gd name="connsiteX92" fmla="*/ 1472784 w 1656754"/>
              <a:gd name="connsiteY92" fmla="*/ 505918 h 3448830"/>
              <a:gd name="connsiteX93" fmla="*/ 1484026 w 1656754"/>
              <a:gd name="connsiteY93" fmla="*/ 513413 h 3448830"/>
              <a:gd name="connsiteX94" fmla="*/ 1502764 w 1656754"/>
              <a:gd name="connsiteY94" fmla="*/ 520908 h 3448830"/>
              <a:gd name="connsiteX95" fmla="*/ 1514007 w 1656754"/>
              <a:gd name="connsiteY95" fmla="*/ 532151 h 3448830"/>
              <a:gd name="connsiteX96" fmla="*/ 1536492 w 1656754"/>
              <a:gd name="connsiteY96" fmla="*/ 592112 h 3448830"/>
              <a:gd name="connsiteX97" fmla="*/ 1555230 w 1656754"/>
              <a:gd name="connsiteY97" fmla="*/ 648325 h 3448830"/>
              <a:gd name="connsiteX98" fmla="*/ 1577715 w 1656754"/>
              <a:gd name="connsiteY98" fmla="*/ 700790 h 3448830"/>
              <a:gd name="connsiteX99" fmla="*/ 1581462 w 1656754"/>
              <a:gd name="connsiteY99" fmla="*/ 715780 h 3448830"/>
              <a:gd name="connsiteX100" fmla="*/ 1588957 w 1656754"/>
              <a:gd name="connsiteY100" fmla="*/ 734518 h 3448830"/>
              <a:gd name="connsiteX101" fmla="*/ 1600200 w 1656754"/>
              <a:gd name="connsiteY101" fmla="*/ 779489 h 3448830"/>
              <a:gd name="connsiteX102" fmla="*/ 1618938 w 1656754"/>
              <a:gd name="connsiteY102" fmla="*/ 828207 h 3448830"/>
              <a:gd name="connsiteX103" fmla="*/ 1626433 w 1656754"/>
              <a:gd name="connsiteY103" fmla="*/ 873177 h 3448830"/>
              <a:gd name="connsiteX104" fmla="*/ 1633928 w 1656754"/>
              <a:gd name="connsiteY104" fmla="*/ 895662 h 3448830"/>
              <a:gd name="connsiteX105" fmla="*/ 1637676 w 1656754"/>
              <a:gd name="connsiteY105" fmla="*/ 910653 h 3448830"/>
              <a:gd name="connsiteX106" fmla="*/ 1645171 w 1656754"/>
              <a:gd name="connsiteY106" fmla="*/ 929390 h 3448830"/>
              <a:gd name="connsiteX107" fmla="*/ 1652666 w 1656754"/>
              <a:gd name="connsiteY107" fmla="*/ 966866 h 3448830"/>
              <a:gd name="connsiteX108" fmla="*/ 1652666 w 1656754"/>
              <a:gd name="connsiteY108" fmla="*/ 1169233 h 3448830"/>
              <a:gd name="connsiteX109" fmla="*/ 1645171 w 1656754"/>
              <a:gd name="connsiteY109" fmla="*/ 1184223 h 3448830"/>
              <a:gd name="connsiteX110" fmla="*/ 1637676 w 1656754"/>
              <a:gd name="connsiteY110" fmla="*/ 1206708 h 3448830"/>
              <a:gd name="connsiteX111" fmla="*/ 1603948 w 1656754"/>
              <a:gd name="connsiteY111" fmla="*/ 1322882 h 3448830"/>
              <a:gd name="connsiteX112" fmla="*/ 1592705 w 1656754"/>
              <a:gd name="connsiteY112" fmla="*/ 1341620 h 3448830"/>
              <a:gd name="connsiteX113" fmla="*/ 1573967 w 1656754"/>
              <a:gd name="connsiteY113" fmla="*/ 1382843 h 3448830"/>
              <a:gd name="connsiteX114" fmla="*/ 1547735 w 1656754"/>
              <a:gd name="connsiteY114" fmla="*/ 1420318 h 3448830"/>
              <a:gd name="connsiteX115" fmla="*/ 1543987 w 1656754"/>
              <a:gd name="connsiteY115" fmla="*/ 1439056 h 3448830"/>
              <a:gd name="connsiteX116" fmla="*/ 1528997 w 1656754"/>
              <a:gd name="connsiteY116" fmla="*/ 1457794 h 3448830"/>
              <a:gd name="connsiteX117" fmla="*/ 1514007 w 1656754"/>
              <a:gd name="connsiteY117" fmla="*/ 1487774 h 3448830"/>
              <a:gd name="connsiteX118" fmla="*/ 1487774 w 1656754"/>
              <a:gd name="connsiteY118" fmla="*/ 1547735 h 3448830"/>
              <a:gd name="connsiteX119" fmla="*/ 1472784 w 1656754"/>
              <a:gd name="connsiteY119" fmla="*/ 1581462 h 3448830"/>
              <a:gd name="connsiteX120" fmla="*/ 1454046 w 1656754"/>
              <a:gd name="connsiteY120" fmla="*/ 1637676 h 3448830"/>
              <a:gd name="connsiteX121" fmla="*/ 1446551 w 1656754"/>
              <a:gd name="connsiteY121" fmla="*/ 1667656 h 3448830"/>
              <a:gd name="connsiteX122" fmla="*/ 1439056 w 1656754"/>
              <a:gd name="connsiteY122" fmla="*/ 1690141 h 3448830"/>
              <a:gd name="connsiteX123" fmla="*/ 1427813 w 1656754"/>
              <a:gd name="connsiteY123" fmla="*/ 1750102 h 3448830"/>
              <a:gd name="connsiteX124" fmla="*/ 1424066 w 1656754"/>
              <a:gd name="connsiteY124" fmla="*/ 1787577 h 3448830"/>
              <a:gd name="connsiteX125" fmla="*/ 1416571 w 1656754"/>
              <a:gd name="connsiteY125" fmla="*/ 1817557 h 3448830"/>
              <a:gd name="connsiteX126" fmla="*/ 1412823 w 1656754"/>
              <a:gd name="connsiteY126" fmla="*/ 1843790 h 3448830"/>
              <a:gd name="connsiteX127" fmla="*/ 1409076 w 1656754"/>
              <a:gd name="connsiteY127" fmla="*/ 1881266 h 3448830"/>
              <a:gd name="connsiteX128" fmla="*/ 1394085 w 1656754"/>
              <a:gd name="connsiteY128" fmla="*/ 1926236 h 3448830"/>
              <a:gd name="connsiteX129" fmla="*/ 1375348 w 1656754"/>
              <a:gd name="connsiteY129" fmla="*/ 2027420 h 3448830"/>
              <a:gd name="connsiteX130" fmla="*/ 1364105 w 1656754"/>
              <a:gd name="connsiteY130" fmla="*/ 2072390 h 3448830"/>
              <a:gd name="connsiteX131" fmla="*/ 1356610 w 1656754"/>
              <a:gd name="connsiteY131" fmla="*/ 2121108 h 3448830"/>
              <a:gd name="connsiteX132" fmla="*/ 1349115 w 1656754"/>
              <a:gd name="connsiteY132" fmla="*/ 2158584 h 3448830"/>
              <a:gd name="connsiteX133" fmla="*/ 1334125 w 1656754"/>
              <a:gd name="connsiteY133" fmla="*/ 2222292 h 3448830"/>
              <a:gd name="connsiteX134" fmla="*/ 1330377 w 1656754"/>
              <a:gd name="connsiteY134" fmla="*/ 2252272 h 3448830"/>
              <a:gd name="connsiteX135" fmla="*/ 1326630 w 1656754"/>
              <a:gd name="connsiteY135" fmla="*/ 2289748 h 3448830"/>
              <a:gd name="connsiteX136" fmla="*/ 1319135 w 1656754"/>
              <a:gd name="connsiteY136" fmla="*/ 2330971 h 3448830"/>
              <a:gd name="connsiteX137" fmla="*/ 1315387 w 1656754"/>
              <a:gd name="connsiteY137" fmla="*/ 2360951 h 3448830"/>
              <a:gd name="connsiteX138" fmla="*/ 1307892 w 1656754"/>
              <a:gd name="connsiteY138" fmla="*/ 2405921 h 3448830"/>
              <a:gd name="connsiteX139" fmla="*/ 1304144 w 1656754"/>
              <a:gd name="connsiteY139" fmla="*/ 2432154 h 3448830"/>
              <a:gd name="connsiteX140" fmla="*/ 1300397 w 1656754"/>
              <a:gd name="connsiteY140" fmla="*/ 2465882 h 3448830"/>
              <a:gd name="connsiteX141" fmla="*/ 1292902 w 1656754"/>
              <a:gd name="connsiteY141" fmla="*/ 2495862 h 3448830"/>
              <a:gd name="connsiteX142" fmla="*/ 1281659 w 1656754"/>
              <a:gd name="connsiteY142" fmla="*/ 2574561 h 3448830"/>
              <a:gd name="connsiteX143" fmla="*/ 1270416 w 1656754"/>
              <a:gd name="connsiteY143" fmla="*/ 2649512 h 3448830"/>
              <a:gd name="connsiteX144" fmla="*/ 1266669 w 1656754"/>
              <a:gd name="connsiteY144" fmla="*/ 2683239 h 3448830"/>
              <a:gd name="connsiteX145" fmla="*/ 1262921 w 1656754"/>
              <a:gd name="connsiteY145" fmla="*/ 2720715 h 3448830"/>
              <a:gd name="connsiteX146" fmla="*/ 1247931 w 1656754"/>
              <a:gd name="connsiteY146" fmla="*/ 2795666 h 3448830"/>
              <a:gd name="connsiteX147" fmla="*/ 1240436 w 1656754"/>
              <a:gd name="connsiteY147" fmla="*/ 2866869 h 3448830"/>
              <a:gd name="connsiteX148" fmla="*/ 1232941 w 1656754"/>
              <a:gd name="connsiteY148" fmla="*/ 2904344 h 3448830"/>
              <a:gd name="connsiteX149" fmla="*/ 1221698 w 1656754"/>
              <a:gd name="connsiteY149" fmla="*/ 2986790 h 3448830"/>
              <a:gd name="connsiteX150" fmla="*/ 1217951 w 1656754"/>
              <a:gd name="connsiteY150" fmla="*/ 3016771 h 3448830"/>
              <a:gd name="connsiteX151" fmla="*/ 1206708 w 1656754"/>
              <a:gd name="connsiteY151" fmla="*/ 3076731 h 3448830"/>
              <a:gd name="connsiteX152" fmla="*/ 1199213 w 1656754"/>
              <a:gd name="connsiteY152" fmla="*/ 3144187 h 3448830"/>
              <a:gd name="connsiteX153" fmla="*/ 1191718 w 1656754"/>
              <a:gd name="connsiteY153" fmla="*/ 3189157 h 3448830"/>
              <a:gd name="connsiteX154" fmla="*/ 1187971 w 1656754"/>
              <a:gd name="connsiteY154" fmla="*/ 3226633 h 3448830"/>
              <a:gd name="connsiteX155" fmla="*/ 1176728 w 1656754"/>
              <a:gd name="connsiteY155" fmla="*/ 3264108 h 3448830"/>
              <a:gd name="connsiteX156" fmla="*/ 1172980 w 1656754"/>
              <a:gd name="connsiteY156" fmla="*/ 3309079 h 3448830"/>
              <a:gd name="connsiteX157" fmla="*/ 1169233 w 1656754"/>
              <a:gd name="connsiteY157" fmla="*/ 3443990 h 3448830"/>
              <a:gd name="connsiteX158" fmla="*/ 903157 w 1656754"/>
              <a:gd name="connsiteY158" fmla="*/ 3417757 h 3448830"/>
              <a:gd name="connsiteX159" fmla="*/ 698760 w 1656754"/>
              <a:gd name="connsiteY159" fmla="*/ 3389364 h 3448830"/>
              <a:gd name="connsiteX0" fmla="*/ 706697 w 1656754"/>
              <a:gd name="connsiteY0" fmla="*/ 3417939 h 3457432"/>
              <a:gd name="connsiteX1" fmla="*/ 726138 w 1656754"/>
              <a:gd name="connsiteY1" fmla="*/ 2857682 h 3457432"/>
              <a:gd name="connsiteX2" fmla="*/ 745891 w 1656754"/>
              <a:gd name="connsiteY2" fmla="*/ 1826640 h 3457432"/>
              <a:gd name="connsiteX3" fmla="*/ 734518 w 1656754"/>
              <a:gd name="connsiteY3" fmla="*/ 1813810 h 3457432"/>
              <a:gd name="connsiteX4" fmla="*/ 723276 w 1656754"/>
              <a:gd name="connsiteY4" fmla="*/ 1806315 h 3457432"/>
              <a:gd name="connsiteX5" fmla="*/ 704538 w 1656754"/>
              <a:gd name="connsiteY5" fmla="*/ 1780082 h 3457432"/>
              <a:gd name="connsiteX6" fmla="*/ 689548 w 1656754"/>
              <a:gd name="connsiteY6" fmla="*/ 1761344 h 3457432"/>
              <a:gd name="connsiteX7" fmla="*/ 682053 w 1656754"/>
              <a:gd name="connsiteY7" fmla="*/ 1735112 h 3457432"/>
              <a:gd name="connsiteX8" fmla="*/ 663315 w 1656754"/>
              <a:gd name="connsiteY8" fmla="*/ 1671403 h 3457432"/>
              <a:gd name="connsiteX9" fmla="*/ 655820 w 1656754"/>
              <a:gd name="connsiteY9" fmla="*/ 1630180 h 3457432"/>
              <a:gd name="connsiteX10" fmla="*/ 659567 w 1656754"/>
              <a:gd name="connsiteY10" fmla="*/ 1506512 h 3457432"/>
              <a:gd name="connsiteX11" fmla="*/ 693295 w 1656754"/>
              <a:gd name="connsiteY11" fmla="*/ 1431561 h 3457432"/>
              <a:gd name="connsiteX12" fmla="*/ 697043 w 1656754"/>
              <a:gd name="connsiteY12" fmla="*/ 1412823 h 3457432"/>
              <a:gd name="connsiteX13" fmla="*/ 708285 w 1656754"/>
              <a:gd name="connsiteY13" fmla="*/ 1401580 h 3457432"/>
              <a:gd name="connsiteX14" fmla="*/ 715780 w 1656754"/>
              <a:gd name="connsiteY14" fmla="*/ 1386590 h 3457432"/>
              <a:gd name="connsiteX15" fmla="*/ 727023 w 1656754"/>
              <a:gd name="connsiteY15" fmla="*/ 1349115 h 3457432"/>
              <a:gd name="connsiteX16" fmla="*/ 730771 w 1656754"/>
              <a:gd name="connsiteY16" fmla="*/ 1334125 h 3457432"/>
              <a:gd name="connsiteX17" fmla="*/ 745761 w 1656754"/>
              <a:gd name="connsiteY17" fmla="*/ 1285407 h 3457432"/>
              <a:gd name="connsiteX18" fmla="*/ 742013 w 1656754"/>
              <a:gd name="connsiteY18" fmla="*/ 1217951 h 3457432"/>
              <a:gd name="connsiteX19" fmla="*/ 730771 w 1656754"/>
              <a:gd name="connsiteY19" fmla="*/ 1195466 h 3457432"/>
              <a:gd name="connsiteX20" fmla="*/ 723276 w 1656754"/>
              <a:gd name="connsiteY20" fmla="*/ 1172980 h 3457432"/>
              <a:gd name="connsiteX21" fmla="*/ 685800 w 1656754"/>
              <a:gd name="connsiteY21" fmla="*/ 1090535 h 3457432"/>
              <a:gd name="connsiteX22" fmla="*/ 674557 w 1656754"/>
              <a:gd name="connsiteY22" fmla="*/ 1060554 h 3457432"/>
              <a:gd name="connsiteX23" fmla="*/ 652072 w 1656754"/>
              <a:gd name="connsiteY23" fmla="*/ 1026826 h 3457432"/>
              <a:gd name="connsiteX24" fmla="*/ 648325 w 1656754"/>
              <a:gd name="connsiteY24" fmla="*/ 1015584 h 3457432"/>
              <a:gd name="connsiteX25" fmla="*/ 637082 w 1656754"/>
              <a:gd name="connsiteY25" fmla="*/ 1008089 h 3457432"/>
              <a:gd name="connsiteX26" fmla="*/ 622092 w 1656754"/>
              <a:gd name="connsiteY26" fmla="*/ 993098 h 3457432"/>
              <a:gd name="connsiteX27" fmla="*/ 607102 w 1656754"/>
              <a:gd name="connsiteY27" fmla="*/ 981856 h 3457432"/>
              <a:gd name="connsiteX28" fmla="*/ 584616 w 1656754"/>
              <a:gd name="connsiteY28" fmla="*/ 966866 h 3457432"/>
              <a:gd name="connsiteX29" fmla="*/ 569626 w 1656754"/>
              <a:gd name="connsiteY29" fmla="*/ 959371 h 3457432"/>
              <a:gd name="connsiteX30" fmla="*/ 517161 w 1656754"/>
              <a:gd name="connsiteY30" fmla="*/ 940633 h 3457432"/>
              <a:gd name="connsiteX31" fmla="*/ 442210 w 1656754"/>
              <a:gd name="connsiteY31" fmla="*/ 910653 h 3457432"/>
              <a:gd name="connsiteX32" fmla="*/ 430967 w 1656754"/>
              <a:gd name="connsiteY32" fmla="*/ 906905 h 3457432"/>
              <a:gd name="connsiteX33" fmla="*/ 281066 w 1656754"/>
              <a:gd name="connsiteY33" fmla="*/ 910653 h 3457432"/>
              <a:gd name="connsiteX34" fmla="*/ 258580 w 1656754"/>
              <a:gd name="connsiteY34" fmla="*/ 914400 h 3457432"/>
              <a:gd name="connsiteX35" fmla="*/ 228600 w 1656754"/>
              <a:gd name="connsiteY35" fmla="*/ 918148 h 3457432"/>
              <a:gd name="connsiteX36" fmla="*/ 142407 w 1656754"/>
              <a:gd name="connsiteY36" fmla="*/ 906905 h 3457432"/>
              <a:gd name="connsiteX37" fmla="*/ 104931 w 1656754"/>
              <a:gd name="connsiteY37" fmla="*/ 869430 h 3457432"/>
              <a:gd name="connsiteX38" fmla="*/ 86194 w 1656754"/>
              <a:gd name="connsiteY38" fmla="*/ 850692 h 3457432"/>
              <a:gd name="connsiteX39" fmla="*/ 56213 w 1656754"/>
              <a:gd name="connsiteY39" fmla="*/ 813216 h 3457432"/>
              <a:gd name="connsiteX40" fmla="*/ 44971 w 1656754"/>
              <a:gd name="connsiteY40" fmla="*/ 801974 h 3457432"/>
              <a:gd name="connsiteX41" fmla="*/ 33728 w 1656754"/>
              <a:gd name="connsiteY41" fmla="*/ 783236 h 3457432"/>
              <a:gd name="connsiteX42" fmla="*/ 26233 w 1656754"/>
              <a:gd name="connsiteY42" fmla="*/ 771994 h 3457432"/>
              <a:gd name="connsiteX43" fmla="*/ 18738 w 1656754"/>
              <a:gd name="connsiteY43" fmla="*/ 745761 h 3457432"/>
              <a:gd name="connsiteX44" fmla="*/ 11243 w 1656754"/>
              <a:gd name="connsiteY44" fmla="*/ 730771 h 3457432"/>
              <a:gd name="connsiteX45" fmla="*/ 7495 w 1656754"/>
              <a:gd name="connsiteY45" fmla="*/ 693295 h 3457432"/>
              <a:gd name="connsiteX46" fmla="*/ 0 w 1656754"/>
              <a:gd name="connsiteY46" fmla="*/ 663315 h 3457432"/>
              <a:gd name="connsiteX47" fmla="*/ 3748 w 1656754"/>
              <a:gd name="connsiteY47" fmla="*/ 517161 h 3457432"/>
              <a:gd name="connsiteX48" fmla="*/ 14990 w 1656754"/>
              <a:gd name="connsiteY48" fmla="*/ 487180 h 3457432"/>
              <a:gd name="connsiteX49" fmla="*/ 33728 w 1656754"/>
              <a:gd name="connsiteY49" fmla="*/ 430967 h 3457432"/>
              <a:gd name="connsiteX50" fmla="*/ 44971 w 1656754"/>
              <a:gd name="connsiteY50" fmla="*/ 408482 h 3457432"/>
              <a:gd name="connsiteX51" fmla="*/ 52466 w 1656754"/>
              <a:gd name="connsiteY51" fmla="*/ 385997 h 3457432"/>
              <a:gd name="connsiteX52" fmla="*/ 86194 w 1656754"/>
              <a:gd name="connsiteY52" fmla="*/ 329784 h 3457432"/>
              <a:gd name="connsiteX53" fmla="*/ 108679 w 1656754"/>
              <a:gd name="connsiteY53" fmla="*/ 292308 h 3457432"/>
              <a:gd name="connsiteX54" fmla="*/ 123669 w 1656754"/>
              <a:gd name="connsiteY54" fmla="*/ 269823 h 3457432"/>
              <a:gd name="connsiteX55" fmla="*/ 161144 w 1656754"/>
              <a:gd name="connsiteY55" fmla="*/ 232348 h 3457432"/>
              <a:gd name="connsiteX56" fmla="*/ 179882 w 1656754"/>
              <a:gd name="connsiteY56" fmla="*/ 206115 h 3457432"/>
              <a:gd name="connsiteX57" fmla="*/ 191125 w 1656754"/>
              <a:gd name="connsiteY57" fmla="*/ 187377 h 3457432"/>
              <a:gd name="connsiteX58" fmla="*/ 224853 w 1656754"/>
              <a:gd name="connsiteY58" fmla="*/ 153649 h 3457432"/>
              <a:gd name="connsiteX59" fmla="*/ 247338 w 1656754"/>
              <a:gd name="connsiteY59" fmla="*/ 123669 h 3457432"/>
              <a:gd name="connsiteX60" fmla="*/ 266076 w 1656754"/>
              <a:gd name="connsiteY60" fmla="*/ 108679 h 3457432"/>
              <a:gd name="connsiteX61" fmla="*/ 292308 w 1656754"/>
              <a:gd name="connsiteY61" fmla="*/ 82446 h 3457432"/>
              <a:gd name="connsiteX62" fmla="*/ 352269 w 1656754"/>
              <a:gd name="connsiteY62" fmla="*/ 48718 h 3457432"/>
              <a:gd name="connsiteX63" fmla="*/ 382249 w 1656754"/>
              <a:gd name="connsiteY63" fmla="*/ 41223 h 3457432"/>
              <a:gd name="connsiteX64" fmla="*/ 415977 w 1656754"/>
              <a:gd name="connsiteY64" fmla="*/ 22485 h 3457432"/>
              <a:gd name="connsiteX65" fmla="*/ 427220 w 1656754"/>
              <a:gd name="connsiteY65" fmla="*/ 14990 h 3457432"/>
              <a:gd name="connsiteX66" fmla="*/ 457200 w 1656754"/>
              <a:gd name="connsiteY66" fmla="*/ 3748 h 3457432"/>
              <a:gd name="connsiteX67" fmla="*/ 483433 w 1656754"/>
              <a:gd name="connsiteY67" fmla="*/ 0 h 3457432"/>
              <a:gd name="connsiteX68" fmla="*/ 569626 w 1656754"/>
              <a:gd name="connsiteY68" fmla="*/ 3748 h 3457432"/>
              <a:gd name="connsiteX69" fmla="*/ 603354 w 1656754"/>
              <a:gd name="connsiteY69" fmla="*/ 14990 h 3457432"/>
              <a:gd name="connsiteX70" fmla="*/ 633335 w 1656754"/>
              <a:gd name="connsiteY70" fmla="*/ 22485 h 3457432"/>
              <a:gd name="connsiteX71" fmla="*/ 659567 w 1656754"/>
              <a:gd name="connsiteY71" fmla="*/ 37476 h 3457432"/>
              <a:gd name="connsiteX72" fmla="*/ 704538 w 1656754"/>
              <a:gd name="connsiteY72" fmla="*/ 44971 h 3457432"/>
              <a:gd name="connsiteX73" fmla="*/ 745761 w 1656754"/>
              <a:gd name="connsiteY73" fmla="*/ 67456 h 3457432"/>
              <a:gd name="connsiteX74" fmla="*/ 764498 w 1656754"/>
              <a:gd name="connsiteY74" fmla="*/ 74951 h 3457432"/>
              <a:gd name="connsiteX75" fmla="*/ 771994 w 1656754"/>
              <a:gd name="connsiteY75" fmla="*/ 82446 h 3457432"/>
              <a:gd name="connsiteX76" fmla="*/ 801974 w 1656754"/>
              <a:gd name="connsiteY76" fmla="*/ 101184 h 3457432"/>
              <a:gd name="connsiteX77" fmla="*/ 813216 w 1656754"/>
              <a:gd name="connsiteY77" fmla="*/ 123669 h 3457432"/>
              <a:gd name="connsiteX78" fmla="*/ 816964 w 1656754"/>
              <a:gd name="connsiteY78" fmla="*/ 146154 h 3457432"/>
              <a:gd name="connsiteX79" fmla="*/ 824459 w 1656754"/>
              <a:gd name="connsiteY79" fmla="*/ 172387 h 3457432"/>
              <a:gd name="connsiteX80" fmla="*/ 828207 w 1656754"/>
              <a:gd name="connsiteY80" fmla="*/ 191125 h 3457432"/>
              <a:gd name="connsiteX81" fmla="*/ 831954 w 1656754"/>
              <a:gd name="connsiteY81" fmla="*/ 333531 h 3457432"/>
              <a:gd name="connsiteX82" fmla="*/ 843197 w 1656754"/>
              <a:gd name="connsiteY82" fmla="*/ 363512 h 3457432"/>
              <a:gd name="connsiteX83" fmla="*/ 846944 w 1656754"/>
              <a:gd name="connsiteY83" fmla="*/ 374754 h 3457432"/>
              <a:gd name="connsiteX84" fmla="*/ 895662 w 1656754"/>
              <a:gd name="connsiteY84" fmla="*/ 400987 h 3457432"/>
              <a:gd name="connsiteX85" fmla="*/ 906905 w 1656754"/>
              <a:gd name="connsiteY85" fmla="*/ 408482 h 3457432"/>
              <a:gd name="connsiteX86" fmla="*/ 955623 w 1656754"/>
              <a:gd name="connsiteY86" fmla="*/ 423472 h 3457432"/>
              <a:gd name="connsiteX87" fmla="*/ 1274164 w 1656754"/>
              <a:gd name="connsiteY87" fmla="*/ 430967 h 3457432"/>
              <a:gd name="connsiteX88" fmla="*/ 1292902 w 1656754"/>
              <a:gd name="connsiteY88" fmla="*/ 438462 h 3457432"/>
              <a:gd name="connsiteX89" fmla="*/ 1345367 w 1656754"/>
              <a:gd name="connsiteY89" fmla="*/ 457200 h 3457432"/>
              <a:gd name="connsiteX90" fmla="*/ 1412823 w 1656754"/>
              <a:gd name="connsiteY90" fmla="*/ 487180 h 3457432"/>
              <a:gd name="connsiteX91" fmla="*/ 1457794 w 1656754"/>
              <a:gd name="connsiteY91" fmla="*/ 498423 h 3457432"/>
              <a:gd name="connsiteX92" fmla="*/ 1472784 w 1656754"/>
              <a:gd name="connsiteY92" fmla="*/ 505918 h 3457432"/>
              <a:gd name="connsiteX93" fmla="*/ 1484026 w 1656754"/>
              <a:gd name="connsiteY93" fmla="*/ 513413 h 3457432"/>
              <a:gd name="connsiteX94" fmla="*/ 1502764 w 1656754"/>
              <a:gd name="connsiteY94" fmla="*/ 520908 h 3457432"/>
              <a:gd name="connsiteX95" fmla="*/ 1514007 w 1656754"/>
              <a:gd name="connsiteY95" fmla="*/ 532151 h 3457432"/>
              <a:gd name="connsiteX96" fmla="*/ 1536492 w 1656754"/>
              <a:gd name="connsiteY96" fmla="*/ 592112 h 3457432"/>
              <a:gd name="connsiteX97" fmla="*/ 1555230 w 1656754"/>
              <a:gd name="connsiteY97" fmla="*/ 648325 h 3457432"/>
              <a:gd name="connsiteX98" fmla="*/ 1577715 w 1656754"/>
              <a:gd name="connsiteY98" fmla="*/ 700790 h 3457432"/>
              <a:gd name="connsiteX99" fmla="*/ 1581462 w 1656754"/>
              <a:gd name="connsiteY99" fmla="*/ 715780 h 3457432"/>
              <a:gd name="connsiteX100" fmla="*/ 1588957 w 1656754"/>
              <a:gd name="connsiteY100" fmla="*/ 734518 h 3457432"/>
              <a:gd name="connsiteX101" fmla="*/ 1600200 w 1656754"/>
              <a:gd name="connsiteY101" fmla="*/ 779489 h 3457432"/>
              <a:gd name="connsiteX102" fmla="*/ 1618938 w 1656754"/>
              <a:gd name="connsiteY102" fmla="*/ 828207 h 3457432"/>
              <a:gd name="connsiteX103" fmla="*/ 1626433 w 1656754"/>
              <a:gd name="connsiteY103" fmla="*/ 873177 h 3457432"/>
              <a:gd name="connsiteX104" fmla="*/ 1633928 w 1656754"/>
              <a:gd name="connsiteY104" fmla="*/ 895662 h 3457432"/>
              <a:gd name="connsiteX105" fmla="*/ 1637676 w 1656754"/>
              <a:gd name="connsiteY105" fmla="*/ 910653 h 3457432"/>
              <a:gd name="connsiteX106" fmla="*/ 1645171 w 1656754"/>
              <a:gd name="connsiteY106" fmla="*/ 929390 h 3457432"/>
              <a:gd name="connsiteX107" fmla="*/ 1652666 w 1656754"/>
              <a:gd name="connsiteY107" fmla="*/ 966866 h 3457432"/>
              <a:gd name="connsiteX108" fmla="*/ 1652666 w 1656754"/>
              <a:gd name="connsiteY108" fmla="*/ 1169233 h 3457432"/>
              <a:gd name="connsiteX109" fmla="*/ 1645171 w 1656754"/>
              <a:gd name="connsiteY109" fmla="*/ 1184223 h 3457432"/>
              <a:gd name="connsiteX110" fmla="*/ 1637676 w 1656754"/>
              <a:gd name="connsiteY110" fmla="*/ 1206708 h 3457432"/>
              <a:gd name="connsiteX111" fmla="*/ 1603948 w 1656754"/>
              <a:gd name="connsiteY111" fmla="*/ 1322882 h 3457432"/>
              <a:gd name="connsiteX112" fmla="*/ 1592705 w 1656754"/>
              <a:gd name="connsiteY112" fmla="*/ 1341620 h 3457432"/>
              <a:gd name="connsiteX113" fmla="*/ 1573967 w 1656754"/>
              <a:gd name="connsiteY113" fmla="*/ 1382843 h 3457432"/>
              <a:gd name="connsiteX114" fmla="*/ 1547735 w 1656754"/>
              <a:gd name="connsiteY114" fmla="*/ 1420318 h 3457432"/>
              <a:gd name="connsiteX115" fmla="*/ 1543987 w 1656754"/>
              <a:gd name="connsiteY115" fmla="*/ 1439056 h 3457432"/>
              <a:gd name="connsiteX116" fmla="*/ 1528997 w 1656754"/>
              <a:gd name="connsiteY116" fmla="*/ 1457794 h 3457432"/>
              <a:gd name="connsiteX117" fmla="*/ 1514007 w 1656754"/>
              <a:gd name="connsiteY117" fmla="*/ 1487774 h 3457432"/>
              <a:gd name="connsiteX118" fmla="*/ 1487774 w 1656754"/>
              <a:gd name="connsiteY118" fmla="*/ 1547735 h 3457432"/>
              <a:gd name="connsiteX119" fmla="*/ 1472784 w 1656754"/>
              <a:gd name="connsiteY119" fmla="*/ 1581462 h 3457432"/>
              <a:gd name="connsiteX120" fmla="*/ 1454046 w 1656754"/>
              <a:gd name="connsiteY120" fmla="*/ 1637676 h 3457432"/>
              <a:gd name="connsiteX121" fmla="*/ 1446551 w 1656754"/>
              <a:gd name="connsiteY121" fmla="*/ 1667656 h 3457432"/>
              <a:gd name="connsiteX122" fmla="*/ 1439056 w 1656754"/>
              <a:gd name="connsiteY122" fmla="*/ 1690141 h 3457432"/>
              <a:gd name="connsiteX123" fmla="*/ 1427813 w 1656754"/>
              <a:gd name="connsiteY123" fmla="*/ 1750102 h 3457432"/>
              <a:gd name="connsiteX124" fmla="*/ 1424066 w 1656754"/>
              <a:gd name="connsiteY124" fmla="*/ 1787577 h 3457432"/>
              <a:gd name="connsiteX125" fmla="*/ 1416571 w 1656754"/>
              <a:gd name="connsiteY125" fmla="*/ 1817557 h 3457432"/>
              <a:gd name="connsiteX126" fmla="*/ 1412823 w 1656754"/>
              <a:gd name="connsiteY126" fmla="*/ 1843790 h 3457432"/>
              <a:gd name="connsiteX127" fmla="*/ 1409076 w 1656754"/>
              <a:gd name="connsiteY127" fmla="*/ 1881266 h 3457432"/>
              <a:gd name="connsiteX128" fmla="*/ 1394085 w 1656754"/>
              <a:gd name="connsiteY128" fmla="*/ 1926236 h 3457432"/>
              <a:gd name="connsiteX129" fmla="*/ 1375348 w 1656754"/>
              <a:gd name="connsiteY129" fmla="*/ 2027420 h 3457432"/>
              <a:gd name="connsiteX130" fmla="*/ 1364105 w 1656754"/>
              <a:gd name="connsiteY130" fmla="*/ 2072390 h 3457432"/>
              <a:gd name="connsiteX131" fmla="*/ 1356610 w 1656754"/>
              <a:gd name="connsiteY131" fmla="*/ 2121108 h 3457432"/>
              <a:gd name="connsiteX132" fmla="*/ 1349115 w 1656754"/>
              <a:gd name="connsiteY132" fmla="*/ 2158584 h 3457432"/>
              <a:gd name="connsiteX133" fmla="*/ 1334125 w 1656754"/>
              <a:gd name="connsiteY133" fmla="*/ 2222292 h 3457432"/>
              <a:gd name="connsiteX134" fmla="*/ 1330377 w 1656754"/>
              <a:gd name="connsiteY134" fmla="*/ 2252272 h 3457432"/>
              <a:gd name="connsiteX135" fmla="*/ 1326630 w 1656754"/>
              <a:gd name="connsiteY135" fmla="*/ 2289748 h 3457432"/>
              <a:gd name="connsiteX136" fmla="*/ 1319135 w 1656754"/>
              <a:gd name="connsiteY136" fmla="*/ 2330971 h 3457432"/>
              <a:gd name="connsiteX137" fmla="*/ 1315387 w 1656754"/>
              <a:gd name="connsiteY137" fmla="*/ 2360951 h 3457432"/>
              <a:gd name="connsiteX138" fmla="*/ 1307892 w 1656754"/>
              <a:gd name="connsiteY138" fmla="*/ 2405921 h 3457432"/>
              <a:gd name="connsiteX139" fmla="*/ 1304144 w 1656754"/>
              <a:gd name="connsiteY139" fmla="*/ 2432154 h 3457432"/>
              <a:gd name="connsiteX140" fmla="*/ 1300397 w 1656754"/>
              <a:gd name="connsiteY140" fmla="*/ 2465882 h 3457432"/>
              <a:gd name="connsiteX141" fmla="*/ 1292902 w 1656754"/>
              <a:gd name="connsiteY141" fmla="*/ 2495862 h 3457432"/>
              <a:gd name="connsiteX142" fmla="*/ 1281659 w 1656754"/>
              <a:gd name="connsiteY142" fmla="*/ 2574561 h 3457432"/>
              <a:gd name="connsiteX143" fmla="*/ 1270416 w 1656754"/>
              <a:gd name="connsiteY143" fmla="*/ 2649512 h 3457432"/>
              <a:gd name="connsiteX144" fmla="*/ 1266669 w 1656754"/>
              <a:gd name="connsiteY144" fmla="*/ 2683239 h 3457432"/>
              <a:gd name="connsiteX145" fmla="*/ 1262921 w 1656754"/>
              <a:gd name="connsiteY145" fmla="*/ 2720715 h 3457432"/>
              <a:gd name="connsiteX146" fmla="*/ 1247931 w 1656754"/>
              <a:gd name="connsiteY146" fmla="*/ 2795666 h 3457432"/>
              <a:gd name="connsiteX147" fmla="*/ 1240436 w 1656754"/>
              <a:gd name="connsiteY147" fmla="*/ 2866869 h 3457432"/>
              <a:gd name="connsiteX148" fmla="*/ 1232941 w 1656754"/>
              <a:gd name="connsiteY148" fmla="*/ 2904344 h 3457432"/>
              <a:gd name="connsiteX149" fmla="*/ 1221698 w 1656754"/>
              <a:gd name="connsiteY149" fmla="*/ 2986790 h 3457432"/>
              <a:gd name="connsiteX150" fmla="*/ 1217951 w 1656754"/>
              <a:gd name="connsiteY150" fmla="*/ 3016771 h 3457432"/>
              <a:gd name="connsiteX151" fmla="*/ 1206708 w 1656754"/>
              <a:gd name="connsiteY151" fmla="*/ 3076731 h 3457432"/>
              <a:gd name="connsiteX152" fmla="*/ 1199213 w 1656754"/>
              <a:gd name="connsiteY152" fmla="*/ 3144187 h 3457432"/>
              <a:gd name="connsiteX153" fmla="*/ 1191718 w 1656754"/>
              <a:gd name="connsiteY153" fmla="*/ 3189157 h 3457432"/>
              <a:gd name="connsiteX154" fmla="*/ 1187971 w 1656754"/>
              <a:gd name="connsiteY154" fmla="*/ 3226633 h 3457432"/>
              <a:gd name="connsiteX155" fmla="*/ 1176728 w 1656754"/>
              <a:gd name="connsiteY155" fmla="*/ 3264108 h 3457432"/>
              <a:gd name="connsiteX156" fmla="*/ 1172980 w 1656754"/>
              <a:gd name="connsiteY156" fmla="*/ 3309079 h 3457432"/>
              <a:gd name="connsiteX157" fmla="*/ 1169233 w 1656754"/>
              <a:gd name="connsiteY157" fmla="*/ 3443990 h 3457432"/>
              <a:gd name="connsiteX158" fmla="*/ 903157 w 1656754"/>
              <a:gd name="connsiteY158" fmla="*/ 3417757 h 3457432"/>
              <a:gd name="connsiteX159" fmla="*/ 706697 w 1656754"/>
              <a:gd name="connsiteY159" fmla="*/ 3417939 h 3457432"/>
              <a:gd name="connsiteX0" fmla="*/ 706697 w 1656754"/>
              <a:gd name="connsiteY0" fmla="*/ 3417939 h 3456023"/>
              <a:gd name="connsiteX1" fmla="*/ 726138 w 1656754"/>
              <a:gd name="connsiteY1" fmla="*/ 2857682 h 3456023"/>
              <a:gd name="connsiteX2" fmla="*/ 745891 w 1656754"/>
              <a:gd name="connsiteY2" fmla="*/ 1826640 h 3456023"/>
              <a:gd name="connsiteX3" fmla="*/ 734518 w 1656754"/>
              <a:gd name="connsiteY3" fmla="*/ 1813810 h 3456023"/>
              <a:gd name="connsiteX4" fmla="*/ 723276 w 1656754"/>
              <a:gd name="connsiteY4" fmla="*/ 1806315 h 3456023"/>
              <a:gd name="connsiteX5" fmla="*/ 704538 w 1656754"/>
              <a:gd name="connsiteY5" fmla="*/ 1780082 h 3456023"/>
              <a:gd name="connsiteX6" fmla="*/ 689548 w 1656754"/>
              <a:gd name="connsiteY6" fmla="*/ 1761344 h 3456023"/>
              <a:gd name="connsiteX7" fmla="*/ 682053 w 1656754"/>
              <a:gd name="connsiteY7" fmla="*/ 1735112 h 3456023"/>
              <a:gd name="connsiteX8" fmla="*/ 663315 w 1656754"/>
              <a:gd name="connsiteY8" fmla="*/ 1671403 h 3456023"/>
              <a:gd name="connsiteX9" fmla="*/ 655820 w 1656754"/>
              <a:gd name="connsiteY9" fmla="*/ 1630180 h 3456023"/>
              <a:gd name="connsiteX10" fmla="*/ 659567 w 1656754"/>
              <a:gd name="connsiteY10" fmla="*/ 1506512 h 3456023"/>
              <a:gd name="connsiteX11" fmla="*/ 693295 w 1656754"/>
              <a:gd name="connsiteY11" fmla="*/ 1431561 h 3456023"/>
              <a:gd name="connsiteX12" fmla="*/ 697043 w 1656754"/>
              <a:gd name="connsiteY12" fmla="*/ 1412823 h 3456023"/>
              <a:gd name="connsiteX13" fmla="*/ 708285 w 1656754"/>
              <a:gd name="connsiteY13" fmla="*/ 1401580 h 3456023"/>
              <a:gd name="connsiteX14" fmla="*/ 715780 w 1656754"/>
              <a:gd name="connsiteY14" fmla="*/ 1386590 h 3456023"/>
              <a:gd name="connsiteX15" fmla="*/ 727023 w 1656754"/>
              <a:gd name="connsiteY15" fmla="*/ 1349115 h 3456023"/>
              <a:gd name="connsiteX16" fmla="*/ 730771 w 1656754"/>
              <a:gd name="connsiteY16" fmla="*/ 1334125 h 3456023"/>
              <a:gd name="connsiteX17" fmla="*/ 745761 w 1656754"/>
              <a:gd name="connsiteY17" fmla="*/ 1285407 h 3456023"/>
              <a:gd name="connsiteX18" fmla="*/ 742013 w 1656754"/>
              <a:gd name="connsiteY18" fmla="*/ 1217951 h 3456023"/>
              <a:gd name="connsiteX19" fmla="*/ 730771 w 1656754"/>
              <a:gd name="connsiteY19" fmla="*/ 1195466 h 3456023"/>
              <a:gd name="connsiteX20" fmla="*/ 723276 w 1656754"/>
              <a:gd name="connsiteY20" fmla="*/ 1172980 h 3456023"/>
              <a:gd name="connsiteX21" fmla="*/ 685800 w 1656754"/>
              <a:gd name="connsiteY21" fmla="*/ 1090535 h 3456023"/>
              <a:gd name="connsiteX22" fmla="*/ 674557 w 1656754"/>
              <a:gd name="connsiteY22" fmla="*/ 1060554 h 3456023"/>
              <a:gd name="connsiteX23" fmla="*/ 652072 w 1656754"/>
              <a:gd name="connsiteY23" fmla="*/ 1026826 h 3456023"/>
              <a:gd name="connsiteX24" fmla="*/ 648325 w 1656754"/>
              <a:gd name="connsiteY24" fmla="*/ 1015584 h 3456023"/>
              <a:gd name="connsiteX25" fmla="*/ 637082 w 1656754"/>
              <a:gd name="connsiteY25" fmla="*/ 1008089 h 3456023"/>
              <a:gd name="connsiteX26" fmla="*/ 622092 w 1656754"/>
              <a:gd name="connsiteY26" fmla="*/ 993098 h 3456023"/>
              <a:gd name="connsiteX27" fmla="*/ 607102 w 1656754"/>
              <a:gd name="connsiteY27" fmla="*/ 981856 h 3456023"/>
              <a:gd name="connsiteX28" fmla="*/ 584616 w 1656754"/>
              <a:gd name="connsiteY28" fmla="*/ 966866 h 3456023"/>
              <a:gd name="connsiteX29" fmla="*/ 569626 w 1656754"/>
              <a:gd name="connsiteY29" fmla="*/ 959371 h 3456023"/>
              <a:gd name="connsiteX30" fmla="*/ 517161 w 1656754"/>
              <a:gd name="connsiteY30" fmla="*/ 940633 h 3456023"/>
              <a:gd name="connsiteX31" fmla="*/ 442210 w 1656754"/>
              <a:gd name="connsiteY31" fmla="*/ 910653 h 3456023"/>
              <a:gd name="connsiteX32" fmla="*/ 430967 w 1656754"/>
              <a:gd name="connsiteY32" fmla="*/ 906905 h 3456023"/>
              <a:gd name="connsiteX33" fmla="*/ 281066 w 1656754"/>
              <a:gd name="connsiteY33" fmla="*/ 910653 h 3456023"/>
              <a:gd name="connsiteX34" fmla="*/ 258580 w 1656754"/>
              <a:gd name="connsiteY34" fmla="*/ 914400 h 3456023"/>
              <a:gd name="connsiteX35" fmla="*/ 228600 w 1656754"/>
              <a:gd name="connsiteY35" fmla="*/ 918148 h 3456023"/>
              <a:gd name="connsiteX36" fmla="*/ 142407 w 1656754"/>
              <a:gd name="connsiteY36" fmla="*/ 906905 h 3456023"/>
              <a:gd name="connsiteX37" fmla="*/ 104931 w 1656754"/>
              <a:gd name="connsiteY37" fmla="*/ 869430 h 3456023"/>
              <a:gd name="connsiteX38" fmla="*/ 86194 w 1656754"/>
              <a:gd name="connsiteY38" fmla="*/ 850692 h 3456023"/>
              <a:gd name="connsiteX39" fmla="*/ 56213 w 1656754"/>
              <a:gd name="connsiteY39" fmla="*/ 813216 h 3456023"/>
              <a:gd name="connsiteX40" fmla="*/ 44971 w 1656754"/>
              <a:gd name="connsiteY40" fmla="*/ 801974 h 3456023"/>
              <a:gd name="connsiteX41" fmla="*/ 33728 w 1656754"/>
              <a:gd name="connsiteY41" fmla="*/ 783236 h 3456023"/>
              <a:gd name="connsiteX42" fmla="*/ 26233 w 1656754"/>
              <a:gd name="connsiteY42" fmla="*/ 771994 h 3456023"/>
              <a:gd name="connsiteX43" fmla="*/ 18738 w 1656754"/>
              <a:gd name="connsiteY43" fmla="*/ 745761 h 3456023"/>
              <a:gd name="connsiteX44" fmla="*/ 11243 w 1656754"/>
              <a:gd name="connsiteY44" fmla="*/ 730771 h 3456023"/>
              <a:gd name="connsiteX45" fmla="*/ 7495 w 1656754"/>
              <a:gd name="connsiteY45" fmla="*/ 693295 h 3456023"/>
              <a:gd name="connsiteX46" fmla="*/ 0 w 1656754"/>
              <a:gd name="connsiteY46" fmla="*/ 663315 h 3456023"/>
              <a:gd name="connsiteX47" fmla="*/ 3748 w 1656754"/>
              <a:gd name="connsiteY47" fmla="*/ 517161 h 3456023"/>
              <a:gd name="connsiteX48" fmla="*/ 14990 w 1656754"/>
              <a:gd name="connsiteY48" fmla="*/ 487180 h 3456023"/>
              <a:gd name="connsiteX49" fmla="*/ 33728 w 1656754"/>
              <a:gd name="connsiteY49" fmla="*/ 430967 h 3456023"/>
              <a:gd name="connsiteX50" fmla="*/ 44971 w 1656754"/>
              <a:gd name="connsiteY50" fmla="*/ 408482 h 3456023"/>
              <a:gd name="connsiteX51" fmla="*/ 52466 w 1656754"/>
              <a:gd name="connsiteY51" fmla="*/ 385997 h 3456023"/>
              <a:gd name="connsiteX52" fmla="*/ 86194 w 1656754"/>
              <a:gd name="connsiteY52" fmla="*/ 329784 h 3456023"/>
              <a:gd name="connsiteX53" fmla="*/ 108679 w 1656754"/>
              <a:gd name="connsiteY53" fmla="*/ 292308 h 3456023"/>
              <a:gd name="connsiteX54" fmla="*/ 123669 w 1656754"/>
              <a:gd name="connsiteY54" fmla="*/ 269823 h 3456023"/>
              <a:gd name="connsiteX55" fmla="*/ 161144 w 1656754"/>
              <a:gd name="connsiteY55" fmla="*/ 232348 h 3456023"/>
              <a:gd name="connsiteX56" fmla="*/ 179882 w 1656754"/>
              <a:gd name="connsiteY56" fmla="*/ 206115 h 3456023"/>
              <a:gd name="connsiteX57" fmla="*/ 191125 w 1656754"/>
              <a:gd name="connsiteY57" fmla="*/ 187377 h 3456023"/>
              <a:gd name="connsiteX58" fmla="*/ 224853 w 1656754"/>
              <a:gd name="connsiteY58" fmla="*/ 153649 h 3456023"/>
              <a:gd name="connsiteX59" fmla="*/ 247338 w 1656754"/>
              <a:gd name="connsiteY59" fmla="*/ 123669 h 3456023"/>
              <a:gd name="connsiteX60" fmla="*/ 266076 w 1656754"/>
              <a:gd name="connsiteY60" fmla="*/ 108679 h 3456023"/>
              <a:gd name="connsiteX61" fmla="*/ 292308 w 1656754"/>
              <a:gd name="connsiteY61" fmla="*/ 82446 h 3456023"/>
              <a:gd name="connsiteX62" fmla="*/ 352269 w 1656754"/>
              <a:gd name="connsiteY62" fmla="*/ 48718 h 3456023"/>
              <a:gd name="connsiteX63" fmla="*/ 382249 w 1656754"/>
              <a:gd name="connsiteY63" fmla="*/ 41223 h 3456023"/>
              <a:gd name="connsiteX64" fmla="*/ 415977 w 1656754"/>
              <a:gd name="connsiteY64" fmla="*/ 22485 h 3456023"/>
              <a:gd name="connsiteX65" fmla="*/ 427220 w 1656754"/>
              <a:gd name="connsiteY65" fmla="*/ 14990 h 3456023"/>
              <a:gd name="connsiteX66" fmla="*/ 457200 w 1656754"/>
              <a:gd name="connsiteY66" fmla="*/ 3748 h 3456023"/>
              <a:gd name="connsiteX67" fmla="*/ 483433 w 1656754"/>
              <a:gd name="connsiteY67" fmla="*/ 0 h 3456023"/>
              <a:gd name="connsiteX68" fmla="*/ 569626 w 1656754"/>
              <a:gd name="connsiteY68" fmla="*/ 3748 h 3456023"/>
              <a:gd name="connsiteX69" fmla="*/ 603354 w 1656754"/>
              <a:gd name="connsiteY69" fmla="*/ 14990 h 3456023"/>
              <a:gd name="connsiteX70" fmla="*/ 633335 w 1656754"/>
              <a:gd name="connsiteY70" fmla="*/ 22485 h 3456023"/>
              <a:gd name="connsiteX71" fmla="*/ 659567 w 1656754"/>
              <a:gd name="connsiteY71" fmla="*/ 37476 h 3456023"/>
              <a:gd name="connsiteX72" fmla="*/ 704538 w 1656754"/>
              <a:gd name="connsiteY72" fmla="*/ 44971 h 3456023"/>
              <a:gd name="connsiteX73" fmla="*/ 745761 w 1656754"/>
              <a:gd name="connsiteY73" fmla="*/ 67456 h 3456023"/>
              <a:gd name="connsiteX74" fmla="*/ 764498 w 1656754"/>
              <a:gd name="connsiteY74" fmla="*/ 74951 h 3456023"/>
              <a:gd name="connsiteX75" fmla="*/ 771994 w 1656754"/>
              <a:gd name="connsiteY75" fmla="*/ 82446 h 3456023"/>
              <a:gd name="connsiteX76" fmla="*/ 801974 w 1656754"/>
              <a:gd name="connsiteY76" fmla="*/ 101184 h 3456023"/>
              <a:gd name="connsiteX77" fmla="*/ 813216 w 1656754"/>
              <a:gd name="connsiteY77" fmla="*/ 123669 h 3456023"/>
              <a:gd name="connsiteX78" fmla="*/ 816964 w 1656754"/>
              <a:gd name="connsiteY78" fmla="*/ 146154 h 3456023"/>
              <a:gd name="connsiteX79" fmla="*/ 824459 w 1656754"/>
              <a:gd name="connsiteY79" fmla="*/ 172387 h 3456023"/>
              <a:gd name="connsiteX80" fmla="*/ 828207 w 1656754"/>
              <a:gd name="connsiteY80" fmla="*/ 191125 h 3456023"/>
              <a:gd name="connsiteX81" fmla="*/ 831954 w 1656754"/>
              <a:gd name="connsiteY81" fmla="*/ 333531 h 3456023"/>
              <a:gd name="connsiteX82" fmla="*/ 843197 w 1656754"/>
              <a:gd name="connsiteY82" fmla="*/ 363512 h 3456023"/>
              <a:gd name="connsiteX83" fmla="*/ 846944 w 1656754"/>
              <a:gd name="connsiteY83" fmla="*/ 374754 h 3456023"/>
              <a:gd name="connsiteX84" fmla="*/ 895662 w 1656754"/>
              <a:gd name="connsiteY84" fmla="*/ 400987 h 3456023"/>
              <a:gd name="connsiteX85" fmla="*/ 906905 w 1656754"/>
              <a:gd name="connsiteY85" fmla="*/ 408482 h 3456023"/>
              <a:gd name="connsiteX86" fmla="*/ 955623 w 1656754"/>
              <a:gd name="connsiteY86" fmla="*/ 423472 h 3456023"/>
              <a:gd name="connsiteX87" fmla="*/ 1274164 w 1656754"/>
              <a:gd name="connsiteY87" fmla="*/ 430967 h 3456023"/>
              <a:gd name="connsiteX88" fmla="*/ 1292902 w 1656754"/>
              <a:gd name="connsiteY88" fmla="*/ 438462 h 3456023"/>
              <a:gd name="connsiteX89" fmla="*/ 1345367 w 1656754"/>
              <a:gd name="connsiteY89" fmla="*/ 457200 h 3456023"/>
              <a:gd name="connsiteX90" fmla="*/ 1412823 w 1656754"/>
              <a:gd name="connsiteY90" fmla="*/ 487180 h 3456023"/>
              <a:gd name="connsiteX91" fmla="*/ 1457794 w 1656754"/>
              <a:gd name="connsiteY91" fmla="*/ 498423 h 3456023"/>
              <a:gd name="connsiteX92" fmla="*/ 1472784 w 1656754"/>
              <a:gd name="connsiteY92" fmla="*/ 505918 h 3456023"/>
              <a:gd name="connsiteX93" fmla="*/ 1484026 w 1656754"/>
              <a:gd name="connsiteY93" fmla="*/ 513413 h 3456023"/>
              <a:gd name="connsiteX94" fmla="*/ 1502764 w 1656754"/>
              <a:gd name="connsiteY94" fmla="*/ 520908 h 3456023"/>
              <a:gd name="connsiteX95" fmla="*/ 1514007 w 1656754"/>
              <a:gd name="connsiteY95" fmla="*/ 532151 h 3456023"/>
              <a:gd name="connsiteX96" fmla="*/ 1536492 w 1656754"/>
              <a:gd name="connsiteY96" fmla="*/ 592112 h 3456023"/>
              <a:gd name="connsiteX97" fmla="*/ 1555230 w 1656754"/>
              <a:gd name="connsiteY97" fmla="*/ 648325 h 3456023"/>
              <a:gd name="connsiteX98" fmla="*/ 1577715 w 1656754"/>
              <a:gd name="connsiteY98" fmla="*/ 700790 h 3456023"/>
              <a:gd name="connsiteX99" fmla="*/ 1581462 w 1656754"/>
              <a:gd name="connsiteY99" fmla="*/ 715780 h 3456023"/>
              <a:gd name="connsiteX100" fmla="*/ 1588957 w 1656754"/>
              <a:gd name="connsiteY100" fmla="*/ 734518 h 3456023"/>
              <a:gd name="connsiteX101" fmla="*/ 1600200 w 1656754"/>
              <a:gd name="connsiteY101" fmla="*/ 779489 h 3456023"/>
              <a:gd name="connsiteX102" fmla="*/ 1618938 w 1656754"/>
              <a:gd name="connsiteY102" fmla="*/ 828207 h 3456023"/>
              <a:gd name="connsiteX103" fmla="*/ 1626433 w 1656754"/>
              <a:gd name="connsiteY103" fmla="*/ 873177 h 3456023"/>
              <a:gd name="connsiteX104" fmla="*/ 1633928 w 1656754"/>
              <a:gd name="connsiteY104" fmla="*/ 895662 h 3456023"/>
              <a:gd name="connsiteX105" fmla="*/ 1637676 w 1656754"/>
              <a:gd name="connsiteY105" fmla="*/ 910653 h 3456023"/>
              <a:gd name="connsiteX106" fmla="*/ 1645171 w 1656754"/>
              <a:gd name="connsiteY106" fmla="*/ 929390 h 3456023"/>
              <a:gd name="connsiteX107" fmla="*/ 1652666 w 1656754"/>
              <a:gd name="connsiteY107" fmla="*/ 966866 h 3456023"/>
              <a:gd name="connsiteX108" fmla="*/ 1652666 w 1656754"/>
              <a:gd name="connsiteY108" fmla="*/ 1169233 h 3456023"/>
              <a:gd name="connsiteX109" fmla="*/ 1645171 w 1656754"/>
              <a:gd name="connsiteY109" fmla="*/ 1184223 h 3456023"/>
              <a:gd name="connsiteX110" fmla="*/ 1637676 w 1656754"/>
              <a:gd name="connsiteY110" fmla="*/ 1206708 h 3456023"/>
              <a:gd name="connsiteX111" fmla="*/ 1603948 w 1656754"/>
              <a:gd name="connsiteY111" fmla="*/ 1322882 h 3456023"/>
              <a:gd name="connsiteX112" fmla="*/ 1592705 w 1656754"/>
              <a:gd name="connsiteY112" fmla="*/ 1341620 h 3456023"/>
              <a:gd name="connsiteX113" fmla="*/ 1573967 w 1656754"/>
              <a:gd name="connsiteY113" fmla="*/ 1382843 h 3456023"/>
              <a:gd name="connsiteX114" fmla="*/ 1547735 w 1656754"/>
              <a:gd name="connsiteY114" fmla="*/ 1420318 h 3456023"/>
              <a:gd name="connsiteX115" fmla="*/ 1543987 w 1656754"/>
              <a:gd name="connsiteY115" fmla="*/ 1439056 h 3456023"/>
              <a:gd name="connsiteX116" fmla="*/ 1528997 w 1656754"/>
              <a:gd name="connsiteY116" fmla="*/ 1457794 h 3456023"/>
              <a:gd name="connsiteX117" fmla="*/ 1514007 w 1656754"/>
              <a:gd name="connsiteY117" fmla="*/ 1487774 h 3456023"/>
              <a:gd name="connsiteX118" fmla="*/ 1487774 w 1656754"/>
              <a:gd name="connsiteY118" fmla="*/ 1547735 h 3456023"/>
              <a:gd name="connsiteX119" fmla="*/ 1472784 w 1656754"/>
              <a:gd name="connsiteY119" fmla="*/ 1581462 h 3456023"/>
              <a:gd name="connsiteX120" fmla="*/ 1454046 w 1656754"/>
              <a:gd name="connsiteY120" fmla="*/ 1637676 h 3456023"/>
              <a:gd name="connsiteX121" fmla="*/ 1446551 w 1656754"/>
              <a:gd name="connsiteY121" fmla="*/ 1667656 h 3456023"/>
              <a:gd name="connsiteX122" fmla="*/ 1439056 w 1656754"/>
              <a:gd name="connsiteY122" fmla="*/ 1690141 h 3456023"/>
              <a:gd name="connsiteX123" fmla="*/ 1427813 w 1656754"/>
              <a:gd name="connsiteY123" fmla="*/ 1750102 h 3456023"/>
              <a:gd name="connsiteX124" fmla="*/ 1424066 w 1656754"/>
              <a:gd name="connsiteY124" fmla="*/ 1787577 h 3456023"/>
              <a:gd name="connsiteX125" fmla="*/ 1416571 w 1656754"/>
              <a:gd name="connsiteY125" fmla="*/ 1817557 h 3456023"/>
              <a:gd name="connsiteX126" fmla="*/ 1412823 w 1656754"/>
              <a:gd name="connsiteY126" fmla="*/ 1843790 h 3456023"/>
              <a:gd name="connsiteX127" fmla="*/ 1409076 w 1656754"/>
              <a:gd name="connsiteY127" fmla="*/ 1881266 h 3456023"/>
              <a:gd name="connsiteX128" fmla="*/ 1394085 w 1656754"/>
              <a:gd name="connsiteY128" fmla="*/ 1926236 h 3456023"/>
              <a:gd name="connsiteX129" fmla="*/ 1375348 w 1656754"/>
              <a:gd name="connsiteY129" fmla="*/ 2027420 h 3456023"/>
              <a:gd name="connsiteX130" fmla="*/ 1364105 w 1656754"/>
              <a:gd name="connsiteY130" fmla="*/ 2072390 h 3456023"/>
              <a:gd name="connsiteX131" fmla="*/ 1356610 w 1656754"/>
              <a:gd name="connsiteY131" fmla="*/ 2121108 h 3456023"/>
              <a:gd name="connsiteX132" fmla="*/ 1349115 w 1656754"/>
              <a:gd name="connsiteY132" fmla="*/ 2158584 h 3456023"/>
              <a:gd name="connsiteX133" fmla="*/ 1334125 w 1656754"/>
              <a:gd name="connsiteY133" fmla="*/ 2222292 h 3456023"/>
              <a:gd name="connsiteX134" fmla="*/ 1330377 w 1656754"/>
              <a:gd name="connsiteY134" fmla="*/ 2252272 h 3456023"/>
              <a:gd name="connsiteX135" fmla="*/ 1326630 w 1656754"/>
              <a:gd name="connsiteY135" fmla="*/ 2289748 h 3456023"/>
              <a:gd name="connsiteX136" fmla="*/ 1319135 w 1656754"/>
              <a:gd name="connsiteY136" fmla="*/ 2330971 h 3456023"/>
              <a:gd name="connsiteX137" fmla="*/ 1315387 w 1656754"/>
              <a:gd name="connsiteY137" fmla="*/ 2360951 h 3456023"/>
              <a:gd name="connsiteX138" fmla="*/ 1307892 w 1656754"/>
              <a:gd name="connsiteY138" fmla="*/ 2405921 h 3456023"/>
              <a:gd name="connsiteX139" fmla="*/ 1304144 w 1656754"/>
              <a:gd name="connsiteY139" fmla="*/ 2432154 h 3456023"/>
              <a:gd name="connsiteX140" fmla="*/ 1300397 w 1656754"/>
              <a:gd name="connsiteY140" fmla="*/ 2465882 h 3456023"/>
              <a:gd name="connsiteX141" fmla="*/ 1292902 w 1656754"/>
              <a:gd name="connsiteY141" fmla="*/ 2495862 h 3456023"/>
              <a:gd name="connsiteX142" fmla="*/ 1281659 w 1656754"/>
              <a:gd name="connsiteY142" fmla="*/ 2574561 h 3456023"/>
              <a:gd name="connsiteX143" fmla="*/ 1270416 w 1656754"/>
              <a:gd name="connsiteY143" fmla="*/ 2649512 h 3456023"/>
              <a:gd name="connsiteX144" fmla="*/ 1266669 w 1656754"/>
              <a:gd name="connsiteY144" fmla="*/ 2683239 h 3456023"/>
              <a:gd name="connsiteX145" fmla="*/ 1262921 w 1656754"/>
              <a:gd name="connsiteY145" fmla="*/ 2720715 h 3456023"/>
              <a:gd name="connsiteX146" fmla="*/ 1247931 w 1656754"/>
              <a:gd name="connsiteY146" fmla="*/ 2795666 h 3456023"/>
              <a:gd name="connsiteX147" fmla="*/ 1240436 w 1656754"/>
              <a:gd name="connsiteY147" fmla="*/ 2866869 h 3456023"/>
              <a:gd name="connsiteX148" fmla="*/ 1232941 w 1656754"/>
              <a:gd name="connsiteY148" fmla="*/ 2904344 h 3456023"/>
              <a:gd name="connsiteX149" fmla="*/ 1221698 w 1656754"/>
              <a:gd name="connsiteY149" fmla="*/ 2986790 h 3456023"/>
              <a:gd name="connsiteX150" fmla="*/ 1217951 w 1656754"/>
              <a:gd name="connsiteY150" fmla="*/ 3016771 h 3456023"/>
              <a:gd name="connsiteX151" fmla="*/ 1206708 w 1656754"/>
              <a:gd name="connsiteY151" fmla="*/ 3076731 h 3456023"/>
              <a:gd name="connsiteX152" fmla="*/ 1199213 w 1656754"/>
              <a:gd name="connsiteY152" fmla="*/ 3144187 h 3456023"/>
              <a:gd name="connsiteX153" fmla="*/ 1191718 w 1656754"/>
              <a:gd name="connsiteY153" fmla="*/ 3189157 h 3456023"/>
              <a:gd name="connsiteX154" fmla="*/ 1187971 w 1656754"/>
              <a:gd name="connsiteY154" fmla="*/ 3226633 h 3456023"/>
              <a:gd name="connsiteX155" fmla="*/ 1176728 w 1656754"/>
              <a:gd name="connsiteY155" fmla="*/ 3264108 h 3456023"/>
              <a:gd name="connsiteX156" fmla="*/ 1172980 w 1656754"/>
              <a:gd name="connsiteY156" fmla="*/ 3309079 h 3456023"/>
              <a:gd name="connsiteX157" fmla="*/ 1169233 w 1656754"/>
              <a:gd name="connsiteY157" fmla="*/ 3443990 h 3456023"/>
              <a:gd name="connsiteX158" fmla="*/ 903157 w 1656754"/>
              <a:gd name="connsiteY158" fmla="*/ 3417757 h 3456023"/>
              <a:gd name="connsiteX159" fmla="*/ 706697 w 1656754"/>
              <a:gd name="connsiteY159" fmla="*/ 3417939 h 3456023"/>
              <a:gd name="connsiteX0" fmla="*/ 706697 w 1656754"/>
              <a:gd name="connsiteY0" fmla="*/ 3417939 h 3467705"/>
              <a:gd name="connsiteX1" fmla="*/ 726138 w 1656754"/>
              <a:gd name="connsiteY1" fmla="*/ 2857682 h 3467705"/>
              <a:gd name="connsiteX2" fmla="*/ 745891 w 1656754"/>
              <a:gd name="connsiteY2" fmla="*/ 1826640 h 3467705"/>
              <a:gd name="connsiteX3" fmla="*/ 734518 w 1656754"/>
              <a:gd name="connsiteY3" fmla="*/ 1813810 h 3467705"/>
              <a:gd name="connsiteX4" fmla="*/ 723276 w 1656754"/>
              <a:gd name="connsiteY4" fmla="*/ 1806315 h 3467705"/>
              <a:gd name="connsiteX5" fmla="*/ 704538 w 1656754"/>
              <a:gd name="connsiteY5" fmla="*/ 1780082 h 3467705"/>
              <a:gd name="connsiteX6" fmla="*/ 689548 w 1656754"/>
              <a:gd name="connsiteY6" fmla="*/ 1761344 h 3467705"/>
              <a:gd name="connsiteX7" fmla="*/ 682053 w 1656754"/>
              <a:gd name="connsiteY7" fmla="*/ 1735112 h 3467705"/>
              <a:gd name="connsiteX8" fmla="*/ 663315 w 1656754"/>
              <a:gd name="connsiteY8" fmla="*/ 1671403 h 3467705"/>
              <a:gd name="connsiteX9" fmla="*/ 655820 w 1656754"/>
              <a:gd name="connsiteY9" fmla="*/ 1630180 h 3467705"/>
              <a:gd name="connsiteX10" fmla="*/ 659567 w 1656754"/>
              <a:gd name="connsiteY10" fmla="*/ 1506512 h 3467705"/>
              <a:gd name="connsiteX11" fmla="*/ 693295 w 1656754"/>
              <a:gd name="connsiteY11" fmla="*/ 1431561 h 3467705"/>
              <a:gd name="connsiteX12" fmla="*/ 697043 w 1656754"/>
              <a:gd name="connsiteY12" fmla="*/ 1412823 h 3467705"/>
              <a:gd name="connsiteX13" fmla="*/ 708285 w 1656754"/>
              <a:gd name="connsiteY13" fmla="*/ 1401580 h 3467705"/>
              <a:gd name="connsiteX14" fmla="*/ 715780 w 1656754"/>
              <a:gd name="connsiteY14" fmla="*/ 1386590 h 3467705"/>
              <a:gd name="connsiteX15" fmla="*/ 727023 w 1656754"/>
              <a:gd name="connsiteY15" fmla="*/ 1349115 h 3467705"/>
              <a:gd name="connsiteX16" fmla="*/ 730771 w 1656754"/>
              <a:gd name="connsiteY16" fmla="*/ 1334125 h 3467705"/>
              <a:gd name="connsiteX17" fmla="*/ 745761 w 1656754"/>
              <a:gd name="connsiteY17" fmla="*/ 1285407 h 3467705"/>
              <a:gd name="connsiteX18" fmla="*/ 742013 w 1656754"/>
              <a:gd name="connsiteY18" fmla="*/ 1217951 h 3467705"/>
              <a:gd name="connsiteX19" fmla="*/ 730771 w 1656754"/>
              <a:gd name="connsiteY19" fmla="*/ 1195466 h 3467705"/>
              <a:gd name="connsiteX20" fmla="*/ 723276 w 1656754"/>
              <a:gd name="connsiteY20" fmla="*/ 1172980 h 3467705"/>
              <a:gd name="connsiteX21" fmla="*/ 685800 w 1656754"/>
              <a:gd name="connsiteY21" fmla="*/ 1090535 h 3467705"/>
              <a:gd name="connsiteX22" fmla="*/ 674557 w 1656754"/>
              <a:gd name="connsiteY22" fmla="*/ 1060554 h 3467705"/>
              <a:gd name="connsiteX23" fmla="*/ 652072 w 1656754"/>
              <a:gd name="connsiteY23" fmla="*/ 1026826 h 3467705"/>
              <a:gd name="connsiteX24" fmla="*/ 648325 w 1656754"/>
              <a:gd name="connsiteY24" fmla="*/ 1015584 h 3467705"/>
              <a:gd name="connsiteX25" fmla="*/ 637082 w 1656754"/>
              <a:gd name="connsiteY25" fmla="*/ 1008089 h 3467705"/>
              <a:gd name="connsiteX26" fmla="*/ 622092 w 1656754"/>
              <a:gd name="connsiteY26" fmla="*/ 993098 h 3467705"/>
              <a:gd name="connsiteX27" fmla="*/ 607102 w 1656754"/>
              <a:gd name="connsiteY27" fmla="*/ 981856 h 3467705"/>
              <a:gd name="connsiteX28" fmla="*/ 584616 w 1656754"/>
              <a:gd name="connsiteY28" fmla="*/ 966866 h 3467705"/>
              <a:gd name="connsiteX29" fmla="*/ 569626 w 1656754"/>
              <a:gd name="connsiteY29" fmla="*/ 959371 h 3467705"/>
              <a:gd name="connsiteX30" fmla="*/ 517161 w 1656754"/>
              <a:gd name="connsiteY30" fmla="*/ 940633 h 3467705"/>
              <a:gd name="connsiteX31" fmla="*/ 442210 w 1656754"/>
              <a:gd name="connsiteY31" fmla="*/ 910653 h 3467705"/>
              <a:gd name="connsiteX32" fmla="*/ 430967 w 1656754"/>
              <a:gd name="connsiteY32" fmla="*/ 906905 h 3467705"/>
              <a:gd name="connsiteX33" fmla="*/ 281066 w 1656754"/>
              <a:gd name="connsiteY33" fmla="*/ 910653 h 3467705"/>
              <a:gd name="connsiteX34" fmla="*/ 258580 w 1656754"/>
              <a:gd name="connsiteY34" fmla="*/ 914400 h 3467705"/>
              <a:gd name="connsiteX35" fmla="*/ 228600 w 1656754"/>
              <a:gd name="connsiteY35" fmla="*/ 918148 h 3467705"/>
              <a:gd name="connsiteX36" fmla="*/ 142407 w 1656754"/>
              <a:gd name="connsiteY36" fmla="*/ 906905 h 3467705"/>
              <a:gd name="connsiteX37" fmla="*/ 104931 w 1656754"/>
              <a:gd name="connsiteY37" fmla="*/ 869430 h 3467705"/>
              <a:gd name="connsiteX38" fmla="*/ 86194 w 1656754"/>
              <a:gd name="connsiteY38" fmla="*/ 850692 h 3467705"/>
              <a:gd name="connsiteX39" fmla="*/ 56213 w 1656754"/>
              <a:gd name="connsiteY39" fmla="*/ 813216 h 3467705"/>
              <a:gd name="connsiteX40" fmla="*/ 44971 w 1656754"/>
              <a:gd name="connsiteY40" fmla="*/ 801974 h 3467705"/>
              <a:gd name="connsiteX41" fmla="*/ 33728 w 1656754"/>
              <a:gd name="connsiteY41" fmla="*/ 783236 h 3467705"/>
              <a:gd name="connsiteX42" fmla="*/ 26233 w 1656754"/>
              <a:gd name="connsiteY42" fmla="*/ 771994 h 3467705"/>
              <a:gd name="connsiteX43" fmla="*/ 18738 w 1656754"/>
              <a:gd name="connsiteY43" fmla="*/ 745761 h 3467705"/>
              <a:gd name="connsiteX44" fmla="*/ 11243 w 1656754"/>
              <a:gd name="connsiteY44" fmla="*/ 730771 h 3467705"/>
              <a:gd name="connsiteX45" fmla="*/ 7495 w 1656754"/>
              <a:gd name="connsiteY45" fmla="*/ 693295 h 3467705"/>
              <a:gd name="connsiteX46" fmla="*/ 0 w 1656754"/>
              <a:gd name="connsiteY46" fmla="*/ 663315 h 3467705"/>
              <a:gd name="connsiteX47" fmla="*/ 3748 w 1656754"/>
              <a:gd name="connsiteY47" fmla="*/ 517161 h 3467705"/>
              <a:gd name="connsiteX48" fmla="*/ 14990 w 1656754"/>
              <a:gd name="connsiteY48" fmla="*/ 487180 h 3467705"/>
              <a:gd name="connsiteX49" fmla="*/ 33728 w 1656754"/>
              <a:gd name="connsiteY49" fmla="*/ 430967 h 3467705"/>
              <a:gd name="connsiteX50" fmla="*/ 44971 w 1656754"/>
              <a:gd name="connsiteY50" fmla="*/ 408482 h 3467705"/>
              <a:gd name="connsiteX51" fmla="*/ 52466 w 1656754"/>
              <a:gd name="connsiteY51" fmla="*/ 385997 h 3467705"/>
              <a:gd name="connsiteX52" fmla="*/ 86194 w 1656754"/>
              <a:gd name="connsiteY52" fmla="*/ 329784 h 3467705"/>
              <a:gd name="connsiteX53" fmla="*/ 108679 w 1656754"/>
              <a:gd name="connsiteY53" fmla="*/ 292308 h 3467705"/>
              <a:gd name="connsiteX54" fmla="*/ 123669 w 1656754"/>
              <a:gd name="connsiteY54" fmla="*/ 269823 h 3467705"/>
              <a:gd name="connsiteX55" fmla="*/ 161144 w 1656754"/>
              <a:gd name="connsiteY55" fmla="*/ 232348 h 3467705"/>
              <a:gd name="connsiteX56" fmla="*/ 179882 w 1656754"/>
              <a:gd name="connsiteY56" fmla="*/ 206115 h 3467705"/>
              <a:gd name="connsiteX57" fmla="*/ 191125 w 1656754"/>
              <a:gd name="connsiteY57" fmla="*/ 187377 h 3467705"/>
              <a:gd name="connsiteX58" fmla="*/ 224853 w 1656754"/>
              <a:gd name="connsiteY58" fmla="*/ 153649 h 3467705"/>
              <a:gd name="connsiteX59" fmla="*/ 247338 w 1656754"/>
              <a:gd name="connsiteY59" fmla="*/ 123669 h 3467705"/>
              <a:gd name="connsiteX60" fmla="*/ 266076 w 1656754"/>
              <a:gd name="connsiteY60" fmla="*/ 108679 h 3467705"/>
              <a:gd name="connsiteX61" fmla="*/ 292308 w 1656754"/>
              <a:gd name="connsiteY61" fmla="*/ 82446 h 3467705"/>
              <a:gd name="connsiteX62" fmla="*/ 352269 w 1656754"/>
              <a:gd name="connsiteY62" fmla="*/ 48718 h 3467705"/>
              <a:gd name="connsiteX63" fmla="*/ 382249 w 1656754"/>
              <a:gd name="connsiteY63" fmla="*/ 41223 h 3467705"/>
              <a:gd name="connsiteX64" fmla="*/ 415977 w 1656754"/>
              <a:gd name="connsiteY64" fmla="*/ 22485 h 3467705"/>
              <a:gd name="connsiteX65" fmla="*/ 427220 w 1656754"/>
              <a:gd name="connsiteY65" fmla="*/ 14990 h 3467705"/>
              <a:gd name="connsiteX66" fmla="*/ 457200 w 1656754"/>
              <a:gd name="connsiteY66" fmla="*/ 3748 h 3467705"/>
              <a:gd name="connsiteX67" fmla="*/ 483433 w 1656754"/>
              <a:gd name="connsiteY67" fmla="*/ 0 h 3467705"/>
              <a:gd name="connsiteX68" fmla="*/ 569626 w 1656754"/>
              <a:gd name="connsiteY68" fmla="*/ 3748 h 3467705"/>
              <a:gd name="connsiteX69" fmla="*/ 603354 w 1656754"/>
              <a:gd name="connsiteY69" fmla="*/ 14990 h 3467705"/>
              <a:gd name="connsiteX70" fmla="*/ 633335 w 1656754"/>
              <a:gd name="connsiteY70" fmla="*/ 22485 h 3467705"/>
              <a:gd name="connsiteX71" fmla="*/ 659567 w 1656754"/>
              <a:gd name="connsiteY71" fmla="*/ 37476 h 3467705"/>
              <a:gd name="connsiteX72" fmla="*/ 704538 w 1656754"/>
              <a:gd name="connsiteY72" fmla="*/ 44971 h 3467705"/>
              <a:gd name="connsiteX73" fmla="*/ 745761 w 1656754"/>
              <a:gd name="connsiteY73" fmla="*/ 67456 h 3467705"/>
              <a:gd name="connsiteX74" fmla="*/ 764498 w 1656754"/>
              <a:gd name="connsiteY74" fmla="*/ 74951 h 3467705"/>
              <a:gd name="connsiteX75" fmla="*/ 771994 w 1656754"/>
              <a:gd name="connsiteY75" fmla="*/ 82446 h 3467705"/>
              <a:gd name="connsiteX76" fmla="*/ 801974 w 1656754"/>
              <a:gd name="connsiteY76" fmla="*/ 101184 h 3467705"/>
              <a:gd name="connsiteX77" fmla="*/ 813216 w 1656754"/>
              <a:gd name="connsiteY77" fmla="*/ 123669 h 3467705"/>
              <a:gd name="connsiteX78" fmla="*/ 816964 w 1656754"/>
              <a:gd name="connsiteY78" fmla="*/ 146154 h 3467705"/>
              <a:gd name="connsiteX79" fmla="*/ 824459 w 1656754"/>
              <a:gd name="connsiteY79" fmla="*/ 172387 h 3467705"/>
              <a:gd name="connsiteX80" fmla="*/ 828207 w 1656754"/>
              <a:gd name="connsiteY80" fmla="*/ 191125 h 3467705"/>
              <a:gd name="connsiteX81" fmla="*/ 831954 w 1656754"/>
              <a:gd name="connsiteY81" fmla="*/ 333531 h 3467705"/>
              <a:gd name="connsiteX82" fmla="*/ 843197 w 1656754"/>
              <a:gd name="connsiteY82" fmla="*/ 363512 h 3467705"/>
              <a:gd name="connsiteX83" fmla="*/ 846944 w 1656754"/>
              <a:gd name="connsiteY83" fmla="*/ 374754 h 3467705"/>
              <a:gd name="connsiteX84" fmla="*/ 895662 w 1656754"/>
              <a:gd name="connsiteY84" fmla="*/ 400987 h 3467705"/>
              <a:gd name="connsiteX85" fmla="*/ 906905 w 1656754"/>
              <a:gd name="connsiteY85" fmla="*/ 408482 h 3467705"/>
              <a:gd name="connsiteX86" fmla="*/ 955623 w 1656754"/>
              <a:gd name="connsiteY86" fmla="*/ 423472 h 3467705"/>
              <a:gd name="connsiteX87" fmla="*/ 1274164 w 1656754"/>
              <a:gd name="connsiteY87" fmla="*/ 430967 h 3467705"/>
              <a:gd name="connsiteX88" fmla="*/ 1292902 w 1656754"/>
              <a:gd name="connsiteY88" fmla="*/ 438462 h 3467705"/>
              <a:gd name="connsiteX89" fmla="*/ 1345367 w 1656754"/>
              <a:gd name="connsiteY89" fmla="*/ 457200 h 3467705"/>
              <a:gd name="connsiteX90" fmla="*/ 1412823 w 1656754"/>
              <a:gd name="connsiteY90" fmla="*/ 487180 h 3467705"/>
              <a:gd name="connsiteX91" fmla="*/ 1457794 w 1656754"/>
              <a:gd name="connsiteY91" fmla="*/ 498423 h 3467705"/>
              <a:gd name="connsiteX92" fmla="*/ 1472784 w 1656754"/>
              <a:gd name="connsiteY92" fmla="*/ 505918 h 3467705"/>
              <a:gd name="connsiteX93" fmla="*/ 1484026 w 1656754"/>
              <a:gd name="connsiteY93" fmla="*/ 513413 h 3467705"/>
              <a:gd name="connsiteX94" fmla="*/ 1502764 w 1656754"/>
              <a:gd name="connsiteY94" fmla="*/ 520908 h 3467705"/>
              <a:gd name="connsiteX95" fmla="*/ 1514007 w 1656754"/>
              <a:gd name="connsiteY95" fmla="*/ 532151 h 3467705"/>
              <a:gd name="connsiteX96" fmla="*/ 1536492 w 1656754"/>
              <a:gd name="connsiteY96" fmla="*/ 592112 h 3467705"/>
              <a:gd name="connsiteX97" fmla="*/ 1555230 w 1656754"/>
              <a:gd name="connsiteY97" fmla="*/ 648325 h 3467705"/>
              <a:gd name="connsiteX98" fmla="*/ 1577715 w 1656754"/>
              <a:gd name="connsiteY98" fmla="*/ 700790 h 3467705"/>
              <a:gd name="connsiteX99" fmla="*/ 1581462 w 1656754"/>
              <a:gd name="connsiteY99" fmla="*/ 715780 h 3467705"/>
              <a:gd name="connsiteX100" fmla="*/ 1588957 w 1656754"/>
              <a:gd name="connsiteY100" fmla="*/ 734518 h 3467705"/>
              <a:gd name="connsiteX101" fmla="*/ 1600200 w 1656754"/>
              <a:gd name="connsiteY101" fmla="*/ 779489 h 3467705"/>
              <a:gd name="connsiteX102" fmla="*/ 1618938 w 1656754"/>
              <a:gd name="connsiteY102" fmla="*/ 828207 h 3467705"/>
              <a:gd name="connsiteX103" fmla="*/ 1626433 w 1656754"/>
              <a:gd name="connsiteY103" fmla="*/ 873177 h 3467705"/>
              <a:gd name="connsiteX104" fmla="*/ 1633928 w 1656754"/>
              <a:gd name="connsiteY104" fmla="*/ 895662 h 3467705"/>
              <a:gd name="connsiteX105" fmla="*/ 1637676 w 1656754"/>
              <a:gd name="connsiteY105" fmla="*/ 910653 h 3467705"/>
              <a:gd name="connsiteX106" fmla="*/ 1645171 w 1656754"/>
              <a:gd name="connsiteY106" fmla="*/ 929390 h 3467705"/>
              <a:gd name="connsiteX107" fmla="*/ 1652666 w 1656754"/>
              <a:gd name="connsiteY107" fmla="*/ 966866 h 3467705"/>
              <a:gd name="connsiteX108" fmla="*/ 1652666 w 1656754"/>
              <a:gd name="connsiteY108" fmla="*/ 1169233 h 3467705"/>
              <a:gd name="connsiteX109" fmla="*/ 1645171 w 1656754"/>
              <a:gd name="connsiteY109" fmla="*/ 1184223 h 3467705"/>
              <a:gd name="connsiteX110" fmla="*/ 1637676 w 1656754"/>
              <a:gd name="connsiteY110" fmla="*/ 1206708 h 3467705"/>
              <a:gd name="connsiteX111" fmla="*/ 1603948 w 1656754"/>
              <a:gd name="connsiteY111" fmla="*/ 1322882 h 3467705"/>
              <a:gd name="connsiteX112" fmla="*/ 1592705 w 1656754"/>
              <a:gd name="connsiteY112" fmla="*/ 1341620 h 3467705"/>
              <a:gd name="connsiteX113" fmla="*/ 1573967 w 1656754"/>
              <a:gd name="connsiteY113" fmla="*/ 1382843 h 3467705"/>
              <a:gd name="connsiteX114" fmla="*/ 1547735 w 1656754"/>
              <a:gd name="connsiteY114" fmla="*/ 1420318 h 3467705"/>
              <a:gd name="connsiteX115" fmla="*/ 1543987 w 1656754"/>
              <a:gd name="connsiteY115" fmla="*/ 1439056 h 3467705"/>
              <a:gd name="connsiteX116" fmla="*/ 1528997 w 1656754"/>
              <a:gd name="connsiteY116" fmla="*/ 1457794 h 3467705"/>
              <a:gd name="connsiteX117" fmla="*/ 1514007 w 1656754"/>
              <a:gd name="connsiteY117" fmla="*/ 1487774 h 3467705"/>
              <a:gd name="connsiteX118" fmla="*/ 1487774 w 1656754"/>
              <a:gd name="connsiteY118" fmla="*/ 1547735 h 3467705"/>
              <a:gd name="connsiteX119" fmla="*/ 1472784 w 1656754"/>
              <a:gd name="connsiteY119" fmla="*/ 1581462 h 3467705"/>
              <a:gd name="connsiteX120" fmla="*/ 1454046 w 1656754"/>
              <a:gd name="connsiteY120" fmla="*/ 1637676 h 3467705"/>
              <a:gd name="connsiteX121" fmla="*/ 1446551 w 1656754"/>
              <a:gd name="connsiteY121" fmla="*/ 1667656 h 3467705"/>
              <a:gd name="connsiteX122" fmla="*/ 1439056 w 1656754"/>
              <a:gd name="connsiteY122" fmla="*/ 1690141 h 3467705"/>
              <a:gd name="connsiteX123" fmla="*/ 1427813 w 1656754"/>
              <a:gd name="connsiteY123" fmla="*/ 1750102 h 3467705"/>
              <a:gd name="connsiteX124" fmla="*/ 1424066 w 1656754"/>
              <a:gd name="connsiteY124" fmla="*/ 1787577 h 3467705"/>
              <a:gd name="connsiteX125" fmla="*/ 1416571 w 1656754"/>
              <a:gd name="connsiteY125" fmla="*/ 1817557 h 3467705"/>
              <a:gd name="connsiteX126" fmla="*/ 1412823 w 1656754"/>
              <a:gd name="connsiteY126" fmla="*/ 1843790 h 3467705"/>
              <a:gd name="connsiteX127" fmla="*/ 1409076 w 1656754"/>
              <a:gd name="connsiteY127" fmla="*/ 1881266 h 3467705"/>
              <a:gd name="connsiteX128" fmla="*/ 1394085 w 1656754"/>
              <a:gd name="connsiteY128" fmla="*/ 1926236 h 3467705"/>
              <a:gd name="connsiteX129" fmla="*/ 1375348 w 1656754"/>
              <a:gd name="connsiteY129" fmla="*/ 2027420 h 3467705"/>
              <a:gd name="connsiteX130" fmla="*/ 1364105 w 1656754"/>
              <a:gd name="connsiteY130" fmla="*/ 2072390 h 3467705"/>
              <a:gd name="connsiteX131" fmla="*/ 1356610 w 1656754"/>
              <a:gd name="connsiteY131" fmla="*/ 2121108 h 3467705"/>
              <a:gd name="connsiteX132" fmla="*/ 1349115 w 1656754"/>
              <a:gd name="connsiteY132" fmla="*/ 2158584 h 3467705"/>
              <a:gd name="connsiteX133" fmla="*/ 1334125 w 1656754"/>
              <a:gd name="connsiteY133" fmla="*/ 2222292 h 3467705"/>
              <a:gd name="connsiteX134" fmla="*/ 1330377 w 1656754"/>
              <a:gd name="connsiteY134" fmla="*/ 2252272 h 3467705"/>
              <a:gd name="connsiteX135" fmla="*/ 1326630 w 1656754"/>
              <a:gd name="connsiteY135" fmla="*/ 2289748 h 3467705"/>
              <a:gd name="connsiteX136" fmla="*/ 1319135 w 1656754"/>
              <a:gd name="connsiteY136" fmla="*/ 2330971 h 3467705"/>
              <a:gd name="connsiteX137" fmla="*/ 1315387 w 1656754"/>
              <a:gd name="connsiteY137" fmla="*/ 2360951 h 3467705"/>
              <a:gd name="connsiteX138" fmla="*/ 1307892 w 1656754"/>
              <a:gd name="connsiteY138" fmla="*/ 2405921 h 3467705"/>
              <a:gd name="connsiteX139" fmla="*/ 1304144 w 1656754"/>
              <a:gd name="connsiteY139" fmla="*/ 2432154 h 3467705"/>
              <a:gd name="connsiteX140" fmla="*/ 1300397 w 1656754"/>
              <a:gd name="connsiteY140" fmla="*/ 2465882 h 3467705"/>
              <a:gd name="connsiteX141" fmla="*/ 1292902 w 1656754"/>
              <a:gd name="connsiteY141" fmla="*/ 2495862 h 3467705"/>
              <a:gd name="connsiteX142" fmla="*/ 1281659 w 1656754"/>
              <a:gd name="connsiteY142" fmla="*/ 2574561 h 3467705"/>
              <a:gd name="connsiteX143" fmla="*/ 1270416 w 1656754"/>
              <a:gd name="connsiteY143" fmla="*/ 2649512 h 3467705"/>
              <a:gd name="connsiteX144" fmla="*/ 1266669 w 1656754"/>
              <a:gd name="connsiteY144" fmla="*/ 2683239 h 3467705"/>
              <a:gd name="connsiteX145" fmla="*/ 1262921 w 1656754"/>
              <a:gd name="connsiteY145" fmla="*/ 2720715 h 3467705"/>
              <a:gd name="connsiteX146" fmla="*/ 1247931 w 1656754"/>
              <a:gd name="connsiteY146" fmla="*/ 2795666 h 3467705"/>
              <a:gd name="connsiteX147" fmla="*/ 1240436 w 1656754"/>
              <a:gd name="connsiteY147" fmla="*/ 2866869 h 3467705"/>
              <a:gd name="connsiteX148" fmla="*/ 1232941 w 1656754"/>
              <a:gd name="connsiteY148" fmla="*/ 2904344 h 3467705"/>
              <a:gd name="connsiteX149" fmla="*/ 1221698 w 1656754"/>
              <a:gd name="connsiteY149" fmla="*/ 2986790 h 3467705"/>
              <a:gd name="connsiteX150" fmla="*/ 1217951 w 1656754"/>
              <a:gd name="connsiteY150" fmla="*/ 3016771 h 3467705"/>
              <a:gd name="connsiteX151" fmla="*/ 1206708 w 1656754"/>
              <a:gd name="connsiteY151" fmla="*/ 3076731 h 3467705"/>
              <a:gd name="connsiteX152" fmla="*/ 1199213 w 1656754"/>
              <a:gd name="connsiteY152" fmla="*/ 3144187 h 3467705"/>
              <a:gd name="connsiteX153" fmla="*/ 1191718 w 1656754"/>
              <a:gd name="connsiteY153" fmla="*/ 3189157 h 3467705"/>
              <a:gd name="connsiteX154" fmla="*/ 1187971 w 1656754"/>
              <a:gd name="connsiteY154" fmla="*/ 3226633 h 3467705"/>
              <a:gd name="connsiteX155" fmla="*/ 1176728 w 1656754"/>
              <a:gd name="connsiteY155" fmla="*/ 3264108 h 3467705"/>
              <a:gd name="connsiteX156" fmla="*/ 1172980 w 1656754"/>
              <a:gd name="connsiteY156" fmla="*/ 3309079 h 3467705"/>
              <a:gd name="connsiteX157" fmla="*/ 1169233 w 1656754"/>
              <a:gd name="connsiteY157" fmla="*/ 3443990 h 3467705"/>
              <a:gd name="connsiteX158" fmla="*/ 909507 w 1656754"/>
              <a:gd name="connsiteY158" fmla="*/ 3446332 h 3467705"/>
              <a:gd name="connsiteX159" fmla="*/ 706697 w 1656754"/>
              <a:gd name="connsiteY159" fmla="*/ 3417939 h 3467705"/>
              <a:gd name="connsiteX0" fmla="*/ 706697 w 1656754"/>
              <a:gd name="connsiteY0" fmla="*/ 3417939 h 3467262"/>
              <a:gd name="connsiteX1" fmla="*/ 726138 w 1656754"/>
              <a:gd name="connsiteY1" fmla="*/ 2857682 h 3467262"/>
              <a:gd name="connsiteX2" fmla="*/ 745891 w 1656754"/>
              <a:gd name="connsiteY2" fmla="*/ 1826640 h 3467262"/>
              <a:gd name="connsiteX3" fmla="*/ 734518 w 1656754"/>
              <a:gd name="connsiteY3" fmla="*/ 1813810 h 3467262"/>
              <a:gd name="connsiteX4" fmla="*/ 723276 w 1656754"/>
              <a:gd name="connsiteY4" fmla="*/ 1806315 h 3467262"/>
              <a:gd name="connsiteX5" fmla="*/ 704538 w 1656754"/>
              <a:gd name="connsiteY5" fmla="*/ 1780082 h 3467262"/>
              <a:gd name="connsiteX6" fmla="*/ 689548 w 1656754"/>
              <a:gd name="connsiteY6" fmla="*/ 1761344 h 3467262"/>
              <a:gd name="connsiteX7" fmla="*/ 682053 w 1656754"/>
              <a:gd name="connsiteY7" fmla="*/ 1735112 h 3467262"/>
              <a:gd name="connsiteX8" fmla="*/ 663315 w 1656754"/>
              <a:gd name="connsiteY8" fmla="*/ 1671403 h 3467262"/>
              <a:gd name="connsiteX9" fmla="*/ 655820 w 1656754"/>
              <a:gd name="connsiteY9" fmla="*/ 1630180 h 3467262"/>
              <a:gd name="connsiteX10" fmla="*/ 659567 w 1656754"/>
              <a:gd name="connsiteY10" fmla="*/ 1506512 h 3467262"/>
              <a:gd name="connsiteX11" fmla="*/ 693295 w 1656754"/>
              <a:gd name="connsiteY11" fmla="*/ 1431561 h 3467262"/>
              <a:gd name="connsiteX12" fmla="*/ 697043 w 1656754"/>
              <a:gd name="connsiteY12" fmla="*/ 1412823 h 3467262"/>
              <a:gd name="connsiteX13" fmla="*/ 708285 w 1656754"/>
              <a:gd name="connsiteY13" fmla="*/ 1401580 h 3467262"/>
              <a:gd name="connsiteX14" fmla="*/ 715780 w 1656754"/>
              <a:gd name="connsiteY14" fmla="*/ 1386590 h 3467262"/>
              <a:gd name="connsiteX15" fmla="*/ 727023 w 1656754"/>
              <a:gd name="connsiteY15" fmla="*/ 1349115 h 3467262"/>
              <a:gd name="connsiteX16" fmla="*/ 730771 w 1656754"/>
              <a:gd name="connsiteY16" fmla="*/ 1334125 h 3467262"/>
              <a:gd name="connsiteX17" fmla="*/ 745761 w 1656754"/>
              <a:gd name="connsiteY17" fmla="*/ 1285407 h 3467262"/>
              <a:gd name="connsiteX18" fmla="*/ 742013 w 1656754"/>
              <a:gd name="connsiteY18" fmla="*/ 1217951 h 3467262"/>
              <a:gd name="connsiteX19" fmla="*/ 730771 w 1656754"/>
              <a:gd name="connsiteY19" fmla="*/ 1195466 h 3467262"/>
              <a:gd name="connsiteX20" fmla="*/ 723276 w 1656754"/>
              <a:gd name="connsiteY20" fmla="*/ 1172980 h 3467262"/>
              <a:gd name="connsiteX21" fmla="*/ 685800 w 1656754"/>
              <a:gd name="connsiteY21" fmla="*/ 1090535 h 3467262"/>
              <a:gd name="connsiteX22" fmla="*/ 674557 w 1656754"/>
              <a:gd name="connsiteY22" fmla="*/ 1060554 h 3467262"/>
              <a:gd name="connsiteX23" fmla="*/ 652072 w 1656754"/>
              <a:gd name="connsiteY23" fmla="*/ 1026826 h 3467262"/>
              <a:gd name="connsiteX24" fmla="*/ 648325 w 1656754"/>
              <a:gd name="connsiteY24" fmla="*/ 1015584 h 3467262"/>
              <a:gd name="connsiteX25" fmla="*/ 637082 w 1656754"/>
              <a:gd name="connsiteY25" fmla="*/ 1008089 h 3467262"/>
              <a:gd name="connsiteX26" fmla="*/ 622092 w 1656754"/>
              <a:gd name="connsiteY26" fmla="*/ 993098 h 3467262"/>
              <a:gd name="connsiteX27" fmla="*/ 607102 w 1656754"/>
              <a:gd name="connsiteY27" fmla="*/ 981856 h 3467262"/>
              <a:gd name="connsiteX28" fmla="*/ 584616 w 1656754"/>
              <a:gd name="connsiteY28" fmla="*/ 966866 h 3467262"/>
              <a:gd name="connsiteX29" fmla="*/ 569626 w 1656754"/>
              <a:gd name="connsiteY29" fmla="*/ 959371 h 3467262"/>
              <a:gd name="connsiteX30" fmla="*/ 517161 w 1656754"/>
              <a:gd name="connsiteY30" fmla="*/ 940633 h 3467262"/>
              <a:gd name="connsiteX31" fmla="*/ 442210 w 1656754"/>
              <a:gd name="connsiteY31" fmla="*/ 910653 h 3467262"/>
              <a:gd name="connsiteX32" fmla="*/ 430967 w 1656754"/>
              <a:gd name="connsiteY32" fmla="*/ 906905 h 3467262"/>
              <a:gd name="connsiteX33" fmla="*/ 281066 w 1656754"/>
              <a:gd name="connsiteY33" fmla="*/ 910653 h 3467262"/>
              <a:gd name="connsiteX34" fmla="*/ 258580 w 1656754"/>
              <a:gd name="connsiteY34" fmla="*/ 914400 h 3467262"/>
              <a:gd name="connsiteX35" fmla="*/ 228600 w 1656754"/>
              <a:gd name="connsiteY35" fmla="*/ 918148 h 3467262"/>
              <a:gd name="connsiteX36" fmla="*/ 142407 w 1656754"/>
              <a:gd name="connsiteY36" fmla="*/ 906905 h 3467262"/>
              <a:gd name="connsiteX37" fmla="*/ 104931 w 1656754"/>
              <a:gd name="connsiteY37" fmla="*/ 869430 h 3467262"/>
              <a:gd name="connsiteX38" fmla="*/ 86194 w 1656754"/>
              <a:gd name="connsiteY38" fmla="*/ 850692 h 3467262"/>
              <a:gd name="connsiteX39" fmla="*/ 56213 w 1656754"/>
              <a:gd name="connsiteY39" fmla="*/ 813216 h 3467262"/>
              <a:gd name="connsiteX40" fmla="*/ 44971 w 1656754"/>
              <a:gd name="connsiteY40" fmla="*/ 801974 h 3467262"/>
              <a:gd name="connsiteX41" fmla="*/ 33728 w 1656754"/>
              <a:gd name="connsiteY41" fmla="*/ 783236 h 3467262"/>
              <a:gd name="connsiteX42" fmla="*/ 26233 w 1656754"/>
              <a:gd name="connsiteY42" fmla="*/ 771994 h 3467262"/>
              <a:gd name="connsiteX43" fmla="*/ 18738 w 1656754"/>
              <a:gd name="connsiteY43" fmla="*/ 745761 h 3467262"/>
              <a:gd name="connsiteX44" fmla="*/ 11243 w 1656754"/>
              <a:gd name="connsiteY44" fmla="*/ 730771 h 3467262"/>
              <a:gd name="connsiteX45" fmla="*/ 7495 w 1656754"/>
              <a:gd name="connsiteY45" fmla="*/ 693295 h 3467262"/>
              <a:gd name="connsiteX46" fmla="*/ 0 w 1656754"/>
              <a:gd name="connsiteY46" fmla="*/ 663315 h 3467262"/>
              <a:gd name="connsiteX47" fmla="*/ 3748 w 1656754"/>
              <a:gd name="connsiteY47" fmla="*/ 517161 h 3467262"/>
              <a:gd name="connsiteX48" fmla="*/ 14990 w 1656754"/>
              <a:gd name="connsiteY48" fmla="*/ 487180 h 3467262"/>
              <a:gd name="connsiteX49" fmla="*/ 33728 w 1656754"/>
              <a:gd name="connsiteY49" fmla="*/ 430967 h 3467262"/>
              <a:gd name="connsiteX50" fmla="*/ 44971 w 1656754"/>
              <a:gd name="connsiteY50" fmla="*/ 408482 h 3467262"/>
              <a:gd name="connsiteX51" fmla="*/ 52466 w 1656754"/>
              <a:gd name="connsiteY51" fmla="*/ 385997 h 3467262"/>
              <a:gd name="connsiteX52" fmla="*/ 86194 w 1656754"/>
              <a:gd name="connsiteY52" fmla="*/ 329784 h 3467262"/>
              <a:gd name="connsiteX53" fmla="*/ 108679 w 1656754"/>
              <a:gd name="connsiteY53" fmla="*/ 292308 h 3467262"/>
              <a:gd name="connsiteX54" fmla="*/ 123669 w 1656754"/>
              <a:gd name="connsiteY54" fmla="*/ 269823 h 3467262"/>
              <a:gd name="connsiteX55" fmla="*/ 161144 w 1656754"/>
              <a:gd name="connsiteY55" fmla="*/ 232348 h 3467262"/>
              <a:gd name="connsiteX56" fmla="*/ 179882 w 1656754"/>
              <a:gd name="connsiteY56" fmla="*/ 206115 h 3467262"/>
              <a:gd name="connsiteX57" fmla="*/ 191125 w 1656754"/>
              <a:gd name="connsiteY57" fmla="*/ 187377 h 3467262"/>
              <a:gd name="connsiteX58" fmla="*/ 224853 w 1656754"/>
              <a:gd name="connsiteY58" fmla="*/ 153649 h 3467262"/>
              <a:gd name="connsiteX59" fmla="*/ 247338 w 1656754"/>
              <a:gd name="connsiteY59" fmla="*/ 123669 h 3467262"/>
              <a:gd name="connsiteX60" fmla="*/ 266076 w 1656754"/>
              <a:gd name="connsiteY60" fmla="*/ 108679 h 3467262"/>
              <a:gd name="connsiteX61" fmla="*/ 292308 w 1656754"/>
              <a:gd name="connsiteY61" fmla="*/ 82446 h 3467262"/>
              <a:gd name="connsiteX62" fmla="*/ 352269 w 1656754"/>
              <a:gd name="connsiteY62" fmla="*/ 48718 h 3467262"/>
              <a:gd name="connsiteX63" fmla="*/ 382249 w 1656754"/>
              <a:gd name="connsiteY63" fmla="*/ 41223 h 3467262"/>
              <a:gd name="connsiteX64" fmla="*/ 415977 w 1656754"/>
              <a:gd name="connsiteY64" fmla="*/ 22485 h 3467262"/>
              <a:gd name="connsiteX65" fmla="*/ 427220 w 1656754"/>
              <a:gd name="connsiteY65" fmla="*/ 14990 h 3467262"/>
              <a:gd name="connsiteX66" fmla="*/ 457200 w 1656754"/>
              <a:gd name="connsiteY66" fmla="*/ 3748 h 3467262"/>
              <a:gd name="connsiteX67" fmla="*/ 483433 w 1656754"/>
              <a:gd name="connsiteY67" fmla="*/ 0 h 3467262"/>
              <a:gd name="connsiteX68" fmla="*/ 569626 w 1656754"/>
              <a:gd name="connsiteY68" fmla="*/ 3748 h 3467262"/>
              <a:gd name="connsiteX69" fmla="*/ 603354 w 1656754"/>
              <a:gd name="connsiteY69" fmla="*/ 14990 h 3467262"/>
              <a:gd name="connsiteX70" fmla="*/ 633335 w 1656754"/>
              <a:gd name="connsiteY70" fmla="*/ 22485 h 3467262"/>
              <a:gd name="connsiteX71" fmla="*/ 659567 w 1656754"/>
              <a:gd name="connsiteY71" fmla="*/ 37476 h 3467262"/>
              <a:gd name="connsiteX72" fmla="*/ 704538 w 1656754"/>
              <a:gd name="connsiteY72" fmla="*/ 44971 h 3467262"/>
              <a:gd name="connsiteX73" fmla="*/ 745761 w 1656754"/>
              <a:gd name="connsiteY73" fmla="*/ 67456 h 3467262"/>
              <a:gd name="connsiteX74" fmla="*/ 764498 w 1656754"/>
              <a:gd name="connsiteY74" fmla="*/ 74951 h 3467262"/>
              <a:gd name="connsiteX75" fmla="*/ 771994 w 1656754"/>
              <a:gd name="connsiteY75" fmla="*/ 82446 h 3467262"/>
              <a:gd name="connsiteX76" fmla="*/ 801974 w 1656754"/>
              <a:gd name="connsiteY76" fmla="*/ 101184 h 3467262"/>
              <a:gd name="connsiteX77" fmla="*/ 813216 w 1656754"/>
              <a:gd name="connsiteY77" fmla="*/ 123669 h 3467262"/>
              <a:gd name="connsiteX78" fmla="*/ 816964 w 1656754"/>
              <a:gd name="connsiteY78" fmla="*/ 146154 h 3467262"/>
              <a:gd name="connsiteX79" fmla="*/ 824459 w 1656754"/>
              <a:gd name="connsiteY79" fmla="*/ 172387 h 3467262"/>
              <a:gd name="connsiteX80" fmla="*/ 828207 w 1656754"/>
              <a:gd name="connsiteY80" fmla="*/ 191125 h 3467262"/>
              <a:gd name="connsiteX81" fmla="*/ 831954 w 1656754"/>
              <a:gd name="connsiteY81" fmla="*/ 333531 h 3467262"/>
              <a:gd name="connsiteX82" fmla="*/ 843197 w 1656754"/>
              <a:gd name="connsiteY82" fmla="*/ 363512 h 3467262"/>
              <a:gd name="connsiteX83" fmla="*/ 846944 w 1656754"/>
              <a:gd name="connsiteY83" fmla="*/ 374754 h 3467262"/>
              <a:gd name="connsiteX84" fmla="*/ 895662 w 1656754"/>
              <a:gd name="connsiteY84" fmla="*/ 400987 h 3467262"/>
              <a:gd name="connsiteX85" fmla="*/ 906905 w 1656754"/>
              <a:gd name="connsiteY85" fmla="*/ 408482 h 3467262"/>
              <a:gd name="connsiteX86" fmla="*/ 955623 w 1656754"/>
              <a:gd name="connsiteY86" fmla="*/ 423472 h 3467262"/>
              <a:gd name="connsiteX87" fmla="*/ 1274164 w 1656754"/>
              <a:gd name="connsiteY87" fmla="*/ 430967 h 3467262"/>
              <a:gd name="connsiteX88" fmla="*/ 1292902 w 1656754"/>
              <a:gd name="connsiteY88" fmla="*/ 438462 h 3467262"/>
              <a:gd name="connsiteX89" fmla="*/ 1345367 w 1656754"/>
              <a:gd name="connsiteY89" fmla="*/ 457200 h 3467262"/>
              <a:gd name="connsiteX90" fmla="*/ 1412823 w 1656754"/>
              <a:gd name="connsiteY90" fmla="*/ 487180 h 3467262"/>
              <a:gd name="connsiteX91" fmla="*/ 1457794 w 1656754"/>
              <a:gd name="connsiteY91" fmla="*/ 498423 h 3467262"/>
              <a:gd name="connsiteX92" fmla="*/ 1472784 w 1656754"/>
              <a:gd name="connsiteY92" fmla="*/ 505918 h 3467262"/>
              <a:gd name="connsiteX93" fmla="*/ 1484026 w 1656754"/>
              <a:gd name="connsiteY93" fmla="*/ 513413 h 3467262"/>
              <a:gd name="connsiteX94" fmla="*/ 1502764 w 1656754"/>
              <a:gd name="connsiteY94" fmla="*/ 520908 h 3467262"/>
              <a:gd name="connsiteX95" fmla="*/ 1514007 w 1656754"/>
              <a:gd name="connsiteY95" fmla="*/ 532151 h 3467262"/>
              <a:gd name="connsiteX96" fmla="*/ 1536492 w 1656754"/>
              <a:gd name="connsiteY96" fmla="*/ 592112 h 3467262"/>
              <a:gd name="connsiteX97" fmla="*/ 1555230 w 1656754"/>
              <a:gd name="connsiteY97" fmla="*/ 648325 h 3467262"/>
              <a:gd name="connsiteX98" fmla="*/ 1577715 w 1656754"/>
              <a:gd name="connsiteY98" fmla="*/ 700790 h 3467262"/>
              <a:gd name="connsiteX99" fmla="*/ 1581462 w 1656754"/>
              <a:gd name="connsiteY99" fmla="*/ 715780 h 3467262"/>
              <a:gd name="connsiteX100" fmla="*/ 1588957 w 1656754"/>
              <a:gd name="connsiteY100" fmla="*/ 734518 h 3467262"/>
              <a:gd name="connsiteX101" fmla="*/ 1600200 w 1656754"/>
              <a:gd name="connsiteY101" fmla="*/ 779489 h 3467262"/>
              <a:gd name="connsiteX102" fmla="*/ 1618938 w 1656754"/>
              <a:gd name="connsiteY102" fmla="*/ 828207 h 3467262"/>
              <a:gd name="connsiteX103" fmla="*/ 1626433 w 1656754"/>
              <a:gd name="connsiteY103" fmla="*/ 873177 h 3467262"/>
              <a:gd name="connsiteX104" fmla="*/ 1633928 w 1656754"/>
              <a:gd name="connsiteY104" fmla="*/ 895662 h 3467262"/>
              <a:gd name="connsiteX105" fmla="*/ 1637676 w 1656754"/>
              <a:gd name="connsiteY105" fmla="*/ 910653 h 3467262"/>
              <a:gd name="connsiteX106" fmla="*/ 1645171 w 1656754"/>
              <a:gd name="connsiteY106" fmla="*/ 929390 h 3467262"/>
              <a:gd name="connsiteX107" fmla="*/ 1652666 w 1656754"/>
              <a:gd name="connsiteY107" fmla="*/ 966866 h 3467262"/>
              <a:gd name="connsiteX108" fmla="*/ 1652666 w 1656754"/>
              <a:gd name="connsiteY108" fmla="*/ 1169233 h 3467262"/>
              <a:gd name="connsiteX109" fmla="*/ 1645171 w 1656754"/>
              <a:gd name="connsiteY109" fmla="*/ 1184223 h 3467262"/>
              <a:gd name="connsiteX110" fmla="*/ 1637676 w 1656754"/>
              <a:gd name="connsiteY110" fmla="*/ 1206708 h 3467262"/>
              <a:gd name="connsiteX111" fmla="*/ 1603948 w 1656754"/>
              <a:gd name="connsiteY111" fmla="*/ 1322882 h 3467262"/>
              <a:gd name="connsiteX112" fmla="*/ 1592705 w 1656754"/>
              <a:gd name="connsiteY112" fmla="*/ 1341620 h 3467262"/>
              <a:gd name="connsiteX113" fmla="*/ 1573967 w 1656754"/>
              <a:gd name="connsiteY113" fmla="*/ 1382843 h 3467262"/>
              <a:gd name="connsiteX114" fmla="*/ 1547735 w 1656754"/>
              <a:gd name="connsiteY114" fmla="*/ 1420318 h 3467262"/>
              <a:gd name="connsiteX115" fmla="*/ 1543987 w 1656754"/>
              <a:gd name="connsiteY115" fmla="*/ 1439056 h 3467262"/>
              <a:gd name="connsiteX116" fmla="*/ 1528997 w 1656754"/>
              <a:gd name="connsiteY116" fmla="*/ 1457794 h 3467262"/>
              <a:gd name="connsiteX117" fmla="*/ 1514007 w 1656754"/>
              <a:gd name="connsiteY117" fmla="*/ 1487774 h 3467262"/>
              <a:gd name="connsiteX118" fmla="*/ 1487774 w 1656754"/>
              <a:gd name="connsiteY118" fmla="*/ 1547735 h 3467262"/>
              <a:gd name="connsiteX119" fmla="*/ 1472784 w 1656754"/>
              <a:gd name="connsiteY119" fmla="*/ 1581462 h 3467262"/>
              <a:gd name="connsiteX120" fmla="*/ 1454046 w 1656754"/>
              <a:gd name="connsiteY120" fmla="*/ 1637676 h 3467262"/>
              <a:gd name="connsiteX121" fmla="*/ 1446551 w 1656754"/>
              <a:gd name="connsiteY121" fmla="*/ 1667656 h 3467262"/>
              <a:gd name="connsiteX122" fmla="*/ 1439056 w 1656754"/>
              <a:gd name="connsiteY122" fmla="*/ 1690141 h 3467262"/>
              <a:gd name="connsiteX123" fmla="*/ 1427813 w 1656754"/>
              <a:gd name="connsiteY123" fmla="*/ 1750102 h 3467262"/>
              <a:gd name="connsiteX124" fmla="*/ 1424066 w 1656754"/>
              <a:gd name="connsiteY124" fmla="*/ 1787577 h 3467262"/>
              <a:gd name="connsiteX125" fmla="*/ 1416571 w 1656754"/>
              <a:gd name="connsiteY125" fmla="*/ 1817557 h 3467262"/>
              <a:gd name="connsiteX126" fmla="*/ 1412823 w 1656754"/>
              <a:gd name="connsiteY126" fmla="*/ 1843790 h 3467262"/>
              <a:gd name="connsiteX127" fmla="*/ 1409076 w 1656754"/>
              <a:gd name="connsiteY127" fmla="*/ 1881266 h 3467262"/>
              <a:gd name="connsiteX128" fmla="*/ 1394085 w 1656754"/>
              <a:gd name="connsiteY128" fmla="*/ 1926236 h 3467262"/>
              <a:gd name="connsiteX129" fmla="*/ 1375348 w 1656754"/>
              <a:gd name="connsiteY129" fmla="*/ 2027420 h 3467262"/>
              <a:gd name="connsiteX130" fmla="*/ 1364105 w 1656754"/>
              <a:gd name="connsiteY130" fmla="*/ 2072390 h 3467262"/>
              <a:gd name="connsiteX131" fmla="*/ 1356610 w 1656754"/>
              <a:gd name="connsiteY131" fmla="*/ 2121108 h 3467262"/>
              <a:gd name="connsiteX132" fmla="*/ 1349115 w 1656754"/>
              <a:gd name="connsiteY132" fmla="*/ 2158584 h 3467262"/>
              <a:gd name="connsiteX133" fmla="*/ 1334125 w 1656754"/>
              <a:gd name="connsiteY133" fmla="*/ 2222292 h 3467262"/>
              <a:gd name="connsiteX134" fmla="*/ 1330377 w 1656754"/>
              <a:gd name="connsiteY134" fmla="*/ 2252272 h 3467262"/>
              <a:gd name="connsiteX135" fmla="*/ 1326630 w 1656754"/>
              <a:gd name="connsiteY135" fmla="*/ 2289748 h 3467262"/>
              <a:gd name="connsiteX136" fmla="*/ 1319135 w 1656754"/>
              <a:gd name="connsiteY136" fmla="*/ 2330971 h 3467262"/>
              <a:gd name="connsiteX137" fmla="*/ 1315387 w 1656754"/>
              <a:gd name="connsiteY137" fmla="*/ 2360951 h 3467262"/>
              <a:gd name="connsiteX138" fmla="*/ 1307892 w 1656754"/>
              <a:gd name="connsiteY138" fmla="*/ 2405921 h 3467262"/>
              <a:gd name="connsiteX139" fmla="*/ 1304144 w 1656754"/>
              <a:gd name="connsiteY139" fmla="*/ 2432154 h 3467262"/>
              <a:gd name="connsiteX140" fmla="*/ 1300397 w 1656754"/>
              <a:gd name="connsiteY140" fmla="*/ 2465882 h 3467262"/>
              <a:gd name="connsiteX141" fmla="*/ 1292902 w 1656754"/>
              <a:gd name="connsiteY141" fmla="*/ 2495862 h 3467262"/>
              <a:gd name="connsiteX142" fmla="*/ 1281659 w 1656754"/>
              <a:gd name="connsiteY142" fmla="*/ 2574561 h 3467262"/>
              <a:gd name="connsiteX143" fmla="*/ 1270416 w 1656754"/>
              <a:gd name="connsiteY143" fmla="*/ 2649512 h 3467262"/>
              <a:gd name="connsiteX144" fmla="*/ 1266669 w 1656754"/>
              <a:gd name="connsiteY144" fmla="*/ 2683239 h 3467262"/>
              <a:gd name="connsiteX145" fmla="*/ 1262921 w 1656754"/>
              <a:gd name="connsiteY145" fmla="*/ 2720715 h 3467262"/>
              <a:gd name="connsiteX146" fmla="*/ 1247931 w 1656754"/>
              <a:gd name="connsiteY146" fmla="*/ 2795666 h 3467262"/>
              <a:gd name="connsiteX147" fmla="*/ 1240436 w 1656754"/>
              <a:gd name="connsiteY147" fmla="*/ 2866869 h 3467262"/>
              <a:gd name="connsiteX148" fmla="*/ 1232941 w 1656754"/>
              <a:gd name="connsiteY148" fmla="*/ 2904344 h 3467262"/>
              <a:gd name="connsiteX149" fmla="*/ 1221698 w 1656754"/>
              <a:gd name="connsiteY149" fmla="*/ 2986790 h 3467262"/>
              <a:gd name="connsiteX150" fmla="*/ 1217951 w 1656754"/>
              <a:gd name="connsiteY150" fmla="*/ 3016771 h 3467262"/>
              <a:gd name="connsiteX151" fmla="*/ 1206708 w 1656754"/>
              <a:gd name="connsiteY151" fmla="*/ 3076731 h 3467262"/>
              <a:gd name="connsiteX152" fmla="*/ 1199213 w 1656754"/>
              <a:gd name="connsiteY152" fmla="*/ 3144187 h 3467262"/>
              <a:gd name="connsiteX153" fmla="*/ 1191718 w 1656754"/>
              <a:gd name="connsiteY153" fmla="*/ 3189157 h 3467262"/>
              <a:gd name="connsiteX154" fmla="*/ 1187971 w 1656754"/>
              <a:gd name="connsiteY154" fmla="*/ 3226633 h 3467262"/>
              <a:gd name="connsiteX155" fmla="*/ 1176728 w 1656754"/>
              <a:gd name="connsiteY155" fmla="*/ 3264108 h 3467262"/>
              <a:gd name="connsiteX156" fmla="*/ 1172980 w 1656754"/>
              <a:gd name="connsiteY156" fmla="*/ 3309079 h 3467262"/>
              <a:gd name="connsiteX157" fmla="*/ 1169233 w 1656754"/>
              <a:gd name="connsiteY157" fmla="*/ 3443990 h 3467262"/>
              <a:gd name="connsiteX158" fmla="*/ 909507 w 1656754"/>
              <a:gd name="connsiteY158" fmla="*/ 3446332 h 3467262"/>
              <a:gd name="connsiteX159" fmla="*/ 706697 w 1656754"/>
              <a:gd name="connsiteY159" fmla="*/ 3417939 h 3467262"/>
              <a:gd name="connsiteX0" fmla="*/ 706697 w 1656754"/>
              <a:gd name="connsiteY0" fmla="*/ 3417939 h 3456501"/>
              <a:gd name="connsiteX1" fmla="*/ 726138 w 1656754"/>
              <a:gd name="connsiteY1" fmla="*/ 2857682 h 3456501"/>
              <a:gd name="connsiteX2" fmla="*/ 745891 w 1656754"/>
              <a:gd name="connsiteY2" fmla="*/ 1826640 h 3456501"/>
              <a:gd name="connsiteX3" fmla="*/ 734518 w 1656754"/>
              <a:gd name="connsiteY3" fmla="*/ 1813810 h 3456501"/>
              <a:gd name="connsiteX4" fmla="*/ 723276 w 1656754"/>
              <a:gd name="connsiteY4" fmla="*/ 1806315 h 3456501"/>
              <a:gd name="connsiteX5" fmla="*/ 704538 w 1656754"/>
              <a:gd name="connsiteY5" fmla="*/ 1780082 h 3456501"/>
              <a:gd name="connsiteX6" fmla="*/ 689548 w 1656754"/>
              <a:gd name="connsiteY6" fmla="*/ 1761344 h 3456501"/>
              <a:gd name="connsiteX7" fmla="*/ 682053 w 1656754"/>
              <a:gd name="connsiteY7" fmla="*/ 1735112 h 3456501"/>
              <a:gd name="connsiteX8" fmla="*/ 663315 w 1656754"/>
              <a:gd name="connsiteY8" fmla="*/ 1671403 h 3456501"/>
              <a:gd name="connsiteX9" fmla="*/ 655820 w 1656754"/>
              <a:gd name="connsiteY9" fmla="*/ 1630180 h 3456501"/>
              <a:gd name="connsiteX10" fmla="*/ 659567 w 1656754"/>
              <a:gd name="connsiteY10" fmla="*/ 1506512 h 3456501"/>
              <a:gd name="connsiteX11" fmla="*/ 693295 w 1656754"/>
              <a:gd name="connsiteY11" fmla="*/ 1431561 h 3456501"/>
              <a:gd name="connsiteX12" fmla="*/ 697043 w 1656754"/>
              <a:gd name="connsiteY12" fmla="*/ 1412823 h 3456501"/>
              <a:gd name="connsiteX13" fmla="*/ 708285 w 1656754"/>
              <a:gd name="connsiteY13" fmla="*/ 1401580 h 3456501"/>
              <a:gd name="connsiteX14" fmla="*/ 715780 w 1656754"/>
              <a:gd name="connsiteY14" fmla="*/ 1386590 h 3456501"/>
              <a:gd name="connsiteX15" fmla="*/ 727023 w 1656754"/>
              <a:gd name="connsiteY15" fmla="*/ 1349115 h 3456501"/>
              <a:gd name="connsiteX16" fmla="*/ 730771 w 1656754"/>
              <a:gd name="connsiteY16" fmla="*/ 1334125 h 3456501"/>
              <a:gd name="connsiteX17" fmla="*/ 745761 w 1656754"/>
              <a:gd name="connsiteY17" fmla="*/ 1285407 h 3456501"/>
              <a:gd name="connsiteX18" fmla="*/ 742013 w 1656754"/>
              <a:gd name="connsiteY18" fmla="*/ 1217951 h 3456501"/>
              <a:gd name="connsiteX19" fmla="*/ 730771 w 1656754"/>
              <a:gd name="connsiteY19" fmla="*/ 1195466 h 3456501"/>
              <a:gd name="connsiteX20" fmla="*/ 723276 w 1656754"/>
              <a:gd name="connsiteY20" fmla="*/ 1172980 h 3456501"/>
              <a:gd name="connsiteX21" fmla="*/ 685800 w 1656754"/>
              <a:gd name="connsiteY21" fmla="*/ 1090535 h 3456501"/>
              <a:gd name="connsiteX22" fmla="*/ 674557 w 1656754"/>
              <a:gd name="connsiteY22" fmla="*/ 1060554 h 3456501"/>
              <a:gd name="connsiteX23" fmla="*/ 652072 w 1656754"/>
              <a:gd name="connsiteY23" fmla="*/ 1026826 h 3456501"/>
              <a:gd name="connsiteX24" fmla="*/ 648325 w 1656754"/>
              <a:gd name="connsiteY24" fmla="*/ 1015584 h 3456501"/>
              <a:gd name="connsiteX25" fmla="*/ 637082 w 1656754"/>
              <a:gd name="connsiteY25" fmla="*/ 1008089 h 3456501"/>
              <a:gd name="connsiteX26" fmla="*/ 622092 w 1656754"/>
              <a:gd name="connsiteY26" fmla="*/ 993098 h 3456501"/>
              <a:gd name="connsiteX27" fmla="*/ 607102 w 1656754"/>
              <a:gd name="connsiteY27" fmla="*/ 981856 h 3456501"/>
              <a:gd name="connsiteX28" fmla="*/ 584616 w 1656754"/>
              <a:gd name="connsiteY28" fmla="*/ 966866 h 3456501"/>
              <a:gd name="connsiteX29" fmla="*/ 569626 w 1656754"/>
              <a:gd name="connsiteY29" fmla="*/ 959371 h 3456501"/>
              <a:gd name="connsiteX30" fmla="*/ 517161 w 1656754"/>
              <a:gd name="connsiteY30" fmla="*/ 940633 h 3456501"/>
              <a:gd name="connsiteX31" fmla="*/ 442210 w 1656754"/>
              <a:gd name="connsiteY31" fmla="*/ 910653 h 3456501"/>
              <a:gd name="connsiteX32" fmla="*/ 430967 w 1656754"/>
              <a:gd name="connsiteY32" fmla="*/ 906905 h 3456501"/>
              <a:gd name="connsiteX33" fmla="*/ 281066 w 1656754"/>
              <a:gd name="connsiteY33" fmla="*/ 910653 h 3456501"/>
              <a:gd name="connsiteX34" fmla="*/ 258580 w 1656754"/>
              <a:gd name="connsiteY34" fmla="*/ 914400 h 3456501"/>
              <a:gd name="connsiteX35" fmla="*/ 228600 w 1656754"/>
              <a:gd name="connsiteY35" fmla="*/ 918148 h 3456501"/>
              <a:gd name="connsiteX36" fmla="*/ 142407 w 1656754"/>
              <a:gd name="connsiteY36" fmla="*/ 906905 h 3456501"/>
              <a:gd name="connsiteX37" fmla="*/ 104931 w 1656754"/>
              <a:gd name="connsiteY37" fmla="*/ 869430 h 3456501"/>
              <a:gd name="connsiteX38" fmla="*/ 86194 w 1656754"/>
              <a:gd name="connsiteY38" fmla="*/ 850692 h 3456501"/>
              <a:gd name="connsiteX39" fmla="*/ 56213 w 1656754"/>
              <a:gd name="connsiteY39" fmla="*/ 813216 h 3456501"/>
              <a:gd name="connsiteX40" fmla="*/ 44971 w 1656754"/>
              <a:gd name="connsiteY40" fmla="*/ 801974 h 3456501"/>
              <a:gd name="connsiteX41" fmla="*/ 33728 w 1656754"/>
              <a:gd name="connsiteY41" fmla="*/ 783236 h 3456501"/>
              <a:gd name="connsiteX42" fmla="*/ 26233 w 1656754"/>
              <a:gd name="connsiteY42" fmla="*/ 771994 h 3456501"/>
              <a:gd name="connsiteX43" fmla="*/ 18738 w 1656754"/>
              <a:gd name="connsiteY43" fmla="*/ 745761 h 3456501"/>
              <a:gd name="connsiteX44" fmla="*/ 11243 w 1656754"/>
              <a:gd name="connsiteY44" fmla="*/ 730771 h 3456501"/>
              <a:gd name="connsiteX45" fmla="*/ 7495 w 1656754"/>
              <a:gd name="connsiteY45" fmla="*/ 693295 h 3456501"/>
              <a:gd name="connsiteX46" fmla="*/ 0 w 1656754"/>
              <a:gd name="connsiteY46" fmla="*/ 663315 h 3456501"/>
              <a:gd name="connsiteX47" fmla="*/ 3748 w 1656754"/>
              <a:gd name="connsiteY47" fmla="*/ 517161 h 3456501"/>
              <a:gd name="connsiteX48" fmla="*/ 14990 w 1656754"/>
              <a:gd name="connsiteY48" fmla="*/ 487180 h 3456501"/>
              <a:gd name="connsiteX49" fmla="*/ 33728 w 1656754"/>
              <a:gd name="connsiteY49" fmla="*/ 430967 h 3456501"/>
              <a:gd name="connsiteX50" fmla="*/ 44971 w 1656754"/>
              <a:gd name="connsiteY50" fmla="*/ 408482 h 3456501"/>
              <a:gd name="connsiteX51" fmla="*/ 52466 w 1656754"/>
              <a:gd name="connsiteY51" fmla="*/ 385997 h 3456501"/>
              <a:gd name="connsiteX52" fmla="*/ 86194 w 1656754"/>
              <a:gd name="connsiteY52" fmla="*/ 329784 h 3456501"/>
              <a:gd name="connsiteX53" fmla="*/ 108679 w 1656754"/>
              <a:gd name="connsiteY53" fmla="*/ 292308 h 3456501"/>
              <a:gd name="connsiteX54" fmla="*/ 123669 w 1656754"/>
              <a:gd name="connsiteY54" fmla="*/ 269823 h 3456501"/>
              <a:gd name="connsiteX55" fmla="*/ 161144 w 1656754"/>
              <a:gd name="connsiteY55" fmla="*/ 232348 h 3456501"/>
              <a:gd name="connsiteX56" fmla="*/ 179882 w 1656754"/>
              <a:gd name="connsiteY56" fmla="*/ 206115 h 3456501"/>
              <a:gd name="connsiteX57" fmla="*/ 191125 w 1656754"/>
              <a:gd name="connsiteY57" fmla="*/ 187377 h 3456501"/>
              <a:gd name="connsiteX58" fmla="*/ 224853 w 1656754"/>
              <a:gd name="connsiteY58" fmla="*/ 153649 h 3456501"/>
              <a:gd name="connsiteX59" fmla="*/ 247338 w 1656754"/>
              <a:gd name="connsiteY59" fmla="*/ 123669 h 3456501"/>
              <a:gd name="connsiteX60" fmla="*/ 266076 w 1656754"/>
              <a:gd name="connsiteY60" fmla="*/ 108679 h 3456501"/>
              <a:gd name="connsiteX61" fmla="*/ 292308 w 1656754"/>
              <a:gd name="connsiteY61" fmla="*/ 82446 h 3456501"/>
              <a:gd name="connsiteX62" fmla="*/ 352269 w 1656754"/>
              <a:gd name="connsiteY62" fmla="*/ 48718 h 3456501"/>
              <a:gd name="connsiteX63" fmla="*/ 382249 w 1656754"/>
              <a:gd name="connsiteY63" fmla="*/ 41223 h 3456501"/>
              <a:gd name="connsiteX64" fmla="*/ 415977 w 1656754"/>
              <a:gd name="connsiteY64" fmla="*/ 22485 h 3456501"/>
              <a:gd name="connsiteX65" fmla="*/ 427220 w 1656754"/>
              <a:gd name="connsiteY65" fmla="*/ 14990 h 3456501"/>
              <a:gd name="connsiteX66" fmla="*/ 457200 w 1656754"/>
              <a:gd name="connsiteY66" fmla="*/ 3748 h 3456501"/>
              <a:gd name="connsiteX67" fmla="*/ 483433 w 1656754"/>
              <a:gd name="connsiteY67" fmla="*/ 0 h 3456501"/>
              <a:gd name="connsiteX68" fmla="*/ 569626 w 1656754"/>
              <a:gd name="connsiteY68" fmla="*/ 3748 h 3456501"/>
              <a:gd name="connsiteX69" fmla="*/ 603354 w 1656754"/>
              <a:gd name="connsiteY69" fmla="*/ 14990 h 3456501"/>
              <a:gd name="connsiteX70" fmla="*/ 633335 w 1656754"/>
              <a:gd name="connsiteY70" fmla="*/ 22485 h 3456501"/>
              <a:gd name="connsiteX71" fmla="*/ 659567 w 1656754"/>
              <a:gd name="connsiteY71" fmla="*/ 37476 h 3456501"/>
              <a:gd name="connsiteX72" fmla="*/ 704538 w 1656754"/>
              <a:gd name="connsiteY72" fmla="*/ 44971 h 3456501"/>
              <a:gd name="connsiteX73" fmla="*/ 745761 w 1656754"/>
              <a:gd name="connsiteY73" fmla="*/ 67456 h 3456501"/>
              <a:gd name="connsiteX74" fmla="*/ 764498 w 1656754"/>
              <a:gd name="connsiteY74" fmla="*/ 74951 h 3456501"/>
              <a:gd name="connsiteX75" fmla="*/ 771994 w 1656754"/>
              <a:gd name="connsiteY75" fmla="*/ 82446 h 3456501"/>
              <a:gd name="connsiteX76" fmla="*/ 801974 w 1656754"/>
              <a:gd name="connsiteY76" fmla="*/ 101184 h 3456501"/>
              <a:gd name="connsiteX77" fmla="*/ 813216 w 1656754"/>
              <a:gd name="connsiteY77" fmla="*/ 123669 h 3456501"/>
              <a:gd name="connsiteX78" fmla="*/ 816964 w 1656754"/>
              <a:gd name="connsiteY78" fmla="*/ 146154 h 3456501"/>
              <a:gd name="connsiteX79" fmla="*/ 824459 w 1656754"/>
              <a:gd name="connsiteY79" fmla="*/ 172387 h 3456501"/>
              <a:gd name="connsiteX80" fmla="*/ 828207 w 1656754"/>
              <a:gd name="connsiteY80" fmla="*/ 191125 h 3456501"/>
              <a:gd name="connsiteX81" fmla="*/ 831954 w 1656754"/>
              <a:gd name="connsiteY81" fmla="*/ 333531 h 3456501"/>
              <a:gd name="connsiteX82" fmla="*/ 843197 w 1656754"/>
              <a:gd name="connsiteY82" fmla="*/ 363512 h 3456501"/>
              <a:gd name="connsiteX83" fmla="*/ 846944 w 1656754"/>
              <a:gd name="connsiteY83" fmla="*/ 374754 h 3456501"/>
              <a:gd name="connsiteX84" fmla="*/ 895662 w 1656754"/>
              <a:gd name="connsiteY84" fmla="*/ 400987 h 3456501"/>
              <a:gd name="connsiteX85" fmla="*/ 906905 w 1656754"/>
              <a:gd name="connsiteY85" fmla="*/ 408482 h 3456501"/>
              <a:gd name="connsiteX86" fmla="*/ 955623 w 1656754"/>
              <a:gd name="connsiteY86" fmla="*/ 423472 h 3456501"/>
              <a:gd name="connsiteX87" fmla="*/ 1274164 w 1656754"/>
              <a:gd name="connsiteY87" fmla="*/ 430967 h 3456501"/>
              <a:gd name="connsiteX88" fmla="*/ 1292902 w 1656754"/>
              <a:gd name="connsiteY88" fmla="*/ 438462 h 3456501"/>
              <a:gd name="connsiteX89" fmla="*/ 1345367 w 1656754"/>
              <a:gd name="connsiteY89" fmla="*/ 457200 h 3456501"/>
              <a:gd name="connsiteX90" fmla="*/ 1412823 w 1656754"/>
              <a:gd name="connsiteY90" fmla="*/ 487180 h 3456501"/>
              <a:gd name="connsiteX91" fmla="*/ 1457794 w 1656754"/>
              <a:gd name="connsiteY91" fmla="*/ 498423 h 3456501"/>
              <a:gd name="connsiteX92" fmla="*/ 1472784 w 1656754"/>
              <a:gd name="connsiteY92" fmla="*/ 505918 h 3456501"/>
              <a:gd name="connsiteX93" fmla="*/ 1484026 w 1656754"/>
              <a:gd name="connsiteY93" fmla="*/ 513413 h 3456501"/>
              <a:gd name="connsiteX94" fmla="*/ 1502764 w 1656754"/>
              <a:gd name="connsiteY94" fmla="*/ 520908 h 3456501"/>
              <a:gd name="connsiteX95" fmla="*/ 1514007 w 1656754"/>
              <a:gd name="connsiteY95" fmla="*/ 532151 h 3456501"/>
              <a:gd name="connsiteX96" fmla="*/ 1536492 w 1656754"/>
              <a:gd name="connsiteY96" fmla="*/ 592112 h 3456501"/>
              <a:gd name="connsiteX97" fmla="*/ 1555230 w 1656754"/>
              <a:gd name="connsiteY97" fmla="*/ 648325 h 3456501"/>
              <a:gd name="connsiteX98" fmla="*/ 1577715 w 1656754"/>
              <a:gd name="connsiteY98" fmla="*/ 700790 h 3456501"/>
              <a:gd name="connsiteX99" fmla="*/ 1581462 w 1656754"/>
              <a:gd name="connsiteY99" fmla="*/ 715780 h 3456501"/>
              <a:gd name="connsiteX100" fmla="*/ 1588957 w 1656754"/>
              <a:gd name="connsiteY100" fmla="*/ 734518 h 3456501"/>
              <a:gd name="connsiteX101" fmla="*/ 1600200 w 1656754"/>
              <a:gd name="connsiteY101" fmla="*/ 779489 h 3456501"/>
              <a:gd name="connsiteX102" fmla="*/ 1618938 w 1656754"/>
              <a:gd name="connsiteY102" fmla="*/ 828207 h 3456501"/>
              <a:gd name="connsiteX103" fmla="*/ 1626433 w 1656754"/>
              <a:gd name="connsiteY103" fmla="*/ 873177 h 3456501"/>
              <a:gd name="connsiteX104" fmla="*/ 1633928 w 1656754"/>
              <a:gd name="connsiteY104" fmla="*/ 895662 h 3456501"/>
              <a:gd name="connsiteX105" fmla="*/ 1637676 w 1656754"/>
              <a:gd name="connsiteY105" fmla="*/ 910653 h 3456501"/>
              <a:gd name="connsiteX106" fmla="*/ 1645171 w 1656754"/>
              <a:gd name="connsiteY106" fmla="*/ 929390 h 3456501"/>
              <a:gd name="connsiteX107" fmla="*/ 1652666 w 1656754"/>
              <a:gd name="connsiteY107" fmla="*/ 966866 h 3456501"/>
              <a:gd name="connsiteX108" fmla="*/ 1652666 w 1656754"/>
              <a:gd name="connsiteY108" fmla="*/ 1169233 h 3456501"/>
              <a:gd name="connsiteX109" fmla="*/ 1645171 w 1656754"/>
              <a:gd name="connsiteY109" fmla="*/ 1184223 h 3456501"/>
              <a:gd name="connsiteX110" fmla="*/ 1637676 w 1656754"/>
              <a:gd name="connsiteY110" fmla="*/ 1206708 h 3456501"/>
              <a:gd name="connsiteX111" fmla="*/ 1603948 w 1656754"/>
              <a:gd name="connsiteY111" fmla="*/ 1322882 h 3456501"/>
              <a:gd name="connsiteX112" fmla="*/ 1592705 w 1656754"/>
              <a:gd name="connsiteY112" fmla="*/ 1341620 h 3456501"/>
              <a:gd name="connsiteX113" fmla="*/ 1573967 w 1656754"/>
              <a:gd name="connsiteY113" fmla="*/ 1382843 h 3456501"/>
              <a:gd name="connsiteX114" fmla="*/ 1547735 w 1656754"/>
              <a:gd name="connsiteY114" fmla="*/ 1420318 h 3456501"/>
              <a:gd name="connsiteX115" fmla="*/ 1543987 w 1656754"/>
              <a:gd name="connsiteY115" fmla="*/ 1439056 h 3456501"/>
              <a:gd name="connsiteX116" fmla="*/ 1528997 w 1656754"/>
              <a:gd name="connsiteY116" fmla="*/ 1457794 h 3456501"/>
              <a:gd name="connsiteX117" fmla="*/ 1514007 w 1656754"/>
              <a:gd name="connsiteY117" fmla="*/ 1487774 h 3456501"/>
              <a:gd name="connsiteX118" fmla="*/ 1487774 w 1656754"/>
              <a:gd name="connsiteY118" fmla="*/ 1547735 h 3456501"/>
              <a:gd name="connsiteX119" fmla="*/ 1472784 w 1656754"/>
              <a:gd name="connsiteY119" fmla="*/ 1581462 h 3456501"/>
              <a:gd name="connsiteX120" fmla="*/ 1454046 w 1656754"/>
              <a:gd name="connsiteY120" fmla="*/ 1637676 h 3456501"/>
              <a:gd name="connsiteX121" fmla="*/ 1446551 w 1656754"/>
              <a:gd name="connsiteY121" fmla="*/ 1667656 h 3456501"/>
              <a:gd name="connsiteX122" fmla="*/ 1439056 w 1656754"/>
              <a:gd name="connsiteY122" fmla="*/ 1690141 h 3456501"/>
              <a:gd name="connsiteX123" fmla="*/ 1427813 w 1656754"/>
              <a:gd name="connsiteY123" fmla="*/ 1750102 h 3456501"/>
              <a:gd name="connsiteX124" fmla="*/ 1424066 w 1656754"/>
              <a:gd name="connsiteY124" fmla="*/ 1787577 h 3456501"/>
              <a:gd name="connsiteX125" fmla="*/ 1416571 w 1656754"/>
              <a:gd name="connsiteY125" fmla="*/ 1817557 h 3456501"/>
              <a:gd name="connsiteX126" fmla="*/ 1412823 w 1656754"/>
              <a:gd name="connsiteY126" fmla="*/ 1843790 h 3456501"/>
              <a:gd name="connsiteX127" fmla="*/ 1409076 w 1656754"/>
              <a:gd name="connsiteY127" fmla="*/ 1881266 h 3456501"/>
              <a:gd name="connsiteX128" fmla="*/ 1394085 w 1656754"/>
              <a:gd name="connsiteY128" fmla="*/ 1926236 h 3456501"/>
              <a:gd name="connsiteX129" fmla="*/ 1375348 w 1656754"/>
              <a:gd name="connsiteY129" fmla="*/ 2027420 h 3456501"/>
              <a:gd name="connsiteX130" fmla="*/ 1364105 w 1656754"/>
              <a:gd name="connsiteY130" fmla="*/ 2072390 h 3456501"/>
              <a:gd name="connsiteX131" fmla="*/ 1356610 w 1656754"/>
              <a:gd name="connsiteY131" fmla="*/ 2121108 h 3456501"/>
              <a:gd name="connsiteX132" fmla="*/ 1349115 w 1656754"/>
              <a:gd name="connsiteY132" fmla="*/ 2158584 h 3456501"/>
              <a:gd name="connsiteX133" fmla="*/ 1334125 w 1656754"/>
              <a:gd name="connsiteY133" fmla="*/ 2222292 h 3456501"/>
              <a:gd name="connsiteX134" fmla="*/ 1330377 w 1656754"/>
              <a:gd name="connsiteY134" fmla="*/ 2252272 h 3456501"/>
              <a:gd name="connsiteX135" fmla="*/ 1326630 w 1656754"/>
              <a:gd name="connsiteY135" fmla="*/ 2289748 h 3456501"/>
              <a:gd name="connsiteX136" fmla="*/ 1319135 w 1656754"/>
              <a:gd name="connsiteY136" fmla="*/ 2330971 h 3456501"/>
              <a:gd name="connsiteX137" fmla="*/ 1315387 w 1656754"/>
              <a:gd name="connsiteY137" fmla="*/ 2360951 h 3456501"/>
              <a:gd name="connsiteX138" fmla="*/ 1307892 w 1656754"/>
              <a:gd name="connsiteY138" fmla="*/ 2405921 h 3456501"/>
              <a:gd name="connsiteX139" fmla="*/ 1304144 w 1656754"/>
              <a:gd name="connsiteY139" fmla="*/ 2432154 h 3456501"/>
              <a:gd name="connsiteX140" fmla="*/ 1300397 w 1656754"/>
              <a:gd name="connsiteY140" fmla="*/ 2465882 h 3456501"/>
              <a:gd name="connsiteX141" fmla="*/ 1292902 w 1656754"/>
              <a:gd name="connsiteY141" fmla="*/ 2495862 h 3456501"/>
              <a:gd name="connsiteX142" fmla="*/ 1281659 w 1656754"/>
              <a:gd name="connsiteY142" fmla="*/ 2574561 h 3456501"/>
              <a:gd name="connsiteX143" fmla="*/ 1270416 w 1656754"/>
              <a:gd name="connsiteY143" fmla="*/ 2649512 h 3456501"/>
              <a:gd name="connsiteX144" fmla="*/ 1266669 w 1656754"/>
              <a:gd name="connsiteY144" fmla="*/ 2683239 h 3456501"/>
              <a:gd name="connsiteX145" fmla="*/ 1262921 w 1656754"/>
              <a:gd name="connsiteY145" fmla="*/ 2720715 h 3456501"/>
              <a:gd name="connsiteX146" fmla="*/ 1247931 w 1656754"/>
              <a:gd name="connsiteY146" fmla="*/ 2795666 h 3456501"/>
              <a:gd name="connsiteX147" fmla="*/ 1240436 w 1656754"/>
              <a:gd name="connsiteY147" fmla="*/ 2866869 h 3456501"/>
              <a:gd name="connsiteX148" fmla="*/ 1232941 w 1656754"/>
              <a:gd name="connsiteY148" fmla="*/ 2904344 h 3456501"/>
              <a:gd name="connsiteX149" fmla="*/ 1221698 w 1656754"/>
              <a:gd name="connsiteY149" fmla="*/ 2986790 h 3456501"/>
              <a:gd name="connsiteX150" fmla="*/ 1217951 w 1656754"/>
              <a:gd name="connsiteY150" fmla="*/ 3016771 h 3456501"/>
              <a:gd name="connsiteX151" fmla="*/ 1206708 w 1656754"/>
              <a:gd name="connsiteY151" fmla="*/ 3076731 h 3456501"/>
              <a:gd name="connsiteX152" fmla="*/ 1199213 w 1656754"/>
              <a:gd name="connsiteY152" fmla="*/ 3144187 h 3456501"/>
              <a:gd name="connsiteX153" fmla="*/ 1191718 w 1656754"/>
              <a:gd name="connsiteY153" fmla="*/ 3189157 h 3456501"/>
              <a:gd name="connsiteX154" fmla="*/ 1187971 w 1656754"/>
              <a:gd name="connsiteY154" fmla="*/ 3226633 h 3456501"/>
              <a:gd name="connsiteX155" fmla="*/ 1176728 w 1656754"/>
              <a:gd name="connsiteY155" fmla="*/ 3264108 h 3456501"/>
              <a:gd name="connsiteX156" fmla="*/ 1172980 w 1656754"/>
              <a:gd name="connsiteY156" fmla="*/ 3309079 h 3456501"/>
              <a:gd name="connsiteX157" fmla="*/ 1169233 w 1656754"/>
              <a:gd name="connsiteY157" fmla="*/ 3443990 h 3456501"/>
              <a:gd name="connsiteX158" fmla="*/ 909507 w 1656754"/>
              <a:gd name="connsiteY158" fmla="*/ 3446332 h 3456501"/>
              <a:gd name="connsiteX159" fmla="*/ 706697 w 1656754"/>
              <a:gd name="connsiteY159" fmla="*/ 3417939 h 3456501"/>
              <a:gd name="connsiteX0" fmla="*/ 706697 w 1656754"/>
              <a:gd name="connsiteY0" fmla="*/ 3417939 h 3451322"/>
              <a:gd name="connsiteX1" fmla="*/ 726138 w 1656754"/>
              <a:gd name="connsiteY1" fmla="*/ 2857682 h 3451322"/>
              <a:gd name="connsiteX2" fmla="*/ 745891 w 1656754"/>
              <a:gd name="connsiteY2" fmla="*/ 1826640 h 3451322"/>
              <a:gd name="connsiteX3" fmla="*/ 734518 w 1656754"/>
              <a:gd name="connsiteY3" fmla="*/ 1813810 h 3451322"/>
              <a:gd name="connsiteX4" fmla="*/ 723276 w 1656754"/>
              <a:gd name="connsiteY4" fmla="*/ 1806315 h 3451322"/>
              <a:gd name="connsiteX5" fmla="*/ 704538 w 1656754"/>
              <a:gd name="connsiteY5" fmla="*/ 1780082 h 3451322"/>
              <a:gd name="connsiteX6" fmla="*/ 689548 w 1656754"/>
              <a:gd name="connsiteY6" fmla="*/ 1761344 h 3451322"/>
              <a:gd name="connsiteX7" fmla="*/ 682053 w 1656754"/>
              <a:gd name="connsiteY7" fmla="*/ 1735112 h 3451322"/>
              <a:gd name="connsiteX8" fmla="*/ 663315 w 1656754"/>
              <a:gd name="connsiteY8" fmla="*/ 1671403 h 3451322"/>
              <a:gd name="connsiteX9" fmla="*/ 655820 w 1656754"/>
              <a:gd name="connsiteY9" fmla="*/ 1630180 h 3451322"/>
              <a:gd name="connsiteX10" fmla="*/ 659567 w 1656754"/>
              <a:gd name="connsiteY10" fmla="*/ 1506512 h 3451322"/>
              <a:gd name="connsiteX11" fmla="*/ 693295 w 1656754"/>
              <a:gd name="connsiteY11" fmla="*/ 1431561 h 3451322"/>
              <a:gd name="connsiteX12" fmla="*/ 697043 w 1656754"/>
              <a:gd name="connsiteY12" fmla="*/ 1412823 h 3451322"/>
              <a:gd name="connsiteX13" fmla="*/ 708285 w 1656754"/>
              <a:gd name="connsiteY13" fmla="*/ 1401580 h 3451322"/>
              <a:gd name="connsiteX14" fmla="*/ 715780 w 1656754"/>
              <a:gd name="connsiteY14" fmla="*/ 1386590 h 3451322"/>
              <a:gd name="connsiteX15" fmla="*/ 727023 w 1656754"/>
              <a:gd name="connsiteY15" fmla="*/ 1349115 h 3451322"/>
              <a:gd name="connsiteX16" fmla="*/ 730771 w 1656754"/>
              <a:gd name="connsiteY16" fmla="*/ 1334125 h 3451322"/>
              <a:gd name="connsiteX17" fmla="*/ 745761 w 1656754"/>
              <a:gd name="connsiteY17" fmla="*/ 1285407 h 3451322"/>
              <a:gd name="connsiteX18" fmla="*/ 742013 w 1656754"/>
              <a:gd name="connsiteY18" fmla="*/ 1217951 h 3451322"/>
              <a:gd name="connsiteX19" fmla="*/ 730771 w 1656754"/>
              <a:gd name="connsiteY19" fmla="*/ 1195466 h 3451322"/>
              <a:gd name="connsiteX20" fmla="*/ 723276 w 1656754"/>
              <a:gd name="connsiteY20" fmla="*/ 1172980 h 3451322"/>
              <a:gd name="connsiteX21" fmla="*/ 685800 w 1656754"/>
              <a:gd name="connsiteY21" fmla="*/ 1090535 h 3451322"/>
              <a:gd name="connsiteX22" fmla="*/ 674557 w 1656754"/>
              <a:gd name="connsiteY22" fmla="*/ 1060554 h 3451322"/>
              <a:gd name="connsiteX23" fmla="*/ 652072 w 1656754"/>
              <a:gd name="connsiteY23" fmla="*/ 1026826 h 3451322"/>
              <a:gd name="connsiteX24" fmla="*/ 648325 w 1656754"/>
              <a:gd name="connsiteY24" fmla="*/ 1015584 h 3451322"/>
              <a:gd name="connsiteX25" fmla="*/ 637082 w 1656754"/>
              <a:gd name="connsiteY25" fmla="*/ 1008089 h 3451322"/>
              <a:gd name="connsiteX26" fmla="*/ 622092 w 1656754"/>
              <a:gd name="connsiteY26" fmla="*/ 993098 h 3451322"/>
              <a:gd name="connsiteX27" fmla="*/ 607102 w 1656754"/>
              <a:gd name="connsiteY27" fmla="*/ 981856 h 3451322"/>
              <a:gd name="connsiteX28" fmla="*/ 584616 w 1656754"/>
              <a:gd name="connsiteY28" fmla="*/ 966866 h 3451322"/>
              <a:gd name="connsiteX29" fmla="*/ 569626 w 1656754"/>
              <a:gd name="connsiteY29" fmla="*/ 959371 h 3451322"/>
              <a:gd name="connsiteX30" fmla="*/ 517161 w 1656754"/>
              <a:gd name="connsiteY30" fmla="*/ 940633 h 3451322"/>
              <a:gd name="connsiteX31" fmla="*/ 442210 w 1656754"/>
              <a:gd name="connsiteY31" fmla="*/ 910653 h 3451322"/>
              <a:gd name="connsiteX32" fmla="*/ 430967 w 1656754"/>
              <a:gd name="connsiteY32" fmla="*/ 906905 h 3451322"/>
              <a:gd name="connsiteX33" fmla="*/ 281066 w 1656754"/>
              <a:gd name="connsiteY33" fmla="*/ 910653 h 3451322"/>
              <a:gd name="connsiteX34" fmla="*/ 258580 w 1656754"/>
              <a:gd name="connsiteY34" fmla="*/ 914400 h 3451322"/>
              <a:gd name="connsiteX35" fmla="*/ 228600 w 1656754"/>
              <a:gd name="connsiteY35" fmla="*/ 918148 h 3451322"/>
              <a:gd name="connsiteX36" fmla="*/ 142407 w 1656754"/>
              <a:gd name="connsiteY36" fmla="*/ 906905 h 3451322"/>
              <a:gd name="connsiteX37" fmla="*/ 104931 w 1656754"/>
              <a:gd name="connsiteY37" fmla="*/ 869430 h 3451322"/>
              <a:gd name="connsiteX38" fmla="*/ 86194 w 1656754"/>
              <a:gd name="connsiteY38" fmla="*/ 850692 h 3451322"/>
              <a:gd name="connsiteX39" fmla="*/ 56213 w 1656754"/>
              <a:gd name="connsiteY39" fmla="*/ 813216 h 3451322"/>
              <a:gd name="connsiteX40" fmla="*/ 44971 w 1656754"/>
              <a:gd name="connsiteY40" fmla="*/ 801974 h 3451322"/>
              <a:gd name="connsiteX41" fmla="*/ 33728 w 1656754"/>
              <a:gd name="connsiteY41" fmla="*/ 783236 h 3451322"/>
              <a:gd name="connsiteX42" fmla="*/ 26233 w 1656754"/>
              <a:gd name="connsiteY42" fmla="*/ 771994 h 3451322"/>
              <a:gd name="connsiteX43" fmla="*/ 18738 w 1656754"/>
              <a:gd name="connsiteY43" fmla="*/ 745761 h 3451322"/>
              <a:gd name="connsiteX44" fmla="*/ 11243 w 1656754"/>
              <a:gd name="connsiteY44" fmla="*/ 730771 h 3451322"/>
              <a:gd name="connsiteX45" fmla="*/ 7495 w 1656754"/>
              <a:gd name="connsiteY45" fmla="*/ 693295 h 3451322"/>
              <a:gd name="connsiteX46" fmla="*/ 0 w 1656754"/>
              <a:gd name="connsiteY46" fmla="*/ 663315 h 3451322"/>
              <a:gd name="connsiteX47" fmla="*/ 3748 w 1656754"/>
              <a:gd name="connsiteY47" fmla="*/ 517161 h 3451322"/>
              <a:gd name="connsiteX48" fmla="*/ 14990 w 1656754"/>
              <a:gd name="connsiteY48" fmla="*/ 487180 h 3451322"/>
              <a:gd name="connsiteX49" fmla="*/ 33728 w 1656754"/>
              <a:gd name="connsiteY49" fmla="*/ 430967 h 3451322"/>
              <a:gd name="connsiteX50" fmla="*/ 44971 w 1656754"/>
              <a:gd name="connsiteY50" fmla="*/ 408482 h 3451322"/>
              <a:gd name="connsiteX51" fmla="*/ 52466 w 1656754"/>
              <a:gd name="connsiteY51" fmla="*/ 385997 h 3451322"/>
              <a:gd name="connsiteX52" fmla="*/ 86194 w 1656754"/>
              <a:gd name="connsiteY52" fmla="*/ 329784 h 3451322"/>
              <a:gd name="connsiteX53" fmla="*/ 108679 w 1656754"/>
              <a:gd name="connsiteY53" fmla="*/ 292308 h 3451322"/>
              <a:gd name="connsiteX54" fmla="*/ 123669 w 1656754"/>
              <a:gd name="connsiteY54" fmla="*/ 269823 h 3451322"/>
              <a:gd name="connsiteX55" fmla="*/ 161144 w 1656754"/>
              <a:gd name="connsiteY55" fmla="*/ 232348 h 3451322"/>
              <a:gd name="connsiteX56" fmla="*/ 179882 w 1656754"/>
              <a:gd name="connsiteY56" fmla="*/ 206115 h 3451322"/>
              <a:gd name="connsiteX57" fmla="*/ 191125 w 1656754"/>
              <a:gd name="connsiteY57" fmla="*/ 187377 h 3451322"/>
              <a:gd name="connsiteX58" fmla="*/ 224853 w 1656754"/>
              <a:gd name="connsiteY58" fmla="*/ 153649 h 3451322"/>
              <a:gd name="connsiteX59" fmla="*/ 247338 w 1656754"/>
              <a:gd name="connsiteY59" fmla="*/ 123669 h 3451322"/>
              <a:gd name="connsiteX60" fmla="*/ 266076 w 1656754"/>
              <a:gd name="connsiteY60" fmla="*/ 108679 h 3451322"/>
              <a:gd name="connsiteX61" fmla="*/ 292308 w 1656754"/>
              <a:gd name="connsiteY61" fmla="*/ 82446 h 3451322"/>
              <a:gd name="connsiteX62" fmla="*/ 352269 w 1656754"/>
              <a:gd name="connsiteY62" fmla="*/ 48718 h 3451322"/>
              <a:gd name="connsiteX63" fmla="*/ 382249 w 1656754"/>
              <a:gd name="connsiteY63" fmla="*/ 41223 h 3451322"/>
              <a:gd name="connsiteX64" fmla="*/ 415977 w 1656754"/>
              <a:gd name="connsiteY64" fmla="*/ 22485 h 3451322"/>
              <a:gd name="connsiteX65" fmla="*/ 427220 w 1656754"/>
              <a:gd name="connsiteY65" fmla="*/ 14990 h 3451322"/>
              <a:gd name="connsiteX66" fmla="*/ 457200 w 1656754"/>
              <a:gd name="connsiteY66" fmla="*/ 3748 h 3451322"/>
              <a:gd name="connsiteX67" fmla="*/ 483433 w 1656754"/>
              <a:gd name="connsiteY67" fmla="*/ 0 h 3451322"/>
              <a:gd name="connsiteX68" fmla="*/ 569626 w 1656754"/>
              <a:gd name="connsiteY68" fmla="*/ 3748 h 3451322"/>
              <a:gd name="connsiteX69" fmla="*/ 603354 w 1656754"/>
              <a:gd name="connsiteY69" fmla="*/ 14990 h 3451322"/>
              <a:gd name="connsiteX70" fmla="*/ 633335 w 1656754"/>
              <a:gd name="connsiteY70" fmla="*/ 22485 h 3451322"/>
              <a:gd name="connsiteX71" fmla="*/ 659567 w 1656754"/>
              <a:gd name="connsiteY71" fmla="*/ 37476 h 3451322"/>
              <a:gd name="connsiteX72" fmla="*/ 704538 w 1656754"/>
              <a:gd name="connsiteY72" fmla="*/ 44971 h 3451322"/>
              <a:gd name="connsiteX73" fmla="*/ 745761 w 1656754"/>
              <a:gd name="connsiteY73" fmla="*/ 67456 h 3451322"/>
              <a:gd name="connsiteX74" fmla="*/ 764498 w 1656754"/>
              <a:gd name="connsiteY74" fmla="*/ 74951 h 3451322"/>
              <a:gd name="connsiteX75" fmla="*/ 771994 w 1656754"/>
              <a:gd name="connsiteY75" fmla="*/ 82446 h 3451322"/>
              <a:gd name="connsiteX76" fmla="*/ 801974 w 1656754"/>
              <a:gd name="connsiteY76" fmla="*/ 101184 h 3451322"/>
              <a:gd name="connsiteX77" fmla="*/ 813216 w 1656754"/>
              <a:gd name="connsiteY77" fmla="*/ 123669 h 3451322"/>
              <a:gd name="connsiteX78" fmla="*/ 816964 w 1656754"/>
              <a:gd name="connsiteY78" fmla="*/ 146154 h 3451322"/>
              <a:gd name="connsiteX79" fmla="*/ 824459 w 1656754"/>
              <a:gd name="connsiteY79" fmla="*/ 172387 h 3451322"/>
              <a:gd name="connsiteX80" fmla="*/ 828207 w 1656754"/>
              <a:gd name="connsiteY80" fmla="*/ 191125 h 3451322"/>
              <a:gd name="connsiteX81" fmla="*/ 831954 w 1656754"/>
              <a:gd name="connsiteY81" fmla="*/ 333531 h 3451322"/>
              <a:gd name="connsiteX82" fmla="*/ 843197 w 1656754"/>
              <a:gd name="connsiteY82" fmla="*/ 363512 h 3451322"/>
              <a:gd name="connsiteX83" fmla="*/ 846944 w 1656754"/>
              <a:gd name="connsiteY83" fmla="*/ 374754 h 3451322"/>
              <a:gd name="connsiteX84" fmla="*/ 895662 w 1656754"/>
              <a:gd name="connsiteY84" fmla="*/ 400987 h 3451322"/>
              <a:gd name="connsiteX85" fmla="*/ 906905 w 1656754"/>
              <a:gd name="connsiteY85" fmla="*/ 408482 h 3451322"/>
              <a:gd name="connsiteX86" fmla="*/ 955623 w 1656754"/>
              <a:gd name="connsiteY86" fmla="*/ 423472 h 3451322"/>
              <a:gd name="connsiteX87" fmla="*/ 1274164 w 1656754"/>
              <a:gd name="connsiteY87" fmla="*/ 430967 h 3451322"/>
              <a:gd name="connsiteX88" fmla="*/ 1292902 w 1656754"/>
              <a:gd name="connsiteY88" fmla="*/ 438462 h 3451322"/>
              <a:gd name="connsiteX89" fmla="*/ 1345367 w 1656754"/>
              <a:gd name="connsiteY89" fmla="*/ 457200 h 3451322"/>
              <a:gd name="connsiteX90" fmla="*/ 1412823 w 1656754"/>
              <a:gd name="connsiteY90" fmla="*/ 487180 h 3451322"/>
              <a:gd name="connsiteX91" fmla="*/ 1457794 w 1656754"/>
              <a:gd name="connsiteY91" fmla="*/ 498423 h 3451322"/>
              <a:gd name="connsiteX92" fmla="*/ 1472784 w 1656754"/>
              <a:gd name="connsiteY92" fmla="*/ 505918 h 3451322"/>
              <a:gd name="connsiteX93" fmla="*/ 1484026 w 1656754"/>
              <a:gd name="connsiteY93" fmla="*/ 513413 h 3451322"/>
              <a:gd name="connsiteX94" fmla="*/ 1502764 w 1656754"/>
              <a:gd name="connsiteY94" fmla="*/ 520908 h 3451322"/>
              <a:gd name="connsiteX95" fmla="*/ 1514007 w 1656754"/>
              <a:gd name="connsiteY95" fmla="*/ 532151 h 3451322"/>
              <a:gd name="connsiteX96" fmla="*/ 1536492 w 1656754"/>
              <a:gd name="connsiteY96" fmla="*/ 592112 h 3451322"/>
              <a:gd name="connsiteX97" fmla="*/ 1555230 w 1656754"/>
              <a:gd name="connsiteY97" fmla="*/ 648325 h 3451322"/>
              <a:gd name="connsiteX98" fmla="*/ 1577715 w 1656754"/>
              <a:gd name="connsiteY98" fmla="*/ 700790 h 3451322"/>
              <a:gd name="connsiteX99" fmla="*/ 1581462 w 1656754"/>
              <a:gd name="connsiteY99" fmla="*/ 715780 h 3451322"/>
              <a:gd name="connsiteX100" fmla="*/ 1588957 w 1656754"/>
              <a:gd name="connsiteY100" fmla="*/ 734518 h 3451322"/>
              <a:gd name="connsiteX101" fmla="*/ 1600200 w 1656754"/>
              <a:gd name="connsiteY101" fmla="*/ 779489 h 3451322"/>
              <a:gd name="connsiteX102" fmla="*/ 1618938 w 1656754"/>
              <a:gd name="connsiteY102" fmla="*/ 828207 h 3451322"/>
              <a:gd name="connsiteX103" fmla="*/ 1626433 w 1656754"/>
              <a:gd name="connsiteY103" fmla="*/ 873177 h 3451322"/>
              <a:gd name="connsiteX104" fmla="*/ 1633928 w 1656754"/>
              <a:gd name="connsiteY104" fmla="*/ 895662 h 3451322"/>
              <a:gd name="connsiteX105" fmla="*/ 1637676 w 1656754"/>
              <a:gd name="connsiteY105" fmla="*/ 910653 h 3451322"/>
              <a:gd name="connsiteX106" fmla="*/ 1645171 w 1656754"/>
              <a:gd name="connsiteY106" fmla="*/ 929390 h 3451322"/>
              <a:gd name="connsiteX107" fmla="*/ 1652666 w 1656754"/>
              <a:gd name="connsiteY107" fmla="*/ 966866 h 3451322"/>
              <a:gd name="connsiteX108" fmla="*/ 1652666 w 1656754"/>
              <a:gd name="connsiteY108" fmla="*/ 1169233 h 3451322"/>
              <a:gd name="connsiteX109" fmla="*/ 1645171 w 1656754"/>
              <a:gd name="connsiteY109" fmla="*/ 1184223 h 3451322"/>
              <a:gd name="connsiteX110" fmla="*/ 1637676 w 1656754"/>
              <a:gd name="connsiteY110" fmla="*/ 1206708 h 3451322"/>
              <a:gd name="connsiteX111" fmla="*/ 1603948 w 1656754"/>
              <a:gd name="connsiteY111" fmla="*/ 1322882 h 3451322"/>
              <a:gd name="connsiteX112" fmla="*/ 1592705 w 1656754"/>
              <a:gd name="connsiteY112" fmla="*/ 1341620 h 3451322"/>
              <a:gd name="connsiteX113" fmla="*/ 1573967 w 1656754"/>
              <a:gd name="connsiteY113" fmla="*/ 1382843 h 3451322"/>
              <a:gd name="connsiteX114" fmla="*/ 1547735 w 1656754"/>
              <a:gd name="connsiteY114" fmla="*/ 1420318 h 3451322"/>
              <a:gd name="connsiteX115" fmla="*/ 1543987 w 1656754"/>
              <a:gd name="connsiteY115" fmla="*/ 1439056 h 3451322"/>
              <a:gd name="connsiteX116" fmla="*/ 1528997 w 1656754"/>
              <a:gd name="connsiteY116" fmla="*/ 1457794 h 3451322"/>
              <a:gd name="connsiteX117" fmla="*/ 1514007 w 1656754"/>
              <a:gd name="connsiteY117" fmla="*/ 1487774 h 3451322"/>
              <a:gd name="connsiteX118" fmla="*/ 1487774 w 1656754"/>
              <a:gd name="connsiteY118" fmla="*/ 1547735 h 3451322"/>
              <a:gd name="connsiteX119" fmla="*/ 1472784 w 1656754"/>
              <a:gd name="connsiteY119" fmla="*/ 1581462 h 3451322"/>
              <a:gd name="connsiteX120" fmla="*/ 1454046 w 1656754"/>
              <a:gd name="connsiteY120" fmla="*/ 1637676 h 3451322"/>
              <a:gd name="connsiteX121" fmla="*/ 1446551 w 1656754"/>
              <a:gd name="connsiteY121" fmla="*/ 1667656 h 3451322"/>
              <a:gd name="connsiteX122" fmla="*/ 1439056 w 1656754"/>
              <a:gd name="connsiteY122" fmla="*/ 1690141 h 3451322"/>
              <a:gd name="connsiteX123" fmla="*/ 1427813 w 1656754"/>
              <a:gd name="connsiteY123" fmla="*/ 1750102 h 3451322"/>
              <a:gd name="connsiteX124" fmla="*/ 1424066 w 1656754"/>
              <a:gd name="connsiteY124" fmla="*/ 1787577 h 3451322"/>
              <a:gd name="connsiteX125" fmla="*/ 1416571 w 1656754"/>
              <a:gd name="connsiteY125" fmla="*/ 1817557 h 3451322"/>
              <a:gd name="connsiteX126" fmla="*/ 1412823 w 1656754"/>
              <a:gd name="connsiteY126" fmla="*/ 1843790 h 3451322"/>
              <a:gd name="connsiteX127" fmla="*/ 1409076 w 1656754"/>
              <a:gd name="connsiteY127" fmla="*/ 1881266 h 3451322"/>
              <a:gd name="connsiteX128" fmla="*/ 1394085 w 1656754"/>
              <a:gd name="connsiteY128" fmla="*/ 1926236 h 3451322"/>
              <a:gd name="connsiteX129" fmla="*/ 1375348 w 1656754"/>
              <a:gd name="connsiteY129" fmla="*/ 2027420 h 3451322"/>
              <a:gd name="connsiteX130" fmla="*/ 1364105 w 1656754"/>
              <a:gd name="connsiteY130" fmla="*/ 2072390 h 3451322"/>
              <a:gd name="connsiteX131" fmla="*/ 1356610 w 1656754"/>
              <a:gd name="connsiteY131" fmla="*/ 2121108 h 3451322"/>
              <a:gd name="connsiteX132" fmla="*/ 1349115 w 1656754"/>
              <a:gd name="connsiteY132" fmla="*/ 2158584 h 3451322"/>
              <a:gd name="connsiteX133" fmla="*/ 1334125 w 1656754"/>
              <a:gd name="connsiteY133" fmla="*/ 2222292 h 3451322"/>
              <a:gd name="connsiteX134" fmla="*/ 1330377 w 1656754"/>
              <a:gd name="connsiteY134" fmla="*/ 2252272 h 3451322"/>
              <a:gd name="connsiteX135" fmla="*/ 1326630 w 1656754"/>
              <a:gd name="connsiteY135" fmla="*/ 2289748 h 3451322"/>
              <a:gd name="connsiteX136" fmla="*/ 1319135 w 1656754"/>
              <a:gd name="connsiteY136" fmla="*/ 2330971 h 3451322"/>
              <a:gd name="connsiteX137" fmla="*/ 1315387 w 1656754"/>
              <a:gd name="connsiteY137" fmla="*/ 2360951 h 3451322"/>
              <a:gd name="connsiteX138" fmla="*/ 1307892 w 1656754"/>
              <a:gd name="connsiteY138" fmla="*/ 2405921 h 3451322"/>
              <a:gd name="connsiteX139" fmla="*/ 1304144 w 1656754"/>
              <a:gd name="connsiteY139" fmla="*/ 2432154 h 3451322"/>
              <a:gd name="connsiteX140" fmla="*/ 1300397 w 1656754"/>
              <a:gd name="connsiteY140" fmla="*/ 2465882 h 3451322"/>
              <a:gd name="connsiteX141" fmla="*/ 1292902 w 1656754"/>
              <a:gd name="connsiteY141" fmla="*/ 2495862 h 3451322"/>
              <a:gd name="connsiteX142" fmla="*/ 1281659 w 1656754"/>
              <a:gd name="connsiteY142" fmla="*/ 2574561 h 3451322"/>
              <a:gd name="connsiteX143" fmla="*/ 1270416 w 1656754"/>
              <a:gd name="connsiteY143" fmla="*/ 2649512 h 3451322"/>
              <a:gd name="connsiteX144" fmla="*/ 1266669 w 1656754"/>
              <a:gd name="connsiteY144" fmla="*/ 2683239 h 3451322"/>
              <a:gd name="connsiteX145" fmla="*/ 1262921 w 1656754"/>
              <a:gd name="connsiteY145" fmla="*/ 2720715 h 3451322"/>
              <a:gd name="connsiteX146" fmla="*/ 1247931 w 1656754"/>
              <a:gd name="connsiteY146" fmla="*/ 2795666 h 3451322"/>
              <a:gd name="connsiteX147" fmla="*/ 1240436 w 1656754"/>
              <a:gd name="connsiteY147" fmla="*/ 2866869 h 3451322"/>
              <a:gd name="connsiteX148" fmla="*/ 1232941 w 1656754"/>
              <a:gd name="connsiteY148" fmla="*/ 2904344 h 3451322"/>
              <a:gd name="connsiteX149" fmla="*/ 1221698 w 1656754"/>
              <a:gd name="connsiteY149" fmla="*/ 2986790 h 3451322"/>
              <a:gd name="connsiteX150" fmla="*/ 1217951 w 1656754"/>
              <a:gd name="connsiteY150" fmla="*/ 3016771 h 3451322"/>
              <a:gd name="connsiteX151" fmla="*/ 1206708 w 1656754"/>
              <a:gd name="connsiteY151" fmla="*/ 3076731 h 3451322"/>
              <a:gd name="connsiteX152" fmla="*/ 1199213 w 1656754"/>
              <a:gd name="connsiteY152" fmla="*/ 3144187 h 3451322"/>
              <a:gd name="connsiteX153" fmla="*/ 1191718 w 1656754"/>
              <a:gd name="connsiteY153" fmla="*/ 3189157 h 3451322"/>
              <a:gd name="connsiteX154" fmla="*/ 1187971 w 1656754"/>
              <a:gd name="connsiteY154" fmla="*/ 3226633 h 3451322"/>
              <a:gd name="connsiteX155" fmla="*/ 1176728 w 1656754"/>
              <a:gd name="connsiteY155" fmla="*/ 3264108 h 3451322"/>
              <a:gd name="connsiteX156" fmla="*/ 1172980 w 1656754"/>
              <a:gd name="connsiteY156" fmla="*/ 3309079 h 3451322"/>
              <a:gd name="connsiteX157" fmla="*/ 1169233 w 1656754"/>
              <a:gd name="connsiteY157" fmla="*/ 3443990 h 3451322"/>
              <a:gd name="connsiteX158" fmla="*/ 909507 w 1656754"/>
              <a:gd name="connsiteY158" fmla="*/ 3446332 h 3451322"/>
              <a:gd name="connsiteX159" fmla="*/ 706697 w 1656754"/>
              <a:gd name="connsiteY159" fmla="*/ 3417939 h 3451322"/>
              <a:gd name="connsiteX0" fmla="*/ 706697 w 1656754"/>
              <a:gd name="connsiteY0" fmla="*/ 3417939 h 3449001"/>
              <a:gd name="connsiteX1" fmla="*/ 726138 w 1656754"/>
              <a:gd name="connsiteY1" fmla="*/ 2857682 h 3449001"/>
              <a:gd name="connsiteX2" fmla="*/ 745891 w 1656754"/>
              <a:gd name="connsiteY2" fmla="*/ 1826640 h 3449001"/>
              <a:gd name="connsiteX3" fmla="*/ 734518 w 1656754"/>
              <a:gd name="connsiteY3" fmla="*/ 1813810 h 3449001"/>
              <a:gd name="connsiteX4" fmla="*/ 723276 w 1656754"/>
              <a:gd name="connsiteY4" fmla="*/ 1806315 h 3449001"/>
              <a:gd name="connsiteX5" fmla="*/ 704538 w 1656754"/>
              <a:gd name="connsiteY5" fmla="*/ 1780082 h 3449001"/>
              <a:gd name="connsiteX6" fmla="*/ 689548 w 1656754"/>
              <a:gd name="connsiteY6" fmla="*/ 1761344 h 3449001"/>
              <a:gd name="connsiteX7" fmla="*/ 682053 w 1656754"/>
              <a:gd name="connsiteY7" fmla="*/ 1735112 h 3449001"/>
              <a:gd name="connsiteX8" fmla="*/ 663315 w 1656754"/>
              <a:gd name="connsiteY8" fmla="*/ 1671403 h 3449001"/>
              <a:gd name="connsiteX9" fmla="*/ 655820 w 1656754"/>
              <a:gd name="connsiteY9" fmla="*/ 1630180 h 3449001"/>
              <a:gd name="connsiteX10" fmla="*/ 659567 w 1656754"/>
              <a:gd name="connsiteY10" fmla="*/ 1506512 h 3449001"/>
              <a:gd name="connsiteX11" fmla="*/ 693295 w 1656754"/>
              <a:gd name="connsiteY11" fmla="*/ 1431561 h 3449001"/>
              <a:gd name="connsiteX12" fmla="*/ 697043 w 1656754"/>
              <a:gd name="connsiteY12" fmla="*/ 1412823 h 3449001"/>
              <a:gd name="connsiteX13" fmla="*/ 708285 w 1656754"/>
              <a:gd name="connsiteY13" fmla="*/ 1401580 h 3449001"/>
              <a:gd name="connsiteX14" fmla="*/ 715780 w 1656754"/>
              <a:gd name="connsiteY14" fmla="*/ 1386590 h 3449001"/>
              <a:gd name="connsiteX15" fmla="*/ 727023 w 1656754"/>
              <a:gd name="connsiteY15" fmla="*/ 1349115 h 3449001"/>
              <a:gd name="connsiteX16" fmla="*/ 730771 w 1656754"/>
              <a:gd name="connsiteY16" fmla="*/ 1334125 h 3449001"/>
              <a:gd name="connsiteX17" fmla="*/ 745761 w 1656754"/>
              <a:gd name="connsiteY17" fmla="*/ 1285407 h 3449001"/>
              <a:gd name="connsiteX18" fmla="*/ 742013 w 1656754"/>
              <a:gd name="connsiteY18" fmla="*/ 1217951 h 3449001"/>
              <a:gd name="connsiteX19" fmla="*/ 730771 w 1656754"/>
              <a:gd name="connsiteY19" fmla="*/ 1195466 h 3449001"/>
              <a:gd name="connsiteX20" fmla="*/ 723276 w 1656754"/>
              <a:gd name="connsiteY20" fmla="*/ 1172980 h 3449001"/>
              <a:gd name="connsiteX21" fmla="*/ 685800 w 1656754"/>
              <a:gd name="connsiteY21" fmla="*/ 1090535 h 3449001"/>
              <a:gd name="connsiteX22" fmla="*/ 674557 w 1656754"/>
              <a:gd name="connsiteY22" fmla="*/ 1060554 h 3449001"/>
              <a:gd name="connsiteX23" fmla="*/ 652072 w 1656754"/>
              <a:gd name="connsiteY23" fmla="*/ 1026826 h 3449001"/>
              <a:gd name="connsiteX24" fmla="*/ 648325 w 1656754"/>
              <a:gd name="connsiteY24" fmla="*/ 1015584 h 3449001"/>
              <a:gd name="connsiteX25" fmla="*/ 637082 w 1656754"/>
              <a:gd name="connsiteY25" fmla="*/ 1008089 h 3449001"/>
              <a:gd name="connsiteX26" fmla="*/ 622092 w 1656754"/>
              <a:gd name="connsiteY26" fmla="*/ 993098 h 3449001"/>
              <a:gd name="connsiteX27" fmla="*/ 607102 w 1656754"/>
              <a:gd name="connsiteY27" fmla="*/ 981856 h 3449001"/>
              <a:gd name="connsiteX28" fmla="*/ 584616 w 1656754"/>
              <a:gd name="connsiteY28" fmla="*/ 966866 h 3449001"/>
              <a:gd name="connsiteX29" fmla="*/ 569626 w 1656754"/>
              <a:gd name="connsiteY29" fmla="*/ 959371 h 3449001"/>
              <a:gd name="connsiteX30" fmla="*/ 517161 w 1656754"/>
              <a:gd name="connsiteY30" fmla="*/ 940633 h 3449001"/>
              <a:gd name="connsiteX31" fmla="*/ 442210 w 1656754"/>
              <a:gd name="connsiteY31" fmla="*/ 910653 h 3449001"/>
              <a:gd name="connsiteX32" fmla="*/ 430967 w 1656754"/>
              <a:gd name="connsiteY32" fmla="*/ 906905 h 3449001"/>
              <a:gd name="connsiteX33" fmla="*/ 281066 w 1656754"/>
              <a:gd name="connsiteY33" fmla="*/ 910653 h 3449001"/>
              <a:gd name="connsiteX34" fmla="*/ 258580 w 1656754"/>
              <a:gd name="connsiteY34" fmla="*/ 914400 h 3449001"/>
              <a:gd name="connsiteX35" fmla="*/ 228600 w 1656754"/>
              <a:gd name="connsiteY35" fmla="*/ 918148 h 3449001"/>
              <a:gd name="connsiteX36" fmla="*/ 142407 w 1656754"/>
              <a:gd name="connsiteY36" fmla="*/ 906905 h 3449001"/>
              <a:gd name="connsiteX37" fmla="*/ 104931 w 1656754"/>
              <a:gd name="connsiteY37" fmla="*/ 869430 h 3449001"/>
              <a:gd name="connsiteX38" fmla="*/ 86194 w 1656754"/>
              <a:gd name="connsiteY38" fmla="*/ 850692 h 3449001"/>
              <a:gd name="connsiteX39" fmla="*/ 56213 w 1656754"/>
              <a:gd name="connsiteY39" fmla="*/ 813216 h 3449001"/>
              <a:gd name="connsiteX40" fmla="*/ 44971 w 1656754"/>
              <a:gd name="connsiteY40" fmla="*/ 801974 h 3449001"/>
              <a:gd name="connsiteX41" fmla="*/ 33728 w 1656754"/>
              <a:gd name="connsiteY41" fmla="*/ 783236 h 3449001"/>
              <a:gd name="connsiteX42" fmla="*/ 26233 w 1656754"/>
              <a:gd name="connsiteY42" fmla="*/ 771994 h 3449001"/>
              <a:gd name="connsiteX43" fmla="*/ 18738 w 1656754"/>
              <a:gd name="connsiteY43" fmla="*/ 745761 h 3449001"/>
              <a:gd name="connsiteX44" fmla="*/ 11243 w 1656754"/>
              <a:gd name="connsiteY44" fmla="*/ 730771 h 3449001"/>
              <a:gd name="connsiteX45" fmla="*/ 7495 w 1656754"/>
              <a:gd name="connsiteY45" fmla="*/ 693295 h 3449001"/>
              <a:gd name="connsiteX46" fmla="*/ 0 w 1656754"/>
              <a:gd name="connsiteY46" fmla="*/ 663315 h 3449001"/>
              <a:gd name="connsiteX47" fmla="*/ 3748 w 1656754"/>
              <a:gd name="connsiteY47" fmla="*/ 517161 h 3449001"/>
              <a:gd name="connsiteX48" fmla="*/ 14990 w 1656754"/>
              <a:gd name="connsiteY48" fmla="*/ 487180 h 3449001"/>
              <a:gd name="connsiteX49" fmla="*/ 33728 w 1656754"/>
              <a:gd name="connsiteY49" fmla="*/ 430967 h 3449001"/>
              <a:gd name="connsiteX50" fmla="*/ 44971 w 1656754"/>
              <a:gd name="connsiteY50" fmla="*/ 408482 h 3449001"/>
              <a:gd name="connsiteX51" fmla="*/ 52466 w 1656754"/>
              <a:gd name="connsiteY51" fmla="*/ 385997 h 3449001"/>
              <a:gd name="connsiteX52" fmla="*/ 86194 w 1656754"/>
              <a:gd name="connsiteY52" fmla="*/ 329784 h 3449001"/>
              <a:gd name="connsiteX53" fmla="*/ 108679 w 1656754"/>
              <a:gd name="connsiteY53" fmla="*/ 292308 h 3449001"/>
              <a:gd name="connsiteX54" fmla="*/ 123669 w 1656754"/>
              <a:gd name="connsiteY54" fmla="*/ 269823 h 3449001"/>
              <a:gd name="connsiteX55" fmla="*/ 161144 w 1656754"/>
              <a:gd name="connsiteY55" fmla="*/ 232348 h 3449001"/>
              <a:gd name="connsiteX56" fmla="*/ 179882 w 1656754"/>
              <a:gd name="connsiteY56" fmla="*/ 206115 h 3449001"/>
              <a:gd name="connsiteX57" fmla="*/ 191125 w 1656754"/>
              <a:gd name="connsiteY57" fmla="*/ 187377 h 3449001"/>
              <a:gd name="connsiteX58" fmla="*/ 224853 w 1656754"/>
              <a:gd name="connsiteY58" fmla="*/ 153649 h 3449001"/>
              <a:gd name="connsiteX59" fmla="*/ 247338 w 1656754"/>
              <a:gd name="connsiteY59" fmla="*/ 123669 h 3449001"/>
              <a:gd name="connsiteX60" fmla="*/ 266076 w 1656754"/>
              <a:gd name="connsiteY60" fmla="*/ 108679 h 3449001"/>
              <a:gd name="connsiteX61" fmla="*/ 292308 w 1656754"/>
              <a:gd name="connsiteY61" fmla="*/ 82446 h 3449001"/>
              <a:gd name="connsiteX62" fmla="*/ 352269 w 1656754"/>
              <a:gd name="connsiteY62" fmla="*/ 48718 h 3449001"/>
              <a:gd name="connsiteX63" fmla="*/ 382249 w 1656754"/>
              <a:gd name="connsiteY63" fmla="*/ 41223 h 3449001"/>
              <a:gd name="connsiteX64" fmla="*/ 415977 w 1656754"/>
              <a:gd name="connsiteY64" fmla="*/ 22485 h 3449001"/>
              <a:gd name="connsiteX65" fmla="*/ 427220 w 1656754"/>
              <a:gd name="connsiteY65" fmla="*/ 14990 h 3449001"/>
              <a:gd name="connsiteX66" fmla="*/ 457200 w 1656754"/>
              <a:gd name="connsiteY66" fmla="*/ 3748 h 3449001"/>
              <a:gd name="connsiteX67" fmla="*/ 483433 w 1656754"/>
              <a:gd name="connsiteY67" fmla="*/ 0 h 3449001"/>
              <a:gd name="connsiteX68" fmla="*/ 569626 w 1656754"/>
              <a:gd name="connsiteY68" fmla="*/ 3748 h 3449001"/>
              <a:gd name="connsiteX69" fmla="*/ 603354 w 1656754"/>
              <a:gd name="connsiteY69" fmla="*/ 14990 h 3449001"/>
              <a:gd name="connsiteX70" fmla="*/ 633335 w 1656754"/>
              <a:gd name="connsiteY70" fmla="*/ 22485 h 3449001"/>
              <a:gd name="connsiteX71" fmla="*/ 659567 w 1656754"/>
              <a:gd name="connsiteY71" fmla="*/ 37476 h 3449001"/>
              <a:gd name="connsiteX72" fmla="*/ 704538 w 1656754"/>
              <a:gd name="connsiteY72" fmla="*/ 44971 h 3449001"/>
              <a:gd name="connsiteX73" fmla="*/ 745761 w 1656754"/>
              <a:gd name="connsiteY73" fmla="*/ 67456 h 3449001"/>
              <a:gd name="connsiteX74" fmla="*/ 764498 w 1656754"/>
              <a:gd name="connsiteY74" fmla="*/ 74951 h 3449001"/>
              <a:gd name="connsiteX75" fmla="*/ 771994 w 1656754"/>
              <a:gd name="connsiteY75" fmla="*/ 82446 h 3449001"/>
              <a:gd name="connsiteX76" fmla="*/ 801974 w 1656754"/>
              <a:gd name="connsiteY76" fmla="*/ 101184 h 3449001"/>
              <a:gd name="connsiteX77" fmla="*/ 813216 w 1656754"/>
              <a:gd name="connsiteY77" fmla="*/ 123669 h 3449001"/>
              <a:gd name="connsiteX78" fmla="*/ 816964 w 1656754"/>
              <a:gd name="connsiteY78" fmla="*/ 146154 h 3449001"/>
              <a:gd name="connsiteX79" fmla="*/ 824459 w 1656754"/>
              <a:gd name="connsiteY79" fmla="*/ 172387 h 3449001"/>
              <a:gd name="connsiteX80" fmla="*/ 828207 w 1656754"/>
              <a:gd name="connsiteY80" fmla="*/ 191125 h 3449001"/>
              <a:gd name="connsiteX81" fmla="*/ 831954 w 1656754"/>
              <a:gd name="connsiteY81" fmla="*/ 333531 h 3449001"/>
              <a:gd name="connsiteX82" fmla="*/ 843197 w 1656754"/>
              <a:gd name="connsiteY82" fmla="*/ 363512 h 3449001"/>
              <a:gd name="connsiteX83" fmla="*/ 846944 w 1656754"/>
              <a:gd name="connsiteY83" fmla="*/ 374754 h 3449001"/>
              <a:gd name="connsiteX84" fmla="*/ 895662 w 1656754"/>
              <a:gd name="connsiteY84" fmla="*/ 400987 h 3449001"/>
              <a:gd name="connsiteX85" fmla="*/ 906905 w 1656754"/>
              <a:gd name="connsiteY85" fmla="*/ 408482 h 3449001"/>
              <a:gd name="connsiteX86" fmla="*/ 955623 w 1656754"/>
              <a:gd name="connsiteY86" fmla="*/ 423472 h 3449001"/>
              <a:gd name="connsiteX87" fmla="*/ 1274164 w 1656754"/>
              <a:gd name="connsiteY87" fmla="*/ 430967 h 3449001"/>
              <a:gd name="connsiteX88" fmla="*/ 1292902 w 1656754"/>
              <a:gd name="connsiteY88" fmla="*/ 438462 h 3449001"/>
              <a:gd name="connsiteX89" fmla="*/ 1345367 w 1656754"/>
              <a:gd name="connsiteY89" fmla="*/ 457200 h 3449001"/>
              <a:gd name="connsiteX90" fmla="*/ 1412823 w 1656754"/>
              <a:gd name="connsiteY90" fmla="*/ 487180 h 3449001"/>
              <a:gd name="connsiteX91" fmla="*/ 1457794 w 1656754"/>
              <a:gd name="connsiteY91" fmla="*/ 498423 h 3449001"/>
              <a:gd name="connsiteX92" fmla="*/ 1472784 w 1656754"/>
              <a:gd name="connsiteY92" fmla="*/ 505918 h 3449001"/>
              <a:gd name="connsiteX93" fmla="*/ 1484026 w 1656754"/>
              <a:gd name="connsiteY93" fmla="*/ 513413 h 3449001"/>
              <a:gd name="connsiteX94" fmla="*/ 1502764 w 1656754"/>
              <a:gd name="connsiteY94" fmla="*/ 520908 h 3449001"/>
              <a:gd name="connsiteX95" fmla="*/ 1514007 w 1656754"/>
              <a:gd name="connsiteY95" fmla="*/ 532151 h 3449001"/>
              <a:gd name="connsiteX96" fmla="*/ 1536492 w 1656754"/>
              <a:gd name="connsiteY96" fmla="*/ 592112 h 3449001"/>
              <a:gd name="connsiteX97" fmla="*/ 1555230 w 1656754"/>
              <a:gd name="connsiteY97" fmla="*/ 648325 h 3449001"/>
              <a:gd name="connsiteX98" fmla="*/ 1577715 w 1656754"/>
              <a:gd name="connsiteY98" fmla="*/ 700790 h 3449001"/>
              <a:gd name="connsiteX99" fmla="*/ 1581462 w 1656754"/>
              <a:gd name="connsiteY99" fmla="*/ 715780 h 3449001"/>
              <a:gd name="connsiteX100" fmla="*/ 1588957 w 1656754"/>
              <a:gd name="connsiteY100" fmla="*/ 734518 h 3449001"/>
              <a:gd name="connsiteX101" fmla="*/ 1600200 w 1656754"/>
              <a:gd name="connsiteY101" fmla="*/ 779489 h 3449001"/>
              <a:gd name="connsiteX102" fmla="*/ 1618938 w 1656754"/>
              <a:gd name="connsiteY102" fmla="*/ 828207 h 3449001"/>
              <a:gd name="connsiteX103" fmla="*/ 1626433 w 1656754"/>
              <a:gd name="connsiteY103" fmla="*/ 873177 h 3449001"/>
              <a:gd name="connsiteX104" fmla="*/ 1633928 w 1656754"/>
              <a:gd name="connsiteY104" fmla="*/ 895662 h 3449001"/>
              <a:gd name="connsiteX105" fmla="*/ 1637676 w 1656754"/>
              <a:gd name="connsiteY105" fmla="*/ 910653 h 3449001"/>
              <a:gd name="connsiteX106" fmla="*/ 1645171 w 1656754"/>
              <a:gd name="connsiteY106" fmla="*/ 929390 h 3449001"/>
              <a:gd name="connsiteX107" fmla="*/ 1652666 w 1656754"/>
              <a:gd name="connsiteY107" fmla="*/ 966866 h 3449001"/>
              <a:gd name="connsiteX108" fmla="*/ 1652666 w 1656754"/>
              <a:gd name="connsiteY108" fmla="*/ 1169233 h 3449001"/>
              <a:gd name="connsiteX109" fmla="*/ 1645171 w 1656754"/>
              <a:gd name="connsiteY109" fmla="*/ 1184223 h 3449001"/>
              <a:gd name="connsiteX110" fmla="*/ 1637676 w 1656754"/>
              <a:gd name="connsiteY110" fmla="*/ 1206708 h 3449001"/>
              <a:gd name="connsiteX111" fmla="*/ 1603948 w 1656754"/>
              <a:gd name="connsiteY111" fmla="*/ 1322882 h 3449001"/>
              <a:gd name="connsiteX112" fmla="*/ 1592705 w 1656754"/>
              <a:gd name="connsiteY112" fmla="*/ 1341620 h 3449001"/>
              <a:gd name="connsiteX113" fmla="*/ 1573967 w 1656754"/>
              <a:gd name="connsiteY113" fmla="*/ 1382843 h 3449001"/>
              <a:gd name="connsiteX114" fmla="*/ 1547735 w 1656754"/>
              <a:gd name="connsiteY114" fmla="*/ 1420318 h 3449001"/>
              <a:gd name="connsiteX115" fmla="*/ 1543987 w 1656754"/>
              <a:gd name="connsiteY115" fmla="*/ 1439056 h 3449001"/>
              <a:gd name="connsiteX116" fmla="*/ 1528997 w 1656754"/>
              <a:gd name="connsiteY116" fmla="*/ 1457794 h 3449001"/>
              <a:gd name="connsiteX117" fmla="*/ 1514007 w 1656754"/>
              <a:gd name="connsiteY117" fmla="*/ 1487774 h 3449001"/>
              <a:gd name="connsiteX118" fmla="*/ 1487774 w 1656754"/>
              <a:gd name="connsiteY118" fmla="*/ 1547735 h 3449001"/>
              <a:gd name="connsiteX119" fmla="*/ 1472784 w 1656754"/>
              <a:gd name="connsiteY119" fmla="*/ 1581462 h 3449001"/>
              <a:gd name="connsiteX120" fmla="*/ 1454046 w 1656754"/>
              <a:gd name="connsiteY120" fmla="*/ 1637676 h 3449001"/>
              <a:gd name="connsiteX121" fmla="*/ 1446551 w 1656754"/>
              <a:gd name="connsiteY121" fmla="*/ 1667656 h 3449001"/>
              <a:gd name="connsiteX122" fmla="*/ 1439056 w 1656754"/>
              <a:gd name="connsiteY122" fmla="*/ 1690141 h 3449001"/>
              <a:gd name="connsiteX123" fmla="*/ 1427813 w 1656754"/>
              <a:gd name="connsiteY123" fmla="*/ 1750102 h 3449001"/>
              <a:gd name="connsiteX124" fmla="*/ 1424066 w 1656754"/>
              <a:gd name="connsiteY124" fmla="*/ 1787577 h 3449001"/>
              <a:gd name="connsiteX125" fmla="*/ 1416571 w 1656754"/>
              <a:gd name="connsiteY125" fmla="*/ 1817557 h 3449001"/>
              <a:gd name="connsiteX126" fmla="*/ 1412823 w 1656754"/>
              <a:gd name="connsiteY126" fmla="*/ 1843790 h 3449001"/>
              <a:gd name="connsiteX127" fmla="*/ 1409076 w 1656754"/>
              <a:gd name="connsiteY127" fmla="*/ 1881266 h 3449001"/>
              <a:gd name="connsiteX128" fmla="*/ 1394085 w 1656754"/>
              <a:gd name="connsiteY128" fmla="*/ 1926236 h 3449001"/>
              <a:gd name="connsiteX129" fmla="*/ 1375348 w 1656754"/>
              <a:gd name="connsiteY129" fmla="*/ 2027420 h 3449001"/>
              <a:gd name="connsiteX130" fmla="*/ 1364105 w 1656754"/>
              <a:gd name="connsiteY130" fmla="*/ 2072390 h 3449001"/>
              <a:gd name="connsiteX131" fmla="*/ 1356610 w 1656754"/>
              <a:gd name="connsiteY131" fmla="*/ 2121108 h 3449001"/>
              <a:gd name="connsiteX132" fmla="*/ 1349115 w 1656754"/>
              <a:gd name="connsiteY132" fmla="*/ 2158584 h 3449001"/>
              <a:gd name="connsiteX133" fmla="*/ 1334125 w 1656754"/>
              <a:gd name="connsiteY133" fmla="*/ 2222292 h 3449001"/>
              <a:gd name="connsiteX134" fmla="*/ 1330377 w 1656754"/>
              <a:gd name="connsiteY134" fmla="*/ 2252272 h 3449001"/>
              <a:gd name="connsiteX135" fmla="*/ 1326630 w 1656754"/>
              <a:gd name="connsiteY135" fmla="*/ 2289748 h 3449001"/>
              <a:gd name="connsiteX136" fmla="*/ 1319135 w 1656754"/>
              <a:gd name="connsiteY136" fmla="*/ 2330971 h 3449001"/>
              <a:gd name="connsiteX137" fmla="*/ 1315387 w 1656754"/>
              <a:gd name="connsiteY137" fmla="*/ 2360951 h 3449001"/>
              <a:gd name="connsiteX138" fmla="*/ 1307892 w 1656754"/>
              <a:gd name="connsiteY138" fmla="*/ 2405921 h 3449001"/>
              <a:gd name="connsiteX139" fmla="*/ 1304144 w 1656754"/>
              <a:gd name="connsiteY139" fmla="*/ 2432154 h 3449001"/>
              <a:gd name="connsiteX140" fmla="*/ 1300397 w 1656754"/>
              <a:gd name="connsiteY140" fmla="*/ 2465882 h 3449001"/>
              <a:gd name="connsiteX141" fmla="*/ 1292902 w 1656754"/>
              <a:gd name="connsiteY141" fmla="*/ 2495862 h 3449001"/>
              <a:gd name="connsiteX142" fmla="*/ 1281659 w 1656754"/>
              <a:gd name="connsiteY142" fmla="*/ 2574561 h 3449001"/>
              <a:gd name="connsiteX143" fmla="*/ 1270416 w 1656754"/>
              <a:gd name="connsiteY143" fmla="*/ 2649512 h 3449001"/>
              <a:gd name="connsiteX144" fmla="*/ 1266669 w 1656754"/>
              <a:gd name="connsiteY144" fmla="*/ 2683239 h 3449001"/>
              <a:gd name="connsiteX145" fmla="*/ 1262921 w 1656754"/>
              <a:gd name="connsiteY145" fmla="*/ 2720715 h 3449001"/>
              <a:gd name="connsiteX146" fmla="*/ 1247931 w 1656754"/>
              <a:gd name="connsiteY146" fmla="*/ 2795666 h 3449001"/>
              <a:gd name="connsiteX147" fmla="*/ 1240436 w 1656754"/>
              <a:gd name="connsiteY147" fmla="*/ 2866869 h 3449001"/>
              <a:gd name="connsiteX148" fmla="*/ 1232941 w 1656754"/>
              <a:gd name="connsiteY148" fmla="*/ 2904344 h 3449001"/>
              <a:gd name="connsiteX149" fmla="*/ 1221698 w 1656754"/>
              <a:gd name="connsiteY149" fmla="*/ 2986790 h 3449001"/>
              <a:gd name="connsiteX150" fmla="*/ 1217951 w 1656754"/>
              <a:gd name="connsiteY150" fmla="*/ 3016771 h 3449001"/>
              <a:gd name="connsiteX151" fmla="*/ 1206708 w 1656754"/>
              <a:gd name="connsiteY151" fmla="*/ 3076731 h 3449001"/>
              <a:gd name="connsiteX152" fmla="*/ 1199213 w 1656754"/>
              <a:gd name="connsiteY152" fmla="*/ 3144187 h 3449001"/>
              <a:gd name="connsiteX153" fmla="*/ 1191718 w 1656754"/>
              <a:gd name="connsiteY153" fmla="*/ 3189157 h 3449001"/>
              <a:gd name="connsiteX154" fmla="*/ 1187971 w 1656754"/>
              <a:gd name="connsiteY154" fmla="*/ 3226633 h 3449001"/>
              <a:gd name="connsiteX155" fmla="*/ 1176728 w 1656754"/>
              <a:gd name="connsiteY155" fmla="*/ 3264108 h 3449001"/>
              <a:gd name="connsiteX156" fmla="*/ 1172980 w 1656754"/>
              <a:gd name="connsiteY156" fmla="*/ 3309079 h 3449001"/>
              <a:gd name="connsiteX157" fmla="*/ 1169233 w 1656754"/>
              <a:gd name="connsiteY157" fmla="*/ 3443990 h 3449001"/>
              <a:gd name="connsiteX158" fmla="*/ 909507 w 1656754"/>
              <a:gd name="connsiteY158" fmla="*/ 3446332 h 3449001"/>
              <a:gd name="connsiteX159" fmla="*/ 706697 w 1656754"/>
              <a:gd name="connsiteY159" fmla="*/ 3417939 h 3449001"/>
              <a:gd name="connsiteX0" fmla="*/ 706697 w 1656754"/>
              <a:gd name="connsiteY0" fmla="*/ 3417939 h 3459741"/>
              <a:gd name="connsiteX1" fmla="*/ 726138 w 1656754"/>
              <a:gd name="connsiteY1" fmla="*/ 2857682 h 3459741"/>
              <a:gd name="connsiteX2" fmla="*/ 745891 w 1656754"/>
              <a:gd name="connsiteY2" fmla="*/ 1826640 h 3459741"/>
              <a:gd name="connsiteX3" fmla="*/ 734518 w 1656754"/>
              <a:gd name="connsiteY3" fmla="*/ 1813810 h 3459741"/>
              <a:gd name="connsiteX4" fmla="*/ 723276 w 1656754"/>
              <a:gd name="connsiteY4" fmla="*/ 1806315 h 3459741"/>
              <a:gd name="connsiteX5" fmla="*/ 704538 w 1656754"/>
              <a:gd name="connsiteY5" fmla="*/ 1780082 h 3459741"/>
              <a:gd name="connsiteX6" fmla="*/ 689548 w 1656754"/>
              <a:gd name="connsiteY6" fmla="*/ 1761344 h 3459741"/>
              <a:gd name="connsiteX7" fmla="*/ 682053 w 1656754"/>
              <a:gd name="connsiteY7" fmla="*/ 1735112 h 3459741"/>
              <a:gd name="connsiteX8" fmla="*/ 663315 w 1656754"/>
              <a:gd name="connsiteY8" fmla="*/ 1671403 h 3459741"/>
              <a:gd name="connsiteX9" fmla="*/ 655820 w 1656754"/>
              <a:gd name="connsiteY9" fmla="*/ 1630180 h 3459741"/>
              <a:gd name="connsiteX10" fmla="*/ 659567 w 1656754"/>
              <a:gd name="connsiteY10" fmla="*/ 1506512 h 3459741"/>
              <a:gd name="connsiteX11" fmla="*/ 693295 w 1656754"/>
              <a:gd name="connsiteY11" fmla="*/ 1431561 h 3459741"/>
              <a:gd name="connsiteX12" fmla="*/ 697043 w 1656754"/>
              <a:gd name="connsiteY12" fmla="*/ 1412823 h 3459741"/>
              <a:gd name="connsiteX13" fmla="*/ 708285 w 1656754"/>
              <a:gd name="connsiteY13" fmla="*/ 1401580 h 3459741"/>
              <a:gd name="connsiteX14" fmla="*/ 715780 w 1656754"/>
              <a:gd name="connsiteY14" fmla="*/ 1386590 h 3459741"/>
              <a:gd name="connsiteX15" fmla="*/ 727023 w 1656754"/>
              <a:gd name="connsiteY15" fmla="*/ 1349115 h 3459741"/>
              <a:gd name="connsiteX16" fmla="*/ 730771 w 1656754"/>
              <a:gd name="connsiteY16" fmla="*/ 1334125 h 3459741"/>
              <a:gd name="connsiteX17" fmla="*/ 745761 w 1656754"/>
              <a:gd name="connsiteY17" fmla="*/ 1285407 h 3459741"/>
              <a:gd name="connsiteX18" fmla="*/ 742013 w 1656754"/>
              <a:gd name="connsiteY18" fmla="*/ 1217951 h 3459741"/>
              <a:gd name="connsiteX19" fmla="*/ 730771 w 1656754"/>
              <a:gd name="connsiteY19" fmla="*/ 1195466 h 3459741"/>
              <a:gd name="connsiteX20" fmla="*/ 723276 w 1656754"/>
              <a:gd name="connsiteY20" fmla="*/ 1172980 h 3459741"/>
              <a:gd name="connsiteX21" fmla="*/ 685800 w 1656754"/>
              <a:gd name="connsiteY21" fmla="*/ 1090535 h 3459741"/>
              <a:gd name="connsiteX22" fmla="*/ 674557 w 1656754"/>
              <a:gd name="connsiteY22" fmla="*/ 1060554 h 3459741"/>
              <a:gd name="connsiteX23" fmla="*/ 652072 w 1656754"/>
              <a:gd name="connsiteY23" fmla="*/ 1026826 h 3459741"/>
              <a:gd name="connsiteX24" fmla="*/ 648325 w 1656754"/>
              <a:gd name="connsiteY24" fmla="*/ 1015584 h 3459741"/>
              <a:gd name="connsiteX25" fmla="*/ 637082 w 1656754"/>
              <a:gd name="connsiteY25" fmla="*/ 1008089 h 3459741"/>
              <a:gd name="connsiteX26" fmla="*/ 622092 w 1656754"/>
              <a:gd name="connsiteY26" fmla="*/ 993098 h 3459741"/>
              <a:gd name="connsiteX27" fmla="*/ 607102 w 1656754"/>
              <a:gd name="connsiteY27" fmla="*/ 981856 h 3459741"/>
              <a:gd name="connsiteX28" fmla="*/ 584616 w 1656754"/>
              <a:gd name="connsiteY28" fmla="*/ 966866 h 3459741"/>
              <a:gd name="connsiteX29" fmla="*/ 569626 w 1656754"/>
              <a:gd name="connsiteY29" fmla="*/ 959371 h 3459741"/>
              <a:gd name="connsiteX30" fmla="*/ 517161 w 1656754"/>
              <a:gd name="connsiteY30" fmla="*/ 940633 h 3459741"/>
              <a:gd name="connsiteX31" fmla="*/ 442210 w 1656754"/>
              <a:gd name="connsiteY31" fmla="*/ 910653 h 3459741"/>
              <a:gd name="connsiteX32" fmla="*/ 430967 w 1656754"/>
              <a:gd name="connsiteY32" fmla="*/ 906905 h 3459741"/>
              <a:gd name="connsiteX33" fmla="*/ 281066 w 1656754"/>
              <a:gd name="connsiteY33" fmla="*/ 910653 h 3459741"/>
              <a:gd name="connsiteX34" fmla="*/ 258580 w 1656754"/>
              <a:gd name="connsiteY34" fmla="*/ 914400 h 3459741"/>
              <a:gd name="connsiteX35" fmla="*/ 228600 w 1656754"/>
              <a:gd name="connsiteY35" fmla="*/ 918148 h 3459741"/>
              <a:gd name="connsiteX36" fmla="*/ 142407 w 1656754"/>
              <a:gd name="connsiteY36" fmla="*/ 906905 h 3459741"/>
              <a:gd name="connsiteX37" fmla="*/ 104931 w 1656754"/>
              <a:gd name="connsiteY37" fmla="*/ 869430 h 3459741"/>
              <a:gd name="connsiteX38" fmla="*/ 86194 w 1656754"/>
              <a:gd name="connsiteY38" fmla="*/ 850692 h 3459741"/>
              <a:gd name="connsiteX39" fmla="*/ 56213 w 1656754"/>
              <a:gd name="connsiteY39" fmla="*/ 813216 h 3459741"/>
              <a:gd name="connsiteX40" fmla="*/ 44971 w 1656754"/>
              <a:gd name="connsiteY40" fmla="*/ 801974 h 3459741"/>
              <a:gd name="connsiteX41" fmla="*/ 33728 w 1656754"/>
              <a:gd name="connsiteY41" fmla="*/ 783236 h 3459741"/>
              <a:gd name="connsiteX42" fmla="*/ 26233 w 1656754"/>
              <a:gd name="connsiteY42" fmla="*/ 771994 h 3459741"/>
              <a:gd name="connsiteX43" fmla="*/ 18738 w 1656754"/>
              <a:gd name="connsiteY43" fmla="*/ 745761 h 3459741"/>
              <a:gd name="connsiteX44" fmla="*/ 11243 w 1656754"/>
              <a:gd name="connsiteY44" fmla="*/ 730771 h 3459741"/>
              <a:gd name="connsiteX45" fmla="*/ 7495 w 1656754"/>
              <a:gd name="connsiteY45" fmla="*/ 693295 h 3459741"/>
              <a:gd name="connsiteX46" fmla="*/ 0 w 1656754"/>
              <a:gd name="connsiteY46" fmla="*/ 663315 h 3459741"/>
              <a:gd name="connsiteX47" fmla="*/ 3748 w 1656754"/>
              <a:gd name="connsiteY47" fmla="*/ 517161 h 3459741"/>
              <a:gd name="connsiteX48" fmla="*/ 14990 w 1656754"/>
              <a:gd name="connsiteY48" fmla="*/ 487180 h 3459741"/>
              <a:gd name="connsiteX49" fmla="*/ 33728 w 1656754"/>
              <a:gd name="connsiteY49" fmla="*/ 430967 h 3459741"/>
              <a:gd name="connsiteX50" fmla="*/ 44971 w 1656754"/>
              <a:gd name="connsiteY50" fmla="*/ 408482 h 3459741"/>
              <a:gd name="connsiteX51" fmla="*/ 52466 w 1656754"/>
              <a:gd name="connsiteY51" fmla="*/ 385997 h 3459741"/>
              <a:gd name="connsiteX52" fmla="*/ 86194 w 1656754"/>
              <a:gd name="connsiteY52" fmla="*/ 329784 h 3459741"/>
              <a:gd name="connsiteX53" fmla="*/ 108679 w 1656754"/>
              <a:gd name="connsiteY53" fmla="*/ 292308 h 3459741"/>
              <a:gd name="connsiteX54" fmla="*/ 123669 w 1656754"/>
              <a:gd name="connsiteY54" fmla="*/ 269823 h 3459741"/>
              <a:gd name="connsiteX55" fmla="*/ 161144 w 1656754"/>
              <a:gd name="connsiteY55" fmla="*/ 232348 h 3459741"/>
              <a:gd name="connsiteX56" fmla="*/ 179882 w 1656754"/>
              <a:gd name="connsiteY56" fmla="*/ 206115 h 3459741"/>
              <a:gd name="connsiteX57" fmla="*/ 191125 w 1656754"/>
              <a:gd name="connsiteY57" fmla="*/ 187377 h 3459741"/>
              <a:gd name="connsiteX58" fmla="*/ 224853 w 1656754"/>
              <a:gd name="connsiteY58" fmla="*/ 153649 h 3459741"/>
              <a:gd name="connsiteX59" fmla="*/ 247338 w 1656754"/>
              <a:gd name="connsiteY59" fmla="*/ 123669 h 3459741"/>
              <a:gd name="connsiteX60" fmla="*/ 266076 w 1656754"/>
              <a:gd name="connsiteY60" fmla="*/ 108679 h 3459741"/>
              <a:gd name="connsiteX61" fmla="*/ 292308 w 1656754"/>
              <a:gd name="connsiteY61" fmla="*/ 82446 h 3459741"/>
              <a:gd name="connsiteX62" fmla="*/ 352269 w 1656754"/>
              <a:gd name="connsiteY62" fmla="*/ 48718 h 3459741"/>
              <a:gd name="connsiteX63" fmla="*/ 382249 w 1656754"/>
              <a:gd name="connsiteY63" fmla="*/ 41223 h 3459741"/>
              <a:gd name="connsiteX64" fmla="*/ 415977 w 1656754"/>
              <a:gd name="connsiteY64" fmla="*/ 22485 h 3459741"/>
              <a:gd name="connsiteX65" fmla="*/ 427220 w 1656754"/>
              <a:gd name="connsiteY65" fmla="*/ 14990 h 3459741"/>
              <a:gd name="connsiteX66" fmla="*/ 457200 w 1656754"/>
              <a:gd name="connsiteY66" fmla="*/ 3748 h 3459741"/>
              <a:gd name="connsiteX67" fmla="*/ 483433 w 1656754"/>
              <a:gd name="connsiteY67" fmla="*/ 0 h 3459741"/>
              <a:gd name="connsiteX68" fmla="*/ 569626 w 1656754"/>
              <a:gd name="connsiteY68" fmla="*/ 3748 h 3459741"/>
              <a:gd name="connsiteX69" fmla="*/ 603354 w 1656754"/>
              <a:gd name="connsiteY69" fmla="*/ 14990 h 3459741"/>
              <a:gd name="connsiteX70" fmla="*/ 633335 w 1656754"/>
              <a:gd name="connsiteY70" fmla="*/ 22485 h 3459741"/>
              <a:gd name="connsiteX71" fmla="*/ 659567 w 1656754"/>
              <a:gd name="connsiteY71" fmla="*/ 37476 h 3459741"/>
              <a:gd name="connsiteX72" fmla="*/ 704538 w 1656754"/>
              <a:gd name="connsiteY72" fmla="*/ 44971 h 3459741"/>
              <a:gd name="connsiteX73" fmla="*/ 745761 w 1656754"/>
              <a:gd name="connsiteY73" fmla="*/ 67456 h 3459741"/>
              <a:gd name="connsiteX74" fmla="*/ 764498 w 1656754"/>
              <a:gd name="connsiteY74" fmla="*/ 74951 h 3459741"/>
              <a:gd name="connsiteX75" fmla="*/ 771994 w 1656754"/>
              <a:gd name="connsiteY75" fmla="*/ 82446 h 3459741"/>
              <a:gd name="connsiteX76" fmla="*/ 801974 w 1656754"/>
              <a:gd name="connsiteY76" fmla="*/ 101184 h 3459741"/>
              <a:gd name="connsiteX77" fmla="*/ 813216 w 1656754"/>
              <a:gd name="connsiteY77" fmla="*/ 123669 h 3459741"/>
              <a:gd name="connsiteX78" fmla="*/ 816964 w 1656754"/>
              <a:gd name="connsiteY78" fmla="*/ 146154 h 3459741"/>
              <a:gd name="connsiteX79" fmla="*/ 824459 w 1656754"/>
              <a:gd name="connsiteY79" fmla="*/ 172387 h 3459741"/>
              <a:gd name="connsiteX80" fmla="*/ 828207 w 1656754"/>
              <a:gd name="connsiteY80" fmla="*/ 191125 h 3459741"/>
              <a:gd name="connsiteX81" fmla="*/ 831954 w 1656754"/>
              <a:gd name="connsiteY81" fmla="*/ 333531 h 3459741"/>
              <a:gd name="connsiteX82" fmla="*/ 843197 w 1656754"/>
              <a:gd name="connsiteY82" fmla="*/ 363512 h 3459741"/>
              <a:gd name="connsiteX83" fmla="*/ 846944 w 1656754"/>
              <a:gd name="connsiteY83" fmla="*/ 374754 h 3459741"/>
              <a:gd name="connsiteX84" fmla="*/ 895662 w 1656754"/>
              <a:gd name="connsiteY84" fmla="*/ 400987 h 3459741"/>
              <a:gd name="connsiteX85" fmla="*/ 906905 w 1656754"/>
              <a:gd name="connsiteY85" fmla="*/ 408482 h 3459741"/>
              <a:gd name="connsiteX86" fmla="*/ 955623 w 1656754"/>
              <a:gd name="connsiteY86" fmla="*/ 423472 h 3459741"/>
              <a:gd name="connsiteX87" fmla="*/ 1274164 w 1656754"/>
              <a:gd name="connsiteY87" fmla="*/ 430967 h 3459741"/>
              <a:gd name="connsiteX88" fmla="*/ 1292902 w 1656754"/>
              <a:gd name="connsiteY88" fmla="*/ 438462 h 3459741"/>
              <a:gd name="connsiteX89" fmla="*/ 1345367 w 1656754"/>
              <a:gd name="connsiteY89" fmla="*/ 457200 h 3459741"/>
              <a:gd name="connsiteX90" fmla="*/ 1412823 w 1656754"/>
              <a:gd name="connsiteY90" fmla="*/ 487180 h 3459741"/>
              <a:gd name="connsiteX91" fmla="*/ 1457794 w 1656754"/>
              <a:gd name="connsiteY91" fmla="*/ 498423 h 3459741"/>
              <a:gd name="connsiteX92" fmla="*/ 1472784 w 1656754"/>
              <a:gd name="connsiteY92" fmla="*/ 505918 h 3459741"/>
              <a:gd name="connsiteX93" fmla="*/ 1484026 w 1656754"/>
              <a:gd name="connsiteY93" fmla="*/ 513413 h 3459741"/>
              <a:gd name="connsiteX94" fmla="*/ 1502764 w 1656754"/>
              <a:gd name="connsiteY94" fmla="*/ 520908 h 3459741"/>
              <a:gd name="connsiteX95" fmla="*/ 1514007 w 1656754"/>
              <a:gd name="connsiteY95" fmla="*/ 532151 h 3459741"/>
              <a:gd name="connsiteX96" fmla="*/ 1536492 w 1656754"/>
              <a:gd name="connsiteY96" fmla="*/ 592112 h 3459741"/>
              <a:gd name="connsiteX97" fmla="*/ 1555230 w 1656754"/>
              <a:gd name="connsiteY97" fmla="*/ 648325 h 3459741"/>
              <a:gd name="connsiteX98" fmla="*/ 1577715 w 1656754"/>
              <a:gd name="connsiteY98" fmla="*/ 700790 h 3459741"/>
              <a:gd name="connsiteX99" fmla="*/ 1581462 w 1656754"/>
              <a:gd name="connsiteY99" fmla="*/ 715780 h 3459741"/>
              <a:gd name="connsiteX100" fmla="*/ 1588957 w 1656754"/>
              <a:gd name="connsiteY100" fmla="*/ 734518 h 3459741"/>
              <a:gd name="connsiteX101" fmla="*/ 1600200 w 1656754"/>
              <a:gd name="connsiteY101" fmla="*/ 779489 h 3459741"/>
              <a:gd name="connsiteX102" fmla="*/ 1618938 w 1656754"/>
              <a:gd name="connsiteY102" fmla="*/ 828207 h 3459741"/>
              <a:gd name="connsiteX103" fmla="*/ 1626433 w 1656754"/>
              <a:gd name="connsiteY103" fmla="*/ 873177 h 3459741"/>
              <a:gd name="connsiteX104" fmla="*/ 1633928 w 1656754"/>
              <a:gd name="connsiteY104" fmla="*/ 895662 h 3459741"/>
              <a:gd name="connsiteX105" fmla="*/ 1637676 w 1656754"/>
              <a:gd name="connsiteY105" fmla="*/ 910653 h 3459741"/>
              <a:gd name="connsiteX106" fmla="*/ 1645171 w 1656754"/>
              <a:gd name="connsiteY106" fmla="*/ 929390 h 3459741"/>
              <a:gd name="connsiteX107" fmla="*/ 1652666 w 1656754"/>
              <a:gd name="connsiteY107" fmla="*/ 966866 h 3459741"/>
              <a:gd name="connsiteX108" fmla="*/ 1652666 w 1656754"/>
              <a:gd name="connsiteY108" fmla="*/ 1169233 h 3459741"/>
              <a:gd name="connsiteX109" fmla="*/ 1645171 w 1656754"/>
              <a:gd name="connsiteY109" fmla="*/ 1184223 h 3459741"/>
              <a:gd name="connsiteX110" fmla="*/ 1637676 w 1656754"/>
              <a:gd name="connsiteY110" fmla="*/ 1206708 h 3459741"/>
              <a:gd name="connsiteX111" fmla="*/ 1603948 w 1656754"/>
              <a:gd name="connsiteY111" fmla="*/ 1322882 h 3459741"/>
              <a:gd name="connsiteX112" fmla="*/ 1592705 w 1656754"/>
              <a:gd name="connsiteY112" fmla="*/ 1341620 h 3459741"/>
              <a:gd name="connsiteX113" fmla="*/ 1573967 w 1656754"/>
              <a:gd name="connsiteY113" fmla="*/ 1382843 h 3459741"/>
              <a:gd name="connsiteX114" fmla="*/ 1547735 w 1656754"/>
              <a:gd name="connsiteY114" fmla="*/ 1420318 h 3459741"/>
              <a:gd name="connsiteX115" fmla="*/ 1543987 w 1656754"/>
              <a:gd name="connsiteY115" fmla="*/ 1439056 h 3459741"/>
              <a:gd name="connsiteX116" fmla="*/ 1528997 w 1656754"/>
              <a:gd name="connsiteY116" fmla="*/ 1457794 h 3459741"/>
              <a:gd name="connsiteX117" fmla="*/ 1514007 w 1656754"/>
              <a:gd name="connsiteY117" fmla="*/ 1487774 h 3459741"/>
              <a:gd name="connsiteX118" fmla="*/ 1487774 w 1656754"/>
              <a:gd name="connsiteY118" fmla="*/ 1547735 h 3459741"/>
              <a:gd name="connsiteX119" fmla="*/ 1472784 w 1656754"/>
              <a:gd name="connsiteY119" fmla="*/ 1581462 h 3459741"/>
              <a:gd name="connsiteX120" fmla="*/ 1454046 w 1656754"/>
              <a:gd name="connsiteY120" fmla="*/ 1637676 h 3459741"/>
              <a:gd name="connsiteX121" fmla="*/ 1446551 w 1656754"/>
              <a:gd name="connsiteY121" fmla="*/ 1667656 h 3459741"/>
              <a:gd name="connsiteX122" fmla="*/ 1439056 w 1656754"/>
              <a:gd name="connsiteY122" fmla="*/ 1690141 h 3459741"/>
              <a:gd name="connsiteX123" fmla="*/ 1427813 w 1656754"/>
              <a:gd name="connsiteY123" fmla="*/ 1750102 h 3459741"/>
              <a:gd name="connsiteX124" fmla="*/ 1424066 w 1656754"/>
              <a:gd name="connsiteY124" fmla="*/ 1787577 h 3459741"/>
              <a:gd name="connsiteX125" fmla="*/ 1416571 w 1656754"/>
              <a:gd name="connsiteY125" fmla="*/ 1817557 h 3459741"/>
              <a:gd name="connsiteX126" fmla="*/ 1412823 w 1656754"/>
              <a:gd name="connsiteY126" fmla="*/ 1843790 h 3459741"/>
              <a:gd name="connsiteX127" fmla="*/ 1409076 w 1656754"/>
              <a:gd name="connsiteY127" fmla="*/ 1881266 h 3459741"/>
              <a:gd name="connsiteX128" fmla="*/ 1394085 w 1656754"/>
              <a:gd name="connsiteY128" fmla="*/ 1926236 h 3459741"/>
              <a:gd name="connsiteX129" fmla="*/ 1375348 w 1656754"/>
              <a:gd name="connsiteY129" fmla="*/ 2027420 h 3459741"/>
              <a:gd name="connsiteX130" fmla="*/ 1364105 w 1656754"/>
              <a:gd name="connsiteY130" fmla="*/ 2072390 h 3459741"/>
              <a:gd name="connsiteX131" fmla="*/ 1356610 w 1656754"/>
              <a:gd name="connsiteY131" fmla="*/ 2121108 h 3459741"/>
              <a:gd name="connsiteX132" fmla="*/ 1349115 w 1656754"/>
              <a:gd name="connsiteY132" fmla="*/ 2158584 h 3459741"/>
              <a:gd name="connsiteX133" fmla="*/ 1334125 w 1656754"/>
              <a:gd name="connsiteY133" fmla="*/ 2222292 h 3459741"/>
              <a:gd name="connsiteX134" fmla="*/ 1330377 w 1656754"/>
              <a:gd name="connsiteY134" fmla="*/ 2252272 h 3459741"/>
              <a:gd name="connsiteX135" fmla="*/ 1326630 w 1656754"/>
              <a:gd name="connsiteY135" fmla="*/ 2289748 h 3459741"/>
              <a:gd name="connsiteX136" fmla="*/ 1319135 w 1656754"/>
              <a:gd name="connsiteY136" fmla="*/ 2330971 h 3459741"/>
              <a:gd name="connsiteX137" fmla="*/ 1315387 w 1656754"/>
              <a:gd name="connsiteY137" fmla="*/ 2360951 h 3459741"/>
              <a:gd name="connsiteX138" fmla="*/ 1307892 w 1656754"/>
              <a:gd name="connsiteY138" fmla="*/ 2405921 h 3459741"/>
              <a:gd name="connsiteX139" fmla="*/ 1304144 w 1656754"/>
              <a:gd name="connsiteY139" fmla="*/ 2432154 h 3459741"/>
              <a:gd name="connsiteX140" fmla="*/ 1300397 w 1656754"/>
              <a:gd name="connsiteY140" fmla="*/ 2465882 h 3459741"/>
              <a:gd name="connsiteX141" fmla="*/ 1292902 w 1656754"/>
              <a:gd name="connsiteY141" fmla="*/ 2495862 h 3459741"/>
              <a:gd name="connsiteX142" fmla="*/ 1281659 w 1656754"/>
              <a:gd name="connsiteY142" fmla="*/ 2574561 h 3459741"/>
              <a:gd name="connsiteX143" fmla="*/ 1270416 w 1656754"/>
              <a:gd name="connsiteY143" fmla="*/ 2649512 h 3459741"/>
              <a:gd name="connsiteX144" fmla="*/ 1266669 w 1656754"/>
              <a:gd name="connsiteY144" fmla="*/ 2683239 h 3459741"/>
              <a:gd name="connsiteX145" fmla="*/ 1262921 w 1656754"/>
              <a:gd name="connsiteY145" fmla="*/ 2720715 h 3459741"/>
              <a:gd name="connsiteX146" fmla="*/ 1247931 w 1656754"/>
              <a:gd name="connsiteY146" fmla="*/ 2795666 h 3459741"/>
              <a:gd name="connsiteX147" fmla="*/ 1240436 w 1656754"/>
              <a:gd name="connsiteY147" fmla="*/ 2866869 h 3459741"/>
              <a:gd name="connsiteX148" fmla="*/ 1232941 w 1656754"/>
              <a:gd name="connsiteY148" fmla="*/ 2904344 h 3459741"/>
              <a:gd name="connsiteX149" fmla="*/ 1221698 w 1656754"/>
              <a:gd name="connsiteY149" fmla="*/ 2986790 h 3459741"/>
              <a:gd name="connsiteX150" fmla="*/ 1217951 w 1656754"/>
              <a:gd name="connsiteY150" fmla="*/ 3016771 h 3459741"/>
              <a:gd name="connsiteX151" fmla="*/ 1206708 w 1656754"/>
              <a:gd name="connsiteY151" fmla="*/ 3076731 h 3459741"/>
              <a:gd name="connsiteX152" fmla="*/ 1199213 w 1656754"/>
              <a:gd name="connsiteY152" fmla="*/ 3144187 h 3459741"/>
              <a:gd name="connsiteX153" fmla="*/ 1191718 w 1656754"/>
              <a:gd name="connsiteY153" fmla="*/ 3189157 h 3459741"/>
              <a:gd name="connsiteX154" fmla="*/ 1187971 w 1656754"/>
              <a:gd name="connsiteY154" fmla="*/ 3226633 h 3459741"/>
              <a:gd name="connsiteX155" fmla="*/ 1176728 w 1656754"/>
              <a:gd name="connsiteY155" fmla="*/ 3264108 h 3459741"/>
              <a:gd name="connsiteX156" fmla="*/ 1169233 w 1656754"/>
              <a:gd name="connsiteY156" fmla="*/ 3443990 h 3459741"/>
              <a:gd name="connsiteX157" fmla="*/ 909507 w 1656754"/>
              <a:gd name="connsiteY157" fmla="*/ 3446332 h 3459741"/>
              <a:gd name="connsiteX158" fmla="*/ 706697 w 1656754"/>
              <a:gd name="connsiteY158" fmla="*/ 3417939 h 3459741"/>
              <a:gd name="connsiteX0" fmla="*/ 706697 w 1656754"/>
              <a:gd name="connsiteY0" fmla="*/ 3417939 h 3462470"/>
              <a:gd name="connsiteX1" fmla="*/ 726138 w 1656754"/>
              <a:gd name="connsiteY1" fmla="*/ 2857682 h 3462470"/>
              <a:gd name="connsiteX2" fmla="*/ 745891 w 1656754"/>
              <a:gd name="connsiteY2" fmla="*/ 1826640 h 3462470"/>
              <a:gd name="connsiteX3" fmla="*/ 734518 w 1656754"/>
              <a:gd name="connsiteY3" fmla="*/ 1813810 h 3462470"/>
              <a:gd name="connsiteX4" fmla="*/ 723276 w 1656754"/>
              <a:gd name="connsiteY4" fmla="*/ 1806315 h 3462470"/>
              <a:gd name="connsiteX5" fmla="*/ 704538 w 1656754"/>
              <a:gd name="connsiteY5" fmla="*/ 1780082 h 3462470"/>
              <a:gd name="connsiteX6" fmla="*/ 689548 w 1656754"/>
              <a:gd name="connsiteY6" fmla="*/ 1761344 h 3462470"/>
              <a:gd name="connsiteX7" fmla="*/ 682053 w 1656754"/>
              <a:gd name="connsiteY7" fmla="*/ 1735112 h 3462470"/>
              <a:gd name="connsiteX8" fmla="*/ 663315 w 1656754"/>
              <a:gd name="connsiteY8" fmla="*/ 1671403 h 3462470"/>
              <a:gd name="connsiteX9" fmla="*/ 655820 w 1656754"/>
              <a:gd name="connsiteY9" fmla="*/ 1630180 h 3462470"/>
              <a:gd name="connsiteX10" fmla="*/ 659567 w 1656754"/>
              <a:gd name="connsiteY10" fmla="*/ 1506512 h 3462470"/>
              <a:gd name="connsiteX11" fmla="*/ 693295 w 1656754"/>
              <a:gd name="connsiteY11" fmla="*/ 1431561 h 3462470"/>
              <a:gd name="connsiteX12" fmla="*/ 697043 w 1656754"/>
              <a:gd name="connsiteY12" fmla="*/ 1412823 h 3462470"/>
              <a:gd name="connsiteX13" fmla="*/ 708285 w 1656754"/>
              <a:gd name="connsiteY13" fmla="*/ 1401580 h 3462470"/>
              <a:gd name="connsiteX14" fmla="*/ 715780 w 1656754"/>
              <a:gd name="connsiteY14" fmla="*/ 1386590 h 3462470"/>
              <a:gd name="connsiteX15" fmla="*/ 727023 w 1656754"/>
              <a:gd name="connsiteY15" fmla="*/ 1349115 h 3462470"/>
              <a:gd name="connsiteX16" fmla="*/ 730771 w 1656754"/>
              <a:gd name="connsiteY16" fmla="*/ 1334125 h 3462470"/>
              <a:gd name="connsiteX17" fmla="*/ 745761 w 1656754"/>
              <a:gd name="connsiteY17" fmla="*/ 1285407 h 3462470"/>
              <a:gd name="connsiteX18" fmla="*/ 742013 w 1656754"/>
              <a:gd name="connsiteY18" fmla="*/ 1217951 h 3462470"/>
              <a:gd name="connsiteX19" fmla="*/ 730771 w 1656754"/>
              <a:gd name="connsiteY19" fmla="*/ 1195466 h 3462470"/>
              <a:gd name="connsiteX20" fmla="*/ 723276 w 1656754"/>
              <a:gd name="connsiteY20" fmla="*/ 1172980 h 3462470"/>
              <a:gd name="connsiteX21" fmla="*/ 685800 w 1656754"/>
              <a:gd name="connsiteY21" fmla="*/ 1090535 h 3462470"/>
              <a:gd name="connsiteX22" fmla="*/ 674557 w 1656754"/>
              <a:gd name="connsiteY22" fmla="*/ 1060554 h 3462470"/>
              <a:gd name="connsiteX23" fmla="*/ 652072 w 1656754"/>
              <a:gd name="connsiteY23" fmla="*/ 1026826 h 3462470"/>
              <a:gd name="connsiteX24" fmla="*/ 648325 w 1656754"/>
              <a:gd name="connsiteY24" fmla="*/ 1015584 h 3462470"/>
              <a:gd name="connsiteX25" fmla="*/ 637082 w 1656754"/>
              <a:gd name="connsiteY25" fmla="*/ 1008089 h 3462470"/>
              <a:gd name="connsiteX26" fmla="*/ 622092 w 1656754"/>
              <a:gd name="connsiteY26" fmla="*/ 993098 h 3462470"/>
              <a:gd name="connsiteX27" fmla="*/ 607102 w 1656754"/>
              <a:gd name="connsiteY27" fmla="*/ 981856 h 3462470"/>
              <a:gd name="connsiteX28" fmla="*/ 584616 w 1656754"/>
              <a:gd name="connsiteY28" fmla="*/ 966866 h 3462470"/>
              <a:gd name="connsiteX29" fmla="*/ 569626 w 1656754"/>
              <a:gd name="connsiteY29" fmla="*/ 959371 h 3462470"/>
              <a:gd name="connsiteX30" fmla="*/ 517161 w 1656754"/>
              <a:gd name="connsiteY30" fmla="*/ 940633 h 3462470"/>
              <a:gd name="connsiteX31" fmla="*/ 442210 w 1656754"/>
              <a:gd name="connsiteY31" fmla="*/ 910653 h 3462470"/>
              <a:gd name="connsiteX32" fmla="*/ 430967 w 1656754"/>
              <a:gd name="connsiteY32" fmla="*/ 906905 h 3462470"/>
              <a:gd name="connsiteX33" fmla="*/ 281066 w 1656754"/>
              <a:gd name="connsiteY33" fmla="*/ 910653 h 3462470"/>
              <a:gd name="connsiteX34" fmla="*/ 258580 w 1656754"/>
              <a:gd name="connsiteY34" fmla="*/ 914400 h 3462470"/>
              <a:gd name="connsiteX35" fmla="*/ 228600 w 1656754"/>
              <a:gd name="connsiteY35" fmla="*/ 918148 h 3462470"/>
              <a:gd name="connsiteX36" fmla="*/ 142407 w 1656754"/>
              <a:gd name="connsiteY36" fmla="*/ 906905 h 3462470"/>
              <a:gd name="connsiteX37" fmla="*/ 104931 w 1656754"/>
              <a:gd name="connsiteY37" fmla="*/ 869430 h 3462470"/>
              <a:gd name="connsiteX38" fmla="*/ 86194 w 1656754"/>
              <a:gd name="connsiteY38" fmla="*/ 850692 h 3462470"/>
              <a:gd name="connsiteX39" fmla="*/ 56213 w 1656754"/>
              <a:gd name="connsiteY39" fmla="*/ 813216 h 3462470"/>
              <a:gd name="connsiteX40" fmla="*/ 44971 w 1656754"/>
              <a:gd name="connsiteY40" fmla="*/ 801974 h 3462470"/>
              <a:gd name="connsiteX41" fmla="*/ 33728 w 1656754"/>
              <a:gd name="connsiteY41" fmla="*/ 783236 h 3462470"/>
              <a:gd name="connsiteX42" fmla="*/ 26233 w 1656754"/>
              <a:gd name="connsiteY42" fmla="*/ 771994 h 3462470"/>
              <a:gd name="connsiteX43" fmla="*/ 18738 w 1656754"/>
              <a:gd name="connsiteY43" fmla="*/ 745761 h 3462470"/>
              <a:gd name="connsiteX44" fmla="*/ 11243 w 1656754"/>
              <a:gd name="connsiteY44" fmla="*/ 730771 h 3462470"/>
              <a:gd name="connsiteX45" fmla="*/ 7495 w 1656754"/>
              <a:gd name="connsiteY45" fmla="*/ 693295 h 3462470"/>
              <a:gd name="connsiteX46" fmla="*/ 0 w 1656754"/>
              <a:gd name="connsiteY46" fmla="*/ 663315 h 3462470"/>
              <a:gd name="connsiteX47" fmla="*/ 3748 w 1656754"/>
              <a:gd name="connsiteY47" fmla="*/ 517161 h 3462470"/>
              <a:gd name="connsiteX48" fmla="*/ 14990 w 1656754"/>
              <a:gd name="connsiteY48" fmla="*/ 487180 h 3462470"/>
              <a:gd name="connsiteX49" fmla="*/ 33728 w 1656754"/>
              <a:gd name="connsiteY49" fmla="*/ 430967 h 3462470"/>
              <a:gd name="connsiteX50" fmla="*/ 44971 w 1656754"/>
              <a:gd name="connsiteY50" fmla="*/ 408482 h 3462470"/>
              <a:gd name="connsiteX51" fmla="*/ 52466 w 1656754"/>
              <a:gd name="connsiteY51" fmla="*/ 385997 h 3462470"/>
              <a:gd name="connsiteX52" fmla="*/ 86194 w 1656754"/>
              <a:gd name="connsiteY52" fmla="*/ 329784 h 3462470"/>
              <a:gd name="connsiteX53" fmla="*/ 108679 w 1656754"/>
              <a:gd name="connsiteY53" fmla="*/ 292308 h 3462470"/>
              <a:gd name="connsiteX54" fmla="*/ 123669 w 1656754"/>
              <a:gd name="connsiteY54" fmla="*/ 269823 h 3462470"/>
              <a:gd name="connsiteX55" fmla="*/ 161144 w 1656754"/>
              <a:gd name="connsiteY55" fmla="*/ 232348 h 3462470"/>
              <a:gd name="connsiteX56" fmla="*/ 179882 w 1656754"/>
              <a:gd name="connsiteY56" fmla="*/ 206115 h 3462470"/>
              <a:gd name="connsiteX57" fmla="*/ 191125 w 1656754"/>
              <a:gd name="connsiteY57" fmla="*/ 187377 h 3462470"/>
              <a:gd name="connsiteX58" fmla="*/ 224853 w 1656754"/>
              <a:gd name="connsiteY58" fmla="*/ 153649 h 3462470"/>
              <a:gd name="connsiteX59" fmla="*/ 247338 w 1656754"/>
              <a:gd name="connsiteY59" fmla="*/ 123669 h 3462470"/>
              <a:gd name="connsiteX60" fmla="*/ 266076 w 1656754"/>
              <a:gd name="connsiteY60" fmla="*/ 108679 h 3462470"/>
              <a:gd name="connsiteX61" fmla="*/ 292308 w 1656754"/>
              <a:gd name="connsiteY61" fmla="*/ 82446 h 3462470"/>
              <a:gd name="connsiteX62" fmla="*/ 352269 w 1656754"/>
              <a:gd name="connsiteY62" fmla="*/ 48718 h 3462470"/>
              <a:gd name="connsiteX63" fmla="*/ 382249 w 1656754"/>
              <a:gd name="connsiteY63" fmla="*/ 41223 h 3462470"/>
              <a:gd name="connsiteX64" fmla="*/ 415977 w 1656754"/>
              <a:gd name="connsiteY64" fmla="*/ 22485 h 3462470"/>
              <a:gd name="connsiteX65" fmla="*/ 427220 w 1656754"/>
              <a:gd name="connsiteY65" fmla="*/ 14990 h 3462470"/>
              <a:gd name="connsiteX66" fmla="*/ 457200 w 1656754"/>
              <a:gd name="connsiteY66" fmla="*/ 3748 h 3462470"/>
              <a:gd name="connsiteX67" fmla="*/ 483433 w 1656754"/>
              <a:gd name="connsiteY67" fmla="*/ 0 h 3462470"/>
              <a:gd name="connsiteX68" fmla="*/ 569626 w 1656754"/>
              <a:gd name="connsiteY68" fmla="*/ 3748 h 3462470"/>
              <a:gd name="connsiteX69" fmla="*/ 603354 w 1656754"/>
              <a:gd name="connsiteY69" fmla="*/ 14990 h 3462470"/>
              <a:gd name="connsiteX70" fmla="*/ 633335 w 1656754"/>
              <a:gd name="connsiteY70" fmla="*/ 22485 h 3462470"/>
              <a:gd name="connsiteX71" fmla="*/ 659567 w 1656754"/>
              <a:gd name="connsiteY71" fmla="*/ 37476 h 3462470"/>
              <a:gd name="connsiteX72" fmla="*/ 704538 w 1656754"/>
              <a:gd name="connsiteY72" fmla="*/ 44971 h 3462470"/>
              <a:gd name="connsiteX73" fmla="*/ 745761 w 1656754"/>
              <a:gd name="connsiteY73" fmla="*/ 67456 h 3462470"/>
              <a:gd name="connsiteX74" fmla="*/ 764498 w 1656754"/>
              <a:gd name="connsiteY74" fmla="*/ 74951 h 3462470"/>
              <a:gd name="connsiteX75" fmla="*/ 771994 w 1656754"/>
              <a:gd name="connsiteY75" fmla="*/ 82446 h 3462470"/>
              <a:gd name="connsiteX76" fmla="*/ 801974 w 1656754"/>
              <a:gd name="connsiteY76" fmla="*/ 101184 h 3462470"/>
              <a:gd name="connsiteX77" fmla="*/ 813216 w 1656754"/>
              <a:gd name="connsiteY77" fmla="*/ 123669 h 3462470"/>
              <a:gd name="connsiteX78" fmla="*/ 816964 w 1656754"/>
              <a:gd name="connsiteY78" fmla="*/ 146154 h 3462470"/>
              <a:gd name="connsiteX79" fmla="*/ 824459 w 1656754"/>
              <a:gd name="connsiteY79" fmla="*/ 172387 h 3462470"/>
              <a:gd name="connsiteX80" fmla="*/ 828207 w 1656754"/>
              <a:gd name="connsiteY80" fmla="*/ 191125 h 3462470"/>
              <a:gd name="connsiteX81" fmla="*/ 831954 w 1656754"/>
              <a:gd name="connsiteY81" fmla="*/ 333531 h 3462470"/>
              <a:gd name="connsiteX82" fmla="*/ 843197 w 1656754"/>
              <a:gd name="connsiteY82" fmla="*/ 363512 h 3462470"/>
              <a:gd name="connsiteX83" fmla="*/ 846944 w 1656754"/>
              <a:gd name="connsiteY83" fmla="*/ 374754 h 3462470"/>
              <a:gd name="connsiteX84" fmla="*/ 895662 w 1656754"/>
              <a:gd name="connsiteY84" fmla="*/ 400987 h 3462470"/>
              <a:gd name="connsiteX85" fmla="*/ 906905 w 1656754"/>
              <a:gd name="connsiteY85" fmla="*/ 408482 h 3462470"/>
              <a:gd name="connsiteX86" fmla="*/ 955623 w 1656754"/>
              <a:gd name="connsiteY86" fmla="*/ 423472 h 3462470"/>
              <a:gd name="connsiteX87" fmla="*/ 1274164 w 1656754"/>
              <a:gd name="connsiteY87" fmla="*/ 430967 h 3462470"/>
              <a:gd name="connsiteX88" fmla="*/ 1292902 w 1656754"/>
              <a:gd name="connsiteY88" fmla="*/ 438462 h 3462470"/>
              <a:gd name="connsiteX89" fmla="*/ 1345367 w 1656754"/>
              <a:gd name="connsiteY89" fmla="*/ 457200 h 3462470"/>
              <a:gd name="connsiteX90" fmla="*/ 1412823 w 1656754"/>
              <a:gd name="connsiteY90" fmla="*/ 487180 h 3462470"/>
              <a:gd name="connsiteX91" fmla="*/ 1457794 w 1656754"/>
              <a:gd name="connsiteY91" fmla="*/ 498423 h 3462470"/>
              <a:gd name="connsiteX92" fmla="*/ 1472784 w 1656754"/>
              <a:gd name="connsiteY92" fmla="*/ 505918 h 3462470"/>
              <a:gd name="connsiteX93" fmla="*/ 1484026 w 1656754"/>
              <a:gd name="connsiteY93" fmla="*/ 513413 h 3462470"/>
              <a:gd name="connsiteX94" fmla="*/ 1502764 w 1656754"/>
              <a:gd name="connsiteY94" fmla="*/ 520908 h 3462470"/>
              <a:gd name="connsiteX95" fmla="*/ 1514007 w 1656754"/>
              <a:gd name="connsiteY95" fmla="*/ 532151 h 3462470"/>
              <a:gd name="connsiteX96" fmla="*/ 1536492 w 1656754"/>
              <a:gd name="connsiteY96" fmla="*/ 592112 h 3462470"/>
              <a:gd name="connsiteX97" fmla="*/ 1555230 w 1656754"/>
              <a:gd name="connsiteY97" fmla="*/ 648325 h 3462470"/>
              <a:gd name="connsiteX98" fmla="*/ 1577715 w 1656754"/>
              <a:gd name="connsiteY98" fmla="*/ 700790 h 3462470"/>
              <a:gd name="connsiteX99" fmla="*/ 1581462 w 1656754"/>
              <a:gd name="connsiteY99" fmla="*/ 715780 h 3462470"/>
              <a:gd name="connsiteX100" fmla="*/ 1588957 w 1656754"/>
              <a:gd name="connsiteY100" fmla="*/ 734518 h 3462470"/>
              <a:gd name="connsiteX101" fmla="*/ 1600200 w 1656754"/>
              <a:gd name="connsiteY101" fmla="*/ 779489 h 3462470"/>
              <a:gd name="connsiteX102" fmla="*/ 1618938 w 1656754"/>
              <a:gd name="connsiteY102" fmla="*/ 828207 h 3462470"/>
              <a:gd name="connsiteX103" fmla="*/ 1626433 w 1656754"/>
              <a:gd name="connsiteY103" fmla="*/ 873177 h 3462470"/>
              <a:gd name="connsiteX104" fmla="*/ 1633928 w 1656754"/>
              <a:gd name="connsiteY104" fmla="*/ 895662 h 3462470"/>
              <a:gd name="connsiteX105" fmla="*/ 1637676 w 1656754"/>
              <a:gd name="connsiteY105" fmla="*/ 910653 h 3462470"/>
              <a:gd name="connsiteX106" fmla="*/ 1645171 w 1656754"/>
              <a:gd name="connsiteY106" fmla="*/ 929390 h 3462470"/>
              <a:gd name="connsiteX107" fmla="*/ 1652666 w 1656754"/>
              <a:gd name="connsiteY107" fmla="*/ 966866 h 3462470"/>
              <a:gd name="connsiteX108" fmla="*/ 1652666 w 1656754"/>
              <a:gd name="connsiteY108" fmla="*/ 1169233 h 3462470"/>
              <a:gd name="connsiteX109" fmla="*/ 1645171 w 1656754"/>
              <a:gd name="connsiteY109" fmla="*/ 1184223 h 3462470"/>
              <a:gd name="connsiteX110" fmla="*/ 1637676 w 1656754"/>
              <a:gd name="connsiteY110" fmla="*/ 1206708 h 3462470"/>
              <a:gd name="connsiteX111" fmla="*/ 1603948 w 1656754"/>
              <a:gd name="connsiteY111" fmla="*/ 1322882 h 3462470"/>
              <a:gd name="connsiteX112" fmla="*/ 1592705 w 1656754"/>
              <a:gd name="connsiteY112" fmla="*/ 1341620 h 3462470"/>
              <a:gd name="connsiteX113" fmla="*/ 1573967 w 1656754"/>
              <a:gd name="connsiteY113" fmla="*/ 1382843 h 3462470"/>
              <a:gd name="connsiteX114" fmla="*/ 1547735 w 1656754"/>
              <a:gd name="connsiteY114" fmla="*/ 1420318 h 3462470"/>
              <a:gd name="connsiteX115" fmla="*/ 1543987 w 1656754"/>
              <a:gd name="connsiteY115" fmla="*/ 1439056 h 3462470"/>
              <a:gd name="connsiteX116" fmla="*/ 1528997 w 1656754"/>
              <a:gd name="connsiteY116" fmla="*/ 1457794 h 3462470"/>
              <a:gd name="connsiteX117" fmla="*/ 1514007 w 1656754"/>
              <a:gd name="connsiteY117" fmla="*/ 1487774 h 3462470"/>
              <a:gd name="connsiteX118" fmla="*/ 1487774 w 1656754"/>
              <a:gd name="connsiteY118" fmla="*/ 1547735 h 3462470"/>
              <a:gd name="connsiteX119" fmla="*/ 1472784 w 1656754"/>
              <a:gd name="connsiteY119" fmla="*/ 1581462 h 3462470"/>
              <a:gd name="connsiteX120" fmla="*/ 1454046 w 1656754"/>
              <a:gd name="connsiteY120" fmla="*/ 1637676 h 3462470"/>
              <a:gd name="connsiteX121" fmla="*/ 1446551 w 1656754"/>
              <a:gd name="connsiteY121" fmla="*/ 1667656 h 3462470"/>
              <a:gd name="connsiteX122" fmla="*/ 1439056 w 1656754"/>
              <a:gd name="connsiteY122" fmla="*/ 1690141 h 3462470"/>
              <a:gd name="connsiteX123" fmla="*/ 1427813 w 1656754"/>
              <a:gd name="connsiteY123" fmla="*/ 1750102 h 3462470"/>
              <a:gd name="connsiteX124" fmla="*/ 1424066 w 1656754"/>
              <a:gd name="connsiteY124" fmla="*/ 1787577 h 3462470"/>
              <a:gd name="connsiteX125" fmla="*/ 1416571 w 1656754"/>
              <a:gd name="connsiteY125" fmla="*/ 1817557 h 3462470"/>
              <a:gd name="connsiteX126" fmla="*/ 1412823 w 1656754"/>
              <a:gd name="connsiteY126" fmla="*/ 1843790 h 3462470"/>
              <a:gd name="connsiteX127" fmla="*/ 1409076 w 1656754"/>
              <a:gd name="connsiteY127" fmla="*/ 1881266 h 3462470"/>
              <a:gd name="connsiteX128" fmla="*/ 1394085 w 1656754"/>
              <a:gd name="connsiteY128" fmla="*/ 1926236 h 3462470"/>
              <a:gd name="connsiteX129" fmla="*/ 1375348 w 1656754"/>
              <a:gd name="connsiteY129" fmla="*/ 2027420 h 3462470"/>
              <a:gd name="connsiteX130" fmla="*/ 1364105 w 1656754"/>
              <a:gd name="connsiteY130" fmla="*/ 2072390 h 3462470"/>
              <a:gd name="connsiteX131" fmla="*/ 1356610 w 1656754"/>
              <a:gd name="connsiteY131" fmla="*/ 2121108 h 3462470"/>
              <a:gd name="connsiteX132" fmla="*/ 1349115 w 1656754"/>
              <a:gd name="connsiteY132" fmla="*/ 2158584 h 3462470"/>
              <a:gd name="connsiteX133" fmla="*/ 1334125 w 1656754"/>
              <a:gd name="connsiteY133" fmla="*/ 2222292 h 3462470"/>
              <a:gd name="connsiteX134" fmla="*/ 1330377 w 1656754"/>
              <a:gd name="connsiteY134" fmla="*/ 2252272 h 3462470"/>
              <a:gd name="connsiteX135" fmla="*/ 1326630 w 1656754"/>
              <a:gd name="connsiteY135" fmla="*/ 2289748 h 3462470"/>
              <a:gd name="connsiteX136" fmla="*/ 1319135 w 1656754"/>
              <a:gd name="connsiteY136" fmla="*/ 2330971 h 3462470"/>
              <a:gd name="connsiteX137" fmla="*/ 1315387 w 1656754"/>
              <a:gd name="connsiteY137" fmla="*/ 2360951 h 3462470"/>
              <a:gd name="connsiteX138" fmla="*/ 1307892 w 1656754"/>
              <a:gd name="connsiteY138" fmla="*/ 2405921 h 3462470"/>
              <a:gd name="connsiteX139" fmla="*/ 1304144 w 1656754"/>
              <a:gd name="connsiteY139" fmla="*/ 2432154 h 3462470"/>
              <a:gd name="connsiteX140" fmla="*/ 1300397 w 1656754"/>
              <a:gd name="connsiteY140" fmla="*/ 2465882 h 3462470"/>
              <a:gd name="connsiteX141" fmla="*/ 1292902 w 1656754"/>
              <a:gd name="connsiteY141" fmla="*/ 2495862 h 3462470"/>
              <a:gd name="connsiteX142" fmla="*/ 1281659 w 1656754"/>
              <a:gd name="connsiteY142" fmla="*/ 2574561 h 3462470"/>
              <a:gd name="connsiteX143" fmla="*/ 1270416 w 1656754"/>
              <a:gd name="connsiteY143" fmla="*/ 2649512 h 3462470"/>
              <a:gd name="connsiteX144" fmla="*/ 1266669 w 1656754"/>
              <a:gd name="connsiteY144" fmla="*/ 2683239 h 3462470"/>
              <a:gd name="connsiteX145" fmla="*/ 1262921 w 1656754"/>
              <a:gd name="connsiteY145" fmla="*/ 2720715 h 3462470"/>
              <a:gd name="connsiteX146" fmla="*/ 1247931 w 1656754"/>
              <a:gd name="connsiteY146" fmla="*/ 2795666 h 3462470"/>
              <a:gd name="connsiteX147" fmla="*/ 1240436 w 1656754"/>
              <a:gd name="connsiteY147" fmla="*/ 2866869 h 3462470"/>
              <a:gd name="connsiteX148" fmla="*/ 1232941 w 1656754"/>
              <a:gd name="connsiteY148" fmla="*/ 2904344 h 3462470"/>
              <a:gd name="connsiteX149" fmla="*/ 1221698 w 1656754"/>
              <a:gd name="connsiteY149" fmla="*/ 2986790 h 3462470"/>
              <a:gd name="connsiteX150" fmla="*/ 1217951 w 1656754"/>
              <a:gd name="connsiteY150" fmla="*/ 3016771 h 3462470"/>
              <a:gd name="connsiteX151" fmla="*/ 1206708 w 1656754"/>
              <a:gd name="connsiteY151" fmla="*/ 3076731 h 3462470"/>
              <a:gd name="connsiteX152" fmla="*/ 1199213 w 1656754"/>
              <a:gd name="connsiteY152" fmla="*/ 3144187 h 3462470"/>
              <a:gd name="connsiteX153" fmla="*/ 1191718 w 1656754"/>
              <a:gd name="connsiteY153" fmla="*/ 3189157 h 3462470"/>
              <a:gd name="connsiteX154" fmla="*/ 1187971 w 1656754"/>
              <a:gd name="connsiteY154" fmla="*/ 3226633 h 3462470"/>
              <a:gd name="connsiteX155" fmla="*/ 1169233 w 1656754"/>
              <a:gd name="connsiteY155" fmla="*/ 3443990 h 3462470"/>
              <a:gd name="connsiteX156" fmla="*/ 909507 w 1656754"/>
              <a:gd name="connsiteY156" fmla="*/ 3446332 h 3462470"/>
              <a:gd name="connsiteX157" fmla="*/ 706697 w 1656754"/>
              <a:gd name="connsiteY157" fmla="*/ 3417939 h 3462470"/>
              <a:gd name="connsiteX0" fmla="*/ 706697 w 1656754"/>
              <a:gd name="connsiteY0" fmla="*/ 3417939 h 3462470"/>
              <a:gd name="connsiteX1" fmla="*/ 726138 w 1656754"/>
              <a:gd name="connsiteY1" fmla="*/ 2857682 h 3462470"/>
              <a:gd name="connsiteX2" fmla="*/ 745891 w 1656754"/>
              <a:gd name="connsiteY2" fmla="*/ 1826640 h 3462470"/>
              <a:gd name="connsiteX3" fmla="*/ 734518 w 1656754"/>
              <a:gd name="connsiteY3" fmla="*/ 1813810 h 3462470"/>
              <a:gd name="connsiteX4" fmla="*/ 723276 w 1656754"/>
              <a:gd name="connsiteY4" fmla="*/ 1806315 h 3462470"/>
              <a:gd name="connsiteX5" fmla="*/ 704538 w 1656754"/>
              <a:gd name="connsiteY5" fmla="*/ 1780082 h 3462470"/>
              <a:gd name="connsiteX6" fmla="*/ 689548 w 1656754"/>
              <a:gd name="connsiteY6" fmla="*/ 1761344 h 3462470"/>
              <a:gd name="connsiteX7" fmla="*/ 682053 w 1656754"/>
              <a:gd name="connsiteY7" fmla="*/ 1735112 h 3462470"/>
              <a:gd name="connsiteX8" fmla="*/ 663315 w 1656754"/>
              <a:gd name="connsiteY8" fmla="*/ 1671403 h 3462470"/>
              <a:gd name="connsiteX9" fmla="*/ 655820 w 1656754"/>
              <a:gd name="connsiteY9" fmla="*/ 1630180 h 3462470"/>
              <a:gd name="connsiteX10" fmla="*/ 659567 w 1656754"/>
              <a:gd name="connsiteY10" fmla="*/ 1506512 h 3462470"/>
              <a:gd name="connsiteX11" fmla="*/ 693295 w 1656754"/>
              <a:gd name="connsiteY11" fmla="*/ 1431561 h 3462470"/>
              <a:gd name="connsiteX12" fmla="*/ 697043 w 1656754"/>
              <a:gd name="connsiteY12" fmla="*/ 1412823 h 3462470"/>
              <a:gd name="connsiteX13" fmla="*/ 708285 w 1656754"/>
              <a:gd name="connsiteY13" fmla="*/ 1401580 h 3462470"/>
              <a:gd name="connsiteX14" fmla="*/ 715780 w 1656754"/>
              <a:gd name="connsiteY14" fmla="*/ 1386590 h 3462470"/>
              <a:gd name="connsiteX15" fmla="*/ 727023 w 1656754"/>
              <a:gd name="connsiteY15" fmla="*/ 1349115 h 3462470"/>
              <a:gd name="connsiteX16" fmla="*/ 730771 w 1656754"/>
              <a:gd name="connsiteY16" fmla="*/ 1334125 h 3462470"/>
              <a:gd name="connsiteX17" fmla="*/ 745761 w 1656754"/>
              <a:gd name="connsiteY17" fmla="*/ 1285407 h 3462470"/>
              <a:gd name="connsiteX18" fmla="*/ 742013 w 1656754"/>
              <a:gd name="connsiteY18" fmla="*/ 1217951 h 3462470"/>
              <a:gd name="connsiteX19" fmla="*/ 730771 w 1656754"/>
              <a:gd name="connsiteY19" fmla="*/ 1195466 h 3462470"/>
              <a:gd name="connsiteX20" fmla="*/ 723276 w 1656754"/>
              <a:gd name="connsiteY20" fmla="*/ 1172980 h 3462470"/>
              <a:gd name="connsiteX21" fmla="*/ 685800 w 1656754"/>
              <a:gd name="connsiteY21" fmla="*/ 1090535 h 3462470"/>
              <a:gd name="connsiteX22" fmla="*/ 674557 w 1656754"/>
              <a:gd name="connsiteY22" fmla="*/ 1060554 h 3462470"/>
              <a:gd name="connsiteX23" fmla="*/ 652072 w 1656754"/>
              <a:gd name="connsiteY23" fmla="*/ 1026826 h 3462470"/>
              <a:gd name="connsiteX24" fmla="*/ 648325 w 1656754"/>
              <a:gd name="connsiteY24" fmla="*/ 1015584 h 3462470"/>
              <a:gd name="connsiteX25" fmla="*/ 637082 w 1656754"/>
              <a:gd name="connsiteY25" fmla="*/ 1008089 h 3462470"/>
              <a:gd name="connsiteX26" fmla="*/ 622092 w 1656754"/>
              <a:gd name="connsiteY26" fmla="*/ 993098 h 3462470"/>
              <a:gd name="connsiteX27" fmla="*/ 607102 w 1656754"/>
              <a:gd name="connsiteY27" fmla="*/ 981856 h 3462470"/>
              <a:gd name="connsiteX28" fmla="*/ 584616 w 1656754"/>
              <a:gd name="connsiteY28" fmla="*/ 966866 h 3462470"/>
              <a:gd name="connsiteX29" fmla="*/ 569626 w 1656754"/>
              <a:gd name="connsiteY29" fmla="*/ 959371 h 3462470"/>
              <a:gd name="connsiteX30" fmla="*/ 517161 w 1656754"/>
              <a:gd name="connsiteY30" fmla="*/ 940633 h 3462470"/>
              <a:gd name="connsiteX31" fmla="*/ 442210 w 1656754"/>
              <a:gd name="connsiteY31" fmla="*/ 910653 h 3462470"/>
              <a:gd name="connsiteX32" fmla="*/ 430967 w 1656754"/>
              <a:gd name="connsiteY32" fmla="*/ 906905 h 3462470"/>
              <a:gd name="connsiteX33" fmla="*/ 281066 w 1656754"/>
              <a:gd name="connsiteY33" fmla="*/ 910653 h 3462470"/>
              <a:gd name="connsiteX34" fmla="*/ 258580 w 1656754"/>
              <a:gd name="connsiteY34" fmla="*/ 914400 h 3462470"/>
              <a:gd name="connsiteX35" fmla="*/ 228600 w 1656754"/>
              <a:gd name="connsiteY35" fmla="*/ 918148 h 3462470"/>
              <a:gd name="connsiteX36" fmla="*/ 142407 w 1656754"/>
              <a:gd name="connsiteY36" fmla="*/ 906905 h 3462470"/>
              <a:gd name="connsiteX37" fmla="*/ 104931 w 1656754"/>
              <a:gd name="connsiteY37" fmla="*/ 869430 h 3462470"/>
              <a:gd name="connsiteX38" fmla="*/ 86194 w 1656754"/>
              <a:gd name="connsiteY38" fmla="*/ 850692 h 3462470"/>
              <a:gd name="connsiteX39" fmla="*/ 56213 w 1656754"/>
              <a:gd name="connsiteY39" fmla="*/ 813216 h 3462470"/>
              <a:gd name="connsiteX40" fmla="*/ 44971 w 1656754"/>
              <a:gd name="connsiteY40" fmla="*/ 801974 h 3462470"/>
              <a:gd name="connsiteX41" fmla="*/ 33728 w 1656754"/>
              <a:gd name="connsiteY41" fmla="*/ 783236 h 3462470"/>
              <a:gd name="connsiteX42" fmla="*/ 26233 w 1656754"/>
              <a:gd name="connsiteY42" fmla="*/ 771994 h 3462470"/>
              <a:gd name="connsiteX43" fmla="*/ 18738 w 1656754"/>
              <a:gd name="connsiteY43" fmla="*/ 745761 h 3462470"/>
              <a:gd name="connsiteX44" fmla="*/ 11243 w 1656754"/>
              <a:gd name="connsiteY44" fmla="*/ 730771 h 3462470"/>
              <a:gd name="connsiteX45" fmla="*/ 7495 w 1656754"/>
              <a:gd name="connsiteY45" fmla="*/ 693295 h 3462470"/>
              <a:gd name="connsiteX46" fmla="*/ 0 w 1656754"/>
              <a:gd name="connsiteY46" fmla="*/ 663315 h 3462470"/>
              <a:gd name="connsiteX47" fmla="*/ 3748 w 1656754"/>
              <a:gd name="connsiteY47" fmla="*/ 517161 h 3462470"/>
              <a:gd name="connsiteX48" fmla="*/ 14990 w 1656754"/>
              <a:gd name="connsiteY48" fmla="*/ 487180 h 3462470"/>
              <a:gd name="connsiteX49" fmla="*/ 33728 w 1656754"/>
              <a:gd name="connsiteY49" fmla="*/ 430967 h 3462470"/>
              <a:gd name="connsiteX50" fmla="*/ 44971 w 1656754"/>
              <a:gd name="connsiteY50" fmla="*/ 408482 h 3462470"/>
              <a:gd name="connsiteX51" fmla="*/ 52466 w 1656754"/>
              <a:gd name="connsiteY51" fmla="*/ 385997 h 3462470"/>
              <a:gd name="connsiteX52" fmla="*/ 86194 w 1656754"/>
              <a:gd name="connsiteY52" fmla="*/ 329784 h 3462470"/>
              <a:gd name="connsiteX53" fmla="*/ 108679 w 1656754"/>
              <a:gd name="connsiteY53" fmla="*/ 292308 h 3462470"/>
              <a:gd name="connsiteX54" fmla="*/ 123669 w 1656754"/>
              <a:gd name="connsiteY54" fmla="*/ 269823 h 3462470"/>
              <a:gd name="connsiteX55" fmla="*/ 161144 w 1656754"/>
              <a:gd name="connsiteY55" fmla="*/ 232348 h 3462470"/>
              <a:gd name="connsiteX56" fmla="*/ 179882 w 1656754"/>
              <a:gd name="connsiteY56" fmla="*/ 206115 h 3462470"/>
              <a:gd name="connsiteX57" fmla="*/ 191125 w 1656754"/>
              <a:gd name="connsiteY57" fmla="*/ 187377 h 3462470"/>
              <a:gd name="connsiteX58" fmla="*/ 224853 w 1656754"/>
              <a:gd name="connsiteY58" fmla="*/ 153649 h 3462470"/>
              <a:gd name="connsiteX59" fmla="*/ 247338 w 1656754"/>
              <a:gd name="connsiteY59" fmla="*/ 123669 h 3462470"/>
              <a:gd name="connsiteX60" fmla="*/ 266076 w 1656754"/>
              <a:gd name="connsiteY60" fmla="*/ 108679 h 3462470"/>
              <a:gd name="connsiteX61" fmla="*/ 292308 w 1656754"/>
              <a:gd name="connsiteY61" fmla="*/ 82446 h 3462470"/>
              <a:gd name="connsiteX62" fmla="*/ 352269 w 1656754"/>
              <a:gd name="connsiteY62" fmla="*/ 48718 h 3462470"/>
              <a:gd name="connsiteX63" fmla="*/ 382249 w 1656754"/>
              <a:gd name="connsiteY63" fmla="*/ 41223 h 3462470"/>
              <a:gd name="connsiteX64" fmla="*/ 415977 w 1656754"/>
              <a:gd name="connsiteY64" fmla="*/ 22485 h 3462470"/>
              <a:gd name="connsiteX65" fmla="*/ 427220 w 1656754"/>
              <a:gd name="connsiteY65" fmla="*/ 14990 h 3462470"/>
              <a:gd name="connsiteX66" fmla="*/ 457200 w 1656754"/>
              <a:gd name="connsiteY66" fmla="*/ 3748 h 3462470"/>
              <a:gd name="connsiteX67" fmla="*/ 483433 w 1656754"/>
              <a:gd name="connsiteY67" fmla="*/ 0 h 3462470"/>
              <a:gd name="connsiteX68" fmla="*/ 569626 w 1656754"/>
              <a:gd name="connsiteY68" fmla="*/ 3748 h 3462470"/>
              <a:gd name="connsiteX69" fmla="*/ 603354 w 1656754"/>
              <a:gd name="connsiteY69" fmla="*/ 14990 h 3462470"/>
              <a:gd name="connsiteX70" fmla="*/ 633335 w 1656754"/>
              <a:gd name="connsiteY70" fmla="*/ 22485 h 3462470"/>
              <a:gd name="connsiteX71" fmla="*/ 659567 w 1656754"/>
              <a:gd name="connsiteY71" fmla="*/ 37476 h 3462470"/>
              <a:gd name="connsiteX72" fmla="*/ 704538 w 1656754"/>
              <a:gd name="connsiteY72" fmla="*/ 44971 h 3462470"/>
              <a:gd name="connsiteX73" fmla="*/ 745761 w 1656754"/>
              <a:gd name="connsiteY73" fmla="*/ 67456 h 3462470"/>
              <a:gd name="connsiteX74" fmla="*/ 764498 w 1656754"/>
              <a:gd name="connsiteY74" fmla="*/ 74951 h 3462470"/>
              <a:gd name="connsiteX75" fmla="*/ 771994 w 1656754"/>
              <a:gd name="connsiteY75" fmla="*/ 82446 h 3462470"/>
              <a:gd name="connsiteX76" fmla="*/ 801974 w 1656754"/>
              <a:gd name="connsiteY76" fmla="*/ 101184 h 3462470"/>
              <a:gd name="connsiteX77" fmla="*/ 813216 w 1656754"/>
              <a:gd name="connsiteY77" fmla="*/ 123669 h 3462470"/>
              <a:gd name="connsiteX78" fmla="*/ 816964 w 1656754"/>
              <a:gd name="connsiteY78" fmla="*/ 146154 h 3462470"/>
              <a:gd name="connsiteX79" fmla="*/ 824459 w 1656754"/>
              <a:gd name="connsiteY79" fmla="*/ 172387 h 3462470"/>
              <a:gd name="connsiteX80" fmla="*/ 828207 w 1656754"/>
              <a:gd name="connsiteY80" fmla="*/ 191125 h 3462470"/>
              <a:gd name="connsiteX81" fmla="*/ 831954 w 1656754"/>
              <a:gd name="connsiteY81" fmla="*/ 333531 h 3462470"/>
              <a:gd name="connsiteX82" fmla="*/ 843197 w 1656754"/>
              <a:gd name="connsiteY82" fmla="*/ 363512 h 3462470"/>
              <a:gd name="connsiteX83" fmla="*/ 846944 w 1656754"/>
              <a:gd name="connsiteY83" fmla="*/ 374754 h 3462470"/>
              <a:gd name="connsiteX84" fmla="*/ 895662 w 1656754"/>
              <a:gd name="connsiteY84" fmla="*/ 400987 h 3462470"/>
              <a:gd name="connsiteX85" fmla="*/ 906905 w 1656754"/>
              <a:gd name="connsiteY85" fmla="*/ 408482 h 3462470"/>
              <a:gd name="connsiteX86" fmla="*/ 955623 w 1656754"/>
              <a:gd name="connsiteY86" fmla="*/ 423472 h 3462470"/>
              <a:gd name="connsiteX87" fmla="*/ 1274164 w 1656754"/>
              <a:gd name="connsiteY87" fmla="*/ 430967 h 3462470"/>
              <a:gd name="connsiteX88" fmla="*/ 1292902 w 1656754"/>
              <a:gd name="connsiteY88" fmla="*/ 438462 h 3462470"/>
              <a:gd name="connsiteX89" fmla="*/ 1345367 w 1656754"/>
              <a:gd name="connsiteY89" fmla="*/ 457200 h 3462470"/>
              <a:gd name="connsiteX90" fmla="*/ 1412823 w 1656754"/>
              <a:gd name="connsiteY90" fmla="*/ 487180 h 3462470"/>
              <a:gd name="connsiteX91" fmla="*/ 1457794 w 1656754"/>
              <a:gd name="connsiteY91" fmla="*/ 498423 h 3462470"/>
              <a:gd name="connsiteX92" fmla="*/ 1472784 w 1656754"/>
              <a:gd name="connsiteY92" fmla="*/ 505918 h 3462470"/>
              <a:gd name="connsiteX93" fmla="*/ 1484026 w 1656754"/>
              <a:gd name="connsiteY93" fmla="*/ 513413 h 3462470"/>
              <a:gd name="connsiteX94" fmla="*/ 1502764 w 1656754"/>
              <a:gd name="connsiteY94" fmla="*/ 520908 h 3462470"/>
              <a:gd name="connsiteX95" fmla="*/ 1514007 w 1656754"/>
              <a:gd name="connsiteY95" fmla="*/ 532151 h 3462470"/>
              <a:gd name="connsiteX96" fmla="*/ 1536492 w 1656754"/>
              <a:gd name="connsiteY96" fmla="*/ 592112 h 3462470"/>
              <a:gd name="connsiteX97" fmla="*/ 1555230 w 1656754"/>
              <a:gd name="connsiteY97" fmla="*/ 648325 h 3462470"/>
              <a:gd name="connsiteX98" fmla="*/ 1577715 w 1656754"/>
              <a:gd name="connsiteY98" fmla="*/ 700790 h 3462470"/>
              <a:gd name="connsiteX99" fmla="*/ 1581462 w 1656754"/>
              <a:gd name="connsiteY99" fmla="*/ 715780 h 3462470"/>
              <a:gd name="connsiteX100" fmla="*/ 1588957 w 1656754"/>
              <a:gd name="connsiteY100" fmla="*/ 734518 h 3462470"/>
              <a:gd name="connsiteX101" fmla="*/ 1600200 w 1656754"/>
              <a:gd name="connsiteY101" fmla="*/ 779489 h 3462470"/>
              <a:gd name="connsiteX102" fmla="*/ 1618938 w 1656754"/>
              <a:gd name="connsiteY102" fmla="*/ 828207 h 3462470"/>
              <a:gd name="connsiteX103" fmla="*/ 1626433 w 1656754"/>
              <a:gd name="connsiteY103" fmla="*/ 873177 h 3462470"/>
              <a:gd name="connsiteX104" fmla="*/ 1633928 w 1656754"/>
              <a:gd name="connsiteY104" fmla="*/ 895662 h 3462470"/>
              <a:gd name="connsiteX105" fmla="*/ 1637676 w 1656754"/>
              <a:gd name="connsiteY105" fmla="*/ 910653 h 3462470"/>
              <a:gd name="connsiteX106" fmla="*/ 1645171 w 1656754"/>
              <a:gd name="connsiteY106" fmla="*/ 929390 h 3462470"/>
              <a:gd name="connsiteX107" fmla="*/ 1652666 w 1656754"/>
              <a:gd name="connsiteY107" fmla="*/ 966866 h 3462470"/>
              <a:gd name="connsiteX108" fmla="*/ 1652666 w 1656754"/>
              <a:gd name="connsiteY108" fmla="*/ 1169233 h 3462470"/>
              <a:gd name="connsiteX109" fmla="*/ 1645171 w 1656754"/>
              <a:gd name="connsiteY109" fmla="*/ 1184223 h 3462470"/>
              <a:gd name="connsiteX110" fmla="*/ 1637676 w 1656754"/>
              <a:gd name="connsiteY110" fmla="*/ 1206708 h 3462470"/>
              <a:gd name="connsiteX111" fmla="*/ 1603948 w 1656754"/>
              <a:gd name="connsiteY111" fmla="*/ 1322882 h 3462470"/>
              <a:gd name="connsiteX112" fmla="*/ 1592705 w 1656754"/>
              <a:gd name="connsiteY112" fmla="*/ 1341620 h 3462470"/>
              <a:gd name="connsiteX113" fmla="*/ 1573967 w 1656754"/>
              <a:gd name="connsiteY113" fmla="*/ 1382843 h 3462470"/>
              <a:gd name="connsiteX114" fmla="*/ 1547735 w 1656754"/>
              <a:gd name="connsiteY114" fmla="*/ 1420318 h 3462470"/>
              <a:gd name="connsiteX115" fmla="*/ 1543987 w 1656754"/>
              <a:gd name="connsiteY115" fmla="*/ 1439056 h 3462470"/>
              <a:gd name="connsiteX116" fmla="*/ 1528997 w 1656754"/>
              <a:gd name="connsiteY116" fmla="*/ 1457794 h 3462470"/>
              <a:gd name="connsiteX117" fmla="*/ 1514007 w 1656754"/>
              <a:gd name="connsiteY117" fmla="*/ 1487774 h 3462470"/>
              <a:gd name="connsiteX118" fmla="*/ 1487774 w 1656754"/>
              <a:gd name="connsiteY118" fmla="*/ 1547735 h 3462470"/>
              <a:gd name="connsiteX119" fmla="*/ 1472784 w 1656754"/>
              <a:gd name="connsiteY119" fmla="*/ 1581462 h 3462470"/>
              <a:gd name="connsiteX120" fmla="*/ 1454046 w 1656754"/>
              <a:gd name="connsiteY120" fmla="*/ 1637676 h 3462470"/>
              <a:gd name="connsiteX121" fmla="*/ 1446551 w 1656754"/>
              <a:gd name="connsiteY121" fmla="*/ 1667656 h 3462470"/>
              <a:gd name="connsiteX122" fmla="*/ 1439056 w 1656754"/>
              <a:gd name="connsiteY122" fmla="*/ 1690141 h 3462470"/>
              <a:gd name="connsiteX123" fmla="*/ 1427813 w 1656754"/>
              <a:gd name="connsiteY123" fmla="*/ 1750102 h 3462470"/>
              <a:gd name="connsiteX124" fmla="*/ 1424066 w 1656754"/>
              <a:gd name="connsiteY124" fmla="*/ 1787577 h 3462470"/>
              <a:gd name="connsiteX125" fmla="*/ 1416571 w 1656754"/>
              <a:gd name="connsiteY125" fmla="*/ 1817557 h 3462470"/>
              <a:gd name="connsiteX126" fmla="*/ 1412823 w 1656754"/>
              <a:gd name="connsiteY126" fmla="*/ 1843790 h 3462470"/>
              <a:gd name="connsiteX127" fmla="*/ 1409076 w 1656754"/>
              <a:gd name="connsiteY127" fmla="*/ 1881266 h 3462470"/>
              <a:gd name="connsiteX128" fmla="*/ 1394085 w 1656754"/>
              <a:gd name="connsiteY128" fmla="*/ 1926236 h 3462470"/>
              <a:gd name="connsiteX129" fmla="*/ 1375348 w 1656754"/>
              <a:gd name="connsiteY129" fmla="*/ 2027420 h 3462470"/>
              <a:gd name="connsiteX130" fmla="*/ 1364105 w 1656754"/>
              <a:gd name="connsiteY130" fmla="*/ 2072390 h 3462470"/>
              <a:gd name="connsiteX131" fmla="*/ 1356610 w 1656754"/>
              <a:gd name="connsiteY131" fmla="*/ 2121108 h 3462470"/>
              <a:gd name="connsiteX132" fmla="*/ 1349115 w 1656754"/>
              <a:gd name="connsiteY132" fmla="*/ 2158584 h 3462470"/>
              <a:gd name="connsiteX133" fmla="*/ 1334125 w 1656754"/>
              <a:gd name="connsiteY133" fmla="*/ 2222292 h 3462470"/>
              <a:gd name="connsiteX134" fmla="*/ 1330377 w 1656754"/>
              <a:gd name="connsiteY134" fmla="*/ 2252272 h 3462470"/>
              <a:gd name="connsiteX135" fmla="*/ 1326630 w 1656754"/>
              <a:gd name="connsiteY135" fmla="*/ 2289748 h 3462470"/>
              <a:gd name="connsiteX136" fmla="*/ 1319135 w 1656754"/>
              <a:gd name="connsiteY136" fmla="*/ 2330971 h 3462470"/>
              <a:gd name="connsiteX137" fmla="*/ 1315387 w 1656754"/>
              <a:gd name="connsiteY137" fmla="*/ 2360951 h 3462470"/>
              <a:gd name="connsiteX138" fmla="*/ 1307892 w 1656754"/>
              <a:gd name="connsiteY138" fmla="*/ 2405921 h 3462470"/>
              <a:gd name="connsiteX139" fmla="*/ 1304144 w 1656754"/>
              <a:gd name="connsiteY139" fmla="*/ 2432154 h 3462470"/>
              <a:gd name="connsiteX140" fmla="*/ 1300397 w 1656754"/>
              <a:gd name="connsiteY140" fmla="*/ 2465882 h 3462470"/>
              <a:gd name="connsiteX141" fmla="*/ 1292902 w 1656754"/>
              <a:gd name="connsiteY141" fmla="*/ 2495862 h 3462470"/>
              <a:gd name="connsiteX142" fmla="*/ 1281659 w 1656754"/>
              <a:gd name="connsiteY142" fmla="*/ 2574561 h 3462470"/>
              <a:gd name="connsiteX143" fmla="*/ 1270416 w 1656754"/>
              <a:gd name="connsiteY143" fmla="*/ 2649512 h 3462470"/>
              <a:gd name="connsiteX144" fmla="*/ 1266669 w 1656754"/>
              <a:gd name="connsiteY144" fmla="*/ 2683239 h 3462470"/>
              <a:gd name="connsiteX145" fmla="*/ 1262921 w 1656754"/>
              <a:gd name="connsiteY145" fmla="*/ 2720715 h 3462470"/>
              <a:gd name="connsiteX146" fmla="*/ 1247931 w 1656754"/>
              <a:gd name="connsiteY146" fmla="*/ 2795666 h 3462470"/>
              <a:gd name="connsiteX147" fmla="*/ 1240436 w 1656754"/>
              <a:gd name="connsiteY147" fmla="*/ 2866869 h 3462470"/>
              <a:gd name="connsiteX148" fmla="*/ 1232941 w 1656754"/>
              <a:gd name="connsiteY148" fmla="*/ 2904344 h 3462470"/>
              <a:gd name="connsiteX149" fmla="*/ 1221698 w 1656754"/>
              <a:gd name="connsiteY149" fmla="*/ 2986790 h 3462470"/>
              <a:gd name="connsiteX150" fmla="*/ 1217951 w 1656754"/>
              <a:gd name="connsiteY150" fmla="*/ 3016771 h 3462470"/>
              <a:gd name="connsiteX151" fmla="*/ 1206708 w 1656754"/>
              <a:gd name="connsiteY151" fmla="*/ 3076731 h 3462470"/>
              <a:gd name="connsiteX152" fmla="*/ 1199213 w 1656754"/>
              <a:gd name="connsiteY152" fmla="*/ 3144187 h 3462470"/>
              <a:gd name="connsiteX153" fmla="*/ 1187971 w 1656754"/>
              <a:gd name="connsiteY153" fmla="*/ 3226633 h 3462470"/>
              <a:gd name="connsiteX154" fmla="*/ 1169233 w 1656754"/>
              <a:gd name="connsiteY154" fmla="*/ 3443990 h 3462470"/>
              <a:gd name="connsiteX155" fmla="*/ 909507 w 1656754"/>
              <a:gd name="connsiteY155" fmla="*/ 3446332 h 3462470"/>
              <a:gd name="connsiteX156" fmla="*/ 706697 w 1656754"/>
              <a:gd name="connsiteY156" fmla="*/ 3417939 h 3462470"/>
              <a:gd name="connsiteX0" fmla="*/ 706697 w 1656754"/>
              <a:gd name="connsiteY0" fmla="*/ 3417939 h 3468517"/>
              <a:gd name="connsiteX1" fmla="*/ 726138 w 1656754"/>
              <a:gd name="connsiteY1" fmla="*/ 2857682 h 3468517"/>
              <a:gd name="connsiteX2" fmla="*/ 745891 w 1656754"/>
              <a:gd name="connsiteY2" fmla="*/ 1826640 h 3468517"/>
              <a:gd name="connsiteX3" fmla="*/ 734518 w 1656754"/>
              <a:gd name="connsiteY3" fmla="*/ 1813810 h 3468517"/>
              <a:gd name="connsiteX4" fmla="*/ 723276 w 1656754"/>
              <a:gd name="connsiteY4" fmla="*/ 1806315 h 3468517"/>
              <a:gd name="connsiteX5" fmla="*/ 704538 w 1656754"/>
              <a:gd name="connsiteY5" fmla="*/ 1780082 h 3468517"/>
              <a:gd name="connsiteX6" fmla="*/ 689548 w 1656754"/>
              <a:gd name="connsiteY6" fmla="*/ 1761344 h 3468517"/>
              <a:gd name="connsiteX7" fmla="*/ 682053 w 1656754"/>
              <a:gd name="connsiteY7" fmla="*/ 1735112 h 3468517"/>
              <a:gd name="connsiteX8" fmla="*/ 663315 w 1656754"/>
              <a:gd name="connsiteY8" fmla="*/ 1671403 h 3468517"/>
              <a:gd name="connsiteX9" fmla="*/ 655820 w 1656754"/>
              <a:gd name="connsiteY9" fmla="*/ 1630180 h 3468517"/>
              <a:gd name="connsiteX10" fmla="*/ 659567 w 1656754"/>
              <a:gd name="connsiteY10" fmla="*/ 1506512 h 3468517"/>
              <a:gd name="connsiteX11" fmla="*/ 693295 w 1656754"/>
              <a:gd name="connsiteY11" fmla="*/ 1431561 h 3468517"/>
              <a:gd name="connsiteX12" fmla="*/ 697043 w 1656754"/>
              <a:gd name="connsiteY12" fmla="*/ 1412823 h 3468517"/>
              <a:gd name="connsiteX13" fmla="*/ 708285 w 1656754"/>
              <a:gd name="connsiteY13" fmla="*/ 1401580 h 3468517"/>
              <a:gd name="connsiteX14" fmla="*/ 715780 w 1656754"/>
              <a:gd name="connsiteY14" fmla="*/ 1386590 h 3468517"/>
              <a:gd name="connsiteX15" fmla="*/ 727023 w 1656754"/>
              <a:gd name="connsiteY15" fmla="*/ 1349115 h 3468517"/>
              <a:gd name="connsiteX16" fmla="*/ 730771 w 1656754"/>
              <a:gd name="connsiteY16" fmla="*/ 1334125 h 3468517"/>
              <a:gd name="connsiteX17" fmla="*/ 745761 w 1656754"/>
              <a:gd name="connsiteY17" fmla="*/ 1285407 h 3468517"/>
              <a:gd name="connsiteX18" fmla="*/ 742013 w 1656754"/>
              <a:gd name="connsiteY18" fmla="*/ 1217951 h 3468517"/>
              <a:gd name="connsiteX19" fmla="*/ 730771 w 1656754"/>
              <a:gd name="connsiteY19" fmla="*/ 1195466 h 3468517"/>
              <a:gd name="connsiteX20" fmla="*/ 723276 w 1656754"/>
              <a:gd name="connsiteY20" fmla="*/ 1172980 h 3468517"/>
              <a:gd name="connsiteX21" fmla="*/ 685800 w 1656754"/>
              <a:gd name="connsiteY21" fmla="*/ 1090535 h 3468517"/>
              <a:gd name="connsiteX22" fmla="*/ 674557 w 1656754"/>
              <a:gd name="connsiteY22" fmla="*/ 1060554 h 3468517"/>
              <a:gd name="connsiteX23" fmla="*/ 652072 w 1656754"/>
              <a:gd name="connsiteY23" fmla="*/ 1026826 h 3468517"/>
              <a:gd name="connsiteX24" fmla="*/ 648325 w 1656754"/>
              <a:gd name="connsiteY24" fmla="*/ 1015584 h 3468517"/>
              <a:gd name="connsiteX25" fmla="*/ 637082 w 1656754"/>
              <a:gd name="connsiteY25" fmla="*/ 1008089 h 3468517"/>
              <a:gd name="connsiteX26" fmla="*/ 622092 w 1656754"/>
              <a:gd name="connsiteY26" fmla="*/ 993098 h 3468517"/>
              <a:gd name="connsiteX27" fmla="*/ 607102 w 1656754"/>
              <a:gd name="connsiteY27" fmla="*/ 981856 h 3468517"/>
              <a:gd name="connsiteX28" fmla="*/ 584616 w 1656754"/>
              <a:gd name="connsiteY28" fmla="*/ 966866 h 3468517"/>
              <a:gd name="connsiteX29" fmla="*/ 569626 w 1656754"/>
              <a:gd name="connsiteY29" fmla="*/ 959371 h 3468517"/>
              <a:gd name="connsiteX30" fmla="*/ 517161 w 1656754"/>
              <a:gd name="connsiteY30" fmla="*/ 940633 h 3468517"/>
              <a:gd name="connsiteX31" fmla="*/ 442210 w 1656754"/>
              <a:gd name="connsiteY31" fmla="*/ 910653 h 3468517"/>
              <a:gd name="connsiteX32" fmla="*/ 430967 w 1656754"/>
              <a:gd name="connsiteY32" fmla="*/ 906905 h 3468517"/>
              <a:gd name="connsiteX33" fmla="*/ 281066 w 1656754"/>
              <a:gd name="connsiteY33" fmla="*/ 910653 h 3468517"/>
              <a:gd name="connsiteX34" fmla="*/ 258580 w 1656754"/>
              <a:gd name="connsiteY34" fmla="*/ 914400 h 3468517"/>
              <a:gd name="connsiteX35" fmla="*/ 228600 w 1656754"/>
              <a:gd name="connsiteY35" fmla="*/ 918148 h 3468517"/>
              <a:gd name="connsiteX36" fmla="*/ 142407 w 1656754"/>
              <a:gd name="connsiteY36" fmla="*/ 906905 h 3468517"/>
              <a:gd name="connsiteX37" fmla="*/ 104931 w 1656754"/>
              <a:gd name="connsiteY37" fmla="*/ 869430 h 3468517"/>
              <a:gd name="connsiteX38" fmla="*/ 86194 w 1656754"/>
              <a:gd name="connsiteY38" fmla="*/ 850692 h 3468517"/>
              <a:gd name="connsiteX39" fmla="*/ 56213 w 1656754"/>
              <a:gd name="connsiteY39" fmla="*/ 813216 h 3468517"/>
              <a:gd name="connsiteX40" fmla="*/ 44971 w 1656754"/>
              <a:gd name="connsiteY40" fmla="*/ 801974 h 3468517"/>
              <a:gd name="connsiteX41" fmla="*/ 33728 w 1656754"/>
              <a:gd name="connsiteY41" fmla="*/ 783236 h 3468517"/>
              <a:gd name="connsiteX42" fmla="*/ 26233 w 1656754"/>
              <a:gd name="connsiteY42" fmla="*/ 771994 h 3468517"/>
              <a:gd name="connsiteX43" fmla="*/ 18738 w 1656754"/>
              <a:gd name="connsiteY43" fmla="*/ 745761 h 3468517"/>
              <a:gd name="connsiteX44" fmla="*/ 11243 w 1656754"/>
              <a:gd name="connsiteY44" fmla="*/ 730771 h 3468517"/>
              <a:gd name="connsiteX45" fmla="*/ 7495 w 1656754"/>
              <a:gd name="connsiteY45" fmla="*/ 693295 h 3468517"/>
              <a:gd name="connsiteX46" fmla="*/ 0 w 1656754"/>
              <a:gd name="connsiteY46" fmla="*/ 663315 h 3468517"/>
              <a:gd name="connsiteX47" fmla="*/ 3748 w 1656754"/>
              <a:gd name="connsiteY47" fmla="*/ 517161 h 3468517"/>
              <a:gd name="connsiteX48" fmla="*/ 14990 w 1656754"/>
              <a:gd name="connsiteY48" fmla="*/ 487180 h 3468517"/>
              <a:gd name="connsiteX49" fmla="*/ 33728 w 1656754"/>
              <a:gd name="connsiteY49" fmla="*/ 430967 h 3468517"/>
              <a:gd name="connsiteX50" fmla="*/ 44971 w 1656754"/>
              <a:gd name="connsiteY50" fmla="*/ 408482 h 3468517"/>
              <a:gd name="connsiteX51" fmla="*/ 52466 w 1656754"/>
              <a:gd name="connsiteY51" fmla="*/ 385997 h 3468517"/>
              <a:gd name="connsiteX52" fmla="*/ 86194 w 1656754"/>
              <a:gd name="connsiteY52" fmla="*/ 329784 h 3468517"/>
              <a:gd name="connsiteX53" fmla="*/ 108679 w 1656754"/>
              <a:gd name="connsiteY53" fmla="*/ 292308 h 3468517"/>
              <a:gd name="connsiteX54" fmla="*/ 123669 w 1656754"/>
              <a:gd name="connsiteY54" fmla="*/ 269823 h 3468517"/>
              <a:gd name="connsiteX55" fmla="*/ 161144 w 1656754"/>
              <a:gd name="connsiteY55" fmla="*/ 232348 h 3468517"/>
              <a:gd name="connsiteX56" fmla="*/ 179882 w 1656754"/>
              <a:gd name="connsiteY56" fmla="*/ 206115 h 3468517"/>
              <a:gd name="connsiteX57" fmla="*/ 191125 w 1656754"/>
              <a:gd name="connsiteY57" fmla="*/ 187377 h 3468517"/>
              <a:gd name="connsiteX58" fmla="*/ 224853 w 1656754"/>
              <a:gd name="connsiteY58" fmla="*/ 153649 h 3468517"/>
              <a:gd name="connsiteX59" fmla="*/ 247338 w 1656754"/>
              <a:gd name="connsiteY59" fmla="*/ 123669 h 3468517"/>
              <a:gd name="connsiteX60" fmla="*/ 266076 w 1656754"/>
              <a:gd name="connsiteY60" fmla="*/ 108679 h 3468517"/>
              <a:gd name="connsiteX61" fmla="*/ 292308 w 1656754"/>
              <a:gd name="connsiteY61" fmla="*/ 82446 h 3468517"/>
              <a:gd name="connsiteX62" fmla="*/ 352269 w 1656754"/>
              <a:gd name="connsiteY62" fmla="*/ 48718 h 3468517"/>
              <a:gd name="connsiteX63" fmla="*/ 382249 w 1656754"/>
              <a:gd name="connsiteY63" fmla="*/ 41223 h 3468517"/>
              <a:gd name="connsiteX64" fmla="*/ 415977 w 1656754"/>
              <a:gd name="connsiteY64" fmla="*/ 22485 h 3468517"/>
              <a:gd name="connsiteX65" fmla="*/ 427220 w 1656754"/>
              <a:gd name="connsiteY65" fmla="*/ 14990 h 3468517"/>
              <a:gd name="connsiteX66" fmla="*/ 457200 w 1656754"/>
              <a:gd name="connsiteY66" fmla="*/ 3748 h 3468517"/>
              <a:gd name="connsiteX67" fmla="*/ 483433 w 1656754"/>
              <a:gd name="connsiteY67" fmla="*/ 0 h 3468517"/>
              <a:gd name="connsiteX68" fmla="*/ 569626 w 1656754"/>
              <a:gd name="connsiteY68" fmla="*/ 3748 h 3468517"/>
              <a:gd name="connsiteX69" fmla="*/ 603354 w 1656754"/>
              <a:gd name="connsiteY69" fmla="*/ 14990 h 3468517"/>
              <a:gd name="connsiteX70" fmla="*/ 633335 w 1656754"/>
              <a:gd name="connsiteY70" fmla="*/ 22485 h 3468517"/>
              <a:gd name="connsiteX71" fmla="*/ 659567 w 1656754"/>
              <a:gd name="connsiteY71" fmla="*/ 37476 h 3468517"/>
              <a:gd name="connsiteX72" fmla="*/ 704538 w 1656754"/>
              <a:gd name="connsiteY72" fmla="*/ 44971 h 3468517"/>
              <a:gd name="connsiteX73" fmla="*/ 745761 w 1656754"/>
              <a:gd name="connsiteY73" fmla="*/ 67456 h 3468517"/>
              <a:gd name="connsiteX74" fmla="*/ 764498 w 1656754"/>
              <a:gd name="connsiteY74" fmla="*/ 74951 h 3468517"/>
              <a:gd name="connsiteX75" fmla="*/ 771994 w 1656754"/>
              <a:gd name="connsiteY75" fmla="*/ 82446 h 3468517"/>
              <a:gd name="connsiteX76" fmla="*/ 801974 w 1656754"/>
              <a:gd name="connsiteY76" fmla="*/ 101184 h 3468517"/>
              <a:gd name="connsiteX77" fmla="*/ 813216 w 1656754"/>
              <a:gd name="connsiteY77" fmla="*/ 123669 h 3468517"/>
              <a:gd name="connsiteX78" fmla="*/ 816964 w 1656754"/>
              <a:gd name="connsiteY78" fmla="*/ 146154 h 3468517"/>
              <a:gd name="connsiteX79" fmla="*/ 824459 w 1656754"/>
              <a:gd name="connsiteY79" fmla="*/ 172387 h 3468517"/>
              <a:gd name="connsiteX80" fmla="*/ 828207 w 1656754"/>
              <a:gd name="connsiteY80" fmla="*/ 191125 h 3468517"/>
              <a:gd name="connsiteX81" fmla="*/ 831954 w 1656754"/>
              <a:gd name="connsiteY81" fmla="*/ 333531 h 3468517"/>
              <a:gd name="connsiteX82" fmla="*/ 843197 w 1656754"/>
              <a:gd name="connsiteY82" fmla="*/ 363512 h 3468517"/>
              <a:gd name="connsiteX83" fmla="*/ 846944 w 1656754"/>
              <a:gd name="connsiteY83" fmla="*/ 374754 h 3468517"/>
              <a:gd name="connsiteX84" fmla="*/ 895662 w 1656754"/>
              <a:gd name="connsiteY84" fmla="*/ 400987 h 3468517"/>
              <a:gd name="connsiteX85" fmla="*/ 906905 w 1656754"/>
              <a:gd name="connsiteY85" fmla="*/ 408482 h 3468517"/>
              <a:gd name="connsiteX86" fmla="*/ 955623 w 1656754"/>
              <a:gd name="connsiteY86" fmla="*/ 423472 h 3468517"/>
              <a:gd name="connsiteX87" fmla="*/ 1274164 w 1656754"/>
              <a:gd name="connsiteY87" fmla="*/ 430967 h 3468517"/>
              <a:gd name="connsiteX88" fmla="*/ 1292902 w 1656754"/>
              <a:gd name="connsiteY88" fmla="*/ 438462 h 3468517"/>
              <a:gd name="connsiteX89" fmla="*/ 1345367 w 1656754"/>
              <a:gd name="connsiteY89" fmla="*/ 457200 h 3468517"/>
              <a:gd name="connsiteX90" fmla="*/ 1412823 w 1656754"/>
              <a:gd name="connsiteY90" fmla="*/ 487180 h 3468517"/>
              <a:gd name="connsiteX91" fmla="*/ 1457794 w 1656754"/>
              <a:gd name="connsiteY91" fmla="*/ 498423 h 3468517"/>
              <a:gd name="connsiteX92" fmla="*/ 1472784 w 1656754"/>
              <a:gd name="connsiteY92" fmla="*/ 505918 h 3468517"/>
              <a:gd name="connsiteX93" fmla="*/ 1484026 w 1656754"/>
              <a:gd name="connsiteY93" fmla="*/ 513413 h 3468517"/>
              <a:gd name="connsiteX94" fmla="*/ 1502764 w 1656754"/>
              <a:gd name="connsiteY94" fmla="*/ 520908 h 3468517"/>
              <a:gd name="connsiteX95" fmla="*/ 1514007 w 1656754"/>
              <a:gd name="connsiteY95" fmla="*/ 532151 h 3468517"/>
              <a:gd name="connsiteX96" fmla="*/ 1536492 w 1656754"/>
              <a:gd name="connsiteY96" fmla="*/ 592112 h 3468517"/>
              <a:gd name="connsiteX97" fmla="*/ 1555230 w 1656754"/>
              <a:gd name="connsiteY97" fmla="*/ 648325 h 3468517"/>
              <a:gd name="connsiteX98" fmla="*/ 1577715 w 1656754"/>
              <a:gd name="connsiteY98" fmla="*/ 700790 h 3468517"/>
              <a:gd name="connsiteX99" fmla="*/ 1581462 w 1656754"/>
              <a:gd name="connsiteY99" fmla="*/ 715780 h 3468517"/>
              <a:gd name="connsiteX100" fmla="*/ 1588957 w 1656754"/>
              <a:gd name="connsiteY100" fmla="*/ 734518 h 3468517"/>
              <a:gd name="connsiteX101" fmla="*/ 1600200 w 1656754"/>
              <a:gd name="connsiteY101" fmla="*/ 779489 h 3468517"/>
              <a:gd name="connsiteX102" fmla="*/ 1618938 w 1656754"/>
              <a:gd name="connsiteY102" fmla="*/ 828207 h 3468517"/>
              <a:gd name="connsiteX103" fmla="*/ 1626433 w 1656754"/>
              <a:gd name="connsiteY103" fmla="*/ 873177 h 3468517"/>
              <a:gd name="connsiteX104" fmla="*/ 1633928 w 1656754"/>
              <a:gd name="connsiteY104" fmla="*/ 895662 h 3468517"/>
              <a:gd name="connsiteX105" fmla="*/ 1637676 w 1656754"/>
              <a:gd name="connsiteY105" fmla="*/ 910653 h 3468517"/>
              <a:gd name="connsiteX106" fmla="*/ 1645171 w 1656754"/>
              <a:gd name="connsiteY106" fmla="*/ 929390 h 3468517"/>
              <a:gd name="connsiteX107" fmla="*/ 1652666 w 1656754"/>
              <a:gd name="connsiteY107" fmla="*/ 966866 h 3468517"/>
              <a:gd name="connsiteX108" fmla="*/ 1652666 w 1656754"/>
              <a:gd name="connsiteY108" fmla="*/ 1169233 h 3468517"/>
              <a:gd name="connsiteX109" fmla="*/ 1645171 w 1656754"/>
              <a:gd name="connsiteY109" fmla="*/ 1184223 h 3468517"/>
              <a:gd name="connsiteX110" fmla="*/ 1637676 w 1656754"/>
              <a:gd name="connsiteY110" fmla="*/ 1206708 h 3468517"/>
              <a:gd name="connsiteX111" fmla="*/ 1603948 w 1656754"/>
              <a:gd name="connsiteY111" fmla="*/ 1322882 h 3468517"/>
              <a:gd name="connsiteX112" fmla="*/ 1592705 w 1656754"/>
              <a:gd name="connsiteY112" fmla="*/ 1341620 h 3468517"/>
              <a:gd name="connsiteX113" fmla="*/ 1573967 w 1656754"/>
              <a:gd name="connsiteY113" fmla="*/ 1382843 h 3468517"/>
              <a:gd name="connsiteX114" fmla="*/ 1547735 w 1656754"/>
              <a:gd name="connsiteY114" fmla="*/ 1420318 h 3468517"/>
              <a:gd name="connsiteX115" fmla="*/ 1543987 w 1656754"/>
              <a:gd name="connsiteY115" fmla="*/ 1439056 h 3468517"/>
              <a:gd name="connsiteX116" fmla="*/ 1528997 w 1656754"/>
              <a:gd name="connsiteY116" fmla="*/ 1457794 h 3468517"/>
              <a:gd name="connsiteX117" fmla="*/ 1514007 w 1656754"/>
              <a:gd name="connsiteY117" fmla="*/ 1487774 h 3468517"/>
              <a:gd name="connsiteX118" fmla="*/ 1487774 w 1656754"/>
              <a:gd name="connsiteY118" fmla="*/ 1547735 h 3468517"/>
              <a:gd name="connsiteX119" fmla="*/ 1472784 w 1656754"/>
              <a:gd name="connsiteY119" fmla="*/ 1581462 h 3468517"/>
              <a:gd name="connsiteX120" fmla="*/ 1454046 w 1656754"/>
              <a:gd name="connsiteY120" fmla="*/ 1637676 h 3468517"/>
              <a:gd name="connsiteX121" fmla="*/ 1446551 w 1656754"/>
              <a:gd name="connsiteY121" fmla="*/ 1667656 h 3468517"/>
              <a:gd name="connsiteX122" fmla="*/ 1439056 w 1656754"/>
              <a:gd name="connsiteY122" fmla="*/ 1690141 h 3468517"/>
              <a:gd name="connsiteX123" fmla="*/ 1427813 w 1656754"/>
              <a:gd name="connsiteY123" fmla="*/ 1750102 h 3468517"/>
              <a:gd name="connsiteX124" fmla="*/ 1424066 w 1656754"/>
              <a:gd name="connsiteY124" fmla="*/ 1787577 h 3468517"/>
              <a:gd name="connsiteX125" fmla="*/ 1416571 w 1656754"/>
              <a:gd name="connsiteY125" fmla="*/ 1817557 h 3468517"/>
              <a:gd name="connsiteX126" fmla="*/ 1412823 w 1656754"/>
              <a:gd name="connsiteY126" fmla="*/ 1843790 h 3468517"/>
              <a:gd name="connsiteX127" fmla="*/ 1409076 w 1656754"/>
              <a:gd name="connsiteY127" fmla="*/ 1881266 h 3468517"/>
              <a:gd name="connsiteX128" fmla="*/ 1394085 w 1656754"/>
              <a:gd name="connsiteY128" fmla="*/ 1926236 h 3468517"/>
              <a:gd name="connsiteX129" fmla="*/ 1375348 w 1656754"/>
              <a:gd name="connsiteY129" fmla="*/ 2027420 h 3468517"/>
              <a:gd name="connsiteX130" fmla="*/ 1364105 w 1656754"/>
              <a:gd name="connsiteY130" fmla="*/ 2072390 h 3468517"/>
              <a:gd name="connsiteX131" fmla="*/ 1356610 w 1656754"/>
              <a:gd name="connsiteY131" fmla="*/ 2121108 h 3468517"/>
              <a:gd name="connsiteX132" fmla="*/ 1349115 w 1656754"/>
              <a:gd name="connsiteY132" fmla="*/ 2158584 h 3468517"/>
              <a:gd name="connsiteX133" fmla="*/ 1334125 w 1656754"/>
              <a:gd name="connsiteY133" fmla="*/ 2222292 h 3468517"/>
              <a:gd name="connsiteX134" fmla="*/ 1330377 w 1656754"/>
              <a:gd name="connsiteY134" fmla="*/ 2252272 h 3468517"/>
              <a:gd name="connsiteX135" fmla="*/ 1326630 w 1656754"/>
              <a:gd name="connsiteY135" fmla="*/ 2289748 h 3468517"/>
              <a:gd name="connsiteX136" fmla="*/ 1319135 w 1656754"/>
              <a:gd name="connsiteY136" fmla="*/ 2330971 h 3468517"/>
              <a:gd name="connsiteX137" fmla="*/ 1315387 w 1656754"/>
              <a:gd name="connsiteY137" fmla="*/ 2360951 h 3468517"/>
              <a:gd name="connsiteX138" fmla="*/ 1307892 w 1656754"/>
              <a:gd name="connsiteY138" fmla="*/ 2405921 h 3468517"/>
              <a:gd name="connsiteX139" fmla="*/ 1304144 w 1656754"/>
              <a:gd name="connsiteY139" fmla="*/ 2432154 h 3468517"/>
              <a:gd name="connsiteX140" fmla="*/ 1300397 w 1656754"/>
              <a:gd name="connsiteY140" fmla="*/ 2465882 h 3468517"/>
              <a:gd name="connsiteX141" fmla="*/ 1292902 w 1656754"/>
              <a:gd name="connsiteY141" fmla="*/ 2495862 h 3468517"/>
              <a:gd name="connsiteX142" fmla="*/ 1281659 w 1656754"/>
              <a:gd name="connsiteY142" fmla="*/ 2574561 h 3468517"/>
              <a:gd name="connsiteX143" fmla="*/ 1270416 w 1656754"/>
              <a:gd name="connsiteY143" fmla="*/ 2649512 h 3468517"/>
              <a:gd name="connsiteX144" fmla="*/ 1266669 w 1656754"/>
              <a:gd name="connsiteY144" fmla="*/ 2683239 h 3468517"/>
              <a:gd name="connsiteX145" fmla="*/ 1262921 w 1656754"/>
              <a:gd name="connsiteY145" fmla="*/ 2720715 h 3468517"/>
              <a:gd name="connsiteX146" fmla="*/ 1247931 w 1656754"/>
              <a:gd name="connsiteY146" fmla="*/ 2795666 h 3468517"/>
              <a:gd name="connsiteX147" fmla="*/ 1240436 w 1656754"/>
              <a:gd name="connsiteY147" fmla="*/ 2866869 h 3468517"/>
              <a:gd name="connsiteX148" fmla="*/ 1232941 w 1656754"/>
              <a:gd name="connsiteY148" fmla="*/ 2904344 h 3468517"/>
              <a:gd name="connsiteX149" fmla="*/ 1221698 w 1656754"/>
              <a:gd name="connsiteY149" fmla="*/ 2986790 h 3468517"/>
              <a:gd name="connsiteX150" fmla="*/ 1217951 w 1656754"/>
              <a:gd name="connsiteY150" fmla="*/ 3016771 h 3468517"/>
              <a:gd name="connsiteX151" fmla="*/ 1206708 w 1656754"/>
              <a:gd name="connsiteY151" fmla="*/ 3076731 h 3468517"/>
              <a:gd name="connsiteX152" fmla="*/ 1199213 w 1656754"/>
              <a:gd name="connsiteY152" fmla="*/ 3144187 h 3468517"/>
              <a:gd name="connsiteX153" fmla="*/ 1169233 w 1656754"/>
              <a:gd name="connsiteY153" fmla="*/ 3443990 h 3468517"/>
              <a:gd name="connsiteX154" fmla="*/ 909507 w 1656754"/>
              <a:gd name="connsiteY154" fmla="*/ 3446332 h 3468517"/>
              <a:gd name="connsiteX155" fmla="*/ 706697 w 1656754"/>
              <a:gd name="connsiteY155" fmla="*/ 3417939 h 3468517"/>
              <a:gd name="connsiteX0" fmla="*/ 706697 w 1656754"/>
              <a:gd name="connsiteY0" fmla="*/ 3417939 h 3468517"/>
              <a:gd name="connsiteX1" fmla="*/ 726138 w 1656754"/>
              <a:gd name="connsiteY1" fmla="*/ 2857682 h 3468517"/>
              <a:gd name="connsiteX2" fmla="*/ 745891 w 1656754"/>
              <a:gd name="connsiteY2" fmla="*/ 1826640 h 3468517"/>
              <a:gd name="connsiteX3" fmla="*/ 734518 w 1656754"/>
              <a:gd name="connsiteY3" fmla="*/ 1813810 h 3468517"/>
              <a:gd name="connsiteX4" fmla="*/ 723276 w 1656754"/>
              <a:gd name="connsiteY4" fmla="*/ 1806315 h 3468517"/>
              <a:gd name="connsiteX5" fmla="*/ 704538 w 1656754"/>
              <a:gd name="connsiteY5" fmla="*/ 1780082 h 3468517"/>
              <a:gd name="connsiteX6" fmla="*/ 689548 w 1656754"/>
              <a:gd name="connsiteY6" fmla="*/ 1761344 h 3468517"/>
              <a:gd name="connsiteX7" fmla="*/ 682053 w 1656754"/>
              <a:gd name="connsiteY7" fmla="*/ 1735112 h 3468517"/>
              <a:gd name="connsiteX8" fmla="*/ 663315 w 1656754"/>
              <a:gd name="connsiteY8" fmla="*/ 1671403 h 3468517"/>
              <a:gd name="connsiteX9" fmla="*/ 655820 w 1656754"/>
              <a:gd name="connsiteY9" fmla="*/ 1630180 h 3468517"/>
              <a:gd name="connsiteX10" fmla="*/ 659567 w 1656754"/>
              <a:gd name="connsiteY10" fmla="*/ 1506512 h 3468517"/>
              <a:gd name="connsiteX11" fmla="*/ 693295 w 1656754"/>
              <a:gd name="connsiteY11" fmla="*/ 1431561 h 3468517"/>
              <a:gd name="connsiteX12" fmla="*/ 697043 w 1656754"/>
              <a:gd name="connsiteY12" fmla="*/ 1412823 h 3468517"/>
              <a:gd name="connsiteX13" fmla="*/ 708285 w 1656754"/>
              <a:gd name="connsiteY13" fmla="*/ 1401580 h 3468517"/>
              <a:gd name="connsiteX14" fmla="*/ 715780 w 1656754"/>
              <a:gd name="connsiteY14" fmla="*/ 1386590 h 3468517"/>
              <a:gd name="connsiteX15" fmla="*/ 727023 w 1656754"/>
              <a:gd name="connsiteY15" fmla="*/ 1349115 h 3468517"/>
              <a:gd name="connsiteX16" fmla="*/ 730771 w 1656754"/>
              <a:gd name="connsiteY16" fmla="*/ 1334125 h 3468517"/>
              <a:gd name="connsiteX17" fmla="*/ 745761 w 1656754"/>
              <a:gd name="connsiteY17" fmla="*/ 1285407 h 3468517"/>
              <a:gd name="connsiteX18" fmla="*/ 742013 w 1656754"/>
              <a:gd name="connsiteY18" fmla="*/ 1217951 h 3468517"/>
              <a:gd name="connsiteX19" fmla="*/ 730771 w 1656754"/>
              <a:gd name="connsiteY19" fmla="*/ 1195466 h 3468517"/>
              <a:gd name="connsiteX20" fmla="*/ 723276 w 1656754"/>
              <a:gd name="connsiteY20" fmla="*/ 1172980 h 3468517"/>
              <a:gd name="connsiteX21" fmla="*/ 685800 w 1656754"/>
              <a:gd name="connsiteY21" fmla="*/ 1090535 h 3468517"/>
              <a:gd name="connsiteX22" fmla="*/ 674557 w 1656754"/>
              <a:gd name="connsiteY22" fmla="*/ 1060554 h 3468517"/>
              <a:gd name="connsiteX23" fmla="*/ 652072 w 1656754"/>
              <a:gd name="connsiteY23" fmla="*/ 1026826 h 3468517"/>
              <a:gd name="connsiteX24" fmla="*/ 648325 w 1656754"/>
              <a:gd name="connsiteY24" fmla="*/ 1015584 h 3468517"/>
              <a:gd name="connsiteX25" fmla="*/ 637082 w 1656754"/>
              <a:gd name="connsiteY25" fmla="*/ 1008089 h 3468517"/>
              <a:gd name="connsiteX26" fmla="*/ 622092 w 1656754"/>
              <a:gd name="connsiteY26" fmla="*/ 993098 h 3468517"/>
              <a:gd name="connsiteX27" fmla="*/ 607102 w 1656754"/>
              <a:gd name="connsiteY27" fmla="*/ 981856 h 3468517"/>
              <a:gd name="connsiteX28" fmla="*/ 584616 w 1656754"/>
              <a:gd name="connsiteY28" fmla="*/ 966866 h 3468517"/>
              <a:gd name="connsiteX29" fmla="*/ 569626 w 1656754"/>
              <a:gd name="connsiteY29" fmla="*/ 959371 h 3468517"/>
              <a:gd name="connsiteX30" fmla="*/ 517161 w 1656754"/>
              <a:gd name="connsiteY30" fmla="*/ 940633 h 3468517"/>
              <a:gd name="connsiteX31" fmla="*/ 442210 w 1656754"/>
              <a:gd name="connsiteY31" fmla="*/ 910653 h 3468517"/>
              <a:gd name="connsiteX32" fmla="*/ 430967 w 1656754"/>
              <a:gd name="connsiteY32" fmla="*/ 906905 h 3468517"/>
              <a:gd name="connsiteX33" fmla="*/ 281066 w 1656754"/>
              <a:gd name="connsiteY33" fmla="*/ 910653 h 3468517"/>
              <a:gd name="connsiteX34" fmla="*/ 258580 w 1656754"/>
              <a:gd name="connsiteY34" fmla="*/ 914400 h 3468517"/>
              <a:gd name="connsiteX35" fmla="*/ 228600 w 1656754"/>
              <a:gd name="connsiteY35" fmla="*/ 918148 h 3468517"/>
              <a:gd name="connsiteX36" fmla="*/ 142407 w 1656754"/>
              <a:gd name="connsiteY36" fmla="*/ 906905 h 3468517"/>
              <a:gd name="connsiteX37" fmla="*/ 104931 w 1656754"/>
              <a:gd name="connsiteY37" fmla="*/ 869430 h 3468517"/>
              <a:gd name="connsiteX38" fmla="*/ 86194 w 1656754"/>
              <a:gd name="connsiteY38" fmla="*/ 850692 h 3468517"/>
              <a:gd name="connsiteX39" fmla="*/ 56213 w 1656754"/>
              <a:gd name="connsiteY39" fmla="*/ 813216 h 3468517"/>
              <a:gd name="connsiteX40" fmla="*/ 44971 w 1656754"/>
              <a:gd name="connsiteY40" fmla="*/ 801974 h 3468517"/>
              <a:gd name="connsiteX41" fmla="*/ 33728 w 1656754"/>
              <a:gd name="connsiteY41" fmla="*/ 783236 h 3468517"/>
              <a:gd name="connsiteX42" fmla="*/ 26233 w 1656754"/>
              <a:gd name="connsiteY42" fmla="*/ 771994 h 3468517"/>
              <a:gd name="connsiteX43" fmla="*/ 18738 w 1656754"/>
              <a:gd name="connsiteY43" fmla="*/ 745761 h 3468517"/>
              <a:gd name="connsiteX44" fmla="*/ 11243 w 1656754"/>
              <a:gd name="connsiteY44" fmla="*/ 730771 h 3468517"/>
              <a:gd name="connsiteX45" fmla="*/ 7495 w 1656754"/>
              <a:gd name="connsiteY45" fmla="*/ 693295 h 3468517"/>
              <a:gd name="connsiteX46" fmla="*/ 0 w 1656754"/>
              <a:gd name="connsiteY46" fmla="*/ 663315 h 3468517"/>
              <a:gd name="connsiteX47" fmla="*/ 3748 w 1656754"/>
              <a:gd name="connsiteY47" fmla="*/ 517161 h 3468517"/>
              <a:gd name="connsiteX48" fmla="*/ 14990 w 1656754"/>
              <a:gd name="connsiteY48" fmla="*/ 487180 h 3468517"/>
              <a:gd name="connsiteX49" fmla="*/ 33728 w 1656754"/>
              <a:gd name="connsiteY49" fmla="*/ 430967 h 3468517"/>
              <a:gd name="connsiteX50" fmla="*/ 44971 w 1656754"/>
              <a:gd name="connsiteY50" fmla="*/ 408482 h 3468517"/>
              <a:gd name="connsiteX51" fmla="*/ 52466 w 1656754"/>
              <a:gd name="connsiteY51" fmla="*/ 385997 h 3468517"/>
              <a:gd name="connsiteX52" fmla="*/ 86194 w 1656754"/>
              <a:gd name="connsiteY52" fmla="*/ 329784 h 3468517"/>
              <a:gd name="connsiteX53" fmla="*/ 108679 w 1656754"/>
              <a:gd name="connsiteY53" fmla="*/ 292308 h 3468517"/>
              <a:gd name="connsiteX54" fmla="*/ 123669 w 1656754"/>
              <a:gd name="connsiteY54" fmla="*/ 269823 h 3468517"/>
              <a:gd name="connsiteX55" fmla="*/ 161144 w 1656754"/>
              <a:gd name="connsiteY55" fmla="*/ 232348 h 3468517"/>
              <a:gd name="connsiteX56" fmla="*/ 179882 w 1656754"/>
              <a:gd name="connsiteY56" fmla="*/ 206115 h 3468517"/>
              <a:gd name="connsiteX57" fmla="*/ 191125 w 1656754"/>
              <a:gd name="connsiteY57" fmla="*/ 187377 h 3468517"/>
              <a:gd name="connsiteX58" fmla="*/ 224853 w 1656754"/>
              <a:gd name="connsiteY58" fmla="*/ 153649 h 3468517"/>
              <a:gd name="connsiteX59" fmla="*/ 247338 w 1656754"/>
              <a:gd name="connsiteY59" fmla="*/ 123669 h 3468517"/>
              <a:gd name="connsiteX60" fmla="*/ 266076 w 1656754"/>
              <a:gd name="connsiteY60" fmla="*/ 108679 h 3468517"/>
              <a:gd name="connsiteX61" fmla="*/ 292308 w 1656754"/>
              <a:gd name="connsiteY61" fmla="*/ 82446 h 3468517"/>
              <a:gd name="connsiteX62" fmla="*/ 352269 w 1656754"/>
              <a:gd name="connsiteY62" fmla="*/ 48718 h 3468517"/>
              <a:gd name="connsiteX63" fmla="*/ 382249 w 1656754"/>
              <a:gd name="connsiteY63" fmla="*/ 41223 h 3468517"/>
              <a:gd name="connsiteX64" fmla="*/ 415977 w 1656754"/>
              <a:gd name="connsiteY64" fmla="*/ 22485 h 3468517"/>
              <a:gd name="connsiteX65" fmla="*/ 427220 w 1656754"/>
              <a:gd name="connsiteY65" fmla="*/ 14990 h 3468517"/>
              <a:gd name="connsiteX66" fmla="*/ 457200 w 1656754"/>
              <a:gd name="connsiteY66" fmla="*/ 3748 h 3468517"/>
              <a:gd name="connsiteX67" fmla="*/ 483433 w 1656754"/>
              <a:gd name="connsiteY67" fmla="*/ 0 h 3468517"/>
              <a:gd name="connsiteX68" fmla="*/ 569626 w 1656754"/>
              <a:gd name="connsiteY68" fmla="*/ 3748 h 3468517"/>
              <a:gd name="connsiteX69" fmla="*/ 603354 w 1656754"/>
              <a:gd name="connsiteY69" fmla="*/ 14990 h 3468517"/>
              <a:gd name="connsiteX70" fmla="*/ 633335 w 1656754"/>
              <a:gd name="connsiteY70" fmla="*/ 22485 h 3468517"/>
              <a:gd name="connsiteX71" fmla="*/ 659567 w 1656754"/>
              <a:gd name="connsiteY71" fmla="*/ 37476 h 3468517"/>
              <a:gd name="connsiteX72" fmla="*/ 704538 w 1656754"/>
              <a:gd name="connsiteY72" fmla="*/ 44971 h 3468517"/>
              <a:gd name="connsiteX73" fmla="*/ 745761 w 1656754"/>
              <a:gd name="connsiteY73" fmla="*/ 67456 h 3468517"/>
              <a:gd name="connsiteX74" fmla="*/ 764498 w 1656754"/>
              <a:gd name="connsiteY74" fmla="*/ 74951 h 3468517"/>
              <a:gd name="connsiteX75" fmla="*/ 771994 w 1656754"/>
              <a:gd name="connsiteY75" fmla="*/ 82446 h 3468517"/>
              <a:gd name="connsiteX76" fmla="*/ 801974 w 1656754"/>
              <a:gd name="connsiteY76" fmla="*/ 101184 h 3468517"/>
              <a:gd name="connsiteX77" fmla="*/ 813216 w 1656754"/>
              <a:gd name="connsiteY77" fmla="*/ 123669 h 3468517"/>
              <a:gd name="connsiteX78" fmla="*/ 816964 w 1656754"/>
              <a:gd name="connsiteY78" fmla="*/ 146154 h 3468517"/>
              <a:gd name="connsiteX79" fmla="*/ 824459 w 1656754"/>
              <a:gd name="connsiteY79" fmla="*/ 172387 h 3468517"/>
              <a:gd name="connsiteX80" fmla="*/ 828207 w 1656754"/>
              <a:gd name="connsiteY80" fmla="*/ 191125 h 3468517"/>
              <a:gd name="connsiteX81" fmla="*/ 831954 w 1656754"/>
              <a:gd name="connsiteY81" fmla="*/ 333531 h 3468517"/>
              <a:gd name="connsiteX82" fmla="*/ 843197 w 1656754"/>
              <a:gd name="connsiteY82" fmla="*/ 363512 h 3468517"/>
              <a:gd name="connsiteX83" fmla="*/ 846944 w 1656754"/>
              <a:gd name="connsiteY83" fmla="*/ 374754 h 3468517"/>
              <a:gd name="connsiteX84" fmla="*/ 895662 w 1656754"/>
              <a:gd name="connsiteY84" fmla="*/ 400987 h 3468517"/>
              <a:gd name="connsiteX85" fmla="*/ 906905 w 1656754"/>
              <a:gd name="connsiteY85" fmla="*/ 408482 h 3468517"/>
              <a:gd name="connsiteX86" fmla="*/ 955623 w 1656754"/>
              <a:gd name="connsiteY86" fmla="*/ 423472 h 3468517"/>
              <a:gd name="connsiteX87" fmla="*/ 1274164 w 1656754"/>
              <a:gd name="connsiteY87" fmla="*/ 430967 h 3468517"/>
              <a:gd name="connsiteX88" fmla="*/ 1292902 w 1656754"/>
              <a:gd name="connsiteY88" fmla="*/ 438462 h 3468517"/>
              <a:gd name="connsiteX89" fmla="*/ 1345367 w 1656754"/>
              <a:gd name="connsiteY89" fmla="*/ 457200 h 3468517"/>
              <a:gd name="connsiteX90" fmla="*/ 1412823 w 1656754"/>
              <a:gd name="connsiteY90" fmla="*/ 487180 h 3468517"/>
              <a:gd name="connsiteX91" fmla="*/ 1457794 w 1656754"/>
              <a:gd name="connsiteY91" fmla="*/ 498423 h 3468517"/>
              <a:gd name="connsiteX92" fmla="*/ 1472784 w 1656754"/>
              <a:gd name="connsiteY92" fmla="*/ 505918 h 3468517"/>
              <a:gd name="connsiteX93" fmla="*/ 1484026 w 1656754"/>
              <a:gd name="connsiteY93" fmla="*/ 513413 h 3468517"/>
              <a:gd name="connsiteX94" fmla="*/ 1502764 w 1656754"/>
              <a:gd name="connsiteY94" fmla="*/ 520908 h 3468517"/>
              <a:gd name="connsiteX95" fmla="*/ 1514007 w 1656754"/>
              <a:gd name="connsiteY95" fmla="*/ 532151 h 3468517"/>
              <a:gd name="connsiteX96" fmla="*/ 1536492 w 1656754"/>
              <a:gd name="connsiteY96" fmla="*/ 592112 h 3468517"/>
              <a:gd name="connsiteX97" fmla="*/ 1555230 w 1656754"/>
              <a:gd name="connsiteY97" fmla="*/ 648325 h 3468517"/>
              <a:gd name="connsiteX98" fmla="*/ 1577715 w 1656754"/>
              <a:gd name="connsiteY98" fmla="*/ 700790 h 3468517"/>
              <a:gd name="connsiteX99" fmla="*/ 1581462 w 1656754"/>
              <a:gd name="connsiteY99" fmla="*/ 715780 h 3468517"/>
              <a:gd name="connsiteX100" fmla="*/ 1588957 w 1656754"/>
              <a:gd name="connsiteY100" fmla="*/ 734518 h 3468517"/>
              <a:gd name="connsiteX101" fmla="*/ 1600200 w 1656754"/>
              <a:gd name="connsiteY101" fmla="*/ 779489 h 3468517"/>
              <a:gd name="connsiteX102" fmla="*/ 1618938 w 1656754"/>
              <a:gd name="connsiteY102" fmla="*/ 828207 h 3468517"/>
              <a:gd name="connsiteX103" fmla="*/ 1626433 w 1656754"/>
              <a:gd name="connsiteY103" fmla="*/ 873177 h 3468517"/>
              <a:gd name="connsiteX104" fmla="*/ 1633928 w 1656754"/>
              <a:gd name="connsiteY104" fmla="*/ 895662 h 3468517"/>
              <a:gd name="connsiteX105" fmla="*/ 1637676 w 1656754"/>
              <a:gd name="connsiteY105" fmla="*/ 910653 h 3468517"/>
              <a:gd name="connsiteX106" fmla="*/ 1645171 w 1656754"/>
              <a:gd name="connsiteY106" fmla="*/ 929390 h 3468517"/>
              <a:gd name="connsiteX107" fmla="*/ 1652666 w 1656754"/>
              <a:gd name="connsiteY107" fmla="*/ 966866 h 3468517"/>
              <a:gd name="connsiteX108" fmla="*/ 1652666 w 1656754"/>
              <a:gd name="connsiteY108" fmla="*/ 1169233 h 3468517"/>
              <a:gd name="connsiteX109" fmla="*/ 1645171 w 1656754"/>
              <a:gd name="connsiteY109" fmla="*/ 1184223 h 3468517"/>
              <a:gd name="connsiteX110" fmla="*/ 1637676 w 1656754"/>
              <a:gd name="connsiteY110" fmla="*/ 1206708 h 3468517"/>
              <a:gd name="connsiteX111" fmla="*/ 1603948 w 1656754"/>
              <a:gd name="connsiteY111" fmla="*/ 1322882 h 3468517"/>
              <a:gd name="connsiteX112" fmla="*/ 1592705 w 1656754"/>
              <a:gd name="connsiteY112" fmla="*/ 1341620 h 3468517"/>
              <a:gd name="connsiteX113" fmla="*/ 1573967 w 1656754"/>
              <a:gd name="connsiteY113" fmla="*/ 1382843 h 3468517"/>
              <a:gd name="connsiteX114" fmla="*/ 1547735 w 1656754"/>
              <a:gd name="connsiteY114" fmla="*/ 1420318 h 3468517"/>
              <a:gd name="connsiteX115" fmla="*/ 1543987 w 1656754"/>
              <a:gd name="connsiteY115" fmla="*/ 1439056 h 3468517"/>
              <a:gd name="connsiteX116" fmla="*/ 1528997 w 1656754"/>
              <a:gd name="connsiteY116" fmla="*/ 1457794 h 3468517"/>
              <a:gd name="connsiteX117" fmla="*/ 1514007 w 1656754"/>
              <a:gd name="connsiteY117" fmla="*/ 1487774 h 3468517"/>
              <a:gd name="connsiteX118" fmla="*/ 1487774 w 1656754"/>
              <a:gd name="connsiteY118" fmla="*/ 1547735 h 3468517"/>
              <a:gd name="connsiteX119" fmla="*/ 1472784 w 1656754"/>
              <a:gd name="connsiteY119" fmla="*/ 1581462 h 3468517"/>
              <a:gd name="connsiteX120" fmla="*/ 1454046 w 1656754"/>
              <a:gd name="connsiteY120" fmla="*/ 1637676 h 3468517"/>
              <a:gd name="connsiteX121" fmla="*/ 1446551 w 1656754"/>
              <a:gd name="connsiteY121" fmla="*/ 1667656 h 3468517"/>
              <a:gd name="connsiteX122" fmla="*/ 1439056 w 1656754"/>
              <a:gd name="connsiteY122" fmla="*/ 1690141 h 3468517"/>
              <a:gd name="connsiteX123" fmla="*/ 1427813 w 1656754"/>
              <a:gd name="connsiteY123" fmla="*/ 1750102 h 3468517"/>
              <a:gd name="connsiteX124" fmla="*/ 1424066 w 1656754"/>
              <a:gd name="connsiteY124" fmla="*/ 1787577 h 3468517"/>
              <a:gd name="connsiteX125" fmla="*/ 1416571 w 1656754"/>
              <a:gd name="connsiteY125" fmla="*/ 1817557 h 3468517"/>
              <a:gd name="connsiteX126" fmla="*/ 1412823 w 1656754"/>
              <a:gd name="connsiteY126" fmla="*/ 1843790 h 3468517"/>
              <a:gd name="connsiteX127" fmla="*/ 1409076 w 1656754"/>
              <a:gd name="connsiteY127" fmla="*/ 1881266 h 3468517"/>
              <a:gd name="connsiteX128" fmla="*/ 1394085 w 1656754"/>
              <a:gd name="connsiteY128" fmla="*/ 1926236 h 3468517"/>
              <a:gd name="connsiteX129" fmla="*/ 1375348 w 1656754"/>
              <a:gd name="connsiteY129" fmla="*/ 2027420 h 3468517"/>
              <a:gd name="connsiteX130" fmla="*/ 1364105 w 1656754"/>
              <a:gd name="connsiteY130" fmla="*/ 2072390 h 3468517"/>
              <a:gd name="connsiteX131" fmla="*/ 1356610 w 1656754"/>
              <a:gd name="connsiteY131" fmla="*/ 2121108 h 3468517"/>
              <a:gd name="connsiteX132" fmla="*/ 1349115 w 1656754"/>
              <a:gd name="connsiteY132" fmla="*/ 2158584 h 3468517"/>
              <a:gd name="connsiteX133" fmla="*/ 1334125 w 1656754"/>
              <a:gd name="connsiteY133" fmla="*/ 2222292 h 3468517"/>
              <a:gd name="connsiteX134" fmla="*/ 1330377 w 1656754"/>
              <a:gd name="connsiteY134" fmla="*/ 2252272 h 3468517"/>
              <a:gd name="connsiteX135" fmla="*/ 1326630 w 1656754"/>
              <a:gd name="connsiteY135" fmla="*/ 2289748 h 3468517"/>
              <a:gd name="connsiteX136" fmla="*/ 1319135 w 1656754"/>
              <a:gd name="connsiteY136" fmla="*/ 2330971 h 3468517"/>
              <a:gd name="connsiteX137" fmla="*/ 1315387 w 1656754"/>
              <a:gd name="connsiteY137" fmla="*/ 2360951 h 3468517"/>
              <a:gd name="connsiteX138" fmla="*/ 1307892 w 1656754"/>
              <a:gd name="connsiteY138" fmla="*/ 2405921 h 3468517"/>
              <a:gd name="connsiteX139" fmla="*/ 1304144 w 1656754"/>
              <a:gd name="connsiteY139" fmla="*/ 2432154 h 3468517"/>
              <a:gd name="connsiteX140" fmla="*/ 1300397 w 1656754"/>
              <a:gd name="connsiteY140" fmla="*/ 2465882 h 3468517"/>
              <a:gd name="connsiteX141" fmla="*/ 1292902 w 1656754"/>
              <a:gd name="connsiteY141" fmla="*/ 2495862 h 3468517"/>
              <a:gd name="connsiteX142" fmla="*/ 1281659 w 1656754"/>
              <a:gd name="connsiteY142" fmla="*/ 2574561 h 3468517"/>
              <a:gd name="connsiteX143" fmla="*/ 1270416 w 1656754"/>
              <a:gd name="connsiteY143" fmla="*/ 2649512 h 3468517"/>
              <a:gd name="connsiteX144" fmla="*/ 1266669 w 1656754"/>
              <a:gd name="connsiteY144" fmla="*/ 2683239 h 3468517"/>
              <a:gd name="connsiteX145" fmla="*/ 1262921 w 1656754"/>
              <a:gd name="connsiteY145" fmla="*/ 2720715 h 3468517"/>
              <a:gd name="connsiteX146" fmla="*/ 1247931 w 1656754"/>
              <a:gd name="connsiteY146" fmla="*/ 2795666 h 3468517"/>
              <a:gd name="connsiteX147" fmla="*/ 1240436 w 1656754"/>
              <a:gd name="connsiteY147" fmla="*/ 2866869 h 3468517"/>
              <a:gd name="connsiteX148" fmla="*/ 1232941 w 1656754"/>
              <a:gd name="connsiteY148" fmla="*/ 2904344 h 3468517"/>
              <a:gd name="connsiteX149" fmla="*/ 1221698 w 1656754"/>
              <a:gd name="connsiteY149" fmla="*/ 2986790 h 3468517"/>
              <a:gd name="connsiteX150" fmla="*/ 1217951 w 1656754"/>
              <a:gd name="connsiteY150" fmla="*/ 3016771 h 3468517"/>
              <a:gd name="connsiteX151" fmla="*/ 1199213 w 1656754"/>
              <a:gd name="connsiteY151" fmla="*/ 3144187 h 3468517"/>
              <a:gd name="connsiteX152" fmla="*/ 1169233 w 1656754"/>
              <a:gd name="connsiteY152" fmla="*/ 3443990 h 3468517"/>
              <a:gd name="connsiteX153" fmla="*/ 909507 w 1656754"/>
              <a:gd name="connsiteY153" fmla="*/ 3446332 h 3468517"/>
              <a:gd name="connsiteX154" fmla="*/ 706697 w 1656754"/>
              <a:gd name="connsiteY154" fmla="*/ 3417939 h 3468517"/>
              <a:gd name="connsiteX0" fmla="*/ 706697 w 1656754"/>
              <a:gd name="connsiteY0" fmla="*/ 3417939 h 3468517"/>
              <a:gd name="connsiteX1" fmla="*/ 726138 w 1656754"/>
              <a:gd name="connsiteY1" fmla="*/ 2857682 h 3468517"/>
              <a:gd name="connsiteX2" fmla="*/ 745891 w 1656754"/>
              <a:gd name="connsiteY2" fmla="*/ 1826640 h 3468517"/>
              <a:gd name="connsiteX3" fmla="*/ 734518 w 1656754"/>
              <a:gd name="connsiteY3" fmla="*/ 1813810 h 3468517"/>
              <a:gd name="connsiteX4" fmla="*/ 723276 w 1656754"/>
              <a:gd name="connsiteY4" fmla="*/ 1806315 h 3468517"/>
              <a:gd name="connsiteX5" fmla="*/ 704538 w 1656754"/>
              <a:gd name="connsiteY5" fmla="*/ 1780082 h 3468517"/>
              <a:gd name="connsiteX6" fmla="*/ 689548 w 1656754"/>
              <a:gd name="connsiteY6" fmla="*/ 1761344 h 3468517"/>
              <a:gd name="connsiteX7" fmla="*/ 682053 w 1656754"/>
              <a:gd name="connsiteY7" fmla="*/ 1735112 h 3468517"/>
              <a:gd name="connsiteX8" fmla="*/ 663315 w 1656754"/>
              <a:gd name="connsiteY8" fmla="*/ 1671403 h 3468517"/>
              <a:gd name="connsiteX9" fmla="*/ 655820 w 1656754"/>
              <a:gd name="connsiteY9" fmla="*/ 1630180 h 3468517"/>
              <a:gd name="connsiteX10" fmla="*/ 659567 w 1656754"/>
              <a:gd name="connsiteY10" fmla="*/ 1506512 h 3468517"/>
              <a:gd name="connsiteX11" fmla="*/ 693295 w 1656754"/>
              <a:gd name="connsiteY11" fmla="*/ 1431561 h 3468517"/>
              <a:gd name="connsiteX12" fmla="*/ 697043 w 1656754"/>
              <a:gd name="connsiteY12" fmla="*/ 1412823 h 3468517"/>
              <a:gd name="connsiteX13" fmla="*/ 708285 w 1656754"/>
              <a:gd name="connsiteY13" fmla="*/ 1401580 h 3468517"/>
              <a:gd name="connsiteX14" fmla="*/ 715780 w 1656754"/>
              <a:gd name="connsiteY14" fmla="*/ 1386590 h 3468517"/>
              <a:gd name="connsiteX15" fmla="*/ 727023 w 1656754"/>
              <a:gd name="connsiteY15" fmla="*/ 1349115 h 3468517"/>
              <a:gd name="connsiteX16" fmla="*/ 730771 w 1656754"/>
              <a:gd name="connsiteY16" fmla="*/ 1334125 h 3468517"/>
              <a:gd name="connsiteX17" fmla="*/ 745761 w 1656754"/>
              <a:gd name="connsiteY17" fmla="*/ 1285407 h 3468517"/>
              <a:gd name="connsiteX18" fmla="*/ 742013 w 1656754"/>
              <a:gd name="connsiteY18" fmla="*/ 1217951 h 3468517"/>
              <a:gd name="connsiteX19" fmla="*/ 730771 w 1656754"/>
              <a:gd name="connsiteY19" fmla="*/ 1195466 h 3468517"/>
              <a:gd name="connsiteX20" fmla="*/ 723276 w 1656754"/>
              <a:gd name="connsiteY20" fmla="*/ 1172980 h 3468517"/>
              <a:gd name="connsiteX21" fmla="*/ 685800 w 1656754"/>
              <a:gd name="connsiteY21" fmla="*/ 1090535 h 3468517"/>
              <a:gd name="connsiteX22" fmla="*/ 674557 w 1656754"/>
              <a:gd name="connsiteY22" fmla="*/ 1060554 h 3468517"/>
              <a:gd name="connsiteX23" fmla="*/ 652072 w 1656754"/>
              <a:gd name="connsiteY23" fmla="*/ 1026826 h 3468517"/>
              <a:gd name="connsiteX24" fmla="*/ 648325 w 1656754"/>
              <a:gd name="connsiteY24" fmla="*/ 1015584 h 3468517"/>
              <a:gd name="connsiteX25" fmla="*/ 637082 w 1656754"/>
              <a:gd name="connsiteY25" fmla="*/ 1008089 h 3468517"/>
              <a:gd name="connsiteX26" fmla="*/ 622092 w 1656754"/>
              <a:gd name="connsiteY26" fmla="*/ 993098 h 3468517"/>
              <a:gd name="connsiteX27" fmla="*/ 607102 w 1656754"/>
              <a:gd name="connsiteY27" fmla="*/ 981856 h 3468517"/>
              <a:gd name="connsiteX28" fmla="*/ 584616 w 1656754"/>
              <a:gd name="connsiteY28" fmla="*/ 966866 h 3468517"/>
              <a:gd name="connsiteX29" fmla="*/ 569626 w 1656754"/>
              <a:gd name="connsiteY29" fmla="*/ 959371 h 3468517"/>
              <a:gd name="connsiteX30" fmla="*/ 517161 w 1656754"/>
              <a:gd name="connsiteY30" fmla="*/ 940633 h 3468517"/>
              <a:gd name="connsiteX31" fmla="*/ 442210 w 1656754"/>
              <a:gd name="connsiteY31" fmla="*/ 910653 h 3468517"/>
              <a:gd name="connsiteX32" fmla="*/ 430967 w 1656754"/>
              <a:gd name="connsiteY32" fmla="*/ 906905 h 3468517"/>
              <a:gd name="connsiteX33" fmla="*/ 281066 w 1656754"/>
              <a:gd name="connsiteY33" fmla="*/ 910653 h 3468517"/>
              <a:gd name="connsiteX34" fmla="*/ 258580 w 1656754"/>
              <a:gd name="connsiteY34" fmla="*/ 914400 h 3468517"/>
              <a:gd name="connsiteX35" fmla="*/ 228600 w 1656754"/>
              <a:gd name="connsiteY35" fmla="*/ 918148 h 3468517"/>
              <a:gd name="connsiteX36" fmla="*/ 142407 w 1656754"/>
              <a:gd name="connsiteY36" fmla="*/ 906905 h 3468517"/>
              <a:gd name="connsiteX37" fmla="*/ 104931 w 1656754"/>
              <a:gd name="connsiteY37" fmla="*/ 869430 h 3468517"/>
              <a:gd name="connsiteX38" fmla="*/ 86194 w 1656754"/>
              <a:gd name="connsiteY38" fmla="*/ 850692 h 3468517"/>
              <a:gd name="connsiteX39" fmla="*/ 56213 w 1656754"/>
              <a:gd name="connsiteY39" fmla="*/ 813216 h 3468517"/>
              <a:gd name="connsiteX40" fmla="*/ 44971 w 1656754"/>
              <a:gd name="connsiteY40" fmla="*/ 801974 h 3468517"/>
              <a:gd name="connsiteX41" fmla="*/ 33728 w 1656754"/>
              <a:gd name="connsiteY41" fmla="*/ 783236 h 3468517"/>
              <a:gd name="connsiteX42" fmla="*/ 26233 w 1656754"/>
              <a:gd name="connsiteY42" fmla="*/ 771994 h 3468517"/>
              <a:gd name="connsiteX43" fmla="*/ 18738 w 1656754"/>
              <a:gd name="connsiteY43" fmla="*/ 745761 h 3468517"/>
              <a:gd name="connsiteX44" fmla="*/ 11243 w 1656754"/>
              <a:gd name="connsiteY44" fmla="*/ 730771 h 3468517"/>
              <a:gd name="connsiteX45" fmla="*/ 7495 w 1656754"/>
              <a:gd name="connsiteY45" fmla="*/ 693295 h 3468517"/>
              <a:gd name="connsiteX46" fmla="*/ 0 w 1656754"/>
              <a:gd name="connsiteY46" fmla="*/ 663315 h 3468517"/>
              <a:gd name="connsiteX47" fmla="*/ 3748 w 1656754"/>
              <a:gd name="connsiteY47" fmla="*/ 517161 h 3468517"/>
              <a:gd name="connsiteX48" fmla="*/ 14990 w 1656754"/>
              <a:gd name="connsiteY48" fmla="*/ 487180 h 3468517"/>
              <a:gd name="connsiteX49" fmla="*/ 33728 w 1656754"/>
              <a:gd name="connsiteY49" fmla="*/ 430967 h 3468517"/>
              <a:gd name="connsiteX50" fmla="*/ 44971 w 1656754"/>
              <a:gd name="connsiteY50" fmla="*/ 408482 h 3468517"/>
              <a:gd name="connsiteX51" fmla="*/ 52466 w 1656754"/>
              <a:gd name="connsiteY51" fmla="*/ 385997 h 3468517"/>
              <a:gd name="connsiteX52" fmla="*/ 86194 w 1656754"/>
              <a:gd name="connsiteY52" fmla="*/ 329784 h 3468517"/>
              <a:gd name="connsiteX53" fmla="*/ 108679 w 1656754"/>
              <a:gd name="connsiteY53" fmla="*/ 292308 h 3468517"/>
              <a:gd name="connsiteX54" fmla="*/ 123669 w 1656754"/>
              <a:gd name="connsiteY54" fmla="*/ 269823 h 3468517"/>
              <a:gd name="connsiteX55" fmla="*/ 161144 w 1656754"/>
              <a:gd name="connsiteY55" fmla="*/ 232348 h 3468517"/>
              <a:gd name="connsiteX56" fmla="*/ 179882 w 1656754"/>
              <a:gd name="connsiteY56" fmla="*/ 206115 h 3468517"/>
              <a:gd name="connsiteX57" fmla="*/ 191125 w 1656754"/>
              <a:gd name="connsiteY57" fmla="*/ 187377 h 3468517"/>
              <a:gd name="connsiteX58" fmla="*/ 224853 w 1656754"/>
              <a:gd name="connsiteY58" fmla="*/ 153649 h 3468517"/>
              <a:gd name="connsiteX59" fmla="*/ 247338 w 1656754"/>
              <a:gd name="connsiteY59" fmla="*/ 123669 h 3468517"/>
              <a:gd name="connsiteX60" fmla="*/ 266076 w 1656754"/>
              <a:gd name="connsiteY60" fmla="*/ 108679 h 3468517"/>
              <a:gd name="connsiteX61" fmla="*/ 292308 w 1656754"/>
              <a:gd name="connsiteY61" fmla="*/ 82446 h 3468517"/>
              <a:gd name="connsiteX62" fmla="*/ 352269 w 1656754"/>
              <a:gd name="connsiteY62" fmla="*/ 48718 h 3468517"/>
              <a:gd name="connsiteX63" fmla="*/ 382249 w 1656754"/>
              <a:gd name="connsiteY63" fmla="*/ 41223 h 3468517"/>
              <a:gd name="connsiteX64" fmla="*/ 415977 w 1656754"/>
              <a:gd name="connsiteY64" fmla="*/ 22485 h 3468517"/>
              <a:gd name="connsiteX65" fmla="*/ 427220 w 1656754"/>
              <a:gd name="connsiteY65" fmla="*/ 14990 h 3468517"/>
              <a:gd name="connsiteX66" fmla="*/ 457200 w 1656754"/>
              <a:gd name="connsiteY66" fmla="*/ 3748 h 3468517"/>
              <a:gd name="connsiteX67" fmla="*/ 483433 w 1656754"/>
              <a:gd name="connsiteY67" fmla="*/ 0 h 3468517"/>
              <a:gd name="connsiteX68" fmla="*/ 569626 w 1656754"/>
              <a:gd name="connsiteY68" fmla="*/ 3748 h 3468517"/>
              <a:gd name="connsiteX69" fmla="*/ 603354 w 1656754"/>
              <a:gd name="connsiteY69" fmla="*/ 14990 h 3468517"/>
              <a:gd name="connsiteX70" fmla="*/ 633335 w 1656754"/>
              <a:gd name="connsiteY70" fmla="*/ 22485 h 3468517"/>
              <a:gd name="connsiteX71" fmla="*/ 659567 w 1656754"/>
              <a:gd name="connsiteY71" fmla="*/ 37476 h 3468517"/>
              <a:gd name="connsiteX72" fmla="*/ 704538 w 1656754"/>
              <a:gd name="connsiteY72" fmla="*/ 44971 h 3468517"/>
              <a:gd name="connsiteX73" fmla="*/ 745761 w 1656754"/>
              <a:gd name="connsiteY73" fmla="*/ 67456 h 3468517"/>
              <a:gd name="connsiteX74" fmla="*/ 764498 w 1656754"/>
              <a:gd name="connsiteY74" fmla="*/ 74951 h 3468517"/>
              <a:gd name="connsiteX75" fmla="*/ 771994 w 1656754"/>
              <a:gd name="connsiteY75" fmla="*/ 82446 h 3468517"/>
              <a:gd name="connsiteX76" fmla="*/ 801974 w 1656754"/>
              <a:gd name="connsiteY76" fmla="*/ 101184 h 3468517"/>
              <a:gd name="connsiteX77" fmla="*/ 813216 w 1656754"/>
              <a:gd name="connsiteY77" fmla="*/ 123669 h 3468517"/>
              <a:gd name="connsiteX78" fmla="*/ 816964 w 1656754"/>
              <a:gd name="connsiteY78" fmla="*/ 146154 h 3468517"/>
              <a:gd name="connsiteX79" fmla="*/ 824459 w 1656754"/>
              <a:gd name="connsiteY79" fmla="*/ 172387 h 3468517"/>
              <a:gd name="connsiteX80" fmla="*/ 828207 w 1656754"/>
              <a:gd name="connsiteY80" fmla="*/ 191125 h 3468517"/>
              <a:gd name="connsiteX81" fmla="*/ 831954 w 1656754"/>
              <a:gd name="connsiteY81" fmla="*/ 333531 h 3468517"/>
              <a:gd name="connsiteX82" fmla="*/ 843197 w 1656754"/>
              <a:gd name="connsiteY82" fmla="*/ 363512 h 3468517"/>
              <a:gd name="connsiteX83" fmla="*/ 846944 w 1656754"/>
              <a:gd name="connsiteY83" fmla="*/ 374754 h 3468517"/>
              <a:gd name="connsiteX84" fmla="*/ 895662 w 1656754"/>
              <a:gd name="connsiteY84" fmla="*/ 400987 h 3468517"/>
              <a:gd name="connsiteX85" fmla="*/ 906905 w 1656754"/>
              <a:gd name="connsiteY85" fmla="*/ 408482 h 3468517"/>
              <a:gd name="connsiteX86" fmla="*/ 955623 w 1656754"/>
              <a:gd name="connsiteY86" fmla="*/ 423472 h 3468517"/>
              <a:gd name="connsiteX87" fmla="*/ 1274164 w 1656754"/>
              <a:gd name="connsiteY87" fmla="*/ 430967 h 3468517"/>
              <a:gd name="connsiteX88" fmla="*/ 1292902 w 1656754"/>
              <a:gd name="connsiteY88" fmla="*/ 438462 h 3468517"/>
              <a:gd name="connsiteX89" fmla="*/ 1345367 w 1656754"/>
              <a:gd name="connsiteY89" fmla="*/ 457200 h 3468517"/>
              <a:gd name="connsiteX90" fmla="*/ 1412823 w 1656754"/>
              <a:gd name="connsiteY90" fmla="*/ 487180 h 3468517"/>
              <a:gd name="connsiteX91" fmla="*/ 1457794 w 1656754"/>
              <a:gd name="connsiteY91" fmla="*/ 498423 h 3468517"/>
              <a:gd name="connsiteX92" fmla="*/ 1472784 w 1656754"/>
              <a:gd name="connsiteY92" fmla="*/ 505918 h 3468517"/>
              <a:gd name="connsiteX93" fmla="*/ 1484026 w 1656754"/>
              <a:gd name="connsiteY93" fmla="*/ 513413 h 3468517"/>
              <a:gd name="connsiteX94" fmla="*/ 1502764 w 1656754"/>
              <a:gd name="connsiteY94" fmla="*/ 520908 h 3468517"/>
              <a:gd name="connsiteX95" fmla="*/ 1514007 w 1656754"/>
              <a:gd name="connsiteY95" fmla="*/ 532151 h 3468517"/>
              <a:gd name="connsiteX96" fmla="*/ 1536492 w 1656754"/>
              <a:gd name="connsiteY96" fmla="*/ 592112 h 3468517"/>
              <a:gd name="connsiteX97" fmla="*/ 1555230 w 1656754"/>
              <a:gd name="connsiteY97" fmla="*/ 648325 h 3468517"/>
              <a:gd name="connsiteX98" fmla="*/ 1577715 w 1656754"/>
              <a:gd name="connsiteY98" fmla="*/ 700790 h 3468517"/>
              <a:gd name="connsiteX99" fmla="*/ 1581462 w 1656754"/>
              <a:gd name="connsiteY99" fmla="*/ 715780 h 3468517"/>
              <a:gd name="connsiteX100" fmla="*/ 1588957 w 1656754"/>
              <a:gd name="connsiteY100" fmla="*/ 734518 h 3468517"/>
              <a:gd name="connsiteX101" fmla="*/ 1600200 w 1656754"/>
              <a:gd name="connsiteY101" fmla="*/ 779489 h 3468517"/>
              <a:gd name="connsiteX102" fmla="*/ 1618938 w 1656754"/>
              <a:gd name="connsiteY102" fmla="*/ 828207 h 3468517"/>
              <a:gd name="connsiteX103" fmla="*/ 1626433 w 1656754"/>
              <a:gd name="connsiteY103" fmla="*/ 873177 h 3468517"/>
              <a:gd name="connsiteX104" fmla="*/ 1633928 w 1656754"/>
              <a:gd name="connsiteY104" fmla="*/ 895662 h 3468517"/>
              <a:gd name="connsiteX105" fmla="*/ 1637676 w 1656754"/>
              <a:gd name="connsiteY105" fmla="*/ 910653 h 3468517"/>
              <a:gd name="connsiteX106" fmla="*/ 1645171 w 1656754"/>
              <a:gd name="connsiteY106" fmla="*/ 929390 h 3468517"/>
              <a:gd name="connsiteX107" fmla="*/ 1652666 w 1656754"/>
              <a:gd name="connsiteY107" fmla="*/ 966866 h 3468517"/>
              <a:gd name="connsiteX108" fmla="*/ 1652666 w 1656754"/>
              <a:gd name="connsiteY108" fmla="*/ 1169233 h 3468517"/>
              <a:gd name="connsiteX109" fmla="*/ 1645171 w 1656754"/>
              <a:gd name="connsiteY109" fmla="*/ 1184223 h 3468517"/>
              <a:gd name="connsiteX110" fmla="*/ 1637676 w 1656754"/>
              <a:gd name="connsiteY110" fmla="*/ 1206708 h 3468517"/>
              <a:gd name="connsiteX111" fmla="*/ 1603948 w 1656754"/>
              <a:gd name="connsiteY111" fmla="*/ 1322882 h 3468517"/>
              <a:gd name="connsiteX112" fmla="*/ 1592705 w 1656754"/>
              <a:gd name="connsiteY112" fmla="*/ 1341620 h 3468517"/>
              <a:gd name="connsiteX113" fmla="*/ 1573967 w 1656754"/>
              <a:gd name="connsiteY113" fmla="*/ 1382843 h 3468517"/>
              <a:gd name="connsiteX114" fmla="*/ 1547735 w 1656754"/>
              <a:gd name="connsiteY114" fmla="*/ 1420318 h 3468517"/>
              <a:gd name="connsiteX115" fmla="*/ 1543987 w 1656754"/>
              <a:gd name="connsiteY115" fmla="*/ 1439056 h 3468517"/>
              <a:gd name="connsiteX116" fmla="*/ 1528997 w 1656754"/>
              <a:gd name="connsiteY116" fmla="*/ 1457794 h 3468517"/>
              <a:gd name="connsiteX117" fmla="*/ 1514007 w 1656754"/>
              <a:gd name="connsiteY117" fmla="*/ 1487774 h 3468517"/>
              <a:gd name="connsiteX118" fmla="*/ 1487774 w 1656754"/>
              <a:gd name="connsiteY118" fmla="*/ 1547735 h 3468517"/>
              <a:gd name="connsiteX119" fmla="*/ 1472784 w 1656754"/>
              <a:gd name="connsiteY119" fmla="*/ 1581462 h 3468517"/>
              <a:gd name="connsiteX120" fmla="*/ 1454046 w 1656754"/>
              <a:gd name="connsiteY120" fmla="*/ 1637676 h 3468517"/>
              <a:gd name="connsiteX121" fmla="*/ 1446551 w 1656754"/>
              <a:gd name="connsiteY121" fmla="*/ 1667656 h 3468517"/>
              <a:gd name="connsiteX122" fmla="*/ 1439056 w 1656754"/>
              <a:gd name="connsiteY122" fmla="*/ 1690141 h 3468517"/>
              <a:gd name="connsiteX123" fmla="*/ 1427813 w 1656754"/>
              <a:gd name="connsiteY123" fmla="*/ 1750102 h 3468517"/>
              <a:gd name="connsiteX124" fmla="*/ 1424066 w 1656754"/>
              <a:gd name="connsiteY124" fmla="*/ 1787577 h 3468517"/>
              <a:gd name="connsiteX125" fmla="*/ 1416571 w 1656754"/>
              <a:gd name="connsiteY125" fmla="*/ 1817557 h 3468517"/>
              <a:gd name="connsiteX126" fmla="*/ 1412823 w 1656754"/>
              <a:gd name="connsiteY126" fmla="*/ 1843790 h 3468517"/>
              <a:gd name="connsiteX127" fmla="*/ 1409076 w 1656754"/>
              <a:gd name="connsiteY127" fmla="*/ 1881266 h 3468517"/>
              <a:gd name="connsiteX128" fmla="*/ 1394085 w 1656754"/>
              <a:gd name="connsiteY128" fmla="*/ 1926236 h 3468517"/>
              <a:gd name="connsiteX129" fmla="*/ 1375348 w 1656754"/>
              <a:gd name="connsiteY129" fmla="*/ 2027420 h 3468517"/>
              <a:gd name="connsiteX130" fmla="*/ 1364105 w 1656754"/>
              <a:gd name="connsiteY130" fmla="*/ 2072390 h 3468517"/>
              <a:gd name="connsiteX131" fmla="*/ 1356610 w 1656754"/>
              <a:gd name="connsiteY131" fmla="*/ 2121108 h 3468517"/>
              <a:gd name="connsiteX132" fmla="*/ 1349115 w 1656754"/>
              <a:gd name="connsiteY132" fmla="*/ 2158584 h 3468517"/>
              <a:gd name="connsiteX133" fmla="*/ 1334125 w 1656754"/>
              <a:gd name="connsiteY133" fmla="*/ 2222292 h 3468517"/>
              <a:gd name="connsiteX134" fmla="*/ 1330377 w 1656754"/>
              <a:gd name="connsiteY134" fmla="*/ 2252272 h 3468517"/>
              <a:gd name="connsiteX135" fmla="*/ 1326630 w 1656754"/>
              <a:gd name="connsiteY135" fmla="*/ 2289748 h 3468517"/>
              <a:gd name="connsiteX136" fmla="*/ 1319135 w 1656754"/>
              <a:gd name="connsiteY136" fmla="*/ 2330971 h 3468517"/>
              <a:gd name="connsiteX137" fmla="*/ 1315387 w 1656754"/>
              <a:gd name="connsiteY137" fmla="*/ 2360951 h 3468517"/>
              <a:gd name="connsiteX138" fmla="*/ 1307892 w 1656754"/>
              <a:gd name="connsiteY138" fmla="*/ 2405921 h 3468517"/>
              <a:gd name="connsiteX139" fmla="*/ 1304144 w 1656754"/>
              <a:gd name="connsiteY139" fmla="*/ 2432154 h 3468517"/>
              <a:gd name="connsiteX140" fmla="*/ 1300397 w 1656754"/>
              <a:gd name="connsiteY140" fmla="*/ 2465882 h 3468517"/>
              <a:gd name="connsiteX141" fmla="*/ 1292902 w 1656754"/>
              <a:gd name="connsiteY141" fmla="*/ 2495862 h 3468517"/>
              <a:gd name="connsiteX142" fmla="*/ 1281659 w 1656754"/>
              <a:gd name="connsiteY142" fmla="*/ 2574561 h 3468517"/>
              <a:gd name="connsiteX143" fmla="*/ 1270416 w 1656754"/>
              <a:gd name="connsiteY143" fmla="*/ 2649512 h 3468517"/>
              <a:gd name="connsiteX144" fmla="*/ 1266669 w 1656754"/>
              <a:gd name="connsiteY144" fmla="*/ 2683239 h 3468517"/>
              <a:gd name="connsiteX145" fmla="*/ 1262921 w 1656754"/>
              <a:gd name="connsiteY145" fmla="*/ 2720715 h 3468517"/>
              <a:gd name="connsiteX146" fmla="*/ 1247931 w 1656754"/>
              <a:gd name="connsiteY146" fmla="*/ 2795666 h 3468517"/>
              <a:gd name="connsiteX147" fmla="*/ 1232941 w 1656754"/>
              <a:gd name="connsiteY147" fmla="*/ 2904344 h 3468517"/>
              <a:gd name="connsiteX148" fmla="*/ 1221698 w 1656754"/>
              <a:gd name="connsiteY148" fmla="*/ 2986790 h 3468517"/>
              <a:gd name="connsiteX149" fmla="*/ 1217951 w 1656754"/>
              <a:gd name="connsiteY149" fmla="*/ 3016771 h 3468517"/>
              <a:gd name="connsiteX150" fmla="*/ 1199213 w 1656754"/>
              <a:gd name="connsiteY150" fmla="*/ 3144187 h 3468517"/>
              <a:gd name="connsiteX151" fmla="*/ 1169233 w 1656754"/>
              <a:gd name="connsiteY151" fmla="*/ 3443990 h 3468517"/>
              <a:gd name="connsiteX152" fmla="*/ 909507 w 1656754"/>
              <a:gd name="connsiteY152" fmla="*/ 3446332 h 3468517"/>
              <a:gd name="connsiteX153" fmla="*/ 706697 w 1656754"/>
              <a:gd name="connsiteY153" fmla="*/ 3417939 h 3468517"/>
              <a:gd name="connsiteX0" fmla="*/ 706697 w 1656754"/>
              <a:gd name="connsiteY0" fmla="*/ 3417939 h 3468517"/>
              <a:gd name="connsiteX1" fmla="*/ 726138 w 1656754"/>
              <a:gd name="connsiteY1" fmla="*/ 2857682 h 3468517"/>
              <a:gd name="connsiteX2" fmla="*/ 745891 w 1656754"/>
              <a:gd name="connsiteY2" fmla="*/ 1826640 h 3468517"/>
              <a:gd name="connsiteX3" fmla="*/ 734518 w 1656754"/>
              <a:gd name="connsiteY3" fmla="*/ 1813810 h 3468517"/>
              <a:gd name="connsiteX4" fmla="*/ 723276 w 1656754"/>
              <a:gd name="connsiteY4" fmla="*/ 1806315 h 3468517"/>
              <a:gd name="connsiteX5" fmla="*/ 704538 w 1656754"/>
              <a:gd name="connsiteY5" fmla="*/ 1780082 h 3468517"/>
              <a:gd name="connsiteX6" fmla="*/ 689548 w 1656754"/>
              <a:gd name="connsiteY6" fmla="*/ 1761344 h 3468517"/>
              <a:gd name="connsiteX7" fmla="*/ 682053 w 1656754"/>
              <a:gd name="connsiteY7" fmla="*/ 1735112 h 3468517"/>
              <a:gd name="connsiteX8" fmla="*/ 663315 w 1656754"/>
              <a:gd name="connsiteY8" fmla="*/ 1671403 h 3468517"/>
              <a:gd name="connsiteX9" fmla="*/ 655820 w 1656754"/>
              <a:gd name="connsiteY9" fmla="*/ 1630180 h 3468517"/>
              <a:gd name="connsiteX10" fmla="*/ 659567 w 1656754"/>
              <a:gd name="connsiteY10" fmla="*/ 1506512 h 3468517"/>
              <a:gd name="connsiteX11" fmla="*/ 693295 w 1656754"/>
              <a:gd name="connsiteY11" fmla="*/ 1431561 h 3468517"/>
              <a:gd name="connsiteX12" fmla="*/ 697043 w 1656754"/>
              <a:gd name="connsiteY12" fmla="*/ 1412823 h 3468517"/>
              <a:gd name="connsiteX13" fmla="*/ 708285 w 1656754"/>
              <a:gd name="connsiteY13" fmla="*/ 1401580 h 3468517"/>
              <a:gd name="connsiteX14" fmla="*/ 715780 w 1656754"/>
              <a:gd name="connsiteY14" fmla="*/ 1386590 h 3468517"/>
              <a:gd name="connsiteX15" fmla="*/ 727023 w 1656754"/>
              <a:gd name="connsiteY15" fmla="*/ 1349115 h 3468517"/>
              <a:gd name="connsiteX16" fmla="*/ 730771 w 1656754"/>
              <a:gd name="connsiteY16" fmla="*/ 1334125 h 3468517"/>
              <a:gd name="connsiteX17" fmla="*/ 745761 w 1656754"/>
              <a:gd name="connsiteY17" fmla="*/ 1285407 h 3468517"/>
              <a:gd name="connsiteX18" fmla="*/ 742013 w 1656754"/>
              <a:gd name="connsiteY18" fmla="*/ 1217951 h 3468517"/>
              <a:gd name="connsiteX19" fmla="*/ 730771 w 1656754"/>
              <a:gd name="connsiteY19" fmla="*/ 1195466 h 3468517"/>
              <a:gd name="connsiteX20" fmla="*/ 723276 w 1656754"/>
              <a:gd name="connsiteY20" fmla="*/ 1172980 h 3468517"/>
              <a:gd name="connsiteX21" fmla="*/ 685800 w 1656754"/>
              <a:gd name="connsiteY21" fmla="*/ 1090535 h 3468517"/>
              <a:gd name="connsiteX22" fmla="*/ 674557 w 1656754"/>
              <a:gd name="connsiteY22" fmla="*/ 1060554 h 3468517"/>
              <a:gd name="connsiteX23" fmla="*/ 652072 w 1656754"/>
              <a:gd name="connsiteY23" fmla="*/ 1026826 h 3468517"/>
              <a:gd name="connsiteX24" fmla="*/ 648325 w 1656754"/>
              <a:gd name="connsiteY24" fmla="*/ 1015584 h 3468517"/>
              <a:gd name="connsiteX25" fmla="*/ 637082 w 1656754"/>
              <a:gd name="connsiteY25" fmla="*/ 1008089 h 3468517"/>
              <a:gd name="connsiteX26" fmla="*/ 622092 w 1656754"/>
              <a:gd name="connsiteY26" fmla="*/ 993098 h 3468517"/>
              <a:gd name="connsiteX27" fmla="*/ 607102 w 1656754"/>
              <a:gd name="connsiteY27" fmla="*/ 981856 h 3468517"/>
              <a:gd name="connsiteX28" fmla="*/ 584616 w 1656754"/>
              <a:gd name="connsiteY28" fmla="*/ 966866 h 3468517"/>
              <a:gd name="connsiteX29" fmla="*/ 569626 w 1656754"/>
              <a:gd name="connsiteY29" fmla="*/ 959371 h 3468517"/>
              <a:gd name="connsiteX30" fmla="*/ 517161 w 1656754"/>
              <a:gd name="connsiteY30" fmla="*/ 940633 h 3468517"/>
              <a:gd name="connsiteX31" fmla="*/ 442210 w 1656754"/>
              <a:gd name="connsiteY31" fmla="*/ 910653 h 3468517"/>
              <a:gd name="connsiteX32" fmla="*/ 430967 w 1656754"/>
              <a:gd name="connsiteY32" fmla="*/ 906905 h 3468517"/>
              <a:gd name="connsiteX33" fmla="*/ 281066 w 1656754"/>
              <a:gd name="connsiteY33" fmla="*/ 910653 h 3468517"/>
              <a:gd name="connsiteX34" fmla="*/ 258580 w 1656754"/>
              <a:gd name="connsiteY34" fmla="*/ 914400 h 3468517"/>
              <a:gd name="connsiteX35" fmla="*/ 228600 w 1656754"/>
              <a:gd name="connsiteY35" fmla="*/ 918148 h 3468517"/>
              <a:gd name="connsiteX36" fmla="*/ 142407 w 1656754"/>
              <a:gd name="connsiteY36" fmla="*/ 906905 h 3468517"/>
              <a:gd name="connsiteX37" fmla="*/ 104931 w 1656754"/>
              <a:gd name="connsiteY37" fmla="*/ 869430 h 3468517"/>
              <a:gd name="connsiteX38" fmla="*/ 86194 w 1656754"/>
              <a:gd name="connsiteY38" fmla="*/ 850692 h 3468517"/>
              <a:gd name="connsiteX39" fmla="*/ 56213 w 1656754"/>
              <a:gd name="connsiteY39" fmla="*/ 813216 h 3468517"/>
              <a:gd name="connsiteX40" fmla="*/ 44971 w 1656754"/>
              <a:gd name="connsiteY40" fmla="*/ 801974 h 3468517"/>
              <a:gd name="connsiteX41" fmla="*/ 33728 w 1656754"/>
              <a:gd name="connsiteY41" fmla="*/ 783236 h 3468517"/>
              <a:gd name="connsiteX42" fmla="*/ 26233 w 1656754"/>
              <a:gd name="connsiteY42" fmla="*/ 771994 h 3468517"/>
              <a:gd name="connsiteX43" fmla="*/ 18738 w 1656754"/>
              <a:gd name="connsiteY43" fmla="*/ 745761 h 3468517"/>
              <a:gd name="connsiteX44" fmla="*/ 11243 w 1656754"/>
              <a:gd name="connsiteY44" fmla="*/ 730771 h 3468517"/>
              <a:gd name="connsiteX45" fmla="*/ 7495 w 1656754"/>
              <a:gd name="connsiteY45" fmla="*/ 693295 h 3468517"/>
              <a:gd name="connsiteX46" fmla="*/ 0 w 1656754"/>
              <a:gd name="connsiteY46" fmla="*/ 663315 h 3468517"/>
              <a:gd name="connsiteX47" fmla="*/ 3748 w 1656754"/>
              <a:gd name="connsiteY47" fmla="*/ 517161 h 3468517"/>
              <a:gd name="connsiteX48" fmla="*/ 14990 w 1656754"/>
              <a:gd name="connsiteY48" fmla="*/ 487180 h 3468517"/>
              <a:gd name="connsiteX49" fmla="*/ 33728 w 1656754"/>
              <a:gd name="connsiteY49" fmla="*/ 430967 h 3468517"/>
              <a:gd name="connsiteX50" fmla="*/ 44971 w 1656754"/>
              <a:gd name="connsiteY50" fmla="*/ 408482 h 3468517"/>
              <a:gd name="connsiteX51" fmla="*/ 52466 w 1656754"/>
              <a:gd name="connsiteY51" fmla="*/ 385997 h 3468517"/>
              <a:gd name="connsiteX52" fmla="*/ 86194 w 1656754"/>
              <a:gd name="connsiteY52" fmla="*/ 329784 h 3468517"/>
              <a:gd name="connsiteX53" fmla="*/ 108679 w 1656754"/>
              <a:gd name="connsiteY53" fmla="*/ 292308 h 3468517"/>
              <a:gd name="connsiteX54" fmla="*/ 123669 w 1656754"/>
              <a:gd name="connsiteY54" fmla="*/ 269823 h 3468517"/>
              <a:gd name="connsiteX55" fmla="*/ 161144 w 1656754"/>
              <a:gd name="connsiteY55" fmla="*/ 232348 h 3468517"/>
              <a:gd name="connsiteX56" fmla="*/ 179882 w 1656754"/>
              <a:gd name="connsiteY56" fmla="*/ 206115 h 3468517"/>
              <a:gd name="connsiteX57" fmla="*/ 191125 w 1656754"/>
              <a:gd name="connsiteY57" fmla="*/ 187377 h 3468517"/>
              <a:gd name="connsiteX58" fmla="*/ 224853 w 1656754"/>
              <a:gd name="connsiteY58" fmla="*/ 153649 h 3468517"/>
              <a:gd name="connsiteX59" fmla="*/ 247338 w 1656754"/>
              <a:gd name="connsiteY59" fmla="*/ 123669 h 3468517"/>
              <a:gd name="connsiteX60" fmla="*/ 266076 w 1656754"/>
              <a:gd name="connsiteY60" fmla="*/ 108679 h 3468517"/>
              <a:gd name="connsiteX61" fmla="*/ 292308 w 1656754"/>
              <a:gd name="connsiteY61" fmla="*/ 82446 h 3468517"/>
              <a:gd name="connsiteX62" fmla="*/ 352269 w 1656754"/>
              <a:gd name="connsiteY62" fmla="*/ 48718 h 3468517"/>
              <a:gd name="connsiteX63" fmla="*/ 382249 w 1656754"/>
              <a:gd name="connsiteY63" fmla="*/ 41223 h 3468517"/>
              <a:gd name="connsiteX64" fmla="*/ 415977 w 1656754"/>
              <a:gd name="connsiteY64" fmla="*/ 22485 h 3468517"/>
              <a:gd name="connsiteX65" fmla="*/ 427220 w 1656754"/>
              <a:gd name="connsiteY65" fmla="*/ 14990 h 3468517"/>
              <a:gd name="connsiteX66" fmla="*/ 457200 w 1656754"/>
              <a:gd name="connsiteY66" fmla="*/ 3748 h 3468517"/>
              <a:gd name="connsiteX67" fmla="*/ 483433 w 1656754"/>
              <a:gd name="connsiteY67" fmla="*/ 0 h 3468517"/>
              <a:gd name="connsiteX68" fmla="*/ 569626 w 1656754"/>
              <a:gd name="connsiteY68" fmla="*/ 3748 h 3468517"/>
              <a:gd name="connsiteX69" fmla="*/ 603354 w 1656754"/>
              <a:gd name="connsiteY69" fmla="*/ 14990 h 3468517"/>
              <a:gd name="connsiteX70" fmla="*/ 633335 w 1656754"/>
              <a:gd name="connsiteY70" fmla="*/ 22485 h 3468517"/>
              <a:gd name="connsiteX71" fmla="*/ 659567 w 1656754"/>
              <a:gd name="connsiteY71" fmla="*/ 37476 h 3468517"/>
              <a:gd name="connsiteX72" fmla="*/ 704538 w 1656754"/>
              <a:gd name="connsiteY72" fmla="*/ 44971 h 3468517"/>
              <a:gd name="connsiteX73" fmla="*/ 745761 w 1656754"/>
              <a:gd name="connsiteY73" fmla="*/ 67456 h 3468517"/>
              <a:gd name="connsiteX74" fmla="*/ 764498 w 1656754"/>
              <a:gd name="connsiteY74" fmla="*/ 74951 h 3468517"/>
              <a:gd name="connsiteX75" fmla="*/ 771994 w 1656754"/>
              <a:gd name="connsiteY75" fmla="*/ 82446 h 3468517"/>
              <a:gd name="connsiteX76" fmla="*/ 801974 w 1656754"/>
              <a:gd name="connsiteY76" fmla="*/ 101184 h 3468517"/>
              <a:gd name="connsiteX77" fmla="*/ 813216 w 1656754"/>
              <a:gd name="connsiteY77" fmla="*/ 123669 h 3468517"/>
              <a:gd name="connsiteX78" fmla="*/ 816964 w 1656754"/>
              <a:gd name="connsiteY78" fmla="*/ 146154 h 3468517"/>
              <a:gd name="connsiteX79" fmla="*/ 824459 w 1656754"/>
              <a:gd name="connsiteY79" fmla="*/ 172387 h 3468517"/>
              <a:gd name="connsiteX80" fmla="*/ 828207 w 1656754"/>
              <a:gd name="connsiteY80" fmla="*/ 191125 h 3468517"/>
              <a:gd name="connsiteX81" fmla="*/ 831954 w 1656754"/>
              <a:gd name="connsiteY81" fmla="*/ 333531 h 3468517"/>
              <a:gd name="connsiteX82" fmla="*/ 843197 w 1656754"/>
              <a:gd name="connsiteY82" fmla="*/ 363512 h 3468517"/>
              <a:gd name="connsiteX83" fmla="*/ 846944 w 1656754"/>
              <a:gd name="connsiteY83" fmla="*/ 374754 h 3468517"/>
              <a:gd name="connsiteX84" fmla="*/ 895662 w 1656754"/>
              <a:gd name="connsiteY84" fmla="*/ 400987 h 3468517"/>
              <a:gd name="connsiteX85" fmla="*/ 906905 w 1656754"/>
              <a:gd name="connsiteY85" fmla="*/ 408482 h 3468517"/>
              <a:gd name="connsiteX86" fmla="*/ 955623 w 1656754"/>
              <a:gd name="connsiteY86" fmla="*/ 423472 h 3468517"/>
              <a:gd name="connsiteX87" fmla="*/ 1274164 w 1656754"/>
              <a:gd name="connsiteY87" fmla="*/ 430967 h 3468517"/>
              <a:gd name="connsiteX88" fmla="*/ 1292902 w 1656754"/>
              <a:gd name="connsiteY88" fmla="*/ 438462 h 3468517"/>
              <a:gd name="connsiteX89" fmla="*/ 1345367 w 1656754"/>
              <a:gd name="connsiteY89" fmla="*/ 457200 h 3468517"/>
              <a:gd name="connsiteX90" fmla="*/ 1412823 w 1656754"/>
              <a:gd name="connsiteY90" fmla="*/ 487180 h 3468517"/>
              <a:gd name="connsiteX91" fmla="*/ 1457794 w 1656754"/>
              <a:gd name="connsiteY91" fmla="*/ 498423 h 3468517"/>
              <a:gd name="connsiteX92" fmla="*/ 1472784 w 1656754"/>
              <a:gd name="connsiteY92" fmla="*/ 505918 h 3468517"/>
              <a:gd name="connsiteX93" fmla="*/ 1484026 w 1656754"/>
              <a:gd name="connsiteY93" fmla="*/ 513413 h 3468517"/>
              <a:gd name="connsiteX94" fmla="*/ 1502764 w 1656754"/>
              <a:gd name="connsiteY94" fmla="*/ 520908 h 3468517"/>
              <a:gd name="connsiteX95" fmla="*/ 1514007 w 1656754"/>
              <a:gd name="connsiteY95" fmla="*/ 532151 h 3468517"/>
              <a:gd name="connsiteX96" fmla="*/ 1536492 w 1656754"/>
              <a:gd name="connsiteY96" fmla="*/ 592112 h 3468517"/>
              <a:gd name="connsiteX97" fmla="*/ 1555230 w 1656754"/>
              <a:gd name="connsiteY97" fmla="*/ 648325 h 3468517"/>
              <a:gd name="connsiteX98" fmla="*/ 1577715 w 1656754"/>
              <a:gd name="connsiteY98" fmla="*/ 700790 h 3468517"/>
              <a:gd name="connsiteX99" fmla="*/ 1581462 w 1656754"/>
              <a:gd name="connsiteY99" fmla="*/ 715780 h 3468517"/>
              <a:gd name="connsiteX100" fmla="*/ 1588957 w 1656754"/>
              <a:gd name="connsiteY100" fmla="*/ 734518 h 3468517"/>
              <a:gd name="connsiteX101" fmla="*/ 1600200 w 1656754"/>
              <a:gd name="connsiteY101" fmla="*/ 779489 h 3468517"/>
              <a:gd name="connsiteX102" fmla="*/ 1618938 w 1656754"/>
              <a:gd name="connsiteY102" fmla="*/ 828207 h 3468517"/>
              <a:gd name="connsiteX103" fmla="*/ 1626433 w 1656754"/>
              <a:gd name="connsiteY103" fmla="*/ 873177 h 3468517"/>
              <a:gd name="connsiteX104" fmla="*/ 1633928 w 1656754"/>
              <a:gd name="connsiteY104" fmla="*/ 895662 h 3468517"/>
              <a:gd name="connsiteX105" fmla="*/ 1637676 w 1656754"/>
              <a:gd name="connsiteY105" fmla="*/ 910653 h 3468517"/>
              <a:gd name="connsiteX106" fmla="*/ 1645171 w 1656754"/>
              <a:gd name="connsiteY106" fmla="*/ 929390 h 3468517"/>
              <a:gd name="connsiteX107" fmla="*/ 1652666 w 1656754"/>
              <a:gd name="connsiteY107" fmla="*/ 966866 h 3468517"/>
              <a:gd name="connsiteX108" fmla="*/ 1652666 w 1656754"/>
              <a:gd name="connsiteY108" fmla="*/ 1169233 h 3468517"/>
              <a:gd name="connsiteX109" fmla="*/ 1645171 w 1656754"/>
              <a:gd name="connsiteY109" fmla="*/ 1184223 h 3468517"/>
              <a:gd name="connsiteX110" fmla="*/ 1637676 w 1656754"/>
              <a:gd name="connsiteY110" fmla="*/ 1206708 h 3468517"/>
              <a:gd name="connsiteX111" fmla="*/ 1603948 w 1656754"/>
              <a:gd name="connsiteY111" fmla="*/ 1322882 h 3468517"/>
              <a:gd name="connsiteX112" fmla="*/ 1592705 w 1656754"/>
              <a:gd name="connsiteY112" fmla="*/ 1341620 h 3468517"/>
              <a:gd name="connsiteX113" fmla="*/ 1573967 w 1656754"/>
              <a:gd name="connsiteY113" fmla="*/ 1382843 h 3468517"/>
              <a:gd name="connsiteX114" fmla="*/ 1547735 w 1656754"/>
              <a:gd name="connsiteY114" fmla="*/ 1420318 h 3468517"/>
              <a:gd name="connsiteX115" fmla="*/ 1543987 w 1656754"/>
              <a:gd name="connsiteY115" fmla="*/ 1439056 h 3468517"/>
              <a:gd name="connsiteX116" fmla="*/ 1528997 w 1656754"/>
              <a:gd name="connsiteY116" fmla="*/ 1457794 h 3468517"/>
              <a:gd name="connsiteX117" fmla="*/ 1514007 w 1656754"/>
              <a:gd name="connsiteY117" fmla="*/ 1487774 h 3468517"/>
              <a:gd name="connsiteX118" fmla="*/ 1487774 w 1656754"/>
              <a:gd name="connsiteY118" fmla="*/ 1547735 h 3468517"/>
              <a:gd name="connsiteX119" fmla="*/ 1472784 w 1656754"/>
              <a:gd name="connsiteY119" fmla="*/ 1581462 h 3468517"/>
              <a:gd name="connsiteX120" fmla="*/ 1454046 w 1656754"/>
              <a:gd name="connsiteY120" fmla="*/ 1637676 h 3468517"/>
              <a:gd name="connsiteX121" fmla="*/ 1446551 w 1656754"/>
              <a:gd name="connsiteY121" fmla="*/ 1667656 h 3468517"/>
              <a:gd name="connsiteX122" fmla="*/ 1439056 w 1656754"/>
              <a:gd name="connsiteY122" fmla="*/ 1690141 h 3468517"/>
              <a:gd name="connsiteX123" fmla="*/ 1427813 w 1656754"/>
              <a:gd name="connsiteY123" fmla="*/ 1750102 h 3468517"/>
              <a:gd name="connsiteX124" fmla="*/ 1424066 w 1656754"/>
              <a:gd name="connsiteY124" fmla="*/ 1787577 h 3468517"/>
              <a:gd name="connsiteX125" fmla="*/ 1416571 w 1656754"/>
              <a:gd name="connsiteY125" fmla="*/ 1817557 h 3468517"/>
              <a:gd name="connsiteX126" fmla="*/ 1412823 w 1656754"/>
              <a:gd name="connsiteY126" fmla="*/ 1843790 h 3468517"/>
              <a:gd name="connsiteX127" fmla="*/ 1409076 w 1656754"/>
              <a:gd name="connsiteY127" fmla="*/ 1881266 h 3468517"/>
              <a:gd name="connsiteX128" fmla="*/ 1394085 w 1656754"/>
              <a:gd name="connsiteY128" fmla="*/ 1926236 h 3468517"/>
              <a:gd name="connsiteX129" fmla="*/ 1375348 w 1656754"/>
              <a:gd name="connsiteY129" fmla="*/ 2027420 h 3468517"/>
              <a:gd name="connsiteX130" fmla="*/ 1364105 w 1656754"/>
              <a:gd name="connsiteY130" fmla="*/ 2072390 h 3468517"/>
              <a:gd name="connsiteX131" fmla="*/ 1356610 w 1656754"/>
              <a:gd name="connsiteY131" fmla="*/ 2121108 h 3468517"/>
              <a:gd name="connsiteX132" fmla="*/ 1349115 w 1656754"/>
              <a:gd name="connsiteY132" fmla="*/ 2158584 h 3468517"/>
              <a:gd name="connsiteX133" fmla="*/ 1334125 w 1656754"/>
              <a:gd name="connsiteY133" fmla="*/ 2222292 h 3468517"/>
              <a:gd name="connsiteX134" fmla="*/ 1330377 w 1656754"/>
              <a:gd name="connsiteY134" fmla="*/ 2252272 h 3468517"/>
              <a:gd name="connsiteX135" fmla="*/ 1326630 w 1656754"/>
              <a:gd name="connsiteY135" fmla="*/ 2289748 h 3468517"/>
              <a:gd name="connsiteX136" fmla="*/ 1319135 w 1656754"/>
              <a:gd name="connsiteY136" fmla="*/ 2330971 h 3468517"/>
              <a:gd name="connsiteX137" fmla="*/ 1315387 w 1656754"/>
              <a:gd name="connsiteY137" fmla="*/ 2360951 h 3468517"/>
              <a:gd name="connsiteX138" fmla="*/ 1307892 w 1656754"/>
              <a:gd name="connsiteY138" fmla="*/ 2405921 h 3468517"/>
              <a:gd name="connsiteX139" fmla="*/ 1304144 w 1656754"/>
              <a:gd name="connsiteY139" fmla="*/ 2432154 h 3468517"/>
              <a:gd name="connsiteX140" fmla="*/ 1300397 w 1656754"/>
              <a:gd name="connsiteY140" fmla="*/ 2465882 h 3468517"/>
              <a:gd name="connsiteX141" fmla="*/ 1292902 w 1656754"/>
              <a:gd name="connsiteY141" fmla="*/ 2495862 h 3468517"/>
              <a:gd name="connsiteX142" fmla="*/ 1281659 w 1656754"/>
              <a:gd name="connsiteY142" fmla="*/ 2574561 h 3468517"/>
              <a:gd name="connsiteX143" fmla="*/ 1270416 w 1656754"/>
              <a:gd name="connsiteY143" fmla="*/ 2649512 h 3468517"/>
              <a:gd name="connsiteX144" fmla="*/ 1266669 w 1656754"/>
              <a:gd name="connsiteY144" fmla="*/ 2683239 h 3468517"/>
              <a:gd name="connsiteX145" fmla="*/ 1262921 w 1656754"/>
              <a:gd name="connsiteY145" fmla="*/ 2720715 h 3468517"/>
              <a:gd name="connsiteX146" fmla="*/ 1232941 w 1656754"/>
              <a:gd name="connsiteY146" fmla="*/ 2904344 h 3468517"/>
              <a:gd name="connsiteX147" fmla="*/ 1221698 w 1656754"/>
              <a:gd name="connsiteY147" fmla="*/ 2986790 h 3468517"/>
              <a:gd name="connsiteX148" fmla="*/ 1217951 w 1656754"/>
              <a:gd name="connsiteY148" fmla="*/ 3016771 h 3468517"/>
              <a:gd name="connsiteX149" fmla="*/ 1199213 w 1656754"/>
              <a:gd name="connsiteY149" fmla="*/ 3144187 h 3468517"/>
              <a:gd name="connsiteX150" fmla="*/ 1169233 w 1656754"/>
              <a:gd name="connsiteY150" fmla="*/ 3443990 h 3468517"/>
              <a:gd name="connsiteX151" fmla="*/ 909507 w 1656754"/>
              <a:gd name="connsiteY151" fmla="*/ 3446332 h 3468517"/>
              <a:gd name="connsiteX152" fmla="*/ 706697 w 1656754"/>
              <a:gd name="connsiteY152" fmla="*/ 3417939 h 3468517"/>
              <a:gd name="connsiteX0" fmla="*/ 706697 w 1656754"/>
              <a:gd name="connsiteY0" fmla="*/ 3417939 h 3468517"/>
              <a:gd name="connsiteX1" fmla="*/ 726138 w 1656754"/>
              <a:gd name="connsiteY1" fmla="*/ 2857682 h 3468517"/>
              <a:gd name="connsiteX2" fmla="*/ 745891 w 1656754"/>
              <a:gd name="connsiteY2" fmla="*/ 1826640 h 3468517"/>
              <a:gd name="connsiteX3" fmla="*/ 734518 w 1656754"/>
              <a:gd name="connsiteY3" fmla="*/ 1813810 h 3468517"/>
              <a:gd name="connsiteX4" fmla="*/ 723276 w 1656754"/>
              <a:gd name="connsiteY4" fmla="*/ 1806315 h 3468517"/>
              <a:gd name="connsiteX5" fmla="*/ 704538 w 1656754"/>
              <a:gd name="connsiteY5" fmla="*/ 1780082 h 3468517"/>
              <a:gd name="connsiteX6" fmla="*/ 689548 w 1656754"/>
              <a:gd name="connsiteY6" fmla="*/ 1761344 h 3468517"/>
              <a:gd name="connsiteX7" fmla="*/ 682053 w 1656754"/>
              <a:gd name="connsiteY7" fmla="*/ 1735112 h 3468517"/>
              <a:gd name="connsiteX8" fmla="*/ 663315 w 1656754"/>
              <a:gd name="connsiteY8" fmla="*/ 1671403 h 3468517"/>
              <a:gd name="connsiteX9" fmla="*/ 655820 w 1656754"/>
              <a:gd name="connsiteY9" fmla="*/ 1630180 h 3468517"/>
              <a:gd name="connsiteX10" fmla="*/ 659567 w 1656754"/>
              <a:gd name="connsiteY10" fmla="*/ 1506512 h 3468517"/>
              <a:gd name="connsiteX11" fmla="*/ 693295 w 1656754"/>
              <a:gd name="connsiteY11" fmla="*/ 1431561 h 3468517"/>
              <a:gd name="connsiteX12" fmla="*/ 697043 w 1656754"/>
              <a:gd name="connsiteY12" fmla="*/ 1412823 h 3468517"/>
              <a:gd name="connsiteX13" fmla="*/ 708285 w 1656754"/>
              <a:gd name="connsiteY13" fmla="*/ 1401580 h 3468517"/>
              <a:gd name="connsiteX14" fmla="*/ 715780 w 1656754"/>
              <a:gd name="connsiteY14" fmla="*/ 1386590 h 3468517"/>
              <a:gd name="connsiteX15" fmla="*/ 727023 w 1656754"/>
              <a:gd name="connsiteY15" fmla="*/ 1349115 h 3468517"/>
              <a:gd name="connsiteX16" fmla="*/ 730771 w 1656754"/>
              <a:gd name="connsiteY16" fmla="*/ 1334125 h 3468517"/>
              <a:gd name="connsiteX17" fmla="*/ 745761 w 1656754"/>
              <a:gd name="connsiteY17" fmla="*/ 1285407 h 3468517"/>
              <a:gd name="connsiteX18" fmla="*/ 742013 w 1656754"/>
              <a:gd name="connsiteY18" fmla="*/ 1217951 h 3468517"/>
              <a:gd name="connsiteX19" fmla="*/ 730771 w 1656754"/>
              <a:gd name="connsiteY19" fmla="*/ 1195466 h 3468517"/>
              <a:gd name="connsiteX20" fmla="*/ 723276 w 1656754"/>
              <a:gd name="connsiteY20" fmla="*/ 1172980 h 3468517"/>
              <a:gd name="connsiteX21" fmla="*/ 685800 w 1656754"/>
              <a:gd name="connsiteY21" fmla="*/ 1090535 h 3468517"/>
              <a:gd name="connsiteX22" fmla="*/ 674557 w 1656754"/>
              <a:gd name="connsiteY22" fmla="*/ 1060554 h 3468517"/>
              <a:gd name="connsiteX23" fmla="*/ 652072 w 1656754"/>
              <a:gd name="connsiteY23" fmla="*/ 1026826 h 3468517"/>
              <a:gd name="connsiteX24" fmla="*/ 648325 w 1656754"/>
              <a:gd name="connsiteY24" fmla="*/ 1015584 h 3468517"/>
              <a:gd name="connsiteX25" fmla="*/ 637082 w 1656754"/>
              <a:gd name="connsiteY25" fmla="*/ 1008089 h 3468517"/>
              <a:gd name="connsiteX26" fmla="*/ 622092 w 1656754"/>
              <a:gd name="connsiteY26" fmla="*/ 993098 h 3468517"/>
              <a:gd name="connsiteX27" fmla="*/ 607102 w 1656754"/>
              <a:gd name="connsiteY27" fmla="*/ 981856 h 3468517"/>
              <a:gd name="connsiteX28" fmla="*/ 584616 w 1656754"/>
              <a:gd name="connsiteY28" fmla="*/ 966866 h 3468517"/>
              <a:gd name="connsiteX29" fmla="*/ 569626 w 1656754"/>
              <a:gd name="connsiteY29" fmla="*/ 959371 h 3468517"/>
              <a:gd name="connsiteX30" fmla="*/ 517161 w 1656754"/>
              <a:gd name="connsiteY30" fmla="*/ 940633 h 3468517"/>
              <a:gd name="connsiteX31" fmla="*/ 442210 w 1656754"/>
              <a:gd name="connsiteY31" fmla="*/ 910653 h 3468517"/>
              <a:gd name="connsiteX32" fmla="*/ 430967 w 1656754"/>
              <a:gd name="connsiteY32" fmla="*/ 906905 h 3468517"/>
              <a:gd name="connsiteX33" fmla="*/ 281066 w 1656754"/>
              <a:gd name="connsiteY33" fmla="*/ 910653 h 3468517"/>
              <a:gd name="connsiteX34" fmla="*/ 258580 w 1656754"/>
              <a:gd name="connsiteY34" fmla="*/ 914400 h 3468517"/>
              <a:gd name="connsiteX35" fmla="*/ 228600 w 1656754"/>
              <a:gd name="connsiteY35" fmla="*/ 918148 h 3468517"/>
              <a:gd name="connsiteX36" fmla="*/ 142407 w 1656754"/>
              <a:gd name="connsiteY36" fmla="*/ 906905 h 3468517"/>
              <a:gd name="connsiteX37" fmla="*/ 104931 w 1656754"/>
              <a:gd name="connsiteY37" fmla="*/ 869430 h 3468517"/>
              <a:gd name="connsiteX38" fmla="*/ 86194 w 1656754"/>
              <a:gd name="connsiteY38" fmla="*/ 850692 h 3468517"/>
              <a:gd name="connsiteX39" fmla="*/ 56213 w 1656754"/>
              <a:gd name="connsiteY39" fmla="*/ 813216 h 3468517"/>
              <a:gd name="connsiteX40" fmla="*/ 44971 w 1656754"/>
              <a:gd name="connsiteY40" fmla="*/ 801974 h 3468517"/>
              <a:gd name="connsiteX41" fmla="*/ 33728 w 1656754"/>
              <a:gd name="connsiteY41" fmla="*/ 783236 h 3468517"/>
              <a:gd name="connsiteX42" fmla="*/ 26233 w 1656754"/>
              <a:gd name="connsiteY42" fmla="*/ 771994 h 3468517"/>
              <a:gd name="connsiteX43" fmla="*/ 18738 w 1656754"/>
              <a:gd name="connsiteY43" fmla="*/ 745761 h 3468517"/>
              <a:gd name="connsiteX44" fmla="*/ 11243 w 1656754"/>
              <a:gd name="connsiteY44" fmla="*/ 730771 h 3468517"/>
              <a:gd name="connsiteX45" fmla="*/ 7495 w 1656754"/>
              <a:gd name="connsiteY45" fmla="*/ 693295 h 3468517"/>
              <a:gd name="connsiteX46" fmla="*/ 0 w 1656754"/>
              <a:gd name="connsiteY46" fmla="*/ 663315 h 3468517"/>
              <a:gd name="connsiteX47" fmla="*/ 3748 w 1656754"/>
              <a:gd name="connsiteY47" fmla="*/ 517161 h 3468517"/>
              <a:gd name="connsiteX48" fmla="*/ 14990 w 1656754"/>
              <a:gd name="connsiteY48" fmla="*/ 487180 h 3468517"/>
              <a:gd name="connsiteX49" fmla="*/ 33728 w 1656754"/>
              <a:gd name="connsiteY49" fmla="*/ 430967 h 3468517"/>
              <a:gd name="connsiteX50" fmla="*/ 44971 w 1656754"/>
              <a:gd name="connsiteY50" fmla="*/ 408482 h 3468517"/>
              <a:gd name="connsiteX51" fmla="*/ 52466 w 1656754"/>
              <a:gd name="connsiteY51" fmla="*/ 385997 h 3468517"/>
              <a:gd name="connsiteX52" fmla="*/ 86194 w 1656754"/>
              <a:gd name="connsiteY52" fmla="*/ 329784 h 3468517"/>
              <a:gd name="connsiteX53" fmla="*/ 108679 w 1656754"/>
              <a:gd name="connsiteY53" fmla="*/ 292308 h 3468517"/>
              <a:gd name="connsiteX54" fmla="*/ 123669 w 1656754"/>
              <a:gd name="connsiteY54" fmla="*/ 269823 h 3468517"/>
              <a:gd name="connsiteX55" fmla="*/ 161144 w 1656754"/>
              <a:gd name="connsiteY55" fmla="*/ 232348 h 3468517"/>
              <a:gd name="connsiteX56" fmla="*/ 179882 w 1656754"/>
              <a:gd name="connsiteY56" fmla="*/ 206115 h 3468517"/>
              <a:gd name="connsiteX57" fmla="*/ 191125 w 1656754"/>
              <a:gd name="connsiteY57" fmla="*/ 187377 h 3468517"/>
              <a:gd name="connsiteX58" fmla="*/ 224853 w 1656754"/>
              <a:gd name="connsiteY58" fmla="*/ 153649 h 3468517"/>
              <a:gd name="connsiteX59" fmla="*/ 247338 w 1656754"/>
              <a:gd name="connsiteY59" fmla="*/ 123669 h 3468517"/>
              <a:gd name="connsiteX60" fmla="*/ 266076 w 1656754"/>
              <a:gd name="connsiteY60" fmla="*/ 108679 h 3468517"/>
              <a:gd name="connsiteX61" fmla="*/ 292308 w 1656754"/>
              <a:gd name="connsiteY61" fmla="*/ 82446 h 3468517"/>
              <a:gd name="connsiteX62" fmla="*/ 352269 w 1656754"/>
              <a:gd name="connsiteY62" fmla="*/ 48718 h 3468517"/>
              <a:gd name="connsiteX63" fmla="*/ 382249 w 1656754"/>
              <a:gd name="connsiteY63" fmla="*/ 41223 h 3468517"/>
              <a:gd name="connsiteX64" fmla="*/ 415977 w 1656754"/>
              <a:gd name="connsiteY64" fmla="*/ 22485 h 3468517"/>
              <a:gd name="connsiteX65" fmla="*/ 427220 w 1656754"/>
              <a:gd name="connsiteY65" fmla="*/ 14990 h 3468517"/>
              <a:gd name="connsiteX66" fmla="*/ 457200 w 1656754"/>
              <a:gd name="connsiteY66" fmla="*/ 3748 h 3468517"/>
              <a:gd name="connsiteX67" fmla="*/ 483433 w 1656754"/>
              <a:gd name="connsiteY67" fmla="*/ 0 h 3468517"/>
              <a:gd name="connsiteX68" fmla="*/ 569626 w 1656754"/>
              <a:gd name="connsiteY68" fmla="*/ 3748 h 3468517"/>
              <a:gd name="connsiteX69" fmla="*/ 603354 w 1656754"/>
              <a:gd name="connsiteY69" fmla="*/ 14990 h 3468517"/>
              <a:gd name="connsiteX70" fmla="*/ 633335 w 1656754"/>
              <a:gd name="connsiteY70" fmla="*/ 22485 h 3468517"/>
              <a:gd name="connsiteX71" fmla="*/ 659567 w 1656754"/>
              <a:gd name="connsiteY71" fmla="*/ 37476 h 3468517"/>
              <a:gd name="connsiteX72" fmla="*/ 704538 w 1656754"/>
              <a:gd name="connsiteY72" fmla="*/ 44971 h 3468517"/>
              <a:gd name="connsiteX73" fmla="*/ 745761 w 1656754"/>
              <a:gd name="connsiteY73" fmla="*/ 67456 h 3468517"/>
              <a:gd name="connsiteX74" fmla="*/ 764498 w 1656754"/>
              <a:gd name="connsiteY74" fmla="*/ 74951 h 3468517"/>
              <a:gd name="connsiteX75" fmla="*/ 771994 w 1656754"/>
              <a:gd name="connsiteY75" fmla="*/ 82446 h 3468517"/>
              <a:gd name="connsiteX76" fmla="*/ 801974 w 1656754"/>
              <a:gd name="connsiteY76" fmla="*/ 101184 h 3468517"/>
              <a:gd name="connsiteX77" fmla="*/ 813216 w 1656754"/>
              <a:gd name="connsiteY77" fmla="*/ 123669 h 3468517"/>
              <a:gd name="connsiteX78" fmla="*/ 816964 w 1656754"/>
              <a:gd name="connsiteY78" fmla="*/ 146154 h 3468517"/>
              <a:gd name="connsiteX79" fmla="*/ 824459 w 1656754"/>
              <a:gd name="connsiteY79" fmla="*/ 172387 h 3468517"/>
              <a:gd name="connsiteX80" fmla="*/ 828207 w 1656754"/>
              <a:gd name="connsiteY80" fmla="*/ 191125 h 3468517"/>
              <a:gd name="connsiteX81" fmla="*/ 831954 w 1656754"/>
              <a:gd name="connsiteY81" fmla="*/ 333531 h 3468517"/>
              <a:gd name="connsiteX82" fmla="*/ 843197 w 1656754"/>
              <a:gd name="connsiteY82" fmla="*/ 363512 h 3468517"/>
              <a:gd name="connsiteX83" fmla="*/ 846944 w 1656754"/>
              <a:gd name="connsiteY83" fmla="*/ 374754 h 3468517"/>
              <a:gd name="connsiteX84" fmla="*/ 895662 w 1656754"/>
              <a:gd name="connsiteY84" fmla="*/ 400987 h 3468517"/>
              <a:gd name="connsiteX85" fmla="*/ 906905 w 1656754"/>
              <a:gd name="connsiteY85" fmla="*/ 408482 h 3468517"/>
              <a:gd name="connsiteX86" fmla="*/ 955623 w 1656754"/>
              <a:gd name="connsiteY86" fmla="*/ 423472 h 3468517"/>
              <a:gd name="connsiteX87" fmla="*/ 1274164 w 1656754"/>
              <a:gd name="connsiteY87" fmla="*/ 430967 h 3468517"/>
              <a:gd name="connsiteX88" fmla="*/ 1292902 w 1656754"/>
              <a:gd name="connsiteY88" fmla="*/ 438462 h 3468517"/>
              <a:gd name="connsiteX89" fmla="*/ 1345367 w 1656754"/>
              <a:gd name="connsiteY89" fmla="*/ 457200 h 3468517"/>
              <a:gd name="connsiteX90" fmla="*/ 1412823 w 1656754"/>
              <a:gd name="connsiteY90" fmla="*/ 487180 h 3468517"/>
              <a:gd name="connsiteX91" fmla="*/ 1457794 w 1656754"/>
              <a:gd name="connsiteY91" fmla="*/ 498423 h 3468517"/>
              <a:gd name="connsiteX92" fmla="*/ 1472784 w 1656754"/>
              <a:gd name="connsiteY92" fmla="*/ 505918 h 3468517"/>
              <a:gd name="connsiteX93" fmla="*/ 1484026 w 1656754"/>
              <a:gd name="connsiteY93" fmla="*/ 513413 h 3468517"/>
              <a:gd name="connsiteX94" fmla="*/ 1502764 w 1656754"/>
              <a:gd name="connsiteY94" fmla="*/ 520908 h 3468517"/>
              <a:gd name="connsiteX95" fmla="*/ 1514007 w 1656754"/>
              <a:gd name="connsiteY95" fmla="*/ 532151 h 3468517"/>
              <a:gd name="connsiteX96" fmla="*/ 1536492 w 1656754"/>
              <a:gd name="connsiteY96" fmla="*/ 592112 h 3468517"/>
              <a:gd name="connsiteX97" fmla="*/ 1555230 w 1656754"/>
              <a:gd name="connsiteY97" fmla="*/ 648325 h 3468517"/>
              <a:gd name="connsiteX98" fmla="*/ 1577715 w 1656754"/>
              <a:gd name="connsiteY98" fmla="*/ 700790 h 3468517"/>
              <a:gd name="connsiteX99" fmla="*/ 1581462 w 1656754"/>
              <a:gd name="connsiteY99" fmla="*/ 715780 h 3468517"/>
              <a:gd name="connsiteX100" fmla="*/ 1588957 w 1656754"/>
              <a:gd name="connsiteY100" fmla="*/ 734518 h 3468517"/>
              <a:gd name="connsiteX101" fmla="*/ 1600200 w 1656754"/>
              <a:gd name="connsiteY101" fmla="*/ 779489 h 3468517"/>
              <a:gd name="connsiteX102" fmla="*/ 1618938 w 1656754"/>
              <a:gd name="connsiteY102" fmla="*/ 828207 h 3468517"/>
              <a:gd name="connsiteX103" fmla="*/ 1626433 w 1656754"/>
              <a:gd name="connsiteY103" fmla="*/ 873177 h 3468517"/>
              <a:gd name="connsiteX104" fmla="*/ 1633928 w 1656754"/>
              <a:gd name="connsiteY104" fmla="*/ 895662 h 3468517"/>
              <a:gd name="connsiteX105" fmla="*/ 1637676 w 1656754"/>
              <a:gd name="connsiteY105" fmla="*/ 910653 h 3468517"/>
              <a:gd name="connsiteX106" fmla="*/ 1645171 w 1656754"/>
              <a:gd name="connsiteY106" fmla="*/ 929390 h 3468517"/>
              <a:gd name="connsiteX107" fmla="*/ 1652666 w 1656754"/>
              <a:gd name="connsiteY107" fmla="*/ 966866 h 3468517"/>
              <a:gd name="connsiteX108" fmla="*/ 1652666 w 1656754"/>
              <a:gd name="connsiteY108" fmla="*/ 1169233 h 3468517"/>
              <a:gd name="connsiteX109" fmla="*/ 1645171 w 1656754"/>
              <a:gd name="connsiteY109" fmla="*/ 1184223 h 3468517"/>
              <a:gd name="connsiteX110" fmla="*/ 1637676 w 1656754"/>
              <a:gd name="connsiteY110" fmla="*/ 1206708 h 3468517"/>
              <a:gd name="connsiteX111" fmla="*/ 1603948 w 1656754"/>
              <a:gd name="connsiteY111" fmla="*/ 1322882 h 3468517"/>
              <a:gd name="connsiteX112" fmla="*/ 1592705 w 1656754"/>
              <a:gd name="connsiteY112" fmla="*/ 1341620 h 3468517"/>
              <a:gd name="connsiteX113" fmla="*/ 1573967 w 1656754"/>
              <a:gd name="connsiteY113" fmla="*/ 1382843 h 3468517"/>
              <a:gd name="connsiteX114" fmla="*/ 1547735 w 1656754"/>
              <a:gd name="connsiteY114" fmla="*/ 1420318 h 3468517"/>
              <a:gd name="connsiteX115" fmla="*/ 1543987 w 1656754"/>
              <a:gd name="connsiteY115" fmla="*/ 1439056 h 3468517"/>
              <a:gd name="connsiteX116" fmla="*/ 1528997 w 1656754"/>
              <a:gd name="connsiteY116" fmla="*/ 1457794 h 3468517"/>
              <a:gd name="connsiteX117" fmla="*/ 1514007 w 1656754"/>
              <a:gd name="connsiteY117" fmla="*/ 1487774 h 3468517"/>
              <a:gd name="connsiteX118" fmla="*/ 1487774 w 1656754"/>
              <a:gd name="connsiteY118" fmla="*/ 1547735 h 3468517"/>
              <a:gd name="connsiteX119" fmla="*/ 1472784 w 1656754"/>
              <a:gd name="connsiteY119" fmla="*/ 1581462 h 3468517"/>
              <a:gd name="connsiteX120" fmla="*/ 1454046 w 1656754"/>
              <a:gd name="connsiteY120" fmla="*/ 1637676 h 3468517"/>
              <a:gd name="connsiteX121" fmla="*/ 1446551 w 1656754"/>
              <a:gd name="connsiteY121" fmla="*/ 1667656 h 3468517"/>
              <a:gd name="connsiteX122" fmla="*/ 1439056 w 1656754"/>
              <a:gd name="connsiteY122" fmla="*/ 1690141 h 3468517"/>
              <a:gd name="connsiteX123" fmla="*/ 1427813 w 1656754"/>
              <a:gd name="connsiteY123" fmla="*/ 1750102 h 3468517"/>
              <a:gd name="connsiteX124" fmla="*/ 1424066 w 1656754"/>
              <a:gd name="connsiteY124" fmla="*/ 1787577 h 3468517"/>
              <a:gd name="connsiteX125" fmla="*/ 1416571 w 1656754"/>
              <a:gd name="connsiteY125" fmla="*/ 1817557 h 3468517"/>
              <a:gd name="connsiteX126" fmla="*/ 1412823 w 1656754"/>
              <a:gd name="connsiteY126" fmla="*/ 1843790 h 3468517"/>
              <a:gd name="connsiteX127" fmla="*/ 1409076 w 1656754"/>
              <a:gd name="connsiteY127" fmla="*/ 1881266 h 3468517"/>
              <a:gd name="connsiteX128" fmla="*/ 1394085 w 1656754"/>
              <a:gd name="connsiteY128" fmla="*/ 1926236 h 3468517"/>
              <a:gd name="connsiteX129" fmla="*/ 1375348 w 1656754"/>
              <a:gd name="connsiteY129" fmla="*/ 2027420 h 3468517"/>
              <a:gd name="connsiteX130" fmla="*/ 1364105 w 1656754"/>
              <a:gd name="connsiteY130" fmla="*/ 2072390 h 3468517"/>
              <a:gd name="connsiteX131" fmla="*/ 1356610 w 1656754"/>
              <a:gd name="connsiteY131" fmla="*/ 2121108 h 3468517"/>
              <a:gd name="connsiteX132" fmla="*/ 1349115 w 1656754"/>
              <a:gd name="connsiteY132" fmla="*/ 2158584 h 3468517"/>
              <a:gd name="connsiteX133" fmla="*/ 1334125 w 1656754"/>
              <a:gd name="connsiteY133" fmla="*/ 2222292 h 3468517"/>
              <a:gd name="connsiteX134" fmla="*/ 1330377 w 1656754"/>
              <a:gd name="connsiteY134" fmla="*/ 2252272 h 3468517"/>
              <a:gd name="connsiteX135" fmla="*/ 1326630 w 1656754"/>
              <a:gd name="connsiteY135" fmla="*/ 2289748 h 3468517"/>
              <a:gd name="connsiteX136" fmla="*/ 1319135 w 1656754"/>
              <a:gd name="connsiteY136" fmla="*/ 2330971 h 3468517"/>
              <a:gd name="connsiteX137" fmla="*/ 1315387 w 1656754"/>
              <a:gd name="connsiteY137" fmla="*/ 2360951 h 3468517"/>
              <a:gd name="connsiteX138" fmla="*/ 1307892 w 1656754"/>
              <a:gd name="connsiteY138" fmla="*/ 2405921 h 3468517"/>
              <a:gd name="connsiteX139" fmla="*/ 1304144 w 1656754"/>
              <a:gd name="connsiteY139" fmla="*/ 2432154 h 3468517"/>
              <a:gd name="connsiteX140" fmla="*/ 1300397 w 1656754"/>
              <a:gd name="connsiteY140" fmla="*/ 2465882 h 3468517"/>
              <a:gd name="connsiteX141" fmla="*/ 1292902 w 1656754"/>
              <a:gd name="connsiteY141" fmla="*/ 2495862 h 3468517"/>
              <a:gd name="connsiteX142" fmla="*/ 1281659 w 1656754"/>
              <a:gd name="connsiteY142" fmla="*/ 2574561 h 3468517"/>
              <a:gd name="connsiteX143" fmla="*/ 1270416 w 1656754"/>
              <a:gd name="connsiteY143" fmla="*/ 2649512 h 3468517"/>
              <a:gd name="connsiteX144" fmla="*/ 1266669 w 1656754"/>
              <a:gd name="connsiteY144" fmla="*/ 2683239 h 3468517"/>
              <a:gd name="connsiteX145" fmla="*/ 1262921 w 1656754"/>
              <a:gd name="connsiteY145" fmla="*/ 2720715 h 3468517"/>
              <a:gd name="connsiteX146" fmla="*/ 1232941 w 1656754"/>
              <a:gd name="connsiteY146" fmla="*/ 2904344 h 3468517"/>
              <a:gd name="connsiteX147" fmla="*/ 1217951 w 1656754"/>
              <a:gd name="connsiteY147" fmla="*/ 3016771 h 3468517"/>
              <a:gd name="connsiteX148" fmla="*/ 1199213 w 1656754"/>
              <a:gd name="connsiteY148" fmla="*/ 3144187 h 3468517"/>
              <a:gd name="connsiteX149" fmla="*/ 1169233 w 1656754"/>
              <a:gd name="connsiteY149" fmla="*/ 3443990 h 3468517"/>
              <a:gd name="connsiteX150" fmla="*/ 909507 w 1656754"/>
              <a:gd name="connsiteY150" fmla="*/ 3446332 h 3468517"/>
              <a:gd name="connsiteX151" fmla="*/ 706697 w 1656754"/>
              <a:gd name="connsiteY151" fmla="*/ 3417939 h 3468517"/>
              <a:gd name="connsiteX0" fmla="*/ 706697 w 1656754"/>
              <a:gd name="connsiteY0" fmla="*/ 3417939 h 3468517"/>
              <a:gd name="connsiteX1" fmla="*/ 726138 w 1656754"/>
              <a:gd name="connsiteY1" fmla="*/ 2857682 h 3468517"/>
              <a:gd name="connsiteX2" fmla="*/ 745891 w 1656754"/>
              <a:gd name="connsiteY2" fmla="*/ 1826640 h 3468517"/>
              <a:gd name="connsiteX3" fmla="*/ 734518 w 1656754"/>
              <a:gd name="connsiteY3" fmla="*/ 1813810 h 3468517"/>
              <a:gd name="connsiteX4" fmla="*/ 723276 w 1656754"/>
              <a:gd name="connsiteY4" fmla="*/ 1806315 h 3468517"/>
              <a:gd name="connsiteX5" fmla="*/ 704538 w 1656754"/>
              <a:gd name="connsiteY5" fmla="*/ 1780082 h 3468517"/>
              <a:gd name="connsiteX6" fmla="*/ 689548 w 1656754"/>
              <a:gd name="connsiteY6" fmla="*/ 1761344 h 3468517"/>
              <a:gd name="connsiteX7" fmla="*/ 682053 w 1656754"/>
              <a:gd name="connsiteY7" fmla="*/ 1735112 h 3468517"/>
              <a:gd name="connsiteX8" fmla="*/ 663315 w 1656754"/>
              <a:gd name="connsiteY8" fmla="*/ 1671403 h 3468517"/>
              <a:gd name="connsiteX9" fmla="*/ 655820 w 1656754"/>
              <a:gd name="connsiteY9" fmla="*/ 1630180 h 3468517"/>
              <a:gd name="connsiteX10" fmla="*/ 659567 w 1656754"/>
              <a:gd name="connsiteY10" fmla="*/ 1506512 h 3468517"/>
              <a:gd name="connsiteX11" fmla="*/ 693295 w 1656754"/>
              <a:gd name="connsiteY11" fmla="*/ 1431561 h 3468517"/>
              <a:gd name="connsiteX12" fmla="*/ 697043 w 1656754"/>
              <a:gd name="connsiteY12" fmla="*/ 1412823 h 3468517"/>
              <a:gd name="connsiteX13" fmla="*/ 708285 w 1656754"/>
              <a:gd name="connsiteY13" fmla="*/ 1401580 h 3468517"/>
              <a:gd name="connsiteX14" fmla="*/ 715780 w 1656754"/>
              <a:gd name="connsiteY14" fmla="*/ 1386590 h 3468517"/>
              <a:gd name="connsiteX15" fmla="*/ 727023 w 1656754"/>
              <a:gd name="connsiteY15" fmla="*/ 1349115 h 3468517"/>
              <a:gd name="connsiteX16" fmla="*/ 730771 w 1656754"/>
              <a:gd name="connsiteY16" fmla="*/ 1334125 h 3468517"/>
              <a:gd name="connsiteX17" fmla="*/ 745761 w 1656754"/>
              <a:gd name="connsiteY17" fmla="*/ 1285407 h 3468517"/>
              <a:gd name="connsiteX18" fmla="*/ 742013 w 1656754"/>
              <a:gd name="connsiteY18" fmla="*/ 1217951 h 3468517"/>
              <a:gd name="connsiteX19" fmla="*/ 730771 w 1656754"/>
              <a:gd name="connsiteY19" fmla="*/ 1195466 h 3468517"/>
              <a:gd name="connsiteX20" fmla="*/ 723276 w 1656754"/>
              <a:gd name="connsiteY20" fmla="*/ 1172980 h 3468517"/>
              <a:gd name="connsiteX21" fmla="*/ 685800 w 1656754"/>
              <a:gd name="connsiteY21" fmla="*/ 1090535 h 3468517"/>
              <a:gd name="connsiteX22" fmla="*/ 674557 w 1656754"/>
              <a:gd name="connsiteY22" fmla="*/ 1060554 h 3468517"/>
              <a:gd name="connsiteX23" fmla="*/ 652072 w 1656754"/>
              <a:gd name="connsiteY23" fmla="*/ 1026826 h 3468517"/>
              <a:gd name="connsiteX24" fmla="*/ 648325 w 1656754"/>
              <a:gd name="connsiteY24" fmla="*/ 1015584 h 3468517"/>
              <a:gd name="connsiteX25" fmla="*/ 637082 w 1656754"/>
              <a:gd name="connsiteY25" fmla="*/ 1008089 h 3468517"/>
              <a:gd name="connsiteX26" fmla="*/ 622092 w 1656754"/>
              <a:gd name="connsiteY26" fmla="*/ 993098 h 3468517"/>
              <a:gd name="connsiteX27" fmla="*/ 607102 w 1656754"/>
              <a:gd name="connsiteY27" fmla="*/ 981856 h 3468517"/>
              <a:gd name="connsiteX28" fmla="*/ 584616 w 1656754"/>
              <a:gd name="connsiteY28" fmla="*/ 966866 h 3468517"/>
              <a:gd name="connsiteX29" fmla="*/ 569626 w 1656754"/>
              <a:gd name="connsiteY29" fmla="*/ 959371 h 3468517"/>
              <a:gd name="connsiteX30" fmla="*/ 517161 w 1656754"/>
              <a:gd name="connsiteY30" fmla="*/ 940633 h 3468517"/>
              <a:gd name="connsiteX31" fmla="*/ 442210 w 1656754"/>
              <a:gd name="connsiteY31" fmla="*/ 910653 h 3468517"/>
              <a:gd name="connsiteX32" fmla="*/ 430967 w 1656754"/>
              <a:gd name="connsiteY32" fmla="*/ 906905 h 3468517"/>
              <a:gd name="connsiteX33" fmla="*/ 281066 w 1656754"/>
              <a:gd name="connsiteY33" fmla="*/ 910653 h 3468517"/>
              <a:gd name="connsiteX34" fmla="*/ 258580 w 1656754"/>
              <a:gd name="connsiteY34" fmla="*/ 914400 h 3468517"/>
              <a:gd name="connsiteX35" fmla="*/ 228600 w 1656754"/>
              <a:gd name="connsiteY35" fmla="*/ 918148 h 3468517"/>
              <a:gd name="connsiteX36" fmla="*/ 142407 w 1656754"/>
              <a:gd name="connsiteY36" fmla="*/ 906905 h 3468517"/>
              <a:gd name="connsiteX37" fmla="*/ 104931 w 1656754"/>
              <a:gd name="connsiteY37" fmla="*/ 869430 h 3468517"/>
              <a:gd name="connsiteX38" fmla="*/ 86194 w 1656754"/>
              <a:gd name="connsiteY38" fmla="*/ 850692 h 3468517"/>
              <a:gd name="connsiteX39" fmla="*/ 56213 w 1656754"/>
              <a:gd name="connsiteY39" fmla="*/ 813216 h 3468517"/>
              <a:gd name="connsiteX40" fmla="*/ 44971 w 1656754"/>
              <a:gd name="connsiteY40" fmla="*/ 801974 h 3468517"/>
              <a:gd name="connsiteX41" fmla="*/ 33728 w 1656754"/>
              <a:gd name="connsiteY41" fmla="*/ 783236 h 3468517"/>
              <a:gd name="connsiteX42" fmla="*/ 26233 w 1656754"/>
              <a:gd name="connsiteY42" fmla="*/ 771994 h 3468517"/>
              <a:gd name="connsiteX43" fmla="*/ 18738 w 1656754"/>
              <a:gd name="connsiteY43" fmla="*/ 745761 h 3468517"/>
              <a:gd name="connsiteX44" fmla="*/ 11243 w 1656754"/>
              <a:gd name="connsiteY44" fmla="*/ 730771 h 3468517"/>
              <a:gd name="connsiteX45" fmla="*/ 7495 w 1656754"/>
              <a:gd name="connsiteY45" fmla="*/ 693295 h 3468517"/>
              <a:gd name="connsiteX46" fmla="*/ 0 w 1656754"/>
              <a:gd name="connsiteY46" fmla="*/ 663315 h 3468517"/>
              <a:gd name="connsiteX47" fmla="*/ 3748 w 1656754"/>
              <a:gd name="connsiteY47" fmla="*/ 517161 h 3468517"/>
              <a:gd name="connsiteX48" fmla="*/ 14990 w 1656754"/>
              <a:gd name="connsiteY48" fmla="*/ 487180 h 3468517"/>
              <a:gd name="connsiteX49" fmla="*/ 33728 w 1656754"/>
              <a:gd name="connsiteY49" fmla="*/ 430967 h 3468517"/>
              <a:gd name="connsiteX50" fmla="*/ 44971 w 1656754"/>
              <a:gd name="connsiteY50" fmla="*/ 408482 h 3468517"/>
              <a:gd name="connsiteX51" fmla="*/ 52466 w 1656754"/>
              <a:gd name="connsiteY51" fmla="*/ 385997 h 3468517"/>
              <a:gd name="connsiteX52" fmla="*/ 86194 w 1656754"/>
              <a:gd name="connsiteY52" fmla="*/ 329784 h 3468517"/>
              <a:gd name="connsiteX53" fmla="*/ 108679 w 1656754"/>
              <a:gd name="connsiteY53" fmla="*/ 292308 h 3468517"/>
              <a:gd name="connsiteX54" fmla="*/ 123669 w 1656754"/>
              <a:gd name="connsiteY54" fmla="*/ 269823 h 3468517"/>
              <a:gd name="connsiteX55" fmla="*/ 161144 w 1656754"/>
              <a:gd name="connsiteY55" fmla="*/ 232348 h 3468517"/>
              <a:gd name="connsiteX56" fmla="*/ 179882 w 1656754"/>
              <a:gd name="connsiteY56" fmla="*/ 206115 h 3468517"/>
              <a:gd name="connsiteX57" fmla="*/ 191125 w 1656754"/>
              <a:gd name="connsiteY57" fmla="*/ 187377 h 3468517"/>
              <a:gd name="connsiteX58" fmla="*/ 224853 w 1656754"/>
              <a:gd name="connsiteY58" fmla="*/ 153649 h 3468517"/>
              <a:gd name="connsiteX59" fmla="*/ 247338 w 1656754"/>
              <a:gd name="connsiteY59" fmla="*/ 123669 h 3468517"/>
              <a:gd name="connsiteX60" fmla="*/ 266076 w 1656754"/>
              <a:gd name="connsiteY60" fmla="*/ 108679 h 3468517"/>
              <a:gd name="connsiteX61" fmla="*/ 292308 w 1656754"/>
              <a:gd name="connsiteY61" fmla="*/ 82446 h 3468517"/>
              <a:gd name="connsiteX62" fmla="*/ 352269 w 1656754"/>
              <a:gd name="connsiteY62" fmla="*/ 48718 h 3468517"/>
              <a:gd name="connsiteX63" fmla="*/ 382249 w 1656754"/>
              <a:gd name="connsiteY63" fmla="*/ 41223 h 3468517"/>
              <a:gd name="connsiteX64" fmla="*/ 415977 w 1656754"/>
              <a:gd name="connsiteY64" fmla="*/ 22485 h 3468517"/>
              <a:gd name="connsiteX65" fmla="*/ 427220 w 1656754"/>
              <a:gd name="connsiteY65" fmla="*/ 14990 h 3468517"/>
              <a:gd name="connsiteX66" fmla="*/ 457200 w 1656754"/>
              <a:gd name="connsiteY66" fmla="*/ 3748 h 3468517"/>
              <a:gd name="connsiteX67" fmla="*/ 483433 w 1656754"/>
              <a:gd name="connsiteY67" fmla="*/ 0 h 3468517"/>
              <a:gd name="connsiteX68" fmla="*/ 569626 w 1656754"/>
              <a:gd name="connsiteY68" fmla="*/ 3748 h 3468517"/>
              <a:gd name="connsiteX69" fmla="*/ 603354 w 1656754"/>
              <a:gd name="connsiteY69" fmla="*/ 14990 h 3468517"/>
              <a:gd name="connsiteX70" fmla="*/ 633335 w 1656754"/>
              <a:gd name="connsiteY70" fmla="*/ 22485 h 3468517"/>
              <a:gd name="connsiteX71" fmla="*/ 659567 w 1656754"/>
              <a:gd name="connsiteY71" fmla="*/ 37476 h 3468517"/>
              <a:gd name="connsiteX72" fmla="*/ 704538 w 1656754"/>
              <a:gd name="connsiteY72" fmla="*/ 44971 h 3468517"/>
              <a:gd name="connsiteX73" fmla="*/ 745761 w 1656754"/>
              <a:gd name="connsiteY73" fmla="*/ 67456 h 3468517"/>
              <a:gd name="connsiteX74" fmla="*/ 764498 w 1656754"/>
              <a:gd name="connsiteY74" fmla="*/ 74951 h 3468517"/>
              <a:gd name="connsiteX75" fmla="*/ 771994 w 1656754"/>
              <a:gd name="connsiteY75" fmla="*/ 82446 h 3468517"/>
              <a:gd name="connsiteX76" fmla="*/ 801974 w 1656754"/>
              <a:gd name="connsiteY76" fmla="*/ 101184 h 3468517"/>
              <a:gd name="connsiteX77" fmla="*/ 813216 w 1656754"/>
              <a:gd name="connsiteY77" fmla="*/ 123669 h 3468517"/>
              <a:gd name="connsiteX78" fmla="*/ 816964 w 1656754"/>
              <a:gd name="connsiteY78" fmla="*/ 146154 h 3468517"/>
              <a:gd name="connsiteX79" fmla="*/ 824459 w 1656754"/>
              <a:gd name="connsiteY79" fmla="*/ 172387 h 3468517"/>
              <a:gd name="connsiteX80" fmla="*/ 828207 w 1656754"/>
              <a:gd name="connsiteY80" fmla="*/ 191125 h 3468517"/>
              <a:gd name="connsiteX81" fmla="*/ 831954 w 1656754"/>
              <a:gd name="connsiteY81" fmla="*/ 333531 h 3468517"/>
              <a:gd name="connsiteX82" fmla="*/ 843197 w 1656754"/>
              <a:gd name="connsiteY82" fmla="*/ 363512 h 3468517"/>
              <a:gd name="connsiteX83" fmla="*/ 846944 w 1656754"/>
              <a:gd name="connsiteY83" fmla="*/ 374754 h 3468517"/>
              <a:gd name="connsiteX84" fmla="*/ 895662 w 1656754"/>
              <a:gd name="connsiteY84" fmla="*/ 400987 h 3468517"/>
              <a:gd name="connsiteX85" fmla="*/ 906905 w 1656754"/>
              <a:gd name="connsiteY85" fmla="*/ 408482 h 3468517"/>
              <a:gd name="connsiteX86" fmla="*/ 955623 w 1656754"/>
              <a:gd name="connsiteY86" fmla="*/ 423472 h 3468517"/>
              <a:gd name="connsiteX87" fmla="*/ 1274164 w 1656754"/>
              <a:gd name="connsiteY87" fmla="*/ 430967 h 3468517"/>
              <a:gd name="connsiteX88" fmla="*/ 1292902 w 1656754"/>
              <a:gd name="connsiteY88" fmla="*/ 438462 h 3468517"/>
              <a:gd name="connsiteX89" fmla="*/ 1345367 w 1656754"/>
              <a:gd name="connsiteY89" fmla="*/ 457200 h 3468517"/>
              <a:gd name="connsiteX90" fmla="*/ 1412823 w 1656754"/>
              <a:gd name="connsiteY90" fmla="*/ 487180 h 3468517"/>
              <a:gd name="connsiteX91" fmla="*/ 1457794 w 1656754"/>
              <a:gd name="connsiteY91" fmla="*/ 498423 h 3468517"/>
              <a:gd name="connsiteX92" fmla="*/ 1472784 w 1656754"/>
              <a:gd name="connsiteY92" fmla="*/ 505918 h 3468517"/>
              <a:gd name="connsiteX93" fmla="*/ 1484026 w 1656754"/>
              <a:gd name="connsiteY93" fmla="*/ 513413 h 3468517"/>
              <a:gd name="connsiteX94" fmla="*/ 1502764 w 1656754"/>
              <a:gd name="connsiteY94" fmla="*/ 520908 h 3468517"/>
              <a:gd name="connsiteX95" fmla="*/ 1514007 w 1656754"/>
              <a:gd name="connsiteY95" fmla="*/ 532151 h 3468517"/>
              <a:gd name="connsiteX96" fmla="*/ 1536492 w 1656754"/>
              <a:gd name="connsiteY96" fmla="*/ 592112 h 3468517"/>
              <a:gd name="connsiteX97" fmla="*/ 1555230 w 1656754"/>
              <a:gd name="connsiteY97" fmla="*/ 648325 h 3468517"/>
              <a:gd name="connsiteX98" fmla="*/ 1577715 w 1656754"/>
              <a:gd name="connsiteY98" fmla="*/ 700790 h 3468517"/>
              <a:gd name="connsiteX99" fmla="*/ 1581462 w 1656754"/>
              <a:gd name="connsiteY99" fmla="*/ 715780 h 3468517"/>
              <a:gd name="connsiteX100" fmla="*/ 1588957 w 1656754"/>
              <a:gd name="connsiteY100" fmla="*/ 734518 h 3468517"/>
              <a:gd name="connsiteX101" fmla="*/ 1600200 w 1656754"/>
              <a:gd name="connsiteY101" fmla="*/ 779489 h 3468517"/>
              <a:gd name="connsiteX102" fmla="*/ 1618938 w 1656754"/>
              <a:gd name="connsiteY102" fmla="*/ 828207 h 3468517"/>
              <a:gd name="connsiteX103" fmla="*/ 1626433 w 1656754"/>
              <a:gd name="connsiteY103" fmla="*/ 873177 h 3468517"/>
              <a:gd name="connsiteX104" fmla="*/ 1633928 w 1656754"/>
              <a:gd name="connsiteY104" fmla="*/ 895662 h 3468517"/>
              <a:gd name="connsiteX105" fmla="*/ 1637676 w 1656754"/>
              <a:gd name="connsiteY105" fmla="*/ 910653 h 3468517"/>
              <a:gd name="connsiteX106" fmla="*/ 1645171 w 1656754"/>
              <a:gd name="connsiteY106" fmla="*/ 929390 h 3468517"/>
              <a:gd name="connsiteX107" fmla="*/ 1652666 w 1656754"/>
              <a:gd name="connsiteY107" fmla="*/ 966866 h 3468517"/>
              <a:gd name="connsiteX108" fmla="*/ 1652666 w 1656754"/>
              <a:gd name="connsiteY108" fmla="*/ 1169233 h 3468517"/>
              <a:gd name="connsiteX109" fmla="*/ 1645171 w 1656754"/>
              <a:gd name="connsiteY109" fmla="*/ 1184223 h 3468517"/>
              <a:gd name="connsiteX110" fmla="*/ 1637676 w 1656754"/>
              <a:gd name="connsiteY110" fmla="*/ 1206708 h 3468517"/>
              <a:gd name="connsiteX111" fmla="*/ 1603948 w 1656754"/>
              <a:gd name="connsiteY111" fmla="*/ 1322882 h 3468517"/>
              <a:gd name="connsiteX112" fmla="*/ 1592705 w 1656754"/>
              <a:gd name="connsiteY112" fmla="*/ 1341620 h 3468517"/>
              <a:gd name="connsiteX113" fmla="*/ 1573967 w 1656754"/>
              <a:gd name="connsiteY113" fmla="*/ 1382843 h 3468517"/>
              <a:gd name="connsiteX114" fmla="*/ 1547735 w 1656754"/>
              <a:gd name="connsiteY114" fmla="*/ 1420318 h 3468517"/>
              <a:gd name="connsiteX115" fmla="*/ 1543987 w 1656754"/>
              <a:gd name="connsiteY115" fmla="*/ 1439056 h 3468517"/>
              <a:gd name="connsiteX116" fmla="*/ 1528997 w 1656754"/>
              <a:gd name="connsiteY116" fmla="*/ 1457794 h 3468517"/>
              <a:gd name="connsiteX117" fmla="*/ 1514007 w 1656754"/>
              <a:gd name="connsiteY117" fmla="*/ 1487774 h 3468517"/>
              <a:gd name="connsiteX118" fmla="*/ 1487774 w 1656754"/>
              <a:gd name="connsiteY118" fmla="*/ 1547735 h 3468517"/>
              <a:gd name="connsiteX119" fmla="*/ 1472784 w 1656754"/>
              <a:gd name="connsiteY119" fmla="*/ 1581462 h 3468517"/>
              <a:gd name="connsiteX120" fmla="*/ 1454046 w 1656754"/>
              <a:gd name="connsiteY120" fmla="*/ 1637676 h 3468517"/>
              <a:gd name="connsiteX121" fmla="*/ 1446551 w 1656754"/>
              <a:gd name="connsiteY121" fmla="*/ 1667656 h 3468517"/>
              <a:gd name="connsiteX122" fmla="*/ 1439056 w 1656754"/>
              <a:gd name="connsiteY122" fmla="*/ 1690141 h 3468517"/>
              <a:gd name="connsiteX123" fmla="*/ 1427813 w 1656754"/>
              <a:gd name="connsiteY123" fmla="*/ 1750102 h 3468517"/>
              <a:gd name="connsiteX124" fmla="*/ 1424066 w 1656754"/>
              <a:gd name="connsiteY124" fmla="*/ 1787577 h 3468517"/>
              <a:gd name="connsiteX125" fmla="*/ 1416571 w 1656754"/>
              <a:gd name="connsiteY125" fmla="*/ 1817557 h 3468517"/>
              <a:gd name="connsiteX126" fmla="*/ 1412823 w 1656754"/>
              <a:gd name="connsiteY126" fmla="*/ 1843790 h 3468517"/>
              <a:gd name="connsiteX127" fmla="*/ 1409076 w 1656754"/>
              <a:gd name="connsiteY127" fmla="*/ 1881266 h 3468517"/>
              <a:gd name="connsiteX128" fmla="*/ 1394085 w 1656754"/>
              <a:gd name="connsiteY128" fmla="*/ 1926236 h 3468517"/>
              <a:gd name="connsiteX129" fmla="*/ 1375348 w 1656754"/>
              <a:gd name="connsiteY129" fmla="*/ 2027420 h 3468517"/>
              <a:gd name="connsiteX130" fmla="*/ 1364105 w 1656754"/>
              <a:gd name="connsiteY130" fmla="*/ 2072390 h 3468517"/>
              <a:gd name="connsiteX131" fmla="*/ 1356610 w 1656754"/>
              <a:gd name="connsiteY131" fmla="*/ 2121108 h 3468517"/>
              <a:gd name="connsiteX132" fmla="*/ 1349115 w 1656754"/>
              <a:gd name="connsiteY132" fmla="*/ 2158584 h 3468517"/>
              <a:gd name="connsiteX133" fmla="*/ 1334125 w 1656754"/>
              <a:gd name="connsiteY133" fmla="*/ 2222292 h 3468517"/>
              <a:gd name="connsiteX134" fmla="*/ 1330377 w 1656754"/>
              <a:gd name="connsiteY134" fmla="*/ 2252272 h 3468517"/>
              <a:gd name="connsiteX135" fmla="*/ 1326630 w 1656754"/>
              <a:gd name="connsiteY135" fmla="*/ 2289748 h 3468517"/>
              <a:gd name="connsiteX136" fmla="*/ 1319135 w 1656754"/>
              <a:gd name="connsiteY136" fmla="*/ 2330971 h 3468517"/>
              <a:gd name="connsiteX137" fmla="*/ 1315387 w 1656754"/>
              <a:gd name="connsiteY137" fmla="*/ 2360951 h 3468517"/>
              <a:gd name="connsiteX138" fmla="*/ 1307892 w 1656754"/>
              <a:gd name="connsiteY138" fmla="*/ 2405921 h 3468517"/>
              <a:gd name="connsiteX139" fmla="*/ 1304144 w 1656754"/>
              <a:gd name="connsiteY139" fmla="*/ 2432154 h 3468517"/>
              <a:gd name="connsiteX140" fmla="*/ 1300397 w 1656754"/>
              <a:gd name="connsiteY140" fmla="*/ 2465882 h 3468517"/>
              <a:gd name="connsiteX141" fmla="*/ 1292902 w 1656754"/>
              <a:gd name="connsiteY141" fmla="*/ 2495862 h 3468517"/>
              <a:gd name="connsiteX142" fmla="*/ 1281659 w 1656754"/>
              <a:gd name="connsiteY142" fmla="*/ 2574561 h 3468517"/>
              <a:gd name="connsiteX143" fmla="*/ 1270416 w 1656754"/>
              <a:gd name="connsiteY143" fmla="*/ 2649512 h 3468517"/>
              <a:gd name="connsiteX144" fmla="*/ 1266669 w 1656754"/>
              <a:gd name="connsiteY144" fmla="*/ 2683239 h 3468517"/>
              <a:gd name="connsiteX145" fmla="*/ 1262921 w 1656754"/>
              <a:gd name="connsiteY145" fmla="*/ 2720715 h 3468517"/>
              <a:gd name="connsiteX146" fmla="*/ 1232941 w 1656754"/>
              <a:gd name="connsiteY146" fmla="*/ 2904344 h 3468517"/>
              <a:gd name="connsiteX147" fmla="*/ 1199213 w 1656754"/>
              <a:gd name="connsiteY147" fmla="*/ 3144187 h 3468517"/>
              <a:gd name="connsiteX148" fmla="*/ 1169233 w 1656754"/>
              <a:gd name="connsiteY148" fmla="*/ 3443990 h 3468517"/>
              <a:gd name="connsiteX149" fmla="*/ 909507 w 1656754"/>
              <a:gd name="connsiteY149" fmla="*/ 3446332 h 3468517"/>
              <a:gd name="connsiteX150" fmla="*/ 706697 w 1656754"/>
              <a:gd name="connsiteY150" fmla="*/ 3417939 h 3468517"/>
              <a:gd name="connsiteX0" fmla="*/ 706697 w 1656754"/>
              <a:gd name="connsiteY0" fmla="*/ 3417939 h 3486215"/>
              <a:gd name="connsiteX1" fmla="*/ 726138 w 1656754"/>
              <a:gd name="connsiteY1" fmla="*/ 2857682 h 3486215"/>
              <a:gd name="connsiteX2" fmla="*/ 745891 w 1656754"/>
              <a:gd name="connsiteY2" fmla="*/ 1826640 h 3486215"/>
              <a:gd name="connsiteX3" fmla="*/ 734518 w 1656754"/>
              <a:gd name="connsiteY3" fmla="*/ 1813810 h 3486215"/>
              <a:gd name="connsiteX4" fmla="*/ 723276 w 1656754"/>
              <a:gd name="connsiteY4" fmla="*/ 1806315 h 3486215"/>
              <a:gd name="connsiteX5" fmla="*/ 704538 w 1656754"/>
              <a:gd name="connsiteY5" fmla="*/ 1780082 h 3486215"/>
              <a:gd name="connsiteX6" fmla="*/ 689548 w 1656754"/>
              <a:gd name="connsiteY6" fmla="*/ 1761344 h 3486215"/>
              <a:gd name="connsiteX7" fmla="*/ 682053 w 1656754"/>
              <a:gd name="connsiteY7" fmla="*/ 1735112 h 3486215"/>
              <a:gd name="connsiteX8" fmla="*/ 663315 w 1656754"/>
              <a:gd name="connsiteY8" fmla="*/ 1671403 h 3486215"/>
              <a:gd name="connsiteX9" fmla="*/ 655820 w 1656754"/>
              <a:gd name="connsiteY9" fmla="*/ 1630180 h 3486215"/>
              <a:gd name="connsiteX10" fmla="*/ 659567 w 1656754"/>
              <a:gd name="connsiteY10" fmla="*/ 1506512 h 3486215"/>
              <a:gd name="connsiteX11" fmla="*/ 693295 w 1656754"/>
              <a:gd name="connsiteY11" fmla="*/ 1431561 h 3486215"/>
              <a:gd name="connsiteX12" fmla="*/ 697043 w 1656754"/>
              <a:gd name="connsiteY12" fmla="*/ 1412823 h 3486215"/>
              <a:gd name="connsiteX13" fmla="*/ 708285 w 1656754"/>
              <a:gd name="connsiteY13" fmla="*/ 1401580 h 3486215"/>
              <a:gd name="connsiteX14" fmla="*/ 715780 w 1656754"/>
              <a:gd name="connsiteY14" fmla="*/ 1386590 h 3486215"/>
              <a:gd name="connsiteX15" fmla="*/ 727023 w 1656754"/>
              <a:gd name="connsiteY15" fmla="*/ 1349115 h 3486215"/>
              <a:gd name="connsiteX16" fmla="*/ 730771 w 1656754"/>
              <a:gd name="connsiteY16" fmla="*/ 1334125 h 3486215"/>
              <a:gd name="connsiteX17" fmla="*/ 745761 w 1656754"/>
              <a:gd name="connsiteY17" fmla="*/ 1285407 h 3486215"/>
              <a:gd name="connsiteX18" fmla="*/ 742013 w 1656754"/>
              <a:gd name="connsiteY18" fmla="*/ 1217951 h 3486215"/>
              <a:gd name="connsiteX19" fmla="*/ 730771 w 1656754"/>
              <a:gd name="connsiteY19" fmla="*/ 1195466 h 3486215"/>
              <a:gd name="connsiteX20" fmla="*/ 723276 w 1656754"/>
              <a:gd name="connsiteY20" fmla="*/ 1172980 h 3486215"/>
              <a:gd name="connsiteX21" fmla="*/ 685800 w 1656754"/>
              <a:gd name="connsiteY21" fmla="*/ 1090535 h 3486215"/>
              <a:gd name="connsiteX22" fmla="*/ 674557 w 1656754"/>
              <a:gd name="connsiteY22" fmla="*/ 1060554 h 3486215"/>
              <a:gd name="connsiteX23" fmla="*/ 652072 w 1656754"/>
              <a:gd name="connsiteY23" fmla="*/ 1026826 h 3486215"/>
              <a:gd name="connsiteX24" fmla="*/ 648325 w 1656754"/>
              <a:gd name="connsiteY24" fmla="*/ 1015584 h 3486215"/>
              <a:gd name="connsiteX25" fmla="*/ 637082 w 1656754"/>
              <a:gd name="connsiteY25" fmla="*/ 1008089 h 3486215"/>
              <a:gd name="connsiteX26" fmla="*/ 622092 w 1656754"/>
              <a:gd name="connsiteY26" fmla="*/ 993098 h 3486215"/>
              <a:gd name="connsiteX27" fmla="*/ 607102 w 1656754"/>
              <a:gd name="connsiteY27" fmla="*/ 981856 h 3486215"/>
              <a:gd name="connsiteX28" fmla="*/ 584616 w 1656754"/>
              <a:gd name="connsiteY28" fmla="*/ 966866 h 3486215"/>
              <a:gd name="connsiteX29" fmla="*/ 569626 w 1656754"/>
              <a:gd name="connsiteY29" fmla="*/ 959371 h 3486215"/>
              <a:gd name="connsiteX30" fmla="*/ 517161 w 1656754"/>
              <a:gd name="connsiteY30" fmla="*/ 940633 h 3486215"/>
              <a:gd name="connsiteX31" fmla="*/ 442210 w 1656754"/>
              <a:gd name="connsiteY31" fmla="*/ 910653 h 3486215"/>
              <a:gd name="connsiteX32" fmla="*/ 430967 w 1656754"/>
              <a:gd name="connsiteY32" fmla="*/ 906905 h 3486215"/>
              <a:gd name="connsiteX33" fmla="*/ 281066 w 1656754"/>
              <a:gd name="connsiteY33" fmla="*/ 910653 h 3486215"/>
              <a:gd name="connsiteX34" fmla="*/ 258580 w 1656754"/>
              <a:gd name="connsiteY34" fmla="*/ 914400 h 3486215"/>
              <a:gd name="connsiteX35" fmla="*/ 228600 w 1656754"/>
              <a:gd name="connsiteY35" fmla="*/ 918148 h 3486215"/>
              <a:gd name="connsiteX36" fmla="*/ 142407 w 1656754"/>
              <a:gd name="connsiteY36" fmla="*/ 906905 h 3486215"/>
              <a:gd name="connsiteX37" fmla="*/ 104931 w 1656754"/>
              <a:gd name="connsiteY37" fmla="*/ 869430 h 3486215"/>
              <a:gd name="connsiteX38" fmla="*/ 86194 w 1656754"/>
              <a:gd name="connsiteY38" fmla="*/ 850692 h 3486215"/>
              <a:gd name="connsiteX39" fmla="*/ 56213 w 1656754"/>
              <a:gd name="connsiteY39" fmla="*/ 813216 h 3486215"/>
              <a:gd name="connsiteX40" fmla="*/ 44971 w 1656754"/>
              <a:gd name="connsiteY40" fmla="*/ 801974 h 3486215"/>
              <a:gd name="connsiteX41" fmla="*/ 33728 w 1656754"/>
              <a:gd name="connsiteY41" fmla="*/ 783236 h 3486215"/>
              <a:gd name="connsiteX42" fmla="*/ 26233 w 1656754"/>
              <a:gd name="connsiteY42" fmla="*/ 771994 h 3486215"/>
              <a:gd name="connsiteX43" fmla="*/ 18738 w 1656754"/>
              <a:gd name="connsiteY43" fmla="*/ 745761 h 3486215"/>
              <a:gd name="connsiteX44" fmla="*/ 11243 w 1656754"/>
              <a:gd name="connsiteY44" fmla="*/ 730771 h 3486215"/>
              <a:gd name="connsiteX45" fmla="*/ 7495 w 1656754"/>
              <a:gd name="connsiteY45" fmla="*/ 693295 h 3486215"/>
              <a:gd name="connsiteX46" fmla="*/ 0 w 1656754"/>
              <a:gd name="connsiteY46" fmla="*/ 663315 h 3486215"/>
              <a:gd name="connsiteX47" fmla="*/ 3748 w 1656754"/>
              <a:gd name="connsiteY47" fmla="*/ 517161 h 3486215"/>
              <a:gd name="connsiteX48" fmla="*/ 14990 w 1656754"/>
              <a:gd name="connsiteY48" fmla="*/ 487180 h 3486215"/>
              <a:gd name="connsiteX49" fmla="*/ 33728 w 1656754"/>
              <a:gd name="connsiteY49" fmla="*/ 430967 h 3486215"/>
              <a:gd name="connsiteX50" fmla="*/ 44971 w 1656754"/>
              <a:gd name="connsiteY50" fmla="*/ 408482 h 3486215"/>
              <a:gd name="connsiteX51" fmla="*/ 52466 w 1656754"/>
              <a:gd name="connsiteY51" fmla="*/ 385997 h 3486215"/>
              <a:gd name="connsiteX52" fmla="*/ 86194 w 1656754"/>
              <a:gd name="connsiteY52" fmla="*/ 329784 h 3486215"/>
              <a:gd name="connsiteX53" fmla="*/ 108679 w 1656754"/>
              <a:gd name="connsiteY53" fmla="*/ 292308 h 3486215"/>
              <a:gd name="connsiteX54" fmla="*/ 123669 w 1656754"/>
              <a:gd name="connsiteY54" fmla="*/ 269823 h 3486215"/>
              <a:gd name="connsiteX55" fmla="*/ 161144 w 1656754"/>
              <a:gd name="connsiteY55" fmla="*/ 232348 h 3486215"/>
              <a:gd name="connsiteX56" fmla="*/ 179882 w 1656754"/>
              <a:gd name="connsiteY56" fmla="*/ 206115 h 3486215"/>
              <a:gd name="connsiteX57" fmla="*/ 191125 w 1656754"/>
              <a:gd name="connsiteY57" fmla="*/ 187377 h 3486215"/>
              <a:gd name="connsiteX58" fmla="*/ 224853 w 1656754"/>
              <a:gd name="connsiteY58" fmla="*/ 153649 h 3486215"/>
              <a:gd name="connsiteX59" fmla="*/ 247338 w 1656754"/>
              <a:gd name="connsiteY59" fmla="*/ 123669 h 3486215"/>
              <a:gd name="connsiteX60" fmla="*/ 266076 w 1656754"/>
              <a:gd name="connsiteY60" fmla="*/ 108679 h 3486215"/>
              <a:gd name="connsiteX61" fmla="*/ 292308 w 1656754"/>
              <a:gd name="connsiteY61" fmla="*/ 82446 h 3486215"/>
              <a:gd name="connsiteX62" fmla="*/ 352269 w 1656754"/>
              <a:gd name="connsiteY62" fmla="*/ 48718 h 3486215"/>
              <a:gd name="connsiteX63" fmla="*/ 382249 w 1656754"/>
              <a:gd name="connsiteY63" fmla="*/ 41223 h 3486215"/>
              <a:gd name="connsiteX64" fmla="*/ 415977 w 1656754"/>
              <a:gd name="connsiteY64" fmla="*/ 22485 h 3486215"/>
              <a:gd name="connsiteX65" fmla="*/ 427220 w 1656754"/>
              <a:gd name="connsiteY65" fmla="*/ 14990 h 3486215"/>
              <a:gd name="connsiteX66" fmla="*/ 457200 w 1656754"/>
              <a:gd name="connsiteY66" fmla="*/ 3748 h 3486215"/>
              <a:gd name="connsiteX67" fmla="*/ 483433 w 1656754"/>
              <a:gd name="connsiteY67" fmla="*/ 0 h 3486215"/>
              <a:gd name="connsiteX68" fmla="*/ 569626 w 1656754"/>
              <a:gd name="connsiteY68" fmla="*/ 3748 h 3486215"/>
              <a:gd name="connsiteX69" fmla="*/ 603354 w 1656754"/>
              <a:gd name="connsiteY69" fmla="*/ 14990 h 3486215"/>
              <a:gd name="connsiteX70" fmla="*/ 633335 w 1656754"/>
              <a:gd name="connsiteY70" fmla="*/ 22485 h 3486215"/>
              <a:gd name="connsiteX71" fmla="*/ 659567 w 1656754"/>
              <a:gd name="connsiteY71" fmla="*/ 37476 h 3486215"/>
              <a:gd name="connsiteX72" fmla="*/ 704538 w 1656754"/>
              <a:gd name="connsiteY72" fmla="*/ 44971 h 3486215"/>
              <a:gd name="connsiteX73" fmla="*/ 745761 w 1656754"/>
              <a:gd name="connsiteY73" fmla="*/ 67456 h 3486215"/>
              <a:gd name="connsiteX74" fmla="*/ 764498 w 1656754"/>
              <a:gd name="connsiteY74" fmla="*/ 74951 h 3486215"/>
              <a:gd name="connsiteX75" fmla="*/ 771994 w 1656754"/>
              <a:gd name="connsiteY75" fmla="*/ 82446 h 3486215"/>
              <a:gd name="connsiteX76" fmla="*/ 801974 w 1656754"/>
              <a:gd name="connsiteY76" fmla="*/ 101184 h 3486215"/>
              <a:gd name="connsiteX77" fmla="*/ 813216 w 1656754"/>
              <a:gd name="connsiteY77" fmla="*/ 123669 h 3486215"/>
              <a:gd name="connsiteX78" fmla="*/ 816964 w 1656754"/>
              <a:gd name="connsiteY78" fmla="*/ 146154 h 3486215"/>
              <a:gd name="connsiteX79" fmla="*/ 824459 w 1656754"/>
              <a:gd name="connsiteY79" fmla="*/ 172387 h 3486215"/>
              <a:gd name="connsiteX80" fmla="*/ 828207 w 1656754"/>
              <a:gd name="connsiteY80" fmla="*/ 191125 h 3486215"/>
              <a:gd name="connsiteX81" fmla="*/ 831954 w 1656754"/>
              <a:gd name="connsiteY81" fmla="*/ 333531 h 3486215"/>
              <a:gd name="connsiteX82" fmla="*/ 843197 w 1656754"/>
              <a:gd name="connsiteY82" fmla="*/ 363512 h 3486215"/>
              <a:gd name="connsiteX83" fmla="*/ 846944 w 1656754"/>
              <a:gd name="connsiteY83" fmla="*/ 374754 h 3486215"/>
              <a:gd name="connsiteX84" fmla="*/ 895662 w 1656754"/>
              <a:gd name="connsiteY84" fmla="*/ 400987 h 3486215"/>
              <a:gd name="connsiteX85" fmla="*/ 906905 w 1656754"/>
              <a:gd name="connsiteY85" fmla="*/ 408482 h 3486215"/>
              <a:gd name="connsiteX86" fmla="*/ 955623 w 1656754"/>
              <a:gd name="connsiteY86" fmla="*/ 423472 h 3486215"/>
              <a:gd name="connsiteX87" fmla="*/ 1274164 w 1656754"/>
              <a:gd name="connsiteY87" fmla="*/ 430967 h 3486215"/>
              <a:gd name="connsiteX88" fmla="*/ 1292902 w 1656754"/>
              <a:gd name="connsiteY88" fmla="*/ 438462 h 3486215"/>
              <a:gd name="connsiteX89" fmla="*/ 1345367 w 1656754"/>
              <a:gd name="connsiteY89" fmla="*/ 457200 h 3486215"/>
              <a:gd name="connsiteX90" fmla="*/ 1412823 w 1656754"/>
              <a:gd name="connsiteY90" fmla="*/ 487180 h 3486215"/>
              <a:gd name="connsiteX91" fmla="*/ 1457794 w 1656754"/>
              <a:gd name="connsiteY91" fmla="*/ 498423 h 3486215"/>
              <a:gd name="connsiteX92" fmla="*/ 1472784 w 1656754"/>
              <a:gd name="connsiteY92" fmla="*/ 505918 h 3486215"/>
              <a:gd name="connsiteX93" fmla="*/ 1484026 w 1656754"/>
              <a:gd name="connsiteY93" fmla="*/ 513413 h 3486215"/>
              <a:gd name="connsiteX94" fmla="*/ 1502764 w 1656754"/>
              <a:gd name="connsiteY94" fmla="*/ 520908 h 3486215"/>
              <a:gd name="connsiteX95" fmla="*/ 1514007 w 1656754"/>
              <a:gd name="connsiteY95" fmla="*/ 532151 h 3486215"/>
              <a:gd name="connsiteX96" fmla="*/ 1536492 w 1656754"/>
              <a:gd name="connsiteY96" fmla="*/ 592112 h 3486215"/>
              <a:gd name="connsiteX97" fmla="*/ 1555230 w 1656754"/>
              <a:gd name="connsiteY97" fmla="*/ 648325 h 3486215"/>
              <a:gd name="connsiteX98" fmla="*/ 1577715 w 1656754"/>
              <a:gd name="connsiteY98" fmla="*/ 700790 h 3486215"/>
              <a:gd name="connsiteX99" fmla="*/ 1581462 w 1656754"/>
              <a:gd name="connsiteY99" fmla="*/ 715780 h 3486215"/>
              <a:gd name="connsiteX100" fmla="*/ 1588957 w 1656754"/>
              <a:gd name="connsiteY100" fmla="*/ 734518 h 3486215"/>
              <a:gd name="connsiteX101" fmla="*/ 1600200 w 1656754"/>
              <a:gd name="connsiteY101" fmla="*/ 779489 h 3486215"/>
              <a:gd name="connsiteX102" fmla="*/ 1618938 w 1656754"/>
              <a:gd name="connsiteY102" fmla="*/ 828207 h 3486215"/>
              <a:gd name="connsiteX103" fmla="*/ 1626433 w 1656754"/>
              <a:gd name="connsiteY103" fmla="*/ 873177 h 3486215"/>
              <a:gd name="connsiteX104" fmla="*/ 1633928 w 1656754"/>
              <a:gd name="connsiteY104" fmla="*/ 895662 h 3486215"/>
              <a:gd name="connsiteX105" fmla="*/ 1637676 w 1656754"/>
              <a:gd name="connsiteY105" fmla="*/ 910653 h 3486215"/>
              <a:gd name="connsiteX106" fmla="*/ 1645171 w 1656754"/>
              <a:gd name="connsiteY106" fmla="*/ 929390 h 3486215"/>
              <a:gd name="connsiteX107" fmla="*/ 1652666 w 1656754"/>
              <a:gd name="connsiteY107" fmla="*/ 966866 h 3486215"/>
              <a:gd name="connsiteX108" fmla="*/ 1652666 w 1656754"/>
              <a:gd name="connsiteY108" fmla="*/ 1169233 h 3486215"/>
              <a:gd name="connsiteX109" fmla="*/ 1645171 w 1656754"/>
              <a:gd name="connsiteY109" fmla="*/ 1184223 h 3486215"/>
              <a:gd name="connsiteX110" fmla="*/ 1637676 w 1656754"/>
              <a:gd name="connsiteY110" fmla="*/ 1206708 h 3486215"/>
              <a:gd name="connsiteX111" fmla="*/ 1603948 w 1656754"/>
              <a:gd name="connsiteY111" fmla="*/ 1322882 h 3486215"/>
              <a:gd name="connsiteX112" fmla="*/ 1592705 w 1656754"/>
              <a:gd name="connsiteY112" fmla="*/ 1341620 h 3486215"/>
              <a:gd name="connsiteX113" fmla="*/ 1573967 w 1656754"/>
              <a:gd name="connsiteY113" fmla="*/ 1382843 h 3486215"/>
              <a:gd name="connsiteX114" fmla="*/ 1547735 w 1656754"/>
              <a:gd name="connsiteY114" fmla="*/ 1420318 h 3486215"/>
              <a:gd name="connsiteX115" fmla="*/ 1543987 w 1656754"/>
              <a:gd name="connsiteY115" fmla="*/ 1439056 h 3486215"/>
              <a:gd name="connsiteX116" fmla="*/ 1528997 w 1656754"/>
              <a:gd name="connsiteY116" fmla="*/ 1457794 h 3486215"/>
              <a:gd name="connsiteX117" fmla="*/ 1514007 w 1656754"/>
              <a:gd name="connsiteY117" fmla="*/ 1487774 h 3486215"/>
              <a:gd name="connsiteX118" fmla="*/ 1487774 w 1656754"/>
              <a:gd name="connsiteY118" fmla="*/ 1547735 h 3486215"/>
              <a:gd name="connsiteX119" fmla="*/ 1472784 w 1656754"/>
              <a:gd name="connsiteY119" fmla="*/ 1581462 h 3486215"/>
              <a:gd name="connsiteX120" fmla="*/ 1454046 w 1656754"/>
              <a:gd name="connsiteY120" fmla="*/ 1637676 h 3486215"/>
              <a:gd name="connsiteX121" fmla="*/ 1446551 w 1656754"/>
              <a:gd name="connsiteY121" fmla="*/ 1667656 h 3486215"/>
              <a:gd name="connsiteX122" fmla="*/ 1439056 w 1656754"/>
              <a:gd name="connsiteY122" fmla="*/ 1690141 h 3486215"/>
              <a:gd name="connsiteX123" fmla="*/ 1427813 w 1656754"/>
              <a:gd name="connsiteY123" fmla="*/ 1750102 h 3486215"/>
              <a:gd name="connsiteX124" fmla="*/ 1424066 w 1656754"/>
              <a:gd name="connsiteY124" fmla="*/ 1787577 h 3486215"/>
              <a:gd name="connsiteX125" fmla="*/ 1416571 w 1656754"/>
              <a:gd name="connsiteY125" fmla="*/ 1817557 h 3486215"/>
              <a:gd name="connsiteX126" fmla="*/ 1412823 w 1656754"/>
              <a:gd name="connsiteY126" fmla="*/ 1843790 h 3486215"/>
              <a:gd name="connsiteX127" fmla="*/ 1409076 w 1656754"/>
              <a:gd name="connsiteY127" fmla="*/ 1881266 h 3486215"/>
              <a:gd name="connsiteX128" fmla="*/ 1394085 w 1656754"/>
              <a:gd name="connsiteY128" fmla="*/ 1926236 h 3486215"/>
              <a:gd name="connsiteX129" fmla="*/ 1375348 w 1656754"/>
              <a:gd name="connsiteY129" fmla="*/ 2027420 h 3486215"/>
              <a:gd name="connsiteX130" fmla="*/ 1364105 w 1656754"/>
              <a:gd name="connsiteY130" fmla="*/ 2072390 h 3486215"/>
              <a:gd name="connsiteX131" fmla="*/ 1356610 w 1656754"/>
              <a:gd name="connsiteY131" fmla="*/ 2121108 h 3486215"/>
              <a:gd name="connsiteX132" fmla="*/ 1349115 w 1656754"/>
              <a:gd name="connsiteY132" fmla="*/ 2158584 h 3486215"/>
              <a:gd name="connsiteX133" fmla="*/ 1334125 w 1656754"/>
              <a:gd name="connsiteY133" fmla="*/ 2222292 h 3486215"/>
              <a:gd name="connsiteX134" fmla="*/ 1330377 w 1656754"/>
              <a:gd name="connsiteY134" fmla="*/ 2252272 h 3486215"/>
              <a:gd name="connsiteX135" fmla="*/ 1326630 w 1656754"/>
              <a:gd name="connsiteY135" fmla="*/ 2289748 h 3486215"/>
              <a:gd name="connsiteX136" fmla="*/ 1319135 w 1656754"/>
              <a:gd name="connsiteY136" fmla="*/ 2330971 h 3486215"/>
              <a:gd name="connsiteX137" fmla="*/ 1315387 w 1656754"/>
              <a:gd name="connsiteY137" fmla="*/ 2360951 h 3486215"/>
              <a:gd name="connsiteX138" fmla="*/ 1307892 w 1656754"/>
              <a:gd name="connsiteY138" fmla="*/ 2405921 h 3486215"/>
              <a:gd name="connsiteX139" fmla="*/ 1304144 w 1656754"/>
              <a:gd name="connsiteY139" fmla="*/ 2432154 h 3486215"/>
              <a:gd name="connsiteX140" fmla="*/ 1300397 w 1656754"/>
              <a:gd name="connsiteY140" fmla="*/ 2465882 h 3486215"/>
              <a:gd name="connsiteX141" fmla="*/ 1292902 w 1656754"/>
              <a:gd name="connsiteY141" fmla="*/ 2495862 h 3486215"/>
              <a:gd name="connsiteX142" fmla="*/ 1281659 w 1656754"/>
              <a:gd name="connsiteY142" fmla="*/ 2574561 h 3486215"/>
              <a:gd name="connsiteX143" fmla="*/ 1270416 w 1656754"/>
              <a:gd name="connsiteY143" fmla="*/ 2649512 h 3486215"/>
              <a:gd name="connsiteX144" fmla="*/ 1266669 w 1656754"/>
              <a:gd name="connsiteY144" fmla="*/ 2683239 h 3486215"/>
              <a:gd name="connsiteX145" fmla="*/ 1262921 w 1656754"/>
              <a:gd name="connsiteY145" fmla="*/ 2720715 h 3486215"/>
              <a:gd name="connsiteX146" fmla="*/ 1232941 w 1656754"/>
              <a:gd name="connsiteY146" fmla="*/ 2904344 h 3486215"/>
              <a:gd name="connsiteX147" fmla="*/ 1169233 w 1656754"/>
              <a:gd name="connsiteY147" fmla="*/ 3443990 h 3486215"/>
              <a:gd name="connsiteX148" fmla="*/ 909507 w 1656754"/>
              <a:gd name="connsiteY148" fmla="*/ 3446332 h 3486215"/>
              <a:gd name="connsiteX149" fmla="*/ 706697 w 1656754"/>
              <a:gd name="connsiteY149" fmla="*/ 3417939 h 3486215"/>
              <a:gd name="connsiteX0" fmla="*/ 706697 w 1656754"/>
              <a:gd name="connsiteY0" fmla="*/ 3417939 h 3482845"/>
              <a:gd name="connsiteX1" fmla="*/ 726138 w 1656754"/>
              <a:gd name="connsiteY1" fmla="*/ 2857682 h 3482845"/>
              <a:gd name="connsiteX2" fmla="*/ 745891 w 1656754"/>
              <a:gd name="connsiteY2" fmla="*/ 1826640 h 3482845"/>
              <a:gd name="connsiteX3" fmla="*/ 734518 w 1656754"/>
              <a:gd name="connsiteY3" fmla="*/ 1813810 h 3482845"/>
              <a:gd name="connsiteX4" fmla="*/ 723276 w 1656754"/>
              <a:gd name="connsiteY4" fmla="*/ 1806315 h 3482845"/>
              <a:gd name="connsiteX5" fmla="*/ 704538 w 1656754"/>
              <a:gd name="connsiteY5" fmla="*/ 1780082 h 3482845"/>
              <a:gd name="connsiteX6" fmla="*/ 689548 w 1656754"/>
              <a:gd name="connsiteY6" fmla="*/ 1761344 h 3482845"/>
              <a:gd name="connsiteX7" fmla="*/ 682053 w 1656754"/>
              <a:gd name="connsiteY7" fmla="*/ 1735112 h 3482845"/>
              <a:gd name="connsiteX8" fmla="*/ 663315 w 1656754"/>
              <a:gd name="connsiteY8" fmla="*/ 1671403 h 3482845"/>
              <a:gd name="connsiteX9" fmla="*/ 655820 w 1656754"/>
              <a:gd name="connsiteY9" fmla="*/ 1630180 h 3482845"/>
              <a:gd name="connsiteX10" fmla="*/ 659567 w 1656754"/>
              <a:gd name="connsiteY10" fmla="*/ 1506512 h 3482845"/>
              <a:gd name="connsiteX11" fmla="*/ 693295 w 1656754"/>
              <a:gd name="connsiteY11" fmla="*/ 1431561 h 3482845"/>
              <a:gd name="connsiteX12" fmla="*/ 697043 w 1656754"/>
              <a:gd name="connsiteY12" fmla="*/ 1412823 h 3482845"/>
              <a:gd name="connsiteX13" fmla="*/ 708285 w 1656754"/>
              <a:gd name="connsiteY13" fmla="*/ 1401580 h 3482845"/>
              <a:gd name="connsiteX14" fmla="*/ 715780 w 1656754"/>
              <a:gd name="connsiteY14" fmla="*/ 1386590 h 3482845"/>
              <a:gd name="connsiteX15" fmla="*/ 727023 w 1656754"/>
              <a:gd name="connsiteY15" fmla="*/ 1349115 h 3482845"/>
              <a:gd name="connsiteX16" fmla="*/ 730771 w 1656754"/>
              <a:gd name="connsiteY16" fmla="*/ 1334125 h 3482845"/>
              <a:gd name="connsiteX17" fmla="*/ 745761 w 1656754"/>
              <a:gd name="connsiteY17" fmla="*/ 1285407 h 3482845"/>
              <a:gd name="connsiteX18" fmla="*/ 742013 w 1656754"/>
              <a:gd name="connsiteY18" fmla="*/ 1217951 h 3482845"/>
              <a:gd name="connsiteX19" fmla="*/ 730771 w 1656754"/>
              <a:gd name="connsiteY19" fmla="*/ 1195466 h 3482845"/>
              <a:gd name="connsiteX20" fmla="*/ 723276 w 1656754"/>
              <a:gd name="connsiteY20" fmla="*/ 1172980 h 3482845"/>
              <a:gd name="connsiteX21" fmla="*/ 685800 w 1656754"/>
              <a:gd name="connsiteY21" fmla="*/ 1090535 h 3482845"/>
              <a:gd name="connsiteX22" fmla="*/ 674557 w 1656754"/>
              <a:gd name="connsiteY22" fmla="*/ 1060554 h 3482845"/>
              <a:gd name="connsiteX23" fmla="*/ 652072 w 1656754"/>
              <a:gd name="connsiteY23" fmla="*/ 1026826 h 3482845"/>
              <a:gd name="connsiteX24" fmla="*/ 648325 w 1656754"/>
              <a:gd name="connsiteY24" fmla="*/ 1015584 h 3482845"/>
              <a:gd name="connsiteX25" fmla="*/ 637082 w 1656754"/>
              <a:gd name="connsiteY25" fmla="*/ 1008089 h 3482845"/>
              <a:gd name="connsiteX26" fmla="*/ 622092 w 1656754"/>
              <a:gd name="connsiteY26" fmla="*/ 993098 h 3482845"/>
              <a:gd name="connsiteX27" fmla="*/ 607102 w 1656754"/>
              <a:gd name="connsiteY27" fmla="*/ 981856 h 3482845"/>
              <a:gd name="connsiteX28" fmla="*/ 584616 w 1656754"/>
              <a:gd name="connsiteY28" fmla="*/ 966866 h 3482845"/>
              <a:gd name="connsiteX29" fmla="*/ 569626 w 1656754"/>
              <a:gd name="connsiteY29" fmla="*/ 959371 h 3482845"/>
              <a:gd name="connsiteX30" fmla="*/ 517161 w 1656754"/>
              <a:gd name="connsiteY30" fmla="*/ 940633 h 3482845"/>
              <a:gd name="connsiteX31" fmla="*/ 442210 w 1656754"/>
              <a:gd name="connsiteY31" fmla="*/ 910653 h 3482845"/>
              <a:gd name="connsiteX32" fmla="*/ 430967 w 1656754"/>
              <a:gd name="connsiteY32" fmla="*/ 906905 h 3482845"/>
              <a:gd name="connsiteX33" fmla="*/ 281066 w 1656754"/>
              <a:gd name="connsiteY33" fmla="*/ 910653 h 3482845"/>
              <a:gd name="connsiteX34" fmla="*/ 258580 w 1656754"/>
              <a:gd name="connsiteY34" fmla="*/ 914400 h 3482845"/>
              <a:gd name="connsiteX35" fmla="*/ 228600 w 1656754"/>
              <a:gd name="connsiteY35" fmla="*/ 918148 h 3482845"/>
              <a:gd name="connsiteX36" fmla="*/ 142407 w 1656754"/>
              <a:gd name="connsiteY36" fmla="*/ 906905 h 3482845"/>
              <a:gd name="connsiteX37" fmla="*/ 104931 w 1656754"/>
              <a:gd name="connsiteY37" fmla="*/ 869430 h 3482845"/>
              <a:gd name="connsiteX38" fmla="*/ 86194 w 1656754"/>
              <a:gd name="connsiteY38" fmla="*/ 850692 h 3482845"/>
              <a:gd name="connsiteX39" fmla="*/ 56213 w 1656754"/>
              <a:gd name="connsiteY39" fmla="*/ 813216 h 3482845"/>
              <a:gd name="connsiteX40" fmla="*/ 44971 w 1656754"/>
              <a:gd name="connsiteY40" fmla="*/ 801974 h 3482845"/>
              <a:gd name="connsiteX41" fmla="*/ 33728 w 1656754"/>
              <a:gd name="connsiteY41" fmla="*/ 783236 h 3482845"/>
              <a:gd name="connsiteX42" fmla="*/ 26233 w 1656754"/>
              <a:gd name="connsiteY42" fmla="*/ 771994 h 3482845"/>
              <a:gd name="connsiteX43" fmla="*/ 18738 w 1656754"/>
              <a:gd name="connsiteY43" fmla="*/ 745761 h 3482845"/>
              <a:gd name="connsiteX44" fmla="*/ 11243 w 1656754"/>
              <a:gd name="connsiteY44" fmla="*/ 730771 h 3482845"/>
              <a:gd name="connsiteX45" fmla="*/ 7495 w 1656754"/>
              <a:gd name="connsiteY45" fmla="*/ 693295 h 3482845"/>
              <a:gd name="connsiteX46" fmla="*/ 0 w 1656754"/>
              <a:gd name="connsiteY46" fmla="*/ 663315 h 3482845"/>
              <a:gd name="connsiteX47" fmla="*/ 3748 w 1656754"/>
              <a:gd name="connsiteY47" fmla="*/ 517161 h 3482845"/>
              <a:gd name="connsiteX48" fmla="*/ 14990 w 1656754"/>
              <a:gd name="connsiteY48" fmla="*/ 487180 h 3482845"/>
              <a:gd name="connsiteX49" fmla="*/ 33728 w 1656754"/>
              <a:gd name="connsiteY49" fmla="*/ 430967 h 3482845"/>
              <a:gd name="connsiteX50" fmla="*/ 44971 w 1656754"/>
              <a:gd name="connsiteY50" fmla="*/ 408482 h 3482845"/>
              <a:gd name="connsiteX51" fmla="*/ 52466 w 1656754"/>
              <a:gd name="connsiteY51" fmla="*/ 385997 h 3482845"/>
              <a:gd name="connsiteX52" fmla="*/ 86194 w 1656754"/>
              <a:gd name="connsiteY52" fmla="*/ 329784 h 3482845"/>
              <a:gd name="connsiteX53" fmla="*/ 108679 w 1656754"/>
              <a:gd name="connsiteY53" fmla="*/ 292308 h 3482845"/>
              <a:gd name="connsiteX54" fmla="*/ 123669 w 1656754"/>
              <a:gd name="connsiteY54" fmla="*/ 269823 h 3482845"/>
              <a:gd name="connsiteX55" fmla="*/ 161144 w 1656754"/>
              <a:gd name="connsiteY55" fmla="*/ 232348 h 3482845"/>
              <a:gd name="connsiteX56" fmla="*/ 179882 w 1656754"/>
              <a:gd name="connsiteY56" fmla="*/ 206115 h 3482845"/>
              <a:gd name="connsiteX57" fmla="*/ 191125 w 1656754"/>
              <a:gd name="connsiteY57" fmla="*/ 187377 h 3482845"/>
              <a:gd name="connsiteX58" fmla="*/ 224853 w 1656754"/>
              <a:gd name="connsiteY58" fmla="*/ 153649 h 3482845"/>
              <a:gd name="connsiteX59" fmla="*/ 247338 w 1656754"/>
              <a:gd name="connsiteY59" fmla="*/ 123669 h 3482845"/>
              <a:gd name="connsiteX60" fmla="*/ 266076 w 1656754"/>
              <a:gd name="connsiteY60" fmla="*/ 108679 h 3482845"/>
              <a:gd name="connsiteX61" fmla="*/ 292308 w 1656754"/>
              <a:gd name="connsiteY61" fmla="*/ 82446 h 3482845"/>
              <a:gd name="connsiteX62" fmla="*/ 352269 w 1656754"/>
              <a:gd name="connsiteY62" fmla="*/ 48718 h 3482845"/>
              <a:gd name="connsiteX63" fmla="*/ 382249 w 1656754"/>
              <a:gd name="connsiteY63" fmla="*/ 41223 h 3482845"/>
              <a:gd name="connsiteX64" fmla="*/ 415977 w 1656754"/>
              <a:gd name="connsiteY64" fmla="*/ 22485 h 3482845"/>
              <a:gd name="connsiteX65" fmla="*/ 427220 w 1656754"/>
              <a:gd name="connsiteY65" fmla="*/ 14990 h 3482845"/>
              <a:gd name="connsiteX66" fmla="*/ 457200 w 1656754"/>
              <a:gd name="connsiteY66" fmla="*/ 3748 h 3482845"/>
              <a:gd name="connsiteX67" fmla="*/ 483433 w 1656754"/>
              <a:gd name="connsiteY67" fmla="*/ 0 h 3482845"/>
              <a:gd name="connsiteX68" fmla="*/ 569626 w 1656754"/>
              <a:gd name="connsiteY68" fmla="*/ 3748 h 3482845"/>
              <a:gd name="connsiteX69" fmla="*/ 603354 w 1656754"/>
              <a:gd name="connsiteY69" fmla="*/ 14990 h 3482845"/>
              <a:gd name="connsiteX70" fmla="*/ 633335 w 1656754"/>
              <a:gd name="connsiteY70" fmla="*/ 22485 h 3482845"/>
              <a:gd name="connsiteX71" fmla="*/ 659567 w 1656754"/>
              <a:gd name="connsiteY71" fmla="*/ 37476 h 3482845"/>
              <a:gd name="connsiteX72" fmla="*/ 704538 w 1656754"/>
              <a:gd name="connsiteY72" fmla="*/ 44971 h 3482845"/>
              <a:gd name="connsiteX73" fmla="*/ 745761 w 1656754"/>
              <a:gd name="connsiteY73" fmla="*/ 67456 h 3482845"/>
              <a:gd name="connsiteX74" fmla="*/ 764498 w 1656754"/>
              <a:gd name="connsiteY74" fmla="*/ 74951 h 3482845"/>
              <a:gd name="connsiteX75" fmla="*/ 771994 w 1656754"/>
              <a:gd name="connsiteY75" fmla="*/ 82446 h 3482845"/>
              <a:gd name="connsiteX76" fmla="*/ 801974 w 1656754"/>
              <a:gd name="connsiteY76" fmla="*/ 101184 h 3482845"/>
              <a:gd name="connsiteX77" fmla="*/ 813216 w 1656754"/>
              <a:gd name="connsiteY77" fmla="*/ 123669 h 3482845"/>
              <a:gd name="connsiteX78" fmla="*/ 816964 w 1656754"/>
              <a:gd name="connsiteY78" fmla="*/ 146154 h 3482845"/>
              <a:gd name="connsiteX79" fmla="*/ 824459 w 1656754"/>
              <a:gd name="connsiteY79" fmla="*/ 172387 h 3482845"/>
              <a:gd name="connsiteX80" fmla="*/ 828207 w 1656754"/>
              <a:gd name="connsiteY80" fmla="*/ 191125 h 3482845"/>
              <a:gd name="connsiteX81" fmla="*/ 831954 w 1656754"/>
              <a:gd name="connsiteY81" fmla="*/ 333531 h 3482845"/>
              <a:gd name="connsiteX82" fmla="*/ 843197 w 1656754"/>
              <a:gd name="connsiteY82" fmla="*/ 363512 h 3482845"/>
              <a:gd name="connsiteX83" fmla="*/ 846944 w 1656754"/>
              <a:gd name="connsiteY83" fmla="*/ 374754 h 3482845"/>
              <a:gd name="connsiteX84" fmla="*/ 895662 w 1656754"/>
              <a:gd name="connsiteY84" fmla="*/ 400987 h 3482845"/>
              <a:gd name="connsiteX85" fmla="*/ 906905 w 1656754"/>
              <a:gd name="connsiteY85" fmla="*/ 408482 h 3482845"/>
              <a:gd name="connsiteX86" fmla="*/ 955623 w 1656754"/>
              <a:gd name="connsiteY86" fmla="*/ 423472 h 3482845"/>
              <a:gd name="connsiteX87" fmla="*/ 1274164 w 1656754"/>
              <a:gd name="connsiteY87" fmla="*/ 430967 h 3482845"/>
              <a:gd name="connsiteX88" fmla="*/ 1292902 w 1656754"/>
              <a:gd name="connsiteY88" fmla="*/ 438462 h 3482845"/>
              <a:gd name="connsiteX89" fmla="*/ 1345367 w 1656754"/>
              <a:gd name="connsiteY89" fmla="*/ 457200 h 3482845"/>
              <a:gd name="connsiteX90" fmla="*/ 1412823 w 1656754"/>
              <a:gd name="connsiteY90" fmla="*/ 487180 h 3482845"/>
              <a:gd name="connsiteX91" fmla="*/ 1457794 w 1656754"/>
              <a:gd name="connsiteY91" fmla="*/ 498423 h 3482845"/>
              <a:gd name="connsiteX92" fmla="*/ 1472784 w 1656754"/>
              <a:gd name="connsiteY92" fmla="*/ 505918 h 3482845"/>
              <a:gd name="connsiteX93" fmla="*/ 1484026 w 1656754"/>
              <a:gd name="connsiteY93" fmla="*/ 513413 h 3482845"/>
              <a:gd name="connsiteX94" fmla="*/ 1502764 w 1656754"/>
              <a:gd name="connsiteY94" fmla="*/ 520908 h 3482845"/>
              <a:gd name="connsiteX95" fmla="*/ 1514007 w 1656754"/>
              <a:gd name="connsiteY95" fmla="*/ 532151 h 3482845"/>
              <a:gd name="connsiteX96" fmla="*/ 1536492 w 1656754"/>
              <a:gd name="connsiteY96" fmla="*/ 592112 h 3482845"/>
              <a:gd name="connsiteX97" fmla="*/ 1555230 w 1656754"/>
              <a:gd name="connsiteY97" fmla="*/ 648325 h 3482845"/>
              <a:gd name="connsiteX98" fmla="*/ 1577715 w 1656754"/>
              <a:gd name="connsiteY98" fmla="*/ 700790 h 3482845"/>
              <a:gd name="connsiteX99" fmla="*/ 1581462 w 1656754"/>
              <a:gd name="connsiteY99" fmla="*/ 715780 h 3482845"/>
              <a:gd name="connsiteX100" fmla="*/ 1588957 w 1656754"/>
              <a:gd name="connsiteY100" fmla="*/ 734518 h 3482845"/>
              <a:gd name="connsiteX101" fmla="*/ 1600200 w 1656754"/>
              <a:gd name="connsiteY101" fmla="*/ 779489 h 3482845"/>
              <a:gd name="connsiteX102" fmla="*/ 1618938 w 1656754"/>
              <a:gd name="connsiteY102" fmla="*/ 828207 h 3482845"/>
              <a:gd name="connsiteX103" fmla="*/ 1626433 w 1656754"/>
              <a:gd name="connsiteY103" fmla="*/ 873177 h 3482845"/>
              <a:gd name="connsiteX104" fmla="*/ 1633928 w 1656754"/>
              <a:gd name="connsiteY104" fmla="*/ 895662 h 3482845"/>
              <a:gd name="connsiteX105" fmla="*/ 1637676 w 1656754"/>
              <a:gd name="connsiteY105" fmla="*/ 910653 h 3482845"/>
              <a:gd name="connsiteX106" fmla="*/ 1645171 w 1656754"/>
              <a:gd name="connsiteY106" fmla="*/ 929390 h 3482845"/>
              <a:gd name="connsiteX107" fmla="*/ 1652666 w 1656754"/>
              <a:gd name="connsiteY107" fmla="*/ 966866 h 3482845"/>
              <a:gd name="connsiteX108" fmla="*/ 1652666 w 1656754"/>
              <a:gd name="connsiteY108" fmla="*/ 1169233 h 3482845"/>
              <a:gd name="connsiteX109" fmla="*/ 1645171 w 1656754"/>
              <a:gd name="connsiteY109" fmla="*/ 1184223 h 3482845"/>
              <a:gd name="connsiteX110" fmla="*/ 1637676 w 1656754"/>
              <a:gd name="connsiteY110" fmla="*/ 1206708 h 3482845"/>
              <a:gd name="connsiteX111" fmla="*/ 1603948 w 1656754"/>
              <a:gd name="connsiteY111" fmla="*/ 1322882 h 3482845"/>
              <a:gd name="connsiteX112" fmla="*/ 1592705 w 1656754"/>
              <a:gd name="connsiteY112" fmla="*/ 1341620 h 3482845"/>
              <a:gd name="connsiteX113" fmla="*/ 1573967 w 1656754"/>
              <a:gd name="connsiteY113" fmla="*/ 1382843 h 3482845"/>
              <a:gd name="connsiteX114" fmla="*/ 1547735 w 1656754"/>
              <a:gd name="connsiteY114" fmla="*/ 1420318 h 3482845"/>
              <a:gd name="connsiteX115" fmla="*/ 1543987 w 1656754"/>
              <a:gd name="connsiteY115" fmla="*/ 1439056 h 3482845"/>
              <a:gd name="connsiteX116" fmla="*/ 1528997 w 1656754"/>
              <a:gd name="connsiteY116" fmla="*/ 1457794 h 3482845"/>
              <a:gd name="connsiteX117" fmla="*/ 1514007 w 1656754"/>
              <a:gd name="connsiteY117" fmla="*/ 1487774 h 3482845"/>
              <a:gd name="connsiteX118" fmla="*/ 1487774 w 1656754"/>
              <a:gd name="connsiteY118" fmla="*/ 1547735 h 3482845"/>
              <a:gd name="connsiteX119" fmla="*/ 1472784 w 1656754"/>
              <a:gd name="connsiteY119" fmla="*/ 1581462 h 3482845"/>
              <a:gd name="connsiteX120" fmla="*/ 1454046 w 1656754"/>
              <a:gd name="connsiteY120" fmla="*/ 1637676 h 3482845"/>
              <a:gd name="connsiteX121" fmla="*/ 1446551 w 1656754"/>
              <a:gd name="connsiteY121" fmla="*/ 1667656 h 3482845"/>
              <a:gd name="connsiteX122" fmla="*/ 1439056 w 1656754"/>
              <a:gd name="connsiteY122" fmla="*/ 1690141 h 3482845"/>
              <a:gd name="connsiteX123" fmla="*/ 1427813 w 1656754"/>
              <a:gd name="connsiteY123" fmla="*/ 1750102 h 3482845"/>
              <a:gd name="connsiteX124" fmla="*/ 1424066 w 1656754"/>
              <a:gd name="connsiteY124" fmla="*/ 1787577 h 3482845"/>
              <a:gd name="connsiteX125" fmla="*/ 1416571 w 1656754"/>
              <a:gd name="connsiteY125" fmla="*/ 1817557 h 3482845"/>
              <a:gd name="connsiteX126" fmla="*/ 1412823 w 1656754"/>
              <a:gd name="connsiteY126" fmla="*/ 1843790 h 3482845"/>
              <a:gd name="connsiteX127" fmla="*/ 1409076 w 1656754"/>
              <a:gd name="connsiteY127" fmla="*/ 1881266 h 3482845"/>
              <a:gd name="connsiteX128" fmla="*/ 1394085 w 1656754"/>
              <a:gd name="connsiteY128" fmla="*/ 1926236 h 3482845"/>
              <a:gd name="connsiteX129" fmla="*/ 1375348 w 1656754"/>
              <a:gd name="connsiteY129" fmla="*/ 2027420 h 3482845"/>
              <a:gd name="connsiteX130" fmla="*/ 1364105 w 1656754"/>
              <a:gd name="connsiteY130" fmla="*/ 2072390 h 3482845"/>
              <a:gd name="connsiteX131" fmla="*/ 1356610 w 1656754"/>
              <a:gd name="connsiteY131" fmla="*/ 2121108 h 3482845"/>
              <a:gd name="connsiteX132" fmla="*/ 1349115 w 1656754"/>
              <a:gd name="connsiteY132" fmla="*/ 2158584 h 3482845"/>
              <a:gd name="connsiteX133" fmla="*/ 1334125 w 1656754"/>
              <a:gd name="connsiteY133" fmla="*/ 2222292 h 3482845"/>
              <a:gd name="connsiteX134" fmla="*/ 1330377 w 1656754"/>
              <a:gd name="connsiteY134" fmla="*/ 2252272 h 3482845"/>
              <a:gd name="connsiteX135" fmla="*/ 1326630 w 1656754"/>
              <a:gd name="connsiteY135" fmla="*/ 2289748 h 3482845"/>
              <a:gd name="connsiteX136" fmla="*/ 1319135 w 1656754"/>
              <a:gd name="connsiteY136" fmla="*/ 2330971 h 3482845"/>
              <a:gd name="connsiteX137" fmla="*/ 1315387 w 1656754"/>
              <a:gd name="connsiteY137" fmla="*/ 2360951 h 3482845"/>
              <a:gd name="connsiteX138" fmla="*/ 1307892 w 1656754"/>
              <a:gd name="connsiteY138" fmla="*/ 2405921 h 3482845"/>
              <a:gd name="connsiteX139" fmla="*/ 1304144 w 1656754"/>
              <a:gd name="connsiteY139" fmla="*/ 2432154 h 3482845"/>
              <a:gd name="connsiteX140" fmla="*/ 1300397 w 1656754"/>
              <a:gd name="connsiteY140" fmla="*/ 2465882 h 3482845"/>
              <a:gd name="connsiteX141" fmla="*/ 1292902 w 1656754"/>
              <a:gd name="connsiteY141" fmla="*/ 2495862 h 3482845"/>
              <a:gd name="connsiteX142" fmla="*/ 1281659 w 1656754"/>
              <a:gd name="connsiteY142" fmla="*/ 2574561 h 3482845"/>
              <a:gd name="connsiteX143" fmla="*/ 1270416 w 1656754"/>
              <a:gd name="connsiteY143" fmla="*/ 2649512 h 3482845"/>
              <a:gd name="connsiteX144" fmla="*/ 1266669 w 1656754"/>
              <a:gd name="connsiteY144" fmla="*/ 2683239 h 3482845"/>
              <a:gd name="connsiteX145" fmla="*/ 1262921 w 1656754"/>
              <a:gd name="connsiteY145" fmla="*/ 2720715 h 3482845"/>
              <a:gd name="connsiteX146" fmla="*/ 1232941 w 1656754"/>
              <a:gd name="connsiteY146" fmla="*/ 2904344 h 3482845"/>
              <a:gd name="connsiteX147" fmla="*/ 1191458 w 1656754"/>
              <a:gd name="connsiteY147" fmla="*/ 3439228 h 3482845"/>
              <a:gd name="connsiteX148" fmla="*/ 909507 w 1656754"/>
              <a:gd name="connsiteY148" fmla="*/ 3446332 h 3482845"/>
              <a:gd name="connsiteX149" fmla="*/ 706697 w 1656754"/>
              <a:gd name="connsiteY149" fmla="*/ 3417939 h 3482845"/>
              <a:gd name="connsiteX0" fmla="*/ 706697 w 1656754"/>
              <a:gd name="connsiteY0" fmla="*/ 3417939 h 3486816"/>
              <a:gd name="connsiteX1" fmla="*/ 726138 w 1656754"/>
              <a:gd name="connsiteY1" fmla="*/ 2857682 h 3486816"/>
              <a:gd name="connsiteX2" fmla="*/ 745891 w 1656754"/>
              <a:gd name="connsiteY2" fmla="*/ 1826640 h 3486816"/>
              <a:gd name="connsiteX3" fmla="*/ 734518 w 1656754"/>
              <a:gd name="connsiteY3" fmla="*/ 1813810 h 3486816"/>
              <a:gd name="connsiteX4" fmla="*/ 723276 w 1656754"/>
              <a:gd name="connsiteY4" fmla="*/ 1806315 h 3486816"/>
              <a:gd name="connsiteX5" fmla="*/ 704538 w 1656754"/>
              <a:gd name="connsiteY5" fmla="*/ 1780082 h 3486816"/>
              <a:gd name="connsiteX6" fmla="*/ 689548 w 1656754"/>
              <a:gd name="connsiteY6" fmla="*/ 1761344 h 3486816"/>
              <a:gd name="connsiteX7" fmla="*/ 682053 w 1656754"/>
              <a:gd name="connsiteY7" fmla="*/ 1735112 h 3486816"/>
              <a:gd name="connsiteX8" fmla="*/ 663315 w 1656754"/>
              <a:gd name="connsiteY8" fmla="*/ 1671403 h 3486816"/>
              <a:gd name="connsiteX9" fmla="*/ 655820 w 1656754"/>
              <a:gd name="connsiteY9" fmla="*/ 1630180 h 3486816"/>
              <a:gd name="connsiteX10" fmla="*/ 659567 w 1656754"/>
              <a:gd name="connsiteY10" fmla="*/ 1506512 h 3486816"/>
              <a:gd name="connsiteX11" fmla="*/ 693295 w 1656754"/>
              <a:gd name="connsiteY11" fmla="*/ 1431561 h 3486816"/>
              <a:gd name="connsiteX12" fmla="*/ 697043 w 1656754"/>
              <a:gd name="connsiteY12" fmla="*/ 1412823 h 3486816"/>
              <a:gd name="connsiteX13" fmla="*/ 708285 w 1656754"/>
              <a:gd name="connsiteY13" fmla="*/ 1401580 h 3486816"/>
              <a:gd name="connsiteX14" fmla="*/ 715780 w 1656754"/>
              <a:gd name="connsiteY14" fmla="*/ 1386590 h 3486816"/>
              <a:gd name="connsiteX15" fmla="*/ 727023 w 1656754"/>
              <a:gd name="connsiteY15" fmla="*/ 1349115 h 3486816"/>
              <a:gd name="connsiteX16" fmla="*/ 730771 w 1656754"/>
              <a:gd name="connsiteY16" fmla="*/ 1334125 h 3486816"/>
              <a:gd name="connsiteX17" fmla="*/ 745761 w 1656754"/>
              <a:gd name="connsiteY17" fmla="*/ 1285407 h 3486816"/>
              <a:gd name="connsiteX18" fmla="*/ 742013 w 1656754"/>
              <a:gd name="connsiteY18" fmla="*/ 1217951 h 3486816"/>
              <a:gd name="connsiteX19" fmla="*/ 730771 w 1656754"/>
              <a:gd name="connsiteY19" fmla="*/ 1195466 h 3486816"/>
              <a:gd name="connsiteX20" fmla="*/ 723276 w 1656754"/>
              <a:gd name="connsiteY20" fmla="*/ 1172980 h 3486816"/>
              <a:gd name="connsiteX21" fmla="*/ 685800 w 1656754"/>
              <a:gd name="connsiteY21" fmla="*/ 1090535 h 3486816"/>
              <a:gd name="connsiteX22" fmla="*/ 674557 w 1656754"/>
              <a:gd name="connsiteY22" fmla="*/ 1060554 h 3486816"/>
              <a:gd name="connsiteX23" fmla="*/ 652072 w 1656754"/>
              <a:gd name="connsiteY23" fmla="*/ 1026826 h 3486816"/>
              <a:gd name="connsiteX24" fmla="*/ 648325 w 1656754"/>
              <a:gd name="connsiteY24" fmla="*/ 1015584 h 3486816"/>
              <a:gd name="connsiteX25" fmla="*/ 637082 w 1656754"/>
              <a:gd name="connsiteY25" fmla="*/ 1008089 h 3486816"/>
              <a:gd name="connsiteX26" fmla="*/ 622092 w 1656754"/>
              <a:gd name="connsiteY26" fmla="*/ 993098 h 3486816"/>
              <a:gd name="connsiteX27" fmla="*/ 607102 w 1656754"/>
              <a:gd name="connsiteY27" fmla="*/ 981856 h 3486816"/>
              <a:gd name="connsiteX28" fmla="*/ 584616 w 1656754"/>
              <a:gd name="connsiteY28" fmla="*/ 966866 h 3486816"/>
              <a:gd name="connsiteX29" fmla="*/ 569626 w 1656754"/>
              <a:gd name="connsiteY29" fmla="*/ 959371 h 3486816"/>
              <a:gd name="connsiteX30" fmla="*/ 517161 w 1656754"/>
              <a:gd name="connsiteY30" fmla="*/ 940633 h 3486816"/>
              <a:gd name="connsiteX31" fmla="*/ 442210 w 1656754"/>
              <a:gd name="connsiteY31" fmla="*/ 910653 h 3486816"/>
              <a:gd name="connsiteX32" fmla="*/ 430967 w 1656754"/>
              <a:gd name="connsiteY32" fmla="*/ 906905 h 3486816"/>
              <a:gd name="connsiteX33" fmla="*/ 281066 w 1656754"/>
              <a:gd name="connsiteY33" fmla="*/ 910653 h 3486816"/>
              <a:gd name="connsiteX34" fmla="*/ 258580 w 1656754"/>
              <a:gd name="connsiteY34" fmla="*/ 914400 h 3486816"/>
              <a:gd name="connsiteX35" fmla="*/ 228600 w 1656754"/>
              <a:gd name="connsiteY35" fmla="*/ 918148 h 3486816"/>
              <a:gd name="connsiteX36" fmla="*/ 142407 w 1656754"/>
              <a:gd name="connsiteY36" fmla="*/ 906905 h 3486816"/>
              <a:gd name="connsiteX37" fmla="*/ 104931 w 1656754"/>
              <a:gd name="connsiteY37" fmla="*/ 869430 h 3486816"/>
              <a:gd name="connsiteX38" fmla="*/ 86194 w 1656754"/>
              <a:gd name="connsiteY38" fmla="*/ 850692 h 3486816"/>
              <a:gd name="connsiteX39" fmla="*/ 56213 w 1656754"/>
              <a:gd name="connsiteY39" fmla="*/ 813216 h 3486816"/>
              <a:gd name="connsiteX40" fmla="*/ 44971 w 1656754"/>
              <a:gd name="connsiteY40" fmla="*/ 801974 h 3486816"/>
              <a:gd name="connsiteX41" fmla="*/ 33728 w 1656754"/>
              <a:gd name="connsiteY41" fmla="*/ 783236 h 3486816"/>
              <a:gd name="connsiteX42" fmla="*/ 26233 w 1656754"/>
              <a:gd name="connsiteY42" fmla="*/ 771994 h 3486816"/>
              <a:gd name="connsiteX43" fmla="*/ 18738 w 1656754"/>
              <a:gd name="connsiteY43" fmla="*/ 745761 h 3486816"/>
              <a:gd name="connsiteX44" fmla="*/ 11243 w 1656754"/>
              <a:gd name="connsiteY44" fmla="*/ 730771 h 3486816"/>
              <a:gd name="connsiteX45" fmla="*/ 7495 w 1656754"/>
              <a:gd name="connsiteY45" fmla="*/ 693295 h 3486816"/>
              <a:gd name="connsiteX46" fmla="*/ 0 w 1656754"/>
              <a:gd name="connsiteY46" fmla="*/ 663315 h 3486816"/>
              <a:gd name="connsiteX47" fmla="*/ 3748 w 1656754"/>
              <a:gd name="connsiteY47" fmla="*/ 517161 h 3486816"/>
              <a:gd name="connsiteX48" fmla="*/ 14990 w 1656754"/>
              <a:gd name="connsiteY48" fmla="*/ 487180 h 3486816"/>
              <a:gd name="connsiteX49" fmla="*/ 33728 w 1656754"/>
              <a:gd name="connsiteY49" fmla="*/ 430967 h 3486816"/>
              <a:gd name="connsiteX50" fmla="*/ 44971 w 1656754"/>
              <a:gd name="connsiteY50" fmla="*/ 408482 h 3486816"/>
              <a:gd name="connsiteX51" fmla="*/ 52466 w 1656754"/>
              <a:gd name="connsiteY51" fmla="*/ 385997 h 3486816"/>
              <a:gd name="connsiteX52" fmla="*/ 86194 w 1656754"/>
              <a:gd name="connsiteY52" fmla="*/ 329784 h 3486816"/>
              <a:gd name="connsiteX53" fmla="*/ 108679 w 1656754"/>
              <a:gd name="connsiteY53" fmla="*/ 292308 h 3486816"/>
              <a:gd name="connsiteX54" fmla="*/ 123669 w 1656754"/>
              <a:gd name="connsiteY54" fmla="*/ 269823 h 3486816"/>
              <a:gd name="connsiteX55" fmla="*/ 161144 w 1656754"/>
              <a:gd name="connsiteY55" fmla="*/ 232348 h 3486816"/>
              <a:gd name="connsiteX56" fmla="*/ 179882 w 1656754"/>
              <a:gd name="connsiteY56" fmla="*/ 206115 h 3486816"/>
              <a:gd name="connsiteX57" fmla="*/ 191125 w 1656754"/>
              <a:gd name="connsiteY57" fmla="*/ 187377 h 3486816"/>
              <a:gd name="connsiteX58" fmla="*/ 224853 w 1656754"/>
              <a:gd name="connsiteY58" fmla="*/ 153649 h 3486816"/>
              <a:gd name="connsiteX59" fmla="*/ 247338 w 1656754"/>
              <a:gd name="connsiteY59" fmla="*/ 123669 h 3486816"/>
              <a:gd name="connsiteX60" fmla="*/ 266076 w 1656754"/>
              <a:gd name="connsiteY60" fmla="*/ 108679 h 3486816"/>
              <a:gd name="connsiteX61" fmla="*/ 292308 w 1656754"/>
              <a:gd name="connsiteY61" fmla="*/ 82446 h 3486816"/>
              <a:gd name="connsiteX62" fmla="*/ 352269 w 1656754"/>
              <a:gd name="connsiteY62" fmla="*/ 48718 h 3486816"/>
              <a:gd name="connsiteX63" fmla="*/ 382249 w 1656754"/>
              <a:gd name="connsiteY63" fmla="*/ 41223 h 3486816"/>
              <a:gd name="connsiteX64" fmla="*/ 415977 w 1656754"/>
              <a:gd name="connsiteY64" fmla="*/ 22485 h 3486816"/>
              <a:gd name="connsiteX65" fmla="*/ 427220 w 1656754"/>
              <a:gd name="connsiteY65" fmla="*/ 14990 h 3486816"/>
              <a:gd name="connsiteX66" fmla="*/ 457200 w 1656754"/>
              <a:gd name="connsiteY66" fmla="*/ 3748 h 3486816"/>
              <a:gd name="connsiteX67" fmla="*/ 483433 w 1656754"/>
              <a:gd name="connsiteY67" fmla="*/ 0 h 3486816"/>
              <a:gd name="connsiteX68" fmla="*/ 569626 w 1656754"/>
              <a:gd name="connsiteY68" fmla="*/ 3748 h 3486816"/>
              <a:gd name="connsiteX69" fmla="*/ 603354 w 1656754"/>
              <a:gd name="connsiteY69" fmla="*/ 14990 h 3486816"/>
              <a:gd name="connsiteX70" fmla="*/ 633335 w 1656754"/>
              <a:gd name="connsiteY70" fmla="*/ 22485 h 3486816"/>
              <a:gd name="connsiteX71" fmla="*/ 659567 w 1656754"/>
              <a:gd name="connsiteY71" fmla="*/ 37476 h 3486816"/>
              <a:gd name="connsiteX72" fmla="*/ 704538 w 1656754"/>
              <a:gd name="connsiteY72" fmla="*/ 44971 h 3486816"/>
              <a:gd name="connsiteX73" fmla="*/ 745761 w 1656754"/>
              <a:gd name="connsiteY73" fmla="*/ 67456 h 3486816"/>
              <a:gd name="connsiteX74" fmla="*/ 764498 w 1656754"/>
              <a:gd name="connsiteY74" fmla="*/ 74951 h 3486816"/>
              <a:gd name="connsiteX75" fmla="*/ 771994 w 1656754"/>
              <a:gd name="connsiteY75" fmla="*/ 82446 h 3486816"/>
              <a:gd name="connsiteX76" fmla="*/ 801974 w 1656754"/>
              <a:gd name="connsiteY76" fmla="*/ 101184 h 3486816"/>
              <a:gd name="connsiteX77" fmla="*/ 813216 w 1656754"/>
              <a:gd name="connsiteY77" fmla="*/ 123669 h 3486816"/>
              <a:gd name="connsiteX78" fmla="*/ 816964 w 1656754"/>
              <a:gd name="connsiteY78" fmla="*/ 146154 h 3486816"/>
              <a:gd name="connsiteX79" fmla="*/ 824459 w 1656754"/>
              <a:gd name="connsiteY79" fmla="*/ 172387 h 3486816"/>
              <a:gd name="connsiteX80" fmla="*/ 828207 w 1656754"/>
              <a:gd name="connsiteY80" fmla="*/ 191125 h 3486816"/>
              <a:gd name="connsiteX81" fmla="*/ 831954 w 1656754"/>
              <a:gd name="connsiteY81" fmla="*/ 333531 h 3486816"/>
              <a:gd name="connsiteX82" fmla="*/ 843197 w 1656754"/>
              <a:gd name="connsiteY82" fmla="*/ 363512 h 3486816"/>
              <a:gd name="connsiteX83" fmla="*/ 846944 w 1656754"/>
              <a:gd name="connsiteY83" fmla="*/ 374754 h 3486816"/>
              <a:gd name="connsiteX84" fmla="*/ 895662 w 1656754"/>
              <a:gd name="connsiteY84" fmla="*/ 400987 h 3486816"/>
              <a:gd name="connsiteX85" fmla="*/ 906905 w 1656754"/>
              <a:gd name="connsiteY85" fmla="*/ 408482 h 3486816"/>
              <a:gd name="connsiteX86" fmla="*/ 955623 w 1656754"/>
              <a:gd name="connsiteY86" fmla="*/ 423472 h 3486816"/>
              <a:gd name="connsiteX87" fmla="*/ 1274164 w 1656754"/>
              <a:gd name="connsiteY87" fmla="*/ 430967 h 3486816"/>
              <a:gd name="connsiteX88" fmla="*/ 1292902 w 1656754"/>
              <a:gd name="connsiteY88" fmla="*/ 438462 h 3486816"/>
              <a:gd name="connsiteX89" fmla="*/ 1345367 w 1656754"/>
              <a:gd name="connsiteY89" fmla="*/ 457200 h 3486816"/>
              <a:gd name="connsiteX90" fmla="*/ 1412823 w 1656754"/>
              <a:gd name="connsiteY90" fmla="*/ 487180 h 3486816"/>
              <a:gd name="connsiteX91" fmla="*/ 1457794 w 1656754"/>
              <a:gd name="connsiteY91" fmla="*/ 498423 h 3486816"/>
              <a:gd name="connsiteX92" fmla="*/ 1472784 w 1656754"/>
              <a:gd name="connsiteY92" fmla="*/ 505918 h 3486816"/>
              <a:gd name="connsiteX93" fmla="*/ 1484026 w 1656754"/>
              <a:gd name="connsiteY93" fmla="*/ 513413 h 3486816"/>
              <a:gd name="connsiteX94" fmla="*/ 1502764 w 1656754"/>
              <a:gd name="connsiteY94" fmla="*/ 520908 h 3486816"/>
              <a:gd name="connsiteX95" fmla="*/ 1514007 w 1656754"/>
              <a:gd name="connsiteY95" fmla="*/ 532151 h 3486816"/>
              <a:gd name="connsiteX96" fmla="*/ 1536492 w 1656754"/>
              <a:gd name="connsiteY96" fmla="*/ 592112 h 3486816"/>
              <a:gd name="connsiteX97" fmla="*/ 1555230 w 1656754"/>
              <a:gd name="connsiteY97" fmla="*/ 648325 h 3486816"/>
              <a:gd name="connsiteX98" fmla="*/ 1577715 w 1656754"/>
              <a:gd name="connsiteY98" fmla="*/ 700790 h 3486816"/>
              <a:gd name="connsiteX99" fmla="*/ 1581462 w 1656754"/>
              <a:gd name="connsiteY99" fmla="*/ 715780 h 3486816"/>
              <a:gd name="connsiteX100" fmla="*/ 1588957 w 1656754"/>
              <a:gd name="connsiteY100" fmla="*/ 734518 h 3486816"/>
              <a:gd name="connsiteX101" fmla="*/ 1600200 w 1656754"/>
              <a:gd name="connsiteY101" fmla="*/ 779489 h 3486816"/>
              <a:gd name="connsiteX102" fmla="*/ 1618938 w 1656754"/>
              <a:gd name="connsiteY102" fmla="*/ 828207 h 3486816"/>
              <a:gd name="connsiteX103" fmla="*/ 1626433 w 1656754"/>
              <a:gd name="connsiteY103" fmla="*/ 873177 h 3486816"/>
              <a:gd name="connsiteX104" fmla="*/ 1633928 w 1656754"/>
              <a:gd name="connsiteY104" fmla="*/ 895662 h 3486816"/>
              <a:gd name="connsiteX105" fmla="*/ 1637676 w 1656754"/>
              <a:gd name="connsiteY105" fmla="*/ 910653 h 3486816"/>
              <a:gd name="connsiteX106" fmla="*/ 1645171 w 1656754"/>
              <a:gd name="connsiteY106" fmla="*/ 929390 h 3486816"/>
              <a:gd name="connsiteX107" fmla="*/ 1652666 w 1656754"/>
              <a:gd name="connsiteY107" fmla="*/ 966866 h 3486816"/>
              <a:gd name="connsiteX108" fmla="*/ 1652666 w 1656754"/>
              <a:gd name="connsiteY108" fmla="*/ 1169233 h 3486816"/>
              <a:gd name="connsiteX109" fmla="*/ 1645171 w 1656754"/>
              <a:gd name="connsiteY109" fmla="*/ 1184223 h 3486816"/>
              <a:gd name="connsiteX110" fmla="*/ 1637676 w 1656754"/>
              <a:gd name="connsiteY110" fmla="*/ 1206708 h 3486816"/>
              <a:gd name="connsiteX111" fmla="*/ 1603948 w 1656754"/>
              <a:gd name="connsiteY111" fmla="*/ 1322882 h 3486816"/>
              <a:gd name="connsiteX112" fmla="*/ 1592705 w 1656754"/>
              <a:gd name="connsiteY112" fmla="*/ 1341620 h 3486816"/>
              <a:gd name="connsiteX113" fmla="*/ 1573967 w 1656754"/>
              <a:gd name="connsiteY113" fmla="*/ 1382843 h 3486816"/>
              <a:gd name="connsiteX114" fmla="*/ 1547735 w 1656754"/>
              <a:gd name="connsiteY114" fmla="*/ 1420318 h 3486816"/>
              <a:gd name="connsiteX115" fmla="*/ 1543987 w 1656754"/>
              <a:gd name="connsiteY115" fmla="*/ 1439056 h 3486816"/>
              <a:gd name="connsiteX116" fmla="*/ 1528997 w 1656754"/>
              <a:gd name="connsiteY116" fmla="*/ 1457794 h 3486816"/>
              <a:gd name="connsiteX117" fmla="*/ 1514007 w 1656754"/>
              <a:gd name="connsiteY117" fmla="*/ 1487774 h 3486816"/>
              <a:gd name="connsiteX118" fmla="*/ 1487774 w 1656754"/>
              <a:gd name="connsiteY118" fmla="*/ 1547735 h 3486816"/>
              <a:gd name="connsiteX119" fmla="*/ 1472784 w 1656754"/>
              <a:gd name="connsiteY119" fmla="*/ 1581462 h 3486816"/>
              <a:gd name="connsiteX120" fmla="*/ 1454046 w 1656754"/>
              <a:gd name="connsiteY120" fmla="*/ 1637676 h 3486816"/>
              <a:gd name="connsiteX121" fmla="*/ 1446551 w 1656754"/>
              <a:gd name="connsiteY121" fmla="*/ 1667656 h 3486816"/>
              <a:gd name="connsiteX122" fmla="*/ 1439056 w 1656754"/>
              <a:gd name="connsiteY122" fmla="*/ 1690141 h 3486816"/>
              <a:gd name="connsiteX123" fmla="*/ 1427813 w 1656754"/>
              <a:gd name="connsiteY123" fmla="*/ 1750102 h 3486816"/>
              <a:gd name="connsiteX124" fmla="*/ 1424066 w 1656754"/>
              <a:gd name="connsiteY124" fmla="*/ 1787577 h 3486816"/>
              <a:gd name="connsiteX125" fmla="*/ 1416571 w 1656754"/>
              <a:gd name="connsiteY125" fmla="*/ 1817557 h 3486816"/>
              <a:gd name="connsiteX126" fmla="*/ 1412823 w 1656754"/>
              <a:gd name="connsiteY126" fmla="*/ 1843790 h 3486816"/>
              <a:gd name="connsiteX127" fmla="*/ 1409076 w 1656754"/>
              <a:gd name="connsiteY127" fmla="*/ 1881266 h 3486816"/>
              <a:gd name="connsiteX128" fmla="*/ 1394085 w 1656754"/>
              <a:gd name="connsiteY128" fmla="*/ 1926236 h 3486816"/>
              <a:gd name="connsiteX129" fmla="*/ 1375348 w 1656754"/>
              <a:gd name="connsiteY129" fmla="*/ 2027420 h 3486816"/>
              <a:gd name="connsiteX130" fmla="*/ 1364105 w 1656754"/>
              <a:gd name="connsiteY130" fmla="*/ 2072390 h 3486816"/>
              <a:gd name="connsiteX131" fmla="*/ 1356610 w 1656754"/>
              <a:gd name="connsiteY131" fmla="*/ 2121108 h 3486816"/>
              <a:gd name="connsiteX132" fmla="*/ 1349115 w 1656754"/>
              <a:gd name="connsiteY132" fmla="*/ 2158584 h 3486816"/>
              <a:gd name="connsiteX133" fmla="*/ 1334125 w 1656754"/>
              <a:gd name="connsiteY133" fmla="*/ 2222292 h 3486816"/>
              <a:gd name="connsiteX134" fmla="*/ 1330377 w 1656754"/>
              <a:gd name="connsiteY134" fmla="*/ 2252272 h 3486816"/>
              <a:gd name="connsiteX135" fmla="*/ 1326630 w 1656754"/>
              <a:gd name="connsiteY135" fmla="*/ 2289748 h 3486816"/>
              <a:gd name="connsiteX136" fmla="*/ 1319135 w 1656754"/>
              <a:gd name="connsiteY136" fmla="*/ 2330971 h 3486816"/>
              <a:gd name="connsiteX137" fmla="*/ 1315387 w 1656754"/>
              <a:gd name="connsiteY137" fmla="*/ 2360951 h 3486816"/>
              <a:gd name="connsiteX138" fmla="*/ 1307892 w 1656754"/>
              <a:gd name="connsiteY138" fmla="*/ 2405921 h 3486816"/>
              <a:gd name="connsiteX139" fmla="*/ 1304144 w 1656754"/>
              <a:gd name="connsiteY139" fmla="*/ 2432154 h 3486816"/>
              <a:gd name="connsiteX140" fmla="*/ 1300397 w 1656754"/>
              <a:gd name="connsiteY140" fmla="*/ 2465882 h 3486816"/>
              <a:gd name="connsiteX141" fmla="*/ 1292902 w 1656754"/>
              <a:gd name="connsiteY141" fmla="*/ 2495862 h 3486816"/>
              <a:gd name="connsiteX142" fmla="*/ 1281659 w 1656754"/>
              <a:gd name="connsiteY142" fmla="*/ 2574561 h 3486816"/>
              <a:gd name="connsiteX143" fmla="*/ 1270416 w 1656754"/>
              <a:gd name="connsiteY143" fmla="*/ 2649512 h 3486816"/>
              <a:gd name="connsiteX144" fmla="*/ 1266669 w 1656754"/>
              <a:gd name="connsiteY144" fmla="*/ 2683239 h 3486816"/>
              <a:gd name="connsiteX145" fmla="*/ 1262921 w 1656754"/>
              <a:gd name="connsiteY145" fmla="*/ 2720715 h 3486816"/>
              <a:gd name="connsiteX146" fmla="*/ 1232941 w 1656754"/>
              <a:gd name="connsiteY146" fmla="*/ 2904344 h 3486816"/>
              <a:gd name="connsiteX147" fmla="*/ 1191458 w 1656754"/>
              <a:gd name="connsiteY147" fmla="*/ 3439228 h 3486816"/>
              <a:gd name="connsiteX148" fmla="*/ 909507 w 1656754"/>
              <a:gd name="connsiteY148" fmla="*/ 3446332 h 3486816"/>
              <a:gd name="connsiteX149" fmla="*/ 706697 w 1656754"/>
              <a:gd name="connsiteY149" fmla="*/ 3417939 h 3486816"/>
              <a:gd name="connsiteX0" fmla="*/ 706697 w 1656754"/>
              <a:gd name="connsiteY0" fmla="*/ 3417939 h 3488541"/>
              <a:gd name="connsiteX1" fmla="*/ 726138 w 1656754"/>
              <a:gd name="connsiteY1" fmla="*/ 2857682 h 3488541"/>
              <a:gd name="connsiteX2" fmla="*/ 745891 w 1656754"/>
              <a:gd name="connsiteY2" fmla="*/ 1826640 h 3488541"/>
              <a:gd name="connsiteX3" fmla="*/ 734518 w 1656754"/>
              <a:gd name="connsiteY3" fmla="*/ 1813810 h 3488541"/>
              <a:gd name="connsiteX4" fmla="*/ 723276 w 1656754"/>
              <a:gd name="connsiteY4" fmla="*/ 1806315 h 3488541"/>
              <a:gd name="connsiteX5" fmla="*/ 704538 w 1656754"/>
              <a:gd name="connsiteY5" fmla="*/ 1780082 h 3488541"/>
              <a:gd name="connsiteX6" fmla="*/ 689548 w 1656754"/>
              <a:gd name="connsiteY6" fmla="*/ 1761344 h 3488541"/>
              <a:gd name="connsiteX7" fmla="*/ 682053 w 1656754"/>
              <a:gd name="connsiteY7" fmla="*/ 1735112 h 3488541"/>
              <a:gd name="connsiteX8" fmla="*/ 663315 w 1656754"/>
              <a:gd name="connsiteY8" fmla="*/ 1671403 h 3488541"/>
              <a:gd name="connsiteX9" fmla="*/ 655820 w 1656754"/>
              <a:gd name="connsiteY9" fmla="*/ 1630180 h 3488541"/>
              <a:gd name="connsiteX10" fmla="*/ 659567 w 1656754"/>
              <a:gd name="connsiteY10" fmla="*/ 1506512 h 3488541"/>
              <a:gd name="connsiteX11" fmla="*/ 693295 w 1656754"/>
              <a:gd name="connsiteY11" fmla="*/ 1431561 h 3488541"/>
              <a:gd name="connsiteX12" fmla="*/ 697043 w 1656754"/>
              <a:gd name="connsiteY12" fmla="*/ 1412823 h 3488541"/>
              <a:gd name="connsiteX13" fmla="*/ 708285 w 1656754"/>
              <a:gd name="connsiteY13" fmla="*/ 1401580 h 3488541"/>
              <a:gd name="connsiteX14" fmla="*/ 715780 w 1656754"/>
              <a:gd name="connsiteY14" fmla="*/ 1386590 h 3488541"/>
              <a:gd name="connsiteX15" fmla="*/ 727023 w 1656754"/>
              <a:gd name="connsiteY15" fmla="*/ 1349115 h 3488541"/>
              <a:gd name="connsiteX16" fmla="*/ 730771 w 1656754"/>
              <a:gd name="connsiteY16" fmla="*/ 1334125 h 3488541"/>
              <a:gd name="connsiteX17" fmla="*/ 745761 w 1656754"/>
              <a:gd name="connsiteY17" fmla="*/ 1285407 h 3488541"/>
              <a:gd name="connsiteX18" fmla="*/ 742013 w 1656754"/>
              <a:gd name="connsiteY18" fmla="*/ 1217951 h 3488541"/>
              <a:gd name="connsiteX19" fmla="*/ 730771 w 1656754"/>
              <a:gd name="connsiteY19" fmla="*/ 1195466 h 3488541"/>
              <a:gd name="connsiteX20" fmla="*/ 723276 w 1656754"/>
              <a:gd name="connsiteY20" fmla="*/ 1172980 h 3488541"/>
              <a:gd name="connsiteX21" fmla="*/ 685800 w 1656754"/>
              <a:gd name="connsiteY21" fmla="*/ 1090535 h 3488541"/>
              <a:gd name="connsiteX22" fmla="*/ 674557 w 1656754"/>
              <a:gd name="connsiteY22" fmla="*/ 1060554 h 3488541"/>
              <a:gd name="connsiteX23" fmla="*/ 652072 w 1656754"/>
              <a:gd name="connsiteY23" fmla="*/ 1026826 h 3488541"/>
              <a:gd name="connsiteX24" fmla="*/ 648325 w 1656754"/>
              <a:gd name="connsiteY24" fmla="*/ 1015584 h 3488541"/>
              <a:gd name="connsiteX25" fmla="*/ 637082 w 1656754"/>
              <a:gd name="connsiteY25" fmla="*/ 1008089 h 3488541"/>
              <a:gd name="connsiteX26" fmla="*/ 622092 w 1656754"/>
              <a:gd name="connsiteY26" fmla="*/ 993098 h 3488541"/>
              <a:gd name="connsiteX27" fmla="*/ 607102 w 1656754"/>
              <a:gd name="connsiteY27" fmla="*/ 981856 h 3488541"/>
              <a:gd name="connsiteX28" fmla="*/ 584616 w 1656754"/>
              <a:gd name="connsiteY28" fmla="*/ 966866 h 3488541"/>
              <a:gd name="connsiteX29" fmla="*/ 569626 w 1656754"/>
              <a:gd name="connsiteY29" fmla="*/ 959371 h 3488541"/>
              <a:gd name="connsiteX30" fmla="*/ 517161 w 1656754"/>
              <a:gd name="connsiteY30" fmla="*/ 940633 h 3488541"/>
              <a:gd name="connsiteX31" fmla="*/ 442210 w 1656754"/>
              <a:gd name="connsiteY31" fmla="*/ 910653 h 3488541"/>
              <a:gd name="connsiteX32" fmla="*/ 430967 w 1656754"/>
              <a:gd name="connsiteY32" fmla="*/ 906905 h 3488541"/>
              <a:gd name="connsiteX33" fmla="*/ 281066 w 1656754"/>
              <a:gd name="connsiteY33" fmla="*/ 910653 h 3488541"/>
              <a:gd name="connsiteX34" fmla="*/ 258580 w 1656754"/>
              <a:gd name="connsiteY34" fmla="*/ 914400 h 3488541"/>
              <a:gd name="connsiteX35" fmla="*/ 228600 w 1656754"/>
              <a:gd name="connsiteY35" fmla="*/ 918148 h 3488541"/>
              <a:gd name="connsiteX36" fmla="*/ 142407 w 1656754"/>
              <a:gd name="connsiteY36" fmla="*/ 906905 h 3488541"/>
              <a:gd name="connsiteX37" fmla="*/ 104931 w 1656754"/>
              <a:gd name="connsiteY37" fmla="*/ 869430 h 3488541"/>
              <a:gd name="connsiteX38" fmla="*/ 86194 w 1656754"/>
              <a:gd name="connsiteY38" fmla="*/ 850692 h 3488541"/>
              <a:gd name="connsiteX39" fmla="*/ 56213 w 1656754"/>
              <a:gd name="connsiteY39" fmla="*/ 813216 h 3488541"/>
              <a:gd name="connsiteX40" fmla="*/ 44971 w 1656754"/>
              <a:gd name="connsiteY40" fmla="*/ 801974 h 3488541"/>
              <a:gd name="connsiteX41" fmla="*/ 33728 w 1656754"/>
              <a:gd name="connsiteY41" fmla="*/ 783236 h 3488541"/>
              <a:gd name="connsiteX42" fmla="*/ 26233 w 1656754"/>
              <a:gd name="connsiteY42" fmla="*/ 771994 h 3488541"/>
              <a:gd name="connsiteX43" fmla="*/ 18738 w 1656754"/>
              <a:gd name="connsiteY43" fmla="*/ 745761 h 3488541"/>
              <a:gd name="connsiteX44" fmla="*/ 11243 w 1656754"/>
              <a:gd name="connsiteY44" fmla="*/ 730771 h 3488541"/>
              <a:gd name="connsiteX45" fmla="*/ 7495 w 1656754"/>
              <a:gd name="connsiteY45" fmla="*/ 693295 h 3488541"/>
              <a:gd name="connsiteX46" fmla="*/ 0 w 1656754"/>
              <a:gd name="connsiteY46" fmla="*/ 663315 h 3488541"/>
              <a:gd name="connsiteX47" fmla="*/ 3748 w 1656754"/>
              <a:gd name="connsiteY47" fmla="*/ 517161 h 3488541"/>
              <a:gd name="connsiteX48" fmla="*/ 14990 w 1656754"/>
              <a:gd name="connsiteY48" fmla="*/ 487180 h 3488541"/>
              <a:gd name="connsiteX49" fmla="*/ 33728 w 1656754"/>
              <a:gd name="connsiteY49" fmla="*/ 430967 h 3488541"/>
              <a:gd name="connsiteX50" fmla="*/ 44971 w 1656754"/>
              <a:gd name="connsiteY50" fmla="*/ 408482 h 3488541"/>
              <a:gd name="connsiteX51" fmla="*/ 52466 w 1656754"/>
              <a:gd name="connsiteY51" fmla="*/ 385997 h 3488541"/>
              <a:gd name="connsiteX52" fmla="*/ 86194 w 1656754"/>
              <a:gd name="connsiteY52" fmla="*/ 329784 h 3488541"/>
              <a:gd name="connsiteX53" fmla="*/ 108679 w 1656754"/>
              <a:gd name="connsiteY53" fmla="*/ 292308 h 3488541"/>
              <a:gd name="connsiteX54" fmla="*/ 123669 w 1656754"/>
              <a:gd name="connsiteY54" fmla="*/ 269823 h 3488541"/>
              <a:gd name="connsiteX55" fmla="*/ 161144 w 1656754"/>
              <a:gd name="connsiteY55" fmla="*/ 232348 h 3488541"/>
              <a:gd name="connsiteX56" fmla="*/ 179882 w 1656754"/>
              <a:gd name="connsiteY56" fmla="*/ 206115 h 3488541"/>
              <a:gd name="connsiteX57" fmla="*/ 191125 w 1656754"/>
              <a:gd name="connsiteY57" fmla="*/ 187377 h 3488541"/>
              <a:gd name="connsiteX58" fmla="*/ 224853 w 1656754"/>
              <a:gd name="connsiteY58" fmla="*/ 153649 h 3488541"/>
              <a:gd name="connsiteX59" fmla="*/ 247338 w 1656754"/>
              <a:gd name="connsiteY59" fmla="*/ 123669 h 3488541"/>
              <a:gd name="connsiteX60" fmla="*/ 266076 w 1656754"/>
              <a:gd name="connsiteY60" fmla="*/ 108679 h 3488541"/>
              <a:gd name="connsiteX61" fmla="*/ 292308 w 1656754"/>
              <a:gd name="connsiteY61" fmla="*/ 82446 h 3488541"/>
              <a:gd name="connsiteX62" fmla="*/ 352269 w 1656754"/>
              <a:gd name="connsiteY62" fmla="*/ 48718 h 3488541"/>
              <a:gd name="connsiteX63" fmla="*/ 382249 w 1656754"/>
              <a:gd name="connsiteY63" fmla="*/ 41223 h 3488541"/>
              <a:gd name="connsiteX64" fmla="*/ 415977 w 1656754"/>
              <a:gd name="connsiteY64" fmla="*/ 22485 h 3488541"/>
              <a:gd name="connsiteX65" fmla="*/ 427220 w 1656754"/>
              <a:gd name="connsiteY65" fmla="*/ 14990 h 3488541"/>
              <a:gd name="connsiteX66" fmla="*/ 457200 w 1656754"/>
              <a:gd name="connsiteY66" fmla="*/ 3748 h 3488541"/>
              <a:gd name="connsiteX67" fmla="*/ 483433 w 1656754"/>
              <a:gd name="connsiteY67" fmla="*/ 0 h 3488541"/>
              <a:gd name="connsiteX68" fmla="*/ 569626 w 1656754"/>
              <a:gd name="connsiteY68" fmla="*/ 3748 h 3488541"/>
              <a:gd name="connsiteX69" fmla="*/ 603354 w 1656754"/>
              <a:gd name="connsiteY69" fmla="*/ 14990 h 3488541"/>
              <a:gd name="connsiteX70" fmla="*/ 633335 w 1656754"/>
              <a:gd name="connsiteY70" fmla="*/ 22485 h 3488541"/>
              <a:gd name="connsiteX71" fmla="*/ 659567 w 1656754"/>
              <a:gd name="connsiteY71" fmla="*/ 37476 h 3488541"/>
              <a:gd name="connsiteX72" fmla="*/ 704538 w 1656754"/>
              <a:gd name="connsiteY72" fmla="*/ 44971 h 3488541"/>
              <a:gd name="connsiteX73" fmla="*/ 745761 w 1656754"/>
              <a:gd name="connsiteY73" fmla="*/ 67456 h 3488541"/>
              <a:gd name="connsiteX74" fmla="*/ 764498 w 1656754"/>
              <a:gd name="connsiteY74" fmla="*/ 74951 h 3488541"/>
              <a:gd name="connsiteX75" fmla="*/ 771994 w 1656754"/>
              <a:gd name="connsiteY75" fmla="*/ 82446 h 3488541"/>
              <a:gd name="connsiteX76" fmla="*/ 801974 w 1656754"/>
              <a:gd name="connsiteY76" fmla="*/ 101184 h 3488541"/>
              <a:gd name="connsiteX77" fmla="*/ 813216 w 1656754"/>
              <a:gd name="connsiteY77" fmla="*/ 123669 h 3488541"/>
              <a:gd name="connsiteX78" fmla="*/ 816964 w 1656754"/>
              <a:gd name="connsiteY78" fmla="*/ 146154 h 3488541"/>
              <a:gd name="connsiteX79" fmla="*/ 824459 w 1656754"/>
              <a:gd name="connsiteY79" fmla="*/ 172387 h 3488541"/>
              <a:gd name="connsiteX80" fmla="*/ 828207 w 1656754"/>
              <a:gd name="connsiteY80" fmla="*/ 191125 h 3488541"/>
              <a:gd name="connsiteX81" fmla="*/ 831954 w 1656754"/>
              <a:gd name="connsiteY81" fmla="*/ 333531 h 3488541"/>
              <a:gd name="connsiteX82" fmla="*/ 843197 w 1656754"/>
              <a:gd name="connsiteY82" fmla="*/ 363512 h 3488541"/>
              <a:gd name="connsiteX83" fmla="*/ 846944 w 1656754"/>
              <a:gd name="connsiteY83" fmla="*/ 374754 h 3488541"/>
              <a:gd name="connsiteX84" fmla="*/ 895662 w 1656754"/>
              <a:gd name="connsiteY84" fmla="*/ 400987 h 3488541"/>
              <a:gd name="connsiteX85" fmla="*/ 906905 w 1656754"/>
              <a:gd name="connsiteY85" fmla="*/ 408482 h 3488541"/>
              <a:gd name="connsiteX86" fmla="*/ 955623 w 1656754"/>
              <a:gd name="connsiteY86" fmla="*/ 423472 h 3488541"/>
              <a:gd name="connsiteX87" fmla="*/ 1274164 w 1656754"/>
              <a:gd name="connsiteY87" fmla="*/ 430967 h 3488541"/>
              <a:gd name="connsiteX88" fmla="*/ 1292902 w 1656754"/>
              <a:gd name="connsiteY88" fmla="*/ 438462 h 3488541"/>
              <a:gd name="connsiteX89" fmla="*/ 1345367 w 1656754"/>
              <a:gd name="connsiteY89" fmla="*/ 457200 h 3488541"/>
              <a:gd name="connsiteX90" fmla="*/ 1412823 w 1656754"/>
              <a:gd name="connsiteY90" fmla="*/ 487180 h 3488541"/>
              <a:gd name="connsiteX91" fmla="*/ 1457794 w 1656754"/>
              <a:gd name="connsiteY91" fmla="*/ 498423 h 3488541"/>
              <a:gd name="connsiteX92" fmla="*/ 1472784 w 1656754"/>
              <a:gd name="connsiteY92" fmla="*/ 505918 h 3488541"/>
              <a:gd name="connsiteX93" fmla="*/ 1484026 w 1656754"/>
              <a:gd name="connsiteY93" fmla="*/ 513413 h 3488541"/>
              <a:gd name="connsiteX94" fmla="*/ 1502764 w 1656754"/>
              <a:gd name="connsiteY94" fmla="*/ 520908 h 3488541"/>
              <a:gd name="connsiteX95" fmla="*/ 1514007 w 1656754"/>
              <a:gd name="connsiteY95" fmla="*/ 532151 h 3488541"/>
              <a:gd name="connsiteX96" fmla="*/ 1536492 w 1656754"/>
              <a:gd name="connsiteY96" fmla="*/ 592112 h 3488541"/>
              <a:gd name="connsiteX97" fmla="*/ 1555230 w 1656754"/>
              <a:gd name="connsiteY97" fmla="*/ 648325 h 3488541"/>
              <a:gd name="connsiteX98" fmla="*/ 1577715 w 1656754"/>
              <a:gd name="connsiteY98" fmla="*/ 700790 h 3488541"/>
              <a:gd name="connsiteX99" fmla="*/ 1581462 w 1656754"/>
              <a:gd name="connsiteY99" fmla="*/ 715780 h 3488541"/>
              <a:gd name="connsiteX100" fmla="*/ 1588957 w 1656754"/>
              <a:gd name="connsiteY100" fmla="*/ 734518 h 3488541"/>
              <a:gd name="connsiteX101" fmla="*/ 1600200 w 1656754"/>
              <a:gd name="connsiteY101" fmla="*/ 779489 h 3488541"/>
              <a:gd name="connsiteX102" fmla="*/ 1618938 w 1656754"/>
              <a:gd name="connsiteY102" fmla="*/ 828207 h 3488541"/>
              <a:gd name="connsiteX103" fmla="*/ 1626433 w 1656754"/>
              <a:gd name="connsiteY103" fmla="*/ 873177 h 3488541"/>
              <a:gd name="connsiteX104" fmla="*/ 1633928 w 1656754"/>
              <a:gd name="connsiteY104" fmla="*/ 895662 h 3488541"/>
              <a:gd name="connsiteX105" fmla="*/ 1637676 w 1656754"/>
              <a:gd name="connsiteY105" fmla="*/ 910653 h 3488541"/>
              <a:gd name="connsiteX106" fmla="*/ 1645171 w 1656754"/>
              <a:gd name="connsiteY106" fmla="*/ 929390 h 3488541"/>
              <a:gd name="connsiteX107" fmla="*/ 1652666 w 1656754"/>
              <a:gd name="connsiteY107" fmla="*/ 966866 h 3488541"/>
              <a:gd name="connsiteX108" fmla="*/ 1652666 w 1656754"/>
              <a:gd name="connsiteY108" fmla="*/ 1169233 h 3488541"/>
              <a:gd name="connsiteX109" fmla="*/ 1645171 w 1656754"/>
              <a:gd name="connsiteY109" fmla="*/ 1184223 h 3488541"/>
              <a:gd name="connsiteX110" fmla="*/ 1637676 w 1656754"/>
              <a:gd name="connsiteY110" fmla="*/ 1206708 h 3488541"/>
              <a:gd name="connsiteX111" fmla="*/ 1603948 w 1656754"/>
              <a:gd name="connsiteY111" fmla="*/ 1322882 h 3488541"/>
              <a:gd name="connsiteX112" fmla="*/ 1592705 w 1656754"/>
              <a:gd name="connsiteY112" fmla="*/ 1341620 h 3488541"/>
              <a:gd name="connsiteX113" fmla="*/ 1573967 w 1656754"/>
              <a:gd name="connsiteY113" fmla="*/ 1382843 h 3488541"/>
              <a:gd name="connsiteX114" fmla="*/ 1547735 w 1656754"/>
              <a:gd name="connsiteY114" fmla="*/ 1420318 h 3488541"/>
              <a:gd name="connsiteX115" fmla="*/ 1543987 w 1656754"/>
              <a:gd name="connsiteY115" fmla="*/ 1439056 h 3488541"/>
              <a:gd name="connsiteX116" fmla="*/ 1528997 w 1656754"/>
              <a:gd name="connsiteY116" fmla="*/ 1457794 h 3488541"/>
              <a:gd name="connsiteX117" fmla="*/ 1514007 w 1656754"/>
              <a:gd name="connsiteY117" fmla="*/ 1487774 h 3488541"/>
              <a:gd name="connsiteX118" fmla="*/ 1487774 w 1656754"/>
              <a:gd name="connsiteY118" fmla="*/ 1547735 h 3488541"/>
              <a:gd name="connsiteX119" fmla="*/ 1472784 w 1656754"/>
              <a:gd name="connsiteY119" fmla="*/ 1581462 h 3488541"/>
              <a:gd name="connsiteX120" fmla="*/ 1454046 w 1656754"/>
              <a:gd name="connsiteY120" fmla="*/ 1637676 h 3488541"/>
              <a:gd name="connsiteX121" fmla="*/ 1446551 w 1656754"/>
              <a:gd name="connsiteY121" fmla="*/ 1667656 h 3488541"/>
              <a:gd name="connsiteX122" fmla="*/ 1439056 w 1656754"/>
              <a:gd name="connsiteY122" fmla="*/ 1690141 h 3488541"/>
              <a:gd name="connsiteX123" fmla="*/ 1427813 w 1656754"/>
              <a:gd name="connsiteY123" fmla="*/ 1750102 h 3488541"/>
              <a:gd name="connsiteX124" fmla="*/ 1424066 w 1656754"/>
              <a:gd name="connsiteY124" fmla="*/ 1787577 h 3488541"/>
              <a:gd name="connsiteX125" fmla="*/ 1416571 w 1656754"/>
              <a:gd name="connsiteY125" fmla="*/ 1817557 h 3488541"/>
              <a:gd name="connsiteX126" fmla="*/ 1412823 w 1656754"/>
              <a:gd name="connsiteY126" fmla="*/ 1843790 h 3488541"/>
              <a:gd name="connsiteX127" fmla="*/ 1409076 w 1656754"/>
              <a:gd name="connsiteY127" fmla="*/ 1881266 h 3488541"/>
              <a:gd name="connsiteX128" fmla="*/ 1394085 w 1656754"/>
              <a:gd name="connsiteY128" fmla="*/ 1926236 h 3488541"/>
              <a:gd name="connsiteX129" fmla="*/ 1375348 w 1656754"/>
              <a:gd name="connsiteY129" fmla="*/ 2027420 h 3488541"/>
              <a:gd name="connsiteX130" fmla="*/ 1364105 w 1656754"/>
              <a:gd name="connsiteY130" fmla="*/ 2072390 h 3488541"/>
              <a:gd name="connsiteX131" fmla="*/ 1356610 w 1656754"/>
              <a:gd name="connsiteY131" fmla="*/ 2121108 h 3488541"/>
              <a:gd name="connsiteX132" fmla="*/ 1349115 w 1656754"/>
              <a:gd name="connsiteY132" fmla="*/ 2158584 h 3488541"/>
              <a:gd name="connsiteX133" fmla="*/ 1334125 w 1656754"/>
              <a:gd name="connsiteY133" fmla="*/ 2222292 h 3488541"/>
              <a:gd name="connsiteX134" fmla="*/ 1330377 w 1656754"/>
              <a:gd name="connsiteY134" fmla="*/ 2252272 h 3488541"/>
              <a:gd name="connsiteX135" fmla="*/ 1326630 w 1656754"/>
              <a:gd name="connsiteY135" fmla="*/ 2289748 h 3488541"/>
              <a:gd name="connsiteX136" fmla="*/ 1319135 w 1656754"/>
              <a:gd name="connsiteY136" fmla="*/ 2330971 h 3488541"/>
              <a:gd name="connsiteX137" fmla="*/ 1315387 w 1656754"/>
              <a:gd name="connsiteY137" fmla="*/ 2360951 h 3488541"/>
              <a:gd name="connsiteX138" fmla="*/ 1307892 w 1656754"/>
              <a:gd name="connsiteY138" fmla="*/ 2405921 h 3488541"/>
              <a:gd name="connsiteX139" fmla="*/ 1304144 w 1656754"/>
              <a:gd name="connsiteY139" fmla="*/ 2432154 h 3488541"/>
              <a:gd name="connsiteX140" fmla="*/ 1300397 w 1656754"/>
              <a:gd name="connsiteY140" fmla="*/ 2465882 h 3488541"/>
              <a:gd name="connsiteX141" fmla="*/ 1292902 w 1656754"/>
              <a:gd name="connsiteY141" fmla="*/ 2495862 h 3488541"/>
              <a:gd name="connsiteX142" fmla="*/ 1281659 w 1656754"/>
              <a:gd name="connsiteY142" fmla="*/ 2574561 h 3488541"/>
              <a:gd name="connsiteX143" fmla="*/ 1270416 w 1656754"/>
              <a:gd name="connsiteY143" fmla="*/ 2649512 h 3488541"/>
              <a:gd name="connsiteX144" fmla="*/ 1266669 w 1656754"/>
              <a:gd name="connsiteY144" fmla="*/ 2683239 h 3488541"/>
              <a:gd name="connsiteX145" fmla="*/ 1262921 w 1656754"/>
              <a:gd name="connsiteY145" fmla="*/ 2720715 h 3488541"/>
              <a:gd name="connsiteX146" fmla="*/ 1232941 w 1656754"/>
              <a:gd name="connsiteY146" fmla="*/ 2904344 h 3488541"/>
              <a:gd name="connsiteX147" fmla="*/ 1191458 w 1656754"/>
              <a:gd name="connsiteY147" fmla="*/ 3439228 h 3488541"/>
              <a:gd name="connsiteX148" fmla="*/ 909507 w 1656754"/>
              <a:gd name="connsiteY148" fmla="*/ 3446332 h 3488541"/>
              <a:gd name="connsiteX149" fmla="*/ 706697 w 1656754"/>
              <a:gd name="connsiteY149" fmla="*/ 3417939 h 3488541"/>
              <a:gd name="connsiteX0" fmla="*/ 706697 w 1656754"/>
              <a:gd name="connsiteY0" fmla="*/ 3417939 h 3479424"/>
              <a:gd name="connsiteX1" fmla="*/ 726138 w 1656754"/>
              <a:gd name="connsiteY1" fmla="*/ 2857682 h 3479424"/>
              <a:gd name="connsiteX2" fmla="*/ 745891 w 1656754"/>
              <a:gd name="connsiteY2" fmla="*/ 1826640 h 3479424"/>
              <a:gd name="connsiteX3" fmla="*/ 734518 w 1656754"/>
              <a:gd name="connsiteY3" fmla="*/ 1813810 h 3479424"/>
              <a:gd name="connsiteX4" fmla="*/ 723276 w 1656754"/>
              <a:gd name="connsiteY4" fmla="*/ 1806315 h 3479424"/>
              <a:gd name="connsiteX5" fmla="*/ 704538 w 1656754"/>
              <a:gd name="connsiteY5" fmla="*/ 1780082 h 3479424"/>
              <a:gd name="connsiteX6" fmla="*/ 689548 w 1656754"/>
              <a:gd name="connsiteY6" fmla="*/ 1761344 h 3479424"/>
              <a:gd name="connsiteX7" fmla="*/ 682053 w 1656754"/>
              <a:gd name="connsiteY7" fmla="*/ 1735112 h 3479424"/>
              <a:gd name="connsiteX8" fmla="*/ 663315 w 1656754"/>
              <a:gd name="connsiteY8" fmla="*/ 1671403 h 3479424"/>
              <a:gd name="connsiteX9" fmla="*/ 655820 w 1656754"/>
              <a:gd name="connsiteY9" fmla="*/ 1630180 h 3479424"/>
              <a:gd name="connsiteX10" fmla="*/ 659567 w 1656754"/>
              <a:gd name="connsiteY10" fmla="*/ 1506512 h 3479424"/>
              <a:gd name="connsiteX11" fmla="*/ 693295 w 1656754"/>
              <a:gd name="connsiteY11" fmla="*/ 1431561 h 3479424"/>
              <a:gd name="connsiteX12" fmla="*/ 697043 w 1656754"/>
              <a:gd name="connsiteY12" fmla="*/ 1412823 h 3479424"/>
              <a:gd name="connsiteX13" fmla="*/ 708285 w 1656754"/>
              <a:gd name="connsiteY13" fmla="*/ 1401580 h 3479424"/>
              <a:gd name="connsiteX14" fmla="*/ 715780 w 1656754"/>
              <a:gd name="connsiteY14" fmla="*/ 1386590 h 3479424"/>
              <a:gd name="connsiteX15" fmla="*/ 727023 w 1656754"/>
              <a:gd name="connsiteY15" fmla="*/ 1349115 h 3479424"/>
              <a:gd name="connsiteX16" fmla="*/ 730771 w 1656754"/>
              <a:gd name="connsiteY16" fmla="*/ 1334125 h 3479424"/>
              <a:gd name="connsiteX17" fmla="*/ 745761 w 1656754"/>
              <a:gd name="connsiteY17" fmla="*/ 1285407 h 3479424"/>
              <a:gd name="connsiteX18" fmla="*/ 742013 w 1656754"/>
              <a:gd name="connsiteY18" fmla="*/ 1217951 h 3479424"/>
              <a:gd name="connsiteX19" fmla="*/ 730771 w 1656754"/>
              <a:gd name="connsiteY19" fmla="*/ 1195466 h 3479424"/>
              <a:gd name="connsiteX20" fmla="*/ 723276 w 1656754"/>
              <a:gd name="connsiteY20" fmla="*/ 1172980 h 3479424"/>
              <a:gd name="connsiteX21" fmla="*/ 685800 w 1656754"/>
              <a:gd name="connsiteY21" fmla="*/ 1090535 h 3479424"/>
              <a:gd name="connsiteX22" fmla="*/ 674557 w 1656754"/>
              <a:gd name="connsiteY22" fmla="*/ 1060554 h 3479424"/>
              <a:gd name="connsiteX23" fmla="*/ 652072 w 1656754"/>
              <a:gd name="connsiteY23" fmla="*/ 1026826 h 3479424"/>
              <a:gd name="connsiteX24" fmla="*/ 648325 w 1656754"/>
              <a:gd name="connsiteY24" fmla="*/ 1015584 h 3479424"/>
              <a:gd name="connsiteX25" fmla="*/ 637082 w 1656754"/>
              <a:gd name="connsiteY25" fmla="*/ 1008089 h 3479424"/>
              <a:gd name="connsiteX26" fmla="*/ 622092 w 1656754"/>
              <a:gd name="connsiteY26" fmla="*/ 993098 h 3479424"/>
              <a:gd name="connsiteX27" fmla="*/ 607102 w 1656754"/>
              <a:gd name="connsiteY27" fmla="*/ 981856 h 3479424"/>
              <a:gd name="connsiteX28" fmla="*/ 584616 w 1656754"/>
              <a:gd name="connsiteY28" fmla="*/ 966866 h 3479424"/>
              <a:gd name="connsiteX29" fmla="*/ 569626 w 1656754"/>
              <a:gd name="connsiteY29" fmla="*/ 959371 h 3479424"/>
              <a:gd name="connsiteX30" fmla="*/ 517161 w 1656754"/>
              <a:gd name="connsiteY30" fmla="*/ 940633 h 3479424"/>
              <a:gd name="connsiteX31" fmla="*/ 442210 w 1656754"/>
              <a:gd name="connsiteY31" fmla="*/ 910653 h 3479424"/>
              <a:gd name="connsiteX32" fmla="*/ 430967 w 1656754"/>
              <a:gd name="connsiteY32" fmla="*/ 906905 h 3479424"/>
              <a:gd name="connsiteX33" fmla="*/ 281066 w 1656754"/>
              <a:gd name="connsiteY33" fmla="*/ 910653 h 3479424"/>
              <a:gd name="connsiteX34" fmla="*/ 258580 w 1656754"/>
              <a:gd name="connsiteY34" fmla="*/ 914400 h 3479424"/>
              <a:gd name="connsiteX35" fmla="*/ 228600 w 1656754"/>
              <a:gd name="connsiteY35" fmla="*/ 918148 h 3479424"/>
              <a:gd name="connsiteX36" fmla="*/ 142407 w 1656754"/>
              <a:gd name="connsiteY36" fmla="*/ 906905 h 3479424"/>
              <a:gd name="connsiteX37" fmla="*/ 104931 w 1656754"/>
              <a:gd name="connsiteY37" fmla="*/ 869430 h 3479424"/>
              <a:gd name="connsiteX38" fmla="*/ 86194 w 1656754"/>
              <a:gd name="connsiteY38" fmla="*/ 850692 h 3479424"/>
              <a:gd name="connsiteX39" fmla="*/ 56213 w 1656754"/>
              <a:gd name="connsiteY39" fmla="*/ 813216 h 3479424"/>
              <a:gd name="connsiteX40" fmla="*/ 44971 w 1656754"/>
              <a:gd name="connsiteY40" fmla="*/ 801974 h 3479424"/>
              <a:gd name="connsiteX41" fmla="*/ 33728 w 1656754"/>
              <a:gd name="connsiteY41" fmla="*/ 783236 h 3479424"/>
              <a:gd name="connsiteX42" fmla="*/ 26233 w 1656754"/>
              <a:gd name="connsiteY42" fmla="*/ 771994 h 3479424"/>
              <a:gd name="connsiteX43" fmla="*/ 18738 w 1656754"/>
              <a:gd name="connsiteY43" fmla="*/ 745761 h 3479424"/>
              <a:gd name="connsiteX44" fmla="*/ 11243 w 1656754"/>
              <a:gd name="connsiteY44" fmla="*/ 730771 h 3479424"/>
              <a:gd name="connsiteX45" fmla="*/ 7495 w 1656754"/>
              <a:gd name="connsiteY45" fmla="*/ 693295 h 3479424"/>
              <a:gd name="connsiteX46" fmla="*/ 0 w 1656754"/>
              <a:gd name="connsiteY46" fmla="*/ 663315 h 3479424"/>
              <a:gd name="connsiteX47" fmla="*/ 3748 w 1656754"/>
              <a:gd name="connsiteY47" fmla="*/ 517161 h 3479424"/>
              <a:gd name="connsiteX48" fmla="*/ 14990 w 1656754"/>
              <a:gd name="connsiteY48" fmla="*/ 487180 h 3479424"/>
              <a:gd name="connsiteX49" fmla="*/ 33728 w 1656754"/>
              <a:gd name="connsiteY49" fmla="*/ 430967 h 3479424"/>
              <a:gd name="connsiteX50" fmla="*/ 44971 w 1656754"/>
              <a:gd name="connsiteY50" fmla="*/ 408482 h 3479424"/>
              <a:gd name="connsiteX51" fmla="*/ 52466 w 1656754"/>
              <a:gd name="connsiteY51" fmla="*/ 385997 h 3479424"/>
              <a:gd name="connsiteX52" fmla="*/ 86194 w 1656754"/>
              <a:gd name="connsiteY52" fmla="*/ 329784 h 3479424"/>
              <a:gd name="connsiteX53" fmla="*/ 108679 w 1656754"/>
              <a:gd name="connsiteY53" fmla="*/ 292308 h 3479424"/>
              <a:gd name="connsiteX54" fmla="*/ 123669 w 1656754"/>
              <a:gd name="connsiteY54" fmla="*/ 269823 h 3479424"/>
              <a:gd name="connsiteX55" fmla="*/ 161144 w 1656754"/>
              <a:gd name="connsiteY55" fmla="*/ 232348 h 3479424"/>
              <a:gd name="connsiteX56" fmla="*/ 179882 w 1656754"/>
              <a:gd name="connsiteY56" fmla="*/ 206115 h 3479424"/>
              <a:gd name="connsiteX57" fmla="*/ 191125 w 1656754"/>
              <a:gd name="connsiteY57" fmla="*/ 187377 h 3479424"/>
              <a:gd name="connsiteX58" fmla="*/ 224853 w 1656754"/>
              <a:gd name="connsiteY58" fmla="*/ 153649 h 3479424"/>
              <a:gd name="connsiteX59" fmla="*/ 247338 w 1656754"/>
              <a:gd name="connsiteY59" fmla="*/ 123669 h 3479424"/>
              <a:gd name="connsiteX60" fmla="*/ 266076 w 1656754"/>
              <a:gd name="connsiteY60" fmla="*/ 108679 h 3479424"/>
              <a:gd name="connsiteX61" fmla="*/ 292308 w 1656754"/>
              <a:gd name="connsiteY61" fmla="*/ 82446 h 3479424"/>
              <a:gd name="connsiteX62" fmla="*/ 352269 w 1656754"/>
              <a:gd name="connsiteY62" fmla="*/ 48718 h 3479424"/>
              <a:gd name="connsiteX63" fmla="*/ 382249 w 1656754"/>
              <a:gd name="connsiteY63" fmla="*/ 41223 h 3479424"/>
              <a:gd name="connsiteX64" fmla="*/ 415977 w 1656754"/>
              <a:gd name="connsiteY64" fmla="*/ 22485 h 3479424"/>
              <a:gd name="connsiteX65" fmla="*/ 427220 w 1656754"/>
              <a:gd name="connsiteY65" fmla="*/ 14990 h 3479424"/>
              <a:gd name="connsiteX66" fmla="*/ 457200 w 1656754"/>
              <a:gd name="connsiteY66" fmla="*/ 3748 h 3479424"/>
              <a:gd name="connsiteX67" fmla="*/ 483433 w 1656754"/>
              <a:gd name="connsiteY67" fmla="*/ 0 h 3479424"/>
              <a:gd name="connsiteX68" fmla="*/ 569626 w 1656754"/>
              <a:gd name="connsiteY68" fmla="*/ 3748 h 3479424"/>
              <a:gd name="connsiteX69" fmla="*/ 603354 w 1656754"/>
              <a:gd name="connsiteY69" fmla="*/ 14990 h 3479424"/>
              <a:gd name="connsiteX70" fmla="*/ 633335 w 1656754"/>
              <a:gd name="connsiteY70" fmla="*/ 22485 h 3479424"/>
              <a:gd name="connsiteX71" fmla="*/ 659567 w 1656754"/>
              <a:gd name="connsiteY71" fmla="*/ 37476 h 3479424"/>
              <a:gd name="connsiteX72" fmla="*/ 704538 w 1656754"/>
              <a:gd name="connsiteY72" fmla="*/ 44971 h 3479424"/>
              <a:gd name="connsiteX73" fmla="*/ 745761 w 1656754"/>
              <a:gd name="connsiteY73" fmla="*/ 67456 h 3479424"/>
              <a:gd name="connsiteX74" fmla="*/ 764498 w 1656754"/>
              <a:gd name="connsiteY74" fmla="*/ 74951 h 3479424"/>
              <a:gd name="connsiteX75" fmla="*/ 771994 w 1656754"/>
              <a:gd name="connsiteY75" fmla="*/ 82446 h 3479424"/>
              <a:gd name="connsiteX76" fmla="*/ 801974 w 1656754"/>
              <a:gd name="connsiteY76" fmla="*/ 101184 h 3479424"/>
              <a:gd name="connsiteX77" fmla="*/ 813216 w 1656754"/>
              <a:gd name="connsiteY77" fmla="*/ 123669 h 3479424"/>
              <a:gd name="connsiteX78" fmla="*/ 816964 w 1656754"/>
              <a:gd name="connsiteY78" fmla="*/ 146154 h 3479424"/>
              <a:gd name="connsiteX79" fmla="*/ 824459 w 1656754"/>
              <a:gd name="connsiteY79" fmla="*/ 172387 h 3479424"/>
              <a:gd name="connsiteX80" fmla="*/ 828207 w 1656754"/>
              <a:gd name="connsiteY80" fmla="*/ 191125 h 3479424"/>
              <a:gd name="connsiteX81" fmla="*/ 831954 w 1656754"/>
              <a:gd name="connsiteY81" fmla="*/ 333531 h 3479424"/>
              <a:gd name="connsiteX82" fmla="*/ 843197 w 1656754"/>
              <a:gd name="connsiteY82" fmla="*/ 363512 h 3479424"/>
              <a:gd name="connsiteX83" fmla="*/ 846944 w 1656754"/>
              <a:gd name="connsiteY83" fmla="*/ 374754 h 3479424"/>
              <a:gd name="connsiteX84" fmla="*/ 895662 w 1656754"/>
              <a:gd name="connsiteY84" fmla="*/ 400987 h 3479424"/>
              <a:gd name="connsiteX85" fmla="*/ 906905 w 1656754"/>
              <a:gd name="connsiteY85" fmla="*/ 408482 h 3479424"/>
              <a:gd name="connsiteX86" fmla="*/ 955623 w 1656754"/>
              <a:gd name="connsiteY86" fmla="*/ 423472 h 3479424"/>
              <a:gd name="connsiteX87" fmla="*/ 1274164 w 1656754"/>
              <a:gd name="connsiteY87" fmla="*/ 430967 h 3479424"/>
              <a:gd name="connsiteX88" fmla="*/ 1292902 w 1656754"/>
              <a:gd name="connsiteY88" fmla="*/ 438462 h 3479424"/>
              <a:gd name="connsiteX89" fmla="*/ 1345367 w 1656754"/>
              <a:gd name="connsiteY89" fmla="*/ 457200 h 3479424"/>
              <a:gd name="connsiteX90" fmla="*/ 1412823 w 1656754"/>
              <a:gd name="connsiteY90" fmla="*/ 487180 h 3479424"/>
              <a:gd name="connsiteX91" fmla="*/ 1457794 w 1656754"/>
              <a:gd name="connsiteY91" fmla="*/ 498423 h 3479424"/>
              <a:gd name="connsiteX92" fmla="*/ 1472784 w 1656754"/>
              <a:gd name="connsiteY92" fmla="*/ 505918 h 3479424"/>
              <a:gd name="connsiteX93" fmla="*/ 1484026 w 1656754"/>
              <a:gd name="connsiteY93" fmla="*/ 513413 h 3479424"/>
              <a:gd name="connsiteX94" fmla="*/ 1502764 w 1656754"/>
              <a:gd name="connsiteY94" fmla="*/ 520908 h 3479424"/>
              <a:gd name="connsiteX95" fmla="*/ 1514007 w 1656754"/>
              <a:gd name="connsiteY95" fmla="*/ 532151 h 3479424"/>
              <a:gd name="connsiteX96" fmla="*/ 1536492 w 1656754"/>
              <a:gd name="connsiteY96" fmla="*/ 592112 h 3479424"/>
              <a:gd name="connsiteX97" fmla="*/ 1555230 w 1656754"/>
              <a:gd name="connsiteY97" fmla="*/ 648325 h 3479424"/>
              <a:gd name="connsiteX98" fmla="*/ 1577715 w 1656754"/>
              <a:gd name="connsiteY98" fmla="*/ 700790 h 3479424"/>
              <a:gd name="connsiteX99" fmla="*/ 1581462 w 1656754"/>
              <a:gd name="connsiteY99" fmla="*/ 715780 h 3479424"/>
              <a:gd name="connsiteX100" fmla="*/ 1588957 w 1656754"/>
              <a:gd name="connsiteY100" fmla="*/ 734518 h 3479424"/>
              <a:gd name="connsiteX101" fmla="*/ 1600200 w 1656754"/>
              <a:gd name="connsiteY101" fmla="*/ 779489 h 3479424"/>
              <a:gd name="connsiteX102" fmla="*/ 1618938 w 1656754"/>
              <a:gd name="connsiteY102" fmla="*/ 828207 h 3479424"/>
              <a:gd name="connsiteX103" fmla="*/ 1626433 w 1656754"/>
              <a:gd name="connsiteY103" fmla="*/ 873177 h 3479424"/>
              <a:gd name="connsiteX104" fmla="*/ 1633928 w 1656754"/>
              <a:gd name="connsiteY104" fmla="*/ 895662 h 3479424"/>
              <a:gd name="connsiteX105" fmla="*/ 1637676 w 1656754"/>
              <a:gd name="connsiteY105" fmla="*/ 910653 h 3479424"/>
              <a:gd name="connsiteX106" fmla="*/ 1645171 w 1656754"/>
              <a:gd name="connsiteY106" fmla="*/ 929390 h 3479424"/>
              <a:gd name="connsiteX107" fmla="*/ 1652666 w 1656754"/>
              <a:gd name="connsiteY107" fmla="*/ 966866 h 3479424"/>
              <a:gd name="connsiteX108" fmla="*/ 1652666 w 1656754"/>
              <a:gd name="connsiteY108" fmla="*/ 1169233 h 3479424"/>
              <a:gd name="connsiteX109" fmla="*/ 1645171 w 1656754"/>
              <a:gd name="connsiteY109" fmla="*/ 1184223 h 3479424"/>
              <a:gd name="connsiteX110" fmla="*/ 1637676 w 1656754"/>
              <a:gd name="connsiteY110" fmla="*/ 1206708 h 3479424"/>
              <a:gd name="connsiteX111" fmla="*/ 1603948 w 1656754"/>
              <a:gd name="connsiteY111" fmla="*/ 1322882 h 3479424"/>
              <a:gd name="connsiteX112" fmla="*/ 1592705 w 1656754"/>
              <a:gd name="connsiteY112" fmla="*/ 1341620 h 3479424"/>
              <a:gd name="connsiteX113" fmla="*/ 1573967 w 1656754"/>
              <a:gd name="connsiteY113" fmla="*/ 1382843 h 3479424"/>
              <a:gd name="connsiteX114" fmla="*/ 1547735 w 1656754"/>
              <a:gd name="connsiteY114" fmla="*/ 1420318 h 3479424"/>
              <a:gd name="connsiteX115" fmla="*/ 1543987 w 1656754"/>
              <a:gd name="connsiteY115" fmla="*/ 1439056 h 3479424"/>
              <a:gd name="connsiteX116" fmla="*/ 1528997 w 1656754"/>
              <a:gd name="connsiteY116" fmla="*/ 1457794 h 3479424"/>
              <a:gd name="connsiteX117" fmla="*/ 1514007 w 1656754"/>
              <a:gd name="connsiteY117" fmla="*/ 1487774 h 3479424"/>
              <a:gd name="connsiteX118" fmla="*/ 1487774 w 1656754"/>
              <a:gd name="connsiteY118" fmla="*/ 1547735 h 3479424"/>
              <a:gd name="connsiteX119" fmla="*/ 1472784 w 1656754"/>
              <a:gd name="connsiteY119" fmla="*/ 1581462 h 3479424"/>
              <a:gd name="connsiteX120" fmla="*/ 1454046 w 1656754"/>
              <a:gd name="connsiteY120" fmla="*/ 1637676 h 3479424"/>
              <a:gd name="connsiteX121" fmla="*/ 1446551 w 1656754"/>
              <a:gd name="connsiteY121" fmla="*/ 1667656 h 3479424"/>
              <a:gd name="connsiteX122" fmla="*/ 1439056 w 1656754"/>
              <a:gd name="connsiteY122" fmla="*/ 1690141 h 3479424"/>
              <a:gd name="connsiteX123" fmla="*/ 1427813 w 1656754"/>
              <a:gd name="connsiteY123" fmla="*/ 1750102 h 3479424"/>
              <a:gd name="connsiteX124" fmla="*/ 1424066 w 1656754"/>
              <a:gd name="connsiteY124" fmla="*/ 1787577 h 3479424"/>
              <a:gd name="connsiteX125" fmla="*/ 1416571 w 1656754"/>
              <a:gd name="connsiteY125" fmla="*/ 1817557 h 3479424"/>
              <a:gd name="connsiteX126" fmla="*/ 1412823 w 1656754"/>
              <a:gd name="connsiteY126" fmla="*/ 1843790 h 3479424"/>
              <a:gd name="connsiteX127" fmla="*/ 1409076 w 1656754"/>
              <a:gd name="connsiteY127" fmla="*/ 1881266 h 3479424"/>
              <a:gd name="connsiteX128" fmla="*/ 1394085 w 1656754"/>
              <a:gd name="connsiteY128" fmla="*/ 1926236 h 3479424"/>
              <a:gd name="connsiteX129" fmla="*/ 1375348 w 1656754"/>
              <a:gd name="connsiteY129" fmla="*/ 2027420 h 3479424"/>
              <a:gd name="connsiteX130" fmla="*/ 1364105 w 1656754"/>
              <a:gd name="connsiteY130" fmla="*/ 2072390 h 3479424"/>
              <a:gd name="connsiteX131" fmla="*/ 1356610 w 1656754"/>
              <a:gd name="connsiteY131" fmla="*/ 2121108 h 3479424"/>
              <a:gd name="connsiteX132" fmla="*/ 1349115 w 1656754"/>
              <a:gd name="connsiteY132" fmla="*/ 2158584 h 3479424"/>
              <a:gd name="connsiteX133" fmla="*/ 1334125 w 1656754"/>
              <a:gd name="connsiteY133" fmla="*/ 2222292 h 3479424"/>
              <a:gd name="connsiteX134" fmla="*/ 1330377 w 1656754"/>
              <a:gd name="connsiteY134" fmla="*/ 2252272 h 3479424"/>
              <a:gd name="connsiteX135" fmla="*/ 1326630 w 1656754"/>
              <a:gd name="connsiteY135" fmla="*/ 2289748 h 3479424"/>
              <a:gd name="connsiteX136" fmla="*/ 1319135 w 1656754"/>
              <a:gd name="connsiteY136" fmla="*/ 2330971 h 3479424"/>
              <a:gd name="connsiteX137" fmla="*/ 1315387 w 1656754"/>
              <a:gd name="connsiteY137" fmla="*/ 2360951 h 3479424"/>
              <a:gd name="connsiteX138" fmla="*/ 1307892 w 1656754"/>
              <a:gd name="connsiteY138" fmla="*/ 2405921 h 3479424"/>
              <a:gd name="connsiteX139" fmla="*/ 1304144 w 1656754"/>
              <a:gd name="connsiteY139" fmla="*/ 2432154 h 3479424"/>
              <a:gd name="connsiteX140" fmla="*/ 1300397 w 1656754"/>
              <a:gd name="connsiteY140" fmla="*/ 2465882 h 3479424"/>
              <a:gd name="connsiteX141" fmla="*/ 1292902 w 1656754"/>
              <a:gd name="connsiteY141" fmla="*/ 2495862 h 3479424"/>
              <a:gd name="connsiteX142" fmla="*/ 1281659 w 1656754"/>
              <a:gd name="connsiteY142" fmla="*/ 2574561 h 3479424"/>
              <a:gd name="connsiteX143" fmla="*/ 1270416 w 1656754"/>
              <a:gd name="connsiteY143" fmla="*/ 2649512 h 3479424"/>
              <a:gd name="connsiteX144" fmla="*/ 1266669 w 1656754"/>
              <a:gd name="connsiteY144" fmla="*/ 2683239 h 3479424"/>
              <a:gd name="connsiteX145" fmla="*/ 1262921 w 1656754"/>
              <a:gd name="connsiteY145" fmla="*/ 2720715 h 3479424"/>
              <a:gd name="connsiteX146" fmla="*/ 1232941 w 1656754"/>
              <a:gd name="connsiteY146" fmla="*/ 2904344 h 3479424"/>
              <a:gd name="connsiteX147" fmla="*/ 1191458 w 1656754"/>
              <a:gd name="connsiteY147" fmla="*/ 3439228 h 3479424"/>
              <a:gd name="connsiteX148" fmla="*/ 909507 w 1656754"/>
              <a:gd name="connsiteY148" fmla="*/ 3446332 h 3479424"/>
              <a:gd name="connsiteX149" fmla="*/ 706697 w 1656754"/>
              <a:gd name="connsiteY149" fmla="*/ 3417939 h 3479424"/>
              <a:gd name="connsiteX0" fmla="*/ 706697 w 1656754"/>
              <a:gd name="connsiteY0" fmla="*/ 3417939 h 3480409"/>
              <a:gd name="connsiteX1" fmla="*/ 726138 w 1656754"/>
              <a:gd name="connsiteY1" fmla="*/ 2857682 h 3480409"/>
              <a:gd name="connsiteX2" fmla="*/ 745891 w 1656754"/>
              <a:gd name="connsiteY2" fmla="*/ 1826640 h 3480409"/>
              <a:gd name="connsiteX3" fmla="*/ 734518 w 1656754"/>
              <a:gd name="connsiteY3" fmla="*/ 1813810 h 3480409"/>
              <a:gd name="connsiteX4" fmla="*/ 723276 w 1656754"/>
              <a:gd name="connsiteY4" fmla="*/ 1806315 h 3480409"/>
              <a:gd name="connsiteX5" fmla="*/ 704538 w 1656754"/>
              <a:gd name="connsiteY5" fmla="*/ 1780082 h 3480409"/>
              <a:gd name="connsiteX6" fmla="*/ 689548 w 1656754"/>
              <a:gd name="connsiteY6" fmla="*/ 1761344 h 3480409"/>
              <a:gd name="connsiteX7" fmla="*/ 682053 w 1656754"/>
              <a:gd name="connsiteY7" fmla="*/ 1735112 h 3480409"/>
              <a:gd name="connsiteX8" fmla="*/ 663315 w 1656754"/>
              <a:gd name="connsiteY8" fmla="*/ 1671403 h 3480409"/>
              <a:gd name="connsiteX9" fmla="*/ 655820 w 1656754"/>
              <a:gd name="connsiteY9" fmla="*/ 1630180 h 3480409"/>
              <a:gd name="connsiteX10" fmla="*/ 659567 w 1656754"/>
              <a:gd name="connsiteY10" fmla="*/ 1506512 h 3480409"/>
              <a:gd name="connsiteX11" fmla="*/ 693295 w 1656754"/>
              <a:gd name="connsiteY11" fmla="*/ 1431561 h 3480409"/>
              <a:gd name="connsiteX12" fmla="*/ 697043 w 1656754"/>
              <a:gd name="connsiteY12" fmla="*/ 1412823 h 3480409"/>
              <a:gd name="connsiteX13" fmla="*/ 708285 w 1656754"/>
              <a:gd name="connsiteY13" fmla="*/ 1401580 h 3480409"/>
              <a:gd name="connsiteX14" fmla="*/ 715780 w 1656754"/>
              <a:gd name="connsiteY14" fmla="*/ 1386590 h 3480409"/>
              <a:gd name="connsiteX15" fmla="*/ 727023 w 1656754"/>
              <a:gd name="connsiteY15" fmla="*/ 1349115 h 3480409"/>
              <a:gd name="connsiteX16" fmla="*/ 730771 w 1656754"/>
              <a:gd name="connsiteY16" fmla="*/ 1334125 h 3480409"/>
              <a:gd name="connsiteX17" fmla="*/ 745761 w 1656754"/>
              <a:gd name="connsiteY17" fmla="*/ 1285407 h 3480409"/>
              <a:gd name="connsiteX18" fmla="*/ 742013 w 1656754"/>
              <a:gd name="connsiteY18" fmla="*/ 1217951 h 3480409"/>
              <a:gd name="connsiteX19" fmla="*/ 730771 w 1656754"/>
              <a:gd name="connsiteY19" fmla="*/ 1195466 h 3480409"/>
              <a:gd name="connsiteX20" fmla="*/ 723276 w 1656754"/>
              <a:gd name="connsiteY20" fmla="*/ 1172980 h 3480409"/>
              <a:gd name="connsiteX21" fmla="*/ 685800 w 1656754"/>
              <a:gd name="connsiteY21" fmla="*/ 1090535 h 3480409"/>
              <a:gd name="connsiteX22" fmla="*/ 674557 w 1656754"/>
              <a:gd name="connsiteY22" fmla="*/ 1060554 h 3480409"/>
              <a:gd name="connsiteX23" fmla="*/ 652072 w 1656754"/>
              <a:gd name="connsiteY23" fmla="*/ 1026826 h 3480409"/>
              <a:gd name="connsiteX24" fmla="*/ 648325 w 1656754"/>
              <a:gd name="connsiteY24" fmla="*/ 1015584 h 3480409"/>
              <a:gd name="connsiteX25" fmla="*/ 637082 w 1656754"/>
              <a:gd name="connsiteY25" fmla="*/ 1008089 h 3480409"/>
              <a:gd name="connsiteX26" fmla="*/ 622092 w 1656754"/>
              <a:gd name="connsiteY26" fmla="*/ 993098 h 3480409"/>
              <a:gd name="connsiteX27" fmla="*/ 607102 w 1656754"/>
              <a:gd name="connsiteY27" fmla="*/ 981856 h 3480409"/>
              <a:gd name="connsiteX28" fmla="*/ 584616 w 1656754"/>
              <a:gd name="connsiteY28" fmla="*/ 966866 h 3480409"/>
              <a:gd name="connsiteX29" fmla="*/ 569626 w 1656754"/>
              <a:gd name="connsiteY29" fmla="*/ 959371 h 3480409"/>
              <a:gd name="connsiteX30" fmla="*/ 517161 w 1656754"/>
              <a:gd name="connsiteY30" fmla="*/ 940633 h 3480409"/>
              <a:gd name="connsiteX31" fmla="*/ 442210 w 1656754"/>
              <a:gd name="connsiteY31" fmla="*/ 910653 h 3480409"/>
              <a:gd name="connsiteX32" fmla="*/ 430967 w 1656754"/>
              <a:gd name="connsiteY32" fmla="*/ 906905 h 3480409"/>
              <a:gd name="connsiteX33" fmla="*/ 281066 w 1656754"/>
              <a:gd name="connsiteY33" fmla="*/ 910653 h 3480409"/>
              <a:gd name="connsiteX34" fmla="*/ 258580 w 1656754"/>
              <a:gd name="connsiteY34" fmla="*/ 914400 h 3480409"/>
              <a:gd name="connsiteX35" fmla="*/ 228600 w 1656754"/>
              <a:gd name="connsiteY35" fmla="*/ 918148 h 3480409"/>
              <a:gd name="connsiteX36" fmla="*/ 142407 w 1656754"/>
              <a:gd name="connsiteY36" fmla="*/ 906905 h 3480409"/>
              <a:gd name="connsiteX37" fmla="*/ 104931 w 1656754"/>
              <a:gd name="connsiteY37" fmla="*/ 869430 h 3480409"/>
              <a:gd name="connsiteX38" fmla="*/ 86194 w 1656754"/>
              <a:gd name="connsiteY38" fmla="*/ 850692 h 3480409"/>
              <a:gd name="connsiteX39" fmla="*/ 56213 w 1656754"/>
              <a:gd name="connsiteY39" fmla="*/ 813216 h 3480409"/>
              <a:gd name="connsiteX40" fmla="*/ 44971 w 1656754"/>
              <a:gd name="connsiteY40" fmla="*/ 801974 h 3480409"/>
              <a:gd name="connsiteX41" fmla="*/ 33728 w 1656754"/>
              <a:gd name="connsiteY41" fmla="*/ 783236 h 3480409"/>
              <a:gd name="connsiteX42" fmla="*/ 26233 w 1656754"/>
              <a:gd name="connsiteY42" fmla="*/ 771994 h 3480409"/>
              <a:gd name="connsiteX43" fmla="*/ 18738 w 1656754"/>
              <a:gd name="connsiteY43" fmla="*/ 745761 h 3480409"/>
              <a:gd name="connsiteX44" fmla="*/ 11243 w 1656754"/>
              <a:gd name="connsiteY44" fmla="*/ 730771 h 3480409"/>
              <a:gd name="connsiteX45" fmla="*/ 7495 w 1656754"/>
              <a:gd name="connsiteY45" fmla="*/ 693295 h 3480409"/>
              <a:gd name="connsiteX46" fmla="*/ 0 w 1656754"/>
              <a:gd name="connsiteY46" fmla="*/ 663315 h 3480409"/>
              <a:gd name="connsiteX47" fmla="*/ 3748 w 1656754"/>
              <a:gd name="connsiteY47" fmla="*/ 517161 h 3480409"/>
              <a:gd name="connsiteX48" fmla="*/ 14990 w 1656754"/>
              <a:gd name="connsiteY48" fmla="*/ 487180 h 3480409"/>
              <a:gd name="connsiteX49" fmla="*/ 33728 w 1656754"/>
              <a:gd name="connsiteY49" fmla="*/ 430967 h 3480409"/>
              <a:gd name="connsiteX50" fmla="*/ 44971 w 1656754"/>
              <a:gd name="connsiteY50" fmla="*/ 408482 h 3480409"/>
              <a:gd name="connsiteX51" fmla="*/ 52466 w 1656754"/>
              <a:gd name="connsiteY51" fmla="*/ 385997 h 3480409"/>
              <a:gd name="connsiteX52" fmla="*/ 86194 w 1656754"/>
              <a:gd name="connsiteY52" fmla="*/ 329784 h 3480409"/>
              <a:gd name="connsiteX53" fmla="*/ 108679 w 1656754"/>
              <a:gd name="connsiteY53" fmla="*/ 292308 h 3480409"/>
              <a:gd name="connsiteX54" fmla="*/ 123669 w 1656754"/>
              <a:gd name="connsiteY54" fmla="*/ 269823 h 3480409"/>
              <a:gd name="connsiteX55" fmla="*/ 161144 w 1656754"/>
              <a:gd name="connsiteY55" fmla="*/ 232348 h 3480409"/>
              <a:gd name="connsiteX56" fmla="*/ 179882 w 1656754"/>
              <a:gd name="connsiteY56" fmla="*/ 206115 h 3480409"/>
              <a:gd name="connsiteX57" fmla="*/ 191125 w 1656754"/>
              <a:gd name="connsiteY57" fmla="*/ 187377 h 3480409"/>
              <a:gd name="connsiteX58" fmla="*/ 224853 w 1656754"/>
              <a:gd name="connsiteY58" fmla="*/ 153649 h 3480409"/>
              <a:gd name="connsiteX59" fmla="*/ 247338 w 1656754"/>
              <a:gd name="connsiteY59" fmla="*/ 123669 h 3480409"/>
              <a:gd name="connsiteX60" fmla="*/ 266076 w 1656754"/>
              <a:gd name="connsiteY60" fmla="*/ 108679 h 3480409"/>
              <a:gd name="connsiteX61" fmla="*/ 292308 w 1656754"/>
              <a:gd name="connsiteY61" fmla="*/ 82446 h 3480409"/>
              <a:gd name="connsiteX62" fmla="*/ 352269 w 1656754"/>
              <a:gd name="connsiteY62" fmla="*/ 48718 h 3480409"/>
              <a:gd name="connsiteX63" fmla="*/ 382249 w 1656754"/>
              <a:gd name="connsiteY63" fmla="*/ 41223 h 3480409"/>
              <a:gd name="connsiteX64" fmla="*/ 415977 w 1656754"/>
              <a:gd name="connsiteY64" fmla="*/ 22485 h 3480409"/>
              <a:gd name="connsiteX65" fmla="*/ 427220 w 1656754"/>
              <a:gd name="connsiteY65" fmla="*/ 14990 h 3480409"/>
              <a:gd name="connsiteX66" fmla="*/ 457200 w 1656754"/>
              <a:gd name="connsiteY66" fmla="*/ 3748 h 3480409"/>
              <a:gd name="connsiteX67" fmla="*/ 483433 w 1656754"/>
              <a:gd name="connsiteY67" fmla="*/ 0 h 3480409"/>
              <a:gd name="connsiteX68" fmla="*/ 569626 w 1656754"/>
              <a:gd name="connsiteY68" fmla="*/ 3748 h 3480409"/>
              <a:gd name="connsiteX69" fmla="*/ 603354 w 1656754"/>
              <a:gd name="connsiteY69" fmla="*/ 14990 h 3480409"/>
              <a:gd name="connsiteX70" fmla="*/ 633335 w 1656754"/>
              <a:gd name="connsiteY70" fmla="*/ 22485 h 3480409"/>
              <a:gd name="connsiteX71" fmla="*/ 659567 w 1656754"/>
              <a:gd name="connsiteY71" fmla="*/ 37476 h 3480409"/>
              <a:gd name="connsiteX72" fmla="*/ 704538 w 1656754"/>
              <a:gd name="connsiteY72" fmla="*/ 44971 h 3480409"/>
              <a:gd name="connsiteX73" fmla="*/ 745761 w 1656754"/>
              <a:gd name="connsiteY73" fmla="*/ 67456 h 3480409"/>
              <a:gd name="connsiteX74" fmla="*/ 764498 w 1656754"/>
              <a:gd name="connsiteY74" fmla="*/ 74951 h 3480409"/>
              <a:gd name="connsiteX75" fmla="*/ 771994 w 1656754"/>
              <a:gd name="connsiteY75" fmla="*/ 82446 h 3480409"/>
              <a:gd name="connsiteX76" fmla="*/ 801974 w 1656754"/>
              <a:gd name="connsiteY76" fmla="*/ 101184 h 3480409"/>
              <a:gd name="connsiteX77" fmla="*/ 813216 w 1656754"/>
              <a:gd name="connsiteY77" fmla="*/ 123669 h 3480409"/>
              <a:gd name="connsiteX78" fmla="*/ 816964 w 1656754"/>
              <a:gd name="connsiteY78" fmla="*/ 146154 h 3480409"/>
              <a:gd name="connsiteX79" fmla="*/ 824459 w 1656754"/>
              <a:gd name="connsiteY79" fmla="*/ 172387 h 3480409"/>
              <a:gd name="connsiteX80" fmla="*/ 828207 w 1656754"/>
              <a:gd name="connsiteY80" fmla="*/ 191125 h 3480409"/>
              <a:gd name="connsiteX81" fmla="*/ 831954 w 1656754"/>
              <a:gd name="connsiteY81" fmla="*/ 333531 h 3480409"/>
              <a:gd name="connsiteX82" fmla="*/ 843197 w 1656754"/>
              <a:gd name="connsiteY82" fmla="*/ 363512 h 3480409"/>
              <a:gd name="connsiteX83" fmla="*/ 846944 w 1656754"/>
              <a:gd name="connsiteY83" fmla="*/ 374754 h 3480409"/>
              <a:gd name="connsiteX84" fmla="*/ 895662 w 1656754"/>
              <a:gd name="connsiteY84" fmla="*/ 400987 h 3480409"/>
              <a:gd name="connsiteX85" fmla="*/ 906905 w 1656754"/>
              <a:gd name="connsiteY85" fmla="*/ 408482 h 3480409"/>
              <a:gd name="connsiteX86" fmla="*/ 955623 w 1656754"/>
              <a:gd name="connsiteY86" fmla="*/ 423472 h 3480409"/>
              <a:gd name="connsiteX87" fmla="*/ 1274164 w 1656754"/>
              <a:gd name="connsiteY87" fmla="*/ 430967 h 3480409"/>
              <a:gd name="connsiteX88" fmla="*/ 1292902 w 1656754"/>
              <a:gd name="connsiteY88" fmla="*/ 438462 h 3480409"/>
              <a:gd name="connsiteX89" fmla="*/ 1345367 w 1656754"/>
              <a:gd name="connsiteY89" fmla="*/ 457200 h 3480409"/>
              <a:gd name="connsiteX90" fmla="*/ 1412823 w 1656754"/>
              <a:gd name="connsiteY90" fmla="*/ 487180 h 3480409"/>
              <a:gd name="connsiteX91" fmla="*/ 1457794 w 1656754"/>
              <a:gd name="connsiteY91" fmla="*/ 498423 h 3480409"/>
              <a:gd name="connsiteX92" fmla="*/ 1472784 w 1656754"/>
              <a:gd name="connsiteY92" fmla="*/ 505918 h 3480409"/>
              <a:gd name="connsiteX93" fmla="*/ 1484026 w 1656754"/>
              <a:gd name="connsiteY93" fmla="*/ 513413 h 3480409"/>
              <a:gd name="connsiteX94" fmla="*/ 1502764 w 1656754"/>
              <a:gd name="connsiteY94" fmla="*/ 520908 h 3480409"/>
              <a:gd name="connsiteX95" fmla="*/ 1514007 w 1656754"/>
              <a:gd name="connsiteY95" fmla="*/ 532151 h 3480409"/>
              <a:gd name="connsiteX96" fmla="*/ 1536492 w 1656754"/>
              <a:gd name="connsiteY96" fmla="*/ 592112 h 3480409"/>
              <a:gd name="connsiteX97" fmla="*/ 1555230 w 1656754"/>
              <a:gd name="connsiteY97" fmla="*/ 648325 h 3480409"/>
              <a:gd name="connsiteX98" fmla="*/ 1577715 w 1656754"/>
              <a:gd name="connsiteY98" fmla="*/ 700790 h 3480409"/>
              <a:gd name="connsiteX99" fmla="*/ 1581462 w 1656754"/>
              <a:gd name="connsiteY99" fmla="*/ 715780 h 3480409"/>
              <a:gd name="connsiteX100" fmla="*/ 1588957 w 1656754"/>
              <a:gd name="connsiteY100" fmla="*/ 734518 h 3480409"/>
              <a:gd name="connsiteX101" fmla="*/ 1600200 w 1656754"/>
              <a:gd name="connsiteY101" fmla="*/ 779489 h 3480409"/>
              <a:gd name="connsiteX102" fmla="*/ 1618938 w 1656754"/>
              <a:gd name="connsiteY102" fmla="*/ 828207 h 3480409"/>
              <a:gd name="connsiteX103" fmla="*/ 1626433 w 1656754"/>
              <a:gd name="connsiteY103" fmla="*/ 873177 h 3480409"/>
              <a:gd name="connsiteX104" fmla="*/ 1633928 w 1656754"/>
              <a:gd name="connsiteY104" fmla="*/ 895662 h 3480409"/>
              <a:gd name="connsiteX105" fmla="*/ 1637676 w 1656754"/>
              <a:gd name="connsiteY105" fmla="*/ 910653 h 3480409"/>
              <a:gd name="connsiteX106" fmla="*/ 1645171 w 1656754"/>
              <a:gd name="connsiteY106" fmla="*/ 929390 h 3480409"/>
              <a:gd name="connsiteX107" fmla="*/ 1652666 w 1656754"/>
              <a:gd name="connsiteY107" fmla="*/ 966866 h 3480409"/>
              <a:gd name="connsiteX108" fmla="*/ 1652666 w 1656754"/>
              <a:gd name="connsiteY108" fmla="*/ 1169233 h 3480409"/>
              <a:gd name="connsiteX109" fmla="*/ 1645171 w 1656754"/>
              <a:gd name="connsiteY109" fmla="*/ 1184223 h 3480409"/>
              <a:gd name="connsiteX110" fmla="*/ 1637676 w 1656754"/>
              <a:gd name="connsiteY110" fmla="*/ 1206708 h 3480409"/>
              <a:gd name="connsiteX111" fmla="*/ 1603948 w 1656754"/>
              <a:gd name="connsiteY111" fmla="*/ 1322882 h 3480409"/>
              <a:gd name="connsiteX112" fmla="*/ 1592705 w 1656754"/>
              <a:gd name="connsiteY112" fmla="*/ 1341620 h 3480409"/>
              <a:gd name="connsiteX113" fmla="*/ 1573967 w 1656754"/>
              <a:gd name="connsiteY113" fmla="*/ 1382843 h 3480409"/>
              <a:gd name="connsiteX114" fmla="*/ 1547735 w 1656754"/>
              <a:gd name="connsiteY114" fmla="*/ 1420318 h 3480409"/>
              <a:gd name="connsiteX115" fmla="*/ 1543987 w 1656754"/>
              <a:gd name="connsiteY115" fmla="*/ 1439056 h 3480409"/>
              <a:gd name="connsiteX116" fmla="*/ 1528997 w 1656754"/>
              <a:gd name="connsiteY116" fmla="*/ 1457794 h 3480409"/>
              <a:gd name="connsiteX117" fmla="*/ 1514007 w 1656754"/>
              <a:gd name="connsiteY117" fmla="*/ 1487774 h 3480409"/>
              <a:gd name="connsiteX118" fmla="*/ 1487774 w 1656754"/>
              <a:gd name="connsiteY118" fmla="*/ 1547735 h 3480409"/>
              <a:gd name="connsiteX119" fmla="*/ 1472784 w 1656754"/>
              <a:gd name="connsiteY119" fmla="*/ 1581462 h 3480409"/>
              <a:gd name="connsiteX120" fmla="*/ 1454046 w 1656754"/>
              <a:gd name="connsiteY120" fmla="*/ 1637676 h 3480409"/>
              <a:gd name="connsiteX121" fmla="*/ 1446551 w 1656754"/>
              <a:gd name="connsiteY121" fmla="*/ 1667656 h 3480409"/>
              <a:gd name="connsiteX122" fmla="*/ 1439056 w 1656754"/>
              <a:gd name="connsiteY122" fmla="*/ 1690141 h 3480409"/>
              <a:gd name="connsiteX123" fmla="*/ 1427813 w 1656754"/>
              <a:gd name="connsiteY123" fmla="*/ 1750102 h 3480409"/>
              <a:gd name="connsiteX124" fmla="*/ 1424066 w 1656754"/>
              <a:gd name="connsiteY124" fmla="*/ 1787577 h 3480409"/>
              <a:gd name="connsiteX125" fmla="*/ 1416571 w 1656754"/>
              <a:gd name="connsiteY125" fmla="*/ 1817557 h 3480409"/>
              <a:gd name="connsiteX126" fmla="*/ 1412823 w 1656754"/>
              <a:gd name="connsiteY126" fmla="*/ 1843790 h 3480409"/>
              <a:gd name="connsiteX127" fmla="*/ 1409076 w 1656754"/>
              <a:gd name="connsiteY127" fmla="*/ 1881266 h 3480409"/>
              <a:gd name="connsiteX128" fmla="*/ 1394085 w 1656754"/>
              <a:gd name="connsiteY128" fmla="*/ 1926236 h 3480409"/>
              <a:gd name="connsiteX129" fmla="*/ 1375348 w 1656754"/>
              <a:gd name="connsiteY129" fmla="*/ 2027420 h 3480409"/>
              <a:gd name="connsiteX130" fmla="*/ 1364105 w 1656754"/>
              <a:gd name="connsiteY130" fmla="*/ 2072390 h 3480409"/>
              <a:gd name="connsiteX131" fmla="*/ 1356610 w 1656754"/>
              <a:gd name="connsiteY131" fmla="*/ 2121108 h 3480409"/>
              <a:gd name="connsiteX132" fmla="*/ 1349115 w 1656754"/>
              <a:gd name="connsiteY132" fmla="*/ 2158584 h 3480409"/>
              <a:gd name="connsiteX133" fmla="*/ 1334125 w 1656754"/>
              <a:gd name="connsiteY133" fmla="*/ 2222292 h 3480409"/>
              <a:gd name="connsiteX134" fmla="*/ 1330377 w 1656754"/>
              <a:gd name="connsiteY134" fmla="*/ 2252272 h 3480409"/>
              <a:gd name="connsiteX135" fmla="*/ 1326630 w 1656754"/>
              <a:gd name="connsiteY135" fmla="*/ 2289748 h 3480409"/>
              <a:gd name="connsiteX136" fmla="*/ 1319135 w 1656754"/>
              <a:gd name="connsiteY136" fmla="*/ 2330971 h 3480409"/>
              <a:gd name="connsiteX137" fmla="*/ 1315387 w 1656754"/>
              <a:gd name="connsiteY137" fmla="*/ 2360951 h 3480409"/>
              <a:gd name="connsiteX138" fmla="*/ 1307892 w 1656754"/>
              <a:gd name="connsiteY138" fmla="*/ 2405921 h 3480409"/>
              <a:gd name="connsiteX139" fmla="*/ 1304144 w 1656754"/>
              <a:gd name="connsiteY139" fmla="*/ 2432154 h 3480409"/>
              <a:gd name="connsiteX140" fmla="*/ 1300397 w 1656754"/>
              <a:gd name="connsiteY140" fmla="*/ 2465882 h 3480409"/>
              <a:gd name="connsiteX141" fmla="*/ 1292902 w 1656754"/>
              <a:gd name="connsiteY141" fmla="*/ 2495862 h 3480409"/>
              <a:gd name="connsiteX142" fmla="*/ 1281659 w 1656754"/>
              <a:gd name="connsiteY142" fmla="*/ 2574561 h 3480409"/>
              <a:gd name="connsiteX143" fmla="*/ 1270416 w 1656754"/>
              <a:gd name="connsiteY143" fmla="*/ 2649512 h 3480409"/>
              <a:gd name="connsiteX144" fmla="*/ 1266669 w 1656754"/>
              <a:gd name="connsiteY144" fmla="*/ 2683239 h 3480409"/>
              <a:gd name="connsiteX145" fmla="*/ 1262921 w 1656754"/>
              <a:gd name="connsiteY145" fmla="*/ 2720715 h 3480409"/>
              <a:gd name="connsiteX146" fmla="*/ 1232941 w 1656754"/>
              <a:gd name="connsiteY146" fmla="*/ 2904344 h 3480409"/>
              <a:gd name="connsiteX147" fmla="*/ 1191458 w 1656754"/>
              <a:gd name="connsiteY147" fmla="*/ 3439228 h 3480409"/>
              <a:gd name="connsiteX148" fmla="*/ 909507 w 1656754"/>
              <a:gd name="connsiteY148" fmla="*/ 3446332 h 3480409"/>
              <a:gd name="connsiteX149" fmla="*/ 706697 w 1656754"/>
              <a:gd name="connsiteY149" fmla="*/ 3417939 h 3480409"/>
              <a:gd name="connsiteX0" fmla="*/ 706697 w 1656754"/>
              <a:gd name="connsiteY0" fmla="*/ 3417939 h 3487937"/>
              <a:gd name="connsiteX1" fmla="*/ 726138 w 1656754"/>
              <a:gd name="connsiteY1" fmla="*/ 2857682 h 3487937"/>
              <a:gd name="connsiteX2" fmla="*/ 745891 w 1656754"/>
              <a:gd name="connsiteY2" fmla="*/ 1826640 h 3487937"/>
              <a:gd name="connsiteX3" fmla="*/ 734518 w 1656754"/>
              <a:gd name="connsiteY3" fmla="*/ 1813810 h 3487937"/>
              <a:gd name="connsiteX4" fmla="*/ 723276 w 1656754"/>
              <a:gd name="connsiteY4" fmla="*/ 1806315 h 3487937"/>
              <a:gd name="connsiteX5" fmla="*/ 704538 w 1656754"/>
              <a:gd name="connsiteY5" fmla="*/ 1780082 h 3487937"/>
              <a:gd name="connsiteX6" fmla="*/ 689548 w 1656754"/>
              <a:gd name="connsiteY6" fmla="*/ 1761344 h 3487937"/>
              <a:gd name="connsiteX7" fmla="*/ 682053 w 1656754"/>
              <a:gd name="connsiteY7" fmla="*/ 1735112 h 3487937"/>
              <a:gd name="connsiteX8" fmla="*/ 663315 w 1656754"/>
              <a:gd name="connsiteY8" fmla="*/ 1671403 h 3487937"/>
              <a:gd name="connsiteX9" fmla="*/ 655820 w 1656754"/>
              <a:gd name="connsiteY9" fmla="*/ 1630180 h 3487937"/>
              <a:gd name="connsiteX10" fmla="*/ 659567 w 1656754"/>
              <a:gd name="connsiteY10" fmla="*/ 1506512 h 3487937"/>
              <a:gd name="connsiteX11" fmla="*/ 693295 w 1656754"/>
              <a:gd name="connsiteY11" fmla="*/ 1431561 h 3487937"/>
              <a:gd name="connsiteX12" fmla="*/ 697043 w 1656754"/>
              <a:gd name="connsiteY12" fmla="*/ 1412823 h 3487937"/>
              <a:gd name="connsiteX13" fmla="*/ 708285 w 1656754"/>
              <a:gd name="connsiteY13" fmla="*/ 1401580 h 3487937"/>
              <a:gd name="connsiteX14" fmla="*/ 715780 w 1656754"/>
              <a:gd name="connsiteY14" fmla="*/ 1386590 h 3487937"/>
              <a:gd name="connsiteX15" fmla="*/ 727023 w 1656754"/>
              <a:gd name="connsiteY15" fmla="*/ 1349115 h 3487937"/>
              <a:gd name="connsiteX16" fmla="*/ 730771 w 1656754"/>
              <a:gd name="connsiteY16" fmla="*/ 1334125 h 3487937"/>
              <a:gd name="connsiteX17" fmla="*/ 745761 w 1656754"/>
              <a:gd name="connsiteY17" fmla="*/ 1285407 h 3487937"/>
              <a:gd name="connsiteX18" fmla="*/ 742013 w 1656754"/>
              <a:gd name="connsiteY18" fmla="*/ 1217951 h 3487937"/>
              <a:gd name="connsiteX19" fmla="*/ 730771 w 1656754"/>
              <a:gd name="connsiteY19" fmla="*/ 1195466 h 3487937"/>
              <a:gd name="connsiteX20" fmla="*/ 723276 w 1656754"/>
              <a:gd name="connsiteY20" fmla="*/ 1172980 h 3487937"/>
              <a:gd name="connsiteX21" fmla="*/ 685800 w 1656754"/>
              <a:gd name="connsiteY21" fmla="*/ 1090535 h 3487937"/>
              <a:gd name="connsiteX22" fmla="*/ 674557 w 1656754"/>
              <a:gd name="connsiteY22" fmla="*/ 1060554 h 3487937"/>
              <a:gd name="connsiteX23" fmla="*/ 652072 w 1656754"/>
              <a:gd name="connsiteY23" fmla="*/ 1026826 h 3487937"/>
              <a:gd name="connsiteX24" fmla="*/ 648325 w 1656754"/>
              <a:gd name="connsiteY24" fmla="*/ 1015584 h 3487937"/>
              <a:gd name="connsiteX25" fmla="*/ 637082 w 1656754"/>
              <a:gd name="connsiteY25" fmla="*/ 1008089 h 3487937"/>
              <a:gd name="connsiteX26" fmla="*/ 622092 w 1656754"/>
              <a:gd name="connsiteY26" fmla="*/ 993098 h 3487937"/>
              <a:gd name="connsiteX27" fmla="*/ 607102 w 1656754"/>
              <a:gd name="connsiteY27" fmla="*/ 981856 h 3487937"/>
              <a:gd name="connsiteX28" fmla="*/ 584616 w 1656754"/>
              <a:gd name="connsiteY28" fmla="*/ 966866 h 3487937"/>
              <a:gd name="connsiteX29" fmla="*/ 569626 w 1656754"/>
              <a:gd name="connsiteY29" fmla="*/ 959371 h 3487937"/>
              <a:gd name="connsiteX30" fmla="*/ 517161 w 1656754"/>
              <a:gd name="connsiteY30" fmla="*/ 940633 h 3487937"/>
              <a:gd name="connsiteX31" fmla="*/ 442210 w 1656754"/>
              <a:gd name="connsiteY31" fmla="*/ 910653 h 3487937"/>
              <a:gd name="connsiteX32" fmla="*/ 430967 w 1656754"/>
              <a:gd name="connsiteY32" fmla="*/ 906905 h 3487937"/>
              <a:gd name="connsiteX33" fmla="*/ 281066 w 1656754"/>
              <a:gd name="connsiteY33" fmla="*/ 910653 h 3487937"/>
              <a:gd name="connsiteX34" fmla="*/ 258580 w 1656754"/>
              <a:gd name="connsiteY34" fmla="*/ 914400 h 3487937"/>
              <a:gd name="connsiteX35" fmla="*/ 228600 w 1656754"/>
              <a:gd name="connsiteY35" fmla="*/ 918148 h 3487937"/>
              <a:gd name="connsiteX36" fmla="*/ 142407 w 1656754"/>
              <a:gd name="connsiteY36" fmla="*/ 906905 h 3487937"/>
              <a:gd name="connsiteX37" fmla="*/ 104931 w 1656754"/>
              <a:gd name="connsiteY37" fmla="*/ 869430 h 3487937"/>
              <a:gd name="connsiteX38" fmla="*/ 86194 w 1656754"/>
              <a:gd name="connsiteY38" fmla="*/ 850692 h 3487937"/>
              <a:gd name="connsiteX39" fmla="*/ 56213 w 1656754"/>
              <a:gd name="connsiteY39" fmla="*/ 813216 h 3487937"/>
              <a:gd name="connsiteX40" fmla="*/ 44971 w 1656754"/>
              <a:gd name="connsiteY40" fmla="*/ 801974 h 3487937"/>
              <a:gd name="connsiteX41" fmla="*/ 33728 w 1656754"/>
              <a:gd name="connsiteY41" fmla="*/ 783236 h 3487937"/>
              <a:gd name="connsiteX42" fmla="*/ 26233 w 1656754"/>
              <a:gd name="connsiteY42" fmla="*/ 771994 h 3487937"/>
              <a:gd name="connsiteX43" fmla="*/ 18738 w 1656754"/>
              <a:gd name="connsiteY43" fmla="*/ 745761 h 3487937"/>
              <a:gd name="connsiteX44" fmla="*/ 11243 w 1656754"/>
              <a:gd name="connsiteY44" fmla="*/ 730771 h 3487937"/>
              <a:gd name="connsiteX45" fmla="*/ 7495 w 1656754"/>
              <a:gd name="connsiteY45" fmla="*/ 693295 h 3487937"/>
              <a:gd name="connsiteX46" fmla="*/ 0 w 1656754"/>
              <a:gd name="connsiteY46" fmla="*/ 663315 h 3487937"/>
              <a:gd name="connsiteX47" fmla="*/ 3748 w 1656754"/>
              <a:gd name="connsiteY47" fmla="*/ 517161 h 3487937"/>
              <a:gd name="connsiteX48" fmla="*/ 14990 w 1656754"/>
              <a:gd name="connsiteY48" fmla="*/ 487180 h 3487937"/>
              <a:gd name="connsiteX49" fmla="*/ 33728 w 1656754"/>
              <a:gd name="connsiteY49" fmla="*/ 430967 h 3487937"/>
              <a:gd name="connsiteX50" fmla="*/ 44971 w 1656754"/>
              <a:gd name="connsiteY50" fmla="*/ 408482 h 3487937"/>
              <a:gd name="connsiteX51" fmla="*/ 52466 w 1656754"/>
              <a:gd name="connsiteY51" fmla="*/ 385997 h 3487937"/>
              <a:gd name="connsiteX52" fmla="*/ 86194 w 1656754"/>
              <a:gd name="connsiteY52" fmla="*/ 329784 h 3487937"/>
              <a:gd name="connsiteX53" fmla="*/ 108679 w 1656754"/>
              <a:gd name="connsiteY53" fmla="*/ 292308 h 3487937"/>
              <a:gd name="connsiteX54" fmla="*/ 123669 w 1656754"/>
              <a:gd name="connsiteY54" fmla="*/ 269823 h 3487937"/>
              <a:gd name="connsiteX55" fmla="*/ 161144 w 1656754"/>
              <a:gd name="connsiteY55" fmla="*/ 232348 h 3487937"/>
              <a:gd name="connsiteX56" fmla="*/ 179882 w 1656754"/>
              <a:gd name="connsiteY56" fmla="*/ 206115 h 3487937"/>
              <a:gd name="connsiteX57" fmla="*/ 191125 w 1656754"/>
              <a:gd name="connsiteY57" fmla="*/ 187377 h 3487937"/>
              <a:gd name="connsiteX58" fmla="*/ 224853 w 1656754"/>
              <a:gd name="connsiteY58" fmla="*/ 153649 h 3487937"/>
              <a:gd name="connsiteX59" fmla="*/ 247338 w 1656754"/>
              <a:gd name="connsiteY59" fmla="*/ 123669 h 3487937"/>
              <a:gd name="connsiteX60" fmla="*/ 266076 w 1656754"/>
              <a:gd name="connsiteY60" fmla="*/ 108679 h 3487937"/>
              <a:gd name="connsiteX61" fmla="*/ 292308 w 1656754"/>
              <a:gd name="connsiteY61" fmla="*/ 82446 h 3487937"/>
              <a:gd name="connsiteX62" fmla="*/ 352269 w 1656754"/>
              <a:gd name="connsiteY62" fmla="*/ 48718 h 3487937"/>
              <a:gd name="connsiteX63" fmla="*/ 382249 w 1656754"/>
              <a:gd name="connsiteY63" fmla="*/ 41223 h 3487937"/>
              <a:gd name="connsiteX64" fmla="*/ 415977 w 1656754"/>
              <a:gd name="connsiteY64" fmla="*/ 22485 h 3487937"/>
              <a:gd name="connsiteX65" fmla="*/ 427220 w 1656754"/>
              <a:gd name="connsiteY65" fmla="*/ 14990 h 3487937"/>
              <a:gd name="connsiteX66" fmla="*/ 457200 w 1656754"/>
              <a:gd name="connsiteY66" fmla="*/ 3748 h 3487937"/>
              <a:gd name="connsiteX67" fmla="*/ 483433 w 1656754"/>
              <a:gd name="connsiteY67" fmla="*/ 0 h 3487937"/>
              <a:gd name="connsiteX68" fmla="*/ 569626 w 1656754"/>
              <a:gd name="connsiteY68" fmla="*/ 3748 h 3487937"/>
              <a:gd name="connsiteX69" fmla="*/ 603354 w 1656754"/>
              <a:gd name="connsiteY69" fmla="*/ 14990 h 3487937"/>
              <a:gd name="connsiteX70" fmla="*/ 633335 w 1656754"/>
              <a:gd name="connsiteY70" fmla="*/ 22485 h 3487937"/>
              <a:gd name="connsiteX71" fmla="*/ 659567 w 1656754"/>
              <a:gd name="connsiteY71" fmla="*/ 37476 h 3487937"/>
              <a:gd name="connsiteX72" fmla="*/ 704538 w 1656754"/>
              <a:gd name="connsiteY72" fmla="*/ 44971 h 3487937"/>
              <a:gd name="connsiteX73" fmla="*/ 745761 w 1656754"/>
              <a:gd name="connsiteY73" fmla="*/ 67456 h 3487937"/>
              <a:gd name="connsiteX74" fmla="*/ 764498 w 1656754"/>
              <a:gd name="connsiteY74" fmla="*/ 74951 h 3487937"/>
              <a:gd name="connsiteX75" fmla="*/ 771994 w 1656754"/>
              <a:gd name="connsiteY75" fmla="*/ 82446 h 3487937"/>
              <a:gd name="connsiteX76" fmla="*/ 801974 w 1656754"/>
              <a:gd name="connsiteY76" fmla="*/ 101184 h 3487937"/>
              <a:gd name="connsiteX77" fmla="*/ 813216 w 1656754"/>
              <a:gd name="connsiteY77" fmla="*/ 123669 h 3487937"/>
              <a:gd name="connsiteX78" fmla="*/ 816964 w 1656754"/>
              <a:gd name="connsiteY78" fmla="*/ 146154 h 3487937"/>
              <a:gd name="connsiteX79" fmla="*/ 824459 w 1656754"/>
              <a:gd name="connsiteY79" fmla="*/ 172387 h 3487937"/>
              <a:gd name="connsiteX80" fmla="*/ 828207 w 1656754"/>
              <a:gd name="connsiteY80" fmla="*/ 191125 h 3487937"/>
              <a:gd name="connsiteX81" fmla="*/ 831954 w 1656754"/>
              <a:gd name="connsiteY81" fmla="*/ 333531 h 3487937"/>
              <a:gd name="connsiteX82" fmla="*/ 843197 w 1656754"/>
              <a:gd name="connsiteY82" fmla="*/ 363512 h 3487937"/>
              <a:gd name="connsiteX83" fmla="*/ 846944 w 1656754"/>
              <a:gd name="connsiteY83" fmla="*/ 374754 h 3487937"/>
              <a:gd name="connsiteX84" fmla="*/ 895662 w 1656754"/>
              <a:gd name="connsiteY84" fmla="*/ 400987 h 3487937"/>
              <a:gd name="connsiteX85" fmla="*/ 906905 w 1656754"/>
              <a:gd name="connsiteY85" fmla="*/ 408482 h 3487937"/>
              <a:gd name="connsiteX86" fmla="*/ 955623 w 1656754"/>
              <a:gd name="connsiteY86" fmla="*/ 423472 h 3487937"/>
              <a:gd name="connsiteX87" fmla="*/ 1274164 w 1656754"/>
              <a:gd name="connsiteY87" fmla="*/ 430967 h 3487937"/>
              <a:gd name="connsiteX88" fmla="*/ 1292902 w 1656754"/>
              <a:gd name="connsiteY88" fmla="*/ 438462 h 3487937"/>
              <a:gd name="connsiteX89" fmla="*/ 1345367 w 1656754"/>
              <a:gd name="connsiteY89" fmla="*/ 457200 h 3487937"/>
              <a:gd name="connsiteX90" fmla="*/ 1412823 w 1656754"/>
              <a:gd name="connsiteY90" fmla="*/ 487180 h 3487937"/>
              <a:gd name="connsiteX91" fmla="*/ 1457794 w 1656754"/>
              <a:gd name="connsiteY91" fmla="*/ 498423 h 3487937"/>
              <a:gd name="connsiteX92" fmla="*/ 1472784 w 1656754"/>
              <a:gd name="connsiteY92" fmla="*/ 505918 h 3487937"/>
              <a:gd name="connsiteX93" fmla="*/ 1484026 w 1656754"/>
              <a:gd name="connsiteY93" fmla="*/ 513413 h 3487937"/>
              <a:gd name="connsiteX94" fmla="*/ 1502764 w 1656754"/>
              <a:gd name="connsiteY94" fmla="*/ 520908 h 3487937"/>
              <a:gd name="connsiteX95" fmla="*/ 1514007 w 1656754"/>
              <a:gd name="connsiteY95" fmla="*/ 532151 h 3487937"/>
              <a:gd name="connsiteX96" fmla="*/ 1536492 w 1656754"/>
              <a:gd name="connsiteY96" fmla="*/ 592112 h 3487937"/>
              <a:gd name="connsiteX97" fmla="*/ 1555230 w 1656754"/>
              <a:gd name="connsiteY97" fmla="*/ 648325 h 3487937"/>
              <a:gd name="connsiteX98" fmla="*/ 1577715 w 1656754"/>
              <a:gd name="connsiteY98" fmla="*/ 700790 h 3487937"/>
              <a:gd name="connsiteX99" fmla="*/ 1581462 w 1656754"/>
              <a:gd name="connsiteY99" fmla="*/ 715780 h 3487937"/>
              <a:gd name="connsiteX100" fmla="*/ 1588957 w 1656754"/>
              <a:gd name="connsiteY100" fmla="*/ 734518 h 3487937"/>
              <a:gd name="connsiteX101" fmla="*/ 1600200 w 1656754"/>
              <a:gd name="connsiteY101" fmla="*/ 779489 h 3487937"/>
              <a:gd name="connsiteX102" fmla="*/ 1618938 w 1656754"/>
              <a:gd name="connsiteY102" fmla="*/ 828207 h 3487937"/>
              <a:gd name="connsiteX103" fmla="*/ 1626433 w 1656754"/>
              <a:gd name="connsiteY103" fmla="*/ 873177 h 3487937"/>
              <a:gd name="connsiteX104" fmla="*/ 1633928 w 1656754"/>
              <a:gd name="connsiteY104" fmla="*/ 895662 h 3487937"/>
              <a:gd name="connsiteX105" fmla="*/ 1637676 w 1656754"/>
              <a:gd name="connsiteY105" fmla="*/ 910653 h 3487937"/>
              <a:gd name="connsiteX106" fmla="*/ 1645171 w 1656754"/>
              <a:gd name="connsiteY106" fmla="*/ 929390 h 3487937"/>
              <a:gd name="connsiteX107" fmla="*/ 1652666 w 1656754"/>
              <a:gd name="connsiteY107" fmla="*/ 966866 h 3487937"/>
              <a:gd name="connsiteX108" fmla="*/ 1652666 w 1656754"/>
              <a:gd name="connsiteY108" fmla="*/ 1169233 h 3487937"/>
              <a:gd name="connsiteX109" fmla="*/ 1645171 w 1656754"/>
              <a:gd name="connsiteY109" fmla="*/ 1184223 h 3487937"/>
              <a:gd name="connsiteX110" fmla="*/ 1637676 w 1656754"/>
              <a:gd name="connsiteY110" fmla="*/ 1206708 h 3487937"/>
              <a:gd name="connsiteX111" fmla="*/ 1603948 w 1656754"/>
              <a:gd name="connsiteY111" fmla="*/ 1322882 h 3487937"/>
              <a:gd name="connsiteX112" fmla="*/ 1592705 w 1656754"/>
              <a:gd name="connsiteY112" fmla="*/ 1341620 h 3487937"/>
              <a:gd name="connsiteX113" fmla="*/ 1573967 w 1656754"/>
              <a:gd name="connsiteY113" fmla="*/ 1382843 h 3487937"/>
              <a:gd name="connsiteX114" fmla="*/ 1547735 w 1656754"/>
              <a:gd name="connsiteY114" fmla="*/ 1420318 h 3487937"/>
              <a:gd name="connsiteX115" fmla="*/ 1543987 w 1656754"/>
              <a:gd name="connsiteY115" fmla="*/ 1439056 h 3487937"/>
              <a:gd name="connsiteX116" fmla="*/ 1528997 w 1656754"/>
              <a:gd name="connsiteY116" fmla="*/ 1457794 h 3487937"/>
              <a:gd name="connsiteX117" fmla="*/ 1514007 w 1656754"/>
              <a:gd name="connsiteY117" fmla="*/ 1487774 h 3487937"/>
              <a:gd name="connsiteX118" fmla="*/ 1487774 w 1656754"/>
              <a:gd name="connsiteY118" fmla="*/ 1547735 h 3487937"/>
              <a:gd name="connsiteX119" fmla="*/ 1472784 w 1656754"/>
              <a:gd name="connsiteY119" fmla="*/ 1581462 h 3487937"/>
              <a:gd name="connsiteX120" fmla="*/ 1454046 w 1656754"/>
              <a:gd name="connsiteY120" fmla="*/ 1637676 h 3487937"/>
              <a:gd name="connsiteX121" fmla="*/ 1446551 w 1656754"/>
              <a:gd name="connsiteY121" fmla="*/ 1667656 h 3487937"/>
              <a:gd name="connsiteX122" fmla="*/ 1439056 w 1656754"/>
              <a:gd name="connsiteY122" fmla="*/ 1690141 h 3487937"/>
              <a:gd name="connsiteX123" fmla="*/ 1427813 w 1656754"/>
              <a:gd name="connsiteY123" fmla="*/ 1750102 h 3487937"/>
              <a:gd name="connsiteX124" fmla="*/ 1424066 w 1656754"/>
              <a:gd name="connsiteY124" fmla="*/ 1787577 h 3487937"/>
              <a:gd name="connsiteX125" fmla="*/ 1416571 w 1656754"/>
              <a:gd name="connsiteY125" fmla="*/ 1817557 h 3487937"/>
              <a:gd name="connsiteX126" fmla="*/ 1412823 w 1656754"/>
              <a:gd name="connsiteY126" fmla="*/ 1843790 h 3487937"/>
              <a:gd name="connsiteX127" fmla="*/ 1409076 w 1656754"/>
              <a:gd name="connsiteY127" fmla="*/ 1881266 h 3487937"/>
              <a:gd name="connsiteX128" fmla="*/ 1394085 w 1656754"/>
              <a:gd name="connsiteY128" fmla="*/ 1926236 h 3487937"/>
              <a:gd name="connsiteX129" fmla="*/ 1375348 w 1656754"/>
              <a:gd name="connsiteY129" fmla="*/ 2027420 h 3487937"/>
              <a:gd name="connsiteX130" fmla="*/ 1364105 w 1656754"/>
              <a:gd name="connsiteY130" fmla="*/ 2072390 h 3487937"/>
              <a:gd name="connsiteX131" fmla="*/ 1356610 w 1656754"/>
              <a:gd name="connsiteY131" fmla="*/ 2121108 h 3487937"/>
              <a:gd name="connsiteX132" fmla="*/ 1349115 w 1656754"/>
              <a:gd name="connsiteY132" fmla="*/ 2158584 h 3487937"/>
              <a:gd name="connsiteX133" fmla="*/ 1334125 w 1656754"/>
              <a:gd name="connsiteY133" fmla="*/ 2222292 h 3487937"/>
              <a:gd name="connsiteX134" fmla="*/ 1330377 w 1656754"/>
              <a:gd name="connsiteY134" fmla="*/ 2252272 h 3487937"/>
              <a:gd name="connsiteX135" fmla="*/ 1326630 w 1656754"/>
              <a:gd name="connsiteY135" fmla="*/ 2289748 h 3487937"/>
              <a:gd name="connsiteX136" fmla="*/ 1319135 w 1656754"/>
              <a:gd name="connsiteY136" fmla="*/ 2330971 h 3487937"/>
              <a:gd name="connsiteX137" fmla="*/ 1315387 w 1656754"/>
              <a:gd name="connsiteY137" fmla="*/ 2360951 h 3487937"/>
              <a:gd name="connsiteX138" fmla="*/ 1307892 w 1656754"/>
              <a:gd name="connsiteY138" fmla="*/ 2405921 h 3487937"/>
              <a:gd name="connsiteX139" fmla="*/ 1304144 w 1656754"/>
              <a:gd name="connsiteY139" fmla="*/ 2432154 h 3487937"/>
              <a:gd name="connsiteX140" fmla="*/ 1300397 w 1656754"/>
              <a:gd name="connsiteY140" fmla="*/ 2465882 h 3487937"/>
              <a:gd name="connsiteX141" fmla="*/ 1292902 w 1656754"/>
              <a:gd name="connsiteY141" fmla="*/ 2495862 h 3487937"/>
              <a:gd name="connsiteX142" fmla="*/ 1281659 w 1656754"/>
              <a:gd name="connsiteY142" fmla="*/ 2574561 h 3487937"/>
              <a:gd name="connsiteX143" fmla="*/ 1270416 w 1656754"/>
              <a:gd name="connsiteY143" fmla="*/ 2649512 h 3487937"/>
              <a:gd name="connsiteX144" fmla="*/ 1266669 w 1656754"/>
              <a:gd name="connsiteY144" fmla="*/ 2683239 h 3487937"/>
              <a:gd name="connsiteX145" fmla="*/ 1262921 w 1656754"/>
              <a:gd name="connsiteY145" fmla="*/ 2720715 h 3487937"/>
              <a:gd name="connsiteX146" fmla="*/ 1232941 w 1656754"/>
              <a:gd name="connsiteY146" fmla="*/ 2904344 h 3487937"/>
              <a:gd name="connsiteX147" fmla="*/ 1191458 w 1656754"/>
              <a:gd name="connsiteY147" fmla="*/ 3439228 h 3487937"/>
              <a:gd name="connsiteX148" fmla="*/ 931732 w 1656754"/>
              <a:gd name="connsiteY148" fmla="*/ 3459032 h 3487937"/>
              <a:gd name="connsiteX149" fmla="*/ 706697 w 1656754"/>
              <a:gd name="connsiteY149" fmla="*/ 3417939 h 3487937"/>
              <a:gd name="connsiteX0" fmla="*/ 698760 w 1656754"/>
              <a:gd name="connsiteY0" fmla="*/ 3417939 h 3487937"/>
              <a:gd name="connsiteX1" fmla="*/ 726138 w 1656754"/>
              <a:gd name="connsiteY1" fmla="*/ 2857682 h 3487937"/>
              <a:gd name="connsiteX2" fmla="*/ 745891 w 1656754"/>
              <a:gd name="connsiteY2" fmla="*/ 1826640 h 3487937"/>
              <a:gd name="connsiteX3" fmla="*/ 734518 w 1656754"/>
              <a:gd name="connsiteY3" fmla="*/ 1813810 h 3487937"/>
              <a:gd name="connsiteX4" fmla="*/ 723276 w 1656754"/>
              <a:gd name="connsiteY4" fmla="*/ 1806315 h 3487937"/>
              <a:gd name="connsiteX5" fmla="*/ 704538 w 1656754"/>
              <a:gd name="connsiteY5" fmla="*/ 1780082 h 3487937"/>
              <a:gd name="connsiteX6" fmla="*/ 689548 w 1656754"/>
              <a:gd name="connsiteY6" fmla="*/ 1761344 h 3487937"/>
              <a:gd name="connsiteX7" fmla="*/ 682053 w 1656754"/>
              <a:gd name="connsiteY7" fmla="*/ 1735112 h 3487937"/>
              <a:gd name="connsiteX8" fmla="*/ 663315 w 1656754"/>
              <a:gd name="connsiteY8" fmla="*/ 1671403 h 3487937"/>
              <a:gd name="connsiteX9" fmla="*/ 655820 w 1656754"/>
              <a:gd name="connsiteY9" fmla="*/ 1630180 h 3487937"/>
              <a:gd name="connsiteX10" fmla="*/ 659567 w 1656754"/>
              <a:gd name="connsiteY10" fmla="*/ 1506512 h 3487937"/>
              <a:gd name="connsiteX11" fmla="*/ 693295 w 1656754"/>
              <a:gd name="connsiteY11" fmla="*/ 1431561 h 3487937"/>
              <a:gd name="connsiteX12" fmla="*/ 697043 w 1656754"/>
              <a:gd name="connsiteY12" fmla="*/ 1412823 h 3487937"/>
              <a:gd name="connsiteX13" fmla="*/ 708285 w 1656754"/>
              <a:gd name="connsiteY13" fmla="*/ 1401580 h 3487937"/>
              <a:gd name="connsiteX14" fmla="*/ 715780 w 1656754"/>
              <a:gd name="connsiteY14" fmla="*/ 1386590 h 3487937"/>
              <a:gd name="connsiteX15" fmla="*/ 727023 w 1656754"/>
              <a:gd name="connsiteY15" fmla="*/ 1349115 h 3487937"/>
              <a:gd name="connsiteX16" fmla="*/ 730771 w 1656754"/>
              <a:gd name="connsiteY16" fmla="*/ 1334125 h 3487937"/>
              <a:gd name="connsiteX17" fmla="*/ 745761 w 1656754"/>
              <a:gd name="connsiteY17" fmla="*/ 1285407 h 3487937"/>
              <a:gd name="connsiteX18" fmla="*/ 742013 w 1656754"/>
              <a:gd name="connsiteY18" fmla="*/ 1217951 h 3487937"/>
              <a:gd name="connsiteX19" fmla="*/ 730771 w 1656754"/>
              <a:gd name="connsiteY19" fmla="*/ 1195466 h 3487937"/>
              <a:gd name="connsiteX20" fmla="*/ 723276 w 1656754"/>
              <a:gd name="connsiteY20" fmla="*/ 1172980 h 3487937"/>
              <a:gd name="connsiteX21" fmla="*/ 685800 w 1656754"/>
              <a:gd name="connsiteY21" fmla="*/ 1090535 h 3487937"/>
              <a:gd name="connsiteX22" fmla="*/ 674557 w 1656754"/>
              <a:gd name="connsiteY22" fmla="*/ 1060554 h 3487937"/>
              <a:gd name="connsiteX23" fmla="*/ 652072 w 1656754"/>
              <a:gd name="connsiteY23" fmla="*/ 1026826 h 3487937"/>
              <a:gd name="connsiteX24" fmla="*/ 648325 w 1656754"/>
              <a:gd name="connsiteY24" fmla="*/ 1015584 h 3487937"/>
              <a:gd name="connsiteX25" fmla="*/ 637082 w 1656754"/>
              <a:gd name="connsiteY25" fmla="*/ 1008089 h 3487937"/>
              <a:gd name="connsiteX26" fmla="*/ 622092 w 1656754"/>
              <a:gd name="connsiteY26" fmla="*/ 993098 h 3487937"/>
              <a:gd name="connsiteX27" fmla="*/ 607102 w 1656754"/>
              <a:gd name="connsiteY27" fmla="*/ 981856 h 3487937"/>
              <a:gd name="connsiteX28" fmla="*/ 584616 w 1656754"/>
              <a:gd name="connsiteY28" fmla="*/ 966866 h 3487937"/>
              <a:gd name="connsiteX29" fmla="*/ 569626 w 1656754"/>
              <a:gd name="connsiteY29" fmla="*/ 959371 h 3487937"/>
              <a:gd name="connsiteX30" fmla="*/ 517161 w 1656754"/>
              <a:gd name="connsiteY30" fmla="*/ 940633 h 3487937"/>
              <a:gd name="connsiteX31" fmla="*/ 442210 w 1656754"/>
              <a:gd name="connsiteY31" fmla="*/ 910653 h 3487937"/>
              <a:gd name="connsiteX32" fmla="*/ 430967 w 1656754"/>
              <a:gd name="connsiteY32" fmla="*/ 906905 h 3487937"/>
              <a:gd name="connsiteX33" fmla="*/ 281066 w 1656754"/>
              <a:gd name="connsiteY33" fmla="*/ 910653 h 3487937"/>
              <a:gd name="connsiteX34" fmla="*/ 258580 w 1656754"/>
              <a:gd name="connsiteY34" fmla="*/ 914400 h 3487937"/>
              <a:gd name="connsiteX35" fmla="*/ 228600 w 1656754"/>
              <a:gd name="connsiteY35" fmla="*/ 918148 h 3487937"/>
              <a:gd name="connsiteX36" fmla="*/ 142407 w 1656754"/>
              <a:gd name="connsiteY36" fmla="*/ 906905 h 3487937"/>
              <a:gd name="connsiteX37" fmla="*/ 104931 w 1656754"/>
              <a:gd name="connsiteY37" fmla="*/ 869430 h 3487937"/>
              <a:gd name="connsiteX38" fmla="*/ 86194 w 1656754"/>
              <a:gd name="connsiteY38" fmla="*/ 850692 h 3487937"/>
              <a:gd name="connsiteX39" fmla="*/ 56213 w 1656754"/>
              <a:gd name="connsiteY39" fmla="*/ 813216 h 3487937"/>
              <a:gd name="connsiteX40" fmla="*/ 44971 w 1656754"/>
              <a:gd name="connsiteY40" fmla="*/ 801974 h 3487937"/>
              <a:gd name="connsiteX41" fmla="*/ 33728 w 1656754"/>
              <a:gd name="connsiteY41" fmla="*/ 783236 h 3487937"/>
              <a:gd name="connsiteX42" fmla="*/ 26233 w 1656754"/>
              <a:gd name="connsiteY42" fmla="*/ 771994 h 3487937"/>
              <a:gd name="connsiteX43" fmla="*/ 18738 w 1656754"/>
              <a:gd name="connsiteY43" fmla="*/ 745761 h 3487937"/>
              <a:gd name="connsiteX44" fmla="*/ 11243 w 1656754"/>
              <a:gd name="connsiteY44" fmla="*/ 730771 h 3487937"/>
              <a:gd name="connsiteX45" fmla="*/ 7495 w 1656754"/>
              <a:gd name="connsiteY45" fmla="*/ 693295 h 3487937"/>
              <a:gd name="connsiteX46" fmla="*/ 0 w 1656754"/>
              <a:gd name="connsiteY46" fmla="*/ 663315 h 3487937"/>
              <a:gd name="connsiteX47" fmla="*/ 3748 w 1656754"/>
              <a:gd name="connsiteY47" fmla="*/ 517161 h 3487937"/>
              <a:gd name="connsiteX48" fmla="*/ 14990 w 1656754"/>
              <a:gd name="connsiteY48" fmla="*/ 487180 h 3487937"/>
              <a:gd name="connsiteX49" fmla="*/ 33728 w 1656754"/>
              <a:gd name="connsiteY49" fmla="*/ 430967 h 3487937"/>
              <a:gd name="connsiteX50" fmla="*/ 44971 w 1656754"/>
              <a:gd name="connsiteY50" fmla="*/ 408482 h 3487937"/>
              <a:gd name="connsiteX51" fmla="*/ 52466 w 1656754"/>
              <a:gd name="connsiteY51" fmla="*/ 385997 h 3487937"/>
              <a:gd name="connsiteX52" fmla="*/ 86194 w 1656754"/>
              <a:gd name="connsiteY52" fmla="*/ 329784 h 3487937"/>
              <a:gd name="connsiteX53" fmla="*/ 108679 w 1656754"/>
              <a:gd name="connsiteY53" fmla="*/ 292308 h 3487937"/>
              <a:gd name="connsiteX54" fmla="*/ 123669 w 1656754"/>
              <a:gd name="connsiteY54" fmla="*/ 269823 h 3487937"/>
              <a:gd name="connsiteX55" fmla="*/ 161144 w 1656754"/>
              <a:gd name="connsiteY55" fmla="*/ 232348 h 3487937"/>
              <a:gd name="connsiteX56" fmla="*/ 179882 w 1656754"/>
              <a:gd name="connsiteY56" fmla="*/ 206115 h 3487937"/>
              <a:gd name="connsiteX57" fmla="*/ 191125 w 1656754"/>
              <a:gd name="connsiteY57" fmla="*/ 187377 h 3487937"/>
              <a:gd name="connsiteX58" fmla="*/ 224853 w 1656754"/>
              <a:gd name="connsiteY58" fmla="*/ 153649 h 3487937"/>
              <a:gd name="connsiteX59" fmla="*/ 247338 w 1656754"/>
              <a:gd name="connsiteY59" fmla="*/ 123669 h 3487937"/>
              <a:gd name="connsiteX60" fmla="*/ 266076 w 1656754"/>
              <a:gd name="connsiteY60" fmla="*/ 108679 h 3487937"/>
              <a:gd name="connsiteX61" fmla="*/ 292308 w 1656754"/>
              <a:gd name="connsiteY61" fmla="*/ 82446 h 3487937"/>
              <a:gd name="connsiteX62" fmla="*/ 352269 w 1656754"/>
              <a:gd name="connsiteY62" fmla="*/ 48718 h 3487937"/>
              <a:gd name="connsiteX63" fmla="*/ 382249 w 1656754"/>
              <a:gd name="connsiteY63" fmla="*/ 41223 h 3487937"/>
              <a:gd name="connsiteX64" fmla="*/ 415977 w 1656754"/>
              <a:gd name="connsiteY64" fmla="*/ 22485 h 3487937"/>
              <a:gd name="connsiteX65" fmla="*/ 427220 w 1656754"/>
              <a:gd name="connsiteY65" fmla="*/ 14990 h 3487937"/>
              <a:gd name="connsiteX66" fmla="*/ 457200 w 1656754"/>
              <a:gd name="connsiteY66" fmla="*/ 3748 h 3487937"/>
              <a:gd name="connsiteX67" fmla="*/ 483433 w 1656754"/>
              <a:gd name="connsiteY67" fmla="*/ 0 h 3487937"/>
              <a:gd name="connsiteX68" fmla="*/ 569626 w 1656754"/>
              <a:gd name="connsiteY68" fmla="*/ 3748 h 3487937"/>
              <a:gd name="connsiteX69" fmla="*/ 603354 w 1656754"/>
              <a:gd name="connsiteY69" fmla="*/ 14990 h 3487937"/>
              <a:gd name="connsiteX70" fmla="*/ 633335 w 1656754"/>
              <a:gd name="connsiteY70" fmla="*/ 22485 h 3487937"/>
              <a:gd name="connsiteX71" fmla="*/ 659567 w 1656754"/>
              <a:gd name="connsiteY71" fmla="*/ 37476 h 3487937"/>
              <a:gd name="connsiteX72" fmla="*/ 704538 w 1656754"/>
              <a:gd name="connsiteY72" fmla="*/ 44971 h 3487937"/>
              <a:gd name="connsiteX73" fmla="*/ 745761 w 1656754"/>
              <a:gd name="connsiteY73" fmla="*/ 67456 h 3487937"/>
              <a:gd name="connsiteX74" fmla="*/ 764498 w 1656754"/>
              <a:gd name="connsiteY74" fmla="*/ 74951 h 3487937"/>
              <a:gd name="connsiteX75" fmla="*/ 771994 w 1656754"/>
              <a:gd name="connsiteY75" fmla="*/ 82446 h 3487937"/>
              <a:gd name="connsiteX76" fmla="*/ 801974 w 1656754"/>
              <a:gd name="connsiteY76" fmla="*/ 101184 h 3487937"/>
              <a:gd name="connsiteX77" fmla="*/ 813216 w 1656754"/>
              <a:gd name="connsiteY77" fmla="*/ 123669 h 3487937"/>
              <a:gd name="connsiteX78" fmla="*/ 816964 w 1656754"/>
              <a:gd name="connsiteY78" fmla="*/ 146154 h 3487937"/>
              <a:gd name="connsiteX79" fmla="*/ 824459 w 1656754"/>
              <a:gd name="connsiteY79" fmla="*/ 172387 h 3487937"/>
              <a:gd name="connsiteX80" fmla="*/ 828207 w 1656754"/>
              <a:gd name="connsiteY80" fmla="*/ 191125 h 3487937"/>
              <a:gd name="connsiteX81" fmla="*/ 831954 w 1656754"/>
              <a:gd name="connsiteY81" fmla="*/ 333531 h 3487937"/>
              <a:gd name="connsiteX82" fmla="*/ 843197 w 1656754"/>
              <a:gd name="connsiteY82" fmla="*/ 363512 h 3487937"/>
              <a:gd name="connsiteX83" fmla="*/ 846944 w 1656754"/>
              <a:gd name="connsiteY83" fmla="*/ 374754 h 3487937"/>
              <a:gd name="connsiteX84" fmla="*/ 895662 w 1656754"/>
              <a:gd name="connsiteY84" fmla="*/ 400987 h 3487937"/>
              <a:gd name="connsiteX85" fmla="*/ 906905 w 1656754"/>
              <a:gd name="connsiteY85" fmla="*/ 408482 h 3487937"/>
              <a:gd name="connsiteX86" fmla="*/ 955623 w 1656754"/>
              <a:gd name="connsiteY86" fmla="*/ 423472 h 3487937"/>
              <a:gd name="connsiteX87" fmla="*/ 1274164 w 1656754"/>
              <a:gd name="connsiteY87" fmla="*/ 430967 h 3487937"/>
              <a:gd name="connsiteX88" fmla="*/ 1292902 w 1656754"/>
              <a:gd name="connsiteY88" fmla="*/ 438462 h 3487937"/>
              <a:gd name="connsiteX89" fmla="*/ 1345367 w 1656754"/>
              <a:gd name="connsiteY89" fmla="*/ 457200 h 3487937"/>
              <a:gd name="connsiteX90" fmla="*/ 1412823 w 1656754"/>
              <a:gd name="connsiteY90" fmla="*/ 487180 h 3487937"/>
              <a:gd name="connsiteX91" fmla="*/ 1457794 w 1656754"/>
              <a:gd name="connsiteY91" fmla="*/ 498423 h 3487937"/>
              <a:gd name="connsiteX92" fmla="*/ 1472784 w 1656754"/>
              <a:gd name="connsiteY92" fmla="*/ 505918 h 3487937"/>
              <a:gd name="connsiteX93" fmla="*/ 1484026 w 1656754"/>
              <a:gd name="connsiteY93" fmla="*/ 513413 h 3487937"/>
              <a:gd name="connsiteX94" fmla="*/ 1502764 w 1656754"/>
              <a:gd name="connsiteY94" fmla="*/ 520908 h 3487937"/>
              <a:gd name="connsiteX95" fmla="*/ 1514007 w 1656754"/>
              <a:gd name="connsiteY95" fmla="*/ 532151 h 3487937"/>
              <a:gd name="connsiteX96" fmla="*/ 1536492 w 1656754"/>
              <a:gd name="connsiteY96" fmla="*/ 592112 h 3487937"/>
              <a:gd name="connsiteX97" fmla="*/ 1555230 w 1656754"/>
              <a:gd name="connsiteY97" fmla="*/ 648325 h 3487937"/>
              <a:gd name="connsiteX98" fmla="*/ 1577715 w 1656754"/>
              <a:gd name="connsiteY98" fmla="*/ 700790 h 3487937"/>
              <a:gd name="connsiteX99" fmla="*/ 1581462 w 1656754"/>
              <a:gd name="connsiteY99" fmla="*/ 715780 h 3487937"/>
              <a:gd name="connsiteX100" fmla="*/ 1588957 w 1656754"/>
              <a:gd name="connsiteY100" fmla="*/ 734518 h 3487937"/>
              <a:gd name="connsiteX101" fmla="*/ 1600200 w 1656754"/>
              <a:gd name="connsiteY101" fmla="*/ 779489 h 3487937"/>
              <a:gd name="connsiteX102" fmla="*/ 1618938 w 1656754"/>
              <a:gd name="connsiteY102" fmla="*/ 828207 h 3487937"/>
              <a:gd name="connsiteX103" fmla="*/ 1626433 w 1656754"/>
              <a:gd name="connsiteY103" fmla="*/ 873177 h 3487937"/>
              <a:gd name="connsiteX104" fmla="*/ 1633928 w 1656754"/>
              <a:gd name="connsiteY104" fmla="*/ 895662 h 3487937"/>
              <a:gd name="connsiteX105" fmla="*/ 1637676 w 1656754"/>
              <a:gd name="connsiteY105" fmla="*/ 910653 h 3487937"/>
              <a:gd name="connsiteX106" fmla="*/ 1645171 w 1656754"/>
              <a:gd name="connsiteY106" fmla="*/ 929390 h 3487937"/>
              <a:gd name="connsiteX107" fmla="*/ 1652666 w 1656754"/>
              <a:gd name="connsiteY107" fmla="*/ 966866 h 3487937"/>
              <a:gd name="connsiteX108" fmla="*/ 1652666 w 1656754"/>
              <a:gd name="connsiteY108" fmla="*/ 1169233 h 3487937"/>
              <a:gd name="connsiteX109" fmla="*/ 1645171 w 1656754"/>
              <a:gd name="connsiteY109" fmla="*/ 1184223 h 3487937"/>
              <a:gd name="connsiteX110" fmla="*/ 1637676 w 1656754"/>
              <a:gd name="connsiteY110" fmla="*/ 1206708 h 3487937"/>
              <a:gd name="connsiteX111" fmla="*/ 1603948 w 1656754"/>
              <a:gd name="connsiteY111" fmla="*/ 1322882 h 3487937"/>
              <a:gd name="connsiteX112" fmla="*/ 1592705 w 1656754"/>
              <a:gd name="connsiteY112" fmla="*/ 1341620 h 3487937"/>
              <a:gd name="connsiteX113" fmla="*/ 1573967 w 1656754"/>
              <a:gd name="connsiteY113" fmla="*/ 1382843 h 3487937"/>
              <a:gd name="connsiteX114" fmla="*/ 1547735 w 1656754"/>
              <a:gd name="connsiteY114" fmla="*/ 1420318 h 3487937"/>
              <a:gd name="connsiteX115" fmla="*/ 1543987 w 1656754"/>
              <a:gd name="connsiteY115" fmla="*/ 1439056 h 3487937"/>
              <a:gd name="connsiteX116" fmla="*/ 1528997 w 1656754"/>
              <a:gd name="connsiteY116" fmla="*/ 1457794 h 3487937"/>
              <a:gd name="connsiteX117" fmla="*/ 1514007 w 1656754"/>
              <a:gd name="connsiteY117" fmla="*/ 1487774 h 3487937"/>
              <a:gd name="connsiteX118" fmla="*/ 1487774 w 1656754"/>
              <a:gd name="connsiteY118" fmla="*/ 1547735 h 3487937"/>
              <a:gd name="connsiteX119" fmla="*/ 1472784 w 1656754"/>
              <a:gd name="connsiteY119" fmla="*/ 1581462 h 3487937"/>
              <a:gd name="connsiteX120" fmla="*/ 1454046 w 1656754"/>
              <a:gd name="connsiteY120" fmla="*/ 1637676 h 3487937"/>
              <a:gd name="connsiteX121" fmla="*/ 1446551 w 1656754"/>
              <a:gd name="connsiteY121" fmla="*/ 1667656 h 3487937"/>
              <a:gd name="connsiteX122" fmla="*/ 1439056 w 1656754"/>
              <a:gd name="connsiteY122" fmla="*/ 1690141 h 3487937"/>
              <a:gd name="connsiteX123" fmla="*/ 1427813 w 1656754"/>
              <a:gd name="connsiteY123" fmla="*/ 1750102 h 3487937"/>
              <a:gd name="connsiteX124" fmla="*/ 1424066 w 1656754"/>
              <a:gd name="connsiteY124" fmla="*/ 1787577 h 3487937"/>
              <a:gd name="connsiteX125" fmla="*/ 1416571 w 1656754"/>
              <a:gd name="connsiteY125" fmla="*/ 1817557 h 3487937"/>
              <a:gd name="connsiteX126" fmla="*/ 1412823 w 1656754"/>
              <a:gd name="connsiteY126" fmla="*/ 1843790 h 3487937"/>
              <a:gd name="connsiteX127" fmla="*/ 1409076 w 1656754"/>
              <a:gd name="connsiteY127" fmla="*/ 1881266 h 3487937"/>
              <a:gd name="connsiteX128" fmla="*/ 1394085 w 1656754"/>
              <a:gd name="connsiteY128" fmla="*/ 1926236 h 3487937"/>
              <a:gd name="connsiteX129" fmla="*/ 1375348 w 1656754"/>
              <a:gd name="connsiteY129" fmla="*/ 2027420 h 3487937"/>
              <a:gd name="connsiteX130" fmla="*/ 1364105 w 1656754"/>
              <a:gd name="connsiteY130" fmla="*/ 2072390 h 3487937"/>
              <a:gd name="connsiteX131" fmla="*/ 1356610 w 1656754"/>
              <a:gd name="connsiteY131" fmla="*/ 2121108 h 3487937"/>
              <a:gd name="connsiteX132" fmla="*/ 1349115 w 1656754"/>
              <a:gd name="connsiteY132" fmla="*/ 2158584 h 3487937"/>
              <a:gd name="connsiteX133" fmla="*/ 1334125 w 1656754"/>
              <a:gd name="connsiteY133" fmla="*/ 2222292 h 3487937"/>
              <a:gd name="connsiteX134" fmla="*/ 1330377 w 1656754"/>
              <a:gd name="connsiteY134" fmla="*/ 2252272 h 3487937"/>
              <a:gd name="connsiteX135" fmla="*/ 1326630 w 1656754"/>
              <a:gd name="connsiteY135" fmla="*/ 2289748 h 3487937"/>
              <a:gd name="connsiteX136" fmla="*/ 1319135 w 1656754"/>
              <a:gd name="connsiteY136" fmla="*/ 2330971 h 3487937"/>
              <a:gd name="connsiteX137" fmla="*/ 1315387 w 1656754"/>
              <a:gd name="connsiteY137" fmla="*/ 2360951 h 3487937"/>
              <a:gd name="connsiteX138" fmla="*/ 1307892 w 1656754"/>
              <a:gd name="connsiteY138" fmla="*/ 2405921 h 3487937"/>
              <a:gd name="connsiteX139" fmla="*/ 1304144 w 1656754"/>
              <a:gd name="connsiteY139" fmla="*/ 2432154 h 3487937"/>
              <a:gd name="connsiteX140" fmla="*/ 1300397 w 1656754"/>
              <a:gd name="connsiteY140" fmla="*/ 2465882 h 3487937"/>
              <a:gd name="connsiteX141" fmla="*/ 1292902 w 1656754"/>
              <a:gd name="connsiteY141" fmla="*/ 2495862 h 3487937"/>
              <a:gd name="connsiteX142" fmla="*/ 1281659 w 1656754"/>
              <a:gd name="connsiteY142" fmla="*/ 2574561 h 3487937"/>
              <a:gd name="connsiteX143" fmla="*/ 1270416 w 1656754"/>
              <a:gd name="connsiteY143" fmla="*/ 2649512 h 3487937"/>
              <a:gd name="connsiteX144" fmla="*/ 1266669 w 1656754"/>
              <a:gd name="connsiteY144" fmla="*/ 2683239 h 3487937"/>
              <a:gd name="connsiteX145" fmla="*/ 1262921 w 1656754"/>
              <a:gd name="connsiteY145" fmla="*/ 2720715 h 3487937"/>
              <a:gd name="connsiteX146" fmla="*/ 1232941 w 1656754"/>
              <a:gd name="connsiteY146" fmla="*/ 2904344 h 3487937"/>
              <a:gd name="connsiteX147" fmla="*/ 1191458 w 1656754"/>
              <a:gd name="connsiteY147" fmla="*/ 3439228 h 3487937"/>
              <a:gd name="connsiteX148" fmla="*/ 931732 w 1656754"/>
              <a:gd name="connsiteY148" fmla="*/ 3459032 h 3487937"/>
              <a:gd name="connsiteX149" fmla="*/ 698760 w 1656754"/>
              <a:gd name="connsiteY149" fmla="*/ 3417939 h 3487937"/>
              <a:gd name="connsiteX0" fmla="*/ 698760 w 1656754"/>
              <a:gd name="connsiteY0" fmla="*/ 3417939 h 3484832"/>
              <a:gd name="connsiteX1" fmla="*/ 726138 w 1656754"/>
              <a:gd name="connsiteY1" fmla="*/ 2857682 h 3484832"/>
              <a:gd name="connsiteX2" fmla="*/ 745891 w 1656754"/>
              <a:gd name="connsiteY2" fmla="*/ 1826640 h 3484832"/>
              <a:gd name="connsiteX3" fmla="*/ 734518 w 1656754"/>
              <a:gd name="connsiteY3" fmla="*/ 1813810 h 3484832"/>
              <a:gd name="connsiteX4" fmla="*/ 723276 w 1656754"/>
              <a:gd name="connsiteY4" fmla="*/ 1806315 h 3484832"/>
              <a:gd name="connsiteX5" fmla="*/ 704538 w 1656754"/>
              <a:gd name="connsiteY5" fmla="*/ 1780082 h 3484832"/>
              <a:gd name="connsiteX6" fmla="*/ 689548 w 1656754"/>
              <a:gd name="connsiteY6" fmla="*/ 1761344 h 3484832"/>
              <a:gd name="connsiteX7" fmla="*/ 682053 w 1656754"/>
              <a:gd name="connsiteY7" fmla="*/ 1735112 h 3484832"/>
              <a:gd name="connsiteX8" fmla="*/ 663315 w 1656754"/>
              <a:gd name="connsiteY8" fmla="*/ 1671403 h 3484832"/>
              <a:gd name="connsiteX9" fmla="*/ 655820 w 1656754"/>
              <a:gd name="connsiteY9" fmla="*/ 1630180 h 3484832"/>
              <a:gd name="connsiteX10" fmla="*/ 659567 w 1656754"/>
              <a:gd name="connsiteY10" fmla="*/ 1506512 h 3484832"/>
              <a:gd name="connsiteX11" fmla="*/ 693295 w 1656754"/>
              <a:gd name="connsiteY11" fmla="*/ 1431561 h 3484832"/>
              <a:gd name="connsiteX12" fmla="*/ 697043 w 1656754"/>
              <a:gd name="connsiteY12" fmla="*/ 1412823 h 3484832"/>
              <a:gd name="connsiteX13" fmla="*/ 708285 w 1656754"/>
              <a:gd name="connsiteY13" fmla="*/ 1401580 h 3484832"/>
              <a:gd name="connsiteX14" fmla="*/ 715780 w 1656754"/>
              <a:gd name="connsiteY14" fmla="*/ 1386590 h 3484832"/>
              <a:gd name="connsiteX15" fmla="*/ 727023 w 1656754"/>
              <a:gd name="connsiteY15" fmla="*/ 1349115 h 3484832"/>
              <a:gd name="connsiteX16" fmla="*/ 730771 w 1656754"/>
              <a:gd name="connsiteY16" fmla="*/ 1334125 h 3484832"/>
              <a:gd name="connsiteX17" fmla="*/ 745761 w 1656754"/>
              <a:gd name="connsiteY17" fmla="*/ 1285407 h 3484832"/>
              <a:gd name="connsiteX18" fmla="*/ 742013 w 1656754"/>
              <a:gd name="connsiteY18" fmla="*/ 1217951 h 3484832"/>
              <a:gd name="connsiteX19" fmla="*/ 730771 w 1656754"/>
              <a:gd name="connsiteY19" fmla="*/ 1195466 h 3484832"/>
              <a:gd name="connsiteX20" fmla="*/ 723276 w 1656754"/>
              <a:gd name="connsiteY20" fmla="*/ 1172980 h 3484832"/>
              <a:gd name="connsiteX21" fmla="*/ 685800 w 1656754"/>
              <a:gd name="connsiteY21" fmla="*/ 1090535 h 3484832"/>
              <a:gd name="connsiteX22" fmla="*/ 674557 w 1656754"/>
              <a:gd name="connsiteY22" fmla="*/ 1060554 h 3484832"/>
              <a:gd name="connsiteX23" fmla="*/ 652072 w 1656754"/>
              <a:gd name="connsiteY23" fmla="*/ 1026826 h 3484832"/>
              <a:gd name="connsiteX24" fmla="*/ 648325 w 1656754"/>
              <a:gd name="connsiteY24" fmla="*/ 1015584 h 3484832"/>
              <a:gd name="connsiteX25" fmla="*/ 637082 w 1656754"/>
              <a:gd name="connsiteY25" fmla="*/ 1008089 h 3484832"/>
              <a:gd name="connsiteX26" fmla="*/ 622092 w 1656754"/>
              <a:gd name="connsiteY26" fmla="*/ 993098 h 3484832"/>
              <a:gd name="connsiteX27" fmla="*/ 607102 w 1656754"/>
              <a:gd name="connsiteY27" fmla="*/ 981856 h 3484832"/>
              <a:gd name="connsiteX28" fmla="*/ 584616 w 1656754"/>
              <a:gd name="connsiteY28" fmla="*/ 966866 h 3484832"/>
              <a:gd name="connsiteX29" fmla="*/ 569626 w 1656754"/>
              <a:gd name="connsiteY29" fmla="*/ 959371 h 3484832"/>
              <a:gd name="connsiteX30" fmla="*/ 517161 w 1656754"/>
              <a:gd name="connsiteY30" fmla="*/ 940633 h 3484832"/>
              <a:gd name="connsiteX31" fmla="*/ 442210 w 1656754"/>
              <a:gd name="connsiteY31" fmla="*/ 910653 h 3484832"/>
              <a:gd name="connsiteX32" fmla="*/ 430967 w 1656754"/>
              <a:gd name="connsiteY32" fmla="*/ 906905 h 3484832"/>
              <a:gd name="connsiteX33" fmla="*/ 281066 w 1656754"/>
              <a:gd name="connsiteY33" fmla="*/ 910653 h 3484832"/>
              <a:gd name="connsiteX34" fmla="*/ 258580 w 1656754"/>
              <a:gd name="connsiteY34" fmla="*/ 914400 h 3484832"/>
              <a:gd name="connsiteX35" fmla="*/ 228600 w 1656754"/>
              <a:gd name="connsiteY35" fmla="*/ 918148 h 3484832"/>
              <a:gd name="connsiteX36" fmla="*/ 142407 w 1656754"/>
              <a:gd name="connsiteY36" fmla="*/ 906905 h 3484832"/>
              <a:gd name="connsiteX37" fmla="*/ 104931 w 1656754"/>
              <a:gd name="connsiteY37" fmla="*/ 869430 h 3484832"/>
              <a:gd name="connsiteX38" fmla="*/ 86194 w 1656754"/>
              <a:gd name="connsiteY38" fmla="*/ 850692 h 3484832"/>
              <a:gd name="connsiteX39" fmla="*/ 56213 w 1656754"/>
              <a:gd name="connsiteY39" fmla="*/ 813216 h 3484832"/>
              <a:gd name="connsiteX40" fmla="*/ 44971 w 1656754"/>
              <a:gd name="connsiteY40" fmla="*/ 801974 h 3484832"/>
              <a:gd name="connsiteX41" fmla="*/ 33728 w 1656754"/>
              <a:gd name="connsiteY41" fmla="*/ 783236 h 3484832"/>
              <a:gd name="connsiteX42" fmla="*/ 26233 w 1656754"/>
              <a:gd name="connsiteY42" fmla="*/ 771994 h 3484832"/>
              <a:gd name="connsiteX43" fmla="*/ 18738 w 1656754"/>
              <a:gd name="connsiteY43" fmla="*/ 745761 h 3484832"/>
              <a:gd name="connsiteX44" fmla="*/ 11243 w 1656754"/>
              <a:gd name="connsiteY44" fmla="*/ 730771 h 3484832"/>
              <a:gd name="connsiteX45" fmla="*/ 7495 w 1656754"/>
              <a:gd name="connsiteY45" fmla="*/ 693295 h 3484832"/>
              <a:gd name="connsiteX46" fmla="*/ 0 w 1656754"/>
              <a:gd name="connsiteY46" fmla="*/ 663315 h 3484832"/>
              <a:gd name="connsiteX47" fmla="*/ 3748 w 1656754"/>
              <a:gd name="connsiteY47" fmla="*/ 517161 h 3484832"/>
              <a:gd name="connsiteX48" fmla="*/ 14990 w 1656754"/>
              <a:gd name="connsiteY48" fmla="*/ 487180 h 3484832"/>
              <a:gd name="connsiteX49" fmla="*/ 33728 w 1656754"/>
              <a:gd name="connsiteY49" fmla="*/ 430967 h 3484832"/>
              <a:gd name="connsiteX50" fmla="*/ 44971 w 1656754"/>
              <a:gd name="connsiteY50" fmla="*/ 408482 h 3484832"/>
              <a:gd name="connsiteX51" fmla="*/ 52466 w 1656754"/>
              <a:gd name="connsiteY51" fmla="*/ 385997 h 3484832"/>
              <a:gd name="connsiteX52" fmla="*/ 86194 w 1656754"/>
              <a:gd name="connsiteY52" fmla="*/ 329784 h 3484832"/>
              <a:gd name="connsiteX53" fmla="*/ 108679 w 1656754"/>
              <a:gd name="connsiteY53" fmla="*/ 292308 h 3484832"/>
              <a:gd name="connsiteX54" fmla="*/ 123669 w 1656754"/>
              <a:gd name="connsiteY54" fmla="*/ 269823 h 3484832"/>
              <a:gd name="connsiteX55" fmla="*/ 161144 w 1656754"/>
              <a:gd name="connsiteY55" fmla="*/ 232348 h 3484832"/>
              <a:gd name="connsiteX56" fmla="*/ 179882 w 1656754"/>
              <a:gd name="connsiteY56" fmla="*/ 206115 h 3484832"/>
              <a:gd name="connsiteX57" fmla="*/ 191125 w 1656754"/>
              <a:gd name="connsiteY57" fmla="*/ 187377 h 3484832"/>
              <a:gd name="connsiteX58" fmla="*/ 224853 w 1656754"/>
              <a:gd name="connsiteY58" fmla="*/ 153649 h 3484832"/>
              <a:gd name="connsiteX59" fmla="*/ 247338 w 1656754"/>
              <a:gd name="connsiteY59" fmla="*/ 123669 h 3484832"/>
              <a:gd name="connsiteX60" fmla="*/ 266076 w 1656754"/>
              <a:gd name="connsiteY60" fmla="*/ 108679 h 3484832"/>
              <a:gd name="connsiteX61" fmla="*/ 292308 w 1656754"/>
              <a:gd name="connsiteY61" fmla="*/ 82446 h 3484832"/>
              <a:gd name="connsiteX62" fmla="*/ 352269 w 1656754"/>
              <a:gd name="connsiteY62" fmla="*/ 48718 h 3484832"/>
              <a:gd name="connsiteX63" fmla="*/ 382249 w 1656754"/>
              <a:gd name="connsiteY63" fmla="*/ 41223 h 3484832"/>
              <a:gd name="connsiteX64" fmla="*/ 415977 w 1656754"/>
              <a:gd name="connsiteY64" fmla="*/ 22485 h 3484832"/>
              <a:gd name="connsiteX65" fmla="*/ 427220 w 1656754"/>
              <a:gd name="connsiteY65" fmla="*/ 14990 h 3484832"/>
              <a:gd name="connsiteX66" fmla="*/ 457200 w 1656754"/>
              <a:gd name="connsiteY66" fmla="*/ 3748 h 3484832"/>
              <a:gd name="connsiteX67" fmla="*/ 483433 w 1656754"/>
              <a:gd name="connsiteY67" fmla="*/ 0 h 3484832"/>
              <a:gd name="connsiteX68" fmla="*/ 569626 w 1656754"/>
              <a:gd name="connsiteY68" fmla="*/ 3748 h 3484832"/>
              <a:gd name="connsiteX69" fmla="*/ 603354 w 1656754"/>
              <a:gd name="connsiteY69" fmla="*/ 14990 h 3484832"/>
              <a:gd name="connsiteX70" fmla="*/ 633335 w 1656754"/>
              <a:gd name="connsiteY70" fmla="*/ 22485 h 3484832"/>
              <a:gd name="connsiteX71" fmla="*/ 659567 w 1656754"/>
              <a:gd name="connsiteY71" fmla="*/ 37476 h 3484832"/>
              <a:gd name="connsiteX72" fmla="*/ 704538 w 1656754"/>
              <a:gd name="connsiteY72" fmla="*/ 44971 h 3484832"/>
              <a:gd name="connsiteX73" fmla="*/ 745761 w 1656754"/>
              <a:gd name="connsiteY73" fmla="*/ 67456 h 3484832"/>
              <a:gd name="connsiteX74" fmla="*/ 764498 w 1656754"/>
              <a:gd name="connsiteY74" fmla="*/ 74951 h 3484832"/>
              <a:gd name="connsiteX75" fmla="*/ 771994 w 1656754"/>
              <a:gd name="connsiteY75" fmla="*/ 82446 h 3484832"/>
              <a:gd name="connsiteX76" fmla="*/ 801974 w 1656754"/>
              <a:gd name="connsiteY76" fmla="*/ 101184 h 3484832"/>
              <a:gd name="connsiteX77" fmla="*/ 813216 w 1656754"/>
              <a:gd name="connsiteY77" fmla="*/ 123669 h 3484832"/>
              <a:gd name="connsiteX78" fmla="*/ 816964 w 1656754"/>
              <a:gd name="connsiteY78" fmla="*/ 146154 h 3484832"/>
              <a:gd name="connsiteX79" fmla="*/ 824459 w 1656754"/>
              <a:gd name="connsiteY79" fmla="*/ 172387 h 3484832"/>
              <a:gd name="connsiteX80" fmla="*/ 828207 w 1656754"/>
              <a:gd name="connsiteY80" fmla="*/ 191125 h 3484832"/>
              <a:gd name="connsiteX81" fmla="*/ 831954 w 1656754"/>
              <a:gd name="connsiteY81" fmla="*/ 333531 h 3484832"/>
              <a:gd name="connsiteX82" fmla="*/ 843197 w 1656754"/>
              <a:gd name="connsiteY82" fmla="*/ 363512 h 3484832"/>
              <a:gd name="connsiteX83" fmla="*/ 846944 w 1656754"/>
              <a:gd name="connsiteY83" fmla="*/ 374754 h 3484832"/>
              <a:gd name="connsiteX84" fmla="*/ 895662 w 1656754"/>
              <a:gd name="connsiteY84" fmla="*/ 400987 h 3484832"/>
              <a:gd name="connsiteX85" fmla="*/ 906905 w 1656754"/>
              <a:gd name="connsiteY85" fmla="*/ 408482 h 3484832"/>
              <a:gd name="connsiteX86" fmla="*/ 955623 w 1656754"/>
              <a:gd name="connsiteY86" fmla="*/ 423472 h 3484832"/>
              <a:gd name="connsiteX87" fmla="*/ 1274164 w 1656754"/>
              <a:gd name="connsiteY87" fmla="*/ 430967 h 3484832"/>
              <a:gd name="connsiteX88" fmla="*/ 1292902 w 1656754"/>
              <a:gd name="connsiteY88" fmla="*/ 438462 h 3484832"/>
              <a:gd name="connsiteX89" fmla="*/ 1345367 w 1656754"/>
              <a:gd name="connsiteY89" fmla="*/ 457200 h 3484832"/>
              <a:gd name="connsiteX90" fmla="*/ 1412823 w 1656754"/>
              <a:gd name="connsiteY90" fmla="*/ 487180 h 3484832"/>
              <a:gd name="connsiteX91" fmla="*/ 1457794 w 1656754"/>
              <a:gd name="connsiteY91" fmla="*/ 498423 h 3484832"/>
              <a:gd name="connsiteX92" fmla="*/ 1472784 w 1656754"/>
              <a:gd name="connsiteY92" fmla="*/ 505918 h 3484832"/>
              <a:gd name="connsiteX93" fmla="*/ 1484026 w 1656754"/>
              <a:gd name="connsiteY93" fmla="*/ 513413 h 3484832"/>
              <a:gd name="connsiteX94" fmla="*/ 1502764 w 1656754"/>
              <a:gd name="connsiteY94" fmla="*/ 520908 h 3484832"/>
              <a:gd name="connsiteX95" fmla="*/ 1514007 w 1656754"/>
              <a:gd name="connsiteY95" fmla="*/ 532151 h 3484832"/>
              <a:gd name="connsiteX96" fmla="*/ 1536492 w 1656754"/>
              <a:gd name="connsiteY96" fmla="*/ 592112 h 3484832"/>
              <a:gd name="connsiteX97" fmla="*/ 1555230 w 1656754"/>
              <a:gd name="connsiteY97" fmla="*/ 648325 h 3484832"/>
              <a:gd name="connsiteX98" fmla="*/ 1577715 w 1656754"/>
              <a:gd name="connsiteY98" fmla="*/ 700790 h 3484832"/>
              <a:gd name="connsiteX99" fmla="*/ 1581462 w 1656754"/>
              <a:gd name="connsiteY99" fmla="*/ 715780 h 3484832"/>
              <a:gd name="connsiteX100" fmla="*/ 1588957 w 1656754"/>
              <a:gd name="connsiteY100" fmla="*/ 734518 h 3484832"/>
              <a:gd name="connsiteX101" fmla="*/ 1600200 w 1656754"/>
              <a:gd name="connsiteY101" fmla="*/ 779489 h 3484832"/>
              <a:gd name="connsiteX102" fmla="*/ 1618938 w 1656754"/>
              <a:gd name="connsiteY102" fmla="*/ 828207 h 3484832"/>
              <a:gd name="connsiteX103" fmla="*/ 1626433 w 1656754"/>
              <a:gd name="connsiteY103" fmla="*/ 873177 h 3484832"/>
              <a:gd name="connsiteX104" fmla="*/ 1633928 w 1656754"/>
              <a:gd name="connsiteY104" fmla="*/ 895662 h 3484832"/>
              <a:gd name="connsiteX105" fmla="*/ 1637676 w 1656754"/>
              <a:gd name="connsiteY105" fmla="*/ 910653 h 3484832"/>
              <a:gd name="connsiteX106" fmla="*/ 1645171 w 1656754"/>
              <a:gd name="connsiteY106" fmla="*/ 929390 h 3484832"/>
              <a:gd name="connsiteX107" fmla="*/ 1652666 w 1656754"/>
              <a:gd name="connsiteY107" fmla="*/ 966866 h 3484832"/>
              <a:gd name="connsiteX108" fmla="*/ 1652666 w 1656754"/>
              <a:gd name="connsiteY108" fmla="*/ 1169233 h 3484832"/>
              <a:gd name="connsiteX109" fmla="*/ 1645171 w 1656754"/>
              <a:gd name="connsiteY109" fmla="*/ 1184223 h 3484832"/>
              <a:gd name="connsiteX110" fmla="*/ 1637676 w 1656754"/>
              <a:gd name="connsiteY110" fmla="*/ 1206708 h 3484832"/>
              <a:gd name="connsiteX111" fmla="*/ 1603948 w 1656754"/>
              <a:gd name="connsiteY111" fmla="*/ 1322882 h 3484832"/>
              <a:gd name="connsiteX112" fmla="*/ 1592705 w 1656754"/>
              <a:gd name="connsiteY112" fmla="*/ 1341620 h 3484832"/>
              <a:gd name="connsiteX113" fmla="*/ 1573967 w 1656754"/>
              <a:gd name="connsiteY113" fmla="*/ 1382843 h 3484832"/>
              <a:gd name="connsiteX114" fmla="*/ 1547735 w 1656754"/>
              <a:gd name="connsiteY114" fmla="*/ 1420318 h 3484832"/>
              <a:gd name="connsiteX115" fmla="*/ 1543987 w 1656754"/>
              <a:gd name="connsiteY115" fmla="*/ 1439056 h 3484832"/>
              <a:gd name="connsiteX116" fmla="*/ 1528997 w 1656754"/>
              <a:gd name="connsiteY116" fmla="*/ 1457794 h 3484832"/>
              <a:gd name="connsiteX117" fmla="*/ 1514007 w 1656754"/>
              <a:gd name="connsiteY117" fmla="*/ 1487774 h 3484832"/>
              <a:gd name="connsiteX118" fmla="*/ 1487774 w 1656754"/>
              <a:gd name="connsiteY118" fmla="*/ 1547735 h 3484832"/>
              <a:gd name="connsiteX119" fmla="*/ 1472784 w 1656754"/>
              <a:gd name="connsiteY119" fmla="*/ 1581462 h 3484832"/>
              <a:gd name="connsiteX120" fmla="*/ 1454046 w 1656754"/>
              <a:gd name="connsiteY120" fmla="*/ 1637676 h 3484832"/>
              <a:gd name="connsiteX121" fmla="*/ 1446551 w 1656754"/>
              <a:gd name="connsiteY121" fmla="*/ 1667656 h 3484832"/>
              <a:gd name="connsiteX122" fmla="*/ 1439056 w 1656754"/>
              <a:gd name="connsiteY122" fmla="*/ 1690141 h 3484832"/>
              <a:gd name="connsiteX123" fmla="*/ 1427813 w 1656754"/>
              <a:gd name="connsiteY123" fmla="*/ 1750102 h 3484832"/>
              <a:gd name="connsiteX124" fmla="*/ 1424066 w 1656754"/>
              <a:gd name="connsiteY124" fmla="*/ 1787577 h 3484832"/>
              <a:gd name="connsiteX125" fmla="*/ 1416571 w 1656754"/>
              <a:gd name="connsiteY125" fmla="*/ 1817557 h 3484832"/>
              <a:gd name="connsiteX126" fmla="*/ 1412823 w 1656754"/>
              <a:gd name="connsiteY126" fmla="*/ 1843790 h 3484832"/>
              <a:gd name="connsiteX127" fmla="*/ 1409076 w 1656754"/>
              <a:gd name="connsiteY127" fmla="*/ 1881266 h 3484832"/>
              <a:gd name="connsiteX128" fmla="*/ 1394085 w 1656754"/>
              <a:gd name="connsiteY128" fmla="*/ 1926236 h 3484832"/>
              <a:gd name="connsiteX129" fmla="*/ 1375348 w 1656754"/>
              <a:gd name="connsiteY129" fmla="*/ 2027420 h 3484832"/>
              <a:gd name="connsiteX130" fmla="*/ 1364105 w 1656754"/>
              <a:gd name="connsiteY130" fmla="*/ 2072390 h 3484832"/>
              <a:gd name="connsiteX131" fmla="*/ 1356610 w 1656754"/>
              <a:gd name="connsiteY131" fmla="*/ 2121108 h 3484832"/>
              <a:gd name="connsiteX132" fmla="*/ 1349115 w 1656754"/>
              <a:gd name="connsiteY132" fmla="*/ 2158584 h 3484832"/>
              <a:gd name="connsiteX133" fmla="*/ 1334125 w 1656754"/>
              <a:gd name="connsiteY133" fmla="*/ 2222292 h 3484832"/>
              <a:gd name="connsiteX134" fmla="*/ 1330377 w 1656754"/>
              <a:gd name="connsiteY134" fmla="*/ 2252272 h 3484832"/>
              <a:gd name="connsiteX135" fmla="*/ 1326630 w 1656754"/>
              <a:gd name="connsiteY135" fmla="*/ 2289748 h 3484832"/>
              <a:gd name="connsiteX136" fmla="*/ 1319135 w 1656754"/>
              <a:gd name="connsiteY136" fmla="*/ 2330971 h 3484832"/>
              <a:gd name="connsiteX137" fmla="*/ 1315387 w 1656754"/>
              <a:gd name="connsiteY137" fmla="*/ 2360951 h 3484832"/>
              <a:gd name="connsiteX138" fmla="*/ 1307892 w 1656754"/>
              <a:gd name="connsiteY138" fmla="*/ 2405921 h 3484832"/>
              <a:gd name="connsiteX139" fmla="*/ 1304144 w 1656754"/>
              <a:gd name="connsiteY139" fmla="*/ 2432154 h 3484832"/>
              <a:gd name="connsiteX140" fmla="*/ 1300397 w 1656754"/>
              <a:gd name="connsiteY140" fmla="*/ 2465882 h 3484832"/>
              <a:gd name="connsiteX141" fmla="*/ 1292902 w 1656754"/>
              <a:gd name="connsiteY141" fmla="*/ 2495862 h 3484832"/>
              <a:gd name="connsiteX142" fmla="*/ 1281659 w 1656754"/>
              <a:gd name="connsiteY142" fmla="*/ 2574561 h 3484832"/>
              <a:gd name="connsiteX143" fmla="*/ 1270416 w 1656754"/>
              <a:gd name="connsiteY143" fmla="*/ 2649512 h 3484832"/>
              <a:gd name="connsiteX144" fmla="*/ 1266669 w 1656754"/>
              <a:gd name="connsiteY144" fmla="*/ 2683239 h 3484832"/>
              <a:gd name="connsiteX145" fmla="*/ 1262921 w 1656754"/>
              <a:gd name="connsiteY145" fmla="*/ 2720715 h 3484832"/>
              <a:gd name="connsiteX146" fmla="*/ 1232941 w 1656754"/>
              <a:gd name="connsiteY146" fmla="*/ 2904344 h 3484832"/>
              <a:gd name="connsiteX147" fmla="*/ 1191458 w 1656754"/>
              <a:gd name="connsiteY147" fmla="*/ 3439228 h 3484832"/>
              <a:gd name="connsiteX148" fmla="*/ 931732 w 1656754"/>
              <a:gd name="connsiteY148" fmla="*/ 3459032 h 3484832"/>
              <a:gd name="connsiteX149" fmla="*/ 763484 w 1656754"/>
              <a:gd name="connsiteY149" fmla="*/ 3468585 h 3484832"/>
              <a:gd name="connsiteX150" fmla="*/ 698760 w 1656754"/>
              <a:gd name="connsiteY150" fmla="*/ 3417939 h 3484832"/>
              <a:gd name="connsiteX0" fmla="*/ 698760 w 1656754"/>
              <a:gd name="connsiteY0" fmla="*/ 3417939 h 3484832"/>
              <a:gd name="connsiteX1" fmla="*/ 726138 w 1656754"/>
              <a:gd name="connsiteY1" fmla="*/ 2857682 h 3484832"/>
              <a:gd name="connsiteX2" fmla="*/ 745891 w 1656754"/>
              <a:gd name="connsiteY2" fmla="*/ 1826640 h 3484832"/>
              <a:gd name="connsiteX3" fmla="*/ 734518 w 1656754"/>
              <a:gd name="connsiteY3" fmla="*/ 1813810 h 3484832"/>
              <a:gd name="connsiteX4" fmla="*/ 723276 w 1656754"/>
              <a:gd name="connsiteY4" fmla="*/ 1806315 h 3484832"/>
              <a:gd name="connsiteX5" fmla="*/ 704538 w 1656754"/>
              <a:gd name="connsiteY5" fmla="*/ 1780082 h 3484832"/>
              <a:gd name="connsiteX6" fmla="*/ 689548 w 1656754"/>
              <a:gd name="connsiteY6" fmla="*/ 1761344 h 3484832"/>
              <a:gd name="connsiteX7" fmla="*/ 682053 w 1656754"/>
              <a:gd name="connsiteY7" fmla="*/ 1735112 h 3484832"/>
              <a:gd name="connsiteX8" fmla="*/ 663315 w 1656754"/>
              <a:gd name="connsiteY8" fmla="*/ 1671403 h 3484832"/>
              <a:gd name="connsiteX9" fmla="*/ 655820 w 1656754"/>
              <a:gd name="connsiteY9" fmla="*/ 1630180 h 3484832"/>
              <a:gd name="connsiteX10" fmla="*/ 659567 w 1656754"/>
              <a:gd name="connsiteY10" fmla="*/ 1506512 h 3484832"/>
              <a:gd name="connsiteX11" fmla="*/ 693295 w 1656754"/>
              <a:gd name="connsiteY11" fmla="*/ 1431561 h 3484832"/>
              <a:gd name="connsiteX12" fmla="*/ 697043 w 1656754"/>
              <a:gd name="connsiteY12" fmla="*/ 1412823 h 3484832"/>
              <a:gd name="connsiteX13" fmla="*/ 708285 w 1656754"/>
              <a:gd name="connsiteY13" fmla="*/ 1401580 h 3484832"/>
              <a:gd name="connsiteX14" fmla="*/ 715780 w 1656754"/>
              <a:gd name="connsiteY14" fmla="*/ 1386590 h 3484832"/>
              <a:gd name="connsiteX15" fmla="*/ 727023 w 1656754"/>
              <a:gd name="connsiteY15" fmla="*/ 1349115 h 3484832"/>
              <a:gd name="connsiteX16" fmla="*/ 730771 w 1656754"/>
              <a:gd name="connsiteY16" fmla="*/ 1334125 h 3484832"/>
              <a:gd name="connsiteX17" fmla="*/ 745761 w 1656754"/>
              <a:gd name="connsiteY17" fmla="*/ 1285407 h 3484832"/>
              <a:gd name="connsiteX18" fmla="*/ 742013 w 1656754"/>
              <a:gd name="connsiteY18" fmla="*/ 1217951 h 3484832"/>
              <a:gd name="connsiteX19" fmla="*/ 730771 w 1656754"/>
              <a:gd name="connsiteY19" fmla="*/ 1195466 h 3484832"/>
              <a:gd name="connsiteX20" fmla="*/ 723276 w 1656754"/>
              <a:gd name="connsiteY20" fmla="*/ 1172980 h 3484832"/>
              <a:gd name="connsiteX21" fmla="*/ 685800 w 1656754"/>
              <a:gd name="connsiteY21" fmla="*/ 1090535 h 3484832"/>
              <a:gd name="connsiteX22" fmla="*/ 674557 w 1656754"/>
              <a:gd name="connsiteY22" fmla="*/ 1060554 h 3484832"/>
              <a:gd name="connsiteX23" fmla="*/ 652072 w 1656754"/>
              <a:gd name="connsiteY23" fmla="*/ 1026826 h 3484832"/>
              <a:gd name="connsiteX24" fmla="*/ 648325 w 1656754"/>
              <a:gd name="connsiteY24" fmla="*/ 1015584 h 3484832"/>
              <a:gd name="connsiteX25" fmla="*/ 637082 w 1656754"/>
              <a:gd name="connsiteY25" fmla="*/ 1008089 h 3484832"/>
              <a:gd name="connsiteX26" fmla="*/ 622092 w 1656754"/>
              <a:gd name="connsiteY26" fmla="*/ 993098 h 3484832"/>
              <a:gd name="connsiteX27" fmla="*/ 607102 w 1656754"/>
              <a:gd name="connsiteY27" fmla="*/ 981856 h 3484832"/>
              <a:gd name="connsiteX28" fmla="*/ 584616 w 1656754"/>
              <a:gd name="connsiteY28" fmla="*/ 966866 h 3484832"/>
              <a:gd name="connsiteX29" fmla="*/ 569626 w 1656754"/>
              <a:gd name="connsiteY29" fmla="*/ 959371 h 3484832"/>
              <a:gd name="connsiteX30" fmla="*/ 517161 w 1656754"/>
              <a:gd name="connsiteY30" fmla="*/ 940633 h 3484832"/>
              <a:gd name="connsiteX31" fmla="*/ 442210 w 1656754"/>
              <a:gd name="connsiteY31" fmla="*/ 910653 h 3484832"/>
              <a:gd name="connsiteX32" fmla="*/ 430967 w 1656754"/>
              <a:gd name="connsiteY32" fmla="*/ 906905 h 3484832"/>
              <a:gd name="connsiteX33" fmla="*/ 281066 w 1656754"/>
              <a:gd name="connsiteY33" fmla="*/ 910653 h 3484832"/>
              <a:gd name="connsiteX34" fmla="*/ 258580 w 1656754"/>
              <a:gd name="connsiteY34" fmla="*/ 914400 h 3484832"/>
              <a:gd name="connsiteX35" fmla="*/ 228600 w 1656754"/>
              <a:gd name="connsiteY35" fmla="*/ 918148 h 3484832"/>
              <a:gd name="connsiteX36" fmla="*/ 142407 w 1656754"/>
              <a:gd name="connsiteY36" fmla="*/ 906905 h 3484832"/>
              <a:gd name="connsiteX37" fmla="*/ 104931 w 1656754"/>
              <a:gd name="connsiteY37" fmla="*/ 869430 h 3484832"/>
              <a:gd name="connsiteX38" fmla="*/ 86194 w 1656754"/>
              <a:gd name="connsiteY38" fmla="*/ 850692 h 3484832"/>
              <a:gd name="connsiteX39" fmla="*/ 56213 w 1656754"/>
              <a:gd name="connsiteY39" fmla="*/ 813216 h 3484832"/>
              <a:gd name="connsiteX40" fmla="*/ 44971 w 1656754"/>
              <a:gd name="connsiteY40" fmla="*/ 801974 h 3484832"/>
              <a:gd name="connsiteX41" fmla="*/ 33728 w 1656754"/>
              <a:gd name="connsiteY41" fmla="*/ 783236 h 3484832"/>
              <a:gd name="connsiteX42" fmla="*/ 26233 w 1656754"/>
              <a:gd name="connsiteY42" fmla="*/ 771994 h 3484832"/>
              <a:gd name="connsiteX43" fmla="*/ 18738 w 1656754"/>
              <a:gd name="connsiteY43" fmla="*/ 745761 h 3484832"/>
              <a:gd name="connsiteX44" fmla="*/ 11243 w 1656754"/>
              <a:gd name="connsiteY44" fmla="*/ 730771 h 3484832"/>
              <a:gd name="connsiteX45" fmla="*/ 7495 w 1656754"/>
              <a:gd name="connsiteY45" fmla="*/ 693295 h 3484832"/>
              <a:gd name="connsiteX46" fmla="*/ 0 w 1656754"/>
              <a:gd name="connsiteY46" fmla="*/ 663315 h 3484832"/>
              <a:gd name="connsiteX47" fmla="*/ 3748 w 1656754"/>
              <a:gd name="connsiteY47" fmla="*/ 517161 h 3484832"/>
              <a:gd name="connsiteX48" fmla="*/ 14990 w 1656754"/>
              <a:gd name="connsiteY48" fmla="*/ 487180 h 3484832"/>
              <a:gd name="connsiteX49" fmla="*/ 33728 w 1656754"/>
              <a:gd name="connsiteY49" fmla="*/ 430967 h 3484832"/>
              <a:gd name="connsiteX50" fmla="*/ 44971 w 1656754"/>
              <a:gd name="connsiteY50" fmla="*/ 408482 h 3484832"/>
              <a:gd name="connsiteX51" fmla="*/ 52466 w 1656754"/>
              <a:gd name="connsiteY51" fmla="*/ 385997 h 3484832"/>
              <a:gd name="connsiteX52" fmla="*/ 86194 w 1656754"/>
              <a:gd name="connsiteY52" fmla="*/ 329784 h 3484832"/>
              <a:gd name="connsiteX53" fmla="*/ 108679 w 1656754"/>
              <a:gd name="connsiteY53" fmla="*/ 292308 h 3484832"/>
              <a:gd name="connsiteX54" fmla="*/ 123669 w 1656754"/>
              <a:gd name="connsiteY54" fmla="*/ 269823 h 3484832"/>
              <a:gd name="connsiteX55" fmla="*/ 161144 w 1656754"/>
              <a:gd name="connsiteY55" fmla="*/ 232348 h 3484832"/>
              <a:gd name="connsiteX56" fmla="*/ 179882 w 1656754"/>
              <a:gd name="connsiteY56" fmla="*/ 206115 h 3484832"/>
              <a:gd name="connsiteX57" fmla="*/ 191125 w 1656754"/>
              <a:gd name="connsiteY57" fmla="*/ 187377 h 3484832"/>
              <a:gd name="connsiteX58" fmla="*/ 224853 w 1656754"/>
              <a:gd name="connsiteY58" fmla="*/ 153649 h 3484832"/>
              <a:gd name="connsiteX59" fmla="*/ 247338 w 1656754"/>
              <a:gd name="connsiteY59" fmla="*/ 123669 h 3484832"/>
              <a:gd name="connsiteX60" fmla="*/ 266076 w 1656754"/>
              <a:gd name="connsiteY60" fmla="*/ 108679 h 3484832"/>
              <a:gd name="connsiteX61" fmla="*/ 292308 w 1656754"/>
              <a:gd name="connsiteY61" fmla="*/ 82446 h 3484832"/>
              <a:gd name="connsiteX62" fmla="*/ 352269 w 1656754"/>
              <a:gd name="connsiteY62" fmla="*/ 48718 h 3484832"/>
              <a:gd name="connsiteX63" fmla="*/ 382249 w 1656754"/>
              <a:gd name="connsiteY63" fmla="*/ 41223 h 3484832"/>
              <a:gd name="connsiteX64" fmla="*/ 415977 w 1656754"/>
              <a:gd name="connsiteY64" fmla="*/ 22485 h 3484832"/>
              <a:gd name="connsiteX65" fmla="*/ 427220 w 1656754"/>
              <a:gd name="connsiteY65" fmla="*/ 14990 h 3484832"/>
              <a:gd name="connsiteX66" fmla="*/ 457200 w 1656754"/>
              <a:gd name="connsiteY66" fmla="*/ 3748 h 3484832"/>
              <a:gd name="connsiteX67" fmla="*/ 483433 w 1656754"/>
              <a:gd name="connsiteY67" fmla="*/ 0 h 3484832"/>
              <a:gd name="connsiteX68" fmla="*/ 569626 w 1656754"/>
              <a:gd name="connsiteY68" fmla="*/ 3748 h 3484832"/>
              <a:gd name="connsiteX69" fmla="*/ 603354 w 1656754"/>
              <a:gd name="connsiteY69" fmla="*/ 14990 h 3484832"/>
              <a:gd name="connsiteX70" fmla="*/ 633335 w 1656754"/>
              <a:gd name="connsiteY70" fmla="*/ 22485 h 3484832"/>
              <a:gd name="connsiteX71" fmla="*/ 659567 w 1656754"/>
              <a:gd name="connsiteY71" fmla="*/ 37476 h 3484832"/>
              <a:gd name="connsiteX72" fmla="*/ 704538 w 1656754"/>
              <a:gd name="connsiteY72" fmla="*/ 44971 h 3484832"/>
              <a:gd name="connsiteX73" fmla="*/ 745761 w 1656754"/>
              <a:gd name="connsiteY73" fmla="*/ 67456 h 3484832"/>
              <a:gd name="connsiteX74" fmla="*/ 764498 w 1656754"/>
              <a:gd name="connsiteY74" fmla="*/ 74951 h 3484832"/>
              <a:gd name="connsiteX75" fmla="*/ 771994 w 1656754"/>
              <a:gd name="connsiteY75" fmla="*/ 82446 h 3484832"/>
              <a:gd name="connsiteX76" fmla="*/ 801974 w 1656754"/>
              <a:gd name="connsiteY76" fmla="*/ 101184 h 3484832"/>
              <a:gd name="connsiteX77" fmla="*/ 813216 w 1656754"/>
              <a:gd name="connsiteY77" fmla="*/ 123669 h 3484832"/>
              <a:gd name="connsiteX78" fmla="*/ 816964 w 1656754"/>
              <a:gd name="connsiteY78" fmla="*/ 146154 h 3484832"/>
              <a:gd name="connsiteX79" fmla="*/ 824459 w 1656754"/>
              <a:gd name="connsiteY79" fmla="*/ 172387 h 3484832"/>
              <a:gd name="connsiteX80" fmla="*/ 828207 w 1656754"/>
              <a:gd name="connsiteY80" fmla="*/ 191125 h 3484832"/>
              <a:gd name="connsiteX81" fmla="*/ 831954 w 1656754"/>
              <a:gd name="connsiteY81" fmla="*/ 333531 h 3484832"/>
              <a:gd name="connsiteX82" fmla="*/ 843197 w 1656754"/>
              <a:gd name="connsiteY82" fmla="*/ 363512 h 3484832"/>
              <a:gd name="connsiteX83" fmla="*/ 846944 w 1656754"/>
              <a:gd name="connsiteY83" fmla="*/ 374754 h 3484832"/>
              <a:gd name="connsiteX84" fmla="*/ 895662 w 1656754"/>
              <a:gd name="connsiteY84" fmla="*/ 400987 h 3484832"/>
              <a:gd name="connsiteX85" fmla="*/ 906905 w 1656754"/>
              <a:gd name="connsiteY85" fmla="*/ 408482 h 3484832"/>
              <a:gd name="connsiteX86" fmla="*/ 955623 w 1656754"/>
              <a:gd name="connsiteY86" fmla="*/ 423472 h 3484832"/>
              <a:gd name="connsiteX87" fmla="*/ 1274164 w 1656754"/>
              <a:gd name="connsiteY87" fmla="*/ 430967 h 3484832"/>
              <a:gd name="connsiteX88" fmla="*/ 1292902 w 1656754"/>
              <a:gd name="connsiteY88" fmla="*/ 438462 h 3484832"/>
              <a:gd name="connsiteX89" fmla="*/ 1345367 w 1656754"/>
              <a:gd name="connsiteY89" fmla="*/ 457200 h 3484832"/>
              <a:gd name="connsiteX90" fmla="*/ 1412823 w 1656754"/>
              <a:gd name="connsiteY90" fmla="*/ 487180 h 3484832"/>
              <a:gd name="connsiteX91" fmla="*/ 1457794 w 1656754"/>
              <a:gd name="connsiteY91" fmla="*/ 498423 h 3484832"/>
              <a:gd name="connsiteX92" fmla="*/ 1472784 w 1656754"/>
              <a:gd name="connsiteY92" fmla="*/ 505918 h 3484832"/>
              <a:gd name="connsiteX93" fmla="*/ 1484026 w 1656754"/>
              <a:gd name="connsiteY93" fmla="*/ 513413 h 3484832"/>
              <a:gd name="connsiteX94" fmla="*/ 1502764 w 1656754"/>
              <a:gd name="connsiteY94" fmla="*/ 520908 h 3484832"/>
              <a:gd name="connsiteX95" fmla="*/ 1514007 w 1656754"/>
              <a:gd name="connsiteY95" fmla="*/ 532151 h 3484832"/>
              <a:gd name="connsiteX96" fmla="*/ 1536492 w 1656754"/>
              <a:gd name="connsiteY96" fmla="*/ 592112 h 3484832"/>
              <a:gd name="connsiteX97" fmla="*/ 1555230 w 1656754"/>
              <a:gd name="connsiteY97" fmla="*/ 648325 h 3484832"/>
              <a:gd name="connsiteX98" fmla="*/ 1577715 w 1656754"/>
              <a:gd name="connsiteY98" fmla="*/ 700790 h 3484832"/>
              <a:gd name="connsiteX99" fmla="*/ 1581462 w 1656754"/>
              <a:gd name="connsiteY99" fmla="*/ 715780 h 3484832"/>
              <a:gd name="connsiteX100" fmla="*/ 1588957 w 1656754"/>
              <a:gd name="connsiteY100" fmla="*/ 734518 h 3484832"/>
              <a:gd name="connsiteX101" fmla="*/ 1600200 w 1656754"/>
              <a:gd name="connsiteY101" fmla="*/ 779489 h 3484832"/>
              <a:gd name="connsiteX102" fmla="*/ 1618938 w 1656754"/>
              <a:gd name="connsiteY102" fmla="*/ 828207 h 3484832"/>
              <a:gd name="connsiteX103" fmla="*/ 1626433 w 1656754"/>
              <a:gd name="connsiteY103" fmla="*/ 873177 h 3484832"/>
              <a:gd name="connsiteX104" fmla="*/ 1633928 w 1656754"/>
              <a:gd name="connsiteY104" fmla="*/ 895662 h 3484832"/>
              <a:gd name="connsiteX105" fmla="*/ 1637676 w 1656754"/>
              <a:gd name="connsiteY105" fmla="*/ 910653 h 3484832"/>
              <a:gd name="connsiteX106" fmla="*/ 1645171 w 1656754"/>
              <a:gd name="connsiteY106" fmla="*/ 929390 h 3484832"/>
              <a:gd name="connsiteX107" fmla="*/ 1652666 w 1656754"/>
              <a:gd name="connsiteY107" fmla="*/ 966866 h 3484832"/>
              <a:gd name="connsiteX108" fmla="*/ 1652666 w 1656754"/>
              <a:gd name="connsiteY108" fmla="*/ 1169233 h 3484832"/>
              <a:gd name="connsiteX109" fmla="*/ 1645171 w 1656754"/>
              <a:gd name="connsiteY109" fmla="*/ 1184223 h 3484832"/>
              <a:gd name="connsiteX110" fmla="*/ 1637676 w 1656754"/>
              <a:gd name="connsiteY110" fmla="*/ 1206708 h 3484832"/>
              <a:gd name="connsiteX111" fmla="*/ 1603948 w 1656754"/>
              <a:gd name="connsiteY111" fmla="*/ 1322882 h 3484832"/>
              <a:gd name="connsiteX112" fmla="*/ 1592705 w 1656754"/>
              <a:gd name="connsiteY112" fmla="*/ 1341620 h 3484832"/>
              <a:gd name="connsiteX113" fmla="*/ 1573967 w 1656754"/>
              <a:gd name="connsiteY113" fmla="*/ 1382843 h 3484832"/>
              <a:gd name="connsiteX114" fmla="*/ 1547735 w 1656754"/>
              <a:gd name="connsiteY114" fmla="*/ 1420318 h 3484832"/>
              <a:gd name="connsiteX115" fmla="*/ 1543987 w 1656754"/>
              <a:gd name="connsiteY115" fmla="*/ 1439056 h 3484832"/>
              <a:gd name="connsiteX116" fmla="*/ 1528997 w 1656754"/>
              <a:gd name="connsiteY116" fmla="*/ 1457794 h 3484832"/>
              <a:gd name="connsiteX117" fmla="*/ 1514007 w 1656754"/>
              <a:gd name="connsiteY117" fmla="*/ 1487774 h 3484832"/>
              <a:gd name="connsiteX118" fmla="*/ 1487774 w 1656754"/>
              <a:gd name="connsiteY118" fmla="*/ 1547735 h 3484832"/>
              <a:gd name="connsiteX119" fmla="*/ 1472784 w 1656754"/>
              <a:gd name="connsiteY119" fmla="*/ 1581462 h 3484832"/>
              <a:gd name="connsiteX120" fmla="*/ 1454046 w 1656754"/>
              <a:gd name="connsiteY120" fmla="*/ 1637676 h 3484832"/>
              <a:gd name="connsiteX121" fmla="*/ 1446551 w 1656754"/>
              <a:gd name="connsiteY121" fmla="*/ 1667656 h 3484832"/>
              <a:gd name="connsiteX122" fmla="*/ 1439056 w 1656754"/>
              <a:gd name="connsiteY122" fmla="*/ 1690141 h 3484832"/>
              <a:gd name="connsiteX123" fmla="*/ 1427813 w 1656754"/>
              <a:gd name="connsiteY123" fmla="*/ 1750102 h 3484832"/>
              <a:gd name="connsiteX124" fmla="*/ 1424066 w 1656754"/>
              <a:gd name="connsiteY124" fmla="*/ 1787577 h 3484832"/>
              <a:gd name="connsiteX125" fmla="*/ 1416571 w 1656754"/>
              <a:gd name="connsiteY125" fmla="*/ 1817557 h 3484832"/>
              <a:gd name="connsiteX126" fmla="*/ 1412823 w 1656754"/>
              <a:gd name="connsiteY126" fmla="*/ 1843790 h 3484832"/>
              <a:gd name="connsiteX127" fmla="*/ 1409076 w 1656754"/>
              <a:gd name="connsiteY127" fmla="*/ 1881266 h 3484832"/>
              <a:gd name="connsiteX128" fmla="*/ 1394085 w 1656754"/>
              <a:gd name="connsiteY128" fmla="*/ 1926236 h 3484832"/>
              <a:gd name="connsiteX129" fmla="*/ 1375348 w 1656754"/>
              <a:gd name="connsiteY129" fmla="*/ 2027420 h 3484832"/>
              <a:gd name="connsiteX130" fmla="*/ 1364105 w 1656754"/>
              <a:gd name="connsiteY130" fmla="*/ 2072390 h 3484832"/>
              <a:gd name="connsiteX131" fmla="*/ 1356610 w 1656754"/>
              <a:gd name="connsiteY131" fmla="*/ 2121108 h 3484832"/>
              <a:gd name="connsiteX132" fmla="*/ 1349115 w 1656754"/>
              <a:gd name="connsiteY132" fmla="*/ 2158584 h 3484832"/>
              <a:gd name="connsiteX133" fmla="*/ 1334125 w 1656754"/>
              <a:gd name="connsiteY133" fmla="*/ 2222292 h 3484832"/>
              <a:gd name="connsiteX134" fmla="*/ 1330377 w 1656754"/>
              <a:gd name="connsiteY134" fmla="*/ 2252272 h 3484832"/>
              <a:gd name="connsiteX135" fmla="*/ 1326630 w 1656754"/>
              <a:gd name="connsiteY135" fmla="*/ 2289748 h 3484832"/>
              <a:gd name="connsiteX136" fmla="*/ 1319135 w 1656754"/>
              <a:gd name="connsiteY136" fmla="*/ 2330971 h 3484832"/>
              <a:gd name="connsiteX137" fmla="*/ 1315387 w 1656754"/>
              <a:gd name="connsiteY137" fmla="*/ 2360951 h 3484832"/>
              <a:gd name="connsiteX138" fmla="*/ 1307892 w 1656754"/>
              <a:gd name="connsiteY138" fmla="*/ 2405921 h 3484832"/>
              <a:gd name="connsiteX139" fmla="*/ 1304144 w 1656754"/>
              <a:gd name="connsiteY139" fmla="*/ 2432154 h 3484832"/>
              <a:gd name="connsiteX140" fmla="*/ 1300397 w 1656754"/>
              <a:gd name="connsiteY140" fmla="*/ 2465882 h 3484832"/>
              <a:gd name="connsiteX141" fmla="*/ 1292902 w 1656754"/>
              <a:gd name="connsiteY141" fmla="*/ 2495862 h 3484832"/>
              <a:gd name="connsiteX142" fmla="*/ 1281659 w 1656754"/>
              <a:gd name="connsiteY142" fmla="*/ 2574561 h 3484832"/>
              <a:gd name="connsiteX143" fmla="*/ 1270416 w 1656754"/>
              <a:gd name="connsiteY143" fmla="*/ 2649512 h 3484832"/>
              <a:gd name="connsiteX144" fmla="*/ 1266669 w 1656754"/>
              <a:gd name="connsiteY144" fmla="*/ 2683239 h 3484832"/>
              <a:gd name="connsiteX145" fmla="*/ 1262921 w 1656754"/>
              <a:gd name="connsiteY145" fmla="*/ 2720715 h 3484832"/>
              <a:gd name="connsiteX146" fmla="*/ 1232941 w 1656754"/>
              <a:gd name="connsiteY146" fmla="*/ 2904344 h 3484832"/>
              <a:gd name="connsiteX147" fmla="*/ 1191458 w 1656754"/>
              <a:gd name="connsiteY147" fmla="*/ 3439228 h 3484832"/>
              <a:gd name="connsiteX148" fmla="*/ 931732 w 1656754"/>
              <a:gd name="connsiteY148" fmla="*/ 3459032 h 3484832"/>
              <a:gd name="connsiteX149" fmla="*/ 809522 w 1656754"/>
              <a:gd name="connsiteY149" fmla="*/ 3403497 h 3484832"/>
              <a:gd name="connsiteX150" fmla="*/ 698760 w 1656754"/>
              <a:gd name="connsiteY150" fmla="*/ 3417939 h 3484832"/>
              <a:gd name="connsiteX0" fmla="*/ 698760 w 1656754"/>
              <a:gd name="connsiteY0" fmla="*/ 3417939 h 3484832"/>
              <a:gd name="connsiteX1" fmla="*/ 726138 w 1656754"/>
              <a:gd name="connsiteY1" fmla="*/ 2857682 h 3484832"/>
              <a:gd name="connsiteX2" fmla="*/ 745891 w 1656754"/>
              <a:gd name="connsiteY2" fmla="*/ 1826640 h 3484832"/>
              <a:gd name="connsiteX3" fmla="*/ 734518 w 1656754"/>
              <a:gd name="connsiteY3" fmla="*/ 1813810 h 3484832"/>
              <a:gd name="connsiteX4" fmla="*/ 723276 w 1656754"/>
              <a:gd name="connsiteY4" fmla="*/ 1806315 h 3484832"/>
              <a:gd name="connsiteX5" fmla="*/ 704538 w 1656754"/>
              <a:gd name="connsiteY5" fmla="*/ 1780082 h 3484832"/>
              <a:gd name="connsiteX6" fmla="*/ 689548 w 1656754"/>
              <a:gd name="connsiteY6" fmla="*/ 1761344 h 3484832"/>
              <a:gd name="connsiteX7" fmla="*/ 682053 w 1656754"/>
              <a:gd name="connsiteY7" fmla="*/ 1735112 h 3484832"/>
              <a:gd name="connsiteX8" fmla="*/ 663315 w 1656754"/>
              <a:gd name="connsiteY8" fmla="*/ 1671403 h 3484832"/>
              <a:gd name="connsiteX9" fmla="*/ 655820 w 1656754"/>
              <a:gd name="connsiteY9" fmla="*/ 1630180 h 3484832"/>
              <a:gd name="connsiteX10" fmla="*/ 659567 w 1656754"/>
              <a:gd name="connsiteY10" fmla="*/ 1506512 h 3484832"/>
              <a:gd name="connsiteX11" fmla="*/ 693295 w 1656754"/>
              <a:gd name="connsiteY11" fmla="*/ 1431561 h 3484832"/>
              <a:gd name="connsiteX12" fmla="*/ 697043 w 1656754"/>
              <a:gd name="connsiteY12" fmla="*/ 1412823 h 3484832"/>
              <a:gd name="connsiteX13" fmla="*/ 708285 w 1656754"/>
              <a:gd name="connsiteY13" fmla="*/ 1401580 h 3484832"/>
              <a:gd name="connsiteX14" fmla="*/ 715780 w 1656754"/>
              <a:gd name="connsiteY14" fmla="*/ 1386590 h 3484832"/>
              <a:gd name="connsiteX15" fmla="*/ 727023 w 1656754"/>
              <a:gd name="connsiteY15" fmla="*/ 1349115 h 3484832"/>
              <a:gd name="connsiteX16" fmla="*/ 730771 w 1656754"/>
              <a:gd name="connsiteY16" fmla="*/ 1334125 h 3484832"/>
              <a:gd name="connsiteX17" fmla="*/ 745761 w 1656754"/>
              <a:gd name="connsiteY17" fmla="*/ 1285407 h 3484832"/>
              <a:gd name="connsiteX18" fmla="*/ 742013 w 1656754"/>
              <a:gd name="connsiteY18" fmla="*/ 1217951 h 3484832"/>
              <a:gd name="connsiteX19" fmla="*/ 730771 w 1656754"/>
              <a:gd name="connsiteY19" fmla="*/ 1195466 h 3484832"/>
              <a:gd name="connsiteX20" fmla="*/ 723276 w 1656754"/>
              <a:gd name="connsiteY20" fmla="*/ 1172980 h 3484832"/>
              <a:gd name="connsiteX21" fmla="*/ 685800 w 1656754"/>
              <a:gd name="connsiteY21" fmla="*/ 1090535 h 3484832"/>
              <a:gd name="connsiteX22" fmla="*/ 674557 w 1656754"/>
              <a:gd name="connsiteY22" fmla="*/ 1060554 h 3484832"/>
              <a:gd name="connsiteX23" fmla="*/ 652072 w 1656754"/>
              <a:gd name="connsiteY23" fmla="*/ 1026826 h 3484832"/>
              <a:gd name="connsiteX24" fmla="*/ 648325 w 1656754"/>
              <a:gd name="connsiteY24" fmla="*/ 1015584 h 3484832"/>
              <a:gd name="connsiteX25" fmla="*/ 637082 w 1656754"/>
              <a:gd name="connsiteY25" fmla="*/ 1008089 h 3484832"/>
              <a:gd name="connsiteX26" fmla="*/ 622092 w 1656754"/>
              <a:gd name="connsiteY26" fmla="*/ 993098 h 3484832"/>
              <a:gd name="connsiteX27" fmla="*/ 607102 w 1656754"/>
              <a:gd name="connsiteY27" fmla="*/ 981856 h 3484832"/>
              <a:gd name="connsiteX28" fmla="*/ 584616 w 1656754"/>
              <a:gd name="connsiteY28" fmla="*/ 966866 h 3484832"/>
              <a:gd name="connsiteX29" fmla="*/ 569626 w 1656754"/>
              <a:gd name="connsiteY29" fmla="*/ 959371 h 3484832"/>
              <a:gd name="connsiteX30" fmla="*/ 517161 w 1656754"/>
              <a:gd name="connsiteY30" fmla="*/ 940633 h 3484832"/>
              <a:gd name="connsiteX31" fmla="*/ 442210 w 1656754"/>
              <a:gd name="connsiteY31" fmla="*/ 910653 h 3484832"/>
              <a:gd name="connsiteX32" fmla="*/ 430967 w 1656754"/>
              <a:gd name="connsiteY32" fmla="*/ 906905 h 3484832"/>
              <a:gd name="connsiteX33" fmla="*/ 281066 w 1656754"/>
              <a:gd name="connsiteY33" fmla="*/ 910653 h 3484832"/>
              <a:gd name="connsiteX34" fmla="*/ 258580 w 1656754"/>
              <a:gd name="connsiteY34" fmla="*/ 914400 h 3484832"/>
              <a:gd name="connsiteX35" fmla="*/ 228600 w 1656754"/>
              <a:gd name="connsiteY35" fmla="*/ 918148 h 3484832"/>
              <a:gd name="connsiteX36" fmla="*/ 142407 w 1656754"/>
              <a:gd name="connsiteY36" fmla="*/ 906905 h 3484832"/>
              <a:gd name="connsiteX37" fmla="*/ 104931 w 1656754"/>
              <a:gd name="connsiteY37" fmla="*/ 869430 h 3484832"/>
              <a:gd name="connsiteX38" fmla="*/ 86194 w 1656754"/>
              <a:gd name="connsiteY38" fmla="*/ 850692 h 3484832"/>
              <a:gd name="connsiteX39" fmla="*/ 56213 w 1656754"/>
              <a:gd name="connsiteY39" fmla="*/ 813216 h 3484832"/>
              <a:gd name="connsiteX40" fmla="*/ 44971 w 1656754"/>
              <a:gd name="connsiteY40" fmla="*/ 801974 h 3484832"/>
              <a:gd name="connsiteX41" fmla="*/ 33728 w 1656754"/>
              <a:gd name="connsiteY41" fmla="*/ 783236 h 3484832"/>
              <a:gd name="connsiteX42" fmla="*/ 26233 w 1656754"/>
              <a:gd name="connsiteY42" fmla="*/ 771994 h 3484832"/>
              <a:gd name="connsiteX43" fmla="*/ 18738 w 1656754"/>
              <a:gd name="connsiteY43" fmla="*/ 745761 h 3484832"/>
              <a:gd name="connsiteX44" fmla="*/ 11243 w 1656754"/>
              <a:gd name="connsiteY44" fmla="*/ 730771 h 3484832"/>
              <a:gd name="connsiteX45" fmla="*/ 7495 w 1656754"/>
              <a:gd name="connsiteY45" fmla="*/ 693295 h 3484832"/>
              <a:gd name="connsiteX46" fmla="*/ 0 w 1656754"/>
              <a:gd name="connsiteY46" fmla="*/ 663315 h 3484832"/>
              <a:gd name="connsiteX47" fmla="*/ 3748 w 1656754"/>
              <a:gd name="connsiteY47" fmla="*/ 517161 h 3484832"/>
              <a:gd name="connsiteX48" fmla="*/ 14990 w 1656754"/>
              <a:gd name="connsiteY48" fmla="*/ 487180 h 3484832"/>
              <a:gd name="connsiteX49" fmla="*/ 33728 w 1656754"/>
              <a:gd name="connsiteY49" fmla="*/ 430967 h 3484832"/>
              <a:gd name="connsiteX50" fmla="*/ 44971 w 1656754"/>
              <a:gd name="connsiteY50" fmla="*/ 408482 h 3484832"/>
              <a:gd name="connsiteX51" fmla="*/ 52466 w 1656754"/>
              <a:gd name="connsiteY51" fmla="*/ 385997 h 3484832"/>
              <a:gd name="connsiteX52" fmla="*/ 86194 w 1656754"/>
              <a:gd name="connsiteY52" fmla="*/ 329784 h 3484832"/>
              <a:gd name="connsiteX53" fmla="*/ 108679 w 1656754"/>
              <a:gd name="connsiteY53" fmla="*/ 292308 h 3484832"/>
              <a:gd name="connsiteX54" fmla="*/ 123669 w 1656754"/>
              <a:gd name="connsiteY54" fmla="*/ 269823 h 3484832"/>
              <a:gd name="connsiteX55" fmla="*/ 161144 w 1656754"/>
              <a:gd name="connsiteY55" fmla="*/ 232348 h 3484832"/>
              <a:gd name="connsiteX56" fmla="*/ 179882 w 1656754"/>
              <a:gd name="connsiteY56" fmla="*/ 206115 h 3484832"/>
              <a:gd name="connsiteX57" fmla="*/ 191125 w 1656754"/>
              <a:gd name="connsiteY57" fmla="*/ 187377 h 3484832"/>
              <a:gd name="connsiteX58" fmla="*/ 224853 w 1656754"/>
              <a:gd name="connsiteY58" fmla="*/ 153649 h 3484832"/>
              <a:gd name="connsiteX59" fmla="*/ 247338 w 1656754"/>
              <a:gd name="connsiteY59" fmla="*/ 123669 h 3484832"/>
              <a:gd name="connsiteX60" fmla="*/ 266076 w 1656754"/>
              <a:gd name="connsiteY60" fmla="*/ 108679 h 3484832"/>
              <a:gd name="connsiteX61" fmla="*/ 292308 w 1656754"/>
              <a:gd name="connsiteY61" fmla="*/ 82446 h 3484832"/>
              <a:gd name="connsiteX62" fmla="*/ 352269 w 1656754"/>
              <a:gd name="connsiteY62" fmla="*/ 48718 h 3484832"/>
              <a:gd name="connsiteX63" fmla="*/ 382249 w 1656754"/>
              <a:gd name="connsiteY63" fmla="*/ 41223 h 3484832"/>
              <a:gd name="connsiteX64" fmla="*/ 415977 w 1656754"/>
              <a:gd name="connsiteY64" fmla="*/ 22485 h 3484832"/>
              <a:gd name="connsiteX65" fmla="*/ 427220 w 1656754"/>
              <a:gd name="connsiteY65" fmla="*/ 14990 h 3484832"/>
              <a:gd name="connsiteX66" fmla="*/ 457200 w 1656754"/>
              <a:gd name="connsiteY66" fmla="*/ 3748 h 3484832"/>
              <a:gd name="connsiteX67" fmla="*/ 483433 w 1656754"/>
              <a:gd name="connsiteY67" fmla="*/ 0 h 3484832"/>
              <a:gd name="connsiteX68" fmla="*/ 569626 w 1656754"/>
              <a:gd name="connsiteY68" fmla="*/ 3748 h 3484832"/>
              <a:gd name="connsiteX69" fmla="*/ 603354 w 1656754"/>
              <a:gd name="connsiteY69" fmla="*/ 14990 h 3484832"/>
              <a:gd name="connsiteX70" fmla="*/ 633335 w 1656754"/>
              <a:gd name="connsiteY70" fmla="*/ 22485 h 3484832"/>
              <a:gd name="connsiteX71" fmla="*/ 659567 w 1656754"/>
              <a:gd name="connsiteY71" fmla="*/ 37476 h 3484832"/>
              <a:gd name="connsiteX72" fmla="*/ 704538 w 1656754"/>
              <a:gd name="connsiteY72" fmla="*/ 44971 h 3484832"/>
              <a:gd name="connsiteX73" fmla="*/ 745761 w 1656754"/>
              <a:gd name="connsiteY73" fmla="*/ 67456 h 3484832"/>
              <a:gd name="connsiteX74" fmla="*/ 764498 w 1656754"/>
              <a:gd name="connsiteY74" fmla="*/ 74951 h 3484832"/>
              <a:gd name="connsiteX75" fmla="*/ 771994 w 1656754"/>
              <a:gd name="connsiteY75" fmla="*/ 82446 h 3484832"/>
              <a:gd name="connsiteX76" fmla="*/ 801974 w 1656754"/>
              <a:gd name="connsiteY76" fmla="*/ 101184 h 3484832"/>
              <a:gd name="connsiteX77" fmla="*/ 813216 w 1656754"/>
              <a:gd name="connsiteY77" fmla="*/ 123669 h 3484832"/>
              <a:gd name="connsiteX78" fmla="*/ 816964 w 1656754"/>
              <a:gd name="connsiteY78" fmla="*/ 146154 h 3484832"/>
              <a:gd name="connsiteX79" fmla="*/ 824459 w 1656754"/>
              <a:gd name="connsiteY79" fmla="*/ 172387 h 3484832"/>
              <a:gd name="connsiteX80" fmla="*/ 828207 w 1656754"/>
              <a:gd name="connsiteY80" fmla="*/ 191125 h 3484832"/>
              <a:gd name="connsiteX81" fmla="*/ 831954 w 1656754"/>
              <a:gd name="connsiteY81" fmla="*/ 333531 h 3484832"/>
              <a:gd name="connsiteX82" fmla="*/ 843197 w 1656754"/>
              <a:gd name="connsiteY82" fmla="*/ 363512 h 3484832"/>
              <a:gd name="connsiteX83" fmla="*/ 846944 w 1656754"/>
              <a:gd name="connsiteY83" fmla="*/ 374754 h 3484832"/>
              <a:gd name="connsiteX84" fmla="*/ 895662 w 1656754"/>
              <a:gd name="connsiteY84" fmla="*/ 400987 h 3484832"/>
              <a:gd name="connsiteX85" fmla="*/ 906905 w 1656754"/>
              <a:gd name="connsiteY85" fmla="*/ 408482 h 3484832"/>
              <a:gd name="connsiteX86" fmla="*/ 955623 w 1656754"/>
              <a:gd name="connsiteY86" fmla="*/ 423472 h 3484832"/>
              <a:gd name="connsiteX87" fmla="*/ 1274164 w 1656754"/>
              <a:gd name="connsiteY87" fmla="*/ 430967 h 3484832"/>
              <a:gd name="connsiteX88" fmla="*/ 1292902 w 1656754"/>
              <a:gd name="connsiteY88" fmla="*/ 438462 h 3484832"/>
              <a:gd name="connsiteX89" fmla="*/ 1345367 w 1656754"/>
              <a:gd name="connsiteY89" fmla="*/ 457200 h 3484832"/>
              <a:gd name="connsiteX90" fmla="*/ 1412823 w 1656754"/>
              <a:gd name="connsiteY90" fmla="*/ 487180 h 3484832"/>
              <a:gd name="connsiteX91" fmla="*/ 1457794 w 1656754"/>
              <a:gd name="connsiteY91" fmla="*/ 498423 h 3484832"/>
              <a:gd name="connsiteX92" fmla="*/ 1472784 w 1656754"/>
              <a:gd name="connsiteY92" fmla="*/ 505918 h 3484832"/>
              <a:gd name="connsiteX93" fmla="*/ 1484026 w 1656754"/>
              <a:gd name="connsiteY93" fmla="*/ 513413 h 3484832"/>
              <a:gd name="connsiteX94" fmla="*/ 1502764 w 1656754"/>
              <a:gd name="connsiteY94" fmla="*/ 520908 h 3484832"/>
              <a:gd name="connsiteX95" fmla="*/ 1514007 w 1656754"/>
              <a:gd name="connsiteY95" fmla="*/ 532151 h 3484832"/>
              <a:gd name="connsiteX96" fmla="*/ 1536492 w 1656754"/>
              <a:gd name="connsiteY96" fmla="*/ 592112 h 3484832"/>
              <a:gd name="connsiteX97" fmla="*/ 1555230 w 1656754"/>
              <a:gd name="connsiteY97" fmla="*/ 648325 h 3484832"/>
              <a:gd name="connsiteX98" fmla="*/ 1577715 w 1656754"/>
              <a:gd name="connsiteY98" fmla="*/ 700790 h 3484832"/>
              <a:gd name="connsiteX99" fmla="*/ 1581462 w 1656754"/>
              <a:gd name="connsiteY99" fmla="*/ 715780 h 3484832"/>
              <a:gd name="connsiteX100" fmla="*/ 1588957 w 1656754"/>
              <a:gd name="connsiteY100" fmla="*/ 734518 h 3484832"/>
              <a:gd name="connsiteX101" fmla="*/ 1600200 w 1656754"/>
              <a:gd name="connsiteY101" fmla="*/ 779489 h 3484832"/>
              <a:gd name="connsiteX102" fmla="*/ 1618938 w 1656754"/>
              <a:gd name="connsiteY102" fmla="*/ 828207 h 3484832"/>
              <a:gd name="connsiteX103" fmla="*/ 1626433 w 1656754"/>
              <a:gd name="connsiteY103" fmla="*/ 873177 h 3484832"/>
              <a:gd name="connsiteX104" fmla="*/ 1633928 w 1656754"/>
              <a:gd name="connsiteY104" fmla="*/ 895662 h 3484832"/>
              <a:gd name="connsiteX105" fmla="*/ 1637676 w 1656754"/>
              <a:gd name="connsiteY105" fmla="*/ 910653 h 3484832"/>
              <a:gd name="connsiteX106" fmla="*/ 1645171 w 1656754"/>
              <a:gd name="connsiteY106" fmla="*/ 929390 h 3484832"/>
              <a:gd name="connsiteX107" fmla="*/ 1652666 w 1656754"/>
              <a:gd name="connsiteY107" fmla="*/ 966866 h 3484832"/>
              <a:gd name="connsiteX108" fmla="*/ 1652666 w 1656754"/>
              <a:gd name="connsiteY108" fmla="*/ 1169233 h 3484832"/>
              <a:gd name="connsiteX109" fmla="*/ 1645171 w 1656754"/>
              <a:gd name="connsiteY109" fmla="*/ 1184223 h 3484832"/>
              <a:gd name="connsiteX110" fmla="*/ 1637676 w 1656754"/>
              <a:gd name="connsiteY110" fmla="*/ 1206708 h 3484832"/>
              <a:gd name="connsiteX111" fmla="*/ 1603948 w 1656754"/>
              <a:gd name="connsiteY111" fmla="*/ 1322882 h 3484832"/>
              <a:gd name="connsiteX112" fmla="*/ 1592705 w 1656754"/>
              <a:gd name="connsiteY112" fmla="*/ 1341620 h 3484832"/>
              <a:gd name="connsiteX113" fmla="*/ 1573967 w 1656754"/>
              <a:gd name="connsiteY113" fmla="*/ 1382843 h 3484832"/>
              <a:gd name="connsiteX114" fmla="*/ 1547735 w 1656754"/>
              <a:gd name="connsiteY114" fmla="*/ 1420318 h 3484832"/>
              <a:gd name="connsiteX115" fmla="*/ 1543987 w 1656754"/>
              <a:gd name="connsiteY115" fmla="*/ 1439056 h 3484832"/>
              <a:gd name="connsiteX116" fmla="*/ 1528997 w 1656754"/>
              <a:gd name="connsiteY116" fmla="*/ 1457794 h 3484832"/>
              <a:gd name="connsiteX117" fmla="*/ 1514007 w 1656754"/>
              <a:gd name="connsiteY117" fmla="*/ 1487774 h 3484832"/>
              <a:gd name="connsiteX118" fmla="*/ 1487774 w 1656754"/>
              <a:gd name="connsiteY118" fmla="*/ 1547735 h 3484832"/>
              <a:gd name="connsiteX119" fmla="*/ 1472784 w 1656754"/>
              <a:gd name="connsiteY119" fmla="*/ 1581462 h 3484832"/>
              <a:gd name="connsiteX120" fmla="*/ 1454046 w 1656754"/>
              <a:gd name="connsiteY120" fmla="*/ 1637676 h 3484832"/>
              <a:gd name="connsiteX121" fmla="*/ 1446551 w 1656754"/>
              <a:gd name="connsiteY121" fmla="*/ 1667656 h 3484832"/>
              <a:gd name="connsiteX122" fmla="*/ 1439056 w 1656754"/>
              <a:gd name="connsiteY122" fmla="*/ 1690141 h 3484832"/>
              <a:gd name="connsiteX123" fmla="*/ 1427813 w 1656754"/>
              <a:gd name="connsiteY123" fmla="*/ 1750102 h 3484832"/>
              <a:gd name="connsiteX124" fmla="*/ 1424066 w 1656754"/>
              <a:gd name="connsiteY124" fmla="*/ 1787577 h 3484832"/>
              <a:gd name="connsiteX125" fmla="*/ 1416571 w 1656754"/>
              <a:gd name="connsiteY125" fmla="*/ 1817557 h 3484832"/>
              <a:gd name="connsiteX126" fmla="*/ 1412823 w 1656754"/>
              <a:gd name="connsiteY126" fmla="*/ 1843790 h 3484832"/>
              <a:gd name="connsiteX127" fmla="*/ 1409076 w 1656754"/>
              <a:gd name="connsiteY127" fmla="*/ 1881266 h 3484832"/>
              <a:gd name="connsiteX128" fmla="*/ 1394085 w 1656754"/>
              <a:gd name="connsiteY128" fmla="*/ 1926236 h 3484832"/>
              <a:gd name="connsiteX129" fmla="*/ 1375348 w 1656754"/>
              <a:gd name="connsiteY129" fmla="*/ 2027420 h 3484832"/>
              <a:gd name="connsiteX130" fmla="*/ 1364105 w 1656754"/>
              <a:gd name="connsiteY130" fmla="*/ 2072390 h 3484832"/>
              <a:gd name="connsiteX131" fmla="*/ 1356610 w 1656754"/>
              <a:gd name="connsiteY131" fmla="*/ 2121108 h 3484832"/>
              <a:gd name="connsiteX132" fmla="*/ 1349115 w 1656754"/>
              <a:gd name="connsiteY132" fmla="*/ 2158584 h 3484832"/>
              <a:gd name="connsiteX133" fmla="*/ 1334125 w 1656754"/>
              <a:gd name="connsiteY133" fmla="*/ 2222292 h 3484832"/>
              <a:gd name="connsiteX134" fmla="*/ 1330377 w 1656754"/>
              <a:gd name="connsiteY134" fmla="*/ 2252272 h 3484832"/>
              <a:gd name="connsiteX135" fmla="*/ 1326630 w 1656754"/>
              <a:gd name="connsiteY135" fmla="*/ 2289748 h 3484832"/>
              <a:gd name="connsiteX136" fmla="*/ 1319135 w 1656754"/>
              <a:gd name="connsiteY136" fmla="*/ 2330971 h 3484832"/>
              <a:gd name="connsiteX137" fmla="*/ 1315387 w 1656754"/>
              <a:gd name="connsiteY137" fmla="*/ 2360951 h 3484832"/>
              <a:gd name="connsiteX138" fmla="*/ 1307892 w 1656754"/>
              <a:gd name="connsiteY138" fmla="*/ 2405921 h 3484832"/>
              <a:gd name="connsiteX139" fmla="*/ 1304144 w 1656754"/>
              <a:gd name="connsiteY139" fmla="*/ 2432154 h 3484832"/>
              <a:gd name="connsiteX140" fmla="*/ 1300397 w 1656754"/>
              <a:gd name="connsiteY140" fmla="*/ 2465882 h 3484832"/>
              <a:gd name="connsiteX141" fmla="*/ 1292902 w 1656754"/>
              <a:gd name="connsiteY141" fmla="*/ 2495862 h 3484832"/>
              <a:gd name="connsiteX142" fmla="*/ 1281659 w 1656754"/>
              <a:gd name="connsiteY142" fmla="*/ 2574561 h 3484832"/>
              <a:gd name="connsiteX143" fmla="*/ 1270416 w 1656754"/>
              <a:gd name="connsiteY143" fmla="*/ 2649512 h 3484832"/>
              <a:gd name="connsiteX144" fmla="*/ 1266669 w 1656754"/>
              <a:gd name="connsiteY144" fmla="*/ 2683239 h 3484832"/>
              <a:gd name="connsiteX145" fmla="*/ 1262921 w 1656754"/>
              <a:gd name="connsiteY145" fmla="*/ 2720715 h 3484832"/>
              <a:gd name="connsiteX146" fmla="*/ 1232941 w 1656754"/>
              <a:gd name="connsiteY146" fmla="*/ 2904344 h 3484832"/>
              <a:gd name="connsiteX147" fmla="*/ 1191458 w 1656754"/>
              <a:gd name="connsiteY147" fmla="*/ 3439228 h 3484832"/>
              <a:gd name="connsiteX148" fmla="*/ 931732 w 1656754"/>
              <a:gd name="connsiteY148" fmla="*/ 3459032 h 3484832"/>
              <a:gd name="connsiteX149" fmla="*/ 809522 w 1656754"/>
              <a:gd name="connsiteY149" fmla="*/ 3403497 h 3484832"/>
              <a:gd name="connsiteX150" fmla="*/ 698760 w 1656754"/>
              <a:gd name="connsiteY150" fmla="*/ 3417939 h 3484832"/>
              <a:gd name="connsiteX0" fmla="*/ 698760 w 1656754"/>
              <a:gd name="connsiteY0" fmla="*/ 3417939 h 3484832"/>
              <a:gd name="connsiteX1" fmla="*/ 726138 w 1656754"/>
              <a:gd name="connsiteY1" fmla="*/ 2857682 h 3484832"/>
              <a:gd name="connsiteX2" fmla="*/ 745891 w 1656754"/>
              <a:gd name="connsiteY2" fmla="*/ 1826640 h 3484832"/>
              <a:gd name="connsiteX3" fmla="*/ 734518 w 1656754"/>
              <a:gd name="connsiteY3" fmla="*/ 1813810 h 3484832"/>
              <a:gd name="connsiteX4" fmla="*/ 723276 w 1656754"/>
              <a:gd name="connsiteY4" fmla="*/ 1806315 h 3484832"/>
              <a:gd name="connsiteX5" fmla="*/ 704538 w 1656754"/>
              <a:gd name="connsiteY5" fmla="*/ 1780082 h 3484832"/>
              <a:gd name="connsiteX6" fmla="*/ 689548 w 1656754"/>
              <a:gd name="connsiteY6" fmla="*/ 1761344 h 3484832"/>
              <a:gd name="connsiteX7" fmla="*/ 682053 w 1656754"/>
              <a:gd name="connsiteY7" fmla="*/ 1735112 h 3484832"/>
              <a:gd name="connsiteX8" fmla="*/ 663315 w 1656754"/>
              <a:gd name="connsiteY8" fmla="*/ 1671403 h 3484832"/>
              <a:gd name="connsiteX9" fmla="*/ 655820 w 1656754"/>
              <a:gd name="connsiteY9" fmla="*/ 1630180 h 3484832"/>
              <a:gd name="connsiteX10" fmla="*/ 659567 w 1656754"/>
              <a:gd name="connsiteY10" fmla="*/ 1506512 h 3484832"/>
              <a:gd name="connsiteX11" fmla="*/ 693295 w 1656754"/>
              <a:gd name="connsiteY11" fmla="*/ 1431561 h 3484832"/>
              <a:gd name="connsiteX12" fmla="*/ 697043 w 1656754"/>
              <a:gd name="connsiteY12" fmla="*/ 1412823 h 3484832"/>
              <a:gd name="connsiteX13" fmla="*/ 708285 w 1656754"/>
              <a:gd name="connsiteY13" fmla="*/ 1401580 h 3484832"/>
              <a:gd name="connsiteX14" fmla="*/ 715780 w 1656754"/>
              <a:gd name="connsiteY14" fmla="*/ 1386590 h 3484832"/>
              <a:gd name="connsiteX15" fmla="*/ 727023 w 1656754"/>
              <a:gd name="connsiteY15" fmla="*/ 1349115 h 3484832"/>
              <a:gd name="connsiteX16" fmla="*/ 730771 w 1656754"/>
              <a:gd name="connsiteY16" fmla="*/ 1334125 h 3484832"/>
              <a:gd name="connsiteX17" fmla="*/ 745761 w 1656754"/>
              <a:gd name="connsiteY17" fmla="*/ 1285407 h 3484832"/>
              <a:gd name="connsiteX18" fmla="*/ 742013 w 1656754"/>
              <a:gd name="connsiteY18" fmla="*/ 1217951 h 3484832"/>
              <a:gd name="connsiteX19" fmla="*/ 730771 w 1656754"/>
              <a:gd name="connsiteY19" fmla="*/ 1195466 h 3484832"/>
              <a:gd name="connsiteX20" fmla="*/ 723276 w 1656754"/>
              <a:gd name="connsiteY20" fmla="*/ 1172980 h 3484832"/>
              <a:gd name="connsiteX21" fmla="*/ 685800 w 1656754"/>
              <a:gd name="connsiteY21" fmla="*/ 1090535 h 3484832"/>
              <a:gd name="connsiteX22" fmla="*/ 674557 w 1656754"/>
              <a:gd name="connsiteY22" fmla="*/ 1060554 h 3484832"/>
              <a:gd name="connsiteX23" fmla="*/ 652072 w 1656754"/>
              <a:gd name="connsiteY23" fmla="*/ 1026826 h 3484832"/>
              <a:gd name="connsiteX24" fmla="*/ 648325 w 1656754"/>
              <a:gd name="connsiteY24" fmla="*/ 1015584 h 3484832"/>
              <a:gd name="connsiteX25" fmla="*/ 637082 w 1656754"/>
              <a:gd name="connsiteY25" fmla="*/ 1008089 h 3484832"/>
              <a:gd name="connsiteX26" fmla="*/ 622092 w 1656754"/>
              <a:gd name="connsiteY26" fmla="*/ 993098 h 3484832"/>
              <a:gd name="connsiteX27" fmla="*/ 607102 w 1656754"/>
              <a:gd name="connsiteY27" fmla="*/ 981856 h 3484832"/>
              <a:gd name="connsiteX28" fmla="*/ 584616 w 1656754"/>
              <a:gd name="connsiteY28" fmla="*/ 966866 h 3484832"/>
              <a:gd name="connsiteX29" fmla="*/ 569626 w 1656754"/>
              <a:gd name="connsiteY29" fmla="*/ 959371 h 3484832"/>
              <a:gd name="connsiteX30" fmla="*/ 517161 w 1656754"/>
              <a:gd name="connsiteY30" fmla="*/ 940633 h 3484832"/>
              <a:gd name="connsiteX31" fmla="*/ 442210 w 1656754"/>
              <a:gd name="connsiteY31" fmla="*/ 910653 h 3484832"/>
              <a:gd name="connsiteX32" fmla="*/ 430967 w 1656754"/>
              <a:gd name="connsiteY32" fmla="*/ 906905 h 3484832"/>
              <a:gd name="connsiteX33" fmla="*/ 281066 w 1656754"/>
              <a:gd name="connsiteY33" fmla="*/ 910653 h 3484832"/>
              <a:gd name="connsiteX34" fmla="*/ 258580 w 1656754"/>
              <a:gd name="connsiteY34" fmla="*/ 914400 h 3484832"/>
              <a:gd name="connsiteX35" fmla="*/ 228600 w 1656754"/>
              <a:gd name="connsiteY35" fmla="*/ 918148 h 3484832"/>
              <a:gd name="connsiteX36" fmla="*/ 142407 w 1656754"/>
              <a:gd name="connsiteY36" fmla="*/ 906905 h 3484832"/>
              <a:gd name="connsiteX37" fmla="*/ 104931 w 1656754"/>
              <a:gd name="connsiteY37" fmla="*/ 869430 h 3484832"/>
              <a:gd name="connsiteX38" fmla="*/ 86194 w 1656754"/>
              <a:gd name="connsiteY38" fmla="*/ 850692 h 3484832"/>
              <a:gd name="connsiteX39" fmla="*/ 56213 w 1656754"/>
              <a:gd name="connsiteY39" fmla="*/ 813216 h 3484832"/>
              <a:gd name="connsiteX40" fmla="*/ 44971 w 1656754"/>
              <a:gd name="connsiteY40" fmla="*/ 801974 h 3484832"/>
              <a:gd name="connsiteX41" fmla="*/ 33728 w 1656754"/>
              <a:gd name="connsiteY41" fmla="*/ 783236 h 3484832"/>
              <a:gd name="connsiteX42" fmla="*/ 26233 w 1656754"/>
              <a:gd name="connsiteY42" fmla="*/ 771994 h 3484832"/>
              <a:gd name="connsiteX43" fmla="*/ 18738 w 1656754"/>
              <a:gd name="connsiteY43" fmla="*/ 745761 h 3484832"/>
              <a:gd name="connsiteX44" fmla="*/ 11243 w 1656754"/>
              <a:gd name="connsiteY44" fmla="*/ 730771 h 3484832"/>
              <a:gd name="connsiteX45" fmla="*/ 7495 w 1656754"/>
              <a:gd name="connsiteY45" fmla="*/ 693295 h 3484832"/>
              <a:gd name="connsiteX46" fmla="*/ 0 w 1656754"/>
              <a:gd name="connsiteY46" fmla="*/ 663315 h 3484832"/>
              <a:gd name="connsiteX47" fmla="*/ 3748 w 1656754"/>
              <a:gd name="connsiteY47" fmla="*/ 517161 h 3484832"/>
              <a:gd name="connsiteX48" fmla="*/ 14990 w 1656754"/>
              <a:gd name="connsiteY48" fmla="*/ 487180 h 3484832"/>
              <a:gd name="connsiteX49" fmla="*/ 33728 w 1656754"/>
              <a:gd name="connsiteY49" fmla="*/ 430967 h 3484832"/>
              <a:gd name="connsiteX50" fmla="*/ 44971 w 1656754"/>
              <a:gd name="connsiteY50" fmla="*/ 408482 h 3484832"/>
              <a:gd name="connsiteX51" fmla="*/ 52466 w 1656754"/>
              <a:gd name="connsiteY51" fmla="*/ 385997 h 3484832"/>
              <a:gd name="connsiteX52" fmla="*/ 86194 w 1656754"/>
              <a:gd name="connsiteY52" fmla="*/ 329784 h 3484832"/>
              <a:gd name="connsiteX53" fmla="*/ 108679 w 1656754"/>
              <a:gd name="connsiteY53" fmla="*/ 292308 h 3484832"/>
              <a:gd name="connsiteX54" fmla="*/ 123669 w 1656754"/>
              <a:gd name="connsiteY54" fmla="*/ 269823 h 3484832"/>
              <a:gd name="connsiteX55" fmla="*/ 161144 w 1656754"/>
              <a:gd name="connsiteY55" fmla="*/ 232348 h 3484832"/>
              <a:gd name="connsiteX56" fmla="*/ 179882 w 1656754"/>
              <a:gd name="connsiteY56" fmla="*/ 206115 h 3484832"/>
              <a:gd name="connsiteX57" fmla="*/ 191125 w 1656754"/>
              <a:gd name="connsiteY57" fmla="*/ 187377 h 3484832"/>
              <a:gd name="connsiteX58" fmla="*/ 224853 w 1656754"/>
              <a:gd name="connsiteY58" fmla="*/ 153649 h 3484832"/>
              <a:gd name="connsiteX59" fmla="*/ 247338 w 1656754"/>
              <a:gd name="connsiteY59" fmla="*/ 123669 h 3484832"/>
              <a:gd name="connsiteX60" fmla="*/ 266076 w 1656754"/>
              <a:gd name="connsiteY60" fmla="*/ 108679 h 3484832"/>
              <a:gd name="connsiteX61" fmla="*/ 292308 w 1656754"/>
              <a:gd name="connsiteY61" fmla="*/ 82446 h 3484832"/>
              <a:gd name="connsiteX62" fmla="*/ 352269 w 1656754"/>
              <a:gd name="connsiteY62" fmla="*/ 48718 h 3484832"/>
              <a:gd name="connsiteX63" fmla="*/ 382249 w 1656754"/>
              <a:gd name="connsiteY63" fmla="*/ 41223 h 3484832"/>
              <a:gd name="connsiteX64" fmla="*/ 415977 w 1656754"/>
              <a:gd name="connsiteY64" fmla="*/ 22485 h 3484832"/>
              <a:gd name="connsiteX65" fmla="*/ 427220 w 1656754"/>
              <a:gd name="connsiteY65" fmla="*/ 14990 h 3484832"/>
              <a:gd name="connsiteX66" fmla="*/ 457200 w 1656754"/>
              <a:gd name="connsiteY66" fmla="*/ 3748 h 3484832"/>
              <a:gd name="connsiteX67" fmla="*/ 483433 w 1656754"/>
              <a:gd name="connsiteY67" fmla="*/ 0 h 3484832"/>
              <a:gd name="connsiteX68" fmla="*/ 569626 w 1656754"/>
              <a:gd name="connsiteY68" fmla="*/ 3748 h 3484832"/>
              <a:gd name="connsiteX69" fmla="*/ 603354 w 1656754"/>
              <a:gd name="connsiteY69" fmla="*/ 14990 h 3484832"/>
              <a:gd name="connsiteX70" fmla="*/ 633335 w 1656754"/>
              <a:gd name="connsiteY70" fmla="*/ 22485 h 3484832"/>
              <a:gd name="connsiteX71" fmla="*/ 659567 w 1656754"/>
              <a:gd name="connsiteY71" fmla="*/ 37476 h 3484832"/>
              <a:gd name="connsiteX72" fmla="*/ 704538 w 1656754"/>
              <a:gd name="connsiteY72" fmla="*/ 44971 h 3484832"/>
              <a:gd name="connsiteX73" fmla="*/ 745761 w 1656754"/>
              <a:gd name="connsiteY73" fmla="*/ 67456 h 3484832"/>
              <a:gd name="connsiteX74" fmla="*/ 764498 w 1656754"/>
              <a:gd name="connsiteY74" fmla="*/ 74951 h 3484832"/>
              <a:gd name="connsiteX75" fmla="*/ 771994 w 1656754"/>
              <a:gd name="connsiteY75" fmla="*/ 82446 h 3484832"/>
              <a:gd name="connsiteX76" fmla="*/ 801974 w 1656754"/>
              <a:gd name="connsiteY76" fmla="*/ 101184 h 3484832"/>
              <a:gd name="connsiteX77" fmla="*/ 813216 w 1656754"/>
              <a:gd name="connsiteY77" fmla="*/ 123669 h 3484832"/>
              <a:gd name="connsiteX78" fmla="*/ 816964 w 1656754"/>
              <a:gd name="connsiteY78" fmla="*/ 146154 h 3484832"/>
              <a:gd name="connsiteX79" fmla="*/ 824459 w 1656754"/>
              <a:gd name="connsiteY79" fmla="*/ 172387 h 3484832"/>
              <a:gd name="connsiteX80" fmla="*/ 828207 w 1656754"/>
              <a:gd name="connsiteY80" fmla="*/ 191125 h 3484832"/>
              <a:gd name="connsiteX81" fmla="*/ 831954 w 1656754"/>
              <a:gd name="connsiteY81" fmla="*/ 333531 h 3484832"/>
              <a:gd name="connsiteX82" fmla="*/ 843197 w 1656754"/>
              <a:gd name="connsiteY82" fmla="*/ 363512 h 3484832"/>
              <a:gd name="connsiteX83" fmla="*/ 846944 w 1656754"/>
              <a:gd name="connsiteY83" fmla="*/ 374754 h 3484832"/>
              <a:gd name="connsiteX84" fmla="*/ 895662 w 1656754"/>
              <a:gd name="connsiteY84" fmla="*/ 400987 h 3484832"/>
              <a:gd name="connsiteX85" fmla="*/ 906905 w 1656754"/>
              <a:gd name="connsiteY85" fmla="*/ 408482 h 3484832"/>
              <a:gd name="connsiteX86" fmla="*/ 955623 w 1656754"/>
              <a:gd name="connsiteY86" fmla="*/ 423472 h 3484832"/>
              <a:gd name="connsiteX87" fmla="*/ 1274164 w 1656754"/>
              <a:gd name="connsiteY87" fmla="*/ 430967 h 3484832"/>
              <a:gd name="connsiteX88" fmla="*/ 1292902 w 1656754"/>
              <a:gd name="connsiteY88" fmla="*/ 438462 h 3484832"/>
              <a:gd name="connsiteX89" fmla="*/ 1345367 w 1656754"/>
              <a:gd name="connsiteY89" fmla="*/ 457200 h 3484832"/>
              <a:gd name="connsiteX90" fmla="*/ 1412823 w 1656754"/>
              <a:gd name="connsiteY90" fmla="*/ 487180 h 3484832"/>
              <a:gd name="connsiteX91" fmla="*/ 1457794 w 1656754"/>
              <a:gd name="connsiteY91" fmla="*/ 498423 h 3484832"/>
              <a:gd name="connsiteX92" fmla="*/ 1472784 w 1656754"/>
              <a:gd name="connsiteY92" fmla="*/ 505918 h 3484832"/>
              <a:gd name="connsiteX93" fmla="*/ 1484026 w 1656754"/>
              <a:gd name="connsiteY93" fmla="*/ 513413 h 3484832"/>
              <a:gd name="connsiteX94" fmla="*/ 1502764 w 1656754"/>
              <a:gd name="connsiteY94" fmla="*/ 520908 h 3484832"/>
              <a:gd name="connsiteX95" fmla="*/ 1514007 w 1656754"/>
              <a:gd name="connsiteY95" fmla="*/ 532151 h 3484832"/>
              <a:gd name="connsiteX96" fmla="*/ 1536492 w 1656754"/>
              <a:gd name="connsiteY96" fmla="*/ 592112 h 3484832"/>
              <a:gd name="connsiteX97" fmla="*/ 1555230 w 1656754"/>
              <a:gd name="connsiteY97" fmla="*/ 648325 h 3484832"/>
              <a:gd name="connsiteX98" fmla="*/ 1577715 w 1656754"/>
              <a:gd name="connsiteY98" fmla="*/ 700790 h 3484832"/>
              <a:gd name="connsiteX99" fmla="*/ 1581462 w 1656754"/>
              <a:gd name="connsiteY99" fmla="*/ 715780 h 3484832"/>
              <a:gd name="connsiteX100" fmla="*/ 1588957 w 1656754"/>
              <a:gd name="connsiteY100" fmla="*/ 734518 h 3484832"/>
              <a:gd name="connsiteX101" fmla="*/ 1600200 w 1656754"/>
              <a:gd name="connsiteY101" fmla="*/ 779489 h 3484832"/>
              <a:gd name="connsiteX102" fmla="*/ 1618938 w 1656754"/>
              <a:gd name="connsiteY102" fmla="*/ 828207 h 3484832"/>
              <a:gd name="connsiteX103" fmla="*/ 1626433 w 1656754"/>
              <a:gd name="connsiteY103" fmla="*/ 873177 h 3484832"/>
              <a:gd name="connsiteX104" fmla="*/ 1633928 w 1656754"/>
              <a:gd name="connsiteY104" fmla="*/ 895662 h 3484832"/>
              <a:gd name="connsiteX105" fmla="*/ 1637676 w 1656754"/>
              <a:gd name="connsiteY105" fmla="*/ 910653 h 3484832"/>
              <a:gd name="connsiteX106" fmla="*/ 1645171 w 1656754"/>
              <a:gd name="connsiteY106" fmla="*/ 929390 h 3484832"/>
              <a:gd name="connsiteX107" fmla="*/ 1652666 w 1656754"/>
              <a:gd name="connsiteY107" fmla="*/ 966866 h 3484832"/>
              <a:gd name="connsiteX108" fmla="*/ 1652666 w 1656754"/>
              <a:gd name="connsiteY108" fmla="*/ 1169233 h 3484832"/>
              <a:gd name="connsiteX109" fmla="*/ 1645171 w 1656754"/>
              <a:gd name="connsiteY109" fmla="*/ 1184223 h 3484832"/>
              <a:gd name="connsiteX110" fmla="*/ 1637676 w 1656754"/>
              <a:gd name="connsiteY110" fmla="*/ 1206708 h 3484832"/>
              <a:gd name="connsiteX111" fmla="*/ 1603948 w 1656754"/>
              <a:gd name="connsiteY111" fmla="*/ 1322882 h 3484832"/>
              <a:gd name="connsiteX112" fmla="*/ 1592705 w 1656754"/>
              <a:gd name="connsiteY112" fmla="*/ 1341620 h 3484832"/>
              <a:gd name="connsiteX113" fmla="*/ 1573967 w 1656754"/>
              <a:gd name="connsiteY113" fmla="*/ 1382843 h 3484832"/>
              <a:gd name="connsiteX114" fmla="*/ 1547735 w 1656754"/>
              <a:gd name="connsiteY114" fmla="*/ 1420318 h 3484832"/>
              <a:gd name="connsiteX115" fmla="*/ 1543987 w 1656754"/>
              <a:gd name="connsiteY115" fmla="*/ 1439056 h 3484832"/>
              <a:gd name="connsiteX116" fmla="*/ 1528997 w 1656754"/>
              <a:gd name="connsiteY116" fmla="*/ 1457794 h 3484832"/>
              <a:gd name="connsiteX117" fmla="*/ 1514007 w 1656754"/>
              <a:gd name="connsiteY117" fmla="*/ 1487774 h 3484832"/>
              <a:gd name="connsiteX118" fmla="*/ 1487774 w 1656754"/>
              <a:gd name="connsiteY118" fmla="*/ 1547735 h 3484832"/>
              <a:gd name="connsiteX119" fmla="*/ 1472784 w 1656754"/>
              <a:gd name="connsiteY119" fmla="*/ 1581462 h 3484832"/>
              <a:gd name="connsiteX120" fmla="*/ 1454046 w 1656754"/>
              <a:gd name="connsiteY120" fmla="*/ 1637676 h 3484832"/>
              <a:gd name="connsiteX121" fmla="*/ 1446551 w 1656754"/>
              <a:gd name="connsiteY121" fmla="*/ 1667656 h 3484832"/>
              <a:gd name="connsiteX122" fmla="*/ 1439056 w 1656754"/>
              <a:gd name="connsiteY122" fmla="*/ 1690141 h 3484832"/>
              <a:gd name="connsiteX123" fmla="*/ 1427813 w 1656754"/>
              <a:gd name="connsiteY123" fmla="*/ 1750102 h 3484832"/>
              <a:gd name="connsiteX124" fmla="*/ 1424066 w 1656754"/>
              <a:gd name="connsiteY124" fmla="*/ 1787577 h 3484832"/>
              <a:gd name="connsiteX125" fmla="*/ 1416571 w 1656754"/>
              <a:gd name="connsiteY125" fmla="*/ 1817557 h 3484832"/>
              <a:gd name="connsiteX126" fmla="*/ 1412823 w 1656754"/>
              <a:gd name="connsiteY126" fmla="*/ 1843790 h 3484832"/>
              <a:gd name="connsiteX127" fmla="*/ 1409076 w 1656754"/>
              <a:gd name="connsiteY127" fmla="*/ 1881266 h 3484832"/>
              <a:gd name="connsiteX128" fmla="*/ 1394085 w 1656754"/>
              <a:gd name="connsiteY128" fmla="*/ 1926236 h 3484832"/>
              <a:gd name="connsiteX129" fmla="*/ 1375348 w 1656754"/>
              <a:gd name="connsiteY129" fmla="*/ 2027420 h 3484832"/>
              <a:gd name="connsiteX130" fmla="*/ 1364105 w 1656754"/>
              <a:gd name="connsiteY130" fmla="*/ 2072390 h 3484832"/>
              <a:gd name="connsiteX131" fmla="*/ 1356610 w 1656754"/>
              <a:gd name="connsiteY131" fmla="*/ 2121108 h 3484832"/>
              <a:gd name="connsiteX132" fmla="*/ 1349115 w 1656754"/>
              <a:gd name="connsiteY132" fmla="*/ 2158584 h 3484832"/>
              <a:gd name="connsiteX133" fmla="*/ 1334125 w 1656754"/>
              <a:gd name="connsiteY133" fmla="*/ 2222292 h 3484832"/>
              <a:gd name="connsiteX134" fmla="*/ 1330377 w 1656754"/>
              <a:gd name="connsiteY134" fmla="*/ 2252272 h 3484832"/>
              <a:gd name="connsiteX135" fmla="*/ 1326630 w 1656754"/>
              <a:gd name="connsiteY135" fmla="*/ 2289748 h 3484832"/>
              <a:gd name="connsiteX136" fmla="*/ 1319135 w 1656754"/>
              <a:gd name="connsiteY136" fmla="*/ 2330971 h 3484832"/>
              <a:gd name="connsiteX137" fmla="*/ 1315387 w 1656754"/>
              <a:gd name="connsiteY137" fmla="*/ 2360951 h 3484832"/>
              <a:gd name="connsiteX138" fmla="*/ 1307892 w 1656754"/>
              <a:gd name="connsiteY138" fmla="*/ 2405921 h 3484832"/>
              <a:gd name="connsiteX139" fmla="*/ 1304144 w 1656754"/>
              <a:gd name="connsiteY139" fmla="*/ 2432154 h 3484832"/>
              <a:gd name="connsiteX140" fmla="*/ 1300397 w 1656754"/>
              <a:gd name="connsiteY140" fmla="*/ 2465882 h 3484832"/>
              <a:gd name="connsiteX141" fmla="*/ 1292902 w 1656754"/>
              <a:gd name="connsiteY141" fmla="*/ 2495862 h 3484832"/>
              <a:gd name="connsiteX142" fmla="*/ 1281659 w 1656754"/>
              <a:gd name="connsiteY142" fmla="*/ 2574561 h 3484832"/>
              <a:gd name="connsiteX143" fmla="*/ 1270416 w 1656754"/>
              <a:gd name="connsiteY143" fmla="*/ 2649512 h 3484832"/>
              <a:gd name="connsiteX144" fmla="*/ 1266669 w 1656754"/>
              <a:gd name="connsiteY144" fmla="*/ 2683239 h 3484832"/>
              <a:gd name="connsiteX145" fmla="*/ 1262921 w 1656754"/>
              <a:gd name="connsiteY145" fmla="*/ 2720715 h 3484832"/>
              <a:gd name="connsiteX146" fmla="*/ 1232941 w 1656754"/>
              <a:gd name="connsiteY146" fmla="*/ 2904344 h 3484832"/>
              <a:gd name="connsiteX147" fmla="*/ 1191458 w 1656754"/>
              <a:gd name="connsiteY147" fmla="*/ 3439228 h 3484832"/>
              <a:gd name="connsiteX148" fmla="*/ 931732 w 1656754"/>
              <a:gd name="connsiteY148" fmla="*/ 3459032 h 3484832"/>
              <a:gd name="connsiteX149" fmla="*/ 809522 w 1656754"/>
              <a:gd name="connsiteY149" fmla="*/ 3403497 h 3484832"/>
              <a:gd name="connsiteX150" fmla="*/ 698760 w 1656754"/>
              <a:gd name="connsiteY150" fmla="*/ 3417939 h 3484832"/>
              <a:gd name="connsiteX0" fmla="*/ 698760 w 1656754"/>
              <a:gd name="connsiteY0" fmla="*/ 3417939 h 3484832"/>
              <a:gd name="connsiteX1" fmla="*/ 726138 w 1656754"/>
              <a:gd name="connsiteY1" fmla="*/ 2857682 h 3484832"/>
              <a:gd name="connsiteX2" fmla="*/ 745891 w 1656754"/>
              <a:gd name="connsiteY2" fmla="*/ 1826640 h 3484832"/>
              <a:gd name="connsiteX3" fmla="*/ 734518 w 1656754"/>
              <a:gd name="connsiteY3" fmla="*/ 1813810 h 3484832"/>
              <a:gd name="connsiteX4" fmla="*/ 723276 w 1656754"/>
              <a:gd name="connsiteY4" fmla="*/ 1806315 h 3484832"/>
              <a:gd name="connsiteX5" fmla="*/ 704538 w 1656754"/>
              <a:gd name="connsiteY5" fmla="*/ 1780082 h 3484832"/>
              <a:gd name="connsiteX6" fmla="*/ 689548 w 1656754"/>
              <a:gd name="connsiteY6" fmla="*/ 1761344 h 3484832"/>
              <a:gd name="connsiteX7" fmla="*/ 682053 w 1656754"/>
              <a:gd name="connsiteY7" fmla="*/ 1735112 h 3484832"/>
              <a:gd name="connsiteX8" fmla="*/ 663315 w 1656754"/>
              <a:gd name="connsiteY8" fmla="*/ 1671403 h 3484832"/>
              <a:gd name="connsiteX9" fmla="*/ 655820 w 1656754"/>
              <a:gd name="connsiteY9" fmla="*/ 1630180 h 3484832"/>
              <a:gd name="connsiteX10" fmla="*/ 659567 w 1656754"/>
              <a:gd name="connsiteY10" fmla="*/ 1506512 h 3484832"/>
              <a:gd name="connsiteX11" fmla="*/ 693295 w 1656754"/>
              <a:gd name="connsiteY11" fmla="*/ 1431561 h 3484832"/>
              <a:gd name="connsiteX12" fmla="*/ 697043 w 1656754"/>
              <a:gd name="connsiteY12" fmla="*/ 1412823 h 3484832"/>
              <a:gd name="connsiteX13" fmla="*/ 708285 w 1656754"/>
              <a:gd name="connsiteY13" fmla="*/ 1401580 h 3484832"/>
              <a:gd name="connsiteX14" fmla="*/ 715780 w 1656754"/>
              <a:gd name="connsiteY14" fmla="*/ 1386590 h 3484832"/>
              <a:gd name="connsiteX15" fmla="*/ 727023 w 1656754"/>
              <a:gd name="connsiteY15" fmla="*/ 1349115 h 3484832"/>
              <a:gd name="connsiteX16" fmla="*/ 730771 w 1656754"/>
              <a:gd name="connsiteY16" fmla="*/ 1334125 h 3484832"/>
              <a:gd name="connsiteX17" fmla="*/ 745761 w 1656754"/>
              <a:gd name="connsiteY17" fmla="*/ 1285407 h 3484832"/>
              <a:gd name="connsiteX18" fmla="*/ 742013 w 1656754"/>
              <a:gd name="connsiteY18" fmla="*/ 1217951 h 3484832"/>
              <a:gd name="connsiteX19" fmla="*/ 730771 w 1656754"/>
              <a:gd name="connsiteY19" fmla="*/ 1195466 h 3484832"/>
              <a:gd name="connsiteX20" fmla="*/ 723276 w 1656754"/>
              <a:gd name="connsiteY20" fmla="*/ 1172980 h 3484832"/>
              <a:gd name="connsiteX21" fmla="*/ 685800 w 1656754"/>
              <a:gd name="connsiteY21" fmla="*/ 1090535 h 3484832"/>
              <a:gd name="connsiteX22" fmla="*/ 674557 w 1656754"/>
              <a:gd name="connsiteY22" fmla="*/ 1060554 h 3484832"/>
              <a:gd name="connsiteX23" fmla="*/ 652072 w 1656754"/>
              <a:gd name="connsiteY23" fmla="*/ 1026826 h 3484832"/>
              <a:gd name="connsiteX24" fmla="*/ 648325 w 1656754"/>
              <a:gd name="connsiteY24" fmla="*/ 1015584 h 3484832"/>
              <a:gd name="connsiteX25" fmla="*/ 637082 w 1656754"/>
              <a:gd name="connsiteY25" fmla="*/ 1008089 h 3484832"/>
              <a:gd name="connsiteX26" fmla="*/ 622092 w 1656754"/>
              <a:gd name="connsiteY26" fmla="*/ 993098 h 3484832"/>
              <a:gd name="connsiteX27" fmla="*/ 607102 w 1656754"/>
              <a:gd name="connsiteY27" fmla="*/ 981856 h 3484832"/>
              <a:gd name="connsiteX28" fmla="*/ 584616 w 1656754"/>
              <a:gd name="connsiteY28" fmla="*/ 966866 h 3484832"/>
              <a:gd name="connsiteX29" fmla="*/ 569626 w 1656754"/>
              <a:gd name="connsiteY29" fmla="*/ 959371 h 3484832"/>
              <a:gd name="connsiteX30" fmla="*/ 517161 w 1656754"/>
              <a:gd name="connsiteY30" fmla="*/ 940633 h 3484832"/>
              <a:gd name="connsiteX31" fmla="*/ 442210 w 1656754"/>
              <a:gd name="connsiteY31" fmla="*/ 910653 h 3484832"/>
              <a:gd name="connsiteX32" fmla="*/ 430967 w 1656754"/>
              <a:gd name="connsiteY32" fmla="*/ 906905 h 3484832"/>
              <a:gd name="connsiteX33" fmla="*/ 281066 w 1656754"/>
              <a:gd name="connsiteY33" fmla="*/ 910653 h 3484832"/>
              <a:gd name="connsiteX34" fmla="*/ 258580 w 1656754"/>
              <a:gd name="connsiteY34" fmla="*/ 914400 h 3484832"/>
              <a:gd name="connsiteX35" fmla="*/ 228600 w 1656754"/>
              <a:gd name="connsiteY35" fmla="*/ 918148 h 3484832"/>
              <a:gd name="connsiteX36" fmla="*/ 142407 w 1656754"/>
              <a:gd name="connsiteY36" fmla="*/ 906905 h 3484832"/>
              <a:gd name="connsiteX37" fmla="*/ 104931 w 1656754"/>
              <a:gd name="connsiteY37" fmla="*/ 869430 h 3484832"/>
              <a:gd name="connsiteX38" fmla="*/ 86194 w 1656754"/>
              <a:gd name="connsiteY38" fmla="*/ 850692 h 3484832"/>
              <a:gd name="connsiteX39" fmla="*/ 56213 w 1656754"/>
              <a:gd name="connsiteY39" fmla="*/ 813216 h 3484832"/>
              <a:gd name="connsiteX40" fmla="*/ 44971 w 1656754"/>
              <a:gd name="connsiteY40" fmla="*/ 801974 h 3484832"/>
              <a:gd name="connsiteX41" fmla="*/ 33728 w 1656754"/>
              <a:gd name="connsiteY41" fmla="*/ 783236 h 3484832"/>
              <a:gd name="connsiteX42" fmla="*/ 26233 w 1656754"/>
              <a:gd name="connsiteY42" fmla="*/ 771994 h 3484832"/>
              <a:gd name="connsiteX43" fmla="*/ 18738 w 1656754"/>
              <a:gd name="connsiteY43" fmla="*/ 745761 h 3484832"/>
              <a:gd name="connsiteX44" fmla="*/ 11243 w 1656754"/>
              <a:gd name="connsiteY44" fmla="*/ 730771 h 3484832"/>
              <a:gd name="connsiteX45" fmla="*/ 7495 w 1656754"/>
              <a:gd name="connsiteY45" fmla="*/ 693295 h 3484832"/>
              <a:gd name="connsiteX46" fmla="*/ 0 w 1656754"/>
              <a:gd name="connsiteY46" fmla="*/ 663315 h 3484832"/>
              <a:gd name="connsiteX47" fmla="*/ 3748 w 1656754"/>
              <a:gd name="connsiteY47" fmla="*/ 517161 h 3484832"/>
              <a:gd name="connsiteX48" fmla="*/ 14990 w 1656754"/>
              <a:gd name="connsiteY48" fmla="*/ 487180 h 3484832"/>
              <a:gd name="connsiteX49" fmla="*/ 33728 w 1656754"/>
              <a:gd name="connsiteY49" fmla="*/ 430967 h 3484832"/>
              <a:gd name="connsiteX50" fmla="*/ 44971 w 1656754"/>
              <a:gd name="connsiteY50" fmla="*/ 408482 h 3484832"/>
              <a:gd name="connsiteX51" fmla="*/ 52466 w 1656754"/>
              <a:gd name="connsiteY51" fmla="*/ 385997 h 3484832"/>
              <a:gd name="connsiteX52" fmla="*/ 86194 w 1656754"/>
              <a:gd name="connsiteY52" fmla="*/ 329784 h 3484832"/>
              <a:gd name="connsiteX53" fmla="*/ 108679 w 1656754"/>
              <a:gd name="connsiteY53" fmla="*/ 292308 h 3484832"/>
              <a:gd name="connsiteX54" fmla="*/ 123669 w 1656754"/>
              <a:gd name="connsiteY54" fmla="*/ 269823 h 3484832"/>
              <a:gd name="connsiteX55" fmla="*/ 161144 w 1656754"/>
              <a:gd name="connsiteY55" fmla="*/ 232348 h 3484832"/>
              <a:gd name="connsiteX56" fmla="*/ 179882 w 1656754"/>
              <a:gd name="connsiteY56" fmla="*/ 206115 h 3484832"/>
              <a:gd name="connsiteX57" fmla="*/ 191125 w 1656754"/>
              <a:gd name="connsiteY57" fmla="*/ 187377 h 3484832"/>
              <a:gd name="connsiteX58" fmla="*/ 224853 w 1656754"/>
              <a:gd name="connsiteY58" fmla="*/ 153649 h 3484832"/>
              <a:gd name="connsiteX59" fmla="*/ 247338 w 1656754"/>
              <a:gd name="connsiteY59" fmla="*/ 123669 h 3484832"/>
              <a:gd name="connsiteX60" fmla="*/ 266076 w 1656754"/>
              <a:gd name="connsiteY60" fmla="*/ 108679 h 3484832"/>
              <a:gd name="connsiteX61" fmla="*/ 292308 w 1656754"/>
              <a:gd name="connsiteY61" fmla="*/ 82446 h 3484832"/>
              <a:gd name="connsiteX62" fmla="*/ 352269 w 1656754"/>
              <a:gd name="connsiteY62" fmla="*/ 48718 h 3484832"/>
              <a:gd name="connsiteX63" fmla="*/ 382249 w 1656754"/>
              <a:gd name="connsiteY63" fmla="*/ 41223 h 3484832"/>
              <a:gd name="connsiteX64" fmla="*/ 415977 w 1656754"/>
              <a:gd name="connsiteY64" fmla="*/ 22485 h 3484832"/>
              <a:gd name="connsiteX65" fmla="*/ 427220 w 1656754"/>
              <a:gd name="connsiteY65" fmla="*/ 14990 h 3484832"/>
              <a:gd name="connsiteX66" fmla="*/ 457200 w 1656754"/>
              <a:gd name="connsiteY66" fmla="*/ 3748 h 3484832"/>
              <a:gd name="connsiteX67" fmla="*/ 483433 w 1656754"/>
              <a:gd name="connsiteY67" fmla="*/ 0 h 3484832"/>
              <a:gd name="connsiteX68" fmla="*/ 569626 w 1656754"/>
              <a:gd name="connsiteY68" fmla="*/ 3748 h 3484832"/>
              <a:gd name="connsiteX69" fmla="*/ 603354 w 1656754"/>
              <a:gd name="connsiteY69" fmla="*/ 14990 h 3484832"/>
              <a:gd name="connsiteX70" fmla="*/ 633335 w 1656754"/>
              <a:gd name="connsiteY70" fmla="*/ 22485 h 3484832"/>
              <a:gd name="connsiteX71" fmla="*/ 659567 w 1656754"/>
              <a:gd name="connsiteY71" fmla="*/ 37476 h 3484832"/>
              <a:gd name="connsiteX72" fmla="*/ 704538 w 1656754"/>
              <a:gd name="connsiteY72" fmla="*/ 44971 h 3484832"/>
              <a:gd name="connsiteX73" fmla="*/ 745761 w 1656754"/>
              <a:gd name="connsiteY73" fmla="*/ 67456 h 3484832"/>
              <a:gd name="connsiteX74" fmla="*/ 764498 w 1656754"/>
              <a:gd name="connsiteY74" fmla="*/ 74951 h 3484832"/>
              <a:gd name="connsiteX75" fmla="*/ 771994 w 1656754"/>
              <a:gd name="connsiteY75" fmla="*/ 82446 h 3484832"/>
              <a:gd name="connsiteX76" fmla="*/ 801974 w 1656754"/>
              <a:gd name="connsiteY76" fmla="*/ 101184 h 3484832"/>
              <a:gd name="connsiteX77" fmla="*/ 813216 w 1656754"/>
              <a:gd name="connsiteY77" fmla="*/ 123669 h 3484832"/>
              <a:gd name="connsiteX78" fmla="*/ 816964 w 1656754"/>
              <a:gd name="connsiteY78" fmla="*/ 146154 h 3484832"/>
              <a:gd name="connsiteX79" fmla="*/ 824459 w 1656754"/>
              <a:gd name="connsiteY79" fmla="*/ 172387 h 3484832"/>
              <a:gd name="connsiteX80" fmla="*/ 828207 w 1656754"/>
              <a:gd name="connsiteY80" fmla="*/ 191125 h 3484832"/>
              <a:gd name="connsiteX81" fmla="*/ 831954 w 1656754"/>
              <a:gd name="connsiteY81" fmla="*/ 333531 h 3484832"/>
              <a:gd name="connsiteX82" fmla="*/ 843197 w 1656754"/>
              <a:gd name="connsiteY82" fmla="*/ 363512 h 3484832"/>
              <a:gd name="connsiteX83" fmla="*/ 846944 w 1656754"/>
              <a:gd name="connsiteY83" fmla="*/ 374754 h 3484832"/>
              <a:gd name="connsiteX84" fmla="*/ 895662 w 1656754"/>
              <a:gd name="connsiteY84" fmla="*/ 400987 h 3484832"/>
              <a:gd name="connsiteX85" fmla="*/ 906905 w 1656754"/>
              <a:gd name="connsiteY85" fmla="*/ 408482 h 3484832"/>
              <a:gd name="connsiteX86" fmla="*/ 955623 w 1656754"/>
              <a:gd name="connsiteY86" fmla="*/ 423472 h 3484832"/>
              <a:gd name="connsiteX87" fmla="*/ 1274164 w 1656754"/>
              <a:gd name="connsiteY87" fmla="*/ 430967 h 3484832"/>
              <a:gd name="connsiteX88" fmla="*/ 1292902 w 1656754"/>
              <a:gd name="connsiteY88" fmla="*/ 438462 h 3484832"/>
              <a:gd name="connsiteX89" fmla="*/ 1345367 w 1656754"/>
              <a:gd name="connsiteY89" fmla="*/ 457200 h 3484832"/>
              <a:gd name="connsiteX90" fmla="*/ 1412823 w 1656754"/>
              <a:gd name="connsiteY90" fmla="*/ 487180 h 3484832"/>
              <a:gd name="connsiteX91" fmla="*/ 1457794 w 1656754"/>
              <a:gd name="connsiteY91" fmla="*/ 498423 h 3484832"/>
              <a:gd name="connsiteX92" fmla="*/ 1472784 w 1656754"/>
              <a:gd name="connsiteY92" fmla="*/ 505918 h 3484832"/>
              <a:gd name="connsiteX93" fmla="*/ 1484026 w 1656754"/>
              <a:gd name="connsiteY93" fmla="*/ 513413 h 3484832"/>
              <a:gd name="connsiteX94" fmla="*/ 1502764 w 1656754"/>
              <a:gd name="connsiteY94" fmla="*/ 520908 h 3484832"/>
              <a:gd name="connsiteX95" fmla="*/ 1514007 w 1656754"/>
              <a:gd name="connsiteY95" fmla="*/ 532151 h 3484832"/>
              <a:gd name="connsiteX96" fmla="*/ 1536492 w 1656754"/>
              <a:gd name="connsiteY96" fmla="*/ 592112 h 3484832"/>
              <a:gd name="connsiteX97" fmla="*/ 1555230 w 1656754"/>
              <a:gd name="connsiteY97" fmla="*/ 648325 h 3484832"/>
              <a:gd name="connsiteX98" fmla="*/ 1577715 w 1656754"/>
              <a:gd name="connsiteY98" fmla="*/ 700790 h 3484832"/>
              <a:gd name="connsiteX99" fmla="*/ 1581462 w 1656754"/>
              <a:gd name="connsiteY99" fmla="*/ 715780 h 3484832"/>
              <a:gd name="connsiteX100" fmla="*/ 1588957 w 1656754"/>
              <a:gd name="connsiteY100" fmla="*/ 734518 h 3484832"/>
              <a:gd name="connsiteX101" fmla="*/ 1600200 w 1656754"/>
              <a:gd name="connsiteY101" fmla="*/ 779489 h 3484832"/>
              <a:gd name="connsiteX102" fmla="*/ 1618938 w 1656754"/>
              <a:gd name="connsiteY102" fmla="*/ 828207 h 3484832"/>
              <a:gd name="connsiteX103" fmla="*/ 1626433 w 1656754"/>
              <a:gd name="connsiteY103" fmla="*/ 873177 h 3484832"/>
              <a:gd name="connsiteX104" fmla="*/ 1633928 w 1656754"/>
              <a:gd name="connsiteY104" fmla="*/ 895662 h 3484832"/>
              <a:gd name="connsiteX105" fmla="*/ 1637676 w 1656754"/>
              <a:gd name="connsiteY105" fmla="*/ 910653 h 3484832"/>
              <a:gd name="connsiteX106" fmla="*/ 1645171 w 1656754"/>
              <a:gd name="connsiteY106" fmla="*/ 929390 h 3484832"/>
              <a:gd name="connsiteX107" fmla="*/ 1652666 w 1656754"/>
              <a:gd name="connsiteY107" fmla="*/ 966866 h 3484832"/>
              <a:gd name="connsiteX108" fmla="*/ 1652666 w 1656754"/>
              <a:gd name="connsiteY108" fmla="*/ 1169233 h 3484832"/>
              <a:gd name="connsiteX109" fmla="*/ 1645171 w 1656754"/>
              <a:gd name="connsiteY109" fmla="*/ 1184223 h 3484832"/>
              <a:gd name="connsiteX110" fmla="*/ 1637676 w 1656754"/>
              <a:gd name="connsiteY110" fmla="*/ 1206708 h 3484832"/>
              <a:gd name="connsiteX111" fmla="*/ 1603948 w 1656754"/>
              <a:gd name="connsiteY111" fmla="*/ 1322882 h 3484832"/>
              <a:gd name="connsiteX112" fmla="*/ 1592705 w 1656754"/>
              <a:gd name="connsiteY112" fmla="*/ 1341620 h 3484832"/>
              <a:gd name="connsiteX113" fmla="*/ 1573967 w 1656754"/>
              <a:gd name="connsiteY113" fmla="*/ 1382843 h 3484832"/>
              <a:gd name="connsiteX114" fmla="*/ 1547735 w 1656754"/>
              <a:gd name="connsiteY114" fmla="*/ 1420318 h 3484832"/>
              <a:gd name="connsiteX115" fmla="*/ 1543987 w 1656754"/>
              <a:gd name="connsiteY115" fmla="*/ 1439056 h 3484832"/>
              <a:gd name="connsiteX116" fmla="*/ 1528997 w 1656754"/>
              <a:gd name="connsiteY116" fmla="*/ 1457794 h 3484832"/>
              <a:gd name="connsiteX117" fmla="*/ 1514007 w 1656754"/>
              <a:gd name="connsiteY117" fmla="*/ 1487774 h 3484832"/>
              <a:gd name="connsiteX118" fmla="*/ 1487774 w 1656754"/>
              <a:gd name="connsiteY118" fmla="*/ 1547735 h 3484832"/>
              <a:gd name="connsiteX119" fmla="*/ 1472784 w 1656754"/>
              <a:gd name="connsiteY119" fmla="*/ 1581462 h 3484832"/>
              <a:gd name="connsiteX120" fmla="*/ 1454046 w 1656754"/>
              <a:gd name="connsiteY120" fmla="*/ 1637676 h 3484832"/>
              <a:gd name="connsiteX121" fmla="*/ 1446551 w 1656754"/>
              <a:gd name="connsiteY121" fmla="*/ 1667656 h 3484832"/>
              <a:gd name="connsiteX122" fmla="*/ 1439056 w 1656754"/>
              <a:gd name="connsiteY122" fmla="*/ 1690141 h 3484832"/>
              <a:gd name="connsiteX123" fmla="*/ 1427813 w 1656754"/>
              <a:gd name="connsiteY123" fmla="*/ 1750102 h 3484832"/>
              <a:gd name="connsiteX124" fmla="*/ 1424066 w 1656754"/>
              <a:gd name="connsiteY124" fmla="*/ 1787577 h 3484832"/>
              <a:gd name="connsiteX125" fmla="*/ 1416571 w 1656754"/>
              <a:gd name="connsiteY125" fmla="*/ 1817557 h 3484832"/>
              <a:gd name="connsiteX126" fmla="*/ 1412823 w 1656754"/>
              <a:gd name="connsiteY126" fmla="*/ 1843790 h 3484832"/>
              <a:gd name="connsiteX127" fmla="*/ 1409076 w 1656754"/>
              <a:gd name="connsiteY127" fmla="*/ 1881266 h 3484832"/>
              <a:gd name="connsiteX128" fmla="*/ 1394085 w 1656754"/>
              <a:gd name="connsiteY128" fmla="*/ 1926236 h 3484832"/>
              <a:gd name="connsiteX129" fmla="*/ 1375348 w 1656754"/>
              <a:gd name="connsiteY129" fmla="*/ 2027420 h 3484832"/>
              <a:gd name="connsiteX130" fmla="*/ 1364105 w 1656754"/>
              <a:gd name="connsiteY130" fmla="*/ 2072390 h 3484832"/>
              <a:gd name="connsiteX131" fmla="*/ 1356610 w 1656754"/>
              <a:gd name="connsiteY131" fmla="*/ 2121108 h 3484832"/>
              <a:gd name="connsiteX132" fmla="*/ 1349115 w 1656754"/>
              <a:gd name="connsiteY132" fmla="*/ 2158584 h 3484832"/>
              <a:gd name="connsiteX133" fmla="*/ 1334125 w 1656754"/>
              <a:gd name="connsiteY133" fmla="*/ 2222292 h 3484832"/>
              <a:gd name="connsiteX134" fmla="*/ 1330377 w 1656754"/>
              <a:gd name="connsiteY134" fmla="*/ 2252272 h 3484832"/>
              <a:gd name="connsiteX135" fmla="*/ 1326630 w 1656754"/>
              <a:gd name="connsiteY135" fmla="*/ 2289748 h 3484832"/>
              <a:gd name="connsiteX136" fmla="*/ 1319135 w 1656754"/>
              <a:gd name="connsiteY136" fmla="*/ 2330971 h 3484832"/>
              <a:gd name="connsiteX137" fmla="*/ 1315387 w 1656754"/>
              <a:gd name="connsiteY137" fmla="*/ 2360951 h 3484832"/>
              <a:gd name="connsiteX138" fmla="*/ 1307892 w 1656754"/>
              <a:gd name="connsiteY138" fmla="*/ 2405921 h 3484832"/>
              <a:gd name="connsiteX139" fmla="*/ 1304144 w 1656754"/>
              <a:gd name="connsiteY139" fmla="*/ 2432154 h 3484832"/>
              <a:gd name="connsiteX140" fmla="*/ 1300397 w 1656754"/>
              <a:gd name="connsiteY140" fmla="*/ 2465882 h 3484832"/>
              <a:gd name="connsiteX141" fmla="*/ 1292902 w 1656754"/>
              <a:gd name="connsiteY141" fmla="*/ 2495862 h 3484832"/>
              <a:gd name="connsiteX142" fmla="*/ 1281659 w 1656754"/>
              <a:gd name="connsiteY142" fmla="*/ 2574561 h 3484832"/>
              <a:gd name="connsiteX143" fmla="*/ 1270416 w 1656754"/>
              <a:gd name="connsiteY143" fmla="*/ 2649512 h 3484832"/>
              <a:gd name="connsiteX144" fmla="*/ 1266669 w 1656754"/>
              <a:gd name="connsiteY144" fmla="*/ 2683239 h 3484832"/>
              <a:gd name="connsiteX145" fmla="*/ 1262921 w 1656754"/>
              <a:gd name="connsiteY145" fmla="*/ 2720715 h 3484832"/>
              <a:gd name="connsiteX146" fmla="*/ 1232941 w 1656754"/>
              <a:gd name="connsiteY146" fmla="*/ 2904344 h 3484832"/>
              <a:gd name="connsiteX147" fmla="*/ 1191458 w 1656754"/>
              <a:gd name="connsiteY147" fmla="*/ 3439228 h 3484832"/>
              <a:gd name="connsiteX148" fmla="*/ 931732 w 1656754"/>
              <a:gd name="connsiteY148" fmla="*/ 3459032 h 3484832"/>
              <a:gd name="connsiteX149" fmla="*/ 1065109 w 1656754"/>
              <a:gd name="connsiteY149" fmla="*/ 3428897 h 3484832"/>
              <a:gd name="connsiteX150" fmla="*/ 698760 w 1656754"/>
              <a:gd name="connsiteY150" fmla="*/ 3417939 h 3484832"/>
              <a:gd name="connsiteX0" fmla="*/ 698760 w 1656754"/>
              <a:gd name="connsiteY0" fmla="*/ 3417939 h 3484832"/>
              <a:gd name="connsiteX1" fmla="*/ 726138 w 1656754"/>
              <a:gd name="connsiteY1" fmla="*/ 2857682 h 3484832"/>
              <a:gd name="connsiteX2" fmla="*/ 745891 w 1656754"/>
              <a:gd name="connsiteY2" fmla="*/ 1826640 h 3484832"/>
              <a:gd name="connsiteX3" fmla="*/ 734518 w 1656754"/>
              <a:gd name="connsiteY3" fmla="*/ 1813810 h 3484832"/>
              <a:gd name="connsiteX4" fmla="*/ 723276 w 1656754"/>
              <a:gd name="connsiteY4" fmla="*/ 1806315 h 3484832"/>
              <a:gd name="connsiteX5" fmla="*/ 704538 w 1656754"/>
              <a:gd name="connsiteY5" fmla="*/ 1780082 h 3484832"/>
              <a:gd name="connsiteX6" fmla="*/ 689548 w 1656754"/>
              <a:gd name="connsiteY6" fmla="*/ 1761344 h 3484832"/>
              <a:gd name="connsiteX7" fmla="*/ 682053 w 1656754"/>
              <a:gd name="connsiteY7" fmla="*/ 1735112 h 3484832"/>
              <a:gd name="connsiteX8" fmla="*/ 663315 w 1656754"/>
              <a:gd name="connsiteY8" fmla="*/ 1671403 h 3484832"/>
              <a:gd name="connsiteX9" fmla="*/ 655820 w 1656754"/>
              <a:gd name="connsiteY9" fmla="*/ 1630180 h 3484832"/>
              <a:gd name="connsiteX10" fmla="*/ 659567 w 1656754"/>
              <a:gd name="connsiteY10" fmla="*/ 1506512 h 3484832"/>
              <a:gd name="connsiteX11" fmla="*/ 693295 w 1656754"/>
              <a:gd name="connsiteY11" fmla="*/ 1431561 h 3484832"/>
              <a:gd name="connsiteX12" fmla="*/ 697043 w 1656754"/>
              <a:gd name="connsiteY12" fmla="*/ 1412823 h 3484832"/>
              <a:gd name="connsiteX13" fmla="*/ 708285 w 1656754"/>
              <a:gd name="connsiteY13" fmla="*/ 1401580 h 3484832"/>
              <a:gd name="connsiteX14" fmla="*/ 715780 w 1656754"/>
              <a:gd name="connsiteY14" fmla="*/ 1386590 h 3484832"/>
              <a:gd name="connsiteX15" fmla="*/ 727023 w 1656754"/>
              <a:gd name="connsiteY15" fmla="*/ 1349115 h 3484832"/>
              <a:gd name="connsiteX16" fmla="*/ 730771 w 1656754"/>
              <a:gd name="connsiteY16" fmla="*/ 1334125 h 3484832"/>
              <a:gd name="connsiteX17" fmla="*/ 745761 w 1656754"/>
              <a:gd name="connsiteY17" fmla="*/ 1285407 h 3484832"/>
              <a:gd name="connsiteX18" fmla="*/ 742013 w 1656754"/>
              <a:gd name="connsiteY18" fmla="*/ 1217951 h 3484832"/>
              <a:gd name="connsiteX19" fmla="*/ 730771 w 1656754"/>
              <a:gd name="connsiteY19" fmla="*/ 1195466 h 3484832"/>
              <a:gd name="connsiteX20" fmla="*/ 723276 w 1656754"/>
              <a:gd name="connsiteY20" fmla="*/ 1172980 h 3484832"/>
              <a:gd name="connsiteX21" fmla="*/ 685800 w 1656754"/>
              <a:gd name="connsiteY21" fmla="*/ 1090535 h 3484832"/>
              <a:gd name="connsiteX22" fmla="*/ 674557 w 1656754"/>
              <a:gd name="connsiteY22" fmla="*/ 1060554 h 3484832"/>
              <a:gd name="connsiteX23" fmla="*/ 652072 w 1656754"/>
              <a:gd name="connsiteY23" fmla="*/ 1026826 h 3484832"/>
              <a:gd name="connsiteX24" fmla="*/ 648325 w 1656754"/>
              <a:gd name="connsiteY24" fmla="*/ 1015584 h 3484832"/>
              <a:gd name="connsiteX25" fmla="*/ 637082 w 1656754"/>
              <a:gd name="connsiteY25" fmla="*/ 1008089 h 3484832"/>
              <a:gd name="connsiteX26" fmla="*/ 622092 w 1656754"/>
              <a:gd name="connsiteY26" fmla="*/ 993098 h 3484832"/>
              <a:gd name="connsiteX27" fmla="*/ 607102 w 1656754"/>
              <a:gd name="connsiteY27" fmla="*/ 981856 h 3484832"/>
              <a:gd name="connsiteX28" fmla="*/ 584616 w 1656754"/>
              <a:gd name="connsiteY28" fmla="*/ 966866 h 3484832"/>
              <a:gd name="connsiteX29" fmla="*/ 569626 w 1656754"/>
              <a:gd name="connsiteY29" fmla="*/ 959371 h 3484832"/>
              <a:gd name="connsiteX30" fmla="*/ 517161 w 1656754"/>
              <a:gd name="connsiteY30" fmla="*/ 940633 h 3484832"/>
              <a:gd name="connsiteX31" fmla="*/ 442210 w 1656754"/>
              <a:gd name="connsiteY31" fmla="*/ 910653 h 3484832"/>
              <a:gd name="connsiteX32" fmla="*/ 430967 w 1656754"/>
              <a:gd name="connsiteY32" fmla="*/ 906905 h 3484832"/>
              <a:gd name="connsiteX33" fmla="*/ 281066 w 1656754"/>
              <a:gd name="connsiteY33" fmla="*/ 910653 h 3484832"/>
              <a:gd name="connsiteX34" fmla="*/ 258580 w 1656754"/>
              <a:gd name="connsiteY34" fmla="*/ 914400 h 3484832"/>
              <a:gd name="connsiteX35" fmla="*/ 228600 w 1656754"/>
              <a:gd name="connsiteY35" fmla="*/ 918148 h 3484832"/>
              <a:gd name="connsiteX36" fmla="*/ 142407 w 1656754"/>
              <a:gd name="connsiteY36" fmla="*/ 906905 h 3484832"/>
              <a:gd name="connsiteX37" fmla="*/ 104931 w 1656754"/>
              <a:gd name="connsiteY37" fmla="*/ 869430 h 3484832"/>
              <a:gd name="connsiteX38" fmla="*/ 86194 w 1656754"/>
              <a:gd name="connsiteY38" fmla="*/ 850692 h 3484832"/>
              <a:gd name="connsiteX39" fmla="*/ 56213 w 1656754"/>
              <a:gd name="connsiteY39" fmla="*/ 813216 h 3484832"/>
              <a:gd name="connsiteX40" fmla="*/ 44971 w 1656754"/>
              <a:gd name="connsiteY40" fmla="*/ 801974 h 3484832"/>
              <a:gd name="connsiteX41" fmla="*/ 33728 w 1656754"/>
              <a:gd name="connsiteY41" fmla="*/ 783236 h 3484832"/>
              <a:gd name="connsiteX42" fmla="*/ 26233 w 1656754"/>
              <a:gd name="connsiteY42" fmla="*/ 771994 h 3484832"/>
              <a:gd name="connsiteX43" fmla="*/ 18738 w 1656754"/>
              <a:gd name="connsiteY43" fmla="*/ 745761 h 3484832"/>
              <a:gd name="connsiteX44" fmla="*/ 11243 w 1656754"/>
              <a:gd name="connsiteY44" fmla="*/ 730771 h 3484832"/>
              <a:gd name="connsiteX45" fmla="*/ 7495 w 1656754"/>
              <a:gd name="connsiteY45" fmla="*/ 693295 h 3484832"/>
              <a:gd name="connsiteX46" fmla="*/ 0 w 1656754"/>
              <a:gd name="connsiteY46" fmla="*/ 663315 h 3484832"/>
              <a:gd name="connsiteX47" fmla="*/ 3748 w 1656754"/>
              <a:gd name="connsiteY47" fmla="*/ 517161 h 3484832"/>
              <a:gd name="connsiteX48" fmla="*/ 14990 w 1656754"/>
              <a:gd name="connsiteY48" fmla="*/ 487180 h 3484832"/>
              <a:gd name="connsiteX49" fmla="*/ 33728 w 1656754"/>
              <a:gd name="connsiteY49" fmla="*/ 430967 h 3484832"/>
              <a:gd name="connsiteX50" fmla="*/ 44971 w 1656754"/>
              <a:gd name="connsiteY50" fmla="*/ 408482 h 3484832"/>
              <a:gd name="connsiteX51" fmla="*/ 52466 w 1656754"/>
              <a:gd name="connsiteY51" fmla="*/ 385997 h 3484832"/>
              <a:gd name="connsiteX52" fmla="*/ 86194 w 1656754"/>
              <a:gd name="connsiteY52" fmla="*/ 329784 h 3484832"/>
              <a:gd name="connsiteX53" fmla="*/ 108679 w 1656754"/>
              <a:gd name="connsiteY53" fmla="*/ 292308 h 3484832"/>
              <a:gd name="connsiteX54" fmla="*/ 123669 w 1656754"/>
              <a:gd name="connsiteY54" fmla="*/ 269823 h 3484832"/>
              <a:gd name="connsiteX55" fmla="*/ 161144 w 1656754"/>
              <a:gd name="connsiteY55" fmla="*/ 232348 h 3484832"/>
              <a:gd name="connsiteX56" fmla="*/ 179882 w 1656754"/>
              <a:gd name="connsiteY56" fmla="*/ 206115 h 3484832"/>
              <a:gd name="connsiteX57" fmla="*/ 191125 w 1656754"/>
              <a:gd name="connsiteY57" fmla="*/ 187377 h 3484832"/>
              <a:gd name="connsiteX58" fmla="*/ 224853 w 1656754"/>
              <a:gd name="connsiteY58" fmla="*/ 153649 h 3484832"/>
              <a:gd name="connsiteX59" fmla="*/ 247338 w 1656754"/>
              <a:gd name="connsiteY59" fmla="*/ 123669 h 3484832"/>
              <a:gd name="connsiteX60" fmla="*/ 266076 w 1656754"/>
              <a:gd name="connsiteY60" fmla="*/ 108679 h 3484832"/>
              <a:gd name="connsiteX61" fmla="*/ 292308 w 1656754"/>
              <a:gd name="connsiteY61" fmla="*/ 82446 h 3484832"/>
              <a:gd name="connsiteX62" fmla="*/ 352269 w 1656754"/>
              <a:gd name="connsiteY62" fmla="*/ 48718 h 3484832"/>
              <a:gd name="connsiteX63" fmla="*/ 382249 w 1656754"/>
              <a:gd name="connsiteY63" fmla="*/ 41223 h 3484832"/>
              <a:gd name="connsiteX64" fmla="*/ 415977 w 1656754"/>
              <a:gd name="connsiteY64" fmla="*/ 22485 h 3484832"/>
              <a:gd name="connsiteX65" fmla="*/ 427220 w 1656754"/>
              <a:gd name="connsiteY65" fmla="*/ 14990 h 3484832"/>
              <a:gd name="connsiteX66" fmla="*/ 457200 w 1656754"/>
              <a:gd name="connsiteY66" fmla="*/ 3748 h 3484832"/>
              <a:gd name="connsiteX67" fmla="*/ 483433 w 1656754"/>
              <a:gd name="connsiteY67" fmla="*/ 0 h 3484832"/>
              <a:gd name="connsiteX68" fmla="*/ 569626 w 1656754"/>
              <a:gd name="connsiteY68" fmla="*/ 3748 h 3484832"/>
              <a:gd name="connsiteX69" fmla="*/ 603354 w 1656754"/>
              <a:gd name="connsiteY69" fmla="*/ 14990 h 3484832"/>
              <a:gd name="connsiteX70" fmla="*/ 633335 w 1656754"/>
              <a:gd name="connsiteY70" fmla="*/ 22485 h 3484832"/>
              <a:gd name="connsiteX71" fmla="*/ 659567 w 1656754"/>
              <a:gd name="connsiteY71" fmla="*/ 37476 h 3484832"/>
              <a:gd name="connsiteX72" fmla="*/ 704538 w 1656754"/>
              <a:gd name="connsiteY72" fmla="*/ 44971 h 3484832"/>
              <a:gd name="connsiteX73" fmla="*/ 745761 w 1656754"/>
              <a:gd name="connsiteY73" fmla="*/ 67456 h 3484832"/>
              <a:gd name="connsiteX74" fmla="*/ 764498 w 1656754"/>
              <a:gd name="connsiteY74" fmla="*/ 74951 h 3484832"/>
              <a:gd name="connsiteX75" fmla="*/ 771994 w 1656754"/>
              <a:gd name="connsiteY75" fmla="*/ 82446 h 3484832"/>
              <a:gd name="connsiteX76" fmla="*/ 801974 w 1656754"/>
              <a:gd name="connsiteY76" fmla="*/ 101184 h 3484832"/>
              <a:gd name="connsiteX77" fmla="*/ 813216 w 1656754"/>
              <a:gd name="connsiteY77" fmla="*/ 123669 h 3484832"/>
              <a:gd name="connsiteX78" fmla="*/ 816964 w 1656754"/>
              <a:gd name="connsiteY78" fmla="*/ 146154 h 3484832"/>
              <a:gd name="connsiteX79" fmla="*/ 824459 w 1656754"/>
              <a:gd name="connsiteY79" fmla="*/ 172387 h 3484832"/>
              <a:gd name="connsiteX80" fmla="*/ 828207 w 1656754"/>
              <a:gd name="connsiteY80" fmla="*/ 191125 h 3484832"/>
              <a:gd name="connsiteX81" fmla="*/ 831954 w 1656754"/>
              <a:gd name="connsiteY81" fmla="*/ 333531 h 3484832"/>
              <a:gd name="connsiteX82" fmla="*/ 843197 w 1656754"/>
              <a:gd name="connsiteY82" fmla="*/ 363512 h 3484832"/>
              <a:gd name="connsiteX83" fmla="*/ 846944 w 1656754"/>
              <a:gd name="connsiteY83" fmla="*/ 374754 h 3484832"/>
              <a:gd name="connsiteX84" fmla="*/ 895662 w 1656754"/>
              <a:gd name="connsiteY84" fmla="*/ 400987 h 3484832"/>
              <a:gd name="connsiteX85" fmla="*/ 906905 w 1656754"/>
              <a:gd name="connsiteY85" fmla="*/ 408482 h 3484832"/>
              <a:gd name="connsiteX86" fmla="*/ 955623 w 1656754"/>
              <a:gd name="connsiteY86" fmla="*/ 423472 h 3484832"/>
              <a:gd name="connsiteX87" fmla="*/ 1274164 w 1656754"/>
              <a:gd name="connsiteY87" fmla="*/ 430967 h 3484832"/>
              <a:gd name="connsiteX88" fmla="*/ 1292902 w 1656754"/>
              <a:gd name="connsiteY88" fmla="*/ 438462 h 3484832"/>
              <a:gd name="connsiteX89" fmla="*/ 1345367 w 1656754"/>
              <a:gd name="connsiteY89" fmla="*/ 457200 h 3484832"/>
              <a:gd name="connsiteX90" fmla="*/ 1412823 w 1656754"/>
              <a:gd name="connsiteY90" fmla="*/ 487180 h 3484832"/>
              <a:gd name="connsiteX91" fmla="*/ 1457794 w 1656754"/>
              <a:gd name="connsiteY91" fmla="*/ 498423 h 3484832"/>
              <a:gd name="connsiteX92" fmla="*/ 1472784 w 1656754"/>
              <a:gd name="connsiteY92" fmla="*/ 505918 h 3484832"/>
              <a:gd name="connsiteX93" fmla="*/ 1484026 w 1656754"/>
              <a:gd name="connsiteY93" fmla="*/ 513413 h 3484832"/>
              <a:gd name="connsiteX94" fmla="*/ 1502764 w 1656754"/>
              <a:gd name="connsiteY94" fmla="*/ 520908 h 3484832"/>
              <a:gd name="connsiteX95" fmla="*/ 1514007 w 1656754"/>
              <a:gd name="connsiteY95" fmla="*/ 532151 h 3484832"/>
              <a:gd name="connsiteX96" fmla="*/ 1536492 w 1656754"/>
              <a:gd name="connsiteY96" fmla="*/ 592112 h 3484832"/>
              <a:gd name="connsiteX97" fmla="*/ 1555230 w 1656754"/>
              <a:gd name="connsiteY97" fmla="*/ 648325 h 3484832"/>
              <a:gd name="connsiteX98" fmla="*/ 1577715 w 1656754"/>
              <a:gd name="connsiteY98" fmla="*/ 700790 h 3484832"/>
              <a:gd name="connsiteX99" fmla="*/ 1581462 w 1656754"/>
              <a:gd name="connsiteY99" fmla="*/ 715780 h 3484832"/>
              <a:gd name="connsiteX100" fmla="*/ 1588957 w 1656754"/>
              <a:gd name="connsiteY100" fmla="*/ 734518 h 3484832"/>
              <a:gd name="connsiteX101" fmla="*/ 1600200 w 1656754"/>
              <a:gd name="connsiteY101" fmla="*/ 779489 h 3484832"/>
              <a:gd name="connsiteX102" fmla="*/ 1618938 w 1656754"/>
              <a:gd name="connsiteY102" fmla="*/ 828207 h 3484832"/>
              <a:gd name="connsiteX103" fmla="*/ 1626433 w 1656754"/>
              <a:gd name="connsiteY103" fmla="*/ 873177 h 3484832"/>
              <a:gd name="connsiteX104" fmla="*/ 1633928 w 1656754"/>
              <a:gd name="connsiteY104" fmla="*/ 895662 h 3484832"/>
              <a:gd name="connsiteX105" fmla="*/ 1637676 w 1656754"/>
              <a:gd name="connsiteY105" fmla="*/ 910653 h 3484832"/>
              <a:gd name="connsiteX106" fmla="*/ 1645171 w 1656754"/>
              <a:gd name="connsiteY106" fmla="*/ 929390 h 3484832"/>
              <a:gd name="connsiteX107" fmla="*/ 1652666 w 1656754"/>
              <a:gd name="connsiteY107" fmla="*/ 966866 h 3484832"/>
              <a:gd name="connsiteX108" fmla="*/ 1652666 w 1656754"/>
              <a:gd name="connsiteY108" fmla="*/ 1169233 h 3484832"/>
              <a:gd name="connsiteX109" fmla="*/ 1645171 w 1656754"/>
              <a:gd name="connsiteY109" fmla="*/ 1184223 h 3484832"/>
              <a:gd name="connsiteX110" fmla="*/ 1637676 w 1656754"/>
              <a:gd name="connsiteY110" fmla="*/ 1206708 h 3484832"/>
              <a:gd name="connsiteX111" fmla="*/ 1603948 w 1656754"/>
              <a:gd name="connsiteY111" fmla="*/ 1322882 h 3484832"/>
              <a:gd name="connsiteX112" fmla="*/ 1592705 w 1656754"/>
              <a:gd name="connsiteY112" fmla="*/ 1341620 h 3484832"/>
              <a:gd name="connsiteX113" fmla="*/ 1573967 w 1656754"/>
              <a:gd name="connsiteY113" fmla="*/ 1382843 h 3484832"/>
              <a:gd name="connsiteX114" fmla="*/ 1547735 w 1656754"/>
              <a:gd name="connsiteY114" fmla="*/ 1420318 h 3484832"/>
              <a:gd name="connsiteX115" fmla="*/ 1543987 w 1656754"/>
              <a:gd name="connsiteY115" fmla="*/ 1439056 h 3484832"/>
              <a:gd name="connsiteX116" fmla="*/ 1528997 w 1656754"/>
              <a:gd name="connsiteY116" fmla="*/ 1457794 h 3484832"/>
              <a:gd name="connsiteX117" fmla="*/ 1514007 w 1656754"/>
              <a:gd name="connsiteY117" fmla="*/ 1487774 h 3484832"/>
              <a:gd name="connsiteX118" fmla="*/ 1487774 w 1656754"/>
              <a:gd name="connsiteY118" fmla="*/ 1547735 h 3484832"/>
              <a:gd name="connsiteX119" fmla="*/ 1472784 w 1656754"/>
              <a:gd name="connsiteY119" fmla="*/ 1581462 h 3484832"/>
              <a:gd name="connsiteX120" fmla="*/ 1454046 w 1656754"/>
              <a:gd name="connsiteY120" fmla="*/ 1637676 h 3484832"/>
              <a:gd name="connsiteX121" fmla="*/ 1446551 w 1656754"/>
              <a:gd name="connsiteY121" fmla="*/ 1667656 h 3484832"/>
              <a:gd name="connsiteX122" fmla="*/ 1439056 w 1656754"/>
              <a:gd name="connsiteY122" fmla="*/ 1690141 h 3484832"/>
              <a:gd name="connsiteX123" fmla="*/ 1427813 w 1656754"/>
              <a:gd name="connsiteY123" fmla="*/ 1750102 h 3484832"/>
              <a:gd name="connsiteX124" fmla="*/ 1424066 w 1656754"/>
              <a:gd name="connsiteY124" fmla="*/ 1787577 h 3484832"/>
              <a:gd name="connsiteX125" fmla="*/ 1416571 w 1656754"/>
              <a:gd name="connsiteY125" fmla="*/ 1817557 h 3484832"/>
              <a:gd name="connsiteX126" fmla="*/ 1412823 w 1656754"/>
              <a:gd name="connsiteY126" fmla="*/ 1843790 h 3484832"/>
              <a:gd name="connsiteX127" fmla="*/ 1409076 w 1656754"/>
              <a:gd name="connsiteY127" fmla="*/ 1881266 h 3484832"/>
              <a:gd name="connsiteX128" fmla="*/ 1394085 w 1656754"/>
              <a:gd name="connsiteY128" fmla="*/ 1926236 h 3484832"/>
              <a:gd name="connsiteX129" fmla="*/ 1375348 w 1656754"/>
              <a:gd name="connsiteY129" fmla="*/ 2027420 h 3484832"/>
              <a:gd name="connsiteX130" fmla="*/ 1364105 w 1656754"/>
              <a:gd name="connsiteY130" fmla="*/ 2072390 h 3484832"/>
              <a:gd name="connsiteX131" fmla="*/ 1356610 w 1656754"/>
              <a:gd name="connsiteY131" fmla="*/ 2121108 h 3484832"/>
              <a:gd name="connsiteX132" fmla="*/ 1349115 w 1656754"/>
              <a:gd name="connsiteY132" fmla="*/ 2158584 h 3484832"/>
              <a:gd name="connsiteX133" fmla="*/ 1334125 w 1656754"/>
              <a:gd name="connsiteY133" fmla="*/ 2222292 h 3484832"/>
              <a:gd name="connsiteX134" fmla="*/ 1330377 w 1656754"/>
              <a:gd name="connsiteY134" fmla="*/ 2252272 h 3484832"/>
              <a:gd name="connsiteX135" fmla="*/ 1326630 w 1656754"/>
              <a:gd name="connsiteY135" fmla="*/ 2289748 h 3484832"/>
              <a:gd name="connsiteX136" fmla="*/ 1319135 w 1656754"/>
              <a:gd name="connsiteY136" fmla="*/ 2330971 h 3484832"/>
              <a:gd name="connsiteX137" fmla="*/ 1315387 w 1656754"/>
              <a:gd name="connsiteY137" fmla="*/ 2360951 h 3484832"/>
              <a:gd name="connsiteX138" fmla="*/ 1307892 w 1656754"/>
              <a:gd name="connsiteY138" fmla="*/ 2405921 h 3484832"/>
              <a:gd name="connsiteX139" fmla="*/ 1304144 w 1656754"/>
              <a:gd name="connsiteY139" fmla="*/ 2432154 h 3484832"/>
              <a:gd name="connsiteX140" fmla="*/ 1300397 w 1656754"/>
              <a:gd name="connsiteY140" fmla="*/ 2465882 h 3484832"/>
              <a:gd name="connsiteX141" fmla="*/ 1292902 w 1656754"/>
              <a:gd name="connsiteY141" fmla="*/ 2495862 h 3484832"/>
              <a:gd name="connsiteX142" fmla="*/ 1281659 w 1656754"/>
              <a:gd name="connsiteY142" fmla="*/ 2574561 h 3484832"/>
              <a:gd name="connsiteX143" fmla="*/ 1270416 w 1656754"/>
              <a:gd name="connsiteY143" fmla="*/ 2649512 h 3484832"/>
              <a:gd name="connsiteX144" fmla="*/ 1266669 w 1656754"/>
              <a:gd name="connsiteY144" fmla="*/ 2683239 h 3484832"/>
              <a:gd name="connsiteX145" fmla="*/ 1262921 w 1656754"/>
              <a:gd name="connsiteY145" fmla="*/ 2720715 h 3484832"/>
              <a:gd name="connsiteX146" fmla="*/ 1232941 w 1656754"/>
              <a:gd name="connsiteY146" fmla="*/ 2904344 h 3484832"/>
              <a:gd name="connsiteX147" fmla="*/ 1191458 w 1656754"/>
              <a:gd name="connsiteY147" fmla="*/ 3439228 h 3484832"/>
              <a:gd name="connsiteX148" fmla="*/ 931732 w 1656754"/>
              <a:gd name="connsiteY148" fmla="*/ 3459032 h 3484832"/>
              <a:gd name="connsiteX149" fmla="*/ 1065109 w 1656754"/>
              <a:gd name="connsiteY149" fmla="*/ 3428897 h 3484832"/>
              <a:gd name="connsiteX150" fmla="*/ 698760 w 1656754"/>
              <a:gd name="connsiteY150" fmla="*/ 3417939 h 3484832"/>
              <a:gd name="connsiteX0" fmla="*/ 693997 w 1656754"/>
              <a:gd name="connsiteY0" fmla="*/ 3416352 h 3484832"/>
              <a:gd name="connsiteX1" fmla="*/ 726138 w 1656754"/>
              <a:gd name="connsiteY1" fmla="*/ 2857682 h 3484832"/>
              <a:gd name="connsiteX2" fmla="*/ 745891 w 1656754"/>
              <a:gd name="connsiteY2" fmla="*/ 1826640 h 3484832"/>
              <a:gd name="connsiteX3" fmla="*/ 734518 w 1656754"/>
              <a:gd name="connsiteY3" fmla="*/ 1813810 h 3484832"/>
              <a:gd name="connsiteX4" fmla="*/ 723276 w 1656754"/>
              <a:gd name="connsiteY4" fmla="*/ 1806315 h 3484832"/>
              <a:gd name="connsiteX5" fmla="*/ 704538 w 1656754"/>
              <a:gd name="connsiteY5" fmla="*/ 1780082 h 3484832"/>
              <a:gd name="connsiteX6" fmla="*/ 689548 w 1656754"/>
              <a:gd name="connsiteY6" fmla="*/ 1761344 h 3484832"/>
              <a:gd name="connsiteX7" fmla="*/ 682053 w 1656754"/>
              <a:gd name="connsiteY7" fmla="*/ 1735112 h 3484832"/>
              <a:gd name="connsiteX8" fmla="*/ 663315 w 1656754"/>
              <a:gd name="connsiteY8" fmla="*/ 1671403 h 3484832"/>
              <a:gd name="connsiteX9" fmla="*/ 655820 w 1656754"/>
              <a:gd name="connsiteY9" fmla="*/ 1630180 h 3484832"/>
              <a:gd name="connsiteX10" fmla="*/ 659567 w 1656754"/>
              <a:gd name="connsiteY10" fmla="*/ 1506512 h 3484832"/>
              <a:gd name="connsiteX11" fmla="*/ 693295 w 1656754"/>
              <a:gd name="connsiteY11" fmla="*/ 1431561 h 3484832"/>
              <a:gd name="connsiteX12" fmla="*/ 697043 w 1656754"/>
              <a:gd name="connsiteY12" fmla="*/ 1412823 h 3484832"/>
              <a:gd name="connsiteX13" fmla="*/ 708285 w 1656754"/>
              <a:gd name="connsiteY13" fmla="*/ 1401580 h 3484832"/>
              <a:gd name="connsiteX14" fmla="*/ 715780 w 1656754"/>
              <a:gd name="connsiteY14" fmla="*/ 1386590 h 3484832"/>
              <a:gd name="connsiteX15" fmla="*/ 727023 w 1656754"/>
              <a:gd name="connsiteY15" fmla="*/ 1349115 h 3484832"/>
              <a:gd name="connsiteX16" fmla="*/ 730771 w 1656754"/>
              <a:gd name="connsiteY16" fmla="*/ 1334125 h 3484832"/>
              <a:gd name="connsiteX17" fmla="*/ 745761 w 1656754"/>
              <a:gd name="connsiteY17" fmla="*/ 1285407 h 3484832"/>
              <a:gd name="connsiteX18" fmla="*/ 742013 w 1656754"/>
              <a:gd name="connsiteY18" fmla="*/ 1217951 h 3484832"/>
              <a:gd name="connsiteX19" fmla="*/ 730771 w 1656754"/>
              <a:gd name="connsiteY19" fmla="*/ 1195466 h 3484832"/>
              <a:gd name="connsiteX20" fmla="*/ 723276 w 1656754"/>
              <a:gd name="connsiteY20" fmla="*/ 1172980 h 3484832"/>
              <a:gd name="connsiteX21" fmla="*/ 685800 w 1656754"/>
              <a:gd name="connsiteY21" fmla="*/ 1090535 h 3484832"/>
              <a:gd name="connsiteX22" fmla="*/ 674557 w 1656754"/>
              <a:gd name="connsiteY22" fmla="*/ 1060554 h 3484832"/>
              <a:gd name="connsiteX23" fmla="*/ 652072 w 1656754"/>
              <a:gd name="connsiteY23" fmla="*/ 1026826 h 3484832"/>
              <a:gd name="connsiteX24" fmla="*/ 648325 w 1656754"/>
              <a:gd name="connsiteY24" fmla="*/ 1015584 h 3484832"/>
              <a:gd name="connsiteX25" fmla="*/ 637082 w 1656754"/>
              <a:gd name="connsiteY25" fmla="*/ 1008089 h 3484832"/>
              <a:gd name="connsiteX26" fmla="*/ 622092 w 1656754"/>
              <a:gd name="connsiteY26" fmla="*/ 993098 h 3484832"/>
              <a:gd name="connsiteX27" fmla="*/ 607102 w 1656754"/>
              <a:gd name="connsiteY27" fmla="*/ 981856 h 3484832"/>
              <a:gd name="connsiteX28" fmla="*/ 584616 w 1656754"/>
              <a:gd name="connsiteY28" fmla="*/ 966866 h 3484832"/>
              <a:gd name="connsiteX29" fmla="*/ 569626 w 1656754"/>
              <a:gd name="connsiteY29" fmla="*/ 959371 h 3484832"/>
              <a:gd name="connsiteX30" fmla="*/ 517161 w 1656754"/>
              <a:gd name="connsiteY30" fmla="*/ 940633 h 3484832"/>
              <a:gd name="connsiteX31" fmla="*/ 442210 w 1656754"/>
              <a:gd name="connsiteY31" fmla="*/ 910653 h 3484832"/>
              <a:gd name="connsiteX32" fmla="*/ 430967 w 1656754"/>
              <a:gd name="connsiteY32" fmla="*/ 906905 h 3484832"/>
              <a:gd name="connsiteX33" fmla="*/ 281066 w 1656754"/>
              <a:gd name="connsiteY33" fmla="*/ 910653 h 3484832"/>
              <a:gd name="connsiteX34" fmla="*/ 258580 w 1656754"/>
              <a:gd name="connsiteY34" fmla="*/ 914400 h 3484832"/>
              <a:gd name="connsiteX35" fmla="*/ 228600 w 1656754"/>
              <a:gd name="connsiteY35" fmla="*/ 918148 h 3484832"/>
              <a:gd name="connsiteX36" fmla="*/ 142407 w 1656754"/>
              <a:gd name="connsiteY36" fmla="*/ 906905 h 3484832"/>
              <a:gd name="connsiteX37" fmla="*/ 104931 w 1656754"/>
              <a:gd name="connsiteY37" fmla="*/ 869430 h 3484832"/>
              <a:gd name="connsiteX38" fmla="*/ 86194 w 1656754"/>
              <a:gd name="connsiteY38" fmla="*/ 850692 h 3484832"/>
              <a:gd name="connsiteX39" fmla="*/ 56213 w 1656754"/>
              <a:gd name="connsiteY39" fmla="*/ 813216 h 3484832"/>
              <a:gd name="connsiteX40" fmla="*/ 44971 w 1656754"/>
              <a:gd name="connsiteY40" fmla="*/ 801974 h 3484832"/>
              <a:gd name="connsiteX41" fmla="*/ 33728 w 1656754"/>
              <a:gd name="connsiteY41" fmla="*/ 783236 h 3484832"/>
              <a:gd name="connsiteX42" fmla="*/ 26233 w 1656754"/>
              <a:gd name="connsiteY42" fmla="*/ 771994 h 3484832"/>
              <a:gd name="connsiteX43" fmla="*/ 18738 w 1656754"/>
              <a:gd name="connsiteY43" fmla="*/ 745761 h 3484832"/>
              <a:gd name="connsiteX44" fmla="*/ 11243 w 1656754"/>
              <a:gd name="connsiteY44" fmla="*/ 730771 h 3484832"/>
              <a:gd name="connsiteX45" fmla="*/ 7495 w 1656754"/>
              <a:gd name="connsiteY45" fmla="*/ 693295 h 3484832"/>
              <a:gd name="connsiteX46" fmla="*/ 0 w 1656754"/>
              <a:gd name="connsiteY46" fmla="*/ 663315 h 3484832"/>
              <a:gd name="connsiteX47" fmla="*/ 3748 w 1656754"/>
              <a:gd name="connsiteY47" fmla="*/ 517161 h 3484832"/>
              <a:gd name="connsiteX48" fmla="*/ 14990 w 1656754"/>
              <a:gd name="connsiteY48" fmla="*/ 487180 h 3484832"/>
              <a:gd name="connsiteX49" fmla="*/ 33728 w 1656754"/>
              <a:gd name="connsiteY49" fmla="*/ 430967 h 3484832"/>
              <a:gd name="connsiteX50" fmla="*/ 44971 w 1656754"/>
              <a:gd name="connsiteY50" fmla="*/ 408482 h 3484832"/>
              <a:gd name="connsiteX51" fmla="*/ 52466 w 1656754"/>
              <a:gd name="connsiteY51" fmla="*/ 385997 h 3484832"/>
              <a:gd name="connsiteX52" fmla="*/ 86194 w 1656754"/>
              <a:gd name="connsiteY52" fmla="*/ 329784 h 3484832"/>
              <a:gd name="connsiteX53" fmla="*/ 108679 w 1656754"/>
              <a:gd name="connsiteY53" fmla="*/ 292308 h 3484832"/>
              <a:gd name="connsiteX54" fmla="*/ 123669 w 1656754"/>
              <a:gd name="connsiteY54" fmla="*/ 269823 h 3484832"/>
              <a:gd name="connsiteX55" fmla="*/ 161144 w 1656754"/>
              <a:gd name="connsiteY55" fmla="*/ 232348 h 3484832"/>
              <a:gd name="connsiteX56" fmla="*/ 179882 w 1656754"/>
              <a:gd name="connsiteY56" fmla="*/ 206115 h 3484832"/>
              <a:gd name="connsiteX57" fmla="*/ 191125 w 1656754"/>
              <a:gd name="connsiteY57" fmla="*/ 187377 h 3484832"/>
              <a:gd name="connsiteX58" fmla="*/ 224853 w 1656754"/>
              <a:gd name="connsiteY58" fmla="*/ 153649 h 3484832"/>
              <a:gd name="connsiteX59" fmla="*/ 247338 w 1656754"/>
              <a:gd name="connsiteY59" fmla="*/ 123669 h 3484832"/>
              <a:gd name="connsiteX60" fmla="*/ 266076 w 1656754"/>
              <a:gd name="connsiteY60" fmla="*/ 108679 h 3484832"/>
              <a:gd name="connsiteX61" fmla="*/ 292308 w 1656754"/>
              <a:gd name="connsiteY61" fmla="*/ 82446 h 3484832"/>
              <a:gd name="connsiteX62" fmla="*/ 352269 w 1656754"/>
              <a:gd name="connsiteY62" fmla="*/ 48718 h 3484832"/>
              <a:gd name="connsiteX63" fmla="*/ 382249 w 1656754"/>
              <a:gd name="connsiteY63" fmla="*/ 41223 h 3484832"/>
              <a:gd name="connsiteX64" fmla="*/ 415977 w 1656754"/>
              <a:gd name="connsiteY64" fmla="*/ 22485 h 3484832"/>
              <a:gd name="connsiteX65" fmla="*/ 427220 w 1656754"/>
              <a:gd name="connsiteY65" fmla="*/ 14990 h 3484832"/>
              <a:gd name="connsiteX66" fmla="*/ 457200 w 1656754"/>
              <a:gd name="connsiteY66" fmla="*/ 3748 h 3484832"/>
              <a:gd name="connsiteX67" fmla="*/ 483433 w 1656754"/>
              <a:gd name="connsiteY67" fmla="*/ 0 h 3484832"/>
              <a:gd name="connsiteX68" fmla="*/ 569626 w 1656754"/>
              <a:gd name="connsiteY68" fmla="*/ 3748 h 3484832"/>
              <a:gd name="connsiteX69" fmla="*/ 603354 w 1656754"/>
              <a:gd name="connsiteY69" fmla="*/ 14990 h 3484832"/>
              <a:gd name="connsiteX70" fmla="*/ 633335 w 1656754"/>
              <a:gd name="connsiteY70" fmla="*/ 22485 h 3484832"/>
              <a:gd name="connsiteX71" fmla="*/ 659567 w 1656754"/>
              <a:gd name="connsiteY71" fmla="*/ 37476 h 3484832"/>
              <a:gd name="connsiteX72" fmla="*/ 704538 w 1656754"/>
              <a:gd name="connsiteY72" fmla="*/ 44971 h 3484832"/>
              <a:gd name="connsiteX73" fmla="*/ 745761 w 1656754"/>
              <a:gd name="connsiteY73" fmla="*/ 67456 h 3484832"/>
              <a:gd name="connsiteX74" fmla="*/ 764498 w 1656754"/>
              <a:gd name="connsiteY74" fmla="*/ 74951 h 3484832"/>
              <a:gd name="connsiteX75" fmla="*/ 771994 w 1656754"/>
              <a:gd name="connsiteY75" fmla="*/ 82446 h 3484832"/>
              <a:gd name="connsiteX76" fmla="*/ 801974 w 1656754"/>
              <a:gd name="connsiteY76" fmla="*/ 101184 h 3484832"/>
              <a:gd name="connsiteX77" fmla="*/ 813216 w 1656754"/>
              <a:gd name="connsiteY77" fmla="*/ 123669 h 3484832"/>
              <a:gd name="connsiteX78" fmla="*/ 816964 w 1656754"/>
              <a:gd name="connsiteY78" fmla="*/ 146154 h 3484832"/>
              <a:gd name="connsiteX79" fmla="*/ 824459 w 1656754"/>
              <a:gd name="connsiteY79" fmla="*/ 172387 h 3484832"/>
              <a:gd name="connsiteX80" fmla="*/ 828207 w 1656754"/>
              <a:gd name="connsiteY80" fmla="*/ 191125 h 3484832"/>
              <a:gd name="connsiteX81" fmla="*/ 831954 w 1656754"/>
              <a:gd name="connsiteY81" fmla="*/ 333531 h 3484832"/>
              <a:gd name="connsiteX82" fmla="*/ 843197 w 1656754"/>
              <a:gd name="connsiteY82" fmla="*/ 363512 h 3484832"/>
              <a:gd name="connsiteX83" fmla="*/ 846944 w 1656754"/>
              <a:gd name="connsiteY83" fmla="*/ 374754 h 3484832"/>
              <a:gd name="connsiteX84" fmla="*/ 895662 w 1656754"/>
              <a:gd name="connsiteY84" fmla="*/ 400987 h 3484832"/>
              <a:gd name="connsiteX85" fmla="*/ 906905 w 1656754"/>
              <a:gd name="connsiteY85" fmla="*/ 408482 h 3484832"/>
              <a:gd name="connsiteX86" fmla="*/ 955623 w 1656754"/>
              <a:gd name="connsiteY86" fmla="*/ 423472 h 3484832"/>
              <a:gd name="connsiteX87" fmla="*/ 1274164 w 1656754"/>
              <a:gd name="connsiteY87" fmla="*/ 430967 h 3484832"/>
              <a:gd name="connsiteX88" fmla="*/ 1292902 w 1656754"/>
              <a:gd name="connsiteY88" fmla="*/ 438462 h 3484832"/>
              <a:gd name="connsiteX89" fmla="*/ 1345367 w 1656754"/>
              <a:gd name="connsiteY89" fmla="*/ 457200 h 3484832"/>
              <a:gd name="connsiteX90" fmla="*/ 1412823 w 1656754"/>
              <a:gd name="connsiteY90" fmla="*/ 487180 h 3484832"/>
              <a:gd name="connsiteX91" fmla="*/ 1457794 w 1656754"/>
              <a:gd name="connsiteY91" fmla="*/ 498423 h 3484832"/>
              <a:gd name="connsiteX92" fmla="*/ 1472784 w 1656754"/>
              <a:gd name="connsiteY92" fmla="*/ 505918 h 3484832"/>
              <a:gd name="connsiteX93" fmla="*/ 1484026 w 1656754"/>
              <a:gd name="connsiteY93" fmla="*/ 513413 h 3484832"/>
              <a:gd name="connsiteX94" fmla="*/ 1502764 w 1656754"/>
              <a:gd name="connsiteY94" fmla="*/ 520908 h 3484832"/>
              <a:gd name="connsiteX95" fmla="*/ 1514007 w 1656754"/>
              <a:gd name="connsiteY95" fmla="*/ 532151 h 3484832"/>
              <a:gd name="connsiteX96" fmla="*/ 1536492 w 1656754"/>
              <a:gd name="connsiteY96" fmla="*/ 592112 h 3484832"/>
              <a:gd name="connsiteX97" fmla="*/ 1555230 w 1656754"/>
              <a:gd name="connsiteY97" fmla="*/ 648325 h 3484832"/>
              <a:gd name="connsiteX98" fmla="*/ 1577715 w 1656754"/>
              <a:gd name="connsiteY98" fmla="*/ 700790 h 3484832"/>
              <a:gd name="connsiteX99" fmla="*/ 1581462 w 1656754"/>
              <a:gd name="connsiteY99" fmla="*/ 715780 h 3484832"/>
              <a:gd name="connsiteX100" fmla="*/ 1588957 w 1656754"/>
              <a:gd name="connsiteY100" fmla="*/ 734518 h 3484832"/>
              <a:gd name="connsiteX101" fmla="*/ 1600200 w 1656754"/>
              <a:gd name="connsiteY101" fmla="*/ 779489 h 3484832"/>
              <a:gd name="connsiteX102" fmla="*/ 1618938 w 1656754"/>
              <a:gd name="connsiteY102" fmla="*/ 828207 h 3484832"/>
              <a:gd name="connsiteX103" fmla="*/ 1626433 w 1656754"/>
              <a:gd name="connsiteY103" fmla="*/ 873177 h 3484832"/>
              <a:gd name="connsiteX104" fmla="*/ 1633928 w 1656754"/>
              <a:gd name="connsiteY104" fmla="*/ 895662 h 3484832"/>
              <a:gd name="connsiteX105" fmla="*/ 1637676 w 1656754"/>
              <a:gd name="connsiteY105" fmla="*/ 910653 h 3484832"/>
              <a:gd name="connsiteX106" fmla="*/ 1645171 w 1656754"/>
              <a:gd name="connsiteY106" fmla="*/ 929390 h 3484832"/>
              <a:gd name="connsiteX107" fmla="*/ 1652666 w 1656754"/>
              <a:gd name="connsiteY107" fmla="*/ 966866 h 3484832"/>
              <a:gd name="connsiteX108" fmla="*/ 1652666 w 1656754"/>
              <a:gd name="connsiteY108" fmla="*/ 1169233 h 3484832"/>
              <a:gd name="connsiteX109" fmla="*/ 1645171 w 1656754"/>
              <a:gd name="connsiteY109" fmla="*/ 1184223 h 3484832"/>
              <a:gd name="connsiteX110" fmla="*/ 1637676 w 1656754"/>
              <a:gd name="connsiteY110" fmla="*/ 1206708 h 3484832"/>
              <a:gd name="connsiteX111" fmla="*/ 1603948 w 1656754"/>
              <a:gd name="connsiteY111" fmla="*/ 1322882 h 3484832"/>
              <a:gd name="connsiteX112" fmla="*/ 1592705 w 1656754"/>
              <a:gd name="connsiteY112" fmla="*/ 1341620 h 3484832"/>
              <a:gd name="connsiteX113" fmla="*/ 1573967 w 1656754"/>
              <a:gd name="connsiteY113" fmla="*/ 1382843 h 3484832"/>
              <a:gd name="connsiteX114" fmla="*/ 1547735 w 1656754"/>
              <a:gd name="connsiteY114" fmla="*/ 1420318 h 3484832"/>
              <a:gd name="connsiteX115" fmla="*/ 1543987 w 1656754"/>
              <a:gd name="connsiteY115" fmla="*/ 1439056 h 3484832"/>
              <a:gd name="connsiteX116" fmla="*/ 1528997 w 1656754"/>
              <a:gd name="connsiteY116" fmla="*/ 1457794 h 3484832"/>
              <a:gd name="connsiteX117" fmla="*/ 1514007 w 1656754"/>
              <a:gd name="connsiteY117" fmla="*/ 1487774 h 3484832"/>
              <a:gd name="connsiteX118" fmla="*/ 1487774 w 1656754"/>
              <a:gd name="connsiteY118" fmla="*/ 1547735 h 3484832"/>
              <a:gd name="connsiteX119" fmla="*/ 1472784 w 1656754"/>
              <a:gd name="connsiteY119" fmla="*/ 1581462 h 3484832"/>
              <a:gd name="connsiteX120" fmla="*/ 1454046 w 1656754"/>
              <a:gd name="connsiteY120" fmla="*/ 1637676 h 3484832"/>
              <a:gd name="connsiteX121" fmla="*/ 1446551 w 1656754"/>
              <a:gd name="connsiteY121" fmla="*/ 1667656 h 3484832"/>
              <a:gd name="connsiteX122" fmla="*/ 1439056 w 1656754"/>
              <a:gd name="connsiteY122" fmla="*/ 1690141 h 3484832"/>
              <a:gd name="connsiteX123" fmla="*/ 1427813 w 1656754"/>
              <a:gd name="connsiteY123" fmla="*/ 1750102 h 3484832"/>
              <a:gd name="connsiteX124" fmla="*/ 1424066 w 1656754"/>
              <a:gd name="connsiteY124" fmla="*/ 1787577 h 3484832"/>
              <a:gd name="connsiteX125" fmla="*/ 1416571 w 1656754"/>
              <a:gd name="connsiteY125" fmla="*/ 1817557 h 3484832"/>
              <a:gd name="connsiteX126" fmla="*/ 1412823 w 1656754"/>
              <a:gd name="connsiteY126" fmla="*/ 1843790 h 3484832"/>
              <a:gd name="connsiteX127" fmla="*/ 1409076 w 1656754"/>
              <a:gd name="connsiteY127" fmla="*/ 1881266 h 3484832"/>
              <a:gd name="connsiteX128" fmla="*/ 1394085 w 1656754"/>
              <a:gd name="connsiteY128" fmla="*/ 1926236 h 3484832"/>
              <a:gd name="connsiteX129" fmla="*/ 1375348 w 1656754"/>
              <a:gd name="connsiteY129" fmla="*/ 2027420 h 3484832"/>
              <a:gd name="connsiteX130" fmla="*/ 1364105 w 1656754"/>
              <a:gd name="connsiteY130" fmla="*/ 2072390 h 3484832"/>
              <a:gd name="connsiteX131" fmla="*/ 1356610 w 1656754"/>
              <a:gd name="connsiteY131" fmla="*/ 2121108 h 3484832"/>
              <a:gd name="connsiteX132" fmla="*/ 1349115 w 1656754"/>
              <a:gd name="connsiteY132" fmla="*/ 2158584 h 3484832"/>
              <a:gd name="connsiteX133" fmla="*/ 1334125 w 1656754"/>
              <a:gd name="connsiteY133" fmla="*/ 2222292 h 3484832"/>
              <a:gd name="connsiteX134" fmla="*/ 1330377 w 1656754"/>
              <a:gd name="connsiteY134" fmla="*/ 2252272 h 3484832"/>
              <a:gd name="connsiteX135" fmla="*/ 1326630 w 1656754"/>
              <a:gd name="connsiteY135" fmla="*/ 2289748 h 3484832"/>
              <a:gd name="connsiteX136" fmla="*/ 1319135 w 1656754"/>
              <a:gd name="connsiteY136" fmla="*/ 2330971 h 3484832"/>
              <a:gd name="connsiteX137" fmla="*/ 1315387 w 1656754"/>
              <a:gd name="connsiteY137" fmla="*/ 2360951 h 3484832"/>
              <a:gd name="connsiteX138" fmla="*/ 1307892 w 1656754"/>
              <a:gd name="connsiteY138" fmla="*/ 2405921 h 3484832"/>
              <a:gd name="connsiteX139" fmla="*/ 1304144 w 1656754"/>
              <a:gd name="connsiteY139" fmla="*/ 2432154 h 3484832"/>
              <a:gd name="connsiteX140" fmla="*/ 1300397 w 1656754"/>
              <a:gd name="connsiteY140" fmla="*/ 2465882 h 3484832"/>
              <a:gd name="connsiteX141" fmla="*/ 1292902 w 1656754"/>
              <a:gd name="connsiteY141" fmla="*/ 2495862 h 3484832"/>
              <a:gd name="connsiteX142" fmla="*/ 1281659 w 1656754"/>
              <a:gd name="connsiteY142" fmla="*/ 2574561 h 3484832"/>
              <a:gd name="connsiteX143" fmla="*/ 1270416 w 1656754"/>
              <a:gd name="connsiteY143" fmla="*/ 2649512 h 3484832"/>
              <a:gd name="connsiteX144" fmla="*/ 1266669 w 1656754"/>
              <a:gd name="connsiteY144" fmla="*/ 2683239 h 3484832"/>
              <a:gd name="connsiteX145" fmla="*/ 1262921 w 1656754"/>
              <a:gd name="connsiteY145" fmla="*/ 2720715 h 3484832"/>
              <a:gd name="connsiteX146" fmla="*/ 1232941 w 1656754"/>
              <a:gd name="connsiteY146" fmla="*/ 2904344 h 3484832"/>
              <a:gd name="connsiteX147" fmla="*/ 1191458 w 1656754"/>
              <a:gd name="connsiteY147" fmla="*/ 3439228 h 3484832"/>
              <a:gd name="connsiteX148" fmla="*/ 931732 w 1656754"/>
              <a:gd name="connsiteY148" fmla="*/ 3459032 h 3484832"/>
              <a:gd name="connsiteX149" fmla="*/ 1065109 w 1656754"/>
              <a:gd name="connsiteY149" fmla="*/ 3428897 h 3484832"/>
              <a:gd name="connsiteX150" fmla="*/ 693997 w 1656754"/>
              <a:gd name="connsiteY150" fmla="*/ 3416352 h 3484832"/>
              <a:gd name="connsiteX0" fmla="*/ 693997 w 1656754"/>
              <a:gd name="connsiteY0" fmla="*/ 3416352 h 3484832"/>
              <a:gd name="connsiteX1" fmla="*/ 726138 w 1656754"/>
              <a:gd name="connsiteY1" fmla="*/ 2857682 h 3484832"/>
              <a:gd name="connsiteX2" fmla="*/ 745891 w 1656754"/>
              <a:gd name="connsiteY2" fmla="*/ 1826640 h 3484832"/>
              <a:gd name="connsiteX3" fmla="*/ 734518 w 1656754"/>
              <a:gd name="connsiteY3" fmla="*/ 1813810 h 3484832"/>
              <a:gd name="connsiteX4" fmla="*/ 723276 w 1656754"/>
              <a:gd name="connsiteY4" fmla="*/ 1806315 h 3484832"/>
              <a:gd name="connsiteX5" fmla="*/ 704538 w 1656754"/>
              <a:gd name="connsiteY5" fmla="*/ 1780082 h 3484832"/>
              <a:gd name="connsiteX6" fmla="*/ 689548 w 1656754"/>
              <a:gd name="connsiteY6" fmla="*/ 1761344 h 3484832"/>
              <a:gd name="connsiteX7" fmla="*/ 682053 w 1656754"/>
              <a:gd name="connsiteY7" fmla="*/ 1735112 h 3484832"/>
              <a:gd name="connsiteX8" fmla="*/ 663315 w 1656754"/>
              <a:gd name="connsiteY8" fmla="*/ 1671403 h 3484832"/>
              <a:gd name="connsiteX9" fmla="*/ 655820 w 1656754"/>
              <a:gd name="connsiteY9" fmla="*/ 1630180 h 3484832"/>
              <a:gd name="connsiteX10" fmla="*/ 659567 w 1656754"/>
              <a:gd name="connsiteY10" fmla="*/ 1506512 h 3484832"/>
              <a:gd name="connsiteX11" fmla="*/ 693295 w 1656754"/>
              <a:gd name="connsiteY11" fmla="*/ 1431561 h 3484832"/>
              <a:gd name="connsiteX12" fmla="*/ 697043 w 1656754"/>
              <a:gd name="connsiteY12" fmla="*/ 1412823 h 3484832"/>
              <a:gd name="connsiteX13" fmla="*/ 708285 w 1656754"/>
              <a:gd name="connsiteY13" fmla="*/ 1401580 h 3484832"/>
              <a:gd name="connsiteX14" fmla="*/ 715780 w 1656754"/>
              <a:gd name="connsiteY14" fmla="*/ 1386590 h 3484832"/>
              <a:gd name="connsiteX15" fmla="*/ 727023 w 1656754"/>
              <a:gd name="connsiteY15" fmla="*/ 1349115 h 3484832"/>
              <a:gd name="connsiteX16" fmla="*/ 730771 w 1656754"/>
              <a:gd name="connsiteY16" fmla="*/ 1334125 h 3484832"/>
              <a:gd name="connsiteX17" fmla="*/ 745761 w 1656754"/>
              <a:gd name="connsiteY17" fmla="*/ 1285407 h 3484832"/>
              <a:gd name="connsiteX18" fmla="*/ 742013 w 1656754"/>
              <a:gd name="connsiteY18" fmla="*/ 1217951 h 3484832"/>
              <a:gd name="connsiteX19" fmla="*/ 730771 w 1656754"/>
              <a:gd name="connsiteY19" fmla="*/ 1195466 h 3484832"/>
              <a:gd name="connsiteX20" fmla="*/ 723276 w 1656754"/>
              <a:gd name="connsiteY20" fmla="*/ 1172980 h 3484832"/>
              <a:gd name="connsiteX21" fmla="*/ 685800 w 1656754"/>
              <a:gd name="connsiteY21" fmla="*/ 1090535 h 3484832"/>
              <a:gd name="connsiteX22" fmla="*/ 674557 w 1656754"/>
              <a:gd name="connsiteY22" fmla="*/ 1060554 h 3484832"/>
              <a:gd name="connsiteX23" fmla="*/ 652072 w 1656754"/>
              <a:gd name="connsiteY23" fmla="*/ 1026826 h 3484832"/>
              <a:gd name="connsiteX24" fmla="*/ 648325 w 1656754"/>
              <a:gd name="connsiteY24" fmla="*/ 1015584 h 3484832"/>
              <a:gd name="connsiteX25" fmla="*/ 637082 w 1656754"/>
              <a:gd name="connsiteY25" fmla="*/ 1008089 h 3484832"/>
              <a:gd name="connsiteX26" fmla="*/ 622092 w 1656754"/>
              <a:gd name="connsiteY26" fmla="*/ 993098 h 3484832"/>
              <a:gd name="connsiteX27" fmla="*/ 607102 w 1656754"/>
              <a:gd name="connsiteY27" fmla="*/ 981856 h 3484832"/>
              <a:gd name="connsiteX28" fmla="*/ 584616 w 1656754"/>
              <a:gd name="connsiteY28" fmla="*/ 966866 h 3484832"/>
              <a:gd name="connsiteX29" fmla="*/ 569626 w 1656754"/>
              <a:gd name="connsiteY29" fmla="*/ 959371 h 3484832"/>
              <a:gd name="connsiteX30" fmla="*/ 517161 w 1656754"/>
              <a:gd name="connsiteY30" fmla="*/ 940633 h 3484832"/>
              <a:gd name="connsiteX31" fmla="*/ 442210 w 1656754"/>
              <a:gd name="connsiteY31" fmla="*/ 910653 h 3484832"/>
              <a:gd name="connsiteX32" fmla="*/ 430967 w 1656754"/>
              <a:gd name="connsiteY32" fmla="*/ 906905 h 3484832"/>
              <a:gd name="connsiteX33" fmla="*/ 281066 w 1656754"/>
              <a:gd name="connsiteY33" fmla="*/ 910653 h 3484832"/>
              <a:gd name="connsiteX34" fmla="*/ 258580 w 1656754"/>
              <a:gd name="connsiteY34" fmla="*/ 914400 h 3484832"/>
              <a:gd name="connsiteX35" fmla="*/ 228600 w 1656754"/>
              <a:gd name="connsiteY35" fmla="*/ 918148 h 3484832"/>
              <a:gd name="connsiteX36" fmla="*/ 142407 w 1656754"/>
              <a:gd name="connsiteY36" fmla="*/ 906905 h 3484832"/>
              <a:gd name="connsiteX37" fmla="*/ 104931 w 1656754"/>
              <a:gd name="connsiteY37" fmla="*/ 869430 h 3484832"/>
              <a:gd name="connsiteX38" fmla="*/ 86194 w 1656754"/>
              <a:gd name="connsiteY38" fmla="*/ 850692 h 3484832"/>
              <a:gd name="connsiteX39" fmla="*/ 56213 w 1656754"/>
              <a:gd name="connsiteY39" fmla="*/ 813216 h 3484832"/>
              <a:gd name="connsiteX40" fmla="*/ 44971 w 1656754"/>
              <a:gd name="connsiteY40" fmla="*/ 801974 h 3484832"/>
              <a:gd name="connsiteX41" fmla="*/ 33728 w 1656754"/>
              <a:gd name="connsiteY41" fmla="*/ 783236 h 3484832"/>
              <a:gd name="connsiteX42" fmla="*/ 26233 w 1656754"/>
              <a:gd name="connsiteY42" fmla="*/ 771994 h 3484832"/>
              <a:gd name="connsiteX43" fmla="*/ 18738 w 1656754"/>
              <a:gd name="connsiteY43" fmla="*/ 745761 h 3484832"/>
              <a:gd name="connsiteX44" fmla="*/ 11243 w 1656754"/>
              <a:gd name="connsiteY44" fmla="*/ 730771 h 3484832"/>
              <a:gd name="connsiteX45" fmla="*/ 7495 w 1656754"/>
              <a:gd name="connsiteY45" fmla="*/ 693295 h 3484832"/>
              <a:gd name="connsiteX46" fmla="*/ 0 w 1656754"/>
              <a:gd name="connsiteY46" fmla="*/ 663315 h 3484832"/>
              <a:gd name="connsiteX47" fmla="*/ 3748 w 1656754"/>
              <a:gd name="connsiteY47" fmla="*/ 517161 h 3484832"/>
              <a:gd name="connsiteX48" fmla="*/ 14990 w 1656754"/>
              <a:gd name="connsiteY48" fmla="*/ 487180 h 3484832"/>
              <a:gd name="connsiteX49" fmla="*/ 33728 w 1656754"/>
              <a:gd name="connsiteY49" fmla="*/ 430967 h 3484832"/>
              <a:gd name="connsiteX50" fmla="*/ 44971 w 1656754"/>
              <a:gd name="connsiteY50" fmla="*/ 408482 h 3484832"/>
              <a:gd name="connsiteX51" fmla="*/ 52466 w 1656754"/>
              <a:gd name="connsiteY51" fmla="*/ 385997 h 3484832"/>
              <a:gd name="connsiteX52" fmla="*/ 86194 w 1656754"/>
              <a:gd name="connsiteY52" fmla="*/ 329784 h 3484832"/>
              <a:gd name="connsiteX53" fmla="*/ 108679 w 1656754"/>
              <a:gd name="connsiteY53" fmla="*/ 292308 h 3484832"/>
              <a:gd name="connsiteX54" fmla="*/ 123669 w 1656754"/>
              <a:gd name="connsiteY54" fmla="*/ 269823 h 3484832"/>
              <a:gd name="connsiteX55" fmla="*/ 161144 w 1656754"/>
              <a:gd name="connsiteY55" fmla="*/ 232348 h 3484832"/>
              <a:gd name="connsiteX56" fmla="*/ 179882 w 1656754"/>
              <a:gd name="connsiteY56" fmla="*/ 206115 h 3484832"/>
              <a:gd name="connsiteX57" fmla="*/ 191125 w 1656754"/>
              <a:gd name="connsiteY57" fmla="*/ 187377 h 3484832"/>
              <a:gd name="connsiteX58" fmla="*/ 224853 w 1656754"/>
              <a:gd name="connsiteY58" fmla="*/ 153649 h 3484832"/>
              <a:gd name="connsiteX59" fmla="*/ 247338 w 1656754"/>
              <a:gd name="connsiteY59" fmla="*/ 123669 h 3484832"/>
              <a:gd name="connsiteX60" fmla="*/ 266076 w 1656754"/>
              <a:gd name="connsiteY60" fmla="*/ 108679 h 3484832"/>
              <a:gd name="connsiteX61" fmla="*/ 292308 w 1656754"/>
              <a:gd name="connsiteY61" fmla="*/ 82446 h 3484832"/>
              <a:gd name="connsiteX62" fmla="*/ 352269 w 1656754"/>
              <a:gd name="connsiteY62" fmla="*/ 48718 h 3484832"/>
              <a:gd name="connsiteX63" fmla="*/ 382249 w 1656754"/>
              <a:gd name="connsiteY63" fmla="*/ 41223 h 3484832"/>
              <a:gd name="connsiteX64" fmla="*/ 415977 w 1656754"/>
              <a:gd name="connsiteY64" fmla="*/ 22485 h 3484832"/>
              <a:gd name="connsiteX65" fmla="*/ 427220 w 1656754"/>
              <a:gd name="connsiteY65" fmla="*/ 14990 h 3484832"/>
              <a:gd name="connsiteX66" fmla="*/ 457200 w 1656754"/>
              <a:gd name="connsiteY66" fmla="*/ 3748 h 3484832"/>
              <a:gd name="connsiteX67" fmla="*/ 483433 w 1656754"/>
              <a:gd name="connsiteY67" fmla="*/ 0 h 3484832"/>
              <a:gd name="connsiteX68" fmla="*/ 569626 w 1656754"/>
              <a:gd name="connsiteY68" fmla="*/ 3748 h 3484832"/>
              <a:gd name="connsiteX69" fmla="*/ 603354 w 1656754"/>
              <a:gd name="connsiteY69" fmla="*/ 14990 h 3484832"/>
              <a:gd name="connsiteX70" fmla="*/ 633335 w 1656754"/>
              <a:gd name="connsiteY70" fmla="*/ 22485 h 3484832"/>
              <a:gd name="connsiteX71" fmla="*/ 659567 w 1656754"/>
              <a:gd name="connsiteY71" fmla="*/ 37476 h 3484832"/>
              <a:gd name="connsiteX72" fmla="*/ 704538 w 1656754"/>
              <a:gd name="connsiteY72" fmla="*/ 44971 h 3484832"/>
              <a:gd name="connsiteX73" fmla="*/ 745761 w 1656754"/>
              <a:gd name="connsiteY73" fmla="*/ 67456 h 3484832"/>
              <a:gd name="connsiteX74" fmla="*/ 764498 w 1656754"/>
              <a:gd name="connsiteY74" fmla="*/ 74951 h 3484832"/>
              <a:gd name="connsiteX75" fmla="*/ 771994 w 1656754"/>
              <a:gd name="connsiteY75" fmla="*/ 82446 h 3484832"/>
              <a:gd name="connsiteX76" fmla="*/ 801974 w 1656754"/>
              <a:gd name="connsiteY76" fmla="*/ 101184 h 3484832"/>
              <a:gd name="connsiteX77" fmla="*/ 813216 w 1656754"/>
              <a:gd name="connsiteY77" fmla="*/ 123669 h 3484832"/>
              <a:gd name="connsiteX78" fmla="*/ 816964 w 1656754"/>
              <a:gd name="connsiteY78" fmla="*/ 146154 h 3484832"/>
              <a:gd name="connsiteX79" fmla="*/ 824459 w 1656754"/>
              <a:gd name="connsiteY79" fmla="*/ 172387 h 3484832"/>
              <a:gd name="connsiteX80" fmla="*/ 828207 w 1656754"/>
              <a:gd name="connsiteY80" fmla="*/ 191125 h 3484832"/>
              <a:gd name="connsiteX81" fmla="*/ 831954 w 1656754"/>
              <a:gd name="connsiteY81" fmla="*/ 333531 h 3484832"/>
              <a:gd name="connsiteX82" fmla="*/ 843197 w 1656754"/>
              <a:gd name="connsiteY82" fmla="*/ 363512 h 3484832"/>
              <a:gd name="connsiteX83" fmla="*/ 846944 w 1656754"/>
              <a:gd name="connsiteY83" fmla="*/ 374754 h 3484832"/>
              <a:gd name="connsiteX84" fmla="*/ 895662 w 1656754"/>
              <a:gd name="connsiteY84" fmla="*/ 400987 h 3484832"/>
              <a:gd name="connsiteX85" fmla="*/ 906905 w 1656754"/>
              <a:gd name="connsiteY85" fmla="*/ 408482 h 3484832"/>
              <a:gd name="connsiteX86" fmla="*/ 955623 w 1656754"/>
              <a:gd name="connsiteY86" fmla="*/ 423472 h 3484832"/>
              <a:gd name="connsiteX87" fmla="*/ 1274164 w 1656754"/>
              <a:gd name="connsiteY87" fmla="*/ 430967 h 3484832"/>
              <a:gd name="connsiteX88" fmla="*/ 1292902 w 1656754"/>
              <a:gd name="connsiteY88" fmla="*/ 438462 h 3484832"/>
              <a:gd name="connsiteX89" fmla="*/ 1345367 w 1656754"/>
              <a:gd name="connsiteY89" fmla="*/ 457200 h 3484832"/>
              <a:gd name="connsiteX90" fmla="*/ 1412823 w 1656754"/>
              <a:gd name="connsiteY90" fmla="*/ 487180 h 3484832"/>
              <a:gd name="connsiteX91" fmla="*/ 1457794 w 1656754"/>
              <a:gd name="connsiteY91" fmla="*/ 498423 h 3484832"/>
              <a:gd name="connsiteX92" fmla="*/ 1472784 w 1656754"/>
              <a:gd name="connsiteY92" fmla="*/ 505918 h 3484832"/>
              <a:gd name="connsiteX93" fmla="*/ 1484026 w 1656754"/>
              <a:gd name="connsiteY93" fmla="*/ 513413 h 3484832"/>
              <a:gd name="connsiteX94" fmla="*/ 1502764 w 1656754"/>
              <a:gd name="connsiteY94" fmla="*/ 520908 h 3484832"/>
              <a:gd name="connsiteX95" fmla="*/ 1514007 w 1656754"/>
              <a:gd name="connsiteY95" fmla="*/ 532151 h 3484832"/>
              <a:gd name="connsiteX96" fmla="*/ 1536492 w 1656754"/>
              <a:gd name="connsiteY96" fmla="*/ 592112 h 3484832"/>
              <a:gd name="connsiteX97" fmla="*/ 1555230 w 1656754"/>
              <a:gd name="connsiteY97" fmla="*/ 648325 h 3484832"/>
              <a:gd name="connsiteX98" fmla="*/ 1577715 w 1656754"/>
              <a:gd name="connsiteY98" fmla="*/ 700790 h 3484832"/>
              <a:gd name="connsiteX99" fmla="*/ 1581462 w 1656754"/>
              <a:gd name="connsiteY99" fmla="*/ 715780 h 3484832"/>
              <a:gd name="connsiteX100" fmla="*/ 1588957 w 1656754"/>
              <a:gd name="connsiteY100" fmla="*/ 734518 h 3484832"/>
              <a:gd name="connsiteX101" fmla="*/ 1600200 w 1656754"/>
              <a:gd name="connsiteY101" fmla="*/ 779489 h 3484832"/>
              <a:gd name="connsiteX102" fmla="*/ 1618938 w 1656754"/>
              <a:gd name="connsiteY102" fmla="*/ 828207 h 3484832"/>
              <a:gd name="connsiteX103" fmla="*/ 1626433 w 1656754"/>
              <a:gd name="connsiteY103" fmla="*/ 873177 h 3484832"/>
              <a:gd name="connsiteX104" fmla="*/ 1633928 w 1656754"/>
              <a:gd name="connsiteY104" fmla="*/ 895662 h 3484832"/>
              <a:gd name="connsiteX105" fmla="*/ 1637676 w 1656754"/>
              <a:gd name="connsiteY105" fmla="*/ 910653 h 3484832"/>
              <a:gd name="connsiteX106" fmla="*/ 1645171 w 1656754"/>
              <a:gd name="connsiteY106" fmla="*/ 929390 h 3484832"/>
              <a:gd name="connsiteX107" fmla="*/ 1652666 w 1656754"/>
              <a:gd name="connsiteY107" fmla="*/ 966866 h 3484832"/>
              <a:gd name="connsiteX108" fmla="*/ 1652666 w 1656754"/>
              <a:gd name="connsiteY108" fmla="*/ 1169233 h 3484832"/>
              <a:gd name="connsiteX109" fmla="*/ 1645171 w 1656754"/>
              <a:gd name="connsiteY109" fmla="*/ 1184223 h 3484832"/>
              <a:gd name="connsiteX110" fmla="*/ 1637676 w 1656754"/>
              <a:gd name="connsiteY110" fmla="*/ 1206708 h 3484832"/>
              <a:gd name="connsiteX111" fmla="*/ 1603948 w 1656754"/>
              <a:gd name="connsiteY111" fmla="*/ 1322882 h 3484832"/>
              <a:gd name="connsiteX112" fmla="*/ 1592705 w 1656754"/>
              <a:gd name="connsiteY112" fmla="*/ 1341620 h 3484832"/>
              <a:gd name="connsiteX113" fmla="*/ 1573967 w 1656754"/>
              <a:gd name="connsiteY113" fmla="*/ 1382843 h 3484832"/>
              <a:gd name="connsiteX114" fmla="*/ 1547735 w 1656754"/>
              <a:gd name="connsiteY114" fmla="*/ 1420318 h 3484832"/>
              <a:gd name="connsiteX115" fmla="*/ 1543987 w 1656754"/>
              <a:gd name="connsiteY115" fmla="*/ 1439056 h 3484832"/>
              <a:gd name="connsiteX116" fmla="*/ 1528997 w 1656754"/>
              <a:gd name="connsiteY116" fmla="*/ 1457794 h 3484832"/>
              <a:gd name="connsiteX117" fmla="*/ 1514007 w 1656754"/>
              <a:gd name="connsiteY117" fmla="*/ 1487774 h 3484832"/>
              <a:gd name="connsiteX118" fmla="*/ 1487774 w 1656754"/>
              <a:gd name="connsiteY118" fmla="*/ 1547735 h 3484832"/>
              <a:gd name="connsiteX119" fmla="*/ 1472784 w 1656754"/>
              <a:gd name="connsiteY119" fmla="*/ 1581462 h 3484832"/>
              <a:gd name="connsiteX120" fmla="*/ 1454046 w 1656754"/>
              <a:gd name="connsiteY120" fmla="*/ 1637676 h 3484832"/>
              <a:gd name="connsiteX121" fmla="*/ 1446551 w 1656754"/>
              <a:gd name="connsiteY121" fmla="*/ 1667656 h 3484832"/>
              <a:gd name="connsiteX122" fmla="*/ 1439056 w 1656754"/>
              <a:gd name="connsiteY122" fmla="*/ 1690141 h 3484832"/>
              <a:gd name="connsiteX123" fmla="*/ 1427813 w 1656754"/>
              <a:gd name="connsiteY123" fmla="*/ 1750102 h 3484832"/>
              <a:gd name="connsiteX124" fmla="*/ 1424066 w 1656754"/>
              <a:gd name="connsiteY124" fmla="*/ 1787577 h 3484832"/>
              <a:gd name="connsiteX125" fmla="*/ 1416571 w 1656754"/>
              <a:gd name="connsiteY125" fmla="*/ 1817557 h 3484832"/>
              <a:gd name="connsiteX126" fmla="*/ 1412823 w 1656754"/>
              <a:gd name="connsiteY126" fmla="*/ 1843790 h 3484832"/>
              <a:gd name="connsiteX127" fmla="*/ 1409076 w 1656754"/>
              <a:gd name="connsiteY127" fmla="*/ 1881266 h 3484832"/>
              <a:gd name="connsiteX128" fmla="*/ 1394085 w 1656754"/>
              <a:gd name="connsiteY128" fmla="*/ 1926236 h 3484832"/>
              <a:gd name="connsiteX129" fmla="*/ 1375348 w 1656754"/>
              <a:gd name="connsiteY129" fmla="*/ 2027420 h 3484832"/>
              <a:gd name="connsiteX130" fmla="*/ 1364105 w 1656754"/>
              <a:gd name="connsiteY130" fmla="*/ 2072390 h 3484832"/>
              <a:gd name="connsiteX131" fmla="*/ 1356610 w 1656754"/>
              <a:gd name="connsiteY131" fmla="*/ 2121108 h 3484832"/>
              <a:gd name="connsiteX132" fmla="*/ 1349115 w 1656754"/>
              <a:gd name="connsiteY132" fmla="*/ 2158584 h 3484832"/>
              <a:gd name="connsiteX133" fmla="*/ 1334125 w 1656754"/>
              <a:gd name="connsiteY133" fmla="*/ 2222292 h 3484832"/>
              <a:gd name="connsiteX134" fmla="*/ 1330377 w 1656754"/>
              <a:gd name="connsiteY134" fmla="*/ 2252272 h 3484832"/>
              <a:gd name="connsiteX135" fmla="*/ 1326630 w 1656754"/>
              <a:gd name="connsiteY135" fmla="*/ 2289748 h 3484832"/>
              <a:gd name="connsiteX136" fmla="*/ 1319135 w 1656754"/>
              <a:gd name="connsiteY136" fmla="*/ 2330971 h 3484832"/>
              <a:gd name="connsiteX137" fmla="*/ 1315387 w 1656754"/>
              <a:gd name="connsiteY137" fmla="*/ 2360951 h 3484832"/>
              <a:gd name="connsiteX138" fmla="*/ 1307892 w 1656754"/>
              <a:gd name="connsiteY138" fmla="*/ 2405921 h 3484832"/>
              <a:gd name="connsiteX139" fmla="*/ 1304144 w 1656754"/>
              <a:gd name="connsiteY139" fmla="*/ 2432154 h 3484832"/>
              <a:gd name="connsiteX140" fmla="*/ 1300397 w 1656754"/>
              <a:gd name="connsiteY140" fmla="*/ 2465882 h 3484832"/>
              <a:gd name="connsiteX141" fmla="*/ 1292902 w 1656754"/>
              <a:gd name="connsiteY141" fmla="*/ 2495862 h 3484832"/>
              <a:gd name="connsiteX142" fmla="*/ 1281659 w 1656754"/>
              <a:gd name="connsiteY142" fmla="*/ 2574561 h 3484832"/>
              <a:gd name="connsiteX143" fmla="*/ 1270416 w 1656754"/>
              <a:gd name="connsiteY143" fmla="*/ 2649512 h 3484832"/>
              <a:gd name="connsiteX144" fmla="*/ 1266669 w 1656754"/>
              <a:gd name="connsiteY144" fmla="*/ 2683239 h 3484832"/>
              <a:gd name="connsiteX145" fmla="*/ 1262921 w 1656754"/>
              <a:gd name="connsiteY145" fmla="*/ 2720715 h 3484832"/>
              <a:gd name="connsiteX146" fmla="*/ 1232941 w 1656754"/>
              <a:gd name="connsiteY146" fmla="*/ 2904344 h 3484832"/>
              <a:gd name="connsiteX147" fmla="*/ 1191458 w 1656754"/>
              <a:gd name="connsiteY147" fmla="*/ 3439228 h 3484832"/>
              <a:gd name="connsiteX148" fmla="*/ 931732 w 1656754"/>
              <a:gd name="connsiteY148" fmla="*/ 3459032 h 3484832"/>
              <a:gd name="connsiteX149" fmla="*/ 1065109 w 1656754"/>
              <a:gd name="connsiteY149" fmla="*/ 3428897 h 3484832"/>
              <a:gd name="connsiteX150" fmla="*/ 693997 w 1656754"/>
              <a:gd name="connsiteY150" fmla="*/ 3416352 h 3484832"/>
              <a:gd name="connsiteX0" fmla="*/ 693997 w 1656754"/>
              <a:gd name="connsiteY0" fmla="*/ 3416352 h 3484832"/>
              <a:gd name="connsiteX1" fmla="*/ 726138 w 1656754"/>
              <a:gd name="connsiteY1" fmla="*/ 2857682 h 3484832"/>
              <a:gd name="connsiteX2" fmla="*/ 745891 w 1656754"/>
              <a:gd name="connsiteY2" fmla="*/ 1826640 h 3484832"/>
              <a:gd name="connsiteX3" fmla="*/ 734518 w 1656754"/>
              <a:gd name="connsiteY3" fmla="*/ 1813810 h 3484832"/>
              <a:gd name="connsiteX4" fmla="*/ 723276 w 1656754"/>
              <a:gd name="connsiteY4" fmla="*/ 1806315 h 3484832"/>
              <a:gd name="connsiteX5" fmla="*/ 704538 w 1656754"/>
              <a:gd name="connsiteY5" fmla="*/ 1780082 h 3484832"/>
              <a:gd name="connsiteX6" fmla="*/ 689548 w 1656754"/>
              <a:gd name="connsiteY6" fmla="*/ 1761344 h 3484832"/>
              <a:gd name="connsiteX7" fmla="*/ 682053 w 1656754"/>
              <a:gd name="connsiteY7" fmla="*/ 1735112 h 3484832"/>
              <a:gd name="connsiteX8" fmla="*/ 663315 w 1656754"/>
              <a:gd name="connsiteY8" fmla="*/ 1671403 h 3484832"/>
              <a:gd name="connsiteX9" fmla="*/ 655820 w 1656754"/>
              <a:gd name="connsiteY9" fmla="*/ 1630180 h 3484832"/>
              <a:gd name="connsiteX10" fmla="*/ 659567 w 1656754"/>
              <a:gd name="connsiteY10" fmla="*/ 1506512 h 3484832"/>
              <a:gd name="connsiteX11" fmla="*/ 693295 w 1656754"/>
              <a:gd name="connsiteY11" fmla="*/ 1431561 h 3484832"/>
              <a:gd name="connsiteX12" fmla="*/ 697043 w 1656754"/>
              <a:gd name="connsiteY12" fmla="*/ 1412823 h 3484832"/>
              <a:gd name="connsiteX13" fmla="*/ 708285 w 1656754"/>
              <a:gd name="connsiteY13" fmla="*/ 1401580 h 3484832"/>
              <a:gd name="connsiteX14" fmla="*/ 715780 w 1656754"/>
              <a:gd name="connsiteY14" fmla="*/ 1386590 h 3484832"/>
              <a:gd name="connsiteX15" fmla="*/ 727023 w 1656754"/>
              <a:gd name="connsiteY15" fmla="*/ 1349115 h 3484832"/>
              <a:gd name="connsiteX16" fmla="*/ 730771 w 1656754"/>
              <a:gd name="connsiteY16" fmla="*/ 1334125 h 3484832"/>
              <a:gd name="connsiteX17" fmla="*/ 745761 w 1656754"/>
              <a:gd name="connsiteY17" fmla="*/ 1285407 h 3484832"/>
              <a:gd name="connsiteX18" fmla="*/ 742013 w 1656754"/>
              <a:gd name="connsiteY18" fmla="*/ 1217951 h 3484832"/>
              <a:gd name="connsiteX19" fmla="*/ 730771 w 1656754"/>
              <a:gd name="connsiteY19" fmla="*/ 1195466 h 3484832"/>
              <a:gd name="connsiteX20" fmla="*/ 723276 w 1656754"/>
              <a:gd name="connsiteY20" fmla="*/ 1172980 h 3484832"/>
              <a:gd name="connsiteX21" fmla="*/ 685800 w 1656754"/>
              <a:gd name="connsiteY21" fmla="*/ 1090535 h 3484832"/>
              <a:gd name="connsiteX22" fmla="*/ 674557 w 1656754"/>
              <a:gd name="connsiteY22" fmla="*/ 1060554 h 3484832"/>
              <a:gd name="connsiteX23" fmla="*/ 652072 w 1656754"/>
              <a:gd name="connsiteY23" fmla="*/ 1026826 h 3484832"/>
              <a:gd name="connsiteX24" fmla="*/ 648325 w 1656754"/>
              <a:gd name="connsiteY24" fmla="*/ 1015584 h 3484832"/>
              <a:gd name="connsiteX25" fmla="*/ 637082 w 1656754"/>
              <a:gd name="connsiteY25" fmla="*/ 1008089 h 3484832"/>
              <a:gd name="connsiteX26" fmla="*/ 622092 w 1656754"/>
              <a:gd name="connsiteY26" fmla="*/ 993098 h 3484832"/>
              <a:gd name="connsiteX27" fmla="*/ 607102 w 1656754"/>
              <a:gd name="connsiteY27" fmla="*/ 981856 h 3484832"/>
              <a:gd name="connsiteX28" fmla="*/ 584616 w 1656754"/>
              <a:gd name="connsiteY28" fmla="*/ 966866 h 3484832"/>
              <a:gd name="connsiteX29" fmla="*/ 569626 w 1656754"/>
              <a:gd name="connsiteY29" fmla="*/ 959371 h 3484832"/>
              <a:gd name="connsiteX30" fmla="*/ 517161 w 1656754"/>
              <a:gd name="connsiteY30" fmla="*/ 940633 h 3484832"/>
              <a:gd name="connsiteX31" fmla="*/ 442210 w 1656754"/>
              <a:gd name="connsiteY31" fmla="*/ 910653 h 3484832"/>
              <a:gd name="connsiteX32" fmla="*/ 430967 w 1656754"/>
              <a:gd name="connsiteY32" fmla="*/ 906905 h 3484832"/>
              <a:gd name="connsiteX33" fmla="*/ 281066 w 1656754"/>
              <a:gd name="connsiteY33" fmla="*/ 910653 h 3484832"/>
              <a:gd name="connsiteX34" fmla="*/ 258580 w 1656754"/>
              <a:gd name="connsiteY34" fmla="*/ 914400 h 3484832"/>
              <a:gd name="connsiteX35" fmla="*/ 228600 w 1656754"/>
              <a:gd name="connsiteY35" fmla="*/ 918148 h 3484832"/>
              <a:gd name="connsiteX36" fmla="*/ 142407 w 1656754"/>
              <a:gd name="connsiteY36" fmla="*/ 906905 h 3484832"/>
              <a:gd name="connsiteX37" fmla="*/ 104931 w 1656754"/>
              <a:gd name="connsiteY37" fmla="*/ 869430 h 3484832"/>
              <a:gd name="connsiteX38" fmla="*/ 86194 w 1656754"/>
              <a:gd name="connsiteY38" fmla="*/ 850692 h 3484832"/>
              <a:gd name="connsiteX39" fmla="*/ 56213 w 1656754"/>
              <a:gd name="connsiteY39" fmla="*/ 813216 h 3484832"/>
              <a:gd name="connsiteX40" fmla="*/ 44971 w 1656754"/>
              <a:gd name="connsiteY40" fmla="*/ 801974 h 3484832"/>
              <a:gd name="connsiteX41" fmla="*/ 33728 w 1656754"/>
              <a:gd name="connsiteY41" fmla="*/ 783236 h 3484832"/>
              <a:gd name="connsiteX42" fmla="*/ 26233 w 1656754"/>
              <a:gd name="connsiteY42" fmla="*/ 771994 h 3484832"/>
              <a:gd name="connsiteX43" fmla="*/ 18738 w 1656754"/>
              <a:gd name="connsiteY43" fmla="*/ 745761 h 3484832"/>
              <a:gd name="connsiteX44" fmla="*/ 11243 w 1656754"/>
              <a:gd name="connsiteY44" fmla="*/ 730771 h 3484832"/>
              <a:gd name="connsiteX45" fmla="*/ 7495 w 1656754"/>
              <a:gd name="connsiteY45" fmla="*/ 693295 h 3484832"/>
              <a:gd name="connsiteX46" fmla="*/ 0 w 1656754"/>
              <a:gd name="connsiteY46" fmla="*/ 663315 h 3484832"/>
              <a:gd name="connsiteX47" fmla="*/ 3748 w 1656754"/>
              <a:gd name="connsiteY47" fmla="*/ 517161 h 3484832"/>
              <a:gd name="connsiteX48" fmla="*/ 14990 w 1656754"/>
              <a:gd name="connsiteY48" fmla="*/ 487180 h 3484832"/>
              <a:gd name="connsiteX49" fmla="*/ 33728 w 1656754"/>
              <a:gd name="connsiteY49" fmla="*/ 430967 h 3484832"/>
              <a:gd name="connsiteX50" fmla="*/ 44971 w 1656754"/>
              <a:gd name="connsiteY50" fmla="*/ 408482 h 3484832"/>
              <a:gd name="connsiteX51" fmla="*/ 52466 w 1656754"/>
              <a:gd name="connsiteY51" fmla="*/ 385997 h 3484832"/>
              <a:gd name="connsiteX52" fmla="*/ 86194 w 1656754"/>
              <a:gd name="connsiteY52" fmla="*/ 329784 h 3484832"/>
              <a:gd name="connsiteX53" fmla="*/ 108679 w 1656754"/>
              <a:gd name="connsiteY53" fmla="*/ 292308 h 3484832"/>
              <a:gd name="connsiteX54" fmla="*/ 123669 w 1656754"/>
              <a:gd name="connsiteY54" fmla="*/ 269823 h 3484832"/>
              <a:gd name="connsiteX55" fmla="*/ 161144 w 1656754"/>
              <a:gd name="connsiteY55" fmla="*/ 232348 h 3484832"/>
              <a:gd name="connsiteX56" fmla="*/ 179882 w 1656754"/>
              <a:gd name="connsiteY56" fmla="*/ 206115 h 3484832"/>
              <a:gd name="connsiteX57" fmla="*/ 191125 w 1656754"/>
              <a:gd name="connsiteY57" fmla="*/ 187377 h 3484832"/>
              <a:gd name="connsiteX58" fmla="*/ 224853 w 1656754"/>
              <a:gd name="connsiteY58" fmla="*/ 153649 h 3484832"/>
              <a:gd name="connsiteX59" fmla="*/ 247338 w 1656754"/>
              <a:gd name="connsiteY59" fmla="*/ 123669 h 3484832"/>
              <a:gd name="connsiteX60" fmla="*/ 266076 w 1656754"/>
              <a:gd name="connsiteY60" fmla="*/ 108679 h 3484832"/>
              <a:gd name="connsiteX61" fmla="*/ 292308 w 1656754"/>
              <a:gd name="connsiteY61" fmla="*/ 82446 h 3484832"/>
              <a:gd name="connsiteX62" fmla="*/ 352269 w 1656754"/>
              <a:gd name="connsiteY62" fmla="*/ 48718 h 3484832"/>
              <a:gd name="connsiteX63" fmla="*/ 382249 w 1656754"/>
              <a:gd name="connsiteY63" fmla="*/ 41223 h 3484832"/>
              <a:gd name="connsiteX64" fmla="*/ 415977 w 1656754"/>
              <a:gd name="connsiteY64" fmla="*/ 22485 h 3484832"/>
              <a:gd name="connsiteX65" fmla="*/ 427220 w 1656754"/>
              <a:gd name="connsiteY65" fmla="*/ 14990 h 3484832"/>
              <a:gd name="connsiteX66" fmla="*/ 457200 w 1656754"/>
              <a:gd name="connsiteY66" fmla="*/ 3748 h 3484832"/>
              <a:gd name="connsiteX67" fmla="*/ 483433 w 1656754"/>
              <a:gd name="connsiteY67" fmla="*/ 0 h 3484832"/>
              <a:gd name="connsiteX68" fmla="*/ 569626 w 1656754"/>
              <a:gd name="connsiteY68" fmla="*/ 3748 h 3484832"/>
              <a:gd name="connsiteX69" fmla="*/ 603354 w 1656754"/>
              <a:gd name="connsiteY69" fmla="*/ 14990 h 3484832"/>
              <a:gd name="connsiteX70" fmla="*/ 633335 w 1656754"/>
              <a:gd name="connsiteY70" fmla="*/ 22485 h 3484832"/>
              <a:gd name="connsiteX71" fmla="*/ 659567 w 1656754"/>
              <a:gd name="connsiteY71" fmla="*/ 37476 h 3484832"/>
              <a:gd name="connsiteX72" fmla="*/ 704538 w 1656754"/>
              <a:gd name="connsiteY72" fmla="*/ 44971 h 3484832"/>
              <a:gd name="connsiteX73" fmla="*/ 745761 w 1656754"/>
              <a:gd name="connsiteY73" fmla="*/ 67456 h 3484832"/>
              <a:gd name="connsiteX74" fmla="*/ 764498 w 1656754"/>
              <a:gd name="connsiteY74" fmla="*/ 74951 h 3484832"/>
              <a:gd name="connsiteX75" fmla="*/ 771994 w 1656754"/>
              <a:gd name="connsiteY75" fmla="*/ 82446 h 3484832"/>
              <a:gd name="connsiteX76" fmla="*/ 801974 w 1656754"/>
              <a:gd name="connsiteY76" fmla="*/ 101184 h 3484832"/>
              <a:gd name="connsiteX77" fmla="*/ 813216 w 1656754"/>
              <a:gd name="connsiteY77" fmla="*/ 123669 h 3484832"/>
              <a:gd name="connsiteX78" fmla="*/ 816964 w 1656754"/>
              <a:gd name="connsiteY78" fmla="*/ 146154 h 3484832"/>
              <a:gd name="connsiteX79" fmla="*/ 824459 w 1656754"/>
              <a:gd name="connsiteY79" fmla="*/ 172387 h 3484832"/>
              <a:gd name="connsiteX80" fmla="*/ 828207 w 1656754"/>
              <a:gd name="connsiteY80" fmla="*/ 191125 h 3484832"/>
              <a:gd name="connsiteX81" fmla="*/ 831954 w 1656754"/>
              <a:gd name="connsiteY81" fmla="*/ 333531 h 3484832"/>
              <a:gd name="connsiteX82" fmla="*/ 843197 w 1656754"/>
              <a:gd name="connsiteY82" fmla="*/ 363512 h 3484832"/>
              <a:gd name="connsiteX83" fmla="*/ 846944 w 1656754"/>
              <a:gd name="connsiteY83" fmla="*/ 374754 h 3484832"/>
              <a:gd name="connsiteX84" fmla="*/ 895662 w 1656754"/>
              <a:gd name="connsiteY84" fmla="*/ 400987 h 3484832"/>
              <a:gd name="connsiteX85" fmla="*/ 906905 w 1656754"/>
              <a:gd name="connsiteY85" fmla="*/ 408482 h 3484832"/>
              <a:gd name="connsiteX86" fmla="*/ 955623 w 1656754"/>
              <a:gd name="connsiteY86" fmla="*/ 423472 h 3484832"/>
              <a:gd name="connsiteX87" fmla="*/ 1274164 w 1656754"/>
              <a:gd name="connsiteY87" fmla="*/ 430967 h 3484832"/>
              <a:gd name="connsiteX88" fmla="*/ 1292902 w 1656754"/>
              <a:gd name="connsiteY88" fmla="*/ 438462 h 3484832"/>
              <a:gd name="connsiteX89" fmla="*/ 1345367 w 1656754"/>
              <a:gd name="connsiteY89" fmla="*/ 457200 h 3484832"/>
              <a:gd name="connsiteX90" fmla="*/ 1412823 w 1656754"/>
              <a:gd name="connsiteY90" fmla="*/ 487180 h 3484832"/>
              <a:gd name="connsiteX91" fmla="*/ 1457794 w 1656754"/>
              <a:gd name="connsiteY91" fmla="*/ 498423 h 3484832"/>
              <a:gd name="connsiteX92" fmla="*/ 1472784 w 1656754"/>
              <a:gd name="connsiteY92" fmla="*/ 505918 h 3484832"/>
              <a:gd name="connsiteX93" fmla="*/ 1484026 w 1656754"/>
              <a:gd name="connsiteY93" fmla="*/ 513413 h 3484832"/>
              <a:gd name="connsiteX94" fmla="*/ 1502764 w 1656754"/>
              <a:gd name="connsiteY94" fmla="*/ 520908 h 3484832"/>
              <a:gd name="connsiteX95" fmla="*/ 1514007 w 1656754"/>
              <a:gd name="connsiteY95" fmla="*/ 532151 h 3484832"/>
              <a:gd name="connsiteX96" fmla="*/ 1536492 w 1656754"/>
              <a:gd name="connsiteY96" fmla="*/ 592112 h 3484832"/>
              <a:gd name="connsiteX97" fmla="*/ 1555230 w 1656754"/>
              <a:gd name="connsiteY97" fmla="*/ 648325 h 3484832"/>
              <a:gd name="connsiteX98" fmla="*/ 1577715 w 1656754"/>
              <a:gd name="connsiteY98" fmla="*/ 700790 h 3484832"/>
              <a:gd name="connsiteX99" fmla="*/ 1581462 w 1656754"/>
              <a:gd name="connsiteY99" fmla="*/ 715780 h 3484832"/>
              <a:gd name="connsiteX100" fmla="*/ 1588957 w 1656754"/>
              <a:gd name="connsiteY100" fmla="*/ 734518 h 3484832"/>
              <a:gd name="connsiteX101" fmla="*/ 1600200 w 1656754"/>
              <a:gd name="connsiteY101" fmla="*/ 779489 h 3484832"/>
              <a:gd name="connsiteX102" fmla="*/ 1618938 w 1656754"/>
              <a:gd name="connsiteY102" fmla="*/ 828207 h 3484832"/>
              <a:gd name="connsiteX103" fmla="*/ 1626433 w 1656754"/>
              <a:gd name="connsiteY103" fmla="*/ 873177 h 3484832"/>
              <a:gd name="connsiteX104" fmla="*/ 1633928 w 1656754"/>
              <a:gd name="connsiteY104" fmla="*/ 895662 h 3484832"/>
              <a:gd name="connsiteX105" fmla="*/ 1637676 w 1656754"/>
              <a:gd name="connsiteY105" fmla="*/ 910653 h 3484832"/>
              <a:gd name="connsiteX106" fmla="*/ 1645171 w 1656754"/>
              <a:gd name="connsiteY106" fmla="*/ 929390 h 3484832"/>
              <a:gd name="connsiteX107" fmla="*/ 1652666 w 1656754"/>
              <a:gd name="connsiteY107" fmla="*/ 966866 h 3484832"/>
              <a:gd name="connsiteX108" fmla="*/ 1652666 w 1656754"/>
              <a:gd name="connsiteY108" fmla="*/ 1169233 h 3484832"/>
              <a:gd name="connsiteX109" fmla="*/ 1645171 w 1656754"/>
              <a:gd name="connsiteY109" fmla="*/ 1184223 h 3484832"/>
              <a:gd name="connsiteX110" fmla="*/ 1637676 w 1656754"/>
              <a:gd name="connsiteY110" fmla="*/ 1206708 h 3484832"/>
              <a:gd name="connsiteX111" fmla="*/ 1603948 w 1656754"/>
              <a:gd name="connsiteY111" fmla="*/ 1322882 h 3484832"/>
              <a:gd name="connsiteX112" fmla="*/ 1592705 w 1656754"/>
              <a:gd name="connsiteY112" fmla="*/ 1341620 h 3484832"/>
              <a:gd name="connsiteX113" fmla="*/ 1573967 w 1656754"/>
              <a:gd name="connsiteY113" fmla="*/ 1382843 h 3484832"/>
              <a:gd name="connsiteX114" fmla="*/ 1547735 w 1656754"/>
              <a:gd name="connsiteY114" fmla="*/ 1420318 h 3484832"/>
              <a:gd name="connsiteX115" fmla="*/ 1543987 w 1656754"/>
              <a:gd name="connsiteY115" fmla="*/ 1439056 h 3484832"/>
              <a:gd name="connsiteX116" fmla="*/ 1528997 w 1656754"/>
              <a:gd name="connsiteY116" fmla="*/ 1457794 h 3484832"/>
              <a:gd name="connsiteX117" fmla="*/ 1514007 w 1656754"/>
              <a:gd name="connsiteY117" fmla="*/ 1487774 h 3484832"/>
              <a:gd name="connsiteX118" fmla="*/ 1487774 w 1656754"/>
              <a:gd name="connsiteY118" fmla="*/ 1547735 h 3484832"/>
              <a:gd name="connsiteX119" fmla="*/ 1472784 w 1656754"/>
              <a:gd name="connsiteY119" fmla="*/ 1581462 h 3484832"/>
              <a:gd name="connsiteX120" fmla="*/ 1454046 w 1656754"/>
              <a:gd name="connsiteY120" fmla="*/ 1637676 h 3484832"/>
              <a:gd name="connsiteX121" fmla="*/ 1446551 w 1656754"/>
              <a:gd name="connsiteY121" fmla="*/ 1667656 h 3484832"/>
              <a:gd name="connsiteX122" fmla="*/ 1439056 w 1656754"/>
              <a:gd name="connsiteY122" fmla="*/ 1690141 h 3484832"/>
              <a:gd name="connsiteX123" fmla="*/ 1427813 w 1656754"/>
              <a:gd name="connsiteY123" fmla="*/ 1750102 h 3484832"/>
              <a:gd name="connsiteX124" fmla="*/ 1424066 w 1656754"/>
              <a:gd name="connsiteY124" fmla="*/ 1787577 h 3484832"/>
              <a:gd name="connsiteX125" fmla="*/ 1416571 w 1656754"/>
              <a:gd name="connsiteY125" fmla="*/ 1817557 h 3484832"/>
              <a:gd name="connsiteX126" fmla="*/ 1412823 w 1656754"/>
              <a:gd name="connsiteY126" fmla="*/ 1843790 h 3484832"/>
              <a:gd name="connsiteX127" fmla="*/ 1409076 w 1656754"/>
              <a:gd name="connsiteY127" fmla="*/ 1881266 h 3484832"/>
              <a:gd name="connsiteX128" fmla="*/ 1394085 w 1656754"/>
              <a:gd name="connsiteY128" fmla="*/ 1926236 h 3484832"/>
              <a:gd name="connsiteX129" fmla="*/ 1375348 w 1656754"/>
              <a:gd name="connsiteY129" fmla="*/ 2027420 h 3484832"/>
              <a:gd name="connsiteX130" fmla="*/ 1364105 w 1656754"/>
              <a:gd name="connsiteY130" fmla="*/ 2072390 h 3484832"/>
              <a:gd name="connsiteX131" fmla="*/ 1356610 w 1656754"/>
              <a:gd name="connsiteY131" fmla="*/ 2121108 h 3484832"/>
              <a:gd name="connsiteX132" fmla="*/ 1349115 w 1656754"/>
              <a:gd name="connsiteY132" fmla="*/ 2158584 h 3484832"/>
              <a:gd name="connsiteX133" fmla="*/ 1334125 w 1656754"/>
              <a:gd name="connsiteY133" fmla="*/ 2222292 h 3484832"/>
              <a:gd name="connsiteX134" fmla="*/ 1330377 w 1656754"/>
              <a:gd name="connsiteY134" fmla="*/ 2252272 h 3484832"/>
              <a:gd name="connsiteX135" fmla="*/ 1326630 w 1656754"/>
              <a:gd name="connsiteY135" fmla="*/ 2289748 h 3484832"/>
              <a:gd name="connsiteX136" fmla="*/ 1319135 w 1656754"/>
              <a:gd name="connsiteY136" fmla="*/ 2330971 h 3484832"/>
              <a:gd name="connsiteX137" fmla="*/ 1315387 w 1656754"/>
              <a:gd name="connsiteY137" fmla="*/ 2360951 h 3484832"/>
              <a:gd name="connsiteX138" fmla="*/ 1307892 w 1656754"/>
              <a:gd name="connsiteY138" fmla="*/ 2405921 h 3484832"/>
              <a:gd name="connsiteX139" fmla="*/ 1304144 w 1656754"/>
              <a:gd name="connsiteY139" fmla="*/ 2432154 h 3484832"/>
              <a:gd name="connsiteX140" fmla="*/ 1300397 w 1656754"/>
              <a:gd name="connsiteY140" fmla="*/ 2465882 h 3484832"/>
              <a:gd name="connsiteX141" fmla="*/ 1292902 w 1656754"/>
              <a:gd name="connsiteY141" fmla="*/ 2495862 h 3484832"/>
              <a:gd name="connsiteX142" fmla="*/ 1281659 w 1656754"/>
              <a:gd name="connsiteY142" fmla="*/ 2574561 h 3484832"/>
              <a:gd name="connsiteX143" fmla="*/ 1270416 w 1656754"/>
              <a:gd name="connsiteY143" fmla="*/ 2649512 h 3484832"/>
              <a:gd name="connsiteX144" fmla="*/ 1266669 w 1656754"/>
              <a:gd name="connsiteY144" fmla="*/ 2683239 h 3484832"/>
              <a:gd name="connsiteX145" fmla="*/ 1262921 w 1656754"/>
              <a:gd name="connsiteY145" fmla="*/ 2720715 h 3484832"/>
              <a:gd name="connsiteX146" fmla="*/ 1232941 w 1656754"/>
              <a:gd name="connsiteY146" fmla="*/ 2904344 h 3484832"/>
              <a:gd name="connsiteX147" fmla="*/ 1191458 w 1656754"/>
              <a:gd name="connsiteY147" fmla="*/ 3439228 h 3484832"/>
              <a:gd name="connsiteX148" fmla="*/ 931732 w 1656754"/>
              <a:gd name="connsiteY148" fmla="*/ 3459032 h 3484832"/>
              <a:gd name="connsiteX149" fmla="*/ 693997 w 1656754"/>
              <a:gd name="connsiteY149" fmla="*/ 3416352 h 3484832"/>
              <a:gd name="connsiteX0" fmla="*/ 693997 w 1656754"/>
              <a:gd name="connsiteY0" fmla="*/ 3416352 h 3484832"/>
              <a:gd name="connsiteX1" fmla="*/ 726138 w 1656754"/>
              <a:gd name="connsiteY1" fmla="*/ 2857682 h 3484832"/>
              <a:gd name="connsiteX2" fmla="*/ 745891 w 1656754"/>
              <a:gd name="connsiteY2" fmla="*/ 1826640 h 3484832"/>
              <a:gd name="connsiteX3" fmla="*/ 734518 w 1656754"/>
              <a:gd name="connsiteY3" fmla="*/ 1813810 h 3484832"/>
              <a:gd name="connsiteX4" fmla="*/ 723276 w 1656754"/>
              <a:gd name="connsiteY4" fmla="*/ 1806315 h 3484832"/>
              <a:gd name="connsiteX5" fmla="*/ 704538 w 1656754"/>
              <a:gd name="connsiteY5" fmla="*/ 1780082 h 3484832"/>
              <a:gd name="connsiteX6" fmla="*/ 689548 w 1656754"/>
              <a:gd name="connsiteY6" fmla="*/ 1761344 h 3484832"/>
              <a:gd name="connsiteX7" fmla="*/ 682053 w 1656754"/>
              <a:gd name="connsiteY7" fmla="*/ 1735112 h 3484832"/>
              <a:gd name="connsiteX8" fmla="*/ 663315 w 1656754"/>
              <a:gd name="connsiteY8" fmla="*/ 1671403 h 3484832"/>
              <a:gd name="connsiteX9" fmla="*/ 655820 w 1656754"/>
              <a:gd name="connsiteY9" fmla="*/ 1630180 h 3484832"/>
              <a:gd name="connsiteX10" fmla="*/ 659567 w 1656754"/>
              <a:gd name="connsiteY10" fmla="*/ 1506512 h 3484832"/>
              <a:gd name="connsiteX11" fmla="*/ 693295 w 1656754"/>
              <a:gd name="connsiteY11" fmla="*/ 1431561 h 3484832"/>
              <a:gd name="connsiteX12" fmla="*/ 697043 w 1656754"/>
              <a:gd name="connsiteY12" fmla="*/ 1412823 h 3484832"/>
              <a:gd name="connsiteX13" fmla="*/ 708285 w 1656754"/>
              <a:gd name="connsiteY13" fmla="*/ 1401580 h 3484832"/>
              <a:gd name="connsiteX14" fmla="*/ 715780 w 1656754"/>
              <a:gd name="connsiteY14" fmla="*/ 1386590 h 3484832"/>
              <a:gd name="connsiteX15" fmla="*/ 727023 w 1656754"/>
              <a:gd name="connsiteY15" fmla="*/ 1349115 h 3484832"/>
              <a:gd name="connsiteX16" fmla="*/ 730771 w 1656754"/>
              <a:gd name="connsiteY16" fmla="*/ 1334125 h 3484832"/>
              <a:gd name="connsiteX17" fmla="*/ 745761 w 1656754"/>
              <a:gd name="connsiteY17" fmla="*/ 1285407 h 3484832"/>
              <a:gd name="connsiteX18" fmla="*/ 742013 w 1656754"/>
              <a:gd name="connsiteY18" fmla="*/ 1217951 h 3484832"/>
              <a:gd name="connsiteX19" fmla="*/ 730771 w 1656754"/>
              <a:gd name="connsiteY19" fmla="*/ 1195466 h 3484832"/>
              <a:gd name="connsiteX20" fmla="*/ 723276 w 1656754"/>
              <a:gd name="connsiteY20" fmla="*/ 1172980 h 3484832"/>
              <a:gd name="connsiteX21" fmla="*/ 685800 w 1656754"/>
              <a:gd name="connsiteY21" fmla="*/ 1090535 h 3484832"/>
              <a:gd name="connsiteX22" fmla="*/ 674557 w 1656754"/>
              <a:gd name="connsiteY22" fmla="*/ 1060554 h 3484832"/>
              <a:gd name="connsiteX23" fmla="*/ 652072 w 1656754"/>
              <a:gd name="connsiteY23" fmla="*/ 1026826 h 3484832"/>
              <a:gd name="connsiteX24" fmla="*/ 648325 w 1656754"/>
              <a:gd name="connsiteY24" fmla="*/ 1015584 h 3484832"/>
              <a:gd name="connsiteX25" fmla="*/ 637082 w 1656754"/>
              <a:gd name="connsiteY25" fmla="*/ 1008089 h 3484832"/>
              <a:gd name="connsiteX26" fmla="*/ 622092 w 1656754"/>
              <a:gd name="connsiteY26" fmla="*/ 993098 h 3484832"/>
              <a:gd name="connsiteX27" fmla="*/ 607102 w 1656754"/>
              <a:gd name="connsiteY27" fmla="*/ 981856 h 3484832"/>
              <a:gd name="connsiteX28" fmla="*/ 584616 w 1656754"/>
              <a:gd name="connsiteY28" fmla="*/ 966866 h 3484832"/>
              <a:gd name="connsiteX29" fmla="*/ 569626 w 1656754"/>
              <a:gd name="connsiteY29" fmla="*/ 959371 h 3484832"/>
              <a:gd name="connsiteX30" fmla="*/ 517161 w 1656754"/>
              <a:gd name="connsiteY30" fmla="*/ 940633 h 3484832"/>
              <a:gd name="connsiteX31" fmla="*/ 442210 w 1656754"/>
              <a:gd name="connsiteY31" fmla="*/ 910653 h 3484832"/>
              <a:gd name="connsiteX32" fmla="*/ 430967 w 1656754"/>
              <a:gd name="connsiteY32" fmla="*/ 906905 h 3484832"/>
              <a:gd name="connsiteX33" fmla="*/ 281066 w 1656754"/>
              <a:gd name="connsiteY33" fmla="*/ 910653 h 3484832"/>
              <a:gd name="connsiteX34" fmla="*/ 258580 w 1656754"/>
              <a:gd name="connsiteY34" fmla="*/ 914400 h 3484832"/>
              <a:gd name="connsiteX35" fmla="*/ 228600 w 1656754"/>
              <a:gd name="connsiteY35" fmla="*/ 918148 h 3484832"/>
              <a:gd name="connsiteX36" fmla="*/ 142407 w 1656754"/>
              <a:gd name="connsiteY36" fmla="*/ 906905 h 3484832"/>
              <a:gd name="connsiteX37" fmla="*/ 104931 w 1656754"/>
              <a:gd name="connsiteY37" fmla="*/ 869430 h 3484832"/>
              <a:gd name="connsiteX38" fmla="*/ 86194 w 1656754"/>
              <a:gd name="connsiteY38" fmla="*/ 850692 h 3484832"/>
              <a:gd name="connsiteX39" fmla="*/ 56213 w 1656754"/>
              <a:gd name="connsiteY39" fmla="*/ 813216 h 3484832"/>
              <a:gd name="connsiteX40" fmla="*/ 44971 w 1656754"/>
              <a:gd name="connsiteY40" fmla="*/ 801974 h 3484832"/>
              <a:gd name="connsiteX41" fmla="*/ 33728 w 1656754"/>
              <a:gd name="connsiteY41" fmla="*/ 783236 h 3484832"/>
              <a:gd name="connsiteX42" fmla="*/ 26233 w 1656754"/>
              <a:gd name="connsiteY42" fmla="*/ 771994 h 3484832"/>
              <a:gd name="connsiteX43" fmla="*/ 18738 w 1656754"/>
              <a:gd name="connsiteY43" fmla="*/ 745761 h 3484832"/>
              <a:gd name="connsiteX44" fmla="*/ 11243 w 1656754"/>
              <a:gd name="connsiteY44" fmla="*/ 730771 h 3484832"/>
              <a:gd name="connsiteX45" fmla="*/ 7495 w 1656754"/>
              <a:gd name="connsiteY45" fmla="*/ 693295 h 3484832"/>
              <a:gd name="connsiteX46" fmla="*/ 0 w 1656754"/>
              <a:gd name="connsiteY46" fmla="*/ 663315 h 3484832"/>
              <a:gd name="connsiteX47" fmla="*/ 3748 w 1656754"/>
              <a:gd name="connsiteY47" fmla="*/ 517161 h 3484832"/>
              <a:gd name="connsiteX48" fmla="*/ 14990 w 1656754"/>
              <a:gd name="connsiteY48" fmla="*/ 487180 h 3484832"/>
              <a:gd name="connsiteX49" fmla="*/ 33728 w 1656754"/>
              <a:gd name="connsiteY49" fmla="*/ 430967 h 3484832"/>
              <a:gd name="connsiteX50" fmla="*/ 44971 w 1656754"/>
              <a:gd name="connsiteY50" fmla="*/ 408482 h 3484832"/>
              <a:gd name="connsiteX51" fmla="*/ 52466 w 1656754"/>
              <a:gd name="connsiteY51" fmla="*/ 385997 h 3484832"/>
              <a:gd name="connsiteX52" fmla="*/ 86194 w 1656754"/>
              <a:gd name="connsiteY52" fmla="*/ 329784 h 3484832"/>
              <a:gd name="connsiteX53" fmla="*/ 108679 w 1656754"/>
              <a:gd name="connsiteY53" fmla="*/ 292308 h 3484832"/>
              <a:gd name="connsiteX54" fmla="*/ 123669 w 1656754"/>
              <a:gd name="connsiteY54" fmla="*/ 269823 h 3484832"/>
              <a:gd name="connsiteX55" fmla="*/ 161144 w 1656754"/>
              <a:gd name="connsiteY55" fmla="*/ 232348 h 3484832"/>
              <a:gd name="connsiteX56" fmla="*/ 179882 w 1656754"/>
              <a:gd name="connsiteY56" fmla="*/ 206115 h 3484832"/>
              <a:gd name="connsiteX57" fmla="*/ 191125 w 1656754"/>
              <a:gd name="connsiteY57" fmla="*/ 187377 h 3484832"/>
              <a:gd name="connsiteX58" fmla="*/ 224853 w 1656754"/>
              <a:gd name="connsiteY58" fmla="*/ 153649 h 3484832"/>
              <a:gd name="connsiteX59" fmla="*/ 247338 w 1656754"/>
              <a:gd name="connsiteY59" fmla="*/ 123669 h 3484832"/>
              <a:gd name="connsiteX60" fmla="*/ 266076 w 1656754"/>
              <a:gd name="connsiteY60" fmla="*/ 108679 h 3484832"/>
              <a:gd name="connsiteX61" fmla="*/ 292308 w 1656754"/>
              <a:gd name="connsiteY61" fmla="*/ 82446 h 3484832"/>
              <a:gd name="connsiteX62" fmla="*/ 352269 w 1656754"/>
              <a:gd name="connsiteY62" fmla="*/ 48718 h 3484832"/>
              <a:gd name="connsiteX63" fmla="*/ 382249 w 1656754"/>
              <a:gd name="connsiteY63" fmla="*/ 41223 h 3484832"/>
              <a:gd name="connsiteX64" fmla="*/ 415977 w 1656754"/>
              <a:gd name="connsiteY64" fmla="*/ 22485 h 3484832"/>
              <a:gd name="connsiteX65" fmla="*/ 427220 w 1656754"/>
              <a:gd name="connsiteY65" fmla="*/ 14990 h 3484832"/>
              <a:gd name="connsiteX66" fmla="*/ 457200 w 1656754"/>
              <a:gd name="connsiteY66" fmla="*/ 3748 h 3484832"/>
              <a:gd name="connsiteX67" fmla="*/ 483433 w 1656754"/>
              <a:gd name="connsiteY67" fmla="*/ 0 h 3484832"/>
              <a:gd name="connsiteX68" fmla="*/ 569626 w 1656754"/>
              <a:gd name="connsiteY68" fmla="*/ 3748 h 3484832"/>
              <a:gd name="connsiteX69" fmla="*/ 603354 w 1656754"/>
              <a:gd name="connsiteY69" fmla="*/ 14990 h 3484832"/>
              <a:gd name="connsiteX70" fmla="*/ 633335 w 1656754"/>
              <a:gd name="connsiteY70" fmla="*/ 22485 h 3484832"/>
              <a:gd name="connsiteX71" fmla="*/ 659567 w 1656754"/>
              <a:gd name="connsiteY71" fmla="*/ 37476 h 3484832"/>
              <a:gd name="connsiteX72" fmla="*/ 704538 w 1656754"/>
              <a:gd name="connsiteY72" fmla="*/ 44971 h 3484832"/>
              <a:gd name="connsiteX73" fmla="*/ 745761 w 1656754"/>
              <a:gd name="connsiteY73" fmla="*/ 67456 h 3484832"/>
              <a:gd name="connsiteX74" fmla="*/ 764498 w 1656754"/>
              <a:gd name="connsiteY74" fmla="*/ 74951 h 3484832"/>
              <a:gd name="connsiteX75" fmla="*/ 771994 w 1656754"/>
              <a:gd name="connsiteY75" fmla="*/ 82446 h 3484832"/>
              <a:gd name="connsiteX76" fmla="*/ 801974 w 1656754"/>
              <a:gd name="connsiteY76" fmla="*/ 101184 h 3484832"/>
              <a:gd name="connsiteX77" fmla="*/ 813216 w 1656754"/>
              <a:gd name="connsiteY77" fmla="*/ 123669 h 3484832"/>
              <a:gd name="connsiteX78" fmla="*/ 816964 w 1656754"/>
              <a:gd name="connsiteY78" fmla="*/ 146154 h 3484832"/>
              <a:gd name="connsiteX79" fmla="*/ 824459 w 1656754"/>
              <a:gd name="connsiteY79" fmla="*/ 172387 h 3484832"/>
              <a:gd name="connsiteX80" fmla="*/ 828207 w 1656754"/>
              <a:gd name="connsiteY80" fmla="*/ 191125 h 3484832"/>
              <a:gd name="connsiteX81" fmla="*/ 831954 w 1656754"/>
              <a:gd name="connsiteY81" fmla="*/ 333531 h 3484832"/>
              <a:gd name="connsiteX82" fmla="*/ 843197 w 1656754"/>
              <a:gd name="connsiteY82" fmla="*/ 363512 h 3484832"/>
              <a:gd name="connsiteX83" fmla="*/ 846944 w 1656754"/>
              <a:gd name="connsiteY83" fmla="*/ 374754 h 3484832"/>
              <a:gd name="connsiteX84" fmla="*/ 895662 w 1656754"/>
              <a:gd name="connsiteY84" fmla="*/ 400987 h 3484832"/>
              <a:gd name="connsiteX85" fmla="*/ 906905 w 1656754"/>
              <a:gd name="connsiteY85" fmla="*/ 408482 h 3484832"/>
              <a:gd name="connsiteX86" fmla="*/ 955623 w 1656754"/>
              <a:gd name="connsiteY86" fmla="*/ 423472 h 3484832"/>
              <a:gd name="connsiteX87" fmla="*/ 1274164 w 1656754"/>
              <a:gd name="connsiteY87" fmla="*/ 430967 h 3484832"/>
              <a:gd name="connsiteX88" fmla="*/ 1292902 w 1656754"/>
              <a:gd name="connsiteY88" fmla="*/ 438462 h 3484832"/>
              <a:gd name="connsiteX89" fmla="*/ 1345367 w 1656754"/>
              <a:gd name="connsiteY89" fmla="*/ 457200 h 3484832"/>
              <a:gd name="connsiteX90" fmla="*/ 1412823 w 1656754"/>
              <a:gd name="connsiteY90" fmla="*/ 487180 h 3484832"/>
              <a:gd name="connsiteX91" fmla="*/ 1457794 w 1656754"/>
              <a:gd name="connsiteY91" fmla="*/ 498423 h 3484832"/>
              <a:gd name="connsiteX92" fmla="*/ 1472784 w 1656754"/>
              <a:gd name="connsiteY92" fmla="*/ 505918 h 3484832"/>
              <a:gd name="connsiteX93" fmla="*/ 1484026 w 1656754"/>
              <a:gd name="connsiteY93" fmla="*/ 513413 h 3484832"/>
              <a:gd name="connsiteX94" fmla="*/ 1502764 w 1656754"/>
              <a:gd name="connsiteY94" fmla="*/ 520908 h 3484832"/>
              <a:gd name="connsiteX95" fmla="*/ 1514007 w 1656754"/>
              <a:gd name="connsiteY95" fmla="*/ 532151 h 3484832"/>
              <a:gd name="connsiteX96" fmla="*/ 1536492 w 1656754"/>
              <a:gd name="connsiteY96" fmla="*/ 592112 h 3484832"/>
              <a:gd name="connsiteX97" fmla="*/ 1555230 w 1656754"/>
              <a:gd name="connsiteY97" fmla="*/ 648325 h 3484832"/>
              <a:gd name="connsiteX98" fmla="*/ 1577715 w 1656754"/>
              <a:gd name="connsiteY98" fmla="*/ 700790 h 3484832"/>
              <a:gd name="connsiteX99" fmla="*/ 1581462 w 1656754"/>
              <a:gd name="connsiteY99" fmla="*/ 715780 h 3484832"/>
              <a:gd name="connsiteX100" fmla="*/ 1588957 w 1656754"/>
              <a:gd name="connsiteY100" fmla="*/ 734518 h 3484832"/>
              <a:gd name="connsiteX101" fmla="*/ 1600200 w 1656754"/>
              <a:gd name="connsiteY101" fmla="*/ 779489 h 3484832"/>
              <a:gd name="connsiteX102" fmla="*/ 1618938 w 1656754"/>
              <a:gd name="connsiteY102" fmla="*/ 828207 h 3484832"/>
              <a:gd name="connsiteX103" fmla="*/ 1626433 w 1656754"/>
              <a:gd name="connsiteY103" fmla="*/ 873177 h 3484832"/>
              <a:gd name="connsiteX104" fmla="*/ 1633928 w 1656754"/>
              <a:gd name="connsiteY104" fmla="*/ 895662 h 3484832"/>
              <a:gd name="connsiteX105" fmla="*/ 1637676 w 1656754"/>
              <a:gd name="connsiteY105" fmla="*/ 910653 h 3484832"/>
              <a:gd name="connsiteX106" fmla="*/ 1645171 w 1656754"/>
              <a:gd name="connsiteY106" fmla="*/ 929390 h 3484832"/>
              <a:gd name="connsiteX107" fmla="*/ 1652666 w 1656754"/>
              <a:gd name="connsiteY107" fmla="*/ 966866 h 3484832"/>
              <a:gd name="connsiteX108" fmla="*/ 1652666 w 1656754"/>
              <a:gd name="connsiteY108" fmla="*/ 1169233 h 3484832"/>
              <a:gd name="connsiteX109" fmla="*/ 1645171 w 1656754"/>
              <a:gd name="connsiteY109" fmla="*/ 1184223 h 3484832"/>
              <a:gd name="connsiteX110" fmla="*/ 1637676 w 1656754"/>
              <a:gd name="connsiteY110" fmla="*/ 1206708 h 3484832"/>
              <a:gd name="connsiteX111" fmla="*/ 1603948 w 1656754"/>
              <a:gd name="connsiteY111" fmla="*/ 1322882 h 3484832"/>
              <a:gd name="connsiteX112" fmla="*/ 1592705 w 1656754"/>
              <a:gd name="connsiteY112" fmla="*/ 1341620 h 3484832"/>
              <a:gd name="connsiteX113" fmla="*/ 1573967 w 1656754"/>
              <a:gd name="connsiteY113" fmla="*/ 1382843 h 3484832"/>
              <a:gd name="connsiteX114" fmla="*/ 1547735 w 1656754"/>
              <a:gd name="connsiteY114" fmla="*/ 1420318 h 3484832"/>
              <a:gd name="connsiteX115" fmla="*/ 1543987 w 1656754"/>
              <a:gd name="connsiteY115" fmla="*/ 1439056 h 3484832"/>
              <a:gd name="connsiteX116" fmla="*/ 1528997 w 1656754"/>
              <a:gd name="connsiteY116" fmla="*/ 1457794 h 3484832"/>
              <a:gd name="connsiteX117" fmla="*/ 1514007 w 1656754"/>
              <a:gd name="connsiteY117" fmla="*/ 1487774 h 3484832"/>
              <a:gd name="connsiteX118" fmla="*/ 1487774 w 1656754"/>
              <a:gd name="connsiteY118" fmla="*/ 1547735 h 3484832"/>
              <a:gd name="connsiteX119" fmla="*/ 1472784 w 1656754"/>
              <a:gd name="connsiteY119" fmla="*/ 1581462 h 3484832"/>
              <a:gd name="connsiteX120" fmla="*/ 1454046 w 1656754"/>
              <a:gd name="connsiteY120" fmla="*/ 1637676 h 3484832"/>
              <a:gd name="connsiteX121" fmla="*/ 1446551 w 1656754"/>
              <a:gd name="connsiteY121" fmla="*/ 1667656 h 3484832"/>
              <a:gd name="connsiteX122" fmla="*/ 1439056 w 1656754"/>
              <a:gd name="connsiteY122" fmla="*/ 1690141 h 3484832"/>
              <a:gd name="connsiteX123" fmla="*/ 1427813 w 1656754"/>
              <a:gd name="connsiteY123" fmla="*/ 1750102 h 3484832"/>
              <a:gd name="connsiteX124" fmla="*/ 1424066 w 1656754"/>
              <a:gd name="connsiteY124" fmla="*/ 1787577 h 3484832"/>
              <a:gd name="connsiteX125" fmla="*/ 1416571 w 1656754"/>
              <a:gd name="connsiteY125" fmla="*/ 1817557 h 3484832"/>
              <a:gd name="connsiteX126" fmla="*/ 1412823 w 1656754"/>
              <a:gd name="connsiteY126" fmla="*/ 1843790 h 3484832"/>
              <a:gd name="connsiteX127" fmla="*/ 1409076 w 1656754"/>
              <a:gd name="connsiteY127" fmla="*/ 1881266 h 3484832"/>
              <a:gd name="connsiteX128" fmla="*/ 1394085 w 1656754"/>
              <a:gd name="connsiteY128" fmla="*/ 1926236 h 3484832"/>
              <a:gd name="connsiteX129" fmla="*/ 1375348 w 1656754"/>
              <a:gd name="connsiteY129" fmla="*/ 2027420 h 3484832"/>
              <a:gd name="connsiteX130" fmla="*/ 1364105 w 1656754"/>
              <a:gd name="connsiteY130" fmla="*/ 2072390 h 3484832"/>
              <a:gd name="connsiteX131" fmla="*/ 1356610 w 1656754"/>
              <a:gd name="connsiteY131" fmla="*/ 2121108 h 3484832"/>
              <a:gd name="connsiteX132" fmla="*/ 1349115 w 1656754"/>
              <a:gd name="connsiteY132" fmla="*/ 2158584 h 3484832"/>
              <a:gd name="connsiteX133" fmla="*/ 1334125 w 1656754"/>
              <a:gd name="connsiteY133" fmla="*/ 2222292 h 3484832"/>
              <a:gd name="connsiteX134" fmla="*/ 1330377 w 1656754"/>
              <a:gd name="connsiteY134" fmla="*/ 2252272 h 3484832"/>
              <a:gd name="connsiteX135" fmla="*/ 1326630 w 1656754"/>
              <a:gd name="connsiteY135" fmla="*/ 2289748 h 3484832"/>
              <a:gd name="connsiteX136" fmla="*/ 1319135 w 1656754"/>
              <a:gd name="connsiteY136" fmla="*/ 2330971 h 3484832"/>
              <a:gd name="connsiteX137" fmla="*/ 1315387 w 1656754"/>
              <a:gd name="connsiteY137" fmla="*/ 2360951 h 3484832"/>
              <a:gd name="connsiteX138" fmla="*/ 1307892 w 1656754"/>
              <a:gd name="connsiteY138" fmla="*/ 2405921 h 3484832"/>
              <a:gd name="connsiteX139" fmla="*/ 1304144 w 1656754"/>
              <a:gd name="connsiteY139" fmla="*/ 2432154 h 3484832"/>
              <a:gd name="connsiteX140" fmla="*/ 1300397 w 1656754"/>
              <a:gd name="connsiteY140" fmla="*/ 2465882 h 3484832"/>
              <a:gd name="connsiteX141" fmla="*/ 1292902 w 1656754"/>
              <a:gd name="connsiteY141" fmla="*/ 2495862 h 3484832"/>
              <a:gd name="connsiteX142" fmla="*/ 1281659 w 1656754"/>
              <a:gd name="connsiteY142" fmla="*/ 2574561 h 3484832"/>
              <a:gd name="connsiteX143" fmla="*/ 1270416 w 1656754"/>
              <a:gd name="connsiteY143" fmla="*/ 2649512 h 3484832"/>
              <a:gd name="connsiteX144" fmla="*/ 1266669 w 1656754"/>
              <a:gd name="connsiteY144" fmla="*/ 2683239 h 3484832"/>
              <a:gd name="connsiteX145" fmla="*/ 1262921 w 1656754"/>
              <a:gd name="connsiteY145" fmla="*/ 2720715 h 3484832"/>
              <a:gd name="connsiteX146" fmla="*/ 1232941 w 1656754"/>
              <a:gd name="connsiteY146" fmla="*/ 2904344 h 3484832"/>
              <a:gd name="connsiteX147" fmla="*/ 1191458 w 1656754"/>
              <a:gd name="connsiteY147" fmla="*/ 3439228 h 3484832"/>
              <a:gd name="connsiteX148" fmla="*/ 931732 w 1656754"/>
              <a:gd name="connsiteY148" fmla="*/ 3459032 h 3484832"/>
              <a:gd name="connsiteX149" fmla="*/ 693997 w 1656754"/>
              <a:gd name="connsiteY149" fmla="*/ 3416352 h 3484832"/>
              <a:gd name="connsiteX0" fmla="*/ 703522 w 1656754"/>
              <a:gd name="connsiteY0" fmla="*/ 3417940 h 3484832"/>
              <a:gd name="connsiteX1" fmla="*/ 726138 w 1656754"/>
              <a:gd name="connsiteY1" fmla="*/ 2857682 h 3484832"/>
              <a:gd name="connsiteX2" fmla="*/ 745891 w 1656754"/>
              <a:gd name="connsiteY2" fmla="*/ 1826640 h 3484832"/>
              <a:gd name="connsiteX3" fmla="*/ 734518 w 1656754"/>
              <a:gd name="connsiteY3" fmla="*/ 1813810 h 3484832"/>
              <a:gd name="connsiteX4" fmla="*/ 723276 w 1656754"/>
              <a:gd name="connsiteY4" fmla="*/ 1806315 h 3484832"/>
              <a:gd name="connsiteX5" fmla="*/ 704538 w 1656754"/>
              <a:gd name="connsiteY5" fmla="*/ 1780082 h 3484832"/>
              <a:gd name="connsiteX6" fmla="*/ 689548 w 1656754"/>
              <a:gd name="connsiteY6" fmla="*/ 1761344 h 3484832"/>
              <a:gd name="connsiteX7" fmla="*/ 682053 w 1656754"/>
              <a:gd name="connsiteY7" fmla="*/ 1735112 h 3484832"/>
              <a:gd name="connsiteX8" fmla="*/ 663315 w 1656754"/>
              <a:gd name="connsiteY8" fmla="*/ 1671403 h 3484832"/>
              <a:gd name="connsiteX9" fmla="*/ 655820 w 1656754"/>
              <a:gd name="connsiteY9" fmla="*/ 1630180 h 3484832"/>
              <a:gd name="connsiteX10" fmla="*/ 659567 w 1656754"/>
              <a:gd name="connsiteY10" fmla="*/ 1506512 h 3484832"/>
              <a:gd name="connsiteX11" fmla="*/ 693295 w 1656754"/>
              <a:gd name="connsiteY11" fmla="*/ 1431561 h 3484832"/>
              <a:gd name="connsiteX12" fmla="*/ 697043 w 1656754"/>
              <a:gd name="connsiteY12" fmla="*/ 1412823 h 3484832"/>
              <a:gd name="connsiteX13" fmla="*/ 708285 w 1656754"/>
              <a:gd name="connsiteY13" fmla="*/ 1401580 h 3484832"/>
              <a:gd name="connsiteX14" fmla="*/ 715780 w 1656754"/>
              <a:gd name="connsiteY14" fmla="*/ 1386590 h 3484832"/>
              <a:gd name="connsiteX15" fmla="*/ 727023 w 1656754"/>
              <a:gd name="connsiteY15" fmla="*/ 1349115 h 3484832"/>
              <a:gd name="connsiteX16" fmla="*/ 730771 w 1656754"/>
              <a:gd name="connsiteY16" fmla="*/ 1334125 h 3484832"/>
              <a:gd name="connsiteX17" fmla="*/ 745761 w 1656754"/>
              <a:gd name="connsiteY17" fmla="*/ 1285407 h 3484832"/>
              <a:gd name="connsiteX18" fmla="*/ 742013 w 1656754"/>
              <a:gd name="connsiteY18" fmla="*/ 1217951 h 3484832"/>
              <a:gd name="connsiteX19" fmla="*/ 730771 w 1656754"/>
              <a:gd name="connsiteY19" fmla="*/ 1195466 h 3484832"/>
              <a:gd name="connsiteX20" fmla="*/ 723276 w 1656754"/>
              <a:gd name="connsiteY20" fmla="*/ 1172980 h 3484832"/>
              <a:gd name="connsiteX21" fmla="*/ 685800 w 1656754"/>
              <a:gd name="connsiteY21" fmla="*/ 1090535 h 3484832"/>
              <a:gd name="connsiteX22" fmla="*/ 674557 w 1656754"/>
              <a:gd name="connsiteY22" fmla="*/ 1060554 h 3484832"/>
              <a:gd name="connsiteX23" fmla="*/ 652072 w 1656754"/>
              <a:gd name="connsiteY23" fmla="*/ 1026826 h 3484832"/>
              <a:gd name="connsiteX24" fmla="*/ 648325 w 1656754"/>
              <a:gd name="connsiteY24" fmla="*/ 1015584 h 3484832"/>
              <a:gd name="connsiteX25" fmla="*/ 637082 w 1656754"/>
              <a:gd name="connsiteY25" fmla="*/ 1008089 h 3484832"/>
              <a:gd name="connsiteX26" fmla="*/ 622092 w 1656754"/>
              <a:gd name="connsiteY26" fmla="*/ 993098 h 3484832"/>
              <a:gd name="connsiteX27" fmla="*/ 607102 w 1656754"/>
              <a:gd name="connsiteY27" fmla="*/ 981856 h 3484832"/>
              <a:gd name="connsiteX28" fmla="*/ 584616 w 1656754"/>
              <a:gd name="connsiteY28" fmla="*/ 966866 h 3484832"/>
              <a:gd name="connsiteX29" fmla="*/ 569626 w 1656754"/>
              <a:gd name="connsiteY29" fmla="*/ 959371 h 3484832"/>
              <a:gd name="connsiteX30" fmla="*/ 517161 w 1656754"/>
              <a:gd name="connsiteY30" fmla="*/ 940633 h 3484832"/>
              <a:gd name="connsiteX31" fmla="*/ 442210 w 1656754"/>
              <a:gd name="connsiteY31" fmla="*/ 910653 h 3484832"/>
              <a:gd name="connsiteX32" fmla="*/ 430967 w 1656754"/>
              <a:gd name="connsiteY32" fmla="*/ 906905 h 3484832"/>
              <a:gd name="connsiteX33" fmla="*/ 281066 w 1656754"/>
              <a:gd name="connsiteY33" fmla="*/ 910653 h 3484832"/>
              <a:gd name="connsiteX34" fmla="*/ 258580 w 1656754"/>
              <a:gd name="connsiteY34" fmla="*/ 914400 h 3484832"/>
              <a:gd name="connsiteX35" fmla="*/ 228600 w 1656754"/>
              <a:gd name="connsiteY35" fmla="*/ 918148 h 3484832"/>
              <a:gd name="connsiteX36" fmla="*/ 142407 w 1656754"/>
              <a:gd name="connsiteY36" fmla="*/ 906905 h 3484832"/>
              <a:gd name="connsiteX37" fmla="*/ 104931 w 1656754"/>
              <a:gd name="connsiteY37" fmla="*/ 869430 h 3484832"/>
              <a:gd name="connsiteX38" fmla="*/ 86194 w 1656754"/>
              <a:gd name="connsiteY38" fmla="*/ 850692 h 3484832"/>
              <a:gd name="connsiteX39" fmla="*/ 56213 w 1656754"/>
              <a:gd name="connsiteY39" fmla="*/ 813216 h 3484832"/>
              <a:gd name="connsiteX40" fmla="*/ 44971 w 1656754"/>
              <a:gd name="connsiteY40" fmla="*/ 801974 h 3484832"/>
              <a:gd name="connsiteX41" fmla="*/ 33728 w 1656754"/>
              <a:gd name="connsiteY41" fmla="*/ 783236 h 3484832"/>
              <a:gd name="connsiteX42" fmla="*/ 26233 w 1656754"/>
              <a:gd name="connsiteY42" fmla="*/ 771994 h 3484832"/>
              <a:gd name="connsiteX43" fmla="*/ 18738 w 1656754"/>
              <a:gd name="connsiteY43" fmla="*/ 745761 h 3484832"/>
              <a:gd name="connsiteX44" fmla="*/ 11243 w 1656754"/>
              <a:gd name="connsiteY44" fmla="*/ 730771 h 3484832"/>
              <a:gd name="connsiteX45" fmla="*/ 7495 w 1656754"/>
              <a:gd name="connsiteY45" fmla="*/ 693295 h 3484832"/>
              <a:gd name="connsiteX46" fmla="*/ 0 w 1656754"/>
              <a:gd name="connsiteY46" fmla="*/ 663315 h 3484832"/>
              <a:gd name="connsiteX47" fmla="*/ 3748 w 1656754"/>
              <a:gd name="connsiteY47" fmla="*/ 517161 h 3484832"/>
              <a:gd name="connsiteX48" fmla="*/ 14990 w 1656754"/>
              <a:gd name="connsiteY48" fmla="*/ 487180 h 3484832"/>
              <a:gd name="connsiteX49" fmla="*/ 33728 w 1656754"/>
              <a:gd name="connsiteY49" fmla="*/ 430967 h 3484832"/>
              <a:gd name="connsiteX50" fmla="*/ 44971 w 1656754"/>
              <a:gd name="connsiteY50" fmla="*/ 408482 h 3484832"/>
              <a:gd name="connsiteX51" fmla="*/ 52466 w 1656754"/>
              <a:gd name="connsiteY51" fmla="*/ 385997 h 3484832"/>
              <a:gd name="connsiteX52" fmla="*/ 86194 w 1656754"/>
              <a:gd name="connsiteY52" fmla="*/ 329784 h 3484832"/>
              <a:gd name="connsiteX53" fmla="*/ 108679 w 1656754"/>
              <a:gd name="connsiteY53" fmla="*/ 292308 h 3484832"/>
              <a:gd name="connsiteX54" fmla="*/ 123669 w 1656754"/>
              <a:gd name="connsiteY54" fmla="*/ 269823 h 3484832"/>
              <a:gd name="connsiteX55" fmla="*/ 161144 w 1656754"/>
              <a:gd name="connsiteY55" fmla="*/ 232348 h 3484832"/>
              <a:gd name="connsiteX56" fmla="*/ 179882 w 1656754"/>
              <a:gd name="connsiteY56" fmla="*/ 206115 h 3484832"/>
              <a:gd name="connsiteX57" fmla="*/ 191125 w 1656754"/>
              <a:gd name="connsiteY57" fmla="*/ 187377 h 3484832"/>
              <a:gd name="connsiteX58" fmla="*/ 224853 w 1656754"/>
              <a:gd name="connsiteY58" fmla="*/ 153649 h 3484832"/>
              <a:gd name="connsiteX59" fmla="*/ 247338 w 1656754"/>
              <a:gd name="connsiteY59" fmla="*/ 123669 h 3484832"/>
              <a:gd name="connsiteX60" fmla="*/ 266076 w 1656754"/>
              <a:gd name="connsiteY60" fmla="*/ 108679 h 3484832"/>
              <a:gd name="connsiteX61" fmla="*/ 292308 w 1656754"/>
              <a:gd name="connsiteY61" fmla="*/ 82446 h 3484832"/>
              <a:gd name="connsiteX62" fmla="*/ 352269 w 1656754"/>
              <a:gd name="connsiteY62" fmla="*/ 48718 h 3484832"/>
              <a:gd name="connsiteX63" fmla="*/ 382249 w 1656754"/>
              <a:gd name="connsiteY63" fmla="*/ 41223 h 3484832"/>
              <a:gd name="connsiteX64" fmla="*/ 415977 w 1656754"/>
              <a:gd name="connsiteY64" fmla="*/ 22485 h 3484832"/>
              <a:gd name="connsiteX65" fmla="*/ 427220 w 1656754"/>
              <a:gd name="connsiteY65" fmla="*/ 14990 h 3484832"/>
              <a:gd name="connsiteX66" fmla="*/ 457200 w 1656754"/>
              <a:gd name="connsiteY66" fmla="*/ 3748 h 3484832"/>
              <a:gd name="connsiteX67" fmla="*/ 483433 w 1656754"/>
              <a:gd name="connsiteY67" fmla="*/ 0 h 3484832"/>
              <a:gd name="connsiteX68" fmla="*/ 569626 w 1656754"/>
              <a:gd name="connsiteY68" fmla="*/ 3748 h 3484832"/>
              <a:gd name="connsiteX69" fmla="*/ 603354 w 1656754"/>
              <a:gd name="connsiteY69" fmla="*/ 14990 h 3484832"/>
              <a:gd name="connsiteX70" fmla="*/ 633335 w 1656754"/>
              <a:gd name="connsiteY70" fmla="*/ 22485 h 3484832"/>
              <a:gd name="connsiteX71" fmla="*/ 659567 w 1656754"/>
              <a:gd name="connsiteY71" fmla="*/ 37476 h 3484832"/>
              <a:gd name="connsiteX72" fmla="*/ 704538 w 1656754"/>
              <a:gd name="connsiteY72" fmla="*/ 44971 h 3484832"/>
              <a:gd name="connsiteX73" fmla="*/ 745761 w 1656754"/>
              <a:gd name="connsiteY73" fmla="*/ 67456 h 3484832"/>
              <a:gd name="connsiteX74" fmla="*/ 764498 w 1656754"/>
              <a:gd name="connsiteY74" fmla="*/ 74951 h 3484832"/>
              <a:gd name="connsiteX75" fmla="*/ 771994 w 1656754"/>
              <a:gd name="connsiteY75" fmla="*/ 82446 h 3484832"/>
              <a:gd name="connsiteX76" fmla="*/ 801974 w 1656754"/>
              <a:gd name="connsiteY76" fmla="*/ 101184 h 3484832"/>
              <a:gd name="connsiteX77" fmla="*/ 813216 w 1656754"/>
              <a:gd name="connsiteY77" fmla="*/ 123669 h 3484832"/>
              <a:gd name="connsiteX78" fmla="*/ 816964 w 1656754"/>
              <a:gd name="connsiteY78" fmla="*/ 146154 h 3484832"/>
              <a:gd name="connsiteX79" fmla="*/ 824459 w 1656754"/>
              <a:gd name="connsiteY79" fmla="*/ 172387 h 3484832"/>
              <a:gd name="connsiteX80" fmla="*/ 828207 w 1656754"/>
              <a:gd name="connsiteY80" fmla="*/ 191125 h 3484832"/>
              <a:gd name="connsiteX81" fmla="*/ 831954 w 1656754"/>
              <a:gd name="connsiteY81" fmla="*/ 333531 h 3484832"/>
              <a:gd name="connsiteX82" fmla="*/ 843197 w 1656754"/>
              <a:gd name="connsiteY82" fmla="*/ 363512 h 3484832"/>
              <a:gd name="connsiteX83" fmla="*/ 846944 w 1656754"/>
              <a:gd name="connsiteY83" fmla="*/ 374754 h 3484832"/>
              <a:gd name="connsiteX84" fmla="*/ 895662 w 1656754"/>
              <a:gd name="connsiteY84" fmla="*/ 400987 h 3484832"/>
              <a:gd name="connsiteX85" fmla="*/ 906905 w 1656754"/>
              <a:gd name="connsiteY85" fmla="*/ 408482 h 3484832"/>
              <a:gd name="connsiteX86" fmla="*/ 955623 w 1656754"/>
              <a:gd name="connsiteY86" fmla="*/ 423472 h 3484832"/>
              <a:gd name="connsiteX87" fmla="*/ 1274164 w 1656754"/>
              <a:gd name="connsiteY87" fmla="*/ 430967 h 3484832"/>
              <a:gd name="connsiteX88" fmla="*/ 1292902 w 1656754"/>
              <a:gd name="connsiteY88" fmla="*/ 438462 h 3484832"/>
              <a:gd name="connsiteX89" fmla="*/ 1345367 w 1656754"/>
              <a:gd name="connsiteY89" fmla="*/ 457200 h 3484832"/>
              <a:gd name="connsiteX90" fmla="*/ 1412823 w 1656754"/>
              <a:gd name="connsiteY90" fmla="*/ 487180 h 3484832"/>
              <a:gd name="connsiteX91" fmla="*/ 1457794 w 1656754"/>
              <a:gd name="connsiteY91" fmla="*/ 498423 h 3484832"/>
              <a:gd name="connsiteX92" fmla="*/ 1472784 w 1656754"/>
              <a:gd name="connsiteY92" fmla="*/ 505918 h 3484832"/>
              <a:gd name="connsiteX93" fmla="*/ 1484026 w 1656754"/>
              <a:gd name="connsiteY93" fmla="*/ 513413 h 3484832"/>
              <a:gd name="connsiteX94" fmla="*/ 1502764 w 1656754"/>
              <a:gd name="connsiteY94" fmla="*/ 520908 h 3484832"/>
              <a:gd name="connsiteX95" fmla="*/ 1514007 w 1656754"/>
              <a:gd name="connsiteY95" fmla="*/ 532151 h 3484832"/>
              <a:gd name="connsiteX96" fmla="*/ 1536492 w 1656754"/>
              <a:gd name="connsiteY96" fmla="*/ 592112 h 3484832"/>
              <a:gd name="connsiteX97" fmla="*/ 1555230 w 1656754"/>
              <a:gd name="connsiteY97" fmla="*/ 648325 h 3484832"/>
              <a:gd name="connsiteX98" fmla="*/ 1577715 w 1656754"/>
              <a:gd name="connsiteY98" fmla="*/ 700790 h 3484832"/>
              <a:gd name="connsiteX99" fmla="*/ 1581462 w 1656754"/>
              <a:gd name="connsiteY99" fmla="*/ 715780 h 3484832"/>
              <a:gd name="connsiteX100" fmla="*/ 1588957 w 1656754"/>
              <a:gd name="connsiteY100" fmla="*/ 734518 h 3484832"/>
              <a:gd name="connsiteX101" fmla="*/ 1600200 w 1656754"/>
              <a:gd name="connsiteY101" fmla="*/ 779489 h 3484832"/>
              <a:gd name="connsiteX102" fmla="*/ 1618938 w 1656754"/>
              <a:gd name="connsiteY102" fmla="*/ 828207 h 3484832"/>
              <a:gd name="connsiteX103" fmla="*/ 1626433 w 1656754"/>
              <a:gd name="connsiteY103" fmla="*/ 873177 h 3484832"/>
              <a:gd name="connsiteX104" fmla="*/ 1633928 w 1656754"/>
              <a:gd name="connsiteY104" fmla="*/ 895662 h 3484832"/>
              <a:gd name="connsiteX105" fmla="*/ 1637676 w 1656754"/>
              <a:gd name="connsiteY105" fmla="*/ 910653 h 3484832"/>
              <a:gd name="connsiteX106" fmla="*/ 1645171 w 1656754"/>
              <a:gd name="connsiteY106" fmla="*/ 929390 h 3484832"/>
              <a:gd name="connsiteX107" fmla="*/ 1652666 w 1656754"/>
              <a:gd name="connsiteY107" fmla="*/ 966866 h 3484832"/>
              <a:gd name="connsiteX108" fmla="*/ 1652666 w 1656754"/>
              <a:gd name="connsiteY108" fmla="*/ 1169233 h 3484832"/>
              <a:gd name="connsiteX109" fmla="*/ 1645171 w 1656754"/>
              <a:gd name="connsiteY109" fmla="*/ 1184223 h 3484832"/>
              <a:gd name="connsiteX110" fmla="*/ 1637676 w 1656754"/>
              <a:gd name="connsiteY110" fmla="*/ 1206708 h 3484832"/>
              <a:gd name="connsiteX111" fmla="*/ 1603948 w 1656754"/>
              <a:gd name="connsiteY111" fmla="*/ 1322882 h 3484832"/>
              <a:gd name="connsiteX112" fmla="*/ 1592705 w 1656754"/>
              <a:gd name="connsiteY112" fmla="*/ 1341620 h 3484832"/>
              <a:gd name="connsiteX113" fmla="*/ 1573967 w 1656754"/>
              <a:gd name="connsiteY113" fmla="*/ 1382843 h 3484832"/>
              <a:gd name="connsiteX114" fmla="*/ 1547735 w 1656754"/>
              <a:gd name="connsiteY114" fmla="*/ 1420318 h 3484832"/>
              <a:gd name="connsiteX115" fmla="*/ 1543987 w 1656754"/>
              <a:gd name="connsiteY115" fmla="*/ 1439056 h 3484832"/>
              <a:gd name="connsiteX116" fmla="*/ 1528997 w 1656754"/>
              <a:gd name="connsiteY116" fmla="*/ 1457794 h 3484832"/>
              <a:gd name="connsiteX117" fmla="*/ 1514007 w 1656754"/>
              <a:gd name="connsiteY117" fmla="*/ 1487774 h 3484832"/>
              <a:gd name="connsiteX118" fmla="*/ 1487774 w 1656754"/>
              <a:gd name="connsiteY118" fmla="*/ 1547735 h 3484832"/>
              <a:gd name="connsiteX119" fmla="*/ 1472784 w 1656754"/>
              <a:gd name="connsiteY119" fmla="*/ 1581462 h 3484832"/>
              <a:gd name="connsiteX120" fmla="*/ 1454046 w 1656754"/>
              <a:gd name="connsiteY120" fmla="*/ 1637676 h 3484832"/>
              <a:gd name="connsiteX121" fmla="*/ 1446551 w 1656754"/>
              <a:gd name="connsiteY121" fmla="*/ 1667656 h 3484832"/>
              <a:gd name="connsiteX122" fmla="*/ 1439056 w 1656754"/>
              <a:gd name="connsiteY122" fmla="*/ 1690141 h 3484832"/>
              <a:gd name="connsiteX123" fmla="*/ 1427813 w 1656754"/>
              <a:gd name="connsiteY123" fmla="*/ 1750102 h 3484832"/>
              <a:gd name="connsiteX124" fmla="*/ 1424066 w 1656754"/>
              <a:gd name="connsiteY124" fmla="*/ 1787577 h 3484832"/>
              <a:gd name="connsiteX125" fmla="*/ 1416571 w 1656754"/>
              <a:gd name="connsiteY125" fmla="*/ 1817557 h 3484832"/>
              <a:gd name="connsiteX126" fmla="*/ 1412823 w 1656754"/>
              <a:gd name="connsiteY126" fmla="*/ 1843790 h 3484832"/>
              <a:gd name="connsiteX127" fmla="*/ 1409076 w 1656754"/>
              <a:gd name="connsiteY127" fmla="*/ 1881266 h 3484832"/>
              <a:gd name="connsiteX128" fmla="*/ 1394085 w 1656754"/>
              <a:gd name="connsiteY128" fmla="*/ 1926236 h 3484832"/>
              <a:gd name="connsiteX129" fmla="*/ 1375348 w 1656754"/>
              <a:gd name="connsiteY129" fmla="*/ 2027420 h 3484832"/>
              <a:gd name="connsiteX130" fmla="*/ 1364105 w 1656754"/>
              <a:gd name="connsiteY130" fmla="*/ 2072390 h 3484832"/>
              <a:gd name="connsiteX131" fmla="*/ 1356610 w 1656754"/>
              <a:gd name="connsiteY131" fmla="*/ 2121108 h 3484832"/>
              <a:gd name="connsiteX132" fmla="*/ 1349115 w 1656754"/>
              <a:gd name="connsiteY132" fmla="*/ 2158584 h 3484832"/>
              <a:gd name="connsiteX133" fmla="*/ 1334125 w 1656754"/>
              <a:gd name="connsiteY133" fmla="*/ 2222292 h 3484832"/>
              <a:gd name="connsiteX134" fmla="*/ 1330377 w 1656754"/>
              <a:gd name="connsiteY134" fmla="*/ 2252272 h 3484832"/>
              <a:gd name="connsiteX135" fmla="*/ 1326630 w 1656754"/>
              <a:gd name="connsiteY135" fmla="*/ 2289748 h 3484832"/>
              <a:gd name="connsiteX136" fmla="*/ 1319135 w 1656754"/>
              <a:gd name="connsiteY136" fmla="*/ 2330971 h 3484832"/>
              <a:gd name="connsiteX137" fmla="*/ 1315387 w 1656754"/>
              <a:gd name="connsiteY137" fmla="*/ 2360951 h 3484832"/>
              <a:gd name="connsiteX138" fmla="*/ 1307892 w 1656754"/>
              <a:gd name="connsiteY138" fmla="*/ 2405921 h 3484832"/>
              <a:gd name="connsiteX139" fmla="*/ 1304144 w 1656754"/>
              <a:gd name="connsiteY139" fmla="*/ 2432154 h 3484832"/>
              <a:gd name="connsiteX140" fmla="*/ 1300397 w 1656754"/>
              <a:gd name="connsiteY140" fmla="*/ 2465882 h 3484832"/>
              <a:gd name="connsiteX141" fmla="*/ 1292902 w 1656754"/>
              <a:gd name="connsiteY141" fmla="*/ 2495862 h 3484832"/>
              <a:gd name="connsiteX142" fmla="*/ 1281659 w 1656754"/>
              <a:gd name="connsiteY142" fmla="*/ 2574561 h 3484832"/>
              <a:gd name="connsiteX143" fmla="*/ 1270416 w 1656754"/>
              <a:gd name="connsiteY143" fmla="*/ 2649512 h 3484832"/>
              <a:gd name="connsiteX144" fmla="*/ 1266669 w 1656754"/>
              <a:gd name="connsiteY144" fmla="*/ 2683239 h 3484832"/>
              <a:gd name="connsiteX145" fmla="*/ 1262921 w 1656754"/>
              <a:gd name="connsiteY145" fmla="*/ 2720715 h 3484832"/>
              <a:gd name="connsiteX146" fmla="*/ 1232941 w 1656754"/>
              <a:gd name="connsiteY146" fmla="*/ 2904344 h 3484832"/>
              <a:gd name="connsiteX147" fmla="*/ 1191458 w 1656754"/>
              <a:gd name="connsiteY147" fmla="*/ 3439228 h 3484832"/>
              <a:gd name="connsiteX148" fmla="*/ 931732 w 1656754"/>
              <a:gd name="connsiteY148" fmla="*/ 3459032 h 3484832"/>
              <a:gd name="connsiteX149" fmla="*/ 703522 w 1656754"/>
              <a:gd name="connsiteY149" fmla="*/ 3417940 h 3484832"/>
              <a:gd name="connsiteX0" fmla="*/ 703522 w 1656754"/>
              <a:gd name="connsiteY0" fmla="*/ 3417940 h 3466966"/>
              <a:gd name="connsiteX1" fmla="*/ 726138 w 1656754"/>
              <a:gd name="connsiteY1" fmla="*/ 2857682 h 3466966"/>
              <a:gd name="connsiteX2" fmla="*/ 745891 w 1656754"/>
              <a:gd name="connsiteY2" fmla="*/ 1826640 h 3466966"/>
              <a:gd name="connsiteX3" fmla="*/ 734518 w 1656754"/>
              <a:gd name="connsiteY3" fmla="*/ 1813810 h 3466966"/>
              <a:gd name="connsiteX4" fmla="*/ 723276 w 1656754"/>
              <a:gd name="connsiteY4" fmla="*/ 1806315 h 3466966"/>
              <a:gd name="connsiteX5" fmla="*/ 704538 w 1656754"/>
              <a:gd name="connsiteY5" fmla="*/ 1780082 h 3466966"/>
              <a:gd name="connsiteX6" fmla="*/ 689548 w 1656754"/>
              <a:gd name="connsiteY6" fmla="*/ 1761344 h 3466966"/>
              <a:gd name="connsiteX7" fmla="*/ 682053 w 1656754"/>
              <a:gd name="connsiteY7" fmla="*/ 1735112 h 3466966"/>
              <a:gd name="connsiteX8" fmla="*/ 663315 w 1656754"/>
              <a:gd name="connsiteY8" fmla="*/ 1671403 h 3466966"/>
              <a:gd name="connsiteX9" fmla="*/ 655820 w 1656754"/>
              <a:gd name="connsiteY9" fmla="*/ 1630180 h 3466966"/>
              <a:gd name="connsiteX10" fmla="*/ 659567 w 1656754"/>
              <a:gd name="connsiteY10" fmla="*/ 1506512 h 3466966"/>
              <a:gd name="connsiteX11" fmla="*/ 693295 w 1656754"/>
              <a:gd name="connsiteY11" fmla="*/ 1431561 h 3466966"/>
              <a:gd name="connsiteX12" fmla="*/ 697043 w 1656754"/>
              <a:gd name="connsiteY12" fmla="*/ 1412823 h 3466966"/>
              <a:gd name="connsiteX13" fmla="*/ 708285 w 1656754"/>
              <a:gd name="connsiteY13" fmla="*/ 1401580 h 3466966"/>
              <a:gd name="connsiteX14" fmla="*/ 715780 w 1656754"/>
              <a:gd name="connsiteY14" fmla="*/ 1386590 h 3466966"/>
              <a:gd name="connsiteX15" fmla="*/ 727023 w 1656754"/>
              <a:gd name="connsiteY15" fmla="*/ 1349115 h 3466966"/>
              <a:gd name="connsiteX16" fmla="*/ 730771 w 1656754"/>
              <a:gd name="connsiteY16" fmla="*/ 1334125 h 3466966"/>
              <a:gd name="connsiteX17" fmla="*/ 745761 w 1656754"/>
              <a:gd name="connsiteY17" fmla="*/ 1285407 h 3466966"/>
              <a:gd name="connsiteX18" fmla="*/ 742013 w 1656754"/>
              <a:gd name="connsiteY18" fmla="*/ 1217951 h 3466966"/>
              <a:gd name="connsiteX19" fmla="*/ 730771 w 1656754"/>
              <a:gd name="connsiteY19" fmla="*/ 1195466 h 3466966"/>
              <a:gd name="connsiteX20" fmla="*/ 723276 w 1656754"/>
              <a:gd name="connsiteY20" fmla="*/ 1172980 h 3466966"/>
              <a:gd name="connsiteX21" fmla="*/ 685800 w 1656754"/>
              <a:gd name="connsiteY21" fmla="*/ 1090535 h 3466966"/>
              <a:gd name="connsiteX22" fmla="*/ 674557 w 1656754"/>
              <a:gd name="connsiteY22" fmla="*/ 1060554 h 3466966"/>
              <a:gd name="connsiteX23" fmla="*/ 652072 w 1656754"/>
              <a:gd name="connsiteY23" fmla="*/ 1026826 h 3466966"/>
              <a:gd name="connsiteX24" fmla="*/ 648325 w 1656754"/>
              <a:gd name="connsiteY24" fmla="*/ 1015584 h 3466966"/>
              <a:gd name="connsiteX25" fmla="*/ 637082 w 1656754"/>
              <a:gd name="connsiteY25" fmla="*/ 1008089 h 3466966"/>
              <a:gd name="connsiteX26" fmla="*/ 622092 w 1656754"/>
              <a:gd name="connsiteY26" fmla="*/ 993098 h 3466966"/>
              <a:gd name="connsiteX27" fmla="*/ 607102 w 1656754"/>
              <a:gd name="connsiteY27" fmla="*/ 981856 h 3466966"/>
              <a:gd name="connsiteX28" fmla="*/ 584616 w 1656754"/>
              <a:gd name="connsiteY28" fmla="*/ 966866 h 3466966"/>
              <a:gd name="connsiteX29" fmla="*/ 569626 w 1656754"/>
              <a:gd name="connsiteY29" fmla="*/ 959371 h 3466966"/>
              <a:gd name="connsiteX30" fmla="*/ 517161 w 1656754"/>
              <a:gd name="connsiteY30" fmla="*/ 940633 h 3466966"/>
              <a:gd name="connsiteX31" fmla="*/ 442210 w 1656754"/>
              <a:gd name="connsiteY31" fmla="*/ 910653 h 3466966"/>
              <a:gd name="connsiteX32" fmla="*/ 430967 w 1656754"/>
              <a:gd name="connsiteY32" fmla="*/ 906905 h 3466966"/>
              <a:gd name="connsiteX33" fmla="*/ 281066 w 1656754"/>
              <a:gd name="connsiteY33" fmla="*/ 910653 h 3466966"/>
              <a:gd name="connsiteX34" fmla="*/ 258580 w 1656754"/>
              <a:gd name="connsiteY34" fmla="*/ 914400 h 3466966"/>
              <a:gd name="connsiteX35" fmla="*/ 228600 w 1656754"/>
              <a:gd name="connsiteY35" fmla="*/ 918148 h 3466966"/>
              <a:gd name="connsiteX36" fmla="*/ 142407 w 1656754"/>
              <a:gd name="connsiteY36" fmla="*/ 906905 h 3466966"/>
              <a:gd name="connsiteX37" fmla="*/ 104931 w 1656754"/>
              <a:gd name="connsiteY37" fmla="*/ 869430 h 3466966"/>
              <a:gd name="connsiteX38" fmla="*/ 86194 w 1656754"/>
              <a:gd name="connsiteY38" fmla="*/ 850692 h 3466966"/>
              <a:gd name="connsiteX39" fmla="*/ 56213 w 1656754"/>
              <a:gd name="connsiteY39" fmla="*/ 813216 h 3466966"/>
              <a:gd name="connsiteX40" fmla="*/ 44971 w 1656754"/>
              <a:gd name="connsiteY40" fmla="*/ 801974 h 3466966"/>
              <a:gd name="connsiteX41" fmla="*/ 33728 w 1656754"/>
              <a:gd name="connsiteY41" fmla="*/ 783236 h 3466966"/>
              <a:gd name="connsiteX42" fmla="*/ 26233 w 1656754"/>
              <a:gd name="connsiteY42" fmla="*/ 771994 h 3466966"/>
              <a:gd name="connsiteX43" fmla="*/ 18738 w 1656754"/>
              <a:gd name="connsiteY43" fmla="*/ 745761 h 3466966"/>
              <a:gd name="connsiteX44" fmla="*/ 11243 w 1656754"/>
              <a:gd name="connsiteY44" fmla="*/ 730771 h 3466966"/>
              <a:gd name="connsiteX45" fmla="*/ 7495 w 1656754"/>
              <a:gd name="connsiteY45" fmla="*/ 693295 h 3466966"/>
              <a:gd name="connsiteX46" fmla="*/ 0 w 1656754"/>
              <a:gd name="connsiteY46" fmla="*/ 663315 h 3466966"/>
              <a:gd name="connsiteX47" fmla="*/ 3748 w 1656754"/>
              <a:gd name="connsiteY47" fmla="*/ 517161 h 3466966"/>
              <a:gd name="connsiteX48" fmla="*/ 14990 w 1656754"/>
              <a:gd name="connsiteY48" fmla="*/ 487180 h 3466966"/>
              <a:gd name="connsiteX49" fmla="*/ 33728 w 1656754"/>
              <a:gd name="connsiteY49" fmla="*/ 430967 h 3466966"/>
              <a:gd name="connsiteX50" fmla="*/ 44971 w 1656754"/>
              <a:gd name="connsiteY50" fmla="*/ 408482 h 3466966"/>
              <a:gd name="connsiteX51" fmla="*/ 52466 w 1656754"/>
              <a:gd name="connsiteY51" fmla="*/ 385997 h 3466966"/>
              <a:gd name="connsiteX52" fmla="*/ 86194 w 1656754"/>
              <a:gd name="connsiteY52" fmla="*/ 329784 h 3466966"/>
              <a:gd name="connsiteX53" fmla="*/ 108679 w 1656754"/>
              <a:gd name="connsiteY53" fmla="*/ 292308 h 3466966"/>
              <a:gd name="connsiteX54" fmla="*/ 123669 w 1656754"/>
              <a:gd name="connsiteY54" fmla="*/ 269823 h 3466966"/>
              <a:gd name="connsiteX55" fmla="*/ 161144 w 1656754"/>
              <a:gd name="connsiteY55" fmla="*/ 232348 h 3466966"/>
              <a:gd name="connsiteX56" fmla="*/ 179882 w 1656754"/>
              <a:gd name="connsiteY56" fmla="*/ 206115 h 3466966"/>
              <a:gd name="connsiteX57" fmla="*/ 191125 w 1656754"/>
              <a:gd name="connsiteY57" fmla="*/ 187377 h 3466966"/>
              <a:gd name="connsiteX58" fmla="*/ 224853 w 1656754"/>
              <a:gd name="connsiteY58" fmla="*/ 153649 h 3466966"/>
              <a:gd name="connsiteX59" fmla="*/ 247338 w 1656754"/>
              <a:gd name="connsiteY59" fmla="*/ 123669 h 3466966"/>
              <a:gd name="connsiteX60" fmla="*/ 266076 w 1656754"/>
              <a:gd name="connsiteY60" fmla="*/ 108679 h 3466966"/>
              <a:gd name="connsiteX61" fmla="*/ 292308 w 1656754"/>
              <a:gd name="connsiteY61" fmla="*/ 82446 h 3466966"/>
              <a:gd name="connsiteX62" fmla="*/ 352269 w 1656754"/>
              <a:gd name="connsiteY62" fmla="*/ 48718 h 3466966"/>
              <a:gd name="connsiteX63" fmla="*/ 382249 w 1656754"/>
              <a:gd name="connsiteY63" fmla="*/ 41223 h 3466966"/>
              <a:gd name="connsiteX64" fmla="*/ 415977 w 1656754"/>
              <a:gd name="connsiteY64" fmla="*/ 22485 h 3466966"/>
              <a:gd name="connsiteX65" fmla="*/ 427220 w 1656754"/>
              <a:gd name="connsiteY65" fmla="*/ 14990 h 3466966"/>
              <a:gd name="connsiteX66" fmla="*/ 457200 w 1656754"/>
              <a:gd name="connsiteY66" fmla="*/ 3748 h 3466966"/>
              <a:gd name="connsiteX67" fmla="*/ 483433 w 1656754"/>
              <a:gd name="connsiteY67" fmla="*/ 0 h 3466966"/>
              <a:gd name="connsiteX68" fmla="*/ 569626 w 1656754"/>
              <a:gd name="connsiteY68" fmla="*/ 3748 h 3466966"/>
              <a:gd name="connsiteX69" fmla="*/ 603354 w 1656754"/>
              <a:gd name="connsiteY69" fmla="*/ 14990 h 3466966"/>
              <a:gd name="connsiteX70" fmla="*/ 633335 w 1656754"/>
              <a:gd name="connsiteY70" fmla="*/ 22485 h 3466966"/>
              <a:gd name="connsiteX71" fmla="*/ 659567 w 1656754"/>
              <a:gd name="connsiteY71" fmla="*/ 37476 h 3466966"/>
              <a:gd name="connsiteX72" fmla="*/ 704538 w 1656754"/>
              <a:gd name="connsiteY72" fmla="*/ 44971 h 3466966"/>
              <a:gd name="connsiteX73" fmla="*/ 745761 w 1656754"/>
              <a:gd name="connsiteY73" fmla="*/ 67456 h 3466966"/>
              <a:gd name="connsiteX74" fmla="*/ 764498 w 1656754"/>
              <a:gd name="connsiteY74" fmla="*/ 74951 h 3466966"/>
              <a:gd name="connsiteX75" fmla="*/ 771994 w 1656754"/>
              <a:gd name="connsiteY75" fmla="*/ 82446 h 3466966"/>
              <a:gd name="connsiteX76" fmla="*/ 801974 w 1656754"/>
              <a:gd name="connsiteY76" fmla="*/ 101184 h 3466966"/>
              <a:gd name="connsiteX77" fmla="*/ 813216 w 1656754"/>
              <a:gd name="connsiteY77" fmla="*/ 123669 h 3466966"/>
              <a:gd name="connsiteX78" fmla="*/ 816964 w 1656754"/>
              <a:gd name="connsiteY78" fmla="*/ 146154 h 3466966"/>
              <a:gd name="connsiteX79" fmla="*/ 824459 w 1656754"/>
              <a:gd name="connsiteY79" fmla="*/ 172387 h 3466966"/>
              <a:gd name="connsiteX80" fmla="*/ 828207 w 1656754"/>
              <a:gd name="connsiteY80" fmla="*/ 191125 h 3466966"/>
              <a:gd name="connsiteX81" fmla="*/ 831954 w 1656754"/>
              <a:gd name="connsiteY81" fmla="*/ 333531 h 3466966"/>
              <a:gd name="connsiteX82" fmla="*/ 843197 w 1656754"/>
              <a:gd name="connsiteY82" fmla="*/ 363512 h 3466966"/>
              <a:gd name="connsiteX83" fmla="*/ 846944 w 1656754"/>
              <a:gd name="connsiteY83" fmla="*/ 374754 h 3466966"/>
              <a:gd name="connsiteX84" fmla="*/ 895662 w 1656754"/>
              <a:gd name="connsiteY84" fmla="*/ 400987 h 3466966"/>
              <a:gd name="connsiteX85" fmla="*/ 906905 w 1656754"/>
              <a:gd name="connsiteY85" fmla="*/ 408482 h 3466966"/>
              <a:gd name="connsiteX86" fmla="*/ 955623 w 1656754"/>
              <a:gd name="connsiteY86" fmla="*/ 423472 h 3466966"/>
              <a:gd name="connsiteX87" fmla="*/ 1274164 w 1656754"/>
              <a:gd name="connsiteY87" fmla="*/ 430967 h 3466966"/>
              <a:gd name="connsiteX88" fmla="*/ 1292902 w 1656754"/>
              <a:gd name="connsiteY88" fmla="*/ 438462 h 3466966"/>
              <a:gd name="connsiteX89" fmla="*/ 1345367 w 1656754"/>
              <a:gd name="connsiteY89" fmla="*/ 457200 h 3466966"/>
              <a:gd name="connsiteX90" fmla="*/ 1412823 w 1656754"/>
              <a:gd name="connsiteY90" fmla="*/ 487180 h 3466966"/>
              <a:gd name="connsiteX91" fmla="*/ 1457794 w 1656754"/>
              <a:gd name="connsiteY91" fmla="*/ 498423 h 3466966"/>
              <a:gd name="connsiteX92" fmla="*/ 1472784 w 1656754"/>
              <a:gd name="connsiteY92" fmla="*/ 505918 h 3466966"/>
              <a:gd name="connsiteX93" fmla="*/ 1484026 w 1656754"/>
              <a:gd name="connsiteY93" fmla="*/ 513413 h 3466966"/>
              <a:gd name="connsiteX94" fmla="*/ 1502764 w 1656754"/>
              <a:gd name="connsiteY94" fmla="*/ 520908 h 3466966"/>
              <a:gd name="connsiteX95" fmla="*/ 1514007 w 1656754"/>
              <a:gd name="connsiteY95" fmla="*/ 532151 h 3466966"/>
              <a:gd name="connsiteX96" fmla="*/ 1536492 w 1656754"/>
              <a:gd name="connsiteY96" fmla="*/ 592112 h 3466966"/>
              <a:gd name="connsiteX97" fmla="*/ 1555230 w 1656754"/>
              <a:gd name="connsiteY97" fmla="*/ 648325 h 3466966"/>
              <a:gd name="connsiteX98" fmla="*/ 1577715 w 1656754"/>
              <a:gd name="connsiteY98" fmla="*/ 700790 h 3466966"/>
              <a:gd name="connsiteX99" fmla="*/ 1581462 w 1656754"/>
              <a:gd name="connsiteY99" fmla="*/ 715780 h 3466966"/>
              <a:gd name="connsiteX100" fmla="*/ 1588957 w 1656754"/>
              <a:gd name="connsiteY100" fmla="*/ 734518 h 3466966"/>
              <a:gd name="connsiteX101" fmla="*/ 1600200 w 1656754"/>
              <a:gd name="connsiteY101" fmla="*/ 779489 h 3466966"/>
              <a:gd name="connsiteX102" fmla="*/ 1618938 w 1656754"/>
              <a:gd name="connsiteY102" fmla="*/ 828207 h 3466966"/>
              <a:gd name="connsiteX103" fmla="*/ 1626433 w 1656754"/>
              <a:gd name="connsiteY103" fmla="*/ 873177 h 3466966"/>
              <a:gd name="connsiteX104" fmla="*/ 1633928 w 1656754"/>
              <a:gd name="connsiteY104" fmla="*/ 895662 h 3466966"/>
              <a:gd name="connsiteX105" fmla="*/ 1637676 w 1656754"/>
              <a:gd name="connsiteY105" fmla="*/ 910653 h 3466966"/>
              <a:gd name="connsiteX106" fmla="*/ 1645171 w 1656754"/>
              <a:gd name="connsiteY106" fmla="*/ 929390 h 3466966"/>
              <a:gd name="connsiteX107" fmla="*/ 1652666 w 1656754"/>
              <a:gd name="connsiteY107" fmla="*/ 966866 h 3466966"/>
              <a:gd name="connsiteX108" fmla="*/ 1652666 w 1656754"/>
              <a:gd name="connsiteY108" fmla="*/ 1169233 h 3466966"/>
              <a:gd name="connsiteX109" fmla="*/ 1645171 w 1656754"/>
              <a:gd name="connsiteY109" fmla="*/ 1184223 h 3466966"/>
              <a:gd name="connsiteX110" fmla="*/ 1637676 w 1656754"/>
              <a:gd name="connsiteY110" fmla="*/ 1206708 h 3466966"/>
              <a:gd name="connsiteX111" fmla="*/ 1603948 w 1656754"/>
              <a:gd name="connsiteY111" fmla="*/ 1322882 h 3466966"/>
              <a:gd name="connsiteX112" fmla="*/ 1592705 w 1656754"/>
              <a:gd name="connsiteY112" fmla="*/ 1341620 h 3466966"/>
              <a:gd name="connsiteX113" fmla="*/ 1573967 w 1656754"/>
              <a:gd name="connsiteY113" fmla="*/ 1382843 h 3466966"/>
              <a:gd name="connsiteX114" fmla="*/ 1547735 w 1656754"/>
              <a:gd name="connsiteY114" fmla="*/ 1420318 h 3466966"/>
              <a:gd name="connsiteX115" fmla="*/ 1543987 w 1656754"/>
              <a:gd name="connsiteY115" fmla="*/ 1439056 h 3466966"/>
              <a:gd name="connsiteX116" fmla="*/ 1528997 w 1656754"/>
              <a:gd name="connsiteY116" fmla="*/ 1457794 h 3466966"/>
              <a:gd name="connsiteX117" fmla="*/ 1514007 w 1656754"/>
              <a:gd name="connsiteY117" fmla="*/ 1487774 h 3466966"/>
              <a:gd name="connsiteX118" fmla="*/ 1487774 w 1656754"/>
              <a:gd name="connsiteY118" fmla="*/ 1547735 h 3466966"/>
              <a:gd name="connsiteX119" fmla="*/ 1472784 w 1656754"/>
              <a:gd name="connsiteY119" fmla="*/ 1581462 h 3466966"/>
              <a:gd name="connsiteX120" fmla="*/ 1454046 w 1656754"/>
              <a:gd name="connsiteY120" fmla="*/ 1637676 h 3466966"/>
              <a:gd name="connsiteX121" fmla="*/ 1446551 w 1656754"/>
              <a:gd name="connsiteY121" fmla="*/ 1667656 h 3466966"/>
              <a:gd name="connsiteX122" fmla="*/ 1439056 w 1656754"/>
              <a:gd name="connsiteY122" fmla="*/ 1690141 h 3466966"/>
              <a:gd name="connsiteX123" fmla="*/ 1427813 w 1656754"/>
              <a:gd name="connsiteY123" fmla="*/ 1750102 h 3466966"/>
              <a:gd name="connsiteX124" fmla="*/ 1424066 w 1656754"/>
              <a:gd name="connsiteY124" fmla="*/ 1787577 h 3466966"/>
              <a:gd name="connsiteX125" fmla="*/ 1416571 w 1656754"/>
              <a:gd name="connsiteY125" fmla="*/ 1817557 h 3466966"/>
              <a:gd name="connsiteX126" fmla="*/ 1412823 w 1656754"/>
              <a:gd name="connsiteY126" fmla="*/ 1843790 h 3466966"/>
              <a:gd name="connsiteX127" fmla="*/ 1409076 w 1656754"/>
              <a:gd name="connsiteY127" fmla="*/ 1881266 h 3466966"/>
              <a:gd name="connsiteX128" fmla="*/ 1394085 w 1656754"/>
              <a:gd name="connsiteY128" fmla="*/ 1926236 h 3466966"/>
              <a:gd name="connsiteX129" fmla="*/ 1375348 w 1656754"/>
              <a:gd name="connsiteY129" fmla="*/ 2027420 h 3466966"/>
              <a:gd name="connsiteX130" fmla="*/ 1364105 w 1656754"/>
              <a:gd name="connsiteY130" fmla="*/ 2072390 h 3466966"/>
              <a:gd name="connsiteX131" fmla="*/ 1356610 w 1656754"/>
              <a:gd name="connsiteY131" fmla="*/ 2121108 h 3466966"/>
              <a:gd name="connsiteX132" fmla="*/ 1349115 w 1656754"/>
              <a:gd name="connsiteY132" fmla="*/ 2158584 h 3466966"/>
              <a:gd name="connsiteX133" fmla="*/ 1334125 w 1656754"/>
              <a:gd name="connsiteY133" fmla="*/ 2222292 h 3466966"/>
              <a:gd name="connsiteX134" fmla="*/ 1330377 w 1656754"/>
              <a:gd name="connsiteY134" fmla="*/ 2252272 h 3466966"/>
              <a:gd name="connsiteX135" fmla="*/ 1326630 w 1656754"/>
              <a:gd name="connsiteY135" fmla="*/ 2289748 h 3466966"/>
              <a:gd name="connsiteX136" fmla="*/ 1319135 w 1656754"/>
              <a:gd name="connsiteY136" fmla="*/ 2330971 h 3466966"/>
              <a:gd name="connsiteX137" fmla="*/ 1315387 w 1656754"/>
              <a:gd name="connsiteY137" fmla="*/ 2360951 h 3466966"/>
              <a:gd name="connsiteX138" fmla="*/ 1307892 w 1656754"/>
              <a:gd name="connsiteY138" fmla="*/ 2405921 h 3466966"/>
              <a:gd name="connsiteX139" fmla="*/ 1304144 w 1656754"/>
              <a:gd name="connsiteY139" fmla="*/ 2432154 h 3466966"/>
              <a:gd name="connsiteX140" fmla="*/ 1300397 w 1656754"/>
              <a:gd name="connsiteY140" fmla="*/ 2465882 h 3466966"/>
              <a:gd name="connsiteX141" fmla="*/ 1292902 w 1656754"/>
              <a:gd name="connsiteY141" fmla="*/ 2495862 h 3466966"/>
              <a:gd name="connsiteX142" fmla="*/ 1281659 w 1656754"/>
              <a:gd name="connsiteY142" fmla="*/ 2574561 h 3466966"/>
              <a:gd name="connsiteX143" fmla="*/ 1270416 w 1656754"/>
              <a:gd name="connsiteY143" fmla="*/ 2649512 h 3466966"/>
              <a:gd name="connsiteX144" fmla="*/ 1266669 w 1656754"/>
              <a:gd name="connsiteY144" fmla="*/ 2683239 h 3466966"/>
              <a:gd name="connsiteX145" fmla="*/ 1262921 w 1656754"/>
              <a:gd name="connsiteY145" fmla="*/ 2720715 h 3466966"/>
              <a:gd name="connsiteX146" fmla="*/ 1232941 w 1656754"/>
              <a:gd name="connsiteY146" fmla="*/ 2904344 h 3466966"/>
              <a:gd name="connsiteX147" fmla="*/ 1191458 w 1656754"/>
              <a:gd name="connsiteY147" fmla="*/ 3439228 h 3466966"/>
              <a:gd name="connsiteX148" fmla="*/ 931732 w 1656754"/>
              <a:gd name="connsiteY148" fmla="*/ 3459032 h 3466966"/>
              <a:gd name="connsiteX149" fmla="*/ 703522 w 1656754"/>
              <a:gd name="connsiteY149" fmla="*/ 3417940 h 3466966"/>
              <a:gd name="connsiteX0" fmla="*/ 703522 w 1656754"/>
              <a:gd name="connsiteY0" fmla="*/ 3417940 h 3470996"/>
              <a:gd name="connsiteX1" fmla="*/ 726138 w 1656754"/>
              <a:gd name="connsiteY1" fmla="*/ 2857682 h 3470996"/>
              <a:gd name="connsiteX2" fmla="*/ 745891 w 1656754"/>
              <a:gd name="connsiteY2" fmla="*/ 1826640 h 3470996"/>
              <a:gd name="connsiteX3" fmla="*/ 734518 w 1656754"/>
              <a:gd name="connsiteY3" fmla="*/ 1813810 h 3470996"/>
              <a:gd name="connsiteX4" fmla="*/ 723276 w 1656754"/>
              <a:gd name="connsiteY4" fmla="*/ 1806315 h 3470996"/>
              <a:gd name="connsiteX5" fmla="*/ 704538 w 1656754"/>
              <a:gd name="connsiteY5" fmla="*/ 1780082 h 3470996"/>
              <a:gd name="connsiteX6" fmla="*/ 689548 w 1656754"/>
              <a:gd name="connsiteY6" fmla="*/ 1761344 h 3470996"/>
              <a:gd name="connsiteX7" fmla="*/ 682053 w 1656754"/>
              <a:gd name="connsiteY7" fmla="*/ 1735112 h 3470996"/>
              <a:gd name="connsiteX8" fmla="*/ 663315 w 1656754"/>
              <a:gd name="connsiteY8" fmla="*/ 1671403 h 3470996"/>
              <a:gd name="connsiteX9" fmla="*/ 655820 w 1656754"/>
              <a:gd name="connsiteY9" fmla="*/ 1630180 h 3470996"/>
              <a:gd name="connsiteX10" fmla="*/ 659567 w 1656754"/>
              <a:gd name="connsiteY10" fmla="*/ 1506512 h 3470996"/>
              <a:gd name="connsiteX11" fmla="*/ 693295 w 1656754"/>
              <a:gd name="connsiteY11" fmla="*/ 1431561 h 3470996"/>
              <a:gd name="connsiteX12" fmla="*/ 697043 w 1656754"/>
              <a:gd name="connsiteY12" fmla="*/ 1412823 h 3470996"/>
              <a:gd name="connsiteX13" fmla="*/ 708285 w 1656754"/>
              <a:gd name="connsiteY13" fmla="*/ 1401580 h 3470996"/>
              <a:gd name="connsiteX14" fmla="*/ 715780 w 1656754"/>
              <a:gd name="connsiteY14" fmla="*/ 1386590 h 3470996"/>
              <a:gd name="connsiteX15" fmla="*/ 727023 w 1656754"/>
              <a:gd name="connsiteY15" fmla="*/ 1349115 h 3470996"/>
              <a:gd name="connsiteX16" fmla="*/ 730771 w 1656754"/>
              <a:gd name="connsiteY16" fmla="*/ 1334125 h 3470996"/>
              <a:gd name="connsiteX17" fmla="*/ 745761 w 1656754"/>
              <a:gd name="connsiteY17" fmla="*/ 1285407 h 3470996"/>
              <a:gd name="connsiteX18" fmla="*/ 742013 w 1656754"/>
              <a:gd name="connsiteY18" fmla="*/ 1217951 h 3470996"/>
              <a:gd name="connsiteX19" fmla="*/ 730771 w 1656754"/>
              <a:gd name="connsiteY19" fmla="*/ 1195466 h 3470996"/>
              <a:gd name="connsiteX20" fmla="*/ 723276 w 1656754"/>
              <a:gd name="connsiteY20" fmla="*/ 1172980 h 3470996"/>
              <a:gd name="connsiteX21" fmla="*/ 685800 w 1656754"/>
              <a:gd name="connsiteY21" fmla="*/ 1090535 h 3470996"/>
              <a:gd name="connsiteX22" fmla="*/ 674557 w 1656754"/>
              <a:gd name="connsiteY22" fmla="*/ 1060554 h 3470996"/>
              <a:gd name="connsiteX23" fmla="*/ 652072 w 1656754"/>
              <a:gd name="connsiteY23" fmla="*/ 1026826 h 3470996"/>
              <a:gd name="connsiteX24" fmla="*/ 648325 w 1656754"/>
              <a:gd name="connsiteY24" fmla="*/ 1015584 h 3470996"/>
              <a:gd name="connsiteX25" fmla="*/ 637082 w 1656754"/>
              <a:gd name="connsiteY25" fmla="*/ 1008089 h 3470996"/>
              <a:gd name="connsiteX26" fmla="*/ 622092 w 1656754"/>
              <a:gd name="connsiteY26" fmla="*/ 993098 h 3470996"/>
              <a:gd name="connsiteX27" fmla="*/ 607102 w 1656754"/>
              <a:gd name="connsiteY27" fmla="*/ 981856 h 3470996"/>
              <a:gd name="connsiteX28" fmla="*/ 584616 w 1656754"/>
              <a:gd name="connsiteY28" fmla="*/ 966866 h 3470996"/>
              <a:gd name="connsiteX29" fmla="*/ 569626 w 1656754"/>
              <a:gd name="connsiteY29" fmla="*/ 959371 h 3470996"/>
              <a:gd name="connsiteX30" fmla="*/ 517161 w 1656754"/>
              <a:gd name="connsiteY30" fmla="*/ 940633 h 3470996"/>
              <a:gd name="connsiteX31" fmla="*/ 442210 w 1656754"/>
              <a:gd name="connsiteY31" fmla="*/ 910653 h 3470996"/>
              <a:gd name="connsiteX32" fmla="*/ 430967 w 1656754"/>
              <a:gd name="connsiteY32" fmla="*/ 906905 h 3470996"/>
              <a:gd name="connsiteX33" fmla="*/ 281066 w 1656754"/>
              <a:gd name="connsiteY33" fmla="*/ 910653 h 3470996"/>
              <a:gd name="connsiteX34" fmla="*/ 258580 w 1656754"/>
              <a:gd name="connsiteY34" fmla="*/ 914400 h 3470996"/>
              <a:gd name="connsiteX35" fmla="*/ 228600 w 1656754"/>
              <a:gd name="connsiteY35" fmla="*/ 918148 h 3470996"/>
              <a:gd name="connsiteX36" fmla="*/ 142407 w 1656754"/>
              <a:gd name="connsiteY36" fmla="*/ 906905 h 3470996"/>
              <a:gd name="connsiteX37" fmla="*/ 104931 w 1656754"/>
              <a:gd name="connsiteY37" fmla="*/ 869430 h 3470996"/>
              <a:gd name="connsiteX38" fmla="*/ 86194 w 1656754"/>
              <a:gd name="connsiteY38" fmla="*/ 850692 h 3470996"/>
              <a:gd name="connsiteX39" fmla="*/ 56213 w 1656754"/>
              <a:gd name="connsiteY39" fmla="*/ 813216 h 3470996"/>
              <a:gd name="connsiteX40" fmla="*/ 44971 w 1656754"/>
              <a:gd name="connsiteY40" fmla="*/ 801974 h 3470996"/>
              <a:gd name="connsiteX41" fmla="*/ 33728 w 1656754"/>
              <a:gd name="connsiteY41" fmla="*/ 783236 h 3470996"/>
              <a:gd name="connsiteX42" fmla="*/ 26233 w 1656754"/>
              <a:gd name="connsiteY42" fmla="*/ 771994 h 3470996"/>
              <a:gd name="connsiteX43" fmla="*/ 18738 w 1656754"/>
              <a:gd name="connsiteY43" fmla="*/ 745761 h 3470996"/>
              <a:gd name="connsiteX44" fmla="*/ 11243 w 1656754"/>
              <a:gd name="connsiteY44" fmla="*/ 730771 h 3470996"/>
              <a:gd name="connsiteX45" fmla="*/ 7495 w 1656754"/>
              <a:gd name="connsiteY45" fmla="*/ 693295 h 3470996"/>
              <a:gd name="connsiteX46" fmla="*/ 0 w 1656754"/>
              <a:gd name="connsiteY46" fmla="*/ 663315 h 3470996"/>
              <a:gd name="connsiteX47" fmla="*/ 3748 w 1656754"/>
              <a:gd name="connsiteY47" fmla="*/ 517161 h 3470996"/>
              <a:gd name="connsiteX48" fmla="*/ 14990 w 1656754"/>
              <a:gd name="connsiteY48" fmla="*/ 487180 h 3470996"/>
              <a:gd name="connsiteX49" fmla="*/ 33728 w 1656754"/>
              <a:gd name="connsiteY49" fmla="*/ 430967 h 3470996"/>
              <a:gd name="connsiteX50" fmla="*/ 44971 w 1656754"/>
              <a:gd name="connsiteY50" fmla="*/ 408482 h 3470996"/>
              <a:gd name="connsiteX51" fmla="*/ 52466 w 1656754"/>
              <a:gd name="connsiteY51" fmla="*/ 385997 h 3470996"/>
              <a:gd name="connsiteX52" fmla="*/ 86194 w 1656754"/>
              <a:gd name="connsiteY52" fmla="*/ 329784 h 3470996"/>
              <a:gd name="connsiteX53" fmla="*/ 108679 w 1656754"/>
              <a:gd name="connsiteY53" fmla="*/ 292308 h 3470996"/>
              <a:gd name="connsiteX54" fmla="*/ 123669 w 1656754"/>
              <a:gd name="connsiteY54" fmla="*/ 269823 h 3470996"/>
              <a:gd name="connsiteX55" fmla="*/ 161144 w 1656754"/>
              <a:gd name="connsiteY55" fmla="*/ 232348 h 3470996"/>
              <a:gd name="connsiteX56" fmla="*/ 179882 w 1656754"/>
              <a:gd name="connsiteY56" fmla="*/ 206115 h 3470996"/>
              <a:gd name="connsiteX57" fmla="*/ 191125 w 1656754"/>
              <a:gd name="connsiteY57" fmla="*/ 187377 h 3470996"/>
              <a:gd name="connsiteX58" fmla="*/ 224853 w 1656754"/>
              <a:gd name="connsiteY58" fmla="*/ 153649 h 3470996"/>
              <a:gd name="connsiteX59" fmla="*/ 247338 w 1656754"/>
              <a:gd name="connsiteY59" fmla="*/ 123669 h 3470996"/>
              <a:gd name="connsiteX60" fmla="*/ 266076 w 1656754"/>
              <a:gd name="connsiteY60" fmla="*/ 108679 h 3470996"/>
              <a:gd name="connsiteX61" fmla="*/ 292308 w 1656754"/>
              <a:gd name="connsiteY61" fmla="*/ 82446 h 3470996"/>
              <a:gd name="connsiteX62" fmla="*/ 352269 w 1656754"/>
              <a:gd name="connsiteY62" fmla="*/ 48718 h 3470996"/>
              <a:gd name="connsiteX63" fmla="*/ 382249 w 1656754"/>
              <a:gd name="connsiteY63" fmla="*/ 41223 h 3470996"/>
              <a:gd name="connsiteX64" fmla="*/ 415977 w 1656754"/>
              <a:gd name="connsiteY64" fmla="*/ 22485 h 3470996"/>
              <a:gd name="connsiteX65" fmla="*/ 427220 w 1656754"/>
              <a:gd name="connsiteY65" fmla="*/ 14990 h 3470996"/>
              <a:gd name="connsiteX66" fmla="*/ 457200 w 1656754"/>
              <a:gd name="connsiteY66" fmla="*/ 3748 h 3470996"/>
              <a:gd name="connsiteX67" fmla="*/ 483433 w 1656754"/>
              <a:gd name="connsiteY67" fmla="*/ 0 h 3470996"/>
              <a:gd name="connsiteX68" fmla="*/ 569626 w 1656754"/>
              <a:gd name="connsiteY68" fmla="*/ 3748 h 3470996"/>
              <a:gd name="connsiteX69" fmla="*/ 603354 w 1656754"/>
              <a:gd name="connsiteY69" fmla="*/ 14990 h 3470996"/>
              <a:gd name="connsiteX70" fmla="*/ 633335 w 1656754"/>
              <a:gd name="connsiteY70" fmla="*/ 22485 h 3470996"/>
              <a:gd name="connsiteX71" fmla="*/ 659567 w 1656754"/>
              <a:gd name="connsiteY71" fmla="*/ 37476 h 3470996"/>
              <a:gd name="connsiteX72" fmla="*/ 704538 w 1656754"/>
              <a:gd name="connsiteY72" fmla="*/ 44971 h 3470996"/>
              <a:gd name="connsiteX73" fmla="*/ 745761 w 1656754"/>
              <a:gd name="connsiteY73" fmla="*/ 67456 h 3470996"/>
              <a:gd name="connsiteX74" fmla="*/ 764498 w 1656754"/>
              <a:gd name="connsiteY74" fmla="*/ 74951 h 3470996"/>
              <a:gd name="connsiteX75" fmla="*/ 771994 w 1656754"/>
              <a:gd name="connsiteY75" fmla="*/ 82446 h 3470996"/>
              <a:gd name="connsiteX76" fmla="*/ 801974 w 1656754"/>
              <a:gd name="connsiteY76" fmla="*/ 101184 h 3470996"/>
              <a:gd name="connsiteX77" fmla="*/ 813216 w 1656754"/>
              <a:gd name="connsiteY77" fmla="*/ 123669 h 3470996"/>
              <a:gd name="connsiteX78" fmla="*/ 816964 w 1656754"/>
              <a:gd name="connsiteY78" fmla="*/ 146154 h 3470996"/>
              <a:gd name="connsiteX79" fmla="*/ 824459 w 1656754"/>
              <a:gd name="connsiteY79" fmla="*/ 172387 h 3470996"/>
              <a:gd name="connsiteX80" fmla="*/ 828207 w 1656754"/>
              <a:gd name="connsiteY80" fmla="*/ 191125 h 3470996"/>
              <a:gd name="connsiteX81" fmla="*/ 831954 w 1656754"/>
              <a:gd name="connsiteY81" fmla="*/ 333531 h 3470996"/>
              <a:gd name="connsiteX82" fmla="*/ 843197 w 1656754"/>
              <a:gd name="connsiteY82" fmla="*/ 363512 h 3470996"/>
              <a:gd name="connsiteX83" fmla="*/ 846944 w 1656754"/>
              <a:gd name="connsiteY83" fmla="*/ 374754 h 3470996"/>
              <a:gd name="connsiteX84" fmla="*/ 895662 w 1656754"/>
              <a:gd name="connsiteY84" fmla="*/ 400987 h 3470996"/>
              <a:gd name="connsiteX85" fmla="*/ 906905 w 1656754"/>
              <a:gd name="connsiteY85" fmla="*/ 408482 h 3470996"/>
              <a:gd name="connsiteX86" fmla="*/ 955623 w 1656754"/>
              <a:gd name="connsiteY86" fmla="*/ 423472 h 3470996"/>
              <a:gd name="connsiteX87" fmla="*/ 1274164 w 1656754"/>
              <a:gd name="connsiteY87" fmla="*/ 430967 h 3470996"/>
              <a:gd name="connsiteX88" fmla="*/ 1292902 w 1656754"/>
              <a:gd name="connsiteY88" fmla="*/ 438462 h 3470996"/>
              <a:gd name="connsiteX89" fmla="*/ 1345367 w 1656754"/>
              <a:gd name="connsiteY89" fmla="*/ 457200 h 3470996"/>
              <a:gd name="connsiteX90" fmla="*/ 1412823 w 1656754"/>
              <a:gd name="connsiteY90" fmla="*/ 487180 h 3470996"/>
              <a:gd name="connsiteX91" fmla="*/ 1457794 w 1656754"/>
              <a:gd name="connsiteY91" fmla="*/ 498423 h 3470996"/>
              <a:gd name="connsiteX92" fmla="*/ 1472784 w 1656754"/>
              <a:gd name="connsiteY92" fmla="*/ 505918 h 3470996"/>
              <a:gd name="connsiteX93" fmla="*/ 1484026 w 1656754"/>
              <a:gd name="connsiteY93" fmla="*/ 513413 h 3470996"/>
              <a:gd name="connsiteX94" fmla="*/ 1502764 w 1656754"/>
              <a:gd name="connsiteY94" fmla="*/ 520908 h 3470996"/>
              <a:gd name="connsiteX95" fmla="*/ 1514007 w 1656754"/>
              <a:gd name="connsiteY95" fmla="*/ 532151 h 3470996"/>
              <a:gd name="connsiteX96" fmla="*/ 1536492 w 1656754"/>
              <a:gd name="connsiteY96" fmla="*/ 592112 h 3470996"/>
              <a:gd name="connsiteX97" fmla="*/ 1555230 w 1656754"/>
              <a:gd name="connsiteY97" fmla="*/ 648325 h 3470996"/>
              <a:gd name="connsiteX98" fmla="*/ 1577715 w 1656754"/>
              <a:gd name="connsiteY98" fmla="*/ 700790 h 3470996"/>
              <a:gd name="connsiteX99" fmla="*/ 1581462 w 1656754"/>
              <a:gd name="connsiteY99" fmla="*/ 715780 h 3470996"/>
              <a:gd name="connsiteX100" fmla="*/ 1588957 w 1656754"/>
              <a:gd name="connsiteY100" fmla="*/ 734518 h 3470996"/>
              <a:gd name="connsiteX101" fmla="*/ 1600200 w 1656754"/>
              <a:gd name="connsiteY101" fmla="*/ 779489 h 3470996"/>
              <a:gd name="connsiteX102" fmla="*/ 1618938 w 1656754"/>
              <a:gd name="connsiteY102" fmla="*/ 828207 h 3470996"/>
              <a:gd name="connsiteX103" fmla="*/ 1626433 w 1656754"/>
              <a:gd name="connsiteY103" fmla="*/ 873177 h 3470996"/>
              <a:gd name="connsiteX104" fmla="*/ 1633928 w 1656754"/>
              <a:gd name="connsiteY104" fmla="*/ 895662 h 3470996"/>
              <a:gd name="connsiteX105" fmla="*/ 1637676 w 1656754"/>
              <a:gd name="connsiteY105" fmla="*/ 910653 h 3470996"/>
              <a:gd name="connsiteX106" fmla="*/ 1645171 w 1656754"/>
              <a:gd name="connsiteY106" fmla="*/ 929390 h 3470996"/>
              <a:gd name="connsiteX107" fmla="*/ 1652666 w 1656754"/>
              <a:gd name="connsiteY107" fmla="*/ 966866 h 3470996"/>
              <a:gd name="connsiteX108" fmla="*/ 1652666 w 1656754"/>
              <a:gd name="connsiteY108" fmla="*/ 1169233 h 3470996"/>
              <a:gd name="connsiteX109" fmla="*/ 1645171 w 1656754"/>
              <a:gd name="connsiteY109" fmla="*/ 1184223 h 3470996"/>
              <a:gd name="connsiteX110" fmla="*/ 1637676 w 1656754"/>
              <a:gd name="connsiteY110" fmla="*/ 1206708 h 3470996"/>
              <a:gd name="connsiteX111" fmla="*/ 1603948 w 1656754"/>
              <a:gd name="connsiteY111" fmla="*/ 1322882 h 3470996"/>
              <a:gd name="connsiteX112" fmla="*/ 1592705 w 1656754"/>
              <a:gd name="connsiteY112" fmla="*/ 1341620 h 3470996"/>
              <a:gd name="connsiteX113" fmla="*/ 1573967 w 1656754"/>
              <a:gd name="connsiteY113" fmla="*/ 1382843 h 3470996"/>
              <a:gd name="connsiteX114" fmla="*/ 1547735 w 1656754"/>
              <a:gd name="connsiteY114" fmla="*/ 1420318 h 3470996"/>
              <a:gd name="connsiteX115" fmla="*/ 1543987 w 1656754"/>
              <a:gd name="connsiteY115" fmla="*/ 1439056 h 3470996"/>
              <a:gd name="connsiteX116" fmla="*/ 1528997 w 1656754"/>
              <a:gd name="connsiteY116" fmla="*/ 1457794 h 3470996"/>
              <a:gd name="connsiteX117" fmla="*/ 1514007 w 1656754"/>
              <a:gd name="connsiteY117" fmla="*/ 1487774 h 3470996"/>
              <a:gd name="connsiteX118" fmla="*/ 1487774 w 1656754"/>
              <a:gd name="connsiteY118" fmla="*/ 1547735 h 3470996"/>
              <a:gd name="connsiteX119" fmla="*/ 1472784 w 1656754"/>
              <a:gd name="connsiteY119" fmla="*/ 1581462 h 3470996"/>
              <a:gd name="connsiteX120" fmla="*/ 1454046 w 1656754"/>
              <a:gd name="connsiteY120" fmla="*/ 1637676 h 3470996"/>
              <a:gd name="connsiteX121" fmla="*/ 1446551 w 1656754"/>
              <a:gd name="connsiteY121" fmla="*/ 1667656 h 3470996"/>
              <a:gd name="connsiteX122" fmla="*/ 1439056 w 1656754"/>
              <a:gd name="connsiteY122" fmla="*/ 1690141 h 3470996"/>
              <a:gd name="connsiteX123" fmla="*/ 1427813 w 1656754"/>
              <a:gd name="connsiteY123" fmla="*/ 1750102 h 3470996"/>
              <a:gd name="connsiteX124" fmla="*/ 1424066 w 1656754"/>
              <a:gd name="connsiteY124" fmla="*/ 1787577 h 3470996"/>
              <a:gd name="connsiteX125" fmla="*/ 1416571 w 1656754"/>
              <a:gd name="connsiteY125" fmla="*/ 1817557 h 3470996"/>
              <a:gd name="connsiteX126" fmla="*/ 1412823 w 1656754"/>
              <a:gd name="connsiteY126" fmla="*/ 1843790 h 3470996"/>
              <a:gd name="connsiteX127" fmla="*/ 1409076 w 1656754"/>
              <a:gd name="connsiteY127" fmla="*/ 1881266 h 3470996"/>
              <a:gd name="connsiteX128" fmla="*/ 1394085 w 1656754"/>
              <a:gd name="connsiteY128" fmla="*/ 1926236 h 3470996"/>
              <a:gd name="connsiteX129" fmla="*/ 1375348 w 1656754"/>
              <a:gd name="connsiteY129" fmla="*/ 2027420 h 3470996"/>
              <a:gd name="connsiteX130" fmla="*/ 1364105 w 1656754"/>
              <a:gd name="connsiteY130" fmla="*/ 2072390 h 3470996"/>
              <a:gd name="connsiteX131" fmla="*/ 1356610 w 1656754"/>
              <a:gd name="connsiteY131" fmla="*/ 2121108 h 3470996"/>
              <a:gd name="connsiteX132" fmla="*/ 1349115 w 1656754"/>
              <a:gd name="connsiteY132" fmla="*/ 2158584 h 3470996"/>
              <a:gd name="connsiteX133" fmla="*/ 1334125 w 1656754"/>
              <a:gd name="connsiteY133" fmla="*/ 2222292 h 3470996"/>
              <a:gd name="connsiteX134" fmla="*/ 1330377 w 1656754"/>
              <a:gd name="connsiteY134" fmla="*/ 2252272 h 3470996"/>
              <a:gd name="connsiteX135" fmla="*/ 1326630 w 1656754"/>
              <a:gd name="connsiteY135" fmla="*/ 2289748 h 3470996"/>
              <a:gd name="connsiteX136" fmla="*/ 1319135 w 1656754"/>
              <a:gd name="connsiteY136" fmla="*/ 2330971 h 3470996"/>
              <a:gd name="connsiteX137" fmla="*/ 1315387 w 1656754"/>
              <a:gd name="connsiteY137" fmla="*/ 2360951 h 3470996"/>
              <a:gd name="connsiteX138" fmla="*/ 1307892 w 1656754"/>
              <a:gd name="connsiteY138" fmla="*/ 2405921 h 3470996"/>
              <a:gd name="connsiteX139" fmla="*/ 1304144 w 1656754"/>
              <a:gd name="connsiteY139" fmla="*/ 2432154 h 3470996"/>
              <a:gd name="connsiteX140" fmla="*/ 1300397 w 1656754"/>
              <a:gd name="connsiteY140" fmla="*/ 2465882 h 3470996"/>
              <a:gd name="connsiteX141" fmla="*/ 1292902 w 1656754"/>
              <a:gd name="connsiteY141" fmla="*/ 2495862 h 3470996"/>
              <a:gd name="connsiteX142" fmla="*/ 1281659 w 1656754"/>
              <a:gd name="connsiteY142" fmla="*/ 2574561 h 3470996"/>
              <a:gd name="connsiteX143" fmla="*/ 1270416 w 1656754"/>
              <a:gd name="connsiteY143" fmla="*/ 2649512 h 3470996"/>
              <a:gd name="connsiteX144" fmla="*/ 1266669 w 1656754"/>
              <a:gd name="connsiteY144" fmla="*/ 2683239 h 3470996"/>
              <a:gd name="connsiteX145" fmla="*/ 1262921 w 1656754"/>
              <a:gd name="connsiteY145" fmla="*/ 2720715 h 3470996"/>
              <a:gd name="connsiteX146" fmla="*/ 1232941 w 1656754"/>
              <a:gd name="connsiteY146" fmla="*/ 2904344 h 3470996"/>
              <a:gd name="connsiteX147" fmla="*/ 1191458 w 1656754"/>
              <a:gd name="connsiteY147" fmla="*/ 3439228 h 3470996"/>
              <a:gd name="connsiteX148" fmla="*/ 931732 w 1656754"/>
              <a:gd name="connsiteY148" fmla="*/ 3459032 h 3470996"/>
              <a:gd name="connsiteX149" fmla="*/ 703522 w 1656754"/>
              <a:gd name="connsiteY149" fmla="*/ 3417940 h 3470996"/>
              <a:gd name="connsiteX0" fmla="*/ 703522 w 1656754"/>
              <a:gd name="connsiteY0" fmla="*/ 3417940 h 3466751"/>
              <a:gd name="connsiteX1" fmla="*/ 726138 w 1656754"/>
              <a:gd name="connsiteY1" fmla="*/ 2857682 h 3466751"/>
              <a:gd name="connsiteX2" fmla="*/ 745891 w 1656754"/>
              <a:gd name="connsiteY2" fmla="*/ 1826640 h 3466751"/>
              <a:gd name="connsiteX3" fmla="*/ 734518 w 1656754"/>
              <a:gd name="connsiteY3" fmla="*/ 1813810 h 3466751"/>
              <a:gd name="connsiteX4" fmla="*/ 723276 w 1656754"/>
              <a:gd name="connsiteY4" fmla="*/ 1806315 h 3466751"/>
              <a:gd name="connsiteX5" fmla="*/ 704538 w 1656754"/>
              <a:gd name="connsiteY5" fmla="*/ 1780082 h 3466751"/>
              <a:gd name="connsiteX6" fmla="*/ 689548 w 1656754"/>
              <a:gd name="connsiteY6" fmla="*/ 1761344 h 3466751"/>
              <a:gd name="connsiteX7" fmla="*/ 682053 w 1656754"/>
              <a:gd name="connsiteY7" fmla="*/ 1735112 h 3466751"/>
              <a:gd name="connsiteX8" fmla="*/ 663315 w 1656754"/>
              <a:gd name="connsiteY8" fmla="*/ 1671403 h 3466751"/>
              <a:gd name="connsiteX9" fmla="*/ 655820 w 1656754"/>
              <a:gd name="connsiteY9" fmla="*/ 1630180 h 3466751"/>
              <a:gd name="connsiteX10" fmla="*/ 659567 w 1656754"/>
              <a:gd name="connsiteY10" fmla="*/ 1506512 h 3466751"/>
              <a:gd name="connsiteX11" fmla="*/ 693295 w 1656754"/>
              <a:gd name="connsiteY11" fmla="*/ 1431561 h 3466751"/>
              <a:gd name="connsiteX12" fmla="*/ 697043 w 1656754"/>
              <a:gd name="connsiteY12" fmla="*/ 1412823 h 3466751"/>
              <a:gd name="connsiteX13" fmla="*/ 708285 w 1656754"/>
              <a:gd name="connsiteY13" fmla="*/ 1401580 h 3466751"/>
              <a:gd name="connsiteX14" fmla="*/ 715780 w 1656754"/>
              <a:gd name="connsiteY14" fmla="*/ 1386590 h 3466751"/>
              <a:gd name="connsiteX15" fmla="*/ 727023 w 1656754"/>
              <a:gd name="connsiteY15" fmla="*/ 1349115 h 3466751"/>
              <a:gd name="connsiteX16" fmla="*/ 730771 w 1656754"/>
              <a:gd name="connsiteY16" fmla="*/ 1334125 h 3466751"/>
              <a:gd name="connsiteX17" fmla="*/ 745761 w 1656754"/>
              <a:gd name="connsiteY17" fmla="*/ 1285407 h 3466751"/>
              <a:gd name="connsiteX18" fmla="*/ 742013 w 1656754"/>
              <a:gd name="connsiteY18" fmla="*/ 1217951 h 3466751"/>
              <a:gd name="connsiteX19" fmla="*/ 730771 w 1656754"/>
              <a:gd name="connsiteY19" fmla="*/ 1195466 h 3466751"/>
              <a:gd name="connsiteX20" fmla="*/ 723276 w 1656754"/>
              <a:gd name="connsiteY20" fmla="*/ 1172980 h 3466751"/>
              <a:gd name="connsiteX21" fmla="*/ 685800 w 1656754"/>
              <a:gd name="connsiteY21" fmla="*/ 1090535 h 3466751"/>
              <a:gd name="connsiteX22" fmla="*/ 674557 w 1656754"/>
              <a:gd name="connsiteY22" fmla="*/ 1060554 h 3466751"/>
              <a:gd name="connsiteX23" fmla="*/ 652072 w 1656754"/>
              <a:gd name="connsiteY23" fmla="*/ 1026826 h 3466751"/>
              <a:gd name="connsiteX24" fmla="*/ 648325 w 1656754"/>
              <a:gd name="connsiteY24" fmla="*/ 1015584 h 3466751"/>
              <a:gd name="connsiteX25" fmla="*/ 637082 w 1656754"/>
              <a:gd name="connsiteY25" fmla="*/ 1008089 h 3466751"/>
              <a:gd name="connsiteX26" fmla="*/ 622092 w 1656754"/>
              <a:gd name="connsiteY26" fmla="*/ 993098 h 3466751"/>
              <a:gd name="connsiteX27" fmla="*/ 607102 w 1656754"/>
              <a:gd name="connsiteY27" fmla="*/ 981856 h 3466751"/>
              <a:gd name="connsiteX28" fmla="*/ 584616 w 1656754"/>
              <a:gd name="connsiteY28" fmla="*/ 966866 h 3466751"/>
              <a:gd name="connsiteX29" fmla="*/ 569626 w 1656754"/>
              <a:gd name="connsiteY29" fmla="*/ 959371 h 3466751"/>
              <a:gd name="connsiteX30" fmla="*/ 517161 w 1656754"/>
              <a:gd name="connsiteY30" fmla="*/ 940633 h 3466751"/>
              <a:gd name="connsiteX31" fmla="*/ 442210 w 1656754"/>
              <a:gd name="connsiteY31" fmla="*/ 910653 h 3466751"/>
              <a:gd name="connsiteX32" fmla="*/ 430967 w 1656754"/>
              <a:gd name="connsiteY32" fmla="*/ 906905 h 3466751"/>
              <a:gd name="connsiteX33" fmla="*/ 281066 w 1656754"/>
              <a:gd name="connsiteY33" fmla="*/ 910653 h 3466751"/>
              <a:gd name="connsiteX34" fmla="*/ 258580 w 1656754"/>
              <a:gd name="connsiteY34" fmla="*/ 914400 h 3466751"/>
              <a:gd name="connsiteX35" fmla="*/ 228600 w 1656754"/>
              <a:gd name="connsiteY35" fmla="*/ 918148 h 3466751"/>
              <a:gd name="connsiteX36" fmla="*/ 142407 w 1656754"/>
              <a:gd name="connsiteY36" fmla="*/ 906905 h 3466751"/>
              <a:gd name="connsiteX37" fmla="*/ 104931 w 1656754"/>
              <a:gd name="connsiteY37" fmla="*/ 869430 h 3466751"/>
              <a:gd name="connsiteX38" fmla="*/ 86194 w 1656754"/>
              <a:gd name="connsiteY38" fmla="*/ 850692 h 3466751"/>
              <a:gd name="connsiteX39" fmla="*/ 56213 w 1656754"/>
              <a:gd name="connsiteY39" fmla="*/ 813216 h 3466751"/>
              <a:gd name="connsiteX40" fmla="*/ 44971 w 1656754"/>
              <a:gd name="connsiteY40" fmla="*/ 801974 h 3466751"/>
              <a:gd name="connsiteX41" fmla="*/ 33728 w 1656754"/>
              <a:gd name="connsiteY41" fmla="*/ 783236 h 3466751"/>
              <a:gd name="connsiteX42" fmla="*/ 26233 w 1656754"/>
              <a:gd name="connsiteY42" fmla="*/ 771994 h 3466751"/>
              <a:gd name="connsiteX43" fmla="*/ 18738 w 1656754"/>
              <a:gd name="connsiteY43" fmla="*/ 745761 h 3466751"/>
              <a:gd name="connsiteX44" fmla="*/ 11243 w 1656754"/>
              <a:gd name="connsiteY44" fmla="*/ 730771 h 3466751"/>
              <a:gd name="connsiteX45" fmla="*/ 7495 w 1656754"/>
              <a:gd name="connsiteY45" fmla="*/ 693295 h 3466751"/>
              <a:gd name="connsiteX46" fmla="*/ 0 w 1656754"/>
              <a:gd name="connsiteY46" fmla="*/ 663315 h 3466751"/>
              <a:gd name="connsiteX47" fmla="*/ 3748 w 1656754"/>
              <a:gd name="connsiteY47" fmla="*/ 517161 h 3466751"/>
              <a:gd name="connsiteX48" fmla="*/ 14990 w 1656754"/>
              <a:gd name="connsiteY48" fmla="*/ 487180 h 3466751"/>
              <a:gd name="connsiteX49" fmla="*/ 33728 w 1656754"/>
              <a:gd name="connsiteY49" fmla="*/ 430967 h 3466751"/>
              <a:gd name="connsiteX50" fmla="*/ 44971 w 1656754"/>
              <a:gd name="connsiteY50" fmla="*/ 408482 h 3466751"/>
              <a:gd name="connsiteX51" fmla="*/ 52466 w 1656754"/>
              <a:gd name="connsiteY51" fmla="*/ 385997 h 3466751"/>
              <a:gd name="connsiteX52" fmla="*/ 86194 w 1656754"/>
              <a:gd name="connsiteY52" fmla="*/ 329784 h 3466751"/>
              <a:gd name="connsiteX53" fmla="*/ 108679 w 1656754"/>
              <a:gd name="connsiteY53" fmla="*/ 292308 h 3466751"/>
              <a:gd name="connsiteX54" fmla="*/ 123669 w 1656754"/>
              <a:gd name="connsiteY54" fmla="*/ 269823 h 3466751"/>
              <a:gd name="connsiteX55" fmla="*/ 161144 w 1656754"/>
              <a:gd name="connsiteY55" fmla="*/ 232348 h 3466751"/>
              <a:gd name="connsiteX56" fmla="*/ 179882 w 1656754"/>
              <a:gd name="connsiteY56" fmla="*/ 206115 h 3466751"/>
              <a:gd name="connsiteX57" fmla="*/ 191125 w 1656754"/>
              <a:gd name="connsiteY57" fmla="*/ 187377 h 3466751"/>
              <a:gd name="connsiteX58" fmla="*/ 224853 w 1656754"/>
              <a:gd name="connsiteY58" fmla="*/ 153649 h 3466751"/>
              <a:gd name="connsiteX59" fmla="*/ 247338 w 1656754"/>
              <a:gd name="connsiteY59" fmla="*/ 123669 h 3466751"/>
              <a:gd name="connsiteX60" fmla="*/ 266076 w 1656754"/>
              <a:gd name="connsiteY60" fmla="*/ 108679 h 3466751"/>
              <a:gd name="connsiteX61" fmla="*/ 292308 w 1656754"/>
              <a:gd name="connsiteY61" fmla="*/ 82446 h 3466751"/>
              <a:gd name="connsiteX62" fmla="*/ 352269 w 1656754"/>
              <a:gd name="connsiteY62" fmla="*/ 48718 h 3466751"/>
              <a:gd name="connsiteX63" fmla="*/ 382249 w 1656754"/>
              <a:gd name="connsiteY63" fmla="*/ 41223 h 3466751"/>
              <a:gd name="connsiteX64" fmla="*/ 415977 w 1656754"/>
              <a:gd name="connsiteY64" fmla="*/ 22485 h 3466751"/>
              <a:gd name="connsiteX65" fmla="*/ 427220 w 1656754"/>
              <a:gd name="connsiteY65" fmla="*/ 14990 h 3466751"/>
              <a:gd name="connsiteX66" fmla="*/ 457200 w 1656754"/>
              <a:gd name="connsiteY66" fmla="*/ 3748 h 3466751"/>
              <a:gd name="connsiteX67" fmla="*/ 483433 w 1656754"/>
              <a:gd name="connsiteY67" fmla="*/ 0 h 3466751"/>
              <a:gd name="connsiteX68" fmla="*/ 569626 w 1656754"/>
              <a:gd name="connsiteY68" fmla="*/ 3748 h 3466751"/>
              <a:gd name="connsiteX69" fmla="*/ 603354 w 1656754"/>
              <a:gd name="connsiteY69" fmla="*/ 14990 h 3466751"/>
              <a:gd name="connsiteX70" fmla="*/ 633335 w 1656754"/>
              <a:gd name="connsiteY70" fmla="*/ 22485 h 3466751"/>
              <a:gd name="connsiteX71" fmla="*/ 659567 w 1656754"/>
              <a:gd name="connsiteY71" fmla="*/ 37476 h 3466751"/>
              <a:gd name="connsiteX72" fmla="*/ 704538 w 1656754"/>
              <a:gd name="connsiteY72" fmla="*/ 44971 h 3466751"/>
              <a:gd name="connsiteX73" fmla="*/ 745761 w 1656754"/>
              <a:gd name="connsiteY73" fmla="*/ 67456 h 3466751"/>
              <a:gd name="connsiteX74" fmla="*/ 764498 w 1656754"/>
              <a:gd name="connsiteY74" fmla="*/ 74951 h 3466751"/>
              <a:gd name="connsiteX75" fmla="*/ 771994 w 1656754"/>
              <a:gd name="connsiteY75" fmla="*/ 82446 h 3466751"/>
              <a:gd name="connsiteX76" fmla="*/ 801974 w 1656754"/>
              <a:gd name="connsiteY76" fmla="*/ 101184 h 3466751"/>
              <a:gd name="connsiteX77" fmla="*/ 813216 w 1656754"/>
              <a:gd name="connsiteY77" fmla="*/ 123669 h 3466751"/>
              <a:gd name="connsiteX78" fmla="*/ 816964 w 1656754"/>
              <a:gd name="connsiteY78" fmla="*/ 146154 h 3466751"/>
              <a:gd name="connsiteX79" fmla="*/ 824459 w 1656754"/>
              <a:gd name="connsiteY79" fmla="*/ 172387 h 3466751"/>
              <a:gd name="connsiteX80" fmla="*/ 828207 w 1656754"/>
              <a:gd name="connsiteY80" fmla="*/ 191125 h 3466751"/>
              <a:gd name="connsiteX81" fmla="*/ 831954 w 1656754"/>
              <a:gd name="connsiteY81" fmla="*/ 333531 h 3466751"/>
              <a:gd name="connsiteX82" fmla="*/ 843197 w 1656754"/>
              <a:gd name="connsiteY82" fmla="*/ 363512 h 3466751"/>
              <a:gd name="connsiteX83" fmla="*/ 846944 w 1656754"/>
              <a:gd name="connsiteY83" fmla="*/ 374754 h 3466751"/>
              <a:gd name="connsiteX84" fmla="*/ 895662 w 1656754"/>
              <a:gd name="connsiteY84" fmla="*/ 400987 h 3466751"/>
              <a:gd name="connsiteX85" fmla="*/ 906905 w 1656754"/>
              <a:gd name="connsiteY85" fmla="*/ 408482 h 3466751"/>
              <a:gd name="connsiteX86" fmla="*/ 955623 w 1656754"/>
              <a:gd name="connsiteY86" fmla="*/ 423472 h 3466751"/>
              <a:gd name="connsiteX87" fmla="*/ 1274164 w 1656754"/>
              <a:gd name="connsiteY87" fmla="*/ 430967 h 3466751"/>
              <a:gd name="connsiteX88" fmla="*/ 1292902 w 1656754"/>
              <a:gd name="connsiteY88" fmla="*/ 438462 h 3466751"/>
              <a:gd name="connsiteX89" fmla="*/ 1345367 w 1656754"/>
              <a:gd name="connsiteY89" fmla="*/ 457200 h 3466751"/>
              <a:gd name="connsiteX90" fmla="*/ 1412823 w 1656754"/>
              <a:gd name="connsiteY90" fmla="*/ 487180 h 3466751"/>
              <a:gd name="connsiteX91" fmla="*/ 1457794 w 1656754"/>
              <a:gd name="connsiteY91" fmla="*/ 498423 h 3466751"/>
              <a:gd name="connsiteX92" fmla="*/ 1472784 w 1656754"/>
              <a:gd name="connsiteY92" fmla="*/ 505918 h 3466751"/>
              <a:gd name="connsiteX93" fmla="*/ 1484026 w 1656754"/>
              <a:gd name="connsiteY93" fmla="*/ 513413 h 3466751"/>
              <a:gd name="connsiteX94" fmla="*/ 1502764 w 1656754"/>
              <a:gd name="connsiteY94" fmla="*/ 520908 h 3466751"/>
              <a:gd name="connsiteX95" fmla="*/ 1514007 w 1656754"/>
              <a:gd name="connsiteY95" fmla="*/ 532151 h 3466751"/>
              <a:gd name="connsiteX96" fmla="*/ 1536492 w 1656754"/>
              <a:gd name="connsiteY96" fmla="*/ 592112 h 3466751"/>
              <a:gd name="connsiteX97" fmla="*/ 1555230 w 1656754"/>
              <a:gd name="connsiteY97" fmla="*/ 648325 h 3466751"/>
              <a:gd name="connsiteX98" fmla="*/ 1577715 w 1656754"/>
              <a:gd name="connsiteY98" fmla="*/ 700790 h 3466751"/>
              <a:gd name="connsiteX99" fmla="*/ 1581462 w 1656754"/>
              <a:gd name="connsiteY99" fmla="*/ 715780 h 3466751"/>
              <a:gd name="connsiteX100" fmla="*/ 1588957 w 1656754"/>
              <a:gd name="connsiteY100" fmla="*/ 734518 h 3466751"/>
              <a:gd name="connsiteX101" fmla="*/ 1600200 w 1656754"/>
              <a:gd name="connsiteY101" fmla="*/ 779489 h 3466751"/>
              <a:gd name="connsiteX102" fmla="*/ 1618938 w 1656754"/>
              <a:gd name="connsiteY102" fmla="*/ 828207 h 3466751"/>
              <a:gd name="connsiteX103" fmla="*/ 1626433 w 1656754"/>
              <a:gd name="connsiteY103" fmla="*/ 873177 h 3466751"/>
              <a:gd name="connsiteX104" fmla="*/ 1633928 w 1656754"/>
              <a:gd name="connsiteY104" fmla="*/ 895662 h 3466751"/>
              <a:gd name="connsiteX105" fmla="*/ 1637676 w 1656754"/>
              <a:gd name="connsiteY105" fmla="*/ 910653 h 3466751"/>
              <a:gd name="connsiteX106" fmla="*/ 1645171 w 1656754"/>
              <a:gd name="connsiteY106" fmla="*/ 929390 h 3466751"/>
              <a:gd name="connsiteX107" fmla="*/ 1652666 w 1656754"/>
              <a:gd name="connsiteY107" fmla="*/ 966866 h 3466751"/>
              <a:gd name="connsiteX108" fmla="*/ 1652666 w 1656754"/>
              <a:gd name="connsiteY108" fmla="*/ 1169233 h 3466751"/>
              <a:gd name="connsiteX109" fmla="*/ 1645171 w 1656754"/>
              <a:gd name="connsiteY109" fmla="*/ 1184223 h 3466751"/>
              <a:gd name="connsiteX110" fmla="*/ 1637676 w 1656754"/>
              <a:gd name="connsiteY110" fmla="*/ 1206708 h 3466751"/>
              <a:gd name="connsiteX111" fmla="*/ 1603948 w 1656754"/>
              <a:gd name="connsiteY111" fmla="*/ 1322882 h 3466751"/>
              <a:gd name="connsiteX112" fmla="*/ 1592705 w 1656754"/>
              <a:gd name="connsiteY112" fmla="*/ 1341620 h 3466751"/>
              <a:gd name="connsiteX113" fmla="*/ 1573967 w 1656754"/>
              <a:gd name="connsiteY113" fmla="*/ 1382843 h 3466751"/>
              <a:gd name="connsiteX114" fmla="*/ 1547735 w 1656754"/>
              <a:gd name="connsiteY114" fmla="*/ 1420318 h 3466751"/>
              <a:gd name="connsiteX115" fmla="*/ 1543987 w 1656754"/>
              <a:gd name="connsiteY115" fmla="*/ 1439056 h 3466751"/>
              <a:gd name="connsiteX116" fmla="*/ 1528997 w 1656754"/>
              <a:gd name="connsiteY116" fmla="*/ 1457794 h 3466751"/>
              <a:gd name="connsiteX117" fmla="*/ 1514007 w 1656754"/>
              <a:gd name="connsiteY117" fmla="*/ 1487774 h 3466751"/>
              <a:gd name="connsiteX118" fmla="*/ 1487774 w 1656754"/>
              <a:gd name="connsiteY118" fmla="*/ 1547735 h 3466751"/>
              <a:gd name="connsiteX119" fmla="*/ 1472784 w 1656754"/>
              <a:gd name="connsiteY119" fmla="*/ 1581462 h 3466751"/>
              <a:gd name="connsiteX120" fmla="*/ 1454046 w 1656754"/>
              <a:gd name="connsiteY120" fmla="*/ 1637676 h 3466751"/>
              <a:gd name="connsiteX121" fmla="*/ 1446551 w 1656754"/>
              <a:gd name="connsiteY121" fmla="*/ 1667656 h 3466751"/>
              <a:gd name="connsiteX122" fmla="*/ 1439056 w 1656754"/>
              <a:gd name="connsiteY122" fmla="*/ 1690141 h 3466751"/>
              <a:gd name="connsiteX123" fmla="*/ 1427813 w 1656754"/>
              <a:gd name="connsiteY123" fmla="*/ 1750102 h 3466751"/>
              <a:gd name="connsiteX124" fmla="*/ 1424066 w 1656754"/>
              <a:gd name="connsiteY124" fmla="*/ 1787577 h 3466751"/>
              <a:gd name="connsiteX125" fmla="*/ 1416571 w 1656754"/>
              <a:gd name="connsiteY125" fmla="*/ 1817557 h 3466751"/>
              <a:gd name="connsiteX126" fmla="*/ 1412823 w 1656754"/>
              <a:gd name="connsiteY126" fmla="*/ 1843790 h 3466751"/>
              <a:gd name="connsiteX127" fmla="*/ 1409076 w 1656754"/>
              <a:gd name="connsiteY127" fmla="*/ 1881266 h 3466751"/>
              <a:gd name="connsiteX128" fmla="*/ 1394085 w 1656754"/>
              <a:gd name="connsiteY128" fmla="*/ 1926236 h 3466751"/>
              <a:gd name="connsiteX129" fmla="*/ 1375348 w 1656754"/>
              <a:gd name="connsiteY129" fmla="*/ 2027420 h 3466751"/>
              <a:gd name="connsiteX130" fmla="*/ 1364105 w 1656754"/>
              <a:gd name="connsiteY130" fmla="*/ 2072390 h 3466751"/>
              <a:gd name="connsiteX131" fmla="*/ 1356610 w 1656754"/>
              <a:gd name="connsiteY131" fmla="*/ 2121108 h 3466751"/>
              <a:gd name="connsiteX132" fmla="*/ 1349115 w 1656754"/>
              <a:gd name="connsiteY132" fmla="*/ 2158584 h 3466751"/>
              <a:gd name="connsiteX133" fmla="*/ 1334125 w 1656754"/>
              <a:gd name="connsiteY133" fmla="*/ 2222292 h 3466751"/>
              <a:gd name="connsiteX134" fmla="*/ 1330377 w 1656754"/>
              <a:gd name="connsiteY134" fmla="*/ 2252272 h 3466751"/>
              <a:gd name="connsiteX135" fmla="*/ 1326630 w 1656754"/>
              <a:gd name="connsiteY135" fmla="*/ 2289748 h 3466751"/>
              <a:gd name="connsiteX136" fmla="*/ 1319135 w 1656754"/>
              <a:gd name="connsiteY136" fmla="*/ 2330971 h 3466751"/>
              <a:gd name="connsiteX137" fmla="*/ 1315387 w 1656754"/>
              <a:gd name="connsiteY137" fmla="*/ 2360951 h 3466751"/>
              <a:gd name="connsiteX138" fmla="*/ 1307892 w 1656754"/>
              <a:gd name="connsiteY138" fmla="*/ 2405921 h 3466751"/>
              <a:gd name="connsiteX139" fmla="*/ 1304144 w 1656754"/>
              <a:gd name="connsiteY139" fmla="*/ 2432154 h 3466751"/>
              <a:gd name="connsiteX140" fmla="*/ 1300397 w 1656754"/>
              <a:gd name="connsiteY140" fmla="*/ 2465882 h 3466751"/>
              <a:gd name="connsiteX141" fmla="*/ 1292902 w 1656754"/>
              <a:gd name="connsiteY141" fmla="*/ 2495862 h 3466751"/>
              <a:gd name="connsiteX142" fmla="*/ 1281659 w 1656754"/>
              <a:gd name="connsiteY142" fmla="*/ 2574561 h 3466751"/>
              <a:gd name="connsiteX143" fmla="*/ 1270416 w 1656754"/>
              <a:gd name="connsiteY143" fmla="*/ 2649512 h 3466751"/>
              <a:gd name="connsiteX144" fmla="*/ 1266669 w 1656754"/>
              <a:gd name="connsiteY144" fmla="*/ 2683239 h 3466751"/>
              <a:gd name="connsiteX145" fmla="*/ 1262921 w 1656754"/>
              <a:gd name="connsiteY145" fmla="*/ 2720715 h 3466751"/>
              <a:gd name="connsiteX146" fmla="*/ 1232941 w 1656754"/>
              <a:gd name="connsiteY146" fmla="*/ 2904344 h 3466751"/>
              <a:gd name="connsiteX147" fmla="*/ 1191458 w 1656754"/>
              <a:gd name="connsiteY147" fmla="*/ 3439228 h 3466751"/>
              <a:gd name="connsiteX148" fmla="*/ 931732 w 1656754"/>
              <a:gd name="connsiteY148" fmla="*/ 3459032 h 3466751"/>
              <a:gd name="connsiteX149" fmla="*/ 703522 w 1656754"/>
              <a:gd name="connsiteY149" fmla="*/ 3417940 h 3466751"/>
              <a:gd name="connsiteX0" fmla="*/ 703522 w 1656754"/>
              <a:gd name="connsiteY0" fmla="*/ 3417940 h 3470532"/>
              <a:gd name="connsiteX1" fmla="*/ 726138 w 1656754"/>
              <a:gd name="connsiteY1" fmla="*/ 2857682 h 3470532"/>
              <a:gd name="connsiteX2" fmla="*/ 745891 w 1656754"/>
              <a:gd name="connsiteY2" fmla="*/ 1826640 h 3470532"/>
              <a:gd name="connsiteX3" fmla="*/ 734518 w 1656754"/>
              <a:gd name="connsiteY3" fmla="*/ 1813810 h 3470532"/>
              <a:gd name="connsiteX4" fmla="*/ 723276 w 1656754"/>
              <a:gd name="connsiteY4" fmla="*/ 1806315 h 3470532"/>
              <a:gd name="connsiteX5" fmla="*/ 704538 w 1656754"/>
              <a:gd name="connsiteY5" fmla="*/ 1780082 h 3470532"/>
              <a:gd name="connsiteX6" fmla="*/ 689548 w 1656754"/>
              <a:gd name="connsiteY6" fmla="*/ 1761344 h 3470532"/>
              <a:gd name="connsiteX7" fmla="*/ 682053 w 1656754"/>
              <a:gd name="connsiteY7" fmla="*/ 1735112 h 3470532"/>
              <a:gd name="connsiteX8" fmla="*/ 663315 w 1656754"/>
              <a:gd name="connsiteY8" fmla="*/ 1671403 h 3470532"/>
              <a:gd name="connsiteX9" fmla="*/ 655820 w 1656754"/>
              <a:gd name="connsiteY9" fmla="*/ 1630180 h 3470532"/>
              <a:gd name="connsiteX10" fmla="*/ 659567 w 1656754"/>
              <a:gd name="connsiteY10" fmla="*/ 1506512 h 3470532"/>
              <a:gd name="connsiteX11" fmla="*/ 693295 w 1656754"/>
              <a:gd name="connsiteY11" fmla="*/ 1431561 h 3470532"/>
              <a:gd name="connsiteX12" fmla="*/ 697043 w 1656754"/>
              <a:gd name="connsiteY12" fmla="*/ 1412823 h 3470532"/>
              <a:gd name="connsiteX13" fmla="*/ 708285 w 1656754"/>
              <a:gd name="connsiteY13" fmla="*/ 1401580 h 3470532"/>
              <a:gd name="connsiteX14" fmla="*/ 715780 w 1656754"/>
              <a:gd name="connsiteY14" fmla="*/ 1386590 h 3470532"/>
              <a:gd name="connsiteX15" fmla="*/ 727023 w 1656754"/>
              <a:gd name="connsiteY15" fmla="*/ 1349115 h 3470532"/>
              <a:gd name="connsiteX16" fmla="*/ 730771 w 1656754"/>
              <a:gd name="connsiteY16" fmla="*/ 1334125 h 3470532"/>
              <a:gd name="connsiteX17" fmla="*/ 745761 w 1656754"/>
              <a:gd name="connsiteY17" fmla="*/ 1285407 h 3470532"/>
              <a:gd name="connsiteX18" fmla="*/ 742013 w 1656754"/>
              <a:gd name="connsiteY18" fmla="*/ 1217951 h 3470532"/>
              <a:gd name="connsiteX19" fmla="*/ 730771 w 1656754"/>
              <a:gd name="connsiteY19" fmla="*/ 1195466 h 3470532"/>
              <a:gd name="connsiteX20" fmla="*/ 723276 w 1656754"/>
              <a:gd name="connsiteY20" fmla="*/ 1172980 h 3470532"/>
              <a:gd name="connsiteX21" fmla="*/ 685800 w 1656754"/>
              <a:gd name="connsiteY21" fmla="*/ 1090535 h 3470532"/>
              <a:gd name="connsiteX22" fmla="*/ 674557 w 1656754"/>
              <a:gd name="connsiteY22" fmla="*/ 1060554 h 3470532"/>
              <a:gd name="connsiteX23" fmla="*/ 652072 w 1656754"/>
              <a:gd name="connsiteY23" fmla="*/ 1026826 h 3470532"/>
              <a:gd name="connsiteX24" fmla="*/ 648325 w 1656754"/>
              <a:gd name="connsiteY24" fmla="*/ 1015584 h 3470532"/>
              <a:gd name="connsiteX25" fmla="*/ 637082 w 1656754"/>
              <a:gd name="connsiteY25" fmla="*/ 1008089 h 3470532"/>
              <a:gd name="connsiteX26" fmla="*/ 622092 w 1656754"/>
              <a:gd name="connsiteY26" fmla="*/ 993098 h 3470532"/>
              <a:gd name="connsiteX27" fmla="*/ 607102 w 1656754"/>
              <a:gd name="connsiteY27" fmla="*/ 981856 h 3470532"/>
              <a:gd name="connsiteX28" fmla="*/ 584616 w 1656754"/>
              <a:gd name="connsiteY28" fmla="*/ 966866 h 3470532"/>
              <a:gd name="connsiteX29" fmla="*/ 569626 w 1656754"/>
              <a:gd name="connsiteY29" fmla="*/ 959371 h 3470532"/>
              <a:gd name="connsiteX30" fmla="*/ 517161 w 1656754"/>
              <a:gd name="connsiteY30" fmla="*/ 940633 h 3470532"/>
              <a:gd name="connsiteX31" fmla="*/ 442210 w 1656754"/>
              <a:gd name="connsiteY31" fmla="*/ 910653 h 3470532"/>
              <a:gd name="connsiteX32" fmla="*/ 430967 w 1656754"/>
              <a:gd name="connsiteY32" fmla="*/ 906905 h 3470532"/>
              <a:gd name="connsiteX33" fmla="*/ 281066 w 1656754"/>
              <a:gd name="connsiteY33" fmla="*/ 910653 h 3470532"/>
              <a:gd name="connsiteX34" fmla="*/ 258580 w 1656754"/>
              <a:gd name="connsiteY34" fmla="*/ 914400 h 3470532"/>
              <a:gd name="connsiteX35" fmla="*/ 228600 w 1656754"/>
              <a:gd name="connsiteY35" fmla="*/ 918148 h 3470532"/>
              <a:gd name="connsiteX36" fmla="*/ 142407 w 1656754"/>
              <a:gd name="connsiteY36" fmla="*/ 906905 h 3470532"/>
              <a:gd name="connsiteX37" fmla="*/ 104931 w 1656754"/>
              <a:gd name="connsiteY37" fmla="*/ 869430 h 3470532"/>
              <a:gd name="connsiteX38" fmla="*/ 86194 w 1656754"/>
              <a:gd name="connsiteY38" fmla="*/ 850692 h 3470532"/>
              <a:gd name="connsiteX39" fmla="*/ 56213 w 1656754"/>
              <a:gd name="connsiteY39" fmla="*/ 813216 h 3470532"/>
              <a:gd name="connsiteX40" fmla="*/ 44971 w 1656754"/>
              <a:gd name="connsiteY40" fmla="*/ 801974 h 3470532"/>
              <a:gd name="connsiteX41" fmla="*/ 33728 w 1656754"/>
              <a:gd name="connsiteY41" fmla="*/ 783236 h 3470532"/>
              <a:gd name="connsiteX42" fmla="*/ 26233 w 1656754"/>
              <a:gd name="connsiteY42" fmla="*/ 771994 h 3470532"/>
              <a:gd name="connsiteX43" fmla="*/ 18738 w 1656754"/>
              <a:gd name="connsiteY43" fmla="*/ 745761 h 3470532"/>
              <a:gd name="connsiteX44" fmla="*/ 11243 w 1656754"/>
              <a:gd name="connsiteY44" fmla="*/ 730771 h 3470532"/>
              <a:gd name="connsiteX45" fmla="*/ 7495 w 1656754"/>
              <a:gd name="connsiteY45" fmla="*/ 693295 h 3470532"/>
              <a:gd name="connsiteX46" fmla="*/ 0 w 1656754"/>
              <a:gd name="connsiteY46" fmla="*/ 663315 h 3470532"/>
              <a:gd name="connsiteX47" fmla="*/ 3748 w 1656754"/>
              <a:gd name="connsiteY47" fmla="*/ 517161 h 3470532"/>
              <a:gd name="connsiteX48" fmla="*/ 14990 w 1656754"/>
              <a:gd name="connsiteY48" fmla="*/ 487180 h 3470532"/>
              <a:gd name="connsiteX49" fmla="*/ 33728 w 1656754"/>
              <a:gd name="connsiteY49" fmla="*/ 430967 h 3470532"/>
              <a:gd name="connsiteX50" fmla="*/ 44971 w 1656754"/>
              <a:gd name="connsiteY50" fmla="*/ 408482 h 3470532"/>
              <a:gd name="connsiteX51" fmla="*/ 52466 w 1656754"/>
              <a:gd name="connsiteY51" fmla="*/ 385997 h 3470532"/>
              <a:gd name="connsiteX52" fmla="*/ 86194 w 1656754"/>
              <a:gd name="connsiteY52" fmla="*/ 329784 h 3470532"/>
              <a:gd name="connsiteX53" fmla="*/ 108679 w 1656754"/>
              <a:gd name="connsiteY53" fmla="*/ 292308 h 3470532"/>
              <a:gd name="connsiteX54" fmla="*/ 123669 w 1656754"/>
              <a:gd name="connsiteY54" fmla="*/ 269823 h 3470532"/>
              <a:gd name="connsiteX55" fmla="*/ 161144 w 1656754"/>
              <a:gd name="connsiteY55" fmla="*/ 232348 h 3470532"/>
              <a:gd name="connsiteX56" fmla="*/ 179882 w 1656754"/>
              <a:gd name="connsiteY56" fmla="*/ 206115 h 3470532"/>
              <a:gd name="connsiteX57" fmla="*/ 191125 w 1656754"/>
              <a:gd name="connsiteY57" fmla="*/ 187377 h 3470532"/>
              <a:gd name="connsiteX58" fmla="*/ 224853 w 1656754"/>
              <a:gd name="connsiteY58" fmla="*/ 153649 h 3470532"/>
              <a:gd name="connsiteX59" fmla="*/ 247338 w 1656754"/>
              <a:gd name="connsiteY59" fmla="*/ 123669 h 3470532"/>
              <a:gd name="connsiteX60" fmla="*/ 266076 w 1656754"/>
              <a:gd name="connsiteY60" fmla="*/ 108679 h 3470532"/>
              <a:gd name="connsiteX61" fmla="*/ 292308 w 1656754"/>
              <a:gd name="connsiteY61" fmla="*/ 82446 h 3470532"/>
              <a:gd name="connsiteX62" fmla="*/ 352269 w 1656754"/>
              <a:gd name="connsiteY62" fmla="*/ 48718 h 3470532"/>
              <a:gd name="connsiteX63" fmla="*/ 382249 w 1656754"/>
              <a:gd name="connsiteY63" fmla="*/ 41223 h 3470532"/>
              <a:gd name="connsiteX64" fmla="*/ 415977 w 1656754"/>
              <a:gd name="connsiteY64" fmla="*/ 22485 h 3470532"/>
              <a:gd name="connsiteX65" fmla="*/ 427220 w 1656754"/>
              <a:gd name="connsiteY65" fmla="*/ 14990 h 3470532"/>
              <a:gd name="connsiteX66" fmla="*/ 457200 w 1656754"/>
              <a:gd name="connsiteY66" fmla="*/ 3748 h 3470532"/>
              <a:gd name="connsiteX67" fmla="*/ 483433 w 1656754"/>
              <a:gd name="connsiteY67" fmla="*/ 0 h 3470532"/>
              <a:gd name="connsiteX68" fmla="*/ 569626 w 1656754"/>
              <a:gd name="connsiteY68" fmla="*/ 3748 h 3470532"/>
              <a:gd name="connsiteX69" fmla="*/ 603354 w 1656754"/>
              <a:gd name="connsiteY69" fmla="*/ 14990 h 3470532"/>
              <a:gd name="connsiteX70" fmla="*/ 633335 w 1656754"/>
              <a:gd name="connsiteY70" fmla="*/ 22485 h 3470532"/>
              <a:gd name="connsiteX71" fmla="*/ 659567 w 1656754"/>
              <a:gd name="connsiteY71" fmla="*/ 37476 h 3470532"/>
              <a:gd name="connsiteX72" fmla="*/ 704538 w 1656754"/>
              <a:gd name="connsiteY72" fmla="*/ 44971 h 3470532"/>
              <a:gd name="connsiteX73" fmla="*/ 745761 w 1656754"/>
              <a:gd name="connsiteY73" fmla="*/ 67456 h 3470532"/>
              <a:gd name="connsiteX74" fmla="*/ 764498 w 1656754"/>
              <a:gd name="connsiteY74" fmla="*/ 74951 h 3470532"/>
              <a:gd name="connsiteX75" fmla="*/ 771994 w 1656754"/>
              <a:gd name="connsiteY75" fmla="*/ 82446 h 3470532"/>
              <a:gd name="connsiteX76" fmla="*/ 801974 w 1656754"/>
              <a:gd name="connsiteY76" fmla="*/ 101184 h 3470532"/>
              <a:gd name="connsiteX77" fmla="*/ 813216 w 1656754"/>
              <a:gd name="connsiteY77" fmla="*/ 123669 h 3470532"/>
              <a:gd name="connsiteX78" fmla="*/ 816964 w 1656754"/>
              <a:gd name="connsiteY78" fmla="*/ 146154 h 3470532"/>
              <a:gd name="connsiteX79" fmla="*/ 824459 w 1656754"/>
              <a:gd name="connsiteY79" fmla="*/ 172387 h 3470532"/>
              <a:gd name="connsiteX80" fmla="*/ 828207 w 1656754"/>
              <a:gd name="connsiteY80" fmla="*/ 191125 h 3470532"/>
              <a:gd name="connsiteX81" fmla="*/ 831954 w 1656754"/>
              <a:gd name="connsiteY81" fmla="*/ 333531 h 3470532"/>
              <a:gd name="connsiteX82" fmla="*/ 843197 w 1656754"/>
              <a:gd name="connsiteY82" fmla="*/ 363512 h 3470532"/>
              <a:gd name="connsiteX83" fmla="*/ 846944 w 1656754"/>
              <a:gd name="connsiteY83" fmla="*/ 374754 h 3470532"/>
              <a:gd name="connsiteX84" fmla="*/ 895662 w 1656754"/>
              <a:gd name="connsiteY84" fmla="*/ 400987 h 3470532"/>
              <a:gd name="connsiteX85" fmla="*/ 906905 w 1656754"/>
              <a:gd name="connsiteY85" fmla="*/ 408482 h 3470532"/>
              <a:gd name="connsiteX86" fmla="*/ 955623 w 1656754"/>
              <a:gd name="connsiteY86" fmla="*/ 423472 h 3470532"/>
              <a:gd name="connsiteX87" fmla="*/ 1274164 w 1656754"/>
              <a:gd name="connsiteY87" fmla="*/ 430967 h 3470532"/>
              <a:gd name="connsiteX88" fmla="*/ 1292902 w 1656754"/>
              <a:gd name="connsiteY88" fmla="*/ 438462 h 3470532"/>
              <a:gd name="connsiteX89" fmla="*/ 1345367 w 1656754"/>
              <a:gd name="connsiteY89" fmla="*/ 457200 h 3470532"/>
              <a:gd name="connsiteX90" fmla="*/ 1412823 w 1656754"/>
              <a:gd name="connsiteY90" fmla="*/ 487180 h 3470532"/>
              <a:gd name="connsiteX91" fmla="*/ 1457794 w 1656754"/>
              <a:gd name="connsiteY91" fmla="*/ 498423 h 3470532"/>
              <a:gd name="connsiteX92" fmla="*/ 1472784 w 1656754"/>
              <a:gd name="connsiteY92" fmla="*/ 505918 h 3470532"/>
              <a:gd name="connsiteX93" fmla="*/ 1484026 w 1656754"/>
              <a:gd name="connsiteY93" fmla="*/ 513413 h 3470532"/>
              <a:gd name="connsiteX94" fmla="*/ 1502764 w 1656754"/>
              <a:gd name="connsiteY94" fmla="*/ 520908 h 3470532"/>
              <a:gd name="connsiteX95" fmla="*/ 1514007 w 1656754"/>
              <a:gd name="connsiteY95" fmla="*/ 532151 h 3470532"/>
              <a:gd name="connsiteX96" fmla="*/ 1536492 w 1656754"/>
              <a:gd name="connsiteY96" fmla="*/ 592112 h 3470532"/>
              <a:gd name="connsiteX97" fmla="*/ 1555230 w 1656754"/>
              <a:gd name="connsiteY97" fmla="*/ 648325 h 3470532"/>
              <a:gd name="connsiteX98" fmla="*/ 1577715 w 1656754"/>
              <a:gd name="connsiteY98" fmla="*/ 700790 h 3470532"/>
              <a:gd name="connsiteX99" fmla="*/ 1581462 w 1656754"/>
              <a:gd name="connsiteY99" fmla="*/ 715780 h 3470532"/>
              <a:gd name="connsiteX100" fmla="*/ 1588957 w 1656754"/>
              <a:gd name="connsiteY100" fmla="*/ 734518 h 3470532"/>
              <a:gd name="connsiteX101" fmla="*/ 1600200 w 1656754"/>
              <a:gd name="connsiteY101" fmla="*/ 779489 h 3470532"/>
              <a:gd name="connsiteX102" fmla="*/ 1618938 w 1656754"/>
              <a:gd name="connsiteY102" fmla="*/ 828207 h 3470532"/>
              <a:gd name="connsiteX103" fmla="*/ 1626433 w 1656754"/>
              <a:gd name="connsiteY103" fmla="*/ 873177 h 3470532"/>
              <a:gd name="connsiteX104" fmla="*/ 1633928 w 1656754"/>
              <a:gd name="connsiteY104" fmla="*/ 895662 h 3470532"/>
              <a:gd name="connsiteX105" fmla="*/ 1637676 w 1656754"/>
              <a:gd name="connsiteY105" fmla="*/ 910653 h 3470532"/>
              <a:gd name="connsiteX106" fmla="*/ 1645171 w 1656754"/>
              <a:gd name="connsiteY106" fmla="*/ 929390 h 3470532"/>
              <a:gd name="connsiteX107" fmla="*/ 1652666 w 1656754"/>
              <a:gd name="connsiteY107" fmla="*/ 966866 h 3470532"/>
              <a:gd name="connsiteX108" fmla="*/ 1652666 w 1656754"/>
              <a:gd name="connsiteY108" fmla="*/ 1169233 h 3470532"/>
              <a:gd name="connsiteX109" fmla="*/ 1645171 w 1656754"/>
              <a:gd name="connsiteY109" fmla="*/ 1184223 h 3470532"/>
              <a:gd name="connsiteX110" fmla="*/ 1637676 w 1656754"/>
              <a:gd name="connsiteY110" fmla="*/ 1206708 h 3470532"/>
              <a:gd name="connsiteX111" fmla="*/ 1603948 w 1656754"/>
              <a:gd name="connsiteY111" fmla="*/ 1322882 h 3470532"/>
              <a:gd name="connsiteX112" fmla="*/ 1592705 w 1656754"/>
              <a:gd name="connsiteY112" fmla="*/ 1341620 h 3470532"/>
              <a:gd name="connsiteX113" fmla="*/ 1573967 w 1656754"/>
              <a:gd name="connsiteY113" fmla="*/ 1382843 h 3470532"/>
              <a:gd name="connsiteX114" fmla="*/ 1547735 w 1656754"/>
              <a:gd name="connsiteY114" fmla="*/ 1420318 h 3470532"/>
              <a:gd name="connsiteX115" fmla="*/ 1543987 w 1656754"/>
              <a:gd name="connsiteY115" fmla="*/ 1439056 h 3470532"/>
              <a:gd name="connsiteX116" fmla="*/ 1528997 w 1656754"/>
              <a:gd name="connsiteY116" fmla="*/ 1457794 h 3470532"/>
              <a:gd name="connsiteX117" fmla="*/ 1514007 w 1656754"/>
              <a:gd name="connsiteY117" fmla="*/ 1487774 h 3470532"/>
              <a:gd name="connsiteX118" fmla="*/ 1487774 w 1656754"/>
              <a:gd name="connsiteY118" fmla="*/ 1547735 h 3470532"/>
              <a:gd name="connsiteX119" fmla="*/ 1472784 w 1656754"/>
              <a:gd name="connsiteY119" fmla="*/ 1581462 h 3470532"/>
              <a:gd name="connsiteX120" fmla="*/ 1454046 w 1656754"/>
              <a:gd name="connsiteY120" fmla="*/ 1637676 h 3470532"/>
              <a:gd name="connsiteX121" fmla="*/ 1446551 w 1656754"/>
              <a:gd name="connsiteY121" fmla="*/ 1667656 h 3470532"/>
              <a:gd name="connsiteX122" fmla="*/ 1439056 w 1656754"/>
              <a:gd name="connsiteY122" fmla="*/ 1690141 h 3470532"/>
              <a:gd name="connsiteX123" fmla="*/ 1427813 w 1656754"/>
              <a:gd name="connsiteY123" fmla="*/ 1750102 h 3470532"/>
              <a:gd name="connsiteX124" fmla="*/ 1424066 w 1656754"/>
              <a:gd name="connsiteY124" fmla="*/ 1787577 h 3470532"/>
              <a:gd name="connsiteX125" fmla="*/ 1416571 w 1656754"/>
              <a:gd name="connsiteY125" fmla="*/ 1817557 h 3470532"/>
              <a:gd name="connsiteX126" fmla="*/ 1412823 w 1656754"/>
              <a:gd name="connsiteY126" fmla="*/ 1843790 h 3470532"/>
              <a:gd name="connsiteX127" fmla="*/ 1409076 w 1656754"/>
              <a:gd name="connsiteY127" fmla="*/ 1881266 h 3470532"/>
              <a:gd name="connsiteX128" fmla="*/ 1394085 w 1656754"/>
              <a:gd name="connsiteY128" fmla="*/ 1926236 h 3470532"/>
              <a:gd name="connsiteX129" fmla="*/ 1375348 w 1656754"/>
              <a:gd name="connsiteY129" fmla="*/ 2027420 h 3470532"/>
              <a:gd name="connsiteX130" fmla="*/ 1364105 w 1656754"/>
              <a:gd name="connsiteY130" fmla="*/ 2072390 h 3470532"/>
              <a:gd name="connsiteX131" fmla="*/ 1356610 w 1656754"/>
              <a:gd name="connsiteY131" fmla="*/ 2121108 h 3470532"/>
              <a:gd name="connsiteX132" fmla="*/ 1349115 w 1656754"/>
              <a:gd name="connsiteY132" fmla="*/ 2158584 h 3470532"/>
              <a:gd name="connsiteX133" fmla="*/ 1334125 w 1656754"/>
              <a:gd name="connsiteY133" fmla="*/ 2222292 h 3470532"/>
              <a:gd name="connsiteX134" fmla="*/ 1330377 w 1656754"/>
              <a:gd name="connsiteY134" fmla="*/ 2252272 h 3470532"/>
              <a:gd name="connsiteX135" fmla="*/ 1326630 w 1656754"/>
              <a:gd name="connsiteY135" fmla="*/ 2289748 h 3470532"/>
              <a:gd name="connsiteX136" fmla="*/ 1319135 w 1656754"/>
              <a:gd name="connsiteY136" fmla="*/ 2330971 h 3470532"/>
              <a:gd name="connsiteX137" fmla="*/ 1315387 w 1656754"/>
              <a:gd name="connsiteY137" fmla="*/ 2360951 h 3470532"/>
              <a:gd name="connsiteX138" fmla="*/ 1307892 w 1656754"/>
              <a:gd name="connsiteY138" fmla="*/ 2405921 h 3470532"/>
              <a:gd name="connsiteX139" fmla="*/ 1304144 w 1656754"/>
              <a:gd name="connsiteY139" fmla="*/ 2432154 h 3470532"/>
              <a:gd name="connsiteX140" fmla="*/ 1300397 w 1656754"/>
              <a:gd name="connsiteY140" fmla="*/ 2465882 h 3470532"/>
              <a:gd name="connsiteX141" fmla="*/ 1292902 w 1656754"/>
              <a:gd name="connsiteY141" fmla="*/ 2495862 h 3470532"/>
              <a:gd name="connsiteX142" fmla="*/ 1281659 w 1656754"/>
              <a:gd name="connsiteY142" fmla="*/ 2574561 h 3470532"/>
              <a:gd name="connsiteX143" fmla="*/ 1270416 w 1656754"/>
              <a:gd name="connsiteY143" fmla="*/ 2649512 h 3470532"/>
              <a:gd name="connsiteX144" fmla="*/ 1266669 w 1656754"/>
              <a:gd name="connsiteY144" fmla="*/ 2683239 h 3470532"/>
              <a:gd name="connsiteX145" fmla="*/ 1262921 w 1656754"/>
              <a:gd name="connsiteY145" fmla="*/ 2720715 h 3470532"/>
              <a:gd name="connsiteX146" fmla="*/ 1232941 w 1656754"/>
              <a:gd name="connsiteY146" fmla="*/ 2904344 h 3470532"/>
              <a:gd name="connsiteX147" fmla="*/ 1191458 w 1656754"/>
              <a:gd name="connsiteY147" fmla="*/ 3439228 h 3470532"/>
              <a:gd name="connsiteX148" fmla="*/ 931732 w 1656754"/>
              <a:gd name="connsiteY148" fmla="*/ 3459032 h 3470532"/>
              <a:gd name="connsiteX149" fmla="*/ 703522 w 1656754"/>
              <a:gd name="connsiteY149" fmla="*/ 3417940 h 3470532"/>
              <a:gd name="connsiteX0" fmla="*/ 703522 w 1656754"/>
              <a:gd name="connsiteY0" fmla="*/ 3417940 h 3470532"/>
              <a:gd name="connsiteX1" fmla="*/ 726138 w 1656754"/>
              <a:gd name="connsiteY1" fmla="*/ 2857682 h 3470532"/>
              <a:gd name="connsiteX2" fmla="*/ 745891 w 1656754"/>
              <a:gd name="connsiteY2" fmla="*/ 1826640 h 3470532"/>
              <a:gd name="connsiteX3" fmla="*/ 734518 w 1656754"/>
              <a:gd name="connsiteY3" fmla="*/ 1813810 h 3470532"/>
              <a:gd name="connsiteX4" fmla="*/ 723276 w 1656754"/>
              <a:gd name="connsiteY4" fmla="*/ 1806315 h 3470532"/>
              <a:gd name="connsiteX5" fmla="*/ 704538 w 1656754"/>
              <a:gd name="connsiteY5" fmla="*/ 1780082 h 3470532"/>
              <a:gd name="connsiteX6" fmla="*/ 689548 w 1656754"/>
              <a:gd name="connsiteY6" fmla="*/ 1761344 h 3470532"/>
              <a:gd name="connsiteX7" fmla="*/ 682053 w 1656754"/>
              <a:gd name="connsiteY7" fmla="*/ 1735112 h 3470532"/>
              <a:gd name="connsiteX8" fmla="*/ 663315 w 1656754"/>
              <a:gd name="connsiteY8" fmla="*/ 1671403 h 3470532"/>
              <a:gd name="connsiteX9" fmla="*/ 655820 w 1656754"/>
              <a:gd name="connsiteY9" fmla="*/ 1630180 h 3470532"/>
              <a:gd name="connsiteX10" fmla="*/ 659567 w 1656754"/>
              <a:gd name="connsiteY10" fmla="*/ 1506512 h 3470532"/>
              <a:gd name="connsiteX11" fmla="*/ 693295 w 1656754"/>
              <a:gd name="connsiteY11" fmla="*/ 1431561 h 3470532"/>
              <a:gd name="connsiteX12" fmla="*/ 697043 w 1656754"/>
              <a:gd name="connsiteY12" fmla="*/ 1412823 h 3470532"/>
              <a:gd name="connsiteX13" fmla="*/ 708285 w 1656754"/>
              <a:gd name="connsiteY13" fmla="*/ 1401580 h 3470532"/>
              <a:gd name="connsiteX14" fmla="*/ 715780 w 1656754"/>
              <a:gd name="connsiteY14" fmla="*/ 1386590 h 3470532"/>
              <a:gd name="connsiteX15" fmla="*/ 727023 w 1656754"/>
              <a:gd name="connsiteY15" fmla="*/ 1349115 h 3470532"/>
              <a:gd name="connsiteX16" fmla="*/ 730771 w 1656754"/>
              <a:gd name="connsiteY16" fmla="*/ 1334125 h 3470532"/>
              <a:gd name="connsiteX17" fmla="*/ 745761 w 1656754"/>
              <a:gd name="connsiteY17" fmla="*/ 1285407 h 3470532"/>
              <a:gd name="connsiteX18" fmla="*/ 742013 w 1656754"/>
              <a:gd name="connsiteY18" fmla="*/ 1217951 h 3470532"/>
              <a:gd name="connsiteX19" fmla="*/ 730771 w 1656754"/>
              <a:gd name="connsiteY19" fmla="*/ 1195466 h 3470532"/>
              <a:gd name="connsiteX20" fmla="*/ 723276 w 1656754"/>
              <a:gd name="connsiteY20" fmla="*/ 1172980 h 3470532"/>
              <a:gd name="connsiteX21" fmla="*/ 685800 w 1656754"/>
              <a:gd name="connsiteY21" fmla="*/ 1090535 h 3470532"/>
              <a:gd name="connsiteX22" fmla="*/ 674557 w 1656754"/>
              <a:gd name="connsiteY22" fmla="*/ 1060554 h 3470532"/>
              <a:gd name="connsiteX23" fmla="*/ 652072 w 1656754"/>
              <a:gd name="connsiteY23" fmla="*/ 1026826 h 3470532"/>
              <a:gd name="connsiteX24" fmla="*/ 648325 w 1656754"/>
              <a:gd name="connsiteY24" fmla="*/ 1015584 h 3470532"/>
              <a:gd name="connsiteX25" fmla="*/ 637082 w 1656754"/>
              <a:gd name="connsiteY25" fmla="*/ 1008089 h 3470532"/>
              <a:gd name="connsiteX26" fmla="*/ 622092 w 1656754"/>
              <a:gd name="connsiteY26" fmla="*/ 993098 h 3470532"/>
              <a:gd name="connsiteX27" fmla="*/ 607102 w 1656754"/>
              <a:gd name="connsiteY27" fmla="*/ 981856 h 3470532"/>
              <a:gd name="connsiteX28" fmla="*/ 584616 w 1656754"/>
              <a:gd name="connsiteY28" fmla="*/ 966866 h 3470532"/>
              <a:gd name="connsiteX29" fmla="*/ 569626 w 1656754"/>
              <a:gd name="connsiteY29" fmla="*/ 959371 h 3470532"/>
              <a:gd name="connsiteX30" fmla="*/ 517161 w 1656754"/>
              <a:gd name="connsiteY30" fmla="*/ 940633 h 3470532"/>
              <a:gd name="connsiteX31" fmla="*/ 442210 w 1656754"/>
              <a:gd name="connsiteY31" fmla="*/ 910653 h 3470532"/>
              <a:gd name="connsiteX32" fmla="*/ 430967 w 1656754"/>
              <a:gd name="connsiteY32" fmla="*/ 906905 h 3470532"/>
              <a:gd name="connsiteX33" fmla="*/ 281066 w 1656754"/>
              <a:gd name="connsiteY33" fmla="*/ 910653 h 3470532"/>
              <a:gd name="connsiteX34" fmla="*/ 258580 w 1656754"/>
              <a:gd name="connsiteY34" fmla="*/ 914400 h 3470532"/>
              <a:gd name="connsiteX35" fmla="*/ 228600 w 1656754"/>
              <a:gd name="connsiteY35" fmla="*/ 918148 h 3470532"/>
              <a:gd name="connsiteX36" fmla="*/ 142407 w 1656754"/>
              <a:gd name="connsiteY36" fmla="*/ 906905 h 3470532"/>
              <a:gd name="connsiteX37" fmla="*/ 104931 w 1656754"/>
              <a:gd name="connsiteY37" fmla="*/ 869430 h 3470532"/>
              <a:gd name="connsiteX38" fmla="*/ 86194 w 1656754"/>
              <a:gd name="connsiteY38" fmla="*/ 850692 h 3470532"/>
              <a:gd name="connsiteX39" fmla="*/ 56213 w 1656754"/>
              <a:gd name="connsiteY39" fmla="*/ 813216 h 3470532"/>
              <a:gd name="connsiteX40" fmla="*/ 44971 w 1656754"/>
              <a:gd name="connsiteY40" fmla="*/ 801974 h 3470532"/>
              <a:gd name="connsiteX41" fmla="*/ 33728 w 1656754"/>
              <a:gd name="connsiteY41" fmla="*/ 783236 h 3470532"/>
              <a:gd name="connsiteX42" fmla="*/ 26233 w 1656754"/>
              <a:gd name="connsiteY42" fmla="*/ 771994 h 3470532"/>
              <a:gd name="connsiteX43" fmla="*/ 18738 w 1656754"/>
              <a:gd name="connsiteY43" fmla="*/ 745761 h 3470532"/>
              <a:gd name="connsiteX44" fmla="*/ 11243 w 1656754"/>
              <a:gd name="connsiteY44" fmla="*/ 730771 h 3470532"/>
              <a:gd name="connsiteX45" fmla="*/ 7495 w 1656754"/>
              <a:gd name="connsiteY45" fmla="*/ 693295 h 3470532"/>
              <a:gd name="connsiteX46" fmla="*/ 0 w 1656754"/>
              <a:gd name="connsiteY46" fmla="*/ 663315 h 3470532"/>
              <a:gd name="connsiteX47" fmla="*/ 3748 w 1656754"/>
              <a:gd name="connsiteY47" fmla="*/ 517161 h 3470532"/>
              <a:gd name="connsiteX48" fmla="*/ 14990 w 1656754"/>
              <a:gd name="connsiteY48" fmla="*/ 487180 h 3470532"/>
              <a:gd name="connsiteX49" fmla="*/ 33728 w 1656754"/>
              <a:gd name="connsiteY49" fmla="*/ 430967 h 3470532"/>
              <a:gd name="connsiteX50" fmla="*/ 44971 w 1656754"/>
              <a:gd name="connsiteY50" fmla="*/ 408482 h 3470532"/>
              <a:gd name="connsiteX51" fmla="*/ 52466 w 1656754"/>
              <a:gd name="connsiteY51" fmla="*/ 385997 h 3470532"/>
              <a:gd name="connsiteX52" fmla="*/ 86194 w 1656754"/>
              <a:gd name="connsiteY52" fmla="*/ 329784 h 3470532"/>
              <a:gd name="connsiteX53" fmla="*/ 108679 w 1656754"/>
              <a:gd name="connsiteY53" fmla="*/ 292308 h 3470532"/>
              <a:gd name="connsiteX54" fmla="*/ 123669 w 1656754"/>
              <a:gd name="connsiteY54" fmla="*/ 269823 h 3470532"/>
              <a:gd name="connsiteX55" fmla="*/ 161144 w 1656754"/>
              <a:gd name="connsiteY55" fmla="*/ 232348 h 3470532"/>
              <a:gd name="connsiteX56" fmla="*/ 179882 w 1656754"/>
              <a:gd name="connsiteY56" fmla="*/ 206115 h 3470532"/>
              <a:gd name="connsiteX57" fmla="*/ 191125 w 1656754"/>
              <a:gd name="connsiteY57" fmla="*/ 187377 h 3470532"/>
              <a:gd name="connsiteX58" fmla="*/ 224853 w 1656754"/>
              <a:gd name="connsiteY58" fmla="*/ 153649 h 3470532"/>
              <a:gd name="connsiteX59" fmla="*/ 247338 w 1656754"/>
              <a:gd name="connsiteY59" fmla="*/ 123669 h 3470532"/>
              <a:gd name="connsiteX60" fmla="*/ 266076 w 1656754"/>
              <a:gd name="connsiteY60" fmla="*/ 108679 h 3470532"/>
              <a:gd name="connsiteX61" fmla="*/ 292308 w 1656754"/>
              <a:gd name="connsiteY61" fmla="*/ 82446 h 3470532"/>
              <a:gd name="connsiteX62" fmla="*/ 352269 w 1656754"/>
              <a:gd name="connsiteY62" fmla="*/ 48718 h 3470532"/>
              <a:gd name="connsiteX63" fmla="*/ 382249 w 1656754"/>
              <a:gd name="connsiteY63" fmla="*/ 41223 h 3470532"/>
              <a:gd name="connsiteX64" fmla="*/ 415977 w 1656754"/>
              <a:gd name="connsiteY64" fmla="*/ 22485 h 3470532"/>
              <a:gd name="connsiteX65" fmla="*/ 427220 w 1656754"/>
              <a:gd name="connsiteY65" fmla="*/ 14990 h 3470532"/>
              <a:gd name="connsiteX66" fmla="*/ 457200 w 1656754"/>
              <a:gd name="connsiteY66" fmla="*/ 3748 h 3470532"/>
              <a:gd name="connsiteX67" fmla="*/ 483433 w 1656754"/>
              <a:gd name="connsiteY67" fmla="*/ 0 h 3470532"/>
              <a:gd name="connsiteX68" fmla="*/ 569626 w 1656754"/>
              <a:gd name="connsiteY68" fmla="*/ 3748 h 3470532"/>
              <a:gd name="connsiteX69" fmla="*/ 603354 w 1656754"/>
              <a:gd name="connsiteY69" fmla="*/ 14990 h 3470532"/>
              <a:gd name="connsiteX70" fmla="*/ 633335 w 1656754"/>
              <a:gd name="connsiteY70" fmla="*/ 22485 h 3470532"/>
              <a:gd name="connsiteX71" fmla="*/ 659567 w 1656754"/>
              <a:gd name="connsiteY71" fmla="*/ 37476 h 3470532"/>
              <a:gd name="connsiteX72" fmla="*/ 704538 w 1656754"/>
              <a:gd name="connsiteY72" fmla="*/ 44971 h 3470532"/>
              <a:gd name="connsiteX73" fmla="*/ 745761 w 1656754"/>
              <a:gd name="connsiteY73" fmla="*/ 67456 h 3470532"/>
              <a:gd name="connsiteX74" fmla="*/ 764498 w 1656754"/>
              <a:gd name="connsiteY74" fmla="*/ 74951 h 3470532"/>
              <a:gd name="connsiteX75" fmla="*/ 771994 w 1656754"/>
              <a:gd name="connsiteY75" fmla="*/ 82446 h 3470532"/>
              <a:gd name="connsiteX76" fmla="*/ 801974 w 1656754"/>
              <a:gd name="connsiteY76" fmla="*/ 101184 h 3470532"/>
              <a:gd name="connsiteX77" fmla="*/ 813216 w 1656754"/>
              <a:gd name="connsiteY77" fmla="*/ 123669 h 3470532"/>
              <a:gd name="connsiteX78" fmla="*/ 816964 w 1656754"/>
              <a:gd name="connsiteY78" fmla="*/ 146154 h 3470532"/>
              <a:gd name="connsiteX79" fmla="*/ 824459 w 1656754"/>
              <a:gd name="connsiteY79" fmla="*/ 172387 h 3470532"/>
              <a:gd name="connsiteX80" fmla="*/ 828207 w 1656754"/>
              <a:gd name="connsiteY80" fmla="*/ 191125 h 3470532"/>
              <a:gd name="connsiteX81" fmla="*/ 831954 w 1656754"/>
              <a:gd name="connsiteY81" fmla="*/ 333531 h 3470532"/>
              <a:gd name="connsiteX82" fmla="*/ 843197 w 1656754"/>
              <a:gd name="connsiteY82" fmla="*/ 363512 h 3470532"/>
              <a:gd name="connsiteX83" fmla="*/ 846944 w 1656754"/>
              <a:gd name="connsiteY83" fmla="*/ 374754 h 3470532"/>
              <a:gd name="connsiteX84" fmla="*/ 895662 w 1656754"/>
              <a:gd name="connsiteY84" fmla="*/ 400987 h 3470532"/>
              <a:gd name="connsiteX85" fmla="*/ 906905 w 1656754"/>
              <a:gd name="connsiteY85" fmla="*/ 408482 h 3470532"/>
              <a:gd name="connsiteX86" fmla="*/ 955623 w 1656754"/>
              <a:gd name="connsiteY86" fmla="*/ 423472 h 3470532"/>
              <a:gd name="connsiteX87" fmla="*/ 1274164 w 1656754"/>
              <a:gd name="connsiteY87" fmla="*/ 430967 h 3470532"/>
              <a:gd name="connsiteX88" fmla="*/ 1292902 w 1656754"/>
              <a:gd name="connsiteY88" fmla="*/ 438462 h 3470532"/>
              <a:gd name="connsiteX89" fmla="*/ 1345367 w 1656754"/>
              <a:gd name="connsiteY89" fmla="*/ 457200 h 3470532"/>
              <a:gd name="connsiteX90" fmla="*/ 1412823 w 1656754"/>
              <a:gd name="connsiteY90" fmla="*/ 487180 h 3470532"/>
              <a:gd name="connsiteX91" fmla="*/ 1457794 w 1656754"/>
              <a:gd name="connsiteY91" fmla="*/ 498423 h 3470532"/>
              <a:gd name="connsiteX92" fmla="*/ 1472784 w 1656754"/>
              <a:gd name="connsiteY92" fmla="*/ 505918 h 3470532"/>
              <a:gd name="connsiteX93" fmla="*/ 1484026 w 1656754"/>
              <a:gd name="connsiteY93" fmla="*/ 513413 h 3470532"/>
              <a:gd name="connsiteX94" fmla="*/ 1502764 w 1656754"/>
              <a:gd name="connsiteY94" fmla="*/ 520908 h 3470532"/>
              <a:gd name="connsiteX95" fmla="*/ 1514007 w 1656754"/>
              <a:gd name="connsiteY95" fmla="*/ 532151 h 3470532"/>
              <a:gd name="connsiteX96" fmla="*/ 1536492 w 1656754"/>
              <a:gd name="connsiteY96" fmla="*/ 592112 h 3470532"/>
              <a:gd name="connsiteX97" fmla="*/ 1555230 w 1656754"/>
              <a:gd name="connsiteY97" fmla="*/ 648325 h 3470532"/>
              <a:gd name="connsiteX98" fmla="*/ 1577715 w 1656754"/>
              <a:gd name="connsiteY98" fmla="*/ 700790 h 3470532"/>
              <a:gd name="connsiteX99" fmla="*/ 1581462 w 1656754"/>
              <a:gd name="connsiteY99" fmla="*/ 715780 h 3470532"/>
              <a:gd name="connsiteX100" fmla="*/ 1588957 w 1656754"/>
              <a:gd name="connsiteY100" fmla="*/ 734518 h 3470532"/>
              <a:gd name="connsiteX101" fmla="*/ 1600200 w 1656754"/>
              <a:gd name="connsiteY101" fmla="*/ 779489 h 3470532"/>
              <a:gd name="connsiteX102" fmla="*/ 1618938 w 1656754"/>
              <a:gd name="connsiteY102" fmla="*/ 828207 h 3470532"/>
              <a:gd name="connsiteX103" fmla="*/ 1626433 w 1656754"/>
              <a:gd name="connsiteY103" fmla="*/ 873177 h 3470532"/>
              <a:gd name="connsiteX104" fmla="*/ 1633928 w 1656754"/>
              <a:gd name="connsiteY104" fmla="*/ 895662 h 3470532"/>
              <a:gd name="connsiteX105" fmla="*/ 1637676 w 1656754"/>
              <a:gd name="connsiteY105" fmla="*/ 910653 h 3470532"/>
              <a:gd name="connsiteX106" fmla="*/ 1645171 w 1656754"/>
              <a:gd name="connsiteY106" fmla="*/ 929390 h 3470532"/>
              <a:gd name="connsiteX107" fmla="*/ 1652666 w 1656754"/>
              <a:gd name="connsiteY107" fmla="*/ 966866 h 3470532"/>
              <a:gd name="connsiteX108" fmla="*/ 1652666 w 1656754"/>
              <a:gd name="connsiteY108" fmla="*/ 1169233 h 3470532"/>
              <a:gd name="connsiteX109" fmla="*/ 1645171 w 1656754"/>
              <a:gd name="connsiteY109" fmla="*/ 1184223 h 3470532"/>
              <a:gd name="connsiteX110" fmla="*/ 1637676 w 1656754"/>
              <a:gd name="connsiteY110" fmla="*/ 1206708 h 3470532"/>
              <a:gd name="connsiteX111" fmla="*/ 1603948 w 1656754"/>
              <a:gd name="connsiteY111" fmla="*/ 1322882 h 3470532"/>
              <a:gd name="connsiteX112" fmla="*/ 1592705 w 1656754"/>
              <a:gd name="connsiteY112" fmla="*/ 1341620 h 3470532"/>
              <a:gd name="connsiteX113" fmla="*/ 1573967 w 1656754"/>
              <a:gd name="connsiteY113" fmla="*/ 1382843 h 3470532"/>
              <a:gd name="connsiteX114" fmla="*/ 1547735 w 1656754"/>
              <a:gd name="connsiteY114" fmla="*/ 1420318 h 3470532"/>
              <a:gd name="connsiteX115" fmla="*/ 1543987 w 1656754"/>
              <a:gd name="connsiteY115" fmla="*/ 1439056 h 3470532"/>
              <a:gd name="connsiteX116" fmla="*/ 1528997 w 1656754"/>
              <a:gd name="connsiteY116" fmla="*/ 1457794 h 3470532"/>
              <a:gd name="connsiteX117" fmla="*/ 1514007 w 1656754"/>
              <a:gd name="connsiteY117" fmla="*/ 1487774 h 3470532"/>
              <a:gd name="connsiteX118" fmla="*/ 1487774 w 1656754"/>
              <a:gd name="connsiteY118" fmla="*/ 1547735 h 3470532"/>
              <a:gd name="connsiteX119" fmla="*/ 1472784 w 1656754"/>
              <a:gd name="connsiteY119" fmla="*/ 1581462 h 3470532"/>
              <a:gd name="connsiteX120" fmla="*/ 1454046 w 1656754"/>
              <a:gd name="connsiteY120" fmla="*/ 1637676 h 3470532"/>
              <a:gd name="connsiteX121" fmla="*/ 1446551 w 1656754"/>
              <a:gd name="connsiteY121" fmla="*/ 1667656 h 3470532"/>
              <a:gd name="connsiteX122" fmla="*/ 1439056 w 1656754"/>
              <a:gd name="connsiteY122" fmla="*/ 1690141 h 3470532"/>
              <a:gd name="connsiteX123" fmla="*/ 1427813 w 1656754"/>
              <a:gd name="connsiteY123" fmla="*/ 1750102 h 3470532"/>
              <a:gd name="connsiteX124" fmla="*/ 1424066 w 1656754"/>
              <a:gd name="connsiteY124" fmla="*/ 1787577 h 3470532"/>
              <a:gd name="connsiteX125" fmla="*/ 1416571 w 1656754"/>
              <a:gd name="connsiteY125" fmla="*/ 1817557 h 3470532"/>
              <a:gd name="connsiteX126" fmla="*/ 1412823 w 1656754"/>
              <a:gd name="connsiteY126" fmla="*/ 1843790 h 3470532"/>
              <a:gd name="connsiteX127" fmla="*/ 1409076 w 1656754"/>
              <a:gd name="connsiteY127" fmla="*/ 1881266 h 3470532"/>
              <a:gd name="connsiteX128" fmla="*/ 1394085 w 1656754"/>
              <a:gd name="connsiteY128" fmla="*/ 1926236 h 3470532"/>
              <a:gd name="connsiteX129" fmla="*/ 1375348 w 1656754"/>
              <a:gd name="connsiteY129" fmla="*/ 2027420 h 3470532"/>
              <a:gd name="connsiteX130" fmla="*/ 1364105 w 1656754"/>
              <a:gd name="connsiteY130" fmla="*/ 2072390 h 3470532"/>
              <a:gd name="connsiteX131" fmla="*/ 1356610 w 1656754"/>
              <a:gd name="connsiteY131" fmla="*/ 2121108 h 3470532"/>
              <a:gd name="connsiteX132" fmla="*/ 1349115 w 1656754"/>
              <a:gd name="connsiteY132" fmla="*/ 2158584 h 3470532"/>
              <a:gd name="connsiteX133" fmla="*/ 1334125 w 1656754"/>
              <a:gd name="connsiteY133" fmla="*/ 2222292 h 3470532"/>
              <a:gd name="connsiteX134" fmla="*/ 1330377 w 1656754"/>
              <a:gd name="connsiteY134" fmla="*/ 2252272 h 3470532"/>
              <a:gd name="connsiteX135" fmla="*/ 1326630 w 1656754"/>
              <a:gd name="connsiteY135" fmla="*/ 2289748 h 3470532"/>
              <a:gd name="connsiteX136" fmla="*/ 1319135 w 1656754"/>
              <a:gd name="connsiteY136" fmla="*/ 2330971 h 3470532"/>
              <a:gd name="connsiteX137" fmla="*/ 1315387 w 1656754"/>
              <a:gd name="connsiteY137" fmla="*/ 2360951 h 3470532"/>
              <a:gd name="connsiteX138" fmla="*/ 1307892 w 1656754"/>
              <a:gd name="connsiteY138" fmla="*/ 2405921 h 3470532"/>
              <a:gd name="connsiteX139" fmla="*/ 1304144 w 1656754"/>
              <a:gd name="connsiteY139" fmla="*/ 2432154 h 3470532"/>
              <a:gd name="connsiteX140" fmla="*/ 1300397 w 1656754"/>
              <a:gd name="connsiteY140" fmla="*/ 2465882 h 3470532"/>
              <a:gd name="connsiteX141" fmla="*/ 1292902 w 1656754"/>
              <a:gd name="connsiteY141" fmla="*/ 2495862 h 3470532"/>
              <a:gd name="connsiteX142" fmla="*/ 1281659 w 1656754"/>
              <a:gd name="connsiteY142" fmla="*/ 2574561 h 3470532"/>
              <a:gd name="connsiteX143" fmla="*/ 1270416 w 1656754"/>
              <a:gd name="connsiteY143" fmla="*/ 2649512 h 3470532"/>
              <a:gd name="connsiteX144" fmla="*/ 1262921 w 1656754"/>
              <a:gd name="connsiteY144" fmla="*/ 2720715 h 3470532"/>
              <a:gd name="connsiteX145" fmla="*/ 1232941 w 1656754"/>
              <a:gd name="connsiteY145" fmla="*/ 2904344 h 3470532"/>
              <a:gd name="connsiteX146" fmla="*/ 1191458 w 1656754"/>
              <a:gd name="connsiteY146" fmla="*/ 3439228 h 3470532"/>
              <a:gd name="connsiteX147" fmla="*/ 931732 w 1656754"/>
              <a:gd name="connsiteY147" fmla="*/ 3459032 h 3470532"/>
              <a:gd name="connsiteX148" fmla="*/ 703522 w 1656754"/>
              <a:gd name="connsiteY148" fmla="*/ 3417940 h 3470532"/>
              <a:gd name="connsiteX0" fmla="*/ 703522 w 1656754"/>
              <a:gd name="connsiteY0" fmla="*/ 3417940 h 3470532"/>
              <a:gd name="connsiteX1" fmla="*/ 726138 w 1656754"/>
              <a:gd name="connsiteY1" fmla="*/ 2857682 h 3470532"/>
              <a:gd name="connsiteX2" fmla="*/ 745891 w 1656754"/>
              <a:gd name="connsiteY2" fmla="*/ 1826640 h 3470532"/>
              <a:gd name="connsiteX3" fmla="*/ 734518 w 1656754"/>
              <a:gd name="connsiteY3" fmla="*/ 1813810 h 3470532"/>
              <a:gd name="connsiteX4" fmla="*/ 723276 w 1656754"/>
              <a:gd name="connsiteY4" fmla="*/ 1806315 h 3470532"/>
              <a:gd name="connsiteX5" fmla="*/ 704538 w 1656754"/>
              <a:gd name="connsiteY5" fmla="*/ 1780082 h 3470532"/>
              <a:gd name="connsiteX6" fmla="*/ 689548 w 1656754"/>
              <a:gd name="connsiteY6" fmla="*/ 1761344 h 3470532"/>
              <a:gd name="connsiteX7" fmla="*/ 682053 w 1656754"/>
              <a:gd name="connsiteY7" fmla="*/ 1735112 h 3470532"/>
              <a:gd name="connsiteX8" fmla="*/ 663315 w 1656754"/>
              <a:gd name="connsiteY8" fmla="*/ 1671403 h 3470532"/>
              <a:gd name="connsiteX9" fmla="*/ 655820 w 1656754"/>
              <a:gd name="connsiteY9" fmla="*/ 1630180 h 3470532"/>
              <a:gd name="connsiteX10" fmla="*/ 659567 w 1656754"/>
              <a:gd name="connsiteY10" fmla="*/ 1506512 h 3470532"/>
              <a:gd name="connsiteX11" fmla="*/ 693295 w 1656754"/>
              <a:gd name="connsiteY11" fmla="*/ 1431561 h 3470532"/>
              <a:gd name="connsiteX12" fmla="*/ 697043 w 1656754"/>
              <a:gd name="connsiteY12" fmla="*/ 1412823 h 3470532"/>
              <a:gd name="connsiteX13" fmla="*/ 708285 w 1656754"/>
              <a:gd name="connsiteY13" fmla="*/ 1401580 h 3470532"/>
              <a:gd name="connsiteX14" fmla="*/ 715780 w 1656754"/>
              <a:gd name="connsiteY14" fmla="*/ 1386590 h 3470532"/>
              <a:gd name="connsiteX15" fmla="*/ 727023 w 1656754"/>
              <a:gd name="connsiteY15" fmla="*/ 1349115 h 3470532"/>
              <a:gd name="connsiteX16" fmla="*/ 730771 w 1656754"/>
              <a:gd name="connsiteY16" fmla="*/ 1334125 h 3470532"/>
              <a:gd name="connsiteX17" fmla="*/ 745761 w 1656754"/>
              <a:gd name="connsiteY17" fmla="*/ 1285407 h 3470532"/>
              <a:gd name="connsiteX18" fmla="*/ 742013 w 1656754"/>
              <a:gd name="connsiteY18" fmla="*/ 1217951 h 3470532"/>
              <a:gd name="connsiteX19" fmla="*/ 730771 w 1656754"/>
              <a:gd name="connsiteY19" fmla="*/ 1195466 h 3470532"/>
              <a:gd name="connsiteX20" fmla="*/ 723276 w 1656754"/>
              <a:gd name="connsiteY20" fmla="*/ 1172980 h 3470532"/>
              <a:gd name="connsiteX21" fmla="*/ 685800 w 1656754"/>
              <a:gd name="connsiteY21" fmla="*/ 1090535 h 3470532"/>
              <a:gd name="connsiteX22" fmla="*/ 674557 w 1656754"/>
              <a:gd name="connsiteY22" fmla="*/ 1060554 h 3470532"/>
              <a:gd name="connsiteX23" fmla="*/ 652072 w 1656754"/>
              <a:gd name="connsiteY23" fmla="*/ 1026826 h 3470532"/>
              <a:gd name="connsiteX24" fmla="*/ 648325 w 1656754"/>
              <a:gd name="connsiteY24" fmla="*/ 1015584 h 3470532"/>
              <a:gd name="connsiteX25" fmla="*/ 637082 w 1656754"/>
              <a:gd name="connsiteY25" fmla="*/ 1008089 h 3470532"/>
              <a:gd name="connsiteX26" fmla="*/ 622092 w 1656754"/>
              <a:gd name="connsiteY26" fmla="*/ 993098 h 3470532"/>
              <a:gd name="connsiteX27" fmla="*/ 607102 w 1656754"/>
              <a:gd name="connsiteY27" fmla="*/ 981856 h 3470532"/>
              <a:gd name="connsiteX28" fmla="*/ 584616 w 1656754"/>
              <a:gd name="connsiteY28" fmla="*/ 966866 h 3470532"/>
              <a:gd name="connsiteX29" fmla="*/ 569626 w 1656754"/>
              <a:gd name="connsiteY29" fmla="*/ 959371 h 3470532"/>
              <a:gd name="connsiteX30" fmla="*/ 517161 w 1656754"/>
              <a:gd name="connsiteY30" fmla="*/ 940633 h 3470532"/>
              <a:gd name="connsiteX31" fmla="*/ 442210 w 1656754"/>
              <a:gd name="connsiteY31" fmla="*/ 910653 h 3470532"/>
              <a:gd name="connsiteX32" fmla="*/ 430967 w 1656754"/>
              <a:gd name="connsiteY32" fmla="*/ 906905 h 3470532"/>
              <a:gd name="connsiteX33" fmla="*/ 281066 w 1656754"/>
              <a:gd name="connsiteY33" fmla="*/ 910653 h 3470532"/>
              <a:gd name="connsiteX34" fmla="*/ 258580 w 1656754"/>
              <a:gd name="connsiteY34" fmla="*/ 914400 h 3470532"/>
              <a:gd name="connsiteX35" fmla="*/ 228600 w 1656754"/>
              <a:gd name="connsiteY35" fmla="*/ 918148 h 3470532"/>
              <a:gd name="connsiteX36" fmla="*/ 142407 w 1656754"/>
              <a:gd name="connsiteY36" fmla="*/ 906905 h 3470532"/>
              <a:gd name="connsiteX37" fmla="*/ 104931 w 1656754"/>
              <a:gd name="connsiteY37" fmla="*/ 869430 h 3470532"/>
              <a:gd name="connsiteX38" fmla="*/ 86194 w 1656754"/>
              <a:gd name="connsiteY38" fmla="*/ 850692 h 3470532"/>
              <a:gd name="connsiteX39" fmla="*/ 56213 w 1656754"/>
              <a:gd name="connsiteY39" fmla="*/ 813216 h 3470532"/>
              <a:gd name="connsiteX40" fmla="*/ 44971 w 1656754"/>
              <a:gd name="connsiteY40" fmla="*/ 801974 h 3470532"/>
              <a:gd name="connsiteX41" fmla="*/ 33728 w 1656754"/>
              <a:gd name="connsiteY41" fmla="*/ 783236 h 3470532"/>
              <a:gd name="connsiteX42" fmla="*/ 26233 w 1656754"/>
              <a:gd name="connsiteY42" fmla="*/ 771994 h 3470532"/>
              <a:gd name="connsiteX43" fmla="*/ 18738 w 1656754"/>
              <a:gd name="connsiteY43" fmla="*/ 745761 h 3470532"/>
              <a:gd name="connsiteX44" fmla="*/ 11243 w 1656754"/>
              <a:gd name="connsiteY44" fmla="*/ 730771 h 3470532"/>
              <a:gd name="connsiteX45" fmla="*/ 7495 w 1656754"/>
              <a:gd name="connsiteY45" fmla="*/ 693295 h 3470532"/>
              <a:gd name="connsiteX46" fmla="*/ 0 w 1656754"/>
              <a:gd name="connsiteY46" fmla="*/ 663315 h 3470532"/>
              <a:gd name="connsiteX47" fmla="*/ 3748 w 1656754"/>
              <a:gd name="connsiteY47" fmla="*/ 517161 h 3470532"/>
              <a:gd name="connsiteX48" fmla="*/ 14990 w 1656754"/>
              <a:gd name="connsiteY48" fmla="*/ 487180 h 3470532"/>
              <a:gd name="connsiteX49" fmla="*/ 33728 w 1656754"/>
              <a:gd name="connsiteY49" fmla="*/ 430967 h 3470532"/>
              <a:gd name="connsiteX50" fmla="*/ 44971 w 1656754"/>
              <a:gd name="connsiteY50" fmla="*/ 408482 h 3470532"/>
              <a:gd name="connsiteX51" fmla="*/ 52466 w 1656754"/>
              <a:gd name="connsiteY51" fmla="*/ 385997 h 3470532"/>
              <a:gd name="connsiteX52" fmla="*/ 86194 w 1656754"/>
              <a:gd name="connsiteY52" fmla="*/ 329784 h 3470532"/>
              <a:gd name="connsiteX53" fmla="*/ 108679 w 1656754"/>
              <a:gd name="connsiteY53" fmla="*/ 292308 h 3470532"/>
              <a:gd name="connsiteX54" fmla="*/ 123669 w 1656754"/>
              <a:gd name="connsiteY54" fmla="*/ 269823 h 3470532"/>
              <a:gd name="connsiteX55" fmla="*/ 161144 w 1656754"/>
              <a:gd name="connsiteY55" fmla="*/ 232348 h 3470532"/>
              <a:gd name="connsiteX56" fmla="*/ 179882 w 1656754"/>
              <a:gd name="connsiteY56" fmla="*/ 206115 h 3470532"/>
              <a:gd name="connsiteX57" fmla="*/ 191125 w 1656754"/>
              <a:gd name="connsiteY57" fmla="*/ 187377 h 3470532"/>
              <a:gd name="connsiteX58" fmla="*/ 224853 w 1656754"/>
              <a:gd name="connsiteY58" fmla="*/ 153649 h 3470532"/>
              <a:gd name="connsiteX59" fmla="*/ 247338 w 1656754"/>
              <a:gd name="connsiteY59" fmla="*/ 123669 h 3470532"/>
              <a:gd name="connsiteX60" fmla="*/ 266076 w 1656754"/>
              <a:gd name="connsiteY60" fmla="*/ 108679 h 3470532"/>
              <a:gd name="connsiteX61" fmla="*/ 292308 w 1656754"/>
              <a:gd name="connsiteY61" fmla="*/ 82446 h 3470532"/>
              <a:gd name="connsiteX62" fmla="*/ 352269 w 1656754"/>
              <a:gd name="connsiteY62" fmla="*/ 48718 h 3470532"/>
              <a:gd name="connsiteX63" fmla="*/ 382249 w 1656754"/>
              <a:gd name="connsiteY63" fmla="*/ 41223 h 3470532"/>
              <a:gd name="connsiteX64" fmla="*/ 415977 w 1656754"/>
              <a:gd name="connsiteY64" fmla="*/ 22485 h 3470532"/>
              <a:gd name="connsiteX65" fmla="*/ 427220 w 1656754"/>
              <a:gd name="connsiteY65" fmla="*/ 14990 h 3470532"/>
              <a:gd name="connsiteX66" fmla="*/ 457200 w 1656754"/>
              <a:gd name="connsiteY66" fmla="*/ 3748 h 3470532"/>
              <a:gd name="connsiteX67" fmla="*/ 483433 w 1656754"/>
              <a:gd name="connsiteY67" fmla="*/ 0 h 3470532"/>
              <a:gd name="connsiteX68" fmla="*/ 569626 w 1656754"/>
              <a:gd name="connsiteY68" fmla="*/ 3748 h 3470532"/>
              <a:gd name="connsiteX69" fmla="*/ 603354 w 1656754"/>
              <a:gd name="connsiteY69" fmla="*/ 14990 h 3470532"/>
              <a:gd name="connsiteX70" fmla="*/ 633335 w 1656754"/>
              <a:gd name="connsiteY70" fmla="*/ 22485 h 3470532"/>
              <a:gd name="connsiteX71" fmla="*/ 659567 w 1656754"/>
              <a:gd name="connsiteY71" fmla="*/ 37476 h 3470532"/>
              <a:gd name="connsiteX72" fmla="*/ 704538 w 1656754"/>
              <a:gd name="connsiteY72" fmla="*/ 44971 h 3470532"/>
              <a:gd name="connsiteX73" fmla="*/ 745761 w 1656754"/>
              <a:gd name="connsiteY73" fmla="*/ 67456 h 3470532"/>
              <a:gd name="connsiteX74" fmla="*/ 764498 w 1656754"/>
              <a:gd name="connsiteY74" fmla="*/ 74951 h 3470532"/>
              <a:gd name="connsiteX75" fmla="*/ 771994 w 1656754"/>
              <a:gd name="connsiteY75" fmla="*/ 82446 h 3470532"/>
              <a:gd name="connsiteX76" fmla="*/ 801974 w 1656754"/>
              <a:gd name="connsiteY76" fmla="*/ 101184 h 3470532"/>
              <a:gd name="connsiteX77" fmla="*/ 813216 w 1656754"/>
              <a:gd name="connsiteY77" fmla="*/ 123669 h 3470532"/>
              <a:gd name="connsiteX78" fmla="*/ 816964 w 1656754"/>
              <a:gd name="connsiteY78" fmla="*/ 146154 h 3470532"/>
              <a:gd name="connsiteX79" fmla="*/ 824459 w 1656754"/>
              <a:gd name="connsiteY79" fmla="*/ 172387 h 3470532"/>
              <a:gd name="connsiteX80" fmla="*/ 828207 w 1656754"/>
              <a:gd name="connsiteY80" fmla="*/ 191125 h 3470532"/>
              <a:gd name="connsiteX81" fmla="*/ 831954 w 1656754"/>
              <a:gd name="connsiteY81" fmla="*/ 333531 h 3470532"/>
              <a:gd name="connsiteX82" fmla="*/ 843197 w 1656754"/>
              <a:gd name="connsiteY82" fmla="*/ 363512 h 3470532"/>
              <a:gd name="connsiteX83" fmla="*/ 846944 w 1656754"/>
              <a:gd name="connsiteY83" fmla="*/ 374754 h 3470532"/>
              <a:gd name="connsiteX84" fmla="*/ 895662 w 1656754"/>
              <a:gd name="connsiteY84" fmla="*/ 400987 h 3470532"/>
              <a:gd name="connsiteX85" fmla="*/ 906905 w 1656754"/>
              <a:gd name="connsiteY85" fmla="*/ 408482 h 3470532"/>
              <a:gd name="connsiteX86" fmla="*/ 955623 w 1656754"/>
              <a:gd name="connsiteY86" fmla="*/ 423472 h 3470532"/>
              <a:gd name="connsiteX87" fmla="*/ 1274164 w 1656754"/>
              <a:gd name="connsiteY87" fmla="*/ 430967 h 3470532"/>
              <a:gd name="connsiteX88" fmla="*/ 1292902 w 1656754"/>
              <a:gd name="connsiteY88" fmla="*/ 438462 h 3470532"/>
              <a:gd name="connsiteX89" fmla="*/ 1345367 w 1656754"/>
              <a:gd name="connsiteY89" fmla="*/ 457200 h 3470532"/>
              <a:gd name="connsiteX90" fmla="*/ 1412823 w 1656754"/>
              <a:gd name="connsiteY90" fmla="*/ 487180 h 3470532"/>
              <a:gd name="connsiteX91" fmla="*/ 1457794 w 1656754"/>
              <a:gd name="connsiteY91" fmla="*/ 498423 h 3470532"/>
              <a:gd name="connsiteX92" fmla="*/ 1472784 w 1656754"/>
              <a:gd name="connsiteY92" fmla="*/ 505918 h 3470532"/>
              <a:gd name="connsiteX93" fmla="*/ 1484026 w 1656754"/>
              <a:gd name="connsiteY93" fmla="*/ 513413 h 3470532"/>
              <a:gd name="connsiteX94" fmla="*/ 1502764 w 1656754"/>
              <a:gd name="connsiteY94" fmla="*/ 520908 h 3470532"/>
              <a:gd name="connsiteX95" fmla="*/ 1514007 w 1656754"/>
              <a:gd name="connsiteY95" fmla="*/ 532151 h 3470532"/>
              <a:gd name="connsiteX96" fmla="*/ 1536492 w 1656754"/>
              <a:gd name="connsiteY96" fmla="*/ 592112 h 3470532"/>
              <a:gd name="connsiteX97" fmla="*/ 1555230 w 1656754"/>
              <a:gd name="connsiteY97" fmla="*/ 648325 h 3470532"/>
              <a:gd name="connsiteX98" fmla="*/ 1577715 w 1656754"/>
              <a:gd name="connsiteY98" fmla="*/ 700790 h 3470532"/>
              <a:gd name="connsiteX99" fmla="*/ 1581462 w 1656754"/>
              <a:gd name="connsiteY99" fmla="*/ 715780 h 3470532"/>
              <a:gd name="connsiteX100" fmla="*/ 1588957 w 1656754"/>
              <a:gd name="connsiteY100" fmla="*/ 734518 h 3470532"/>
              <a:gd name="connsiteX101" fmla="*/ 1600200 w 1656754"/>
              <a:gd name="connsiteY101" fmla="*/ 779489 h 3470532"/>
              <a:gd name="connsiteX102" fmla="*/ 1618938 w 1656754"/>
              <a:gd name="connsiteY102" fmla="*/ 828207 h 3470532"/>
              <a:gd name="connsiteX103" fmla="*/ 1626433 w 1656754"/>
              <a:gd name="connsiteY103" fmla="*/ 873177 h 3470532"/>
              <a:gd name="connsiteX104" fmla="*/ 1633928 w 1656754"/>
              <a:gd name="connsiteY104" fmla="*/ 895662 h 3470532"/>
              <a:gd name="connsiteX105" fmla="*/ 1637676 w 1656754"/>
              <a:gd name="connsiteY105" fmla="*/ 910653 h 3470532"/>
              <a:gd name="connsiteX106" fmla="*/ 1645171 w 1656754"/>
              <a:gd name="connsiteY106" fmla="*/ 929390 h 3470532"/>
              <a:gd name="connsiteX107" fmla="*/ 1652666 w 1656754"/>
              <a:gd name="connsiteY107" fmla="*/ 966866 h 3470532"/>
              <a:gd name="connsiteX108" fmla="*/ 1652666 w 1656754"/>
              <a:gd name="connsiteY108" fmla="*/ 1169233 h 3470532"/>
              <a:gd name="connsiteX109" fmla="*/ 1645171 w 1656754"/>
              <a:gd name="connsiteY109" fmla="*/ 1184223 h 3470532"/>
              <a:gd name="connsiteX110" fmla="*/ 1637676 w 1656754"/>
              <a:gd name="connsiteY110" fmla="*/ 1206708 h 3470532"/>
              <a:gd name="connsiteX111" fmla="*/ 1603948 w 1656754"/>
              <a:gd name="connsiteY111" fmla="*/ 1322882 h 3470532"/>
              <a:gd name="connsiteX112" fmla="*/ 1592705 w 1656754"/>
              <a:gd name="connsiteY112" fmla="*/ 1341620 h 3470532"/>
              <a:gd name="connsiteX113" fmla="*/ 1573967 w 1656754"/>
              <a:gd name="connsiteY113" fmla="*/ 1382843 h 3470532"/>
              <a:gd name="connsiteX114" fmla="*/ 1547735 w 1656754"/>
              <a:gd name="connsiteY114" fmla="*/ 1420318 h 3470532"/>
              <a:gd name="connsiteX115" fmla="*/ 1543987 w 1656754"/>
              <a:gd name="connsiteY115" fmla="*/ 1439056 h 3470532"/>
              <a:gd name="connsiteX116" fmla="*/ 1528997 w 1656754"/>
              <a:gd name="connsiteY116" fmla="*/ 1457794 h 3470532"/>
              <a:gd name="connsiteX117" fmla="*/ 1514007 w 1656754"/>
              <a:gd name="connsiteY117" fmla="*/ 1487774 h 3470532"/>
              <a:gd name="connsiteX118" fmla="*/ 1487774 w 1656754"/>
              <a:gd name="connsiteY118" fmla="*/ 1547735 h 3470532"/>
              <a:gd name="connsiteX119" fmla="*/ 1472784 w 1656754"/>
              <a:gd name="connsiteY119" fmla="*/ 1581462 h 3470532"/>
              <a:gd name="connsiteX120" fmla="*/ 1454046 w 1656754"/>
              <a:gd name="connsiteY120" fmla="*/ 1637676 h 3470532"/>
              <a:gd name="connsiteX121" fmla="*/ 1446551 w 1656754"/>
              <a:gd name="connsiteY121" fmla="*/ 1667656 h 3470532"/>
              <a:gd name="connsiteX122" fmla="*/ 1439056 w 1656754"/>
              <a:gd name="connsiteY122" fmla="*/ 1690141 h 3470532"/>
              <a:gd name="connsiteX123" fmla="*/ 1427813 w 1656754"/>
              <a:gd name="connsiteY123" fmla="*/ 1750102 h 3470532"/>
              <a:gd name="connsiteX124" fmla="*/ 1424066 w 1656754"/>
              <a:gd name="connsiteY124" fmla="*/ 1787577 h 3470532"/>
              <a:gd name="connsiteX125" fmla="*/ 1416571 w 1656754"/>
              <a:gd name="connsiteY125" fmla="*/ 1817557 h 3470532"/>
              <a:gd name="connsiteX126" fmla="*/ 1412823 w 1656754"/>
              <a:gd name="connsiteY126" fmla="*/ 1843790 h 3470532"/>
              <a:gd name="connsiteX127" fmla="*/ 1409076 w 1656754"/>
              <a:gd name="connsiteY127" fmla="*/ 1881266 h 3470532"/>
              <a:gd name="connsiteX128" fmla="*/ 1394085 w 1656754"/>
              <a:gd name="connsiteY128" fmla="*/ 1926236 h 3470532"/>
              <a:gd name="connsiteX129" fmla="*/ 1375348 w 1656754"/>
              <a:gd name="connsiteY129" fmla="*/ 2027420 h 3470532"/>
              <a:gd name="connsiteX130" fmla="*/ 1364105 w 1656754"/>
              <a:gd name="connsiteY130" fmla="*/ 2072390 h 3470532"/>
              <a:gd name="connsiteX131" fmla="*/ 1356610 w 1656754"/>
              <a:gd name="connsiteY131" fmla="*/ 2121108 h 3470532"/>
              <a:gd name="connsiteX132" fmla="*/ 1349115 w 1656754"/>
              <a:gd name="connsiteY132" fmla="*/ 2158584 h 3470532"/>
              <a:gd name="connsiteX133" fmla="*/ 1334125 w 1656754"/>
              <a:gd name="connsiteY133" fmla="*/ 2222292 h 3470532"/>
              <a:gd name="connsiteX134" fmla="*/ 1330377 w 1656754"/>
              <a:gd name="connsiteY134" fmla="*/ 2252272 h 3470532"/>
              <a:gd name="connsiteX135" fmla="*/ 1326630 w 1656754"/>
              <a:gd name="connsiteY135" fmla="*/ 2289748 h 3470532"/>
              <a:gd name="connsiteX136" fmla="*/ 1319135 w 1656754"/>
              <a:gd name="connsiteY136" fmla="*/ 2330971 h 3470532"/>
              <a:gd name="connsiteX137" fmla="*/ 1315387 w 1656754"/>
              <a:gd name="connsiteY137" fmla="*/ 2360951 h 3470532"/>
              <a:gd name="connsiteX138" fmla="*/ 1307892 w 1656754"/>
              <a:gd name="connsiteY138" fmla="*/ 2405921 h 3470532"/>
              <a:gd name="connsiteX139" fmla="*/ 1304144 w 1656754"/>
              <a:gd name="connsiteY139" fmla="*/ 2432154 h 3470532"/>
              <a:gd name="connsiteX140" fmla="*/ 1300397 w 1656754"/>
              <a:gd name="connsiteY140" fmla="*/ 2465882 h 3470532"/>
              <a:gd name="connsiteX141" fmla="*/ 1292902 w 1656754"/>
              <a:gd name="connsiteY141" fmla="*/ 2495862 h 3470532"/>
              <a:gd name="connsiteX142" fmla="*/ 1281659 w 1656754"/>
              <a:gd name="connsiteY142" fmla="*/ 2574561 h 3470532"/>
              <a:gd name="connsiteX143" fmla="*/ 1270416 w 1656754"/>
              <a:gd name="connsiteY143" fmla="*/ 2649512 h 3470532"/>
              <a:gd name="connsiteX144" fmla="*/ 1232941 w 1656754"/>
              <a:gd name="connsiteY144" fmla="*/ 2904344 h 3470532"/>
              <a:gd name="connsiteX145" fmla="*/ 1191458 w 1656754"/>
              <a:gd name="connsiteY145" fmla="*/ 3439228 h 3470532"/>
              <a:gd name="connsiteX146" fmla="*/ 931732 w 1656754"/>
              <a:gd name="connsiteY146" fmla="*/ 3459032 h 3470532"/>
              <a:gd name="connsiteX147" fmla="*/ 703522 w 1656754"/>
              <a:gd name="connsiteY147" fmla="*/ 3417940 h 3470532"/>
              <a:gd name="connsiteX0" fmla="*/ 703522 w 1656754"/>
              <a:gd name="connsiteY0" fmla="*/ 3417940 h 3470532"/>
              <a:gd name="connsiteX1" fmla="*/ 726138 w 1656754"/>
              <a:gd name="connsiteY1" fmla="*/ 2857682 h 3470532"/>
              <a:gd name="connsiteX2" fmla="*/ 745891 w 1656754"/>
              <a:gd name="connsiteY2" fmla="*/ 1826640 h 3470532"/>
              <a:gd name="connsiteX3" fmla="*/ 734518 w 1656754"/>
              <a:gd name="connsiteY3" fmla="*/ 1813810 h 3470532"/>
              <a:gd name="connsiteX4" fmla="*/ 723276 w 1656754"/>
              <a:gd name="connsiteY4" fmla="*/ 1806315 h 3470532"/>
              <a:gd name="connsiteX5" fmla="*/ 704538 w 1656754"/>
              <a:gd name="connsiteY5" fmla="*/ 1780082 h 3470532"/>
              <a:gd name="connsiteX6" fmla="*/ 689548 w 1656754"/>
              <a:gd name="connsiteY6" fmla="*/ 1761344 h 3470532"/>
              <a:gd name="connsiteX7" fmla="*/ 682053 w 1656754"/>
              <a:gd name="connsiteY7" fmla="*/ 1735112 h 3470532"/>
              <a:gd name="connsiteX8" fmla="*/ 663315 w 1656754"/>
              <a:gd name="connsiteY8" fmla="*/ 1671403 h 3470532"/>
              <a:gd name="connsiteX9" fmla="*/ 655820 w 1656754"/>
              <a:gd name="connsiteY9" fmla="*/ 1630180 h 3470532"/>
              <a:gd name="connsiteX10" fmla="*/ 659567 w 1656754"/>
              <a:gd name="connsiteY10" fmla="*/ 1506512 h 3470532"/>
              <a:gd name="connsiteX11" fmla="*/ 693295 w 1656754"/>
              <a:gd name="connsiteY11" fmla="*/ 1431561 h 3470532"/>
              <a:gd name="connsiteX12" fmla="*/ 697043 w 1656754"/>
              <a:gd name="connsiteY12" fmla="*/ 1412823 h 3470532"/>
              <a:gd name="connsiteX13" fmla="*/ 708285 w 1656754"/>
              <a:gd name="connsiteY13" fmla="*/ 1401580 h 3470532"/>
              <a:gd name="connsiteX14" fmla="*/ 715780 w 1656754"/>
              <a:gd name="connsiteY14" fmla="*/ 1386590 h 3470532"/>
              <a:gd name="connsiteX15" fmla="*/ 727023 w 1656754"/>
              <a:gd name="connsiteY15" fmla="*/ 1349115 h 3470532"/>
              <a:gd name="connsiteX16" fmla="*/ 730771 w 1656754"/>
              <a:gd name="connsiteY16" fmla="*/ 1334125 h 3470532"/>
              <a:gd name="connsiteX17" fmla="*/ 745761 w 1656754"/>
              <a:gd name="connsiteY17" fmla="*/ 1285407 h 3470532"/>
              <a:gd name="connsiteX18" fmla="*/ 742013 w 1656754"/>
              <a:gd name="connsiteY18" fmla="*/ 1217951 h 3470532"/>
              <a:gd name="connsiteX19" fmla="*/ 730771 w 1656754"/>
              <a:gd name="connsiteY19" fmla="*/ 1195466 h 3470532"/>
              <a:gd name="connsiteX20" fmla="*/ 723276 w 1656754"/>
              <a:gd name="connsiteY20" fmla="*/ 1172980 h 3470532"/>
              <a:gd name="connsiteX21" fmla="*/ 685800 w 1656754"/>
              <a:gd name="connsiteY21" fmla="*/ 1090535 h 3470532"/>
              <a:gd name="connsiteX22" fmla="*/ 674557 w 1656754"/>
              <a:gd name="connsiteY22" fmla="*/ 1060554 h 3470532"/>
              <a:gd name="connsiteX23" fmla="*/ 652072 w 1656754"/>
              <a:gd name="connsiteY23" fmla="*/ 1026826 h 3470532"/>
              <a:gd name="connsiteX24" fmla="*/ 648325 w 1656754"/>
              <a:gd name="connsiteY24" fmla="*/ 1015584 h 3470532"/>
              <a:gd name="connsiteX25" fmla="*/ 637082 w 1656754"/>
              <a:gd name="connsiteY25" fmla="*/ 1008089 h 3470532"/>
              <a:gd name="connsiteX26" fmla="*/ 622092 w 1656754"/>
              <a:gd name="connsiteY26" fmla="*/ 993098 h 3470532"/>
              <a:gd name="connsiteX27" fmla="*/ 607102 w 1656754"/>
              <a:gd name="connsiteY27" fmla="*/ 981856 h 3470532"/>
              <a:gd name="connsiteX28" fmla="*/ 584616 w 1656754"/>
              <a:gd name="connsiteY28" fmla="*/ 966866 h 3470532"/>
              <a:gd name="connsiteX29" fmla="*/ 569626 w 1656754"/>
              <a:gd name="connsiteY29" fmla="*/ 959371 h 3470532"/>
              <a:gd name="connsiteX30" fmla="*/ 517161 w 1656754"/>
              <a:gd name="connsiteY30" fmla="*/ 940633 h 3470532"/>
              <a:gd name="connsiteX31" fmla="*/ 442210 w 1656754"/>
              <a:gd name="connsiteY31" fmla="*/ 910653 h 3470532"/>
              <a:gd name="connsiteX32" fmla="*/ 430967 w 1656754"/>
              <a:gd name="connsiteY32" fmla="*/ 906905 h 3470532"/>
              <a:gd name="connsiteX33" fmla="*/ 281066 w 1656754"/>
              <a:gd name="connsiteY33" fmla="*/ 910653 h 3470532"/>
              <a:gd name="connsiteX34" fmla="*/ 258580 w 1656754"/>
              <a:gd name="connsiteY34" fmla="*/ 914400 h 3470532"/>
              <a:gd name="connsiteX35" fmla="*/ 228600 w 1656754"/>
              <a:gd name="connsiteY35" fmla="*/ 918148 h 3470532"/>
              <a:gd name="connsiteX36" fmla="*/ 142407 w 1656754"/>
              <a:gd name="connsiteY36" fmla="*/ 906905 h 3470532"/>
              <a:gd name="connsiteX37" fmla="*/ 104931 w 1656754"/>
              <a:gd name="connsiteY37" fmla="*/ 869430 h 3470532"/>
              <a:gd name="connsiteX38" fmla="*/ 86194 w 1656754"/>
              <a:gd name="connsiteY38" fmla="*/ 850692 h 3470532"/>
              <a:gd name="connsiteX39" fmla="*/ 56213 w 1656754"/>
              <a:gd name="connsiteY39" fmla="*/ 813216 h 3470532"/>
              <a:gd name="connsiteX40" fmla="*/ 44971 w 1656754"/>
              <a:gd name="connsiteY40" fmla="*/ 801974 h 3470532"/>
              <a:gd name="connsiteX41" fmla="*/ 33728 w 1656754"/>
              <a:gd name="connsiteY41" fmla="*/ 783236 h 3470532"/>
              <a:gd name="connsiteX42" fmla="*/ 26233 w 1656754"/>
              <a:gd name="connsiteY42" fmla="*/ 771994 h 3470532"/>
              <a:gd name="connsiteX43" fmla="*/ 18738 w 1656754"/>
              <a:gd name="connsiteY43" fmla="*/ 745761 h 3470532"/>
              <a:gd name="connsiteX44" fmla="*/ 11243 w 1656754"/>
              <a:gd name="connsiteY44" fmla="*/ 730771 h 3470532"/>
              <a:gd name="connsiteX45" fmla="*/ 7495 w 1656754"/>
              <a:gd name="connsiteY45" fmla="*/ 693295 h 3470532"/>
              <a:gd name="connsiteX46" fmla="*/ 0 w 1656754"/>
              <a:gd name="connsiteY46" fmla="*/ 663315 h 3470532"/>
              <a:gd name="connsiteX47" fmla="*/ 3748 w 1656754"/>
              <a:gd name="connsiteY47" fmla="*/ 517161 h 3470532"/>
              <a:gd name="connsiteX48" fmla="*/ 14990 w 1656754"/>
              <a:gd name="connsiteY48" fmla="*/ 487180 h 3470532"/>
              <a:gd name="connsiteX49" fmla="*/ 33728 w 1656754"/>
              <a:gd name="connsiteY49" fmla="*/ 430967 h 3470532"/>
              <a:gd name="connsiteX50" fmla="*/ 44971 w 1656754"/>
              <a:gd name="connsiteY50" fmla="*/ 408482 h 3470532"/>
              <a:gd name="connsiteX51" fmla="*/ 52466 w 1656754"/>
              <a:gd name="connsiteY51" fmla="*/ 385997 h 3470532"/>
              <a:gd name="connsiteX52" fmla="*/ 86194 w 1656754"/>
              <a:gd name="connsiteY52" fmla="*/ 329784 h 3470532"/>
              <a:gd name="connsiteX53" fmla="*/ 108679 w 1656754"/>
              <a:gd name="connsiteY53" fmla="*/ 292308 h 3470532"/>
              <a:gd name="connsiteX54" fmla="*/ 123669 w 1656754"/>
              <a:gd name="connsiteY54" fmla="*/ 269823 h 3470532"/>
              <a:gd name="connsiteX55" fmla="*/ 161144 w 1656754"/>
              <a:gd name="connsiteY55" fmla="*/ 232348 h 3470532"/>
              <a:gd name="connsiteX56" fmla="*/ 179882 w 1656754"/>
              <a:gd name="connsiteY56" fmla="*/ 206115 h 3470532"/>
              <a:gd name="connsiteX57" fmla="*/ 191125 w 1656754"/>
              <a:gd name="connsiteY57" fmla="*/ 187377 h 3470532"/>
              <a:gd name="connsiteX58" fmla="*/ 224853 w 1656754"/>
              <a:gd name="connsiteY58" fmla="*/ 153649 h 3470532"/>
              <a:gd name="connsiteX59" fmla="*/ 247338 w 1656754"/>
              <a:gd name="connsiteY59" fmla="*/ 123669 h 3470532"/>
              <a:gd name="connsiteX60" fmla="*/ 266076 w 1656754"/>
              <a:gd name="connsiteY60" fmla="*/ 108679 h 3470532"/>
              <a:gd name="connsiteX61" fmla="*/ 292308 w 1656754"/>
              <a:gd name="connsiteY61" fmla="*/ 82446 h 3470532"/>
              <a:gd name="connsiteX62" fmla="*/ 352269 w 1656754"/>
              <a:gd name="connsiteY62" fmla="*/ 48718 h 3470532"/>
              <a:gd name="connsiteX63" fmla="*/ 382249 w 1656754"/>
              <a:gd name="connsiteY63" fmla="*/ 41223 h 3470532"/>
              <a:gd name="connsiteX64" fmla="*/ 415977 w 1656754"/>
              <a:gd name="connsiteY64" fmla="*/ 22485 h 3470532"/>
              <a:gd name="connsiteX65" fmla="*/ 427220 w 1656754"/>
              <a:gd name="connsiteY65" fmla="*/ 14990 h 3470532"/>
              <a:gd name="connsiteX66" fmla="*/ 457200 w 1656754"/>
              <a:gd name="connsiteY66" fmla="*/ 3748 h 3470532"/>
              <a:gd name="connsiteX67" fmla="*/ 483433 w 1656754"/>
              <a:gd name="connsiteY67" fmla="*/ 0 h 3470532"/>
              <a:gd name="connsiteX68" fmla="*/ 569626 w 1656754"/>
              <a:gd name="connsiteY68" fmla="*/ 3748 h 3470532"/>
              <a:gd name="connsiteX69" fmla="*/ 603354 w 1656754"/>
              <a:gd name="connsiteY69" fmla="*/ 14990 h 3470532"/>
              <a:gd name="connsiteX70" fmla="*/ 633335 w 1656754"/>
              <a:gd name="connsiteY70" fmla="*/ 22485 h 3470532"/>
              <a:gd name="connsiteX71" fmla="*/ 659567 w 1656754"/>
              <a:gd name="connsiteY71" fmla="*/ 37476 h 3470532"/>
              <a:gd name="connsiteX72" fmla="*/ 704538 w 1656754"/>
              <a:gd name="connsiteY72" fmla="*/ 44971 h 3470532"/>
              <a:gd name="connsiteX73" fmla="*/ 745761 w 1656754"/>
              <a:gd name="connsiteY73" fmla="*/ 67456 h 3470532"/>
              <a:gd name="connsiteX74" fmla="*/ 764498 w 1656754"/>
              <a:gd name="connsiteY74" fmla="*/ 74951 h 3470532"/>
              <a:gd name="connsiteX75" fmla="*/ 771994 w 1656754"/>
              <a:gd name="connsiteY75" fmla="*/ 82446 h 3470532"/>
              <a:gd name="connsiteX76" fmla="*/ 801974 w 1656754"/>
              <a:gd name="connsiteY76" fmla="*/ 101184 h 3470532"/>
              <a:gd name="connsiteX77" fmla="*/ 813216 w 1656754"/>
              <a:gd name="connsiteY77" fmla="*/ 123669 h 3470532"/>
              <a:gd name="connsiteX78" fmla="*/ 816964 w 1656754"/>
              <a:gd name="connsiteY78" fmla="*/ 146154 h 3470532"/>
              <a:gd name="connsiteX79" fmla="*/ 824459 w 1656754"/>
              <a:gd name="connsiteY79" fmla="*/ 172387 h 3470532"/>
              <a:gd name="connsiteX80" fmla="*/ 828207 w 1656754"/>
              <a:gd name="connsiteY80" fmla="*/ 191125 h 3470532"/>
              <a:gd name="connsiteX81" fmla="*/ 831954 w 1656754"/>
              <a:gd name="connsiteY81" fmla="*/ 333531 h 3470532"/>
              <a:gd name="connsiteX82" fmla="*/ 843197 w 1656754"/>
              <a:gd name="connsiteY82" fmla="*/ 363512 h 3470532"/>
              <a:gd name="connsiteX83" fmla="*/ 846944 w 1656754"/>
              <a:gd name="connsiteY83" fmla="*/ 374754 h 3470532"/>
              <a:gd name="connsiteX84" fmla="*/ 895662 w 1656754"/>
              <a:gd name="connsiteY84" fmla="*/ 400987 h 3470532"/>
              <a:gd name="connsiteX85" fmla="*/ 906905 w 1656754"/>
              <a:gd name="connsiteY85" fmla="*/ 408482 h 3470532"/>
              <a:gd name="connsiteX86" fmla="*/ 955623 w 1656754"/>
              <a:gd name="connsiteY86" fmla="*/ 423472 h 3470532"/>
              <a:gd name="connsiteX87" fmla="*/ 1274164 w 1656754"/>
              <a:gd name="connsiteY87" fmla="*/ 430967 h 3470532"/>
              <a:gd name="connsiteX88" fmla="*/ 1292902 w 1656754"/>
              <a:gd name="connsiteY88" fmla="*/ 438462 h 3470532"/>
              <a:gd name="connsiteX89" fmla="*/ 1345367 w 1656754"/>
              <a:gd name="connsiteY89" fmla="*/ 457200 h 3470532"/>
              <a:gd name="connsiteX90" fmla="*/ 1412823 w 1656754"/>
              <a:gd name="connsiteY90" fmla="*/ 487180 h 3470532"/>
              <a:gd name="connsiteX91" fmla="*/ 1457794 w 1656754"/>
              <a:gd name="connsiteY91" fmla="*/ 498423 h 3470532"/>
              <a:gd name="connsiteX92" fmla="*/ 1472784 w 1656754"/>
              <a:gd name="connsiteY92" fmla="*/ 505918 h 3470532"/>
              <a:gd name="connsiteX93" fmla="*/ 1484026 w 1656754"/>
              <a:gd name="connsiteY93" fmla="*/ 513413 h 3470532"/>
              <a:gd name="connsiteX94" fmla="*/ 1502764 w 1656754"/>
              <a:gd name="connsiteY94" fmla="*/ 520908 h 3470532"/>
              <a:gd name="connsiteX95" fmla="*/ 1514007 w 1656754"/>
              <a:gd name="connsiteY95" fmla="*/ 532151 h 3470532"/>
              <a:gd name="connsiteX96" fmla="*/ 1536492 w 1656754"/>
              <a:gd name="connsiteY96" fmla="*/ 592112 h 3470532"/>
              <a:gd name="connsiteX97" fmla="*/ 1555230 w 1656754"/>
              <a:gd name="connsiteY97" fmla="*/ 648325 h 3470532"/>
              <a:gd name="connsiteX98" fmla="*/ 1577715 w 1656754"/>
              <a:gd name="connsiteY98" fmla="*/ 700790 h 3470532"/>
              <a:gd name="connsiteX99" fmla="*/ 1581462 w 1656754"/>
              <a:gd name="connsiteY99" fmla="*/ 715780 h 3470532"/>
              <a:gd name="connsiteX100" fmla="*/ 1588957 w 1656754"/>
              <a:gd name="connsiteY100" fmla="*/ 734518 h 3470532"/>
              <a:gd name="connsiteX101" fmla="*/ 1600200 w 1656754"/>
              <a:gd name="connsiteY101" fmla="*/ 779489 h 3470532"/>
              <a:gd name="connsiteX102" fmla="*/ 1618938 w 1656754"/>
              <a:gd name="connsiteY102" fmla="*/ 828207 h 3470532"/>
              <a:gd name="connsiteX103" fmla="*/ 1626433 w 1656754"/>
              <a:gd name="connsiteY103" fmla="*/ 873177 h 3470532"/>
              <a:gd name="connsiteX104" fmla="*/ 1633928 w 1656754"/>
              <a:gd name="connsiteY104" fmla="*/ 895662 h 3470532"/>
              <a:gd name="connsiteX105" fmla="*/ 1637676 w 1656754"/>
              <a:gd name="connsiteY105" fmla="*/ 910653 h 3470532"/>
              <a:gd name="connsiteX106" fmla="*/ 1645171 w 1656754"/>
              <a:gd name="connsiteY106" fmla="*/ 929390 h 3470532"/>
              <a:gd name="connsiteX107" fmla="*/ 1652666 w 1656754"/>
              <a:gd name="connsiteY107" fmla="*/ 966866 h 3470532"/>
              <a:gd name="connsiteX108" fmla="*/ 1652666 w 1656754"/>
              <a:gd name="connsiteY108" fmla="*/ 1169233 h 3470532"/>
              <a:gd name="connsiteX109" fmla="*/ 1645171 w 1656754"/>
              <a:gd name="connsiteY109" fmla="*/ 1184223 h 3470532"/>
              <a:gd name="connsiteX110" fmla="*/ 1637676 w 1656754"/>
              <a:gd name="connsiteY110" fmla="*/ 1206708 h 3470532"/>
              <a:gd name="connsiteX111" fmla="*/ 1603948 w 1656754"/>
              <a:gd name="connsiteY111" fmla="*/ 1322882 h 3470532"/>
              <a:gd name="connsiteX112" fmla="*/ 1592705 w 1656754"/>
              <a:gd name="connsiteY112" fmla="*/ 1341620 h 3470532"/>
              <a:gd name="connsiteX113" fmla="*/ 1573967 w 1656754"/>
              <a:gd name="connsiteY113" fmla="*/ 1382843 h 3470532"/>
              <a:gd name="connsiteX114" fmla="*/ 1547735 w 1656754"/>
              <a:gd name="connsiteY114" fmla="*/ 1420318 h 3470532"/>
              <a:gd name="connsiteX115" fmla="*/ 1543987 w 1656754"/>
              <a:gd name="connsiteY115" fmla="*/ 1439056 h 3470532"/>
              <a:gd name="connsiteX116" fmla="*/ 1528997 w 1656754"/>
              <a:gd name="connsiteY116" fmla="*/ 1457794 h 3470532"/>
              <a:gd name="connsiteX117" fmla="*/ 1514007 w 1656754"/>
              <a:gd name="connsiteY117" fmla="*/ 1487774 h 3470532"/>
              <a:gd name="connsiteX118" fmla="*/ 1487774 w 1656754"/>
              <a:gd name="connsiteY118" fmla="*/ 1547735 h 3470532"/>
              <a:gd name="connsiteX119" fmla="*/ 1472784 w 1656754"/>
              <a:gd name="connsiteY119" fmla="*/ 1581462 h 3470532"/>
              <a:gd name="connsiteX120" fmla="*/ 1454046 w 1656754"/>
              <a:gd name="connsiteY120" fmla="*/ 1637676 h 3470532"/>
              <a:gd name="connsiteX121" fmla="*/ 1446551 w 1656754"/>
              <a:gd name="connsiteY121" fmla="*/ 1667656 h 3470532"/>
              <a:gd name="connsiteX122" fmla="*/ 1439056 w 1656754"/>
              <a:gd name="connsiteY122" fmla="*/ 1690141 h 3470532"/>
              <a:gd name="connsiteX123" fmla="*/ 1427813 w 1656754"/>
              <a:gd name="connsiteY123" fmla="*/ 1750102 h 3470532"/>
              <a:gd name="connsiteX124" fmla="*/ 1424066 w 1656754"/>
              <a:gd name="connsiteY124" fmla="*/ 1787577 h 3470532"/>
              <a:gd name="connsiteX125" fmla="*/ 1416571 w 1656754"/>
              <a:gd name="connsiteY125" fmla="*/ 1817557 h 3470532"/>
              <a:gd name="connsiteX126" fmla="*/ 1412823 w 1656754"/>
              <a:gd name="connsiteY126" fmla="*/ 1843790 h 3470532"/>
              <a:gd name="connsiteX127" fmla="*/ 1409076 w 1656754"/>
              <a:gd name="connsiteY127" fmla="*/ 1881266 h 3470532"/>
              <a:gd name="connsiteX128" fmla="*/ 1394085 w 1656754"/>
              <a:gd name="connsiteY128" fmla="*/ 1926236 h 3470532"/>
              <a:gd name="connsiteX129" fmla="*/ 1375348 w 1656754"/>
              <a:gd name="connsiteY129" fmla="*/ 2027420 h 3470532"/>
              <a:gd name="connsiteX130" fmla="*/ 1364105 w 1656754"/>
              <a:gd name="connsiteY130" fmla="*/ 2072390 h 3470532"/>
              <a:gd name="connsiteX131" fmla="*/ 1356610 w 1656754"/>
              <a:gd name="connsiteY131" fmla="*/ 2121108 h 3470532"/>
              <a:gd name="connsiteX132" fmla="*/ 1349115 w 1656754"/>
              <a:gd name="connsiteY132" fmla="*/ 2158584 h 3470532"/>
              <a:gd name="connsiteX133" fmla="*/ 1334125 w 1656754"/>
              <a:gd name="connsiteY133" fmla="*/ 2222292 h 3470532"/>
              <a:gd name="connsiteX134" fmla="*/ 1330377 w 1656754"/>
              <a:gd name="connsiteY134" fmla="*/ 2252272 h 3470532"/>
              <a:gd name="connsiteX135" fmla="*/ 1326630 w 1656754"/>
              <a:gd name="connsiteY135" fmla="*/ 2289748 h 3470532"/>
              <a:gd name="connsiteX136" fmla="*/ 1319135 w 1656754"/>
              <a:gd name="connsiteY136" fmla="*/ 2330971 h 3470532"/>
              <a:gd name="connsiteX137" fmla="*/ 1315387 w 1656754"/>
              <a:gd name="connsiteY137" fmla="*/ 2360951 h 3470532"/>
              <a:gd name="connsiteX138" fmla="*/ 1304144 w 1656754"/>
              <a:gd name="connsiteY138" fmla="*/ 2432154 h 3470532"/>
              <a:gd name="connsiteX139" fmla="*/ 1300397 w 1656754"/>
              <a:gd name="connsiteY139" fmla="*/ 2465882 h 3470532"/>
              <a:gd name="connsiteX140" fmla="*/ 1292902 w 1656754"/>
              <a:gd name="connsiteY140" fmla="*/ 2495862 h 3470532"/>
              <a:gd name="connsiteX141" fmla="*/ 1281659 w 1656754"/>
              <a:gd name="connsiteY141" fmla="*/ 2574561 h 3470532"/>
              <a:gd name="connsiteX142" fmla="*/ 1270416 w 1656754"/>
              <a:gd name="connsiteY142" fmla="*/ 2649512 h 3470532"/>
              <a:gd name="connsiteX143" fmla="*/ 1232941 w 1656754"/>
              <a:gd name="connsiteY143" fmla="*/ 2904344 h 3470532"/>
              <a:gd name="connsiteX144" fmla="*/ 1191458 w 1656754"/>
              <a:gd name="connsiteY144" fmla="*/ 3439228 h 3470532"/>
              <a:gd name="connsiteX145" fmla="*/ 931732 w 1656754"/>
              <a:gd name="connsiteY145" fmla="*/ 3459032 h 3470532"/>
              <a:gd name="connsiteX146" fmla="*/ 703522 w 1656754"/>
              <a:gd name="connsiteY146" fmla="*/ 3417940 h 3470532"/>
              <a:gd name="connsiteX0" fmla="*/ 703522 w 1656754"/>
              <a:gd name="connsiteY0" fmla="*/ 3417940 h 3470532"/>
              <a:gd name="connsiteX1" fmla="*/ 726138 w 1656754"/>
              <a:gd name="connsiteY1" fmla="*/ 2857682 h 3470532"/>
              <a:gd name="connsiteX2" fmla="*/ 745891 w 1656754"/>
              <a:gd name="connsiteY2" fmla="*/ 1826640 h 3470532"/>
              <a:gd name="connsiteX3" fmla="*/ 734518 w 1656754"/>
              <a:gd name="connsiteY3" fmla="*/ 1813810 h 3470532"/>
              <a:gd name="connsiteX4" fmla="*/ 723276 w 1656754"/>
              <a:gd name="connsiteY4" fmla="*/ 1806315 h 3470532"/>
              <a:gd name="connsiteX5" fmla="*/ 704538 w 1656754"/>
              <a:gd name="connsiteY5" fmla="*/ 1780082 h 3470532"/>
              <a:gd name="connsiteX6" fmla="*/ 689548 w 1656754"/>
              <a:gd name="connsiteY6" fmla="*/ 1761344 h 3470532"/>
              <a:gd name="connsiteX7" fmla="*/ 682053 w 1656754"/>
              <a:gd name="connsiteY7" fmla="*/ 1735112 h 3470532"/>
              <a:gd name="connsiteX8" fmla="*/ 663315 w 1656754"/>
              <a:gd name="connsiteY8" fmla="*/ 1671403 h 3470532"/>
              <a:gd name="connsiteX9" fmla="*/ 655820 w 1656754"/>
              <a:gd name="connsiteY9" fmla="*/ 1630180 h 3470532"/>
              <a:gd name="connsiteX10" fmla="*/ 659567 w 1656754"/>
              <a:gd name="connsiteY10" fmla="*/ 1506512 h 3470532"/>
              <a:gd name="connsiteX11" fmla="*/ 693295 w 1656754"/>
              <a:gd name="connsiteY11" fmla="*/ 1431561 h 3470532"/>
              <a:gd name="connsiteX12" fmla="*/ 697043 w 1656754"/>
              <a:gd name="connsiteY12" fmla="*/ 1412823 h 3470532"/>
              <a:gd name="connsiteX13" fmla="*/ 708285 w 1656754"/>
              <a:gd name="connsiteY13" fmla="*/ 1401580 h 3470532"/>
              <a:gd name="connsiteX14" fmla="*/ 715780 w 1656754"/>
              <a:gd name="connsiteY14" fmla="*/ 1386590 h 3470532"/>
              <a:gd name="connsiteX15" fmla="*/ 727023 w 1656754"/>
              <a:gd name="connsiteY15" fmla="*/ 1349115 h 3470532"/>
              <a:gd name="connsiteX16" fmla="*/ 730771 w 1656754"/>
              <a:gd name="connsiteY16" fmla="*/ 1334125 h 3470532"/>
              <a:gd name="connsiteX17" fmla="*/ 745761 w 1656754"/>
              <a:gd name="connsiteY17" fmla="*/ 1285407 h 3470532"/>
              <a:gd name="connsiteX18" fmla="*/ 742013 w 1656754"/>
              <a:gd name="connsiteY18" fmla="*/ 1217951 h 3470532"/>
              <a:gd name="connsiteX19" fmla="*/ 730771 w 1656754"/>
              <a:gd name="connsiteY19" fmla="*/ 1195466 h 3470532"/>
              <a:gd name="connsiteX20" fmla="*/ 723276 w 1656754"/>
              <a:gd name="connsiteY20" fmla="*/ 1172980 h 3470532"/>
              <a:gd name="connsiteX21" fmla="*/ 685800 w 1656754"/>
              <a:gd name="connsiteY21" fmla="*/ 1090535 h 3470532"/>
              <a:gd name="connsiteX22" fmla="*/ 674557 w 1656754"/>
              <a:gd name="connsiteY22" fmla="*/ 1060554 h 3470532"/>
              <a:gd name="connsiteX23" fmla="*/ 652072 w 1656754"/>
              <a:gd name="connsiteY23" fmla="*/ 1026826 h 3470532"/>
              <a:gd name="connsiteX24" fmla="*/ 648325 w 1656754"/>
              <a:gd name="connsiteY24" fmla="*/ 1015584 h 3470532"/>
              <a:gd name="connsiteX25" fmla="*/ 637082 w 1656754"/>
              <a:gd name="connsiteY25" fmla="*/ 1008089 h 3470532"/>
              <a:gd name="connsiteX26" fmla="*/ 622092 w 1656754"/>
              <a:gd name="connsiteY26" fmla="*/ 993098 h 3470532"/>
              <a:gd name="connsiteX27" fmla="*/ 607102 w 1656754"/>
              <a:gd name="connsiteY27" fmla="*/ 981856 h 3470532"/>
              <a:gd name="connsiteX28" fmla="*/ 584616 w 1656754"/>
              <a:gd name="connsiteY28" fmla="*/ 966866 h 3470532"/>
              <a:gd name="connsiteX29" fmla="*/ 569626 w 1656754"/>
              <a:gd name="connsiteY29" fmla="*/ 959371 h 3470532"/>
              <a:gd name="connsiteX30" fmla="*/ 517161 w 1656754"/>
              <a:gd name="connsiteY30" fmla="*/ 940633 h 3470532"/>
              <a:gd name="connsiteX31" fmla="*/ 442210 w 1656754"/>
              <a:gd name="connsiteY31" fmla="*/ 910653 h 3470532"/>
              <a:gd name="connsiteX32" fmla="*/ 430967 w 1656754"/>
              <a:gd name="connsiteY32" fmla="*/ 906905 h 3470532"/>
              <a:gd name="connsiteX33" fmla="*/ 281066 w 1656754"/>
              <a:gd name="connsiteY33" fmla="*/ 910653 h 3470532"/>
              <a:gd name="connsiteX34" fmla="*/ 258580 w 1656754"/>
              <a:gd name="connsiteY34" fmla="*/ 914400 h 3470532"/>
              <a:gd name="connsiteX35" fmla="*/ 228600 w 1656754"/>
              <a:gd name="connsiteY35" fmla="*/ 918148 h 3470532"/>
              <a:gd name="connsiteX36" fmla="*/ 142407 w 1656754"/>
              <a:gd name="connsiteY36" fmla="*/ 906905 h 3470532"/>
              <a:gd name="connsiteX37" fmla="*/ 104931 w 1656754"/>
              <a:gd name="connsiteY37" fmla="*/ 869430 h 3470532"/>
              <a:gd name="connsiteX38" fmla="*/ 86194 w 1656754"/>
              <a:gd name="connsiteY38" fmla="*/ 850692 h 3470532"/>
              <a:gd name="connsiteX39" fmla="*/ 56213 w 1656754"/>
              <a:gd name="connsiteY39" fmla="*/ 813216 h 3470532"/>
              <a:gd name="connsiteX40" fmla="*/ 44971 w 1656754"/>
              <a:gd name="connsiteY40" fmla="*/ 801974 h 3470532"/>
              <a:gd name="connsiteX41" fmla="*/ 33728 w 1656754"/>
              <a:gd name="connsiteY41" fmla="*/ 783236 h 3470532"/>
              <a:gd name="connsiteX42" fmla="*/ 26233 w 1656754"/>
              <a:gd name="connsiteY42" fmla="*/ 771994 h 3470532"/>
              <a:gd name="connsiteX43" fmla="*/ 18738 w 1656754"/>
              <a:gd name="connsiteY43" fmla="*/ 745761 h 3470532"/>
              <a:gd name="connsiteX44" fmla="*/ 11243 w 1656754"/>
              <a:gd name="connsiteY44" fmla="*/ 730771 h 3470532"/>
              <a:gd name="connsiteX45" fmla="*/ 7495 w 1656754"/>
              <a:gd name="connsiteY45" fmla="*/ 693295 h 3470532"/>
              <a:gd name="connsiteX46" fmla="*/ 0 w 1656754"/>
              <a:gd name="connsiteY46" fmla="*/ 663315 h 3470532"/>
              <a:gd name="connsiteX47" fmla="*/ 3748 w 1656754"/>
              <a:gd name="connsiteY47" fmla="*/ 517161 h 3470532"/>
              <a:gd name="connsiteX48" fmla="*/ 14990 w 1656754"/>
              <a:gd name="connsiteY48" fmla="*/ 487180 h 3470532"/>
              <a:gd name="connsiteX49" fmla="*/ 33728 w 1656754"/>
              <a:gd name="connsiteY49" fmla="*/ 430967 h 3470532"/>
              <a:gd name="connsiteX50" fmla="*/ 44971 w 1656754"/>
              <a:gd name="connsiteY50" fmla="*/ 408482 h 3470532"/>
              <a:gd name="connsiteX51" fmla="*/ 52466 w 1656754"/>
              <a:gd name="connsiteY51" fmla="*/ 385997 h 3470532"/>
              <a:gd name="connsiteX52" fmla="*/ 86194 w 1656754"/>
              <a:gd name="connsiteY52" fmla="*/ 329784 h 3470532"/>
              <a:gd name="connsiteX53" fmla="*/ 108679 w 1656754"/>
              <a:gd name="connsiteY53" fmla="*/ 292308 h 3470532"/>
              <a:gd name="connsiteX54" fmla="*/ 123669 w 1656754"/>
              <a:gd name="connsiteY54" fmla="*/ 269823 h 3470532"/>
              <a:gd name="connsiteX55" fmla="*/ 161144 w 1656754"/>
              <a:gd name="connsiteY55" fmla="*/ 232348 h 3470532"/>
              <a:gd name="connsiteX56" fmla="*/ 179882 w 1656754"/>
              <a:gd name="connsiteY56" fmla="*/ 206115 h 3470532"/>
              <a:gd name="connsiteX57" fmla="*/ 191125 w 1656754"/>
              <a:gd name="connsiteY57" fmla="*/ 187377 h 3470532"/>
              <a:gd name="connsiteX58" fmla="*/ 224853 w 1656754"/>
              <a:gd name="connsiteY58" fmla="*/ 153649 h 3470532"/>
              <a:gd name="connsiteX59" fmla="*/ 247338 w 1656754"/>
              <a:gd name="connsiteY59" fmla="*/ 123669 h 3470532"/>
              <a:gd name="connsiteX60" fmla="*/ 266076 w 1656754"/>
              <a:gd name="connsiteY60" fmla="*/ 108679 h 3470532"/>
              <a:gd name="connsiteX61" fmla="*/ 292308 w 1656754"/>
              <a:gd name="connsiteY61" fmla="*/ 82446 h 3470532"/>
              <a:gd name="connsiteX62" fmla="*/ 352269 w 1656754"/>
              <a:gd name="connsiteY62" fmla="*/ 48718 h 3470532"/>
              <a:gd name="connsiteX63" fmla="*/ 382249 w 1656754"/>
              <a:gd name="connsiteY63" fmla="*/ 41223 h 3470532"/>
              <a:gd name="connsiteX64" fmla="*/ 415977 w 1656754"/>
              <a:gd name="connsiteY64" fmla="*/ 22485 h 3470532"/>
              <a:gd name="connsiteX65" fmla="*/ 427220 w 1656754"/>
              <a:gd name="connsiteY65" fmla="*/ 14990 h 3470532"/>
              <a:gd name="connsiteX66" fmla="*/ 457200 w 1656754"/>
              <a:gd name="connsiteY66" fmla="*/ 3748 h 3470532"/>
              <a:gd name="connsiteX67" fmla="*/ 483433 w 1656754"/>
              <a:gd name="connsiteY67" fmla="*/ 0 h 3470532"/>
              <a:gd name="connsiteX68" fmla="*/ 569626 w 1656754"/>
              <a:gd name="connsiteY68" fmla="*/ 3748 h 3470532"/>
              <a:gd name="connsiteX69" fmla="*/ 603354 w 1656754"/>
              <a:gd name="connsiteY69" fmla="*/ 14990 h 3470532"/>
              <a:gd name="connsiteX70" fmla="*/ 633335 w 1656754"/>
              <a:gd name="connsiteY70" fmla="*/ 22485 h 3470532"/>
              <a:gd name="connsiteX71" fmla="*/ 659567 w 1656754"/>
              <a:gd name="connsiteY71" fmla="*/ 37476 h 3470532"/>
              <a:gd name="connsiteX72" fmla="*/ 704538 w 1656754"/>
              <a:gd name="connsiteY72" fmla="*/ 44971 h 3470532"/>
              <a:gd name="connsiteX73" fmla="*/ 745761 w 1656754"/>
              <a:gd name="connsiteY73" fmla="*/ 67456 h 3470532"/>
              <a:gd name="connsiteX74" fmla="*/ 764498 w 1656754"/>
              <a:gd name="connsiteY74" fmla="*/ 74951 h 3470532"/>
              <a:gd name="connsiteX75" fmla="*/ 771994 w 1656754"/>
              <a:gd name="connsiteY75" fmla="*/ 82446 h 3470532"/>
              <a:gd name="connsiteX76" fmla="*/ 801974 w 1656754"/>
              <a:gd name="connsiteY76" fmla="*/ 101184 h 3470532"/>
              <a:gd name="connsiteX77" fmla="*/ 813216 w 1656754"/>
              <a:gd name="connsiteY77" fmla="*/ 123669 h 3470532"/>
              <a:gd name="connsiteX78" fmla="*/ 816964 w 1656754"/>
              <a:gd name="connsiteY78" fmla="*/ 146154 h 3470532"/>
              <a:gd name="connsiteX79" fmla="*/ 824459 w 1656754"/>
              <a:gd name="connsiteY79" fmla="*/ 172387 h 3470532"/>
              <a:gd name="connsiteX80" fmla="*/ 828207 w 1656754"/>
              <a:gd name="connsiteY80" fmla="*/ 191125 h 3470532"/>
              <a:gd name="connsiteX81" fmla="*/ 831954 w 1656754"/>
              <a:gd name="connsiteY81" fmla="*/ 333531 h 3470532"/>
              <a:gd name="connsiteX82" fmla="*/ 843197 w 1656754"/>
              <a:gd name="connsiteY82" fmla="*/ 363512 h 3470532"/>
              <a:gd name="connsiteX83" fmla="*/ 846944 w 1656754"/>
              <a:gd name="connsiteY83" fmla="*/ 374754 h 3470532"/>
              <a:gd name="connsiteX84" fmla="*/ 895662 w 1656754"/>
              <a:gd name="connsiteY84" fmla="*/ 400987 h 3470532"/>
              <a:gd name="connsiteX85" fmla="*/ 906905 w 1656754"/>
              <a:gd name="connsiteY85" fmla="*/ 408482 h 3470532"/>
              <a:gd name="connsiteX86" fmla="*/ 955623 w 1656754"/>
              <a:gd name="connsiteY86" fmla="*/ 423472 h 3470532"/>
              <a:gd name="connsiteX87" fmla="*/ 1274164 w 1656754"/>
              <a:gd name="connsiteY87" fmla="*/ 430967 h 3470532"/>
              <a:gd name="connsiteX88" fmla="*/ 1292902 w 1656754"/>
              <a:gd name="connsiteY88" fmla="*/ 438462 h 3470532"/>
              <a:gd name="connsiteX89" fmla="*/ 1345367 w 1656754"/>
              <a:gd name="connsiteY89" fmla="*/ 457200 h 3470532"/>
              <a:gd name="connsiteX90" fmla="*/ 1412823 w 1656754"/>
              <a:gd name="connsiteY90" fmla="*/ 487180 h 3470532"/>
              <a:gd name="connsiteX91" fmla="*/ 1457794 w 1656754"/>
              <a:gd name="connsiteY91" fmla="*/ 498423 h 3470532"/>
              <a:gd name="connsiteX92" fmla="*/ 1472784 w 1656754"/>
              <a:gd name="connsiteY92" fmla="*/ 505918 h 3470532"/>
              <a:gd name="connsiteX93" fmla="*/ 1484026 w 1656754"/>
              <a:gd name="connsiteY93" fmla="*/ 513413 h 3470532"/>
              <a:gd name="connsiteX94" fmla="*/ 1502764 w 1656754"/>
              <a:gd name="connsiteY94" fmla="*/ 520908 h 3470532"/>
              <a:gd name="connsiteX95" fmla="*/ 1514007 w 1656754"/>
              <a:gd name="connsiteY95" fmla="*/ 532151 h 3470532"/>
              <a:gd name="connsiteX96" fmla="*/ 1536492 w 1656754"/>
              <a:gd name="connsiteY96" fmla="*/ 592112 h 3470532"/>
              <a:gd name="connsiteX97" fmla="*/ 1555230 w 1656754"/>
              <a:gd name="connsiteY97" fmla="*/ 648325 h 3470532"/>
              <a:gd name="connsiteX98" fmla="*/ 1577715 w 1656754"/>
              <a:gd name="connsiteY98" fmla="*/ 700790 h 3470532"/>
              <a:gd name="connsiteX99" fmla="*/ 1581462 w 1656754"/>
              <a:gd name="connsiteY99" fmla="*/ 715780 h 3470532"/>
              <a:gd name="connsiteX100" fmla="*/ 1588957 w 1656754"/>
              <a:gd name="connsiteY100" fmla="*/ 734518 h 3470532"/>
              <a:gd name="connsiteX101" fmla="*/ 1600200 w 1656754"/>
              <a:gd name="connsiteY101" fmla="*/ 779489 h 3470532"/>
              <a:gd name="connsiteX102" fmla="*/ 1618938 w 1656754"/>
              <a:gd name="connsiteY102" fmla="*/ 828207 h 3470532"/>
              <a:gd name="connsiteX103" fmla="*/ 1626433 w 1656754"/>
              <a:gd name="connsiteY103" fmla="*/ 873177 h 3470532"/>
              <a:gd name="connsiteX104" fmla="*/ 1633928 w 1656754"/>
              <a:gd name="connsiteY104" fmla="*/ 895662 h 3470532"/>
              <a:gd name="connsiteX105" fmla="*/ 1637676 w 1656754"/>
              <a:gd name="connsiteY105" fmla="*/ 910653 h 3470532"/>
              <a:gd name="connsiteX106" fmla="*/ 1645171 w 1656754"/>
              <a:gd name="connsiteY106" fmla="*/ 929390 h 3470532"/>
              <a:gd name="connsiteX107" fmla="*/ 1652666 w 1656754"/>
              <a:gd name="connsiteY107" fmla="*/ 966866 h 3470532"/>
              <a:gd name="connsiteX108" fmla="*/ 1652666 w 1656754"/>
              <a:gd name="connsiteY108" fmla="*/ 1169233 h 3470532"/>
              <a:gd name="connsiteX109" fmla="*/ 1645171 w 1656754"/>
              <a:gd name="connsiteY109" fmla="*/ 1184223 h 3470532"/>
              <a:gd name="connsiteX110" fmla="*/ 1637676 w 1656754"/>
              <a:gd name="connsiteY110" fmla="*/ 1206708 h 3470532"/>
              <a:gd name="connsiteX111" fmla="*/ 1603948 w 1656754"/>
              <a:gd name="connsiteY111" fmla="*/ 1322882 h 3470532"/>
              <a:gd name="connsiteX112" fmla="*/ 1592705 w 1656754"/>
              <a:gd name="connsiteY112" fmla="*/ 1341620 h 3470532"/>
              <a:gd name="connsiteX113" fmla="*/ 1573967 w 1656754"/>
              <a:gd name="connsiteY113" fmla="*/ 1382843 h 3470532"/>
              <a:gd name="connsiteX114" fmla="*/ 1547735 w 1656754"/>
              <a:gd name="connsiteY114" fmla="*/ 1420318 h 3470532"/>
              <a:gd name="connsiteX115" fmla="*/ 1543987 w 1656754"/>
              <a:gd name="connsiteY115" fmla="*/ 1439056 h 3470532"/>
              <a:gd name="connsiteX116" fmla="*/ 1528997 w 1656754"/>
              <a:gd name="connsiteY116" fmla="*/ 1457794 h 3470532"/>
              <a:gd name="connsiteX117" fmla="*/ 1514007 w 1656754"/>
              <a:gd name="connsiteY117" fmla="*/ 1487774 h 3470532"/>
              <a:gd name="connsiteX118" fmla="*/ 1487774 w 1656754"/>
              <a:gd name="connsiteY118" fmla="*/ 1547735 h 3470532"/>
              <a:gd name="connsiteX119" fmla="*/ 1472784 w 1656754"/>
              <a:gd name="connsiteY119" fmla="*/ 1581462 h 3470532"/>
              <a:gd name="connsiteX120" fmla="*/ 1454046 w 1656754"/>
              <a:gd name="connsiteY120" fmla="*/ 1637676 h 3470532"/>
              <a:gd name="connsiteX121" fmla="*/ 1446551 w 1656754"/>
              <a:gd name="connsiteY121" fmla="*/ 1667656 h 3470532"/>
              <a:gd name="connsiteX122" fmla="*/ 1439056 w 1656754"/>
              <a:gd name="connsiteY122" fmla="*/ 1690141 h 3470532"/>
              <a:gd name="connsiteX123" fmla="*/ 1427813 w 1656754"/>
              <a:gd name="connsiteY123" fmla="*/ 1750102 h 3470532"/>
              <a:gd name="connsiteX124" fmla="*/ 1424066 w 1656754"/>
              <a:gd name="connsiteY124" fmla="*/ 1787577 h 3470532"/>
              <a:gd name="connsiteX125" fmla="*/ 1416571 w 1656754"/>
              <a:gd name="connsiteY125" fmla="*/ 1817557 h 3470532"/>
              <a:gd name="connsiteX126" fmla="*/ 1412823 w 1656754"/>
              <a:gd name="connsiteY126" fmla="*/ 1843790 h 3470532"/>
              <a:gd name="connsiteX127" fmla="*/ 1409076 w 1656754"/>
              <a:gd name="connsiteY127" fmla="*/ 1881266 h 3470532"/>
              <a:gd name="connsiteX128" fmla="*/ 1394085 w 1656754"/>
              <a:gd name="connsiteY128" fmla="*/ 1926236 h 3470532"/>
              <a:gd name="connsiteX129" fmla="*/ 1375348 w 1656754"/>
              <a:gd name="connsiteY129" fmla="*/ 2027420 h 3470532"/>
              <a:gd name="connsiteX130" fmla="*/ 1364105 w 1656754"/>
              <a:gd name="connsiteY130" fmla="*/ 2072390 h 3470532"/>
              <a:gd name="connsiteX131" fmla="*/ 1356610 w 1656754"/>
              <a:gd name="connsiteY131" fmla="*/ 2121108 h 3470532"/>
              <a:gd name="connsiteX132" fmla="*/ 1349115 w 1656754"/>
              <a:gd name="connsiteY132" fmla="*/ 2158584 h 3470532"/>
              <a:gd name="connsiteX133" fmla="*/ 1334125 w 1656754"/>
              <a:gd name="connsiteY133" fmla="*/ 2222292 h 3470532"/>
              <a:gd name="connsiteX134" fmla="*/ 1330377 w 1656754"/>
              <a:gd name="connsiteY134" fmla="*/ 2252272 h 3470532"/>
              <a:gd name="connsiteX135" fmla="*/ 1319135 w 1656754"/>
              <a:gd name="connsiteY135" fmla="*/ 2330971 h 3470532"/>
              <a:gd name="connsiteX136" fmla="*/ 1315387 w 1656754"/>
              <a:gd name="connsiteY136" fmla="*/ 2360951 h 3470532"/>
              <a:gd name="connsiteX137" fmla="*/ 1304144 w 1656754"/>
              <a:gd name="connsiteY137" fmla="*/ 2432154 h 3470532"/>
              <a:gd name="connsiteX138" fmla="*/ 1300397 w 1656754"/>
              <a:gd name="connsiteY138" fmla="*/ 2465882 h 3470532"/>
              <a:gd name="connsiteX139" fmla="*/ 1292902 w 1656754"/>
              <a:gd name="connsiteY139" fmla="*/ 2495862 h 3470532"/>
              <a:gd name="connsiteX140" fmla="*/ 1281659 w 1656754"/>
              <a:gd name="connsiteY140" fmla="*/ 2574561 h 3470532"/>
              <a:gd name="connsiteX141" fmla="*/ 1270416 w 1656754"/>
              <a:gd name="connsiteY141" fmla="*/ 2649512 h 3470532"/>
              <a:gd name="connsiteX142" fmla="*/ 1232941 w 1656754"/>
              <a:gd name="connsiteY142" fmla="*/ 2904344 h 3470532"/>
              <a:gd name="connsiteX143" fmla="*/ 1191458 w 1656754"/>
              <a:gd name="connsiteY143" fmla="*/ 3439228 h 3470532"/>
              <a:gd name="connsiteX144" fmla="*/ 931732 w 1656754"/>
              <a:gd name="connsiteY144" fmla="*/ 3459032 h 3470532"/>
              <a:gd name="connsiteX145" fmla="*/ 703522 w 1656754"/>
              <a:gd name="connsiteY145" fmla="*/ 3417940 h 3470532"/>
              <a:gd name="connsiteX0" fmla="*/ 703522 w 1656754"/>
              <a:gd name="connsiteY0" fmla="*/ 3417940 h 3470532"/>
              <a:gd name="connsiteX1" fmla="*/ 726138 w 1656754"/>
              <a:gd name="connsiteY1" fmla="*/ 2857682 h 3470532"/>
              <a:gd name="connsiteX2" fmla="*/ 745891 w 1656754"/>
              <a:gd name="connsiteY2" fmla="*/ 1826640 h 3470532"/>
              <a:gd name="connsiteX3" fmla="*/ 734518 w 1656754"/>
              <a:gd name="connsiteY3" fmla="*/ 1813810 h 3470532"/>
              <a:gd name="connsiteX4" fmla="*/ 723276 w 1656754"/>
              <a:gd name="connsiteY4" fmla="*/ 1806315 h 3470532"/>
              <a:gd name="connsiteX5" fmla="*/ 704538 w 1656754"/>
              <a:gd name="connsiteY5" fmla="*/ 1780082 h 3470532"/>
              <a:gd name="connsiteX6" fmla="*/ 689548 w 1656754"/>
              <a:gd name="connsiteY6" fmla="*/ 1761344 h 3470532"/>
              <a:gd name="connsiteX7" fmla="*/ 682053 w 1656754"/>
              <a:gd name="connsiteY7" fmla="*/ 1735112 h 3470532"/>
              <a:gd name="connsiteX8" fmla="*/ 663315 w 1656754"/>
              <a:gd name="connsiteY8" fmla="*/ 1671403 h 3470532"/>
              <a:gd name="connsiteX9" fmla="*/ 655820 w 1656754"/>
              <a:gd name="connsiteY9" fmla="*/ 1630180 h 3470532"/>
              <a:gd name="connsiteX10" fmla="*/ 659567 w 1656754"/>
              <a:gd name="connsiteY10" fmla="*/ 1506512 h 3470532"/>
              <a:gd name="connsiteX11" fmla="*/ 693295 w 1656754"/>
              <a:gd name="connsiteY11" fmla="*/ 1431561 h 3470532"/>
              <a:gd name="connsiteX12" fmla="*/ 697043 w 1656754"/>
              <a:gd name="connsiteY12" fmla="*/ 1412823 h 3470532"/>
              <a:gd name="connsiteX13" fmla="*/ 708285 w 1656754"/>
              <a:gd name="connsiteY13" fmla="*/ 1401580 h 3470532"/>
              <a:gd name="connsiteX14" fmla="*/ 715780 w 1656754"/>
              <a:gd name="connsiteY14" fmla="*/ 1386590 h 3470532"/>
              <a:gd name="connsiteX15" fmla="*/ 727023 w 1656754"/>
              <a:gd name="connsiteY15" fmla="*/ 1349115 h 3470532"/>
              <a:gd name="connsiteX16" fmla="*/ 730771 w 1656754"/>
              <a:gd name="connsiteY16" fmla="*/ 1334125 h 3470532"/>
              <a:gd name="connsiteX17" fmla="*/ 745761 w 1656754"/>
              <a:gd name="connsiteY17" fmla="*/ 1285407 h 3470532"/>
              <a:gd name="connsiteX18" fmla="*/ 742013 w 1656754"/>
              <a:gd name="connsiteY18" fmla="*/ 1217951 h 3470532"/>
              <a:gd name="connsiteX19" fmla="*/ 730771 w 1656754"/>
              <a:gd name="connsiteY19" fmla="*/ 1195466 h 3470532"/>
              <a:gd name="connsiteX20" fmla="*/ 723276 w 1656754"/>
              <a:gd name="connsiteY20" fmla="*/ 1172980 h 3470532"/>
              <a:gd name="connsiteX21" fmla="*/ 685800 w 1656754"/>
              <a:gd name="connsiteY21" fmla="*/ 1090535 h 3470532"/>
              <a:gd name="connsiteX22" fmla="*/ 674557 w 1656754"/>
              <a:gd name="connsiteY22" fmla="*/ 1060554 h 3470532"/>
              <a:gd name="connsiteX23" fmla="*/ 652072 w 1656754"/>
              <a:gd name="connsiteY23" fmla="*/ 1026826 h 3470532"/>
              <a:gd name="connsiteX24" fmla="*/ 648325 w 1656754"/>
              <a:gd name="connsiteY24" fmla="*/ 1015584 h 3470532"/>
              <a:gd name="connsiteX25" fmla="*/ 637082 w 1656754"/>
              <a:gd name="connsiteY25" fmla="*/ 1008089 h 3470532"/>
              <a:gd name="connsiteX26" fmla="*/ 622092 w 1656754"/>
              <a:gd name="connsiteY26" fmla="*/ 993098 h 3470532"/>
              <a:gd name="connsiteX27" fmla="*/ 607102 w 1656754"/>
              <a:gd name="connsiteY27" fmla="*/ 981856 h 3470532"/>
              <a:gd name="connsiteX28" fmla="*/ 584616 w 1656754"/>
              <a:gd name="connsiteY28" fmla="*/ 966866 h 3470532"/>
              <a:gd name="connsiteX29" fmla="*/ 569626 w 1656754"/>
              <a:gd name="connsiteY29" fmla="*/ 959371 h 3470532"/>
              <a:gd name="connsiteX30" fmla="*/ 517161 w 1656754"/>
              <a:gd name="connsiteY30" fmla="*/ 940633 h 3470532"/>
              <a:gd name="connsiteX31" fmla="*/ 442210 w 1656754"/>
              <a:gd name="connsiteY31" fmla="*/ 910653 h 3470532"/>
              <a:gd name="connsiteX32" fmla="*/ 430967 w 1656754"/>
              <a:gd name="connsiteY32" fmla="*/ 906905 h 3470532"/>
              <a:gd name="connsiteX33" fmla="*/ 281066 w 1656754"/>
              <a:gd name="connsiteY33" fmla="*/ 910653 h 3470532"/>
              <a:gd name="connsiteX34" fmla="*/ 258580 w 1656754"/>
              <a:gd name="connsiteY34" fmla="*/ 914400 h 3470532"/>
              <a:gd name="connsiteX35" fmla="*/ 228600 w 1656754"/>
              <a:gd name="connsiteY35" fmla="*/ 918148 h 3470532"/>
              <a:gd name="connsiteX36" fmla="*/ 142407 w 1656754"/>
              <a:gd name="connsiteY36" fmla="*/ 906905 h 3470532"/>
              <a:gd name="connsiteX37" fmla="*/ 104931 w 1656754"/>
              <a:gd name="connsiteY37" fmla="*/ 869430 h 3470532"/>
              <a:gd name="connsiteX38" fmla="*/ 86194 w 1656754"/>
              <a:gd name="connsiteY38" fmla="*/ 850692 h 3470532"/>
              <a:gd name="connsiteX39" fmla="*/ 56213 w 1656754"/>
              <a:gd name="connsiteY39" fmla="*/ 813216 h 3470532"/>
              <a:gd name="connsiteX40" fmla="*/ 44971 w 1656754"/>
              <a:gd name="connsiteY40" fmla="*/ 801974 h 3470532"/>
              <a:gd name="connsiteX41" fmla="*/ 33728 w 1656754"/>
              <a:gd name="connsiteY41" fmla="*/ 783236 h 3470532"/>
              <a:gd name="connsiteX42" fmla="*/ 26233 w 1656754"/>
              <a:gd name="connsiteY42" fmla="*/ 771994 h 3470532"/>
              <a:gd name="connsiteX43" fmla="*/ 18738 w 1656754"/>
              <a:gd name="connsiteY43" fmla="*/ 745761 h 3470532"/>
              <a:gd name="connsiteX44" fmla="*/ 11243 w 1656754"/>
              <a:gd name="connsiteY44" fmla="*/ 730771 h 3470532"/>
              <a:gd name="connsiteX45" fmla="*/ 7495 w 1656754"/>
              <a:gd name="connsiteY45" fmla="*/ 693295 h 3470532"/>
              <a:gd name="connsiteX46" fmla="*/ 0 w 1656754"/>
              <a:gd name="connsiteY46" fmla="*/ 663315 h 3470532"/>
              <a:gd name="connsiteX47" fmla="*/ 3748 w 1656754"/>
              <a:gd name="connsiteY47" fmla="*/ 517161 h 3470532"/>
              <a:gd name="connsiteX48" fmla="*/ 14990 w 1656754"/>
              <a:gd name="connsiteY48" fmla="*/ 487180 h 3470532"/>
              <a:gd name="connsiteX49" fmla="*/ 33728 w 1656754"/>
              <a:gd name="connsiteY49" fmla="*/ 430967 h 3470532"/>
              <a:gd name="connsiteX50" fmla="*/ 44971 w 1656754"/>
              <a:gd name="connsiteY50" fmla="*/ 408482 h 3470532"/>
              <a:gd name="connsiteX51" fmla="*/ 52466 w 1656754"/>
              <a:gd name="connsiteY51" fmla="*/ 385997 h 3470532"/>
              <a:gd name="connsiteX52" fmla="*/ 86194 w 1656754"/>
              <a:gd name="connsiteY52" fmla="*/ 329784 h 3470532"/>
              <a:gd name="connsiteX53" fmla="*/ 108679 w 1656754"/>
              <a:gd name="connsiteY53" fmla="*/ 292308 h 3470532"/>
              <a:gd name="connsiteX54" fmla="*/ 123669 w 1656754"/>
              <a:gd name="connsiteY54" fmla="*/ 269823 h 3470532"/>
              <a:gd name="connsiteX55" fmla="*/ 161144 w 1656754"/>
              <a:gd name="connsiteY55" fmla="*/ 232348 h 3470532"/>
              <a:gd name="connsiteX56" fmla="*/ 179882 w 1656754"/>
              <a:gd name="connsiteY56" fmla="*/ 206115 h 3470532"/>
              <a:gd name="connsiteX57" fmla="*/ 191125 w 1656754"/>
              <a:gd name="connsiteY57" fmla="*/ 187377 h 3470532"/>
              <a:gd name="connsiteX58" fmla="*/ 224853 w 1656754"/>
              <a:gd name="connsiteY58" fmla="*/ 153649 h 3470532"/>
              <a:gd name="connsiteX59" fmla="*/ 247338 w 1656754"/>
              <a:gd name="connsiteY59" fmla="*/ 123669 h 3470532"/>
              <a:gd name="connsiteX60" fmla="*/ 266076 w 1656754"/>
              <a:gd name="connsiteY60" fmla="*/ 108679 h 3470532"/>
              <a:gd name="connsiteX61" fmla="*/ 292308 w 1656754"/>
              <a:gd name="connsiteY61" fmla="*/ 82446 h 3470532"/>
              <a:gd name="connsiteX62" fmla="*/ 352269 w 1656754"/>
              <a:gd name="connsiteY62" fmla="*/ 48718 h 3470532"/>
              <a:gd name="connsiteX63" fmla="*/ 382249 w 1656754"/>
              <a:gd name="connsiteY63" fmla="*/ 41223 h 3470532"/>
              <a:gd name="connsiteX64" fmla="*/ 415977 w 1656754"/>
              <a:gd name="connsiteY64" fmla="*/ 22485 h 3470532"/>
              <a:gd name="connsiteX65" fmla="*/ 427220 w 1656754"/>
              <a:gd name="connsiteY65" fmla="*/ 14990 h 3470532"/>
              <a:gd name="connsiteX66" fmla="*/ 457200 w 1656754"/>
              <a:gd name="connsiteY66" fmla="*/ 3748 h 3470532"/>
              <a:gd name="connsiteX67" fmla="*/ 483433 w 1656754"/>
              <a:gd name="connsiteY67" fmla="*/ 0 h 3470532"/>
              <a:gd name="connsiteX68" fmla="*/ 569626 w 1656754"/>
              <a:gd name="connsiteY68" fmla="*/ 3748 h 3470532"/>
              <a:gd name="connsiteX69" fmla="*/ 603354 w 1656754"/>
              <a:gd name="connsiteY69" fmla="*/ 14990 h 3470532"/>
              <a:gd name="connsiteX70" fmla="*/ 633335 w 1656754"/>
              <a:gd name="connsiteY70" fmla="*/ 22485 h 3470532"/>
              <a:gd name="connsiteX71" fmla="*/ 659567 w 1656754"/>
              <a:gd name="connsiteY71" fmla="*/ 37476 h 3470532"/>
              <a:gd name="connsiteX72" fmla="*/ 704538 w 1656754"/>
              <a:gd name="connsiteY72" fmla="*/ 44971 h 3470532"/>
              <a:gd name="connsiteX73" fmla="*/ 745761 w 1656754"/>
              <a:gd name="connsiteY73" fmla="*/ 67456 h 3470532"/>
              <a:gd name="connsiteX74" fmla="*/ 764498 w 1656754"/>
              <a:gd name="connsiteY74" fmla="*/ 74951 h 3470532"/>
              <a:gd name="connsiteX75" fmla="*/ 771994 w 1656754"/>
              <a:gd name="connsiteY75" fmla="*/ 82446 h 3470532"/>
              <a:gd name="connsiteX76" fmla="*/ 801974 w 1656754"/>
              <a:gd name="connsiteY76" fmla="*/ 101184 h 3470532"/>
              <a:gd name="connsiteX77" fmla="*/ 813216 w 1656754"/>
              <a:gd name="connsiteY77" fmla="*/ 123669 h 3470532"/>
              <a:gd name="connsiteX78" fmla="*/ 816964 w 1656754"/>
              <a:gd name="connsiteY78" fmla="*/ 146154 h 3470532"/>
              <a:gd name="connsiteX79" fmla="*/ 824459 w 1656754"/>
              <a:gd name="connsiteY79" fmla="*/ 172387 h 3470532"/>
              <a:gd name="connsiteX80" fmla="*/ 828207 w 1656754"/>
              <a:gd name="connsiteY80" fmla="*/ 191125 h 3470532"/>
              <a:gd name="connsiteX81" fmla="*/ 831954 w 1656754"/>
              <a:gd name="connsiteY81" fmla="*/ 333531 h 3470532"/>
              <a:gd name="connsiteX82" fmla="*/ 843197 w 1656754"/>
              <a:gd name="connsiteY82" fmla="*/ 363512 h 3470532"/>
              <a:gd name="connsiteX83" fmla="*/ 846944 w 1656754"/>
              <a:gd name="connsiteY83" fmla="*/ 374754 h 3470532"/>
              <a:gd name="connsiteX84" fmla="*/ 895662 w 1656754"/>
              <a:gd name="connsiteY84" fmla="*/ 400987 h 3470532"/>
              <a:gd name="connsiteX85" fmla="*/ 906905 w 1656754"/>
              <a:gd name="connsiteY85" fmla="*/ 408482 h 3470532"/>
              <a:gd name="connsiteX86" fmla="*/ 955623 w 1656754"/>
              <a:gd name="connsiteY86" fmla="*/ 423472 h 3470532"/>
              <a:gd name="connsiteX87" fmla="*/ 1274164 w 1656754"/>
              <a:gd name="connsiteY87" fmla="*/ 430967 h 3470532"/>
              <a:gd name="connsiteX88" fmla="*/ 1292902 w 1656754"/>
              <a:gd name="connsiteY88" fmla="*/ 438462 h 3470532"/>
              <a:gd name="connsiteX89" fmla="*/ 1345367 w 1656754"/>
              <a:gd name="connsiteY89" fmla="*/ 457200 h 3470532"/>
              <a:gd name="connsiteX90" fmla="*/ 1412823 w 1656754"/>
              <a:gd name="connsiteY90" fmla="*/ 487180 h 3470532"/>
              <a:gd name="connsiteX91" fmla="*/ 1457794 w 1656754"/>
              <a:gd name="connsiteY91" fmla="*/ 498423 h 3470532"/>
              <a:gd name="connsiteX92" fmla="*/ 1472784 w 1656754"/>
              <a:gd name="connsiteY92" fmla="*/ 505918 h 3470532"/>
              <a:gd name="connsiteX93" fmla="*/ 1484026 w 1656754"/>
              <a:gd name="connsiteY93" fmla="*/ 513413 h 3470532"/>
              <a:gd name="connsiteX94" fmla="*/ 1502764 w 1656754"/>
              <a:gd name="connsiteY94" fmla="*/ 520908 h 3470532"/>
              <a:gd name="connsiteX95" fmla="*/ 1514007 w 1656754"/>
              <a:gd name="connsiteY95" fmla="*/ 532151 h 3470532"/>
              <a:gd name="connsiteX96" fmla="*/ 1536492 w 1656754"/>
              <a:gd name="connsiteY96" fmla="*/ 592112 h 3470532"/>
              <a:gd name="connsiteX97" fmla="*/ 1555230 w 1656754"/>
              <a:gd name="connsiteY97" fmla="*/ 648325 h 3470532"/>
              <a:gd name="connsiteX98" fmla="*/ 1577715 w 1656754"/>
              <a:gd name="connsiteY98" fmla="*/ 700790 h 3470532"/>
              <a:gd name="connsiteX99" fmla="*/ 1581462 w 1656754"/>
              <a:gd name="connsiteY99" fmla="*/ 715780 h 3470532"/>
              <a:gd name="connsiteX100" fmla="*/ 1588957 w 1656754"/>
              <a:gd name="connsiteY100" fmla="*/ 734518 h 3470532"/>
              <a:gd name="connsiteX101" fmla="*/ 1600200 w 1656754"/>
              <a:gd name="connsiteY101" fmla="*/ 779489 h 3470532"/>
              <a:gd name="connsiteX102" fmla="*/ 1618938 w 1656754"/>
              <a:gd name="connsiteY102" fmla="*/ 828207 h 3470532"/>
              <a:gd name="connsiteX103" fmla="*/ 1626433 w 1656754"/>
              <a:gd name="connsiteY103" fmla="*/ 873177 h 3470532"/>
              <a:gd name="connsiteX104" fmla="*/ 1633928 w 1656754"/>
              <a:gd name="connsiteY104" fmla="*/ 895662 h 3470532"/>
              <a:gd name="connsiteX105" fmla="*/ 1637676 w 1656754"/>
              <a:gd name="connsiteY105" fmla="*/ 910653 h 3470532"/>
              <a:gd name="connsiteX106" fmla="*/ 1645171 w 1656754"/>
              <a:gd name="connsiteY106" fmla="*/ 929390 h 3470532"/>
              <a:gd name="connsiteX107" fmla="*/ 1652666 w 1656754"/>
              <a:gd name="connsiteY107" fmla="*/ 966866 h 3470532"/>
              <a:gd name="connsiteX108" fmla="*/ 1652666 w 1656754"/>
              <a:gd name="connsiteY108" fmla="*/ 1169233 h 3470532"/>
              <a:gd name="connsiteX109" fmla="*/ 1645171 w 1656754"/>
              <a:gd name="connsiteY109" fmla="*/ 1184223 h 3470532"/>
              <a:gd name="connsiteX110" fmla="*/ 1637676 w 1656754"/>
              <a:gd name="connsiteY110" fmla="*/ 1206708 h 3470532"/>
              <a:gd name="connsiteX111" fmla="*/ 1603948 w 1656754"/>
              <a:gd name="connsiteY111" fmla="*/ 1322882 h 3470532"/>
              <a:gd name="connsiteX112" fmla="*/ 1592705 w 1656754"/>
              <a:gd name="connsiteY112" fmla="*/ 1341620 h 3470532"/>
              <a:gd name="connsiteX113" fmla="*/ 1573967 w 1656754"/>
              <a:gd name="connsiteY113" fmla="*/ 1382843 h 3470532"/>
              <a:gd name="connsiteX114" fmla="*/ 1547735 w 1656754"/>
              <a:gd name="connsiteY114" fmla="*/ 1420318 h 3470532"/>
              <a:gd name="connsiteX115" fmla="*/ 1543987 w 1656754"/>
              <a:gd name="connsiteY115" fmla="*/ 1439056 h 3470532"/>
              <a:gd name="connsiteX116" fmla="*/ 1528997 w 1656754"/>
              <a:gd name="connsiteY116" fmla="*/ 1457794 h 3470532"/>
              <a:gd name="connsiteX117" fmla="*/ 1514007 w 1656754"/>
              <a:gd name="connsiteY117" fmla="*/ 1487774 h 3470532"/>
              <a:gd name="connsiteX118" fmla="*/ 1487774 w 1656754"/>
              <a:gd name="connsiteY118" fmla="*/ 1547735 h 3470532"/>
              <a:gd name="connsiteX119" fmla="*/ 1472784 w 1656754"/>
              <a:gd name="connsiteY119" fmla="*/ 1581462 h 3470532"/>
              <a:gd name="connsiteX120" fmla="*/ 1454046 w 1656754"/>
              <a:gd name="connsiteY120" fmla="*/ 1637676 h 3470532"/>
              <a:gd name="connsiteX121" fmla="*/ 1446551 w 1656754"/>
              <a:gd name="connsiteY121" fmla="*/ 1667656 h 3470532"/>
              <a:gd name="connsiteX122" fmla="*/ 1439056 w 1656754"/>
              <a:gd name="connsiteY122" fmla="*/ 1690141 h 3470532"/>
              <a:gd name="connsiteX123" fmla="*/ 1427813 w 1656754"/>
              <a:gd name="connsiteY123" fmla="*/ 1750102 h 3470532"/>
              <a:gd name="connsiteX124" fmla="*/ 1424066 w 1656754"/>
              <a:gd name="connsiteY124" fmla="*/ 1787577 h 3470532"/>
              <a:gd name="connsiteX125" fmla="*/ 1416571 w 1656754"/>
              <a:gd name="connsiteY125" fmla="*/ 1817557 h 3470532"/>
              <a:gd name="connsiteX126" fmla="*/ 1412823 w 1656754"/>
              <a:gd name="connsiteY126" fmla="*/ 1843790 h 3470532"/>
              <a:gd name="connsiteX127" fmla="*/ 1409076 w 1656754"/>
              <a:gd name="connsiteY127" fmla="*/ 1881266 h 3470532"/>
              <a:gd name="connsiteX128" fmla="*/ 1394085 w 1656754"/>
              <a:gd name="connsiteY128" fmla="*/ 1926236 h 3470532"/>
              <a:gd name="connsiteX129" fmla="*/ 1375348 w 1656754"/>
              <a:gd name="connsiteY129" fmla="*/ 2027420 h 3470532"/>
              <a:gd name="connsiteX130" fmla="*/ 1364105 w 1656754"/>
              <a:gd name="connsiteY130" fmla="*/ 2072390 h 3470532"/>
              <a:gd name="connsiteX131" fmla="*/ 1356610 w 1656754"/>
              <a:gd name="connsiteY131" fmla="*/ 2121108 h 3470532"/>
              <a:gd name="connsiteX132" fmla="*/ 1349115 w 1656754"/>
              <a:gd name="connsiteY132" fmla="*/ 2158584 h 3470532"/>
              <a:gd name="connsiteX133" fmla="*/ 1334125 w 1656754"/>
              <a:gd name="connsiteY133" fmla="*/ 2222292 h 3470532"/>
              <a:gd name="connsiteX134" fmla="*/ 1330377 w 1656754"/>
              <a:gd name="connsiteY134" fmla="*/ 2252272 h 3470532"/>
              <a:gd name="connsiteX135" fmla="*/ 1319135 w 1656754"/>
              <a:gd name="connsiteY135" fmla="*/ 2330971 h 3470532"/>
              <a:gd name="connsiteX136" fmla="*/ 1304144 w 1656754"/>
              <a:gd name="connsiteY136" fmla="*/ 2432154 h 3470532"/>
              <a:gd name="connsiteX137" fmla="*/ 1300397 w 1656754"/>
              <a:gd name="connsiteY137" fmla="*/ 2465882 h 3470532"/>
              <a:gd name="connsiteX138" fmla="*/ 1292902 w 1656754"/>
              <a:gd name="connsiteY138" fmla="*/ 2495862 h 3470532"/>
              <a:gd name="connsiteX139" fmla="*/ 1281659 w 1656754"/>
              <a:gd name="connsiteY139" fmla="*/ 2574561 h 3470532"/>
              <a:gd name="connsiteX140" fmla="*/ 1270416 w 1656754"/>
              <a:gd name="connsiteY140" fmla="*/ 2649512 h 3470532"/>
              <a:gd name="connsiteX141" fmla="*/ 1232941 w 1656754"/>
              <a:gd name="connsiteY141" fmla="*/ 2904344 h 3470532"/>
              <a:gd name="connsiteX142" fmla="*/ 1191458 w 1656754"/>
              <a:gd name="connsiteY142" fmla="*/ 3439228 h 3470532"/>
              <a:gd name="connsiteX143" fmla="*/ 931732 w 1656754"/>
              <a:gd name="connsiteY143" fmla="*/ 3459032 h 3470532"/>
              <a:gd name="connsiteX144" fmla="*/ 703522 w 1656754"/>
              <a:gd name="connsiteY144" fmla="*/ 3417940 h 3470532"/>
              <a:gd name="connsiteX0" fmla="*/ 703522 w 1656754"/>
              <a:gd name="connsiteY0" fmla="*/ 3417940 h 3470532"/>
              <a:gd name="connsiteX1" fmla="*/ 726138 w 1656754"/>
              <a:gd name="connsiteY1" fmla="*/ 2857682 h 3470532"/>
              <a:gd name="connsiteX2" fmla="*/ 745891 w 1656754"/>
              <a:gd name="connsiteY2" fmla="*/ 1826640 h 3470532"/>
              <a:gd name="connsiteX3" fmla="*/ 734518 w 1656754"/>
              <a:gd name="connsiteY3" fmla="*/ 1813810 h 3470532"/>
              <a:gd name="connsiteX4" fmla="*/ 723276 w 1656754"/>
              <a:gd name="connsiteY4" fmla="*/ 1806315 h 3470532"/>
              <a:gd name="connsiteX5" fmla="*/ 704538 w 1656754"/>
              <a:gd name="connsiteY5" fmla="*/ 1780082 h 3470532"/>
              <a:gd name="connsiteX6" fmla="*/ 689548 w 1656754"/>
              <a:gd name="connsiteY6" fmla="*/ 1761344 h 3470532"/>
              <a:gd name="connsiteX7" fmla="*/ 682053 w 1656754"/>
              <a:gd name="connsiteY7" fmla="*/ 1735112 h 3470532"/>
              <a:gd name="connsiteX8" fmla="*/ 663315 w 1656754"/>
              <a:gd name="connsiteY8" fmla="*/ 1671403 h 3470532"/>
              <a:gd name="connsiteX9" fmla="*/ 655820 w 1656754"/>
              <a:gd name="connsiteY9" fmla="*/ 1630180 h 3470532"/>
              <a:gd name="connsiteX10" fmla="*/ 659567 w 1656754"/>
              <a:gd name="connsiteY10" fmla="*/ 1506512 h 3470532"/>
              <a:gd name="connsiteX11" fmla="*/ 693295 w 1656754"/>
              <a:gd name="connsiteY11" fmla="*/ 1431561 h 3470532"/>
              <a:gd name="connsiteX12" fmla="*/ 697043 w 1656754"/>
              <a:gd name="connsiteY12" fmla="*/ 1412823 h 3470532"/>
              <a:gd name="connsiteX13" fmla="*/ 708285 w 1656754"/>
              <a:gd name="connsiteY13" fmla="*/ 1401580 h 3470532"/>
              <a:gd name="connsiteX14" fmla="*/ 715780 w 1656754"/>
              <a:gd name="connsiteY14" fmla="*/ 1386590 h 3470532"/>
              <a:gd name="connsiteX15" fmla="*/ 727023 w 1656754"/>
              <a:gd name="connsiteY15" fmla="*/ 1349115 h 3470532"/>
              <a:gd name="connsiteX16" fmla="*/ 730771 w 1656754"/>
              <a:gd name="connsiteY16" fmla="*/ 1334125 h 3470532"/>
              <a:gd name="connsiteX17" fmla="*/ 745761 w 1656754"/>
              <a:gd name="connsiteY17" fmla="*/ 1285407 h 3470532"/>
              <a:gd name="connsiteX18" fmla="*/ 742013 w 1656754"/>
              <a:gd name="connsiteY18" fmla="*/ 1217951 h 3470532"/>
              <a:gd name="connsiteX19" fmla="*/ 730771 w 1656754"/>
              <a:gd name="connsiteY19" fmla="*/ 1195466 h 3470532"/>
              <a:gd name="connsiteX20" fmla="*/ 723276 w 1656754"/>
              <a:gd name="connsiteY20" fmla="*/ 1172980 h 3470532"/>
              <a:gd name="connsiteX21" fmla="*/ 685800 w 1656754"/>
              <a:gd name="connsiteY21" fmla="*/ 1090535 h 3470532"/>
              <a:gd name="connsiteX22" fmla="*/ 674557 w 1656754"/>
              <a:gd name="connsiteY22" fmla="*/ 1060554 h 3470532"/>
              <a:gd name="connsiteX23" fmla="*/ 652072 w 1656754"/>
              <a:gd name="connsiteY23" fmla="*/ 1026826 h 3470532"/>
              <a:gd name="connsiteX24" fmla="*/ 648325 w 1656754"/>
              <a:gd name="connsiteY24" fmla="*/ 1015584 h 3470532"/>
              <a:gd name="connsiteX25" fmla="*/ 637082 w 1656754"/>
              <a:gd name="connsiteY25" fmla="*/ 1008089 h 3470532"/>
              <a:gd name="connsiteX26" fmla="*/ 622092 w 1656754"/>
              <a:gd name="connsiteY26" fmla="*/ 993098 h 3470532"/>
              <a:gd name="connsiteX27" fmla="*/ 607102 w 1656754"/>
              <a:gd name="connsiteY27" fmla="*/ 981856 h 3470532"/>
              <a:gd name="connsiteX28" fmla="*/ 584616 w 1656754"/>
              <a:gd name="connsiteY28" fmla="*/ 966866 h 3470532"/>
              <a:gd name="connsiteX29" fmla="*/ 569626 w 1656754"/>
              <a:gd name="connsiteY29" fmla="*/ 959371 h 3470532"/>
              <a:gd name="connsiteX30" fmla="*/ 517161 w 1656754"/>
              <a:gd name="connsiteY30" fmla="*/ 940633 h 3470532"/>
              <a:gd name="connsiteX31" fmla="*/ 442210 w 1656754"/>
              <a:gd name="connsiteY31" fmla="*/ 910653 h 3470532"/>
              <a:gd name="connsiteX32" fmla="*/ 430967 w 1656754"/>
              <a:gd name="connsiteY32" fmla="*/ 906905 h 3470532"/>
              <a:gd name="connsiteX33" fmla="*/ 281066 w 1656754"/>
              <a:gd name="connsiteY33" fmla="*/ 910653 h 3470532"/>
              <a:gd name="connsiteX34" fmla="*/ 258580 w 1656754"/>
              <a:gd name="connsiteY34" fmla="*/ 914400 h 3470532"/>
              <a:gd name="connsiteX35" fmla="*/ 228600 w 1656754"/>
              <a:gd name="connsiteY35" fmla="*/ 918148 h 3470532"/>
              <a:gd name="connsiteX36" fmla="*/ 142407 w 1656754"/>
              <a:gd name="connsiteY36" fmla="*/ 906905 h 3470532"/>
              <a:gd name="connsiteX37" fmla="*/ 104931 w 1656754"/>
              <a:gd name="connsiteY37" fmla="*/ 869430 h 3470532"/>
              <a:gd name="connsiteX38" fmla="*/ 86194 w 1656754"/>
              <a:gd name="connsiteY38" fmla="*/ 850692 h 3470532"/>
              <a:gd name="connsiteX39" fmla="*/ 56213 w 1656754"/>
              <a:gd name="connsiteY39" fmla="*/ 813216 h 3470532"/>
              <a:gd name="connsiteX40" fmla="*/ 44971 w 1656754"/>
              <a:gd name="connsiteY40" fmla="*/ 801974 h 3470532"/>
              <a:gd name="connsiteX41" fmla="*/ 33728 w 1656754"/>
              <a:gd name="connsiteY41" fmla="*/ 783236 h 3470532"/>
              <a:gd name="connsiteX42" fmla="*/ 26233 w 1656754"/>
              <a:gd name="connsiteY42" fmla="*/ 771994 h 3470532"/>
              <a:gd name="connsiteX43" fmla="*/ 18738 w 1656754"/>
              <a:gd name="connsiteY43" fmla="*/ 745761 h 3470532"/>
              <a:gd name="connsiteX44" fmla="*/ 11243 w 1656754"/>
              <a:gd name="connsiteY44" fmla="*/ 730771 h 3470532"/>
              <a:gd name="connsiteX45" fmla="*/ 7495 w 1656754"/>
              <a:gd name="connsiteY45" fmla="*/ 693295 h 3470532"/>
              <a:gd name="connsiteX46" fmla="*/ 0 w 1656754"/>
              <a:gd name="connsiteY46" fmla="*/ 663315 h 3470532"/>
              <a:gd name="connsiteX47" fmla="*/ 3748 w 1656754"/>
              <a:gd name="connsiteY47" fmla="*/ 517161 h 3470532"/>
              <a:gd name="connsiteX48" fmla="*/ 14990 w 1656754"/>
              <a:gd name="connsiteY48" fmla="*/ 487180 h 3470532"/>
              <a:gd name="connsiteX49" fmla="*/ 33728 w 1656754"/>
              <a:gd name="connsiteY49" fmla="*/ 430967 h 3470532"/>
              <a:gd name="connsiteX50" fmla="*/ 44971 w 1656754"/>
              <a:gd name="connsiteY50" fmla="*/ 408482 h 3470532"/>
              <a:gd name="connsiteX51" fmla="*/ 52466 w 1656754"/>
              <a:gd name="connsiteY51" fmla="*/ 385997 h 3470532"/>
              <a:gd name="connsiteX52" fmla="*/ 86194 w 1656754"/>
              <a:gd name="connsiteY52" fmla="*/ 329784 h 3470532"/>
              <a:gd name="connsiteX53" fmla="*/ 108679 w 1656754"/>
              <a:gd name="connsiteY53" fmla="*/ 292308 h 3470532"/>
              <a:gd name="connsiteX54" fmla="*/ 123669 w 1656754"/>
              <a:gd name="connsiteY54" fmla="*/ 269823 h 3470532"/>
              <a:gd name="connsiteX55" fmla="*/ 161144 w 1656754"/>
              <a:gd name="connsiteY55" fmla="*/ 232348 h 3470532"/>
              <a:gd name="connsiteX56" fmla="*/ 179882 w 1656754"/>
              <a:gd name="connsiteY56" fmla="*/ 206115 h 3470532"/>
              <a:gd name="connsiteX57" fmla="*/ 191125 w 1656754"/>
              <a:gd name="connsiteY57" fmla="*/ 187377 h 3470532"/>
              <a:gd name="connsiteX58" fmla="*/ 224853 w 1656754"/>
              <a:gd name="connsiteY58" fmla="*/ 153649 h 3470532"/>
              <a:gd name="connsiteX59" fmla="*/ 247338 w 1656754"/>
              <a:gd name="connsiteY59" fmla="*/ 123669 h 3470532"/>
              <a:gd name="connsiteX60" fmla="*/ 266076 w 1656754"/>
              <a:gd name="connsiteY60" fmla="*/ 108679 h 3470532"/>
              <a:gd name="connsiteX61" fmla="*/ 292308 w 1656754"/>
              <a:gd name="connsiteY61" fmla="*/ 82446 h 3470532"/>
              <a:gd name="connsiteX62" fmla="*/ 352269 w 1656754"/>
              <a:gd name="connsiteY62" fmla="*/ 48718 h 3470532"/>
              <a:gd name="connsiteX63" fmla="*/ 382249 w 1656754"/>
              <a:gd name="connsiteY63" fmla="*/ 41223 h 3470532"/>
              <a:gd name="connsiteX64" fmla="*/ 415977 w 1656754"/>
              <a:gd name="connsiteY64" fmla="*/ 22485 h 3470532"/>
              <a:gd name="connsiteX65" fmla="*/ 427220 w 1656754"/>
              <a:gd name="connsiteY65" fmla="*/ 14990 h 3470532"/>
              <a:gd name="connsiteX66" fmla="*/ 457200 w 1656754"/>
              <a:gd name="connsiteY66" fmla="*/ 3748 h 3470532"/>
              <a:gd name="connsiteX67" fmla="*/ 483433 w 1656754"/>
              <a:gd name="connsiteY67" fmla="*/ 0 h 3470532"/>
              <a:gd name="connsiteX68" fmla="*/ 569626 w 1656754"/>
              <a:gd name="connsiteY68" fmla="*/ 3748 h 3470532"/>
              <a:gd name="connsiteX69" fmla="*/ 603354 w 1656754"/>
              <a:gd name="connsiteY69" fmla="*/ 14990 h 3470532"/>
              <a:gd name="connsiteX70" fmla="*/ 633335 w 1656754"/>
              <a:gd name="connsiteY70" fmla="*/ 22485 h 3470532"/>
              <a:gd name="connsiteX71" fmla="*/ 659567 w 1656754"/>
              <a:gd name="connsiteY71" fmla="*/ 37476 h 3470532"/>
              <a:gd name="connsiteX72" fmla="*/ 704538 w 1656754"/>
              <a:gd name="connsiteY72" fmla="*/ 44971 h 3470532"/>
              <a:gd name="connsiteX73" fmla="*/ 745761 w 1656754"/>
              <a:gd name="connsiteY73" fmla="*/ 67456 h 3470532"/>
              <a:gd name="connsiteX74" fmla="*/ 764498 w 1656754"/>
              <a:gd name="connsiteY74" fmla="*/ 74951 h 3470532"/>
              <a:gd name="connsiteX75" fmla="*/ 771994 w 1656754"/>
              <a:gd name="connsiteY75" fmla="*/ 82446 h 3470532"/>
              <a:gd name="connsiteX76" fmla="*/ 801974 w 1656754"/>
              <a:gd name="connsiteY76" fmla="*/ 101184 h 3470532"/>
              <a:gd name="connsiteX77" fmla="*/ 813216 w 1656754"/>
              <a:gd name="connsiteY77" fmla="*/ 123669 h 3470532"/>
              <a:gd name="connsiteX78" fmla="*/ 816964 w 1656754"/>
              <a:gd name="connsiteY78" fmla="*/ 146154 h 3470532"/>
              <a:gd name="connsiteX79" fmla="*/ 824459 w 1656754"/>
              <a:gd name="connsiteY79" fmla="*/ 172387 h 3470532"/>
              <a:gd name="connsiteX80" fmla="*/ 828207 w 1656754"/>
              <a:gd name="connsiteY80" fmla="*/ 191125 h 3470532"/>
              <a:gd name="connsiteX81" fmla="*/ 831954 w 1656754"/>
              <a:gd name="connsiteY81" fmla="*/ 333531 h 3470532"/>
              <a:gd name="connsiteX82" fmla="*/ 843197 w 1656754"/>
              <a:gd name="connsiteY82" fmla="*/ 363512 h 3470532"/>
              <a:gd name="connsiteX83" fmla="*/ 846944 w 1656754"/>
              <a:gd name="connsiteY83" fmla="*/ 374754 h 3470532"/>
              <a:gd name="connsiteX84" fmla="*/ 895662 w 1656754"/>
              <a:gd name="connsiteY84" fmla="*/ 400987 h 3470532"/>
              <a:gd name="connsiteX85" fmla="*/ 906905 w 1656754"/>
              <a:gd name="connsiteY85" fmla="*/ 408482 h 3470532"/>
              <a:gd name="connsiteX86" fmla="*/ 955623 w 1656754"/>
              <a:gd name="connsiteY86" fmla="*/ 423472 h 3470532"/>
              <a:gd name="connsiteX87" fmla="*/ 1274164 w 1656754"/>
              <a:gd name="connsiteY87" fmla="*/ 430967 h 3470532"/>
              <a:gd name="connsiteX88" fmla="*/ 1292902 w 1656754"/>
              <a:gd name="connsiteY88" fmla="*/ 438462 h 3470532"/>
              <a:gd name="connsiteX89" fmla="*/ 1345367 w 1656754"/>
              <a:gd name="connsiteY89" fmla="*/ 457200 h 3470532"/>
              <a:gd name="connsiteX90" fmla="*/ 1412823 w 1656754"/>
              <a:gd name="connsiteY90" fmla="*/ 487180 h 3470532"/>
              <a:gd name="connsiteX91" fmla="*/ 1457794 w 1656754"/>
              <a:gd name="connsiteY91" fmla="*/ 498423 h 3470532"/>
              <a:gd name="connsiteX92" fmla="*/ 1472784 w 1656754"/>
              <a:gd name="connsiteY92" fmla="*/ 505918 h 3470532"/>
              <a:gd name="connsiteX93" fmla="*/ 1484026 w 1656754"/>
              <a:gd name="connsiteY93" fmla="*/ 513413 h 3470532"/>
              <a:gd name="connsiteX94" fmla="*/ 1502764 w 1656754"/>
              <a:gd name="connsiteY94" fmla="*/ 520908 h 3470532"/>
              <a:gd name="connsiteX95" fmla="*/ 1514007 w 1656754"/>
              <a:gd name="connsiteY95" fmla="*/ 532151 h 3470532"/>
              <a:gd name="connsiteX96" fmla="*/ 1536492 w 1656754"/>
              <a:gd name="connsiteY96" fmla="*/ 592112 h 3470532"/>
              <a:gd name="connsiteX97" fmla="*/ 1555230 w 1656754"/>
              <a:gd name="connsiteY97" fmla="*/ 648325 h 3470532"/>
              <a:gd name="connsiteX98" fmla="*/ 1577715 w 1656754"/>
              <a:gd name="connsiteY98" fmla="*/ 700790 h 3470532"/>
              <a:gd name="connsiteX99" fmla="*/ 1581462 w 1656754"/>
              <a:gd name="connsiteY99" fmla="*/ 715780 h 3470532"/>
              <a:gd name="connsiteX100" fmla="*/ 1588957 w 1656754"/>
              <a:gd name="connsiteY100" fmla="*/ 734518 h 3470532"/>
              <a:gd name="connsiteX101" fmla="*/ 1600200 w 1656754"/>
              <a:gd name="connsiteY101" fmla="*/ 779489 h 3470532"/>
              <a:gd name="connsiteX102" fmla="*/ 1618938 w 1656754"/>
              <a:gd name="connsiteY102" fmla="*/ 828207 h 3470532"/>
              <a:gd name="connsiteX103" fmla="*/ 1626433 w 1656754"/>
              <a:gd name="connsiteY103" fmla="*/ 873177 h 3470532"/>
              <a:gd name="connsiteX104" fmla="*/ 1633928 w 1656754"/>
              <a:gd name="connsiteY104" fmla="*/ 895662 h 3470532"/>
              <a:gd name="connsiteX105" fmla="*/ 1637676 w 1656754"/>
              <a:gd name="connsiteY105" fmla="*/ 910653 h 3470532"/>
              <a:gd name="connsiteX106" fmla="*/ 1645171 w 1656754"/>
              <a:gd name="connsiteY106" fmla="*/ 929390 h 3470532"/>
              <a:gd name="connsiteX107" fmla="*/ 1652666 w 1656754"/>
              <a:gd name="connsiteY107" fmla="*/ 966866 h 3470532"/>
              <a:gd name="connsiteX108" fmla="*/ 1652666 w 1656754"/>
              <a:gd name="connsiteY108" fmla="*/ 1169233 h 3470532"/>
              <a:gd name="connsiteX109" fmla="*/ 1645171 w 1656754"/>
              <a:gd name="connsiteY109" fmla="*/ 1184223 h 3470532"/>
              <a:gd name="connsiteX110" fmla="*/ 1637676 w 1656754"/>
              <a:gd name="connsiteY110" fmla="*/ 1206708 h 3470532"/>
              <a:gd name="connsiteX111" fmla="*/ 1603948 w 1656754"/>
              <a:gd name="connsiteY111" fmla="*/ 1322882 h 3470532"/>
              <a:gd name="connsiteX112" fmla="*/ 1592705 w 1656754"/>
              <a:gd name="connsiteY112" fmla="*/ 1341620 h 3470532"/>
              <a:gd name="connsiteX113" fmla="*/ 1573967 w 1656754"/>
              <a:gd name="connsiteY113" fmla="*/ 1382843 h 3470532"/>
              <a:gd name="connsiteX114" fmla="*/ 1547735 w 1656754"/>
              <a:gd name="connsiteY114" fmla="*/ 1420318 h 3470532"/>
              <a:gd name="connsiteX115" fmla="*/ 1543987 w 1656754"/>
              <a:gd name="connsiteY115" fmla="*/ 1439056 h 3470532"/>
              <a:gd name="connsiteX116" fmla="*/ 1528997 w 1656754"/>
              <a:gd name="connsiteY116" fmla="*/ 1457794 h 3470532"/>
              <a:gd name="connsiteX117" fmla="*/ 1514007 w 1656754"/>
              <a:gd name="connsiteY117" fmla="*/ 1487774 h 3470532"/>
              <a:gd name="connsiteX118" fmla="*/ 1487774 w 1656754"/>
              <a:gd name="connsiteY118" fmla="*/ 1547735 h 3470532"/>
              <a:gd name="connsiteX119" fmla="*/ 1472784 w 1656754"/>
              <a:gd name="connsiteY119" fmla="*/ 1581462 h 3470532"/>
              <a:gd name="connsiteX120" fmla="*/ 1454046 w 1656754"/>
              <a:gd name="connsiteY120" fmla="*/ 1637676 h 3470532"/>
              <a:gd name="connsiteX121" fmla="*/ 1446551 w 1656754"/>
              <a:gd name="connsiteY121" fmla="*/ 1667656 h 3470532"/>
              <a:gd name="connsiteX122" fmla="*/ 1439056 w 1656754"/>
              <a:gd name="connsiteY122" fmla="*/ 1690141 h 3470532"/>
              <a:gd name="connsiteX123" fmla="*/ 1427813 w 1656754"/>
              <a:gd name="connsiteY123" fmla="*/ 1750102 h 3470532"/>
              <a:gd name="connsiteX124" fmla="*/ 1424066 w 1656754"/>
              <a:gd name="connsiteY124" fmla="*/ 1787577 h 3470532"/>
              <a:gd name="connsiteX125" fmla="*/ 1416571 w 1656754"/>
              <a:gd name="connsiteY125" fmla="*/ 1817557 h 3470532"/>
              <a:gd name="connsiteX126" fmla="*/ 1412823 w 1656754"/>
              <a:gd name="connsiteY126" fmla="*/ 1843790 h 3470532"/>
              <a:gd name="connsiteX127" fmla="*/ 1409076 w 1656754"/>
              <a:gd name="connsiteY127" fmla="*/ 1881266 h 3470532"/>
              <a:gd name="connsiteX128" fmla="*/ 1394085 w 1656754"/>
              <a:gd name="connsiteY128" fmla="*/ 1926236 h 3470532"/>
              <a:gd name="connsiteX129" fmla="*/ 1375348 w 1656754"/>
              <a:gd name="connsiteY129" fmla="*/ 2027420 h 3470532"/>
              <a:gd name="connsiteX130" fmla="*/ 1364105 w 1656754"/>
              <a:gd name="connsiteY130" fmla="*/ 2072390 h 3470532"/>
              <a:gd name="connsiteX131" fmla="*/ 1356610 w 1656754"/>
              <a:gd name="connsiteY131" fmla="*/ 2121108 h 3470532"/>
              <a:gd name="connsiteX132" fmla="*/ 1349115 w 1656754"/>
              <a:gd name="connsiteY132" fmla="*/ 2158584 h 3470532"/>
              <a:gd name="connsiteX133" fmla="*/ 1334125 w 1656754"/>
              <a:gd name="connsiteY133" fmla="*/ 2222292 h 3470532"/>
              <a:gd name="connsiteX134" fmla="*/ 1330377 w 1656754"/>
              <a:gd name="connsiteY134" fmla="*/ 2252272 h 3470532"/>
              <a:gd name="connsiteX135" fmla="*/ 1319135 w 1656754"/>
              <a:gd name="connsiteY135" fmla="*/ 2330971 h 3470532"/>
              <a:gd name="connsiteX136" fmla="*/ 1304144 w 1656754"/>
              <a:gd name="connsiteY136" fmla="*/ 2432154 h 3470532"/>
              <a:gd name="connsiteX137" fmla="*/ 1292902 w 1656754"/>
              <a:gd name="connsiteY137" fmla="*/ 2495862 h 3470532"/>
              <a:gd name="connsiteX138" fmla="*/ 1281659 w 1656754"/>
              <a:gd name="connsiteY138" fmla="*/ 2574561 h 3470532"/>
              <a:gd name="connsiteX139" fmla="*/ 1270416 w 1656754"/>
              <a:gd name="connsiteY139" fmla="*/ 2649512 h 3470532"/>
              <a:gd name="connsiteX140" fmla="*/ 1232941 w 1656754"/>
              <a:gd name="connsiteY140" fmla="*/ 2904344 h 3470532"/>
              <a:gd name="connsiteX141" fmla="*/ 1191458 w 1656754"/>
              <a:gd name="connsiteY141" fmla="*/ 3439228 h 3470532"/>
              <a:gd name="connsiteX142" fmla="*/ 931732 w 1656754"/>
              <a:gd name="connsiteY142" fmla="*/ 3459032 h 3470532"/>
              <a:gd name="connsiteX143" fmla="*/ 703522 w 1656754"/>
              <a:gd name="connsiteY143" fmla="*/ 3417940 h 3470532"/>
              <a:gd name="connsiteX0" fmla="*/ 703522 w 1656754"/>
              <a:gd name="connsiteY0" fmla="*/ 3417940 h 3470532"/>
              <a:gd name="connsiteX1" fmla="*/ 726138 w 1656754"/>
              <a:gd name="connsiteY1" fmla="*/ 2857682 h 3470532"/>
              <a:gd name="connsiteX2" fmla="*/ 745891 w 1656754"/>
              <a:gd name="connsiteY2" fmla="*/ 1826640 h 3470532"/>
              <a:gd name="connsiteX3" fmla="*/ 734518 w 1656754"/>
              <a:gd name="connsiteY3" fmla="*/ 1813810 h 3470532"/>
              <a:gd name="connsiteX4" fmla="*/ 723276 w 1656754"/>
              <a:gd name="connsiteY4" fmla="*/ 1806315 h 3470532"/>
              <a:gd name="connsiteX5" fmla="*/ 704538 w 1656754"/>
              <a:gd name="connsiteY5" fmla="*/ 1780082 h 3470532"/>
              <a:gd name="connsiteX6" fmla="*/ 689548 w 1656754"/>
              <a:gd name="connsiteY6" fmla="*/ 1761344 h 3470532"/>
              <a:gd name="connsiteX7" fmla="*/ 682053 w 1656754"/>
              <a:gd name="connsiteY7" fmla="*/ 1735112 h 3470532"/>
              <a:gd name="connsiteX8" fmla="*/ 663315 w 1656754"/>
              <a:gd name="connsiteY8" fmla="*/ 1671403 h 3470532"/>
              <a:gd name="connsiteX9" fmla="*/ 655820 w 1656754"/>
              <a:gd name="connsiteY9" fmla="*/ 1630180 h 3470532"/>
              <a:gd name="connsiteX10" fmla="*/ 659567 w 1656754"/>
              <a:gd name="connsiteY10" fmla="*/ 1506512 h 3470532"/>
              <a:gd name="connsiteX11" fmla="*/ 693295 w 1656754"/>
              <a:gd name="connsiteY11" fmla="*/ 1431561 h 3470532"/>
              <a:gd name="connsiteX12" fmla="*/ 697043 w 1656754"/>
              <a:gd name="connsiteY12" fmla="*/ 1412823 h 3470532"/>
              <a:gd name="connsiteX13" fmla="*/ 708285 w 1656754"/>
              <a:gd name="connsiteY13" fmla="*/ 1401580 h 3470532"/>
              <a:gd name="connsiteX14" fmla="*/ 715780 w 1656754"/>
              <a:gd name="connsiteY14" fmla="*/ 1386590 h 3470532"/>
              <a:gd name="connsiteX15" fmla="*/ 727023 w 1656754"/>
              <a:gd name="connsiteY15" fmla="*/ 1349115 h 3470532"/>
              <a:gd name="connsiteX16" fmla="*/ 730771 w 1656754"/>
              <a:gd name="connsiteY16" fmla="*/ 1334125 h 3470532"/>
              <a:gd name="connsiteX17" fmla="*/ 745761 w 1656754"/>
              <a:gd name="connsiteY17" fmla="*/ 1285407 h 3470532"/>
              <a:gd name="connsiteX18" fmla="*/ 742013 w 1656754"/>
              <a:gd name="connsiteY18" fmla="*/ 1217951 h 3470532"/>
              <a:gd name="connsiteX19" fmla="*/ 730771 w 1656754"/>
              <a:gd name="connsiteY19" fmla="*/ 1195466 h 3470532"/>
              <a:gd name="connsiteX20" fmla="*/ 723276 w 1656754"/>
              <a:gd name="connsiteY20" fmla="*/ 1172980 h 3470532"/>
              <a:gd name="connsiteX21" fmla="*/ 685800 w 1656754"/>
              <a:gd name="connsiteY21" fmla="*/ 1090535 h 3470532"/>
              <a:gd name="connsiteX22" fmla="*/ 674557 w 1656754"/>
              <a:gd name="connsiteY22" fmla="*/ 1060554 h 3470532"/>
              <a:gd name="connsiteX23" fmla="*/ 652072 w 1656754"/>
              <a:gd name="connsiteY23" fmla="*/ 1026826 h 3470532"/>
              <a:gd name="connsiteX24" fmla="*/ 648325 w 1656754"/>
              <a:gd name="connsiteY24" fmla="*/ 1015584 h 3470532"/>
              <a:gd name="connsiteX25" fmla="*/ 637082 w 1656754"/>
              <a:gd name="connsiteY25" fmla="*/ 1008089 h 3470532"/>
              <a:gd name="connsiteX26" fmla="*/ 622092 w 1656754"/>
              <a:gd name="connsiteY26" fmla="*/ 993098 h 3470532"/>
              <a:gd name="connsiteX27" fmla="*/ 607102 w 1656754"/>
              <a:gd name="connsiteY27" fmla="*/ 981856 h 3470532"/>
              <a:gd name="connsiteX28" fmla="*/ 584616 w 1656754"/>
              <a:gd name="connsiteY28" fmla="*/ 966866 h 3470532"/>
              <a:gd name="connsiteX29" fmla="*/ 569626 w 1656754"/>
              <a:gd name="connsiteY29" fmla="*/ 959371 h 3470532"/>
              <a:gd name="connsiteX30" fmla="*/ 517161 w 1656754"/>
              <a:gd name="connsiteY30" fmla="*/ 940633 h 3470532"/>
              <a:gd name="connsiteX31" fmla="*/ 442210 w 1656754"/>
              <a:gd name="connsiteY31" fmla="*/ 910653 h 3470532"/>
              <a:gd name="connsiteX32" fmla="*/ 430967 w 1656754"/>
              <a:gd name="connsiteY32" fmla="*/ 906905 h 3470532"/>
              <a:gd name="connsiteX33" fmla="*/ 281066 w 1656754"/>
              <a:gd name="connsiteY33" fmla="*/ 910653 h 3470532"/>
              <a:gd name="connsiteX34" fmla="*/ 258580 w 1656754"/>
              <a:gd name="connsiteY34" fmla="*/ 914400 h 3470532"/>
              <a:gd name="connsiteX35" fmla="*/ 228600 w 1656754"/>
              <a:gd name="connsiteY35" fmla="*/ 918148 h 3470532"/>
              <a:gd name="connsiteX36" fmla="*/ 142407 w 1656754"/>
              <a:gd name="connsiteY36" fmla="*/ 906905 h 3470532"/>
              <a:gd name="connsiteX37" fmla="*/ 104931 w 1656754"/>
              <a:gd name="connsiteY37" fmla="*/ 869430 h 3470532"/>
              <a:gd name="connsiteX38" fmla="*/ 86194 w 1656754"/>
              <a:gd name="connsiteY38" fmla="*/ 850692 h 3470532"/>
              <a:gd name="connsiteX39" fmla="*/ 56213 w 1656754"/>
              <a:gd name="connsiteY39" fmla="*/ 813216 h 3470532"/>
              <a:gd name="connsiteX40" fmla="*/ 44971 w 1656754"/>
              <a:gd name="connsiteY40" fmla="*/ 801974 h 3470532"/>
              <a:gd name="connsiteX41" fmla="*/ 33728 w 1656754"/>
              <a:gd name="connsiteY41" fmla="*/ 783236 h 3470532"/>
              <a:gd name="connsiteX42" fmla="*/ 26233 w 1656754"/>
              <a:gd name="connsiteY42" fmla="*/ 771994 h 3470532"/>
              <a:gd name="connsiteX43" fmla="*/ 18738 w 1656754"/>
              <a:gd name="connsiteY43" fmla="*/ 745761 h 3470532"/>
              <a:gd name="connsiteX44" fmla="*/ 11243 w 1656754"/>
              <a:gd name="connsiteY44" fmla="*/ 730771 h 3470532"/>
              <a:gd name="connsiteX45" fmla="*/ 7495 w 1656754"/>
              <a:gd name="connsiteY45" fmla="*/ 693295 h 3470532"/>
              <a:gd name="connsiteX46" fmla="*/ 0 w 1656754"/>
              <a:gd name="connsiteY46" fmla="*/ 663315 h 3470532"/>
              <a:gd name="connsiteX47" fmla="*/ 3748 w 1656754"/>
              <a:gd name="connsiteY47" fmla="*/ 517161 h 3470532"/>
              <a:gd name="connsiteX48" fmla="*/ 14990 w 1656754"/>
              <a:gd name="connsiteY48" fmla="*/ 487180 h 3470532"/>
              <a:gd name="connsiteX49" fmla="*/ 33728 w 1656754"/>
              <a:gd name="connsiteY49" fmla="*/ 430967 h 3470532"/>
              <a:gd name="connsiteX50" fmla="*/ 44971 w 1656754"/>
              <a:gd name="connsiteY50" fmla="*/ 408482 h 3470532"/>
              <a:gd name="connsiteX51" fmla="*/ 52466 w 1656754"/>
              <a:gd name="connsiteY51" fmla="*/ 385997 h 3470532"/>
              <a:gd name="connsiteX52" fmla="*/ 86194 w 1656754"/>
              <a:gd name="connsiteY52" fmla="*/ 329784 h 3470532"/>
              <a:gd name="connsiteX53" fmla="*/ 108679 w 1656754"/>
              <a:gd name="connsiteY53" fmla="*/ 292308 h 3470532"/>
              <a:gd name="connsiteX54" fmla="*/ 123669 w 1656754"/>
              <a:gd name="connsiteY54" fmla="*/ 269823 h 3470532"/>
              <a:gd name="connsiteX55" fmla="*/ 161144 w 1656754"/>
              <a:gd name="connsiteY55" fmla="*/ 232348 h 3470532"/>
              <a:gd name="connsiteX56" fmla="*/ 179882 w 1656754"/>
              <a:gd name="connsiteY56" fmla="*/ 206115 h 3470532"/>
              <a:gd name="connsiteX57" fmla="*/ 191125 w 1656754"/>
              <a:gd name="connsiteY57" fmla="*/ 187377 h 3470532"/>
              <a:gd name="connsiteX58" fmla="*/ 224853 w 1656754"/>
              <a:gd name="connsiteY58" fmla="*/ 153649 h 3470532"/>
              <a:gd name="connsiteX59" fmla="*/ 247338 w 1656754"/>
              <a:gd name="connsiteY59" fmla="*/ 123669 h 3470532"/>
              <a:gd name="connsiteX60" fmla="*/ 266076 w 1656754"/>
              <a:gd name="connsiteY60" fmla="*/ 108679 h 3470532"/>
              <a:gd name="connsiteX61" fmla="*/ 292308 w 1656754"/>
              <a:gd name="connsiteY61" fmla="*/ 82446 h 3470532"/>
              <a:gd name="connsiteX62" fmla="*/ 352269 w 1656754"/>
              <a:gd name="connsiteY62" fmla="*/ 48718 h 3470532"/>
              <a:gd name="connsiteX63" fmla="*/ 382249 w 1656754"/>
              <a:gd name="connsiteY63" fmla="*/ 41223 h 3470532"/>
              <a:gd name="connsiteX64" fmla="*/ 415977 w 1656754"/>
              <a:gd name="connsiteY64" fmla="*/ 22485 h 3470532"/>
              <a:gd name="connsiteX65" fmla="*/ 427220 w 1656754"/>
              <a:gd name="connsiteY65" fmla="*/ 14990 h 3470532"/>
              <a:gd name="connsiteX66" fmla="*/ 457200 w 1656754"/>
              <a:gd name="connsiteY66" fmla="*/ 3748 h 3470532"/>
              <a:gd name="connsiteX67" fmla="*/ 483433 w 1656754"/>
              <a:gd name="connsiteY67" fmla="*/ 0 h 3470532"/>
              <a:gd name="connsiteX68" fmla="*/ 569626 w 1656754"/>
              <a:gd name="connsiteY68" fmla="*/ 3748 h 3470532"/>
              <a:gd name="connsiteX69" fmla="*/ 603354 w 1656754"/>
              <a:gd name="connsiteY69" fmla="*/ 14990 h 3470532"/>
              <a:gd name="connsiteX70" fmla="*/ 633335 w 1656754"/>
              <a:gd name="connsiteY70" fmla="*/ 22485 h 3470532"/>
              <a:gd name="connsiteX71" fmla="*/ 659567 w 1656754"/>
              <a:gd name="connsiteY71" fmla="*/ 37476 h 3470532"/>
              <a:gd name="connsiteX72" fmla="*/ 704538 w 1656754"/>
              <a:gd name="connsiteY72" fmla="*/ 44971 h 3470532"/>
              <a:gd name="connsiteX73" fmla="*/ 745761 w 1656754"/>
              <a:gd name="connsiteY73" fmla="*/ 67456 h 3470532"/>
              <a:gd name="connsiteX74" fmla="*/ 764498 w 1656754"/>
              <a:gd name="connsiteY74" fmla="*/ 74951 h 3470532"/>
              <a:gd name="connsiteX75" fmla="*/ 771994 w 1656754"/>
              <a:gd name="connsiteY75" fmla="*/ 82446 h 3470532"/>
              <a:gd name="connsiteX76" fmla="*/ 801974 w 1656754"/>
              <a:gd name="connsiteY76" fmla="*/ 101184 h 3470532"/>
              <a:gd name="connsiteX77" fmla="*/ 813216 w 1656754"/>
              <a:gd name="connsiteY77" fmla="*/ 123669 h 3470532"/>
              <a:gd name="connsiteX78" fmla="*/ 816964 w 1656754"/>
              <a:gd name="connsiteY78" fmla="*/ 146154 h 3470532"/>
              <a:gd name="connsiteX79" fmla="*/ 824459 w 1656754"/>
              <a:gd name="connsiteY79" fmla="*/ 172387 h 3470532"/>
              <a:gd name="connsiteX80" fmla="*/ 828207 w 1656754"/>
              <a:gd name="connsiteY80" fmla="*/ 191125 h 3470532"/>
              <a:gd name="connsiteX81" fmla="*/ 831954 w 1656754"/>
              <a:gd name="connsiteY81" fmla="*/ 333531 h 3470532"/>
              <a:gd name="connsiteX82" fmla="*/ 843197 w 1656754"/>
              <a:gd name="connsiteY82" fmla="*/ 363512 h 3470532"/>
              <a:gd name="connsiteX83" fmla="*/ 846944 w 1656754"/>
              <a:gd name="connsiteY83" fmla="*/ 374754 h 3470532"/>
              <a:gd name="connsiteX84" fmla="*/ 895662 w 1656754"/>
              <a:gd name="connsiteY84" fmla="*/ 400987 h 3470532"/>
              <a:gd name="connsiteX85" fmla="*/ 906905 w 1656754"/>
              <a:gd name="connsiteY85" fmla="*/ 408482 h 3470532"/>
              <a:gd name="connsiteX86" fmla="*/ 955623 w 1656754"/>
              <a:gd name="connsiteY86" fmla="*/ 423472 h 3470532"/>
              <a:gd name="connsiteX87" fmla="*/ 1274164 w 1656754"/>
              <a:gd name="connsiteY87" fmla="*/ 430967 h 3470532"/>
              <a:gd name="connsiteX88" fmla="*/ 1292902 w 1656754"/>
              <a:gd name="connsiteY88" fmla="*/ 438462 h 3470532"/>
              <a:gd name="connsiteX89" fmla="*/ 1345367 w 1656754"/>
              <a:gd name="connsiteY89" fmla="*/ 457200 h 3470532"/>
              <a:gd name="connsiteX90" fmla="*/ 1412823 w 1656754"/>
              <a:gd name="connsiteY90" fmla="*/ 487180 h 3470532"/>
              <a:gd name="connsiteX91" fmla="*/ 1457794 w 1656754"/>
              <a:gd name="connsiteY91" fmla="*/ 498423 h 3470532"/>
              <a:gd name="connsiteX92" fmla="*/ 1472784 w 1656754"/>
              <a:gd name="connsiteY92" fmla="*/ 505918 h 3470532"/>
              <a:gd name="connsiteX93" fmla="*/ 1484026 w 1656754"/>
              <a:gd name="connsiteY93" fmla="*/ 513413 h 3470532"/>
              <a:gd name="connsiteX94" fmla="*/ 1502764 w 1656754"/>
              <a:gd name="connsiteY94" fmla="*/ 520908 h 3470532"/>
              <a:gd name="connsiteX95" fmla="*/ 1514007 w 1656754"/>
              <a:gd name="connsiteY95" fmla="*/ 532151 h 3470532"/>
              <a:gd name="connsiteX96" fmla="*/ 1536492 w 1656754"/>
              <a:gd name="connsiteY96" fmla="*/ 592112 h 3470532"/>
              <a:gd name="connsiteX97" fmla="*/ 1555230 w 1656754"/>
              <a:gd name="connsiteY97" fmla="*/ 648325 h 3470532"/>
              <a:gd name="connsiteX98" fmla="*/ 1577715 w 1656754"/>
              <a:gd name="connsiteY98" fmla="*/ 700790 h 3470532"/>
              <a:gd name="connsiteX99" fmla="*/ 1581462 w 1656754"/>
              <a:gd name="connsiteY99" fmla="*/ 715780 h 3470532"/>
              <a:gd name="connsiteX100" fmla="*/ 1588957 w 1656754"/>
              <a:gd name="connsiteY100" fmla="*/ 734518 h 3470532"/>
              <a:gd name="connsiteX101" fmla="*/ 1600200 w 1656754"/>
              <a:gd name="connsiteY101" fmla="*/ 779489 h 3470532"/>
              <a:gd name="connsiteX102" fmla="*/ 1618938 w 1656754"/>
              <a:gd name="connsiteY102" fmla="*/ 828207 h 3470532"/>
              <a:gd name="connsiteX103" fmla="*/ 1626433 w 1656754"/>
              <a:gd name="connsiteY103" fmla="*/ 873177 h 3470532"/>
              <a:gd name="connsiteX104" fmla="*/ 1633928 w 1656754"/>
              <a:gd name="connsiteY104" fmla="*/ 895662 h 3470532"/>
              <a:gd name="connsiteX105" fmla="*/ 1637676 w 1656754"/>
              <a:gd name="connsiteY105" fmla="*/ 910653 h 3470532"/>
              <a:gd name="connsiteX106" fmla="*/ 1645171 w 1656754"/>
              <a:gd name="connsiteY106" fmla="*/ 929390 h 3470532"/>
              <a:gd name="connsiteX107" fmla="*/ 1652666 w 1656754"/>
              <a:gd name="connsiteY107" fmla="*/ 966866 h 3470532"/>
              <a:gd name="connsiteX108" fmla="*/ 1652666 w 1656754"/>
              <a:gd name="connsiteY108" fmla="*/ 1169233 h 3470532"/>
              <a:gd name="connsiteX109" fmla="*/ 1645171 w 1656754"/>
              <a:gd name="connsiteY109" fmla="*/ 1184223 h 3470532"/>
              <a:gd name="connsiteX110" fmla="*/ 1637676 w 1656754"/>
              <a:gd name="connsiteY110" fmla="*/ 1206708 h 3470532"/>
              <a:gd name="connsiteX111" fmla="*/ 1603948 w 1656754"/>
              <a:gd name="connsiteY111" fmla="*/ 1322882 h 3470532"/>
              <a:gd name="connsiteX112" fmla="*/ 1592705 w 1656754"/>
              <a:gd name="connsiteY112" fmla="*/ 1341620 h 3470532"/>
              <a:gd name="connsiteX113" fmla="*/ 1573967 w 1656754"/>
              <a:gd name="connsiteY113" fmla="*/ 1382843 h 3470532"/>
              <a:gd name="connsiteX114" fmla="*/ 1547735 w 1656754"/>
              <a:gd name="connsiteY114" fmla="*/ 1420318 h 3470532"/>
              <a:gd name="connsiteX115" fmla="*/ 1543987 w 1656754"/>
              <a:gd name="connsiteY115" fmla="*/ 1439056 h 3470532"/>
              <a:gd name="connsiteX116" fmla="*/ 1528997 w 1656754"/>
              <a:gd name="connsiteY116" fmla="*/ 1457794 h 3470532"/>
              <a:gd name="connsiteX117" fmla="*/ 1514007 w 1656754"/>
              <a:gd name="connsiteY117" fmla="*/ 1487774 h 3470532"/>
              <a:gd name="connsiteX118" fmla="*/ 1487774 w 1656754"/>
              <a:gd name="connsiteY118" fmla="*/ 1547735 h 3470532"/>
              <a:gd name="connsiteX119" fmla="*/ 1472784 w 1656754"/>
              <a:gd name="connsiteY119" fmla="*/ 1581462 h 3470532"/>
              <a:gd name="connsiteX120" fmla="*/ 1454046 w 1656754"/>
              <a:gd name="connsiteY120" fmla="*/ 1637676 h 3470532"/>
              <a:gd name="connsiteX121" fmla="*/ 1446551 w 1656754"/>
              <a:gd name="connsiteY121" fmla="*/ 1667656 h 3470532"/>
              <a:gd name="connsiteX122" fmla="*/ 1439056 w 1656754"/>
              <a:gd name="connsiteY122" fmla="*/ 1690141 h 3470532"/>
              <a:gd name="connsiteX123" fmla="*/ 1427813 w 1656754"/>
              <a:gd name="connsiteY123" fmla="*/ 1750102 h 3470532"/>
              <a:gd name="connsiteX124" fmla="*/ 1424066 w 1656754"/>
              <a:gd name="connsiteY124" fmla="*/ 1787577 h 3470532"/>
              <a:gd name="connsiteX125" fmla="*/ 1416571 w 1656754"/>
              <a:gd name="connsiteY125" fmla="*/ 1817557 h 3470532"/>
              <a:gd name="connsiteX126" fmla="*/ 1412823 w 1656754"/>
              <a:gd name="connsiteY126" fmla="*/ 1843790 h 3470532"/>
              <a:gd name="connsiteX127" fmla="*/ 1409076 w 1656754"/>
              <a:gd name="connsiteY127" fmla="*/ 1881266 h 3470532"/>
              <a:gd name="connsiteX128" fmla="*/ 1394085 w 1656754"/>
              <a:gd name="connsiteY128" fmla="*/ 1926236 h 3470532"/>
              <a:gd name="connsiteX129" fmla="*/ 1375348 w 1656754"/>
              <a:gd name="connsiteY129" fmla="*/ 2027420 h 3470532"/>
              <a:gd name="connsiteX130" fmla="*/ 1364105 w 1656754"/>
              <a:gd name="connsiteY130" fmla="*/ 2072390 h 3470532"/>
              <a:gd name="connsiteX131" fmla="*/ 1356610 w 1656754"/>
              <a:gd name="connsiteY131" fmla="*/ 2121108 h 3470532"/>
              <a:gd name="connsiteX132" fmla="*/ 1349115 w 1656754"/>
              <a:gd name="connsiteY132" fmla="*/ 2158584 h 3470532"/>
              <a:gd name="connsiteX133" fmla="*/ 1334125 w 1656754"/>
              <a:gd name="connsiteY133" fmla="*/ 2222292 h 3470532"/>
              <a:gd name="connsiteX134" fmla="*/ 1330377 w 1656754"/>
              <a:gd name="connsiteY134" fmla="*/ 2252272 h 3470532"/>
              <a:gd name="connsiteX135" fmla="*/ 1319135 w 1656754"/>
              <a:gd name="connsiteY135" fmla="*/ 2330971 h 3470532"/>
              <a:gd name="connsiteX136" fmla="*/ 1304144 w 1656754"/>
              <a:gd name="connsiteY136" fmla="*/ 2432154 h 3470532"/>
              <a:gd name="connsiteX137" fmla="*/ 1281659 w 1656754"/>
              <a:gd name="connsiteY137" fmla="*/ 2574561 h 3470532"/>
              <a:gd name="connsiteX138" fmla="*/ 1270416 w 1656754"/>
              <a:gd name="connsiteY138" fmla="*/ 2649512 h 3470532"/>
              <a:gd name="connsiteX139" fmla="*/ 1232941 w 1656754"/>
              <a:gd name="connsiteY139" fmla="*/ 2904344 h 3470532"/>
              <a:gd name="connsiteX140" fmla="*/ 1191458 w 1656754"/>
              <a:gd name="connsiteY140" fmla="*/ 3439228 h 3470532"/>
              <a:gd name="connsiteX141" fmla="*/ 931732 w 1656754"/>
              <a:gd name="connsiteY141" fmla="*/ 3459032 h 3470532"/>
              <a:gd name="connsiteX142" fmla="*/ 703522 w 1656754"/>
              <a:gd name="connsiteY142" fmla="*/ 3417940 h 3470532"/>
              <a:gd name="connsiteX0" fmla="*/ 703522 w 1656754"/>
              <a:gd name="connsiteY0" fmla="*/ 3417940 h 3470532"/>
              <a:gd name="connsiteX1" fmla="*/ 726138 w 1656754"/>
              <a:gd name="connsiteY1" fmla="*/ 2857682 h 3470532"/>
              <a:gd name="connsiteX2" fmla="*/ 745891 w 1656754"/>
              <a:gd name="connsiteY2" fmla="*/ 1826640 h 3470532"/>
              <a:gd name="connsiteX3" fmla="*/ 734518 w 1656754"/>
              <a:gd name="connsiteY3" fmla="*/ 1813810 h 3470532"/>
              <a:gd name="connsiteX4" fmla="*/ 723276 w 1656754"/>
              <a:gd name="connsiteY4" fmla="*/ 1806315 h 3470532"/>
              <a:gd name="connsiteX5" fmla="*/ 704538 w 1656754"/>
              <a:gd name="connsiteY5" fmla="*/ 1780082 h 3470532"/>
              <a:gd name="connsiteX6" fmla="*/ 689548 w 1656754"/>
              <a:gd name="connsiteY6" fmla="*/ 1761344 h 3470532"/>
              <a:gd name="connsiteX7" fmla="*/ 682053 w 1656754"/>
              <a:gd name="connsiteY7" fmla="*/ 1735112 h 3470532"/>
              <a:gd name="connsiteX8" fmla="*/ 663315 w 1656754"/>
              <a:gd name="connsiteY8" fmla="*/ 1671403 h 3470532"/>
              <a:gd name="connsiteX9" fmla="*/ 655820 w 1656754"/>
              <a:gd name="connsiteY9" fmla="*/ 1630180 h 3470532"/>
              <a:gd name="connsiteX10" fmla="*/ 659567 w 1656754"/>
              <a:gd name="connsiteY10" fmla="*/ 1506512 h 3470532"/>
              <a:gd name="connsiteX11" fmla="*/ 693295 w 1656754"/>
              <a:gd name="connsiteY11" fmla="*/ 1431561 h 3470532"/>
              <a:gd name="connsiteX12" fmla="*/ 697043 w 1656754"/>
              <a:gd name="connsiteY12" fmla="*/ 1412823 h 3470532"/>
              <a:gd name="connsiteX13" fmla="*/ 708285 w 1656754"/>
              <a:gd name="connsiteY13" fmla="*/ 1401580 h 3470532"/>
              <a:gd name="connsiteX14" fmla="*/ 715780 w 1656754"/>
              <a:gd name="connsiteY14" fmla="*/ 1386590 h 3470532"/>
              <a:gd name="connsiteX15" fmla="*/ 727023 w 1656754"/>
              <a:gd name="connsiteY15" fmla="*/ 1349115 h 3470532"/>
              <a:gd name="connsiteX16" fmla="*/ 730771 w 1656754"/>
              <a:gd name="connsiteY16" fmla="*/ 1334125 h 3470532"/>
              <a:gd name="connsiteX17" fmla="*/ 745761 w 1656754"/>
              <a:gd name="connsiteY17" fmla="*/ 1285407 h 3470532"/>
              <a:gd name="connsiteX18" fmla="*/ 742013 w 1656754"/>
              <a:gd name="connsiteY18" fmla="*/ 1217951 h 3470532"/>
              <a:gd name="connsiteX19" fmla="*/ 730771 w 1656754"/>
              <a:gd name="connsiteY19" fmla="*/ 1195466 h 3470532"/>
              <a:gd name="connsiteX20" fmla="*/ 723276 w 1656754"/>
              <a:gd name="connsiteY20" fmla="*/ 1172980 h 3470532"/>
              <a:gd name="connsiteX21" fmla="*/ 685800 w 1656754"/>
              <a:gd name="connsiteY21" fmla="*/ 1090535 h 3470532"/>
              <a:gd name="connsiteX22" fmla="*/ 674557 w 1656754"/>
              <a:gd name="connsiteY22" fmla="*/ 1060554 h 3470532"/>
              <a:gd name="connsiteX23" fmla="*/ 652072 w 1656754"/>
              <a:gd name="connsiteY23" fmla="*/ 1026826 h 3470532"/>
              <a:gd name="connsiteX24" fmla="*/ 648325 w 1656754"/>
              <a:gd name="connsiteY24" fmla="*/ 1015584 h 3470532"/>
              <a:gd name="connsiteX25" fmla="*/ 637082 w 1656754"/>
              <a:gd name="connsiteY25" fmla="*/ 1008089 h 3470532"/>
              <a:gd name="connsiteX26" fmla="*/ 622092 w 1656754"/>
              <a:gd name="connsiteY26" fmla="*/ 993098 h 3470532"/>
              <a:gd name="connsiteX27" fmla="*/ 607102 w 1656754"/>
              <a:gd name="connsiteY27" fmla="*/ 981856 h 3470532"/>
              <a:gd name="connsiteX28" fmla="*/ 584616 w 1656754"/>
              <a:gd name="connsiteY28" fmla="*/ 966866 h 3470532"/>
              <a:gd name="connsiteX29" fmla="*/ 569626 w 1656754"/>
              <a:gd name="connsiteY29" fmla="*/ 959371 h 3470532"/>
              <a:gd name="connsiteX30" fmla="*/ 517161 w 1656754"/>
              <a:gd name="connsiteY30" fmla="*/ 940633 h 3470532"/>
              <a:gd name="connsiteX31" fmla="*/ 442210 w 1656754"/>
              <a:gd name="connsiteY31" fmla="*/ 910653 h 3470532"/>
              <a:gd name="connsiteX32" fmla="*/ 430967 w 1656754"/>
              <a:gd name="connsiteY32" fmla="*/ 906905 h 3470532"/>
              <a:gd name="connsiteX33" fmla="*/ 281066 w 1656754"/>
              <a:gd name="connsiteY33" fmla="*/ 910653 h 3470532"/>
              <a:gd name="connsiteX34" fmla="*/ 258580 w 1656754"/>
              <a:gd name="connsiteY34" fmla="*/ 914400 h 3470532"/>
              <a:gd name="connsiteX35" fmla="*/ 228600 w 1656754"/>
              <a:gd name="connsiteY35" fmla="*/ 918148 h 3470532"/>
              <a:gd name="connsiteX36" fmla="*/ 142407 w 1656754"/>
              <a:gd name="connsiteY36" fmla="*/ 906905 h 3470532"/>
              <a:gd name="connsiteX37" fmla="*/ 104931 w 1656754"/>
              <a:gd name="connsiteY37" fmla="*/ 869430 h 3470532"/>
              <a:gd name="connsiteX38" fmla="*/ 86194 w 1656754"/>
              <a:gd name="connsiteY38" fmla="*/ 850692 h 3470532"/>
              <a:gd name="connsiteX39" fmla="*/ 56213 w 1656754"/>
              <a:gd name="connsiteY39" fmla="*/ 813216 h 3470532"/>
              <a:gd name="connsiteX40" fmla="*/ 44971 w 1656754"/>
              <a:gd name="connsiteY40" fmla="*/ 801974 h 3470532"/>
              <a:gd name="connsiteX41" fmla="*/ 33728 w 1656754"/>
              <a:gd name="connsiteY41" fmla="*/ 783236 h 3470532"/>
              <a:gd name="connsiteX42" fmla="*/ 26233 w 1656754"/>
              <a:gd name="connsiteY42" fmla="*/ 771994 h 3470532"/>
              <a:gd name="connsiteX43" fmla="*/ 18738 w 1656754"/>
              <a:gd name="connsiteY43" fmla="*/ 745761 h 3470532"/>
              <a:gd name="connsiteX44" fmla="*/ 11243 w 1656754"/>
              <a:gd name="connsiteY44" fmla="*/ 730771 h 3470532"/>
              <a:gd name="connsiteX45" fmla="*/ 7495 w 1656754"/>
              <a:gd name="connsiteY45" fmla="*/ 693295 h 3470532"/>
              <a:gd name="connsiteX46" fmla="*/ 0 w 1656754"/>
              <a:gd name="connsiteY46" fmla="*/ 663315 h 3470532"/>
              <a:gd name="connsiteX47" fmla="*/ 3748 w 1656754"/>
              <a:gd name="connsiteY47" fmla="*/ 517161 h 3470532"/>
              <a:gd name="connsiteX48" fmla="*/ 14990 w 1656754"/>
              <a:gd name="connsiteY48" fmla="*/ 487180 h 3470532"/>
              <a:gd name="connsiteX49" fmla="*/ 33728 w 1656754"/>
              <a:gd name="connsiteY49" fmla="*/ 430967 h 3470532"/>
              <a:gd name="connsiteX50" fmla="*/ 44971 w 1656754"/>
              <a:gd name="connsiteY50" fmla="*/ 408482 h 3470532"/>
              <a:gd name="connsiteX51" fmla="*/ 52466 w 1656754"/>
              <a:gd name="connsiteY51" fmla="*/ 385997 h 3470532"/>
              <a:gd name="connsiteX52" fmla="*/ 86194 w 1656754"/>
              <a:gd name="connsiteY52" fmla="*/ 329784 h 3470532"/>
              <a:gd name="connsiteX53" fmla="*/ 108679 w 1656754"/>
              <a:gd name="connsiteY53" fmla="*/ 292308 h 3470532"/>
              <a:gd name="connsiteX54" fmla="*/ 123669 w 1656754"/>
              <a:gd name="connsiteY54" fmla="*/ 269823 h 3470532"/>
              <a:gd name="connsiteX55" fmla="*/ 161144 w 1656754"/>
              <a:gd name="connsiteY55" fmla="*/ 232348 h 3470532"/>
              <a:gd name="connsiteX56" fmla="*/ 179882 w 1656754"/>
              <a:gd name="connsiteY56" fmla="*/ 206115 h 3470532"/>
              <a:gd name="connsiteX57" fmla="*/ 191125 w 1656754"/>
              <a:gd name="connsiteY57" fmla="*/ 187377 h 3470532"/>
              <a:gd name="connsiteX58" fmla="*/ 224853 w 1656754"/>
              <a:gd name="connsiteY58" fmla="*/ 153649 h 3470532"/>
              <a:gd name="connsiteX59" fmla="*/ 247338 w 1656754"/>
              <a:gd name="connsiteY59" fmla="*/ 123669 h 3470532"/>
              <a:gd name="connsiteX60" fmla="*/ 266076 w 1656754"/>
              <a:gd name="connsiteY60" fmla="*/ 108679 h 3470532"/>
              <a:gd name="connsiteX61" fmla="*/ 292308 w 1656754"/>
              <a:gd name="connsiteY61" fmla="*/ 82446 h 3470532"/>
              <a:gd name="connsiteX62" fmla="*/ 352269 w 1656754"/>
              <a:gd name="connsiteY62" fmla="*/ 48718 h 3470532"/>
              <a:gd name="connsiteX63" fmla="*/ 382249 w 1656754"/>
              <a:gd name="connsiteY63" fmla="*/ 41223 h 3470532"/>
              <a:gd name="connsiteX64" fmla="*/ 415977 w 1656754"/>
              <a:gd name="connsiteY64" fmla="*/ 22485 h 3470532"/>
              <a:gd name="connsiteX65" fmla="*/ 427220 w 1656754"/>
              <a:gd name="connsiteY65" fmla="*/ 14990 h 3470532"/>
              <a:gd name="connsiteX66" fmla="*/ 457200 w 1656754"/>
              <a:gd name="connsiteY66" fmla="*/ 3748 h 3470532"/>
              <a:gd name="connsiteX67" fmla="*/ 483433 w 1656754"/>
              <a:gd name="connsiteY67" fmla="*/ 0 h 3470532"/>
              <a:gd name="connsiteX68" fmla="*/ 569626 w 1656754"/>
              <a:gd name="connsiteY68" fmla="*/ 3748 h 3470532"/>
              <a:gd name="connsiteX69" fmla="*/ 603354 w 1656754"/>
              <a:gd name="connsiteY69" fmla="*/ 14990 h 3470532"/>
              <a:gd name="connsiteX70" fmla="*/ 633335 w 1656754"/>
              <a:gd name="connsiteY70" fmla="*/ 22485 h 3470532"/>
              <a:gd name="connsiteX71" fmla="*/ 659567 w 1656754"/>
              <a:gd name="connsiteY71" fmla="*/ 37476 h 3470532"/>
              <a:gd name="connsiteX72" fmla="*/ 704538 w 1656754"/>
              <a:gd name="connsiteY72" fmla="*/ 44971 h 3470532"/>
              <a:gd name="connsiteX73" fmla="*/ 745761 w 1656754"/>
              <a:gd name="connsiteY73" fmla="*/ 67456 h 3470532"/>
              <a:gd name="connsiteX74" fmla="*/ 764498 w 1656754"/>
              <a:gd name="connsiteY74" fmla="*/ 74951 h 3470532"/>
              <a:gd name="connsiteX75" fmla="*/ 771994 w 1656754"/>
              <a:gd name="connsiteY75" fmla="*/ 82446 h 3470532"/>
              <a:gd name="connsiteX76" fmla="*/ 801974 w 1656754"/>
              <a:gd name="connsiteY76" fmla="*/ 101184 h 3470532"/>
              <a:gd name="connsiteX77" fmla="*/ 813216 w 1656754"/>
              <a:gd name="connsiteY77" fmla="*/ 123669 h 3470532"/>
              <a:gd name="connsiteX78" fmla="*/ 816964 w 1656754"/>
              <a:gd name="connsiteY78" fmla="*/ 146154 h 3470532"/>
              <a:gd name="connsiteX79" fmla="*/ 824459 w 1656754"/>
              <a:gd name="connsiteY79" fmla="*/ 172387 h 3470532"/>
              <a:gd name="connsiteX80" fmla="*/ 828207 w 1656754"/>
              <a:gd name="connsiteY80" fmla="*/ 191125 h 3470532"/>
              <a:gd name="connsiteX81" fmla="*/ 831954 w 1656754"/>
              <a:gd name="connsiteY81" fmla="*/ 333531 h 3470532"/>
              <a:gd name="connsiteX82" fmla="*/ 843197 w 1656754"/>
              <a:gd name="connsiteY82" fmla="*/ 363512 h 3470532"/>
              <a:gd name="connsiteX83" fmla="*/ 846944 w 1656754"/>
              <a:gd name="connsiteY83" fmla="*/ 374754 h 3470532"/>
              <a:gd name="connsiteX84" fmla="*/ 895662 w 1656754"/>
              <a:gd name="connsiteY84" fmla="*/ 400987 h 3470532"/>
              <a:gd name="connsiteX85" fmla="*/ 906905 w 1656754"/>
              <a:gd name="connsiteY85" fmla="*/ 408482 h 3470532"/>
              <a:gd name="connsiteX86" fmla="*/ 955623 w 1656754"/>
              <a:gd name="connsiteY86" fmla="*/ 423472 h 3470532"/>
              <a:gd name="connsiteX87" fmla="*/ 1274164 w 1656754"/>
              <a:gd name="connsiteY87" fmla="*/ 430967 h 3470532"/>
              <a:gd name="connsiteX88" fmla="*/ 1292902 w 1656754"/>
              <a:gd name="connsiteY88" fmla="*/ 438462 h 3470532"/>
              <a:gd name="connsiteX89" fmla="*/ 1345367 w 1656754"/>
              <a:gd name="connsiteY89" fmla="*/ 457200 h 3470532"/>
              <a:gd name="connsiteX90" fmla="*/ 1412823 w 1656754"/>
              <a:gd name="connsiteY90" fmla="*/ 487180 h 3470532"/>
              <a:gd name="connsiteX91" fmla="*/ 1457794 w 1656754"/>
              <a:gd name="connsiteY91" fmla="*/ 498423 h 3470532"/>
              <a:gd name="connsiteX92" fmla="*/ 1472784 w 1656754"/>
              <a:gd name="connsiteY92" fmla="*/ 505918 h 3470532"/>
              <a:gd name="connsiteX93" fmla="*/ 1484026 w 1656754"/>
              <a:gd name="connsiteY93" fmla="*/ 513413 h 3470532"/>
              <a:gd name="connsiteX94" fmla="*/ 1502764 w 1656754"/>
              <a:gd name="connsiteY94" fmla="*/ 520908 h 3470532"/>
              <a:gd name="connsiteX95" fmla="*/ 1514007 w 1656754"/>
              <a:gd name="connsiteY95" fmla="*/ 532151 h 3470532"/>
              <a:gd name="connsiteX96" fmla="*/ 1536492 w 1656754"/>
              <a:gd name="connsiteY96" fmla="*/ 592112 h 3470532"/>
              <a:gd name="connsiteX97" fmla="*/ 1555230 w 1656754"/>
              <a:gd name="connsiteY97" fmla="*/ 648325 h 3470532"/>
              <a:gd name="connsiteX98" fmla="*/ 1577715 w 1656754"/>
              <a:gd name="connsiteY98" fmla="*/ 700790 h 3470532"/>
              <a:gd name="connsiteX99" fmla="*/ 1581462 w 1656754"/>
              <a:gd name="connsiteY99" fmla="*/ 715780 h 3470532"/>
              <a:gd name="connsiteX100" fmla="*/ 1588957 w 1656754"/>
              <a:gd name="connsiteY100" fmla="*/ 734518 h 3470532"/>
              <a:gd name="connsiteX101" fmla="*/ 1600200 w 1656754"/>
              <a:gd name="connsiteY101" fmla="*/ 779489 h 3470532"/>
              <a:gd name="connsiteX102" fmla="*/ 1618938 w 1656754"/>
              <a:gd name="connsiteY102" fmla="*/ 828207 h 3470532"/>
              <a:gd name="connsiteX103" fmla="*/ 1626433 w 1656754"/>
              <a:gd name="connsiteY103" fmla="*/ 873177 h 3470532"/>
              <a:gd name="connsiteX104" fmla="*/ 1633928 w 1656754"/>
              <a:gd name="connsiteY104" fmla="*/ 895662 h 3470532"/>
              <a:gd name="connsiteX105" fmla="*/ 1637676 w 1656754"/>
              <a:gd name="connsiteY105" fmla="*/ 910653 h 3470532"/>
              <a:gd name="connsiteX106" fmla="*/ 1645171 w 1656754"/>
              <a:gd name="connsiteY106" fmla="*/ 929390 h 3470532"/>
              <a:gd name="connsiteX107" fmla="*/ 1652666 w 1656754"/>
              <a:gd name="connsiteY107" fmla="*/ 966866 h 3470532"/>
              <a:gd name="connsiteX108" fmla="*/ 1652666 w 1656754"/>
              <a:gd name="connsiteY108" fmla="*/ 1169233 h 3470532"/>
              <a:gd name="connsiteX109" fmla="*/ 1645171 w 1656754"/>
              <a:gd name="connsiteY109" fmla="*/ 1184223 h 3470532"/>
              <a:gd name="connsiteX110" fmla="*/ 1637676 w 1656754"/>
              <a:gd name="connsiteY110" fmla="*/ 1206708 h 3470532"/>
              <a:gd name="connsiteX111" fmla="*/ 1603948 w 1656754"/>
              <a:gd name="connsiteY111" fmla="*/ 1322882 h 3470532"/>
              <a:gd name="connsiteX112" fmla="*/ 1592705 w 1656754"/>
              <a:gd name="connsiteY112" fmla="*/ 1341620 h 3470532"/>
              <a:gd name="connsiteX113" fmla="*/ 1573967 w 1656754"/>
              <a:gd name="connsiteY113" fmla="*/ 1382843 h 3470532"/>
              <a:gd name="connsiteX114" fmla="*/ 1547735 w 1656754"/>
              <a:gd name="connsiteY114" fmla="*/ 1420318 h 3470532"/>
              <a:gd name="connsiteX115" fmla="*/ 1543987 w 1656754"/>
              <a:gd name="connsiteY115" fmla="*/ 1439056 h 3470532"/>
              <a:gd name="connsiteX116" fmla="*/ 1528997 w 1656754"/>
              <a:gd name="connsiteY116" fmla="*/ 1457794 h 3470532"/>
              <a:gd name="connsiteX117" fmla="*/ 1514007 w 1656754"/>
              <a:gd name="connsiteY117" fmla="*/ 1487774 h 3470532"/>
              <a:gd name="connsiteX118" fmla="*/ 1487774 w 1656754"/>
              <a:gd name="connsiteY118" fmla="*/ 1547735 h 3470532"/>
              <a:gd name="connsiteX119" fmla="*/ 1472784 w 1656754"/>
              <a:gd name="connsiteY119" fmla="*/ 1581462 h 3470532"/>
              <a:gd name="connsiteX120" fmla="*/ 1454046 w 1656754"/>
              <a:gd name="connsiteY120" fmla="*/ 1637676 h 3470532"/>
              <a:gd name="connsiteX121" fmla="*/ 1446551 w 1656754"/>
              <a:gd name="connsiteY121" fmla="*/ 1667656 h 3470532"/>
              <a:gd name="connsiteX122" fmla="*/ 1439056 w 1656754"/>
              <a:gd name="connsiteY122" fmla="*/ 1690141 h 3470532"/>
              <a:gd name="connsiteX123" fmla="*/ 1427813 w 1656754"/>
              <a:gd name="connsiteY123" fmla="*/ 1750102 h 3470532"/>
              <a:gd name="connsiteX124" fmla="*/ 1424066 w 1656754"/>
              <a:gd name="connsiteY124" fmla="*/ 1787577 h 3470532"/>
              <a:gd name="connsiteX125" fmla="*/ 1416571 w 1656754"/>
              <a:gd name="connsiteY125" fmla="*/ 1817557 h 3470532"/>
              <a:gd name="connsiteX126" fmla="*/ 1412823 w 1656754"/>
              <a:gd name="connsiteY126" fmla="*/ 1843790 h 3470532"/>
              <a:gd name="connsiteX127" fmla="*/ 1409076 w 1656754"/>
              <a:gd name="connsiteY127" fmla="*/ 1881266 h 3470532"/>
              <a:gd name="connsiteX128" fmla="*/ 1394085 w 1656754"/>
              <a:gd name="connsiteY128" fmla="*/ 1926236 h 3470532"/>
              <a:gd name="connsiteX129" fmla="*/ 1375348 w 1656754"/>
              <a:gd name="connsiteY129" fmla="*/ 2027420 h 3470532"/>
              <a:gd name="connsiteX130" fmla="*/ 1364105 w 1656754"/>
              <a:gd name="connsiteY130" fmla="*/ 2072390 h 3470532"/>
              <a:gd name="connsiteX131" fmla="*/ 1356610 w 1656754"/>
              <a:gd name="connsiteY131" fmla="*/ 2121108 h 3470532"/>
              <a:gd name="connsiteX132" fmla="*/ 1349115 w 1656754"/>
              <a:gd name="connsiteY132" fmla="*/ 2158584 h 3470532"/>
              <a:gd name="connsiteX133" fmla="*/ 1334125 w 1656754"/>
              <a:gd name="connsiteY133" fmla="*/ 2222292 h 3470532"/>
              <a:gd name="connsiteX134" fmla="*/ 1330377 w 1656754"/>
              <a:gd name="connsiteY134" fmla="*/ 2252272 h 3470532"/>
              <a:gd name="connsiteX135" fmla="*/ 1319135 w 1656754"/>
              <a:gd name="connsiteY135" fmla="*/ 2330971 h 3470532"/>
              <a:gd name="connsiteX136" fmla="*/ 1304144 w 1656754"/>
              <a:gd name="connsiteY136" fmla="*/ 2432154 h 3470532"/>
              <a:gd name="connsiteX137" fmla="*/ 1270416 w 1656754"/>
              <a:gd name="connsiteY137" fmla="*/ 2649512 h 3470532"/>
              <a:gd name="connsiteX138" fmla="*/ 1232941 w 1656754"/>
              <a:gd name="connsiteY138" fmla="*/ 2904344 h 3470532"/>
              <a:gd name="connsiteX139" fmla="*/ 1191458 w 1656754"/>
              <a:gd name="connsiteY139" fmla="*/ 3439228 h 3470532"/>
              <a:gd name="connsiteX140" fmla="*/ 931732 w 1656754"/>
              <a:gd name="connsiteY140" fmla="*/ 3459032 h 3470532"/>
              <a:gd name="connsiteX141" fmla="*/ 703522 w 1656754"/>
              <a:gd name="connsiteY141" fmla="*/ 3417940 h 3470532"/>
              <a:gd name="connsiteX0" fmla="*/ 703522 w 1656754"/>
              <a:gd name="connsiteY0" fmla="*/ 3417940 h 3470532"/>
              <a:gd name="connsiteX1" fmla="*/ 726138 w 1656754"/>
              <a:gd name="connsiteY1" fmla="*/ 2857682 h 3470532"/>
              <a:gd name="connsiteX2" fmla="*/ 745891 w 1656754"/>
              <a:gd name="connsiteY2" fmla="*/ 1826640 h 3470532"/>
              <a:gd name="connsiteX3" fmla="*/ 734518 w 1656754"/>
              <a:gd name="connsiteY3" fmla="*/ 1813810 h 3470532"/>
              <a:gd name="connsiteX4" fmla="*/ 723276 w 1656754"/>
              <a:gd name="connsiteY4" fmla="*/ 1806315 h 3470532"/>
              <a:gd name="connsiteX5" fmla="*/ 704538 w 1656754"/>
              <a:gd name="connsiteY5" fmla="*/ 1780082 h 3470532"/>
              <a:gd name="connsiteX6" fmla="*/ 689548 w 1656754"/>
              <a:gd name="connsiteY6" fmla="*/ 1761344 h 3470532"/>
              <a:gd name="connsiteX7" fmla="*/ 682053 w 1656754"/>
              <a:gd name="connsiteY7" fmla="*/ 1735112 h 3470532"/>
              <a:gd name="connsiteX8" fmla="*/ 663315 w 1656754"/>
              <a:gd name="connsiteY8" fmla="*/ 1671403 h 3470532"/>
              <a:gd name="connsiteX9" fmla="*/ 655820 w 1656754"/>
              <a:gd name="connsiteY9" fmla="*/ 1630180 h 3470532"/>
              <a:gd name="connsiteX10" fmla="*/ 659567 w 1656754"/>
              <a:gd name="connsiteY10" fmla="*/ 1506512 h 3470532"/>
              <a:gd name="connsiteX11" fmla="*/ 693295 w 1656754"/>
              <a:gd name="connsiteY11" fmla="*/ 1431561 h 3470532"/>
              <a:gd name="connsiteX12" fmla="*/ 697043 w 1656754"/>
              <a:gd name="connsiteY12" fmla="*/ 1412823 h 3470532"/>
              <a:gd name="connsiteX13" fmla="*/ 708285 w 1656754"/>
              <a:gd name="connsiteY13" fmla="*/ 1401580 h 3470532"/>
              <a:gd name="connsiteX14" fmla="*/ 715780 w 1656754"/>
              <a:gd name="connsiteY14" fmla="*/ 1386590 h 3470532"/>
              <a:gd name="connsiteX15" fmla="*/ 727023 w 1656754"/>
              <a:gd name="connsiteY15" fmla="*/ 1349115 h 3470532"/>
              <a:gd name="connsiteX16" fmla="*/ 730771 w 1656754"/>
              <a:gd name="connsiteY16" fmla="*/ 1334125 h 3470532"/>
              <a:gd name="connsiteX17" fmla="*/ 745761 w 1656754"/>
              <a:gd name="connsiteY17" fmla="*/ 1285407 h 3470532"/>
              <a:gd name="connsiteX18" fmla="*/ 742013 w 1656754"/>
              <a:gd name="connsiteY18" fmla="*/ 1217951 h 3470532"/>
              <a:gd name="connsiteX19" fmla="*/ 730771 w 1656754"/>
              <a:gd name="connsiteY19" fmla="*/ 1195466 h 3470532"/>
              <a:gd name="connsiteX20" fmla="*/ 723276 w 1656754"/>
              <a:gd name="connsiteY20" fmla="*/ 1172980 h 3470532"/>
              <a:gd name="connsiteX21" fmla="*/ 685800 w 1656754"/>
              <a:gd name="connsiteY21" fmla="*/ 1090535 h 3470532"/>
              <a:gd name="connsiteX22" fmla="*/ 674557 w 1656754"/>
              <a:gd name="connsiteY22" fmla="*/ 1060554 h 3470532"/>
              <a:gd name="connsiteX23" fmla="*/ 652072 w 1656754"/>
              <a:gd name="connsiteY23" fmla="*/ 1026826 h 3470532"/>
              <a:gd name="connsiteX24" fmla="*/ 648325 w 1656754"/>
              <a:gd name="connsiteY24" fmla="*/ 1015584 h 3470532"/>
              <a:gd name="connsiteX25" fmla="*/ 637082 w 1656754"/>
              <a:gd name="connsiteY25" fmla="*/ 1008089 h 3470532"/>
              <a:gd name="connsiteX26" fmla="*/ 622092 w 1656754"/>
              <a:gd name="connsiteY26" fmla="*/ 993098 h 3470532"/>
              <a:gd name="connsiteX27" fmla="*/ 607102 w 1656754"/>
              <a:gd name="connsiteY27" fmla="*/ 981856 h 3470532"/>
              <a:gd name="connsiteX28" fmla="*/ 584616 w 1656754"/>
              <a:gd name="connsiteY28" fmla="*/ 966866 h 3470532"/>
              <a:gd name="connsiteX29" fmla="*/ 569626 w 1656754"/>
              <a:gd name="connsiteY29" fmla="*/ 959371 h 3470532"/>
              <a:gd name="connsiteX30" fmla="*/ 517161 w 1656754"/>
              <a:gd name="connsiteY30" fmla="*/ 940633 h 3470532"/>
              <a:gd name="connsiteX31" fmla="*/ 442210 w 1656754"/>
              <a:gd name="connsiteY31" fmla="*/ 910653 h 3470532"/>
              <a:gd name="connsiteX32" fmla="*/ 430967 w 1656754"/>
              <a:gd name="connsiteY32" fmla="*/ 906905 h 3470532"/>
              <a:gd name="connsiteX33" fmla="*/ 281066 w 1656754"/>
              <a:gd name="connsiteY33" fmla="*/ 910653 h 3470532"/>
              <a:gd name="connsiteX34" fmla="*/ 258580 w 1656754"/>
              <a:gd name="connsiteY34" fmla="*/ 914400 h 3470532"/>
              <a:gd name="connsiteX35" fmla="*/ 228600 w 1656754"/>
              <a:gd name="connsiteY35" fmla="*/ 918148 h 3470532"/>
              <a:gd name="connsiteX36" fmla="*/ 142407 w 1656754"/>
              <a:gd name="connsiteY36" fmla="*/ 906905 h 3470532"/>
              <a:gd name="connsiteX37" fmla="*/ 104931 w 1656754"/>
              <a:gd name="connsiteY37" fmla="*/ 869430 h 3470532"/>
              <a:gd name="connsiteX38" fmla="*/ 86194 w 1656754"/>
              <a:gd name="connsiteY38" fmla="*/ 850692 h 3470532"/>
              <a:gd name="connsiteX39" fmla="*/ 56213 w 1656754"/>
              <a:gd name="connsiteY39" fmla="*/ 813216 h 3470532"/>
              <a:gd name="connsiteX40" fmla="*/ 44971 w 1656754"/>
              <a:gd name="connsiteY40" fmla="*/ 801974 h 3470532"/>
              <a:gd name="connsiteX41" fmla="*/ 33728 w 1656754"/>
              <a:gd name="connsiteY41" fmla="*/ 783236 h 3470532"/>
              <a:gd name="connsiteX42" fmla="*/ 26233 w 1656754"/>
              <a:gd name="connsiteY42" fmla="*/ 771994 h 3470532"/>
              <a:gd name="connsiteX43" fmla="*/ 18738 w 1656754"/>
              <a:gd name="connsiteY43" fmla="*/ 745761 h 3470532"/>
              <a:gd name="connsiteX44" fmla="*/ 11243 w 1656754"/>
              <a:gd name="connsiteY44" fmla="*/ 730771 h 3470532"/>
              <a:gd name="connsiteX45" fmla="*/ 7495 w 1656754"/>
              <a:gd name="connsiteY45" fmla="*/ 693295 h 3470532"/>
              <a:gd name="connsiteX46" fmla="*/ 0 w 1656754"/>
              <a:gd name="connsiteY46" fmla="*/ 663315 h 3470532"/>
              <a:gd name="connsiteX47" fmla="*/ 3748 w 1656754"/>
              <a:gd name="connsiteY47" fmla="*/ 517161 h 3470532"/>
              <a:gd name="connsiteX48" fmla="*/ 14990 w 1656754"/>
              <a:gd name="connsiteY48" fmla="*/ 487180 h 3470532"/>
              <a:gd name="connsiteX49" fmla="*/ 33728 w 1656754"/>
              <a:gd name="connsiteY49" fmla="*/ 430967 h 3470532"/>
              <a:gd name="connsiteX50" fmla="*/ 44971 w 1656754"/>
              <a:gd name="connsiteY50" fmla="*/ 408482 h 3470532"/>
              <a:gd name="connsiteX51" fmla="*/ 52466 w 1656754"/>
              <a:gd name="connsiteY51" fmla="*/ 385997 h 3470532"/>
              <a:gd name="connsiteX52" fmla="*/ 86194 w 1656754"/>
              <a:gd name="connsiteY52" fmla="*/ 329784 h 3470532"/>
              <a:gd name="connsiteX53" fmla="*/ 108679 w 1656754"/>
              <a:gd name="connsiteY53" fmla="*/ 292308 h 3470532"/>
              <a:gd name="connsiteX54" fmla="*/ 123669 w 1656754"/>
              <a:gd name="connsiteY54" fmla="*/ 269823 h 3470532"/>
              <a:gd name="connsiteX55" fmla="*/ 161144 w 1656754"/>
              <a:gd name="connsiteY55" fmla="*/ 232348 h 3470532"/>
              <a:gd name="connsiteX56" fmla="*/ 179882 w 1656754"/>
              <a:gd name="connsiteY56" fmla="*/ 206115 h 3470532"/>
              <a:gd name="connsiteX57" fmla="*/ 191125 w 1656754"/>
              <a:gd name="connsiteY57" fmla="*/ 187377 h 3470532"/>
              <a:gd name="connsiteX58" fmla="*/ 224853 w 1656754"/>
              <a:gd name="connsiteY58" fmla="*/ 153649 h 3470532"/>
              <a:gd name="connsiteX59" fmla="*/ 247338 w 1656754"/>
              <a:gd name="connsiteY59" fmla="*/ 123669 h 3470532"/>
              <a:gd name="connsiteX60" fmla="*/ 266076 w 1656754"/>
              <a:gd name="connsiteY60" fmla="*/ 108679 h 3470532"/>
              <a:gd name="connsiteX61" fmla="*/ 292308 w 1656754"/>
              <a:gd name="connsiteY61" fmla="*/ 82446 h 3470532"/>
              <a:gd name="connsiteX62" fmla="*/ 352269 w 1656754"/>
              <a:gd name="connsiteY62" fmla="*/ 48718 h 3470532"/>
              <a:gd name="connsiteX63" fmla="*/ 382249 w 1656754"/>
              <a:gd name="connsiteY63" fmla="*/ 41223 h 3470532"/>
              <a:gd name="connsiteX64" fmla="*/ 415977 w 1656754"/>
              <a:gd name="connsiteY64" fmla="*/ 22485 h 3470532"/>
              <a:gd name="connsiteX65" fmla="*/ 427220 w 1656754"/>
              <a:gd name="connsiteY65" fmla="*/ 14990 h 3470532"/>
              <a:gd name="connsiteX66" fmla="*/ 457200 w 1656754"/>
              <a:gd name="connsiteY66" fmla="*/ 3748 h 3470532"/>
              <a:gd name="connsiteX67" fmla="*/ 483433 w 1656754"/>
              <a:gd name="connsiteY67" fmla="*/ 0 h 3470532"/>
              <a:gd name="connsiteX68" fmla="*/ 569626 w 1656754"/>
              <a:gd name="connsiteY68" fmla="*/ 3748 h 3470532"/>
              <a:gd name="connsiteX69" fmla="*/ 603354 w 1656754"/>
              <a:gd name="connsiteY69" fmla="*/ 14990 h 3470532"/>
              <a:gd name="connsiteX70" fmla="*/ 633335 w 1656754"/>
              <a:gd name="connsiteY70" fmla="*/ 22485 h 3470532"/>
              <a:gd name="connsiteX71" fmla="*/ 659567 w 1656754"/>
              <a:gd name="connsiteY71" fmla="*/ 37476 h 3470532"/>
              <a:gd name="connsiteX72" fmla="*/ 704538 w 1656754"/>
              <a:gd name="connsiteY72" fmla="*/ 44971 h 3470532"/>
              <a:gd name="connsiteX73" fmla="*/ 745761 w 1656754"/>
              <a:gd name="connsiteY73" fmla="*/ 67456 h 3470532"/>
              <a:gd name="connsiteX74" fmla="*/ 764498 w 1656754"/>
              <a:gd name="connsiteY74" fmla="*/ 74951 h 3470532"/>
              <a:gd name="connsiteX75" fmla="*/ 771994 w 1656754"/>
              <a:gd name="connsiteY75" fmla="*/ 82446 h 3470532"/>
              <a:gd name="connsiteX76" fmla="*/ 801974 w 1656754"/>
              <a:gd name="connsiteY76" fmla="*/ 101184 h 3470532"/>
              <a:gd name="connsiteX77" fmla="*/ 813216 w 1656754"/>
              <a:gd name="connsiteY77" fmla="*/ 123669 h 3470532"/>
              <a:gd name="connsiteX78" fmla="*/ 816964 w 1656754"/>
              <a:gd name="connsiteY78" fmla="*/ 146154 h 3470532"/>
              <a:gd name="connsiteX79" fmla="*/ 824459 w 1656754"/>
              <a:gd name="connsiteY79" fmla="*/ 172387 h 3470532"/>
              <a:gd name="connsiteX80" fmla="*/ 828207 w 1656754"/>
              <a:gd name="connsiteY80" fmla="*/ 191125 h 3470532"/>
              <a:gd name="connsiteX81" fmla="*/ 831954 w 1656754"/>
              <a:gd name="connsiteY81" fmla="*/ 333531 h 3470532"/>
              <a:gd name="connsiteX82" fmla="*/ 843197 w 1656754"/>
              <a:gd name="connsiteY82" fmla="*/ 363512 h 3470532"/>
              <a:gd name="connsiteX83" fmla="*/ 846944 w 1656754"/>
              <a:gd name="connsiteY83" fmla="*/ 374754 h 3470532"/>
              <a:gd name="connsiteX84" fmla="*/ 895662 w 1656754"/>
              <a:gd name="connsiteY84" fmla="*/ 400987 h 3470532"/>
              <a:gd name="connsiteX85" fmla="*/ 906905 w 1656754"/>
              <a:gd name="connsiteY85" fmla="*/ 408482 h 3470532"/>
              <a:gd name="connsiteX86" fmla="*/ 955623 w 1656754"/>
              <a:gd name="connsiteY86" fmla="*/ 423472 h 3470532"/>
              <a:gd name="connsiteX87" fmla="*/ 1274164 w 1656754"/>
              <a:gd name="connsiteY87" fmla="*/ 430967 h 3470532"/>
              <a:gd name="connsiteX88" fmla="*/ 1292902 w 1656754"/>
              <a:gd name="connsiteY88" fmla="*/ 438462 h 3470532"/>
              <a:gd name="connsiteX89" fmla="*/ 1345367 w 1656754"/>
              <a:gd name="connsiteY89" fmla="*/ 457200 h 3470532"/>
              <a:gd name="connsiteX90" fmla="*/ 1412823 w 1656754"/>
              <a:gd name="connsiteY90" fmla="*/ 487180 h 3470532"/>
              <a:gd name="connsiteX91" fmla="*/ 1457794 w 1656754"/>
              <a:gd name="connsiteY91" fmla="*/ 498423 h 3470532"/>
              <a:gd name="connsiteX92" fmla="*/ 1472784 w 1656754"/>
              <a:gd name="connsiteY92" fmla="*/ 505918 h 3470532"/>
              <a:gd name="connsiteX93" fmla="*/ 1484026 w 1656754"/>
              <a:gd name="connsiteY93" fmla="*/ 513413 h 3470532"/>
              <a:gd name="connsiteX94" fmla="*/ 1502764 w 1656754"/>
              <a:gd name="connsiteY94" fmla="*/ 520908 h 3470532"/>
              <a:gd name="connsiteX95" fmla="*/ 1514007 w 1656754"/>
              <a:gd name="connsiteY95" fmla="*/ 532151 h 3470532"/>
              <a:gd name="connsiteX96" fmla="*/ 1536492 w 1656754"/>
              <a:gd name="connsiteY96" fmla="*/ 592112 h 3470532"/>
              <a:gd name="connsiteX97" fmla="*/ 1555230 w 1656754"/>
              <a:gd name="connsiteY97" fmla="*/ 648325 h 3470532"/>
              <a:gd name="connsiteX98" fmla="*/ 1577715 w 1656754"/>
              <a:gd name="connsiteY98" fmla="*/ 700790 h 3470532"/>
              <a:gd name="connsiteX99" fmla="*/ 1581462 w 1656754"/>
              <a:gd name="connsiteY99" fmla="*/ 715780 h 3470532"/>
              <a:gd name="connsiteX100" fmla="*/ 1588957 w 1656754"/>
              <a:gd name="connsiteY100" fmla="*/ 734518 h 3470532"/>
              <a:gd name="connsiteX101" fmla="*/ 1600200 w 1656754"/>
              <a:gd name="connsiteY101" fmla="*/ 779489 h 3470532"/>
              <a:gd name="connsiteX102" fmla="*/ 1618938 w 1656754"/>
              <a:gd name="connsiteY102" fmla="*/ 828207 h 3470532"/>
              <a:gd name="connsiteX103" fmla="*/ 1626433 w 1656754"/>
              <a:gd name="connsiteY103" fmla="*/ 873177 h 3470532"/>
              <a:gd name="connsiteX104" fmla="*/ 1633928 w 1656754"/>
              <a:gd name="connsiteY104" fmla="*/ 895662 h 3470532"/>
              <a:gd name="connsiteX105" fmla="*/ 1637676 w 1656754"/>
              <a:gd name="connsiteY105" fmla="*/ 910653 h 3470532"/>
              <a:gd name="connsiteX106" fmla="*/ 1645171 w 1656754"/>
              <a:gd name="connsiteY106" fmla="*/ 929390 h 3470532"/>
              <a:gd name="connsiteX107" fmla="*/ 1652666 w 1656754"/>
              <a:gd name="connsiteY107" fmla="*/ 966866 h 3470532"/>
              <a:gd name="connsiteX108" fmla="*/ 1652666 w 1656754"/>
              <a:gd name="connsiteY108" fmla="*/ 1169233 h 3470532"/>
              <a:gd name="connsiteX109" fmla="*/ 1645171 w 1656754"/>
              <a:gd name="connsiteY109" fmla="*/ 1184223 h 3470532"/>
              <a:gd name="connsiteX110" fmla="*/ 1637676 w 1656754"/>
              <a:gd name="connsiteY110" fmla="*/ 1206708 h 3470532"/>
              <a:gd name="connsiteX111" fmla="*/ 1603948 w 1656754"/>
              <a:gd name="connsiteY111" fmla="*/ 1322882 h 3470532"/>
              <a:gd name="connsiteX112" fmla="*/ 1592705 w 1656754"/>
              <a:gd name="connsiteY112" fmla="*/ 1341620 h 3470532"/>
              <a:gd name="connsiteX113" fmla="*/ 1573967 w 1656754"/>
              <a:gd name="connsiteY113" fmla="*/ 1382843 h 3470532"/>
              <a:gd name="connsiteX114" fmla="*/ 1547735 w 1656754"/>
              <a:gd name="connsiteY114" fmla="*/ 1420318 h 3470532"/>
              <a:gd name="connsiteX115" fmla="*/ 1543987 w 1656754"/>
              <a:gd name="connsiteY115" fmla="*/ 1439056 h 3470532"/>
              <a:gd name="connsiteX116" fmla="*/ 1528997 w 1656754"/>
              <a:gd name="connsiteY116" fmla="*/ 1457794 h 3470532"/>
              <a:gd name="connsiteX117" fmla="*/ 1514007 w 1656754"/>
              <a:gd name="connsiteY117" fmla="*/ 1487774 h 3470532"/>
              <a:gd name="connsiteX118" fmla="*/ 1487774 w 1656754"/>
              <a:gd name="connsiteY118" fmla="*/ 1547735 h 3470532"/>
              <a:gd name="connsiteX119" fmla="*/ 1472784 w 1656754"/>
              <a:gd name="connsiteY119" fmla="*/ 1581462 h 3470532"/>
              <a:gd name="connsiteX120" fmla="*/ 1454046 w 1656754"/>
              <a:gd name="connsiteY120" fmla="*/ 1637676 h 3470532"/>
              <a:gd name="connsiteX121" fmla="*/ 1446551 w 1656754"/>
              <a:gd name="connsiteY121" fmla="*/ 1667656 h 3470532"/>
              <a:gd name="connsiteX122" fmla="*/ 1439056 w 1656754"/>
              <a:gd name="connsiteY122" fmla="*/ 1690141 h 3470532"/>
              <a:gd name="connsiteX123" fmla="*/ 1427813 w 1656754"/>
              <a:gd name="connsiteY123" fmla="*/ 1750102 h 3470532"/>
              <a:gd name="connsiteX124" fmla="*/ 1424066 w 1656754"/>
              <a:gd name="connsiteY124" fmla="*/ 1787577 h 3470532"/>
              <a:gd name="connsiteX125" fmla="*/ 1416571 w 1656754"/>
              <a:gd name="connsiteY125" fmla="*/ 1817557 h 3470532"/>
              <a:gd name="connsiteX126" fmla="*/ 1412823 w 1656754"/>
              <a:gd name="connsiteY126" fmla="*/ 1843790 h 3470532"/>
              <a:gd name="connsiteX127" fmla="*/ 1409076 w 1656754"/>
              <a:gd name="connsiteY127" fmla="*/ 1881266 h 3470532"/>
              <a:gd name="connsiteX128" fmla="*/ 1375348 w 1656754"/>
              <a:gd name="connsiteY128" fmla="*/ 2027420 h 3470532"/>
              <a:gd name="connsiteX129" fmla="*/ 1364105 w 1656754"/>
              <a:gd name="connsiteY129" fmla="*/ 2072390 h 3470532"/>
              <a:gd name="connsiteX130" fmla="*/ 1356610 w 1656754"/>
              <a:gd name="connsiteY130" fmla="*/ 2121108 h 3470532"/>
              <a:gd name="connsiteX131" fmla="*/ 1349115 w 1656754"/>
              <a:gd name="connsiteY131" fmla="*/ 2158584 h 3470532"/>
              <a:gd name="connsiteX132" fmla="*/ 1334125 w 1656754"/>
              <a:gd name="connsiteY132" fmla="*/ 2222292 h 3470532"/>
              <a:gd name="connsiteX133" fmla="*/ 1330377 w 1656754"/>
              <a:gd name="connsiteY133" fmla="*/ 2252272 h 3470532"/>
              <a:gd name="connsiteX134" fmla="*/ 1319135 w 1656754"/>
              <a:gd name="connsiteY134" fmla="*/ 2330971 h 3470532"/>
              <a:gd name="connsiteX135" fmla="*/ 1304144 w 1656754"/>
              <a:gd name="connsiteY135" fmla="*/ 2432154 h 3470532"/>
              <a:gd name="connsiteX136" fmla="*/ 1270416 w 1656754"/>
              <a:gd name="connsiteY136" fmla="*/ 2649512 h 3470532"/>
              <a:gd name="connsiteX137" fmla="*/ 1232941 w 1656754"/>
              <a:gd name="connsiteY137" fmla="*/ 2904344 h 3470532"/>
              <a:gd name="connsiteX138" fmla="*/ 1191458 w 1656754"/>
              <a:gd name="connsiteY138" fmla="*/ 3439228 h 3470532"/>
              <a:gd name="connsiteX139" fmla="*/ 931732 w 1656754"/>
              <a:gd name="connsiteY139" fmla="*/ 3459032 h 3470532"/>
              <a:gd name="connsiteX140" fmla="*/ 703522 w 1656754"/>
              <a:gd name="connsiteY140" fmla="*/ 3417940 h 3470532"/>
              <a:gd name="connsiteX0" fmla="*/ 703522 w 1656754"/>
              <a:gd name="connsiteY0" fmla="*/ 3417940 h 3470532"/>
              <a:gd name="connsiteX1" fmla="*/ 726138 w 1656754"/>
              <a:gd name="connsiteY1" fmla="*/ 2857682 h 3470532"/>
              <a:gd name="connsiteX2" fmla="*/ 745891 w 1656754"/>
              <a:gd name="connsiteY2" fmla="*/ 1826640 h 3470532"/>
              <a:gd name="connsiteX3" fmla="*/ 734518 w 1656754"/>
              <a:gd name="connsiteY3" fmla="*/ 1813810 h 3470532"/>
              <a:gd name="connsiteX4" fmla="*/ 723276 w 1656754"/>
              <a:gd name="connsiteY4" fmla="*/ 1806315 h 3470532"/>
              <a:gd name="connsiteX5" fmla="*/ 704538 w 1656754"/>
              <a:gd name="connsiteY5" fmla="*/ 1780082 h 3470532"/>
              <a:gd name="connsiteX6" fmla="*/ 689548 w 1656754"/>
              <a:gd name="connsiteY6" fmla="*/ 1761344 h 3470532"/>
              <a:gd name="connsiteX7" fmla="*/ 682053 w 1656754"/>
              <a:gd name="connsiteY7" fmla="*/ 1735112 h 3470532"/>
              <a:gd name="connsiteX8" fmla="*/ 663315 w 1656754"/>
              <a:gd name="connsiteY8" fmla="*/ 1671403 h 3470532"/>
              <a:gd name="connsiteX9" fmla="*/ 655820 w 1656754"/>
              <a:gd name="connsiteY9" fmla="*/ 1630180 h 3470532"/>
              <a:gd name="connsiteX10" fmla="*/ 659567 w 1656754"/>
              <a:gd name="connsiteY10" fmla="*/ 1506512 h 3470532"/>
              <a:gd name="connsiteX11" fmla="*/ 693295 w 1656754"/>
              <a:gd name="connsiteY11" fmla="*/ 1431561 h 3470532"/>
              <a:gd name="connsiteX12" fmla="*/ 697043 w 1656754"/>
              <a:gd name="connsiteY12" fmla="*/ 1412823 h 3470532"/>
              <a:gd name="connsiteX13" fmla="*/ 708285 w 1656754"/>
              <a:gd name="connsiteY13" fmla="*/ 1401580 h 3470532"/>
              <a:gd name="connsiteX14" fmla="*/ 715780 w 1656754"/>
              <a:gd name="connsiteY14" fmla="*/ 1386590 h 3470532"/>
              <a:gd name="connsiteX15" fmla="*/ 727023 w 1656754"/>
              <a:gd name="connsiteY15" fmla="*/ 1349115 h 3470532"/>
              <a:gd name="connsiteX16" fmla="*/ 730771 w 1656754"/>
              <a:gd name="connsiteY16" fmla="*/ 1334125 h 3470532"/>
              <a:gd name="connsiteX17" fmla="*/ 745761 w 1656754"/>
              <a:gd name="connsiteY17" fmla="*/ 1285407 h 3470532"/>
              <a:gd name="connsiteX18" fmla="*/ 742013 w 1656754"/>
              <a:gd name="connsiteY18" fmla="*/ 1217951 h 3470532"/>
              <a:gd name="connsiteX19" fmla="*/ 730771 w 1656754"/>
              <a:gd name="connsiteY19" fmla="*/ 1195466 h 3470532"/>
              <a:gd name="connsiteX20" fmla="*/ 723276 w 1656754"/>
              <a:gd name="connsiteY20" fmla="*/ 1172980 h 3470532"/>
              <a:gd name="connsiteX21" fmla="*/ 685800 w 1656754"/>
              <a:gd name="connsiteY21" fmla="*/ 1090535 h 3470532"/>
              <a:gd name="connsiteX22" fmla="*/ 674557 w 1656754"/>
              <a:gd name="connsiteY22" fmla="*/ 1060554 h 3470532"/>
              <a:gd name="connsiteX23" fmla="*/ 652072 w 1656754"/>
              <a:gd name="connsiteY23" fmla="*/ 1026826 h 3470532"/>
              <a:gd name="connsiteX24" fmla="*/ 648325 w 1656754"/>
              <a:gd name="connsiteY24" fmla="*/ 1015584 h 3470532"/>
              <a:gd name="connsiteX25" fmla="*/ 637082 w 1656754"/>
              <a:gd name="connsiteY25" fmla="*/ 1008089 h 3470532"/>
              <a:gd name="connsiteX26" fmla="*/ 622092 w 1656754"/>
              <a:gd name="connsiteY26" fmla="*/ 993098 h 3470532"/>
              <a:gd name="connsiteX27" fmla="*/ 607102 w 1656754"/>
              <a:gd name="connsiteY27" fmla="*/ 981856 h 3470532"/>
              <a:gd name="connsiteX28" fmla="*/ 584616 w 1656754"/>
              <a:gd name="connsiteY28" fmla="*/ 966866 h 3470532"/>
              <a:gd name="connsiteX29" fmla="*/ 569626 w 1656754"/>
              <a:gd name="connsiteY29" fmla="*/ 959371 h 3470532"/>
              <a:gd name="connsiteX30" fmla="*/ 517161 w 1656754"/>
              <a:gd name="connsiteY30" fmla="*/ 940633 h 3470532"/>
              <a:gd name="connsiteX31" fmla="*/ 442210 w 1656754"/>
              <a:gd name="connsiteY31" fmla="*/ 910653 h 3470532"/>
              <a:gd name="connsiteX32" fmla="*/ 430967 w 1656754"/>
              <a:gd name="connsiteY32" fmla="*/ 906905 h 3470532"/>
              <a:gd name="connsiteX33" fmla="*/ 281066 w 1656754"/>
              <a:gd name="connsiteY33" fmla="*/ 910653 h 3470532"/>
              <a:gd name="connsiteX34" fmla="*/ 258580 w 1656754"/>
              <a:gd name="connsiteY34" fmla="*/ 914400 h 3470532"/>
              <a:gd name="connsiteX35" fmla="*/ 228600 w 1656754"/>
              <a:gd name="connsiteY35" fmla="*/ 918148 h 3470532"/>
              <a:gd name="connsiteX36" fmla="*/ 142407 w 1656754"/>
              <a:gd name="connsiteY36" fmla="*/ 906905 h 3470532"/>
              <a:gd name="connsiteX37" fmla="*/ 104931 w 1656754"/>
              <a:gd name="connsiteY37" fmla="*/ 869430 h 3470532"/>
              <a:gd name="connsiteX38" fmla="*/ 86194 w 1656754"/>
              <a:gd name="connsiteY38" fmla="*/ 850692 h 3470532"/>
              <a:gd name="connsiteX39" fmla="*/ 56213 w 1656754"/>
              <a:gd name="connsiteY39" fmla="*/ 813216 h 3470532"/>
              <a:gd name="connsiteX40" fmla="*/ 44971 w 1656754"/>
              <a:gd name="connsiteY40" fmla="*/ 801974 h 3470532"/>
              <a:gd name="connsiteX41" fmla="*/ 33728 w 1656754"/>
              <a:gd name="connsiteY41" fmla="*/ 783236 h 3470532"/>
              <a:gd name="connsiteX42" fmla="*/ 26233 w 1656754"/>
              <a:gd name="connsiteY42" fmla="*/ 771994 h 3470532"/>
              <a:gd name="connsiteX43" fmla="*/ 18738 w 1656754"/>
              <a:gd name="connsiteY43" fmla="*/ 745761 h 3470532"/>
              <a:gd name="connsiteX44" fmla="*/ 11243 w 1656754"/>
              <a:gd name="connsiteY44" fmla="*/ 730771 h 3470532"/>
              <a:gd name="connsiteX45" fmla="*/ 7495 w 1656754"/>
              <a:gd name="connsiteY45" fmla="*/ 693295 h 3470532"/>
              <a:gd name="connsiteX46" fmla="*/ 0 w 1656754"/>
              <a:gd name="connsiteY46" fmla="*/ 663315 h 3470532"/>
              <a:gd name="connsiteX47" fmla="*/ 3748 w 1656754"/>
              <a:gd name="connsiteY47" fmla="*/ 517161 h 3470532"/>
              <a:gd name="connsiteX48" fmla="*/ 14990 w 1656754"/>
              <a:gd name="connsiteY48" fmla="*/ 487180 h 3470532"/>
              <a:gd name="connsiteX49" fmla="*/ 33728 w 1656754"/>
              <a:gd name="connsiteY49" fmla="*/ 430967 h 3470532"/>
              <a:gd name="connsiteX50" fmla="*/ 44971 w 1656754"/>
              <a:gd name="connsiteY50" fmla="*/ 408482 h 3470532"/>
              <a:gd name="connsiteX51" fmla="*/ 52466 w 1656754"/>
              <a:gd name="connsiteY51" fmla="*/ 385997 h 3470532"/>
              <a:gd name="connsiteX52" fmla="*/ 86194 w 1656754"/>
              <a:gd name="connsiteY52" fmla="*/ 329784 h 3470532"/>
              <a:gd name="connsiteX53" fmla="*/ 108679 w 1656754"/>
              <a:gd name="connsiteY53" fmla="*/ 292308 h 3470532"/>
              <a:gd name="connsiteX54" fmla="*/ 123669 w 1656754"/>
              <a:gd name="connsiteY54" fmla="*/ 269823 h 3470532"/>
              <a:gd name="connsiteX55" fmla="*/ 161144 w 1656754"/>
              <a:gd name="connsiteY55" fmla="*/ 232348 h 3470532"/>
              <a:gd name="connsiteX56" fmla="*/ 179882 w 1656754"/>
              <a:gd name="connsiteY56" fmla="*/ 206115 h 3470532"/>
              <a:gd name="connsiteX57" fmla="*/ 191125 w 1656754"/>
              <a:gd name="connsiteY57" fmla="*/ 187377 h 3470532"/>
              <a:gd name="connsiteX58" fmla="*/ 224853 w 1656754"/>
              <a:gd name="connsiteY58" fmla="*/ 153649 h 3470532"/>
              <a:gd name="connsiteX59" fmla="*/ 247338 w 1656754"/>
              <a:gd name="connsiteY59" fmla="*/ 123669 h 3470532"/>
              <a:gd name="connsiteX60" fmla="*/ 266076 w 1656754"/>
              <a:gd name="connsiteY60" fmla="*/ 108679 h 3470532"/>
              <a:gd name="connsiteX61" fmla="*/ 292308 w 1656754"/>
              <a:gd name="connsiteY61" fmla="*/ 82446 h 3470532"/>
              <a:gd name="connsiteX62" fmla="*/ 352269 w 1656754"/>
              <a:gd name="connsiteY62" fmla="*/ 48718 h 3470532"/>
              <a:gd name="connsiteX63" fmla="*/ 382249 w 1656754"/>
              <a:gd name="connsiteY63" fmla="*/ 41223 h 3470532"/>
              <a:gd name="connsiteX64" fmla="*/ 415977 w 1656754"/>
              <a:gd name="connsiteY64" fmla="*/ 22485 h 3470532"/>
              <a:gd name="connsiteX65" fmla="*/ 427220 w 1656754"/>
              <a:gd name="connsiteY65" fmla="*/ 14990 h 3470532"/>
              <a:gd name="connsiteX66" fmla="*/ 457200 w 1656754"/>
              <a:gd name="connsiteY66" fmla="*/ 3748 h 3470532"/>
              <a:gd name="connsiteX67" fmla="*/ 483433 w 1656754"/>
              <a:gd name="connsiteY67" fmla="*/ 0 h 3470532"/>
              <a:gd name="connsiteX68" fmla="*/ 569626 w 1656754"/>
              <a:gd name="connsiteY68" fmla="*/ 3748 h 3470532"/>
              <a:gd name="connsiteX69" fmla="*/ 603354 w 1656754"/>
              <a:gd name="connsiteY69" fmla="*/ 14990 h 3470532"/>
              <a:gd name="connsiteX70" fmla="*/ 633335 w 1656754"/>
              <a:gd name="connsiteY70" fmla="*/ 22485 h 3470532"/>
              <a:gd name="connsiteX71" fmla="*/ 659567 w 1656754"/>
              <a:gd name="connsiteY71" fmla="*/ 37476 h 3470532"/>
              <a:gd name="connsiteX72" fmla="*/ 704538 w 1656754"/>
              <a:gd name="connsiteY72" fmla="*/ 44971 h 3470532"/>
              <a:gd name="connsiteX73" fmla="*/ 745761 w 1656754"/>
              <a:gd name="connsiteY73" fmla="*/ 67456 h 3470532"/>
              <a:gd name="connsiteX74" fmla="*/ 764498 w 1656754"/>
              <a:gd name="connsiteY74" fmla="*/ 74951 h 3470532"/>
              <a:gd name="connsiteX75" fmla="*/ 771994 w 1656754"/>
              <a:gd name="connsiteY75" fmla="*/ 82446 h 3470532"/>
              <a:gd name="connsiteX76" fmla="*/ 801974 w 1656754"/>
              <a:gd name="connsiteY76" fmla="*/ 101184 h 3470532"/>
              <a:gd name="connsiteX77" fmla="*/ 813216 w 1656754"/>
              <a:gd name="connsiteY77" fmla="*/ 123669 h 3470532"/>
              <a:gd name="connsiteX78" fmla="*/ 816964 w 1656754"/>
              <a:gd name="connsiteY78" fmla="*/ 146154 h 3470532"/>
              <a:gd name="connsiteX79" fmla="*/ 824459 w 1656754"/>
              <a:gd name="connsiteY79" fmla="*/ 172387 h 3470532"/>
              <a:gd name="connsiteX80" fmla="*/ 828207 w 1656754"/>
              <a:gd name="connsiteY80" fmla="*/ 191125 h 3470532"/>
              <a:gd name="connsiteX81" fmla="*/ 831954 w 1656754"/>
              <a:gd name="connsiteY81" fmla="*/ 333531 h 3470532"/>
              <a:gd name="connsiteX82" fmla="*/ 843197 w 1656754"/>
              <a:gd name="connsiteY82" fmla="*/ 363512 h 3470532"/>
              <a:gd name="connsiteX83" fmla="*/ 846944 w 1656754"/>
              <a:gd name="connsiteY83" fmla="*/ 374754 h 3470532"/>
              <a:gd name="connsiteX84" fmla="*/ 895662 w 1656754"/>
              <a:gd name="connsiteY84" fmla="*/ 400987 h 3470532"/>
              <a:gd name="connsiteX85" fmla="*/ 906905 w 1656754"/>
              <a:gd name="connsiteY85" fmla="*/ 408482 h 3470532"/>
              <a:gd name="connsiteX86" fmla="*/ 955623 w 1656754"/>
              <a:gd name="connsiteY86" fmla="*/ 423472 h 3470532"/>
              <a:gd name="connsiteX87" fmla="*/ 1274164 w 1656754"/>
              <a:gd name="connsiteY87" fmla="*/ 430967 h 3470532"/>
              <a:gd name="connsiteX88" fmla="*/ 1292902 w 1656754"/>
              <a:gd name="connsiteY88" fmla="*/ 438462 h 3470532"/>
              <a:gd name="connsiteX89" fmla="*/ 1345367 w 1656754"/>
              <a:gd name="connsiteY89" fmla="*/ 457200 h 3470532"/>
              <a:gd name="connsiteX90" fmla="*/ 1412823 w 1656754"/>
              <a:gd name="connsiteY90" fmla="*/ 487180 h 3470532"/>
              <a:gd name="connsiteX91" fmla="*/ 1457794 w 1656754"/>
              <a:gd name="connsiteY91" fmla="*/ 498423 h 3470532"/>
              <a:gd name="connsiteX92" fmla="*/ 1472784 w 1656754"/>
              <a:gd name="connsiteY92" fmla="*/ 505918 h 3470532"/>
              <a:gd name="connsiteX93" fmla="*/ 1484026 w 1656754"/>
              <a:gd name="connsiteY93" fmla="*/ 513413 h 3470532"/>
              <a:gd name="connsiteX94" fmla="*/ 1502764 w 1656754"/>
              <a:gd name="connsiteY94" fmla="*/ 520908 h 3470532"/>
              <a:gd name="connsiteX95" fmla="*/ 1514007 w 1656754"/>
              <a:gd name="connsiteY95" fmla="*/ 532151 h 3470532"/>
              <a:gd name="connsiteX96" fmla="*/ 1536492 w 1656754"/>
              <a:gd name="connsiteY96" fmla="*/ 592112 h 3470532"/>
              <a:gd name="connsiteX97" fmla="*/ 1555230 w 1656754"/>
              <a:gd name="connsiteY97" fmla="*/ 648325 h 3470532"/>
              <a:gd name="connsiteX98" fmla="*/ 1577715 w 1656754"/>
              <a:gd name="connsiteY98" fmla="*/ 700790 h 3470532"/>
              <a:gd name="connsiteX99" fmla="*/ 1581462 w 1656754"/>
              <a:gd name="connsiteY99" fmla="*/ 715780 h 3470532"/>
              <a:gd name="connsiteX100" fmla="*/ 1588957 w 1656754"/>
              <a:gd name="connsiteY100" fmla="*/ 734518 h 3470532"/>
              <a:gd name="connsiteX101" fmla="*/ 1600200 w 1656754"/>
              <a:gd name="connsiteY101" fmla="*/ 779489 h 3470532"/>
              <a:gd name="connsiteX102" fmla="*/ 1618938 w 1656754"/>
              <a:gd name="connsiteY102" fmla="*/ 828207 h 3470532"/>
              <a:gd name="connsiteX103" fmla="*/ 1626433 w 1656754"/>
              <a:gd name="connsiteY103" fmla="*/ 873177 h 3470532"/>
              <a:gd name="connsiteX104" fmla="*/ 1633928 w 1656754"/>
              <a:gd name="connsiteY104" fmla="*/ 895662 h 3470532"/>
              <a:gd name="connsiteX105" fmla="*/ 1637676 w 1656754"/>
              <a:gd name="connsiteY105" fmla="*/ 910653 h 3470532"/>
              <a:gd name="connsiteX106" fmla="*/ 1645171 w 1656754"/>
              <a:gd name="connsiteY106" fmla="*/ 929390 h 3470532"/>
              <a:gd name="connsiteX107" fmla="*/ 1652666 w 1656754"/>
              <a:gd name="connsiteY107" fmla="*/ 966866 h 3470532"/>
              <a:gd name="connsiteX108" fmla="*/ 1652666 w 1656754"/>
              <a:gd name="connsiteY108" fmla="*/ 1169233 h 3470532"/>
              <a:gd name="connsiteX109" fmla="*/ 1645171 w 1656754"/>
              <a:gd name="connsiteY109" fmla="*/ 1184223 h 3470532"/>
              <a:gd name="connsiteX110" fmla="*/ 1637676 w 1656754"/>
              <a:gd name="connsiteY110" fmla="*/ 1206708 h 3470532"/>
              <a:gd name="connsiteX111" fmla="*/ 1603948 w 1656754"/>
              <a:gd name="connsiteY111" fmla="*/ 1322882 h 3470532"/>
              <a:gd name="connsiteX112" fmla="*/ 1592705 w 1656754"/>
              <a:gd name="connsiteY112" fmla="*/ 1341620 h 3470532"/>
              <a:gd name="connsiteX113" fmla="*/ 1573967 w 1656754"/>
              <a:gd name="connsiteY113" fmla="*/ 1382843 h 3470532"/>
              <a:gd name="connsiteX114" fmla="*/ 1547735 w 1656754"/>
              <a:gd name="connsiteY114" fmla="*/ 1420318 h 3470532"/>
              <a:gd name="connsiteX115" fmla="*/ 1543987 w 1656754"/>
              <a:gd name="connsiteY115" fmla="*/ 1439056 h 3470532"/>
              <a:gd name="connsiteX116" fmla="*/ 1528997 w 1656754"/>
              <a:gd name="connsiteY116" fmla="*/ 1457794 h 3470532"/>
              <a:gd name="connsiteX117" fmla="*/ 1514007 w 1656754"/>
              <a:gd name="connsiteY117" fmla="*/ 1487774 h 3470532"/>
              <a:gd name="connsiteX118" fmla="*/ 1487774 w 1656754"/>
              <a:gd name="connsiteY118" fmla="*/ 1547735 h 3470532"/>
              <a:gd name="connsiteX119" fmla="*/ 1472784 w 1656754"/>
              <a:gd name="connsiteY119" fmla="*/ 1581462 h 3470532"/>
              <a:gd name="connsiteX120" fmla="*/ 1454046 w 1656754"/>
              <a:gd name="connsiteY120" fmla="*/ 1637676 h 3470532"/>
              <a:gd name="connsiteX121" fmla="*/ 1446551 w 1656754"/>
              <a:gd name="connsiteY121" fmla="*/ 1667656 h 3470532"/>
              <a:gd name="connsiteX122" fmla="*/ 1439056 w 1656754"/>
              <a:gd name="connsiteY122" fmla="*/ 1690141 h 3470532"/>
              <a:gd name="connsiteX123" fmla="*/ 1427813 w 1656754"/>
              <a:gd name="connsiteY123" fmla="*/ 1750102 h 3470532"/>
              <a:gd name="connsiteX124" fmla="*/ 1424066 w 1656754"/>
              <a:gd name="connsiteY124" fmla="*/ 1787577 h 3470532"/>
              <a:gd name="connsiteX125" fmla="*/ 1416571 w 1656754"/>
              <a:gd name="connsiteY125" fmla="*/ 1817557 h 3470532"/>
              <a:gd name="connsiteX126" fmla="*/ 1412823 w 1656754"/>
              <a:gd name="connsiteY126" fmla="*/ 1843790 h 3470532"/>
              <a:gd name="connsiteX127" fmla="*/ 1409076 w 1656754"/>
              <a:gd name="connsiteY127" fmla="*/ 1881266 h 3470532"/>
              <a:gd name="connsiteX128" fmla="*/ 1364105 w 1656754"/>
              <a:gd name="connsiteY128" fmla="*/ 2072390 h 3470532"/>
              <a:gd name="connsiteX129" fmla="*/ 1356610 w 1656754"/>
              <a:gd name="connsiteY129" fmla="*/ 2121108 h 3470532"/>
              <a:gd name="connsiteX130" fmla="*/ 1349115 w 1656754"/>
              <a:gd name="connsiteY130" fmla="*/ 2158584 h 3470532"/>
              <a:gd name="connsiteX131" fmla="*/ 1334125 w 1656754"/>
              <a:gd name="connsiteY131" fmla="*/ 2222292 h 3470532"/>
              <a:gd name="connsiteX132" fmla="*/ 1330377 w 1656754"/>
              <a:gd name="connsiteY132" fmla="*/ 2252272 h 3470532"/>
              <a:gd name="connsiteX133" fmla="*/ 1319135 w 1656754"/>
              <a:gd name="connsiteY133" fmla="*/ 2330971 h 3470532"/>
              <a:gd name="connsiteX134" fmla="*/ 1304144 w 1656754"/>
              <a:gd name="connsiteY134" fmla="*/ 2432154 h 3470532"/>
              <a:gd name="connsiteX135" fmla="*/ 1270416 w 1656754"/>
              <a:gd name="connsiteY135" fmla="*/ 2649512 h 3470532"/>
              <a:gd name="connsiteX136" fmla="*/ 1232941 w 1656754"/>
              <a:gd name="connsiteY136" fmla="*/ 2904344 h 3470532"/>
              <a:gd name="connsiteX137" fmla="*/ 1191458 w 1656754"/>
              <a:gd name="connsiteY137" fmla="*/ 3439228 h 3470532"/>
              <a:gd name="connsiteX138" fmla="*/ 931732 w 1656754"/>
              <a:gd name="connsiteY138" fmla="*/ 3459032 h 3470532"/>
              <a:gd name="connsiteX139" fmla="*/ 703522 w 1656754"/>
              <a:gd name="connsiteY139" fmla="*/ 3417940 h 3470532"/>
              <a:gd name="connsiteX0" fmla="*/ 703522 w 1656754"/>
              <a:gd name="connsiteY0" fmla="*/ 3417940 h 3470532"/>
              <a:gd name="connsiteX1" fmla="*/ 726138 w 1656754"/>
              <a:gd name="connsiteY1" fmla="*/ 2857682 h 3470532"/>
              <a:gd name="connsiteX2" fmla="*/ 745891 w 1656754"/>
              <a:gd name="connsiteY2" fmla="*/ 1826640 h 3470532"/>
              <a:gd name="connsiteX3" fmla="*/ 734518 w 1656754"/>
              <a:gd name="connsiteY3" fmla="*/ 1813810 h 3470532"/>
              <a:gd name="connsiteX4" fmla="*/ 723276 w 1656754"/>
              <a:gd name="connsiteY4" fmla="*/ 1806315 h 3470532"/>
              <a:gd name="connsiteX5" fmla="*/ 704538 w 1656754"/>
              <a:gd name="connsiteY5" fmla="*/ 1780082 h 3470532"/>
              <a:gd name="connsiteX6" fmla="*/ 689548 w 1656754"/>
              <a:gd name="connsiteY6" fmla="*/ 1761344 h 3470532"/>
              <a:gd name="connsiteX7" fmla="*/ 682053 w 1656754"/>
              <a:gd name="connsiteY7" fmla="*/ 1735112 h 3470532"/>
              <a:gd name="connsiteX8" fmla="*/ 663315 w 1656754"/>
              <a:gd name="connsiteY8" fmla="*/ 1671403 h 3470532"/>
              <a:gd name="connsiteX9" fmla="*/ 655820 w 1656754"/>
              <a:gd name="connsiteY9" fmla="*/ 1630180 h 3470532"/>
              <a:gd name="connsiteX10" fmla="*/ 659567 w 1656754"/>
              <a:gd name="connsiteY10" fmla="*/ 1506512 h 3470532"/>
              <a:gd name="connsiteX11" fmla="*/ 693295 w 1656754"/>
              <a:gd name="connsiteY11" fmla="*/ 1431561 h 3470532"/>
              <a:gd name="connsiteX12" fmla="*/ 697043 w 1656754"/>
              <a:gd name="connsiteY12" fmla="*/ 1412823 h 3470532"/>
              <a:gd name="connsiteX13" fmla="*/ 708285 w 1656754"/>
              <a:gd name="connsiteY13" fmla="*/ 1401580 h 3470532"/>
              <a:gd name="connsiteX14" fmla="*/ 715780 w 1656754"/>
              <a:gd name="connsiteY14" fmla="*/ 1386590 h 3470532"/>
              <a:gd name="connsiteX15" fmla="*/ 727023 w 1656754"/>
              <a:gd name="connsiteY15" fmla="*/ 1349115 h 3470532"/>
              <a:gd name="connsiteX16" fmla="*/ 730771 w 1656754"/>
              <a:gd name="connsiteY16" fmla="*/ 1334125 h 3470532"/>
              <a:gd name="connsiteX17" fmla="*/ 745761 w 1656754"/>
              <a:gd name="connsiteY17" fmla="*/ 1285407 h 3470532"/>
              <a:gd name="connsiteX18" fmla="*/ 742013 w 1656754"/>
              <a:gd name="connsiteY18" fmla="*/ 1217951 h 3470532"/>
              <a:gd name="connsiteX19" fmla="*/ 730771 w 1656754"/>
              <a:gd name="connsiteY19" fmla="*/ 1195466 h 3470532"/>
              <a:gd name="connsiteX20" fmla="*/ 723276 w 1656754"/>
              <a:gd name="connsiteY20" fmla="*/ 1172980 h 3470532"/>
              <a:gd name="connsiteX21" fmla="*/ 685800 w 1656754"/>
              <a:gd name="connsiteY21" fmla="*/ 1090535 h 3470532"/>
              <a:gd name="connsiteX22" fmla="*/ 674557 w 1656754"/>
              <a:gd name="connsiteY22" fmla="*/ 1060554 h 3470532"/>
              <a:gd name="connsiteX23" fmla="*/ 652072 w 1656754"/>
              <a:gd name="connsiteY23" fmla="*/ 1026826 h 3470532"/>
              <a:gd name="connsiteX24" fmla="*/ 648325 w 1656754"/>
              <a:gd name="connsiteY24" fmla="*/ 1015584 h 3470532"/>
              <a:gd name="connsiteX25" fmla="*/ 637082 w 1656754"/>
              <a:gd name="connsiteY25" fmla="*/ 1008089 h 3470532"/>
              <a:gd name="connsiteX26" fmla="*/ 622092 w 1656754"/>
              <a:gd name="connsiteY26" fmla="*/ 993098 h 3470532"/>
              <a:gd name="connsiteX27" fmla="*/ 607102 w 1656754"/>
              <a:gd name="connsiteY27" fmla="*/ 981856 h 3470532"/>
              <a:gd name="connsiteX28" fmla="*/ 584616 w 1656754"/>
              <a:gd name="connsiteY28" fmla="*/ 966866 h 3470532"/>
              <a:gd name="connsiteX29" fmla="*/ 569626 w 1656754"/>
              <a:gd name="connsiteY29" fmla="*/ 959371 h 3470532"/>
              <a:gd name="connsiteX30" fmla="*/ 517161 w 1656754"/>
              <a:gd name="connsiteY30" fmla="*/ 940633 h 3470532"/>
              <a:gd name="connsiteX31" fmla="*/ 442210 w 1656754"/>
              <a:gd name="connsiteY31" fmla="*/ 910653 h 3470532"/>
              <a:gd name="connsiteX32" fmla="*/ 430967 w 1656754"/>
              <a:gd name="connsiteY32" fmla="*/ 906905 h 3470532"/>
              <a:gd name="connsiteX33" fmla="*/ 281066 w 1656754"/>
              <a:gd name="connsiteY33" fmla="*/ 910653 h 3470532"/>
              <a:gd name="connsiteX34" fmla="*/ 258580 w 1656754"/>
              <a:gd name="connsiteY34" fmla="*/ 914400 h 3470532"/>
              <a:gd name="connsiteX35" fmla="*/ 228600 w 1656754"/>
              <a:gd name="connsiteY35" fmla="*/ 918148 h 3470532"/>
              <a:gd name="connsiteX36" fmla="*/ 142407 w 1656754"/>
              <a:gd name="connsiteY36" fmla="*/ 906905 h 3470532"/>
              <a:gd name="connsiteX37" fmla="*/ 104931 w 1656754"/>
              <a:gd name="connsiteY37" fmla="*/ 869430 h 3470532"/>
              <a:gd name="connsiteX38" fmla="*/ 86194 w 1656754"/>
              <a:gd name="connsiteY38" fmla="*/ 850692 h 3470532"/>
              <a:gd name="connsiteX39" fmla="*/ 56213 w 1656754"/>
              <a:gd name="connsiteY39" fmla="*/ 813216 h 3470532"/>
              <a:gd name="connsiteX40" fmla="*/ 44971 w 1656754"/>
              <a:gd name="connsiteY40" fmla="*/ 801974 h 3470532"/>
              <a:gd name="connsiteX41" fmla="*/ 33728 w 1656754"/>
              <a:gd name="connsiteY41" fmla="*/ 783236 h 3470532"/>
              <a:gd name="connsiteX42" fmla="*/ 26233 w 1656754"/>
              <a:gd name="connsiteY42" fmla="*/ 771994 h 3470532"/>
              <a:gd name="connsiteX43" fmla="*/ 18738 w 1656754"/>
              <a:gd name="connsiteY43" fmla="*/ 745761 h 3470532"/>
              <a:gd name="connsiteX44" fmla="*/ 11243 w 1656754"/>
              <a:gd name="connsiteY44" fmla="*/ 730771 h 3470532"/>
              <a:gd name="connsiteX45" fmla="*/ 7495 w 1656754"/>
              <a:gd name="connsiteY45" fmla="*/ 693295 h 3470532"/>
              <a:gd name="connsiteX46" fmla="*/ 0 w 1656754"/>
              <a:gd name="connsiteY46" fmla="*/ 663315 h 3470532"/>
              <a:gd name="connsiteX47" fmla="*/ 3748 w 1656754"/>
              <a:gd name="connsiteY47" fmla="*/ 517161 h 3470532"/>
              <a:gd name="connsiteX48" fmla="*/ 14990 w 1656754"/>
              <a:gd name="connsiteY48" fmla="*/ 487180 h 3470532"/>
              <a:gd name="connsiteX49" fmla="*/ 33728 w 1656754"/>
              <a:gd name="connsiteY49" fmla="*/ 430967 h 3470532"/>
              <a:gd name="connsiteX50" fmla="*/ 44971 w 1656754"/>
              <a:gd name="connsiteY50" fmla="*/ 408482 h 3470532"/>
              <a:gd name="connsiteX51" fmla="*/ 52466 w 1656754"/>
              <a:gd name="connsiteY51" fmla="*/ 385997 h 3470532"/>
              <a:gd name="connsiteX52" fmla="*/ 86194 w 1656754"/>
              <a:gd name="connsiteY52" fmla="*/ 329784 h 3470532"/>
              <a:gd name="connsiteX53" fmla="*/ 108679 w 1656754"/>
              <a:gd name="connsiteY53" fmla="*/ 292308 h 3470532"/>
              <a:gd name="connsiteX54" fmla="*/ 123669 w 1656754"/>
              <a:gd name="connsiteY54" fmla="*/ 269823 h 3470532"/>
              <a:gd name="connsiteX55" fmla="*/ 161144 w 1656754"/>
              <a:gd name="connsiteY55" fmla="*/ 232348 h 3470532"/>
              <a:gd name="connsiteX56" fmla="*/ 179882 w 1656754"/>
              <a:gd name="connsiteY56" fmla="*/ 206115 h 3470532"/>
              <a:gd name="connsiteX57" fmla="*/ 191125 w 1656754"/>
              <a:gd name="connsiteY57" fmla="*/ 187377 h 3470532"/>
              <a:gd name="connsiteX58" fmla="*/ 224853 w 1656754"/>
              <a:gd name="connsiteY58" fmla="*/ 153649 h 3470532"/>
              <a:gd name="connsiteX59" fmla="*/ 247338 w 1656754"/>
              <a:gd name="connsiteY59" fmla="*/ 123669 h 3470532"/>
              <a:gd name="connsiteX60" fmla="*/ 266076 w 1656754"/>
              <a:gd name="connsiteY60" fmla="*/ 108679 h 3470532"/>
              <a:gd name="connsiteX61" fmla="*/ 292308 w 1656754"/>
              <a:gd name="connsiteY61" fmla="*/ 82446 h 3470532"/>
              <a:gd name="connsiteX62" fmla="*/ 352269 w 1656754"/>
              <a:gd name="connsiteY62" fmla="*/ 48718 h 3470532"/>
              <a:gd name="connsiteX63" fmla="*/ 382249 w 1656754"/>
              <a:gd name="connsiteY63" fmla="*/ 41223 h 3470532"/>
              <a:gd name="connsiteX64" fmla="*/ 415977 w 1656754"/>
              <a:gd name="connsiteY64" fmla="*/ 22485 h 3470532"/>
              <a:gd name="connsiteX65" fmla="*/ 427220 w 1656754"/>
              <a:gd name="connsiteY65" fmla="*/ 14990 h 3470532"/>
              <a:gd name="connsiteX66" fmla="*/ 457200 w 1656754"/>
              <a:gd name="connsiteY66" fmla="*/ 3748 h 3470532"/>
              <a:gd name="connsiteX67" fmla="*/ 483433 w 1656754"/>
              <a:gd name="connsiteY67" fmla="*/ 0 h 3470532"/>
              <a:gd name="connsiteX68" fmla="*/ 569626 w 1656754"/>
              <a:gd name="connsiteY68" fmla="*/ 3748 h 3470532"/>
              <a:gd name="connsiteX69" fmla="*/ 603354 w 1656754"/>
              <a:gd name="connsiteY69" fmla="*/ 14990 h 3470532"/>
              <a:gd name="connsiteX70" fmla="*/ 633335 w 1656754"/>
              <a:gd name="connsiteY70" fmla="*/ 22485 h 3470532"/>
              <a:gd name="connsiteX71" fmla="*/ 659567 w 1656754"/>
              <a:gd name="connsiteY71" fmla="*/ 37476 h 3470532"/>
              <a:gd name="connsiteX72" fmla="*/ 704538 w 1656754"/>
              <a:gd name="connsiteY72" fmla="*/ 44971 h 3470532"/>
              <a:gd name="connsiteX73" fmla="*/ 745761 w 1656754"/>
              <a:gd name="connsiteY73" fmla="*/ 67456 h 3470532"/>
              <a:gd name="connsiteX74" fmla="*/ 764498 w 1656754"/>
              <a:gd name="connsiteY74" fmla="*/ 74951 h 3470532"/>
              <a:gd name="connsiteX75" fmla="*/ 771994 w 1656754"/>
              <a:gd name="connsiteY75" fmla="*/ 82446 h 3470532"/>
              <a:gd name="connsiteX76" fmla="*/ 801974 w 1656754"/>
              <a:gd name="connsiteY76" fmla="*/ 101184 h 3470532"/>
              <a:gd name="connsiteX77" fmla="*/ 813216 w 1656754"/>
              <a:gd name="connsiteY77" fmla="*/ 123669 h 3470532"/>
              <a:gd name="connsiteX78" fmla="*/ 816964 w 1656754"/>
              <a:gd name="connsiteY78" fmla="*/ 146154 h 3470532"/>
              <a:gd name="connsiteX79" fmla="*/ 824459 w 1656754"/>
              <a:gd name="connsiteY79" fmla="*/ 172387 h 3470532"/>
              <a:gd name="connsiteX80" fmla="*/ 828207 w 1656754"/>
              <a:gd name="connsiteY80" fmla="*/ 191125 h 3470532"/>
              <a:gd name="connsiteX81" fmla="*/ 831954 w 1656754"/>
              <a:gd name="connsiteY81" fmla="*/ 333531 h 3470532"/>
              <a:gd name="connsiteX82" fmla="*/ 843197 w 1656754"/>
              <a:gd name="connsiteY82" fmla="*/ 363512 h 3470532"/>
              <a:gd name="connsiteX83" fmla="*/ 846944 w 1656754"/>
              <a:gd name="connsiteY83" fmla="*/ 374754 h 3470532"/>
              <a:gd name="connsiteX84" fmla="*/ 895662 w 1656754"/>
              <a:gd name="connsiteY84" fmla="*/ 400987 h 3470532"/>
              <a:gd name="connsiteX85" fmla="*/ 906905 w 1656754"/>
              <a:gd name="connsiteY85" fmla="*/ 408482 h 3470532"/>
              <a:gd name="connsiteX86" fmla="*/ 955623 w 1656754"/>
              <a:gd name="connsiteY86" fmla="*/ 423472 h 3470532"/>
              <a:gd name="connsiteX87" fmla="*/ 1274164 w 1656754"/>
              <a:gd name="connsiteY87" fmla="*/ 430967 h 3470532"/>
              <a:gd name="connsiteX88" fmla="*/ 1292902 w 1656754"/>
              <a:gd name="connsiteY88" fmla="*/ 438462 h 3470532"/>
              <a:gd name="connsiteX89" fmla="*/ 1345367 w 1656754"/>
              <a:gd name="connsiteY89" fmla="*/ 457200 h 3470532"/>
              <a:gd name="connsiteX90" fmla="*/ 1412823 w 1656754"/>
              <a:gd name="connsiteY90" fmla="*/ 487180 h 3470532"/>
              <a:gd name="connsiteX91" fmla="*/ 1457794 w 1656754"/>
              <a:gd name="connsiteY91" fmla="*/ 498423 h 3470532"/>
              <a:gd name="connsiteX92" fmla="*/ 1472784 w 1656754"/>
              <a:gd name="connsiteY92" fmla="*/ 505918 h 3470532"/>
              <a:gd name="connsiteX93" fmla="*/ 1484026 w 1656754"/>
              <a:gd name="connsiteY93" fmla="*/ 513413 h 3470532"/>
              <a:gd name="connsiteX94" fmla="*/ 1502764 w 1656754"/>
              <a:gd name="connsiteY94" fmla="*/ 520908 h 3470532"/>
              <a:gd name="connsiteX95" fmla="*/ 1514007 w 1656754"/>
              <a:gd name="connsiteY95" fmla="*/ 532151 h 3470532"/>
              <a:gd name="connsiteX96" fmla="*/ 1536492 w 1656754"/>
              <a:gd name="connsiteY96" fmla="*/ 592112 h 3470532"/>
              <a:gd name="connsiteX97" fmla="*/ 1555230 w 1656754"/>
              <a:gd name="connsiteY97" fmla="*/ 648325 h 3470532"/>
              <a:gd name="connsiteX98" fmla="*/ 1577715 w 1656754"/>
              <a:gd name="connsiteY98" fmla="*/ 700790 h 3470532"/>
              <a:gd name="connsiteX99" fmla="*/ 1581462 w 1656754"/>
              <a:gd name="connsiteY99" fmla="*/ 715780 h 3470532"/>
              <a:gd name="connsiteX100" fmla="*/ 1588957 w 1656754"/>
              <a:gd name="connsiteY100" fmla="*/ 734518 h 3470532"/>
              <a:gd name="connsiteX101" fmla="*/ 1600200 w 1656754"/>
              <a:gd name="connsiteY101" fmla="*/ 779489 h 3470532"/>
              <a:gd name="connsiteX102" fmla="*/ 1618938 w 1656754"/>
              <a:gd name="connsiteY102" fmla="*/ 828207 h 3470532"/>
              <a:gd name="connsiteX103" fmla="*/ 1626433 w 1656754"/>
              <a:gd name="connsiteY103" fmla="*/ 873177 h 3470532"/>
              <a:gd name="connsiteX104" fmla="*/ 1633928 w 1656754"/>
              <a:gd name="connsiteY104" fmla="*/ 895662 h 3470532"/>
              <a:gd name="connsiteX105" fmla="*/ 1637676 w 1656754"/>
              <a:gd name="connsiteY105" fmla="*/ 910653 h 3470532"/>
              <a:gd name="connsiteX106" fmla="*/ 1645171 w 1656754"/>
              <a:gd name="connsiteY106" fmla="*/ 929390 h 3470532"/>
              <a:gd name="connsiteX107" fmla="*/ 1652666 w 1656754"/>
              <a:gd name="connsiteY107" fmla="*/ 966866 h 3470532"/>
              <a:gd name="connsiteX108" fmla="*/ 1652666 w 1656754"/>
              <a:gd name="connsiteY108" fmla="*/ 1169233 h 3470532"/>
              <a:gd name="connsiteX109" fmla="*/ 1645171 w 1656754"/>
              <a:gd name="connsiteY109" fmla="*/ 1184223 h 3470532"/>
              <a:gd name="connsiteX110" fmla="*/ 1637676 w 1656754"/>
              <a:gd name="connsiteY110" fmla="*/ 1206708 h 3470532"/>
              <a:gd name="connsiteX111" fmla="*/ 1603948 w 1656754"/>
              <a:gd name="connsiteY111" fmla="*/ 1322882 h 3470532"/>
              <a:gd name="connsiteX112" fmla="*/ 1592705 w 1656754"/>
              <a:gd name="connsiteY112" fmla="*/ 1341620 h 3470532"/>
              <a:gd name="connsiteX113" fmla="*/ 1573967 w 1656754"/>
              <a:gd name="connsiteY113" fmla="*/ 1382843 h 3470532"/>
              <a:gd name="connsiteX114" fmla="*/ 1547735 w 1656754"/>
              <a:gd name="connsiteY114" fmla="*/ 1420318 h 3470532"/>
              <a:gd name="connsiteX115" fmla="*/ 1543987 w 1656754"/>
              <a:gd name="connsiteY115" fmla="*/ 1439056 h 3470532"/>
              <a:gd name="connsiteX116" fmla="*/ 1528997 w 1656754"/>
              <a:gd name="connsiteY116" fmla="*/ 1457794 h 3470532"/>
              <a:gd name="connsiteX117" fmla="*/ 1514007 w 1656754"/>
              <a:gd name="connsiteY117" fmla="*/ 1487774 h 3470532"/>
              <a:gd name="connsiteX118" fmla="*/ 1487774 w 1656754"/>
              <a:gd name="connsiteY118" fmla="*/ 1547735 h 3470532"/>
              <a:gd name="connsiteX119" fmla="*/ 1472784 w 1656754"/>
              <a:gd name="connsiteY119" fmla="*/ 1581462 h 3470532"/>
              <a:gd name="connsiteX120" fmla="*/ 1454046 w 1656754"/>
              <a:gd name="connsiteY120" fmla="*/ 1637676 h 3470532"/>
              <a:gd name="connsiteX121" fmla="*/ 1446551 w 1656754"/>
              <a:gd name="connsiteY121" fmla="*/ 1667656 h 3470532"/>
              <a:gd name="connsiteX122" fmla="*/ 1439056 w 1656754"/>
              <a:gd name="connsiteY122" fmla="*/ 1690141 h 3470532"/>
              <a:gd name="connsiteX123" fmla="*/ 1427813 w 1656754"/>
              <a:gd name="connsiteY123" fmla="*/ 1750102 h 3470532"/>
              <a:gd name="connsiteX124" fmla="*/ 1424066 w 1656754"/>
              <a:gd name="connsiteY124" fmla="*/ 1787577 h 3470532"/>
              <a:gd name="connsiteX125" fmla="*/ 1416571 w 1656754"/>
              <a:gd name="connsiteY125" fmla="*/ 1817557 h 3470532"/>
              <a:gd name="connsiteX126" fmla="*/ 1412823 w 1656754"/>
              <a:gd name="connsiteY126" fmla="*/ 1843790 h 3470532"/>
              <a:gd name="connsiteX127" fmla="*/ 1409076 w 1656754"/>
              <a:gd name="connsiteY127" fmla="*/ 1881266 h 3470532"/>
              <a:gd name="connsiteX128" fmla="*/ 1364105 w 1656754"/>
              <a:gd name="connsiteY128" fmla="*/ 2072390 h 3470532"/>
              <a:gd name="connsiteX129" fmla="*/ 1349115 w 1656754"/>
              <a:gd name="connsiteY129" fmla="*/ 2158584 h 3470532"/>
              <a:gd name="connsiteX130" fmla="*/ 1334125 w 1656754"/>
              <a:gd name="connsiteY130" fmla="*/ 2222292 h 3470532"/>
              <a:gd name="connsiteX131" fmla="*/ 1330377 w 1656754"/>
              <a:gd name="connsiteY131" fmla="*/ 2252272 h 3470532"/>
              <a:gd name="connsiteX132" fmla="*/ 1319135 w 1656754"/>
              <a:gd name="connsiteY132" fmla="*/ 2330971 h 3470532"/>
              <a:gd name="connsiteX133" fmla="*/ 1304144 w 1656754"/>
              <a:gd name="connsiteY133" fmla="*/ 2432154 h 3470532"/>
              <a:gd name="connsiteX134" fmla="*/ 1270416 w 1656754"/>
              <a:gd name="connsiteY134" fmla="*/ 2649512 h 3470532"/>
              <a:gd name="connsiteX135" fmla="*/ 1232941 w 1656754"/>
              <a:gd name="connsiteY135" fmla="*/ 2904344 h 3470532"/>
              <a:gd name="connsiteX136" fmla="*/ 1191458 w 1656754"/>
              <a:gd name="connsiteY136" fmla="*/ 3439228 h 3470532"/>
              <a:gd name="connsiteX137" fmla="*/ 931732 w 1656754"/>
              <a:gd name="connsiteY137" fmla="*/ 3459032 h 3470532"/>
              <a:gd name="connsiteX138" fmla="*/ 703522 w 1656754"/>
              <a:gd name="connsiteY138" fmla="*/ 3417940 h 3470532"/>
              <a:gd name="connsiteX0" fmla="*/ 703522 w 1656754"/>
              <a:gd name="connsiteY0" fmla="*/ 3417940 h 3470532"/>
              <a:gd name="connsiteX1" fmla="*/ 726138 w 1656754"/>
              <a:gd name="connsiteY1" fmla="*/ 2857682 h 3470532"/>
              <a:gd name="connsiteX2" fmla="*/ 745891 w 1656754"/>
              <a:gd name="connsiteY2" fmla="*/ 1826640 h 3470532"/>
              <a:gd name="connsiteX3" fmla="*/ 734518 w 1656754"/>
              <a:gd name="connsiteY3" fmla="*/ 1813810 h 3470532"/>
              <a:gd name="connsiteX4" fmla="*/ 723276 w 1656754"/>
              <a:gd name="connsiteY4" fmla="*/ 1806315 h 3470532"/>
              <a:gd name="connsiteX5" fmla="*/ 704538 w 1656754"/>
              <a:gd name="connsiteY5" fmla="*/ 1780082 h 3470532"/>
              <a:gd name="connsiteX6" fmla="*/ 689548 w 1656754"/>
              <a:gd name="connsiteY6" fmla="*/ 1761344 h 3470532"/>
              <a:gd name="connsiteX7" fmla="*/ 682053 w 1656754"/>
              <a:gd name="connsiteY7" fmla="*/ 1735112 h 3470532"/>
              <a:gd name="connsiteX8" fmla="*/ 663315 w 1656754"/>
              <a:gd name="connsiteY8" fmla="*/ 1671403 h 3470532"/>
              <a:gd name="connsiteX9" fmla="*/ 655820 w 1656754"/>
              <a:gd name="connsiteY9" fmla="*/ 1630180 h 3470532"/>
              <a:gd name="connsiteX10" fmla="*/ 659567 w 1656754"/>
              <a:gd name="connsiteY10" fmla="*/ 1506512 h 3470532"/>
              <a:gd name="connsiteX11" fmla="*/ 693295 w 1656754"/>
              <a:gd name="connsiteY11" fmla="*/ 1431561 h 3470532"/>
              <a:gd name="connsiteX12" fmla="*/ 697043 w 1656754"/>
              <a:gd name="connsiteY12" fmla="*/ 1412823 h 3470532"/>
              <a:gd name="connsiteX13" fmla="*/ 708285 w 1656754"/>
              <a:gd name="connsiteY13" fmla="*/ 1401580 h 3470532"/>
              <a:gd name="connsiteX14" fmla="*/ 715780 w 1656754"/>
              <a:gd name="connsiteY14" fmla="*/ 1386590 h 3470532"/>
              <a:gd name="connsiteX15" fmla="*/ 727023 w 1656754"/>
              <a:gd name="connsiteY15" fmla="*/ 1349115 h 3470532"/>
              <a:gd name="connsiteX16" fmla="*/ 730771 w 1656754"/>
              <a:gd name="connsiteY16" fmla="*/ 1334125 h 3470532"/>
              <a:gd name="connsiteX17" fmla="*/ 745761 w 1656754"/>
              <a:gd name="connsiteY17" fmla="*/ 1285407 h 3470532"/>
              <a:gd name="connsiteX18" fmla="*/ 742013 w 1656754"/>
              <a:gd name="connsiteY18" fmla="*/ 1217951 h 3470532"/>
              <a:gd name="connsiteX19" fmla="*/ 730771 w 1656754"/>
              <a:gd name="connsiteY19" fmla="*/ 1195466 h 3470532"/>
              <a:gd name="connsiteX20" fmla="*/ 723276 w 1656754"/>
              <a:gd name="connsiteY20" fmla="*/ 1172980 h 3470532"/>
              <a:gd name="connsiteX21" fmla="*/ 685800 w 1656754"/>
              <a:gd name="connsiteY21" fmla="*/ 1090535 h 3470532"/>
              <a:gd name="connsiteX22" fmla="*/ 674557 w 1656754"/>
              <a:gd name="connsiteY22" fmla="*/ 1060554 h 3470532"/>
              <a:gd name="connsiteX23" fmla="*/ 652072 w 1656754"/>
              <a:gd name="connsiteY23" fmla="*/ 1026826 h 3470532"/>
              <a:gd name="connsiteX24" fmla="*/ 648325 w 1656754"/>
              <a:gd name="connsiteY24" fmla="*/ 1015584 h 3470532"/>
              <a:gd name="connsiteX25" fmla="*/ 637082 w 1656754"/>
              <a:gd name="connsiteY25" fmla="*/ 1008089 h 3470532"/>
              <a:gd name="connsiteX26" fmla="*/ 622092 w 1656754"/>
              <a:gd name="connsiteY26" fmla="*/ 993098 h 3470532"/>
              <a:gd name="connsiteX27" fmla="*/ 607102 w 1656754"/>
              <a:gd name="connsiteY27" fmla="*/ 981856 h 3470532"/>
              <a:gd name="connsiteX28" fmla="*/ 584616 w 1656754"/>
              <a:gd name="connsiteY28" fmla="*/ 966866 h 3470532"/>
              <a:gd name="connsiteX29" fmla="*/ 569626 w 1656754"/>
              <a:gd name="connsiteY29" fmla="*/ 959371 h 3470532"/>
              <a:gd name="connsiteX30" fmla="*/ 517161 w 1656754"/>
              <a:gd name="connsiteY30" fmla="*/ 940633 h 3470532"/>
              <a:gd name="connsiteX31" fmla="*/ 442210 w 1656754"/>
              <a:gd name="connsiteY31" fmla="*/ 910653 h 3470532"/>
              <a:gd name="connsiteX32" fmla="*/ 430967 w 1656754"/>
              <a:gd name="connsiteY32" fmla="*/ 906905 h 3470532"/>
              <a:gd name="connsiteX33" fmla="*/ 281066 w 1656754"/>
              <a:gd name="connsiteY33" fmla="*/ 910653 h 3470532"/>
              <a:gd name="connsiteX34" fmla="*/ 258580 w 1656754"/>
              <a:gd name="connsiteY34" fmla="*/ 914400 h 3470532"/>
              <a:gd name="connsiteX35" fmla="*/ 228600 w 1656754"/>
              <a:gd name="connsiteY35" fmla="*/ 918148 h 3470532"/>
              <a:gd name="connsiteX36" fmla="*/ 142407 w 1656754"/>
              <a:gd name="connsiteY36" fmla="*/ 906905 h 3470532"/>
              <a:gd name="connsiteX37" fmla="*/ 104931 w 1656754"/>
              <a:gd name="connsiteY37" fmla="*/ 869430 h 3470532"/>
              <a:gd name="connsiteX38" fmla="*/ 86194 w 1656754"/>
              <a:gd name="connsiteY38" fmla="*/ 850692 h 3470532"/>
              <a:gd name="connsiteX39" fmla="*/ 56213 w 1656754"/>
              <a:gd name="connsiteY39" fmla="*/ 813216 h 3470532"/>
              <a:gd name="connsiteX40" fmla="*/ 44971 w 1656754"/>
              <a:gd name="connsiteY40" fmla="*/ 801974 h 3470532"/>
              <a:gd name="connsiteX41" fmla="*/ 33728 w 1656754"/>
              <a:gd name="connsiteY41" fmla="*/ 783236 h 3470532"/>
              <a:gd name="connsiteX42" fmla="*/ 26233 w 1656754"/>
              <a:gd name="connsiteY42" fmla="*/ 771994 h 3470532"/>
              <a:gd name="connsiteX43" fmla="*/ 18738 w 1656754"/>
              <a:gd name="connsiteY43" fmla="*/ 745761 h 3470532"/>
              <a:gd name="connsiteX44" fmla="*/ 11243 w 1656754"/>
              <a:gd name="connsiteY44" fmla="*/ 730771 h 3470532"/>
              <a:gd name="connsiteX45" fmla="*/ 7495 w 1656754"/>
              <a:gd name="connsiteY45" fmla="*/ 693295 h 3470532"/>
              <a:gd name="connsiteX46" fmla="*/ 0 w 1656754"/>
              <a:gd name="connsiteY46" fmla="*/ 663315 h 3470532"/>
              <a:gd name="connsiteX47" fmla="*/ 3748 w 1656754"/>
              <a:gd name="connsiteY47" fmla="*/ 517161 h 3470532"/>
              <a:gd name="connsiteX48" fmla="*/ 14990 w 1656754"/>
              <a:gd name="connsiteY48" fmla="*/ 487180 h 3470532"/>
              <a:gd name="connsiteX49" fmla="*/ 33728 w 1656754"/>
              <a:gd name="connsiteY49" fmla="*/ 430967 h 3470532"/>
              <a:gd name="connsiteX50" fmla="*/ 44971 w 1656754"/>
              <a:gd name="connsiteY50" fmla="*/ 408482 h 3470532"/>
              <a:gd name="connsiteX51" fmla="*/ 52466 w 1656754"/>
              <a:gd name="connsiteY51" fmla="*/ 385997 h 3470532"/>
              <a:gd name="connsiteX52" fmla="*/ 86194 w 1656754"/>
              <a:gd name="connsiteY52" fmla="*/ 329784 h 3470532"/>
              <a:gd name="connsiteX53" fmla="*/ 108679 w 1656754"/>
              <a:gd name="connsiteY53" fmla="*/ 292308 h 3470532"/>
              <a:gd name="connsiteX54" fmla="*/ 123669 w 1656754"/>
              <a:gd name="connsiteY54" fmla="*/ 269823 h 3470532"/>
              <a:gd name="connsiteX55" fmla="*/ 161144 w 1656754"/>
              <a:gd name="connsiteY55" fmla="*/ 232348 h 3470532"/>
              <a:gd name="connsiteX56" fmla="*/ 179882 w 1656754"/>
              <a:gd name="connsiteY56" fmla="*/ 206115 h 3470532"/>
              <a:gd name="connsiteX57" fmla="*/ 191125 w 1656754"/>
              <a:gd name="connsiteY57" fmla="*/ 187377 h 3470532"/>
              <a:gd name="connsiteX58" fmla="*/ 224853 w 1656754"/>
              <a:gd name="connsiteY58" fmla="*/ 153649 h 3470532"/>
              <a:gd name="connsiteX59" fmla="*/ 247338 w 1656754"/>
              <a:gd name="connsiteY59" fmla="*/ 123669 h 3470532"/>
              <a:gd name="connsiteX60" fmla="*/ 266076 w 1656754"/>
              <a:gd name="connsiteY60" fmla="*/ 108679 h 3470532"/>
              <a:gd name="connsiteX61" fmla="*/ 292308 w 1656754"/>
              <a:gd name="connsiteY61" fmla="*/ 82446 h 3470532"/>
              <a:gd name="connsiteX62" fmla="*/ 352269 w 1656754"/>
              <a:gd name="connsiteY62" fmla="*/ 48718 h 3470532"/>
              <a:gd name="connsiteX63" fmla="*/ 382249 w 1656754"/>
              <a:gd name="connsiteY63" fmla="*/ 41223 h 3470532"/>
              <a:gd name="connsiteX64" fmla="*/ 415977 w 1656754"/>
              <a:gd name="connsiteY64" fmla="*/ 22485 h 3470532"/>
              <a:gd name="connsiteX65" fmla="*/ 427220 w 1656754"/>
              <a:gd name="connsiteY65" fmla="*/ 14990 h 3470532"/>
              <a:gd name="connsiteX66" fmla="*/ 457200 w 1656754"/>
              <a:gd name="connsiteY66" fmla="*/ 3748 h 3470532"/>
              <a:gd name="connsiteX67" fmla="*/ 483433 w 1656754"/>
              <a:gd name="connsiteY67" fmla="*/ 0 h 3470532"/>
              <a:gd name="connsiteX68" fmla="*/ 569626 w 1656754"/>
              <a:gd name="connsiteY68" fmla="*/ 3748 h 3470532"/>
              <a:gd name="connsiteX69" fmla="*/ 603354 w 1656754"/>
              <a:gd name="connsiteY69" fmla="*/ 14990 h 3470532"/>
              <a:gd name="connsiteX70" fmla="*/ 633335 w 1656754"/>
              <a:gd name="connsiteY70" fmla="*/ 22485 h 3470532"/>
              <a:gd name="connsiteX71" fmla="*/ 659567 w 1656754"/>
              <a:gd name="connsiteY71" fmla="*/ 37476 h 3470532"/>
              <a:gd name="connsiteX72" fmla="*/ 704538 w 1656754"/>
              <a:gd name="connsiteY72" fmla="*/ 44971 h 3470532"/>
              <a:gd name="connsiteX73" fmla="*/ 745761 w 1656754"/>
              <a:gd name="connsiteY73" fmla="*/ 67456 h 3470532"/>
              <a:gd name="connsiteX74" fmla="*/ 764498 w 1656754"/>
              <a:gd name="connsiteY74" fmla="*/ 74951 h 3470532"/>
              <a:gd name="connsiteX75" fmla="*/ 771994 w 1656754"/>
              <a:gd name="connsiteY75" fmla="*/ 82446 h 3470532"/>
              <a:gd name="connsiteX76" fmla="*/ 801974 w 1656754"/>
              <a:gd name="connsiteY76" fmla="*/ 101184 h 3470532"/>
              <a:gd name="connsiteX77" fmla="*/ 813216 w 1656754"/>
              <a:gd name="connsiteY77" fmla="*/ 123669 h 3470532"/>
              <a:gd name="connsiteX78" fmla="*/ 816964 w 1656754"/>
              <a:gd name="connsiteY78" fmla="*/ 146154 h 3470532"/>
              <a:gd name="connsiteX79" fmla="*/ 824459 w 1656754"/>
              <a:gd name="connsiteY79" fmla="*/ 172387 h 3470532"/>
              <a:gd name="connsiteX80" fmla="*/ 828207 w 1656754"/>
              <a:gd name="connsiteY80" fmla="*/ 191125 h 3470532"/>
              <a:gd name="connsiteX81" fmla="*/ 831954 w 1656754"/>
              <a:gd name="connsiteY81" fmla="*/ 333531 h 3470532"/>
              <a:gd name="connsiteX82" fmla="*/ 843197 w 1656754"/>
              <a:gd name="connsiteY82" fmla="*/ 363512 h 3470532"/>
              <a:gd name="connsiteX83" fmla="*/ 846944 w 1656754"/>
              <a:gd name="connsiteY83" fmla="*/ 374754 h 3470532"/>
              <a:gd name="connsiteX84" fmla="*/ 895662 w 1656754"/>
              <a:gd name="connsiteY84" fmla="*/ 400987 h 3470532"/>
              <a:gd name="connsiteX85" fmla="*/ 906905 w 1656754"/>
              <a:gd name="connsiteY85" fmla="*/ 408482 h 3470532"/>
              <a:gd name="connsiteX86" fmla="*/ 955623 w 1656754"/>
              <a:gd name="connsiteY86" fmla="*/ 423472 h 3470532"/>
              <a:gd name="connsiteX87" fmla="*/ 1274164 w 1656754"/>
              <a:gd name="connsiteY87" fmla="*/ 430967 h 3470532"/>
              <a:gd name="connsiteX88" fmla="*/ 1292902 w 1656754"/>
              <a:gd name="connsiteY88" fmla="*/ 438462 h 3470532"/>
              <a:gd name="connsiteX89" fmla="*/ 1345367 w 1656754"/>
              <a:gd name="connsiteY89" fmla="*/ 457200 h 3470532"/>
              <a:gd name="connsiteX90" fmla="*/ 1412823 w 1656754"/>
              <a:gd name="connsiteY90" fmla="*/ 487180 h 3470532"/>
              <a:gd name="connsiteX91" fmla="*/ 1457794 w 1656754"/>
              <a:gd name="connsiteY91" fmla="*/ 498423 h 3470532"/>
              <a:gd name="connsiteX92" fmla="*/ 1472784 w 1656754"/>
              <a:gd name="connsiteY92" fmla="*/ 505918 h 3470532"/>
              <a:gd name="connsiteX93" fmla="*/ 1484026 w 1656754"/>
              <a:gd name="connsiteY93" fmla="*/ 513413 h 3470532"/>
              <a:gd name="connsiteX94" fmla="*/ 1502764 w 1656754"/>
              <a:gd name="connsiteY94" fmla="*/ 520908 h 3470532"/>
              <a:gd name="connsiteX95" fmla="*/ 1514007 w 1656754"/>
              <a:gd name="connsiteY95" fmla="*/ 532151 h 3470532"/>
              <a:gd name="connsiteX96" fmla="*/ 1536492 w 1656754"/>
              <a:gd name="connsiteY96" fmla="*/ 592112 h 3470532"/>
              <a:gd name="connsiteX97" fmla="*/ 1555230 w 1656754"/>
              <a:gd name="connsiteY97" fmla="*/ 648325 h 3470532"/>
              <a:gd name="connsiteX98" fmla="*/ 1577715 w 1656754"/>
              <a:gd name="connsiteY98" fmla="*/ 700790 h 3470532"/>
              <a:gd name="connsiteX99" fmla="*/ 1581462 w 1656754"/>
              <a:gd name="connsiteY99" fmla="*/ 715780 h 3470532"/>
              <a:gd name="connsiteX100" fmla="*/ 1588957 w 1656754"/>
              <a:gd name="connsiteY100" fmla="*/ 734518 h 3470532"/>
              <a:gd name="connsiteX101" fmla="*/ 1600200 w 1656754"/>
              <a:gd name="connsiteY101" fmla="*/ 779489 h 3470532"/>
              <a:gd name="connsiteX102" fmla="*/ 1618938 w 1656754"/>
              <a:gd name="connsiteY102" fmla="*/ 828207 h 3470532"/>
              <a:gd name="connsiteX103" fmla="*/ 1626433 w 1656754"/>
              <a:gd name="connsiteY103" fmla="*/ 873177 h 3470532"/>
              <a:gd name="connsiteX104" fmla="*/ 1633928 w 1656754"/>
              <a:gd name="connsiteY104" fmla="*/ 895662 h 3470532"/>
              <a:gd name="connsiteX105" fmla="*/ 1637676 w 1656754"/>
              <a:gd name="connsiteY105" fmla="*/ 910653 h 3470532"/>
              <a:gd name="connsiteX106" fmla="*/ 1645171 w 1656754"/>
              <a:gd name="connsiteY106" fmla="*/ 929390 h 3470532"/>
              <a:gd name="connsiteX107" fmla="*/ 1652666 w 1656754"/>
              <a:gd name="connsiteY107" fmla="*/ 966866 h 3470532"/>
              <a:gd name="connsiteX108" fmla="*/ 1652666 w 1656754"/>
              <a:gd name="connsiteY108" fmla="*/ 1169233 h 3470532"/>
              <a:gd name="connsiteX109" fmla="*/ 1645171 w 1656754"/>
              <a:gd name="connsiteY109" fmla="*/ 1184223 h 3470532"/>
              <a:gd name="connsiteX110" fmla="*/ 1637676 w 1656754"/>
              <a:gd name="connsiteY110" fmla="*/ 1206708 h 3470532"/>
              <a:gd name="connsiteX111" fmla="*/ 1603948 w 1656754"/>
              <a:gd name="connsiteY111" fmla="*/ 1322882 h 3470532"/>
              <a:gd name="connsiteX112" fmla="*/ 1592705 w 1656754"/>
              <a:gd name="connsiteY112" fmla="*/ 1341620 h 3470532"/>
              <a:gd name="connsiteX113" fmla="*/ 1573967 w 1656754"/>
              <a:gd name="connsiteY113" fmla="*/ 1382843 h 3470532"/>
              <a:gd name="connsiteX114" fmla="*/ 1547735 w 1656754"/>
              <a:gd name="connsiteY114" fmla="*/ 1420318 h 3470532"/>
              <a:gd name="connsiteX115" fmla="*/ 1543987 w 1656754"/>
              <a:gd name="connsiteY115" fmla="*/ 1439056 h 3470532"/>
              <a:gd name="connsiteX116" fmla="*/ 1528997 w 1656754"/>
              <a:gd name="connsiteY116" fmla="*/ 1457794 h 3470532"/>
              <a:gd name="connsiteX117" fmla="*/ 1514007 w 1656754"/>
              <a:gd name="connsiteY117" fmla="*/ 1487774 h 3470532"/>
              <a:gd name="connsiteX118" fmla="*/ 1487774 w 1656754"/>
              <a:gd name="connsiteY118" fmla="*/ 1547735 h 3470532"/>
              <a:gd name="connsiteX119" fmla="*/ 1472784 w 1656754"/>
              <a:gd name="connsiteY119" fmla="*/ 1581462 h 3470532"/>
              <a:gd name="connsiteX120" fmla="*/ 1454046 w 1656754"/>
              <a:gd name="connsiteY120" fmla="*/ 1637676 h 3470532"/>
              <a:gd name="connsiteX121" fmla="*/ 1446551 w 1656754"/>
              <a:gd name="connsiteY121" fmla="*/ 1667656 h 3470532"/>
              <a:gd name="connsiteX122" fmla="*/ 1439056 w 1656754"/>
              <a:gd name="connsiteY122" fmla="*/ 1690141 h 3470532"/>
              <a:gd name="connsiteX123" fmla="*/ 1427813 w 1656754"/>
              <a:gd name="connsiteY123" fmla="*/ 1750102 h 3470532"/>
              <a:gd name="connsiteX124" fmla="*/ 1424066 w 1656754"/>
              <a:gd name="connsiteY124" fmla="*/ 1787577 h 3470532"/>
              <a:gd name="connsiteX125" fmla="*/ 1416571 w 1656754"/>
              <a:gd name="connsiteY125" fmla="*/ 1817557 h 3470532"/>
              <a:gd name="connsiteX126" fmla="*/ 1412823 w 1656754"/>
              <a:gd name="connsiteY126" fmla="*/ 1843790 h 3470532"/>
              <a:gd name="connsiteX127" fmla="*/ 1409076 w 1656754"/>
              <a:gd name="connsiteY127" fmla="*/ 1881266 h 3470532"/>
              <a:gd name="connsiteX128" fmla="*/ 1364105 w 1656754"/>
              <a:gd name="connsiteY128" fmla="*/ 2072390 h 3470532"/>
              <a:gd name="connsiteX129" fmla="*/ 1334125 w 1656754"/>
              <a:gd name="connsiteY129" fmla="*/ 2222292 h 3470532"/>
              <a:gd name="connsiteX130" fmla="*/ 1330377 w 1656754"/>
              <a:gd name="connsiteY130" fmla="*/ 2252272 h 3470532"/>
              <a:gd name="connsiteX131" fmla="*/ 1319135 w 1656754"/>
              <a:gd name="connsiteY131" fmla="*/ 2330971 h 3470532"/>
              <a:gd name="connsiteX132" fmla="*/ 1304144 w 1656754"/>
              <a:gd name="connsiteY132" fmla="*/ 2432154 h 3470532"/>
              <a:gd name="connsiteX133" fmla="*/ 1270416 w 1656754"/>
              <a:gd name="connsiteY133" fmla="*/ 2649512 h 3470532"/>
              <a:gd name="connsiteX134" fmla="*/ 1232941 w 1656754"/>
              <a:gd name="connsiteY134" fmla="*/ 2904344 h 3470532"/>
              <a:gd name="connsiteX135" fmla="*/ 1191458 w 1656754"/>
              <a:gd name="connsiteY135" fmla="*/ 3439228 h 3470532"/>
              <a:gd name="connsiteX136" fmla="*/ 931732 w 1656754"/>
              <a:gd name="connsiteY136" fmla="*/ 3459032 h 3470532"/>
              <a:gd name="connsiteX137" fmla="*/ 703522 w 1656754"/>
              <a:gd name="connsiteY137" fmla="*/ 3417940 h 3470532"/>
              <a:gd name="connsiteX0" fmla="*/ 703522 w 1656754"/>
              <a:gd name="connsiteY0" fmla="*/ 3417940 h 3470532"/>
              <a:gd name="connsiteX1" fmla="*/ 726138 w 1656754"/>
              <a:gd name="connsiteY1" fmla="*/ 2857682 h 3470532"/>
              <a:gd name="connsiteX2" fmla="*/ 745891 w 1656754"/>
              <a:gd name="connsiteY2" fmla="*/ 1826640 h 3470532"/>
              <a:gd name="connsiteX3" fmla="*/ 734518 w 1656754"/>
              <a:gd name="connsiteY3" fmla="*/ 1813810 h 3470532"/>
              <a:gd name="connsiteX4" fmla="*/ 723276 w 1656754"/>
              <a:gd name="connsiteY4" fmla="*/ 1806315 h 3470532"/>
              <a:gd name="connsiteX5" fmla="*/ 704538 w 1656754"/>
              <a:gd name="connsiteY5" fmla="*/ 1780082 h 3470532"/>
              <a:gd name="connsiteX6" fmla="*/ 689548 w 1656754"/>
              <a:gd name="connsiteY6" fmla="*/ 1761344 h 3470532"/>
              <a:gd name="connsiteX7" fmla="*/ 682053 w 1656754"/>
              <a:gd name="connsiteY7" fmla="*/ 1735112 h 3470532"/>
              <a:gd name="connsiteX8" fmla="*/ 663315 w 1656754"/>
              <a:gd name="connsiteY8" fmla="*/ 1671403 h 3470532"/>
              <a:gd name="connsiteX9" fmla="*/ 655820 w 1656754"/>
              <a:gd name="connsiteY9" fmla="*/ 1630180 h 3470532"/>
              <a:gd name="connsiteX10" fmla="*/ 659567 w 1656754"/>
              <a:gd name="connsiteY10" fmla="*/ 1506512 h 3470532"/>
              <a:gd name="connsiteX11" fmla="*/ 693295 w 1656754"/>
              <a:gd name="connsiteY11" fmla="*/ 1431561 h 3470532"/>
              <a:gd name="connsiteX12" fmla="*/ 697043 w 1656754"/>
              <a:gd name="connsiteY12" fmla="*/ 1412823 h 3470532"/>
              <a:gd name="connsiteX13" fmla="*/ 708285 w 1656754"/>
              <a:gd name="connsiteY13" fmla="*/ 1401580 h 3470532"/>
              <a:gd name="connsiteX14" fmla="*/ 715780 w 1656754"/>
              <a:gd name="connsiteY14" fmla="*/ 1386590 h 3470532"/>
              <a:gd name="connsiteX15" fmla="*/ 727023 w 1656754"/>
              <a:gd name="connsiteY15" fmla="*/ 1349115 h 3470532"/>
              <a:gd name="connsiteX16" fmla="*/ 730771 w 1656754"/>
              <a:gd name="connsiteY16" fmla="*/ 1334125 h 3470532"/>
              <a:gd name="connsiteX17" fmla="*/ 745761 w 1656754"/>
              <a:gd name="connsiteY17" fmla="*/ 1285407 h 3470532"/>
              <a:gd name="connsiteX18" fmla="*/ 742013 w 1656754"/>
              <a:gd name="connsiteY18" fmla="*/ 1217951 h 3470532"/>
              <a:gd name="connsiteX19" fmla="*/ 730771 w 1656754"/>
              <a:gd name="connsiteY19" fmla="*/ 1195466 h 3470532"/>
              <a:gd name="connsiteX20" fmla="*/ 723276 w 1656754"/>
              <a:gd name="connsiteY20" fmla="*/ 1172980 h 3470532"/>
              <a:gd name="connsiteX21" fmla="*/ 685800 w 1656754"/>
              <a:gd name="connsiteY21" fmla="*/ 1090535 h 3470532"/>
              <a:gd name="connsiteX22" fmla="*/ 674557 w 1656754"/>
              <a:gd name="connsiteY22" fmla="*/ 1060554 h 3470532"/>
              <a:gd name="connsiteX23" fmla="*/ 652072 w 1656754"/>
              <a:gd name="connsiteY23" fmla="*/ 1026826 h 3470532"/>
              <a:gd name="connsiteX24" fmla="*/ 648325 w 1656754"/>
              <a:gd name="connsiteY24" fmla="*/ 1015584 h 3470532"/>
              <a:gd name="connsiteX25" fmla="*/ 637082 w 1656754"/>
              <a:gd name="connsiteY25" fmla="*/ 1008089 h 3470532"/>
              <a:gd name="connsiteX26" fmla="*/ 622092 w 1656754"/>
              <a:gd name="connsiteY26" fmla="*/ 993098 h 3470532"/>
              <a:gd name="connsiteX27" fmla="*/ 607102 w 1656754"/>
              <a:gd name="connsiteY27" fmla="*/ 981856 h 3470532"/>
              <a:gd name="connsiteX28" fmla="*/ 584616 w 1656754"/>
              <a:gd name="connsiteY28" fmla="*/ 966866 h 3470532"/>
              <a:gd name="connsiteX29" fmla="*/ 569626 w 1656754"/>
              <a:gd name="connsiteY29" fmla="*/ 959371 h 3470532"/>
              <a:gd name="connsiteX30" fmla="*/ 517161 w 1656754"/>
              <a:gd name="connsiteY30" fmla="*/ 940633 h 3470532"/>
              <a:gd name="connsiteX31" fmla="*/ 442210 w 1656754"/>
              <a:gd name="connsiteY31" fmla="*/ 910653 h 3470532"/>
              <a:gd name="connsiteX32" fmla="*/ 430967 w 1656754"/>
              <a:gd name="connsiteY32" fmla="*/ 906905 h 3470532"/>
              <a:gd name="connsiteX33" fmla="*/ 281066 w 1656754"/>
              <a:gd name="connsiteY33" fmla="*/ 910653 h 3470532"/>
              <a:gd name="connsiteX34" fmla="*/ 258580 w 1656754"/>
              <a:gd name="connsiteY34" fmla="*/ 914400 h 3470532"/>
              <a:gd name="connsiteX35" fmla="*/ 228600 w 1656754"/>
              <a:gd name="connsiteY35" fmla="*/ 918148 h 3470532"/>
              <a:gd name="connsiteX36" fmla="*/ 142407 w 1656754"/>
              <a:gd name="connsiteY36" fmla="*/ 906905 h 3470532"/>
              <a:gd name="connsiteX37" fmla="*/ 104931 w 1656754"/>
              <a:gd name="connsiteY37" fmla="*/ 869430 h 3470532"/>
              <a:gd name="connsiteX38" fmla="*/ 86194 w 1656754"/>
              <a:gd name="connsiteY38" fmla="*/ 850692 h 3470532"/>
              <a:gd name="connsiteX39" fmla="*/ 56213 w 1656754"/>
              <a:gd name="connsiteY39" fmla="*/ 813216 h 3470532"/>
              <a:gd name="connsiteX40" fmla="*/ 44971 w 1656754"/>
              <a:gd name="connsiteY40" fmla="*/ 801974 h 3470532"/>
              <a:gd name="connsiteX41" fmla="*/ 33728 w 1656754"/>
              <a:gd name="connsiteY41" fmla="*/ 783236 h 3470532"/>
              <a:gd name="connsiteX42" fmla="*/ 26233 w 1656754"/>
              <a:gd name="connsiteY42" fmla="*/ 771994 h 3470532"/>
              <a:gd name="connsiteX43" fmla="*/ 18738 w 1656754"/>
              <a:gd name="connsiteY43" fmla="*/ 745761 h 3470532"/>
              <a:gd name="connsiteX44" fmla="*/ 11243 w 1656754"/>
              <a:gd name="connsiteY44" fmla="*/ 730771 h 3470532"/>
              <a:gd name="connsiteX45" fmla="*/ 7495 w 1656754"/>
              <a:gd name="connsiteY45" fmla="*/ 693295 h 3470532"/>
              <a:gd name="connsiteX46" fmla="*/ 0 w 1656754"/>
              <a:gd name="connsiteY46" fmla="*/ 663315 h 3470532"/>
              <a:gd name="connsiteX47" fmla="*/ 3748 w 1656754"/>
              <a:gd name="connsiteY47" fmla="*/ 517161 h 3470532"/>
              <a:gd name="connsiteX48" fmla="*/ 14990 w 1656754"/>
              <a:gd name="connsiteY48" fmla="*/ 487180 h 3470532"/>
              <a:gd name="connsiteX49" fmla="*/ 33728 w 1656754"/>
              <a:gd name="connsiteY49" fmla="*/ 430967 h 3470532"/>
              <a:gd name="connsiteX50" fmla="*/ 44971 w 1656754"/>
              <a:gd name="connsiteY50" fmla="*/ 408482 h 3470532"/>
              <a:gd name="connsiteX51" fmla="*/ 52466 w 1656754"/>
              <a:gd name="connsiteY51" fmla="*/ 385997 h 3470532"/>
              <a:gd name="connsiteX52" fmla="*/ 86194 w 1656754"/>
              <a:gd name="connsiteY52" fmla="*/ 329784 h 3470532"/>
              <a:gd name="connsiteX53" fmla="*/ 108679 w 1656754"/>
              <a:gd name="connsiteY53" fmla="*/ 292308 h 3470532"/>
              <a:gd name="connsiteX54" fmla="*/ 123669 w 1656754"/>
              <a:gd name="connsiteY54" fmla="*/ 269823 h 3470532"/>
              <a:gd name="connsiteX55" fmla="*/ 161144 w 1656754"/>
              <a:gd name="connsiteY55" fmla="*/ 232348 h 3470532"/>
              <a:gd name="connsiteX56" fmla="*/ 179882 w 1656754"/>
              <a:gd name="connsiteY56" fmla="*/ 206115 h 3470532"/>
              <a:gd name="connsiteX57" fmla="*/ 191125 w 1656754"/>
              <a:gd name="connsiteY57" fmla="*/ 187377 h 3470532"/>
              <a:gd name="connsiteX58" fmla="*/ 224853 w 1656754"/>
              <a:gd name="connsiteY58" fmla="*/ 153649 h 3470532"/>
              <a:gd name="connsiteX59" fmla="*/ 247338 w 1656754"/>
              <a:gd name="connsiteY59" fmla="*/ 123669 h 3470532"/>
              <a:gd name="connsiteX60" fmla="*/ 266076 w 1656754"/>
              <a:gd name="connsiteY60" fmla="*/ 108679 h 3470532"/>
              <a:gd name="connsiteX61" fmla="*/ 292308 w 1656754"/>
              <a:gd name="connsiteY61" fmla="*/ 82446 h 3470532"/>
              <a:gd name="connsiteX62" fmla="*/ 352269 w 1656754"/>
              <a:gd name="connsiteY62" fmla="*/ 48718 h 3470532"/>
              <a:gd name="connsiteX63" fmla="*/ 382249 w 1656754"/>
              <a:gd name="connsiteY63" fmla="*/ 41223 h 3470532"/>
              <a:gd name="connsiteX64" fmla="*/ 415977 w 1656754"/>
              <a:gd name="connsiteY64" fmla="*/ 22485 h 3470532"/>
              <a:gd name="connsiteX65" fmla="*/ 427220 w 1656754"/>
              <a:gd name="connsiteY65" fmla="*/ 14990 h 3470532"/>
              <a:gd name="connsiteX66" fmla="*/ 457200 w 1656754"/>
              <a:gd name="connsiteY66" fmla="*/ 3748 h 3470532"/>
              <a:gd name="connsiteX67" fmla="*/ 483433 w 1656754"/>
              <a:gd name="connsiteY67" fmla="*/ 0 h 3470532"/>
              <a:gd name="connsiteX68" fmla="*/ 569626 w 1656754"/>
              <a:gd name="connsiteY68" fmla="*/ 3748 h 3470532"/>
              <a:gd name="connsiteX69" fmla="*/ 603354 w 1656754"/>
              <a:gd name="connsiteY69" fmla="*/ 14990 h 3470532"/>
              <a:gd name="connsiteX70" fmla="*/ 633335 w 1656754"/>
              <a:gd name="connsiteY70" fmla="*/ 22485 h 3470532"/>
              <a:gd name="connsiteX71" fmla="*/ 659567 w 1656754"/>
              <a:gd name="connsiteY71" fmla="*/ 37476 h 3470532"/>
              <a:gd name="connsiteX72" fmla="*/ 704538 w 1656754"/>
              <a:gd name="connsiteY72" fmla="*/ 44971 h 3470532"/>
              <a:gd name="connsiteX73" fmla="*/ 745761 w 1656754"/>
              <a:gd name="connsiteY73" fmla="*/ 67456 h 3470532"/>
              <a:gd name="connsiteX74" fmla="*/ 764498 w 1656754"/>
              <a:gd name="connsiteY74" fmla="*/ 74951 h 3470532"/>
              <a:gd name="connsiteX75" fmla="*/ 771994 w 1656754"/>
              <a:gd name="connsiteY75" fmla="*/ 82446 h 3470532"/>
              <a:gd name="connsiteX76" fmla="*/ 801974 w 1656754"/>
              <a:gd name="connsiteY76" fmla="*/ 101184 h 3470532"/>
              <a:gd name="connsiteX77" fmla="*/ 813216 w 1656754"/>
              <a:gd name="connsiteY77" fmla="*/ 123669 h 3470532"/>
              <a:gd name="connsiteX78" fmla="*/ 816964 w 1656754"/>
              <a:gd name="connsiteY78" fmla="*/ 146154 h 3470532"/>
              <a:gd name="connsiteX79" fmla="*/ 824459 w 1656754"/>
              <a:gd name="connsiteY79" fmla="*/ 172387 h 3470532"/>
              <a:gd name="connsiteX80" fmla="*/ 828207 w 1656754"/>
              <a:gd name="connsiteY80" fmla="*/ 191125 h 3470532"/>
              <a:gd name="connsiteX81" fmla="*/ 831954 w 1656754"/>
              <a:gd name="connsiteY81" fmla="*/ 333531 h 3470532"/>
              <a:gd name="connsiteX82" fmla="*/ 843197 w 1656754"/>
              <a:gd name="connsiteY82" fmla="*/ 363512 h 3470532"/>
              <a:gd name="connsiteX83" fmla="*/ 846944 w 1656754"/>
              <a:gd name="connsiteY83" fmla="*/ 374754 h 3470532"/>
              <a:gd name="connsiteX84" fmla="*/ 895662 w 1656754"/>
              <a:gd name="connsiteY84" fmla="*/ 400987 h 3470532"/>
              <a:gd name="connsiteX85" fmla="*/ 906905 w 1656754"/>
              <a:gd name="connsiteY85" fmla="*/ 408482 h 3470532"/>
              <a:gd name="connsiteX86" fmla="*/ 955623 w 1656754"/>
              <a:gd name="connsiteY86" fmla="*/ 423472 h 3470532"/>
              <a:gd name="connsiteX87" fmla="*/ 1274164 w 1656754"/>
              <a:gd name="connsiteY87" fmla="*/ 430967 h 3470532"/>
              <a:gd name="connsiteX88" fmla="*/ 1292902 w 1656754"/>
              <a:gd name="connsiteY88" fmla="*/ 438462 h 3470532"/>
              <a:gd name="connsiteX89" fmla="*/ 1345367 w 1656754"/>
              <a:gd name="connsiteY89" fmla="*/ 457200 h 3470532"/>
              <a:gd name="connsiteX90" fmla="*/ 1412823 w 1656754"/>
              <a:gd name="connsiteY90" fmla="*/ 487180 h 3470532"/>
              <a:gd name="connsiteX91" fmla="*/ 1457794 w 1656754"/>
              <a:gd name="connsiteY91" fmla="*/ 498423 h 3470532"/>
              <a:gd name="connsiteX92" fmla="*/ 1472784 w 1656754"/>
              <a:gd name="connsiteY92" fmla="*/ 505918 h 3470532"/>
              <a:gd name="connsiteX93" fmla="*/ 1484026 w 1656754"/>
              <a:gd name="connsiteY93" fmla="*/ 513413 h 3470532"/>
              <a:gd name="connsiteX94" fmla="*/ 1502764 w 1656754"/>
              <a:gd name="connsiteY94" fmla="*/ 520908 h 3470532"/>
              <a:gd name="connsiteX95" fmla="*/ 1514007 w 1656754"/>
              <a:gd name="connsiteY95" fmla="*/ 532151 h 3470532"/>
              <a:gd name="connsiteX96" fmla="*/ 1536492 w 1656754"/>
              <a:gd name="connsiteY96" fmla="*/ 592112 h 3470532"/>
              <a:gd name="connsiteX97" fmla="*/ 1555230 w 1656754"/>
              <a:gd name="connsiteY97" fmla="*/ 648325 h 3470532"/>
              <a:gd name="connsiteX98" fmla="*/ 1577715 w 1656754"/>
              <a:gd name="connsiteY98" fmla="*/ 700790 h 3470532"/>
              <a:gd name="connsiteX99" fmla="*/ 1581462 w 1656754"/>
              <a:gd name="connsiteY99" fmla="*/ 715780 h 3470532"/>
              <a:gd name="connsiteX100" fmla="*/ 1588957 w 1656754"/>
              <a:gd name="connsiteY100" fmla="*/ 734518 h 3470532"/>
              <a:gd name="connsiteX101" fmla="*/ 1600200 w 1656754"/>
              <a:gd name="connsiteY101" fmla="*/ 779489 h 3470532"/>
              <a:gd name="connsiteX102" fmla="*/ 1618938 w 1656754"/>
              <a:gd name="connsiteY102" fmla="*/ 828207 h 3470532"/>
              <a:gd name="connsiteX103" fmla="*/ 1626433 w 1656754"/>
              <a:gd name="connsiteY103" fmla="*/ 873177 h 3470532"/>
              <a:gd name="connsiteX104" fmla="*/ 1633928 w 1656754"/>
              <a:gd name="connsiteY104" fmla="*/ 895662 h 3470532"/>
              <a:gd name="connsiteX105" fmla="*/ 1637676 w 1656754"/>
              <a:gd name="connsiteY105" fmla="*/ 910653 h 3470532"/>
              <a:gd name="connsiteX106" fmla="*/ 1645171 w 1656754"/>
              <a:gd name="connsiteY106" fmla="*/ 929390 h 3470532"/>
              <a:gd name="connsiteX107" fmla="*/ 1652666 w 1656754"/>
              <a:gd name="connsiteY107" fmla="*/ 966866 h 3470532"/>
              <a:gd name="connsiteX108" fmla="*/ 1652666 w 1656754"/>
              <a:gd name="connsiteY108" fmla="*/ 1169233 h 3470532"/>
              <a:gd name="connsiteX109" fmla="*/ 1645171 w 1656754"/>
              <a:gd name="connsiteY109" fmla="*/ 1184223 h 3470532"/>
              <a:gd name="connsiteX110" fmla="*/ 1637676 w 1656754"/>
              <a:gd name="connsiteY110" fmla="*/ 1206708 h 3470532"/>
              <a:gd name="connsiteX111" fmla="*/ 1603948 w 1656754"/>
              <a:gd name="connsiteY111" fmla="*/ 1322882 h 3470532"/>
              <a:gd name="connsiteX112" fmla="*/ 1592705 w 1656754"/>
              <a:gd name="connsiteY112" fmla="*/ 1341620 h 3470532"/>
              <a:gd name="connsiteX113" fmla="*/ 1573967 w 1656754"/>
              <a:gd name="connsiteY113" fmla="*/ 1382843 h 3470532"/>
              <a:gd name="connsiteX114" fmla="*/ 1547735 w 1656754"/>
              <a:gd name="connsiteY114" fmla="*/ 1420318 h 3470532"/>
              <a:gd name="connsiteX115" fmla="*/ 1543987 w 1656754"/>
              <a:gd name="connsiteY115" fmla="*/ 1439056 h 3470532"/>
              <a:gd name="connsiteX116" fmla="*/ 1528997 w 1656754"/>
              <a:gd name="connsiteY116" fmla="*/ 1457794 h 3470532"/>
              <a:gd name="connsiteX117" fmla="*/ 1514007 w 1656754"/>
              <a:gd name="connsiteY117" fmla="*/ 1487774 h 3470532"/>
              <a:gd name="connsiteX118" fmla="*/ 1487774 w 1656754"/>
              <a:gd name="connsiteY118" fmla="*/ 1547735 h 3470532"/>
              <a:gd name="connsiteX119" fmla="*/ 1472784 w 1656754"/>
              <a:gd name="connsiteY119" fmla="*/ 1581462 h 3470532"/>
              <a:gd name="connsiteX120" fmla="*/ 1454046 w 1656754"/>
              <a:gd name="connsiteY120" fmla="*/ 1637676 h 3470532"/>
              <a:gd name="connsiteX121" fmla="*/ 1446551 w 1656754"/>
              <a:gd name="connsiteY121" fmla="*/ 1667656 h 3470532"/>
              <a:gd name="connsiteX122" fmla="*/ 1439056 w 1656754"/>
              <a:gd name="connsiteY122" fmla="*/ 1690141 h 3470532"/>
              <a:gd name="connsiteX123" fmla="*/ 1427813 w 1656754"/>
              <a:gd name="connsiteY123" fmla="*/ 1750102 h 3470532"/>
              <a:gd name="connsiteX124" fmla="*/ 1424066 w 1656754"/>
              <a:gd name="connsiteY124" fmla="*/ 1787577 h 3470532"/>
              <a:gd name="connsiteX125" fmla="*/ 1416571 w 1656754"/>
              <a:gd name="connsiteY125" fmla="*/ 1817557 h 3470532"/>
              <a:gd name="connsiteX126" fmla="*/ 1412823 w 1656754"/>
              <a:gd name="connsiteY126" fmla="*/ 1843790 h 3470532"/>
              <a:gd name="connsiteX127" fmla="*/ 1409076 w 1656754"/>
              <a:gd name="connsiteY127" fmla="*/ 1881266 h 3470532"/>
              <a:gd name="connsiteX128" fmla="*/ 1364105 w 1656754"/>
              <a:gd name="connsiteY128" fmla="*/ 2072390 h 3470532"/>
              <a:gd name="connsiteX129" fmla="*/ 1330377 w 1656754"/>
              <a:gd name="connsiteY129" fmla="*/ 2252272 h 3470532"/>
              <a:gd name="connsiteX130" fmla="*/ 1319135 w 1656754"/>
              <a:gd name="connsiteY130" fmla="*/ 2330971 h 3470532"/>
              <a:gd name="connsiteX131" fmla="*/ 1304144 w 1656754"/>
              <a:gd name="connsiteY131" fmla="*/ 2432154 h 3470532"/>
              <a:gd name="connsiteX132" fmla="*/ 1270416 w 1656754"/>
              <a:gd name="connsiteY132" fmla="*/ 2649512 h 3470532"/>
              <a:gd name="connsiteX133" fmla="*/ 1232941 w 1656754"/>
              <a:gd name="connsiteY133" fmla="*/ 2904344 h 3470532"/>
              <a:gd name="connsiteX134" fmla="*/ 1191458 w 1656754"/>
              <a:gd name="connsiteY134" fmla="*/ 3439228 h 3470532"/>
              <a:gd name="connsiteX135" fmla="*/ 931732 w 1656754"/>
              <a:gd name="connsiteY135" fmla="*/ 3459032 h 3470532"/>
              <a:gd name="connsiteX136" fmla="*/ 703522 w 1656754"/>
              <a:gd name="connsiteY136" fmla="*/ 3417940 h 3470532"/>
              <a:gd name="connsiteX0" fmla="*/ 703522 w 1656754"/>
              <a:gd name="connsiteY0" fmla="*/ 3417940 h 3470532"/>
              <a:gd name="connsiteX1" fmla="*/ 726138 w 1656754"/>
              <a:gd name="connsiteY1" fmla="*/ 2857682 h 3470532"/>
              <a:gd name="connsiteX2" fmla="*/ 745891 w 1656754"/>
              <a:gd name="connsiteY2" fmla="*/ 1826640 h 3470532"/>
              <a:gd name="connsiteX3" fmla="*/ 734518 w 1656754"/>
              <a:gd name="connsiteY3" fmla="*/ 1813810 h 3470532"/>
              <a:gd name="connsiteX4" fmla="*/ 723276 w 1656754"/>
              <a:gd name="connsiteY4" fmla="*/ 1806315 h 3470532"/>
              <a:gd name="connsiteX5" fmla="*/ 704538 w 1656754"/>
              <a:gd name="connsiteY5" fmla="*/ 1780082 h 3470532"/>
              <a:gd name="connsiteX6" fmla="*/ 689548 w 1656754"/>
              <a:gd name="connsiteY6" fmla="*/ 1761344 h 3470532"/>
              <a:gd name="connsiteX7" fmla="*/ 682053 w 1656754"/>
              <a:gd name="connsiteY7" fmla="*/ 1735112 h 3470532"/>
              <a:gd name="connsiteX8" fmla="*/ 663315 w 1656754"/>
              <a:gd name="connsiteY8" fmla="*/ 1671403 h 3470532"/>
              <a:gd name="connsiteX9" fmla="*/ 655820 w 1656754"/>
              <a:gd name="connsiteY9" fmla="*/ 1630180 h 3470532"/>
              <a:gd name="connsiteX10" fmla="*/ 659567 w 1656754"/>
              <a:gd name="connsiteY10" fmla="*/ 1506512 h 3470532"/>
              <a:gd name="connsiteX11" fmla="*/ 693295 w 1656754"/>
              <a:gd name="connsiteY11" fmla="*/ 1431561 h 3470532"/>
              <a:gd name="connsiteX12" fmla="*/ 697043 w 1656754"/>
              <a:gd name="connsiteY12" fmla="*/ 1412823 h 3470532"/>
              <a:gd name="connsiteX13" fmla="*/ 708285 w 1656754"/>
              <a:gd name="connsiteY13" fmla="*/ 1401580 h 3470532"/>
              <a:gd name="connsiteX14" fmla="*/ 715780 w 1656754"/>
              <a:gd name="connsiteY14" fmla="*/ 1386590 h 3470532"/>
              <a:gd name="connsiteX15" fmla="*/ 727023 w 1656754"/>
              <a:gd name="connsiteY15" fmla="*/ 1349115 h 3470532"/>
              <a:gd name="connsiteX16" fmla="*/ 730771 w 1656754"/>
              <a:gd name="connsiteY16" fmla="*/ 1334125 h 3470532"/>
              <a:gd name="connsiteX17" fmla="*/ 745761 w 1656754"/>
              <a:gd name="connsiteY17" fmla="*/ 1285407 h 3470532"/>
              <a:gd name="connsiteX18" fmla="*/ 742013 w 1656754"/>
              <a:gd name="connsiteY18" fmla="*/ 1217951 h 3470532"/>
              <a:gd name="connsiteX19" fmla="*/ 730771 w 1656754"/>
              <a:gd name="connsiteY19" fmla="*/ 1195466 h 3470532"/>
              <a:gd name="connsiteX20" fmla="*/ 723276 w 1656754"/>
              <a:gd name="connsiteY20" fmla="*/ 1172980 h 3470532"/>
              <a:gd name="connsiteX21" fmla="*/ 685800 w 1656754"/>
              <a:gd name="connsiteY21" fmla="*/ 1090535 h 3470532"/>
              <a:gd name="connsiteX22" fmla="*/ 674557 w 1656754"/>
              <a:gd name="connsiteY22" fmla="*/ 1060554 h 3470532"/>
              <a:gd name="connsiteX23" fmla="*/ 652072 w 1656754"/>
              <a:gd name="connsiteY23" fmla="*/ 1026826 h 3470532"/>
              <a:gd name="connsiteX24" fmla="*/ 648325 w 1656754"/>
              <a:gd name="connsiteY24" fmla="*/ 1015584 h 3470532"/>
              <a:gd name="connsiteX25" fmla="*/ 637082 w 1656754"/>
              <a:gd name="connsiteY25" fmla="*/ 1008089 h 3470532"/>
              <a:gd name="connsiteX26" fmla="*/ 622092 w 1656754"/>
              <a:gd name="connsiteY26" fmla="*/ 993098 h 3470532"/>
              <a:gd name="connsiteX27" fmla="*/ 607102 w 1656754"/>
              <a:gd name="connsiteY27" fmla="*/ 981856 h 3470532"/>
              <a:gd name="connsiteX28" fmla="*/ 584616 w 1656754"/>
              <a:gd name="connsiteY28" fmla="*/ 966866 h 3470532"/>
              <a:gd name="connsiteX29" fmla="*/ 569626 w 1656754"/>
              <a:gd name="connsiteY29" fmla="*/ 959371 h 3470532"/>
              <a:gd name="connsiteX30" fmla="*/ 517161 w 1656754"/>
              <a:gd name="connsiteY30" fmla="*/ 940633 h 3470532"/>
              <a:gd name="connsiteX31" fmla="*/ 442210 w 1656754"/>
              <a:gd name="connsiteY31" fmla="*/ 910653 h 3470532"/>
              <a:gd name="connsiteX32" fmla="*/ 430967 w 1656754"/>
              <a:gd name="connsiteY32" fmla="*/ 906905 h 3470532"/>
              <a:gd name="connsiteX33" fmla="*/ 281066 w 1656754"/>
              <a:gd name="connsiteY33" fmla="*/ 910653 h 3470532"/>
              <a:gd name="connsiteX34" fmla="*/ 258580 w 1656754"/>
              <a:gd name="connsiteY34" fmla="*/ 914400 h 3470532"/>
              <a:gd name="connsiteX35" fmla="*/ 228600 w 1656754"/>
              <a:gd name="connsiteY35" fmla="*/ 918148 h 3470532"/>
              <a:gd name="connsiteX36" fmla="*/ 142407 w 1656754"/>
              <a:gd name="connsiteY36" fmla="*/ 906905 h 3470532"/>
              <a:gd name="connsiteX37" fmla="*/ 104931 w 1656754"/>
              <a:gd name="connsiteY37" fmla="*/ 869430 h 3470532"/>
              <a:gd name="connsiteX38" fmla="*/ 86194 w 1656754"/>
              <a:gd name="connsiteY38" fmla="*/ 850692 h 3470532"/>
              <a:gd name="connsiteX39" fmla="*/ 56213 w 1656754"/>
              <a:gd name="connsiteY39" fmla="*/ 813216 h 3470532"/>
              <a:gd name="connsiteX40" fmla="*/ 44971 w 1656754"/>
              <a:gd name="connsiteY40" fmla="*/ 801974 h 3470532"/>
              <a:gd name="connsiteX41" fmla="*/ 33728 w 1656754"/>
              <a:gd name="connsiteY41" fmla="*/ 783236 h 3470532"/>
              <a:gd name="connsiteX42" fmla="*/ 26233 w 1656754"/>
              <a:gd name="connsiteY42" fmla="*/ 771994 h 3470532"/>
              <a:gd name="connsiteX43" fmla="*/ 18738 w 1656754"/>
              <a:gd name="connsiteY43" fmla="*/ 745761 h 3470532"/>
              <a:gd name="connsiteX44" fmla="*/ 11243 w 1656754"/>
              <a:gd name="connsiteY44" fmla="*/ 730771 h 3470532"/>
              <a:gd name="connsiteX45" fmla="*/ 7495 w 1656754"/>
              <a:gd name="connsiteY45" fmla="*/ 693295 h 3470532"/>
              <a:gd name="connsiteX46" fmla="*/ 0 w 1656754"/>
              <a:gd name="connsiteY46" fmla="*/ 663315 h 3470532"/>
              <a:gd name="connsiteX47" fmla="*/ 3748 w 1656754"/>
              <a:gd name="connsiteY47" fmla="*/ 517161 h 3470532"/>
              <a:gd name="connsiteX48" fmla="*/ 14990 w 1656754"/>
              <a:gd name="connsiteY48" fmla="*/ 487180 h 3470532"/>
              <a:gd name="connsiteX49" fmla="*/ 33728 w 1656754"/>
              <a:gd name="connsiteY49" fmla="*/ 430967 h 3470532"/>
              <a:gd name="connsiteX50" fmla="*/ 44971 w 1656754"/>
              <a:gd name="connsiteY50" fmla="*/ 408482 h 3470532"/>
              <a:gd name="connsiteX51" fmla="*/ 52466 w 1656754"/>
              <a:gd name="connsiteY51" fmla="*/ 385997 h 3470532"/>
              <a:gd name="connsiteX52" fmla="*/ 86194 w 1656754"/>
              <a:gd name="connsiteY52" fmla="*/ 329784 h 3470532"/>
              <a:gd name="connsiteX53" fmla="*/ 108679 w 1656754"/>
              <a:gd name="connsiteY53" fmla="*/ 292308 h 3470532"/>
              <a:gd name="connsiteX54" fmla="*/ 123669 w 1656754"/>
              <a:gd name="connsiteY54" fmla="*/ 269823 h 3470532"/>
              <a:gd name="connsiteX55" fmla="*/ 161144 w 1656754"/>
              <a:gd name="connsiteY55" fmla="*/ 232348 h 3470532"/>
              <a:gd name="connsiteX56" fmla="*/ 179882 w 1656754"/>
              <a:gd name="connsiteY56" fmla="*/ 206115 h 3470532"/>
              <a:gd name="connsiteX57" fmla="*/ 191125 w 1656754"/>
              <a:gd name="connsiteY57" fmla="*/ 187377 h 3470532"/>
              <a:gd name="connsiteX58" fmla="*/ 224853 w 1656754"/>
              <a:gd name="connsiteY58" fmla="*/ 153649 h 3470532"/>
              <a:gd name="connsiteX59" fmla="*/ 247338 w 1656754"/>
              <a:gd name="connsiteY59" fmla="*/ 123669 h 3470532"/>
              <a:gd name="connsiteX60" fmla="*/ 266076 w 1656754"/>
              <a:gd name="connsiteY60" fmla="*/ 108679 h 3470532"/>
              <a:gd name="connsiteX61" fmla="*/ 292308 w 1656754"/>
              <a:gd name="connsiteY61" fmla="*/ 82446 h 3470532"/>
              <a:gd name="connsiteX62" fmla="*/ 352269 w 1656754"/>
              <a:gd name="connsiteY62" fmla="*/ 48718 h 3470532"/>
              <a:gd name="connsiteX63" fmla="*/ 382249 w 1656754"/>
              <a:gd name="connsiteY63" fmla="*/ 41223 h 3470532"/>
              <a:gd name="connsiteX64" fmla="*/ 415977 w 1656754"/>
              <a:gd name="connsiteY64" fmla="*/ 22485 h 3470532"/>
              <a:gd name="connsiteX65" fmla="*/ 427220 w 1656754"/>
              <a:gd name="connsiteY65" fmla="*/ 14990 h 3470532"/>
              <a:gd name="connsiteX66" fmla="*/ 457200 w 1656754"/>
              <a:gd name="connsiteY66" fmla="*/ 3748 h 3470532"/>
              <a:gd name="connsiteX67" fmla="*/ 483433 w 1656754"/>
              <a:gd name="connsiteY67" fmla="*/ 0 h 3470532"/>
              <a:gd name="connsiteX68" fmla="*/ 569626 w 1656754"/>
              <a:gd name="connsiteY68" fmla="*/ 3748 h 3470532"/>
              <a:gd name="connsiteX69" fmla="*/ 603354 w 1656754"/>
              <a:gd name="connsiteY69" fmla="*/ 14990 h 3470532"/>
              <a:gd name="connsiteX70" fmla="*/ 633335 w 1656754"/>
              <a:gd name="connsiteY70" fmla="*/ 22485 h 3470532"/>
              <a:gd name="connsiteX71" fmla="*/ 659567 w 1656754"/>
              <a:gd name="connsiteY71" fmla="*/ 37476 h 3470532"/>
              <a:gd name="connsiteX72" fmla="*/ 704538 w 1656754"/>
              <a:gd name="connsiteY72" fmla="*/ 44971 h 3470532"/>
              <a:gd name="connsiteX73" fmla="*/ 745761 w 1656754"/>
              <a:gd name="connsiteY73" fmla="*/ 67456 h 3470532"/>
              <a:gd name="connsiteX74" fmla="*/ 764498 w 1656754"/>
              <a:gd name="connsiteY74" fmla="*/ 74951 h 3470532"/>
              <a:gd name="connsiteX75" fmla="*/ 771994 w 1656754"/>
              <a:gd name="connsiteY75" fmla="*/ 82446 h 3470532"/>
              <a:gd name="connsiteX76" fmla="*/ 801974 w 1656754"/>
              <a:gd name="connsiteY76" fmla="*/ 101184 h 3470532"/>
              <a:gd name="connsiteX77" fmla="*/ 813216 w 1656754"/>
              <a:gd name="connsiteY77" fmla="*/ 123669 h 3470532"/>
              <a:gd name="connsiteX78" fmla="*/ 816964 w 1656754"/>
              <a:gd name="connsiteY78" fmla="*/ 146154 h 3470532"/>
              <a:gd name="connsiteX79" fmla="*/ 824459 w 1656754"/>
              <a:gd name="connsiteY79" fmla="*/ 172387 h 3470532"/>
              <a:gd name="connsiteX80" fmla="*/ 828207 w 1656754"/>
              <a:gd name="connsiteY80" fmla="*/ 191125 h 3470532"/>
              <a:gd name="connsiteX81" fmla="*/ 831954 w 1656754"/>
              <a:gd name="connsiteY81" fmla="*/ 333531 h 3470532"/>
              <a:gd name="connsiteX82" fmla="*/ 843197 w 1656754"/>
              <a:gd name="connsiteY82" fmla="*/ 363512 h 3470532"/>
              <a:gd name="connsiteX83" fmla="*/ 846944 w 1656754"/>
              <a:gd name="connsiteY83" fmla="*/ 374754 h 3470532"/>
              <a:gd name="connsiteX84" fmla="*/ 895662 w 1656754"/>
              <a:gd name="connsiteY84" fmla="*/ 400987 h 3470532"/>
              <a:gd name="connsiteX85" fmla="*/ 906905 w 1656754"/>
              <a:gd name="connsiteY85" fmla="*/ 408482 h 3470532"/>
              <a:gd name="connsiteX86" fmla="*/ 955623 w 1656754"/>
              <a:gd name="connsiteY86" fmla="*/ 423472 h 3470532"/>
              <a:gd name="connsiteX87" fmla="*/ 1274164 w 1656754"/>
              <a:gd name="connsiteY87" fmla="*/ 430967 h 3470532"/>
              <a:gd name="connsiteX88" fmla="*/ 1292902 w 1656754"/>
              <a:gd name="connsiteY88" fmla="*/ 438462 h 3470532"/>
              <a:gd name="connsiteX89" fmla="*/ 1345367 w 1656754"/>
              <a:gd name="connsiteY89" fmla="*/ 457200 h 3470532"/>
              <a:gd name="connsiteX90" fmla="*/ 1412823 w 1656754"/>
              <a:gd name="connsiteY90" fmla="*/ 487180 h 3470532"/>
              <a:gd name="connsiteX91" fmla="*/ 1457794 w 1656754"/>
              <a:gd name="connsiteY91" fmla="*/ 498423 h 3470532"/>
              <a:gd name="connsiteX92" fmla="*/ 1472784 w 1656754"/>
              <a:gd name="connsiteY92" fmla="*/ 505918 h 3470532"/>
              <a:gd name="connsiteX93" fmla="*/ 1484026 w 1656754"/>
              <a:gd name="connsiteY93" fmla="*/ 513413 h 3470532"/>
              <a:gd name="connsiteX94" fmla="*/ 1502764 w 1656754"/>
              <a:gd name="connsiteY94" fmla="*/ 520908 h 3470532"/>
              <a:gd name="connsiteX95" fmla="*/ 1514007 w 1656754"/>
              <a:gd name="connsiteY95" fmla="*/ 532151 h 3470532"/>
              <a:gd name="connsiteX96" fmla="*/ 1536492 w 1656754"/>
              <a:gd name="connsiteY96" fmla="*/ 592112 h 3470532"/>
              <a:gd name="connsiteX97" fmla="*/ 1555230 w 1656754"/>
              <a:gd name="connsiteY97" fmla="*/ 648325 h 3470532"/>
              <a:gd name="connsiteX98" fmla="*/ 1577715 w 1656754"/>
              <a:gd name="connsiteY98" fmla="*/ 700790 h 3470532"/>
              <a:gd name="connsiteX99" fmla="*/ 1581462 w 1656754"/>
              <a:gd name="connsiteY99" fmla="*/ 715780 h 3470532"/>
              <a:gd name="connsiteX100" fmla="*/ 1588957 w 1656754"/>
              <a:gd name="connsiteY100" fmla="*/ 734518 h 3470532"/>
              <a:gd name="connsiteX101" fmla="*/ 1600200 w 1656754"/>
              <a:gd name="connsiteY101" fmla="*/ 779489 h 3470532"/>
              <a:gd name="connsiteX102" fmla="*/ 1618938 w 1656754"/>
              <a:gd name="connsiteY102" fmla="*/ 828207 h 3470532"/>
              <a:gd name="connsiteX103" fmla="*/ 1626433 w 1656754"/>
              <a:gd name="connsiteY103" fmla="*/ 873177 h 3470532"/>
              <a:gd name="connsiteX104" fmla="*/ 1633928 w 1656754"/>
              <a:gd name="connsiteY104" fmla="*/ 895662 h 3470532"/>
              <a:gd name="connsiteX105" fmla="*/ 1637676 w 1656754"/>
              <a:gd name="connsiteY105" fmla="*/ 910653 h 3470532"/>
              <a:gd name="connsiteX106" fmla="*/ 1645171 w 1656754"/>
              <a:gd name="connsiteY106" fmla="*/ 929390 h 3470532"/>
              <a:gd name="connsiteX107" fmla="*/ 1652666 w 1656754"/>
              <a:gd name="connsiteY107" fmla="*/ 966866 h 3470532"/>
              <a:gd name="connsiteX108" fmla="*/ 1652666 w 1656754"/>
              <a:gd name="connsiteY108" fmla="*/ 1169233 h 3470532"/>
              <a:gd name="connsiteX109" fmla="*/ 1645171 w 1656754"/>
              <a:gd name="connsiteY109" fmla="*/ 1184223 h 3470532"/>
              <a:gd name="connsiteX110" fmla="*/ 1637676 w 1656754"/>
              <a:gd name="connsiteY110" fmla="*/ 1206708 h 3470532"/>
              <a:gd name="connsiteX111" fmla="*/ 1603948 w 1656754"/>
              <a:gd name="connsiteY111" fmla="*/ 1322882 h 3470532"/>
              <a:gd name="connsiteX112" fmla="*/ 1592705 w 1656754"/>
              <a:gd name="connsiteY112" fmla="*/ 1341620 h 3470532"/>
              <a:gd name="connsiteX113" fmla="*/ 1573967 w 1656754"/>
              <a:gd name="connsiteY113" fmla="*/ 1382843 h 3470532"/>
              <a:gd name="connsiteX114" fmla="*/ 1547735 w 1656754"/>
              <a:gd name="connsiteY114" fmla="*/ 1420318 h 3470532"/>
              <a:gd name="connsiteX115" fmla="*/ 1543987 w 1656754"/>
              <a:gd name="connsiteY115" fmla="*/ 1439056 h 3470532"/>
              <a:gd name="connsiteX116" fmla="*/ 1528997 w 1656754"/>
              <a:gd name="connsiteY116" fmla="*/ 1457794 h 3470532"/>
              <a:gd name="connsiteX117" fmla="*/ 1514007 w 1656754"/>
              <a:gd name="connsiteY117" fmla="*/ 1487774 h 3470532"/>
              <a:gd name="connsiteX118" fmla="*/ 1487774 w 1656754"/>
              <a:gd name="connsiteY118" fmla="*/ 1547735 h 3470532"/>
              <a:gd name="connsiteX119" fmla="*/ 1472784 w 1656754"/>
              <a:gd name="connsiteY119" fmla="*/ 1581462 h 3470532"/>
              <a:gd name="connsiteX120" fmla="*/ 1454046 w 1656754"/>
              <a:gd name="connsiteY120" fmla="*/ 1637676 h 3470532"/>
              <a:gd name="connsiteX121" fmla="*/ 1446551 w 1656754"/>
              <a:gd name="connsiteY121" fmla="*/ 1667656 h 3470532"/>
              <a:gd name="connsiteX122" fmla="*/ 1439056 w 1656754"/>
              <a:gd name="connsiteY122" fmla="*/ 1690141 h 3470532"/>
              <a:gd name="connsiteX123" fmla="*/ 1427813 w 1656754"/>
              <a:gd name="connsiteY123" fmla="*/ 1750102 h 3470532"/>
              <a:gd name="connsiteX124" fmla="*/ 1424066 w 1656754"/>
              <a:gd name="connsiteY124" fmla="*/ 1787577 h 3470532"/>
              <a:gd name="connsiteX125" fmla="*/ 1416571 w 1656754"/>
              <a:gd name="connsiteY125" fmla="*/ 1817557 h 3470532"/>
              <a:gd name="connsiteX126" fmla="*/ 1412823 w 1656754"/>
              <a:gd name="connsiteY126" fmla="*/ 1843790 h 3470532"/>
              <a:gd name="connsiteX127" fmla="*/ 1409076 w 1656754"/>
              <a:gd name="connsiteY127" fmla="*/ 1881266 h 3470532"/>
              <a:gd name="connsiteX128" fmla="*/ 1364105 w 1656754"/>
              <a:gd name="connsiteY128" fmla="*/ 2072390 h 3470532"/>
              <a:gd name="connsiteX129" fmla="*/ 1319135 w 1656754"/>
              <a:gd name="connsiteY129" fmla="*/ 2330971 h 3470532"/>
              <a:gd name="connsiteX130" fmla="*/ 1304144 w 1656754"/>
              <a:gd name="connsiteY130" fmla="*/ 2432154 h 3470532"/>
              <a:gd name="connsiteX131" fmla="*/ 1270416 w 1656754"/>
              <a:gd name="connsiteY131" fmla="*/ 2649512 h 3470532"/>
              <a:gd name="connsiteX132" fmla="*/ 1232941 w 1656754"/>
              <a:gd name="connsiteY132" fmla="*/ 2904344 h 3470532"/>
              <a:gd name="connsiteX133" fmla="*/ 1191458 w 1656754"/>
              <a:gd name="connsiteY133" fmla="*/ 3439228 h 3470532"/>
              <a:gd name="connsiteX134" fmla="*/ 931732 w 1656754"/>
              <a:gd name="connsiteY134" fmla="*/ 3459032 h 3470532"/>
              <a:gd name="connsiteX135" fmla="*/ 703522 w 1656754"/>
              <a:gd name="connsiteY135" fmla="*/ 3417940 h 3470532"/>
              <a:gd name="connsiteX0" fmla="*/ 703522 w 1656754"/>
              <a:gd name="connsiteY0" fmla="*/ 3417940 h 3470532"/>
              <a:gd name="connsiteX1" fmla="*/ 726138 w 1656754"/>
              <a:gd name="connsiteY1" fmla="*/ 2857682 h 3470532"/>
              <a:gd name="connsiteX2" fmla="*/ 745891 w 1656754"/>
              <a:gd name="connsiteY2" fmla="*/ 1826640 h 3470532"/>
              <a:gd name="connsiteX3" fmla="*/ 734518 w 1656754"/>
              <a:gd name="connsiteY3" fmla="*/ 1813810 h 3470532"/>
              <a:gd name="connsiteX4" fmla="*/ 723276 w 1656754"/>
              <a:gd name="connsiteY4" fmla="*/ 1806315 h 3470532"/>
              <a:gd name="connsiteX5" fmla="*/ 704538 w 1656754"/>
              <a:gd name="connsiteY5" fmla="*/ 1780082 h 3470532"/>
              <a:gd name="connsiteX6" fmla="*/ 689548 w 1656754"/>
              <a:gd name="connsiteY6" fmla="*/ 1761344 h 3470532"/>
              <a:gd name="connsiteX7" fmla="*/ 682053 w 1656754"/>
              <a:gd name="connsiteY7" fmla="*/ 1735112 h 3470532"/>
              <a:gd name="connsiteX8" fmla="*/ 663315 w 1656754"/>
              <a:gd name="connsiteY8" fmla="*/ 1671403 h 3470532"/>
              <a:gd name="connsiteX9" fmla="*/ 655820 w 1656754"/>
              <a:gd name="connsiteY9" fmla="*/ 1630180 h 3470532"/>
              <a:gd name="connsiteX10" fmla="*/ 659567 w 1656754"/>
              <a:gd name="connsiteY10" fmla="*/ 1506512 h 3470532"/>
              <a:gd name="connsiteX11" fmla="*/ 693295 w 1656754"/>
              <a:gd name="connsiteY11" fmla="*/ 1431561 h 3470532"/>
              <a:gd name="connsiteX12" fmla="*/ 697043 w 1656754"/>
              <a:gd name="connsiteY12" fmla="*/ 1412823 h 3470532"/>
              <a:gd name="connsiteX13" fmla="*/ 708285 w 1656754"/>
              <a:gd name="connsiteY13" fmla="*/ 1401580 h 3470532"/>
              <a:gd name="connsiteX14" fmla="*/ 715780 w 1656754"/>
              <a:gd name="connsiteY14" fmla="*/ 1386590 h 3470532"/>
              <a:gd name="connsiteX15" fmla="*/ 727023 w 1656754"/>
              <a:gd name="connsiteY15" fmla="*/ 1349115 h 3470532"/>
              <a:gd name="connsiteX16" fmla="*/ 730771 w 1656754"/>
              <a:gd name="connsiteY16" fmla="*/ 1334125 h 3470532"/>
              <a:gd name="connsiteX17" fmla="*/ 745761 w 1656754"/>
              <a:gd name="connsiteY17" fmla="*/ 1285407 h 3470532"/>
              <a:gd name="connsiteX18" fmla="*/ 742013 w 1656754"/>
              <a:gd name="connsiteY18" fmla="*/ 1217951 h 3470532"/>
              <a:gd name="connsiteX19" fmla="*/ 730771 w 1656754"/>
              <a:gd name="connsiteY19" fmla="*/ 1195466 h 3470532"/>
              <a:gd name="connsiteX20" fmla="*/ 723276 w 1656754"/>
              <a:gd name="connsiteY20" fmla="*/ 1172980 h 3470532"/>
              <a:gd name="connsiteX21" fmla="*/ 685800 w 1656754"/>
              <a:gd name="connsiteY21" fmla="*/ 1090535 h 3470532"/>
              <a:gd name="connsiteX22" fmla="*/ 674557 w 1656754"/>
              <a:gd name="connsiteY22" fmla="*/ 1060554 h 3470532"/>
              <a:gd name="connsiteX23" fmla="*/ 652072 w 1656754"/>
              <a:gd name="connsiteY23" fmla="*/ 1026826 h 3470532"/>
              <a:gd name="connsiteX24" fmla="*/ 648325 w 1656754"/>
              <a:gd name="connsiteY24" fmla="*/ 1015584 h 3470532"/>
              <a:gd name="connsiteX25" fmla="*/ 637082 w 1656754"/>
              <a:gd name="connsiteY25" fmla="*/ 1008089 h 3470532"/>
              <a:gd name="connsiteX26" fmla="*/ 622092 w 1656754"/>
              <a:gd name="connsiteY26" fmla="*/ 993098 h 3470532"/>
              <a:gd name="connsiteX27" fmla="*/ 607102 w 1656754"/>
              <a:gd name="connsiteY27" fmla="*/ 981856 h 3470532"/>
              <a:gd name="connsiteX28" fmla="*/ 584616 w 1656754"/>
              <a:gd name="connsiteY28" fmla="*/ 966866 h 3470532"/>
              <a:gd name="connsiteX29" fmla="*/ 569626 w 1656754"/>
              <a:gd name="connsiteY29" fmla="*/ 959371 h 3470532"/>
              <a:gd name="connsiteX30" fmla="*/ 517161 w 1656754"/>
              <a:gd name="connsiteY30" fmla="*/ 940633 h 3470532"/>
              <a:gd name="connsiteX31" fmla="*/ 442210 w 1656754"/>
              <a:gd name="connsiteY31" fmla="*/ 910653 h 3470532"/>
              <a:gd name="connsiteX32" fmla="*/ 430967 w 1656754"/>
              <a:gd name="connsiteY32" fmla="*/ 906905 h 3470532"/>
              <a:gd name="connsiteX33" fmla="*/ 281066 w 1656754"/>
              <a:gd name="connsiteY33" fmla="*/ 910653 h 3470532"/>
              <a:gd name="connsiteX34" fmla="*/ 258580 w 1656754"/>
              <a:gd name="connsiteY34" fmla="*/ 914400 h 3470532"/>
              <a:gd name="connsiteX35" fmla="*/ 228600 w 1656754"/>
              <a:gd name="connsiteY35" fmla="*/ 918148 h 3470532"/>
              <a:gd name="connsiteX36" fmla="*/ 142407 w 1656754"/>
              <a:gd name="connsiteY36" fmla="*/ 906905 h 3470532"/>
              <a:gd name="connsiteX37" fmla="*/ 104931 w 1656754"/>
              <a:gd name="connsiteY37" fmla="*/ 869430 h 3470532"/>
              <a:gd name="connsiteX38" fmla="*/ 86194 w 1656754"/>
              <a:gd name="connsiteY38" fmla="*/ 850692 h 3470532"/>
              <a:gd name="connsiteX39" fmla="*/ 56213 w 1656754"/>
              <a:gd name="connsiteY39" fmla="*/ 813216 h 3470532"/>
              <a:gd name="connsiteX40" fmla="*/ 44971 w 1656754"/>
              <a:gd name="connsiteY40" fmla="*/ 801974 h 3470532"/>
              <a:gd name="connsiteX41" fmla="*/ 33728 w 1656754"/>
              <a:gd name="connsiteY41" fmla="*/ 783236 h 3470532"/>
              <a:gd name="connsiteX42" fmla="*/ 26233 w 1656754"/>
              <a:gd name="connsiteY42" fmla="*/ 771994 h 3470532"/>
              <a:gd name="connsiteX43" fmla="*/ 18738 w 1656754"/>
              <a:gd name="connsiteY43" fmla="*/ 745761 h 3470532"/>
              <a:gd name="connsiteX44" fmla="*/ 11243 w 1656754"/>
              <a:gd name="connsiteY44" fmla="*/ 730771 h 3470532"/>
              <a:gd name="connsiteX45" fmla="*/ 7495 w 1656754"/>
              <a:gd name="connsiteY45" fmla="*/ 693295 h 3470532"/>
              <a:gd name="connsiteX46" fmla="*/ 0 w 1656754"/>
              <a:gd name="connsiteY46" fmla="*/ 663315 h 3470532"/>
              <a:gd name="connsiteX47" fmla="*/ 3748 w 1656754"/>
              <a:gd name="connsiteY47" fmla="*/ 517161 h 3470532"/>
              <a:gd name="connsiteX48" fmla="*/ 14990 w 1656754"/>
              <a:gd name="connsiteY48" fmla="*/ 487180 h 3470532"/>
              <a:gd name="connsiteX49" fmla="*/ 33728 w 1656754"/>
              <a:gd name="connsiteY49" fmla="*/ 430967 h 3470532"/>
              <a:gd name="connsiteX50" fmla="*/ 44971 w 1656754"/>
              <a:gd name="connsiteY50" fmla="*/ 408482 h 3470532"/>
              <a:gd name="connsiteX51" fmla="*/ 52466 w 1656754"/>
              <a:gd name="connsiteY51" fmla="*/ 385997 h 3470532"/>
              <a:gd name="connsiteX52" fmla="*/ 86194 w 1656754"/>
              <a:gd name="connsiteY52" fmla="*/ 329784 h 3470532"/>
              <a:gd name="connsiteX53" fmla="*/ 108679 w 1656754"/>
              <a:gd name="connsiteY53" fmla="*/ 292308 h 3470532"/>
              <a:gd name="connsiteX54" fmla="*/ 123669 w 1656754"/>
              <a:gd name="connsiteY54" fmla="*/ 269823 h 3470532"/>
              <a:gd name="connsiteX55" fmla="*/ 161144 w 1656754"/>
              <a:gd name="connsiteY55" fmla="*/ 232348 h 3470532"/>
              <a:gd name="connsiteX56" fmla="*/ 179882 w 1656754"/>
              <a:gd name="connsiteY56" fmla="*/ 206115 h 3470532"/>
              <a:gd name="connsiteX57" fmla="*/ 191125 w 1656754"/>
              <a:gd name="connsiteY57" fmla="*/ 187377 h 3470532"/>
              <a:gd name="connsiteX58" fmla="*/ 224853 w 1656754"/>
              <a:gd name="connsiteY58" fmla="*/ 153649 h 3470532"/>
              <a:gd name="connsiteX59" fmla="*/ 247338 w 1656754"/>
              <a:gd name="connsiteY59" fmla="*/ 123669 h 3470532"/>
              <a:gd name="connsiteX60" fmla="*/ 266076 w 1656754"/>
              <a:gd name="connsiteY60" fmla="*/ 108679 h 3470532"/>
              <a:gd name="connsiteX61" fmla="*/ 292308 w 1656754"/>
              <a:gd name="connsiteY61" fmla="*/ 82446 h 3470532"/>
              <a:gd name="connsiteX62" fmla="*/ 352269 w 1656754"/>
              <a:gd name="connsiteY62" fmla="*/ 48718 h 3470532"/>
              <a:gd name="connsiteX63" fmla="*/ 382249 w 1656754"/>
              <a:gd name="connsiteY63" fmla="*/ 41223 h 3470532"/>
              <a:gd name="connsiteX64" fmla="*/ 415977 w 1656754"/>
              <a:gd name="connsiteY64" fmla="*/ 22485 h 3470532"/>
              <a:gd name="connsiteX65" fmla="*/ 427220 w 1656754"/>
              <a:gd name="connsiteY65" fmla="*/ 14990 h 3470532"/>
              <a:gd name="connsiteX66" fmla="*/ 457200 w 1656754"/>
              <a:gd name="connsiteY66" fmla="*/ 3748 h 3470532"/>
              <a:gd name="connsiteX67" fmla="*/ 483433 w 1656754"/>
              <a:gd name="connsiteY67" fmla="*/ 0 h 3470532"/>
              <a:gd name="connsiteX68" fmla="*/ 569626 w 1656754"/>
              <a:gd name="connsiteY68" fmla="*/ 3748 h 3470532"/>
              <a:gd name="connsiteX69" fmla="*/ 603354 w 1656754"/>
              <a:gd name="connsiteY69" fmla="*/ 14990 h 3470532"/>
              <a:gd name="connsiteX70" fmla="*/ 633335 w 1656754"/>
              <a:gd name="connsiteY70" fmla="*/ 22485 h 3470532"/>
              <a:gd name="connsiteX71" fmla="*/ 659567 w 1656754"/>
              <a:gd name="connsiteY71" fmla="*/ 37476 h 3470532"/>
              <a:gd name="connsiteX72" fmla="*/ 704538 w 1656754"/>
              <a:gd name="connsiteY72" fmla="*/ 44971 h 3470532"/>
              <a:gd name="connsiteX73" fmla="*/ 745761 w 1656754"/>
              <a:gd name="connsiteY73" fmla="*/ 67456 h 3470532"/>
              <a:gd name="connsiteX74" fmla="*/ 764498 w 1656754"/>
              <a:gd name="connsiteY74" fmla="*/ 74951 h 3470532"/>
              <a:gd name="connsiteX75" fmla="*/ 771994 w 1656754"/>
              <a:gd name="connsiteY75" fmla="*/ 82446 h 3470532"/>
              <a:gd name="connsiteX76" fmla="*/ 801974 w 1656754"/>
              <a:gd name="connsiteY76" fmla="*/ 101184 h 3470532"/>
              <a:gd name="connsiteX77" fmla="*/ 813216 w 1656754"/>
              <a:gd name="connsiteY77" fmla="*/ 123669 h 3470532"/>
              <a:gd name="connsiteX78" fmla="*/ 816964 w 1656754"/>
              <a:gd name="connsiteY78" fmla="*/ 146154 h 3470532"/>
              <a:gd name="connsiteX79" fmla="*/ 824459 w 1656754"/>
              <a:gd name="connsiteY79" fmla="*/ 172387 h 3470532"/>
              <a:gd name="connsiteX80" fmla="*/ 828207 w 1656754"/>
              <a:gd name="connsiteY80" fmla="*/ 191125 h 3470532"/>
              <a:gd name="connsiteX81" fmla="*/ 831954 w 1656754"/>
              <a:gd name="connsiteY81" fmla="*/ 333531 h 3470532"/>
              <a:gd name="connsiteX82" fmla="*/ 843197 w 1656754"/>
              <a:gd name="connsiteY82" fmla="*/ 363512 h 3470532"/>
              <a:gd name="connsiteX83" fmla="*/ 846944 w 1656754"/>
              <a:gd name="connsiteY83" fmla="*/ 374754 h 3470532"/>
              <a:gd name="connsiteX84" fmla="*/ 895662 w 1656754"/>
              <a:gd name="connsiteY84" fmla="*/ 400987 h 3470532"/>
              <a:gd name="connsiteX85" fmla="*/ 906905 w 1656754"/>
              <a:gd name="connsiteY85" fmla="*/ 408482 h 3470532"/>
              <a:gd name="connsiteX86" fmla="*/ 955623 w 1656754"/>
              <a:gd name="connsiteY86" fmla="*/ 423472 h 3470532"/>
              <a:gd name="connsiteX87" fmla="*/ 1274164 w 1656754"/>
              <a:gd name="connsiteY87" fmla="*/ 430967 h 3470532"/>
              <a:gd name="connsiteX88" fmla="*/ 1292902 w 1656754"/>
              <a:gd name="connsiteY88" fmla="*/ 438462 h 3470532"/>
              <a:gd name="connsiteX89" fmla="*/ 1345367 w 1656754"/>
              <a:gd name="connsiteY89" fmla="*/ 457200 h 3470532"/>
              <a:gd name="connsiteX90" fmla="*/ 1412823 w 1656754"/>
              <a:gd name="connsiteY90" fmla="*/ 487180 h 3470532"/>
              <a:gd name="connsiteX91" fmla="*/ 1457794 w 1656754"/>
              <a:gd name="connsiteY91" fmla="*/ 498423 h 3470532"/>
              <a:gd name="connsiteX92" fmla="*/ 1472784 w 1656754"/>
              <a:gd name="connsiteY92" fmla="*/ 505918 h 3470532"/>
              <a:gd name="connsiteX93" fmla="*/ 1484026 w 1656754"/>
              <a:gd name="connsiteY93" fmla="*/ 513413 h 3470532"/>
              <a:gd name="connsiteX94" fmla="*/ 1502764 w 1656754"/>
              <a:gd name="connsiteY94" fmla="*/ 520908 h 3470532"/>
              <a:gd name="connsiteX95" fmla="*/ 1514007 w 1656754"/>
              <a:gd name="connsiteY95" fmla="*/ 532151 h 3470532"/>
              <a:gd name="connsiteX96" fmla="*/ 1536492 w 1656754"/>
              <a:gd name="connsiteY96" fmla="*/ 592112 h 3470532"/>
              <a:gd name="connsiteX97" fmla="*/ 1555230 w 1656754"/>
              <a:gd name="connsiteY97" fmla="*/ 648325 h 3470532"/>
              <a:gd name="connsiteX98" fmla="*/ 1577715 w 1656754"/>
              <a:gd name="connsiteY98" fmla="*/ 700790 h 3470532"/>
              <a:gd name="connsiteX99" fmla="*/ 1581462 w 1656754"/>
              <a:gd name="connsiteY99" fmla="*/ 715780 h 3470532"/>
              <a:gd name="connsiteX100" fmla="*/ 1588957 w 1656754"/>
              <a:gd name="connsiteY100" fmla="*/ 734518 h 3470532"/>
              <a:gd name="connsiteX101" fmla="*/ 1600200 w 1656754"/>
              <a:gd name="connsiteY101" fmla="*/ 779489 h 3470532"/>
              <a:gd name="connsiteX102" fmla="*/ 1618938 w 1656754"/>
              <a:gd name="connsiteY102" fmla="*/ 828207 h 3470532"/>
              <a:gd name="connsiteX103" fmla="*/ 1626433 w 1656754"/>
              <a:gd name="connsiteY103" fmla="*/ 873177 h 3470532"/>
              <a:gd name="connsiteX104" fmla="*/ 1633928 w 1656754"/>
              <a:gd name="connsiteY104" fmla="*/ 895662 h 3470532"/>
              <a:gd name="connsiteX105" fmla="*/ 1637676 w 1656754"/>
              <a:gd name="connsiteY105" fmla="*/ 910653 h 3470532"/>
              <a:gd name="connsiteX106" fmla="*/ 1645171 w 1656754"/>
              <a:gd name="connsiteY106" fmla="*/ 929390 h 3470532"/>
              <a:gd name="connsiteX107" fmla="*/ 1652666 w 1656754"/>
              <a:gd name="connsiteY107" fmla="*/ 966866 h 3470532"/>
              <a:gd name="connsiteX108" fmla="*/ 1652666 w 1656754"/>
              <a:gd name="connsiteY108" fmla="*/ 1169233 h 3470532"/>
              <a:gd name="connsiteX109" fmla="*/ 1645171 w 1656754"/>
              <a:gd name="connsiteY109" fmla="*/ 1184223 h 3470532"/>
              <a:gd name="connsiteX110" fmla="*/ 1637676 w 1656754"/>
              <a:gd name="connsiteY110" fmla="*/ 1206708 h 3470532"/>
              <a:gd name="connsiteX111" fmla="*/ 1603948 w 1656754"/>
              <a:gd name="connsiteY111" fmla="*/ 1322882 h 3470532"/>
              <a:gd name="connsiteX112" fmla="*/ 1592705 w 1656754"/>
              <a:gd name="connsiteY112" fmla="*/ 1341620 h 3470532"/>
              <a:gd name="connsiteX113" fmla="*/ 1573967 w 1656754"/>
              <a:gd name="connsiteY113" fmla="*/ 1382843 h 3470532"/>
              <a:gd name="connsiteX114" fmla="*/ 1547735 w 1656754"/>
              <a:gd name="connsiteY114" fmla="*/ 1420318 h 3470532"/>
              <a:gd name="connsiteX115" fmla="*/ 1543987 w 1656754"/>
              <a:gd name="connsiteY115" fmla="*/ 1439056 h 3470532"/>
              <a:gd name="connsiteX116" fmla="*/ 1528997 w 1656754"/>
              <a:gd name="connsiteY116" fmla="*/ 1457794 h 3470532"/>
              <a:gd name="connsiteX117" fmla="*/ 1514007 w 1656754"/>
              <a:gd name="connsiteY117" fmla="*/ 1487774 h 3470532"/>
              <a:gd name="connsiteX118" fmla="*/ 1487774 w 1656754"/>
              <a:gd name="connsiteY118" fmla="*/ 1547735 h 3470532"/>
              <a:gd name="connsiteX119" fmla="*/ 1472784 w 1656754"/>
              <a:gd name="connsiteY119" fmla="*/ 1581462 h 3470532"/>
              <a:gd name="connsiteX120" fmla="*/ 1454046 w 1656754"/>
              <a:gd name="connsiteY120" fmla="*/ 1637676 h 3470532"/>
              <a:gd name="connsiteX121" fmla="*/ 1446551 w 1656754"/>
              <a:gd name="connsiteY121" fmla="*/ 1667656 h 3470532"/>
              <a:gd name="connsiteX122" fmla="*/ 1439056 w 1656754"/>
              <a:gd name="connsiteY122" fmla="*/ 1690141 h 3470532"/>
              <a:gd name="connsiteX123" fmla="*/ 1427813 w 1656754"/>
              <a:gd name="connsiteY123" fmla="*/ 1750102 h 3470532"/>
              <a:gd name="connsiteX124" fmla="*/ 1424066 w 1656754"/>
              <a:gd name="connsiteY124" fmla="*/ 1787577 h 3470532"/>
              <a:gd name="connsiteX125" fmla="*/ 1416571 w 1656754"/>
              <a:gd name="connsiteY125" fmla="*/ 1817557 h 3470532"/>
              <a:gd name="connsiteX126" fmla="*/ 1412823 w 1656754"/>
              <a:gd name="connsiteY126" fmla="*/ 1843790 h 3470532"/>
              <a:gd name="connsiteX127" fmla="*/ 1409076 w 1656754"/>
              <a:gd name="connsiteY127" fmla="*/ 1881266 h 3470532"/>
              <a:gd name="connsiteX128" fmla="*/ 1364105 w 1656754"/>
              <a:gd name="connsiteY128" fmla="*/ 2072390 h 3470532"/>
              <a:gd name="connsiteX129" fmla="*/ 1304144 w 1656754"/>
              <a:gd name="connsiteY129" fmla="*/ 2432154 h 3470532"/>
              <a:gd name="connsiteX130" fmla="*/ 1270416 w 1656754"/>
              <a:gd name="connsiteY130" fmla="*/ 2649512 h 3470532"/>
              <a:gd name="connsiteX131" fmla="*/ 1232941 w 1656754"/>
              <a:gd name="connsiteY131" fmla="*/ 2904344 h 3470532"/>
              <a:gd name="connsiteX132" fmla="*/ 1191458 w 1656754"/>
              <a:gd name="connsiteY132" fmla="*/ 3439228 h 3470532"/>
              <a:gd name="connsiteX133" fmla="*/ 931732 w 1656754"/>
              <a:gd name="connsiteY133" fmla="*/ 3459032 h 3470532"/>
              <a:gd name="connsiteX134" fmla="*/ 703522 w 1656754"/>
              <a:gd name="connsiteY134" fmla="*/ 3417940 h 3470532"/>
              <a:gd name="connsiteX0" fmla="*/ 703522 w 1656754"/>
              <a:gd name="connsiteY0" fmla="*/ 3417940 h 3470532"/>
              <a:gd name="connsiteX1" fmla="*/ 726138 w 1656754"/>
              <a:gd name="connsiteY1" fmla="*/ 2857682 h 3470532"/>
              <a:gd name="connsiteX2" fmla="*/ 745891 w 1656754"/>
              <a:gd name="connsiteY2" fmla="*/ 1826640 h 3470532"/>
              <a:gd name="connsiteX3" fmla="*/ 734518 w 1656754"/>
              <a:gd name="connsiteY3" fmla="*/ 1813810 h 3470532"/>
              <a:gd name="connsiteX4" fmla="*/ 723276 w 1656754"/>
              <a:gd name="connsiteY4" fmla="*/ 1806315 h 3470532"/>
              <a:gd name="connsiteX5" fmla="*/ 689548 w 1656754"/>
              <a:gd name="connsiteY5" fmla="*/ 1761344 h 3470532"/>
              <a:gd name="connsiteX6" fmla="*/ 682053 w 1656754"/>
              <a:gd name="connsiteY6" fmla="*/ 1735112 h 3470532"/>
              <a:gd name="connsiteX7" fmla="*/ 663315 w 1656754"/>
              <a:gd name="connsiteY7" fmla="*/ 1671403 h 3470532"/>
              <a:gd name="connsiteX8" fmla="*/ 655820 w 1656754"/>
              <a:gd name="connsiteY8" fmla="*/ 1630180 h 3470532"/>
              <a:gd name="connsiteX9" fmla="*/ 659567 w 1656754"/>
              <a:gd name="connsiteY9" fmla="*/ 1506512 h 3470532"/>
              <a:gd name="connsiteX10" fmla="*/ 693295 w 1656754"/>
              <a:gd name="connsiteY10" fmla="*/ 1431561 h 3470532"/>
              <a:gd name="connsiteX11" fmla="*/ 697043 w 1656754"/>
              <a:gd name="connsiteY11" fmla="*/ 1412823 h 3470532"/>
              <a:gd name="connsiteX12" fmla="*/ 708285 w 1656754"/>
              <a:gd name="connsiteY12" fmla="*/ 1401580 h 3470532"/>
              <a:gd name="connsiteX13" fmla="*/ 715780 w 1656754"/>
              <a:gd name="connsiteY13" fmla="*/ 1386590 h 3470532"/>
              <a:gd name="connsiteX14" fmla="*/ 727023 w 1656754"/>
              <a:gd name="connsiteY14" fmla="*/ 1349115 h 3470532"/>
              <a:gd name="connsiteX15" fmla="*/ 730771 w 1656754"/>
              <a:gd name="connsiteY15" fmla="*/ 1334125 h 3470532"/>
              <a:gd name="connsiteX16" fmla="*/ 745761 w 1656754"/>
              <a:gd name="connsiteY16" fmla="*/ 1285407 h 3470532"/>
              <a:gd name="connsiteX17" fmla="*/ 742013 w 1656754"/>
              <a:gd name="connsiteY17" fmla="*/ 1217951 h 3470532"/>
              <a:gd name="connsiteX18" fmla="*/ 730771 w 1656754"/>
              <a:gd name="connsiteY18" fmla="*/ 1195466 h 3470532"/>
              <a:gd name="connsiteX19" fmla="*/ 723276 w 1656754"/>
              <a:gd name="connsiteY19" fmla="*/ 1172980 h 3470532"/>
              <a:gd name="connsiteX20" fmla="*/ 685800 w 1656754"/>
              <a:gd name="connsiteY20" fmla="*/ 1090535 h 3470532"/>
              <a:gd name="connsiteX21" fmla="*/ 674557 w 1656754"/>
              <a:gd name="connsiteY21" fmla="*/ 1060554 h 3470532"/>
              <a:gd name="connsiteX22" fmla="*/ 652072 w 1656754"/>
              <a:gd name="connsiteY22" fmla="*/ 1026826 h 3470532"/>
              <a:gd name="connsiteX23" fmla="*/ 648325 w 1656754"/>
              <a:gd name="connsiteY23" fmla="*/ 1015584 h 3470532"/>
              <a:gd name="connsiteX24" fmla="*/ 637082 w 1656754"/>
              <a:gd name="connsiteY24" fmla="*/ 1008089 h 3470532"/>
              <a:gd name="connsiteX25" fmla="*/ 622092 w 1656754"/>
              <a:gd name="connsiteY25" fmla="*/ 993098 h 3470532"/>
              <a:gd name="connsiteX26" fmla="*/ 607102 w 1656754"/>
              <a:gd name="connsiteY26" fmla="*/ 981856 h 3470532"/>
              <a:gd name="connsiteX27" fmla="*/ 584616 w 1656754"/>
              <a:gd name="connsiteY27" fmla="*/ 966866 h 3470532"/>
              <a:gd name="connsiteX28" fmla="*/ 569626 w 1656754"/>
              <a:gd name="connsiteY28" fmla="*/ 959371 h 3470532"/>
              <a:gd name="connsiteX29" fmla="*/ 517161 w 1656754"/>
              <a:gd name="connsiteY29" fmla="*/ 940633 h 3470532"/>
              <a:gd name="connsiteX30" fmla="*/ 442210 w 1656754"/>
              <a:gd name="connsiteY30" fmla="*/ 910653 h 3470532"/>
              <a:gd name="connsiteX31" fmla="*/ 430967 w 1656754"/>
              <a:gd name="connsiteY31" fmla="*/ 906905 h 3470532"/>
              <a:gd name="connsiteX32" fmla="*/ 281066 w 1656754"/>
              <a:gd name="connsiteY32" fmla="*/ 910653 h 3470532"/>
              <a:gd name="connsiteX33" fmla="*/ 258580 w 1656754"/>
              <a:gd name="connsiteY33" fmla="*/ 914400 h 3470532"/>
              <a:gd name="connsiteX34" fmla="*/ 228600 w 1656754"/>
              <a:gd name="connsiteY34" fmla="*/ 918148 h 3470532"/>
              <a:gd name="connsiteX35" fmla="*/ 142407 w 1656754"/>
              <a:gd name="connsiteY35" fmla="*/ 906905 h 3470532"/>
              <a:gd name="connsiteX36" fmla="*/ 104931 w 1656754"/>
              <a:gd name="connsiteY36" fmla="*/ 869430 h 3470532"/>
              <a:gd name="connsiteX37" fmla="*/ 86194 w 1656754"/>
              <a:gd name="connsiteY37" fmla="*/ 850692 h 3470532"/>
              <a:gd name="connsiteX38" fmla="*/ 56213 w 1656754"/>
              <a:gd name="connsiteY38" fmla="*/ 813216 h 3470532"/>
              <a:gd name="connsiteX39" fmla="*/ 44971 w 1656754"/>
              <a:gd name="connsiteY39" fmla="*/ 801974 h 3470532"/>
              <a:gd name="connsiteX40" fmla="*/ 33728 w 1656754"/>
              <a:gd name="connsiteY40" fmla="*/ 783236 h 3470532"/>
              <a:gd name="connsiteX41" fmla="*/ 26233 w 1656754"/>
              <a:gd name="connsiteY41" fmla="*/ 771994 h 3470532"/>
              <a:gd name="connsiteX42" fmla="*/ 18738 w 1656754"/>
              <a:gd name="connsiteY42" fmla="*/ 745761 h 3470532"/>
              <a:gd name="connsiteX43" fmla="*/ 11243 w 1656754"/>
              <a:gd name="connsiteY43" fmla="*/ 730771 h 3470532"/>
              <a:gd name="connsiteX44" fmla="*/ 7495 w 1656754"/>
              <a:gd name="connsiteY44" fmla="*/ 693295 h 3470532"/>
              <a:gd name="connsiteX45" fmla="*/ 0 w 1656754"/>
              <a:gd name="connsiteY45" fmla="*/ 663315 h 3470532"/>
              <a:gd name="connsiteX46" fmla="*/ 3748 w 1656754"/>
              <a:gd name="connsiteY46" fmla="*/ 517161 h 3470532"/>
              <a:gd name="connsiteX47" fmla="*/ 14990 w 1656754"/>
              <a:gd name="connsiteY47" fmla="*/ 487180 h 3470532"/>
              <a:gd name="connsiteX48" fmla="*/ 33728 w 1656754"/>
              <a:gd name="connsiteY48" fmla="*/ 430967 h 3470532"/>
              <a:gd name="connsiteX49" fmla="*/ 44971 w 1656754"/>
              <a:gd name="connsiteY49" fmla="*/ 408482 h 3470532"/>
              <a:gd name="connsiteX50" fmla="*/ 52466 w 1656754"/>
              <a:gd name="connsiteY50" fmla="*/ 385997 h 3470532"/>
              <a:gd name="connsiteX51" fmla="*/ 86194 w 1656754"/>
              <a:gd name="connsiteY51" fmla="*/ 329784 h 3470532"/>
              <a:gd name="connsiteX52" fmla="*/ 108679 w 1656754"/>
              <a:gd name="connsiteY52" fmla="*/ 292308 h 3470532"/>
              <a:gd name="connsiteX53" fmla="*/ 123669 w 1656754"/>
              <a:gd name="connsiteY53" fmla="*/ 269823 h 3470532"/>
              <a:gd name="connsiteX54" fmla="*/ 161144 w 1656754"/>
              <a:gd name="connsiteY54" fmla="*/ 232348 h 3470532"/>
              <a:gd name="connsiteX55" fmla="*/ 179882 w 1656754"/>
              <a:gd name="connsiteY55" fmla="*/ 206115 h 3470532"/>
              <a:gd name="connsiteX56" fmla="*/ 191125 w 1656754"/>
              <a:gd name="connsiteY56" fmla="*/ 187377 h 3470532"/>
              <a:gd name="connsiteX57" fmla="*/ 224853 w 1656754"/>
              <a:gd name="connsiteY57" fmla="*/ 153649 h 3470532"/>
              <a:gd name="connsiteX58" fmla="*/ 247338 w 1656754"/>
              <a:gd name="connsiteY58" fmla="*/ 123669 h 3470532"/>
              <a:gd name="connsiteX59" fmla="*/ 266076 w 1656754"/>
              <a:gd name="connsiteY59" fmla="*/ 108679 h 3470532"/>
              <a:gd name="connsiteX60" fmla="*/ 292308 w 1656754"/>
              <a:gd name="connsiteY60" fmla="*/ 82446 h 3470532"/>
              <a:gd name="connsiteX61" fmla="*/ 352269 w 1656754"/>
              <a:gd name="connsiteY61" fmla="*/ 48718 h 3470532"/>
              <a:gd name="connsiteX62" fmla="*/ 382249 w 1656754"/>
              <a:gd name="connsiteY62" fmla="*/ 41223 h 3470532"/>
              <a:gd name="connsiteX63" fmla="*/ 415977 w 1656754"/>
              <a:gd name="connsiteY63" fmla="*/ 22485 h 3470532"/>
              <a:gd name="connsiteX64" fmla="*/ 427220 w 1656754"/>
              <a:gd name="connsiteY64" fmla="*/ 14990 h 3470532"/>
              <a:gd name="connsiteX65" fmla="*/ 457200 w 1656754"/>
              <a:gd name="connsiteY65" fmla="*/ 3748 h 3470532"/>
              <a:gd name="connsiteX66" fmla="*/ 483433 w 1656754"/>
              <a:gd name="connsiteY66" fmla="*/ 0 h 3470532"/>
              <a:gd name="connsiteX67" fmla="*/ 569626 w 1656754"/>
              <a:gd name="connsiteY67" fmla="*/ 3748 h 3470532"/>
              <a:gd name="connsiteX68" fmla="*/ 603354 w 1656754"/>
              <a:gd name="connsiteY68" fmla="*/ 14990 h 3470532"/>
              <a:gd name="connsiteX69" fmla="*/ 633335 w 1656754"/>
              <a:gd name="connsiteY69" fmla="*/ 22485 h 3470532"/>
              <a:gd name="connsiteX70" fmla="*/ 659567 w 1656754"/>
              <a:gd name="connsiteY70" fmla="*/ 37476 h 3470532"/>
              <a:gd name="connsiteX71" fmla="*/ 704538 w 1656754"/>
              <a:gd name="connsiteY71" fmla="*/ 44971 h 3470532"/>
              <a:gd name="connsiteX72" fmla="*/ 745761 w 1656754"/>
              <a:gd name="connsiteY72" fmla="*/ 67456 h 3470532"/>
              <a:gd name="connsiteX73" fmla="*/ 764498 w 1656754"/>
              <a:gd name="connsiteY73" fmla="*/ 74951 h 3470532"/>
              <a:gd name="connsiteX74" fmla="*/ 771994 w 1656754"/>
              <a:gd name="connsiteY74" fmla="*/ 82446 h 3470532"/>
              <a:gd name="connsiteX75" fmla="*/ 801974 w 1656754"/>
              <a:gd name="connsiteY75" fmla="*/ 101184 h 3470532"/>
              <a:gd name="connsiteX76" fmla="*/ 813216 w 1656754"/>
              <a:gd name="connsiteY76" fmla="*/ 123669 h 3470532"/>
              <a:gd name="connsiteX77" fmla="*/ 816964 w 1656754"/>
              <a:gd name="connsiteY77" fmla="*/ 146154 h 3470532"/>
              <a:gd name="connsiteX78" fmla="*/ 824459 w 1656754"/>
              <a:gd name="connsiteY78" fmla="*/ 172387 h 3470532"/>
              <a:gd name="connsiteX79" fmla="*/ 828207 w 1656754"/>
              <a:gd name="connsiteY79" fmla="*/ 191125 h 3470532"/>
              <a:gd name="connsiteX80" fmla="*/ 831954 w 1656754"/>
              <a:gd name="connsiteY80" fmla="*/ 333531 h 3470532"/>
              <a:gd name="connsiteX81" fmla="*/ 843197 w 1656754"/>
              <a:gd name="connsiteY81" fmla="*/ 363512 h 3470532"/>
              <a:gd name="connsiteX82" fmla="*/ 846944 w 1656754"/>
              <a:gd name="connsiteY82" fmla="*/ 374754 h 3470532"/>
              <a:gd name="connsiteX83" fmla="*/ 895662 w 1656754"/>
              <a:gd name="connsiteY83" fmla="*/ 400987 h 3470532"/>
              <a:gd name="connsiteX84" fmla="*/ 906905 w 1656754"/>
              <a:gd name="connsiteY84" fmla="*/ 408482 h 3470532"/>
              <a:gd name="connsiteX85" fmla="*/ 955623 w 1656754"/>
              <a:gd name="connsiteY85" fmla="*/ 423472 h 3470532"/>
              <a:gd name="connsiteX86" fmla="*/ 1274164 w 1656754"/>
              <a:gd name="connsiteY86" fmla="*/ 430967 h 3470532"/>
              <a:gd name="connsiteX87" fmla="*/ 1292902 w 1656754"/>
              <a:gd name="connsiteY87" fmla="*/ 438462 h 3470532"/>
              <a:gd name="connsiteX88" fmla="*/ 1345367 w 1656754"/>
              <a:gd name="connsiteY88" fmla="*/ 457200 h 3470532"/>
              <a:gd name="connsiteX89" fmla="*/ 1412823 w 1656754"/>
              <a:gd name="connsiteY89" fmla="*/ 487180 h 3470532"/>
              <a:gd name="connsiteX90" fmla="*/ 1457794 w 1656754"/>
              <a:gd name="connsiteY90" fmla="*/ 498423 h 3470532"/>
              <a:gd name="connsiteX91" fmla="*/ 1472784 w 1656754"/>
              <a:gd name="connsiteY91" fmla="*/ 505918 h 3470532"/>
              <a:gd name="connsiteX92" fmla="*/ 1484026 w 1656754"/>
              <a:gd name="connsiteY92" fmla="*/ 513413 h 3470532"/>
              <a:gd name="connsiteX93" fmla="*/ 1502764 w 1656754"/>
              <a:gd name="connsiteY93" fmla="*/ 520908 h 3470532"/>
              <a:gd name="connsiteX94" fmla="*/ 1514007 w 1656754"/>
              <a:gd name="connsiteY94" fmla="*/ 532151 h 3470532"/>
              <a:gd name="connsiteX95" fmla="*/ 1536492 w 1656754"/>
              <a:gd name="connsiteY95" fmla="*/ 592112 h 3470532"/>
              <a:gd name="connsiteX96" fmla="*/ 1555230 w 1656754"/>
              <a:gd name="connsiteY96" fmla="*/ 648325 h 3470532"/>
              <a:gd name="connsiteX97" fmla="*/ 1577715 w 1656754"/>
              <a:gd name="connsiteY97" fmla="*/ 700790 h 3470532"/>
              <a:gd name="connsiteX98" fmla="*/ 1581462 w 1656754"/>
              <a:gd name="connsiteY98" fmla="*/ 715780 h 3470532"/>
              <a:gd name="connsiteX99" fmla="*/ 1588957 w 1656754"/>
              <a:gd name="connsiteY99" fmla="*/ 734518 h 3470532"/>
              <a:gd name="connsiteX100" fmla="*/ 1600200 w 1656754"/>
              <a:gd name="connsiteY100" fmla="*/ 779489 h 3470532"/>
              <a:gd name="connsiteX101" fmla="*/ 1618938 w 1656754"/>
              <a:gd name="connsiteY101" fmla="*/ 828207 h 3470532"/>
              <a:gd name="connsiteX102" fmla="*/ 1626433 w 1656754"/>
              <a:gd name="connsiteY102" fmla="*/ 873177 h 3470532"/>
              <a:gd name="connsiteX103" fmla="*/ 1633928 w 1656754"/>
              <a:gd name="connsiteY103" fmla="*/ 895662 h 3470532"/>
              <a:gd name="connsiteX104" fmla="*/ 1637676 w 1656754"/>
              <a:gd name="connsiteY104" fmla="*/ 910653 h 3470532"/>
              <a:gd name="connsiteX105" fmla="*/ 1645171 w 1656754"/>
              <a:gd name="connsiteY105" fmla="*/ 929390 h 3470532"/>
              <a:gd name="connsiteX106" fmla="*/ 1652666 w 1656754"/>
              <a:gd name="connsiteY106" fmla="*/ 966866 h 3470532"/>
              <a:gd name="connsiteX107" fmla="*/ 1652666 w 1656754"/>
              <a:gd name="connsiteY107" fmla="*/ 1169233 h 3470532"/>
              <a:gd name="connsiteX108" fmla="*/ 1645171 w 1656754"/>
              <a:gd name="connsiteY108" fmla="*/ 1184223 h 3470532"/>
              <a:gd name="connsiteX109" fmla="*/ 1637676 w 1656754"/>
              <a:gd name="connsiteY109" fmla="*/ 1206708 h 3470532"/>
              <a:gd name="connsiteX110" fmla="*/ 1603948 w 1656754"/>
              <a:gd name="connsiteY110" fmla="*/ 1322882 h 3470532"/>
              <a:gd name="connsiteX111" fmla="*/ 1592705 w 1656754"/>
              <a:gd name="connsiteY111" fmla="*/ 1341620 h 3470532"/>
              <a:gd name="connsiteX112" fmla="*/ 1573967 w 1656754"/>
              <a:gd name="connsiteY112" fmla="*/ 1382843 h 3470532"/>
              <a:gd name="connsiteX113" fmla="*/ 1547735 w 1656754"/>
              <a:gd name="connsiteY113" fmla="*/ 1420318 h 3470532"/>
              <a:gd name="connsiteX114" fmla="*/ 1543987 w 1656754"/>
              <a:gd name="connsiteY114" fmla="*/ 1439056 h 3470532"/>
              <a:gd name="connsiteX115" fmla="*/ 1528997 w 1656754"/>
              <a:gd name="connsiteY115" fmla="*/ 1457794 h 3470532"/>
              <a:gd name="connsiteX116" fmla="*/ 1514007 w 1656754"/>
              <a:gd name="connsiteY116" fmla="*/ 1487774 h 3470532"/>
              <a:gd name="connsiteX117" fmla="*/ 1487774 w 1656754"/>
              <a:gd name="connsiteY117" fmla="*/ 1547735 h 3470532"/>
              <a:gd name="connsiteX118" fmla="*/ 1472784 w 1656754"/>
              <a:gd name="connsiteY118" fmla="*/ 1581462 h 3470532"/>
              <a:gd name="connsiteX119" fmla="*/ 1454046 w 1656754"/>
              <a:gd name="connsiteY119" fmla="*/ 1637676 h 3470532"/>
              <a:gd name="connsiteX120" fmla="*/ 1446551 w 1656754"/>
              <a:gd name="connsiteY120" fmla="*/ 1667656 h 3470532"/>
              <a:gd name="connsiteX121" fmla="*/ 1439056 w 1656754"/>
              <a:gd name="connsiteY121" fmla="*/ 1690141 h 3470532"/>
              <a:gd name="connsiteX122" fmla="*/ 1427813 w 1656754"/>
              <a:gd name="connsiteY122" fmla="*/ 1750102 h 3470532"/>
              <a:gd name="connsiteX123" fmla="*/ 1424066 w 1656754"/>
              <a:gd name="connsiteY123" fmla="*/ 1787577 h 3470532"/>
              <a:gd name="connsiteX124" fmla="*/ 1416571 w 1656754"/>
              <a:gd name="connsiteY124" fmla="*/ 1817557 h 3470532"/>
              <a:gd name="connsiteX125" fmla="*/ 1412823 w 1656754"/>
              <a:gd name="connsiteY125" fmla="*/ 1843790 h 3470532"/>
              <a:gd name="connsiteX126" fmla="*/ 1409076 w 1656754"/>
              <a:gd name="connsiteY126" fmla="*/ 1881266 h 3470532"/>
              <a:gd name="connsiteX127" fmla="*/ 1364105 w 1656754"/>
              <a:gd name="connsiteY127" fmla="*/ 2072390 h 3470532"/>
              <a:gd name="connsiteX128" fmla="*/ 1304144 w 1656754"/>
              <a:gd name="connsiteY128" fmla="*/ 2432154 h 3470532"/>
              <a:gd name="connsiteX129" fmla="*/ 1270416 w 1656754"/>
              <a:gd name="connsiteY129" fmla="*/ 2649512 h 3470532"/>
              <a:gd name="connsiteX130" fmla="*/ 1232941 w 1656754"/>
              <a:gd name="connsiteY130" fmla="*/ 2904344 h 3470532"/>
              <a:gd name="connsiteX131" fmla="*/ 1191458 w 1656754"/>
              <a:gd name="connsiteY131" fmla="*/ 3439228 h 3470532"/>
              <a:gd name="connsiteX132" fmla="*/ 931732 w 1656754"/>
              <a:gd name="connsiteY132" fmla="*/ 3459032 h 3470532"/>
              <a:gd name="connsiteX133" fmla="*/ 703522 w 1656754"/>
              <a:gd name="connsiteY133" fmla="*/ 3417940 h 3470532"/>
              <a:gd name="connsiteX0" fmla="*/ 703522 w 1656754"/>
              <a:gd name="connsiteY0" fmla="*/ 3417940 h 3470532"/>
              <a:gd name="connsiteX1" fmla="*/ 726138 w 1656754"/>
              <a:gd name="connsiteY1" fmla="*/ 2857682 h 3470532"/>
              <a:gd name="connsiteX2" fmla="*/ 745891 w 1656754"/>
              <a:gd name="connsiteY2" fmla="*/ 1826640 h 3470532"/>
              <a:gd name="connsiteX3" fmla="*/ 734518 w 1656754"/>
              <a:gd name="connsiteY3" fmla="*/ 1813810 h 3470532"/>
              <a:gd name="connsiteX4" fmla="*/ 689548 w 1656754"/>
              <a:gd name="connsiteY4" fmla="*/ 1761344 h 3470532"/>
              <a:gd name="connsiteX5" fmla="*/ 682053 w 1656754"/>
              <a:gd name="connsiteY5" fmla="*/ 1735112 h 3470532"/>
              <a:gd name="connsiteX6" fmla="*/ 663315 w 1656754"/>
              <a:gd name="connsiteY6" fmla="*/ 1671403 h 3470532"/>
              <a:gd name="connsiteX7" fmla="*/ 655820 w 1656754"/>
              <a:gd name="connsiteY7" fmla="*/ 1630180 h 3470532"/>
              <a:gd name="connsiteX8" fmla="*/ 659567 w 1656754"/>
              <a:gd name="connsiteY8" fmla="*/ 1506512 h 3470532"/>
              <a:gd name="connsiteX9" fmla="*/ 693295 w 1656754"/>
              <a:gd name="connsiteY9" fmla="*/ 1431561 h 3470532"/>
              <a:gd name="connsiteX10" fmla="*/ 697043 w 1656754"/>
              <a:gd name="connsiteY10" fmla="*/ 1412823 h 3470532"/>
              <a:gd name="connsiteX11" fmla="*/ 708285 w 1656754"/>
              <a:gd name="connsiteY11" fmla="*/ 1401580 h 3470532"/>
              <a:gd name="connsiteX12" fmla="*/ 715780 w 1656754"/>
              <a:gd name="connsiteY12" fmla="*/ 1386590 h 3470532"/>
              <a:gd name="connsiteX13" fmla="*/ 727023 w 1656754"/>
              <a:gd name="connsiteY13" fmla="*/ 1349115 h 3470532"/>
              <a:gd name="connsiteX14" fmla="*/ 730771 w 1656754"/>
              <a:gd name="connsiteY14" fmla="*/ 1334125 h 3470532"/>
              <a:gd name="connsiteX15" fmla="*/ 745761 w 1656754"/>
              <a:gd name="connsiteY15" fmla="*/ 1285407 h 3470532"/>
              <a:gd name="connsiteX16" fmla="*/ 742013 w 1656754"/>
              <a:gd name="connsiteY16" fmla="*/ 1217951 h 3470532"/>
              <a:gd name="connsiteX17" fmla="*/ 730771 w 1656754"/>
              <a:gd name="connsiteY17" fmla="*/ 1195466 h 3470532"/>
              <a:gd name="connsiteX18" fmla="*/ 723276 w 1656754"/>
              <a:gd name="connsiteY18" fmla="*/ 1172980 h 3470532"/>
              <a:gd name="connsiteX19" fmla="*/ 685800 w 1656754"/>
              <a:gd name="connsiteY19" fmla="*/ 1090535 h 3470532"/>
              <a:gd name="connsiteX20" fmla="*/ 674557 w 1656754"/>
              <a:gd name="connsiteY20" fmla="*/ 1060554 h 3470532"/>
              <a:gd name="connsiteX21" fmla="*/ 652072 w 1656754"/>
              <a:gd name="connsiteY21" fmla="*/ 1026826 h 3470532"/>
              <a:gd name="connsiteX22" fmla="*/ 648325 w 1656754"/>
              <a:gd name="connsiteY22" fmla="*/ 1015584 h 3470532"/>
              <a:gd name="connsiteX23" fmla="*/ 637082 w 1656754"/>
              <a:gd name="connsiteY23" fmla="*/ 1008089 h 3470532"/>
              <a:gd name="connsiteX24" fmla="*/ 622092 w 1656754"/>
              <a:gd name="connsiteY24" fmla="*/ 993098 h 3470532"/>
              <a:gd name="connsiteX25" fmla="*/ 607102 w 1656754"/>
              <a:gd name="connsiteY25" fmla="*/ 981856 h 3470532"/>
              <a:gd name="connsiteX26" fmla="*/ 584616 w 1656754"/>
              <a:gd name="connsiteY26" fmla="*/ 966866 h 3470532"/>
              <a:gd name="connsiteX27" fmla="*/ 569626 w 1656754"/>
              <a:gd name="connsiteY27" fmla="*/ 959371 h 3470532"/>
              <a:gd name="connsiteX28" fmla="*/ 517161 w 1656754"/>
              <a:gd name="connsiteY28" fmla="*/ 940633 h 3470532"/>
              <a:gd name="connsiteX29" fmla="*/ 442210 w 1656754"/>
              <a:gd name="connsiteY29" fmla="*/ 910653 h 3470532"/>
              <a:gd name="connsiteX30" fmla="*/ 430967 w 1656754"/>
              <a:gd name="connsiteY30" fmla="*/ 906905 h 3470532"/>
              <a:gd name="connsiteX31" fmla="*/ 281066 w 1656754"/>
              <a:gd name="connsiteY31" fmla="*/ 910653 h 3470532"/>
              <a:gd name="connsiteX32" fmla="*/ 258580 w 1656754"/>
              <a:gd name="connsiteY32" fmla="*/ 914400 h 3470532"/>
              <a:gd name="connsiteX33" fmla="*/ 228600 w 1656754"/>
              <a:gd name="connsiteY33" fmla="*/ 918148 h 3470532"/>
              <a:gd name="connsiteX34" fmla="*/ 142407 w 1656754"/>
              <a:gd name="connsiteY34" fmla="*/ 906905 h 3470532"/>
              <a:gd name="connsiteX35" fmla="*/ 104931 w 1656754"/>
              <a:gd name="connsiteY35" fmla="*/ 869430 h 3470532"/>
              <a:gd name="connsiteX36" fmla="*/ 86194 w 1656754"/>
              <a:gd name="connsiteY36" fmla="*/ 850692 h 3470532"/>
              <a:gd name="connsiteX37" fmla="*/ 56213 w 1656754"/>
              <a:gd name="connsiteY37" fmla="*/ 813216 h 3470532"/>
              <a:gd name="connsiteX38" fmla="*/ 44971 w 1656754"/>
              <a:gd name="connsiteY38" fmla="*/ 801974 h 3470532"/>
              <a:gd name="connsiteX39" fmla="*/ 33728 w 1656754"/>
              <a:gd name="connsiteY39" fmla="*/ 783236 h 3470532"/>
              <a:gd name="connsiteX40" fmla="*/ 26233 w 1656754"/>
              <a:gd name="connsiteY40" fmla="*/ 771994 h 3470532"/>
              <a:gd name="connsiteX41" fmla="*/ 18738 w 1656754"/>
              <a:gd name="connsiteY41" fmla="*/ 745761 h 3470532"/>
              <a:gd name="connsiteX42" fmla="*/ 11243 w 1656754"/>
              <a:gd name="connsiteY42" fmla="*/ 730771 h 3470532"/>
              <a:gd name="connsiteX43" fmla="*/ 7495 w 1656754"/>
              <a:gd name="connsiteY43" fmla="*/ 693295 h 3470532"/>
              <a:gd name="connsiteX44" fmla="*/ 0 w 1656754"/>
              <a:gd name="connsiteY44" fmla="*/ 663315 h 3470532"/>
              <a:gd name="connsiteX45" fmla="*/ 3748 w 1656754"/>
              <a:gd name="connsiteY45" fmla="*/ 517161 h 3470532"/>
              <a:gd name="connsiteX46" fmla="*/ 14990 w 1656754"/>
              <a:gd name="connsiteY46" fmla="*/ 487180 h 3470532"/>
              <a:gd name="connsiteX47" fmla="*/ 33728 w 1656754"/>
              <a:gd name="connsiteY47" fmla="*/ 430967 h 3470532"/>
              <a:gd name="connsiteX48" fmla="*/ 44971 w 1656754"/>
              <a:gd name="connsiteY48" fmla="*/ 408482 h 3470532"/>
              <a:gd name="connsiteX49" fmla="*/ 52466 w 1656754"/>
              <a:gd name="connsiteY49" fmla="*/ 385997 h 3470532"/>
              <a:gd name="connsiteX50" fmla="*/ 86194 w 1656754"/>
              <a:gd name="connsiteY50" fmla="*/ 329784 h 3470532"/>
              <a:gd name="connsiteX51" fmla="*/ 108679 w 1656754"/>
              <a:gd name="connsiteY51" fmla="*/ 292308 h 3470532"/>
              <a:gd name="connsiteX52" fmla="*/ 123669 w 1656754"/>
              <a:gd name="connsiteY52" fmla="*/ 269823 h 3470532"/>
              <a:gd name="connsiteX53" fmla="*/ 161144 w 1656754"/>
              <a:gd name="connsiteY53" fmla="*/ 232348 h 3470532"/>
              <a:gd name="connsiteX54" fmla="*/ 179882 w 1656754"/>
              <a:gd name="connsiteY54" fmla="*/ 206115 h 3470532"/>
              <a:gd name="connsiteX55" fmla="*/ 191125 w 1656754"/>
              <a:gd name="connsiteY55" fmla="*/ 187377 h 3470532"/>
              <a:gd name="connsiteX56" fmla="*/ 224853 w 1656754"/>
              <a:gd name="connsiteY56" fmla="*/ 153649 h 3470532"/>
              <a:gd name="connsiteX57" fmla="*/ 247338 w 1656754"/>
              <a:gd name="connsiteY57" fmla="*/ 123669 h 3470532"/>
              <a:gd name="connsiteX58" fmla="*/ 266076 w 1656754"/>
              <a:gd name="connsiteY58" fmla="*/ 108679 h 3470532"/>
              <a:gd name="connsiteX59" fmla="*/ 292308 w 1656754"/>
              <a:gd name="connsiteY59" fmla="*/ 82446 h 3470532"/>
              <a:gd name="connsiteX60" fmla="*/ 352269 w 1656754"/>
              <a:gd name="connsiteY60" fmla="*/ 48718 h 3470532"/>
              <a:gd name="connsiteX61" fmla="*/ 382249 w 1656754"/>
              <a:gd name="connsiteY61" fmla="*/ 41223 h 3470532"/>
              <a:gd name="connsiteX62" fmla="*/ 415977 w 1656754"/>
              <a:gd name="connsiteY62" fmla="*/ 22485 h 3470532"/>
              <a:gd name="connsiteX63" fmla="*/ 427220 w 1656754"/>
              <a:gd name="connsiteY63" fmla="*/ 14990 h 3470532"/>
              <a:gd name="connsiteX64" fmla="*/ 457200 w 1656754"/>
              <a:gd name="connsiteY64" fmla="*/ 3748 h 3470532"/>
              <a:gd name="connsiteX65" fmla="*/ 483433 w 1656754"/>
              <a:gd name="connsiteY65" fmla="*/ 0 h 3470532"/>
              <a:gd name="connsiteX66" fmla="*/ 569626 w 1656754"/>
              <a:gd name="connsiteY66" fmla="*/ 3748 h 3470532"/>
              <a:gd name="connsiteX67" fmla="*/ 603354 w 1656754"/>
              <a:gd name="connsiteY67" fmla="*/ 14990 h 3470532"/>
              <a:gd name="connsiteX68" fmla="*/ 633335 w 1656754"/>
              <a:gd name="connsiteY68" fmla="*/ 22485 h 3470532"/>
              <a:gd name="connsiteX69" fmla="*/ 659567 w 1656754"/>
              <a:gd name="connsiteY69" fmla="*/ 37476 h 3470532"/>
              <a:gd name="connsiteX70" fmla="*/ 704538 w 1656754"/>
              <a:gd name="connsiteY70" fmla="*/ 44971 h 3470532"/>
              <a:gd name="connsiteX71" fmla="*/ 745761 w 1656754"/>
              <a:gd name="connsiteY71" fmla="*/ 67456 h 3470532"/>
              <a:gd name="connsiteX72" fmla="*/ 764498 w 1656754"/>
              <a:gd name="connsiteY72" fmla="*/ 74951 h 3470532"/>
              <a:gd name="connsiteX73" fmla="*/ 771994 w 1656754"/>
              <a:gd name="connsiteY73" fmla="*/ 82446 h 3470532"/>
              <a:gd name="connsiteX74" fmla="*/ 801974 w 1656754"/>
              <a:gd name="connsiteY74" fmla="*/ 101184 h 3470532"/>
              <a:gd name="connsiteX75" fmla="*/ 813216 w 1656754"/>
              <a:gd name="connsiteY75" fmla="*/ 123669 h 3470532"/>
              <a:gd name="connsiteX76" fmla="*/ 816964 w 1656754"/>
              <a:gd name="connsiteY76" fmla="*/ 146154 h 3470532"/>
              <a:gd name="connsiteX77" fmla="*/ 824459 w 1656754"/>
              <a:gd name="connsiteY77" fmla="*/ 172387 h 3470532"/>
              <a:gd name="connsiteX78" fmla="*/ 828207 w 1656754"/>
              <a:gd name="connsiteY78" fmla="*/ 191125 h 3470532"/>
              <a:gd name="connsiteX79" fmla="*/ 831954 w 1656754"/>
              <a:gd name="connsiteY79" fmla="*/ 333531 h 3470532"/>
              <a:gd name="connsiteX80" fmla="*/ 843197 w 1656754"/>
              <a:gd name="connsiteY80" fmla="*/ 363512 h 3470532"/>
              <a:gd name="connsiteX81" fmla="*/ 846944 w 1656754"/>
              <a:gd name="connsiteY81" fmla="*/ 374754 h 3470532"/>
              <a:gd name="connsiteX82" fmla="*/ 895662 w 1656754"/>
              <a:gd name="connsiteY82" fmla="*/ 400987 h 3470532"/>
              <a:gd name="connsiteX83" fmla="*/ 906905 w 1656754"/>
              <a:gd name="connsiteY83" fmla="*/ 408482 h 3470532"/>
              <a:gd name="connsiteX84" fmla="*/ 955623 w 1656754"/>
              <a:gd name="connsiteY84" fmla="*/ 423472 h 3470532"/>
              <a:gd name="connsiteX85" fmla="*/ 1274164 w 1656754"/>
              <a:gd name="connsiteY85" fmla="*/ 430967 h 3470532"/>
              <a:gd name="connsiteX86" fmla="*/ 1292902 w 1656754"/>
              <a:gd name="connsiteY86" fmla="*/ 438462 h 3470532"/>
              <a:gd name="connsiteX87" fmla="*/ 1345367 w 1656754"/>
              <a:gd name="connsiteY87" fmla="*/ 457200 h 3470532"/>
              <a:gd name="connsiteX88" fmla="*/ 1412823 w 1656754"/>
              <a:gd name="connsiteY88" fmla="*/ 487180 h 3470532"/>
              <a:gd name="connsiteX89" fmla="*/ 1457794 w 1656754"/>
              <a:gd name="connsiteY89" fmla="*/ 498423 h 3470532"/>
              <a:gd name="connsiteX90" fmla="*/ 1472784 w 1656754"/>
              <a:gd name="connsiteY90" fmla="*/ 505918 h 3470532"/>
              <a:gd name="connsiteX91" fmla="*/ 1484026 w 1656754"/>
              <a:gd name="connsiteY91" fmla="*/ 513413 h 3470532"/>
              <a:gd name="connsiteX92" fmla="*/ 1502764 w 1656754"/>
              <a:gd name="connsiteY92" fmla="*/ 520908 h 3470532"/>
              <a:gd name="connsiteX93" fmla="*/ 1514007 w 1656754"/>
              <a:gd name="connsiteY93" fmla="*/ 532151 h 3470532"/>
              <a:gd name="connsiteX94" fmla="*/ 1536492 w 1656754"/>
              <a:gd name="connsiteY94" fmla="*/ 592112 h 3470532"/>
              <a:gd name="connsiteX95" fmla="*/ 1555230 w 1656754"/>
              <a:gd name="connsiteY95" fmla="*/ 648325 h 3470532"/>
              <a:gd name="connsiteX96" fmla="*/ 1577715 w 1656754"/>
              <a:gd name="connsiteY96" fmla="*/ 700790 h 3470532"/>
              <a:gd name="connsiteX97" fmla="*/ 1581462 w 1656754"/>
              <a:gd name="connsiteY97" fmla="*/ 715780 h 3470532"/>
              <a:gd name="connsiteX98" fmla="*/ 1588957 w 1656754"/>
              <a:gd name="connsiteY98" fmla="*/ 734518 h 3470532"/>
              <a:gd name="connsiteX99" fmla="*/ 1600200 w 1656754"/>
              <a:gd name="connsiteY99" fmla="*/ 779489 h 3470532"/>
              <a:gd name="connsiteX100" fmla="*/ 1618938 w 1656754"/>
              <a:gd name="connsiteY100" fmla="*/ 828207 h 3470532"/>
              <a:gd name="connsiteX101" fmla="*/ 1626433 w 1656754"/>
              <a:gd name="connsiteY101" fmla="*/ 873177 h 3470532"/>
              <a:gd name="connsiteX102" fmla="*/ 1633928 w 1656754"/>
              <a:gd name="connsiteY102" fmla="*/ 895662 h 3470532"/>
              <a:gd name="connsiteX103" fmla="*/ 1637676 w 1656754"/>
              <a:gd name="connsiteY103" fmla="*/ 910653 h 3470532"/>
              <a:gd name="connsiteX104" fmla="*/ 1645171 w 1656754"/>
              <a:gd name="connsiteY104" fmla="*/ 929390 h 3470532"/>
              <a:gd name="connsiteX105" fmla="*/ 1652666 w 1656754"/>
              <a:gd name="connsiteY105" fmla="*/ 966866 h 3470532"/>
              <a:gd name="connsiteX106" fmla="*/ 1652666 w 1656754"/>
              <a:gd name="connsiteY106" fmla="*/ 1169233 h 3470532"/>
              <a:gd name="connsiteX107" fmla="*/ 1645171 w 1656754"/>
              <a:gd name="connsiteY107" fmla="*/ 1184223 h 3470532"/>
              <a:gd name="connsiteX108" fmla="*/ 1637676 w 1656754"/>
              <a:gd name="connsiteY108" fmla="*/ 1206708 h 3470532"/>
              <a:gd name="connsiteX109" fmla="*/ 1603948 w 1656754"/>
              <a:gd name="connsiteY109" fmla="*/ 1322882 h 3470532"/>
              <a:gd name="connsiteX110" fmla="*/ 1592705 w 1656754"/>
              <a:gd name="connsiteY110" fmla="*/ 1341620 h 3470532"/>
              <a:gd name="connsiteX111" fmla="*/ 1573967 w 1656754"/>
              <a:gd name="connsiteY111" fmla="*/ 1382843 h 3470532"/>
              <a:gd name="connsiteX112" fmla="*/ 1547735 w 1656754"/>
              <a:gd name="connsiteY112" fmla="*/ 1420318 h 3470532"/>
              <a:gd name="connsiteX113" fmla="*/ 1543987 w 1656754"/>
              <a:gd name="connsiteY113" fmla="*/ 1439056 h 3470532"/>
              <a:gd name="connsiteX114" fmla="*/ 1528997 w 1656754"/>
              <a:gd name="connsiteY114" fmla="*/ 1457794 h 3470532"/>
              <a:gd name="connsiteX115" fmla="*/ 1514007 w 1656754"/>
              <a:gd name="connsiteY115" fmla="*/ 1487774 h 3470532"/>
              <a:gd name="connsiteX116" fmla="*/ 1487774 w 1656754"/>
              <a:gd name="connsiteY116" fmla="*/ 1547735 h 3470532"/>
              <a:gd name="connsiteX117" fmla="*/ 1472784 w 1656754"/>
              <a:gd name="connsiteY117" fmla="*/ 1581462 h 3470532"/>
              <a:gd name="connsiteX118" fmla="*/ 1454046 w 1656754"/>
              <a:gd name="connsiteY118" fmla="*/ 1637676 h 3470532"/>
              <a:gd name="connsiteX119" fmla="*/ 1446551 w 1656754"/>
              <a:gd name="connsiteY119" fmla="*/ 1667656 h 3470532"/>
              <a:gd name="connsiteX120" fmla="*/ 1439056 w 1656754"/>
              <a:gd name="connsiteY120" fmla="*/ 1690141 h 3470532"/>
              <a:gd name="connsiteX121" fmla="*/ 1427813 w 1656754"/>
              <a:gd name="connsiteY121" fmla="*/ 1750102 h 3470532"/>
              <a:gd name="connsiteX122" fmla="*/ 1424066 w 1656754"/>
              <a:gd name="connsiteY122" fmla="*/ 1787577 h 3470532"/>
              <a:gd name="connsiteX123" fmla="*/ 1416571 w 1656754"/>
              <a:gd name="connsiteY123" fmla="*/ 1817557 h 3470532"/>
              <a:gd name="connsiteX124" fmla="*/ 1412823 w 1656754"/>
              <a:gd name="connsiteY124" fmla="*/ 1843790 h 3470532"/>
              <a:gd name="connsiteX125" fmla="*/ 1409076 w 1656754"/>
              <a:gd name="connsiteY125" fmla="*/ 1881266 h 3470532"/>
              <a:gd name="connsiteX126" fmla="*/ 1364105 w 1656754"/>
              <a:gd name="connsiteY126" fmla="*/ 2072390 h 3470532"/>
              <a:gd name="connsiteX127" fmla="*/ 1304144 w 1656754"/>
              <a:gd name="connsiteY127" fmla="*/ 2432154 h 3470532"/>
              <a:gd name="connsiteX128" fmla="*/ 1270416 w 1656754"/>
              <a:gd name="connsiteY128" fmla="*/ 2649512 h 3470532"/>
              <a:gd name="connsiteX129" fmla="*/ 1232941 w 1656754"/>
              <a:gd name="connsiteY129" fmla="*/ 2904344 h 3470532"/>
              <a:gd name="connsiteX130" fmla="*/ 1191458 w 1656754"/>
              <a:gd name="connsiteY130" fmla="*/ 3439228 h 3470532"/>
              <a:gd name="connsiteX131" fmla="*/ 931732 w 1656754"/>
              <a:gd name="connsiteY131" fmla="*/ 3459032 h 3470532"/>
              <a:gd name="connsiteX132" fmla="*/ 703522 w 1656754"/>
              <a:gd name="connsiteY132" fmla="*/ 3417940 h 3470532"/>
              <a:gd name="connsiteX0" fmla="*/ 703522 w 1656754"/>
              <a:gd name="connsiteY0" fmla="*/ 3417940 h 3470532"/>
              <a:gd name="connsiteX1" fmla="*/ 726138 w 1656754"/>
              <a:gd name="connsiteY1" fmla="*/ 2857682 h 3470532"/>
              <a:gd name="connsiteX2" fmla="*/ 745891 w 1656754"/>
              <a:gd name="connsiteY2" fmla="*/ 1826640 h 3470532"/>
              <a:gd name="connsiteX3" fmla="*/ 734518 w 1656754"/>
              <a:gd name="connsiteY3" fmla="*/ 1813810 h 3470532"/>
              <a:gd name="connsiteX4" fmla="*/ 689548 w 1656754"/>
              <a:gd name="connsiteY4" fmla="*/ 1761344 h 3470532"/>
              <a:gd name="connsiteX5" fmla="*/ 663315 w 1656754"/>
              <a:gd name="connsiteY5" fmla="*/ 1671403 h 3470532"/>
              <a:gd name="connsiteX6" fmla="*/ 655820 w 1656754"/>
              <a:gd name="connsiteY6" fmla="*/ 1630180 h 3470532"/>
              <a:gd name="connsiteX7" fmla="*/ 659567 w 1656754"/>
              <a:gd name="connsiteY7" fmla="*/ 1506512 h 3470532"/>
              <a:gd name="connsiteX8" fmla="*/ 693295 w 1656754"/>
              <a:gd name="connsiteY8" fmla="*/ 1431561 h 3470532"/>
              <a:gd name="connsiteX9" fmla="*/ 697043 w 1656754"/>
              <a:gd name="connsiteY9" fmla="*/ 1412823 h 3470532"/>
              <a:gd name="connsiteX10" fmla="*/ 708285 w 1656754"/>
              <a:gd name="connsiteY10" fmla="*/ 1401580 h 3470532"/>
              <a:gd name="connsiteX11" fmla="*/ 715780 w 1656754"/>
              <a:gd name="connsiteY11" fmla="*/ 1386590 h 3470532"/>
              <a:gd name="connsiteX12" fmla="*/ 727023 w 1656754"/>
              <a:gd name="connsiteY12" fmla="*/ 1349115 h 3470532"/>
              <a:gd name="connsiteX13" fmla="*/ 730771 w 1656754"/>
              <a:gd name="connsiteY13" fmla="*/ 1334125 h 3470532"/>
              <a:gd name="connsiteX14" fmla="*/ 745761 w 1656754"/>
              <a:gd name="connsiteY14" fmla="*/ 1285407 h 3470532"/>
              <a:gd name="connsiteX15" fmla="*/ 742013 w 1656754"/>
              <a:gd name="connsiteY15" fmla="*/ 1217951 h 3470532"/>
              <a:gd name="connsiteX16" fmla="*/ 730771 w 1656754"/>
              <a:gd name="connsiteY16" fmla="*/ 1195466 h 3470532"/>
              <a:gd name="connsiteX17" fmla="*/ 723276 w 1656754"/>
              <a:gd name="connsiteY17" fmla="*/ 1172980 h 3470532"/>
              <a:gd name="connsiteX18" fmla="*/ 685800 w 1656754"/>
              <a:gd name="connsiteY18" fmla="*/ 1090535 h 3470532"/>
              <a:gd name="connsiteX19" fmla="*/ 674557 w 1656754"/>
              <a:gd name="connsiteY19" fmla="*/ 1060554 h 3470532"/>
              <a:gd name="connsiteX20" fmla="*/ 652072 w 1656754"/>
              <a:gd name="connsiteY20" fmla="*/ 1026826 h 3470532"/>
              <a:gd name="connsiteX21" fmla="*/ 648325 w 1656754"/>
              <a:gd name="connsiteY21" fmla="*/ 1015584 h 3470532"/>
              <a:gd name="connsiteX22" fmla="*/ 637082 w 1656754"/>
              <a:gd name="connsiteY22" fmla="*/ 1008089 h 3470532"/>
              <a:gd name="connsiteX23" fmla="*/ 622092 w 1656754"/>
              <a:gd name="connsiteY23" fmla="*/ 993098 h 3470532"/>
              <a:gd name="connsiteX24" fmla="*/ 607102 w 1656754"/>
              <a:gd name="connsiteY24" fmla="*/ 981856 h 3470532"/>
              <a:gd name="connsiteX25" fmla="*/ 584616 w 1656754"/>
              <a:gd name="connsiteY25" fmla="*/ 966866 h 3470532"/>
              <a:gd name="connsiteX26" fmla="*/ 569626 w 1656754"/>
              <a:gd name="connsiteY26" fmla="*/ 959371 h 3470532"/>
              <a:gd name="connsiteX27" fmla="*/ 517161 w 1656754"/>
              <a:gd name="connsiteY27" fmla="*/ 940633 h 3470532"/>
              <a:gd name="connsiteX28" fmla="*/ 442210 w 1656754"/>
              <a:gd name="connsiteY28" fmla="*/ 910653 h 3470532"/>
              <a:gd name="connsiteX29" fmla="*/ 430967 w 1656754"/>
              <a:gd name="connsiteY29" fmla="*/ 906905 h 3470532"/>
              <a:gd name="connsiteX30" fmla="*/ 281066 w 1656754"/>
              <a:gd name="connsiteY30" fmla="*/ 910653 h 3470532"/>
              <a:gd name="connsiteX31" fmla="*/ 258580 w 1656754"/>
              <a:gd name="connsiteY31" fmla="*/ 914400 h 3470532"/>
              <a:gd name="connsiteX32" fmla="*/ 228600 w 1656754"/>
              <a:gd name="connsiteY32" fmla="*/ 918148 h 3470532"/>
              <a:gd name="connsiteX33" fmla="*/ 142407 w 1656754"/>
              <a:gd name="connsiteY33" fmla="*/ 906905 h 3470532"/>
              <a:gd name="connsiteX34" fmla="*/ 104931 w 1656754"/>
              <a:gd name="connsiteY34" fmla="*/ 869430 h 3470532"/>
              <a:gd name="connsiteX35" fmla="*/ 86194 w 1656754"/>
              <a:gd name="connsiteY35" fmla="*/ 850692 h 3470532"/>
              <a:gd name="connsiteX36" fmla="*/ 56213 w 1656754"/>
              <a:gd name="connsiteY36" fmla="*/ 813216 h 3470532"/>
              <a:gd name="connsiteX37" fmla="*/ 44971 w 1656754"/>
              <a:gd name="connsiteY37" fmla="*/ 801974 h 3470532"/>
              <a:gd name="connsiteX38" fmla="*/ 33728 w 1656754"/>
              <a:gd name="connsiteY38" fmla="*/ 783236 h 3470532"/>
              <a:gd name="connsiteX39" fmla="*/ 26233 w 1656754"/>
              <a:gd name="connsiteY39" fmla="*/ 771994 h 3470532"/>
              <a:gd name="connsiteX40" fmla="*/ 18738 w 1656754"/>
              <a:gd name="connsiteY40" fmla="*/ 745761 h 3470532"/>
              <a:gd name="connsiteX41" fmla="*/ 11243 w 1656754"/>
              <a:gd name="connsiteY41" fmla="*/ 730771 h 3470532"/>
              <a:gd name="connsiteX42" fmla="*/ 7495 w 1656754"/>
              <a:gd name="connsiteY42" fmla="*/ 693295 h 3470532"/>
              <a:gd name="connsiteX43" fmla="*/ 0 w 1656754"/>
              <a:gd name="connsiteY43" fmla="*/ 663315 h 3470532"/>
              <a:gd name="connsiteX44" fmla="*/ 3748 w 1656754"/>
              <a:gd name="connsiteY44" fmla="*/ 517161 h 3470532"/>
              <a:gd name="connsiteX45" fmla="*/ 14990 w 1656754"/>
              <a:gd name="connsiteY45" fmla="*/ 487180 h 3470532"/>
              <a:gd name="connsiteX46" fmla="*/ 33728 w 1656754"/>
              <a:gd name="connsiteY46" fmla="*/ 430967 h 3470532"/>
              <a:gd name="connsiteX47" fmla="*/ 44971 w 1656754"/>
              <a:gd name="connsiteY47" fmla="*/ 408482 h 3470532"/>
              <a:gd name="connsiteX48" fmla="*/ 52466 w 1656754"/>
              <a:gd name="connsiteY48" fmla="*/ 385997 h 3470532"/>
              <a:gd name="connsiteX49" fmla="*/ 86194 w 1656754"/>
              <a:gd name="connsiteY49" fmla="*/ 329784 h 3470532"/>
              <a:gd name="connsiteX50" fmla="*/ 108679 w 1656754"/>
              <a:gd name="connsiteY50" fmla="*/ 292308 h 3470532"/>
              <a:gd name="connsiteX51" fmla="*/ 123669 w 1656754"/>
              <a:gd name="connsiteY51" fmla="*/ 269823 h 3470532"/>
              <a:gd name="connsiteX52" fmla="*/ 161144 w 1656754"/>
              <a:gd name="connsiteY52" fmla="*/ 232348 h 3470532"/>
              <a:gd name="connsiteX53" fmla="*/ 179882 w 1656754"/>
              <a:gd name="connsiteY53" fmla="*/ 206115 h 3470532"/>
              <a:gd name="connsiteX54" fmla="*/ 191125 w 1656754"/>
              <a:gd name="connsiteY54" fmla="*/ 187377 h 3470532"/>
              <a:gd name="connsiteX55" fmla="*/ 224853 w 1656754"/>
              <a:gd name="connsiteY55" fmla="*/ 153649 h 3470532"/>
              <a:gd name="connsiteX56" fmla="*/ 247338 w 1656754"/>
              <a:gd name="connsiteY56" fmla="*/ 123669 h 3470532"/>
              <a:gd name="connsiteX57" fmla="*/ 266076 w 1656754"/>
              <a:gd name="connsiteY57" fmla="*/ 108679 h 3470532"/>
              <a:gd name="connsiteX58" fmla="*/ 292308 w 1656754"/>
              <a:gd name="connsiteY58" fmla="*/ 82446 h 3470532"/>
              <a:gd name="connsiteX59" fmla="*/ 352269 w 1656754"/>
              <a:gd name="connsiteY59" fmla="*/ 48718 h 3470532"/>
              <a:gd name="connsiteX60" fmla="*/ 382249 w 1656754"/>
              <a:gd name="connsiteY60" fmla="*/ 41223 h 3470532"/>
              <a:gd name="connsiteX61" fmla="*/ 415977 w 1656754"/>
              <a:gd name="connsiteY61" fmla="*/ 22485 h 3470532"/>
              <a:gd name="connsiteX62" fmla="*/ 427220 w 1656754"/>
              <a:gd name="connsiteY62" fmla="*/ 14990 h 3470532"/>
              <a:gd name="connsiteX63" fmla="*/ 457200 w 1656754"/>
              <a:gd name="connsiteY63" fmla="*/ 3748 h 3470532"/>
              <a:gd name="connsiteX64" fmla="*/ 483433 w 1656754"/>
              <a:gd name="connsiteY64" fmla="*/ 0 h 3470532"/>
              <a:gd name="connsiteX65" fmla="*/ 569626 w 1656754"/>
              <a:gd name="connsiteY65" fmla="*/ 3748 h 3470532"/>
              <a:gd name="connsiteX66" fmla="*/ 603354 w 1656754"/>
              <a:gd name="connsiteY66" fmla="*/ 14990 h 3470532"/>
              <a:gd name="connsiteX67" fmla="*/ 633335 w 1656754"/>
              <a:gd name="connsiteY67" fmla="*/ 22485 h 3470532"/>
              <a:gd name="connsiteX68" fmla="*/ 659567 w 1656754"/>
              <a:gd name="connsiteY68" fmla="*/ 37476 h 3470532"/>
              <a:gd name="connsiteX69" fmla="*/ 704538 w 1656754"/>
              <a:gd name="connsiteY69" fmla="*/ 44971 h 3470532"/>
              <a:gd name="connsiteX70" fmla="*/ 745761 w 1656754"/>
              <a:gd name="connsiteY70" fmla="*/ 67456 h 3470532"/>
              <a:gd name="connsiteX71" fmla="*/ 764498 w 1656754"/>
              <a:gd name="connsiteY71" fmla="*/ 74951 h 3470532"/>
              <a:gd name="connsiteX72" fmla="*/ 771994 w 1656754"/>
              <a:gd name="connsiteY72" fmla="*/ 82446 h 3470532"/>
              <a:gd name="connsiteX73" fmla="*/ 801974 w 1656754"/>
              <a:gd name="connsiteY73" fmla="*/ 101184 h 3470532"/>
              <a:gd name="connsiteX74" fmla="*/ 813216 w 1656754"/>
              <a:gd name="connsiteY74" fmla="*/ 123669 h 3470532"/>
              <a:gd name="connsiteX75" fmla="*/ 816964 w 1656754"/>
              <a:gd name="connsiteY75" fmla="*/ 146154 h 3470532"/>
              <a:gd name="connsiteX76" fmla="*/ 824459 w 1656754"/>
              <a:gd name="connsiteY76" fmla="*/ 172387 h 3470532"/>
              <a:gd name="connsiteX77" fmla="*/ 828207 w 1656754"/>
              <a:gd name="connsiteY77" fmla="*/ 191125 h 3470532"/>
              <a:gd name="connsiteX78" fmla="*/ 831954 w 1656754"/>
              <a:gd name="connsiteY78" fmla="*/ 333531 h 3470532"/>
              <a:gd name="connsiteX79" fmla="*/ 843197 w 1656754"/>
              <a:gd name="connsiteY79" fmla="*/ 363512 h 3470532"/>
              <a:gd name="connsiteX80" fmla="*/ 846944 w 1656754"/>
              <a:gd name="connsiteY80" fmla="*/ 374754 h 3470532"/>
              <a:gd name="connsiteX81" fmla="*/ 895662 w 1656754"/>
              <a:gd name="connsiteY81" fmla="*/ 400987 h 3470532"/>
              <a:gd name="connsiteX82" fmla="*/ 906905 w 1656754"/>
              <a:gd name="connsiteY82" fmla="*/ 408482 h 3470532"/>
              <a:gd name="connsiteX83" fmla="*/ 955623 w 1656754"/>
              <a:gd name="connsiteY83" fmla="*/ 423472 h 3470532"/>
              <a:gd name="connsiteX84" fmla="*/ 1274164 w 1656754"/>
              <a:gd name="connsiteY84" fmla="*/ 430967 h 3470532"/>
              <a:gd name="connsiteX85" fmla="*/ 1292902 w 1656754"/>
              <a:gd name="connsiteY85" fmla="*/ 438462 h 3470532"/>
              <a:gd name="connsiteX86" fmla="*/ 1345367 w 1656754"/>
              <a:gd name="connsiteY86" fmla="*/ 457200 h 3470532"/>
              <a:gd name="connsiteX87" fmla="*/ 1412823 w 1656754"/>
              <a:gd name="connsiteY87" fmla="*/ 487180 h 3470532"/>
              <a:gd name="connsiteX88" fmla="*/ 1457794 w 1656754"/>
              <a:gd name="connsiteY88" fmla="*/ 498423 h 3470532"/>
              <a:gd name="connsiteX89" fmla="*/ 1472784 w 1656754"/>
              <a:gd name="connsiteY89" fmla="*/ 505918 h 3470532"/>
              <a:gd name="connsiteX90" fmla="*/ 1484026 w 1656754"/>
              <a:gd name="connsiteY90" fmla="*/ 513413 h 3470532"/>
              <a:gd name="connsiteX91" fmla="*/ 1502764 w 1656754"/>
              <a:gd name="connsiteY91" fmla="*/ 520908 h 3470532"/>
              <a:gd name="connsiteX92" fmla="*/ 1514007 w 1656754"/>
              <a:gd name="connsiteY92" fmla="*/ 532151 h 3470532"/>
              <a:gd name="connsiteX93" fmla="*/ 1536492 w 1656754"/>
              <a:gd name="connsiteY93" fmla="*/ 592112 h 3470532"/>
              <a:gd name="connsiteX94" fmla="*/ 1555230 w 1656754"/>
              <a:gd name="connsiteY94" fmla="*/ 648325 h 3470532"/>
              <a:gd name="connsiteX95" fmla="*/ 1577715 w 1656754"/>
              <a:gd name="connsiteY95" fmla="*/ 700790 h 3470532"/>
              <a:gd name="connsiteX96" fmla="*/ 1581462 w 1656754"/>
              <a:gd name="connsiteY96" fmla="*/ 715780 h 3470532"/>
              <a:gd name="connsiteX97" fmla="*/ 1588957 w 1656754"/>
              <a:gd name="connsiteY97" fmla="*/ 734518 h 3470532"/>
              <a:gd name="connsiteX98" fmla="*/ 1600200 w 1656754"/>
              <a:gd name="connsiteY98" fmla="*/ 779489 h 3470532"/>
              <a:gd name="connsiteX99" fmla="*/ 1618938 w 1656754"/>
              <a:gd name="connsiteY99" fmla="*/ 828207 h 3470532"/>
              <a:gd name="connsiteX100" fmla="*/ 1626433 w 1656754"/>
              <a:gd name="connsiteY100" fmla="*/ 873177 h 3470532"/>
              <a:gd name="connsiteX101" fmla="*/ 1633928 w 1656754"/>
              <a:gd name="connsiteY101" fmla="*/ 895662 h 3470532"/>
              <a:gd name="connsiteX102" fmla="*/ 1637676 w 1656754"/>
              <a:gd name="connsiteY102" fmla="*/ 910653 h 3470532"/>
              <a:gd name="connsiteX103" fmla="*/ 1645171 w 1656754"/>
              <a:gd name="connsiteY103" fmla="*/ 929390 h 3470532"/>
              <a:gd name="connsiteX104" fmla="*/ 1652666 w 1656754"/>
              <a:gd name="connsiteY104" fmla="*/ 966866 h 3470532"/>
              <a:gd name="connsiteX105" fmla="*/ 1652666 w 1656754"/>
              <a:gd name="connsiteY105" fmla="*/ 1169233 h 3470532"/>
              <a:gd name="connsiteX106" fmla="*/ 1645171 w 1656754"/>
              <a:gd name="connsiteY106" fmla="*/ 1184223 h 3470532"/>
              <a:gd name="connsiteX107" fmla="*/ 1637676 w 1656754"/>
              <a:gd name="connsiteY107" fmla="*/ 1206708 h 3470532"/>
              <a:gd name="connsiteX108" fmla="*/ 1603948 w 1656754"/>
              <a:gd name="connsiteY108" fmla="*/ 1322882 h 3470532"/>
              <a:gd name="connsiteX109" fmla="*/ 1592705 w 1656754"/>
              <a:gd name="connsiteY109" fmla="*/ 1341620 h 3470532"/>
              <a:gd name="connsiteX110" fmla="*/ 1573967 w 1656754"/>
              <a:gd name="connsiteY110" fmla="*/ 1382843 h 3470532"/>
              <a:gd name="connsiteX111" fmla="*/ 1547735 w 1656754"/>
              <a:gd name="connsiteY111" fmla="*/ 1420318 h 3470532"/>
              <a:gd name="connsiteX112" fmla="*/ 1543987 w 1656754"/>
              <a:gd name="connsiteY112" fmla="*/ 1439056 h 3470532"/>
              <a:gd name="connsiteX113" fmla="*/ 1528997 w 1656754"/>
              <a:gd name="connsiteY113" fmla="*/ 1457794 h 3470532"/>
              <a:gd name="connsiteX114" fmla="*/ 1514007 w 1656754"/>
              <a:gd name="connsiteY114" fmla="*/ 1487774 h 3470532"/>
              <a:gd name="connsiteX115" fmla="*/ 1487774 w 1656754"/>
              <a:gd name="connsiteY115" fmla="*/ 1547735 h 3470532"/>
              <a:gd name="connsiteX116" fmla="*/ 1472784 w 1656754"/>
              <a:gd name="connsiteY116" fmla="*/ 1581462 h 3470532"/>
              <a:gd name="connsiteX117" fmla="*/ 1454046 w 1656754"/>
              <a:gd name="connsiteY117" fmla="*/ 1637676 h 3470532"/>
              <a:gd name="connsiteX118" fmla="*/ 1446551 w 1656754"/>
              <a:gd name="connsiteY118" fmla="*/ 1667656 h 3470532"/>
              <a:gd name="connsiteX119" fmla="*/ 1439056 w 1656754"/>
              <a:gd name="connsiteY119" fmla="*/ 1690141 h 3470532"/>
              <a:gd name="connsiteX120" fmla="*/ 1427813 w 1656754"/>
              <a:gd name="connsiteY120" fmla="*/ 1750102 h 3470532"/>
              <a:gd name="connsiteX121" fmla="*/ 1424066 w 1656754"/>
              <a:gd name="connsiteY121" fmla="*/ 1787577 h 3470532"/>
              <a:gd name="connsiteX122" fmla="*/ 1416571 w 1656754"/>
              <a:gd name="connsiteY122" fmla="*/ 1817557 h 3470532"/>
              <a:gd name="connsiteX123" fmla="*/ 1412823 w 1656754"/>
              <a:gd name="connsiteY123" fmla="*/ 1843790 h 3470532"/>
              <a:gd name="connsiteX124" fmla="*/ 1409076 w 1656754"/>
              <a:gd name="connsiteY124" fmla="*/ 1881266 h 3470532"/>
              <a:gd name="connsiteX125" fmla="*/ 1364105 w 1656754"/>
              <a:gd name="connsiteY125" fmla="*/ 2072390 h 3470532"/>
              <a:gd name="connsiteX126" fmla="*/ 1304144 w 1656754"/>
              <a:gd name="connsiteY126" fmla="*/ 2432154 h 3470532"/>
              <a:gd name="connsiteX127" fmla="*/ 1270416 w 1656754"/>
              <a:gd name="connsiteY127" fmla="*/ 2649512 h 3470532"/>
              <a:gd name="connsiteX128" fmla="*/ 1232941 w 1656754"/>
              <a:gd name="connsiteY128" fmla="*/ 2904344 h 3470532"/>
              <a:gd name="connsiteX129" fmla="*/ 1191458 w 1656754"/>
              <a:gd name="connsiteY129" fmla="*/ 3439228 h 3470532"/>
              <a:gd name="connsiteX130" fmla="*/ 931732 w 1656754"/>
              <a:gd name="connsiteY130" fmla="*/ 3459032 h 3470532"/>
              <a:gd name="connsiteX131" fmla="*/ 703522 w 1656754"/>
              <a:gd name="connsiteY131" fmla="*/ 3417940 h 3470532"/>
              <a:gd name="connsiteX0" fmla="*/ 703522 w 1656754"/>
              <a:gd name="connsiteY0" fmla="*/ 3417940 h 3470532"/>
              <a:gd name="connsiteX1" fmla="*/ 726138 w 1656754"/>
              <a:gd name="connsiteY1" fmla="*/ 2857682 h 3470532"/>
              <a:gd name="connsiteX2" fmla="*/ 745891 w 1656754"/>
              <a:gd name="connsiteY2" fmla="*/ 1826640 h 3470532"/>
              <a:gd name="connsiteX3" fmla="*/ 734518 w 1656754"/>
              <a:gd name="connsiteY3" fmla="*/ 1813810 h 3470532"/>
              <a:gd name="connsiteX4" fmla="*/ 689548 w 1656754"/>
              <a:gd name="connsiteY4" fmla="*/ 1761344 h 3470532"/>
              <a:gd name="connsiteX5" fmla="*/ 655820 w 1656754"/>
              <a:gd name="connsiteY5" fmla="*/ 1630180 h 3470532"/>
              <a:gd name="connsiteX6" fmla="*/ 659567 w 1656754"/>
              <a:gd name="connsiteY6" fmla="*/ 1506512 h 3470532"/>
              <a:gd name="connsiteX7" fmla="*/ 693295 w 1656754"/>
              <a:gd name="connsiteY7" fmla="*/ 1431561 h 3470532"/>
              <a:gd name="connsiteX8" fmla="*/ 697043 w 1656754"/>
              <a:gd name="connsiteY8" fmla="*/ 1412823 h 3470532"/>
              <a:gd name="connsiteX9" fmla="*/ 708285 w 1656754"/>
              <a:gd name="connsiteY9" fmla="*/ 1401580 h 3470532"/>
              <a:gd name="connsiteX10" fmla="*/ 715780 w 1656754"/>
              <a:gd name="connsiteY10" fmla="*/ 1386590 h 3470532"/>
              <a:gd name="connsiteX11" fmla="*/ 727023 w 1656754"/>
              <a:gd name="connsiteY11" fmla="*/ 1349115 h 3470532"/>
              <a:gd name="connsiteX12" fmla="*/ 730771 w 1656754"/>
              <a:gd name="connsiteY12" fmla="*/ 1334125 h 3470532"/>
              <a:gd name="connsiteX13" fmla="*/ 745761 w 1656754"/>
              <a:gd name="connsiteY13" fmla="*/ 1285407 h 3470532"/>
              <a:gd name="connsiteX14" fmla="*/ 742013 w 1656754"/>
              <a:gd name="connsiteY14" fmla="*/ 1217951 h 3470532"/>
              <a:gd name="connsiteX15" fmla="*/ 730771 w 1656754"/>
              <a:gd name="connsiteY15" fmla="*/ 1195466 h 3470532"/>
              <a:gd name="connsiteX16" fmla="*/ 723276 w 1656754"/>
              <a:gd name="connsiteY16" fmla="*/ 1172980 h 3470532"/>
              <a:gd name="connsiteX17" fmla="*/ 685800 w 1656754"/>
              <a:gd name="connsiteY17" fmla="*/ 1090535 h 3470532"/>
              <a:gd name="connsiteX18" fmla="*/ 674557 w 1656754"/>
              <a:gd name="connsiteY18" fmla="*/ 1060554 h 3470532"/>
              <a:gd name="connsiteX19" fmla="*/ 652072 w 1656754"/>
              <a:gd name="connsiteY19" fmla="*/ 1026826 h 3470532"/>
              <a:gd name="connsiteX20" fmla="*/ 648325 w 1656754"/>
              <a:gd name="connsiteY20" fmla="*/ 1015584 h 3470532"/>
              <a:gd name="connsiteX21" fmla="*/ 637082 w 1656754"/>
              <a:gd name="connsiteY21" fmla="*/ 1008089 h 3470532"/>
              <a:gd name="connsiteX22" fmla="*/ 622092 w 1656754"/>
              <a:gd name="connsiteY22" fmla="*/ 993098 h 3470532"/>
              <a:gd name="connsiteX23" fmla="*/ 607102 w 1656754"/>
              <a:gd name="connsiteY23" fmla="*/ 981856 h 3470532"/>
              <a:gd name="connsiteX24" fmla="*/ 584616 w 1656754"/>
              <a:gd name="connsiteY24" fmla="*/ 966866 h 3470532"/>
              <a:gd name="connsiteX25" fmla="*/ 569626 w 1656754"/>
              <a:gd name="connsiteY25" fmla="*/ 959371 h 3470532"/>
              <a:gd name="connsiteX26" fmla="*/ 517161 w 1656754"/>
              <a:gd name="connsiteY26" fmla="*/ 940633 h 3470532"/>
              <a:gd name="connsiteX27" fmla="*/ 442210 w 1656754"/>
              <a:gd name="connsiteY27" fmla="*/ 910653 h 3470532"/>
              <a:gd name="connsiteX28" fmla="*/ 430967 w 1656754"/>
              <a:gd name="connsiteY28" fmla="*/ 906905 h 3470532"/>
              <a:gd name="connsiteX29" fmla="*/ 281066 w 1656754"/>
              <a:gd name="connsiteY29" fmla="*/ 910653 h 3470532"/>
              <a:gd name="connsiteX30" fmla="*/ 258580 w 1656754"/>
              <a:gd name="connsiteY30" fmla="*/ 914400 h 3470532"/>
              <a:gd name="connsiteX31" fmla="*/ 228600 w 1656754"/>
              <a:gd name="connsiteY31" fmla="*/ 918148 h 3470532"/>
              <a:gd name="connsiteX32" fmla="*/ 142407 w 1656754"/>
              <a:gd name="connsiteY32" fmla="*/ 906905 h 3470532"/>
              <a:gd name="connsiteX33" fmla="*/ 104931 w 1656754"/>
              <a:gd name="connsiteY33" fmla="*/ 869430 h 3470532"/>
              <a:gd name="connsiteX34" fmla="*/ 86194 w 1656754"/>
              <a:gd name="connsiteY34" fmla="*/ 850692 h 3470532"/>
              <a:gd name="connsiteX35" fmla="*/ 56213 w 1656754"/>
              <a:gd name="connsiteY35" fmla="*/ 813216 h 3470532"/>
              <a:gd name="connsiteX36" fmla="*/ 44971 w 1656754"/>
              <a:gd name="connsiteY36" fmla="*/ 801974 h 3470532"/>
              <a:gd name="connsiteX37" fmla="*/ 33728 w 1656754"/>
              <a:gd name="connsiteY37" fmla="*/ 783236 h 3470532"/>
              <a:gd name="connsiteX38" fmla="*/ 26233 w 1656754"/>
              <a:gd name="connsiteY38" fmla="*/ 771994 h 3470532"/>
              <a:gd name="connsiteX39" fmla="*/ 18738 w 1656754"/>
              <a:gd name="connsiteY39" fmla="*/ 745761 h 3470532"/>
              <a:gd name="connsiteX40" fmla="*/ 11243 w 1656754"/>
              <a:gd name="connsiteY40" fmla="*/ 730771 h 3470532"/>
              <a:gd name="connsiteX41" fmla="*/ 7495 w 1656754"/>
              <a:gd name="connsiteY41" fmla="*/ 693295 h 3470532"/>
              <a:gd name="connsiteX42" fmla="*/ 0 w 1656754"/>
              <a:gd name="connsiteY42" fmla="*/ 663315 h 3470532"/>
              <a:gd name="connsiteX43" fmla="*/ 3748 w 1656754"/>
              <a:gd name="connsiteY43" fmla="*/ 517161 h 3470532"/>
              <a:gd name="connsiteX44" fmla="*/ 14990 w 1656754"/>
              <a:gd name="connsiteY44" fmla="*/ 487180 h 3470532"/>
              <a:gd name="connsiteX45" fmla="*/ 33728 w 1656754"/>
              <a:gd name="connsiteY45" fmla="*/ 430967 h 3470532"/>
              <a:gd name="connsiteX46" fmla="*/ 44971 w 1656754"/>
              <a:gd name="connsiteY46" fmla="*/ 408482 h 3470532"/>
              <a:gd name="connsiteX47" fmla="*/ 52466 w 1656754"/>
              <a:gd name="connsiteY47" fmla="*/ 385997 h 3470532"/>
              <a:gd name="connsiteX48" fmla="*/ 86194 w 1656754"/>
              <a:gd name="connsiteY48" fmla="*/ 329784 h 3470532"/>
              <a:gd name="connsiteX49" fmla="*/ 108679 w 1656754"/>
              <a:gd name="connsiteY49" fmla="*/ 292308 h 3470532"/>
              <a:gd name="connsiteX50" fmla="*/ 123669 w 1656754"/>
              <a:gd name="connsiteY50" fmla="*/ 269823 h 3470532"/>
              <a:gd name="connsiteX51" fmla="*/ 161144 w 1656754"/>
              <a:gd name="connsiteY51" fmla="*/ 232348 h 3470532"/>
              <a:gd name="connsiteX52" fmla="*/ 179882 w 1656754"/>
              <a:gd name="connsiteY52" fmla="*/ 206115 h 3470532"/>
              <a:gd name="connsiteX53" fmla="*/ 191125 w 1656754"/>
              <a:gd name="connsiteY53" fmla="*/ 187377 h 3470532"/>
              <a:gd name="connsiteX54" fmla="*/ 224853 w 1656754"/>
              <a:gd name="connsiteY54" fmla="*/ 153649 h 3470532"/>
              <a:gd name="connsiteX55" fmla="*/ 247338 w 1656754"/>
              <a:gd name="connsiteY55" fmla="*/ 123669 h 3470532"/>
              <a:gd name="connsiteX56" fmla="*/ 266076 w 1656754"/>
              <a:gd name="connsiteY56" fmla="*/ 108679 h 3470532"/>
              <a:gd name="connsiteX57" fmla="*/ 292308 w 1656754"/>
              <a:gd name="connsiteY57" fmla="*/ 82446 h 3470532"/>
              <a:gd name="connsiteX58" fmla="*/ 352269 w 1656754"/>
              <a:gd name="connsiteY58" fmla="*/ 48718 h 3470532"/>
              <a:gd name="connsiteX59" fmla="*/ 382249 w 1656754"/>
              <a:gd name="connsiteY59" fmla="*/ 41223 h 3470532"/>
              <a:gd name="connsiteX60" fmla="*/ 415977 w 1656754"/>
              <a:gd name="connsiteY60" fmla="*/ 22485 h 3470532"/>
              <a:gd name="connsiteX61" fmla="*/ 427220 w 1656754"/>
              <a:gd name="connsiteY61" fmla="*/ 14990 h 3470532"/>
              <a:gd name="connsiteX62" fmla="*/ 457200 w 1656754"/>
              <a:gd name="connsiteY62" fmla="*/ 3748 h 3470532"/>
              <a:gd name="connsiteX63" fmla="*/ 483433 w 1656754"/>
              <a:gd name="connsiteY63" fmla="*/ 0 h 3470532"/>
              <a:gd name="connsiteX64" fmla="*/ 569626 w 1656754"/>
              <a:gd name="connsiteY64" fmla="*/ 3748 h 3470532"/>
              <a:gd name="connsiteX65" fmla="*/ 603354 w 1656754"/>
              <a:gd name="connsiteY65" fmla="*/ 14990 h 3470532"/>
              <a:gd name="connsiteX66" fmla="*/ 633335 w 1656754"/>
              <a:gd name="connsiteY66" fmla="*/ 22485 h 3470532"/>
              <a:gd name="connsiteX67" fmla="*/ 659567 w 1656754"/>
              <a:gd name="connsiteY67" fmla="*/ 37476 h 3470532"/>
              <a:gd name="connsiteX68" fmla="*/ 704538 w 1656754"/>
              <a:gd name="connsiteY68" fmla="*/ 44971 h 3470532"/>
              <a:gd name="connsiteX69" fmla="*/ 745761 w 1656754"/>
              <a:gd name="connsiteY69" fmla="*/ 67456 h 3470532"/>
              <a:gd name="connsiteX70" fmla="*/ 764498 w 1656754"/>
              <a:gd name="connsiteY70" fmla="*/ 74951 h 3470532"/>
              <a:gd name="connsiteX71" fmla="*/ 771994 w 1656754"/>
              <a:gd name="connsiteY71" fmla="*/ 82446 h 3470532"/>
              <a:gd name="connsiteX72" fmla="*/ 801974 w 1656754"/>
              <a:gd name="connsiteY72" fmla="*/ 101184 h 3470532"/>
              <a:gd name="connsiteX73" fmla="*/ 813216 w 1656754"/>
              <a:gd name="connsiteY73" fmla="*/ 123669 h 3470532"/>
              <a:gd name="connsiteX74" fmla="*/ 816964 w 1656754"/>
              <a:gd name="connsiteY74" fmla="*/ 146154 h 3470532"/>
              <a:gd name="connsiteX75" fmla="*/ 824459 w 1656754"/>
              <a:gd name="connsiteY75" fmla="*/ 172387 h 3470532"/>
              <a:gd name="connsiteX76" fmla="*/ 828207 w 1656754"/>
              <a:gd name="connsiteY76" fmla="*/ 191125 h 3470532"/>
              <a:gd name="connsiteX77" fmla="*/ 831954 w 1656754"/>
              <a:gd name="connsiteY77" fmla="*/ 333531 h 3470532"/>
              <a:gd name="connsiteX78" fmla="*/ 843197 w 1656754"/>
              <a:gd name="connsiteY78" fmla="*/ 363512 h 3470532"/>
              <a:gd name="connsiteX79" fmla="*/ 846944 w 1656754"/>
              <a:gd name="connsiteY79" fmla="*/ 374754 h 3470532"/>
              <a:gd name="connsiteX80" fmla="*/ 895662 w 1656754"/>
              <a:gd name="connsiteY80" fmla="*/ 400987 h 3470532"/>
              <a:gd name="connsiteX81" fmla="*/ 906905 w 1656754"/>
              <a:gd name="connsiteY81" fmla="*/ 408482 h 3470532"/>
              <a:gd name="connsiteX82" fmla="*/ 955623 w 1656754"/>
              <a:gd name="connsiteY82" fmla="*/ 423472 h 3470532"/>
              <a:gd name="connsiteX83" fmla="*/ 1274164 w 1656754"/>
              <a:gd name="connsiteY83" fmla="*/ 430967 h 3470532"/>
              <a:gd name="connsiteX84" fmla="*/ 1292902 w 1656754"/>
              <a:gd name="connsiteY84" fmla="*/ 438462 h 3470532"/>
              <a:gd name="connsiteX85" fmla="*/ 1345367 w 1656754"/>
              <a:gd name="connsiteY85" fmla="*/ 457200 h 3470532"/>
              <a:gd name="connsiteX86" fmla="*/ 1412823 w 1656754"/>
              <a:gd name="connsiteY86" fmla="*/ 487180 h 3470532"/>
              <a:gd name="connsiteX87" fmla="*/ 1457794 w 1656754"/>
              <a:gd name="connsiteY87" fmla="*/ 498423 h 3470532"/>
              <a:gd name="connsiteX88" fmla="*/ 1472784 w 1656754"/>
              <a:gd name="connsiteY88" fmla="*/ 505918 h 3470532"/>
              <a:gd name="connsiteX89" fmla="*/ 1484026 w 1656754"/>
              <a:gd name="connsiteY89" fmla="*/ 513413 h 3470532"/>
              <a:gd name="connsiteX90" fmla="*/ 1502764 w 1656754"/>
              <a:gd name="connsiteY90" fmla="*/ 520908 h 3470532"/>
              <a:gd name="connsiteX91" fmla="*/ 1514007 w 1656754"/>
              <a:gd name="connsiteY91" fmla="*/ 532151 h 3470532"/>
              <a:gd name="connsiteX92" fmla="*/ 1536492 w 1656754"/>
              <a:gd name="connsiteY92" fmla="*/ 592112 h 3470532"/>
              <a:gd name="connsiteX93" fmla="*/ 1555230 w 1656754"/>
              <a:gd name="connsiteY93" fmla="*/ 648325 h 3470532"/>
              <a:gd name="connsiteX94" fmla="*/ 1577715 w 1656754"/>
              <a:gd name="connsiteY94" fmla="*/ 700790 h 3470532"/>
              <a:gd name="connsiteX95" fmla="*/ 1581462 w 1656754"/>
              <a:gd name="connsiteY95" fmla="*/ 715780 h 3470532"/>
              <a:gd name="connsiteX96" fmla="*/ 1588957 w 1656754"/>
              <a:gd name="connsiteY96" fmla="*/ 734518 h 3470532"/>
              <a:gd name="connsiteX97" fmla="*/ 1600200 w 1656754"/>
              <a:gd name="connsiteY97" fmla="*/ 779489 h 3470532"/>
              <a:gd name="connsiteX98" fmla="*/ 1618938 w 1656754"/>
              <a:gd name="connsiteY98" fmla="*/ 828207 h 3470532"/>
              <a:gd name="connsiteX99" fmla="*/ 1626433 w 1656754"/>
              <a:gd name="connsiteY99" fmla="*/ 873177 h 3470532"/>
              <a:gd name="connsiteX100" fmla="*/ 1633928 w 1656754"/>
              <a:gd name="connsiteY100" fmla="*/ 895662 h 3470532"/>
              <a:gd name="connsiteX101" fmla="*/ 1637676 w 1656754"/>
              <a:gd name="connsiteY101" fmla="*/ 910653 h 3470532"/>
              <a:gd name="connsiteX102" fmla="*/ 1645171 w 1656754"/>
              <a:gd name="connsiteY102" fmla="*/ 929390 h 3470532"/>
              <a:gd name="connsiteX103" fmla="*/ 1652666 w 1656754"/>
              <a:gd name="connsiteY103" fmla="*/ 966866 h 3470532"/>
              <a:gd name="connsiteX104" fmla="*/ 1652666 w 1656754"/>
              <a:gd name="connsiteY104" fmla="*/ 1169233 h 3470532"/>
              <a:gd name="connsiteX105" fmla="*/ 1645171 w 1656754"/>
              <a:gd name="connsiteY105" fmla="*/ 1184223 h 3470532"/>
              <a:gd name="connsiteX106" fmla="*/ 1637676 w 1656754"/>
              <a:gd name="connsiteY106" fmla="*/ 1206708 h 3470532"/>
              <a:gd name="connsiteX107" fmla="*/ 1603948 w 1656754"/>
              <a:gd name="connsiteY107" fmla="*/ 1322882 h 3470532"/>
              <a:gd name="connsiteX108" fmla="*/ 1592705 w 1656754"/>
              <a:gd name="connsiteY108" fmla="*/ 1341620 h 3470532"/>
              <a:gd name="connsiteX109" fmla="*/ 1573967 w 1656754"/>
              <a:gd name="connsiteY109" fmla="*/ 1382843 h 3470532"/>
              <a:gd name="connsiteX110" fmla="*/ 1547735 w 1656754"/>
              <a:gd name="connsiteY110" fmla="*/ 1420318 h 3470532"/>
              <a:gd name="connsiteX111" fmla="*/ 1543987 w 1656754"/>
              <a:gd name="connsiteY111" fmla="*/ 1439056 h 3470532"/>
              <a:gd name="connsiteX112" fmla="*/ 1528997 w 1656754"/>
              <a:gd name="connsiteY112" fmla="*/ 1457794 h 3470532"/>
              <a:gd name="connsiteX113" fmla="*/ 1514007 w 1656754"/>
              <a:gd name="connsiteY113" fmla="*/ 1487774 h 3470532"/>
              <a:gd name="connsiteX114" fmla="*/ 1487774 w 1656754"/>
              <a:gd name="connsiteY114" fmla="*/ 1547735 h 3470532"/>
              <a:gd name="connsiteX115" fmla="*/ 1472784 w 1656754"/>
              <a:gd name="connsiteY115" fmla="*/ 1581462 h 3470532"/>
              <a:gd name="connsiteX116" fmla="*/ 1454046 w 1656754"/>
              <a:gd name="connsiteY116" fmla="*/ 1637676 h 3470532"/>
              <a:gd name="connsiteX117" fmla="*/ 1446551 w 1656754"/>
              <a:gd name="connsiteY117" fmla="*/ 1667656 h 3470532"/>
              <a:gd name="connsiteX118" fmla="*/ 1439056 w 1656754"/>
              <a:gd name="connsiteY118" fmla="*/ 1690141 h 3470532"/>
              <a:gd name="connsiteX119" fmla="*/ 1427813 w 1656754"/>
              <a:gd name="connsiteY119" fmla="*/ 1750102 h 3470532"/>
              <a:gd name="connsiteX120" fmla="*/ 1424066 w 1656754"/>
              <a:gd name="connsiteY120" fmla="*/ 1787577 h 3470532"/>
              <a:gd name="connsiteX121" fmla="*/ 1416571 w 1656754"/>
              <a:gd name="connsiteY121" fmla="*/ 1817557 h 3470532"/>
              <a:gd name="connsiteX122" fmla="*/ 1412823 w 1656754"/>
              <a:gd name="connsiteY122" fmla="*/ 1843790 h 3470532"/>
              <a:gd name="connsiteX123" fmla="*/ 1409076 w 1656754"/>
              <a:gd name="connsiteY123" fmla="*/ 1881266 h 3470532"/>
              <a:gd name="connsiteX124" fmla="*/ 1364105 w 1656754"/>
              <a:gd name="connsiteY124" fmla="*/ 2072390 h 3470532"/>
              <a:gd name="connsiteX125" fmla="*/ 1304144 w 1656754"/>
              <a:gd name="connsiteY125" fmla="*/ 2432154 h 3470532"/>
              <a:gd name="connsiteX126" fmla="*/ 1270416 w 1656754"/>
              <a:gd name="connsiteY126" fmla="*/ 2649512 h 3470532"/>
              <a:gd name="connsiteX127" fmla="*/ 1232941 w 1656754"/>
              <a:gd name="connsiteY127" fmla="*/ 2904344 h 3470532"/>
              <a:gd name="connsiteX128" fmla="*/ 1191458 w 1656754"/>
              <a:gd name="connsiteY128" fmla="*/ 3439228 h 3470532"/>
              <a:gd name="connsiteX129" fmla="*/ 931732 w 1656754"/>
              <a:gd name="connsiteY129" fmla="*/ 3459032 h 3470532"/>
              <a:gd name="connsiteX130" fmla="*/ 703522 w 1656754"/>
              <a:gd name="connsiteY130" fmla="*/ 3417940 h 3470532"/>
              <a:gd name="connsiteX0" fmla="*/ 703522 w 1656754"/>
              <a:gd name="connsiteY0" fmla="*/ 3417940 h 3470532"/>
              <a:gd name="connsiteX1" fmla="*/ 726138 w 1656754"/>
              <a:gd name="connsiteY1" fmla="*/ 2857682 h 3470532"/>
              <a:gd name="connsiteX2" fmla="*/ 745891 w 1656754"/>
              <a:gd name="connsiteY2" fmla="*/ 1826640 h 3470532"/>
              <a:gd name="connsiteX3" fmla="*/ 734518 w 1656754"/>
              <a:gd name="connsiteY3" fmla="*/ 1813810 h 3470532"/>
              <a:gd name="connsiteX4" fmla="*/ 689548 w 1656754"/>
              <a:gd name="connsiteY4" fmla="*/ 1761344 h 3470532"/>
              <a:gd name="connsiteX5" fmla="*/ 655820 w 1656754"/>
              <a:gd name="connsiteY5" fmla="*/ 1630180 h 3470532"/>
              <a:gd name="connsiteX6" fmla="*/ 659567 w 1656754"/>
              <a:gd name="connsiteY6" fmla="*/ 1506512 h 3470532"/>
              <a:gd name="connsiteX7" fmla="*/ 697043 w 1656754"/>
              <a:gd name="connsiteY7" fmla="*/ 1412823 h 3470532"/>
              <a:gd name="connsiteX8" fmla="*/ 708285 w 1656754"/>
              <a:gd name="connsiteY8" fmla="*/ 1401580 h 3470532"/>
              <a:gd name="connsiteX9" fmla="*/ 715780 w 1656754"/>
              <a:gd name="connsiteY9" fmla="*/ 1386590 h 3470532"/>
              <a:gd name="connsiteX10" fmla="*/ 727023 w 1656754"/>
              <a:gd name="connsiteY10" fmla="*/ 1349115 h 3470532"/>
              <a:gd name="connsiteX11" fmla="*/ 730771 w 1656754"/>
              <a:gd name="connsiteY11" fmla="*/ 1334125 h 3470532"/>
              <a:gd name="connsiteX12" fmla="*/ 745761 w 1656754"/>
              <a:gd name="connsiteY12" fmla="*/ 1285407 h 3470532"/>
              <a:gd name="connsiteX13" fmla="*/ 742013 w 1656754"/>
              <a:gd name="connsiteY13" fmla="*/ 1217951 h 3470532"/>
              <a:gd name="connsiteX14" fmla="*/ 730771 w 1656754"/>
              <a:gd name="connsiteY14" fmla="*/ 1195466 h 3470532"/>
              <a:gd name="connsiteX15" fmla="*/ 723276 w 1656754"/>
              <a:gd name="connsiteY15" fmla="*/ 1172980 h 3470532"/>
              <a:gd name="connsiteX16" fmla="*/ 685800 w 1656754"/>
              <a:gd name="connsiteY16" fmla="*/ 1090535 h 3470532"/>
              <a:gd name="connsiteX17" fmla="*/ 674557 w 1656754"/>
              <a:gd name="connsiteY17" fmla="*/ 1060554 h 3470532"/>
              <a:gd name="connsiteX18" fmla="*/ 652072 w 1656754"/>
              <a:gd name="connsiteY18" fmla="*/ 1026826 h 3470532"/>
              <a:gd name="connsiteX19" fmla="*/ 648325 w 1656754"/>
              <a:gd name="connsiteY19" fmla="*/ 1015584 h 3470532"/>
              <a:gd name="connsiteX20" fmla="*/ 637082 w 1656754"/>
              <a:gd name="connsiteY20" fmla="*/ 1008089 h 3470532"/>
              <a:gd name="connsiteX21" fmla="*/ 622092 w 1656754"/>
              <a:gd name="connsiteY21" fmla="*/ 993098 h 3470532"/>
              <a:gd name="connsiteX22" fmla="*/ 607102 w 1656754"/>
              <a:gd name="connsiteY22" fmla="*/ 981856 h 3470532"/>
              <a:gd name="connsiteX23" fmla="*/ 584616 w 1656754"/>
              <a:gd name="connsiteY23" fmla="*/ 966866 h 3470532"/>
              <a:gd name="connsiteX24" fmla="*/ 569626 w 1656754"/>
              <a:gd name="connsiteY24" fmla="*/ 959371 h 3470532"/>
              <a:gd name="connsiteX25" fmla="*/ 517161 w 1656754"/>
              <a:gd name="connsiteY25" fmla="*/ 940633 h 3470532"/>
              <a:gd name="connsiteX26" fmla="*/ 442210 w 1656754"/>
              <a:gd name="connsiteY26" fmla="*/ 910653 h 3470532"/>
              <a:gd name="connsiteX27" fmla="*/ 430967 w 1656754"/>
              <a:gd name="connsiteY27" fmla="*/ 906905 h 3470532"/>
              <a:gd name="connsiteX28" fmla="*/ 281066 w 1656754"/>
              <a:gd name="connsiteY28" fmla="*/ 910653 h 3470532"/>
              <a:gd name="connsiteX29" fmla="*/ 258580 w 1656754"/>
              <a:gd name="connsiteY29" fmla="*/ 914400 h 3470532"/>
              <a:gd name="connsiteX30" fmla="*/ 228600 w 1656754"/>
              <a:gd name="connsiteY30" fmla="*/ 918148 h 3470532"/>
              <a:gd name="connsiteX31" fmla="*/ 142407 w 1656754"/>
              <a:gd name="connsiteY31" fmla="*/ 906905 h 3470532"/>
              <a:gd name="connsiteX32" fmla="*/ 104931 w 1656754"/>
              <a:gd name="connsiteY32" fmla="*/ 869430 h 3470532"/>
              <a:gd name="connsiteX33" fmla="*/ 86194 w 1656754"/>
              <a:gd name="connsiteY33" fmla="*/ 850692 h 3470532"/>
              <a:gd name="connsiteX34" fmla="*/ 56213 w 1656754"/>
              <a:gd name="connsiteY34" fmla="*/ 813216 h 3470532"/>
              <a:gd name="connsiteX35" fmla="*/ 44971 w 1656754"/>
              <a:gd name="connsiteY35" fmla="*/ 801974 h 3470532"/>
              <a:gd name="connsiteX36" fmla="*/ 33728 w 1656754"/>
              <a:gd name="connsiteY36" fmla="*/ 783236 h 3470532"/>
              <a:gd name="connsiteX37" fmla="*/ 26233 w 1656754"/>
              <a:gd name="connsiteY37" fmla="*/ 771994 h 3470532"/>
              <a:gd name="connsiteX38" fmla="*/ 18738 w 1656754"/>
              <a:gd name="connsiteY38" fmla="*/ 745761 h 3470532"/>
              <a:gd name="connsiteX39" fmla="*/ 11243 w 1656754"/>
              <a:gd name="connsiteY39" fmla="*/ 730771 h 3470532"/>
              <a:gd name="connsiteX40" fmla="*/ 7495 w 1656754"/>
              <a:gd name="connsiteY40" fmla="*/ 693295 h 3470532"/>
              <a:gd name="connsiteX41" fmla="*/ 0 w 1656754"/>
              <a:gd name="connsiteY41" fmla="*/ 663315 h 3470532"/>
              <a:gd name="connsiteX42" fmla="*/ 3748 w 1656754"/>
              <a:gd name="connsiteY42" fmla="*/ 517161 h 3470532"/>
              <a:gd name="connsiteX43" fmla="*/ 14990 w 1656754"/>
              <a:gd name="connsiteY43" fmla="*/ 487180 h 3470532"/>
              <a:gd name="connsiteX44" fmla="*/ 33728 w 1656754"/>
              <a:gd name="connsiteY44" fmla="*/ 430967 h 3470532"/>
              <a:gd name="connsiteX45" fmla="*/ 44971 w 1656754"/>
              <a:gd name="connsiteY45" fmla="*/ 408482 h 3470532"/>
              <a:gd name="connsiteX46" fmla="*/ 52466 w 1656754"/>
              <a:gd name="connsiteY46" fmla="*/ 385997 h 3470532"/>
              <a:gd name="connsiteX47" fmla="*/ 86194 w 1656754"/>
              <a:gd name="connsiteY47" fmla="*/ 329784 h 3470532"/>
              <a:gd name="connsiteX48" fmla="*/ 108679 w 1656754"/>
              <a:gd name="connsiteY48" fmla="*/ 292308 h 3470532"/>
              <a:gd name="connsiteX49" fmla="*/ 123669 w 1656754"/>
              <a:gd name="connsiteY49" fmla="*/ 269823 h 3470532"/>
              <a:gd name="connsiteX50" fmla="*/ 161144 w 1656754"/>
              <a:gd name="connsiteY50" fmla="*/ 232348 h 3470532"/>
              <a:gd name="connsiteX51" fmla="*/ 179882 w 1656754"/>
              <a:gd name="connsiteY51" fmla="*/ 206115 h 3470532"/>
              <a:gd name="connsiteX52" fmla="*/ 191125 w 1656754"/>
              <a:gd name="connsiteY52" fmla="*/ 187377 h 3470532"/>
              <a:gd name="connsiteX53" fmla="*/ 224853 w 1656754"/>
              <a:gd name="connsiteY53" fmla="*/ 153649 h 3470532"/>
              <a:gd name="connsiteX54" fmla="*/ 247338 w 1656754"/>
              <a:gd name="connsiteY54" fmla="*/ 123669 h 3470532"/>
              <a:gd name="connsiteX55" fmla="*/ 266076 w 1656754"/>
              <a:gd name="connsiteY55" fmla="*/ 108679 h 3470532"/>
              <a:gd name="connsiteX56" fmla="*/ 292308 w 1656754"/>
              <a:gd name="connsiteY56" fmla="*/ 82446 h 3470532"/>
              <a:gd name="connsiteX57" fmla="*/ 352269 w 1656754"/>
              <a:gd name="connsiteY57" fmla="*/ 48718 h 3470532"/>
              <a:gd name="connsiteX58" fmla="*/ 382249 w 1656754"/>
              <a:gd name="connsiteY58" fmla="*/ 41223 h 3470532"/>
              <a:gd name="connsiteX59" fmla="*/ 415977 w 1656754"/>
              <a:gd name="connsiteY59" fmla="*/ 22485 h 3470532"/>
              <a:gd name="connsiteX60" fmla="*/ 427220 w 1656754"/>
              <a:gd name="connsiteY60" fmla="*/ 14990 h 3470532"/>
              <a:gd name="connsiteX61" fmla="*/ 457200 w 1656754"/>
              <a:gd name="connsiteY61" fmla="*/ 3748 h 3470532"/>
              <a:gd name="connsiteX62" fmla="*/ 483433 w 1656754"/>
              <a:gd name="connsiteY62" fmla="*/ 0 h 3470532"/>
              <a:gd name="connsiteX63" fmla="*/ 569626 w 1656754"/>
              <a:gd name="connsiteY63" fmla="*/ 3748 h 3470532"/>
              <a:gd name="connsiteX64" fmla="*/ 603354 w 1656754"/>
              <a:gd name="connsiteY64" fmla="*/ 14990 h 3470532"/>
              <a:gd name="connsiteX65" fmla="*/ 633335 w 1656754"/>
              <a:gd name="connsiteY65" fmla="*/ 22485 h 3470532"/>
              <a:gd name="connsiteX66" fmla="*/ 659567 w 1656754"/>
              <a:gd name="connsiteY66" fmla="*/ 37476 h 3470532"/>
              <a:gd name="connsiteX67" fmla="*/ 704538 w 1656754"/>
              <a:gd name="connsiteY67" fmla="*/ 44971 h 3470532"/>
              <a:gd name="connsiteX68" fmla="*/ 745761 w 1656754"/>
              <a:gd name="connsiteY68" fmla="*/ 67456 h 3470532"/>
              <a:gd name="connsiteX69" fmla="*/ 764498 w 1656754"/>
              <a:gd name="connsiteY69" fmla="*/ 74951 h 3470532"/>
              <a:gd name="connsiteX70" fmla="*/ 771994 w 1656754"/>
              <a:gd name="connsiteY70" fmla="*/ 82446 h 3470532"/>
              <a:gd name="connsiteX71" fmla="*/ 801974 w 1656754"/>
              <a:gd name="connsiteY71" fmla="*/ 101184 h 3470532"/>
              <a:gd name="connsiteX72" fmla="*/ 813216 w 1656754"/>
              <a:gd name="connsiteY72" fmla="*/ 123669 h 3470532"/>
              <a:gd name="connsiteX73" fmla="*/ 816964 w 1656754"/>
              <a:gd name="connsiteY73" fmla="*/ 146154 h 3470532"/>
              <a:gd name="connsiteX74" fmla="*/ 824459 w 1656754"/>
              <a:gd name="connsiteY74" fmla="*/ 172387 h 3470532"/>
              <a:gd name="connsiteX75" fmla="*/ 828207 w 1656754"/>
              <a:gd name="connsiteY75" fmla="*/ 191125 h 3470532"/>
              <a:gd name="connsiteX76" fmla="*/ 831954 w 1656754"/>
              <a:gd name="connsiteY76" fmla="*/ 333531 h 3470532"/>
              <a:gd name="connsiteX77" fmla="*/ 843197 w 1656754"/>
              <a:gd name="connsiteY77" fmla="*/ 363512 h 3470532"/>
              <a:gd name="connsiteX78" fmla="*/ 846944 w 1656754"/>
              <a:gd name="connsiteY78" fmla="*/ 374754 h 3470532"/>
              <a:gd name="connsiteX79" fmla="*/ 895662 w 1656754"/>
              <a:gd name="connsiteY79" fmla="*/ 400987 h 3470532"/>
              <a:gd name="connsiteX80" fmla="*/ 906905 w 1656754"/>
              <a:gd name="connsiteY80" fmla="*/ 408482 h 3470532"/>
              <a:gd name="connsiteX81" fmla="*/ 955623 w 1656754"/>
              <a:gd name="connsiteY81" fmla="*/ 423472 h 3470532"/>
              <a:gd name="connsiteX82" fmla="*/ 1274164 w 1656754"/>
              <a:gd name="connsiteY82" fmla="*/ 430967 h 3470532"/>
              <a:gd name="connsiteX83" fmla="*/ 1292902 w 1656754"/>
              <a:gd name="connsiteY83" fmla="*/ 438462 h 3470532"/>
              <a:gd name="connsiteX84" fmla="*/ 1345367 w 1656754"/>
              <a:gd name="connsiteY84" fmla="*/ 457200 h 3470532"/>
              <a:gd name="connsiteX85" fmla="*/ 1412823 w 1656754"/>
              <a:gd name="connsiteY85" fmla="*/ 487180 h 3470532"/>
              <a:gd name="connsiteX86" fmla="*/ 1457794 w 1656754"/>
              <a:gd name="connsiteY86" fmla="*/ 498423 h 3470532"/>
              <a:gd name="connsiteX87" fmla="*/ 1472784 w 1656754"/>
              <a:gd name="connsiteY87" fmla="*/ 505918 h 3470532"/>
              <a:gd name="connsiteX88" fmla="*/ 1484026 w 1656754"/>
              <a:gd name="connsiteY88" fmla="*/ 513413 h 3470532"/>
              <a:gd name="connsiteX89" fmla="*/ 1502764 w 1656754"/>
              <a:gd name="connsiteY89" fmla="*/ 520908 h 3470532"/>
              <a:gd name="connsiteX90" fmla="*/ 1514007 w 1656754"/>
              <a:gd name="connsiteY90" fmla="*/ 532151 h 3470532"/>
              <a:gd name="connsiteX91" fmla="*/ 1536492 w 1656754"/>
              <a:gd name="connsiteY91" fmla="*/ 592112 h 3470532"/>
              <a:gd name="connsiteX92" fmla="*/ 1555230 w 1656754"/>
              <a:gd name="connsiteY92" fmla="*/ 648325 h 3470532"/>
              <a:gd name="connsiteX93" fmla="*/ 1577715 w 1656754"/>
              <a:gd name="connsiteY93" fmla="*/ 700790 h 3470532"/>
              <a:gd name="connsiteX94" fmla="*/ 1581462 w 1656754"/>
              <a:gd name="connsiteY94" fmla="*/ 715780 h 3470532"/>
              <a:gd name="connsiteX95" fmla="*/ 1588957 w 1656754"/>
              <a:gd name="connsiteY95" fmla="*/ 734518 h 3470532"/>
              <a:gd name="connsiteX96" fmla="*/ 1600200 w 1656754"/>
              <a:gd name="connsiteY96" fmla="*/ 779489 h 3470532"/>
              <a:gd name="connsiteX97" fmla="*/ 1618938 w 1656754"/>
              <a:gd name="connsiteY97" fmla="*/ 828207 h 3470532"/>
              <a:gd name="connsiteX98" fmla="*/ 1626433 w 1656754"/>
              <a:gd name="connsiteY98" fmla="*/ 873177 h 3470532"/>
              <a:gd name="connsiteX99" fmla="*/ 1633928 w 1656754"/>
              <a:gd name="connsiteY99" fmla="*/ 895662 h 3470532"/>
              <a:gd name="connsiteX100" fmla="*/ 1637676 w 1656754"/>
              <a:gd name="connsiteY100" fmla="*/ 910653 h 3470532"/>
              <a:gd name="connsiteX101" fmla="*/ 1645171 w 1656754"/>
              <a:gd name="connsiteY101" fmla="*/ 929390 h 3470532"/>
              <a:gd name="connsiteX102" fmla="*/ 1652666 w 1656754"/>
              <a:gd name="connsiteY102" fmla="*/ 966866 h 3470532"/>
              <a:gd name="connsiteX103" fmla="*/ 1652666 w 1656754"/>
              <a:gd name="connsiteY103" fmla="*/ 1169233 h 3470532"/>
              <a:gd name="connsiteX104" fmla="*/ 1645171 w 1656754"/>
              <a:gd name="connsiteY104" fmla="*/ 1184223 h 3470532"/>
              <a:gd name="connsiteX105" fmla="*/ 1637676 w 1656754"/>
              <a:gd name="connsiteY105" fmla="*/ 1206708 h 3470532"/>
              <a:gd name="connsiteX106" fmla="*/ 1603948 w 1656754"/>
              <a:gd name="connsiteY106" fmla="*/ 1322882 h 3470532"/>
              <a:gd name="connsiteX107" fmla="*/ 1592705 w 1656754"/>
              <a:gd name="connsiteY107" fmla="*/ 1341620 h 3470532"/>
              <a:gd name="connsiteX108" fmla="*/ 1573967 w 1656754"/>
              <a:gd name="connsiteY108" fmla="*/ 1382843 h 3470532"/>
              <a:gd name="connsiteX109" fmla="*/ 1547735 w 1656754"/>
              <a:gd name="connsiteY109" fmla="*/ 1420318 h 3470532"/>
              <a:gd name="connsiteX110" fmla="*/ 1543987 w 1656754"/>
              <a:gd name="connsiteY110" fmla="*/ 1439056 h 3470532"/>
              <a:gd name="connsiteX111" fmla="*/ 1528997 w 1656754"/>
              <a:gd name="connsiteY111" fmla="*/ 1457794 h 3470532"/>
              <a:gd name="connsiteX112" fmla="*/ 1514007 w 1656754"/>
              <a:gd name="connsiteY112" fmla="*/ 1487774 h 3470532"/>
              <a:gd name="connsiteX113" fmla="*/ 1487774 w 1656754"/>
              <a:gd name="connsiteY113" fmla="*/ 1547735 h 3470532"/>
              <a:gd name="connsiteX114" fmla="*/ 1472784 w 1656754"/>
              <a:gd name="connsiteY114" fmla="*/ 1581462 h 3470532"/>
              <a:gd name="connsiteX115" fmla="*/ 1454046 w 1656754"/>
              <a:gd name="connsiteY115" fmla="*/ 1637676 h 3470532"/>
              <a:gd name="connsiteX116" fmla="*/ 1446551 w 1656754"/>
              <a:gd name="connsiteY116" fmla="*/ 1667656 h 3470532"/>
              <a:gd name="connsiteX117" fmla="*/ 1439056 w 1656754"/>
              <a:gd name="connsiteY117" fmla="*/ 1690141 h 3470532"/>
              <a:gd name="connsiteX118" fmla="*/ 1427813 w 1656754"/>
              <a:gd name="connsiteY118" fmla="*/ 1750102 h 3470532"/>
              <a:gd name="connsiteX119" fmla="*/ 1424066 w 1656754"/>
              <a:gd name="connsiteY119" fmla="*/ 1787577 h 3470532"/>
              <a:gd name="connsiteX120" fmla="*/ 1416571 w 1656754"/>
              <a:gd name="connsiteY120" fmla="*/ 1817557 h 3470532"/>
              <a:gd name="connsiteX121" fmla="*/ 1412823 w 1656754"/>
              <a:gd name="connsiteY121" fmla="*/ 1843790 h 3470532"/>
              <a:gd name="connsiteX122" fmla="*/ 1409076 w 1656754"/>
              <a:gd name="connsiteY122" fmla="*/ 1881266 h 3470532"/>
              <a:gd name="connsiteX123" fmla="*/ 1364105 w 1656754"/>
              <a:gd name="connsiteY123" fmla="*/ 2072390 h 3470532"/>
              <a:gd name="connsiteX124" fmla="*/ 1304144 w 1656754"/>
              <a:gd name="connsiteY124" fmla="*/ 2432154 h 3470532"/>
              <a:gd name="connsiteX125" fmla="*/ 1270416 w 1656754"/>
              <a:gd name="connsiteY125" fmla="*/ 2649512 h 3470532"/>
              <a:gd name="connsiteX126" fmla="*/ 1232941 w 1656754"/>
              <a:gd name="connsiteY126" fmla="*/ 2904344 h 3470532"/>
              <a:gd name="connsiteX127" fmla="*/ 1191458 w 1656754"/>
              <a:gd name="connsiteY127" fmla="*/ 3439228 h 3470532"/>
              <a:gd name="connsiteX128" fmla="*/ 931732 w 1656754"/>
              <a:gd name="connsiteY128" fmla="*/ 3459032 h 3470532"/>
              <a:gd name="connsiteX129" fmla="*/ 703522 w 1656754"/>
              <a:gd name="connsiteY129" fmla="*/ 3417940 h 3470532"/>
              <a:gd name="connsiteX0" fmla="*/ 703522 w 1656754"/>
              <a:gd name="connsiteY0" fmla="*/ 3417940 h 3470532"/>
              <a:gd name="connsiteX1" fmla="*/ 726138 w 1656754"/>
              <a:gd name="connsiteY1" fmla="*/ 2857682 h 3470532"/>
              <a:gd name="connsiteX2" fmla="*/ 745891 w 1656754"/>
              <a:gd name="connsiteY2" fmla="*/ 1826640 h 3470532"/>
              <a:gd name="connsiteX3" fmla="*/ 734518 w 1656754"/>
              <a:gd name="connsiteY3" fmla="*/ 1813810 h 3470532"/>
              <a:gd name="connsiteX4" fmla="*/ 689548 w 1656754"/>
              <a:gd name="connsiteY4" fmla="*/ 1761344 h 3470532"/>
              <a:gd name="connsiteX5" fmla="*/ 655820 w 1656754"/>
              <a:gd name="connsiteY5" fmla="*/ 1630180 h 3470532"/>
              <a:gd name="connsiteX6" fmla="*/ 659567 w 1656754"/>
              <a:gd name="connsiteY6" fmla="*/ 1506512 h 3470532"/>
              <a:gd name="connsiteX7" fmla="*/ 708285 w 1656754"/>
              <a:gd name="connsiteY7" fmla="*/ 1401580 h 3470532"/>
              <a:gd name="connsiteX8" fmla="*/ 715780 w 1656754"/>
              <a:gd name="connsiteY8" fmla="*/ 1386590 h 3470532"/>
              <a:gd name="connsiteX9" fmla="*/ 727023 w 1656754"/>
              <a:gd name="connsiteY9" fmla="*/ 1349115 h 3470532"/>
              <a:gd name="connsiteX10" fmla="*/ 730771 w 1656754"/>
              <a:gd name="connsiteY10" fmla="*/ 1334125 h 3470532"/>
              <a:gd name="connsiteX11" fmla="*/ 745761 w 1656754"/>
              <a:gd name="connsiteY11" fmla="*/ 1285407 h 3470532"/>
              <a:gd name="connsiteX12" fmla="*/ 742013 w 1656754"/>
              <a:gd name="connsiteY12" fmla="*/ 1217951 h 3470532"/>
              <a:gd name="connsiteX13" fmla="*/ 730771 w 1656754"/>
              <a:gd name="connsiteY13" fmla="*/ 1195466 h 3470532"/>
              <a:gd name="connsiteX14" fmla="*/ 723276 w 1656754"/>
              <a:gd name="connsiteY14" fmla="*/ 1172980 h 3470532"/>
              <a:gd name="connsiteX15" fmla="*/ 685800 w 1656754"/>
              <a:gd name="connsiteY15" fmla="*/ 1090535 h 3470532"/>
              <a:gd name="connsiteX16" fmla="*/ 674557 w 1656754"/>
              <a:gd name="connsiteY16" fmla="*/ 1060554 h 3470532"/>
              <a:gd name="connsiteX17" fmla="*/ 652072 w 1656754"/>
              <a:gd name="connsiteY17" fmla="*/ 1026826 h 3470532"/>
              <a:gd name="connsiteX18" fmla="*/ 648325 w 1656754"/>
              <a:gd name="connsiteY18" fmla="*/ 1015584 h 3470532"/>
              <a:gd name="connsiteX19" fmla="*/ 637082 w 1656754"/>
              <a:gd name="connsiteY19" fmla="*/ 1008089 h 3470532"/>
              <a:gd name="connsiteX20" fmla="*/ 622092 w 1656754"/>
              <a:gd name="connsiteY20" fmla="*/ 993098 h 3470532"/>
              <a:gd name="connsiteX21" fmla="*/ 607102 w 1656754"/>
              <a:gd name="connsiteY21" fmla="*/ 981856 h 3470532"/>
              <a:gd name="connsiteX22" fmla="*/ 584616 w 1656754"/>
              <a:gd name="connsiteY22" fmla="*/ 966866 h 3470532"/>
              <a:gd name="connsiteX23" fmla="*/ 569626 w 1656754"/>
              <a:gd name="connsiteY23" fmla="*/ 959371 h 3470532"/>
              <a:gd name="connsiteX24" fmla="*/ 517161 w 1656754"/>
              <a:gd name="connsiteY24" fmla="*/ 940633 h 3470532"/>
              <a:gd name="connsiteX25" fmla="*/ 442210 w 1656754"/>
              <a:gd name="connsiteY25" fmla="*/ 910653 h 3470532"/>
              <a:gd name="connsiteX26" fmla="*/ 430967 w 1656754"/>
              <a:gd name="connsiteY26" fmla="*/ 906905 h 3470532"/>
              <a:gd name="connsiteX27" fmla="*/ 281066 w 1656754"/>
              <a:gd name="connsiteY27" fmla="*/ 910653 h 3470532"/>
              <a:gd name="connsiteX28" fmla="*/ 258580 w 1656754"/>
              <a:gd name="connsiteY28" fmla="*/ 914400 h 3470532"/>
              <a:gd name="connsiteX29" fmla="*/ 228600 w 1656754"/>
              <a:gd name="connsiteY29" fmla="*/ 918148 h 3470532"/>
              <a:gd name="connsiteX30" fmla="*/ 142407 w 1656754"/>
              <a:gd name="connsiteY30" fmla="*/ 906905 h 3470532"/>
              <a:gd name="connsiteX31" fmla="*/ 104931 w 1656754"/>
              <a:gd name="connsiteY31" fmla="*/ 869430 h 3470532"/>
              <a:gd name="connsiteX32" fmla="*/ 86194 w 1656754"/>
              <a:gd name="connsiteY32" fmla="*/ 850692 h 3470532"/>
              <a:gd name="connsiteX33" fmla="*/ 56213 w 1656754"/>
              <a:gd name="connsiteY33" fmla="*/ 813216 h 3470532"/>
              <a:gd name="connsiteX34" fmla="*/ 44971 w 1656754"/>
              <a:gd name="connsiteY34" fmla="*/ 801974 h 3470532"/>
              <a:gd name="connsiteX35" fmla="*/ 33728 w 1656754"/>
              <a:gd name="connsiteY35" fmla="*/ 783236 h 3470532"/>
              <a:gd name="connsiteX36" fmla="*/ 26233 w 1656754"/>
              <a:gd name="connsiteY36" fmla="*/ 771994 h 3470532"/>
              <a:gd name="connsiteX37" fmla="*/ 18738 w 1656754"/>
              <a:gd name="connsiteY37" fmla="*/ 745761 h 3470532"/>
              <a:gd name="connsiteX38" fmla="*/ 11243 w 1656754"/>
              <a:gd name="connsiteY38" fmla="*/ 730771 h 3470532"/>
              <a:gd name="connsiteX39" fmla="*/ 7495 w 1656754"/>
              <a:gd name="connsiteY39" fmla="*/ 693295 h 3470532"/>
              <a:gd name="connsiteX40" fmla="*/ 0 w 1656754"/>
              <a:gd name="connsiteY40" fmla="*/ 663315 h 3470532"/>
              <a:gd name="connsiteX41" fmla="*/ 3748 w 1656754"/>
              <a:gd name="connsiteY41" fmla="*/ 517161 h 3470532"/>
              <a:gd name="connsiteX42" fmla="*/ 14990 w 1656754"/>
              <a:gd name="connsiteY42" fmla="*/ 487180 h 3470532"/>
              <a:gd name="connsiteX43" fmla="*/ 33728 w 1656754"/>
              <a:gd name="connsiteY43" fmla="*/ 430967 h 3470532"/>
              <a:gd name="connsiteX44" fmla="*/ 44971 w 1656754"/>
              <a:gd name="connsiteY44" fmla="*/ 408482 h 3470532"/>
              <a:gd name="connsiteX45" fmla="*/ 52466 w 1656754"/>
              <a:gd name="connsiteY45" fmla="*/ 385997 h 3470532"/>
              <a:gd name="connsiteX46" fmla="*/ 86194 w 1656754"/>
              <a:gd name="connsiteY46" fmla="*/ 329784 h 3470532"/>
              <a:gd name="connsiteX47" fmla="*/ 108679 w 1656754"/>
              <a:gd name="connsiteY47" fmla="*/ 292308 h 3470532"/>
              <a:gd name="connsiteX48" fmla="*/ 123669 w 1656754"/>
              <a:gd name="connsiteY48" fmla="*/ 269823 h 3470532"/>
              <a:gd name="connsiteX49" fmla="*/ 161144 w 1656754"/>
              <a:gd name="connsiteY49" fmla="*/ 232348 h 3470532"/>
              <a:gd name="connsiteX50" fmla="*/ 179882 w 1656754"/>
              <a:gd name="connsiteY50" fmla="*/ 206115 h 3470532"/>
              <a:gd name="connsiteX51" fmla="*/ 191125 w 1656754"/>
              <a:gd name="connsiteY51" fmla="*/ 187377 h 3470532"/>
              <a:gd name="connsiteX52" fmla="*/ 224853 w 1656754"/>
              <a:gd name="connsiteY52" fmla="*/ 153649 h 3470532"/>
              <a:gd name="connsiteX53" fmla="*/ 247338 w 1656754"/>
              <a:gd name="connsiteY53" fmla="*/ 123669 h 3470532"/>
              <a:gd name="connsiteX54" fmla="*/ 266076 w 1656754"/>
              <a:gd name="connsiteY54" fmla="*/ 108679 h 3470532"/>
              <a:gd name="connsiteX55" fmla="*/ 292308 w 1656754"/>
              <a:gd name="connsiteY55" fmla="*/ 82446 h 3470532"/>
              <a:gd name="connsiteX56" fmla="*/ 352269 w 1656754"/>
              <a:gd name="connsiteY56" fmla="*/ 48718 h 3470532"/>
              <a:gd name="connsiteX57" fmla="*/ 382249 w 1656754"/>
              <a:gd name="connsiteY57" fmla="*/ 41223 h 3470532"/>
              <a:gd name="connsiteX58" fmla="*/ 415977 w 1656754"/>
              <a:gd name="connsiteY58" fmla="*/ 22485 h 3470532"/>
              <a:gd name="connsiteX59" fmla="*/ 427220 w 1656754"/>
              <a:gd name="connsiteY59" fmla="*/ 14990 h 3470532"/>
              <a:gd name="connsiteX60" fmla="*/ 457200 w 1656754"/>
              <a:gd name="connsiteY60" fmla="*/ 3748 h 3470532"/>
              <a:gd name="connsiteX61" fmla="*/ 483433 w 1656754"/>
              <a:gd name="connsiteY61" fmla="*/ 0 h 3470532"/>
              <a:gd name="connsiteX62" fmla="*/ 569626 w 1656754"/>
              <a:gd name="connsiteY62" fmla="*/ 3748 h 3470532"/>
              <a:gd name="connsiteX63" fmla="*/ 603354 w 1656754"/>
              <a:gd name="connsiteY63" fmla="*/ 14990 h 3470532"/>
              <a:gd name="connsiteX64" fmla="*/ 633335 w 1656754"/>
              <a:gd name="connsiteY64" fmla="*/ 22485 h 3470532"/>
              <a:gd name="connsiteX65" fmla="*/ 659567 w 1656754"/>
              <a:gd name="connsiteY65" fmla="*/ 37476 h 3470532"/>
              <a:gd name="connsiteX66" fmla="*/ 704538 w 1656754"/>
              <a:gd name="connsiteY66" fmla="*/ 44971 h 3470532"/>
              <a:gd name="connsiteX67" fmla="*/ 745761 w 1656754"/>
              <a:gd name="connsiteY67" fmla="*/ 67456 h 3470532"/>
              <a:gd name="connsiteX68" fmla="*/ 764498 w 1656754"/>
              <a:gd name="connsiteY68" fmla="*/ 74951 h 3470532"/>
              <a:gd name="connsiteX69" fmla="*/ 771994 w 1656754"/>
              <a:gd name="connsiteY69" fmla="*/ 82446 h 3470532"/>
              <a:gd name="connsiteX70" fmla="*/ 801974 w 1656754"/>
              <a:gd name="connsiteY70" fmla="*/ 101184 h 3470532"/>
              <a:gd name="connsiteX71" fmla="*/ 813216 w 1656754"/>
              <a:gd name="connsiteY71" fmla="*/ 123669 h 3470532"/>
              <a:gd name="connsiteX72" fmla="*/ 816964 w 1656754"/>
              <a:gd name="connsiteY72" fmla="*/ 146154 h 3470532"/>
              <a:gd name="connsiteX73" fmla="*/ 824459 w 1656754"/>
              <a:gd name="connsiteY73" fmla="*/ 172387 h 3470532"/>
              <a:gd name="connsiteX74" fmla="*/ 828207 w 1656754"/>
              <a:gd name="connsiteY74" fmla="*/ 191125 h 3470532"/>
              <a:gd name="connsiteX75" fmla="*/ 831954 w 1656754"/>
              <a:gd name="connsiteY75" fmla="*/ 333531 h 3470532"/>
              <a:gd name="connsiteX76" fmla="*/ 843197 w 1656754"/>
              <a:gd name="connsiteY76" fmla="*/ 363512 h 3470532"/>
              <a:gd name="connsiteX77" fmla="*/ 846944 w 1656754"/>
              <a:gd name="connsiteY77" fmla="*/ 374754 h 3470532"/>
              <a:gd name="connsiteX78" fmla="*/ 895662 w 1656754"/>
              <a:gd name="connsiteY78" fmla="*/ 400987 h 3470532"/>
              <a:gd name="connsiteX79" fmla="*/ 906905 w 1656754"/>
              <a:gd name="connsiteY79" fmla="*/ 408482 h 3470532"/>
              <a:gd name="connsiteX80" fmla="*/ 955623 w 1656754"/>
              <a:gd name="connsiteY80" fmla="*/ 423472 h 3470532"/>
              <a:gd name="connsiteX81" fmla="*/ 1274164 w 1656754"/>
              <a:gd name="connsiteY81" fmla="*/ 430967 h 3470532"/>
              <a:gd name="connsiteX82" fmla="*/ 1292902 w 1656754"/>
              <a:gd name="connsiteY82" fmla="*/ 438462 h 3470532"/>
              <a:gd name="connsiteX83" fmla="*/ 1345367 w 1656754"/>
              <a:gd name="connsiteY83" fmla="*/ 457200 h 3470532"/>
              <a:gd name="connsiteX84" fmla="*/ 1412823 w 1656754"/>
              <a:gd name="connsiteY84" fmla="*/ 487180 h 3470532"/>
              <a:gd name="connsiteX85" fmla="*/ 1457794 w 1656754"/>
              <a:gd name="connsiteY85" fmla="*/ 498423 h 3470532"/>
              <a:gd name="connsiteX86" fmla="*/ 1472784 w 1656754"/>
              <a:gd name="connsiteY86" fmla="*/ 505918 h 3470532"/>
              <a:gd name="connsiteX87" fmla="*/ 1484026 w 1656754"/>
              <a:gd name="connsiteY87" fmla="*/ 513413 h 3470532"/>
              <a:gd name="connsiteX88" fmla="*/ 1502764 w 1656754"/>
              <a:gd name="connsiteY88" fmla="*/ 520908 h 3470532"/>
              <a:gd name="connsiteX89" fmla="*/ 1514007 w 1656754"/>
              <a:gd name="connsiteY89" fmla="*/ 532151 h 3470532"/>
              <a:gd name="connsiteX90" fmla="*/ 1536492 w 1656754"/>
              <a:gd name="connsiteY90" fmla="*/ 592112 h 3470532"/>
              <a:gd name="connsiteX91" fmla="*/ 1555230 w 1656754"/>
              <a:gd name="connsiteY91" fmla="*/ 648325 h 3470532"/>
              <a:gd name="connsiteX92" fmla="*/ 1577715 w 1656754"/>
              <a:gd name="connsiteY92" fmla="*/ 700790 h 3470532"/>
              <a:gd name="connsiteX93" fmla="*/ 1581462 w 1656754"/>
              <a:gd name="connsiteY93" fmla="*/ 715780 h 3470532"/>
              <a:gd name="connsiteX94" fmla="*/ 1588957 w 1656754"/>
              <a:gd name="connsiteY94" fmla="*/ 734518 h 3470532"/>
              <a:gd name="connsiteX95" fmla="*/ 1600200 w 1656754"/>
              <a:gd name="connsiteY95" fmla="*/ 779489 h 3470532"/>
              <a:gd name="connsiteX96" fmla="*/ 1618938 w 1656754"/>
              <a:gd name="connsiteY96" fmla="*/ 828207 h 3470532"/>
              <a:gd name="connsiteX97" fmla="*/ 1626433 w 1656754"/>
              <a:gd name="connsiteY97" fmla="*/ 873177 h 3470532"/>
              <a:gd name="connsiteX98" fmla="*/ 1633928 w 1656754"/>
              <a:gd name="connsiteY98" fmla="*/ 895662 h 3470532"/>
              <a:gd name="connsiteX99" fmla="*/ 1637676 w 1656754"/>
              <a:gd name="connsiteY99" fmla="*/ 910653 h 3470532"/>
              <a:gd name="connsiteX100" fmla="*/ 1645171 w 1656754"/>
              <a:gd name="connsiteY100" fmla="*/ 929390 h 3470532"/>
              <a:gd name="connsiteX101" fmla="*/ 1652666 w 1656754"/>
              <a:gd name="connsiteY101" fmla="*/ 966866 h 3470532"/>
              <a:gd name="connsiteX102" fmla="*/ 1652666 w 1656754"/>
              <a:gd name="connsiteY102" fmla="*/ 1169233 h 3470532"/>
              <a:gd name="connsiteX103" fmla="*/ 1645171 w 1656754"/>
              <a:gd name="connsiteY103" fmla="*/ 1184223 h 3470532"/>
              <a:gd name="connsiteX104" fmla="*/ 1637676 w 1656754"/>
              <a:gd name="connsiteY104" fmla="*/ 1206708 h 3470532"/>
              <a:gd name="connsiteX105" fmla="*/ 1603948 w 1656754"/>
              <a:gd name="connsiteY105" fmla="*/ 1322882 h 3470532"/>
              <a:gd name="connsiteX106" fmla="*/ 1592705 w 1656754"/>
              <a:gd name="connsiteY106" fmla="*/ 1341620 h 3470532"/>
              <a:gd name="connsiteX107" fmla="*/ 1573967 w 1656754"/>
              <a:gd name="connsiteY107" fmla="*/ 1382843 h 3470532"/>
              <a:gd name="connsiteX108" fmla="*/ 1547735 w 1656754"/>
              <a:gd name="connsiteY108" fmla="*/ 1420318 h 3470532"/>
              <a:gd name="connsiteX109" fmla="*/ 1543987 w 1656754"/>
              <a:gd name="connsiteY109" fmla="*/ 1439056 h 3470532"/>
              <a:gd name="connsiteX110" fmla="*/ 1528997 w 1656754"/>
              <a:gd name="connsiteY110" fmla="*/ 1457794 h 3470532"/>
              <a:gd name="connsiteX111" fmla="*/ 1514007 w 1656754"/>
              <a:gd name="connsiteY111" fmla="*/ 1487774 h 3470532"/>
              <a:gd name="connsiteX112" fmla="*/ 1487774 w 1656754"/>
              <a:gd name="connsiteY112" fmla="*/ 1547735 h 3470532"/>
              <a:gd name="connsiteX113" fmla="*/ 1472784 w 1656754"/>
              <a:gd name="connsiteY113" fmla="*/ 1581462 h 3470532"/>
              <a:gd name="connsiteX114" fmla="*/ 1454046 w 1656754"/>
              <a:gd name="connsiteY114" fmla="*/ 1637676 h 3470532"/>
              <a:gd name="connsiteX115" fmla="*/ 1446551 w 1656754"/>
              <a:gd name="connsiteY115" fmla="*/ 1667656 h 3470532"/>
              <a:gd name="connsiteX116" fmla="*/ 1439056 w 1656754"/>
              <a:gd name="connsiteY116" fmla="*/ 1690141 h 3470532"/>
              <a:gd name="connsiteX117" fmla="*/ 1427813 w 1656754"/>
              <a:gd name="connsiteY117" fmla="*/ 1750102 h 3470532"/>
              <a:gd name="connsiteX118" fmla="*/ 1424066 w 1656754"/>
              <a:gd name="connsiteY118" fmla="*/ 1787577 h 3470532"/>
              <a:gd name="connsiteX119" fmla="*/ 1416571 w 1656754"/>
              <a:gd name="connsiteY119" fmla="*/ 1817557 h 3470532"/>
              <a:gd name="connsiteX120" fmla="*/ 1412823 w 1656754"/>
              <a:gd name="connsiteY120" fmla="*/ 1843790 h 3470532"/>
              <a:gd name="connsiteX121" fmla="*/ 1409076 w 1656754"/>
              <a:gd name="connsiteY121" fmla="*/ 1881266 h 3470532"/>
              <a:gd name="connsiteX122" fmla="*/ 1364105 w 1656754"/>
              <a:gd name="connsiteY122" fmla="*/ 2072390 h 3470532"/>
              <a:gd name="connsiteX123" fmla="*/ 1304144 w 1656754"/>
              <a:gd name="connsiteY123" fmla="*/ 2432154 h 3470532"/>
              <a:gd name="connsiteX124" fmla="*/ 1270416 w 1656754"/>
              <a:gd name="connsiteY124" fmla="*/ 2649512 h 3470532"/>
              <a:gd name="connsiteX125" fmla="*/ 1232941 w 1656754"/>
              <a:gd name="connsiteY125" fmla="*/ 2904344 h 3470532"/>
              <a:gd name="connsiteX126" fmla="*/ 1191458 w 1656754"/>
              <a:gd name="connsiteY126" fmla="*/ 3439228 h 3470532"/>
              <a:gd name="connsiteX127" fmla="*/ 931732 w 1656754"/>
              <a:gd name="connsiteY127" fmla="*/ 3459032 h 3470532"/>
              <a:gd name="connsiteX128" fmla="*/ 703522 w 1656754"/>
              <a:gd name="connsiteY128" fmla="*/ 3417940 h 3470532"/>
              <a:gd name="connsiteX0" fmla="*/ 703522 w 1656754"/>
              <a:gd name="connsiteY0" fmla="*/ 3417940 h 3470532"/>
              <a:gd name="connsiteX1" fmla="*/ 726138 w 1656754"/>
              <a:gd name="connsiteY1" fmla="*/ 2857682 h 3470532"/>
              <a:gd name="connsiteX2" fmla="*/ 745891 w 1656754"/>
              <a:gd name="connsiteY2" fmla="*/ 1826640 h 3470532"/>
              <a:gd name="connsiteX3" fmla="*/ 734518 w 1656754"/>
              <a:gd name="connsiteY3" fmla="*/ 1813810 h 3470532"/>
              <a:gd name="connsiteX4" fmla="*/ 689548 w 1656754"/>
              <a:gd name="connsiteY4" fmla="*/ 1761344 h 3470532"/>
              <a:gd name="connsiteX5" fmla="*/ 655820 w 1656754"/>
              <a:gd name="connsiteY5" fmla="*/ 1630180 h 3470532"/>
              <a:gd name="connsiteX6" fmla="*/ 659567 w 1656754"/>
              <a:gd name="connsiteY6" fmla="*/ 1506512 h 3470532"/>
              <a:gd name="connsiteX7" fmla="*/ 708285 w 1656754"/>
              <a:gd name="connsiteY7" fmla="*/ 1401580 h 3470532"/>
              <a:gd name="connsiteX8" fmla="*/ 727023 w 1656754"/>
              <a:gd name="connsiteY8" fmla="*/ 1349115 h 3470532"/>
              <a:gd name="connsiteX9" fmla="*/ 730771 w 1656754"/>
              <a:gd name="connsiteY9" fmla="*/ 1334125 h 3470532"/>
              <a:gd name="connsiteX10" fmla="*/ 745761 w 1656754"/>
              <a:gd name="connsiteY10" fmla="*/ 1285407 h 3470532"/>
              <a:gd name="connsiteX11" fmla="*/ 742013 w 1656754"/>
              <a:gd name="connsiteY11" fmla="*/ 1217951 h 3470532"/>
              <a:gd name="connsiteX12" fmla="*/ 730771 w 1656754"/>
              <a:gd name="connsiteY12" fmla="*/ 1195466 h 3470532"/>
              <a:gd name="connsiteX13" fmla="*/ 723276 w 1656754"/>
              <a:gd name="connsiteY13" fmla="*/ 1172980 h 3470532"/>
              <a:gd name="connsiteX14" fmla="*/ 685800 w 1656754"/>
              <a:gd name="connsiteY14" fmla="*/ 1090535 h 3470532"/>
              <a:gd name="connsiteX15" fmla="*/ 674557 w 1656754"/>
              <a:gd name="connsiteY15" fmla="*/ 1060554 h 3470532"/>
              <a:gd name="connsiteX16" fmla="*/ 652072 w 1656754"/>
              <a:gd name="connsiteY16" fmla="*/ 1026826 h 3470532"/>
              <a:gd name="connsiteX17" fmla="*/ 648325 w 1656754"/>
              <a:gd name="connsiteY17" fmla="*/ 1015584 h 3470532"/>
              <a:gd name="connsiteX18" fmla="*/ 637082 w 1656754"/>
              <a:gd name="connsiteY18" fmla="*/ 1008089 h 3470532"/>
              <a:gd name="connsiteX19" fmla="*/ 622092 w 1656754"/>
              <a:gd name="connsiteY19" fmla="*/ 993098 h 3470532"/>
              <a:gd name="connsiteX20" fmla="*/ 607102 w 1656754"/>
              <a:gd name="connsiteY20" fmla="*/ 981856 h 3470532"/>
              <a:gd name="connsiteX21" fmla="*/ 584616 w 1656754"/>
              <a:gd name="connsiteY21" fmla="*/ 966866 h 3470532"/>
              <a:gd name="connsiteX22" fmla="*/ 569626 w 1656754"/>
              <a:gd name="connsiteY22" fmla="*/ 959371 h 3470532"/>
              <a:gd name="connsiteX23" fmla="*/ 517161 w 1656754"/>
              <a:gd name="connsiteY23" fmla="*/ 940633 h 3470532"/>
              <a:gd name="connsiteX24" fmla="*/ 442210 w 1656754"/>
              <a:gd name="connsiteY24" fmla="*/ 910653 h 3470532"/>
              <a:gd name="connsiteX25" fmla="*/ 430967 w 1656754"/>
              <a:gd name="connsiteY25" fmla="*/ 906905 h 3470532"/>
              <a:gd name="connsiteX26" fmla="*/ 281066 w 1656754"/>
              <a:gd name="connsiteY26" fmla="*/ 910653 h 3470532"/>
              <a:gd name="connsiteX27" fmla="*/ 258580 w 1656754"/>
              <a:gd name="connsiteY27" fmla="*/ 914400 h 3470532"/>
              <a:gd name="connsiteX28" fmla="*/ 228600 w 1656754"/>
              <a:gd name="connsiteY28" fmla="*/ 918148 h 3470532"/>
              <a:gd name="connsiteX29" fmla="*/ 142407 w 1656754"/>
              <a:gd name="connsiteY29" fmla="*/ 906905 h 3470532"/>
              <a:gd name="connsiteX30" fmla="*/ 104931 w 1656754"/>
              <a:gd name="connsiteY30" fmla="*/ 869430 h 3470532"/>
              <a:gd name="connsiteX31" fmla="*/ 86194 w 1656754"/>
              <a:gd name="connsiteY31" fmla="*/ 850692 h 3470532"/>
              <a:gd name="connsiteX32" fmla="*/ 56213 w 1656754"/>
              <a:gd name="connsiteY32" fmla="*/ 813216 h 3470532"/>
              <a:gd name="connsiteX33" fmla="*/ 44971 w 1656754"/>
              <a:gd name="connsiteY33" fmla="*/ 801974 h 3470532"/>
              <a:gd name="connsiteX34" fmla="*/ 33728 w 1656754"/>
              <a:gd name="connsiteY34" fmla="*/ 783236 h 3470532"/>
              <a:gd name="connsiteX35" fmla="*/ 26233 w 1656754"/>
              <a:gd name="connsiteY35" fmla="*/ 771994 h 3470532"/>
              <a:gd name="connsiteX36" fmla="*/ 18738 w 1656754"/>
              <a:gd name="connsiteY36" fmla="*/ 745761 h 3470532"/>
              <a:gd name="connsiteX37" fmla="*/ 11243 w 1656754"/>
              <a:gd name="connsiteY37" fmla="*/ 730771 h 3470532"/>
              <a:gd name="connsiteX38" fmla="*/ 7495 w 1656754"/>
              <a:gd name="connsiteY38" fmla="*/ 693295 h 3470532"/>
              <a:gd name="connsiteX39" fmla="*/ 0 w 1656754"/>
              <a:gd name="connsiteY39" fmla="*/ 663315 h 3470532"/>
              <a:gd name="connsiteX40" fmla="*/ 3748 w 1656754"/>
              <a:gd name="connsiteY40" fmla="*/ 517161 h 3470532"/>
              <a:gd name="connsiteX41" fmla="*/ 14990 w 1656754"/>
              <a:gd name="connsiteY41" fmla="*/ 487180 h 3470532"/>
              <a:gd name="connsiteX42" fmla="*/ 33728 w 1656754"/>
              <a:gd name="connsiteY42" fmla="*/ 430967 h 3470532"/>
              <a:gd name="connsiteX43" fmla="*/ 44971 w 1656754"/>
              <a:gd name="connsiteY43" fmla="*/ 408482 h 3470532"/>
              <a:gd name="connsiteX44" fmla="*/ 52466 w 1656754"/>
              <a:gd name="connsiteY44" fmla="*/ 385997 h 3470532"/>
              <a:gd name="connsiteX45" fmla="*/ 86194 w 1656754"/>
              <a:gd name="connsiteY45" fmla="*/ 329784 h 3470532"/>
              <a:gd name="connsiteX46" fmla="*/ 108679 w 1656754"/>
              <a:gd name="connsiteY46" fmla="*/ 292308 h 3470532"/>
              <a:gd name="connsiteX47" fmla="*/ 123669 w 1656754"/>
              <a:gd name="connsiteY47" fmla="*/ 269823 h 3470532"/>
              <a:gd name="connsiteX48" fmla="*/ 161144 w 1656754"/>
              <a:gd name="connsiteY48" fmla="*/ 232348 h 3470532"/>
              <a:gd name="connsiteX49" fmla="*/ 179882 w 1656754"/>
              <a:gd name="connsiteY49" fmla="*/ 206115 h 3470532"/>
              <a:gd name="connsiteX50" fmla="*/ 191125 w 1656754"/>
              <a:gd name="connsiteY50" fmla="*/ 187377 h 3470532"/>
              <a:gd name="connsiteX51" fmla="*/ 224853 w 1656754"/>
              <a:gd name="connsiteY51" fmla="*/ 153649 h 3470532"/>
              <a:gd name="connsiteX52" fmla="*/ 247338 w 1656754"/>
              <a:gd name="connsiteY52" fmla="*/ 123669 h 3470532"/>
              <a:gd name="connsiteX53" fmla="*/ 266076 w 1656754"/>
              <a:gd name="connsiteY53" fmla="*/ 108679 h 3470532"/>
              <a:gd name="connsiteX54" fmla="*/ 292308 w 1656754"/>
              <a:gd name="connsiteY54" fmla="*/ 82446 h 3470532"/>
              <a:gd name="connsiteX55" fmla="*/ 352269 w 1656754"/>
              <a:gd name="connsiteY55" fmla="*/ 48718 h 3470532"/>
              <a:gd name="connsiteX56" fmla="*/ 382249 w 1656754"/>
              <a:gd name="connsiteY56" fmla="*/ 41223 h 3470532"/>
              <a:gd name="connsiteX57" fmla="*/ 415977 w 1656754"/>
              <a:gd name="connsiteY57" fmla="*/ 22485 h 3470532"/>
              <a:gd name="connsiteX58" fmla="*/ 427220 w 1656754"/>
              <a:gd name="connsiteY58" fmla="*/ 14990 h 3470532"/>
              <a:gd name="connsiteX59" fmla="*/ 457200 w 1656754"/>
              <a:gd name="connsiteY59" fmla="*/ 3748 h 3470532"/>
              <a:gd name="connsiteX60" fmla="*/ 483433 w 1656754"/>
              <a:gd name="connsiteY60" fmla="*/ 0 h 3470532"/>
              <a:gd name="connsiteX61" fmla="*/ 569626 w 1656754"/>
              <a:gd name="connsiteY61" fmla="*/ 3748 h 3470532"/>
              <a:gd name="connsiteX62" fmla="*/ 603354 w 1656754"/>
              <a:gd name="connsiteY62" fmla="*/ 14990 h 3470532"/>
              <a:gd name="connsiteX63" fmla="*/ 633335 w 1656754"/>
              <a:gd name="connsiteY63" fmla="*/ 22485 h 3470532"/>
              <a:gd name="connsiteX64" fmla="*/ 659567 w 1656754"/>
              <a:gd name="connsiteY64" fmla="*/ 37476 h 3470532"/>
              <a:gd name="connsiteX65" fmla="*/ 704538 w 1656754"/>
              <a:gd name="connsiteY65" fmla="*/ 44971 h 3470532"/>
              <a:gd name="connsiteX66" fmla="*/ 745761 w 1656754"/>
              <a:gd name="connsiteY66" fmla="*/ 67456 h 3470532"/>
              <a:gd name="connsiteX67" fmla="*/ 764498 w 1656754"/>
              <a:gd name="connsiteY67" fmla="*/ 74951 h 3470532"/>
              <a:gd name="connsiteX68" fmla="*/ 771994 w 1656754"/>
              <a:gd name="connsiteY68" fmla="*/ 82446 h 3470532"/>
              <a:gd name="connsiteX69" fmla="*/ 801974 w 1656754"/>
              <a:gd name="connsiteY69" fmla="*/ 101184 h 3470532"/>
              <a:gd name="connsiteX70" fmla="*/ 813216 w 1656754"/>
              <a:gd name="connsiteY70" fmla="*/ 123669 h 3470532"/>
              <a:gd name="connsiteX71" fmla="*/ 816964 w 1656754"/>
              <a:gd name="connsiteY71" fmla="*/ 146154 h 3470532"/>
              <a:gd name="connsiteX72" fmla="*/ 824459 w 1656754"/>
              <a:gd name="connsiteY72" fmla="*/ 172387 h 3470532"/>
              <a:gd name="connsiteX73" fmla="*/ 828207 w 1656754"/>
              <a:gd name="connsiteY73" fmla="*/ 191125 h 3470532"/>
              <a:gd name="connsiteX74" fmla="*/ 831954 w 1656754"/>
              <a:gd name="connsiteY74" fmla="*/ 333531 h 3470532"/>
              <a:gd name="connsiteX75" fmla="*/ 843197 w 1656754"/>
              <a:gd name="connsiteY75" fmla="*/ 363512 h 3470532"/>
              <a:gd name="connsiteX76" fmla="*/ 846944 w 1656754"/>
              <a:gd name="connsiteY76" fmla="*/ 374754 h 3470532"/>
              <a:gd name="connsiteX77" fmla="*/ 895662 w 1656754"/>
              <a:gd name="connsiteY77" fmla="*/ 400987 h 3470532"/>
              <a:gd name="connsiteX78" fmla="*/ 906905 w 1656754"/>
              <a:gd name="connsiteY78" fmla="*/ 408482 h 3470532"/>
              <a:gd name="connsiteX79" fmla="*/ 955623 w 1656754"/>
              <a:gd name="connsiteY79" fmla="*/ 423472 h 3470532"/>
              <a:gd name="connsiteX80" fmla="*/ 1274164 w 1656754"/>
              <a:gd name="connsiteY80" fmla="*/ 430967 h 3470532"/>
              <a:gd name="connsiteX81" fmla="*/ 1292902 w 1656754"/>
              <a:gd name="connsiteY81" fmla="*/ 438462 h 3470532"/>
              <a:gd name="connsiteX82" fmla="*/ 1345367 w 1656754"/>
              <a:gd name="connsiteY82" fmla="*/ 457200 h 3470532"/>
              <a:gd name="connsiteX83" fmla="*/ 1412823 w 1656754"/>
              <a:gd name="connsiteY83" fmla="*/ 487180 h 3470532"/>
              <a:gd name="connsiteX84" fmla="*/ 1457794 w 1656754"/>
              <a:gd name="connsiteY84" fmla="*/ 498423 h 3470532"/>
              <a:gd name="connsiteX85" fmla="*/ 1472784 w 1656754"/>
              <a:gd name="connsiteY85" fmla="*/ 505918 h 3470532"/>
              <a:gd name="connsiteX86" fmla="*/ 1484026 w 1656754"/>
              <a:gd name="connsiteY86" fmla="*/ 513413 h 3470532"/>
              <a:gd name="connsiteX87" fmla="*/ 1502764 w 1656754"/>
              <a:gd name="connsiteY87" fmla="*/ 520908 h 3470532"/>
              <a:gd name="connsiteX88" fmla="*/ 1514007 w 1656754"/>
              <a:gd name="connsiteY88" fmla="*/ 532151 h 3470532"/>
              <a:gd name="connsiteX89" fmla="*/ 1536492 w 1656754"/>
              <a:gd name="connsiteY89" fmla="*/ 592112 h 3470532"/>
              <a:gd name="connsiteX90" fmla="*/ 1555230 w 1656754"/>
              <a:gd name="connsiteY90" fmla="*/ 648325 h 3470532"/>
              <a:gd name="connsiteX91" fmla="*/ 1577715 w 1656754"/>
              <a:gd name="connsiteY91" fmla="*/ 700790 h 3470532"/>
              <a:gd name="connsiteX92" fmla="*/ 1581462 w 1656754"/>
              <a:gd name="connsiteY92" fmla="*/ 715780 h 3470532"/>
              <a:gd name="connsiteX93" fmla="*/ 1588957 w 1656754"/>
              <a:gd name="connsiteY93" fmla="*/ 734518 h 3470532"/>
              <a:gd name="connsiteX94" fmla="*/ 1600200 w 1656754"/>
              <a:gd name="connsiteY94" fmla="*/ 779489 h 3470532"/>
              <a:gd name="connsiteX95" fmla="*/ 1618938 w 1656754"/>
              <a:gd name="connsiteY95" fmla="*/ 828207 h 3470532"/>
              <a:gd name="connsiteX96" fmla="*/ 1626433 w 1656754"/>
              <a:gd name="connsiteY96" fmla="*/ 873177 h 3470532"/>
              <a:gd name="connsiteX97" fmla="*/ 1633928 w 1656754"/>
              <a:gd name="connsiteY97" fmla="*/ 895662 h 3470532"/>
              <a:gd name="connsiteX98" fmla="*/ 1637676 w 1656754"/>
              <a:gd name="connsiteY98" fmla="*/ 910653 h 3470532"/>
              <a:gd name="connsiteX99" fmla="*/ 1645171 w 1656754"/>
              <a:gd name="connsiteY99" fmla="*/ 929390 h 3470532"/>
              <a:gd name="connsiteX100" fmla="*/ 1652666 w 1656754"/>
              <a:gd name="connsiteY100" fmla="*/ 966866 h 3470532"/>
              <a:gd name="connsiteX101" fmla="*/ 1652666 w 1656754"/>
              <a:gd name="connsiteY101" fmla="*/ 1169233 h 3470532"/>
              <a:gd name="connsiteX102" fmla="*/ 1645171 w 1656754"/>
              <a:gd name="connsiteY102" fmla="*/ 1184223 h 3470532"/>
              <a:gd name="connsiteX103" fmla="*/ 1637676 w 1656754"/>
              <a:gd name="connsiteY103" fmla="*/ 1206708 h 3470532"/>
              <a:gd name="connsiteX104" fmla="*/ 1603948 w 1656754"/>
              <a:gd name="connsiteY104" fmla="*/ 1322882 h 3470532"/>
              <a:gd name="connsiteX105" fmla="*/ 1592705 w 1656754"/>
              <a:gd name="connsiteY105" fmla="*/ 1341620 h 3470532"/>
              <a:gd name="connsiteX106" fmla="*/ 1573967 w 1656754"/>
              <a:gd name="connsiteY106" fmla="*/ 1382843 h 3470532"/>
              <a:gd name="connsiteX107" fmla="*/ 1547735 w 1656754"/>
              <a:gd name="connsiteY107" fmla="*/ 1420318 h 3470532"/>
              <a:gd name="connsiteX108" fmla="*/ 1543987 w 1656754"/>
              <a:gd name="connsiteY108" fmla="*/ 1439056 h 3470532"/>
              <a:gd name="connsiteX109" fmla="*/ 1528997 w 1656754"/>
              <a:gd name="connsiteY109" fmla="*/ 1457794 h 3470532"/>
              <a:gd name="connsiteX110" fmla="*/ 1514007 w 1656754"/>
              <a:gd name="connsiteY110" fmla="*/ 1487774 h 3470532"/>
              <a:gd name="connsiteX111" fmla="*/ 1487774 w 1656754"/>
              <a:gd name="connsiteY111" fmla="*/ 1547735 h 3470532"/>
              <a:gd name="connsiteX112" fmla="*/ 1472784 w 1656754"/>
              <a:gd name="connsiteY112" fmla="*/ 1581462 h 3470532"/>
              <a:gd name="connsiteX113" fmla="*/ 1454046 w 1656754"/>
              <a:gd name="connsiteY113" fmla="*/ 1637676 h 3470532"/>
              <a:gd name="connsiteX114" fmla="*/ 1446551 w 1656754"/>
              <a:gd name="connsiteY114" fmla="*/ 1667656 h 3470532"/>
              <a:gd name="connsiteX115" fmla="*/ 1439056 w 1656754"/>
              <a:gd name="connsiteY115" fmla="*/ 1690141 h 3470532"/>
              <a:gd name="connsiteX116" fmla="*/ 1427813 w 1656754"/>
              <a:gd name="connsiteY116" fmla="*/ 1750102 h 3470532"/>
              <a:gd name="connsiteX117" fmla="*/ 1424066 w 1656754"/>
              <a:gd name="connsiteY117" fmla="*/ 1787577 h 3470532"/>
              <a:gd name="connsiteX118" fmla="*/ 1416571 w 1656754"/>
              <a:gd name="connsiteY118" fmla="*/ 1817557 h 3470532"/>
              <a:gd name="connsiteX119" fmla="*/ 1412823 w 1656754"/>
              <a:gd name="connsiteY119" fmla="*/ 1843790 h 3470532"/>
              <a:gd name="connsiteX120" fmla="*/ 1409076 w 1656754"/>
              <a:gd name="connsiteY120" fmla="*/ 1881266 h 3470532"/>
              <a:gd name="connsiteX121" fmla="*/ 1364105 w 1656754"/>
              <a:gd name="connsiteY121" fmla="*/ 2072390 h 3470532"/>
              <a:gd name="connsiteX122" fmla="*/ 1304144 w 1656754"/>
              <a:gd name="connsiteY122" fmla="*/ 2432154 h 3470532"/>
              <a:gd name="connsiteX123" fmla="*/ 1270416 w 1656754"/>
              <a:gd name="connsiteY123" fmla="*/ 2649512 h 3470532"/>
              <a:gd name="connsiteX124" fmla="*/ 1232941 w 1656754"/>
              <a:gd name="connsiteY124" fmla="*/ 2904344 h 3470532"/>
              <a:gd name="connsiteX125" fmla="*/ 1191458 w 1656754"/>
              <a:gd name="connsiteY125" fmla="*/ 3439228 h 3470532"/>
              <a:gd name="connsiteX126" fmla="*/ 931732 w 1656754"/>
              <a:gd name="connsiteY126" fmla="*/ 3459032 h 3470532"/>
              <a:gd name="connsiteX127" fmla="*/ 703522 w 1656754"/>
              <a:gd name="connsiteY127" fmla="*/ 3417940 h 3470532"/>
              <a:gd name="connsiteX0" fmla="*/ 703522 w 1656754"/>
              <a:gd name="connsiteY0" fmla="*/ 3417940 h 3470532"/>
              <a:gd name="connsiteX1" fmla="*/ 726138 w 1656754"/>
              <a:gd name="connsiteY1" fmla="*/ 2857682 h 3470532"/>
              <a:gd name="connsiteX2" fmla="*/ 745891 w 1656754"/>
              <a:gd name="connsiteY2" fmla="*/ 1826640 h 3470532"/>
              <a:gd name="connsiteX3" fmla="*/ 734518 w 1656754"/>
              <a:gd name="connsiteY3" fmla="*/ 1813810 h 3470532"/>
              <a:gd name="connsiteX4" fmla="*/ 689548 w 1656754"/>
              <a:gd name="connsiteY4" fmla="*/ 1761344 h 3470532"/>
              <a:gd name="connsiteX5" fmla="*/ 655820 w 1656754"/>
              <a:gd name="connsiteY5" fmla="*/ 1630180 h 3470532"/>
              <a:gd name="connsiteX6" fmla="*/ 659567 w 1656754"/>
              <a:gd name="connsiteY6" fmla="*/ 1506512 h 3470532"/>
              <a:gd name="connsiteX7" fmla="*/ 708285 w 1656754"/>
              <a:gd name="connsiteY7" fmla="*/ 1401580 h 3470532"/>
              <a:gd name="connsiteX8" fmla="*/ 727023 w 1656754"/>
              <a:gd name="connsiteY8" fmla="*/ 1349115 h 3470532"/>
              <a:gd name="connsiteX9" fmla="*/ 745761 w 1656754"/>
              <a:gd name="connsiteY9" fmla="*/ 1285407 h 3470532"/>
              <a:gd name="connsiteX10" fmla="*/ 742013 w 1656754"/>
              <a:gd name="connsiteY10" fmla="*/ 1217951 h 3470532"/>
              <a:gd name="connsiteX11" fmla="*/ 730771 w 1656754"/>
              <a:gd name="connsiteY11" fmla="*/ 1195466 h 3470532"/>
              <a:gd name="connsiteX12" fmla="*/ 723276 w 1656754"/>
              <a:gd name="connsiteY12" fmla="*/ 1172980 h 3470532"/>
              <a:gd name="connsiteX13" fmla="*/ 685800 w 1656754"/>
              <a:gd name="connsiteY13" fmla="*/ 1090535 h 3470532"/>
              <a:gd name="connsiteX14" fmla="*/ 674557 w 1656754"/>
              <a:gd name="connsiteY14" fmla="*/ 1060554 h 3470532"/>
              <a:gd name="connsiteX15" fmla="*/ 652072 w 1656754"/>
              <a:gd name="connsiteY15" fmla="*/ 1026826 h 3470532"/>
              <a:gd name="connsiteX16" fmla="*/ 648325 w 1656754"/>
              <a:gd name="connsiteY16" fmla="*/ 1015584 h 3470532"/>
              <a:gd name="connsiteX17" fmla="*/ 637082 w 1656754"/>
              <a:gd name="connsiteY17" fmla="*/ 1008089 h 3470532"/>
              <a:gd name="connsiteX18" fmla="*/ 622092 w 1656754"/>
              <a:gd name="connsiteY18" fmla="*/ 993098 h 3470532"/>
              <a:gd name="connsiteX19" fmla="*/ 607102 w 1656754"/>
              <a:gd name="connsiteY19" fmla="*/ 981856 h 3470532"/>
              <a:gd name="connsiteX20" fmla="*/ 584616 w 1656754"/>
              <a:gd name="connsiteY20" fmla="*/ 966866 h 3470532"/>
              <a:gd name="connsiteX21" fmla="*/ 569626 w 1656754"/>
              <a:gd name="connsiteY21" fmla="*/ 959371 h 3470532"/>
              <a:gd name="connsiteX22" fmla="*/ 517161 w 1656754"/>
              <a:gd name="connsiteY22" fmla="*/ 940633 h 3470532"/>
              <a:gd name="connsiteX23" fmla="*/ 442210 w 1656754"/>
              <a:gd name="connsiteY23" fmla="*/ 910653 h 3470532"/>
              <a:gd name="connsiteX24" fmla="*/ 430967 w 1656754"/>
              <a:gd name="connsiteY24" fmla="*/ 906905 h 3470532"/>
              <a:gd name="connsiteX25" fmla="*/ 281066 w 1656754"/>
              <a:gd name="connsiteY25" fmla="*/ 910653 h 3470532"/>
              <a:gd name="connsiteX26" fmla="*/ 258580 w 1656754"/>
              <a:gd name="connsiteY26" fmla="*/ 914400 h 3470532"/>
              <a:gd name="connsiteX27" fmla="*/ 228600 w 1656754"/>
              <a:gd name="connsiteY27" fmla="*/ 918148 h 3470532"/>
              <a:gd name="connsiteX28" fmla="*/ 142407 w 1656754"/>
              <a:gd name="connsiteY28" fmla="*/ 906905 h 3470532"/>
              <a:gd name="connsiteX29" fmla="*/ 104931 w 1656754"/>
              <a:gd name="connsiteY29" fmla="*/ 869430 h 3470532"/>
              <a:gd name="connsiteX30" fmla="*/ 86194 w 1656754"/>
              <a:gd name="connsiteY30" fmla="*/ 850692 h 3470532"/>
              <a:gd name="connsiteX31" fmla="*/ 56213 w 1656754"/>
              <a:gd name="connsiteY31" fmla="*/ 813216 h 3470532"/>
              <a:gd name="connsiteX32" fmla="*/ 44971 w 1656754"/>
              <a:gd name="connsiteY32" fmla="*/ 801974 h 3470532"/>
              <a:gd name="connsiteX33" fmla="*/ 33728 w 1656754"/>
              <a:gd name="connsiteY33" fmla="*/ 783236 h 3470532"/>
              <a:gd name="connsiteX34" fmla="*/ 26233 w 1656754"/>
              <a:gd name="connsiteY34" fmla="*/ 771994 h 3470532"/>
              <a:gd name="connsiteX35" fmla="*/ 18738 w 1656754"/>
              <a:gd name="connsiteY35" fmla="*/ 745761 h 3470532"/>
              <a:gd name="connsiteX36" fmla="*/ 11243 w 1656754"/>
              <a:gd name="connsiteY36" fmla="*/ 730771 h 3470532"/>
              <a:gd name="connsiteX37" fmla="*/ 7495 w 1656754"/>
              <a:gd name="connsiteY37" fmla="*/ 693295 h 3470532"/>
              <a:gd name="connsiteX38" fmla="*/ 0 w 1656754"/>
              <a:gd name="connsiteY38" fmla="*/ 663315 h 3470532"/>
              <a:gd name="connsiteX39" fmla="*/ 3748 w 1656754"/>
              <a:gd name="connsiteY39" fmla="*/ 517161 h 3470532"/>
              <a:gd name="connsiteX40" fmla="*/ 14990 w 1656754"/>
              <a:gd name="connsiteY40" fmla="*/ 487180 h 3470532"/>
              <a:gd name="connsiteX41" fmla="*/ 33728 w 1656754"/>
              <a:gd name="connsiteY41" fmla="*/ 430967 h 3470532"/>
              <a:gd name="connsiteX42" fmla="*/ 44971 w 1656754"/>
              <a:gd name="connsiteY42" fmla="*/ 408482 h 3470532"/>
              <a:gd name="connsiteX43" fmla="*/ 52466 w 1656754"/>
              <a:gd name="connsiteY43" fmla="*/ 385997 h 3470532"/>
              <a:gd name="connsiteX44" fmla="*/ 86194 w 1656754"/>
              <a:gd name="connsiteY44" fmla="*/ 329784 h 3470532"/>
              <a:gd name="connsiteX45" fmla="*/ 108679 w 1656754"/>
              <a:gd name="connsiteY45" fmla="*/ 292308 h 3470532"/>
              <a:gd name="connsiteX46" fmla="*/ 123669 w 1656754"/>
              <a:gd name="connsiteY46" fmla="*/ 269823 h 3470532"/>
              <a:gd name="connsiteX47" fmla="*/ 161144 w 1656754"/>
              <a:gd name="connsiteY47" fmla="*/ 232348 h 3470532"/>
              <a:gd name="connsiteX48" fmla="*/ 179882 w 1656754"/>
              <a:gd name="connsiteY48" fmla="*/ 206115 h 3470532"/>
              <a:gd name="connsiteX49" fmla="*/ 191125 w 1656754"/>
              <a:gd name="connsiteY49" fmla="*/ 187377 h 3470532"/>
              <a:gd name="connsiteX50" fmla="*/ 224853 w 1656754"/>
              <a:gd name="connsiteY50" fmla="*/ 153649 h 3470532"/>
              <a:gd name="connsiteX51" fmla="*/ 247338 w 1656754"/>
              <a:gd name="connsiteY51" fmla="*/ 123669 h 3470532"/>
              <a:gd name="connsiteX52" fmla="*/ 266076 w 1656754"/>
              <a:gd name="connsiteY52" fmla="*/ 108679 h 3470532"/>
              <a:gd name="connsiteX53" fmla="*/ 292308 w 1656754"/>
              <a:gd name="connsiteY53" fmla="*/ 82446 h 3470532"/>
              <a:gd name="connsiteX54" fmla="*/ 352269 w 1656754"/>
              <a:gd name="connsiteY54" fmla="*/ 48718 h 3470532"/>
              <a:gd name="connsiteX55" fmla="*/ 382249 w 1656754"/>
              <a:gd name="connsiteY55" fmla="*/ 41223 h 3470532"/>
              <a:gd name="connsiteX56" fmla="*/ 415977 w 1656754"/>
              <a:gd name="connsiteY56" fmla="*/ 22485 h 3470532"/>
              <a:gd name="connsiteX57" fmla="*/ 427220 w 1656754"/>
              <a:gd name="connsiteY57" fmla="*/ 14990 h 3470532"/>
              <a:gd name="connsiteX58" fmla="*/ 457200 w 1656754"/>
              <a:gd name="connsiteY58" fmla="*/ 3748 h 3470532"/>
              <a:gd name="connsiteX59" fmla="*/ 483433 w 1656754"/>
              <a:gd name="connsiteY59" fmla="*/ 0 h 3470532"/>
              <a:gd name="connsiteX60" fmla="*/ 569626 w 1656754"/>
              <a:gd name="connsiteY60" fmla="*/ 3748 h 3470532"/>
              <a:gd name="connsiteX61" fmla="*/ 603354 w 1656754"/>
              <a:gd name="connsiteY61" fmla="*/ 14990 h 3470532"/>
              <a:gd name="connsiteX62" fmla="*/ 633335 w 1656754"/>
              <a:gd name="connsiteY62" fmla="*/ 22485 h 3470532"/>
              <a:gd name="connsiteX63" fmla="*/ 659567 w 1656754"/>
              <a:gd name="connsiteY63" fmla="*/ 37476 h 3470532"/>
              <a:gd name="connsiteX64" fmla="*/ 704538 w 1656754"/>
              <a:gd name="connsiteY64" fmla="*/ 44971 h 3470532"/>
              <a:gd name="connsiteX65" fmla="*/ 745761 w 1656754"/>
              <a:gd name="connsiteY65" fmla="*/ 67456 h 3470532"/>
              <a:gd name="connsiteX66" fmla="*/ 764498 w 1656754"/>
              <a:gd name="connsiteY66" fmla="*/ 74951 h 3470532"/>
              <a:gd name="connsiteX67" fmla="*/ 771994 w 1656754"/>
              <a:gd name="connsiteY67" fmla="*/ 82446 h 3470532"/>
              <a:gd name="connsiteX68" fmla="*/ 801974 w 1656754"/>
              <a:gd name="connsiteY68" fmla="*/ 101184 h 3470532"/>
              <a:gd name="connsiteX69" fmla="*/ 813216 w 1656754"/>
              <a:gd name="connsiteY69" fmla="*/ 123669 h 3470532"/>
              <a:gd name="connsiteX70" fmla="*/ 816964 w 1656754"/>
              <a:gd name="connsiteY70" fmla="*/ 146154 h 3470532"/>
              <a:gd name="connsiteX71" fmla="*/ 824459 w 1656754"/>
              <a:gd name="connsiteY71" fmla="*/ 172387 h 3470532"/>
              <a:gd name="connsiteX72" fmla="*/ 828207 w 1656754"/>
              <a:gd name="connsiteY72" fmla="*/ 191125 h 3470532"/>
              <a:gd name="connsiteX73" fmla="*/ 831954 w 1656754"/>
              <a:gd name="connsiteY73" fmla="*/ 333531 h 3470532"/>
              <a:gd name="connsiteX74" fmla="*/ 843197 w 1656754"/>
              <a:gd name="connsiteY74" fmla="*/ 363512 h 3470532"/>
              <a:gd name="connsiteX75" fmla="*/ 846944 w 1656754"/>
              <a:gd name="connsiteY75" fmla="*/ 374754 h 3470532"/>
              <a:gd name="connsiteX76" fmla="*/ 895662 w 1656754"/>
              <a:gd name="connsiteY76" fmla="*/ 400987 h 3470532"/>
              <a:gd name="connsiteX77" fmla="*/ 906905 w 1656754"/>
              <a:gd name="connsiteY77" fmla="*/ 408482 h 3470532"/>
              <a:gd name="connsiteX78" fmla="*/ 955623 w 1656754"/>
              <a:gd name="connsiteY78" fmla="*/ 423472 h 3470532"/>
              <a:gd name="connsiteX79" fmla="*/ 1274164 w 1656754"/>
              <a:gd name="connsiteY79" fmla="*/ 430967 h 3470532"/>
              <a:gd name="connsiteX80" fmla="*/ 1292902 w 1656754"/>
              <a:gd name="connsiteY80" fmla="*/ 438462 h 3470532"/>
              <a:gd name="connsiteX81" fmla="*/ 1345367 w 1656754"/>
              <a:gd name="connsiteY81" fmla="*/ 457200 h 3470532"/>
              <a:gd name="connsiteX82" fmla="*/ 1412823 w 1656754"/>
              <a:gd name="connsiteY82" fmla="*/ 487180 h 3470532"/>
              <a:gd name="connsiteX83" fmla="*/ 1457794 w 1656754"/>
              <a:gd name="connsiteY83" fmla="*/ 498423 h 3470532"/>
              <a:gd name="connsiteX84" fmla="*/ 1472784 w 1656754"/>
              <a:gd name="connsiteY84" fmla="*/ 505918 h 3470532"/>
              <a:gd name="connsiteX85" fmla="*/ 1484026 w 1656754"/>
              <a:gd name="connsiteY85" fmla="*/ 513413 h 3470532"/>
              <a:gd name="connsiteX86" fmla="*/ 1502764 w 1656754"/>
              <a:gd name="connsiteY86" fmla="*/ 520908 h 3470532"/>
              <a:gd name="connsiteX87" fmla="*/ 1514007 w 1656754"/>
              <a:gd name="connsiteY87" fmla="*/ 532151 h 3470532"/>
              <a:gd name="connsiteX88" fmla="*/ 1536492 w 1656754"/>
              <a:gd name="connsiteY88" fmla="*/ 592112 h 3470532"/>
              <a:gd name="connsiteX89" fmla="*/ 1555230 w 1656754"/>
              <a:gd name="connsiteY89" fmla="*/ 648325 h 3470532"/>
              <a:gd name="connsiteX90" fmla="*/ 1577715 w 1656754"/>
              <a:gd name="connsiteY90" fmla="*/ 700790 h 3470532"/>
              <a:gd name="connsiteX91" fmla="*/ 1581462 w 1656754"/>
              <a:gd name="connsiteY91" fmla="*/ 715780 h 3470532"/>
              <a:gd name="connsiteX92" fmla="*/ 1588957 w 1656754"/>
              <a:gd name="connsiteY92" fmla="*/ 734518 h 3470532"/>
              <a:gd name="connsiteX93" fmla="*/ 1600200 w 1656754"/>
              <a:gd name="connsiteY93" fmla="*/ 779489 h 3470532"/>
              <a:gd name="connsiteX94" fmla="*/ 1618938 w 1656754"/>
              <a:gd name="connsiteY94" fmla="*/ 828207 h 3470532"/>
              <a:gd name="connsiteX95" fmla="*/ 1626433 w 1656754"/>
              <a:gd name="connsiteY95" fmla="*/ 873177 h 3470532"/>
              <a:gd name="connsiteX96" fmla="*/ 1633928 w 1656754"/>
              <a:gd name="connsiteY96" fmla="*/ 895662 h 3470532"/>
              <a:gd name="connsiteX97" fmla="*/ 1637676 w 1656754"/>
              <a:gd name="connsiteY97" fmla="*/ 910653 h 3470532"/>
              <a:gd name="connsiteX98" fmla="*/ 1645171 w 1656754"/>
              <a:gd name="connsiteY98" fmla="*/ 929390 h 3470532"/>
              <a:gd name="connsiteX99" fmla="*/ 1652666 w 1656754"/>
              <a:gd name="connsiteY99" fmla="*/ 966866 h 3470532"/>
              <a:gd name="connsiteX100" fmla="*/ 1652666 w 1656754"/>
              <a:gd name="connsiteY100" fmla="*/ 1169233 h 3470532"/>
              <a:gd name="connsiteX101" fmla="*/ 1645171 w 1656754"/>
              <a:gd name="connsiteY101" fmla="*/ 1184223 h 3470532"/>
              <a:gd name="connsiteX102" fmla="*/ 1637676 w 1656754"/>
              <a:gd name="connsiteY102" fmla="*/ 1206708 h 3470532"/>
              <a:gd name="connsiteX103" fmla="*/ 1603948 w 1656754"/>
              <a:gd name="connsiteY103" fmla="*/ 1322882 h 3470532"/>
              <a:gd name="connsiteX104" fmla="*/ 1592705 w 1656754"/>
              <a:gd name="connsiteY104" fmla="*/ 1341620 h 3470532"/>
              <a:gd name="connsiteX105" fmla="*/ 1573967 w 1656754"/>
              <a:gd name="connsiteY105" fmla="*/ 1382843 h 3470532"/>
              <a:gd name="connsiteX106" fmla="*/ 1547735 w 1656754"/>
              <a:gd name="connsiteY106" fmla="*/ 1420318 h 3470532"/>
              <a:gd name="connsiteX107" fmla="*/ 1543987 w 1656754"/>
              <a:gd name="connsiteY107" fmla="*/ 1439056 h 3470532"/>
              <a:gd name="connsiteX108" fmla="*/ 1528997 w 1656754"/>
              <a:gd name="connsiteY108" fmla="*/ 1457794 h 3470532"/>
              <a:gd name="connsiteX109" fmla="*/ 1514007 w 1656754"/>
              <a:gd name="connsiteY109" fmla="*/ 1487774 h 3470532"/>
              <a:gd name="connsiteX110" fmla="*/ 1487774 w 1656754"/>
              <a:gd name="connsiteY110" fmla="*/ 1547735 h 3470532"/>
              <a:gd name="connsiteX111" fmla="*/ 1472784 w 1656754"/>
              <a:gd name="connsiteY111" fmla="*/ 1581462 h 3470532"/>
              <a:gd name="connsiteX112" fmla="*/ 1454046 w 1656754"/>
              <a:gd name="connsiteY112" fmla="*/ 1637676 h 3470532"/>
              <a:gd name="connsiteX113" fmla="*/ 1446551 w 1656754"/>
              <a:gd name="connsiteY113" fmla="*/ 1667656 h 3470532"/>
              <a:gd name="connsiteX114" fmla="*/ 1439056 w 1656754"/>
              <a:gd name="connsiteY114" fmla="*/ 1690141 h 3470532"/>
              <a:gd name="connsiteX115" fmla="*/ 1427813 w 1656754"/>
              <a:gd name="connsiteY115" fmla="*/ 1750102 h 3470532"/>
              <a:gd name="connsiteX116" fmla="*/ 1424066 w 1656754"/>
              <a:gd name="connsiteY116" fmla="*/ 1787577 h 3470532"/>
              <a:gd name="connsiteX117" fmla="*/ 1416571 w 1656754"/>
              <a:gd name="connsiteY117" fmla="*/ 1817557 h 3470532"/>
              <a:gd name="connsiteX118" fmla="*/ 1412823 w 1656754"/>
              <a:gd name="connsiteY118" fmla="*/ 1843790 h 3470532"/>
              <a:gd name="connsiteX119" fmla="*/ 1409076 w 1656754"/>
              <a:gd name="connsiteY119" fmla="*/ 1881266 h 3470532"/>
              <a:gd name="connsiteX120" fmla="*/ 1364105 w 1656754"/>
              <a:gd name="connsiteY120" fmla="*/ 2072390 h 3470532"/>
              <a:gd name="connsiteX121" fmla="*/ 1304144 w 1656754"/>
              <a:gd name="connsiteY121" fmla="*/ 2432154 h 3470532"/>
              <a:gd name="connsiteX122" fmla="*/ 1270416 w 1656754"/>
              <a:gd name="connsiteY122" fmla="*/ 2649512 h 3470532"/>
              <a:gd name="connsiteX123" fmla="*/ 1232941 w 1656754"/>
              <a:gd name="connsiteY123" fmla="*/ 2904344 h 3470532"/>
              <a:gd name="connsiteX124" fmla="*/ 1191458 w 1656754"/>
              <a:gd name="connsiteY124" fmla="*/ 3439228 h 3470532"/>
              <a:gd name="connsiteX125" fmla="*/ 931732 w 1656754"/>
              <a:gd name="connsiteY125" fmla="*/ 3459032 h 3470532"/>
              <a:gd name="connsiteX126" fmla="*/ 703522 w 1656754"/>
              <a:gd name="connsiteY126" fmla="*/ 3417940 h 3470532"/>
              <a:gd name="connsiteX0" fmla="*/ 703522 w 1656754"/>
              <a:gd name="connsiteY0" fmla="*/ 3417940 h 3470532"/>
              <a:gd name="connsiteX1" fmla="*/ 726138 w 1656754"/>
              <a:gd name="connsiteY1" fmla="*/ 2857682 h 3470532"/>
              <a:gd name="connsiteX2" fmla="*/ 745891 w 1656754"/>
              <a:gd name="connsiteY2" fmla="*/ 1826640 h 3470532"/>
              <a:gd name="connsiteX3" fmla="*/ 734518 w 1656754"/>
              <a:gd name="connsiteY3" fmla="*/ 1813810 h 3470532"/>
              <a:gd name="connsiteX4" fmla="*/ 689548 w 1656754"/>
              <a:gd name="connsiteY4" fmla="*/ 1761344 h 3470532"/>
              <a:gd name="connsiteX5" fmla="*/ 655820 w 1656754"/>
              <a:gd name="connsiteY5" fmla="*/ 1630180 h 3470532"/>
              <a:gd name="connsiteX6" fmla="*/ 659567 w 1656754"/>
              <a:gd name="connsiteY6" fmla="*/ 1506512 h 3470532"/>
              <a:gd name="connsiteX7" fmla="*/ 708285 w 1656754"/>
              <a:gd name="connsiteY7" fmla="*/ 1401580 h 3470532"/>
              <a:gd name="connsiteX8" fmla="*/ 727023 w 1656754"/>
              <a:gd name="connsiteY8" fmla="*/ 1349115 h 3470532"/>
              <a:gd name="connsiteX9" fmla="*/ 745761 w 1656754"/>
              <a:gd name="connsiteY9" fmla="*/ 1285407 h 3470532"/>
              <a:gd name="connsiteX10" fmla="*/ 730771 w 1656754"/>
              <a:gd name="connsiteY10" fmla="*/ 1195466 h 3470532"/>
              <a:gd name="connsiteX11" fmla="*/ 723276 w 1656754"/>
              <a:gd name="connsiteY11" fmla="*/ 1172980 h 3470532"/>
              <a:gd name="connsiteX12" fmla="*/ 685800 w 1656754"/>
              <a:gd name="connsiteY12" fmla="*/ 1090535 h 3470532"/>
              <a:gd name="connsiteX13" fmla="*/ 674557 w 1656754"/>
              <a:gd name="connsiteY13" fmla="*/ 1060554 h 3470532"/>
              <a:gd name="connsiteX14" fmla="*/ 652072 w 1656754"/>
              <a:gd name="connsiteY14" fmla="*/ 1026826 h 3470532"/>
              <a:gd name="connsiteX15" fmla="*/ 648325 w 1656754"/>
              <a:gd name="connsiteY15" fmla="*/ 1015584 h 3470532"/>
              <a:gd name="connsiteX16" fmla="*/ 637082 w 1656754"/>
              <a:gd name="connsiteY16" fmla="*/ 1008089 h 3470532"/>
              <a:gd name="connsiteX17" fmla="*/ 622092 w 1656754"/>
              <a:gd name="connsiteY17" fmla="*/ 993098 h 3470532"/>
              <a:gd name="connsiteX18" fmla="*/ 607102 w 1656754"/>
              <a:gd name="connsiteY18" fmla="*/ 981856 h 3470532"/>
              <a:gd name="connsiteX19" fmla="*/ 584616 w 1656754"/>
              <a:gd name="connsiteY19" fmla="*/ 966866 h 3470532"/>
              <a:gd name="connsiteX20" fmla="*/ 569626 w 1656754"/>
              <a:gd name="connsiteY20" fmla="*/ 959371 h 3470532"/>
              <a:gd name="connsiteX21" fmla="*/ 517161 w 1656754"/>
              <a:gd name="connsiteY21" fmla="*/ 940633 h 3470532"/>
              <a:gd name="connsiteX22" fmla="*/ 442210 w 1656754"/>
              <a:gd name="connsiteY22" fmla="*/ 910653 h 3470532"/>
              <a:gd name="connsiteX23" fmla="*/ 430967 w 1656754"/>
              <a:gd name="connsiteY23" fmla="*/ 906905 h 3470532"/>
              <a:gd name="connsiteX24" fmla="*/ 281066 w 1656754"/>
              <a:gd name="connsiteY24" fmla="*/ 910653 h 3470532"/>
              <a:gd name="connsiteX25" fmla="*/ 258580 w 1656754"/>
              <a:gd name="connsiteY25" fmla="*/ 914400 h 3470532"/>
              <a:gd name="connsiteX26" fmla="*/ 228600 w 1656754"/>
              <a:gd name="connsiteY26" fmla="*/ 918148 h 3470532"/>
              <a:gd name="connsiteX27" fmla="*/ 142407 w 1656754"/>
              <a:gd name="connsiteY27" fmla="*/ 906905 h 3470532"/>
              <a:gd name="connsiteX28" fmla="*/ 104931 w 1656754"/>
              <a:gd name="connsiteY28" fmla="*/ 869430 h 3470532"/>
              <a:gd name="connsiteX29" fmla="*/ 86194 w 1656754"/>
              <a:gd name="connsiteY29" fmla="*/ 850692 h 3470532"/>
              <a:gd name="connsiteX30" fmla="*/ 56213 w 1656754"/>
              <a:gd name="connsiteY30" fmla="*/ 813216 h 3470532"/>
              <a:gd name="connsiteX31" fmla="*/ 44971 w 1656754"/>
              <a:gd name="connsiteY31" fmla="*/ 801974 h 3470532"/>
              <a:gd name="connsiteX32" fmla="*/ 33728 w 1656754"/>
              <a:gd name="connsiteY32" fmla="*/ 783236 h 3470532"/>
              <a:gd name="connsiteX33" fmla="*/ 26233 w 1656754"/>
              <a:gd name="connsiteY33" fmla="*/ 771994 h 3470532"/>
              <a:gd name="connsiteX34" fmla="*/ 18738 w 1656754"/>
              <a:gd name="connsiteY34" fmla="*/ 745761 h 3470532"/>
              <a:gd name="connsiteX35" fmla="*/ 11243 w 1656754"/>
              <a:gd name="connsiteY35" fmla="*/ 730771 h 3470532"/>
              <a:gd name="connsiteX36" fmla="*/ 7495 w 1656754"/>
              <a:gd name="connsiteY36" fmla="*/ 693295 h 3470532"/>
              <a:gd name="connsiteX37" fmla="*/ 0 w 1656754"/>
              <a:gd name="connsiteY37" fmla="*/ 663315 h 3470532"/>
              <a:gd name="connsiteX38" fmla="*/ 3748 w 1656754"/>
              <a:gd name="connsiteY38" fmla="*/ 517161 h 3470532"/>
              <a:gd name="connsiteX39" fmla="*/ 14990 w 1656754"/>
              <a:gd name="connsiteY39" fmla="*/ 487180 h 3470532"/>
              <a:gd name="connsiteX40" fmla="*/ 33728 w 1656754"/>
              <a:gd name="connsiteY40" fmla="*/ 430967 h 3470532"/>
              <a:gd name="connsiteX41" fmla="*/ 44971 w 1656754"/>
              <a:gd name="connsiteY41" fmla="*/ 408482 h 3470532"/>
              <a:gd name="connsiteX42" fmla="*/ 52466 w 1656754"/>
              <a:gd name="connsiteY42" fmla="*/ 385997 h 3470532"/>
              <a:gd name="connsiteX43" fmla="*/ 86194 w 1656754"/>
              <a:gd name="connsiteY43" fmla="*/ 329784 h 3470532"/>
              <a:gd name="connsiteX44" fmla="*/ 108679 w 1656754"/>
              <a:gd name="connsiteY44" fmla="*/ 292308 h 3470532"/>
              <a:gd name="connsiteX45" fmla="*/ 123669 w 1656754"/>
              <a:gd name="connsiteY45" fmla="*/ 269823 h 3470532"/>
              <a:gd name="connsiteX46" fmla="*/ 161144 w 1656754"/>
              <a:gd name="connsiteY46" fmla="*/ 232348 h 3470532"/>
              <a:gd name="connsiteX47" fmla="*/ 179882 w 1656754"/>
              <a:gd name="connsiteY47" fmla="*/ 206115 h 3470532"/>
              <a:gd name="connsiteX48" fmla="*/ 191125 w 1656754"/>
              <a:gd name="connsiteY48" fmla="*/ 187377 h 3470532"/>
              <a:gd name="connsiteX49" fmla="*/ 224853 w 1656754"/>
              <a:gd name="connsiteY49" fmla="*/ 153649 h 3470532"/>
              <a:gd name="connsiteX50" fmla="*/ 247338 w 1656754"/>
              <a:gd name="connsiteY50" fmla="*/ 123669 h 3470532"/>
              <a:gd name="connsiteX51" fmla="*/ 266076 w 1656754"/>
              <a:gd name="connsiteY51" fmla="*/ 108679 h 3470532"/>
              <a:gd name="connsiteX52" fmla="*/ 292308 w 1656754"/>
              <a:gd name="connsiteY52" fmla="*/ 82446 h 3470532"/>
              <a:gd name="connsiteX53" fmla="*/ 352269 w 1656754"/>
              <a:gd name="connsiteY53" fmla="*/ 48718 h 3470532"/>
              <a:gd name="connsiteX54" fmla="*/ 382249 w 1656754"/>
              <a:gd name="connsiteY54" fmla="*/ 41223 h 3470532"/>
              <a:gd name="connsiteX55" fmla="*/ 415977 w 1656754"/>
              <a:gd name="connsiteY55" fmla="*/ 22485 h 3470532"/>
              <a:gd name="connsiteX56" fmla="*/ 427220 w 1656754"/>
              <a:gd name="connsiteY56" fmla="*/ 14990 h 3470532"/>
              <a:gd name="connsiteX57" fmla="*/ 457200 w 1656754"/>
              <a:gd name="connsiteY57" fmla="*/ 3748 h 3470532"/>
              <a:gd name="connsiteX58" fmla="*/ 483433 w 1656754"/>
              <a:gd name="connsiteY58" fmla="*/ 0 h 3470532"/>
              <a:gd name="connsiteX59" fmla="*/ 569626 w 1656754"/>
              <a:gd name="connsiteY59" fmla="*/ 3748 h 3470532"/>
              <a:gd name="connsiteX60" fmla="*/ 603354 w 1656754"/>
              <a:gd name="connsiteY60" fmla="*/ 14990 h 3470532"/>
              <a:gd name="connsiteX61" fmla="*/ 633335 w 1656754"/>
              <a:gd name="connsiteY61" fmla="*/ 22485 h 3470532"/>
              <a:gd name="connsiteX62" fmla="*/ 659567 w 1656754"/>
              <a:gd name="connsiteY62" fmla="*/ 37476 h 3470532"/>
              <a:gd name="connsiteX63" fmla="*/ 704538 w 1656754"/>
              <a:gd name="connsiteY63" fmla="*/ 44971 h 3470532"/>
              <a:gd name="connsiteX64" fmla="*/ 745761 w 1656754"/>
              <a:gd name="connsiteY64" fmla="*/ 67456 h 3470532"/>
              <a:gd name="connsiteX65" fmla="*/ 764498 w 1656754"/>
              <a:gd name="connsiteY65" fmla="*/ 74951 h 3470532"/>
              <a:gd name="connsiteX66" fmla="*/ 771994 w 1656754"/>
              <a:gd name="connsiteY66" fmla="*/ 82446 h 3470532"/>
              <a:gd name="connsiteX67" fmla="*/ 801974 w 1656754"/>
              <a:gd name="connsiteY67" fmla="*/ 101184 h 3470532"/>
              <a:gd name="connsiteX68" fmla="*/ 813216 w 1656754"/>
              <a:gd name="connsiteY68" fmla="*/ 123669 h 3470532"/>
              <a:gd name="connsiteX69" fmla="*/ 816964 w 1656754"/>
              <a:gd name="connsiteY69" fmla="*/ 146154 h 3470532"/>
              <a:gd name="connsiteX70" fmla="*/ 824459 w 1656754"/>
              <a:gd name="connsiteY70" fmla="*/ 172387 h 3470532"/>
              <a:gd name="connsiteX71" fmla="*/ 828207 w 1656754"/>
              <a:gd name="connsiteY71" fmla="*/ 191125 h 3470532"/>
              <a:gd name="connsiteX72" fmla="*/ 831954 w 1656754"/>
              <a:gd name="connsiteY72" fmla="*/ 333531 h 3470532"/>
              <a:gd name="connsiteX73" fmla="*/ 843197 w 1656754"/>
              <a:gd name="connsiteY73" fmla="*/ 363512 h 3470532"/>
              <a:gd name="connsiteX74" fmla="*/ 846944 w 1656754"/>
              <a:gd name="connsiteY74" fmla="*/ 374754 h 3470532"/>
              <a:gd name="connsiteX75" fmla="*/ 895662 w 1656754"/>
              <a:gd name="connsiteY75" fmla="*/ 400987 h 3470532"/>
              <a:gd name="connsiteX76" fmla="*/ 906905 w 1656754"/>
              <a:gd name="connsiteY76" fmla="*/ 408482 h 3470532"/>
              <a:gd name="connsiteX77" fmla="*/ 955623 w 1656754"/>
              <a:gd name="connsiteY77" fmla="*/ 423472 h 3470532"/>
              <a:gd name="connsiteX78" fmla="*/ 1274164 w 1656754"/>
              <a:gd name="connsiteY78" fmla="*/ 430967 h 3470532"/>
              <a:gd name="connsiteX79" fmla="*/ 1292902 w 1656754"/>
              <a:gd name="connsiteY79" fmla="*/ 438462 h 3470532"/>
              <a:gd name="connsiteX80" fmla="*/ 1345367 w 1656754"/>
              <a:gd name="connsiteY80" fmla="*/ 457200 h 3470532"/>
              <a:gd name="connsiteX81" fmla="*/ 1412823 w 1656754"/>
              <a:gd name="connsiteY81" fmla="*/ 487180 h 3470532"/>
              <a:gd name="connsiteX82" fmla="*/ 1457794 w 1656754"/>
              <a:gd name="connsiteY82" fmla="*/ 498423 h 3470532"/>
              <a:gd name="connsiteX83" fmla="*/ 1472784 w 1656754"/>
              <a:gd name="connsiteY83" fmla="*/ 505918 h 3470532"/>
              <a:gd name="connsiteX84" fmla="*/ 1484026 w 1656754"/>
              <a:gd name="connsiteY84" fmla="*/ 513413 h 3470532"/>
              <a:gd name="connsiteX85" fmla="*/ 1502764 w 1656754"/>
              <a:gd name="connsiteY85" fmla="*/ 520908 h 3470532"/>
              <a:gd name="connsiteX86" fmla="*/ 1514007 w 1656754"/>
              <a:gd name="connsiteY86" fmla="*/ 532151 h 3470532"/>
              <a:gd name="connsiteX87" fmla="*/ 1536492 w 1656754"/>
              <a:gd name="connsiteY87" fmla="*/ 592112 h 3470532"/>
              <a:gd name="connsiteX88" fmla="*/ 1555230 w 1656754"/>
              <a:gd name="connsiteY88" fmla="*/ 648325 h 3470532"/>
              <a:gd name="connsiteX89" fmla="*/ 1577715 w 1656754"/>
              <a:gd name="connsiteY89" fmla="*/ 700790 h 3470532"/>
              <a:gd name="connsiteX90" fmla="*/ 1581462 w 1656754"/>
              <a:gd name="connsiteY90" fmla="*/ 715780 h 3470532"/>
              <a:gd name="connsiteX91" fmla="*/ 1588957 w 1656754"/>
              <a:gd name="connsiteY91" fmla="*/ 734518 h 3470532"/>
              <a:gd name="connsiteX92" fmla="*/ 1600200 w 1656754"/>
              <a:gd name="connsiteY92" fmla="*/ 779489 h 3470532"/>
              <a:gd name="connsiteX93" fmla="*/ 1618938 w 1656754"/>
              <a:gd name="connsiteY93" fmla="*/ 828207 h 3470532"/>
              <a:gd name="connsiteX94" fmla="*/ 1626433 w 1656754"/>
              <a:gd name="connsiteY94" fmla="*/ 873177 h 3470532"/>
              <a:gd name="connsiteX95" fmla="*/ 1633928 w 1656754"/>
              <a:gd name="connsiteY95" fmla="*/ 895662 h 3470532"/>
              <a:gd name="connsiteX96" fmla="*/ 1637676 w 1656754"/>
              <a:gd name="connsiteY96" fmla="*/ 910653 h 3470532"/>
              <a:gd name="connsiteX97" fmla="*/ 1645171 w 1656754"/>
              <a:gd name="connsiteY97" fmla="*/ 929390 h 3470532"/>
              <a:gd name="connsiteX98" fmla="*/ 1652666 w 1656754"/>
              <a:gd name="connsiteY98" fmla="*/ 966866 h 3470532"/>
              <a:gd name="connsiteX99" fmla="*/ 1652666 w 1656754"/>
              <a:gd name="connsiteY99" fmla="*/ 1169233 h 3470532"/>
              <a:gd name="connsiteX100" fmla="*/ 1645171 w 1656754"/>
              <a:gd name="connsiteY100" fmla="*/ 1184223 h 3470532"/>
              <a:gd name="connsiteX101" fmla="*/ 1637676 w 1656754"/>
              <a:gd name="connsiteY101" fmla="*/ 1206708 h 3470532"/>
              <a:gd name="connsiteX102" fmla="*/ 1603948 w 1656754"/>
              <a:gd name="connsiteY102" fmla="*/ 1322882 h 3470532"/>
              <a:gd name="connsiteX103" fmla="*/ 1592705 w 1656754"/>
              <a:gd name="connsiteY103" fmla="*/ 1341620 h 3470532"/>
              <a:gd name="connsiteX104" fmla="*/ 1573967 w 1656754"/>
              <a:gd name="connsiteY104" fmla="*/ 1382843 h 3470532"/>
              <a:gd name="connsiteX105" fmla="*/ 1547735 w 1656754"/>
              <a:gd name="connsiteY105" fmla="*/ 1420318 h 3470532"/>
              <a:gd name="connsiteX106" fmla="*/ 1543987 w 1656754"/>
              <a:gd name="connsiteY106" fmla="*/ 1439056 h 3470532"/>
              <a:gd name="connsiteX107" fmla="*/ 1528997 w 1656754"/>
              <a:gd name="connsiteY107" fmla="*/ 1457794 h 3470532"/>
              <a:gd name="connsiteX108" fmla="*/ 1514007 w 1656754"/>
              <a:gd name="connsiteY108" fmla="*/ 1487774 h 3470532"/>
              <a:gd name="connsiteX109" fmla="*/ 1487774 w 1656754"/>
              <a:gd name="connsiteY109" fmla="*/ 1547735 h 3470532"/>
              <a:gd name="connsiteX110" fmla="*/ 1472784 w 1656754"/>
              <a:gd name="connsiteY110" fmla="*/ 1581462 h 3470532"/>
              <a:gd name="connsiteX111" fmla="*/ 1454046 w 1656754"/>
              <a:gd name="connsiteY111" fmla="*/ 1637676 h 3470532"/>
              <a:gd name="connsiteX112" fmla="*/ 1446551 w 1656754"/>
              <a:gd name="connsiteY112" fmla="*/ 1667656 h 3470532"/>
              <a:gd name="connsiteX113" fmla="*/ 1439056 w 1656754"/>
              <a:gd name="connsiteY113" fmla="*/ 1690141 h 3470532"/>
              <a:gd name="connsiteX114" fmla="*/ 1427813 w 1656754"/>
              <a:gd name="connsiteY114" fmla="*/ 1750102 h 3470532"/>
              <a:gd name="connsiteX115" fmla="*/ 1424066 w 1656754"/>
              <a:gd name="connsiteY115" fmla="*/ 1787577 h 3470532"/>
              <a:gd name="connsiteX116" fmla="*/ 1416571 w 1656754"/>
              <a:gd name="connsiteY116" fmla="*/ 1817557 h 3470532"/>
              <a:gd name="connsiteX117" fmla="*/ 1412823 w 1656754"/>
              <a:gd name="connsiteY117" fmla="*/ 1843790 h 3470532"/>
              <a:gd name="connsiteX118" fmla="*/ 1409076 w 1656754"/>
              <a:gd name="connsiteY118" fmla="*/ 1881266 h 3470532"/>
              <a:gd name="connsiteX119" fmla="*/ 1364105 w 1656754"/>
              <a:gd name="connsiteY119" fmla="*/ 2072390 h 3470532"/>
              <a:gd name="connsiteX120" fmla="*/ 1304144 w 1656754"/>
              <a:gd name="connsiteY120" fmla="*/ 2432154 h 3470532"/>
              <a:gd name="connsiteX121" fmla="*/ 1270416 w 1656754"/>
              <a:gd name="connsiteY121" fmla="*/ 2649512 h 3470532"/>
              <a:gd name="connsiteX122" fmla="*/ 1232941 w 1656754"/>
              <a:gd name="connsiteY122" fmla="*/ 2904344 h 3470532"/>
              <a:gd name="connsiteX123" fmla="*/ 1191458 w 1656754"/>
              <a:gd name="connsiteY123" fmla="*/ 3439228 h 3470532"/>
              <a:gd name="connsiteX124" fmla="*/ 931732 w 1656754"/>
              <a:gd name="connsiteY124" fmla="*/ 3459032 h 3470532"/>
              <a:gd name="connsiteX125" fmla="*/ 703522 w 1656754"/>
              <a:gd name="connsiteY125" fmla="*/ 3417940 h 3470532"/>
              <a:gd name="connsiteX0" fmla="*/ 703522 w 1656754"/>
              <a:gd name="connsiteY0" fmla="*/ 3417940 h 3470532"/>
              <a:gd name="connsiteX1" fmla="*/ 726138 w 1656754"/>
              <a:gd name="connsiteY1" fmla="*/ 2857682 h 3470532"/>
              <a:gd name="connsiteX2" fmla="*/ 745891 w 1656754"/>
              <a:gd name="connsiteY2" fmla="*/ 1826640 h 3470532"/>
              <a:gd name="connsiteX3" fmla="*/ 734518 w 1656754"/>
              <a:gd name="connsiteY3" fmla="*/ 1813810 h 3470532"/>
              <a:gd name="connsiteX4" fmla="*/ 689548 w 1656754"/>
              <a:gd name="connsiteY4" fmla="*/ 1761344 h 3470532"/>
              <a:gd name="connsiteX5" fmla="*/ 655820 w 1656754"/>
              <a:gd name="connsiteY5" fmla="*/ 1630180 h 3470532"/>
              <a:gd name="connsiteX6" fmla="*/ 659567 w 1656754"/>
              <a:gd name="connsiteY6" fmla="*/ 1506512 h 3470532"/>
              <a:gd name="connsiteX7" fmla="*/ 708285 w 1656754"/>
              <a:gd name="connsiteY7" fmla="*/ 1401580 h 3470532"/>
              <a:gd name="connsiteX8" fmla="*/ 727023 w 1656754"/>
              <a:gd name="connsiteY8" fmla="*/ 1349115 h 3470532"/>
              <a:gd name="connsiteX9" fmla="*/ 745761 w 1656754"/>
              <a:gd name="connsiteY9" fmla="*/ 1285407 h 3470532"/>
              <a:gd name="connsiteX10" fmla="*/ 723276 w 1656754"/>
              <a:gd name="connsiteY10" fmla="*/ 1172980 h 3470532"/>
              <a:gd name="connsiteX11" fmla="*/ 685800 w 1656754"/>
              <a:gd name="connsiteY11" fmla="*/ 1090535 h 3470532"/>
              <a:gd name="connsiteX12" fmla="*/ 674557 w 1656754"/>
              <a:gd name="connsiteY12" fmla="*/ 1060554 h 3470532"/>
              <a:gd name="connsiteX13" fmla="*/ 652072 w 1656754"/>
              <a:gd name="connsiteY13" fmla="*/ 1026826 h 3470532"/>
              <a:gd name="connsiteX14" fmla="*/ 648325 w 1656754"/>
              <a:gd name="connsiteY14" fmla="*/ 1015584 h 3470532"/>
              <a:gd name="connsiteX15" fmla="*/ 637082 w 1656754"/>
              <a:gd name="connsiteY15" fmla="*/ 1008089 h 3470532"/>
              <a:gd name="connsiteX16" fmla="*/ 622092 w 1656754"/>
              <a:gd name="connsiteY16" fmla="*/ 993098 h 3470532"/>
              <a:gd name="connsiteX17" fmla="*/ 607102 w 1656754"/>
              <a:gd name="connsiteY17" fmla="*/ 981856 h 3470532"/>
              <a:gd name="connsiteX18" fmla="*/ 584616 w 1656754"/>
              <a:gd name="connsiteY18" fmla="*/ 966866 h 3470532"/>
              <a:gd name="connsiteX19" fmla="*/ 569626 w 1656754"/>
              <a:gd name="connsiteY19" fmla="*/ 959371 h 3470532"/>
              <a:gd name="connsiteX20" fmla="*/ 517161 w 1656754"/>
              <a:gd name="connsiteY20" fmla="*/ 940633 h 3470532"/>
              <a:gd name="connsiteX21" fmla="*/ 442210 w 1656754"/>
              <a:gd name="connsiteY21" fmla="*/ 910653 h 3470532"/>
              <a:gd name="connsiteX22" fmla="*/ 430967 w 1656754"/>
              <a:gd name="connsiteY22" fmla="*/ 906905 h 3470532"/>
              <a:gd name="connsiteX23" fmla="*/ 281066 w 1656754"/>
              <a:gd name="connsiteY23" fmla="*/ 910653 h 3470532"/>
              <a:gd name="connsiteX24" fmla="*/ 258580 w 1656754"/>
              <a:gd name="connsiteY24" fmla="*/ 914400 h 3470532"/>
              <a:gd name="connsiteX25" fmla="*/ 228600 w 1656754"/>
              <a:gd name="connsiteY25" fmla="*/ 918148 h 3470532"/>
              <a:gd name="connsiteX26" fmla="*/ 142407 w 1656754"/>
              <a:gd name="connsiteY26" fmla="*/ 906905 h 3470532"/>
              <a:gd name="connsiteX27" fmla="*/ 104931 w 1656754"/>
              <a:gd name="connsiteY27" fmla="*/ 869430 h 3470532"/>
              <a:gd name="connsiteX28" fmla="*/ 86194 w 1656754"/>
              <a:gd name="connsiteY28" fmla="*/ 850692 h 3470532"/>
              <a:gd name="connsiteX29" fmla="*/ 56213 w 1656754"/>
              <a:gd name="connsiteY29" fmla="*/ 813216 h 3470532"/>
              <a:gd name="connsiteX30" fmla="*/ 44971 w 1656754"/>
              <a:gd name="connsiteY30" fmla="*/ 801974 h 3470532"/>
              <a:gd name="connsiteX31" fmla="*/ 33728 w 1656754"/>
              <a:gd name="connsiteY31" fmla="*/ 783236 h 3470532"/>
              <a:gd name="connsiteX32" fmla="*/ 26233 w 1656754"/>
              <a:gd name="connsiteY32" fmla="*/ 771994 h 3470532"/>
              <a:gd name="connsiteX33" fmla="*/ 18738 w 1656754"/>
              <a:gd name="connsiteY33" fmla="*/ 745761 h 3470532"/>
              <a:gd name="connsiteX34" fmla="*/ 11243 w 1656754"/>
              <a:gd name="connsiteY34" fmla="*/ 730771 h 3470532"/>
              <a:gd name="connsiteX35" fmla="*/ 7495 w 1656754"/>
              <a:gd name="connsiteY35" fmla="*/ 693295 h 3470532"/>
              <a:gd name="connsiteX36" fmla="*/ 0 w 1656754"/>
              <a:gd name="connsiteY36" fmla="*/ 663315 h 3470532"/>
              <a:gd name="connsiteX37" fmla="*/ 3748 w 1656754"/>
              <a:gd name="connsiteY37" fmla="*/ 517161 h 3470532"/>
              <a:gd name="connsiteX38" fmla="*/ 14990 w 1656754"/>
              <a:gd name="connsiteY38" fmla="*/ 487180 h 3470532"/>
              <a:gd name="connsiteX39" fmla="*/ 33728 w 1656754"/>
              <a:gd name="connsiteY39" fmla="*/ 430967 h 3470532"/>
              <a:gd name="connsiteX40" fmla="*/ 44971 w 1656754"/>
              <a:gd name="connsiteY40" fmla="*/ 408482 h 3470532"/>
              <a:gd name="connsiteX41" fmla="*/ 52466 w 1656754"/>
              <a:gd name="connsiteY41" fmla="*/ 385997 h 3470532"/>
              <a:gd name="connsiteX42" fmla="*/ 86194 w 1656754"/>
              <a:gd name="connsiteY42" fmla="*/ 329784 h 3470532"/>
              <a:gd name="connsiteX43" fmla="*/ 108679 w 1656754"/>
              <a:gd name="connsiteY43" fmla="*/ 292308 h 3470532"/>
              <a:gd name="connsiteX44" fmla="*/ 123669 w 1656754"/>
              <a:gd name="connsiteY44" fmla="*/ 269823 h 3470532"/>
              <a:gd name="connsiteX45" fmla="*/ 161144 w 1656754"/>
              <a:gd name="connsiteY45" fmla="*/ 232348 h 3470532"/>
              <a:gd name="connsiteX46" fmla="*/ 179882 w 1656754"/>
              <a:gd name="connsiteY46" fmla="*/ 206115 h 3470532"/>
              <a:gd name="connsiteX47" fmla="*/ 191125 w 1656754"/>
              <a:gd name="connsiteY47" fmla="*/ 187377 h 3470532"/>
              <a:gd name="connsiteX48" fmla="*/ 224853 w 1656754"/>
              <a:gd name="connsiteY48" fmla="*/ 153649 h 3470532"/>
              <a:gd name="connsiteX49" fmla="*/ 247338 w 1656754"/>
              <a:gd name="connsiteY49" fmla="*/ 123669 h 3470532"/>
              <a:gd name="connsiteX50" fmla="*/ 266076 w 1656754"/>
              <a:gd name="connsiteY50" fmla="*/ 108679 h 3470532"/>
              <a:gd name="connsiteX51" fmla="*/ 292308 w 1656754"/>
              <a:gd name="connsiteY51" fmla="*/ 82446 h 3470532"/>
              <a:gd name="connsiteX52" fmla="*/ 352269 w 1656754"/>
              <a:gd name="connsiteY52" fmla="*/ 48718 h 3470532"/>
              <a:gd name="connsiteX53" fmla="*/ 382249 w 1656754"/>
              <a:gd name="connsiteY53" fmla="*/ 41223 h 3470532"/>
              <a:gd name="connsiteX54" fmla="*/ 415977 w 1656754"/>
              <a:gd name="connsiteY54" fmla="*/ 22485 h 3470532"/>
              <a:gd name="connsiteX55" fmla="*/ 427220 w 1656754"/>
              <a:gd name="connsiteY55" fmla="*/ 14990 h 3470532"/>
              <a:gd name="connsiteX56" fmla="*/ 457200 w 1656754"/>
              <a:gd name="connsiteY56" fmla="*/ 3748 h 3470532"/>
              <a:gd name="connsiteX57" fmla="*/ 483433 w 1656754"/>
              <a:gd name="connsiteY57" fmla="*/ 0 h 3470532"/>
              <a:gd name="connsiteX58" fmla="*/ 569626 w 1656754"/>
              <a:gd name="connsiteY58" fmla="*/ 3748 h 3470532"/>
              <a:gd name="connsiteX59" fmla="*/ 603354 w 1656754"/>
              <a:gd name="connsiteY59" fmla="*/ 14990 h 3470532"/>
              <a:gd name="connsiteX60" fmla="*/ 633335 w 1656754"/>
              <a:gd name="connsiteY60" fmla="*/ 22485 h 3470532"/>
              <a:gd name="connsiteX61" fmla="*/ 659567 w 1656754"/>
              <a:gd name="connsiteY61" fmla="*/ 37476 h 3470532"/>
              <a:gd name="connsiteX62" fmla="*/ 704538 w 1656754"/>
              <a:gd name="connsiteY62" fmla="*/ 44971 h 3470532"/>
              <a:gd name="connsiteX63" fmla="*/ 745761 w 1656754"/>
              <a:gd name="connsiteY63" fmla="*/ 67456 h 3470532"/>
              <a:gd name="connsiteX64" fmla="*/ 764498 w 1656754"/>
              <a:gd name="connsiteY64" fmla="*/ 74951 h 3470532"/>
              <a:gd name="connsiteX65" fmla="*/ 771994 w 1656754"/>
              <a:gd name="connsiteY65" fmla="*/ 82446 h 3470532"/>
              <a:gd name="connsiteX66" fmla="*/ 801974 w 1656754"/>
              <a:gd name="connsiteY66" fmla="*/ 101184 h 3470532"/>
              <a:gd name="connsiteX67" fmla="*/ 813216 w 1656754"/>
              <a:gd name="connsiteY67" fmla="*/ 123669 h 3470532"/>
              <a:gd name="connsiteX68" fmla="*/ 816964 w 1656754"/>
              <a:gd name="connsiteY68" fmla="*/ 146154 h 3470532"/>
              <a:gd name="connsiteX69" fmla="*/ 824459 w 1656754"/>
              <a:gd name="connsiteY69" fmla="*/ 172387 h 3470532"/>
              <a:gd name="connsiteX70" fmla="*/ 828207 w 1656754"/>
              <a:gd name="connsiteY70" fmla="*/ 191125 h 3470532"/>
              <a:gd name="connsiteX71" fmla="*/ 831954 w 1656754"/>
              <a:gd name="connsiteY71" fmla="*/ 333531 h 3470532"/>
              <a:gd name="connsiteX72" fmla="*/ 843197 w 1656754"/>
              <a:gd name="connsiteY72" fmla="*/ 363512 h 3470532"/>
              <a:gd name="connsiteX73" fmla="*/ 846944 w 1656754"/>
              <a:gd name="connsiteY73" fmla="*/ 374754 h 3470532"/>
              <a:gd name="connsiteX74" fmla="*/ 895662 w 1656754"/>
              <a:gd name="connsiteY74" fmla="*/ 400987 h 3470532"/>
              <a:gd name="connsiteX75" fmla="*/ 906905 w 1656754"/>
              <a:gd name="connsiteY75" fmla="*/ 408482 h 3470532"/>
              <a:gd name="connsiteX76" fmla="*/ 955623 w 1656754"/>
              <a:gd name="connsiteY76" fmla="*/ 423472 h 3470532"/>
              <a:gd name="connsiteX77" fmla="*/ 1274164 w 1656754"/>
              <a:gd name="connsiteY77" fmla="*/ 430967 h 3470532"/>
              <a:gd name="connsiteX78" fmla="*/ 1292902 w 1656754"/>
              <a:gd name="connsiteY78" fmla="*/ 438462 h 3470532"/>
              <a:gd name="connsiteX79" fmla="*/ 1345367 w 1656754"/>
              <a:gd name="connsiteY79" fmla="*/ 457200 h 3470532"/>
              <a:gd name="connsiteX80" fmla="*/ 1412823 w 1656754"/>
              <a:gd name="connsiteY80" fmla="*/ 487180 h 3470532"/>
              <a:gd name="connsiteX81" fmla="*/ 1457794 w 1656754"/>
              <a:gd name="connsiteY81" fmla="*/ 498423 h 3470532"/>
              <a:gd name="connsiteX82" fmla="*/ 1472784 w 1656754"/>
              <a:gd name="connsiteY82" fmla="*/ 505918 h 3470532"/>
              <a:gd name="connsiteX83" fmla="*/ 1484026 w 1656754"/>
              <a:gd name="connsiteY83" fmla="*/ 513413 h 3470532"/>
              <a:gd name="connsiteX84" fmla="*/ 1502764 w 1656754"/>
              <a:gd name="connsiteY84" fmla="*/ 520908 h 3470532"/>
              <a:gd name="connsiteX85" fmla="*/ 1514007 w 1656754"/>
              <a:gd name="connsiteY85" fmla="*/ 532151 h 3470532"/>
              <a:gd name="connsiteX86" fmla="*/ 1536492 w 1656754"/>
              <a:gd name="connsiteY86" fmla="*/ 592112 h 3470532"/>
              <a:gd name="connsiteX87" fmla="*/ 1555230 w 1656754"/>
              <a:gd name="connsiteY87" fmla="*/ 648325 h 3470532"/>
              <a:gd name="connsiteX88" fmla="*/ 1577715 w 1656754"/>
              <a:gd name="connsiteY88" fmla="*/ 700790 h 3470532"/>
              <a:gd name="connsiteX89" fmla="*/ 1581462 w 1656754"/>
              <a:gd name="connsiteY89" fmla="*/ 715780 h 3470532"/>
              <a:gd name="connsiteX90" fmla="*/ 1588957 w 1656754"/>
              <a:gd name="connsiteY90" fmla="*/ 734518 h 3470532"/>
              <a:gd name="connsiteX91" fmla="*/ 1600200 w 1656754"/>
              <a:gd name="connsiteY91" fmla="*/ 779489 h 3470532"/>
              <a:gd name="connsiteX92" fmla="*/ 1618938 w 1656754"/>
              <a:gd name="connsiteY92" fmla="*/ 828207 h 3470532"/>
              <a:gd name="connsiteX93" fmla="*/ 1626433 w 1656754"/>
              <a:gd name="connsiteY93" fmla="*/ 873177 h 3470532"/>
              <a:gd name="connsiteX94" fmla="*/ 1633928 w 1656754"/>
              <a:gd name="connsiteY94" fmla="*/ 895662 h 3470532"/>
              <a:gd name="connsiteX95" fmla="*/ 1637676 w 1656754"/>
              <a:gd name="connsiteY95" fmla="*/ 910653 h 3470532"/>
              <a:gd name="connsiteX96" fmla="*/ 1645171 w 1656754"/>
              <a:gd name="connsiteY96" fmla="*/ 929390 h 3470532"/>
              <a:gd name="connsiteX97" fmla="*/ 1652666 w 1656754"/>
              <a:gd name="connsiteY97" fmla="*/ 966866 h 3470532"/>
              <a:gd name="connsiteX98" fmla="*/ 1652666 w 1656754"/>
              <a:gd name="connsiteY98" fmla="*/ 1169233 h 3470532"/>
              <a:gd name="connsiteX99" fmla="*/ 1645171 w 1656754"/>
              <a:gd name="connsiteY99" fmla="*/ 1184223 h 3470532"/>
              <a:gd name="connsiteX100" fmla="*/ 1637676 w 1656754"/>
              <a:gd name="connsiteY100" fmla="*/ 1206708 h 3470532"/>
              <a:gd name="connsiteX101" fmla="*/ 1603948 w 1656754"/>
              <a:gd name="connsiteY101" fmla="*/ 1322882 h 3470532"/>
              <a:gd name="connsiteX102" fmla="*/ 1592705 w 1656754"/>
              <a:gd name="connsiteY102" fmla="*/ 1341620 h 3470532"/>
              <a:gd name="connsiteX103" fmla="*/ 1573967 w 1656754"/>
              <a:gd name="connsiteY103" fmla="*/ 1382843 h 3470532"/>
              <a:gd name="connsiteX104" fmla="*/ 1547735 w 1656754"/>
              <a:gd name="connsiteY104" fmla="*/ 1420318 h 3470532"/>
              <a:gd name="connsiteX105" fmla="*/ 1543987 w 1656754"/>
              <a:gd name="connsiteY105" fmla="*/ 1439056 h 3470532"/>
              <a:gd name="connsiteX106" fmla="*/ 1528997 w 1656754"/>
              <a:gd name="connsiteY106" fmla="*/ 1457794 h 3470532"/>
              <a:gd name="connsiteX107" fmla="*/ 1514007 w 1656754"/>
              <a:gd name="connsiteY107" fmla="*/ 1487774 h 3470532"/>
              <a:gd name="connsiteX108" fmla="*/ 1487774 w 1656754"/>
              <a:gd name="connsiteY108" fmla="*/ 1547735 h 3470532"/>
              <a:gd name="connsiteX109" fmla="*/ 1472784 w 1656754"/>
              <a:gd name="connsiteY109" fmla="*/ 1581462 h 3470532"/>
              <a:gd name="connsiteX110" fmla="*/ 1454046 w 1656754"/>
              <a:gd name="connsiteY110" fmla="*/ 1637676 h 3470532"/>
              <a:gd name="connsiteX111" fmla="*/ 1446551 w 1656754"/>
              <a:gd name="connsiteY111" fmla="*/ 1667656 h 3470532"/>
              <a:gd name="connsiteX112" fmla="*/ 1439056 w 1656754"/>
              <a:gd name="connsiteY112" fmla="*/ 1690141 h 3470532"/>
              <a:gd name="connsiteX113" fmla="*/ 1427813 w 1656754"/>
              <a:gd name="connsiteY113" fmla="*/ 1750102 h 3470532"/>
              <a:gd name="connsiteX114" fmla="*/ 1424066 w 1656754"/>
              <a:gd name="connsiteY114" fmla="*/ 1787577 h 3470532"/>
              <a:gd name="connsiteX115" fmla="*/ 1416571 w 1656754"/>
              <a:gd name="connsiteY115" fmla="*/ 1817557 h 3470532"/>
              <a:gd name="connsiteX116" fmla="*/ 1412823 w 1656754"/>
              <a:gd name="connsiteY116" fmla="*/ 1843790 h 3470532"/>
              <a:gd name="connsiteX117" fmla="*/ 1409076 w 1656754"/>
              <a:gd name="connsiteY117" fmla="*/ 1881266 h 3470532"/>
              <a:gd name="connsiteX118" fmla="*/ 1364105 w 1656754"/>
              <a:gd name="connsiteY118" fmla="*/ 2072390 h 3470532"/>
              <a:gd name="connsiteX119" fmla="*/ 1304144 w 1656754"/>
              <a:gd name="connsiteY119" fmla="*/ 2432154 h 3470532"/>
              <a:gd name="connsiteX120" fmla="*/ 1270416 w 1656754"/>
              <a:gd name="connsiteY120" fmla="*/ 2649512 h 3470532"/>
              <a:gd name="connsiteX121" fmla="*/ 1232941 w 1656754"/>
              <a:gd name="connsiteY121" fmla="*/ 2904344 h 3470532"/>
              <a:gd name="connsiteX122" fmla="*/ 1191458 w 1656754"/>
              <a:gd name="connsiteY122" fmla="*/ 3439228 h 3470532"/>
              <a:gd name="connsiteX123" fmla="*/ 931732 w 1656754"/>
              <a:gd name="connsiteY123" fmla="*/ 3459032 h 3470532"/>
              <a:gd name="connsiteX124" fmla="*/ 703522 w 1656754"/>
              <a:gd name="connsiteY124" fmla="*/ 3417940 h 3470532"/>
              <a:gd name="connsiteX0" fmla="*/ 703522 w 1656754"/>
              <a:gd name="connsiteY0" fmla="*/ 3417940 h 3470532"/>
              <a:gd name="connsiteX1" fmla="*/ 726138 w 1656754"/>
              <a:gd name="connsiteY1" fmla="*/ 2857682 h 3470532"/>
              <a:gd name="connsiteX2" fmla="*/ 745891 w 1656754"/>
              <a:gd name="connsiteY2" fmla="*/ 1826640 h 3470532"/>
              <a:gd name="connsiteX3" fmla="*/ 734518 w 1656754"/>
              <a:gd name="connsiteY3" fmla="*/ 1813810 h 3470532"/>
              <a:gd name="connsiteX4" fmla="*/ 689548 w 1656754"/>
              <a:gd name="connsiteY4" fmla="*/ 1761344 h 3470532"/>
              <a:gd name="connsiteX5" fmla="*/ 655820 w 1656754"/>
              <a:gd name="connsiteY5" fmla="*/ 1630180 h 3470532"/>
              <a:gd name="connsiteX6" fmla="*/ 659567 w 1656754"/>
              <a:gd name="connsiteY6" fmla="*/ 1506512 h 3470532"/>
              <a:gd name="connsiteX7" fmla="*/ 708285 w 1656754"/>
              <a:gd name="connsiteY7" fmla="*/ 1401580 h 3470532"/>
              <a:gd name="connsiteX8" fmla="*/ 727023 w 1656754"/>
              <a:gd name="connsiteY8" fmla="*/ 1349115 h 3470532"/>
              <a:gd name="connsiteX9" fmla="*/ 745761 w 1656754"/>
              <a:gd name="connsiteY9" fmla="*/ 1285407 h 3470532"/>
              <a:gd name="connsiteX10" fmla="*/ 723276 w 1656754"/>
              <a:gd name="connsiteY10" fmla="*/ 1172980 h 3470532"/>
              <a:gd name="connsiteX11" fmla="*/ 674557 w 1656754"/>
              <a:gd name="connsiteY11" fmla="*/ 1060554 h 3470532"/>
              <a:gd name="connsiteX12" fmla="*/ 652072 w 1656754"/>
              <a:gd name="connsiteY12" fmla="*/ 1026826 h 3470532"/>
              <a:gd name="connsiteX13" fmla="*/ 648325 w 1656754"/>
              <a:gd name="connsiteY13" fmla="*/ 1015584 h 3470532"/>
              <a:gd name="connsiteX14" fmla="*/ 637082 w 1656754"/>
              <a:gd name="connsiteY14" fmla="*/ 1008089 h 3470532"/>
              <a:gd name="connsiteX15" fmla="*/ 622092 w 1656754"/>
              <a:gd name="connsiteY15" fmla="*/ 993098 h 3470532"/>
              <a:gd name="connsiteX16" fmla="*/ 607102 w 1656754"/>
              <a:gd name="connsiteY16" fmla="*/ 981856 h 3470532"/>
              <a:gd name="connsiteX17" fmla="*/ 584616 w 1656754"/>
              <a:gd name="connsiteY17" fmla="*/ 966866 h 3470532"/>
              <a:gd name="connsiteX18" fmla="*/ 569626 w 1656754"/>
              <a:gd name="connsiteY18" fmla="*/ 959371 h 3470532"/>
              <a:gd name="connsiteX19" fmla="*/ 517161 w 1656754"/>
              <a:gd name="connsiteY19" fmla="*/ 940633 h 3470532"/>
              <a:gd name="connsiteX20" fmla="*/ 442210 w 1656754"/>
              <a:gd name="connsiteY20" fmla="*/ 910653 h 3470532"/>
              <a:gd name="connsiteX21" fmla="*/ 430967 w 1656754"/>
              <a:gd name="connsiteY21" fmla="*/ 906905 h 3470532"/>
              <a:gd name="connsiteX22" fmla="*/ 281066 w 1656754"/>
              <a:gd name="connsiteY22" fmla="*/ 910653 h 3470532"/>
              <a:gd name="connsiteX23" fmla="*/ 258580 w 1656754"/>
              <a:gd name="connsiteY23" fmla="*/ 914400 h 3470532"/>
              <a:gd name="connsiteX24" fmla="*/ 228600 w 1656754"/>
              <a:gd name="connsiteY24" fmla="*/ 918148 h 3470532"/>
              <a:gd name="connsiteX25" fmla="*/ 142407 w 1656754"/>
              <a:gd name="connsiteY25" fmla="*/ 906905 h 3470532"/>
              <a:gd name="connsiteX26" fmla="*/ 104931 w 1656754"/>
              <a:gd name="connsiteY26" fmla="*/ 869430 h 3470532"/>
              <a:gd name="connsiteX27" fmla="*/ 86194 w 1656754"/>
              <a:gd name="connsiteY27" fmla="*/ 850692 h 3470532"/>
              <a:gd name="connsiteX28" fmla="*/ 56213 w 1656754"/>
              <a:gd name="connsiteY28" fmla="*/ 813216 h 3470532"/>
              <a:gd name="connsiteX29" fmla="*/ 44971 w 1656754"/>
              <a:gd name="connsiteY29" fmla="*/ 801974 h 3470532"/>
              <a:gd name="connsiteX30" fmla="*/ 33728 w 1656754"/>
              <a:gd name="connsiteY30" fmla="*/ 783236 h 3470532"/>
              <a:gd name="connsiteX31" fmla="*/ 26233 w 1656754"/>
              <a:gd name="connsiteY31" fmla="*/ 771994 h 3470532"/>
              <a:gd name="connsiteX32" fmla="*/ 18738 w 1656754"/>
              <a:gd name="connsiteY32" fmla="*/ 745761 h 3470532"/>
              <a:gd name="connsiteX33" fmla="*/ 11243 w 1656754"/>
              <a:gd name="connsiteY33" fmla="*/ 730771 h 3470532"/>
              <a:gd name="connsiteX34" fmla="*/ 7495 w 1656754"/>
              <a:gd name="connsiteY34" fmla="*/ 693295 h 3470532"/>
              <a:gd name="connsiteX35" fmla="*/ 0 w 1656754"/>
              <a:gd name="connsiteY35" fmla="*/ 663315 h 3470532"/>
              <a:gd name="connsiteX36" fmla="*/ 3748 w 1656754"/>
              <a:gd name="connsiteY36" fmla="*/ 517161 h 3470532"/>
              <a:gd name="connsiteX37" fmla="*/ 14990 w 1656754"/>
              <a:gd name="connsiteY37" fmla="*/ 487180 h 3470532"/>
              <a:gd name="connsiteX38" fmla="*/ 33728 w 1656754"/>
              <a:gd name="connsiteY38" fmla="*/ 430967 h 3470532"/>
              <a:gd name="connsiteX39" fmla="*/ 44971 w 1656754"/>
              <a:gd name="connsiteY39" fmla="*/ 408482 h 3470532"/>
              <a:gd name="connsiteX40" fmla="*/ 52466 w 1656754"/>
              <a:gd name="connsiteY40" fmla="*/ 385997 h 3470532"/>
              <a:gd name="connsiteX41" fmla="*/ 86194 w 1656754"/>
              <a:gd name="connsiteY41" fmla="*/ 329784 h 3470532"/>
              <a:gd name="connsiteX42" fmla="*/ 108679 w 1656754"/>
              <a:gd name="connsiteY42" fmla="*/ 292308 h 3470532"/>
              <a:gd name="connsiteX43" fmla="*/ 123669 w 1656754"/>
              <a:gd name="connsiteY43" fmla="*/ 269823 h 3470532"/>
              <a:gd name="connsiteX44" fmla="*/ 161144 w 1656754"/>
              <a:gd name="connsiteY44" fmla="*/ 232348 h 3470532"/>
              <a:gd name="connsiteX45" fmla="*/ 179882 w 1656754"/>
              <a:gd name="connsiteY45" fmla="*/ 206115 h 3470532"/>
              <a:gd name="connsiteX46" fmla="*/ 191125 w 1656754"/>
              <a:gd name="connsiteY46" fmla="*/ 187377 h 3470532"/>
              <a:gd name="connsiteX47" fmla="*/ 224853 w 1656754"/>
              <a:gd name="connsiteY47" fmla="*/ 153649 h 3470532"/>
              <a:gd name="connsiteX48" fmla="*/ 247338 w 1656754"/>
              <a:gd name="connsiteY48" fmla="*/ 123669 h 3470532"/>
              <a:gd name="connsiteX49" fmla="*/ 266076 w 1656754"/>
              <a:gd name="connsiteY49" fmla="*/ 108679 h 3470532"/>
              <a:gd name="connsiteX50" fmla="*/ 292308 w 1656754"/>
              <a:gd name="connsiteY50" fmla="*/ 82446 h 3470532"/>
              <a:gd name="connsiteX51" fmla="*/ 352269 w 1656754"/>
              <a:gd name="connsiteY51" fmla="*/ 48718 h 3470532"/>
              <a:gd name="connsiteX52" fmla="*/ 382249 w 1656754"/>
              <a:gd name="connsiteY52" fmla="*/ 41223 h 3470532"/>
              <a:gd name="connsiteX53" fmla="*/ 415977 w 1656754"/>
              <a:gd name="connsiteY53" fmla="*/ 22485 h 3470532"/>
              <a:gd name="connsiteX54" fmla="*/ 427220 w 1656754"/>
              <a:gd name="connsiteY54" fmla="*/ 14990 h 3470532"/>
              <a:gd name="connsiteX55" fmla="*/ 457200 w 1656754"/>
              <a:gd name="connsiteY55" fmla="*/ 3748 h 3470532"/>
              <a:gd name="connsiteX56" fmla="*/ 483433 w 1656754"/>
              <a:gd name="connsiteY56" fmla="*/ 0 h 3470532"/>
              <a:gd name="connsiteX57" fmla="*/ 569626 w 1656754"/>
              <a:gd name="connsiteY57" fmla="*/ 3748 h 3470532"/>
              <a:gd name="connsiteX58" fmla="*/ 603354 w 1656754"/>
              <a:gd name="connsiteY58" fmla="*/ 14990 h 3470532"/>
              <a:gd name="connsiteX59" fmla="*/ 633335 w 1656754"/>
              <a:gd name="connsiteY59" fmla="*/ 22485 h 3470532"/>
              <a:gd name="connsiteX60" fmla="*/ 659567 w 1656754"/>
              <a:gd name="connsiteY60" fmla="*/ 37476 h 3470532"/>
              <a:gd name="connsiteX61" fmla="*/ 704538 w 1656754"/>
              <a:gd name="connsiteY61" fmla="*/ 44971 h 3470532"/>
              <a:gd name="connsiteX62" fmla="*/ 745761 w 1656754"/>
              <a:gd name="connsiteY62" fmla="*/ 67456 h 3470532"/>
              <a:gd name="connsiteX63" fmla="*/ 764498 w 1656754"/>
              <a:gd name="connsiteY63" fmla="*/ 74951 h 3470532"/>
              <a:gd name="connsiteX64" fmla="*/ 771994 w 1656754"/>
              <a:gd name="connsiteY64" fmla="*/ 82446 h 3470532"/>
              <a:gd name="connsiteX65" fmla="*/ 801974 w 1656754"/>
              <a:gd name="connsiteY65" fmla="*/ 101184 h 3470532"/>
              <a:gd name="connsiteX66" fmla="*/ 813216 w 1656754"/>
              <a:gd name="connsiteY66" fmla="*/ 123669 h 3470532"/>
              <a:gd name="connsiteX67" fmla="*/ 816964 w 1656754"/>
              <a:gd name="connsiteY67" fmla="*/ 146154 h 3470532"/>
              <a:gd name="connsiteX68" fmla="*/ 824459 w 1656754"/>
              <a:gd name="connsiteY68" fmla="*/ 172387 h 3470532"/>
              <a:gd name="connsiteX69" fmla="*/ 828207 w 1656754"/>
              <a:gd name="connsiteY69" fmla="*/ 191125 h 3470532"/>
              <a:gd name="connsiteX70" fmla="*/ 831954 w 1656754"/>
              <a:gd name="connsiteY70" fmla="*/ 333531 h 3470532"/>
              <a:gd name="connsiteX71" fmla="*/ 843197 w 1656754"/>
              <a:gd name="connsiteY71" fmla="*/ 363512 h 3470532"/>
              <a:gd name="connsiteX72" fmla="*/ 846944 w 1656754"/>
              <a:gd name="connsiteY72" fmla="*/ 374754 h 3470532"/>
              <a:gd name="connsiteX73" fmla="*/ 895662 w 1656754"/>
              <a:gd name="connsiteY73" fmla="*/ 400987 h 3470532"/>
              <a:gd name="connsiteX74" fmla="*/ 906905 w 1656754"/>
              <a:gd name="connsiteY74" fmla="*/ 408482 h 3470532"/>
              <a:gd name="connsiteX75" fmla="*/ 955623 w 1656754"/>
              <a:gd name="connsiteY75" fmla="*/ 423472 h 3470532"/>
              <a:gd name="connsiteX76" fmla="*/ 1274164 w 1656754"/>
              <a:gd name="connsiteY76" fmla="*/ 430967 h 3470532"/>
              <a:gd name="connsiteX77" fmla="*/ 1292902 w 1656754"/>
              <a:gd name="connsiteY77" fmla="*/ 438462 h 3470532"/>
              <a:gd name="connsiteX78" fmla="*/ 1345367 w 1656754"/>
              <a:gd name="connsiteY78" fmla="*/ 457200 h 3470532"/>
              <a:gd name="connsiteX79" fmla="*/ 1412823 w 1656754"/>
              <a:gd name="connsiteY79" fmla="*/ 487180 h 3470532"/>
              <a:gd name="connsiteX80" fmla="*/ 1457794 w 1656754"/>
              <a:gd name="connsiteY80" fmla="*/ 498423 h 3470532"/>
              <a:gd name="connsiteX81" fmla="*/ 1472784 w 1656754"/>
              <a:gd name="connsiteY81" fmla="*/ 505918 h 3470532"/>
              <a:gd name="connsiteX82" fmla="*/ 1484026 w 1656754"/>
              <a:gd name="connsiteY82" fmla="*/ 513413 h 3470532"/>
              <a:gd name="connsiteX83" fmla="*/ 1502764 w 1656754"/>
              <a:gd name="connsiteY83" fmla="*/ 520908 h 3470532"/>
              <a:gd name="connsiteX84" fmla="*/ 1514007 w 1656754"/>
              <a:gd name="connsiteY84" fmla="*/ 532151 h 3470532"/>
              <a:gd name="connsiteX85" fmla="*/ 1536492 w 1656754"/>
              <a:gd name="connsiteY85" fmla="*/ 592112 h 3470532"/>
              <a:gd name="connsiteX86" fmla="*/ 1555230 w 1656754"/>
              <a:gd name="connsiteY86" fmla="*/ 648325 h 3470532"/>
              <a:gd name="connsiteX87" fmla="*/ 1577715 w 1656754"/>
              <a:gd name="connsiteY87" fmla="*/ 700790 h 3470532"/>
              <a:gd name="connsiteX88" fmla="*/ 1581462 w 1656754"/>
              <a:gd name="connsiteY88" fmla="*/ 715780 h 3470532"/>
              <a:gd name="connsiteX89" fmla="*/ 1588957 w 1656754"/>
              <a:gd name="connsiteY89" fmla="*/ 734518 h 3470532"/>
              <a:gd name="connsiteX90" fmla="*/ 1600200 w 1656754"/>
              <a:gd name="connsiteY90" fmla="*/ 779489 h 3470532"/>
              <a:gd name="connsiteX91" fmla="*/ 1618938 w 1656754"/>
              <a:gd name="connsiteY91" fmla="*/ 828207 h 3470532"/>
              <a:gd name="connsiteX92" fmla="*/ 1626433 w 1656754"/>
              <a:gd name="connsiteY92" fmla="*/ 873177 h 3470532"/>
              <a:gd name="connsiteX93" fmla="*/ 1633928 w 1656754"/>
              <a:gd name="connsiteY93" fmla="*/ 895662 h 3470532"/>
              <a:gd name="connsiteX94" fmla="*/ 1637676 w 1656754"/>
              <a:gd name="connsiteY94" fmla="*/ 910653 h 3470532"/>
              <a:gd name="connsiteX95" fmla="*/ 1645171 w 1656754"/>
              <a:gd name="connsiteY95" fmla="*/ 929390 h 3470532"/>
              <a:gd name="connsiteX96" fmla="*/ 1652666 w 1656754"/>
              <a:gd name="connsiteY96" fmla="*/ 966866 h 3470532"/>
              <a:gd name="connsiteX97" fmla="*/ 1652666 w 1656754"/>
              <a:gd name="connsiteY97" fmla="*/ 1169233 h 3470532"/>
              <a:gd name="connsiteX98" fmla="*/ 1645171 w 1656754"/>
              <a:gd name="connsiteY98" fmla="*/ 1184223 h 3470532"/>
              <a:gd name="connsiteX99" fmla="*/ 1637676 w 1656754"/>
              <a:gd name="connsiteY99" fmla="*/ 1206708 h 3470532"/>
              <a:gd name="connsiteX100" fmla="*/ 1603948 w 1656754"/>
              <a:gd name="connsiteY100" fmla="*/ 1322882 h 3470532"/>
              <a:gd name="connsiteX101" fmla="*/ 1592705 w 1656754"/>
              <a:gd name="connsiteY101" fmla="*/ 1341620 h 3470532"/>
              <a:gd name="connsiteX102" fmla="*/ 1573967 w 1656754"/>
              <a:gd name="connsiteY102" fmla="*/ 1382843 h 3470532"/>
              <a:gd name="connsiteX103" fmla="*/ 1547735 w 1656754"/>
              <a:gd name="connsiteY103" fmla="*/ 1420318 h 3470532"/>
              <a:gd name="connsiteX104" fmla="*/ 1543987 w 1656754"/>
              <a:gd name="connsiteY104" fmla="*/ 1439056 h 3470532"/>
              <a:gd name="connsiteX105" fmla="*/ 1528997 w 1656754"/>
              <a:gd name="connsiteY105" fmla="*/ 1457794 h 3470532"/>
              <a:gd name="connsiteX106" fmla="*/ 1514007 w 1656754"/>
              <a:gd name="connsiteY106" fmla="*/ 1487774 h 3470532"/>
              <a:gd name="connsiteX107" fmla="*/ 1487774 w 1656754"/>
              <a:gd name="connsiteY107" fmla="*/ 1547735 h 3470532"/>
              <a:gd name="connsiteX108" fmla="*/ 1472784 w 1656754"/>
              <a:gd name="connsiteY108" fmla="*/ 1581462 h 3470532"/>
              <a:gd name="connsiteX109" fmla="*/ 1454046 w 1656754"/>
              <a:gd name="connsiteY109" fmla="*/ 1637676 h 3470532"/>
              <a:gd name="connsiteX110" fmla="*/ 1446551 w 1656754"/>
              <a:gd name="connsiteY110" fmla="*/ 1667656 h 3470532"/>
              <a:gd name="connsiteX111" fmla="*/ 1439056 w 1656754"/>
              <a:gd name="connsiteY111" fmla="*/ 1690141 h 3470532"/>
              <a:gd name="connsiteX112" fmla="*/ 1427813 w 1656754"/>
              <a:gd name="connsiteY112" fmla="*/ 1750102 h 3470532"/>
              <a:gd name="connsiteX113" fmla="*/ 1424066 w 1656754"/>
              <a:gd name="connsiteY113" fmla="*/ 1787577 h 3470532"/>
              <a:gd name="connsiteX114" fmla="*/ 1416571 w 1656754"/>
              <a:gd name="connsiteY114" fmla="*/ 1817557 h 3470532"/>
              <a:gd name="connsiteX115" fmla="*/ 1412823 w 1656754"/>
              <a:gd name="connsiteY115" fmla="*/ 1843790 h 3470532"/>
              <a:gd name="connsiteX116" fmla="*/ 1409076 w 1656754"/>
              <a:gd name="connsiteY116" fmla="*/ 1881266 h 3470532"/>
              <a:gd name="connsiteX117" fmla="*/ 1364105 w 1656754"/>
              <a:gd name="connsiteY117" fmla="*/ 2072390 h 3470532"/>
              <a:gd name="connsiteX118" fmla="*/ 1304144 w 1656754"/>
              <a:gd name="connsiteY118" fmla="*/ 2432154 h 3470532"/>
              <a:gd name="connsiteX119" fmla="*/ 1270416 w 1656754"/>
              <a:gd name="connsiteY119" fmla="*/ 2649512 h 3470532"/>
              <a:gd name="connsiteX120" fmla="*/ 1232941 w 1656754"/>
              <a:gd name="connsiteY120" fmla="*/ 2904344 h 3470532"/>
              <a:gd name="connsiteX121" fmla="*/ 1191458 w 1656754"/>
              <a:gd name="connsiteY121" fmla="*/ 3439228 h 3470532"/>
              <a:gd name="connsiteX122" fmla="*/ 931732 w 1656754"/>
              <a:gd name="connsiteY122" fmla="*/ 3459032 h 3470532"/>
              <a:gd name="connsiteX123" fmla="*/ 703522 w 1656754"/>
              <a:gd name="connsiteY123" fmla="*/ 3417940 h 3470532"/>
              <a:gd name="connsiteX0" fmla="*/ 703522 w 1656754"/>
              <a:gd name="connsiteY0" fmla="*/ 3417940 h 3470532"/>
              <a:gd name="connsiteX1" fmla="*/ 726138 w 1656754"/>
              <a:gd name="connsiteY1" fmla="*/ 2857682 h 3470532"/>
              <a:gd name="connsiteX2" fmla="*/ 745891 w 1656754"/>
              <a:gd name="connsiteY2" fmla="*/ 1826640 h 3470532"/>
              <a:gd name="connsiteX3" fmla="*/ 734518 w 1656754"/>
              <a:gd name="connsiteY3" fmla="*/ 1813810 h 3470532"/>
              <a:gd name="connsiteX4" fmla="*/ 689548 w 1656754"/>
              <a:gd name="connsiteY4" fmla="*/ 1761344 h 3470532"/>
              <a:gd name="connsiteX5" fmla="*/ 655820 w 1656754"/>
              <a:gd name="connsiteY5" fmla="*/ 1630180 h 3470532"/>
              <a:gd name="connsiteX6" fmla="*/ 659567 w 1656754"/>
              <a:gd name="connsiteY6" fmla="*/ 1506512 h 3470532"/>
              <a:gd name="connsiteX7" fmla="*/ 708285 w 1656754"/>
              <a:gd name="connsiteY7" fmla="*/ 1401580 h 3470532"/>
              <a:gd name="connsiteX8" fmla="*/ 727023 w 1656754"/>
              <a:gd name="connsiteY8" fmla="*/ 1349115 h 3470532"/>
              <a:gd name="connsiteX9" fmla="*/ 745761 w 1656754"/>
              <a:gd name="connsiteY9" fmla="*/ 1285407 h 3470532"/>
              <a:gd name="connsiteX10" fmla="*/ 723276 w 1656754"/>
              <a:gd name="connsiteY10" fmla="*/ 1172980 h 3470532"/>
              <a:gd name="connsiteX11" fmla="*/ 674557 w 1656754"/>
              <a:gd name="connsiteY11" fmla="*/ 1060554 h 3470532"/>
              <a:gd name="connsiteX12" fmla="*/ 652072 w 1656754"/>
              <a:gd name="connsiteY12" fmla="*/ 1026826 h 3470532"/>
              <a:gd name="connsiteX13" fmla="*/ 637082 w 1656754"/>
              <a:gd name="connsiteY13" fmla="*/ 1008089 h 3470532"/>
              <a:gd name="connsiteX14" fmla="*/ 622092 w 1656754"/>
              <a:gd name="connsiteY14" fmla="*/ 993098 h 3470532"/>
              <a:gd name="connsiteX15" fmla="*/ 607102 w 1656754"/>
              <a:gd name="connsiteY15" fmla="*/ 981856 h 3470532"/>
              <a:gd name="connsiteX16" fmla="*/ 584616 w 1656754"/>
              <a:gd name="connsiteY16" fmla="*/ 966866 h 3470532"/>
              <a:gd name="connsiteX17" fmla="*/ 569626 w 1656754"/>
              <a:gd name="connsiteY17" fmla="*/ 959371 h 3470532"/>
              <a:gd name="connsiteX18" fmla="*/ 517161 w 1656754"/>
              <a:gd name="connsiteY18" fmla="*/ 940633 h 3470532"/>
              <a:gd name="connsiteX19" fmla="*/ 442210 w 1656754"/>
              <a:gd name="connsiteY19" fmla="*/ 910653 h 3470532"/>
              <a:gd name="connsiteX20" fmla="*/ 430967 w 1656754"/>
              <a:gd name="connsiteY20" fmla="*/ 906905 h 3470532"/>
              <a:gd name="connsiteX21" fmla="*/ 281066 w 1656754"/>
              <a:gd name="connsiteY21" fmla="*/ 910653 h 3470532"/>
              <a:gd name="connsiteX22" fmla="*/ 258580 w 1656754"/>
              <a:gd name="connsiteY22" fmla="*/ 914400 h 3470532"/>
              <a:gd name="connsiteX23" fmla="*/ 228600 w 1656754"/>
              <a:gd name="connsiteY23" fmla="*/ 918148 h 3470532"/>
              <a:gd name="connsiteX24" fmla="*/ 142407 w 1656754"/>
              <a:gd name="connsiteY24" fmla="*/ 906905 h 3470532"/>
              <a:gd name="connsiteX25" fmla="*/ 104931 w 1656754"/>
              <a:gd name="connsiteY25" fmla="*/ 869430 h 3470532"/>
              <a:gd name="connsiteX26" fmla="*/ 86194 w 1656754"/>
              <a:gd name="connsiteY26" fmla="*/ 850692 h 3470532"/>
              <a:gd name="connsiteX27" fmla="*/ 56213 w 1656754"/>
              <a:gd name="connsiteY27" fmla="*/ 813216 h 3470532"/>
              <a:gd name="connsiteX28" fmla="*/ 44971 w 1656754"/>
              <a:gd name="connsiteY28" fmla="*/ 801974 h 3470532"/>
              <a:gd name="connsiteX29" fmla="*/ 33728 w 1656754"/>
              <a:gd name="connsiteY29" fmla="*/ 783236 h 3470532"/>
              <a:gd name="connsiteX30" fmla="*/ 26233 w 1656754"/>
              <a:gd name="connsiteY30" fmla="*/ 771994 h 3470532"/>
              <a:gd name="connsiteX31" fmla="*/ 18738 w 1656754"/>
              <a:gd name="connsiteY31" fmla="*/ 745761 h 3470532"/>
              <a:gd name="connsiteX32" fmla="*/ 11243 w 1656754"/>
              <a:gd name="connsiteY32" fmla="*/ 730771 h 3470532"/>
              <a:gd name="connsiteX33" fmla="*/ 7495 w 1656754"/>
              <a:gd name="connsiteY33" fmla="*/ 693295 h 3470532"/>
              <a:gd name="connsiteX34" fmla="*/ 0 w 1656754"/>
              <a:gd name="connsiteY34" fmla="*/ 663315 h 3470532"/>
              <a:gd name="connsiteX35" fmla="*/ 3748 w 1656754"/>
              <a:gd name="connsiteY35" fmla="*/ 517161 h 3470532"/>
              <a:gd name="connsiteX36" fmla="*/ 14990 w 1656754"/>
              <a:gd name="connsiteY36" fmla="*/ 487180 h 3470532"/>
              <a:gd name="connsiteX37" fmla="*/ 33728 w 1656754"/>
              <a:gd name="connsiteY37" fmla="*/ 430967 h 3470532"/>
              <a:gd name="connsiteX38" fmla="*/ 44971 w 1656754"/>
              <a:gd name="connsiteY38" fmla="*/ 408482 h 3470532"/>
              <a:gd name="connsiteX39" fmla="*/ 52466 w 1656754"/>
              <a:gd name="connsiteY39" fmla="*/ 385997 h 3470532"/>
              <a:gd name="connsiteX40" fmla="*/ 86194 w 1656754"/>
              <a:gd name="connsiteY40" fmla="*/ 329784 h 3470532"/>
              <a:gd name="connsiteX41" fmla="*/ 108679 w 1656754"/>
              <a:gd name="connsiteY41" fmla="*/ 292308 h 3470532"/>
              <a:gd name="connsiteX42" fmla="*/ 123669 w 1656754"/>
              <a:gd name="connsiteY42" fmla="*/ 269823 h 3470532"/>
              <a:gd name="connsiteX43" fmla="*/ 161144 w 1656754"/>
              <a:gd name="connsiteY43" fmla="*/ 232348 h 3470532"/>
              <a:gd name="connsiteX44" fmla="*/ 179882 w 1656754"/>
              <a:gd name="connsiteY44" fmla="*/ 206115 h 3470532"/>
              <a:gd name="connsiteX45" fmla="*/ 191125 w 1656754"/>
              <a:gd name="connsiteY45" fmla="*/ 187377 h 3470532"/>
              <a:gd name="connsiteX46" fmla="*/ 224853 w 1656754"/>
              <a:gd name="connsiteY46" fmla="*/ 153649 h 3470532"/>
              <a:gd name="connsiteX47" fmla="*/ 247338 w 1656754"/>
              <a:gd name="connsiteY47" fmla="*/ 123669 h 3470532"/>
              <a:gd name="connsiteX48" fmla="*/ 266076 w 1656754"/>
              <a:gd name="connsiteY48" fmla="*/ 108679 h 3470532"/>
              <a:gd name="connsiteX49" fmla="*/ 292308 w 1656754"/>
              <a:gd name="connsiteY49" fmla="*/ 82446 h 3470532"/>
              <a:gd name="connsiteX50" fmla="*/ 352269 w 1656754"/>
              <a:gd name="connsiteY50" fmla="*/ 48718 h 3470532"/>
              <a:gd name="connsiteX51" fmla="*/ 382249 w 1656754"/>
              <a:gd name="connsiteY51" fmla="*/ 41223 h 3470532"/>
              <a:gd name="connsiteX52" fmla="*/ 415977 w 1656754"/>
              <a:gd name="connsiteY52" fmla="*/ 22485 h 3470532"/>
              <a:gd name="connsiteX53" fmla="*/ 427220 w 1656754"/>
              <a:gd name="connsiteY53" fmla="*/ 14990 h 3470532"/>
              <a:gd name="connsiteX54" fmla="*/ 457200 w 1656754"/>
              <a:gd name="connsiteY54" fmla="*/ 3748 h 3470532"/>
              <a:gd name="connsiteX55" fmla="*/ 483433 w 1656754"/>
              <a:gd name="connsiteY55" fmla="*/ 0 h 3470532"/>
              <a:gd name="connsiteX56" fmla="*/ 569626 w 1656754"/>
              <a:gd name="connsiteY56" fmla="*/ 3748 h 3470532"/>
              <a:gd name="connsiteX57" fmla="*/ 603354 w 1656754"/>
              <a:gd name="connsiteY57" fmla="*/ 14990 h 3470532"/>
              <a:gd name="connsiteX58" fmla="*/ 633335 w 1656754"/>
              <a:gd name="connsiteY58" fmla="*/ 22485 h 3470532"/>
              <a:gd name="connsiteX59" fmla="*/ 659567 w 1656754"/>
              <a:gd name="connsiteY59" fmla="*/ 37476 h 3470532"/>
              <a:gd name="connsiteX60" fmla="*/ 704538 w 1656754"/>
              <a:gd name="connsiteY60" fmla="*/ 44971 h 3470532"/>
              <a:gd name="connsiteX61" fmla="*/ 745761 w 1656754"/>
              <a:gd name="connsiteY61" fmla="*/ 67456 h 3470532"/>
              <a:gd name="connsiteX62" fmla="*/ 764498 w 1656754"/>
              <a:gd name="connsiteY62" fmla="*/ 74951 h 3470532"/>
              <a:gd name="connsiteX63" fmla="*/ 771994 w 1656754"/>
              <a:gd name="connsiteY63" fmla="*/ 82446 h 3470532"/>
              <a:gd name="connsiteX64" fmla="*/ 801974 w 1656754"/>
              <a:gd name="connsiteY64" fmla="*/ 101184 h 3470532"/>
              <a:gd name="connsiteX65" fmla="*/ 813216 w 1656754"/>
              <a:gd name="connsiteY65" fmla="*/ 123669 h 3470532"/>
              <a:gd name="connsiteX66" fmla="*/ 816964 w 1656754"/>
              <a:gd name="connsiteY66" fmla="*/ 146154 h 3470532"/>
              <a:gd name="connsiteX67" fmla="*/ 824459 w 1656754"/>
              <a:gd name="connsiteY67" fmla="*/ 172387 h 3470532"/>
              <a:gd name="connsiteX68" fmla="*/ 828207 w 1656754"/>
              <a:gd name="connsiteY68" fmla="*/ 191125 h 3470532"/>
              <a:gd name="connsiteX69" fmla="*/ 831954 w 1656754"/>
              <a:gd name="connsiteY69" fmla="*/ 333531 h 3470532"/>
              <a:gd name="connsiteX70" fmla="*/ 843197 w 1656754"/>
              <a:gd name="connsiteY70" fmla="*/ 363512 h 3470532"/>
              <a:gd name="connsiteX71" fmla="*/ 846944 w 1656754"/>
              <a:gd name="connsiteY71" fmla="*/ 374754 h 3470532"/>
              <a:gd name="connsiteX72" fmla="*/ 895662 w 1656754"/>
              <a:gd name="connsiteY72" fmla="*/ 400987 h 3470532"/>
              <a:gd name="connsiteX73" fmla="*/ 906905 w 1656754"/>
              <a:gd name="connsiteY73" fmla="*/ 408482 h 3470532"/>
              <a:gd name="connsiteX74" fmla="*/ 955623 w 1656754"/>
              <a:gd name="connsiteY74" fmla="*/ 423472 h 3470532"/>
              <a:gd name="connsiteX75" fmla="*/ 1274164 w 1656754"/>
              <a:gd name="connsiteY75" fmla="*/ 430967 h 3470532"/>
              <a:gd name="connsiteX76" fmla="*/ 1292902 w 1656754"/>
              <a:gd name="connsiteY76" fmla="*/ 438462 h 3470532"/>
              <a:gd name="connsiteX77" fmla="*/ 1345367 w 1656754"/>
              <a:gd name="connsiteY77" fmla="*/ 457200 h 3470532"/>
              <a:gd name="connsiteX78" fmla="*/ 1412823 w 1656754"/>
              <a:gd name="connsiteY78" fmla="*/ 487180 h 3470532"/>
              <a:gd name="connsiteX79" fmla="*/ 1457794 w 1656754"/>
              <a:gd name="connsiteY79" fmla="*/ 498423 h 3470532"/>
              <a:gd name="connsiteX80" fmla="*/ 1472784 w 1656754"/>
              <a:gd name="connsiteY80" fmla="*/ 505918 h 3470532"/>
              <a:gd name="connsiteX81" fmla="*/ 1484026 w 1656754"/>
              <a:gd name="connsiteY81" fmla="*/ 513413 h 3470532"/>
              <a:gd name="connsiteX82" fmla="*/ 1502764 w 1656754"/>
              <a:gd name="connsiteY82" fmla="*/ 520908 h 3470532"/>
              <a:gd name="connsiteX83" fmla="*/ 1514007 w 1656754"/>
              <a:gd name="connsiteY83" fmla="*/ 532151 h 3470532"/>
              <a:gd name="connsiteX84" fmla="*/ 1536492 w 1656754"/>
              <a:gd name="connsiteY84" fmla="*/ 592112 h 3470532"/>
              <a:gd name="connsiteX85" fmla="*/ 1555230 w 1656754"/>
              <a:gd name="connsiteY85" fmla="*/ 648325 h 3470532"/>
              <a:gd name="connsiteX86" fmla="*/ 1577715 w 1656754"/>
              <a:gd name="connsiteY86" fmla="*/ 700790 h 3470532"/>
              <a:gd name="connsiteX87" fmla="*/ 1581462 w 1656754"/>
              <a:gd name="connsiteY87" fmla="*/ 715780 h 3470532"/>
              <a:gd name="connsiteX88" fmla="*/ 1588957 w 1656754"/>
              <a:gd name="connsiteY88" fmla="*/ 734518 h 3470532"/>
              <a:gd name="connsiteX89" fmla="*/ 1600200 w 1656754"/>
              <a:gd name="connsiteY89" fmla="*/ 779489 h 3470532"/>
              <a:gd name="connsiteX90" fmla="*/ 1618938 w 1656754"/>
              <a:gd name="connsiteY90" fmla="*/ 828207 h 3470532"/>
              <a:gd name="connsiteX91" fmla="*/ 1626433 w 1656754"/>
              <a:gd name="connsiteY91" fmla="*/ 873177 h 3470532"/>
              <a:gd name="connsiteX92" fmla="*/ 1633928 w 1656754"/>
              <a:gd name="connsiteY92" fmla="*/ 895662 h 3470532"/>
              <a:gd name="connsiteX93" fmla="*/ 1637676 w 1656754"/>
              <a:gd name="connsiteY93" fmla="*/ 910653 h 3470532"/>
              <a:gd name="connsiteX94" fmla="*/ 1645171 w 1656754"/>
              <a:gd name="connsiteY94" fmla="*/ 929390 h 3470532"/>
              <a:gd name="connsiteX95" fmla="*/ 1652666 w 1656754"/>
              <a:gd name="connsiteY95" fmla="*/ 966866 h 3470532"/>
              <a:gd name="connsiteX96" fmla="*/ 1652666 w 1656754"/>
              <a:gd name="connsiteY96" fmla="*/ 1169233 h 3470532"/>
              <a:gd name="connsiteX97" fmla="*/ 1645171 w 1656754"/>
              <a:gd name="connsiteY97" fmla="*/ 1184223 h 3470532"/>
              <a:gd name="connsiteX98" fmla="*/ 1637676 w 1656754"/>
              <a:gd name="connsiteY98" fmla="*/ 1206708 h 3470532"/>
              <a:gd name="connsiteX99" fmla="*/ 1603948 w 1656754"/>
              <a:gd name="connsiteY99" fmla="*/ 1322882 h 3470532"/>
              <a:gd name="connsiteX100" fmla="*/ 1592705 w 1656754"/>
              <a:gd name="connsiteY100" fmla="*/ 1341620 h 3470532"/>
              <a:gd name="connsiteX101" fmla="*/ 1573967 w 1656754"/>
              <a:gd name="connsiteY101" fmla="*/ 1382843 h 3470532"/>
              <a:gd name="connsiteX102" fmla="*/ 1547735 w 1656754"/>
              <a:gd name="connsiteY102" fmla="*/ 1420318 h 3470532"/>
              <a:gd name="connsiteX103" fmla="*/ 1543987 w 1656754"/>
              <a:gd name="connsiteY103" fmla="*/ 1439056 h 3470532"/>
              <a:gd name="connsiteX104" fmla="*/ 1528997 w 1656754"/>
              <a:gd name="connsiteY104" fmla="*/ 1457794 h 3470532"/>
              <a:gd name="connsiteX105" fmla="*/ 1514007 w 1656754"/>
              <a:gd name="connsiteY105" fmla="*/ 1487774 h 3470532"/>
              <a:gd name="connsiteX106" fmla="*/ 1487774 w 1656754"/>
              <a:gd name="connsiteY106" fmla="*/ 1547735 h 3470532"/>
              <a:gd name="connsiteX107" fmla="*/ 1472784 w 1656754"/>
              <a:gd name="connsiteY107" fmla="*/ 1581462 h 3470532"/>
              <a:gd name="connsiteX108" fmla="*/ 1454046 w 1656754"/>
              <a:gd name="connsiteY108" fmla="*/ 1637676 h 3470532"/>
              <a:gd name="connsiteX109" fmla="*/ 1446551 w 1656754"/>
              <a:gd name="connsiteY109" fmla="*/ 1667656 h 3470532"/>
              <a:gd name="connsiteX110" fmla="*/ 1439056 w 1656754"/>
              <a:gd name="connsiteY110" fmla="*/ 1690141 h 3470532"/>
              <a:gd name="connsiteX111" fmla="*/ 1427813 w 1656754"/>
              <a:gd name="connsiteY111" fmla="*/ 1750102 h 3470532"/>
              <a:gd name="connsiteX112" fmla="*/ 1424066 w 1656754"/>
              <a:gd name="connsiteY112" fmla="*/ 1787577 h 3470532"/>
              <a:gd name="connsiteX113" fmla="*/ 1416571 w 1656754"/>
              <a:gd name="connsiteY113" fmla="*/ 1817557 h 3470532"/>
              <a:gd name="connsiteX114" fmla="*/ 1412823 w 1656754"/>
              <a:gd name="connsiteY114" fmla="*/ 1843790 h 3470532"/>
              <a:gd name="connsiteX115" fmla="*/ 1409076 w 1656754"/>
              <a:gd name="connsiteY115" fmla="*/ 1881266 h 3470532"/>
              <a:gd name="connsiteX116" fmla="*/ 1364105 w 1656754"/>
              <a:gd name="connsiteY116" fmla="*/ 2072390 h 3470532"/>
              <a:gd name="connsiteX117" fmla="*/ 1304144 w 1656754"/>
              <a:gd name="connsiteY117" fmla="*/ 2432154 h 3470532"/>
              <a:gd name="connsiteX118" fmla="*/ 1270416 w 1656754"/>
              <a:gd name="connsiteY118" fmla="*/ 2649512 h 3470532"/>
              <a:gd name="connsiteX119" fmla="*/ 1232941 w 1656754"/>
              <a:gd name="connsiteY119" fmla="*/ 2904344 h 3470532"/>
              <a:gd name="connsiteX120" fmla="*/ 1191458 w 1656754"/>
              <a:gd name="connsiteY120" fmla="*/ 3439228 h 3470532"/>
              <a:gd name="connsiteX121" fmla="*/ 931732 w 1656754"/>
              <a:gd name="connsiteY121" fmla="*/ 3459032 h 3470532"/>
              <a:gd name="connsiteX122" fmla="*/ 703522 w 1656754"/>
              <a:gd name="connsiteY122" fmla="*/ 3417940 h 3470532"/>
              <a:gd name="connsiteX0" fmla="*/ 703522 w 1656754"/>
              <a:gd name="connsiteY0" fmla="*/ 3417940 h 3470532"/>
              <a:gd name="connsiteX1" fmla="*/ 726138 w 1656754"/>
              <a:gd name="connsiteY1" fmla="*/ 2857682 h 3470532"/>
              <a:gd name="connsiteX2" fmla="*/ 745891 w 1656754"/>
              <a:gd name="connsiteY2" fmla="*/ 1826640 h 3470532"/>
              <a:gd name="connsiteX3" fmla="*/ 734518 w 1656754"/>
              <a:gd name="connsiteY3" fmla="*/ 1813810 h 3470532"/>
              <a:gd name="connsiteX4" fmla="*/ 689548 w 1656754"/>
              <a:gd name="connsiteY4" fmla="*/ 1761344 h 3470532"/>
              <a:gd name="connsiteX5" fmla="*/ 655820 w 1656754"/>
              <a:gd name="connsiteY5" fmla="*/ 1630180 h 3470532"/>
              <a:gd name="connsiteX6" fmla="*/ 659567 w 1656754"/>
              <a:gd name="connsiteY6" fmla="*/ 1506512 h 3470532"/>
              <a:gd name="connsiteX7" fmla="*/ 708285 w 1656754"/>
              <a:gd name="connsiteY7" fmla="*/ 1401580 h 3470532"/>
              <a:gd name="connsiteX8" fmla="*/ 727023 w 1656754"/>
              <a:gd name="connsiteY8" fmla="*/ 1349115 h 3470532"/>
              <a:gd name="connsiteX9" fmla="*/ 745761 w 1656754"/>
              <a:gd name="connsiteY9" fmla="*/ 1285407 h 3470532"/>
              <a:gd name="connsiteX10" fmla="*/ 723276 w 1656754"/>
              <a:gd name="connsiteY10" fmla="*/ 1172980 h 3470532"/>
              <a:gd name="connsiteX11" fmla="*/ 674557 w 1656754"/>
              <a:gd name="connsiteY11" fmla="*/ 1060554 h 3470532"/>
              <a:gd name="connsiteX12" fmla="*/ 652072 w 1656754"/>
              <a:gd name="connsiteY12" fmla="*/ 1026826 h 3470532"/>
              <a:gd name="connsiteX13" fmla="*/ 637082 w 1656754"/>
              <a:gd name="connsiteY13" fmla="*/ 1008089 h 3470532"/>
              <a:gd name="connsiteX14" fmla="*/ 622092 w 1656754"/>
              <a:gd name="connsiteY14" fmla="*/ 993098 h 3470532"/>
              <a:gd name="connsiteX15" fmla="*/ 584616 w 1656754"/>
              <a:gd name="connsiteY15" fmla="*/ 966866 h 3470532"/>
              <a:gd name="connsiteX16" fmla="*/ 569626 w 1656754"/>
              <a:gd name="connsiteY16" fmla="*/ 959371 h 3470532"/>
              <a:gd name="connsiteX17" fmla="*/ 517161 w 1656754"/>
              <a:gd name="connsiteY17" fmla="*/ 940633 h 3470532"/>
              <a:gd name="connsiteX18" fmla="*/ 442210 w 1656754"/>
              <a:gd name="connsiteY18" fmla="*/ 910653 h 3470532"/>
              <a:gd name="connsiteX19" fmla="*/ 430967 w 1656754"/>
              <a:gd name="connsiteY19" fmla="*/ 906905 h 3470532"/>
              <a:gd name="connsiteX20" fmla="*/ 281066 w 1656754"/>
              <a:gd name="connsiteY20" fmla="*/ 910653 h 3470532"/>
              <a:gd name="connsiteX21" fmla="*/ 258580 w 1656754"/>
              <a:gd name="connsiteY21" fmla="*/ 914400 h 3470532"/>
              <a:gd name="connsiteX22" fmla="*/ 228600 w 1656754"/>
              <a:gd name="connsiteY22" fmla="*/ 918148 h 3470532"/>
              <a:gd name="connsiteX23" fmla="*/ 142407 w 1656754"/>
              <a:gd name="connsiteY23" fmla="*/ 906905 h 3470532"/>
              <a:gd name="connsiteX24" fmla="*/ 104931 w 1656754"/>
              <a:gd name="connsiteY24" fmla="*/ 869430 h 3470532"/>
              <a:gd name="connsiteX25" fmla="*/ 86194 w 1656754"/>
              <a:gd name="connsiteY25" fmla="*/ 850692 h 3470532"/>
              <a:gd name="connsiteX26" fmla="*/ 56213 w 1656754"/>
              <a:gd name="connsiteY26" fmla="*/ 813216 h 3470532"/>
              <a:gd name="connsiteX27" fmla="*/ 44971 w 1656754"/>
              <a:gd name="connsiteY27" fmla="*/ 801974 h 3470532"/>
              <a:gd name="connsiteX28" fmla="*/ 33728 w 1656754"/>
              <a:gd name="connsiteY28" fmla="*/ 783236 h 3470532"/>
              <a:gd name="connsiteX29" fmla="*/ 26233 w 1656754"/>
              <a:gd name="connsiteY29" fmla="*/ 771994 h 3470532"/>
              <a:gd name="connsiteX30" fmla="*/ 18738 w 1656754"/>
              <a:gd name="connsiteY30" fmla="*/ 745761 h 3470532"/>
              <a:gd name="connsiteX31" fmla="*/ 11243 w 1656754"/>
              <a:gd name="connsiteY31" fmla="*/ 730771 h 3470532"/>
              <a:gd name="connsiteX32" fmla="*/ 7495 w 1656754"/>
              <a:gd name="connsiteY32" fmla="*/ 693295 h 3470532"/>
              <a:gd name="connsiteX33" fmla="*/ 0 w 1656754"/>
              <a:gd name="connsiteY33" fmla="*/ 663315 h 3470532"/>
              <a:gd name="connsiteX34" fmla="*/ 3748 w 1656754"/>
              <a:gd name="connsiteY34" fmla="*/ 517161 h 3470532"/>
              <a:gd name="connsiteX35" fmla="*/ 14990 w 1656754"/>
              <a:gd name="connsiteY35" fmla="*/ 487180 h 3470532"/>
              <a:gd name="connsiteX36" fmla="*/ 33728 w 1656754"/>
              <a:gd name="connsiteY36" fmla="*/ 430967 h 3470532"/>
              <a:gd name="connsiteX37" fmla="*/ 44971 w 1656754"/>
              <a:gd name="connsiteY37" fmla="*/ 408482 h 3470532"/>
              <a:gd name="connsiteX38" fmla="*/ 52466 w 1656754"/>
              <a:gd name="connsiteY38" fmla="*/ 385997 h 3470532"/>
              <a:gd name="connsiteX39" fmla="*/ 86194 w 1656754"/>
              <a:gd name="connsiteY39" fmla="*/ 329784 h 3470532"/>
              <a:gd name="connsiteX40" fmla="*/ 108679 w 1656754"/>
              <a:gd name="connsiteY40" fmla="*/ 292308 h 3470532"/>
              <a:gd name="connsiteX41" fmla="*/ 123669 w 1656754"/>
              <a:gd name="connsiteY41" fmla="*/ 269823 h 3470532"/>
              <a:gd name="connsiteX42" fmla="*/ 161144 w 1656754"/>
              <a:gd name="connsiteY42" fmla="*/ 232348 h 3470532"/>
              <a:gd name="connsiteX43" fmla="*/ 179882 w 1656754"/>
              <a:gd name="connsiteY43" fmla="*/ 206115 h 3470532"/>
              <a:gd name="connsiteX44" fmla="*/ 191125 w 1656754"/>
              <a:gd name="connsiteY44" fmla="*/ 187377 h 3470532"/>
              <a:gd name="connsiteX45" fmla="*/ 224853 w 1656754"/>
              <a:gd name="connsiteY45" fmla="*/ 153649 h 3470532"/>
              <a:gd name="connsiteX46" fmla="*/ 247338 w 1656754"/>
              <a:gd name="connsiteY46" fmla="*/ 123669 h 3470532"/>
              <a:gd name="connsiteX47" fmla="*/ 266076 w 1656754"/>
              <a:gd name="connsiteY47" fmla="*/ 108679 h 3470532"/>
              <a:gd name="connsiteX48" fmla="*/ 292308 w 1656754"/>
              <a:gd name="connsiteY48" fmla="*/ 82446 h 3470532"/>
              <a:gd name="connsiteX49" fmla="*/ 352269 w 1656754"/>
              <a:gd name="connsiteY49" fmla="*/ 48718 h 3470532"/>
              <a:gd name="connsiteX50" fmla="*/ 382249 w 1656754"/>
              <a:gd name="connsiteY50" fmla="*/ 41223 h 3470532"/>
              <a:gd name="connsiteX51" fmla="*/ 415977 w 1656754"/>
              <a:gd name="connsiteY51" fmla="*/ 22485 h 3470532"/>
              <a:gd name="connsiteX52" fmla="*/ 427220 w 1656754"/>
              <a:gd name="connsiteY52" fmla="*/ 14990 h 3470532"/>
              <a:gd name="connsiteX53" fmla="*/ 457200 w 1656754"/>
              <a:gd name="connsiteY53" fmla="*/ 3748 h 3470532"/>
              <a:gd name="connsiteX54" fmla="*/ 483433 w 1656754"/>
              <a:gd name="connsiteY54" fmla="*/ 0 h 3470532"/>
              <a:gd name="connsiteX55" fmla="*/ 569626 w 1656754"/>
              <a:gd name="connsiteY55" fmla="*/ 3748 h 3470532"/>
              <a:gd name="connsiteX56" fmla="*/ 603354 w 1656754"/>
              <a:gd name="connsiteY56" fmla="*/ 14990 h 3470532"/>
              <a:gd name="connsiteX57" fmla="*/ 633335 w 1656754"/>
              <a:gd name="connsiteY57" fmla="*/ 22485 h 3470532"/>
              <a:gd name="connsiteX58" fmla="*/ 659567 w 1656754"/>
              <a:gd name="connsiteY58" fmla="*/ 37476 h 3470532"/>
              <a:gd name="connsiteX59" fmla="*/ 704538 w 1656754"/>
              <a:gd name="connsiteY59" fmla="*/ 44971 h 3470532"/>
              <a:gd name="connsiteX60" fmla="*/ 745761 w 1656754"/>
              <a:gd name="connsiteY60" fmla="*/ 67456 h 3470532"/>
              <a:gd name="connsiteX61" fmla="*/ 764498 w 1656754"/>
              <a:gd name="connsiteY61" fmla="*/ 74951 h 3470532"/>
              <a:gd name="connsiteX62" fmla="*/ 771994 w 1656754"/>
              <a:gd name="connsiteY62" fmla="*/ 82446 h 3470532"/>
              <a:gd name="connsiteX63" fmla="*/ 801974 w 1656754"/>
              <a:gd name="connsiteY63" fmla="*/ 101184 h 3470532"/>
              <a:gd name="connsiteX64" fmla="*/ 813216 w 1656754"/>
              <a:gd name="connsiteY64" fmla="*/ 123669 h 3470532"/>
              <a:gd name="connsiteX65" fmla="*/ 816964 w 1656754"/>
              <a:gd name="connsiteY65" fmla="*/ 146154 h 3470532"/>
              <a:gd name="connsiteX66" fmla="*/ 824459 w 1656754"/>
              <a:gd name="connsiteY66" fmla="*/ 172387 h 3470532"/>
              <a:gd name="connsiteX67" fmla="*/ 828207 w 1656754"/>
              <a:gd name="connsiteY67" fmla="*/ 191125 h 3470532"/>
              <a:gd name="connsiteX68" fmla="*/ 831954 w 1656754"/>
              <a:gd name="connsiteY68" fmla="*/ 333531 h 3470532"/>
              <a:gd name="connsiteX69" fmla="*/ 843197 w 1656754"/>
              <a:gd name="connsiteY69" fmla="*/ 363512 h 3470532"/>
              <a:gd name="connsiteX70" fmla="*/ 846944 w 1656754"/>
              <a:gd name="connsiteY70" fmla="*/ 374754 h 3470532"/>
              <a:gd name="connsiteX71" fmla="*/ 895662 w 1656754"/>
              <a:gd name="connsiteY71" fmla="*/ 400987 h 3470532"/>
              <a:gd name="connsiteX72" fmla="*/ 906905 w 1656754"/>
              <a:gd name="connsiteY72" fmla="*/ 408482 h 3470532"/>
              <a:gd name="connsiteX73" fmla="*/ 955623 w 1656754"/>
              <a:gd name="connsiteY73" fmla="*/ 423472 h 3470532"/>
              <a:gd name="connsiteX74" fmla="*/ 1274164 w 1656754"/>
              <a:gd name="connsiteY74" fmla="*/ 430967 h 3470532"/>
              <a:gd name="connsiteX75" fmla="*/ 1292902 w 1656754"/>
              <a:gd name="connsiteY75" fmla="*/ 438462 h 3470532"/>
              <a:gd name="connsiteX76" fmla="*/ 1345367 w 1656754"/>
              <a:gd name="connsiteY76" fmla="*/ 457200 h 3470532"/>
              <a:gd name="connsiteX77" fmla="*/ 1412823 w 1656754"/>
              <a:gd name="connsiteY77" fmla="*/ 487180 h 3470532"/>
              <a:gd name="connsiteX78" fmla="*/ 1457794 w 1656754"/>
              <a:gd name="connsiteY78" fmla="*/ 498423 h 3470532"/>
              <a:gd name="connsiteX79" fmla="*/ 1472784 w 1656754"/>
              <a:gd name="connsiteY79" fmla="*/ 505918 h 3470532"/>
              <a:gd name="connsiteX80" fmla="*/ 1484026 w 1656754"/>
              <a:gd name="connsiteY80" fmla="*/ 513413 h 3470532"/>
              <a:gd name="connsiteX81" fmla="*/ 1502764 w 1656754"/>
              <a:gd name="connsiteY81" fmla="*/ 520908 h 3470532"/>
              <a:gd name="connsiteX82" fmla="*/ 1514007 w 1656754"/>
              <a:gd name="connsiteY82" fmla="*/ 532151 h 3470532"/>
              <a:gd name="connsiteX83" fmla="*/ 1536492 w 1656754"/>
              <a:gd name="connsiteY83" fmla="*/ 592112 h 3470532"/>
              <a:gd name="connsiteX84" fmla="*/ 1555230 w 1656754"/>
              <a:gd name="connsiteY84" fmla="*/ 648325 h 3470532"/>
              <a:gd name="connsiteX85" fmla="*/ 1577715 w 1656754"/>
              <a:gd name="connsiteY85" fmla="*/ 700790 h 3470532"/>
              <a:gd name="connsiteX86" fmla="*/ 1581462 w 1656754"/>
              <a:gd name="connsiteY86" fmla="*/ 715780 h 3470532"/>
              <a:gd name="connsiteX87" fmla="*/ 1588957 w 1656754"/>
              <a:gd name="connsiteY87" fmla="*/ 734518 h 3470532"/>
              <a:gd name="connsiteX88" fmla="*/ 1600200 w 1656754"/>
              <a:gd name="connsiteY88" fmla="*/ 779489 h 3470532"/>
              <a:gd name="connsiteX89" fmla="*/ 1618938 w 1656754"/>
              <a:gd name="connsiteY89" fmla="*/ 828207 h 3470532"/>
              <a:gd name="connsiteX90" fmla="*/ 1626433 w 1656754"/>
              <a:gd name="connsiteY90" fmla="*/ 873177 h 3470532"/>
              <a:gd name="connsiteX91" fmla="*/ 1633928 w 1656754"/>
              <a:gd name="connsiteY91" fmla="*/ 895662 h 3470532"/>
              <a:gd name="connsiteX92" fmla="*/ 1637676 w 1656754"/>
              <a:gd name="connsiteY92" fmla="*/ 910653 h 3470532"/>
              <a:gd name="connsiteX93" fmla="*/ 1645171 w 1656754"/>
              <a:gd name="connsiteY93" fmla="*/ 929390 h 3470532"/>
              <a:gd name="connsiteX94" fmla="*/ 1652666 w 1656754"/>
              <a:gd name="connsiteY94" fmla="*/ 966866 h 3470532"/>
              <a:gd name="connsiteX95" fmla="*/ 1652666 w 1656754"/>
              <a:gd name="connsiteY95" fmla="*/ 1169233 h 3470532"/>
              <a:gd name="connsiteX96" fmla="*/ 1645171 w 1656754"/>
              <a:gd name="connsiteY96" fmla="*/ 1184223 h 3470532"/>
              <a:gd name="connsiteX97" fmla="*/ 1637676 w 1656754"/>
              <a:gd name="connsiteY97" fmla="*/ 1206708 h 3470532"/>
              <a:gd name="connsiteX98" fmla="*/ 1603948 w 1656754"/>
              <a:gd name="connsiteY98" fmla="*/ 1322882 h 3470532"/>
              <a:gd name="connsiteX99" fmla="*/ 1592705 w 1656754"/>
              <a:gd name="connsiteY99" fmla="*/ 1341620 h 3470532"/>
              <a:gd name="connsiteX100" fmla="*/ 1573967 w 1656754"/>
              <a:gd name="connsiteY100" fmla="*/ 1382843 h 3470532"/>
              <a:gd name="connsiteX101" fmla="*/ 1547735 w 1656754"/>
              <a:gd name="connsiteY101" fmla="*/ 1420318 h 3470532"/>
              <a:gd name="connsiteX102" fmla="*/ 1543987 w 1656754"/>
              <a:gd name="connsiteY102" fmla="*/ 1439056 h 3470532"/>
              <a:gd name="connsiteX103" fmla="*/ 1528997 w 1656754"/>
              <a:gd name="connsiteY103" fmla="*/ 1457794 h 3470532"/>
              <a:gd name="connsiteX104" fmla="*/ 1514007 w 1656754"/>
              <a:gd name="connsiteY104" fmla="*/ 1487774 h 3470532"/>
              <a:gd name="connsiteX105" fmla="*/ 1487774 w 1656754"/>
              <a:gd name="connsiteY105" fmla="*/ 1547735 h 3470532"/>
              <a:gd name="connsiteX106" fmla="*/ 1472784 w 1656754"/>
              <a:gd name="connsiteY106" fmla="*/ 1581462 h 3470532"/>
              <a:gd name="connsiteX107" fmla="*/ 1454046 w 1656754"/>
              <a:gd name="connsiteY107" fmla="*/ 1637676 h 3470532"/>
              <a:gd name="connsiteX108" fmla="*/ 1446551 w 1656754"/>
              <a:gd name="connsiteY108" fmla="*/ 1667656 h 3470532"/>
              <a:gd name="connsiteX109" fmla="*/ 1439056 w 1656754"/>
              <a:gd name="connsiteY109" fmla="*/ 1690141 h 3470532"/>
              <a:gd name="connsiteX110" fmla="*/ 1427813 w 1656754"/>
              <a:gd name="connsiteY110" fmla="*/ 1750102 h 3470532"/>
              <a:gd name="connsiteX111" fmla="*/ 1424066 w 1656754"/>
              <a:gd name="connsiteY111" fmla="*/ 1787577 h 3470532"/>
              <a:gd name="connsiteX112" fmla="*/ 1416571 w 1656754"/>
              <a:gd name="connsiteY112" fmla="*/ 1817557 h 3470532"/>
              <a:gd name="connsiteX113" fmla="*/ 1412823 w 1656754"/>
              <a:gd name="connsiteY113" fmla="*/ 1843790 h 3470532"/>
              <a:gd name="connsiteX114" fmla="*/ 1409076 w 1656754"/>
              <a:gd name="connsiteY114" fmla="*/ 1881266 h 3470532"/>
              <a:gd name="connsiteX115" fmla="*/ 1364105 w 1656754"/>
              <a:gd name="connsiteY115" fmla="*/ 2072390 h 3470532"/>
              <a:gd name="connsiteX116" fmla="*/ 1304144 w 1656754"/>
              <a:gd name="connsiteY116" fmla="*/ 2432154 h 3470532"/>
              <a:gd name="connsiteX117" fmla="*/ 1270416 w 1656754"/>
              <a:gd name="connsiteY117" fmla="*/ 2649512 h 3470532"/>
              <a:gd name="connsiteX118" fmla="*/ 1232941 w 1656754"/>
              <a:gd name="connsiteY118" fmla="*/ 2904344 h 3470532"/>
              <a:gd name="connsiteX119" fmla="*/ 1191458 w 1656754"/>
              <a:gd name="connsiteY119" fmla="*/ 3439228 h 3470532"/>
              <a:gd name="connsiteX120" fmla="*/ 931732 w 1656754"/>
              <a:gd name="connsiteY120" fmla="*/ 3459032 h 3470532"/>
              <a:gd name="connsiteX121" fmla="*/ 703522 w 1656754"/>
              <a:gd name="connsiteY121" fmla="*/ 3417940 h 3470532"/>
              <a:gd name="connsiteX0" fmla="*/ 703522 w 1656754"/>
              <a:gd name="connsiteY0" fmla="*/ 3417940 h 3470532"/>
              <a:gd name="connsiteX1" fmla="*/ 726138 w 1656754"/>
              <a:gd name="connsiteY1" fmla="*/ 2857682 h 3470532"/>
              <a:gd name="connsiteX2" fmla="*/ 745891 w 1656754"/>
              <a:gd name="connsiteY2" fmla="*/ 1826640 h 3470532"/>
              <a:gd name="connsiteX3" fmla="*/ 734518 w 1656754"/>
              <a:gd name="connsiteY3" fmla="*/ 1813810 h 3470532"/>
              <a:gd name="connsiteX4" fmla="*/ 689548 w 1656754"/>
              <a:gd name="connsiteY4" fmla="*/ 1761344 h 3470532"/>
              <a:gd name="connsiteX5" fmla="*/ 655820 w 1656754"/>
              <a:gd name="connsiteY5" fmla="*/ 1630180 h 3470532"/>
              <a:gd name="connsiteX6" fmla="*/ 659567 w 1656754"/>
              <a:gd name="connsiteY6" fmla="*/ 1506512 h 3470532"/>
              <a:gd name="connsiteX7" fmla="*/ 708285 w 1656754"/>
              <a:gd name="connsiteY7" fmla="*/ 1401580 h 3470532"/>
              <a:gd name="connsiteX8" fmla="*/ 727023 w 1656754"/>
              <a:gd name="connsiteY8" fmla="*/ 1349115 h 3470532"/>
              <a:gd name="connsiteX9" fmla="*/ 745761 w 1656754"/>
              <a:gd name="connsiteY9" fmla="*/ 1285407 h 3470532"/>
              <a:gd name="connsiteX10" fmla="*/ 723276 w 1656754"/>
              <a:gd name="connsiteY10" fmla="*/ 1172980 h 3470532"/>
              <a:gd name="connsiteX11" fmla="*/ 674557 w 1656754"/>
              <a:gd name="connsiteY11" fmla="*/ 1060554 h 3470532"/>
              <a:gd name="connsiteX12" fmla="*/ 652072 w 1656754"/>
              <a:gd name="connsiteY12" fmla="*/ 1026826 h 3470532"/>
              <a:gd name="connsiteX13" fmla="*/ 637082 w 1656754"/>
              <a:gd name="connsiteY13" fmla="*/ 1008089 h 3470532"/>
              <a:gd name="connsiteX14" fmla="*/ 622092 w 1656754"/>
              <a:gd name="connsiteY14" fmla="*/ 993098 h 3470532"/>
              <a:gd name="connsiteX15" fmla="*/ 584616 w 1656754"/>
              <a:gd name="connsiteY15" fmla="*/ 966866 h 3470532"/>
              <a:gd name="connsiteX16" fmla="*/ 517161 w 1656754"/>
              <a:gd name="connsiteY16" fmla="*/ 940633 h 3470532"/>
              <a:gd name="connsiteX17" fmla="*/ 442210 w 1656754"/>
              <a:gd name="connsiteY17" fmla="*/ 910653 h 3470532"/>
              <a:gd name="connsiteX18" fmla="*/ 430967 w 1656754"/>
              <a:gd name="connsiteY18" fmla="*/ 906905 h 3470532"/>
              <a:gd name="connsiteX19" fmla="*/ 281066 w 1656754"/>
              <a:gd name="connsiteY19" fmla="*/ 910653 h 3470532"/>
              <a:gd name="connsiteX20" fmla="*/ 258580 w 1656754"/>
              <a:gd name="connsiteY20" fmla="*/ 914400 h 3470532"/>
              <a:gd name="connsiteX21" fmla="*/ 228600 w 1656754"/>
              <a:gd name="connsiteY21" fmla="*/ 918148 h 3470532"/>
              <a:gd name="connsiteX22" fmla="*/ 142407 w 1656754"/>
              <a:gd name="connsiteY22" fmla="*/ 906905 h 3470532"/>
              <a:gd name="connsiteX23" fmla="*/ 104931 w 1656754"/>
              <a:gd name="connsiteY23" fmla="*/ 869430 h 3470532"/>
              <a:gd name="connsiteX24" fmla="*/ 86194 w 1656754"/>
              <a:gd name="connsiteY24" fmla="*/ 850692 h 3470532"/>
              <a:gd name="connsiteX25" fmla="*/ 56213 w 1656754"/>
              <a:gd name="connsiteY25" fmla="*/ 813216 h 3470532"/>
              <a:gd name="connsiteX26" fmla="*/ 44971 w 1656754"/>
              <a:gd name="connsiteY26" fmla="*/ 801974 h 3470532"/>
              <a:gd name="connsiteX27" fmla="*/ 33728 w 1656754"/>
              <a:gd name="connsiteY27" fmla="*/ 783236 h 3470532"/>
              <a:gd name="connsiteX28" fmla="*/ 26233 w 1656754"/>
              <a:gd name="connsiteY28" fmla="*/ 771994 h 3470532"/>
              <a:gd name="connsiteX29" fmla="*/ 18738 w 1656754"/>
              <a:gd name="connsiteY29" fmla="*/ 745761 h 3470532"/>
              <a:gd name="connsiteX30" fmla="*/ 11243 w 1656754"/>
              <a:gd name="connsiteY30" fmla="*/ 730771 h 3470532"/>
              <a:gd name="connsiteX31" fmla="*/ 7495 w 1656754"/>
              <a:gd name="connsiteY31" fmla="*/ 693295 h 3470532"/>
              <a:gd name="connsiteX32" fmla="*/ 0 w 1656754"/>
              <a:gd name="connsiteY32" fmla="*/ 663315 h 3470532"/>
              <a:gd name="connsiteX33" fmla="*/ 3748 w 1656754"/>
              <a:gd name="connsiteY33" fmla="*/ 517161 h 3470532"/>
              <a:gd name="connsiteX34" fmla="*/ 14990 w 1656754"/>
              <a:gd name="connsiteY34" fmla="*/ 487180 h 3470532"/>
              <a:gd name="connsiteX35" fmla="*/ 33728 w 1656754"/>
              <a:gd name="connsiteY35" fmla="*/ 430967 h 3470532"/>
              <a:gd name="connsiteX36" fmla="*/ 44971 w 1656754"/>
              <a:gd name="connsiteY36" fmla="*/ 408482 h 3470532"/>
              <a:gd name="connsiteX37" fmla="*/ 52466 w 1656754"/>
              <a:gd name="connsiteY37" fmla="*/ 385997 h 3470532"/>
              <a:gd name="connsiteX38" fmla="*/ 86194 w 1656754"/>
              <a:gd name="connsiteY38" fmla="*/ 329784 h 3470532"/>
              <a:gd name="connsiteX39" fmla="*/ 108679 w 1656754"/>
              <a:gd name="connsiteY39" fmla="*/ 292308 h 3470532"/>
              <a:gd name="connsiteX40" fmla="*/ 123669 w 1656754"/>
              <a:gd name="connsiteY40" fmla="*/ 269823 h 3470532"/>
              <a:gd name="connsiteX41" fmla="*/ 161144 w 1656754"/>
              <a:gd name="connsiteY41" fmla="*/ 232348 h 3470532"/>
              <a:gd name="connsiteX42" fmla="*/ 179882 w 1656754"/>
              <a:gd name="connsiteY42" fmla="*/ 206115 h 3470532"/>
              <a:gd name="connsiteX43" fmla="*/ 191125 w 1656754"/>
              <a:gd name="connsiteY43" fmla="*/ 187377 h 3470532"/>
              <a:gd name="connsiteX44" fmla="*/ 224853 w 1656754"/>
              <a:gd name="connsiteY44" fmla="*/ 153649 h 3470532"/>
              <a:gd name="connsiteX45" fmla="*/ 247338 w 1656754"/>
              <a:gd name="connsiteY45" fmla="*/ 123669 h 3470532"/>
              <a:gd name="connsiteX46" fmla="*/ 266076 w 1656754"/>
              <a:gd name="connsiteY46" fmla="*/ 108679 h 3470532"/>
              <a:gd name="connsiteX47" fmla="*/ 292308 w 1656754"/>
              <a:gd name="connsiteY47" fmla="*/ 82446 h 3470532"/>
              <a:gd name="connsiteX48" fmla="*/ 352269 w 1656754"/>
              <a:gd name="connsiteY48" fmla="*/ 48718 h 3470532"/>
              <a:gd name="connsiteX49" fmla="*/ 382249 w 1656754"/>
              <a:gd name="connsiteY49" fmla="*/ 41223 h 3470532"/>
              <a:gd name="connsiteX50" fmla="*/ 415977 w 1656754"/>
              <a:gd name="connsiteY50" fmla="*/ 22485 h 3470532"/>
              <a:gd name="connsiteX51" fmla="*/ 427220 w 1656754"/>
              <a:gd name="connsiteY51" fmla="*/ 14990 h 3470532"/>
              <a:gd name="connsiteX52" fmla="*/ 457200 w 1656754"/>
              <a:gd name="connsiteY52" fmla="*/ 3748 h 3470532"/>
              <a:gd name="connsiteX53" fmla="*/ 483433 w 1656754"/>
              <a:gd name="connsiteY53" fmla="*/ 0 h 3470532"/>
              <a:gd name="connsiteX54" fmla="*/ 569626 w 1656754"/>
              <a:gd name="connsiteY54" fmla="*/ 3748 h 3470532"/>
              <a:gd name="connsiteX55" fmla="*/ 603354 w 1656754"/>
              <a:gd name="connsiteY55" fmla="*/ 14990 h 3470532"/>
              <a:gd name="connsiteX56" fmla="*/ 633335 w 1656754"/>
              <a:gd name="connsiteY56" fmla="*/ 22485 h 3470532"/>
              <a:gd name="connsiteX57" fmla="*/ 659567 w 1656754"/>
              <a:gd name="connsiteY57" fmla="*/ 37476 h 3470532"/>
              <a:gd name="connsiteX58" fmla="*/ 704538 w 1656754"/>
              <a:gd name="connsiteY58" fmla="*/ 44971 h 3470532"/>
              <a:gd name="connsiteX59" fmla="*/ 745761 w 1656754"/>
              <a:gd name="connsiteY59" fmla="*/ 67456 h 3470532"/>
              <a:gd name="connsiteX60" fmla="*/ 764498 w 1656754"/>
              <a:gd name="connsiteY60" fmla="*/ 74951 h 3470532"/>
              <a:gd name="connsiteX61" fmla="*/ 771994 w 1656754"/>
              <a:gd name="connsiteY61" fmla="*/ 82446 h 3470532"/>
              <a:gd name="connsiteX62" fmla="*/ 801974 w 1656754"/>
              <a:gd name="connsiteY62" fmla="*/ 101184 h 3470532"/>
              <a:gd name="connsiteX63" fmla="*/ 813216 w 1656754"/>
              <a:gd name="connsiteY63" fmla="*/ 123669 h 3470532"/>
              <a:gd name="connsiteX64" fmla="*/ 816964 w 1656754"/>
              <a:gd name="connsiteY64" fmla="*/ 146154 h 3470532"/>
              <a:gd name="connsiteX65" fmla="*/ 824459 w 1656754"/>
              <a:gd name="connsiteY65" fmla="*/ 172387 h 3470532"/>
              <a:gd name="connsiteX66" fmla="*/ 828207 w 1656754"/>
              <a:gd name="connsiteY66" fmla="*/ 191125 h 3470532"/>
              <a:gd name="connsiteX67" fmla="*/ 831954 w 1656754"/>
              <a:gd name="connsiteY67" fmla="*/ 333531 h 3470532"/>
              <a:gd name="connsiteX68" fmla="*/ 843197 w 1656754"/>
              <a:gd name="connsiteY68" fmla="*/ 363512 h 3470532"/>
              <a:gd name="connsiteX69" fmla="*/ 846944 w 1656754"/>
              <a:gd name="connsiteY69" fmla="*/ 374754 h 3470532"/>
              <a:gd name="connsiteX70" fmla="*/ 895662 w 1656754"/>
              <a:gd name="connsiteY70" fmla="*/ 400987 h 3470532"/>
              <a:gd name="connsiteX71" fmla="*/ 906905 w 1656754"/>
              <a:gd name="connsiteY71" fmla="*/ 408482 h 3470532"/>
              <a:gd name="connsiteX72" fmla="*/ 955623 w 1656754"/>
              <a:gd name="connsiteY72" fmla="*/ 423472 h 3470532"/>
              <a:gd name="connsiteX73" fmla="*/ 1274164 w 1656754"/>
              <a:gd name="connsiteY73" fmla="*/ 430967 h 3470532"/>
              <a:gd name="connsiteX74" fmla="*/ 1292902 w 1656754"/>
              <a:gd name="connsiteY74" fmla="*/ 438462 h 3470532"/>
              <a:gd name="connsiteX75" fmla="*/ 1345367 w 1656754"/>
              <a:gd name="connsiteY75" fmla="*/ 457200 h 3470532"/>
              <a:gd name="connsiteX76" fmla="*/ 1412823 w 1656754"/>
              <a:gd name="connsiteY76" fmla="*/ 487180 h 3470532"/>
              <a:gd name="connsiteX77" fmla="*/ 1457794 w 1656754"/>
              <a:gd name="connsiteY77" fmla="*/ 498423 h 3470532"/>
              <a:gd name="connsiteX78" fmla="*/ 1472784 w 1656754"/>
              <a:gd name="connsiteY78" fmla="*/ 505918 h 3470532"/>
              <a:gd name="connsiteX79" fmla="*/ 1484026 w 1656754"/>
              <a:gd name="connsiteY79" fmla="*/ 513413 h 3470532"/>
              <a:gd name="connsiteX80" fmla="*/ 1502764 w 1656754"/>
              <a:gd name="connsiteY80" fmla="*/ 520908 h 3470532"/>
              <a:gd name="connsiteX81" fmla="*/ 1514007 w 1656754"/>
              <a:gd name="connsiteY81" fmla="*/ 532151 h 3470532"/>
              <a:gd name="connsiteX82" fmla="*/ 1536492 w 1656754"/>
              <a:gd name="connsiteY82" fmla="*/ 592112 h 3470532"/>
              <a:gd name="connsiteX83" fmla="*/ 1555230 w 1656754"/>
              <a:gd name="connsiteY83" fmla="*/ 648325 h 3470532"/>
              <a:gd name="connsiteX84" fmla="*/ 1577715 w 1656754"/>
              <a:gd name="connsiteY84" fmla="*/ 700790 h 3470532"/>
              <a:gd name="connsiteX85" fmla="*/ 1581462 w 1656754"/>
              <a:gd name="connsiteY85" fmla="*/ 715780 h 3470532"/>
              <a:gd name="connsiteX86" fmla="*/ 1588957 w 1656754"/>
              <a:gd name="connsiteY86" fmla="*/ 734518 h 3470532"/>
              <a:gd name="connsiteX87" fmla="*/ 1600200 w 1656754"/>
              <a:gd name="connsiteY87" fmla="*/ 779489 h 3470532"/>
              <a:gd name="connsiteX88" fmla="*/ 1618938 w 1656754"/>
              <a:gd name="connsiteY88" fmla="*/ 828207 h 3470532"/>
              <a:gd name="connsiteX89" fmla="*/ 1626433 w 1656754"/>
              <a:gd name="connsiteY89" fmla="*/ 873177 h 3470532"/>
              <a:gd name="connsiteX90" fmla="*/ 1633928 w 1656754"/>
              <a:gd name="connsiteY90" fmla="*/ 895662 h 3470532"/>
              <a:gd name="connsiteX91" fmla="*/ 1637676 w 1656754"/>
              <a:gd name="connsiteY91" fmla="*/ 910653 h 3470532"/>
              <a:gd name="connsiteX92" fmla="*/ 1645171 w 1656754"/>
              <a:gd name="connsiteY92" fmla="*/ 929390 h 3470532"/>
              <a:gd name="connsiteX93" fmla="*/ 1652666 w 1656754"/>
              <a:gd name="connsiteY93" fmla="*/ 966866 h 3470532"/>
              <a:gd name="connsiteX94" fmla="*/ 1652666 w 1656754"/>
              <a:gd name="connsiteY94" fmla="*/ 1169233 h 3470532"/>
              <a:gd name="connsiteX95" fmla="*/ 1645171 w 1656754"/>
              <a:gd name="connsiteY95" fmla="*/ 1184223 h 3470532"/>
              <a:gd name="connsiteX96" fmla="*/ 1637676 w 1656754"/>
              <a:gd name="connsiteY96" fmla="*/ 1206708 h 3470532"/>
              <a:gd name="connsiteX97" fmla="*/ 1603948 w 1656754"/>
              <a:gd name="connsiteY97" fmla="*/ 1322882 h 3470532"/>
              <a:gd name="connsiteX98" fmla="*/ 1592705 w 1656754"/>
              <a:gd name="connsiteY98" fmla="*/ 1341620 h 3470532"/>
              <a:gd name="connsiteX99" fmla="*/ 1573967 w 1656754"/>
              <a:gd name="connsiteY99" fmla="*/ 1382843 h 3470532"/>
              <a:gd name="connsiteX100" fmla="*/ 1547735 w 1656754"/>
              <a:gd name="connsiteY100" fmla="*/ 1420318 h 3470532"/>
              <a:gd name="connsiteX101" fmla="*/ 1543987 w 1656754"/>
              <a:gd name="connsiteY101" fmla="*/ 1439056 h 3470532"/>
              <a:gd name="connsiteX102" fmla="*/ 1528997 w 1656754"/>
              <a:gd name="connsiteY102" fmla="*/ 1457794 h 3470532"/>
              <a:gd name="connsiteX103" fmla="*/ 1514007 w 1656754"/>
              <a:gd name="connsiteY103" fmla="*/ 1487774 h 3470532"/>
              <a:gd name="connsiteX104" fmla="*/ 1487774 w 1656754"/>
              <a:gd name="connsiteY104" fmla="*/ 1547735 h 3470532"/>
              <a:gd name="connsiteX105" fmla="*/ 1472784 w 1656754"/>
              <a:gd name="connsiteY105" fmla="*/ 1581462 h 3470532"/>
              <a:gd name="connsiteX106" fmla="*/ 1454046 w 1656754"/>
              <a:gd name="connsiteY106" fmla="*/ 1637676 h 3470532"/>
              <a:gd name="connsiteX107" fmla="*/ 1446551 w 1656754"/>
              <a:gd name="connsiteY107" fmla="*/ 1667656 h 3470532"/>
              <a:gd name="connsiteX108" fmla="*/ 1439056 w 1656754"/>
              <a:gd name="connsiteY108" fmla="*/ 1690141 h 3470532"/>
              <a:gd name="connsiteX109" fmla="*/ 1427813 w 1656754"/>
              <a:gd name="connsiteY109" fmla="*/ 1750102 h 3470532"/>
              <a:gd name="connsiteX110" fmla="*/ 1424066 w 1656754"/>
              <a:gd name="connsiteY110" fmla="*/ 1787577 h 3470532"/>
              <a:gd name="connsiteX111" fmla="*/ 1416571 w 1656754"/>
              <a:gd name="connsiteY111" fmla="*/ 1817557 h 3470532"/>
              <a:gd name="connsiteX112" fmla="*/ 1412823 w 1656754"/>
              <a:gd name="connsiteY112" fmla="*/ 1843790 h 3470532"/>
              <a:gd name="connsiteX113" fmla="*/ 1409076 w 1656754"/>
              <a:gd name="connsiteY113" fmla="*/ 1881266 h 3470532"/>
              <a:gd name="connsiteX114" fmla="*/ 1364105 w 1656754"/>
              <a:gd name="connsiteY114" fmla="*/ 2072390 h 3470532"/>
              <a:gd name="connsiteX115" fmla="*/ 1304144 w 1656754"/>
              <a:gd name="connsiteY115" fmla="*/ 2432154 h 3470532"/>
              <a:gd name="connsiteX116" fmla="*/ 1270416 w 1656754"/>
              <a:gd name="connsiteY116" fmla="*/ 2649512 h 3470532"/>
              <a:gd name="connsiteX117" fmla="*/ 1232941 w 1656754"/>
              <a:gd name="connsiteY117" fmla="*/ 2904344 h 3470532"/>
              <a:gd name="connsiteX118" fmla="*/ 1191458 w 1656754"/>
              <a:gd name="connsiteY118" fmla="*/ 3439228 h 3470532"/>
              <a:gd name="connsiteX119" fmla="*/ 931732 w 1656754"/>
              <a:gd name="connsiteY119" fmla="*/ 3459032 h 3470532"/>
              <a:gd name="connsiteX120" fmla="*/ 703522 w 1656754"/>
              <a:gd name="connsiteY120" fmla="*/ 3417940 h 3470532"/>
              <a:gd name="connsiteX0" fmla="*/ 703522 w 1656754"/>
              <a:gd name="connsiteY0" fmla="*/ 3417940 h 3470532"/>
              <a:gd name="connsiteX1" fmla="*/ 726138 w 1656754"/>
              <a:gd name="connsiteY1" fmla="*/ 2857682 h 3470532"/>
              <a:gd name="connsiteX2" fmla="*/ 745891 w 1656754"/>
              <a:gd name="connsiteY2" fmla="*/ 1826640 h 3470532"/>
              <a:gd name="connsiteX3" fmla="*/ 734518 w 1656754"/>
              <a:gd name="connsiteY3" fmla="*/ 1813810 h 3470532"/>
              <a:gd name="connsiteX4" fmla="*/ 689548 w 1656754"/>
              <a:gd name="connsiteY4" fmla="*/ 1761344 h 3470532"/>
              <a:gd name="connsiteX5" fmla="*/ 655820 w 1656754"/>
              <a:gd name="connsiteY5" fmla="*/ 1630180 h 3470532"/>
              <a:gd name="connsiteX6" fmla="*/ 659567 w 1656754"/>
              <a:gd name="connsiteY6" fmla="*/ 1506512 h 3470532"/>
              <a:gd name="connsiteX7" fmla="*/ 708285 w 1656754"/>
              <a:gd name="connsiteY7" fmla="*/ 1401580 h 3470532"/>
              <a:gd name="connsiteX8" fmla="*/ 727023 w 1656754"/>
              <a:gd name="connsiteY8" fmla="*/ 1349115 h 3470532"/>
              <a:gd name="connsiteX9" fmla="*/ 745761 w 1656754"/>
              <a:gd name="connsiteY9" fmla="*/ 1285407 h 3470532"/>
              <a:gd name="connsiteX10" fmla="*/ 723276 w 1656754"/>
              <a:gd name="connsiteY10" fmla="*/ 1172980 h 3470532"/>
              <a:gd name="connsiteX11" fmla="*/ 674557 w 1656754"/>
              <a:gd name="connsiteY11" fmla="*/ 1060554 h 3470532"/>
              <a:gd name="connsiteX12" fmla="*/ 652072 w 1656754"/>
              <a:gd name="connsiteY12" fmla="*/ 1026826 h 3470532"/>
              <a:gd name="connsiteX13" fmla="*/ 637082 w 1656754"/>
              <a:gd name="connsiteY13" fmla="*/ 1008089 h 3470532"/>
              <a:gd name="connsiteX14" fmla="*/ 584616 w 1656754"/>
              <a:gd name="connsiteY14" fmla="*/ 966866 h 3470532"/>
              <a:gd name="connsiteX15" fmla="*/ 517161 w 1656754"/>
              <a:gd name="connsiteY15" fmla="*/ 940633 h 3470532"/>
              <a:gd name="connsiteX16" fmla="*/ 442210 w 1656754"/>
              <a:gd name="connsiteY16" fmla="*/ 910653 h 3470532"/>
              <a:gd name="connsiteX17" fmla="*/ 430967 w 1656754"/>
              <a:gd name="connsiteY17" fmla="*/ 906905 h 3470532"/>
              <a:gd name="connsiteX18" fmla="*/ 281066 w 1656754"/>
              <a:gd name="connsiteY18" fmla="*/ 910653 h 3470532"/>
              <a:gd name="connsiteX19" fmla="*/ 258580 w 1656754"/>
              <a:gd name="connsiteY19" fmla="*/ 914400 h 3470532"/>
              <a:gd name="connsiteX20" fmla="*/ 228600 w 1656754"/>
              <a:gd name="connsiteY20" fmla="*/ 918148 h 3470532"/>
              <a:gd name="connsiteX21" fmla="*/ 142407 w 1656754"/>
              <a:gd name="connsiteY21" fmla="*/ 906905 h 3470532"/>
              <a:gd name="connsiteX22" fmla="*/ 104931 w 1656754"/>
              <a:gd name="connsiteY22" fmla="*/ 869430 h 3470532"/>
              <a:gd name="connsiteX23" fmla="*/ 86194 w 1656754"/>
              <a:gd name="connsiteY23" fmla="*/ 850692 h 3470532"/>
              <a:gd name="connsiteX24" fmla="*/ 56213 w 1656754"/>
              <a:gd name="connsiteY24" fmla="*/ 813216 h 3470532"/>
              <a:gd name="connsiteX25" fmla="*/ 44971 w 1656754"/>
              <a:gd name="connsiteY25" fmla="*/ 801974 h 3470532"/>
              <a:gd name="connsiteX26" fmla="*/ 33728 w 1656754"/>
              <a:gd name="connsiteY26" fmla="*/ 783236 h 3470532"/>
              <a:gd name="connsiteX27" fmla="*/ 26233 w 1656754"/>
              <a:gd name="connsiteY27" fmla="*/ 771994 h 3470532"/>
              <a:gd name="connsiteX28" fmla="*/ 18738 w 1656754"/>
              <a:gd name="connsiteY28" fmla="*/ 745761 h 3470532"/>
              <a:gd name="connsiteX29" fmla="*/ 11243 w 1656754"/>
              <a:gd name="connsiteY29" fmla="*/ 730771 h 3470532"/>
              <a:gd name="connsiteX30" fmla="*/ 7495 w 1656754"/>
              <a:gd name="connsiteY30" fmla="*/ 693295 h 3470532"/>
              <a:gd name="connsiteX31" fmla="*/ 0 w 1656754"/>
              <a:gd name="connsiteY31" fmla="*/ 663315 h 3470532"/>
              <a:gd name="connsiteX32" fmla="*/ 3748 w 1656754"/>
              <a:gd name="connsiteY32" fmla="*/ 517161 h 3470532"/>
              <a:gd name="connsiteX33" fmla="*/ 14990 w 1656754"/>
              <a:gd name="connsiteY33" fmla="*/ 487180 h 3470532"/>
              <a:gd name="connsiteX34" fmla="*/ 33728 w 1656754"/>
              <a:gd name="connsiteY34" fmla="*/ 430967 h 3470532"/>
              <a:gd name="connsiteX35" fmla="*/ 44971 w 1656754"/>
              <a:gd name="connsiteY35" fmla="*/ 408482 h 3470532"/>
              <a:gd name="connsiteX36" fmla="*/ 52466 w 1656754"/>
              <a:gd name="connsiteY36" fmla="*/ 385997 h 3470532"/>
              <a:gd name="connsiteX37" fmla="*/ 86194 w 1656754"/>
              <a:gd name="connsiteY37" fmla="*/ 329784 h 3470532"/>
              <a:gd name="connsiteX38" fmla="*/ 108679 w 1656754"/>
              <a:gd name="connsiteY38" fmla="*/ 292308 h 3470532"/>
              <a:gd name="connsiteX39" fmla="*/ 123669 w 1656754"/>
              <a:gd name="connsiteY39" fmla="*/ 269823 h 3470532"/>
              <a:gd name="connsiteX40" fmla="*/ 161144 w 1656754"/>
              <a:gd name="connsiteY40" fmla="*/ 232348 h 3470532"/>
              <a:gd name="connsiteX41" fmla="*/ 179882 w 1656754"/>
              <a:gd name="connsiteY41" fmla="*/ 206115 h 3470532"/>
              <a:gd name="connsiteX42" fmla="*/ 191125 w 1656754"/>
              <a:gd name="connsiteY42" fmla="*/ 187377 h 3470532"/>
              <a:gd name="connsiteX43" fmla="*/ 224853 w 1656754"/>
              <a:gd name="connsiteY43" fmla="*/ 153649 h 3470532"/>
              <a:gd name="connsiteX44" fmla="*/ 247338 w 1656754"/>
              <a:gd name="connsiteY44" fmla="*/ 123669 h 3470532"/>
              <a:gd name="connsiteX45" fmla="*/ 266076 w 1656754"/>
              <a:gd name="connsiteY45" fmla="*/ 108679 h 3470532"/>
              <a:gd name="connsiteX46" fmla="*/ 292308 w 1656754"/>
              <a:gd name="connsiteY46" fmla="*/ 82446 h 3470532"/>
              <a:gd name="connsiteX47" fmla="*/ 352269 w 1656754"/>
              <a:gd name="connsiteY47" fmla="*/ 48718 h 3470532"/>
              <a:gd name="connsiteX48" fmla="*/ 382249 w 1656754"/>
              <a:gd name="connsiteY48" fmla="*/ 41223 h 3470532"/>
              <a:gd name="connsiteX49" fmla="*/ 415977 w 1656754"/>
              <a:gd name="connsiteY49" fmla="*/ 22485 h 3470532"/>
              <a:gd name="connsiteX50" fmla="*/ 427220 w 1656754"/>
              <a:gd name="connsiteY50" fmla="*/ 14990 h 3470532"/>
              <a:gd name="connsiteX51" fmla="*/ 457200 w 1656754"/>
              <a:gd name="connsiteY51" fmla="*/ 3748 h 3470532"/>
              <a:gd name="connsiteX52" fmla="*/ 483433 w 1656754"/>
              <a:gd name="connsiteY52" fmla="*/ 0 h 3470532"/>
              <a:gd name="connsiteX53" fmla="*/ 569626 w 1656754"/>
              <a:gd name="connsiteY53" fmla="*/ 3748 h 3470532"/>
              <a:gd name="connsiteX54" fmla="*/ 603354 w 1656754"/>
              <a:gd name="connsiteY54" fmla="*/ 14990 h 3470532"/>
              <a:gd name="connsiteX55" fmla="*/ 633335 w 1656754"/>
              <a:gd name="connsiteY55" fmla="*/ 22485 h 3470532"/>
              <a:gd name="connsiteX56" fmla="*/ 659567 w 1656754"/>
              <a:gd name="connsiteY56" fmla="*/ 37476 h 3470532"/>
              <a:gd name="connsiteX57" fmla="*/ 704538 w 1656754"/>
              <a:gd name="connsiteY57" fmla="*/ 44971 h 3470532"/>
              <a:gd name="connsiteX58" fmla="*/ 745761 w 1656754"/>
              <a:gd name="connsiteY58" fmla="*/ 67456 h 3470532"/>
              <a:gd name="connsiteX59" fmla="*/ 764498 w 1656754"/>
              <a:gd name="connsiteY59" fmla="*/ 74951 h 3470532"/>
              <a:gd name="connsiteX60" fmla="*/ 771994 w 1656754"/>
              <a:gd name="connsiteY60" fmla="*/ 82446 h 3470532"/>
              <a:gd name="connsiteX61" fmla="*/ 801974 w 1656754"/>
              <a:gd name="connsiteY61" fmla="*/ 101184 h 3470532"/>
              <a:gd name="connsiteX62" fmla="*/ 813216 w 1656754"/>
              <a:gd name="connsiteY62" fmla="*/ 123669 h 3470532"/>
              <a:gd name="connsiteX63" fmla="*/ 816964 w 1656754"/>
              <a:gd name="connsiteY63" fmla="*/ 146154 h 3470532"/>
              <a:gd name="connsiteX64" fmla="*/ 824459 w 1656754"/>
              <a:gd name="connsiteY64" fmla="*/ 172387 h 3470532"/>
              <a:gd name="connsiteX65" fmla="*/ 828207 w 1656754"/>
              <a:gd name="connsiteY65" fmla="*/ 191125 h 3470532"/>
              <a:gd name="connsiteX66" fmla="*/ 831954 w 1656754"/>
              <a:gd name="connsiteY66" fmla="*/ 333531 h 3470532"/>
              <a:gd name="connsiteX67" fmla="*/ 843197 w 1656754"/>
              <a:gd name="connsiteY67" fmla="*/ 363512 h 3470532"/>
              <a:gd name="connsiteX68" fmla="*/ 846944 w 1656754"/>
              <a:gd name="connsiteY68" fmla="*/ 374754 h 3470532"/>
              <a:gd name="connsiteX69" fmla="*/ 895662 w 1656754"/>
              <a:gd name="connsiteY69" fmla="*/ 400987 h 3470532"/>
              <a:gd name="connsiteX70" fmla="*/ 906905 w 1656754"/>
              <a:gd name="connsiteY70" fmla="*/ 408482 h 3470532"/>
              <a:gd name="connsiteX71" fmla="*/ 955623 w 1656754"/>
              <a:gd name="connsiteY71" fmla="*/ 423472 h 3470532"/>
              <a:gd name="connsiteX72" fmla="*/ 1274164 w 1656754"/>
              <a:gd name="connsiteY72" fmla="*/ 430967 h 3470532"/>
              <a:gd name="connsiteX73" fmla="*/ 1292902 w 1656754"/>
              <a:gd name="connsiteY73" fmla="*/ 438462 h 3470532"/>
              <a:gd name="connsiteX74" fmla="*/ 1345367 w 1656754"/>
              <a:gd name="connsiteY74" fmla="*/ 457200 h 3470532"/>
              <a:gd name="connsiteX75" fmla="*/ 1412823 w 1656754"/>
              <a:gd name="connsiteY75" fmla="*/ 487180 h 3470532"/>
              <a:gd name="connsiteX76" fmla="*/ 1457794 w 1656754"/>
              <a:gd name="connsiteY76" fmla="*/ 498423 h 3470532"/>
              <a:gd name="connsiteX77" fmla="*/ 1472784 w 1656754"/>
              <a:gd name="connsiteY77" fmla="*/ 505918 h 3470532"/>
              <a:gd name="connsiteX78" fmla="*/ 1484026 w 1656754"/>
              <a:gd name="connsiteY78" fmla="*/ 513413 h 3470532"/>
              <a:gd name="connsiteX79" fmla="*/ 1502764 w 1656754"/>
              <a:gd name="connsiteY79" fmla="*/ 520908 h 3470532"/>
              <a:gd name="connsiteX80" fmla="*/ 1514007 w 1656754"/>
              <a:gd name="connsiteY80" fmla="*/ 532151 h 3470532"/>
              <a:gd name="connsiteX81" fmla="*/ 1536492 w 1656754"/>
              <a:gd name="connsiteY81" fmla="*/ 592112 h 3470532"/>
              <a:gd name="connsiteX82" fmla="*/ 1555230 w 1656754"/>
              <a:gd name="connsiteY82" fmla="*/ 648325 h 3470532"/>
              <a:gd name="connsiteX83" fmla="*/ 1577715 w 1656754"/>
              <a:gd name="connsiteY83" fmla="*/ 700790 h 3470532"/>
              <a:gd name="connsiteX84" fmla="*/ 1581462 w 1656754"/>
              <a:gd name="connsiteY84" fmla="*/ 715780 h 3470532"/>
              <a:gd name="connsiteX85" fmla="*/ 1588957 w 1656754"/>
              <a:gd name="connsiteY85" fmla="*/ 734518 h 3470532"/>
              <a:gd name="connsiteX86" fmla="*/ 1600200 w 1656754"/>
              <a:gd name="connsiteY86" fmla="*/ 779489 h 3470532"/>
              <a:gd name="connsiteX87" fmla="*/ 1618938 w 1656754"/>
              <a:gd name="connsiteY87" fmla="*/ 828207 h 3470532"/>
              <a:gd name="connsiteX88" fmla="*/ 1626433 w 1656754"/>
              <a:gd name="connsiteY88" fmla="*/ 873177 h 3470532"/>
              <a:gd name="connsiteX89" fmla="*/ 1633928 w 1656754"/>
              <a:gd name="connsiteY89" fmla="*/ 895662 h 3470532"/>
              <a:gd name="connsiteX90" fmla="*/ 1637676 w 1656754"/>
              <a:gd name="connsiteY90" fmla="*/ 910653 h 3470532"/>
              <a:gd name="connsiteX91" fmla="*/ 1645171 w 1656754"/>
              <a:gd name="connsiteY91" fmla="*/ 929390 h 3470532"/>
              <a:gd name="connsiteX92" fmla="*/ 1652666 w 1656754"/>
              <a:gd name="connsiteY92" fmla="*/ 966866 h 3470532"/>
              <a:gd name="connsiteX93" fmla="*/ 1652666 w 1656754"/>
              <a:gd name="connsiteY93" fmla="*/ 1169233 h 3470532"/>
              <a:gd name="connsiteX94" fmla="*/ 1645171 w 1656754"/>
              <a:gd name="connsiteY94" fmla="*/ 1184223 h 3470532"/>
              <a:gd name="connsiteX95" fmla="*/ 1637676 w 1656754"/>
              <a:gd name="connsiteY95" fmla="*/ 1206708 h 3470532"/>
              <a:gd name="connsiteX96" fmla="*/ 1603948 w 1656754"/>
              <a:gd name="connsiteY96" fmla="*/ 1322882 h 3470532"/>
              <a:gd name="connsiteX97" fmla="*/ 1592705 w 1656754"/>
              <a:gd name="connsiteY97" fmla="*/ 1341620 h 3470532"/>
              <a:gd name="connsiteX98" fmla="*/ 1573967 w 1656754"/>
              <a:gd name="connsiteY98" fmla="*/ 1382843 h 3470532"/>
              <a:gd name="connsiteX99" fmla="*/ 1547735 w 1656754"/>
              <a:gd name="connsiteY99" fmla="*/ 1420318 h 3470532"/>
              <a:gd name="connsiteX100" fmla="*/ 1543987 w 1656754"/>
              <a:gd name="connsiteY100" fmla="*/ 1439056 h 3470532"/>
              <a:gd name="connsiteX101" fmla="*/ 1528997 w 1656754"/>
              <a:gd name="connsiteY101" fmla="*/ 1457794 h 3470532"/>
              <a:gd name="connsiteX102" fmla="*/ 1514007 w 1656754"/>
              <a:gd name="connsiteY102" fmla="*/ 1487774 h 3470532"/>
              <a:gd name="connsiteX103" fmla="*/ 1487774 w 1656754"/>
              <a:gd name="connsiteY103" fmla="*/ 1547735 h 3470532"/>
              <a:gd name="connsiteX104" fmla="*/ 1472784 w 1656754"/>
              <a:gd name="connsiteY104" fmla="*/ 1581462 h 3470532"/>
              <a:gd name="connsiteX105" fmla="*/ 1454046 w 1656754"/>
              <a:gd name="connsiteY105" fmla="*/ 1637676 h 3470532"/>
              <a:gd name="connsiteX106" fmla="*/ 1446551 w 1656754"/>
              <a:gd name="connsiteY106" fmla="*/ 1667656 h 3470532"/>
              <a:gd name="connsiteX107" fmla="*/ 1439056 w 1656754"/>
              <a:gd name="connsiteY107" fmla="*/ 1690141 h 3470532"/>
              <a:gd name="connsiteX108" fmla="*/ 1427813 w 1656754"/>
              <a:gd name="connsiteY108" fmla="*/ 1750102 h 3470532"/>
              <a:gd name="connsiteX109" fmla="*/ 1424066 w 1656754"/>
              <a:gd name="connsiteY109" fmla="*/ 1787577 h 3470532"/>
              <a:gd name="connsiteX110" fmla="*/ 1416571 w 1656754"/>
              <a:gd name="connsiteY110" fmla="*/ 1817557 h 3470532"/>
              <a:gd name="connsiteX111" fmla="*/ 1412823 w 1656754"/>
              <a:gd name="connsiteY111" fmla="*/ 1843790 h 3470532"/>
              <a:gd name="connsiteX112" fmla="*/ 1409076 w 1656754"/>
              <a:gd name="connsiteY112" fmla="*/ 1881266 h 3470532"/>
              <a:gd name="connsiteX113" fmla="*/ 1364105 w 1656754"/>
              <a:gd name="connsiteY113" fmla="*/ 2072390 h 3470532"/>
              <a:gd name="connsiteX114" fmla="*/ 1304144 w 1656754"/>
              <a:gd name="connsiteY114" fmla="*/ 2432154 h 3470532"/>
              <a:gd name="connsiteX115" fmla="*/ 1270416 w 1656754"/>
              <a:gd name="connsiteY115" fmla="*/ 2649512 h 3470532"/>
              <a:gd name="connsiteX116" fmla="*/ 1232941 w 1656754"/>
              <a:gd name="connsiteY116" fmla="*/ 2904344 h 3470532"/>
              <a:gd name="connsiteX117" fmla="*/ 1191458 w 1656754"/>
              <a:gd name="connsiteY117" fmla="*/ 3439228 h 3470532"/>
              <a:gd name="connsiteX118" fmla="*/ 931732 w 1656754"/>
              <a:gd name="connsiteY118" fmla="*/ 3459032 h 3470532"/>
              <a:gd name="connsiteX119" fmla="*/ 703522 w 1656754"/>
              <a:gd name="connsiteY119" fmla="*/ 3417940 h 3470532"/>
              <a:gd name="connsiteX0" fmla="*/ 703522 w 1656754"/>
              <a:gd name="connsiteY0" fmla="*/ 3417940 h 3470532"/>
              <a:gd name="connsiteX1" fmla="*/ 726138 w 1656754"/>
              <a:gd name="connsiteY1" fmla="*/ 2857682 h 3470532"/>
              <a:gd name="connsiteX2" fmla="*/ 745891 w 1656754"/>
              <a:gd name="connsiteY2" fmla="*/ 1826640 h 3470532"/>
              <a:gd name="connsiteX3" fmla="*/ 734518 w 1656754"/>
              <a:gd name="connsiteY3" fmla="*/ 1813810 h 3470532"/>
              <a:gd name="connsiteX4" fmla="*/ 689548 w 1656754"/>
              <a:gd name="connsiteY4" fmla="*/ 1761344 h 3470532"/>
              <a:gd name="connsiteX5" fmla="*/ 655820 w 1656754"/>
              <a:gd name="connsiteY5" fmla="*/ 1630180 h 3470532"/>
              <a:gd name="connsiteX6" fmla="*/ 659567 w 1656754"/>
              <a:gd name="connsiteY6" fmla="*/ 1506512 h 3470532"/>
              <a:gd name="connsiteX7" fmla="*/ 708285 w 1656754"/>
              <a:gd name="connsiteY7" fmla="*/ 1401580 h 3470532"/>
              <a:gd name="connsiteX8" fmla="*/ 727023 w 1656754"/>
              <a:gd name="connsiteY8" fmla="*/ 1349115 h 3470532"/>
              <a:gd name="connsiteX9" fmla="*/ 745761 w 1656754"/>
              <a:gd name="connsiteY9" fmla="*/ 1285407 h 3470532"/>
              <a:gd name="connsiteX10" fmla="*/ 723276 w 1656754"/>
              <a:gd name="connsiteY10" fmla="*/ 1172980 h 3470532"/>
              <a:gd name="connsiteX11" fmla="*/ 674557 w 1656754"/>
              <a:gd name="connsiteY11" fmla="*/ 1060554 h 3470532"/>
              <a:gd name="connsiteX12" fmla="*/ 637082 w 1656754"/>
              <a:gd name="connsiteY12" fmla="*/ 1008089 h 3470532"/>
              <a:gd name="connsiteX13" fmla="*/ 584616 w 1656754"/>
              <a:gd name="connsiteY13" fmla="*/ 966866 h 3470532"/>
              <a:gd name="connsiteX14" fmla="*/ 517161 w 1656754"/>
              <a:gd name="connsiteY14" fmla="*/ 940633 h 3470532"/>
              <a:gd name="connsiteX15" fmla="*/ 442210 w 1656754"/>
              <a:gd name="connsiteY15" fmla="*/ 910653 h 3470532"/>
              <a:gd name="connsiteX16" fmla="*/ 430967 w 1656754"/>
              <a:gd name="connsiteY16" fmla="*/ 906905 h 3470532"/>
              <a:gd name="connsiteX17" fmla="*/ 281066 w 1656754"/>
              <a:gd name="connsiteY17" fmla="*/ 910653 h 3470532"/>
              <a:gd name="connsiteX18" fmla="*/ 258580 w 1656754"/>
              <a:gd name="connsiteY18" fmla="*/ 914400 h 3470532"/>
              <a:gd name="connsiteX19" fmla="*/ 228600 w 1656754"/>
              <a:gd name="connsiteY19" fmla="*/ 918148 h 3470532"/>
              <a:gd name="connsiteX20" fmla="*/ 142407 w 1656754"/>
              <a:gd name="connsiteY20" fmla="*/ 906905 h 3470532"/>
              <a:gd name="connsiteX21" fmla="*/ 104931 w 1656754"/>
              <a:gd name="connsiteY21" fmla="*/ 869430 h 3470532"/>
              <a:gd name="connsiteX22" fmla="*/ 86194 w 1656754"/>
              <a:gd name="connsiteY22" fmla="*/ 850692 h 3470532"/>
              <a:gd name="connsiteX23" fmla="*/ 56213 w 1656754"/>
              <a:gd name="connsiteY23" fmla="*/ 813216 h 3470532"/>
              <a:gd name="connsiteX24" fmla="*/ 44971 w 1656754"/>
              <a:gd name="connsiteY24" fmla="*/ 801974 h 3470532"/>
              <a:gd name="connsiteX25" fmla="*/ 33728 w 1656754"/>
              <a:gd name="connsiteY25" fmla="*/ 783236 h 3470532"/>
              <a:gd name="connsiteX26" fmla="*/ 26233 w 1656754"/>
              <a:gd name="connsiteY26" fmla="*/ 771994 h 3470532"/>
              <a:gd name="connsiteX27" fmla="*/ 18738 w 1656754"/>
              <a:gd name="connsiteY27" fmla="*/ 745761 h 3470532"/>
              <a:gd name="connsiteX28" fmla="*/ 11243 w 1656754"/>
              <a:gd name="connsiteY28" fmla="*/ 730771 h 3470532"/>
              <a:gd name="connsiteX29" fmla="*/ 7495 w 1656754"/>
              <a:gd name="connsiteY29" fmla="*/ 693295 h 3470532"/>
              <a:gd name="connsiteX30" fmla="*/ 0 w 1656754"/>
              <a:gd name="connsiteY30" fmla="*/ 663315 h 3470532"/>
              <a:gd name="connsiteX31" fmla="*/ 3748 w 1656754"/>
              <a:gd name="connsiteY31" fmla="*/ 517161 h 3470532"/>
              <a:gd name="connsiteX32" fmla="*/ 14990 w 1656754"/>
              <a:gd name="connsiteY32" fmla="*/ 487180 h 3470532"/>
              <a:gd name="connsiteX33" fmla="*/ 33728 w 1656754"/>
              <a:gd name="connsiteY33" fmla="*/ 430967 h 3470532"/>
              <a:gd name="connsiteX34" fmla="*/ 44971 w 1656754"/>
              <a:gd name="connsiteY34" fmla="*/ 408482 h 3470532"/>
              <a:gd name="connsiteX35" fmla="*/ 52466 w 1656754"/>
              <a:gd name="connsiteY35" fmla="*/ 385997 h 3470532"/>
              <a:gd name="connsiteX36" fmla="*/ 86194 w 1656754"/>
              <a:gd name="connsiteY36" fmla="*/ 329784 h 3470532"/>
              <a:gd name="connsiteX37" fmla="*/ 108679 w 1656754"/>
              <a:gd name="connsiteY37" fmla="*/ 292308 h 3470532"/>
              <a:gd name="connsiteX38" fmla="*/ 123669 w 1656754"/>
              <a:gd name="connsiteY38" fmla="*/ 269823 h 3470532"/>
              <a:gd name="connsiteX39" fmla="*/ 161144 w 1656754"/>
              <a:gd name="connsiteY39" fmla="*/ 232348 h 3470532"/>
              <a:gd name="connsiteX40" fmla="*/ 179882 w 1656754"/>
              <a:gd name="connsiteY40" fmla="*/ 206115 h 3470532"/>
              <a:gd name="connsiteX41" fmla="*/ 191125 w 1656754"/>
              <a:gd name="connsiteY41" fmla="*/ 187377 h 3470532"/>
              <a:gd name="connsiteX42" fmla="*/ 224853 w 1656754"/>
              <a:gd name="connsiteY42" fmla="*/ 153649 h 3470532"/>
              <a:gd name="connsiteX43" fmla="*/ 247338 w 1656754"/>
              <a:gd name="connsiteY43" fmla="*/ 123669 h 3470532"/>
              <a:gd name="connsiteX44" fmla="*/ 266076 w 1656754"/>
              <a:gd name="connsiteY44" fmla="*/ 108679 h 3470532"/>
              <a:gd name="connsiteX45" fmla="*/ 292308 w 1656754"/>
              <a:gd name="connsiteY45" fmla="*/ 82446 h 3470532"/>
              <a:gd name="connsiteX46" fmla="*/ 352269 w 1656754"/>
              <a:gd name="connsiteY46" fmla="*/ 48718 h 3470532"/>
              <a:gd name="connsiteX47" fmla="*/ 382249 w 1656754"/>
              <a:gd name="connsiteY47" fmla="*/ 41223 h 3470532"/>
              <a:gd name="connsiteX48" fmla="*/ 415977 w 1656754"/>
              <a:gd name="connsiteY48" fmla="*/ 22485 h 3470532"/>
              <a:gd name="connsiteX49" fmla="*/ 427220 w 1656754"/>
              <a:gd name="connsiteY49" fmla="*/ 14990 h 3470532"/>
              <a:gd name="connsiteX50" fmla="*/ 457200 w 1656754"/>
              <a:gd name="connsiteY50" fmla="*/ 3748 h 3470532"/>
              <a:gd name="connsiteX51" fmla="*/ 483433 w 1656754"/>
              <a:gd name="connsiteY51" fmla="*/ 0 h 3470532"/>
              <a:gd name="connsiteX52" fmla="*/ 569626 w 1656754"/>
              <a:gd name="connsiteY52" fmla="*/ 3748 h 3470532"/>
              <a:gd name="connsiteX53" fmla="*/ 603354 w 1656754"/>
              <a:gd name="connsiteY53" fmla="*/ 14990 h 3470532"/>
              <a:gd name="connsiteX54" fmla="*/ 633335 w 1656754"/>
              <a:gd name="connsiteY54" fmla="*/ 22485 h 3470532"/>
              <a:gd name="connsiteX55" fmla="*/ 659567 w 1656754"/>
              <a:gd name="connsiteY55" fmla="*/ 37476 h 3470532"/>
              <a:gd name="connsiteX56" fmla="*/ 704538 w 1656754"/>
              <a:gd name="connsiteY56" fmla="*/ 44971 h 3470532"/>
              <a:gd name="connsiteX57" fmla="*/ 745761 w 1656754"/>
              <a:gd name="connsiteY57" fmla="*/ 67456 h 3470532"/>
              <a:gd name="connsiteX58" fmla="*/ 764498 w 1656754"/>
              <a:gd name="connsiteY58" fmla="*/ 74951 h 3470532"/>
              <a:gd name="connsiteX59" fmla="*/ 771994 w 1656754"/>
              <a:gd name="connsiteY59" fmla="*/ 82446 h 3470532"/>
              <a:gd name="connsiteX60" fmla="*/ 801974 w 1656754"/>
              <a:gd name="connsiteY60" fmla="*/ 101184 h 3470532"/>
              <a:gd name="connsiteX61" fmla="*/ 813216 w 1656754"/>
              <a:gd name="connsiteY61" fmla="*/ 123669 h 3470532"/>
              <a:gd name="connsiteX62" fmla="*/ 816964 w 1656754"/>
              <a:gd name="connsiteY62" fmla="*/ 146154 h 3470532"/>
              <a:gd name="connsiteX63" fmla="*/ 824459 w 1656754"/>
              <a:gd name="connsiteY63" fmla="*/ 172387 h 3470532"/>
              <a:gd name="connsiteX64" fmla="*/ 828207 w 1656754"/>
              <a:gd name="connsiteY64" fmla="*/ 191125 h 3470532"/>
              <a:gd name="connsiteX65" fmla="*/ 831954 w 1656754"/>
              <a:gd name="connsiteY65" fmla="*/ 333531 h 3470532"/>
              <a:gd name="connsiteX66" fmla="*/ 843197 w 1656754"/>
              <a:gd name="connsiteY66" fmla="*/ 363512 h 3470532"/>
              <a:gd name="connsiteX67" fmla="*/ 846944 w 1656754"/>
              <a:gd name="connsiteY67" fmla="*/ 374754 h 3470532"/>
              <a:gd name="connsiteX68" fmla="*/ 895662 w 1656754"/>
              <a:gd name="connsiteY68" fmla="*/ 400987 h 3470532"/>
              <a:gd name="connsiteX69" fmla="*/ 906905 w 1656754"/>
              <a:gd name="connsiteY69" fmla="*/ 408482 h 3470532"/>
              <a:gd name="connsiteX70" fmla="*/ 955623 w 1656754"/>
              <a:gd name="connsiteY70" fmla="*/ 423472 h 3470532"/>
              <a:gd name="connsiteX71" fmla="*/ 1274164 w 1656754"/>
              <a:gd name="connsiteY71" fmla="*/ 430967 h 3470532"/>
              <a:gd name="connsiteX72" fmla="*/ 1292902 w 1656754"/>
              <a:gd name="connsiteY72" fmla="*/ 438462 h 3470532"/>
              <a:gd name="connsiteX73" fmla="*/ 1345367 w 1656754"/>
              <a:gd name="connsiteY73" fmla="*/ 457200 h 3470532"/>
              <a:gd name="connsiteX74" fmla="*/ 1412823 w 1656754"/>
              <a:gd name="connsiteY74" fmla="*/ 487180 h 3470532"/>
              <a:gd name="connsiteX75" fmla="*/ 1457794 w 1656754"/>
              <a:gd name="connsiteY75" fmla="*/ 498423 h 3470532"/>
              <a:gd name="connsiteX76" fmla="*/ 1472784 w 1656754"/>
              <a:gd name="connsiteY76" fmla="*/ 505918 h 3470532"/>
              <a:gd name="connsiteX77" fmla="*/ 1484026 w 1656754"/>
              <a:gd name="connsiteY77" fmla="*/ 513413 h 3470532"/>
              <a:gd name="connsiteX78" fmla="*/ 1502764 w 1656754"/>
              <a:gd name="connsiteY78" fmla="*/ 520908 h 3470532"/>
              <a:gd name="connsiteX79" fmla="*/ 1514007 w 1656754"/>
              <a:gd name="connsiteY79" fmla="*/ 532151 h 3470532"/>
              <a:gd name="connsiteX80" fmla="*/ 1536492 w 1656754"/>
              <a:gd name="connsiteY80" fmla="*/ 592112 h 3470532"/>
              <a:gd name="connsiteX81" fmla="*/ 1555230 w 1656754"/>
              <a:gd name="connsiteY81" fmla="*/ 648325 h 3470532"/>
              <a:gd name="connsiteX82" fmla="*/ 1577715 w 1656754"/>
              <a:gd name="connsiteY82" fmla="*/ 700790 h 3470532"/>
              <a:gd name="connsiteX83" fmla="*/ 1581462 w 1656754"/>
              <a:gd name="connsiteY83" fmla="*/ 715780 h 3470532"/>
              <a:gd name="connsiteX84" fmla="*/ 1588957 w 1656754"/>
              <a:gd name="connsiteY84" fmla="*/ 734518 h 3470532"/>
              <a:gd name="connsiteX85" fmla="*/ 1600200 w 1656754"/>
              <a:gd name="connsiteY85" fmla="*/ 779489 h 3470532"/>
              <a:gd name="connsiteX86" fmla="*/ 1618938 w 1656754"/>
              <a:gd name="connsiteY86" fmla="*/ 828207 h 3470532"/>
              <a:gd name="connsiteX87" fmla="*/ 1626433 w 1656754"/>
              <a:gd name="connsiteY87" fmla="*/ 873177 h 3470532"/>
              <a:gd name="connsiteX88" fmla="*/ 1633928 w 1656754"/>
              <a:gd name="connsiteY88" fmla="*/ 895662 h 3470532"/>
              <a:gd name="connsiteX89" fmla="*/ 1637676 w 1656754"/>
              <a:gd name="connsiteY89" fmla="*/ 910653 h 3470532"/>
              <a:gd name="connsiteX90" fmla="*/ 1645171 w 1656754"/>
              <a:gd name="connsiteY90" fmla="*/ 929390 h 3470532"/>
              <a:gd name="connsiteX91" fmla="*/ 1652666 w 1656754"/>
              <a:gd name="connsiteY91" fmla="*/ 966866 h 3470532"/>
              <a:gd name="connsiteX92" fmla="*/ 1652666 w 1656754"/>
              <a:gd name="connsiteY92" fmla="*/ 1169233 h 3470532"/>
              <a:gd name="connsiteX93" fmla="*/ 1645171 w 1656754"/>
              <a:gd name="connsiteY93" fmla="*/ 1184223 h 3470532"/>
              <a:gd name="connsiteX94" fmla="*/ 1637676 w 1656754"/>
              <a:gd name="connsiteY94" fmla="*/ 1206708 h 3470532"/>
              <a:gd name="connsiteX95" fmla="*/ 1603948 w 1656754"/>
              <a:gd name="connsiteY95" fmla="*/ 1322882 h 3470532"/>
              <a:gd name="connsiteX96" fmla="*/ 1592705 w 1656754"/>
              <a:gd name="connsiteY96" fmla="*/ 1341620 h 3470532"/>
              <a:gd name="connsiteX97" fmla="*/ 1573967 w 1656754"/>
              <a:gd name="connsiteY97" fmla="*/ 1382843 h 3470532"/>
              <a:gd name="connsiteX98" fmla="*/ 1547735 w 1656754"/>
              <a:gd name="connsiteY98" fmla="*/ 1420318 h 3470532"/>
              <a:gd name="connsiteX99" fmla="*/ 1543987 w 1656754"/>
              <a:gd name="connsiteY99" fmla="*/ 1439056 h 3470532"/>
              <a:gd name="connsiteX100" fmla="*/ 1528997 w 1656754"/>
              <a:gd name="connsiteY100" fmla="*/ 1457794 h 3470532"/>
              <a:gd name="connsiteX101" fmla="*/ 1514007 w 1656754"/>
              <a:gd name="connsiteY101" fmla="*/ 1487774 h 3470532"/>
              <a:gd name="connsiteX102" fmla="*/ 1487774 w 1656754"/>
              <a:gd name="connsiteY102" fmla="*/ 1547735 h 3470532"/>
              <a:gd name="connsiteX103" fmla="*/ 1472784 w 1656754"/>
              <a:gd name="connsiteY103" fmla="*/ 1581462 h 3470532"/>
              <a:gd name="connsiteX104" fmla="*/ 1454046 w 1656754"/>
              <a:gd name="connsiteY104" fmla="*/ 1637676 h 3470532"/>
              <a:gd name="connsiteX105" fmla="*/ 1446551 w 1656754"/>
              <a:gd name="connsiteY105" fmla="*/ 1667656 h 3470532"/>
              <a:gd name="connsiteX106" fmla="*/ 1439056 w 1656754"/>
              <a:gd name="connsiteY106" fmla="*/ 1690141 h 3470532"/>
              <a:gd name="connsiteX107" fmla="*/ 1427813 w 1656754"/>
              <a:gd name="connsiteY107" fmla="*/ 1750102 h 3470532"/>
              <a:gd name="connsiteX108" fmla="*/ 1424066 w 1656754"/>
              <a:gd name="connsiteY108" fmla="*/ 1787577 h 3470532"/>
              <a:gd name="connsiteX109" fmla="*/ 1416571 w 1656754"/>
              <a:gd name="connsiteY109" fmla="*/ 1817557 h 3470532"/>
              <a:gd name="connsiteX110" fmla="*/ 1412823 w 1656754"/>
              <a:gd name="connsiteY110" fmla="*/ 1843790 h 3470532"/>
              <a:gd name="connsiteX111" fmla="*/ 1409076 w 1656754"/>
              <a:gd name="connsiteY111" fmla="*/ 1881266 h 3470532"/>
              <a:gd name="connsiteX112" fmla="*/ 1364105 w 1656754"/>
              <a:gd name="connsiteY112" fmla="*/ 2072390 h 3470532"/>
              <a:gd name="connsiteX113" fmla="*/ 1304144 w 1656754"/>
              <a:gd name="connsiteY113" fmla="*/ 2432154 h 3470532"/>
              <a:gd name="connsiteX114" fmla="*/ 1270416 w 1656754"/>
              <a:gd name="connsiteY114" fmla="*/ 2649512 h 3470532"/>
              <a:gd name="connsiteX115" fmla="*/ 1232941 w 1656754"/>
              <a:gd name="connsiteY115" fmla="*/ 2904344 h 3470532"/>
              <a:gd name="connsiteX116" fmla="*/ 1191458 w 1656754"/>
              <a:gd name="connsiteY116" fmla="*/ 3439228 h 3470532"/>
              <a:gd name="connsiteX117" fmla="*/ 931732 w 1656754"/>
              <a:gd name="connsiteY117" fmla="*/ 3459032 h 3470532"/>
              <a:gd name="connsiteX118" fmla="*/ 703522 w 1656754"/>
              <a:gd name="connsiteY118" fmla="*/ 3417940 h 3470532"/>
              <a:gd name="connsiteX0" fmla="*/ 703522 w 1656754"/>
              <a:gd name="connsiteY0" fmla="*/ 3417940 h 3470532"/>
              <a:gd name="connsiteX1" fmla="*/ 726138 w 1656754"/>
              <a:gd name="connsiteY1" fmla="*/ 2857682 h 3470532"/>
              <a:gd name="connsiteX2" fmla="*/ 745891 w 1656754"/>
              <a:gd name="connsiteY2" fmla="*/ 1826640 h 3470532"/>
              <a:gd name="connsiteX3" fmla="*/ 734518 w 1656754"/>
              <a:gd name="connsiteY3" fmla="*/ 1813810 h 3470532"/>
              <a:gd name="connsiteX4" fmla="*/ 689548 w 1656754"/>
              <a:gd name="connsiteY4" fmla="*/ 1761344 h 3470532"/>
              <a:gd name="connsiteX5" fmla="*/ 655820 w 1656754"/>
              <a:gd name="connsiteY5" fmla="*/ 1630180 h 3470532"/>
              <a:gd name="connsiteX6" fmla="*/ 659567 w 1656754"/>
              <a:gd name="connsiteY6" fmla="*/ 1506512 h 3470532"/>
              <a:gd name="connsiteX7" fmla="*/ 708285 w 1656754"/>
              <a:gd name="connsiteY7" fmla="*/ 1401580 h 3470532"/>
              <a:gd name="connsiteX8" fmla="*/ 727023 w 1656754"/>
              <a:gd name="connsiteY8" fmla="*/ 1349115 h 3470532"/>
              <a:gd name="connsiteX9" fmla="*/ 745761 w 1656754"/>
              <a:gd name="connsiteY9" fmla="*/ 1285407 h 3470532"/>
              <a:gd name="connsiteX10" fmla="*/ 723276 w 1656754"/>
              <a:gd name="connsiteY10" fmla="*/ 1172980 h 3470532"/>
              <a:gd name="connsiteX11" fmla="*/ 674557 w 1656754"/>
              <a:gd name="connsiteY11" fmla="*/ 1060554 h 3470532"/>
              <a:gd name="connsiteX12" fmla="*/ 637082 w 1656754"/>
              <a:gd name="connsiteY12" fmla="*/ 1008089 h 3470532"/>
              <a:gd name="connsiteX13" fmla="*/ 584616 w 1656754"/>
              <a:gd name="connsiteY13" fmla="*/ 966866 h 3470532"/>
              <a:gd name="connsiteX14" fmla="*/ 517161 w 1656754"/>
              <a:gd name="connsiteY14" fmla="*/ 940633 h 3470532"/>
              <a:gd name="connsiteX15" fmla="*/ 442210 w 1656754"/>
              <a:gd name="connsiteY15" fmla="*/ 910653 h 3470532"/>
              <a:gd name="connsiteX16" fmla="*/ 281066 w 1656754"/>
              <a:gd name="connsiteY16" fmla="*/ 910653 h 3470532"/>
              <a:gd name="connsiteX17" fmla="*/ 258580 w 1656754"/>
              <a:gd name="connsiteY17" fmla="*/ 914400 h 3470532"/>
              <a:gd name="connsiteX18" fmla="*/ 228600 w 1656754"/>
              <a:gd name="connsiteY18" fmla="*/ 918148 h 3470532"/>
              <a:gd name="connsiteX19" fmla="*/ 142407 w 1656754"/>
              <a:gd name="connsiteY19" fmla="*/ 906905 h 3470532"/>
              <a:gd name="connsiteX20" fmla="*/ 104931 w 1656754"/>
              <a:gd name="connsiteY20" fmla="*/ 869430 h 3470532"/>
              <a:gd name="connsiteX21" fmla="*/ 86194 w 1656754"/>
              <a:gd name="connsiteY21" fmla="*/ 850692 h 3470532"/>
              <a:gd name="connsiteX22" fmla="*/ 56213 w 1656754"/>
              <a:gd name="connsiteY22" fmla="*/ 813216 h 3470532"/>
              <a:gd name="connsiteX23" fmla="*/ 44971 w 1656754"/>
              <a:gd name="connsiteY23" fmla="*/ 801974 h 3470532"/>
              <a:gd name="connsiteX24" fmla="*/ 33728 w 1656754"/>
              <a:gd name="connsiteY24" fmla="*/ 783236 h 3470532"/>
              <a:gd name="connsiteX25" fmla="*/ 26233 w 1656754"/>
              <a:gd name="connsiteY25" fmla="*/ 771994 h 3470532"/>
              <a:gd name="connsiteX26" fmla="*/ 18738 w 1656754"/>
              <a:gd name="connsiteY26" fmla="*/ 745761 h 3470532"/>
              <a:gd name="connsiteX27" fmla="*/ 11243 w 1656754"/>
              <a:gd name="connsiteY27" fmla="*/ 730771 h 3470532"/>
              <a:gd name="connsiteX28" fmla="*/ 7495 w 1656754"/>
              <a:gd name="connsiteY28" fmla="*/ 693295 h 3470532"/>
              <a:gd name="connsiteX29" fmla="*/ 0 w 1656754"/>
              <a:gd name="connsiteY29" fmla="*/ 663315 h 3470532"/>
              <a:gd name="connsiteX30" fmla="*/ 3748 w 1656754"/>
              <a:gd name="connsiteY30" fmla="*/ 517161 h 3470532"/>
              <a:gd name="connsiteX31" fmla="*/ 14990 w 1656754"/>
              <a:gd name="connsiteY31" fmla="*/ 487180 h 3470532"/>
              <a:gd name="connsiteX32" fmla="*/ 33728 w 1656754"/>
              <a:gd name="connsiteY32" fmla="*/ 430967 h 3470532"/>
              <a:gd name="connsiteX33" fmla="*/ 44971 w 1656754"/>
              <a:gd name="connsiteY33" fmla="*/ 408482 h 3470532"/>
              <a:gd name="connsiteX34" fmla="*/ 52466 w 1656754"/>
              <a:gd name="connsiteY34" fmla="*/ 385997 h 3470532"/>
              <a:gd name="connsiteX35" fmla="*/ 86194 w 1656754"/>
              <a:gd name="connsiteY35" fmla="*/ 329784 h 3470532"/>
              <a:gd name="connsiteX36" fmla="*/ 108679 w 1656754"/>
              <a:gd name="connsiteY36" fmla="*/ 292308 h 3470532"/>
              <a:gd name="connsiteX37" fmla="*/ 123669 w 1656754"/>
              <a:gd name="connsiteY37" fmla="*/ 269823 h 3470532"/>
              <a:gd name="connsiteX38" fmla="*/ 161144 w 1656754"/>
              <a:gd name="connsiteY38" fmla="*/ 232348 h 3470532"/>
              <a:gd name="connsiteX39" fmla="*/ 179882 w 1656754"/>
              <a:gd name="connsiteY39" fmla="*/ 206115 h 3470532"/>
              <a:gd name="connsiteX40" fmla="*/ 191125 w 1656754"/>
              <a:gd name="connsiteY40" fmla="*/ 187377 h 3470532"/>
              <a:gd name="connsiteX41" fmla="*/ 224853 w 1656754"/>
              <a:gd name="connsiteY41" fmla="*/ 153649 h 3470532"/>
              <a:gd name="connsiteX42" fmla="*/ 247338 w 1656754"/>
              <a:gd name="connsiteY42" fmla="*/ 123669 h 3470532"/>
              <a:gd name="connsiteX43" fmla="*/ 266076 w 1656754"/>
              <a:gd name="connsiteY43" fmla="*/ 108679 h 3470532"/>
              <a:gd name="connsiteX44" fmla="*/ 292308 w 1656754"/>
              <a:gd name="connsiteY44" fmla="*/ 82446 h 3470532"/>
              <a:gd name="connsiteX45" fmla="*/ 352269 w 1656754"/>
              <a:gd name="connsiteY45" fmla="*/ 48718 h 3470532"/>
              <a:gd name="connsiteX46" fmla="*/ 382249 w 1656754"/>
              <a:gd name="connsiteY46" fmla="*/ 41223 h 3470532"/>
              <a:gd name="connsiteX47" fmla="*/ 415977 w 1656754"/>
              <a:gd name="connsiteY47" fmla="*/ 22485 h 3470532"/>
              <a:gd name="connsiteX48" fmla="*/ 427220 w 1656754"/>
              <a:gd name="connsiteY48" fmla="*/ 14990 h 3470532"/>
              <a:gd name="connsiteX49" fmla="*/ 457200 w 1656754"/>
              <a:gd name="connsiteY49" fmla="*/ 3748 h 3470532"/>
              <a:gd name="connsiteX50" fmla="*/ 483433 w 1656754"/>
              <a:gd name="connsiteY50" fmla="*/ 0 h 3470532"/>
              <a:gd name="connsiteX51" fmla="*/ 569626 w 1656754"/>
              <a:gd name="connsiteY51" fmla="*/ 3748 h 3470532"/>
              <a:gd name="connsiteX52" fmla="*/ 603354 w 1656754"/>
              <a:gd name="connsiteY52" fmla="*/ 14990 h 3470532"/>
              <a:gd name="connsiteX53" fmla="*/ 633335 w 1656754"/>
              <a:gd name="connsiteY53" fmla="*/ 22485 h 3470532"/>
              <a:gd name="connsiteX54" fmla="*/ 659567 w 1656754"/>
              <a:gd name="connsiteY54" fmla="*/ 37476 h 3470532"/>
              <a:gd name="connsiteX55" fmla="*/ 704538 w 1656754"/>
              <a:gd name="connsiteY55" fmla="*/ 44971 h 3470532"/>
              <a:gd name="connsiteX56" fmla="*/ 745761 w 1656754"/>
              <a:gd name="connsiteY56" fmla="*/ 67456 h 3470532"/>
              <a:gd name="connsiteX57" fmla="*/ 764498 w 1656754"/>
              <a:gd name="connsiteY57" fmla="*/ 74951 h 3470532"/>
              <a:gd name="connsiteX58" fmla="*/ 771994 w 1656754"/>
              <a:gd name="connsiteY58" fmla="*/ 82446 h 3470532"/>
              <a:gd name="connsiteX59" fmla="*/ 801974 w 1656754"/>
              <a:gd name="connsiteY59" fmla="*/ 101184 h 3470532"/>
              <a:gd name="connsiteX60" fmla="*/ 813216 w 1656754"/>
              <a:gd name="connsiteY60" fmla="*/ 123669 h 3470532"/>
              <a:gd name="connsiteX61" fmla="*/ 816964 w 1656754"/>
              <a:gd name="connsiteY61" fmla="*/ 146154 h 3470532"/>
              <a:gd name="connsiteX62" fmla="*/ 824459 w 1656754"/>
              <a:gd name="connsiteY62" fmla="*/ 172387 h 3470532"/>
              <a:gd name="connsiteX63" fmla="*/ 828207 w 1656754"/>
              <a:gd name="connsiteY63" fmla="*/ 191125 h 3470532"/>
              <a:gd name="connsiteX64" fmla="*/ 831954 w 1656754"/>
              <a:gd name="connsiteY64" fmla="*/ 333531 h 3470532"/>
              <a:gd name="connsiteX65" fmla="*/ 843197 w 1656754"/>
              <a:gd name="connsiteY65" fmla="*/ 363512 h 3470532"/>
              <a:gd name="connsiteX66" fmla="*/ 846944 w 1656754"/>
              <a:gd name="connsiteY66" fmla="*/ 374754 h 3470532"/>
              <a:gd name="connsiteX67" fmla="*/ 895662 w 1656754"/>
              <a:gd name="connsiteY67" fmla="*/ 400987 h 3470532"/>
              <a:gd name="connsiteX68" fmla="*/ 906905 w 1656754"/>
              <a:gd name="connsiteY68" fmla="*/ 408482 h 3470532"/>
              <a:gd name="connsiteX69" fmla="*/ 955623 w 1656754"/>
              <a:gd name="connsiteY69" fmla="*/ 423472 h 3470532"/>
              <a:gd name="connsiteX70" fmla="*/ 1274164 w 1656754"/>
              <a:gd name="connsiteY70" fmla="*/ 430967 h 3470532"/>
              <a:gd name="connsiteX71" fmla="*/ 1292902 w 1656754"/>
              <a:gd name="connsiteY71" fmla="*/ 438462 h 3470532"/>
              <a:gd name="connsiteX72" fmla="*/ 1345367 w 1656754"/>
              <a:gd name="connsiteY72" fmla="*/ 457200 h 3470532"/>
              <a:gd name="connsiteX73" fmla="*/ 1412823 w 1656754"/>
              <a:gd name="connsiteY73" fmla="*/ 487180 h 3470532"/>
              <a:gd name="connsiteX74" fmla="*/ 1457794 w 1656754"/>
              <a:gd name="connsiteY74" fmla="*/ 498423 h 3470532"/>
              <a:gd name="connsiteX75" fmla="*/ 1472784 w 1656754"/>
              <a:gd name="connsiteY75" fmla="*/ 505918 h 3470532"/>
              <a:gd name="connsiteX76" fmla="*/ 1484026 w 1656754"/>
              <a:gd name="connsiteY76" fmla="*/ 513413 h 3470532"/>
              <a:gd name="connsiteX77" fmla="*/ 1502764 w 1656754"/>
              <a:gd name="connsiteY77" fmla="*/ 520908 h 3470532"/>
              <a:gd name="connsiteX78" fmla="*/ 1514007 w 1656754"/>
              <a:gd name="connsiteY78" fmla="*/ 532151 h 3470532"/>
              <a:gd name="connsiteX79" fmla="*/ 1536492 w 1656754"/>
              <a:gd name="connsiteY79" fmla="*/ 592112 h 3470532"/>
              <a:gd name="connsiteX80" fmla="*/ 1555230 w 1656754"/>
              <a:gd name="connsiteY80" fmla="*/ 648325 h 3470532"/>
              <a:gd name="connsiteX81" fmla="*/ 1577715 w 1656754"/>
              <a:gd name="connsiteY81" fmla="*/ 700790 h 3470532"/>
              <a:gd name="connsiteX82" fmla="*/ 1581462 w 1656754"/>
              <a:gd name="connsiteY82" fmla="*/ 715780 h 3470532"/>
              <a:gd name="connsiteX83" fmla="*/ 1588957 w 1656754"/>
              <a:gd name="connsiteY83" fmla="*/ 734518 h 3470532"/>
              <a:gd name="connsiteX84" fmla="*/ 1600200 w 1656754"/>
              <a:gd name="connsiteY84" fmla="*/ 779489 h 3470532"/>
              <a:gd name="connsiteX85" fmla="*/ 1618938 w 1656754"/>
              <a:gd name="connsiteY85" fmla="*/ 828207 h 3470532"/>
              <a:gd name="connsiteX86" fmla="*/ 1626433 w 1656754"/>
              <a:gd name="connsiteY86" fmla="*/ 873177 h 3470532"/>
              <a:gd name="connsiteX87" fmla="*/ 1633928 w 1656754"/>
              <a:gd name="connsiteY87" fmla="*/ 895662 h 3470532"/>
              <a:gd name="connsiteX88" fmla="*/ 1637676 w 1656754"/>
              <a:gd name="connsiteY88" fmla="*/ 910653 h 3470532"/>
              <a:gd name="connsiteX89" fmla="*/ 1645171 w 1656754"/>
              <a:gd name="connsiteY89" fmla="*/ 929390 h 3470532"/>
              <a:gd name="connsiteX90" fmla="*/ 1652666 w 1656754"/>
              <a:gd name="connsiteY90" fmla="*/ 966866 h 3470532"/>
              <a:gd name="connsiteX91" fmla="*/ 1652666 w 1656754"/>
              <a:gd name="connsiteY91" fmla="*/ 1169233 h 3470532"/>
              <a:gd name="connsiteX92" fmla="*/ 1645171 w 1656754"/>
              <a:gd name="connsiteY92" fmla="*/ 1184223 h 3470532"/>
              <a:gd name="connsiteX93" fmla="*/ 1637676 w 1656754"/>
              <a:gd name="connsiteY93" fmla="*/ 1206708 h 3470532"/>
              <a:gd name="connsiteX94" fmla="*/ 1603948 w 1656754"/>
              <a:gd name="connsiteY94" fmla="*/ 1322882 h 3470532"/>
              <a:gd name="connsiteX95" fmla="*/ 1592705 w 1656754"/>
              <a:gd name="connsiteY95" fmla="*/ 1341620 h 3470532"/>
              <a:gd name="connsiteX96" fmla="*/ 1573967 w 1656754"/>
              <a:gd name="connsiteY96" fmla="*/ 1382843 h 3470532"/>
              <a:gd name="connsiteX97" fmla="*/ 1547735 w 1656754"/>
              <a:gd name="connsiteY97" fmla="*/ 1420318 h 3470532"/>
              <a:gd name="connsiteX98" fmla="*/ 1543987 w 1656754"/>
              <a:gd name="connsiteY98" fmla="*/ 1439056 h 3470532"/>
              <a:gd name="connsiteX99" fmla="*/ 1528997 w 1656754"/>
              <a:gd name="connsiteY99" fmla="*/ 1457794 h 3470532"/>
              <a:gd name="connsiteX100" fmla="*/ 1514007 w 1656754"/>
              <a:gd name="connsiteY100" fmla="*/ 1487774 h 3470532"/>
              <a:gd name="connsiteX101" fmla="*/ 1487774 w 1656754"/>
              <a:gd name="connsiteY101" fmla="*/ 1547735 h 3470532"/>
              <a:gd name="connsiteX102" fmla="*/ 1472784 w 1656754"/>
              <a:gd name="connsiteY102" fmla="*/ 1581462 h 3470532"/>
              <a:gd name="connsiteX103" fmla="*/ 1454046 w 1656754"/>
              <a:gd name="connsiteY103" fmla="*/ 1637676 h 3470532"/>
              <a:gd name="connsiteX104" fmla="*/ 1446551 w 1656754"/>
              <a:gd name="connsiteY104" fmla="*/ 1667656 h 3470532"/>
              <a:gd name="connsiteX105" fmla="*/ 1439056 w 1656754"/>
              <a:gd name="connsiteY105" fmla="*/ 1690141 h 3470532"/>
              <a:gd name="connsiteX106" fmla="*/ 1427813 w 1656754"/>
              <a:gd name="connsiteY106" fmla="*/ 1750102 h 3470532"/>
              <a:gd name="connsiteX107" fmla="*/ 1424066 w 1656754"/>
              <a:gd name="connsiteY107" fmla="*/ 1787577 h 3470532"/>
              <a:gd name="connsiteX108" fmla="*/ 1416571 w 1656754"/>
              <a:gd name="connsiteY108" fmla="*/ 1817557 h 3470532"/>
              <a:gd name="connsiteX109" fmla="*/ 1412823 w 1656754"/>
              <a:gd name="connsiteY109" fmla="*/ 1843790 h 3470532"/>
              <a:gd name="connsiteX110" fmla="*/ 1409076 w 1656754"/>
              <a:gd name="connsiteY110" fmla="*/ 1881266 h 3470532"/>
              <a:gd name="connsiteX111" fmla="*/ 1364105 w 1656754"/>
              <a:gd name="connsiteY111" fmla="*/ 2072390 h 3470532"/>
              <a:gd name="connsiteX112" fmla="*/ 1304144 w 1656754"/>
              <a:gd name="connsiteY112" fmla="*/ 2432154 h 3470532"/>
              <a:gd name="connsiteX113" fmla="*/ 1270416 w 1656754"/>
              <a:gd name="connsiteY113" fmla="*/ 2649512 h 3470532"/>
              <a:gd name="connsiteX114" fmla="*/ 1232941 w 1656754"/>
              <a:gd name="connsiteY114" fmla="*/ 2904344 h 3470532"/>
              <a:gd name="connsiteX115" fmla="*/ 1191458 w 1656754"/>
              <a:gd name="connsiteY115" fmla="*/ 3439228 h 3470532"/>
              <a:gd name="connsiteX116" fmla="*/ 931732 w 1656754"/>
              <a:gd name="connsiteY116" fmla="*/ 3459032 h 3470532"/>
              <a:gd name="connsiteX117" fmla="*/ 703522 w 1656754"/>
              <a:gd name="connsiteY117" fmla="*/ 3417940 h 3470532"/>
              <a:gd name="connsiteX0" fmla="*/ 703522 w 1656754"/>
              <a:gd name="connsiteY0" fmla="*/ 3417940 h 3470532"/>
              <a:gd name="connsiteX1" fmla="*/ 726138 w 1656754"/>
              <a:gd name="connsiteY1" fmla="*/ 2857682 h 3470532"/>
              <a:gd name="connsiteX2" fmla="*/ 745891 w 1656754"/>
              <a:gd name="connsiteY2" fmla="*/ 1826640 h 3470532"/>
              <a:gd name="connsiteX3" fmla="*/ 734518 w 1656754"/>
              <a:gd name="connsiteY3" fmla="*/ 1813810 h 3470532"/>
              <a:gd name="connsiteX4" fmla="*/ 689548 w 1656754"/>
              <a:gd name="connsiteY4" fmla="*/ 1761344 h 3470532"/>
              <a:gd name="connsiteX5" fmla="*/ 655820 w 1656754"/>
              <a:gd name="connsiteY5" fmla="*/ 1630180 h 3470532"/>
              <a:gd name="connsiteX6" fmla="*/ 659567 w 1656754"/>
              <a:gd name="connsiteY6" fmla="*/ 1506512 h 3470532"/>
              <a:gd name="connsiteX7" fmla="*/ 708285 w 1656754"/>
              <a:gd name="connsiteY7" fmla="*/ 1401580 h 3470532"/>
              <a:gd name="connsiteX8" fmla="*/ 727023 w 1656754"/>
              <a:gd name="connsiteY8" fmla="*/ 1349115 h 3470532"/>
              <a:gd name="connsiteX9" fmla="*/ 745761 w 1656754"/>
              <a:gd name="connsiteY9" fmla="*/ 1285407 h 3470532"/>
              <a:gd name="connsiteX10" fmla="*/ 723276 w 1656754"/>
              <a:gd name="connsiteY10" fmla="*/ 1172980 h 3470532"/>
              <a:gd name="connsiteX11" fmla="*/ 674557 w 1656754"/>
              <a:gd name="connsiteY11" fmla="*/ 1060554 h 3470532"/>
              <a:gd name="connsiteX12" fmla="*/ 637082 w 1656754"/>
              <a:gd name="connsiteY12" fmla="*/ 1008089 h 3470532"/>
              <a:gd name="connsiteX13" fmla="*/ 584616 w 1656754"/>
              <a:gd name="connsiteY13" fmla="*/ 966866 h 3470532"/>
              <a:gd name="connsiteX14" fmla="*/ 442210 w 1656754"/>
              <a:gd name="connsiteY14" fmla="*/ 910653 h 3470532"/>
              <a:gd name="connsiteX15" fmla="*/ 281066 w 1656754"/>
              <a:gd name="connsiteY15" fmla="*/ 910653 h 3470532"/>
              <a:gd name="connsiteX16" fmla="*/ 258580 w 1656754"/>
              <a:gd name="connsiteY16" fmla="*/ 914400 h 3470532"/>
              <a:gd name="connsiteX17" fmla="*/ 228600 w 1656754"/>
              <a:gd name="connsiteY17" fmla="*/ 918148 h 3470532"/>
              <a:gd name="connsiteX18" fmla="*/ 142407 w 1656754"/>
              <a:gd name="connsiteY18" fmla="*/ 906905 h 3470532"/>
              <a:gd name="connsiteX19" fmla="*/ 104931 w 1656754"/>
              <a:gd name="connsiteY19" fmla="*/ 869430 h 3470532"/>
              <a:gd name="connsiteX20" fmla="*/ 86194 w 1656754"/>
              <a:gd name="connsiteY20" fmla="*/ 850692 h 3470532"/>
              <a:gd name="connsiteX21" fmla="*/ 56213 w 1656754"/>
              <a:gd name="connsiteY21" fmla="*/ 813216 h 3470532"/>
              <a:gd name="connsiteX22" fmla="*/ 44971 w 1656754"/>
              <a:gd name="connsiteY22" fmla="*/ 801974 h 3470532"/>
              <a:gd name="connsiteX23" fmla="*/ 33728 w 1656754"/>
              <a:gd name="connsiteY23" fmla="*/ 783236 h 3470532"/>
              <a:gd name="connsiteX24" fmla="*/ 26233 w 1656754"/>
              <a:gd name="connsiteY24" fmla="*/ 771994 h 3470532"/>
              <a:gd name="connsiteX25" fmla="*/ 18738 w 1656754"/>
              <a:gd name="connsiteY25" fmla="*/ 745761 h 3470532"/>
              <a:gd name="connsiteX26" fmla="*/ 11243 w 1656754"/>
              <a:gd name="connsiteY26" fmla="*/ 730771 h 3470532"/>
              <a:gd name="connsiteX27" fmla="*/ 7495 w 1656754"/>
              <a:gd name="connsiteY27" fmla="*/ 693295 h 3470532"/>
              <a:gd name="connsiteX28" fmla="*/ 0 w 1656754"/>
              <a:gd name="connsiteY28" fmla="*/ 663315 h 3470532"/>
              <a:gd name="connsiteX29" fmla="*/ 3748 w 1656754"/>
              <a:gd name="connsiteY29" fmla="*/ 517161 h 3470532"/>
              <a:gd name="connsiteX30" fmla="*/ 14990 w 1656754"/>
              <a:gd name="connsiteY30" fmla="*/ 487180 h 3470532"/>
              <a:gd name="connsiteX31" fmla="*/ 33728 w 1656754"/>
              <a:gd name="connsiteY31" fmla="*/ 430967 h 3470532"/>
              <a:gd name="connsiteX32" fmla="*/ 44971 w 1656754"/>
              <a:gd name="connsiteY32" fmla="*/ 408482 h 3470532"/>
              <a:gd name="connsiteX33" fmla="*/ 52466 w 1656754"/>
              <a:gd name="connsiteY33" fmla="*/ 385997 h 3470532"/>
              <a:gd name="connsiteX34" fmla="*/ 86194 w 1656754"/>
              <a:gd name="connsiteY34" fmla="*/ 329784 h 3470532"/>
              <a:gd name="connsiteX35" fmla="*/ 108679 w 1656754"/>
              <a:gd name="connsiteY35" fmla="*/ 292308 h 3470532"/>
              <a:gd name="connsiteX36" fmla="*/ 123669 w 1656754"/>
              <a:gd name="connsiteY36" fmla="*/ 269823 h 3470532"/>
              <a:gd name="connsiteX37" fmla="*/ 161144 w 1656754"/>
              <a:gd name="connsiteY37" fmla="*/ 232348 h 3470532"/>
              <a:gd name="connsiteX38" fmla="*/ 179882 w 1656754"/>
              <a:gd name="connsiteY38" fmla="*/ 206115 h 3470532"/>
              <a:gd name="connsiteX39" fmla="*/ 191125 w 1656754"/>
              <a:gd name="connsiteY39" fmla="*/ 187377 h 3470532"/>
              <a:gd name="connsiteX40" fmla="*/ 224853 w 1656754"/>
              <a:gd name="connsiteY40" fmla="*/ 153649 h 3470532"/>
              <a:gd name="connsiteX41" fmla="*/ 247338 w 1656754"/>
              <a:gd name="connsiteY41" fmla="*/ 123669 h 3470532"/>
              <a:gd name="connsiteX42" fmla="*/ 266076 w 1656754"/>
              <a:gd name="connsiteY42" fmla="*/ 108679 h 3470532"/>
              <a:gd name="connsiteX43" fmla="*/ 292308 w 1656754"/>
              <a:gd name="connsiteY43" fmla="*/ 82446 h 3470532"/>
              <a:gd name="connsiteX44" fmla="*/ 352269 w 1656754"/>
              <a:gd name="connsiteY44" fmla="*/ 48718 h 3470532"/>
              <a:gd name="connsiteX45" fmla="*/ 382249 w 1656754"/>
              <a:gd name="connsiteY45" fmla="*/ 41223 h 3470532"/>
              <a:gd name="connsiteX46" fmla="*/ 415977 w 1656754"/>
              <a:gd name="connsiteY46" fmla="*/ 22485 h 3470532"/>
              <a:gd name="connsiteX47" fmla="*/ 427220 w 1656754"/>
              <a:gd name="connsiteY47" fmla="*/ 14990 h 3470532"/>
              <a:gd name="connsiteX48" fmla="*/ 457200 w 1656754"/>
              <a:gd name="connsiteY48" fmla="*/ 3748 h 3470532"/>
              <a:gd name="connsiteX49" fmla="*/ 483433 w 1656754"/>
              <a:gd name="connsiteY49" fmla="*/ 0 h 3470532"/>
              <a:gd name="connsiteX50" fmla="*/ 569626 w 1656754"/>
              <a:gd name="connsiteY50" fmla="*/ 3748 h 3470532"/>
              <a:gd name="connsiteX51" fmla="*/ 603354 w 1656754"/>
              <a:gd name="connsiteY51" fmla="*/ 14990 h 3470532"/>
              <a:gd name="connsiteX52" fmla="*/ 633335 w 1656754"/>
              <a:gd name="connsiteY52" fmla="*/ 22485 h 3470532"/>
              <a:gd name="connsiteX53" fmla="*/ 659567 w 1656754"/>
              <a:gd name="connsiteY53" fmla="*/ 37476 h 3470532"/>
              <a:gd name="connsiteX54" fmla="*/ 704538 w 1656754"/>
              <a:gd name="connsiteY54" fmla="*/ 44971 h 3470532"/>
              <a:gd name="connsiteX55" fmla="*/ 745761 w 1656754"/>
              <a:gd name="connsiteY55" fmla="*/ 67456 h 3470532"/>
              <a:gd name="connsiteX56" fmla="*/ 764498 w 1656754"/>
              <a:gd name="connsiteY56" fmla="*/ 74951 h 3470532"/>
              <a:gd name="connsiteX57" fmla="*/ 771994 w 1656754"/>
              <a:gd name="connsiteY57" fmla="*/ 82446 h 3470532"/>
              <a:gd name="connsiteX58" fmla="*/ 801974 w 1656754"/>
              <a:gd name="connsiteY58" fmla="*/ 101184 h 3470532"/>
              <a:gd name="connsiteX59" fmla="*/ 813216 w 1656754"/>
              <a:gd name="connsiteY59" fmla="*/ 123669 h 3470532"/>
              <a:gd name="connsiteX60" fmla="*/ 816964 w 1656754"/>
              <a:gd name="connsiteY60" fmla="*/ 146154 h 3470532"/>
              <a:gd name="connsiteX61" fmla="*/ 824459 w 1656754"/>
              <a:gd name="connsiteY61" fmla="*/ 172387 h 3470532"/>
              <a:gd name="connsiteX62" fmla="*/ 828207 w 1656754"/>
              <a:gd name="connsiteY62" fmla="*/ 191125 h 3470532"/>
              <a:gd name="connsiteX63" fmla="*/ 831954 w 1656754"/>
              <a:gd name="connsiteY63" fmla="*/ 333531 h 3470532"/>
              <a:gd name="connsiteX64" fmla="*/ 843197 w 1656754"/>
              <a:gd name="connsiteY64" fmla="*/ 363512 h 3470532"/>
              <a:gd name="connsiteX65" fmla="*/ 846944 w 1656754"/>
              <a:gd name="connsiteY65" fmla="*/ 374754 h 3470532"/>
              <a:gd name="connsiteX66" fmla="*/ 895662 w 1656754"/>
              <a:gd name="connsiteY66" fmla="*/ 400987 h 3470532"/>
              <a:gd name="connsiteX67" fmla="*/ 906905 w 1656754"/>
              <a:gd name="connsiteY67" fmla="*/ 408482 h 3470532"/>
              <a:gd name="connsiteX68" fmla="*/ 955623 w 1656754"/>
              <a:gd name="connsiteY68" fmla="*/ 423472 h 3470532"/>
              <a:gd name="connsiteX69" fmla="*/ 1274164 w 1656754"/>
              <a:gd name="connsiteY69" fmla="*/ 430967 h 3470532"/>
              <a:gd name="connsiteX70" fmla="*/ 1292902 w 1656754"/>
              <a:gd name="connsiteY70" fmla="*/ 438462 h 3470532"/>
              <a:gd name="connsiteX71" fmla="*/ 1345367 w 1656754"/>
              <a:gd name="connsiteY71" fmla="*/ 457200 h 3470532"/>
              <a:gd name="connsiteX72" fmla="*/ 1412823 w 1656754"/>
              <a:gd name="connsiteY72" fmla="*/ 487180 h 3470532"/>
              <a:gd name="connsiteX73" fmla="*/ 1457794 w 1656754"/>
              <a:gd name="connsiteY73" fmla="*/ 498423 h 3470532"/>
              <a:gd name="connsiteX74" fmla="*/ 1472784 w 1656754"/>
              <a:gd name="connsiteY74" fmla="*/ 505918 h 3470532"/>
              <a:gd name="connsiteX75" fmla="*/ 1484026 w 1656754"/>
              <a:gd name="connsiteY75" fmla="*/ 513413 h 3470532"/>
              <a:gd name="connsiteX76" fmla="*/ 1502764 w 1656754"/>
              <a:gd name="connsiteY76" fmla="*/ 520908 h 3470532"/>
              <a:gd name="connsiteX77" fmla="*/ 1514007 w 1656754"/>
              <a:gd name="connsiteY77" fmla="*/ 532151 h 3470532"/>
              <a:gd name="connsiteX78" fmla="*/ 1536492 w 1656754"/>
              <a:gd name="connsiteY78" fmla="*/ 592112 h 3470532"/>
              <a:gd name="connsiteX79" fmla="*/ 1555230 w 1656754"/>
              <a:gd name="connsiteY79" fmla="*/ 648325 h 3470532"/>
              <a:gd name="connsiteX80" fmla="*/ 1577715 w 1656754"/>
              <a:gd name="connsiteY80" fmla="*/ 700790 h 3470532"/>
              <a:gd name="connsiteX81" fmla="*/ 1581462 w 1656754"/>
              <a:gd name="connsiteY81" fmla="*/ 715780 h 3470532"/>
              <a:gd name="connsiteX82" fmla="*/ 1588957 w 1656754"/>
              <a:gd name="connsiteY82" fmla="*/ 734518 h 3470532"/>
              <a:gd name="connsiteX83" fmla="*/ 1600200 w 1656754"/>
              <a:gd name="connsiteY83" fmla="*/ 779489 h 3470532"/>
              <a:gd name="connsiteX84" fmla="*/ 1618938 w 1656754"/>
              <a:gd name="connsiteY84" fmla="*/ 828207 h 3470532"/>
              <a:gd name="connsiteX85" fmla="*/ 1626433 w 1656754"/>
              <a:gd name="connsiteY85" fmla="*/ 873177 h 3470532"/>
              <a:gd name="connsiteX86" fmla="*/ 1633928 w 1656754"/>
              <a:gd name="connsiteY86" fmla="*/ 895662 h 3470532"/>
              <a:gd name="connsiteX87" fmla="*/ 1637676 w 1656754"/>
              <a:gd name="connsiteY87" fmla="*/ 910653 h 3470532"/>
              <a:gd name="connsiteX88" fmla="*/ 1645171 w 1656754"/>
              <a:gd name="connsiteY88" fmla="*/ 929390 h 3470532"/>
              <a:gd name="connsiteX89" fmla="*/ 1652666 w 1656754"/>
              <a:gd name="connsiteY89" fmla="*/ 966866 h 3470532"/>
              <a:gd name="connsiteX90" fmla="*/ 1652666 w 1656754"/>
              <a:gd name="connsiteY90" fmla="*/ 1169233 h 3470532"/>
              <a:gd name="connsiteX91" fmla="*/ 1645171 w 1656754"/>
              <a:gd name="connsiteY91" fmla="*/ 1184223 h 3470532"/>
              <a:gd name="connsiteX92" fmla="*/ 1637676 w 1656754"/>
              <a:gd name="connsiteY92" fmla="*/ 1206708 h 3470532"/>
              <a:gd name="connsiteX93" fmla="*/ 1603948 w 1656754"/>
              <a:gd name="connsiteY93" fmla="*/ 1322882 h 3470532"/>
              <a:gd name="connsiteX94" fmla="*/ 1592705 w 1656754"/>
              <a:gd name="connsiteY94" fmla="*/ 1341620 h 3470532"/>
              <a:gd name="connsiteX95" fmla="*/ 1573967 w 1656754"/>
              <a:gd name="connsiteY95" fmla="*/ 1382843 h 3470532"/>
              <a:gd name="connsiteX96" fmla="*/ 1547735 w 1656754"/>
              <a:gd name="connsiteY96" fmla="*/ 1420318 h 3470532"/>
              <a:gd name="connsiteX97" fmla="*/ 1543987 w 1656754"/>
              <a:gd name="connsiteY97" fmla="*/ 1439056 h 3470532"/>
              <a:gd name="connsiteX98" fmla="*/ 1528997 w 1656754"/>
              <a:gd name="connsiteY98" fmla="*/ 1457794 h 3470532"/>
              <a:gd name="connsiteX99" fmla="*/ 1514007 w 1656754"/>
              <a:gd name="connsiteY99" fmla="*/ 1487774 h 3470532"/>
              <a:gd name="connsiteX100" fmla="*/ 1487774 w 1656754"/>
              <a:gd name="connsiteY100" fmla="*/ 1547735 h 3470532"/>
              <a:gd name="connsiteX101" fmla="*/ 1472784 w 1656754"/>
              <a:gd name="connsiteY101" fmla="*/ 1581462 h 3470532"/>
              <a:gd name="connsiteX102" fmla="*/ 1454046 w 1656754"/>
              <a:gd name="connsiteY102" fmla="*/ 1637676 h 3470532"/>
              <a:gd name="connsiteX103" fmla="*/ 1446551 w 1656754"/>
              <a:gd name="connsiteY103" fmla="*/ 1667656 h 3470532"/>
              <a:gd name="connsiteX104" fmla="*/ 1439056 w 1656754"/>
              <a:gd name="connsiteY104" fmla="*/ 1690141 h 3470532"/>
              <a:gd name="connsiteX105" fmla="*/ 1427813 w 1656754"/>
              <a:gd name="connsiteY105" fmla="*/ 1750102 h 3470532"/>
              <a:gd name="connsiteX106" fmla="*/ 1424066 w 1656754"/>
              <a:gd name="connsiteY106" fmla="*/ 1787577 h 3470532"/>
              <a:gd name="connsiteX107" fmla="*/ 1416571 w 1656754"/>
              <a:gd name="connsiteY107" fmla="*/ 1817557 h 3470532"/>
              <a:gd name="connsiteX108" fmla="*/ 1412823 w 1656754"/>
              <a:gd name="connsiteY108" fmla="*/ 1843790 h 3470532"/>
              <a:gd name="connsiteX109" fmla="*/ 1409076 w 1656754"/>
              <a:gd name="connsiteY109" fmla="*/ 1881266 h 3470532"/>
              <a:gd name="connsiteX110" fmla="*/ 1364105 w 1656754"/>
              <a:gd name="connsiteY110" fmla="*/ 2072390 h 3470532"/>
              <a:gd name="connsiteX111" fmla="*/ 1304144 w 1656754"/>
              <a:gd name="connsiteY111" fmla="*/ 2432154 h 3470532"/>
              <a:gd name="connsiteX112" fmla="*/ 1270416 w 1656754"/>
              <a:gd name="connsiteY112" fmla="*/ 2649512 h 3470532"/>
              <a:gd name="connsiteX113" fmla="*/ 1232941 w 1656754"/>
              <a:gd name="connsiteY113" fmla="*/ 2904344 h 3470532"/>
              <a:gd name="connsiteX114" fmla="*/ 1191458 w 1656754"/>
              <a:gd name="connsiteY114" fmla="*/ 3439228 h 3470532"/>
              <a:gd name="connsiteX115" fmla="*/ 931732 w 1656754"/>
              <a:gd name="connsiteY115" fmla="*/ 3459032 h 3470532"/>
              <a:gd name="connsiteX116" fmla="*/ 703522 w 1656754"/>
              <a:gd name="connsiteY116" fmla="*/ 3417940 h 3470532"/>
              <a:gd name="connsiteX0" fmla="*/ 703522 w 1656754"/>
              <a:gd name="connsiteY0" fmla="*/ 3417940 h 3470532"/>
              <a:gd name="connsiteX1" fmla="*/ 726138 w 1656754"/>
              <a:gd name="connsiteY1" fmla="*/ 2857682 h 3470532"/>
              <a:gd name="connsiteX2" fmla="*/ 745891 w 1656754"/>
              <a:gd name="connsiteY2" fmla="*/ 1826640 h 3470532"/>
              <a:gd name="connsiteX3" fmla="*/ 734518 w 1656754"/>
              <a:gd name="connsiteY3" fmla="*/ 1813810 h 3470532"/>
              <a:gd name="connsiteX4" fmla="*/ 689548 w 1656754"/>
              <a:gd name="connsiteY4" fmla="*/ 1761344 h 3470532"/>
              <a:gd name="connsiteX5" fmla="*/ 655820 w 1656754"/>
              <a:gd name="connsiteY5" fmla="*/ 1630180 h 3470532"/>
              <a:gd name="connsiteX6" fmla="*/ 659567 w 1656754"/>
              <a:gd name="connsiteY6" fmla="*/ 1506512 h 3470532"/>
              <a:gd name="connsiteX7" fmla="*/ 708285 w 1656754"/>
              <a:gd name="connsiteY7" fmla="*/ 1401580 h 3470532"/>
              <a:gd name="connsiteX8" fmla="*/ 727023 w 1656754"/>
              <a:gd name="connsiteY8" fmla="*/ 1349115 h 3470532"/>
              <a:gd name="connsiteX9" fmla="*/ 745761 w 1656754"/>
              <a:gd name="connsiteY9" fmla="*/ 1285407 h 3470532"/>
              <a:gd name="connsiteX10" fmla="*/ 723276 w 1656754"/>
              <a:gd name="connsiteY10" fmla="*/ 1172980 h 3470532"/>
              <a:gd name="connsiteX11" fmla="*/ 674557 w 1656754"/>
              <a:gd name="connsiteY11" fmla="*/ 1060554 h 3470532"/>
              <a:gd name="connsiteX12" fmla="*/ 637082 w 1656754"/>
              <a:gd name="connsiteY12" fmla="*/ 1008089 h 3470532"/>
              <a:gd name="connsiteX13" fmla="*/ 584616 w 1656754"/>
              <a:gd name="connsiteY13" fmla="*/ 966866 h 3470532"/>
              <a:gd name="connsiteX14" fmla="*/ 442210 w 1656754"/>
              <a:gd name="connsiteY14" fmla="*/ 910653 h 3470532"/>
              <a:gd name="connsiteX15" fmla="*/ 293766 w 1656754"/>
              <a:gd name="connsiteY15" fmla="*/ 943991 h 3470532"/>
              <a:gd name="connsiteX16" fmla="*/ 258580 w 1656754"/>
              <a:gd name="connsiteY16" fmla="*/ 914400 h 3470532"/>
              <a:gd name="connsiteX17" fmla="*/ 228600 w 1656754"/>
              <a:gd name="connsiteY17" fmla="*/ 918148 h 3470532"/>
              <a:gd name="connsiteX18" fmla="*/ 142407 w 1656754"/>
              <a:gd name="connsiteY18" fmla="*/ 906905 h 3470532"/>
              <a:gd name="connsiteX19" fmla="*/ 104931 w 1656754"/>
              <a:gd name="connsiteY19" fmla="*/ 869430 h 3470532"/>
              <a:gd name="connsiteX20" fmla="*/ 86194 w 1656754"/>
              <a:gd name="connsiteY20" fmla="*/ 850692 h 3470532"/>
              <a:gd name="connsiteX21" fmla="*/ 56213 w 1656754"/>
              <a:gd name="connsiteY21" fmla="*/ 813216 h 3470532"/>
              <a:gd name="connsiteX22" fmla="*/ 44971 w 1656754"/>
              <a:gd name="connsiteY22" fmla="*/ 801974 h 3470532"/>
              <a:gd name="connsiteX23" fmla="*/ 33728 w 1656754"/>
              <a:gd name="connsiteY23" fmla="*/ 783236 h 3470532"/>
              <a:gd name="connsiteX24" fmla="*/ 26233 w 1656754"/>
              <a:gd name="connsiteY24" fmla="*/ 771994 h 3470532"/>
              <a:gd name="connsiteX25" fmla="*/ 18738 w 1656754"/>
              <a:gd name="connsiteY25" fmla="*/ 745761 h 3470532"/>
              <a:gd name="connsiteX26" fmla="*/ 11243 w 1656754"/>
              <a:gd name="connsiteY26" fmla="*/ 730771 h 3470532"/>
              <a:gd name="connsiteX27" fmla="*/ 7495 w 1656754"/>
              <a:gd name="connsiteY27" fmla="*/ 693295 h 3470532"/>
              <a:gd name="connsiteX28" fmla="*/ 0 w 1656754"/>
              <a:gd name="connsiteY28" fmla="*/ 663315 h 3470532"/>
              <a:gd name="connsiteX29" fmla="*/ 3748 w 1656754"/>
              <a:gd name="connsiteY29" fmla="*/ 517161 h 3470532"/>
              <a:gd name="connsiteX30" fmla="*/ 14990 w 1656754"/>
              <a:gd name="connsiteY30" fmla="*/ 487180 h 3470532"/>
              <a:gd name="connsiteX31" fmla="*/ 33728 w 1656754"/>
              <a:gd name="connsiteY31" fmla="*/ 430967 h 3470532"/>
              <a:gd name="connsiteX32" fmla="*/ 44971 w 1656754"/>
              <a:gd name="connsiteY32" fmla="*/ 408482 h 3470532"/>
              <a:gd name="connsiteX33" fmla="*/ 52466 w 1656754"/>
              <a:gd name="connsiteY33" fmla="*/ 385997 h 3470532"/>
              <a:gd name="connsiteX34" fmla="*/ 86194 w 1656754"/>
              <a:gd name="connsiteY34" fmla="*/ 329784 h 3470532"/>
              <a:gd name="connsiteX35" fmla="*/ 108679 w 1656754"/>
              <a:gd name="connsiteY35" fmla="*/ 292308 h 3470532"/>
              <a:gd name="connsiteX36" fmla="*/ 123669 w 1656754"/>
              <a:gd name="connsiteY36" fmla="*/ 269823 h 3470532"/>
              <a:gd name="connsiteX37" fmla="*/ 161144 w 1656754"/>
              <a:gd name="connsiteY37" fmla="*/ 232348 h 3470532"/>
              <a:gd name="connsiteX38" fmla="*/ 179882 w 1656754"/>
              <a:gd name="connsiteY38" fmla="*/ 206115 h 3470532"/>
              <a:gd name="connsiteX39" fmla="*/ 191125 w 1656754"/>
              <a:gd name="connsiteY39" fmla="*/ 187377 h 3470532"/>
              <a:gd name="connsiteX40" fmla="*/ 224853 w 1656754"/>
              <a:gd name="connsiteY40" fmla="*/ 153649 h 3470532"/>
              <a:gd name="connsiteX41" fmla="*/ 247338 w 1656754"/>
              <a:gd name="connsiteY41" fmla="*/ 123669 h 3470532"/>
              <a:gd name="connsiteX42" fmla="*/ 266076 w 1656754"/>
              <a:gd name="connsiteY42" fmla="*/ 108679 h 3470532"/>
              <a:gd name="connsiteX43" fmla="*/ 292308 w 1656754"/>
              <a:gd name="connsiteY43" fmla="*/ 82446 h 3470532"/>
              <a:gd name="connsiteX44" fmla="*/ 352269 w 1656754"/>
              <a:gd name="connsiteY44" fmla="*/ 48718 h 3470532"/>
              <a:gd name="connsiteX45" fmla="*/ 382249 w 1656754"/>
              <a:gd name="connsiteY45" fmla="*/ 41223 h 3470532"/>
              <a:gd name="connsiteX46" fmla="*/ 415977 w 1656754"/>
              <a:gd name="connsiteY46" fmla="*/ 22485 h 3470532"/>
              <a:gd name="connsiteX47" fmla="*/ 427220 w 1656754"/>
              <a:gd name="connsiteY47" fmla="*/ 14990 h 3470532"/>
              <a:gd name="connsiteX48" fmla="*/ 457200 w 1656754"/>
              <a:gd name="connsiteY48" fmla="*/ 3748 h 3470532"/>
              <a:gd name="connsiteX49" fmla="*/ 483433 w 1656754"/>
              <a:gd name="connsiteY49" fmla="*/ 0 h 3470532"/>
              <a:gd name="connsiteX50" fmla="*/ 569626 w 1656754"/>
              <a:gd name="connsiteY50" fmla="*/ 3748 h 3470532"/>
              <a:gd name="connsiteX51" fmla="*/ 603354 w 1656754"/>
              <a:gd name="connsiteY51" fmla="*/ 14990 h 3470532"/>
              <a:gd name="connsiteX52" fmla="*/ 633335 w 1656754"/>
              <a:gd name="connsiteY52" fmla="*/ 22485 h 3470532"/>
              <a:gd name="connsiteX53" fmla="*/ 659567 w 1656754"/>
              <a:gd name="connsiteY53" fmla="*/ 37476 h 3470532"/>
              <a:gd name="connsiteX54" fmla="*/ 704538 w 1656754"/>
              <a:gd name="connsiteY54" fmla="*/ 44971 h 3470532"/>
              <a:gd name="connsiteX55" fmla="*/ 745761 w 1656754"/>
              <a:gd name="connsiteY55" fmla="*/ 67456 h 3470532"/>
              <a:gd name="connsiteX56" fmla="*/ 764498 w 1656754"/>
              <a:gd name="connsiteY56" fmla="*/ 74951 h 3470532"/>
              <a:gd name="connsiteX57" fmla="*/ 771994 w 1656754"/>
              <a:gd name="connsiteY57" fmla="*/ 82446 h 3470532"/>
              <a:gd name="connsiteX58" fmla="*/ 801974 w 1656754"/>
              <a:gd name="connsiteY58" fmla="*/ 101184 h 3470532"/>
              <a:gd name="connsiteX59" fmla="*/ 813216 w 1656754"/>
              <a:gd name="connsiteY59" fmla="*/ 123669 h 3470532"/>
              <a:gd name="connsiteX60" fmla="*/ 816964 w 1656754"/>
              <a:gd name="connsiteY60" fmla="*/ 146154 h 3470532"/>
              <a:gd name="connsiteX61" fmla="*/ 824459 w 1656754"/>
              <a:gd name="connsiteY61" fmla="*/ 172387 h 3470532"/>
              <a:gd name="connsiteX62" fmla="*/ 828207 w 1656754"/>
              <a:gd name="connsiteY62" fmla="*/ 191125 h 3470532"/>
              <a:gd name="connsiteX63" fmla="*/ 831954 w 1656754"/>
              <a:gd name="connsiteY63" fmla="*/ 333531 h 3470532"/>
              <a:gd name="connsiteX64" fmla="*/ 843197 w 1656754"/>
              <a:gd name="connsiteY64" fmla="*/ 363512 h 3470532"/>
              <a:gd name="connsiteX65" fmla="*/ 846944 w 1656754"/>
              <a:gd name="connsiteY65" fmla="*/ 374754 h 3470532"/>
              <a:gd name="connsiteX66" fmla="*/ 895662 w 1656754"/>
              <a:gd name="connsiteY66" fmla="*/ 400987 h 3470532"/>
              <a:gd name="connsiteX67" fmla="*/ 906905 w 1656754"/>
              <a:gd name="connsiteY67" fmla="*/ 408482 h 3470532"/>
              <a:gd name="connsiteX68" fmla="*/ 955623 w 1656754"/>
              <a:gd name="connsiteY68" fmla="*/ 423472 h 3470532"/>
              <a:gd name="connsiteX69" fmla="*/ 1274164 w 1656754"/>
              <a:gd name="connsiteY69" fmla="*/ 430967 h 3470532"/>
              <a:gd name="connsiteX70" fmla="*/ 1292902 w 1656754"/>
              <a:gd name="connsiteY70" fmla="*/ 438462 h 3470532"/>
              <a:gd name="connsiteX71" fmla="*/ 1345367 w 1656754"/>
              <a:gd name="connsiteY71" fmla="*/ 457200 h 3470532"/>
              <a:gd name="connsiteX72" fmla="*/ 1412823 w 1656754"/>
              <a:gd name="connsiteY72" fmla="*/ 487180 h 3470532"/>
              <a:gd name="connsiteX73" fmla="*/ 1457794 w 1656754"/>
              <a:gd name="connsiteY73" fmla="*/ 498423 h 3470532"/>
              <a:gd name="connsiteX74" fmla="*/ 1472784 w 1656754"/>
              <a:gd name="connsiteY74" fmla="*/ 505918 h 3470532"/>
              <a:gd name="connsiteX75" fmla="*/ 1484026 w 1656754"/>
              <a:gd name="connsiteY75" fmla="*/ 513413 h 3470532"/>
              <a:gd name="connsiteX76" fmla="*/ 1502764 w 1656754"/>
              <a:gd name="connsiteY76" fmla="*/ 520908 h 3470532"/>
              <a:gd name="connsiteX77" fmla="*/ 1514007 w 1656754"/>
              <a:gd name="connsiteY77" fmla="*/ 532151 h 3470532"/>
              <a:gd name="connsiteX78" fmla="*/ 1536492 w 1656754"/>
              <a:gd name="connsiteY78" fmla="*/ 592112 h 3470532"/>
              <a:gd name="connsiteX79" fmla="*/ 1555230 w 1656754"/>
              <a:gd name="connsiteY79" fmla="*/ 648325 h 3470532"/>
              <a:gd name="connsiteX80" fmla="*/ 1577715 w 1656754"/>
              <a:gd name="connsiteY80" fmla="*/ 700790 h 3470532"/>
              <a:gd name="connsiteX81" fmla="*/ 1581462 w 1656754"/>
              <a:gd name="connsiteY81" fmla="*/ 715780 h 3470532"/>
              <a:gd name="connsiteX82" fmla="*/ 1588957 w 1656754"/>
              <a:gd name="connsiteY82" fmla="*/ 734518 h 3470532"/>
              <a:gd name="connsiteX83" fmla="*/ 1600200 w 1656754"/>
              <a:gd name="connsiteY83" fmla="*/ 779489 h 3470532"/>
              <a:gd name="connsiteX84" fmla="*/ 1618938 w 1656754"/>
              <a:gd name="connsiteY84" fmla="*/ 828207 h 3470532"/>
              <a:gd name="connsiteX85" fmla="*/ 1626433 w 1656754"/>
              <a:gd name="connsiteY85" fmla="*/ 873177 h 3470532"/>
              <a:gd name="connsiteX86" fmla="*/ 1633928 w 1656754"/>
              <a:gd name="connsiteY86" fmla="*/ 895662 h 3470532"/>
              <a:gd name="connsiteX87" fmla="*/ 1637676 w 1656754"/>
              <a:gd name="connsiteY87" fmla="*/ 910653 h 3470532"/>
              <a:gd name="connsiteX88" fmla="*/ 1645171 w 1656754"/>
              <a:gd name="connsiteY88" fmla="*/ 929390 h 3470532"/>
              <a:gd name="connsiteX89" fmla="*/ 1652666 w 1656754"/>
              <a:gd name="connsiteY89" fmla="*/ 966866 h 3470532"/>
              <a:gd name="connsiteX90" fmla="*/ 1652666 w 1656754"/>
              <a:gd name="connsiteY90" fmla="*/ 1169233 h 3470532"/>
              <a:gd name="connsiteX91" fmla="*/ 1645171 w 1656754"/>
              <a:gd name="connsiteY91" fmla="*/ 1184223 h 3470532"/>
              <a:gd name="connsiteX92" fmla="*/ 1637676 w 1656754"/>
              <a:gd name="connsiteY92" fmla="*/ 1206708 h 3470532"/>
              <a:gd name="connsiteX93" fmla="*/ 1603948 w 1656754"/>
              <a:gd name="connsiteY93" fmla="*/ 1322882 h 3470532"/>
              <a:gd name="connsiteX94" fmla="*/ 1592705 w 1656754"/>
              <a:gd name="connsiteY94" fmla="*/ 1341620 h 3470532"/>
              <a:gd name="connsiteX95" fmla="*/ 1573967 w 1656754"/>
              <a:gd name="connsiteY95" fmla="*/ 1382843 h 3470532"/>
              <a:gd name="connsiteX96" fmla="*/ 1547735 w 1656754"/>
              <a:gd name="connsiteY96" fmla="*/ 1420318 h 3470532"/>
              <a:gd name="connsiteX97" fmla="*/ 1543987 w 1656754"/>
              <a:gd name="connsiteY97" fmla="*/ 1439056 h 3470532"/>
              <a:gd name="connsiteX98" fmla="*/ 1528997 w 1656754"/>
              <a:gd name="connsiteY98" fmla="*/ 1457794 h 3470532"/>
              <a:gd name="connsiteX99" fmla="*/ 1514007 w 1656754"/>
              <a:gd name="connsiteY99" fmla="*/ 1487774 h 3470532"/>
              <a:gd name="connsiteX100" fmla="*/ 1487774 w 1656754"/>
              <a:gd name="connsiteY100" fmla="*/ 1547735 h 3470532"/>
              <a:gd name="connsiteX101" fmla="*/ 1472784 w 1656754"/>
              <a:gd name="connsiteY101" fmla="*/ 1581462 h 3470532"/>
              <a:gd name="connsiteX102" fmla="*/ 1454046 w 1656754"/>
              <a:gd name="connsiteY102" fmla="*/ 1637676 h 3470532"/>
              <a:gd name="connsiteX103" fmla="*/ 1446551 w 1656754"/>
              <a:gd name="connsiteY103" fmla="*/ 1667656 h 3470532"/>
              <a:gd name="connsiteX104" fmla="*/ 1439056 w 1656754"/>
              <a:gd name="connsiteY104" fmla="*/ 1690141 h 3470532"/>
              <a:gd name="connsiteX105" fmla="*/ 1427813 w 1656754"/>
              <a:gd name="connsiteY105" fmla="*/ 1750102 h 3470532"/>
              <a:gd name="connsiteX106" fmla="*/ 1424066 w 1656754"/>
              <a:gd name="connsiteY106" fmla="*/ 1787577 h 3470532"/>
              <a:gd name="connsiteX107" fmla="*/ 1416571 w 1656754"/>
              <a:gd name="connsiteY107" fmla="*/ 1817557 h 3470532"/>
              <a:gd name="connsiteX108" fmla="*/ 1412823 w 1656754"/>
              <a:gd name="connsiteY108" fmla="*/ 1843790 h 3470532"/>
              <a:gd name="connsiteX109" fmla="*/ 1409076 w 1656754"/>
              <a:gd name="connsiteY109" fmla="*/ 1881266 h 3470532"/>
              <a:gd name="connsiteX110" fmla="*/ 1364105 w 1656754"/>
              <a:gd name="connsiteY110" fmla="*/ 2072390 h 3470532"/>
              <a:gd name="connsiteX111" fmla="*/ 1304144 w 1656754"/>
              <a:gd name="connsiteY111" fmla="*/ 2432154 h 3470532"/>
              <a:gd name="connsiteX112" fmla="*/ 1270416 w 1656754"/>
              <a:gd name="connsiteY112" fmla="*/ 2649512 h 3470532"/>
              <a:gd name="connsiteX113" fmla="*/ 1232941 w 1656754"/>
              <a:gd name="connsiteY113" fmla="*/ 2904344 h 3470532"/>
              <a:gd name="connsiteX114" fmla="*/ 1191458 w 1656754"/>
              <a:gd name="connsiteY114" fmla="*/ 3439228 h 3470532"/>
              <a:gd name="connsiteX115" fmla="*/ 931732 w 1656754"/>
              <a:gd name="connsiteY115" fmla="*/ 3459032 h 3470532"/>
              <a:gd name="connsiteX116" fmla="*/ 703522 w 1656754"/>
              <a:gd name="connsiteY116" fmla="*/ 3417940 h 3470532"/>
              <a:gd name="connsiteX0" fmla="*/ 703522 w 1656754"/>
              <a:gd name="connsiteY0" fmla="*/ 3417940 h 3470532"/>
              <a:gd name="connsiteX1" fmla="*/ 726138 w 1656754"/>
              <a:gd name="connsiteY1" fmla="*/ 2857682 h 3470532"/>
              <a:gd name="connsiteX2" fmla="*/ 745891 w 1656754"/>
              <a:gd name="connsiteY2" fmla="*/ 1826640 h 3470532"/>
              <a:gd name="connsiteX3" fmla="*/ 734518 w 1656754"/>
              <a:gd name="connsiteY3" fmla="*/ 1813810 h 3470532"/>
              <a:gd name="connsiteX4" fmla="*/ 689548 w 1656754"/>
              <a:gd name="connsiteY4" fmla="*/ 1761344 h 3470532"/>
              <a:gd name="connsiteX5" fmla="*/ 655820 w 1656754"/>
              <a:gd name="connsiteY5" fmla="*/ 1630180 h 3470532"/>
              <a:gd name="connsiteX6" fmla="*/ 659567 w 1656754"/>
              <a:gd name="connsiteY6" fmla="*/ 1506512 h 3470532"/>
              <a:gd name="connsiteX7" fmla="*/ 708285 w 1656754"/>
              <a:gd name="connsiteY7" fmla="*/ 1401580 h 3470532"/>
              <a:gd name="connsiteX8" fmla="*/ 727023 w 1656754"/>
              <a:gd name="connsiteY8" fmla="*/ 1349115 h 3470532"/>
              <a:gd name="connsiteX9" fmla="*/ 745761 w 1656754"/>
              <a:gd name="connsiteY9" fmla="*/ 1285407 h 3470532"/>
              <a:gd name="connsiteX10" fmla="*/ 723276 w 1656754"/>
              <a:gd name="connsiteY10" fmla="*/ 1172980 h 3470532"/>
              <a:gd name="connsiteX11" fmla="*/ 674557 w 1656754"/>
              <a:gd name="connsiteY11" fmla="*/ 1060554 h 3470532"/>
              <a:gd name="connsiteX12" fmla="*/ 637082 w 1656754"/>
              <a:gd name="connsiteY12" fmla="*/ 1008089 h 3470532"/>
              <a:gd name="connsiteX13" fmla="*/ 584616 w 1656754"/>
              <a:gd name="connsiteY13" fmla="*/ 966866 h 3470532"/>
              <a:gd name="connsiteX14" fmla="*/ 442210 w 1656754"/>
              <a:gd name="connsiteY14" fmla="*/ 910653 h 3470532"/>
              <a:gd name="connsiteX15" fmla="*/ 293766 w 1656754"/>
              <a:gd name="connsiteY15" fmla="*/ 943991 h 3470532"/>
              <a:gd name="connsiteX16" fmla="*/ 228600 w 1656754"/>
              <a:gd name="connsiteY16" fmla="*/ 918148 h 3470532"/>
              <a:gd name="connsiteX17" fmla="*/ 142407 w 1656754"/>
              <a:gd name="connsiteY17" fmla="*/ 906905 h 3470532"/>
              <a:gd name="connsiteX18" fmla="*/ 104931 w 1656754"/>
              <a:gd name="connsiteY18" fmla="*/ 869430 h 3470532"/>
              <a:gd name="connsiteX19" fmla="*/ 86194 w 1656754"/>
              <a:gd name="connsiteY19" fmla="*/ 850692 h 3470532"/>
              <a:gd name="connsiteX20" fmla="*/ 56213 w 1656754"/>
              <a:gd name="connsiteY20" fmla="*/ 813216 h 3470532"/>
              <a:gd name="connsiteX21" fmla="*/ 44971 w 1656754"/>
              <a:gd name="connsiteY21" fmla="*/ 801974 h 3470532"/>
              <a:gd name="connsiteX22" fmla="*/ 33728 w 1656754"/>
              <a:gd name="connsiteY22" fmla="*/ 783236 h 3470532"/>
              <a:gd name="connsiteX23" fmla="*/ 26233 w 1656754"/>
              <a:gd name="connsiteY23" fmla="*/ 771994 h 3470532"/>
              <a:gd name="connsiteX24" fmla="*/ 18738 w 1656754"/>
              <a:gd name="connsiteY24" fmla="*/ 745761 h 3470532"/>
              <a:gd name="connsiteX25" fmla="*/ 11243 w 1656754"/>
              <a:gd name="connsiteY25" fmla="*/ 730771 h 3470532"/>
              <a:gd name="connsiteX26" fmla="*/ 7495 w 1656754"/>
              <a:gd name="connsiteY26" fmla="*/ 693295 h 3470532"/>
              <a:gd name="connsiteX27" fmla="*/ 0 w 1656754"/>
              <a:gd name="connsiteY27" fmla="*/ 663315 h 3470532"/>
              <a:gd name="connsiteX28" fmla="*/ 3748 w 1656754"/>
              <a:gd name="connsiteY28" fmla="*/ 517161 h 3470532"/>
              <a:gd name="connsiteX29" fmla="*/ 14990 w 1656754"/>
              <a:gd name="connsiteY29" fmla="*/ 487180 h 3470532"/>
              <a:gd name="connsiteX30" fmla="*/ 33728 w 1656754"/>
              <a:gd name="connsiteY30" fmla="*/ 430967 h 3470532"/>
              <a:gd name="connsiteX31" fmla="*/ 44971 w 1656754"/>
              <a:gd name="connsiteY31" fmla="*/ 408482 h 3470532"/>
              <a:gd name="connsiteX32" fmla="*/ 52466 w 1656754"/>
              <a:gd name="connsiteY32" fmla="*/ 385997 h 3470532"/>
              <a:gd name="connsiteX33" fmla="*/ 86194 w 1656754"/>
              <a:gd name="connsiteY33" fmla="*/ 329784 h 3470532"/>
              <a:gd name="connsiteX34" fmla="*/ 108679 w 1656754"/>
              <a:gd name="connsiteY34" fmla="*/ 292308 h 3470532"/>
              <a:gd name="connsiteX35" fmla="*/ 123669 w 1656754"/>
              <a:gd name="connsiteY35" fmla="*/ 269823 h 3470532"/>
              <a:gd name="connsiteX36" fmla="*/ 161144 w 1656754"/>
              <a:gd name="connsiteY36" fmla="*/ 232348 h 3470532"/>
              <a:gd name="connsiteX37" fmla="*/ 179882 w 1656754"/>
              <a:gd name="connsiteY37" fmla="*/ 206115 h 3470532"/>
              <a:gd name="connsiteX38" fmla="*/ 191125 w 1656754"/>
              <a:gd name="connsiteY38" fmla="*/ 187377 h 3470532"/>
              <a:gd name="connsiteX39" fmla="*/ 224853 w 1656754"/>
              <a:gd name="connsiteY39" fmla="*/ 153649 h 3470532"/>
              <a:gd name="connsiteX40" fmla="*/ 247338 w 1656754"/>
              <a:gd name="connsiteY40" fmla="*/ 123669 h 3470532"/>
              <a:gd name="connsiteX41" fmla="*/ 266076 w 1656754"/>
              <a:gd name="connsiteY41" fmla="*/ 108679 h 3470532"/>
              <a:gd name="connsiteX42" fmla="*/ 292308 w 1656754"/>
              <a:gd name="connsiteY42" fmla="*/ 82446 h 3470532"/>
              <a:gd name="connsiteX43" fmla="*/ 352269 w 1656754"/>
              <a:gd name="connsiteY43" fmla="*/ 48718 h 3470532"/>
              <a:gd name="connsiteX44" fmla="*/ 382249 w 1656754"/>
              <a:gd name="connsiteY44" fmla="*/ 41223 h 3470532"/>
              <a:gd name="connsiteX45" fmla="*/ 415977 w 1656754"/>
              <a:gd name="connsiteY45" fmla="*/ 22485 h 3470532"/>
              <a:gd name="connsiteX46" fmla="*/ 427220 w 1656754"/>
              <a:gd name="connsiteY46" fmla="*/ 14990 h 3470532"/>
              <a:gd name="connsiteX47" fmla="*/ 457200 w 1656754"/>
              <a:gd name="connsiteY47" fmla="*/ 3748 h 3470532"/>
              <a:gd name="connsiteX48" fmla="*/ 483433 w 1656754"/>
              <a:gd name="connsiteY48" fmla="*/ 0 h 3470532"/>
              <a:gd name="connsiteX49" fmla="*/ 569626 w 1656754"/>
              <a:gd name="connsiteY49" fmla="*/ 3748 h 3470532"/>
              <a:gd name="connsiteX50" fmla="*/ 603354 w 1656754"/>
              <a:gd name="connsiteY50" fmla="*/ 14990 h 3470532"/>
              <a:gd name="connsiteX51" fmla="*/ 633335 w 1656754"/>
              <a:gd name="connsiteY51" fmla="*/ 22485 h 3470532"/>
              <a:gd name="connsiteX52" fmla="*/ 659567 w 1656754"/>
              <a:gd name="connsiteY52" fmla="*/ 37476 h 3470532"/>
              <a:gd name="connsiteX53" fmla="*/ 704538 w 1656754"/>
              <a:gd name="connsiteY53" fmla="*/ 44971 h 3470532"/>
              <a:gd name="connsiteX54" fmla="*/ 745761 w 1656754"/>
              <a:gd name="connsiteY54" fmla="*/ 67456 h 3470532"/>
              <a:gd name="connsiteX55" fmla="*/ 764498 w 1656754"/>
              <a:gd name="connsiteY55" fmla="*/ 74951 h 3470532"/>
              <a:gd name="connsiteX56" fmla="*/ 771994 w 1656754"/>
              <a:gd name="connsiteY56" fmla="*/ 82446 h 3470532"/>
              <a:gd name="connsiteX57" fmla="*/ 801974 w 1656754"/>
              <a:gd name="connsiteY57" fmla="*/ 101184 h 3470532"/>
              <a:gd name="connsiteX58" fmla="*/ 813216 w 1656754"/>
              <a:gd name="connsiteY58" fmla="*/ 123669 h 3470532"/>
              <a:gd name="connsiteX59" fmla="*/ 816964 w 1656754"/>
              <a:gd name="connsiteY59" fmla="*/ 146154 h 3470532"/>
              <a:gd name="connsiteX60" fmla="*/ 824459 w 1656754"/>
              <a:gd name="connsiteY60" fmla="*/ 172387 h 3470532"/>
              <a:gd name="connsiteX61" fmla="*/ 828207 w 1656754"/>
              <a:gd name="connsiteY61" fmla="*/ 191125 h 3470532"/>
              <a:gd name="connsiteX62" fmla="*/ 831954 w 1656754"/>
              <a:gd name="connsiteY62" fmla="*/ 333531 h 3470532"/>
              <a:gd name="connsiteX63" fmla="*/ 843197 w 1656754"/>
              <a:gd name="connsiteY63" fmla="*/ 363512 h 3470532"/>
              <a:gd name="connsiteX64" fmla="*/ 846944 w 1656754"/>
              <a:gd name="connsiteY64" fmla="*/ 374754 h 3470532"/>
              <a:gd name="connsiteX65" fmla="*/ 895662 w 1656754"/>
              <a:gd name="connsiteY65" fmla="*/ 400987 h 3470532"/>
              <a:gd name="connsiteX66" fmla="*/ 906905 w 1656754"/>
              <a:gd name="connsiteY66" fmla="*/ 408482 h 3470532"/>
              <a:gd name="connsiteX67" fmla="*/ 955623 w 1656754"/>
              <a:gd name="connsiteY67" fmla="*/ 423472 h 3470532"/>
              <a:gd name="connsiteX68" fmla="*/ 1274164 w 1656754"/>
              <a:gd name="connsiteY68" fmla="*/ 430967 h 3470532"/>
              <a:gd name="connsiteX69" fmla="*/ 1292902 w 1656754"/>
              <a:gd name="connsiteY69" fmla="*/ 438462 h 3470532"/>
              <a:gd name="connsiteX70" fmla="*/ 1345367 w 1656754"/>
              <a:gd name="connsiteY70" fmla="*/ 457200 h 3470532"/>
              <a:gd name="connsiteX71" fmla="*/ 1412823 w 1656754"/>
              <a:gd name="connsiteY71" fmla="*/ 487180 h 3470532"/>
              <a:gd name="connsiteX72" fmla="*/ 1457794 w 1656754"/>
              <a:gd name="connsiteY72" fmla="*/ 498423 h 3470532"/>
              <a:gd name="connsiteX73" fmla="*/ 1472784 w 1656754"/>
              <a:gd name="connsiteY73" fmla="*/ 505918 h 3470532"/>
              <a:gd name="connsiteX74" fmla="*/ 1484026 w 1656754"/>
              <a:gd name="connsiteY74" fmla="*/ 513413 h 3470532"/>
              <a:gd name="connsiteX75" fmla="*/ 1502764 w 1656754"/>
              <a:gd name="connsiteY75" fmla="*/ 520908 h 3470532"/>
              <a:gd name="connsiteX76" fmla="*/ 1514007 w 1656754"/>
              <a:gd name="connsiteY76" fmla="*/ 532151 h 3470532"/>
              <a:gd name="connsiteX77" fmla="*/ 1536492 w 1656754"/>
              <a:gd name="connsiteY77" fmla="*/ 592112 h 3470532"/>
              <a:gd name="connsiteX78" fmla="*/ 1555230 w 1656754"/>
              <a:gd name="connsiteY78" fmla="*/ 648325 h 3470532"/>
              <a:gd name="connsiteX79" fmla="*/ 1577715 w 1656754"/>
              <a:gd name="connsiteY79" fmla="*/ 700790 h 3470532"/>
              <a:gd name="connsiteX80" fmla="*/ 1581462 w 1656754"/>
              <a:gd name="connsiteY80" fmla="*/ 715780 h 3470532"/>
              <a:gd name="connsiteX81" fmla="*/ 1588957 w 1656754"/>
              <a:gd name="connsiteY81" fmla="*/ 734518 h 3470532"/>
              <a:gd name="connsiteX82" fmla="*/ 1600200 w 1656754"/>
              <a:gd name="connsiteY82" fmla="*/ 779489 h 3470532"/>
              <a:gd name="connsiteX83" fmla="*/ 1618938 w 1656754"/>
              <a:gd name="connsiteY83" fmla="*/ 828207 h 3470532"/>
              <a:gd name="connsiteX84" fmla="*/ 1626433 w 1656754"/>
              <a:gd name="connsiteY84" fmla="*/ 873177 h 3470532"/>
              <a:gd name="connsiteX85" fmla="*/ 1633928 w 1656754"/>
              <a:gd name="connsiteY85" fmla="*/ 895662 h 3470532"/>
              <a:gd name="connsiteX86" fmla="*/ 1637676 w 1656754"/>
              <a:gd name="connsiteY86" fmla="*/ 910653 h 3470532"/>
              <a:gd name="connsiteX87" fmla="*/ 1645171 w 1656754"/>
              <a:gd name="connsiteY87" fmla="*/ 929390 h 3470532"/>
              <a:gd name="connsiteX88" fmla="*/ 1652666 w 1656754"/>
              <a:gd name="connsiteY88" fmla="*/ 966866 h 3470532"/>
              <a:gd name="connsiteX89" fmla="*/ 1652666 w 1656754"/>
              <a:gd name="connsiteY89" fmla="*/ 1169233 h 3470532"/>
              <a:gd name="connsiteX90" fmla="*/ 1645171 w 1656754"/>
              <a:gd name="connsiteY90" fmla="*/ 1184223 h 3470532"/>
              <a:gd name="connsiteX91" fmla="*/ 1637676 w 1656754"/>
              <a:gd name="connsiteY91" fmla="*/ 1206708 h 3470532"/>
              <a:gd name="connsiteX92" fmla="*/ 1603948 w 1656754"/>
              <a:gd name="connsiteY92" fmla="*/ 1322882 h 3470532"/>
              <a:gd name="connsiteX93" fmla="*/ 1592705 w 1656754"/>
              <a:gd name="connsiteY93" fmla="*/ 1341620 h 3470532"/>
              <a:gd name="connsiteX94" fmla="*/ 1573967 w 1656754"/>
              <a:gd name="connsiteY94" fmla="*/ 1382843 h 3470532"/>
              <a:gd name="connsiteX95" fmla="*/ 1547735 w 1656754"/>
              <a:gd name="connsiteY95" fmla="*/ 1420318 h 3470532"/>
              <a:gd name="connsiteX96" fmla="*/ 1543987 w 1656754"/>
              <a:gd name="connsiteY96" fmla="*/ 1439056 h 3470532"/>
              <a:gd name="connsiteX97" fmla="*/ 1528997 w 1656754"/>
              <a:gd name="connsiteY97" fmla="*/ 1457794 h 3470532"/>
              <a:gd name="connsiteX98" fmla="*/ 1514007 w 1656754"/>
              <a:gd name="connsiteY98" fmla="*/ 1487774 h 3470532"/>
              <a:gd name="connsiteX99" fmla="*/ 1487774 w 1656754"/>
              <a:gd name="connsiteY99" fmla="*/ 1547735 h 3470532"/>
              <a:gd name="connsiteX100" fmla="*/ 1472784 w 1656754"/>
              <a:gd name="connsiteY100" fmla="*/ 1581462 h 3470532"/>
              <a:gd name="connsiteX101" fmla="*/ 1454046 w 1656754"/>
              <a:gd name="connsiteY101" fmla="*/ 1637676 h 3470532"/>
              <a:gd name="connsiteX102" fmla="*/ 1446551 w 1656754"/>
              <a:gd name="connsiteY102" fmla="*/ 1667656 h 3470532"/>
              <a:gd name="connsiteX103" fmla="*/ 1439056 w 1656754"/>
              <a:gd name="connsiteY103" fmla="*/ 1690141 h 3470532"/>
              <a:gd name="connsiteX104" fmla="*/ 1427813 w 1656754"/>
              <a:gd name="connsiteY104" fmla="*/ 1750102 h 3470532"/>
              <a:gd name="connsiteX105" fmla="*/ 1424066 w 1656754"/>
              <a:gd name="connsiteY105" fmla="*/ 1787577 h 3470532"/>
              <a:gd name="connsiteX106" fmla="*/ 1416571 w 1656754"/>
              <a:gd name="connsiteY106" fmla="*/ 1817557 h 3470532"/>
              <a:gd name="connsiteX107" fmla="*/ 1412823 w 1656754"/>
              <a:gd name="connsiteY107" fmla="*/ 1843790 h 3470532"/>
              <a:gd name="connsiteX108" fmla="*/ 1409076 w 1656754"/>
              <a:gd name="connsiteY108" fmla="*/ 1881266 h 3470532"/>
              <a:gd name="connsiteX109" fmla="*/ 1364105 w 1656754"/>
              <a:gd name="connsiteY109" fmla="*/ 2072390 h 3470532"/>
              <a:gd name="connsiteX110" fmla="*/ 1304144 w 1656754"/>
              <a:gd name="connsiteY110" fmla="*/ 2432154 h 3470532"/>
              <a:gd name="connsiteX111" fmla="*/ 1270416 w 1656754"/>
              <a:gd name="connsiteY111" fmla="*/ 2649512 h 3470532"/>
              <a:gd name="connsiteX112" fmla="*/ 1232941 w 1656754"/>
              <a:gd name="connsiteY112" fmla="*/ 2904344 h 3470532"/>
              <a:gd name="connsiteX113" fmla="*/ 1191458 w 1656754"/>
              <a:gd name="connsiteY113" fmla="*/ 3439228 h 3470532"/>
              <a:gd name="connsiteX114" fmla="*/ 931732 w 1656754"/>
              <a:gd name="connsiteY114" fmla="*/ 3459032 h 3470532"/>
              <a:gd name="connsiteX115" fmla="*/ 703522 w 1656754"/>
              <a:gd name="connsiteY115" fmla="*/ 3417940 h 3470532"/>
              <a:gd name="connsiteX0" fmla="*/ 703522 w 1656754"/>
              <a:gd name="connsiteY0" fmla="*/ 3417940 h 3470532"/>
              <a:gd name="connsiteX1" fmla="*/ 726138 w 1656754"/>
              <a:gd name="connsiteY1" fmla="*/ 2857682 h 3470532"/>
              <a:gd name="connsiteX2" fmla="*/ 745891 w 1656754"/>
              <a:gd name="connsiteY2" fmla="*/ 1826640 h 3470532"/>
              <a:gd name="connsiteX3" fmla="*/ 734518 w 1656754"/>
              <a:gd name="connsiteY3" fmla="*/ 1813810 h 3470532"/>
              <a:gd name="connsiteX4" fmla="*/ 689548 w 1656754"/>
              <a:gd name="connsiteY4" fmla="*/ 1761344 h 3470532"/>
              <a:gd name="connsiteX5" fmla="*/ 655820 w 1656754"/>
              <a:gd name="connsiteY5" fmla="*/ 1630180 h 3470532"/>
              <a:gd name="connsiteX6" fmla="*/ 659567 w 1656754"/>
              <a:gd name="connsiteY6" fmla="*/ 1506512 h 3470532"/>
              <a:gd name="connsiteX7" fmla="*/ 708285 w 1656754"/>
              <a:gd name="connsiteY7" fmla="*/ 1401580 h 3470532"/>
              <a:gd name="connsiteX8" fmla="*/ 727023 w 1656754"/>
              <a:gd name="connsiteY8" fmla="*/ 1349115 h 3470532"/>
              <a:gd name="connsiteX9" fmla="*/ 745761 w 1656754"/>
              <a:gd name="connsiteY9" fmla="*/ 1285407 h 3470532"/>
              <a:gd name="connsiteX10" fmla="*/ 723276 w 1656754"/>
              <a:gd name="connsiteY10" fmla="*/ 1172980 h 3470532"/>
              <a:gd name="connsiteX11" fmla="*/ 674557 w 1656754"/>
              <a:gd name="connsiteY11" fmla="*/ 1060554 h 3470532"/>
              <a:gd name="connsiteX12" fmla="*/ 637082 w 1656754"/>
              <a:gd name="connsiteY12" fmla="*/ 1008089 h 3470532"/>
              <a:gd name="connsiteX13" fmla="*/ 584616 w 1656754"/>
              <a:gd name="connsiteY13" fmla="*/ 966866 h 3470532"/>
              <a:gd name="connsiteX14" fmla="*/ 442210 w 1656754"/>
              <a:gd name="connsiteY14" fmla="*/ 910653 h 3470532"/>
              <a:gd name="connsiteX15" fmla="*/ 293766 w 1656754"/>
              <a:gd name="connsiteY15" fmla="*/ 943991 h 3470532"/>
              <a:gd name="connsiteX16" fmla="*/ 142407 w 1656754"/>
              <a:gd name="connsiteY16" fmla="*/ 906905 h 3470532"/>
              <a:gd name="connsiteX17" fmla="*/ 104931 w 1656754"/>
              <a:gd name="connsiteY17" fmla="*/ 869430 h 3470532"/>
              <a:gd name="connsiteX18" fmla="*/ 86194 w 1656754"/>
              <a:gd name="connsiteY18" fmla="*/ 850692 h 3470532"/>
              <a:gd name="connsiteX19" fmla="*/ 56213 w 1656754"/>
              <a:gd name="connsiteY19" fmla="*/ 813216 h 3470532"/>
              <a:gd name="connsiteX20" fmla="*/ 44971 w 1656754"/>
              <a:gd name="connsiteY20" fmla="*/ 801974 h 3470532"/>
              <a:gd name="connsiteX21" fmla="*/ 33728 w 1656754"/>
              <a:gd name="connsiteY21" fmla="*/ 783236 h 3470532"/>
              <a:gd name="connsiteX22" fmla="*/ 26233 w 1656754"/>
              <a:gd name="connsiteY22" fmla="*/ 771994 h 3470532"/>
              <a:gd name="connsiteX23" fmla="*/ 18738 w 1656754"/>
              <a:gd name="connsiteY23" fmla="*/ 745761 h 3470532"/>
              <a:gd name="connsiteX24" fmla="*/ 11243 w 1656754"/>
              <a:gd name="connsiteY24" fmla="*/ 730771 h 3470532"/>
              <a:gd name="connsiteX25" fmla="*/ 7495 w 1656754"/>
              <a:gd name="connsiteY25" fmla="*/ 693295 h 3470532"/>
              <a:gd name="connsiteX26" fmla="*/ 0 w 1656754"/>
              <a:gd name="connsiteY26" fmla="*/ 663315 h 3470532"/>
              <a:gd name="connsiteX27" fmla="*/ 3748 w 1656754"/>
              <a:gd name="connsiteY27" fmla="*/ 517161 h 3470532"/>
              <a:gd name="connsiteX28" fmla="*/ 14990 w 1656754"/>
              <a:gd name="connsiteY28" fmla="*/ 487180 h 3470532"/>
              <a:gd name="connsiteX29" fmla="*/ 33728 w 1656754"/>
              <a:gd name="connsiteY29" fmla="*/ 430967 h 3470532"/>
              <a:gd name="connsiteX30" fmla="*/ 44971 w 1656754"/>
              <a:gd name="connsiteY30" fmla="*/ 408482 h 3470532"/>
              <a:gd name="connsiteX31" fmla="*/ 52466 w 1656754"/>
              <a:gd name="connsiteY31" fmla="*/ 385997 h 3470532"/>
              <a:gd name="connsiteX32" fmla="*/ 86194 w 1656754"/>
              <a:gd name="connsiteY32" fmla="*/ 329784 h 3470532"/>
              <a:gd name="connsiteX33" fmla="*/ 108679 w 1656754"/>
              <a:gd name="connsiteY33" fmla="*/ 292308 h 3470532"/>
              <a:gd name="connsiteX34" fmla="*/ 123669 w 1656754"/>
              <a:gd name="connsiteY34" fmla="*/ 269823 h 3470532"/>
              <a:gd name="connsiteX35" fmla="*/ 161144 w 1656754"/>
              <a:gd name="connsiteY35" fmla="*/ 232348 h 3470532"/>
              <a:gd name="connsiteX36" fmla="*/ 179882 w 1656754"/>
              <a:gd name="connsiteY36" fmla="*/ 206115 h 3470532"/>
              <a:gd name="connsiteX37" fmla="*/ 191125 w 1656754"/>
              <a:gd name="connsiteY37" fmla="*/ 187377 h 3470532"/>
              <a:gd name="connsiteX38" fmla="*/ 224853 w 1656754"/>
              <a:gd name="connsiteY38" fmla="*/ 153649 h 3470532"/>
              <a:gd name="connsiteX39" fmla="*/ 247338 w 1656754"/>
              <a:gd name="connsiteY39" fmla="*/ 123669 h 3470532"/>
              <a:gd name="connsiteX40" fmla="*/ 266076 w 1656754"/>
              <a:gd name="connsiteY40" fmla="*/ 108679 h 3470532"/>
              <a:gd name="connsiteX41" fmla="*/ 292308 w 1656754"/>
              <a:gd name="connsiteY41" fmla="*/ 82446 h 3470532"/>
              <a:gd name="connsiteX42" fmla="*/ 352269 w 1656754"/>
              <a:gd name="connsiteY42" fmla="*/ 48718 h 3470532"/>
              <a:gd name="connsiteX43" fmla="*/ 382249 w 1656754"/>
              <a:gd name="connsiteY43" fmla="*/ 41223 h 3470532"/>
              <a:gd name="connsiteX44" fmla="*/ 415977 w 1656754"/>
              <a:gd name="connsiteY44" fmla="*/ 22485 h 3470532"/>
              <a:gd name="connsiteX45" fmla="*/ 427220 w 1656754"/>
              <a:gd name="connsiteY45" fmla="*/ 14990 h 3470532"/>
              <a:gd name="connsiteX46" fmla="*/ 457200 w 1656754"/>
              <a:gd name="connsiteY46" fmla="*/ 3748 h 3470532"/>
              <a:gd name="connsiteX47" fmla="*/ 483433 w 1656754"/>
              <a:gd name="connsiteY47" fmla="*/ 0 h 3470532"/>
              <a:gd name="connsiteX48" fmla="*/ 569626 w 1656754"/>
              <a:gd name="connsiteY48" fmla="*/ 3748 h 3470532"/>
              <a:gd name="connsiteX49" fmla="*/ 603354 w 1656754"/>
              <a:gd name="connsiteY49" fmla="*/ 14990 h 3470532"/>
              <a:gd name="connsiteX50" fmla="*/ 633335 w 1656754"/>
              <a:gd name="connsiteY50" fmla="*/ 22485 h 3470532"/>
              <a:gd name="connsiteX51" fmla="*/ 659567 w 1656754"/>
              <a:gd name="connsiteY51" fmla="*/ 37476 h 3470532"/>
              <a:gd name="connsiteX52" fmla="*/ 704538 w 1656754"/>
              <a:gd name="connsiteY52" fmla="*/ 44971 h 3470532"/>
              <a:gd name="connsiteX53" fmla="*/ 745761 w 1656754"/>
              <a:gd name="connsiteY53" fmla="*/ 67456 h 3470532"/>
              <a:gd name="connsiteX54" fmla="*/ 764498 w 1656754"/>
              <a:gd name="connsiteY54" fmla="*/ 74951 h 3470532"/>
              <a:gd name="connsiteX55" fmla="*/ 771994 w 1656754"/>
              <a:gd name="connsiteY55" fmla="*/ 82446 h 3470532"/>
              <a:gd name="connsiteX56" fmla="*/ 801974 w 1656754"/>
              <a:gd name="connsiteY56" fmla="*/ 101184 h 3470532"/>
              <a:gd name="connsiteX57" fmla="*/ 813216 w 1656754"/>
              <a:gd name="connsiteY57" fmla="*/ 123669 h 3470532"/>
              <a:gd name="connsiteX58" fmla="*/ 816964 w 1656754"/>
              <a:gd name="connsiteY58" fmla="*/ 146154 h 3470532"/>
              <a:gd name="connsiteX59" fmla="*/ 824459 w 1656754"/>
              <a:gd name="connsiteY59" fmla="*/ 172387 h 3470532"/>
              <a:gd name="connsiteX60" fmla="*/ 828207 w 1656754"/>
              <a:gd name="connsiteY60" fmla="*/ 191125 h 3470532"/>
              <a:gd name="connsiteX61" fmla="*/ 831954 w 1656754"/>
              <a:gd name="connsiteY61" fmla="*/ 333531 h 3470532"/>
              <a:gd name="connsiteX62" fmla="*/ 843197 w 1656754"/>
              <a:gd name="connsiteY62" fmla="*/ 363512 h 3470532"/>
              <a:gd name="connsiteX63" fmla="*/ 846944 w 1656754"/>
              <a:gd name="connsiteY63" fmla="*/ 374754 h 3470532"/>
              <a:gd name="connsiteX64" fmla="*/ 895662 w 1656754"/>
              <a:gd name="connsiteY64" fmla="*/ 400987 h 3470532"/>
              <a:gd name="connsiteX65" fmla="*/ 906905 w 1656754"/>
              <a:gd name="connsiteY65" fmla="*/ 408482 h 3470532"/>
              <a:gd name="connsiteX66" fmla="*/ 955623 w 1656754"/>
              <a:gd name="connsiteY66" fmla="*/ 423472 h 3470532"/>
              <a:gd name="connsiteX67" fmla="*/ 1274164 w 1656754"/>
              <a:gd name="connsiteY67" fmla="*/ 430967 h 3470532"/>
              <a:gd name="connsiteX68" fmla="*/ 1292902 w 1656754"/>
              <a:gd name="connsiteY68" fmla="*/ 438462 h 3470532"/>
              <a:gd name="connsiteX69" fmla="*/ 1345367 w 1656754"/>
              <a:gd name="connsiteY69" fmla="*/ 457200 h 3470532"/>
              <a:gd name="connsiteX70" fmla="*/ 1412823 w 1656754"/>
              <a:gd name="connsiteY70" fmla="*/ 487180 h 3470532"/>
              <a:gd name="connsiteX71" fmla="*/ 1457794 w 1656754"/>
              <a:gd name="connsiteY71" fmla="*/ 498423 h 3470532"/>
              <a:gd name="connsiteX72" fmla="*/ 1472784 w 1656754"/>
              <a:gd name="connsiteY72" fmla="*/ 505918 h 3470532"/>
              <a:gd name="connsiteX73" fmla="*/ 1484026 w 1656754"/>
              <a:gd name="connsiteY73" fmla="*/ 513413 h 3470532"/>
              <a:gd name="connsiteX74" fmla="*/ 1502764 w 1656754"/>
              <a:gd name="connsiteY74" fmla="*/ 520908 h 3470532"/>
              <a:gd name="connsiteX75" fmla="*/ 1514007 w 1656754"/>
              <a:gd name="connsiteY75" fmla="*/ 532151 h 3470532"/>
              <a:gd name="connsiteX76" fmla="*/ 1536492 w 1656754"/>
              <a:gd name="connsiteY76" fmla="*/ 592112 h 3470532"/>
              <a:gd name="connsiteX77" fmla="*/ 1555230 w 1656754"/>
              <a:gd name="connsiteY77" fmla="*/ 648325 h 3470532"/>
              <a:gd name="connsiteX78" fmla="*/ 1577715 w 1656754"/>
              <a:gd name="connsiteY78" fmla="*/ 700790 h 3470532"/>
              <a:gd name="connsiteX79" fmla="*/ 1581462 w 1656754"/>
              <a:gd name="connsiteY79" fmla="*/ 715780 h 3470532"/>
              <a:gd name="connsiteX80" fmla="*/ 1588957 w 1656754"/>
              <a:gd name="connsiteY80" fmla="*/ 734518 h 3470532"/>
              <a:gd name="connsiteX81" fmla="*/ 1600200 w 1656754"/>
              <a:gd name="connsiteY81" fmla="*/ 779489 h 3470532"/>
              <a:gd name="connsiteX82" fmla="*/ 1618938 w 1656754"/>
              <a:gd name="connsiteY82" fmla="*/ 828207 h 3470532"/>
              <a:gd name="connsiteX83" fmla="*/ 1626433 w 1656754"/>
              <a:gd name="connsiteY83" fmla="*/ 873177 h 3470532"/>
              <a:gd name="connsiteX84" fmla="*/ 1633928 w 1656754"/>
              <a:gd name="connsiteY84" fmla="*/ 895662 h 3470532"/>
              <a:gd name="connsiteX85" fmla="*/ 1637676 w 1656754"/>
              <a:gd name="connsiteY85" fmla="*/ 910653 h 3470532"/>
              <a:gd name="connsiteX86" fmla="*/ 1645171 w 1656754"/>
              <a:gd name="connsiteY86" fmla="*/ 929390 h 3470532"/>
              <a:gd name="connsiteX87" fmla="*/ 1652666 w 1656754"/>
              <a:gd name="connsiteY87" fmla="*/ 966866 h 3470532"/>
              <a:gd name="connsiteX88" fmla="*/ 1652666 w 1656754"/>
              <a:gd name="connsiteY88" fmla="*/ 1169233 h 3470532"/>
              <a:gd name="connsiteX89" fmla="*/ 1645171 w 1656754"/>
              <a:gd name="connsiteY89" fmla="*/ 1184223 h 3470532"/>
              <a:gd name="connsiteX90" fmla="*/ 1637676 w 1656754"/>
              <a:gd name="connsiteY90" fmla="*/ 1206708 h 3470532"/>
              <a:gd name="connsiteX91" fmla="*/ 1603948 w 1656754"/>
              <a:gd name="connsiteY91" fmla="*/ 1322882 h 3470532"/>
              <a:gd name="connsiteX92" fmla="*/ 1592705 w 1656754"/>
              <a:gd name="connsiteY92" fmla="*/ 1341620 h 3470532"/>
              <a:gd name="connsiteX93" fmla="*/ 1573967 w 1656754"/>
              <a:gd name="connsiteY93" fmla="*/ 1382843 h 3470532"/>
              <a:gd name="connsiteX94" fmla="*/ 1547735 w 1656754"/>
              <a:gd name="connsiteY94" fmla="*/ 1420318 h 3470532"/>
              <a:gd name="connsiteX95" fmla="*/ 1543987 w 1656754"/>
              <a:gd name="connsiteY95" fmla="*/ 1439056 h 3470532"/>
              <a:gd name="connsiteX96" fmla="*/ 1528997 w 1656754"/>
              <a:gd name="connsiteY96" fmla="*/ 1457794 h 3470532"/>
              <a:gd name="connsiteX97" fmla="*/ 1514007 w 1656754"/>
              <a:gd name="connsiteY97" fmla="*/ 1487774 h 3470532"/>
              <a:gd name="connsiteX98" fmla="*/ 1487774 w 1656754"/>
              <a:gd name="connsiteY98" fmla="*/ 1547735 h 3470532"/>
              <a:gd name="connsiteX99" fmla="*/ 1472784 w 1656754"/>
              <a:gd name="connsiteY99" fmla="*/ 1581462 h 3470532"/>
              <a:gd name="connsiteX100" fmla="*/ 1454046 w 1656754"/>
              <a:gd name="connsiteY100" fmla="*/ 1637676 h 3470532"/>
              <a:gd name="connsiteX101" fmla="*/ 1446551 w 1656754"/>
              <a:gd name="connsiteY101" fmla="*/ 1667656 h 3470532"/>
              <a:gd name="connsiteX102" fmla="*/ 1439056 w 1656754"/>
              <a:gd name="connsiteY102" fmla="*/ 1690141 h 3470532"/>
              <a:gd name="connsiteX103" fmla="*/ 1427813 w 1656754"/>
              <a:gd name="connsiteY103" fmla="*/ 1750102 h 3470532"/>
              <a:gd name="connsiteX104" fmla="*/ 1424066 w 1656754"/>
              <a:gd name="connsiteY104" fmla="*/ 1787577 h 3470532"/>
              <a:gd name="connsiteX105" fmla="*/ 1416571 w 1656754"/>
              <a:gd name="connsiteY105" fmla="*/ 1817557 h 3470532"/>
              <a:gd name="connsiteX106" fmla="*/ 1412823 w 1656754"/>
              <a:gd name="connsiteY106" fmla="*/ 1843790 h 3470532"/>
              <a:gd name="connsiteX107" fmla="*/ 1409076 w 1656754"/>
              <a:gd name="connsiteY107" fmla="*/ 1881266 h 3470532"/>
              <a:gd name="connsiteX108" fmla="*/ 1364105 w 1656754"/>
              <a:gd name="connsiteY108" fmla="*/ 2072390 h 3470532"/>
              <a:gd name="connsiteX109" fmla="*/ 1304144 w 1656754"/>
              <a:gd name="connsiteY109" fmla="*/ 2432154 h 3470532"/>
              <a:gd name="connsiteX110" fmla="*/ 1270416 w 1656754"/>
              <a:gd name="connsiteY110" fmla="*/ 2649512 h 3470532"/>
              <a:gd name="connsiteX111" fmla="*/ 1232941 w 1656754"/>
              <a:gd name="connsiteY111" fmla="*/ 2904344 h 3470532"/>
              <a:gd name="connsiteX112" fmla="*/ 1191458 w 1656754"/>
              <a:gd name="connsiteY112" fmla="*/ 3439228 h 3470532"/>
              <a:gd name="connsiteX113" fmla="*/ 931732 w 1656754"/>
              <a:gd name="connsiteY113" fmla="*/ 3459032 h 3470532"/>
              <a:gd name="connsiteX114" fmla="*/ 703522 w 1656754"/>
              <a:gd name="connsiteY114" fmla="*/ 3417940 h 3470532"/>
              <a:gd name="connsiteX0" fmla="*/ 703522 w 1656754"/>
              <a:gd name="connsiteY0" fmla="*/ 3417940 h 3470532"/>
              <a:gd name="connsiteX1" fmla="*/ 726138 w 1656754"/>
              <a:gd name="connsiteY1" fmla="*/ 2857682 h 3470532"/>
              <a:gd name="connsiteX2" fmla="*/ 745891 w 1656754"/>
              <a:gd name="connsiteY2" fmla="*/ 1826640 h 3470532"/>
              <a:gd name="connsiteX3" fmla="*/ 734518 w 1656754"/>
              <a:gd name="connsiteY3" fmla="*/ 1813810 h 3470532"/>
              <a:gd name="connsiteX4" fmla="*/ 689548 w 1656754"/>
              <a:gd name="connsiteY4" fmla="*/ 1761344 h 3470532"/>
              <a:gd name="connsiteX5" fmla="*/ 655820 w 1656754"/>
              <a:gd name="connsiteY5" fmla="*/ 1630180 h 3470532"/>
              <a:gd name="connsiteX6" fmla="*/ 659567 w 1656754"/>
              <a:gd name="connsiteY6" fmla="*/ 1506512 h 3470532"/>
              <a:gd name="connsiteX7" fmla="*/ 708285 w 1656754"/>
              <a:gd name="connsiteY7" fmla="*/ 1401580 h 3470532"/>
              <a:gd name="connsiteX8" fmla="*/ 727023 w 1656754"/>
              <a:gd name="connsiteY8" fmla="*/ 1349115 h 3470532"/>
              <a:gd name="connsiteX9" fmla="*/ 745761 w 1656754"/>
              <a:gd name="connsiteY9" fmla="*/ 1285407 h 3470532"/>
              <a:gd name="connsiteX10" fmla="*/ 723276 w 1656754"/>
              <a:gd name="connsiteY10" fmla="*/ 1172980 h 3470532"/>
              <a:gd name="connsiteX11" fmla="*/ 674557 w 1656754"/>
              <a:gd name="connsiteY11" fmla="*/ 1060554 h 3470532"/>
              <a:gd name="connsiteX12" fmla="*/ 637082 w 1656754"/>
              <a:gd name="connsiteY12" fmla="*/ 1008089 h 3470532"/>
              <a:gd name="connsiteX13" fmla="*/ 584616 w 1656754"/>
              <a:gd name="connsiteY13" fmla="*/ 966866 h 3470532"/>
              <a:gd name="connsiteX14" fmla="*/ 442210 w 1656754"/>
              <a:gd name="connsiteY14" fmla="*/ 910653 h 3470532"/>
              <a:gd name="connsiteX15" fmla="*/ 293766 w 1656754"/>
              <a:gd name="connsiteY15" fmla="*/ 943991 h 3470532"/>
              <a:gd name="connsiteX16" fmla="*/ 142407 w 1656754"/>
              <a:gd name="connsiteY16" fmla="*/ 906905 h 3470532"/>
              <a:gd name="connsiteX17" fmla="*/ 86194 w 1656754"/>
              <a:gd name="connsiteY17" fmla="*/ 850692 h 3470532"/>
              <a:gd name="connsiteX18" fmla="*/ 56213 w 1656754"/>
              <a:gd name="connsiteY18" fmla="*/ 813216 h 3470532"/>
              <a:gd name="connsiteX19" fmla="*/ 44971 w 1656754"/>
              <a:gd name="connsiteY19" fmla="*/ 801974 h 3470532"/>
              <a:gd name="connsiteX20" fmla="*/ 33728 w 1656754"/>
              <a:gd name="connsiteY20" fmla="*/ 783236 h 3470532"/>
              <a:gd name="connsiteX21" fmla="*/ 26233 w 1656754"/>
              <a:gd name="connsiteY21" fmla="*/ 771994 h 3470532"/>
              <a:gd name="connsiteX22" fmla="*/ 18738 w 1656754"/>
              <a:gd name="connsiteY22" fmla="*/ 745761 h 3470532"/>
              <a:gd name="connsiteX23" fmla="*/ 11243 w 1656754"/>
              <a:gd name="connsiteY23" fmla="*/ 730771 h 3470532"/>
              <a:gd name="connsiteX24" fmla="*/ 7495 w 1656754"/>
              <a:gd name="connsiteY24" fmla="*/ 693295 h 3470532"/>
              <a:gd name="connsiteX25" fmla="*/ 0 w 1656754"/>
              <a:gd name="connsiteY25" fmla="*/ 663315 h 3470532"/>
              <a:gd name="connsiteX26" fmla="*/ 3748 w 1656754"/>
              <a:gd name="connsiteY26" fmla="*/ 517161 h 3470532"/>
              <a:gd name="connsiteX27" fmla="*/ 14990 w 1656754"/>
              <a:gd name="connsiteY27" fmla="*/ 487180 h 3470532"/>
              <a:gd name="connsiteX28" fmla="*/ 33728 w 1656754"/>
              <a:gd name="connsiteY28" fmla="*/ 430967 h 3470532"/>
              <a:gd name="connsiteX29" fmla="*/ 44971 w 1656754"/>
              <a:gd name="connsiteY29" fmla="*/ 408482 h 3470532"/>
              <a:gd name="connsiteX30" fmla="*/ 52466 w 1656754"/>
              <a:gd name="connsiteY30" fmla="*/ 385997 h 3470532"/>
              <a:gd name="connsiteX31" fmla="*/ 86194 w 1656754"/>
              <a:gd name="connsiteY31" fmla="*/ 329784 h 3470532"/>
              <a:gd name="connsiteX32" fmla="*/ 108679 w 1656754"/>
              <a:gd name="connsiteY32" fmla="*/ 292308 h 3470532"/>
              <a:gd name="connsiteX33" fmla="*/ 123669 w 1656754"/>
              <a:gd name="connsiteY33" fmla="*/ 269823 h 3470532"/>
              <a:gd name="connsiteX34" fmla="*/ 161144 w 1656754"/>
              <a:gd name="connsiteY34" fmla="*/ 232348 h 3470532"/>
              <a:gd name="connsiteX35" fmla="*/ 179882 w 1656754"/>
              <a:gd name="connsiteY35" fmla="*/ 206115 h 3470532"/>
              <a:gd name="connsiteX36" fmla="*/ 191125 w 1656754"/>
              <a:gd name="connsiteY36" fmla="*/ 187377 h 3470532"/>
              <a:gd name="connsiteX37" fmla="*/ 224853 w 1656754"/>
              <a:gd name="connsiteY37" fmla="*/ 153649 h 3470532"/>
              <a:gd name="connsiteX38" fmla="*/ 247338 w 1656754"/>
              <a:gd name="connsiteY38" fmla="*/ 123669 h 3470532"/>
              <a:gd name="connsiteX39" fmla="*/ 266076 w 1656754"/>
              <a:gd name="connsiteY39" fmla="*/ 108679 h 3470532"/>
              <a:gd name="connsiteX40" fmla="*/ 292308 w 1656754"/>
              <a:gd name="connsiteY40" fmla="*/ 82446 h 3470532"/>
              <a:gd name="connsiteX41" fmla="*/ 352269 w 1656754"/>
              <a:gd name="connsiteY41" fmla="*/ 48718 h 3470532"/>
              <a:gd name="connsiteX42" fmla="*/ 382249 w 1656754"/>
              <a:gd name="connsiteY42" fmla="*/ 41223 h 3470532"/>
              <a:gd name="connsiteX43" fmla="*/ 415977 w 1656754"/>
              <a:gd name="connsiteY43" fmla="*/ 22485 h 3470532"/>
              <a:gd name="connsiteX44" fmla="*/ 427220 w 1656754"/>
              <a:gd name="connsiteY44" fmla="*/ 14990 h 3470532"/>
              <a:gd name="connsiteX45" fmla="*/ 457200 w 1656754"/>
              <a:gd name="connsiteY45" fmla="*/ 3748 h 3470532"/>
              <a:gd name="connsiteX46" fmla="*/ 483433 w 1656754"/>
              <a:gd name="connsiteY46" fmla="*/ 0 h 3470532"/>
              <a:gd name="connsiteX47" fmla="*/ 569626 w 1656754"/>
              <a:gd name="connsiteY47" fmla="*/ 3748 h 3470532"/>
              <a:gd name="connsiteX48" fmla="*/ 603354 w 1656754"/>
              <a:gd name="connsiteY48" fmla="*/ 14990 h 3470532"/>
              <a:gd name="connsiteX49" fmla="*/ 633335 w 1656754"/>
              <a:gd name="connsiteY49" fmla="*/ 22485 h 3470532"/>
              <a:gd name="connsiteX50" fmla="*/ 659567 w 1656754"/>
              <a:gd name="connsiteY50" fmla="*/ 37476 h 3470532"/>
              <a:gd name="connsiteX51" fmla="*/ 704538 w 1656754"/>
              <a:gd name="connsiteY51" fmla="*/ 44971 h 3470532"/>
              <a:gd name="connsiteX52" fmla="*/ 745761 w 1656754"/>
              <a:gd name="connsiteY52" fmla="*/ 67456 h 3470532"/>
              <a:gd name="connsiteX53" fmla="*/ 764498 w 1656754"/>
              <a:gd name="connsiteY53" fmla="*/ 74951 h 3470532"/>
              <a:gd name="connsiteX54" fmla="*/ 771994 w 1656754"/>
              <a:gd name="connsiteY54" fmla="*/ 82446 h 3470532"/>
              <a:gd name="connsiteX55" fmla="*/ 801974 w 1656754"/>
              <a:gd name="connsiteY55" fmla="*/ 101184 h 3470532"/>
              <a:gd name="connsiteX56" fmla="*/ 813216 w 1656754"/>
              <a:gd name="connsiteY56" fmla="*/ 123669 h 3470532"/>
              <a:gd name="connsiteX57" fmla="*/ 816964 w 1656754"/>
              <a:gd name="connsiteY57" fmla="*/ 146154 h 3470532"/>
              <a:gd name="connsiteX58" fmla="*/ 824459 w 1656754"/>
              <a:gd name="connsiteY58" fmla="*/ 172387 h 3470532"/>
              <a:gd name="connsiteX59" fmla="*/ 828207 w 1656754"/>
              <a:gd name="connsiteY59" fmla="*/ 191125 h 3470532"/>
              <a:gd name="connsiteX60" fmla="*/ 831954 w 1656754"/>
              <a:gd name="connsiteY60" fmla="*/ 333531 h 3470532"/>
              <a:gd name="connsiteX61" fmla="*/ 843197 w 1656754"/>
              <a:gd name="connsiteY61" fmla="*/ 363512 h 3470532"/>
              <a:gd name="connsiteX62" fmla="*/ 846944 w 1656754"/>
              <a:gd name="connsiteY62" fmla="*/ 374754 h 3470532"/>
              <a:gd name="connsiteX63" fmla="*/ 895662 w 1656754"/>
              <a:gd name="connsiteY63" fmla="*/ 400987 h 3470532"/>
              <a:gd name="connsiteX64" fmla="*/ 906905 w 1656754"/>
              <a:gd name="connsiteY64" fmla="*/ 408482 h 3470532"/>
              <a:gd name="connsiteX65" fmla="*/ 955623 w 1656754"/>
              <a:gd name="connsiteY65" fmla="*/ 423472 h 3470532"/>
              <a:gd name="connsiteX66" fmla="*/ 1274164 w 1656754"/>
              <a:gd name="connsiteY66" fmla="*/ 430967 h 3470532"/>
              <a:gd name="connsiteX67" fmla="*/ 1292902 w 1656754"/>
              <a:gd name="connsiteY67" fmla="*/ 438462 h 3470532"/>
              <a:gd name="connsiteX68" fmla="*/ 1345367 w 1656754"/>
              <a:gd name="connsiteY68" fmla="*/ 457200 h 3470532"/>
              <a:gd name="connsiteX69" fmla="*/ 1412823 w 1656754"/>
              <a:gd name="connsiteY69" fmla="*/ 487180 h 3470532"/>
              <a:gd name="connsiteX70" fmla="*/ 1457794 w 1656754"/>
              <a:gd name="connsiteY70" fmla="*/ 498423 h 3470532"/>
              <a:gd name="connsiteX71" fmla="*/ 1472784 w 1656754"/>
              <a:gd name="connsiteY71" fmla="*/ 505918 h 3470532"/>
              <a:gd name="connsiteX72" fmla="*/ 1484026 w 1656754"/>
              <a:gd name="connsiteY72" fmla="*/ 513413 h 3470532"/>
              <a:gd name="connsiteX73" fmla="*/ 1502764 w 1656754"/>
              <a:gd name="connsiteY73" fmla="*/ 520908 h 3470532"/>
              <a:gd name="connsiteX74" fmla="*/ 1514007 w 1656754"/>
              <a:gd name="connsiteY74" fmla="*/ 532151 h 3470532"/>
              <a:gd name="connsiteX75" fmla="*/ 1536492 w 1656754"/>
              <a:gd name="connsiteY75" fmla="*/ 592112 h 3470532"/>
              <a:gd name="connsiteX76" fmla="*/ 1555230 w 1656754"/>
              <a:gd name="connsiteY76" fmla="*/ 648325 h 3470532"/>
              <a:gd name="connsiteX77" fmla="*/ 1577715 w 1656754"/>
              <a:gd name="connsiteY77" fmla="*/ 700790 h 3470532"/>
              <a:gd name="connsiteX78" fmla="*/ 1581462 w 1656754"/>
              <a:gd name="connsiteY78" fmla="*/ 715780 h 3470532"/>
              <a:gd name="connsiteX79" fmla="*/ 1588957 w 1656754"/>
              <a:gd name="connsiteY79" fmla="*/ 734518 h 3470532"/>
              <a:gd name="connsiteX80" fmla="*/ 1600200 w 1656754"/>
              <a:gd name="connsiteY80" fmla="*/ 779489 h 3470532"/>
              <a:gd name="connsiteX81" fmla="*/ 1618938 w 1656754"/>
              <a:gd name="connsiteY81" fmla="*/ 828207 h 3470532"/>
              <a:gd name="connsiteX82" fmla="*/ 1626433 w 1656754"/>
              <a:gd name="connsiteY82" fmla="*/ 873177 h 3470532"/>
              <a:gd name="connsiteX83" fmla="*/ 1633928 w 1656754"/>
              <a:gd name="connsiteY83" fmla="*/ 895662 h 3470532"/>
              <a:gd name="connsiteX84" fmla="*/ 1637676 w 1656754"/>
              <a:gd name="connsiteY84" fmla="*/ 910653 h 3470532"/>
              <a:gd name="connsiteX85" fmla="*/ 1645171 w 1656754"/>
              <a:gd name="connsiteY85" fmla="*/ 929390 h 3470532"/>
              <a:gd name="connsiteX86" fmla="*/ 1652666 w 1656754"/>
              <a:gd name="connsiteY86" fmla="*/ 966866 h 3470532"/>
              <a:gd name="connsiteX87" fmla="*/ 1652666 w 1656754"/>
              <a:gd name="connsiteY87" fmla="*/ 1169233 h 3470532"/>
              <a:gd name="connsiteX88" fmla="*/ 1645171 w 1656754"/>
              <a:gd name="connsiteY88" fmla="*/ 1184223 h 3470532"/>
              <a:gd name="connsiteX89" fmla="*/ 1637676 w 1656754"/>
              <a:gd name="connsiteY89" fmla="*/ 1206708 h 3470532"/>
              <a:gd name="connsiteX90" fmla="*/ 1603948 w 1656754"/>
              <a:gd name="connsiteY90" fmla="*/ 1322882 h 3470532"/>
              <a:gd name="connsiteX91" fmla="*/ 1592705 w 1656754"/>
              <a:gd name="connsiteY91" fmla="*/ 1341620 h 3470532"/>
              <a:gd name="connsiteX92" fmla="*/ 1573967 w 1656754"/>
              <a:gd name="connsiteY92" fmla="*/ 1382843 h 3470532"/>
              <a:gd name="connsiteX93" fmla="*/ 1547735 w 1656754"/>
              <a:gd name="connsiteY93" fmla="*/ 1420318 h 3470532"/>
              <a:gd name="connsiteX94" fmla="*/ 1543987 w 1656754"/>
              <a:gd name="connsiteY94" fmla="*/ 1439056 h 3470532"/>
              <a:gd name="connsiteX95" fmla="*/ 1528997 w 1656754"/>
              <a:gd name="connsiteY95" fmla="*/ 1457794 h 3470532"/>
              <a:gd name="connsiteX96" fmla="*/ 1514007 w 1656754"/>
              <a:gd name="connsiteY96" fmla="*/ 1487774 h 3470532"/>
              <a:gd name="connsiteX97" fmla="*/ 1487774 w 1656754"/>
              <a:gd name="connsiteY97" fmla="*/ 1547735 h 3470532"/>
              <a:gd name="connsiteX98" fmla="*/ 1472784 w 1656754"/>
              <a:gd name="connsiteY98" fmla="*/ 1581462 h 3470532"/>
              <a:gd name="connsiteX99" fmla="*/ 1454046 w 1656754"/>
              <a:gd name="connsiteY99" fmla="*/ 1637676 h 3470532"/>
              <a:gd name="connsiteX100" fmla="*/ 1446551 w 1656754"/>
              <a:gd name="connsiteY100" fmla="*/ 1667656 h 3470532"/>
              <a:gd name="connsiteX101" fmla="*/ 1439056 w 1656754"/>
              <a:gd name="connsiteY101" fmla="*/ 1690141 h 3470532"/>
              <a:gd name="connsiteX102" fmla="*/ 1427813 w 1656754"/>
              <a:gd name="connsiteY102" fmla="*/ 1750102 h 3470532"/>
              <a:gd name="connsiteX103" fmla="*/ 1424066 w 1656754"/>
              <a:gd name="connsiteY103" fmla="*/ 1787577 h 3470532"/>
              <a:gd name="connsiteX104" fmla="*/ 1416571 w 1656754"/>
              <a:gd name="connsiteY104" fmla="*/ 1817557 h 3470532"/>
              <a:gd name="connsiteX105" fmla="*/ 1412823 w 1656754"/>
              <a:gd name="connsiteY105" fmla="*/ 1843790 h 3470532"/>
              <a:gd name="connsiteX106" fmla="*/ 1409076 w 1656754"/>
              <a:gd name="connsiteY106" fmla="*/ 1881266 h 3470532"/>
              <a:gd name="connsiteX107" fmla="*/ 1364105 w 1656754"/>
              <a:gd name="connsiteY107" fmla="*/ 2072390 h 3470532"/>
              <a:gd name="connsiteX108" fmla="*/ 1304144 w 1656754"/>
              <a:gd name="connsiteY108" fmla="*/ 2432154 h 3470532"/>
              <a:gd name="connsiteX109" fmla="*/ 1270416 w 1656754"/>
              <a:gd name="connsiteY109" fmla="*/ 2649512 h 3470532"/>
              <a:gd name="connsiteX110" fmla="*/ 1232941 w 1656754"/>
              <a:gd name="connsiteY110" fmla="*/ 2904344 h 3470532"/>
              <a:gd name="connsiteX111" fmla="*/ 1191458 w 1656754"/>
              <a:gd name="connsiteY111" fmla="*/ 3439228 h 3470532"/>
              <a:gd name="connsiteX112" fmla="*/ 931732 w 1656754"/>
              <a:gd name="connsiteY112" fmla="*/ 3459032 h 3470532"/>
              <a:gd name="connsiteX113" fmla="*/ 703522 w 1656754"/>
              <a:gd name="connsiteY113" fmla="*/ 3417940 h 3470532"/>
              <a:gd name="connsiteX0" fmla="*/ 703522 w 1656754"/>
              <a:gd name="connsiteY0" fmla="*/ 3417940 h 3470532"/>
              <a:gd name="connsiteX1" fmla="*/ 726138 w 1656754"/>
              <a:gd name="connsiteY1" fmla="*/ 2857682 h 3470532"/>
              <a:gd name="connsiteX2" fmla="*/ 745891 w 1656754"/>
              <a:gd name="connsiteY2" fmla="*/ 1826640 h 3470532"/>
              <a:gd name="connsiteX3" fmla="*/ 734518 w 1656754"/>
              <a:gd name="connsiteY3" fmla="*/ 1813810 h 3470532"/>
              <a:gd name="connsiteX4" fmla="*/ 689548 w 1656754"/>
              <a:gd name="connsiteY4" fmla="*/ 1761344 h 3470532"/>
              <a:gd name="connsiteX5" fmla="*/ 655820 w 1656754"/>
              <a:gd name="connsiteY5" fmla="*/ 1630180 h 3470532"/>
              <a:gd name="connsiteX6" fmla="*/ 659567 w 1656754"/>
              <a:gd name="connsiteY6" fmla="*/ 1506512 h 3470532"/>
              <a:gd name="connsiteX7" fmla="*/ 708285 w 1656754"/>
              <a:gd name="connsiteY7" fmla="*/ 1401580 h 3470532"/>
              <a:gd name="connsiteX8" fmla="*/ 727023 w 1656754"/>
              <a:gd name="connsiteY8" fmla="*/ 1349115 h 3470532"/>
              <a:gd name="connsiteX9" fmla="*/ 745761 w 1656754"/>
              <a:gd name="connsiteY9" fmla="*/ 1285407 h 3470532"/>
              <a:gd name="connsiteX10" fmla="*/ 723276 w 1656754"/>
              <a:gd name="connsiteY10" fmla="*/ 1172980 h 3470532"/>
              <a:gd name="connsiteX11" fmla="*/ 674557 w 1656754"/>
              <a:gd name="connsiteY11" fmla="*/ 1060554 h 3470532"/>
              <a:gd name="connsiteX12" fmla="*/ 637082 w 1656754"/>
              <a:gd name="connsiteY12" fmla="*/ 1008089 h 3470532"/>
              <a:gd name="connsiteX13" fmla="*/ 584616 w 1656754"/>
              <a:gd name="connsiteY13" fmla="*/ 966866 h 3470532"/>
              <a:gd name="connsiteX14" fmla="*/ 442210 w 1656754"/>
              <a:gd name="connsiteY14" fmla="*/ 910653 h 3470532"/>
              <a:gd name="connsiteX15" fmla="*/ 293766 w 1656754"/>
              <a:gd name="connsiteY15" fmla="*/ 943991 h 3470532"/>
              <a:gd name="connsiteX16" fmla="*/ 142407 w 1656754"/>
              <a:gd name="connsiteY16" fmla="*/ 906905 h 3470532"/>
              <a:gd name="connsiteX17" fmla="*/ 56213 w 1656754"/>
              <a:gd name="connsiteY17" fmla="*/ 813216 h 3470532"/>
              <a:gd name="connsiteX18" fmla="*/ 44971 w 1656754"/>
              <a:gd name="connsiteY18" fmla="*/ 801974 h 3470532"/>
              <a:gd name="connsiteX19" fmla="*/ 33728 w 1656754"/>
              <a:gd name="connsiteY19" fmla="*/ 783236 h 3470532"/>
              <a:gd name="connsiteX20" fmla="*/ 26233 w 1656754"/>
              <a:gd name="connsiteY20" fmla="*/ 771994 h 3470532"/>
              <a:gd name="connsiteX21" fmla="*/ 18738 w 1656754"/>
              <a:gd name="connsiteY21" fmla="*/ 745761 h 3470532"/>
              <a:gd name="connsiteX22" fmla="*/ 11243 w 1656754"/>
              <a:gd name="connsiteY22" fmla="*/ 730771 h 3470532"/>
              <a:gd name="connsiteX23" fmla="*/ 7495 w 1656754"/>
              <a:gd name="connsiteY23" fmla="*/ 693295 h 3470532"/>
              <a:gd name="connsiteX24" fmla="*/ 0 w 1656754"/>
              <a:gd name="connsiteY24" fmla="*/ 663315 h 3470532"/>
              <a:gd name="connsiteX25" fmla="*/ 3748 w 1656754"/>
              <a:gd name="connsiteY25" fmla="*/ 517161 h 3470532"/>
              <a:gd name="connsiteX26" fmla="*/ 14990 w 1656754"/>
              <a:gd name="connsiteY26" fmla="*/ 487180 h 3470532"/>
              <a:gd name="connsiteX27" fmla="*/ 33728 w 1656754"/>
              <a:gd name="connsiteY27" fmla="*/ 430967 h 3470532"/>
              <a:gd name="connsiteX28" fmla="*/ 44971 w 1656754"/>
              <a:gd name="connsiteY28" fmla="*/ 408482 h 3470532"/>
              <a:gd name="connsiteX29" fmla="*/ 52466 w 1656754"/>
              <a:gd name="connsiteY29" fmla="*/ 385997 h 3470532"/>
              <a:gd name="connsiteX30" fmla="*/ 86194 w 1656754"/>
              <a:gd name="connsiteY30" fmla="*/ 329784 h 3470532"/>
              <a:gd name="connsiteX31" fmla="*/ 108679 w 1656754"/>
              <a:gd name="connsiteY31" fmla="*/ 292308 h 3470532"/>
              <a:gd name="connsiteX32" fmla="*/ 123669 w 1656754"/>
              <a:gd name="connsiteY32" fmla="*/ 269823 h 3470532"/>
              <a:gd name="connsiteX33" fmla="*/ 161144 w 1656754"/>
              <a:gd name="connsiteY33" fmla="*/ 232348 h 3470532"/>
              <a:gd name="connsiteX34" fmla="*/ 179882 w 1656754"/>
              <a:gd name="connsiteY34" fmla="*/ 206115 h 3470532"/>
              <a:gd name="connsiteX35" fmla="*/ 191125 w 1656754"/>
              <a:gd name="connsiteY35" fmla="*/ 187377 h 3470532"/>
              <a:gd name="connsiteX36" fmla="*/ 224853 w 1656754"/>
              <a:gd name="connsiteY36" fmla="*/ 153649 h 3470532"/>
              <a:gd name="connsiteX37" fmla="*/ 247338 w 1656754"/>
              <a:gd name="connsiteY37" fmla="*/ 123669 h 3470532"/>
              <a:gd name="connsiteX38" fmla="*/ 266076 w 1656754"/>
              <a:gd name="connsiteY38" fmla="*/ 108679 h 3470532"/>
              <a:gd name="connsiteX39" fmla="*/ 292308 w 1656754"/>
              <a:gd name="connsiteY39" fmla="*/ 82446 h 3470532"/>
              <a:gd name="connsiteX40" fmla="*/ 352269 w 1656754"/>
              <a:gd name="connsiteY40" fmla="*/ 48718 h 3470532"/>
              <a:gd name="connsiteX41" fmla="*/ 382249 w 1656754"/>
              <a:gd name="connsiteY41" fmla="*/ 41223 h 3470532"/>
              <a:gd name="connsiteX42" fmla="*/ 415977 w 1656754"/>
              <a:gd name="connsiteY42" fmla="*/ 22485 h 3470532"/>
              <a:gd name="connsiteX43" fmla="*/ 427220 w 1656754"/>
              <a:gd name="connsiteY43" fmla="*/ 14990 h 3470532"/>
              <a:gd name="connsiteX44" fmla="*/ 457200 w 1656754"/>
              <a:gd name="connsiteY44" fmla="*/ 3748 h 3470532"/>
              <a:gd name="connsiteX45" fmla="*/ 483433 w 1656754"/>
              <a:gd name="connsiteY45" fmla="*/ 0 h 3470532"/>
              <a:gd name="connsiteX46" fmla="*/ 569626 w 1656754"/>
              <a:gd name="connsiteY46" fmla="*/ 3748 h 3470532"/>
              <a:gd name="connsiteX47" fmla="*/ 603354 w 1656754"/>
              <a:gd name="connsiteY47" fmla="*/ 14990 h 3470532"/>
              <a:gd name="connsiteX48" fmla="*/ 633335 w 1656754"/>
              <a:gd name="connsiteY48" fmla="*/ 22485 h 3470532"/>
              <a:gd name="connsiteX49" fmla="*/ 659567 w 1656754"/>
              <a:gd name="connsiteY49" fmla="*/ 37476 h 3470532"/>
              <a:gd name="connsiteX50" fmla="*/ 704538 w 1656754"/>
              <a:gd name="connsiteY50" fmla="*/ 44971 h 3470532"/>
              <a:gd name="connsiteX51" fmla="*/ 745761 w 1656754"/>
              <a:gd name="connsiteY51" fmla="*/ 67456 h 3470532"/>
              <a:gd name="connsiteX52" fmla="*/ 764498 w 1656754"/>
              <a:gd name="connsiteY52" fmla="*/ 74951 h 3470532"/>
              <a:gd name="connsiteX53" fmla="*/ 771994 w 1656754"/>
              <a:gd name="connsiteY53" fmla="*/ 82446 h 3470532"/>
              <a:gd name="connsiteX54" fmla="*/ 801974 w 1656754"/>
              <a:gd name="connsiteY54" fmla="*/ 101184 h 3470532"/>
              <a:gd name="connsiteX55" fmla="*/ 813216 w 1656754"/>
              <a:gd name="connsiteY55" fmla="*/ 123669 h 3470532"/>
              <a:gd name="connsiteX56" fmla="*/ 816964 w 1656754"/>
              <a:gd name="connsiteY56" fmla="*/ 146154 h 3470532"/>
              <a:gd name="connsiteX57" fmla="*/ 824459 w 1656754"/>
              <a:gd name="connsiteY57" fmla="*/ 172387 h 3470532"/>
              <a:gd name="connsiteX58" fmla="*/ 828207 w 1656754"/>
              <a:gd name="connsiteY58" fmla="*/ 191125 h 3470532"/>
              <a:gd name="connsiteX59" fmla="*/ 831954 w 1656754"/>
              <a:gd name="connsiteY59" fmla="*/ 333531 h 3470532"/>
              <a:gd name="connsiteX60" fmla="*/ 843197 w 1656754"/>
              <a:gd name="connsiteY60" fmla="*/ 363512 h 3470532"/>
              <a:gd name="connsiteX61" fmla="*/ 846944 w 1656754"/>
              <a:gd name="connsiteY61" fmla="*/ 374754 h 3470532"/>
              <a:gd name="connsiteX62" fmla="*/ 895662 w 1656754"/>
              <a:gd name="connsiteY62" fmla="*/ 400987 h 3470532"/>
              <a:gd name="connsiteX63" fmla="*/ 906905 w 1656754"/>
              <a:gd name="connsiteY63" fmla="*/ 408482 h 3470532"/>
              <a:gd name="connsiteX64" fmla="*/ 955623 w 1656754"/>
              <a:gd name="connsiteY64" fmla="*/ 423472 h 3470532"/>
              <a:gd name="connsiteX65" fmla="*/ 1274164 w 1656754"/>
              <a:gd name="connsiteY65" fmla="*/ 430967 h 3470532"/>
              <a:gd name="connsiteX66" fmla="*/ 1292902 w 1656754"/>
              <a:gd name="connsiteY66" fmla="*/ 438462 h 3470532"/>
              <a:gd name="connsiteX67" fmla="*/ 1345367 w 1656754"/>
              <a:gd name="connsiteY67" fmla="*/ 457200 h 3470532"/>
              <a:gd name="connsiteX68" fmla="*/ 1412823 w 1656754"/>
              <a:gd name="connsiteY68" fmla="*/ 487180 h 3470532"/>
              <a:gd name="connsiteX69" fmla="*/ 1457794 w 1656754"/>
              <a:gd name="connsiteY69" fmla="*/ 498423 h 3470532"/>
              <a:gd name="connsiteX70" fmla="*/ 1472784 w 1656754"/>
              <a:gd name="connsiteY70" fmla="*/ 505918 h 3470532"/>
              <a:gd name="connsiteX71" fmla="*/ 1484026 w 1656754"/>
              <a:gd name="connsiteY71" fmla="*/ 513413 h 3470532"/>
              <a:gd name="connsiteX72" fmla="*/ 1502764 w 1656754"/>
              <a:gd name="connsiteY72" fmla="*/ 520908 h 3470532"/>
              <a:gd name="connsiteX73" fmla="*/ 1514007 w 1656754"/>
              <a:gd name="connsiteY73" fmla="*/ 532151 h 3470532"/>
              <a:gd name="connsiteX74" fmla="*/ 1536492 w 1656754"/>
              <a:gd name="connsiteY74" fmla="*/ 592112 h 3470532"/>
              <a:gd name="connsiteX75" fmla="*/ 1555230 w 1656754"/>
              <a:gd name="connsiteY75" fmla="*/ 648325 h 3470532"/>
              <a:gd name="connsiteX76" fmla="*/ 1577715 w 1656754"/>
              <a:gd name="connsiteY76" fmla="*/ 700790 h 3470532"/>
              <a:gd name="connsiteX77" fmla="*/ 1581462 w 1656754"/>
              <a:gd name="connsiteY77" fmla="*/ 715780 h 3470532"/>
              <a:gd name="connsiteX78" fmla="*/ 1588957 w 1656754"/>
              <a:gd name="connsiteY78" fmla="*/ 734518 h 3470532"/>
              <a:gd name="connsiteX79" fmla="*/ 1600200 w 1656754"/>
              <a:gd name="connsiteY79" fmla="*/ 779489 h 3470532"/>
              <a:gd name="connsiteX80" fmla="*/ 1618938 w 1656754"/>
              <a:gd name="connsiteY80" fmla="*/ 828207 h 3470532"/>
              <a:gd name="connsiteX81" fmla="*/ 1626433 w 1656754"/>
              <a:gd name="connsiteY81" fmla="*/ 873177 h 3470532"/>
              <a:gd name="connsiteX82" fmla="*/ 1633928 w 1656754"/>
              <a:gd name="connsiteY82" fmla="*/ 895662 h 3470532"/>
              <a:gd name="connsiteX83" fmla="*/ 1637676 w 1656754"/>
              <a:gd name="connsiteY83" fmla="*/ 910653 h 3470532"/>
              <a:gd name="connsiteX84" fmla="*/ 1645171 w 1656754"/>
              <a:gd name="connsiteY84" fmla="*/ 929390 h 3470532"/>
              <a:gd name="connsiteX85" fmla="*/ 1652666 w 1656754"/>
              <a:gd name="connsiteY85" fmla="*/ 966866 h 3470532"/>
              <a:gd name="connsiteX86" fmla="*/ 1652666 w 1656754"/>
              <a:gd name="connsiteY86" fmla="*/ 1169233 h 3470532"/>
              <a:gd name="connsiteX87" fmla="*/ 1645171 w 1656754"/>
              <a:gd name="connsiteY87" fmla="*/ 1184223 h 3470532"/>
              <a:gd name="connsiteX88" fmla="*/ 1637676 w 1656754"/>
              <a:gd name="connsiteY88" fmla="*/ 1206708 h 3470532"/>
              <a:gd name="connsiteX89" fmla="*/ 1603948 w 1656754"/>
              <a:gd name="connsiteY89" fmla="*/ 1322882 h 3470532"/>
              <a:gd name="connsiteX90" fmla="*/ 1592705 w 1656754"/>
              <a:gd name="connsiteY90" fmla="*/ 1341620 h 3470532"/>
              <a:gd name="connsiteX91" fmla="*/ 1573967 w 1656754"/>
              <a:gd name="connsiteY91" fmla="*/ 1382843 h 3470532"/>
              <a:gd name="connsiteX92" fmla="*/ 1547735 w 1656754"/>
              <a:gd name="connsiteY92" fmla="*/ 1420318 h 3470532"/>
              <a:gd name="connsiteX93" fmla="*/ 1543987 w 1656754"/>
              <a:gd name="connsiteY93" fmla="*/ 1439056 h 3470532"/>
              <a:gd name="connsiteX94" fmla="*/ 1528997 w 1656754"/>
              <a:gd name="connsiteY94" fmla="*/ 1457794 h 3470532"/>
              <a:gd name="connsiteX95" fmla="*/ 1514007 w 1656754"/>
              <a:gd name="connsiteY95" fmla="*/ 1487774 h 3470532"/>
              <a:gd name="connsiteX96" fmla="*/ 1487774 w 1656754"/>
              <a:gd name="connsiteY96" fmla="*/ 1547735 h 3470532"/>
              <a:gd name="connsiteX97" fmla="*/ 1472784 w 1656754"/>
              <a:gd name="connsiteY97" fmla="*/ 1581462 h 3470532"/>
              <a:gd name="connsiteX98" fmla="*/ 1454046 w 1656754"/>
              <a:gd name="connsiteY98" fmla="*/ 1637676 h 3470532"/>
              <a:gd name="connsiteX99" fmla="*/ 1446551 w 1656754"/>
              <a:gd name="connsiteY99" fmla="*/ 1667656 h 3470532"/>
              <a:gd name="connsiteX100" fmla="*/ 1439056 w 1656754"/>
              <a:gd name="connsiteY100" fmla="*/ 1690141 h 3470532"/>
              <a:gd name="connsiteX101" fmla="*/ 1427813 w 1656754"/>
              <a:gd name="connsiteY101" fmla="*/ 1750102 h 3470532"/>
              <a:gd name="connsiteX102" fmla="*/ 1424066 w 1656754"/>
              <a:gd name="connsiteY102" fmla="*/ 1787577 h 3470532"/>
              <a:gd name="connsiteX103" fmla="*/ 1416571 w 1656754"/>
              <a:gd name="connsiteY103" fmla="*/ 1817557 h 3470532"/>
              <a:gd name="connsiteX104" fmla="*/ 1412823 w 1656754"/>
              <a:gd name="connsiteY104" fmla="*/ 1843790 h 3470532"/>
              <a:gd name="connsiteX105" fmla="*/ 1409076 w 1656754"/>
              <a:gd name="connsiteY105" fmla="*/ 1881266 h 3470532"/>
              <a:gd name="connsiteX106" fmla="*/ 1364105 w 1656754"/>
              <a:gd name="connsiteY106" fmla="*/ 2072390 h 3470532"/>
              <a:gd name="connsiteX107" fmla="*/ 1304144 w 1656754"/>
              <a:gd name="connsiteY107" fmla="*/ 2432154 h 3470532"/>
              <a:gd name="connsiteX108" fmla="*/ 1270416 w 1656754"/>
              <a:gd name="connsiteY108" fmla="*/ 2649512 h 3470532"/>
              <a:gd name="connsiteX109" fmla="*/ 1232941 w 1656754"/>
              <a:gd name="connsiteY109" fmla="*/ 2904344 h 3470532"/>
              <a:gd name="connsiteX110" fmla="*/ 1191458 w 1656754"/>
              <a:gd name="connsiteY110" fmla="*/ 3439228 h 3470532"/>
              <a:gd name="connsiteX111" fmla="*/ 931732 w 1656754"/>
              <a:gd name="connsiteY111" fmla="*/ 3459032 h 3470532"/>
              <a:gd name="connsiteX112" fmla="*/ 703522 w 1656754"/>
              <a:gd name="connsiteY112" fmla="*/ 3417940 h 3470532"/>
              <a:gd name="connsiteX0" fmla="*/ 703522 w 1656754"/>
              <a:gd name="connsiteY0" fmla="*/ 3417940 h 3470532"/>
              <a:gd name="connsiteX1" fmla="*/ 726138 w 1656754"/>
              <a:gd name="connsiteY1" fmla="*/ 2857682 h 3470532"/>
              <a:gd name="connsiteX2" fmla="*/ 745891 w 1656754"/>
              <a:gd name="connsiteY2" fmla="*/ 1826640 h 3470532"/>
              <a:gd name="connsiteX3" fmla="*/ 734518 w 1656754"/>
              <a:gd name="connsiteY3" fmla="*/ 1813810 h 3470532"/>
              <a:gd name="connsiteX4" fmla="*/ 689548 w 1656754"/>
              <a:gd name="connsiteY4" fmla="*/ 1761344 h 3470532"/>
              <a:gd name="connsiteX5" fmla="*/ 655820 w 1656754"/>
              <a:gd name="connsiteY5" fmla="*/ 1630180 h 3470532"/>
              <a:gd name="connsiteX6" fmla="*/ 659567 w 1656754"/>
              <a:gd name="connsiteY6" fmla="*/ 1506512 h 3470532"/>
              <a:gd name="connsiteX7" fmla="*/ 708285 w 1656754"/>
              <a:gd name="connsiteY7" fmla="*/ 1401580 h 3470532"/>
              <a:gd name="connsiteX8" fmla="*/ 727023 w 1656754"/>
              <a:gd name="connsiteY8" fmla="*/ 1349115 h 3470532"/>
              <a:gd name="connsiteX9" fmla="*/ 745761 w 1656754"/>
              <a:gd name="connsiteY9" fmla="*/ 1285407 h 3470532"/>
              <a:gd name="connsiteX10" fmla="*/ 723276 w 1656754"/>
              <a:gd name="connsiteY10" fmla="*/ 1172980 h 3470532"/>
              <a:gd name="connsiteX11" fmla="*/ 674557 w 1656754"/>
              <a:gd name="connsiteY11" fmla="*/ 1060554 h 3470532"/>
              <a:gd name="connsiteX12" fmla="*/ 637082 w 1656754"/>
              <a:gd name="connsiteY12" fmla="*/ 1008089 h 3470532"/>
              <a:gd name="connsiteX13" fmla="*/ 584616 w 1656754"/>
              <a:gd name="connsiteY13" fmla="*/ 966866 h 3470532"/>
              <a:gd name="connsiteX14" fmla="*/ 442210 w 1656754"/>
              <a:gd name="connsiteY14" fmla="*/ 910653 h 3470532"/>
              <a:gd name="connsiteX15" fmla="*/ 293766 w 1656754"/>
              <a:gd name="connsiteY15" fmla="*/ 943991 h 3470532"/>
              <a:gd name="connsiteX16" fmla="*/ 142407 w 1656754"/>
              <a:gd name="connsiteY16" fmla="*/ 906905 h 3470532"/>
              <a:gd name="connsiteX17" fmla="*/ 56213 w 1656754"/>
              <a:gd name="connsiteY17" fmla="*/ 813216 h 3470532"/>
              <a:gd name="connsiteX18" fmla="*/ 33728 w 1656754"/>
              <a:gd name="connsiteY18" fmla="*/ 783236 h 3470532"/>
              <a:gd name="connsiteX19" fmla="*/ 26233 w 1656754"/>
              <a:gd name="connsiteY19" fmla="*/ 771994 h 3470532"/>
              <a:gd name="connsiteX20" fmla="*/ 18738 w 1656754"/>
              <a:gd name="connsiteY20" fmla="*/ 745761 h 3470532"/>
              <a:gd name="connsiteX21" fmla="*/ 11243 w 1656754"/>
              <a:gd name="connsiteY21" fmla="*/ 730771 h 3470532"/>
              <a:gd name="connsiteX22" fmla="*/ 7495 w 1656754"/>
              <a:gd name="connsiteY22" fmla="*/ 693295 h 3470532"/>
              <a:gd name="connsiteX23" fmla="*/ 0 w 1656754"/>
              <a:gd name="connsiteY23" fmla="*/ 663315 h 3470532"/>
              <a:gd name="connsiteX24" fmla="*/ 3748 w 1656754"/>
              <a:gd name="connsiteY24" fmla="*/ 517161 h 3470532"/>
              <a:gd name="connsiteX25" fmla="*/ 14990 w 1656754"/>
              <a:gd name="connsiteY25" fmla="*/ 487180 h 3470532"/>
              <a:gd name="connsiteX26" fmla="*/ 33728 w 1656754"/>
              <a:gd name="connsiteY26" fmla="*/ 430967 h 3470532"/>
              <a:gd name="connsiteX27" fmla="*/ 44971 w 1656754"/>
              <a:gd name="connsiteY27" fmla="*/ 408482 h 3470532"/>
              <a:gd name="connsiteX28" fmla="*/ 52466 w 1656754"/>
              <a:gd name="connsiteY28" fmla="*/ 385997 h 3470532"/>
              <a:gd name="connsiteX29" fmla="*/ 86194 w 1656754"/>
              <a:gd name="connsiteY29" fmla="*/ 329784 h 3470532"/>
              <a:gd name="connsiteX30" fmla="*/ 108679 w 1656754"/>
              <a:gd name="connsiteY30" fmla="*/ 292308 h 3470532"/>
              <a:gd name="connsiteX31" fmla="*/ 123669 w 1656754"/>
              <a:gd name="connsiteY31" fmla="*/ 269823 h 3470532"/>
              <a:gd name="connsiteX32" fmla="*/ 161144 w 1656754"/>
              <a:gd name="connsiteY32" fmla="*/ 232348 h 3470532"/>
              <a:gd name="connsiteX33" fmla="*/ 179882 w 1656754"/>
              <a:gd name="connsiteY33" fmla="*/ 206115 h 3470532"/>
              <a:gd name="connsiteX34" fmla="*/ 191125 w 1656754"/>
              <a:gd name="connsiteY34" fmla="*/ 187377 h 3470532"/>
              <a:gd name="connsiteX35" fmla="*/ 224853 w 1656754"/>
              <a:gd name="connsiteY35" fmla="*/ 153649 h 3470532"/>
              <a:gd name="connsiteX36" fmla="*/ 247338 w 1656754"/>
              <a:gd name="connsiteY36" fmla="*/ 123669 h 3470532"/>
              <a:gd name="connsiteX37" fmla="*/ 266076 w 1656754"/>
              <a:gd name="connsiteY37" fmla="*/ 108679 h 3470532"/>
              <a:gd name="connsiteX38" fmla="*/ 292308 w 1656754"/>
              <a:gd name="connsiteY38" fmla="*/ 82446 h 3470532"/>
              <a:gd name="connsiteX39" fmla="*/ 352269 w 1656754"/>
              <a:gd name="connsiteY39" fmla="*/ 48718 h 3470532"/>
              <a:gd name="connsiteX40" fmla="*/ 382249 w 1656754"/>
              <a:gd name="connsiteY40" fmla="*/ 41223 h 3470532"/>
              <a:gd name="connsiteX41" fmla="*/ 415977 w 1656754"/>
              <a:gd name="connsiteY41" fmla="*/ 22485 h 3470532"/>
              <a:gd name="connsiteX42" fmla="*/ 427220 w 1656754"/>
              <a:gd name="connsiteY42" fmla="*/ 14990 h 3470532"/>
              <a:gd name="connsiteX43" fmla="*/ 457200 w 1656754"/>
              <a:gd name="connsiteY43" fmla="*/ 3748 h 3470532"/>
              <a:gd name="connsiteX44" fmla="*/ 483433 w 1656754"/>
              <a:gd name="connsiteY44" fmla="*/ 0 h 3470532"/>
              <a:gd name="connsiteX45" fmla="*/ 569626 w 1656754"/>
              <a:gd name="connsiteY45" fmla="*/ 3748 h 3470532"/>
              <a:gd name="connsiteX46" fmla="*/ 603354 w 1656754"/>
              <a:gd name="connsiteY46" fmla="*/ 14990 h 3470532"/>
              <a:gd name="connsiteX47" fmla="*/ 633335 w 1656754"/>
              <a:gd name="connsiteY47" fmla="*/ 22485 h 3470532"/>
              <a:gd name="connsiteX48" fmla="*/ 659567 w 1656754"/>
              <a:gd name="connsiteY48" fmla="*/ 37476 h 3470532"/>
              <a:gd name="connsiteX49" fmla="*/ 704538 w 1656754"/>
              <a:gd name="connsiteY49" fmla="*/ 44971 h 3470532"/>
              <a:gd name="connsiteX50" fmla="*/ 745761 w 1656754"/>
              <a:gd name="connsiteY50" fmla="*/ 67456 h 3470532"/>
              <a:gd name="connsiteX51" fmla="*/ 764498 w 1656754"/>
              <a:gd name="connsiteY51" fmla="*/ 74951 h 3470532"/>
              <a:gd name="connsiteX52" fmla="*/ 771994 w 1656754"/>
              <a:gd name="connsiteY52" fmla="*/ 82446 h 3470532"/>
              <a:gd name="connsiteX53" fmla="*/ 801974 w 1656754"/>
              <a:gd name="connsiteY53" fmla="*/ 101184 h 3470532"/>
              <a:gd name="connsiteX54" fmla="*/ 813216 w 1656754"/>
              <a:gd name="connsiteY54" fmla="*/ 123669 h 3470532"/>
              <a:gd name="connsiteX55" fmla="*/ 816964 w 1656754"/>
              <a:gd name="connsiteY55" fmla="*/ 146154 h 3470532"/>
              <a:gd name="connsiteX56" fmla="*/ 824459 w 1656754"/>
              <a:gd name="connsiteY56" fmla="*/ 172387 h 3470532"/>
              <a:gd name="connsiteX57" fmla="*/ 828207 w 1656754"/>
              <a:gd name="connsiteY57" fmla="*/ 191125 h 3470532"/>
              <a:gd name="connsiteX58" fmla="*/ 831954 w 1656754"/>
              <a:gd name="connsiteY58" fmla="*/ 333531 h 3470532"/>
              <a:gd name="connsiteX59" fmla="*/ 843197 w 1656754"/>
              <a:gd name="connsiteY59" fmla="*/ 363512 h 3470532"/>
              <a:gd name="connsiteX60" fmla="*/ 846944 w 1656754"/>
              <a:gd name="connsiteY60" fmla="*/ 374754 h 3470532"/>
              <a:gd name="connsiteX61" fmla="*/ 895662 w 1656754"/>
              <a:gd name="connsiteY61" fmla="*/ 400987 h 3470532"/>
              <a:gd name="connsiteX62" fmla="*/ 906905 w 1656754"/>
              <a:gd name="connsiteY62" fmla="*/ 408482 h 3470532"/>
              <a:gd name="connsiteX63" fmla="*/ 955623 w 1656754"/>
              <a:gd name="connsiteY63" fmla="*/ 423472 h 3470532"/>
              <a:gd name="connsiteX64" fmla="*/ 1274164 w 1656754"/>
              <a:gd name="connsiteY64" fmla="*/ 430967 h 3470532"/>
              <a:gd name="connsiteX65" fmla="*/ 1292902 w 1656754"/>
              <a:gd name="connsiteY65" fmla="*/ 438462 h 3470532"/>
              <a:gd name="connsiteX66" fmla="*/ 1345367 w 1656754"/>
              <a:gd name="connsiteY66" fmla="*/ 457200 h 3470532"/>
              <a:gd name="connsiteX67" fmla="*/ 1412823 w 1656754"/>
              <a:gd name="connsiteY67" fmla="*/ 487180 h 3470532"/>
              <a:gd name="connsiteX68" fmla="*/ 1457794 w 1656754"/>
              <a:gd name="connsiteY68" fmla="*/ 498423 h 3470532"/>
              <a:gd name="connsiteX69" fmla="*/ 1472784 w 1656754"/>
              <a:gd name="connsiteY69" fmla="*/ 505918 h 3470532"/>
              <a:gd name="connsiteX70" fmla="*/ 1484026 w 1656754"/>
              <a:gd name="connsiteY70" fmla="*/ 513413 h 3470532"/>
              <a:gd name="connsiteX71" fmla="*/ 1502764 w 1656754"/>
              <a:gd name="connsiteY71" fmla="*/ 520908 h 3470532"/>
              <a:gd name="connsiteX72" fmla="*/ 1514007 w 1656754"/>
              <a:gd name="connsiteY72" fmla="*/ 532151 h 3470532"/>
              <a:gd name="connsiteX73" fmla="*/ 1536492 w 1656754"/>
              <a:gd name="connsiteY73" fmla="*/ 592112 h 3470532"/>
              <a:gd name="connsiteX74" fmla="*/ 1555230 w 1656754"/>
              <a:gd name="connsiteY74" fmla="*/ 648325 h 3470532"/>
              <a:gd name="connsiteX75" fmla="*/ 1577715 w 1656754"/>
              <a:gd name="connsiteY75" fmla="*/ 700790 h 3470532"/>
              <a:gd name="connsiteX76" fmla="*/ 1581462 w 1656754"/>
              <a:gd name="connsiteY76" fmla="*/ 715780 h 3470532"/>
              <a:gd name="connsiteX77" fmla="*/ 1588957 w 1656754"/>
              <a:gd name="connsiteY77" fmla="*/ 734518 h 3470532"/>
              <a:gd name="connsiteX78" fmla="*/ 1600200 w 1656754"/>
              <a:gd name="connsiteY78" fmla="*/ 779489 h 3470532"/>
              <a:gd name="connsiteX79" fmla="*/ 1618938 w 1656754"/>
              <a:gd name="connsiteY79" fmla="*/ 828207 h 3470532"/>
              <a:gd name="connsiteX80" fmla="*/ 1626433 w 1656754"/>
              <a:gd name="connsiteY80" fmla="*/ 873177 h 3470532"/>
              <a:gd name="connsiteX81" fmla="*/ 1633928 w 1656754"/>
              <a:gd name="connsiteY81" fmla="*/ 895662 h 3470532"/>
              <a:gd name="connsiteX82" fmla="*/ 1637676 w 1656754"/>
              <a:gd name="connsiteY82" fmla="*/ 910653 h 3470532"/>
              <a:gd name="connsiteX83" fmla="*/ 1645171 w 1656754"/>
              <a:gd name="connsiteY83" fmla="*/ 929390 h 3470532"/>
              <a:gd name="connsiteX84" fmla="*/ 1652666 w 1656754"/>
              <a:gd name="connsiteY84" fmla="*/ 966866 h 3470532"/>
              <a:gd name="connsiteX85" fmla="*/ 1652666 w 1656754"/>
              <a:gd name="connsiteY85" fmla="*/ 1169233 h 3470532"/>
              <a:gd name="connsiteX86" fmla="*/ 1645171 w 1656754"/>
              <a:gd name="connsiteY86" fmla="*/ 1184223 h 3470532"/>
              <a:gd name="connsiteX87" fmla="*/ 1637676 w 1656754"/>
              <a:gd name="connsiteY87" fmla="*/ 1206708 h 3470532"/>
              <a:gd name="connsiteX88" fmla="*/ 1603948 w 1656754"/>
              <a:gd name="connsiteY88" fmla="*/ 1322882 h 3470532"/>
              <a:gd name="connsiteX89" fmla="*/ 1592705 w 1656754"/>
              <a:gd name="connsiteY89" fmla="*/ 1341620 h 3470532"/>
              <a:gd name="connsiteX90" fmla="*/ 1573967 w 1656754"/>
              <a:gd name="connsiteY90" fmla="*/ 1382843 h 3470532"/>
              <a:gd name="connsiteX91" fmla="*/ 1547735 w 1656754"/>
              <a:gd name="connsiteY91" fmla="*/ 1420318 h 3470532"/>
              <a:gd name="connsiteX92" fmla="*/ 1543987 w 1656754"/>
              <a:gd name="connsiteY92" fmla="*/ 1439056 h 3470532"/>
              <a:gd name="connsiteX93" fmla="*/ 1528997 w 1656754"/>
              <a:gd name="connsiteY93" fmla="*/ 1457794 h 3470532"/>
              <a:gd name="connsiteX94" fmla="*/ 1514007 w 1656754"/>
              <a:gd name="connsiteY94" fmla="*/ 1487774 h 3470532"/>
              <a:gd name="connsiteX95" fmla="*/ 1487774 w 1656754"/>
              <a:gd name="connsiteY95" fmla="*/ 1547735 h 3470532"/>
              <a:gd name="connsiteX96" fmla="*/ 1472784 w 1656754"/>
              <a:gd name="connsiteY96" fmla="*/ 1581462 h 3470532"/>
              <a:gd name="connsiteX97" fmla="*/ 1454046 w 1656754"/>
              <a:gd name="connsiteY97" fmla="*/ 1637676 h 3470532"/>
              <a:gd name="connsiteX98" fmla="*/ 1446551 w 1656754"/>
              <a:gd name="connsiteY98" fmla="*/ 1667656 h 3470532"/>
              <a:gd name="connsiteX99" fmla="*/ 1439056 w 1656754"/>
              <a:gd name="connsiteY99" fmla="*/ 1690141 h 3470532"/>
              <a:gd name="connsiteX100" fmla="*/ 1427813 w 1656754"/>
              <a:gd name="connsiteY100" fmla="*/ 1750102 h 3470532"/>
              <a:gd name="connsiteX101" fmla="*/ 1424066 w 1656754"/>
              <a:gd name="connsiteY101" fmla="*/ 1787577 h 3470532"/>
              <a:gd name="connsiteX102" fmla="*/ 1416571 w 1656754"/>
              <a:gd name="connsiteY102" fmla="*/ 1817557 h 3470532"/>
              <a:gd name="connsiteX103" fmla="*/ 1412823 w 1656754"/>
              <a:gd name="connsiteY103" fmla="*/ 1843790 h 3470532"/>
              <a:gd name="connsiteX104" fmla="*/ 1409076 w 1656754"/>
              <a:gd name="connsiteY104" fmla="*/ 1881266 h 3470532"/>
              <a:gd name="connsiteX105" fmla="*/ 1364105 w 1656754"/>
              <a:gd name="connsiteY105" fmla="*/ 2072390 h 3470532"/>
              <a:gd name="connsiteX106" fmla="*/ 1304144 w 1656754"/>
              <a:gd name="connsiteY106" fmla="*/ 2432154 h 3470532"/>
              <a:gd name="connsiteX107" fmla="*/ 1270416 w 1656754"/>
              <a:gd name="connsiteY107" fmla="*/ 2649512 h 3470532"/>
              <a:gd name="connsiteX108" fmla="*/ 1232941 w 1656754"/>
              <a:gd name="connsiteY108" fmla="*/ 2904344 h 3470532"/>
              <a:gd name="connsiteX109" fmla="*/ 1191458 w 1656754"/>
              <a:gd name="connsiteY109" fmla="*/ 3439228 h 3470532"/>
              <a:gd name="connsiteX110" fmla="*/ 931732 w 1656754"/>
              <a:gd name="connsiteY110" fmla="*/ 3459032 h 3470532"/>
              <a:gd name="connsiteX111" fmla="*/ 703522 w 1656754"/>
              <a:gd name="connsiteY111" fmla="*/ 3417940 h 3470532"/>
              <a:gd name="connsiteX0" fmla="*/ 703522 w 1656754"/>
              <a:gd name="connsiteY0" fmla="*/ 3417940 h 3470532"/>
              <a:gd name="connsiteX1" fmla="*/ 726138 w 1656754"/>
              <a:gd name="connsiteY1" fmla="*/ 2857682 h 3470532"/>
              <a:gd name="connsiteX2" fmla="*/ 745891 w 1656754"/>
              <a:gd name="connsiteY2" fmla="*/ 1826640 h 3470532"/>
              <a:gd name="connsiteX3" fmla="*/ 734518 w 1656754"/>
              <a:gd name="connsiteY3" fmla="*/ 1813810 h 3470532"/>
              <a:gd name="connsiteX4" fmla="*/ 689548 w 1656754"/>
              <a:gd name="connsiteY4" fmla="*/ 1761344 h 3470532"/>
              <a:gd name="connsiteX5" fmla="*/ 655820 w 1656754"/>
              <a:gd name="connsiteY5" fmla="*/ 1630180 h 3470532"/>
              <a:gd name="connsiteX6" fmla="*/ 659567 w 1656754"/>
              <a:gd name="connsiteY6" fmla="*/ 1506512 h 3470532"/>
              <a:gd name="connsiteX7" fmla="*/ 708285 w 1656754"/>
              <a:gd name="connsiteY7" fmla="*/ 1401580 h 3470532"/>
              <a:gd name="connsiteX8" fmla="*/ 727023 w 1656754"/>
              <a:gd name="connsiteY8" fmla="*/ 1349115 h 3470532"/>
              <a:gd name="connsiteX9" fmla="*/ 745761 w 1656754"/>
              <a:gd name="connsiteY9" fmla="*/ 1285407 h 3470532"/>
              <a:gd name="connsiteX10" fmla="*/ 723276 w 1656754"/>
              <a:gd name="connsiteY10" fmla="*/ 1172980 h 3470532"/>
              <a:gd name="connsiteX11" fmla="*/ 674557 w 1656754"/>
              <a:gd name="connsiteY11" fmla="*/ 1060554 h 3470532"/>
              <a:gd name="connsiteX12" fmla="*/ 637082 w 1656754"/>
              <a:gd name="connsiteY12" fmla="*/ 1008089 h 3470532"/>
              <a:gd name="connsiteX13" fmla="*/ 584616 w 1656754"/>
              <a:gd name="connsiteY13" fmla="*/ 966866 h 3470532"/>
              <a:gd name="connsiteX14" fmla="*/ 442210 w 1656754"/>
              <a:gd name="connsiteY14" fmla="*/ 910653 h 3470532"/>
              <a:gd name="connsiteX15" fmla="*/ 293766 w 1656754"/>
              <a:gd name="connsiteY15" fmla="*/ 943991 h 3470532"/>
              <a:gd name="connsiteX16" fmla="*/ 142407 w 1656754"/>
              <a:gd name="connsiteY16" fmla="*/ 906905 h 3470532"/>
              <a:gd name="connsiteX17" fmla="*/ 56213 w 1656754"/>
              <a:gd name="connsiteY17" fmla="*/ 813216 h 3470532"/>
              <a:gd name="connsiteX18" fmla="*/ 33728 w 1656754"/>
              <a:gd name="connsiteY18" fmla="*/ 783236 h 3470532"/>
              <a:gd name="connsiteX19" fmla="*/ 18738 w 1656754"/>
              <a:gd name="connsiteY19" fmla="*/ 745761 h 3470532"/>
              <a:gd name="connsiteX20" fmla="*/ 11243 w 1656754"/>
              <a:gd name="connsiteY20" fmla="*/ 730771 h 3470532"/>
              <a:gd name="connsiteX21" fmla="*/ 7495 w 1656754"/>
              <a:gd name="connsiteY21" fmla="*/ 693295 h 3470532"/>
              <a:gd name="connsiteX22" fmla="*/ 0 w 1656754"/>
              <a:gd name="connsiteY22" fmla="*/ 663315 h 3470532"/>
              <a:gd name="connsiteX23" fmla="*/ 3748 w 1656754"/>
              <a:gd name="connsiteY23" fmla="*/ 517161 h 3470532"/>
              <a:gd name="connsiteX24" fmla="*/ 14990 w 1656754"/>
              <a:gd name="connsiteY24" fmla="*/ 487180 h 3470532"/>
              <a:gd name="connsiteX25" fmla="*/ 33728 w 1656754"/>
              <a:gd name="connsiteY25" fmla="*/ 430967 h 3470532"/>
              <a:gd name="connsiteX26" fmla="*/ 44971 w 1656754"/>
              <a:gd name="connsiteY26" fmla="*/ 408482 h 3470532"/>
              <a:gd name="connsiteX27" fmla="*/ 52466 w 1656754"/>
              <a:gd name="connsiteY27" fmla="*/ 385997 h 3470532"/>
              <a:gd name="connsiteX28" fmla="*/ 86194 w 1656754"/>
              <a:gd name="connsiteY28" fmla="*/ 329784 h 3470532"/>
              <a:gd name="connsiteX29" fmla="*/ 108679 w 1656754"/>
              <a:gd name="connsiteY29" fmla="*/ 292308 h 3470532"/>
              <a:gd name="connsiteX30" fmla="*/ 123669 w 1656754"/>
              <a:gd name="connsiteY30" fmla="*/ 269823 h 3470532"/>
              <a:gd name="connsiteX31" fmla="*/ 161144 w 1656754"/>
              <a:gd name="connsiteY31" fmla="*/ 232348 h 3470532"/>
              <a:gd name="connsiteX32" fmla="*/ 179882 w 1656754"/>
              <a:gd name="connsiteY32" fmla="*/ 206115 h 3470532"/>
              <a:gd name="connsiteX33" fmla="*/ 191125 w 1656754"/>
              <a:gd name="connsiteY33" fmla="*/ 187377 h 3470532"/>
              <a:gd name="connsiteX34" fmla="*/ 224853 w 1656754"/>
              <a:gd name="connsiteY34" fmla="*/ 153649 h 3470532"/>
              <a:gd name="connsiteX35" fmla="*/ 247338 w 1656754"/>
              <a:gd name="connsiteY35" fmla="*/ 123669 h 3470532"/>
              <a:gd name="connsiteX36" fmla="*/ 266076 w 1656754"/>
              <a:gd name="connsiteY36" fmla="*/ 108679 h 3470532"/>
              <a:gd name="connsiteX37" fmla="*/ 292308 w 1656754"/>
              <a:gd name="connsiteY37" fmla="*/ 82446 h 3470532"/>
              <a:gd name="connsiteX38" fmla="*/ 352269 w 1656754"/>
              <a:gd name="connsiteY38" fmla="*/ 48718 h 3470532"/>
              <a:gd name="connsiteX39" fmla="*/ 382249 w 1656754"/>
              <a:gd name="connsiteY39" fmla="*/ 41223 h 3470532"/>
              <a:gd name="connsiteX40" fmla="*/ 415977 w 1656754"/>
              <a:gd name="connsiteY40" fmla="*/ 22485 h 3470532"/>
              <a:gd name="connsiteX41" fmla="*/ 427220 w 1656754"/>
              <a:gd name="connsiteY41" fmla="*/ 14990 h 3470532"/>
              <a:gd name="connsiteX42" fmla="*/ 457200 w 1656754"/>
              <a:gd name="connsiteY42" fmla="*/ 3748 h 3470532"/>
              <a:gd name="connsiteX43" fmla="*/ 483433 w 1656754"/>
              <a:gd name="connsiteY43" fmla="*/ 0 h 3470532"/>
              <a:gd name="connsiteX44" fmla="*/ 569626 w 1656754"/>
              <a:gd name="connsiteY44" fmla="*/ 3748 h 3470532"/>
              <a:gd name="connsiteX45" fmla="*/ 603354 w 1656754"/>
              <a:gd name="connsiteY45" fmla="*/ 14990 h 3470532"/>
              <a:gd name="connsiteX46" fmla="*/ 633335 w 1656754"/>
              <a:gd name="connsiteY46" fmla="*/ 22485 h 3470532"/>
              <a:gd name="connsiteX47" fmla="*/ 659567 w 1656754"/>
              <a:gd name="connsiteY47" fmla="*/ 37476 h 3470532"/>
              <a:gd name="connsiteX48" fmla="*/ 704538 w 1656754"/>
              <a:gd name="connsiteY48" fmla="*/ 44971 h 3470532"/>
              <a:gd name="connsiteX49" fmla="*/ 745761 w 1656754"/>
              <a:gd name="connsiteY49" fmla="*/ 67456 h 3470532"/>
              <a:gd name="connsiteX50" fmla="*/ 764498 w 1656754"/>
              <a:gd name="connsiteY50" fmla="*/ 74951 h 3470532"/>
              <a:gd name="connsiteX51" fmla="*/ 771994 w 1656754"/>
              <a:gd name="connsiteY51" fmla="*/ 82446 h 3470532"/>
              <a:gd name="connsiteX52" fmla="*/ 801974 w 1656754"/>
              <a:gd name="connsiteY52" fmla="*/ 101184 h 3470532"/>
              <a:gd name="connsiteX53" fmla="*/ 813216 w 1656754"/>
              <a:gd name="connsiteY53" fmla="*/ 123669 h 3470532"/>
              <a:gd name="connsiteX54" fmla="*/ 816964 w 1656754"/>
              <a:gd name="connsiteY54" fmla="*/ 146154 h 3470532"/>
              <a:gd name="connsiteX55" fmla="*/ 824459 w 1656754"/>
              <a:gd name="connsiteY55" fmla="*/ 172387 h 3470532"/>
              <a:gd name="connsiteX56" fmla="*/ 828207 w 1656754"/>
              <a:gd name="connsiteY56" fmla="*/ 191125 h 3470532"/>
              <a:gd name="connsiteX57" fmla="*/ 831954 w 1656754"/>
              <a:gd name="connsiteY57" fmla="*/ 333531 h 3470532"/>
              <a:gd name="connsiteX58" fmla="*/ 843197 w 1656754"/>
              <a:gd name="connsiteY58" fmla="*/ 363512 h 3470532"/>
              <a:gd name="connsiteX59" fmla="*/ 846944 w 1656754"/>
              <a:gd name="connsiteY59" fmla="*/ 374754 h 3470532"/>
              <a:gd name="connsiteX60" fmla="*/ 895662 w 1656754"/>
              <a:gd name="connsiteY60" fmla="*/ 400987 h 3470532"/>
              <a:gd name="connsiteX61" fmla="*/ 906905 w 1656754"/>
              <a:gd name="connsiteY61" fmla="*/ 408482 h 3470532"/>
              <a:gd name="connsiteX62" fmla="*/ 955623 w 1656754"/>
              <a:gd name="connsiteY62" fmla="*/ 423472 h 3470532"/>
              <a:gd name="connsiteX63" fmla="*/ 1274164 w 1656754"/>
              <a:gd name="connsiteY63" fmla="*/ 430967 h 3470532"/>
              <a:gd name="connsiteX64" fmla="*/ 1292902 w 1656754"/>
              <a:gd name="connsiteY64" fmla="*/ 438462 h 3470532"/>
              <a:gd name="connsiteX65" fmla="*/ 1345367 w 1656754"/>
              <a:gd name="connsiteY65" fmla="*/ 457200 h 3470532"/>
              <a:gd name="connsiteX66" fmla="*/ 1412823 w 1656754"/>
              <a:gd name="connsiteY66" fmla="*/ 487180 h 3470532"/>
              <a:gd name="connsiteX67" fmla="*/ 1457794 w 1656754"/>
              <a:gd name="connsiteY67" fmla="*/ 498423 h 3470532"/>
              <a:gd name="connsiteX68" fmla="*/ 1472784 w 1656754"/>
              <a:gd name="connsiteY68" fmla="*/ 505918 h 3470532"/>
              <a:gd name="connsiteX69" fmla="*/ 1484026 w 1656754"/>
              <a:gd name="connsiteY69" fmla="*/ 513413 h 3470532"/>
              <a:gd name="connsiteX70" fmla="*/ 1502764 w 1656754"/>
              <a:gd name="connsiteY70" fmla="*/ 520908 h 3470532"/>
              <a:gd name="connsiteX71" fmla="*/ 1514007 w 1656754"/>
              <a:gd name="connsiteY71" fmla="*/ 532151 h 3470532"/>
              <a:gd name="connsiteX72" fmla="*/ 1536492 w 1656754"/>
              <a:gd name="connsiteY72" fmla="*/ 592112 h 3470532"/>
              <a:gd name="connsiteX73" fmla="*/ 1555230 w 1656754"/>
              <a:gd name="connsiteY73" fmla="*/ 648325 h 3470532"/>
              <a:gd name="connsiteX74" fmla="*/ 1577715 w 1656754"/>
              <a:gd name="connsiteY74" fmla="*/ 700790 h 3470532"/>
              <a:gd name="connsiteX75" fmla="*/ 1581462 w 1656754"/>
              <a:gd name="connsiteY75" fmla="*/ 715780 h 3470532"/>
              <a:gd name="connsiteX76" fmla="*/ 1588957 w 1656754"/>
              <a:gd name="connsiteY76" fmla="*/ 734518 h 3470532"/>
              <a:gd name="connsiteX77" fmla="*/ 1600200 w 1656754"/>
              <a:gd name="connsiteY77" fmla="*/ 779489 h 3470532"/>
              <a:gd name="connsiteX78" fmla="*/ 1618938 w 1656754"/>
              <a:gd name="connsiteY78" fmla="*/ 828207 h 3470532"/>
              <a:gd name="connsiteX79" fmla="*/ 1626433 w 1656754"/>
              <a:gd name="connsiteY79" fmla="*/ 873177 h 3470532"/>
              <a:gd name="connsiteX80" fmla="*/ 1633928 w 1656754"/>
              <a:gd name="connsiteY80" fmla="*/ 895662 h 3470532"/>
              <a:gd name="connsiteX81" fmla="*/ 1637676 w 1656754"/>
              <a:gd name="connsiteY81" fmla="*/ 910653 h 3470532"/>
              <a:gd name="connsiteX82" fmla="*/ 1645171 w 1656754"/>
              <a:gd name="connsiteY82" fmla="*/ 929390 h 3470532"/>
              <a:gd name="connsiteX83" fmla="*/ 1652666 w 1656754"/>
              <a:gd name="connsiteY83" fmla="*/ 966866 h 3470532"/>
              <a:gd name="connsiteX84" fmla="*/ 1652666 w 1656754"/>
              <a:gd name="connsiteY84" fmla="*/ 1169233 h 3470532"/>
              <a:gd name="connsiteX85" fmla="*/ 1645171 w 1656754"/>
              <a:gd name="connsiteY85" fmla="*/ 1184223 h 3470532"/>
              <a:gd name="connsiteX86" fmla="*/ 1637676 w 1656754"/>
              <a:gd name="connsiteY86" fmla="*/ 1206708 h 3470532"/>
              <a:gd name="connsiteX87" fmla="*/ 1603948 w 1656754"/>
              <a:gd name="connsiteY87" fmla="*/ 1322882 h 3470532"/>
              <a:gd name="connsiteX88" fmla="*/ 1592705 w 1656754"/>
              <a:gd name="connsiteY88" fmla="*/ 1341620 h 3470532"/>
              <a:gd name="connsiteX89" fmla="*/ 1573967 w 1656754"/>
              <a:gd name="connsiteY89" fmla="*/ 1382843 h 3470532"/>
              <a:gd name="connsiteX90" fmla="*/ 1547735 w 1656754"/>
              <a:gd name="connsiteY90" fmla="*/ 1420318 h 3470532"/>
              <a:gd name="connsiteX91" fmla="*/ 1543987 w 1656754"/>
              <a:gd name="connsiteY91" fmla="*/ 1439056 h 3470532"/>
              <a:gd name="connsiteX92" fmla="*/ 1528997 w 1656754"/>
              <a:gd name="connsiteY92" fmla="*/ 1457794 h 3470532"/>
              <a:gd name="connsiteX93" fmla="*/ 1514007 w 1656754"/>
              <a:gd name="connsiteY93" fmla="*/ 1487774 h 3470532"/>
              <a:gd name="connsiteX94" fmla="*/ 1487774 w 1656754"/>
              <a:gd name="connsiteY94" fmla="*/ 1547735 h 3470532"/>
              <a:gd name="connsiteX95" fmla="*/ 1472784 w 1656754"/>
              <a:gd name="connsiteY95" fmla="*/ 1581462 h 3470532"/>
              <a:gd name="connsiteX96" fmla="*/ 1454046 w 1656754"/>
              <a:gd name="connsiteY96" fmla="*/ 1637676 h 3470532"/>
              <a:gd name="connsiteX97" fmla="*/ 1446551 w 1656754"/>
              <a:gd name="connsiteY97" fmla="*/ 1667656 h 3470532"/>
              <a:gd name="connsiteX98" fmla="*/ 1439056 w 1656754"/>
              <a:gd name="connsiteY98" fmla="*/ 1690141 h 3470532"/>
              <a:gd name="connsiteX99" fmla="*/ 1427813 w 1656754"/>
              <a:gd name="connsiteY99" fmla="*/ 1750102 h 3470532"/>
              <a:gd name="connsiteX100" fmla="*/ 1424066 w 1656754"/>
              <a:gd name="connsiteY100" fmla="*/ 1787577 h 3470532"/>
              <a:gd name="connsiteX101" fmla="*/ 1416571 w 1656754"/>
              <a:gd name="connsiteY101" fmla="*/ 1817557 h 3470532"/>
              <a:gd name="connsiteX102" fmla="*/ 1412823 w 1656754"/>
              <a:gd name="connsiteY102" fmla="*/ 1843790 h 3470532"/>
              <a:gd name="connsiteX103" fmla="*/ 1409076 w 1656754"/>
              <a:gd name="connsiteY103" fmla="*/ 1881266 h 3470532"/>
              <a:gd name="connsiteX104" fmla="*/ 1364105 w 1656754"/>
              <a:gd name="connsiteY104" fmla="*/ 2072390 h 3470532"/>
              <a:gd name="connsiteX105" fmla="*/ 1304144 w 1656754"/>
              <a:gd name="connsiteY105" fmla="*/ 2432154 h 3470532"/>
              <a:gd name="connsiteX106" fmla="*/ 1270416 w 1656754"/>
              <a:gd name="connsiteY106" fmla="*/ 2649512 h 3470532"/>
              <a:gd name="connsiteX107" fmla="*/ 1232941 w 1656754"/>
              <a:gd name="connsiteY107" fmla="*/ 2904344 h 3470532"/>
              <a:gd name="connsiteX108" fmla="*/ 1191458 w 1656754"/>
              <a:gd name="connsiteY108" fmla="*/ 3439228 h 3470532"/>
              <a:gd name="connsiteX109" fmla="*/ 931732 w 1656754"/>
              <a:gd name="connsiteY109" fmla="*/ 3459032 h 3470532"/>
              <a:gd name="connsiteX110" fmla="*/ 703522 w 1656754"/>
              <a:gd name="connsiteY110" fmla="*/ 3417940 h 3470532"/>
              <a:gd name="connsiteX0" fmla="*/ 703522 w 1656754"/>
              <a:gd name="connsiteY0" fmla="*/ 3417940 h 3470532"/>
              <a:gd name="connsiteX1" fmla="*/ 726138 w 1656754"/>
              <a:gd name="connsiteY1" fmla="*/ 2857682 h 3470532"/>
              <a:gd name="connsiteX2" fmla="*/ 745891 w 1656754"/>
              <a:gd name="connsiteY2" fmla="*/ 1826640 h 3470532"/>
              <a:gd name="connsiteX3" fmla="*/ 734518 w 1656754"/>
              <a:gd name="connsiteY3" fmla="*/ 1813810 h 3470532"/>
              <a:gd name="connsiteX4" fmla="*/ 689548 w 1656754"/>
              <a:gd name="connsiteY4" fmla="*/ 1761344 h 3470532"/>
              <a:gd name="connsiteX5" fmla="*/ 655820 w 1656754"/>
              <a:gd name="connsiteY5" fmla="*/ 1630180 h 3470532"/>
              <a:gd name="connsiteX6" fmla="*/ 659567 w 1656754"/>
              <a:gd name="connsiteY6" fmla="*/ 1506512 h 3470532"/>
              <a:gd name="connsiteX7" fmla="*/ 708285 w 1656754"/>
              <a:gd name="connsiteY7" fmla="*/ 1401580 h 3470532"/>
              <a:gd name="connsiteX8" fmla="*/ 727023 w 1656754"/>
              <a:gd name="connsiteY8" fmla="*/ 1349115 h 3470532"/>
              <a:gd name="connsiteX9" fmla="*/ 745761 w 1656754"/>
              <a:gd name="connsiteY9" fmla="*/ 1285407 h 3470532"/>
              <a:gd name="connsiteX10" fmla="*/ 723276 w 1656754"/>
              <a:gd name="connsiteY10" fmla="*/ 1172980 h 3470532"/>
              <a:gd name="connsiteX11" fmla="*/ 674557 w 1656754"/>
              <a:gd name="connsiteY11" fmla="*/ 1060554 h 3470532"/>
              <a:gd name="connsiteX12" fmla="*/ 637082 w 1656754"/>
              <a:gd name="connsiteY12" fmla="*/ 1008089 h 3470532"/>
              <a:gd name="connsiteX13" fmla="*/ 584616 w 1656754"/>
              <a:gd name="connsiteY13" fmla="*/ 966866 h 3470532"/>
              <a:gd name="connsiteX14" fmla="*/ 442210 w 1656754"/>
              <a:gd name="connsiteY14" fmla="*/ 910653 h 3470532"/>
              <a:gd name="connsiteX15" fmla="*/ 293766 w 1656754"/>
              <a:gd name="connsiteY15" fmla="*/ 943991 h 3470532"/>
              <a:gd name="connsiteX16" fmla="*/ 142407 w 1656754"/>
              <a:gd name="connsiteY16" fmla="*/ 906905 h 3470532"/>
              <a:gd name="connsiteX17" fmla="*/ 49863 w 1656754"/>
              <a:gd name="connsiteY17" fmla="*/ 819566 h 3470532"/>
              <a:gd name="connsiteX18" fmla="*/ 33728 w 1656754"/>
              <a:gd name="connsiteY18" fmla="*/ 783236 h 3470532"/>
              <a:gd name="connsiteX19" fmla="*/ 18738 w 1656754"/>
              <a:gd name="connsiteY19" fmla="*/ 745761 h 3470532"/>
              <a:gd name="connsiteX20" fmla="*/ 11243 w 1656754"/>
              <a:gd name="connsiteY20" fmla="*/ 730771 h 3470532"/>
              <a:gd name="connsiteX21" fmla="*/ 7495 w 1656754"/>
              <a:gd name="connsiteY21" fmla="*/ 693295 h 3470532"/>
              <a:gd name="connsiteX22" fmla="*/ 0 w 1656754"/>
              <a:gd name="connsiteY22" fmla="*/ 663315 h 3470532"/>
              <a:gd name="connsiteX23" fmla="*/ 3748 w 1656754"/>
              <a:gd name="connsiteY23" fmla="*/ 517161 h 3470532"/>
              <a:gd name="connsiteX24" fmla="*/ 14990 w 1656754"/>
              <a:gd name="connsiteY24" fmla="*/ 487180 h 3470532"/>
              <a:gd name="connsiteX25" fmla="*/ 33728 w 1656754"/>
              <a:gd name="connsiteY25" fmla="*/ 430967 h 3470532"/>
              <a:gd name="connsiteX26" fmla="*/ 44971 w 1656754"/>
              <a:gd name="connsiteY26" fmla="*/ 408482 h 3470532"/>
              <a:gd name="connsiteX27" fmla="*/ 52466 w 1656754"/>
              <a:gd name="connsiteY27" fmla="*/ 385997 h 3470532"/>
              <a:gd name="connsiteX28" fmla="*/ 86194 w 1656754"/>
              <a:gd name="connsiteY28" fmla="*/ 329784 h 3470532"/>
              <a:gd name="connsiteX29" fmla="*/ 108679 w 1656754"/>
              <a:gd name="connsiteY29" fmla="*/ 292308 h 3470532"/>
              <a:gd name="connsiteX30" fmla="*/ 123669 w 1656754"/>
              <a:gd name="connsiteY30" fmla="*/ 269823 h 3470532"/>
              <a:gd name="connsiteX31" fmla="*/ 161144 w 1656754"/>
              <a:gd name="connsiteY31" fmla="*/ 232348 h 3470532"/>
              <a:gd name="connsiteX32" fmla="*/ 179882 w 1656754"/>
              <a:gd name="connsiteY32" fmla="*/ 206115 h 3470532"/>
              <a:gd name="connsiteX33" fmla="*/ 191125 w 1656754"/>
              <a:gd name="connsiteY33" fmla="*/ 187377 h 3470532"/>
              <a:gd name="connsiteX34" fmla="*/ 224853 w 1656754"/>
              <a:gd name="connsiteY34" fmla="*/ 153649 h 3470532"/>
              <a:gd name="connsiteX35" fmla="*/ 247338 w 1656754"/>
              <a:gd name="connsiteY35" fmla="*/ 123669 h 3470532"/>
              <a:gd name="connsiteX36" fmla="*/ 266076 w 1656754"/>
              <a:gd name="connsiteY36" fmla="*/ 108679 h 3470532"/>
              <a:gd name="connsiteX37" fmla="*/ 292308 w 1656754"/>
              <a:gd name="connsiteY37" fmla="*/ 82446 h 3470532"/>
              <a:gd name="connsiteX38" fmla="*/ 352269 w 1656754"/>
              <a:gd name="connsiteY38" fmla="*/ 48718 h 3470532"/>
              <a:gd name="connsiteX39" fmla="*/ 382249 w 1656754"/>
              <a:gd name="connsiteY39" fmla="*/ 41223 h 3470532"/>
              <a:gd name="connsiteX40" fmla="*/ 415977 w 1656754"/>
              <a:gd name="connsiteY40" fmla="*/ 22485 h 3470532"/>
              <a:gd name="connsiteX41" fmla="*/ 427220 w 1656754"/>
              <a:gd name="connsiteY41" fmla="*/ 14990 h 3470532"/>
              <a:gd name="connsiteX42" fmla="*/ 457200 w 1656754"/>
              <a:gd name="connsiteY42" fmla="*/ 3748 h 3470532"/>
              <a:gd name="connsiteX43" fmla="*/ 483433 w 1656754"/>
              <a:gd name="connsiteY43" fmla="*/ 0 h 3470532"/>
              <a:gd name="connsiteX44" fmla="*/ 569626 w 1656754"/>
              <a:gd name="connsiteY44" fmla="*/ 3748 h 3470532"/>
              <a:gd name="connsiteX45" fmla="*/ 603354 w 1656754"/>
              <a:gd name="connsiteY45" fmla="*/ 14990 h 3470532"/>
              <a:gd name="connsiteX46" fmla="*/ 633335 w 1656754"/>
              <a:gd name="connsiteY46" fmla="*/ 22485 h 3470532"/>
              <a:gd name="connsiteX47" fmla="*/ 659567 w 1656754"/>
              <a:gd name="connsiteY47" fmla="*/ 37476 h 3470532"/>
              <a:gd name="connsiteX48" fmla="*/ 704538 w 1656754"/>
              <a:gd name="connsiteY48" fmla="*/ 44971 h 3470532"/>
              <a:gd name="connsiteX49" fmla="*/ 745761 w 1656754"/>
              <a:gd name="connsiteY49" fmla="*/ 67456 h 3470532"/>
              <a:gd name="connsiteX50" fmla="*/ 764498 w 1656754"/>
              <a:gd name="connsiteY50" fmla="*/ 74951 h 3470532"/>
              <a:gd name="connsiteX51" fmla="*/ 771994 w 1656754"/>
              <a:gd name="connsiteY51" fmla="*/ 82446 h 3470532"/>
              <a:gd name="connsiteX52" fmla="*/ 801974 w 1656754"/>
              <a:gd name="connsiteY52" fmla="*/ 101184 h 3470532"/>
              <a:gd name="connsiteX53" fmla="*/ 813216 w 1656754"/>
              <a:gd name="connsiteY53" fmla="*/ 123669 h 3470532"/>
              <a:gd name="connsiteX54" fmla="*/ 816964 w 1656754"/>
              <a:gd name="connsiteY54" fmla="*/ 146154 h 3470532"/>
              <a:gd name="connsiteX55" fmla="*/ 824459 w 1656754"/>
              <a:gd name="connsiteY55" fmla="*/ 172387 h 3470532"/>
              <a:gd name="connsiteX56" fmla="*/ 828207 w 1656754"/>
              <a:gd name="connsiteY56" fmla="*/ 191125 h 3470532"/>
              <a:gd name="connsiteX57" fmla="*/ 831954 w 1656754"/>
              <a:gd name="connsiteY57" fmla="*/ 333531 h 3470532"/>
              <a:gd name="connsiteX58" fmla="*/ 843197 w 1656754"/>
              <a:gd name="connsiteY58" fmla="*/ 363512 h 3470532"/>
              <a:gd name="connsiteX59" fmla="*/ 846944 w 1656754"/>
              <a:gd name="connsiteY59" fmla="*/ 374754 h 3470532"/>
              <a:gd name="connsiteX60" fmla="*/ 895662 w 1656754"/>
              <a:gd name="connsiteY60" fmla="*/ 400987 h 3470532"/>
              <a:gd name="connsiteX61" fmla="*/ 906905 w 1656754"/>
              <a:gd name="connsiteY61" fmla="*/ 408482 h 3470532"/>
              <a:gd name="connsiteX62" fmla="*/ 955623 w 1656754"/>
              <a:gd name="connsiteY62" fmla="*/ 423472 h 3470532"/>
              <a:gd name="connsiteX63" fmla="*/ 1274164 w 1656754"/>
              <a:gd name="connsiteY63" fmla="*/ 430967 h 3470532"/>
              <a:gd name="connsiteX64" fmla="*/ 1292902 w 1656754"/>
              <a:gd name="connsiteY64" fmla="*/ 438462 h 3470532"/>
              <a:gd name="connsiteX65" fmla="*/ 1345367 w 1656754"/>
              <a:gd name="connsiteY65" fmla="*/ 457200 h 3470532"/>
              <a:gd name="connsiteX66" fmla="*/ 1412823 w 1656754"/>
              <a:gd name="connsiteY66" fmla="*/ 487180 h 3470532"/>
              <a:gd name="connsiteX67" fmla="*/ 1457794 w 1656754"/>
              <a:gd name="connsiteY67" fmla="*/ 498423 h 3470532"/>
              <a:gd name="connsiteX68" fmla="*/ 1472784 w 1656754"/>
              <a:gd name="connsiteY68" fmla="*/ 505918 h 3470532"/>
              <a:gd name="connsiteX69" fmla="*/ 1484026 w 1656754"/>
              <a:gd name="connsiteY69" fmla="*/ 513413 h 3470532"/>
              <a:gd name="connsiteX70" fmla="*/ 1502764 w 1656754"/>
              <a:gd name="connsiteY70" fmla="*/ 520908 h 3470532"/>
              <a:gd name="connsiteX71" fmla="*/ 1514007 w 1656754"/>
              <a:gd name="connsiteY71" fmla="*/ 532151 h 3470532"/>
              <a:gd name="connsiteX72" fmla="*/ 1536492 w 1656754"/>
              <a:gd name="connsiteY72" fmla="*/ 592112 h 3470532"/>
              <a:gd name="connsiteX73" fmla="*/ 1555230 w 1656754"/>
              <a:gd name="connsiteY73" fmla="*/ 648325 h 3470532"/>
              <a:gd name="connsiteX74" fmla="*/ 1577715 w 1656754"/>
              <a:gd name="connsiteY74" fmla="*/ 700790 h 3470532"/>
              <a:gd name="connsiteX75" fmla="*/ 1581462 w 1656754"/>
              <a:gd name="connsiteY75" fmla="*/ 715780 h 3470532"/>
              <a:gd name="connsiteX76" fmla="*/ 1588957 w 1656754"/>
              <a:gd name="connsiteY76" fmla="*/ 734518 h 3470532"/>
              <a:gd name="connsiteX77" fmla="*/ 1600200 w 1656754"/>
              <a:gd name="connsiteY77" fmla="*/ 779489 h 3470532"/>
              <a:gd name="connsiteX78" fmla="*/ 1618938 w 1656754"/>
              <a:gd name="connsiteY78" fmla="*/ 828207 h 3470532"/>
              <a:gd name="connsiteX79" fmla="*/ 1626433 w 1656754"/>
              <a:gd name="connsiteY79" fmla="*/ 873177 h 3470532"/>
              <a:gd name="connsiteX80" fmla="*/ 1633928 w 1656754"/>
              <a:gd name="connsiteY80" fmla="*/ 895662 h 3470532"/>
              <a:gd name="connsiteX81" fmla="*/ 1637676 w 1656754"/>
              <a:gd name="connsiteY81" fmla="*/ 910653 h 3470532"/>
              <a:gd name="connsiteX82" fmla="*/ 1645171 w 1656754"/>
              <a:gd name="connsiteY82" fmla="*/ 929390 h 3470532"/>
              <a:gd name="connsiteX83" fmla="*/ 1652666 w 1656754"/>
              <a:gd name="connsiteY83" fmla="*/ 966866 h 3470532"/>
              <a:gd name="connsiteX84" fmla="*/ 1652666 w 1656754"/>
              <a:gd name="connsiteY84" fmla="*/ 1169233 h 3470532"/>
              <a:gd name="connsiteX85" fmla="*/ 1645171 w 1656754"/>
              <a:gd name="connsiteY85" fmla="*/ 1184223 h 3470532"/>
              <a:gd name="connsiteX86" fmla="*/ 1637676 w 1656754"/>
              <a:gd name="connsiteY86" fmla="*/ 1206708 h 3470532"/>
              <a:gd name="connsiteX87" fmla="*/ 1603948 w 1656754"/>
              <a:gd name="connsiteY87" fmla="*/ 1322882 h 3470532"/>
              <a:gd name="connsiteX88" fmla="*/ 1592705 w 1656754"/>
              <a:gd name="connsiteY88" fmla="*/ 1341620 h 3470532"/>
              <a:gd name="connsiteX89" fmla="*/ 1573967 w 1656754"/>
              <a:gd name="connsiteY89" fmla="*/ 1382843 h 3470532"/>
              <a:gd name="connsiteX90" fmla="*/ 1547735 w 1656754"/>
              <a:gd name="connsiteY90" fmla="*/ 1420318 h 3470532"/>
              <a:gd name="connsiteX91" fmla="*/ 1543987 w 1656754"/>
              <a:gd name="connsiteY91" fmla="*/ 1439056 h 3470532"/>
              <a:gd name="connsiteX92" fmla="*/ 1528997 w 1656754"/>
              <a:gd name="connsiteY92" fmla="*/ 1457794 h 3470532"/>
              <a:gd name="connsiteX93" fmla="*/ 1514007 w 1656754"/>
              <a:gd name="connsiteY93" fmla="*/ 1487774 h 3470532"/>
              <a:gd name="connsiteX94" fmla="*/ 1487774 w 1656754"/>
              <a:gd name="connsiteY94" fmla="*/ 1547735 h 3470532"/>
              <a:gd name="connsiteX95" fmla="*/ 1472784 w 1656754"/>
              <a:gd name="connsiteY95" fmla="*/ 1581462 h 3470532"/>
              <a:gd name="connsiteX96" fmla="*/ 1454046 w 1656754"/>
              <a:gd name="connsiteY96" fmla="*/ 1637676 h 3470532"/>
              <a:gd name="connsiteX97" fmla="*/ 1446551 w 1656754"/>
              <a:gd name="connsiteY97" fmla="*/ 1667656 h 3470532"/>
              <a:gd name="connsiteX98" fmla="*/ 1439056 w 1656754"/>
              <a:gd name="connsiteY98" fmla="*/ 1690141 h 3470532"/>
              <a:gd name="connsiteX99" fmla="*/ 1427813 w 1656754"/>
              <a:gd name="connsiteY99" fmla="*/ 1750102 h 3470532"/>
              <a:gd name="connsiteX100" fmla="*/ 1424066 w 1656754"/>
              <a:gd name="connsiteY100" fmla="*/ 1787577 h 3470532"/>
              <a:gd name="connsiteX101" fmla="*/ 1416571 w 1656754"/>
              <a:gd name="connsiteY101" fmla="*/ 1817557 h 3470532"/>
              <a:gd name="connsiteX102" fmla="*/ 1412823 w 1656754"/>
              <a:gd name="connsiteY102" fmla="*/ 1843790 h 3470532"/>
              <a:gd name="connsiteX103" fmla="*/ 1409076 w 1656754"/>
              <a:gd name="connsiteY103" fmla="*/ 1881266 h 3470532"/>
              <a:gd name="connsiteX104" fmla="*/ 1364105 w 1656754"/>
              <a:gd name="connsiteY104" fmla="*/ 2072390 h 3470532"/>
              <a:gd name="connsiteX105" fmla="*/ 1304144 w 1656754"/>
              <a:gd name="connsiteY105" fmla="*/ 2432154 h 3470532"/>
              <a:gd name="connsiteX106" fmla="*/ 1270416 w 1656754"/>
              <a:gd name="connsiteY106" fmla="*/ 2649512 h 3470532"/>
              <a:gd name="connsiteX107" fmla="*/ 1232941 w 1656754"/>
              <a:gd name="connsiteY107" fmla="*/ 2904344 h 3470532"/>
              <a:gd name="connsiteX108" fmla="*/ 1191458 w 1656754"/>
              <a:gd name="connsiteY108" fmla="*/ 3439228 h 3470532"/>
              <a:gd name="connsiteX109" fmla="*/ 931732 w 1656754"/>
              <a:gd name="connsiteY109" fmla="*/ 3459032 h 3470532"/>
              <a:gd name="connsiteX110" fmla="*/ 703522 w 1656754"/>
              <a:gd name="connsiteY110" fmla="*/ 3417940 h 3470532"/>
              <a:gd name="connsiteX0" fmla="*/ 703522 w 1656754"/>
              <a:gd name="connsiteY0" fmla="*/ 3417940 h 3470532"/>
              <a:gd name="connsiteX1" fmla="*/ 726138 w 1656754"/>
              <a:gd name="connsiteY1" fmla="*/ 2857682 h 3470532"/>
              <a:gd name="connsiteX2" fmla="*/ 745891 w 1656754"/>
              <a:gd name="connsiteY2" fmla="*/ 1826640 h 3470532"/>
              <a:gd name="connsiteX3" fmla="*/ 734518 w 1656754"/>
              <a:gd name="connsiteY3" fmla="*/ 1813810 h 3470532"/>
              <a:gd name="connsiteX4" fmla="*/ 689548 w 1656754"/>
              <a:gd name="connsiteY4" fmla="*/ 1761344 h 3470532"/>
              <a:gd name="connsiteX5" fmla="*/ 655820 w 1656754"/>
              <a:gd name="connsiteY5" fmla="*/ 1630180 h 3470532"/>
              <a:gd name="connsiteX6" fmla="*/ 659567 w 1656754"/>
              <a:gd name="connsiteY6" fmla="*/ 1506512 h 3470532"/>
              <a:gd name="connsiteX7" fmla="*/ 708285 w 1656754"/>
              <a:gd name="connsiteY7" fmla="*/ 1401580 h 3470532"/>
              <a:gd name="connsiteX8" fmla="*/ 727023 w 1656754"/>
              <a:gd name="connsiteY8" fmla="*/ 1349115 h 3470532"/>
              <a:gd name="connsiteX9" fmla="*/ 745761 w 1656754"/>
              <a:gd name="connsiteY9" fmla="*/ 1285407 h 3470532"/>
              <a:gd name="connsiteX10" fmla="*/ 723276 w 1656754"/>
              <a:gd name="connsiteY10" fmla="*/ 1172980 h 3470532"/>
              <a:gd name="connsiteX11" fmla="*/ 674557 w 1656754"/>
              <a:gd name="connsiteY11" fmla="*/ 1060554 h 3470532"/>
              <a:gd name="connsiteX12" fmla="*/ 637082 w 1656754"/>
              <a:gd name="connsiteY12" fmla="*/ 1008089 h 3470532"/>
              <a:gd name="connsiteX13" fmla="*/ 584616 w 1656754"/>
              <a:gd name="connsiteY13" fmla="*/ 966866 h 3470532"/>
              <a:gd name="connsiteX14" fmla="*/ 442210 w 1656754"/>
              <a:gd name="connsiteY14" fmla="*/ 910653 h 3470532"/>
              <a:gd name="connsiteX15" fmla="*/ 293766 w 1656754"/>
              <a:gd name="connsiteY15" fmla="*/ 943991 h 3470532"/>
              <a:gd name="connsiteX16" fmla="*/ 142407 w 1656754"/>
              <a:gd name="connsiteY16" fmla="*/ 906905 h 3470532"/>
              <a:gd name="connsiteX17" fmla="*/ 49863 w 1656754"/>
              <a:gd name="connsiteY17" fmla="*/ 819566 h 3470532"/>
              <a:gd name="connsiteX18" fmla="*/ 18738 w 1656754"/>
              <a:gd name="connsiteY18" fmla="*/ 745761 h 3470532"/>
              <a:gd name="connsiteX19" fmla="*/ 11243 w 1656754"/>
              <a:gd name="connsiteY19" fmla="*/ 730771 h 3470532"/>
              <a:gd name="connsiteX20" fmla="*/ 7495 w 1656754"/>
              <a:gd name="connsiteY20" fmla="*/ 693295 h 3470532"/>
              <a:gd name="connsiteX21" fmla="*/ 0 w 1656754"/>
              <a:gd name="connsiteY21" fmla="*/ 663315 h 3470532"/>
              <a:gd name="connsiteX22" fmla="*/ 3748 w 1656754"/>
              <a:gd name="connsiteY22" fmla="*/ 517161 h 3470532"/>
              <a:gd name="connsiteX23" fmla="*/ 14990 w 1656754"/>
              <a:gd name="connsiteY23" fmla="*/ 487180 h 3470532"/>
              <a:gd name="connsiteX24" fmla="*/ 33728 w 1656754"/>
              <a:gd name="connsiteY24" fmla="*/ 430967 h 3470532"/>
              <a:gd name="connsiteX25" fmla="*/ 44971 w 1656754"/>
              <a:gd name="connsiteY25" fmla="*/ 408482 h 3470532"/>
              <a:gd name="connsiteX26" fmla="*/ 52466 w 1656754"/>
              <a:gd name="connsiteY26" fmla="*/ 385997 h 3470532"/>
              <a:gd name="connsiteX27" fmla="*/ 86194 w 1656754"/>
              <a:gd name="connsiteY27" fmla="*/ 329784 h 3470532"/>
              <a:gd name="connsiteX28" fmla="*/ 108679 w 1656754"/>
              <a:gd name="connsiteY28" fmla="*/ 292308 h 3470532"/>
              <a:gd name="connsiteX29" fmla="*/ 123669 w 1656754"/>
              <a:gd name="connsiteY29" fmla="*/ 269823 h 3470532"/>
              <a:gd name="connsiteX30" fmla="*/ 161144 w 1656754"/>
              <a:gd name="connsiteY30" fmla="*/ 232348 h 3470532"/>
              <a:gd name="connsiteX31" fmla="*/ 179882 w 1656754"/>
              <a:gd name="connsiteY31" fmla="*/ 206115 h 3470532"/>
              <a:gd name="connsiteX32" fmla="*/ 191125 w 1656754"/>
              <a:gd name="connsiteY32" fmla="*/ 187377 h 3470532"/>
              <a:gd name="connsiteX33" fmla="*/ 224853 w 1656754"/>
              <a:gd name="connsiteY33" fmla="*/ 153649 h 3470532"/>
              <a:gd name="connsiteX34" fmla="*/ 247338 w 1656754"/>
              <a:gd name="connsiteY34" fmla="*/ 123669 h 3470532"/>
              <a:gd name="connsiteX35" fmla="*/ 266076 w 1656754"/>
              <a:gd name="connsiteY35" fmla="*/ 108679 h 3470532"/>
              <a:gd name="connsiteX36" fmla="*/ 292308 w 1656754"/>
              <a:gd name="connsiteY36" fmla="*/ 82446 h 3470532"/>
              <a:gd name="connsiteX37" fmla="*/ 352269 w 1656754"/>
              <a:gd name="connsiteY37" fmla="*/ 48718 h 3470532"/>
              <a:gd name="connsiteX38" fmla="*/ 382249 w 1656754"/>
              <a:gd name="connsiteY38" fmla="*/ 41223 h 3470532"/>
              <a:gd name="connsiteX39" fmla="*/ 415977 w 1656754"/>
              <a:gd name="connsiteY39" fmla="*/ 22485 h 3470532"/>
              <a:gd name="connsiteX40" fmla="*/ 427220 w 1656754"/>
              <a:gd name="connsiteY40" fmla="*/ 14990 h 3470532"/>
              <a:gd name="connsiteX41" fmla="*/ 457200 w 1656754"/>
              <a:gd name="connsiteY41" fmla="*/ 3748 h 3470532"/>
              <a:gd name="connsiteX42" fmla="*/ 483433 w 1656754"/>
              <a:gd name="connsiteY42" fmla="*/ 0 h 3470532"/>
              <a:gd name="connsiteX43" fmla="*/ 569626 w 1656754"/>
              <a:gd name="connsiteY43" fmla="*/ 3748 h 3470532"/>
              <a:gd name="connsiteX44" fmla="*/ 603354 w 1656754"/>
              <a:gd name="connsiteY44" fmla="*/ 14990 h 3470532"/>
              <a:gd name="connsiteX45" fmla="*/ 633335 w 1656754"/>
              <a:gd name="connsiteY45" fmla="*/ 22485 h 3470532"/>
              <a:gd name="connsiteX46" fmla="*/ 659567 w 1656754"/>
              <a:gd name="connsiteY46" fmla="*/ 37476 h 3470532"/>
              <a:gd name="connsiteX47" fmla="*/ 704538 w 1656754"/>
              <a:gd name="connsiteY47" fmla="*/ 44971 h 3470532"/>
              <a:gd name="connsiteX48" fmla="*/ 745761 w 1656754"/>
              <a:gd name="connsiteY48" fmla="*/ 67456 h 3470532"/>
              <a:gd name="connsiteX49" fmla="*/ 764498 w 1656754"/>
              <a:gd name="connsiteY49" fmla="*/ 74951 h 3470532"/>
              <a:gd name="connsiteX50" fmla="*/ 771994 w 1656754"/>
              <a:gd name="connsiteY50" fmla="*/ 82446 h 3470532"/>
              <a:gd name="connsiteX51" fmla="*/ 801974 w 1656754"/>
              <a:gd name="connsiteY51" fmla="*/ 101184 h 3470532"/>
              <a:gd name="connsiteX52" fmla="*/ 813216 w 1656754"/>
              <a:gd name="connsiteY52" fmla="*/ 123669 h 3470532"/>
              <a:gd name="connsiteX53" fmla="*/ 816964 w 1656754"/>
              <a:gd name="connsiteY53" fmla="*/ 146154 h 3470532"/>
              <a:gd name="connsiteX54" fmla="*/ 824459 w 1656754"/>
              <a:gd name="connsiteY54" fmla="*/ 172387 h 3470532"/>
              <a:gd name="connsiteX55" fmla="*/ 828207 w 1656754"/>
              <a:gd name="connsiteY55" fmla="*/ 191125 h 3470532"/>
              <a:gd name="connsiteX56" fmla="*/ 831954 w 1656754"/>
              <a:gd name="connsiteY56" fmla="*/ 333531 h 3470532"/>
              <a:gd name="connsiteX57" fmla="*/ 843197 w 1656754"/>
              <a:gd name="connsiteY57" fmla="*/ 363512 h 3470532"/>
              <a:gd name="connsiteX58" fmla="*/ 846944 w 1656754"/>
              <a:gd name="connsiteY58" fmla="*/ 374754 h 3470532"/>
              <a:gd name="connsiteX59" fmla="*/ 895662 w 1656754"/>
              <a:gd name="connsiteY59" fmla="*/ 400987 h 3470532"/>
              <a:gd name="connsiteX60" fmla="*/ 906905 w 1656754"/>
              <a:gd name="connsiteY60" fmla="*/ 408482 h 3470532"/>
              <a:gd name="connsiteX61" fmla="*/ 955623 w 1656754"/>
              <a:gd name="connsiteY61" fmla="*/ 423472 h 3470532"/>
              <a:gd name="connsiteX62" fmla="*/ 1274164 w 1656754"/>
              <a:gd name="connsiteY62" fmla="*/ 430967 h 3470532"/>
              <a:gd name="connsiteX63" fmla="*/ 1292902 w 1656754"/>
              <a:gd name="connsiteY63" fmla="*/ 438462 h 3470532"/>
              <a:gd name="connsiteX64" fmla="*/ 1345367 w 1656754"/>
              <a:gd name="connsiteY64" fmla="*/ 457200 h 3470532"/>
              <a:gd name="connsiteX65" fmla="*/ 1412823 w 1656754"/>
              <a:gd name="connsiteY65" fmla="*/ 487180 h 3470532"/>
              <a:gd name="connsiteX66" fmla="*/ 1457794 w 1656754"/>
              <a:gd name="connsiteY66" fmla="*/ 498423 h 3470532"/>
              <a:gd name="connsiteX67" fmla="*/ 1472784 w 1656754"/>
              <a:gd name="connsiteY67" fmla="*/ 505918 h 3470532"/>
              <a:gd name="connsiteX68" fmla="*/ 1484026 w 1656754"/>
              <a:gd name="connsiteY68" fmla="*/ 513413 h 3470532"/>
              <a:gd name="connsiteX69" fmla="*/ 1502764 w 1656754"/>
              <a:gd name="connsiteY69" fmla="*/ 520908 h 3470532"/>
              <a:gd name="connsiteX70" fmla="*/ 1514007 w 1656754"/>
              <a:gd name="connsiteY70" fmla="*/ 532151 h 3470532"/>
              <a:gd name="connsiteX71" fmla="*/ 1536492 w 1656754"/>
              <a:gd name="connsiteY71" fmla="*/ 592112 h 3470532"/>
              <a:gd name="connsiteX72" fmla="*/ 1555230 w 1656754"/>
              <a:gd name="connsiteY72" fmla="*/ 648325 h 3470532"/>
              <a:gd name="connsiteX73" fmla="*/ 1577715 w 1656754"/>
              <a:gd name="connsiteY73" fmla="*/ 700790 h 3470532"/>
              <a:gd name="connsiteX74" fmla="*/ 1581462 w 1656754"/>
              <a:gd name="connsiteY74" fmla="*/ 715780 h 3470532"/>
              <a:gd name="connsiteX75" fmla="*/ 1588957 w 1656754"/>
              <a:gd name="connsiteY75" fmla="*/ 734518 h 3470532"/>
              <a:gd name="connsiteX76" fmla="*/ 1600200 w 1656754"/>
              <a:gd name="connsiteY76" fmla="*/ 779489 h 3470532"/>
              <a:gd name="connsiteX77" fmla="*/ 1618938 w 1656754"/>
              <a:gd name="connsiteY77" fmla="*/ 828207 h 3470532"/>
              <a:gd name="connsiteX78" fmla="*/ 1626433 w 1656754"/>
              <a:gd name="connsiteY78" fmla="*/ 873177 h 3470532"/>
              <a:gd name="connsiteX79" fmla="*/ 1633928 w 1656754"/>
              <a:gd name="connsiteY79" fmla="*/ 895662 h 3470532"/>
              <a:gd name="connsiteX80" fmla="*/ 1637676 w 1656754"/>
              <a:gd name="connsiteY80" fmla="*/ 910653 h 3470532"/>
              <a:gd name="connsiteX81" fmla="*/ 1645171 w 1656754"/>
              <a:gd name="connsiteY81" fmla="*/ 929390 h 3470532"/>
              <a:gd name="connsiteX82" fmla="*/ 1652666 w 1656754"/>
              <a:gd name="connsiteY82" fmla="*/ 966866 h 3470532"/>
              <a:gd name="connsiteX83" fmla="*/ 1652666 w 1656754"/>
              <a:gd name="connsiteY83" fmla="*/ 1169233 h 3470532"/>
              <a:gd name="connsiteX84" fmla="*/ 1645171 w 1656754"/>
              <a:gd name="connsiteY84" fmla="*/ 1184223 h 3470532"/>
              <a:gd name="connsiteX85" fmla="*/ 1637676 w 1656754"/>
              <a:gd name="connsiteY85" fmla="*/ 1206708 h 3470532"/>
              <a:gd name="connsiteX86" fmla="*/ 1603948 w 1656754"/>
              <a:gd name="connsiteY86" fmla="*/ 1322882 h 3470532"/>
              <a:gd name="connsiteX87" fmla="*/ 1592705 w 1656754"/>
              <a:gd name="connsiteY87" fmla="*/ 1341620 h 3470532"/>
              <a:gd name="connsiteX88" fmla="*/ 1573967 w 1656754"/>
              <a:gd name="connsiteY88" fmla="*/ 1382843 h 3470532"/>
              <a:gd name="connsiteX89" fmla="*/ 1547735 w 1656754"/>
              <a:gd name="connsiteY89" fmla="*/ 1420318 h 3470532"/>
              <a:gd name="connsiteX90" fmla="*/ 1543987 w 1656754"/>
              <a:gd name="connsiteY90" fmla="*/ 1439056 h 3470532"/>
              <a:gd name="connsiteX91" fmla="*/ 1528997 w 1656754"/>
              <a:gd name="connsiteY91" fmla="*/ 1457794 h 3470532"/>
              <a:gd name="connsiteX92" fmla="*/ 1514007 w 1656754"/>
              <a:gd name="connsiteY92" fmla="*/ 1487774 h 3470532"/>
              <a:gd name="connsiteX93" fmla="*/ 1487774 w 1656754"/>
              <a:gd name="connsiteY93" fmla="*/ 1547735 h 3470532"/>
              <a:gd name="connsiteX94" fmla="*/ 1472784 w 1656754"/>
              <a:gd name="connsiteY94" fmla="*/ 1581462 h 3470532"/>
              <a:gd name="connsiteX95" fmla="*/ 1454046 w 1656754"/>
              <a:gd name="connsiteY95" fmla="*/ 1637676 h 3470532"/>
              <a:gd name="connsiteX96" fmla="*/ 1446551 w 1656754"/>
              <a:gd name="connsiteY96" fmla="*/ 1667656 h 3470532"/>
              <a:gd name="connsiteX97" fmla="*/ 1439056 w 1656754"/>
              <a:gd name="connsiteY97" fmla="*/ 1690141 h 3470532"/>
              <a:gd name="connsiteX98" fmla="*/ 1427813 w 1656754"/>
              <a:gd name="connsiteY98" fmla="*/ 1750102 h 3470532"/>
              <a:gd name="connsiteX99" fmla="*/ 1424066 w 1656754"/>
              <a:gd name="connsiteY99" fmla="*/ 1787577 h 3470532"/>
              <a:gd name="connsiteX100" fmla="*/ 1416571 w 1656754"/>
              <a:gd name="connsiteY100" fmla="*/ 1817557 h 3470532"/>
              <a:gd name="connsiteX101" fmla="*/ 1412823 w 1656754"/>
              <a:gd name="connsiteY101" fmla="*/ 1843790 h 3470532"/>
              <a:gd name="connsiteX102" fmla="*/ 1409076 w 1656754"/>
              <a:gd name="connsiteY102" fmla="*/ 1881266 h 3470532"/>
              <a:gd name="connsiteX103" fmla="*/ 1364105 w 1656754"/>
              <a:gd name="connsiteY103" fmla="*/ 2072390 h 3470532"/>
              <a:gd name="connsiteX104" fmla="*/ 1304144 w 1656754"/>
              <a:gd name="connsiteY104" fmla="*/ 2432154 h 3470532"/>
              <a:gd name="connsiteX105" fmla="*/ 1270416 w 1656754"/>
              <a:gd name="connsiteY105" fmla="*/ 2649512 h 3470532"/>
              <a:gd name="connsiteX106" fmla="*/ 1232941 w 1656754"/>
              <a:gd name="connsiteY106" fmla="*/ 2904344 h 3470532"/>
              <a:gd name="connsiteX107" fmla="*/ 1191458 w 1656754"/>
              <a:gd name="connsiteY107" fmla="*/ 3439228 h 3470532"/>
              <a:gd name="connsiteX108" fmla="*/ 931732 w 1656754"/>
              <a:gd name="connsiteY108" fmla="*/ 3459032 h 3470532"/>
              <a:gd name="connsiteX109" fmla="*/ 703522 w 1656754"/>
              <a:gd name="connsiteY109" fmla="*/ 3417940 h 3470532"/>
              <a:gd name="connsiteX0" fmla="*/ 703522 w 1656754"/>
              <a:gd name="connsiteY0" fmla="*/ 3417940 h 3470532"/>
              <a:gd name="connsiteX1" fmla="*/ 726138 w 1656754"/>
              <a:gd name="connsiteY1" fmla="*/ 2857682 h 3470532"/>
              <a:gd name="connsiteX2" fmla="*/ 745891 w 1656754"/>
              <a:gd name="connsiteY2" fmla="*/ 1826640 h 3470532"/>
              <a:gd name="connsiteX3" fmla="*/ 734518 w 1656754"/>
              <a:gd name="connsiteY3" fmla="*/ 1813810 h 3470532"/>
              <a:gd name="connsiteX4" fmla="*/ 689548 w 1656754"/>
              <a:gd name="connsiteY4" fmla="*/ 1761344 h 3470532"/>
              <a:gd name="connsiteX5" fmla="*/ 655820 w 1656754"/>
              <a:gd name="connsiteY5" fmla="*/ 1630180 h 3470532"/>
              <a:gd name="connsiteX6" fmla="*/ 659567 w 1656754"/>
              <a:gd name="connsiteY6" fmla="*/ 1506512 h 3470532"/>
              <a:gd name="connsiteX7" fmla="*/ 708285 w 1656754"/>
              <a:gd name="connsiteY7" fmla="*/ 1401580 h 3470532"/>
              <a:gd name="connsiteX8" fmla="*/ 727023 w 1656754"/>
              <a:gd name="connsiteY8" fmla="*/ 1349115 h 3470532"/>
              <a:gd name="connsiteX9" fmla="*/ 745761 w 1656754"/>
              <a:gd name="connsiteY9" fmla="*/ 1285407 h 3470532"/>
              <a:gd name="connsiteX10" fmla="*/ 723276 w 1656754"/>
              <a:gd name="connsiteY10" fmla="*/ 1172980 h 3470532"/>
              <a:gd name="connsiteX11" fmla="*/ 674557 w 1656754"/>
              <a:gd name="connsiteY11" fmla="*/ 1060554 h 3470532"/>
              <a:gd name="connsiteX12" fmla="*/ 637082 w 1656754"/>
              <a:gd name="connsiteY12" fmla="*/ 1008089 h 3470532"/>
              <a:gd name="connsiteX13" fmla="*/ 584616 w 1656754"/>
              <a:gd name="connsiteY13" fmla="*/ 966866 h 3470532"/>
              <a:gd name="connsiteX14" fmla="*/ 442210 w 1656754"/>
              <a:gd name="connsiteY14" fmla="*/ 910653 h 3470532"/>
              <a:gd name="connsiteX15" fmla="*/ 293766 w 1656754"/>
              <a:gd name="connsiteY15" fmla="*/ 943991 h 3470532"/>
              <a:gd name="connsiteX16" fmla="*/ 142407 w 1656754"/>
              <a:gd name="connsiteY16" fmla="*/ 906905 h 3470532"/>
              <a:gd name="connsiteX17" fmla="*/ 49863 w 1656754"/>
              <a:gd name="connsiteY17" fmla="*/ 819566 h 3470532"/>
              <a:gd name="connsiteX18" fmla="*/ 18738 w 1656754"/>
              <a:gd name="connsiteY18" fmla="*/ 745761 h 3470532"/>
              <a:gd name="connsiteX19" fmla="*/ 7495 w 1656754"/>
              <a:gd name="connsiteY19" fmla="*/ 693295 h 3470532"/>
              <a:gd name="connsiteX20" fmla="*/ 0 w 1656754"/>
              <a:gd name="connsiteY20" fmla="*/ 663315 h 3470532"/>
              <a:gd name="connsiteX21" fmla="*/ 3748 w 1656754"/>
              <a:gd name="connsiteY21" fmla="*/ 517161 h 3470532"/>
              <a:gd name="connsiteX22" fmla="*/ 14990 w 1656754"/>
              <a:gd name="connsiteY22" fmla="*/ 487180 h 3470532"/>
              <a:gd name="connsiteX23" fmla="*/ 33728 w 1656754"/>
              <a:gd name="connsiteY23" fmla="*/ 430967 h 3470532"/>
              <a:gd name="connsiteX24" fmla="*/ 44971 w 1656754"/>
              <a:gd name="connsiteY24" fmla="*/ 408482 h 3470532"/>
              <a:gd name="connsiteX25" fmla="*/ 52466 w 1656754"/>
              <a:gd name="connsiteY25" fmla="*/ 385997 h 3470532"/>
              <a:gd name="connsiteX26" fmla="*/ 86194 w 1656754"/>
              <a:gd name="connsiteY26" fmla="*/ 329784 h 3470532"/>
              <a:gd name="connsiteX27" fmla="*/ 108679 w 1656754"/>
              <a:gd name="connsiteY27" fmla="*/ 292308 h 3470532"/>
              <a:gd name="connsiteX28" fmla="*/ 123669 w 1656754"/>
              <a:gd name="connsiteY28" fmla="*/ 269823 h 3470532"/>
              <a:gd name="connsiteX29" fmla="*/ 161144 w 1656754"/>
              <a:gd name="connsiteY29" fmla="*/ 232348 h 3470532"/>
              <a:gd name="connsiteX30" fmla="*/ 179882 w 1656754"/>
              <a:gd name="connsiteY30" fmla="*/ 206115 h 3470532"/>
              <a:gd name="connsiteX31" fmla="*/ 191125 w 1656754"/>
              <a:gd name="connsiteY31" fmla="*/ 187377 h 3470532"/>
              <a:gd name="connsiteX32" fmla="*/ 224853 w 1656754"/>
              <a:gd name="connsiteY32" fmla="*/ 153649 h 3470532"/>
              <a:gd name="connsiteX33" fmla="*/ 247338 w 1656754"/>
              <a:gd name="connsiteY33" fmla="*/ 123669 h 3470532"/>
              <a:gd name="connsiteX34" fmla="*/ 266076 w 1656754"/>
              <a:gd name="connsiteY34" fmla="*/ 108679 h 3470532"/>
              <a:gd name="connsiteX35" fmla="*/ 292308 w 1656754"/>
              <a:gd name="connsiteY35" fmla="*/ 82446 h 3470532"/>
              <a:gd name="connsiteX36" fmla="*/ 352269 w 1656754"/>
              <a:gd name="connsiteY36" fmla="*/ 48718 h 3470532"/>
              <a:gd name="connsiteX37" fmla="*/ 382249 w 1656754"/>
              <a:gd name="connsiteY37" fmla="*/ 41223 h 3470532"/>
              <a:gd name="connsiteX38" fmla="*/ 415977 w 1656754"/>
              <a:gd name="connsiteY38" fmla="*/ 22485 h 3470532"/>
              <a:gd name="connsiteX39" fmla="*/ 427220 w 1656754"/>
              <a:gd name="connsiteY39" fmla="*/ 14990 h 3470532"/>
              <a:gd name="connsiteX40" fmla="*/ 457200 w 1656754"/>
              <a:gd name="connsiteY40" fmla="*/ 3748 h 3470532"/>
              <a:gd name="connsiteX41" fmla="*/ 483433 w 1656754"/>
              <a:gd name="connsiteY41" fmla="*/ 0 h 3470532"/>
              <a:gd name="connsiteX42" fmla="*/ 569626 w 1656754"/>
              <a:gd name="connsiteY42" fmla="*/ 3748 h 3470532"/>
              <a:gd name="connsiteX43" fmla="*/ 603354 w 1656754"/>
              <a:gd name="connsiteY43" fmla="*/ 14990 h 3470532"/>
              <a:gd name="connsiteX44" fmla="*/ 633335 w 1656754"/>
              <a:gd name="connsiteY44" fmla="*/ 22485 h 3470532"/>
              <a:gd name="connsiteX45" fmla="*/ 659567 w 1656754"/>
              <a:gd name="connsiteY45" fmla="*/ 37476 h 3470532"/>
              <a:gd name="connsiteX46" fmla="*/ 704538 w 1656754"/>
              <a:gd name="connsiteY46" fmla="*/ 44971 h 3470532"/>
              <a:gd name="connsiteX47" fmla="*/ 745761 w 1656754"/>
              <a:gd name="connsiteY47" fmla="*/ 67456 h 3470532"/>
              <a:gd name="connsiteX48" fmla="*/ 764498 w 1656754"/>
              <a:gd name="connsiteY48" fmla="*/ 74951 h 3470532"/>
              <a:gd name="connsiteX49" fmla="*/ 771994 w 1656754"/>
              <a:gd name="connsiteY49" fmla="*/ 82446 h 3470532"/>
              <a:gd name="connsiteX50" fmla="*/ 801974 w 1656754"/>
              <a:gd name="connsiteY50" fmla="*/ 101184 h 3470532"/>
              <a:gd name="connsiteX51" fmla="*/ 813216 w 1656754"/>
              <a:gd name="connsiteY51" fmla="*/ 123669 h 3470532"/>
              <a:gd name="connsiteX52" fmla="*/ 816964 w 1656754"/>
              <a:gd name="connsiteY52" fmla="*/ 146154 h 3470532"/>
              <a:gd name="connsiteX53" fmla="*/ 824459 w 1656754"/>
              <a:gd name="connsiteY53" fmla="*/ 172387 h 3470532"/>
              <a:gd name="connsiteX54" fmla="*/ 828207 w 1656754"/>
              <a:gd name="connsiteY54" fmla="*/ 191125 h 3470532"/>
              <a:gd name="connsiteX55" fmla="*/ 831954 w 1656754"/>
              <a:gd name="connsiteY55" fmla="*/ 333531 h 3470532"/>
              <a:gd name="connsiteX56" fmla="*/ 843197 w 1656754"/>
              <a:gd name="connsiteY56" fmla="*/ 363512 h 3470532"/>
              <a:gd name="connsiteX57" fmla="*/ 846944 w 1656754"/>
              <a:gd name="connsiteY57" fmla="*/ 374754 h 3470532"/>
              <a:gd name="connsiteX58" fmla="*/ 895662 w 1656754"/>
              <a:gd name="connsiteY58" fmla="*/ 400987 h 3470532"/>
              <a:gd name="connsiteX59" fmla="*/ 906905 w 1656754"/>
              <a:gd name="connsiteY59" fmla="*/ 408482 h 3470532"/>
              <a:gd name="connsiteX60" fmla="*/ 955623 w 1656754"/>
              <a:gd name="connsiteY60" fmla="*/ 423472 h 3470532"/>
              <a:gd name="connsiteX61" fmla="*/ 1274164 w 1656754"/>
              <a:gd name="connsiteY61" fmla="*/ 430967 h 3470532"/>
              <a:gd name="connsiteX62" fmla="*/ 1292902 w 1656754"/>
              <a:gd name="connsiteY62" fmla="*/ 438462 h 3470532"/>
              <a:gd name="connsiteX63" fmla="*/ 1345367 w 1656754"/>
              <a:gd name="connsiteY63" fmla="*/ 457200 h 3470532"/>
              <a:gd name="connsiteX64" fmla="*/ 1412823 w 1656754"/>
              <a:gd name="connsiteY64" fmla="*/ 487180 h 3470532"/>
              <a:gd name="connsiteX65" fmla="*/ 1457794 w 1656754"/>
              <a:gd name="connsiteY65" fmla="*/ 498423 h 3470532"/>
              <a:gd name="connsiteX66" fmla="*/ 1472784 w 1656754"/>
              <a:gd name="connsiteY66" fmla="*/ 505918 h 3470532"/>
              <a:gd name="connsiteX67" fmla="*/ 1484026 w 1656754"/>
              <a:gd name="connsiteY67" fmla="*/ 513413 h 3470532"/>
              <a:gd name="connsiteX68" fmla="*/ 1502764 w 1656754"/>
              <a:gd name="connsiteY68" fmla="*/ 520908 h 3470532"/>
              <a:gd name="connsiteX69" fmla="*/ 1514007 w 1656754"/>
              <a:gd name="connsiteY69" fmla="*/ 532151 h 3470532"/>
              <a:gd name="connsiteX70" fmla="*/ 1536492 w 1656754"/>
              <a:gd name="connsiteY70" fmla="*/ 592112 h 3470532"/>
              <a:gd name="connsiteX71" fmla="*/ 1555230 w 1656754"/>
              <a:gd name="connsiteY71" fmla="*/ 648325 h 3470532"/>
              <a:gd name="connsiteX72" fmla="*/ 1577715 w 1656754"/>
              <a:gd name="connsiteY72" fmla="*/ 700790 h 3470532"/>
              <a:gd name="connsiteX73" fmla="*/ 1581462 w 1656754"/>
              <a:gd name="connsiteY73" fmla="*/ 715780 h 3470532"/>
              <a:gd name="connsiteX74" fmla="*/ 1588957 w 1656754"/>
              <a:gd name="connsiteY74" fmla="*/ 734518 h 3470532"/>
              <a:gd name="connsiteX75" fmla="*/ 1600200 w 1656754"/>
              <a:gd name="connsiteY75" fmla="*/ 779489 h 3470532"/>
              <a:gd name="connsiteX76" fmla="*/ 1618938 w 1656754"/>
              <a:gd name="connsiteY76" fmla="*/ 828207 h 3470532"/>
              <a:gd name="connsiteX77" fmla="*/ 1626433 w 1656754"/>
              <a:gd name="connsiteY77" fmla="*/ 873177 h 3470532"/>
              <a:gd name="connsiteX78" fmla="*/ 1633928 w 1656754"/>
              <a:gd name="connsiteY78" fmla="*/ 895662 h 3470532"/>
              <a:gd name="connsiteX79" fmla="*/ 1637676 w 1656754"/>
              <a:gd name="connsiteY79" fmla="*/ 910653 h 3470532"/>
              <a:gd name="connsiteX80" fmla="*/ 1645171 w 1656754"/>
              <a:gd name="connsiteY80" fmla="*/ 929390 h 3470532"/>
              <a:gd name="connsiteX81" fmla="*/ 1652666 w 1656754"/>
              <a:gd name="connsiteY81" fmla="*/ 966866 h 3470532"/>
              <a:gd name="connsiteX82" fmla="*/ 1652666 w 1656754"/>
              <a:gd name="connsiteY82" fmla="*/ 1169233 h 3470532"/>
              <a:gd name="connsiteX83" fmla="*/ 1645171 w 1656754"/>
              <a:gd name="connsiteY83" fmla="*/ 1184223 h 3470532"/>
              <a:gd name="connsiteX84" fmla="*/ 1637676 w 1656754"/>
              <a:gd name="connsiteY84" fmla="*/ 1206708 h 3470532"/>
              <a:gd name="connsiteX85" fmla="*/ 1603948 w 1656754"/>
              <a:gd name="connsiteY85" fmla="*/ 1322882 h 3470532"/>
              <a:gd name="connsiteX86" fmla="*/ 1592705 w 1656754"/>
              <a:gd name="connsiteY86" fmla="*/ 1341620 h 3470532"/>
              <a:gd name="connsiteX87" fmla="*/ 1573967 w 1656754"/>
              <a:gd name="connsiteY87" fmla="*/ 1382843 h 3470532"/>
              <a:gd name="connsiteX88" fmla="*/ 1547735 w 1656754"/>
              <a:gd name="connsiteY88" fmla="*/ 1420318 h 3470532"/>
              <a:gd name="connsiteX89" fmla="*/ 1543987 w 1656754"/>
              <a:gd name="connsiteY89" fmla="*/ 1439056 h 3470532"/>
              <a:gd name="connsiteX90" fmla="*/ 1528997 w 1656754"/>
              <a:gd name="connsiteY90" fmla="*/ 1457794 h 3470532"/>
              <a:gd name="connsiteX91" fmla="*/ 1514007 w 1656754"/>
              <a:gd name="connsiteY91" fmla="*/ 1487774 h 3470532"/>
              <a:gd name="connsiteX92" fmla="*/ 1487774 w 1656754"/>
              <a:gd name="connsiteY92" fmla="*/ 1547735 h 3470532"/>
              <a:gd name="connsiteX93" fmla="*/ 1472784 w 1656754"/>
              <a:gd name="connsiteY93" fmla="*/ 1581462 h 3470532"/>
              <a:gd name="connsiteX94" fmla="*/ 1454046 w 1656754"/>
              <a:gd name="connsiteY94" fmla="*/ 1637676 h 3470532"/>
              <a:gd name="connsiteX95" fmla="*/ 1446551 w 1656754"/>
              <a:gd name="connsiteY95" fmla="*/ 1667656 h 3470532"/>
              <a:gd name="connsiteX96" fmla="*/ 1439056 w 1656754"/>
              <a:gd name="connsiteY96" fmla="*/ 1690141 h 3470532"/>
              <a:gd name="connsiteX97" fmla="*/ 1427813 w 1656754"/>
              <a:gd name="connsiteY97" fmla="*/ 1750102 h 3470532"/>
              <a:gd name="connsiteX98" fmla="*/ 1424066 w 1656754"/>
              <a:gd name="connsiteY98" fmla="*/ 1787577 h 3470532"/>
              <a:gd name="connsiteX99" fmla="*/ 1416571 w 1656754"/>
              <a:gd name="connsiteY99" fmla="*/ 1817557 h 3470532"/>
              <a:gd name="connsiteX100" fmla="*/ 1412823 w 1656754"/>
              <a:gd name="connsiteY100" fmla="*/ 1843790 h 3470532"/>
              <a:gd name="connsiteX101" fmla="*/ 1409076 w 1656754"/>
              <a:gd name="connsiteY101" fmla="*/ 1881266 h 3470532"/>
              <a:gd name="connsiteX102" fmla="*/ 1364105 w 1656754"/>
              <a:gd name="connsiteY102" fmla="*/ 2072390 h 3470532"/>
              <a:gd name="connsiteX103" fmla="*/ 1304144 w 1656754"/>
              <a:gd name="connsiteY103" fmla="*/ 2432154 h 3470532"/>
              <a:gd name="connsiteX104" fmla="*/ 1270416 w 1656754"/>
              <a:gd name="connsiteY104" fmla="*/ 2649512 h 3470532"/>
              <a:gd name="connsiteX105" fmla="*/ 1232941 w 1656754"/>
              <a:gd name="connsiteY105" fmla="*/ 2904344 h 3470532"/>
              <a:gd name="connsiteX106" fmla="*/ 1191458 w 1656754"/>
              <a:gd name="connsiteY106" fmla="*/ 3439228 h 3470532"/>
              <a:gd name="connsiteX107" fmla="*/ 931732 w 1656754"/>
              <a:gd name="connsiteY107" fmla="*/ 3459032 h 3470532"/>
              <a:gd name="connsiteX108" fmla="*/ 703522 w 1656754"/>
              <a:gd name="connsiteY108" fmla="*/ 3417940 h 3470532"/>
              <a:gd name="connsiteX0" fmla="*/ 703522 w 1656754"/>
              <a:gd name="connsiteY0" fmla="*/ 3417940 h 3470532"/>
              <a:gd name="connsiteX1" fmla="*/ 726138 w 1656754"/>
              <a:gd name="connsiteY1" fmla="*/ 2857682 h 3470532"/>
              <a:gd name="connsiteX2" fmla="*/ 745891 w 1656754"/>
              <a:gd name="connsiteY2" fmla="*/ 1826640 h 3470532"/>
              <a:gd name="connsiteX3" fmla="*/ 734518 w 1656754"/>
              <a:gd name="connsiteY3" fmla="*/ 1813810 h 3470532"/>
              <a:gd name="connsiteX4" fmla="*/ 689548 w 1656754"/>
              <a:gd name="connsiteY4" fmla="*/ 1761344 h 3470532"/>
              <a:gd name="connsiteX5" fmla="*/ 655820 w 1656754"/>
              <a:gd name="connsiteY5" fmla="*/ 1630180 h 3470532"/>
              <a:gd name="connsiteX6" fmla="*/ 659567 w 1656754"/>
              <a:gd name="connsiteY6" fmla="*/ 1506512 h 3470532"/>
              <a:gd name="connsiteX7" fmla="*/ 708285 w 1656754"/>
              <a:gd name="connsiteY7" fmla="*/ 1401580 h 3470532"/>
              <a:gd name="connsiteX8" fmla="*/ 727023 w 1656754"/>
              <a:gd name="connsiteY8" fmla="*/ 1349115 h 3470532"/>
              <a:gd name="connsiteX9" fmla="*/ 745761 w 1656754"/>
              <a:gd name="connsiteY9" fmla="*/ 1285407 h 3470532"/>
              <a:gd name="connsiteX10" fmla="*/ 723276 w 1656754"/>
              <a:gd name="connsiteY10" fmla="*/ 1172980 h 3470532"/>
              <a:gd name="connsiteX11" fmla="*/ 674557 w 1656754"/>
              <a:gd name="connsiteY11" fmla="*/ 1060554 h 3470532"/>
              <a:gd name="connsiteX12" fmla="*/ 637082 w 1656754"/>
              <a:gd name="connsiteY12" fmla="*/ 1008089 h 3470532"/>
              <a:gd name="connsiteX13" fmla="*/ 584616 w 1656754"/>
              <a:gd name="connsiteY13" fmla="*/ 966866 h 3470532"/>
              <a:gd name="connsiteX14" fmla="*/ 442210 w 1656754"/>
              <a:gd name="connsiteY14" fmla="*/ 910653 h 3470532"/>
              <a:gd name="connsiteX15" fmla="*/ 293766 w 1656754"/>
              <a:gd name="connsiteY15" fmla="*/ 943991 h 3470532"/>
              <a:gd name="connsiteX16" fmla="*/ 142407 w 1656754"/>
              <a:gd name="connsiteY16" fmla="*/ 906905 h 3470532"/>
              <a:gd name="connsiteX17" fmla="*/ 49863 w 1656754"/>
              <a:gd name="connsiteY17" fmla="*/ 819566 h 3470532"/>
              <a:gd name="connsiteX18" fmla="*/ 18738 w 1656754"/>
              <a:gd name="connsiteY18" fmla="*/ 745761 h 3470532"/>
              <a:gd name="connsiteX19" fmla="*/ 0 w 1656754"/>
              <a:gd name="connsiteY19" fmla="*/ 663315 h 3470532"/>
              <a:gd name="connsiteX20" fmla="*/ 3748 w 1656754"/>
              <a:gd name="connsiteY20" fmla="*/ 517161 h 3470532"/>
              <a:gd name="connsiteX21" fmla="*/ 14990 w 1656754"/>
              <a:gd name="connsiteY21" fmla="*/ 487180 h 3470532"/>
              <a:gd name="connsiteX22" fmla="*/ 33728 w 1656754"/>
              <a:gd name="connsiteY22" fmla="*/ 430967 h 3470532"/>
              <a:gd name="connsiteX23" fmla="*/ 44971 w 1656754"/>
              <a:gd name="connsiteY23" fmla="*/ 408482 h 3470532"/>
              <a:gd name="connsiteX24" fmla="*/ 52466 w 1656754"/>
              <a:gd name="connsiteY24" fmla="*/ 385997 h 3470532"/>
              <a:gd name="connsiteX25" fmla="*/ 86194 w 1656754"/>
              <a:gd name="connsiteY25" fmla="*/ 329784 h 3470532"/>
              <a:gd name="connsiteX26" fmla="*/ 108679 w 1656754"/>
              <a:gd name="connsiteY26" fmla="*/ 292308 h 3470532"/>
              <a:gd name="connsiteX27" fmla="*/ 123669 w 1656754"/>
              <a:gd name="connsiteY27" fmla="*/ 269823 h 3470532"/>
              <a:gd name="connsiteX28" fmla="*/ 161144 w 1656754"/>
              <a:gd name="connsiteY28" fmla="*/ 232348 h 3470532"/>
              <a:gd name="connsiteX29" fmla="*/ 179882 w 1656754"/>
              <a:gd name="connsiteY29" fmla="*/ 206115 h 3470532"/>
              <a:gd name="connsiteX30" fmla="*/ 191125 w 1656754"/>
              <a:gd name="connsiteY30" fmla="*/ 187377 h 3470532"/>
              <a:gd name="connsiteX31" fmla="*/ 224853 w 1656754"/>
              <a:gd name="connsiteY31" fmla="*/ 153649 h 3470532"/>
              <a:gd name="connsiteX32" fmla="*/ 247338 w 1656754"/>
              <a:gd name="connsiteY32" fmla="*/ 123669 h 3470532"/>
              <a:gd name="connsiteX33" fmla="*/ 266076 w 1656754"/>
              <a:gd name="connsiteY33" fmla="*/ 108679 h 3470532"/>
              <a:gd name="connsiteX34" fmla="*/ 292308 w 1656754"/>
              <a:gd name="connsiteY34" fmla="*/ 82446 h 3470532"/>
              <a:gd name="connsiteX35" fmla="*/ 352269 w 1656754"/>
              <a:gd name="connsiteY35" fmla="*/ 48718 h 3470532"/>
              <a:gd name="connsiteX36" fmla="*/ 382249 w 1656754"/>
              <a:gd name="connsiteY36" fmla="*/ 41223 h 3470532"/>
              <a:gd name="connsiteX37" fmla="*/ 415977 w 1656754"/>
              <a:gd name="connsiteY37" fmla="*/ 22485 h 3470532"/>
              <a:gd name="connsiteX38" fmla="*/ 427220 w 1656754"/>
              <a:gd name="connsiteY38" fmla="*/ 14990 h 3470532"/>
              <a:gd name="connsiteX39" fmla="*/ 457200 w 1656754"/>
              <a:gd name="connsiteY39" fmla="*/ 3748 h 3470532"/>
              <a:gd name="connsiteX40" fmla="*/ 483433 w 1656754"/>
              <a:gd name="connsiteY40" fmla="*/ 0 h 3470532"/>
              <a:gd name="connsiteX41" fmla="*/ 569626 w 1656754"/>
              <a:gd name="connsiteY41" fmla="*/ 3748 h 3470532"/>
              <a:gd name="connsiteX42" fmla="*/ 603354 w 1656754"/>
              <a:gd name="connsiteY42" fmla="*/ 14990 h 3470532"/>
              <a:gd name="connsiteX43" fmla="*/ 633335 w 1656754"/>
              <a:gd name="connsiteY43" fmla="*/ 22485 h 3470532"/>
              <a:gd name="connsiteX44" fmla="*/ 659567 w 1656754"/>
              <a:gd name="connsiteY44" fmla="*/ 37476 h 3470532"/>
              <a:gd name="connsiteX45" fmla="*/ 704538 w 1656754"/>
              <a:gd name="connsiteY45" fmla="*/ 44971 h 3470532"/>
              <a:gd name="connsiteX46" fmla="*/ 745761 w 1656754"/>
              <a:gd name="connsiteY46" fmla="*/ 67456 h 3470532"/>
              <a:gd name="connsiteX47" fmla="*/ 764498 w 1656754"/>
              <a:gd name="connsiteY47" fmla="*/ 74951 h 3470532"/>
              <a:gd name="connsiteX48" fmla="*/ 771994 w 1656754"/>
              <a:gd name="connsiteY48" fmla="*/ 82446 h 3470532"/>
              <a:gd name="connsiteX49" fmla="*/ 801974 w 1656754"/>
              <a:gd name="connsiteY49" fmla="*/ 101184 h 3470532"/>
              <a:gd name="connsiteX50" fmla="*/ 813216 w 1656754"/>
              <a:gd name="connsiteY50" fmla="*/ 123669 h 3470532"/>
              <a:gd name="connsiteX51" fmla="*/ 816964 w 1656754"/>
              <a:gd name="connsiteY51" fmla="*/ 146154 h 3470532"/>
              <a:gd name="connsiteX52" fmla="*/ 824459 w 1656754"/>
              <a:gd name="connsiteY52" fmla="*/ 172387 h 3470532"/>
              <a:gd name="connsiteX53" fmla="*/ 828207 w 1656754"/>
              <a:gd name="connsiteY53" fmla="*/ 191125 h 3470532"/>
              <a:gd name="connsiteX54" fmla="*/ 831954 w 1656754"/>
              <a:gd name="connsiteY54" fmla="*/ 333531 h 3470532"/>
              <a:gd name="connsiteX55" fmla="*/ 843197 w 1656754"/>
              <a:gd name="connsiteY55" fmla="*/ 363512 h 3470532"/>
              <a:gd name="connsiteX56" fmla="*/ 846944 w 1656754"/>
              <a:gd name="connsiteY56" fmla="*/ 374754 h 3470532"/>
              <a:gd name="connsiteX57" fmla="*/ 895662 w 1656754"/>
              <a:gd name="connsiteY57" fmla="*/ 400987 h 3470532"/>
              <a:gd name="connsiteX58" fmla="*/ 906905 w 1656754"/>
              <a:gd name="connsiteY58" fmla="*/ 408482 h 3470532"/>
              <a:gd name="connsiteX59" fmla="*/ 955623 w 1656754"/>
              <a:gd name="connsiteY59" fmla="*/ 423472 h 3470532"/>
              <a:gd name="connsiteX60" fmla="*/ 1274164 w 1656754"/>
              <a:gd name="connsiteY60" fmla="*/ 430967 h 3470532"/>
              <a:gd name="connsiteX61" fmla="*/ 1292902 w 1656754"/>
              <a:gd name="connsiteY61" fmla="*/ 438462 h 3470532"/>
              <a:gd name="connsiteX62" fmla="*/ 1345367 w 1656754"/>
              <a:gd name="connsiteY62" fmla="*/ 457200 h 3470532"/>
              <a:gd name="connsiteX63" fmla="*/ 1412823 w 1656754"/>
              <a:gd name="connsiteY63" fmla="*/ 487180 h 3470532"/>
              <a:gd name="connsiteX64" fmla="*/ 1457794 w 1656754"/>
              <a:gd name="connsiteY64" fmla="*/ 498423 h 3470532"/>
              <a:gd name="connsiteX65" fmla="*/ 1472784 w 1656754"/>
              <a:gd name="connsiteY65" fmla="*/ 505918 h 3470532"/>
              <a:gd name="connsiteX66" fmla="*/ 1484026 w 1656754"/>
              <a:gd name="connsiteY66" fmla="*/ 513413 h 3470532"/>
              <a:gd name="connsiteX67" fmla="*/ 1502764 w 1656754"/>
              <a:gd name="connsiteY67" fmla="*/ 520908 h 3470532"/>
              <a:gd name="connsiteX68" fmla="*/ 1514007 w 1656754"/>
              <a:gd name="connsiteY68" fmla="*/ 532151 h 3470532"/>
              <a:gd name="connsiteX69" fmla="*/ 1536492 w 1656754"/>
              <a:gd name="connsiteY69" fmla="*/ 592112 h 3470532"/>
              <a:gd name="connsiteX70" fmla="*/ 1555230 w 1656754"/>
              <a:gd name="connsiteY70" fmla="*/ 648325 h 3470532"/>
              <a:gd name="connsiteX71" fmla="*/ 1577715 w 1656754"/>
              <a:gd name="connsiteY71" fmla="*/ 700790 h 3470532"/>
              <a:gd name="connsiteX72" fmla="*/ 1581462 w 1656754"/>
              <a:gd name="connsiteY72" fmla="*/ 715780 h 3470532"/>
              <a:gd name="connsiteX73" fmla="*/ 1588957 w 1656754"/>
              <a:gd name="connsiteY73" fmla="*/ 734518 h 3470532"/>
              <a:gd name="connsiteX74" fmla="*/ 1600200 w 1656754"/>
              <a:gd name="connsiteY74" fmla="*/ 779489 h 3470532"/>
              <a:gd name="connsiteX75" fmla="*/ 1618938 w 1656754"/>
              <a:gd name="connsiteY75" fmla="*/ 828207 h 3470532"/>
              <a:gd name="connsiteX76" fmla="*/ 1626433 w 1656754"/>
              <a:gd name="connsiteY76" fmla="*/ 873177 h 3470532"/>
              <a:gd name="connsiteX77" fmla="*/ 1633928 w 1656754"/>
              <a:gd name="connsiteY77" fmla="*/ 895662 h 3470532"/>
              <a:gd name="connsiteX78" fmla="*/ 1637676 w 1656754"/>
              <a:gd name="connsiteY78" fmla="*/ 910653 h 3470532"/>
              <a:gd name="connsiteX79" fmla="*/ 1645171 w 1656754"/>
              <a:gd name="connsiteY79" fmla="*/ 929390 h 3470532"/>
              <a:gd name="connsiteX80" fmla="*/ 1652666 w 1656754"/>
              <a:gd name="connsiteY80" fmla="*/ 966866 h 3470532"/>
              <a:gd name="connsiteX81" fmla="*/ 1652666 w 1656754"/>
              <a:gd name="connsiteY81" fmla="*/ 1169233 h 3470532"/>
              <a:gd name="connsiteX82" fmla="*/ 1645171 w 1656754"/>
              <a:gd name="connsiteY82" fmla="*/ 1184223 h 3470532"/>
              <a:gd name="connsiteX83" fmla="*/ 1637676 w 1656754"/>
              <a:gd name="connsiteY83" fmla="*/ 1206708 h 3470532"/>
              <a:gd name="connsiteX84" fmla="*/ 1603948 w 1656754"/>
              <a:gd name="connsiteY84" fmla="*/ 1322882 h 3470532"/>
              <a:gd name="connsiteX85" fmla="*/ 1592705 w 1656754"/>
              <a:gd name="connsiteY85" fmla="*/ 1341620 h 3470532"/>
              <a:gd name="connsiteX86" fmla="*/ 1573967 w 1656754"/>
              <a:gd name="connsiteY86" fmla="*/ 1382843 h 3470532"/>
              <a:gd name="connsiteX87" fmla="*/ 1547735 w 1656754"/>
              <a:gd name="connsiteY87" fmla="*/ 1420318 h 3470532"/>
              <a:gd name="connsiteX88" fmla="*/ 1543987 w 1656754"/>
              <a:gd name="connsiteY88" fmla="*/ 1439056 h 3470532"/>
              <a:gd name="connsiteX89" fmla="*/ 1528997 w 1656754"/>
              <a:gd name="connsiteY89" fmla="*/ 1457794 h 3470532"/>
              <a:gd name="connsiteX90" fmla="*/ 1514007 w 1656754"/>
              <a:gd name="connsiteY90" fmla="*/ 1487774 h 3470532"/>
              <a:gd name="connsiteX91" fmla="*/ 1487774 w 1656754"/>
              <a:gd name="connsiteY91" fmla="*/ 1547735 h 3470532"/>
              <a:gd name="connsiteX92" fmla="*/ 1472784 w 1656754"/>
              <a:gd name="connsiteY92" fmla="*/ 1581462 h 3470532"/>
              <a:gd name="connsiteX93" fmla="*/ 1454046 w 1656754"/>
              <a:gd name="connsiteY93" fmla="*/ 1637676 h 3470532"/>
              <a:gd name="connsiteX94" fmla="*/ 1446551 w 1656754"/>
              <a:gd name="connsiteY94" fmla="*/ 1667656 h 3470532"/>
              <a:gd name="connsiteX95" fmla="*/ 1439056 w 1656754"/>
              <a:gd name="connsiteY95" fmla="*/ 1690141 h 3470532"/>
              <a:gd name="connsiteX96" fmla="*/ 1427813 w 1656754"/>
              <a:gd name="connsiteY96" fmla="*/ 1750102 h 3470532"/>
              <a:gd name="connsiteX97" fmla="*/ 1424066 w 1656754"/>
              <a:gd name="connsiteY97" fmla="*/ 1787577 h 3470532"/>
              <a:gd name="connsiteX98" fmla="*/ 1416571 w 1656754"/>
              <a:gd name="connsiteY98" fmla="*/ 1817557 h 3470532"/>
              <a:gd name="connsiteX99" fmla="*/ 1412823 w 1656754"/>
              <a:gd name="connsiteY99" fmla="*/ 1843790 h 3470532"/>
              <a:gd name="connsiteX100" fmla="*/ 1409076 w 1656754"/>
              <a:gd name="connsiteY100" fmla="*/ 1881266 h 3470532"/>
              <a:gd name="connsiteX101" fmla="*/ 1364105 w 1656754"/>
              <a:gd name="connsiteY101" fmla="*/ 2072390 h 3470532"/>
              <a:gd name="connsiteX102" fmla="*/ 1304144 w 1656754"/>
              <a:gd name="connsiteY102" fmla="*/ 2432154 h 3470532"/>
              <a:gd name="connsiteX103" fmla="*/ 1270416 w 1656754"/>
              <a:gd name="connsiteY103" fmla="*/ 2649512 h 3470532"/>
              <a:gd name="connsiteX104" fmla="*/ 1232941 w 1656754"/>
              <a:gd name="connsiteY104" fmla="*/ 2904344 h 3470532"/>
              <a:gd name="connsiteX105" fmla="*/ 1191458 w 1656754"/>
              <a:gd name="connsiteY105" fmla="*/ 3439228 h 3470532"/>
              <a:gd name="connsiteX106" fmla="*/ 931732 w 1656754"/>
              <a:gd name="connsiteY106" fmla="*/ 3459032 h 3470532"/>
              <a:gd name="connsiteX107" fmla="*/ 703522 w 1656754"/>
              <a:gd name="connsiteY107" fmla="*/ 3417940 h 3470532"/>
              <a:gd name="connsiteX0" fmla="*/ 703522 w 1656754"/>
              <a:gd name="connsiteY0" fmla="*/ 3417940 h 3470532"/>
              <a:gd name="connsiteX1" fmla="*/ 726138 w 1656754"/>
              <a:gd name="connsiteY1" fmla="*/ 2857682 h 3470532"/>
              <a:gd name="connsiteX2" fmla="*/ 745891 w 1656754"/>
              <a:gd name="connsiteY2" fmla="*/ 1826640 h 3470532"/>
              <a:gd name="connsiteX3" fmla="*/ 734518 w 1656754"/>
              <a:gd name="connsiteY3" fmla="*/ 1813810 h 3470532"/>
              <a:gd name="connsiteX4" fmla="*/ 689548 w 1656754"/>
              <a:gd name="connsiteY4" fmla="*/ 1761344 h 3470532"/>
              <a:gd name="connsiteX5" fmla="*/ 655820 w 1656754"/>
              <a:gd name="connsiteY5" fmla="*/ 1630180 h 3470532"/>
              <a:gd name="connsiteX6" fmla="*/ 659567 w 1656754"/>
              <a:gd name="connsiteY6" fmla="*/ 1506512 h 3470532"/>
              <a:gd name="connsiteX7" fmla="*/ 708285 w 1656754"/>
              <a:gd name="connsiteY7" fmla="*/ 1401580 h 3470532"/>
              <a:gd name="connsiteX8" fmla="*/ 727023 w 1656754"/>
              <a:gd name="connsiteY8" fmla="*/ 1349115 h 3470532"/>
              <a:gd name="connsiteX9" fmla="*/ 745761 w 1656754"/>
              <a:gd name="connsiteY9" fmla="*/ 1285407 h 3470532"/>
              <a:gd name="connsiteX10" fmla="*/ 723276 w 1656754"/>
              <a:gd name="connsiteY10" fmla="*/ 1172980 h 3470532"/>
              <a:gd name="connsiteX11" fmla="*/ 674557 w 1656754"/>
              <a:gd name="connsiteY11" fmla="*/ 1060554 h 3470532"/>
              <a:gd name="connsiteX12" fmla="*/ 637082 w 1656754"/>
              <a:gd name="connsiteY12" fmla="*/ 1008089 h 3470532"/>
              <a:gd name="connsiteX13" fmla="*/ 584616 w 1656754"/>
              <a:gd name="connsiteY13" fmla="*/ 966866 h 3470532"/>
              <a:gd name="connsiteX14" fmla="*/ 442210 w 1656754"/>
              <a:gd name="connsiteY14" fmla="*/ 910653 h 3470532"/>
              <a:gd name="connsiteX15" fmla="*/ 293766 w 1656754"/>
              <a:gd name="connsiteY15" fmla="*/ 943991 h 3470532"/>
              <a:gd name="connsiteX16" fmla="*/ 142407 w 1656754"/>
              <a:gd name="connsiteY16" fmla="*/ 906905 h 3470532"/>
              <a:gd name="connsiteX17" fmla="*/ 49863 w 1656754"/>
              <a:gd name="connsiteY17" fmla="*/ 819566 h 3470532"/>
              <a:gd name="connsiteX18" fmla="*/ 13975 w 1656754"/>
              <a:gd name="connsiteY18" fmla="*/ 752111 h 3470532"/>
              <a:gd name="connsiteX19" fmla="*/ 0 w 1656754"/>
              <a:gd name="connsiteY19" fmla="*/ 663315 h 3470532"/>
              <a:gd name="connsiteX20" fmla="*/ 3748 w 1656754"/>
              <a:gd name="connsiteY20" fmla="*/ 517161 h 3470532"/>
              <a:gd name="connsiteX21" fmla="*/ 14990 w 1656754"/>
              <a:gd name="connsiteY21" fmla="*/ 487180 h 3470532"/>
              <a:gd name="connsiteX22" fmla="*/ 33728 w 1656754"/>
              <a:gd name="connsiteY22" fmla="*/ 430967 h 3470532"/>
              <a:gd name="connsiteX23" fmla="*/ 44971 w 1656754"/>
              <a:gd name="connsiteY23" fmla="*/ 408482 h 3470532"/>
              <a:gd name="connsiteX24" fmla="*/ 52466 w 1656754"/>
              <a:gd name="connsiteY24" fmla="*/ 385997 h 3470532"/>
              <a:gd name="connsiteX25" fmla="*/ 86194 w 1656754"/>
              <a:gd name="connsiteY25" fmla="*/ 329784 h 3470532"/>
              <a:gd name="connsiteX26" fmla="*/ 108679 w 1656754"/>
              <a:gd name="connsiteY26" fmla="*/ 292308 h 3470532"/>
              <a:gd name="connsiteX27" fmla="*/ 123669 w 1656754"/>
              <a:gd name="connsiteY27" fmla="*/ 269823 h 3470532"/>
              <a:gd name="connsiteX28" fmla="*/ 161144 w 1656754"/>
              <a:gd name="connsiteY28" fmla="*/ 232348 h 3470532"/>
              <a:gd name="connsiteX29" fmla="*/ 179882 w 1656754"/>
              <a:gd name="connsiteY29" fmla="*/ 206115 h 3470532"/>
              <a:gd name="connsiteX30" fmla="*/ 191125 w 1656754"/>
              <a:gd name="connsiteY30" fmla="*/ 187377 h 3470532"/>
              <a:gd name="connsiteX31" fmla="*/ 224853 w 1656754"/>
              <a:gd name="connsiteY31" fmla="*/ 153649 h 3470532"/>
              <a:gd name="connsiteX32" fmla="*/ 247338 w 1656754"/>
              <a:gd name="connsiteY32" fmla="*/ 123669 h 3470532"/>
              <a:gd name="connsiteX33" fmla="*/ 266076 w 1656754"/>
              <a:gd name="connsiteY33" fmla="*/ 108679 h 3470532"/>
              <a:gd name="connsiteX34" fmla="*/ 292308 w 1656754"/>
              <a:gd name="connsiteY34" fmla="*/ 82446 h 3470532"/>
              <a:gd name="connsiteX35" fmla="*/ 352269 w 1656754"/>
              <a:gd name="connsiteY35" fmla="*/ 48718 h 3470532"/>
              <a:gd name="connsiteX36" fmla="*/ 382249 w 1656754"/>
              <a:gd name="connsiteY36" fmla="*/ 41223 h 3470532"/>
              <a:gd name="connsiteX37" fmla="*/ 415977 w 1656754"/>
              <a:gd name="connsiteY37" fmla="*/ 22485 h 3470532"/>
              <a:gd name="connsiteX38" fmla="*/ 427220 w 1656754"/>
              <a:gd name="connsiteY38" fmla="*/ 14990 h 3470532"/>
              <a:gd name="connsiteX39" fmla="*/ 457200 w 1656754"/>
              <a:gd name="connsiteY39" fmla="*/ 3748 h 3470532"/>
              <a:gd name="connsiteX40" fmla="*/ 483433 w 1656754"/>
              <a:gd name="connsiteY40" fmla="*/ 0 h 3470532"/>
              <a:gd name="connsiteX41" fmla="*/ 569626 w 1656754"/>
              <a:gd name="connsiteY41" fmla="*/ 3748 h 3470532"/>
              <a:gd name="connsiteX42" fmla="*/ 603354 w 1656754"/>
              <a:gd name="connsiteY42" fmla="*/ 14990 h 3470532"/>
              <a:gd name="connsiteX43" fmla="*/ 633335 w 1656754"/>
              <a:gd name="connsiteY43" fmla="*/ 22485 h 3470532"/>
              <a:gd name="connsiteX44" fmla="*/ 659567 w 1656754"/>
              <a:gd name="connsiteY44" fmla="*/ 37476 h 3470532"/>
              <a:gd name="connsiteX45" fmla="*/ 704538 w 1656754"/>
              <a:gd name="connsiteY45" fmla="*/ 44971 h 3470532"/>
              <a:gd name="connsiteX46" fmla="*/ 745761 w 1656754"/>
              <a:gd name="connsiteY46" fmla="*/ 67456 h 3470532"/>
              <a:gd name="connsiteX47" fmla="*/ 764498 w 1656754"/>
              <a:gd name="connsiteY47" fmla="*/ 74951 h 3470532"/>
              <a:gd name="connsiteX48" fmla="*/ 771994 w 1656754"/>
              <a:gd name="connsiteY48" fmla="*/ 82446 h 3470532"/>
              <a:gd name="connsiteX49" fmla="*/ 801974 w 1656754"/>
              <a:gd name="connsiteY49" fmla="*/ 101184 h 3470532"/>
              <a:gd name="connsiteX50" fmla="*/ 813216 w 1656754"/>
              <a:gd name="connsiteY50" fmla="*/ 123669 h 3470532"/>
              <a:gd name="connsiteX51" fmla="*/ 816964 w 1656754"/>
              <a:gd name="connsiteY51" fmla="*/ 146154 h 3470532"/>
              <a:gd name="connsiteX52" fmla="*/ 824459 w 1656754"/>
              <a:gd name="connsiteY52" fmla="*/ 172387 h 3470532"/>
              <a:gd name="connsiteX53" fmla="*/ 828207 w 1656754"/>
              <a:gd name="connsiteY53" fmla="*/ 191125 h 3470532"/>
              <a:gd name="connsiteX54" fmla="*/ 831954 w 1656754"/>
              <a:gd name="connsiteY54" fmla="*/ 333531 h 3470532"/>
              <a:gd name="connsiteX55" fmla="*/ 843197 w 1656754"/>
              <a:gd name="connsiteY55" fmla="*/ 363512 h 3470532"/>
              <a:gd name="connsiteX56" fmla="*/ 846944 w 1656754"/>
              <a:gd name="connsiteY56" fmla="*/ 374754 h 3470532"/>
              <a:gd name="connsiteX57" fmla="*/ 895662 w 1656754"/>
              <a:gd name="connsiteY57" fmla="*/ 400987 h 3470532"/>
              <a:gd name="connsiteX58" fmla="*/ 906905 w 1656754"/>
              <a:gd name="connsiteY58" fmla="*/ 408482 h 3470532"/>
              <a:gd name="connsiteX59" fmla="*/ 955623 w 1656754"/>
              <a:gd name="connsiteY59" fmla="*/ 423472 h 3470532"/>
              <a:gd name="connsiteX60" fmla="*/ 1274164 w 1656754"/>
              <a:gd name="connsiteY60" fmla="*/ 430967 h 3470532"/>
              <a:gd name="connsiteX61" fmla="*/ 1292902 w 1656754"/>
              <a:gd name="connsiteY61" fmla="*/ 438462 h 3470532"/>
              <a:gd name="connsiteX62" fmla="*/ 1345367 w 1656754"/>
              <a:gd name="connsiteY62" fmla="*/ 457200 h 3470532"/>
              <a:gd name="connsiteX63" fmla="*/ 1412823 w 1656754"/>
              <a:gd name="connsiteY63" fmla="*/ 487180 h 3470532"/>
              <a:gd name="connsiteX64" fmla="*/ 1457794 w 1656754"/>
              <a:gd name="connsiteY64" fmla="*/ 498423 h 3470532"/>
              <a:gd name="connsiteX65" fmla="*/ 1472784 w 1656754"/>
              <a:gd name="connsiteY65" fmla="*/ 505918 h 3470532"/>
              <a:gd name="connsiteX66" fmla="*/ 1484026 w 1656754"/>
              <a:gd name="connsiteY66" fmla="*/ 513413 h 3470532"/>
              <a:gd name="connsiteX67" fmla="*/ 1502764 w 1656754"/>
              <a:gd name="connsiteY67" fmla="*/ 520908 h 3470532"/>
              <a:gd name="connsiteX68" fmla="*/ 1514007 w 1656754"/>
              <a:gd name="connsiteY68" fmla="*/ 532151 h 3470532"/>
              <a:gd name="connsiteX69" fmla="*/ 1536492 w 1656754"/>
              <a:gd name="connsiteY69" fmla="*/ 592112 h 3470532"/>
              <a:gd name="connsiteX70" fmla="*/ 1555230 w 1656754"/>
              <a:gd name="connsiteY70" fmla="*/ 648325 h 3470532"/>
              <a:gd name="connsiteX71" fmla="*/ 1577715 w 1656754"/>
              <a:gd name="connsiteY71" fmla="*/ 700790 h 3470532"/>
              <a:gd name="connsiteX72" fmla="*/ 1581462 w 1656754"/>
              <a:gd name="connsiteY72" fmla="*/ 715780 h 3470532"/>
              <a:gd name="connsiteX73" fmla="*/ 1588957 w 1656754"/>
              <a:gd name="connsiteY73" fmla="*/ 734518 h 3470532"/>
              <a:gd name="connsiteX74" fmla="*/ 1600200 w 1656754"/>
              <a:gd name="connsiteY74" fmla="*/ 779489 h 3470532"/>
              <a:gd name="connsiteX75" fmla="*/ 1618938 w 1656754"/>
              <a:gd name="connsiteY75" fmla="*/ 828207 h 3470532"/>
              <a:gd name="connsiteX76" fmla="*/ 1626433 w 1656754"/>
              <a:gd name="connsiteY76" fmla="*/ 873177 h 3470532"/>
              <a:gd name="connsiteX77" fmla="*/ 1633928 w 1656754"/>
              <a:gd name="connsiteY77" fmla="*/ 895662 h 3470532"/>
              <a:gd name="connsiteX78" fmla="*/ 1637676 w 1656754"/>
              <a:gd name="connsiteY78" fmla="*/ 910653 h 3470532"/>
              <a:gd name="connsiteX79" fmla="*/ 1645171 w 1656754"/>
              <a:gd name="connsiteY79" fmla="*/ 929390 h 3470532"/>
              <a:gd name="connsiteX80" fmla="*/ 1652666 w 1656754"/>
              <a:gd name="connsiteY80" fmla="*/ 966866 h 3470532"/>
              <a:gd name="connsiteX81" fmla="*/ 1652666 w 1656754"/>
              <a:gd name="connsiteY81" fmla="*/ 1169233 h 3470532"/>
              <a:gd name="connsiteX82" fmla="*/ 1645171 w 1656754"/>
              <a:gd name="connsiteY82" fmla="*/ 1184223 h 3470532"/>
              <a:gd name="connsiteX83" fmla="*/ 1637676 w 1656754"/>
              <a:gd name="connsiteY83" fmla="*/ 1206708 h 3470532"/>
              <a:gd name="connsiteX84" fmla="*/ 1603948 w 1656754"/>
              <a:gd name="connsiteY84" fmla="*/ 1322882 h 3470532"/>
              <a:gd name="connsiteX85" fmla="*/ 1592705 w 1656754"/>
              <a:gd name="connsiteY85" fmla="*/ 1341620 h 3470532"/>
              <a:gd name="connsiteX86" fmla="*/ 1573967 w 1656754"/>
              <a:gd name="connsiteY86" fmla="*/ 1382843 h 3470532"/>
              <a:gd name="connsiteX87" fmla="*/ 1547735 w 1656754"/>
              <a:gd name="connsiteY87" fmla="*/ 1420318 h 3470532"/>
              <a:gd name="connsiteX88" fmla="*/ 1543987 w 1656754"/>
              <a:gd name="connsiteY88" fmla="*/ 1439056 h 3470532"/>
              <a:gd name="connsiteX89" fmla="*/ 1528997 w 1656754"/>
              <a:gd name="connsiteY89" fmla="*/ 1457794 h 3470532"/>
              <a:gd name="connsiteX90" fmla="*/ 1514007 w 1656754"/>
              <a:gd name="connsiteY90" fmla="*/ 1487774 h 3470532"/>
              <a:gd name="connsiteX91" fmla="*/ 1487774 w 1656754"/>
              <a:gd name="connsiteY91" fmla="*/ 1547735 h 3470532"/>
              <a:gd name="connsiteX92" fmla="*/ 1472784 w 1656754"/>
              <a:gd name="connsiteY92" fmla="*/ 1581462 h 3470532"/>
              <a:gd name="connsiteX93" fmla="*/ 1454046 w 1656754"/>
              <a:gd name="connsiteY93" fmla="*/ 1637676 h 3470532"/>
              <a:gd name="connsiteX94" fmla="*/ 1446551 w 1656754"/>
              <a:gd name="connsiteY94" fmla="*/ 1667656 h 3470532"/>
              <a:gd name="connsiteX95" fmla="*/ 1439056 w 1656754"/>
              <a:gd name="connsiteY95" fmla="*/ 1690141 h 3470532"/>
              <a:gd name="connsiteX96" fmla="*/ 1427813 w 1656754"/>
              <a:gd name="connsiteY96" fmla="*/ 1750102 h 3470532"/>
              <a:gd name="connsiteX97" fmla="*/ 1424066 w 1656754"/>
              <a:gd name="connsiteY97" fmla="*/ 1787577 h 3470532"/>
              <a:gd name="connsiteX98" fmla="*/ 1416571 w 1656754"/>
              <a:gd name="connsiteY98" fmla="*/ 1817557 h 3470532"/>
              <a:gd name="connsiteX99" fmla="*/ 1412823 w 1656754"/>
              <a:gd name="connsiteY99" fmla="*/ 1843790 h 3470532"/>
              <a:gd name="connsiteX100" fmla="*/ 1409076 w 1656754"/>
              <a:gd name="connsiteY100" fmla="*/ 1881266 h 3470532"/>
              <a:gd name="connsiteX101" fmla="*/ 1364105 w 1656754"/>
              <a:gd name="connsiteY101" fmla="*/ 2072390 h 3470532"/>
              <a:gd name="connsiteX102" fmla="*/ 1304144 w 1656754"/>
              <a:gd name="connsiteY102" fmla="*/ 2432154 h 3470532"/>
              <a:gd name="connsiteX103" fmla="*/ 1270416 w 1656754"/>
              <a:gd name="connsiteY103" fmla="*/ 2649512 h 3470532"/>
              <a:gd name="connsiteX104" fmla="*/ 1232941 w 1656754"/>
              <a:gd name="connsiteY104" fmla="*/ 2904344 h 3470532"/>
              <a:gd name="connsiteX105" fmla="*/ 1191458 w 1656754"/>
              <a:gd name="connsiteY105" fmla="*/ 3439228 h 3470532"/>
              <a:gd name="connsiteX106" fmla="*/ 931732 w 1656754"/>
              <a:gd name="connsiteY106" fmla="*/ 3459032 h 3470532"/>
              <a:gd name="connsiteX107" fmla="*/ 703522 w 1656754"/>
              <a:gd name="connsiteY107" fmla="*/ 3417940 h 3470532"/>
              <a:gd name="connsiteX0" fmla="*/ 703522 w 1656754"/>
              <a:gd name="connsiteY0" fmla="*/ 3417940 h 3470532"/>
              <a:gd name="connsiteX1" fmla="*/ 726138 w 1656754"/>
              <a:gd name="connsiteY1" fmla="*/ 2857682 h 3470532"/>
              <a:gd name="connsiteX2" fmla="*/ 745891 w 1656754"/>
              <a:gd name="connsiteY2" fmla="*/ 1826640 h 3470532"/>
              <a:gd name="connsiteX3" fmla="*/ 734518 w 1656754"/>
              <a:gd name="connsiteY3" fmla="*/ 1813810 h 3470532"/>
              <a:gd name="connsiteX4" fmla="*/ 689548 w 1656754"/>
              <a:gd name="connsiteY4" fmla="*/ 1761344 h 3470532"/>
              <a:gd name="connsiteX5" fmla="*/ 655820 w 1656754"/>
              <a:gd name="connsiteY5" fmla="*/ 1630180 h 3470532"/>
              <a:gd name="connsiteX6" fmla="*/ 659567 w 1656754"/>
              <a:gd name="connsiteY6" fmla="*/ 1506512 h 3470532"/>
              <a:gd name="connsiteX7" fmla="*/ 708285 w 1656754"/>
              <a:gd name="connsiteY7" fmla="*/ 1401580 h 3470532"/>
              <a:gd name="connsiteX8" fmla="*/ 727023 w 1656754"/>
              <a:gd name="connsiteY8" fmla="*/ 1349115 h 3470532"/>
              <a:gd name="connsiteX9" fmla="*/ 745761 w 1656754"/>
              <a:gd name="connsiteY9" fmla="*/ 1285407 h 3470532"/>
              <a:gd name="connsiteX10" fmla="*/ 723276 w 1656754"/>
              <a:gd name="connsiteY10" fmla="*/ 1172980 h 3470532"/>
              <a:gd name="connsiteX11" fmla="*/ 674557 w 1656754"/>
              <a:gd name="connsiteY11" fmla="*/ 1060554 h 3470532"/>
              <a:gd name="connsiteX12" fmla="*/ 637082 w 1656754"/>
              <a:gd name="connsiteY12" fmla="*/ 1008089 h 3470532"/>
              <a:gd name="connsiteX13" fmla="*/ 584616 w 1656754"/>
              <a:gd name="connsiteY13" fmla="*/ 966866 h 3470532"/>
              <a:gd name="connsiteX14" fmla="*/ 442210 w 1656754"/>
              <a:gd name="connsiteY14" fmla="*/ 910653 h 3470532"/>
              <a:gd name="connsiteX15" fmla="*/ 293766 w 1656754"/>
              <a:gd name="connsiteY15" fmla="*/ 943991 h 3470532"/>
              <a:gd name="connsiteX16" fmla="*/ 142407 w 1656754"/>
              <a:gd name="connsiteY16" fmla="*/ 906905 h 3470532"/>
              <a:gd name="connsiteX17" fmla="*/ 49863 w 1656754"/>
              <a:gd name="connsiteY17" fmla="*/ 819566 h 3470532"/>
              <a:gd name="connsiteX18" fmla="*/ 0 w 1656754"/>
              <a:gd name="connsiteY18" fmla="*/ 663315 h 3470532"/>
              <a:gd name="connsiteX19" fmla="*/ 3748 w 1656754"/>
              <a:gd name="connsiteY19" fmla="*/ 517161 h 3470532"/>
              <a:gd name="connsiteX20" fmla="*/ 14990 w 1656754"/>
              <a:gd name="connsiteY20" fmla="*/ 487180 h 3470532"/>
              <a:gd name="connsiteX21" fmla="*/ 33728 w 1656754"/>
              <a:gd name="connsiteY21" fmla="*/ 430967 h 3470532"/>
              <a:gd name="connsiteX22" fmla="*/ 44971 w 1656754"/>
              <a:gd name="connsiteY22" fmla="*/ 408482 h 3470532"/>
              <a:gd name="connsiteX23" fmla="*/ 52466 w 1656754"/>
              <a:gd name="connsiteY23" fmla="*/ 385997 h 3470532"/>
              <a:gd name="connsiteX24" fmla="*/ 86194 w 1656754"/>
              <a:gd name="connsiteY24" fmla="*/ 329784 h 3470532"/>
              <a:gd name="connsiteX25" fmla="*/ 108679 w 1656754"/>
              <a:gd name="connsiteY25" fmla="*/ 292308 h 3470532"/>
              <a:gd name="connsiteX26" fmla="*/ 123669 w 1656754"/>
              <a:gd name="connsiteY26" fmla="*/ 269823 h 3470532"/>
              <a:gd name="connsiteX27" fmla="*/ 161144 w 1656754"/>
              <a:gd name="connsiteY27" fmla="*/ 232348 h 3470532"/>
              <a:gd name="connsiteX28" fmla="*/ 179882 w 1656754"/>
              <a:gd name="connsiteY28" fmla="*/ 206115 h 3470532"/>
              <a:gd name="connsiteX29" fmla="*/ 191125 w 1656754"/>
              <a:gd name="connsiteY29" fmla="*/ 187377 h 3470532"/>
              <a:gd name="connsiteX30" fmla="*/ 224853 w 1656754"/>
              <a:gd name="connsiteY30" fmla="*/ 153649 h 3470532"/>
              <a:gd name="connsiteX31" fmla="*/ 247338 w 1656754"/>
              <a:gd name="connsiteY31" fmla="*/ 123669 h 3470532"/>
              <a:gd name="connsiteX32" fmla="*/ 266076 w 1656754"/>
              <a:gd name="connsiteY32" fmla="*/ 108679 h 3470532"/>
              <a:gd name="connsiteX33" fmla="*/ 292308 w 1656754"/>
              <a:gd name="connsiteY33" fmla="*/ 82446 h 3470532"/>
              <a:gd name="connsiteX34" fmla="*/ 352269 w 1656754"/>
              <a:gd name="connsiteY34" fmla="*/ 48718 h 3470532"/>
              <a:gd name="connsiteX35" fmla="*/ 382249 w 1656754"/>
              <a:gd name="connsiteY35" fmla="*/ 41223 h 3470532"/>
              <a:gd name="connsiteX36" fmla="*/ 415977 w 1656754"/>
              <a:gd name="connsiteY36" fmla="*/ 22485 h 3470532"/>
              <a:gd name="connsiteX37" fmla="*/ 427220 w 1656754"/>
              <a:gd name="connsiteY37" fmla="*/ 14990 h 3470532"/>
              <a:gd name="connsiteX38" fmla="*/ 457200 w 1656754"/>
              <a:gd name="connsiteY38" fmla="*/ 3748 h 3470532"/>
              <a:gd name="connsiteX39" fmla="*/ 483433 w 1656754"/>
              <a:gd name="connsiteY39" fmla="*/ 0 h 3470532"/>
              <a:gd name="connsiteX40" fmla="*/ 569626 w 1656754"/>
              <a:gd name="connsiteY40" fmla="*/ 3748 h 3470532"/>
              <a:gd name="connsiteX41" fmla="*/ 603354 w 1656754"/>
              <a:gd name="connsiteY41" fmla="*/ 14990 h 3470532"/>
              <a:gd name="connsiteX42" fmla="*/ 633335 w 1656754"/>
              <a:gd name="connsiteY42" fmla="*/ 22485 h 3470532"/>
              <a:gd name="connsiteX43" fmla="*/ 659567 w 1656754"/>
              <a:gd name="connsiteY43" fmla="*/ 37476 h 3470532"/>
              <a:gd name="connsiteX44" fmla="*/ 704538 w 1656754"/>
              <a:gd name="connsiteY44" fmla="*/ 44971 h 3470532"/>
              <a:gd name="connsiteX45" fmla="*/ 745761 w 1656754"/>
              <a:gd name="connsiteY45" fmla="*/ 67456 h 3470532"/>
              <a:gd name="connsiteX46" fmla="*/ 764498 w 1656754"/>
              <a:gd name="connsiteY46" fmla="*/ 74951 h 3470532"/>
              <a:gd name="connsiteX47" fmla="*/ 771994 w 1656754"/>
              <a:gd name="connsiteY47" fmla="*/ 82446 h 3470532"/>
              <a:gd name="connsiteX48" fmla="*/ 801974 w 1656754"/>
              <a:gd name="connsiteY48" fmla="*/ 101184 h 3470532"/>
              <a:gd name="connsiteX49" fmla="*/ 813216 w 1656754"/>
              <a:gd name="connsiteY49" fmla="*/ 123669 h 3470532"/>
              <a:gd name="connsiteX50" fmla="*/ 816964 w 1656754"/>
              <a:gd name="connsiteY50" fmla="*/ 146154 h 3470532"/>
              <a:gd name="connsiteX51" fmla="*/ 824459 w 1656754"/>
              <a:gd name="connsiteY51" fmla="*/ 172387 h 3470532"/>
              <a:gd name="connsiteX52" fmla="*/ 828207 w 1656754"/>
              <a:gd name="connsiteY52" fmla="*/ 191125 h 3470532"/>
              <a:gd name="connsiteX53" fmla="*/ 831954 w 1656754"/>
              <a:gd name="connsiteY53" fmla="*/ 333531 h 3470532"/>
              <a:gd name="connsiteX54" fmla="*/ 843197 w 1656754"/>
              <a:gd name="connsiteY54" fmla="*/ 363512 h 3470532"/>
              <a:gd name="connsiteX55" fmla="*/ 846944 w 1656754"/>
              <a:gd name="connsiteY55" fmla="*/ 374754 h 3470532"/>
              <a:gd name="connsiteX56" fmla="*/ 895662 w 1656754"/>
              <a:gd name="connsiteY56" fmla="*/ 400987 h 3470532"/>
              <a:gd name="connsiteX57" fmla="*/ 906905 w 1656754"/>
              <a:gd name="connsiteY57" fmla="*/ 408482 h 3470532"/>
              <a:gd name="connsiteX58" fmla="*/ 955623 w 1656754"/>
              <a:gd name="connsiteY58" fmla="*/ 423472 h 3470532"/>
              <a:gd name="connsiteX59" fmla="*/ 1274164 w 1656754"/>
              <a:gd name="connsiteY59" fmla="*/ 430967 h 3470532"/>
              <a:gd name="connsiteX60" fmla="*/ 1292902 w 1656754"/>
              <a:gd name="connsiteY60" fmla="*/ 438462 h 3470532"/>
              <a:gd name="connsiteX61" fmla="*/ 1345367 w 1656754"/>
              <a:gd name="connsiteY61" fmla="*/ 457200 h 3470532"/>
              <a:gd name="connsiteX62" fmla="*/ 1412823 w 1656754"/>
              <a:gd name="connsiteY62" fmla="*/ 487180 h 3470532"/>
              <a:gd name="connsiteX63" fmla="*/ 1457794 w 1656754"/>
              <a:gd name="connsiteY63" fmla="*/ 498423 h 3470532"/>
              <a:gd name="connsiteX64" fmla="*/ 1472784 w 1656754"/>
              <a:gd name="connsiteY64" fmla="*/ 505918 h 3470532"/>
              <a:gd name="connsiteX65" fmla="*/ 1484026 w 1656754"/>
              <a:gd name="connsiteY65" fmla="*/ 513413 h 3470532"/>
              <a:gd name="connsiteX66" fmla="*/ 1502764 w 1656754"/>
              <a:gd name="connsiteY66" fmla="*/ 520908 h 3470532"/>
              <a:gd name="connsiteX67" fmla="*/ 1514007 w 1656754"/>
              <a:gd name="connsiteY67" fmla="*/ 532151 h 3470532"/>
              <a:gd name="connsiteX68" fmla="*/ 1536492 w 1656754"/>
              <a:gd name="connsiteY68" fmla="*/ 592112 h 3470532"/>
              <a:gd name="connsiteX69" fmla="*/ 1555230 w 1656754"/>
              <a:gd name="connsiteY69" fmla="*/ 648325 h 3470532"/>
              <a:gd name="connsiteX70" fmla="*/ 1577715 w 1656754"/>
              <a:gd name="connsiteY70" fmla="*/ 700790 h 3470532"/>
              <a:gd name="connsiteX71" fmla="*/ 1581462 w 1656754"/>
              <a:gd name="connsiteY71" fmla="*/ 715780 h 3470532"/>
              <a:gd name="connsiteX72" fmla="*/ 1588957 w 1656754"/>
              <a:gd name="connsiteY72" fmla="*/ 734518 h 3470532"/>
              <a:gd name="connsiteX73" fmla="*/ 1600200 w 1656754"/>
              <a:gd name="connsiteY73" fmla="*/ 779489 h 3470532"/>
              <a:gd name="connsiteX74" fmla="*/ 1618938 w 1656754"/>
              <a:gd name="connsiteY74" fmla="*/ 828207 h 3470532"/>
              <a:gd name="connsiteX75" fmla="*/ 1626433 w 1656754"/>
              <a:gd name="connsiteY75" fmla="*/ 873177 h 3470532"/>
              <a:gd name="connsiteX76" fmla="*/ 1633928 w 1656754"/>
              <a:gd name="connsiteY76" fmla="*/ 895662 h 3470532"/>
              <a:gd name="connsiteX77" fmla="*/ 1637676 w 1656754"/>
              <a:gd name="connsiteY77" fmla="*/ 910653 h 3470532"/>
              <a:gd name="connsiteX78" fmla="*/ 1645171 w 1656754"/>
              <a:gd name="connsiteY78" fmla="*/ 929390 h 3470532"/>
              <a:gd name="connsiteX79" fmla="*/ 1652666 w 1656754"/>
              <a:gd name="connsiteY79" fmla="*/ 966866 h 3470532"/>
              <a:gd name="connsiteX80" fmla="*/ 1652666 w 1656754"/>
              <a:gd name="connsiteY80" fmla="*/ 1169233 h 3470532"/>
              <a:gd name="connsiteX81" fmla="*/ 1645171 w 1656754"/>
              <a:gd name="connsiteY81" fmla="*/ 1184223 h 3470532"/>
              <a:gd name="connsiteX82" fmla="*/ 1637676 w 1656754"/>
              <a:gd name="connsiteY82" fmla="*/ 1206708 h 3470532"/>
              <a:gd name="connsiteX83" fmla="*/ 1603948 w 1656754"/>
              <a:gd name="connsiteY83" fmla="*/ 1322882 h 3470532"/>
              <a:gd name="connsiteX84" fmla="*/ 1592705 w 1656754"/>
              <a:gd name="connsiteY84" fmla="*/ 1341620 h 3470532"/>
              <a:gd name="connsiteX85" fmla="*/ 1573967 w 1656754"/>
              <a:gd name="connsiteY85" fmla="*/ 1382843 h 3470532"/>
              <a:gd name="connsiteX86" fmla="*/ 1547735 w 1656754"/>
              <a:gd name="connsiteY86" fmla="*/ 1420318 h 3470532"/>
              <a:gd name="connsiteX87" fmla="*/ 1543987 w 1656754"/>
              <a:gd name="connsiteY87" fmla="*/ 1439056 h 3470532"/>
              <a:gd name="connsiteX88" fmla="*/ 1528997 w 1656754"/>
              <a:gd name="connsiteY88" fmla="*/ 1457794 h 3470532"/>
              <a:gd name="connsiteX89" fmla="*/ 1514007 w 1656754"/>
              <a:gd name="connsiteY89" fmla="*/ 1487774 h 3470532"/>
              <a:gd name="connsiteX90" fmla="*/ 1487774 w 1656754"/>
              <a:gd name="connsiteY90" fmla="*/ 1547735 h 3470532"/>
              <a:gd name="connsiteX91" fmla="*/ 1472784 w 1656754"/>
              <a:gd name="connsiteY91" fmla="*/ 1581462 h 3470532"/>
              <a:gd name="connsiteX92" fmla="*/ 1454046 w 1656754"/>
              <a:gd name="connsiteY92" fmla="*/ 1637676 h 3470532"/>
              <a:gd name="connsiteX93" fmla="*/ 1446551 w 1656754"/>
              <a:gd name="connsiteY93" fmla="*/ 1667656 h 3470532"/>
              <a:gd name="connsiteX94" fmla="*/ 1439056 w 1656754"/>
              <a:gd name="connsiteY94" fmla="*/ 1690141 h 3470532"/>
              <a:gd name="connsiteX95" fmla="*/ 1427813 w 1656754"/>
              <a:gd name="connsiteY95" fmla="*/ 1750102 h 3470532"/>
              <a:gd name="connsiteX96" fmla="*/ 1424066 w 1656754"/>
              <a:gd name="connsiteY96" fmla="*/ 1787577 h 3470532"/>
              <a:gd name="connsiteX97" fmla="*/ 1416571 w 1656754"/>
              <a:gd name="connsiteY97" fmla="*/ 1817557 h 3470532"/>
              <a:gd name="connsiteX98" fmla="*/ 1412823 w 1656754"/>
              <a:gd name="connsiteY98" fmla="*/ 1843790 h 3470532"/>
              <a:gd name="connsiteX99" fmla="*/ 1409076 w 1656754"/>
              <a:gd name="connsiteY99" fmla="*/ 1881266 h 3470532"/>
              <a:gd name="connsiteX100" fmla="*/ 1364105 w 1656754"/>
              <a:gd name="connsiteY100" fmla="*/ 2072390 h 3470532"/>
              <a:gd name="connsiteX101" fmla="*/ 1304144 w 1656754"/>
              <a:gd name="connsiteY101" fmla="*/ 2432154 h 3470532"/>
              <a:gd name="connsiteX102" fmla="*/ 1270416 w 1656754"/>
              <a:gd name="connsiteY102" fmla="*/ 2649512 h 3470532"/>
              <a:gd name="connsiteX103" fmla="*/ 1232941 w 1656754"/>
              <a:gd name="connsiteY103" fmla="*/ 2904344 h 3470532"/>
              <a:gd name="connsiteX104" fmla="*/ 1191458 w 1656754"/>
              <a:gd name="connsiteY104" fmla="*/ 3439228 h 3470532"/>
              <a:gd name="connsiteX105" fmla="*/ 931732 w 1656754"/>
              <a:gd name="connsiteY105" fmla="*/ 3459032 h 3470532"/>
              <a:gd name="connsiteX106" fmla="*/ 703522 w 1656754"/>
              <a:gd name="connsiteY106" fmla="*/ 3417940 h 3470532"/>
              <a:gd name="connsiteX0" fmla="*/ 703522 w 1656754"/>
              <a:gd name="connsiteY0" fmla="*/ 3417940 h 3470532"/>
              <a:gd name="connsiteX1" fmla="*/ 726138 w 1656754"/>
              <a:gd name="connsiteY1" fmla="*/ 2857682 h 3470532"/>
              <a:gd name="connsiteX2" fmla="*/ 745891 w 1656754"/>
              <a:gd name="connsiteY2" fmla="*/ 1826640 h 3470532"/>
              <a:gd name="connsiteX3" fmla="*/ 734518 w 1656754"/>
              <a:gd name="connsiteY3" fmla="*/ 1813810 h 3470532"/>
              <a:gd name="connsiteX4" fmla="*/ 689548 w 1656754"/>
              <a:gd name="connsiteY4" fmla="*/ 1761344 h 3470532"/>
              <a:gd name="connsiteX5" fmla="*/ 655820 w 1656754"/>
              <a:gd name="connsiteY5" fmla="*/ 1630180 h 3470532"/>
              <a:gd name="connsiteX6" fmla="*/ 659567 w 1656754"/>
              <a:gd name="connsiteY6" fmla="*/ 1506512 h 3470532"/>
              <a:gd name="connsiteX7" fmla="*/ 708285 w 1656754"/>
              <a:gd name="connsiteY7" fmla="*/ 1401580 h 3470532"/>
              <a:gd name="connsiteX8" fmla="*/ 727023 w 1656754"/>
              <a:gd name="connsiteY8" fmla="*/ 1349115 h 3470532"/>
              <a:gd name="connsiteX9" fmla="*/ 745761 w 1656754"/>
              <a:gd name="connsiteY9" fmla="*/ 1285407 h 3470532"/>
              <a:gd name="connsiteX10" fmla="*/ 723276 w 1656754"/>
              <a:gd name="connsiteY10" fmla="*/ 1172980 h 3470532"/>
              <a:gd name="connsiteX11" fmla="*/ 674557 w 1656754"/>
              <a:gd name="connsiteY11" fmla="*/ 1060554 h 3470532"/>
              <a:gd name="connsiteX12" fmla="*/ 637082 w 1656754"/>
              <a:gd name="connsiteY12" fmla="*/ 1008089 h 3470532"/>
              <a:gd name="connsiteX13" fmla="*/ 584616 w 1656754"/>
              <a:gd name="connsiteY13" fmla="*/ 966866 h 3470532"/>
              <a:gd name="connsiteX14" fmla="*/ 442210 w 1656754"/>
              <a:gd name="connsiteY14" fmla="*/ 910653 h 3470532"/>
              <a:gd name="connsiteX15" fmla="*/ 293766 w 1656754"/>
              <a:gd name="connsiteY15" fmla="*/ 943991 h 3470532"/>
              <a:gd name="connsiteX16" fmla="*/ 142407 w 1656754"/>
              <a:gd name="connsiteY16" fmla="*/ 906905 h 3470532"/>
              <a:gd name="connsiteX17" fmla="*/ 49863 w 1656754"/>
              <a:gd name="connsiteY17" fmla="*/ 819566 h 3470532"/>
              <a:gd name="connsiteX18" fmla="*/ 0 w 1656754"/>
              <a:gd name="connsiteY18" fmla="*/ 663315 h 3470532"/>
              <a:gd name="connsiteX19" fmla="*/ 3748 w 1656754"/>
              <a:gd name="connsiteY19" fmla="*/ 517161 h 3470532"/>
              <a:gd name="connsiteX20" fmla="*/ 33728 w 1656754"/>
              <a:gd name="connsiteY20" fmla="*/ 430967 h 3470532"/>
              <a:gd name="connsiteX21" fmla="*/ 44971 w 1656754"/>
              <a:gd name="connsiteY21" fmla="*/ 408482 h 3470532"/>
              <a:gd name="connsiteX22" fmla="*/ 52466 w 1656754"/>
              <a:gd name="connsiteY22" fmla="*/ 385997 h 3470532"/>
              <a:gd name="connsiteX23" fmla="*/ 86194 w 1656754"/>
              <a:gd name="connsiteY23" fmla="*/ 329784 h 3470532"/>
              <a:gd name="connsiteX24" fmla="*/ 108679 w 1656754"/>
              <a:gd name="connsiteY24" fmla="*/ 292308 h 3470532"/>
              <a:gd name="connsiteX25" fmla="*/ 123669 w 1656754"/>
              <a:gd name="connsiteY25" fmla="*/ 269823 h 3470532"/>
              <a:gd name="connsiteX26" fmla="*/ 161144 w 1656754"/>
              <a:gd name="connsiteY26" fmla="*/ 232348 h 3470532"/>
              <a:gd name="connsiteX27" fmla="*/ 179882 w 1656754"/>
              <a:gd name="connsiteY27" fmla="*/ 206115 h 3470532"/>
              <a:gd name="connsiteX28" fmla="*/ 191125 w 1656754"/>
              <a:gd name="connsiteY28" fmla="*/ 187377 h 3470532"/>
              <a:gd name="connsiteX29" fmla="*/ 224853 w 1656754"/>
              <a:gd name="connsiteY29" fmla="*/ 153649 h 3470532"/>
              <a:gd name="connsiteX30" fmla="*/ 247338 w 1656754"/>
              <a:gd name="connsiteY30" fmla="*/ 123669 h 3470532"/>
              <a:gd name="connsiteX31" fmla="*/ 266076 w 1656754"/>
              <a:gd name="connsiteY31" fmla="*/ 108679 h 3470532"/>
              <a:gd name="connsiteX32" fmla="*/ 292308 w 1656754"/>
              <a:gd name="connsiteY32" fmla="*/ 82446 h 3470532"/>
              <a:gd name="connsiteX33" fmla="*/ 352269 w 1656754"/>
              <a:gd name="connsiteY33" fmla="*/ 48718 h 3470532"/>
              <a:gd name="connsiteX34" fmla="*/ 382249 w 1656754"/>
              <a:gd name="connsiteY34" fmla="*/ 41223 h 3470532"/>
              <a:gd name="connsiteX35" fmla="*/ 415977 w 1656754"/>
              <a:gd name="connsiteY35" fmla="*/ 22485 h 3470532"/>
              <a:gd name="connsiteX36" fmla="*/ 427220 w 1656754"/>
              <a:gd name="connsiteY36" fmla="*/ 14990 h 3470532"/>
              <a:gd name="connsiteX37" fmla="*/ 457200 w 1656754"/>
              <a:gd name="connsiteY37" fmla="*/ 3748 h 3470532"/>
              <a:gd name="connsiteX38" fmla="*/ 483433 w 1656754"/>
              <a:gd name="connsiteY38" fmla="*/ 0 h 3470532"/>
              <a:gd name="connsiteX39" fmla="*/ 569626 w 1656754"/>
              <a:gd name="connsiteY39" fmla="*/ 3748 h 3470532"/>
              <a:gd name="connsiteX40" fmla="*/ 603354 w 1656754"/>
              <a:gd name="connsiteY40" fmla="*/ 14990 h 3470532"/>
              <a:gd name="connsiteX41" fmla="*/ 633335 w 1656754"/>
              <a:gd name="connsiteY41" fmla="*/ 22485 h 3470532"/>
              <a:gd name="connsiteX42" fmla="*/ 659567 w 1656754"/>
              <a:gd name="connsiteY42" fmla="*/ 37476 h 3470532"/>
              <a:gd name="connsiteX43" fmla="*/ 704538 w 1656754"/>
              <a:gd name="connsiteY43" fmla="*/ 44971 h 3470532"/>
              <a:gd name="connsiteX44" fmla="*/ 745761 w 1656754"/>
              <a:gd name="connsiteY44" fmla="*/ 67456 h 3470532"/>
              <a:gd name="connsiteX45" fmla="*/ 764498 w 1656754"/>
              <a:gd name="connsiteY45" fmla="*/ 74951 h 3470532"/>
              <a:gd name="connsiteX46" fmla="*/ 771994 w 1656754"/>
              <a:gd name="connsiteY46" fmla="*/ 82446 h 3470532"/>
              <a:gd name="connsiteX47" fmla="*/ 801974 w 1656754"/>
              <a:gd name="connsiteY47" fmla="*/ 101184 h 3470532"/>
              <a:gd name="connsiteX48" fmla="*/ 813216 w 1656754"/>
              <a:gd name="connsiteY48" fmla="*/ 123669 h 3470532"/>
              <a:gd name="connsiteX49" fmla="*/ 816964 w 1656754"/>
              <a:gd name="connsiteY49" fmla="*/ 146154 h 3470532"/>
              <a:gd name="connsiteX50" fmla="*/ 824459 w 1656754"/>
              <a:gd name="connsiteY50" fmla="*/ 172387 h 3470532"/>
              <a:gd name="connsiteX51" fmla="*/ 828207 w 1656754"/>
              <a:gd name="connsiteY51" fmla="*/ 191125 h 3470532"/>
              <a:gd name="connsiteX52" fmla="*/ 831954 w 1656754"/>
              <a:gd name="connsiteY52" fmla="*/ 333531 h 3470532"/>
              <a:gd name="connsiteX53" fmla="*/ 843197 w 1656754"/>
              <a:gd name="connsiteY53" fmla="*/ 363512 h 3470532"/>
              <a:gd name="connsiteX54" fmla="*/ 846944 w 1656754"/>
              <a:gd name="connsiteY54" fmla="*/ 374754 h 3470532"/>
              <a:gd name="connsiteX55" fmla="*/ 895662 w 1656754"/>
              <a:gd name="connsiteY55" fmla="*/ 400987 h 3470532"/>
              <a:gd name="connsiteX56" fmla="*/ 906905 w 1656754"/>
              <a:gd name="connsiteY56" fmla="*/ 408482 h 3470532"/>
              <a:gd name="connsiteX57" fmla="*/ 955623 w 1656754"/>
              <a:gd name="connsiteY57" fmla="*/ 423472 h 3470532"/>
              <a:gd name="connsiteX58" fmla="*/ 1274164 w 1656754"/>
              <a:gd name="connsiteY58" fmla="*/ 430967 h 3470532"/>
              <a:gd name="connsiteX59" fmla="*/ 1292902 w 1656754"/>
              <a:gd name="connsiteY59" fmla="*/ 438462 h 3470532"/>
              <a:gd name="connsiteX60" fmla="*/ 1345367 w 1656754"/>
              <a:gd name="connsiteY60" fmla="*/ 457200 h 3470532"/>
              <a:gd name="connsiteX61" fmla="*/ 1412823 w 1656754"/>
              <a:gd name="connsiteY61" fmla="*/ 487180 h 3470532"/>
              <a:gd name="connsiteX62" fmla="*/ 1457794 w 1656754"/>
              <a:gd name="connsiteY62" fmla="*/ 498423 h 3470532"/>
              <a:gd name="connsiteX63" fmla="*/ 1472784 w 1656754"/>
              <a:gd name="connsiteY63" fmla="*/ 505918 h 3470532"/>
              <a:gd name="connsiteX64" fmla="*/ 1484026 w 1656754"/>
              <a:gd name="connsiteY64" fmla="*/ 513413 h 3470532"/>
              <a:gd name="connsiteX65" fmla="*/ 1502764 w 1656754"/>
              <a:gd name="connsiteY65" fmla="*/ 520908 h 3470532"/>
              <a:gd name="connsiteX66" fmla="*/ 1514007 w 1656754"/>
              <a:gd name="connsiteY66" fmla="*/ 532151 h 3470532"/>
              <a:gd name="connsiteX67" fmla="*/ 1536492 w 1656754"/>
              <a:gd name="connsiteY67" fmla="*/ 592112 h 3470532"/>
              <a:gd name="connsiteX68" fmla="*/ 1555230 w 1656754"/>
              <a:gd name="connsiteY68" fmla="*/ 648325 h 3470532"/>
              <a:gd name="connsiteX69" fmla="*/ 1577715 w 1656754"/>
              <a:gd name="connsiteY69" fmla="*/ 700790 h 3470532"/>
              <a:gd name="connsiteX70" fmla="*/ 1581462 w 1656754"/>
              <a:gd name="connsiteY70" fmla="*/ 715780 h 3470532"/>
              <a:gd name="connsiteX71" fmla="*/ 1588957 w 1656754"/>
              <a:gd name="connsiteY71" fmla="*/ 734518 h 3470532"/>
              <a:gd name="connsiteX72" fmla="*/ 1600200 w 1656754"/>
              <a:gd name="connsiteY72" fmla="*/ 779489 h 3470532"/>
              <a:gd name="connsiteX73" fmla="*/ 1618938 w 1656754"/>
              <a:gd name="connsiteY73" fmla="*/ 828207 h 3470532"/>
              <a:gd name="connsiteX74" fmla="*/ 1626433 w 1656754"/>
              <a:gd name="connsiteY74" fmla="*/ 873177 h 3470532"/>
              <a:gd name="connsiteX75" fmla="*/ 1633928 w 1656754"/>
              <a:gd name="connsiteY75" fmla="*/ 895662 h 3470532"/>
              <a:gd name="connsiteX76" fmla="*/ 1637676 w 1656754"/>
              <a:gd name="connsiteY76" fmla="*/ 910653 h 3470532"/>
              <a:gd name="connsiteX77" fmla="*/ 1645171 w 1656754"/>
              <a:gd name="connsiteY77" fmla="*/ 929390 h 3470532"/>
              <a:gd name="connsiteX78" fmla="*/ 1652666 w 1656754"/>
              <a:gd name="connsiteY78" fmla="*/ 966866 h 3470532"/>
              <a:gd name="connsiteX79" fmla="*/ 1652666 w 1656754"/>
              <a:gd name="connsiteY79" fmla="*/ 1169233 h 3470532"/>
              <a:gd name="connsiteX80" fmla="*/ 1645171 w 1656754"/>
              <a:gd name="connsiteY80" fmla="*/ 1184223 h 3470532"/>
              <a:gd name="connsiteX81" fmla="*/ 1637676 w 1656754"/>
              <a:gd name="connsiteY81" fmla="*/ 1206708 h 3470532"/>
              <a:gd name="connsiteX82" fmla="*/ 1603948 w 1656754"/>
              <a:gd name="connsiteY82" fmla="*/ 1322882 h 3470532"/>
              <a:gd name="connsiteX83" fmla="*/ 1592705 w 1656754"/>
              <a:gd name="connsiteY83" fmla="*/ 1341620 h 3470532"/>
              <a:gd name="connsiteX84" fmla="*/ 1573967 w 1656754"/>
              <a:gd name="connsiteY84" fmla="*/ 1382843 h 3470532"/>
              <a:gd name="connsiteX85" fmla="*/ 1547735 w 1656754"/>
              <a:gd name="connsiteY85" fmla="*/ 1420318 h 3470532"/>
              <a:gd name="connsiteX86" fmla="*/ 1543987 w 1656754"/>
              <a:gd name="connsiteY86" fmla="*/ 1439056 h 3470532"/>
              <a:gd name="connsiteX87" fmla="*/ 1528997 w 1656754"/>
              <a:gd name="connsiteY87" fmla="*/ 1457794 h 3470532"/>
              <a:gd name="connsiteX88" fmla="*/ 1514007 w 1656754"/>
              <a:gd name="connsiteY88" fmla="*/ 1487774 h 3470532"/>
              <a:gd name="connsiteX89" fmla="*/ 1487774 w 1656754"/>
              <a:gd name="connsiteY89" fmla="*/ 1547735 h 3470532"/>
              <a:gd name="connsiteX90" fmla="*/ 1472784 w 1656754"/>
              <a:gd name="connsiteY90" fmla="*/ 1581462 h 3470532"/>
              <a:gd name="connsiteX91" fmla="*/ 1454046 w 1656754"/>
              <a:gd name="connsiteY91" fmla="*/ 1637676 h 3470532"/>
              <a:gd name="connsiteX92" fmla="*/ 1446551 w 1656754"/>
              <a:gd name="connsiteY92" fmla="*/ 1667656 h 3470532"/>
              <a:gd name="connsiteX93" fmla="*/ 1439056 w 1656754"/>
              <a:gd name="connsiteY93" fmla="*/ 1690141 h 3470532"/>
              <a:gd name="connsiteX94" fmla="*/ 1427813 w 1656754"/>
              <a:gd name="connsiteY94" fmla="*/ 1750102 h 3470532"/>
              <a:gd name="connsiteX95" fmla="*/ 1424066 w 1656754"/>
              <a:gd name="connsiteY95" fmla="*/ 1787577 h 3470532"/>
              <a:gd name="connsiteX96" fmla="*/ 1416571 w 1656754"/>
              <a:gd name="connsiteY96" fmla="*/ 1817557 h 3470532"/>
              <a:gd name="connsiteX97" fmla="*/ 1412823 w 1656754"/>
              <a:gd name="connsiteY97" fmla="*/ 1843790 h 3470532"/>
              <a:gd name="connsiteX98" fmla="*/ 1409076 w 1656754"/>
              <a:gd name="connsiteY98" fmla="*/ 1881266 h 3470532"/>
              <a:gd name="connsiteX99" fmla="*/ 1364105 w 1656754"/>
              <a:gd name="connsiteY99" fmla="*/ 2072390 h 3470532"/>
              <a:gd name="connsiteX100" fmla="*/ 1304144 w 1656754"/>
              <a:gd name="connsiteY100" fmla="*/ 2432154 h 3470532"/>
              <a:gd name="connsiteX101" fmla="*/ 1270416 w 1656754"/>
              <a:gd name="connsiteY101" fmla="*/ 2649512 h 3470532"/>
              <a:gd name="connsiteX102" fmla="*/ 1232941 w 1656754"/>
              <a:gd name="connsiteY102" fmla="*/ 2904344 h 3470532"/>
              <a:gd name="connsiteX103" fmla="*/ 1191458 w 1656754"/>
              <a:gd name="connsiteY103" fmla="*/ 3439228 h 3470532"/>
              <a:gd name="connsiteX104" fmla="*/ 931732 w 1656754"/>
              <a:gd name="connsiteY104" fmla="*/ 3459032 h 3470532"/>
              <a:gd name="connsiteX105" fmla="*/ 703522 w 1656754"/>
              <a:gd name="connsiteY105" fmla="*/ 3417940 h 3470532"/>
              <a:gd name="connsiteX0" fmla="*/ 703522 w 1656754"/>
              <a:gd name="connsiteY0" fmla="*/ 3417940 h 3470532"/>
              <a:gd name="connsiteX1" fmla="*/ 726138 w 1656754"/>
              <a:gd name="connsiteY1" fmla="*/ 2857682 h 3470532"/>
              <a:gd name="connsiteX2" fmla="*/ 745891 w 1656754"/>
              <a:gd name="connsiteY2" fmla="*/ 1826640 h 3470532"/>
              <a:gd name="connsiteX3" fmla="*/ 734518 w 1656754"/>
              <a:gd name="connsiteY3" fmla="*/ 1813810 h 3470532"/>
              <a:gd name="connsiteX4" fmla="*/ 689548 w 1656754"/>
              <a:gd name="connsiteY4" fmla="*/ 1761344 h 3470532"/>
              <a:gd name="connsiteX5" fmla="*/ 655820 w 1656754"/>
              <a:gd name="connsiteY5" fmla="*/ 1630180 h 3470532"/>
              <a:gd name="connsiteX6" fmla="*/ 659567 w 1656754"/>
              <a:gd name="connsiteY6" fmla="*/ 1506512 h 3470532"/>
              <a:gd name="connsiteX7" fmla="*/ 708285 w 1656754"/>
              <a:gd name="connsiteY7" fmla="*/ 1401580 h 3470532"/>
              <a:gd name="connsiteX8" fmla="*/ 727023 w 1656754"/>
              <a:gd name="connsiteY8" fmla="*/ 1349115 h 3470532"/>
              <a:gd name="connsiteX9" fmla="*/ 745761 w 1656754"/>
              <a:gd name="connsiteY9" fmla="*/ 1285407 h 3470532"/>
              <a:gd name="connsiteX10" fmla="*/ 723276 w 1656754"/>
              <a:gd name="connsiteY10" fmla="*/ 1172980 h 3470532"/>
              <a:gd name="connsiteX11" fmla="*/ 674557 w 1656754"/>
              <a:gd name="connsiteY11" fmla="*/ 1060554 h 3470532"/>
              <a:gd name="connsiteX12" fmla="*/ 637082 w 1656754"/>
              <a:gd name="connsiteY12" fmla="*/ 1008089 h 3470532"/>
              <a:gd name="connsiteX13" fmla="*/ 584616 w 1656754"/>
              <a:gd name="connsiteY13" fmla="*/ 966866 h 3470532"/>
              <a:gd name="connsiteX14" fmla="*/ 442210 w 1656754"/>
              <a:gd name="connsiteY14" fmla="*/ 910653 h 3470532"/>
              <a:gd name="connsiteX15" fmla="*/ 293766 w 1656754"/>
              <a:gd name="connsiteY15" fmla="*/ 943991 h 3470532"/>
              <a:gd name="connsiteX16" fmla="*/ 142407 w 1656754"/>
              <a:gd name="connsiteY16" fmla="*/ 906905 h 3470532"/>
              <a:gd name="connsiteX17" fmla="*/ 49863 w 1656754"/>
              <a:gd name="connsiteY17" fmla="*/ 819566 h 3470532"/>
              <a:gd name="connsiteX18" fmla="*/ 0 w 1656754"/>
              <a:gd name="connsiteY18" fmla="*/ 663315 h 3470532"/>
              <a:gd name="connsiteX19" fmla="*/ 3748 w 1656754"/>
              <a:gd name="connsiteY19" fmla="*/ 517161 h 3470532"/>
              <a:gd name="connsiteX20" fmla="*/ 33728 w 1656754"/>
              <a:gd name="connsiteY20" fmla="*/ 430967 h 3470532"/>
              <a:gd name="connsiteX21" fmla="*/ 52466 w 1656754"/>
              <a:gd name="connsiteY21" fmla="*/ 385997 h 3470532"/>
              <a:gd name="connsiteX22" fmla="*/ 86194 w 1656754"/>
              <a:gd name="connsiteY22" fmla="*/ 329784 h 3470532"/>
              <a:gd name="connsiteX23" fmla="*/ 108679 w 1656754"/>
              <a:gd name="connsiteY23" fmla="*/ 292308 h 3470532"/>
              <a:gd name="connsiteX24" fmla="*/ 123669 w 1656754"/>
              <a:gd name="connsiteY24" fmla="*/ 269823 h 3470532"/>
              <a:gd name="connsiteX25" fmla="*/ 161144 w 1656754"/>
              <a:gd name="connsiteY25" fmla="*/ 232348 h 3470532"/>
              <a:gd name="connsiteX26" fmla="*/ 179882 w 1656754"/>
              <a:gd name="connsiteY26" fmla="*/ 206115 h 3470532"/>
              <a:gd name="connsiteX27" fmla="*/ 191125 w 1656754"/>
              <a:gd name="connsiteY27" fmla="*/ 187377 h 3470532"/>
              <a:gd name="connsiteX28" fmla="*/ 224853 w 1656754"/>
              <a:gd name="connsiteY28" fmla="*/ 153649 h 3470532"/>
              <a:gd name="connsiteX29" fmla="*/ 247338 w 1656754"/>
              <a:gd name="connsiteY29" fmla="*/ 123669 h 3470532"/>
              <a:gd name="connsiteX30" fmla="*/ 266076 w 1656754"/>
              <a:gd name="connsiteY30" fmla="*/ 108679 h 3470532"/>
              <a:gd name="connsiteX31" fmla="*/ 292308 w 1656754"/>
              <a:gd name="connsiteY31" fmla="*/ 82446 h 3470532"/>
              <a:gd name="connsiteX32" fmla="*/ 352269 w 1656754"/>
              <a:gd name="connsiteY32" fmla="*/ 48718 h 3470532"/>
              <a:gd name="connsiteX33" fmla="*/ 382249 w 1656754"/>
              <a:gd name="connsiteY33" fmla="*/ 41223 h 3470532"/>
              <a:gd name="connsiteX34" fmla="*/ 415977 w 1656754"/>
              <a:gd name="connsiteY34" fmla="*/ 22485 h 3470532"/>
              <a:gd name="connsiteX35" fmla="*/ 427220 w 1656754"/>
              <a:gd name="connsiteY35" fmla="*/ 14990 h 3470532"/>
              <a:gd name="connsiteX36" fmla="*/ 457200 w 1656754"/>
              <a:gd name="connsiteY36" fmla="*/ 3748 h 3470532"/>
              <a:gd name="connsiteX37" fmla="*/ 483433 w 1656754"/>
              <a:gd name="connsiteY37" fmla="*/ 0 h 3470532"/>
              <a:gd name="connsiteX38" fmla="*/ 569626 w 1656754"/>
              <a:gd name="connsiteY38" fmla="*/ 3748 h 3470532"/>
              <a:gd name="connsiteX39" fmla="*/ 603354 w 1656754"/>
              <a:gd name="connsiteY39" fmla="*/ 14990 h 3470532"/>
              <a:gd name="connsiteX40" fmla="*/ 633335 w 1656754"/>
              <a:gd name="connsiteY40" fmla="*/ 22485 h 3470532"/>
              <a:gd name="connsiteX41" fmla="*/ 659567 w 1656754"/>
              <a:gd name="connsiteY41" fmla="*/ 37476 h 3470532"/>
              <a:gd name="connsiteX42" fmla="*/ 704538 w 1656754"/>
              <a:gd name="connsiteY42" fmla="*/ 44971 h 3470532"/>
              <a:gd name="connsiteX43" fmla="*/ 745761 w 1656754"/>
              <a:gd name="connsiteY43" fmla="*/ 67456 h 3470532"/>
              <a:gd name="connsiteX44" fmla="*/ 764498 w 1656754"/>
              <a:gd name="connsiteY44" fmla="*/ 74951 h 3470532"/>
              <a:gd name="connsiteX45" fmla="*/ 771994 w 1656754"/>
              <a:gd name="connsiteY45" fmla="*/ 82446 h 3470532"/>
              <a:gd name="connsiteX46" fmla="*/ 801974 w 1656754"/>
              <a:gd name="connsiteY46" fmla="*/ 101184 h 3470532"/>
              <a:gd name="connsiteX47" fmla="*/ 813216 w 1656754"/>
              <a:gd name="connsiteY47" fmla="*/ 123669 h 3470532"/>
              <a:gd name="connsiteX48" fmla="*/ 816964 w 1656754"/>
              <a:gd name="connsiteY48" fmla="*/ 146154 h 3470532"/>
              <a:gd name="connsiteX49" fmla="*/ 824459 w 1656754"/>
              <a:gd name="connsiteY49" fmla="*/ 172387 h 3470532"/>
              <a:gd name="connsiteX50" fmla="*/ 828207 w 1656754"/>
              <a:gd name="connsiteY50" fmla="*/ 191125 h 3470532"/>
              <a:gd name="connsiteX51" fmla="*/ 831954 w 1656754"/>
              <a:gd name="connsiteY51" fmla="*/ 333531 h 3470532"/>
              <a:gd name="connsiteX52" fmla="*/ 843197 w 1656754"/>
              <a:gd name="connsiteY52" fmla="*/ 363512 h 3470532"/>
              <a:gd name="connsiteX53" fmla="*/ 846944 w 1656754"/>
              <a:gd name="connsiteY53" fmla="*/ 374754 h 3470532"/>
              <a:gd name="connsiteX54" fmla="*/ 895662 w 1656754"/>
              <a:gd name="connsiteY54" fmla="*/ 400987 h 3470532"/>
              <a:gd name="connsiteX55" fmla="*/ 906905 w 1656754"/>
              <a:gd name="connsiteY55" fmla="*/ 408482 h 3470532"/>
              <a:gd name="connsiteX56" fmla="*/ 955623 w 1656754"/>
              <a:gd name="connsiteY56" fmla="*/ 423472 h 3470532"/>
              <a:gd name="connsiteX57" fmla="*/ 1274164 w 1656754"/>
              <a:gd name="connsiteY57" fmla="*/ 430967 h 3470532"/>
              <a:gd name="connsiteX58" fmla="*/ 1292902 w 1656754"/>
              <a:gd name="connsiteY58" fmla="*/ 438462 h 3470532"/>
              <a:gd name="connsiteX59" fmla="*/ 1345367 w 1656754"/>
              <a:gd name="connsiteY59" fmla="*/ 457200 h 3470532"/>
              <a:gd name="connsiteX60" fmla="*/ 1412823 w 1656754"/>
              <a:gd name="connsiteY60" fmla="*/ 487180 h 3470532"/>
              <a:gd name="connsiteX61" fmla="*/ 1457794 w 1656754"/>
              <a:gd name="connsiteY61" fmla="*/ 498423 h 3470532"/>
              <a:gd name="connsiteX62" fmla="*/ 1472784 w 1656754"/>
              <a:gd name="connsiteY62" fmla="*/ 505918 h 3470532"/>
              <a:gd name="connsiteX63" fmla="*/ 1484026 w 1656754"/>
              <a:gd name="connsiteY63" fmla="*/ 513413 h 3470532"/>
              <a:gd name="connsiteX64" fmla="*/ 1502764 w 1656754"/>
              <a:gd name="connsiteY64" fmla="*/ 520908 h 3470532"/>
              <a:gd name="connsiteX65" fmla="*/ 1514007 w 1656754"/>
              <a:gd name="connsiteY65" fmla="*/ 532151 h 3470532"/>
              <a:gd name="connsiteX66" fmla="*/ 1536492 w 1656754"/>
              <a:gd name="connsiteY66" fmla="*/ 592112 h 3470532"/>
              <a:gd name="connsiteX67" fmla="*/ 1555230 w 1656754"/>
              <a:gd name="connsiteY67" fmla="*/ 648325 h 3470532"/>
              <a:gd name="connsiteX68" fmla="*/ 1577715 w 1656754"/>
              <a:gd name="connsiteY68" fmla="*/ 700790 h 3470532"/>
              <a:gd name="connsiteX69" fmla="*/ 1581462 w 1656754"/>
              <a:gd name="connsiteY69" fmla="*/ 715780 h 3470532"/>
              <a:gd name="connsiteX70" fmla="*/ 1588957 w 1656754"/>
              <a:gd name="connsiteY70" fmla="*/ 734518 h 3470532"/>
              <a:gd name="connsiteX71" fmla="*/ 1600200 w 1656754"/>
              <a:gd name="connsiteY71" fmla="*/ 779489 h 3470532"/>
              <a:gd name="connsiteX72" fmla="*/ 1618938 w 1656754"/>
              <a:gd name="connsiteY72" fmla="*/ 828207 h 3470532"/>
              <a:gd name="connsiteX73" fmla="*/ 1626433 w 1656754"/>
              <a:gd name="connsiteY73" fmla="*/ 873177 h 3470532"/>
              <a:gd name="connsiteX74" fmla="*/ 1633928 w 1656754"/>
              <a:gd name="connsiteY74" fmla="*/ 895662 h 3470532"/>
              <a:gd name="connsiteX75" fmla="*/ 1637676 w 1656754"/>
              <a:gd name="connsiteY75" fmla="*/ 910653 h 3470532"/>
              <a:gd name="connsiteX76" fmla="*/ 1645171 w 1656754"/>
              <a:gd name="connsiteY76" fmla="*/ 929390 h 3470532"/>
              <a:gd name="connsiteX77" fmla="*/ 1652666 w 1656754"/>
              <a:gd name="connsiteY77" fmla="*/ 966866 h 3470532"/>
              <a:gd name="connsiteX78" fmla="*/ 1652666 w 1656754"/>
              <a:gd name="connsiteY78" fmla="*/ 1169233 h 3470532"/>
              <a:gd name="connsiteX79" fmla="*/ 1645171 w 1656754"/>
              <a:gd name="connsiteY79" fmla="*/ 1184223 h 3470532"/>
              <a:gd name="connsiteX80" fmla="*/ 1637676 w 1656754"/>
              <a:gd name="connsiteY80" fmla="*/ 1206708 h 3470532"/>
              <a:gd name="connsiteX81" fmla="*/ 1603948 w 1656754"/>
              <a:gd name="connsiteY81" fmla="*/ 1322882 h 3470532"/>
              <a:gd name="connsiteX82" fmla="*/ 1592705 w 1656754"/>
              <a:gd name="connsiteY82" fmla="*/ 1341620 h 3470532"/>
              <a:gd name="connsiteX83" fmla="*/ 1573967 w 1656754"/>
              <a:gd name="connsiteY83" fmla="*/ 1382843 h 3470532"/>
              <a:gd name="connsiteX84" fmla="*/ 1547735 w 1656754"/>
              <a:gd name="connsiteY84" fmla="*/ 1420318 h 3470532"/>
              <a:gd name="connsiteX85" fmla="*/ 1543987 w 1656754"/>
              <a:gd name="connsiteY85" fmla="*/ 1439056 h 3470532"/>
              <a:gd name="connsiteX86" fmla="*/ 1528997 w 1656754"/>
              <a:gd name="connsiteY86" fmla="*/ 1457794 h 3470532"/>
              <a:gd name="connsiteX87" fmla="*/ 1514007 w 1656754"/>
              <a:gd name="connsiteY87" fmla="*/ 1487774 h 3470532"/>
              <a:gd name="connsiteX88" fmla="*/ 1487774 w 1656754"/>
              <a:gd name="connsiteY88" fmla="*/ 1547735 h 3470532"/>
              <a:gd name="connsiteX89" fmla="*/ 1472784 w 1656754"/>
              <a:gd name="connsiteY89" fmla="*/ 1581462 h 3470532"/>
              <a:gd name="connsiteX90" fmla="*/ 1454046 w 1656754"/>
              <a:gd name="connsiteY90" fmla="*/ 1637676 h 3470532"/>
              <a:gd name="connsiteX91" fmla="*/ 1446551 w 1656754"/>
              <a:gd name="connsiteY91" fmla="*/ 1667656 h 3470532"/>
              <a:gd name="connsiteX92" fmla="*/ 1439056 w 1656754"/>
              <a:gd name="connsiteY92" fmla="*/ 1690141 h 3470532"/>
              <a:gd name="connsiteX93" fmla="*/ 1427813 w 1656754"/>
              <a:gd name="connsiteY93" fmla="*/ 1750102 h 3470532"/>
              <a:gd name="connsiteX94" fmla="*/ 1424066 w 1656754"/>
              <a:gd name="connsiteY94" fmla="*/ 1787577 h 3470532"/>
              <a:gd name="connsiteX95" fmla="*/ 1416571 w 1656754"/>
              <a:gd name="connsiteY95" fmla="*/ 1817557 h 3470532"/>
              <a:gd name="connsiteX96" fmla="*/ 1412823 w 1656754"/>
              <a:gd name="connsiteY96" fmla="*/ 1843790 h 3470532"/>
              <a:gd name="connsiteX97" fmla="*/ 1409076 w 1656754"/>
              <a:gd name="connsiteY97" fmla="*/ 1881266 h 3470532"/>
              <a:gd name="connsiteX98" fmla="*/ 1364105 w 1656754"/>
              <a:gd name="connsiteY98" fmla="*/ 2072390 h 3470532"/>
              <a:gd name="connsiteX99" fmla="*/ 1304144 w 1656754"/>
              <a:gd name="connsiteY99" fmla="*/ 2432154 h 3470532"/>
              <a:gd name="connsiteX100" fmla="*/ 1270416 w 1656754"/>
              <a:gd name="connsiteY100" fmla="*/ 2649512 h 3470532"/>
              <a:gd name="connsiteX101" fmla="*/ 1232941 w 1656754"/>
              <a:gd name="connsiteY101" fmla="*/ 2904344 h 3470532"/>
              <a:gd name="connsiteX102" fmla="*/ 1191458 w 1656754"/>
              <a:gd name="connsiteY102" fmla="*/ 3439228 h 3470532"/>
              <a:gd name="connsiteX103" fmla="*/ 931732 w 1656754"/>
              <a:gd name="connsiteY103" fmla="*/ 3459032 h 3470532"/>
              <a:gd name="connsiteX104" fmla="*/ 703522 w 1656754"/>
              <a:gd name="connsiteY104" fmla="*/ 3417940 h 3470532"/>
              <a:gd name="connsiteX0" fmla="*/ 703522 w 1656754"/>
              <a:gd name="connsiteY0" fmla="*/ 3417940 h 3470532"/>
              <a:gd name="connsiteX1" fmla="*/ 726138 w 1656754"/>
              <a:gd name="connsiteY1" fmla="*/ 2857682 h 3470532"/>
              <a:gd name="connsiteX2" fmla="*/ 745891 w 1656754"/>
              <a:gd name="connsiteY2" fmla="*/ 1826640 h 3470532"/>
              <a:gd name="connsiteX3" fmla="*/ 734518 w 1656754"/>
              <a:gd name="connsiteY3" fmla="*/ 1813810 h 3470532"/>
              <a:gd name="connsiteX4" fmla="*/ 689548 w 1656754"/>
              <a:gd name="connsiteY4" fmla="*/ 1761344 h 3470532"/>
              <a:gd name="connsiteX5" fmla="*/ 655820 w 1656754"/>
              <a:gd name="connsiteY5" fmla="*/ 1630180 h 3470532"/>
              <a:gd name="connsiteX6" fmla="*/ 659567 w 1656754"/>
              <a:gd name="connsiteY6" fmla="*/ 1506512 h 3470532"/>
              <a:gd name="connsiteX7" fmla="*/ 708285 w 1656754"/>
              <a:gd name="connsiteY7" fmla="*/ 1401580 h 3470532"/>
              <a:gd name="connsiteX8" fmla="*/ 727023 w 1656754"/>
              <a:gd name="connsiteY8" fmla="*/ 1349115 h 3470532"/>
              <a:gd name="connsiteX9" fmla="*/ 745761 w 1656754"/>
              <a:gd name="connsiteY9" fmla="*/ 1285407 h 3470532"/>
              <a:gd name="connsiteX10" fmla="*/ 723276 w 1656754"/>
              <a:gd name="connsiteY10" fmla="*/ 1172980 h 3470532"/>
              <a:gd name="connsiteX11" fmla="*/ 674557 w 1656754"/>
              <a:gd name="connsiteY11" fmla="*/ 1060554 h 3470532"/>
              <a:gd name="connsiteX12" fmla="*/ 637082 w 1656754"/>
              <a:gd name="connsiteY12" fmla="*/ 1008089 h 3470532"/>
              <a:gd name="connsiteX13" fmla="*/ 584616 w 1656754"/>
              <a:gd name="connsiteY13" fmla="*/ 966866 h 3470532"/>
              <a:gd name="connsiteX14" fmla="*/ 442210 w 1656754"/>
              <a:gd name="connsiteY14" fmla="*/ 910653 h 3470532"/>
              <a:gd name="connsiteX15" fmla="*/ 293766 w 1656754"/>
              <a:gd name="connsiteY15" fmla="*/ 943991 h 3470532"/>
              <a:gd name="connsiteX16" fmla="*/ 142407 w 1656754"/>
              <a:gd name="connsiteY16" fmla="*/ 906905 h 3470532"/>
              <a:gd name="connsiteX17" fmla="*/ 49863 w 1656754"/>
              <a:gd name="connsiteY17" fmla="*/ 819566 h 3470532"/>
              <a:gd name="connsiteX18" fmla="*/ 0 w 1656754"/>
              <a:gd name="connsiteY18" fmla="*/ 663315 h 3470532"/>
              <a:gd name="connsiteX19" fmla="*/ 3748 w 1656754"/>
              <a:gd name="connsiteY19" fmla="*/ 517161 h 3470532"/>
              <a:gd name="connsiteX20" fmla="*/ 24203 w 1656754"/>
              <a:gd name="connsiteY20" fmla="*/ 424617 h 3470532"/>
              <a:gd name="connsiteX21" fmla="*/ 52466 w 1656754"/>
              <a:gd name="connsiteY21" fmla="*/ 385997 h 3470532"/>
              <a:gd name="connsiteX22" fmla="*/ 86194 w 1656754"/>
              <a:gd name="connsiteY22" fmla="*/ 329784 h 3470532"/>
              <a:gd name="connsiteX23" fmla="*/ 108679 w 1656754"/>
              <a:gd name="connsiteY23" fmla="*/ 292308 h 3470532"/>
              <a:gd name="connsiteX24" fmla="*/ 123669 w 1656754"/>
              <a:gd name="connsiteY24" fmla="*/ 269823 h 3470532"/>
              <a:gd name="connsiteX25" fmla="*/ 161144 w 1656754"/>
              <a:gd name="connsiteY25" fmla="*/ 232348 h 3470532"/>
              <a:gd name="connsiteX26" fmla="*/ 179882 w 1656754"/>
              <a:gd name="connsiteY26" fmla="*/ 206115 h 3470532"/>
              <a:gd name="connsiteX27" fmla="*/ 191125 w 1656754"/>
              <a:gd name="connsiteY27" fmla="*/ 187377 h 3470532"/>
              <a:gd name="connsiteX28" fmla="*/ 224853 w 1656754"/>
              <a:gd name="connsiteY28" fmla="*/ 153649 h 3470532"/>
              <a:gd name="connsiteX29" fmla="*/ 247338 w 1656754"/>
              <a:gd name="connsiteY29" fmla="*/ 123669 h 3470532"/>
              <a:gd name="connsiteX30" fmla="*/ 266076 w 1656754"/>
              <a:gd name="connsiteY30" fmla="*/ 108679 h 3470532"/>
              <a:gd name="connsiteX31" fmla="*/ 292308 w 1656754"/>
              <a:gd name="connsiteY31" fmla="*/ 82446 h 3470532"/>
              <a:gd name="connsiteX32" fmla="*/ 352269 w 1656754"/>
              <a:gd name="connsiteY32" fmla="*/ 48718 h 3470532"/>
              <a:gd name="connsiteX33" fmla="*/ 382249 w 1656754"/>
              <a:gd name="connsiteY33" fmla="*/ 41223 h 3470532"/>
              <a:gd name="connsiteX34" fmla="*/ 415977 w 1656754"/>
              <a:gd name="connsiteY34" fmla="*/ 22485 h 3470532"/>
              <a:gd name="connsiteX35" fmla="*/ 427220 w 1656754"/>
              <a:gd name="connsiteY35" fmla="*/ 14990 h 3470532"/>
              <a:gd name="connsiteX36" fmla="*/ 457200 w 1656754"/>
              <a:gd name="connsiteY36" fmla="*/ 3748 h 3470532"/>
              <a:gd name="connsiteX37" fmla="*/ 483433 w 1656754"/>
              <a:gd name="connsiteY37" fmla="*/ 0 h 3470532"/>
              <a:gd name="connsiteX38" fmla="*/ 569626 w 1656754"/>
              <a:gd name="connsiteY38" fmla="*/ 3748 h 3470532"/>
              <a:gd name="connsiteX39" fmla="*/ 603354 w 1656754"/>
              <a:gd name="connsiteY39" fmla="*/ 14990 h 3470532"/>
              <a:gd name="connsiteX40" fmla="*/ 633335 w 1656754"/>
              <a:gd name="connsiteY40" fmla="*/ 22485 h 3470532"/>
              <a:gd name="connsiteX41" fmla="*/ 659567 w 1656754"/>
              <a:gd name="connsiteY41" fmla="*/ 37476 h 3470532"/>
              <a:gd name="connsiteX42" fmla="*/ 704538 w 1656754"/>
              <a:gd name="connsiteY42" fmla="*/ 44971 h 3470532"/>
              <a:gd name="connsiteX43" fmla="*/ 745761 w 1656754"/>
              <a:gd name="connsiteY43" fmla="*/ 67456 h 3470532"/>
              <a:gd name="connsiteX44" fmla="*/ 764498 w 1656754"/>
              <a:gd name="connsiteY44" fmla="*/ 74951 h 3470532"/>
              <a:gd name="connsiteX45" fmla="*/ 771994 w 1656754"/>
              <a:gd name="connsiteY45" fmla="*/ 82446 h 3470532"/>
              <a:gd name="connsiteX46" fmla="*/ 801974 w 1656754"/>
              <a:gd name="connsiteY46" fmla="*/ 101184 h 3470532"/>
              <a:gd name="connsiteX47" fmla="*/ 813216 w 1656754"/>
              <a:gd name="connsiteY47" fmla="*/ 123669 h 3470532"/>
              <a:gd name="connsiteX48" fmla="*/ 816964 w 1656754"/>
              <a:gd name="connsiteY48" fmla="*/ 146154 h 3470532"/>
              <a:gd name="connsiteX49" fmla="*/ 824459 w 1656754"/>
              <a:gd name="connsiteY49" fmla="*/ 172387 h 3470532"/>
              <a:gd name="connsiteX50" fmla="*/ 828207 w 1656754"/>
              <a:gd name="connsiteY50" fmla="*/ 191125 h 3470532"/>
              <a:gd name="connsiteX51" fmla="*/ 831954 w 1656754"/>
              <a:gd name="connsiteY51" fmla="*/ 333531 h 3470532"/>
              <a:gd name="connsiteX52" fmla="*/ 843197 w 1656754"/>
              <a:gd name="connsiteY52" fmla="*/ 363512 h 3470532"/>
              <a:gd name="connsiteX53" fmla="*/ 846944 w 1656754"/>
              <a:gd name="connsiteY53" fmla="*/ 374754 h 3470532"/>
              <a:gd name="connsiteX54" fmla="*/ 895662 w 1656754"/>
              <a:gd name="connsiteY54" fmla="*/ 400987 h 3470532"/>
              <a:gd name="connsiteX55" fmla="*/ 906905 w 1656754"/>
              <a:gd name="connsiteY55" fmla="*/ 408482 h 3470532"/>
              <a:gd name="connsiteX56" fmla="*/ 955623 w 1656754"/>
              <a:gd name="connsiteY56" fmla="*/ 423472 h 3470532"/>
              <a:gd name="connsiteX57" fmla="*/ 1274164 w 1656754"/>
              <a:gd name="connsiteY57" fmla="*/ 430967 h 3470532"/>
              <a:gd name="connsiteX58" fmla="*/ 1292902 w 1656754"/>
              <a:gd name="connsiteY58" fmla="*/ 438462 h 3470532"/>
              <a:gd name="connsiteX59" fmla="*/ 1345367 w 1656754"/>
              <a:gd name="connsiteY59" fmla="*/ 457200 h 3470532"/>
              <a:gd name="connsiteX60" fmla="*/ 1412823 w 1656754"/>
              <a:gd name="connsiteY60" fmla="*/ 487180 h 3470532"/>
              <a:gd name="connsiteX61" fmla="*/ 1457794 w 1656754"/>
              <a:gd name="connsiteY61" fmla="*/ 498423 h 3470532"/>
              <a:gd name="connsiteX62" fmla="*/ 1472784 w 1656754"/>
              <a:gd name="connsiteY62" fmla="*/ 505918 h 3470532"/>
              <a:gd name="connsiteX63" fmla="*/ 1484026 w 1656754"/>
              <a:gd name="connsiteY63" fmla="*/ 513413 h 3470532"/>
              <a:gd name="connsiteX64" fmla="*/ 1502764 w 1656754"/>
              <a:gd name="connsiteY64" fmla="*/ 520908 h 3470532"/>
              <a:gd name="connsiteX65" fmla="*/ 1514007 w 1656754"/>
              <a:gd name="connsiteY65" fmla="*/ 532151 h 3470532"/>
              <a:gd name="connsiteX66" fmla="*/ 1536492 w 1656754"/>
              <a:gd name="connsiteY66" fmla="*/ 592112 h 3470532"/>
              <a:gd name="connsiteX67" fmla="*/ 1555230 w 1656754"/>
              <a:gd name="connsiteY67" fmla="*/ 648325 h 3470532"/>
              <a:gd name="connsiteX68" fmla="*/ 1577715 w 1656754"/>
              <a:gd name="connsiteY68" fmla="*/ 700790 h 3470532"/>
              <a:gd name="connsiteX69" fmla="*/ 1581462 w 1656754"/>
              <a:gd name="connsiteY69" fmla="*/ 715780 h 3470532"/>
              <a:gd name="connsiteX70" fmla="*/ 1588957 w 1656754"/>
              <a:gd name="connsiteY70" fmla="*/ 734518 h 3470532"/>
              <a:gd name="connsiteX71" fmla="*/ 1600200 w 1656754"/>
              <a:gd name="connsiteY71" fmla="*/ 779489 h 3470532"/>
              <a:gd name="connsiteX72" fmla="*/ 1618938 w 1656754"/>
              <a:gd name="connsiteY72" fmla="*/ 828207 h 3470532"/>
              <a:gd name="connsiteX73" fmla="*/ 1626433 w 1656754"/>
              <a:gd name="connsiteY73" fmla="*/ 873177 h 3470532"/>
              <a:gd name="connsiteX74" fmla="*/ 1633928 w 1656754"/>
              <a:gd name="connsiteY74" fmla="*/ 895662 h 3470532"/>
              <a:gd name="connsiteX75" fmla="*/ 1637676 w 1656754"/>
              <a:gd name="connsiteY75" fmla="*/ 910653 h 3470532"/>
              <a:gd name="connsiteX76" fmla="*/ 1645171 w 1656754"/>
              <a:gd name="connsiteY76" fmla="*/ 929390 h 3470532"/>
              <a:gd name="connsiteX77" fmla="*/ 1652666 w 1656754"/>
              <a:gd name="connsiteY77" fmla="*/ 966866 h 3470532"/>
              <a:gd name="connsiteX78" fmla="*/ 1652666 w 1656754"/>
              <a:gd name="connsiteY78" fmla="*/ 1169233 h 3470532"/>
              <a:gd name="connsiteX79" fmla="*/ 1645171 w 1656754"/>
              <a:gd name="connsiteY79" fmla="*/ 1184223 h 3470532"/>
              <a:gd name="connsiteX80" fmla="*/ 1637676 w 1656754"/>
              <a:gd name="connsiteY80" fmla="*/ 1206708 h 3470532"/>
              <a:gd name="connsiteX81" fmla="*/ 1603948 w 1656754"/>
              <a:gd name="connsiteY81" fmla="*/ 1322882 h 3470532"/>
              <a:gd name="connsiteX82" fmla="*/ 1592705 w 1656754"/>
              <a:gd name="connsiteY82" fmla="*/ 1341620 h 3470532"/>
              <a:gd name="connsiteX83" fmla="*/ 1573967 w 1656754"/>
              <a:gd name="connsiteY83" fmla="*/ 1382843 h 3470532"/>
              <a:gd name="connsiteX84" fmla="*/ 1547735 w 1656754"/>
              <a:gd name="connsiteY84" fmla="*/ 1420318 h 3470532"/>
              <a:gd name="connsiteX85" fmla="*/ 1543987 w 1656754"/>
              <a:gd name="connsiteY85" fmla="*/ 1439056 h 3470532"/>
              <a:gd name="connsiteX86" fmla="*/ 1528997 w 1656754"/>
              <a:gd name="connsiteY86" fmla="*/ 1457794 h 3470532"/>
              <a:gd name="connsiteX87" fmla="*/ 1514007 w 1656754"/>
              <a:gd name="connsiteY87" fmla="*/ 1487774 h 3470532"/>
              <a:gd name="connsiteX88" fmla="*/ 1487774 w 1656754"/>
              <a:gd name="connsiteY88" fmla="*/ 1547735 h 3470532"/>
              <a:gd name="connsiteX89" fmla="*/ 1472784 w 1656754"/>
              <a:gd name="connsiteY89" fmla="*/ 1581462 h 3470532"/>
              <a:gd name="connsiteX90" fmla="*/ 1454046 w 1656754"/>
              <a:gd name="connsiteY90" fmla="*/ 1637676 h 3470532"/>
              <a:gd name="connsiteX91" fmla="*/ 1446551 w 1656754"/>
              <a:gd name="connsiteY91" fmla="*/ 1667656 h 3470532"/>
              <a:gd name="connsiteX92" fmla="*/ 1439056 w 1656754"/>
              <a:gd name="connsiteY92" fmla="*/ 1690141 h 3470532"/>
              <a:gd name="connsiteX93" fmla="*/ 1427813 w 1656754"/>
              <a:gd name="connsiteY93" fmla="*/ 1750102 h 3470532"/>
              <a:gd name="connsiteX94" fmla="*/ 1424066 w 1656754"/>
              <a:gd name="connsiteY94" fmla="*/ 1787577 h 3470532"/>
              <a:gd name="connsiteX95" fmla="*/ 1416571 w 1656754"/>
              <a:gd name="connsiteY95" fmla="*/ 1817557 h 3470532"/>
              <a:gd name="connsiteX96" fmla="*/ 1412823 w 1656754"/>
              <a:gd name="connsiteY96" fmla="*/ 1843790 h 3470532"/>
              <a:gd name="connsiteX97" fmla="*/ 1409076 w 1656754"/>
              <a:gd name="connsiteY97" fmla="*/ 1881266 h 3470532"/>
              <a:gd name="connsiteX98" fmla="*/ 1364105 w 1656754"/>
              <a:gd name="connsiteY98" fmla="*/ 2072390 h 3470532"/>
              <a:gd name="connsiteX99" fmla="*/ 1304144 w 1656754"/>
              <a:gd name="connsiteY99" fmla="*/ 2432154 h 3470532"/>
              <a:gd name="connsiteX100" fmla="*/ 1270416 w 1656754"/>
              <a:gd name="connsiteY100" fmla="*/ 2649512 h 3470532"/>
              <a:gd name="connsiteX101" fmla="*/ 1232941 w 1656754"/>
              <a:gd name="connsiteY101" fmla="*/ 2904344 h 3470532"/>
              <a:gd name="connsiteX102" fmla="*/ 1191458 w 1656754"/>
              <a:gd name="connsiteY102" fmla="*/ 3439228 h 3470532"/>
              <a:gd name="connsiteX103" fmla="*/ 931732 w 1656754"/>
              <a:gd name="connsiteY103" fmla="*/ 3459032 h 3470532"/>
              <a:gd name="connsiteX104" fmla="*/ 703522 w 1656754"/>
              <a:gd name="connsiteY104" fmla="*/ 3417940 h 3470532"/>
              <a:gd name="connsiteX0" fmla="*/ 710188 w 1663420"/>
              <a:gd name="connsiteY0" fmla="*/ 3417940 h 3470532"/>
              <a:gd name="connsiteX1" fmla="*/ 732804 w 1663420"/>
              <a:gd name="connsiteY1" fmla="*/ 2857682 h 3470532"/>
              <a:gd name="connsiteX2" fmla="*/ 752557 w 1663420"/>
              <a:gd name="connsiteY2" fmla="*/ 1826640 h 3470532"/>
              <a:gd name="connsiteX3" fmla="*/ 741184 w 1663420"/>
              <a:gd name="connsiteY3" fmla="*/ 1813810 h 3470532"/>
              <a:gd name="connsiteX4" fmla="*/ 696214 w 1663420"/>
              <a:gd name="connsiteY4" fmla="*/ 1761344 h 3470532"/>
              <a:gd name="connsiteX5" fmla="*/ 662486 w 1663420"/>
              <a:gd name="connsiteY5" fmla="*/ 1630180 h 3470532"/>
              <a:gd name="connsiteX6" fmla="*/ 666233 w 1663420"/>
              <a:gd name="connsiteY6" fmla="*/ 1506512 h 3470532"/>
              <a:gd name="connsiteX7" fmla="*/ 714951 w 1663420"/>
              <a:gd name="connsiteY7" fmla="*/ 1401580 h 3470532"/>
              <a:gd name="connsiteX8" fmla="*/ 733689 w 1663420"/>
              <a:gd name="connsiteY8" fmla="*/ 1349115 h 3470532"/>
              <a:gd name="connsiteX9" fmla="*/ 752427 w 1663420"/>
              <a:gd name="connsiteY9" fmla="*/ 1285407 h 3470532"/>
              <a:gd name="connsiteX10" fmla="*/ 729942 w 1663420"/>
              <a:gd name="connsiteY10" fmla="*/ 1172980 h 3470532"/>
              <a:gd name="connsiteX11" fmla="*/ 681223 w 1663420"/>
              <a:gd name="connsiteY11" fmla="*/ 1060554 h 3470532"/>
              <a:gd name="connsiteX12" fmla="*/ 643748 w 1663420"/>
              <a:gd name="connsiteY12" fmla="*/ 1008089 h 3470532"/>
              <a:gd name="connsiteX13" fmla="*/ 591282 w 1663420"/>
              <a:gd name="connsiteY13" fmla="*/ 966866 h 3470532"/>
              <a:gd name="connsiteX14" fmla="*/ 448876 w 1663420"/>
              <a:gd name="connsiteY14" fmla="*/ 910653 h 3470532"/>
              <a:gd name="connsiteX15" fmla="*/ 300432 w 1663420"/>
              <a:gd name="connsiteY15" fmla="*/ 943991 h 3470532"/>
              <a:gd name="connsiteX16" fmla="*/ 149073 w 1663420"/>
              <a:gd name="connsiteY16" fmla="*/ 906905 h 3470532"/>
              <a:gd name="connsiteX17" fmla="*/ 56529 w 1663420"/>
              <a:gd name="connsiteY17" fmla="*/ 819566 h 3470532"/>
              <a:gd name="connsiteX18" fmla="*/ 6666 w 1663420"/>
              <a:gd name="connsiteY18" fmla="*/ 663315 h 3470532"/>
              <a:gd name="connsiteX19" fmla="*/ 889 w 1663420"/>
              <a:gd name="connsiteY19" fmla="*/ 537799 h 3470532"/>
              <a:gd name="connsiteX20" fmla="*/ 30869 w 1663420"/>
              <a:gd name="connsiteY20" fmla="*/ 424617 h 3470532"/>
              <a:gd name="connsiteX21" fmla="*/ 59132 w 1663420"/>
              <a:gd name="connsiteY21" fmla="*/ 385997 h 3470532"/>
              <a:gd name="connsiteX22" fmla="*/ 92860 w 1663420"/>
              <a:gd name="connsiteY22" fmla="*/ 329784 h 3470532"/>
              <a:gd name="connsiteX23" fmla="*/ 115345 w 1663420"/>
              <a:gd name="connsiteY23" fmla="*/ 292308 h 3470532"/>
              <a:gd name="connsiteX24" fmla="*/ 130335 w 1663420"/>
              <a:gd name="connsiteY24" fmla="*/ 269823 h 3470532"/>
              <a:gd name="connsiteX25" fmla="*/ 167810 w 1663420"/>
              <a:gd name="connsiteY25" fmla="*/ 232348 h 3470532"/>
              <a:gd name="connsiteX26" fmla="*/ 186548 w 1663420"/>
              <a:gd name="connsiteY26" fmla="*/ 206115 h 3470532"/>
              <a:gd name="connsiteX27" fmla="*/ 197791 w 1663420"/>
              <a:gd name="connsiteY27" fmla="*/ 187377 h 3470532"/>
              <a:gd name="connsiteX28" fmla="*/ 231519 w 1663420"/>
              <a:gd name="connsiteY28" fmla="*/ 153649 h 3470532"/>
              <a:gd name="connsiteX29" fmla="*/ 254004 w 1663420"/>
              <a:gd name="connsiteY29" fmla="*/ 123669 h 3470532"/>
              <a:gd name="connsiteX30" fmla="*/ 272742 w 1663420"/>
              <a:gd name="connsiteY30" fmla="*/ 108679 h 3470532"/>
              <a:gd name="connsiteX31" fmla="*/ 298974 w 1663420"/>
              <a:gd name="connsiteY31" fmla="*/ 82446 h 3470532"/>
              <a:gd name="connsiteX32" fmla="*/ 358935 w 1663420"/>
              <a:gd name="connsiteY32" fmla="*/ 48718 h 3470532"/>
              <a:gd name="connsiteX33" fmla="*/ 388915 w 1663420"/>
              <a:gd name="connsiteY33" fmla="*/ 41223 h 3470532"/>
              <a:gd name="connsiteX34" fmla="*/ 422643 w 1663420"/>
              <a:gd name="connsiteY34" fmla="*/ 22485 h 3470532"/>
              <a:gd name="connsiteX35" fmla="*/ 433886 w 1663420"/>
              <a:gd name="connsiteY35" fmla="*/ 14990 h 3470532"/>
              <a:gd name="connsiteX36" fmla="*/ 463866 w 1663420"/>
              <a:gd name="connsiteY36" fmla="*/ 3748 h 3470532"/>
              <a:gd name="connsiteX37" fmla="*/ 490099 w 1663420"/>
              <a:gd name="connsiteY37" fmla="*/ 0 h 3470532"/>
              <a:gd name="connsiteX38" fmla="*/ 576292 w 1663420"/>
              <a:gd name="connsiteY38" fmla="*/ 3748 h 3470532"/>
              <a:gd name="connsiteX39" fmla="*/ 610020 w 1663420"/>
              <a:gd name="connsiteY39" fmla="*/ 14990 h 3470532"/>
              <a:gd name="connsiteX40" fmla="*/ 640001 w 1663420"/>
              <a:gd name="connsiteY40" fmla="*/ 22485 h 3470532"/>
              <a:gd name="connsiteX41" fmla="*/ 666233 w 1663420"/>
              <a:gd name="connsiteY41" fmla="*/ 37476 h 3470532"/>
              <a:gd name="connsiteX42" fmla="*/ 711204 w 1663420"/>
              <a:gd name="connsiteY42" fmla="*/ 44971 h 3470532"/>
              <a:gd name="connsiteX43" fmla="*/ 752427 w 1663420"/>
              <a:gd name="connsiteY43" fmla="*/ 67456 h 3470532"/>
              <a:gd name="connsiteX44" fmla="*/ 771164 w 1663420"/>
              <a:gd name="connsiteY44" fmla="*/ 74951 h 3470532"/>
              <a:gd name="connsiteX45" fmla="*/ 778660 w 1663420"/>
              <a:gd name="connsiteY45" fmla="*/ 82446 h 3470532"/>
              <a:gd name="connsiteX46" fmla="*/ 808640 w 1663420"/>
              <a:gd name="connsiteY46" fmla="*/ 101184 h 3470532"/>
              <a:gd name="connsiteX47" fmla="*/ 819882 w 1663420"/>
              <a:gd name="connsiteY47" fmla="*/ 123669 h 3470532"/>
              <a:gd name="connsiteX48" fmla="*/ 823630 w 1663420"/>
              <a:gd name="connsiteY48" fmla="*/ 146154 h 3470532"/>
              <a:gd name="connsiteX49" fmla="*/ 831125 w 1663420"/>
              <a:gd name="connsiteY49" fmla="*/ 172387 h 3470532"/>
              <a:gd name="connsiteX50" fmla="*/ 834873 w 1663420"/>
              <a:gd name="connsiteY50" fmla="*/ 191125 h 3470532"/>
              <a:gd name="connsiteX51" fmla="*/ 838620 w 1663420"/>
              <a:gd name="connsiteY51" fmla="*/ 333531 h 3470532"/>
              <a:gd name="connsiteX52" fmla="*/ 849863 w 1663420"/>
              <a:gd name="connsiteY52" fmla="*/ 363512 h 3470532"/>
              <a:gd name="connsiteX53" fmla="*/ 853610 w 1663420"/>
              <a:gd name="connsiteY53" fmla="*/ 374754 h 3470532"/>
              <a:gd name="connsiteX54" fmla="*/ 902328 w 1663420"/>
              <a:gd name="connsiteY54" fmla="*/ 400987 h 3470532"/>
              <a:gd name="connsiteX55" fmla="*/ 913571 w 1663420"/>
              <a:gd name="connsiteY55" fmla="*/ 408482 h 3470532"/>
              <a:gd name="connsiteX56" fmla="*/ 962289 w 1663420"/>
              <a:gd name="connsiteY56" fmla="*/ 423472 h 3470532"/>
              <a:gd name="connsiteX57" fmla="*/ 1280830 w 1663420"/>
              <a:gd name="connsiteY57" fmla="*/ 430967 h 3470532"/>
              <a:gd name="connsiteX58" fmla="*/ 1299568 w 1663420"/>
              <a:gd name="connsiteY58" fmla="*/ 438462 h 3470532"/>
              <a:gd name="connsiteX59" fmla="*/ 1352033 w 1663420"/>
              <a:gd name="connsiteY59" fmla="*/ 457200 h 3470532"/>
              <a:gd name="connsiteX60" fmla="*/ 1419489 w 1663420"/>
              <a:gd name="connsiteY60" fmla="*/ 487180 h 3470532"/>
              <a:gd name="connsiteX61" fmla="*/ 1464460 w 1663420"/>
              <a:gd name="connsiteY61" fmla="*/ 498423 h 3470532"/>
              <a:gd name="connsiteX62" fmla="*/ 1479450 w 1663420"/>
              <a:gd name="connsiteY62" fmla="*/ 505918 h 3470532"/>
              <a:gd name="connsiteX63" fmla="*/ 1490692 w 1663420"/>
              <a:gd name="connsiteY63" fmla="*/ 513413 h 3470532"/>
              <a:gd name="connsiteX64" fmla="*/ 1509430 w 1663420"/>
              <a:gd name="connsiteY64" fmla="*/ 520908 h 3470532"/>
              <a:gd name="connsiteX65" fmla="*/ 1520673 w 1663420"/>
              <a:gd name="connsiteY65" fmla="*/ 532151 h 3470532"/>
              <a:gd name="connsiteX66" fmla="*/ 1543158 w 1663420"/>
              <a:gd name="connsiteY66" fmla="*/ 592112 h 3470532"/>
              <a:gd name="connsiteX67" fmla="*/ 1561896 w 1663420"/>
              <a:gd name="connsiteY67" fmla="*/ 648325 h 3470532"/>
              <a:gd name="connsiteX68" fmla="*/ 1584381 w 1663420"/>
              <a:gd name="connsiteY68" fmla="*/ 700790 h 3470532"/>
              <a:gd name="connsiteX69" fmla="*/ 1588128 w 1663420"/>
              <a:gd name="connsiteY69" fmla="*/ 715780 h 3470532"/>
              <a:gd name="connsiteX70" fmla="*/ 1595623 w 1663420"/>
              <a:gd name="connsiteY70" fmla="*/ 734518 h 3470532"/>
              <a:gd name="connsiteX71" fmla="*/ 1606866 w 1663420"/>
              <a:gd name="connsiteY71" fmla="*/ 779489 h 3470532"/>
              <a:gd name="connsiteX72" fmla="*/ 1625604 w 1663420"/>
              <a:gd name="connsiteY72" fmla="*/ 828207 h 3470532"/>
              <a:gd name="connsiteX73" fmla="*/ 1633099 w 1663420"/>
              <a:gd name="connsiteY73" fmla="*/ 873177 h 3470532"/>
              <a:gd name="connsiteX74" fmla="*/ 1640594 w 1663420"/>
              <a:gd name="connsiteY74" fmla="*/ 895662 h 3470532"/>
              <a:gd name="connsiteX75" fmla="*/ 1644342 w 1663420"/>
              <a:gd name="connsiteY75" fmla="*/ 910653 h 3470532"/>
              <a:gd name="connsiteX76" fmla="*/ 1651837 w 1663420"/>
              <a:gd name="connsiteY76" fmla="*/ 929390 h 3470532"/>
              <a:gd name="connsiteX77" fmla="*/ 1659332 w 1663420"/>
              <a:gd name="connsiteY77" fmla="*/ 966866 h 3470532"/>
              <a:gd name="connsiteX78" fmla="*/ 1659332 w 1663420"/>
              <a:gd name="connsiteY78" fmla="*/ 1169233 h 3470532"/>
              <a:gd name="connsiteX79" fmla="*/ 1651837 w 1663420"/>
              <a:gd name="connsiteY79" fmla="*/ 1184223 h 3470532"/>
              <a:gd name="connsiteX80" fmla="*/ 1644342 w 1663420"/>
              <a:gd name="connsiteY80" fmla="*/ 1206708 h 3470532"/>
              <a:gd name="connsiteX81" fmla="*/ 1610614 w 1663420"/>
              <a:gd name="connsiteY81" fmla="*/ 1322882 h 3470532"/>
              <a:gd name="connsiteX82" fmla="*/ 1599371 w 1663420"/>
              <a:gd name="connsiteY82" fmla="*/ 1341620 h 3470532"/>
              <a:gd name="connsiteX83" fmla="*/ 1580633 w 1663420"/>
              <a:gd name="connsiteY83" fmla="*/ 1382843 h 3470532"/>
              <a:gd name="connsiteX84" fmla="*/ 1554401 w 1663420"/>
              <a:gd name="connsiteY84" fmla="*/ 1420318 h 3470532"/>
              <a:gd name="connsiteX85" fmla="*/ 1550653 w 1663420"/>
              <a:gd name="connsiteY85" fmla="*/ 1439056 h 3470532"/>
              <a:gd name="connsiteX86" fmla="*/ 1535663 w 1663420"/>
              <a:gd name="connsiteY86" fmla="*/ 1457794 h 3470532"/>
              <a:gd name="connsiteX87" fmla="*/ 1520673 w 1663420"/>
              <a:gd name="connsiteY87" fmla="*/ 1487774 h 3470532"/>
              <a:gd name="connsiteX88" fmla="*/ 1494440 w 1663420"/>
              <a:gd name="connsiteY88" fmla="*/ 1547735 h 3470532"/>
              <a:gd name="connsiteX89" fmla="*/ 1479450 w 1663420"/>
              <a:gd name="connsiteY89" fmla="*/ 1581462 h 3470532"/>
              <a:gd name="connsiteX90" fmla="*/ 1460712 w 1663420"/>
              <a:gd name="connsiteY90" fmla="*/ 1637676 h 3470532"/>
              <a:gd name="connsiteX91" fmla="*/ 1453217 w 1663420"/>
              <a:gd name="connsiteY91" fmla="*/ 1667656 h 3470532"/>
              <a:gd name="connsiteX92" fmla="*/ 1445722 w 1663420"/>
              <a:gd name="connsiteY92" fmla="*/ 1690141 h 3470532"/>
              <a:gd name="connsiteX93" fmla="*/ 1434479 w 1663420"/>
              <a:gd name="connsiteY93" fmla="*/ 1750102 h 3470532"/>
              <a:gd name="connsiteX94" fmla="*/ 1430732 w 1663420"/>
              <a:gd name="connsiteY94" fmla="*/ 1787577 h 3470532"/>
              <a:gd name="connsiteX95" fmla="*/ 1423237 w 1663420"/>
              <a:gd name="connsiteY95" fmla="*/ 1817557 h 3470532"/>
              <a:gd name="connsiteX96" fmla="*/ 1419489 w 1663420"/>
              <a:gd name="connsiteY96" fmla="*/ 1843790 h 3470532"/>
              <a:gd name="connsiteX97" fmla="*/ 1415742 w 1663420"/>
              <a:gd name="connsiteY97" fmla="*/ 1881266 h 3470532"/>
              <a:gd name="connsiteX98" fmla="*/ 1370771 w 1663420"/>
              <a:gd name="connsiteY98" fmla="*/ 2072390 h 3470532"/>
              <a:gd name="connsiteX99" fmla="*/ 1310810 w 1663420"/>
              <a:gd name="connsiteY99" fmla="*/ 2432154 h 3470532"/>
              <a:gd name="connsiteX100" fmla="*/ 1277082 w 1663420"/>
              <a:gd name="connsiteY100" fmla="*/ 2649512 h 3470532"/>
              <a:gd name="connsiteX101" fmla="*/ 1239607 w 1663420"/>
              <a:gd name="connsiteY101" fmla="*/ 2904344 h 3470532"/>
              <a:gd name="connsiteX102" fmla="*/ 1198124 w 1663420"/>
              <a:gd name="connsiteY102" fmla="*/ 3439228 h 3470532"/>
              <a:gd name="connsiteX103" fmla="*/ 938398 w 1663420"/>
              <a:gd name="connsiteY103" fmla="*/ 3459032 h 3470532"/>
              <a:gd name="connsiteX104" fmla="*/ 710188 w 1663420"/>
              <a:gd name="connsiteY104" fmla="*/ 3417940 h 3470532"/>
              <a:gd name="connsiteX0" fmla="*/ 711974 w 1665206"/>
              <a:gd name="connsiteY0" fmla="*/ 3417940 h 3470532"/>
              <a:gd name="connsiteX1" fmla="*/ 734590 w 1665206"/>
              <a:gd name="connsiteY1" fmla="*/ 2857682 h 3470532"/>
              <a:gd name="connsiteX2" fmla="*/ 754343 w 1665206"/>
              <a:gd name="connsiteY2" fmla="*/ 1826640 h 3470532"/>
              <a:gd name="connsiteX3" fmla="*/ 742970 w 1665206"/>
              <a:gd name="connsiteY3" fmla="*/ 1813810 h 3470532"/>
              <a:gd name="connsiteX4" fmla="*/ 698000 w 1665206"/>
              <a:gd name="connsiteY4" fmla="*/ 1761344 h 3470532"/>
              <a:gd name="connsiteX5" fmla="*/ 664272 w 1665206"/>
              <a:gd name="connsiteY5" fmla="*/ 1630180 h 3470532"/>
              <a:gd name="connsiteX6" fmla="*/ 668019 w 1665206"/>
              <a:gd name="connsiteY6" fmla="*/ 1506512 h 3470532"/>
              <a:gd name="connsiteX7" fmla="*/ 716737 w 1665206"/>
              <a:gd name="connsiteY7" fmla="*/ 1401580 h 3470532"/>
              <a:gd name="connsiteX8" fmla="*/ 735475 w 1665206"/>
              <a:gd name="connsiteY8" fmla="*/ 1349115 h 3470532"/>
              <a:gd name="connsiteX9" fmla="*/ 754213 w 1665206"/>
              <a:gd name="connsiteY9" fmla="*/ 1285407 h 3470532"/>
              <a:gd name="connsiteX10" fmla="*/ 731728 w 1665206"/>
              <a:gd name="connsiteY10" fmla="*/ 1172980 h 3470532"/>
              <a:gd name="connsiteX11" fmla="*/ 683009 w 1665206"/>
              <a:gd name="connsiteY11" fmla="*/ 1060554 h 3470532"/>
              <a:gd name="connsiteX12" fmla="*/ 645534 w 1665206"/>
              <a:gd name="connsiteY12" fmla="*/ 1008089 h 3470532"/>
              <a:gd name="connsiteX13" fmla="*/ 593068 w 1665206"/>
              <a:gd name="connsiteY13" fmla="*/ 966866 h 3470532"/>
              <a:gd name="connsiteX14" fmla="*/ 450662 w 1665206"/>
              <a:gd name="connsiteY14" fmla="*/ 910653 h 3470532"/>
              <a:gd name="connsiteX15" fmla="*/ 302218 w 1665206"/>
              <a:gd name="connsiteY15" fmla="*/ 943991 h 3470532"/>
              <a:gd name="connsiteX16" fmla="*/ 150859 w 1665206"/>
              <a:gd name="connsiteY16" fmla="*/ 906905 h 3470532"/>
              <a:gd name="connsiteX17" fmla="*/ 58315 w 1665206"/>
              <a:gd name="connsiteY17" fmla="*/ 819566 h 3470532"/>
              <a:gd name="connsiteX18" fmla="*/ 8452 w 1665206"/>
              <a:gd name="connsiteY18" fmla="*/ 663315 h 3470532"/>
              <a:gd name="connsiteX19" fmla="*/ 2675 w 1665206"/>
              <a:gd name="connsiteY19" fmla="*/ 537799 h 3470532"/>
              <a:gd name="connsiteX20" fmla="*/ 32655 w 1665206"/>
              <a:gd name="connsiteY20" fmla="*/ 424617 h 3470532"/>
              <a:gd name="connsiteX21" fmla="*/ 60918 w 1665206"/>
              <a:gd name="connsiteY21" fmla="*/ 385997 h 3470532"/>
              <a:gd name="connsiteX22" fmla="*/ 94646 w 1665206"/>
              <a:gd name="connsiteY22" fmla="*/ 329784 h 3470532"/>
              <a:gd name="connsiteX23" fmla="*/ 117131 w 1665206"/>
              <a:gd name="connsiteY23" fmla="*/ 292308 h 3470532"/>
              <a:gd name="connsiteX24" fmla="*/ 132121 w 1665206"/>
              <a:gd name="connsiteY24" fmla="*/ 269823 h 3470532"/>
              <a:gd name="connsiteX25" fmla="*/ 169596 w 1665206"/>
              <a:gd name="connsiteY25" fmla="*/ 232348 h 3470532"/>
              <a:gd name="connsiteX26" fmla="*/ 188334 w 1665206"/>
              <a:gd name="connsiteY26" fmla="*/ 206115 h 3470532"/>
              <a:gd name="connsiteX27" fmla="*/ 199577 w 1665206"/>
              <a:gd name="connsiteY27" fmla="*/ 187377 h 3470532"/>
              <a:gd name="connsiteX28" fmla="*/ 233305 w 1665206"/>
              <a:gd name="connsiteY28" fmla="*/ 153649 h 3470532"/>
              <a:gd name="connsiteX29" fmla="*/ 255790 w 1665206"/>
              <a:gd name="connsiteY29" fmla="*/ 123669 h 3470532"/>
              <a:gd name="connsiteX30" fmla="*/ 274528 w 1665206"/>
              <a:gd name="connsiteY30" fmla="*/ 108679 h 3470532"/>
              <a:gd name="connsiteX31" fmla="*/ 300760 w 1665206"/>
              <a:gd name="connsiteY31" fmla="*/ 82446 h 3470532"/>
              <a:gd name="connsiteX32" fmla="*/ 360721 w 1665206"/>
              <a:gd name="connsiteY32" fmla="*/ 48718 h 3470532"/>
              <a:gd name="connsiteX33" fmla="*/ 390701 w 1665206"/>
              <a:gd name="connsiteY33" fmla="*/ 41223 h 3470532"/>
              <a:gd name="connsiteX34" fmla="*/ 424429 w 1665206"/>
              <a:gd name="connsiteY34" fmla="*/ 22485 h 3470532"/>
              <a:gd name="connsiteX35" fmla="*/ 435672 w 1665206"/>
              <a:gd name="connsiteY35" fmla="*/ 14990 h 3470532"/>
              <a:gd name="connsiteX36" fmla="*/ 465652 w 1665206"/>
              <a:gd name="connsiteY36" fmla="*/ 3748 h 3470532"/>
              <a:gd name="connsiteX37" fmla="*/ 491885 w 1665206"/>
              <a:gd name="connsiteY37" fmla="*/ 0 h 3470532"/>
              <a:gd name="connsiteX38" fmla="*/ 578078 w 1665206"/>
              <a:gd name="connsiteY38" fmla="*/ 3748 h 3470532"/>
              <a:gd name="connsiteX39" fmla="*/ 611806 w 1665206"/>
              <a:gd name="connsiteY39" fmla="*/ 14990 h 3470532"/>
              <a:gd name="connsiteX40" fmla="*/ 641787 w 1665206"/>
              <a:gd name="connsiteY40" fmla="*/ 22485 h 3470532"/>
              <a:gd name="connsiteX41" fmla="*/ 668019 w 1665206"/>
              <a:gd name="connsiteY41" fmla="*/ 37476 h 3470532"/>
              <a:gd name="connsiteX42" fmla="*/ 712990 w 1665206"/>
              <a:gd name="connsiteY42" fmla="*/ 44971 h 3470532"/>
              <a:gd name="connsiteX43" fmla="*/ 754213 w 1665206"/>
              <a:gd name="connsiteY43" fmla="*/ 67456 h 3470532"/>
              <a:gd name="connsiteX44" fmla="*/ 772950 w 1665206"/>
              <a:gd name="connsiteY44" fmla="*/ 74951 h 3470532"/>
              <a:gd name="connsiteX45" fmla="*/ 780446 w 1665206"/>
              <a:gd name="connsiteY45" fmla="*/ 82446 h 3470532"/>
              <a:gd name="connsiteX46" fmla="*/ 810426 w 1665206"/>
              <a:gd name="connsiteY46" fmla="*/ 101184 h 3470532"/>
              <a:gd name="connsiteX47" fmla="*/ 821668 w 1665206"/>
              <a:gd name="connsiteY47" fmla="*/ 123669 h 3470532"/>
              <a:gd name="connsiteX48" fmla="*/ 825416 w 1665206"/>
              <a:gd name="connsiteY48" fmla="*/ 146154 h 3470532"/>
              <a:gd name="connsiteX49" fmla="*/ 832911 w 1665206"/>
              <a:gd name="connsiteY49" fmla="*/ 172387 h 3470532"/>
              <a:gd name="connsiteX50" fmla="*/ 836659 w 1665206"/>
              <a:gd name="connsiteY50" fmla="*/ 191125 h 3470532"/>
              <a:gd name="connsiteX51" fmla="*/ 840406 w 1665206"/>
              <a:gd name="connsiteY51" fmla="*/ 333531 h 3470532"/>
              <a:gd name="connsiteX52" fmla="*/ 851649 w 1665206"/>
              <a:gd name="connsiteY52" fmla="*/ 363512 h 3470532"/>
              <a:gd name="connsiteX53" fmla="*/ 855396 w 1665206"/>
              <a:gd name="connsiteY53" fmla="*/ 374754 h 3470532"/>
              <a:gd name="connsiteX54" fmla="*/ 904114 w 1665206"/>
              <a:gd name="connsiteY54" fmla="*/ 400987 h 3470532"/>
              <a:gd name="connsiteX55" fmla="*/ 915357 w 1665206"/>
              <a:gd name="connsiteY55" fmla="*/ 408482 h 3470532"/>
              <a:gd name="connsiteX56" fmla="*/ 964075 w 1665206"/>
              <a:gd name="connsiteY56" fmla="*/ 423472 h 3470532"/>
              <a:gd name="connsiteX57" fmla="*/ 1282616 w 1665206"/>
              <a:gd name="connsiteY57" fmla="*/ 430967 h 3470532"/>
              <a:gd name="connsiteX58" fmla="*/ 1301354 w 1665206"/>
              <a:gd name="connsiteY58" fmla="*/ 438462 h 3470532"/>
              <a:gd name="connsiteX59" fmla="*/ 1353819 w 1665206"/>
              <a:gd name="connsiteY59" fmla="*/ 457200 h 3470532"/>
              <a:gd name="connsiteX60" fmla="*/ 1421275 w 1665206"/>
              <a:gd name="connsiteY60" fmla="*/ 487180 h 3470532"/>
              <a:gd name="connsiteX61" fmla="*/ 1466246 w 1665206"/>
              <a:gd name="connsiteY61" fmla="*/ 498423 h 3470532"/>
              <a:gd name="connsiteX62" fmla="*/ 1481236 w 1665206"/>
              <a:gd name="connsiteY62" fmla="*/ 505918 h 3470532"/>
              <a:gd name="connsiteX63" fmla="*/ 1492478 w 1665206"/>
              <a:gd name="connsiteY63" fmla="*/ 513413 h 3470532"/>
              <a:gd name="connsiteX64" fmla="*/ 1511216 w 1665206"/>
              <a:gd name="connsiteY64" fmla="*/ 520908 h 3470532"/>
              <a:gd name="connsiteX65" fmla="*/ 1522459 w 1665206"/>
              <a:gd name="connsiteY65" fmla="*/ 532151 h 3470532"/>
              <a:gd name="connsiteX66" fmla="*/ 1544944 w 1665206"/>
              <a:gd name="connsiteY66" fmla="*/ 592112 h 3470532"/>
              <a:gd name="connsiteX67" fmla="*/ 1563682 w 1665206"/>
              <a:gd name="connsiteY67" fmla="*/ 648325 h 3470532"/>
              <a:gd name="connsiteX68" fmla="*/ 1586167 w 1665206"/>
              <a:gd name="connsiteY68" fmla="*/ 700790 h 3470532"/>
              <a:gd name="connsiteX69" fmla="*/ 1589914 w 1665206"/>
              <a:gd name="connsiteY69" fmla="*/ 715780 h 3470532"/>
              <a:gd name="connsiteX70" fmla="*/ 1597409 w 1665206"/>
              <a:gd name="connsiteY70" fmla="*/ 734518 h 3470532"/>
              <a:gd name="connsiteX71" fmla="*/ 1608652 w 1665206"/>
              <a:gd name="connsiteY71" fmla="*/ 779489 h 3470532"/>
              <a:gd name="connsiteX72" fmla="*/ 1627390 w 1665206"/>
              <a:gd name="connsiteY72" fmla="*/ 828207 h 3470532"/>
              <a:gd name="connsiteX73" fmla="*/ 1634885 w 1665206"/>
              <a:gd name="connsiteY73" fmla="*/ 873177 h 3470532"/>
              <a:gd name="connsiteX74" fmla="*/ 1642380 w 1665206"/>
              <a:gd name="connsiteY74" fmla="*/ 895662 h 3470532"/>
              <a:gd name="connsiteX75" fmla="*/ 1646128 w 1665206"/>
              <a:gd name="connsiteY75" fmla="*/ 910653 h 3470532"/>
              <a:gd name="connsiteX76" fmla="*/ 1653623 w 1665206"/>
              <a:gd name="connsiteY76" fmla="*/ 929390 h 3470532"/>
              <a:gd name="connsiteX77" fmla="*/ 1661118 w 1665206"/>
              <a:gd name="connsiteY77" fmla="*/ 966866 h 3470532"/>
              <a:gd name="connsiteX78" fmla="*/ 1661118 w 1665206"/>
              <a:gd name="connsiteY78" fmla="*/ 1169233 h 3470532"/>
              <a:gd name="connsiteX79" fmla="*/ 1653623 w 1665206"/>
              <a:gd name="connsiteY79" fmla="*/ 1184223 h 3470532"/>
              <a:gd name="connsiteX80" fmla="*/ 1646128 w 1665206"/>
              <a:gd name="connsiteY80" fmla="*/ 1206708 h 3470532"/>
              <a:gd name="connsiteX81" fmla="*/ 1612400 w 1665206"/>
              <a:gd name="connsiteY81" fmla="*/ 1322882 h 3470532"/>
              <a:gd name="connsiteX82" fmla="*/ 1601157 w 1665206"/>
              <a:gd name="connsiteY82" fmla="*/ 1341620 h 3470532"/>
              <a:gd name="connsiteX83" fmla="*/ 1582419 w 1665206"/>
              <a:gd name="connsiteY83" fmla="*/ 1382843 h 3470532"/>
              <a:gd name="connsiteX84" fmla="*/ 1556187 w 1665206"/>
              <a:gd name="connsiteY84" fmla="*/ 1420318 h 3470532"/>
              <a:gd name="connsiteX85" fmla="*/ 1552439 w 1665206"/>
              <a:gd name="connsiteY85" fmla="*/ 1439056 h 3470532"/>
              <a:gd name="connsiteX86" fmla="*/ 1537449 w 1665206"/>
              <a:gd name="connsiteY86" fmla="*/ 1457794 h 3470532"/>
              <a:gd name="connsiteX87" fmla="*/ 1522459 w 1665206"/>
              <a:gd name="connsiteY87" fmla="*/ 1487774 h 3470532"/>
              <a:gd name="connsiteX88" fmla="*/ 1496226 w 1665206"/>
              <a:gd name="connsiteY88" fmla="*/ 1547735 h 3470532"/>
              <a:gd name="connsiteX89" fmla="*/ 1481236 w 1665206"/>
              <a:gd name="connsiteY89" fmla="*/ 1581462 h 3470532"/>
              <a:gd name="connsiteX90" fmla="*/ 1462498 w 1665206"/>
              <a:gd name="connsiteY90" fmla="*/ 1637676 h 3470532"/>
              <a:gd name="connsiteX91" fmla="*/ 1455003 w 1665206"/>
              <a:gd name="connsiteY91" fmla="*/ 1667656 h 3470532"/>
              <a:gd name="connsiteX92" fmla="*/ 1447508 w 1665206"/>
              <a:gd name="connsiteY92" fmla="*/ 1690141 h 3470532"/>
              <a:gd name="connsiteX93" fmla="*/ 1436265 w 1665206"/>
              <a:gd name="connsiteY93" fmla="*/ 1750102 h 3470532"/>
              <a:gd name="connsiteX94" fmla="*/ 1432518 w 1665206"/>
              <a:gd name="connsiteY94" fmla="*/ 1787577 h 3470532"/>
              <a:gd name="connsiteX95" fmla="*/ 1425023 w 1665206"/>
              <a:gd name="connsiteY95" fmla="*/ 1817557 h 3470532"/>
              <a:gd name="connsiteX96" fmla="*/ 1421275 w 1665206"/>
              <a:gd name="connsiteY96" fmla="*/ 1843790 h 3470532"/>
              <a:gd name="connsiteX97" fmla="*/ 1417528 w 1665206"/>
              <a:gd name="connsiteY97" fmla="*/ 1881266 h 3470532"/>
              <a:gd name="connsiteX98" fmla="*/ 1372557 w 1665206"/>
              <a:gd name="connsiteY98" fmla="*/ 2072390 h 3470532"/>
              <a:gd name="connsiteX99" fmla="*/ 1312596 w 1665206"/>
              <a:gd name="connsiteY99" fmla="*/ 2432154 h 3470532"/>
              <a:gd name="connsiteX100" fmla="*/ 1278868 w 1665206"/>
              <a:gd name="connsiteY100" fmla="*/ 2649512 h 3470532"/>
              <a:gd name="connsiteX101" fmla="*/ 1241393 w 1665206"/>
              <a:gd name="connsiteY101" fmla="*/ 2904344 h 3470532"/>
              <a:gd name="connsiteX102" fmla="*/ 1199910 w 1665206"/>
              <a:gd name="connsiteY102" fmla="*/ 3439228 h 3470532"/>
              <a:gd name="connsiteX103" fmla="*/ 940184 w 1665206"/>
              <a:gd name="connsiteY103" fmla="*/ 3459032 h 3470532"/>
              <a:gd name="connsiteX104" fmla="*/ 711974 w 1665206"/>
              <a:gd name="connsiteY104" fmla="*/ 3417940 h 3470532"/>
              <a:gd name="connsiteX0" fmla="*/ 704121 w 1657353"/>
              <a:gd name="connsiteY0" fmla="*/ 3417940 h 3470532"/>
              <a:gd name="connsiteX1" fmla="*/ 726737 w 1657353"/>
              <a:gd name="connsiteY1" fmla="*/ 2857682 h 3470532"/>
              <a:gd name="connsiteX2" fmla="*/ 746490 w 1657353"/>
              <a:gd name="connsiteY2" fmla="*/ 1826640 h 3470532"/>
              <a:gd name="connsiteX3" fmla="*/ 735117 w 1657353"/>
              <a:gd name="connsiteY3" fmla="*/ 1813810 h 3470532"/>
              <a:gd name="connsiteX4" fmla="*/ 690147 w 1657353"/>
              <a:gd name="connsiteY4" fmla="*/ 1761344 h 3470532"/>
              <a:gd name="connsiteX5" fmla="*/ 656419 w 1657353"/>
              <a:gd name="connsiteY5" fmla="*/ 1630180 h 3470532"/>
              <a:gd name="connsiteX6" fmla="*/ 660166 w 1657353"/>
              <a:gd name="connsiteY6" fmla="*/ 1506512 h 3470532"/>
              <a:gd name="connsiteX7" fmla="*/ 708884 w 1657353"/>
              <a:gd name="connsiteY7" fmla="*/ 1401580 h 3470532"/>
              <a:gd name="connsiteX8" fmla="*/ 727622 w 1657353"/>
              <a:gd name="connsiteY8" fmla="*/ 1349115 h 3470532"/>
              <a:gd name="connsiteX9" fmla="*/ 746360 w 1657353"/>
              <a:gd name="connsiteY9" fmla="*/ 1285407 h 3470532"/>
              <a:gd name="connsiteX10" fmla="*/ 723875 w 1657353"/>
              <a:gd name="connsiteY10" fmla="*/ 1172980 h 3470532"/>
              <a:gd name="connsiteX11" fmla="*/ 675156 w 1657353"/>
              <a:gd name="connsiteY11" fmla="*/ 1060554 h 3470532"/>
              <a:gd name="connsiteX12" fmla="*/ 637681 w 1657353"/>
              <a:gd name="connsiteY12" fmla="*/ 1008089 h 3470532"/>
              <a:gd name="connsiteX13" fmla="*/ 585215 w 1657353"/>
              <a:gd name="connsiteY13" fmla="*/ 966866 h 3470532"/>
              <a:gd name="connsiteX14" fmla="*/ 442809 w 1657353"/>
              <a:gd name="connsiteY14" fmla="*/ 910653 h 3470532"/>
              <a:gd name="connsiteX15" fmla="*/ 294365 w 1657353"/>
              <a:gd name="connsiteY15" fmla="*/ 943991 h 3470532"/>
              <a:gd name="connsiteX16" fmla="*/ 143006 w 1657353"/>
              <a:gd name="connsiteY16" fmla="*/ 906905 h 3470532"/>
              <a:gd name="connsiteX17" fmla="*/ 50462 w 1657353"/>
              <a:gd name="connsiteY17" fmla="*/ 819566 h 3470532"/>
              <a:gd name="connsiteX18" fmla="*/ 599 w 1657353"/>
              <a:gd name="connsiteY18" fmla="*/ 663315 h 3470532"/>
              <a:gd name="connsiteX19" fmla="*/ 24802 w 1657353"/>
              <a:gd name="connsiteY19" fmla="*/ 424617 h 3470532"/>
              <a:gd name="connsiteX20" fmla="*/ 53065 w 1657353"/>
              <a:gd name="connsiteY20" fmla="*/ 385997 h 3470532"/>
              <a:gd name="connsiteX21" fmla="*/ 86793 w 1657353"/>
              <a:gd name="connsiteY21" fmla="*/ 329784 h 3470532"/>
              <a:gd name="connsiteX22" fmla="*/ 109278 w 1657353"/>
              <a:gd name="connsiteY22" fmla="*/ 292308 h 3470532"/>
              <a:gd name="connsiteX23" fmla="*/ 124268 w 1657353"/>
              <a:gd name="connsiteY23" fmla="*/ 269823 h 3470532"/>
              <a:gd name="connsiteX24" fmla="*/ 161743 w 1657353"/>
              <a:gd name="connsiteY24" fmla="*/ 232348 h 3470532"/>
              <a:gd name="connsiteX25" fmla="*/ 180481 w 1657353"/>
              <a:gd name="connsiteY25" fmla="*/ 206115 h 3470532"/>
              <a:gd name="connsiteX26" fmla="*/ 191724 w 1657353"/>
              <a:gd name="connsiteY26" fmla="*/ 187377 h 3470532"/>
              <a:gd name="connsiteX27" fmla="*/ 225452 w 1657353"/>
              <a:gd name="connsiteY27" fmla="*/ 153649 h 3470532"/>
              <a:gd name="connsiteX28" fmla="*/ 247937 w 1657353"/>
              <a:gd name="connsiteY28" fmla="*/ 123669 h 3470532"/>
              <a:gd name="connsiteX29" fmla="*/ 266675 w 1657353"/>
              <a:gd name="connsiteY29" fmla="*/ 108679 h 3470532"/>
              <a:gd name="connsiteX30" fmla="*/ 292907 w 1657353"/>
              <a:gd name="connsiteY30" fmla="*/ 82446 h 3470532"/>
              <a:gd name="connsiteX31" fmla="*/ 352868 w 1657353"/>
              <a:gd name="connsiteY31" fmla="*/ 48718 h 3470532"/>
              <a:gd name="connsiteX32" fmla="*/ 382848 w 1657353"/>
              <a:gd name="connsiteY32" fmla="*/ 41223 h 3470532"/>
              <a:gd name="connsiteX33" fmla="*/ 416576 w 1657353"/>
              <a:gd name="connsiteY33" fmla="*/ 22485 h 3470532"/>
              <a:gd name="connsiteX34" fmla="*/ 427819 w 1657353"/>
              <a:gd name="connsiteY34" fmla="*/ 14990 h 3470532"/>
              <a:gd name="connsiteX35" fmla="*/ 457799 w 1657353"/>
              <a:gd name="connsiteY35" fmla="*/ 3748 h 3470532"/>
              <a:gd name="connsiteX36" fmla="*/ 484032 w 1657353"/>
              <a:gd name="connsiteY36" fmla="*/ 0 h 3470532"/>
              <a:gd name="connsiteX37" fmla="*/ 570225 w 1657353"/>
              <a:gd name="connsiteY37" fmla="*/ 3748 h 3470532"/>
              <a:gd name="connsiteX38" fmla="*/ 603953 w 1657353"/>
              <a:gd name="connsiteY38" fmla="*/ 14990 h 3470532"/>
              <a:gd name="connsiteX39" fmla="*/ 633934 w 1657353"/>
              <a:gd name="connsiteY39" fmla="*/ 22485 h 3470532"/>
              <a:gd name="connsiteX40" fmla="*/ 660166 w 1657353"/>
              <a:gd name="connsiteY40" fmla="*/ 37476 h 3470532"/>
              <a:gd name="connsiteX41" fmla="*/ 705137 w 1657353"/>
              <a:gd name="connsiteY41" fmla="*/ 44971 h 3470532"/>
              <a:gd name="connsiteX42" fmla="*/ 746360 w 1657353"/>
              <a:gd name="connsiteY42" fmla="*/ 67456 h 3470532"/>
              <a:gd name="connsiteX43" fmla="*/ 765097 w 1657353"/>
              <a:gd name="connsiteY43" fmla="*/ 74951 h 3470532"/>
              <a:gd name="connsiteX44" fmla="*/ 772593 w 1657353"/>
              <a:gd name="connsiteY44" fmla="*/ 82446 h 3470532"/>
              <a:gd name="connsiteX45" fmla="*/ 802573 w 1657353"/>
              <a:gd name="connsiteY45" fmla="*/ 101184 h 3470532"/>
              <a:gd name="connsiteX46" fmla="*/ 813815 w 1657353"/>
              <a:gd name="connsiteY46" fmla="*/ 123669 h 3470532"/>
              <a:gd name="connsiteX47" fmla="*/ 817563 w 1657353"/>
              <a:gd name="connsiteY47" fmla="*/ 146154 h 3470532"/>
              <a:gd name="connsiteX48" fmla="*/ 825058 w 1657353"/>
              <a:gd name="connsiteY48" fmla="*/ 172387 h 3470532"/>
              <a:gd name="connsiteX49" fmla="*/ 828806 w 1657353"/>
              <a:gd name="connsiteY49" fmla="*/ 191125 h 3470532"/>
              <a:gd name="connsiteX50" fmla="*/ 832553 w 1657353"/>
              <a:gd name="connsiteY50" fmla="*/ 333531 h 3470532"/>
              <a:gd name="connsiteX51" fmla="*/ 843796 w 1657353"/>
              <a:gd name="connsiteY51" fmla="*/ 363512 h 3470532"/>
              <a:gd name="connsiteX52" fmla="*/ 847543 w 1657353"/>
              <a:gd name="connsiteY52" fmla="*/ 374754 h 3470532"/>
              <a:gd name="connsiteX53" fmla="*/ 896261 w 1657353"/>
              <a:gd name="connsiteY53" fmla="*/ 400987 h 3470532"/>
              <a:gd name="connsiteX54" fmla="*/ 907504 w 1657353"/>
              <a:gd name="connsiteY54" fmla="*/ 408482 h 3470532"/>
              <a:gd name="connsiteX55" fmla="*/ 956222 w 1657353"/>
              <a:gd name="connsiteY55" fmla="*/ 423472 h 3470532"/>
              <a:gd name="connsiteX56" fmla="*/ 1274763 w 1657353"/>
              <a:gd name="connsiteY56" fmla="*/ 430967 h 3470532"/>
              <a:gd name="connsiteX57" fmla="*/ 1293501 w 1657353"/>
              <a:gd name="connsiteY57" fmla="*/ 438462 h 3470532"/>
              <a:gd name="connsiteX58" fmla="*/ 1345966 w 1657353"/>
              <a:gd name="connsiteY58" fmla="*/ 457200 h 3470532"/>
              <a:gd name="connsiteX59" fmla="*/ 1413422 w 1657353"/>
              <a:gd name="connsiteY59" fmla="*/ 487180 h 3470532"/>
              <a:gd name="connsiteX60" fmla="*/ 1458393 w 1657353"/>
              <a:gd name="connsiteY60" fmla="*/ 498423 h 3470532"/>
              <a:gd name="connsiteX61" fmla="*/ 1473383 w 1657353"/>
              <a:gd name="connsiteY61" fmla="*/ 505918 h 3470532"/>
              <a:gd name="connsiteX62" fmla="*/ 1484625 w 1657353"/>
              <a:gd name="connsiteY62" fmla="*/ 513413 h 3470532"/>
              <a:gd name="connsiteX63" fmla="*/ 1503363 w 1657353"/>
              <a:gd name="connsiteY63" fmla="*/ 520908 h 3470532"/>
              <a:gd name="connsiteX64" fmla="*/ 1514606 w 1657353"/>
              <a:gd name="connsiteY64" fmla="*/ 532151 h 3470532"/>
              <a:gd name="connsiteX65" fmla="*/ 1537091 w 1657353"/>
              <a:gd name="connsiteY65" fmla="*/ 592112 h 3470532"/>
              <a:gd name="connsiteX66" fmla="*/ 1555829 w 1657353"/>
              <a:gd name="connsiteY66" fmla="*/ 648325 h 3470532"/>
              <a:gd name="connsiteX67" fmla="*/ 1578314 w 1657353"/>
              <a:gd name="connsiteY67" fmla="*/ 700790 h 3470532"/>
              <a:gd name="connsiteX68" fmla="*/ 1582061 w 1657353"/>
              <a:gd name="connsiteY68" fmla="*/ 715780 h 3470532"/>
              <a:gd name="connsiteX69" fmla="*/ 1589556 w 1657353"/>
              <a:gd name="connsiteY69" fmla="*/ 734518 h 3470532"/>
              <a:gd name="connsiteX70" fmla="*/ 1600799 w 1657353"/>
              <a:gd name="connsiteY70" fmla="*/ 779489 h 3470532"/>
              <a:gd name="connsiteX71" fmla="*/ 1619537 w 1657353"/>
              <a:gd name="connsiteY71" fmla="*/ 828207 h 3470532"/>
              <a:gd name="connsiteX72" fmla="*/ 1627032 w 1657353"/>
              <a:gd name="connsiteY72" fmla="*/ 873177 h 3470532"/>
              <a:gd name="connsiteX73" fmla="*/ 1634527 w 1657353"/>
              <a:gd name="connsiteY73" fmla="*/ 895662 h 3470532"/>
              <a:gd name="connsiteX74" fmla="*/ 1638275 w 1657353"/>
              <a:gd name="connsiteY74" fmla="*/ 910653 h 3470532"/>
              <a:gd name="connsiteX75" fmla="*/ 1645770 w 1657353"/>
              <a:gd name="connsiteY75" fmla="*/ 929390 h 3470532"/>
              <a:gd name="connsiteX76" fmla="*/ 1653265 w 1657353"/>
              <a:gd name="connsiteY76" fmla="*/ 966866 h 3470532"/>
              <a:gd name="connsiteX77" fmla="*/ 1653265 w 1657353"/>
              <a:gd name="connsiteY77" fmla="*/ 1169233 h 3470532"/>
              <a:gd name="connsiteX78" fmla="*/ 1645770 w 1657353"/>
              <a:gd name="connsiteY78" fmla="*/ 1184223 h 3470532"/>
              <a:gd name="connsiteX79" fmla="*/ 1638275 w 1657353"/>
              <a:gd name="connsiteY79" fmla="*/ 1206708 h 3470532"/>
              <a:gd name="connsiteX80" fmla="*/ 1604547 w 1657353"/>
              <a:gd name="connsiteY80" fmla="*/ 1322882 h 3470532"/>
              <a:gd name="connsiteX81" fmla="*/ 1593304 w 1657353"/>
              <a:gd name="connsiteY81" fmla="*/ 1341620 h 3470532"/>
              <a:gd name="connsiteX82" fmla="*/ 1574566 w 1657353"/>
              <a:gd name="connsiteY82" fmla="*/ 1382843 h 3470532"/>
              <a:gd name="connsiteX83" fmla="*/ 1548334 w 1657353"/>
              <a:gd name="connsiteY83" fmla="*/ 1420318 h 3470532"/>
              <a:gd name="connsiteX84" fmla="*/ 1544586 w 1657353"/>
              <a:gd name="connsiteY84" fmla="*/ 1439056 h 3470532"/>
              <a:gd name="connsiteX85" fmla="*/ 1529596 w 1657353"/>
              <a:gd name="connsiteY85" fmla="*/ 1457794 h 3470532"/>
              <a:gd name="connsiteX86" fmla="*/ 1514606 w 1657353"/>
              <a:gd name="connsiteY86" fmla="*/ 1487774 h 3470532"/>
              <a:gd name="connsiteX87" fmla="*/ 1488373 w 1657353"/>
              <a:gd name="connsiteY87" fmla="*/ 1547735 h 3470532"/>
              <a:gd name="connsiteX88" fmla="*/ 1473383 w 1657353"/>
              <a:gd name="connsiteY88" fmla="*/ 1581462 h 3470532"/>
              <a:gd name="connsiteX89" fmla="*/ 1454645 w 1657353"/>
              <a:gd name="connsiteY89" fmla="*/ 1637676 h 3470532"/>
              <a:gd name="connsiteX90" fmla="*/ 1447150 w 1657353"/>
              <a:gd name="connsiteY90" fmla="*/ 1667656 h 3470532"/>
              <a:gd name="connsiteX91" fmla="*/ 1439655 w 1657353"/>
              <a:gd name="connsiteY91" fmla="*/ 1690141 h 3470532"/>
              <a:gd name="connsiteX92" fmla="*/ 1428412 w 1657353"/>
              <a:gd name="connsiteY92" fmla="*/ 1750102 h 3470532"/>
              <a:gd name="connsiteX93" fmla="*/ 1424665 w 1657353"/>
              <a:gd name="connsiteY93" fmla="*/ 1787577 h 3470532"/>
              <a:gd name="connsiteX94" fmla="*/ 1417170 w 1657353"/>
              <a:gd name="connsiteY94" fmla="*/ 1817557 h 3470532"/>
              <a:gd name="connsiteX95" fmla="*/ 1413422 w 1657353"/>
              <a:gd name="connsiteY95" fmla="*/ 1843790 h 3470532"/>
              <a:gd name="connsiteX96" fmla="*/ 1409675 w 1657353"/>
              <a:gd name="connsiteY96" fmla="*/ 1881266 h 3470532"/>
              <a:gd name="connsiteX97" fmla="*/ 1364704 w 1657353"/>
              <a:gd name="connsiteY97" fmla="*/ 2072390 h 3470532"/>
              <a:gd name="connsiteX98" fmla="*/ 1304743 w 1657353"/>
              <a:gd name="connsiteY98" fmla="*/ 2432154 h 3470532"/>
              <a:gd name="connsiteX99" fmla="*/ 1271015 w 1657353"/>
              <a:gd name="connsiteY99" fmla="*/ 2649512 h 3470532"/>
              <a:gd name="connsiteX100" fmla="*/ 1233540 w 1657353"/>
              <a:gd name="connsiteY100" fmla="*/ 2904344 h 3470532"/>
              <a:gd name="connsiteX101" fmla="*/ 1192057 w 1657353"/>
              <a:gd name="connsiteY101" fmla="*/ 3439228 h 3470532"/>
              <a:gd name="connsiteX102" fmla="*/ 932331 w 1657353"/>
              <a:gd name="connsiteY102" fmla="*/ 3459032 h 3470532"/>
              <a:gd name="connsiteX103" fmla="*/ 704121 w 1657353"/>
              <a:gd name="connsiteY103" fmla="*/ 3417940 h 3470532"/>
              <a:gd name="connsiteX0" fmla="*/ 704299 w 1657531"/>
              <a:gd name="connsiteY0" fmla="*/ 3417940 h 3470532"/>
              <a:gd name="connsiteX1" fmla="*/ 726915 w 1657531"/>
              <a:gd name="connsiteY1" fmla="*/ 2857682 h 3470532"/>
              <a:gd name="connsiteX2" fmla="*/ 746668 w 1657531"/>
              <a:gd name="connsiteY2" fmla="*/ 1826640 h 3470532"/>
              <a:gd name="connsiteX3" fmla="*/ 735295 w 1657531"/>
              <a:gd name="connsiteY3" fmla="*/ 1813810 h 3470532"/>
              <a:gd name="connsiteX4" fmla="*/ 690325 w 1657531"/>
              <a:gd name="connsiteY4" fmla="*/ 1761344 h 3470532"/>
              <a:gd name="connsiteX5" fmla="*/ 656597 w 1657531"/>
              <a:gd name="connsiteY5" fmla="*/ 1630180 h 3470532"/>
              <a:gd name="connsiteX6" fmla="*/ 660344 w 1657531"/>
              <a:gd name="connsiteY6" fmla="*/ 1506512 h 3470532"/>
              <a:gd name="connsiteX7" fmla="*/ 709062 w 1657531"/>
              <a:gd name="connsiteY7" fmla="*/ 1401580 h 3470532"/>
              <a:gd name="connsiteX8" fmla="*/ 727800 w 1657531"/>
              <a:gd name="connsiteY8" fmla="*/ 1349115 h 3470532"/>
              <a:gd name="connsiteX9" fmla="*/ 746538 w 1657531"/>
              <a:gd name="connsiteY9" fmla="*/ 1285407 h 3470532"/>
              <a:gd name="connsiteX10" fmla="*/ 724053 w 1657531"/>
              <a:gd name="connsiteY10" fmla="*/ 1172980 h 3470532"/>
              <a:gd name="connsiteX11" fmla="*/ 675334 w 1657531"/>
              <a:gd name="connsiteY11" fmla="*/ 1060554 h 3470532"/>
              <a:gd name="connsiteX12" fmla="*/ 637859 w 1657531"/>
              <a:gd name="connsiteY12" fmla="*/ 1008089 h 3470532"/>
              <a:gd name="connsiteX13" fmla="*/ 585393 w 1657531"/>
              <a:gd name="connsiteY13" fmla="*/ 966866 h 3470532"/>
              <a:gd name="connsiteX14" fmla="*/ 442987 w 1657531"/>
              <a:gd name="connsiteY14" fmla="*/ 910653 h 3470532"/>
              <a:gd name="connsiteX15" fmla="*/ 294543 w 1657531"/>
              <a:gd name="connsiteY15" fmla="*/ 943991 h 3470532"/>
              <a:gd name="connsiteX16" fmla="*/ 143184 w 1657531"/>
              <a:gd name="connsiteY16" fmla="*/ 906905 h 3470532"/>
              <a:gd name="connsiteX17" fmla="*/ 50640 w 1657531"/>
              <a:gd name="connsiteY17" fmla="*/ 819566 h 3470532"/>
              <a:gd name="connsiteX18" fmla="*/ 777 w 1657531"/>
              <a:gd name="connsiteY18" fmla="*/ 663315 h 3470532"/>
              <a:gd name="connsiteX19" fmla="*/ 24980 w 1657531"/>
              <a:gd name="connsiteY19" fmla="*/ 424617 h 3470532"/>
              <a:gd name="connsiteX20" fmla="*/ 86971 w 1657531"/>
              <a:gd name="connsiteY20" fmla="*/ 329784 h 3470532"/>
              <a:gd name="connsiteX21" fmla="*/ 109456 w 1657531"/>
              <a:gd name="connsiteY21" fmla="*/ 292308 h 3470532"/>
              <a:gd name="connsiteX22" fmla="*/ 124446 w 1657531"/>
              <a:gd name="connsiteY22" fmla="*/ 269823 h 3470532"/>
              <a:gd name="connsiteX23" fmla="*/ 161921 w 1657531"/>
              <a:gd name="connsiteY23" fmla="*/ 232348 h 3470532"/>
              <a:gd name="connsiteX24" fmla="*/ 180659 w 1657531"/>
              <a:gd name="connsiteY24" fmla="*/ 206115 h 3470532"/>
              <a:gd name="connsiteX25" fmla="*/ 191902 w 1657531"/>
              <a:gd name="connsiteY25" fmla="*/ 187377 h 3470532"/>
              <a:gd name="connsiteX26" fmla="*/ 225630 w 1657531"/>
              <a:gd name="connsiteY26" fmla="*/ 153649 h 3470532"/>
              <a:gd name="connsiteX27" fmla="*/ 248115 w 1657531"/>
              <a:gd name="connsiteY27" fmla="*/ 123669 h 3470532"/>
              <a:gd name="connsiteX28" fmla="*/ 266853 w 1657531"/>
              <a:gd name="connsiteY28" fmla="*/ 108679 h 3470532"/>
              <a:gd name="connsiteX29" fmla="*/ 293085 w 1657531"/>
              <a:gd name="connsiteY29" fmla="*/ 82446 h 3470532"/>
              <a:gd name="connsiteX30" fmla="*/ 353046 w 1657531"/>
              <a:gd name="connsiteY30" fmla="*/ 48718 h 3470532"/>
              <a:gd name="connsiteX31" fmla="*/ 383026 w 1657531"/>
              <a:gd name="connsiteY31" fmla="*/ 41223 h 3470532"/>
              <a:gd name="connsiteX32" fmla="*/ 416754 w 1657531"/>
              <a:gd name="connsiteY32" fmla="*/ 22485 h 3470532"/>
              <a:gd name="connsiteX33" fmla="*/ 427997 w 1657531"/>
              <a:gd name="connsiteY33" fmla="*/ 14990 h 3470532"/>
              <a:gd name="connsiteX34" fmla="*/ 457977 w 1657531"/>
              <a:gd name="connsiteY34" fmla="*/ 3748 h 3470532"/>
              <a:gd name="connsiteX35" fmla="*/ 484210 w 1657531"/>
              <a:gd name="connsiteY35" fmla="*/ 0 h 3470532"/>
              <a:gd name="connsiteX36" fmla="*/ 570403 w 1657531"/>
              <a:gd name="connsiteY36" fmla="*/ 3748 h 3470532"/>
              <a:gd name="connsiteX37" fmla="*/ 604131 w 1657531"/>
              <a:gd name="connsiteY37" fmla="*/ 14990 h 3470532"/>
              <a:gd name="connsiteX38" fmla="*/ 634112 w 1657531"/>
              <a:gd name="connsiteY38" fmla="*/ 22485 h 3470532"/>
              <a:gd name="connsiteX39" fmla="*/ 660344 w 1657531"/>
              <a:gd name="connsiteY39" fmla="*/ 37476 h 3470532"/>
              <a:gd name="connsiteX40" fmla="*/ 705315 w 1657531"/>
              <a:gd name="connsiteY40" fmla="*/ 44971 h 3470532"/>
              <a:gd name="connsiteX41" fmla="*/ 746538 w 1657531"/>
              <a:gd name="connsiteY41" fmla="*/ 67456 h 3470532"/>
              <a:gd name="connsiteX42" fmla="*/ 765275 w 1657531"/>
              <a:gd name="connsiteY42" fmla="*/ 74951 h 3470532"/>
              <a:gd name="connsiteX43" fmla="*/ 772771 w 1657531"/>
              <a:gd name="connsiteY43" fmla="*/ 82446 h 3470532"/>
              <a:gd name="connsiteX44" fmla="*/ 802751 w 1657531"/>
              <a:gd name="connsiteY44" fmla="*/ 101184 h 3470532"/>
              <a:gd name="connsiteX45" fmla="*/ 813993 w 1657531"/>
              <a:gd name="connsiteY45" fmla="*/ 123669 h 3470532"/>
              <a:gd name="connsiteX46" fmla="*/ 817741 w 1657531"/>
              <a:gd name="connsiteY46" fmla="*/ 146154 h 3470532"/>
              <a:gd name="connsiteX47" fmla="*/ 825236 w 1657531"/>
              <a:gd name="connsiteY47" fmla="*/ 172387 h 3470532"/>
              <a:gd name="connsiteX48" fmla="*/ 828984 w 1657531"/>
              <a:gd name="connsiteY48" fmla="*/ 191125 h 3470532"/>
              <a:gd name="connsiteX49" fmla="*/ 832731 w 1657531"/>
              <a:gd name="connsiteY49" fmla="*/ 333531 h 3470532"/>
              <a:gd name="connsiteX50" fmla="*/ 843974 w 1657531"/>
              <a:gd name="connsiteY50" fmla="*/ 363512 h 3470532"/>
              <a:gd name="connsiteX51" fmla="*/ 847721 w 1657531"/>
              <a:gd name="connsiteY51" fmla="*/ 374754 h 3470532"/>
              <a:gd name="connsiteX52" fmla="*/ 896439 w 1657531"/>
              <a:gd name="connsiteY52" fmla="*/ 400987 h 3470532"/>
              <a:gd name="connsiteX53" fmla="*/ 907682 w 1657531"/>
              <a:gd name="connsiteY53" fmla="*/ 408482 h 3470532"/>
              <a:gd name="connsiteX54" fmla="*/ 956400 w 1657531"/>
              <a:gd name="connsiteY54" fmla="*/ 423472 h 3470532"/>
              <a:gd name="connsiteX55" fmla="*/ 1274941 w 1657531"/>
              <a:gd name="connsiteY55" fmla="*/ 430967 h 3470532"/>
              <a:gd name="connsiteX56" fmla="*/ 1293679 w 1657531"/>
              <a:gd name="connsiteY56" fmla="*/ 438462 h 3470532"/>
              <a:gd name="connsiteX57" fmla="*/ 1346144 w 1657531"/>
              <a:gd name="connsiteY57" fmla="*/ 457200 h 3470532"/>
              <a:gd name="connsiteX58" fmla="*/ 1413600 w 1657531"/>
              <a:gd name="connsiteY58" fmla="*/ 487180 h 3470532"/>
              <a:gd name="connsiteX59" fmla="*/ 1458571 w 1657531"/>
              <a:gd name="connsiteY59" fmla="*/ 498423 h 3470532"/>
              <a:gd name="connsiteX60" fmla="*/ 1473561 w 1657531"/>
              <a:gd name="connsiteY60" fmla="*/ 505918 h 3470532"/>
              <a:gd name="connsiteX61" fmla="*/ 1484803 w 1657531"/>
              <a:gd name="connsiteY61" fmla="*/ 513413 h 3470532"/>
              <a:gd name="connsiteX62" fmla="*/ 1503541 w 1657531"/>
              <a:gd name="connsiteY62" fmla="*/ 520908 h 3470532"/>
              <a:gd name="connsiteX63" fmla="*/ 1514784 w 1657531"/>
              <a:gd name="connsiteY63" fmla="*/ 532151 h 3470532"/>
              <a:gd name="connsiteX64" fmla="*/ 1537269 w 1657531"/>
              <a:gd name="connsiteY64" fmla="*/ 592112 h 3470532"/>
              <a:gd name="connsiteX65" fmla="*/ 1556007 w 1657531"/>
              <a:gd name="connsiteY65" fmla="*/ 648325 h 3470532"/>
              <a:gd name="connsiteX66" fmla="*/ 1578492 w 1657531"/>
              <a:gd name="connsiteY66" fmla="*/ 700790 h 3470532"/>
              <a:gd name="connsiteX67" fmla="*/ 1582239 w 1657531"/>
              <a:gd name="connsiteY67" fmla="*/ 715780 h 3470532"/>
              <a:gd name="connsiteX68" fmla="*/ 1589734 w 1657531"/>
              <a:gd name="connsiteY68" fmla="*/ 734518 h 3470532"/>
              <a:gd name="connsiteX69" fmla="*/ 1600977 w 1657531"/>
              <a:gd name="connsiteY69" fmla="*/ 779489 h 3470532"/>
              <a:gd name="connsiteX70" fmla="*/ 1619715 w 1657531"/>
              <a:gd name="connsiteY70" fmla="*/ 828207 h 3470532"/>
              <a:gd name="connsiteX71" fmla="*/ 1627210 w 1657531"/>
              <a:gd name="connsiteY71" fmla="*/ 873177 h 3470532"/>
              <a:gd name="connsiteX72" fmla="*/ 1634705 w 1657531"/>
              <a:gd name="connsiteY72" fmla="*/ 895662 h 3470532"/>
              <a:gd name="connsiteX73" fmla="*/ 1638453 w 1657531"/>
              <a:gd name="connsiteY73" fmla="*/ 910653 h 3470532"/>
              <a:gd name="connsiteX74" fmla="*/ 1645948 w 1657531"/>
              <a:gd name="connsiteY74" fmla="*/ 929390 h 3470532"/>
              <a:gd name="connsiteX75" fmla="*/ 1653443 w 1657531"/>
              <a:gd name="connsiteY75" fmla="*/ 966866 h 3470532"/>
              <a:gd name="connsiteX76" fmla="*/ 1653443 w 1657531"/>
              <a:gd name="connsiteY76" fmla="*/ 1169233 h 3470532"/>
              <a:gd name="connsiteX77" fmla="*/ 1645948 w 1657531"/>
              <a:gd name="connsiteY77" fmla="*/ 1184223 h 3470532"/>
              <a:gd name="connsiteX78" fmla="*/ 1638453 w 1657531"/>
              <a:gd name="connsiteY78" fmla="*/ 1206708 h 3470532"/>
              <a:gd name="connsiteX79" fmla="*/ 1604725 w 1657531"/>
              <a:gd name="connsiteY79" fmla="*/ 1322882 h 3470532"/>
              <a:gd name="connsiteX80" fmla="*/ 1593482 w 1657531"/>
              <a:gd name="connsiteY80" fmla="*/ 1341620 h 3470532"/>
              <a:gd name="connsiteX81" fmla="*/ 1574744 w 1657531"/>
              <a:gd name="connsiteY81" fmla="*/ 1382843 h 3470532"/>
              <a:gd name="connsiteX82" fmla="*/ 1548512 w 1657531"/>
              <a:gd name="connsiteY82" fmla="*/ 1420318 h 3470532"/>
              <a:gd name="connsiteX83" fmla="*/ 1544764 w 1657531"/>
              <a:gd name="connsiteY83" fmla="*/ 1439056 h 3470532"/>
              <a:gd name="connsiteX84" fmla="*/ 1529774 w 1657531"/>
              <a:gd name="connsiteY84" fmla="*/ 1457794 h 3470532"/>
              <a:gd name="connsiteX85" fmla="*/ 1514784 w 1657531"/>
              <a:gd name="connsiteY85" fmla="*/ 1487774 h 3470532"/>
              <a:gd name="connsiteX86" fmla="*/ 1488551 w 1657531"/>
              <a:gd name="connsiteY86" fmla="*/ 1547735 h 3470532"/>
              <a:gd name="connsiteX87" fmla="*/ 1473561 w 1657531"/>
              <a:gd name="connsiteY87" fmla="*/ 1581462 h 3470532"/>
              <a:gd name="connsiteX88" fmla="*/ 1454823 w 1657531"/>
              <a:gd name="connsiteY88" fmla="*/ 1637676 h 3470532"/>
              <a:gd name="connsiteX89" fmla="*/ 1447328 w 1657531"/>
              <a:gd name="connsiteY89" fmla="*/ 1667656 h 3470532"/>
              <a:gd name="connsiteX90" fmla="*/ 1439833 w 1657531"/>
              <a:gd name="connsiteY90" fmla="*/ 1690141 h 3470532"/>
              <a:gd name="connsiteX91" fmla="*/ 1428590 w 1657531"/>
              <a:gd name="connsiteY91" fmla="*/ 1750102 h 3470532"/>
              <a:gd name="connsiteX92" fmla="*/ 1424843 w 1657531"/>
              <a:gd name="connsiteY92" fmla="*/ 1787577 h 3470532"/>
              <a:gd name="connsiteX93" fmla="*/ 1417348 w 1657531"/>
              <a:gd name="connsiteY93" fmla="*/ 1817557 h 3470532"/>
              <a:gd name="connsiteX94" fmla="*/ 1413600 w 1657531"/>
              <a:gd name="connsiteY94" fmla="*/ 1843790 h 3470532"/>
              <a:gd name="connsiteX95" fmla="*/ 1409853 w 1657531"/>
              <a:gd name="connsiteY95" fmla="*/ 1881266 h 3470532"/>
              <a:gd name="connsiteX96" fmla="*/ 1364882 w 1657531"/>
              <a:gd name="connsiteY96" fmla="*/ 2072390 h 3470532"/>
              <a:gd name="connsiteX97" fmla="*/ 1304921 w 1657531"/>
              <a:gd name="connsiteY97" fmla="*/ 2432154 h 3470532"/>
              <a:gd name="connsiteX98" fmla="*/ 1271193 w 1657531"/>
              <a:gd name="connsiteY98" fmla="*/ 2649512 h 3470532"/>
              <a:gd name="connsiteX99" fmla="*/ 1233718 w 1657531"/>
              <a:gd name="connsiteY99" fmla="*/ 2904344 h 3470532"/>
              <a:gd name="connsiteX100" fmla="*/ 1192235 w 1657531"/>
              <a:gd name="connsiteY100" fmla="*/ 3439228 h 3470532"/>
              <a:gd name="connsiteX101" fmla="*/ 932509 w 1657531"/>
              <a:gd name="connsiteY101" fmla="*/ 3459032 h 3470532"/>
              <a:gd name="connsiteX102" fmla="*/ 704299 w 1657531"/>
              <a:gd name="connsiteY102" fmla="*/ 3417940 h 3470532"/>
              <a:gd name="connsiteX0" fmla="*/ 704299 w 1657531"/>
              <a:gd name="connsiteY0" fmla="*/ 3417940 h 3470532"/>
              <a:gd name="connsiteX1" fmla="*/ 726915 w 1657531"/>
              <a:gd name="connsiteY1" fmla="*/ 2857682 h 3470532"/>
              <a:gd name="connsiteX2" fmla="*/ 746668 w 1657531"/>
              <a:gd name="connsiteY2" fmla="*/ 1826640 h 3470532"/>
              <a:gd name="connsiteX3" fmla="*/ 735295 w 1657531"/>
              <a:gd name="connsiteY3" fmla="*/ 1813810 h 3470532"/>
              <a:gd name="connsiteX4" fmla="*/ 690325 w 1657531"/>
              <a:gd name="connsiteY4" fmla="*/ 1761344 h 3470532"/>
              <a:gd name="connsiteX5" fmla="*/ 656597 w 1657531"/>
              <a:gd name="connsiteY5" fmla="*/ 1630180 h 3470532"/>
              <a:gd name="connsiteX6" fmla="*/ 660344 w 1657531"/>
              <a:gd name="connsiteY6" fmla="*/ 1506512 h 3470532"/>
              <a:gd name="connsiteX7" fmla="*/ 709062 w 1657531"/>
              <a:gd name="connsiteY7" fmla="*/ 1401580 h 3470532"/>
              <a:gd name="connsiteX8" fmla="*/ 727800 w 1657531"/>
              <a:gd name="connsiteY8" fmla="*/ 1349115 h 3470532"/>
              <a:gd name="connsiteX9" fmla="*/ 746538 w 1657531"/>
              <a:gd name="connsiteY9" fmla="*/ 1285407 h 3470532"/>
              <a:gd name="connsiteX10" fmla="*/ 724053 w 1657531"/>
              <a:gd name="connsiteY10" fmla="*/ 1172980 h 3470532"/>
              <a:gd name="connsiteX11" fmla="*/ 675334 w 1657531"/>
              <a:gd name="connsiteY11" fmla="*/ 1060554 h 3470532"/>
              <a:gd name="connsiteX12" fmla="*/ 637859 w 1657531"/>
              <a:gd name="connsiteY12" fmla="*/ 1008089 h 3470532"/>
              <a:gd name="connsiteX13" fmla="*/ 585393 w 1657531"/>
              <a:gd name="connsiteY13" fmla="*/ 966866 h 3470532"/>
              <a:gd name="connsiteX14" fmla="*/ 442987 w 1657531"/>
              <a:gd name="connsiteY14" fmla="*/ 910653 h 3470532"/>
              <a:gd name="connsiteX15" fmla="*/ 294543 w 1657531"/>
              <a:gd name="connsiteY15" fmla="*/ 943991 h 3470532"/>
              <a:gd name="connsiteX16" fmla="*/ 143184 w 1657531"/>
              <a:gd name="connsiteY16" fmla="*/ 906905 h 3470532"/>
              <a:gd name="connsiteX17" fmla="*/ 50640 w 1657531"/>
              <a:gd name="connsiteY17" fmla="*/ 819566 h 3470532"/>
              <a:gd name="connsiteX18" fmla="*/ 777 w 1657531"/>
              <a:gd name="connsiteY18" fmla="*/ 663315 h 3470532"/>
              <a:gd name="connsiteX19" fmla="*/ 24980 w 1657531"/>
              <a:gd name="connsiteY19" fmla="*/ 424617 h 3470532"/>
              <a:gd name="connsiteX20" fmla="*/ 86971 w 1657531"/>
              <a:gd name="connsiteY20" fmla="*/ 329784 h 3470532"/>
              <a:gd name="connsiteX21" fmla="*/ 124446 w 1657531"/>
              <a:gd name="connsiteY21" fmla="*/ 269823 h 3470532"/>
              <a:gd name="connsiteX22" fmla="*/ 161921 w 1657531"/>
              <a:gd name="connsiteY22" fmla="*/ 232348 h 3470532"/>
              <a:gd name="connsiteX23" fmla="*/ 180659 w 1657531"/>
              <a:gd name="connsiteY23" fmla="*/ 206115 h 3470532"/>
              <a:gd name="connsiteX24" fmla="*/ 191902 w 1657531"/>
              <a:gd name="connsiteY24" fmla="*/ 187377 h 3470532"/>
              <a:gd name="connsiteX25" fmla="*/ 225630 w 1657531"/>
              <a:gd name="connsiteY25" fmla="*/ 153649 h 3470532"/>
              <a:gd name="connsiteX26" fmla="*/ 248115 w 1657531"/>
              <a:gd name="connsiteY26" fmla="*/ 123669 h 3470532"/>
              <a:gd name="connsiteX27" fmla="*/ 266853 w 1657531"/>
              <a:gd name="connsiteY27" fmla="*/ 108679 h 3470532"/>
              <a:gd name="connsiteX28" fmla="*/ 293085 w 1657531"/>
              <a:gd name="connsiteY28" fmla="*/ 82446 h 3470532"/>
              <a:gd name="connsiteX29" fmla="*/ 353046 w 1657531"/>
              <a:gd name="connsiteY29" fmla="*/ 48718 h 3470532"/>
              <a:gd name="connsiteX30" fmla="*/ 383026 w 1657531"/>
              <a:gd name="connsiteY30" fmla="*/ 41223 h 3470532"/>
              <a:gd name="connsiteX31" fmla="*/ 416754 w 1657531"/>
              <a:gd name="connsiteY31" fmla="*/ 22485 h 3470532"/>
              <a:gd name="connsiteX32" fmla="*/ 427997 w 1657531"/>
              <a:gd name="connsiteY32" fmla="*/ 14990 h 3470532"/>
              <a:gd name="connsiteX33" fmla="*/ 457977 w 1657531"/>
              <a:gd name="connsiteY33" fmla="*/ 3748 h 3470532"/>
              <a:gd name="connsiteX34" fmla="*/ 484210 w 1657531"/>
              <a:gd name="connsiteY34" fmla="*/ 0 h 3470532"/>
              <a:gd name="connsiteX35" fmla="*/ 570403 w 1657531"/>
              <a:gd name="connsiteY35" fmla="*/ 3748 h 3470532"/>
              <a:gd name="connsiteX36" fmla="*/ 604131 w 1657531"/>
              <a:gd name="connsiteY36" fmla="*/ 14990 h 3470532"/>
              <a:gd name="connsiteX37" fmla="*/ 634112 w 1657531"/>
              <a:gd name="connsiteY37" fmla="*/ 22485 h 3470532"/>
              <a:gd name="connsiteX38" fmla="*/ 660344 w 1657531"/>
              <a:gd name="connsiteY38" fmla="*/ 37476 h 3470532"/>
              <a:gd name="connsiteX39" fmla="*/ 705315 w 1657531"/>
              <a:gd name="connsiteY39" fmla="*/ 44971 h 3470532"/>
              <a:gd name="connsiteX40" fmla="*/ 746538 w 1657531"/>
              <a:gd name="connsiteY40" fmla="*/ 67456 h 3470532"/>
              <a:gd name="connsiteX41" fmla="*/ 765275 w 1657531"/>
              <a:gd name="connsiteY41" fmla="*/ 74951 h 3470532"/>
              <a:gd name="connsiteX42" fmla="*/ 772771 w 1657531"/>
              <a:gd name="connsiteY42" fmla="*/ 82446 h 3470532"/>
              <a:gd name="connsiteX43" fmla="*/ 802751 w 1657531"/>
              <a:gd name="connsiteY43" fmla="*/ 101184 h 3470532"/>
              <a:gd name="connsiteX44" fmla="*/ 813993 w 1657531"/>
              <a:gd name="connsiteY44" fmla="*/ 123669 h 3470532"/>
              <a:gd name="connsiteX45" fmla="*/ 817741 w 1657531"/>
              <a:gd name="connsiteY45" fmla="*/ 146154 h 3470532"/>
              <a:gd name="connsiteX46" fmla="*/ 825236 w 1657531"/>
              <a:gd name="connsiteY46" fmla="*/ 172387 h 3470532"/>
              <a:gd name="connsiteX47" fmla="*/ 828984 w 1657531"/>
              <a:gd name="connsiteY47" fmla="*/ 191125 h 3470532"/>
              <a:gd name="connsiteX48" fmla="*/ 832731 w 1657531"/>
              <a:gd name="connsiteY48" fmla="*/ 333531 h 3470532"/>
              <a:gd name="connsiteX49" fmla="*/ 843974 w 1657531"/>
              <a:gd name="connsiteY49" fmla="*/ 363512 h 3470532"/>
              <a:gd name="connsiteX50" fmla="*/ 847721 w 1657531"/>
              <a:gd name="connsiteY50" fmla="*/ 374754 h 3470532"/>
              <a:gd name="connsiteX51" fmla="*/ 896439 w 1657531"/>
              <a:gd name="connsiteY51" fmla="*/ 400987 h 3470532"/>
              <a:gd name="connsiteX52" fmla="*/ 907682 w 1657531"/>
              <a:gd name="connsiteY52" fmla="*/ 408482 h 3470532"/>
              <a:gd name="connsiteX53" fmla="*/ 956400 w 1657531"/>
              <a:gd name="connsiteY53" fmla="*/ 423472 h 3470532"/>
              <a:gd name="connsiteX54" fmla="*/ 1274941 w 1657531"/>
              <a:gd name="connsiteY54" fmla="*/ 430967 h 3470532"/>
              <a:gd name="connsiteX55" fmla="*/ 1293679 w 1657531"/>
              <a:gd name="connsiteY55" fmla="*/ 438462 h 3470532"/>
              <a:gd name="connsiteX56" fmla="*/ 1346144 w 1657531"/>
              <a:gd name="connsiteY56" fmla="*/ 457200 h 3470532"/>
              <a:gd name="connsiteX57" fmla="*/ 1413600 w 1657531"/>
              <a:gd name="connsiteY57" fmla="*/ 487180 h 3470532"/>
              <a:gd name="connsiteX58" fmla="*/ 1458571 w 1657531"/>
              <a:gd name="connsiteY58" fmla="*/ 498423 h 3470532"/>
              <a:gd name="connsiteX59" fmla="*/ 1473561 w 1657531"/>
              <a:gd name="connsiteY59" fmla="*/ 505918 h 3470532"/>
              <a:gd name="connsiteX60" fmla="*/ 1484803 w 1657531"/>
              <a:gd name="connsiteY60" fmla="*/ 513413 h 3470532"/>
              <a:gd name="connsiteX61" fmla="*/ 1503541 w 1657531"/>
              <a:gd name="connsiteY61" fmla="*/ 520908 h 3470532"/>
              <a:gd name="connsiteX62" fmla="*/ 1514784 w 1657531"/>
              <a:gd name="connsiteY62" fmla="*/ 532151 h 3470532"/>
              <a:gd name="connsiteX63" fmla="*/ 1537269 w 1657531"/>
              <a:gd name="connsiteY63" fmla="*/ 592112 h 3470532"/>
              <a:gd name="connsiteX64" fmla="*/ 1556007 w 1657531"/>
              <a:gd name="connsiteY64" fmla="*/ 648325 h 3470532"/>
              <a:gd name="connsiteX65" fmla="*/ 1578492 w 1657531"/>
              <a:gd name="connsiteY65" fmla="*/ 700790 h 3470532"/>
              <a:gd name="connsiteX66" fmla="*/ 1582239 w 1657531"/>
              <a:gd name="connsiteY66" fmla="*/ 715780 h 3470532"/>
              <a:gd name="connsiteX67" fmla="*/ 1589734 w 1657531"/>
              <a:gd name="connsiteY67" fmla="*/ 734518 h 3470532"/>
              <a:gd name="connsiteX68" fmla="*/ 1600977 w 1657531"/>
              <a:gd name="connsiteY68" fmla="*/ 779489 h 3470532"/>
              <a:gd name="connsiteX69" fmla="*/ 1619715 w 1657531"/>
              <a:gd name="connsiteY69" fmla="*/ 828207 h 3470532"/>
              <a:gd name="connsiteX70" fmla="*/ 1627210 w 1657531"/>
              <a:gd name="connsiteY70" fmla="*/ 873177 h 3470532"/>
              <a:gd name="connsiteX71" fmla="*/ 1634705 w 1657531"/>
              <a:gd name="connsiteY71" fmla="*/ 895662 h 3470532"/>
              <a:gd name="connsiteX72" fmla="*/ 1638453 w 1657531"/>
              <a:gd name="connsiteY72" fmla="*/ 910653 h 3470532"/>
              <a:gd name="connsiteX73" fmla="*/ 1645948 w 1657531"/>
              <a:gd name="connsiteY73" fmla="*/ 929390 h 3470532"/>
              <a:gd name="connsiteX74" fmla="*/ 1653443 w 1657531"/>
              <a:gd name="connsiteY74" fmla="*/ 966866 h 3470532"/>
              <a:gd name="connsiteX75" fmla="*/ 1653443 w 1657531"/>
              <a:gd name="connsiteY75" fmla="*/ 1169233 h 3470532"/>
              <a:gd name="connsiteX76" fmla="*/ 1645948 w 1657531"/>
              <a:gd name="connsiteY76" fmla="*/ 1184223 h 3470532"/>
              <a:gd name="connsiteX77" fmla="*/ 1638453 w 1657531"/>
              <a:gd name="connsiteY77" fmla="*/ 1206708 h 3470532"/>
              <a:gd name="connsiteX78" fmla="*/ 1604725 w 1657531"/>
              <a:gd name="connsiteY78" fmla="*/ 1322882 h 3470532"/>
              <a:gd name="connsiteX79" fmla="*/ 1593482 w 1657531"/>
              <a:gd name="connsiteY79" fmla="*/ 1341620 h 3470532"/>
              <a:gd name="connsiteX80" fmla="*/ 1574744 w 1657531"/>
              <a:gd name="connsiteY80" fmla="*/ 1382843 h 3470532"/>
              <a:gd name="connsiteX81" fmla="*/ 1548512 w 1657531"/>
              <a:gd name="connsiteY81" fmla="*/ 1420318 h 3470532"/>
              <a:gd name="connsiteX82" fmla="*/ 1544764 w 1657531"/>
              <a:gd name="connsiteY82" fmla="*/ 1439056 h 3470532"/>
              <a:gd name="connsiteX83" fmla="*/ 1529774 w 1657531"/>
              <a:gd name="connsiteY83" fmla="*/ 1457794 h 3470532"/>
              <a:gd name="connsiteX84" fmla="*/ 1514784 w 1657531"/>
              <a:gd name="connsiteY84" fmla="*/ 1487774 h 3470532"/>
              <a:gd name="connsiteX85" fmla="*/ 1488551 w 1657531"/>
              <a:gd name="connsiteY85" fmla="*/ 1547735 h 3470532"/>
              <a:gd name="connsiteX86" fmla="*/ 1473561 w 1657531"/>
              <a:gd name="connsiteY86" fmla="*/ 1581462 h 3470532"/>
              <a:gd name="connsiteX87" fmla="*/ 1454823 w 1657531"/>
              <a:gd name="connsiteY87" fmla="*/ 1637676 h 3470532"/>
              <a:gd name="connsiteX88" fmla="*/ 1447328 w 1657531"/>
              <a:gd name="connsiteY88" fmla="*/ 1667656 h 3470532"/>
              <a:gd name="connsiteX89" fmla="*/ 1439833 w 1657531"/>
              <a:gd name="connsiteY89" fmla="*/ 1690141 h 3470532"/>
              <a:gd name="connsiteX90" fmla="*/ 1428590 w 1657531"/>
              <a:gd name="connsiteY90" fmla="*/ 1750102 h 3470532"/>
              <a:gd name="connsiteX91" fmla="*/ 1424843 w 1657531"/>
              <a:gd name="connsiteY91" fmla="*/ 1787577 h 3470532"/>
              <a:gd name="connsiteX92" fmla="*/ 1417348 w 1657531"/>
              <a:gd name="connsiteY92" fmla="*/ 1817557 h 3470532"/>
              <a:gd name="connsiteX93" fmla="*/ 1413600 w 1657531"/>
              <a:gd name="connsiteY93" fmla="*/ 1843790 h 3470532"/>
              <a:gd name="connsiteX94" fmla="*/ 1409853 w 1657531"/>
              <a:gd name="connsiteY94" fmla="*/ 1881266 h 3470532"/>
              <a:gd name="connsiteX95" fmla="*/ 1364882 w 1657531"/>
              <a:gd name="connsiteY95" fmla="*/ 2072390 h 3470532"/>
              <a:gd name="connsiteX96" fmla="*/ 1304921 w 1657531"/>
              <a:gd name="connsiteY96" fmla="*/ 2432154 h 3470532"/>
              <a:gd name="connsiteX97" fmla="*/ 1271193 w 1657531"/>
              <a:gd name="connsiteY97" fmla="*/ 2649512 h 3470532"/>
              <a:gd name="connsiteX98" fmla="*/ 1233718 w 1657531"/>
              <a:gd name="connsiteY98" fmla="*/ 2904344 h 3470532"/>
              <a:gd name="connsiteX99" fmla="*/ 1192235 w 1657531"/>
              <a:gd name="connsiteY99" fmla="*/ 3439228 h 3470532"/>
              <a:gd name="connsiteX100" fmla="*/ 932509 w 1657531"/>
              <a:gd name="connsiteY100" fmla="*/ 3459032 h 3470532"/>
              <a:gd name="connsiteX101" fmla="*/ 704299 w 1657531"/>
              <a:gd name="connsiteY101" fmla="*/ 3417940 h 3470532"/>
              <a:gd name="connsiteX0" fmla="*/ 704279 w 1657511"/>
              <a:gd name="connsiteY0" fmla="*/ 3417940 h 3470532"/>
              <a:gd name="connsiteX1" fmla="*/ 726895 w 1657511"/>
              <a:gd name="connsiteY1" fmla="*/ 2857682 h 3470532"/>
              <a:gd name="connsiteX2" fmla="*/ 746648 w 1657511"/>
              <a:gd name="connsiteY2" fmla="*/ 1826640 h 3470532"/>
              <a:gd name="connsiteX3" fmla="*/ 735275 w 1657511"/>
              <a:gd name="connsiteY3" fmla="*/ 1813810 h 3470532"/>
              <a:gd name="connsiteX4" fmla="*/ 690305 w 1657511"/>
              <a:gd name="connsiteY4" fmla="*/ 1761344 h 3470532"/>
              <a:gd name="connsiteX5" fmla="*/ 656577 w 1657511"/>
              <a:gd name="connsiteY5" fmla="*/ 1630180 h 3470532"/>
              <a:gd name="connsiteX6" fmla="*/ 660324 w 1657511"/>
              <a:gd name="connsiteY6" fmla="*/ 1506512 h 3470532"/>
              <a:gd name="connsiteX7" fmla="*/ 709042 w 1657511"/>
              <a:gd name="connsiteY7" fmla="*/ 1401580 h 3470532"/>
              <a:gd name="connsiteX8" fmla="*/ 727780 w 1657511"/>
              <a:gd name="connsiteY8" fmla="*/ 1349115 h 3470532"/>
              <a:gd name="connsiteX9" fmla="*/ 746518 w 1657511"/>
              <a:gd name="connsiteY9" fmla="*/ 1285407 h 3470532"/>
              <a:gd name="connsiteX10" fmla="*/ 724033 w 1657511"/>
              <a:gd name="connsiteY10" fmla="*/ 1172980 h 3470532"/>
              <a:gd name="connsiteX11" fmla="*/ 675314 w 1657511"/>
              <a:gd name="connsiteY11" fmla="*/ 1060554 h 3470532"/>
              <a:gd name="connsiteX12" fmla="*/ 637839 w 1657511"/>
              <a:gd name="connsiteY12" fmla="*/ 1008089 h 3470532"/>
              <a:gd name="connsiteX13" fmla="*/ 585373 w 1657511"/>
              <a:gd name="connsiteY13" fmla="*/ 966866 h 3470532"/>
              <a:gd name="connsiteX14" fmla="*/ 442967 w 1657511"/>
              <a:gd name="connsiteY14" fmla="*/ 910653 h 3470532"/>
              <a:gd name="connsiteX15" fmla="*/ 294523 w 1657511"/>
              <a:gd name="connsiteY15" fmla="*/ 943991 h 3470532"/>
              <a:gd name="connsiteX16" fmla="*/ 143164 w 1657511"/>
              <a:gd name="connsiteY16" fmla="*/ 906905 h 3470532"/>
              <a:gd name="connsiteX17" fmla="*/ 50620 w 1657511"/>
              <a:gd name="connsiteY17" fmla="*/ 819566 h 3470532"/>
              <a:gd name="connsiteX18" fmla="*/ 757 w 1657511"/>
              <a:gd name="connsiteY18" fmla="*/ 663315 h 3470532"/>
              <a:gd name="connsiteX19" fmla="*/ 24960 w 1657511"/>
              <a:gd name="connsiteY19" fmla="*/ 424617 h 3470532"/>
              <a:gd name="connsiteX20" fmla="*/ 83776 w 1657511"/>
              <a:gd name="connsiteY20" fmla="*/ 304384 h 3470532"/>
              <a:gd name="connsiteX21" fmla="*/ 124426 w 1657511"/>
              <a:gd name="connsiteY21" fmla="*/ 269823 h 3470532"/>
              <a:gd name="connsiteX22" fmla="*/ 161901 w 1657511"/>
              <a:gd name="connsiteY22" fmla="*/ 232348 h 3470532"/>
              <a:gd name="connsiteX23" fmla="*/ 180639 w 1657511"/>
              <a:gd name="connsiteY23" fmla="*/ 206115 h 3470532"/>
              <a:gd name="connsiteX24" fmla="*/ 191882 w 1657511"/>
              <a:gd name="connsiteY24" fmla="*/ 187377 h 3470532"/>
              <a:gd name="connsiteX25" fmla="*/ 225610 w 1657511"/>
              <a:gd name="connsiteY25" fmla="*/ 153649 h 3470532"/>
              <a:gd name="connsiteX26" fmla="*/ 248095 w 1657511"/>
              <a:gd name="connsiteY26" fmla="*/ 123669 h 3470532"/>
              <a:gd name="connsiteX27" fmla="*/ 266833 w 1657511"/>
              <a:gd name="connsiteY27" fmla="*/ 108679 h 3470532"/>
              <a:gd name="connsiteX28" fmla="*/ 293065 w 1657511"/>
              <a:gd name="connsiteY28" fmla="*/ 82446 h 3470532"/>
              <a:gd name="connsiteX29" fmla="*/ 353026 w 1657511"/>
              <a:gd name="connsiteY29" fmla="*/ 48718 h 3470532"/>
              <a:gd name="connsiteX30" fmla="*/ 383006 w 1657511"/>
              <a:gd name="connsiteY30" fmla="*/ 41223 h 3470532"/>
              <a:gd name="connsiteX31" fmla="*/ 416734 w 1657511"/>
              <a:gd name="connsiteY31" fmla="*/ 22485 h 3470532"/>
              <a:gd name="connsiteX32" fmla="*/ 427977 w 1657511"/>
              <a:gd name="connsiteY32" fmla="*/ 14990 h 3470532"/>
              <a:gd name="connsiteX33" fmla="*/ 457957 w 1657511"/>
              <a:gd name="connsiteY33" fmla="*/ 3748 h 3470532"/>
              <a:gd name="connsiteX34" fmla="*/ 484190 w 1657511"/>
              <a:gd name="connsiteY34" fmla="*/ 0 h 3470532"/>
              <a:gd name="connsiteX35" fmla="*/ 570383 w 1657511"/>
              <a:gd name="connsiteY35" fmla="*/ 3748 h 3470532"/>
              <a:gd name="connsiteX36" fmla="*/ 604111 w 1657511"/>
              <a:gd name="connsiteY36" fmla="*/ 14990 h 3470532"/>
              <a:gd name="connsiteX37" fmla="*/ 634092 w 1657511"/>
              <a:gd name="connsiteY37" fmla="*/ 22485 h 3470532"/>
              <a:gd name="connsiteX38" fmla="*/ 660324 w 1657511"/>
              <a:gd name="connsiteY38" fmla="*/ 37476 h 3470532"/>
              <a:gd name="connsiteX39" fmla="*/ 705295 w 1657511"/>
              <a:gd name="connsiteY39" fmla="*/ 44971 h 3470532"/>
              <a:gd name="connsiteX40" fmla="*/ 746518 w 1657511"/>
              <a:gd name="connsiteY40" fmla="*/ 67456 h 3470532"/>
              <a:gd name="connsiteX41" fmla="*/ 765255 w 1657511"/>
              <a:gd name="connsiteY41" fmla="*/ 74951 h 3470532"/>
              <a:gd name="connsiteX42" fmla="*/ 772751 w 1657511"/>
              <a:gd name="connsiteY42" fmla="*/ 82446 h 3470532"/>
              <a:gd name="connsiteX43" fmla="*/ 802731 w 1657511"/>
              <a:gd name="connsiteY43" fmla="*/ 101184 h 3470532"/>
              <a:gd name="connsiteX44" fmla="*/ 813973 w 1657511"/>
              <a:gd name="connsiteY44" fmla="*/ 123669 h 3470532"/>
              <a:gd name="connsiteX45" fmla="*/ 817721 w 1657511"/>
              <a:gd name="connsiteY45" fmla="*/ 146154 h 3470532"/>
              <a:gd name="connsiteX46" fmla="*/ 825216 w 1657511"/>
              <a:gd name="connsiteY46" fmla="*/ 172387 h 3470532"/>
              <a:gd name="connsiteX47" fmla="*/ 828964 w 1657511"/>
              <a:gd name="connsiteY47" fmla="*/ 191125 h 3470532"/>
              <a:gd name="connsiteX48" fmla="*/ 832711 w 1657511"/>
              <a:gd name="connsiteY48" fmla="*/ 333531 h 3470532"/>
              <a:gd name="connsiteX49" fmla="*/ 843954 w 1657511"/>
              <a:gd name="connsiteY49" fmla="*/ 363512 h 3470532"/>
              <a:gd name="connsiteX50" fmla="*/ 847701 w 1657511"/>
              <a:gd name="connsiteY50" fmla="*/ 374754 h 3470532"/>
              <a:gd name="connsiteX51" fmla="*/ 896419 w 1657511"/>
              <a:gd name="connsiteY51" fmla="*/ 400987 h 3470532"/>
              <a:gd name="connsiteX52" fmla="*/ 907662 w 1657511"/>
              <a:gd name="connsiteY52" fmla="*/ 408482 h 3470532"/>
              <a:gd name="connsiteX53" fmla="*/ 956380 w 1657511"/>
              <a:gd name="connsiteY53" fmla="*/ 423472 h 3470532"/>
              <a:gd name="connsiteX54" fmla="*/ 1274921 w 1657511"/>
              <a:gd name="connsiteY54" fmla="*/ 430967 h 3470532"/>
              <a:gd name="connsiteX55" fmla="*/ 1293659 w 1657511"/>
              <a:gd name="connsiteY55" fmla="*/ 438462 h 3470532"/>
              <a:gd name="connsiteX56" fmla="*/ 1346124 w 1657511"/>
              <a:gd name="connsiteY56" fmla="*/ 457200 h 3470532"/>
              <a:gd name="connsiteX57" fmla="*/ 1413580 w 1657511"/>
              <a:gd name="connsiteY57" fmla="*/ 487180 h 3470532"/>
              <a:gd name="connsiteX58" fmla="*/ 1458551 w 1657511"/>
              <a:gd name="connsiteY58" fmla="*/ 498423 h 3470532"/>
              <a:gd name="connsiteX59" fmla="*/ 1473541 w 1657511"/>
              <a:gd name="connsiteY59" fmla="*/ 505918 h 3470532"/>
              <a:gd name="connsiteX60" fmla="*/ 1484783 w 1657511"/>
              <a:gd name="connsiteY60" fmla="*/ 513413 h 3470532"/>
              <a:gd name="connsiteX61" fmla="*/ 1503521 w 1657511"/>
              <a:gd name="connsiteY61" fmla="*/ 520908 h 3470532"/>
              <a:gd name="connsiteX62" fmla="*/ 1514764 w 1657511"/>
              <a:gd name="connsiteY62" fmla="*/ 532151 h 3470532"/>
              <a:gd name="connsiteX63" fmla="*/ 1537249 w 1657511"/>
              <a:gd name="connsiteY63" fmla="*/ 592112 h 3470532"/>
              <a:gd name="connsiteX64" fmla="*/ 1555987 w 1657511"/>
              <a:gd name="connsiteY64" fmla="*/ 648325 h 3470532"/>
              <a:gd name="connsiteX65" fmla="*/ 1578472 w 1657511"/>
              <a:gd name="connsiteY65" fmla="*/ 700790 h 3470532"/>
              <a:gd name="connsiteX66" fmla="*/ 1582219 w 1657511"/>
              <a:gd name="connsiteY66" fmla="*/ 715780 h 3470532"/>
              <a:gd name="connsiteX67" fmla="*/ 1589714 w 1657511"/>
              <a:gd name="connsiteY67" fmla="*/ 734518 h 3470532"/>
              <a:gd name="connsiteX68" fmla="*/ 1600957 w 1657511"/>
              <a:gd name="connsiteY68" fmla="*/ 779489 h 3470532"/>
              <a:gd name="connsiteX69" fmla="*/ 1619695 w 1657511"/>
              <a:gd name="connsiteY69" fmla="*/ 828207 h 3470532"/>
              <a:gd name="connsiteX70" fmla="*/ 1627190 w 1657511"/>
              <a:gd name="connsiteY70" fmla="*/ 873177 h 3470532"/>
              <a:gd name="connsiteX71" fmla="*/ 1634685 w 1657511"/>
              <a:gd name="connsiteY71" fmla="*/ 895662 h 3470532"/>
              <a:gd name="connsiteX72" fmla="*/ 1638433 w 1657511"/>
              <a:gd name="connsiteY72" fmla="*/ 910653 h 3470532"/>
              <a:gd name="connsiteX73" fmla="*/ 1645928 w 1657511"/>
              <a:gd name="connsiteY73" fmla="*/ 929390 h 3470532"/>
              <a:gd name="connsiteX74" fmla="*/ 1653423 w 1657511"/>
              <a:gd name="connsiteY74" fmla="*/ 966866 h 3470532"/>
              <a:gd name="connsiteX75" fmla="*/ 1653423 w 1657511"/>
              <a:gd name="connsiteY75" fmla="*/ 1169233 h 3470532"/>
              <a:gd name="connsiteX76" fmla="*/ 1645928 w 1657511"/>
              <a:gd name="connsiteY76" fmla="*/ 1184223 h 3470532"/>
              <a:gd name="connsiteX77" fmla="*/ 1638433 w 1657511"/>
              <a:gd name="connsiteY77" fmla="*/ 1206708 h 3470532"/>
              <a:gd name="connsiteX78" fmla="*/ 1604705 w 1657511"/>
              <a:gd name="connsiteY78" fmla="*/ 1322882 h 3470532"/>
              <a:gd name="connsiteX79" fmla="*/ 1593462 w 1657511"/>
              <a:gd name="connsiteY79" fmla="*/ 1341620 h 3470532"/>
              <a:gd name="connsiteX80" fmla="*/ 1574724 w 1657511"/>
              <a:gd name="connsiteY80" fmla="*/ 1382843 h 3470532"/>
              <a:gd name="connsiteX81" fmla="*/ 1548492 w 1657511"/>
              <a:gd name="connsiteY81" fmla="*/ 1420318 h 3470532"/>
              <a:gd name="connsiteX82" fmla="*/ 1544744 w 1657511"/>
              <a:gd name="connsiteY82" fmla="*/ 1439056 h 3470532"/>
              <a:gd name="connsiteX83" fmla="*/ 1529754 w 1657511"/>
              <a:gd name="connsiteY83" fmla="*/ 1457794 h 3470532"/>
              <a:gd name="connsiteX84" fmla="*/ 1514764 w 1657511"/>
              <a:gd name="connsiteY84" fmla="*/ 1487774 h 3470532"/>
              <a:gd name="connsiteX85" fmla="*/ 1488531 w 1657511"/>
              <a:gd name="connsiteY85" fmla="*/ 1547735 h 3470532"/>
              <a:gd name="connsiteX86" fmla="*/ 1473541 w 1657511"/>
              <a:gd name="connsiteY86" fmla="*/ 1581462 h 3470532"/>
              <a:gd name="connsiteX87" fmla="*/ 1454803 w 1657511"/>
              <a:gd name="connsiteY87" fmla="*/ 1637676 h 3470532"/>
              <a:gd name="connsiteX88" fmla="*/ 1447308 w 1657511"/>
              <a:gd name="connsiteY88" fmla="*/ 1667656 h 3470532"/>
              <a:gd name="connsiteX89" fmla="*/ 1439813 w 1657511"/>
              <a:gd name="connsiteY89" fmla="*/ 1690141 h 3470532"/>
              <a:gd name="connsiteX90" fmla="*/ 1428570 w 1657511"/>
              <a:gd name="connsiteY90" fmla="*/ 1750102 h 3470532"/>
              <a:gd name="connsiteX91" fmla="*/ 1424823 w 1657511"/>
              <a:gd name="connsiteY91" fmla="*/ 1787577 h 3470532"/>
              <a:gd name="connsiteX92" fmla="*/ 1417328 w 1657511"/>
              <a:gd name="connsiteY92" fmla="*/ 1817557 h 3470532"/>
              <a:gd name="connsiteX93" fmla="*/ 1413580 w 1657511"/>
              <a:gd name="connsiteY93" fmla="*/ 1843790 h 3470532"/>
              <a:gd name="connsiteX94" fmla="*/ 1409833 w 1657511"/>
              <a:gd name="connsiteY94" fmla="*/ 1881266 h 3470532"/>
              <a:gd name="connsiteX95" fmla="*/ 1364862 w 1657511"/>
              <a:gd name="connsiteY95" fmla="*/ 2072390 h 3470532"/>
              <a:gd name="connsiteX96" fmla="*/ 1304901 w 1657511"/>
              <a:gd name="connsiteY96" fmla="*/ 2432154 h 3470532"/>
              <a:gd name="connsiteX97" fmla="*/ 1271173 w 1657511"/>
              <a:gd name="connsiteY97" fmla="*/ 2649512 h 3470532"/>
              <a:gd name="connsiteX98" fmla="*/ 1233698 w 1657511"/>
              <a:gd name="connsiteY98" fmla="*/ 2904344 h 3470532"/>
              <a:gd name="connsiteX99" fmla="*/ 1192215 w 1657511"/>
              <a:gd name="connsiteY99" fmla="*/ 3439228 h 3470532"/>
              <a:gd name="connsiteX100" fmla="*/ 932489 w 1657511"/>
              <a:gd name="connsiteY100" fmla="*/ 3459032 h 3470532"/>
              <a:gd name="connsiteX101" fmla="*/ 704279 w 1657511"/>
              <a:gd name="connsiteY101" fmla="*/ 3417940 h 3470532"/>
              <a:gd name="connsiteX0" fmla="*/ 704279 w 1657511"/>
              <a:gd name="connsiteY0" fmla="*/ 3417940 h 3470532"/>
              <a:gd name="connsiteX1" fmla="*/ 726895 w 1657511"/>
              <a:gd name="connsiteY1" fmla="*/ 2857682 h 3470532"/>
              <a:gd name="connsiteX2" fmla="*/ 746648 w 1657511"/>
              <a:gd name="connsiteY2" fmla="*/ 1826640 h 3470532"/>
              <a:gd name="connsiteX3" fmla="*/ 735275 w 1657511"/>
              <a:gd name="connsiteY3" fmla="*/ 1813810 h 3470532"/>
              <a:gd name="connsiteX4" fmla="*/ 690305 w 1657511"/>
              <a:gd name="connsiteY4" fmla="*/ 1761344 h 3470532"/>
              <a:gd name="connsiteX5" fmla="*/ 656577 w 1657511"/>
              <a:gd name="connsiteY5" fmla="*/ 1630180 h 3470532"/>
              <a:gd name="connsiteX6" fmla="*/ 660324 w 1657511"/>
              <a:gd name="connsiteY6" fmla="*/ 1506512 h 3470532"/>
              <a:gd name="connsiteX7" fmla="*/ 709042 w 1657511"/>
              <a:gd name="connsiteY7" fmla="*/ 1401580 h 3470532"/>
              <a:gd name="connsiteX8" fmla="*/ 727780 w 1657511"/>
              <a:gd name="connsiteY8" fmla="*/ 1349115 h 3470532"/>
              <a:gd name="connsiteX9" fmla="*/ 746518 w 1657511"/>
              <a:gd name="connsiteY9" fmla="*/ 1285407 h 3470532"/>
              <a:gd name="connsiteX10" fmla="*/ 724033 w 1657511"/>
              <a:gd name="connsiteY10" fmla="*/ 1172980 h 3470532"/>
              <a:gd name="connsiteX11" fmla="*/ 675314 w 1657511"/>
              <a:gd name="connsiteY11" fmla="*/ 1060554 h 3470532"/>
              <a:gd name="connsiteX12" fmla="*/ 637839 w 1657511"/>
              <a:gd name="connsiteY12" fmla="*/ 1008089 h 3470532"/>
              <a:gd name="connsiteX13" fmla="*/ 585373 w 1657511"/>
              <a:gd name="connsiteY13" fmla="*/ 966866 h 3470532"/>
              <a:gd name="connsiteX14" fmla="*/ 442967 w 1657511"/>
              <a:gd name="connsiteY14" fmla="*/ 910653 h 3470532"/>
              <a:gd name="connsiteX15" fmla="*/ 294523 w 1657511"/>
              <a:gd name="connsiteY15" fmla="*/ 943991 h 3470532"/>
              <a:gd name="connsiteX16" fmla="*/ 143164 w 1657511"/>
              <a:gd name="connsiteY16" fmla="*/ 906905 h 3470532"/>
              <a:gd name="connsiteX17" fmla="*/ 50620 w 1657511"/>
              <a:gd name="connsiteY17" fmla="*/ 819566 h 3470532"/>
              <a:gd name="connsiteX18" fmla="*/ 757 w 1657511"/>
              <a:gd name="connsiteY18" fmla="*/ 663315 h 3470532"/>
              <a:gd name="connsiteX19" fmla="*/ 24960 w 1657511"/>
              <a:gd name="connsiteY19" fmla="*/ 424617 h 3470532"/>
              <a:gd name="connsiteX20" fmla="*/ 83776 w 1657511"/>
              <a:gd name="connsiteY20" fmla="*/ 304384 h 3470532"/>
              <a:gd name="connsiteX21" fmla="*/ 161901 w 1657511"/>
              <a:gd name="connsiteY21" fmla="*/ 232348 h 3470532"/>
              <a:gd name="connsiteX22" fmla="*/ 180639 w 1657511"/>
              <a:gd name="connsiteY22" fmla="*/ 206115 h 3470532"/>
              <a:gd name="connsiteX23" fmla="*/ 191882 w 1657511"/>
              <a:gd name="connsiteY23" fmla="*/ 187377 h 3470532"/>
              <a:gd name="connsiteX24" fmla="*/ 225610 w 1657511"/>
              <a:gd name="connsiteY24" fmla="*/ 153649 h 3470532"/>
              <a:gd name="connsiteX25" fmla="*/ 248095 w 1657511"/>
              <a:gd name="connsiteY25" fmla="*/ 123669 h 3470532"/>
              <a:gd name="connsiteX26" fmla="*/ 266833 w 1657511"/>
              <a:gd name="connsiteY26" fmla="*/ 108679 h 3470532"/>
              <a:gd name="connsiteX27" fmla="*/ 293065 w 1657511"/>
              <a:gd name="connsiteY27" fmla="*/ 82446 h 3470532"/>
              <a:gd name="connsiteX28" fmla="*/ 353026 w 1657511"/>
              <a:gd name="connsiteY28" fmla="*/ 48718 h 3470532"/>
              <a:gd name="connsiteX29" fmla="*/ 383006 w 1657511"/>
              <a:gd name="connsiteY29" fmla="*/ 41223 h 3470532"/>
              <a:gd name="connsiteX30" fmla="*/ 416734 w 1657511"/>
              <a:gd name="connsiteY30" fmla="*/ 22485 h 3470532"/>
              <a:gd name="connsiteX31" fmla="*/ 427977 w 1657511"/>
              <a:gd name="connsiteY31" fmla="*/ 14990 h 3470532"/>
              <a:gd name="connsiteX32" fmla="*/ 457957 w 1657511"/>
              <a:gd name="connsiteY32" fmla="*/ 3748 h 3470532"/>
              <a:gd name="connsiteX33" fmla="*/ 484190 w 1657511"/>
              <a:gd name="connsiteY33" fmla="*/ 0 h 3470532"/>
              <a:gd name="connsiteX34" fmla="*/ 570383 w 1657511"/>
              <a:gd name="connsiteY34" fmla="*/ 3748 h 3470532"/>
              <a:gd name="connsiteX35" fmla="*/ 604111 w 1657511"/>
              <a:gd name="connsiteY35" fmla="*/ 14990 h 3470532"/>
              <a:gd name="connsiteX36" fmla="*/ 634092 w 1657511"/>
              <a:gd name="connsiteY36" fmla="*/ 22485 h 3470532"/>
              <a:gd name="connsiteX37" fmla="*/ 660324 w 1657511"/>
              <a:gd name="connsiteY37" fmla="*/ 37476 h 3470532"/>
              <a:gd name="connsiteX38" fmla="*/ 705295 w 1657511"/>
              <a:gd name="connsiteY38" fmla="*/ 44971 h 3470532"/>
              <a:gd name="connsiteX39" fmla="*/ 746518 w 1657511"/>
              <a:gd name="connsiteY39" fmla="*/ 67456 h 3470532"/>
              <a:gd name="connsiteX40" fmla="*/ 765255 w 1657511"/>
              <a:gd name="connsiteY40" fmla="*/ 74951 h 3470532"/>
              <a:gd name="connsiteX41" fmla="*/ 772751 w 1657511"/>
              <a:gd name="connsiteY41" fmla="*/ 82446 h 3470532"/>
              <a:gd name="connsiteX42" fmla="*/ 802731 w 1657511"/>
              <a:gd name="connsiteY42" fmla="*/ 101184 h 3470532"/>
              <a:gd name="connsiteX43" fmla="*/ 813973 w 1657511"/>
              <a:gd name="connsiteY43" fmla="*/ 123669 h 3470532"/>
              <a:gd name="connsiteX44" fmla="*/ 817721 w 1657511"/>
              <a:gd name="connsiteY44" fmla="*/ 146154 h 3470532"/>
              <a:gd name="connsiteX45" fmla="*/ 825216 w 1657511"/>
              <a:gd name="connsiteY45" fmla="*/ 172387 h 3470532"/>
              <a:gd name="connsiteX46" fmla="*/ 828964 w 1657511"/>
              <a:gd name="connsiteY46" fmla="*/ 191125 h 3470532"/>
              <a:gd name="connsiteX47" fmla="*/ 832711 w 1657511"/>
              <a:gd name="connsiteY47" fmla="*/ 333531 h 3470532"/>
              <a:gd name="connsiteX48" fmla="*/ 843954 w 1657511"/>
              <a:gd name="connsiteY48" fmla="*/ 363512 h 3470532"/>
              <a:gd name="connsiteX49" fmla="*/ 847701 w 1657511"/>
              <a:gd name="connsiteY49" fmla="*/ 374754 h 3470532"/>
              <a:gd name="connsiteX50" fmla="*/ 896419 w 1657511"/>
              <a:gd name="connsiteY50" fmla="*/ 400987 h 3470532"/>
              <a:gd name="connsiteX51" fmla="*/ 907662 w 1657511"/>
              <a:gd name="connsiteY51" fmla="*/ 408482 h 3470532"/>
              <a:gd name="connsiteX52" fmla="*/ 956380 w 1657511"/>
              <a:gd name="connsiteY52" fmla="*/ 423472 h 3470532"/>
              <a:gd name="connsiteX53" fmla="*/ 1274921 w 1657511"/>
              <a:gd name="connsiteY53" fmla="*/ 430967 h 3470532"/>
              <a:gd name="connsiteX54" fmla="*/ 1293659 w 1657511"/>
              <a:gd name="connsiteY54" fmla="*/ 438462 h 3470532"/>
              <a:gd name="connsiteX55" fmla="*/ 1346124 w 1657511"/>
              <a:gd name="connsiteY55" fmla="*/ 457200 h 3470532"/>
              <a:gd name="connsiteX56" fmla="*/ 1413580 w 1657511"/>
              <a:gd name="connsiteY56" fmla="*/ 487180 h 3470532"/>
              <a:gd name="connsiteX57" fmla="*/ 1458551 w 1657511"/>
              <a:gd name="connsiteY57" fmla="*/ 498423 h 3470532"/>
              <a:gd name="connsiteX58" fmla="*/ 1473541 w 1657511"/>
              <a:gd name="connsiteY58" fmla="*/ 505918 h 3470532"/>
              <a:gd name="connsiteX59" fmla="*/ 1484783 w 1657511"/>
              <a:gd name="connsiteY59" fmla="*/ 513413 h 3470532"/>
              <a:gd name="connsiteX60" fmla="*/ 1503521 w 1657511"/>
              <a:gd name="connsiteY60" fmla="*/ 520908 h 3470532"/>
              <a:gd name="connsiteX61" fmla="*/ 1514764 w 1657511"/>
              <a:gd name="connsiteY61" fmla="*/ 532151 h 3470532"/>
              <a:gd name="connsiteX62" fmla="*/ 1537249 w 1657511"/>
              <a:gd name="connsiteY62" fmla="*/ 592112 h 3470532"/>
              <a:gd name="connsiteX63" fmla="*/ 1555987 w 1657511"/>
              <a:gd name="connsiteY63" fmla="*/ 648325 h 3470532"/>
              <a:gd name="connsiteX64" fmla="*/ 1578472 w 1657511"/>
              <a:gd name="connsiteY64" fmla="*/ 700790 h 3470532"/>
              <a:gd name="connsiteX65" fmla="*/ 1582219 w 1657511"/>
              <a:gd name="connsiteY65" fmla="*/ 715780 h 3470532"/>
              <a:gd name="connsiteX66" fmla="*/ 1589714 w 1657511"/>
              <a:gd name="connsiteY66" fmla="*/ 734518 h 3470532"/>
              <a:gd name="connsiteX67" fmla="*/ 1600957 w 1657511"/>
              <a:gd name="connsiteY67" fmla="*/ 779489 h 3470532"/>
              <a:gd name="connsiteX68" fmla="*/ 1619695 w 1657511"/>
              <a:gd name="connsiteY68" fmla="*/ 828207 h 3470532"/>
              <a:gd name="connsiteX69" fmla="*/ 1627190 w 1657511"/>
              <a:gd name="connsiteY69" fmla="*/ 873177 h 3470532"/>
              <a:gd name="connsiteX70" fmla="*/ 1634685 w 1657511"/>
              <a:gd name="connsiteY70" fmla="*/ 895662 h 3470532"/>
              <a:gd name="connsiteX71" fmla="*/ 1638433 w 1657511"/>
              <a:gd name="connsiteY71" fmla="*/ 910653 h 3470532"/>
              <a:gd name="connsiteX72" fmla="*/ 1645928 w 1657511"/>
              <a:gd name="connsiteY72" fmla="*/ 929390 h 3470532"/>
              <a:gd name="connsiteX73" fmla="*/ 1653423 w 1657511"/>
              <a:gd name="connsiteY73" fmla="*/ 966866 h 3470532"/>
              <a:gd name="connsiteX74" fmla="*/ 1653423 w 1657511"/>
              <a:gd name="connsiteY74" fmla="*/ 1169233 h 3470532"/>
              <a:gd name="connsiteX75" fmla="*/ 1645928 w 1657511"/>
              <a:gd name="connsiteY75" fmla="*/ 1184223 h 3470532"/>
              <a:gd name="connsiteX76" fmla="*/ 1638433 w 1657511"/>
              <a:gd name="connsiteY76" fmla="*/ 1206708 h 3470532"/>
              <a:gd name="connsiteX77" fmla="*/ 1604705 w 1657511"/>
              <a:gd name="connsiteY77" fmla="*/ 1322882 h 3470532"/>
              <a:gd name="connsiteX78" fmla="*/ 1593462 w 1657511"/>
              <a:gd name="connsiteY78" fmla="*/ 1341620 h 3470532"/>
              <a:gd name="connsiteX79" fmla="*/ 1574724 w 1657511"/>
              <a:gd name="connsiteY79" fmla="*/ 1382843 h 3470532"/>
              <a:gd name="connsiteX80" fmla="*/ 1548492 w 1657511"/>
              <a:gd name="connsiteY80" fmla="*/ 1420318 h 3470532"/>
              <a:gd name="connsiteX81" fmla="*/ 1544744 w 1657511"/>
              <a:gd name="connsiteY81" fmla="*/ 1439056 h 3470532"/>
              <a:gd name="connsiteX82" fmla="*/ 1529754 w 1657511"/>
              <a:gd name="connsiteY82" fmla="*/ 1457794 h 3470532"/>
              <a:gd name="connsiteX83" fmla="*/ 1514764 w 1657511"/>
              <a:gd name="connsiteY83" fmla="*/ 1487774 h 3470532"/>
              <a:gd name="connsiteX84" fmla="*/ 1488531 w 1657511"/>
              <a:gd name="connsiteY84" fmla="*/ 1547735 h 3470532"/>
              <a:gd name="connsiteX85" fmla="*/ 1473541 w 1657511"/>
              <a:gd name="connsiteY85" fmla="*/ 1581462 h 3470532"/>
              <a:gd name="connsiteX86" fmla="*/ 1454803 w 1657511"/>
              <a:gd name="connsiteY86" fmla="*/ 1637676 h 3470532"/>
              <a:gd name="connsiteX87" fmla="*/ 1447308 w 1657511"/>
              <a:gd name="connsiteY87" fmla="*/ 1667656 h 3470532"/>
              <a:gd name="connsiteX88" fmla="*/ 1439813 w 1657511"/>
              <a:gd name="connsiteY88" fmla="*/ 1690141 h 3470532"/>
              <a:gd name="connsiteX89" fmla="*/ 1428570 w 1657511"/>
              <a:gd name="connsiteY89" fmla="*/ 1750102 h 3470532"/>
              <a:gd name="connsiteX90" fmla="*/ 1424823 w 1657511"/>
              <a:gd name="connsiteY90" fmla="*/ 1787577 h 3470532"/>
              <a:gd name="connsiteX91" fmla="*/ 1417328 w 1657511"/>
              <a:gd name="connsiteY91" fmla="*/ 1817557 h 3470532"/>
              <a:gd name="connsiteX92" fmla="*/ 1413580 w 1657511"/>
              <a:gd name="connsiteY92" fmla="*/ 1843790 h 3470532"/>
              <a:gd name="connsiteX93" fmla="*/ 1409833 w 1657511"/>
              <a:gd name="connsiteY93" fmla="*/ 1881266 h 3470532"/>
              <a:gd name="connsiteX94" fmla="*/ 1364862 w 1657511"/>
              <a:gd name="connsiteY94" fmla="*/ 2072390 h 3470532"/>
              <a:gd name="connsiteX95" fmla="*/ 1304901 w 1657511"/>
              <a:gd name="connsiteY95" fmla="*/ 2432154 h 3470532"/>
              <a:gd name="connsiteX96" fmla="*/ 1271173 w 1657511"/>
              <a:gd name="connsiteY96" fmla="*/ 2649512 h 3470532"/>
              <a:gd name="connsiteX97" fmla="*/ 1233698 w 1657511"/>
              <a:gd name="connsiteY97" fmla="*/ 2904344 h 3470532"/>
              <a:gd name="connsiteX98" fmla="*/ 1192215 w 1657511"/>
              <a:gd name="connsiteY98" fmla="*/ 3439228 h 3470532"/>
              <a:gd name="connsiteX99" fmla="*/ 932489 w 1657511"/>
              <a:gd name="connsiteY99" fmla="*/ 3459032 h 3470532"/>
              <a:gd name="connsiteX100" fmla="*/ 704279 w 1657511"/>
              <a:gd name="connsiteY100" fmla="*/ 3417940 h 3470532"/>
              <a:gd name="connsiteX0" fmla="*/ 704279 w 1657511"/>
              <a:gd name="connsiteY0" fmla="*/ 3417940 h 3470532"/>
              <a:gd name="connsiteX1" fmla="*/ 726895 w 1657511"/>
              <a:gd name="connsiteY1" fmla="*/ 2857682 h 3470532"/>
              <a:gd name="connsiteX2" fmla="*/ 746648 w 1657511"/>
              <a:gd name="connsiteY2" fmla="*/ 1826640 h 3470532"/>
              <a:gd name="connsiteX3" fmla="*/ 735275 w 1657511"/>
              <a:gd name="connsiteY3" fmla="*/ 1813810 h 3470532"/>
              <a:gd name="connsiteX4" fmla="*/ 690305 w 1657511"/>
              <a:gd name="connsiteY4" fmla="*/ 1761344 h 3470532"/>
              <a:gd name="connsiteX5" fmla="*/ 656577 w 1657511"/>
              <a:gd name="connsiteY5" fmla="*/ 1630180 h 3470532"/>
              <a:gd name="connsiteX6" fmla="*/ 660324 w 1657511"/>
              <a:gd name="connsiteY6" fmla="*/ 1506512 h 3470532"/>
              <a:gd name="connsiteX7" fmla="*/ 709042 w 1657511"/>
              <a:gd name="connsiteY7" fmla="*/ 1401580 h 3470532"/>
              <a:gd name="connsiteX8" fmla="*/ 727780 w 1657511"/>
              <a:gd name="connsiteY8" fmla="*/ 1349115 h 3470532"/>
              <a:gd name="connsiteX9" fmla="*/ 746518 w 1657511"/>
              <a:gd name="connsiteY9" fmla="*/ 1285407 h 3470532"/>
              <a:gd name="connsiteX10" fmla="*/ 724033 w 1657511"/>
              <a:gd name="connsiteY10" fmla="*/ 1172980 h 3470532"/>
              <a:gd name="connsiteX11" fmla="*/ 675314 w 1657511"/>
              <a:gd name="connsiteY11" fmla="*/ 1060554 h 3470532"/>
              <a:gd name="connsiteX12" fmla="*/ 637839 w 1657511"/>
              <a:gd name="connsiteY12" fmla="*/ 1008089 h 3470532"/>
              <a:gd name="connsiteX13" fmla="*/ 585373 w 1657511"/>
              <a:gd name="connsiteY13" fmla="*/ 966866 h 3470532"/>
              <a:gd name="connsiteX14" fmla="*/ 442967 w 1657511"/>
              <a:gd name="connsiteY14" fmla="*/ 910653 h 3470532"/>
              <a:gd name="connsiteX15" fmla="*/ 294523 w 1657511"/>
              <a:gd name="connsiteY15" fmla="*/ 943991 h 3470532"/>
              <a:gd name="connsiteX16" fmla="*/ 143164 w 1657511"/>
              <a:gd name="connsiteY16" fmla="*/ 906905 h 3470532"/>
              <a:gd name="connsiteX17" fmla="*/ 50620 w 1657511"/>
              <a:gd name="connsiteY17" fmla="*/ 819566 h 3470532"/>
              <a:gd name="connsiteX18" fmla="*/ 757 w 1657511"/>
              <a:gd name="connsiteY18" fmla="*/ 663315 h 3470532"/>
              <a:gd name="connsiteX19" fmla="*/ 24960 w 1657511"/>
              <a:gd name="connsiteY19" fmla="*/ 424617 h 3470532"/>
              <a:gd name="connsiteX20" fmla="*/ 83776 w 1657511"/>
              <a:gd name="connsiteY20" fmla="*/ 304384 h 3470532"/>
              <a:gd name="connsiteX21" fmla="*/ 161901 w 1657511"/>
              <a:gd name="connsiteY21" fmla="*/ 232348 h 3470532"/>
              <a:gd name="connsiteX22" fmla="*/ 180639 w 1657511"/>
              <a:gd name="connsiteY22" fmla="*/ 206115 h 3470532"/>
              <a:gd name="connsiteX23" fmla="*/ 225610 w 1657511"/>
              <a:gd name="connsiteY23" fmla="*/ 153649 h 3470532"/>
              <a:gd name="connsiteX24" fmla="*/ 248095 w 1657511"/>
              <a:gd name="connsiteY24" fmla="*/ 123669 h 3470532"/>
              <a:gd name="connsiteX25" fmla="*/ 266833 w 1657511"/>
              <a:gd name="connsiteY25" fmla="*/ 108679 h 3470532"/>
              <a:gd name="connsiteX26" fmla="*/ 293065 w 1657511"/>
              <a:gd name="connsiteY26" fmla="*/ 82446 h 3470532"/>
              <a:gd name="connsiteX27" fmla="*/ 353026 w 1657511"/>
              <a:gd name="connsiteY27" fmla="*/ 48718 h 3470532"/>
              <a:gd name="connsiteX28" fmla="*/ 383006 w 1657511"/>
              <a:gd name="connsiteY28" fmla="*/ 41223 h 3470532"/>
              <a:gd name="connsiteX29" fmla="*/ 416734 w 1657511"/>
              <a:gd name="connsiteY29" fmla="*/ 22485 h 3470532"/>
              <a:gd name="connsiteX30" fmla="*/ 427977 w 1657511"/>
              <a:gd name="connsiteY30" fmla="*/ 14990 h 3470532"/>
              <a:gd name="connsiteX31" fmla="*/ 457957 w 1657511"/>
              <a:gd name="connsiteY31" fmla="*/ 3748 h 3470532"/>
              <a:gd name="connsiteX32" fmla="*/ 484190 w 1657511"/>
              <a:gd name="connsiteY32" fmla="*/ 0 h 3470532"/>
              <a:gd name="connsiteX33" fmla="*/ 570383 w 1657511"/>
              <a:gd name="connsiteY33" fmla="*/ 3748 h 3470532"/>
              <a:gd name="connsiteX34" fmla="*/ 604111 w 1657511"/>
              <a:gd name="connsiteY34" fmla="*/ 14990 h 3470532"/>
              <a:gd name="connsiteX35" fmla="*/ 634092 w 1657511"/>
              <a:gd name="connsiteY35" fmla="*/ 22485 h 3470532"/>
              <a:gd name="connsiteX36" fmla="*/ 660324 w 1657511"/>
              <a:gd name="connsiteY36" fmla="*/ 37476 h 3470532"/>
              <a:gd name="connsiteX37" fmla="*/ 705295 w 1657511"/>
              <a:gd name="connsiteY37" fmla="*/ 44971 h 3470532"/>
              <a:gd name="connsiteX38" fmla="*/ 746518 w 1657511"/>
              <a:gd name="connsiteY38" fmla="*/ 67456 h 3470532"/>
              <a:gd name="connsiteX39" fmla="*/ 765255 w 1657511"/>
              <a:gd name="connsiteY39" fmla="*/ 74951 h 3470532"/>
              <a:gd name="connsiteX40" fmla="*/ 772751 w 1657511"/>
              <a:gd name="connsiteY40" fmla="*/ 82446 h 3470532"/>
              <a:gd name="connsiteX41" fmla="*/ 802731 w 1657511"/>
              <a:gd name="connsiteY41" fmla="*/ 101184 h 3470532"/>
              <a:gd name="connsiteX42" fmla="*/ 813973 w 1657511"/>
              <a:gd name="connsiteY42" fmla="*/ 123669 h 3470532"/>
              <a:gd name="connsiteX43" fmla="*/ 817721 w 1657511"/>
              <a:gd name="connsiteY43" fmla="*/ 146154 h 3470532"/>
              <a:gd name="connsiteX44" fmla="*/ 825216 w 1657511"/>
              <a:gd name="connsiteY44" fmla="*/ 172387 h 3470532"/>
              <a:gd name="connsiteX45" fmla="*/ 828964 w 1657511"/>
              <a:gd name="connsiteY45" fmla="*/ 191125 h 3470532"/>
              <a:gd name="connsiteX46" fmla="*/ 832711 w 1657511"/>
              <a:gd name="connsiteY46" fmla="*/ 333531 h 3470532"/>
              <a:gd name="connsiteX47" fmla="*/ 843954 w 1657511"/>
              <a:gd name="connsiteY47" fmla="*/ 363512 h 3470532"/>
              <a:gd name="connsiteX48" fmla="*/ 847701 w 1657511"/>
              <a:gd name="connsiteY48" fmla="*/ 374754 h 3470532"/>
              <a:gd name="connsiteX49" fmla="*/ 896419 w 1657511"/>
              <a:gd name="connsiteY49" fmla="*/ 400987 h 3470532"/>
              <a:gd name="connsiteX50" fmla="*/ 907662 w 1657511"/>
              <a:gd name="connsiteY50" fmla="*/ 408482 h 3470532"/>
              <a:gd name="connsiteX51" fmla="*/ 956380 w 1657511"/>
              <a:gd name="connsiteY51" fmla="*/ 423472 h 3470532"/>
              <a:gd name="connsiteX52" fmla="*/ 1274921 w 1657511"/>
              <a:gd name="connsiteY52" fmla="*/ 430967 h 3470532"/>
              <a:gd name="connsiteX53" fmla="*/ 1293659 w 1657511"/>
              <a:gd name="connsiteY53" fmla="*/ 438462 h 3470532"/>
              <a:gd name="connsiteX54" fmla="*/ 1346124 w 1657511"/>
              <a:gd name="connsiteY54" fmla="*/ 457200 h 3470532"/>
              <a:gd name="connsiteX55" fmla="*/ 1413580 w 1657511"/>
              <a:gd name="connsiteY55" fmla="*/ 487180 h 3470532"/>
              <a:gd name="connsiteX56" fmla="*/ 1458551 w 1657511"/>
              <a:gd name="connsiteY56" fmla="*/ 498423 h 3470532"/>
              <a:gd name="connsiteX57" fmla="*/ 1473541 w 1657511"/>
              <a:gd name="connsiteY57" fmla="*/ 505918 h 3470532"/>
              <a:gd name="connsiteX58" fmla="*/ 1484783 w 1657511"/>
              <a:gd name="connsiteY58" fmla="*/ 513413 h 3470532"/>
              <a:gd name="connsiteX59" fmla="*/ 1503521 w 1657511"/>
              <a:gd name="connsiteY59" fmla="*/ 520908 h 3470532"/>
              <a:gd name="connsiteX60" fmla="*/ 1514764 w 1657511"/>
              <a:gd name="connsiteY60" fmla="*/ 532151 h 3470532"/>
              <a:gd name="connsiteX61" fmla="*/ 1537249 w 1657511"/>
              <a:gd name="connsiteY61" fmla="*/ 592112 h 3470532"/>
              <a:gd name="connsiteX62" fmla="*/ 1555987 w 1657511"/>
              <a:gd name="connsiteY62" fmla="*/ 648325 h 3470532"/>
              <a:gd name="connsiteX63" fmla="*/ 1578472 w 1657511"/>
              <a:gd name="connsiteY63" fmla="*/ 700790 h 3470532"/>
              <a:gd name="connsiteX64" fmla="*/ 1582219 w 1657511"/>
              <a:gd name="connsiteY64" fmla="*/ 715780 h 3470532"/>
              <a:gd name="connsiteX65" fmla="*/ 1589714 w 1657511"/>
              <a:gd name="connsiteY65" fmla="*/ 734518 h 3470532"/>
              <a:gd name="connsiteX66" fmla="*/ 1600957 w 1657511"/>
              <a:gd name="connsiteY66" fmla="*/ 779489 h 3470532"/>
              <a:gd name="connsiteX67" fmla="*/ 1619695 w 1657511"/>
              <a:gd name="connsiteY67" fmla="*/ 828207 h 3470532"/>
              <a:gd name="connsiteX68" fmla="*/ 1627190 w 1657511"/>
              <a:gd name="connsiteY68" fmla="*/ 873177 h 3470532"/>
              <a:gd name="connsiteX69" fmla="*/ 1634685 w 1657511"/>
              <a:gd name="connsiteY69" fmla="*/ 895662 h 3470532"/>
              <a:gd name="connsiteX70" fmla="*/ 1638433 w 1657511"/>
              <a:gd name="connsiteY70" fmla="*/ 910653 h 3470532"/>
              <a:gd name="connsiteX71" fmla="*/ 1645928 w 1657511"/>
              <a:gd name="connsiteY71" fmla="*/ 929390 h 3470532"/>
              <a:gd name="connsiteX72" fmla="*/ 1653423 w 1657511"/>
              <a:gd name="connsiteY72" fmla="*/ 966866 h 3470532"/>
              <a:gd name="connsiteX73" fmla="*/ 1653423 w 1657511"/>
              <a:gd name="connsiteY73" fmla="*/ 1169233 h 3470532"/>
              <a:gd name="connsiteX74" fmla="*/ 1645928 w 1657511"/>
              <a:gd name="connsiteY74" fmla="*/ 1184223 h 3470532"/>
              <a:gd name="connsiteX75" fmla="*/ 1638433 w 1657511"/>
              <a:gd name="connsiteY75" fmla="*/ 1206708 h 3470532"/>
              <a:gd name="connsiteX76" fmla="*/ 1604705 w 1657511"/>
              <a:gd name="connsiteY76" fmla="*/ 1322882 h 3470532"/>
              <a:gd name="connsiteX77" fmla="*/ 1593462 w 1657511"/>
              <a:gd name="connsiteY77" fmla="*/ 1341620 h 3470532"/>
              <a:gd name="connsiteX78" fmla="*/ 1574724 w 1657511"/>
              <a:gd name="connsiteY78" fmla="*/ 1382843 h 3470532"/>
              <a:gd name="connsiteX79" fmla="*/ 1548492 w 1657511"/>
              <a:gd name="connsiteY79" fmla="*/ 1420318 h 3470532"/>
              <a:gd name="connsiteX80" fmla="*/ 1544744 w 1657511"/>
              <a:gd name="connsiteY80" fmla="*/ 1439056 h 3470532"/>
              <a:gd name="connsiteX81" fmla="*/ 1529754 w 1657511"/>
              <a:gd name="connsiteY81" fmla="*/ 1457794 h 3470532"/>
              <a:gd name="connsiteX82" fmla="*/ 1514764 w 1657511"/>
              <a:gd name="connsiteY82" fmla="*/ 1487774 h 3470532"/>
              <a:gd name="connsiteX83" fmla="*/ 1488531 w 1657511"/>
              <a:gd name="connsiteY83" fmla="*/ 1547735 h 3470532"/>
              <a:gd name="connsiteX84" fmla="*/ 1473541 w 1657511"/>
              <a:gd name="connsiteY84" fmla="*/ 1581462 h 3470532"/>
              <a:gd name="connsiteX85" fmla="*/ 1454803 w 1657511"/>
              <a:gd name="connsiteY85" fmla="*/ 1637676 h 3470532"/>
              <a:gd name="connsiteX86" fmla="*/ 1447308 w 1657511"/>
              <a:gd name="connsiteY86" fmla="*/ 1667656 h 3470532"/>
              <a:gd name="connsiteX87" fmla="*/ 1439813 w 1657511"/>
              <a:gd name="connsiteY87" fmla="*/ 1690141 h 3470532"/>
              <a:gd name="connsiteX88" fmla="*/ 1428570 w 1657511"/>
              <a:gd name="connsiteY88" fmla="*/ 1750102 h 3470532"/>
              <a:gd name="connsiteX89" fmla="*/ 1424823 w 1657511"/>
              <a:gd name="connsiteY89" fmla="*/ 1787577 h 3470532"/>
              <a:gd name="connsiteX90" fmla="*/ 1417328 w 1657511"/>
              <a:gd name="connsiteY90" fmla="*/ 1817557 h 3470532"/>
              <a:gd name="connsiteX91" fmla="*/ 1413580 w 1657511"/>
              <a:gd name="connsiteY91" fmla="*/ 1843790 h 3470532"/>
              <a:gd name="connsiteX92" fmla="*/ 1409833 w 1657511"/>
              <a:gd name="connsiteY92" fmla="*/ 1881266 h 3470532"/>
              <a:gd name="connsiteX93" fmla="*/ 1364862 w 1657511"/>
              <a:gd name="connsiteY93" fmla="*/ 2072390 h 3470532"/>
              <a:gd name="connsiteX94" fmla="*/ 1304901 w 1657511"/>
              <a:gd name="connsiteY94" fmla="*/ 2432154 h 3470532"/>
              <a:gd name="connsiteX95" fmla="*/ 1271173 w 1657511"/>
              <a:gd name="connsiteY95" fmla="*/ 2649512 h 3470532"/>
              <a:gd name="connsiteX96" fmla="*/ 1233698 w 1657511"/>
              <a:gd name="connsiteY96" fmla="*/ 2904344 h 3470532"/>
              <a:gd name="connsiteX97" fmla="*/ 1192215 w 1657511"/>
              <a:gd name="connsiteY97" fmla="*/ 3439228 h 3470532"/>
              <a:gd name="connsiteX98" fmla="*/ 932489 w 1657511"/>
              <a:gd name="connsiteY98" fmla="*/ 3459032 h 3470532"/>
              <a:gd name="connsiteX99" fmla="*/ 704279 w 1657511"/>
              <a:gd name="connsiteY99" fmla="*/ 3417940 h 3470532"/>
              <a:gd name="connsiteX0" fmla="*/ 704279 w 1657511"/>
              <a:gd name="connsiteY0" fmla="*/ 3417940 h 3470532"/>
              <a:gd name="connsiteX1" fmla="*/ 726895 w 1657511"/>
              <a:gd name="connsiteY1" fmla="*/ 2857682 h 3470532"/>
              <a:gd name="connsiteX2" fmla="*/ 746648 w 1657511"/>
              <a:gd name="connsiteY2" fmla="*/ 1826640 h 3470532"/>
              <a:gd name="connsiteX3" fmla="*/ 735275 w 1657511"/>
              <a:gd name="connsiteY3" fmla="*/ 1813810 h 3470532"/>
              <a:gd name="connsiteX4" fmla="*/ 690305 w 1657511"/>
              <a:gd name="connsiteY4" fmla="*/ 1761344 h 3470532"/>
              <a:gd name="connsiteX5" fmla="*/ 656577 w 1657511"/>
              <a:gd name="connsiteY5" fmla="*/ 1630180 h 3470532"/>
              <a:gd name="connsiteX6" fmla="*/ 660324 w 1657511"/>
              <a:gd name="connsiteY6" fmla="*/ 1506512 h 3470532"/>
              <a:gd name="connsiteX7" fmla="*/ 709042 w 1657511"/>
              <a:gd name="connsiteY7" fmla="*/ 1401580 h 3470532"/>
              <a:gd name="connsiteX8" fmla="*/ 727780 w 1657511"/>
              <a:gd name="connsiteY8" fmla="*/ 1349115 h 3470532"/>
              <a:gd name="connsiteX9" fmla="*/ 746518 w 1657511"/>
              <a:gd name="connsiteY9" fmla="*/ 1285407 h 3470532"/>
              <a:gd name="connsiteX10" fmla="*/ 724033 w 1657511"/>
              <a:gd name="connsiteY10" fmla="*/ 1172980 h 3470532"/>
              <a:gd name="connsiteX11" fmla="*/ 675314 w 1657511"/>
              <a:gd name="connsiteY11" fmla="*/ 1060554 h 3470532"/>
              <a:gd name="connsiteX12" fmla="*/ 637839 w 1657511"/>
              <a:gd name="connsiteY12" fmla="*/ 1008089 h 3470532"/>
              <a:gd name="connsiteX13" fmla="*/ 585373 w 1657511"/>
              <a:gd name="connsiteY13" fmla="*/ 966866 h 3470532"/>
              <a:gd name="connsiteX14" fmla="*/ 442967 w 1657511"/>
              <a:gd name="connsiteY14" fmla="*/ 910653 h 3470532"/>
              <a:gd name="connsiteX15" fmla="*/ 294523 w 1657511"/>
              <a:gd name="connsiteY15" fmla="*/ 943991 h 3470532"/>
              <a:gd name="connsiteX16" fmla="*/ 143164 w 1657511"/>
              <a:gd name="connsiteY16" fmla="*/ 906905 h 3470532"/>
              <a:gd name="connsiteX17" fmla="*/ 50620 w 1657511"/>
              <a:gd name="connsiteY17" fmla="*/ 819566 h 3470532"/>
              <a:gd name="connsiteX18" fmla="*/ 757 w 1657511"/>
              <a:gd name="connsiteY18" fmla="*/ 663315 h 3470532"/>
              <a:gd name="connsiteX19" fmla="*/ 24960 w 1657511"/>
              <a:gd name="connsiteY19" fmla="*/ 424617 h 3470532"/>
              <a:gd name="connsiteX20" fmla="*/ 83776 w 1657511"/>
              <a:gd name="connsiteY20" fmla="*/ 304384 h 3470532"/>
              <a:gd name="connsiteX21" fmla="*/ 180639 w 1657511"/>
              <a:gd name="connsiteY21" fmla="*/ 206115 h 3470532"/>
              <a:gd name="connsiteX22" fmla="*/ 225610 w 1657511"/>
              <a:gd name="connsiteY22" fmla="*/ 153649 h 3470532"/>
              <a:gd name="connsiteX23" fmla="*/ 248095 w 1657511"/>
              <a:gd name="connsiteY23" fmla="*/ 123669 h 3470532"/>
              <a:gd name="connsiteX24" fmla="*/ 266833 w 1657511"/>
              <a:gd name="connsiteY24" fmla="*/ 108679 h 3470532"/>
              <a:gd name="connsiteX25" fmla="*/ 293065 w 1657511"/>
              <a:gd name="connsiteY25" fmla="*/ 82446 h 3470532"/>
              <a:gd name="connsiteX26" fmla="*/ 353026 w 1657511"/>
              <a:gd name="connsiteY26" fmla="*/ 48718 h 3470532"/>
              <a:gd name="connsiteX27" fmla="*/ 383006 w 1657511"/>
              <a:gd name="connsiteY27" fmla="*/ 41223 h 3470532"/>
              <a:gd name="connsiteX28" fmla="*/ 416734 w 1657511"/>
              <a:gd name="connsiteY28" fmla="*/ 22485 h 3470532"/>
              <a:gd name="connsiteX29" fmla="*/ 427977 w 1657511"/>
              <a:gd name="connsiteY29" fmla="*/ 14990 h 3470532"/>
              <a:gd name="connsiteX30" fmla="*/ 457957 w 1657511"/>
              <a:gd name="connsiteY30" fmla="*/ 3748 h 3470532"/>
              <a:gd name="connsiteX31" fmla="*/ 484190 w 1657511"/>
              <a:gd name="connsiteY31" fmla="*/ 0 h 3470532"/>
              <a:gd name="connsiteX32" fmla="*/ 570383 w 1657511"/>
              <a:gd name="connsiteY32" fmla="*/ 3748 h 3470532"/>
              <a:gd name="connsiteX33" fmla="*/ 604111 w 1657511"/>
              <a:gd name="connsiteY33" fmla="*/ 14990 h 3470532"/>
              <a:gd name="connsiteX34" fmla="*/ 634092 w 1657511"/>
              <a:gd name="connsiteY34" fmla="*/ 22485 h 3470532"/>
              <a:gd name="connsiteX35" fmla="*/ 660324 w 1657511"/>
              <a:gd name="connsiteY35" fmla="*/ 37476 h 3470532"/>
              <a:gd name="connsiteX36" fmla="*/ 705295 w 1657511"/>
              <a:gd name="connsiteY36" fmla="*/ 44971 h 3470532"/>
              <a:gd name="connsiteX37" fmla="*/ 746518 w 1657511"/>
              <a:gd name="connsiteY37" fmla="*/ 67456 h 3470532"/>
              <a:gd name="connsiteX38" fmla="*/ 765255 w 1657511"/>
              <a:gd name="connsiteY38" fmla="*/ 74951 h 3470532"/>
              <a:gd name="connsiteX39" fmla="*/ 772751 w 1657511"/>
              <a:gd name="connsiteY39" fmla="*/ 82446 h 3470532"/>
              <a:gd name="connsiteX40" fmla="*/ 802731 w 1657511"/>
              <a:gd name="connsiteY40" fmla="*/ 101184 h 3470532"/>
              <a:gd name="connsiteX41" fmla="*/ 813973 w 1657511"/>
              <a:gd name="connsiteY41" fmla="*/ 123669 h 3470532"/>
              <a:gd name="connsiteX42" fmla="*/ 817721 w 1657511"/>
              <a:gd name="connsiteY42" fmla="*/ 146154 h 3470532"/>
              <a:gd name="connsiteX43" fmla="*/ 825216 w 1657511"/>
              <a:gd name="connsiteY43" fmla="*/ 172387 h 3470532"/>
              <a:gd name="connsiteX44" fmla="*/ 828964 w 1657511"/>
              <a:gd name="connsiteY44" fmla="*/ 191125 h 3470532"/>
              <a:gd name="connsiteX45" fmla="*/ 832711 w 1657511"/>
              <a:gd name="connsiteY45" fmla="*/ 333531 h 3470532"/>
              <a:gd name="connsiteX46" fmla="*/ 843954 w 1657511"/>
              <a:gd name="connsiteY46" fmla="*/ 363512 h 3470532"/>
              <a:gd name="connsiteX47" fmla="*/ 847701 w 1657511"/>
              <a:gd name="connsiteY47" fmla="*/ 374754 h 3470532"/>
              <a:gd name="connsiteX48" fmla="*/ 896419 w 1657511"/>
              <a:gd name="connsiteY48" fmla="*/ 400987 h 3470532"/>
              <a:gd name="connsiteX49" fmla="*/ 907662 w 1657511"/>
              <a:gd name="connsiteY49" fmla="*/ 408482 h 3470532"/>
              <a:gd name="connsiteX50" fmla="*/ 956380 w 1657511"/>
              <a:gd name="connsiteY50" fmla="*/ 423472 h 3470532"/>
              <a:gd name="connsiteX51" fmla="*/ 1274921 w 1657511"/>
              <a:gd name="connsiteY51" fmla="*/ 430967 h 3470532"/>
              <a:gd name="connsiteX52" fmla="*/ 1293659 w 1657511"/>
              <a:gd name="connsiteY52" fmla="*/ 438462 h 3470532"/>
              <a:gd name="connsiteX53" fmla="*/ 1346124 w 1657511"/>
              <a:gd name="connsiteY53" fmla="*/ 457200 h 3470532"/>
              <a:gd name="connsiteX54" fmla="*/ 1413580 w 1657511"/>
              <a:gd name="connsiteY54" fmla="*/ 487180 h 3470532"/>
              <a:gd name="connsiteX55" fmla="*/ 1458551 w 1657511"/>
              <a:gd name="connsiteY55" fmla="*/ 498423 h 3470532"/>
              <a:gd name="connsiteX56" fmla="*/ 1473541 w 1657511"/>
              <a:gd name="connsiteY56" fmla="*/ 505918 h 3470532"/>
              <a:gd name="connsiteX57" fmla="*/ 1484783 w 1657511"/>
              <a:gd name="connsiteY57" fmla="*/ 513413 h 3470532"/>
              <a:gd name="connsiteX58" fmla="*/ 1503521 w 1657511"/>
              <a:gd name="connsiteY58" fmla="*/ 520908 h 3470532"/>
              <a:gd name="connsiteX59" fmla="*/ 1514764 w 1657511"/>
              <a:gd name="connsiteY59" fmla="*/ 532151 h 3470532"/>
              <a:gd name="connsiteX60" fmla="*/ 1537249 w 1657511"/>
              <a:gd name="connsiteY60" fmla="*/ 592112 h 3470532"/>
              <a:gd name="connsiteX61" fmla="*/ 1555987 w 1657511"/>
              <a:gd name="connsiteY61" fmla="*/ 648325 h 3470532"/>
              <a:gd name="connsiteX62" fmla="*/ 1578472 w 1657511"/>
              <a:gd name="connsiteY62" fmla="*/ 700790 h 3470532"/>
              <a:gd name="connsiteX63" fmla="*/ 1582219 w 1657511"/>
              <a:gd name="connsiteY63" fmla="*/ 715780 h 3470532"/>
              <a:gd name="connsiteX64" fmla="*/ 1589714 w 1657511"/>
              <a:gd name="connsiteY64" fmla="*/ 734518 h 3470532"/>
              <a:gd name="connsiteX65" fmla="*/ 1600957 w 1657511"/>
              <a:gd name="connsiteY65" fmla="*/ 779489 h 3470532"/>
              <a:gd name="connsiteX66" fmla="*/ 1619695 w 1657511"/>
              <a:gd name="connsiteY66" fmla="*/ 828207 h 3470532"/>
              <a:gd name="connsiteX67" fmla="*/ 1627190 w 1657511"/>
              <a:gd name="connsiteY67" fmla="*/ 873177 h 3470532"/>
              <a:gd name="connsiteX68" fmla="*/ 1634685 w 1657511"/>
              <a:gd name="connsiteY68" fmla="*/ 895662 h 3470532"/>
              <a:gd name="connsiteX69" fmla="*/ 1638433 w 1657511"/>
              <a:gd name="connsiteY69" fmla="*/ 910653 h 3470532"/>
              <a:gd name="connsiteX70" fmla="*/ 1645928 w 1657511"/>
              <a:gd name="connsiteY70" fmla="*/ 929390 h 3470532"/>
              <a:gd name="connsiteX71" fmla="*/ 1653423 w 1657511"/>
              <a:gd name="connsiteY71" fmla="*/ 966866 h 3470532"/>
              <a:gd name="connsiteX72" fmla="*/ 1653423 w 1657511"/>
              <a:gd name="connsiteY72" fmla="*/ 1169233 h 3470532"/>
              <a:gd name="connsiteX73" fmla="*/ 1645928 w 1657511"/>
              <a:gd name="connsiteY73" fmla="*/ 1184223 h 3470532"/>
              <a:gd name="connsiteX74" fmla="*/ 1638433 w 1657511"/>
              <a:gd name="connsiteY74" fmla="*/ 1206708 h 3470532"/>
              <a:gd name="connsiteX75" fmla="*/ 1604705 w 1657511"/>
              <a:gd name="connsiteY75" fmla="*/ 1322882 h 3470532"/>
              <a:gd name="connsiteX76" fmla="*/ 1593462 w 1657511"/>
              <a:gd name="connsiteY76" fmla="*/ 1341620 h 3470532"/>
              <a:gd name="connsiteX77" fmla="*/ 1574724 w 1657511"/>
              <a:gd name="connsiteY77" fmla="*/ 1382843 h 3470532"/>
              <a:gd name="connsiteX78" fmla="*/ 1548492 w 1657511"/>
              <a:gd name="connsiteY78" fmla="*/ 1420318 h 3470532"/>
              <a:gd name="connsiteX79" fmla="*/ 1544744 w 1657511"/>
              <a:gd name="connsiteY79" fmla="*/ 1439056 h 3470532"/>
              <a:gd name="connsiteX80" fmla="*/ 1529754 w 1657511"/>
              <a:gd name="connsiteY80" fmla="*/ 1457794 h 3470532"/>
              <a:gd name="connsiteX81" fmla="*/ 1514764 w 1657511"/>
              <a:gd name="connsiteY81" fmla="*/ 1487774 h 3470532"/>
              <a:gd name="connsiteX82" fmla="*/ 1488531 w 1657511"/>
              <a:gd name="connsiteY82" fmla="*/ 1547735 h 3470532"/>
              <a:gd name="connsiteX83" fmla="*/ 1473541 w 1657511"/>
              <a:gd name="connsiteY83" fmla="*/ 1581462 h 3470532"/>
              <a:gd name="connsiteX84" fmla="*/ 1454803 w 1657511"/>
              <a:gd name="connsiteY84" fmla="*/ 1637676 h 3470532"/>
              <a:gd name="connsiteX85" fmla="*/ 1447308 w 1657511"/>
              <a:gd name="connsiteY85" fmla="*/ 1667656 h 3470532"/>
              <a:gd name="connsiteX86" fmla="*/ 1439813 w 1657511"/>
              <a:gd name="connsiteY86" fmla="*/ 1690141 h 3470532"/>
              <a:gd name="connsiteX87" fmla="*/ 1428570 w 1657511"/>
              <a:gd name="connsiteY87" fmla="*/ 1750102 h 3470532"/>
              <a:gd name="connsiteX88" fmla="*/ 1424823 w 1657511"/>
              <a:gd name="connsiteY88" fmla="*/ 1787577 h 3470532"/>
              <a:gd name="connsiteX89" fmla="*/ 1417328 w 1657511"/>
              <a:gd name="connsiteY89" fmla="*/ 1817557 h 3470532"/>
              <a:gd name="connsiteX90" fmla="*/ 1413580 w 1657511"/>
              <a:gd name="connsiteY90" fmla="*/ 1843790 h 3470532"/>
              <a:gd name="connsiteX91" fmla="*/ 1409833 w 1657511"/>
              <a:gd name="connsiteY91" fmla="*/ 1881266 h 3470532"/>
              <a:gd name="connsiteX92" fmla="*/ 1364862 w 1657511"/>
              <a:gd name="connsiteY92" fmla="*/ 2072390 h 3470532"/>
              <a:gd name="connsiteX93" fmla="*/ 1304901 w 1657511"/>
              <a:gd name="connsiteY93" fmla="*/ 2432154 h 3470532"/>
              <a:gd name="connsiteX94" fmla="*/ 1271173 w 1657511"/>
              <a:gd name="connsiteY94" fmla="*/ 2649512 h 3470532"/>
              <a:gd name="connsiteX95" fmla="*/ 1233698 w 1657511"/>
              <a:gd name="connsiteY95" fmla="*/ 2904344 h 3470532"/>
              <a:gd name="connsiteX96" fmla="*/ 1192215 w 1657511"/>
              <a:gd name="connsiteY96" fmla="*/ 3439228 h 3470532"/>
              <a:gd name="connsiteX97" fmla="*/ 932489 w 1657511"/>
              <a:gd name="connsiteY97" fmla="*/ 3459032 h 3470532"/>
              <a:gd name="connsiteX98" fmla="*/ 704279 w 1657511"/>
              <a:gd name="connsiteY98" fmla="*/ 3417940 h 3470532"/>
              <a:gd name="connsiteX0" fmla="*/ 704279 w 1657511"/>
              <a:gd name="connsiteY0" fmla="*/ 3417940 h 3470532"/>
              <a:gd name="connsiteX1" fmla="*/ 726895 w 1657511"/>
              <a:gd name="connsiteY1" fmla="*/ 2857682 h 3470532"/>
              <a:gd name="connsiteX2" fmla="*/ 746648 w 1657511"/>
              <a:gd name="connsiteY2" fmla="*/ 1826640 h 3470532"/>
              <a:gd name="connsiteX3" fmla="*/ 735275 w 1657511"/>
              <a:gd name="connsiteY3" fmla="*/ 1813810 h 3470532"/>
              <a:gd name="connsiteX4" fmla="*/ 690305 w 1657511"/>
              <a:gd name="connsiteY4" fmla="*/ 1761344 h 3470532"/>
              <a:gd name="connsiteX5" fmla="*/ 656577 w 1657511"/>
              <a:gd name="connsiteY5" fmla="*/ 1630180 h 3470532"/>
              <a:gd name="connsiteX6" fmla="*/ 660324 w 1657511"/>
              <a:gd name="connsiteY6" fmla="*/ 1506512 h 3470532"/>
              <a:gd name="connsiteX7" fmla="*/ 709042 w 1657511"/>
              <a:gd name="connsiteY7" fmla="*/ 1401580 h 3470532"/>
              <a:gd name="connsiteX8" fmla="*/ 727780 w 1657511"/>
              <a:gd name="connsiteY8" fmla="*/ 1349115 h 3470532"/>
              <a:gd name="connsiteX9" fmla="*/ 746518 w 1657511"/>
              <a:gd name="connsiteY9" fmla="*/ 1285407 h 3470532"/>
              <a:gd name="connsiteX10" fmla="*/ 724033 w 1657511"/>
              <a:gd name="connsiteY10" fmla="*/ 1172980 h 3470532"/>
              <a:gd name="connsiteX11" fmla="*/ 675314 w 1657511"/>
              <a:gd name="connsiteY11" fmla="*/ 1060554 h 3470532"/>
              <a:gd name="connsiteX12" fmla="*/ 637839 w 1657511"/>
              <a:gd name="connsiteY12" fmla="*/ 1008089 h 3470532"/>
              <a:gd name="connsiteX13" fmla="*/ 585373 w 1657511"/>
              <a:gd name="connsiteY13" fmla="*/ 966866 h 3470532"/>
              <a:gd name="connsiteX14" fmla="*/ 442967 w 1657511"/>
              <a:gd name="connsiteY14" fmla="*/ 910653 h 3470532"/>
              <a:gd name="connsiteX15" fmla="*/ 294523 w 1657511"/>
              <a:gd name="connsiteY15" fmla="*/ 943991 h 3470532"/>
              <a:gd name="connsiteX16" fmla="*/ 143164 w 1657511"/>
              <a:gd name="connsiteY16" fmla="*/ 906905 h 3470532"/>
              <a:gd name="connsiteX17" fmla="*/ 50620 w 1657511"/>
              <a:gd name="connsiteY17" fmla="*/ 819566 h 3470532"/>
              <a:gd name="connsiteX18" fmla="*/ 757 w 1657511"/>
              <a:gd name="connsiteY18" fmla="*/ 663315 h 3470532"/>
              <a:gd name="connsiteX19" fmla="*/ 24960 w 1657511"/>
              <a:gd name="connsiteY19" fmla="*/ 424617 h 3470532"/>
              <a:gd name="connsiteX20" fmla="*/ 83776 w 1657511"/>
              <a:gd name="connsiteY20" fmla="*/ 304384 h 3470532"/>
              <a:gd name="connsiteX21" fmla="*/ 174289 w 1657511"/>
              <a:gd name="connsiteY21" fmla="*/ 191827 h 3470532"/>
              <a:gd name="connsiteX22" fmla="*/ 225610 w 1657511"/>
              <a:gd name="connsiteY22" fmla="*/ 153649 h 3470532"/>
              <a:gd name="connsiteX23" fmla="*/ 248095 w 1657511"/>
              <a:gd name="connsiteY23" fmla="*/ 123669 h 3470532"/>
              <a:gd name="connsiteX24" fmla="*/ 266833 w 1657511"/>
              <a:gd name="connsiteY24" fmla="*/ 108679 h 3470532"/>
              <a:gd name="connsiteX25" fmla="*/ 293065 w 1657511"/>
              <a:gd name="connsiteY25" fmla="*/ 82446 h 3470532"/>
              <a:gd name="connsiteX26" fmla="*/ 353026 w 1657511"/>
              <a:gd name="connsiteY26" fmla="*/ 48718 h 3470532"/>
              <a:gd name="connsiteX27" fmla="*/ 383006 w 1657511"/>
              <a:gd name="connsiteY27" fmla="*/ 41223 h 3470532"/>
              <a:gd name="connsiteX28" fmla="*/ 416734 w 1657511"/>
              <a:gd name="connsiteY28" fmla="*/ 22485 h 3470532"/>
              <a:gd name="connsiteX29" fmla="*/ 427977 w 1657511"/>
              <a:gd name="connsiteY29" fmla="*/ 14990 h 3470532"/>
              <a:gd name="connsiteX30" fmla="*/ 457957 w 1657511"/>
              <a:gd name="connsiteY30" fmla="*/ 3748 h 3470532"/>
              <a:gd name="connsiteX31" fmla="*/ 484190 w 1657511"/>
              <a:gd name="connsiteY31" fmla="*/ 0 h 3470532"/>
              <a:gd name="connsiteX32" fmla="*/ 570383 w 1657511"/>
              <a:gd name="connsiteY32" fmla="*/ 3748 h 3470532"/>
              <a:gd name="connsiteX33" fmla="*/ 604111 w 1657511"/>
              <a:gd name="connsiteY33" fmla="*/ 14990 h 3470532"/>
              <a:gd name="connsiteX34" fmla="*/ 634092 w 1657511"/>
              <a:gd name="connsiteY34" fmla="*/ 22485 h 3470532"/>
              <a:gd name="connsiteX35" fmla="*/ 660324 w 1657511"/>
              <a:gd name="connsiteY35" fmla="*/ 37476 h 3470532"/>
              <a:gd name="connsiteX36" fmla="*/ 705295 w 1657511"/>
              <a:gd name="connsiteY36" fmla="*/ 44971 h 3470532"/>
              <a:gd name="connsiteX37" fmla="*/ 746518 w 1657511"/>
              <a:gd name="connsiteY37" fmla="*/ 67456 h 3470532"/>
              <a:gd name="connsiteX38" fmla="*/ 765255 w 1657511"/>
              <a:gd name="connsiteY38" fmla="*/ 74951 h 3470532"/>
              <a:gd name="connsiteX39" fmla="*/ 772751 w 1657511"/>
              <a:gd name="connsiteY39" fmla="*/ 82446 h 3470532"/>
              <a:gd name="connsiteX40" fmla="*/ 802731 w 1657511"/>
              <a:gd name="connsiteY40" fmla="*/ 101184 h 3470532"/>
              <a:gd name="connsiteX41" fmla="*/ 813973 w 1657511"/>
              <a:gd name="connsiteY41" fmla="*/ 123669 h 3470532"/>
              <a:gd name="connsiteX42" fmla="*/ 817721 w 1657511"/>
              <a:gd name="connsiteY42" fmla="*/ 146154 h 3470532"/>
              <a:gd name="connsiteX43" fmla="*/ 825216 w 1657511"/>
              <a:gd name="connsiteY43" fmla="*/ 172387 h 3470532"/>
              <a:gd name="connsiteX44" fmla="*/ 828964 w 1657511"/>
              <a:gd name="connsiteY44" fmla="*/ 191125 h 3470532"/>
              <a:gd name="connsiteX45" fmla="*/ 832711 w 1657511"/>
              <a:gd name="connsiteY45" fmla="*/ 333531 h 3470532"/>
              <a:gd name="connsiteX46" fmla="*/ 843954 w 1657511"/>
              <a:gd name="connsiteY46" fmla="*/ 363512 h 3470532"/>
              <a:gd name="connsiteX47" fmla="*/ 847701 w 1657511"/>
              <a:gd name="connsiteY47" fmla="*/ 374754 h 3470532"/>
              <a:gd name="connsiteX48" fmla="*/ 896419 w 1657511"/>
              <a:gd name="connsiteY48" fmla="*/ 400987 h 3470532"/>
              <a:gd name="connsiteX49" fmla="*/ 907662 w 1657511"/>
              <a:gd name="connsiteY49" fmla="*/ 408482 h 3470532"/>
              <a:gd name="connsiteX50" fmla="*/ 956380 w 1657511"/>
              <a:gd name="connsiteY50" fmla="*/ 423472 h 3470532"/>
              <a:gd name="connsiteX51" fmla="*/ 1274921 w 1657511"/>
              <a:gd name="connsiteY51" fmla="*/ 430967 h 3470532"/>
              <a:gd name="connsiteX52" fmla="*/ 1293659 w 1657511"/>
              <a:gd name="connsiteY52" fmla="*/ 438462 h 3470532"/>
              <a:gd name="connsiteX53" fmla="*/ 1346124 w 1657511"/>
              <a:gd name="connsiteY53" fmla="*/ 457200 h 3470532"/>
              <a:gd name="connsiteX54" fmla="*/ 1413580 w 1657511"/>
              <a:gd name="connsiteY54" fmla="*/ 487180 h 3470532"/>
              <a:gd name="connsiteX55" fmla="*/ 1458551 w 1657511"/>
              <a:gd name="connsiteY55" fmla="*/ 498423 h 3470532"/>
              <a:gd name="connsiteX56" fmla="*/ 1473541 w 1657511"/>
              <a:gd name="connsiteY56" fmla="*/ 505918 h 3470532"/>
              <a:gd name="connsiteX57" fmla="*/ 1484783 w 1657511"/>
              <a:gd name="connsiteY57" fmla="*/ 513413 h 3470532"/>
              <a:gd name="connsiteX58" fmla="*/ 1503521 w 1657511"/>
              <a:gd name="connsiteY58" fmla="*/ 520908 h 3470532"/>
              <a:gd name="connsiteX59" fmla="*/ 1514764 w 1657511"/>
              <a:gd name="connsiteY59" fmla="*/ 532151 h 3470532"/>
              <a:gd name="connsiteX60" fmla="*/ 1537249 w 1657511"/>
              <a:gd name="connsiteY60" fmla="*/ 592112 h 3470532"/>
              <a:gd name="connsiteX61" fmla="*/ 1555987 w 1657511"/>
              <a:gd name="connsiteY61" fmla="*/ 648325 h 3470532"/>
              <a:gd name="connsiteX62" fmla="*/ 1578472 w 1657511"/>
              <a:gd name="connsiteY62" fmla="*/ 700790 h 3470532"/>
              <a:gd name="connsiteX63" fmla="*/ 1582219 w 1657511"/>
              <a:gd name="connsiteY63" fmla="*/ 715780 h 3470532"/>
              <a:gd name="connsiteX64" fmla="*/ 1589714 w 1657511"/>
              <a:gd name="connsiteY64" fmla="*/ 734518 h 3470532"/>
              <a:gd name="connsiteX65" fmla="*/ 1600957 w 1657511"/>
              <a:gd name="connsiteY65" fmla="*/ 779489 h 3470532"/>
              <a:gd name="connsiteX66" fmla="*/ 1619695 w 1657511"/>
              <a:gd name="connsiteY66" fmla="*/ 828207 h 3470532"/>
              <a:gd name="connsiteX67" fmla="*/ 1627190 w 1657511"/>
              <a:gd name="connsiteY67" fmla="*/ 873177 h 3470532"/>
              <a:gd name="connsiteX68" fmla="*/ 1634685 w 1657511"/>
              <a:gd name="connsiteY68" fmla="*/ 895662 h 3470532"/>
              <a:gd name="connsiteX69" fmla="*/ 1638433 w 1657511"/>
              <a:gd name="connsiteY69" fmla="*/ 910653 h 3470532"/>
              <a:gd name="connsiteX70" fmla="*/ 1645928 w 1657511"/>
              <a:gd name="connsiteY70" fmla="*/ 929390 h 3470532"/>
              <a:gd name="connsiteX71" fmla="*/ 1653423 w 1657511"/>
              <a:gd name="connsiteY71" fmla="*/ 966866 h 3470532"/>
              <a:gd name="connsiteX72" fmla="*/ 1653423 w 1657511"/>
              <a:gd name="connsiteY72" fmla="*/ 1169233 h 3470532"/>
              <a:gd name="connsiteX73" fmla="*/ 1645928 w 1657511"/>
              <a:gd name="connsiteY73" fmla="*/ 1184223 h 3470532"/>
              <a:gd name="connsiteX74" fmla="*/ 1638433 w 1657511"/>
              <a:gd name="connsiteY74" fmla="*/ 1206708 h 3470532"/>
              <a:gd name="connsiteX75" fmla="*/ 1604705 w 1657511"/>
              <a:gd name="connsiteY75" fmla="*/ 1322882 h 3470532"/>
              <a:gd name="connsiteX76" fmla="*/ 1593462 w 1657511"/>
              <a:gd name="connsiteY76" fmla="*/ 1341620 h 3470532"/>
              <a:gd name="connsiteX77" fmla="*/ 1574724 w 1657511"/>
              <a:gd name="connsiteY77" fmla="*/ 1382843 h 3470532"/>
              <a:gd name="connsiteX78" fmla="*/ 1548492 w 1657511"/>
              <a:gd name="connsiteY78" fmla="*/ 1420318 h 3470532"/>
              <a:gd name="connsiteX79" fmla="*/ 1544744 w 1657511"/>
              <a:gd name="connsiteY79" fmla="*/ 1439056 h 3470532"/>
              <a:gd name="connsiteX80" fmla="*/ 1529754 w 1657511"/>
              <a:gd name="connsiteY80" fmla="*/ 1457794 h 3470532"/>
              <a:gd name="connsiteX81" fmla="*/ 1514764 w 1657511"/>
              <a:gd name="connsiteY81" fmla="*/ 1487774 h 3470532"/>
              <a:gd name="connsiteX82" fmla="*/ 1488531 w 1657511"/>
              <a:gd name="connsiteY82" fmla="*/ 1547735 h 3470532"/>
              <a:gd name="connsiteX83" fmla="*/ 1473541 w 1657511"/>
              <a:gd name="connsiteY83" fmla="*/ 1581462 h 3470532"/>
              <a:gd name="connsiteX84" fmla="*/ 1454803 w 1657511"/>
              <a:gd name="connsiteY84" fmla="*/ 1637676 h 3470532"/>
              <a:gd name="connsiteX85" fmla="*/ 1447308 w 1657511"/>
              <a:gd name="connsiteY85" fmla="*/ 1667656 h 3470532"/>
              <a:gd name="connsiteX86" fmla="*/ 1439813 w 1657511"/>
              <a:gd name="connsiteY86" fmla="*/ 1690141 h 3470532"/>
              <a:gd name="connsiteX87" fmla="*/ 1428570 w 1657511"/>
              <a:gd name="connsiteY87" fmla="*/ 1750102 h 3470532"/>
              <a:gd name="connsiteX88" fmla="*/ 1424823 w 1657511"/>
              <a:gd name="connsiteY88" fmla="*/ 1787577 h 3470532"/>
              <a:gd name="connsiteX89" fmla="*/ 1417328 w 1657511"/>
              <a:gd name="connsiteY89" fmla="*/ 1817557 h 3470532"/>
              <a:gd name="connsiteX90" fmla="*/ 1413580 w 1657511"/>
              <a:gd name="connsiteY90" fmla="*/ 1843790 h 3470532"/>
              <a:gd name="connsiteX91" fmla="*/ 1409833 w 1657511"/>
              <a:gd name="connsiteY91" fmla="*/ 1881266 h 3470532"/>
              <a:gd name="connsiteX92" fmla="*/ 1364862 w 1657511"/>
              <a:gd name="connsiteY92" fmla="*/ 2072390 h 3470532"/>
              <a:gd name="connsiteX93" fmla="*/ 1304901 w 1657511"/>
              <a:gd name="connsiteY93" fmla="*/ 2432154 h 3470532"/>
              <a:gd name="connsiteX94" fmla="*/ 1271173 w 1657511"/>
              <a:gd name="connsiteY94" fmla="*/ 2649512 h 3470532"/>
              <a:gd name="connsiteX95" fmla="*/ 1233698 w 1657511"/>
              <a:gd name="connsiteY95" fmla="*/ 2904344 h 3470532"/>
              <a:gd name="connsiteX96" fmla="*/ 1192215 w 1657511"/>
              <a:gd name="connsiteY96" fmla="*/ 3439228 h 3470532"/>
              <a:gd name="connsiteX97" fmla="*/ 932489 w 1657511"/>
              <a:gd name="connsiteY97" fmla="*/ 3459032 h 3470532"/>
              <a:gd name="connsiteX98" fmla="*/ 704279 w 1657511"/>
              <a:gd name="connsiteY98" fmla="*/ 3417940 h 3470532"/>
              <a:gd name="connsiteX0" fmla="*/ 704279 w 1657511"/>
              <a:gd name="connsiteY0" fmla="*/ 3417940 h 3470532"/>
              <a:gd name="connsiteX1" fmla="*/ 726895 w 1657511"/>
              <a:gd name="connsiteY1" fmla="*/ 2857682 h 3470532"/>
              <a:gd name="connsiteX2" fmla="*/ 746648 w 1657511"/>
              <a:gd name="connsiteY2" fmla="*/ 1826640 h 3470532"/>
              <a:gd name="connsiteX3" fmla="*/ 735275 w 1657511"/>
              <a:gd name="connsiteY3" fmla="*/ 1813810 h 3470532"/>
              <a:gd name="connsiteX4" fmla="*/ 690305 w 1657511"/>
              <a:gd name="connsiteY4" fmla="*/ 1761344 h 3470532"/>
              <a:gd name="connsiteX5" fmla="*/ 656577 w 1657511"/>
              <a:gd name="connsiteY5" fmla="*/ 1630180 h 3470532"/>
              <a:gd name="connsiteX6" fmla="*/ 660324 w 1657511"/>
              <a:gd name="connsiteY6" fmla="*/ 1506512 h 3470532"/>
              <a:gd name="connsiteX7" fmla="*/ 709042 w 1657511"/>
              <a:gd name="connsiteY7" fmla="*/ 1401580 h 3470532"/>
              <a:gd name="connsiteX8" fmla="*/ 727780 w 1657511"/>
              <a:gd name="connsiteY8" fmla="*/ 1349115 h 3470532"/>
              <a:gd name="connsiteX9" fmla="*/ 746518 w 1657511"/>
              <a:gd name="connsiteY9" fmla="*/ 1285407 h 3470532"/>
              <a:gd name="connsiteX10" fmla="*/ 724033 w 1657511"/>
              <a:gd name="connsiteY10" fmla="*/ 1172980 h 3470532"/>
              <a:gd name="connsiteX11" fmla="*/ 675314 w 1657511"/>
              <a:gd name="connsiteY11" fmla="*/ 1060554 h 3470532"/>
              <a:gd name="connsiteX12" fmla="*/ 637839 w 1657511"/>
              <a:gd name="connsiteY12" fmla="*/ 1008089 h 3470532"/>
              <a:gd name="connsiteX13" fmla="*/ 585373 w 1657511"/>
              <a:gd name="connsiteY13" fmla="*/ 966866 h 3470532"/>
              <a:gd name="connsiteX14" fmla="*/ 442967 w 1657511"/>
              <a:gd name="connsiteY14" fmla="*/ 910653 h 3470532"/>
              <a:gd name="connsiteX15" fmla="*/ 294523 w 1657511"/>
              <a:gd name="connsiteY15" fmla="*/ 943991 h 3470532"/>
              <a:gd name="connsiteX16" fmla="*/ 143164 w 1657511"/>
              <a:gd name="connsiteY16" fmla="*/ 906905 h 3470532"/>
              <a:gd name="connsiteX17" fmla="*/ 50620 w 1657511"/>
              <a:gd name="connsiteY17" fmla="*/ 819566 h 3470532"/>
              <a:gd name="connsiteX18" fmla="*/ 757 w 1657511"/>
              <a:gd name="connsiteY18" fmla="*/ 663315 h 3470532"/>
              <a:gd name="connsiteX19" fmla="*/ 24960 w 1657511"/>
              <a:gd name="connsiteY19" fmla="*/ 424617 h 3470532"/>
              <a:gd name="connsiteX20" fmla="*/ 83776 w 1657511"/>
              <a:gd name="connsiteY20" fmla="*/ 304384 h 3470532"/>
              <a:gd name="connsiteX21" fmla="*/ 174289 w 1657511"/>
              <a:gd name="connsiteY21" fmla="*/ 191827 h 3470532"/>
              <a:gd name="connsiteX22" fmla="*/ 225610 w 1657511"/>
              <a:gd name="connsiteY22" fmla="*/ 153649 h 3470532"/>
              <a:gd name="connsiteX23" fmla="*/ 266833 w 1657511"/>
              <a:gd name="connsiteY23" fmla="*/ 108679 h 3470532"/>
              <a:gd name="connsiteX24" fmla="*/ 293065 w 1657511"/>
              <a:gd name="connsiteY24" fmla="*/ 82446 h 3470532"/>
              <a:gd name="connsiteX25" fmla="*/ 353026 w 1657511"/>
              <a:gd name="connsiteY25" fmla="*/ 48718 h 3470532"/>
              <a:gd name="connsiteX26" fmla="*/ 383006 w 1657511"/>
              <a:gd name="connsiteY26" fmla="*/ 41223 h 3470532"/>
              <a:gd name="connsiteX27" fmla="*/ 416734 w 1657511"/>
              <a:gd name="connsiteY27" fmla="*/ 22485 h 3470532"/>
              <a:gd name="connsiteX28" fmla="*/ 427977 w 1657511"/>
              <a:gd name="connsiteY28" fmla="*/ 14990 h 3470532"/>
              <a:gd name="connsiteX29" fmla="*/ 457957 w 1657511"/>
              <a:gd name="connsiteY29" fmla="*/ 3748 h 3470532"/>
              <a:gd name="connsiteX30" fmla="*/ 484190 w 1657511"/>
              <a:gd name="connsiteY30" fmla="*/ 0 h 3470532"/>
              <a:gd name="connsiteX31" fmla="*/ 570383 w 1657511"/>
              <a:gd name="connsiteY31" fmla="*/ 3748 h 3470532"/>
              <a:gd name="connsiteX32" fmla="*/ 604111 w 1657511"/>
              <a:gd name="connsiteY32" fmla="*/ 14990 h 3470532"/>
              <a:gd name="connsiteX33" fmla="*/ 634092 w 1657511"/>
              <a:gd name="connsiteY33" fmla="*/ 22485 h 3470532"/>
              <a:gd name="connsiteX34" fmla="*/ 660324 w 1657511"/>
              <a:gd name="connsiteY34" fmla="*/ 37476 h 3470532"/>
              <a:gd name="connsiteX35" fmla="*/ 705295 w 1657511"/>
              <a:gd name="connsiteY35" fmla="*/ 44971 h 3470532"/>
              <a:gd name="connsiteX36" fmla="*/ 746518 w 1657511"/>
              <a:gd name="connsiteY36" fmla="*/ 67456 h 3470532"/>
              <a:gd name="connsiteX37" fmla="*/ 765255 w 1657511"/>
              <a:gd name="connsiteY37" fmla="*/ 74951 h 3470532"/>
              <a:gd name="connsiteX38" fmla="*/ 772751 w 1657511"/>
              <a:gd name="connsiteY38" fmla="*/ 82446 h 3470532"/>
              <a:gd name="connsiteX39" fmla="*/ 802731 w 1657511"/>
              <a:gd name="connsiteY39" fmla="*/ 101184 h 3470532"/>
              <a:gd name="connsiteX40" fmla="*/ 813973 w 1657511"/>
              <a:gd name="connsiteY40" fmla="*/ 123669 h 3470532"/>
              <a:gd name="connsiteX41" fmla="*/ 817721 w 1657511"/>
              <a:gd name="connsiteY41" fmla="*/ 146154 h 3470532"/>
              <a:gd name="connsiteX42" fmla="*/ 825216 w 1657511"/>
              <a:gd name="connsiteY42" fmla="*/ 172387 h 3470532"/>
              <a:gd name="connsiteX43" fmla="*/ 828964 w 1657511"/>
              <a:gd name="connsiteY43" fmla="*/ 191125 h 3470532"/>
              <a:gd name="connsiteX44" fmla="*/ 832711 w 1657511"/>
              <a:gd name="connsiteY44" fmla="*/ 333531 h 3470532"/>
              <a:gd name="connsiteX45" fmla="*/ 843954 w 1657511"/>
              <a:gd name="connsiteY45" fmla="*/ 363512 h 3470532"/>
              <a:gd name="connsiteX46" fmla="*/ 847701 w 1657511"/>
              <a:gd name="connsiteY46" fmla="*/ 374754 h 3470532"/>
              <a:gd name="connsiteX47" fmla="*/ 896419 w 1657511"/>
              <a:gd name="connsiteY47" fmla="*/ 400987 h 3470532"/>
              <a:gd name="connsiteX48" fmla="*/ 907662 w 1657511"/>
              <a:gd name="connsiteY48" fmla="*/ 408482 h 3470532"/>
              <a:gd name="connsiteX49" fmla="*/ 956380 w 1657511"/>
              <a:gd name="connsiteY49" fmla="*/ 423472 h 3470532"/>
              <a:gd name="connsiteX50" fmla="*/ 1274921 w 1657511"/>
              <a:gd name="connsiteY50" fmla="*/ 430967 h 3470532"/>
              <a:gd name="connsiteX51" fmla="*/ 1293659 w 1657511"/>
              <a:gd name="connsiteY51" fmla="*/ 438462 h 3470532"/>
              <a:gd name="connsiteX52" fmla="*/ 1346124 w 1657511"/>
              <a:gd name="connsiteY52" fmla="*/ 457200 h 3470532"/>
              <a:gd name="connsiteX53" fmla="*/ 1413580 w 1657511"/>
              <a:gd name="connsiteY53" fmla="*/ 487180 h 3470532"/>
              <a:gd name="connsiteX54" fmla="*/ 1458551 w 1657511"/>
              <a:gd name="connsiteY54" fmla="*/ 498423 h 3470532"/>
              <a:gd name="connsiteX55" fmla="*/ 1473541 w 1657511"/>
              <a:gd name="connsiteY55" fmla="*/ 505918 h 3470532"/>
              <a:gd name="connsiteX56" fmla="*/ 1484783 w 1657511"/>
              <a:gd name="connsiteY56" fmla="*/ 513413 h 3470532"/>
              <a:gd name="connsiteX57" fmla="*/ 1503521 w 1657511"/>
              <a:gd name="connsiteY57" fmla="*/ 520908 h 3470532"/>
              <a:gd name="connsiteX58" fmla="*/ 1514764 w 1657511"/>
              <a:gd name="connsiteY58" fmla="*/ 532151 h 3470532"/>
              <a:gd name="connsiteX59" fmla="*/ 1537249 w 1657511"/>
              <a:gd name="connsiteY59" fmla="*/ 592112 h 3470532"/>
              <a:gd name="connsiteX60" fmla="*/ 1555987 w 1657511"/>
              <a:gd name="connsiteY60" fmla="*/ 648325 h 3470532"/>
              <a:gd name="connsiteX61" fmla="*/ 1578472 w 1657511"/>
              <a:gd name="connsiteY61" fmla="*/ 700790 h 3470532"/>
              <a:gd name="connsiteX62" fmla="*/ 1582219 w 1657511"/>
              <a:gd name="connsiteY62" fmla="*/ 715780 h 3470532"/>
              <a:gd name="connsiteX63" fmla="*/ 1589714 w 1657511"/>
              <a:gd name="connsiteY63" fmla="*/ 734518 h 3470532"/>
              <a:gd name="connsiteX64" fmla="*/ 1600957 w 1657511"/>
              <a:gd name="connsiteY64" fmla="*/ 779489 h 3470532"/>
              <a:gd name="connsiteX65" fmla="*/ 1619695 w 1657511"/>
              <a:gd name="connsiteY65" fmla="*/ 828207 h 3470532"/>
              <a:gd name="connsiteX66" fmla="*/ 1627190 w 1657511"/>
              <a:gd name="connsiteY66" fmla="*/ 873177 h 3470532"/>
              <a:gd name="connsiteX67" fmla="*/ 1634685 w 1657511"/>
              <a:gd name="connsiteY67" fmla="*/ 895662 h 3470532"/>
              <a:gd name="connsiteX68" fmla="*/ 1638433 w 1657511"/>
              <a:gd name="connsiteY68" fmla="*/ 910653 h 3470532"/>
              <a:gd name="connsiteX69" fmla="*/ 1645928 w 1657511"/>
              <a:gd name="connsiteY69" fmla="*/ 929390 h 3470532"/>
              <a:gd name="connsiteX70" fmla="*/ 1653423 w 1657511"/>
              <a:gd name="connsiteY70" fmla="*/ 966866 h 3470532"/>
              <a:gd name="connsiteX71" fmla="*/ 1653423 w 1657511"/>
              <a:gd name="connsiteY71" fmla="*/ 1169233 h 3470532"/>
              <a:gd name="connsiteX72" fmla="*/ 1645928 w 1657511"/>
              <a:gd name="connsiteY72" fmla="*/ 1184223 h 3470532"/>
              <a:gd name="connsiteX73" fmla="*/ 1638433 w 1657511"/>
              <a:gd name="connsiteY73" fmla="*/ 1206708 h 3470532"/>
              <a:gd name="connsiteX74" fmla="*/ 1604705 w 1657511"/>
              <a:gd name="connsiteY74" fmla="*/ 1322882 h 3470532"/>
              <a:gd name="connsiteX75" fmla="*/ 1593462 w 1657511"/>
              <a:gd name="connsiteY75" fmla="*/ 1341620 h 3470532"/>
              <a:gd name="connsiteX76" fmla="*/ 1574724 w 1657511"/>
              <a:gd name="connsiteY76" fmla="*/ 1382843 h 3470532"/>
              <a:gd name="connsiteX77" fmla="*/ 1548492 w 1657511"/>
              <a:gd name="connsiteY77" fmla="*/ 1420318 h 3470532"/>
              <a:gd name="connsiteX78" fmla="*/ 1544744 w 1657511"/>
              <a:gd name="connsiteY78" fmla="*/ 1439056 h 3470532"/>
              <a:gd name="connsiteX79" fmla="*/ 1529754 w 1657511"/>
              <a:gd name="connsiteY79" fmla="*/ 1457794 h 3470532"/>
              <a:gd name="connsiteX80" fmla="*/ 1514764 w 1657511"/>
              <a:gd name="connsiteY80" fmla="*/ 1487774 h 3470532"/>
              <a:gd name="connsiteX81" fmla="*/ 1488531 w 1657511"/>
              <a:gd name="connsiteY81" fmla="*/ 1547735 h 3470532"/>
              <a:gd name="connsiteX82" fmla="*/ 1473541 w 1657511"/>
              <a:gd name="connsiteY82" fmla="*/ 1581462 h 3470532"/>
              <a:gd name="connsiteX83" fmla="*/ 1454803 w 1657511"/>
              <a:gd name="connsiteY83" fmla="*/ 1637676 h 3470532"/>
              <a:gd name="connsiteX84" fmla="*/ 1447308 w 1657511"/>
              <a:gd name="connsiteY84" fmla="*/ 1667656 h 3470532"/>
              <a:gd name="connsiteX85" fmla="*/ 1439813 w 1657511"/>
              <a:gd name="connsiteY85" fmla="*/ 1690141 h 3470532"/>
              <a:gd name="connsiteX86" fmla="*/ 1428570 w 1657511"/>
              <a:gd name="connsiteY86" fmla="*/ 1750102 h 3470532"/>
              <a:gd name="connsiteX87" fmla="*/ 1424823 w 1657511"/>
              <a:gd name="connsiteY87" fmla="*/ 1787577 h 3470532"/>
              <a:gd name="connsiteX88" fmla="*/ 1417328 w 1657511"/>
              <a:gd name="connsiteY88" fmla="*/ 1817557 h 3470532"/>
              <a:gd name="connsiteX89" fmla="*/ 1413580 w 1657511"/>
              <a:gd name="connsiteY89" fmla="*/ 1843790 h 3470532"/>
              <a:gd name="connsiteX90" fmla="*/ 1409833 w 1657511"/>
              <a:gd name="connsiteY90" fmla="*/ 1881266 h 3470532"/>
              <a:gd name="connsiteX91" fmla="*/ 1364862 w 1657511"/>
              <a:gd name="connsiteY91" fmla="*/ 2072390 h 3470532"/>
              <a:gd name="connsiteX92" fmla="*/ 1304901 w 1657511"/>
              <a:gd name="connsiteY92" fmla="*/ 2432154 h 3470532"/>
              <a:gd name="connsiteX93" fmla="*/ 1271173 w 1657511"/>
              <a:gd name="connsiteY93" fmla="*/ 2649512 h 3470532"/>
              <a:gd name="connsiteX94" fmla="*/ 1233698 w 1657511"/>
              <a:gd name="connsiteY94" fmla="*/ 2904344 h 3470532"/>
              <a:gd name="connsiteX95" fmla="*/ 1192215 w 1657511"/>
              <a:gd name="connsiteY95" fmla="*/ 3439228 h 3470532"/>
              <a:gd name="connsiteX96" fmla="*/ 932489 w 1657511"/>
              <a:gd name="connsiteY96" fmla="*/ 3459032 h 3470532"/>
              <a:gd name="connsiteX97" fmla="*/ 704279 w 1657511"/>
              <a:gd name="connsiteY97" fmla="*/ 3417940 h 3470532"/>
              <a:gd name="connsiteX0" fmla="*/ 704279 w 1657511"/>
              <a:gd name="connsiteY0" fmla="*/ 3417940 h 3470532"/>
              <a:gd name="connsiteX1" fmla="*/ 726895 w 1657511"/>
              <a:gd name="connsiteY1" fmla="*/ 2857682 h 3470532"/>
              <a:gd name="connsiteX2" fmla="*/ 746648 w 1657511"/>
              <a:gd name="connsiteY2" fmla="*/ 1826640 h 3470532"/>
              <a:gd name="connsiteX3" fmla="*/ 735275 w 1657511"/>
              <a:gd name="connsiteY3" fmla="*/ 1813810 h 3470532"/>
              <a:gd name="connsiteX4" fmla="*/ 690305 w 1657511"/>
              <a:gd name="connsiteY4" fmla="*/ 1761344 h 3470532"/>
              <a:gd name="connsiteX5" fmla="*/ 656577 w 1657511"/>
              <a:gd name="connsiteY5" fmla="*/ 1630180 h 3470532"/>
              <a:gd name="connsiteX6" fmla="*/ 660324 w 1657511"/>
              <a:gd name="connsiteY6" fmla="*/ 1506512 h 3470532"/>
              <a:gd name="connsiteX7" fmla="*/ 709042 w 1657511"/>
              <a:gd name="connsiteY7" fmla="*/ 1401580 h 3470532"/>
              <a:gd name="connsiteX8" fmla="*/ 727780 w 1657511"/>
              <a:gd name="connsiteY8" fmla="*/ 1349115 h 3470532"/>
              <a:gd name="connsiteX9" fmla="*/ 746518 w 1657511"/>
              <a:gd name="connsiteY9" fmla="*/ 1285407 h 3470532"/>
              <a:gd name="connsiteX10" fmla="*/ 724033 w 1657511"/>
              <a:gd name="connsiteY10" fmla="*/ 1172980 h 3470532"/>
              <a:gd name="connsiteX11" fmla="*/ 675314 w 1657511"/>
              <a:gd name="connsiteY11" fmla="*/ 1060554 h 3470532"/>
              <a:gd name="connsiteX12" fmla="*/ 637839 w 1657511"/>
              <a:gd name="connsiteY12" fmla="*/ 1008089 h 3470532"/>
              <a:gd name="connsiteX13" fmla="*/ 585373 w 1657511"/>
              <a:gd name="connsiteY13" fmla="*/ 966866 h 3470532"/>
              <a:gd name="connsiteX14" fmla="*/ 442967 w 1657511"/>
              <a:gd name="connsiteY14" fmla="*/ 910653 h 3470532"/>
              <a:gd name="connsiteX15" fmla="*/ 294523 w 1657511"/>
              <a:gd name="connsiteY15" fmla="*/ 943991 h 3470532"/>
              <a:gd name="connsiteX16" fmla="*/ 143164 w 1657511"/>
              <a:gd name="connsiteY16" fmla="*/ 906905 h 3470532"/>
              <a:gd name="connsiteX17" fmla="*/ 50620 w 1657511"/>
              <a:gd name="connsiteY17" fmla="*/ 819566 h 3470532"/>
              <a:gd name="connsiteX18" fmla="*/ 757 w 1657511"/>
              <a:gd name="connsiteY18" fmla="*/ 663315 h 3470532"/>
              <a:gd name="connsiteX19" fmla="*/ 24960 w 1657511"/>
              <a:gd name="connsiteY19" fmla="*/ 424617 h 3470532"/>
              <a:gd name="connsiteX20" fmla="*/ 83776 w 1657511"/>
              <a:gd name="connsiteY20" fmla="*/ 304384 h 3470532"/>
              <a:gd name="connsiteX21" fmla="*/ 174289 w 1657511"/>
              <a:gd name="connsiteY21" fmla="*/ 191827 h 3470532"/>
              <a:gd name="connsiteX22" fmla="*/ 266833 w 1657511"/>
              <a:gd name="connsiteY22" fmla="*/ 108679 h 3470532"/>
              <a:gd name="connsiteX23" fmla="*/ 293065 w 1657511"/>
              <a:gd name="connsiteY23" fmla="*/ 82446 h 3470532"/>
              <a:gd name="connsiteX24" fmla="*/ 353026 w 1657511"/>
              <a:gd name="connsiteY24" fmla="*/ 48718 h 3470532"/>
              <a:gd name="connsiteX25" fmla="*/ 383006 w 1657511"/>
              <a:gd name="connsiteY25" fmla="*/ 41223 h 3470532"/>
              <a:gd name="connsiteX26" fmla="*/ 416734 w 1657511"/>
              <a:gd name="connsiteY26" fmla="*/ 22485 h 3470532"/>
              <a:gd name="connsiteX27" fmla="*/ 427977 w 1657511"/>
              <a:gd name="connsiteY27" fmla="*/ 14990 h 3470532"/>
              <a:gd name="connsiteX28" fmla="*/ 457957 w 1657511"/>
              <a:gd name="connsiteY28" fmla="*/ 3748 h 3470532"/>
              <a:gd name="connsiteX29" fmla="*/ 484190 w 1657511"/>
              <a:gd name="connsiteY29" fmla="*/ 0 h 3470532"/>
              <a:gd name="connsiteX30" fmla="*/ 570383 w 1657511"/>
              <a:gd name="connsiteY30" fmla="*/ 3748 h 3470532"/>
              <a:gd name="connsiteX31" fmla="*/ 604111 w 1657511"/>
              <a:gd name="connsiteY31" fmla="*/ 14990 h 3470532"/>
              <a:gd name="connsiteX32" fmla="*/ 634092 w 1657511"/>
              <a:gd name="connsiteY32" fmla="*/ 22485 h 3470532"/>
              <a:gd name="connsiteX33" fmla="*/ 660324 w 1657511"/>
              <a:gd name="connsiteY33" fmla="*/ 37476 h 3470532"/>
              <a:gd name="connsiteX34" fmla="*/ 705295 w 1657511"/>
              <a:gd name="connsiteY34" fmla="*/ 44971 h 3470532"/>
              <a:gd name="connsiteX35" fmla="*/ 746518 w 1657511"/>
              <a:gd name="connsiteY35" fmla="*/ 67456 h 3470532"/>
              <a:gd name="connsiteX36" fmla="*/ 765255 w 1657511"/>
              <a:gd name="connsiteY36" fmla="*/ 74951 h 3470532"/>
              <a:gd name="connsiteX37" fmla="*/ 772751 w 1657511"/>
              <a:gd name="connsiteY37" fmla="*/ 82446 h 3470532"/>
              <a:gd name="connsiteX38" fmla="*/ 802731 w 1657511"/>
              <a:gd name="connsiteY38" fmla="*/ 101184 h 3470532"/>
              <a:gd name="connsiteX39" fmla="*/ 813973 w 1657511"/>
              <a:gd name="connsiteY39" fmla="*/ 123669 h 3470532"/>
              <a:gd name="connsiteX40" fmla="*/ 817721 w 1657511"/>
              <a:gd name="connsiteY40" fmla="*/ 146154 h 3470532"/>
              <a:gd name="connsiteX41" fmla="*/ 825216 w 1657511"/>
              <a:gd name="connsiteY41" fmla="*/ 172387 h 3470532"/>
              <a:gd name="connsiteX42" fmla="*/ 828964 w 1657511"/>
              <a:gd name="connsiteY42" fmla="*/ 191125 h 3470532"/>
              <a:gd name="connsiteX43" fmla="*/ 832711 w 1657511"/>
              <a:gd name="connsiteY43" fmla="*/ 333531 h 3470532"/>
              <a:gd name="connsiteX44" fmla="*/ 843954 w 1657511"/>
              <a:gd name="connsiteY44" fmla="*/ 363512 h 3470532"/>
              <a:gd name="connsiteX45" fmla="*/ 847701 w 1657511"/>
              <a:gd name="connsiteY45" fmla="*/ 374754 h 3470532"/>
              <a:gd name="connsiteX46" fmla="*/ 896419 w 1657511"/>
              <a:gd name="connsiteY46" fmla="*/ 400987 h 3470532"/>
              <a:gd name="connsiteX47" fmla="*/ 907662 w 1657511"/>
              <a:gd name="connsiteY47" fmla="*/ 408482 h 3470532"/>
              <a:gd name="connsiteX48" fmla="*/ 956380 w 1657511"/>
              <a:gd name="connsiteY48" fmla="*/ 423472 h 3470532"/>
              <a:gd name="connsiteX49" fmla="*/ 1274921 w 1657511"/>
              <a:gd name="connsiteY49" fmla="*/ 430967 h 3470532"/>
              <a:gd name="connsiteX50" fmla="*/ 1293659 w 1657511"/>
              <a:gd name="connsiteY50" fmla="*/ 438462 h 3470532"/>
              <a:gd name="connsiteX51" fmla="*/ 1346124 w 1657511"/>
              <a:gd name="connsiteY51" fmla="*/ 457200 h 3470532"/>
              <a:gd name="connsiteX52" fmla="*/ 1413580 w 1657511"/>
              <a:gd name="connsiteY52" fmla="*/ 487180 h 3470532"/>
              <a:gd name="connsiteX53" fmla="*/ 1458551 w 1657511"/>
              <a:gd name="connsiteY53" fmla="*/ 498423 h 3470532"/>
              <a:gd name="connsiteX54" fmla="*/ 1473541 w 1657511"/>
              <a:gd name="connsiteY54" fmla="*/ 505918 h 3470532"/>
              <a:gd name="connsiteX55" fmla="*/ 1484783 w 1657511"/>
              <a:gd name="connsiteY55" fmla="*/ 513413 h 3470532"/>
              <a:gd name="connsiteX56" fmla="*/ 1503521 w 1657511"/>
              <a:gd name="connsiteY56" fmla="*/ 520908 h 3470532"/>
              <a:gd name="connsiteX57" fmla="*/ 1514764 w 1657511"/>
              <a:gd name="connsiteY57" fmla="*/ 532151 h 3470532"/>
              <a:gd name="connsiteX58" fmla="*/ 1537249 w 1657511"/>
              <a:gd name="connsiteY58" fmla="*/ 592112 h 3470532"/>
              <a:gd name="connsiteX59" fmla="*/ 1555987 w 1657511"/>
              <a:gd name="connsiteY59" fmla="*/ 648325 h 3470532"/>
              <a:gd name="connsiteX60" fmla="*/ 1578472 w 1657511"/>
              <a:gd name="connsiteY60" fmla="*/ 700790 h 3470532"/>
              <a:gd name="connsiteX61" fmla="*/ 1582219 w 1657511"/>
              <a:gd name="connsiteY61" fmla="*/ 715780 h 3470532"/>
              <a:gd name="connsiteX62" fmla="*/ 1589714 w 1657511"/>
              <a:gd name="connsiteY62" fmla="*/ 734518 h 3470532"/>
              <a:gd name="connsiteX63" fmla="*/ 1600957 w 1657511"/>
              <a:gd name="connsiteY63" fmla="*/ 779489 h 3470532"/>
              <a:gd name="connsiteX64" fmla="*/ 1619695 w 1657511"/>
              <a:gd name="connsiteY64" fmla="*/ 828207 h 3470532"/>
              <a:gd name="connsiteX65" fmla="*/ 1627190 w 1657511"/>
              <a:gd name="connsiteY65" fmla="*/ 873177 h 3470532"/>
              <a:gd name="connsiteX66" fmla="*/ 1634685 w 1657511"/>
              <a:gd name="connsiteY66" fmla="*/ 895662 h 3470532"/>
              <a:gd name="connsiteX67" fmla="*/ 1638433 w 1657511"/>
              <a:gd name="connsiteY67" fmla="*/ 910653 h 3470532"/>
              <a:gd name="connsiteX68" fmla="*/ 1645928 w 1657511"/>
              <a:gd name="connsiteY68" fmla="*/ 929390 h 3470532"/>
              <a:gd name="connsiteX69" fmla="*/ 1653423 w 1657511"/>
              <a:gd name="connsiteY69" fmla="*/ 966866 h 3470532"/>
              <a:gd name="connsiteX70" fmla="*/ 1653423 w 1657511"/>
              <a:gd name="connsiteY70" fmla="*/ 1169233 h 3470532"/>
              <a:gd name="connsiteX71" fmla="*/ 1645928 w 1657511"/>
              <a:gd name="connsiteY71" fmla="*/ 1184223 h 3470532"/>
              <a:gd name="connsiteX72" fmla="*/ 1638433 w 1657511"/>
              <a:gd name="connsiteY72" fmla="*/ 1206708 h 3470532"/>
              <a:gd name="connsiteX73" fmla="*/ 1604705 w 1657511"/>
              <a:gd name="connsiteY73" fmla="*/ 1322882 h 3470532"/>
              <a:gd name="connsiteX74" fmla="*/ 1593462 w 1657511"/>
              <a:gd name="connsiteY74" fmla="*/ 1341620 h 3470532"/>
              <a:gd name="connsiteX75" fmla="*/ 1574724 w 1657511"/>
              <a:gd name="connsiteY75" fmla="*/ 1382843 h 3470532"/>
              <a:gd name="connsiteX76" fmla="*/ 1548492 w 1657511"/>
              <a:gd name="connsiteY76" fmla="*/ 1420318 h 3470532"/>
              <a:gd name="connsiteX77" fmla="*/ 1544744 w 1657511"/>
              <a:gd name="connsiteY77" fmla="*/ 1439056 h 3470532"/>
              <a:gd name="connsiteX78" fmla="*/ 1529754 w 1657511"/>
              <a:gd name="connsiteY78" fmla="*/ 1457794 h 3470532"/>
              <a:gd name="connsiteX79" fmla="*/ 1514764 w 1657511"/>
              <a:gd name="connsiteY79" fmla="*/ 1487774 h 3470532"/>
              <a:gd name="connsiteX80" fmla="*/ 1488531 w 1657511"/>
              <a:gd name="connsiteY80" fmla="*/ 1547735 h 3470532"/>
              <a:gd name="connsiteX81" fmla="*/ 1473541 w 1657511"/>
              <a:gd name="connsiteY81" fmla="*/ 1581462 h 3470532"/>
              <a:gd name="connsiteX82" fmla="*/ 1454803 w 1657511"/>
              <a:gd name="connsiteY82" fmla="*/ 1637676 h 3470532"/>
              <a:gd name="connsiteX83" fmla="*/ 1447308 w 1657511"/>
              <a:gd name="connsiteY83" fmla="*/ 1667656 h 3470532"/>
              <a:gd name="connsiteX84" fmla="*/ 1439813 w 1657511"/>
              <a:gd name="connsiteY84" fmla="*/ 1690141 h 3470532"/>
              <a:gd name="connsiteX85" fmla="*/ 1428570 w 1657511"/>
              <a:gd name="connsiteY85" fmla="*/ 1750102 h 3470532"/>
              <a:gd name="connsiteX86" fmla="*/ 1424823 w 1657511"/>
              <a:gd name="connsiteY86" fmla="*/ 1787577 h 3470532"/>
              <a:gd name="connsiteX87" fmla="*/ 1417328 w 1657511"/>
              <a:gd name="connsiteY87" fmla="*/ 1817557 h 3470532"/>
              <a:gd name="connsiteX88" fmla="*/ 1413580 w 1657511"/>
              <a:gd name="connsiteY88" fmla="*/ 1843790 h 3470532"/>
              <a:gd name="connsiteX89" fmla="*/ 1409833 w 1657511"/>
              <a:gd name="connsiteY89" fmla="*/ 1881266 h 3470532"/>
              <a:gd name="connsiteX90" fmla="*/ 1364862 w 1657511"/>
              <a:gd name="connsiteY90" fmla="*/ 2072390 h 3470532"/>
              <a:gd name="connsiteX91" fmla="*/ 1304901 w 1657511"/>
              <a:gd name="connsiteY91" fmla="*/ 2432154 h 3470532"/>
              <a:gd name="connsiteX92" fmla="*/ 1271173 w 1657511"/>
              <a:gd name="connsiteY92" fmla="*/ 2649512 h 3470532"/>
              <a:gd name="connsiteX93" fmla="*/ 1233698 w 1657511"/>
              <a:gd name="connsiteY93" fmla="*/ 2904344 h 3470532"/>
              <a:gd name="connsiteX94" fmla="*/ 1192215 w 1657511"/>
              <a:gd name="connsiteY94" fmla="*/ 3439228 h 3470532"/>
              <a:gd name="connsiteX95" fmla="*/ 932489 w 1657511"/>
              <a:gd name="connsiteY95" fmla="*/ 3459032 h 3470532"/>
              <a:gd name="connsiteX96" fmla="*/ 704279 w 1657511"/>
              <a:gd name="connsiteY96" fmla="*/ 3417940 h 3470532"/>
              <a:gd name="connsiteX0" fmla="*/ 704279 w 1657511"/>
              <a:gd name="connsiteY0" fmla="*/ 3417940 h 3470532"/>
              <a:gd name="connsiteX1" fmla="*/ 726895 w 1657511"/>
              <a:gd name="connsiteY1" fmla="*/ 2857682 h 3470532"/>
              <a:gd name="connsiteX2" fmla="*/ 746648 w 1657511"/>
              <a:gd name="connsiteY2" fmla="*/ 1826640 h 3470532"/>
              <a:gd name="connsiteX3" fmla="*/ 735275 w 1657511"/>
              <a:gd name="connsiteY3" fmla="*/ 1813810 h 3470532"/>
              <a:gd name="connsiteX4" fmla="*/ 690305 w 1657511"/>
              <a:gd name="connsiteY4" fmla="*/ 1761344 h 3470532"/>
              <a:gd name="connsiteX5" fmla="*/ 656577 w 1657511"/>
              <a:gd name="connsiteY5" fmla="*/ 1630180 h 3470532"/>
              <a:gd name="connsiteX6" fmla="*/ 660324 w 1657511"/>
              <a:gd name="connsiteY6" fmla="*/ 1506512 h 3470532"/>
              <a:gd name="connsiteX7" fmla="*/ 709042 w 1657511"/>
              <a:gd name="connsiteY7" fmla="*/ 1401580 h 3470532"/>
              <a:gd name="connsiteX8" fmla="*/ 727780 w 1657511"/>
              <a:gd name="connsiteY8" fmla="*/ 1349115 h 3470532"/>
              <a:gd name="connsiteX9" fmla="*/ 746518 w 1657511"/>
              <a:gd name="connsiteY9" fmla="*/ 1285407 h 3470532"/>
              <a:gd name="connsiteX10" fmla="*/ 724033 w 1657511"/>
              <a:gd name="connsiteY10" fmla="*/ 1172980 h 3470532"/>
              <a:gd name="connsiteX11" fmla="*/ 675314 w 1657511"/>
              <a:gd name="connsiteY11" fmla="*/ 1060554 h 3470532"/>
              <a:gd name="connsiteX12" fmla="*/ 637839 w 1657511"/>
              <a:gd name="connsiteY12" fmla="*/ 1008089 h 3470532"/>
              <a:gd name="connsiteX13" fmla="*/ 585373 w 1657511"/>
              <a:gd name="connsiteY13" fmla="*/ 966866 h 3470532"/>
              <a:gd name="connsiteX14" fmla="*/ 442967 w 1657511"/>
              <a:gd name="connsiteY14" fmla="*/ 910653 h 3470532"/>
              <a:gd name="connsiteX15" fmla="*/ 294523 w 1657511"/>
              <a:gd name="connsiteY15" fmla="*/ 943991 h 3470532"/>
              <a:gd name="connsiteX16" fmla="*/ 143164 w 1657511"/>
              <a:gd name="connsiteY16" fmla="*/ 906905 h 3470532"/>
              <a:gd name="connsiteX17" fmla="*/ 50620 w 1657511"/>
              <a:gd name="connsiteY17" fmla="*/ 819566 h 3470532"/>
              <a:gd name="connsiteX18" fmla="*/ 757 w 1657511"/>
              <a:gd name="connsiteY18" fmla="*/ 663315 h 3470532"/>
              <a:gd name="connsiteX19" fmla="*/ 24960 w 1657511"/>
              <a:gd name="connsiteY19" fmla="*/ 424617 h 3470532"/>
              <a:gd name="connsiteX20" fmla="*/ 83776 w 1657511"/>
              <a:gd name="connsiteY20" fmla="*/ 304384 h 3470532"/>
              <a:gd name="connsiteX21" fmla="*/ 174289 w 1657511"/>
              <a:gd name="connsiteY21" fmla="*/ 191827 h 3470532"/>
              <a:gd name="connsiteX22" fmla="*/ 293065 w 1657511"/>
              <a:gd name="connsiteY22" fmla="*/ 82446 h 3470532"/>
              <a:gd name="connsiteX23" fmla="*/ 353026 w 1657511"/>
              <a:gd name="connsiteY23" fmla="*/ 48718 h 3470532"/>
              <a:gd name="connsiteX24" fmla="*/ 383006 w 1657511"/>
              <a:gd name="connsiteY24" fmla="*/ 41223 h 3470532"/>
              <a:gd name="connsiteX25" fmla="*/ 416734 w 1657511"/>
              <a:gd name="connsiteY25" fmla="*/ 22485 h 3470532"/>
              <a:gd name="connsiteX26" fmla="*/ 427977 w 1657511"/>
              <a:gd name="connsiteY26" fmla="*/ 14990 h 3470532"/>
              <a:gd name="connsiteX27" fmla="*/ 457957 w 1657511"/>
              <a:gd name="connsiteY27" fmla="*/ 3748 h 3470532"/>
              <a:gd name="connsiteX28" fmla="*/ 484190 w 1657511"/>
              <a:gd name="connsiteY28" fmla="*/ 0 h 3470532"/>
              <a:gd name="connsiteX29" fmla="*/ 570383 w 1657511"/>
              <a:gd name="connsiteY29" fmla="*/ 3748 h 3470532"/>
              <a:gd name="connsiteX30" fmla="*/ 604111 w 1657511"/>
              <a:gd name="connsiteY30" fmla="*/ 14990 h 3470532"/>
              <a:gd name="connsiteX31" fmla="*/ 634092 w 1657511"/>
              <a:gd name="connsiteY31" fmla="*/ 22485 h 3470532"/>
              <a:gd name="connsiteX32" fmla="*/ 660324 w 1657511"/>
              <a:gd name="connsiteY32" fmla="*/ 37476 h 3470532"/>
              <a:gd name="connsiteX33" fmla="*/ 705295 w 1657511"/>
              <a:gd name="connsiteY33" fmla="*/ 44971 h 3470532"/>
              <a:gd name="connsiteX34" fmla="*/ 746518 w 1657511"/>
              <a:gd name="connsiteY34" fmla="*/ 67456 h 3470532"/>
              <a:gd name="connsiteX35" fmla="*/ 765255 w 1657511"/>
              <a:gd name="connsiteY35" fmla="*/ 74951 h 3470532"/>
              <a:gd name="connsiteX36" fmla="*/ 772751 w 1657511"/>
              <a:gd name="connsiteY36" fmla="*/ 82446 h 3470532"/>
              <a:gd name="connsiteX37" fmla="*/ 802731 w 1657511"/>
              <a:gd name="connsiteY37" fmla="*/ 101184 h 3470532"/>
              <a:gd name="connsiteX38" fmla="*/ 813973 w 1657511"/>
              <a:gd name="connsiteY38" fmla="*/ 123669 h 3470532"/>
              <a:gd name="connsiteX39" fmla="*/ 817721 w 1657511"/>
              <a:gd name="connsiteY39" fmla="*/ 146154 h 3470532"/>
              <a:gd name="connsiteX40" fmla="*/ 825216 w 1657511"/>
              <a:gd name="connsiteY40" fmla="*/ 172387 h 3470532"/>
              <a:gd name="connsiteX41" fmla="*/ 828964 w 1657511"/>
              <a:gd name="connsiteY41" fmla="*/ 191125 h 3470532"/>
              <a:gd name="connsiteX42" fmla="*/ 832711 w 1657511"/>
              <a:gd name="connsiteY42" fmla="*/ 333531 h 3470532"/>
              <a:gd name="connsiteX43" fmla="*/ 843954 w 1657511"/>
              <a:gd name="connsiteY43" fmla="*/ 363512 h 3470532"/>
              <a:gd name="connsiteX44" fmla="*/ 847701 w 1657511"/>
              <a:gd name="connsiteY44" fmla="*/ 374754 h 3470532"/>
              <a:gd name="connsiteX45" fmla="*/ 896419 w 1657511"/>
              <a:gd name="connsiteY45" fmla="*/ 400987 h 3470532"/>
              <a:gd name="connsiteX46" fmla="*/ 907662 w 1657511"/>
              <a:gd name="connsiteY46" fmla="*/ 408482 h 3470532"/>
              <a:gd name="connsiteX47" fmla="*/ 956380 w 1657511"/>
              <a:gd name="connsiteY47" fmla="*/ 423472 h 3470532"/>
              <a:gd name="connsiteX48" fmla="*/ 1274921 w 1657511"/>
              <a:gd name="connsiteY48" fmla="*/ 430967 h 3470532"/>
              <a:gd name="connsiteX49" fmla="*/ 1293659 w 1657511"/>
              <a:gd name="connsiteY49" fmla="*/ 438462 h 3470532"/>
              <a:gd name="connsiteX50" fmla="*/ 1346124 w 1657511"/>
              <a:gd name="connsiteY50" fmla="*/ 457200 h 3470532"/>
              <a:gd name="connsiteX51" fmla="*/ 1413580 w 1657511"/>
              <a:gd name="connsiteY51" fmla="*/ 487180 h 3470532"/>
              <a:gd name="connsiteX52" fmla="*/ 1458551 w 1657511"/>
              <a:gd name="connsiteY52" fmla="*/ 498423 h 3470532"/>
              <a:gd name="connsiteX53" fmla="*/ 1473541 w 1657511"/>
              <a:gd name="connsiteY53" fmla="*/ 505918 h 3470532"/>
              <a:gd name="connsiteX54" fmla="*/ 1484783 w 1657511"/>
              <a:gd name="connsiteY54" fmla="*/ 513413 h 3470532"/>
              <a:gd name="connsiteX55" fmla="*/ 1503521 w 1657511"/>
              <a:gd name="connsiteY55" fmla="*/ 520908 h 3470532"/>
              <a:gd name="connsiteX56" fmla="*/ 1514764 w 1657511"/>
              <a:gd name="connsiteY56" fmla="*/ 532151 h 3470532"/>
              <a:gd name="connsiteX57" fmla="*/ 1537249 w 1657511"/>
              <a:gd name="connsiteY57" fmla="*/ 592112 h 3470532"/>
              <a:gd name="connsiteX58" fmla="*/ 1555987 w 1657511"/>
              <a:gd name="connsiteY58" fmla="*/ 648325 h 3470532"/>
              <a:gd name="connsiteX59" fmla="*/ 1578472 w 1657511"/>
              <a:gd name="connsiteY59" fmla="*/ 700790 h 3470532"/>
              <a:gd name="connsiteX60" fmla="*/ 1582219 w 1657511"/>
              <a:gd name="connsiteY60" fmla="*/ 715780 h 3470532"/>
              <a:gd name="connsiteX61" fmla="*/ 1589714 w 1657511"/>
              <a:gd name="connsiteY61" fmla="*/ 734518 h 3470532"/>
              <a:gd name="connsiteX62" fmla="*/ 1600957 w 1657511"/>
              <a:gd name="connsiteY62" fmla="*/ 779489 h 3470532"/>
              <a:gd name="connsiteX63" fmla="*/ 1619695 w 1657511"/>
              <a:gd name="connsiteY63" fmla="*/ 828207 h 3470532"/>
              <a:gd name="connsiteX64" fmla="*/ 1627190 w 1657511"/>
              <a:gd name="connsiteY64" fmla="*/ 873177 h 3470532"/>
              <a:gd name="connsiteX65" fmla="*/ 1634685 w 1657511"/>
              <a:gd name="connsiteY65" fmla="*/ 895662 h 3470532"/>
              <a:gd name="connsiteX66" fmla="*/ 1638433 w 1657511"/>
              <a:gd name="connsiteY66" fmla="*/ 910653 h 3470532"/>
              <a:gd name="connsiteX67" fmla="*/ 1645928 w 1657511"/>
              <a:gd name="connsiteY67" fmla="*/ 929390 h 3470532"/>
              <a:gd name="connsiteX68" fmla="*/ 1653423 w 1657511"/>
              <a:gd name="connsiteY68" fmla="*/ 966866 h 3470532"/>
              <a:gd name="connsiteX69" fmla="*/ 1653423 w 1657511"/>
              <a:gd name="connsiteY69" fmla="*/ 1169233 h 3470532"/>
              <a:gd name="connsiteX70" fmla="*/ 1645928 w 1657511"/>
              <a:gd name="connsiteY70" fmla="*/ 1184223 h 3470532"/>
              <a:gd name="connsiteX71" fmla="*/ 1638433 w 1657511"/>
              <a:gd name="connsiteY71" fmla="*/ 1206708 h 3470532"/>
              <a:gd name="connsiteX72" fmla="*/ 1604705 w 1657511"/>
              <a:gd name="connsiteY72" fmla="*/ 1322882 h 3470532"/>
              <a:gd name="connsiteX73" fmla="*/ 1593462 w 1657511"/>
              <a:gd name="connsiteY73" fmla="*/ 1341620 h 3470532"/>
              <a:gd name="connsiteX74" fmla="*/ 1574724 w 1657511"/>
              <a:gd name="connsiteY74" fmla="*/ 1382843 h 3470532"/>
              <a:gd name="connsiteX75" fmla="*/ 1548492 w 1657511"/>
              <a:gd name="connsiteY75" fmla="*/ 1420318 h 3470532"/>
              <a:gd name="connsiteX76" fmla="*/ 1544744 w 1657511"/>
              <a:gd name="connsiteY76" fmla="*/ 1439056 h 3470532"/>
              <a:gd name="connsiteX77" fmla="*/ 1529754 w 1657511"/>
              <a:gd name="connsiteY77" fmla="*/ 1457794 h 3470532"/>
              <a:gd name="connsiteX78" fmla="*/ 1514764 w 1657511"/>
              <a:gd name="connsiteY78" fmla="*/ 1487774 h 3470532"/>
              <a:gd name="connsiteX79" fmla="*/ 1488531 w 1657511"/>
              <a:gd name="connsiteY79" fmla="*/ 1547735 h 3470532"/>
              <a:gd name="connsiteX80" fmla="*/ 1473541 w 1657511"/>
              <a:gd name="connsiteY80" fmla="*/ 1581462 h 3470532"/>
              <a:gd name="connsiteX81" fmla="*/ 1454803 w 1657511"/>
              <a:gd name="connsiteY81" fmla="*/ 1637676 h 3470532"/>
              <a:gd name="connsiteX82" fmla="*/ 1447308 w 1657511"/>
              <a:gd name="connsiteY82" fmla="*/ 1667656 h 3470532"/>
              <a:gd name="connsiteX83" fmla="*/ 1439813 w 1657511"/>
              <a:gd name="connsiteY83" fmla="*/ 1690141 h 3470532"/>
              <a:gd name="connsiteX84" fmla="*/ 1428570 w 1657511"/>
              <a:gd name="connsiteY84" fmla="*/ 1750102 h 3470532"/>
              <a:gd name="connsiteX85" fmla="*/ 1424823 w 1657511"/>
              <a:gd name="connsiteY85" fmla="*/ 1787577 h 3470532"/>
              <a:gd name="connsiteX86" fmla="*/ 1417328 w 1657511"/>
              <a:gd name="connsiteY86" fmla="*/ 1817557 h 3470532"/>
              <a:gd name="connsiteX87" fmla="*/ 1413580 w 1657511"/>
              <a:gd name="connsiteY87" fmla="*/ 1843790 h 3470532"/>
              <a:gd name="connsiteX88" fmla="*/ 1409833 w 1657511"/>
              <a:gd name="connsiteY88" fmla="*/ 1881266 h 3470532"/>
              <a:gd name="connsiteX89" fmla="*/ 1364862 w 1657511"/>
              <a:gd name="connsiteY89" fmla="*/ 2072390 h 3470532"/>
              <a:gd name="connsiteX90" fmla="*/ 1304901 w 1657511"/>
              <a:gd name="connsiteY90" fmla="*/ 2432154 h 3470532"/>
              <a:gd name="connsiteX91" fmla="*/ 1271173 w 1657511"/>
              <a:gd name="connsiteY91" fmla="*/ 2649512 h 3470532"/>
              <a:gd name="connsiteX92" fmla="*/ 1233698 w 1657511"/>
              <a:gd name="connsiteY92" fmla="*/ 2904344 h 3470532"/>
              <a:gd name="connsiteX93" fmla="*/ 1192215 w 1657511"/>
              <a:gd name="connsiteY93" fmla="*/ 3439228 h 3470532"/>
              <a:gd name="connsiteX94" fmla="*/ 932489 w 1657511"/>
              <a:gd name="connsiteY94" fmla="*/ 3459032 h 3470532"/>
              <a:gd name="connsiteX95" fmla="*/ 704279 w 1657511"/>
              <a:gd name="connsiteY95" fmla="*/ 3417940 h 3470532"/>
              <a:gd name="connsiteX0" fmla="*/ 704279 w 1657511"/>
              <a:gd name="connsiteY0" fmla="*/ 3417940 h 3470532"/>
              <a:gd name="connsiteX1" fmla="*/ 726895 w 1657511"/>
              <a:gd name="connsiteY1" fmla="*/ 2857682 h 3470532"/>
              <a:gd name="connsiteX2" fmla="*/ 746648 w 1657511"/>
              <a:gd name="connsiteY2" fmla="*/ 1826640 h 3470532"/>
              <a:gd name="connsiteX3" fmla="*/ 735275 w 1657511"/>
              <a:gd name="connsiteY3" fmla="*/ 1813810 h 3470532"/>
              <a:gd name="connsiteX4" fmla="*/ 690305 w 1657511"/>
              <a:gd name="connsiteY4" fmla="*/ 1761344 h 3470532"/>
              <a:gd name="connsiteX5" fmla="*/ 656577 w 1657511"/>
              <a:gd name="connsiteY5" fmla="*/ 1630180 h 3470532"/>
              <a:gd name="connsiteX6" fmla="*/ 660324 w 1657511"/>
              <a:gd name="connsiteY6" fmla="*/ 1506512 h 3470532"/>
              <a:gd name="connsiteX7" fmla="*/ 709042 w 1657511"/>
              <a:gd name="connsiteY7" fmla="*/ 1401580 h 3470532"/>
              <a:gd name="connsiteX8" fmla="*/ 727780 w 1657511"/>
              <a:gd name="connsiteY8" fmla="*/ 1349115 h 3470532"/>
              <a:gd name="connsiteX9" fmla="*/ 746518 w 1657511"/>
              <a:gd name="connsiteY9" fmla="*/ 1285407 h 3470532"/>
              <a:gd name="connsiteX10" fmla="*/ 724033 w 1657511"/>
              <a:gd name="connsiteY10" fmla="*/ 1172980 h 3470532"/>
              <a:gd name="connsiteX11" fmla="*/ 675314 w 1657511"/>
              <a:gd name="connsiteY11" fmla="*/ 1060554 h 3470532"/>
              <a:gd name="connsiteX12" fmla="*/ 637839 w 1657511"/>
              <a:gd name="connsiteY12" fmla="*/ 1008089 h 3470532"/>
              <a:gd name="connsiteX13" fmla="*/ 585373 w 1657511"/>
              <a:gd name="connsiteY13" fmla="*/ 966866 h 3470532"/>
              <a:gd name="connsiteX14" fmla="*/ 442967 w 1657511"/>
              <a:gd name="connsiteY14" fmla="*/ 910653 h 3470532"/>
              <a:gd name="connsiteX15" fmla="*/ 294523 w 1657511"/>
              <a:gd name="connsiteY15" fmla="*/ 943991 h 3470532"/>
              <a:gd name="connsiteX16" fmla="*/ 143164 w 1657511"/>
              <a:gd name="connsiteY16" fmla="*/ 906905 h 3470532"/>
              <a:gd name="connsiteX17" fmla="*/ 50620 w 1657511"/>
              <a:gd name="connsiteY17" fmla="*/ 819566 h 3470532"/>
              <a:gd name="connsiteX18" fmla="*/ 757 w 1657511"/>
              <a:gd name="connsiteY18" fmla="*/ 663315 h 3470532"/>
              <a:gd name="connsiteX19" fmla="*/ 24960 w 1657511"/>
              <a:gd name="connsiteY19" fmla="*/ 424617 h 3470532"/>
              <a:gd name="connsiteX20" fmla="*/ 83776 w 1657511"/>
              <a:gd name="connsiteY20" fmla="*/ 304384 h 3470532"/>
              <a:gd name="connsiteX21" fmla="*/ 174289 w 1657511"/>
              <a:gd name="connsiteY21" fmla="*/ 191827 h 3470532"/>
              <a:gd name="connsiteX22" fmla="*/ 293065 w 1657511"/>
              <a:gd name="connsiteY22" fmla="*/ 82446 h 3470532"/>
              <a:gd name="connsiteX23" fmla="*/ 353026 w 1657511"/>
              <a:gd name="connsiteY23" fmla="*/ 48718 h 3470532"/>
              <a:gd name="connsiteX24" fmla="*/ 416734 w 1657511"/>
              <a:gd name="connsiteY24" fmla="*/ 22485 h 3470532"/>
              <a:gd name="connsiteX25" fmla="*/ 427977 w 1657511"/>
              <a:gd name="connsiteY25" fmla="*/ 14990 h 3470532"/>
              <a:gd name="connsiteX26" fmla="*/ 457957 w 1657511"/>
              <a:gd name="connsiteY26" fmla="*/ 3748 h 3470532"/>
              <a:gd name="connsiteX27" fmla="*/ 484190 w 1657511"/>
              <a:gd name="connsiteY27" fmla="*/ 0 h 3470532"/>
              <a:gd name="connsiteX28" fmla="*/ 570383 w 1657511"/>
              <a:gd name="connsiteY28" fmla="*/ 3748 h 3470532"/>
              <a:gd name="connsiteX29" fmla="*/ 604111 w 1657511"/>
              <a:gd name="connsiteY29" fmla="*/ 14990 h 3470532"/>
              <a:gd name="connsiteX30" fmla="*/ 634092 w 1657511"/>
              <a:gd name="connsiteY30" fmla="*/ 22485 h 3470532"/>
              <a:gd name="connsiteX31" fmla="*/ 660324 w 1657511"/>
              <a:gd name="connsiteY31" fmla="*/ 37476 h 3470532"/>
              <a:gd name="connsiteX32" fmla="*/ 705295 w 1657511"/>
              <a:gd name="connsiteY32" fmla="*/ 44971 h 3470532"/>
              <a:gd name="connsiteX33" fmla="*/ 746518 w 1657511"/>
              <a:gd name="connsiteY33" fmla="*/ 67456 h 3470532"/>
              <a:gd name="connsiteX34" fmla="*/ 765255 w 1657511"/>
              <a:gd name="connsiteY34" fmla="*/ 74951 h 3470532"/>
              <a:gd name="connsiteX35" fmla="*/ 772751 w 1657511"/>
              <a:gd name="connsiteY35" fmla="*/ 82446 h 3470532"/>
              <a:gd name="connsiteX36" fmla="*/ 802731 w 1657511"/>
              <a:gd name="connsiteY36" fmla="*/ 101184 h 3470532"/>
              <a:gd name="connsiteX37" fmla="*/ 813973 w 1657511"/>
              <a:gd name="connsiteY37" fmla="*/ 123669 h 3470532"/>
              <a:gd name="connsiteX38" fmla="*/ 817721 w 1657511"/>
              <a:gd name="connsiteY38" fmla="*/ 146154 h 3470532"/>
              <a:gd name="connsiteX39" fmla="*/ 825216 w 1657511"/>
              <a:gd name="connsiteY39" fmla="*/ 172387 h 3470532"/>
              <a:gd name="connsiteX40" fmla="*/ 828964 w 1657511"/>
              <a:gd name="connsiteY40" fmla="*/ 191125 h 3470532"/>
              <a:gd name="connsiteX41" fmla="*/ 832711 w 1657511"/>
              <a:gd name="connsiteY41" fmla="*/ 333531 h 3470532"/>
              <a:gd name="connsiteX42" fmla="*/ 843954 w 1657511"/>
              <a:gd name="connsiteY42" fmla="*/ 363512 h 3470532"/>
              <a:gd name="connsiteX43" fmla="*/ 847701 w 1657511"/>
              <a:gd name="connsiteY43" fmla="*/ 374754 h 3470532"/>
              <a:gd name="connsiteX44" fmla="*/ 896419 w 1657511"/>
              <a:gd name="connsiteY44" fmla="*/ 400987 h 3470532"/>
              <a:gd name="connsiteX45" fmla="*/ 907662 w 1657511"/>
              <a:gd name="connsiteY45" fmla="*/ 408482 h 3470532"/>
              <a:gd name="connsiteX46" fmla="*/ 956380 w 1657511"/>
              <a:gd name="connsiteY46" fmla="*/ 423472 h 3470532"/>
              <a:gd name="connsiteX47" fmla="*/ 1274921 w 1657511"/>
              <a:gd name="connsiteY47" fmla="*/ 430967 h 3470532"/>
              <a:gd name="connsiteX48" fmla="*/ 1293659 w 1657511"/>
              <a:gd name="connsiteY48" fmla="*/ 438462 h 3470532"/>
              <a:gd name="connsiteX49" fmla="*/ 1346124 w 1657511"/>
              <a:gd name="connsiteY49" fmla="*/ 457200 h 3470532"/>
              <a:gd name="connsiteX50" fmla="*/ 1413580 w 1657511"/>
              <a:gd name="connsiteY50" fmla="*/ 487180 h 3470532"/>
              <a:gd name="connsiteX51" fmla="*/ 1458551 w 1657511"/>
              <a:gd name="connsiteY51" fmla="*/ 498423 h 3470532"/>
              <a:gd name="connsiteX52" fmla="*/ 1473541 w 1657511"/>
              <a:gd name="connsiteY52" fmla="*/ 505918 h 3470532"/>
              <a:gd name="connsiteX53" fmla="*/ 1484783 w 1657511"/>
              <a:gd name="connsiteY53" fmla="*/ 513413 h 3470532"/>
              <a:gd name="connsiteX54" fmla="*/ 1503521 w 1657511"/>
              <a:gd name="connsiteY54" fmla="*/ 520908 h 3470532"/>
              <a:gd name="connsiteX55" fmla="*/ 1514764 w 1657511"/>
              <a:gd name="connsiteY55" fmla="*/ 532151 h 3470532"/>
              <a:gd name="connsiteX56" fmla="*/ 1537249 w 1657511"/>
              <a:gd name="connsiteY56" fmla="*/ 592112 h 3470532"/>
              <a:gd name="connsiteX57" fmla="*/ 1555987 w 1657511"/>
              <a:gd name="connsiteY57" fmla="*/ 648325 h 3470532"/>
              <a:gd name="connsiteX58" fmla="*/ 1578472 w 1657511"/>
              <a:gd name="connsiteY58" fmla="*/ 700790 h 3470532"/>
              <a:gd name="connsiteX59" fmla="*/ 1582219 w 1657511"/>
              <a:gd name="connsiteY59" fmla="*/ 715780 h 3470532"/>
              <a:gd name="connsiteX60" fmla="*/ 1589714 w 1657511"/>
              <a:gd name="connsiteY60" fmla="*/ 734518 h 3470532"/>
              <a:gd name="connsiteX61" fmla="*/ 1600957 w 1657511"/>
              <a:gd name="connsiteY61" fmla="*/ 779489 h 3470532"/>
              <a:gd name="connsiteX62" fmla="*/ 1619695 w 1657511"/>
              <a:gd name="connsiteY62" fmla="*/ 828207 h 3470532"/>
              <a:gd name="connsiteX63" fmla="*/ 1627190 w 1657511"/>
              <a:gd name="connsiteY63" fmla="*/ 873177 h 3470532"/>
              <a:gd name="connsiteX64" fmla="*/ 1634685 w 1657511"/>
              <a:gd name="connsiteY64" fmla="*/ 895662 h 3470532"/>
              <a:gd name="connsiteX65" fmla="*/ 1638433 w 1657511"/>
              <a:gd name="connsiteY65" fmla="*/ 910653 h 3470532"/>
              <a:gd name="connsiteX66" fmla="*/ 1645928 w 1657511"/>
              <a:gd name="connsiteY66" fmla="*/ 929390 h 3470532"/>
              <a:gd name="connsiteX67" fmla="*/ 1653423 w 1657511"/>
              <a:gd name="connsiteY67" fmla="*/ 966866 h 3470532"/>
              <a:gd name="connsiteX68" fmla="*/ 1653423 w 1657511"/>
              <a:gd name="connsiteY68" fmla="*/ 1169233 h 3470532"/>
              <a:gd name="connsiteX69" fmla="*/ 1645928 w 1657511"/>
              <a:gd name="connsiteY69" fmla="*/ 1184223 h 3470532"/>
              <a:gd name="connsiteX70" fmla="*/ 1638433 w 1657511"/>
              <a:gd name="connsiteY70" fmla="*/ 1206708 h 3470532"/>
              <a:gd name="connsiteX71" fmla="*/ 1604705 w 1657511"/>
              <a:gd name="connsiteY71" fmla="*/ 1322882 h 3470532"/>
              <a:gd name="connsiteX72" fmla="*/ 1593462 w 1657511"/>
              <a:gd name="connsiteY72" fmla="*/ 1341620 h 3470532"/>
              <a:gd name="connsiteX73" fmla="*/ 1574724 w 1657511"/>
              <a:gd name="connsiteY73" fmla="*/ 1382843 h 3470532"/>
              <a:gd name="connsiteX74" fmla="*/ 1548492 w 1657511"/>
              <a:gd name="connsiteY74" fmla="*/ 1420318 h 3470532"/>
              <a:gd name="connsiteX75" fmla="*/ 1544744 w 1657511"/>
              <a:gd name="connsiteY75" fmla="*/ 1439056 h 3470532"/>
              <a:gd name="connsiteX76" fmla="*/ 1529754 w 1657511"/>
              <a:gd name="connsiteY76" fmla="*/ 1457794 h 3470532"/>
              <a:gd name="connsiteX77" fmla="*/ 1514764 w 1657511"/>
              <a:gd name="connsiteY77" fmla="*/ 1487774 h 3470532"/>
              <a:gd name="connsiteX78" fmla="*/ 1488531 w 1657511"/>
              <a:gd name="connsiteY78" fmla="*/ 1547735 h 3470532"/>
              <a:gd name="connsiteX79" fmla="*/ 1473541 w 1657511"/>
              <a:gd name="connsiteY79" fmla="*/ 1581462 h 3470532"/>
              <a:gd name="connsiteX80" fmla="*/ 1454803 w 1657511"/>
              <a:gd name="connsiteY80" fmla="*/ 1637676 h 3470532"/>
              <a:gd name="connsiteX81" fmla="*/ 1447308 w 1657511"/>
              <a:gd name="connsiteY81" fmla="*/ 1667656 h 3470532"/>
              <a:gd name="connsiteX82" fmla="*/ 1439813 w 1657511"/>
              <a:gd name="connsiteY82" fmla="*/ 1690141 h 3470532"/>
              <a:gd name="connsiteX83" fmla="*/ 1428570 w 1657511"/>
              <a:gd name="connsiteY83" fmla="*/ 1750102 h 3470532"/>
              <a:gd name="connsiteX84" fmla="*/ 1424823 w 1657511"/>
              <a:gd name="connsiteY84" fmla="*/ 1787577 h 3470532"/>
              <a:gd name="connsiteX85" fmla="*/ 1417328 w 1657511"/>
              <a:gd name="connsiteY85" fmla="*/ 1817557 h 3470532"/>
              <a:gd name="connsiteX86" fmla="*/ 1413580 w 1657511"/>
              <a:gd name="connsiteY86" fmla="*/ 1843790 h 3470532"/>
              <a:gd name="connsiteX87" fmla="*/ 1409833 w 1657511"/>
              <a:gd name="connsiteY87" fmla="*/ 1881266 h 3470532"/>
              <a:gd name="connsiteX88" fmla="*/ 1364862 w 1657511"/>
              <a:gd name="connsiteY88" fmla="*/ 2072390 h 3470532"/>
              <a:gd name="connsiteX89" fmla="*/ 1304901 w 1657511"/>
              <a:gd name="connsiteY89" fmla="*/ 2432154 h 3470532"/>
              <a:gd name="connsiteX90" fmla="*/ 1271173 w 1657511"/>
              <a:gd name="connsiteY90" fmla="*/ 2649512 h 3470532"/>
              <a:gd name="connsiteX91" fmla="*/ 1233698 w 1657511"/>
              <a:gd name="connsiteY91" fmla="*/ 2904344 h 3470532"/>
              <a:gd name="connsiteX92" fmla="*/ 1192215 w 1657511"/>
              <a:gd name="connsiteY92" fmla="*/ 3439228 h 3470532"/>
              <a:gd name="connsiteX93" fmla="*/ 932489 w 1657511"/>
              <a:gd name="connsiteY93" fmla="*/ 3459032 h 3470532"/>
              <a:gd name="connsiteX94" fmla="*/ 704279 w 1657511"/>
              <a:gd name="connsiteY94" fmla="*/ 3417940 h 3470532"/>
              <a:gd name="connsiteX0" fmla="*/ 704279 w 1657511"/>
              <a:gd name="connsiteY0" fmla="*/ 3417940 h 3470532"/>
              <a:gd name="connsiteX1" fmla="*/ 726895 w 1657511"/>
              <a:gd name="connsiteY1" fmla="*/ 2857682 h 3470532"/>
              <a:gd name="connsiteX2" fmla="*/ 746648 w 1657511"/>
              <a:gd name="connsiteY2" fmla="*/ 1826640 h 3470532"/>
              <a:gd name="connsiteX3" fmla="*/ 735275 w 1657511"/>
              <a:gd name="connsiteY3" fmla="*/ 1813810 h 3470532"/>
              <a:gd name="connsiteX4" fmla="*/ 690305 w 1657511"/>
              <a:gd name="connsiteY4" fmla="*/ 1761344 h 3470532"/>
              <a:gd name="connsiteX5" fmla="*/ 656577 w 1657511"/>
              <a:gd name="connsiteY5" fmla="*/ 1630180 h 3470532"/>
              <a:gd name="connsiteX6" fmla="*/ 660324 w 1657511"/>
              <a:gd name="connsiteY6" fmla="*/ 1506512 h 3470532"/>
              <a:gd name="connsiteX7" fmla="*/ 709042 w 1657511"/>
              <a:gd name="connsiteY7" fmla="*/ 1401580 h 3470532"/>
              <a:gd name="connsiteX8" fmla="*/ 727780 w 1657511"/>
              <a:gd name="connsiteY8" fmla="*/ 1349115 h 3470532"/>
              <a:gd name="connsiteX9" fmla="*/ 746518 w 1657511"/>
              <a:gd name="connsiteY9" fmla="*/ 1285407 h 3470532"/>
              <a:gd name="connsiteX10" fmla="*/ 724033 w 1657511"/>
              <a:gd name="connsiteY10" fmla="*/ 1172980 h 3470532"/>
              <a:gd name="connsiteX11" fmla="*/ 675314 w 1657511"/>
              <a:gd name="connsiteY11" fmla="*/ 1060554 h 3470532"/>
              <a:gd name="connsiteX12" fmla="*/ 637839 w 1657511"/>
              <a:gd name="connsiteY12" fmla="*/ 1008089 h 3470532"/>
              <a:gd name="connsiteX13" fmla="*/ 585373 w 1657511"/>
              <a:gd name="connsiteY13" fmla="*/ 966866 h 3470532"/>
              <a:gd name="connsiteX14" fmla="*/ 442967 w 1657511"/>
              <a:gd name="connsiteY14" fmla="*/ 910653 h 3470532"/>
              <a:gd name="connsiteX15" fmla="*/ 294523 w 1657511"/>
              <a:gd name="connsiteY15" fmla="*/ 943991 h 3470532"/>
              <a:gd name="connsiteX16" fmla="*/ 143164 w 1657511"/>
              <a:gd name="connsiteY16" fmla="*/ 906905 h 3470532"/>
              <a:gd name="connsiteX17" fmla="*/ 50620 w 1657511"/>
              <a:gd name="connsiteY17" fmla="*/ 819566 h 3470532"/>
              <a:gd name="connsiteX18" fmla="*/ 757 w 1657511"/>
              <a:gd name="connsiteY18" fmla="*/ 663315 h 3470532"/>
              <a:gd name="connsiteX19" fmla="*/ 24960 w 1657511"/>
              <a:gd name="connsiteY19" fmla="*/ 424617 h 3470532"/>
              <a:gd name="connsiteX20" fmla="*/ 83776 w 1657511"/>
              <a:gd name="connsiteY20" fmla="*/ 304384 h 3470532"/>
              <a:gd name="connsiteX21" fmla="*/ 174289 w 1657511"/>
              <a:gd name="connsiteY21" fmla="*/ 191827 h 3470532"/>
              <a:gd name="connsiteX22" fmla="*/ 293065 w 1657511"/>
              <a:gd name="connsiteY22" fmla="*/ 82446 h 3470532"/>
              <a:gd name="connsiteX23" fmla="*/ 353026 w 1657511"/>
              <a:gd name="connsiteY23" fmla="*/ 48718 h 3470532"/>
              <a:gd name="connsiteX24" fmla="*/ 416734 w 1657511"/>
              <a:gd name="connsiteY24" fmla="*/ 22485 h 3470532"/>
              <a:gd name="connsiteX25" fmla="*/ 457957 w 1657511"/>
              <a:gd name="connsiteY25" fmla="*/ 3748 h 3470532"/>
              <a:gd name="connsiteX26" fmla="*/ 484190 w 1657511"/>
              <a:gd name="connsiteY26" fmla="*/ 0 h 3470532"/>
              <a:gd name="connsiteX27" fmla="*/ 570383 w 1657511"/>
              <a:gd name="connsiteY27" fmla="*/ 3748 h 3470532"/>
              <a:gd name="connsiteX28" fmla="*/ 604111 w 1657511"/>
              <a:gd name="connsiteY28" fmla="*/ 14990 h 3470532"/>
              <a:gd name="connsiteX29" fmla="*/ 634092 w 1657511"/>
              <a:gd name="connsiteY29" fmla="*/ 22485 h 3470532"/>
              <a:gd name="connsiteX30" fmla="*/ 660324 w 1657511"/>
              <a:gd name="connsiteY30" fmla="*/ 37476 h 3470532"/>
              <a:gd name="connsiteX31" fmla="*/ 705295 w 1657511"/>
              <a:gd name="connsiteY31" fmla="*/ 44971 h 3470532"/>
              <a:gd name="connsiteX32" fmla="*/ 746518 w 1657511"/>
              <a:gd name="connsiteY32" fmla="*/ 67456 h 3470532"/>
              <a:gd name="connsiteX33" fmla="*/ 765255 w 1657511"/>
              <a:gd name="connsiteY33" fmla="*/ 74951 h 3470532"/>
              <a:gd name="connsiteX34" fmla="*/ 772751 w 1657511"/>
              <a:gd name="connsiteY34" fmla="*/ 82446 h 3470532"/>
              <a:gd name="connsiteX35" fmla="*/ 802731 w 1657511"/>
              <a:gd name="connsiteY35" fmla="*/ 101184 h 3470532"/>
              <a:gd name="connsiteX36" fmla="*/ 813973 w 1657511"/>
              <a:gd name="connsiteY36" fmla="*/ 123669 h 3470532"/>
              <a:gd name="connsiteX37" fmla="*/ 817721 w 1657511"/>
              <a:gd name="connsiteY37" fmla="*/ 146154 h 3470532"/>
              <a:gd name="connsiteX38" fmla="*/ 825216 w 1657511"/>
              <a:gd name="connsiteY38" fmla="*/ 172387 h 3470532"/>
              <a:gd name="connsiteX39" fmla="*/ 828964 w 1657511"/>
              <a:gd name="connsiteY39" fmla="*/ 191125 h 3470532"/>
              <a:gd name="connsiteX40" fmla="*/ 832711 w 1657511"/>
              <a:gd name="connsiteY40" fmla="*/ 333531 h 3470532"/>
              <a:gd name="connsiteX41" fmla="*/ 843954 w 1657511"/>
              <a:gd name="connsiteY41" fmla="*/ 363512 h 3470532"/>
              <a:gd name="connsiteX42" fmla="*/ 847701 w 1657511"/>
              <a:gd name="connsiteY42" fmla="*/ 374754 h 3470532"/>
              <a:gd name="connsiteX43" fmla="*/ 896419 w 1657511"/>
              <a:gd name="connsiteY43" fmla="*/ 400987 h 3470532"/>
              <a:gd name="connsiteX44" fmla="*/ 907662 w 1657511"/>
              <a:gd name="connsiteY44" fmla="*/ 408482 h 3470532"/>
              <a:gd name="connsiteX45" fmla="*/ 956380 w 1657511"/>
              <a:gd name="connsiteY45" fmla="*/ 423472 h 3470532"/>
              <a:gd name="connsiteX46" fmla="*/ 1274921 w 1657511"/>
              <a:gd name="connsiteY46" fmla="*/ 430967 h 3470532"/>
              <a:gd name="connsiteX47" fmla="*/ 1293659 w 1657511"/>
              <a:gd name="connsiteY47" fmla="*/ 438462 h 3470532"/>
              <a:gd name="connsiteX48" fmla="*/ 1346124 w 1657511"/>
              <a:gd name="connsiteY48" fmla="*/ 457200 h 3470532"/>
              <a:gd name="connsiteX49" fmla="*/ 1413580 w 1657511"/>
              <a:gd name="connsiteY49" fmla="*/ 487180 h 3470532"/>
              <a:gd name="connsiteX50" fmla="*/ 1458551 w 1657511"/>
              <a:gd name="connsiteY50" fmla="*/ 498423 h 3470532"/>
              <a:gd name="connsiteX51" fmla="*/ 1473541 w 1657511"/>
              <a:gd name="connsiteY51" fmla="*/ 505918 h 3470532"/>
              <a:gd name="connsiteX52" fmla="*/ 1484783 w 1657511"/>
              <a:gd name="connsiteY52" fmla="*/ 513413 h 3470532"/>
              <a:gd name="connsiteX53" fmla="*/ 1503521 w 1657511"/>
              <a:gd name="connsiteY53" fmla="*/ 520908 h 3470532"/>
              <a:gd name="connsiteX54" fmla="*/ 1514764 w 1657511"/>
              <a:gd name="connsiteY54" fmla="*/ 532151 h 3470532"/>
              <a:gd name="connsiteX55" fmla="*/ 1537249 w 1657511"/>
              <a:gd name="connsiteY55" fmla="*/ 592112 h 3470532"/>
              <a:gd name="connsiteX56" fmla="*/ 1555987 w 1657511"/>
              <a:gd name="connsiteY56" fmla="*/ 648325 h 3470532"/>
              <a:gd name="connsiteX57" fmla="*/ 1578472 w 1657511"/>
              <a:gd name="connsiteY57" fmla="*/ 700790 h 3470532"/>
              <a:gd name="connsiteX58" fmla="*/ 1582219 w 1657511"/>
              <a:gd name="connsiteY58" fmla="*/ 715780 h 3470532"/>
              <a:gd name="connsiteX59" fmla="*/ 1589714 w 1657511"/>
              <a:gd name="connsiteY59" fmla="*/ 734518 h 3470532"/>
              <a:gd name="connsiteX60" fmla="*/ 1600957 w 1657511"/>
              <a:gd name="connsiteY60" fmla="*/ 779489 h 3470532"/>
              <a:gd name="connsiteX61" fmla="*/ 1619695 w 1657511"/>
              <a:gd name="connsiteY61" fmla="*/ 828207 h 3470532"/>
              <a:gd name="connsiteX62" fmla="*/ 1627190 w 1657511"/>
              <a:gd name="connsiteY62" fmla="*/ 873177 h 3470532"/>
              <a:gd name="connsiteX63" fmla="*/ 1634685 w 1657511"/>
              <a:gd name="connsiteY63" fmla="*/ 895662 h 3470532"/>
              <a:gd name="connsiteX64" fmla="*/ 1638433 w 1657511"/>
              <a:gd name="connsiteY64" fmla="*/ 910653 h 3470532"/>
              <a:gd name="connsiteX65" fmla="*/ 1645928 w 1657511"/>
              <a:gd name="connsiteY65" fmla="*/ 929390 h 3470532"/>
              <a:gd name="connsiteX66" fmla="*/ 1653423 w 1657511"/>
              <a:gd name="connsiteY66" fmla="*/ 966866 h 3470532"/>
              <a:gd name="connsiteX67" fmla="*/ 1653423 w 1657511"/>
              <a:gd name="connsiteY67" fmla="*/ 1169233 h 3470532"/>
              <a:gd name="connsiteX68" fmla="*/ 1645928 w 1657511"/>
              <a:gd name="connsiteY68" fmla="*/ 1184223 h 3470532"/>
              <a:gd name="connsiteX69" fmla="*/ 1638433 w 1657511"/>
              <a:gd name="connsiteY69" fmla="*/ 1206708 h 3470532"/>
              <a:gd name="connsiteX70" fmla="*/ 1604705 w 1657511"/>
              <a:gd name="connsiteY70" fmla="*/ 1322882 h 3470532"/>
              <a:gd name="connsiteX71" fmla="*/ 1593462 w 1657511"/>
              <a:gd name="connsiteY71" fmla="*/ 1341620 h 3470532"/>
              <a:gd name="connsiteX72" fmla="*/ 1574724 w 1657511"/>
              <a:gd name="connsiteY72" fmla="*/ 1382843 h 3470532"/>
              <a:gd name="connsiteX73" fmla="*/ 1548492 w 1657511"/>
              <a:gd name="connsiteY73" fmla="*/ 1420318 h 3470532"/>
              <a:gd name="connsiteX74" fmla="*/ 1544744 w 1657511"/>
              <a:gd name="connsiteY74" fmla="*/ 1439056 h 3470532"/>
              <a:gd name="connsiteX75" fmla="*/ 1529754 w 1657511"/>
              <a:gd name="connsiteY75" fmla="*/ 1457794 h 3470532"/>
              <a:gd name="connsiteX76" fmla="*/ 1514764 w 1657511"/>
              <a:gd name="connsiteY76" fmla="*/ 1487774 h 3470532"/>
              <a:gd name="connsiteX77" fmla="*/ 1488531 w 1657511"/>
              <a:gd name="connsiteY77" fmla="*/ 1547735 h 3470532"/>
              <a:gd name="connsiteX78" fmla="*/ 1473541 w 1657511"/>
              <a:gd name="connsiteY78" fmla="*/ 1581462 h 3470532"/>
              <a:gd name="connsiteX79" fmla="*/ 1454803 w 1657511"/>
              <a:gd name="connsiteY79" fmla="*/ 1637676 h 3470532"/>
              <a:gd name="connsiteX80" fmla="*/ 1447308 w 1657511"/>
              <a:gd name="connsiteY80" fmla="*/ 1667656 h 3470532"/>
              <a:gd name="connsiteX81" fmla="*/ 1439813 w 1657511"/>
              <a:gd name="connsiteY81" fmla="*/ 1690141 h 3470532"/>
              <a:gd name="connsiteX82" fmla="*/ 1428570 w 1657511"/>
              <a:gd name="connsiteY82" fmla="*/ 1750102 h 3470532"/>
              <a:gd name="connsiteX83" fmla="*/ 1424823 w 1657511"/>
              <a:gd name="connsiteY83" fmla="*/ 1787577 h 3470532"/>
              <a:gd name="connsiteX84" fmla="*/ 1417328 w 1657511"/>
              <a:gd name="connsiteY84" fmla="*/ 1817557 h 3470532"/>
              <a:gd name="connsiteX85" fmla="*/ 1413580 w 1657511"/>
              <a:gd name="connsiteY85" fmla="*/ 1843790 h 3470532"/>
              <a:gd name="connsiteX86" fmla="*/ 1409833 w 1657511"/>
              <a:gd name="connsiteY86" fmla="*/ 1881266 h 3470532"/>
              <a:gd name="connsiteX87" fmla="*/ 1364862 w 1657511"/>
              <a:gd name="connsiteY87" fmla="*/ 2072390 h 3470532"/>
              <a:gd name="connsiteX88" fmla="*/ 1304901 w 1657511"/>
              <a:gd name="connsiteY88" fmla="*/ 2432154 h 3470532"/>
              <a:gd name="connsiteX89" fmla="*/ 1271173 w 1657511"/>
              <a:gd name="connsiteY89" fmla="*/ 2649512 h 3470532"/>
              <a:gd name="connsiteX90" fmla="*/ 1233698 w 1657511"/>
              <a:gd name="connsiteY90" fmla="*/ 2904344 h 3470532"/>
              <a:gd name="connsiteX91" fmla="*/ 1192215 w 1657511"/>
              <a:gd name="connsiteY91" fmla="*/ 3439228 h 3470532"/>
              <a:gd name="connsiteX92" fmla="*/ 932489 w 1657511"/>
              <a:gd name="connsiteY92" fmla="*/ 3459032 h 3470532"/>
              <a:gd name="connsiteX93" fmla="*/ 704279 w 1657511"/>
              <a:gd name="connsiteY93" fmla="*/ 3417940 h 3470532"/>
              <a:gd name="connsiteX0" fmla="*/ 704279 w 1657511"/>
              <a:gd name="connsiteY0" fmla="*/ 3417940 h 3470532"/>
              <a:gd name="connsiteX1" fmla="*/ 726895 w 1657511"/>
              <a:gd name="connsiteY1" fmla="*/ 2857682 h 3470532"/>
              <a:gd name="connsiteX2" fmla="*/ 746648 w 1657511"/>
              <a:gd name="connsiteY2" fmla="*/ 1826640 h 3470532"/>
              <a:gd name="connsiteX3" fmla="*/ 735275 w 1657511"/>
              <a:gd name="connsiteY3" fmla="*/ 1813810 h 3470532"/>
              <a:gd name="connsiteX4" fmla="*/ 690305 w 1657511"/>
              <a:gd name="connsiteY4" fmla="*/ 1761344 h 3470532"/>
              <a:gd name="connsiteX5" fmla="*/ 656577 w 1657511"/>
              <a:gd name="connsiteY5" fmla="*/ 1630180 h 3470532"/>
              <a:gd name="connsiteX6" fmla="*/ 660324 w 1657511"/>
              <a:gd name="connsiteY6" fmla="*/ 1506512 h 3470532"/>
              <a:gd name="connsiteX7" fmla="*/ 709042 w 1657511"/>
              <a:gd name="connsiteY7" fmla="*/ 1401580 h 3470532"/>
              <a:gd name="connsiteX8" fmla="*/ 727780 w 1657511"/>
              <a:gd name="connsiteY8" fmla="*/ 1349115 h 3470532"/>
              <a:gd name="connsiteX9" fmla="*/ 746518 w 1657511"/>
              <a:gd name="connsiteY9" fmla="*/ 1285407 h 3470532"/>
              <a:gd name="connsiteX10" fmla="*/ 724033 w 1657511"/>
              <a:gd name="connsiteY10" fmla="*/ 1172980 h 3470532"/>
              <a:gd name="connsiteX11" fmla="*/ 675314 w 1657511"/>
              <a:gd name="connsiteY11" fmla="*/ 1060554 h 3470532"/>
              <a:gd name="connsiteX12" fmla="*/ 637839 w 1657511"/>
              <a:gd name="connsiteY12" fmla="*/ 1008089 h 3470532"/>
              <a:gd name="connsiteX13" fmla="*/ 585373 w 1657511"/>
              <a:gd name="connsiteY13" fmla="*/ 966866 h 3470532"/>
              <a:gd name="connsiteX14" fmla="*/ 442967 w 1657511"/>
              <a:gd name="connsiteY14" fmla="*/ 910653 h 3470532"/>
              <a:gd name="connsiteX15" fmla="*/ 294523 w 1657511"/>
              <a:gd name="connsiteY15" fmla="*/ 943991 h 3470532"/>
              <a:gd name="connsiteX16" fmla="*/ 143164 w 1657511"/>
              <a:gd name="connsiteY16" fmla="*/ 906905 h 3470532"/>
              <a:gd name="connsiteX17" fmla="*/ 50620 w 1657511"/>
              <a:gd name="connsiteY17" fmla="*/ 819566 h 3470532"/>
              <a:gd name="connsiteX18" fmla="*/ 757 w 1657511"/>
              <a:gd name="connsiteY18" fmla="*/ 663315 h 3470532"/>
              <a:gd name="connsiteX19" fmla="*/ 24960 w 1657511"/>
              <a:gd name="connsiteY19" fmla="*/ 424617 h 3470532"/>
              <a:gd name="connsiteX20" fmla="*/ 83776 w 1657511"/>
              <a:gd name="connsiteY20" fmla="*/ 304384 h 3470532"/>
              <a:gd name="connsiteX21" fmla="*/ 174289 w 1657511"/>
              <a:gd name="connsiteY21" fmla="*/ 191827 h 3470532"/>
              <a:gd name="connsiteX22" fmla="*/ 293065 w 1657511"/>
              <a:gd name="connsiteY22" fmla="*/ 82446 h 3470532"/>
              <a:gd name="connsiteX23" fmla="*/ 353026 w 1657511"/>
              <a:gd name="connsiteY23" fmla="*/ 48718 h 3470532"/>
              <a:gd name="connsiteX24" fmla="*/ 416734 w 1657511"/>
              <a:gd name="connsiteY24" fmla="*/ 22485 h 3470532"/>
              <a:gd name="connsiteX25" fmla="*/ 484190 w 1657511"/>
              <a:gd name="connsiteY25" fmla="*/ 0 h 3470532"/>
              <a:gd name="connsiteX26" fmla="*/ 570383 w 1657511"/>
              <a:gd name="connsiteY26" fmla="*/ 3748 h 3470532"/>
              <a:gd name="connsiteX27" fmla="*/ 604111 w 1657511"/>
              <a:gd name="connsiteY27" fmla="*/ 14990 h 3470532"/>
              <a:gd name="connsiteX28" fmla="*/ 634092 w 1657511"/>
              <a:gd name="connsiteY28" fmla="*/ 22485 h 3470532"/>
              <a:gd name="connsiteX29" fmla="*/ 660324 w 1657511"/>
              <a:gd name="connsiteY29" fmla="*/ 37476 h 3470532"/>
              <a:gd name="connsiteX30" fmla="*/ 705295 w 1657511"/>
              <a:gd name="connsiteY30" fmla="*/ 44971 h 3470532"/>
              <a:gd name="connsiteX31" fmla="*/ 746518 w 1657511"/>
              <a:gd name="connsiteY31" fmla="*/ 67456 h 3470532"/>
              <a:gd name="connsiteX32" fmla="*/ 765255 w 1657511"/>
              <a:gd name="connsiteY32" fmla="*/ 74951 h 3470532"/>
              <a:gd name="connsiteX33" fmla="*/ 772751 w 1657511"/>
              <a:gd name="connsiteY33" fmla="*/ 82446 h 3470532"/>
              <a:gd name="connsiteX34" fmla="*/ 802731 w 1657511"/>
              <a:gd name="connsiteY34" fmla="*/ 101184 h 3470532"/>
              <a:gd name="connsiteX35" fmla="*/ 813973 w 1657511"/>
              <a:gd name="connsiteY35" fmla="*/ 123669 h 3470532"/>
              <a:gd name="connsiteX36" fmla="*/ 817721 w 1657511"/>
              <a:gd name="connsiteY36" fmla="*/ 146154 h 3470532"/>
              <a:gd name="connsiteX37" fmla="*/ 825216 w 1657511"/>
              <a:gd name="connsiteY37" fmla="*/ 172387 h 3470532"/>
              <a:gd name="connsiteX38" fmla="*/ 828964 w 1657511"/>
              <a:gd name="connsiteY38" fmla="*/ 191125 h 3470532"/>
              <a:gd name="connsiteX39" fmla="*/ 832711 w 1657511"/>
              <a:gd name="connsiteY39" fmla="*/ 333531 h 3470532"/>
              <a:gd name="connsiteX40" fmla="*/ 843954 w 1657511"/>
              <a:gd name="connsiteY40" fmla="*/ 363512 h 3470532"/>
              <a:gd name="connsiteX41" fmla="*/ 847701 w 1657511"/>
              <a:gd name="connsiteY41" fmla="*/ 374754 h 3470532"/>
              <a:gd name="connsiteX42" fmla="*/ 896419 w 1657511"/>
              <a:gd name="connsiteY42" fmla="*/ 400987 h 3470532"/>
              <a:gd name="connsiteX43" fmla="*/ 907662 w 1657511"/>
              <a:gd name="connsiteY43" fmla="*/ 408482 h 3470532"/>
              <a:gd name="connsiteX44" fmla="*/ 956380 w 1657511"/>
              <a:gd name="connsiteY44" fmla="*/ 423472 h 3470532"/>
              <a:gd name="connsiteX45" fmla="*/ 1274921 w 1657511"/>
              <a:gd name="connsiteY45" fmla="*/ 430967 h 3470532"/>
              <a:gd name="connsiteX46" fmla="*/ 1293659 w 1657511"/>
              <a:gd name="connsiteY46" fmla="*/ 438462 h 3470532"/>
              <a:gd name="connsiteX47" fmla="*/ 1346124 w 1657511"/>
              <a:gd name="connsiteY47" fmla="*/ 457200 h 3470532"/>
              <a:gd name="connsiteX48" fmla="*/ 1413580 w 1657511"/>
              <a:gd name="connsiteY48" fmla="*/ 487180 h 3470532"/>
              <a:gd name="connsiteX49" fmla="*/ 1458551 w 1657511"/>
              <a:gd name="connsiteY49" fmla="*/ 498423 h 3470532"/>
              <a:gd name="connsiteX50" fmla="*/ 1473541 w 1657511"/>
              <a:gd name="connsiteY50" fmla="*/ 505918 h 3470532"/>
              <a:gd name="connsiteX51" fmla="*/ 1484783 w 1657511"/>
              <a:gd name="connsiteY51" fmla="*/ 513413 h 3470532"/>
              <a:gd name="connsiteX52" fmla="*/ 1503521 w 1657511"/>
              <a:gd name="connsiteY52" fmla="*/ 520908 h 3470532"/>
              <a:gd name="connsiteX53" fmla="*/ 1514764 w 1657511"/>
              <a:gd name="connsiteY53" fmla="*/ 532151 h 3470532"/>
              <a:gd name="connsiteX54" fmla="*/ 1537249 w 1657511"/>
              <a:gd name="connsiteY54" fmla="*/ 592112 h 3470532"/>
              <a:gd name="connsiteX55" fmla="*/ 1555987 w 1657511"/>
              <a:gd name="connsiteY55" fmla="*/ 648325 h 3470532"/>
              <a:gd name="connsiteX56" fmla="*/ 1578472 w 1657511"/>
              <a:gd name="connsiteY56" fmla="*/ 700790 h 3470532"/>
              <a:gd name="connsiteX57" fmla="*/ 1582219 w 1657511"/>
              <a:gd name="connsiteY57" fmla="*/ 715780 h 3470532"/>
              <a:gd name="connsiteX58" fmla="*/ 1589714 w 1657511"/>
              <a:gd name="connsiteY58" fmla="*/ 734518 h 3470532"/>
              <a:gd name="connsiteX59" fmla="*/ 1600957 w 1657511"/>
              <a:gd name="connsiteY59" fmla="*/ 779489 h 3470532"/>
              <a:gd name="connsiteX60" fmla="*/ 1619695 w 1657511"/>
              <a:gd name="connsiteY60" fmla="*/ 828207 h 3470532"/>
              <a:gd name="connsiteX61" fmla="*/ 1627190 w 1657511"/>
              <a:gd name="connsiteY61" fmla="*/ 873177 h 3470532"/>
              <a:gd name="connsiteX62" fmla="*/ 1634685 w 1657511"/>
              <a:gd name="connsiteY62" fmla="*/ 895662 h 3470532"/>
              <a:gd name="connsiteX63" fmla="*/ 1638433 w 1657511"/>
              <a:gd name="connsiteY63" fmla="*/ 910653 h 3470532"/>
              <a:gd name="connsiteX64" fmla="*/ 1645928 w 1657511"/>
              <a:gd name="connsiteY64" fmla="*/ 929390 h 3470532"/>
              <a:gd name="connsiteX65" fmla="*/ 1653423 w 1657511"/>
              <a:gd name="connsiteY65" fmla="*/ 966866 h 3470532"/>
              <a:gd name="connsiteX66" fmla="*/ 1653423 w 1657511"/>
              <a:gd name="connsiteY66" fmla="*/ 1169233 h 3470532"/>
              <a:gd name="connsiteX67" fmla="*/ 1645928 w 1657511"/>
              <a:gd name="connsiteY67" fmla="*/ 1184223 h 3470532"/>
              <a:gd name="connsiteX68" fmla="*/ 1638433 w 1657511"/>
              <a:gd name="connsiteY68" fmla="*/ 1206708 h 3470532"/>
              <a:gd name="connsiteX69" fmla="*/ 1604705 w 1657511"/>
              <a:gd name="connsiteY69" fmla="*/ 1322882 h 3470532"/>
              <a:gd name="connsiteX70" fmla="*/ 1593462 w 1657511"/>
              <a:gd name="connsiteY70" fmla="*/ 1341620 h 3470532"/>
              <a:gd name="connsiteX71" fmla="*/ 1574724 w 1657511"/>
              <a:gd name="connsiteY71" fmla="*/ 1382843 h 3470532"/>
              <a:gd name="connsiteX72" fmla="*/ 1548492 w 1657511"/>
              <a:gd name="connsiteY72" fmla="*/ 1420318 h 3470532"/>
              <a:gd name="connsiteX73" fmla="*/ 1544744 w 1657511"/>
              <a:gd name="connsiteY73" fmla="*/ 1439056 h 3470532"/>
              <a:gd name="connsiteX74" fmla="*/ 1529754 w 1657511"/>
              <a:gd name="connsiteY74" fmla="*/ 1457794 h 3470532"/>
              <a:gd name="connsiteX75" fmla="*/ 1514764 w 1657511"/>
              <a:gd name="connsiteY75" fmla="*/ 1487774 h 3470532"/>
              <a:gd name="connsiteX76" fmla="*/ 1488531 w 1657511"/>
              <a:gd name="connsiteY76" fmla="*/ 1547735 h 3470532"/>
              <a:gd name="connsiteX77" fmla="*/ 1473541 w 1657511"/>
              <a:gd name="connsiteY77" fmla="*/ 1581462 h 3470532"/>
              <a:gd name="connsiteX78" fmla="*/ 1454803 w 1657511"/>
              <a:gd name="connsiteY78" fmla="*/ 1637676 h 3470532"/>
              <a:gd name="connsiteX79" fmla="*/ 1447308 w 1657511"/>
              <a:gd name="connsiteY79" fmla="*/ 1667656 h 3470532"/>
              <a:gd name="connsiteX80" fmla="*/ 1439813 w 1657511"/>
              <a:gd name="connsiteY80" fmla="*/ 1690141 h 3470532"/>
              <a:gd name="connsiteX81" fmla="*/ 1428570 w 1657511"/>
              <a:gd name="connsiteY81" fmla="*/ 1750102 h 3470532"/>
              <a:gd name="connsiteX82" fmla="*/ 1424823 w 1657511"/>
              <a:gd name="connsiteY82" fmla="*/ 1787577 h 3470532"/>
              <a:gd name="connsiteX83" fmla="*/ 1417328 w 1657511"/>
              <a:gd name="connsiteY83" fmla="*/ 1817557 h 3470532"/>
              <a:gd name="connsiteX84" fmla="*/ 1413580 w 1657511"/>
              <a:gd name="connsiteY84" fmla="*/ 1843790 h 3470532"/>
              <a:gd name="connsiteX85" fmla="*/ 1409833 w 1657511"/>
              <a:gd name="connsiteY85" fmla="*/ 1881266 h 3470532"/>
              <a:gd name="connsiteX86" fmla="*/ 1364862 w 1657511"/>
              <a:gd name="connsiteY86" fmla="*/ 2072390 h 3470532"/>
              <a:gd name="connsiteX87" fmla="*/ 1304901 w 1657511"/>
              <a:gd name="connsiteY87" fmla="*/ 2432154 h 3470532"/>
              <a:gd name="connsiteX88" fmla="*/ 1271173 w 1657511"/>
              <a:gd name="connsiteY88" fmla="*/ 2649512 h 3470532"/>
              <a:gd name="connsiteX89" fmla="*/ 1233698 w 1657511"/>
              <a:gd name="connsiteY89" fmla="*/ 2904344 h 3470532"/>
              <a:gd name="connsiteX90" fmla="*/ 1192215 w 1657511"/>
              <a:gd name="connsiteY90" fmla="*/ 3439228 h 3470532"/>
              <a:gd name="connsiteX91" fmla="*/ 932489 w 1657511"/>
              <a:gd name="connsiteY91" fmla="*/ 3459032 h 3470532"/>
              <a:gd name="connsiteX92" fmla="*/ 704279 w 1657511"/>
              <a:gd name="connsiteY92" fmla="*/ 3417940 h 3470532"/>
              <a:gd name="connsiteX0" fmla="*/ 704279 w 1657511"/>
              <a:gd name="connsiteY0" fmla="*/ 3417940 h 3470532"/>
              <a:gd name="connsiteX1" fmla="*/ 726895 w 1657511"/>
              <a:gd name="connsiteY1" fmla="*/ 2857682 h 3470532"/>
              <a:gd name="connsiteX2" fmla="*/ 746648 w 1657511"/>
              <a:gd name="connsiteY2" fmla="*/ 1826640 h 3470532"/>
              <a:gd name="connsiteX3" fmla="*/ 735275 w 1657511"/>
              <a:gd name="connsiteY3" fmla="*/ 1813810 h 3470532"/>
              <a:gd name="connsiteX4" fmla="*/ 690305 w 1657511"/>
              <a:gd name="connsiteY4" fmla="*/ 1761344 h 3470532"/>
              <a:gd name="connsiteX5" fmla="*/ 656577 w 1657511"/>
              <a:gd name="connsiteY5" fmla="*/ 1630180 h 3470532"/>
              <a:gd name="connsiteX6" fmla="*/ 660324 w 1657511"/>
              <a:gd name="connsiteY6" fmla="*/ 1506512 h 3470532"/>
              <a:gd name="connsiteX7" fmla="*/ 709042 w 1657511"/>
              <a:gd name="connsiteY7" fmla="*/ 1401580 h 3470532"/>
              <a:gd name="connsiteX8" fmla="*/ 727780 w 1657511"/>
              <a:gd name="connsiteY8" fmla="*/ 1349115 h 3470532"/>
              <a:gd name="connsiteX9" fmla="*/ 746518 w 1657511"/>
              <a:gd name="connsiteY9" fmla="*/ 1285407 h 3470532"/>
              <a:gd name="connsiteX10" fmla="*/ 724033 w 1657511"/>
              <a:gd name="connsiteY10" fmla="*/ 1172980 h 3470532"/>
              <a:gd name="connsiteX11" fmla="*/ 675314 w 1657511"/>
              <a:gd name="connsiteY11" fmla="*/ 1060554 h 3470532"/>
              <a:gd name="connsiteX12" fmla="*/ 637839 w 1657511"/>
              <a:gd name="connsiteY12" fmla="*/ 1008089 h 3470532"/>
              <a:gd name="connsiteX13" fmla="*/ 585373 w 1657511"/>
              <a:gd name="connsiteY13" fmla="*/ 966866 h 3470532"/>
              <a:gd name="connsiteX14" fmla="*/ 442967 w 1657511"/>
              <a:gd name="connsiteY14" fmla="*/ 910653 h 3470532"/>
              <a:gd name="connsiteX15" fmla="*/ 294523 w 1657511"/>
              <a:gd name="connsiteY15" fmla="*/ 943991 h 3470532"/>
              <a:gd name="connsiteX16" fmla="*/ 143164 w 1657511"/>
              <a:gd name="connsiteY16" fmla="*/ 906905 h 3470532"/>
              <a:gd name="connsiteX17" fmla="*/ 50620 w 1657511"/>
              <a:gd name="connsiteY17" fmla="*/ 819566 h 3470532"/>
              <a:gd name="connsiteX18" fmla="*/ 757 w 1657511"/>
              <a:gd name="connsiteY18" fmla="*/ 663315 h 3470532"/>
              <a:gd name="connsiteX19" fmla="*/ 24960 w 1657511"/>
              <a:gd name="connsiteY19" fmla="*/ 424617 h 3470532"/>
              <a:gd name="connsiteX20" fmla="*/ 83776 w 1657511"/>
              <a:gd name="connsiteY20" fmla="*/ 304384 h 3470532"/>
              <a:gd name="connsiteX21" fmla="*/ 174289 w 1657511"/>
              <a:gd name="connsiteY21" fmla="*/ 191827 h 3470532"/>
              <a:gd name="connsiteX22" fmla="*/ 293065 w 1657511"/>
              <a:gd name="connsiteY22" fmla="*/ 82446 h 3470532"/>
              <a:gd name="connsiteX23" fmla="*/ 353026 w 1657511"/>
              <a:gd name="connsiteY23" fmla="*/ 48718 h 3470532"/>
              <a:gd name="connsiteX24" fmla="*/ 484190 w 1657511"/>
              <a:gd name="connsiteY24" fmla="*/ 0 h 3470532"/>
              <a:gd name="connsiteX25" fmla="*/ 570383 w 1657511"/>
              <a:gd name="connsiteY25" fmla="*/ 3748 h 3470532"/>
              <a:gd name="connsiteX26" fmla="*/ 604111 w 1657511"/>
              <a:gd name="connsiteY26" fmla="*/ 14990 h 3470532"/>
              <a:gd name="connsiteX27" fmla="*/ 634092 w 1657511"/>
              <a:gd name="connsiteY27" fmla="*/ 22485 h 3470532"/>
              <a:gd name="connsiteX28" fmla="*/ 660324 w 1657511"/>
              <a:gd name="connsiteY28" fmla="*/ 37476 h 3470532"/>
              <a:gd name="connsiteX29" fmla="*/ 705295 w 1657511"/>
              <a:gd name="connsiteY29" fmla="*/ 44971 h 3470532"/>
              <a:gd name="connsiteX30" fmla="*/ 746518 w 1657511"/>
              <a:gd name="connsiteY30" fmla="*/ 67456 h 3470532"/>
              <a:gd name="connsiteX31" fmla="*/ 765255 w 1657511"/>
              <a:gd name="connsiteY31" fmla="*/ 74951 h 3470532"/>
              <a:gd name="connsiteX32" fmla="*/ 772751 w 1657511"/>
              <a:gd name="connsiteY32" fmla="*/ 82446 h 3470532"/>
              <a:gd name="connsiteX33" fmla="*/ 802731 w 1657511"/>
              <a:gd name="connsiteY33" fmla="*/ 101184 h 3470532"/>
              <a:gd name="connsiteX34" fmla="*/ 813973 w 1657511"/>
              <a:gd name="connsiteY34" fmla="*/ 123669 h 3470532"/>
              <a:gd name="connsiteX35" fmla="*/ 817721 w 1657511"/>
              <a:gd name="connsiteY35" fmla="*/ 146154 h 3470532"/>
              <a:gd name="connsiteX36" fmla="*/ 825216 w 1657511"/>
              <a:gd name="connsiteY36" fmla="*/ 172387 h 3470532"/>
              <a:gd name="connsiteX37" fmla="*/ 828964 w 1657511"/>
              <a:gd name="connsiteY37" fmla="*/ 191125 h 3470532"/>
              <a:gd name="connsiteX38" fmla="*/ 832711 w 1657511"/>
              <a:gd name="connsiteY38" fmla="*/ 333531 h 3470532"/>
              <a:gd name="connsiteX39" fmla="*/ 843954 w 1657511"/>
              <a:gd name="connsiteY39" fmla="*/ 363512 h 3470532"/>
              <a:gd name="connsiteX40" fmla="*/ 847701 w 1657511"/>
              <a:gd name="connsiteY40" fmla="*/ 374754 h 3470532"/>
              <a:gd name="connsiteX41" fmla="*/ 896419 w 1657511"/>
              <a:gd name="connsiteY41" fmla="*/ 400987 h 3470532"/>
              <a:gd name="connsiteX42" fmla="*/ 907662 w 1657511"/>
              <a:gd name="connsiteY42" fmla="*/ 408482 h 3470532"/>
              <a:gd name="connsiteX43" fmla="*/ 956380 w 1657511"/>
              <a:gd name="connsiteY43" fmla="*/ 423472 h 3470532"/>
              <a:gd name="connsiteX44" fmla="*/ 1274921 w 1657511"/>
              <a:gd name="connsiteY44" fmla="*/ 430967 h 3470532"/>
              <a:gd name="connsiteX45" fmla="*/ 1293659 w 1657511"/>
              <a:gd name="connsiteY45" fmla="*/ 438462 h 3470532"/>
              <a:gd name="connsiteX46" fmla="*/ 1346124 w 1657511"/>
              <a:gd name="connsiteY46" fmla="*/ 457200 h 3470532"/>
              <a:gd name="connsiteX47" fmla="*/ 1413580 w 1657511"/>
              <a:gd name="connsiteY47" fmla="*/ 487180 h 3470532"/>
              <a:gd name="connsiteX48" fmla="*/ 1458551 w 1657511"/>
              <a:gd name="connsiteY48" fmla="*/ 498423 h 3470532"/>
              <a:gd name="connsiteX49" fmla="*/ 1473541 w 1657511"/>
              <a:gd name="connsiteY49" fmla="*/ 505918 h 3470532"/>
              <a:gd name="connsiteX50" fmla="*/ 1484783 w 1657511"/>
              <a:gd name="connsiteY50" fmla="*/ 513413 h 3470532"/>
              <a:gd name="connsiteX51" fmla="*/ 1503521 w 1657511"/>
              <a:gd name="connsiteY51" fmla="*/ 520908 h 3470532"/>
              <a:gd name="connsiteX52" fmla="*/ 1514764 w 1657511"/>
              <a:gd name="connsiteY52" fmla="*/ 532151 h 3470532"/>
              <a:gd name="connsiteX53" fmla="*/ 1537249 w 1657511"/>
              <a:gd name="connsiteY53" fmla="*/ 592112 h 3470532"/>
              <a:gd name="connsiteX54" fmla="*/ 1555987 w 1657511"/>
              <a:gd name="connsiteY54" fmla="*/ 648325 h 3470532"/>
              <a:gd name="connsiteX55" fmla="*/ 1578472 w 1657511"/>
              <a:gd name="connsiteY55" fmla="*/ 700790 h 3470532"/>
              <a:gd name="connsiteX56" fmla="*/ 1582219 w 1657511"/>
              <a:gd name="connsiteY56" fmla="*/ 715780 h 3470532"/>
              <a:gd name="connsiteX57" fmla="*/ 1589714 w 1657511"/>
              <a:gd name="connsiteY57" fmla="*/ 734518 h 3470532"/>
              <a:gd name="connsiteX58" fmla="*/ 1600957 w 1657511"/>
              <a:gd name="connsiteY58" fmla="*/ 779489 h 3470532"/>
              <a:gd name="connsiteX59" fmla="*/ 1619695 w 1657511"/>
              <a:gd name="connsiteY59" fmla="*/ 828207 h 3470532"/>
              <a:gd name="connsiteX60" fmla="*/ 1627190 w 1657511"/>
              <a:gd name="connsiteY60" fmla="*/ 873177 h 3470532"/>
              <a:gd name="connsiteX61" fmla="*/ 1634685 w 1657511"/>
              <a:gd name="connsiteY61" fmla="*/ 895662 h 3470532"/>
              <a:gd name="connsiteX62" fmla="*/ 1638433 w 1657511"/>
              <a:gd name="connsiteY62" fmla="*/ 910653 h 3470532"/>
              <a:gd name="connsiteX63" fmla="*/ 1645928 w 1657511"/>
              <a:gd name="connsiteY63" fmla="*/ 929390 h 3470532"/>
              <a:gd name="connsiteX64" fmla="*/ 1653423 w 1657511"/>
              <a:gd name="connsiteY64" fmla="*/ 966866 h 3470532"/>
              <a:gd name="connsiteX65" fmla="*/ 1653423 w 1657511"/>
              <a:gd name="connsiteY65" fmla="*/ 1169233 h 3470532"/>
              <a:gd name="connsiteX66" fmla="*/ 1645928 w 1657511"/>
              <a:gd name="connsiteY66" fmla="*/ 1184223 h 3470532"/>
              <a:gd name="connsiteX67" fmla="*/ 1638433 w 1657511"/>
              <a:gd name="connsiteY67" fmla="*/ 1206708 h 3470532"/>
              <a:gd name="connsiteX68" fmla="*/ 1604705 w 1657511"/>
              <a:gd name="connsiteY68" fmla="*/ 1322882 h 3470532"/>
              <a:gd name="connsiteX69" fmla="*/ 1593462 w 1657511"/>
              <a:gd name="connsiteY69" fmla="*/ 1341620 h 3470532"/>
              <a:gd name="connsiteX70" fmla="*/ 1574724 w 1657511"/>
              <a:gd name="connsiteY70" fmla="*/ 1382843 h 3470532"/>
              <a:gd name="connsiteX71" fmla="*/ 1548492 w 1657511"/>
              <a:gd name="connsiteY71" fmla="*/ 1420318 h 3470532"/>
              <a:gd name="connsiteX72" fmla="*/ 1544744 w 1657511"/>
              <a:gd name="connsiteY72" fmla="*/ 1439056 h 3470532"/>
              <a:gd name="connsiteX73" fmla="*/ 1529754 w 1657511"/>
              <a:gd name="connsiteY73" fmla="*/ 1457794 h 3470532"/>
              <a:gd name="connsiteX74" fmla="*/ 1514764 w 1657511"/>
              <a:gd name="connsiteY74" fmla="*/ 1487774 h 3470532"/>
              <a:gd name="connsiteX75" fmla="*/ 1488531 w 1657511"/>
              <a:gd name="connsiteY75" fmla="*/ 1547735 h 3470532"/>
              <a:gd name="connsiteX76" fmla="*/ 1473541 w 1657511"/>
              <a:gd name="connsiteY76" fmla="*/ 1581462 h 3470532"/>
              <a:gd name="connsiteX77" fmla="*/ 1454803 w 1657511"/>
              <a:gd name="connsiteY77" fmla="*/ 1637676 h 3470532"/>
              <a:gd name="connsiteX78" fmla="*/ 1447308 w 1657511"/>
              <a:gd name="connsiteY78" fmla="*/ 1667656 h 3470532"/>
              <a:gd name="connsiteX79" fmla="*/ 1439813 w 1657511"/>
              <a:gd name="connsiteY79" fmla="*/ 1690141 h 3470532"/>
              <a:gd name="connsiteX80" fmla="*/ 1428570 w 1657511"/>
              <a:gd name="connsiteY80" fmla="*/ 1750102 h 3470532"/>
              <a:gd name="connsiteX81" fmla="*/ 1424823 w 1657511"/>
              <a:gd name="connsiteY81" fmla="*/ 1787577 h 3470532"/>
              <a:gd name="connsiteX82" fmla="*/ 1417328 w 1657511"/>
              <a:gd name="connsiteY82" fmla="*/ 1817557 h 3470532"/>
              <a:gd name="connsiteX83" fmla="*/ 1413580 w 1657511"/>
              <a:gd name="connsiteY83" fmla="*/ 1843790 h 3470532"/>
              <a:gd name="connsiteX84" fmla="*/ 1409833 w 1657511"/>
              <a:gd name="connsiteY84" fmla="*/ 1881266 h 3470532"/>
              <a:gd name="connsiteX85" fmla="*/ 1364862 w 1657511"/>
              <a:gd name="connsiteY85" fmla="*/ 2072390 h 3470532"/>
              <a:gd name="connsiteX86" fmla="*/ 1304901 w 1657511"/>
              <a:gd name="connsiteY86" fmla="*/ 2432154 h 3470532"/>
              <a:gd name="connsiteX87" fmla="*/ 1271173 w 1657511"/>
              <a:gd name="connsiteY87" fmla="*/ 2649512 h 3470532"/>
              <a:gd name="connsiteX88" fmla="*/ 1233698 w 1657511"/>
              <a:gd name="connsiteY88" fmla="*/ 2904344 h 3470532"/>
              <a:gd name="connsiteX89" fmla="*/ 1192215 w 1657511"/>
              <a:gd name="connsiteY89" fmla="*/ 3439228 h 3470532"/>
              <a:gd name="connsiteX90" fmla="*/ 932489 w 1657511"/>
              <a:gd name="connsiteY90" fmla="*/ 3459032 h 3470532"/>
              <a:gd name="connsiteX91" fmla="*/ 704279 w 1657511"/>
              <a:gd name="connsiteY91" fmla="*/ 3417940 h 3470532"/>
              <a:gd name="connsiteX0" fmla="*/ 704279 w 1657511"/>
              <a:gd name="connsiteY0" fmla="*/ 3417940 h 3470532"/>
              <a:gd name="connsiteX1" fmla="*/ 726895 w 1657511"/>
              <a:gd name="connsiteY1" fmla="*/ 2857682 h 3470532"/>
              <a:gd name="connsiteX2" fmla="*/ 746648 w 1657511"/>
              <a:gd name="connsiteY2" fmla="*/ 1826640 h 3470532"/>
              <a:gd name="connsiteX3" fmla="*/ 735275 w 1657511"/>
              <a:gd name="connsiteY3" fmla="*/ 1813810 h 3470532"/>
              <a:gd name="connsiteX4" fmla="*/ 690305 w 1657511"/>
              <a:gd name="connsiteY4" fmla="*/ 1761344 h 3470532"/>
              <a:gd name="connsiteX5" fmla="*/ 656577 w 1657511"/>
              <a:gd name="connsiteY5" fmla="*/ 1630180 h 3470532"/>
              <a:gd name="connsiteX6" fmla="*/ 660324 w 1657511"/>
              <a:gd name="connsiteY6" fmla="*/ 1506512 h 3470532"/>
              <a:gd name="connsiteX7" fmla="*/ 709042 w 1657511"/>
              <a:gd name="connsiteY7" fmla="*/ 1401580 h 3470532"/>
              <a:gd name="connsiteX8" fmla="*/ 727780 w 1657511"/>
              <a:gd name="connsiteY8" fmla="*/ 1349115 h 3470532"/>
              <a:gd name="connsiteX9" fmla="*/ 746518 w 1657511"/>
              <a:gd name="connsiteY9" fmla="*/ 1285407 h 3470532"/>
              <a:gd name="connsiteX10" fmla="*/ 724033 w 1657511"/>
              <a:gd name="connsiteY10" fmla="*/ 1172980 h 3470532"/>
              <a:gd name="connsiteX11" fmla="*/ 675314 w 1657511"/>
              <a:gd name="connsiteY11" fmla="*/ 1060554 h 3470532"/>
              <a:gd name="connsiteX12" fmla="*/ 637839 w 1657511"/>
              <a:gd name="connsiteY12" fmla="*/ 1008089 h 3470532"/>
              <a:gd name="connsiteX13" fmla="*/ 585373 w 1657511"/>
              <a:gd name="connsiteY13" fmla="*/ 966866 h 3470532"/>
              <a:gd name="connsiteX14" fmla="*/ 442967 w 1657511"/>
              <a:gd name="connsiteY14" fmla="*/ 910653 h 3470532"/>
              <a:gd name="connsiteX15" fmla="*/ 294523 w 1657511"/>
              <a:gd name="connsiteY15" fmla="*/ 943991 h 3470532"/>
              <a:gd name="connsiteX16" fmla="*/ 143164 w 1657511"/>
              <a:gd name="connsiteY16" fmla="*/ 906905 h 3470532"/>
              <a:gd name="connsiteX17" fmla="*/ 50620 w 1657511"/>
              <a:gd name="connsiteY17" fmla="*/ 819566 h 3470532"/>
              <a:gd name="connsiteX18" fmla="*/ 757 w 1657511"/>
              <a:gd name="connsiteY18" fmla="*/ 663315 h 3470532"/>
              <a:gd name="connsiteX19" fmla="*/ 24960 w 1657511"/>
              <a:gd name="connsiteY19" fmla="*/ 424617 h 3470532"/>
              <a:gd name="connsiteX20" fmla="*/ 83776 w 1657511"/>
              <a:gd name="connsiteY20" fmla="*/ 304384 h 3470532"/>
              <a:gd name="connsiteX21" fmla="*/ 174289 w 1657511"/>
              <a:gd name="connsiteY21" fmla="*/ 191827 h 3470532"/>
              <a:gd name="connsiteX22" fmla="*/ 293065 w 1657511"/>
              <a:gd name="connsiteY22" fmla="*/ 82446 h 3470532"/>
              <a:gd name="connsiteX23" fmla="*/ 484190 w 1657511"/>
              <a:gd name="connsiteY23" fmla="*/ 0 h 3470532"/>
              <a:gd name="connsiteX24" fmla="*/ 570383 w 1657511"/>
              <a:gd name="connsiteY24" fmla="*/ 3748 h 3470532"/>
              <a:gd name="connsiteX25" fmla="*/ 604111 w 1657511"/>
              <a:gd name="connsiteY25" fmla="*/ 14990 h 3470532"/>
              <a:gd name="connsiteX26" fmla="*/ 634092 w 1657511"/>
              <a:gd name="connsiteY26" fmla="*/ 22485 h 3470532"/>
              <a:gd name="connsiteX27" fmla="*/ 660324 w 1657511"/>
              <a:gd name="connsiteY27" fmla="*/ 37476 h 3470532"/>
              <a:gd name="connsiteX28" fmla="*/ 705295 w 1657511"/>
              <a:gd name="connsiteY28" fmla="*/ 44971 h 3470532"/>
              <a:gd name="connsiteX29" fmla="*/ 746518 w 1657511"/>
              <a:gd name="connsiteY29" fmla="*/ 67456 h 3470532"/>
              <a:gd name="connsiteX30" fmla="*/ 765255 w 1657511"/>
              <a:gd name="connsiteY30" fmla="*/ 74951 h 3470532"/>
              <a:gd name="connsiteX31" fmla="*/ 772751 w 1657511"/>
              <a:gd name="connsiteY31" fmla="*/ 82446 h 3470532"/>
              <a:gd name="connsiteX32" fmla="*/ 802731 w 1657511"/>
              <a:gd name="connsiteY32" fmla="*/ 101184 h 3470532"/>
              <a:gd name="connsiteX33" fmla="*/ 813973 w 1657511"/>
              <a:gd name="connsiteY33" fmla="*/ 123669 h 3470532"/>
              <a:gd name="connsiteX34" fmla="*/ 817721 w 1657511"/>
              <a:gd name="connsiteY34" fmla="*/ 146154 h 3470532"/>
              <a:gd name="connsiteX35" fmla="*/ 825216 w 1657511"/>
              <a:gd name="connsiteY35" fmla="*/ 172387 h 3470532"/>
              <a:gd name="connsiteX36" fmla="*/ 828964 w 1657511"/>
              <a:gd name="connsiteY36" fmla="*/ 191125 h 3470532"/>
              <a:gd name="connsiteX37" fmla="*/ 832711 w 1657511"/>
              <a:gd name="connsiteY37" fmla="*/ 333531 h 3470532"/>
              <a:gd name="connsiteX38" fmla="*/ 843954 w 1657511"/>
              <a:gd name="connsiteY38" fmla="*/ 363512 h 3470532"/>
              <a:gd name="connsiteX39" fmla="*/ 847701 w 1657511"/>
              <a:gd name="connsiteY39" fmla="*/ 374754 h 3470532"/>
              <a:gd name="connsiteX40" fmla="*/ 896419 w 1657511"/>
              <a:gd name="connsiteY40" fmla="*/ 400987 h 3470532"/>
              <a:gd name="connsiteX41" fmla="*/ 907662 w 1657511"/>
              <a:gd name="connsiteY41" fmla="*/ 408482 h 3470532"/>
              <a:gd name="connsiteX42" fmla="*/ 956380 w 1657511"/>
              <a:gd name="connsiteY42" fmla="*/ 423472 h 3470532"/>
              <a:gd name="connsiteX43" fmla="*/ 1274921 w 1657511"/>
              <a:gd name="connsiteY43" fmla="*/ 430967 h 3470532"/>
              <a:gd name="connsiteX44" fmla="*/ 1293659 w 1657511"/>
              <a:gd name="connsiteY44" fmla="*/ 438462 h 3470532"/>
              <a:gd name="connsiteX45" fmla="*/ 1346124 w 1657511"/>
              <a:gd name="connsiteY45" fmla="*/ 457200 h 3470532"/>
              <a:gd name="connsiteX46" fmla="*/ 1413580 w 1657511"/>
              <a:gd name="connsiteY46" fmla="*/ 487180 h 3470532"/>
              <a:gd name="connsiteX47" fmla="*/ 1458551 w 1657511"/>
              <a:gd name="connsiteY47" fmla="*/ 498423 h 3470532"/>
              <a:gd name="connsiteX48" fmla="*/ 1473541 w 1657511"/>
              <a:gd name="connsiteY48" fmla="*/ 505918 h 3470532"/>
              <a:gd name="connsiteX49" fmla="*/ 1484783 w 1657511"/>
              <a:gd name="connsiteY49" fmla="*/ 513413 h 3470532"/>
              <a:gd name="connsiteX50" fmla="*/ 1503521 w 1657511"/>
              <a:gd name="connsiteY50" fmla="*/ 520908 h 3470532"/>
              <a:gd name="connsiteX51" fmla="*/ 1514764 w 1657511"/>
              <a:gd name="connsiteY51" fmla="*/ 532151 h 3470532"/>
              <a:gd name="connsiteX52" fmla="*/ 1537249 w 1657511"/>
              <a:gd name="connsiteY52" fmla="*/ 592112 h 3470532"/>
              <a:gd name="connsiteX53" fmla="*/ 1555987 w 1657511"/>
              <a:gd name="connsiteY53" fmla="*/ 648325 h 3470532"/>
              <a:gd name="connsiteX54" fmla="*/ 1578472 w 1657511"/>
              <a:gd name="connsiteY54" fmla="*/ 700790 h 3470532"/>
              <a:gd name="connsiteX55" fmla="*/ 1582219 w 1657511"/>
              <a:gd name="connsiteY55" fmla="*/ 715780 h 3470532"/>
              <a:gd name="connsiteX56" fmla="*/ 1589714 w 1657511"/>
              <a:gd name="connsiteY56" fmla="*/ 734518 h 3470532"/>
              <a:gd name="connsiteX57" fmla="*/ 1600957 w 1657511"/>
              <a:gd name="connsiteY57" fmla="*/ 779489 h 3470532"/>
              <a:gd name="connsiteX58" fmla="*/ 1619695 w 1657511"/>
              <a:gd name="connsiteY58" fmla="*/ 828207 h 3470532"/>
              <a:gd name="connsiteX59" fmla="*/ 1627190 w 1657511"/>
              <a:gd name="connsiteY59" fmla="*/ 873177 h 3470532"/>
              <a:gd name="connsiteX60" fmla="*/ 1634685 w 1657511"/>
              <a:gd name="connsiteY60" fmla="*/ 895662 h 3470532"/>
              <a:gd name="connsiteX61" fmla="*/ 1638433 w 1657511"/>
              <a:gd name="connsiteY61" fmla="*/ 910653 h 3470532"/>
              <a:gd name="connsiteX62" fmla="*/ 1645928 w 1657511"/>
              <a:gd name="connsiteY62" fmla="*/ 929390 h 3470532"/>
              <a:gd name="connsiteX63" fmla="*/ 1653423 w 1657511"/>
              <a:gd name="connsiteY63" fmla="*/ 966866 h 3470532"/>
              <a:gd name="connsiteX64" fmla="*/ 1653423 w 1657511"/>
              <a:gd name="connsiteY64" fmla="*/ 1169233 h 3470532"/>
              <a:gd name="connsiteX65" fmla="*/ 1645928 w 1657511"/>
              <a:gd name="connsiteY65" fmla="*/ 1184223 h 3470532"/>
              <a:gd name="connsiteX66" fmla="*/ 1638433 w 1657511"/>
              <a:gd name="connsiteY66" fmla="*/ 1206708 h 3470532"/>
              <a:gd name="connsiteX67" fmla="*/ 1604705 w 1657511"/>
              <a:gd name="connsiteY67" fmla="*/ 1322882 h 3470532"/>
              <a:gd name="connsiteX68" fmla="*/ 1593462 w 1657511"/>
              <a:gd name="connsiteY68" fmla="*/ 1341620 h 3470532"/>
              <a:gd name="connsiteX69" fmla="*/ 1574724 w 1657511"/>
              <a:gd name="connsiteY69" fmla="*/ 1382843 h 3470532"/>
              <a:gd name="connsiteX70" fmla="*/ 1548492 w 1657511"/>
              <a:gd name="connsiteY70" fmla="*/ 1420318 h 3470532"/>
              <a:gd name="connsiteX71" fmla="*/ 1544744 w 1657511"/>
              <a:gd name="connsiteY71" fmla="*/ 1439056 h 3470532"/>
              <a:gd name="connsiteX72" fmla="*/ 1529754 w 1657511"/>
              <a:gd name="connsiteY72" fmla="*/ 1457794 h 3470532"/>
              <a:gd name="connsiteX73" fmla="*/ 1514764 w 1657511"/>
              <a:gd name="connsiteY73" fmla="*/ 1487774 h 3470532"/>
              <a:gd name="connsiteX74" fmla="*/ 1488531 w 1657511"/>
              <a:gd name="connsiteY74" fmla="*/ 1547735 h 3470532"/>
              <a:gd name="connsiteX75" fmla="*/ 1473541 w 1657511"/>
              <a:gd name="connsiteY75" fmla="*/ 1581462 h 3470532"/>
              <a:gd name="connsiteX76" fmla="*/ 1454803 w 1657511"/>
              <a:gd name="connsiteY76" fmla="*/ 1637676 h 3470532"/>
              <a:gd name="connsiteX77" fmla="*/ 1447308 w 1657511"/>
              <a:gd name="connsiteY77" fmla="*/ 1667656 h 3470532"/>
              <a:gd name="connsiteX78" fmla="*/ 1439813 w 1657511"/>
              <a:gd name="connsiteY78" fmla="*/ 1690141 h 3470532"/>
              <a:gd name="connsiteX79" fmla="*/ 1428570 w 1657511"/>
              <a:gd name="connsiteY79" fmla="*/ 1750102 h 3470532"/>
              <a:gd name="connsiteX80" fmla="*/ 1424823 w 1657511"/>
              <a:gd name="connsiteY80" fmla="*/ 1787577 h 3470532"/>
              <a:gd name="connsiteX81" fmla="*/ 1417328 w 1657511"/>
              <a:gd name="connsiteY81" fmla="*/ 1817557 h 3470532"/>
              <a:gd name="connsiteX82" fmla="*/ 1413580 w 1657511"/>
              <a:gd name="connsiteY82" fmla="*/ 1843790 h 3470532"/>
              <a:gd name="connsiteX83" fmla="*/ 1409833 w 1657511"/>
              <a:gd name="connsiteY83" fmla="*/ 1881266 h 3470532"/>
              <a:gd name="connsiteX84" fmla="*/ 1364862 w 1657511"/>
              <a:gd name="connsiteY84" fmla="*/ 2072390 h 3470532"/>
              <a:gd name="connsiteX85" fmla="*/ 1304901 w 1657511"/>
              <a:gd name="connsiteY85" fmla="*/ 2432154 h 3470532"/>
              <a:gd name="connsiteX86" fmla="*/ 1271173 w 1657511"/>
              <a:gd name="connsiteY86" fmla="*/ 2649512 h 3470532"/>
              <a:gd name="connsiteX87" fmla="*/ 1233698 w 1657511"/>
              <a:gd name="connsiteY87" fmla="*/ 2904344 h 3470532"/>
              <a:gd name="connsiteX88" fmla="*/ 1192215 w 1657511"/>
              <a:gd name="connsiteY88" fmla="*/ 3439228 h 3470532"/>
              <a:gd name="connsiteX89" fmla="*/ 932489 w 1657511"/>
              <a:gd name="connsiteY89" fmla="*/ 3459032 h 3470532"/>
              <a:gd name="connsiteX90" fmla="*/ 704279 w 1657511"/>
              <a:gd name="connsiteY90" fmla="*/ 3417940 h 3470532"/>
              <a:gd name="connsiteX0" fmla="*/ 704279 w 1657511"/>
              <a:gd name="connsiteY0" fmla="*/ 3417940 h 3470532"/>
              <a:gd name="connsiteX1" fmla="*/ 726895 w 1657511"/>
              <a:gd name="connsiteY1" fmla="*/ 2857682 h 3470532"/>
              <a:gd name="connsiteX2" fmla="*/ 746648 w 1657511"/>
              <a:gd name="connsiteY2" fmla="*/ 1826640 h 3470532"/>
              <a:gd name="connsiteX3" fmla="*/ 735275 w 1657511"/>
              <a:gd name="connsiteY3" fmla="*/ 1813810 h 3470532"/>
              <a:gd name="connsiteX4" fmla="*/ 690305 w 1657511"/>
              <a:gd name="connsiteY4" fmla="*/ 1761344 h 3470532"/>
              <a:gd name="connsiteX5" fmla="*/ 656577 w 1657511"/>
              <a:gd name="connsiteY5" fmla="*/ 1630180 h 3470532"/>
              <a:gd name="connsiteX6" fmla="*/ 660324 w 1657511"/>
              <a:gd name="connsiteY6" fmla="*/ 1506512 h 3470532"/>
              <a:gd name="connsiteX7" fmla="*/ 709042 w 1657511"/>
              <a:gd name="connsiteY7" fmla="*/ 1401580 h 3470532"/>
              <a:gd name="connsiteX8" fmla="*/ 727780 w 1657511"/>
              <a:gd name="connsiteY8" fmla="*/ 1349115 h 3470532"/>
              <a:gd name="connsiteX9" fmla="*/ 746518 w 1657511"/>
              <a:gd name="connsiteY9" fmla="*/ 1285407 h 3470532"/>
              <a:gd name="connsiteX10" fmla="*/ 724033 w 1657511"/>
              <a:gd name="connsiteY10" fmla="*/ 1172980 h 3470532"/>
              <a:gd name="connsiteX11" fmla="*/ 675314 w 1657511"/>
              <a:gd name="connsiteY11" fmla="*/ 1060554 h 3470532"/>
              <a:gd name="connsiteX12" fmla="*/ 637839 w 1657511"/>
              <a:gd name="connsiteY12" fmla="*/ 1008089 h 3470532"/>
              <a:gd name="connsiteX13" fmla="*/ 585373 w 1657511"/>
              <a:gd name="connsiteY13" fmla="*/ 966866 h 3470532"/>
              <a:gd name="connsiteX14" fmla="*/ 442967 w 1657511"/>
              <a:gd name="connsiteY14" fmla="*/ 910653 h 3470532"/>
              <a:gd name="connsiteX15" fmla="*/ 294523 w 1657511"/>
              <a:gd name="connsiteY15" fmla="*/ 943991 h 3470532"/>
              <a:gd name="connsiteX16" fmla="*/ 143164 w 1657511"/>
              <a:gd name="connsiteY16" fmla="*/ 906905 h 3470532"/>
              <a:gd name="connsiteX17" fmla="*/ 50620 w 1657511"/>
              <a:gd name="connsiteY17" fmla="*/ 819566 h 3470532"/>
              <a:gd name="connsiteX18" fmla="*/ 757 w 1657511"/>
              <a:gd name="connsiteY18" fmla="*/ 663315 h 3470532"/>
              <a:gd name="connsiteX19" fmla="*/ 24960 w 1657511"/>
              <a:gd name="connsiteY19" fmla="*/ 424617 h 3470532"/>
              <a:gd name="connsiteX20" fmla="*/ 83776 w 1657511"/>
              <a:gd name="connsiteY20" fmla="*/ 304384 h 3470532"/>
              <a:gd name="connsiteX21" fmla="*/ 174289 w 1657511"/>
              <a:gd name="connsiteY21" fmla="*/ 191827 h 3470532"/>
              <a:gd name="connsiteX22" fmla="*/ 293065 w 1657511"/>
              <a:gd name="connsiteY22" fmla="*/ 82446 h 3470532"/>
              <a:gd name="connsiteX23" fmla="*/ 484190 w 1657511"/>
              <a:gd name="connsiteY23" fmla="*/ 0 h 3470532"/>
              <a:gd name="connsiteX24" fmla="*/ 570383 w 1657511"/>
              <a:gd name="connsiteY24" fmla="*/ 3748 h 3470532"/>
              <a:gd name="connsiteX25" fmla="*/ 634092 w 1657511"/>
              <a:gd name="connsiteY25" fmla="*/ 22485 h 3470532"/>
              <a:gd name="connsiteX26" fmla="*/ 660324 w 1657511"/>
              <a:gd name="connsiteY26" fmla="*/ 37476 h 3470532"/>
              <a:gd name="connsiteX27" fmla="*/ 705295 w 1657511"/>
              <a:gd name="connsiteY27" fmla="*/ 44971 h 3470532"/>
              <a:gd name="connsiteX28" fmla="*/ 746518 w 1657511"/>
              <a:gd name="connsiteY28" fmla="*/ 67456 h 3470532"/>
              <a:gd name="connsiteX29" fmla="*/ 765255 w 1657511"/>
              <a:gd name="connsiteY29" fmla="*/ 74951 h 3470532"/>
              <a:gd name="connsiteX30" fmla="*/ 772751 w 1657511"/>
              <a:gd name="connsiteY30" fmla="*/ 82446 h 3470532"/>
              <a:gd name="connsiteX31" fmla="*/ 802731 w 1657511"/>
              <a:gd name="connsiteY31" fmla="*/ 101184 h 3470532"/>
              <a:gd name="connsiteX32" fmla="*/ 813973 w 1657511"/>
              <a:gd name="connsiteY32" fmla="*/ 123669 h 3470532"/>
              <a:gd name="connsiteX33" fmla="*/ 817721 w 1657511"/>
              <a:gd name="connsiteY33" fmla="*/ 146154 h 3470532"/>
              <a:gd name="connsiteX34" fmla="*/ 825216 w 1657511"/>
              <a:gd name="connsiteY34" fmla="*/ 172387 h 3470532"/>
              <a:gd name="connsiteX35" fmla="*/ 828964 w 1657511"/>
              <a:gd name="connsiteY35" fmla="*/ 191125 h 3470532"/>
              <a:gd name="connsiteX36" fmla="*/ 832711 w 1657511"/>
              <a:gd name="connsiteY36" fmla="*/ 333531 h 3470532"/>
              <a:gd name="connsiteX37" fmla="*/ 843954 w 1657511"/>
              <a:gd name="connsiteY37" fmla="*/ 363512 h 3470532"/>
              <a:gd name="connsiteX38" fmla="*/ 847701 w 1657511"/>
              <a:gd name="connsiteY38" fmla="*/ 374754 h 3470532"/>
              <a:gd name="connsiteX39" fmla="*/ 896419 w 1657511"/>
              <a:gd name="connsiteY39" fmla="*/ 400987 h 3470532"/>
              <a:gd name="connsiteX40" fmla="*/ 907662 w 1657511"/>
              <a:gd name="connsiteY40" fmla="*/ 408482 h 3470532"/>
              <a:gd name="connsiteX41" fmla="*/ 956380 w 1657511"/>
              <a:gd name="connsiteY41" fmla="*/ 423472 h 3470532"/>
              <a:gd name="connsiteX42" fmla="*/ 1274921 w 1657511"/>
              <a:gd name="connsiteY42" fmla="*/ 430967 h 3470532"/>
              <a:gd name="connsiteX43" fmla="*/ 1293659 w 1657511"/>
              <a:gd name="connsiteY43" fmla="*/ 438462 h 3470532"/>
              <a:gd name="connsiteX44" fmla="*/ 1346124 w 1657511"/>
              <a:gd name="connsiteY44" fmla="*/ 457200 h 3470532"/>
              <a:gd name="connsiteX45" fmla="*/ 1413580 w 1657511"/>
              <a:gd name="connsiteY45" fmla="*/ 487180 h 3470532"/>
              <a:gd name="connsiteX46" fmla="*/ 1458551 w 1657511"/>
              <a:gd name="connsiteY46" fmla="*/ 498423 h 3470532"/>
              <a:gd name="connsiteX47" fmla="*/ 1473541 w 1657511"/>
              <a:gd name="connsiteY47" fmla="*/ 505918 h 3470532"/>
              <a:gd name="connsiteX48" fmla="*/ 1484783 w 1657511"/>
              <a:gd name="connsiteY48" fmla="*/ 513413 h 3470532"/>
              <a:gd name="connsiteX49" fmla="*/ 1503521 w 1657511"/>
              <a:gd name="connsiteY49" fmla="*/ 520908 h 3470532"/>
              <a:gd name="connsiteX50" fmla="*/ 1514764 w 1657511"/>
              <a:gd name="connsiteY50" fmla="*/ 532151 h 3470532"/>
              <a:gd name="connsiteX51" fmla="*/ 1537249 w 1657511"/>
              <a:gd name="connsiteY51" fmla="*/ 592112 h 3470532"/>
              <a:gd name="connsiteX52" fmla="*/ 1555987 w 1657511"/>
              <a:gd name="connsiteY52" fmla="*/ 648325 h 3470532"/>
              <a:gd name="connsiteX53" fmla="*/ 1578472 w 1657511"/>
              <a:gd name="connsiteY53" fmla="*/ 700790 h 3470532"/>
              <a:gd name="connsiteX54" fmla="*/ 1582219 w 1657511"/>
              <a:gd name="connsiteY54" fmla="*/ 715780 h 3470532"/>
              <a:gd name="connsiteX55" fmla="*/ 1589714 w 1657511"/>
              <a:gd name="connsiteY55" fmla="*/ 734518 h 3470532"/>
              <a:gd name="connsiteX56" fmla="*/ 1600957 w 1657511"/>
              <a:gd name="connsiteY56" fmla="*/ 779489 h 3470532"/>
              <a:gd name="connsiteX57" fmla="*/ 1619695 w 1657511"/>
              <a:gd name="connsiteY57" fmla="*/ 828207 h 3470532"/>
              <a:gd name="connsiteX58" fmla="*/ 1627190 w 1657511"/>
              <a:gd name="connsiteY58" fmla="*/ 873177 h 3470532"/>
              <a:gd name="connsiteX59" fmla="*/ 1634685 w 1657511"/>
              <a:gd name="connsiteY59" fmla="*/ 895662 h 3470532"/>
              <a:gd name="connsiteX60" fmla="*/ 1638433 w 1657511"/>
              <a:gd name="connsiteY60" fmla="*/ 910653 h 3470532"/>
              <a:gd name="connsiteX61" fmla="*/ 1645928 w 1657511"/>
              <a:gd name="connsiteY61" fmla="*/ 929390 h 3470532"/>
              <a:gd name="connsiteX62" fmla="*/ 1653423 w 1657511"/>
              <a:gd name="connsiteY62" fmla="*/ 966866 h 3470532"/>
              <a:gd name="connsiteX63" fmla="*/ 1653423 w 1657511"/>
              <a:gd name="connsiteY63" fmla="*/ 1169233 h 3470532"/>
              <a:gd name="connsiteX64" fmla="*/ 1645928 w 1657511"/>
              <a:gd name="connsiteY64" fmla="*/ 1184223 h 3470532"/>
              <a:gd name="connsiteX65" fmla="*/ 1638433 w 1657511"/>
              <a:gd name="connsiteY65" fmla="*/ 1206708 h 3470532"/>
              <a:gd name="connsiteX66" fmla="*/ 1604705 w 1657511"/>
              <a:gd name="connsiteY66" fmla="*/ 1322882 h 3470532"/>
              <a:gd name="connsiteX67" fmla="*/ 1593462 w 1657511"/>
              <a:gd name="connsiteY67" fmla="*/ 1341620 h 3470532"/>
              <a:gd name="connsiteX68" fmla="*/ 1574724 w 1657511"/>
              <a:gd name="connsiteY68" fmla="*/ 1382843 h 3470532"/>
              <a:gd name="connsiteX69" fmla="*/ 1548492 w 1657511"/>
              <a:gd name="connsiteY69" fmla="*/ 1420318 h 3470532"/>
              <a:gd name="connsiteX70" fmla="*/ 1544744 w 1657511"/>
              <a:gd name="connsiteY70" fmla="*/ 1439056 h 3470532"/>
              <a:gd name="connsiteX71" fmla="*/ 1529754 w 1657511"/>
              <a:gd name="connsiteY71" fmla="*/ 1457794 h 3470532"/>
              <a:gd name="connsiteX72" fmla="*/ 1514764 w 1657511"/>
              <a:gd name="connsiteY72" fmla="*/ 1487774 h 3470532"/>
              <a:gd name="connsiteX73" fmla="*/ 1488531 w 1657511"/>
              <a:gd name="connsiteY73" fmla="*/ 1547735 h 3470532"/>
              <a:gd name="connsiteX74" fmla="*/ 1473541 w 1657511"/>
              <a:gd name="connsiteY74" fmla="*/ 1581462 h 3470532"/>
              <a:gd name="connsiteX75" fmla="*/ 1454803 w 1657511"/>
              <a:gd name="connsiteY75" fmla="*/ 1637676 h 3470532"/>
              <a:gd name="connsiteX76" fmla="*/ 1447308 w 1657511"/>
              <a:gd name="connsiteY76" fmla="*/ 1667656 h 3470532"/>
              <a:gd name="connsiteX77" fmla="*/ 1439813 w 1657511"/>
              <a:gd name="connsiteY77" fmla="*/ 1690141 h 3470532"/>
              <a:gd name="connsiteX78" fmla="*/ 1428570 w 1657511"/>
              <a:gd name="connsiteY78" fmla="*/ 1750102 h 3470532"/>
              <a:gd name="connsiteX79" fmla="*/ 1424823 w 1657511"/>
              <a:gd name="connsiteY79" fmla="*/ 1787577 h 3470532"/>
              <a:gd name="connsiteX80" fmla="*/ 1417328 w 1657511"/>
              <a:gd name="connsiteY80" fmla="*/ 1817557 h 3470532"/>
              <a:gd name="connsiteX81" fmla="*/ 1413580 w 1657511"/>
              <a:gd name="connsiteY81" fmla="*/ 1843790 h 3470532"/>
              <a:gd name="connsiteX82" fmla="*/ 1409833 w 1657511"/>
              <a:gd name="connsiteY82" fmla="*/ 1881266 h 3470532"/>
              <a:gd name="connsiteX83" fmla="*/ 1364862 w 1657511"/>
              <a:gd name="connsiteY83" fmla="*/ 2072390 h 3470532"/>
              <a:gd name="connsiteX84" fmla="*/ 1304901 w 1657511"/>
              <a:gd name="connsiteY84" fmla="*/ 2432154 h 3470532"/>
              <a:gd name="connsiteX85" fmla="*/ 1271173 w 1657511"/>
              <a:gd name="connsiteY85" fmla="*/ 2649512 h 3470532"/>
              <a:gd name="connsiteX86" fmla="*/ 1233698 w 1657511"/>
              <a:gd name="connsiteY86" fmla="*/ 2904344 h 3470532"/>
              <a:gd name="connsiteX87" fmla="*/ 1192215 w 1657511"/>
              <a:gd name="connsiteY87" fmla="*/ 3439228 h 3470532"/>
              <a:gd name="connsiteX88" fmla="*/ 932489 w 1657511"/>
              <a:gd name="connsiteY88" fmla="*/ 3459032 h 3470532"/>
              <a:gd name="connsiteX89" fmla="*/ 704279 w 1657511"/>
              <a:gd name="connsiteY89" fmla="*/ 3417940 h 3470532"/>
              <a:gd name="connsiteX0" fmla="*/ 704279 w 1657511"/>
              <a:gd name="connsiteY0" fmla="*/ 3417940 h 3470532"/>
              <a:gd name="connsiteX1" fmla="*/ 726895 w 1657511"/>
              <a:gd name="connsiteY1" fmla="*/ 2857682 h 3470532"/>
              <a:gd name="connsiteX2" fmla="*/ 746648 w 1657511"/>
              <a:gd name="connsiteY2" fmla="*/ 1826640 h 3470532"/>
              <a:gd name="connsiteX3" fmla="*/ 735275 w 1657511"/>
              <a:gd name="connsiteY3" fmla="*/ 1813810 h 3470532"/>
              <a:gd name="connsiteX4" fmla="*/ 690305 w 1657511"/>
              <a:gd name="connsiteY4" fmla="*/ 1761344 h 3470532"/>
              <a:gd name="connsiteX5" fmla="*/ 656577 w 1657511"/>
              <a:gd name="connsiteY5" fmla="*/ 1630180 h 3470532"/>
              <a:gd name="connsiteX6" fmla="*/ 660324 w 1657511"/>
              <a:gd name="connsiteY6" fmla="*/ 1506512 h 3470532"/>
              <a:gd name="connsiteX7" fmla="*/ 709042 w 1657511"/>
              <a:gd name="connsiteY7" fmla="*/ 1401580 h 3470532"/>
              <a:gd name="connsiteX8" fmla="*/ 727780 w 1657511"/>
              <a:gd name="connsiteY8" fmla="*/ 1349115 h 3470532"/>
              <a:gd name="connsiteX9" fmla="*/ 746518 w 1657511"/>
              <a:gd name="connsiteY9" fmla="*/ 1285407 h 3470532"/>
              <a:gd name="connsiteX10" fmla="*/ 724033 w 1657511"/>
              <a:gd name="connsiteY10" fmla="*/ 1172980 h 3470532"/>
              <a:gd name="connsiteX11" fmla="*/ 675314 w 1657511"/>
              <a:gd name="connsiteY11" fmla="*/ 1060554 h 3470532"/>
              <a:gd name="connsiteX12" fmla="*/ 637839 w 1657511"/>
              <a:gd name="connsiteY12" fmla="*/ 1008089 h 3470532"/>
              <a:gd name="connsiteX13" fmla="*/ 585373 w 1657511"/>
              <a:gd name="connsiteY13" fmla="*/ 966866 h 3470532"/>
              <a:gd name="connsiteX14" fmla="*/ 442967 w 1657511"/>
              <a:gd name="connsiteY14" fmla="*/ 910653 h 3470532"/>
              <a:gd name="connsiteX15" fmla="*/ 294523 w 1657511"/>
              <a:gd name="connsiteY15" fmla="*/ 943991 h 3470532"/>
              <a:gd name="connsiteX16" fmla="*/ 143164 w 1657511"/>
              <a:gd name="connsiteY16" fmla="*/ 906905 h 3470532"/>
              <a:gd name="connsiteX17" fmla="*/ 50620 w 1657511"/>
              <a:gd name="connsiteY17" fmla="*/ 819566 h 3470532"/>
              <a:gd name="connsiteX18" fmla="*/ 757 w 1657511"/>
              <a:gd name="connsiteY18" fmla="*/ 663315 h 3470532"/>
              <a:gd name="connsiteX19" fmla="*/ 24960 w 1657511"/>
              <a:gd name="connsiteY19" fmla="*/ 424617 h 3470532"/>
              <a:gd name="connsiteX20" fmla="*/ 83776 w 1657511"/>
              <a:gd name="connsiteY20" fmla="*/ 304384 h 3470532"/>
              <a:gd name="connsiteX21" fmla="*/ 174289 w 1657511"/>
              <a:gd name="connsiteY21" fmla="*/ 191827 h 3470532"/>
              <a:gd name="connsiteX22" fmla="*/ 293065 w 1657511"/>
              <a:gd name="connsiteY22" fmla="*/ 82446 h 3470532"/>
              <a:gd name="connsiteX23" fmla="*/ 484190 w 1657511"/>
              <a:gd name="connsiteY23" fmla="*/ 0 h 3470532"/>
              <a:gd name="connsiteX24" fmla="*/ 570383 w 1657511"/>
              <a:gd name="connsiteY24" fmla="*/ 3748 h 3470532"/>
              <a:gd name="connsiteX25" fmla="*/ 660324 w 1657511"/>
              <a:gd name="connsiteY25" fmla="*/ 37476 h 3470532"/>
              <a:gd name="connsiteX26" fmla="*/ 705295 w 1657511"/>
              <a:gd name="connsiteY26" fmla="*/ 44971 h 3470532"/>
              <a:gd name="connsiteX27" fmla="*/ 746518 w 1657511"/>
              <a:gd name="connsiteY27" fmla="*/ 67456 h 3470532"/>
              <a:gd name="connsiteX28" fmla="*/ 765255 w 1657511"/>
              <a:gd name="connsiteY28" fmla="*/ 74951 h 3470532"/>
              <a:gd name="connsiteX29" fmla="*/ 772751 w 1657511"/>
              <a:gd name="connsiteY29" fmla="*/ 82446 h 3470532"/>
              <a:gd name="connsiteX30" fmla="*/ 802731 w 1657511"/>
              <a:gd name="connsiteY30" fmla="*/ 101184 h 3470532"/>
              <a:gd name="connsiteX31" fmla="*/ 813973 w 1657511"/>
              <a:gd name="connsiteY31" fmla="*/ 123669 h 3470532"/>
              <a:gd name="connsiteX32" fmla="*/ 817721 w 1657511"/>
              <a:gd name="connsiteY32" fmla="*/ 146154 h 3470532"/>
              <a:gd name="connsiteX33" fmla="*/ 825216 w 1657511"/>
              <a:gd name="connsiteY33" fmla="*/ 172387 h 3470532"/>
              <a:gd name="connsiteX34" fmla="*/ 828964 w 1657511"/>
              <a:gd name="connsiteY34" fmla="*/ 191125 h 3470532"/>
              <a:gd name="connsiteX35" fmla="*/ 832711 w 1657511"/>
              <a:gd name="connsiteY35" fmla="*/ 333531 h 3470532"/>
              <a:gd name="connsiteX36" fmla="*/ 843954 w 1657511"/>
              <a:gd name="connsiteY36" fmla="*/ 363512 h 3470532"/>
              <a:gd name="connsiteX37" fmla="*/ 847701 w 1657511"/>
              <a:gd name="connsiteY37" fmla="*/ 374754 h 3470532"/>
              <a:gd name="connsiteX38" fmla="*/ 896419 w 1657511"/>
              <a:gd name="connsiteY38" fmla="*/ 400987 h 3470532"/>
              <a:gd name="connsiteX39" fmla="*/ 907662 w 1657511"/>
              <a:gd name="connsiteY39" fmla="*/ 408482 h 3470532"/>
              <a:gd name="connsiteX40" fmla="*/ 956380 w 1657511"/>
              <a:gd name="connsiteY40" fmla="*/ 423472 h 3470532"/>
              <a:gd name="connsiteX41" fmla="*/ 1274921 w 1657511"/>
              <a:gd name="connsiteY41" fmla="*/ 430967 h 3470532"/>
              <a:gd name="connsiteX42" fmla="*/ 1293659 w 1657511"/>
              <a:gd name="connsiteY42" fmla="*/ 438462 h 3470532"/>
              <a:gd name="connsiteX43" fmla="*/ 1346124 w 1657511"/>
              <a:gd name="connsiteY43" fmla="*/ 457200 h 3470532"/>
              <a:gd name="connsiteX44" fmla="*/ 1413580 w 1657511"/>
              <a:gd name="connsiteY44" fmla="*/ 487180 h 3470532"/>
              <a:gd name="connsiteX45" fmla="*/ 1458551 w 1657511"/>
              <a:gd name="connsiteY45" fmla="*/ 498423 h 3470532"/>
              <a:gd name="connsiteX46" fmla="*/ 1473541 w 1657511"/>
              <a:gd name="connsiteY46" fmla="*/ 505918 h 3470532"/>
              <a:gd name="connsiteX47" fmla="*/ 1484783 w 1657511"/>
              <a:gd name="connsiteY47" fmla="*/ 513413 h 3470532"/>
              <a:gd name="connsiteX48" fmla="*/ 1503521 w 1657511"/>
              <a:gd name="connsiteY48" fmla="*/ 520908 h 3470532"/>
              <a:gd name="connsiteX49" fmla="*/ 1514764 w 1657511"/>
              <a:gd name="connsiteY49" fmla="*/ 532151 h 3470532"/>
              <a:gd name="connsiteX50" fmla="*/ 1537249 w 1657511"/>
              <a:gd name="connsiteY50" fmla="*/ 592112 h 3470532"/>
              <a:gd name="connsiteX51" fmla="*/ 1555987 w 1657511"/>
              <a:gd name="connsiteY51" fmla="*/ 648325 h 3470532"/>
              <a:gd name="connsiteX52" fmla="*/ 1578472 w 1657511"/>
              <a:gd name="connsiteY52" fmla="*/ 700790 h 3470532"/>
              <a:gd name="connsiteX53" fmla="*/ 1582219 w 1657511"/>
              <a:gd name="connsiteY53" fmla="*/ 715780 h 3470532"/>
              <a:gd name="connsiteX54" fmla="*/ 1589714 w 1657511"/>
              <a:gd name="connsiteY54" fmla="*/ 734518 h 3470532"/>
              <a:gd name="connsiteX55" fmla="*/ 1600957 w 1657511"/>
              <a:gd name="connsiteY55" fmla="*/ 779489 h 3470532"/>
              <a:gd name="connsiteX56" fmla="*/ 1619695 w 1657511"/>
              <a:gd name="connsiteY56" fmla="*/ 828207 h 3470532"/>
              <a:gd name="connsiteX57" fmla="*/ 1627190 w 1657511"/>
              <a:gd name="connsiteY57" fmla="*/ 873177 h 3470532"/>
              <a:gd name="connsiteX58" fmla="*/ 1634685 w 1657511"/>
              <a:gd name="connsiteY58" fmla="*/ 895662 h 3470532"/>
              <a:gd name="connsiteX59" fmla="*/ 1638433 w 1657511"/>
              <a:gd name="connsiteY59" fmla="*/ 910653 h 3470532"/>
              <a:gd name="connsiteX60" fmla="*/ 1645928 w 1657511"/>
              <a:gd name="connsiteY60" fmla="*/ 929390 h 3470532"/>
              <a:gd name="connsiteX61" fmla="*/ 1653423 w 1657511"/>
              <a:gd name="connsiteY61" fmla="*/ 966866 h 3470532"/>
              <a:gd name="connsiteX62" fmla="*/ 1653423 w 1657511"/>
              <a:gd name="connsiteY62" fmla="*/ 1169233 h 3470532"/>
              <a:gd name="connsiteX63" fmla="*/ 1645928 w 1657511"/>
              <a:gd name="connsiteY63" fmla="*/ 1184223 h 3470532"/>
              <a:gd name="connsiteX64" fmla="*/ 1638433 w 1657511"/>
              <a:gd name="connsiteY64" fmla="*/ 1206708 h 3470532"/>
              <a:gd name="connsiteX65" fmla="*/ 1604705 w 1657511"/>
              <a:gd name="connsiteY65" fmla="*/ 1322882 h 3470532"/>
              <a:gd name="connsiteX66" fmla="*/ 1593462 w 1657511"/>
              <a:gd name="connsiteY66" fmla="*/ 1341620 h 3470532"/>
              <a:gd name="connsiteX67" fmla="*/ 1574724 w 1657511"/>
              <a:gd name="connsiteY67" fmla="*/ 1382843 h 3470532"/>
              <a:gd name="connsiteX68" fmla="*/ 1548492 w 1657511"/>
              <a:gd name="connsiteY68" fmla="*/ 1420318 h 3470532"/>
              <a:gd name="connsiteX69" fmla="*/ 1544744 w 1657511"/>
              <a:gd name="connsiteY69" fmla="*/ 1439056 h 3470532"/>
              <a:gd name="connsiteX70" fmla="*/ 1529754 w 1657511"/>
              <a:gd name="connsiteY70" fmla="*/ 1457794 h 3470532"/>
              <a:gd name="connsiteX71" fmla="*/ 1514764 w 1657511"/>
              <a:gd name="connsiteY71" fmla="*/ 1487774 h 3470532"/>
              <a:gd name="connsiteX72" fmla="*/ 1488531 w 1657511"/>
              <a:gd name="connsiteY72" fmla="*/ 1547735 h 3470532"/>
              <a:gd name="connsiteX73" fmla="*/ 1473541 w 1657511"/>
              <a:gd name="connsiteY73" fmla="*/ 1581462 h 3470532"/>
              <a:gd name="connsiteX74" fmla="*/ 1454803 w 1657511"/>
              <a:gd name="connsiteY74" fmla="*/ 1637676 h 3470532"/>
              <a:gd name="connsiteX75" fmla="*/ 1447308 w 1657511"/>
              <a:gd name="connsiteY75" fmla="*/ 1667656 h 3470532"/>
              <a:gd name="connsiteX76" fmla="*/ 1439813 w 1657511"/>
              <a:gd name="connsiteY76" fmla="*/ 1690141 h 3470532"/>
              <a:gd name="connsiteX77" fmla="*/ 1428570 w 1657511"/>
              <a:gd name="connsiteY77" fmla="*/ 1750102 h 3470532"/>
              <a:gd name="connsiteX78" fmla="*/ 1424823 w 1657511"/>
              <a:gd name="connsiteY78" fmla="*/ 1787577 h 3470532"/>
              <a:gd name="connsiteX79" fmla="*/ 1417328 w 1657511"/>
              <a:gd name="connsiteY79" fmla="*/ 1817557 h 3470532"/>
              <a:gd name="connsiteX80" fmla="*/ 1413580 w 1657511"/>
              <a:gd name="connsiteY80" fmla="*/ 1843790 h 3470532"/>
              <a:gd name="connsiteX81" fmla="*/ 1409833 w 1657511"/>
              <a:gd name="connsiteY81" fmla="*/ 1881266 h 3470532"/>
              <a:gd name="connsiteX82" fmla="*/ 1364862 w 1657511"/>
              <a:gd name="connsiteY82" fmla="*/ 2072390 h 3470532"/>
              <a:gd name="connsiteX83" fmla="*/ 1304901 w 1657511"/>
              <a:gd name="connsiteY83" fmla="*/ 2432154 h 3470532"/>
              <a:gd name="connsiteX84" fmla="*/ 1271173 w 1657511"/>
              <a:gd name="connsiteY84" fmla="*/ 2649512 h 3470532"/>
              <a:gd name="connsiteX85" fmla="*/ 1233698 w 1657511"/>
              <a:gd name="connsiteY85" fmla="*/ 2904344 h 3470532"/>
              <a:gd name="connsiteX86" fmla="*/ 1192215 w 1657511"/>
              <a:gd name="connsiteY86" fmla="*/ 3439228 h 3470532"/>
              <a:gd name="connsiteX87" fmla="*/ 932489 w 1657511"/>
              <a:gd name="connsiteY87" fmla="*/ 3459032 h 3470532"/>
              <a:gd name="connsiteX88" fmla="*/ 704279 w 1657511"/>
              <a:gd name="connsiteY88" fmla="*/ 3417940 h 3470532"/>
              <a:gd name="connsiteX0" fmla="*/ 704279 w 1657511"/>
              <a:gd name="connsiteY0" fmla="*/ 3418429 h 3471021"/>
              <a:gd name="connsiteX1" fmla="*/ 726895 w 1657511"/>
              <a:gd name="connsiteY1" fmla="*/ 2858171 h 3471021"/>
              <a:gd name="connsiteX2" fmla="*/ 746648 w 1657511"/>
              <a:gd name="connsiteY2" fmla="*/ 1827129 h 3471021"/>
              <a:gd name="connsiteX3" fmla="*/ 735275 w 1657511"/>
              <a:gd name="connsiteY3" fmla="*/ 1814299 h 3471021"/>
              <a:gd name="connsiteX4" fmla="*/ 690305 w 1657511"/>
              <a:gd name="connsiteY4" fmla="*/ 1761833 h 3471021"/>
              <a:gd name="connsiteX5" fmla="*/ 656577 w 1657511"/>
              <a:gd name="connsiteY5" fmla="*/ 1630669 h 3471021"/>
              <a:gd name="connsiteX6" fmla="*/ 660324 w 1657511"/>
              <a:gd name="connsiteY6" fmla="*/ 1507001 h 3471021"/>
              <a:gd name="connsiteX7" fmla="*/ 709042 w 1657511"/>
              <a:gd name="connsiteY7" fmla="*/ 1402069 h 3471021"/>
              <a:gd name="connsiteX8" fmla="*/ 727780 w 1657511"/>
              <a:gd name="connsiteY8" fmla="*/ 1349604 h 3471021"/>
              <a:gd name="connsiteX9" fmla="*/ 746518 w 1657511"/>
              <a:gd name="connsiteY9" fmla="*/ 1285896 h 3471021"/>
              <a:gd name="connsiteX10" fmla="*/ 724033 w 1657511"/>
              <a:gd name="connsiteY10" fmla="*/ 1173469 h 3471021"/>
              <a:gd name="connsiteX11" fmla="*/ 675314 w 1657511"/>
              <a:gd name="connsiteY11" fmla="*/ 1061043 h 3471021"/>
              <a:gd name="connsiteX12" fmla="*/ 637839 w 1657511"/>
              <a:gd name="connsiteY12" fmla="*/ 1008578 h 3471021"/>
              <a:gd name="connsiteX13" fmla="*/ 585373 w 1657511"/>
              <a:gd name="connsiteY13" fmla="*/ 967355 h 3471021"/>
              <a:gd name="connsiteX14" fmla="*/ 442967 w 1657511"/>
              <a:gd name="connsiteY14" fmla="*/ 911142 h 3471021"/>
              <a:gd name="connsiteX15" fmla="*/ 294523 w 1657511"/>
              <a:gd name="connsiteY15" fmla="*/ 944480 h 3471021"/>
              <a:gd name="connsiteX16" fmla="*/ 143164 w 1657511"/>
              <a:gd name="connsiteY16" fmla="*/ 907394 h 3471021"/>
              <a:gd name="connsiteX17" fmla="*/ 50620 w 1657511"/>
              <a:gd name="connsiteY17" fmla="*/ 820055 h 3471021"/>
              <a:gd name="connsiteX18" fmla="*/ 757 w 1657511"/>
              <a:gd name="connsiteY18" fmla="*/ 663804 h 3471021"/>
              <a:gd name="connsiteX19" fmla="*/ 24960 w 1657511"/>
              <a:gd name="connsiteY19" fmla="*/ 425106 h 3471021"/>
              <a:gd name="connsiteX20" fmla="*/ 83776 w 1657511"/>
              <a:gd name="connsiteY20" fmla="*/ 304873 h 3471021"/>
              <a:gd name="connsiteX21" fmla="*/ 174289 w 1657511"/>
              <a:gd name="connsiteY21" fmla="*/ 192316 h 3471021"/>
              <a:gd name="connsiteX22" fmla="*/ 293065 w 1657511"/>
              <a:gd name="connsiteY22" fmla="*/ 82935 h 3471021"/>
              <a:gd name="connsiteX23" fmla="*/ 484190 w 1657511"/>
              <a:gd name="connsiteY23" fmla="*/ 489 h 3471021"/>
              <a:gd name="connsiteX24" fmla="*/ 570383 w 1657511"/>
              <a:gd name="connsiteY24" fmla="*/ 4237 h 3471021"/>
              <a:gd name="connsiteX25" fmla="*/ 705295 w 1657511"/>
              <a:gd name="connsiteY25" fmla="*/ 45460 h 3471021"/>
              <a:gd name="connsiteX26" fmla="*/ 746518 w 1657511"/>
              <a:gd name="connsiteY26" fmla="*/ 67945 h 3471021"/>
              <a:gd name="connsiteX27" fmla="*/ 765255 w 1657511"/>
              <a:gd name="connsiteY27" fmla="*/ 75440 h 3471021"/>
              <a:gd name="connsiteX28" fmla="*/ 772751 w 1657511"/>
              <a:gd name="connsiteY28" fmla="*/ 82935 h 3471021"/>
              <a:gd name="connsiteX29" fmla="*/ 802731 w 1657511"/>
              <a:gd name="connsiteY29" fmla="*/ 101673 h 3471021"/>
              <a:gd name="connsiteX30" fmla="*/ 813973 w 1657511"/>
              <a:gd name="connsiteY30" fmla="*/ 124158 h 3471021"/>
              <a:gd name="connsiteX31" fmla="*/ 817721 w 1657511"/>
              <a:gd name="connsiteY31" fmla="*/ 146643 h 3471021"/>
              <a:gd name="connsiteX32" fmla="*/ 825216 w 1657511"/>
              <a:gd name="connsiteY32" fmla="*/ 172876 h 3471021"/>
              <a:gd name="connsiteX33" fmla="*/ 828964 w 1657511"/>
              <a:gd name="connsiteY33" fmla="*/ 191614 h 3471021"/>
              <a:gd name="connsiteX34" fmla="*/ 832711 w 1657511"/>
              <a:gd name="connsiteY34" fmla="*/ 334020 h 3471021"/>
              <a:gd name="connsiteX35" fmla="*/ 843954 w 1657511"/>
              <a:gd name="connsiteY35" fmla="*/ 364001 h 3471021"/>
              <a:gd name="connsiteX36" fmla="*/ 847701 w 1657511"/>
              <a:gd name="connsiteY36" fmla="*/ 375243 h 3471021"/>
              <a:gd name="connsiteX37" fmla="*/ 896419 w 1657511"/>
              <a:gd name="connsiteY37" fmla="*/ 401476 h 3471021"/>
              <a:gd name="connsiteX38" fmla="*/ 907662 w 1657511"/>
              <a:gd name="connsiteY38" fmla="*/ 408971 h 3471021"/>
              <a:gd name="connsiteX39" fmla="*/ 956380 w 1657511"/>
              <a:gd name="connsiteY39" fmla="*/ 423961 h 3471021"/>
              <a:gd name="connsiteX40" fmla="*/ 1274921 w 1657511"/>
              <a:gd name="connsiteY40" fmla="*/ 431456 h 3471021"/>
              <a:gd name="connsiteX41" fmla="*/ 1293659 w 1657511"/>
              <a:gd name="connsiteY41" fmla="*/ 438951 h 3471021"/>
              <a:gd name="connsiteX42" fmla="*/ 1346124 w 1657511"/>
              <a:gd name="connsiteY42" fmla="*/ 457689 h 3471021"/>
              <a:gd name="connsiteX43" fmla="*/ 1413580 w 1657511"/>
              <a:gd name="connsiteY43" fmla="*/ 487669 h 3471021"/>
              <a:gd name="connsiteX44" fmla="*/ 1458551 w 1657511"/>
              <a:gd name="connsiteY44" fmla="*/ 498912 h 3471021"/>
              <a:gd name="connsiteX45" fmla="*/ 1473541 w 1657511"/>
              <a:gd name="connsiteY45" fmla="*/ 506407 h 3471021"/>
              <a:gd name="connsiteX46" fmla="*/ 1484783 w 1657511"/>
              <a:gd name="connsiteY46" fmla="*/ 513902 h 3471021"/>
              <a:gd name="connsiteX47" fmla="*/ 1503521 w 1657511"/>
              <a:gd name="connsiteY47" fmla="*/ 521397 h 3471021"/>
              <a:gd name="connsiteX48" fmla="*/ 1514764 w 1657511"/>
              <a:gd name="connsiteY48" fmla="*/ 532640 h 3471021"/>
              <a:gd name="connsiteX49" fmla="*/ 1537249 w 1657511"/>
              <a:gd name="connsiteY49" fmla="*/ 592601 h 3471021"/>
              <a:gd name="connsiteX50" fmla="*/ 1555987 w 1657511"/>
              <a:gd name="connsiteY50" fmla="*/ 648814 h 3471021"/>
              <a:gd name="connsiteX51" fmla="*/ 1578472 w 1657511"/>
              <a:gd name="connsiteY51" fmla="*/ 701279 h 3471021"/>
              <a:gd name="connsiteX52" fmla="*/ 1582219 w 1657511"/>
              <a:gd name="connsiteY52" fmla="*/ 716269 h 3471021"/>
              <a:gd name="connsiteX53" fmla="*/ 1589714 w 1657511"/>
              <a:gd name="connsiteY53" fmla="*/ 735007 h 3471021"/>
              <a:gd name="connsiteX54" fmla="*/ 1600957 w 1657511"/>
              <a:gd name="connsiteY54" fmla="*/ 779978 h 3471021"/>
              <a:gd name="connsiteX55" fmla="*/ 1619695 w 1657511"/>
              <a:gd name="connsiteY55" fmla="*/ 828696 h 3471021"/>
              <a:gd name="connsiteX56" fmla="*/ 1627190 w 1657511"/>
              <a:gd name="connsiteY56" fmla="*/ 873666 h 3471021"/>
              <a:gd name="connsiteX57" fmla="*/ 1634685 w 1657511"/>
              <a:gd name="connsiteY57" fmla="*/ 896151 h 3471021"/>
              <a:gd name="connsiteX58" fmla="*/ 1638433 w 1657511"/>
              <a:gd name="connsiteY58" fmla="*/ 911142 h 3471021"/>
              <a:gd name="connsiteX59" fmla="*/ 1645928 w 1657511"/>
              <a:gd name="connsiteY59" fmla="*/ 929879 h 3471021"/>
              <a:gd name="connsiteX60" fmla="*/ 1653423 w 1657511"/>
              <a:gd name="connsiteY60" fmla="*/ 967355 h 3471021"/>
              <a:gd name="connsiteX61" fmla="*/ 1653423 w 1657511"/>
              <a:gd name="connsiteY61" fmla="*/ 1169722 h 3471021"/>
              <a:gd name="connsiteX62" fmla="*/ 1645928 w 1657511"/>
              <a:gd name="connsiteY62" fmla="*/ 1184712 h 3471021"/>
              <a:gd name="connsiteX63" fmla="*/ 1638433 w 1657511"/>
              <a:gd name="connsiteY63" fmla="*/ 1207197 h 3471021"/>
              <a:gd name="connsiteX64" fmla="*/ 1604705 w 1657511"/>
              <a:gd name="connsiteY64" fmla="*/ 1323371 h 3471021"/>
              <a:gd name="connsiteX65" fmla="*/ 1593462 w 1657511"/>
              <a:gd name="connsiteY65" fmla="*/ 1342109 h 3471021"/>
              <a:gd name="connsiteX66" fmla="*/ 1574724 w 1657511"/>
              <a:gd name="connsiteY66" fmla="*/ 1383332 h 3471021"/>
              <a:gd name="connsiteX67" fmla="*/ 1548492 w 1657511"/>
              <a:gd name="connsiteY67" fmla="*/ 1420807 h 3471021"/>
              <a:gd name="connsiteX68" fmla="*/ 1544744 w 1657511"/>
              <a:gd name="connsiteY68" fmla="*/ 1439545 h 3471021"/>
              <a:gd name="connsiteX69" fmla="*/ 1529754 w 1657511"/>
              <a:gd name="connsiteY69" fmla="*/ 1458283 h 3471021"/>
              <a:gd name="connsiteX70" fmla="*/ 1514764 w 1657511"/>
              <a:gd name="connsiteY70" fmla="*/ 1488263 h 3471021"/>
              <a:gd name="connsiteX71" fmla="*/ 1488531 w 1657511"/>
              <a:gd name="connsiteY71" fmla="*/ 1548224 h 3471021"/>
              <a:gd name="connsiteX72" fmla="*/ 1473541 w 1657511"/>
              <a:gd name="connsiteY72" fmla="*/ 1581951 h 3471021"/>
              <a:gd name="connsiteX73" fmla="*/ 1454803 w 1657511"/>
              <a:gd name="connsiteY73" fmla="*/ 1638165 h 3471021"/>
              <a:gd name="connsiteX74" fmla="*/ 1447308 w 1657511"/>
              <a:gd name="connsiteY74" fmla="*/ 1668145 h 3471021"/>
              <a:gd name="connsiteX75" fmla="*/ 1439813 w 1657511"/>
              <a:gd name="connsiteY75" fmla="*/ 1690630 h 3471021"/>
              <a:gd name="connsiteX76" fmla="*/ 1428570 w 1657511"/>
              <a:gd name="connsiteY76" fmla="*/ 1750591 h 3471021"/>
              <a:gd name="connsiteX77" fmla="*/ 1424823 w 1657511"/>
              <a:gd name="connsiteY77" fmla="*/ 1788066 h 3471021"/>
              <a:gd name="connsiteX78" fmla="*/ 1417328 w 1657511"/>
              <a:gd name="connsiteY78" fmla="*/ 1818046 h 3471021"/>
              <a:gd name="connsiteX79" fmla="*/ 1413580 w 1657511"/>
              <a:gd name="connsiteY79" fmla="*/ 1844279 h 3471021"/>
              <a:gd name="connsiteX80" fmla="*/ 1409833 w 1657511"/>
              <a:gd name="connsiteY80" fmla="*/ 1881755 h 3471021"/>
              <a:gd name="connsiteX81" fmla="*/ 1364862 w 1657511"/>
              <a:gd name="connsiteY81" fmla="*/ 2072879 h 3471021"/>
              <a:gd name="connsiteX82" fmla="*/ 1304901 w 1657511"/>
              <a:gd name="connsiteY82" fmla="*/ 2432643 h 3471021"/>
              <a:gd name="connsiteX83" fmla="*/ 1271173 w 1657511"/>
              <a:gd name="connsiteY83" fmla="*/ 2650001 h 3471021"/>
              <a:gd name="connsiteX84" fmla="*/ 1233698 w 1657511"/>
              <a:gd name="connsiteY84" fmla="*/ 2904833 h 3471021"/>
              <a:gd name="connsiteX85" fmla="*/ 1192215 w 1657511"/>
              <a:gd name="connsiteY85" fmla="*/ 3439717 h 3471021"/>
              <a:gd name="connsiteX86" fmla="*/ 932489 w 1657511"/>
              <a:gd name="connsiteY86" fmla="*/ 3459521 h 3471021"/>
              <a:gd name="connsiteX87" fmla="*/ 704279 w 1657511"/>
              <a:gd name="connsiteY87" fmla="*/ 3418429 h 3471021"/>
              <a:gd name="connsiteX0" fmla="*/ 704279 w 1657511"/>
              <a:gd name="connsiteY0" fmla="*/ 3418429 h 3471021"/>
              <a:gd name="connsiteX1" fmla="*/ 726895 w 1657511"/>
              <a:gd name="connsiteY1" fmla="*/ 2858171 h 3471021"/>
              <a:gd name="connsiteX2" fmla="*/ 746648 w 1657511"/>
              <a:gd name="connsiteY2" fmla="*/ 1827129 h 3471021"/>
              <a:gd name="connsiteX3" fmla="*/ 735275 w 1657511"/>
              <a:gd name="connsiteY3" fmla="*/ 1814299 h 3471021"/>
              <a:gd name="connsiteX4" fmla="*/ 690305 w 1657511"/>
              <a:gd name="connsiteY4" fmla="*/ 1761833 h 3471021"/>
              <a:gd name="connsiteX5" fmla="*/ 656577 w 1657511"/>
              <a:gd name="connsiteY5" fmla="*/ 1630669 h 3471021"/>
              <a:gd name="connsiteX6" fmla="*/ 660324 w 1657511"/>
              <a:gd name="connsiteY6" fmla="*/ 1507001 h 3471021"/>
              <a:gd name="connsiteX7" fmla="*/ 709042 w 1657511"/>
              <a:gd name="connsiteY7" fmla="*/ 1402069 h 3471021"/>
              <a:gd name="connsiteX8" fmla="*/ 727780 w 1657511"/>
              <a:gd name="connsiteY8" fmla="*/ 1349604 h 3471021"/>
              <a:gd name="connsiteX9" fmla="*/ 746518 w 1657511"/>
              <a:gd name="connsiteY9" fmla="*/ 1285896 h 3471021"/>
              <a:gd name="connsiteX10" fmla="*/ 724033 w 1657511"/>
              <a:gd name="connsiteY10" fmla="*/ 1173469 h 3471021"/>
              <a:gd name="connsiteX11" fmla="*/ 675314 w 1657511"/>
              <a:gd name="connsiteY11" fmla="*/ 1061043 h 3471021"/>
              <a:gd name="connsiteX12" fmla="*/ 637839 w 1657511"/>
              <a:gd name="connsiteY12" fmla="*/ 1008578 h 3471021"/>
              <a:gd name="connsiteX13" fmla="*/ 585373 w 1657511"/>
              <a:gd name="connsiteY13" fmla="*/ 967355 h 3471021"/>
              <a:gd name="connsiteX14" fmla="*/ 442967 w 1657511"/>
              <a:gd name="connsiteY14" fmla="*/ 911142 h 3471021"/>
              <a:gd name="connsiteX15" fmla="*/ 294523 w 1657511"/>
              <a:gd name="connsiteY15" fmla="*/ 944480 h 3471021"/>
              <a:gd name="connsiteX16" fmla="*/ 143164 w 1657511"/>
              <a:gd name="connsiteY16" fmla="*/ 907394 h 3471021"/>
              <a:gd name="connsiteX17" fmla="*/ 50620 w 1657511"/>
              <a:gd name="connsiteY17" fmla="*/ 820055 h 3471021"/>
              <a:gd name="connsiteX18" fmla="*/ 757 w 1657511"/>
              <a:gd name="connsiteY18" fmla="*/ 663804 h 3471021"/>
              <a:gd name="connsiteX19" fmla="*/ 24960 w 1657511"/>
              <a:gd name="connsiteY19" fmla="*/ 425106 h 3471021"/>
              <a:gd name="connsiteX20" fmla="*/ 83776 w 1657511"/>
              <a:gd name="connsiteY20" fmla="*/ 304873 h 3471021"/>
              <a:gd name="connsiteX21" fmla="*/ 174289 w 1657511"/>
              <a:gd name="connsiteY21" fmla="*/ 192316 h 3471021"/>
              <a:gd name="connsiteX22" fmla="*/ 293065 w 1657511"/>
              <a:gd name="connsiteY22" fmla="*/ 82935 h 3471021"/>
              <a:gd name="connsiteX23" fmla="*/ 484190 w 1657511"/>
              <a:gd name="connsiteY23" fmla="*/ 489 h 3471021"/>
              <a:gd name="connsiteX24" fmla="*/ 570383 w 1657511"/>
              <a:gd name="connsiteY24" fmla="*/ 4237 h 3471021"/>
              <a:gd name="connsiteX25" fmla="*/ 705295 w 1657511"/>
              <a:gd name="connsiteY25" fmla="*/ 45460 h 3471021"/>
              <a:gd name="connsiteX26" fmla="*/ 746518 w 1657511"/>
              <a:gd name="connsiteY26" fmla="*/ 67945 h 3471021"/>
              <a:gd name="connsiteX27" fmla="*/ 765255 w 1657511"/>
              <a:gd name="connsiteY27" fmla="*/ 75440 h 3471021"/>
              <a:gd name="connsiteX28" fmla="*/ 802731 w 1657511"/>
              <a:gd name="connsiteY28" fmla="*/ 101673 h 3471021"/>
              <a:gd name="connsiteX29" fmla="*/ 813973 w 1657511"/>
              <a:gd name="connsiteY29" fmla="*/ 124158 h 3471021"/>
              <a:gd name="connsiteX30" fmla="*/ 817721 w 1657511"/>
              <a:gd name="connsiteY30" fmla="*/ 146643 h 3471021"/>
              <a:gd name="connsiteX31" fmla="*/ 825216 w 1657511"/>
              <a:gd name="connsiteY31" fmla="*/ 172876 h 3471021"/>
              <a:gd name="connsiteX32" fmla="*/ 828964 w 1657511"/>
              <a:gd name="connsiteY32" fmla="*/ 191614 h 3471021"/>
              <a:gd name="connsiteX33" fmla="*/ 832711 w 1657511"/>
              <a:gd name="connsiteY33" fmla="*/ 334020 h 3471021"/>
              <a:gd name="connsiteX34" fmla="*/ 843954 w 1657511"/>
              <a:gd name="connsiteY34" fmla="*/ 364001 h 3471021"/>
              <a:gd name="connsiteX35" fmla="*/ 847701 w 1657511"/>
              <a:gd name="connsiteY35" fmla="*/ 375243 h 3471021"/>
              <a:gd name="connsiteX36" fmla="*/ 896419 w 1657511"/>
              <a:gd name="connsiteY36" fmla="*/ 401476 h 3471021"/>
              <a:gd name="connsiteX37" fmla="*/ 907662 w 1657511"/>
              <a:gd name="connsiteY37" fmla="*/ 408971 h 3471021"/>
              <a:gd name="connsiteX38" fmla="*/ 956380 w 1657511"/>
              <a:gd name="connsiteY38" fmla="*/ 423961 h 3471021"/>
              <a:gd name="connsiteX39" fmla="*/ 1274921 w 1657511"/>
              <a:gd name="connsiteY39" fmla="*/ 431456 h 3471021"/>
              <a:gd name="connsiteX40" fmla="*/ 1293659 w 1657511"/>
              <a:gd name="connsiteY40" fmla="*/ 438951 h 3471021"/>
              <a:gd name="connsiteX41" fmla="*/ 1346124 w 1657511"/>
              <a:gd name="connsiteY41" fmla="*/ 457689 h 3471021"/>
              <a:gd name="connsiteX42" fmla="*/ 1413580 w 1657511"/>
              <a:gd name="connsiteY42" fmla="*/ 487669 h 3471021"/>
              <a:gd name="connsiteX43" fmla="*/ 1458551 w 1657511"/>
              <a:gd name="connsiteY43" fmla="*/ 498912 h 3471021"/>
              <a:gd name="connsiteX44" fmla="*/ 1473541 w 1657511"/>
              <a:gd name="connsiteY44" fmla="*/ 506407 h 3471021"/>
              <a:gd name="connsiteX45" fmla="*/ 1484783 w 1657511"/>
              <a:gd name="connsiteY45" fmla="*/ 513902 h 3471021"/>
              <a:gd name="connsiteX46" fmla="*/ 1503521 w 1657511"/>
              <a:gd name="connsiteY46" fmla="*/ 521397 h 3471021"/>
              <a:gd name="connsiteX47" fmla="*/ 1514764 w 1657511"/>
              <a:gd name="connsiteY47" fmla="*/ 532640 h 3471021"/>
              <a:gd name="connsiteX48" fmla="*/ 1537249 w 1657511"/>
              <a:gd name="connsiteY48" fmla="*/ 592601 h 3471021"/>
              <a:gd name="connsiteX49" fmla="*/ 1555987 w 1657511"/>
              <a:gd name="connsiteY49" fmla="*/ 648814 h 3471021"/>
              <a:gd name="connsiteX50" fmla="*/ 1578472 w 1657511"/>
              <a:gd name="connsiteY50" fmla="*/ 701279 h 3471021"/>
              <a:gd name="connsiteX51" fmla="*/ 1582219 w 1657511"/>
              <a:gd name="connsiteY51" fmla="*/ 716269 h 3471021"/>
              <a:gd name="connsiteX52" fmla="*/ 1589714 w 1657511"/>
              <a:gd name="connsiteY52" fmla="*/ 735007 h 3471021"/>
              <a:gd name="connsiteX53" fmla="*/ 1600957 w 1657511"/>
              <a:gd name="connsiteY53" fmla="*/ 779978 h 3471021"/>
              <a:gd name="connsiteX54" fmla="*/ 1619695 w 1657511"/>
              <a:gd name="connsiteY54" fmla="*/ 828696 h 3471021"/>
              <a:gd name="connsiteX55" fmla="*/ 1627190 w 1657511"/>
              <a:gd name="connsiteY55" fmla="*/ 873666 h 3471021"/>
              <a:gd name="connsiteX56" fmla="*/ 1634685 w 1657511"/>
              <a:gd name="connsiteY56" fmla="*/ 896151 h 3471021"/>
              <a:gd name="connsiteX57" fmla="*/ 1638433 w 1657511"/>
              <a:gd name="connsiteY57" fmla="*/ 911142 h 3471021"/>
              <a:gd name="connsiteX58" fmla="*/ 1645928 w 1657511"/>
              <a:gd name="connsiteY58" fmla="*/ 929879 h 3471021"/>
              <a:gd name="connsiteX59" fmla="*/ 1653423 w 1657511"/>
              <a:gd name="connsiteY59" fmla="*/ 967355 h 3471021"/>
              <a:gd name="connsiteX60" fmla="*/ 1653423 w 1657511"/>
              <a:gd name="connsiteY60" fmla="*/ 1169722 h 3471021"/>
              <a:gd name="connsiteX61" fmla="*/ 1645928 w 1657511"/>
              <a:gd name="connsiteY61" fmla="*/ 1184712 h 3471021"/>
              <a:gd name="connsiteX62" fmla="*/ 1638433 w 1657511"/>
              <a:gd name="connsiteY62" fmla="*/ 1207197 h 3471021"/>
              <a:gd name="connsiteX63" fmla="*/ 1604705 w 1657511"/>
              <a:gd name="connsiteY63" fmla="*/ 1323371 h 3471021"/>
              <a:gd name="connsiteX64" fmla="*/ 1593462 w 1657511"/>
              <a:gd name="connsiteY64" fmla="*/ 1342109 h 3471021"/>
              <a:gd name="connsiteX65" fmla="*/ 1574724 w 1657511"/>
              <a:gd name="connsiteY65" fmla="*/ 1383332 h 3471021"/>
              <a:gd name="connsiteX66" fmla="*/ 1548492 w 1657511"/>
              <a:gd name="connsiteY66" fmla="*/ 1420807 h 3471021"/>
              <a:gd name="connsiteX67" fmla="*/ 1544744 w 1657511"/>
              <a:gd name="connsiteY67" fmla="*/ 1439545 h 3471021"/>
              <a:gd name="connsiteX68" fmla="*/ 1529754 w 1657511"/>
              <a:gd name="connsiteY68" fmla="*/ 1458283 h 3471021"/>
              <a:gd name="connsiteX69" fmla="*/ 1514764 w 1657511"/>
              <a:gd name="connsiteY69" fmla="*/ 1488263 h 3471021"/>
              <a:gd name="connsiteX70" fmla="*/ 1488531 w 1657511"/>
              <a:gd name="connsiteY70" fmla="*/ 1548224 h 3471021"/>
              <a:gd name="connsiteX71" fmla="*/ 1473541 w 1657511"/>
              <a:gd name="connsiteY71" fmla="*/ 1581951 h 3471021"/>
              <a:gd name="connsiteX72" fmla="*/ 1454803 w 1657511"/>
              <a:gd name="connsiteY72" fmla="*/ 1638165 h 3471021"/>
              <a:gd name="connsiteX73" fmla="*/ 1447308 w 1657511"/>
              <a:gd name="connsiteY73" fmla="*/ 1668145 h 3471021"/>
              <a:gd name="connsiteX74" fmla="*/ 1439813 w 1657511"/>
              <a:gd name="connsiteY74" fmla="*/ 1690630 h 3471021"/>
              <a:gd name="connsiteX75" fmla="*/ 1428570 w 1657511"/>
              <a:gd name="connsiteY75" fmla="*/ 1750591 h 3471021"/>
              <a:gd name="connsiteX76" fmla="*/ 1424823 w 1657511"/>
              <a:gd name="connsiteY76" fmla="*/ 1788066 h 3471021"/>
              <a:gd name="connsiteX77" fmla="*/ 1417328 w 1657511"/>
              <a:gd name="connsiteY77" fmla="*/ 1818046 h 3471021"/>
              <a:gd name="connsiteX78" fmla="*/ 1413580 w 1657511"/>
              <a:gd name="connsiteY78" fmla="*/ 1844279 h 3471021"/>
              <a:gd name="connsiteX79" fmla="*/ 1409833 w 1657511"/>
              <a:gd name="connsiteY79" fmla="*/ 1881755 h 3471021"/>
              <a:gd name="connsiteX80" fmla="*/ 1364862 w 1657511"/>
              <a:gd name="connsiteY80" fmla="*/ 2072879 h 3471021"/>
              <a:gd name="connsiteX81" fmla="*/ 1304901 w 1657511"/>
              <a:gd name="connsiteY81" fmla="*/ 2432643 h 3471021"/>
              <a:gd name="connsiteX82" fmla="*/ 1271173 w 1657511"/>
              <a:gd name="connsiteY82" fmla="*/ 2650001 h 3471021"/>
              <a:gd name="connsiteX83" fmla="*/ 1233698 w 1657511"/>
              <a:gd name="connsiteY83" fmla="*/ 2904833 h 3471021"/>
              <a:gd name="connsiteX84" fmla="*/ 1192215 w 1657511"/>
              <a:gd name="connsiteY84" fmla="*/ 3439717 h 3471021"/>
              <a:gd name="connsiteX85" fmla="*/ 932489 w 1657511"/>
              <a:gd name="connsiteY85" fmla="*/ 3459521 h 3471021"/>
              <a:gd name="connsiteX86" fmla="*/ 704279 w 1657511"/>
              <a:gd name="connsiteY86" fmla="*/ 3418429 h 3471021"/>
              <a:gd name="connsiteX0" fmla="*/ 704279 w 1657511"/>
              <a:gd name="connsiteY0" fmla="*/ 3418429 h 3471021"/>
              <a:gd name="connsiteX1" fmla="*/ 726895 w 1657511"/>
              <a:gd name="connsiteY1" fmla="*/ 2858171 h 3471021"/>
              <a:gd name="connsiteX2" fmla="*/ 746648 w 1657511"/>
              <a:gd name="connsiteY2" fmla="*/ 1827129 h 3471021"/>
              <a:gd name="connsiteX3" fmla="*/ 735275 w 1657511"/>
              <a:gd name="connsiteY3" fmla="*/ 1814299 h 3471021"/>
              <a:gd name="connsiteX4" fmla="*/ 690305 w 1657511"/>
              <a:gd name="connsiteY4" fmla="*/ 1761833 h 3471021"/>
              <a:gd name="connsiteX5" fmla="*/ 656577 w 1657511"/>
              <a:gd name="connsiteY5" fmla="*/ 1630669 h 3471021"/>
              <a:gd name="connsiteX6" fmla="*/ 660324 w 1657511"/>
              <a:gd name="connsiteY6" fmla="*/ 1507001 h 3471021"/>
              <a:gd name="connsiteX7" fmla="*/ 709042 w 1657511"/>
              <a:gd name="connsiteY7" fmla="*/ 1402069 h 3471021"/>
              <a:gd name="connsiteX8" fmla="*/ 727780 w 1657511"/>
              <a:gd name="connsiteY8" fmla="*/ 1349604 h 3471021"/>
              <a:gd name="connsiteX9" fmla="*/ 746518 w 1657511"/>
              <a:gd name="connsiteY9" fmla="*/ 1285896 h 3471021"/>
              <a:gd name="connsiteX10" fmla="*/ 724033 w 1657511"/>
              <a:gd name="connsiteY10" fmla="*/ 1173469 h 3471021"/>
              <a:gd name="connsiteX11" fmla="*/ 675314 w 1657511"/>
              <a:gd name="connsiteY11" fmla="*/ 1061043 h 3471021"/>
              <a:gd name="connsiteX12" fmla="*/ 637839 w 1657511"/>
              <a:gd name="connsiteY12" fmla="*/ 1008578 h 3471021"/>
              <a:gd name="connsiteX13" fmla="*/ 585373 w 1657511"/>
              <a:gd name="connsiteY13" fmla="*/ 967355 h 3471021"/>
              <a:gd name="connsiteX14" fmla="*/ 442967 w 1657511"/>
              <a:gd name="connsiteY14" fmla="*/ 911142 h 3471021"/>
              <a:gd name="connsiteX15" fmla="*/ 294523 w 1657511"/>
              <a:gd name="connsiteY15" fmla="*/ 944480 h 3471021"/>
              <a:gd name="connsiteX16" fmla="*/ 143164 w 1657511"/>
              <a:gd name="connsiteY16" fmla="*/ 907394 h 3471021"/>
              <a:gd name="connsiteX17" fmla="*/ 50620 w 1657511"/>
              <a:gd name="connsiteY17" fmla="*/ 820055 h 3471021"/>
              <a:gd name="connsiteX18" fmla="*/ 757 w 1657511"/>
              <a:gd name="connsiteY18" fmla="*/ 663804 h 3471021"/>
              <a:gd name="connsiteX19" fmla="*/ 24960 w 1657511"/>
              <a:gd name="connsiteY19" fmla="*/ 425106 h 3471021"/>
              <a:gd name="connsiteX20" fmla="*/ 83776 w 1657511"/>
              <a:gd name="connsiteY20" fmla="*/ 304873 h 3471021"/>
              <a:gd name="connsiteX21" fmla="*/ 174289 w 1657511"/>
              <a:gd name="connsiteY21" fmla="*/ 192316 h 3471021"/>
              <a:gd name="connsiteX22" fmla="*/ 293065 w 1657511"/>
              <a:gd name="connsiteY22" fmla="*/ 82935 h 3471021"/>
              <a:gd name="connsiteX23" fmla="*/ 484190 w 1657511"/>
              <a:gd name="connsiteY23" fmla="*/ 489 h 3471021"/>
              <a:gd name="connsiteX24" fmla="*/ 570383 w 1657511"/>
              <a:gd name="connsiteY24" fmla="*/ 4237 h 3471021"/>
              <a:gd name="connsiteX25" fmla="*/ 705295 w 1657511"/>
              <a:gd name="connsiteY25" fmla="*/ 45460 h 3471021"/>
              <a:gd name="connsiteX26" fmla="*/ 746518 w 1657511"/>
              <a:gd name="connsiteY26" fmla="*/ 67945 h 3471021"/>
              <a:gd name="connsiteX27" fmla="*/ 802731 w 1657511"/>
              <a:gd name="connsiteY27" fmla="*/ 101673 h 3471021"/>
              <a:gd name="connsiteX28" fmla="*/ 813973 w 1657511"/>
              <a:gd name="connsiteY28" fmla="*/ 124158 h 3471021"/>
              <a:gd name="connsiteX29" fmla="*/ 817721 w 1657511"/>
              <a:gd name="connsiteY29" fmla="*/ 146643 h 3471021"/>
              <a:gd name="connsiteX30" fmla="*/ 825216 w 1657511"/>
              <a:gd name="connsiteY30" fmla="*/ 172876 h 3471021"/>
              <a:gd name="connsiteX31" fmla="*/ 828964 w 1657511"/>
              <a:gd name="connsiteY31" fmla="*/ 191614 h 3471021"/>
              <a:gd name="connsiteX32" fmla="*/ 832711 w 1657511"/>
              <a:gd name="connsiteY32" fmla="*/ 334020 h 3471021"/>
              <a:gd name="connsiteX33" fmla="*/ 843954 w 1657511"/>
              <a:gd name="connsiteY33" fmla="*/ 364001 h 3471021"/>
              <a:gd name="connsiteX34" fmla="*/ 847701 w 1657511"/>
              <a:gd name="connsiteY34" fmla="*/ 375243 h 3471021"/>
              <a:gd name="connsiteX35" fmla="*/ 896419 w 1657511"/>
              <a:gd name="connsiteY35" fmla="*/ 401476 h 3471021"/>
              <a:gd name="connsiteX36" fmla="*/ 907662 w 1657511"/>
              <a:gd name="connsiteY36" fmla="*/ 408971 h 3471021"/>
              <a:gd name="connsiteX37" fmla="*/ 956380 w 1657511"/>
              <a:gd name="connsiteY37" fmla="*/ 423961 h 3471021"/>
              <a:gd name="connsiteX38" fmla="*/ 1274921 w 1657511"/>
              <a:gd name="connsiteY38" fmla="*/ 431456 h 3471021"/>
              <a:gd name="connsiteX39" fmla="*/ 1293659 w 1657511"/>
              <a:gd name="connsiteY39" fmla="*/ 438951 h 3471021"/>
              <a:gd name="connsiteX40" fmla="*/ 1346124 w 1657511"/>
              <a:gd name="connsiteY40" fmla="*/ 457689 h 3471021"/>
              <a:gd name="connsiteX41" fmla="*/ 1413580 w 1657511"/>
              <a:gd name="connsiteY41" fmla="*/ 487669 h 3471021"/>
              <a:gd name="connsiteX42" fmla="*/ 1458551 w 1657511"/>
              <a:gd name="connsiteY42" fmla="*/ 498912 h 3471021"/>
              <a:gd name="connsiteX43" fmla="*/ 1473541 w 1657511"/>
              <a:gd name="connsiteY43" fmla="*/ 506407 h 3471021"/>
              <a:gd name="connsiteX44" fmla="*/ 1484783 w 1657511"/>
              <a:gd name="connsiteY44" fmla="*/ 513902 h 3471021"/>
              <a:gd name="connsiteX45" fmla="*/ 1503521 w 1657511"/>
              <a:gd name="connsiteY45" fmla="*/ 521397 h 3471021"/>
              <a:gd name="connsiteX46" fmla="*/ 1514764 w 1657511"/>
              <a:gd name="connsiteY46" fmla="*/ 532640 h 3471021"/>
              <a:gd name="connsiteX47" fmla="*/ 1537249 w 1657511"/>
              <a:gd name="connsiteY47" fmla="*/ 592601 h 3471021"/>
              <a:gd name="connsiteX48" fmla="*/ 1555987 w 1657511"/>
              <a:gd name="connsiteY48" fmla="*/ 648814 h 3471021"/>
              <a:gd name="connsiteX49" fmla="*/ 1578472 w 1657511"/>
              <a:gd name="connsiteY49" fmla="*/ 701279 h 3471021"/>
              <a:gd name="connsiteX50" fmla="*/ 1582219 w 1657511"/>
              <a:gd name="connsiteY50" fmla="*/ 716269 h 3471021"/>
              <a:gd name="connsiteX51" fmla="*/ 1589714 w 1657511"/>
              <a:gd name="connsiteY51" fmla="*/ 735007 h 3471021"/>
              <a:gd name="connsiteX52" fmla="*/ 1600957 w 1657511"/>
              <a:gd name="connsiteY52" fmla="*/ 779978 h 3471021"/>
              <a:gd name="connsiteX53" fmla="*/ 1619695 w 1657511"/>
              <a:gd name="connsiteY53" fmla="*/ 828696 h 3471021"/>
              <a:gd name="connsiteX54" fmla="*/ 1627190 w 1657511"/>
              <a:gd name="connsiteY54" fmla="*/ 873666 h 3471021"/>
              <a:gd name="connsiteX55" fmla="*/ 1634685 w 1657511"/>
              <a:gd name="connsiteY55" fmla="*/ 896151 h 3471021"/>
              <a:gd name="connsiteX56" fmla="*/ 1638433 w 1657511"/>
              <a:gd name="connsiteY56" fmla="*/ 911142 h 3471021"/>
              <a:gd name="connsiteX57" fmla="*/ 1645928 w 1657511"/>
              <a:gd name="connsiteY57" fmla="*/ 929879 h 3471021"/>
              <a:gd name="connsiteX58" fmla="*/ 1653423 w 1657511"/>
              <a:gd name="connsiteY58" fmla="*/ 967355 h 3471021"/>
              <a:gd name="connsiteX59" fmla="*/ 1653423 w 1657511"/>
              <a:gd name="connsiteY59" fmla="*/ 1169722 h 3471021"/>
              <a:gd name="connsiteX60" fmla="*/ 1645928 w 1657511"/>
              <a:gd name="connsiteY60" fmla="*/ 1184712 h 3471021"/>
              <a:gd name="connsiteX61" fmla="*/ 1638433 w 1657511"/>
              <a:gd name="connsiteY61" fmla="*/ 1207197 h 3471021"/>
              <a:gd name="connsiteX62" fmla="*/ 1604705 w 1657511"/>
              <a:gd name="connsiteY62" fmla="*/ 1323371 h 3471021"/>
              <a:gd name="connsiteX63" fmla="*/ 1593462 w 1657511"/>
              <a:gd name="connsiteY63" fmla="*/ 1342109 h 3471021"/>
              <a:gd name="connsiteX64" fmla="*/ 1574724 w 1657511"/>
              <a:gd name="connsiteY64" fmla="*/ 1383332 h 3471021"/>
              <a:gd name="connsiteX65" fmla="*/ 1548492 w 1657511"/>
              <a:gd name="connsiteY65" fmla="*/ 1420807 h 3471021"/>
              <a:gd name="connsiteX66" fmla="*/ 1544744 w 1657511"/>
              <a:gd name="connsiteY66" fmla="*/ 1439545 h 3471021"/>
              <a:gd name="connsiteX67" fmla="*/ 1529754 w 1657511"/>
              <a:gd name="connsiteY67" fmla="*/ 1458283 h 3471021"/>
              <a:gd name="connsiteX68" fmla="*/ 1514764 w 1657511"/>
              <a:gd name="connsiteY68" fmla="*/ 1488263 h 3471021"/>
              <a:gd name="connsiteX69" fmla="*/ 1488531 w 1657511"/>
              <a:gd name="connsiteY69" fmla="*/ 1548224 h 3471021"/>
              <a:gd name="connsiteX70" fmla="*/ 1473541 w 1657511"/>
              <a:gd name="connsiteY70" fmla="*/ 1581951 h 3471021"/>
              <a:gd name="connsiteX71" fmla="*/ 1454803 w 1657511"/>
              <a:gd name="connsiteY71" fmla="*/ 1638165 h 3471021"/>
              <a:gd name="connsiteX72" fmla="*/ 1447308 w 1657511"/>
              <a:gd name="connsiteY72" fmla="*/ 1668145 h 3471021"/>
              <a:gd name="connsiteX73" fmla="*/ 1439813 w 1657511"/>
              <a:gd name="connsiteY73" fmla="*/ 1690630 h 3471021"/>
              <a:gd name="connsiteX74" fmla="*/ 1428570 w 1657511"/>
              <a:gd name="connsiteY74" fmla="*/ 1750591 h 3471021"/>
              <a:gd name="connsiteX75" fmla="*/ 1424823 w 1657511"/>
              <a:gd name="connsiteY75" fmla="*/ 1788066 h 3471021"/>
              <a:gd name="connsiteX76" fmla="*/ 1417328 w 1657511"/>
              <a:gd name="connsiteY76" fmla="*/ 1818046 h 3471021"/>
              <a:gd name="connsiteX77" fmla="*/ 1413580 w 1657511"/>
              <a:gd name="connsiteY77" fmla="*/ 1844279 h 3471021"/>
              <a:gd name="connsiteX78" fmla="*/ 1409833 w 1657511"/>
              <a:gd name="connsiteY78" fmla="*/ 1881755 h 3471021"/>
              <a:gd name="connsiteX79" fmla="*/ 1364862 w 1657511"/>
              <a:gd name="connsiteY79" fmla="*/ 2072879 h 3471021"/>
              <a:gd name="connsiteX80" fmla="*/ 1304901 w 1657511"/>
              <a:gd name="connsiteY80" fmla="*/ 2432643 h 3471021"/>
              <a:gd name="connsiteX81" fmla="*/ 1271173 w 1657511"/>
              <a:gd name="connsiteY81" fmla="*/ 2650001 h 3471021"/>
              <a:gd name="connsiteX82" fmla="*/ 1233698 w 1657511"/>
              <a:gd name="connsiteY82" fmla="*/ 2904833 h 3471021"/>
              <a:gd name="connsiteX83" fmla="*/ 1192215 w 1657511"/>
              <a:gd name="connsiteY83" fmla="*/ 3439717 h 3471021"/>
              <a:gd name="connsiteX84" fmla="*/ 932489 w 1657511"/>
              <a:gd name="connsiteY84" fmla="*/ 3459521 h 3471021"/>
              <a:gd name="connsiteX85" fmla="*/ 704279 w 1657511"/>
              <a:gd name="connsiteY85" fmla="*/ 3418429 h 3471021"/>
              <a:gd name="connsiteX0" fmla="*/ 704279 w 1657511"/>
              <a:gd name="connsiteY0" fmla="*/ 3418429 h 3471021"/>
              <a:gd name="connsiteX1" fmla="*/ 726895 w 1657511"/>
              <a:gd name="connsiteY1" fmla="*/ 2858171 h 3471021"/>
              <a:gd name="connsiteX2" fmla="*/ 746648 w 1657511"/>
              <a:gd name="connsiteY2" fmla="*/ 1827129 h 3471021"/>
              <a:gd name="connsiteX3" fmla="*/ 735275 w 1657511"/>
              <a:gd name="connsiteY3" fmla="*/ 1814299 h 3471021"/>
              <a:gd name="connsiteX4" fmla="*/ 690305 w 1657511"/>
              <a:gd name="connsiteY4" fmla="*/ 1761833 h 3471021"/>
              <a:gd name="connsiteX5" fmla="*/ 656577 w 1657511"/>
              <a:gd name="connsiteY5" fmla="*/ 1630669 h 3471021"/>
              <a:gd name="connsiteX6" fmla="*/ 660324 w 1657511"/>
              <a:gd name="connsiteY6" fmla="*/ 1507001 h 3471021"/>
              <a:gd name="connsiteX7" fmla="*/ 709042 w 1657511"/>
              <a:gd name="connsiteY7" fmla="*/ 1402069 h 3471021"/>
              <a:gd name="connsiteX8" fmla="*/ 727780 w 1657511"/>
              <a:gd name="connsiteY8" fmla="*/ 1349604 h 3471021"/>
              <a:gd name="connsiteX9" fmla="*/ 746518 w 1657511"/>
              <a:gd name="connsiteY9" fmla="*/ 1285896 h 3471021"/>
              <a:gd name="connsiteX10" fmla="*/ 724033 w 1657511"/>
              <a:gd name="connsiteY10" fmla="*/ 1173469 h 3471021"/>
              <a:gd name="connsiteX11" fmla="*/ 675314 w 1657511"/>
              <a:gd name="connsiteY11" fmla="*/ 1061043 h 3471021"/>
              <a:gd name="connsiteX12" fmla="*/ 637839 w 1657511"/>
              <a:gd name="connsiteY12" fmla="*/ 1008578 h 3471021"/>
              <a:gd name="connsiteX13" fmla="*/ 585373 w 1657511"/>
              <a:gd name="connsiteY13" fmla="*/ 967355 h 3471021"/>
              <a:gd name="connsiteX14" fmla="*/ 442967 w 1657511"/>
              <a:gd name="connsiteY14" fmla="*/ 911142 h 3471021"/>
              <a:gd name="connsiteX15" fmla="*/ 294523 w 1657511"/>
              <a:gd name="connsiteY15" fmla="*/ 944480 h 3471021"/>
              <a:gd name="connsiteX16" fmla="*/ 143164 w 1657511"/>
              <a:gd name="connsiteY16" fmla="*/ 907394 h 3471021"/>
              <a:gd name="connsiteX17" fmla="*/ 50620 w 1657511"/>
              <a:gd name="connsiteY17" fmla="*/ 820055 h 3471021"/>
              <a:gd name="connsiteX18" fmla="*/ 757 w 1657511"/>
              <a:gd name="connsiteY18" fmla="*/ 663804 h 3471021"/>
              <a:gd name="connsiteX19" fmla="*/ 24960 w 1657511"/>
              <a:gd name="connsiteY19" fmla="*/ 425106 h 3471021"/>
              <a:gd name="connsiteX20" fmla="*/ 83776 w 1657511"/>
              <a:gd name="connsiteY20" fmla="*/ 304873 h 3471021"/>
              <a:gd name="connsiteX21" fmla="*/ 174289 w 1657511"/>
              <a:gd name="connsiteY21" fmla="*/ 192316 h 3471021"/>
              <a:gd name="connsiteX22" fmla="*/ 293065 w 1657511"/>
              <a:gd name="connsiteY22" fmla="*/ 82935 h 3471021"/>
              <a:gd name="connsiteX23" fmla="*/ 484190 w 1657511"/>
              <a:gd name="connsiteY23" fmla="*/ 489 h 3471021"/>
              <a:gd name="connsiteX24" fmla="*/ 570383 w 1657511"/>
              <a:gd name="connsiteY24" fmla="*/ 4237 h 3471021"/>
              <a:gd name="connsiteX25" fmla="*/ 705295 w 1657511"/>
              <a:gd name="connsiteY25" fmla="*/ 45460 h 3471021"/>
              <a:gd name="connsiteX26" fmla="*/ 802731 w 1657511"/>
              <a:gd name="connsiteY26" fmla="*/ 101673 h 3471021"/>
              <a:gd name="connsiteX27" fmla="*/ 813973 w 1657511"/>
              <a:gd name="connsiteY27" fmla="*/ 124158 h 3471021"/>
              <a:gd name="connsiteX28" fmla="*/ 817721 w 1657511"/>
              <a:gd name="connsiteY28" fmla="*/ 146643 h 3471021"/>
              <a:gd name="connsiteX29" fmla="*/ 825216 w 1657511"/>
              <a:gd name="connsiteY29" fmla="*/ 172876 h 3471021"/>
              <a:gd name="connsiteX30" fmla="*/ 828964 w 1657511"/>
              <a:gd name="connsiteY30" fmla="*/ 191614 h 3471021"/>
              <a:gd name="connsiteX31" fmla="*/ 832711 w 1657511"/>
              <a:gd name="connsiteY31" fmla="*/ 334020 h 3471021"/>
              <a:gd name="connsiteX32" fmla="*/ 843954 w 1657511"/>
              <a:gd name="connsiteY32" fmla="*/ 364001 h 3471021"/>
              <a:gd name="connsiteX33" fmla="*/ 847701 w 1657511"/>
              <a:gd name="connsiteY33" fmla="*/ 375243 h 3471021"/>
              <a:gd name="connsiteX34" fmla="*/ 896419 w 1657511"/>
              <a:gd name="connsiteY34" fmla="*/ 401476 h 3471021"/>
              <a:gd name="connsiteX35" fmla="*/ 907662 w 1657511"/>
              <a:gd name="connsiteY35" fmla="*/ 408971 h 3471021"/>
              <a:gd name="connsiteX36" fmla="*/ 956380 w 1657511"/>
              <a:gd name="connsiteY36" fmla="*/ 423961 h 3471021"/>
              <a:gd name="connsiteX37" fmla="*/ 1274921 w 1657511"/>
              <a:gd name="connsiteY37" fmla="*/ 431456 h 3471021"/>
              <a:gd name="connsiteX38" fmla="*/ 1293659 w 1657511"/>
              <a:gd name="connsiteY38" fmla="*/ 438951 h 3471021"/>
              <a:gd name="connsiteX39" fmla="*/ 1346124 w 1657511"/>
              <a:gd name="connsiteY39" fmla="*/ 457689 h 3471021"/>
              <a:gd name="connsiteX40" fmla="*/ 1413580 w 1657511"/>
              <a:gd name="connsiteY40" fmla="*/ 487669 h 3471021"/>
              <a:gd name="connsiteX41" fmla="*/ 1458551 w 1657511"/>
              <a:gd name="connsiteY41" fmla="*/ 498912 h 3471021"/>
              <a:gd name="connsiteX42" fmla="*/ 1473541 w 1657511"/>
              <a:gd name="connsiteY42" fmla="*/ 506407 h 3471021"/>
              <a:gd name="connsiteX43" fmla="*/ 1484783 w 1657511"/>
              <a:gd name="connsiteY43" fmla="*/ 513902 h 3471021"/>
              <a:gd name="connsiteX44" fmla="*/ 1503521 w 1657511"/>
              <a:gd name="connsiteY44" fmla="*/ 521397 h 3471021"/>
              <a:gd name="connsiteX45" fmla="*/ 1514764 w 1657511"/>
              <a:gd name="connsiteY45" fmla="*/ 532640 h 3471021"/>
              <a:gd name="connsiteX46" fmla="*/ 1537249 w 1657511"/>
              <a:gd name="connsiteY46" fmla="*/ 592601 h 3471021"/>
              <a:gd name="connsiteX47" fmla="*/ 1555987 w 1657511"/>
              <a:gd name="connsiteY47" fmla="*/ 648814 h 3471021"/>
              <a:gd name="connsiteX48" fmla="*/ 1578472 w 1657511"/>
              <a:gd name="connsiteY48" fmla="*/ 701279 h 3471021"/>
              <a:gd name="connsiteX49" fmla="*/ 1582219 w 1657511"/>
              <a:gd name="connsiteY49" fmla="*/ 716269 h 3471021"/>
              <a:gd name="connsiteX50" fmla="*/ 1589714 w 1657511"/>
              <a:gd name="connsiteY50" fmla="*/ 735007 h 3471021"/>
              <a:gd name="connsiteX51" fmla="*/ 1600957 w 1657511"/>
              <a:gd name="connsiteY51" fmla="*/ 779978 h 3471021"/>
              <a:gd name="connsiteX52" fmla="*/ 1619695 w 1657511"/>
              <a:gd name="connsiteY52" fmla="*/ 828696 h 3471021"/>
              <a:gd name="connsiteX53" fmla="*/ 1627190 w 1657511"/>
              <a:gd name="connsiteY53" fmla="*/ 873666 h 3471021"/>
              <a:gd name="connsiteX54" fmla="*/ 1634685 w 1657511"/>
              <a:gd name="connsiteY54" fmla="*/ 896151 h 3471021"/>
              <a:gd name="connsiteX55" fmla="*/ 1638433 w 1657511"/>
              <a:gd name="connsiteY55" fmla="*/ 911142 h 3471021"/>
              <a:gd name="connsiteX56" fmla="*/ 1645928 w 1657511"/>
              <a:gd name="connsiteY56" fmla="*/ 929879 h 3471021"/>
              <a:gd name="connsiteX57" fmla="*/ 1653423 w 1657511"/>
              <a:gd name="connsiteY57" fmla="*/ 967355 h 3471021"/>
              <a:gd name="connsiteX58" fmla="*/ 1653423 w 1657511"/>
              <a:gd name="connsiteY58" fmla="*/ 1169722 h 3471021"/>
              <a:gd name="connsiteX59" fmla="*/ 1645928 w 1657511"/>
              <a:gd name="connsiteY59" fmla="*/ 1184712 h 3471021"/>
              <a:gd name="connsiteX60" fmla="*/ 1638433 w 1657511"/>
              <a:gd name="connsiteY60" fmla="*/ 1207197 h 3471021"/>
              <a:gd name="connsiteX61" fmla="*/ 1604705 w 1657511"/>
              <a:gd name="connsiteY61" fmla="*/ 1323371 h 3471021"/>
              <a:gd name="connsiteX62" fmla="*/ 1593462 w 1657511"/>
              <a:gd name="connsiteY62" fmla="*/ 1342109 h 3471021"/>
              <a:gd name="connsiteX63" fmla="*/ 1574724 w 1657511"/>
              <a:gd name="connsiteY63" fmla="*/ 1383332 h 3471021"/>
              <a:gd name="connsiteX64" fmla="*/ 1548492 w 1657511"/>
              <a:gd name="connsiteY64" fmla="*/ 1420807 h 3471021"/>
              <a:gd name="connsiteX65" fmla="*/ 1544744 w 1657511"/>
              <a:gd name="connsiteY65" fmla="*/ 1439545 h 3471021"/>
              <a:gd name="connsiteX66" fmla="*/ 1529754 w 1657511"/>
              <a:gd name="connsiteY66" fmla="*/ 1458283 h 3471021"/>
              <a:gd name="connsiteX67" fmla="*/ 1514764 w 1657511"/>
              <a:gd name="connsiteY67" fmla="*/ 1488263 h 3471021"/>
              <a:gd name="connsiteX68" fmla="*/ 1488531 w 1657511"/>
              <a:gd name="connsiteY68" fmla="*/ 1548224 h 3471021"/>
              <a:gd name="connsiteX69" fmla="*/ 1473541 w 1657511"/>
              <a:gd name="connsiteY69" fmla="*/ 1581951 h 3471021"/>
              <a:gd name="connsiteX70" fmla="*/ 1454803 w 1657511"/>
              <a:gd name="connsiteY70" fmla="*/ 1638165 h 3471021"/>
              <a:gd name="connsiteX71" fmla="*/ 1447308 w 1657511"/>
              <a:gd name="connsiteY71" fmla="*/ 1668145 h 3471021"/>
              <a:gd name="connsiteX72" fmla="*/ 1439813 w 1657511"/>
              <a:gd name="connsiteY72" fmla="*/ 1690630 h 3471021"/>
              <a:gd name="connsiteX73" fmla="*/ 1428570 w 1657511"/>
              <a:gd name="connsiteY73" fmla="*/ 1750591 h 3471021"/>
              <a:gd name="connsiteX74" fmla="*/ 1424823 w 1657511"/>
              <a:gd name="connsiteY74" fmla="*/ 1788066 h 3471021"/>
              <a:gd name="connsiteX75" fmla="*/ 1417328 w 1657511"/>
              <a:gd name="connsiteY75" fmla="*/ 1818046 h 3471021"/>
              <a:gd name="connsiteX76" fmla="*/ 1413580 w 1657511"/>
              <a:gd name="connsiteY76" fmla="*/ 1844279 h 3471021"/>
              <a:gd name="connsiteX77" fmla="*/ 1409833 w 1657511"/>
              <a:gd name="connsiteY77" fmla="*/ 1881755 h 3471021"/>
              <a:gd name="connsiteX78" fmla="*/ 1364862 w 1657511"/>
              <a:gd name="connsiteY78" fmla="*/ 2072879 h 3471021"/>
              <a:gd name="connsiteX79" fmla="*/ 1304901 w 1657511"/>
              <a:gd name="connsiteY79" fmla="*/ 2432643 h 3471021"/>
              <a:gd name="connsiteX80" fmla="*/ 1271173 w 1657511"/>
              <a:gd name="connsiteY80" fmla="*/ 2650001 h 3471021"/>
              <a:gd name="connsiteX81" fmla="*/ 1233698 w 1657511"/>
              <a:gd name="connsiteY81" fmla="*/ 2904833 h 3471021"/>
              <a:gd name="connsiteX82" fmla="*/ 1192215 w 1657511"/>
              <a:gd name="connsiteY82" fmla="*/ 3439717 h 3471021"/>
              <a:gd name="connsiteX83" fmla="*/ 932489 w 1657511"/>
              <a:gd name="connsiteY83" fmla="*/ 3459521 h 3471021"/>
              <a:gd name="connsiteX84" fmla="*/ 704279 w 1657511"/>
              <a:gd name="connsiteY84" fmla="*/ 3418429 h 3471021"/>
              <a:gd name="connsiteX0" fmla="*/ 704279 w 1657511"/>
              <a:gd name="connsiteY0" fmla="*/ 3415007 h 3467599"/>
              <a:gd name="connsiteX1" fmla="*/ 726895 w 1657511"/>
              <a:gd name="connsiteY1" fmla="*/ 2854749 h 3467599"/>
              <a:gd name="connsiteX2" fmla="*/ 746648 w 1657511"/>
              <a:gd name="connsiteY2" fmla="*/ 1823707 h 3467599"/>
              <a:gd name="connsiteX3" fmla="*/ 735275 w 1657511"/>
              <a:gd name="connsiteY3" fmla="*/ 1810877 h 3467599"/>
              <a:gd name="connsiteX4" fmla="*/ 690305 w 1657511"/>
              <a:gd name="connsiteY4" fmla="*/ 1758411 h 3467599"/>
              <a:gd name="connsiteX5" fmla="*/ 656577 w 1657511"/>
              <a:gd name="connsiteY5" fmla="*/ 1627247 h 3467599"/>
              <a:gd name="connsiteX6" fmla="*/ 660324 w 1657511"/>
              <a:gd name="connsiteY6" fmla="*/ 1503579 h 3467599"/>
              <a:gd name="connsiteX7" fmla="*/ 709042 w 1657511"/>
              <a:gd name="connsiteY7" fmla="*/ 1398647 h 3467599"/>
              <a:gd name="connsiteX8" fmla="*/ 727780 w 1657511"/>
              <a:gd name="connsiteY8" fmla="*/ 1346182 h 3467599"/>
              <a:gd name="connsiteX9" fmla="*/ 746518 w 1657511"/>
              <a:gd name="connsiteY9" fmla="*/ 1282474 h 3467599"/>
              <a:gd name="connsiteX10" fmla="*/ 724033 w 1657511"/>
              <a:gd name="connsiteY10" fmla="*/ 1170047 h 3467599"/>
              <a:gd name="connsiteX11" fmla="*/ 675314 w 1657511"/>
              <a:gd name="connsiteY11" fmla="*/ 1057621 h 3467599"/>
              <a:gd name="connsiteX12" fmla="*/ 637839 w 1657511"/>
              <a:gd name="connsiteY12" fmla="*/ 1005156 h 3467599"/>
              <a:gd name="connsiteX13" fmla="*/ 585373 w 1657511"/>
              <a:gd name="connsiteY13" fmla="*/ 963933 h 3467599"/>
              <a:gd name="connsiteX14" fmla="*/ 442967 w 1657511"/>
              <a:gd name="connsiteY14" fmla="*/ 907720 h 3467599"/>
              <a:gd name="connsiteX15" fmla="*/ 294523 w 1657511"/>
              <a:gd name="connsiteY15" fmla="*/ 941058 h 3467599"/>
              <a:gd name="connsiteX16" fmla="*/ 143164 w 1657511"/>
              <a:gd name="connsiteY16" fmla="*/ 903972 h 3467599"/>
              <a:gd name="connsiteX17" fmla="*/ 50620 w 1657511"/>
              <a:gd name="connsiteY17" fmla="*/ 816633 h 3467599"/>
              <a:gd name="connsiteX18" fmla="*/ 757 w 1657511"/>
              <a:gd name="connsiteY18" fmla="*/ 660382 h 3467599"/>
              <a:gd name="connsiteX19" fmla="*/ 24960 w 1657511"/>
              <a:gd name="connsiteY19" fmla="*/ 421684 h 3467599"/>
              <a:gd name="connsiteX20" fmla="*/ 83776 w 1657511"/>
              <a:gd name="connsiteY20" fmla="*/ 301451 h 3467599"/>
              <a:gd name="connsiteX21" fmla="*/ 174289 w 1657511"/>
              <a:gd name="connsiteY21" fmla="*/ 188894 h 3467599"/>
              <a:gd name="connsiteX22" fmla="*/ 293065 w 1657511"/>
              <a:gd name="connsiteY22" fmla="*/ 79513 h 3467599"/>
              <a:gd name="connsiteX23" fmla="*/ 570383 w 1657511"/>
              <a:gd name="connsiteY23" fmla="*/ 815 h 3467599"/>
              <a:gd name="connsiteX24" fmla="*/ 705295 w 1657511"/>
              <a:gd name="connsiteY24" fmla="*/ 42038 h 3467599"/>
              <a:gd name="connsiteX25" fmla="*/ 802731 w 1657511"/>
              <a:gd name="connsiteY25" fmla="*/ 98251 h 3467599"/>
              <a:gd name="connsiteX26" fmla="*/ 813973 w 1657511"/>
              <a:gd name="connsiteY26" fmla="*/ 120736 h 3467599"/>
              <a:gd name="connsiteX27" fmla="*/ 817721 w 1657511"/>
              <a:gd name="connsiteY27" fmla="*/ 143221 h 3467599"/>
              <a:gd name="connsiteX28" fmla="*/ 825216 w 1657511"/>
              <a:gd name="connsiteY28" fmla="*/ 169454 h 3467599"/>
              <a:gd name="connsiteX29" fmla="*/ 828964 w 1657511"/>
              <a:gd name="connsiteY29" fmla="*/ 188192 h 3467599"/>
              <a:gd name="connsiteX30" fmla="*/ 832711 w 1657511"/>
              <a:gd name="connsiteY30" fmla="*/ 330598 h 3467599"/>
              <a:gd name="connsiteX31" fmla="*/ 843954 w 1657511"/>
              <a:gd name="connsiteY31" fmla="*/ 360579 h 3467599"/>
              <a:gd name="connsiteX32" fmla="*/ 847701 w 1657511"/>
              <a:gd name="connsiteY32" fmla="*/ 371821 h 3467599"/>
              <a:gd name="connsiteX33" fmla="*/ 896419 w 1657511"/>
              <a:gd name="connsiteY33" fmla="*/ 398054 h 3467599"/>
              <a:gd name="connsiteX34" fmla="*/ 907662 w 1657511"/>
              <a:gd name="connsiteY34" fmla="*/ 405549 h 3467599"/>
              <a:gd name="connsiteX35" fmla="*/ 956380 w 1657511"/>
              <a:gd name="connsiteY35" fmla="*/ 420539 h 3467599"/>
              <a:gd name="connsiteX36" fmla="*/ 1274921 w 1657511"/>
              <a:gd name="connsiteY36" fmla="*/ 428034 h 3467599"/>
              <a:gd name="connsiteX37" fmla="*/ 1293659 w 1657511"/>
              <a:gd name="connsiteY37" fmla="*/ 435529 h 3467599"/>
              <a:gd name="connsiteX38" fmla="*/ 1346124 w 1657511"/>
              <a:gd name="connsiteY38" fmla="*/ 454267 h 3467599"/>
              <a:gd name="connsiteX39" fmla="*/ 1413580 w 1657511"/>
              <a:gd name="connsiteY39" fmla="*/ 484247 h 3467599"/>
              <a:gd name="connsiteX40" fmla="*/ 1458551 w 1657511"/>
              <a:gd name="connsiteY40" fmla="*/ 495490 h 3467599"/>
              <a:gd name="connsiteX41" fmla="*/ 1473541 w 1657511"/>
              <a:gd name="connsiteY41" fmla="*/ 502985 h 3467599"/>
              <a:gd name="connsiteX42" fmla="*/ 1484783 w 1657511"/>
              <a:gd name="connsiteY42" fmla="*/ 510480 h 3467599"/>
              <a:gd name="connsiteX43" fmla="*/ 1503521 w 1657511"/>
              <a:gd name="connsiteY43" fmla="*/ 517975 h 3467599"/>
              <a:gd name="connsiteX44" fmla="*/ 1514764 w 1657511"/>
              <a:gd name="connsiteY44" fmla="*/ 529218 h 3467599"/>
              <a:gd name="connsiteX45" fmla="*/ 1537249 w 1657511"/>
              <a:gd name="connsiteY45" fmla="*/ 589179 h 3467599"/>
              <a:gd name="connsiteX46" fmla="*/ 1555987 w 1657511"/>
              <a:gd name="connsiteY46" fmla="*/ 645392 h 3467599"/>
              <a:gd name="connsiteX47" fmla="*/ 1578472 w 1657511"/>
              <a:gd name="connsiteY47" fmla="*/ 697857 h 3467599"/>
              <a:gd name="connsiteX48" fmla="*/ 1582219 w 1657511"/>
              <a:gd name="connsiteY48" fmla="*/ 712847 h 3467599"/>
              <a:gd name="connsiteX49" fmla="*/ 1589714 w 1657511"/>
              <a:gd name="connsiteY49" fmla="*/ 731585 h 3467599"/>
              <a:gd name="connsiteX50" fmla="*/ 1600957 w 1657511"/>
              <a:gd name="connsiteY50" fmla="*/ 776556 h 3467599"/>
              <a:gd name="connsiteX51" fmla="*/ 1619695 w 1657511"/>
              <a:gd name="connsiteY51" fmla="*/ 825274 h 3467599"/>
              <a:gd name="connsiteX52" fmla="*/ 1627190 w 1657511"/>
              <a:gd name="connsiteY52" fmla="*/ 870244 h 3467599"/>
              <a:gd name="connsiteX53" fmla="*/ 1634685 w 1657511"/>
              <a:gd name="connsiteY53" fmla="*/ 892729 h 3467599"/>
              <a:gd name="connsiteX54" fmla="*/ 1638433 w 1657511"/>
              <a:gd name="connsiteY54" fmla="*/ 907720 h 3467599"/>
              <a:gd name="connsiteX55" fmla="*/ 1645928 w 1657511"/>
              <a:gd name="connsiteY55" fmla="*/ 926457 h 3467599"/>
              <a:gd name="connsiteX56" fmla="*/ 1653423 w 1657511"/>
              <a:gd name="connsiteY56" fmla="*/ 963933 h 3467599"/>
              <a:gd name="connsiteX57" fmla="*/ 1653423 w 1657511"/>
              <a:gd name="connsiteY57" fmla="*/ 1166300 h 3467599"/>
              <a:gd name="connsiteX58" fmla="*/ 1645928 w 1657511"/>
              <a:gd name="connsiteY58" fmla="*/ 1181290 h 3467599"/>
              <a:gd name="connsiteX59" fmla="*/ 1638433 w 1657511"/>
              <a:gd name="connsiteY59" fmla="*/ 1203775 h 3467599"/>
              <a:gd name="connsiteX60" fmla="*/ 1604705 w 1657511"/>
              <a:gd name="connsiteY60" fmla="*/ 1319949 h 3467599"/>
              <a:gd name="connsiteX61" fmla="*/ 1593462 w 1657511"/>
              <a:gd name="connsiteY61" fmla="*/ 1338687 h 3467599"/>
              <a:gd name="connsiteX62" fmla="*/ 1574724 w 1657511"/>
              <a:gd name="connsiteY62" fmla="*/ 1379910 h 3467599"/>
              <a:gd name="connsiteX63" fmla="*/ 1548492 w 1657511"/>
              <a:gd name="connsiteY63" fmla="*/ 1417385 h 3467599"/>
              <a:gd name="connsiteX64" fmla="*/ 1544744 w 1657511"/>
              <a:gd name="connsiteY64" fmla="*/ 1436123 h 3467599"/>
              <a:gd name="connsiteX65" fmla="*/ 1529754 w 1657511"/>
              <a:gd name="connsiteY65" fmla="*/ 1454861 h 3467599"/>
              <a:gd name="connsiteX66" fmla="*/ 1514764 w 1657511"/>
              <a:gd name="connsiteY66" fmla="*/ 1484841 h 3467599"/>
              <a:gd name="connsiteX67" fmla="*/ 1488531 w 1657511"/>
              <a:gd name="connsiteY67" fmla="*/ 1544802 h 3467599"/>
              <a:gd name="connsiteX68" fmla="*/ 1473541 w 1657511"/>
              <a:gd name="connsiteY68" fmla="*/ 1578529 h 3467599"/>
              <a:gd name="connsiteX69" fmla="*/ 1454803 w 1657511"/>
              <a:gd name="connsiteY69" fmla="*/ 1634743 h 3467599"/>
              <a:gd name="connsiteX70" fmla="*/ 1447308 w 1657511"/>
              <a:gd name="connsiteY70" fmla="*/ 1664723 h 3467599"/>
              <a:gd name="connsiteX71" fmla="*/ 1439813 w 1657511"/>
              <a:gd name="connsiteY71" fmla="*/ 1687208 h 3467599"/>
              <a:gd name="connsiteX72" fmla="*/ 1428570 w 1657511"/>
              <a:gd name="connsiteY72" fmla="*/ 1747169 h 3467599"/>
              <a:gd name="connsiteX73" fmla="*/ 1424823 w 1657511"/>
              <a:gd name="connsiteY73" fmla="*/ 1784644 h 3467599"/>
              <a:gd name="connsiteX74" fmla="*/ 1417328 w 1657511"/>
              <a:gd name="connsiteY74" fmla="*/ 1814624 h 3467599"/>
              <a:gd name="connsiteX75" fmla="*/ 1413580 w 1657511"/>
              <a:gd name="connsiteY75" fmla="*/ 1840857 h 3467599"/>
              <a:gd name="connsiteX76" fmla="*/ 1409833 w 1657511"/>
              <a:gd name="connsiteY76" fmla="*/ 1878333 h 3467599"/>
              <a:gd name="connsiteX77" fmla="*/ 1364862 w 1657511"/>
              <a:gd name="connsiteY77" fmla="*/ 2069457 h 3467599"/>
              <a:gd name="connsiteX78" fmla="*/ 1304901 w 1657511"/>
              <a:gd name="connsiteY78" fmla="*/ 2429221 h 3467599"/>
              <a:gd name="connsiteX79" fmla="*/ 1271173 w 1657511"/>
              <a:gd name="connsiteY79" fmla="*/ 2646579 h 3467599"/>
              <a:gd name="connsiteX80" fmla="*/ 1233698 w 1657511"/>
              <a:gd name="connsiteY80" fmla="*/ 2901411 h 3467599"/>
              <a:gd name="connsiteX81" fmla="*/ 1192215 w 1657511"/>
              <a:gd name="connsiteY81" fmla="*/ 3436295 h 3467599"/>
              <a:gd name="connsiteX82" fmla="*/ 932489 w 1657511"/>
              <a:gd name="connsiteY82" fmla="*/ 3456099 h 3467599"/>
              <a:gd name="connsiteX83" fmla="*/ 704279 w 1657511"/>
              <a:gd name="connsiteY83" fmla="*/ 3415007 h 3467599"/>
              <a:gd name="connsiteX0" fmla="*/ 704279 w 1657511"/>
              <a:gd name="connsiteY0" fmla="*/ 3414454 h 3467046"/>
              <a:gd name="connsiteX1" fmla="*/ 726895 w 1657511"/>
              <a:gd name="connsiteY1" fmla="*/ 2854196 h 3467046"/>
              <a:gd name="connsiteX2" fmla="*/ 746648 w 1657511"/>
              <a:gd name="connsiteY2" fmla="*/ 1823154 h 3467046"/>
              <a:gd name="connsiteX3" fmla="*/ 735275 w 1657511"/>
              <a:gd name="connsiteY3" fmla="*/ 1810324 h 3467046"/>
              <a:gd name="connsiteX4" fmla="*/ 690305 w 1657511"/>
              <a:gd name="connsiteY4" fmla="*/ 1757858 h 3467046"/>
              <a:gd name="connsiteX5" fmla="*/ 656577 w 1657511"/>
              <a:gd name="connsiteY5" fmla="*/ 1626694 h 3467046"/>
              <a:gd name="connsiteX6" fmla="*/ 660324 w 1657511"/>
              <a:gd name="connsiteY6" fmla="*/ 1503026 h 3467046"/>
              <a:gd name="connsiteX7" fmla="*/ 709042 w 1657511"/>
              <a:gd name="connsiteY7" fmla="*/ 1398094 h 3467046"/>
              <a:gd name="connsiteX8" fmla="*/ 727780 w 1657511"/>
              <a:gd name="connsiteY8" fmla="*/ 1345629 h 3467046"/>
              <a:gd name="connsiteX9" fmla="*/ 746518 w 1657511"/>
              <a:gd name="connsiteY9" fmla="*/ 1281921 h 3467046"/>
              <a:gd name="connsiteX10" fmla="*/ 724033 w 1657511"/>
              <a:gd name="connsiteY10" fmla="*/ 1169494 h 3467046"/>
              <a:gd name="connsiteX11" fmla="*/ 675314 w 1657511"/>
              <a:gd name="connsiteY11" fmla="*/ 1057068 h 3467046"/>
              <a:gd name="connsiteX12" fmla="*/ 637839 w 1657511"/>
              <a:gd name="connsiteY12" fmla="*/ 1004603 h 3467046"/>
              <a:gd name="connsiteX13" fmla="*/ 585373 w 1657511"/>
              <a:gd name="connsiteY13" fmla="*/ 963380 h 3467046"/>
              <a:gd name="connsiteX14" fmla="*/ 442967 w 1657511"/>
              <a:gd name="connsiteY14" fmla="*/ 907167 h 3467046"/>
              <a:gd name="connsiteX15" fmla="*/ 294523 w 1657511"/>
              <a:gd name="connsiteY15" fmla="*/ 940505 h 3467046"/>
              <a:gd name="connsiteX16" fmla="*/ 143164 w 1657511"/>
              <a:gd name="connsiteY16" fmla="*/ 903419 h 3467046"/>
              <a:gd name="connsiteX17" fmla="*/ 50620 w 1657511"/>
              <a:gd name="connsiteY17" fmla="*/ 816080 h 3467046"/>
              <a:gd name="connsiteX18" fmla="*/ 757 w 1657511"/>
              <a:gd name="connsiteY18" fmla="*/ 659829 h 3467046"/>
              <a:gd name="connsiteX19" fmla="*/ 24960 w 1657511"/>
              <a:gd name="connsiteY19" fmla="*/ 421131 h 3467046"/>
              <a:gd name="connsiteX20" fmla="*/ 83776 w 1657511"/>
              <a:gd name="connsiteY20" fmla="*/ 300898 h 3467046"/>
              <a:gd name="connsiteX21" fmla="*/ 174289 w 1657511"/>
              <a:gd name="connsiteY21" fmla="*/ 188341 h 3467046"/>
              <a:gd name="connsiteX22" fmla="*/ 293065 w 1657511"/>
              <a:gd name="connsiteY22" fmla="*/ 78960 h 3467046"/>
              <a:gd name="connsiteX23" fmla="*/ 430866 w 1657511"/>
              <a:gd name="connsiteY23" fmla="*/ 26575 h 3467046"/>
              <a:gd name="connsiteX24" fmla="*/ 570383 w 1657511"/>
              <a:gd name="connsiteY24" fmla="*/ 262 h 3467046"/>
              <a:gd name="connsiteX25" fmla="*/ 705295 w 1657511"/>
              <a:gd name="connsiteY25" fmla="*/ 41485 h 3467046"/>
              <a:gd name="connsiteX26" fmla="*/ 802731 w 1657511"/>
              <a:gd name="connsiteY26" fmla="*/ 97698 h 3467046"/>
              <a:gd name="connsiteX27" fmla="*/ 813973 w 1657511"/>
              <a:gd name="connsiteY27" fmla="*/ 120183 h 3467046"/>
              <a:gd name="connsiteX28" fmla="*/ 817721 w 1657511"/>
              <a:gd name="connsiteY28" fmla="*/ 142668 h 3467046"/>
              <a:gd name="connsiteX29" fmla="*/ 825216 w 1657511"/>
              <a:gd name="connsiteY29" fmla="*/ 168901 h 3467046"/>
              <a:gd name="connsiteX30" fmla="*/ 828964 w 1657511"/>
              <a:gd name="connsiteY30" fmla="*/ 187639 h 3467046"/>
              <a:gd name="connsiteX31" fmla="*/ 832711 w 1657511"/>
              <a:gd name="connsiteY31" fmla="*/ 330045 h 3467046"/>
              <a:gd name="connsiteX32" fmla="*/ 843954 w 1657511"/>
              <a:gd name="connsiteY32" fmla="*/ 360026 h 3467046"/>
              <a:gd name="connsiteX33" fmla="*/ 847701 w 1657511"/>
              <a:gd name="connsiteY33" fmla="*/ 371268 h 3467046"/>
              <a:gd name="connsiteX34" fmla="*/ 896419 w 1657511"/>
              <a:gd name="connsiteY34" fmla="*/ 397501 h 3467046"/>
              <a:gd name="connsiteX35" fmla="*/ 907662 w 1657511"/>
              <a:gd name="connsiteY35" fmla="*/ 404996 h 3467046"/>
              <a:gd name="connsiteX36" fmla="*/ 956380 w 1657511"/>
              <a:gd name="connsiteY36" fmla="*/ 419986 h 3467046"/>
              <a:gd name="connsiteX37" fmla="*/ 1274921 w 1657511"/>
              <a:gd name="connsiteY37" fmla="*/ 427481 h 3467046"/>
              <a:gd name="connsiteX38" fmla="*/ 1293659 w 1657511"/>
              <a:gd name="connsiteY38" fmla="*/ 434976 h 3467046"/>
              <a:gd name="connsiteX39" fmla="*/ 1346124 w 1657511"/>
              <a:gd name="connsiteY39" fmla="*/ 453714 h 3467046"/>
              <a:gd name="connsiteX40" fmla="*/ 1413580 w 1657511"/>
              <a:gd name="connsiteY40" fmla="*/ 483694 h 3467046"/>
              <a:gd name="connsiteX41" fmla="*/ 1458551 w 1657511"/>
              <a:gd name="connsiteY41" fmla="*/ 494937 h 3467046"/>
              <a:gd name="connsiteX42" fmla="*/ 1473541 w 1657511"/>
              <a:gd name="connsiteY42" fmla="*/ 502432 h 3467046"/>
              <a:gd name="connsiteX43" fmla="*/ 1484783 w 1657511"/>
              <a:gd name="connsiteY43" fmla="*/ 509927 h 3467046"/>
              <a:gd name="connsiteX44" fmla="*/ 1503521 w 1657511"/>
              <a:gd name="connsiteY44" fmla="*/ 517422 h 3467046"/>
              <a:gd name="connsiteX45" fmla="*/ 1514764 w 1657511"/>
              <a:gd name="connsiteY45" fmla="*/ 528665 h 3467046"/>
              <a:gd name="connsiteX46" fmla="*/ 1537249 w 1657511"/>
              <a:gd name="connsiteY46" fmla="*/ 588626 h 3467046"/>
              <a:gd name="connsiteX47" fmla="*/ 1555987 w 1657511"/>
              <a:gd name="connsiteY47" fmla="*/ 644839 h 3467046"/>
              <a:gd name="connsiteX48" fmla="*/ 1578472 w 1657511"/>
              <a:gd name="connsiteY48" fmla="*/ 697304 h 3467046"/>
              <a:gd name="connsiteX49" fmla="*/ 1582219 w 1657511"/>
              <a:gd name="connsiteY49" fmla="*/ 712294 h 3467046"/>
              <a:gd name="connsiteX50" fmla="*/ 1589714 w 1657511"/>
              <a:gd name="connsiteY50" fmla="*/ 731032 h 3467046"/>
              <a:gd name="connsiteX51" fmla="*/ 1600957 w 1657511"/>
              <a:gd name="connsiteY51" fmla="*/ 776003 h 3467046"/>
              <a:gd name="connsiteX52" fmla="*/ 1619695 w 1657511"/>
              <a:gd name="connsiteY52" fmla="*/ 824721 h 3467046"/>
              <a:gd name="connsiteX53" fmla="*/ 1627190 w 1657511"/>
              <a:gd name="connsiteY53" fmla="*/ 869691 h 3467046"/>
              <a:gd name="connsiteX54" fmla="*/ 1634685 w 1657511"/>
              <a:gd name="connsiteY54" fmla="*/ 892176 h 3467046"/>
              <a:gd name="connsiteX55" fmla="*/ 1638433 w 1657511"/>
              <a:gd name="connsiteY55" fmla="*/ 907167 h 3467046"/>
              <a:gd name="connsiteX56" fmla="*/ 1645928 w 1657511"/>
              <a:gd name="connsiteY56" fmla="*/ 925904 h 3467046"/>
              <a:gd name="connsiteX57" fmla="*/ 1653423 w 1657511"/>
              <a:gd name="connsiteY57" fmla="*/ 963380 h 3467046"/>
              <a:gd name="connsiteX58" fmla="*/ 1653423 w 1657511"/>
              <a:gd name="connsiteY58" fmla="*/ 1165747 h 3467046"/>
              <a:gd name="connsiteX59" fmla="*/ 1645928 w 1657511"/>
              <a:gd name="connsiteY59" fmla="*/ 1180737 h 3467046"/>
              <a:gd name="connsiteX60" fmla="*/ 1638433 w 1657511"/>
              <a:gd name="connsiteY60" fmla="*/ 1203222 h 3467046"/>
              <a:gd name="connsiteX61" fmla="*/ 1604705 w 1657511"/>
              <a:gd name="connsiteY61" fmla="*/ 1319396 h 3467046"/>
              <a:gd name="connsiteX62" fmla="*/ 1593462 w 1657511"/>
              <a:gd name="connsiteY62" fmla="*/ 1338134 h 3467046"/>
              <a:gd name="connsiteX63" fmla="*/ 1574724 w 1657511"/>
              <a:gd name="connsiteY63" fmla="*/ 1379357 h 3467046"/>
              <a:gd name="connsiteX64" fmla="*/ 1548492 w 1657511"/>
              <a:gd name="connsiteY64" fmla="*/ 1416832 h 3467046"/>
              <a:gd name="connsiteX65" fmla="*/ 1544744 w 1657511"/>
              <a:gd name="connsiteY65" fmla="*/ 1435570 h 3467046"/>
              <a:gd name="connsiteX66" fmla="*/ 1529754 w 1657511"/>
              <a:gd name="connsiteY66" fmla="*/ 1454308 h 3467046"/>
              <a:gd name="connsiteX67" fmla="*/ 1514764 w 1657511"/>
              <a:gd name="connsiteY67" fmla="*/ 1484288 h 3467046"/>
              <a:gd name="connsiteX68" fmla="*/ 1488531 w 1657511"/>
              <a:gd name="connsiteY68" fmla="*/ 1544249 h 3467046"/>
              <a:gd name="connsiteX69" fmla="*/ 1473541 w 1657511"/>
              <a:gd name="connsiteY69" fmla="*/ 1577976 h 3467046"/>
              <a:gd name="connsiteX70" fmla="*/ 1454803 w 1657511"/>
              <a:gd name="connsiteY70" fmla="*/ 1634190 h 3467046"/>
              <a:gd name="connsiteX71" fmla="*/ 1447308 w 1657511"/>
              <a:gd name="connsiteY71" fmla="*/ 1664170 h 3467046"/>
              <a:gd name="connsiteX72" fmla="*/ 1439813 w 1657511"/>
              <a:gd name="connsiteY72" fmla="*/ 1686655 h 3467046"/>
              <a:gd name="connsiteX73" fmla="*/ 1428570 w 1657511"/>
              <a:gd name="connsiteY73" fmla="*/ 1746616 h 3467046"/>
              <a:gd name="connsiteX74" fmla="*/ 1424823 w 1657511"/>
              <a:gd name="connsiteY74" fmla="*/ 1784091 h 3467046"/>
              <a:gd name="connsiteX75" fmla="*/ 1417328 w 1657511"/>
              <a:gd name="connsiteY75" fmla="*/ 1814071 h 3467046"/>
              <a:gd name="connsiteX76" fmla="*/ 1413580 w 1657511"/>
              <a:gd name="connsiteY76" fmla="*/ 1840304 h 3467046"/>
              <a:gd name="connsiteX77" fmla="*/ 1409833 w 1657511"/>
              <a:gd name="connsiteY77" fmla="*/ 1877780 h 3467046"/>
              <a:gd name="connsiteX78" fmla="*/ 1364862 w 1657511"/>
              <a:gd name="connsiteY78" fmla="*/ 2068904 h 3467046"/>
              <a:gd name="connsiteX79" fmla="*/ 1304901 w 1657511"/>
              <a:gd name="connsiteY79" fmla="*/ 2428668 h 3467046"/>
              <a:gd name="connsiteX80" fmla="*/ 1271173 w 1657511"/>
              <a:gd name="connsiteY80" fmla="*/ 2646026 h 3467046"/>
              <a:gd name="connsiteX81" fmla="*/ 1233698 w 1657511"/>
              <a:gd name="connsiteY81" fmla="*/ 2900858 h 3467046"/>
              <a:gd name="connsiteX82" fmla="*/ 1192215 w 1657511"/>
              <a:gd name="connsiteY82" fmla="*/ 3435742 h 3467046"/>
              <a:gd name="connsiteX83" fmla="*/ 932489 w 1657511"/>
              <a:gd name="connsiteY83" fmla="*/ 3455546 h 3467046"/>
              <a:gd name="connsiteX84" fmla="*/ 704279 w 1657511"/>
              <a:gd name="connsiteY84" fmla="*/ 3414454 h 3467046"/>
              <a:gd name="connsiteX0" fmla="*/ 704279 w 1657511"/>
              <a:gd name="connsiteY0" fmla="*/ 3415852 h 3468444"/>
              <a:gd name="connsiteX1" fmla="*/ 726895 w 1657511"/>
              <a:gd name="connsiteY1" fmla="*/ 2855594 h 3468444"/>
              <a:gd name="connsiteX2" fmla="*/ 746648 w 1657511"/>
              <a:gd name="connsiteY2" fmla="*/ 1824552 h 3468444"/>
              <a:gd name="connsiteX3" fmla="*/ 735275 w 1657511"/>
              <a:gd name="connsiteY3" fmla="*/ 1811722 h 3468444"/>
              <a:gd name="connsiteX4" fmla="*/ 690305 w 1657511"/>
              <a:gd name="connsiteY4" fmla="*/ 1759256 h 3468444"/>
              <a:gd name="connsiteX5" fmla="*/ 656577 w 1657511"/>
              <a:gd name="connsiteY5" fmla="*/ 1628092 h 3468444"/>
              <a:gd name="connsiteX6" fmla="*/ 660324 w 1657511"/>
              <a:gd name="connsiteY6" fmla="*/ 1504424 h 3468444"/>
              <a:gd name="connsiteX7" fmla="*/ 709042 w 1657511"/>
              <a:gd name="connsiteY7" fmla="*/ 1399492 h 3468444"/>
              <a:gd name="connsiteX8" fmla="*/ 727780 w 1657511"/>
              <a:gd name="connsiteY8" fmla="*/ 1347027 h 3468444"/>
              <a:gd name="connsiteX9" fmla="*/ 746518 w 1657511"/>
              <a:gd name="connsiteY9" fmla="*/ 1283319 h 3468444"/>
              <a:gd name="connsiteX10" fmla="*/ 724033 w 1657511"/>
              <a:gd name="connsiteY10" fmla="*/ 1170892 h 3468444"/>
              <a:gd name="connsiteX11" fmla="*/ 675314 w 1657511"/>
              <a:gd name="connsiteY11" fmla="*/ 1058466 h 3468444"/>
              <a:gd name="connsiteX12" fmla="*/ 637839 w 1657511"/>
              <a:gd name="connsiteY12" fmla="*/ 1006001 h 3468444"/>
              <a:gd name="connsiteX13" fmla="*/ 585373 w 1657511"/>
              <a:gd name="connsiteY13" fmla="*/ 964778 h 3468444"/>
              <a:gd name="connsiteX14" fmla="*/ 442967 w 1657511"/>
              <a:gd name="connsiteY14" fmla="*/ 908565 h 3468444"/>
              <a:gd name="connsiteX15" fmla="*/ 294523 w 1657511"/>
              <a:gd name="connsiteY15" fmla="*/ 941903 h 3468444"/>
              <a:gd name="connsiteX16" fmla="*/ 143164 w 1657511"/>
              <a:gd name="connsiteY16" fmla="*/ 904817 h 3468444"/>
              <a:gd name="connsiteX17" fmla="*/ 50620 w 1657511"/>
              <a:gd name="connsiteY17" fmla="*/ 817478 h 3468444"/>
              <a:gd name="connsiteX18" fmla="*/ 757 w 1657511"/>
              <a:gd name="connsiteY18" fmla="*/ 661227 h 3468444"/>
              <a:gd name="connsiteX19" fmla="*/ 24960 w 1657511"/>
              <a:gd name="connsiteY19" fmla="*/ 422529 h 3468444"/>
              <a:gd name="connsiteX20" fmla="*/ 83776 w 1657511"/>
              <a:gd name="connsiteY20" fmla="*/ 302296 h 3468444"/>
              <a:gd name="connsiteX21" fmla="*/ 174289 w 1657511"/>
              <a:gd name="connsiteY21" fmla="*/ 189739 h 3468444"/>
              <a:gd name="connsiteX22" fmla="*/ 293065 w 1657511"/>
              <a:gd name="connsiteY22" fmla="*/ 80358 h 3468444"/>
              <a:gd name="connsiteX23" fmla="*/ 426103 w 1657511"/>
              <a:gd name="connsiteY23" fmla="*/ 15273 h 3468444"/>
              <a:gd name="connsiteX24" fmla="*/ 570383 w 1657511"/>
              <a:gd name="connsiteY24" fmla="*/ 1660 h 3468444"/>
              <a:gd name="connsiteX25" fmla="*/ 705295 w 1657511"/>
              <a:gd name="connsiteY25" fmla="*/ 42883 h 3468444"/>
              <a:gd name="connsiteX26" fmla="*/ 802731 w 1657511"/>
              <a:gd name="connsiteY26" fmla="*/ 99096 h 3468444"/>
              <a:gd name="connsiteX27" fmla="*/ 813973 w 1657511"/>
              <a:gd name="connsiteY27" fmla="*/ 121581 h 3468444"/>
              <a:gd name="connsiteX28" fmla="*/ 817721 w 1657511"/>
              <a:gd name="connsiteY28" fmla="*/ 144066 h 3468444"/>
              <a:gd name="connsiteX29" fmla="*/ 825216 w 1657511"/>
              <a:gd name="connsiteY29" fmla="*/ 170299 h 3468444"/>
              <a:gd name="connsiteX30" fmla="*/ 828964 w 1657511"/>
              <a:gd name="connsiteY30" fmla="*/ 189037 h 3468444"/>
              <a:gd name="connsiteX31" fmla="*/ 832711 w 1657511"/>
              <a:gd name="connsiteY31" fmla="*/ 331443 h 3468444"/>
              <a:gd name="connsiteX32" fmla="*/ 843954 w 1657511"/>
              <a:gd name="connsiteY32" fmla="*/ 361424 h 3468444"/>
              <a:gd name="connsiteX33" fmla="*/ 847701 w 1657511"/>
              <a:gd name="connsiteY33" fmla="*/ 372666 h 3468444"/>
              <a:gd name="connsiteX34" fmla="*/ 896419 w 1657511"/>
              <a:gd name="connsiteY34" fmla="*/ 398899 h 3468444"/>
              <a:gd name="connsiteX35" fmla="*/ 907662 w 1657511"/>
              <a:gd name="connsiteY35" fmla="*/ 406394 h 3468444"/>
              <a:gd name="connsiteX36" fmla="*/ 956380 w 1657511"/>
              <a:gd name="connsiteY36" fmla="*/ 421384 h 3468444"/>
              <a:gd name="connsiteX37" fmla="*/ 1274921 w 1657511"/>
              <a:gd name="connsiteY37" fmla="*/ 428879 h 3468444"/>
              <a:gd name="connsiteX38" fmla="*/ 1293659 w 1657511"/>
              <a:gd name="connsiteY38" fmla="*/ 436374 h 3468444"/>
              <a:gd name="connsiteX39" fmla="*/ 1346124 w 1657511"/>
              <a:gd name="connsiteY39" fmla="*/ 455112 h 3468444"/>
              <a:gd name="connsiteX40" fmla="*/ 1413580 w 1657511"/>
              <a:gd name="connsiteY40" fmla="*/ 485092 h 3468444"/>
              <a:gd name="connsiteX41" fmla="*/ 1458551 w 1657511"/>
              <a:gd name="connsiteY41" fmla="*/ 496335 h 3468444"/>
              <a:gd name="connsiteX42" fmla="*/ 1473541 w 1657511"/>
              <a:gd name="connsiteY42" fmla="*/ 503830 h 3468444"/>
              <a:gd name="connsiteX43" fmla="*/ 1484783 w 1657511"/>
              <a:gd name="connsiteY43" fmla="*/ 511325 h 3468444"/>
              <a:gd name="connsiteX44" fmla="*/ 1503521 w 1657511"/>
              <a:gd name="connsiteY44" fmla="*/ 518820 h 3468444"/>
              <a:gd name="connsiteX45" fmla="*/ 1514764 w 1657511"/>
              <a:gd name="connsiteY45" fmla="*/ 530063 h 3468444"/>
              <a:gd name="connsiteX46" fmla="*/ 1537249 w 1657511"/>
              <a:gd name="connsiteY46" fmla="*/ 590024 h 3468444"/>
              <a:gd name="connsiteX47" fmla="*/ 1555987 w 1657511"/>
              <a:gd name="connsiteY47" fmla="*/ 646237 h 3468444"/>
              <a:gd name="connsiteX48" fmla="*/ 1578472 w 1657511"/>
              <a:gd name="connsiteY48" fmla="*/ 698702 h 3468444"/>
              <a:gd name="connsiteX49" fmla="*/ 1582219 w 1657511"/>
              <a:gd name="connsiteY49" fmla="*/ 713692 h 3468444"/>
              <a:gd name="connsiteX50" fmla="*/ 1589714 w 1657511"/>
              <a:gd name="connsiteY50" fmla="*/ 732430 h 3468444"/>
              <a:gd name="connsiteX51" fmla="*/ 1600957 w 1657511"/>
              <a:gd name="connsiteY51" fmla="*/ 777401 h 3468444"/>
              <a:gd name="connsiteX52" fmla="*/ 1619695 w 1657511"/>
              <a:gd name="connsiteY52" fmla="*/ 826119 h 3468444"/>
              <a:gd name="connsiteX53" fmla="*/ 1627190 w 1657511"/>
              <a:gd name="connsiteY53" fmla="*/ 871089 h 3468444"/>
              <a:gd name="connsiteX54" fmla="*/ 1634685 w 1657511"/>
              <a:gd name="connsiteY54" fmla="*/ 893574 h 3468444"/>
              <a:gd name="connsiteX55" fmla="*/ 1638433 w 1657511"/>
              <a:gd name="connsiteY55" fmla="*/ 908565 h 3468444"/>
              <a:gd name="connsiteX56" fmla="*/ 1645928 w 1657511"/>
              <a:gd name="connsiteY56" fmla="*/ 927302 h 3468444"/>
              <a:gd name="connsiteX57" fmla="*/ 1653423 w 1657511"/>
              <a:gd name="connsiteY57" fmla="*/ 964778 h 3468444"/>
              <a:gd name="connsiteX58" fmla="*/ 1653423 w 1657511"/>
              <a:gd name="connsiteY58" fmla="*/ 1167145 h 3468444"/>
              <a:gd name="connsiteX59" fmla="*/ 1645928 w 1657511"/>
              <a:gd name="connsiteY59" fmla="*/ 1182135 h 3468444"/>
              <a:gd name="connsiteX60" fmla="*/ 1638433 w 1657511"/>
              <a:gd name="connsiteY60" fmla="*/ 1204620 h 3468444"/>
              <a:gd name="connsiteX61" fmla="*/ 1604705 w 1657511"/>
              <a:gd name="connsiteY61" fmla="*/ 1320794 h 3468444"/>
              <a:gd name="connsiteX62" fmla="*/ 1593462 w 1657511"/>
              <a:gd name="connsiteY62" fmla="*/ 1339532 h 3468444"/>
              <a:gd name="connsiteX63" fmla="*/ 1574724 w 1657511"/>
              <a:gd name="connsiteY63" fmla="*/ 1380755 h 3468444"/>
              <a:gd name="connsiteX64" fmla="*/ 1548492 w 1657511"/>
              <a:gd name="connsiteY64" fmla="*/ 1418230 h 3468444"/>
              <a:gd name="connsiteX65" fmla="*/ 1544744 w 1657511"/>
              <a:gd name="connsiteY65" fmla="*/ 1436968 h 3468444"/>
              <a:gd name="connsiteX66" fmla="*/ 1529754 w 1657511"/>
              <a:gd name="connsiteY66" fmla="*/ 1455706 h 3468444"/>
              <a:gd name="connsiteX67" fmla="*/ 1514764 w 1657511"/>
              <a:gd name="connsiteY67" fmla="*/ 1485686 h 3468444"/>
              <a:gd name="connsiteX68" fmla="*/ 1488531 w 1657511"/>
              <a:gd name="connsiteY68" fmla="*/ 1545647 h 3468444"/>
              <a:gd name="connsiteX69" fmla="*/ 1473541 w 1657511"/>
              <a:gd name="connsiteY69" fmla="*/ 1579374 h 3468444"/>
              <a:gd name="connsiteX70" fmla="*/ 1454803 w 1657511"/>
              <a:gd name="connsiteY70" fmla="*/ 1635588 h 3468444"/>
              <a:gd name="connsiteX71" fmla="*/ 1447308 w 1657511"/>
              <a:gd name="connsiteY71" fmla="*/ 1665568 h 3468444"/>
              <a:gd name="connsiteX72" fmla="*/ 1439813 w 1657511"/>
              <a:gd name="connsiteY72" fmla="*/ 1688053 h 3468444"/>
              <a:gd name="connsiteX73" fmla="*/ 1428570 w 1657511"/>
              <a:gd name="connsiteY73" fmla="*/ 1748014 h 3468444"/>
              <a:gd name="connsiteX74" fmla="*/ 1424823 w 1657511"/>
              <a:gd name="connsiteY74" fmla="*/ 1785489 h 3468444"/>
              <a:gd name="connsiteX75" fmla="*/ 1417328 w 1657511"/>
              <a:gd name="connsiteY75" fmla="*/ 1815469 h 3468444"/>
              <a:gd name="connsiteX76" fmla="*/ 1413580 w 1657511"/>
              <a:gd name="connsiteY76" fmla="*/ 1841702 h 3468444"/>
              <a:gd name="connsiteX77" fmla="*/ 1409833 w 1657511"/>
              <a:gd name="connsiteY77" fmla="*/ 1879178 h 3468444"/>
              <a:gd name="connsiteX78" fmla="*/ 1364862 w 1657511"/>
              <a:gd name="connsiteY78" fmla="*/ 2070302 h 3468444"/>
              <a:gd name="connsiteX79" fmla="*/ 1304901 w 1657511"/>
              <a:gd name="connsiteY79" fmla="*/ 2430066 h 3468444"/>
              <a:gd name="connsiteX80" fmla="*/ 1271173 w 1657511"/>
              <a:gd name="connsiteY80" fmla="*/ 2647424 h 3468444"/>
              <a:gd name="connsiteX81" fmla="*/ 1233698 w 1657511"/>
              <a:gd name="connsiteY81" fmla="*/ 2902256 h 3468444"/>
              <a:gd name="connsiteX82" fmla="*/ 1192215 w 1657511"/>
              <a:gd name="connsiteY82" fmla="*/ 3437140 h 3468444"/>
              <a:gd name="connsiteX83" fmla="*/ 932489 w 1657511"/>
              <a:gd name="connsiteY83" fmla="*/ 3456944 h 3468444"/>
              <a:gd name="connsiteX84" fmla="*/ 704279 w 1657511"/>
              <a:gd name="connsiteY84" fmla="*/ 3415852 h 3468444"/>
              <a:gd name="connsiteX0" fmla="*/ 704801 w 1658033"/>
              <a:gd name="connsiteY0" fmla="*/ 3415852 h 3468444"/>
              <a:gd name="connsiteX1" fmla="*/ 727417 w 1658033"/>
              <a:gd name="connsiteY1" fmla="*/ 2855594 h 3468444"/>
              <a:gd name="connsiteX2" fmla="*/ 747170 w 1658033"/>
              <a:gd name="connsiteY2" fmla="*/ 1824552 h 3468444"/>
              <a:gd name="connsiteX3" fmla="*/ 735797 w 1658033"/>
              <a:gd name="connsiteY3" fmla="*/ 1811722 h 3468444"/>
              <a:gd name="connsiteX4" fmla="*/ 690827 w 1658033"/>
              <a:gd name="connsiteY4" fmla="*/ 1759256 h 3468444"/>
              <a:gd name="connsiteX5" fmla="*/ 657099 w 1658033"/>
              <a:gd name="connsiteY5" fmla="*/ 1628092 h 3468444"/>
              <a:gd name="connsiteX6" fmla="*/ 660846 w 1658033"/>
              <a:gd name="connsiteY6" fmla="*/ 1504424 h 3468444"/>
              <a:gd name="connsiteX7" fmla="*/ 709564 w 1658033"/>
              <a:gd name="connsiteY7" fmla="*/ 1399492 h 3468444"/>
              <a:gd name="connsiteX8" fmla="*/ 728302 w 1658033"/>
              <a:gd name="connsiteY8" fmla="*/ 1347027 h 3468444"/>
              <a:gd name="connsiteX9" fmla="*/ 747040 w 1658033"/>
              <a:gd name="connsiteY9" fmla="*/ 1283319 h 3468444"/>
              <a:gd name="connsiteX10" fmla="*/ 724555 w 1658033"/>
              <a:gd name="connsiteY10" fmla="*/ 1170892 h 3468444"/>
              <a:gd name="connsiteX11" fmla="*/ 675836 w 1658033"/>
              <a:gd name="connsiteY11" fmla="*/ 1058466 h 3468444"/>
              <a:gd name="connsiteX12" fmla="*/ 638361 w 1658033"/>
              <a:gd name="connsiteY12" fmla="*/ 1006001 h 3468444"/>
              <a:gd name="connsiteX13" fmla="*/ 585895 w 1658033"/>
              <a:gd name="connsiteY13" fmla="*/ 964778 h 3468444"/>
              <a:gd name="connsiteX14" fmla="*/ 443489 w 1658033"/>
              <a:gd name="connsiteY14" fmla="*/ 908565 h 3468444"/>
              <a:gd name="connsiteX15" fmla="*/ 295045 w 1658033"/>
              <a:gd name="connsiteY15" fmla="*/ 941903 h 3468444"/>
              <a:gd name="connsiteX16" fmla="*/ 143686 w 1658033"/>
              <a:gd name="connsiteY16" fmla="*/ 904817 h 3468444"/>
              <a:gd name="connsiteX17" fmla="*/ 51142 w 1658033"/>
              <a:gd name="connsiteY17" fmla="*/ 817478 h 3468444"/>
              <a:gd name="connsiteX18" fmla="*/ 1279 w 1658033"/>
              <a:gd name="connsiteY18" fmla="*/ 661227 h 3468444"/>
              <a:gd name="connsiteX19" fmla="*/ 17544 w 1658033"/>
              <a:gd name="connsiteY19" fmla="*/ 455867 h 3468444"/>
              <a:gd name="connsiteX20" fmla="*/ 84298 w 1658033"/>
              <a:gd name="connsiteY20" fmla="*/ 302296 h 3468444"/>
              <a:gd name="connsiteX21" fmla="*/ 174811 w 1658033"/>
              <a:gd name="connsiteY21" fmla="*/ 189739 h 3468444"/>
              <a:gd name="connsiteX22" fmla="*/ 293587 w 1658033"/>
              <a:gd name="connsiteY22" fmla="*/ 80358 h 3468444"/>
              <a:gd name="connsiteX23" fmla="*/ 426625 w 1658033"/>
              <a:gd name="connsiteY23" fmla="*/ 15273 h 3468444"/>
              <a:gd name="connsiteX24" fmla="*/ 570905 w 1658033"/>
              <a:gd name="connsiteY24" fmla="*/ 1660 h 3468444"/>
              <a:gd name="connsiteX25" fmla="*/ 705817 w 1658033"/>
              <a:gd name="connsiteY25" fmla="*/ 42883 h 3468444"/>
              <a:gd name="connsiteX26" fmla="*/ 803253 w 1658033"/>
              <a:gd name="connsiteY26" fmla="*/ 99096 h 3468444"/>
              <a:gd name="connsiteX27" fmla="*/ 814495 w 1658033"/>
              <a:gd name="connsiteY27" fmla="*/ 121581 h 3468444"/>
              <a:gd name="connsiteX28" fmla="*/ 818243 w 1658033"/>
              <a:gd name="connsiteY28" fmla="*/ 144066 h 3468444"/>
              <a:gd name="connsiteX29" fmla="*/ 825738 w 1658033"/>
              <a:gd name="connsiteY29" fmla="*/ 170299 h 3468444"/>
              <a:gd name="connsiteX30" fmla="*/ 829486 w 1658033"/>
              <a:gd name="connsiteY30" fmla="*/ 189037 h 3468444"/>
              <a:gd name="connsiteX31" fmla="*/ 833233 w 1658033"/>
              <a:gd name="connsiteY31" fmla="*/ 331443 h 3468444"/>
              <a:gd name="connsiteX32" fmla="*/ 844476 w 1658033"/>
              <a:gd name="connsiteY32" fmla="*/ 361424 h 3468444"/>
              <a:gd name="connsiteX33" fmla="*/ 848223 w 1658033"/>
              <a:gd name="connsiteY33" fmla="*/ 372666 h 3468444"/>
              <a:gd name="connsiteX34" fmla="*/ 896941 w 1658033"/>
              <a:gd name="connsiteY34" fmla="*/ 398899 h 3468444"/>
              <a:gd name="connsiteX35" fmla="*/ 908184 w 1658033"/>
              <a:gd name="connsiteY35" fmla="*/ 406394 h 3468444"/>
              <a:gd name="connsiteX36" fmla="*/ 956902 w 1658033"/>
              <a:gd name="connsiteY36" fmla="*/ 421384 h 3468444"/>
              <a:gd name="connsiteX37" fmla="*/ 1275443 w 1658033"/>
              <a:gd name="connsiteY37" fmla="*/ 428879 h 3468444"/>
              <a:gd name="connsiteX38" fmla="*/ 1294181 w 1658033"/>
              <a:gd name="connsiteY38" fmla="*/ 436374 h 3468444"/>
              <a:gd name="connsiteX39" fmla="*/ 1346646 w 1658033"/>
              <a:gd name="connsiteY39" fmla="*/ 455112 h 3468444"/>
              <a:gd name="connsiteX40" fmla="*/ 1414102 w 1658033"/>
              <a:gd name="connsiteY40" fmla="*/ 485092 h 3468444"/>
              <a:gd name="connsiteX41" fmla="*/ 1459073 w 1658033"/>
              <a:gd name="connsiteY41" fmla="*/ 496335 h 3468444"/>
              <a:gd name="connsiteX42" fmla="*/ 1474063 w 1658033"/>
              <a:gd name="connsiteY42" fmla="*/ 503830 h 3468444"/>
              <a:gd name="connsiteX43" fmla="*/ 1485305 w 1658033"/>
              <a:gd name="connsiteY43" fmla="*/ 511325 h 3468444"/>
              <a:gd name="connsiteX44" fmla="*/ 1504043 w 1658033"/>
              <a:gd name="connsiteY44" fmla="*/ 518820 h 3468444"/>
              <a:gd name="connsiteX45" fmla="*/ 1515286 w 1658033"/>
              <a:gd name="connsiteY45" fmla="*/ 530063 h 3468444"/>
              <a:gd name="connsiteX46" fmla="*/ 1537771 w 1658033"/>
              <a:gd name="connsiteY46" fmla="*/ 590024 h 3468444"/>
              <a:gd name="connsiteX47" fmla="*/ 1556509 w 1658033"/>
              <a:gd name="connsiteY47" fmla="*/ 646237 h 3468444"/>
              <a:gd name="connsiteX48" fmla="*/ 1578994 w 1658033"/>
              <a:gd name="connsiteY48" fmla="*/ 698702 h 3468444"/>
              <a:gd name="connsiteX49" fmla="*/ 1582741 w 1658033"/>
              <a:gd name="connsiteY49" fmla="*/ 713692 h 3468444"/>
              <a:gd name="connsiteX50" fmla="*/ 1590236 w 1658033"/>
              <a:gd name="connsiteY50" fmla="*/ 732430 h 3468444"/>
              <a:gd name="connsiteX51" fmla="*/ 1601479 w 1658033"/>
              <a:gd name="connsiteY51" fmla="*/ 777401 h 3468444"/>
              <a:gd name="connsiteX52" fmla="*/ 1620217 w 1658033"/>
              <a:gd name="connsiteY52" fmla="*/ 826119 h 3468444"/>
              <a:gd name="connsiteX53" fmla="*/ 1627712 w 1658033"/>
              <a:gd name="connsiteY53" fmla="*/ 871089 h 3468444"/>
              <a:gd name="connsiteX54" fmla="*/ 1635207 w 1658033"/>
              <a:gd name="connsiteY54" fmla="*/ 893574 h 3468444"/>
              <a:gd name="connsiteX55" fmla="*/ 1638955 w 1658033"/>
              <a:gd name="connsiteY55" fmla="*/ 908565 h 3468444"/>
              <a:gd name="connsiteX56" fmla="*/ 1646450 w 1658033"/>
              <a:gd name="connsiteY56" fmla="*/ 927302 h 3468444"/>
              <a:gd name="connsiteX57" fmla="*/ 1653945 w 1658033"/>
              <a:gd name="connsiteY57" fmla="*/ 964778 h 3468444"/>
              <a:gd name="connsiteX58" fmla="*/ 1653945 w 1658033"/>
              <a:gd name="connsiteY58" fmla="*/ 1167145 h 3468444"/>
              <a:gd name="connsiteX59" fmla="*/ 1646450 w 1658033"/>
              <a:gd name="connsiteY59" fmla="*/ 1182135 h 3468444"/>
              <a:gd name="connsiteX60" fmla="*/ 1638955 w 1658033"/>
              <a:gd name="connsiteY60" fmla="*/ 1204620 h 3468444"/>
              <a:gd name="connsiteX61" fmla="*/ 1605227 w 1658033"/>
              <a:gd name="connsiteY61" fmla="*/ 1320794 h 3468444"/>
              <a:gd name="connsiteX62" fmla="*/ 1593984 w 1658033"/>
              <a:gd name="connsiteY62" fmla="*/ 1339532 h 3468444"/>
              <a:gd name="connsiteX63" fmla="*/ 1575246 w 1658033"/>
              <a:gd name="connsiteY63" fmla="*/ 1380755 h 3468444"/>
              <a:gd name="connsiteX64" fmla="*/ 1549014 w 1658033"/>
              <a:gd name="connsiteY64" fmla="*/ 1418230 h 3468444"/>
              <a:gd name="connsiteX65" fmla="*/ 1545266 w 1658033"/>
              <a:gd name="connsiteY65" fmla="*/ 1436968 h 3468444"/>
              <a:gd name="connsiteX66" fmla="*/ 1530276 w 1658033"/>
              <a:gd name="connsiteY66" fmla="*/ 1455706 h 3468444"/>
              <a:gd name="connsiteX67" fmla="*/ 1515286 w 1658033"/>
              <a:gd name="connsiteY67" fmla="*/ 1485686 h 3468444"/>
              <a:gd name="connsiteX68" fmla="*/ 1489053 w 1658033"/>
              <a:gd name="connsiteY68" fmla="*/ 1545647 h 3468444"/>
              <a:gd name="connsiteX69" fmla="*/ 1474063 w 1658033"/>
              <a:gd name="connsiteY69" fmla="*/ 1579374 h 3468444"/>
              <a:gd name="connsiteX70" fmla="*/ 1455325 w 1658033"/>
              <a:gd name="connsiteY70" fmla="*/ 1635588 h 3468444"/>
              <a:gd name="connsiteX71" fmla="*/ 1447830 w 1658033"/>
              <a:gd name="connsiteY71" fmla="*/ 1665568 h 3468444"/>
              <a:gd name="connsiteX72" fmla="*/ 1440335 w 1658033"/>
              <a:gd name="connsiteY72" fmla="*/ 1688053 h 3468444"/>
              <a:gd name="connsiteX73" fmla="*/ 1429092 w 1658033"/>
              <a:gd name="connsiteY73" fmla="*/ 1748014 h 3468444"/>
              <a:gd name="connsiteX74" fmla="*/ 1425345 w 1658033"/>
              <a:gd name="connsiteY74" fmla="*/ 1785489 h 3468444"/>
              <a:gd name="connsiteX75" fmla="*/ 1417850 w 1658033"/>
              <a:gd name="connsiteY75" fmla="*/ 1815469 h 3468444"/>
              <a:gd name="connsiteX76" fmla="*/ 1414102 w 1658033"/>
              <a:gd name="connsiteY76" fmla="*/ 1841702 h 3468444"/>
              <a:gd name="connsiteX77" fmla="*/ 1410355 w 1658033"/>
              <a:gd name="connsiteY77" fmla="*/ 1879178 h 3468444"/>
              <a:gd name="connsiteX78" fmla="*/ 1365384 w 1658033"/>
              <a:gd name="connsiteY78" fmla="*/ 2070302 h 3468444"/>
              <a:gd name="connsiteX79" fmla="*/ 1305423 w 1658033"/>
              <a:gd name="connsiteY79" fmla="*/ 2430066 h 3468444"/>
              <a:gd name="connsiteX80" fmla="*/ 1271695 w 1658033"/>
              <a:gd name="connsiteY80" fmla="*/ 2647424 h 3468444"/>
              <a:gd name="connsiteX81" fmla="*/ 1234220 w 1658033"/>
              <a:gd name="connsiteY81" fmla="*/ 2902256 h 3468444"/>
              <a:gd name="connsiteX82" fmla="*/ 1192737 w 1658033"/>
              <a:gd name="connsiteY82" fmla="*/ 3437140 h 3468444"/>
              <a:gd name="connsiteX83" fmla="*/ 933011 w 1658033"/>
              <a:gd name="connsiteY83" fmla="*/ 3456944 h 3468444"/>
              <a:gd name="connsiteX84" fmla="*/ 704801 w 1658033"/>
              <a:gd name="connsiteY84" fmla="*/ 3415852 h 3468444"/>
              <a:gd name="connsiteX0" fmla="*/ 704801 w 1658033"/>
              <a:gd name="connsiteY0" fmla="*/ 3415852 h 3468444"/>
              <a:gd name="connsiteX1" fmla="*/ 727417 w 1658033"/>
              <a:gd name="connsiteY1" fmla="*/ 2855594 h 3468444"/>
              <a:gd name="connsiteX2" fmla="*/ 747170 w 1658033"/>
              <a:gd name="connsiteY2" fmla="*/ 1824552 h 3468444"/>
              <a:gd name="connsiteX3" fmla="*/ 735797 w 1658033"/>
              <a:gd name="connsiteY3" fmla="*/ 1811722 h 3468444"/>
              <a:gd name="connsiteX4" fmla="*/ 690827 w 1658033"/>
              <a:gd name="connsiteY4" fmla="*/ 1759256 h 3468444"/>
              <a:gd name="connsiteX5" fmla="*/ 657099 w 1658033"/>
              <a:gd name="connsiteY5" fmla="*/ 1628092 h 3468444"/>
              <a:gd name="connsiteX6" fmla="*/ 660846 w 1658033"/>
              <a:gd name="connsiteY6" fmla="*/ 1504424 h 3468444"/>
              <a:gd name="connsiteX7" fmla="*/ 709564 w 1658033"/>
              <a:gd name="connsiteY7" fmla="*/ 1399492 h 3468444"/>
              <a:gd name="connsiteX8" fmla="*/ 728302 w 1658033"/>
              <a:gd name="connsiteY8" fmla="*/ 1347027 h 3468444"/>
              <a:gd name="connsiteX9" fmla="*/ 747040 w 1658033"/>
              <a:gd name="connsiteY9" fmla="*/ 1283319 h 3468444"/>
              <a:gd name="connsiteX10" fmla="*/ 724555 w 1658033"/>
              <a:gd name="connsiteY10" fmla="*/ 1170892 h 3468444"/>
              <a:gd name="connsiteX11" fmla="*/ 675836 w 1658033"/>
              <a:gd name="connsiteY11" fmla="*/ 1058466 h 3468444"/>
              <a:gd name="connsiteX12" fmla="*/ 638361 w 1658033"/>
              <a:gd name="connsiteY12" fmla="*/ 1006001 h 3468444"/>
              <a:gd name="connsiteX13" fmla="*/ 585895 w 1658033"/>
              <a:gd name="connsiteY13" fmla="*/ 964778 h 3468444"/>
              <a:gd name="connsiteX14" fmla="*/ 443489 w 1658033"/>
              <a:gd name="connsiteY14" fmla="*/ 908565 h 3468444"/>
              <a:gd name="connsiteX15" fmla="*/ 295045 w 1658033"/>
              <a:gd name="connsiteY15" fmla="*/ 941903 h 3468444"/>
              <a:gd name="connsiteX16" fmla="*/ 143686 w 1658033"/>
              <a:gd name="connsiteY16" fmla="*/ 904817 h 3468444"/>
              <a:gd name="connsiteX17" fmla="*/ 51142 w 1658033"/>
              <a:gd name="connsiteY17" fmla="*/ 817478 h 3468444"/>
              <a:gd name="connsiteX18" fmla="*/ 1279 w 1658033"/>
              <a:gd name="connsiteY18" fmla="*/ 661227 h 3468444"/>
              <a:gd name="connsiteX19" fmla="*/ 17544 w 1658033"/>
              <a:gd name="connsiteY19" fmla="*/ 455867 h 3468444"/>
              <a:gd name="connsiteX20" fmla="*/ 84298 w 1658033"/>
              <a:gd name="connsiteY20" fmla="*/ 302296 h 3468444"/>
              <a:gd name="connsiteX21" fmla="*/ 174811 w 1658033"/>
              <a:gd name="connsiteY21" fmla="*/ 189739 h 3468444"/>
              <a:gd name="connsiteX22" fmla="*/ 293587 w 1658033"/>
              <a:gd name="connsiteY22" fmla="*/ 80358 h 3468444"/>
              <a:gd name="connsiteX23" fmla="*/ 426625 w 1658033"/>
              <a:gd name="connsiteY23" fmla="*/ 15273 h 3468444"/>
              <a:gd name="connsiteX24" fmla="*/ 570905 w 1658033"/>
              <a:gd name="connsiteY24" fmla="*/ 1660 h 3468444"/>
              <a:gd name="connsiteX25" fmla="*/ 705817 w 1658033"/>
              <a:gd name="connsiteY25" fmla="*/ 42883 h 3468444"/>
              <a:gd name="connsiteX26" fmla="*/ 803253 w 1658033"/>
              <a:gd name="connsiteY26" fmla="*/ 99096 h 3468444"/>
              <a:gd name="connsiteX27" fmla="*/ 814495 w 1658033"/>
              <a:gd name="connsiteY27" fmla="*/ 121581 h 3468444"/>
              <a:gd name="connsiteX28" fmla="*/ 825738 w 1658033"/>
              <a:gd name="connsiteY28" fmla="*/ 170299 h 3468444"/>
              <a:gd name="connsiteX29" fmla="*/ 829486 w 1658033"/>
              <a:gd name="connsiteY29" fmla="*/ 189037 h 3468444"/>
              <a:gd name="connsiteX30" fmla="*/ 833233 w 1658033"/>
              <a:gd name="connsiteY30" fmla="*/ 331443 h 3468444"/>
              <a:gd name="connsiteX31" fmla="*/ 844476 w 1658033"/>
              <a:gd name="connsiteY31" fmla="*/ 361424 h 3468444"/>
              <a:gd name="connsiteX32" fmla="*/ 848223 w 1658033"/>
              <a:gd name="connsiteY32" fmla="*/ 372666 h 3468444"/>
              <a:gd name="connsiteX33" fmla="*/ 896941 w 1658033"/>
              <a:gd name="connsiteY33" fmla="*/ 398899 h 3468444"/>
              <a:gd name="connsiteX34" fmla="*/ 908184 w 1658033"/>
              <a:gd name="connsiteY34" fmla="*/ 406394 h 3468444"/>
              <a:gd name="connsiteX35" fmla="*/ 956902 w 1658033"/>
              <a:gd name="connsiteY35" fmla="*/ 421384 h 3468444"/>
              <a:gd name="connsiteX36" fmla="*/ 1275443 w 1658033"/>
              <a:gd name="connsiteY36" fmla="*/ 428879 h 3468444"/>
              <a:gd name="connsiteX37" fmla="*/ 1294181 w 1658033"/>
              <a:gd name="connsiteY37" fmla="*/ 436374 h 3468444"/>
              <a:gd name="connsiteX38" fmla="*/ 1346646 w 1658033"/>
              <a:gd name="connsiteY38" fmla="*/ 455112 h 3468444"/>
              <a:gd name="connsiteX39" fmla="*/ 1414102 w 1658033"/>
              <a:gd name="connsiteY39" fmla="*/ 485092 h 3468444"/>
              <a:gd name="connsiteX40" fmla="*/ 1459073 w 1658033"/>
              <a:gd name="connsiteY40" fmla="*/ 496335 h 3468444"/>
              <a:gd name="connsiteX41" fmla="*/ 1474063 w 1658033"/>
              <a:gd name="connsiteY41" fmla="*/ 503830 h 3468444"/>
              <a:gd name="connsiteX42" fmla="*/ 1485305 w 1658033"/>
              <a:gd name="connsiteY42" fmla="*/ 511325 h 3468444"/>
              <a:gd name="connsiteX43" fmla="*/ 1504043 w 1658033"/>
              <a:gd name="connsiteY43" fmla="*/ 518820 h 3468444"/>
              <a:gd name="connsiteX44" fmla="*/ 1515286 w 1658033"/>
              <a:gd name="connsiteY44" fmla="*/ 530063 h 3468444"/>
              <a:gd name="connsiteX45" fmla="*/ 1537771 w 1658033"/>
              <a:gd name="connsiteY45" fmla="*/ 590024 h 3468444"/>
              <a:gd name="connsiteX46" fmla="*/ 1556509 w 1658033"/>
              <a:gd name="connsiteY46" fmla="*/ 646237 h 3468444"/>
              <a:gd name="connsiteX47" fmla="*/ 1578994 w 1658033"/>
              <a:gd name="connsiteY47" fmla="*/ 698702 h 3468444"/>
              <a:gd name="connsiteX48" fmla="*/ 1582741 w 1658033"/>
              <a:gd name="connsiteY48" fmla="*/ 713692 h 3468444"/>
              <a:gd name="connsiteX49" fmla="*/ 1590236 w 1658033"/>
              <a:gd name="connsiteY49" fmla="*/ 732430 h 3468444"/>
              <a:gd name="connsiteX50" fmla="*/ 1601479 w 1658033"/>
              <a:gd name="connsiteY50" fmla="*/ 777401 h 3468444"/>
              <a:gd name="connsiteX51" fmla="*/ 1620217 w 1658033"/>
              <a:gd name="connsiteY51" fmla="*/ 826119 h 3468444"/>
              <a:gd name="connsiteX52" fmla="*/ 1627712 w 1658033"/>
              <a:gd name="connsiteY52" fmla="*/ 871089 h 3468444"/>
              <a:gd name="connsiteX53" fmla="*/ 1635207 w 1658033"/>
              <a:gd name="connsiteY53" fmla="*/ 893574 h 3468444"/>
              <a:gd name="connsiteX54" fmla="*/ 1638955 w 1658033"/>
              <a:gd name="connsiteY54" fmla="*/ 908565 h 3468444"/>
              <a:gd name="connsiteX55" fmla="*/ 1646450 w 1658033"/>
              <a:gd name="connsiteY55" fmla="*/ 927302 h 3468444"/>
              <a:gd name="connsiteX56" fmla="*/ 1653945 w 1658033"/>
              <a:gd name="connsiteY56" fmla="*/ 964778 h 3468444"/>
              <a:gd name="connsiteX57" fmla="*/ 1653945 w 1658033"/>
              <a:gd name="connsiteY57" fmla="*/ 1167145 h 3468444"/>
              <a:gd name="connsiteX58" fmla="*/ 1646450 w 1658033"/>
              <a:gd name="connsiteY58" fmla="*/ 1182135 h 3468444"/>
              <a:gd name="connsiteX59" fmla="*/ 1638955 w 1658033"/>
              <a:gd name="connsiteY59" fmla="*/ 1204620 h 3468444"/>
              <a:gd name="connsiteX60" fmla="*/ 1605227 w 1658033"/>
              <a:gd name="connsiteY60" fmla="*/ 1320794 h 3468444"/>
              <a:gd name="connsiteX61" fmla="*/ 1593984 w 1658033"/>
              <a:gd name="connsiteY61" fmla="*/ 1339532 h 3468444"/>
              <a:gd name="connsiteX62" fmla="*/ 1575246 w 1658033"/>
              <a:gd name="connsiteY62" fmla="*/ 1380755 h 3468444"/>
              <a:gd name="connsiteX63" fmla="*/ 1549014 w 1658033"/>
              <a:gd name="connsiteY63" fmla="*/ 1418230 h 3468444"/>
              <a:gd name="connsiteX64" fmla="*/ 1545266 w 1658033"/>
              <a:gd name="connsiteY64" fmla="*/ 1436968 h 3468444"/>
              <a:gd name="connsiteX65" fmla="*/ 1530276 w 1658033"/>
              <a:gd name="connsiteY65" fmla="*/ 1455706 h 3468444"/>
              <a:gd name="connsiteX66" fmla="*/ 1515286 w 1658033"/>
              <a:gd name="connsiteY66" fmla="*/ 1485686 h 3468444"/>
              <a:gd name="connsiteX67" fmla="*/ 1489053 w 1658033"/>
              <a:gd name="connsiteY67" fmla="*/ 1545647 h 3468444"/>
              <a:gd name="connsiteX68" fmla="*/ 1474063 w 1658033"/>
              <a:gd name="connsiteY68" fmla="*/ 1579374 h 3468444"/>
              <a:gd name="connsiteX69" fmla="*/ 1455325 w 1658033"/>
              <a:gd name="connsiteY69" fmla="*/ 1635588 h 3468444"/>
              <a:gd name="connsiteX70" fmla="*/ 1447830 w 1658033"/>
              <a:gd name="connsiteY70" fmla="*/ 1665568 h 3468444"/>
              <a:gd name="connsiteX71" fmla="*/ 1440335 w 1658033"/>
              <a:gd name="connsiteY71" fmla="*/ 1688053 h 3468444"/>
              <a:gd name="connsiteX72" fmla="*/ 1429092 w 1658033"/>
              <a:gd name="connsiteY72" fmla="*/ 1748014 h 3468444"/>
              <a:gd name="connsiteX73" fmla="*/ 1425345 w 1658033"/>
              <a:gd name="connsiteY73" fmla="*/ 1785489 h 3468444"/>
              <a:gd name="connsiteX74" fmla="*/ 1417850 w 1658033"/>
              <a:gd name="connsiteY74" fmla="*/ 1815469 h 3468444"/>
              <a:gd name="connsiteX75" fmla="*/ 1414102 w 1658033"/>
              <a:gd name="connsiteY75" fmla="*/ 1841702 h 3468444"/>
              <a:gd name="connsiteX76" fmla="*/ 1410355 w 1658033"/>
              <a:gd name="connsiteY76" fmla="*/ 1879178 h 3468444"/>
              <a:gd name="connsiteX77" fmla="*/ 1365384 w 1658033"/>
              <a:gd name="connsiteY77" fmla="*/ 2070302 h 3468444"/>
              <a:gd name="connsiteX78" fmla="*/ 1305423 w 1658033"/>
              <a:gd name="connsiteY78" fmla="*/ 2430066 h 3468444"/>
              <a:gd name="connsiteX79" fmla="*/ 1271695 w 1658033"/>
              <a:gd name="connsiteY79" fmla="*/ 2647424 h 3468444"/>
              <a:gd name="connsiteX80" fmla="*/ 1234220 w 1658033"/>
              <a:gd name="connsiteY80" fmla="*/ 2902256 h 3468444"/>
              <a:gd name="connsiteX81" fmla="*/ 1192737 w 1658033"/>
              <a:gd name="connsiteY81" fmla="*/ 3437140 h 3468444"/>
              <a:gd name="connsiteX82" fmla="*/ 933011 w 1658033"/>
              <a:gd name="connsiteY82" fmla="*/ 3456944 h 3468444"/>
              <a:gd name="connsiteX83" fmla="*/ 704801 w 1658033"/>
              <a:gd name="connsiteY83" fmla="*/ 3415852 h 3468444"/>
              <a:gd name="connsiteX0" fmla="*/ 704801 w 1658033"/>
              <a:gd name="connsiteY0" fmla="*/ 3415852 h 3468444"/>
              <a:gd name="connsiteX1" fmla="*/ 727417 w 1658033"/>
              <a:gd name="connsiteY1" fmla="*/ 2855594 h 3468444"/>
              <a:gd name="connsiteX2" fmla="*/ 747170 w 1658033"/>
              <a:gd name="connsiteY2" fmla="*/ 1824552 h 3468444"/>
              <a:gd name="connsiteX3" fmla="*/ 735797 w 1658033"/>
              <a:gd name="connsiteY3" fmla="*/ 1811722 h 3468444"/>
              <a:gd name="connsiteX4" fmla="*/ 690827 w 1658033"/>
              <a:gd name="connsiteY4" fmla="*/ 1759256 h 3468444"/>
              <a:gd name="connsiteX5" fmla="*/ 657099 w 1658033"/>
              <a:gd name="connsiteY5" fmla="*/ 1628092 h 3468444"/>
              <a:gd name="connsiteX6" fmla="*/ 660846 w 1658033"/>
              <a:gd name="connsiteY6" fmla="*/ 1504424 h 3468444"/>
              <a:gd name="connsiteX7" fmla="*/ 709564 w 1658033"/>
              <a:gd name="connsiteY7" fmla="*/ 1399492 h 3468444"/>
              <a:gd name="connsiteX8" fmla="*/ 728302 w 1658033"/>
              <a:gd name="connsiteY8" fmla="*/ 1347027 h 3468444"/>
              <a:gd name="connsiteX9" fmla="*/ 747040 w 1658033"/>
              <a:gd name="connsiteY9" fmla="*/ 1283319 h 3468444"/>
              <a:gd name="connsiteX10" fmla="*/ 724555 w 1658033"/>
              <a:gd name="connsiteY10" fmla="*/ 1170892 h 3468444"/>
              <a:gd name="connsiteX11" fmla="*/ 675836 w 1658033"/>
              <a:gd name="connsiteY11" fmla="*/ 1058466 h 3468444"/>
              <a:gd name="connsiteX12" fmla="*/ 638361 w 1658033"/>
              <a:gd name="connsiteY12" fmla="*/ 1006001 h 3468444"/>
              <a:gd name="connsiteX13" fmla="*/ 585895 w 1658033"/>
              <a:gd name="connsiteY13" fmla="*/ 964778 h 3468444"/>
              <a:gd name="connsiteX14" fmla="*/ 443489 w 1658033"/>
              <a:gd name="connsiteY14" fmla="*/ 908565 h 3468444"/>
              <a:gd name="connsiteX15" fmla="*/ 295045 w 1658033"/>
              <a:gd name="connsiteY15" fmla="*/ 941903 h 3468444"/>
              <a:gd name="connsiteX16" fmla="*/ 143686 w 1658033"/>
              <a:gd name="connsiteY16" fmla="*/ 904817 h 3468444"/>
              <a:gd name="connsiteX17" fmla="*/ 51142 w 1658033"/>
              <a:gd name="connsiteY17" fmla="*/ 817478 h 3468444"/>
              <a:gd name="connsiteX18" fmla="*/ 1279 w 1658033"/>
              <a:gd name="connsiteY18" fmla="*/ 661227 h 3468444"/>
              <a:gd name="connsiteX19" fmla="*/ 17544 w 1658033"/>
              <a:gd name="connsiteY19" fmla="*/ 455867 h 3468444"/>
              <a:gd name="connsiteX20" fmla="*/ 84298 w 1658033"/>
              <a:gd name="connsiteY20" fmla="*/ 302296 h 3468444"/>
              <a:gd name="connsiteX21" fmla="*/ 174811 w 1658033"/>
              <a:gd name="connsiteY21" fmla="*/ 189739 h 3468444"/>
              <a:gd name="connsiteX22" fmla="*/ 293587 w 1658033"/>
              <a:gd name="connsiteY22" fmla="*/ 80358 h 3468444"/>
              <a:gd name="connsiteX23" fmla="*/ 426625 w 1658033"/>
              <a:gd name="connsiteY23" fmla="*/ 15273 h 3468444"/>
              <a:gd name="connsiteX24" fmla="*/ 570905 w 1658033"/>
              <a:gd name="connsiteY24" fmla="*/ 1660 h 3468444"/>
              <a:gd name="connsiteX25" fmla="*/ 705817 w 1658033"/>
              <a:gd name="connsiteY25" fmla="*/ 42883 h 3468444"/>
              <a:gd name="connsiteX26" fmla="*/ 803253 w 1658033"/>
              <a:gd name="connsiteY26" fmla="*/ 99096 h 3468444"/>
              <a:gd name="connsiteX27" fmla="*/ 814495 w 1658033"/>
              <a:gd name="connsiteY27" fmla="*/ 121581 h 3468444"/>
              <a:gd name="connsiteX28" fmla="*/ 829486 w 1658033"/>
              <a:gd name="connsiteY28" fmla="*/ 189037 h 3468444"/>
              <a:gd name="connsiteX29" fmla="*/ 833233 w 1658033"/>
              <a:gd name="connsiteY29" fmla="*/ 331443 h 3468444"/>
              <a:gd name="connsiteX30" fmla="*/ 844476 w 1658033"/>
              <a:gd name="connsiteY30" fmla="*/ 361424 h 3468444"/>
              <a:gd name="connsiteX31" fmla="*/ 848223 w 1658033"/>
              <a:gd name="connsiteY31" fmla="*/ 372666 h 3468444"/>
              <a:gd name="connsiteX32" fmla="*/ 896941 w 1658033"/>
              <a:gd name="connsiteY32" fmla="*/ 398899 h 3468444"/>
              <a:gd name="connsiteX33" fmla="*/ 908184 w 1658033"/>
              <a:gd name="connsiteY33" fmla="*/ 406394 h 3468444"/>
              <a:gd name="connsiteX34" fmla="*/ 956902 w 1658033"/>
              <a:gd name="connsiteY34" fmla="*/ 421384 h 3468444"/>
              <a:gd name="connsiteX35" fmla="*/ 1275443 w 1658033"/>
              <a:gd name="connsiteY35" fmla="*/ 428879 h 3468444"/>
              <a:gd name="connsiteX36" fmla="*/ 1294181 w 1658033"/>
              <a:gd name="connsiteY36" fmla="*/ 436374 h 3468444"/>
              <a:gd name="connsiteX37" fmla="*/ 1346646 w 1658033"/>
              <a:gd name="connsiteY37" fmla="*/ 455112 h 3468444"/>
              <a:gd name="connsiteX38" fmla="*/ 1414102 w 1658033"/>
              <a:gd name="connsiteY38" fmla="*/ 485092 h 3468444"/>
              <a:gd name="connsiteX39" fmla="*/ 1459073 w 1658033"/>
              <a:gd name="connsiteY39" fmla="*/ 496335 h 3468444"/>
              <a:gd name="connsiteX40" fmla="*/ 1474063 w 1658033"/>
              <a:gd name="connsiteY40" fmla="*/ 503830 h 3468444"/>
              <a:gd name="connsiteX41" fmla="*/ 1485305 w 1658033"/>
              <a:gd name="connsiteY41" fmla="*/ 511325 h 3468444"/>
              <a:gd name="connsiteX42" fmla="*/ 1504043 w 1658033"/>
              <a:gd name="connsiteY42" fmla="*/ 518820 h 3468444"/>
              <a:gd name="connsiteX43" fmla="*/ 1515286 w 1658033"/>
              <a:gd name="connsiteY43" fmla="*/ 530063 h 3468444"/>
              <a:gd name="connsiteX44" fmla="*/ 1537771 w 1658033"/>
              <a:gd name="connsiteY44" fmla="*/ 590024 h 3468444"/>
              <a:gd name="connsiteX45" fmla="*/ 1556509 w 1658033"/>
              <a:gd name="connsiteY45" fmla="*/ 646237 h 3468444"/>
              <a:gd name="connsiteX46" fmla="*/ 1578994 w 1658033"/>
              <a:gd name="connsiteY46" fmla="*/ 698702 h 3468444"/>
              <a:gd name="connsiteX47" fmla="*/ 1582741 w 1658033"/>
              <a:gd name="connsiteY47" fmla="*/ 713692 h 3468444"/>
              <a:gd name="connsiteX48" fmla="*/ 1590236 w 1658033"/>
              <a:gd name="connsiteY48" fmla="*/ 732430 h 3468444"/>
              <a:gd name="connsiteX49" fmla="*/ 1601479 w 1658033"/>
              <a:gd name="connsiteY49" fmla="*/ 777401 h 3468444"/>
              <a:gd name="connsiteX50" fmla="*/ 1620217 w 1658033"/>
              <a:gd name="connsiteY50" fmla="*/ 826119 h 3468444"/>
              <a:gd name="connsiteX51" fmla="*/ 1627712 w 1658033"/>
              <a:gd name="connsiteY51" fmla="*/ 871089 h 3468444"/>
              <a:gd name="connsiteX52" fmla="*/ 1635207 w 1658033"/>
              <a:gd name="connsiteY52" fmla="*/ 893574 h 3468444"/>
              <a:gd name="connsiteX53" fmla="*/ 1638955 w 1658033"/>
              <a:gd name="connsiteY53" fmla="*/ 908565 h 3468444"/>
              <a:gd name="connsiteX54" fmla="*/ 1646450 w 1658033"/>
              <a:gd name="connsiteY54" fmla="*/ 927302 h 3468444"/>
              <a:gd name="connsiteX55" fmla="*/ 1653945 w 1658033"/>
              <a:gd name="connsiteY55" fmla="*/ 964778 h 3468444"/>
              <a:gd name="connsiteX56" fmla="*/ 1653945 w 1658033"/>
              <a:gd name="connsiteY56" fmla="*/ 1167145 h 3468444"/>
              <a:gd name="connsiteX57" fmla="*/ 1646450 w 1658033"/>
              <a:gd name="connsiteY57" fmla="*/ 1182135 h 3468444"/>
              <a:gd name="connsiteX58" fmla="*/ 1638955 w 1658033"/>
              <a:gd name="connsiteY58" fmla="*/ 1204620 h 3468444"/>
              <a:gd name="connsiteX59" fmla="*/ 1605227 w 1658033"/>
              <a:gd name="connsiteY59" fmla="*/ 1320794 h 3468444"/>
              <a:gd name="connsiteX60" fmla="*/ 1593984 w 1658033"/>
              <a:gd name="connsiteY60" fmla="*/ 1339532 h 3468444"/>
              <a:gd name="connsiteX61" fmla="*/ 1575246 w 1658033"/>
              <a:gd name="connsiteY61" fmla="*/ 1380755 h 3468444"/>
              <a:gd name="connsiteX62" fmla="*/ 1549014 w 1658033"/>
              <a:gd name="connsiteY62" fmla="*/ 1418230 h 3468444"/>
              <a:gd name="connsiteX63" fmla="*/ 1545266 w 1658033"/>
              <a:gd name="connsiteY63" fmla="*/ 1436968 h 3468444"/>
              <a:gd name="connsiteX64" fmla="*/ 1530276 w 1658033"/>
              <a:gd name="connsiteY64" fmla="*/ 1455706 h 3468444"/>
              <a:gd name="connsiteX65" fmla="*/ 1515286 w 1658033"/>
              <a:gd name="connsiteY65" fmla="*/ 1485686 h 3468444"/>
              <a:gd name="connsiteX66" fmla="*/ 1489053 w 1658033"/>
              <a:gd name="connsiteY66" fmla="*/ 1545647 h 3468444"/>
              <a:gd name="connsiteX67" fmla="*/ 1474063 w 1658033"/>
              <a:gd name="connsiteY67" fmla="*/ 1579374 h 3468444"/>
              <a:gd name="connsiteX68" fmla="*/ 1455325 w 1658033"/>
              <a:gd name="connsiteY68" fmla="*/ 1635588 h 3468444"/>
              <a:gd name="connsiteX69" fmla="*/ 1447830 w 1658033"/>
              <a:gd name="connsiteY69" fmla="*/ 1665568 h 3468444"/>
              <a:gd name="connsiteX70" fmla="*/ 1440335 w 1658033"/>
              <a:gd name="connsiteY70" fmla="*/ 1688053 h 3468444"/>
              <a:gd name="connsiteX71" fmla="*/ 1429092 w 1658033"/>
              <a:gd name="connsiteY71" fmla="*/ 1748014 h 3468444"/>
              <a:gd name="connsiteX72" fmla="*/ 1425345 w 1658033"/>
              <a:gd name="connsiteY72" fmla="*/ 1785489 h 3468444"/>
              <a:gd name="connsiteX73" fmla="*/ 1417850 w 1658033"/>
              <a:gd name="connsiteY73" fmla="*/ 1815469 h 3468444"/>
              <a:gd name="connsiteX74" fmla="*/ 1414102 w 1658033"/>
              <a:gd name="connsiteY74" fmla="*/ 1841702 h 3468444"/>
              <a:gd name="connsiteX75" fmla="*/ 1410355 w 1658033"/>
              <a:gd name="connsiteY75" fmla="*/ 1879178 h 3468444"/>
              <a:gd name="connsiteX76" fmla="*/ 1365384 w 1658033"/>
              <a:gd name="connsiteY76" fmla="*/ 2070302 h 3468444"/>
              <a:gd name="connsiteX77" fmla="*/ 1305423 w 1658033"/>
              <a:gd name="connsiteY77" fmla="*/ 2430066 h 3468444"/>
              <a:gd name="connsiteX78" fmla="*/ 1271695 w 1658033"/>
              <a:gd name="connsiteY78" fmla="*/ 2647424 h 3468444"/>
              <a:gd name="connsiteX79" fmla="*/ 1234220 w 1658033"/>
              <a:gd name="connsiteY79" fmla="*/ 2902256 h 3468444"/>
              <a:gd name="connsiteX80" fmla="*/ 1192737 w 1658033"/>
              <a:gd name="connsiteY80" fmla="*/ 3437140 h 3468444"/>
              <a:gd name="connsiteX81" fmla="*/ 933011 w 1658033"/>
              <a:gd name="connsiteY81" fmla="*/ 3456944 h 3468444"/>
              <a:gd name="connsiteX82" fmla="*/ 704801 w 1658033"/>
              <a:gd name="connsiteY82" fmla="*/ 3415852 h 3468444"/>
              <a:gd name="connsiteX0" fmla="*/ 704801 w 1658033"/>
              <a:gd name="connsiteY0" fmla="*/ 3415852 h 3468444"/>
              <a:gd name="connsiteX1" fmla="*/ 727417 w 1658033"/>
              <a:gd name="connsiteY1" fmla="*/ 2855594 h 3468444"/>
              <a:gd name="connsiteX2" fmla="*/ 747170 w 1658033"/>
              <a:gd name="connsiteY2" fmla="*/ 1824552 h 3468444"/>
              <a:gd name="connsiteX3" fmla="*/ 735797 w 1658033"/>
              <a:gd name="connsiteY3" fmla="*/ 1811722 h 3468444"/>
              <a:gd name="connsiteX4" fmla="*/ 690827 w 1658033"/>
              <a:gd name="connsiteY4" fmla="*/ 1759256 h 3468444"/>
              <a:gd name="connsiteX5" fmla="*/ 657099 w 1658033"/>
              <a:gd name="connsiteY5" fmla="*/ 1628092 h 3468444"/>
              <a:gd name="connsiteX6" fmla="*/ 660846 w 1658033"/>
              <a:gd name="connsiteY6" fmla="*/ 1504424 h 3468444"/>
              <a:gd name="connsiteX7" fmla="*/ 709564 w 1658033"/>
              <a:gd name="connsiteY7" fmla="*/ 1399492 h 3468444"/>
              <a:gd name="connsiteX8" fmla="*/ 728302 w 1658033"/>
              <a:gd name="connsiteY8" fmla="*/ 1347027 h 3468444"/>
              <a:gd name="connsiteX9" fmla="*/ 747040 w 1658033"/>
              <a:gd name="connsiteY9" fmla="*/ 1283319 h 3468444"/>
              <a:gd name="connsiteX10" fmla="*/ 724555 w 1658033"/>
              <a:gd name="connsiteY10" fmla="*/ 1170892 h 3468444"/>
              <a:gd name="connsiteX11" fmla="*/ 675836 w 1658033"/>
              <a:gd name="connsiteY11" fmla="*/ 1058466 h 3468444"/>
              <a:gd name="connsiteX12" fmla="*/ 638361 w 1658033"/>
              <a:gd name="connsiteY12" fmla="*/ 1006001 h 3468444"/>
              <a:gd name="connsiteX13" fmla="*/ 585895 w 1658033"/>
              <a:gd name="connsiteY13" fmla="*/ 964778 h 3468444"/>
              <a:gd name="connsiteX14" fmla="*/ 443489 w 1658033"/>
              <a:gd name="connsiteY14" fmla="*/ 908565 h 3468444"/>
              <a:gd name="connsiteX15" fmla="*/ 295045 w 1658033"/>
              <a:gd name="connsiteY15" fmla="*/ 941903 h 3468444"/>
              <a:gd name="connsiteX16" fmla="*/ 143686 w 1658033"/>
              <a:gd name="connsiteY16" fmla="*/ 904817 h 3468444"/>
              <a:gd name="connsiteX17" fmla="*/ 51142 w 1658033"/>
              <a:gd name="connsiteY17" fmla="*/ 817478 h 3468444"/>
              <a:gd name="connsiteX18" fmla="*/ 1279 w 1658033"/>
              <a:gd name="connsiteY18" fmla="*/ 661227 h 3468444"/>
              <a:gd name="connsiteX19" fmla="*/ 17544 w 1658033"/>
              <a:gd name="connsiteY19" fmla="*/ 455867 h 3468444"/>
              <a:gd name="connsiteX20" fmla="*/ 84298 w 1658033"/>
              <a:gd name="connsiteY20" fmla="*/ 302296 h 3468444"/>
              <a:gd name="connsiteX21" fmla="*/ 174811 w 1658033"/>
              <a:gd name="connsiteY21" fmla="*/ 189739 h 3468444"/>
              <a:gd name="connsiteX22" fmla="*/ 293587 w 1658033"/>
              <a:gd name="connsiteY22" fmla="*/ 80358 h 3468444"/>
              <a:gd name="connsiteX23" fmla="*/ 426625 w 1658033"/>
              <a:gd name="connsiteY23" fmla="*/ 15273 h 3468444"/>
              <a:gd name="connsiteX24" fmla="*/ 570905 w 1658033"/>
              <a:gd name="connsiteY24" fmla="*/ 1660 h 3468444"/>
              <a:gd name="connsiteX25" fmla="*/ 705817 w 1658033"/>
              <a:gd name="connsiteY25" fmla="*/ 42883 h 3468444"/>
              <a:gd name="connsiteX26" fmla="*/ 803253 w 1658033"/>
              <a:gd name="connsiteY26" fmla="*/ 99096 h 3468444"/>
              <a:gd name="connsiteX27" fmla="*/ 829486 w 1658033"/>
              <a:gd name="connsiteY27" fmla="*/ 189037 h 3468444"/>
              <a:gd name="connsiteX28" fmla="*/ 833233 w 1658033"/>
              <a:gd name="connsiteY28" fmla="*/ 331443 h 3468444"/>
              <a:gd name="connsiteX29" fmla="*/ 844476 w 1658033"/>
              <a:gd name="connsiteY29" fmla="*/ 361424 h 3468444"/>
              <a:gd name="connsiteX30" fmla="*/ 848223 w 1658033"/>
              <a:gd name="connsiteY30" fmla="*/ 372666 h 3468444"/>
              <a:gd name="connsiteX31" fmla="*/ 896941 w 1658033"/>
              <a:gd name="connsiteY31" fmla="*/ 398899 h 3468444"/>
              <a:gd name="connsiteX32" fmla="*/ 908184 w 1658033"/>
              <a:gd name="connsiteY32" fmla="*/ 406394 h 3468444"/>
              <a:gd name="connsiteX33" fmla="*/ 956902 w 1658033"/>
              <a:gd name="connsiteY33" fmla="*/ 421384 h 3468444"/>
              <a:gd name="connsiteX34" fmla="*/ 1275443 w 1658033"/>
              <a:gd name="connsiteY34" fmla="*/ 428879 h 3468444"/>
              <a:gd name="connsiteX35" fmla="*/ 1294181 w 1658033"/>
              <a:gd name="connsiteY35" fmla="*/ 436374 h 3468444"/>
              <a:gd name="connsiteX36" fmla="*/ 1346646 w 1658033"/>
              <a:gd name="connsiteY36" fmla="*/ 455112 h 3468444"/>
              <a:gd name="connsiteX37" fmla="*/ 1414102 w 1658033"/>
              <a:gd name="connsiteY37" fmla="*/ 485092 h 3468444"/>
              <a:gd name="connsiteX38" fmla="*/ 1459073 w 1658033"/>
              <a:gd name="connsiteY38" fmla="*/ 496335 h 3468444"/>
              <a:gd name="connsiteX39" fmla="*/ 1474063 w 1658033"/>
              <a:gd name="connsiteY39" fmla="*/ 503830 h 3468444"/>
              <a:gd name="connsiteX40" fmla="*/ 1485305 w 1658033"/>
              <a:gd name="connsiteY40" fmla="*/ 511325 h 3468444"/>
              <a:gd name="connsiteX41" fmla="*/ 1504043 w 1658033"/>
              <a:gd name="connsiteY41" fmla="*/ 518820 h 3468444"/>
              <a:gd name="connsiteX42" fmla="*/ 1515286 w 1658033"/>
              <a:gd name="connsiteY42" fmla="*/ 530063 h 3468444"/>
              <a:gd name="connsiteX43" fmla="*/ 1537771 w 1658033"/>
              <a:gd name="connsiteY43" fmla="*/ 590024 h 3468444"/>
              <a:gd name="connsiteX44" fmla="*/ 1556509 w 1658033"/>
              <a:gd name="connsiteY44" fmla="*/ 646237 h 3468444"/>
              <a:gd name="connsiteX45" fmla="*/ 1578994 w 1658033"/>
              <a:gd name="connsiteY45" fmla="*/ 698702 h 3468444"/>
              <a:gd name="connsiteX46" fmla="*/ 1582741 w 1658033"/>
              <a:gd name="connsiteY46" fmla="*/ 713692 h 3468444"/>
              <a:gd name="connsiteX47" fmla="*/ 1590236 w 1658033"/>
              <a:gd name="connsiteY47" fmla="*/ 732430 h 3468444"/>
              <a:gd name="connsiteX48" fmla="*/ 1601479 w 1658033"/>
              <a:gd name="connsiteY48" fmla="*/ 777401 h 3468444"/>
              <a:gd name="connsiteX49" fmla="*/ 1620217 w 1658033"/>
              <a:gd name="connsiteY49" fmla="*/ 826119 h 3468444"/>
              <a:gd name="connsiteX50" fmla="*/ 1627712 w 1658033"/>
              <a:gd name="connsiteY50" fmla="*/ 871089 h 3468444"/>
              <a:gd name="connsiteX51" fmla="*/ 1635207 w 1658033"/>
              <a:gd name="connsiteY51" fmla="*/ 893574 h 3468444"/>
              <a:gd name="connsiteX52" fmla="*/ 1638955 w 1658033"/>
              <a:gd name="connsiteY52" fmla="*/ 908565 h 3468444"/>
              <a:gd name="connsiteX53" fmla="*/ 1646450 w 1658033"/>
              <a:gd name="connsiteY53" fmla="*/ 927302 h 3468444"/>
              <a:gd name="connsiteX54" fmla="*/ 1653945 w 1658033"/>
              <a:gd name="connsiteY54" fmla="*/ 964778 h 3468444"/>
              <a:gd name="connsiteX55" fmla="*/ 1653945 w 1658033"/>
              <a:gd name="connsiteY55" fmla="*/ 1167145 h 3468444"/>
              <a:gd name="connsiteX56" fmla="*/ 1646450 w 1658033"/>
              <a:gd name="connsiteY56" fmla="*/ 1182135 h 3468444"/>
              <a:gd name="connsiteX57" fmla="*/ 1638955 w 1658033"/>
              <a:gd name="connsiteY57" fmla="*/ 1204620 h 3468444"/>
              <a:gd name="connsiteX58" fmla="*/ 1605227 w 1658033"/>
              <a:gd name="connsiteY58" fmla="*/ 1320794 h 3468444"/>
              <a:gd name="connsiteX59" fmla="*/ 1593984 w 1658033"/>
              <a:gd name="connsiteY59" fmla="*/ 1339532 h 3468444"/>
              <a:gd name="connsiteX60" fmla="*/ 1575246 w 1658033"/>
              <a:gd name="connsiteY60" fmla="*/ 1380755 h 3468444"/>
              <a:gd name="connsiteX61" fmla="*/ 1549014 w 1658033"/>
              <a:gd name="connsiteY61" fmla="*/ 1418230 h 3468444"/>
              <a:gd name="connsiteX62" fmla="*/ 1545266 w 1658033"/>
              <a:gd name="connsiteY62" fmla="*/ 1436968 h 3468444"/>
              <a:gd name="connsiteX63" fmla="*/ 1530276 w 1658033"/>
              <a:gd name="connsiteY63" fmla="*/ 1455706 h 3468444"/>
              <a:gd name="connsiteX64" fmla="*/ 1515286 w 1658033"/>
              <a:gd name="connsiteY64" fmla="*/ 1485686 h 3468444"/>
              <a:gd name="connsiteX65" fmla="*/ 1489053 w 1658033"/>
              <a:gd name="connsiteY65" fmla="*/ 1545647 h 3468444"/>
              <a:gd name="connsiteX66" fmla="*/ 1474063 w 1658033"/>
              <a:gd name="connsiteY66" fmla="*/ 1579374 h 3468444"/>
              <a:gd name="connsiteX67" fmla="*/ 1455325 w 1658033"/>
              <a:gd name="connsiteY67" fmla="*/ 1635588 h 3468444"/>
              <a:gd name="connsiteX68" fmla="*/ 1447830 w 1658033"/>
              <a:gd name="connsiteY68" fmla="*/ 1665568 h 3468444"/>
              <a:gd name="connsiteX69" fmla="*/ 1440335 w 1658033"/>
              <a:gd name="connsiteY69" fmla="*/ 1688053 h 3468444"/>
              <a:gd name="connsiteX70" fmla="*/ 1429092 w 1658033"/>
              <a:gd name="connsiteY70" fmla="*/ 1748014 h 3468444"/>
              <a:gd name="connsiteX71" fmla="*/ 1425345 w 1658033"/>
              <a:gd name="connsiteY71" fmla="*/ 1785489 h 3468444"/>
              <a:gd name="connsiteX72" fmla="*/ 1417850 w 1658033"/>
              <a:gd name="connsiteY72" fmla="*/ 1815469 h 3468444"/>
              <a:gd name="connsiteX73" fmla="*/ 1414102 w 1658033"/>
              <a:gd name="connsiteY73" fmla="*/ 1841702 h 3468444"/>
              <a:gd name="connsiteX74" fmla="*/ 1410355 w 1658033"/>
              <a:gd name="connsiteY74" fmla="*/ 1879178 h 3468444"/>
              <a:gd name="connsiteX75" fmla="*/ 1365384 w 1658033"/>
              <a:gd name="connsiteY75" fmla="*/ 2070302 h 3468444"/>
              <a:gd name="connsiteX76" fmla="*/ 1305423 w 1658033"/>
              <a:gd name="connsiteY76" fmla="*/ 2430066 h 3468444"/>
              <a:gd name="connsiteX77" fmla="*/ 1271695 w 1658033"/>
              <a:gd name="connsiteY77" fmla="*/ 2647424 h 3468444"/>
              <a:gd name="connsiteX78" fmla="*/ 1234220 w 1658033"/>
              <a:gd name="connsiteY78" fmla="*/ 2902256 h 3468444"/>
              <a:gd name="connsiteX79" fmla="*/ 1192737 w 1658033"/>
              <a:gd name="connsiteY79" fmla="*/ 3437140 h 3468444"/>
              <a:gd name="connsiteX80" fmla="*/ 933011 w 1658033"/>
              <a:gd name="connsiteY80" fmla="*/ 3456944 h 3468444"/>
              <a:gd name="connsiteX81" fmla="*/ 704801 w 1658033"/>
              <a:gd name="connsiteY81" fmla="*/ 3415852 h 3468444"/>
              <a:gd name="connsiteX0" fmla="*/ 704801 w 1658033"/>
              <a:gd name="connsiteY0" fmla="*/ 3415852 h 3468444"/>
              <a:gd name="connsiteX1" fmla="*/ 727417 w 1658033"/>
              <a:gd name="connsiteY1" fmla="*/ 2855594 h 3468444"/>
              <a:gd name="connsiteX2" fmla="*/ 747170 w 1658033"/>
              <a:gd name="connsiteY2" fmla="*/ 1824552 h 3468444"/>
              <a:gd name="connsiteX3" fmla="*/ 735797 w 1658033"/>
              <a:gd name="connsiteY3" fmla="*/ 1811722 h 3468444"/>
              <a:gd name="connsiteX4" fmla="*/ 690827 w 1658033"/>
              <a:gd name="connsiteY4" fmla="*/ 1759256 h 3468444"/>
              <a:gd name="connsiteX5" fmla="*/ 657099 w 1658033"/>
              <a:gd name="connsiteY5" fmla="*/ 1628092 h 3468444"/>
              <a:gd name="connsiteX6" fmla="*/ 660846 w 1658033"/>
              <a:gd name="connsiteY6" fmla="*/ 1504424 h 3468444"/>
              <a:gd name="connsiteX7" fmla="*/ 709564 w 1658033"/>
              <a:gd name="connsiteY7" fmla="*/ 1399492 h 3468444"/>
              <a:gd name="connsiteX8" fmla="*/ 728302 w 1658033"/>
              <a:gd name="connsiteY8" fmla="*/ 1347027 h 3468444"/>
              <a:gd name="connsiteX9" fmla="*/ 747040 w 1658033"/>
              <a:gd name="connsiteY9" fmla="*/ 1283319 h 3468444"/>
              <a:gd name="connsiteX10" fmla="*/ 724555 w 1658033"/>
              <a:gd name="connsiteY10" fmla="*/ 1170892 h 3468444"/>
              <a:gd name="connsiteX11" fmla="*/ 675836 w 1658033"/>
              <a:gd name="connsiteY11" fmla="*/ 1058466 h 3468444"/>
              <a:gd name="connsiteX12" fmla="*/ 638361 w 1658033"/>
              <a:gd name="connsiteY12" fmla="*/ 1006001 h 3468444"/>
              <a:gd name="connsiteX13" fmla="*/ 585895 w 1658033"/>
              <a:gd name="connsiteY13" fmla="*/ 964778 h 3468444"/>
              <a:gd name="connsiteX14" fmla="*/ 443489 w 1658033"/>
              <a:gd name="connsiteY14" fmla="*/ 908565 h 3468444"/>
              <a:gd name="connsiteX15" fmla="*/ 295045 w 1658033"/>
              <a:gd name="connsiteY15" fmla="*/ 941903 h 3468444"/>
              <a:gd name="connsiteX16" fmla="*/ 143686 w 1658033"/>
              <a:gd name="connsiteY16" fmla="*/ 904817 h 3468444"/>
              <a:gd name="connsiteX17" fmla="*/ 51142 w 1658033"/>
              <a:gd name="connsiteY17" fmla="*/ 817478 h 3468444"/>
              <a:gd name="connsiteX18" fmla="*/ 1279 w 1658033"/>
              <a:gd name="connsiteY18" fmla="*/ 661227 h 3468444"/>
              <a:gd name="connsiteX19" fmla="*/ 17544 w 1658033"/>
              <a:gd name="connsiteY19" fmla="*/ 455867 h 3468444"/>
              <a:gd name="connsiteX20" fmla="*/ 84298 w 1658033"/>
              <a:gd name="connsiteY20" fmla="*/ 302296 h 3468444"/>
              <a:gd name="connsiteX21" fmla="*/ 174811 w 1658033"/>
              <a:gd name="connsiteY21" fmla="*/ 189739 h 3468444"/>
              <a:gd name="connsiteX22" fmla="*/ 293587 w 1658033"/>
              <a:gd name="connsiteY22" fmla="*/ 80358 h 3468444"/>
              <a:gd name="connsiteX23" fmla="*/ 426625 w 1658033"/>
              <a:gd name="connsiteY23" fmla="*/ 15273 h 3468444"/>
              <a:gd name="connsiteX24" fmla="*/ 570905 w 1658033"/>
              <a:gd name="connsiteY24" fmla="*/ 1660 h 3468444"/>
              <a:gd name="connsiteX25" fmla="*/ 705817 w 1658033"/>
              <a:gd name="connsiteY25" fmla="*/ 42883 h 3468444"/>
              <a:gd name="connsiteX26" fmla="*/ 811190 w 1658033"/>
              <a:gd name="connsiteY26" fmla="*/ 105446 h 3468444"/>
              <a:gd name="connsiteX27" fmla="*/ 829486 w 1658033"/>
              <a:gd name="connsiteY27" fmla="*/ 189037 h 3468444"/>
              <a:gd name="connsiteX28" fmla="*/ 833233 w 1658033"/>
              <a:gd name="connsiteY28" fmla="*/ 331443 h 3468444"/>
              <a:gd name="connsiteX29" fmla="*/ 844476 w 1658033"/>
              <a:gd name="connsiteY29" fmla="*/ 361424 h 3468444"/>
              <a:gd name="connsiteX30" fmla="*/ 848223 w 1658033"/>
              <a:gd name="connsiteY30" fmla="*/ 372666 h 3468444"/>
              <a:gd name="connsiteX31" fmla="*/ 896941 w 1658033"/>
              <a:gd name="connsiteY31" fmla="*/ 398899 h 3468444"/>
              <a:gd name="connsiteX32" fmla="*/ 908184 w 1658033"/>
              <a:gd name="connsiteY32" fmla="*/ 406394 h 3468444"/>
              <a:gd name="connsiteX33" fmla="*/ 956902 w 1658033"/>
              <a:gd name="connsiteY33" fmla="*/ 421384 h 3468444"/>
              <a:gd name="connsiteX34" fmla="*/ 1275443 w 1658033"/>
              <a:gd name="connsiteY34" fmla="*/ 428879 h 3468444"/>
              <a:gd name="connsiteX35" fmla="*/ 1294181 w 1658033"/>
              <a:gd name="connsiteY35" fmla="*/ 436374 h 3468444"/>
              <a:gd name="connsiteX36" fmla="*/ 1346646 w 1658033"/>
              <a:gd name="connsiteY36" fmla="*/ 455112 h 3468444"/>
              <a:gd name="connsiteX37" fmla="*/ 1414102 w 1658033"/>
              <a:gd name="connsiteY37" fmla="*/ 485092 h 3468444"/>
              <a:gd name="connsiteX38" fmla="*/ 1459073 w 1658033"/>
              <a:gd name="connsiteY38" fmla="*/ 496335 h 3468444"/>
              <a:gd name="connsiteX39" fmla="*/ 1474063 w 1658033"/>
              <a:gd name="connsiteY39" fmla="*/ 503830 h 3468444"/>
              <a:gd name="connsiteX40" fmla="*/ 1485305 w 1658033"/>
              <a:gd name="connsiteY40" fmla="*/ 511325 h 3468444"/>
              <a:gd name="connsiteX41" fmla="*/ 1504043 w 1658033"/>
              <a:gd name="connsiteY41" fmla="*/ 518820 h 3468444"/>
              <a:gd name="connsiteX42" fmla="*/ 1515286 w 1658033"/>
              <a:gd name="connsiteY42" fmla="*/ 530063 h 3468444"/>
              <a:gd name="connsiteX43" fmla="*/ 1537771 w 1658033"/>
              <a:gd name="connsiteY43" fmla="*/ 590024 h 3468444"/>
              <a:gd name="connsiteX44" fmla="*/ 1556509 w 1658033"/>
              <a:gd name="connsiteY44" fmla="*/ 646237 h 3468444"/>
              <a:gd name="connsiteX45" fmla="*/ 1578994 w 1658033"/>
              <a:gd name="connsiteY45" fmla="*/ 698702 h 3468444"/>
              <a:gd name="connsiteX46" fmla="*/ 1582741 w 1658033"/>
              <a:gd name="connsiteY46" fmla="*/ 713692 h 3468444"/>
              <a:gd name="connsiteX47" fmla="*/ 1590236 w 1658033"/>
              <a:gd name="connsiteY47" fmla="*/ 732430 h 3468444"/>
              <a:gd name="connsiteX48" fmla="*/ 1601479 w 1658033"/>
              <a:gd name="connsiteY48" fmla="*/ 777401 h 3468444"/>
              <a:gd name="connsiteX49" fmla="*/ 1620217 w 1658033"/>
              <a:gd name="connsiteY49" fmla="*/ 826119 h 3468444"/>
              <a:gd name="connsiteX50" fmla="*/ 1627712 w 1658033"/>
              <a:gd name="connsiteY50" fmla="*/ 871089 h 3468444"/>
              <a:gd name="connsiteX51" fmla="*/ 1635207 w 1658033"/>
              <a:gd name="connsiteY51" fmla="*/ 893574 h 3468444"/>
              <a:gd name="connsiteX52" fmla="*/ 1638955 w 1658033"/>
              <a:gd name="connsiteY52" fmla="*/ 908565 h 3468444"/>
              <a:gd name="connsiteX53" fmla="*/ 1646450 w 1658033"/>
              <a:gd name="connsiteY53" fmla="*/ 927302 h 3468444"/>
              <a:gd name="connsiteX54" fmla="*/ 1653945 w 1658033"/>
              <a:gd name="connsiteY54" fmla="*/ 964778 h 3468444"/>
              <a:gd name="connsiteX55" fmla="*/ 1653945 w 1658033"/>
              <a:gd name="connsiteY55" fmla="*/ 1167145 h 3468444"/>
              <a:gd name="connsiteX56" fmla="*/ 1646450 w 1658033"/>
              <a:gd name="connsiteY56" fmla="*/ 1182135 h 3468444"/>
              <a:gd name="connsiteX57" fmla="*/ 1638955 w 1658033"/>
              <a:gd name="connsiteY57" fmla="*/ 1204620 h 3468444"/>
              <a:gd name="connsiteX58" fmla="*/ 1605227 w 1658033"/>
              <a:gd name="connsiteY58" fmla="*/ 1320794 h 3468444"/>
              <a:gd name="connsiteX59" fmla="*/ 1593984 w 1658033"/>
              <a:gd name="connsiteY59" fmla="*/ 1339532 h 3468444"/>
              <a:gd name="connsiteX60" fmla="*/ 1575246 w 1658033"/>
              <a:gd name="connsiteY60" fmla="*/ 1380755 h 3468444"/>
              <a:gd name="connsiteX61" fmla="*/ 1549014 w 1658033"/>
              <a:gd name="connsiteY61" fmla="*/ 1418230 h 3468444"/>
              <a:gd name="connsiteX62" fmla="*/ 1545266 w 1658033"/>
              <a:gd name="connsiteY62" fmla="*/ 1436968 h 3468444"/>
              <a:gd name="connsiteX63" fmla="*/ 1530276 w 1658033"/>
              <a:gd name="connsiteY63" fmla="*/ 1455706 h 3468444"/>
              <a:gd name="connsiteX64" fmla="*/ 1515286 w 1658033"/>
              <a:gd name="connsiteY64" fmla="*/ 1485686 h 3468444"/>
              <a:gd name="connsiteX65" fmla="*/ 1489053 w 1658033"/>
              <a:gd name="connsiteY65" fmla="*/ 1545647 h 3468444"/>
              <a:gd name="connsiteX66" fmla="*/ 1474063 w 1658033"/>
              <a:gd name="connsiteY66" fmla="*/ 1579374 h 3468444"/>
              <a:gd name="connsiteX67" fmla="*/ 1455325 w 1658033"/>
              <a:gd name="connsiteY67" fmla="*/ 1635588 h 3468444"/>
              <a:gd name="connsiteX68" fmla="*/ 1447830 w 1658033"/>
              <a:gd name="connsiteY68" fmla="*/ 1665568 h 3468444"/>
              <a:gd name="connsiteX69" fmla="*/ 1440335 w 1658033"/>
              <a:gd name="connsiteY69" fmla="*/ 1688053 h 3468444"/>
              <a:gd name="connsiteX70" fmla="*/ 1429092 w 1658033"/>
              <a:gd name="connsiteY70" fmla="*/ 1748014 h 3468444"/>
              <a:gd name="connsiteX71" fmla="*/ 1425345 w 1658033"/>
              <a:gd name="connsiteY71" fmla="*/ 1785489 h 3468444"/>
              <a:gd name="connsiteX72" fmla="*/ 1417850 w 1658033"/>
              <a:gd name="connsiteY72" fmla="*/ 1815469 h 3468444"/>
              <a:gd name="connsiteX73" fmla="*/ 1414102 w 1658033"/>
              <a:gd name="connsiteY73" fmla="*/ 1841702 h 3468444"/>
              <a:gd name="connsiteX74" fmla="*/ 1410355 w 1658033"/>
              <a:gd name="connsiteY74" fmla="*/ 1879178 h 3468444"/>
              <a:gd name="connsiteX75" fmla="*/ 1365384 w 1658033"/>
              <a:gd name="connsiteY75" fmla="*/ 2070302 h 3468444"/>
              <a:gd name="connsiteX76" fmla="*/ 1305423 w 1658033"/>
              <a:gd name="connsiteY76" fmla="*/ 2430066 h 3468444"/>
              <a:gd name="connsiteX77" fmla="*/ 1271695 w 1658033"/>
              <a:gd name="connsiteY77" fmla="*/ 2647424 h 3468444"/>
              <a:gd name="connsiteX78" fmla="*/ 1234220 w 1658033"/>
              <a:gd name="connsiteY78" fmla="*/ 2902256 h 3468444"/>
              <a:gd name="connsiteX79" fmla="*/ 1192737 w 1658033"/>
              <a:gd name="connsiteY79" fmla="*/ 3437140 h 3468444"/>
              <a:gd name="connsiteX80" fmla="*/ 933011 w 1658033"/>
              <a:gd name="connsiteY80" fmla="*/ 3456944 h 3468444"/>
              <a:gd name="connsiteX81" fmla="*/ 704801 w 1658033"/>
              <a:gd name="connsiteY81" fmla="*/ 3415852 h 3468444"/>
              <a:gd name="connsiteX0" fmla="*/ 704801 w 1658033"/>
              <a:gd name="connsiteY0" fmla="*/ 3415852 h 3468444"/>
              <a:gd name="connsiteX1" fmla="*/ 727417 w 1658033"/>
              <a:gd name="connsiteY1" fmla="*/ 2855594 h 3468444"/>
              <a:gd name="connsiteX2" fmla="*/ 747170 w 1658033"/>
              <a:gd name="connsiteY2" fmla="*/ 1824552 h 3468444"/>
              <a:gd name="connsiteX3" fmla="*/ 735797 w 1658033"/>
              <a:gd name="connsiteY3" fmla="*/ 1811722 h 3468444"/>
              <a:gd name="connsiteX4" fmla="*/ 690827 w 1658033"/>
              <a:gd name="connsiteY4" fmla="*/ 1759256 h 3468444"/>
              <a:gd name="connsiteX5" fmla="*/ 657099 w 1658033"/>
              <a:gd name="connsiteY5" fmla="*/ 1628092 h 3468444"/>
              <a:gd name="connsiteX6" fmla="*/ 660846 w 1658033"/>
              <a:gd name="connsiteY6" fmla="*/ 1504424 h 3468444"/>
              <a:gd name="connsiteX7" fmla="*/ 709564 w 1658033"/>
              <a:gd name="connsiteY7" fmla="*/ 1399492 h 3468444"/>
              <a:gd name="connsiteX8" fmla="*/ 728302 w 1658033"/>
              <a:gd name="connsiteY8" fmla="*/ 1347027 h 3468444"/>
              <a:gd name="connsiteX9" fmla="*/ 747040 w 1658033"/>
              <a:gd name="connsiteY9" fmla="*/ 1283319 h 3468444"/>
              <a:gd name="connsiteX10" fmla="*/ 724555 w 1658033"/>
              <a:gd name="connsiteY10" fmla="*/ 1170892 h 3468444"/>
              <a:gd name="connsiteX11" fmla="*/ 675836 w 1658033"/>
              <a:gd name="connsiteY11" fmla="*/ 1058466 h 3468444"/>
              <a:gd name="connsiteX12" fmla="*/ 638361 w 1658033"/>
              <a:gd name="connsiteY12" fmla="*/ 1006001 h 3468444"/>
              <a:gd name="connsiteX13" fmla="*/ 585895 w 1658033"/>
              <a:gd name="connsiteY13" fmla="*/ 964778 h 3468444"/>
              <a:gd name="connsiteX14" fmla="*/ 443489 w 1658033"/>
              <a:gd name="connsiteY14" fmla="*/ 908565 h 3468444"/>
              <a:gd name="connsiteX15" fmla="*/ 295045 w 1658033"/>
              <a:gd name="connsiteY15" fmla="*/ 941903 h 3468444"/>
              <a:gd name="connsiteX16" fmla="*/ 143686 w 1658033"/>
              <a:gd name="connsiteY16" fmla="*/ 904817 h 3468444"/>
              <a:gd name="connsiteX17" fmla="*/ 51142 w 1658033"/>
              <a:gd name="connsiteY17" fmla="*/ 817478 h 3468444"/>
              <a:gd name="connsiteX18" fmla="*/ 1279 w 1658033"/>
              <a:gd name="connsiteY18" fmla="*/ 661227 h 3468444"/>
              <a:gd name="connsiteX19" fmla="*/ 17544 w 1658033"/>
              <a:gd name="connsiteY19" fmla="*/ 455867 h 3468444"/>
              <a:gd name="connsiteX20" fmla="*/ 84298 w 1658033"/>
              <a:gd name="connsiteY20" fmla="*/ 302296 h 3468444"/>
              <a:gd name="connsiteX21" fmla="*/ 174811 w 1658033"/>
              <a:gd name="connsiteY21" fmla="*/ 189739 h 3468444"/>
              <a:gd name="connsiteX22" fmla="*/ 293587 w 1658033"/>
              <a:gd name="connsiteY22" fmla="*/ 80358 h 3468444"/>
              <a:gd name="connsiteX23" fmla="*/ 426625 w 1658033"/>
              <a:gd name="connsiteY23" fmla="*/ 15273 h 3468444"/>
              <a:gd name="connsiteX24" fmla="*/ 570905 w 1658033"/>
              <a:gd name="connsiteY24" fmla="*/ 1660 h 3468444"/>
              <a:gd name="connsiteX25" fmla="*/ 705817 w 1658033"/>
              <a:gd name="connsiteY25" fmla="*/ 42883 h 3468444"/>
              <a:gd name="connsiteX26" fmla="*/ 811190 w 1658033"/>
              <a:gd name="connsiteY26" fmla="*/ 105446 h 3468444"/>
              <a:gd name="connsiteX27" fmla="*/ 829486 w 1658033"/>
              <a:gd name="connsiteY27" fmla="*/ 189037 h 3468444"/>
              <a:gd name="connsiteX28" fmla="*/ 833233 w 1658033"/>
              <a:gd name="connsiteY28" fmla="*/ 331443 h 3468444"/>
              <a:gd name="connsiteX29" fmla="*/ 844476 w 1658033"/>
              <a:gd name="connsiteY29" fmla="*/ 361424 h 3468444"/>
              <a:gd name="connsiteX30" fmla="*/ 896941 w 1658033"/>
              <a:gd name="connsiteY30" fmla="*/ 398899 h 3468444"/>
              <a:gd name="connsiteX31" fmla="*/ 908184 w 1658033"/>
              <a:gd name="connsiteY31" fmla="*/ 406394 h 3468444"/>
              <a:gd name="connsiteX32" fmla="*/ 956902 w 1658033"/>
              <a:gd name="connsiteY32" fmla="*/ 421384 h 3468444"/>
              <a:gd name="connsiteX33" fmla="*/ 1275443 w 1658033"/>
              <a:gd name="connsiteY33" fmla="*/ 428879 h 3468444"/>
              <a:gd name="connsiteX34" fmla="*/ 1294181 w 1658033"/>
              <a:gd name="connsiteY34" fmla="*/ 436374 h 3468444"/>
              <a:gd name="connsiteX35" fmla="*/ 1346646 w 1658033"/>
              <a:gd name="connsiteY35" fmla="*/ 455112 h 3468444"/>
              <a:gd name="connsiteX36" fmla="*/ 1414102 w 1658033"/>
              <a:gd name="connsiteY36" fmla="*/ 485092 h 3468444"/>
              <a:gd name="connsiteX37" fmla="*/ 1459073 w 1658033"/>
              <a:gd name="connsiteY37" fmla="*/ 496335 h 3468444"/>
              <a:gd name="connsiteX38" fmla="*/ 1474063 w 1658033"/>
              <a:gd name="connsiteY38" fmla="*/ 503830 h 3468444"/>
              <a:gd name="connsiteX39" fmla="*/ 1485305 w 1658033"/>
              <a:gd name="connsiteY39" fmla="*/ 511325 h 3468444"/>
              <a:gd name="connsiteX40" fmla="*/ 1504043 w 1658033"/>
              <a:gd name="connsiteY40" fmla="*/ 518820 h 3468444"/>
              <a:gd name="connsiteX41" fmla="*/ 1515286 w 1658033"/>
              <a:gd name="connsiteY41" fmla="*/ 530063 h 3468444"/>
              <a:gd name="connsiteX42" fmla="*/ 1537771 w 1658033"/>
              <a:gd name="connsiteY42" fmla="*/ 590024 h 3468444"/>
              <a:gd name="connsiteX43" fmla="*/ 1556509 w 1658033"/>
              <a:gd name="connsiteY43" fmla="*/ 646237 h 3468444"/>
              <a:gd name="connsiteX44" fmla="*/ 1578994 w 1658033"/>
              <a:gd name="connsiteY44" fmla="*/ 698702 h 3468444"/>
              <a:gd name="connsiteX45" fmla="*/ 1582741 w 1658033"/>
              <a:gd name="connsiteY45" fmla="*/ 713692 h 3468444"/>
              <a:gd name="connsiteX46" fmla="*/ 1590236 w 1658033"/>
              <a:gd name="connsiteY46" fmla="*/ 732430 h 3468444"/>
              <a:gd name="connsiteX47" fmla="*/ 1601479 w 1658033"/>
              <a:gd name="connsiteY47" fmla="*/ 777401 h 3468444"/>
              <a:gd name="connsiteX48" fmla="*/ 1620217 w 1658033"/>
              <a:gd name="connsiteY48" fmla="*/ 826119 h 3468444"/>
              <a:gd name="connsiteX49" fmla="*/ 1627712 w 1658033"/>
              <a:gd name="connsiteY49" fmla="*/ 871089 h 3468444"/>
              <a:gd name="connsiteX50" fmla="*/ 1635207 w 1658033"/>
              <a:gd name="connsiteY50" fmla="*/ 893574 h 3468444"/>
              <a:gd name="connsiteX51" fmla="*/ 1638955 w 1658033"/>
              <a:gd name="connsiteY51" fmla="*/ 908565 h 3468444"/>
              <a:gd name="connsiteX52" fmla="*/ 1646450 w 1658033"/>
              <a:gd name="connsiteY52" fmla="*/ 927302 h 3468444"/>
              <a:gd name="connsiteX53" fmla="*/ 1653945 w 1658033"/>
              <a:gd name="connsiteY53" fmla="*/ 964778 h 3468444"/>
              <a:gd name="connsiteX54" fmla="*/ 1653945 w 1658033"/>
              <a:gd name="connsiteY54" fmla="*/ 1167145 h 3468444"/>
              <a:gd name="connsiteX55" fmla="*/ 1646450 w 1658033"/>
              <a:gd name="connsiteY55" fmla="*/ 1182135 h 3468444"/>
              <a:gd name="connsiteX56" fmla="*/ 1638955 w 1658033"/>
              <a:gd name="connsiteY56" fmla="*/ 1204620 h 3468444"/>
              <a:gd name="connsiteX57" fmla="*/ 1605227 w 1658033"/>
              <a:gd name="connsiteY57" fmla="*/ 1320794 h 3468444"/>
              <a:gd name="connsiteX58" fmla="*/ 1593984 w 1658033"/>
              <a:gd name="connsiteY58" fmla="*/ 1339532 h 3468444"/>
              <a:gd name="connsiteX59" fmla="*/ 1575246 w 1658033"/>
              <a:gd name="connsiteY59" fmla="*/ 1380755 h 3468444"/>
              <a:gd name="connsiteX60" fmla="*/ 1549014 w 1658033"/>
              <a:gd name="connsiteY60" fmla="*/ 1418230 h 3468444"/>
              <a:gd name="connsiteX61" fmla="*/ 1545266 w 1658033"/>
              <a:gd name="connsiteY61" fmla="*/ 1436968 h 3468444"/>
              <a:gd name="connsiteX62" fmla="*/ 1530276 w 1658033"/>
              <a:gd name="connsiteY62" fmla="*/ 1455706 h 3468444"/>
              <a:gd name="connsiteX63" fmla="*/ 1515286 w 1658033"/>
              <a:gd name="connsiteY63" fmla="*/ 1485686 h 3468444"/>
              <a:gd name="connsiteX64" fmla="*/ 1489053 w 1658033"/>
              <a:gd name="connsiteY64" fmla="*/ 1545647 h 3468444"/>
              <a:gd name="connsiteX65" fmla="*/ 1474063 w 1658033"/>
              <a:gd name="connsiteY65" fmla="*/ 1579374 h 3468444"/>
              <a:gd name="connsiteX66" fmla="*/ 1455325 w 1658033"/>
              <a:gd name="connsiteY66" fmla="*/ 1635588 h 3468444"/>
              <a:gd name="connsiteX67" fmla="*/ 1447830 w 1658033"/>
              <a:gd name="connsiteY67" fmla="*/ 1665568 h 3468444"/>
              <a:gd name="connsiteX68" fmla="*/ 1440335 w 1658033"/>
              <a:gd name="connsiteY68" fmla="*/ 1688053 h 3468444"/>
              <a:gd name="connsiteX69" fmla="*/ 1429092 w 1658033"/>
              <a:gd name="connsiteY69" fmla="*/ 1748014 h 3468444"/>
              <a:gd name="connsiteX70" fmla="*/ 1425345 w 1658033"/>
              <a:gd name="connsiteY70" fmla="*/ 1785489 h 3468444"/>
              <a:gd name="connsiteX71" fmla="*/ 1417850 w 1658033"/>
              <a:gd name="connsiteY71" fmla="*/ 1815469 h 3468444"/>
              <a:gd name="connsiteX72" fmla="*/ 1414102 w 1658033"/>
              <a:gd name="connsiteY72" fmla="*/ 1841702 h 3468444"/>
              <a:gd name="connsiteX73" fmla="*/ 1410355 w 1658033"/>
              <a:gd name="connsiteY73" fmla="*/ 1879178 h 3468444"/>
              <a:gd name="connsiteX74" fmla="*/ 1365384 w 1658033"/>
              <a:gd name="connsiteY74" fmla="*/ 2070302 h 3468444"/>
              <a:gd name="connsiteX75" fmla="*/ 1305423 w 1658033"/>
              <a:gd name="connsiteY75" fmla="*/ 2430066 h 3468444"/>
              <a:gd name="connsiteX76" fmla="*/ 1271695 w 1658033"/>
              <a:gd name="connsiteY76" fmla="*/ 2647424 h 3468444"/>
              <a:gd name="connsiteX77" fmla="*/ 1234220 w 1658033"/>
              <a:gd name="connsiteY77" fmla="*/ 2902256 h 3468444"/>
              <a:gd name="connsiteX78" fmla="*/ 1192737 w 1658033"/>
              <a:gd name="connsiteY78" fmla="*/ 3437140 h 3468444"/>
              <a:gd name="connsiteX79" fmla="*/ 933011 w 1658033"/>
              <a:gd name="connsiteY79" fmla="*/ 3456944 h 3468444"/>
              <a:gd name="connsiteX80" fmla="*/ 704801 w 1658033"/>
              <a:gd name="connsiteY80" fmla="*/ 3415852 h 3468444"/>
              <a:gd name="connsiteX0" fmla="*/ 704801 w 1658033"/>
              <a:gd name="connsiteY0" fmla="*/ 3415852 h 3468444"/>
              <a:gd name="connsiteX1" fmla="*/ 727417 w 1658033"/>
              <a:gd name="connsiteY1" fmla="*/ 2855594 h 3468444"/>
              <a:gd name="connsiteX2" fmla="*/ 747170 w 1658033"/>
              <a:gd name="connsiteY2" fmla="*/ 1824552 h 3468444"/>
              <a:gd name="connsiteX3" fmla="*/ 735797 w 1658033"/>
              <a:gd name="connsiteY3" fmla="*/ 1811722 h 3468444"/>
              <a:gd name="connsiteX4" fmla="*/ 690827 w 1658033"/>
              <a:gd name="connsiteY4" fmla="*/ 1759256 h 3468444"/>
              <a:gd name="connsiteX5" fmla="*/ 657099 w 1658033"/>
              <a:gd name="connsiteY5" fmla="*/ 1628092 h 3468444"/>
              <a:gd name="connsiteX6" fmla="*/ 660846 w 1658033"/>
              <a:gd name="connsiteY6" fmla="*/ 1504424 h 3468444"/>
              <a:gd name="connsiteX7" fmla="*/ 709564 w 1658033"/>
              <a:gd name="connsiteY7" fmla="*/ 1399492 h 3468444"/>
              <a:gd name="connsiteX8" fmla="*/ 728302 w 1658033"/>
              <a:gd name="connsiteY8" fmla="*/ 1347027 h 3468444"/>
              <a:gd name="connsiteX9" fmla="*/ 747040 w 1658033"/>
              <a:gd name="connsiteY9" fmla="*/ 1283319 h 3468444"/>
              <a:gd name="connsiteX10" fmla="*/ 724555 w 1658033"/>
              <a:gd name="connsiteY10" fmla="*/ 1170892 h 3468444"/>
              <a:gd name="connsiteX11" fmla="*/ 675836 w 1658033"/>
              <a:gd name="connsiteY11" fmla="*/ 1058466 h 3468444"/>
              <a:gd name="connsiteX12" fmla="*/ 638361 w 1658033"/>
              <a:gd name="connsiteY12" fmla="*/ 1006001 h 3468444"/>
              <a:gd name="connsiteX13" fmla="*/ 585895 w 1658033"/>
              <a:gd name="connsiteY13" fmla="*/ 964778 h 3468444"/>
              <a:gd name="connsiteX14" fmla="*/ 443489 w 1658033"/>
              <a:gd name="connsiteY14" fmla="*/ 908565 h 3468444"/>
              <a:gd name="connsiteX15" fmla="*/ 295045 w 1658033"/>
              <a:gd name="connsiteY15" fmla="*/ 941903 h 3468444"/>
              <a:gd name="connsiteX16" fmla="*/ 143686 w 1658033"/>
              <a:gd name="connsiteY16" fmla="*/ 904817 h 3468444"/>
              <a:gd name="connsiteX17" fmla="*/ 51142 w 1658033"/>
              <a:gd name="connsiteY17" fmla="*/ 817478 h 3468444"/>
              <a:gd name="connsiteX18" fmla="*/ 1279 w 1658033"/>
              <a:gd name="connsiteY18" fmla="*/ 661227 h 3468444"/>
              <a:gd name="connsiteX19" fmla="*/ 17544 w 1658033"/>
              <a:gd name="connsiteY19" fmla="*/ 455867 h 3468444"/>
              <a:gd name="connsiteX20" fmla="*/ 84298 w 1658033"/>
              <a:gd name="connsiteY20" fmla="*/ 302296 h 3468444"/>
              <a:gd name="connsiteX21" fmla="*/ 174811 w 1658033"/>
              <a:gd name="connsiteY21" fmla="*/ 189739 h 3468444"/>
              <a:gd name="connsiteX22" fmla="*/ 293587 w 1658033"/>
              <a:gd name="connsiteY22" fmla="*/ 80358 h 3468444"/>
              <a:gd name="connsiteX23" fmla="*/ 426625 w 1658033"/>
              <a:gd name="connsiteY23" fmla="*/ 15273 h 3468444"/>
              <a:gd name="connsiteX24" fmla="*/ 570905 w 1658033"/>
              <a:gd name="connsiteY24" fmla="*/ 1660 h 3468444"/>
              <a:gd name="connsiteX25" fmla="*/ 705817 w 1658033"/>
              <a:gd name="connsiteY25" fmla="*/ 42883 h 3468444"/>
              <a:gd name="connsiteX26" fmla="*/ 811190 w 1658033"/>
              <a:gd name="connsiteY26" fmla="*/ 105446 h 3468444"/>
              <a:gd name="connsiteX27" fmla="*/ 829486 w 1658033"/>
              <a:gd name="connsiteY27" fmla="*/ 189037 h 3468444"/>
              <a:gd name="connsiteX28" fmla="*/ 833233 w 1658033"/>
              <a:gd name="connsiteY28" fmla="*/ 331443 h 3468444"/>
              <a:gd name="connsiteX29" fmla="*/ 844476 w 1658033"/>
              <a:gd name="connsiteY29" fmla="*/ 361424 h 3468444"/>
              <a:gd name="connsiteX30" fmla="*/ 896941 w 1658033"/>
              <a:gd name="connsiteY30" fmla="*/ 398899 h 3468444"/>
              <a:gd name="connsiteX31" fmla="*/ 956902 w 1658033"/>
              <a:gd name="connsiteY31" fmla="*/ 421384 h 3468444"/>
              <a:gd name="connsiteX32" fmla="*/ 1275443 w 1658033"/>
              <a:gd name="connsiteY32" fmla="*/ 428879 h 3468444"/>
              <a:gd name="connsiteX33" fmla="*/ 1294181 w 1658033"/>
              <a:gd name="connsiteY33" fmla="*/ 436374 h 3468444"/>
              <a:gd name="connsiteX34" fmla="*/ 1346646 w 1658033"/>
              <a:gd name="connsiteY34" fmla="*/ 455112 h 3468444"/>
              <a:gd name="connsiteX35" fmla="*/ 1414102 w 1658033"/>
              <a:gd name="connsiteY35" fmla="*/ 485092 h 3468444"/>
              <a:gd name="connsiteX36" fmla="*/ 1459073 w 1658033"/>
              <a:gd name="connsiteY36" fmla="*/ 496335 h 3468444"/>
              <a:gd name="connsiteX37" fmla="*/ 1474063 w 1658033"/>
              <a:gd name="connsiteY37" fmla="*/ 503830 h 3468444"/>
              <a:gd name="connsiteX38" fmla="*/ 1485305 w 1658033"/>
              <a:gd name="connsiteY38" fmla="*/ 511325 h 3468444"/>
              <a:gd name="connsiteX39" fmla="*/ 1504043 w 1658033"/>
              <a:gd name="connsiteY39" fmla="*/ 518820 h 3468444"/>
              <a:gd name="connsiteX40" fmla="*/ 1515286 w 1658033"/>
              <a:gd name="connsiteY40" fmla="*/ 530063 h 3468444"/>
              <a:gd name="connsiteX41" fmla="*/ 1537771 w 1658033"/>
              <a:gd name="connsiteY41" fmla="*/ 590024 h 3468444"/>
              <a:gd name="connsiteX42" fmla="*/ 1556509 w 1658033"/>
              <a:gd name="connsiteY42" fmla="*/ 646237 h 3468444"/>
              <a:gd name="connsiteX43" fmla="*/ 1578994 w 1658033"/>
              <a:gd name="connsiteY43" fmla="*/ 698702 h 3468444"/>
              <a:gd name="connsiteX44" fmla="*/ 1582741 w 1658033"/>
              <a:gd name="connsiteY44" fmla="*/ 713692 h 3468444"/>
              <a:gd name="connsiteX45" fmla="*/ 1590236 w 1658033"/>
              <a:gd name="connsiteY45" fmla="*/ 732430 h 3468444"/>
              <a:gd name="connsiteX46" fmla="*/ 1601479 w 1658033"/>
              <a:gd name="connsiteY46" fmla="*/ 777401 h 3468444"/>
              <a:gd name="connsiteX47" fmla="*/ 1620217 w 1658033"/>
              <a:gd name="connsiteY47" fmla="*/ 826119 h 3468444"/>
              <a:gd name="connsiteX48" fmla="*/ 1627712 w 1658033"/>
              <a:gd name="connsiteY48" fmla="*/ 871089 h 3468444"/>
              <a:gd name="connsiteX49" fmla="*/ 1635207 w 1658033"/>
              <a:gd name="connsiteY49" fmla="*/ 893574 h 3468444"/>
              <a:gd name="connsiteX50" fmla="*/ 1638955 w 1658033"/>
              <a:gd name="connsiteY50" fmla="*/ 908565 h 3468444"/>
              <a:gd name="connsiteX51" fmla="*/ 1646450 w 1658033"/>
              <a:gd name="connsiteY51" fmla="*/ 927302 h 3468444"/>
              <a:gd name="connsiteX52" fmla="*/ 1653945 w 1658033"/>
              <a:gd name="connsiteY52" fmla="*/ 964778 h 3468444"/>
              <a:gd name="connsiteX53" fmla="*/ 1653945 w 1658033"/>
              <a:gd name="connsiteY53" fmla="*/ 1167145 h 3468444"/>
              <a:gd name="connsiteX54" fmla="*/ 1646450 w 1658033"/>
              <a:gd name="connsiteY54" fmla="*/ 1182135 h 3468444"/>
              <a:gd name="connsiteX55" fmla="*/ 1638955 w 1658033"/>
              <a:gd name="connsiteY55" fmla="*/ 1204620 h 3468444"/>
              <a:gd name="connsiteX56" fmla="*/ 1605227 w 1658033"/>
              <a:gd name="connsiteY56" fmla="*/ 1320794 h 3468444"/>
              <a:gd name="connsiteX57" fmla="*/ 1593984 w 1658033"/>
              <a:gd name="connsiteY57" fmla="*/ 1339532 h 3468444"/>
              <a:gd name="connsiteX58" fmla="*/ 1575246 w 1658033"/>
              <a:gd name="connsiteY58" fmla="*/ 1380755 h 3468444"/>
              <a:gd name="connsiteX59" fmla="*/ 1549014 w 1658033"/>
              <a:gd name="connsiteY59" fmla="*/ 1418230 h 3468444"/>
              <a:gd name="connsiteX60" fmla="*/ 1545266 w 1658033"/>
              <a:gd name="connsiteY60" fmla="*/ 1436968 h 3468444"/>
              <a:gd name="connsiteX61" fmla="*/ 1530276 w 1658033"/>
              <a:gd name="connsiteY61" fmla="*/ 1455706 h 3468444"/>
              <a:gd name="connsiteX62" fmla="*/ 1515286 w 1658033"/>
              <a:gd name="connsiteY62" fmla="*/ 1485686 h 3468444"/>
              <a:gd name="connsiteX63" fmla="*/ 1489053 w 1658033"/>
              <a:gd name="connsiteY63" fmla="*/ 1545647 h 3468444"/>
              <a:gd name="connsiteX64" fmla="*/ 1474063 w 1658033"/>
              <a:gd name="connsiteY64" fmla="*/ 1579374 h 3468444"/>
              <a:gd name="connsiteX65" fmla="*/ 1455325 w 1658033"/>
              <a:gd name="connsiteY65" fmla="*/ 1635588 h 3468444"/>
              <a:gd name="connsiteX66" fmla="*/ 1447830 w 1658033"/>
              <a:gd name="connsiteY66" fmla="*/ 1665568 h 3468444"/>
              <a:gd name="connsiteX67" fmla="*/ 1440335 w 1658033"/>
              <a:gd name="connsiteY67" fmla="*/ 1688053 h 3468444"/>
              <a:gd name="connsiteX68" fmla="*/ 1429092 w 1658033"/>
              <a:gd name="connsiteY68" fmla="*/ 1748014 h 3468444"/>
              <a:gd name="connsiteX69" fmla="*/ 1425345 w 1658033"/>
              <a:gd name="connsiteY69" fmla="*/ 1785489 h 3468444"/>
              <a:gd name="connsiteX70" fmla="*/ 1417850 w 1658033"/>
              <a:gd name="connsiteY70" fmla="*/ 1815469 h 3468444"/>
              <a:gd name="connsiteX71" fmla="*/ 1414102 w 1658033"/>
              <a:gd name="connsiteY71" fmla="*/ 1841702 h 3468444"/>
              <a:gd name="connsiteX72" fmla="*/ 1410355 w 1658033"/>
              <a:gd name="connsiteY72" fmla="*/ 1879178 h 3468444"/>
              <a:gd name="connsiteX73" fmla="*/ 1365384 w 1658033"/>
              <a:gd name="connsiteY73" fmla="*/ 2070302 h 3468444"/>
              <a:gd name="connsiteX74" fmla="*/ 1305423 w 1658033"/>
              <a:gd name="connsiteY74" fmla="*/ 2430066 h 3468444"/>
              <a:gd name="connsiteX75" fmla="*/ 1271695 w 1658033"/>
              <a:gd name="connsiteY75" fmla="*/ 2647424 h 3468444"/>
              <a:gd name="connsiteX76" fmla="*/ 1234220 w 1658033"/>
              <a:gd name="connsiteY76" fmla="*/ 2902256 h 3468444"/>
              <a:gd name="connsiteX77" fmla="*/ 1192737 w 1658033"/>
              <a:gd name="connsiteY77" fmla="*/ 3437140 h 3468444"/>
              <a:gd name="connsiteX78" fmla="*/ 933011 w 1658033"/>
              <a:gd name="connsiteY78" fmla="*/ 3456944 h 3468444"/>
              <a:gd name="connsiteX79" fmla="*/ 704801 w 1658033"/>
              <a:gd name="connsiteY79" fmla="*/ 3415852 h 3468444"/>
              <a:gd name="connsiteX0" fmla="*/ 704801 w 1658033"/>
              <a:gd name="connsiteY0" fmla="*/ 3415852 h 3468444"/>
              <a:gd name="connsiteX1" fmla="*/ 727417 w 1658033"/>
              <a:gd name="connsiteY1" fmla="*/ 2855594 h 3468444"/>
              <a:gd name="connsiteX2" fmla="*/ 747170 w 1658033"/>
              <a:gd name="connsiteY2" fmla="*/ 1824552 h 3468444"/>
              <a:gd name="connsiteX3" fmla="*/ 735797 w 1658033"/>
              <a:gd name="connsiteY3" fmla="*/ 1811722 h 3468444"/>
              <a:gd name="connsiteX4" fmla="*/ 690827 w 1658033"/>
              <a:gd name="connsiteY4" fmla="*/ 1759256 h 3468444"/>
              <a:gd name="connsiteX5" fmla="*/ 657099 w 1658033"/>
              <a:gd name="connsiteY5" fmla="*/ 1628092 h 3468444"/>
              <a:gd name="connsiteX6" fmla="*/ 660846 w 1658033"/>
              <a:gd name="connsiteY6" fmla="*/ 1504424 h 3468444"/>
              <a:gd name="connsiteX7" fmla="*/ 709564 w 1658033"/>
              <a:gd name="connsiteY7" fmla="*/ 1399492 h 3468444"/>
              <a:gd name="connsiteX8" fmla="*/ 728302 w 1658033"/>
              <a:gd name="connsiteY8" fmla="*/ 1347027 h 3468444"/>
              <a:gd name="connsiteX9" fmla="*/ 747040 w 1658033"/>
              <a:gd name="connsiteY9" fmla="*/ 1283319 h 3468444"/>
              <a:gd name="connsiteX10" fmla="*/ 724555 w 1658033"/>
              <a:gd name="connsiteY10" fmla="*/ 1170892 h 3468444"/>
              <a:gd name="connsiteX11" fmla="*/ 675836 w 1658033"/>
              <a:gd name="connsiteY11" fmla="*/ 1058466 h 3468444"/>
              <a:gd name="connsiteX12" fmla="*/ 638361 w 1658033"/>
              <a:gd name="connsiteY12" fmla="*/ 1006001 h 3468444"/>
              <a:gd name="connsiteX13" fmla="*/ 585895 w 1658033"/>
              <a:gd name="connsiteY13" fmla="*/ 964778 h 3468444"/>
              <a:gd name="connsiteX14" fmla="*/ 443489 w 1658033"/>
              <a:gd name="connsiteY14" fmla="*/ 908565 h 3468444"/>
              <a:gd name="connsiteX15" fmla="*/ 295045 w 1658033"/>
              <a:gd name="connsiteY15" fmla="*/ 941903 h 3468444"/>
              <a:gd name="connsiteX16" fmla="*/ 143686 w 1658033"/>
              <a:gd name="connsiteY16" fmla="*/ 904817 h 3468444"/>
              <a:gd name="connsiteX17" fmla="*/ 51142 w 1658033"/>
              <a:gd name="connsiteY17" fmla="*/ 817478 h 3468444"/>
              <a:gd name="connsiteX18" fmla="*/ 1279 w 1658033"/>
              <a:gd name="connsiteY18" fmla="*/ 661227 h 3468444"/>
              <a:gd name="connsiteX19" fmla="*/ 17544 w 1658033"/>
              <a:gd name="connsiteY19" fmla="*/ 455867 h 3468444"/>
              <a:gd name="connsiteX20" fmla="*/ 84298 w 1658033"/>
              <a:gd name="connsiteY20" fmla="*/ 302296 h 3468444"/>
              <a:gd name="connsiteX21" fmla="*/ 174811 w 1658033"/>
              <a:gd name="connsiteY21" fmla="*/ 189739 h 3468444"/>
              <a:gd name="connsiteX22" fmla="*/ 293587 w 1658033"/>
              <a:gd name="connsiteY22" fmla="*/ 80358 h 3468444"/>
              <a:gd name="connsiteX23" fmla="*/ 426625 w 1658033"/>
              <a:gd name="connsiteY23" fmla="*/ 15273 h 3468444"/>
              <a:gd name="connsiteX24" fmla="*/ 570905 w 1658033"/>
              <a:gd name="connsiteY24" fmla="*/ 1660 h 3468444"/>
              <a:gd name="connsiteX25" fmla="*/ 705817 w 1658033"/>
              <a:gd name="connsiteY25" fmla="*/ 42883 h 3468444"/>
              <a:gd name="connsiteX26" fmla="*/ 811190 w 1658033"/>
              <a:gd name="connsiteY26" fmla="*/ 105446 h 3468444"/>
              <a:gd name="connsiteX27" fmla="*/ 829486 w 1658033"/>
              <a:gd name="connsiteY27" fmla="*/ 189037 h 3468444"/>
              <a:gd name="connsiteX28" fmla="*/ 833233 w 1658033"/>
              <a:gd name="connsiteY28" fmla="*/ 331443 h 3468444"/>
              <a:gd name="connsiteX29" fmla="*/ 844476 w 1658033"/>
              <a:gd name="connsiteY29" fmla="*/ 361424 h 3468444"/>
              <a:gd name="connsiteX30" fmla="*/ 892179 w 1658033"/>
              <a:gd name="connsiteY30" fmla="*/ 398899 h 3468444"/>
              <a:gd name="connsiteX31" fmla="*/ 956902 w 1658033"/>
              <a:gd name="connsiteY31" fmla="*/ 421384 h 3468444"/>
              <a:gd name="connsiteX32" fmla="*/ 1275443 w 1658033"/>
              <a:gd name="connsiteY32" fmla="*/ 428879 h 3468444"/>
              <a:gd name="connsiteX33" fmla="*/ 1294181 w 1658033"/>
              <a:gd name="connsiteY33" fmla="*/ 436374 h 3468444"/>
              <a:gd name="connsiteX34" fmla="*/ 1346646 w 1658033"/>
              <a:gd name="connsiteY34" fmla="*/ 455112 h 3468444"/>
              <a:gd name="connsiteX35" fmla="*/ 1414102 w 1658033"/>
              <a:gd name="connsiteY35" fmla="*/ 485092 h 3468444"/>
              <a:gd name="connsiteX36" fmla="*/ 1459073 w 1658033"/>
              <a:gd name="connsiteY36" fmla="*/ 496335 h 3468444"/>
              <a:gd name="connsiteX37" fmla="*/ 1474063 w 1658033"/>
              <a:gd name="connsiteY37" fmla="*/ 503830 h 3468444"/>
              <a:gd name="connsiteX38" fmla="*/ 1485305 w 1658033"/>
              <a:gd name="connsiteY38" fmla="*/ 511325 h 3468444"/>
              <a:gd name="connsiteX39" fmla="*/ 1504043 w 1658033"/>
              <a:gd name="connsiteY39" fmla="*/ 518820 h 3468444"/>
              <a:gd name="connsiteX40" fmla="*/ 1515286 w 1658033"/>
              <a:gd name="connsiteY40" fmla="*/ 530063 h 3468444"/>
              <a:gd name="connsiteX41" fmla="*/ 1537771 w 1658033"/>
              <a:gd name="connsiteY41" fmla="*/ 590024 h 3468444"/>
              <a:gd name="connsiteX42" fmla="*/ 1556509 w 1658033"/>
              <a:gd name="connsiteY42" fmla="*/ 646237 h 3468444"/>
              <a:gd name="connsiteX43" fmla="*/ 1578994 w 1658033"/>
              <a:gd name="connsiteY43" fmla="*/ 698702 h 3468444"/>
              <a:gd name="connsiteX44" fmla="*/ 1582741 w 1658033"/>
              <a:gd name="connsiteY44" fmla="*/ 713692 h 3468444"/>
              <a:gd name="connsiteX45" fmla="*/ 1590236 w 1658033"/>
              <a:gd name="connsiteY45" fmla="*/ 732430 h 3468444"/>
              <a:gd name="connsiteX46" fmla="*/ 1601479 w 1658033"/>
              <a:gd name="connsiteY46" fmla="*/ 777401 h 3468444"/>
              <a:gd name="connsiteX47" fmla="*/ 1620217 w 1658033"/>
              <a:gd name="connsiteY47" fmla="*/ 826119 h 3468444"/>
              <a:gd name="connsiteX48" fmla="*/ 1627712 w 1658033"/>
              <a:gd name="connsiteY48" fmla="*/ 871089 h 3468444"/>
              <a:gd name="connsiteX49" fmla="*/ 1635207 w 1658033"/>
              <a:gd name="connsiteY49" fmla="*/ 893574 h 3468444"/>
              <a:gd name="connsiteX50" fmla="*/ 1638955 w 1658033"/>
              <a:gd name="connsiteY50" fmla="*/ 908565 h 3468444"/>
              <a:gd name="connsiteX51" fmla="*/ 1646450 w 1658033"/>
              <a:gd name="connsiteY51" fmla="*/ 927302 h 3468444"/>
              <a:gd name="connsiteX52" fmla="*/ 1653945 w 1658033"/>
              <a:gd name="connsiteY52" fmla="*/ 964778 h 3468444"/>
              <a:gd name="connsiteX53" fmla="*/ 1653945 w 1658033"/>
              <a:gd name="connsiteY53" fmla="*/ 1167145 h 3468444"/>
              <a:gd name="connsiteX54" fmla="*/ 1646450 w 1658033"/>
              <a:gd name="connsiteY54" fmla="*/ 1182135 h 3468444"/>
              <a:gd name="connsiteX55" fmla="*/ 1638955 w 1658033"/>
              <a:gd name="connsiteY55" fmla="*/ 1204620 h 3468444"/>
              <a:gd name="connsiteX56" fmla="*/ 1605227 w 1658033"/>
              <a:gd name="connsiteY56" fmla="*/ 1320794 h 3468444"/>
              <a:gd name="connsiteX57" fmla="*/ 1593984 w 1658033"/>
              <a:gd name="connsiteY57" fmla="*/ 1339532 h 3468444"/>
              <a:gd name="connsiteX58" fmla="*/ 1575246 w 1658033"/>
              <a:gd name="connsiteY58" fmla="*/ 1380755 h 3468444"/>
              <a:gd name="connsiteX59" fmla="*/ 1549014 w 1658033"/>
              <a:gd name="connsiteY59" fmla="*/ 1418230 h 3468444"/>
              <a:gd name="connsiteX60" fmla="*/ 1545266 w 1658033"/>
              <a:gd name="connsiteY60" fmla="*/ 1436968 h 3468444"/>
              <a:gd name="connsiteX61" fmla="*/ 1530276 w 1658033"/>
              <a:gd name="connsiteY61" fmla="*/ 1455706 h 3468444"/>
              <a:gd name="connsiteX62" fmla="*/ 1515286 w 1658033"/>
              <a:gd name="connsiteY62" fmla="*/ 1485686 h 3468444"/>
              <a:gd name="connsiteX63" fmla="*/ 1489053 w 1658033"/>
              <a:gd name="connsiteY63" fmla="*/ 1545647 h 3468444"/>
              <a:gd name="connsiteX64" fmla="*/ 1474063 w 1658033"/>
              <a:gd name="connsiteY64" fmla="*/ 1579374 h 3468444"/>
              <a:gd name="connsiteX65" fmla="*/ 1455325 w 1658033"/>
              <a:gd name="connsiteY65" fmla="*/ 1635588 h 3468444"/>
              <a:gd name="connsiteX66" fmla="*/ 1447830 w 1658033"/>
              <a:gd name="connsiteY66" fmla="*/ 1665568 h 3468444"/>
              <a:gd name="connsiteX67" fmla="*/ 1440335 w 1658033"/>
              <a:gd name="connsiteY67" fmla="*/ 1688053 h 3468444"/>
              <a:gd name="connsiteX68" fmla="*/ 1429092 w 1658033"/>
              <a:gd name="connsiteY68" fmla="*/ 1748014 h 3468444"/>
              <a:gd name="connsiteX69" fmla="*/ 1425345 w 1658033"/>
              <a:gd name="connsiteY69" fmla="*/ 1785489 h 3468444"/>
              <a:gd name="connsiteX70" fmla="*/ 1417850 w 1658033"/>
              <a:gd name="connsiteY70" fmla="*/ 1815469 h 3468444"/>
              <a:gd name="connsiteX71" fmla="*/ 1414102 w 1658033"/>
              <a:gd name="connsiteY71" fmla="*/ 1841702 h 3468444"/>
              <a:gd name="connsiteX72" fmla="*/ 1410355 w 1658033"/>
              <a:gd name="connsiteY72" fmla="*/ 1879178 h 3468444"/>
              <a:gd name="connsiteX73" fmla="*/ 1365384 w 1658033"/>
              <a:gd name="connsiteY73" fmla="*/ 2070302 h 3468444"/>
              <a:gd name="connsiteX74" fmla="*/ 1305423 w 1658033"/>
              <a:gd name="connsiteY74" fmla="*/ 2430066 h 3468444"/>
              <a:gd name="connsiteX75" fmla="*/ 1271695 w 1658033"/>
              <a:gd name="connsiteY75" fmla="*/ 2647424 h 3468444"/>
              <a:gd name="connsiteX76" fmla="*/ 1234220 w 1658033"/>
              <a:gd name="connsiteY76" fmla="*/ 2902256 h 3468444"/>
              <a:gd name="connsiteX77" fmla="*/ 1192737 w 1658033"/>
              <a:gd name="connsiteY77" fmla="*/ 3437140 h 3468444"/>
              <a:gd name="connsiteX78" fmla="*/ 933011 w 1658033"/>
              <a:gd name="connsiteY78" fmla="*/ 3456944 h 3468444"/>
              <a:gd name="connsiteX79" fmla="*/ 704801 w 1658033"/>
              <a:gd name="connsiteY79" fmla="*/ 3415852 h 3468444"/>
              <a:gd name="connsiteX0" fmla="*/ 704801 w 1658033"/>
              <a:gd name="connsiteY0" fmla="*/ 3415852 h 3468444"/>
              <a:gd name="connsiteX1" fmla="*/ 727417 w 1658033"/>
              <a:gd name="connsiteY1" fmla="*/ 2855594 h 3468444"/>
              <a:gd name="connsiteX2" fmla="*/ 747170 w 1658033"/>
              <a:gd name="connsiteY2" fmla="*/ 1824552 h 3468444"/>
              <a:gd name="connsiteX3" fmla="*/ 735797 w 1658033"/>
              <a:gd name="connsiteY3" fmla="*/ 1811722 h 3468444"/>
              <a:gd name="connsiteX4" fmla="*/ 690827 w 1658033"/>
              <a:gd name="connsiteY4" fmla="*/ 1759256 h 3468444"/>
              <a:gd name="connsiteX5" fmla="*/ 657099 w 1658033"/>
              <a:gd name="connsiteY5" fmla="*/ 1628092 h 3468444"/>
              <a:gd name="connsiteX6" fmla="*/ 660846 w 1658033"/>
              <a:gd name="connsiteY6" fmla="*/ 1504424 h 3468444"/>
              <a:gd name="connsiteX7" fmla="*/ 709564 w 1658033"/>
              <a:gd name="connsiteY7" fmla="*/ 1399492 h 3468444"/>
              <a:gd name="connsiteX8" fmla="*/ 728302 w 1658033"/>
              <a:gd name="connsiteY8" fmla="*/ 1347027 h 3468444"/>
              <a:gd name="connsiteX9" fmla="*/ 747040 w 1658033"/>
              <a:gd name="connsiteY9" fmla="*/ 1283319 h 3468444"/>
              <a:gd name="connsiteX10" fmla="*/ 724555 w 1658033"/>
              <a:gd name="connsiteY10" fmla="*/ 1170892 h 3468444"/>
              <a:gd name="connsiteX11" fmla="*/ 675836 w 1658033"/>
              <a:gd name="connsiteY11" fmla="*/ 1058466 h 3468444"/>
              <a:gd name="connsiteX12" fmla="*/ 638361 w 1658033"/>
              <a:gd name="connsiteY12" fmla="*/ 1006001 h 3468444"/>
              <a:gd name="connsiteX13" fmla="*/ 585895 w 1658033"/>
              <a:gd name="connsiteY13" fmla="*/ 964778 h 3468444"/>
              <a:gd name="connsiteX14" fmla="*/ 443489 w 1658033"/>
              <a:gd name="connsiteY14" fmla="*/ 908565 h 3468444"/>
              <a:gd name="connsiteX15" fmla="*/ 295045 w 1658033"/>
              <a:gd name="connsiteY15" fmla="*/ 941903 h 3468444"/>
              <a:gd name="connsiteX16" fmla="*/ 143686 w 1658033"/>
              <a:gd name="connsiteY16" fmla="*/ 904817 h 3468444"/>
              <a:gd name="connsiteX17" fmla="*/ 51142 w 1658033"/>
              <a:gd name="connsiteY17" fmla="*/ 817478 h 3468444"/>
              <a:gd name="connsiteX18" fmla="*/ 1279 w 1658033"/>
              <a:gd name="connsiteY18" fmla="*/ 661227 h 3468444"/>
              <a:gd name="connsiteX19" fmla="*/ 17544 w 1658033"/>
              <a:gd name="connsiteY19" fmla="*/ 455867 h 3468444"/>
              <a:gd name="connsiteX20" fmla="*/ 84298 w 1658033"/>
              <a:gd name="connsiteY20" fmla="*/ 302296 h 3468444"/>
              <a:gd name="connsiteX21" fmla="*/ 174811 w 1658033"/>
              <a:gd name="connsiteY21" fmla="*/ 189739 h 3468444"/>
              <a:gd name="connsiteX22" fmla="*/ 293587 w 1658033"/>
              <a:gd name="connsiteY22" fmla="*/ 80358 h 3468444"/>
              <a:gd name="connsiteX23" fmla="*/ 426625 w 1658033"/>
              <a:gd name="connsiteY23" fmla="*/ 15273 h 3468444"/>
              <a:gd name="connsiteX24" fmla="*/ 570905 w 1658033"/>
              <a:gd name="connsiteY24" fmla="*/ 1660 h 3468444"/>
              <a:gd name="connsiteX25" fmla="*/ 705817 w 1658033"/>
              <a:gd name="connsiteY25" fmla="*/ 42883 h 3468444"/>
              <a:gd name="connsiteX26" fmla="*/ 811190 w 1658033"/>
              <a:gd name="connsiteY26" fmla="*/ 105446 h 3468444"/>
              <a:gd name="connsiteX27" fmla="*/ 829486 w 1658033"/>
              <a:gd name="connsiteY27" fmla="*/ 189037 h 3468444"/>
              <a:gd name="connsiteX28" fmla="*/ 833233 w 1658033"/>
              <a:gd name="connsiteY28" fmla="*/ 331443 h 3468444"/>
              <a:gd name="connsiteX29" fmla="*/ 844476 w 1658033"/>
              <a:gd name="connsiteY29" fmla="*/ 361424 h 3468444"/>
              <a:gd name="connsiteX30" fmla="*/ 892179 w 1658033"/>
              <a:gd name="connsiteY30" fmla="*/ 398899 h 3468444"/>
              <a:gd name="connsiteX31" fmla="*/ 956902 w 1658033"/>
              <a:gd name="connsiteY31" fmla="*/ 421384 h 3468444"/>
              <a:gd name="connsiteX32" fmla="*/ 1275443 w 1658033"/>
              <a:gd name="connsiteY32" fmla="*/ 428879 h 3468444"/>
              <a:gd name="connsiteX33" fmla="*/ 1346646 w 1658033"/>
              <a:gd name="connsiteY33" fmla="*/ 455112 h 3468444"/>
              <a:gd name="connsiteX34" fmla="*/ 1414102 w 1658033"/>
              <a:gd name="connsiteY34" fmla="*/ 485092 h 3468444"/>
              <a:gd name="connsiteX35" fmla="*/ 1459073 w 1658033"/>
              <a:gd name="connsiteY35" fmla="*/ 496335 h 3468444"/>
              <a:gd name="connsiteX36" fmla="*/ 1474063 w 1658033"/>
              <a:gd name="connsiteY36" fmla="*/ 503830 h 3468444"/>
              <a:gd name="connsiteX37" fmla="*/ 1485305 w 1658033"/>
              <a:gd name="connsiteY37" fmla="*/ 511325 h 3468444"/>
              <a:gd name="connsiteX38" fmla="*/ 1504043 w 1658033"/>
              <a:gd name="connsiteY38" fmla="*/ 518820 h 3468444"/>
              <a:gd name="connsiteX39" fmla="*/ 1515286 w 1658033"/>
              <a:gd name="connsiteY39" fmla="*/ 530063 h 3468444"/>
              <a:gd name="connsiteX40" fmla="*/ 1537771 w 1658033"/>
              <a:gd name="connsiteY40" fmla="*/ 590024 h 3468444"/>
              <a:gd name="connsiteX41" fmla="*/ 1556509 w 1658033"/>
              <a:gd name="connsiteY41" fmla="*/ 646237 h 3468444"/>
              <a:gd name="connsiteX42" fmla="*/ 1578994 w 1658033"/>
              <a:gd name="connsiteY42" fmla="*/ 698702 h 3468444"/>
              <a:gd name="connsiteX43" fmla="*/ 1582741 w 1658033"/>
              <a:gd name="connsiteY43" fmla="*/ 713692 h 3468444"/>
              <a:gd name="connsiteX44" fmla="*/ 1590236 w 1658033"/>
              <a:gd name="connsiteY44" fmla="*/ 732430 h 3468444"/>
              <a:gd name="connsiteX45" fmla="*/ 1601479 w 1658033"/>
              <a:gd name="connsiteY45" fmla="*/ 777401 h 3468444"/>
              <a:gd name="connsiteX46" fmla="*/ 1620217 w 1658033"/>
              <a:gd name="connsiteY46" fmla="*/ 826119 h 3468444"/>
              <a:gd name="connsiteX47" fmla="*/ 1627712 w 1658033"/>
              <a:gd name="connsiteY47" fmla="*/ 871089 h 3468444"/>
              <a:gd name="connsiteX48" fmla="*/ 1635207 w 1658033"/>
              <a:gd name="connsiteY48" fmla="*/ 893574 h 3468444"/>
              <a:gd name="connsiteX49" fmla="*/ 1638955 w 1658033"/>
              <a:gd name="connsiteY49" fmla="*/ 908565 h 3468444"/>
              <a:gd name="connsiteX50" fmla="*/ 1646450 w 1658033"/>
              <a:gd name="connsiteY50" fmla="*/ 927302 h 3468444"/>
              <a:gd name="connsiteX51" fmla="*/ 1653945 w 1658033"/>
              <a:gd name="connsiteY51" fmla="*/ 964778 h 3468444"/>
              <a:gd name="connsiteX52" fmla="*/ 1653945 w 1658033"/>
              <a:gd name="connsiteY52" fmla="*/ 1167145 h 3468444"/>
              <a:gd name="connsiteX53" fmla="*/ 1646450 w 1658033"/>
              <a:gd name="connsiteY53" fmla="*/ 1182135 h 3468444"/>
              <a:gd name="connsiteX54" fmla="*/ 1638955 w 1658033"/>
              <a:gd name="connsiteY54" fmla="*/ 1204620 h 3468444"/>
              <a:gd name="connsiteX55" fmla="*/ 1605227 w 1658033"/>
              <a:gd name="connsiteY55" fmla="*/ 1320794 h 3468444"/>
              <a:gd name="connsiteX56" fmla="*/ 1593984 w 1658033"/>
              <a:gd name="connsiteY56" fmla="*/ 1339532 h 3468444"/>
              <a:gd name="connsiteX57" fmla="*/ 1575246 w 1658033"/>
              <a:gd name="connsiteY57" fmla="*/ 1380755 h 3468444"/>
              <a:gd name="connsiteX58" fmla="*/ 1549014 w 1658033"/>
              <a:gd name="connsiteY58" fmla="*/ 1418230 h 3468444"/>
              <a:gd name="connsiteX59" fmla="*/ 1545266 w 1658033"/>
              <a:gd name="connsiteY59" fmla="*/ 1436968 h 3468444"/>
              <a:gd name="connsiteX60" fmla="*/ 1530276 w 1658033"/>
              <a:gd name="connsiteY60" fmla="*/ 1455706 h 3468444"/>
              <a:gd name="connsiteX61" fmla="*/ 1515286 w 1658033"/>
              <a:gd name="connsiteY61" fmla="*/ 1485686 h 3468444"/>
              <a:gd name="connsiteX62" fmla="*/ 1489053 w 1658033"/>
              <a:gd name="connsiteY62" fmla="*/ 1545647 h 3468444"/>
              <a:gd name="connsiteX63" fmla="*/ 1474063 w 1658033"/>
              <a:gd name="connsiteY63" fmla="*/ 1579374 h 3468444"/>
              <a:gd name="connsiteX64" fmla="*/ 1455325 w 1658033"/>
              <a:gd name="connsiteY64" fmla="*/ 1635588 h 3468444"/>
              <a:gd name="connsiteX65" fmla="*/ 1447830 w 1658033"/>
              <a:gd name="connsiteY65" fmla="*/ 1665568 h 3468444"/>
              <a:gd name="connsiteX66" fmla="*/ 1440335 w 1658033"/>
              <a:gd name="connsiteY66" fmla="*/ 1688053 h 3468444"/>
              <a:gd name="connsiteX67" fmla="*/ 1429092 w 1658033"/>
              <a:gd name="connsiteY67" fmla="*/ 1748014 h 3468444"/>
              <a:gd name="connsiteX68" fmla="*/ 1425345 w 1658033"/>
              <a:gd name="connsiteY68" fmla="*/ 1785489 h 3468444"/>
              <a:gd name="connsiteX69" fmla="*/ 1417850 w 1658033"/>
              <a:gd name="connsiteY69" fmla="*/ 1815469 h 3468444"/>
              <a:gd name="connsiteX70" fmla="*/ 1414102 w 1658033"/>
              <a:gd name="connsiteY70" fmla="*/ 1841702 h 3468444"/>
              <a:gd name="connsiteX71" fmla="*/ 1410355 w 1658033"/>
              <a:gd name="connsiteY71" fmla="*/ 1879178 h 3468444"/>
              <a:gd name="connsiteX72" fmla="*/ 1365384 w 1658033"/>
              <a:gd name="connsiteY72" fmla="*/ 2070302 h 3468444"/>
              <a:gd name="connsiteX73" fmla="*/ 1305423 w 1658033"/>
              <a:gd name="connsiteY73" fmla="*/ 2430066 h 3468444"/>
              <a:gd name="connsiteX74" fmla="*/ 1271695 w 1658033"/>
              <a:gd name="connsiteY74" fmla="*/ 2647424 h 3468444"/>
              <a:gd name="connsiteX75" fmla="*/ 1234220 w 1658033"/>
              <a:gd name="connsiteY75" fmla="*/ 2902256 h 3468444"/>
              <a:gd name="connsiteX76" fmla="*/ 1192737 w 1658033"/>
              <a:gd name="connsiteY76" fmla="*/ 3437140 h 3468444"/>
              <a:gd name="connsiteX77" fmla="*/ 933011 w 1658033"/>
              <a:gd name="connsiteY77" fmla="*/ 3456944 h 3468444"/>
              <a:gd name="connsiteX78" fmla="*/ 704801 w 1658033"/>
              <a:gd name="connsiteY78" fmla="*/ 3415852 h 3468444"/>
              <a:gd name="connsiteX0" fmla="*/ 704801 w 1658033"/>
              <a:gd name="connsiteY0" fmla="*/ 3415852 h 3468444"/>
              <a:gd name="connsiteX1" fmla="*/ 727417 w 1658033"/>
              <a:gd name="connsiteY1" fmla="*/ 2855594 h 3468444"/>
              <a:gd name="connsiteX2" fmla="*/ 747170 w 1658033"/>
              <a:gd name="connsiteY2" fmla="*/ 1824552 h 3468444"/>
              <a:gd name="connsiteX3" fmla="*/ 735797 w 1658033"/>
              <a:gd name="connsiteY3" fmla="*/ 1811722 h 3468444"/>
              <a:gd name="connsiteX4" fmla="*/ 690827 w 1658033"/>
              <a:gd name="connsiteY4" fmla="*/ 1759256 h 3468444"/>
              <a:gd name="connsiteX5" fmla="*/ 657099 w 1658033"/>
              <a:gd name="connsiteY5" fmla="*/ 1628092 h 3468444"/>
              <a:gd name="connsiteX6" fmla="*/ 660846 w 1658033"/>
              <a:gd name="connsiteY6" fmla="*/ 1504424 h 3468444"/>
              <a:gd name="connsiteX7" fmla="*/ 709564 w 1658033"/>
              <a:gd name="connsiteY7" fmla="*/ 1399492 h 3468444"/>
              <a:gd name="connsiteX8" fmla="*/ 728302 w 1658033"/>
              <a:gd name="connsiteY8" fmla="*/ 1347027 h 3468444"/>
              <a:gd name="connsiteX9" fmla="*/ 747040 w 1658033"/>
              <a:gd name="connsiteY9" fmla="*/ 1283319 h 3468444"/>
              <a:gd name="connsiteX10" fmla="*/ 724555 w 1658033"/>
              <a:gd name="connsiteY10" fmla="*/ 1170892 h 3468444"/>
              <a:gd name="connsiteX11" fmla="*/ 675836 w 1658033"/>
              <a:gd name="connsiteY11" fmla="*/ 1058466 h 3468444"/>
              <a:gd name="connsiteX12" fmla="*/ 638361 w 1658033"/>
              <a:gd name="connsiteY12" fmla="*/ 1006001 h 3468444"/>
              <a:gd name="connsiteX13" fmla="*/ 585895 w 1658033"/>
              <a:gd name="connsiteY13" fmla="*/ 964778 h 3468444"/>
              <a:gd name="connsiteX14" fmla="*/ 443489 w 1658033"/>
              <a:gd name="connsiteY14" fmla="*/ 908565 h 3468444"/>
              <a:gd name="connsiteX15" fmla="*/ 295045 w 1658033"/>
              <a:gd name="connsiteY15" fmla="*/ 941903 h 3468444"/>
              <a:gd name="connsiteX16" fmla="*/ 143686 w 1658033"/>
              <a:gd name="connsiteY16" fmla="*/ 904817 h 3468444"/>
              <a:gd name="connsiteX17" fmla="*/ 51142 w 1658033"/>
              <a:gd name="connsiteY17" fmla="*/ 817478 h 3468444"/>
              <a:gd name="connsiteX18" fmla="*/ 1279 w 1658033"/>
              <a:gd name="connsiteY18" fmla="*/ 661227 h 3468444"/>
              <a:gd name="connsiteX19" fmla="*/ 17544 w 1658033"/>
              <a:gd name="connsiteY19" fmla="*/ 455867 h 3468444"/>
              <a:gd name="connsiteX20" fmla="*/ 84298 w 1658033"/>
              <a:gd name="connsiteY20" fmla="*/ 302296 h 3468444"/>
              <a:gd name="connsiteX21" fmla="*/ 174811 w 1658033"/>
              <a:gd name="connsiteY21" fmla="*/ 189739 h 3468444"/>
              <a:gd name="connsiteX22" fmla="*/ 293587 w 1658033"/>
              <a:gd name="connsiteY22" fmla="*/ 80358 h 3468444"/>
              <a:gd name="connsiteX23" fmla="*/ 426625 w 1658033"/>
              <a:gd name="connsiteY23" fmla="*/ 15273 h 3468444"/>
              <a:gd name="connsiteX24" fmla="*/ 570905 w 1658033"/>
              <a:gd name="connsiteY24" fmla="*/ 1660 h 3468444"/>
              <a:gd name="connsiteX25" fmla="*/ 705817 w 1658033"/>
              <a:gd name="connsiteY25" fmla="*/ 42883 h 3468444"/>
              <a:gd name="connsiteX26" fmla="*/ 811190 w 1658033"/>
              <a:gd name="connsiteY26" fmla="*/ 105446 h 3468444"/>
              <a:gd name="connsiteX27" fmla="*/ 829486 w 1658033"/>
              <a:gd name="connsiteY27" fmla="*/ 189037 h 3468444"/>
              <a:gd name="connsiteX28" fmla="*/ 833233 w 1658033"/>
              <a:gd name="connsiteY28" fmla="*/ 331443 h 3468444"/>
              <a:gd name="connsiteX29" fmla="*/ 844476 w 1658033"/>
              <a:gd name="connsiteY29" fmla="*/ 361424 h 3468444"/>
              <a:gd name="connsiteX30" fmla="*/ 892179 w 1658033"/>
              <a:gd name="connsiteY30" fmla="*/ 398899 h 3468444"/>
              <a:gd name="connsiteX31" fmla="*/ 956902 w 1658033"/>
              <a:gd name="connsiteY31" fmla="*/ 421384 h 3468444"/>
              <a:gd name="connsiteX32" fmla="*/ 1267506 w 1658033"/>
              <a:gd name="connsiteY32" fmla="*/ 416179 h 3468444"/>
              <a:gd name="connsiteX33" fmla="*/ 1346646 w 1658033"/>
              <a:gd name="connsiteY33" fmla="*/ 455112 h 3468444"/>
              <a:gd name="connsiteX34" fmla="*/ 1414102 w 1658033"/>
              <a:gd name="connsiteY34" fmla="*/ 485092 h 3468444"/>
              <a:gd name="connsiteX35" fmla="*/ 1459073 w 1658033"/>
              <a:gd name="connsiteY35" fmla="*/ 496335 h 3468444"/>
              <a:gd name="connsiteX36" fmla="*/ 1474063 w 1658033"/>
              <a:gd name="connsiteY36" fmla="*/ 503830 h 3468444"/>
              <a:gd name="connsiteX37" fmla="*/ 1485305 w 1658033"/>
              <a:gd name="connsiteY37" fmla="*/ 511325 h 3468444"/>
              <a:gd name="connsiteX38" fmla="*/ 1504043 w 1658033"/>
              <a:gd name="connsiteY38" fmla="*/ 518820 h 3468444"/>
              <a:gd name="connsiteX39" fmla="*/ 1515286 w 1658033"/>
              <a:gd name="connsiteY39" fmla="*/ 530063 h 3468444"/>
              <a:gd name="connsiteX40" fmla="*/ 1537771 w 1658033"/>
              <a:gd name="connsiteY40" fmla="*/ 590024 h 3468444"/>
              <a:gd name="connsiteX41" fmla="*/ 1556509 w 1658033"/>
              <a:gd name="connsiteY41" fmla="*/ 646237 h 3468444"/>
              <a:gd name="connsiteX42" fmla="*/ 1578994 w 1658033"/>
              <a:gd name="connsiteY42" fmla="*/ 698702 h 3468444"/>
              <a:gd name="connsiteX43" fmla="*/ 1582741 w 1658033"/>
              <a:gd name="connsiteY43" fmla="*/ 713692 h 3468444"/>
              <a:gd name="connsiteX44" fmla="*/ 1590236 w 1658033"/>
              <a:gd name="connsiteY44" fmla="*/ 732430 h 3468444"/>
              <a:gd name="connsiteX45" fmla="*/ 1601479 w 1658033"/>
              <a:gd name="connsiteY45" fmla="*/ 777401 h 3468444"/>
              <a:gd name="connsiteX46" fmla="*/ 1620217 w 1658033"/>
              <a:gd name="connsiteY46" fmla="*/ 826119 h 3468444"/>
              <a:gd name="connsiteX47" fmla="*/ 1627712 w 1658033"/>
              <a:gd name="connsiteY47" fmla="*/ 871089 h 3468444"/>
              <a:gd name="connsiteX48" fmla="*/ 1635207 w 1658033"/>
              <a:gd name="connsiteY48" fmla="*/ 893574 h 3468444"/>
              <a:gd name="connsiteX49" fmla="*/ 1638955 w 1658033"/>
              <a:gd name="connsiteY49" fmla="*/ 908565 h 3468444"/>
              <a:gd name="connsiteX50" fmla="*/ 1646450 w 1658033"/>
              <a:gd name="connsiteY50" fmla="*/ 927302 h 3468444"/>
              <a:gd name="connsiteX51" fmla="*/ 1653945 w 1658033"/>
              <a:gd name="connsiteY51" fmla="*/ 964778 h 3468444"/>
              <a:gd name="connsiteX52" fmla="*/ 1653945 w 1658033"/>
              <a:gd name="connsiteY52" fmla="*/ 1167145 h 3468444"/>
              <a:gd name="connsiteX53" fmla="*/ 1646450 w 1658033"/>
              <a:gd name="connsiteY53" fmla="*/ 1182135 h 3468444"/>
              <a:gd name="connsiteX54" fmla="*/ 1638955 w 1658033"/>
              <a:gd name="connsiteY54" fmla="*/ 1204620 h 3468444"/>
              <a:gd name="connsiteX55" fmla="*/ 1605227 w 1658033"/>
              <a:gd name="connsiteY55" fmla="*/ 1320794 h 3468444"/>
              <a:gd name="connsiteX56" fmla="*/ 1593984 w 1658033"/>
              <a:gd name="connsiteY56" fmla="*/ 1339532 h 3468444"/>
              <a:gd name="connsiteX57" fmla="*/ 1575246 w 1658033"/>
              <a:gd name="connsiteY57" fmla="*/ 1380755 h 3468444"/>
              <a:gd name="connsiteX58" fmla="*/ 1549014 w 1658033"/>
              <a:gd name="connsiteY58" fmla="*/ 1418230 h 3468444"/>
              <a:gd name="connsiteX59" fmla="*/ 1545266 w 1658033"/>
              <a:gd name="connsiteY59" fmla="*/ 1436968 h 3468444"/>
              <a:gd name="connsiteX60" fmla="*/ 1530276 w 1658033"/>
              <a:gd name="connsiteY60" fmla="*/ 1455706 h 3468444"/>
              <a:gd name="connsiteX61" fmla="*/ 1515286 w 1658033"/>
              <a:gd name="connsiteY61" fmla="*/ 1485686 h 3468444"/>
              <a:gd name="connsiteX62" fmla="*/ 1489053 w 1658033"/>
              <a:gd name="connsiteY62" fmla="*/ 1545647 h 3468444"/>
              <a:gd name="connsiteX63" fmla="*/ 1474063 w 1658033"/>
              <a:gd name="connsiteY63" fmla="*/ 1579374 h 3468444"/>
              <a:gd name="connsiteX64" fmla="*/ 1455325 w 1658033"/>
              <a:gd name="connsiteY64" fmla="*/ 1635588 h 3468444"/>
              <a:gd name="connsiteX65" fmla="*/ 1447830 w 1658033"/>
              <a:gd name="connsiteY65" fmla="*/ 1665568 h 3468444"/>
              <a:gd name="connsiteX66" fmla="*/ 1440335 w 1658033"/>
              <a:gd name="connsiteY66" fmla="*/ 1688053 h 3468444"/>
              <a:gd name="connsiteX67" fmla="*/ 1429092 w 1658033"/>
              <a:gd name="connsiteY67" fmla="*/ 1748014 h 3468444"/>
              <a:gd name="connsiteX68" fmla="*/ 1425345 w 1658033"/>
              <a:gd name="connsiteY68" fmla="*/ 1785489 h 3468444"/>
              <a:gd name="connsiteX69" fmla="*/ 1417850 w 1658033"/>
              <a:gd name="connsiteY69" fmla="*/ 1815469 h 3468444"/>
              <a:gd name="connsiteX70" fmla="*/ 1414102 w 1658033"/>
              <a:gd name="connsiteY70" fmla="*/ 1841702 h 3468444"/>
              <a:gd name="connsiteX71" fmla="*/ 1410355 w 1658033"/>
              <a:gd name="connsiteY71" fmla="*/ 1879178 h 3468444"/>
              <a:gd name="connsiteX72" fmla="*/ 1365384 w 1658033"/>
              <a:gd name="connsiteY72" fmla="*/ 2070302 h 3468444"/>
              <a:gd name="connsiteX73" fmla="*/ 1305423 w 1658033"/>
              <a:gd name="connsiteY73" fmla="*/ 2430066 h 3468444"/>
              <a:gd name="connsiteX74" fmla="*/ 1271695 w 1658033"/>
              <a:gd name="connsiteY74" fmla="*/ 2647424 h 3468444"/>
              <a:gd name="connsiteX75" fmla="*/ 1234220 w 1658033"/>
              <a:gd name="connsiteY75" fmla="*/ 2902256 h 3468444"/>
              <a:gd name="connsiteX76" fmla="*/ 1192737 w 1658033"/>
              <a:gd name="connsiteY76" fmla="*/ 3437140 h 3468444"/>
              <a:gd name="connsiteX77" fmla="*/ 933011 w 1658033"/>
              <a:gd name="connsiteY77" fmla="*/ 3456944 h 3468444"/>
              <a:gd name="connsiteX78" fmla="*/ 704801 w 1658033"/>
              <a:gd name="connsiteY78" fmla="*/ 3415852 h 3468444"/>
              <a:gd name="connsiteX0" fmla="*/ 704801 w 1658033"/>
              <a:gd name="connsiteY0" fmla="*/ 3415852 h 3468444"/>
              <a:gd name="connsiteX1" fmla="*/ 727417 w 1658033"/>
              <a:gd name="connsiteY1" fmla="*/ 2855594 h 3468444"/>
              <a:gd name="connsiteX2" fmla="*/ 747170 w 1658033"/>
              <a:gd name="connsiteY2" fmla="*/ 1824552 h 3468444"/>
              <a:gd name="connsiteX3" fmla="*/ 735797 w 1658033"/>
              <a:gd name="connsiteY3" fmla="*/ 1811722 h 3468444"/>
              <a:gd name="connsiteX4" fmla="*/ 690827 w 1658033"/>
              <a:gd name="connsiteY4" fmla="*/ 1759256 h 3468444"/>
              <a:gd name="connsiteX5" fmla="*/ 657099 w 1658033"/>
              <a:gd name="connsiteY5" fmla="*/ 1628092 h 3468444"/>
              <a:gd name="connsiteX6" fmla="*/ 660846 w 1658033"/>
              <a:gd name="connsiteY6" fmla="*/ 1504424 h 3468444"/>
              <a:gd name="connsiteX7" fmla="*/ 709564 w 1658033"/>
              <a:gd name="connsiteY7" fmla="*/ 1399492 h 3468444"/>
              <a:gd name="connsiteX8" fmla="*/ 728302 w 1658033"/>
              <a:gd name="connsiteY8" fmla="*/ 1347027 h 3468444"/>
              <a:gd name="connsiteX9" fmla="*/ 747040 w 1658033"/>
              <a:gd name="connsiteY9" fmla="*/ 1283319 h 3468444"/>
              <a:gd name="connsiteX10" fmla="*/ 724555 w 1658033"/>
              <a:gd name="connsiteY10" fmla="*/ 1170892 h 3468444"/>
              <a:gd name="connsiteX11" fmla="*/ 675836 w 1658033"/>
              <a:gd name="connsiteY11" fmla="*/ 1058466 h 3468444"/>
              <a:gd name="connsiteX12" fmla="*/ 638361 w 1658033"/>
              <a:gd name="connsiteY12" fmla="*/ 1006001 h 3468444"/>
              <a:gd name="connsiteX13" fmla="*/ 585895 w 1658033"/>
              <a:gd name="connsiteY13" fmla="*/ 964778 h 3468444"/>
              <a:gd name="connsiteX14" fmla="*/ 443489 w 1658033"/>
              <a:gd name="connsiteY14" fmla="*/ 908565 h 3468444"/>
              <a:gd name="connsiteX15" fmla="*/ 295045 w 1658033"/>
              <a:gd name="connsiteY15" fmla="*/ 941903 h 3468444"/>
              <a:gd name="connsiteX16" fmla="*/ 143686 w 1658033"/>
              <a:gd name="connsiteY16" fmla="*/ 904817 h 3468444"/>
              <a:gd name="connsiteX17" fmla="*/ 51142 w 1658033"/>
              <a:gd name="connsiteY17" fmla="*/ 817478 h 3468444"/>
              <a:gd name="connsiteX18" fmla="*/ 1279 w 1658033"/>
              <a:gd name="connsiteY18" fmla="*/ 661227 h 3468444"/>
              <a:gd name="connsiteX19" fmla="*/ 17544 w 1658033"/>
              <a:gd name="connsiteY19" fmla="*/ 455867 h 3468444"/>
              <a:gd name="connsiteX20" fmla="*/ 84298 w 1658033"/>
              <a:gd name="connsiteY20" fmla="*/ 302296 h 3468444"/>
              <a:gd name="connsiteX21" fmla="*/ 174811 w 1658033"/>
              <a:gd name="connsiteY21" fmla="*/ 189739 h 3468444"/>
              <a:gd name="connsiteX22" fmla="*/ 293587 w 1658033"/>
              <a:gd name="connsiteY22" fmla="*/ 80358 h 3468444"/>
              <a:gd name="connsiteX23" fmla="*/ 426625 w 1658033"/>
              <a:gd name="connsiteY23" fmla="*/ 15273 h 3468444"/>
              <a:gd name="connsiteX24" fmla="*/ 570905 w 1658033"/>
              <a:gd name="connsiteY24" fmla="*/ 1660 h 3468444"/>
              <a:gd name="connsiteX25" fmla="*/ 705817 w 1658033"/>
              <a:gd name="connsiteY25" fmla="*/ 42883 h 3468444"/>
              <a:gd name="connsiteX26" fmla="*/ 811190 w 1658033"/>
              <a:gd name="connsiteY26" fmla="*/ 105446 h 3468444"/>
              <a:gd name="connsiteX27" fmla="*/ 829486 w 1658033"/>
              <a:gd name="connsiteY27" fmla="*/ 189037 h 3468444"/>
              <a:gd name="connsiteX28" fmla="*/ 833233 w 1658033"/>
              <a:gd name="connsiteY28" fmla="*/ 331443 h 3468444"/>
              <a:gd name="connsiteX29" fmla="*/ 844476 w 1658033"/>
              <a:gd name="connsiteY29" fmla="*/ 361424 h 3468444"/>
              <a:gd name="connsiteX30" fmla="*/ 892179 w 1658033"/>
              <a:gd name="connsiteY30" fmla="*/ 398899 h 3468444"/>
              <a:gd name="connsiteX31" fmla="*/ 956902 w 1658033"/>
              <a:gd name="connsiteY31" fmla="*/ 421384 h 3468444"/>
              <a:gd name="connsiteX32" fmla="*/ 1267506 w 1658033"/>
              <a:gd name="connsiteY32" fmla="*/ 416179 h 3468444"/>
              <a:gd name="connsiteX33" fmla="*/ 1359346 w 1658033"/>
              <a:gd name="connsiteY33" fmla="*/ 448762 h 3468444"/>
              <a:gd name="connsiteX34" fmla="*/ 1414102 w 1658033"/>
              <a:gd name="connsiteY34" fmla="*/ 485092 h 3468444"/>
              <a:gd name="connsiteX35" fmla="*/ 1459073 w 1658033"/>
              <a:gd name="connsiteY35" fmla="*/ 496335 h 3468444"/>
              <a:gd name="connsiteX36" fmla="*/ 1474063 w 1658033"/>
              <a:gd name="connsiteY36" fmla="*/ 503830 h 3468444"/>
              <a:gd name="connsiteX37" fmla="*/ 1485305 w 1658033"/>
              <a:gd name="connsiteY37" fmla="*/ 511325 h 3468444"/>
              <a:gd name="connsiteX38" fmla="*/ 1504043 w 1658033"/>
              <a:gd name="connsiteY38" fmla="*/ 518820 h 3468444"/>
              <a:gd name="connsiteX39" fmla="*/ 1515286 w 1658033"/>
              <a:gd name="connsiteY39" fmla="*/ 530063 h 3468444"/>
              <a:gd name="connsiteX40" fmla="*/ 1537771 w 1658033"/>
              <a:gd name="connsiteY40" fmla="*/ 590024 h 3468444"/>
              <a:gd name="connsiteX41" fmla="*/ 1556509 w 1658033"/>
              <a:gd name="connsiteY41" fmla="*/ 646237 h 3468444"/>
              <a:gd name="connsiteX42" fmla="*/ 1578994 w 1658033"/>
              <a:gd name="connsiteY42" fmla="*/ 698702 h 3468444"/>
              <a:gd name="connsiteX43" fmla="*/ 1582741 w 1658033"/>
              <a:gd name="connsiteY43" fmla="*/ 713692 h 3468444"/>
              <a:gd name="connsiteX44" fmla="*/ 1590236 w 1658033"/>
              <a:gd name="connsiteY44" fmla="*/ 732430 h 3468444"/>
              <a:gd name="connsiteX45" fmla="*/ 1601479 w 1658033"/>
              <a:gd name="connsiteY45" fmla="*/ 777401 h 3468444"/>
              <a:gd name="connsiteX46" fmla="*/ 1620217 w 1658033"/>
              <a:gd name="connsiteY46" fmla="*/ 826119 h 3468444"/>
              <a:gd name="connsiteX47" fmla="*/ 1627712 w 1658033"/>
              <a:gd name="connsiteY47" fmla="*/ 871089 h 3468444"/>
              <a:gd name="connsiteX48" fmla="*/ 1635207 w 1658033"/>
              <a:gd name="connsiteY48" fmla="*/ 893574 h 3468444"/>
              <a:gd name="connsiteX49" fmla="*/ 1638955 w 1658033"/>
              <a:gd name="connsiteY49" fmla="*/ 908565 h 3468444"/>
              <a:gd name="connsiteX50" fmla="*/ 1646450 w 1658033"/>
              <a:gd name="connsiteY50" fmla="*/ 927302 h 3468444"/>
              <a:gd name="connsiteX51" fmla="*/ 1653945 w 1658033"/>
              <a:gd name="connsiteY51" fmla="*/ 964778 h 3468444"/>
              <a:gd name="connsiteX52" fmla="*/ 1653945 w 1658033"/>
              <a:gd name="connsiteY52" fmla="*/ 1167145 h 3468444"/>
              <a:gd name="connsiteX53" fmla="*/ 1646450 w 1658033"/>
              <a:gd name="connsiteY53" fmla="*/ 1182135 h 3468444"/>
              <a:gd name="connsiteX54" fmla="*/ 1638955 w 1658033"/>
              <a:gd name="connsiteY54" fmla="*/ 1204620 h 3468444"/>
              <a:gd name="connsiteX55" fmla="*/ 1605227 w 1658033"/>
              <a:gd name="connsiteY55" fmla="*/ 1320794 h 3468444"/>
              <a:gd name="connsiteX56" fmla="*/ 1593984 w 1658033"/>
              <a:gd name="connsiteY56" fmla="*/ 1339532 h 3468444"/>
              <a:gd name="connsiteX57" fmla="*/ 1575246 w 1658033"/>
              <a:gd name="connsiteY57" fmla="*/ 1380755 h 3468444"/>
              <a:gd name="connsiteX58" fmla="*/ 1549014 w 1658033"/>
              <a:gd name="connsiteY58" fmla="*/ 1418230 h 3468444"/>
              <a:gd name="connsiteX59" fmla="*/ 1545266 w 1658033"/>
              <a:gd name="connsiteY59" fmla="*/ 1436968 h 3468444"/>
              <a:gd name="connsiteX60" fmla="*/ 1530276 w 1658033"/>
              <a:gd name="connsiteY60" fmla="*/ 1455706 h 3468444"/>
              <a:gd name="connsiteX61" fmla="*/ 1515286 w 1658033"/>
              <a:gd name="connsiteY61" fmla="*/ 1485686 h 3468444"/>
              <a:gd name="connsiteX62" fmla="*/ 1489053 w 1658033"/>
              <a:gd name="connsiteY62" fmla="*/ 1545647 h 3468444"/>
              <a:gd name="connsiteX63" fmla="*/ 1474063 w 1658033"/>
              <a:gd name="connsiteY63" fmla="*/ 1579374 h 3468444"/>
              <a:gd name="connsiteX64" fmla="*/ 1455325 w 1658033"/>
              <a:gd name="connsiteY64" fmla="*/ 1635588 h 3468444"/>
              <a:gd name="connsiteX65" fmla="*/ 1447830 w 1658033"/>
              <a:gd name="connsiteY65" fmla="*/ 1665568 h 3468444"/>
              <a:gd name="connsiteX66" fmla="*/ 1440335 w 1658033"/>
              <a:gd name="connsiteY66" fmla="*/ 1688053 h 3468444"/>
              <a:gd name="connsiteX67" fmla="*/ 1429092 w 1658033"/>
              <a:gd name="connsiteY67" fmla="*/ 1748014 h 3468444"/>
              <a:gd name="connsiteX68" fmla="*/ 1425345 w 1658033"/>
              <a:gd name="connsiteY68" fmla="*/ 1785489 h 3468444"/>
              <a:gd name="connsiteX69" fmla="*/ 1417850 w 1658033"/>
              <a:gd name="connsiteY69" fmla="*/ 1815469 h 3468444"/>
              <a:gd name="connsiteX70" fmla="*/ 1414102 w 1658033"/>
              <a:gd name="connsiteY70" fmla="*/ 1841702 h 3468444"/>
              <a:gd name="connsiteX71" fmla="*/ 1410355 w 1658033"/>
              <a:gd name="connsiteY71" fmla="*/ 1879178 h 3468444"/>
              <a:gd name="connsiteX72" fmla="*/ 1365384 w 1658033"/>
              <a:gd name="connsiteY72" fmla="*/ 2070302 h 3468444"/>
              <a:gd name="connsiteX73" fmla="*/ 1305423 w 1658033"/>
              <a:gd name="connsiteY73" fmla="*/ 2430066 h 3468444"/>
              <a:gd name="connsiteX74" fmla="*/ 1271695 w 1658033"/>
              <a:gd name="connsiteY74" fmla="*/ 2647424 h 3468444"/>
              <a:gd name="connsiteX75" fmla="*/ 1234220 w 1658033"/>
              <a:gd name="connsiteY75" fmla="*/ 2902256 h 3468444"/>
              <a:gd name="connsiteX76" fmla="*/ 1192737 w 1658033"/>
              <a:gd name="connsiteY76" fmla="*/ 3437140 h 3468444"/>
              <a:gd name="connsiteX77" fmla="*/ 933011 w 1658033"/>
              <a:gd name="connsiteY77" fmla="*/ 3456944 h 3468444"/>
              <a:gd name="connsiteX78" fmla="*/ 704801 w 1658033"/>
              <a:gd name="connsiteY78" fmla="*/ 3415852 h 3468444"/>
              <a:gd name="connsiteX0" fmla="*/ 704801 w 1658033"/>
              <a:gd name="connsiteY0" fmla="*/ 3415852 h 3468444"/>
              <a:gd name="connsiteX1" fmla="*/ 727417 w 1658033"/>
              <a:gd name="connsiteY1" fmla="*/ 2855594 h 3468444"/>
              <a:gd name="connsiteX2" fmla="*/ 747170 w 1658033"/>
              <a:gd name="connsiteY2" fmla="*/ 1824552 h 3468444"/>
              <a:gd name="connsiteX3" fmla="*/ 735797 w 1658033"/>
              <a:gd name="connsiteY3" fmla="*/ 1811722 h 3468444"/>
              <a:gd name="connsiteX4" fmla="*/ 690827 w 1658033"/>
              <a:gd name="connsiteY4" fmla="*/ 1759256 h 3468444"/>
              <a:gd name="connsiteX5" fmla="*/ 657099 w 1658033"/>
              <a:gd name="connsiteY5" fmla="*/ 1628092 h 3468444"/>
              <a:gd name="connsiteX6" fmla="*/ 660846 w 1658033"/>
              <a:gd name="connsiteY6" fmla="*/ 1504424 h 3468444"/>
              <a:gd name="connsiteX7" fmla="*/ 709564 w 1658033"/>
              <a:gd name="connsiteY7" fmla="*/ 1399492 h 3468444"/>
              <a:gd name="connsiteX8" fmla="*/ 728302 w 1658033"/>
              <a:gd name="connsiteY8" fmla="*/ 1347027 h 3468444"/>
              <a:gd name="connsiteX9" fmla="*/ 747040 w 1658033"/>
              <a:gd name="connsiteY9" fmla="*/ 1283319 h 3468444"/>
              <a:gd name="connsiteX10" fmla="*/ 724555 w 1658033"/>
              <a:gd name="connsiteY10" fmla="*/ 1170892 h 3468444"/>
              <a:gd name="connsiteX11" fmla="*/ 675836 w 1658033"/>
              <a:gd name="connsiteY11" fmla="*/ 1058466 h 3468444"/>
              <a:gd name="connsiteX12" fmla="*/ 638361 w 1658033"/>
              <a:gd name="connsiteY12" fmla="*/ 1006001 h 3468444"/>
              <a:gd name="connsiteX13" fmla="*/ 585895 w 1658033"/>
              <a:gd name="connsiteY13" fmla="*/ 964778 h 3468444"/>
              <a:gd name="connsiteX14" fmla="*/ 443489 w 1658033"/>
              <a:gd name="connsiteY14" fmla="*/ 908565 h 3468444"/>
              <a:gd name="connsiteX15" fmla="*/ 295045 w 1658033"/>
              <a:gd name="connsiteY15" fmla="*/ 941903 h 3468444"/>
              <a:gd name="connsiteX16" fmla="*/ 143686 w 1658033"/>
              <a:gd name="connsiteY16" fmla="*/ 904817 h 3468444"/>
              <a:gd name="connsiteX17" fmla="*/ 51142 w 1658033"/>
              <a:gd name="connsiteY17" fmla="*/ 817478 h 3468444"/>
              <a:gd name="connsiteX18" fmla="*/ 1279 w 1658033"/>
              <a:gd name="connsiteY18" fmla="*/ 661227 h 3468444"/>
              <a:gd name="connsiteX19" fmla="*/ 17544 w 1658033"/>
              <a:gd name="connsiteY19" fmla="*/ 455867 h 3468444"/>
              <a:gd name="connsiteX20" fmla="*/ 84298 w 1658033"/>
              <a:gd name="connsiteY20" fmla="*/ 302296 h 3468444"/>
              <a:gd name="connsiteX21" fmla="*/ 174811 w 1658033"/>
              <a:gd name="connsiteY21" fmla="*/ 189739 h 3468444"/>
              <a:gd name="connsiteX22" fmla="*/ 293587 w 1658033"/>
              <a:gd name="connsiteY22" fmla="*/ 80358 h 3468444"/>
              <a:gd name="connsiteX23" fmla="*/ 426625 w 1658033"/>
              <a:gd name="connsiteY23" fmla="*/ 15273 h 3468444"/>
              <a:gd name="connsiteX24" fmla="*/ 570905 w 1658033"/>
              <a:gd name="connsiteY24" fmla="*/ 1660 h 3468444"/>
              <a:gd name="connsiteX25" fmla="*/ 705817 w 1658033"/>
              <a:gd name="connsiteY25" fmla="*/ 42883 h 3468444"/>
              <a:gd name="connsiteX26" fmla="*/ 811190 w 1658033"/>
              <a:gd name="connsiteY26" fmla="*/ 105446 h 3468444"/>
              <a:gd name="connsiteX27" fmla="*/ 829486 w 1658033"/>
              <a:gd name="connsiteY27" fmla="*/ 189037 h 3468444"/>
              <a:gd name="connsiteX28" fmla="*/ 833233 w 1658033"/>
              <a:gd name="connsiteY28" fmla="*/ 331443 h 3468444"/>
              <a:gd name="connsiteX29" fmla="*/ 844476 w 1658033"/>
              <a:gd name="connsiteY29" fmla="*/ 361424 h 3468444"/>
              <a:gd name="connsiteX30" fmla="*/ 892179 w 1658033"/>
              <a:gd name="connsiteY30" fmla="*/ 398899 h 3468444"/>
              <a:gd name="connsiteX31" fmla="*/ 956902 w 1658033"/>
              <a:gd name="connsiteY31" fmla="*/ 421384 h 3468444"/>
              <a:gd name="connsiteX32" fmla="*/ 1267506 w 1658033"/>
              <a:gd name="connsiteY32" fmla="*/ 416179 h 3468444"/>
              <a:gd name="connsiteX33" fmla="*/ 1359346 w 1658033"/>
              <a:gd name="connsiteY33" fmla="*/ 448762 h 3468444"/>
              <a:gd name="connsiteX34" fmla="*/ 1459073 w 1658033"/>
              <a:gd name="connsiteY34" fmla="*/ 496335 h 3468444"/>
              <a:gd name="connsiteX35" fmla="*/ 1474063 w 1658033"/>
              <a:gd name="connsiteY35" fmla="*/ 503830 h 3468444"/>
              <a:gd name="connsiteX36" fmla="*/ 1485305 w 1658033"/>
              <a:gd name="connsiteY36" fmla="*/ 511325 h 3468444"/>
              <a:gd name="connsiteX37" fmla="*/ 1504043 w 1658033"/>
              <a:gd name="connsiteY37" fmla="*/ 518820 h 3468444"/>
              <a:gd name="connsiteX38" fmla="*/ 1515286 w 1658033"/>
              <a:gd name="connsiteY38" fmla="*/ 530063 h 3468444"/>
              <a:gd name="connsiteX39" fmla="*/ 1537771 w 1658033"/>
              <a:gd name="connsiteY39" fmla="*/ 590024 h 3468444"/>
              <a:gd name="connsiteX40" fmla="*/ 1556509 w 1658033"/>
              <a:gd name="connsiteY40" fmla="*/ 646237 h 3468444"/>
              <a:gd name="connsiteX41" fmla="*/ 1578994 w 1658033"/>
              <a:gd name="connsiteY41" fmla="*/ 698702 h 3468444"/>
              <a:gd name="connsiteX42" fmla="*/ 1582741 w 1658033"/>
              <a:gd name="connsiteY42" fmla="*/ 713692 h 3468444"/>
              <a:gd name="connsiteX43" fmla="*/ 1590236 w 1658033"/>
              <a:gd name="connsiteY43" fmla="*/ 732430 h 3468444"/>
              <a:gd name="connsiteX44" fmla="*/ 1601479 w 1658033"/>
              <a:gd name="connsiteY44" fmla="*/ 777401 h 3468444"/>
              <a:gd name="connsiteX45" fmla="*/ 1620217 w 1658033"/>
              <a:gd name="connsiteY45" fmla="*/ 826119 h 3468444"/>
              <a:gd name="connsiteX46" fmla="*/ 1627712 w 1658033"/>
              <a:gd name="connsiteY46" fmla="*/ 871089 h 3468444"/>
              <a:gd name="connsiteX47" fmla="*/ 1635207 w 1658033"/>
              <a:gd name="connsiteY47" fmla="*/ 893574 h 3468444"/>
              <a:gd name="connsiteX48" fmla="*/ 1638955 w 1658033"/>
              <a:gd name="connsiteY48" fmla="*/ 908565 h 3468444"/>
              <a:gd name="connsiteX49" fmla="*/ 1646450 w 1658033"/>
              <a:gd name="connsiteY49" fmla="*/ 927302 h 3468444"/>
              <a:gd name="connsiteX50" fmla="*/ 1653945 w 1658033"/>
              <a:gd name="connsiteY50" fmla="*/ 964778 h 3468444"/>
              <a:gd name="connsiteX51" fmla="*/ 1653945 w 1658033"/>
              <a:gd name="connsiteY51" fmla="*/ 1167145 h 3468444"/>
              <a:gd name="connsiteX52" fmla="*/ 1646450 w 1658033"/>
              <a:gd name="connsiteY52" fmla="*/ 1182135 h 3468444"/>
              <a:gd name="connsiteX53" fmla="*/ 1638955 w 1658033"/>
              <a:gd name="connsiteY53" fmla="*/ 1204620 h 3468444"/>
              <a:gd name="connsiteX54" fmla="*/ 1605227 w 1658033"/>
              <a:gd name="connsiteY54" fmla="*/ 1320794 h 3468444"/>
              <a:gd name="connsiteX55" fmla="*/ 1593984 w 1658033"/>
              <a:gd name="connsiteY55" fmla="*/ 1339532 h 3468444"/>
              <a:gd name="connsiteX56" fmla="*/ 1575246 w 1658033"/>
              <a:gd name="connsiteY56" fmla="*/ 1380755 h 3468444"/>
              <a:gd name="connsiteX57" fmla="*/ 1549014 w 1658033"/>
              <a:gd name="connsiteY57" fmla="*/ 1418230 h 3468444"/>
              <a:gd name="connsiteX58" fmla="*/ 1545266 w 1658033"/>
              <a:gd name="connsiteY58" fmla="*/ 1436968 h 3468444"/>
              <a:gd name="connsiteX59" fmla="*/ 1530276 w 1658033"/>
              <a:gd name="connsiteY59" fmla="*/ 1455706 h 3468444"/>
              <a:gd name="connsiteX60" fmla="*/ 1515286 w 1658033"/>
              <a:gd name="connsiteY60" fmla="*/ 1485686 h 3468444"/>
              <a:gd name="connsiteX61" fmla="*/ 1489053 w 1658033"/>
              <a:gd name="connsiteY61" fmla="*/ 1545647 h 3468444"/>
              <a:gd name="connsiteX62" fmla="*/ 1474063 w 1658033"/>
              <a:gd name="connsiteY62" fmla="*/ 1579374 h 3468444"/>
              <a:gd name="connsiteX63" fmla="*/ 1455325 w 1658033"/>
              <a:gd name="connsiteY63" fmla="*/ 1635588 h 3468444"/>
              <a:gd name="connsiteX64" fmla="*/ 1447830 w 1658033"/>
              <a:gd name="connsiteY64" fmla="*/ 1665568 h 3468444"/>
              <a:gd name="connsiteX65" fmla="*/ 1440335 w 1658033"/>
              <a:gd name="connsiteY65" fmla="*/ 1688053 h 3468444"/>
              <a:gd name="connsiteX66" fmla="*/ 1429092 w 1658033"/>
              <a:gd name="connsiteY66" fmla="*/ 1748014 h 3468444"/>
              <a:gd name="connsiteX67" fmla="*/ 1425345 w 1658033"/>
              <a:gd name="connsiteY67" fmla="*/ 1785489 h 3468444"/>
              <a:gd name="connsiteX68" fmla="*/ 1417850 w 1658033"/>
              <a:gd name="connsiteY68" fmla="*/ 1815469 h 3468444"/>
              <a:gd name="connsiteX69" fmla="*/ 1414102 w 1658033"/>
              <a:gd name="connsiteY69" fmla="*/ 1841702 h 3468444"/>
              <a:gd name="connsiteX70" fmla="*/ 1410355 w 1658033"/>
              <a:gd name="connsiteY70" fmla="*/ 1879178 h 3468444"/>
              <a:gd name="connsiteX71" fmla="*/ 1365384 w 1658033"/>
              <a:gd name="connsiteY71" fmla="*/ 2070302 h 3468444"/>
              <a:gd name="connsiteX72" fmla="*/ 1305423 w 1658033"/>
              <a:gd name="connsiteY72" fmla="*/ 2430066 h 3468444"/>
              <a:gd name="connsiteX73" fmla="*/ 1271695 w 1658033"/>
              <a:gd name="connsiteY73" fmla="*/ 2647424 h 3468444"/>
              <a:gd name="connsiteX74" fmla="*/ 1234220 w 1658033"/>
              <a:gd name="connsiteY74" fmla="*/ 2902256 h 3468444"/>
              <a:gd name="connsiteX75" fmla="*/ 1192737 w 1658033"/>
              <a:gd name="connsiteY75" fmla="*/ 3437140 h 3468444"/>
              <a:gd name="connsiteX76" fmla="*/ 933011 w 1658033"/>
              <a:gd name="connsiteY76" fmla="*/ 3456944 h 3468444"/>
              <a:gd name="connsiteX77" fmla="*/ 704801 w 1658033"/>
              <a:gd name="connsiteY77" fmla="*/ 3415852 h 3468444"/>
              <a:gd name="connsiteX0" fmla="*/ 704801 w 1658033"/>
              <a:gd name="connsiteY0" fmla="*/ 3415852 h 3468444"/>
              <a:gd name="connsiteX1" fmla="*/ 727417 w 1658033"/>
              <a:gd name="connsiteY1" fmla="*/ 2855594 h 3468444"/>
              <a:gd name="connsiteX2" fmla="*/ 747170 w 1658033"/>
              <a:gd name="connsiteY2" fmla="*/ 1824552 h 3468444"/>
              <a:gd name="connsiteX3" fmla="*/ 735797 w 1658033"/>
              <a:gd name="connsiteY3" fmla="*/ 1811722 h 3468444"/>
              <a:gd name="connsiteX4" fmla="*/ 690827 w 1658033"/>
              <a:gd name="connsiteY4" fmla="*/ 1759256 h 3468444"/>
              <a:gd name="connsiteX5" fmla="*/ 657099 w 1658033"/>
              <a:gd name="connsiteY5" fmla="*/ 1628092 h 3468444"/>
              <a:gd name="connsiteX6" fmla="*/ 660846 w 1658033"/>
              <a:gd name="connsiteY6" fmla="*/ 1504424 h 3468444"/>
              <a:gd name="connsiteX7" fmla="*/ 709564 w 1658033"/>
              <a:gd name="connsiteY7" fmla="*/ 1399492 h 3468444"/>
              <a:gd name="connsiteX8" fmla="*/ 728302 w 1658033"/>
              <a:gd name="connsiteY8" fmla="*/ 1347027 h 3468444"/>
              <a:gd name="connsiteX9" fmla="*/ 747040 w 1658033"/>
              <a:gd name="connsiteY9" fmla="*/ 1283319 h 3468444"/>
              <a:gd name="connsiteX10" fmla="*/ 724555 w 1658033"/>
              <a:gd name="connsiteY10" fmla="*/ 1170892 h 3468444"/>
              <a:gd name="connsiteX11" fmla="*/ 675836 w 1658033"/>
              <a:gd name="connsiteY11" fmla="*/ 1058466 h 3468444"/>
              <a:gd name="connsiteX12" fmla="*/ 638361 w 1658033"/>
              <a:gd name="connsiteY12" fmla="*/ 1006001 h 3468444"/>
              <a:gd name="connsiteX13" fmla="*/ 585895 w 1658033"/>
              <a:gd name="connsiteY13" fmla="*/ 964778 h 3468444"/>
              <a:gd name="connsiteX14" fmla="*/ 443489 w 1658033"/>
              <a:gd name="connsiteY14" fmla="*/ 908565 h 3468444"/>
              <a:gd name="connsiteX15" fmla="*/ 295045 w 1658033"/>
              <a:gd name="connsiteY15" fmla="*/ 941903 h 3468444"/>
              <a:gd name="connsiteX16" fmla="*/ 143686 w 1658033"/>
              <a:gd name="connsiteY16" fmla="*/ 904817 h 3468444"/>
              <a:gd name="connsiteX17" fmla="*/ 51142 w 1658033"/>
              <a:gd name="connsiteY17" fmla="*/ 817478 h 3468444"/>
              <a:gd name="connsiteX18" fmla="*/ 1279 w 1658033"/>
              <a:gd name="connsiteY18" fmla="*/ 661227 h 3468444"/>
              <a:gd name="connsiteX19" fmla="*/ 17544 w 1658033"/>
              <a:gd name="connsiteY19" fmla="*/ 455867 h 3468444"/>
              <a:gd name="connsiteX20" fmla="*/ 84298 w 1658033"/>
              <a:gd name="connsiteY20" fmla="*/ 302296 h 3468444"/>
              <a:gd name="connsiteX21" fmla="*/ 174811 w 1658033"/>
              <a:gd name="connsiteY21" fmla="*/ 189739 h 3468444"/>
              <a:gd name="connsiteX22" fmla="*/ 293587 w 1658033"/>
              <a:gd name="connsiteY22" fmla="*/ 80358 h 3468444"/>
              <a:gd name="connsiteX23" fmla="*/ 426625 w 1658033"/>
              <a:gd name="connsiteY23" fmla="*/ 15273 h 3468444"/>
              <a:gd name="connsiteX24" fmla="*/ 570905 w 1658033"/>
              <a:gd name="connsiteY24" fmla="*/ 1660 h 3468444"/>
              <a:gd name="connsiteX25" fmla="*/ 705817 w 1658033"/>
              <a:gd name="connsiteY25" fmla="*/ 42883 h 3468444"/>
              <a:gd name="connsiteX26" fmla="*/ 811190 w 1658033"/>
              <a:gd name="connsiteY26" fmla="*/ 105446 h 3468444"/>
              <a:gd name="connsiteX27" fmla="*/ 829486 w 1658033"/>
              <a:gd name="connsiteY27" fmla="*/ 189037 h 3468444"/>
              <a:gd name="connsiteX28" fmla="*/ 833233 w 1658033"/>
              <a:gd name="connsiteY28" fmla="*/ 331443 h 3468444"/>
              <a:gd name="connsiteX29" fmla="*/ 844476 w 1658033"/>
              <a:gd name="connsiteY29" fmla="*/ 361424 h 3468444"/>
              <a:gd name="connsiteX30" fmla="*/ 892179 w 1658033"/>
              <a:gd name="connsiteY30" fmla="*/ 398899 h 3468444"/>
              <a:gd name="connsiteX31" fmla="*/ 956902 w 1658033"/>
              <a:gd name="connsiteY31" fmla="*/ 421384 h 3468444"/>
              <a:gd name="connsiteX32" fmla="*/ 1267506 w 1658033"/>
              <a:gd name="connsiteY32" fmla="*/ 416179 h 3468444"/>
              <a:gd name="connsiteX33" fmla="*/ 1359346 w 1658033"/>
              <a:gd name="connsiteY33" fmla="*/ 448762 h 3468444"/>
              <a:gd name="connsiteX34" fmla="*/ 1459073 w 1658033"/>
              <a:gd name="connsiteY34" fmla="*/ 496335 h 3468444"/>
              <a:gd name="connsiteX35" fmla="*/ 1474063 w 1658033"/>
              <a:gd name="connsiteY35" fmla="*/ 503830 h 3468444"/>
              <a:gd name="connsiteX36" fmla="*/ 1504043 w 1658033"/>
              <a:gd name="connsiteY36" fmla="*/ 518820 h 3468444"/>
              <a:gd name="connsiteX37" fmla="*/ 1515286 w 1658033"/>
              <a:gd name="connsiteY37" fmla="*/ 530063 h 3468444"/>
              <a:gd name="connsiteX38" fmla="*/ 1537771 w 1658033"/>
              <a:gd name="connsiteY38" fmla="*/ 590024 h 3468444"/>
              <a:gd name="connsiteX39" fmla="*/ 1556509 w 1658033"/>
              <a:gd name="connsiteY39" fmla="*/ 646237 h 3468444"/>
              <a:gd name="connsiteX40" fmla="*/ 1578994 w 1658033"/>
              <a:gd name="connsiteY40" fmla="*/ 698702 h 3468444"/>
              <a:gd name="connsiteX41" fmla="*/ 1582741 w 1658033"/>
              <a:gd name="connsiteY41" fmla="*/ 713692 h 3468444"/>
              <a:gd name="connsiteX42" fmla="*/ 1590236 w 1658033"/>
              <a:gd name="connsiteY42" fmla="*/ 732430 h 3468444"/>
              <a:gd name="connsiteX43" fmla="*/ 1601479 w 1658033"/>
              <a:gd name="connsiteY43" fmla="*/ 777401 h 3468444"/>
              <a:gd name="connsiteX44" fmla="*/ 1620217 w 1658033"/>
              <a:gd name="connsiteY44" fmla="*/ 826119 h 3468444"/>
              <a:gd name="connsiteX45" fmla="*/ 1627712 w 1658033"/>
              <a:gd name="connsiteY45" fmla="*/ 871089 h 3468444"/>
              <a:gd name="connsiteX46" fmla="*/ 1635207 w 1658033"/>
              <a:gd name="connsiteY46" fmla="*/ 893574 h 3468444"/>
              <a:gd name="connsiteX47" fmla="*/ 1638955 w 1658033"/>
              <a:gd name="connsiteY47" fmla="*/ 908565 h 3468444"/>
              <a:gd name="connsiteX48" fmla="*/ 1646450 w 1658033"/>
              <a:gd name="connsiteY48" fmla="*/ 927302 h 3468444"/>
              <a:gd name="connsiteX49" fmla="*/ 1653945 w 1658033"/>
              <a:gd name="connsiteY49" fmla="*/ 964778 h 3468444"/>
              <a:gd name="connsiteX50" fmla="*/ 1653945 w 1658033"/>
              <a:gd name="connsiteY50" fmla="*/ 1167145 h 3468444"/>
              <a:gd name="connsiteX51" fmla="*/ 1646450 w 1658033"/>
              <a:gd name="connsiteY51" fmla="*/ 1182135 h 3468444"/>
              <a:gd name="connsiteX52" fmla="*/ 1638955 w 1658033"/>
              <a:gd name="connsiteY52" fmla="*/ 1204620 h 3468444"/>
              <a:gd name="connsiteX53" fmla="*/ 1605227 w 1658033"/>
              <a:gd name="connsiteY53" fmla="*/ 1320794 h 3468444"/>
              <a:gd name="connsiteX54" fmla="*/ 1593984 w 1658033"/>
              <a:gd name="connsiteY54" fmla="*/ 1339532 h 3468444"/>
              <a:gd name="connsiteX55" fmla="*/ 1575246 w 1658033"/>
              <a:gd name="connsiteY55" fmla="*/ 1380755 h 3468444"/>
              <a:gd name="connsiteX56" fmla="*/ 1549014 w 1658033"/>
              <a:gd name="connsiteY56" fmla="*/ 1418230 h 3468444"/>
              <a:gd name="connsiteX57" fmla="*/ 1545266 w 1658033"/>
              <a:gd name="connsiteY57" fmla="*/ 1436968 h 3468444"/>
              <a:gd name="connsiteX58" fmla="*/ 1530276 w 1658033"/>
              <a:gd name="connsiteY58" fmla="*/ 1455706 h 3468444"/>
              <a:gd name="connsiteX59" fmla="*/ 1515286 w 1658033"/>
              <a:gd name="connsiteY59" fmla="*/ 1485686 h 3468444"/>
              <a:gd name="connsiteX60" fmla="*/ 1489053 w 1658033"/>
              <a:gd name="connsiteY60" fmla="*/ 1545647 h 3468444"/>
              <a:gd name="connsiteX61" fmla="*/ 1474063 w 1658033"/>
              <a:gd name="connsiteY61" fmla="*/ 1579374 h 3468444"/>
              <a:gd name="connsiteX62" fmla="*/ 1455325 w 1658033"/>
              <a:gd name="connsiteY62" fmla="*/ 1635588 h 3468444"/>
              <a:gd name="connsiteX63" fmla="*/ 1447830 w 1658033"/>
              <a:gd name="connsiteY63" fmla="*/ 1665568 h 3468444"/>
              <a:gd name="connsiteX64" fmla="*/ 1440335 w 1658033"/>
              <a:gd name="connsiteY64" fmla="*/ 1688053 h 3468444"/>
              <a:gd name="connsiteX65" fmla="*/ 1429092 w 1658033"/>
              <a:gd name="connsiteY65" fmla="*/ 1748014 h 3468444"/>
              <a:gd name="connsiteX66" fmla="*/ 1425345 w 1658033"/>
              <a:gd name="connsiteY66" fmla="*/ 1785489 h 3468444"/>
              <a:gd name="connsiteX67" fmla="*/ 1417850 w 1658033"/>
              <a:gd name="connsiteY67" fmla="*/ 1815469 h 3468444"/>
              <a:gd name="connsiteX68" fmla="*/ 1414102 w 1658033"/>
              <a:gd name="connsiteY68" fmla="*/ 1841702 h 3468444"/>
              <a:gd name="connsiteX69" fmla="*/ 1410355 w 1658033"/>
              <a:gd name="connsiteY69" fmla="*/ 1879178 h 3468444"/>
              <a:gd name="connsiteX70" fmla="*/ 1365384 w 1658033"/>
              <a:gd name="connsiteY70" fmla="*/ 2070302 h 3468444"/>
              <a:gd name="connsiteX71" fmla="*/ 1305423 w 1658033"/>
              <a:gd name="connsiteY71" fmla="*/ 2430066 h 3468444"/>
              <a:gd name="connsiteX72" fmla="*/ 1271695 w 1658033"/>
              <a:gd name="connsiteY72" fmla="*/ 2647424 h 3468444"/>
              <a:gd name="connsiteX73" fmla="*/ 1234220 w 1658033"/>
              <a:gd name="connsiteY73" fmla="*/ 2902256 h 3468444"/>
              <a:gd name="connsiteX74" fmla="*/ 1192737 w 1658033"/>
              <a:gd name="connsiteY74" fmla="*/ 3437140 h 3468444"/>
              <a:gd name="connsiteX75" fmla="*/ 933011 w 1658033"/>
              <a:gd name="connsiteY75" fmla="*/ 3456944 h 3468444"/>
              <a:gd name="connsiteX76" fmla="*/ 704801 w 1658033"/>
              <a:gd name="connsiteY76" fmla="*/ 3415852 h 3468444"/>
              <a:gd name="connsiteX0" fmla="*/ 704801 w 1658033"/>
              <a:gd name="connsiteY0" fmla="*/ 3415852 h 3468444"/>
              <a:gd name="connsiteX1" fmla="*/ 727417 w 1658033"/>
              <a:gd name="connsiteY1" fmla="*/ 2855594 h 3468444"/>
              <a:gd name="connsiteX2" fmla="*/ 747170 w 1658033"/>
              <a:gd name="connsiteY2" fmla="*/ 1824552 h 3468444"/>
              <a:gd name="connsiteX3" fmla="*/ 735797 w 1658033"/>
              <a:gd name="connsiteY3" fmla="*/ 1811722 h 3468444"/>
              <a:gd name="connsiteX4" fmla="*/ 690827 w 1658033"/>
              <a:gd name="connsiteY4" fmla="*/ 1759256 h 3468444"/>
              <a:gd name="connsiteX5" fmla="*/ 657099 w 1658033"/>
              <a:gd name="connsiteY5" fmla="*/ 1628092 h 3468444"/>
              <a:gd name="connsiteX6" fmla="*/ 660846 w 1658033"/>
              <a:gd name="connsiteY6" fmla="*/ 1504424 h 3468444"/>
              <a:gd name="connsiteX7" fmla="*/ 709564 w 1658033"/>
              <a:gd name="connsiteY7" fmla="*/ 1399492 h 3468444"/>
              <a:gd name="connsiteX8" fmla="*/ 728302 w 1658033"/>
              <a:gd name="connsiteY8" fmla="*/ 1347027 h 3468444"/>
              <a:gd name="connsiteX9" fmla="*/ 747040 w 1658033"/>
              <a:gd name="connsiteY9" fmla="*/ 1283319 h 3468444"/>
              <a:gd name="connsiteX10" fmla="*/ 724555 w 1658033"/>
              <a:gd name="connsiteY10" fmla="*/ 1170892 h 3468444"/>
              <a:gd name="connsiteX11" fmla="*/ 675836 w 1658033"/>
              <a:gd name="connsiteY11" fmla="*/ 1058466 h 3468444"/>
              <a:gd name="connsiteX12" fmla="*/ 638361 w 1658033"/>
              <a:gd name="connsiteY12" fmla="*/ 1006001 h 3468444"/>
              <a:gd name="connsiteX13" fmla="*/ 585895 w 1658033"/>
              <a:gd name="connsiteY13" fmla="*/ 964778 h 3468444"/>
              <a:gd name="connsiteX14" fmla="*/ 443489 w 1658033"/>
              <a:gd name="connsiteY14" fmla="*/ 908565 h 3468444"/>
              <a:gd name="connsiteX15" fmla="*/ 295045 w 1658033"/>
              <a:gd name="connsiteY15" fmla="*/ 941903 h 3468444"/>
              <a:gd name="connsiteX16" fmla="*/ 143686 w 1658033"/>
              <a:gd name="connsiteY16" fmla="*/ 904817 h 3468444"/>
              <a:gd name="connsiteX17" fmla="*/ 51142 w 1658033"/>
              <a:gd name="connsiteY17" fmla="*/ 817478 h 3468444"/>
              <a:gd name="connsiteX18" fmla="*/ 1279 w 1658033"/>
              <a:gd name="connsiteY18" fmla="*/ 661227 h 3468444"/>
              <a:gd name="connsiteX19" fmla="*/ 17544 w 1658033"/>
              <a:gd name="connsiteY19" fmla="*/ 455867 h 3468444"/>
              <a:gd name="connsiteX20" fmla="*/ 84298 w 1658033"/>
              <a:gd name="connsiteY20" fmla="*/ 302296 h 3468444"/>
              <a:gd name="connsiteX21" fmla="*/ 174811 w 1658033"/>
              <a:gd name="connsiteY21" fmla="*/ 189739 h 3468444"/>
              <a:gd name="connsiteX22" fmla="*/ 293587 w 1658033"/>
              <a:gd name="connsiteY22" fmla="*/ 80358 h 3468444"/>
              <a:gd name="connsiteX23" fmla="*/ 426625 w 1658033"/>
              <a:gd name="connsiteY23" fmla="*/ 15273 h 3468444"/>
              <a:gd name="connsiteX24" fmla="*/ 570905 w 1658033"/>
              <a:gd name="connsiteY24" fmla="*/ 1660 h 3468444"/>
              <a:gd name="connsiteX25" fmla="*/ 705817 w 1658033"/>
              <a:gd name="connsiteY25" fmla="*/ 42883 h 3468444"/>
              <a:gd name="connsiteX26" fmla="*/ 811190 w 1658033"/>
              <a:gd name="connsiteY26" fmla="*/ 105446 h 3468444"/>
              <a:gd name="connsiteX27" fmla="*/ 829486 w 1658033"/>
              <a:gd name="connsiteY27" fmla="*/ 189037 h 3468444"/>
              <a:gd name="connsiteX28" fmla="*/ 833233 w 1658033"/>
              <a:gd name="connsiteY28" fmla="*/ 331443 h 3468444"/>
              <a:gd name="connsiteX29" fmla="*/ 844476 w 1658033"/>
              <a:gd name="connsiteY29" fmla="*/ 361424 h 3468444"/>
              <a:gd name="connsiteX30" fmla="*/ 892179 w 1658033"/>
              <a:gd name="connsiteY30" fmla="*/ 398899 h 3468444"/>
              <a:gd name="connsiteX31" fmla="*/ 956902 w 1658033"/>
              <a:gd name="connsiteY31" fmla="*/ 421384 h 3468444"/>
              <a:gd name="connsiteX32" fmla="*/ 1267506 w 1658033"/>
              <a:gd name="connsiteY32" fmla="*/ 416179 h 3468444"/>
              <a:gd name="connsiteX33" fmla="*/ 1359346 w 1658033"/>
              <a:gd name="connsiteY33" fmla="*/ 448762 h 3468444"/>
              <a:gd name="connsiteX34" fmla="*/ 1459073 w 1658033"/>
              <a:gd name="connsiteY34" fmla="*/ 496335 h 3468444"/>
              <a:gd name="connsiteX35" fmla="*/ 1504043 w 1658033"/>
              <a:gd name="connsiteY35" fmla="*/ 518820 h 3468444"/>
              <a:gd name="connsiteX36" fmla="*/ 1515286 w 1658033"/>
              <a:gd name="connsiteY36" fmla="*/ 530063 h 3468444"/>
              <a:gd name="connsiteX37" fmla="*/ 1537771 w 1658033"/>
              <a:gd name="connsiteY37" fmla="*/ 590024 h 3468444"/>
              <a:gd name="connsiteX38" fmla="*/ 1556509 w 1658033"/>
              <a:gd name="connsiteY38" fmla="*/ 646237 h 3468444"/>
              <a:gd name="connsiteX39" fmla="*/ 1578994 w 1658033"/>
              <a:gd name="connsiteY39" fmla="*/ 698702 h 3468444"/>
              <a:gd name="connsiteX40" fmla="*/ 1582741 w 1658033"/>
              <a:gd name="connsiteY40" fmla="*/ 713692 h 3468444"/>
              <a:gd name="connsiteX41" fmla="*/ 1590236 w 1658033"/>
              <a:gd name="connsiteY41" fmla="*/ 732430 h 3468444"/>
              <a:gd name="connsiteX42" fmla="*/ 1601479 w 1658033"/>
              <a:gd name="connsiteY42" fmla="*/ 777401 h 3468444"/>
              <a:gd name="connsiteX43" fmla="*/ 1620217 w 1658033"/>
              <a:gd name="connsiteY43" fmla="*/ 826119 h 3468444"/>
              <a:gd name="connsiteX44" fmla="*/ 1627712 w 1658033"/>
              <a:gd name="connsiteY44" fmla="*/ 871089 h 3468444"/>
              <a:gd name="connsiteX45" fmla="*/ 1635207 w 1658033"/>
              <a:gd name="connsiteY45" fmla="*/ 893574 h 3468444"/>
              <a:gd name="connsiteX46" fmla="*/ 1638955 w 1658033"/>
              <a:gd name="connsiteY46" fmla="*/ 908565 h 3468444"/>
              <a:gd name="connsiteX47" fmla="*/ 1646450 w 1658033"/>
              <a:gd name="connsiteY47" fmla="*/ 927302 h 3468444"/>
              <a:gd name="connsiteX48" fmla="*/ 1653945 w 1658033"/>
              <a:gd name="connsiteY48" fmla="*/ 964778 h 3468444"/>
              <a:gd name="connsiteX49" fmla="*/ 1653945 w 1658033"/>
              <a:gd name="connsiteY49" fmla="*/ 1167145 h 3468444"/>
              <a:gd name="connsiteX50" fmla="*/ 1646450 w 1658033"/>
              <a:gd name="connsiteY50" fmla="*/ 1182135 h 3468444"/>
              <a:gd name="connsiteX51" fmla="*/ 1638955 w 1658033"/>
              <a:gd name="connsiteY51" fmla="*/ 1204620 h 3468444"/>
              <a:gd name="connsiteX52" fmla="*/ 1605227 w 1658033"/>
              <a:gd name="connsiteY52" fmla="*/ 1320794 h 3468444"/>
              <a:gd name="connsiteX53" fmla="*/ 1593984 w 1658033"/>
              <a:gd name="connsiteY53" fmla="*/ 1339532 h 3468444"/>
              <a:gd name="connsiteX54" fmla="*/ 1575246 w 1658033"/>
              <a:gd name="connsiteY54" fmla="*/ 1380755 h 3468444"/>
              <a:gd name="connsiteX55" fmla="*/ 1549014 w 1658033"/>
              <a:gd name="connsiteY55" fmla="*/ 1418230 h 3468444"/>
              <a:gd name="connsiteX56" fmla="*/ 1545266 w 1658033"/>
              <a:gd name="connsiteY56" fmla="*/ 1436968 h 3468444"/>
              <a:gd name="connsiteX57" fmla="*/ 1530276 w 1658033"/>
              <a:gd name="connsiteY57" fmla="*/ 1455706 h 3468444"/>
              <a:gd name="connsiteX58" fmla="*/ 1515286 w 1658033"/>
              <a:gd name="connsiteY58" fmla="*/ 1485686 h 3468444"/>
              <a:gd name="connsiteX59" fmla="*/ 1489053 w 1658033"/>
              <a:gd name="connsiteY59" fmla="*/ 1545647 h 3468444"/>
              <a:gd name="connsiteX60" fmla="*/ 1474063 w 1658033"/>
              <a:gd name="connsiteY60" fmla="*/ 1579374 h 3468444"/>
              <a:gd name="connsiteX61" fmla="*/ 1455325 w 1658033"/>
              <a:gd name="connsiteY61" fmla="*/ 1635588 h 3468444"/>
              <a:gd name="connsiteX62" fmla="*/ 1447830 w 1658033"/>
              <a:gd name="connsiteY62" fmla="*/ 1665568 h 3468444"/>
              <a:gd name="connsiteX63" fmla="*/ 1440335 w 1658033"/>
              <a:gd name="connsiteY63" fmla="*/ 1688053 h 3468444"/>
              <a:gd name="connsiteX64" fmla="*/ 1429092 w 1658033"/>
              <a:gd name="connsiteY64" fmla="*/ 1748014 h 3468444"/>
              <a:gd name="connsiteX65" fmla="*/ 1425345 w 1658033"/>
              <a:gd name="connsiteY65" fmla="*/ 1785489 h 3468444"/>
              <a:gd name="connsiteX66" fmla="*/ 1417850 w 1658033"/>
              <a:gd name="connsiteY66" fmla="*/ 1815469 h 3468444"/>
              <a:gd name="connsiteX67" fmla="*/ 1414102 w 1658033"/>
              <a:gd name="connsiteY67" fmla="*/ 1841702 h 3468444"/>
              <a:gd name="connsiteX68" fmla="*/ 1410355 w 1658033"/>
              <a:gd name="connsiteY68" fmla="*/ 1879178 h 3468444"/>
              <a:gd name="connsiteX69" fmla="*/ 1365384 w 1658033"/>
              <a:gd name="connsiteY69" fmla="*/ 2070302 h 3468444"/>
              <a:gd name="connsiteX70" fmla="*/ 1305423 w 1658033"/>
              <a:gd name="connsiteY70" fmla="*/ 2430066 h 3468444"/>
              <a:gd name="connsiteX71" fmla="*/ 1271695 w 1658033"/>
              <a:gd name="connsiteY71" fmla="*/ 2647424 h 3468444"/>
              <a:gd name="connsiteX72" fmla="*/ 1234220 w 1658033"/>
              <a:gd name="connsiteY72" fmla="*/ 2902256 h 3468444"/>
              <a:gd name="connsiteX73" fmla="*/ 1192737 w 1658033"/>
              <a:gd name="connsiteY73" fmla="*/ 3437140 h 3468444"/>
              <a:gd name="connsiteX74" fmla="*/ 933011 w 1658033"/>
              <a:gd name="connsiteY74" fmla="*/ 3456944 h 3468444"/>
              <a:gd name="connsiteX75" fmla="*/ 704801 w 1658033"/>
              <a:gd name="connsiteY75" fmla="*/ 3415852 h 3468444"/>
              <a:gd name="connsiteX0" fmla="*/ 704801 w 1658033"/>
              <a:gd name="connsiteY0" fmla="*/ 3415852 h 3468444"/>
              <a:gd name="connsiteX1" fmla="*/ 727417 w 1658033"/>
              <a:gd name="connsiteY1" fmla="*/ 2855594 h 3468444"/>
              <a:gd name="connsiteX2" fmla="*/ 747170 w 1658033"/>
              <a:gd name="connsiteY2" fmla="*/ 1824552 h 3468444"/>
              <a:gd name="connsiteX3" fmla="*/ 735797 w 1658033"/>
              <a:gd name="connsiteY3" fmla="*/ 1811722 h 3468444"/>
              <a:gd name="connsiteX4" fmla="*/ 690827 w 1658033"/>
              <a:gd name="connsiteY4" fmla="*/ 1759256 h 3468444"/>
              <a:gd name="connsiteX5" fmla="*/ 657099 w 1658033"/>
              <a:gd name="connsiteY5" fmla="*/ 1628092 h 3468444"/>
              <a:gd name="connsiteX6" fmla="*/ 660846 w 1658033"/>
              <a:gd name="connsiteY6" fmla="*/ 1504424 h 3468444"/>
              <a:gd name="connsiteX7" fmla="*/ 709564 w 1658033"/>
              <a:gd name="connsiteY7" fmla="*/ 1399492 h 3468444"/>
              <a:gd name="connsiteX8" fmla="*/ 728302 w 1658033"/>
              <a:gd name="connsiteY8" fmla="*/ 1347027 h 3468444"/>
              <a:gd name="connsiteX9" fmla="*/ 747040 w 1658033"/>
              <a:gd name="connsiteY9" fmla="*/ 1283319 h 3468444"/>
              <a:gd name="connsiteX10" fmla="*/ 724555 w 1658033"/>
              <a:gd name="connsiteY10" fmla="*/ 1170892 h 3468444"/>
              <a:gd name="connsiteX11" fmla="*/ 675836 w 1658033"/>
              <a:gd name="connsiteY11" fmla="*/ 1058466 h 3468444"/>
              <a:gd name="connsiteX12" fmla="*/ 638361 w 1658033"/>
              <a:gd name="connsiteY12" fmla="*/ 1006001 h 3468444"/>
              <a:gd name="connsiteX13" fmla="*/ 585895 w 1658033"/>
              <a:gd name="connsiteY13" fmla="*/ 964778 h 3468444"/>
              <a:gd name="connsiteX14" fmla="*/ 443489 w 1658033"/>
              <a:gd name="connsiteY14" fmla="*/ 908565 h 3468444"/>
              <a:gd name="connsiteX15" fmla="*/ 295045 w 1658033"/>
              <a:gd name="connsiteY15" fmla="*/ 941903 h 3468444"/>
              <a:gd name="connsiteX16" fmla="*/ 143686 w 1658033"/>
              <a:gd name="connsiteY16" fmla="*/ 904817 h 3468444"/>
              <a:gd name="connsiteX17" fmla="*/ 51142 w 1658033"/>
              <a:gd name="connsiteY17" fmla="*/ 817478 h 3468444"/>
              <a:gd name="connsiteX18" fmla="*/ 1279 w 1658033"/>
              <a:gd name="connsiteY18" fmla="*/ 661227 h 3468444"/>
              <a:gd name="connsiteX19" fmla="*/ 17544 w 1658033"/>
              <a:gd name="connsiteY19" fmla="*/ 455867 h 3468444"/>
              <a:gd name="connsiteX20" fmla="*/ 84298 w 1658033"/>
              <a:gd name="connsiteY20" fmla="*/ 302296 h 3468444"/>
              <a:gd name="connsiteX21" fmla="*/ 174811 w 1658033"/>
              <a:gd name="connsiteY21" fmla="*/ 189739 h 3468444"/>
              <a:gd name="connsiteX22" fmla="*/ 293587 w 1658033"/>
              <a:gd name="connsiteY22" fmla="*/ 80358 h 3468444"/>
              <a:gd name="connsiteX23" fmla="*/ 426625 w 1658033"/>
              <a:gd name="connsiteY23" fmla="*/ 15273 h 3468444"/>
              <a:gd name="connsiteX24" fmla="*/ 570905 w 1658033"/>
              <a:gd name="connsiteY24" fmla="*/ 1660 h 3468444"/>
              <a:gd name="connsiteX25" fmla="*/ 705817 w 1658033"/>
              <a:gd name="connsiteY25" fmla="*/ 42883 h 3468444"/>
              <a:gd name="connsiteX26" fmla="*/ 811190 w 1658033"/>
              <a:gd name="connsiteY26" fmla="*/ 105446 h 3468444"/>
              <a:gd name="connsiteX27" fmla="*/ 829486 w 1658033"/>
              <a:gd name="connsiteY27" fmla="*/ 189037 h 3468444"/>
              <a:gd name="connsiteX28" fmla="*/ 833233 w 1658033"/>
              <a:gd name="connsiteY28" fmla="*/ 331443 h 3468444"/>
              <a:gd name="connsiteX29" fmla="*/ 844476 w 1658033"/>
              <a:gd name="connsiteY29" fmla="*/ 361424 h 3468444"/>
              <a:gd name="connsiteX30" fmla="*/ 892179 w 1658033"/>
              <a:gd name="connsiteY30" fmla="*/ 398899 h 3468444"/>
              <a:gd name="connsiteX31" fmla="*/ 956902 w 1658033"/>
              <a:gd name="connsiteY31" fmla="*/ 421384 h 3468444"/>
              <a:gd name="connsiteX32" fmla="*/ 1267506 w 1658033"/>
              <a:gd name="connsiteY32" fmla="*/ 416179 h 3468444"/>
              <a:gd name="connsiteX33" fmla="*/ 1359346 w 1658033"/>
              <a:gd name="connsiteY33" fmla="*/ 448762 h 3468444"/>
              <a:gd name="connsiteX34" fmla="*/ 1459073 w 1658033"/>
              <a:gd name="connsiteY34" fmla="*/ 496335 h 3468444"/>
              <a:gd name="connsiteX35" fmla="*/ 1504043 w 1658033"/>
              <a:gd name="connsiteY35" fmla="*/ 518820 h 3468444"/>
              <a:gd name="connsiteX36" fmla="*/ 1537771 w 1658033"/>
              <a:gd name="connsiteY36" fmla="*/ 590024 h 3468444"/>
              <a:gd name="connsiteX37" fmla="*/ 1556509 w 1658033"/>
              <a:gd name="connsiteY37" fmla="*/ 646237 h 3468444"/>
              <a:gd name="connsiteX38" fmla="*/ 1578994 w 1658033"/>
              <a:gd name="connsiteY38" fmla="*/ 698702 h 3468444"/>
              <a:gd name="connsiteX39" fmla="*/ 1582741 w 1658033"/>
              <a:gd name="connsiteY39" fmla="*/ 713692 h 3468444"/>
              <a:gd name="connsiteX40" fmla="*/ 1590236 w 1658033"/>
              <a:gd name="connsiteY40" fmla="*/ 732430 h 3468444"/>
              <a:gd name="connsiteX41" fmla="*/ 1601479 w 1658033"/>
              <a:gd name="connsiteY41" fmla="*/ 777401 h 3468444"/>
              <a:gd name="connsiteX42" fmla="*/ 1620217 w 1658033"/>
              <a:gd name="connsiteY42" fmla="*/ 826119 h 3468444"/>
              <a:gd name="connsiteX43" fmla="*/ 1627712 w 1658033"/>
              <a:gd name="connsiteY43" fmla="*/ 871089 h 3468444"/>
              <a:gd name="connsiteX44" fmla="*/ 1635207 w 1658033"/>
              <a:gd name="connsiteY44" fmla="*/ 893574 h 3468444"/>
              <a:gd name="connsiteX45" fmla="*/ 1638955 w 1658033"/>
              <a:gd name="connsiteY45" fmla="*/ 908565 h 3468444"/>
              <a:gd name="connsiteX46" fmla="*/ 1646450 w 1658033"/>
              <a:gd name="connsiteY46" fmla="*/ 927302 h 3468444"/>
              <a:gd name="connsiteX47" fmla="*/ 1653945 w 1658033"/>
              <a:gd name="connsiteY47" fmla="*/ 964778 h 3468444"/>
              <a:gd name="connsiteX48" fmla="*/ 1653945 w 1658033"/>
              <a:gd name="connsiteY48" fmla="*/ 1167145 h 3468444"/>
              <a:gd name="connsiteX49" fmla="*/ 1646450 w 1658033"/>
              <a:gd name="connsiteY49" fmla="*/ 1182135 h 3468444"/>
              <a:gd name="connsiteX50" fmla="*/ 1638955 w 1658033"/>
              <a:gd name="connsiteY50" fmla="*/ 1204620 h 3468444"/>
              <a:gd name="connsiteX51" fmla="*/ 1605227 w 1658033"/>
              <a:gd name="connsiteY51" fmla="*/ 1320794 h 3468444"/>
              <a:gd name="connsiteX52" fmla="*/ 1593984 w 1658033"/>
              <a:gd name="connsiteY52" fmla="*/ 1339532 h 3468444"/>
              <a:gd name="connsiteX53" fmla="*/ 1575246 w 1658033"/>
              <a:gd name="connsiteY53" fmla="*/ 1380755 h 3468444"/>
              <a:gd name="connsiteX54" fmla="*/ 1549014 w 1658033"/>
              <a:gd name="connsiteY54" fmla="*/ 1418230 h 3468444"/>
              <a:gd name="connsiteX55" fmla="*/ 1545266 w 1658033"/>
              <a:gd name="connsiteY55" fmla="*/ 1436968 h 3468444"/>
              <a:gd name="connsiteX56" fmla="*/ 1530276 w 1658033"/>
              <a:gd name="connsiteY56" fmla="*/ 1455706 h 3468444"/>
              <a:gd name="connsiteX57" fmla="*/ 1515286 w 1658033"/>
              <a:gd name="connsiteY57" fmla="*/ 1485686 h 3468444"/>
              <a:gd name="connsiteX58" fmla="*/ 1489053 w 1658033"/>
              <a:gd name="connsiteY58" fmla="*/ 1545647 h 3468444"/>
              <a:gd name="connsiteX59" fmla="*/ 1474063 w 1658033"/>
              <a:gd name="connsiteY59" fmla="*/ 1579374 h 3468444"/>
              <a:gd name="connsiteX60" fmla="*/ 1455325 w 1658033"/>
              <a:gd name="connsiteY60" fmla="*/ 1635588 h 3468444"/>
              <a:gd name="connsiteX61" fmla="*/ 1447830 w 1658033"/>
              <a:gd name="connsiteY61" fmla="*/ 1665568 h 3468444"/>
              <a:gd name="connsiteX62" fmla="*/ 1440335 w 1658033"/>
              <a:gd name="connsiteY62" fmla="*/ 1688053 h 3468444"/>
              <a:gd name="connsiteX63" fmla="*/ 1429092 w 1658033"/>
              <a:gd name="connsiteY63" fmla="*/ 1748014 h 3468444"/>
              <a:gd name="connsiteX64" fmla="*/ 1425345 w 1658033"/>
              <a:gd name="connsiteY64" fmla="*/ 1785489 h 3468444"/>
              <a:gd name="connsiteX65" fmla="*/ 1417850 w 1658033"/>
              <a:gd name="connsiteY65" fmla="*/ 1815469 h 3468444"/>
              <a:gd name="connsiteX66" fmla="*/ 1414102 w 1658033"/>
              <a:gd name="connsiteY66" fmla="*/ 1841702 h 3468444"/>
              <a:gd name="connsiteX67" fmla="*/ 1410355 w 1658033"/>
              <a:gd name="connsiteY67" fmla="*/ 1879178 h 3468444"/>
              <a:gd name="connsiteX68" fmla="*/ 1365384 w 1658033"/>
              <a:gd name="connsiteY68" fmla="*/ 2070302 h 3468444"/>
              <a:gd name="connsiteX69" fmla="*/ 1305423 w 1658033"/>
              <a:gd name="connsiteY69" fmla="*/ 2430066 h 3468444"/>
              <a:gd name="connsiteX70" fmla="*/ 1271695 w 1658033"/>
              <a:gd name="connsiteY70" fmla="*/ 2647424 h 3468444"/>
              <a:gd name="connsiteX71" fmla="*/ 1234220 w 1658033"/>
              <a:gd name="connsiteY71" fmla="*/ 2902256 h 3468444"/>
              <a:gd name="connsiteX72" fmla="*/ 1192737 w 1658033"/>
              <a:gd name="connsiteY72" fmla="*/ 3437140 h 3468444"/>
              <a:gd name="connsiteX73" fmla="*/ 933011 w 1658033"/>
              <a:gd name="connsiteY73" fmla="*/ 3456944 h 3468444"/>
              <a:gd name="connsiteX74" fmla="*/ 704801 w 1658033"/>
              <a:gd name="connsiteY74" fmla="*/ 3415852 h 3468444"/>
              <a:gd name="connsiteX0" fmla="*/ 704801 w 1658033"/>
              <a:gd name="connsiteY0" fmla="*/ 3415852 h 3468444"/>
              <a:gd name="connsiteX1" fmla="*/ 727417 w 1658033"/>
              <a:gd name="connsiteY1" fmla="*/ 2855594 h 3468444"/>
              <a:gd name="connsiteX2" fmla="*/ 747170 w 1658033"/>
              <a:gd name="connsiteY2" fmla="*/ 1824552 h 3468444"/>
              <a:gd name="connsiteX3" fmla="*/ 735797 w 1658033"/>
              <a:gd name="connsiteY3" fmla="*/ 1811722 h 3468444"/>
              <a:gd name="connsiteX4" fmla="*/ 690827 w 1658033"/>
              <a:gd name="connsiteY4" fmla="*/ 1759256 h 3468444"/>
              <a:gd name="connsiteX5" fmla="*/ 657099 w 1658033"/>
              <a:gd name="connsiteY5" fmla="*/ 1628092 h 3468444"/>
              <a:gd name="connsiteX6" fmla="*/ 660846 w 1658033"/>
              <a:gd name="connsiteY6" fmla="*/ 1504424 h 3468444"/>
              <a:gd name="connsiteX7" fmla="*/ 709564 w 1658033"/>
              <a:gd name="connsiteY7" fmla="*/ 1399492 h 3468444"/>
              <a:gd name="connsiteX8" fmla="*/ 728302 w 1658033"/>
              <a:gd name="connsiteY8" fmla="*/ 1347027 h 3468444"/>
              <a:gd name="connsiteX9" fmla="*/ 747040 w 1658033"/>
              <a:gd name="connsiteY9" fmla="*/ 1283319 h 3468444"/>
              <a:gd name="connsiteX10" fmla="*/ 724555 w 1658033"/>
              <a:gd name="connsiteY10" fmla="*/ 1170892 h 3468444"/>
              <a:gd name="connsiteX11" fmla="*/ 675836 w 1658033"/>
              <a:gd name="connsiteY11" fmla="*/ 1058466 h 3468444"/>
              <a:gd name="connsiteX12" fmla="*/ 638361 w 1658033"/>
              <a:gd name="connsiteY12" fmla="*/ 1006001 h 3468444"/>
              <a:gd name="connsiteX13" fmla="*/ 585895 w 1658033"/>
              <a:gd name="connsiteY13" fmla="*/ 964778 h 3468444"/>
              <a:gd name="connsiteX14" fmla="*/ 443489 w 1658033"/>
              <a:gd name="connsiteY14" fmla="*/ 908565 h 3468444"/>
              <a:gd name="connsiteX15" fmla="*/ 295045 w 1658033"/>
              <a:gd name="connsiteY15" fmla="*/ 941903 h 3468444"/>
              <a:gd name="connsiteX16" fmla="*/ 143686 w 1658033"/>
              <a:gd name="connsiteY16" fmla="*/ 904817 h 3468444"/>
              <a:gd name="connsiteX17" fmla="*/ 51142 w 1658033"/>
              <a:gd name="connsiteY17" fmla="*/ 817478 h 3468444"/>
              <a:gd name="connsiteX18" fmla="*/ 1279 w 1658033"/>
              <a:gd name="connsiteY18" fmla="*/ 661227 h 3468444"/>
              <a:gd name="connsiteX19" fmla="*/ 17544 w 1658033"/>
              <a:gd name="connsiteY19" fmla="*/ 455867 h 3468444"/>
              <a:gd name="connsiteX20" fmla="*/ 84298 w 1658033"/>
              <a:gd name="connsiteY20" fmla="*/ 302296 h 3468444"/>
              <a:gd name="connsiteX21" fmla="*/ 174811 w 1658033"/>
              <a:gd name="connsiteY21" fmla="*/ 189739 h 3468444"/>
              <a:gd name="connsiteX22" fmla="*/ 293587 w 1658033"/>
              <a:gd name="connsiteY22" fmla="*/ 80358 h 3468444"/>
              <a:gd name="connsiteX23" fmla="*/ 426625 w 1658033"/>
              <a:gd name="connsiteY23" fmla="*/ 15273 h 3468444"/>
              <a:gd name="connsiteX24" fmla="*/ 570905 w 1658033"/>
              <a:gd name="connsiteY24" fmla="*/ 1660 h 3468444"/>
              <a:gd name="connsiteX25" fmla="*/ 705817 w 1658033"/>
              <a:gd name="connsiteY25" fmla="*/ 42883 h 3468444"/>
              <a:gd name="connsiteX26" fmla="*/ 811190 w 1658033"/>
              <a:gd name="connsiteY26" fmla="*/ 105446 h 3468444"/>
              <a:gd name="connsiteX27" fmla="*/ 829486 w 1658033"/>
              <a:gd name="connsiteY27" fmla="*/ 189037 h 3468444"/>
              <a:gd name="connsiteX28" fmla="*/ 833233 w 1658033"/>
              <a:gd name="connsiteY28" fmla="*/ 331443 h 3468444"/>
              <a:gd name="connsiteX29" fmla="*/ 844476 w 1658033"/>
              <a:gd name="connsiteY29" fmla="*/ 361424 h 3468444"/>
              <a:gd name="connsiteX30" fmla="*/ 892179 w 1658033"/>
              <a:gd name="connsiteY30" fmla="*/ 398899 h 3468444"/>
              <a:gd name="connsiteX31" fmla="*/ 956902 w 1658033"/>
              <a:gd name="connsiteY31" fmla="*/ 421384 h 3468444"/>
              <a:gd name="connsiteX32" fmla="*/ 1267506 w 1658033"/>
              <a:gd name="connsiteY32" fmla="*/ 416179 h 3468444"/>
              <a:gd name="connsiteX33" fmla="*/ 1359346 w 1658033"/>
              <a:gd name="connsiteY33" fmla="*/ 448762 h 3468444"/>
              <a:gd name="connsiteX34" fmla="*/ 1459073 w 1658033"/>
              <a:gd name="connsiteY34" fmla="*/ 496335 h 3468444"/>
              <a:gd name="connsiteX35" fmla="*/ 1504043 w 1658033"/>
              <a:gd name="connsiteY35" fmla="*/ 518820 h 3468444"/>
              <a:gd name="connsiteX36" fmla="*/ 1537771 w 1658033"/>
              <a:gd name="connsiteY36" fmla="*/ 590024 h 3468444"/>
              <a:gd name="connsiteX37" fmla="*/ 1578994 w 1658033"/>
              <a:gd name="connsiteY37" fmla="*/ 698702 h 3468444"/>
              <a:gd name="connsiteX38" fmla="*/ 1582741 w 1658033"/>
              <a:gd name="connsiteY38" fmla="*/ 713692 h 3468444"/>
              <a:gd name="connsiteX39" fmla="*/ 1590236 w 1658033"/>
              <a:gd name="connsiteY39" fmla="*/ 732430 h 3468444"/>
              <a:gd name="connsiteX40" fmla="*/ 1601479 w 1658033"/>
              <a:gd name="connsiteY40" fmla="*/ 777401 h 3468444"/>
              <a:gd name="connsiteX41" fmla="*/ 1620217 w 1658033"/>
              <a:gd name="connsiteY41" fmla="*/ 826119 h 3468444"/>
              <a:gd name="connsiteX42" fmla="*/ 1627712 w 1658033"/>
              <a:gd name="connsiteY42" fmla="*/ 871089 h 3468444"/>
              <a:gd name="connsiteX43" fmla="*/ 1635207 w 1658033"/>
              <a:gd name="connsiteY43" fmla="*/ 893574 h 3468444"/>
              <a:gd name="connsiteX44" fmla="*/ 1638955 w 1658033"/>
              <a:gd name="connsiteY44" fmla="*/ 908565 h 3468444"/>
              <a:gd name="connsiteX45" fmla="*/ 1646450 w 1658033"/>
              <a:gd name="connsiteY45" fmla="*/ 927302 h 3468444"/>
              <a:gd name="connsiteX46" fmla="*/ 1653945 w 1658033"/>
              <a:gd name="connsiteY46" fmla="*/ 964778 h 3468444"/>
              <a:gd name="connsiteX47" fmla="*/ 1653945 w 1658033"/>
              <a:gd name="connsiteY47" fmla="*/ 1167145 h 3468444"/>
              <a:gd name="connsiteX48" fmla="*/ 1646450 w 1658033"/>
              <a:gd name="connsiteY48" fmla="*/ 1182135 h 3468444"/>
              <a:gd name="connsiteX49" fmla="*/ 1638955 w 1658033"/>
              <a:gd name="connsiteY49" fmla="*/ 1204620 h 3468444"/>
              <a:gd name="connsiteX50" fmla="*/ 1605227 w 1658033"/>
              <a:gd name="connsiteY50" fmla="*/ 1320794 h 3468444"/>
              <a:gd name="connsiteX51" fmla="*/ 1593984 w 1658033"/>
              <a:gd name="connsiteY51" fmla="*/ 1339532 h 3468444"/>
              <a:gd name="connsiteX52" fmla="*/ 1575246 w 1658033"/>
              <a:gd name="connsiteY52" fmla="*/ 1380755 h 3468444"/>
              <a:gd name="connsiteX53" fmla="*/ 1549014 w 1658033"/>
              <a:gd name="connsiteY53" fmla="*/ 1418230 h 3468444"/>
              <a:gd name="connsiteX54" fmla="*/ 1545266 w 1658033"/>
              <a:gd name="connsiteY54" fmla="*/ 1436968 h 3468444"/>
              <a:gd name="connsiteX55" fmla="*/ 1530276 w 1658033"/>
              <a:gd name="connsiteY55" fmla="*/ 1455706 h 3468444"/>
              <a:gd name="connsiteX56" fmla="*/ 1515286 w 1658033"/>
              <a:gd name="connsiteY56" fmla="*/ 1485686 h 3468444"/>
              <a:gd name="connsiteX57" fmla="*/ 1489053 w 1658033"/>
              <a:gd name="connsiteY57" fmla="*/ 1545647 h 3468444"/>
              <a:gd name="connsiteX58" fmla="*/ 1474063 w 1658033"/>
              <a:gd name="connsiteY58" fmla="*/ 1579374 h 3468444"/>
              <a:gd name="connsiteX59" fmla="*/ 1455325 w 1658033"/>
              <a:gd name="connsiteY59" fmla="*/ 1635588 h 3468444"/>
              <a:gd name="connsiteX60" fmla="*/ 1447830 w 1658033"/>
              <a:gd name="connsiteY60" fmla="*/ 1665568 h 3468444"/>
              <a:gd name="connsiteX61" fmla="*/ 1440335 w 1658033"/>
              <a:gd name="connsiteY61" fmla="*/ 1688053 h 3468444"/>
              <a:gd name="connsiteX62" fmla="*/ 1429092 w 1658033"/>
              <a:gd name="connsiteY62" fmla="*/ 1748014 h 3468444"/>
              <a:gd name="connsiteX63" fmla="*/ 1425345 w 1658033"/>
              <a:gd name="connsiteY63" fmla="*/ 1785489 h 3468444"/>
              <a:gd name="connsiteX64" fmla="*/ 1417850 w 1658033"/>
              <a:gd name="connsiteY64" fmla="*/ 1815469 h 3468444"/>
              <a:gd name="connsiteX65" fmla="*/ 1414102 w 1658033"/>
              <a:gd name="connsiteY65" fmla="*/ 1841702 h 3468444"/>
              <a:gd name="connsiteX66" fmla="*/ 1410355 w 1658033"/>
              <a:gd name="connsiteY66" fmla="*/ 1879178 h 3468444"/>
              <a:gd name="connsiteX67" fmla="*/ 1365384 w 1658033"/>
              <a:gd name="connsiteY67" fmla="*/ 2070302 h 3468444"/>
              <a:gd name="connsiteX68" fmla="*/ 1305423 w 1658033"/>
              <a:gd name="connsiteY68" fmla="*/ 2430066 h 3468444"/>
              <a:gd name="connsiteX69" fmla="*/ 1271695 w 1658033"/>
              <a:gd name="connsiteY69" fmla="*/ 2647424 h 3468444"/>
              <a:gd name="connsiteX70" fmla="*/ 1234220 w 1658033"/>
              <a:gd name="connsiteY70" fmla="*/ 2902256 h 3468444"/>
              <a:gd name="connsiteX71" fmla="*/ 1192737 w 1658033"/>
              <a:gd name="connsiteY71" fmla="*/ 3437140 h 3468444"/>
              <a:gd name="connsiteX72" fmla="*/ 933011 w 1658033"/>
              <a:gd name="connsiteY72" fmla="*/ 3456944 h 3468444"/>
              <a:gd name="connsiteX73" fmla="*/ 704801 w 1658033"/>
              <a:gd name="connsiteY73" fmla="*/ 3415852 h 3468444"/>
              <a:gd name="connsiteX0" fmla="*/ 704801 w 1658033"/>
              <a:gd name="connsiteY0" fmla="*/ 3415852 h 3468444"/>
              <a:gd name="connsiteX1" fmla="*/ 727417 w 1658033"/>
              <a:gd name="connsiteY1" fmla="*/ 2855594 h 3468444"/>
              <a:gd name="connsiteX2" fmla="*/ 747170 w 1658033"/>
              <a:gd name="connsiteY2" fmla="*/ 1824552 h 3468444"/>
              <a:gd name="connsiteX3" fmla="*/ 735797 w 1658033"/>
              <a:gd name="connsiteY3" fmla="*/ 1811722 h 3468444"/>
              <a:gd name="connsiteX4" fmla="*/ 690827 w 1658033"/>
              <a:gd name="connsiteY4" fmla="*/ 1759256 h 3468444"/>
              <a:gd name="connsiteX5" fmla="*/ 657099 w 1658033"/>
              <a:gd name="connsiteY5" fmla="*/ 1628092 h 3468444"/>
              <a:gd name="connsiteX6" fmla="*/ 660846 w 1658033"/>
              <a:gd name="connsiteY6" fmla="*/ 1504424 h 3468444"/>
              <a:gd name="connsiteX7" fmla="*/ 709564 w 1658033"/>
              <a:gd name="connsiteY7" fmla="*/ 1399492 h 3468444"/>
              <a:gd name="connsiteX8" fmla="*/ 728302 w 1658033"/>
              <a:gd name="connsiteY8" fmla="*/ 1347027 h 3468444"/>
              <a:gd name="connsiteX9" fmla="*/ 747040 w 1658033"/>
              <a:gd name="connsiteY9" fmla="*/ 1283319 h 3468444"/>
              <a:gd name="connsiteX10" fmla="*/ 724555 w 1658033"/>
              <a:gd name="connsiteY10" fmla="*/ 1170892 h 3468444"/>
              <a:gd name="connsiteX11" fmla="*/ 675836 w 1658033"/>
              <a:gd name="connsiteY11" fmla="*/ 1058466 h 3468444"/>
              <a:gd name="connsiteX12" fmla="*/ 638361 w 1658033"/>
              <a:gd name="connsiteY12" fmla="*/ 1006001 h 3468444"/>
              <a:gd name="connsiteX13" fmla="*/ 585895 w 1658033"/>
              <a:gd name="connsiteY13" fmla="*/ 964778 h 3468444"/>
              <a:gd name="connsiteX14" fmla="*/ 443489 w 1658033"/>
              <a:gd name="connsiteY14" fmla="*/ 908565 h 3468444"/>
              <a:gd name="connsiteX15" fmla="*/ 295045 w 1658033"/>
              <a:gd name="connsiteY15" fmla="*/ 941903 h 3468444"/>
              <a:gd name="connsiteX16" fmla="*/ 143686 w 1658033"/>
              <a:gd name="connsiteY16" fmla="*/ 904817 h 3468444"/>
              <a:gd name="connsiteX17" fmla="*/ 51142 w 1658033"/>
              <a:gd name="connsiteY17" fmla="*/ 817478 h 3468444"/>
              <a:gd name="connsiteX18" fmla="*/ 1279 w 1658033"/>
              <a:gd name="connsiteY18" fmla="*/ 661227 h 3468444"/>
              <a:gd name="connsiteX19" fmla="*/ 17544 w 1658033"/>
              <a:gd name="connsiteY19" fmla="*/ 455867 h 3468444"/>
              <a:gd name="connsiteX20" fmla="*/ 84298 w 1658033"/>
              <a:gd name="connsiteY20" fmla="*/ 302296 h 3468444"/>
              <a:gd name="connsiteX21" fmla="*/ 174811 w 1658033"/>
              <a:gd name="connsiteY21" fmla="*/ 189739 h 3468444"/>
              <a:gd name="connsiteX22" fmla="*/ 293587 w 1658033"/>
              <a:gd name="connsiteY22" fmla="*/ 80358 h 3468444"/>
              <a:gd name="connsiteX23" fmla="*/ 426625 w 1658033"/>
              <a:gd name="connsiteY23" fmla="*/ 15273 h 3468444"/>
              <a:gd name="connsiteX24" fmla="*/ 570905 w 1658033"/>
              <a:gd name="connsiteY24" fmla="*/ 1660 h 3468444"/>
              <a:gd name="connsiteX25" fmla="*/ 705817 w 1658033"/>
              <a:gd name="connsiteY25" fmla="*/ 42883 h 3468444"/>
              <a:gd name="connsiteX26" fmla="*/ 811190 w 1658033"/>
              <a:gd name="connsiteY26" fmla="*/ 105446 h 3468444"/>
              <a:gd name="connsiteX27" fmla="*/ 829486 w 1658033"/>
              <a:gd name="connsiteY27" fmla="*/ 189037 h 3468444"/>
              <a:gd name="connsiteX28" fmla="*/ 833233 w 1658033"/>
              <a:gd name="connsiteY28" fmla="*/ 331443 h 3468444"/>
              <a:gd name="connsiteX29" fmla="*/ 844476 w 1658033"/>
              <a:gd name="connsiteY29" fmla="*/ 361424 h 3468444"/>
              <a:gd name="connsiteX30" fmla="*/ 892179 w 1658033"/>
              <a:gd name="connsiteY30" fmla="*/ 398899 h 3468444"/>
              <a:gd name="connsiteX31" fmla="*/ 956902 w 1658033"/>
              <a:gd name="connsiteY31" fmla="*/ 421384 h 3468444"/>
              <a:gd name="connsiteX32" fmla="*/ 1267506 w 1658033"/>
              <a:gd name="connsiteY32" fmla="*/ 416179 h 3468444"/>
              <a:gd name="connsiteX33" fmla="*/ 1359346 w 1658033"/>
              <a:gd name="connsiteY33" fmla="*/ 448762 h 3468444"/>
              <a:gd name="connsiteX34" fmla="*/ 1459073 w 1658033"/>
              <a:gd name="connsiteY34" fmla="*/ 496335 h 3468444"/>
              <a:gd name="connsiteX35" fmla="*/ 1504043 w 1658033"/>
              <a:gd name="connsiteY35" fmla="*/ 518820 h 3468444"/>
              <a:gd name="connsiteX36" fmla="*/ 1537771 w 1658033"/>
              <a:gd name="connsiteY36" fmla="*/ 590024 h 3468444"/>
              <a:gd name="connsiteX37" fmla="*/ 1578994 w 1658033"/>
              <a:gd name="connsiteY37" fmla="*/ 698702 h 3468444"/>
              <a:gd name="connsiteX38" fmla="*/ 1582741 w 1658033"/>
              <a:gd name="connsiteY38" fmla="*/ 713692 h 3468444"/>
              <a:gd name="connsiteX39" fmla="*/ 1601479 w 1658033"/>
              <a:gd name="connsiteY39" fmla="*/ 777401 h 3468444"/>
              <a:gd name="connsiteX40" fmla="*/ 1620217 w 1658033"/>
              <a:gd name="connsiteY40" fmla="*/ 826119 h 3468444"/>
              <a:gd name="connsiteX41" fmla="*/ 1627712 w 1658033"/>
              <a:gd name="connsiteY41" fmla="*/ 871089 h 3468444"/>
              <a:gd name="connsiteX42" fmla="*/ 1635207 w 1658033"/>
              <a:gd name="connsiteY42" fmla="*/ 893574 h 3468444"/>
              <a:gd name="connsiteX43" fmla="*/ 1638955 w 1658033"/>
              <a:gd name="connsiteY43" fmla="*/ 908565 h 3468444"/>
              <a:gd name="connsiteX44" fmla="*/ 1646450 w 1658033"/>
              <a:gd name="connsiteY44" fmla="*/ 927302 h 3468444"/>
              <a:gd name="connsiteX45" fmla="*/ 1653945 w 1658033"/>
              <a:gd name="connsiteY45" fmla="*/ 964778 h 3468444"/>
              <a:gd name="connsiteX46" fmla="*/ 1653945 w 1658033"/>
              <a:gd name="connsiteY46" fmla="*/ 1167145 h 3468444"/>
              <a:gd name="connsiteX47" fmla="*/ 1646450 w 1658033"/>
              <a:gd name="connsiteY47" fmla="*/ 1182135 h 3468444"/>
              <a:gd name="connsiteX48" fmla="*/ 1638955 w 1658033"/>
              <a:gd name="connsiteY48" fmla="*/ 1204620 h 3468444"/>
              <a:gd name="connsiteX49" fmla="*/ 1605227 w 1658033"/>
              <a:gd name="connsiteY49" fmla="*/ 1320794 h 3468444"/>
              <a:gd name="connsiteX50" fmla="*/ 1593984 w 1658033"/>
              <a:gd name="connsiteY50" fmla="*/ 1339532 h 3468444"/>
              <a:gd name="connsiteX51" fmla="*/ 1575246 w 1658033"/>
              <a:gd name="connsiteY51" fmla="*/ 1380755 h 3468444"/>
              <a:gd name="connsiteX52" fmla="*/ 1549014 w 1658033"/>
              <a:gd name="connsiteY52" fmla="*/ 1418230 h 3468444"/>
              <a:gd name="connsiteX53" fmla="*/ 1545266 w 1658033"/>
              <a:gd name="connsiteY53" fmla="*/ 1436968 h 3468444"/>
              <a:gd name="connsiteX54" fmla="*/ 1530276 w 1658033"/>
              <a:gd name="connsiteY54" fmla="*/ 1455706 h 3468444"/>
              <a:gd name="connsiteX55" fmla="*/ 1515286 w 1658033"/>
              <a:gd name="connsiteY55" fmla="*/ 1485686 h 3468444"/>
              <a:gd name="connsiteX56" fmla="*/ 1489053 w 1658033"/>
              <a:gd name="connsiteY56" fmla="*/ 1545647 h 3468444"/>
              <a:gd name="connsiteX57" fmla="*/ 1474063 w 1658033"/>
              <a:gd name="connsiteY57" fmla="*/ 1579374 h 3468444"/>
              <a:gd name="connsiteX58" fmla="*/ 1455325 w 1658033"/>
              <a:gd name="connsiteY58" fmla="*/ 1635588 h 3468444"/>
              <a:gd name="connsiteX59" fmla="*/ 1447830 w 1658033"/>
              <a:gd name="connsiteY59" fmla="*/ 1665568 h 3468444"/>
              <a:gd name="connsiteX60" fmla="*/ 1440335 w 1658033"/>
              <a:gd name="connsiteY60" fmla="*/ 1688053 h 3468444"/>
              <a:gd name="connsiteX61" fmla="*/ 1429092 w 1658033"/>
              <a:gd name="connsiteY61" fmla="*/ 1748014 h 3468444"/>
              <a:gd name="connsiteX62" fmla="*/ 1425345 w 1658033"/>
              <a:gd name="connsiteY62" fmla="*/ 1785489 h 3468444"/>
              <a:gd name="connsiteX63" fmla="*/ 1417850 w 1658033"/>
              <a:gd name="connsiteY63" fmla="*/ 1815469 h 3468444"/>
              <a:gd name="connsiteX64" fmla="*/ 1414102 w 1658033"/>
              <a:gd name="connsiteY64" fmla="*/ 1841702 h 3468444"/>
              <a:gd name="connsiteX65" fmla="*/ 1410355 w 1658033"/>
              <a:gd name="connsiteY65" fmla="*/ 1879178 h 3468444"/>
              <a:gd name="connsiteX66" fmla="*/ 1365384 w 1658033"/>
              <a:gd name="connsiteY66" fmla="*/ 2070302 h 3468444"/>
              <a:gd name="connsiteX67" fmla="*/ 1305423 w 1658033"/>
              <a:gd name="connsiteY67" fmla="*/ 2430066 h 3468444"/>
              <a:gd name="connsiteX68" fmla="*/ 1271695 w 1658033"/>
              <a:gd name="connsiteY68" fmla="*/ 2647424 h 3468444"/>
              <a:gd name="connsiteX69" fmla="*/ 1234220 w 1658033"/>
              <a:gd name="connsiteY69" fmla="*/ 2902256 h 3468444"/>
              <a:gd name="connsiteX70" fmla="*/ 1192737 w 1658033"/>
              <a:gd name="connsiteY70" fmla="*/ 3437140 h 3468444"/>
              <a:gd name="connsiteX71" fmla="*/ 933011 w 1658033"/>
              <a:gd name="connsiteY71" fmla="*/ 3456944 h 3468444"/>
              <a:gd name="connsiteX72" fmla="*/ 704801 w 1658033"/>
              <a:gd name="connsiteY72" fmla="*/ 3415852 h 3468444"/>
              <a:gd name="connsiteX0" fmla="*/ 704801 w 1658033"/>
              <a:gd name="connsiteY0" fmla="*/ 3415852 h 3468444"/>
              <a:gd name="connsiteX1" fmla="*/ 727417 w 1658033"/>
              <a:gd name="connsiteY1" fmla="*/ 2855594 h 3468444"/>
              <a:gd name="connsiteX2" fmla="*/ 747170 w 1658033"/>
              <a:gd name="connsiteY2" fmla="*/ 1824552 h 3468444"/>
              <a:gd name="connsiteX3" fmla="*/ 735797 w 1658033"/>
              <a:gd name="connsiteY3" fmla="*/ 1811722 h 3468444"/>
              <a:gd name="connsiteX4" fmla="*/ 690827 w 1658033"/>
              <a:gd name="connsiteY4" fmla="*/ 1759256 h 3468444"/>
              <a:gd name="connsiteX5" fmla="*/ 657099 w 1658033"/>
              <a:gd name="connsiteY5" fmla="*/ 1628092 h 3468444"/>
              <a:gd name="connsiteX6" fmla="*/ 660846 w 1658033"/>
              <a:gd name="connsiteY6" fmla="*/ 1504424 h 3468444"/>
              <a:gd name="connsiteX7" fmla="*/ 709564 w 1658033"/>
              <a:gd name="connsiteY7" fmla="*/ 1399492 h 3468444"/>
              <a:gd name="connsiteX8" fmla="*/ 728302 w 1658033"/>
              <a:gd name="connsiteY8" fmla="*/ 1347027 h 3468444"/>
              <a:gd name="connsiteX9" fmla="*/ 747040 w 1658033"/>
              <a:gd name="connsiteY9" fmla="*/ 1283319 h 3468444"/>
              <a:gd name="connsiteX10" fmla="*/ 724555 w 1658033"/>
              <a:gd name="connsiteY10" fmla="*/ 1170892 h 3468444"/>
              <a:gd name="connsiteX11" fmla="*/ 675836 w 1658033"/>
              <a:gd name="connsiteY11" fmla="*/ 1058466 h 3468444"/>
              <a:gd name="connsiteX12" fmla="*/ 638361 w 1658033"/>
              <a:gd name="connsiteY12" fmla="*/ 1006001 h 3468444"/>
              <a:gd name="connsiteX13" fmla="*/ 585895 w 1658033"/>
              <a:gd name="connsiteY13" fmla="*/ 964778 h 3468444"/>
              <a:gd name="connsiteX14" fmla="*/ 443489 w 1658033"/>
              <a:gd name="connsiteY14" fmla="*/ 908565 h 3468444"/>
              <a:gd name="connsiteX15" fmla="*/ 295045 w 1658033"/>
              <a:gd name="connsiteY15" fmla="*/ 941903 h 3468444"/>
              <a:gd name="connsiteX16" fmla="*/ 143686 w 1658033"/>
              <a:gd name="connsiteY16" fmla="*/ 904817 h 3468444"/>
              <a:gd name="connsiteX17" fmla="*/ 51142 w 1658033"/>
              <a:gd name="connsiteY17" fmla="*/ 817478 h 3468444"/>
              <a:gd name="connsiteX18" fmla="*/ 1279 w 1658033"/>
              <a:gd name="connsiteY18" fmla="*/ 661227 h 3468444"/>
              <a:gd name="connsiteX19" fmla="*/ 17544 w 1658033"/>
              <a:gd name="connsiteY19" fmla="*/ 455867 h 3468444"/>
              <a:gd name="connsiteX20" fmla="*/ 84298 w 1658033"/>
              <a:gd name="connsiteY20" fmla="*/ 302296 h 3468444"/>
              <a:gd name="connsiteX21" fmla="*/ 174811 w 1658033"/>
              <a:gd name="connsiteY21" fmla="*/ 189739 h 3468444"/>
              <a:gd name="connsiteX22" fmla="*/ 293587 w 1658033"/>
              <a:gd name="connsiteY22" fmla="*/ 80358 h 3468444"/>
              <a:gd name="connsiteX23" fmla="*/ 426625 w 1658033"/>
              <a:gd name="connsiteY23" fmla="*/ 15273 h 3468444"/>
              <a:gd name="connsiteX24" fmla="*/ 570905 w 1658033"/>
              <a:gd name="connsiteY24" fmla="*/ 1660 h 3468444"/>
              <a:gd name="connsiteX25" fmla="*/ 705817 w 1658033"/>
              <a:gd name="connsiteY25" fmla="*/ 42883 h 3468444"/>
              <a:gd name="connsiteX26" fmla="*/ 811190 w 1658033"/>
              <a:gd name="connsiteY26" fmla="*/ 105446 h 3468444"/>
              <a:gd name="connsiteX27" fmla="*/ 829486 w 1658033"/>
              <a:gd name="connsiteY27" fmla="*/ 189037 h 3468444"/>
              <a:gd name="connsiteX28" fmla="*/ 833233 w 1658033"/>
              <a:gd name="connsiteY28" fmla="*/ 331443 h 3468444"/>
              <a:gd name="connsiteX29" fmla="*/ 844476 w 1658033"/>
              <a:gd name="connsiteY29" fmla="*/ 361424 h 3468444"/>
              <a:gd name="connsiteX30" fmla="*/ 892179 w 1658033"/>
              <a:gd name="connsiteY30" fmla="*/ 398899 h 3468444"/>
              <a:gd name="connsiteX31" fmla="*/ 956902 w 1658033"/>
              <a:gd name="connsiteY31" fmla="*/ 421384 h 3468444"/>
              <a:gd name="connsiteX32" fmla="*/ 1267506 w 1658033"/>
              <a:gd name="connsiteY32" fmla="*/ 416179 h 3468444"/>
              <a:gd name="connsiteX33" fmla="*/ 1359346 w 1658033"/>
              <a:gd name="connsiteY33" fmla="*/ 448762 h 3468444"/>
              <a:gd name="connsiteX34" fmla="*/ 1459073 w 1658033"/>
              <a:gd name="connsiteY34" fmla="*/ 496335 h 3468444"/>
              <a:gd name="connsiteX35" fmla="*/ 1504043 w 1658033"/>
              <a:gd name="connsiteY35" fmla="*/ 518820 h 3468444"/>
              <a:gd name="connsiteX36" fmla="*/ 1537771 w 1658033"/>
              <a:gd name="connsiteY36" fmla="*/ 590024 h 3468444"/>
              <a:gd name="connsiteX37" fmla="*/ 1578994 w 1658033"/>
              <a:gd name="connsiteY37" fmla="*/ 698702 h 3468444"/>
              <a:gd name="connsiteX38" fmla="*/ 1601479 w 1658033"/>
              <a:gd name="connsiteY38" fmla="*/ 777401 h 3468444"/>
              <a:gd name="connsiteX39" fmla="*/ 1620217 w 1658033"/>
              <a:gd name="connsiteY39" fmla="*/ 826119 h 3468444"/>
              <a:gd name="connsiteX40" fmla="*/ 1627712 w 1658033"/>
              <a:gd name="connsiteY40" fmla="*/ 871089 h 3468444"/>
              <a:gd name="connsiteX41" fmla="*/ 1635207 w 1658033"/>
              <a:gd name="connsiteY41" fmla="*/ 893574 h 3468444"/>
              <a:gd name="connsiteX42" fmla="*/ 1638955 w 1658033"/>
              <a:gd name="connsiteY42" fmla="*/ 908565 h 3468444"/>
              <a:gd name="connsiteX43" fmla="*/ 1646450 w 1658033"/>
              <a:gd name="connsiteY43" fmla="*/ 927302 h 3468444"/>
              <a:gd name="connsiteX44" fmla="*/ 1653945 w 1658033"/>
              <a:gd name="connsiteY44" fmla="*/ 964778 h 3468444"/>
              <a:gd name="connsiteX45" fmla="*/ 1653945 w 1658033"/>
              <a:gd name="connsiteY45" fmla="*/ 1167145 h 3468444"/>
              <a:gd name="connsiteX46" fmla="*/ 1646450 w 1658033"/>
              <a:gd name="connsiteY46" fmla="*/ 1182135 h 3468444"/>
              <a:gd name="connsiteX47" fmla="*/ 1638955 w 1658033"/>
              <a:gd name="connsiteY47" fmla="*/ 1204620 h 3468444"/>
              <a:gd name="connsiteX48" fmla="*/ 1605227 w 1658033"/>
              <a:gd name="connsiteY48" fmla="*/ 1320794 h 3468444"/>
              <a:gd name="connsiteX49" fmla="*/ 1593984 w 1658033"/>
              <a:gd name="connsiteY49" fmla="*/ 1339532 h 3468444"/>
              <a:gd name="connsiteX50" fmla="*/ 1575246 w 1658033"/>
              <a:gd name="connsiteY50" fmla="*/ 1380755 h 3468444"/>
              <a:gd name="connsiteX51" fmla="*/ 1549014 w 1658033"/>
              <a:gd name="connsiteY51" fmla="*/ 1418230 h 3468444"/>
              <a:gd name="connsiteX52" fmla="*/ 1545266 w 1658033"/>
              <a:gd name="connsiteY52" fmla="*/ 1436968 h 3468444"/>
              <a:gd name="connsiteX53" fmla="*/ 1530276 w 1658033"/>
              <a:gd name="connsiteY53" fmla="*/ 1455706 h 3468444"/>
              <a:gd name="connsiteX54" fmla="*/ 1515286 w 1658033"/>
              <a:gd name="connsiteY54" fmla="*/ 1485686 h 3468444"/>
              <a:gd name="connsiteX55" fmla="*/ 1489053 w 1658033"/>
              <a:gd name="connsiteY55" fmla="*/ 1545647 h 3468444"/>
              <a:gd name="connsiteX56" fmla="*/ 1474063 w 1658033"/>
              <a:gd name="connsiteY56" fmla="*/ 1579374 h 3468444"/>
              <a:gd name="connsiteX57" fmla="*/ 1455325 w 1658033"/>
              <a:gd name="connsiteY57" fmla="*/ 1635588 h 3468444"/>
              <a:gd name="connsiteX58" fmla="*/ 1447830 w 1658033"/>
              <a:gd name="connsiteY58" fmla="*/ 1665568 h 3468444"/>
              <a:gd name="connsiteX59" fmla="*/ 1440335 w 1658033"/>
              <a:gd name="connsiteY59" fmla="*/ 1688053 h 3468444"/>
              <a:gd name="connsiteX60" fmla="*/ 1429092 w 1658033"/>
              <a:gd name="connsiteY60" fmla="*/ 1748014 h 3468444"/>
              <a:gd name="connsiteX61" fmla="*/ 1425345 w 1658033"/>
              <a:gd name="connsiteY61" fmla="*/ 1785489 h 3468444"/>
              <a:gd name="connsiteX62" fmla="*/ 1417850 w 1658033"/>
              <a:gd name="connsiteY62" fmla="*/ 1815469 h 3468444"/>
              <a:gd name="connsiteX63" fmla="*/ 1414102 w 1658033"/>
              <a:gd name="connsiteY63" fmla="*/ 1841702 h 3468444"/>
              <a:gd name="connsiteX64" fmla="*/ 1410355 w 1658033"/>
              <a:gd name="connsiteY64" fmla="*/ 1879178 h 3468444"/>
              <a:gd name="connsiteX65" fmla="*/ 1365384 w 1658033"/>
              <a:gd name="connsiteY65" fmla="*/ 2070302 h 3468444"/>
              <a:gd name="connsiteX66" fmla="*/ 1305423 w 1658033"/>
              <a:gd name="connsiteY66" fmla="*/ 2430066 h 3468444"/>
              <a:gd name="connsiteX67" fmla="*/ 1271695 w 1658033"/>
              <a:gd name="connsiteY67" fmla="*/ 2647424 h 3468444"/>
              <a:gd name="connsiteX68" fmla="*/ 1234220 w 1658033"/>
              <a:gd name="connsiteY68" fmla="*/ 2902256 h 3468444"/>
              <a:gd name="connsiteX69" fmla="*/ 1192737 w 1658033"/>
              <a:gd name="connsiteY69" fmla="*/ 3437140 h 3468444"/>
              <a:gd name="connsiteX70" fmla="*/ 933011 w 1658033"/>
              <a:gd name="connsiteY70" fmla="*/ 3456944 h 3468444"/>
              <a:gd name="connsiteX71" fmla="*/ 704801 w 1658033"/>
              <a:gd name="connsiteY71" fmla="*/ 3415852 h 3468444"/>
              <a:gd name="connsiteX0" fmla="*/ 704801 w 1658033"/>
              <a:gd name="connsiteY0" fmla="*/ 3415852 h 3468444"/>
              <a:gd name="connsiteX1" fmla="*/ 727417 w 1658033"/>
              <a:gd name="connsiteY1" fmla="*/ 2855594 h 3468444"/>
              <a:gd name="connsiteX2" fmla="*/ 747170 w 1658033"/>
              <a:gd name="connsiteY2" fmla="*/ 1824552 h 3468444"/>
              <a:gd name="connsiteX3" fmla="*/ 735797 w 1658033"/>
              <a:gd name="connsiteY3" fmla="*/ 1811722 h 3468444"/>
              <a:gd name="connsiteX4" fmla="*/ 690827 w 1658033"/>
              <a:gd name="connsiteY4" fmla="*/ 1759256 h 3468444"/>
              <a:gd name="connsiteX5" fmla="*/ 657099 w 1658033"/>
              <a:gd name="connsiteY5" fmla="*/ 1628092 h 3468444"/>
              <a:gd name="connsiteX6" fmla="*/ 660846 w 1658033"/>
              <a:gd name="connsiteY6" fmla="*/ 1504424 h 3468444"/>
              <a:gd name="connsiteX7" fmla="*/ 709564 w 1658033"/>
              <a:gd name="connsiteY7" fmla="*/ 1399492 h 3468444"/>
              <a:gd name="connsiteX8" fmla="*/ 728302 w 1658033"/>
              <a:gd name="connsiteY8" fmla="*/ 1347027 h 3468444"/>
              <a:gd name="connsiteX9" fmla="*/ 747040 w 1658033"/>
              <a:gd name="connsiteY9" fmla="*/ 1283319 h 3468444"/>
              <a:gd name="connsiteX10" fmla="*/ 724555 w 1658033"/>
              <a:gd name="connsiteY10" fmla="*/ 1170892 h 3468444"/>
              <a:gd name="connsiteX11" fmla="*/ 675836 w 1658033"/>
              <a:gd name="connsiteY11" fmla="*/ 1058466 h 3468444"/>
              <a:gd name="connsiteX12" fmla="*/ 638361 w 1658033"/>
              <a:gd name="connsiteY12" fmla="*/ 1006001 h 3468444"/>
              <a:gd name="connsiteX13" fmla="*/ 585895 w 1658033"/>
              <a:gd name="connsiteY13" fmla="*/ 964778 h 3468444"/>
              <a:gd name="connsiteX14" fmla="*/ 443489 w 1658033"/>
              <a:gd name="connsiteY14" fmla="*/ 908565 h 3468444"/>
              <a:gd name="connsiteX15" fmla="*/ 295045 w 1658033"/>
              <a:gd name="connsiteY15" fmla="*/ 941903 h 3468444"/>
              <a:gd name="connsiteX16" fmla="*/ 143686 w 1658033"/>
              <a:gd name="connsiteY16" fmla="*/ 904817 h 3468444"/>
              <a:gd name="connsiteX17" fmla="*/ 51142 w 1658033"/>
              <a:gd name="connsiteY17" fmla="*/ 817478 h 3468444"/>
              <a:gd name="connsiteX18" fmla="*/ 1279 w 1658033"/>
              <a:gd name="connsiteY18" fmla="*/ 661227 h 3468444"/>
              <a:gd name="connsiteX19" fmla="*/ 17544 w 1658033"/>
              <a:gd name="connsiteY19" fmla="*/ 455867 h 3468444"/>
              <a:gd name="connsiteX20" fmla="*/ 84298 w 1658033"/>
              <a:gd name="connsiteY20" fmla="*/ 302296 h 3468444"/>
              <a:gd name="connsiteX21" fmla="*/ 174811 w 1658033"/>
              <a:gd name="connsiteY21" fmla="*/ 189739 h 3468444"/>
              <a:gd name="connsiteX22" fmla="*/ 293587 w 1658033"/>
              <a:gd name="connsiteY22" fmla="*/ 80358 h 3468444"/>
              <a:gd name="connsiteX23" fmla="*/ 426625 w 1658033"/>
              <a:gd name="connsiteY23" fmla="*/ 15273 h 3468444"/>
              <a:gd name="connsiteX24" fmla="*/ 570905 w 1658033"/>
              <a:gd name="connsiteY24" fmla="*/ 1660 h 3468444"/>
              <a:gd name="connsiteX25" fmla="*/ 705817 w 1658033"/>
              <a:gd name="connsiteY25" fmla="*/ 42883 h 3468444"/>
              <a:gd name="connsiteX26" fmla="*/ 811190 w 1658033"/>
              <a:gd name="connsiteY26" fmla="*/ 105446 h 3468444"/>
              <a:gd name="connsiteX27" fmla="*/ 829486 w 1658033"/>
              <a:gd name="connsiteY27" fmla="*/ 189037 h 3468444"/>
              <a:gd name="connsiteX28" fmla="*/ 833233 w 1658033"/>
              <a:gd name="connsiteY28" fmla="*/ 331443 h 3468444"/>
              <a:gd name="connsiteX29" fmla="*/ 844476 w 1658033"/>
              <a:gd name="connsiteY29" fmla="*/ 361424 h 3468444"/>
              <a:gd name="connsiteX30" fmla="*/ 892179 w 1658033"/>
              <a:gd name="connsiteY30" fmla="*/ 398899 h 3468444"/>
              <a:gd name="connsiteX31" fmla="*/ 956902 w 1658033"/>
              <a:gd name="connsiteY31" fmla="*/ 421384 h 3468444"/>
              <a:gd name="connsiteX32" fmla="*/ 1267506 w 1658033"/>
              <a:gd name="connsiteY32" fmla="*/ 416179 h 3468444"/>
              <a:gd name="connsiteX33" fmla="*/ 1359346 w 1658033"/>
              <a:gd name="connsiteY33" fmla="*/ 448762 h 3468444"/>
              <a:gd name="connsiteX34" fmla="*/ 1459073 w 1658033"/>
              <a:gd name="connsiteY34" fmla="*/ 496335 h 3468444"/>
              <a:gd name="connsiteX35" fmla="*/ 1531030 w 1658033"/>
              <a:gd name="connsiteY35" fmla="*/ 526757 h 3468444"/>
              <a:gd name="connsiteX36" fmla="*/ 1537771 w 1658033"/>
              <a:gd name="connsiteY36" fmla="*/ 590024 h 3468444"/>
              <a:gd name="connsiteX37" fmla="*/ 1578994 w 1658033"/>
              <a:gd name="connsiteY37" fmla="*/ 698702 h 3468444"/>
              <a:gd name="connsiteX38" fmla="*/ 1601479 w 1658033"/>
              <a:gd name="connsiteY38" fmla="*/ 777401 h 3468444"/>
              <a:gd name="connsiteX39" fmla="*/ 1620217 w 1658033"/>
              <a:gd name="connsiteY39" fmla="*/ 826119 h 3468444"/>
              <a:gd name="connsiteX40" fmla="*/ 1627712 w 1658033"/>
              <a:gd name="connsiteY40" fmla="*/ 871089 h 3468444"/>
              <a:gd name="connsiteX41" fmla="*/ 1635207 w 1658033"/>
              <a:gd name="connsiteY41" fmla="*/ 893574 h 3468444"/>
              <a:gd name="connsiteX42" fmla="*/ 1638955 w 1658033"/>
              <a:gd name="connsiteY42" fmla="*/ 908565 h 3468444"/>
              <a:gd name="connsiteX43" fmla="*/ 1646450 w 1658033"/>
              <a:gd name="connsiteY43" fmla="*/ 927302 h 3468444"/>
              <a:gd name="connsiteX44" fmla="*/ 1653945 w 1658033"/>
              <a:gd name="connsiteY44" fmla="*/ 964778 h 3468444"/>
              <a:gd name="connsiteX45" fmla="*/ 1653945 w 1658033"/>
              <a:gd name="connsiteY45" fmla="*/ 1167145 h 3468444"/>
              <a:gd name="connsiteX46" fmla="*/ 1646450 w 1658033"/>
              <a:gd name="connsiteY46" fmla="*/ 1182135 h 3468444"/>
              <a:gd name="connsiteX47" fmla="*/ 1638955 w 1658033"/>
              <a:gd name="connsiteY47" fmla="*/ 1204620 h 3468444"/>
              <a:gd name="connsiteX48" fmla="*/ 1605227 w 1658033"/>
              <a:gd name="connsiteY48" fmla="*/ 1320794 h 3468444"/>
              <a:gd name="connsiteX49" fmla="*/ 1593984 w 1658033"/>
              <a:gd name="connsiteY49" fmla="*/ 1339532 h 3468444"/>
              <a:gd name="connsiteX50" fmla="*/ 1575246 w 1658033"/>
              <a:gd name="connsiteY50" fmla="*/ 1380755 h 3468444"/>
              <a:gd name="connsiteX51" fmla="*/ 1549014 w 1658033"/>
              <a:gd name="connsiteY51" fmla="*/ 1418230 h 3468444"/>
              <a:gd name="connsiteX52" fmla="*/ 1545266 w 1658033"/>
              <a:gd name="connsiteY52" fmla="*/ 1436968 h 3468444"/>
              <a:gd name="connsiteX53" fmla="*/ 1530276 w 1658033"/>
              <a:gd name="connsiteY53" fmla="*/ 1455706 h 3468444"/>
              <a:gd name="connsiteX54" fmla="*/ 1515286 w 1658033"/>
              <a:gd name="connsiteY54" fmla="*/ 1485686 h 3468444"/>
              <a:gd name="connsiteX55" fmla="*/ 1489053 w 1658033"/>
              <a:gd name="connsiteY55" fmla="*/ 1545647 h 3468444"/>
              <a:gd name="connsiteX56" fmla="*/ 1474063 w 1658033"/>
              <a:gd name="connsiteY56" fmla="*/ 1579374 h 3468444"/>
              <a:gd name="connsiteX57" fmla="*/ 1455325 w 1658033"/>
              <a:gd name="connsiteY57" fmla="*/ 1635588 h 3468444"/>
              <a:gd name="connsiteX58" fmla="*/ 1447830 w 1658033"/>
              <a:gd name="connsiteY58" fmla="*/ 1665568 h 3468444"/>
              <a:gd name="connsiteX59" fmla="*/ 1440335 w 1658033"/>
              <a:gd name="connsiteY59" fmla="*/ 1688053 h 3468444"/>
              <a:gd name="connsiteX60" fmla="*/ 1429092 w 1658033"/>
              <a:gd name="connsiteY60" fmla="*/ 1748014 h 3468444"/>
              <a:gd name="connsiteX61" fmla="*/ 1425345 w 1658033"/>
              <a:gd name="connsiteY61" fmla="*/ 1785489 h 3468444"/>
              <a:gd name="connsiteX62" fmla="*/ 1417850 w 1658033"/>
              <a:gd name="connsiteY62" fmla="*/ 1815469 h 3468444"/>
              <a:gd name="connsiteX63" fmla="*/ 1414102 w 1658033"/>
              <a:gd name="connsiteY63" fmla="*/ 1841702 h 3468444"/>
              <a:gd name="connsiteX64" fmla="*/ 1410355 w 1658033"/>
              <a:gd name="connsiteY64" fmla="*/ 1879178 h 3468444"/>
              <a:gd name="connsiteX65" fmla="*/ 1365384 w 1658033"/>
              <a:gd name="connsiteY65" fmla="*/ 2070302 h 3468444"/>
              <a:gd name="connsiteX66" fmla="*/ 1305423 w 1658033"/>
              <a:gd name="connsiteY66" fmla="*/ 2430066 h 3468444"/>
              <a:gd name="connsiteX67" fmla="*/ 1271695 w 1658033"/>
              <a:gd name="connsiteY67" fmla="*/ 2647424 h 3468444"/>
              <a:gd name="connsiteX68" fmla="*/ 1234220 w 1658033"/>
              <a:gd name="connsiteY68" fmla="*/ 2902256 h 3468444"/>
              <a:gd name="connsiteX69" fmla="*/ 1192737 w 1658033"/>
              <a:gd name="connsiteY69" fmla="*/ 3437140 h 3468444"/>
              <a:gd name="connsiteX70" fmla="*/ 933011 w 1658033"/>
              <a:gd name="connsiteY70" fmla="*/ 3456944 h 3468444"/>
              <a:gd name="connsiteX71" fmla="*/ 704801 w 1658033"/>
              <a:gd name="connsiteY71" fmla="*/ 3415852 h 3468444"/>
              <a:gd name="connsiteX0" fmla="*/ 704801 w 1658033"/>
              <a:gd name="connsiteY0" fmla="*/ 3415852 h 3468444"/>
              <a:gd name="connsiteX1" fmla="*/ 727417 w 1658033"/>
              <a:gd name="connsiteY1" fmla="*/ 2855594 h 3468444"/>
              <a:gd name="connsiteX2" fmla="*/ 747170 w 1658033"/>
              <a:gd name="connsiteY2" fmla="*/ 1824552 h 3468444"/>
              <a:gd name="connsiteX3" fmla="*/ 735797 w 1658033"/>
              <a:gd name="connsiteY3" fmla="*/ 1811722 h 3468444"/>
              <a:gd name="connsiteX4" fmla="*/ 690827 w 1658033"/>
              <a:gd name="connsiteY4" fmla="*/ 1759256 h 3468444"/>
              <a:gd name="connsiteX5" fmla="*/ 657099 w 1658033"/>
              <a:gd name="connsiteY5" fmla="*/ 1628092 h 3468444"/>
              <a:gd name="connsiteX6" fmla="*/ 660846 w 1658033"/>
              <a:gd name="connsiteY6" fmla="*/ 1504424 h 3468444"/>
              <a:gd name="connsiteX7" fmla="*/ 709564 w 1658033"/>
              <a:gd name="connsiteY7" fmla="*/ 1399492 h 3468444"/>
              <a:gd name="connsiteX8" fmla="*/ 728302 w 1658033"/>
              <a:gd name="connsiteY8" fmla="*/ 1347027 h 3468444"/>
              <a:gd name="connsiteX9" fmla="*/ 747040 w 1658033"/>
              <a:gd name="connsiteY9" fmla="*/ 1283319 h 3468444"/>
              <a:gd name="connsiteX10" fmla="*/ 724555 w 1658033"/>
              <a:gd name="connsiteY10" fmla="*/ 1170892 h 3468444"/>
              <a:gd name="connsiteX11" fmla="*/ 675836 w 1658033"/>
              <a:gd name="connsiteY11" fmla="*/ 1058466 h 3468444"/>
              <a:gd name="connsiteX12" fmla="*/ 638361 w 1658033"/>
              <a:gd name="connsiteY12" fmla="*/ 1006001 h 3468444"/>
              <a:gd name="connsiteX13" fmla="*/ 585895 w 1658033"/>
              <a:gd name="connsiteY13" fmla="*/ 964778 h 3468444"/>
              <a:gd name="connsiteX14" fmla="*/ 443489 w 1658033"/>
              <a:gd name="connsiteY14" fmla="*/ 908565 h 3468444"/>
              <a:gd name="connsiteX15" fmla="*/ 295045 w 1658033"/>
              <a:gd name="connsiteY15" fmla="*/ 941903 h 3468444"/>
              <a:gd name="connsiteX16" fmla="*/ 143686 w 1658033"/>
              <a:gd name="connsiteY16" fmla="*/ 904817 h 3468444"/>
              <a:gd name="connsiteX17" fmla="*/ 51142 w 1658033"/>
              <a:gd name="connsiteY17" fmla="*/ 817478 h 3468444"/>
              <a:gd name="connsiteX18" fmla="*/ 1279 w 1658033"/>
              <a:gd name="connsiteY18" fmla="*/ 661227 h 3468444"/>
              <a:gd name="connsiteX19" fmla="*/ 17544 w 1658033"/>
              <a:gd name="connsiteY19" fmla="*/ 455867 h 3468444"/>
              <a:gd name="connsiteX20" fmla="*/ 84298 w 1658033"/>
              <a:gd name="connsiteY20" fmla="*/ 302296 h 3468444"/>
              <a:gd name="connsiteX21" fmla="*/ 174811 w 1658033"/>
              <a:gd name="connsiteY21" fmla="*/ 189739 h 3468444"/>
              <a:gd name="connsiteX22" fmla="*/ 293587 w 1658033"/>
              <a:gd name="connsiteY22" fmla="*/ 80358 h 3468444"/>
              <a:gd name="connsiteX23" fmla="*/ 426625 w 1658033"/>
              <a:gd name="connsiteY23" fmla="*/ 15273 h 3468444"/>
              <a:gd name="connsiteX24" fmla="*/ 570905 w 1658033"/>
              <a:gd name="connsiteY24" fmla="*/ 1660 h 3468444"/>
              <a:gd name="connsiteX25" fmla="*/ 705817 w 1658033"/>
              <a:gd name="connsiteY25" fmla="*/ 42883 h 3468444"/>
              <a:gd name="connsiteX26" fmla="*/ 811190 w 1658033"/>
              <a:gd name="connsiteY26" fmla="*/ 105446 h 3468444"/>
              <a:gd name="connsiteX27" fmla="*/ 829486 w 1658033"/>
              <a:gd name="connsiteY27" fmla="*/ 189037 h 3468444"/>
              <a:gd name="connsiteX28" fmla="*/ 833233 w 1658033"/>
              <a:gd name="connsiteY28" fmla="*/ 331443 h 3468444"/>
              <a:gd name="connsiteX29" fmla="*/ 844476 w 1658033"/>
              <a:gd name="connsiteY29" fmla="*/ 361424 h 3468444"/>
              <a:gd name="connsiteX30" fmla="*/ 892179 w 1658033"/>
              <a:gd name="connsiteY30" fmla="*/ 398899 h 3468444"/>
              <a:gd name="connsiteX31" fmla="*/ 956902 w 1658033"/>
              <a:gd name="connsiteY31" fmla="*/ 421384 h 3468444"/>
              <a:gd name="connsiteX32" fmla="*/ 1267506 w 1658033"/>
              <a:gd name="connsiteY32" fmla="*/ 416179 h 3468444"/>
              <a:gd name="connsiteX33" fmla="*/ 1359346 w 1658033"/>
              <a:gd name="connsiteY33" fmla="*/ 448762 h 3468444"/>
              <a:gd name="connsiteX34" fmla="*/ 1459073 w 1658033"/>
              <a:gd name="connsiteY34" fmla="*/ 496335 h 3468444"/>
              <a:gd name="connsiteX35" fmla="*/ 1531030 w 1658033"/>
              <a:gd name="connsiteY35" fmla="*/ 526757 h 3468444"/>
              <a:gd name="connsiteX36" fmla="*/ 1578994 w 1658033"/>
              <a:gd name="connsiteY36" fmla="*/ 698702 h 3468444"/>
              <a:gd name="connsiteX37" fmla="*/ 1601479 w 1658033"/>
              <a:gd name="connsiteY37" fmla="*/ 777401 h 3468444"/>
              <a:gd name="connsiteX38" fmla="*/ 1620217 w 1658033"/>
              <a:gd name="connsiteY38" fmla="*/ 826119 h 3468444"/>
              <a:gd name="connsiteX39" fmla="*/ 1627712 w 1658033"/>
              <a:gd name="connsiteY39" fmla="*/ 871089 h 3468444"/>
              <a:gd name="connsiteX40" fmla="*/ 1635207 w 1658033"/>
              <a:gd name="connsiteY40" fmla="*/ 893574 h 3468444"/>
              <a:gd name="connsiteX41" fmla="*/ 1638955 w 1658033"/>
              <a:gd name="connsiteY41" fmla="*/ 908565 h 3468444"/>
              <a:gd name="connsiteX42" fmla="*/ 1646450 w 1658033"/>
              <a:gd name="connsiteY42" fmla="*/ 927302 h 3468444"/>
              <a:gd name="connsiteX43" fmla="*/ 1653945 w 1658033"/>
              <a:gd name="connsiteY43" fmla="*/ 964778 h 3468444"/>
              <a:gd name="connsiteX44" fmla="*/ 1653945 w 1658033"/>
              <a:gd name="connsiteY44" fmla="*/ 1167145 h 3468444"/>
              <a:gd name="connsiteX45" fmla="*/ 1646450 w 1658033"/>
              <a:gd name="connsiteY45" fmla="*/ 1182135 h 3468444"/>
              <a:gd name="connsiteX46" fmla="*/ 1638955 w 1658033"/>
              <a:gd name="connsiteY46" fmla="*/ 1204620 h 3468444"/>
              <a:gd name="connsiteX47" fmla="*/ 1605227 w 1658033"/>
              <a:gd name="connsiteY47" fmla="*/ 1320794 h 3468444"/>
              <a:gd name="connsiteX48" fmla="*/ 1593984 w 1658033"/>
              <a:gd name="connsiteY48" fmla="*/ 1339532 h 3468444"/>
              <a:gd name="connsiteX49" fmla="*/ 1575246 w 1658033"/>
              <a:gd name="connsiteY49" fmla="*/ 1380755 h 3468444"/>
              <a:gd name="connsiteX50" fmla="*/ 1549014 w 1658033"/>
              <a:gd name="connsiteY50" fmla="*/ 1418230 h 3468444"/>
              <a:gd name="connsiteX51" fmla="*/ 1545266 w 1658033"/>
              <a:gd name="connsiteY51" fmla="*/ 1436968 h 3468444"/>
              <a:gd name="connsiteX52" fmla="*/ 1530276 w 1658033"/>
              <a:gd name="connsiteY52" fmla="*/ 1455706 h 3468444"/>
              <a:gd name="connsiteX53" fmla="*/ 1515286 w 1658033"/>
              <a:gd name="connsiteY53" fmla="*/ 1485686 h 3468444"/>
              <a:gd name="connsiteX54" fmla="*/ 1489053 w 1658033"/>
              <a:gd name="connsiteY54" fmla="*/ 1545647 h 3468444"/>
              <a:gd name="connsiteX55" fmla="*/ 1474063 w 1658033"/>
              <a:gd name="connsiteY55" fmla="*/ 1579374 h 3468444"/>
              <a:gd name="connsiteX56" fmla="*/ 1455325 w 1658033"/>
              <a:gd name="connsiteY56" fmla="*/ 1635588 h 3468444"/>
              <a:gd name="connsiteX57" fmla="*/ 1447830 w 1658033"/>
              <a:gd name="connsiteY57" fmla="*/ 1665568 h 3468444"/>
              <a:gd name="connsiteX58" fmla="*/ 1440335 w 1658033"/>
              <a:gd name="connsiteY58" fmla="*/ 1688053 h 3468444"/>
              <a:gd name="connsiteX59" fmla="*/ 1429092 w 1658033"/>
              <a:gd name="connsiteY59" fmla="*/ 1748014 h 3468444"/>
              <a:gd name="connsiteX60" fmla="*/ 1425345 w 1658033"/>
              <a:gd name="connsiteY60" fmla="*/ 1785489 h 3468444"/>
              <a:gd name="connsiteX61" fmla="*/ 1417850 w 1658033"/>
              <a:gd name="connsiteY61" fmla="*/ 1815469 h 3468444"/>
              <a:gd name="connsiteX62" fmla="*/ 1414102 w 1658033"/>
              <a:gd name="connsiteY62" fmla="*/ 1841702 h 3468444"/>
              <a:gd name="connsiteX63" fmla="*/ 1410355 w 1658033"/>
              <a:gd name="connsiteY63" fmla="*/ 1879178 h 3468444"/>
              <a:gd name="connsiteX64" fmla="*/ 1365384 w 1658033"/>
              <a:gd name="connsiteY64" fmla="*/ 2070302 h 3468444"/>
              <a:gd name="connsiteX65" fmla="*/ 1305423 w 1658033"/>
              <a:gd name="connsiteY65" fmla="*/ 2430066 h 3468444"/>
              <a:gd name="connsiteX66" fmla="*/ 1271695 w 1658033"/>
              <a:gd name="connsiteY66" fmla="*/ 2647424 h 3468444"/>
              <a:gd name="connsiteX67" fmla="*/ 1234220 w 1658033"/>
              <a:gd name="connsiteY67" fmla="*/ 2902256 h 3468444"/>
              <a:gd name="connsiteX68" fmla="*/ 1192737 w 1658033"/>
              <a:gd name="connsiteY68" fmla="*/ 3437140 h 3468444"/>
              <a:gd name="connsiteX69" fmla="*/ 933011 w 1658033"/>
              <a:gd name="connsiteY69" fmla="*/ 3456944 h 3468444"/>
              <a:gd name="connsiteX70" fmla="*/ 704801 w 1658033"/>
              <a:gd name="connsiteY70" fmla="*/ 3415852 h 3468444"/>
              <a:gd name="connsiteX0" fmla="*/ 704801 w 1658033"/>
              <a:gd name="connsiteY0" fmla="*/ 3415852 h 3468444"/>
              <a:gd name="connsiteX1" fmla="*/ 727417 w 1658033"/>
              <a:gd name="connsiteY1" fmla="*/ 2855594 h 3468444"/>
              <a:gd name="connsiteX2" fmla="*/ 747170 w 1658033"/>
              <a:gd name="connsiteY2" fmla="*/ 1824552 h 3468444"/>
              <a:gd name="connsiteX3" fmla="*/ 735797 w 1658033"/>
              <a:gd name="connsiteY3" fmla="*/ 1811722 h 3468444"/>
              <a:gd name="connsiteX4" fmla="*/ 690827 w 1658033"/>
              <a:gd name="connsiteY4" fmla="*/ 1759256 h 3468444"/>
              <a:gd name="connsiteX5" fmla="*/ 657099 w 1658033"/>
              <a:gd name="connsiteY5" fmla="*/ 1628092 h 3468444"/>
              <a:gd name="connsiteX6" fmla="*/ 660846 w 1658033"/>
              <a:gd name="connsiteY6" fmla="*/ 1504424 h 3468444"/>
              <a:gd name="connsiteX7" fmla="*/ 709564 w 1658033"/>
              <a:gd name="connsiteY7" fmla="*/ 1399492 h 3468444"/>
              <a:gd name="connsiteX8" fmla="*/ 728302 w 1658033"/>
              <a:gd name="connsiteY8" fmla="*/ 1347027 h 3468444"/>
              <a:gd name="connsiteX9" fmla="*/ 747040 w 1658033"/>
              <a:gd name="connsiteY9" fmla="*/ 1283319 h 3468444"/>
              <a:gd name="connsiteX10" fmla="*/ 724555 w 1658033"/>
              <a:gd name="connsiteY10" fmla="*/ 1170892 h 3468444"/>
              <a:gd name="connsiteX11" fmla="*/ 675836 w 1658033"/>
              <a:gd name="connsiteY11" fmla="*/ 1058466 h 3468444"/>
              <a:gd name="connsiteX12" fmla="*/ 638361 w 1658033"/>
              <a:gd name="connsiteY12" fmla="*/ 1006001 h 3468444"/>
              <a:gd name="connsiteX13" fmla="*/ 585895 w 1658033"/>
              <a:gd name="connsiteY13" fmla="*/ 964778 h 3468444"/>
              <a:gd name="connsiteX14" fmla="*/ 443489 w 1658033"/>
              <a:gd name="connsiteY14" fmla="*/ 908565 h 3468444"/>
              <a:gd name="connsiteX15" fmla="*/ 295045 w 1658033"/>
              <a:gd name="connsiteY15" fmla="*/ 941903 h 3468444"/>
              <a:gd name="connsiteX16" fmla="*/ 143686 w 1658033"/>
              <a:gd name="connsiteY16" fmla="*/ 904817 h 3468444"/>
              <a:gd name="connsiteX17" fmla="*/ 51142 w 1658033"/>
              <a:gd name="connsiteY17" fmla="*/ 817478 h 3468444"/>
              <a:gd name="connsiteX18" fmla="*/ 1279 w 1658033"/>
              <a:gd name="connsiteY18" fmla="*/ 661227 h 3468444"/>
              <a:gd name="connsiteX19" fmla="*/ 17544 w 1658033"/>
              <a:gd name="connsiteY19" fmla="*/ 455867 h 3468444"/>
              <a:gd name="connsiteX20" fmla="*/ 84298 w 1658033"/>
              <a:gd name="connsiteY20" fmla="*/ 302296 h 3468444"/>
              <a:gd name="connsiteX21" fmla="*/ 174811 w 1658033"/>
              <a:gd name="connsiteY21" fmla="*/ 189739 h 3468444"/>
              <a:gd name="connsiteX22" fmla="*/ 293587 w 1658033"/>
              <a:gd name="connsiteY22" fmla="*/ 80358 h 3468444"/>
              <a:gd name="connsiteX23" fmla="*/ 426625 w 1658033"/>
              <a:gd name="connsiteY23" fmla="*/ 15273 h 3468444"/>
              <a:gd name="connsiteX24" fmla="*/ 570905 w 1658033"/>
              <a:gd name="connsiteY24" fmla="*/ 1660 h 3468444"/>
              <a:gd name="connsiteX25" fmla="*/ 705817 w 1658033"/>
              <a:gd name="connsiteY25" fmla="*/ 42883 h 3468444"/>
              <a:gd name="connsiteX26" fmla="*/ 811190 w 1658033"/>
              <a:gd name="connsiteY26" fmla="*/ 105446 h 3468444"/>
              <a:gd name="connsiteX27" fmla="*/ 829486 w 1658033"/>
              <a:gd name="connsiteY27" fmla="*/ 189037 h 3468444"/>
              <a:gd name="connsiteX28" fmla="*/ 833233 w 1658033"/>
              <a:gd name="connsiteY28" fmla="*/ 331443 h 3468444"/>
              <a:gd name="connsiteX29" fmla="*/ 844476 w 1658033"/>
              <a:gd name="connsiteY29" fmla="*/ 361424 h 3468444"/>
              <a:gd name="connsiteX30" fmla="*/ 892179 w 1658033"/>
              <a:gd name="connsiteY30" fmla="*/ 398899 h 3468444"/>
              <a:gd name="connsiteX31" fmla="*/ 956902 w 1658033"/>
              <a:gd name="connsiteY31" fmla="*/ 421384 h 3468444"/>
              <a:gd name="connsiteX32" fmla="*/ 1267506 w 1658033"/>
              <a:gd name="connsiteY32" fmla="*/ 416179 h 3468444"/>
              <a:gd name="connsiteX33" fmla="*/ 1359346 w 1658033"/>
              <a:gd name="connsiteY33" fmla="*/ 448762 h 3468444"/>
              <a:gd name="connsiteX34" fmla="*/ 1459073 w 1658033"/>
              <a:gd name="connsiteY34" fmla="*/ 496335 h 3468444"/>
              <a:gd name="connsiteX35" fmla="*/ 1531030 w 1658033"/>
              <a:gd name="connsiteY35" fmla="*/ 526757 h 3468444"/>
              <a:gd name="connsiteX36" fmla="*/ 1578994 w 1658033"/>
              <a:gd name="connsiteY36" fmla="*/ 698702 h 3468444"/>
              <a:gd name="connsiteX37" fmla="*/ 1601479 w 1658033"/>
              <a:gd name="connsiteY37" fmla="*/ 777401 h 3468444"/>
              <a:gd name="connsiteX38" fmla="*/ 1620217 w 1658033"/>
              <a:gd name="connsiteY38" fmla="*/ 826119 h 3468444"/>
              <a:gd name="connsiteX39" fmla="*/ 1627712 w 1658033"/>
              <a:gd name="connsiteY39" fmla="*/ 871089 h 3468444"/>
              <a:gd name="connsiteX40" fmla="*/ 1638955 w 1658033"/>
              <a:gd name="connsiteY40" fmla="*/ 908565 h 3468444"/>
              <a:gd name="connsiteX41" fmla="*/ 1646450 w 1658033"/>
              <a:gd name="connsiteY41" fmla="*/ 927302 h 3468444"/>
              <a:gd name="connsiteX42" fmla="*/ 1653945 w 1658033"/>
              <a:gd name="connsiteY42" fmla="*/ 964778 h 3468444"/>
              <a:gd name="connsiteX43" fmla="*/ 1653945 w 1658033"/>
              <a:gd name="connsiteY43" fmla="*/ 1167145 h 3468444"/>
              <a:gd name="connsiteX44" fmla="*/ 1646450 w 1658033"/>
              <a:gd name="connsiteY44" fmla="*/ 1182135 h 3468444"/>
              <a:gd name="connsiteX45" fmla="*/ 1638955 w 1658033"/>
              <a:gd name="connsiteY45" fmla="*/ 1204620 h 3468444"/>
              <a:gd name="connsiteX46" fmla="*/ 1605227 w 1658033"/>
              <a:gd name="connsiteY46" fmla="*/ 1320794 h 3468444"/>
              <a:gd name="connsiteX47" fmla="*/ 1593984 w 1658033"/>
              <a:gd name="connsiteY47" fmla="*/ 1339532 h 3468444"/>
              <a:gd name="connsiteX48" fmla="*/ 1575246 w 1658033"/>
              <a:gd name="connsiteY48" fmla="*/ 1380755 h 3468444"/>
              <a:gd name="connsiteX49" fmla="*/ 1549014 w 1658033"/>
              <a:gd name="connsiteY49" fmla="*/ 1418230 h 3468444"/>
              <a:gd name="connsiteX50" fmla="*/ 1545266 w 1658033"/>
              <a:gd name="connsiteY50" fmla="*/ 1436968 h 3468444"/>
              <a:gd name="connsiteX51" fmla="*/ 1530276 w 1658033"/>
              <a:gd name="connsiteY51" fmla="*/ 1455706 h 3468444"/>
              <a:gd name="connsiteX52" fmla="*/ 1515286 w 1658033"/>
              <a:gd name="connsiteY52" fmla="*/ 1485686 h 3468444"/>
              <a:gd name="connsiteX53" fmla="*/ 1489053 w 1658033"/>
              <a:gd name="connsiteY53" fmla="*/ 1545647 h 3468444"/>
              <a:gd name="connsiteX54" fmla="*/ 1474063 w 1658033"/>
              <a:gd name="connsiteY54" fmla="*/ 1579374 h 3468444"/>
              <a:gd name="connsiteX55" fmla="*/ 1455325 w 1658033"/>
              <a:gd name="connsiteY55" fmla="*/ 1635588 h 3468444"/>
              <a:gd name="connsiteX56" fmla="*/ 1447830 w 1658033"/>
              <a:gd name="connsiteY56" fmla="*/ 1665568 h 3468444"/>
              <a:gd name="connsiteX57" fmla="*/ 1440335 w 1658033"/>
              <a:gd name="connsiteY57" fmla="*/ 1688053 h 3468444"/>
              <a:gd name="connsiteX58" fmla="*/ 1429092 w 1658033"/>
              <a:gd name="connsiteY58" fmla="*/ 1748014 h 3468444"/>
              <a:gd name="connsiteX59" fmla="*/ 1425345 w 1658033"/>
              <a:gd name="connsiteY59" fmla="*/ 1785489 h 3468444"/>
              <a:gd name="connsiteX60" fmla="*/ 1417850 w 1658033"/>
              <a:gd name="connsiteY60" fmla="*/ 1815469 h 3468444"/>
              <a:gd name="connsiteX61" fmla="*/ 1414102 w 1658033"/>
              <a:gd name="connsiteY61" fmla="*/ 1841702 h 3468444"/>
              <a:gd name="connsiteX62" fmla="*/ 1410355 w 1658033"/>
              <a:gd name="connsiteY62" fmla="*/ 1879178 h 3468444"/>
              <a:gd name="connsiteX63" fmla="*/ 1365384 w 1658033"/>
              <a:gd name="connsiteY63" fmla="*/ 2070302 h 3468444"/>
              <a:gd name="connsiteX64" fmla="*/ 1305423 w 1658033"/>
              <a:gd name="connsiteY64" fmla="*/ 2430066 h 3468444"/>
              <a:gd name="connsiteX65" fmla="*/ 1271695 w 1658033"/>
              <a:gd name="connsiteY65" fmla="*/ 2647424 h 3468444"/>
              <a:gd name="connsiteX66" fmla="*/ 1234220 w 1658033"/>
              <a:gd name="connsiteY66" fmla="*/ 2902256 h 3468444"/>
              <a:gd name="connsiteX67" fmla="*/ 1192737 w 1658033"/>
              <a:gd name="connsiteY67" fmla="*/ 3437140 h 3468444"/>
              <a:gd name="connsiteX68" fmla="*/ 933011 w 1658033"/>
              <a:gd name="connsiteY68" fmla="*/ 3456944 h 3468444"/>
              <a:gd name="connsiteX69" fmla="*/ 704801 w 1658033"/>
              <a:gd name="connsiteY69" fmla="*/ 3415852 h 3468444"/>
              <a:gd name="connsiteX0" fmla="*/ 704801 w 1658033"/>
              <a:gd name="connsiteY0" fmla="*/ 3415852 h 3468444"/>
              <a:gd name="connsiteX1" fmla="*/ 727417 w 1658033"/>
              <a:gd name="connsiteY1" fmla="*/ 2855594 h 3468444"/>
              <a:gd name="connsiteX2" fmla="*/ 747170 w 1658033"/>
              <a:gd name="connsiteY2" fmla="*/ 1824552 h 3468444"/>
              <a:gd name="connsiteX3" fmla="*/ 735797 w 1658033"/>
              <a:gd name="connsiteY3" fmla="*/ 1811722 h 3468444"/>
              <a:gd name="connsiteX4" fmla="*/ 690827 w 1658033"/>
              <a:gd name="connsiteY4" fmla="*/ 1759256 h 3468444"/>
              <a:gd name="connsiteX5" fmla="*/ 657099 w 1658033"/>
              <a:gd name="connsiteY5" fmla="*/ 1628092 h 3468444"/>
              <a:gd name="connsiteX6" fmla="*/ 660846 w 1658033"/>
              <a:gd name="connsiteY6" fmla="*/ 1504424 h 3468444"/>
              <a:gd name="connsiteX7" fmla="*/ 709564 w 1658033"/>
              <a:gd name="connsiteY7" fmla="*/ 1399492 h 3468444"/>
              <a:gd name="connsiteX8" fmla="*/ 728302 w 1658033"/>
              <a:gd name="connsiteY8" fmla="*/ 1347027 h 3468444"/>
              <a:gd name="connsiteX9" fmla="*/ 747040 w 1658033"/>
              <a:gd name="connsiteY9" fmla="*/ 1283319 h 3468444"/>
              <a:gd name="connsiteX10" fmla="*/ 724555 w 1658033"/>
              <a:gd name="connsiteY10" fmla="*/ 1170892 h 3468444"/>
              <a:gd name="connsiteX11" fmla="*/ 675836 w 1658033"/>
              <a:gd name="connsiteY11" fmla="*/ 1058466 h 3468444"/>
              <a:gd name="connsiteX12" fmla="*/ 638361 w 1658033"/>
              <a:gd name="connsiteY12" fmla="*/ 1006001 h 3468444"/>
              <a:gd name="connsiteX13" fmla="*/ 585895 w 1658033"/>
              <a:gd name="connsiteY13" fmla="*/ 964778 h 3468444"/>
              <a:gd name="connsiteX14" fmla="*/ 443489 w 1658033"/>
              <a:gd name="connsiteY14" fmla="*/ 908565 h 3468444"/>
              <a:gd name="connsiteX15" fmla="*/ 295045 w 1658033"/>
              <a:gd name="connsiteY15" fmla="*/ 941903 h 3468444"/>
              <a:gd name="connsiteX16" fmla="*/ 143686 w 1658033"/>
              <a:gd name="connsiteY16" fmla="*/ 904817 h 3468444"/>
              <a:gd name="connsiteX17" fmla="*/ 51142 w 1658033"/>
              <a:gd name="connsiteY17" fmla="*/ 817478 h 3468444"/>
              <a:gd name="connsiteX18" fmla="*/ 1279 w 1658033"/>
              <a:gd name="connsiteY18" fmla="*/ 661227 h 3468444"/>
              <a:gd name="connsiteX19" fmla="*/ 17544 w 1658033"/>
              <a:gd name="connsiteY19" fmla="*/ 455867 h 3468444"/>
              <a:gd name="connsiteX20" fmla="*/ 84298 w 1658033"/>
              <a:gd name="connsiteY20" fmla="*/ 302296 h 3468444"/>
              <a:gd name="connsiteX21" fmla="*/ 174811 w 1658033"/>
              <a:gd name="connsiteY21" fmla="*/ 189739 h 3468444"/>
              <a:gd name="connsiteX22" fmla="*/ 293587 w 1658033"/>
              <a:gd name="connsiteY22" fmla="*/ 80358 h 3468444"/>
              <a:gd name="connsiteX23" fmla="*/ 426625 w 1658033"/>
              <a:gd name="connsiteY23" fmla="*/ 15273 h 3468444"/>
              <a:gd name="connsiteX24" fmla="*/ 570905 w 1658033"/>
              <a:gd name="connsiteY24" fmla="*/ 1660 h 3468444"/>
              <a:gd name="connsiteX25" fmla="*/ 705817 w 1658033"/>
              <a:gd name="connsiteY25" fmla="*/ 42883 h 3468444"/>
              <a:gd name="connsiteX26" fmla="*/ 811190 w 1658033"/>
              <a:gd name="connsiteY26" fmla="*/ 105446 h 3468444"/>
              <a:gd name="connsiteX27" fmla="*/ 829486 w 1658033"/>
              <a:gd name="connsiteY27" fmla="*/ 189037 h 3468444"/>
              <a:gd name="connsiteX28" fmla="*/ 833233 w 1658033"/>
              <a:gd name="connsiteY28" fmla="*/ 331443 h 3468444"/>
              <a:gd name="connsiteX29" fmla="*/ 844476 w 1658033"/>
              <a:gd name="connsiteY29" fmla="*/ 361424 h 3468444"/>
              <a:gd name="connsiteX30" fmla="*/ 892179 w 1658033"/>
              <a:gd name="connsiteY30" fmla="*/ 398899 h 3468444"/>
              <a:gd name="connsiteX31" fmla="*/ 956902 w 1658033"/>
              <a:gd name="connsiteY31" fmla="*/ 421384 h 3468444"/>
              <a:gd name="connsiteX32" fmla="*/ 1267506 w 1658033"/>
              <a:gd name="connsiteY32" fmla="*/ 416179 h 3468444"/>
              <a:gd name="connsiteX33" fmla="*/ 1359346 w 1658033"/>
              <a:gd name="connsiteY33" fmla="*/ 448762 h 3468444"/>
              <a:gd name="connsiteX34" fmla="*/ 1459073 w 1658033"/>
              <a:gd name="connsiteY34" fmla="*/ 496335 h 3468444"/>
              <a:gd name="connsiteX35" fmla="*/ 1531030 w 1658033"/>
              <a:gd name="connsiteY35" fmla="*/ 526757 h 3468444"/>
              <a:gd name="connsiteX36" fmla="*/ 1578994 w 1658033"/>
              <a:gd name="connsiteY36" fmla="*/ 698702 h 3468444"/>
              <a:gd name="connsiteX37" fmla="*/ 1601479 w 1658033"/>
              <a:gd name="connsiteY37" fmla="*/ 777401 h 3468444"/>
              <a:gd name="connsiteX38" fmla="*/ 1620217 w 1658033"/>
              <a:gd name="connsiteY38" fmla="*/ 826119 h 3468444"/>
              <a:gd name="connsiteX39" fmla="*/ 1627712 w 1658033"/>
              <a:gd name="connsiteY39" fmla="*/ 871089 h 3468444"/>
              <a:gd name="connsiteX40" fmla="*/ 1638955 w 1658033"/>
              <a:gd name="connsiteY40" fmla="*/ 908565 h 3468444"/>
              <a:gd name="connsiteX41" fmla="*/ 1653945 w 1658033"/>
              <a:gd name="connsiteY41" fmla="*/ 964778 h 3468444"/>
              <a:gd name="connsiteX42" fmla="*/ 1653945 w 1658033"/>
              <a:gd name="connsiteY42" fmla="*/ 1167145 h 3468444"/>
              <a:gd name="connsiteX43" fmla="*/ 1646450 w 1658033"/>
              <a:gd name="connsiteY43" fmla="*/ 1182135 h 3468444"/>
              <a:gd name="connsiteX44" fmla="*/ 1638955 w 1658033"/>
              <a:gd name="connsiteY44" fmla="*/ 1204620 h 3468444"/>
              <a:gd name="connsiteX45" fmla="*/ 1605227 w 1658033"/>
              <a:gd name="connsiteY45" fmla="*/ 1320794 h 3468444"/>
              <a:gd name="connsiteX46" fmla="*/ 1593984 w 1658033"/>
              <a:gd name="connsiteY46" fmla="*/ 1339532 h 3468444"/>
              <a:gd name="connsiteX47" fmla="*/ 1575246 w 1658033"/>
              <a:gd name="connsiteY47" fmla="*/ 1380755 h 3468444"/>
              <a:gd name="connsiteX48" fmla="*/ 1549014 w 1658033"/>
              <a:gd name="connsiteY48" fmla="*/ 1418230 h 3468444"/>
              <a:gd name="connsiteX49" fmla="*/ 1545266 w 1658033"/>
              <a:gd name="connsiteY49" fmla="*/ 1436968 h 3468444"/>
              <a:gd name="connsiteX50" fmla="*/ 1530276 w 1658033"/>
              <a:gd name="connsiteY50" fmla="*/ 1455706 h 3468444"/>
              <a:gd name="connsiteX51" fmla="*/ 1515286 w 1658033"/>
              <a:gd name="connsiteY51" fmla="*/ 1485686 h 3468444"/>
              <a:gd name="connsiteX52" fmla="*/ 1489053 w 1658033"/>
              <a:gd name="connsiteY52" fmla="*/ 1545647 h 3468444"/>
              <a:gd name="connsiteX53" fmla="*/ 1474063 w 1658033"/>
              <a:gd name="connsiteY53" fmla="*/ 1579374 h 3468444"/>
              <a:gd name="connsiteX54" fmla="*/ 1455325 w 1658033"/>
              <a:gd name="connsiteY54" fmla="*/ 1635588 h 3468444"/>
              <a:gd name="connsiteX55" fmla="*/ 1447830 w 1658033"/>
              <a:gd name="connsiteY55" fmla="*/ 1665568 h 3468444"/>
              <a:gd name="connsiteX56" fmla="*/ 1440335 w 1658033"/>
              <a:gd name="connsiteY56" fmla="*/ 1688053 h 3468444"/>
              <a:gd name="connsiteX57" fmla="*/ 1429092 w 1658033"/>
              <a:gd name="connsiteY57" fmla="*/ 1748014 h 3468444"/>
              <a:gd name="connsiteX58" fmla="*/ 1425345 w 1658033"/>
              <a:gd name="connsiteY58" fmla="*/ 1785489 h 3468444"/>
              <a:gd name="connsiteX59" fmla="*/ 1417850 w 1658033"/>
              <a:gd name="connsiteY59" fmla="*/ 1815469 h 3468444"/>
              <a:gd name="connsiteX60" fmla="*/ 1414102 w 1658033"/>
              <a:gd name="connsiteY60" fmla="*/ 1841702 h 3468444"/>
              <a:gd name="connsiteX61" fmla="*/ 1410355 w 1658033"/>
              <a:gd name="connsiteY61" fmla="*/ 1879178 h 3468444"/>
              <a:gd name="connsiteX62" fmla="*/ 1365384 w 1658033"/>
              <a:gd name="connsiteY62" fmla="*/ 2070302 h 3468444"/>
              <a:gd name="connsiteX63" fmla="*/ 1305423 w 1658033"/>
              <a:gd name="connsiteY63" fmla="*/ 2430066 h 3468444"/>
              <a:gd name="connsiteX64" fmla="*/ 1271695 w 1658033"/>
              <a:gd name="connsiteY64" fmla="*/ 2647424 h 3468444"/>
              <a:gd name="connsiteX65" fmla="*/ 1234220 w 1658033"/>
              <a:gd name="connsiteY65" fmla="*/ 2902256 h 3468444"/>
              <a:gd name="connsiteX66" fmla="*/ 1192737 w 1658033"/>
              <a:gd name="connsiteY66" fmla="*/ 3437140 h 3468444"/>
              <a:gd name="connsiteX67" fmla="*/ 933011 w 1658033"/>
              <a:gd name="connsiteY67" fmla="*/ 3456944 h 3468444"/>
              <a:gd name="connsiteX68" fmla="*/ 704801 w 1658033"/>
              <a:gd name="connsiteY68" fmla="*/ 3415852 h 3468444"/>
              <a:gd name="connsiteX0" fmla="*/ 704801 w 1658033"/>
              <a:gd name="connsiteY0" fmla="*/ 3415852 h 3468444"/>
              <a:gd name="connsiteX1" fmla="*/ 727417 w 1658033"/>
              <a:gd name="connsiteY1" fmla="*/ 2855594 h 3468444"/>
              <a:gd name="connsiteX2" fmla="*/ 747170 w 1658033"/>
              <a:gd name="connsiteY2" fmla="*/ 1824552 h 3468444"/>
              <a:gd name="connsiteX3" fmla="*/ 735797 w 1658033"/>
              <a:gd name="connsiteY3" fmla="*/ 1811722 h 3468444"/>
              <a:gd name="connsiteX4" fmla="*/ 690827 w 1658033"/>
              <a:gd name="connsiteY4" fmla="*/ 1759256 h 3468444"/>
              <a:gd name="connsiteX5" fmla="*/ 657099 w 1658033"/>
              <a:gd name="connsiteY5" fmla="*/ 1628092 h 3468444"/>
              <a:gd name="connsiteX6" fmla="*/ 660846 w 1658033"/>
              <a:gd name="connsiteY6" fmla="*/ 1504424 h 3468444"/>
              <a:gd name="connsiteX7" fmla="*/ 709564 w 1658033"/>
              <a:gd name="connsiteY7" fmla="*/ 1399492 h 3468444"/>
              <a:gd name="connsiteX8" fmla="*/ 728302 w 1658033"/>
              <a:gd name="connsiteY8" fmla="*/ 1347027 h 3468444"/>
              <a:gd name="connsiteX9" fmla="*/ 747040 w 1658033"/>
              <a:gd name="connsiteY9" fmla="*/ 1283319 h 3468444"/>
              <a:gd name="connsiteX10" fmla="*/ 724555 w 1658033"/>
              <a:gd name="connsiteY10" fmla="*/ 1170892 h 3468444"/>
              <a:gd name="connsiteX11" fmla="*/ 675836 w 1658033"/>
              <a:gd name="connsiteY11" fmla="*/ 1058466 h 3468444"/>
              <a:gd name="connsiteX12" fmla="*/ 638361 w 1658033"/>
              <a:gd name="connsiteY12" fmla="*/ 1006001 h 3468444"/>
              <a:gd name="connsiteX13" fmla="*/ 585895 w 1658033"/>
              <a:gd name="connsiteY13" fmla="*/ 964778 h 3468444"/>
              <a:gd name="connsiteX14" fmla="*/ 443489 w 1658033"/>
              <a:gd name="connsiteY14" fmla="*/ 908565 h 3468444"/>
              <a:gd name="connsiteX15" fmla="*/ 295045 w 1658033"/>
              <a:gd name="connsiteY15" fmla="*/ 941903 h 3468444"/>
              <a:gd name="connsiteX16" fmla="*/ 143686 w 1658033"/>
              <a:gd name="connsiteY16" fmla="*/ 904817 h 3468444"/>
              <a:gd name="connsiteX17" fmla="*/ 51142 w 1658033"/>
              <a:gd name="connsiteY17" fmla="*/ 817478 h 3468444"/>
              <a:gd name="connsiteX18" fmla="*/ 1279 w 1658033"/>
              <a:gd name="connsiteY18" fmla="*/ 661227 h 3468444"/>
              <a:gd name="connsiteX19" fmla="*/ 17544 w 1658033"/>
              <a:gd name="connsiteY19" fmla="*/ 455867 h 3468444"/>
              <a:gd name="connsiteX20" fmla="*/ 84298 w 1658033"/>
              <a:gd name="connsiteY20" fmla="*/ 302296 h 3468444"/>
              <a:gd name="connsiteX21" fmla="*/ 174811 w 1658033"/>
              <a:gd name="connsiteY21" fmla="*/ 189739 h 3468444"/>
              <a:gd name="connsiteX22" fmla="*/ 293587 w 1658033"/>
              <a:gd name="connsiteY22" fmla="*/ 80358 h 3468444"/>
              <a:gd name="connsiteX23" fmla="*/ 426625 w 1658033"/>
              <a:gd name="connsiteY23" fmla="*/ 15273 h 3468444"/>
              <a:gd name="connsiteX24" fmla="*/ 570905 w 1658033"/>
              <a:gd name="connsiteY24" fmla="*/ 1660 h 3468444"/>
              <a:gd name="connsiteX25" fmla="*/ 705817 w 1658033"/>
              <a:gd name="connsiteY25" fmla="*/ 42883 h 3468444"/>
              <a:gd name="connsiteX26" fmla="*/ 811190 w 1658033"/>
              <a:gd name="connsiteY26" fmla="*/ 105446 h 3468444"/>
              <a:gd name="connsiteX27" fmla="*/ 829486 w 1658033"/>
              <a:gd name="connsiteY27" fmla="*/ 189037 h 3468444"/>
              <a:gd name="connsiteX28" fmla="*/ 833233 w 1658033"/>
              <a:gd name="connsiteY28" fmla="*/ 331443 h 3468444"/>
              <a:gd name="connsiteX29" fmla="*/ 844476 w 1658033"/>
              <a:gd name="connsiteY29" fmla="*/ 361424 h 3468444"/>
              <a:gd name="connsiteX30" fmla="*/ 892179 w 1658033"/>
              <a:gd name="connsiteY30" fmla="*/ 398899 h 3468444"/>
              <a:gd name="connsiteX31" fmla="*/ 956902 w 1658033"/>
              <a:gd name="connsiteY31" fmla="*/ 421384 h 3468444"/>
              <a:gd name="connsiteX32" fmla="*/ 1267506 w 1658033"/>
              <a:gd name="connsiteY32" fmla="*/ 416179 h 3468444"/>
              <a:gd name="connsiteX33" fmla="*/ 1359346 w 1658033"/>
              <a:gd name="connsiteY33" fmla="*/ 448762 h 3468444"/>
              <a:gd name="connsiteX34" fmla="*/ 1459073 w 1658033"/>
              <a:gd name="connsiteY34" fmla="*/ 496335 h 3468444"/>
              <a:gd name="connsiteX35" fmla="*/ 1531030 w 1658033"/>
              <a:gd name="connsiteY35" fmla="*/ 526757 h 3468444"/>
              <a:gd name="connsiteX36" fmla="*/ 1578994 w 1658033"/>
              <a:gd name="connsiteY36" fmla="*/ 698702 h 3468444"/>
              <a:gd name="connsiteX37" fmla="*/ 1601479 w 1658033"/>
              <a:gd name="connsiteY37" fmla="*/ 777401 h 3468444"/>
              <a:gd name="connsiteX38" fmla="*/ 1620217 w 1658033"/>
              <a:gd name="connsiteY38" fmla="*/ 826119 h 3468444"/>
              <a:gd name="connsiteX39" fmla="*/ 1627712 w 1658033"/>
              <a:gd name="connsiteY39" fmla="*/ 871089 h 3468444"/>
              <a:gd name="connsiteX40" fmla="*/ 1653945 w 1658033"/>
              <a:gd name="connsiteY40" fmla="*/ 964778 h 3468444"/>
              <a:gd name="connsiteX41" fmla="*/ 1653945 w 1658033"/>
              <a:gd name="connsiteY41" fmla="*/ 1167145 h 3468444"/>
              <a:gd name="connsiteX42" fmla="*/ 1646450 w 1658033"/>
              <a:gd name="connsiteY42" fmla="*/ 1182135 h 3468444"/>
              <a:gd name="connsiteX43" fmla="*/ 1638955 w 1658033"/>
              <a:gd name="connsiteY43" fmla="*/ 1204620 h 3468444"/>
              <a:gd name="connsiteX44" fmla="*/ 1605227 w 1658033"/>
              <a:gd name="connsiteY44" fmla="*/ 1320794 h 3468444"/>
              <a:gd name="connsiteX45" fmla="*/ 1593984 w 1658033"/>
              <a:gd name="connsiteY45" fmla="*/ 1339532 h 3468444"/>
              <a:gd name="connsiteX46" fmla="*/ 1575246 w 1658033"/>
              <a:gd name="connsiteY46" fmla="*/ 1380755 h 3468444"/>
              <a:gd name="connsiteX47" fmla="*/ 1549014 w 1658033"/>
              <a:gd name="connsiteY47" fmla="*/ 1418230 h 3468444"/>
              <a:gd name="connsiteX48" fmla="*/ 1545266 w 1658033"/>
              <a:gd name="connsiteY48" fmla="*/ 1436968 h 3468444"/>
              <a:gd name="connsiteX49" fmla="*/ 1530276 w 1658033"/>
              <a:gd name="connsiteY49" fmla="*/ 1455706 h 3468444"/>
              <a:gd name="connsiteX50" fmla="*/ 1515286 w 1658033"/>
              <a:gd name="connsiteY50" fmla="*/ 1485686 h 3468444"/>
              <a:gd name="connsiteX51" fmla="*/ 1489053 w 1658033"/>
              <a:gd name="connsiteY51" fmla="*/ 1545647 h 3468444"/>
              <a:gd name="connsiteX52" fmla="*/ 1474063 w 1658033"/>
              <a:gd name="connsiteY52" fmla="*/ 1579374 h 3468444"/>
              <a:gd name="connsiteX53" fmla="*/ 1455325 w 1658033"/>
              <a:gd name="connsiteY53" fmla="*/ 1635588 h 3468444"/>
              <a:gd name="connsiteX54" fmla="*/ 1447830 w 1658033"/>
              <a:gd name="connsiteY54" fmla="*/ 1665568 h 3468444"/>
              <a:gd name="connsiteX55" fmla="*/ 1440335 w 1658033"/>
              <a:gd name="connsiteY55" fmla="*/ 1688053 h 3468444"/>
              <a:gd name="connsiteX56" fmla="*/ 1429092 w 1658033"/>
              <a:gd name="connsiteY56" fmla="*/ 1748014 h 3468444"/>
              <a:gd name="connsiteX57" fmla="*/ 1425345 w 1658033"/>
              <a:gd name="connsiteY57" fmla="*/ 1785489 h 3468444"/>
              <a:gd name="connsiteX58" fmla="*/ 1417850 w 1658033"/>
              <a:gd name="connsiteY58" fmla="*/ 1815469 h 3468444"/>
              <a:gd name="connsiteX59" fmla="*/ 1414102 w 1658033"/>
              <a:gd name="connsiteY59" fmla="*/ 1841702 h 3468444"/>
              <a:gd name="connsiteX60" fmla="*/ 1410355 w 1658033"/>
              <a:gd name="connsiteY60" fmla="*/ 1879178 h 3468444"/>
              <a:gd name="connsiteX61" fmla="*/ 1365384 w 1658033"/>
              <a:gd name="connsiteY61" fmla="*/ 2070302 h 3468444"/>
              <a:gd name="connsiteX62" fmla="*/ 1305423 w 1658033"/>
              <a:gd name="connsiteY62" fmla="*/ 2430066 h 3468444"/>
              <a:gd name="connsiteX63" fmla="*/ 1271695 w 1658033"/>
              <a:gd name="connsiteY63" fmla="*/ 2647424 h 3468444"/>
              <a:gd name="connsiteX64" fmla="*/ 1234220 w 1658033"/>
              <a:gd name="connsiteY64" fmla="*/ 2902256 h 3468444"/>
              <a:gd name="connsiteX65" fmla="*/ 1192737 w 1658033"/>
              <a:gd name="connsiteY65" fmla="*/ 3437140 h 3468444"/>
              <a:gd name="connsiteX66" fmla="*/ 933011 w 1658033"/>
              <a:gd name="connsiteY66" fmla="*/ 3456944 h 3468444"/>
              <a:gd name="connsiteX67" fmla="*/ 704801 w 1658033"/>
              <a:gd name="connsiteY67" fmla="*/ 3415852 h 3468444"/>
              <a:gd name="connsiteX0" fmla="*/ 704801 w 1658033"/>
              <a:gd name="connsiteY0" fmla="*/ 3415852 h 3468444"/>
              <a:gd name="connsiteX1" fmla="*/ 727417 w 1658033"/>
              <a:gd name="connsiteY1" fmla="*/ 2855594 h 3468444"/>
              <a:gd name="connsiteX2" fmla="*/ 747170 w 1658033"/>
              <a:gd name="connsiteY2" fmla="*/ 1824552 h 3468444"/>
              <a:gd name="connsiteX3" fmla="*/ 735797 w 1658033"/>
              <a:gd name="connsiteY3" fmla="*/ 1811722 h 3468444"/>
              <a:gd name="connsiteX4" fmla="*/ 690827 w 1658033"/>
              <a:gd name="connsiteY4" fmla="*/ 1759256 h 3468444"/>
              <a:gd name="connsiteX5" fmla="*/ 657099 w 1658033"/>
              <a:gd name="connsiteY5" fmla="*/ 1628092 h 3468444"/>
              <a:gd name="connsiteX6" fmla="*/ 660846 w 1658033"/>
              <a:gd name="connsiteY6" fmla="*/ 1504424 h 3468444"/>
              <a:gd name="connsiteX7" fmla="*/ 709564 w 1658033"/>
              <a:gd name="connsiteY7" fmla="*/ 1399492 h 3468444"/>
              <a:gd name="connsiteX8" fmla="*/ 728302 w 1658033"/>
              <a:gd name="connsiteY8" fmla="*/ 1347027 h 3468444"/>
              <a:gd name="connsiteX9" fmla="*/ 747040 w 1658033"/>
              <a:gd name="connsiteY9" fmla="*/ 1283319 h 3468444"/>
              <a:gd name="connsiteX10" fmla="*/ 724555 w 1658033"/>
              <a:gd name="connsiteY10" fmla="*/ 1170892 h 3468444"/>
              <a:gd name="connsiteX11" fmla="*/ 675836 w 1658033"/>
              <a:gd name="connsiteY11" fmla="*/ 1058466 h 3468444"/>
              <a:gd name="connsiteX12" fmla="*/ 638361 w 1658033"/>
              <a:gd name="connsiteY12" fmla="*/ 1006001 h 3468444"/>
              <a:gd name="connsiteX13" fmla="*/ 585895 w 1658033"/>
              <a:gd name="connsiteY13" fmla="*/ 964778 h 3468444"/>
              <a:gd name="connsiteX14" fmla="*/ 443489 w 1658033"/>
              <a:gd name="connsiteY14" fmla="*/ 908565 h 3468444"/>
              <a:gd name="connsiteX15" fmla="*/ 295045 w 1658033"/>
              <a:gd name="connsiteY15" fmla="*/ 941903 h 3468444"/>
              <a:gd name="connsiteX16" fmla="*/ 143686 w 1658033"/>
              <a:gd name="connsiteY16" fmla="*/ 904817 h 3468444"/>
              <a:gd name="connsiteX17" fmla="*/ 51142 w 1658033"/>
              <a:gd name="connsiteY17" fmla="*/ 817478 h 3468444"/>
              <a:gd name="connsiteX18" fmla="*/ 1279 w 1658033"/>
              <a:gd name="connsiteY18" fmla="*/ 661227 h 3468444"/>
              <a:gd name="connsiteX19" fmla="*/ 17544 w 1658033"/>
              <a:gd name="connsiteY19" fmla="*/ 455867 h 3468444"/>
              <a:gd name="connsiteX20" fmla="*/ 84298 w 1658033"/>
              <a:gd name="connsiteY20" fmla="*/ 302296 h 3468444"/>
              <a:gd name="connsiteX21" fmla="*/ 174811 w 1658033"/>
              <a:gd name="connsiteY21" fmla="*/ 189739 h 3468444"/>
              <a:gd name="connsiteX22" fmla="*/ 293587 w 1658033"/>
              <a:gd name="connsiteY22" fmla="*/ 80358 h 3468444"/>
              <a:gd name="connsiteX23" fmla="*/ 426625 w 1658033"/>
              <a:gd name="connsiteY23" fmla="*/ 15273 h 3468444"/>
              <a:gd name="connsiteX24" fmla="*/ 570905 w 1658033"/>
              <a:gd name="connsiteY24" fmla="*/ 1660 h 3468444"/>
              <a:gd name="connsiteX25" fmla="*/ 705817 w 1658033"/>
              <a:gd name="connsiteY25" fmla="*/ 42883 h 3468444"/>
              <a:gd name="connsiteX26" fmla="*/ 811190 w 1658033"/>
              <a:gd name="connsiteY26" fmla="*/ 105446 h 3468444"/>
              <a:gd name="connsiteX27" fmla="*/ 829486 w 1658033"/>
              <a:gd name="connsiteY27" fmla="*/ 189037 h 3468444"/>
              <a:gd name="connsiteX28" fmla="*/ 833233 w 1658033"/>
              <a:gd name="connsiteY28" fmla="*/ 331443 h 3468444"/>
              <a:gd name="connsiteX29" fmla="*/ 844476 w 1658033"/>
              <a:gd name="connsiteY29" fmla="*/ 361424 h 3468444"/>
              <a:gd name="connsiteX30" fmla="*/ 892179 w 1658033"/>
              <a:gd name="connsiteY30" fmla="*/ 398899 h 3468444"/>
              <a:gd name="connsiteX31" fmla="*/ 956902 w 1658033"/>
              <a:gd name="connsiteY31" fmla="*/ 421384 h 3468444"/>
              <a:gd name="connsiteX32" fmla="*/ 1267506 w 1658033"/>
              <a:gd name="connsiteY32" fmla="*/ 416179 h 3468444"/>
              <a:gd name="connsiteX33" fmla="*/ 1359346 w 1658033"/>
              <a:gd name="connsiteY33" fmla="*/ 448762 h 3468444"/>
              <a:gd name="connsiteX34" fmla="*/ 1459073 w 1658033"/>
              <a:gd name="connsiteY34" fmla="*/ 496335 h 3468444"/>
              <a:gd name="connsiteX35" fmla="*/ 1531030 w 1658033"/>
              <a:gd name="connsiteY35" fmla="*/ 526757 h 3468444"/>
              <a:gd name="connsiteX36" fmla="*/ 1578994 w 1658033"/>
              <a:gd name="connsiteY36" fmla="*/ 698702 h 3468444"/>
              <a:gd name="connsiteX37" fmla="*/ 1601479 w 1658033"/>
              <a:gd name="connsiteY37" fmla="*/ 777401 h 3468444"/>
              <a:gd name="connsiteX38" fmla="*/ 1620217 w 1658033"/>
              <a:gd name="connsiteY38" fmla="*/ 826119 h 3468444"/>
              <a:gd name="connsiteX39" fmla="*/ 1653945 w 1658033"/>
              <a:gd name="connsiteY39" fmla="*/ 964778 h 3468444"/>
              <a:gd name="connsiteX40" fmla="*/ 1653945 w 1658033"/>
              <a:gd name="connsiteY40" fmla="*/ 1167145 h 3468444"/>
              <a:gd name="connsiteX41" fmla="*/ 1646450 w 1658033"/>
              <a:gd name="connsiteY41" fmla="*/ 1182135 h 3468444"/>
              <a:gd name="connsiteX42" fmla="*/ 1638955 w 1658033"/>
              <a:gd name="connsiteY42" fmla="*/ 1204620 h 3468444"/>
              <a:gd name="connsiteX43" fmla="*/ 1605227 w 1658033"/>
              <a:gd name="connsiteY43" fmla="*/ 1320794 h 3468444"/>
              <a:gd name="connsiteX44" fmla="*/ 1593984 w 1658033"/>
              <a:gd name="connsiteY44" fmla="*/ 1339532 h 3468444"/>
              <a:gd name="connsiteX45" fmla="*/ 1575246 w 1658033"/>
              <a:gd name="connsiteY45" fmla="*/ 1380755 h 3468444"/>
              <a:gd name="connsiteX46" fmla="*/ 1549014 w 1658033"/>
              <a:gd name="connsiteY46" fmla="*/ 1418230 h 3468444"/>
              <a:gd name="connsiteX47" fmla="*/ 1545266 w 1658033"/>
              <a:gd name="connsiteY47" fmla="*/ 1436968 h 3468444"/>
              <a:gd name="connsiteX48" fmla="*/ 1530276 w 1658033"/>
              <a:gd name="connsiteY48" fmla="*/ 1455706 h 3468444"/>
              <a:gd name="connsiteX49" fmla="*/ 1515286 w 1658033"/>
              <a:gd name="connsiteY49" fmla="*/ 1485686 h 3468444"/>
              <a:gd name="connsiteX50" fmla="*/ 1489053 w 1658033"/>
              <a:gd name="connsiteY50" fmla="*/ 1545647 h 3468444"/>
              <a:gd name="connsiteX51" fmla="*/ 1474063 w 1658033"/>
              <a:gd name="connsiteY51" fmla="*/ 1579374 h 3468444"/>
              <a:gd name="connsiteX52" fmla="*/ 1455325 w 1658033"/>
              <a:gd name="connsiteY52" fmla="*/ 1635588 h 3468444"/>
              <a:gd name="connsiteX53" fmla="*/ 1447830 w 1658033"/>
              <a:gd name="connsiteY53" fmla="*/ 1665568 h 3468444"/>
              <a:gd name="connsiteX54" fmla="*/ 1440335 w 1658033"/>
              <a:gd name="connsiteY54" fmla="*/ 1688053 h 3468444"/>
              <a:gd name="connsiteX55" fmla="*/ 1429092 w 1658033"/>
              <a:gd name="connsiteY55" fmla="*/ 1748014 h 3468444"/>
              <a:gd name="connsiteX56" fmla="*/ 1425345 w 1658033"/>
              <a:gd name="connsiteY56" fmla="*/ 1785489 h 3468444"/>
              <a:gd name="connsiteX57" fmla="*/ 1417850 w 1658033"/>
              <a:gd name="connsiteY57" fmla="*/ 1815469 h 3468444"/>
              <a:gd name="connsiteX58" fmla="*/ 1414102 w 1658033"/>
              <a:gd name="connsiteY58" fmla="*/ 1841702 h 3468444"/>
              <a:gd name="connsiteX59" fmla="*/ 1410355 w 1658033"/>
              <a:gd name="connsiteY59" fmla="*/ 1879178 h 3468444"/>
              <a:gd name="connsiteX60" fmla="*/ 1365384 w 1658033"/>
              <a:gd name="connsiteY60" fmla="*/ 2070302 h 3468444"/>
              <a:gd name="connsiteX61" fmla="*/ 1305423 w 1658033"/>
              <a:gd name="connsiteY61" fmla="*/ 2430066 h 3468444"/>
              <a:gd name="connsiteX62" fmla="*/ 1271695 w 1658033"/>
              <a:gd name="connsiteY62" fmla="*/ 2647424 h 3468444"/>
              <a:gd name="connsiteX63" fmla="*/ 1234220 w 1658033"/>
              <a:gd name="connsiteY63" fmla="*/ 2902256 h 3468444"/>
              <a:gd name="connsiteX64" fmla="*/ 1192737 w 1658033"/>
              <a:gd name="connsiteY64" fmla="*/ 3437140 h 3468444"/>
              <a:gd name="connsiteX65" fmla="*/ 933011 w 1658033"/>
              <a:gd name="connsiteY65" fmla="*/ 3456944 h 3468444"/>
              <a:gd name="connsiteX66" fmla="*/ 704801 w 1658033"/>
              <a:gd name="connsiteY66" fmla="*/ 3415852 h 3468444"/>
              <a:gd name="connsiteX0" fmla="*/ 704801 w 1656129"/>
              <a:gd name="connsiteY0" fmla="*/ 3415852 h 3468444"/>
              <a:gd name="connsiteX1" fmla="*/ 727417 w 1656129"/>
              <a:gd name="connsiteY1" fmla="*/ 2855594 h 3468444"/>
              <a:gd name="connsiteX2" fmla="*/ 747170 w 1656129"/>
              <a:gd name="connsiteY2" fmla="*/ 1824552 h 3468444"/>
              <a:gd name="connsiteX3" fmla="*/ 735797 w 1656129"/>
              <a:gd name="connsiteY3" fmla="*/ 1811722 h 3468444"/>
              <a:gd name="connsiteX4" fmla="*/ 690827 w 1656129"/>
              <a:gd name="connsiteY4" fmla="*/ 1759256 h 3468444"/>
              <a:gd name="connsiteX5" fmla="*/ 657099 w 1656129"/>
              <a:gd name="connsiteY5" fmla="*/ 1628092 h 3468444"/>
              <a:gd name="connsiteX6" fmla="*/ 660846 w 1656129"/>
              <a:gd name="connsiteY6" fmla="*/ 1504424 h 3468444"/>
              <a:gd name="connsiteX7" fmla="*/ 709564 w 1656129"/>
              <a:gd name="connsiteY7" fmla="*/ 1399492 h 3468444"/>
              <a:gd name="connsiteX8" fmla="*/ 728302 w 1656129"/>
              <a:gd name="connsiteY8" fmla="*/ 1347027 h 3468444"/>
              <a:gd name="connsiteX9" fmla="*/ 747040 w 1656129"/>
              <a:gd name="connsiteY9" fmla="*/ 1283319 h 3468444"/>
              <a:gd name="connsiteX10" fmla="*/ 724555 w 1656129"/>
              <a:gd name="connsiteY10" fmla="*/ 1170892 h 3468444"/>
              <a:gd name="connsiteX11" fmla="*/ 675836 w 1656129"/>
              <a:gd name="connsiteY11" fmla="*/ 1058466 h 3468444"/>
              <a:gd name="connsiteX12" fmla="*/ 638361 w 1656129"/>
              <a:gd name="connsiteY12" fmla="*/ 1006001 h 3468444"/>
              <a:gd name="connsiteX13" fmla="*/ 585895 w 1656129"/>
              <a:gd name="connsiteY13" fmla="*/ 964778 h 3468444"/>
              <a:gd name="connsiteX14" fmla="*/ 443489 w 1656129"/>
              <a:gd name="connsiteY14" fmla="*/ 908565 h 3468444"/>
              <a:gd name="connsiteX15" fmla="*/ 295045 w 1656129"/>
              <a:gd name="connsiteY15" fmla="*/ 941903 h 3468444"/>
              <a:gd name="connsiteX16" fmla="*/ 143686 w 1656129"/>
              <a:gd name="connsiteY16" fmla="*/ 904817 h 3468444"/>
              <a:gd name="connsiteX17" fmla="*/ 51142 w 1656129"/>
              <a:gd name="connsiteY17" fmla="*/ 817478 h 3468444"/>
              <a:gd name="connsiteX18" fmla="*/ 1279 w 1656129"/>
              <a:gd name="connsiteY18" fmla="*/ 661227 h 3468444"/>
              <a:gd name="connsiteX19" fmla="*/ 17544 w 1656129"/>
              <a:gd name="connsiteY19" fmla="*/ 455867 h 3468444"/>
              <a:gd name="connsiteX20" fmla="*/ 84298 w 1656129"/>
              <a:gd name="connsiteY20" fmla="*/ 302296 h 3468444"/>
              <a:gd name="connsiteX21" fmla="*/ 174811 w 1656129"/>
              <a:gd name="connsiteY21" fmla="*/ 189739 h 3468444"/>
              <a:gd name="connsiteX22" fmla="*/ 293587 w 1656129"/>
              <a:gd name="connsiteY22" fmla="*/ 80358 h 3468444"/>
              <a:gd name="connsiteX23" fmla="*/ 426625 w 1656129"/>
              <a:gd name="connsiteY23" fmla="*/ 15273 h 3468444"/>
              <a:gd name="connsiteX24" fmla="*/ 570905 w 1656129"/>
              <a:gd name="connsiteY24" fmla="*/ 1660 h 3468444"/>
              <a:gd name="connsiteX25" fmla="*/ 705817 w 1656129"/>
              <a:gd name="connsiteY25" fmla="*/ 42883 h 3468444"/>
              <a:gd name="connsiteX26" fmla="*/ 811190 w 1656129"/>
              <a:gd name="connsiteY26" fmla="*/ 105446 h 3468444"/>
              <a:gd name="connsiteX27" fmla="*/ 829486 w 1656129"/>
              <a:gd name="connsiteY27" fmla="*/ 189037 h 3468444"/>
              <a:gd name="connsiteX28" fmla="*/ 833233 w 1656129"/>
              <a:gd name="connsiteY28" fmla="*/ 331443 h 3468444"/>
              <a:gd name="connsiteX29" fmla="*/ 844476 w 1656129"/>
              <a:gd name="connsiteY29" fmla="*/ 361424 h 3468444"/>
              <a:gd name="connsiteX30" fmla="*/ 892179 w 1656129"/>
              <a:gd name="connsiteY30" fmla="*/ 398899 h 3468444"/>
              <a:gd name="connsiteX31" fmla="*/ 956902 w 1656129"/>
              <a:gd name="connsiteY31" fmla="*/ 421384 h 3468444"/>
              <a:gd name="connsiteX32" fmla="*/ 1267506 w 1656129"/>
              <a:gd name="connsiteY32" fmla="*/ 416179 h 3468444"/>
              <a:gd name="connsiteX33" fmla="*/ 1359346 w 1656129"/>
              <a:gd name="connsiteY33" fmla="*/ 448762 h 3468444"/>
              <a:gd name="connsiteX34" fmla="*/ 1459073 w 1656129"/>
              <a:gd name="connsiteY34" fmla="*/ 496335 h 3468444"/>
              <a:gd name="connsiteX35" fmla="*/ 1531030 w 1656129"/>
              <a:gd name="connsiteY35" fmla="*/ 526757 h 3468444"/>
              <a:gd name="connsiteX36" fmla="*/ 1578994 w 1656129"/>
              <a:gd name="connsiteY36" fmla="*/ 698702 h 3468444"/>
              <a:gd name="connsiteX37" fmla="*/ 1601479 w 1656129"/>
              <a:gd name="connsiteY37" fmla="*/ 777401 h 3468444"/>
              <a:gd name="connsiteX38" fmla="*/ 1620217 w 1656129"/>
              <a:gd name="connsiteY38" fmla="*/ 826119 h 3468444"/>
              <a:gd name="connsiteX39" fmla="*/ 1653945 w 1656129"/>
              <a:gd name="connsiteY39" fmla="*/ 964778 h 3468444"/>
              <a:gd name="connsiteX40" fmla="*/ 1653945 w 1656129"/>
              <a:gd name="connsiteY40" fmla="*/ 1167145 h 3468444"/>
              <a:gd name="connsiteX41" fmla="*/ 1638955 w 1656129"/>
              <a:gd name="connsiteY41" fmla="*/ 1204620 h 3468444"/>
              <a:gd name="connsiteX42" fmla="*/ 1605227 w 1656129"/>
              <a:gd name="connsiteY42" fmla="*/ 1320794 h 3468444"/>
              <a:gd name="connsiteX43" fmla="*/ 1593984 w 1656129"/>
              <a:gd name="connsiteY43" fmla="*/ 1339532 h 3468444"/>
              <a:gd name="connsiteX44" fmla="*/ 1575246 w 1656129"/>
              <a:gd name="connsiteY44" fmla="*/ 1380755 h 3468444"/>
              <a:gd name="connsiteX45" fmla="*/ 1549014 w 1656129"/>
              <a:gd name="connsiteY45" fmla="*/ 1418230 h 3468444"/>
              <a:gd name="connsiteX46" fmla="*/ 1545266 w 1656129"/>
              <a:gd name="connsiteY46" fmla="*/ 1436968 h 3468444"/>
              <a:gd name="connsiteX47" fmla="*/ 1530276 w 1656129"/>
              <a:gd name="connsiteY47" fmla="*/ 1455706 h 3468444"/>
              <a:gd name="connsiteX48" fmla="*/ 1515286 w 1656129"/>
              <a:gd name="connsiteY48" fmla="*/ 1485686 h 3468444"/>
              <a:gd name="connsiteX49" fmla="*/ 1489053 w 1656129"/>
              <a:gd name="connsiteY49" fmla="*/ 1545647 h 3468444"/>
              <a:gd name="connsiteX50" fmla="*/ 1474063 w 1656129"/>
              <a:gd name="connsiteY50" fmla="*/ 1579374 h 3468444"/>
              <a:gd name="connsiteX51" fmla="*/ 1455325 w 1656129"/>
              <a:gd name="connsiteY51" fmla="*/ 1635588 h 3468444"/>
              <a:gd name="connsiteX52" fmla="*/ 1447830 w 1656129"/>
              <a:gd name="connsiteY52" fmla="*/ 1665568 h 3468444"/>
              <a:gd name="connsiteX53" fmla="*/ 1440335 w 1656129"/>
              <a:gd name="connsiteY53" fmla="*/ 1688053 h 3468444"/>
              <a:gd name="connsiteX54" fmla="*/ 1429092 w 1656129"/>
              <a:gd name="connsiteY54" fmla="*/ 1748014 h 3468444"/>
              <a:gd name="connsiteX55" fmla="*/ 1425345 w 1656129"/>
              <a:gd name="connsiteY55" fmla="*/ 1785489 h 3468444"/>
              <a:gd name="connsiteX56" fmla="*/ 1417850 w 1656129"/>
              <a:gd name="connsiteY56" fmla="*/ 1815469 h 3468444"/>
              <a:gd name="connsiteX57" fmla="*/ 1414102 w 1656129"/>
              <a:gd name="connsiteY57" fmla="*/ 1841702 h 3468444"/>
              <a:gd name="connsiteX58" fmla="*/ 1410355 w 1656129"/>
              <a:gd name="connsiteY58" fmla="*/ 1879178 h 3468444"/>
              <a:gd name="connsiteX59" fmla="*/ 1365384 w 1656129"/>
              <a:gd name="connsiteY59" fmla="*/ 2070302 h 3468444"/>
              <a:gd name="connsiteX60" fmla="*/ 1305423 w 1656129"/>
              <a:gd name="connsiteY60" fmla="*/ 2430066 h 3468444"/>
              <a:gd name="connsiteX61" fmla="*/ 1271695 w 1656129"/>
              <a:gd name="connsiteY61" fmla="*/ 2647424 h 3468444"/>
              <a:gd name="connsiteX62" fmla="*/ 1234220 w 1656129"/>
              <a:gd name="connsiteY62" fmla="*/ 2902256 h 3468444"/>
              <a:gd name="connsiteX63" fmla="*/ 1192737 w 1656129"/>
              <a:gd name="connsiteY63" fmla="*/ 3437140 h 3468444"/>
              <a:gd name="connsiteX64" fmla="*/ 933011 w 1656129"/>
              <a:gd name="connsiteY64" fmla="*/ 3456944 h 3468444"/>
              <a:gd name="connsiteX65" fmla="*/ 704801 w 1656129"/>
              <a:gd name="connsiteY65" fmla="*/ 3415852 h 3468444"/>
              <a:gd name="connsiteX0" fmla="*/ 704801 w 1658404"/>
              <a:gd name="connsiteY0" fmla="*/ 3415852 h 3468444"/>
              <a:gd name="connsiteX1" fmla="*/ 727417 w 1658404"/>
              <a:gd name="connsiteY1" fmla="*/ 2855594 h 3468444"/>
              <a:gd name="connsiteX2" fmla="*/ 747170 w 1658404"/>
              <a:gd name="connsiteY2" fmla="*/ 1824552 h 3468444"/>
              <a:gd name="connsiteX3" fmla="*/ 735797 w 1658404"/>
              <a:gd name="connsiteY3" fmla="*/ 1811722 h 3468444"/>
              <a:gd name="connsiteX4" fmla="*/ 690827 w 1658404"/>
              <a:gd name="connsiteY4" fmla="*/ 1759256 h 3468444"/>
              <a:gd name="connsiteX5" fmla="*/ 657099 w 1658404"/>
              <a:gd name="connsiteY5" fmla="*/ 1628092 h 3468444"/>
              <a:gd name="connsiteX6" fmla="*/ 660846 w 1658404"/>
              <a:gd name="connsiteY6" fmla="*/ 1504424 h 3468444"/>
              <a:gd name="connsiteX7" fmla="*/ 709564 w 1658404"/>
              <a:gd name="connsiteY7" fmla="*/ 1399492 h 3468444"/>
              <a:gd name="connsiteX8" fmla="*/ 728302 w 1658404"/>
              <a:gd name="connsiteY8" fmla="*/ 1347027 h 3468444"/>
              <a:gd name="connsiteX9" fmla="*/ 747040 w 1658404"/>
              <a:gd name="connsiteY9" fmla="*/ 1283319 h 3468444"/>
              <a:gd name="connsiteX10" fmla="*/ 724555 w 1658404"/>
              <a:gd name="connsiteY10" fmla="*/ 1170892 h 3468444"/>
              <a:gd name="connsiteX11" fmla="*/ 675836 w 1658404"/>
              <a:gd name="connsiteY11" fmla="*/ 1058466 h 3468444"/>
              <a:gd name="connsiteX12" fmla="*/ 638361 w 1658404"/>
              <a:gd name="connsiteY12" fmla="*/ 1006001 h 3468444"/>
              <a:gd name="connsiteX13" fmla="*/ 585895 w 1658404"/>
              <a:gd name="connsiteY13" fmla="*/ 964778 h 3468444"/>
              <a:gd name="connsiteX14" fmla="*/ 443489 w 1658404"/>
              <a:gd name="connsiteY14" fmla="*/ 908565 h 3468444"/>
              <a:gd name="connsiteX15" fmla="*/ 295045 w 1658404"/>
              <a:gd name="connsiteY15" fmla="*/ 941903 h 3468444"/>
              <a:gd name="connsiteX16" fmla="*/ 143686 w 1658404"/>
              <a:gd name="connsiteY16" fmla="*/ 904817 h 3468444"/>
              <a:gd name="connsiteX17" fmla="*/ 51142 w 1658404"/>
              <a:gd name="connsiteY17" fmla="*/ 817478 h 3468444"/>
              <a:gd name="connsiteX18" fmla="*/ 1279 w 1658404"/>
              <a:gd name="connsiteY18" fmla="*/ 661227 h 3468444"/>
              <a:gd name="connsiteX19" fmla="*/ 17544 w 1658404"/>
              <a:gd name="connsiteY19" fmla="*/ 455867 h 3468444"/>
              <a:gd name="connsiteX20" fmla="*/ 84298 w 1658404"/>
              <a:gd name="connsiteY20" fmla="*/ 302296 h 3468444"/>
              <a:gd name="connsiteX21" fmla="*/ 174811 w 1658404"/>
              <a:gd name="connsiteY21" fmla="*/ 189739 h 3468444"/>
              <a:gd name="connsiteX22" fmla="*/ 293587 w 1658404"/>
              <a:gd name="connsiteY22" fmla="*/ 80358 h 3468444"/>
              <a:gd name="connsiteX23" fmla="*/ 426625 w 1658404"/>
              <a:gd name="connsiteY23" fmla="*/ 15273 h 3468444"/>
              <a:gd name="connsiteX24" fmla="*/ 570905 w 1658404"/>
              <a:gd name="connsiteY24" fmla="*/ 1660 h 3468444"/>
              <a:gd name="connsiteX25" fmla="*/ 705817 w 1658404"/>
              <a:gd name="connsiteY25" fmla="*/ 42883 h 3468444"/>
              <a:gd name="connsiteX26" fmla="*/ 811190 w 1658404"/>
              <a:gd name="connsiteY26" fmla="*/ 105446 h 3468444"/>
              <a:gd name="connsiteX27" fmla="*/ 829486 w 1658404"/>
              <a:gd name="connsiteY27" fmla="*/ 189037 h 3468444"/>
              <a:gd name="connsiteX28" fmla="*/ 833233 w 1658404"/>
              <a:gd name="connsiteY28" fmla="*/ 331443 h 3468444"/>
              <a:gd name="connsiteX29" fmla="*/ 844476 w 1658404"/>
              <a:gd name="connsiteY29" fmla="*/ 361424 h 3468444"/>
              <a:gd name="connsiteX30" fmla="*/ 892179 w 1658404"/>
              <a:gd name="connsiteY30" fmla="*/ 398899 h 3468444"/>
              <a:gd name="connsiteX31" fmla="*/ 956902 w 1658404"/>
              <a:gd name="connsiteY31" fmla="*/ 421384 h 3468444"/>
              <a:gd name="connsiteX32" fmla="*/ 1267506 w 1658404"/>
              <a:gd name="connsiteY32" fmla="*/ 416179 h 3468444"/>
              <a:gd name="connsiteX33" fmla="*/ 1359346 w 1658404"/>
              <a:gd name="connsiteY33" fmla="*/ 448762 h 3468444"/>
              <a:gd name="connsiteX34" fmla="*/ 1459073 w 1658404"/>
              <a:gd name="connsiteY34" fmla="*/ 496335 h 3468444"/>
              <a:gd name="connsiteX35" fmla="*/ 1531030 w 1658404"/>
              <a:gd name="connsiteY35" fmla="*/ 526757 h 3468444"/>
              <a:gd name="connsiteX36" fmla="*/ 1578994 w 1658404"/>
              <a:gd name="connsiteY36" fmla="*/ 698702 h 3468444"/>
              <a:gd name="connsiteX37" fmla="*/ 1601479 w 1658404"/>
              <a:gd name="connsiteY37" fmla="*/ 777401 h 3468444"/>
              <a:gd name="connsiteX38" fmla="*/ 1620217 w 1658404"/>
              <a:gd name="connsiteY38" fmla="*/ 826119 h 3468444"/>
              <a:gd name="connsiteX39" fmla="*/ 1653945 w 1658404"/>
              <a:gd name="connsiteY39" fmla="*/ 964778 h 3468444"/>
              <a:gd name="connsiteX40" fmla="*/ 1653945 w 1658404"/>
              <a:gd name="connsiteY40" fmla="*/ 1167145 h 3468444"/>
              <a:gd name="connsiteX41" fmla="*/ 1605227 w 1658404"/>
              <a:gd name="connsiteY41" fmla="*/ 1320794 h 3468444"/>
              <a:gd name="connsiteX42" fmla="*/ 1593984 w 1658404"/>
              <a:gd name="connsiteY42" fmla="*/ 1339532 h 3468444"/>
              <a:gd name="connsiteX43" fmla="*/ 1575246 w 1658404"/>
              <a:gd name="connsiteY43" fmla="*/ 1380755 h 3468444"/>
              <a:gd name="connsiteX44" fmla="*/ 1549014 w 1658404"/>
              <a:gd name="connsiteY44" fmla="*/ 1418230 h 3468444"/>
              <a:gd name="connsiteX45" fmla="*/ 1545266 w 1658404"/>
              <a:gd name="connsiteY45" fmla="*/ 1436968 h 3468444"/>
              <a:gd name="connsiteX46" fmla="*/ 1530276 w 1658404"/>
              <a:gd name="connsiteY46" fmla="*/ 1455706 h 3468444"/>
              <a:gd name="connsiteX47" fmla="*/ 1515286 w 1658404"/>
              <a:gd name="connsiteY47" fmla="*/ 1485686 h 3468444"/>
              <a:gd name="connsiteX48" fmla="*/ 1489053 w 1658404"/>
              <a:gd name="connsiteY48" fmla="*/ 1545647 h 3468444"/>
              <a:gd name="connsiteX49" fmla="*/ 1474063 w 1658404"/>
              <a:gd name="connsiteY49" fmla="*/ 1579374 h 3468444"/>
              <a:gd name="connsiteX50" fmla="*/ 1455325 w 1658404"/>
              <a:gd name="connsiteY50" fmla="*/ 1635588 h 3468444"/>
              <a:gd name="connsiteX51" fmla="*/ 1447830 w 1658404"/>
              <a:gd name="connsiteY51" fmla="*/ 1665568 h 3468444"/>
              <a:gd name="connsiteX52" fmla="*/ 1440335 w 1658404"/>
              <a:gd name="connsiteY52" fmla="*/ 1688053 h 3468444"/>
              <a:gd name="connsiteX53" fmla="*/ 1429092 w 1658404"/>
              <a:gd name="connsiteY53" fmla="*/ 1748014 h 3468444"/>
              <a:gd name="connsiteX54" fmla="*/ 1425345 w 1658404"/>
              <a:gd name="connsiteY54" fmla="*/ 1785489 h 3468444"/>
              <a:gd name="connsiteX55" fmla="*/ 1417850 w 1658404"/>
              <a:gd name="connsiteY55" fmla="*/ 1815469 h 3468444"/>
              <a:gd name="connsiteX56" fmla="*/ 1414102 w 1658404"/>
              <a:gd name="connsiteY56" fmla="*/ 1841702 h 3468444"/>
              <a:gd name="connsiteX57" fmla="*/ 1410355 w 1658404"/>
              <a:gd name="connsiteY57" fmla="*/ 1879178 h 3468444"/>
              <a:gd name="connsiteX58" fmla="*/ 1365384 w 1658404"/>
              <a:gd name="connsiteY58" fmla="*/ 2070302 h 3468444"/>
              <a:gd name="connsiteX59" fmla="*/ 1305423 w 1658404"/>
              <a:gd name="connsiteY59" fmla="*/ 2430066 h 3468444"/>
              <a:gd name="connsiteX60" fmla="*/ 1271695 w 1658404"/>
              <a:gd name="connsiteY60" fmla="*/ 2647424 h 3468444"/>
              <a:gd name="connsiteX61" fmla="*/ 1234220 w 1658404"/>
              <a:gd name="connsiteY61" fmla="*/ 2902256 h 3468444"/>
              <a:gd name="connsiteX62" fmla="*/ 1192737 w 1658404"/>
              <a:gd name="connsiteY62" fmla="*/ 3437140 h 3468444"/>
              <a:gd name="connsiteX63" fmla="*/ 933011 w 1658404"/>
              <a:gd name="connsiteY63" fmla="*/ 3456944 h 3468444"/>
              <a:gd name="connsiteX64" fmla="*/ 704801 w 1658404"/>
              <a:gd name="connsiteY64" fmla="*/ 3415852 h 3468444"/>
              <a:gd name="connsiteX0" fmla="*/ 704801 w 1658404"/>
              <a:gd name="connsiteY0" fmla="*/ 3415852 h 3468444"/>
              <a:gd name="connsiteX1" fmla="*/ 727417 w 1658404"/>
              <a:gd name="connsiteY1" fmla="*/ 2855594 h 3468444"/>
              <a:gd name="connsiteX2" fmla="*/ 747170 w 1658404"/>
              <a:gd name="connsiteY2" fmla="*/ 1824552 h 3468444"/>
              <a:gd name="connsiteX3" fmla="*/ 735797 w 1658404"/>
              <a:gd name="connsiteY3" fmla="*/ 1811722 h 3468444"/>
              <a:gd name="connsiteX4" fmla="*/ 690827 w 1658404"/>
              <a:gd name="connsiteY4" fmla="*/ 1759256 h 3468444"/>
              <a:gd name="connsiteX5" fmla="*/ 657099 w 1658404"/>
              <a:gd name="connsiteY5" fmla="*/ 1628092 h 3468444"/>
              <a:gd name="connsiteX6" fmla="*/ 660846 w 1658404"/>
              <a:gd name="connsiteY6" fmla="*/ 1504424 h 3468444"/>
              <a:gd name="connsiteX7" fmla="*/ 709564 w 1658404"/>
              <a:gd name="connsiteY7" fmla="*/ 1399492 h 3468444"/>
              <a:gd name="connsiteX8" fmla="*/ 728302 w 1658404"/>
              <a:gd name="connsiteY8" fmla="*/ 1347027 h 3468444"/>
              <a:gd name="connsiteX9" fmla="*/ 747040 w 1658404"/>
              <a:gd name="connsiteY9" fmla="*/ 1283319 h 3468444"/>
              <a:gd name="connsiteX10" fmla="*/ 724555 w 1658404"/>
              <a:gd name="connsiteY10" fmla="*/ 1170892 h 3468444"/>
              <a:gd name="connsiteX11" fmla="*/ 675836 w 1658404"/>
              <a:gd name="connsiteY11" fmla="*/ 1058466 h 3468444"/>
              <a:gd name="connsiteX12" fmla="*/ 638361 w 1658404"/>
              <a:gd name="connsiteY12" fmla="*/ 1006001 h 3468444"/>
              <a:gd name="connsiteX13" fmla="*/ 585895 w 1658404"/>
              <a:gd name="connsiteY13" fmla="*/ 964778 h 3468444"/>
              <a:gd name="connsiteX14" fmla="*/ 443489 w 1658404"/>
              <a:gd name="connsiteY14" fmla="*/ 908565 h 3468444"/>
              <a:gd name="connsiteX15" fmla="*/ 295045 w 1658404"/>
              <a:gd name="connsiteY15" fmla="*/ 941903 h 3468444"/>
              <a:gd name="connsiteX16" fmla="*/ 143686 w 1658404"/>
              <a:gd name="connsiteY16" fmla="*/ 904817 h 3468444"/>
              <a:gd name="connsiteX17" fmla="*/ 51142 w 1658404"/>
              <a:gd name="connsiteY17" fmla="*/ 817478 h 3468444"/>
              <a:gd name="connsiteX18" fmla="*/ 1279 w 1658404"/>
              <a:gd name="connsiteY18" fmla="*/ 661227 h 3468444"/>
              <a:gd name="connsiteX19" fmla="*/ 17544 w 1658404"/>
              <a:gd name="connsiteY19" fmla="*/ 455867 h 3468444"/>
              <a:gd name="connsiteX20" fmla="*/ 84298 w 1658404"/>
              <a:gd name="connsiteY20" fmla="*/ 302296 h 3468444"/>
              <a:gd name="connsiteX21" fmla="*/ 174811 w 1658404"/>
              <a:gd name="connsiteY21" fmla="*/ 189739 h 3468444"/>
              <a:gd name="connsiteX22" fmla="*/ 293587 w 1658404"/>
              <a:gd name="connsiteY22" fmla="*/ 80358 h 3468444"/>
              <a:gd name="connsiteX23" fmla="*/ 426625 w 1658404"/>
              <a:gd name="connsiteY23" fmla="*/ 15273 h 3468444"/>
              <a:gd name="connsiteX24" fmla="*/ 570905 w 1658404"/>
              <a:gd name="connsiteY24" fmla="*/ 1660 h 3468444"/>
              <a:gd name="connsiteX25" fmla="*/ 705817 w 1658404"/>
              <a:gd name="connsiteY25" fmla="*/ 42883 h 3468444"/>
              <a:gd name="connsiteX26" fmla="*/ 811190 w 1658404"/>
              <a:gd name="connsiteY26" fmla="*/ 105446 h 3468444"/>
              <a:gd name="connsiteX27" fmla="*/ 829486 w 1658404"/>
              <a:gd name="connsiteY27" fmla="*/ 189037 h 3468444"/>
              <a:gd name="connsiteX28" fmla="*/ 833233 w 1658404"/>
              <a:gd name="connsiteY28" fmla="*/ 331443 h 3468444"/>
              <a:gd name="connsiteX29" fmla="*/ 844476 w 1658404"/>
              <a:gd name="connsiteY29" fmla="*/ 361424 h 3468444"/>
              <a:gd name="connsiteX30" fmla="*/ 892179 w 1658404"/>
              <a:gd name="connsiteY30" fmla="*/ 398899 h 3468444"/>
              <a:gd name="connsiteX31" fmla="*/ 956902 w 1658404"/>
              <a:gd name="connsiteY31" fmla="*/ 421384 h 3468444"/>
              <a:gd name="connsiteX32" fmla="*/ 1267506 w 1658404"/>
              <a:gd name="connsiteY32" fmla="*/ 416179 h 3468444"/>
              <a:gd name="connsiteX33" fmla="*/ 1359346 w 1658404"/>
              <a:gd name="connsiteY33" fmla="*/ 448762 h 3468444"/>
              <a:gd name="connsiteX34" fmla="*/ 1459073 w 1658404"/>
              <a:gd name="connsiteY34" fmla="*/ 496335 h 3468444"/>
              <a:gd name="connsiteX35" fmla="*/ 1531030 w 1658404"/>
              <a:gd name="connsiteY35" fmla="*/ 526757 h 3468444"/>
              <a:gd name="connsiteX36" fmla="*/ 1578994 w 1658404"/>
              <a:gd name="connsiteY36" fmla="*/ 698702 h 3468444"/>
              <a:gd name="connsiteX37" fmla="*/ 1601479 w 1658404"/>
              <a:gd name="connsiteY37" fmla="*/ 777401 h 3468444"/>
              <a:gd name="connsiteX38" fmla="*/ 1620217 w 1658404"/>
              <a:gd name="connsiteY38" fmla="*/ 826119 h 3468444"/>
              <a:gd name="connsiteX39" fmla="*/ 1653945 w 1658404"/>
              <a:gd name="connsiteY39" fmla="*/ 964778 h 3468444"/>
              <a:gd name="connsiteX40" fmla="*/ 1653945 w 1658404"/>
              <a:gd name="connsiteY40" fmla="*/ 1167145 h 3468444"/>
              <a:gd name="connsiteX41" fmla="*/ 1605227 w 1658404"/>
              <a:gd name="connsiteY41" fmla="*/ 1320794 h 3468444"/>
              <a:gd name="connsiteX42" fmla="*/ 1575246 w 1658404"/>
              <a:gd name="connsiteY42" fmla="*/ 1380755 h 3468444"/>
              <a:gd name="connsiteX43" fmla="*/ 1549014 w 1658404"/>
              <a:gd name="connsiteY43" fmla="*/ 1418230 h 3468444"/>
              <a:gd name="connsiteX44" fmla="*/ 1545266 w 1658404"/>
              <a:gd name="connsiteY44" fmla="*/ 1436968 h 3468444"/>
              <a:gd name="connsiteX45" fmla="*/ 1530276 w 1658404"/>
              <a:gd name="connsiteY45" fmla="*/ 1455706 h 3468444"/>
              <a:gd name="connsiteX46" fmla="*/ 1515286 w 1658404"/>
              <a:gd name="connsiteY46" fmla="*/ 1485686 h 3468444"/>
              <a:gd name="connsiteX47" fmla="*/ 1489053 w 1658404"/>
              <a:gd name="connsiteY47" fmla="*/ 1545647 h 3468444"/>
              <a:gd name="connsiteX48" fmla="*/ 1474063 w 1658404"/>
              <a:gd name="connsiteY48" fmla="*/ 1579374 h 3468444"/>
              <a:gd name="connsiteX49" fmla="*/ 1455325 w 1658404"/>
              <a:gd name="connsiteY49" fmla="*/ 1635588 h 3468444"/>
              <a:gd name="connsiteX50" fmla="*/ 1447830 w 1658404"/>
              <a:gd name="connsiteY50" fmla="*/ 1665568 h 3468444"/>
              <a:gd name="connsiteX51" fmla="*/ 1440335 w 1658404"/>
              <a:gd name="connsiteY51" fmla="*/ 1688053 h 3468444"/>
              <a:gd name="connsiteX52" fmla="*/ 1429092 w 1658404"/>
              <a:gd name="connsiteY52" fmla="*/ 1748014 h 3468444"/>
              <a:gd name="connsiteX53" fmla="*/ 1425345 w 1658404"/>
              <a:gd name="connsiteY53" fmla="*/ 1785489 h 3468444"/>
              <a:gd name="connsiteX54" fmla="*/ 1417850 w 1658404"/>
              <a:gd name="connsiteY54" fmla="*/ 1815469 h 3468444"/>
              <a:gd name="connsiteX55" fmla="*/ 1414102 w 1658404"/>
              <a:gd name="connsiteY55" fmla="*/ 1841702 h 3468444"/>
              <a:gd name="connsiteX56" fmla="*/ 1410355 w 1658404"/>
              <a:gd name="connsiteY56" fmla="*/ 1879178 h 3468444"/>
              <a:gd name="connsiteX57" fmla="*/ 1365384 w 1658404"/>
              <a:gd name="connsiteY57" fmla="*/ 2070302 h 3468444"/>
              <a:gd name="connsiteX58" fmla="*/ 1305423 w 1658404"/>
              <a:gd name="connsiteY58" fmla="*/ 2430066 h 3468444"/>
              <a:gd name="connsiteX59" fmla="*/ 1271695 w 1658404"/>
              <a:gd name="connsiteY59" fmla="*/ 2647424 h 3468444"/>
              <a:gd name="connsiteX60" fmla="*/ 1234220 w 1658404"/>
              <a:gd name="connsiteY60" fmla="*/ 2902256 h 3468444"/>
              <a:gd name="connsiteX61" fmla="*/ 1192737 w 1658404"/>
              <a:gd name="connsiteY61" fmla="*/ 3437140 h 3468444"/>
              <a:gd name="connsiteX62" fmla="*/ 933011 w 1658404"/>
              <a:gd name="connsiteY62" fmla="*/ 3456944 h 3468444"/>
              <a:gd name="connsiteX63" fmla="*/ 704801 w 1658404"/>
              <a:gd name="connsiteY63" fmla="*/ 3415852 h 3468444"/>
              <a:gd name="connsiteX0" fmla="*/ 704801 w 1658404"/>
              <a:gd name="connsiteY0" fmla="*/ 3415852 h 3468444"/>
              <a:gd name="connsiteX1" fmla="*/ 727417 w 1658404"/>
              <a:gd name="connsiteY1" fmla="*/ 2855594 h 3468444"/>
              <a:gd name="connsiteX2" fmla="*/ 747170 w 1658404"/>
              <a:gd name="connsiteY2" fmla="*/ 1824552 h 3468444"/>
              <a:gd name="connsiteX3" fmla="*/ 735797 w 1658404"/>
              <a:gd name="connsiteY3" fmla="*/ 1811722 h 3468444"/>
              <a:gd name="connsiteX4" fmla="*/ 690827 w 1658404"/>
              <a:gd name="connsiteY4" fmla="*/ 1759256 h 3468444"/>
              <a:gd name="connsiteX5" fmla="*/ 657099 w 1658404"/>
              <a:gd name="connsiteY5" fmla="*/ 1628092 h 3468444"/>
              <a:gd name="connsiteX6" fmla="*/ 660846 w 1658404"/>
              <a:gd name="connsiteY6" fmla="*/ 1504424 h 3468444"/>
              <a:gd name="connsiteX7" fmla="*/ 709564 w 1658404"/>
              <a:gd name="connsiteY7" fmla="*/ 1399492 h 3468444"/>
              <a:gd name="connsiteX8" fmla="*/ 728302 w 1658404"/>
              <a:gd name="connsiteY8" fmla="*/ 1347027 h 3468444"/>
              <a:gd name="connsiteX9" fmla="*/ 747040 w 1658404"/>
              <a:gd name="connsiteY9" fmla="*/ 1283319 h 3468444"/>
              <a:gd name="connsiteX10" fmla="*/ 724555 w 1658404"/>
              <a:gd name="connsiteY10" fmla="*/ 1170892 h 3468444"/>
              <a:gd name="connsiteX11" fmla="*/ 675836 w 1658404"/>
              <a:gd name="connsiteY11" fmla="*/ 1058466 h 3468444"/>
              <a:gd name="connsiteX12" fmla="*/ 638361 w 1658404"/>
              <a:gd name="connsiteY12" fmla="*/ 1006001 h 3468444"/>
              <a:gd name="connsiteX13" fmla="*/ 585895 w 1658404"/>
              <a:gd name="connsiteY13" fmla="*/ 964778 h 3468444"/>
              <a:gd name="connsiteX14" fmla="*/ 443489 w 1658404"/>
              <a:gd name="connsiteY14" fmla="*/ 908565 h 3468444"/>
              <a:gd name="connsiteX15" fmla="*/ 295045 w 1658404"/>
              <a:gd name="connsiteY15" fmla="*/ 941903 h 3468444"/>
              <a:gd name="connsiteX16" fmla="*/ 143686 w 1658404"/>
              <a:gd name="connsiteY16" fmla="*/ 904817 h 3468444"/>
              <a:gd name="connsiteX17" fmla="*/ 51142 w 1658404"/>
              <a:gd name="connsiteY17" fmla="*/ 817478 h 3468444"/>
              <a:gd name="connsiteX18" fmla="*/ 1279 w 1658404"/>
              <a:gd name="connsiteY18" fmla="*/ 661227 h 3468444"/>
              <a:gd name="connsiteX19" fmla="*/ 17544 w 1658404"/>
              <a:gd name="connsiteY19" fmla="*/ 455867 h 3468444"/>
              <a:gd name="connsiteX20" fmla="*/ 84298 w 1658404"/>
              <a:gd name="connsiteY20" fmla="*/ 302296 h 3468444"/>
              <a:gd name="connsiteX21" fmla="*/ 174811 w 1658404"/>
              <a:gd name="connsiteY21" fmla="*/ 189739 h 3468444"/>
              <a:gd name="connsiteX22" fmla="*/ 293587 w 1658404"/>
              <a:gd name="connsiteY22" fmla="*/ 80358 h 3468444"/>
              <a:gd name="connsiteX23" fmla="*/ 426625 w 1658404"/>
              <a:gd name="connsiteY23" fmla="*/ 15273 h 3468444"/>
              <a:gd name="connsiteX24" fmla="*/ 570905 w 1658404"/>
              <a:gd name="connsiteY24" fmla="*/ 1660 h 3468444"/>
              <a:gd name="connsiteX25" fmla="*/ 705817 w 1658404"/>
              <a:gd name="connsiteY25" fmla="*/ 42883 h 3468444"/>
              <a:gd name="connsiteX26" fmla="*/ 811190 w 1658404"/>
              <a:gd name="connsiteY26" fmla="*/ 105446 h 3468444"/>
              <a:gd name="connsiteX27" fmla="*/ 829486 w 1658404"/>
              <a:gd name="connsiteY27" fmla="*/ 189037 h 3468444"/>
              <a:gd name="connsiteX28" fmla="*/ 833233 w 1658404"/>
              <a:gd name="connsiteY28" fmla="*/ 331443 h 3468444"/>
              <a:gd name="connsiteX29" fmla="*/ 844476 w 1658404"/>
              <a:gd name="connsiteY29" fmla="*/ 361424 h 3468444"/>
              <a:gd name="connsiteX30" fmla="*/ 892179 w 1658404"/>
              <a:gd name="connsiteY30" fmla="*/ 398899 h 3468444"/>
              <a:gd name="connsiteX31" fmla="*/ 956902 w 1658404"/>
              <a:gd name="connsiteY31" fmla="*/ 421384 h 3468444"/>
              <a:gd name="connsiteX32" fmla="*/ 1267506 w 1658404"/>
              <a:gd name="connsiteY32" fmla="*/ 416179 h 3468444"/>
              <a:gd name="connsiteX33" fmla="*/ 1359346 w 1658404"/>
              <a:gd name="connsiteY33" fmla="*/ 448762 h 3468444"/>
              <a:gd name="connsiteX34" fmla="*/ 1459073 w 1658404"/>
              <a:gd name="connsiteY34" fmla="*/ 496335 h 3468444"/>
              <a:gd name="connsiteX35" fmla="*/ 1531030 w 1658404"/>
              <a:gd name="connsiteY35" fmla="*/ 526757 h 3468444"/>
              <a:gd name="connsiteX36" fmla="*/ 1578994 w 1658404"/>
              <a:gd name="connsiteY36" fmla="*/ 698702 h 3468444"/>
              <a:gd name="connsiteX37" fmla="*/ 1601479 w 1658404"/>
              <a:gd name="connsiteY37" fmla="*/ 777401 h 3468444"/>
              <a:gd name="connsiteX38" fmla="*/ 1620217 w 1658404"/>
              <a:gd name="connsiteY38" fmla="*/ 826119 h 3468444"/>
              <a:gd name="connsiteX39" fmla="*/ 1653945 w 1658404"/>
              <a:gd name="connsiteY39" fmla="*/ 964778 h 3468444"/>
              <a:gd name="connsiteX40" fmla="*/ 1653945 w 1658404"/>
              <a:gd name="connsiteY40" fmla="*/ 1167145 h 3468444"/>
              <a:gd name="connsiteX41" fmla="*/ 1605227 w 1658404"/>
              <a:gd name="connsiteY41" fmla="*/ 1320794 h 3468444"/>
              <a:gd name="connsiteX42" fmla="*/ 1575246 w 1658404"/>
              <a:gd name="connsiteY42" fmla="*/ 1380755 h 3468444"/>
              <a:gd name="connsiteX43" fmla="*/ 1549014 w 1658404"/>
              <a:gd name="connsiteY43" fmla="*/ 1418230 h 3468444"/>
              <a:gd name="connsiteX44" fmla="*/ 1530276 w 1658404"/>
              <a:gd name="connsiteY44" fmla="*/ 1455706 h 3468444"/>
              <a:gd name="connsiteX45" fmla="*/ 1515286 w 1658404"/>
              <a:gd name="connsiteY45" fmla="*/ 1485686 h 3468444"/>
              <a:gd name="connsiteX46" fmla="*/ 1489053 w 1658404"/>
              <a:gd name="connsiteY46" fmla="*/ 1545647 h 3468444"/>
              <a:gd name="connsiteX47" fmla="*/ 1474063 w 1658404"/>
              <a:gd name="connsiteY47" fmla="*/ 1579374 h 3468444"/>
              <a:gd name="connsiteX48" fmla="*/ 1455325 w 1658404"/>
              <a:gd name="connsiteY48" fmla="*/ 1635588 h 3468444"/>
              <a:gd name="connsiteX49" fmla="*/ 1447830 w 1658404"/>
              <a:gd name="connsiteY49" fmla="*/ 1665568 h 3468444"/>
              <a:gd name="connsiteX50" fmla="*/ 1440335 w 1658404"/>
              <a:gd name="connsiteY50" fmla="*/ 1688053 h 3468444"/>
              <a:gd name="connsiteX51" fmla="*/ 1429092 w 1658404"/>
              <a:gd name="connsiteY51" fmla="*/ 1748014 h 3468444"/>
              <a:gd name="connsiteX52" fmla="*/ 1425345 w 1658404"/>
              <a:gd name="connsiteY52" fmla="*/ 1785489 h 3468444"/>
              <a:gd name="connsiteX53" fmla="*/ 1417850 w 1658404"/>
              <a:gd name="connsiteY53" fmla="*/ 1815469 h 3468444"/>
              <a:gd name="connsiteX54" fmla="*/ 1414102 w 1658404"/>
              <a:gd name="connsiteY54" fmla="*/ 1841702 h 3468444"/>
              <a:gd name="connsiteX55" fmla="*/ 1410355 w 1658404"/>
              <a:gd name="connsiteY55" fmla="*/ 1879178 h 3468444"/>
              <a:gd name="connsiteX56" fmla="*/ 1365384 w 1658404"/>
              <a:gd name="connsiteY56" fmla="*/ 2070302 h 3468444"/>
              <a:gd name="connsiteX57" fmla="*/ 1305423 w 1658404"/>
              <a:gd name="connsiteY57" fmla="*/ 2430066 h 3468444"/>
              <a:gd name="connsiteX58" fmla="*/ 1271695 w 1658404"/>
              <a:gd name="connsiteY58" fmla="*/ 2647424 h 3468444"/>
              <a:gd name="connsiteX59" fmla="*/ 1234220 w 1658404"/>
              <a:gd name="connsiteY59" fmla="*/ 2902256 h 3468444"/>
              <a:gd name="connsiteX60" fmla="*/ 1192737 w 1658404"/>
              <a:gd name="connsiteY60" fmla="*/ 3437140 h 3468444"/>
              <a:gd name="connsiteX61" fmla="*/ 933011 w 1658404"/>
              <a:gd name="connsiteY61" fmla="*/ 3456944 h 3468444"/>
              <a:gd name="connsiteX62" fmla="*/ 704801 w 1658404"/>
              <a:gd name="connsiteY62" fmla="*/ 3415852 h 3468444"/>
              <a:gd name="connsiteX0" fmla="*/ 704801 w 1658404"/>
              <a:gd name="connsiteY0" fmla="*/ 3415852 h 3468444"/>
              <a:gd name="connsiteX1" fmla="*/ 727417 w 1658404"/>
              <a:gd name="connsiteY1" fmla="*/ 2855594 h 3468444"/>
              <a:gd name="connsiteX2" fmla="*/ 747170 w 1658404"/>
              <a:gd name="connsiteY2" fmla="*/ 1824552 h 3468444"/>
              <a:gd name="connsiteX3" fmla="*/ 735797 w 1658404"/>
              <a:gd name="connsiteY3" fmla="*/ 1811722 h 3468444"/>
              <a:gd name="connsiteX4" fmla="*/ 690827 w 1658404"/>
              <a:gd name="connsiteY4" fmla="*/ 1759256 h 3468444"/>
              <a:gd name="connsiteX5" fmla="*/ 657099 w 1658404"/>
              <a:gd name="connsiteY5" fmla="*/ 1628092 h 3468444"/>
              <a:gd name="connsiteX6" fmla="*/ 660846 w 1658404"/>
              <a:gd name="connsiteY6" fmla="*/ 1504424 h 3468444"/>
              <a:gd name="connsiteX7" fmla="*/ 709564 w 1658404"/>
              <a:gd name="connsiteY7" fmla="*/ 1399492 h 3468444"/>
              <a:gd name="connsiteX8" fmla="*/ 728302 w 1658404"/>
              <a:gd name="connsiteY8" fmla="*/ 1347027 h 3468444"/>
              <a:gd name="connsiteX9" fmla="*/ 747040 w 1658404"/>
              <a:gd name="connsiteY9" fmla="*/ 1283319 h 3468444"/>
              <a:gd name="connsiteX10" fmla="*/ 724555 w 1658404"/>
              <a:gd name="connsiteY10" fmla="*/ 1170892 h 3468444"/>
              <a:gd name="connsiteX11" fmla="*/ 675836 w 1658404"/>
              <a:gd name="connsiteY11" fmla="*/ 1058466 h 3468444"/>
              <a:gd name="connsiteX12" fmla="*/ 638361 w 1658404"/>
              <a:gd name="connsiteY12" fmla="*/ 1006001 h 3468444"/>
              <a:gd name="connsiteX13" fmla="*/ 585895 w 1658404"/>
              <a:gd name="connsiteY13" fmla="*/ 964778 h 3468444"/>
              <a:gd name="connsiteX14" fmla="*/ 443489 w 1658404"/>
              <a:gd name="connsiteY14" fmla="*/ 908565 h 3468444"/>
              <a:gd name="connsiteX15" fmla="*/ 295045 w 1658404"/>
              <a:gd name="connsiteY15" fmla="*/ 941903 h 3468444"/>
              <a:gd name="connsiteX16" fmla="*/ 143686 w 1658404"/>
              <a:gd name="connsiteY16" fmla="*/ 904817 h 3468444"/>
              <a:gd name="connsiteX17" fmla="*/ 51142 w 1658404"/>
              <a:gd name="connsiteY17" fmla="*/ 817478 h 3468444"/>
              <a:gd name="connsiteX18" fmla="*/ 1279 w 1658404"/>
              <a:gd name="connsiteY18" fmla="*/ 661227 h 3468444"/>
              <a:gd name="connsiteX19" fmla="*/ 17544 w 1658404"/>
              <a:gd name="connsiteY19" fmla="*/ 455867 h 3468444"/>
              <a:gd name="connsiteX20" fmla="*/ 84298 w 1658404"/>
              <a:gd name="connsiteY20" fmla="*/ 302296 h 3468444"/>
              <a:gd name="connsiteX21" fmla="*/ 174811 w 1658404"/>
              <a:gd name="connsiteY21" fmla="*/ 189739 h 3468444"/>
              <a:gd name="connsiteX22" fmla="*/ 293587 w 1658404"/>
              <a:gd name="connsiteY22" fmla="*/ 80358 h 3468444"/>
              <a:gd name="connsiteX23" fmla="*/ 426625 w 1658404"/>
              <a:gd name="connsiteY23" fmla="*/ 15273 h 3468444"/>
              <a:gd name="connsiteX24" fmla="*/ 570905 w 1658404"/>
              <a:gd name="connsiteY24" fmla="*/ 1660 h 3468444"/>
              <a:gd name="connsiteX25" fmla="*/ 705817 w 1658404"/>
              <a:gd name="connsiteY25" fmla="*/ 42883 h 3468444"/>
              <a:gd name="connsiteX26" fmla="*/ 811190 w 1658404"/>
              <a:gd name="connsiteY26" fmla="*/ 105446 h 3468444"/>
              <a:gd name="connsiteX27" fmla="*/ 829486 w 1658404"/>
              <a:gd name="connsiteY27" fmla="*/ 189037 h 3468444"/>
              <a:gd name="connsiteX28" fmla="*/ 833233 w 1658404"/>
              <a:gd name="connsiteY28" fmla="*/ 331443 h 3468444"/>
              <a:gd name="connsiteX29" fmla="*/ 844476 w 1658404"/>
              <a:gd name="connsiteY29" fmla="*/ 361424 h 3468444"/>
              <a:gd name="connsiteX30" fmla="*/ 892179 w 1658404"/>
              <a:gd name="connsiteY30" fmla="*/ 398899 h 3468444"/>
              <a:gd name="connsiteX31" fmla="*/ 956902 w 1658404"/>
              <a:gd name="connsiteY31" fmla="*/ 421384 h 3468444"/>
              <a:gd name="connsiteX32" fmla="*/ 1267506 w 1658404"/>
              <a:gd name="connsiteY32" fmla="*/ 416179 h 3468444"/>
              <a:gd name="connsiteX33" fmla="*/ 1359346 w 1658404"/>
              <a:gd name="connsiteY33" fmla="*/ 448762 h 3468444"/>
              <a:gd name="connsiteX34" fmla="*/ 1459073 w 1658404"/>
              <a:gd name="connsiteY34" fmla="*/ 496335 h 3468444"/>
              <a:gd name="connsiteX35" fmla="*/ 1531030 w 1658404"/>
              <a:gd name="connsiteY35" fmla="*/ 526757 h 3468444"/>
              <a:gd name="connsiteX36" fmla="*/ 1578994 w 1658404"/>
              <a:gd name="connsiteY36" fmla="*/ 698702 h 3468444"/>
              <a:gd name="connsiteX37" fmla="*/ 1601479 w 1658404"/>
              <a:gd name="connsiteY37" fmla="*/ 777401 h 3468444"/>
              <a:gd name="connsiteX38" fmla="*/ 1620217 w 1658404"/>
              <a:gd name="connsiteY38" fmla="*/ 826119 h 3468444"/>
              <a:gd name="connsiteX39" fmla="*/ 1653945 w 1658404"/>
              <a:gd name="connsiteY39" fmla="*/ 964778 h 3468444"/>
              <a:gd name="connsiteX40" fmla="*/ 1653945 w 1658404"/>
              <a:gd name="connsiteY40" fmla="*/ 1167145 h 3468444"/>
              <a:gd name="connsiteX41" fmla="*/ 1605227 w 1658404"/>
              <a:gd name="connsiteY41" fmla="*/ 1320794 h 3468444"/>
              <a:gd name="connsiteX42" fmla="*/ 1575246 w 1658404"/>
              <a:gd name="connsiteY42" fmla="*/ 1380755 h 3468444"/>
              <a:gd name="connsiteX43" fmla="*/ 1549014 w 1658404"/>
              <a:gd name="connsiteY43" fmla="*/ 1418230 h 3468444"/>
              <a:gd name="connsiteX44" fmla="*/ 1515286 w 1658404"/>
              <a:gd name="connsiteY44" fmla="*/ 1485686 h 3468444"/>
              <a:gd name="connsiteX45" fmla="*/ 1489053 w 1658404"/>
              <a:gd name="connsiteY45" fmla="*/ 1545647 h 3468444"/>
              <a:gd name="connsiteX46" fmla="*/ 1474063 w 1658404"/>
              <a:gd name="connsiteY46" fmla="*/ 1579374 h 3468444"/>
              <a:gd name="connsiteX47" fmla="*/ 1455325 w 1658404"/>
              <a:gd name="connsiteY47" fmla="*/ 1635588 h 3468444"/>
              <a:gd name="connsiteX48" fmla="*/ 1447830 w 1658404"/>
              <a:gd name="connsiteY48" fmla="*/ 1665568 h 3468444"/>
              <a:gd name="connsiteX49" fmla="*/ 1440335 w 1658404"/>
              <a:gd name="connsiteY49" fmla="*/ 1688053 h 3468444"/>
              <a:gd name="connsiteX50" fmla="*/ 1429092 w 1658404"/>
              <a:gd name="connsiteY50" fmla="*/ 1748014 h 3468444"/>
              <a:gd name="connsiteX51" fmla="*/ 1425345 w 1658404"/>
              <a:gd name="connsiteY51" fmla="*/ 1785489 h 3468444"/>
              <a:gd name="connsiteX52" fmla="*/ 1417850 w 1658404"/>
              <a:gd name="connsiteY52" fmla="*/ 1815469 h 3468444"/>
              <a:gd name="connsiteX53" fmla="*/ 1414102 w 1658404"/>
              <a:gd name="connsiteY53" fmla="*/ 1841702 h 3468444"/>
              <a:gd name="connsiteX54" fmla="*/ 1410355 w 1658404"/>
              <a:gd name="connsiteY54" fmla="*/ 1879178 h 3468444"/>
              <a:gd name="connsiteX55" fmla="*/ 1365384 w 1658404"/>
              <a:gd name="connsiteY55" fmla="*/ 2070302 h 3468444"/>
              <a:gd name="connsiteX56" fmla="*/ 1305423 w 1658404"/>
              <a:gd name="connsiteY56" fmla="*/ 2430066 h 3468444"/>
              <a:gd name="connsiteX57" fmla="*/ 1271695 w 1658404"/>
              <a:gd name="connsiteY57" fmla="*/ 2647424 h 3468444"/>
              <a:gd name="connsiteX58" fmla="*/ 1234220 w 1658404"/>
              <a:gd name="connsiteY58" fmla="*/ 2902256 h 3468444"/>
              <a:gd name="connsiteX59" fmla="*/ 1192737 w 1658404"/>
              <a:gd name="connsiteY59" fmla="*/ 3437140 h 3468444"/>
              <a:gd name="connsiteX60" fmla="*/ 933011 w 1658404"/>
              <a:gd name="connsiteY60" fmla="*/ 3456944 h 3468444"/>
              <a:gd name="connsiteX61" fmla="*/ 704801 w 1658404"/>
              <a:gd name="connsiteY61" fmla="*/ 3415852 h 3468444"/>
              <a:gd name="connsiteX0" fmla="*/ 704801 w 1658404"/>
              <a:gd name="connsiteY0" fmla="*/ 3415852 h 3468444"/>
              <a:gd name="connsiteX1" fmla="*/ 727417 w 1658404"/>
              <a:gd name="connsiteY1" fmla="*/ 2855594 h 3468444"/>
              <a:gd name="connsiteX2" fmla="*/ 747170 w 1658404"/>
              <a:gd name="connsiteY2" fmla="*/ 1824552 h 3468444"/>
              <a:gd name="connsiteX3" fmla="*/ 735797 w 1658404"/>
              <a:gd name="connsiteY3" fmla="*/ 1811722 h 3468444"/>
              <a:gd name="connsiteX4" fmla="*/ 690827 w 1658404"/>
              <a:gd name="connsiteY4" fmla="*/ 1759256 h 3468444"/>
              <a:gd name="connsiteX5" fmla="*/ 657099 w 1658404"/>
              <a:gd name="connsiteY5" fmla="*/ 1628092 h 3468444"/>
              <a:gd name="connsiteX6" fmla="*/ 660846 w 1658404"/>
              <a:gd name="connsiteY6" fmla="*/ 1504424 h 3468444"/>
              <a:gd name="connsiteX7" fmla="*/ 709564 w 1658404"/>
              <a:gd name="connsiteY7" fmla="*/ 1399492 h 3468444"/>
              <a:gd name="connsiteX8" fmla="*/ 728302 w 1658404"/>
              <a:gd name="connsiteY8" fmla="*/ 1347027 h 3468444"/>
              <a:gd name="connsiteX9" fmla="*/ 747040 w 1658404"/>
              <a:gd name="connsiteY9" fmla="*/ 1283319 h 3468444"/>
              <a:gd name="connsiteX10" fmla="*/ 724555 w 1658404"/>
              <a:gd name="connsiteY10" fmla="*/ 1170892 h 3468444"/>
              <a:gd name="connsiteX11" fmla="*/ 675836 w 1658404"/>
              <a:gd name="connsiteY11" fmla="*/ 1058466 h 3468444"/>
              <a:gd name="connsiteX12" fmla="*/ 638361 w 1658404"/>
              <a:gd name="connsiteY12" fmla="*/ 1006001 h 3468444"/>
              <a:gd name="connsiteX13" fmla="*/ 585895 w 1658404"/>
              <a:gd name="connsiteY13" fmla="*/ 964778 h 3468444"/>
              <a:gd name="connsiteX14" fmla="*/ 443489 w 1658404"/>
              <a:gd name="connsiteY14" fmla="*/ 908565 h 3468444"/>
              <a:gd name="connsiteX15" fmla="*/ 295045 w 1658404"/>
              <a:gd name="connsiteY15" fmla="*/ 941903 h 3468444"/>
              <a:gd name="connsiteX16" fmla="*/ 143686 w 1658404"/>
              <a:gd name="connsiteY16" fmla="*/ 904817 h 3468444"/>
              <a:gd name="connsiteX17" fmla="*/ 51142 w 1658404"/>
              <a:gd name="connsiteY17" fmla="*/ 817478 h 3468444"/>
              <a:gd name="connsiteX18" fmla="*/ 1279 w 1658404"/>
              <a:gd name="connsiteY18" fmla="*/ 661227 h 3468444"/>
              <a:gd name="connsiteX19" fmla="*/ 17544 w 1658404"/>
              <a:gd name="connsiteY19" fmla="*/ 455867 h 3468444"/>
              <a:gd name="connsiteX20" fmla="*/ 84298 w 1658404"/>
              <a:gd name="connsiteY20" fmla="*/ 302296 h 3468444"/>
              <a:gd name="connsiteX21" fmla="*/ 174811 w 1658404"/>
              <a:gd name="connsiteY21" fmla="*/ 189739 h 3468444"/>
              <a:gd name="connsiteX22" fmla="*/ 293587 w 1658404"/>
              <a:gd name="connsiteY22" fmla="*/ 80358 h 3468444"/>
              <a:gd name="connsiteX23" fmla="*/ 426625 w 1658404"/>
              <a:gd name="connsiteY23" fmla="*/ 15273 h 3468444"/>
              <a:gd name="connsiteX24" fmla="*/ 570905 w 1658404"/>
              <a:gd name="connsiteY24" fmla="*/ 1660 h 3468444"/>
              <a:gd name="connsiteX25" fmla="*/ 705817 w 1658404"/>
              <a:gd name="connsiteY25" fmla="*/ 42883 h 3468444"/>
              <a:gd name="connsiteX26" fmla="*/ 811190 w 1658404"/>
              <a:gd name="connsiteY26" fmla="*/ 105446 h 3468444"/>
              <a:gd name="connsiteX27" fmla="*/ 829486 w 1658404"/>
              <a:gd name="connsiteY27" fmla="*/ 189037 h 3468444"/>
              <a:gd name="connsiteX28" fmla="*/ 833233 w 1658404"/>
              <a:gd name="connsiteY28" fmla="*/ 331443 h 3468444"/>
              <a:gd name="connsiteX29" fmla="*/ 844476 w 1658404"/>
              <a:gd name="connsiteY29" fmla="*/ 361424 h 3468444"/>
              <a:gd name="connsiteX30" fmla="*/ 892179 w 1658404"/>
              <a:gd name="connsiteY30" fmla="*/ 398899 h 3468444"/>
              <a:gd name="connsiteX31" fmla="*/ 956902 w 1658404"/>
              <a:gd name="connsiteY31" fmla="*/ 421384 h 3468444"/>
              <a:gd name="connsiteX32" fmla="*/ 1267506 w 1658404"/>
              <a:gd name="connsiteY32" fmla="*/ 416179 h 3468444"/>
              <a:gd name="connsiteX33" fmla="*/ 1359346 w 1658404"/>
              <a:gd name="connsiteY33" fmla="*/ 448762 h 3468444"/>
              <a:gd name="connsiteX34" fmla="*/ 1459073 w 1658404"/>
              <a:gd name="connsiteY34" fmla="*/ 496335 h 3468444"/>
              <a:gd name="connsiteX35" fmla="*/ 1531030 w 1658404"/>
              <a:gd name="connsiteY35" fmla="*/ 526757 h 3468444"/>
              <a:gd name="connsiteX36" fmla="*/ 1578994 w 1658404"/>
              <a:gd name="connsiteY36" fmla="*/ 698702 h 3468444"/>
              <a:gd name="connsiteX37" fmla="*/ 1601479 w 1658404"/>
              <a:gd name="connsiteY37" fmla="*/ 777401 h 3468444"/>
              <a:gd name="connsiteX38" fmla="*/ 1620217 w 1658404"/>
              <a:gd name="connsiteY38" fmla="*/ 826119 h 3468444"/>
              <a:gd name="connsiteX39" fmla="*/ 1653945 w 1658404"/>
              <a:gd name="connsiteY39" fmla="*/ 964778 h 3468444"/>
              <a:gd name="connsiteX40" fmla="*/ 1653945 w 1658404"/>
              <a:gd name="connsiteY40" fmla="*/ 1167145 h 3468444"/>
              <a:gd name="connsiteX41" fmla="*/ 1605227 w 1658404"/>
              <a:gd name="connsiteY41" fmla="*/ 1320794 h 3468444"/>
              <a:gd name="connsiteX42" fmla="*/ 1575246 w 1658404"/>
              <a:gd name="connsiteY42" fmla="*/ 1380755 h 3468444"/>
              <a:gd name="connsiteX43" fmla="*/ 1515286 w 1658404"/>
              <a:gd name="connsiteY43" fmla="*/ 1485686 h 3468444"/>
              <a:gd name="connsiteX44" fmla="*/ 1489053 w 1658404"/>
              <a:gd name="connsiteY44" fmla="*/ 1545647 h 3468444"/>
              <a:gd name="connsiteX45" fmla="*/ 1474063 w 1658404"/>
              <a:gd name="connsiteY45" fmla="*/ 1579374 h 3468444"/>
              <a:gd name="connsiteX46" fmla="*/ 1455325 w 1658404"/>
              <a:gd name="connsiteY46" fmla="*/ 1635588 h 3468444"/>
              <a:gd name="connsiteX47" fmla="*/ 1447830 w 1658404"/>
              <a:gd name="connsiteY47" fmla="*/ 1665568 h 3468444"/>
              <a:gd name="connsiteX48" fmla="*/ 1440335 w 1658404"/>
              <a:gd name="connsiteY48" fmla="*/ 1688053 h 3468444"/>
              <a:gd name="connsiteX49" fmla="*/ 1429092 w 1658404"/>
              <a:gd name="connsiteY49" fmla="*/ 1748014 h 3468444"/>
              <a:gd name="connsiteX50" fmla="*/ 1425345 w 1658404"/>
              <a:gd name="connsiteY50" fmla="*/ 1785489 h 3468444"/>
              <a:gd name="connsiteX51" fmla="*/ 1417850 w 1658404"/>
              <a:gd name="connsiteY51" fmla="*/ 1815469 h 3468444"/>
              <a:gd name="connsiteX52" fmla="*/ 1414102 w 1658404"/>
              <a:gd name="connsiteY52" fmla="*/ 1841702 h 3468444"/>
              <a:gd name="connsiteX53" fmla="*/ 1410355 w 1658404"/>
              <a:gd name="connsiteY53" fmla="*/ 1879178 h 3468444"/>
              <a:gd name="connsiteX54" fmla="*/ 1365384 w 1658404"/>
              <a:gd name="connsiteY54" fmla="*/ 2070302 h 3468444"/>
              <a:gd name="connsiteX55" fmla="*/ 1305423 w 1658404"/>
              <a:gd name="connsiteY55" fmla="*/ 2430066 h 3468444"/>
              <a:gd name="connsiteX56" fmla="*/ 1271695 w 1658404"/>
              <a:gd name="connsiteY56" fmla="*/ 2647424 h 3468444"/>
              <a:gd name="connsiteX57" fmla="*/ 1234220 w 1658404"/>
              <a:gd name="connsiteY57" fmla="*/ 2902256 h 3468444"/>
              <a:gd name="connsiteX58" fmla="*/ 1192737 w 1658404"/>
              <a:gd name="connsiteY58" fmla="*/ 3437140 h 3468444"/>
              <a:gd name="connsiteX59" fmla="*/ 933011 w 1658404"/>
              <a:gd name="connsiteY59" fmla="*/ 3456944 h 3468444"/>
              <a:gd name="connsiteX60" fmla="*/ 704801 w 1658404"/>
              <a:gd name="connsiteY60" fmla="*/ 3415852 h 3468444"/>
              <a:gd name="connsiteX0" fmla="*/ 704801 w 1658404"/>
              <a:gd name="connsiteY0" fmla="*/ 3415852 h 3468444"/>
              <a:gd name="connsiteX1" fmla="*/ 727417 w 1658404"/>
              <a:gd name="connsiteY1" fmla="*/ 2855594 h 3468444"/>
              <a:gd name="connsiteX2" fmla="*/ 747170 w 1658404"/>
              <a:gd name="connsiteY2" fmla="*/ 1824552 h 3468444"/>
              <a:gd name="connsiteX3" fmla="*/ 735797 w 1658404"/>
              <a:gd name="connsiteY3" fmla="*/ 1811722 h 3468444"/>
              <a:gd name="connsiteX4" fmla="*/ 690827 w 1658404"/>
              <a:gd name="connsiteY4" fmla="*/ 1759256 h 3468444"/>
              <a:gd name="connsiteX5" fmla="*/ 657099 w 1658404"/>
              <a:gd name="connsiteY5" fmla="*/ 1628092 h 3468444"/>
              <a:gd name="connsiteX6" fmla="*/ 660846 w 1658404"/>
              <a:gd name="connsiteY6" fmla="*/ 1504424 h 3468444"/>
              <a:gd name="connsiteX7" fmla="*/ 709564 w 1658404"/>
              <a:gd name="connsiteY7" fmla="*/ 1399492 h 3468444"/>
              <a:gd name="connsiteX8" fmla="*/ 728302 w 1658404"/>
              <a:gd name="connsiteY8" fmla="*/ 1347027 h 3468444"/>
              <a:gd name="connsiteX9" fmla="*/ 747040 w 1658404"/>
              <a:gd name="connsiteY9" fmla="*/ 1283319 h 3468444"/>
              <a:gd name="connsiteX10" fmla="*/ 724555 w 1658404"/>
              <a:gd name="connsiteY10" fmla="*/ 1170892 h 3468444"/>
              <a:gd name="connsiteX11" fmla="*/ 675836 w 1658404"/>
              <a:gd name="connsiteY11" fmla="*/ 1058466 h 3468444"/>
              <a:gd name="connsiteX12" fmla="*/ 638361 w 1658404"/>
              <a:gd name="connsiteY12" fmla="*/ 1006001 h 3468444"/>
              <a:gd name="connsiteX13" fmla="*/ 585895 w 1658404"/>
              <a:gd name="connsiteY13" fmla="*/ 964778 h 3468444"/>
              <a:gd name="connsiteX14" fmla="*/ 443489 w 1658404"/>
              <a:gd name="connsiteY14" fmla="*/ 908565 h 3468444"/>
              <a:gd name="connsiteX15" fmla="*/ 295045 w 1658404"/>
              <a:gd name="connsiteY15" fmla="*/ 941903 h 3468444"/>
              <a:gd name="connsiteX16" fmla="*/ 143686 w 1658404"/>
              <a:gd name="connsiteY16" fmla="*/ 904817 h 3468444"/>
              <a:gd name="connsiteX17" fmla="*/ 51142 w 1658404"/>
              <a:gd name="connsiteY17" fmla="*/ 817478 h 3468444"/>
              <a:gd name="connsiteX18" fmla="*/ 1279 w 1658404"/>
              <a:gd name="connsiteY18" fmla="*/ 661227 h 3468444"/>
              <a:gd name="connsiteX19" fmla="*/ 17544 w 1658404"/>
              <a:gd name="connsiteY19" fmla="*/ 455867 h 3468444"/>
              <a:gd name="connsiteX20" fmla="*/ 84298 w 1658404"/>
              <a:gd name="connsiteY20" fmla="*/ 302296 h 3468444"/>
              <a:gd name="connsiteX21" fmla="*/ 174811 w 1658404"/>
              <a:gd name="connsiteY21" fmla="*/ 189739 h 3468444"/>
              <a:gd name="connsiteX22" fmla="*/ 293587 w 1658404"/>
              <a:gd name="connsiteY22" fmla="*/ 80358 h 3468444"/>
              <a:gd name="connsiteX23" fmla="*/ 426625 w 1658404"/>
              <a:gd name="connsiteY23" fmla="*/ 15273 h 3468444"/>
              <a:gd name="connsiteX24" fmla="*/ 570905 w 1658404"/>
              <a:gd name="connsiteY24" fmla="*/ 1660 h 3468444"/>
              <a:gd name="connsiteX25" fmla="*/ 705817 w 1658404"/>
              <a:gd name="connsiteY25" fmla="*/ 42883 h 3468444"/>
              <a:gd name="connsiteX26" fmla="*/ 811190 w 1658404"/>
              <a:gd name="connsiteY26" fmla="*/ 105446 h 3468444"/>
              <a:gd name="connsiteX27" fmla="*/ 829486 w 1658404"/>
              <a:gd name="connsiteY27" fmla="*/ 189037 h 3468444"/>
              <a:gd name="connsiteX28" fmla="*/ 833233 w 1658404"/>
              <a:gd name="connsiteY28" fmla="*/ 331443 h 3468444"/>
              <a:gd name="connsiteX29" fmla="*/ 844476 w 1658404"/>
              <a:gd name="connsiteY29" fmla="*/ 361424 h 3468444"/>
              <a:gd name="connsiteX30" fmla="*/ 892179 w 1658404"/>
              <a:gd name="connsiteY30" fmla="*/ 398899 h 3468444"/>
              <a:gd name="connsiteX31" fmla="*/ 956902 w 1658404"/>
              <a:gd name="connsiteY31" fmla="*/ 421384 h 3468444"/>
              <a:gd name="connsiteX32" fmla="*/ 1267506 w 1658404"/>
              <a:gd name="connsiteY32" fmla="*/ 416179 h 3468444"/>
              <a:gd name="connsiteX33" fmla="*/ 1359346 w 1658404"/>
              <a:gd name="connsiteY33" fmla="*/ 448762 h 3468444"/>
              <a:gd name="connsiteX34" fmla="*/ 1459073 w 1658404"/>
              <a:gd name="connsiteY34" fmla="*/ 496335 h 3468444"/>
              <a:gd name="connsiteX35" fmla="*/ 1531030 w 1658404"/>
              <a:gd name="connsiteY35" fmla="*/ 526757 h 3468444"/>
              <a:gd name="connsiteX36" fmla="*/ 1578994 w 1658404"/>
              <a:gd name="connsiteY36" fmla="*/ 698702 h 3468444"/>
              <a:gd name="connsiteX37" fmla="*/ 1601479 w 1658404"/>
              <a:gd name="connsiteY37" fmla="*/ 777401 h 3468444"/>
              <a:gd name="connsiteX38" fmla="*/ 1620217 w 1658404"/>
              <a:gd name="connsiteY38" fmla="*/ 826119 h 3468444"/>
              <a:gd name="connsiteX39" fmla="*/ 1653945 w 1658404"/>
              <a:gd name="connsiteY39" fmla="*/ 964778 h 3468444"/>
              <a:gd name="connsiteX40" fmla="*/ 1653945 w 1658404"/>
              <a:gd name="connsiteY40" fmla="*/ 1167145 h 3468444"/>
              <a:gd name="connsiteX41" fmla="*/ 1605227 w 1658404"/>
              <a:gd name="connsiteY41" fmla="*/ 1320794 h 3468444"/>
              <a:gd name="connsiteX42" fmla="*/ 1575246 w 1658404"/>
              <a:gd name="connsiteY42" fmla="*/ 1380755 h 3468444"/>
              <a:gd name="connsiteX43" fmla="*/ 1515286 w 1658404"/>
              <a:gd name="connsiteY43" fmla="*/ 1485686 h 3468444"/>
              <a:gd name="connsiteX44" fmla="*/ 1489053 w 1658404"/>
              <a:gd name="connsiteY44" fmla="*/ 1545647 h 3468444"/>
              <a:gd name="connsiteX45" fmla="*/ 1455325 w 1658404"/>
              <a:gd name="connsiteY45" fmla="*/ 1635588 h 3468444"/>
              <a:gd name="connsiteX46" fmla="*/ 1447830 w 1658404"/>
              <a:gd name="connsiteY46" fmla="*/ 1665568 h 3468444"/>
              <a:gd name="connsiteX47" fmla="*/ 1440335 w 1658404"/>
              <a:gd name="connsiteY47" fmla="*/ 1688053 h 3468444"/>
              <a:gd name="connsiteX48" fmla="*/ 1429092 w 1658404"/>
              <a:gd name="connsiteY48" fmla="*/ 1748014 h 3468444"/>
              <a:gd name="connsiteX49" fmla="*/ 1425345 w 1658404"/>
              <a:gd name="connsiteY49" fmla="*/ 1785489 h 3468444"/>
              <a:gd name="connsiteX50" fmla="*/ 1417850 w 1658404"/>
              <a:gd name="connsiteY50" fmla="*/ 1815469 h 3468444"/>
              <a:gd name="connsiteX51" fmla="*/ 1414102 w 1658404"/>
              <a:gd name="connsiteY51" fmla="*/ 1841702 h 3468444"/>
              <a:gd name="connsiteX52" fmla="*/ 1410355 w 1658404"/>
              <a:gd name="connsiteY52" fmla="*/ 1879178 h 3468444"/>
              <a:gd name="connsiteX53" fmla="*/ 1365384 w 1658404"/>
              <a:gd name="connsiteY53" fmla="*/ 2070302 h 3468444"/>
              <a:gd name="connsiteX54" fmla="*/ 1305423 w 1658404"/>
              <a:gd name="connsiteY54" fmla="*/ 2430066 h 3468444"/>
              <a:gd name="connsiteX55" fmla="*/ 1271695 w 1658404"/>
              <a:gd name="connsiteY55" fmla="*/ 2647424 h 3468444"/>
              <a:gd name="connsiteX56" fmla="*/ 1234220 w 1658404"/>
              <a:gd name="connsiteY56" fmla="*/ 2902256 h 3468444"/>
              <a:gd name="connsiteX57" fmla="*/ 1192737 w 1658404"/>
              <a:gd name="connsiteY57" fmla="*/ 3437140 h 3468444"/>
              <a:gd name="connsiteX58" fmla="*/ 933011 w 1658404"/>
              <a:gd name="connsiteY58" fmla="*/ 3456944 h 3468444"/>
              <a:gd name="connsiteX59" fmla="*/ 704801 w 1658404"/>
              <a:gd name="connsiteY59" fmla="*/ 3415852 h 3468444"/>
              <a:gd name="connsiteX0" fmla="*/ 704801 w 1658404"/>
              <a:gd name="connsiteY0" fmla="*/ 3415852 h 3468444"/>
              <a:gd name="connsiteX1" fmla="*/ 727417 w 1658404"/>
              <a:gd name="connsiteY1" fmla="*/ 2855594 h 3468444"/>
              <a:gd name="connsiteX2" fmla="*/ 747170 w 1658404"/>
              <a:gd name="connsiteY2" fmla="*/ 1824552 h 3468444"/>
              <a:gd name="connsiteX3" fmla="*/ 735797 w 1658404"/>
              <a:gd name="connsiteY3" fmla="*/ 1811722 h 3468444"/>
              <a:gd name="connsiteX4" fmla="*/ 690827 w 1658404"/>
              <a:gd name="connsiteY4" fmla="*/ 1759256 h 3468444"/>
              <a:gd name="connsiteX5" fmla="*/ 657099 w 1658404"/>
              <a:gd name="connsiteY5" fmla="*/ 1628092 h 3468444"/>
              <a:gd name="connsiteX6" fmla="*/ 660846 w 1658404"/>
              <a:gd name="connsiteY6" fmla="*/ 1504424 h 3468444"/>
              <a:gd name="connsiteX7" fmla="*/ 709564 w 1658404"/>
              <a:gd name="connsiteY7" fmla="*/ 1399492 h 3468444"/>
              <a:gd name="connsiteX8" fmla="*/ 728302 w 1658404"/>
              <a:gd name="connsiteY8" fmla="*/ 1347027 h 3468444"/>
              <a:gd name="connsiteX9" fmla="*/ 747040 w 1658404"/>
              <a:gd name="connsiteY9" fmla="*/ 1283319 h 3468444"/>
              <a:gd name="connsiteX10" fmla="*/ 724555 w 1658404"/>
              <a:gd name="connsiteY10" fmla="*/ 1170892 h 3468444"/>
              <a:gd name="connsiteX11" fmla="*/ 675836 w 1658404"/>
              <a:gd name="connsiteY11" fmla="*/ 1058466 h 3468444"/>
              <a:gd name="connsiteX12" fmla="*/ 638361 w 1658404"/>
              <a:gd name="connsiteY12" fmla="*/ 1006001 h 3468444"/>
              <a:gd name="connsiteX13" fmla="*/ 585895 w 1658404"/>
              <a:gd name="connsiteY13" fmla="*/ 964778 h 3468444"/>
              <a:gd name="connsiteX14" fmla="*/ 443489 w 1658404"/>
              <a:gd name="connsiteY14" fmla="*/ 908565 h 3468444"/>
              <a:gd name="connsiteX15" fmla="*/ 295045 w 1658404"/>
              <a:gd name="connsiteY15" fmla="*/ 941903 h 3468444"/>
              <a:gd name="connsiteX16" fmla="*/ 143686 w 1658404"/>
              <a:gd name="connsiteY16" fmla="*/ 904817 h 3468444"/>
              <a:gd name="connsiteX17" fmla="*/ 51142 w 1658404"/>
              <a:gd name="connsiteY17" fmla="*/ 817478 h 3468444"/>
              <a:gd name="connsiteX18" fmla="*/ 1279 w 1658404"/>
              <a:gd name="connsiteY18" fmla="*/ 661227 h 3468444"/>
              <a:gd name="connsiteX19" fmla="*/ 17544 w 1658404"/>
              <a:gd name="connsiteY19" fmla="*/ 455867 h 3468444"/>
              <a:gd name="connsiteX20" fmla="*/ 84298 w 1658404"/>
              <a:gd name="connsiteY20" fmla="*/ 302296 h 3468444"/>
              <a:gd name="connsiteX21" fmla="*/ 174811 w 1658404"/>
              <a:gd name="connsiteY21" fmla="*/ 189739 h 3468444"/>
              <a:gd name="connsiteX22" fmla="*/ 293587 w 1658404"/>
              <a:gd name="connsiteY22" fmla="*/ 80358 h 3468444"/>
              <a:gd name="connsiteX23" fmla="*/ 426625 w 1658404"/>
              <a:gd name="connsiteY23" fmla="*/ 15273 h 3468444"/>
              <a:gd name="connsiteX24" fmla="*/ 570905 w 1658404"/>
              <a:gd name="connsiteY24" fmla="*/ 1660 h 3468444"/>
              <a:gd name="connsiteX25" fmla="*/ 705817 w 1658404"/>
              <a:gd name="connsiteY25" fmla="*/ 42883 h 3468444"/>
              <a:gd name="connsiteX26" fmla="*/ 811190 w 1658404"/>
              <a:gd name="connsiteY26" fmla="*/ 105446 h 3468444"/>
              <a:gd name="connsiteX27" fmla="*/ 829486 w 1658404"/>
              <a:gd name="connsiteY27" fmla="*/ 189037 h 3468444"/>
              <a:gd name="connsiteX28" fmla="*/ 833233 w 1658404"/>
              <a:gd name="connsiteY28" fmla="*/ 331443 h 3468444"/>
              <a:gd name="connsiteX29" fmla="*/ 844476 w 1658404"/>
              <a:gd name="connsiteY29" fmla="*/ 361424 h 3468444"/>
              <a:gd name="connsiteX30" fmla="*/ 892179 w 1658404"/>
              <a:gd name="connsiteY30" fmla="*/ 398899 h 3468444"/>
              <a:gd name="connsiteX31" fmla="*/ 956902 w 1658404"/>
              <a:gd name="connsiteY31" fmla="*/ 421384 h 3468444"/>
              <a:gd name="connsiteX32" fmla="*/ 1267506 w 1658404"/>
              <a:gd name="connsiteY32" fmla="*/ 416179 h 3468444"/>
              <a:gd name="connsiteX33" fmla="*/ 1359346 w 1658404"/>
              <a:gd name="connsiteY33" fmla="*/ 448762 h 3468444"/>
              <a:gd name="connsiteX34" fmla="*/ 1459073 w 1658404"/>
              <a:gd name="connsiteY34" fmla="*/ 496335 h 3468444"/>
              <a:gd name="connsiteX35" fmla="*/ 1531030 w 1658404"/>
              <a:gd name="connsiteY35" fmla="*/ 526757 h 3468444"/>
              <a:gd name="connsiteX36" fmla="*/ 1578994 w 1658404"/>
              <a:gd name="connsiteY36" fmla="*/ 698702 h 3468444"/>
              <a:gd name="connsiteX37" fmla="*/ 1601479 w 1658404"/>
              <a:gd name="connsiteY37" fmla="*/ 777401 h 3468444"/>
              <a:gd name="connsiteX38" fmla="*/ 1620217 w 1658404"/>
              <a:gd name="connsiteY38" fmla="*/ 826119 h 3468444"/>
              <a:gd name="connsiteX39" fmla="*/ 1653945 w 1658404"/>
              <a:gd name="connsiteY39" fmla="*/ 964778 h 3468444"/>
              <a:gd name="connsiteX40" fmla="*/ 1653945 w 1658404"/>
              <a:gd name="connsiteY40" fmla="*/ 1167145 h 3468444"/>
              <a:gd name="connsiteX41" fmla="*/ 1605227 w 1658404"/>
              <a:gd name="connsiteY41" fmla="*/ 1320794 h 3468444"/>
              <a:gd name="connsiteX42" fmla="*/ 1575246 w 1658404"/>
              <a:gd name="connsiteY42" fmla="*/ 1380755 h 3468444"/>
              <a:gd name="connsiteX43" fmla="*/ 1515286 w 1658404"/>
              <a:gd name="connsiteY43" fmla="*/ 1485686 h 3468444"/>
              <a:gd name="connsiteX44" fmla="*/ 1489053 w 1658404"/>
              <a:gd name="connsiteY44" fmla="*/ 1545647 h 3468444"/>
              <a:gd name="connsiteX45" fmla="*/ 1455325 w 1658404"/>
              <a:gd name="connsiteY45" fmla="*/ 1635588 h 3468444"/>
              <a:gd name="connsiteX46" fmla="*/ 1440335 w 1658404"/>
              <a:gd name="connsiteY46" fmla="*/ 1688053 h 3468444"/>
              <a:gd name="connsiteX47" fmla="*/ 1429092 w 1658404"/>
              <a:gd name="connsiteY47" fmla="*/ 1748014 h 3468444"/>
              <a:gd name="connsiteX48" fmla="*/ 1425345 w 1658404"/>
              <a:gd name="connsiteY48" fmla="*/ 1785489 h 3468444"/>
              <a:gd name="connsiteX49" fmla="*/ 1417850 w 1658404"/>
              <a:gd name="connsiteY49" fmla="*/ 1815469 h 3468444"/>
              <a:gd name="connsiteX50" fmla="*/ 1414102 w 1658404"/>
              <a:gd name="connsiteY50" fmla="*/ 1841702 h 3468444"/>
              <a:gd name="connsiteX51" fmla="*/ 1410355 w 1658404"/>
              <a:gd name="connsiteY51" fmla="*/ 1879178 h 3468444"/>
              <a:gd name="connsiteX52" fmla="*/ 1365384 w 1658404"/>
              <a:gd name="connsiteY52" fmla="*/ 2070302 h 3468444"/>
              <a:gd name="connsiteX53" fmla="*/ 1305423 w 1658404"/>
              <a:gd name="connsiteY53" fmla="*/ 2430066 h 3468444"/>
              <a:gd name="connsiteX54" fmla="*/ 1271695 w 1658404"/>
              <a:gd name="connsiteY54" fmla="*/ 2647424 h 3468444"/>
              <a:gd name="connsiteX55" fmla="*/ 1234220 w 1658404"/>
              <a:gd name="connsiteY55" fmla="*/ 2902256 h 3468444"/>
              <a:gd name="connsiteX56" fmla="*/ 1192737 w 1658404"/>
              <a:gd name="connsiteY56" fmla="*/ 3437140 h 3468444"/>
              <a:gd name="connsiteX57" fmla="*/ 933011 w 1658404"/>
              <a:gd name="connsiteY57" fmla="*/ 3456944 h 3468444"/>
              <a:gd name="connsiteX58" fmla="*/ 704801 w 1658404"/>
              <a:gd name="connsiteY58" fmla="*/ 3415852 h 3468444"/>
              <a:gd name="connsiteX0" fmla="*/ 704801 w 1658404"/>
              <a:gd name="connsiteY0" fmla="*/ 3415852 h 3468444"/>
              <a:gd name="connsiteX1" fmla="*/ 727417 w 1658404"/>
              <a:gd name="connsiteY1" fmla="*/ 2855594 h 3468444"/>
              <a:gd name="connsiteX2" fmla="*/ 747170 w 1658404"/>
              <a:gd name="connsiteY2" fmla="*/ 1824552 h 3468444"/>
              <a:gd name="connsiteX3" fmla="*/ 735797 w 1658404"/>
              <a:gd name="connsiteY3" fmla="*/ 1811722 h 3468444"/>
              <a:gd name="connsiteX4" fmla="*/ 690827 w 1658404"/>
              <a:gd name="connsiteY4" fmla="*/ 1759256 h 3468444"/>
              <a:gd name="connsiteX5" fmla="*/ 657099 w 1658404"/>
              <a:gd name="connsiteY5" fmla="*/ 1628092 h 3468444"/>
              <a:gd name="connsiteX6" fmla="*/ 660846 w 1658404"/>
              <a:gd name="connsiteY6" fmla="*/ 1504424 h 3468444"/>
              <a:gd name="connsiteX7" fmla="*/ 709564 w 1658404"/>
              <a:gd name="connsiteY7" fmla="*/ 1399492 h 3468444"/>
              <a:gd name="connsiteX8" fmla="*/ 728302 w 1658404"/>
              <a:gd name="connsiteY8" fmla="*/ 1347027 h 3468444"/>
              <a:gd name="connsiteX9" fmla="*/ 747040 w 1658404"/>
              <a:gd name="connsiteY9" fmla="*/ 1283319 h 3468444"/>
              <a:gd name="connsiteX10" fmla="*/ 724555 w 1658404"/>
              <a:gd name="connsiteY10" fmla="*/ 1170892 h 3468444"/>
              <a:gd name="connsiteX11" fmla="*/ 675836 w 1658404"/>
              <a:gd name="connsiteY11" fmla="*/ 1058466 h 3468444"/>
              <a:gd name="connsiteX12" fmla="*/ 638361 w 1658404"/>
              <a:gd name="connsiteY12" fmla="*/ 1006001 h 3468444"/>
              <a:gd name="connsiteX13" fmla="*/ 585895 w 1658404"/>
              <a:gd name="connsiteY13" fmla="*/ 964778 h 3468444"/>
              <a:gd name="connsiteX14" fmla="*/ 443489 w 1658404"/>
              <a:gd name="connsiteY14" fmla="*/ 908565 h 3468444"/>
              <a:gd name="connsiteX15" fmla="*/ 295045 w 1658404"/>
              <a:gd name="connsiteY15" fmla="*/ 941903 h 3468444"/>
              <a:gd name="connsiteX16" fmla="*/ 143686 w 1658404"/>
              <a:gd name="connsiteY16" fmla="*/ 904817 h 3468444"/>
              <a:gd name="connsiteX17" fmla="*/ 51142 w 1658404"/>
              <a:gd name="connsiteY17" fmla="*/ 817478 h 3468444"/>
              <a:gd name="connsiteX18" fmla="*/ 1279 w 1658404"/>
              <a:gd name="connsiteY18" fmla="*/ 661227 h 3468444"/>
              <a:gd name="connsiteX19" fmla="*/ 17544 w 1658404"/>
              <a:gd name="connsiteY19" fmla="*/ 455867 h 3468444"/>
              <a:gd name="connsiteX20" fmla="*/ 84298 w 1658404"/>
              <a:gd name="connsiteY20" fmla="*/ 302296 h 3468444"/>
              <a:gd name="connsiteX21" fmla="*/ 174811 w 1658404"/>
              <a:gd name="connsiteY21" fmla="*/ 189739 h 3468444"/>
              <a:gd name="connsiteX22" fmla="*/ 293587 w 1658404"/>
              <a:gd name="connsiteY22" fmla="*/ 80358 h 3468444"/>
              <a:gd name="connsiteX23" fmla="*/ 426625 w 1658404"/>
              <a:gd name="connsiteY23" fmla="*/ 15273 h 3468444"/>
              <a:gd name="connsiteX24" fmla="*/ 570905 w 1658404"/>
              <a:gd name="connsiteY24" fmla="*/ 1660 h 3468444"/>
              <a:gd name="connsiteX25" fmla="*/ 705817 w 1658404"/>
              <a:gd name="connsiteY25" fmla="*/ 42883 h 3468444"/>
              <a:gd name="connsiteX26" fmla="*/ 811190 w 1658404"/>
              <a:gd name="connsiteY26" fmla="*/ 105446 h 3468444"/>
              <a:gd name="connsiteX27" fmla="*/ 829486 w 1658404"/>
              <a:gd name="connsiteY27" fmla="*/ 189037 h 3468444"/>
              <a:gd name="connsiteX28" fmla="*/ 833233 w 1658404"/>
              <a:gd name="connsiteY28" fmla="*/ 331443 h 3468444"/>
              <a:gd name="connsiteX29" fmla="*/ 844476 w 1658404"/>
              <a:gd name="connsiteY29" fmla="*/ 361424 h 3468444"/>
              <a:gd name="connsiteX30" fmla="*/ 892179 w 1658404"/>
              <a:gd name="connsiteY30" fmla="*/ 398899 h 3468444"/>
              <a:gd name="connsiteX31" fmla="*/ 956902 w 1658404"/>
              <a:gd name="connsiteY31" fmla="*/ 421384 h 3468444"/>
              <a:gd name="connsiteX32" fmla="*/ 1267506 w 1658404"/>
              <a:gd name="connsiteY32" fmla="*/ 416179 h 3468444"/>
              <a:gd name="connsiteX33" fmla="*/ 1359346 w 1658404"/>
              <a:gd name="connsiteY33" fmla="*/ 448762 h 3468444"/>
              <a:gd name="connsiteX34" fmla="*/ 1459073 w 1658404"/>
              <a:gd name="connsiteY34" fmla="*/ 496335 h 3468444"/>
              <a:gd name="connsiteX35" fmla="*/ 1531030 w 1658404"/>
              <a:gd name="connsiteY35" fmla="*/ 526757 h 3468444"/>
              <a:gd name="connsiteX36" fmla="*/ 1578994 w 1658404"/>
              <a:gd name="connsiteY36" fmla="*/ 698702 h 3468444"/>
              <a:gd name="connsiteX37" fmla="*/ 1601479 w 1658404"/>
              <a:gd name="connsiteY37" fmla="*/ 777401 h 3468444"/>
              <a:gd name="connsiteX38" fmla="*/ 1620217 w 1658404"/>
              <a:gd name="connsiteY38" fmla="*/ 826119 h 3468444"/>
              <a:gd name="connsiteX39" fmla="*/ 1653945 w 1658404"/>
              <a:gd name="connsiteY39" fmla="*/ 964778 h 3468444"/>
              <a:gd name="connsiteX40" fmla="*/ 1653945 w 1658404"/>
              <a:gd name="connsiteY40" fmla="*/ 1167145 h 3468444"/>
              <a:gd name="connsiteX41" fmla="*/ 1605227 w 1658404"/>
              <a:gd name="connsiteY41" fmla="*/ 1320794 h 3468444"/>
              <a:gd name="connsiteX42" fmla="*/ 1575246 w 1658404"/>
              <a:gd name="connsiteY42" fmla="*/ 1380755 h 3468444"/>
              <a:gd name="connsiteX43" fmla="*/ 1515286 w 1658404"/>
              <a:gd name="connsiteY43" fmla="*/ 1485686 h 3468444"/>
              <a:gd name="connsiteX44" fmla="*/ 1489053 w 1658404"/>
              <a:gd name="connsiteY44" fmla="*/ 1545647 h 3468444"/>
              <a:gd name="connsiteX45" fmla="*/ 1455325 w 1658404"/>
              <a:gd name="connsiteY45" fmla="*/ 1635588 h 3468444"/>
              <a:gd name="connsiteX46" fmla="*/ 1440335 w 1658404"/>
              <a:gd name="connsiteY46" fmla="*/ 1688053 h 3468444"/>
              <a:gd name="connsiteX47" fmla="*/ 1425345 w 1658404"/>
              <a:gd name="connsiteY47" fmla="*/ 1785489 h 3468444"/>
              <a:gd name="connsiteX48" fmla="*/ 1417850 w 1658404"/>
              <a:gd name="connsiteY48" fmla="*/ 1815469 h 3468444"/>
              <a:gd name="connsiteX49" fmla="*/ 1414102 w 1658404"/>
              <a:gd name="connsiteY49" fmla="*/ 1841702 h 3468444"/>
              <a:gd name="connsiteX50" fmla="*/ 1410355 w 1658404"/>
              <a:gd name="connsiteY50" fmla="*/ 1879178 h 3468444"/>
              <a:gd name="connsiteX51" fmla="*/ 1365384 w 1658404"/>
              <a:gd name="connsiteY51" fmla="*/ 2070302 h 3468444"/>
              <a:gd name="connsiteX52" fmla="*/ 1305423 w 1658404"/>
              <a:gd name="connsiteY52" fmla="*/ 2430066 h 3468444"/>
              <a:gd name="connsiteX53" fmla="*/ 1271695 w 1658404"/>
              <a:gd name="connsiteY53" fmla="*/ 2647424 h 3468444"/>
              <a:gd name="connsiteX54" fmla="*/ 1234220 w 1658404"/>
              <a:gd name="connsiteY54" fmla="*/ 2902256 h 3468444"/>
              <a:gd name="connsiteX55" fmla="*/ 1192737 w 1658404"/>
              <a:gd name="connsiteY55" fmla="*/ 3437140 h 3468444"/>
              <a:gd name="connsiteX56" fmla="*/ 933011 w 1658404"/>
              <a:gd name="connsiteY56" fmla="*/ 3456944 h 3468444"/>
              <a:gd name="connsiteX57" fmla="*/ 704801 w 1658404"/>
              <a:gd name="connsiteY57" fmla="*/ 3415852 h 3468444"/>
              <a:gd name="connsiteX0" fmla="*/ 704801 w 1658404"/>
              <a:gd name="connsiteY0" fmla="*/ 3415852 h 3468444"/>
              <a:gd name="connsiteX1" fmla="*/ 727417 w 1658404"/>
              <a:gd name="connsiteY1" fmla="*/ 2855594 h 3468444"/>
              <a:gd name="connsiteX2" fmla="*/ 747170 w 1658404"/>
              <a:gd name="connsiteY2" fmla="*/ 1824552 h 3468444"/>
              <a:gd name="connsiteX3" fmla="*/ 735797 w 1658404"/>
              <a:gd name="connsiteY3" fmla="*/ 1811722 h 3468444"/>
              <a:gd name="connsiteX4" fmla="*/ 690827 w 1658404"/>
              <a:gd name="connsiteY4" fmla="*/ 1759256 h 3468444"/>
              <a:gd name="connsiteX5" fmla="*/ 657099 w 1658404"/>
              <a:gd name="connsiteY5" fmla="*/ 1628092 h 3468444"/>
              <a:gd name="connsiteX6" fmla="*/ 660846 w 1658404"/>
              <a:gd name="connsiteY6" fmla="*/ 1504424 h 3468444"/>
              <a:gd name="connsiteX7" fmla="*/ 709564 w 1658404"/>
              <a:gd name="connsiteY7" fmla="*/ 1399492 h 3468444"/>
              <a:gd name="connsiteX8" fmla="*/ 728302 w 1658404"/>
              <a:gd name="connsiteY8" fmla="*/ 1347027 h 3468444"/>
              <a:gd name="connsiteX9" fmla="*/ 747040 w 1658404"/>
              <a:gd name="connsiteY9" fmla="*/ 1283319 h 3468444"/>
              <a:gd name="connsiteX10" fmla="*/ 724555 w 1658404"/>
              <a:gd name="connsiteY10" fmla="*/ 1170892 h 3468444"/>
              <a:gd name="connsiteX11" fmla="*/ 675836 w 1658404"/>
              <a:gd name="connsiteY11" fmla="*/ 1058466 h 3468444"/>
              <a:gd name="connsiteX12" fmla="*/ 638361 w 1658404"/>
              <a:gd name="connsiteY12" fmla="*/ 1006001 h 3468444"/>
              <a:gd name="connsiteX13" fmla="*/ 585895 w 1658404"/>
              <a:gd name="connsiteY13" fmla="*/ 964778 h 3468444"/>
              <a:gd name="connsiteX14" fmla="*/ 443489 w 1658404"/>
              <a:gd name="connsiteY14" fmla="*/ 908565 h 3468444"/>
              <a:gd name="connsiteX15" fmla="*/ 295045 w 1658404"/>
              <a:gd name="connsiteY15" fmla="*/ 941903 h 3468444"/>
              <a:gd name="connsiteX16" fmla="*/ 143686 w 1658404"/>
              <a:gd name="connsiteY16" fmla="*/ 904817 h 3468444"/>
              <a:gd name="connsiteX17" fmla="*/ 51142 w 1658404"/>
              <a:gd name="connsiteY17" fmla="*/ 817478 h 3468444"/>
              <a:gd name="connsiteX18" fmla="*/ 1279 w 1658404"/>
              <a:gd name="connsiteY18" fmla="*/ 661227 h 3468444"/>
              <a:gd name="connsiteX19" fmla="*/ 17544 w 1658404"/>
              <a:gd name="connsiteY19" fmla="*/ 455867 h 3468444"/>
              <a:gd name="connsiteX20" fmla="*/ 84298 w 1658404"/>
              <a:gd name="connsiteY20" fmla="*/ 302296 h 3468444"/>
              <a:gd name="connsiteX21" fmla="*/ 174811 w 1658404"/>
              <a:gd name="connsiteY21" fmla="*/ 189739 h 3468444"/>
              <a:gd name="connsiteX22" fmla="*/ 293587 w 1658404"/>
              <a:gd name="connsiteY22" fmla="*/ 80358 h 3468444"/>
              <a:gd name="connsiteX23" fmla="*/ 426625 w 1658404"/>
              <a:gd name="connsiteY23" fmla="*/ 15273 h 3468444"/>
              <a:gd name="connsiteX24" fmla="*/ 570905 w 1658404"/>
              <a:gd name="connsiteY24" fmla="*/ 1660 h 3468444"/>
              <a:gd name="connsiteX25" fmla="*/ 705817 w 1658404"/>
              <a:gd name="connsiteY25" fmla="*/ 42883 h 3468444"/>
              <a:gd name="connsiteX26" fmla="*/ 811190 w 1658404"/>
              <a:gd name="connsiteY26" fmla="*/ 105446 h 3468444"/>
              <a:gd name="connsiteX27" fmla="*/ 829486 w 1658404"/>
              <a:gd name="connsiteY27" fmla="*/ 189037 h 3468444"/>
              <a:gd name="connsiteX28" fmla="*/ 833233 w 1658404"/>
              <a:gd name="connsiteY28" fmla="*/ 331443 h 3468444"/>
              <a:gd name="connsiteX29" fmla="*/ 844476 w 1658404"/>
              <a:gd name="connsiteY29" fmla="*/ 361424 h 3468444"/>
              <a:gd name="connsiteX30" fmla="*/ 892179 w 1658404"/>
              <a:gd name="connsiteY30" fmla="*/ 398899 h 3468444"/>
              <a:gd name="connsiteX31" fmla="*/ 956902 w 1658404"/>
              <a:gd name="connsiteY31" fmla="*/ 421384 h 3468444"/>
              <a:gd name="connsiteX32" fmla="*/ 1267506 w 1658404"/>
              <a:gd name="connsiteY32" fmla="*/ 416179 h 3468444"/>
              <a:gd name="connsiteX33" fmla="*/ 1359346 w 1658404"/>
              <a:gd name="connsiteY33" fmla="*/ 448762 h 3468444"/>
              <a:gd name="connsiteX34" fmla="*/ 1459073 w 1658404"/>
              <a:gd name="connsiteY34" fmla="*/ 496335 h 3468444"/>
              <a:gd name="connsiteX35" fmla="*/ 1531030 w 1658404"/>
              <a:gd name="connsiteY35" fmla="*/ 526757 h 3468444"/>
              <a:gd name="connsiteX36" fmla="*/ 1578994 w 1658404"/>
              <a:gd name="connsiteY36" fmla="*/ 698702 h 3468444"/>
              <a:gd name="connsiteX37" fmla="*/ 1601479 w 1658404"/>
              <a:gd name="connsiteY37" fmla="*/ 777401 h 3468444"/>
              <a:gd name="connsiteX38" fmla="*/ 1620217 w 1658404"/>
              <a:gd name="connsiteY38" fmla="*/ 826119 h 3468444"/>
              <a:gd name="connsiteX39" fmla="*/ 1653945 w 1658404"/>
              <a:gd name="connsiteY39" fmla="*/ 964778 h 3468444"/>
              <a:gd name="connsiteX40" fmla="*/ 1653945 w 1658404"/>
              <a:gd name="connsiteY40" fmla="*/ 1167145 h 3468444"/>
              <a:gd name="connsiteX41" fmla="*/ 1605227 w 1658404"/>
              <a:gd name="connsiteY41" fmla="*/ 1320794 h 3468444"/>
              <a:gd name="connsiteX42" fmla="*/ 1575246 w 1658404"/>
              <a:gd name="connsiteY42" fmla="*/ 1380755 h 3468444"/>
              <a:gd name="connsiteX43" fmla="*/ 1515286 w 1658404"/>
              <a:gd name="connsiteY43" fmla="*/ 1485686 h 3468444"/>
              <a:gd name="connsiteX44" fmla="*/ 1489053 w 1658404"/>
              <a:gd name="connsiteY44" fmla="*/ 1545647 h 3468444"/>
              <a:gd name="connsiteX45" fmla="*/ 1455325 w 1658404"/>
              <a:gd name="connsiteY45" fmla="*/ 1635588 h 3468444"/>
              <a:gd name="connsiteX46" fmla="*/ 1440335 w 1658404"/>
              <a:gd name="connsiteY46" fmla="*/ 1688053 h 3468444"/>
              <a:gd name="connsiteX47" fmla="*/ 1425345 w 1658404"/>
              <a:gd name="connsiteY47" fmla="*/ 1785489 h 3468444"/>
              <a:gd name="connsiteX48" fmla="*/ 1414102 w 1658404"/>
              <a:gd name="connsiteY48" fmla="*/ 1841702 h 3468444"/>
              <a:gd name="connsiteX49" fmla="*/ 1410355 w 1658404"/>
              <a:gd name="connsiteY49" fmla="*/ 1879178 h 3468444"/>
              <a:gd name="connsiteX50" fmla="*/ 1365384 w 1658404"/>
              <a:gd name="connsiteY50" fmla="*/ 2070302 h 3468444"/>
              <a:gd name="connsiteX51" fmla="*/ 1305423 w 1658404"/>
              <a:gd name="connsiteY51" fmla="*/ 2430066 h 3468444"/>
              <a:gd name="connsiteX52" fmla="*/ 1271695 w 1658404"/>
              <a:gd name="connsiteY52" fmla="*/ 2647424 h 3468444"/>
              <a:gd name="connsiteX53" fmla="*/ 1234220 w 1658404"/>
              <a:gd name="connsiteY53" fmla="*/ 2902256 h 3468444"/>
              <a:gd name="connsiteX54" fmla="*/ 1192737 w 1658404"/>
              <a:gd name="connsiteY54" fmla="*/ 3437140 h 3468444"/>
              <a:gd name="connsiteX55" fmla="*/ 933011 w 1658404"/>
              <a:gd name="connsiteY55" fmla="*/ 3456944 h 3468444"/>
              <a:gd name="connsiteX56" fmla="*/ 704801 w 1658404"/>
              <a:gd name="connsiteY56" fmla="*/ 3415852 h 3468444"/>
              <a:gd name="connsiteX0" fmla="*/ 704801 w 1658404"/>
              <a:gd name="connsiteY0" fmla="*/ 3415852 h 3468444"/>
              <a:gd name="connsiteX1" fmla="*/ 727417 w 1658404"/>
              <a:gd name="connsiteY1" fmla="*/ 2855594 h 3468444"/>
              <a:gd name="connsiteX2" fmla="*/ 747170 w 1658404"/>
              <a:gd name="connsiteY2" fmla="*/ 1824552 h 3468444"/>
              <a:gd name="connsiteX3" fmla="*/ 735797 w 1658404"/>
              <a:gd name="connsiteY3" fmla="*/ 1811722 h 3468444"/>
              <a:gd name="connsiteX4" fmla="*/ 690827 w 1658404"/>
              <a:gd name="connsiteY4" fmla="*/ 1759256 h 3468444"/>
              <a:gd name="connsiteX5" fmla="*/ 657099 w 1658404"/>
              <a:gd name="connsiteY5" fmla="*/ 1628092 h 3468444"/>
              <a:gd name="connsiteX6" fmla="*/ 660846 w 1658404"/>
              <a:gd name="connsiteY6" fmla="*/ 1504424 h 3468444"/>
              <a:gd name="connsiteX7" fmla="*/ 709564 w 1658404"/>
              <a:gd name="connsiteY7" fmla="*/ 1399492 h 3468444"/>
              <a:gd name="connsiteX8" fmla="*/ 728302 w 1658404"/>
              <a:gd name="connsiteY8" fmla="*/ 1347027 h 3468444"/>
              <a:gd name="connsiteX9" fmla="*/ 747040 w 1658404"/>
              <a:gd name="connsiteY9" fmla="*/ 1283319 h 3468444"/>
              <a:gd name="connsiteX10" fmla="*/ 724555 w 1658404"/>
              <a:gd name="connsiteY10" fmla="*/ 1170892 h 3468444"/>
              <a:gd name="connsiteX11" fmla="*/ 675836 w 1658404"/>
              <a:gd name="connsiteY11" fmla="*/ 1058466 h 3468444"/>
              <a:gd name="connsiteX12" fmla="*/ 638361 w 1658404"/>
              <a:gd name="connsiteY12" fmla="*/ 1006001 h 3468444"/>
              <a:gd name="connsiteX13" fmla="*/ 585895 w 1658404"/>
              <a:gd name="connsiteY13" fmla="*/ 964778 h 3468444"/>
              <a:gd name="connsiteX14" fmla="*/ 443489 w 1658404"/>
              <a:gd name="connsiteY14" fmla="*/ 908565 h 3468444"/>
              <a:gd name="connsiteX15" fmla="*/ 295045 w 1658404"/>
              <a:gd name="connsiteY15" fmla="*/ 941903 h 3468444"/>
              <a:gd name="connsiteX16" fmla="*/ 143686 w 1658404"/>
              <a:gd name="connsiteY16" fmla="*/ 904817 h 3468444"/>
              <a:gd name="connsiteX17" fmla="*/ 51142 w 1658404"/>
              <a:gd name="connsiteY17" fmla="*/ 817478 h 3468444"/>
              <a:gd name="connsiteX18" fmla="*/ 1279 w 1658404"/>
              <a:gd name="connsiteY18" fmla="*/ 661227 h 3468444"/>
              <a:gd name="connsiteX19" fmla="*/ 17544 w 1658404"/>
              <a:gd name="connsiteY19" fmla="*/ 455867 h 3468444"/>
              <a:gd name="connsiteX20" fmla="*/ 84298 w 1658404"/>
              <a:gd name="connsiteY20" fmla="*/ 302296 h 3468444"/>
              <a:gd name="connsiteX21" fmla="*/ 174811 w 1658404"/>
              <a:gd name="connsiteY21" fmla="*/ 189739 h 3468444"/>
              <a:gd name="connsiteX22" fmla="*/ 293587 w 1658404"/>
              <a:gd name="connsiteY22" fmla="*/ 80358 h 3468444"/>
              <a:gd name="connsiteX23" fmla="*/ 426625 w 1658404"/>
              <a:gd name="connsiteY23" fmla="*/ 15273 h 3468444"/>
              <a:gd name="connsiteX24" fmla="*/ 570905 w 1658404"/>
              <a:gd name="connsiteY24" fmla="*/ 1660 h 3468444"/>
              <a:gd name="connsiteX25" fmla="*/ 705817 w 1658404"/>
              <a:gd name="connsiteY25" fmla="*/ 42883 h 3468444"/>
              <a:gd name="connsiteX26" fmla="*/ 811190 w 1658404"/>
              <a:gd name="connsiteY26" fmla="*/ 105446 h 3468444"/>
              <a:gd name="connsiteX27" fmla="*/ 829486 w 1658404"/>
              <a:gd name="connsiteY27" fmla="*/ 189037 h 3468444"/>
              <a:gd name="connsiteX28" fmla="*/ 833233 w 1658404"/>
              <a:gd name="connsiteY28" fmla="*/ 331443 h 3468444"/>
              <a:gd name="connsiteX29" fmla="*/ 844476 w 1658404"/>
              <a:gd name="connsiteY29" fmla="*/ 361424 h 3468444"/>
              <a:gd name="connsiteX30" fmla="*/ 892179 w 1658404"/>
              <a:gd name="connsiteY30" fmla="*/ 398899 h 3468444"/>
              <a:gd name="connsiteX31" fmla="*/ 956902 w 1658404"/>
              <a:gd name="connsiteY31" fmla="*/ 421384 h 3468444"/>
              <a:gd name="connsiteX32" fmla="*/ 1267506 w 1658404"/>
              <a:gd name="connsiteY32" fmla="*/ 416179 h 3468444"/>
              <a:gd name="connsiteX33" fmla="*/ 1359346 w 1658404"/>
              <a:gd name="connsiteY33" fmla="*/ 448762 h 3468444"/>
              <a:gd name="connsiteX34" fmla="*/ 1459073 w 1658404"/>
              <a:gd name="connsiteY34" fmla="*/ 496335 h 3468444"/>
              <a:gd name="connsiteX35" fmla="*/ 1531030 w 1658404"/>
              <a:gd name="connsiteY35" fmla="*/ 526757 h 3468444"/>
              <a:gd name="connsiteX36" fmla="*/ 1578994 w 1658404"/>
              <a:gd name="connsiteY36" fmla="*/ 698702 h 3468444"/>
              <a:gd name="connsiteX37" fmla="*/ 1601479 w 1658404"/>
              <a:gd name="connsiteY37" fmla="*/ 777401 h 3468444"/>
              <a:gd name="connsiteX38" fmla="*/ 1620217 w 1658404"/>
              <a:gd name="connsiteY38" fmla="*/ 826119 h 3468444"/>
              <a:gd name="connsiteX39" fmla="*/ 1653945 w 1658404"/>
              <a:gd name="connsiteY39" fmla="*/ 964778 h 3468444"/>
              <a:gd name="connsiteX40" fmla="*/ 1653945 w 1658404"/>
              <a:gd name="connsiteY40" fmla="*/ 1167145 h 3468444"/>
              <a:gd name="connsiteX41" fmla="*/ 1605227 w 1658404"/>
              <a:gd name="connsiteY41" fmla="*/ 1320794 h 3468444"/>
              <a:gd name="connsiteX42" fmla="*/ 1575246 w 1658404"/>
              <a:gd name="connsiteY42" fmla="*/ 1380755 h 3468444"/>
              <a:gd name="connsiteX43" fmla="*/ 1515286 w 1658404"/>
              <a:gd name="connsiteY43" fmla="*/ 1485686 h 3468444"/>
              <a:gd name="connsiteX44" fmla="*/ 1489053 w 1658404"/>
              <a:gd name="connsiteY44" fmla="*/ 1545647 h 3468444"/>
              <a:gd name="connsiteX45" fmla="*/ 1455325 w 1658404"/>
              <a:gd name="connsiteY45" fmla="*/ 1635588 h 3468444"/>
              <a:gd name="connsiteX46" fmla="*/ 1440335 w 1658404"/>
              <a:gd name="connsiteY46" fmla="*/ 1688053 h 3468444"/>
              <a:gd name="connsiteX47" fmla="*/ 1425345 w 1658404"/>
              <a:gd name="connsiteY47" fmla="*/ 1785489 h 3468444"/>
              <a:gd name="connsiteX48" fmla="*/ 1410355 w 1658404"/>
              <a:gd name="connsiteY48" fmla="*/ 1879178 h 3468444"/>
              <a:gd name="connsiteX49" fmla="*/ 1365384 w 1658404"/>
              <a:gd name="connsiteY49" fmla="*/ 2070302 h 3468444"/>
              <a:gd name="connsiteX50" fmla="*/ 1305423 w 1658404"/>
              <a:gd name="connsiteY50" fmla="*/ 2430066 h 3468444"/>
              <a:gd name="connsiteX51" fmla="*/ 1271695 w 1658404"/>
              <a:gd name="connsiteY51" fmla="*/ 2647424 h 3468444"/>
              <a:gd name="connsiteX52" fmla="*/ 1234220 w 1658404"/>
              <a:gd name="connsiteY52" fmla="*/ 2902256 h 3468444"/>
              <a:gd name="connsiteX53" fmla="*/ 1192737 w 1658404"/>
              <a:gd name="connsiteY53" fmla="*/ 3437140 h 3468444"/>
              <a:gd name="connsiteX54" fmla="*/ 933011 w 1658404"/>
              <a:gd name="connsiteY54" fmla="*/ 3456944 h 3468444"/>
              <a:gd name="connsiteX55" fmla="*/ 704801 w 1658404"/>
              <a:gd name="connsiteY55" fmla="*/ 3415852 h 3468444"/>
              <a:gd name="connsiteX0" fmla="*/ 704801 w 1658404"/>
              <a:gd name="connsiteY0" fmla="*/ 3415852 h 3468444"/>
              <a:gd name="connsiteX1" fmla="*/ 727417 w 1658404"/>
              <a:gd name="connsiteY1" fmla="*/ 2855594 h 3468444"/>
              <a:gd name="connsiteX2" fmla="*/ 747170 w 1658404"/>
              <a:gd name="connsiteY2" fmla="*/ 1824552 h 3468444"/>
              <a:gd name="connsiteX3" fmla="*/ 735797 w 1658404"/>
              <a:gd name="connsiteY3" fmla="*/ 1811722 h 3468444"/>
              <a:gd name="connsiteX4" fmla="*/ 690827 w 1658404"/>
              <a:gd name="connsiteY4" fmla="*/ 1759256 h 3468444"/>
              <a:gd name="connsiteX5" fmla="*/ 657099 w 1658404"/>
              <a:gd name="connsiteY5" fmla="*/ 1628092 h 3468444"/>
              <a:gd name="connsiteX6" fmla="*/ 660846 w 1658404"/>
              <a:gd name="connsiteY6" fmla="*/ 1504424 h 3468444"/>
              <a:gd name="connsiteX7" fmla="*/ 709564 w 1658404"/>
              <a:gd name="connsiteY7" fmla="*/ 1399492 h 3468444"/>
              <a:gd name="connsiteX8" fmla="*/ 728302 w 1658404"/>
              <a:gd name="connsiteY8" fmla="*/ 1347027 h 3468444"/>
              <a:gd name="connsiteX9" fmla="*/ 747040 w 1658404"/>
              <a:gd name="connsiteY9" fmla="*/ 1283319 h 3468444"/>
              <a:gd name="connsiteX10" fmla="*/ 724555 w 1658404"/>
              <a:gd name="connsiteY10" fmla="*/ 1170892 h 3468444"/>
              <a:gd name="connsiteX11" fmla="*/ 675836 w 1658404"/>
              <a:gd name="connsiteY11" fmla="*/ 1058466 h 3468444"/>
              <a:gd name="connsiteX12" fmla="*/ 638361 w 1658404"/>
              <a:gd name="connsiteY12" fmla="*/ 1006001 h 3468444"/>
              <a:gd name="connsiteX13" fmla="*/ 585895 w 1658404"/>
              <a:gd name="connsiteY13" fmla="*/ 964778 h 3468444"/>
              <a:gd name="connsiteX14" fmla="*/ 443489 w 1658404"/>
              <a:gd name="connsiteY14" fmla="*/ 908565 h 3468444"/>
              <a:gd name="connsiteX15" fmla="*/ 295045 w 1658404"/>
              <a:gd name="connsiteY15" fmla="*/ 941903 h 3468444"/>
              <a:gd name="connsiteX16" fmla="*/ 143686 w 1658404"/>
              <a:gd name="connsiteY16" fmla="*/ 904817 h 3468444"/>
              <a:gd name="connsiteX17" fmla="*/ 51142 w 1658404"/>
              <a:gd name="connsiteY17" fmla="*/ 817478 h 3468444"/>
              <a:gd name="connsiteX18" fmla="*/ 1279 w 1658404"/>
              <a:gd name="connsiteY18" fmla="*/ 661227 h 3468444"/>
              <a:gd name="connsiteX19" fmla="*/ 17544 w 1658404"/>
              <a:gd name="connsiteY19" fmla="*/ 455867 h 3468444"/>
              <a:gd name="connsiteX20" fmla="*/ 84298 w 1658404"/>
              <a:gd name="connsiteY20" fmla="*/ 302296 h 3468444"/>
              <a:gd name="connsiteX21" fmla="*/ 174811 w 1658404"/>
              <a:gd name="connsiteY21" fmla="*/ 189739 h 3468444"/>
              <a:gd name="connsiteX22" fmla="*/ 293587 w 1658404"/>
              <a:gd name="connsiteY22" fmla="*/ 80358 h 3468444"/>
              <a:gd name="connsiteX23" fmla="*/ 426625 w 1658404"/>
              <a:gd name="connsiteY23" fmla="*/ 15273 h 3468444"/>
              <a:gd name="connsiteX24" fmla="*/ 570905 w 1658404"/>
              <a:gd name="connsiteY24" fmla="*/ 1660 h 3468444"/>
              <a:gd name="connsiteX25" fmla="*/ 705817 w 1658404"/>
              <a:gd name="connsiteY25" fmla="*/ 42883 h 3468444"/>
              <a:gd name="connsiteX26" fmla="*/ 811190 w 1658404"/>
              <a:gd name="connsiteY26" fmla="*/ 105446 h 3468444"/>
              <a:gd name="connsiteX27" fmla="*/ 829486 w 1658404"/>
              <a:gd name="connsiteY27" fmla="*/ 189037 h 3468444"/>
              <a:gd name="connsiteX28" fmla="*/ 833233 w 1658404"/>
              <a:gd name="connsiteY28" fmla="*/ 331443 h 3468444"/>
              <a:gd name="connsiteX29" fmla="*/ 844476 w 1658404"/>
              <a:gd name="connsiteY29" fmla="*/ 361424 h 3468444"/>
              <a:gd name="connsiteX30" fmla="*/ 892179 w 1658404"/>
              <a:gd name="connsiteY30" fmla="*/ 398899 h 3468444"/>
              <a:gd name="connsiteX31" fmla="*/ 956902 w 1658404"/>
              <a:gd name="connsiteY31" fmla="*/ 421384 h 3468444"/>
              <a:gd name="connsiteX32" fmla="*/ 1267506 w 1658404"/>
              <a:gd name="connsiteY32" fmla="*/ 416179 h 3468444"/>
              <a:gd name="connsiteX33" fmla="*/ 1359346 w 1658404"/>
              <a:gd name="connsiteY33" fmla="*/ 448762 h 3468444"/>
              <a:gd name="connsiteX34" fmla="*/ 1459073 w 1658404"/>
              <a:gd name="connsiteY34" fmla="*/ 496335 h 3468444"/>
              <a:gd name="connsiteX35" fmla="*/ 1531030 w 1658404"/>
              <a:gd name="connsiteY35" fmla="*/ 526757 h 3468444"/>
              <a:gd name="connsiteX36" fmla="*/ 1578994 w 1658404"/>
              <a:gd name="connsiteY36" fmla="*/ 698702 h 3468444"/>
              <a:gd name="connsiteX37" fmla="*/ 1601479 w 1658404"/>
              <a:gd name="connsiteY37" fmla="*/ 777401 h 3468444"/>
              <a:gd name="connsiteX38" fmla="*/ 1620217 w 1658404"/>
              <a:gd name="connsiteY38" fmla="*/ 826119 h 3468444"/>
              <a:gd name="connsiteX39" fmla="*/ 1653945 w 1658404"/>
              <a:gd name="connsiteY39" fmla="*/ 964778 h 3468444"/>
              <a:gd name="connsiteX40" fmla="*/ 1653945 w 1658404"/>
              <a:gd name="connsiteY40" fmla="*/ 1167145 h 3468444"/>
              <a:gd name="connsiteX41" fmla="*/ 1605227 w 1658404"/>
              <a:gd name="connsiteY41" fmla="*/ 1320794 h 3468444"/>
              <a:gd name="connsiteX42" fmla="*/ 1575246 w 1658404"/>
              <a:gd name="connsiteY42" fmla="*/ 1380755 h 3468444"/>
              <a:gd name="connsiteX43" fmla="*/ 1515286 w 1658404"/>
              <a:gd name="connsiteY43" fmla="*/ 1485686 h 3468444"/>
              <a:gd name="connsiteX44" fmla="*/ 1489053 w 1658404"/>
              <a:gd name="connsiteY44" fmla="*/ 1545647 h 3468444"/>
              <a:gd name="connsiteX45" fmla="*/ 1455325 w 1658404"/>
              <a:gd name="connsiteY45" fmla="*/ 1635588 h 3468444"/>
              <a:gd name="connsiteX46" fmla="*/ 1425345 w 1658404"/>
              <a:gd name="connsiteY46" fmla="*/ 1785489 h 3468444"/>
              <a:gd name="connsiteX47" fmla="*/ 1410355 w 1658404"/>
              <a:gd name="connsiteY47" fmla="*/ 1879178 h 3468444"/>
              <a:gd name="connsiteX48" fmla="*/ 1365384 w 1658404"/>
              <a:gd name="connsiteY48" fmla="*/ 2070302 h 3468444"/>
              <a:gd name="connsiteX49" fmla="*/ 1305423 w 1658404"/>
              <a:gd name="connsiteY49" fmla="*/ 2430066 h 3468444"/>
              <a:gd name="connsiteX50" fmla="*/ 1271695 w 1658404"/>
              <a:gd name="connsiteY50" fmla="*/ 2647424 h 3468444"/>
              <a:gd name="connsiteX51" fmla="*/ 1234220 w 1658404"/>
              <a:gd name="connsiteY51" fmla="*/ 2902256 h 3468444"/>
              <a:gd name="connsiteX52" fmla="*/ 1192737 w 1658404"/>
              <a:gd name="connsiteY52" fmla="*/ 3437140 h 3468444"/>
              <a:gd name="connsiteX53" fmla="*/ 933011 w 1658404"/>
              <a:gd name="connsiteY53" fmla="*/ 3456944 h 3468444"/>
              <a:gd name="connsiteX54" fmla="*/ 704801 w 1658404"/>
              <a:gd name="connsiteY54" fmla="*/ 3415852 h 3468444"/>
              <a:gd name="connsiteX0" fmla="*/ 704801 w 1658404"/>
              <a:gd name="connsiteY0" fmla="*/ 3415852 h 3468444"/>
              <a:gd name="connsiteX1" fmla="*/ 727417 w 1658404"/>
              <a:gd name="connsiteY1" fmla="*/ 2855594 h 3468444"/>
              <a:gd name="connsiteX2" fmla="*/ 747170 w 1658404"/>
              <a:gd name="connsiteY2" fmla="*/ 1824552 h 3468444"/>
              <a:gd name="connsiteX3" fmla="*/ 735797 w 1658404"/>
              <a:gd name="connsiteY3" fmla="*/ 1811722 h 3468444"/>
              <a:gd name="connsiteX4" fmla="*/ 690827 w 1658404"/>
              <a:gd name="connsiteY4" fmla="*/ 1759256 h 3468444"/>
              <a:gd name="connsiteX5" fmla="*/ 657099 w 1658404"/>
              <a:gd name="connsiteY5" fmla="*/ 1628092 h 3468444"/>
              <a:gd name="connsiteX6" fmla="*/ 660846 w 1658404"/>
              <a:gd name="connsiteY6" fmla="*/ 1504424 h 3468444"/>
              <a:gd name="connsiteX7" fmla="*/ 709564 w 1658404"/>
              <a:gd name="connsiteY7" fmla="*/ 1399492 h 3468444"/>
              <a:gd name="connsiteX8" fmla="*/ 728302 w 1658404"/>
              <a:gd name="connsiteY8" fmla="*/ 1347027 h 3468444"/>
              <a:gd name="connsiteX9" fmla="*/ 747040 w 1658404"/>
              <a:gd name="connsiteY9" fmla="*/ 1283319 h 3468444"/>
              <a:gd name="connsiteX10" fmla="*/ 724555 w 1658404"/>
              <a:gd name="connsiteY10" fmla="*/ 1170892 h 3468444"/>
              <a:gd name="connsiteX11" fmla="*/ 675836 w 1658404"/>
              <a:gd name="connsiteY11" fmla="*/ 1058466 h 3468444"/>
              <a:gd name="connsiteX12" fmla="*/ 638361 w 1658404"/>
              <a:gd name="connsiteY12" fmla="*/ 1006001 h 3468444"/>
              <a:gd name="connsiteX13" fmla="*/ 585895 w 1658404"/>
              <a:gd name="connsiteY13" fmla="*/ 964778 h 3468444"/>
              <a:gd name="connsiteX14" fmla="*/ 443489 w 1658404"/>
              <a:gd name="connsiteY14" fmla="*/ 908565 h 3468444"/>
              <a:gd name="connsiteX15" fmla="*/ 295045 w 1658404"/>
              <a:gd name="connsiteY15" fmla="*/ 941903 h 3468444"/>
              <a:gd name="connsiteX16" fmla="*/ 143686 w 1658404"/>
              <a:gd name="connsiteY16" fmla="*/ 904817 h 3468444"/>
              <a:gd name="connsiteX17" fmla="*/ 51142 w 1658404"/>
              <a:gd name="connsiteY17" fmla="*/ 817478 h 3468444"/>
              <a:gd name="connsiteX18" fmla="*/ 1279 w 1658404"/>
              <a:gd name="connsiteY18" fmla="*/ 661227 h 3468444"/>
              <a:gd name="connsiteX19" fmla="*/ 17544 w 1658404"/>
              <a:gd name="connsiteY19" fmla="*/ 455867 h 3468444"/>
              <a:gd name="connsiteX20" fmla="*/ 84298 w 1658404"/>
              <a:gd name="connsiteY20" fmla="*/ 302296 h 3468444"/>
              <a:gd name="connsiteX21" fmla="*/ 174811 w 1658404"/>
              <a:gd name="connsiteY21" fmla="*/ 189739 h 3468444"/>
              <a:gd name="connsiteX22" fmla="*/ 293587 w 1658404"/>
              <a:gd name="connsiteY22" fmla="*/ 80358 h 3468444"/>
              <a:gd name="connsiteX23" fmla="*/ 426625 w 1658404"/>
              <a:gd name="connsiteY23" fmla="*/ 15273 h 3468444"/>
              <a:gd name="connsiteX24" fmla="*/ 570905 w 1658404"/>
              <a:gd name="connsiteY24" fmla="*/ 1660 h 3468444"/>
              <a:gd name="connsiteX25" fmla="*/ 705817 w 1658404"/>
              <a:gd name="connsiteY25" fmla="*/ 42883 h 3468444"/>
              <a:gd name="connsiteX26" fmla="*/ 811190 w 1658404"/>
              <a:gd name="connsiteY26" fmla="*/ 105446 h 3468444"/>
              <a:gd name="connsiteX27" fmla="*/ 829486 w 1658404"/>
              <a:gd name="connsiteY27" fmla="*/ 189037 h 3468444"/>
              <a:gd name="connsiteX28" fmla="*/ 833233 w 1658404"/>
              <a:gd name="connsiteY28" fmla="*/ 331443 h 3468444"/>
              <a:gd name="connsiteX29" fmla="*/ 844476 w 1658404"/>
              <a:gd name="connsiteY29" fmla="*/ 361424 h 3468444"/>
              <a:gd name="connsiteX30" fmla="*/ 956902 w 1658404"/>
              <a:gd name="connsiteY30" fmla="*/ 421384 h 3468444"/>
              <a:gd name="connsiteX31" fmla="*/ 1267506 w 1658404"/>
              <a:gd name="connsiteY31" fmla="*/ 416179 h 3468444"/>
              <a:gd name="connsiteX32" fmla="*/ 1359346 w 1658404"/>
              <a:gd name="connsiteY32" fmla="*/ 448762 h 3468444"/>
              <a:gd name="connsiteX33" fmla="*/ 1459073 w 1658404"/>
              <a:gd name="connsiteY33" fmla="*/ 496335 h 3468444"/>
              <a:gd name="connsiteX34" fmla="*/ 1531030 w 1658404"/>
              <a:gd name="connsiteY34" fmla="*/ 526757 h 3468444"/>
              <a:gd name="connsiteX35" fmla="*/ 1578994 w 1658404"/>
              <a:gd name="connsiteY35" fmla="*/ 698702 h 3468444"/>
              <a:gd name="connsiteX36" fmla="*/ 1601479 w 1658404"/>
              <a:gd name="connsiteY36" fmla="*/ 777401 h 3468444"/>
              <a:gd name="connsiteX37" fmla="*/ 1620217 w 1658404"/>
              <a:gd name="connsiteY37" fmla="*/ 826119 h 3468444"/>
              <a:gd name="connsiteX38" fmla="*/ 1653945 w 1658404"/>
              <a:gd name="connsiteY38" fmla="*/ 964778 h 3468444"/>
              <a:gd name="connsiteX39" fmla="*/ 1653945 w 1658404"/>
              <a:gd name="connsiteY39" fmla="*/ 1167145 h 3468444"/>
              <a:gd name="connsiteX40" fmla="*/ 1605227 w 1658404"/>
              <a:gd name="connsiteY40" fmla="*/ 1320794 h 3468444"/>
              <a:gd name="connsiteX41" fmla="*/ 1575246 w 1658404"/>
              <a:gd name="connsiteY41" fmla="*/ 1380755 h 3468444"/>
              <a:gd name="connsiteX42" fmla="*/ 1515286 w 1658404"/>
              <a:gd name="connsiteY42" fmla="*/ 1485686 h 3468444"/>
              <a:gd name="connsiteX43" fmla="*/ 1489053 w 1658404"/>
              <a:gd name="connsiteY43" fmla="*/ 1545647 h 3468444"/>
              <a:gd name="connsiteX44" fmla="*/ 1455325 w 1658404"/>
              <a:gd name="connsiteY44" fmla="*/ 1635588 h 3468444"/>
              <a:gd name="connsiteX45" fmla="*/ 1425345 w 1658404"/>
              <a:gd name="connsiteY45" fmla="*/ 1785489 h 3468444"/>
              <a:gd name="connsiteX46" fmla="*/ 1410355 w 1658404"/>
              <a:gd name="connsiteY46" fmla="*/ 1879178 h 3468444"/>
              <a:gd name="connsiteX47" fmla="*/ 1365384 w 1658404"/>
              <a:gd name="connsiteY47" fmla="*/ 2070302 h 3468444"/>
              <a:gd name="connsiteX48" fmla="*/ 1305423 w 1658404"/>
              <a:gd name="connsiteY48" fmla="*/ 2430066 h 3468444"/>
              <a:gd name="connsiteX49" fmla="*/ 1271695 w 1658404"/>
              <a:gd name="connsiteY49" fmla="*/ 2647424 h 3468444"/>
              <a:gd name="connsiteX50" fmla="*/ 1234220 w 1658404"/>
              <a:gd name="connsiteY50" fmla="*/ 2902256 h 3468444"/>
              <a:gd name="connsiteX51" fmla="*/ 1192737 w 1658404"/>
              <a:gd name="connsiteY51" fmla="*/ 3437140 h 3468444"/>
              <a:gd name="connsiteX52" fmla="*/ 933011 w 1658404"/>
              <a:gd name="connsiteY52" fmla="*/ 3456944 h 3468444"/>
              <a:gd name="connsiteX53" fmla="*/ 704801 w 1658404"/>
              <a:gd name="connsiteY53" fmla="*/ 3415852 h 3468444"/>
              <a:gd name="connsiteX0" fmla="*/ 704801 w 1658404"/>
              <a:gd name="connsiteY0" fmla="*/ 3415852 h 3468444"/>
              <a:gd name="connsiteX1" fmla="*/ 727417 w 1658404"/>
              <a:gd name="connsiteY1" fmla="*/ 2855594 h 3468444"/>
              <a:gd name="connsiteX2" fmla="*/ 747170 w 1658404"/>
              <a:gd name="connsiteY2" fmla="*/ 1824552 h 3468444"/>
              <a:gd name="connsiteX3" fmla="*/ 735797 w 1658404"/>
              <a:gd name="connsiteY3" fmla="*/ 1811722 h 3468444"/>
              <a:gd name="connsiteX4" fmla="*/ 690827 w 1658404"/>
              <a:gd name="connsiteY4" fmla="*/ 1759256 h 3468444"/>
              <a:gd name="connsiteX5" fmla="*/ 657099 w 1658404"/>
              <a:gd name="connsiteY5" fmla="*/ 1628092 h 3468444"/>
              <a:gd name="connsiteX6" fmla="*/ 660846 w 1658404"/>
              <a:gd name="connsiteY6" fmla="*/ 1504424 h 3468444"/>
              <a:gd name="connsiteX7" fmla="*/ 709564 w 1658404"/>
              <a:gd name="connsiteY7" fmla="*/ 1399492 h 3468444"/>
              <a:gd name="connsiteX8" fmla="*/ 728302 w 1658404"/>
              <a:gd name="connsiteY8" fmla="*/ 1347027 h 3468444"/>
              <a:gd name="connsiteX9" fmla="*/ 747040 w 1658404"/>
              <a:gd name="connsiteY9" fmla="*/ 1283319 h 3468444"/>
              <a:gd name="connsiteX10" fmla="*/ 724555 w 1658404"/>
              <a:gd name="connsiteY10" fmla="*/ 1170892 h 3468444"/>
              <a:gd name="connsiteX11" fmla="*/ 675836 w 1658404"/>
              <a:gd name="connsiteY11" fmla="*/ 1058466 h 3468444"/>
              <a:gd name="connsiteX12" fmla="*/ 638361 w 1658404"/>
              <a:gd name="connsiteY12" fmla="*/ 1006001 h 3468444"/>
              <a:gd name="connsiteX13" fmla="*/ 585895 w 1658404"/>
              <a:gd name="connsiteY13" fmla="*/ 964778 h 3468444"/>
              <a:gd name="connsiteX14" fmla="*/ 443489 w 1658404"/>
              <a:gd name="connsiteY14" fmla="*/ 908565 h 3468444"/>
              <a:gd name="connsiteX15" fmla="*/ 295045 w 1658404"/>
              <a:gd name="connsiteY15" fmla="*/ 941903 h 3468444"/>
              <a:gd name="connsiteX16" fmla="*/ 143686 w 1658404"/>
              <a:gd name="connsiteY16" fmla="*/ 904817 h 3468444"/>
              <a:gd name="connsiteX17" fmla="*/ 51142 w 1658404"/>
              <a:gd name="connsiteY17" fmla="*/ 817478 h 3468444"/>
              <a:gd name="connsiteX18" fmla="*/ 1279 w 1658404"/>
              <a:gd name="connsiteY18" fmla="*/ 661227 h 3468444"/>
              <a:gd name="connsiteX19" fmla="*/ 17544 w 1658404"/>
              <a:gd name="connsiteY19" fmla="*/ 455867 h 3468444"/>
              <a:gd name="connsiteX20" fmla="*/ 84298 w 1658404"/>
              <a:gd name="connsiteY20" fmla="*/ 302296 h 3468444"/>
              <a:gd name="connsiteX21" fmla="*/ 174811 w 1658404"/>
              <a:gd name="connsiteY21" fmla="*/ 189739 h 3468444"/>
              <a:gd name="connsiteX22" fmla="*/ 293587 w 1658404"/>
              <a:gd name="connsiteY22" fmla="*/ 80358 h 3468444"/>
              <a:gd name="connsiteX23" fmla="*/ 426625 w 1658404"/>
              <a:gd name="connsiteY23" fmla="*/ 15273 h 3468444"/>
              <a:gd name="connsiteX24" fmla="*/ 570905 w 1658404"/>
              <a:gd name="connsiteY24" fmla="*/ 1660 h 3468444"/>
              <a:gd name="connsiteX25" fmla="*/ 705817 w 1658404"/>
              <a:gd name="connsiteY25" fmla="*/ 42883 h 3468444"/>
              <a:gd name="connsiteX26" fmla="*/ 811190 w 1658404"/>
              <a:gd name="connsiteY26" fmla="*/ 105446 h 3468444"/>
              <a:gd name="connsiteX27" fmla="*/ 829486 w 1658404"/>
              <a:gd name="connsiteY27" fmla="*/ 189037 h 3468444"/>
              <a:gd name="connsiteX28" fmla="*/ 844476 w 1658404"/>
              <a:gd name="connsiteY28" fmla="*/ 361424 h 3468444"/>
              <a:gd name="connsiteX29" fmla="*/ 956902 w 1658404"/>
              <a:gd name="connsiteY29" fmla="*/ 421384 h 3468444"/>
              <a:gd name="connsiteX30" fmla="*/ 1267506 w 1658404"/>
              <a:gd name="connsiteY30" fmla="*/ 416179 h 3468444"/>
              <a:gd name="connsiteX31" fmla="*/ 1359346 w 1658404"/>
              <a:gd name="connsiteY31" fmla="*/ 448762 h 3468444"/>
              <a:gd name="connsiteX32" fmla="*/ 1459073 w 1658404"/>
              <a:gd name="connsiteY32" fmla="*/ 496335 h 3468444"/>
              <a:gd name="connsiteX33" fmla="*/ 1531030 w 1658404"/>
              <a:gd name="connsiteY33" fmla="*/ 526757 h 3468444"/>
              <a:gd name="connsiteX34" fmla="*/ 1578994 w 1658404"/>
              <a:gd name="connsiteY34" fmla="*/ 698702 h 3468444"/>
              <a:gd name="connsiteX35" fmla="*/ 1601479 w 1658404"/>
              <a:gd name="connsiteY35" fmla="*/ 777401 h 3468444"/>
              <a:gd name="connsiteX36" fmla="*/ 1620217 w 1658404"/>
              <a:gd name="connsiteY36" fmla="*/ 826119 h 3468444"/>
              <a:gd name="connsiteX37" fmla="*/ 1653945 w 1658404"/>
              <a:gd name="connsiteY37" fmla="*/ 964778 h 3468444"/>
              <a:gd name="connsiteX38" fmla="*/ 1653945 w 1658404"/>
              <a:gd name="connsiteY38" fmla="*/ 1167145 h 3468444"/>
              <a:gd name="connsiteX39" fmla="*/ 1605227 w 1658404"/>
              <a:gd name="connsiteY39" fmla="*/ 1320794 h 3468444"/>
              <a:gd name="connsiteX40" fmla="*/ 1575246 w 1658404"/>
              <a:gd name="connsiteY40" fmla="*/ 1380755 h 3468444"/>
              <a:gd name="connsiteX41" fmla="*/ 1515286 w 1658404"/>
              <a:gd name="connsiteY41" fmla="*/ 1485686 h 3468444"/>
              <a:gd name="connsiteX42" fmla="*/ 1489053 w 1658404"/>
              <a:gd name="connsiteY42" fmla="*/ 1545647 h 3468444"/>
              <a:gd name="connsiteX43" fmla="*/ 1455325 w 1658404"/>
              <a:gd name="connsiteY43" fmla="*/ 1635588 h 3468444"/>
              <a:gd name="connsiteX44" fmla="*/ 1425345 w 1658404"/>
              <a:gd name="connsiteY44" fmla="*/ 1785489 h 3468444"/>
              <a:gd name="connsiteX45" fmla="*/ 1410355 w 1658404"/>
              <a:gd name="connsiteY45" fmla="*/ 1879178 h 3468444"/>
              <a:gd name="connsiteX46" fmla="*/ 1365384 w 1658404"/>
              <a:gd name="connsiteY46" fmla="*/ 2070302 h 3468444"/>
              <a:gd name="connsiteX47" fmla="*/ 1305423 w 1658404"/>
              <a:gd name="connsiteY47" fmla="*/ 2430066 h 3468444"/>
              <a:gd name="connsiteX48" fmla="*/ 1271695 w 1658404"/>
              <a:gd name="connsiteY48" fmla="*/ 2647424 h 3468444"/>
              <a:gd name="connsiteX49" fmla="*/ 1234220 w 1658404"/>
              <a:gd name="connsiteY49" fmla="*/ 2902256 h 3468444"/>
              <a:gd name="connsiteX50" fmla="*/ 1192737 w 1658404"/>
              <a:gd name="connsiteY50" fmla="*/ 3437140 h 3468444"/>
              <a:gd name="connsiteX51" fmla="*/ 933011 w 1658404"/>
              <a:gd name="connsiteY51" fmla="*/ 3456944 h 3468444"/>
              <a:gd name="connsiteX52" fmla="*/ 704801 w 1658404"/>
              <a:gd name="connsiteY52" fmla="*/ 3415852 h 3468444"/>
              <a:gd name="connsiteX0" fmla="*/ 704801 w 1658404"/>
              <a:gd name="connsiteY0" fmla="*/ 3415852 h 3468444"/>
              <a:gd name="connsiteX1" fmla="*/ 727417 w 1658404"/>
              <a:gd name="connsiteY1" fmla="*/ 2855594 h 3468444"/>
              <a:gd name="connsiteX2" fmla="*/ 747170 w 1658404"/>
              <a:gd name="connsiteY2" fmla="*/ 1824552 h 3468444"/>
              <a:gd name="connsiteX3" fmla="*/ 735797 w 1658404"/>
              <a:gd name="connsiteY3" fmla="*/ 1811722 h 3468444"/>
              <a:gd name="connsiteX4" fmla="*/ 690827 w 1658404"/>
              <a:gd name="connsiteY4" fmla="*/ 1759256 h 3468444"/>
              <a:gd name="connsiteX5" fmla="*/ 657099 w 1658404"/>
              <a:gd name="connsiteY5" fmla="*/ 1628092 h 3468444"/>
              <a:gd name="connsiteX6" fmla="*/ 660846 w 1658404"/>
              <a:gd name="connsiteY6" fmla="*/ 1504424 h 3468444"/>
              <a:gd name="connsiteX7" fmla="*/ 709564 w 1658404"/>
              <a:gd name="connsiteY7" fmla="*/ 1399492 h 3468444"/>
              <a:gd name="connsiteX8" fmla="*/ 728302 w 1658404"/>
              <a:gd name="connsiteY8" fmla="*/ 1347027 h 3468444"/>
              <a:gd name="connsiteX9" fmla="*/ 747040 w 1658404"/>
              <a:gd name="connsiteY9" fmla="*/ 1283319 h 3468444"/>
              <a:gd name="connsiteX10" fmla="*/ 724555 w 1658404"/>
              <a:gd name="connsiteY10" fmla="*/ 1170892 h 3468444"/>
              <a:gd name="connsiteX11" fmla="*/ 675836 w 1658404"/>
              <a:gd name="connsiteY11" fmla="*/ 1058466 h 3468444"/>
              <a:gd name="connsiteX12" fmla="*/ 638361 w 1658404"/>
              <a:gd name="connsiteY12" fmla="*/ 1006001 h 3468444"/>
              <a:gd name="connsiteX13" fmla="*/ 585895 w 1658404"/>
              <a:gd name="connsiteY13" fmla="*/ 964778 h 3468444"/>
              <a:gd name="connsiteX14" fmla="*/ 443489 w 1658404"/>
              <a:gd name="connsiteY14" fmla="*/ 908565 h 3468444"/>
              <a:gd name="connsiteX15" fmla="*/ 295045 w 1658404"/>
              <a:gd name="connsiteY15" fmla="*/ 941903 h 3468444"/>
              <a:gd name="connsiteX16" fmla="*/ 143686 w 1658404"/>
              <a:gd name="connsiteY16" fmla="*/ 904817 h 3468444"/>
              <a:gd name="connsiteX17" fmla="*/ 51142 w 1658404"/>
              <a:gd name="connsiteY17" fmla="*/ 817478 h 3468444"/>
              <a:gd name="connsiteX18" fmla="*/ 1279 w 1658404"/>
              <a:gd name="connsiteY18" fmla="*/ 661227 h 3468444"/>
              <a:gd name="connsiteX19" fmla="*/ 17544 w 1658404"/>
              <a:gd name="connsiteY19" fmla="*/ 455867 h 3468444"/>
              <a:gd name="connsiteX20" fmla="*/ 84298 w 1658404"/>
              <a:gd name="connsiteY20" fmla="*/ 302296 h 3468444"/>
              <a:gd name="connsiteX21" fmla="*/ 174811 w 1658404"/>
              <a:gd name="connsiteY21" fmla="*/ 189739 h 3468444"/>
              <a:gd name="connsiteX22" fmla="*/ 293587 w 1658404"/>
              <a:gd name="connsiteY22" fmla="*/ 80358 h 3468444"/>
              <a:gd name="connsiteX23" fmla="*/ 426625 w 1658404"/>
              <a:gd name="connsiteY23" fmla="*/ 15273 h 3468444"/>
              <a:gd name="connsiteX24" fmla="*/ 570905 w 1658404"/>
              <a:gd name="connsiteY24" fmla="*/ 1660 h 3468444"/>
              <a:gd name="connsiteX25" fmla="*/ 705817 w 1658404"/>
              <a:gd name="connsiteY25" fmla="*/ 42883 h 3468444"/>
              <a:gd name="connsiteX26" fmla="*/ 811190 w 1658404"/>
              <a:gd name="connsiteY26" fmla="*/ 105446 h 3468444"/>
              <a:gd name="connsiteX27" fmla="*/ 829486 w 1658404"/>
              <a:gd name="connsiteY27" fmla="*/ 189037 h 3468444"/>
              <a:gd name="connsiteX28" fmla="*/ 844476 w 1658404"/>
              <a:gd name="connsiteY28" fmla="*/ 361424 h 3468444"/>
              <a:gd name="connsiteX29" fmla="*/ 956902 w 1658404"/>
              <a:gd name="connsiteY29" fmla="*/ 421384 h 3468444"/>
              <a:gd name="connsiteX30" fmla="*/ 1267506 w 1658404"/>
              <a:gd name="connsiteY30" fmla="*/ 416179 h 3468444"/>
              <a:gd name="connsiteX31" fmla="*/ 1359346 w 1658404"/>
              <a:gd name="connsiteY31" fmla="*/ 448762 h 3468444"/>
              <a:gd name="connsiteX32" fmla="*/ 1531030 w 1658404"/>
              <a:gd name="connsiteY32" fmla="*/ 526757 h 3468444"/>
              <a:gd name="connsiteX33" fmla="*/ 1578994 w 1658404"/>
              <a:gd name="connsiteY33" fmla="*/ 698702 h 3468444"/>
              <a:gd name="connsiteX34" fmla="*/ 1601479 w 1658404"/>
              <a:gd name="connsiteY34" fmla="*/ 777401 h 3468444"/>
              <a:gd name="connsiteX35" fmla="*/ 1620217 w 1658404"/>
              <a:gd name="connsiteY35" fmla="*/ 826119 h 3468444"/>
              <a:gd name="connsiteX36" fmla="*/ 1653945 w 1658404"/>
              <a:gd name="connsiteY36" fmla="*/ 964778 h 3468444"/>
              <a:gd name="connsiteX37" fmla="*/ 1653945 w 1658404"/>
              <a:gd name="connsiteY37" fmla="*/ 1167145 h 3468444"/>
              <a:gd name="connsiteX38" fmla="*/ 1605227 w 1658404"/>
              <a:gd name="connsiteY38" fmla="*/ 1320794 h 3468444"/>
              <a:gd name="connsiteX39" fmla="*/ 1575246 w 1658404"/>
              <a:gd name="connsiteY39" fmla="*/ 1380755 h 3468444"/>
              <a:gd name="connsiteX40" fmla="*/ 1515286 w 1658404"/>
              <a:gd name="connsiteY40" fmla="*/ 1485686 h 3468444"/>
              <a:gd name="connsiteX41" fmla="*/ 1489053 w 1658404"/>
              <a:gd name="connsiteY41" fmla="*/ 1545647 h 3468444"/>
              <a:gd name="connsiteX42" fmla="*/ 1455325 w 1658404"/>
              <a:gd name="connsiteY42" fmla="*/ 1635588 h 3468444"/>
              <a:gd name="connsiteX43" fmla="*/ 1425345 w 1658404"/>
              <a:gd name="connsiteY43" fmla="*/ 1785489 h 3468444"/>
              <a:gd name="connsiteX44" fmla="*/ 1410355 w 1658404"/>
              <a:gd name="connsiteY44" fmla="*/ 1879178 h 3468444"/>
              <a:gd name="connsiteX45" fmla="*/ 1365384 w 1658404"/>
              <a:gd name="connsiteY45" fmla="*/ 2070302 h 3468444"/>
              <a:gd name="connsiteX46" fmla="*/ 1305423 w 1658404"/>
              <a:gd name="connsiteY46" fmla="*/ 2430066 h 3468444"/>
              <a:gd name="connsiteX47" fmla="*/ 1271695 w 1658404"/>
              <a:gd name="connsiteY47" fmla="*/ 2647424 h 3468444"/>
              <a:gd name="connsiteX48" fmla="*/ 1234220 w 1658404"/>
              <a:gd name="connsiteY48" fmla="*/ 2902256 h 3468444"/>
              <a:gd name="connsiteX49" fmla="*/ 1192737 w 1658404"/>
              <a:gd name="connsiteY49" fmla="*/ 3437140 h 3468444"/>
              <a:gd name="connsiteX50" fmla="*/ 933011 w 1658404"/>
              <a:gd name="connsiteY50" fmla="*/ 3456944 h 3468444"/>
              <a:gd name="connsiteX51" fmla="*/ 704801 w 1658404"/>
              <a:gd name="connsiteY51" fmla="*/ 3415852 h 3468444"/>
              <a:gd name="connsiteX0" fmla="*/ 704801 w 1658404"/>
              <a:gd name="connsiteY0" fmla="*/ 3415852 h 3468444"/>
              <a:gd name="connsiteX1" fmla="*/ 727417 w 1658404"/>
              <a:gd name="connsiteY1" fmla="*/ 2855594 h 3468444"/>
              <a:gd name="connsiteX2" fmla="*/ 747170 w 1658404"/>
              <a:gd name="connsiteY2" fmla="*/ 1824552 h 3468444"/>
              <a:gd name="connsiteX3" fmla="*/ 735797 w 1658404"/>
              <a:gd name="connsiteY3" fmla="*/ 1811722 h 3468444"/>
              <a:gd name="connsiteX4" fmla="*/ 690827 w 1658404"/>
              <a:gd name="connsiteY4" fmla="*/ 1759256 h 3468444"/>
              <a:gd name="connsiteX5" fmla="*/ 657099 w 1658404"/>
              <a:gd name="connsiteY5" fmla="*/ 1628092 h 3468444"/>
              <a:gd name="connsiteX6" fmla="*/ 660846 w 1658404"/>
              <a:gd name="connsiteY6" fmla="*/ 1504424 h 3468444"/>
              <a:gd name="connsiteX7" fmla="*/ 709564 w 1658404"/>
              <a:gd name="connsiteY7" fmla="*/ 1399492 h 3468444"/>
              <a:gd name="connsiteX8" fmla="*/ 728302 w 1658404"/>
              <a:gd name="connsiteY8" fmla="*/ 1347027 h 3468444"/>
              <a:gd name="connsiteX9" fmla="*/ 747040 w 1658404"/>
              <a:gd name="connsiteY9" fmla="*/ 1283319 h 3468444"/>
              <a:gd name="connsiteX10" fmla="*/ 724555 w 1658404"/>
              <a:gd name="connsiteY10" fmla="*/ 1170892 h 3468444"/>
              <a:gd name="connsiteX11" fmla="*/ 675836 w 1658404"/>
              <a:gd name="connsiteY11" fmla="*/ 1058466 h 3468444"/>
              <a:gd name="connsiteX12" fmla="*/ 638361 w 1658404"/>
              <a:gd name="connsiteY12" fmla="*/ 1006001 h 3468444"/>
              <a:gd name="connsiteX13" fmla="*/ 585895 w 1658404"/>
              <a:gd name="connsiteY13" fmla="*/ 964778 h 3468444"/>
              <a:gd name="connsiteX14" fmla="*/ 443489 w 1658404"/>
              <a:gd name="connsiteY14" fmla="*/ 908565 h 3468444"/>
              <a:gd name="connsiteX15" fmla="*/ 295045 w 1658404"/>
              <a:gd name="connsiteY15" fmla="*/ 941903 h 3468444"/>
              <a:gd name="connsiteX16" fmla="*/ 143686 w 1658404"/>
              <a:gd name="connsiteY16" fmla="*/ 904817 h 3468444"/>
              <a:gd name="connsiteX17" fmla="*/ 51142 w 1658404"/>
              <a:gd name="connsiteY17" fmla="*/ 817478 h 3468444"/>
              <a:gd name="connsiteX18" fmla="*/ 1279 w 1658404"/>
              <a:gd name="connsiteY18" fmla="*/ 661227 h 3468444"/>
              <a:gd name="connsiteX19" fmla="*/ 17544 w 1658404"/>
              <a:gd name="connsiteY19" fmla="*/ 455867 h 3468444"/>
              <a:gd name="connsiteX20" fmla="*/ 84298 w 1658404"/>
              <a:gd name="connsiteY20" fmla="*/ 302296 h 3468444"/>
              <a:gd name="connsiteX21" fmla="*/ 174811 w 1658404"/>
              <a:gd name="connsiteY21" fmla="*/ 189739 h 3468444"/>
              <a:gd name="connsiteX22" fmla="*/ 293587 w 1658404"/>
              <a:gd name="connsiteY22" fmla="*/ 80358 h 3468444"/>
              <a:gd name="connsiteX23" fmla="*/ 426625 w 1658404"/>
              <a:gd name="connsiteY23" fmla="*/ 15273 h 3468444"/>
              <a:gd name="connsiteX24" fmla="*/ 570905 w 1658404"/>
              <a:gd name="connsiteY24" fmla="*/ 1660 h 3468444"/>
              <a:gd name="connsiteX25" fmla="*/ 705817 w 1658404"/>
              <a:gd name="connsiteY25" fmla="*/ 42883 h 3468444"/>
              <a:gd name="connsiteX26" fmla="*/ 811190 w 1658404"/>
              <a:gd name="connsiteY26" fmla="*/ 105446 h 3468444"/>
              <a:gd name="connsiteX27" fmla="*/ 829486 w 1658404"/>
              <a:gd name="connsiteY27" fmla="*/ 189037 h 3468444"/>
              <a:gd name="connsiteX28" fmla="*/ 844476 w 1658404"/>
              <a:gd name="connsiteY28" fmla="*/ 361424 h 3468444"/>
              <a:gd name="connsiteX29" fmla="*/ 956902 w 1658404"/>
              <a:gd name="connsiteY29" fmla="*/ 421384 h 3468444"/>
              <a:gd name="connsiteX30" fmla="*/ 1267506 w 1658404"/>
              <a:gd name="connsiteY30" fmla="*/ 416179 h 3468444"/>
              <a:gd name="connsiteX31" fmla="*/ 1531030 w 1658404"/>
              <a:gd name="connsiteY31" fmla="*/ 526757 h 3468444"/>
              <a:gd name="connsiteX32" fmla="*/ 1578994 w 1658404"/>
              <a:gd name="connsiteY32" fmla="*/ 698702 h 3468444"/>
              <a:gd name="connsiteX33" fmla="*/ 1601479 w 1658404"/>
              <a:gd name="connsiteY33" fmla="*/ 777401 h 3468444"/>
              <a:gd name="connsiteX34" fmla="*/ 1620217 w 1658404"/>
              <a:gd name="connsiteY34" fmla="*/ 826119 h 3468444"/>
              <a:gd name="connsiteX35" fmla="*/ 1653945 w 1658404"/>
              <a:gd name="connsiteY35" fmla="*/ 964778 h 3468444"/>
              <a:gd name="connsiteX36" fmla="*/ 1653945 w 1658404"/>
              <a:gd name="connsiteY36" fmla="*/ 1167145 h 3468444"/>
              <a:gd name="connsiteX37" fmla="*/ 1605227 w 1658404"/>
              <a:gd name="connsiteY37" fmla="*/ 1320794 h 3468444"/>
              <a:gd name="connsiteX38" fmla="*/ 1575246 w 1658404"/>
              <a:gd name="connsiteY38" fmla="*/ 1380755 h 3468444"/>
              <a:gd name="connsiteX39" fmla="*/ 1515286 w 1658404"/>
              <a:gd name="connsiteY39" fmla="*/ 1485686 h 3468444"/>
              <a:gd name="connsiteX40" fmla="*/ 1489053 w 1658404"/>
              <a:gd name="connsiteY40" fmla="*/ 1545647 h 3468444"/>
              <a:gd name="connsiteX41" fmla="*/ 1455325 w 1658404"/>
              <a:gd name="connsiteY41" fmla="*/ 1635588 h 3468444"/>
              <a:gd name="connsiteX42" fmla="*/ 1425345 w 1658404"/>
              <a:gd name="connsiteY42" fmla="*/ 1785489 h 3468444"/>
              <a:gd name="connsiteX43" fmla="*/ 1410355 w 1658404"/>
              <a:gd name="connsiteY43" fmla="*/ 1879178 h 3468444"/>
              <a:gd name="connsiteX44" fmla="*/ 1365384 w 1658404"/>
              <a:gd name="connsiteY44" fmla="*/ 2070302 h 3468444"/>
              <a:gd name="connsiteX45" fmla="*/ 1305423 w 1658404"/>
              <a:gd name="connsiteY45" fmla="*/ 2430066 h 3468444"/>
              <a:gd name="connsiteX46" fmla="*/ 1271695 w 1658404"/>
              <a:gd name="connsiteY46" fmla="*/ 2647424 h 3468444"/>
              <a:gd name="connsiteX47" fmla="*/ 1234220 w 1658404"/>
              <a:gd name="connsiteY47" fmla="*/ 2902256 h 3468444"/>
              <a:gd name="connsiteX48" fmla="*/ 1192737 w 1658404"/>
              <a:gd name="connsiteY48" fmla="*/ 3437140 h 3468444"/>
              <a:gd name="connsiteX49" fmla="*/ 933011 w 1658404"/>
              <a:gd name="connsiteY49" fmla="*/ 3456944 h 3468444"/>
              <a:gd name="connsiteX50" fmla="*/ 704801 w 1658404"/>
              <a:gd name="connsiteY50" fmla="*/ 3415852 h 3468444"/>
              <a:gd name="connsiteX0" fmla="*/ 704801 w 1658404"/>
              <a:gd name="connsiteY0" fmla="*/ 3415852 h 3468444"/>
              <a:gd name="connsiteX1" fmla="*/ 727417 w 1658404"/>
              <a:gd name="connsiteY1" fmla="*/ 2855594 h 3468444"/>
              <a:gd name="connsiteX2" fmla="*/ 747170 w 1658404"/>
              <a:gd name="connsiteY2" fmla="*/ 1824552 h 3468444"/>
              <a:gd name="connsiteX3" fmla="*/ 735797 w 1658404"/>
              <a:gd name="connsiteY3" fmla="*/ 1811722 h 3468444"/>
              <a:gd name="connsiteX4" fmla="*/ 690827 w 1658404"/>
              <a:gd name="connsiteY4" fmla="*/ 1759256 h 3468444"/>
              <a:gd name="connsiteX5" fmla="*/ 657099 w 1658404"/>
              <a:gd name="connsiteY5" fmla="*/ 1628092 h 3468444"/>
              <a:gd name="connsiteX6" fmla="*/ 660846 w 1658404"/>
              <a:gd name="connsiteY6" fmla="*/ 1504424 h 3468444"/>
              <a:gd name="connsiteX7" fmla="*/ 709564 w 1658404"/>
              <a:gd name="connsiteY7" fmla="*/ 1399492 h 3468444"/>
              <a:gd name="connsiteX8" fmla="*/ 728302 w 1658404"/>
              <a:gd name="connsiteY8" fmla="*/ 1347027 h 3468444"/>
              <a:gd name="connsiteX9" fmla="*/ 747040 w 1658404"/>
              <a:gd name="connsiteY9" fmla="*/ 1283319 h 3468444"/>
              <a:gd name="connsiteX10" fmla="*/ 724555 w 1658404"/>
              <a:gd name="connsiteY10" fmla="*/ 1170892 h 3468444"/>
              <a:gd name="connsiteX11" fmla="*/ 675836 w 1658404"/>
              <a:gd name="connsiteY11" fmla="*/ 1058466 h 3468444"/>
              <a:gd name="connsiteX12" fmla="*/ 638361 w 1658404"/>
              <a:gd name="connsiteY12" fmla="*/ 1006001 h 3468444"/>
              <a:gd name="connsiteX13" fmla="*/ 585895 w 1658404"/>
              <a:gd name="connsiteY13" fmla="*/ 964778 h 3468444"/>
              <a:gd name="connsiteX14" fmla="*/ 443489 w 1658404"/>
              <a:gd name="connsiteY14" fmla="*/ 908565 h 3468444"/>
              <a:gd name="connsiteX15" fmla="*/ 295045 w 1658404"/>
              <a:gd name="connsiteY15" fmla="*/ 941903 h 3468444"/>
              <a:gd name="connsiteX16" fmla="*/ 143686 w 1658404"/>
              <a:gd name="connsiteY16" fmla="*/ 904817 h 3468444"/>
              <a:gd name="connsiteX17" fmla="*/ 51142 w 1658404"/>
              <a:gd name="connsiteY17" fmla="*/ 817478 h 3468444"/>
              <a:gd name="connsiteX18" fmla="*/ 1279 w 1658404"/>
              <a:gd name="connsiteY18" fmla="*/ 661227 h 3468444"/>
              <a:gd name="connsiteX19" fmla="*/ 17544 w 1658404"/>
              <a:gd name="connsiteY19" fmla="*/ 455867 h 3468444"/>
              <a:gd name="connsiteX20" fmla="*/ 84298 w 1658404"/>
              <a:gd name="connsiteY20" fmla="*/ 302296 h 3468444"/>
              <a:gd name="connsiteX21" fmla="*/ 174811 w 1658404"/>
              <a:gd name="connsiteY21" fmla="*/ 189739 h 3468444"/>
              <a:gd name="connsiteX22" fmla="*/ 293587 w 1658404"/>
              <a:gd name="connsiteY22" fmla="*/ 80358 h 3468444"/>
              <a:gd name="connsiteX23" fmla="*/ 426625 w 1658404"/>
              <a:gd name="connsiteY23" fmla="*/ 15273 h 3468444"/>
              <a:gd name="connsiteX24" fmla="*/ 570905 w 1658404"/>
              <a:gd name="connsiteY24" fmla="*/ 1660 h 3468444"/>
              <a:gd name="connsiteX25" fmla="*/ 705817 w 1658404"/>
              <a:gd name="connsiteY25" fmla="*/ 42883 h 3468444"/>
              <a:gd name="connsiteX26" fmla="*/ 811190 w 1658404"/>
              <a:gd name="connsiteY26" fmla="*/ 105446 h 3468444"/>
              <a:gd name="connsiteX27" fmla="*/ 829486 w 1658404"/>
              <a:gd name="connsiteY27" fmla="*/ 189037 h 3468444"/>
              <a:gd name="connsiteX28" fmla="*/ 844476 w 1658404"/>
              <a:gd name="connsiteY28" fmla="*/ 361424 h 3468444"/>
              <a:gd name="connsiteX29" fmla="*/ 956902 w 1658404"/>
              <a:gd name="connsiteY29" fmla="*/ 421384 h 3468444"/>
              <a:gd name="connsiteX30" fmla="*/ 1267506 w 1658404"/>
              <a:gd name="connsiteY30" fmla="*/ 416179 h 3468444"/>
              <a:gd name="connsiteX31" fmla="*/ 1523092 w 1658404"/>
              <a:gd name="connsiteY31" fmla="*/ 534694 h 3468444"/>
              <a:gd name="connsiteX32" fmla="*/ 1578994 w 1658404"/>
              <a:gd name="connsiteY32" fmla="*/ 698702 h 3468444"/>
              <a:gd name="connsiteX33" fmla="*/ 1601479 w 1658404"/>
              <a:gd name="connsiteY33" fmla="*/ 777401 h 3468444"/>
              <a:gd name="connsiteX34" fmla="*/ 1620217 w 1658404"/>
              <a:gd name="connsiteY34" fmla="*/ 826119 h 3468444"/>
              <a:gd name="connsiteX35" fmla="*/ 1653945 w 1658404"/>
              <a:gd name="connsiteY35" fmla="*/ 964778 h 3468444"/>
              <a:gd name="connsiteX36" fmla="*/ 1653945 w 1658404"/>
              <a:gd name="connsiteY36" fmla="*/ 1167145 h 3468444"/>
              <a:gd name="connsiteX37" fmla="*/ 1605227 w 1658404"/>
              <a:gd name="connsiteY37" fmla="*/ 1320794 h 3468444"/>
              <a:gd name="connsiteX38" fmla="*/ 1575246 w 1658404"/>
              <a:gd name="connsiteY38" fmla="*/ 1380755 h 3468444"/>
              <a:gd name="connsiteX39" fmla="*/ 1515286 w 1658404"/>
              <a:gd name="connsiteY39" fmla="*/ 1485686 h 3468444"/>
              <a:gd name="connsiteX40" fmla="*/ 1489053 w 1658404"/>
              <a:gd name="connsiteY40" fmla="*/ 1545647 h 3468444"/>
              <a:gd name="connsiteX41" fmla="*/ 1455325 w 1658404"/>
              <a:gd name="connsiteY41" fmla="*/ 1635588 h 3468444"/>
              <a:gd name="connsiteX42" fmla="*/ 1425345 w 1658404"/>
              <a:gd name="connsiteY42" fmla="*/ 1785489 h 3468444"/>
              <a:gd name="connsiteX43" fmla="*/ 1410355 w 1658404"/>
              <a:gd name="connsiteY43" fmla="*/ 1879178 h 3468444"/>
              <a:gd name="connsiteX44" fmla="*/ 1365384 w 1658404"/>
              <a:gd name="connsiteY44" fmla="*/ 2070302 h 3468444"/>
              <a:gd name="connsiteX45" fmla="*/ 1305423 w 1658404"/>
              <a:gd name="connsiteY45" fmla="*/ 2430066 h 3468444"/>
              <a:gd name="connsiteX46" fmla="*/ 1271695 w 1658404"/>
              <a:gd name="connsiteY46" fmla="*/ 2647424 h 3468444"/>
              <a:gd name="connsiteX47" fmla="*/ 1234220 w 1658404"/>
              <a:gd name="connsiteY47" fmla="*/ 2902256 h 3468444"/>
              <a:gd name="connsiteX48" fmla="*/ 1192737 w 1658404"/>
              <a:gd name="connsiteY48" fmla="*/ 3437140 h 3468444"/>
              <a:gd name="connsiteX49" fmla="*/ 933011 w 1658404"/>
              <a:gd name="connsiteY49" fmla="*/ 3456944 h 3468444"/>
              <a:gd name="connsiteX50" fmla="*/ 704801 w 1658404"/>
              <a:gd name="connsiteY50" fmla="*/ 3415852 h 3468444"/>
              <a:gd name="connsiteX0" fmla="*/ 704801 w 1658404"/>
              <a:gd name="connsiteY0" fmla="*/ 3415852 h 3468444"/>
              <a:gd name="connsiteX1" fmla="*/ 727417 w 1658404"/>
              <a:gd name="connsiteY1" fmla="*/ 2855594 h 3468444"/>
              <a:gd name="connsiteX2" fmla="*/ 747170 w 1658404"/>
              <a:gd name="connsiteY2" fmla="*/ 1824552 h 3468444"/>
              <a:gd name="connsiteX3" fmla="*/ 735797 w 1658404"/>
              <a:gd name="connsiteY3" fmla="*/ 1811722 h 3468444"/>
              <a:gd name="connsiteX4" fmla="*/ 690827 w 1658404"/>
              <a:gd name="connsiteY4" fmla="*/ 1759256 h 3468444"/>
              <a:gd name="connsiteX5" fmla="*/ 657099 w 1658404"/>
              <a:gd name="connsiteY5" fmla="*/ 1628092 h 3468444"/>
              <a:gd name="connsiteX6" fmla="*/ 660846 w 1658404"/>
              <a:gd name="connsiteY6" fmla="*/ 1504424 h 3468444"/>
              <a:gd name="connsiteX7" fmla="*/ 709564 w 1658404"/>
              <a:gd name="connsiteY7" fmla="*/ 1399492 h 3468444"/>
              <a:gd name="connsiteX8" fmla="*/ 728302 w 1658404"/>
              <a:gd name="connsiteY8" fmla="*/ 1347027 h 3468444"/>
              <a:gd name="connsiteX9" fmla="*/ 747040 w 1658404"/>
              <a:gd name="connsiteY9" fmla="*/ 1283319 h 3468444"/>
              <a:gd name="connsiteX10" fmla="*/ 724555 w 1658404"/>
              <a:gd name="connsiteY10" fmla="*/ 1170892 h 3468444"/>
              <a:gd name="connsiteX11" fmla="*/ 675836 w 1658404"/>
              <a:gd name="connsiteY11" fmla="*/ 1058466 h 3468444"/>
              <a:gd name="connsiteX12" fmla="*/ 638361 w 1658404"/>
              <a:gd name="connsiteY12" fmla="*/ 1006001 h 3468444"/>
              <a:gd name="connsiteX13" fmla="*/ 585895 w 1658404"/>
              <a:gd name="connsiteY13" fmla="*/ 964778 h 3468444"/>
              <a:gd name="connsiteX14" fmla="*/ 443489 w 1658404"/>
              <a:gd name="connsiteY14" fmla="*/ 908565 h 3468444"/>
              <a:gd name="connsiteX15" fmla="*/ 295045 w 1658404"/>
              <a:gd name="connsiteY15" fmla="*/ 941903 h 3468444"/>
              <a:gd name="connsiteX16" fmla="*/ 143686 w 1658404"/>
              <a:gd name="connsiteY16" fmla="*/ 904817 h 3468444"/>
              <a:gd name="connsiteX17" fmla="*/ 51142 w 1658404"/>
              <a:gd name="connsiteY17" fmla="*/ 817478 h 3468444"/>
              <a:gd name="connsiteX18" fmla="*/ 1279 w 1658404"/>
              <a:gd name="connsiteY18" fmla="*/ 661227 h 3468444"/>
              <a:gd name="connsiteX19" fmla="*/ 17544 w 1658404"/>
              <a:gd name="connsiteY19" fmla="*/ 455867 h 3468444"/>
              <a:gd name="connsiteX20" fmla="*/ 84298 w 1658404"/>
              <a:gd name="connsiteY20" fmla="*/ 302296 h 3468444"/>
              <a:gd name="connsiteX21" fmla="*/ 174811 w 1658404"/>
              <a:gd name="connsiteY21" fmla="*/ 189739 h 3468444"/>
              <a:gd name="connsiteX22" fmla="*/ 293587 w 1658404"/>
              <a:gd name="connsiteY22" fmla="*/ 80358 h 3468444"/>
              <a:gd name="connsiteX23" fmla="*/ 426625 w 1658404"/>
              <a:gd name="connsiteY23" fmla="*/ 15273 h 3468444"/>
              <a:gd name="connsiteX24" fmla="*/ 570905 w 1658404"/>
              <a:gd name="connsiteY24" fmla="*/ 1660 h 3468444"/>
              <a:gd name="connsiteX25" fmla="*/ 705817 w 1658404"/>
              <a:gd name="connsiteY25" fmla="*/ 42883 h 3468444"/>
              <a:gd name="connsiteX26" fmla="*/ 811190 w 1658404"/>
              <a:gd name="connsiteY26" fmla="*/ 105446 h 3468444"/>
              <a:gd name="connsiteX27" fmla="*/ 829486 w 1658404"/>
              <a:gd name="connsiteY27" fmla="*/ 189037 h 3468444"/>
              <a:gd name="connsiteX28" fmla="*/ 844476 w 1658404"/>
              <a:gd name="connsiteY28" fmla="*/ 361424 h 3468444"/>
              <a:gd name="connsiteX29" fmla="*/ 956902 w 1658404"/>
              <a:gd name="connsiteY29" fmla="*/ 421384 h 3468444"/>
              <a:gd name="connsiteX30" fmla="*/ 1267506 w 1658404"/>
              <a:gd name="connsiteY30" fmla="*/ 416179 h 3468444"/>
              <a:gd name="connsiteX31" fmla="*/ 1523092 w 1658404"/>
              <a:gd name="connsiteY31" fmla="*/ 534694 h 3468444"/>
              <a:gd name="connsiteX32" fmla="*/ 1578994 w 1658404"/>
              <a:gd name="connsiteY32" fmla="*/ 698702 h 3468444"/>
              <a:gd name="connsiteX33" fmla="*/ 1620217 w 1658404"/>
              <a:gd name="connsiteY33" fmla="*/ 826119 h 3468444"/>
              <a:gd name="connsiteX34" fmla="*/ 1653945 w 1658404"/>
              <a:gd name="connsiteY34" fmla="*/ 964778 h 3468444"/>
              <a:gd name="connsiteX35" fmla="*/ 1653945 w 1658404"/>
              <a:gd name="connsiteY35" fmla="*/ 1167145 h 3468444"/>
              <a:gd name="connsiteX36" fmla="*/ 1605227 w 1658404"/>
              <a:gd name="connsiteY36" fmla="*/ 1320794 h 3468444"/>
              <a:gd name="connsiteX37" fmla="*/ 1575246 w 1658404"/>
              <a:gd name="connsiteY37" fmla="*/ 1380755 h 3468444"/>
              <a:gd name="connsiteX38" fmla="*/ 1515286 w 1658404"/>
              <a:gd name="connsiteY38" fmla="*/ 1485686 h 3468444"/>
              <a:gd name="connsiteX39" fmla="*/ 1489053 w 1658404"/>
              <a:gd name="connsiteY39" fmla="*/ 1545647 h 3468444"/>
              <a:gd name="connsiteX40" fmla="*/ 1455325 w 1658404"/>
              <a:gd name="connsiteY40" fmla="*/ 1635588 h 3468444"/>
              <a:gd name="connsiteX41" fmla="*/ 1425345 w 1658404"/>
              <a:gd name="connsiteY41" fmla="*/ 1785489 h 3468444"/>
              <a:gd name="connsiteX42" fmla="*/ 1410355 w 1658404"/>
              <a:gd name="connsiteY42" fmla="*/ 1879178 h 3468444"/>
              <a:gd name="connsiteX43" fmla="*/ 1365384 w 1658404"/>
              <a:gd name="connsiteY43" fmla="*/ 2070302 h 3468444"/>
              <a:gd name="connsiteX44" fmla="*/ 1305423 w 1658404"/>
              <a:gd name="connsiteY44" fmla="*/ 2430066 h 3468444"/>
              <a:gd name="connsiteX45" fmla="*/ 1271695 w 1658404"/>
              <a:gd name="connsiteY45" fmla="*/ 2647424 h 3468444"/>
              <a:gd name="connsiteX46" fmla="*/ 1234220 w 1658404"/>
              <a:gd name="connsiteY46" fmla="*/ 2902256 h 3468444"/>
              <a:gd name="connsiteX47" fmla="*/ 1192737 w 1658404"/>
              <a:gd name="connsiteY47" fmla="*/ 3437140 h 3468444"/>
              <a:gd name="connsiteX48" fmla="*/ 933011 w 1658404"/>
              <a:gd name="connsiteY48" fmla="*/ 3456944 h 3468444"/>
              <a:gd name="connsiteX49" fmla="*/ 704801 w 1658404"/>
              <a:gd name="connsiteY49" fmla="*/ 3415852 h 3468444"/>
              <a:gd name="connsiteX0" fmla="*/ 704801 w 1661759"/>
              <a:gd name="connsiteY0" fmla="*/ 3415852 h 3468444"/>
              <a:gd name="connsiteX1" fmla="*/ 727417 w 1661759"/>
              <a:gd name="connsiteY1" fmla="*/ 2855594 h 3468444"/>
              <a:gd name="connsiteX2" fmla="*/ 747170 w 1661759"/>
              <a:gd name="connsiteY2" fmla="*/ 1824552 h 3468444"/>
              <a:gd name="connsiteX3" fmla="*/ 735797 w 1661759"/>
              <a:gd name="connsiteY3" fmla="*/ 1811722 h 3468444"/>
              <a:gd name="connsiteX4" fmla="*/ 690827 w 1661759"/>
              <a:gd name="connsiteY4" fmla="*/ 1759256 h 3468444"/>
              <a:gd name="connsiteX5" fmla="*/ 657099 w 1661759"/>
              <a:gd name="connsiteY5" fmla="*/ 1628092 h 3468444"/>
              <a:gd name="connsiteX6" fmla="*/ 660846 w 1661759"/>
              <a:gd name="connsiteY6" fmla="*/ 1504424 h 3468444"/>
              <a:gd name="connsiteX7" fmla="*/ 709564 w 1661759"/>
              <a:gd name="connsiteY7" fmla="*/ 1399492 h 3468444"/>
              <a:gd name="connsiteX8" fmla="*/ 728302 w 1661759"/>
              <a:gd name="connsiteY8" fmla="*/ 1347027 h 3468444"/>
              <a:gd name="connsiteX9" fmla="*/ 747040 w 1661759"/>
              <a:gd name="connsiteY9" fmla="*/ 1283319 h 3468444"/>
              <a:gd name="connsiteX10" fmla="*/ 724555 w 1661759"/>
              <a:gd name="connsiteY10" fmla="*/ 1170892 h 3468444"/>
              <a:gd name="connsiteX11" fmla="*/ 675836 w 1661759"/>
              <a:gd name="connsiteY11" fmla="*/ 1058466 h 3468444"/>
              <a:gd name="connsiteX12" fmla="*/ 638361 w 1661759"/>
              <a:gd name="connsiteY12" fmla="*/ 1006001 h 3468444"/>
              <a:gd name="connsiteX13" fmla="*/ 585895 w 1661759"/>
              <a:gd name="connsiteY13" fmla="*/ 964778 h 3468444"/>
              <a:gd name="connsiteX14" fmla="*/ 443489 w 1661759"/>
              <a:gd name="connsiteY14" fmla="*/ 908565 h 3468444"/>
              <a:gd name="connsiteX15" fmla="*/ 295045 w 1661759"/>
              <a:gd name="connsiteY15" fmla="*/ 941903 h 3468444"/>
              <a:gd name="connsiteX16" fmla="*/ 143686 w 1661759"/>
              <a:gd name="connsiteY16" fmla="*/ 904817 h 3468444"/>
              <a:gd name="connsiteX17" fmla="*/ 51142 w 1661759"/>
              <a:gd name="connsiteY17" fmla="*/ 817478 h 3468444"/>
              <a:gd name="connsiteX18" fmla="*/ 1279 w 1661759"/>
              <a:gd name="connsiteY18" fmla="*/ 661227 h 3468444"/>
              <a:gd name="connsiteX19" fmla="*/ 17544 w 1661759"/>
              <a:gd name="connsiteY19" fmla="*/ 455867 h 3468444"/>
              <a:gd name="connsiteX20" fmla="*/ 84298 w 1661759"/>
              <a:gd name="connsiteY20" fmla="*/ 302296 h 3468444"/>
              <a:gd name="connsiteX21" fmla="*/ 174811 w 1661759"/>
              <a:gd name="connsiteY21" fmla="*/ 189739 h 3468444"/>
              <a:gd name="connsiteX22" fmla="*/ 293587 w 1661759"/>
              <a:gd name="connsiteY22" fmla="*/ 80358 h 3468444"/>
              <a:gd name="connsiteX23" fmla="*/ 426625 w 1661759"/>
              <a:gd name="connsiteY23" fmla="*/ 15273 h 3468444"/>
              <a:gd name="connsiteX24" fmla="*/ 570905 w 1661759"/>
              <a:gd name="connsiteY24" fmla="*/ 1660 h 3468444"/>
              <a:gd name="connsiteX25" fmla="*/ 705817 w 1661759"/>
              <a:gd name="connsiteY25" fmla="*/ 42883 h 3468444"/>
              <a:gd name="connsiteX26" fmla="*/ 811190 w 1661759"/>
              <a:gd name="connsiteY26" fmla="*/ 105446 h 3468444"/>
              <a:gd name="connsiteX27" fmla="*/ 829486 w 1661759"/>
              <a:gd name="connsiteY27" fmla="*/ 189037 h 3468444"/>
              <a:gd name="connsiteX28" fmla="*/ 844476 w 1661759"/>
              <a:gd name="connsiteY28" fmla="*/ 361424 h 3468444"/>
              <a:gd name="connsiteX29" fmla="*/ 956902 w 1661759"/>
              <a:gd name="connsiteY29" fmla="*/ 421384 h 3468444"/>
              <a:gd name="connsiteX30" fmla="*/ 1267506 w 1661759"/>
              <a:gd name="connsiteY30" fmla="*/ 416179 h 3468444"/>
              <a:gd name="connsiteX31" fmla="*/ 1523092 w 1661759"/>
              <a:gd name="connsiteY31" fmla="*/ 534694 h 3468444"/>
              <a:gd name="connsiteX32" fmla="*/ 1578994 w 1661759"/>
              <a:gd name="connsiteY32" fmla="*/ 698702 h 3468444"/>
              <a:gd name="connsiteX33" fmla="*/ 1653945 w 1661759"/>
              <a:gd name="connsiteY33" fmla="*/ 964778 h 3468444"/>
              <a:gd name="connsiteX34" fmla="*/ 1653945 w 1661759"/>
              <a:gd name="connsiteY34" fmla="*/ 1167145 h 3468444"/>
              <a:gd name="connsiteX35" fmla="*/ 1605227 w 1661759"/>
              <a:gd name="connsiteY35" fmla="*/ 1320794 h 3468444"/>
              <a:gd name="connsiteX36" fmla="*/ 1575246 w 1661759"/>
              <a:gd name="connsiteY36" fmla="*/ 1380755 h 3468444"/>
              <a:gd name="connsiteX37" fmla="*/ 1515286 w 1661759"/>
              <a:gd name="connsiteY37" fmla="*/ 1485686 h 3468444"/>
              <a:gd name="connsiteX38" fmla="*/ 1489053 w 1661759"/>
              <a:gd name="connsiteY38" fmla="*/ 1545647 h 3468444"/>
              <a:gd name="connsiteX39" fmla="*/ 1455325 w 1661759"/>
              <a:gd name="connsiteY39" fmla="*/ 1635588 h 3468444"/>
              <a:gd name="connsiteX40" fmla="*/ 1425345 w 1661759"/>
              <a:gd name="connsiteY40" fmla="*/ 1785489 h 3468444"/>
              <a:gd name="connsiteX41" fmla="*/ 1410355 w 1661759"/>
              <a:gd name="connsiteY41" fmla="*/ 1879178 h 3468444"/>
              <a:gd name="connsiteX42" fmla="*/ 1365384 w 1661759"/>
              <a:gd name="connsiteY42" fmla="*/ 2070302 h 3468444"/>
              <a:gd name="connsiteX43" fmla="*/ 1305423 w 1661759"/>
              <a:gd name="connsiteY43" fmla="*/ 2430066 h 3468444"/>
              <a:gd name="connsiteX44" fmla="*/ 1271695 w 1661759"/>
              <a:gd name="connsiteY44" fmla="*/ 2647424 h 3468444"/>
              <a:gd name="connsiteX45" fmla="*/ 1234220 w 1661759"/>
              <a:gd name="connsiteY45" fmla="*/ 2902256 h 3468444"/>
              <a:gd name="connsiteX46" fmla="*/ 1192737 w 1661759"/>
              <a:gd name="connsiteY46" fmla="*/ 3437140 h 3468444"/>
              <a:gd name="connsiteX47" fmla="*/ 933011 w 1661759"/>
              <a:gd name="connsiteY47" fmla="*/ 3456944 h 3468444"/>
              <a:gd name="connsiteX48" fmla="*/ 704801 w 1661759"/>
              <a:gd name="connsiteY48" fmla="*/ 3415852 h 3468444"/>
              <a:gd name="connsiteX0" fmla="*/ 704801 w 1663549"/>
              <a:gd name="connsiteY0" fmla="*/ 3415852 h 3468444"/>
              <a:gd name="connsiteX1" fmla="*/ 727417 w 1663549"/>
              <a:gd name="connsiteY1" fmla="*/ 2855594 h 3468444"/>
              <a:gd name="connsiteX2" fmla="*/ 747170 w 1663549"/>
              <a:gd name="connsiteY2" fmla="*/ 1824552 h 3468444"/>
              <a:gd name="connsiteX3" fmla="*/ 735797 w 1663549"/>
              <a:gd name="connsiteY3" fmla="*/ 1811722 h 3468444"/>
              <a:gd name="connsiteX4" fmla="*/ 690827 w 1663549"/>
              <a:gd name="connsiteY4" fmla="*/ 1759256 h 3468444"/>
              <a:gd name="connsiteX5" fmla="*/ 657099 w 1663549"/>
              <a:gd name="connsiteY5" fmla="*/ 1628092 h 3468444"/>
              <a:gd name="connsiteX6" fmla="*/ 660846 w 1663549"/>
              <a:gd name="connsiteY6" fmla="*/ 1504424 h 3468444"/>
              <a:gd name="connsiteX7" fmla="*/ 709564 w 1663549"/>
              <a:gd name="connsiteY7" fmla="*/ 1399492 h 3468444"/>
              <a:gd name="connsiteX8" fmla="*/ 728302 w 1663549"/>
              <a:gd name="connsiteY8" fmla="*/ 1347027 h 3468444"/>
              <a:gd name="connsiteX9" fmla="*/ 747040 w 1663549"/>
              <a:gd name="connsiteY9" fmla="*/ 1283319 h 3468444"/>
              <a:gd name="connsiteX10" fmla="*/ 724555 w 1663549"/>
              <a:gd name="connsiteY10" fmla="*/ 1170892 h 3468444"/>
              <a:gd name="connsiteX11" fmla="*/ 675836 w 1663549"/>
              <a:gd name="connsiteY11" fmla="*/ 1058466 h 3468444"/>
              <a:gd name="connsiteX12" fmla="*/ 638361 w 1663549"/>
              <a:gd name="connsiteY12" fmla="*/ 1006001 h 3468444"/>
              <a:gd name="connsiteX13" fmla="*/ 585895 w 1663549"/>
              <a:gd name="connsiteY13" fmla="*/ 964778 h 3468444"/>
              <a:gd name="connsiteX14" fmla="*/ 443489 w 1663549"/>
              <a:gd name="connsiteY14" fmla="*/ 908565 h 3468444"/>
              <a:gd name="connsiteX15" fmla="*/ 295045 w 1663549"/>
              <a:gd name="connsiteY15" fmla="*/ 941903 h 3468444"/>
              <a:gd name="connsiteX16" fmla="*/ 143686 w 1663549"/>
              <a:gd name="connsiteY16" fmla="*/ 904817 h 3468444"/>
              <a:gd name="connsiteX17" fmla="*/ 51142 w 1663549"/>
              <a:gd name="connsiteY17" fmla="*/ 817478 h 3468444"/>
              <a:gd name="connsiteX18" fmla="*/ 1279 w 1663549"/>
              <a:gd name="connsiteY18" fmla="*/ 661227 h 3468444"/>
              <a:gd name="connsiteX19" fmla="*/ 17544 w 1663549"/>
              <a:gd name="connsiteY19" fmla="*/ 455867 h 3468444"/>
              <a:gd name="connsiteX20" fmla="*/ 84298 w 1663549"/>
              <a:gd name="connsiteY20" fmla="*/ 302296 h 3468444"/>
              <a:gd name="connsiteX21" fmla="*/ 174811 w 1663549"/>
              <a:gd name="connsiteY21" fmla="*/ 189739 h 3468444"/>
              <a:gd name="connsiteX22" fmla="*/ 293587 w 1663549"/>
              <a:gd name="connsiteY22" fmla="*/ 80358 h 3468444"/>
              <a:gd name="connsiteX23" fmla="*/ 426625 w 1663549"/>
              <a:gd name="connsiteY23" fmla="*/ 15273 h 3468444"/>
              <a:gd name="connsiteX24" fmla="*/ 570905 w 1663549"/>
              <a:gd name="connsiteY24" fmla="*/ 1660 h 3468444"/>
              <a:gd name="connsiteX25" fmla="*/ 705817 w 1663549"/>
              <a:gd name="connsiteY25" fmla="*/ 42883 h 3468444"/>
              <a:gd name="connsiteX26" fmla="*/ 811190 w 1663549"/>
              <a:gd name="connsiteY26" fmla="*/ 105446 h 3468444"/>
              <a:gd name="connsiteX27" fmla="*/ 829486 w 1663549"/>
              <a:gd name="connsiteY27" fmla="*/ 189037 h 3468444"/>
              <a:gd name="connsiteX28" fmla="*/ 844476 w 1663549"/>
              <a:gd name="connsiteY28" fmla="*/ 361424 h 3468444"/>
              <a:gd name="connsiteX29" fmla="*/ 956902 w 1663549"/>
              <a:gd name="connsiteY29" fmla="*/ 421384 h 3468444"/>
              <a:gd name="connsiteX30" fmla="*/ 1267506 w 1663549"/>
              <a:gd name="connsiteY30" fmla="*/ 416179 h 3468444"/>
              <a:gd name="connsiteX31" fmla="*/ 1523092 w 1663549"/>
              <a:gd name="connsiteY31" fmla="*/ 534694 h 3468444"/>
              <a:gd name="connsiteX32" fmla="*/ 1578994 w 1663549"/>
              <a:gd name="connsiteY32" fmla="*/ 698702 h 3468444"/>
              <a:gd name="connsiteX33" fmla="*/ 1653945 w 1663549"/>
              <a:gd name="connsiteY33" fmla="*/ 964778 h 3468444"/>
              <a:gd name="connsiteX34" fmla="*/ 1653945 w 1663549"/>
              <a:gd name="connsiteY34" fmla="*/ 1167145 h 3468444"/>
              <a:gd name="connsiteX35" fmla="*/ 1575246 w 1663549"/>
              <a:gd name="connsiteY35" fmla="*/ 1380755 h 3468444"/>
              <a:gd name="connsiteX36" fmla="*/ 1515286 w 1663549"/>
              <a:gd name="connsiteY36" fmla="*/ 1485686 h 3468444"/>
              <a:gd name="connsiteX37" fmla="*/ 1489053 w 1663549"/>
              <a:gd name="connsiteY37" fmla="*/ 1545647 h 3468444"/>
              <a:gd name="connsiteX38" fmla="*/ 1455325 w 1663549"/>
              <a:gd name="connsiteY38" fmla="*/ 1635588 h 3468444"/>
              <a:gd name="connsiteX39" fmla="*/ 1425345 w 1663549"/>
              <a:gd name="connsiteY39" fmla="*/ 1785489 h 3468444"/>
              <a:gd name="connsiteX40" fmla="*/ 1410355 w 1663549"/>
              <a:gd name="connsiteY40" fmla="*/ 1879178 h 3468444"/>
              <a:gd name="connsiteX41" fmla="*/ 1365384 w 1663549"/>
              <a:gd name="connsiteY41" fmla="*/ 2070302 h 3468444"/>
              <a:gd name="connsiteX42" fmla="*/ 1305423 w 1663549"/>
              <a:gd name="connsiteY42" fmla="*/ 2430066 h 3468444"/>
              <a:gd name="connsiteX43" fmla="*/ 1271695 w 1663549"/>
              <a:gd name="connsiteY43" fmla="*/ 2647424 h 3468444"/>
              <a:gd name="connsiteX44" fmla="*/ 1234220 w 1663549"/>
              <a:gd name="connsiteY44" fmla="*/ 2902256 h 3468444"/>
              <a:gd name="connsiteX45" fmla="*/ 1192737 w 1663549"/>
              <a:gd name="connsiteY45" fmla="*/ 3437140 h 3468444"/>
              <a:gd name="connsiteX46" fmla="*/ 933011 w 1663549"/>
              <a:gd name="connsiteY46" fmla="*/ 3456944 h 3468444"/>
              <a:gd name="connsiteX47" fmla="*/ 704801 w 1663549"/>
              <a:gd name="connsiteY47" fmla="*/ 3415852 h 3468444"/>
              <a:gd name="connsiteX0" fmla="*/ 704801 w 1663549"/>
              <a:gd name="connsiteY0" fmla="*/ 3415852 h 3468444"/>
              <a:gd name="connsiteX1" fmla="*/ 727417 w 1663549"/>
              <a:gd name="connsiteY1" fmla="*/ 2855594 h 3468444"/>
              <a:gd name="connsiteX2" fmla="*/ 747170 w 1663549"/>
              <a:gd name="connsiteY2" fmla="*/ 1824552 h 3468444"/>
              <a:gd name="connsiteX3" fmla="*/ 735797 w 1663549"/>
              <a:gd name="connsiteY3" fmla="*/ 1811722 h 3468444"/>
              <a:gd name="connsiteX4" fmla="*/ 690827 w 1663549"/>
              <a:gd name="connsiteY4" fmla="*/ 1759256 h 3468444"/>
              <a:gd name="connsiteX5" fmla="*/ 657099 w 1663549"/>
              <a:gd name="connsiteY5" fmla="*/ 1628092 h 3468444"/>
              <a:gd name="connsiteX6" fmla="*/ 660846 w 1663549"/>
              <a:gd name="connsiteY6" fmla="*/ 1504424 h 3468444"/>
              <a:gd name="connsiteX7" fmla="*/ 709564 w 1663549"/>
              <a:gd name="connsiteY7" fmla="*/ 1399492 h 3468444"/>
              <a:gd name="connsiteX8" fmla="*/ 728302 w 1663549"/>
              <a:gd name="connsiteY8" fmla="*/ 1347027 h 3468444"/>
              <a:gd name="connsiteX9" fmla="*/ 747040 w 1663549"/>
              <a:gd name="connsiteY9" fmla="*/ 1283319 h 3468444"/>
              <a:gd name="connsiteX10" fmla="*/ 724555 w 1663549"/>
              <a:gd name="connsiteY10" fmla="*/ 1170892 h 3468444"/>
              <a:gd name="connsiteX11" fmla="*/ 675836 w 1663549"/>
              <a:gd name="connsiteY11" fmla="*/ 1058466 h 3468444"/>
              <a:gd name="connsiteX12" fmla="*/ 638361 w 1663549"/>
              <a:gd name="connsiteY12" fmla="*/ 1006001 h 3468444"/>
              <a:gd name="connsiteX13" fmla="*/ 585895 w 1663549"/>
              <a:gd name="connsiteY13" fmla="*/ 964778 h 3468444"/>
              <a:gd name="connsiteX14" fmla="*/ 443489 w 1663549"/>
              <a:gd name="connsiteY14" fmla="*/ 908565 h 3468444"/>
              <a:gd name="connsiteX15" fmla="*/ 295045 w 1663549"/>
              <a:gd name="connsiteY15" fmla="*/ 941903 h 3468444"/>
              <a:gd name="connsiteX16" fmla="*/ 143686 w 1663549"/>
              <a:gd name="connsiteY16" fmla="*/ 904817 h 3468444"/>
              <a:gd name="connsiteX17" fmla="*/ 51142 w 1663549"/>
              <a:gd name="connsiteY17" fmla="*/ 817478 h 3468444"/>
              <a:gd name="connsiteX18" fmla="*/ 1279 w 1663549"/>
              <a:gd name="connsiteY18" fmla="*/ 661227 h 3468444"/>
              <a:gd name="connsiteX19" fmla="*/ 17544 w 1663549"/>
              <a:gd name="connsiteY19" fmla="*/ 455867 h 3468444"/>
              <a:gd name="connsiteX20" fmla="*/ 84298 w 1663549"/>
              <a:gd name="connsiteY20" fmla="*/ 302296 h 3468444"/>
              <a:gd name="connsiteX21" fmla="*/ 174811 w 1663549"/>
              <a:gd name="connsiteY21" fmla="*/ 189739 h 3468444"/>
              <a:gd name="connsiteX22" fmla="*/ 293587 w 1663549"/>
              <a:gd name="connsiteY22" fmla="*/ 80358 h 3468444"/>
              <a:gd name="connsiteX23" fmla="*/ 426625 w 1663549"/>
              <a:gd name="connsiteY23" fmla="*/ 15273 h 3468444"/>
              <a:gd name="connsiteX24" fmla="*/ 570905 w 1663549"/>
              <a:gd name="connsiteY24" fmla="*/ 1660 h 3468444"/>
              <a:gd name="connsiteX25" fmla="*/ 705817 w 1663549"/>
              <a:gd name="connsiteY25" fmla="*/ 42883 h 3468444"/>
              <a:gd name="connsiteX26" fmla="*/ 811190 w 1663549"/>
              <a:gd name="connsiteY26" fmla="*/ 105446 h 3468444"/>
              <a:gd name="connsiteX27" fmla="*/ 829486 w 1663549"/>
              <a:gd name="connsiteY27" fmla="*/ 189037 h 3468444"/>
              <a:gd name="connsiteX28" fmla="*/ 844476 w 1663549"/>
              <a:gd name="connsiteY28" fmla="*/ 361424 h 3468444"/>
              <a:gd name="connsiteX29" fmla="*/ 956902 w 1663549"/>
              <a:gd name="connsiteY29" fmla="*/ 421384 h 3468444"/>
              <a:gd name="connsiteX30" fmla="*/ 1267506 w 1663549"/>
              <a:gd name="connsiteY30" fmla="*/ 416179 h 3468444"/>
              <a:gd name="connsiteX31" fmla="*/ 1523092 w 1663549"/>
              <a:gd name="connsiteY31" fmla="*/ 534694 h 3468444"/>
              <a:gd name="connsiteX32" fmla="*/ 1578994 w 1663549"/>
              <a:gd name="connsiteY32" fmla="*/ 698702 h 3468444"/>
              <a:gd name="connsiteX33" fmla="*/ 1653945 w 1663549"/>
              <a:gd name="connsiteY33" fmla="*/ 964778 h 3468444"/>
              <a:gd name="connsiteX34" fmla="*/ 1653945 w 1663549"/>
              <a:gd name="connsiteY34" fmla="*/ 1167145 h 3468444"/>
              <a:gd name="connsiteX35" fmla="*/ 1575246 w 1663549"/>
              <a:gd name="connsiteY35" fmla="*/ 1380755 h 3468444"/>
              <a:gd name="connsiteX36" fmla="*/ 1489053 w 1663549"/>
              <a:gd name="connsiteY36" fmla="*/ 1545647 h 3468444"/>
              <a:gd name="connsiteX37" fmla="*/ 1455325 w 1663549"/>
              <a:gd name="connsiteY37" fmla="*/ 1635588 h 3468444"/>
              <a:gd name="connsiteX38" fmla="*/ 1425345 w 1663549"/>
              <a:gd name="connsiteY38" fmla="*/ 1785489 h 3468444"/>
              <a:gd name="connsiteX39" fmla="*/ 1410355 w 1663549"/>
              <a:gd name="connsiteY39" fmla="*/ 1879178 h 3468444"/>
              <a:gd name="connsiteX40" fmla="*/ 1365384 w 1663549"/>
              <a:gd name="connsiteY40" fmla="*/ 2070302 h 3468444"/>
              <a:gd name="connsiteX41" fmla="*/ 1305423 w 1663549"/>
              <a:gd name="connsiteY41" fmla="*/ 2430066 h 3468444"/>
              <a:gd name="connsiteX42" fmla="*/ 1271695 w 1663549"/>
              <a:gd name="connsiteY42" fmla="*/ 2647424 h 3468444"/>
              <a:gd name="connsiteX43" fmla="*/ 1234220 w 1663549"/>
              <a:gd name="connsiteY43" fmla="*/ 2902256 h 3468444"/>
              <a:gd name="connsiteX44" fmla="*/ 1192737 w 1663549"/>
              <a:gd name="connsiteY44" fmla="*/ 3437140 h 3468444"/>
              <a:gd name="connsiteX45" fmla="*/ 933011 w 1663549"/>
              <a:gd name="connsiteY45" fmla="*/ 3456944 h 3468444"/>
              <a:gd name="connsiteX46" fmla="*/ 704801 w 1663549"/>
              <a:gd name="connsiteY46" fmla="*/ 3415852 h 3468444"/>
              <a:gd name="connsiteX0" fmla="*/ 704801 w 1663549"/>
              <a:gd name="connsiteY0" fmla="*/ 3415852 h 3468444"/>
              <a:gd name="connsiteX1" fmla="*/ 727417 w 1663549"/>
              <a:gd name="connsiteY1" fmla="*/ 2855594 h 3468444"/>
              <a:gd name="connsiteX2" fmla="*/ 747170 w 1663549"/>
              <a:gd name="connsiteY2" fmla="*/ 1824552 h 3468444"/>
              <a:gd name="connsiteX3" fmla="*/ 735797 w 1663549"/>
              <a:gd name="connsiteY3" fmla="*/ 1811722 h 3468444"/>
              <a:gd name="connsiteX4" fmla="*/ 690827 w 1663549"/>
              <a:gd name="connsiteY4" fmla="*/ 1759256 h 3468444"/>
              <a:gd name="connsiteX5" fmla="*/ 657099 w 1663549"/>
              <a:gd name="connsiteY5" fmla="*/ 1628092 h 3468444"/>
              <a:gd name="connsiteX6" fmla="*/ 660846 w 1663549"/>
              <a:gd name="connsiteY6" fmla="*/ 1504424 h 3468444"/>
              <a:gd name="connsiteX7" fmla="*/ 709564 w 1663549"/>
              <a:gd name="connsiteY7" fmla="*/ 1399492 h 3468444"/>
              <a:gd name="connsiteX8" fmla="*/ 728302 w 1663549"/>
              <a:gd name="connsiteY8" fmla="*/ 1347027 h 3468444"/>
              <a:gd name="connsiteX9" fmla="*/ 747040 w 1663549"/>
              <a:gd name="connsiteY9" fmla="*/ 1283319 h 3468444"/>
              <a:gd name="connsiteX10" fmla="*/ 724555 w 1663549"/>
              <a:gd name="connsiteY10" fmla="*/ 1170892 h 3468444"/>
              <a:gd name="connsiteX11" fmla="*/ 675836 w 1663549"/>
              <a:gd name="connsiteY11" fmla="*/ 1058466 h 3468444"/>
              <a:gd name="connsiteX12" fmla="*/ 638361 w 1663549"/>
              <a:gd name="connsiteY12" fmla="*/ 1006001 h 3468444"/>
              <a:gd name="connsiteX13" fmla="*/ 585895 w 1663549"/>
              <a:gd name="connsiteY13" fmla="*/ 964778 h 3468444"/>
              <a:gd name="connsiteX14" fmla="*/ 443489 w 1663549"/>
              <a:gd name="connsiteY14" fmla="*/ 908565 h 3468444"/>
              <a:gd name="connsiteX15" fmla="*/ 295045 w 1663549"/>
              <a:gd name="connsiteY15" fmla="*/ 941903 h 3468444"/>
              <a:gd name="connsiteX16" fmla="*/ 143686 w 1663549"/>
              <a:gd name="connsiteY16" fmla="*/ 904817 h 3468444"/>
              <a:gd name="connsiteX17" fmla="*/ 51142 w 1663549"/>
              <a:gd name="connsiteY17" fmla="*/ 817478 h 3468444"/>
              <a:gd name="connsiteX18" fmla="*/ 1279 w 1663549"/>
              <a:gd name="connsiteY18" fmla="*/ 661227 h 3468444"/>
              <a:gd name="connsiteX19" fmla="*/ 17544 w 1663549"/>
              <a:gd name="connsiteY19" fmla="*/ 455867 h 3468444"/>
              <a:gd name="connsiteX20" fmla="*/ 84298 w 1663549"/>
              <a:gd name="connsiteY20" fmla="*/ 302296 h 3468444"/>
              <a:gd name="connsiteX21" fmla="*/ 174811 w 1663549"/>
              <a:gd name="connsiteY21" fmla="*/ 189739 h 3468444"/>
              <a:gd name="connsiteX22" fmla="*/ 293587 w 1663549"/>
              <a:gd name="connsiteY22" fmla="*/ 80358 h 3468444"/>
              <a:gd name="connsiteX23" fmla="*/ 426625 w 1663549"/>
              <a:gd name="connsiteY23" fmla="*/ 15273 h 3468444"/>
              <a:gd name="connsiteX24" fmla="*/ 570905 w 1663549"/>
              <a:gd name="connsiteY24" fmla="*/ 1660 h 3468444"/>
              <a:gd name="connsiteX25" fmla="*/ 705817 w 1663549"/>
              <a:gd name="connsiteY25" fmla="*/ 42883 h 3468444"/>
              <a:gd name="connsiteX26" fmla="*/ 811190 w 1663549"/>
              <a:gd name="connsiteY26" fmla="*/ 105446 h 3468444"/>
              <a:gd name="connsiteX27" fmla="*/ 829486 w 1663549"/>
              <a:gd name="connsiteY27" fmla="*/ 189037 h 3468444"/>
              <a:gd name="connsiteX28" fmla="*/ 844476 w 1663549"/>
              <a:gd name="connsiteY28" fmla="*/ 361424 h 3468444"/>
              <a:gd name="connsiteX29" fmla="*/ 956902 w 1663549"/>
              <a:gd name="connsiteY29" fmla="*/ 421384 h 3468444"/>
              <a:gd name="connsiteX30" fmla="*/ 1267506 w 1663549"/>
              <a:gd name="connsiteY30" fmla="*/ 416179 h 3468444"/>
              <a:gd name="connsiteX31" fmla="*/ 1523092 w 1663549"/>
              <a:gd name="connsiteY31" fmla="*/ 534694 h 3468444"/>
              <a:gd name="connsiteX32" fmla="*/ 1578994 w 1663549"/>
              <a:gd name="connsiteY32" fmla="*/ 698702 h 3468444"/>
              <a:gd name="connsiteX33" fmla="*/ 1653945 w 1663549"/>
              <a:gd name="connsiteY33" fmla="*/ 964778 h 3468444"/>
              <a:gd name="connsiteX34" fmla="*/ 1653945 w 1663549"/>
              <a:gd name="connsiteY34" fmla="*/ 1167145 h 3468444"/>
              <a:gd name="connsiteX35" fmla="*/ 1575246 w 1663549"/>
              <a:gd name="connsiteY35" fmla="*/ 1380755 h 3468444"/>
              <a:gd name="connsiteX36" fmla="*/ 1489053 w 1663549"/>
              <a:gd name="connsiteY36" fmla="*/ 1545647 h 3468444"/>
              <a:gd name="connsiteX37" fmla="*/ 1425345 w 1663549"/>
              <a:gd name="connsiteY37" fmla="*/ 1785489 h 3468444"/>
              <a:gd name="connsiteX38" fmla="*/ 1410355 w 1663549"/>
              <a:gd name="connsiteY38" fmla="*/ 1879178 h 3468444"/>
              <a:gd name="connsiteX39" fmla="*/ 1365384 w 1663549"/>
              <a:gd name="connsiteY39" fmla="*/ 2070302 h 3468444"/>
              <a:gd name="connsiteX40" fmla="*/ 1305423 w 1663549"/>
              <a:gd name="connsiteY40" fmla="*/ 2430066 h 3468444"/>
              <a:gd name="connsiteX41" fmla="*/ 1271695 w 1663549"/>
              <a:gd name="connsiteY41" fmla="*/ 2647424 h 3468444"/>
              <a:gd name="connsiteX42" fmla="*/ 1234220 w 1663549"/>
              <a:gd name="connsiteY42" fmla="*/ 2902256 h 3468444"/>
              <a:gd name="connsiteX43" fmla="*/ 1192737 w 1663549"/>
              <a:gd name="connsiteY43" fmla="*/ 3437140 h 3468444"/>
              <a:gd name="connsiteX44" fmla="*/ 933011 w 1663549"/>
              <a:gd name="connsiteY44" fmla="*/ 3456944 h 3468444"/>
              <a:gd name="connsiteX45" fmla="*/ 704801 w 1663549"/>
              <a:gd name="connsiteY45" fmla="*/ 3415852 h 3468444"/>
              <a:gd name="connsiteX0" fmla="*/ 704801 w 1663549"/>
              <a:gd name="connsiteY0" fmla="*/ 3415852 h 3468444"/>
              <a:gd name="connsiteX1" fmla="*/ 727417 w 1663549"/>
              <a:gd name="connsiteY1" fmla="*/ 2855594 h 3468444"/>
              <a:gd name="connsiteX2" fmla="*/ 747170 w 1663549"/>
              <a:gd name="connsiteY2" fmla="*/ 1824552 h 3468444"/>
              <a:gd name="connsiteX3" fmla="*/ 735797 w 1663549"/>
              <a:gd name="connsiteY3" fmla="*/ 1811722 h 3468444"/>
              <a:gd name="connsiteX4" fmla="*/ 690827 w 1663549"/>
              <a:gd name="connsiteY4" fmla="*/ 1759256 h 3468444"/>
              <a:gd name="connsiteX5" fmla="*/ 657099 w 1663549"/>
              <a:gd name="connsiteY5" fmla="*/ 1628092 h 3468444"/>
              <a:gd name="connsiteX6" fmla="*/ 660846 w 1663549"/>
              <a:gd name="connsiteY6" fmla="*/ 1504424 h 3468444"/>
              <a:gd name="connsiteX7" fmla="*/ 709564 w 1663549"/>
              <a:gd name="connsiteY7" fmla="*/ 1399492 h 3468444"/>
              <a:gd name="connsiteX8" fmla="*/ 728302 w 1663549"/>
              <a:gd name="connsiteY8" fmla="*/ 1347027 h 3468444"/>
              <a:gd name="connsiteX9" fmla="*/ 747040 w 1663549"/>
              <a:gd name="connsiteY9" fmla="*/ 1283319 h 3468444"/>
              <a:gd name="connsiteX10" fmla="*/ 724555 w 1663549"/>
              <a:gd name="connsiteY10" fmla="*/ 1170892 h 3468444"/>
              <a:gd name="connsiteX11" fmla="*/ 675836 w 1663549"/>
              <a:gd name="connsiteY11" fmla="*/ 1058466 h 3468444"/>
              <a:gd name="connsiteX12" fmla="*/ 638361 w 1663549"/>
              <a:gd name="connsiteY12" fmla="*/ 1006001 h 3468444"/>
              <a:gd name="connsiteX13" fmla="*/ 585895 w 1663549"/>
              <a:gd name="connsiteY13" fmla="*/ 964778 h 3468444"/>
              <a:gd name="connsiteX14" fmla="*/ 443489 w 1663549"/>
              <a:gd name="connsiteY14" fmla="*/ 908565 h 3468444"/>
              <a:gd name="connsiteX15" fmla="*/ 295045 w 1663549"/>
              <a:gd name="connsiteY15" fmla="*/ 941903 h 3468444"/>
              <a:gd name="connsiteX16" fmla="*/ 143686 w 1663549"/>
              <a:gd name="connsiteY16" fmla="*/ 904817 h 3468444"/>
              <a:gd name="connsiteX17" fmla="*/ 51142 w 1663549"/>
              <a:gd name="connsiteY17" fmla="*/ 817478 h 3468444"/>
              <a:gd name="connsiteX18" fmla="*/ 1279 w 1663549"/>
              <a:gd name="connsiteY18" fmla="*/ 661227 h 3468444"/>
              <a:gd name="connsiteX19" fmla="*/ 17544 w 1663549"/>
              <a:gd name="connsiteY19" fmla="*/ 455867 h 3468444"/>
              <a:gd name="connsiteX20" fmla="*/ 84298 w 1663549"/>
              <a:gd name="connsiteY20" fmla="*/ 302296 h 3468444"/>
              <a:gd name="connsiteX21" fmla="*/ 174811 w 1663549"/>
              <a:gd name="connsiteY21" fmla="*/ 189739 h 3468444"/>
              <a:gd name="connsiteX22" fmla="*/ 293587 w 1663549"/>
              <a:gd name="connsiteY22" fmla="*/ 80358 h 3468444"/>
              <a:gd name="connsiteX23" fmla="*/ 426625 w 1663549"/>
              <a:gd name="connsiteY23" fmla="*/ 15273 h 3468444"/>
              <a:gd name="connsiteX24" fmla="*/ 570905 w 1663549"/>
              <a:gd name="connsiteY24" fmla="*/ 1660 h 3468444"/>
              <a:gd name="connsiteX25" fmla="*/ 705817 w 1663549"/>
              <a:gd name="connsiteY25" fmla="*/ 42883 h 3468444"/>
              <a:gd name="connsiteX26" fmla="*/ 811190 w 1663549"/>
              <a:gd name="connsiteY26" fmla="*/ 105446 h 3468444"/>
              <a:gd name="connsiteX27" fmla="*/ 829486 w 1663549"/>
              <a:gd name="connsiteY27" fmla="*/ 189037 h 3468444"/>
              <a:gd name="connsiteX28" fmla="*/ 844476 w 1663549"/>
              <a:gd name="connsiteY28" fmla="*/ 361424 h 3468444"/>
              <a:gd name="connsiteX29" fmla="*/ 956902 w 1663549"/>
              <a:gd name="connsiteY29" fmla="*/ 421384 h 3468444"/>
              <a:gd name="connsiteX30" fmla="*/ 1267506 w 1663549"/>
              <a:gd name="connsiteY30" fmla="*/ 416179 h 3468444"/>
              <a:gd name="connsiteX31" fmla="*/ 1523092 w 1663549"/>
              <a:gd name="connsiteY31" fmla="*/ 534694 h 3468444"/>
              <a:gd name="connsiteX32" fmla="*/ 1578994 w 1663549"/>
              <a:gd name="connsiteY32" fmla="*/ 698702 h 3468444"/>
              <a:gd name="connsiteX33" fmla="*/ 1653945 w 1663549"/>
              <a:gd name="connsiteY33" fmla="*/ 964778 h 3468444"/>
              <a:gd name="connsiteX34" fmla="*/ 1653945 w 1663549"/>
              <a:gd name="connsiteY34" fmla="*/ 1167145 h 3468444"/>
              <a:gd name="connsiteX35" fmla="*/ 1575246 w 1663549"/>
              <a:gd name="connsiteY35" fmla="*/ 1380755 h 3468444"/>
              <a:gd name="connsiteX36" fmla="*/ 1489053 w 1663549"/>
              <a:gd name="connsiteY36" fmla="*/ 1545647 h 3468444"/>
              <a:gd name="connsiteX37" fmla="*/ 1410355 w 1663549"/>
              <a:gd name="connsiteY37" fmla="*/ 1879178 h 3468444"/>
              <a:gd name="connsiteX38" fmla="*/ 1365384 w 1663549"/>
              <a:gd name="connsiteY38" fmla="*/ 2070302 h 3468444"/>
              <a:gd name="connsiteX39" fmla="*/ 1305423 w 1663549"/>
              <a:gd name="connsiteY39" fmla="*/ 2430066 h 3468444"/>
              <a:gd name="connsiteX40" fmla="*/ 1271695 w 1663549"/>
              <a:gd name="connsiteY40" fmla="*/ 2647424 h 3468444"/>
              <a:gd name="connsiteX41" fmla="*/ 1234220 w 1663549"/>
              <a:gd name="connsiteY41" fmla="*/ 2902256 h 3468444"/>
              <a:gd name="connsiteX42" fmla="*/ 1192737 w 1663549"/>
              <a:gd name="connsiteY42" fmla="*/ 3437140 h 3468444"/>
              <a:gd name="connsiteX43" fmla="*/ 933011 w 1663549"/>
              <a:gd name="connsiteY43" fmla="*/ 3456944 h 3468444"/>
              <a:gd name="connsiteX44" fmla="*/ 704801 w 1663549"/>
              <a:gd name="connsiteY44" fmla="*/ 3415852 h 3468444"/>
              <a:gd name="connsiteX0" fmla="*/ 704801 w 1663549"/>
              <a:gd name="connsiteY0" fmla="*/ 3415852 h 3468444"/>
              <a:gd name="connsiteX1" fmla="*/ 727417 w 1663549"/>
              <a:gd name="connsiteY1" fmla="*/ 2855594 h 3468444"/>
              <a:gd name="connsiteX2" fmla="*/ 747170 w 1663549"/>
              <a:gd name="connsiteY2" fmla="*/ 1824552 h 3468444"/>
              <a:gd name="connsiteX3" fmla="*/ 735797 w 1663549"/>
              <a:gd name="connsiteY3" fmla="*/ 1811722 h 3468444"/>
              <a:gd name="connsiteX4" fmla="*/ 690827 w 1663549"/>
              <a:gd name="connsiteY4" fmla="*/ 1759256 h 3468444"/>
              <a:gd name="connsiteX5" fmla="*/ 657099 w 1663549"/>
              <a:gd name="connsiteY5" fmla="*/ 1628092 h 3468444"/>
              <a:gd name="connsiteX6" fmla="*/ 660846 w 1663549"/>
              <a:gd name="connsiteY6" fmla="*/ 1504424 h 3468444"/>
              <a:gd name="connsiteX7" fmla="*/ 728302 w 1663549"/>
              <a:gd name="connsiteY7" fmla="*/ 1347027 h 3468444"/>
              <a:gd name="connsiteX8" fmla="*/ 747040 w 1663549"/>
              <a:gd name="connsiteY8" fmla="*/ 1283319 h 3468444"/>
              <a:gd name="connsiteX9" fmla="*/ 724555 w 1663549"/>
              <a:gd name="connsiteY9" fmla="*/ 1170892 h 3468444"/>
              <a:gd name="connsiteX10" fmla="*/ 675836 w 1663549"/>
              <a:gd name="connsiteY10" fmla="*/ 1058466 h 3468444"/>
              <a:gd name="connsiteX11" fmla="*/ 638361 w 1663549"/>
              <a:gd name="connsiteY11" fmla="*/ 1006001 h 3468444"/>
              <a:gd name="connsiteX12" fmla="*/ 585895 w 1663549"/>
              <a:gd name="connsiteY12" fmla="*/ 964778 h 3468444"/>
              <a:gd name="connsiteX13" fmla="*/ 443489 w 1663549"/>
              <a:gd name="connsiteY13" fmla="*/ 908565 h 3468444"/>
              <a:gd name="connsiteX14" fmla="*/ 295045 w 1663549"/>
              <a:gd name="connsiteY14" fmla="*/ 941903 h 3468444"/>
              <a:gd name="connsiteX15" fmla="*/ 143686 w 1663549"/>
              <a:gd name="connsiteY15" fmla="*/ 904817 h 3468444"/>
              <a:gd name="connsiteX16" fmla="*/ 51142 w 1663549"/>
              <a:gd name="connsiteY16" fmla="*/ 817478 h 3468444"/>
              <a:gd name="connsiteX17" fmla="*/ 1279 w 1663549"/>
              <a:gd name="connsiteY17" fmla="*/ 661227 h 3468444"/>
              <a:gd name="connsiteX18" fmla="*/ 17544 w 1663549"/>
              <a:gd name="connsiteY18" fmla="*/ 455867 h 3468444"/>
              <a:gd name="connsiteX19" fmla="*/ 84298 w 1663549"/>
              <a:gd name="connsiteY19" fmla="*/ 302296 h 3468444"/>
              <a:gd name="connsiteX20" fmla="*/ 174811 w 1663549"/>
              <a:gd name="connsiteY20" fmla="*/ 189739 h 3468444"/>
              <a:gd name="connsiteX21" fmla="*/ 293587 w 1663549"/>
              <a:gd name="connsiteY21" fmla="*/ 80358 h 3468444"/>
              <a:gd name="connsiteX22" fmla="*/ 426625 w 1663549"/>
              <a:gd name="connsiteY22" fmla="*/ 15273 h 3468444"/>
              <a:gd name="connsiteX23" fmla="*/ 570905 w 1663549"/>
              <a:gd name="connsiteY23" fmla="*/ 1660 h 3468444"/>
              <a:gd name="connsiteX24" fmla="*/ 705817 w 1663549"/>
              <a:gd name="connsiteY24" fmla="*/ 42883 h 3468444"/>
              <a:gd name="connsiteX25" fmla="*/ 811190 w 1663549"/>
              <a:gd name="connsiteY25" fmla="*/ 105446 h 3468444"/>
              <a:gd name="connsiteX26" fmla="*/ 829486 w 1663549"/>
              <a:gd name="connsiteY26" fmla="*/ 189037 h 3468444"/>
              <a:gd name="connsiteX27" fmla="*/ 844476 w 1663549"/>
              <a:gd name="connsiteY27" fmla="*/ 361424 h 3468444"/>
              <a:gd name="connsiteX28" fmla="*/ 956902 w 1663549"/>
              <a:gd name="connsiteY28" fmla="*/ 421384 h 3468444"/>
              <a:gd name="connsiteX29" fmla="*/ 1267506 w 1663549"/>
              <a:gd name="connsiteY29" fmla="*/ 416179 h 3468444"/>
              <a:gd name="connsiteX30" fmla="*/ 1523092 w 1663549"/>
              <a:gd name="connsiteY30" fmla="*/ 534694 h 3468444"/>
              <a:gd name="connsiteX31" fmla="*/ 1578994 w 1663549"/>
              <a:gd name="connsiteY31" fmla="*/ 698702 h 3468444"/>
              <a:gd name="connsiteX32" fmla="*/ 1653945 w 1663549"/>
              <a:gd name="connsiteY32" fmla="*/ 964778 h 3468444"/>
              <a:gd name="connsiteX33" fmla="*/ 1653945 w 1663549"/>
              <a:gd name="connsiteY33" fmla="*/ 1167145 h 3468444"/>
              <a:gd name="connsiteX34" fmla="*/ 1575246 w 1663549"/>
              <a:gd name="connsiteY34" fmla="*/ 1380755 h 3468444"/>
              <a:gd name="connsiteX35" fmla="*/ 1489053 w 1663549"/>
              <a:gd name="connsiteY35" fmla="*/ 1545647 h 3468444"/>
              <a:gd name="connsiteX36" fmla="*/ 1410355 w 1663549"/>
              <a:gd name="connsiteY36" fmla="*/ 1879178 h 3468444"/>
              <a:gd name="connsiteX37" fmla="*/ 1365384 w 1663549"/>
              <a:gd name="connsiteY37" fmla="*/ 2070302 h 3468444"/>
              <a:gd name="connsiteX38" fmla="*/ 1305423 w 1663549"/>
              <a:gd name="connsiteY38" fmla="*/ 2430066 h 3468444"/>
              <a:gd name="connsiteX39" fmla="*/ 1271695 w 1663549"/>
              <a:gd name="connsiteY39" fmla="*/ 2647424 h 3468444"/>
              <a:gd name="connsiteX40" fmla="*/ 1234220 w 1663549"/>
              <a:gd name="connsiteY40" fmla="*/ 2902256 h 3468444"/>
              <a:gd name="connsiteX41" fmla="*/ 1192737 w 1663549"/>
              <a:gd name="connsiteY41" fmla="*/ 3437140 h 3468444"/>
              <a:gd name="connsiteX42" fmla="*/ 933011 w 1663549"/>
              <a:gd name="connsiteY42" fmla="*/ 3456944 h 3468444"/>
              <a:gd name="connsiteX43" fmla="*/ 704801 w 1663549"/>
              <a:gd name="connsiteY43" fmla="*/ 3415852 h 3468444"/>
              <a:gd name="connsiteX0" fmla="*/ 704801 w 1663549"/>
              <a:gd name="connsiteY0" fmla="*/ 3415852 h 3468444"/>
              <a:gd name="connsiteX1" fmla="*/ 727417 w 1663549"/>
              <a:gd name="connsiteY1" fmla="*/ 2855594 h 3468444"/>
              <a:gd name="connsiteX2" fmla="*/ 747170 w 1663549"/>
              <a:gd name="connsiteY2" fmla="*/ 1824552 h 3468444"/>
              <a:gd name="connsiteX3" fmla="*/ 735797 w 1663549"/>
              <a:gd name="connsiteY3" fmla="*/ 1811722 h 3468444"/>
              <a:gd name="connsiteX4" fmla="*/ 690827 w 1663549"/>
              <a:gd name="connsiteY4" fmla="*/ 1759256 h 3468444"/>
              <a:gd name="connsiteX5" fmla="*/ 657099 w 1663549"/>
              <a:gd name="connsiteY5" fmla="*/ 1628092 h 3468444"/>
              <a:gd name="connsiteX6" fmla="*/ 660846 w 1663549"/>
              <a:gd name="connsiteY6" fmla="*/ 1504424 h 3468444"/>
              <a:gd name="connsiteX7" fmla="*/ 728302 w 1663549"/>
              <a:gd name="connsiteY7" fmla="*/ 1347027 h 3468444"/>
              <a:gd name="connsiteX8" fmla="*/ 724555 w 1663549"/>
              <a:gd name="connsiteY8" fmla="*/ 1170892 h 3468444"/>
              <a:gd name="connsiteX9" fmla="*/ 675836 w 1663549"/>
              <a:gd name="connsiteY9" fmla="*/ 1058466 h 3468444"/>
              <a:gd name="connsiteX10" fmla="*/ 638361 w 1663549"/>
              <a:gd name="connsiteY10" fmla="*/ 1006001 h 3468444"/>
              <a:gd name="connsiteX11" fmla="*/ 585895 w 1663549"/>
              <a:gd name="connsiteY11" fmla="*/ 964778 h 3468444"/>
              <a:gd name="connsiteX12" fmla="*/ 443489 w 1663549"/>
              <a:gd name="connsiteY12" fmla="*/ 908565 h 3468444"/>
              <a:gd name="connsiteX13" fmla="*/ 295045 w 1663549"/>
              <a:gd name="connsiteY13" fmla="*/ 941903 h 3468444"/>
              <a:gd name="connsiteX14" fmla="*/ 143686 w 1663549"/>
              <a:gd name="connsiteY14" fmla="*/ 904817 h 3468444"/>
              <a:gd name="connsiteX15" fmla="*/ 51142 w 1663549"/>
              <a:gd name="connsiteY15" fmla="*/ 817478 h 3468444"/>
              <a:gd name="connsiteX16" fmla="*/ 1279 w 1663549"/>
              <a:gd name="connsiteY16" fmla="*/ 661227 h 3468444"/>
              <a:gd name="connsiteX17" fmla="*/ 17544 w 1663549"/>
              <a:gd name="connsiteY17" fmla="*/ 455867 h 3468444"/>
              <a:gd name="connsiteX18" fmla="*/ 84298 w 1663549"/>
              <a:gd name="connsiteY18" fmla="*/ 302296 h 3468444"/>
              <a:gd name="connsiteX19" fmla="*/ 174811 w 1663549"/>
              <a:gd name="connsiteY19" fmla="*/ 189739 h 3468444"/>
              <a:gd name="connsiteX20" fmla="*/ 293587 w 1663549"/>
              <a:gd name="connsiteY20" fmla="*/ 80358 h 3468444"/>
              <a:gd name="connsiteX21" fmla="*/ 426625 w 1663549"/>
              <a:gd name="connsiteY21" fmla="*/ 15273 h 3468444"/>
              <a:gd name="connsiteX22" fmla="*/ 570905 w 1663549"/>
              <a:gd name="connsiteY22" fmla="*/ 1660 h 3468444"/>
              <a:gd name="connsiteX23" fmla="*/ 705817 w 1663549"/>
              <a:gd name="connsiteY23" fmla="*/ 42883 h 3468444"/>
              <a:gd name="connsiteX24" fmla="*/ 811190 w 1663549"/>
              <a:gd name="connsiteY24" fmla="*/ 105446 h 3468444"/>
              <a:gd name="connsiteX25" fmla="*/ 829486 w 1663549"/>
              <a:gd name="connsiteY25" fmla="*/ 189037 h 3468444"/>
              <a:gd name="connsiteX26" fmla="*/ 844476 w 1663549"/>
              <a:gd name="connsiteY26" fmla="*/ 361424 h 3468444"/>
              <a:gd name="connsiteX27" fmla="*/ 956902 w 1663549"/>
              <a:gd name="connsiteY27" fmla="*/ 421384 h 3468444"/>
              <a:gd name="connsiteX28" fmla="*/ 1267506 w 1663549"/>
              <a:gd name="connsiteY28" fmla="*/ 416179 h 3468444"/>
              <a:gd name="connsiteX29" fmla="*/ 1523092 w 1663549"/>
              <a:gd name="connsiteY29" fmla="*/ 534694 h 3468444"/>
              <a:gd name="connsiteX30" fmla="*/ 1578994 w 1663549"/>
              <a:gd name="connsiteY30" fmla="*/ 698702 h 3468444"/>
              <a:gd name="connsiteX31" fmla="*/ 1653945 w 1663549"/>
              <a:gd name="connsiteY31" fmla="*/ 964778 h 3468444"/>
              <a:gd name="connsiteX32" fmla="*/ 1653945 w 1663549"/>
              <a:gd name="connsiteY32" fmla="*/ 1167145 h 3468444"/>
              <a:gd name="connsiteX33" fmla="*/ 1575246 w 1663549"/>
              <a:gd name="connsiteY33" fmla="*/ 1380755 h 3468444"/>
              <a:gd name="connsiteX34" fmla="*/ 1489053 w 1663549"/>
              <a:gd name="connsiteY34" fmla="*/ 1545647 h 3468444"/>
              <a:gd name="connsiteX35" fmla="*/ 1410355 w 1663549"/>
              <a:gd name="connsiteY35" fmla="*/ 1879178 h 3468444"/>
              <a:gd name="connsiteX36" fmla="*/ 1365384 w 1663549"/>
              <a:gd name="connsiteY36" fmla="*/ 2070302 h 3468444"/>
              <a:gd name="connsiteX37" fmla="*/ 1305423 w 1663549"/>
              <a:gd name="connsiteY37" fmla="*/ 2430066 h 3468444"/>
              <a:gd name="connsiteX38" fmla="*/ 1271695 w 1663549"/>
              <a:gd name="connsiteY38" fmla="*/ 2647424 h 3468444"/>
              <a:gd name="connsiteX39" fmla="*/ 1234220 w 1663549"/>
              <a:gd name="connsiteY39" fmla="*/ 2902256 h 3468444"/>
              <a:gd name="connsiteX40" fmla="*/ 1192737 w 1663549"/>
              <a:gd name="connsiteY40" fmla="*/ 3437140 h 3468444"/>
              <a:gd name="connsiteX41" fmla="*/ 933011 w 1663549"/>
              <a:gd name="connsiteY41" fmla="*/ 3456944 h 3468444"/>
              <a:gd name="connsiteX42" fmla="*/ 704801 w 1663549"/>
              <a:gd name="connsiteY42" fmla="*/ 3415852 h 3468444"/>
              <a:gd name="connsiteX0" fmla="*/ 704801 w 1663549"/>
              <a:gd name="connsiteY0" fmla="*/ 3415852 h 3468444"/>
              <a:gd name="connsiteX1" fmla="*/ 727417 w 1663549"/>
              <a:gd name="connsiteY1" fmla="*/ 2855594 h 3468444"/>
              <a:gd name="connsiteX2" fmla="*/ 747170 w 1663549"/>
              <a:gd name="connsiteY2" fmla="*/ 1824552 h 3468444"/>
              <a:gd name="connsiteX3" fmla="*/ 735797 w 1663549"/>
              <a:gd name="connsiteY3" fmla="*/ 1811722 h 3468444"/>
              <a:gd name="connsiteX4" fmla="*/ 690827 w 1663549"/>
              <a:gd name="connsiteY4" fmla="*/ 1759256 h 3468444"/>
              <a:gd name="connsiteX5" fmla="*/ 657099 w 1663549"/>
              <a:gd name="connsiteY5" fmla="*/ 1628092 h 3468444"/>
              <a:gd name="connsiteX6" fmla="*/ 660846 w 1663549"/>
              <a:gd name="connsiteY6" fmla="*/ 1504424 h 3468444"/>
              <a:gd name="connsiteX7" fmla="*/ 728302 w 1663549"/>
              <a:gd name="connsiteY7" fmla="*/ 1347027 h 3468444"/>
              <a:gd name="connsiteX8" fmla="*/ 724555 w 1663549"/>
              <a:gd name="connsiteY8" fmla="*/ 1170892 h 3468444"/>
              <a:gd name="connsiteX9" fmla="*/ 675836 w 1663549"/>
              <a:gd name="connsiteY9" fmla="*/ 1058466 h 3468444"/>
              <a:gd name="connsiteX10" fmla="*/ 585895 w 1663549"/>
              <a:gd name="connsiteY10" fmla="*/ 964778 h 3468444"/>
              <a:gd name="connsiteX11" fmla="*/ 443489 w 1663549"/>
              <a:gd name="connsiteY11" fmla="*/ 908565 h 3468444"/>
              <a:gd name="connsiteX12" fmla="*/ 295045 w 1663549"/>
              <a:gd name="connsiteY12" fmla="*/ 941903 h 3468444"/>
              <a:gd name="connsiteX13" fmla="*/ 143686 w 1663549"/>
              <a:gd name="connsiteY13" fmla="*/ 904817 h 3468444"/>
              <a:gd name="connsiteX14" fmla="*/ 51142 w 1663549"/>
              <a:gd name="connsiteY14" fmla="*/ 817478 h 3468444"/>
              <a:gd name="connsiteX15" fmla="*/ 1279 w 1663549"/>
              <a:gd name="connsiteY15" fmla="*/ 661227 h 3468444"/>
              <a:gd name="connsiteX16" fmla="*/ 17544 w 1663549"/>
              <a:gd name="connsiteY16" fmla="*/ 455867 h 3468444"/>
              <a:gd name="connsiteX17" fmla="*/ 84298 w 1663549"/>
              <a:gd name="connsiteY17" fmla="*/ 302296 h 3468444"/>
              <a:gd name="connsiteX18" fmla="*/ 174811 w 1663549"/>
              <a:gd name="connsiteY18" fmla="*/ 189739 h 3468444"/>
              <a:gd name="connsiteX19" fmla="*/ 293587 w 1663549"/>
              <a:gd name="connsiteY19" fmla="*/ 80358 h 3468444"/>
              <a:gd name="connsiteX20" fmla="*/ 426625 w 1663549"/>
              <a:gd name="connsiteY20" fmla="*/ 15273 h 3468444"/>
              <a:gd name="connsiteX21" fmla="*/ 570905 w 1663549"/>
              <a:gd name="connsiteY21" fmla="*/ 1660 h 3468444"/>
              <a:gd name="connsiteX22" fmla="*/ 705817 w 1663549"/>
              <a:gd name="connsiteY22" fmla="*/ 42883 h 3468444"/>
              <a:gd name="connsiteX23" fmla="*/ 811190 w 1663549"/>
              <a:gd name="connsiteY23" fmla="*/ 105446 h 3468444"/>
              <a:gd name="connsiteX24" fmla="*/ 829486 w 1663549"/>
              <a:gd name="connsiteY24" fmla="*/ 189037 h 3468444"/>
              <a:gd name="connsiteX25" fmla="*/ 844476 w 1663549"/>
              <a:gd name="connsiteY25" fmla="*/ 361424 h 3468444"/>
              <a:gd name="connsiteX26" fmla="*/ 956902 w 1663549"/>
              <a:gd name="connsiteY26" fmla="*/ 421384 h 3468444"/>
              <a:gd name="connsiteX27" fmla="*/ 1267506 w 1663549"/>
              <a:gd name="connsiteY27" fmla="*/ 416179 h 3468444"/>
              <a:gd name="connsiteX28" fmla="*/ 1523092 w 1663549"/>
              <a:gd name="connsiteY28" fmla="*/ 534694 h 3468444"/>
              <a:gd name="connsiteX29" fmla="*/ 1578994 w 1663549"/>
              <a:gd name="connsiteY29" fmla="*/ 698702 h 3468444"/>
              <a:gd name="connsiteX30" fmla="*/ 1653945 w 1663549"/>
              <a:gd name="connsiteY30" fmla="*/ 964778 h 3468444"/>
              <a:gd name="connsiteX31" fmla="*/ 1653945 w 1663549"/>
              <a:gd name="connsiteY31" fmla="*/ 1167145 h 3468444"/>
              <a:gd name="connsiteX32" fmla="*/ 1575246 w 1663549"/>
              <a:gd name="connsiteY32" fmla="*/ 1380755 h 3468444"/>
              <a:gd name="connsiteX33" fmla="*/ 1489053 w 1663549"/>
              <a:gd name="connsiteY33" fmla="*/ 1545647 h 3468444"/>
              <a:gd name="connsiteX34" fmla="*/ 1410355 w 1663549"/>
              <a:gd name="connsiteY34" fmla="*/ 1879178 h 3468444"/>
              <a:gd name="connsiteX35" fmla="*/ 1365384 w 1663549"/>
              <a:gd name="connsiteY35" fmla="*/ 2070302 h 3468444"/>
              <a:gd name="connsiteX36" fmla="*/ 1305423 w 1663549"/>
              <a:gd name="connsiteY36" fmla="*/ 2430066 h 3468444"/>
              <a:gd name="connsiteX37" fmla="*/ 1271695 w 1663549"/>
              <a:gd name="connsiteY37" fmla="*/ 2647424 h 3468444"/>
              <a:gd name="connsiteX38" fmla="*/ 1234220 w 1663549"/>
              <a:gd name="connsiteY38" fmla="*/ 2902256 h 3468444"/>
              <a:gd name="connsiteX39" fmla="*/ 1192737 w 1663549"/>
              <a:gd name="connsiteY39" fmla="*/ 3437140 h 3468444"/>
              <a:gd name="connsiteX40" fmla="*/ 933011 w 1663549"/>
              <a:gd name="connsiteY40" fmla="*/ 3456944 h 3468444"/>
              <a:gd name="connsiteX41" fmla="*/ 704801 w 1663549"/>
              <a:gd name="connsiteY41" fmla="*/ 3415852 h 3468444"/>
              <a:gd name="connsiteX0" fmla="*/ 704801 w 1663549"/>
              <a:gd name="connsiteY0" fmla="*/ 3415852 h 3468444"/>
              <a:gd name="connsiteX1" fmla="*/ 727417 w 1663549"/>
              <a:gd name="connsiteY1" fmla="*/ 2855594 h 3468444"/>
              <a:gd name="connsiteX2" fmla="*/ 747170 w 1663549"/>
              <a:gd name="connsiteY2" fmla="*/ 1824552 h 3468444"/>
              <a:gd name="connsiteX3" fmla="*/ 735797 w 1663549"/>
              <a:gd name="connsiteY3" fmla="*/ 1811722 h 3468444"/>
              <a:gd name="connsiteX4" fmla="*/ 690827 w 1663549"/>
              <a:gd name="connsiteY4" fmla="*/ 1759256 h 3468444"/>
              <a:gd name="connsiteX5" fmla="*/ 657099 w 1663549"/>
              <a:gd name="connsiteY5" fmla="*/ 1628092 h 3468444"/>
              <a:gd name="connsiteX6" fmla="*/ 660846 w 1663549"/>
              <a:gd name="connsiteY6" fmla="*/ 1504424 h 3468444"/>
              <a:gd name="connsiteX7" fmla="*/ 728302 w 1663549"/>
              <a:gd name="connsiteY7" fmla="*/ 1347027 h 3468444"/>
              <a:gd name="connsiteX8" fmla="*/ 724555 w 1663549"/>
              <a:gd name="connsiteY8" fmla="*/ 1170892 h 3468444"/>
              <a:gd name="connsiteX9" fmla="*/ 675836 w 1663549"/>
              <a:gd name="connsiteY9" fmla="*/ 1058466 h 3468444"/>
              <a:gd name="connsiteX10" fmla="*/ 585895 w 1663549"/>
              <a:gd name="connsiteY10" fmla="*/ 964778 h 3468444"/>
              <a:gd name="connsiteX11" fmla="*/ 443489 w 1663549"/>
              <a:gd name="connsiteY11" fmla="*/ 908565 h 3468444"/>
              <a:gd name="connsiteX12" fmla="*/ 295045 w 1663549"/>
              <a:gd name="connsiteY12" fmla="*/ 941903 h 3468444"/>
              <a:gd name="connsiteX13" fmla="*/ 143686 w 1663549"/>
              <a:gd name="connsiteY13" fmla="*/ 904817 h 3468444"/>
              <a:gd name="connsiteX14" fmla="*/ 51142 w 1663549"/>
              <a:gd name="connsiteY14" fmla="*/ 817478 h 3468444"/>
              <a:gd name="connsiteX15" fmla="*/ 1279 w 1663549"/>
              <a:gd name="connsiteY15" fmla="*/ 661227 h 3468444"/>
              <a:gd name="connsiteX16" fmla="*/ 17544 w 1663549"/>
              <a:gd name="connsiteY16" fmla="*/ 455867 h 3468444"/>
              <a:gd name="connsiteX17" fmla="*/ 84298 w 1663549"/>
              <a:gd name="connsiteY17" fmla="*/ 302296 h 3468444"/>
              <a:gd name="connsiteX18" fmla="*/ 174811 w 1663549"/>
              <a:gd name="connsiteY18" fmla="*/ 189739 h 3468444"/>
              <a:gd name="connsiteX19" fmla="*/ 293587 w 1663549"/>
              <a:gd name="connsiteY19" fmla="*/ 80358 h 3468444"/>
              <a:gd name="connsiteX20" fmla="*/ 426625 w 1663549"/>
              <a:gd name="connsiteY20" fmla="*/ 15273 h 3468444"/>
              <a:gd name="connsiteX21" fmla="*/ 570905 w 1663549"/>
              <a:gd name="connsiteY21" fmla="*/ 1660 h 3468444"/>
              <a:gd name="connsiteX22" fmla="*/ 705817 w 1663549"/>
              <a:gd name="connsiteY22" fmla="*/ 42883 h 3468444"/>
              <a:gd name="connsiteX23" fmla="*/ 811190 w 1663549"/>
              <a:gd name="connsiteY23" fmla="*/ 105446 h 3468444"/>
              <a:gd name="connsiteX24" fmla="*/ 829486 w 1663549"/>
              <a:gd name="connsiteY24" fmla="*/ 189037 h 3468444"/>
              <a:gd name="connsiteX25" fmla="*/ 844476 w 1663549"/>
              <a:gd name="connsiteY25" fmla="*/ 361424 h 3468444"/>
              <a:gd name="connsiteX26" fmla="*/ 956902 w 1663549"/>
              <a:gd name="connsiteY26" fmla="*/ 421384 h 3468444"/>
              <a:gd name="connsiteX27" fmla="*/ 1269093 w 1663549"/>
              <a:gd name="connsiteY27" fmla="*/ 419354 h 3468444"/>
              <a:gd name="connsiteX28" fmla="*/ 1523092 w 1663549"/>
              <a:gd name="connsiteY28" fmla="*/ 534694 h 3468444"/>
              <a:gd name="connsiteX29" fmla="*/ 1578994 w 1663549"/>
              <a:gd name="connsiteY29" fmla="*/ 698702 h 3468444"/>
              <a:gd name="connsiteX30" fmla="*/ 1653945 w 1663549"/>
              <a:gd name="connsiteY30" fmla="*/ 964778 h 3468444"/>
              <a:gd name="connsiteX31" fmla="*/ 1653945 w 1663549"/>
              <a:gd name="connsiteY31" fmla="*/ 1167145 h 3468444"/>
              <a:gd name="connsiteX32" fmla="*/ 1575246 w 1663549"/>
              <a:gd name="connsiteY32" fmla="*/ 1380755 h 3468444"/>
              <a:gd name="connsiteX33" fmla="*/ 1489053 w 1663549"/>
              <a:gd name="connsiteY33" fmla="*/ 1545647 h 3468444"/>
              <a:gd name="connsiteX34" fmla="*/ 1410355 w 1663549"/>
              <a:gd name="connsiteY34" fmla="*/ 1879178 h 3468444"/>
              <a:gd name="connsiteX35" fmla="*/ 1365384 w 1663549"/>
              <a:gd name="connsiteY35" fmla="*/ 2070302 h 3468444"/>
              <a:gd name="connsiteX36" fmla="*/ 1305423 w 1663549"/>
              <a:gd name="connsiteY36" fmla="*/ 2430066 h 3468444"/>
              <a:gd name="connsiteX37" fmla="*/ 1271695 w 1663549"/>
              <a:gd name="connsiteY37" fmla="*/ 2647424 h 3468444"/>
              <a:gd name="connsiteX38" fmla="*/ 1234220 w 1663549"/>
              <a:gd name="connsiteY38" fmla="*/ 2902256 h 3468444"/>
              <a:gd name="connsiteX39" fmla="*/ 1192737 w 1663549"/>
              <a:gd name="connsiteY39" fmla="*/ 3437140 h 3468444"/>
              <a:gd name="connsiteX40" fmla="*/ 933011 w 1663549"/>
              <a:gd name="connsiteY40" fmla="*/ 3456944 h 3468444"/>
              <a:gd name="connsiteX41" fmla="*/ 704801 w 1663549"/>
              <a:gd name="connsiteY41" fmla="*/ 3415852 h 3468444"/>
              <a:gd name="connsiteX0" fmla="*/ 704801 w 1663549"/>
              <a:gd name="connsiteY0" fmla="*/ 3415852 h 3468444"/>
              <a:gd name="connsiteX1" fmla="*/ 727417 w 1663549"/>
              <a:gd name="connsiteY1" fmla="*/ 2855594 h 3468444"/>
              <a:gd name="connsiteX2" fmla="*/ 747170 w 1663549"/>
              <a:gd name="connsiteY2" fmla="*/ 1824552 h 3468444"/>
              <a:gd name="connsiteX3" fmla="*/ 735797 w 1663549"/>
              <a:gd name="connsiteY3" fmla="*/ 1811722 h 3468444"/>
              <a:gd name="connsiteX4" fmla="*/ 690827 w 1663549"/>
              <a:gd name="connsiteY4" fmla="*/ 1759256 h 3468444"/>
              <a:gd name="connsiteX5" fmla="*/ 657099 w 1663549"/>
              <a:gd name="connsiteY5" fmla="*/ 1628092 h 3468444"/>
              <a:gd name="connsiteX6" fmla="*/ 660846 w 1663549"/>
              <a:gd name="connsiteY6" fmla="*/ 1504424 h 3468444"/>
              <a:gd name="connsiteX7" fmla="*/ 728302 w 1663549"/>
              <a:gd name="connsiteY7" fmla="*/ 1347027 h 3468444"/>
              <a:gd name="connsiteX8" fmla="*/ 724555 w 1663549"/>
              <a:gd name="connsiteY8" fmla="*/ 1170892 h 3468444"/>
              <a:gd name="connsiteX9" fmla="*/ 675836 w 1663549"/>
              <a:gd name="connsiteY9" fmla="*/ 1058466 h 3468444"/>
              <a:gd name="connsiteX10" fmla="*/ 585895 w 1663549"/>
              <a:gd name="connsiteY10" fmla="*/ 964778 h 3468444"/>
              <a:gd name="connsiteX11" fmla="*/ 443489 w 1663549"/>
              <a:gd name="connsiteY11" fmla="*/ 908565 h 3468444"/>
              <a:gd name="connsiteX12" fmla="*/ 295045 w 1663549"/>
              <a:gd name="connsiteY12" fmla="*/ 941903 h 3468444"/>
              <a:gd name="connsiteX13" fmla="*/ 143686 w 1663549"/>
              <a:gd name="connsiteY13" fmla="*/ 904817 h 3468444"/>
              <a:gd name="connsiteX14" fmla="*/ 51142 w 1663549"/>
              <a:gd name="connsiteY14" fmla="*/ 817478 h 3468444"/>
              <a:gd name="connsiteX15" fmla="*/ 1279 w 1663549"/>
              <a:gd name="connsiteY15" fmla="*/ 661227 h 3468444"/>
              <a:gd name="connsiteX16" fmla="*/ 17544 w 1663549"/>
              <a:gd name="connsiteY16" fmla="*/ 455867 h 3468444"/>
              <a:gd name="connsiteX17" fmla="*/ 84298 w 1663549"/>
              <a:gd name="connsiteY17" fmla="*/ 302296 h 3468444"/>
              <a:gd name="connsiteX18" fmla="*/ 174811 w 1663549"/>
              <a:gd name="connsiteY18" fmla="*/ 189739 h 3468444"/>
              <a:gd name="connsiteX19" fmla="*/ 293587 w 1663549"/>
              <a:gd name="connsiteY19" fmla="*/ 80358 h 3468444"/>
              <a:gd name="connsiteX20" fmla="*/ 426625 w 1663549"/>
              <a:gd name="connsiteY20" fmla="*/ 15273 h 3468444"/>
              <a:gd name="connsiteX21" fmla="*/ 570905 w 1663549"/>
              <a:gd name="connsiteY21" fmla="*/ 1660 h 3468444"/>
              <a:gd name="connsiteX22" fmla="*/ 705817 w 1663549"/>
              <a:gd name="connsiteY22" fmla="*/ 42883 h 3468444"/>
              <a:gd name="connsiteX23" fmla="*/ 811190 w 1663549"/>
              <a:gd name="connsiteY23" fmla="*/ 105446 h 3468444"/>
              <a:gd name="connsiteX24" fmla="*/ 829486 w 1663549"/>
              <a:gd name="connsiteY24" fmla="*/ 189037 h 3468444"/>
              <a:gd name="connsiteX25" fmla="*/ 844476 w 1663549"/>
              <a:gd name="connsiteY25" fmla="*/ 361424 h 3468444"/>
              <a:gd name="connsiteX26" fmla="*/ 956902 w 1663549"/>
              <a:gd name="connsiteY26" fmla="*/ 421384 h 3468444"/>
              <a:gd name="connsiteX27" fmla="*/ 1269093 w 1663549"/>
              <a:gd name="connsiteY27" fmla="*/ 419354 h 3468444"/>
              <a:gd name="connsiteX28" fmla="*/ 1523092 w 1663549"/>
              <a:gd name="connsiteY28" fmla="*/ 539457 h 3468444"/>
              <a:gd name="connsiteX29" fmla="*/ 1578994 w 1663549"/>
              <a:gd name="connsiteY29" fmla="*/ 698702 h 3468444"/>
              <a:gd name="connsiteX30" fmla="*/ 1653945 w 1663549"/>
              <a:gd name="connsiteY30" fmla="*/ 964778 h 3468444"/>
              <a:gd name="connsiteX31" fmla="*/ 1653945 w 1663549"/>
              <a:gd name="connsiteY31" fmla="*/ 1167145 h 3468444"/>
              <a:gd name="connsiteX32" fmla="*/ 1575246 w 1663549"/>
              <a:gd name="connsiteY32" fmla="*/ 1380755 h 3468444"/>
              <a:gd name="connsiteX33" fmla="*/ 1489053 w 1663549"/>
              <a:gd name="connsiteY33" fmla="*/ 1545647 h 3468444"/>
              <a:gd name="connsiteX34" fmla="*/ 1410355 w 1663549"/>
              <a:gd name="connsiteY34" fmla="*/ 1879178 h 3468444"/>
              <a:gd name="connsiteX35" fmla="*/ 1365384 w 1663549"/>
              <a:gd name="connsiteY35" fmla="*/ 2070302 h 3468444"/>
              <a:gd name="connsiteX36" fmla="*/ 1305423 w 1663549"/>
              <a:gd name="connsiteY36" fmla="*/ 2430066 h 3468444"/>
              <a:gd name="connsiteX37" fmla="*/ 1271695 w 1663549"/>
              <a:gd name="connsiteY37" fmla="*/ 2647424 h 3468444"/>
              <a:gd name="connsiteX38" fmla="*/ 1234220 w 1663549"/>
              <a:gd name="connsiteY38" fmla="*/ 2902256 h 3468444"/>
              <a:gd name="connsiteX39" fmla="*/ 1192737 w 1663549"/>
              <a:gd name="connsiteY39" fmla="*/ 3437140 h 3468444"/>
              <a:gd name="connsiteX40" fmla="*/ 933011 w 1663549"/>
              <a:gd name="connsiteY40" fmla="*/ 3456944 h 3468444"/>
              <a:gd name="connsiteX41" fmla="*/ 704801 w 1663549"/>
              <a:gd name="connsiteY41" fmla="*/ 3415852 h 3468444"/>
              <a:gd name="connsiteX0" fmla="*/ 704801 w 1663549"/>
              <a:gd name="connsiteY0" fmla="*/ 3415852 h 3468444"/>
              <a:gd name="connsiteX1" fmla="*/ 727417 w 1663549"/>
              <a:gd name="connsiteY1" fmla="*/ 2855594 h 3468444"/>
              <a:gd name="connsiteX2" fmla="*/ 747170 w 1663549"/>
              <a:gd name="connsiteY2" fmla="*/ 1824552 h 3468444"/>
              <a:gd name="connsiteX3" fmla="*/ 735797 w 1663549"/>
              <a:gd name="connsiteY3" fmla="*/ 1811722 h 3468444"/>
              <a:gd name="connsiteX4" fmla="*/ 690827 w 1663549"/>
              <a:gd name="connsiteY4" fmla="*/ 1759256 h 3468444"/>
              <a:gd name="connsiteX5" fmla="*/ 657099 w 1663549"/>
              <a:gd name="connsiteY5" fmla="*/ 1628092 h 3468444"/>
              <a:gd name="connsiteX6" fmla="*/ 660846 w 1663549"/>
              <a:gd name="connsiteY6" fmla="*/ 1504424 h 3468444"/>
              <a:gd name="connsiteX7" fmla="*/ 728302 w 1663549"/>
              <a:gd name="connsiteY7" fmla="*/ 1347027 h 3468444"/>
              <a:gd name="connsiteX8" fmla="*/ 724555 w 1663549"/>
              <a:gd name="connsiteY8" fmla="*/ 1170892 h 3468444"/>
              <a:gd name="connsiteX9" fmla="*/ 675836 w 1663549"/>
              <a:gd name="connsiteY9" fmla="*/ 1058466 h 3468444"/>
              <a:gd name="connsiteX10" fmla="*/ 585895 w 1663549"/>
              <a:gd name="connsiteY10" fmla="*/ 964778 h 3468444"/>
              <a:gd name="connsiteX11" fmla="*/ 443489 w 1663549"/>
              <a:gd name="connsiteY11" fmla="*/ 908565 h 3468444"/>
              <a:gd name="connsiteX12" fmla="*/ 295045 w 1663549"/>
              <a:gd name="connsiteY12" fmla="*/ 941903 h 3468444"/>
              <a:gd name="connsiteX13" fmla="*/ 143686 w 1663549"/>
              <a:gd name="connsiteY13" fmla="*/ 904817 h 3468444"/>
              <a:gd name="connsiteX14" fmla="*/ 51142 w 1663549"/>
              <a:gd name="connsiteY14" fmla="*/ 817478 h 3468444"/>
              <a:gd name="connsiteX15" fmla="*/ 1279 w 1663549"/>
              <a:gd name="connsiteY15" fmla="*/ 661227 h 3468444"/>
              <a:gd name="connsiteX16" fmla="*/ 17544 w 1663549"/>
              <a:gd name="connsiteY16" fmla="*/ 455867 h 3468444"/>
              <a:gd name="connsiteX17" fmla="*/ 84298 w 1663549"/>
              <a:gd name="connsiteY17" fmla="*/ 302296 h 3468444"/>
              <a:gd name="connsiteX18" fmla="*/ 174811 w 1663549"/>
              <a:gd name="connsiteY18" fmla="*/ 189739 h 3468444"/>
              <a:gd name="connsiteX19" fmla="*/ 293587 w 1663549"/>
              <a:gd name="connsiteY19" fmla="*/ 80358 h 3468444"/>
              <a:gd name="connsiteX20" fmla="*/ 426625 w 1663549"/>
              <a:gd name="connsiteY20" fmla="*/ 15273 h 3468444"/>
              <a:gd name="connsiteX21" fmla="*/ 570905 w 1663549"/>
              <a:gd name="connsiteY21" fmla="*/ 1660 h 3468444"/>
              <a:gd name="connsiteX22" fmla="*/ 705817 w 1663549"/>
              <a:gd name="connsiteY22" fmla="*/ 42883 h 3468444"/>
              <a:gd name="connsiteX23" fmla="*/ 811190 w 1663549"/>
              <a:gd name="connsiteY23" fmla="*/ 105446 h 3468444"/>
              <a:gd name="connsiteX24" fmla="*/ 829486 w 1663549"/>
              <a:gd name="connsiteY24" fmla="*/ 189037 h 3468444"/>
              <a:gd name="connsiteX25" fmla="*/ 844476 w 1663549"/>
              <a:gd name="connsiteY25" fmla="*/ 361424 h 3468444"/>
              <a:gd name="connsiteX26" fmla="*/ 956902 w 1663549"/>
              <a:gd name="connsiteY26" fmla="*/ 421384 h 3468444"/>
              <a:gd name="connsiteX27" fmla="*/ 1269093 w 1663549"/>
              <a:gd name="connsiteY27" fmla="*/ 419354 h 3468444"/>
              <a:gd name="connsiteX28" fmla="*/ 1515155 w 1663549"/>
              <a:gd name="connsiteY28" fmla="*/ 536282 h 3468444"/>
              <a:gd name="connsiteX29" fmla="*/ 1578994 w 1663549"/>
              <a:gd name="connsiteY29" fmla="*/ 698702 h 3468444"/>
              <a:gd name="connsiteX30" fmla="*/ 1653945 w 1663549"/>
              <a:gd name="connsiteY30" fmla="*/ 964778 h 3468444"/>
              <a:gd name="connsiteX31" fmla="*/ 1653945 w 1663549"/>
              <a:gd name="connsiteY31" fmla="*/ 1167145 h 3468444"/>
              <a:gd name="connsiteX32" fmla="*/ 1575246 w 1663549"/>
              <a:gd name="connsiteY32" fmla="*/ 1380755 h 3468444"/>
              <a:gd name="connsiteX33" fmla="*/ 1489053 w 1663549"/>
              <a:gd name="connsiteY33" fmla="*/ 1545647 h 3468444"/>
              <a:gd name="connsiteX34" fmla="*/ 1410355 w 1663549"/>
              <a:gd name="connsiteY34" fmla="*/ 1879178 h 3468444"/>
              <a:gd name="connsiteX35" fmla="*/ 1365384 w 1663549"/>
              <a:gd name="connsiteY35" fmla="*/ 2070302 h 3468444"/>
              <a:gd name="connsiteX36" fmla="*/ 1305423 w 1663549"/>
              <a:gd name="connsiteY36" fmla="*/ 2430066 h 3468444"/>
              <a:gd name="connsiteX37" fmla="*/ 1271695 w 1663549"/>
              <a:gd name="connsiteY37" fmla="*/ 2647424 h 3468444"/>
              <a:gd name="connsiteX38" fmla="*/ 1234220 w 1663549"/>
              <a:gd name="connsiteY38" fmla="*/ 2902256 h 3468444"/>
              <a:gd name="connsiteX39" fmla="*/ 1192737 w 1663549"/>
              <a:gd name="connsiteY39" fmla="*/ 3437140 h 3468444"/>
              <a:gd name="connsiteX40" fmla="*/ 933011 w 1663549"/>
              <a:gd name="connsiteY40" fmla="*/ 3456944 h 3468444"/>
              <a:gd name="connsiteX41" fmla="*/ 704801 w 1663549"/>
              <a:gd name="connsiteY41" fmla="*/ 3415852 h 3468444"/>
              <a:gd name="connsiteX0" fmla="*/ 704801 w 1663549"/>
              <a:gd name="connsiteY0" fmla="*/ 3415852 h 3468444"/>
              <a:gd name="connsiteX1" fmla="*/ 727417 w 1663549"/>
              <a:gd name="connsiteY1" fmla="*/ 2855594 h 3468444"/>
              <a:gd name="connsiteX2" fmla="*/ 747170 w 1663549"/>
              <a:gd name="connsiteY2" fmla="*/ 1824552 h 3468444"/>
              <a:gd name="connsiteX3" fmla="*/ 735797 w 1663549"/>
              <a:gd name="connsiteY3" fmla="*/ 1811722 h 3468444"/>
              <a:gd name="connsiteX4" fmla="*/ 690827 w 1663549"/>
              <a:gd name="connsiteY4" fmla="*/ 1759256 h 3468444"/>
              <a:gd name="connsiteX5" fmla="*/ 657099 w 1663549"/>
              <a:gd name="connsiteY5" fmla="*/ 1628092 h 3468444"/>
              <a:gd name="connsiteX6" fmla="*/ 660846 w 1663549"/>
              <a:gd name="connsiteY6" fmla="*/ 1504424 h 3468444"/>
              <a:gd name="connsiteX7" fmla="*/ 728302 w 1663549"/>
              <a:gd name="connsiteY7" fmla="*/ 1347027 h 3468444"/>
              <a:gd name="connsiteX8" fmla="*/ 724555 w 1663549"/>
              <a:gd name="connsiteY8" fmla="*/ 1170892 h 3468444"/>
              <a:gd name="connsiteX9" fmla="*/ 675836 w 1663549"/>
              <a:gd name="connsiteY9" fmla="*/ 1058466 h 3468444"/>
              <a:gd name="connsiteX10" fmla="*/ 585895 w 1663549"/>
              <a:gd name="connsiteY10" fmla="*/ 964778 h 3468444"/>
              <a:gd name="connsiteX11" fmla="*/ 443489 w 1663549"/>
              <a:gd name="connsiteY11" fmla="*/ 908565 h 3468444"/>
              <a:gd name="connsiteX12" fmla="*/ 295045 w 1663549"/>
              <a:gd name="connsiteY12" fmla="*/ 941903 h 3468444"/>
              <a:gd name="connsiteX13" fmla="*/ 143686 w 1663549"/>
              <a:gd name="connsiteY13" fmla="*/ 904817 h 3468444"/>
              <a:gd name="connsiteX14" fmla="*/ 51142 w 1663549"/>
              <a:gd name="connsiteY14" fmla="*/ 817478 h 3468444"/>
              <a:gd name="connsiteX15" fmla="*/ 1279 w 1663549"/>
              <a:gd name="connsiteY15" fmla="*/ 661227 h 3468444"/>
              <a:gd name="connsiteX16" fmla="*/ 17544 w 1663549"/>
              <a:gd name="connsiteY16" fmla="*/ 455867 h 3468444"/>
              <a:gd name="connsiteX17" fmla="*/ 84298 w 1663549"/>
              <a:gd name="connsiteY17" fmla="*/ 302296 h 3468444"/>
              <a:gd name="connsiteX18" fmla="*/ 174811 w 1663549"/>
              <a:gd name="connsiteY18" fmla="*/ 189739 h 3468444"/>
              <a:gd name="connsiteX19" fmla="*/ 293587 w 1663549"/>
              <a:gd name="connsiteY19" fmla="*/ 80358 h 3468444"/>
              <a:gd name="connsiteX20" fmla="*/ 426625 w 1663549"/>
              <a:gd name="connsiteY20" fmla="*/ 15273 h 3468444"/>
              <a:gd name="connsiteX21" fmla="*/ 570905 w 1663549"/>
              <a:gd name="connsiteY21" fmla="*/ 1660 h 3468444"/>
              <a:gd name="connsiteX22" fmla="*/ 705817 w 1663549"/>
              <a:gd name="connsiteY22" fmla="*/ 42883 h 3468444"/>
              <a:gd name="connsiteX23" fmla="*/ 811190 w 1663549"/>
              <a:gd name="connsiteY23" fmla="*/ 105446 h 3468444"/>
              <a:gd name="connsiteX24" fmla="*/ 829486 w 1663549"/>
              <a:gd name="connsiteY24" fmla="*/ 189037 h 3468444"/>
              <a:gd name="connsiteX25" fmla="*/ 844476 w 1663549"/>
              <a:gd name="connsiteY25" fmla="*/ 361424 h 3468444"/>
              <a:gd name="connsiteX26" fmla="*/ 956902 w 1663549"/>
              <a:gd name="connsiteY26" fmla="*/ 421384 h 3468444"/>
              <a:gd name="connsiteX27" fmla="*/ 1267506 w 1663549"/>
              <a:gd name="connsiteY27" fmla="*/ 424116 h 3468444"/>
              <a:gd name="connsiteX28" fmla="*/ 1515155 w 1663549"/>
              <a:gd name="connsiteY28" fmla="*/ 536282 h 3468444"/>
              <a:gd name="connsiteX29" fmla="*/ 1578994 w 1663549"/>
              <a:gd name="connsiteY29" fmla="*/ 698702 h 3468444"/>
              <a:gd name="connsiteX30" fmla="*/ 1653945 w 1663549"/>
              <a:gd name="connsiteY30" fmla="*/ 964778 h 3468444"/>
              <a:gd name="connsiteX31" fmla="*/ 1653945 w 1663549"/>
              <a:gd name="connsiteY31" fmla="*/ 1167145 h 3468444"/>
              <a:gd name="connsiteX32" fmla="*/ 1575246 w 1663549"/>
              <a:gd name="connsiteY32" fmla="*/ 1380755 h 3468444"/>
              <a:gd name="connsiteX33" fmla="*/ 1489053 w 1663549"/>
              <a:gd name="connsiteY33" fmla="*/ 1545647 h 3468444"/>
              <a:gd name="connsiteX34" fmla="*/ 1410355 w 1663549"/>
              <a:gd name="connsiteY34" fmla="*/ 1879178 h 3468444"/>
              <a:gd name="connsiteX35" fmla="*/ 1365384 w 1663549"/>
              <a:gd name="connsiteY35" fmla="*/ 2070302 h 3468444"/>
              <a:gd name="connsiteX36" fmla="*/ 1305423 w 1663549"/>
              <a:gd name="connsiteY36" fmla="*/ 2430066 h 3468444"/>
              <a:gd name="connsiteX37" fmla="*/ 1271695 w 1663549"/>
              <a:gd name="connsiteY37" fmla="*/ 2647424 h 3468444"/>
              <a:gd name="connsiteX38" fmla="*/ 1234220 w 1663549"/>
              <a:gd name="connsiteY38" fmla="*/ 2902256 h 3468444"/>
              <a:gd name="connsiteX39" fmla="*/ 1192737 w 1663549"/>
              <a:gd name="connsiteY39" fmla="*/ 3437140 h 3468444"/>
              <a:gd name="connsiteX40" fmla="*/ 933011 w 1663549"/>
              <a:gd name="connsiteY40" fmla="*/ 3456944 h 3468444"/>
              <a:gd name="connsiteX41" fmla="*/ 704801 w 1663549"/>
              <a:gd name="connsiteY41" fmla="*/ 3415852 h 3468444"/>
              <a:gd name="connsiteX0" fmla="*/ 704801 w 1663549"/>
              <a:gd name="connsiteY0" fmla="*/ 3415852 h 3468444"/>
              <a:gd name="connsiteX1" fmla="*/ 727417 w 1663549"/>
              <a:gd name="connsiteY1" fmla="*/ 2855594 h 3468444"/>
              <a:gd name="connsiteX2" fmla="*/ 747170 w 1663549"/>
              <a:gd name="connsiteY2" fmla="*/ 1824552 h 3468444"/>
              <a:gd name="connsiteX3" fmla="*/ 735797 w 1663549"/>
              <a:gd name="connsiteY3" fmla="*/ 1811722 h 3468444"/>
              <a:gd name="connsiteX4" fmla="*/ 690827 w 1663549"/>
              <a:gd name="connsiteY4" fmla="*/ 1759256 h 3468444"/>
              <a:gd name="connsiteX5" fmla="*/ 657099 w 1663549"/>
              <a:gd name="connsiteY5" fmla="*/ 1628092 h 3468444"/>
              <a:gd name="connsiteX6" fmla="*/ 660846 w 1663549"/>
              <a:gd name="connsiteY6" fmla="*/ 1504424 h 3468444"/>
              <a:gd name="connsiteX7" fmla="*/ 728302 w 1663549"/>
              <a:gd name="connsiteY7" fmla="*/ 1347027 h 3468444"/>
              <a:gd name="connsiteX8" fmla="*/ 724555 w 1663549"/>
              <a:gd name="connsiteY8" fmla="*/ 1170892 h 3468444"/>
              <a:gd name="connsiteX9" fmla="*/ 675836 w 1663549"/>
              <a:gd name="connsiteY9" fmla="*/ 1058466 h 3468444"/>
              <a:gd name="connsiteX10" fmla="*/ 585895 w 1663549"/>
              <a:gd name="connsiteY10" fmla="*/ 964778 h 3468444"/>
              <a:gd name="connsiteX11" fmla="*/ 443489 w 1663549"/>
              <a:gd name="connsiteY11" fmla="*/ 908565 h 3468444"/>
              <a:gd name="connsiteX12" fmla="*/ 295045 w 1663549"/>
              <a:gd name="connsiteY12" fmla="*/ 941903 h 3468444"/>
              <a:gd name="connsiteX13" fmla="*/ 143686 w 1663549"/>
              <a:gd name="connsiteY13" fmla="*/ 904817 h 3468444"/>
              <a:gd name="connsiteX14" fmla="*/ 51142 w 1663549"/>
              <a:gd name="connsiteY14" fmla="*/ 817478 h 3468444"/>
              <a:gd name="connsiteX15" fmla="*/ 1279 w 1663549"/>
              <a:gd name="connsiteY15" fmla="*/ 661227 h 3468444"/>
              <a:gd name="connsiteX16" fmla="*/ 17544 w 1663549"/>
              <a:gd name="connsiteY16" fmla="*/ 455867 h 3468444"/>
              <a:gd name="connsiteX17" fmla="*/ 84298 w 1663549"/>
              <a:gd name="connsiteY17" fmla="*/ 302296 h 3468444"/>
              <a:gd name="connsiteX18" fmla="*/ 174811 w 1663549"/>
              <a:gd name="connsiteY18" fmla="*/ 189739 h 3468444"/>
              <a:gd name="connsiteX19" fmla="*/ 293587 w 1663549"/>
              <a:gd name="connsiteY19" fmla="*/ 80358 h 3468444"/>
              <a:gd name="connsiteX20" fmla="*/ 426625 w 1663549"/>
              <a:gd name="connsiteY20" fmla="*/ 15273 h 3468444"/>
              <a:gd name="connsiteX21" fmla="*/ 570905 w 1663549"/>
              <a:gd name="connsiteY21" fmla="*/ 1660 h 3468444"/>
              <a:gd name="connsiteX22" fmla="*/ 705817 w 1663549"/>
              <a:gd name="connsiteY22" fmla="*/ 42883 h 3468444"/>
              <a:gd name="connsiteX23" fmla="*/ 806427 w 1663549"/>
              <a:gd name="connsiteY23" fmla="*/ 105446 h 3468444"/>
              <a:gd name="connsiteX24" fmla="*/ 829486 w 1663549"/>
              <a:gd name="connsiteY24" fmla="*/ 189037 h 3468444"/>
              <a:gd name="connsiteX25" fmla="*/ 844476 w 1663549"/>
              <a:gd name="connsiteY25" fmla="*/ 361424 h 3468444"/>
              <a:gd name="connsiteX26" fmla="*/ 956902 w 1663549"/>
              <a:gd name="connsiteY26" fmla="*/ 421384 h 3468444"/>
              <a:gd name="connsiteX27" fmla="*/ 1267506 w 1663549"/>
              <a:gd name="connsiteY27" fmla="*/ 424116 h 3468444"/>
              <a:gd name="connsiteX28" fmla="*/ 1515155 w 1663549"/>
              <a:gd name="connsiteY28" fmla="*/ 536282 h 3468444"/>
              <a:gd name="connsiteX29" fmla="*/ 1578994 w 1663549"/>
              <a:gd name="connsiteY29" fmla="*/ 698702 h 3468444"/>
              <a:gd name="connsiteX30" fmla="*/ 1653945 w 1663549"/>
              <a:gd name="connsiteY30" fmla="*/ 964778 h 3468444"/>
              <a:gd name="connsiteX31" fmla="*/ 1653945 w 1663549"/>
              <a:gd name="connsiteY31" fmla="*/ 1167145 h 3468444"/>
              <a:gd name="connsiteX32" fmla="*/ 1575246 w 1663549"/>
              <a:gd name="connsiteY32" fmla="*/ 1380755 h 3468444"/>
              <a:gd name="connsiteX33" fmla="*/ 1489053 w 1663549"/>
              <a:gd name="connsiteY33" fmla="*/ 1545647 h 3468444"/>
              <a:gd name="connsiteX34" fmla="*/ 1410355 w 1663549"/>
              <a:gd name="connsiteY34" fmla="*/ 1879178 h 3468444"/>
              <a:gd name="connsiteX35" fmla="*/ 1365384 w 1663549"/>
              <a:gd name="connsiteY35" fmla="*/ 2070302 h 3468444"/>
              <a:gd name="connsiteX36" fmla="*/ 1305423 w 1663549"/>
              <a:gd name="connsiteY36" fmla="*/ 2430066 h 3468444"/>
              <a:gd name="connsiteX37" fmla="*/ 1271695 w 1663549"/>
              <a:gd name="connsiteY37" fmla="*/ 2647424 h 3468444"/>
              <a:gd name="connsiteX38" fmla="*/ 1234220 w 1663549"/>
              <a:gd name="connsiteY38" fmla="*/ 2902256 h 3468444"/>
              <a:gd name="connsiteX39" fmla="*/ 1192737 w 1663549"/>
              <a:gd name="connsiteY39" fmla="*/ 3437140 h 3468444"/>
              <a:gd name="connsiteX40" fmla="*/ 933011 w 1663549"/>
              <a:gd name="connsiteY40" fmla="*/ 3456944 h 3468444"/>
              <a:gd name="connsiteX41" fmla="*/ 704801 w 1663549"/>
              <a:gd name="connsiteY41" fmla="*/ 3415852 h 3468444"/>
              <a:gd name="connsiteX0" fmla="*/ 704801 w 1663549"/>
              <a:gd name="connsiteY0" fmla="*/ 3415852 h 3468444"/>
              <a:gd name="connsiteX1" fmla="*/ 727417 w 1663549"/>
              <a:gd name="connsiteY1" fmla="*/ 2855594 h 3468444"/>
              <a:gd name="connsiteX2" fmla="*/ 756695 w 1663549"/>
              <a:gd name="connsiteY2" fmla="*/ 1816614 h 3468444"/>
              <a:gd name="connsiteX3" fmla="*/ 735797 w 1663549"/>
              <a:gd name="connsiteY3" fmla="*/ 1811722 h 3468444"/>
              <a:gd name="connsiteX4" fmla="*/ 690827 w 1663549"/>
              <a:gd name="connsiteY4" fmla="*/ 1759256 h 3468444"/>
              <a:gd name="connsiteX5" fmla="*/ 657099 w 1663549"/>
              <a:gd name="connsiteY5" fmla="*/ 1628092 h 3468444"/>
              <a:gd name="connsiteX6" fmla="*/ 660846 w 1663549"/>
              <a:gd name="connsiteY6" fmla="*/ 1504424 h 3468444"/>
              <a:gd name="connsiteX7" fmla="*/ 728302 w 1663549"/>
              <a:gd name="connsiteY7" fmla="*/ 1347027 h 3468444"/>
              <a:gd name="connsiteX8" fmla="*/ 724555 w 1663549"/>
              <a:gd name="connsiteY8" fmla="*/ 1170892 h 3468444"/>
              <a:gd name="connsiteX9" fmla="*/ 675836 w 1663549"/>
              <a:gd name="connsiteY9" fmla="*/ 1058466 h 3468444"/>
              <a:gd name="connsiteX10" fmla="*/ 585895 w 1663549"/>
              <a:gd name="connsiteY10" fmla="*/ 964778 h 3468444"/>
              <a:gd name="connsiteX11" fmla="*/ 443489 w 1663549"/>
              <a:gd name="connsiteY11" fmla="*/ 908565 h 3468444"/>
              <a:gd name="connsiteX12" fmla="*/ 295045 w 1663549"/>
              <a:gd name="connsiteY12" fmla="*/ 941903 h 3468444"/>
              <a:gd name="connsiteX13" fmla="*/ 143686 w 1663549"/>
              <a:gd name="connsiteY13" fmla="*/ 904817 h 3468444"/>
              <a:gd name="connsiteX14" fmla="*/ 51142 w 1663549"/>
              <a:gd name="connsiteY14" fmla="*/ 817478 h 3468444"/>
              <a:gd name="connsiteX15" fmla="*/ 1279 w 1663549"/>
              <a:gd name="connsiteY15" fmla="*/ 661227 h 3468444"/>
              <a:gd name="connsiteX16" fmla="*/ 17544 w 1663549"/>
              <a:gd name="connsiteY16" fmla="*/ 455867 h 3468444"/>
              <a:gd name="connsiteX17" fmla="*/ 84298 w 1663549"/>
              <a:gd name="connsiteY17" fmla="*/ 302296 h 3468444"/>
              <a:gd name="connsiteX18" fmla="*/ 174811 w 1663549"/>
              <a:gd name="connsiteY18" fmla="*/ 189739 h 3468444"/>
              <a:gd name="connsiteX19" fmla="*/ 293587 w 1663549"/>
              <a:gd name="connsiteY19" fmla="*/ 80358 h 3468444"/>
              <a:gd name="connsiteX20" fmla="*/ 426625 w 1663549"/>
              <a:gd name="connsiteY20" fmla="*/ 15273 h 3468444"/>
              <a:gd name="connsiteX21" fmla="*/ 570905 w 1663549"/>
              <a:gd name="connsiteY21" fmla="*/ 1660 h 3468444"/>
              <a:gd name="connsiteX22" fmla="*/ 705817 w 1663549"/>
              <a:gd name="connsiteY22" fmla="*/ 42883 h 3468444"/>
              <a:gd name="connsiteX23" fmla="*/ 806427 w 1663549"/>
              <a:gd name="connsiteY23" fmla="*/ 105446 h 3468444"/>
              <a:gd name="connsiteX24" fmla="*/ 829486 w 1663549"/>
              <a:gd name="connsiteY24" fmla="*/ 189037 h 3468444"/>
              <a:gd name="connsiteX25" fmla="*/ 844476 w 1663549"/>
              <a:gd name="connsiteY25" fmla="*/ 361424 h 3468444"/>
              <a:gd name="connsiteX26" fmla="*/ 956902 w 1663549"/>
              <a:gd name="connsiteY26" fmla="*/ 421384 h 3468444"/>
              <a:gd name="connsiteX27" fmla="*/ 1267506 w 1663549"/>
              <a:gd name="connsiteY27" fmla="*/ 424116 h 3468444"/>
              <a:gd name="connsiteX28" fmla="*/ 1515155 w 1663549"/>
              <a:gd name="connsiteY28" fmla="*/ 536282 h 3468444"/>
              <a:gd name="connsiteX29" fmla="*/ 1578994 w 1663549"/>
              <a:gd name="connsiteY29" fmla="*/ 698702 h 3468444"/>
              <a:gd name="connsiteX30" fmla="*/ 1653945 w 1663549"/>
              <a:gd name="connsiteY30" fmla="*/ 964778 h 3468444"/>
              <a:gd name="connsiteX31" fmla="*/ 1653945 w 1663549"/>
              <a:gd name="connsiteY31" fmla="*/ 1167145 h 3468444"/>
              <a:gd name="connsiteX32" fmla="*/ 1575246 w 1663549"/>
              <a:gd name="connsiteY32" fmla="*/ 1380755 h 3468444"/>
              <a:gd name="connsiteX33" fmla="*/ 1489053 w 1663549"/>
              <a:gd name="connsiteY33" fmla="*/ 1545647 h 3468444"/>
              <a:gd name="connsiteX34" fmla="*/ 1410355 w 1663549"/>
              <a:gd name="connsiteY34" fmla="*/ 1879178 h 3468444"/>
              <a:gd name="connsiteX35" fmla="*/ 1365384 w 1663549"/>
              <a:gd name="connsiteY35" fmla="*/ 2070302 h 3468444"/>
              <a:gd name="connsiteX36" fmla="*/ 1305423 w 1663549"/>
              <a:gd name="connsiteY36" fmla="*/ 2430066 h 3468444"/>
              <a:gd name="connsiteX37" fmla="*/ 1271695 w 1663549"/>
              <a:gd name="connsiteY37" fmla="*/ 2647424 h 3468444"/>
              <a:gd name="connsiteX38" fmla="*/ 1234220 w 1663549"/>
              <a:gd name="connsiteY38" fmla="*/ 2902256 h 3468444"/>
              <a:gd name="connsiteX39" fmla="*/ 1192737 w 1663549"/>
              <a:gd name="connsiteY39" fmla="*/ 3437140 h 3468444"/>
              <a:gd name="connsiteX40" fmla="*/ 933011 w 1663549"/>
              <a:gd name="connsiteY40" fmla="*/ 3456944 h 3468444"/>
              <a:gd name="connsiteX41" fmla="*/ 704801 w 1663549"/>
              <a:gd name="connsiteY41" fmla="*/ 3415852 h 3468444"/>
              <a:gd name="connsiteX0" fmla="*/ 704801 w 1663549"/>
              <a:gd name="connsiteY0" fmla="*/ 3415852 h 3468444"/>
              <a:gd name="connsiteX1" fmla="*/ 727417 w 1663549"/>
              <a:gd name="connsiteY1" fmla="*/ 2855594 h 3468444"/>
              <a:gd name="connsiteX2" fmla="*/ 756695 w 1663549"/>
              <a:gd name="connsiteY2" fmla="*/ 1816614 h 3468444"/>
              <a:gd name="connsiteX3" fmla="*/ 723097 w 1663549"/>
              <a:gd name="connsiteY3" fmla="*/ 1802197 h 3468444"/>
              <a:gd name="connsiteX4" fmla="*/ 690827 w 1663549"/>
              <a:gd name="connsiteY4" fmla="*/ 1759256 h 3468444"/>
              <a:gd name="connsiteX5" fmla="*/ 657099 w 1663549"/>
              <a:gd name="connsiteY5" fmla="*/ 1628092 h 3468444"/>
              <a:gd name="connsiteX6" fmla="*/ 660846 w 1663549"/>
              <a:gd name="connsiteY6" fmla="*/ 1504424 h 3468444"/>
              <a:gd name="connsiteX7" fmla="*/ 728302 w 1663549"/>
              <a:gd name="connsiteY7" fmla="*/ 1347027 h 3468444"/>
              <a:gd name="connsiteX8" fmla="*/ 724555 w 1663549"/>
              <a:gd name="connsiteY8" fmla="*/ 1170892 h 3468444"/>
              <a:gd name="connsiteX9" fmla="*/ 675836 w 1663549"/>
              <a:gd name="connsiteY9" fmla="*/ 1058466 h 3468444"/>
              <a:gd name="connsiteX10" fmla="*/ 585895 w 1663549"/>
              <a:gd name="connsiteY10" fmla="*/ 964778 h 3468444"/>
              <a:gd name="connsiteX11" fmla="*/ 443489 w 1663549"/>
              <a:gd name="connsiteY11" fmla="*/ 908565 h 3468444"/>
              <a:gd name="connsiteX12" fmla="*/ 295045 w 1663549"/>
              <a:gd name="connsiteY12" fmla="*/ 941903 h 3468444"/>
              <a:gd name="connsiteX13" fmla="*/ 143686 w 1663549"/>
              <a:gd name="connsiteY13" fmla="*/ 904817 h 3468444"/>
              <a:gd name="connsiteX14" fmla="*/ 51142 w 1663549"/>
              <a:gd name="connsiteY14" fmla="*/ 817478 h 3468444"/>
              <a:gd name="connsiteX15" fmla="*/ 1279 w 1663549"/>
              <a:gd name="connsiteY15" fmla="*/ 661227 h 3468444"/>
              <a:gd name="connsiteX16" fmla="*/ 17544 w 1663549"/>
              <a:gd name="connsiteY16" fmla="*/ 455867 h 3468444"/>
              <a:gd name="connsiteX17" fmla="*/ 84298 w 1663549"/>
              <a:gd name="connsiteY17" fmla="*/ 302296 h 3468444"/>
              <a:gd name="connsiteX18" fmla="*/ 174811 w 1663549"/>
              <a:gd name="connsiteY18" fmla="*/ 189739 h 3468444"/>
              <a:gd name="connsiteX19" fmla="*/ 293587 w 1663549"/>
              <a:gd name="connsiteY19" fmla="*/ 80358 h 3468444"/>
              <a:gd name="connsiteX20" fmla="*/ 426625 w 1663549"/>
              <a:gd name="connsiteY20" fmla="*/ 15273 h 3468444"/>
              <a:gd name="connsiteX21" fmla="*/ 570905 w 1663549"/>
              <a:gd name="connsiteY21" fmla="*/ 1660 h 3468444"/>
              <a:gd name="connsiteX22" fmla="*/ 705817 w 1663549"/>
              <a:gd name="connsiteY22" fmla="*/ 42883 h 3468444"/>
              <a:gd name="connsiteX23" fmla="*/ 806427 w 1663549"/>
              <a:gd name="connsiteY23" fmla="*/ 105446 h 3468444"/>
              <a:gd name="connsiteX24" fmla="*/ 829486 w 1663549"/>
              <a:gd name="connsiteY24" fmla="*/ 189037 h 3468444"/>
              <a:gd name="connsiteX25" fmla="*/ 844476 w 1663549"/>
              <a:gd name="connsiteY25" fmla="*/ 361424 h 3468444"/>
              <a:gd name="connsiteX26" fmla="*/ 956902 w 1663549"/>
              <a:gd name="connsiteY26" fmla="*/ 421384 h 3468444"/>
              <a:gd name="connsiteX27" fmla="*/ 1267506 w 1663549"/>
              <a:gd name="connsiteY27" fmla="*/ 424116 h 3468444"/>
              <a:gd name="connsiteX28" fmla="*/ 1515155 w 1663549"/>
              <a:gd name="connsiteY28" fmla="*/ 536282 h 3468444"/>
              <a:gd name="connsiteX29" fmla="*/ 1578994 w 1663549"/>
              <a:gd name="connsiteY29" fmla="*/ 698702 h 3468444"/>
              <a:gd name="connsiteX30" fmla="*/ 1653945 w 1663549"/>
              <a:gd name="connsiteY30" fmla="*/ 964778 h 3468444"/>
              <a:gd name="connsiteX31" fmla="*/ 1653945 w 1663549"/>
              <a:gd name="connsiteY31" fmla="*/ 1167145 h 3468444"/>
              <a:gd name="connsiteX32" fmla="*/ 1575246 w 1663549"/>
              <a:gd name="connsiteY32" fmla="*/ 1380755 h 3468444"/>
              <a:gd name="connsiteX33" fmla="*/ 1489053 w 1663549"/>
              <a:gd name="connsiteY33" fmla="*/ 1545647 h 3468444"/>
              <a:gd name="connsiteX34" fmla="*/ 1410355 w 1663549"/>
              <a:gd name="connsiteY34" fmla="*/ 1879178 h 3468444"/>
              <a:gd name="connsiteX35" fmla="*/ 1365384 w 1663549"/>
              <a:gd name="connsiteY35" fmla="*/ 2070302 h 3468444"/>
              <a:gd name="connsiteX36" fmla="*/ 1305423 w 1663549"/>
              <a:gd name="connsiteY36" fmla="*/ 2430066 h 3468444"/>
              <a:gd name="connsiteX37" fmla="*/ 1271695 w 1663549"/>
              <a:gd name="connsiteY37" fmla="*/ 2647424 h 3468444"/>
              <a:gd name="connsiteX38" fmla="*/ 1234220 w 1663549"/>
              <a:gd name="connsiteY38" fmla="*/ 2902256 h 3468444"/>
              <a:gd name="connsiteX39" fmla="*/ 1192737 w 1663549"/>
              <a:gd name="connsiteY39" fmla="*/ 3437140 h 3468444"/>
              <a:gd name="connsiteX40" fmla="*/ 933011 w 1663549"/>
              <a:gd name="connsiteY40" fmla="*/ 3456944 h 3468444"/>
              <a:gd name="connsiteX41" fmla="*/ 704801 w 1663549"/>
              <a:gd name="connsiteY41" fmla="*/ 3415852 h 3468444"/>
              <a:gd name="connsiteX0" fmla="*/ 704801 w 1663549"/>
              <a:gd name="connsiteY0" fmla="*/ 3415852 h 3468444"/>
              <a:gd name="connsiteX1" fmla="*/ 727417 w 1663549"/>
              <a:gd name="connsiteY1" fmla="*/ 2855594 h 3468444"/>
              <a:gd name="connsiteX2" fmla="*/ 756695 w 1663549"/>
              <a:gd name="connsiteY2" fmla="*/ 1816614 h 3468444"/>
              <a:gd name="connsiteX3" fmla="*/ 690827 w 1663549"/>
              <a:gd name="connsiteY3" fmla="*/ 1759256 h 3468444"/>
              <a:gd name="connsiteX4" fmla="*/ 657099 w 1663549"/>
              <a:gd name="connsiteY4" fmla="*/ 1628092 h 3468444"/>
              <a:gd name="connsiteX5" fmla="*/ 660846 w 1663549"/>
              <a:gd name="connsiteY5" fmla="*/ 1504424 h 3468444"/>
              <a:gd name="connsiteX6" fmla="*/ 728302 w 1663549"/>
              <a:gd name="connsiteY6" fmla="*/ 1347027 h 3468444"/>
              <a:gd name="connsiteX7" fmla="*/ 724555 w 1663549"/>
              <a:gd name="connsiteY7" fmla="*/ 1170892 h 3468444"/>
              <a:gd name="connsiteX8" fmla="*/ 675836 w 1663549"/>
              <a:gd name="connsiteY8" fmla="*/ 1058466 h 3468444"/>
              <a:gd name="connsiteX9" fmla="*/ 585895 w 1663549"/>
              <a:gd name="connsiteY9" fmla="*/ 964778 h 3468444"/>
              <a:gd name="connsiteX10" fmla="*/ 443489 w 1663549"/>
              <a:gd name="connsiteY10" fmla="*/ 908565 h 3468444"/>
              <a:gd name="connsiteX11" fmla="*/ 295045 w 1663549"/>
              <a:gd name="connsiteY11" fmla="*/ 941903 h 3468444"/>
              <a:gd name="connsiteX12" fmla="*/ 143686 w 1663549"/>
              <a:gd name="connsiteY12" fmla="*/ 904817 h 3468444"/>
              <a:gd name="connsiteX13" fmla="*/ 51142 w 1663549"/>
              <a:gd name="connsiteY13" fmla="*/ 817478 h 3468444"/>
              <a:gd name="connsiteX14" fmla="*/ 1279 w 1663549"/>
              <a:gd name="connsiteY14" fmla="*/ 661227 h 3468444"/>
              <a:gd name="connsiteX15" fmla="*/ 17544 w 1663549"/>
              <a:gd name="connsiteY15" fmla="*/ 455867 h 3468444"/>
              <a:gd name="connsiteX16" fmla="*/ 84298 w 1663549"/>
              <a:gd name="connsiteY16" fmla="*/ 302296 h 3468444"/>
              <a:gd name="connsiteX17" fmla="*/ 174811 w 1663549"/>
              <a:gd name="connsiteY17" fmla="*/ 189739 h 3468444"/>
              <a:gd name="connsiteX18" fmla="*/ 293587 w 1663549"/>
              <a:gd name="connsiteY18" fmla="*/ 80358 h 3468444"/>
              <a:gd name="connsiteX19" fmla="*/ 426625 w 1663549"/>
              <a:gd name="connsiteY19" fmla="*/ 15273 h 3468444"/>
              <a:gd name="connsiteX20" fmla="*/ 570905 w 1663549"/>
              <a:gd name="connsiteY20" fmla="*/ 1660 h 3468444"/>
              <a:gd name="connsiteX21" fmla="*/ 705817 w 1663549"/>
              <a:gd name="connsiteY21" fmla="*/ 42883 h 3468444"/>
              <a:gd name="connsiteX22" fmla="*/ 806427 w 1663549"/>
              <a:gd name="connsiteY22" fmla="*/ 105446 h 3468444"/>
              <a:gd name="connsiteX23" fmla="*/ 829486 w 1663549"/>
              <a:gd name="connsiteY23" fmla="*/ 189037 h 3468444"/>
              <a:gd name="connsiteX24" fmla="*/ 844476 w 1663549"/>
              <a:gd name="connsiteY24" fmla="*/ 361424 h 3468444"/>
              <a:gd name="connsiteX25" fmla="*/ 956902 w 1663549"/>
              <a:gd name="connsiteY25" fmla="*/ 421384 h 3468444"/>
              <a:gd name="connsiteX26" fmla="*/ 1267506 w 1663549"/>
              <a:gd name="connsiteY26" fmla="*/ 424116 h 3468444"/>
              <a:gd name="connsiteX27" fmla="*/ 1515155 w 1663549"/>
              <a:gd name="connsiteY27" fmla="*/ 536282 h 3468444"/>
              <a:gd name="connsiteX28" fmla="*/ 1578994 w 1663549"/>
              <a:gd name="connsiteY28" fmla="*/ 698702 h 3468444"/>
              <a:gd name="connsiteX29" fmla="*/ 1653945 w 1663549"/>
              <a:gd name="connsiteY29" fmla="*/ 964778 h 3468444"/>
              <a:gd name="connsiteX30" fmla="*/ 1653945 w 1663549"/>
              <a:gd name="connsiteY30" fmla="*/ 1167145 h 3468444"/>
              <a:gd name="connsiteX31" fmla="*/ 1575246 w 1663549"/>
              <a:gd name="connsiteY31" fmla="*/ 1380755 h 3468444"/>
              <a:gd name="connsiteX32" fmla="*/ 1489053 w 1663549"/>
              <a:gd name="connsiteY32" fmla="*/ 1545647 h 3468444"/>
              <a:gd name="connsiteX33" fmla="*/ 1410355 w 1663549"/>
              <a:gd name="connsiteY33" fmla="*/ 1879178 h 3468444"/>
              <a:gd name="connsiteX34" fmla="*/ 1365384 w 1663549"/>
              <a:gd name="connsiteY34" fmla="*/ 2070302 h 3468444"/>
              <a:gd name="connsiteX35" fmla="*/ 1305423 w 1663549"/>
              <a:gd name="connsiteY35" fmla="*/ 2430066 h 3468444"/>
              <a:gd name="connsiteX36" fmla="*/ 1271695 w 1663549"/>
              <a:gd name="connsiteY36" fmla="*/ 2647424 h 3468444"/>
              <a:gd name="connsiteX37" fmla="*/ 1234220 w 1663549"/>
              <a:gd name="connsiteY37" fmla="*/ 2902256 h 3468444"/>
              <a:gd name="connsiteX38" fmla="*/ 1192737 w 1663549"/>
              <a:gd name="connsiteY38" fmla="*/ 3437140 h 3468444"/>
              <a:gd name="connsiteX39" fmla="*/ 933011 w 1663549"/>
              <a:gd name="connsiteY39" fmla="*/ 3456944 h 3468444"/>
              <a:gd name="connsiteX40" fmla="*/ 704801 w 1663549"/>
              <a:gd name="connsiteY40" fmla="*/ 3415852 h 3468444"/>
              <a:gd name="connsiteX0" fmla="*/ 704801 w 1663549"/>
              <a:gd name="connsiteY0" fmla="*/ 3415852 h 3468444"/>
              <a:gd name="connsiteX1" fmla="*/ 727417 w 1663549"/>
              <a:gd name="connsiteY1" fmla="*/ 2855594 h 3468444"/>
              <a:gd name="connsiteX2" fmla="*/ 756695 w 1663549"/>
              <a:gd name="connsiteY2" fmla="*/ 1816614 h 3468444"/>
              <a:gd name="connsiteX3" fmla="*/ 690827 w 1663549"/>
              <a:gd name="connsiteY3" fmla="*/ 1759256 h 3468444"/>
              <a:gd name="connsiteX4" fmla="*/ 657099 w 1663549"/>
              <a:gd name="connsiteY4" fmla="*/ 1628092 h 3468444"/>
              <a:gd name="connsiteX5" fmla="*/ 660846 w 1663549"/>
              <a:gd name="connsiteY5" fmla="*/ 1504424 h 3468444"/>
              <a:gd name="connsiteX6" fmla="*/ 728302 w 1663549"/>
              <a:gd name="connsiteY6" fmla="*/ 1347027 h 3468444"/>
              <a:gd name="connsiteX7" fmla="*/ 724555 w 1663549"/>
              <a:gd name="connsiteY7" fmla="*/ 1170892 h 3468444"/>
              <a:gd name="connsiteX8" fmla="*/ 675836 w 1663549"/>
              <a:gd name="connsiteY8" fmla="*/ 1058466 h 3468444"/>
              <a:gd name="connsiteX9" fmla="*/ 585895 w 1663549"/>
              <a:gd name="connsiteY9" fmla="*/ 964778 h 3468444"/>
              <a:gd name="connsiteX10" fmla="*/ 443489 w 1663549"/>
              <a:gd name="connsiteY10" fmla="*/ 908565 h 3468444"/>
              <a:gd name="connsiteX11" fmla="*/ 295045 w 1663549"/>
              <a:gd name="connsiteY11" fmla="*/ 941903 h 3468444"/>
              <a:gd name="connsiteX12" fmla="*/ 143686 w 1663549"/>
              <a:gd name="connsiteY12" fmla="*/ 904817 h 3468444"/>
              <a:gd name="connsiteX13" fmla="*/ 51142 w 1663549"/>
              <a:gd name="connsiteY13" fmla="*/ 817478 h 3468444"/>
              <a:gd name="connsiteX14" fmla="*/ 1279 w 1663549"/>
              <a:gd name="connsiteY14" fmla="*/ 661227 h 3468444"/>
              <a:gd name="connsiteX15" fmla="*/ 17544 w 1663549"/>
              <a:gd name="connsiteY15" fmla="*/ 455867 h 3468444"/>
              <a:gd name="connsiteX16" fmla="*/ 84298 w 1663549"/>
              <a:gd name="connsiteY16" fmla="*/ 302296 h 3468444"/>
              <a:gd name="connsiteX17" fmla="*/ 174811 w 1663549"/>
              <a:gd name="connsiteY17" fmla="*/ 189739 h 3468444"/>
              <a:gd name="connsiteX18" fmla="*/ 293587 w 1663549"/>
              <a:gd name="connsiteY18" fmla="*/ 80358 h 3468444"/>
              <a:gd name="connsiteX19" fmla="*/ 426625 w 1663549"/>
              <a:gd name="connsiteY19" fmla="*/ 15273 h 3468444"/>
              <a:gd name="connsiteX20" fmla="*/ 570905 w 1663549"/>
              <a:gd name="connsiteY20" fmla="*/ 1660 h 3468444"/>
              <a:gd name="connsiteX21" fmla="*/ 705817 w 1663549"/>
              <a:gd name="connsiteY21" fmla="*/ 42883 h 3468444"/>
              <a:gd name="connsiteX22" fmla="*/ 806427 w 1663549"/>
              <a:gd name="connsiteY22" fmla="*/ 105446 h 3468444"/>
              <a:gd name="connsiteX23" fmla="*/ 829486 w 1663549"/>
              <a:gd name="connsiteY23" fmla="*/ 189037 h 3468444"/>
              <a:gd name="connsiteX24" fmla="*/ 844476 w 1663549"/>
              <a:gd name="connsiteY24" fmla="*/ 361424 h 3468444"/>
              <a:gd name="connsiteX25" fmla="*/ 956902 w 1663549"/>
              <a:gd name="connsiteY25" fmla="*/ 421384 h 3468444"/>
              <a:gd name="connsiteX26" fmla="*/ 1267506 w 1663549"/>
              <a:gd name="connsiteY26" fmla="*/ 424116 h 3468444"/>
              <a:gd name="connsiteX27" fmla="*/ 1515155 w 1663549"/>
              <a:gd name="connsiteY27" fmla="*/ 536282 h 3468444"/>
              <a:gd name="connsiteX28" fmla="*/ 1578994 w 1663549"/>
              <a:gd name="connsiteY28" fmla="*/ 698702 h 3468444"/>
              <a:gd name="connsiteX29" fmla="*/ 1653945 w 1663549"/>
              <a:gd name="connsiteY29" fmla="*/ 964778 h 3468444"/>
              <a:gd name="connsiteX30" fmla="*/ 1653945 w 1663549"/>
              <a:gd name="connsiteY30" fmla="*/ 1167145 h 3468444"/>
              <a:gd name="connsiteX31" fmla="*/ 1575246 w 1663549"/>
              <a:gd name="connsiteY31" fmla="*/ 1380755 h 3468444"/>
              <a:gd name="connsiteX32" fmla="*/ 1489053 w 1663549"/>
              <a:gd name="connsiteY32" fmla="*/ 1545647 h 3468444"/>
              <a:gd name="connsiteX33" fmla="*/ 1410355 w 1663549"/>
              <a:gd name="connsiteY33" fmla="*/ 1879178 h 3468444"/>
              <a:gd name="connsiteX34" fmla="*/ 1365384 w 1663549"/>
              <a:gd name="connsiteY34" fmla="*/ 2070302 h 3468444"/>
              <a:gd name="connsiteX35" fmla="*/ 1305423 w 1663549"/>
              <a:gd name="connsiteY35" fmla="*/ 2430066 h 3468444"/>
              <a:gd name="connsiteX36" fmla="*/ 1271695 w 1663549"/>
              <a:gd name="connsiteY36" fmla="*/ 2647424 h 3468444"/>
              <a:gd name="connsiteX37" fmla="*/ 1234220 w 1663549"/>
              <a:gd name="connsiteY37" fmla="*/ 2902256 h 3468444"/>
              <a:gd name="connsiteX38" fmla="*/ 1192737 w 1663549"/>
              <a:gd name="connsiteY38" fmla="*/ 3437140 h 3468444"/>
              <a:gd name="connsiteX39" fmla="*/ 933011 w 1663549"/>
              <a:gd name="connsiteY39" fmla="*/ 3456944 h 3468444"/>
              <a:gd name="connsiteX40" fmla="*/ 704801 w 1663549"/>
              <a:gd name="connsiteY40" fmla="*/ 3415852 h 3468444"/>
              <a:gd name="connsiteX0" fmla="*/ 704801 w 1663549"/>
              <a:gd name="connsiteY0" fmla="*/ 3415852 h 3468444"/>
              <a:gd name="connsiteX1" fmla="*/ 727417 w 1663549"/>
              <a:gd name="connsiteY1" fmla="*/ 2855594 h 3468444"/>
              <a:gd name="connsiteX2" fmla="*/ 756695 w 1663549"/>
              <a:gd name="connsiteY2" fmla="*/ 1816614 h 3468444"/>
              <a:gd name="connsiteX3" fmla="*/ 686064 w 1663549"/>
              <a:gd name="connsiteY3" fmla="*/ 1752906 h 3468444"/>
              <a:gd name="connsiteX4" fmla="*/ 657099 w 1663549"/>
              <a:gd name="connsiteY4" fmla="*/ 1628092 h 3468444"/>
              <a:gd name="connsiteX5" fmla="*/ 660846 w 1663549"/>
              <a:gd name="connsiteY5" fmla="*/ 1504424 h 3468444"/>
              <a:gd name="connsiteX6" fmla="*/ 728302 w 1663549"/>
              <a:gd name="connsiteY6" fmla="*/ 1347027 h 3468444"/>
              <a:gd name="connsiteX7" fmla="*/ 724555 w 1663549"/>
              <a:gd name="connsiteY7" fmla="*/ 1170892 h 3468444"/>
              <a:gd name="connsiteX8" fmla="*/ 675836 w 1663549"/>
              <a:gd name="connsiteY8" fmla="*/ 1058466 h 3468444"/>
              <a:gd name="connsiteX9" fmla="*/ 585895 w 1663549"/>
              <a:gd name="connsiteY9" fmla="*/ 964778 h 3468444"/>
              <a:gd name="connsiteX10" fmla="*/ 443489 w 1663549"/>
              <a:gd name="connsiteY10" fmla="*/ 908565 h 3468444"/>
              <a:gd name="connsiteX11" fmla="*/ 295045 w 1663549"/>
              <a:gd name="connsiteY11" fmla="*/ 941903 h 3468444"/>
              <a:gd name="connsiteX12" fmla="*/ 143686 w 1663549"/>
              <a:gd name="connsiteY12" fmla="*/ 904817 h 3468444"/>
              <a:gd name="connsiteX13" fmla="*/ 51142 w 1663549"/>
              <a:gd name="connsiteY13" fmla="*/ 817478 h 3468444"/>
              <a:gd name="connsiteX14" fmla="*/ 1279 w 1663549"/>
              <a:gd name="connsiteY14" fmla="*/ 661227 h 3468444"/>
              <a:gd name="connsiteX15" fmla="*/ 17544 w 1663549"/>
              <a:gd name="connsiteY15" fmla="*/ 455867 h 3468444"/>
              <a:gd name="connsiteX16" fmla="*/ 84298 w 1663549"/>
              <a:gd name="connsiteY16" fmla="*/ 302296 h 3468444"/>
              <a:gd name="connsiteX17" fmla="*/ 174811 w 1663549"/>
              <a:gd name="connsiteY17" fmla="*/ 189739 h 3468444"/>
              <a:gd name="connsiteX18" fmla="*/ 293587 w 1663549"/>
              <a:gd name="connsiteY18" fmla="*/ 80358 h 3468444"/>
              <a:gd name="connsiteX19" fmla="*/ 426625 w 1663549"/>
              <a:gd name="connsiteY19" fmla="*/ 15273 h 3468444"/>
              <a:gd name="connsiteX20" fmla="*/ 570905 w 1663549"/>
              <a:gd name="connsiteY20" fmla="*/ 1660 h 3468444"/>
              <a:gd name="connsiteX21" fmla="*/ 705817 w 1663549"/>
              <a:gd name="connsiteY21" fmla="*/ 42883 h 3468444"/>
              <a:gd name="connsiteX22" fmla="*/ 806427 w 1663549"/>
              <a:gd name="connsiteY22" fmla="*/ 105446 h 3468444"/>
              <a:gd name="connsiteX23" fmla="*/ 829486 w 1663549"/>
              <a:gd name="connsiteY23" fmla="*/ 189037 h 3468444"/>
              <a:gd name="connsiteX24" fmla="*/ 844476 w 1663549"/>
              <a:gd name="connsiteY24" fmla="*/ 361424 h 3468444"/>
              <a:gd name="connsiteX25" fmla="*/ 956902 w 1663549"/>
              <a:gd name="connsiteY25" fmla="*/ 421384 h 3468444"/>
              <a:gd name="connsiteX26" fmla="*/ 1267506 w 1663549"/>
              <a:gd name="connsiteY26" fmla="*/ 424116 h 3468444"/>
              <a:gd name="connsiteX27" fmla="*/ 1515155 w 1663549"/>
              <a:gd name="connsiteY27" fmla="*/ 536282 h 3468444"/>
              <a:gd name="connsiteX28" fmla="*/ 1578994 w 1663549"/>
              <a:gd name="connsiteY28" fmla="*/ 698702 h 3468444"/>
              <a:gd name="connsiteX29" fmla="*/ 1653945 w 1663549"/>
              <a:gd name="connsiteY29" fmla="*/ 964778 h 3468444"/>
              <a:gd name="connsiteX30" fmla="*/ 1653945 w 1663549"/>
              <a:gd name="connsiteY30" fmla="*/ 1167145 h 3468444"/>
              <a:gd name="connsiteX31" fmla="*/ 1575246 w 1663549"/>
              <a:gd name="connsiteY31" fmla="*/ 1380755 h 3468444"/>
              <a:gd name="connsiteX32" fmla="*/ 1489053 w 1663549"/>
              <a:gd name="connsiteY32" fmla="*/ 1545647 h 3468444"/>
              <a:gd name="connsiteX33" fmla="*/ 1410355 w 1663549"/>
              <a:gd name="connsiteY33" fmla="*/ 1879178 h 3468444"/>
              <a:gd name="connsiteX34" fmla="*/ 1365384 w 1663549"/>
              <a:gd name="connsiteY34" fmla="*/ 2070302 h 3468444"/>
              <a:gd name="connsiteX35" fmla="*/ 1305423 w 1663549"/>
              <a:gd name="connsiteY35" fmla="*/ 2430066 h 3468444"/>
              <a:gd name="connsiteX36" fmla="*/ 1271695 w 1663549"/>
              <a:gd name="connsiteY36" fmla="*/ 2647424 h 3468444"/>
              <a:gd name="connsiteX37" fmla="*/ 1234220 w 1663549"/>
              <a:gd name="connsiteY37" fmla="*/ 2902256 h 3468444"/>
              <a:gd name="connsiteX38" fmla="*/ 1192737 w 1663549"/>
              <a:gd name="connsiteY38" fmla="*/ 3437140 h 3468444"/>
              <a:gd name="connsiteX39" fmla="*/ 933011 w 1663549"/>
              <a:gd name="connsiteY39" fmla="*/ 3456944 h 3468444"/>
              <a:gd name="connsiteX40" fmla="*/ 704801 w 1663549"/>
              <a:gd name="connsiteY40" fmla="*/ 3415852 h 3468444"/>
              <a:gd name="connsiteX0" fmla="*/ 704801 w 1663549"/>
              <a:gd name="connsiteY0" fmla="*/ 3415852 h 3468444"/>
              <a:gd name="connsiteX1" fmla="*/ 727417 w 1663549"/>
              <a:gd name="connsiteY1" fmla="*/ 2855594 h 3468444"/>
              <a:gd name="connsiteX2" fmla="*/ 756695 w 1663549"/>
              <a:gd name="connsiteY2" fmla="*/ 1816614 h 3468444"/>
              <a:gd name="connsiteX3" fmla="*/ 692414 w 1663549"/>
              <a:gd name="connsiteY3" fmla="*/ 1746556 h 3468444"/>
              <a:gd name="connsiteX4" fmla="*/ 657099 w 1663549"/>
              <a:gd name="connsiteY4" fmla="*/ 1628092 h 3468444"/>
              <a:gd name="connsiteX5" fmla="*/ 660846 w 1663549"/>
              <a:gd name="connsiteY5" fmla="*/ 1504424 h 3468444"/>
              <a:gd name="connsiteX6" fmla="*/ 728302 w 1663549"/>
              <a:gd name="connsiteY6" fmla="*/ 1347027 h 3468444"/>
              <a:gd name="connsiteX7" fmla="*/ 724555 w 1663549"/>
              <a:gd name="connsiteY7" fmla="*/ 1170892 h 3468444"/>
              <a:gd name="connsiteX8" fmla="*/ 675836 w 1663549"/>
              <a:gd name="connsiteY8" fmla="*/ 1058466 h 3468444"/>
              <a:gd name="connsiteX9" fmla="*/ 585895 w 1663549"/>
              <a:gd name="connsiteY9" fmla="*/ 964778 h 3468444"/>
              <a:gd name="connsiteX10" fmla="*/ 443489 w 1663549"/>
              <a:gd name="connsiteY10" fmla="*/ 908565 h 3468444"/>
              <a:gd name="connsiteX11" fmla="*/ 295045 w 1663549"/>
              <a:gd name="connsiteY11" fmla="*/ 941903 h 3468444"/>
              <a:gd name="connsiteX12" fmla="*/ 143686 w 1663549"/>
              <a:gd name="connsiteY12" fmla="*/ 904817 h 3468444"/>
              <a:gd name="connsiteX13" fmla="*/ 51142 w 1663549"/>
              <a:gd name="connsiteY13" fmla="*/ 817478 h 3468444"/>
              <a:gd name="connsiteX14" fmla="*/ 1279 w 1663549"/>
              <a:gd name="connsiteY14" fmla="*/ 661227 h 3468444"/>
              <a:gd name="connsiteX15" fmla="*/ 17544 w 1663549"/>
              <a:gd name="connsiteY15" fmla="*/ 455867 h 3468444"/>
              <a:gd name="connsiteX16" fmla="*/ 84298 w 1663549"/>
              <a:gd name="connsiteY16" fmla="*/ 302296 h 3468444"/>
              <a:gd name="connsiteX17" fmla="*/ 174811 w 1663549"/>
              <a:gd name="connsiteY17" fmla="*/ 189739 h 3468444"/>
              <a:gd name="connsiteX18" fmla="*/ 293587 w 1663549"/>
              <a:gd name="connsiteY18" fmla="*/ 80358 h 3468444"/>
              <a:gd name="connsiteX19" fmla="*/ 426625 w 1663549"/>
              <a:gd name="connsiteY19" fmla="*/ 15273 h 3468444"/>
              <a:gd name="connsiteX20" fmla="*/ 570905 w 1663549"/>
              <a:gd name="connsiteY20" fmla="*/ 1660 h 3468444"/>
              <a:gd name="connsiteX21" fmla="*/ 705817 w 1663549"/>
              <a:gd name="connsiteY21" fmla="*/ 42883 h 3468444"/>
              <a:gd name="connsiteX22" fmla="*/ 806427 w 1663549"/>
              <a:gd name="connsiteY22" fmla="*/ 105446 h 3468444"/>
              <a:gd name="connsiteX23" fmla="*/ 829486 w 1663549"/>
              <a:gd name="connsiteY23" fmla="*/ 189037 h 3468444"/>
              <a:gd name="connsiteX24" fmla="*/ 844476 w 1663549"/>
              <a:gd name="connsiteY24" fmla="*/ 361424 h 3468444"/>
              <a:gd name="connsiteX25" fmla="*/ 956902 w 1663549"/>
              <a:gd name="connsiteY25" fmla="*/ 421384 h 3468444"/>
              <a:gd name="connsiteX26" fmla="*/ 1267506 w 1663549"/>
              <a:gd name="connsiteY26" fmla="*/ 424116 h 3468444"/>
              <a:gd name="connsiteX27" fmla="*/ 1515155 w 1663549"/>
              <a:gd name="connsiteY27" fmla="*/ 536282 h 3468444"/>
              <a:gd name="connsiteX28" fmla="*/ 1578994 w 1663549"/>
              <a:gd name="connsiteY28" fmla="*/ 698702 h 3468444"/>
              <a:gd name="connsiteX29" fmla="*/ 1653945 w 1663549"/>
              <a:gd name="connsiteY29" fmla="*/ 964778 h 3468444"/>
              <a:gd name="connsiteX30" fmla="*/ 1653945 w 1663549"/>
              <a:gd name="connsiteY30" fmla="*/ 1167145 h 3468444"/>
              <a:gd name="connsiteX31" fmla="*/ 1575246 w 1663549"/>
              <a:gd name="connsiteY31" fmla="*/ 1380755 h 3468444"/>
              <a:gd name="connsiteX32" fmla="*/ 1489053 w 1663549"/>
              <a:gd name="connsiteY32" fmla="*/ 1545647 h 3468444"/>
              <a:gd name="connsiteX33" fmla="*/ 1410355 w 1663549"/>
              <a:gd name="connsiteY33" fmla="*/ 1879178 h 3468444"/>
              <a:gd name="connsiteX34" fmla="*/ 1365384 w 1663549"/>
              <a:gd name="connsiteY34" fmla="*/ 2070302 h 3468444"/>
              <a:gd name="connsiteX35" fmla="*/ 1305423 w 1663549"/>
              <a:gd name="connsiteY35" fmla="*/ 2430066 h 3468444"/>
              <a:gd name="connsiteX36" fmla="*/ 1271695 w 1663549"/>
              <a:gd name="connsiteY36" fmla="*/ 2647424 h 3468444"/>
              <a:gd name="connsiteX37" fmla="*/ 1234220 w 1663549"/>
              <a:gd name="connsiteY37" fmla="*/ 2902256 h 3468444"/>
              <a:gd name="connsiteX38" fmla="*/ 1192737 w 1663549"/>
              <a:gd name="connsiteY38" fmla="*/ 3437140 h 3468444"/>
              <a:gd name="connsiteX39" fmla="*/ 933011 w 1663549"/>
              <a:gd name="connsiteY39" fmla="*/ 3456944 h 3468444"/>
              <a:gd name="connsiteX40" fmla="*/ 704801 w 1663549"/>
              <a:gd name="connsiteY40" fmla="*/ 3415852 h 3468444"/>
              <a:gd name="connsiteX0" fmla="*/ 704801 w 1663549"/>
              <a:gd name="connsiteY0" fmla="*/ 3415852 h 3468444"/>
              <a:gd name="connsiteX1" fmla="*/ 727417 w 1663549"/>
              <a:gd name="connsiteY1" fmla="*/ 2855594 h 3468444"/>
              <a:gd name="connsiteX2" fmla="*/ 756695 w 1663549"/>
              <a:gd name="connsiteY2" fmla="*/ 1816614 h 3468444"/>
              <a:gd name="connsiteX3" fmla="*/ 692414 w 1663549"/>
              <a:gd name="connsiteY3" fmla="*/ 1746556 h 3468444"/>
              <a:gd name="connsiteX4" fmla="*/ 657099 w 1663549"/>
              <a:gd name="connsiteY4" fmla="*/ 1628092 h 3468444"/>
              <a:gd name="connsiteX5" fmla="*/ 660846 w 1663549"/>
              <a:gd name="connsiteY5" fmla="*/ 1504424 h 3468444"/>
              <a:gd name="connsiteX6" fmla="*/ 728302 w 1663549"/>
              <a:gd name="connsiteY6" fmla="*/ 1347027 h 3468444"/>
              <a:gd name="connsiteX7" fmla="*/ 724555 w 1663549"/>
              <a:gd name="connsiteY7" fmla="*/ 1170892 h 3468444"/>
              <a:gd name="connsiteX8" fmla="*/ 675836 w 1663549"/>
              <a:gd name="connsiteY8" fmla="*/ 1058466 h 3468444"/>
              <a:gd name="connsiteX9" fmla="*/ 585895 w 1663549"/>
              <a:gd name="connsiteY9" fmla="*/ 964778 h 3468444"/>
              <a:gd name="connsiteX10" fmla="*/ 443489 w 1663549"/>
              <a:gd name="connsiteY10" fmla="*/ 908565 h 3468444"/>
              <a:gd name="connsiteX11" fmla="*/ 295045 w 1663549"/>
              <a:gd name="connsiteY11" fmla="*/ 941903 h 3468444"/>
              <a:gd name="connsiteX12" fmla="*/ 143686 w 1663549"/>
              <a:gd name="connsiteY12" fmla="*/ 904817 h 3468444"/>
              <a:gd name="connsiteX13" fmla="*/ 51142 w 1663549"/>
              <a:gd name="connsiteY13" fmla="*/ 817478 h 3468444"/>
              <a:gd name="connsiteX14" fmla="*/ 1279 w 1663549"/>
              <a:gd name="connsiteY14" fmla="*/ 661227 h 3468444"/>
              <a:gd name="connsiteX15" fmla="*/ 17544 w 1663549"/>
              <a:gd name="connsiteY15" fmla="*/ 455867 h 3468444"/>
              <a:gd name="connsiteX16" fmla="*/ 84298 w 1663549"/>
              <a:gd name="connsiteY16" fmla="*/ 302296 h 3468444"/>
              <a:gd name="connsiteX17" fmla="*/ 174811 w 1663549"/>
              <a:gd name="connsiteY17" fmla="*/ 189739 h 3468444"/>
              <a:gd name="connsiteX18" fmla="*/ 293587 w 1663549"/>
              <a:gd name="connsiteY18" fmla="*/ 80358 h 3468444"/>
              <a:gd name="connsiteX19" fmla="*/ 426625 w 1663549"/>
              <a:gd name="connsiteY19" fmla="*/ 15273 h 3468444"/>
              <a:gd name="connsiteX20" fmla="*/ 570905 w 1663549"/>
              <a:gd name="connsiteY20" fmla="*/ 1660 h 3468444"/>
              <a:gd name="connsiteX21" fmla="*/ 705817 w 1663549"/>
              <a:gd name="connsiteY21" fmla="*/ 42883 h 3468444"/>
              <a:gd name="connsiteX22" fmla="*/ 806427 w 1663549"/>
              <a:gd name="connsiteY22" fmla="*/ 105446 h 3468444"/>
              <a:gd name="connsiteX23" fmla="*/ 829486 w 1663549"/>
              <a:gd name="connsiteY23" fmla="*/ 189037 h 3468444"/>
              <a:gd name="connsiteX24" fmla="*/ 844476 w 1663549"/>
              <a:gd name="connsiteY24" fmla="*/ 361424 h 3468444"/>
              <a:gd name="connsiteX25" fmla="*/ 956902 w 1663549"/>
              <a:gd name="connsiteY25" fmla="*/ 421384 h 3468444"/>
              <a:gd name="connsiteX26" fmla="*/ 1267506 w 1663549"/>
              <a:gd name="connsiteY26" fmla="*/ 424116 h 3468444"/>
              <a:gd name="connsiteX27" fmla="*/ 1515155 w 1663549"/>
              <a:gd name="connsiteY27" fmla="*/ 536282 h 3468444"/>
              <a:gd name="connsiteX28" fmla="*/ 1578994 w 1663549"/>
              <a:gd name="connsiteY28" fmla="*/ 698702 h 3468444"/>
              <a:gd name="connsiteX29" fmla="*/ 1653945 w 1663549"/>
              <a:gd name="connsiteY29" fmla="*/ 964778 h 3468444"/>
              <a:gd name="connsiteX30" fmla="*/ 1653945 w 1663549"/>
              <a:gd name="connsiteY30" fmla="*/ 1167145 h 3468444"/>
              <a:gd name="connsiteX31" fmla="*/ 1575246 w 1663549"/>
              <a:gd name="connsiteY31" fmla="*/ 1380755 h 3468444"/>
              <a:gd name="connsiteX32" fmla="*/ 1493816 w 1663549"/>
              <a:gd name="connsiteY32" fmla="*/ 1550410 h 3468444"/>
              <a:gd name="connsiteX33" fmla="*/ 1410355 w 1663549"/>
              <a:gd name="connsiteY33" fmla="*/ 1879178 h 3468444"/>
              <a:gd name="connsiteX34" fmla="*/ 1365384 w 1663549"/>
              <a:gd name="connsiteY34" fmla="*/ 2070302 h 3468444"/>
              <a:gd name="connsiteX35" fmla="*/ 1305423 w 1663549"/>
              <a:gd name="connsiteY35" fmla="*/ 2430066 h 3468444"/>
              <a:gd name="connsiteX36" fmla="*/ 1271695 w 1663549"/>
              <a:gd name="connsiteY36" fmla="*/ 2647424 h 3468444"/>
              <a:gd name="connsiteX37" fmla="*/ 1234220 w 1663549"/>
              <a:gd name="connsiteY37" fmla="*/ 2902256 h 3468444"/>
              <a:gd name="connsiteX38" fmla="*/ 1192737 w 1663549"/>
              <a:gd name="connsiteY38" fmla="*/ 3437140 h 3468444"/>
              <a:gd name="connsiteX39" fmla="*/ 933011 w 1663549"/>
              <a:gd name="connsiteY39" fmla="*/ 3456944 h 3468444"/>
              <a:gd name="connsiteX40" fmla="*/ 704801 w 1663549"/>
              <a:gd name="connsiteY40" fmla="*/ 3415852 h 3468444"/>
              <a:gd name="connsiteX0" fmla="*/ 704801 w 1663549"/>
              <a:gd name="connsiteY0" fmla="*/ 3415852 h 3468444"/>
              <a:gd name="connsiteX1" fmla="*/ 727417 w 1663549"/>
              <a:gd name="connsiteY1" fmla="*/ 2855594 h 3468444"/>
              <a:gd name="connsiteX2" fmla="*/ 756695 w 1663549"/>
              <a:gd name="connsiteY2" fmla="*/ 1816614 h 3468444"/>
              <a:gd name="connsiteX3" fmla="*/ 692414 w 1663549"/>
              <a:gd name="connsiteY3" fmla="*/ 1746556 h 3468444"/>
              <a:gd name="connsiteX4" fmla="*/ 657099 w 1663549"/>
              <a:gd name="connsiteY4" fmla="*/ 1628092 h 3468444"/>
              <a:gd name="connsiteX5" fmla="*/ 660846 w 1663549"/>
              <a:gd name="connsiteY5" fmla="*/ 1504424 h 3468444"/>
              <a:gd name="connsiteX6" fmla="*/ 728302 w 1663549"/>
              <a:gd name="connsiteY6" fmla="*/ 1347027 h 3468444"/>
              <a:gd name="connsiteX7" fmla="*/ 724555 w 1663549"/>
              <a:gd name="connsiteY7" fmla="*/ 1170892 h 3468444"/>
              <a:gd name="connsiteX8" fmla="*/ 675836 w 1663549"/>
              <a:gd name="connsiteY8" fmla="*/ 1058466 h 3468444"/>
              <a:gd name="connsiteX9" fmla="*/ 585895 w 1663549"/>
              <a:gd name="connsiteY9" fmla="*/ 964778 h 3468444"/>
              <a:gd name="connsiteX10" fmla="*/ 443489 w 1663549"/>
              <a:gd name="connsiteY10" fmla="*/ 908565 h 3468444"/>
              <a:gd name="connsiteX11" fmla="*/ 295045 w 1663549"/>
              <a:gd name="connsiteY11" fmla="*/ 941903 h 3468444"/>
              <a:gd name="connsiteX12" fmla="*/ 143686 w 1663549"/>
              <a:gd name="connsiteY12" fmla="*/ 904817 h 3468444"/>
              <a:gd name="connsiteX13" fmla="*/ 51142 w 1663549"/>
              <a:gd name="connsiteY13" fmla="*/ 817478 h 3468444"/>
              <a:gd name="connsiteX14" fmla="*/ 1279 w 1663549"/>
              <a:gd name="connsiteY14" fmla="*/ 661227 h 3468444"/>
              <a:gd name="connsiteX15" fmla="*/ 17544 w 1663549"/>
              <a:gd name="connsiteY15" fmla="*/ 455867 h 3468444"/>
              <a:gd name="connsiteX16" fmla="*/ 84298 w 1663549"/>
              <a:gd name="connsiteY16" fmla="*/ 302296 h 3468444"/>
              <a:gd name="connsiteX17" fmla="*/ 174811 w 1663549"/>
              <a:gd name="connsiteY17" fmla="*/ 189739 h 3468444"/>
              <a:gd name="connsiteX18" fmla="*/ 293587 w 1663549"/>
              <a:gd name="connsiteY18" fmla="*/ 80358 h 3468444"/>
              <a:gd name="connsiteX19" fmla="*/ 426625 w 1663549"/>
              <a:gd name="connsiteY19" fmla="*/ 15273 h 3468444"/>
              <a:gd name="connsiteX20" fmla="*/ 570905 w 1663549"/>
              <a:gd name="connsiteY20" fmla="*/ 1660 h 3468444"/>
              <a:gd name="connsiteX21" fmla="*/ 705817 w 1663549"/>
              <a:gd name="connsiteY21" fmla="*/ 42883 h 3468444"/>
              <a:gd name="connsiteX22" fmla="*/ 806427 w 1663549"/>
              <a:gd name="connsiteY22" fmla="*/ 105446 h 3468444"/>
              <a:gd name="connsiteX23" fmla="*/ 829486 w 1663549"/>
              <a:gd name="connsiteY23" fmla="*/ 189037 h 3468444"/>
              <a:gd name="connsiteX24" fmla="*/ 844476 w 1663549"/>
              <a:gd name="connsiteY24" fmla="*/ 361424 h 3468444"/>
              <a:gd name="connsiteX25" fmla="*/ 956902 w 1663549"/>
              <a:gd name="connsiteY25" fmla="*/ 421384 h 3468444"/>
              <a:gd name="connsiteX26" fmla="*/ 1267506 w 1663549"/>
              <a:gd name="connsiteY26" fmla="*/ 424116 h 3468444"/>
              <a:gd name="connsiteX27" fmla="*/ 1515155 w 1663549"/>
              <a:gd name="connsiteY27" fmla="*/ 536282 h 3468444"/>
              <a:gd name="connsiteX28" fmla="*/ 1578994 w 1663549"/>
              <a:gd name="connsiteY28" fmla="*/ 698702 h 3468444"/>
              <a:gd name="connsiteX29" fmla="*/ 1653945 w 1663549"/>
              <a:gd name="connsiteY29" fmla="*/ 964778 h 3468444"/>
              <a:gd name="connsiteX30" fmla="*/ 1653945 w 1663549"/>
              <a:gd name="connsiteY30" fmla="*/ 1167145 h 3468444"/>
              <a:gd name="connsiteX31" fmla="*/ 1575246 w 1663549"/>
              <a:gd name="connsiteY31" fmla="*/ 1380755 h 3468444"/>
              <a:gd name="connsiteX32" fmla="*/ 1489054 w 1663549"/>
              <a:gd name="connsiteY32" fmla="*/ 1551998 h 3468444"/>
              <a:gd name="connsiteX33" fmla="*/ 1410355 w 1663549"/>
              <a:gd name="connsiteY33" fmla="*/ 1879178 h 3468444"/>
              <a:gd name="connsiteX34" fmla="*/ 1365384 w 1663549"/>
              <a:gd name="connsiteY34" fmla="*/ 2070302 h 3468444"/>
              <a:gd name="connsiteX35" fmla="*/ 1305423 w 1663549"/>
              <a:gd name="connsiteY35" fmla="*/ 2430066 h 3468444"/>
              <a:gd name="connsiteX36" fmla="*/ 1271695 w 1663549"/>
              <a:gd name="connsiteY36" fmla="*/ 2647424 h 3468444"/>
              <a:gd name="connsiteX37" fmla="*/ 1234220 w 1663549"/>
              <a:gd name="connsiteY37" fmla="*/ 2902256 h 3468444"/>
              <a:gd name="connsiteX38" fmla="*/ 1192737 w 1663549"/>
              <a:gd name="connsiteY38" fmla="*/ 3437140 h 3468444"/>
              <a:gd name="connsiteX39" fmla="*/ 933011 w 1663549"/>
              <a:gd name="connsiteY39" fmla="*/ 3456944 h 3468444"/>
              <a:gd name="connsiteX40" fmla="*/ 704801 w 1663549"/>
              <a:gd name="connsiteY40" fmla="*/ 3415852 h 3468444"/>
              <a:gd name="connsiteX0" fmla="*/ 704801 w 1663549"/>
              <a:gd name="connsiteY0" fmla="*/ 3415852 h 3468444"/>
              <a:gd name="connsiteX1" fmla="*/ 727417 w 1663549"/>
              <a:gd name="connsiteY1" fmla="*/ 2855594 h 3468444"/>
              <a:gd name="connsiteX2" fmla="*/ 756695 w 1663549"/>
              <a:gd name="connsiteY2" fmla="*/ 1816614 h 3468444"/>
              <a:gd name="connsiteX3" fmla="*/ 692414 w 1663549"/>
              <a:gd name="connsiteY3" fmla="*/ 1746556 h 3468444"/>
              <a:gd name="connsiteX4" fmla="*/ 657099 w 1663549"/>
              <a:gd name="connsiteY4" fmla="*/ 1628092 h 3468444"/>
              <a:gd name="connsiteX5" fmla="*/ 660846 w 1663549"/>
              <a:gd name="connsiteY5" fmla="*/ 1504424 h 3468444"/>
              <a:gd name="connsiteX6" fmla="*/ 728302 w 1663549"/>
              <a:gd name="connsiteY6" fmla="*/ 1347027 h 3468444"/>
              <a:gd name="connsiteX7" fmla="*/ 724555 w 1663549"/>
              <a:gd name="connsiteY7" fmla="*/ 1170892 h 3468444"/>
              <a:gd name="connsiteX8" fmla="*/ 675836 w 1663549"/>
              <a:gd name="connsiteY8" fmla="*/ 1058466 h 3468444"/>
              <a:gd name="connsiteX9" fmla="*/ 585895 w 1663549"/>
              <a:gd name="connsiteY9" fmla="*/ 964778 h 3468444"/>
              <a:gd name="connsiteX10" fmla="*/ 443489 w 1663549"/>
              <a:gd name="connsiteY10" fmla="*/ 908565 h 3468444"/>
              <a:gd name="connsiteX11" fmla="*/ 295045 w 1663549"/>
              <a:gd name="connsiteY11" fmla="*/ 941903 h 3468444"/>
              <a:gd name="connsiteX12" fmla="*/ 143686 w 1663549"/>
              <a:gd name="connsiteY12" fmla="*/ 904817 h 3468444"/>
              <a:gd name="connsiteX13" fmla="*/ 51142 w 1663549"/>
              <a:gd name="connsiteY13" fmla="*/ 817478 h 3468444"/>
              <a:gd name="connsiteX14" fmla="*/ 1279 w 1663549"/>
              <a:gd name="connsiteY14" fmla="*/ 661227 h 3468444"/>
              <a:gd name="connsiteX15" fmla="*/ 17544 w 1663549"/>
              <a:gd name="connsiteY15" fmla="*/ 455867 h 3468444"/>
              <a:gd name="connsiteX16" fmla="*/ 84298 w 1663549"/>
              <a:gd name="connsiteY16" fmla="*/ 302296 h 3468444"/>
              <a:gd name="connsiteX17" fmla="*/ 174811 w 1663549"/>
              <a:gd name="connsiteY17" fmla="*/ 189739 h 3468444"/>
              <a:gd name="connsiteX18" fmla="*/ 293587 w 1663549"/>
              <a:gd name="connsiteY18" fmla="*/ 80358 h 3468444"/>
              <a:gd name="connsiteX19" fmla="*/ 426625 w 1663549"/>
              <a:gd name="connsiteY19" fmla="*/ 15273 h 3468444"/>
              <a:gd name="connsiteX20" fmla="*/ 570905 w 1663549"/>
              <a:gd name="connsiteY20" fmla="*/ 1660 h 3468444"/>
              <a:gd name="connsiteX21" fmla="*/ 705817 w 1663549"/>
              <a:gd name="connsiteY21" fmla="*/ 42883 h 3468444"/>
              <a:gd name="connsiteX22" fmla="*/ 806427 w 1663549"/>
              <a:gd name="connsiteY22" fmla="*/ 105446 h 3468444"/>
              <a:gd name="connsiteX23" fmla="*/ 829486 w 1663549"/>
              <a:gd name="connsiteY23" fmla="*/ 189037 h 3468444"/>
              <a:gd name="connsiteX24" fmla="*/ 844476 w 1663549"/>
              <a:gd name="connsiteY24" fmla="*/ 361424 h 3468444"/>
              <a:gd name="connsiteX25" fmla="*/ 956902 w 1663549"/>
              <a:gd name="connsiteY25" fmla="*/ 421384 h 3468444"/>
              <a:gd name="connsiteX26" fmla="*/ 1267506 w 1663549"/>
              <a:gd name="connsiteY26" fmla="*/ 424116 h 3468444"/>
              <a:gd name="connsiteX27" fmla="*/ 1515155 w 1663549"/>
              <a:gd name="connsiteY27" fmla="*/ 536282 h 3468444"/>
              <a:gd name="connsiteX28" fmla="*/ 1578994 w 1663549"/>
              <a:gd name="connsiteY28" fmla="*/ 698702 h 3468444"/>
              <a:gd name="connsiteX29" fmla="*/ 1653945 w 1663549"/>
              <a:gd name="connsiteY29" fmla="*/ 964778 h 3468444"/>
              <a:gd name="connsiteX30" fmla="*/ 1653945 w 1663549"/>
              <a:gd name="connsiteY30" fmla="*/ 1167145 h 3468444"/>
              <a:gd name="connsiteX31" fmla="*/ 1575246 w 1663549"/>
              <a:gd name="connsiteY31" fmla="*/ 1380755 h 3468444"/>
              <a:gd name="connsiteX32" fmla="*/ 1523587 w 1663549"/>
              <a:gd name="connsiteY32" fmla="*/ 1483709 h 3468444"/>
              <a:gd name="connsiteX33" fmla="*/ 1489054 w 1663549"/>
              <a:gd name="connsiteY33" fmla="*/ 1551998 h 3468444"/>
              <a:gd name="connsiteX34" fmla="*/ 1410355 w 1663549"/>
              <a:gd name="connsiteY34" fmla="*/ 1879178 h 3468444"/>
              <a:gd name="connsiteX35" fmla="*/ 1365384 w 1663549"/>
              <a:gd name="connsiteY35" fmla="*/ 2070302 h 3468444"/>
              <a:gd name="connsiteX36" fmla="*/ 1305423 w 1663549"/>
              <a:gd name="connsiteY36" fmla="*/ 2430066 h 3468444"/>
              <a:gd name="connsiteX37" fmla="*/ 1271695 w 1663549"/>
              <a:gd name="connsiteY37" fmla="*/ 2647424 h 3468444"/>
              <a:gd name="connsiteX38" fmla="*/ 1234220 w 1663549"/>
              <a:gd name="connsiteY38" fmla="*/ 2902256 h 3468444"/>
              <a:gd name="connsiteX39" fmla="*/ 1192737 w 1663549"/>
              <a:gd name="connsiteY39" fmla="*/ 3437140 h 3468444"/>
              <a:gd name="connsiteX40" fmla="*/ 933011 w 1663549"/>
              <a:gd name="connsiteY40" fmla="*/ 3456944 h 3468444"/>
              <a:gd name="connsiteX41" fmla="*/ 704801 w 1663549"/>
              <a:gd name="connsiteY41" fmla="*/ 3415852 h 3468444"/>
              <a:gd name="connsiteX0" fmla="*/ 704801 w 1663549"/>
              <a:gd name="connsiteY0" fmla="*/ 3415852 h 3468444"/>
              <a:gd name="connsiteX1" fmla="*/ 727417 w 1663549"/>
              <a:gd name="connsiteY1" fmla="*/ 2855594 h 3468444"/>
              <a:gd name="connsiteX2" fmla="*/ 756695 w 1663549"/>
              <a:gd name="connsiteY2" fmla="*/ 1816614 h 3468444"/>
              <a:gd name="connsiteX3" fmla="*/ 692414 w 1663549"/>
              <a:gd name="connsiteY3" fmla="*/ 1746556 h 3468444"/>
              <a:gd name="connsiteX4" fmla="*/ 657099 w 1663549"/>
              <a:gd name="connsiteY4" fmla="*/ 1628092 h 3468444"/>
              <a:gd name="connsiteX5" fmla="*/ 660846 w 1663549"/>
              <a:gd name="connsiteY5" fmla="*/ 1504424 h 3468444"/>
              <a:gd name="connsiteX6" fmla="*/ 728302 w 1663549"/>
              <a:gd name="connsiteY6" fmla="*/ 1347027 h 3468444"/>
              <a:gd name="connsiteX7" fmla="*/ 724555 w 1663549"/>
              <a:gd name="connsiteY7" fmla="*/ 1170892 h 3468444"/>
              <a:gd name="connsiteX8" fmla="*/ 675836 w 1663549"/>
              <a:gd name="connsiteY8" fmla="*/ 1058466 h 3468444"/>
              <a:gd name="connsiteX9" fmla="*/ 585895 w 1663549"/>
              <a:gd name="connsiteY9" fmla="*/ 964778 h 3468444"/>
              <a:gd name="connsiteX10" fmla="*/ 443489 w 1663549"/>
              <a:gd name="connsiteY10" fmla="*/ 925394 h 3468444"/>
              <a:gd name="connsiteX11" fmla="*/ 295045 w 1663549"/>
              <a:gd name="connsiteY11" fmla="*/ 941903 h 3468444"/>
              <a:gd name="connsiteX12" fmla="*/ 143686 w 1663549"/>
              <a:gd name="connsiteY12" fmla="*/ 904817 h 3468444"/>
              <a:gd name="connsiteX13" fmla="*/ 51142 w 1663549"/>
              <a:gd name="connsiteY13" fmla="*/ 817478 h 3468444"/>
              <a:gd name="connsiteX14" fmla="*/ 1279 w 1663549"/>
              <a:gd name="connsiteY14" fmla="*/ 661227 h 3468444"/>
              <a:gd name="connsiteX15" fmla="*/ 17544 w 1663549"/>
              <a:gd name="connsiteY15" fmla="*/ 455867 h 3468444"/>
              <a:gd name="connsiteX16" fmla="*/ 84298 w 1663549"/>
              <a:gd name="connsiteY16" fmla="*/ 302296 h 3468444"/>
              <a:gd name="connsiteX17" fmla="*/ 174811 w 1663549"/>
              <a:gd name="connsiteY17" fmla="*/ 189739 h 3468444"/>
              <a:gd name="connsiteX18" fmla="*/ 293587 w 1663549"/>
              <a:gd name="connsiteY18" fmla="*/ 80358 h 3468444"/>
              <a:gd name="connsiteX19" fmla="*/ 426625 w 1663549"/>
              <a:gd name="connsiteY19" fmla="*/ 15273 h 3468444"/>
              <a:gd name="connsiteX20" fmla="*/ 570905 w 1663549"/>
              <a:gd name="connsiteY20" fmla="*/ 1660 h 3468444"/>
              <a:gd name="connsiteX21" fmla="*/ 705817 w 1663549"/>
              <a:gd name="connsiteY21" fmla="*/ 42883 h 3468444"/>
              <a:gd name="connsiteX22" fmla="*/ 806427 w 1663549"/>
              <a:gd name="connsiteY22" fmla="*/ 105446 h 3468444"/>
              <a:gd name="connsiteX23" fmla="*/ 829486 w 1663549"/>
              <a:gd name="connsiteY23" fmla="*/ 189037 h 3468444"/>
              <a:gd name="connsiteX24" fmla="*/ 844476 w 1663549"/>
              <a:gd name="connsiteY24" fmla="*/ 361424 h 3468444"/>
              <a:gd name="connsiteX25" fmla="*/ 956902 w 1663549"/>
              <a:gd name="connsiteY25" fmla="*/ 421384 h 3468444"/>
              <a:gd name="connsiteX26" fmla="*/ 1267506 w 1663549"/>
              <a:gd name="connsiteY26" fmla="*/ 424116 h 3468444"/>
              <a:gd name="connsiteX27" fmla="*/ 1515155 w 1663549"/>
              <a:gd name="connsiteY27" fmla="*/ 536282 h 3468444"/>
              <a:gd name="connsiteX28" fmla="*/ 1578994 w 1663549"/>
              <a:gd name="connsiteY28" fmla="*/ 698702 h 3468444"/>
              <a:gd name="connsiteX29" fmla="*/ 1653945 w 1663549"/>
              <a:gd name="connsiteY29" fmla="*/ 964778 h 3468444"/>
              <a:gd name="connsiteX30" fmla="*/ 1653945 w 1663549"/>
              <a:gd name="connsiteY30" fmla="*/ 1167145 h 3468444"/>
              <a:gd name="connsiteX31" fmla="*/ 1575246 w 1663549"/>
              <a:gd name="connsiteY31" fmla="*/ 1380755 h 3468444"/>
              <a:gd name="connsiteX32" fmla="*/ 1523587 w 1663549"/>
              <a:gd name="connsiteY32" fmla="*/ 1483709 h 3468444"/>
              <a:gd name="connsiteX33" fmla="*/ 1489054 w 1663549"/>
              <a:gd name="connsiteY33" fmla="*/ 1551998 h 3468444"/>
              <a:gd name="connsiteX34" fmla="*/ 1410355 w 1663549"/>
              <a:gd name="connsiteY34" fmla="*/ 1879178 h 3468444"/>
              <a:gd name="connsiteX35" fmla="*/ 1365384 w 1663549"/>
              <a:gd name="connsiteY35" fmla="*/ 2070302 h 3468444"/>
              <a:gd name="connsiteX36" fmla="*/ 1305423 w 1663549"/>
              <a:gd name="connsiteY36" fmla="*/ 2430066 h 3468444"/>
              <a:gd name="connsiteX37" fmla="*/ 1271695 w 1663549"/>
              <a:gd name="connsiteY37" fmla="*/ 2647424 h 3468444"/>
              <a:gd name="connsiteX38" fmla="*/ 1234220 w 1663549"/>
              <a:gd name="connsiteY38" fmla="*/ 2902256 h 3468444"/>
              <a:gd name="connsiteX39" fmla="*/ 1192737 w 1663549"/>
              <a:gd name="connsiteY39" fmla="*/ 3437140 h 3468444"/>
              <a:gd name="connsiteX40" fmla="*/ 933011 w 1663549"/>
              <a:gd name="connsiteY40" fmla="*/ 3456944 h 3468444"/>
              <a:gd name="connsiteX41" fmla="*/ 704801 w 1663549"/>
              <a:gd name="connsiteY41" fmla="*/ 3415852 h 3468444"/>
              <a:gd name="connsiteX0" fmla="*/ 704801 w 1663549"/>
              <a:gd name="connsiteY0" fmla="*/ 3415852 h 3468444"/>
              <a:gd name="connsiteX1" fmla="*/ 727417 w 1663549"/>
              <a:gd name="connsiteY1" fmla="*/ 2855594 h 3468444"/>
              <a:gd name="connsiteX2" fmla="*/ 756695 w 1663549"/>
              <a:gd name="connsiteY2" fmla="*/ 1816614 h 3468444"/>
              <a:gd name="connsiteX3" fmla="*/ 692414 w 1663549"/>
              <a:gd name="connsiteY3" fmla="*/ 1746556 h 3468444"/>
              <a:gd name="connsiteX4" fmla="*/ 657099 w 1663549"/>
              <a:gd name="connsiteY4" fmla="*/ 1628092 h 3468444"/>
              <a:gd name="connsiteX5" fmla="*/ 660846 w 1663549"/>
              <a:gd name="connsiteY5" fmla="*/ 1504424 h 3468444"/>
              <a:gd name="connsiteX6" fmla="*/ 728302 w 1663549"/>
              <a:gd name="connsiteY6" fmla="*/ 1347027 h 3468444"/>
              <a:gd name="connsiteX7" fmla="*/ 724555 w 1663549"/>
              <a:gd name="connsiteY7" fmla="*/ 1170892 h 3468444"/>
              <a:gd name="connsiteX8" fmla="*/ 675836 w 1663549"/>
              <a:gd name="connsiteY8" fmla="*/ 1058466 h 3468444"/>
              <a:gd name="connsiteX9" fmla="*/ 585895 w 1663549"/>
              <a:gd name="connsiteY9" fmla="*/ 964778 h 3468444"/>
              <a:gd name="connsiteX10" fmla="*/ 443489 w 1663549"/>
              <a:gd name="connsiteY10" fmla="*/ 925394 h 3468444"/>
              <a:gd name="connsiteX11" fmla="*/ 285695 w 1663549"/>
              <a:gd name="connsiteY11" fmla="*/ 941903 h 3468444"/>
              <a:gd name="connsiteX12" fmla="*/ 143686 w 1663549"/>
              <a:gd name="connsiteY12" fmla="*/ 904817 h 3468444"/>
              <a:gd name="connsiteX13" fmla="*/ 51142 w 1663549"/>
              <a:gd name="connsiteY13" fmla="*/ 817478 h 3468444"/>
              <a:gd name="connsiteX14" fmla="*/ 1279 w 1663549"/>
              <a:gd name="connsiteY14" fmla="*/ 661227 h 3468444"/>
              <a:gd name="connsiteX15" fmla="*/ 17544 w 1663549"/>
              <a:gd name="connsiteY15" fmla="*/ 455867 h 3468444"/>
              <a:gd name="connsiteX16" fmla="*/ 84298 w 1663549"/>
              <a:gd name="connsiteY16" fmla="*/ 302296 h 3468444"/>
              <a:gd name="connsiteX17" fmla="*/ 174811 w 1663549"/>
              <a:gd name="connsiteY17" fmla="*/ 189739 h 3468444"/>
              <a:gd name="connsiteX18" fmla="*/ 293587 w 1663549"/>
              <a:gd name="connsiteY18" fmla="*/ 80358 h 3468444"/>
              <a:gd name="connsiteX19" fmla="*/ 426625 w 1663549"/>
              <a:gd name="connsiteY19" fmla="*/ 15273 h 3468444"/>
              <a:gd name="connsiteX20" fmla="*/ 570905 w 1663549"/>
              <a:gd name="connsiteY20" fmla="*/ 1660 h 3468444"/>
              <a:gd name="connsiteX21" fmla="*/ 705817 w 1663549"/>
              <a:gd name="connsiteY21" fmla="*/ 42883 h 3468444"/>
              <a:gd name="connsiteX22" fmla="*/ 806427 w 1663549"/>
              <a:gd name="connsiteY22" fmla="*/ 105446 h 3468444"/>
              <a:gd name="connsiteX23" fmla="*/ 829486 w 1663549"/>
              <a:gd name="connsiteY23" fmla="*/ 189037 h 3468444"/>
              <a:gd name="connsiteX24" fmla="*/ 844476 w 1663549"/>
              <a:gd name="connsiteY24" fmla="*/ 361424 h 3468444"/>
              <a:gd name="connsiteX25" fmla="*/ 956902 w 1663549"/>
              <a:gd name="connsiteY25" fmla="*/ 421384 h 3468444"/>
              <a:gd name="connsiteX26" fmla="*/ 1267506 w 1663549"/>
              <a:gd name="connsiteY26" fmla="*/ 424116 h 3468444"/>
              <a:gd name="connsiteX27" fmla="*/ 1515155 w 1663549"/>
              <a:gd name="connsiteY27" fmla="*/ 536282 h 3468444"/>
              <a:gd name="connsiteX28" fmla="*/ 1578994 w 1663549"/>
              <a:gd name="connsiteY28" fmla="*/ 698702 h 3468444"/>
              <a:gd name="connsiteX29" fmla="*/ 1653945 w 1663549"/>
              <a:gd name="connsiteY29" fmla="*/ 964778 h 3468444"/>
              <a:gd name="connsiteX30" fmla="*/ 1653945 w 1663549"/>
              <a:gd name="connsiteY30" fmla="*/ 1167145 h 3468444"/>
              <a:gd name="connsiteX31" fmla="*/ 1575246 w 1663549"/>
              <a:gd name="connsiteY31" fmla="*/ 1380755 h 3468444"/>
              <a:gd name="connsiteX32" fmla="*/ 1523587 w 1663549"/>
              <a:gd name="connsiteY32" fmla="*/ 1483709 h 3468444"/>
              <a:gd name="connsiteX33" fmla="*/ 1489054 w 1663549"/>
              <a:gd name="connsiteY33" fmla="*/ 1551998 h 3468444"/>
              <a:gd name="connsiteX34" fmla="*/ 1410355 w 1663549"/>
              <a:gd name="connsiteY34" fmla="*/ 1879178 h 3468444"/>
              <a:gd name="connsiteX35" fmla="*/ 1365384 w 1663549"/>
              <a:gd name="connsiteY35" fmla="*/ 2070302 h 3468444"/>
              <a:gd name="connsiteX36" fmla="*/ 1305423 w 1663549"/>
              <a:gd name="connsiteY36" fmla="*/ 2430066 h 3468444"/>
              <a:gd name="connsiteX37" fmla="*/ 1271695 w 1663549"/>
              <a:gd name="connsiteY37" fmla="*/ 2647424 h 3468444"/>
              <a:gd name="connsiteX38" fmla="*/ 1234220 w 1663549"/>
              <a:gd name="connsiteY38" fmla="*/ 2902256 h 3468444"/>
              <a:gd name="connsiteX39" fmla="*/ 1192737 w 1663549"/>
              <a:gd name="connsiteY39" fmla="*/ 3437140 h 3468444"/>
              <a:gd name="connsiteX40" fmla="*/ 933011 w 1663549"/>
              <a:gd name="connsiteY40" fmla="*/ 3456944 h 3468444"/>
              <a:gd name="connsiteX41" fmla="*/ 704801 w 1663549"/>
              <a:gd name="connsiteY41" fmla="*/ 3415852 h 3468444"/>
              <a:gd name="connsiteX0" fmla="*/ 704801 w 1663549"/>
              <a:gd name="connsiteY0" fmla="*/ 3415852 h 3468444"/>
              <a:gd name="connsiteX1" fmla="*/ 727417 w 1663549"/>
              <a:gd name="connsiteY1" fmla="*/ 2855594 h 3468444"/>
              <a:gd name="connsiteX2" fmla="*/ 756695 w 1663549"/>
              <a:gd name="connsiteY2" fmla="*/ 1816614 h 3468444"/>
              <a:gd name="connsiteX3" fmla="*/ 692414 w 1663549"/>
              <a:gd name="connsiteY3" fmla="*/ 1746556 h 3468444"/>
              <a:gd name="connsiteX4" fmla="*/ 657099 w 1663549"/>
              <a:gd name="connsiteY4" fmla="*/ 1628092 h 3468444"/>
              <a:gd name="connsiteX5" fmla="*/ 660846 w 1663549"/>
              <a:gd name="connsiteY5" fmla="*/ 1504424 h 3468444"/>
              <a:gd name="connsiteX6" fmla="*/ 728302 w 1663549"/>
              <a:gd name="connsiteY6" fmla="*/ 1347027 h 3468444"/>
              <a:gd name="connsiteX7" fmla="*/ 724555 w 1663549"/>
              <a:gd name="connsiteY7" fmla="*/ 1170892 h 3468444"/>
              <a:gd name="connsiteX8" fmla="*/ 675836 w 1663549"/>
              <a:gd name="connsiteY8" fmla="*/ 1058466 h 3468444"/>
              <a:gd name="connsiteX9" fmla="*/ 585895 w 1663549"/>
              <a:gd name="connsiteY9" fmla="*/ 964778 h 3468444"/>
              <a:gd name="connsiteX10" fmla="*/ 449099 w 1663549"/>
              <a:gd name="connsiteY10" fmla="*/ 931004 h 3468444"/>
              <a:gd name="connsiteX11" fmla="*/ 285695 w 1663549"/>
              <a:gd name="connsiteY11" fmla="*/ 941903 h 3468444"/>
              <a:gd name="connsiteX12" fmla="*/ 143686 w 1663549"/>
              <a:gd name="connsiteY12" fmla="*/ 904817 h 3468444"/>
              <a:gd name="connsiteX13" fmla="*/ 51142 w 1663549"/>
              <a:gd name="connsiteY13" fmla="*/ 817478 h 3468444"/>
              <a:gd name="connsiteX14" fmla="*/ 1279 w 1663549"/>
              <a:gd name="connsiteY14" fmla="*/ 661227 h 3468444"/>
              <a:gd name="connsiteX15" fmla="*/ 17544 w 1663549"/>
              <a:gd name="connsiteY15" fmla="*/ 455867 h 3468444"/>
              <a:gd name="connsiteX16" fmla="*/ 84298 w 1663549"/>
              <a:gd name="connsiteY16" fmla="*/ 302296 h 3468444"/>
              <a:gd name="connsiteX17" fmla="*/ 174811 w 1663549"/>
              <a:gd name="connsiteY17" fmla="*/ 189739 h 3468444"/>
              <a:gd name="connsiteX18" fmla="*/ 293587 w 1663549"/>
              <a:gd name="connsiteY18" fmla="*/ 80358 h 3468444"/>
              <a:gd name="connsiteX19" fmla="*/ 426625 w 1663549"/>
              <a:gd name="connsiteY19" fmla="*/ 15273 h 3468444"/>
              <a:gd name="connsiteX20" fmla="*/ 570905 w 1663549"/>
              <a:gd name="connsiteY20" fmla="*/ 1660 h 3468444"/>
              <a:gd name="connsiteX21" fmla="*/ 705817 w 1663549"/>
              <a:gd name="connsiteY21" fmla="*/ 42883 h 3468444"/>
              <a:gd name="connsiteX22" fmla="*/ 806427 w 1663549"/>
              <a:gd name="connsiteY22" fmla="*/ 105446 h 3468444"/>
              <a:gd name="connsiteX23" fmla="*/ 829486 w 1663549"/>
              <a:gd name="connsiteY23" fmla="*/ 189037 h 3468444"/>
              <a:gd name="connsiteX24" fmla="*/ 844476 w 1663549"/>
              <a:gd name="connsiteY24" fmla="*/ 361424 h 3468444"/>
              <a:gd name="connsiteX25" fmla="*/ 956902 w 1663549"/>
              <a:gd name="connsiteY25" fmla="*/ 421384 h 3468444"/>
              <a:gd name="connsiteX26" fmla="*/ 1267506 w 1663549"/>
              <a:gd name="connsiteY26" fmla="*/ 424116 h 3468444"/>
              <a:gd name="connsiteX27" fmla="*/ 1515155 w 1663549"/>
              <a:gd name="connsiteY27" fmla="*/ 536282 h 3468444"/>
              <a:gd name="connsiteX28" fmla="*/ 1578994 w 1663549"/>
              <a:gd name="connsiteY28" fmla="*/ 698702 h 3468444"/>
              <a:gd name="connsiteX29" fmla="*/ 1653945 w 1663549"/>
              <a:gd name="connsiteY29" fmla="*/ 964778 h 3468444"/>
              <a:gd name="connsiteX30" fmla="*/ 1653945 w 1663549"/>
              <a:gd name="connsiteY30" fmla="*/ 1167145 h 3468444"/>
              <a:gd name="connsiteX31" fmla="*/ 1575246 w 1663549"/>
              <a:gd name="connsiteY31" fmla="*/ 1380755 h 3468444"/>
              <a:gd name="connsiteX32" fmla="*/ 1523587 w 1663549"/>
              <a:gd name="connsiteY32" fmla="*/ 1483709 h 3468444"/>
              <a:gd name="connsiteX33" fmla="*/ 1489054 w 1663549"/>
              <a:gd name="connsiteY33" fmla="*/ 1551998 h 3468444"/>
              <a:gd name="connsiteX34" fmla="*/ 1410355 w 1663549"/>
              <a:gd name="connsiteY34" fmla="*/ 1879178 h 3468444"/>
              <a:gd name="connsiteX35" fmla="*/ 1365384 w 1663549"/>
              <a:gd name="connsiteY35" fmla="*/ 2070302 h 3468444"/>
              <a:gd name="connsiteX36" fmla="*/ 1305423 w 1663549"/>
              <a:gd name="connsiteY36" fmla="*/ 2430066 h 3468444"/>
              <a:gd name="connsiteX37" fmla="*/ 1271695 w 1663549"/>
              <a:gd name="connsiteY37" fmla="*/ 2647424 h 3468444"/>
              <a:gd name="connsiteX38" fmla="*/ 1234220 w 1663549"/>
              <a:gd name="connsiteY38" fmla="*/ 2902256 h 3468444"/>
              <a:gd name="connsiteX39" fmla="*/ 1192737 w 1663549"/>
              <a:gd name="connsiteY39" fmla="*/ 3437140 h 3468444"/>
              <a:gd name="connsiteX40" fmla="*/ 933011 w 1663549"/>
              <a:gd name="connsiteY40" fmla="*/ 3456944 h 3468444"/>
              <a:gd name="connsiteX41" fmla="*/ 704801 w 1663549"/>
              <a:gd name="connsiteY41" fmla="*/ 3415852 h 3468444"/>
              <a:gd name="connsiteX0" fmla="*/ 704801 w 1663549"/>
              <a:gd name="connsiteY0" fmla="*/ 3415852 h 3468444"/>
              <a:gd name="connsiteX1" fmla="*/ 727417 w 1663549"/>
              <a:gd name="connsiteY1" fmla="*/ 2855594 h 3468444"/>
              <a:gd name="connsiteX2" fmla="*/ 756695 w 1663549"/>
              <a:gd name="connsiteY2" fmla="*/ 1816614 h 3468444"/>
              <a:gd name="connsiteX3" fmla="*/ 692414 w 1663549"/>
              <a:gd name="connsiteY3" fmla="*/ 1746556 h 3468444"/>
              <a:gd name="connsiteX4" fmla="*/ 657099 w 1663549"/>
              <a:gd name="connsiteY4" fmla="*/ 1628092 h 3468444"/>
              <a:gd name="connsiteX5" fmla="*/ 660846 w 1663549"/>
              <a:gd name="connsiteY5" fmla="*/ 1504424 h 3468444"/>
              <a:gd name="connsiteX6" fmla="*/ 728302 w 1663549"/>
              <a:gd name="connsiteY6" fmla="*/ 1347027 h 3468444"/>
              <a:gd name="connsiteX7" fmla="*/ 724555 w 1663549"/>
              <a:gd name="connsiteY7" fmla="*/ 1170892 h 3468444"/>
              <a:gd name="connsiteX8" fmla="*/ 675836 w 1663549"/>
              <a:gd name="connsiteY8" fmla="*/ 1058466 h 3468444"/>
              <a:gd name="connsiteX9" fmla="*/ 585895 w 1663549"/>
              <a:gd name="connsiteY9" fmla="*/ 964778 h 3468444"/>
              <a:gd name="connsiteX10" fmla="*/ 285695 w 1663549"/>
              <a:gd name="connsiteY10" fmla="*/ 941903 h 3468444"/>
              <a:gd name="connsiteX11" fmla="*/ 143686 w 1663549"/>
              <a:gd name="connsiteY11" fmla="*/ 904817 h 3468444"/>
              <a:gd name="connsiteX12" fmla="*/ 51142 w 1663549"/>
              <a:gd name="connsiteY12" fmla="*/ 817478 h 3468444"/>
              <a:gd name="connsiteX13" fmla="*/ 1279 w 1663549"/>
              <a:gd name="connsiteY13" fmla="*/ 661227 h 3468444"/>
              <a:gd name="connsiteX14" fmla="*/ 17544 w 1663549"/>
              <a:gd name="connsiteY14" fmla="*/ 455867 h 3468444"/>
              <a:gd name="connsiteX15" fmla="*/ 84298 w 1663549"/>
              <a:gd name="connsiteY15" fmla="*/ 302296 h 3468444"/>
              <a:gd name="connsiteX16" fmla="*/ 174811 w 1663549"/>
              <a:gd name="connsiteY16" fmla="*/ 189739 h 3468444"/>
              <a:gd name="connsiteX17" fmla="*/ 293587 w 1663549"/>
              <a:gd name="connsiteY17" fmla="*/ 80358 h 3468444"/>
              <a:gd name="connsiteX18" fmla="*/ 426625 w 1663549"/>
              <a:gd name="connsiteY18" fmla="*/ 15273 h 3468444"/>
              <a:gd name="connsiteX19" fmla="*/ 570905 w 1663549"/>
              <a:gd name="connsiteY19" fmla="*/ 1660 h 3468444"/>
              <a:gd name="connsiteX20" fmla="*/ 705817 w 1663549"/>
              <a:gd name="connsiteY20" fmla="*/ 42883 h 3468444"/>
              <a:gd name="connsiteX21" fmla="*/ 806427 w 1663549"/>
              <a:gd name="connsiteY21" fmla="*/ 105446 h 3468444"/>
              <a:gd name="connsiteX22" fmla="*/ 829486 w 1663549"/>
              <a:gd name="connsiteY22" fmla="*/ 189037 h 3468444"/>
              <a:gd name="connsiteX23" fmla="*/ 844476 w 1663549"/>
              <a:gd name="connsiteY23" fmla="*/ 361424 h 3468444"/>
              <a:gd name="connsiteX24" fmla="*/ 956902 w 1663549"/>
              <a:gd name="connsiteY24" fmla="*/ 421384 h 3468444"/>
              <a:gd name="connsiteX25" fmla="*/ 1267506 w 1663549"/>
              <a:gd name="connsiteY25" fmla="*/ 424116 h 3468444"/>
              <a:gd name="connsiteX26" fmla="*/ 1515155 w 1663549"/>
              <a:gd name="connsiteY26" fmla="*/ 536282 h 3468444"/>
              <a:gd name="connsiteX27" fmla="*/ 1578994 w 1663549"/>
              <a:gd name="connsiteY27" fmla="*/ 698702 h 3468444"/>
              <a:gd name="connsiteX28" fmla="*/ 1653945 w 1663549"/>
              <a:gd name="connsiteY28" fmla="*/ 964778 h 3468444"/>
              <a:gd name="connsiteX29" fmla="*/ 1653945 w 1663549"/>
              <a:gd name="connsiteY29" fmla="*/ 1167145 h 3468444"/>
              <a:gd name="connsiteX30" fmla="*/ 1575246 w 1663549"/>
              <a:gd name="connsiteY30" fmla="*/ 1380755 h 3468444"/>
              <a:gd name="connsiteX31" fmla="*/ 1523587 w 1663549"/>
              <a:gd name="connsiteY31" fmla="*/ 1483709 h 3468444"/>
              <a:gd name="connsiteX32" fmla="*/ 1489054 w 1663549"/>
              <a:gd name="connsiteY32" fmla="*/ 1551998 h 3468444"/>
              <a:gd name="connsiteX33" fmla="*/ 1410355 w 1663549"/>
              <a:gd name="connsiteY33" fmla="*/ 1879178 h 3468444"/>
              <a:gd name="connsiteX34" fmla="*/ 1365384 w 1663549"/>
              <a:gd name="connsiteY34" fmla="*/ 2070302 h 3468444"/>
              <a:gd name="connsiteX35" fmla="*/ 1305423 w 1663549"/>
              <a:gd name="connsiteY35" fmla="*/ 2430066 h 3468444"/>
              <a:gd name="connsiteX36" fmla="*/ 1271695 w 1663549"/>
              <a:gd name="connsiteY36" fmla="*/ 2647424 h 3468444"/>
              <a:gd name="connsiteX37" fmla="*/ 1234220 w 1663549"/>
              <a:gd name="connsiteY37" fmla="*/ 2902256 h 3468444"/>
              <a:gd name="connsiteX38" fmla="*/ 1192737 w 1663549"/>
              <a:gd name="connsiteY38" fmla="*/ 3437140 h 3468444"/>
              <a:gd name="connsiteX39" fmla="*/ 933011 w 1663549"/>
              <a:gd name="connsiteY39" fmla="*/ 3456944 h 3468444"/>
              <a:gd name="connsiteX40" fmla="*/ 704801 w 1663549"/>
              <a:gd name="connsiteY40" fmla="*/ 3415852 h 3468444"/>
              <a:gd name="connsiteX0" fmla="*/ 704801 w 1663549"/>
              <a:gd name="connsiteY0" fmla="*/ 3415852 h 3468444"/>
              <a:gd name="connsiteX1" fmla="*/ 727417 w 1663549"/>
              <a:gd name="connsiteY1" fmla="*/ 2855594 h 3468444"/>
              <a:gd name="connsiteX2" fmla="*/ 756695 w 1663549"/>
              <a:gd name="connsiteY2" fmla="*/ 1816614 h 3468444"/>
              <a:gd name="connsiteX3" fmla="*/ 692414 w 1663549"/>
              <a:gd name="connsiteY3" fmla="*/ 1746556 h 3468444"/>
              <a:gd name="connsiteX4" fmla="*/ 657099 w 1663549"/>
              <a:gd name="connsiteY4" fmla="*/ 1628092 h 3468444"/>
              <a:gd name="connsiteX5" fmla="*/ 660846 w 1663549"/>
              <a:gd name="connsiteY5" fmla="*/ 1504424 h 3468444"/>
              <a:gd name="connsiteX6" fmla="*/ 728302 w 1663549"/>
              <a:gd name="connsiteY6" fmla="*/ 1347027 h 3468444"/>
              <a:gd name="connsiteX7" fmla="*/ 724555 w 1663549"/>
              <a:gd name="connsiteY7" fmla="*/ 1170892 h 3468444"/>
              <a:gd name="connsiteX8" fmla="*/ 675836 w 1663549"/>
              <a:gd name="connsiteY8" fmla="*/ 1058466 h 3468444"/>
              <a:gd name="connsiteX9" fmla="*/ 585895 w 1663549"/>
              <a:gd name="connsiteY9" fmla="*/ 964778 h 3468444"/>
              <a:gd name="connsiteX10" fmla="*/ 285695 w 1663549"/>
              <a:gd name="connsiteY10" fmla="*/ 941903 h 3468444"/>
              <a:gd name="connsiteX11" fmla="*/ 143686 w 1663549"/>
              <a:gd name="connsiteY11" fmla="*/ 904817 h 3468444"/>
              <a:gd name="connsiteX12" fmla="*/ 51142 w 1663549"/>
              <a:gd name="connsiteY12" fmla="*/ 817478 h 3468444"/>
              <a:gd name="connsiteX13" fmla="*/ 1279 w 1663549"/>
              <a:gd name="connsiteY13" fmla="*/ 661227 h 3468444"/>
              <a:gd name="connsiteX14" fmla="*/ 17544 w 1663549"/>
              <a:gd name="connsiteY14" fmla="*/ 455867 h 3468444"/>
              <a:gd name="connsiteX15" fmla="*/ 84298 w 1663549"/>
              <a:gd name="connsiteY15" fmla="*/ 302296 h 3468444"/>
              <a:gd name="connsiteX16" fmla="*/ 174811 w 1663549"/>
              <a:gd name="connsiteY16" fmla="*/ 189739 h 3468444"/>
              <a:gd name="connsiteX17" fmla="*/ 293587 w 1663549"/>
              <a:gd name="connsiteY17" fmla="*/ 80358 h 3468444"/>
              <a:gd name="connsiteX18" fmla="*/ 426625 w 1663549"/>
              <a:gd name="connsiteY18" fmla="*/ 15273 h 3468444"/>
              <a:gd name="connsiteX19" fmla="*/ 570905 w 1663549"/>
              <a:gd name="connsiteY19" fmla="*/ 1660 h 3468444"/>
              <a:gd name="connsiteX20" fmla="*/ 705817 w 1663549"/>
              <a:gd name="connsiteY20" fmla="*/ 42883 h 3468444"/>
              <a:gd name="connsiteX21" fmla="*/ 829486 w 1663549"/>
              <a:gd name="connsiteY21" fmla="*/ 189037 h 3468444"/>
              <a:gd name="connsiteX22" fmla="*/ 844476 w 1663549"/>
              <a:gd name="connsiteY22" fmla="*/ 361424 h 3468444"/>
              <a:gd name="connsiteX23" fmla="*/ 956902 w 1663549"/>
              <a:gd name="connsiteY23" fmla="*/ 421384 h 3468444"/>
              <a:gd name="connsiteX24" fmla="*/ 1267506 w 1663549"/>
              <a:gd name="connsiteY24" fmla="*/ 424116 h 3468444"/>
              <a:gd name="connsiteX25" fmla="*/ 1515155 w 1663549"/>
              <a:gd name="connsiteY25" fmla="*/ 536282 h 3468444"/>
              <a:gd name="connsiteX26" fmla="*/ 1578994 w 1663549"/>
              <a:gd name="connsiteY26" fmla="*/ 698702 h 3468444"/>
              <a:gd name="connsiteX27" fmla="*/ 1653945 w 1663549"/>
              <a:gd name="connsiteY27" fmla="*/ 964778 h 3468444"/>
              <a:gd name="connsiteX28" fmla="*/ 1653945 w 1663549"/>
              <a:gd name="connsiteY28" fmla="*/ 1167145 h 3468444"/>
              <a:gd name="connsiteX29" fmla="*/ 1575246 w 1663549"/>
              <a:gd name="connsiteY29" fmla="*/ 1380755 h 3468444"/>
              <a:gd name="connsiteX30" fmla="*/ 1523587 w 1663549"/>
              <a:gd name="connsiteY30" fmla="*/ 1483709 h 3468444"/>
              <a:gd name="connsiteX31" fmla="*/ 1489054 w 1663549"/>
              <a:gd name="connsiteY31" fmla="*/ 1551998 h 3468444"/>
              <a:gd name="connsiteX32" fmla="*/ 1410355 w 1663549"/>
              <a:gd name="connsiteY32" fmla="*/ 1879178 h 3468444"/>
              <a:gd name="connsiteX33" fmla="*/ 1365384 w 1663549"/>
              <a:gd name="connsiteY33" fmla="*/ 2070302 h 3468444"/>
              <a:gd name="connsiteX34" fmla="*/ 1305423 w 1663549"/>
              <a:gd name="connsiteY34" fmla="*/ 2430066 h 3468444"/>
              <a:gd name="connsiteX35" fmla="*/ 1271695 w 1663549"/>
              <a:gd name="connsiteY35" fmla="*/ 2647424 h 3468444"/>
              <a:gd name="connsiteX36" fmla="*/ 1234220 w 1663549"/>
              <a:gd name="connsiteY36" fmla="*/ 2902256 h 3468444"/>
              <a:gd name="connsiteX37" fmla="*/ 1192737 w 1663549"/>
              <a:gd name="connsiteY37" fmla="*/ 3437140 h 3468444"/>
              <a:gd name="connsiteX38" fmla="*/ 933011 w 1663549"/>
              <a:gd name="connsiteY38" fmla="*/ 3456944 h 3468444"/>
              <a:gd name="connsiteX39" fmla="*/ 704801 w 1663549"/>
              <a:gd name="connsiteY39" fmla="*/ 3415852 h 3468444"/>
              <a:gd name="connsiteX0" fmla="*/ 704801 w 1663549"/>
              <a:gd name="connsiteY0" fmla="*/ 3415852 h 3468444"/>
              <a:gd name="connsiteX1" fmla="*/ 727417 w 1663549"/>
              <a:gd name="connsiteY1" fmla="*/ 2855594 h 3468444"/>
              <a:gd name="connsiteX2" fmla="*/ 756695 w 1663549"/>
              <a:gd name="connsiteY2" fmla="*/ 1816614 h 3468444"/>
              <a:gd name="connsiteX3" fmla="*/ 692414 w 1663549"/>
              <a:gd name="connsiteY3" fmla="*/ 1746556 h 3468444"/>
              <a:gd name="connsiteX4" fmla="*/ 657099 w 1663549"/>
              <a:gd name="connsiteY4" fmla="*/ 1628092 h 3468444"/>
              <a:gd name="connsiteX5" fmla="*/ 660846 w 1663549"/>
              <a:gd name="connsiteY5" fmla="*/ 1504424 h 3468444"/>
              <a:gd name="connsiteX6" fmla="*/ 728302 w 1663549"/>
              <a:gd name="connsiteY6" fmla="*/ 1347027 h 3468444"/>
              <a:gd name="connsiteX7" fmla="*/ 724555 w 1663549"/>
              <a:gd name="connsiteY7" fmla="*/ 1170892 h 3468444"/>
              <a:gd name="connsiteX8" fmla="*/ 675836 w 1663549"/>
              <a:gd name="connsiteY8" fmla="*/ 1058466 h 3468444"/>
              <a:gd name="connsiteX9" fmla="*/ 585895 w 1663549"/>
              <a:gd name="connsiteY9" fmla="*/ 964778 h 3468444"/>
              <a:gd name="connsiteX10" fmla="*/ 285695 w 1663549"/>
              <a:gd name="connsiteY10" fmla="*/ 941903 h 3468444"/>
              <a:gd name="connsiteX11" fmla="*/ 143686 w 1663549"/>
              <a:gd name="connsiteY11" fmla="*/ 904817 h 3468444"/>
              <a:gd name="connsiteX12" fmla="*/ 51142 w 1663549"/>
              <a:gd name="connsiteY12" fmla="*/ 817478 h 3468444"/>
              <a:gd name="connsiteX13" fmla="*/ 1279 w 1663549"/>
              <a:gd name="connsiteY13" fmla="*/ 661227 h 3468444"/>
              <a:gd name="connsiteX14" fmla="*/ 17544 w 1663549"/>
              <a:gd name="connsiteY14" fmla="*/ 455867 h 3468444"/>
              <a:gd name="connsiteX15" fmla="*/ 84298 w 1663549"/>
              <a:gd name="connsiteY15" fmla="*/ 302296 h 3468444"/>
              <a:gd name="connsiteX16" fmla="*/ 174811 w 1663549"/>
              <a:gd name="connsiteY16" fmla="*/ 189739 h 3468444"/>
              <a:gd name="connsiteX17" fmla="*/ 293587 w 1663549"/>
              <a:gd name="connsiteY17" fmla="*/ 80358 h 3468444"/>
              <a:gd name="connsiteX18" fmla="*/ 426625 w 1663549"/>
              <a:gd name="connsiteY18" fmla="*/ 15273 h 3468444"/>
              <a:gd name="connsiteX19" fmla="*/ 570905 w 1663549"/>
              <a:gd name="connsiteY19" fmla="*/ 1660 h 3468444"/>
              <a:gd name="connsiteX20" fmla="*/ 705817 w 1663549"/>
              <a:gd name="connsiteY20" fmla="*/ 42883 h 3468444"/>
              <a:gd name="connsiteX21" fmla="*/ 829486 w 1663549"/>
              <a:gd name="connsiteY21" fmla="*/ 189037 h 3468444"/>
              <a:gd name="connsiteX22" fmla="*/ 844476 w 1663549"/>
              <a:gd name="connsiteY22" fmla="*/ 361424 h 3468444"/>
              <a:gd name="connsiteX23" fmla="*/ 956902 w 1663549"/>
              <a:gd name="connsiteY23" fmla="*/ 421384 h 3468444"/>
              <a:gd name="connsiteX24" fmla="*/ 1267506 w 1663549"/>
              <a:gd name="connsiteY24" fmla="*/ 424116 h 3468444"/>
              <a:gd name="connsiteX25" fmla="*/ 1509545 w 1663549"/>
              <a:gd name="connsiteY25" fmla="*/ 536282 h 3468444"/>
              <a:gd name="connsiteX26" fmla="*/ 1578994 w 1663549"/>
              <a:gd name="connsiteY26" fmla="*/ 698702 h 3468444"/>
              <a:gd name="connsiteX27" fmla="*/ 1653945 w 1663549"/>
              <a:gd name="connsiteY27" fmla="*/ 964778 h 3468444"/>
              <a:gd name="connsiteX28" fmla="*/ 1653945 w 1663549"/>
              <a:gd name="connsiteY28" fmla="*/ 1167145 h 3468444"/>
              <a:gd name="connsiteX29" fmla="*/ 1575246 w 1663549"/>
              <a:gd name="connsiteY29" fmla="*/ 1380755 h 3468444"/>
              <a:gd name="connsiteX30" fmla="*/ 1523587 w 1663549"/>
              <a:gd name="connsiteY30" fmla="*/ 1483709 h 3468444"/>
              <a:gd name="connsiteX31" fmla="*/ 1489054 w 1663549"/>
              <a:gd name="connsiteY31" fmla="*/ 1551998 h 3468444"/>
              <a:gd name="connsiteX32" fmla="*/ 1410355 w 1663549"/>
              <a:gd name="connsiteY32" fmla="*/ 1879178 h 3468444"/>
              <a:gd name="connsiteX33" fmla="*/ 1365384 w 1663549"/>
              <a:gd name="connsiteY33" fmla="*/ 2070302 h 3468444"/>
              <a:gd name="connsiteX34" fmla="*/ 1305423 w 1663549"/>
              <a:gd name="connsiteY34" fmla="*/ 2430066 h 3468444"/>
              <a:gd name="connsiteX35" fmla="*/ 1271695 w 1663549"/>
              <a:gd name="connsiteY35" fmla="*/ 2647424 h 3468444"/>
              <a:gd name="connsiteX36" fmla="*/ 1234220 w 1663549"/>
              <a:gd name="connsiteY36" fmla="*/ 2902256 h 3468444"/>
              <a:gd name="connsiteX37" fmla="*/ 1192737 w 1663549"/>
              <a:gd name="connsiteY37" fmla="*/ 3437140 h 3468444"/>
              <a:gd name="connsiteX38" fmla="*/ 933011 w 1663549"/>
              <a:gd name="connsiteY38" fmla="*/ 3456944 h 3468444"/>
              <a:gd name="connsiteX39" fmla="*/ 704801 w 1663549"/>
              <a:gd name="connsiteY39" fmla="*/ 3415852 h 3468444"/>
              <a:gd name="connsiteX0" fmla="*/ 704801 w 1663549"/>
              <a:gd name="connsiteY0" fmla="*/ 3415852 h 3468444"/>
              <a:gd name="connsiteX1" fmla="*/ 727417 w 1663549"/>
              <a:gd name="connsiteY1" fmla="*/ 2855594 h 3468444"/>
              <a:gd name="connsiteX2" fmla="*/ 756695 w 1663549"/>
              <a:gd name="connsiteY2" fmla="*/ 1816614 h 3468444"/>
              <a:gd name="connsiteX3" fmla="*/ 692414 w 1663549"/>
              <a:gd name="connsiteY3" fmla="*/ 1746556 h 3468444"/>
              <a:gd name="connsiteX4" fmla="*/ 657099 w 1663549"/>
              <a:gd name="connsiteY4" fmla="*/ 1628092 h 3468444"/>
              <a:gd name="connsiteX5" fmla="*/ 660846 w 1663549"/>
              <a:gd name="connsiteY5" fmla="*/ 1504424 h 3468444"/>
              <a:gd name="connsiteX6" fmla="*/ 728302 w 1663549"/>
              <a:gd name="connsiteY6" fmla="*/ 1347027 h 3468444"/>
              <a:gd name="connsiteX7" fmla="*/ 724555 w 1663549"/>
              <a:gd name="connsiteY7" fmla="*/ 1170892 h 3468444"/>
              <a:gd name="connsiteX8" fmla="*/ 675836 w 1663549"/>
              <a:gd name="connsiteY8" fmla="*/ 1058466 h 3468444"/>
              <a:gd name="connsiteX9" fmla="*/ 585895 w 1663549"/>
              <a:gd name="connsiteY9" fmla="*/ 964778 h 3468444"/>
              <a:gd name="connsiteX10" fmla="*/ 285695 w 1663549"/>
              <a:gd name="connsiteY10" fmla="*/ 941903 h 3468444"/>
              <a:gd name="connsiteX11" fmla="*/ 143686 w 1663549"/>
              <a:gd name="connsiteY11" fmla="*/ 904817 h 3468444"/>
              <a:gd name="connsiteX12" fmla="*/ 51142 w 1663549"/>
              <a:gd name="connsiteY12" fmla="*/ 817478 h 3468444"/>
              <a:gd name="connsiteX13" fmla="*/ 1279 w 1663549"/>
              <a:gd name="connsiteY13" fmla="*/ 661227 h 3468444"/>
              <a:gd name="connsiteX14" fmla="*/ 17544 w 1663549"/>
              <a:gd name="connsiteY14" fmla="*/ 455867 h 3468444"/>
              <a:gd name="connsiteX15" fmla="*/ 84298 w 1663549"/>
              <a:gd name="connsiteY15" fmla="*/ 302296 h 3468444"/>
              <a:gd name="connsiteX16" fmla="*/ 174811 w 1663549"/>
              <a:gd name="connsiteY16" fmla="*/ 189739 h 3468444"/>
              <a:gd name="connsiteX17" fmla="*/ 293587 w 1663549"/>
              <a:gd name="connsiteY17" fmla="*/ 80358 h 3468444"/>
              <a:gd name="connsiteX18" fmla="*/ 426625 w 1663549"/>
              <a:gd name="connsiteY18" fmla="*/ 15273 h 3468444"/>
              <a:gd name="connsiteX19" fmla="*/ 570905 w 1663549"/>
              <a:gd name="connsiteY19" fmla="*/ 1660 h 3468444"/>
              <a:gd name="connsiteX20" fmla="*/ 705817 w 1663549"/>
              <a:gd name="connsiteY20" fmla="*/ 42883 h 3468444"/>
              <a:gd name="connsiteX21" fmla="*/ 829486 w 1663549"/>
              <a:gd name="connsiteY21" fmla="*/ 189037 h 3468444"/>
              <a:gd name="connsiteX22" fmla="*/ 844476 w 1663549"/>
              <a:gd name="connsiteY22" fmla="*/ 361424 h 3468444"/>
              <a:gd name="connsiteX23" fmla="*/ 956902 w 1663549"/>
              <a:gd name="connsiteY23" fmla="*/ 421384 h 3468444"/>
              <a:gd name="connsiteX24" fmla="*/ 1260026 w 1663549"/>
              <a:gd name="connsiteY24" fmla="*/ 433465 h 3468444"/>
              <a:gd name="connsiteX25" fmla="*/ 1509545 w 1663549"/>
              <a:gd name="connsiteY25" fmla="*/ 536282 h 3468444"/>
              <a:gd name="connsiteX26" fmla="*/ 1578994 w 1663549"/>
              <a:gd name="connsiteY26" fmla="*/ 698702 h 3468444"/>
              <a:gd name="connsiteX27" fmla="*/ 1653945 w 1663549"/>
              <a:gd name="connsiteY27" fmla="*/ 964778 h 3468444"/>
              <a:gd name="connsiteX28" fmla="*/ 1653945 w 1663549"/>
              <a:gd name="connsiteY28" fmla="*/ 1167145 h 3468444"/>
              <a:gd name="connsiteX29" fmla="*/ 1575246 w 1663549"/>
              <a:gd name="connsiteY29" fmla="*/ 1380755 h 3468444"/>
              <a:gd name="connsiteX30" fmla="*/ 1523587 w 1663549"/>
              <a:gd name="connsiteY30" fmla="*/ 1483709 h 3468444"/>
              <a:gd name="connsiteX31" fmla="*/ 1489054 w 1663549"/>
              <a:gd name="connsiteY31" fmla="*/ 1551998 h 3468444"/>
              <a:gd name="connsiteX32" fmla="*/ 1410355 w 1663549"/>
              <a:gd name="connsiteY32" fmla="*/ 1879178 h 3468444"/>
              <a:gd name="connsiteX33" fmla="*/ 1365384 w 1663549"/>
              <a:gd name="connsiteY33" fmla="*/ 2070302 h 3468444"/>
              <a:gd name="connsiteX34" fmla="*/ 1305423 w 1663549"/>
              <a:gd name="connsiteY34" fmla="*/ 2430066 h 3468444"/>
              <a:gd name="connsiteX35" fmla="*/ 1271695 w 1663549"/>
              <a:gd name="connsiteY35" fmla="*/ 2647424 h 3468444"/>
              <a:gd name="connsiteX36" fmla="*/ 1234220 w 1663549"/>
              <a:gd name="connsiteY36" fmla="*/ 2902256 h 3468444"/>
              <a:gd name="connsiteX37" fmla="*/ 1192737 w 1663549"/>
              <a:gd name="connsiteY37" fmla="*/ 3437140 h 3468444"/>
              <a:gd name="connsiteX38" fmla="*/ 933011 w 1663549"/>
              <a:gd name="connsiteY38" fmla="*/ 3456944 h 3468444"/>
              <a:gd name="connsiteX39" fmla="*/ 704801 w 1663549"/>
              <a:gd name="connsiteY39" fmla="*/ 3415852 h 3468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663549" h="3468444">
                <a:moveTo>
                  <a:pt x="704801" y="3415852"/>
                </a:moveTo>
                <a:cubicBezTo>
                  <a:pt x="661010" y="3380715"/>
                  <a:pt x="724684" y="2947101"/>
                  <a:pt x="727417" y="2855594"/>
                </a:cubicBezTo>
                <a:cubicBezTo>
                  <a:pt x="737124" y="2594876"/>
                  <a:pt x="755828" y="2002763"/>
                  <a:pt x="756695" y="1816614"/>
                </a:cubicBezTo>
                <a:cubicBezTo>
                  <a:pt x="712497" y="1767241"/>
                  <a:pt x="709013" y="1777976"/>
                  <a:pt x="692414" y="1746556"/>
                </a:cubicBezTo>
                <a:cubicBezTo>
                  <a:pt x="679298" y="1715951"/>
                  <a:pt x="662096" y="1670564"/>
                  <a:pt x="657099" y="1628092"/>
                </a:cubicBezTo>
                <a:cubicBezTo>
                  <a:pt x="658348" y="1586869"/>
                  <a:pt x="648979" y="1551268"/>
                  <a:pt x="660846" y="1504424"/>
                </a:cubicBezTo>
                <a:cubicBezTo>
                  <a:pt x="672713" y="1457580"/>
                  <a:pt x="717684" y="1402616"/>
                  <a:pt x="728302" y="1347027"/>
                </a:cubicBezTo>
                <a:cubicBezTo>
                  <a:pt x="738920" y="1291438"/>
                  <a:pt x="733299" y="1218985"/>
                  <a:pt x="724555" y="1170892"/>
                </a:cubicBezTo>
                <a:cubicBezTo>
                  <a:pt x="715811" y="1122799"/>
                  <a:pt x="698946" y="1092818"/>
                  <a:pt x="675836" y="1058466"/>
                </a:cubicBezTo>
                <a:cubicBezTo>
                  <a:pt x="652726" y="1024114"/>
                  <a:pt x="650918" y="984205"/>
                  <a:pt x="585895" y="964778"/>
                </a:cubicBezTo>
                <a:cubicBezTo>
                  <a:pt x="520872" y="945351"/>
                  <a:pt x="359396" y="951896"/>
                  <a:pt x="285695" y="941903"/>
                </a:cubicBezTo>
                <a:cubicBezTo>
                  <a:pt x="211994" y="931910"/>
                  <a:pt x="182778" y="925554"/>
                  <a:pt x="143686" y="904817"/>
                </a:cubicBezTo>
                <a:cubicBezTo>
                  <a:pt x="104594" y="884080"/>
                  <a:pt x="74876" y="858076"/>
                  <a:pt x="51142" y="817478"/>
                </a:cubicBezTo>
                <a:cubicBezTo>
                  <a:pt x="27408" y="776880"/>
                  <a:pt x="8965" y="711628"/>
                  <a:pt x="1279" y="661227"/>
                </a:cubicBezTo>
                <a:cubicBezTo>
                  <a:pt x="-2998" y="595402"/>
                  <a:pt x="3708" y="515689"/>
                  <a:pt x="17544" y="455867"/>
                </a:cubicBezTo>
                <a:cubicBezTo>
                  <a:pt x="31380" y="396045"/>
                  <a:pt x="70219" y="324348"/>
                  <a:pt x="84298" y="302296"/>
                </a:cubicBezTo>
                <a:cubicBezTo>
                  <a:pt x="110244" y="265879"/>
                  <a:pt x="139930" y="226729"/>
                  <a:pt x="174811" y="189739"/>
                </a:cubicBezTo>
                <a:cubicBezTo>
                  <a:pt x="209693" y="152749"/>
                  <a:pt x="251618" y="109436"/>
                  <a:pt x="293587" y="80358"/>
                </a:cubicBezTo>
                <a:cubicBezTo>
                  <a:pt x="335556" y="51280"/>
                  <a:pt x="380405" y="28389"/>
                  <a:pt x="426625" y="15273"/>
                </a:cubicBezTo>
                <a:cubicBezTo>
                  <a:pt x="472845" y="2157"/>
                  <a:pt x="524373" y="-2942"/>
                  <a:pt x="570905" y="1660"/>
                </a:cubicBezTo>
                <a:cubicBezTo>
                  <a:pt x="617437" y="6262"/>
                  <a:pt x="662720" y="11654"/>
                  <a:pt x="705817" y="42883"/>
                </a:cubicBezTo>
                <a:cubicBezTo>
                  <a:pt x="748914" y="74112"/>
                  <a:pt x="806376" y="135947"/>
                  <a:pt x="829486" y="189037"/>
                </a:cubicBezTo>
                <a:cubicBezTo>
                  <a:pt x="852596" y="242127"/>
                  <a:pt x="823240" y="322700"/>
                  <a:pt x="844476" y="361424"/>
                </a:cubicBezTo>
                <a:cubicBezTo>
                  <a:pt x="865712" y="400149"/>
                  <a:pt x="887644" y="409377"/>
                  <a:pt x="956902" y="421384"/>
                </a:cubicBezTo>
                <a:cubicBezTo>
                  <a:pt x="1026160" y="433391"/>
                  <a:pt x="1153846" y="430967"/>
                  <a:pt x="1260026" y="433465"/>
                </a:cubicBezTo>
                <a:cubicBezTo>
                  <a:pt x="1355714" y="451027"/>
                  <a:pt x="1457630" y="489195"/>
                  <a:pt x="1509545" y="536282"/>
                </a:cubicBezTo>
                <a:cubicBezTo>
                  <a:pt x="1529532" y="570010"/>
                  <a:pt x="1567253" y="656928"/>
                  <a:pt x="1578994" y="698702"/>
                </a:cubicBezTo>
                <a:cubicBezTo>
                  <a:pt x="1600803" y="770383"/>
                  <a:pt x="1641453" y="886704"/>
                  <a:pt x="1653945" y="964778"/>
                </a:cubicBezTo>
                <a:cubicBezTo>
                  <a:pt x="1666437" y="1042852"/>
                  <a:pt x="1667061" y="1097816"/>
                  <a:pt x="1653945" y="1167145"/>
                </a:cubicBezTo>
                <a:cubicBezTo>
                  <a:pt x="1640829" y="1236474"/>
                  <a:pt x="1596972" y="1327994"/>
                  <a:pt x="1575246" y="1380755"/>
                </a:cubicBezTo>
                <a:cubicBezTo>
                  <a:pt x="1553520" y="1433516"/>
                  <a:pt x="1537952" y="1455169"/>
                  <a:pt x="1523587" y="1483709"/>
                </a:cubicBezTo>
                <a:cubicBezTo>
                  <a:pt x="1509222" y="1512249"/>
                  <a:pt x="1507926" y="1486087"/>
                  <a:pt x="1489054" y="1551998"/>
                </a:cubicBezTo>
                <a:cubicBezTo>
                  <a:pt x="1470182" y="1617910"/>
                  <a:pt x="1430967" y="1792794"/>
                  <a:pt x="1410355" y="1879178"/>
                </a:cubicBezTo>
                <a:cubicBezTo>
                  <a:pt x="1389743" y="1965562"/>
                  <a:pt x="1382873" y="1978487"/>
                  <a:pt x="1365384" y="2070302"/>
                </a:cubicBezTo>
                <a:cubicBezTo>
                  <a:pt x="1347895" y="2162117"/>
                  <a:pt x="1321038" y="2333879"/>
                  <a:pt x="1305423" y="2430066"/>
                </a:cubicBezTo>
                <a:cubicBezTo>
                  <a:pt x="1289808" y="2526253"/>
                  <a:pt x="1283562" y="2568726"/>
                  <a:pt x="1271695" y="2647424"/>
                </a:cubicBezTo>
                <a:cubicBezTo>
                  <a:pt x="1263575" y="2702388"/>
                  <a:pt x="1247380" y="2770637"/>
                  <a:pt x="1234220" y="2902256"/>
                </a:cubicBezTo>
                <a:cubicBezTo>
                  <a:pt x="1218605" y="3022802"/>
                  <a:pt x="1237185" y="3352126"/>
                  <a:pt x="1192737" y="3437140"/>
                </a:cubicBezTo>
                <a:cubicBezTo>
                  <a:pt x="1161029" y="3497786"/>
                  <a:pt x="1012277" y="3450464"/>
                  <a:pt x="933011" y="3456944"/>
                </a:cubicBezTo>
                <a:cubicBezTo>
                  <a:pt x="850101" y="3453131"/>
                  <a:pt x="748592" y="3450989"/>
                  <a:pt x="704801" y="3415852"/>
                </a:cubicBezTo>
                <a:close/>
              </a:path>
            </a:pathLst>
          </a:custGeom>
          <a:solidFill>
            <a:schemeClr val="bg2"/>
          </a:solidFill>
          <a:ln>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pic>
        <p:nvPicPr>
          <p:cNvPr id="1096" name="Image 1095">
            <a:extLst>
              <a:ext uri="{FF2B5EF4-FFF2-40B4-BE49-F238E27FC236}">
                <a16:creationId xmlns:a16="http://schemas.microsoft.com/office/drawing/2014/main" id="{1DAA8ECD-872F-21CD-664B-844E18F585B7}"/>
              </a:ext>
            </a:extLst>
          </p:cNvPr>
          <p:cNvPicPr>
            <a:picLocks noChangeAspect="1"/>
          </p:cNvPicPr>
          <p:nvPr/>
        </p:nvPicPr>
        <p:blipFill>
          <a:blip r:embed="rId25">
            <a:extLst>
              <a:ext uri="{28A0092B-C50C-407E-A947-70E740481C1C}">
                <a14:useLocalDpi xmlns:a14="http://schemas.microsoft.com/office/drawing/2010/main" val="0"/>
              </a:ext>
            </a:extLst>
          </a:blip>
          <a:stretch>
            <a:fillRect/>
          </a:stretch>
        </p:blipFill>
        <p:spPr>
          <a:xfrm>
            <a:off x="6279484" y="3700477"/>
            <a:ext cx="2822401" cy="2066400"/>
          </a:xfrm>
          <a:prstGeom prst="rect">
            <a:avLst/>
          </a:prstGeom>
          <a:ln w="28575">
            <a:noFill/>
          </a:ln>
        </p:spPr>
      </p:pic>
      <p:grpSp>
        <p:nvGrpSpPr>
          <p:cNvPr id="8" name="Groupe 7">
            <a:extLst>
              <a:ext uri="{FF2B5EF4-FFF2-40B4-BE49-F238E27FC236}">
                <a16:creationId xmlns:a16="http://schemas.microsoft.com/office/drawing/2014/main" id="{46B8CA17-B727-A5C1-A9A0-4791B8214CC8}"/>
              </a:ext>
            </a:extLst>
          </p:cNvPr>
          <p:cNvGrpSpPr>
            <a:grpSpLocks noChangeAspect="1"/>
          </p:cNvGrpSpPr>
          <p:nvPr>
            <p:custDataLst>
              <p:tags r:id="rId13"/>
            </p:custDataLst>
          </p:nvPr>
        </p:nvGrpSpPr>
        <p:grpSpPr>
          <a:xfrm>
            <a:off x="6338407" y="846634"/>
            <a:ext cx="2880563" cy="2729905"/>
            <a:chOff x="3285530" y="1223467"/>
            <a:chExt cx="2423522" cy="2296772"/>
          </a:xfrm>
        </p:grpSpPr>
        <p:pic>
          <p:nvPicPr>
            <p:cNvPr id="9" name="Image 8">
              <a:extLst>
                <a:ext uri="{FF2B5EF4-FFF2-40B4-BE49-F238E27FC236}">
                  <a16:creationId xmlns:a16="http://schemas.microsoft.com/office/drawing/2014/main" id="{CD8D4614-3EEE-3219-FB65-6BD192B0BB62}"/>
                </a:ext>
              </a:extLst>
            </p:cNvPr>
            <p:cNvPicPr>
              <a:picLocks noChangeAspect="1"/>
            </p:cNvPicPr>
            <p:nvPr/>
          </p:nvPicPr>
          <p:blipFill rotWithShape="1">
            <a:blip r:embed="rId26">
              <a:extLst>
                <a:ext uri="{28A0092B-C50C-407E-A947-70E740481C1C}">
                  <a14:useLocalDpi xmlns:a14="http://schemas.microsoft.com/office/drawing/2010/main" val="0"/>
                </a:ext>
              </a:extLst>
            </a:blip>
            <a:srcRect l="14673" t="25869" r="51864" b="28332"/>
            <a:stretch/>
          </p:blipFill>
          <p:spPr>
            <a:xfrm>
              <a:off x="3285530" y="1223467"/>
              <a:ext cx="2296769" cy="2296772"/>
            </a:xfrm>
            <a:prstGeom prst="rect">
              <a:avLst/>
            </a:prstGeom>
          </p:spPr>
        </p:pic>
        <p:cxnSp>
          <p:nvCxnSpPr>
            <p:cNvPr id="11" name="Connecteur droit 10">
              <a:extLst>
                <a:ext uri="{FF2B5EF4-FFF2-40B4-BE49-F238E27FC236}">
                  <a16:creationId xmlns:a16="http://schemas.microsoft.com/office/drawing/2014/main" id="{A7B7208B-F165-2B9D-ADD0-4DE954BCE845}"/>
                </a:ext>
              </a:extLst>
            </p:cNvPr>
            <p:cNvCxnSpPr/>
            <p:nvPr/>
          </p:nvCxnSpPr>
          <p:spPr>
            <a:xfrm>
              <a:off x="5135763" y="1508692"/>
              <a:ext cx="29160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ZoneTexte 12">
              <a:extLst>
                <a:ext uri="{FF2B5EF4-FFF2-40B4-BE49-F238E27FC236}">
                  <a16:creationId xmlns:a16="http://schemas.microsoft.com/office/drawing/2014/main" id="{CA0C5C3F-0002-21E0-1C47-02281DEB43C2}"/>
                </a:ext>
              </a:extLst>
            </p:cNvPr>
            <p:cNvSpPr txBox="1"/>
            <p:nvPr/>
          </p:nvSpPr>
          <p:spPr>
            <a:xfrm>
              <a:off x="4848047" y="1230886"/>
              <a:ext cx="861005" cy="275631"/>
            </a:xfrm>
            <a:prstGeom prst="rect">
              <a:avLst/>
            </a:prstGeom>
            <a:noFill/>
          </p:spPr>
          <p:txBody>
            <a:bodyPr wrap="square" rtlCol="0">
              <a:spAutoFit/>
            </a:bodyPr>
            <a:lstStyle/>
            <a:p>
              <a:pPr algn="ctr"/>
              <a:r>
                <a:rPr lang="fr-BE" sz="1600" dirty="0">
                  <a:latin typeface="Segoe UI" panose="020B0502040204020203" pitchFamily="34" charset="0"/>
                  <a:cs typeface="Segoe UI" panose="020B0502040204020203" pitchFamily="34" charset="0"/>
                </a:rPr>
                <a:t>30 µm</a:t>
              </a:r>
            </a:p>
          </p:txBody>
        </p:sp>
      </p:grpSp>
      <p:sp>
        <p:nvSpPr>
          <p:cNvPr id="1105" name="ZoneTexte 1104">
            <a:extLst>
              <a:ext uri="{FF2B5EF4-FFF2-40B4-BE49-F238E27FC236}">
                <a16:creationId xmlns:a16="http://schemas.microsoft.com/office/drawing/2014/main" id="{3420CB48-42E7-000F-B8E0-423CA2EAF243}"/>
              </a:ext>
            </a:extLst>
          </p:cNvPr>
          <p:cNvSpPr txBox="1"/>
          <p:nvPr/>
        </p:nvSpPr>
        <p:spPr>
          <a:xfrm>
            <a:off x="7967153" y="3836773"/>
            <a:ext cx="992257" cy="338554"/>
          </a:xfrm>
          <a:prstGeom prst="rect">
            <a:avLst/>
          </a:prstGeom>
          <a:noFill/>
        </p:spPr>
        <p:txBody>
          <a:bodyPr wrap="square" rtlCol="0">
            <a:spAutoFit/>
          </a:bodyPr>
          <a:lstStyle/>
          <a:p>
            <a:pPr algn="ctr"/>
            <a:r>
              <a:rPr lang="fr-BE" sz="1600" dirty="0">
                <a:solidFill>
                  <a:schemeClr val="bg1"/>
                </a:solidFill>
                <a:latin typeface="Segoe UI" panose="020B0502040204020203" pitchFamily="34" charset="0"/>
                <a:cs typeface="Segoe UI" panose="020B0502040204020203" pitchFamily="34" charset="0"/>
              </a:rPr>
              <a:t>50 µm</a:t>
            </a:r>
            <a:endParaRPr lang="en-GB" sz="1600" dirty="0">
              <a:solidFill>
                <a:schemeClr val="bg1"/>
              </a:solidFill>
              <a:latin typeface="Segoe UI" panose="020B0502040204020203" pitchFamily="34" charset="0"/>
              <a:cs typeface="Segoe UI" panose="020B0502040204020203" pitchFamily="34" charset="0"/>
            </a:endParaRPr>
          </a:p>
        </p:txBody>
      </p:sp>
      <p:cxnSp>
        <p:nvCxnSpPr>
          <p:cNvPr id="1106" name="Connecteur droit 1105">
            <a:extLst>
              <a:ext uri="{FF2B5EF4-FFF2-40B4-BE49-F238E27FC236}">
                <a16:creationId xmlns:a16="http://schemas.microsoft.com/office/drawing/2014/main" id="{C2279240-EEEE-2249-DB28-80EFE3A55066}"/>
              </a:ext>
            </a:extLst>
          </p:cNvPr>
          <p:cNvCxnSpPr>
            <a:cxnSpLocks/>
          </p:cNvCxnSpPr>
          <p:nvPr/>
        </p:nvCxnSpPr>
        <p:spPr>
          <a:xfrm>
            <a:off x="8196021" y="4178328"/>
            <a:ext cx="534523" cy="212"/>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sp>
        <p:nvSpPr>
          <p:cNvPr id="1109" name="Forme libre : forme 1108">
            <a:extLst>
              <a:ext uri="{FF2B5EF4-FFF2-40B4-BE49-F238E27FC236}">
                <a16:creationId xmlns:a16="http://schemas.microsoft.com/office/drawing/2014/main" id="{605CD4FF-06C7-7D3A-D9C6-CAFAFE846AFF}"/>
              </a:ext>
            </a:extLst>
          </p:cNvPr>
          <p:cNvSpPr/>
          <p:nvPr/>
        </p:nvSpPr>
        <p:spPr>
          <a:xfrm>
            <a:off x="6333665" y="4725380"/>
            <a:ext cx="2736184" cy="127273"/>
          </a:xfrm>
          <a:custGeom>
            <a:avLst/>
            <a:gdLst>
              <a:gd name="connsiteX0" fmla="*/ 0 w 2754900"/>
              <a:gd name="connsiteY0" fmla="*/ 102899 h 126285"/>
              <a:gd name="connsiteX1" fmla="*/ 93545 w 2754900"/>
              <a:gd name="connsiteY1" fmla="*/ 105238 h 126285"/>
              <a:gd name="connsiteX2" fmla="*/ 123947 w 2754900"/>
              <a:gd name="connsiteY2" fmla="*/ 109915 h 126285"/>
              <a:gd name="connsiteX3" fmla="*/ 149671 w 2754900"/>
              <a:gd name="connsiteY3" fmla="*/ 112254 h 126285"/>
              <a:gd name="connsiteX4" fmla="*/ 163703 w 2754900"/>
              <a:gd name="connsiteY4" fmla="*/ 114592 h 126285"/>
              <a:gd name="connsiteX5" fmla="*/ 264264 w 2754900"/>
              <a:gd name="connsiteY5" fmla="*/ 116931 h 126285"/>
              <a:gd name="connsiteX6" fmla="*/ 406920 w 2754900"/>
              <a:gd name="connsiteY6" fmla="*/ 121608 h 126285"/>
              <a:gd name="connsiteX7" fmla="*/ 444337 w 2754900"/>
              <a:gd name="connsiteY7" fmla="*/ 126285 h 126285"/>
              <a:gd name="connsiteX8" fmla="*/ 598686 w 2754900"/>
              <a:gd name="connsiteY8" fmla="*/ 121608 h 126285"/>
              <a:gd name="connsiteX9" fmla="*/ 615057 w 2754900"/>
              <a:gd name="connsiteY9" fmla="*/ 119269 h 126285"/>
              <a:gd name="connsiteX10" fmla="*/ 640781 w 2754900"/>
              <a:gd name="connsiteY10" fmla="*/ 116931 h 126285"/>
              <a:gd name="connsiteX11" fmla="*/ 687554 w 2754900"/>
              <a:gd name="connsiteY11" fmla="*/ 114592 h 126285"/>
              <a:gd name="connsiteX12" fmla="*/ 706263 w 2754900"/>
              <a:gd name="connsiteY12" fmla="*/ 109915 h 126285"/>
              <a:gd name="connsiteX13" fmla="*/ 741342 w 2754900"/>
              <a:gd name="connsiteY13" fmla="*/ 105238 h 126285"/>
              <a:gd name="connsiteX14" fmla="*/ 788114 w 2754900"/>
              <a:gd name="connsiteY14" fmla="*/ 98222 h 126285"/>
              <a:gd name="connsiteX15" fmla="*/ 867628 w 2754900"/>
              <a:gd name="connsiteY15" fmla="*/ 93545 h 126285"/>
              <a:gd name="connsiteX16" fmla="*/ 942463 w 2754900"/>
              <a:gd name="connsiteY16" fmla="*/ 84190 h 126285"/>
              <a:gd name="connsiteX17" fmla="*/ 975204 w 2754900"/>
              <a:gd name="connsiteY17" fmla="*/ 79513 h 126285"/>
              <a:gd name="connsiteX18" fmla="*/ 991574 w 2754900"/>
              <a:gd name="connsiteY18" fmla="*/ 74836 h 126285"/>
              <a:gd name="connsiteX19" fmla="*/ 1007945 w 2754900"/>
              <a:gd name="connsiteY19" fmla="*/ 72497 h 126285"/>
              <a:gd name="connsiteX20" fmla="*/ 1059394 w 2754900"/>
              <a:gd name="connsiteY20" fmla="*/ 65481 h 126285"/>
              <a:gd name="connsiteX21" fmla="*/ 1169309 w 2754900"/>
              <a:gd name="connsiteY21" fmla="*/ 70158 h 126285"/>
              <a:gd name="connsiteX22" fmla="*/ 1190357 w 2754900"/>
              <a:gd name="connsiteY22" fmla="*/ 72497 h 126285"/>
              <a:gd name="connsiteX23" fmla="*/ 1349383 w 2754900"/>
              <a:gd name="connsiteY23" fmla="*/ 74836 h 126285"/>
              <a:gd name="connsiteX24" fmla="*/ 1400833 w 2754900"/>
              <a:gd name="connsiteY24" fmla="*/ 72497 h 126285"/>
              <a:gd name="connsiteX25" fmla="*/ 1421880 w 2754900"/>
              <a:gd name="connsiteY25" fmla="*/ 60804 h 126285"/>
              <a:gd name="connsiteX26" fmla="*/ 1454621 w 2754900"/>
              <a:gd name="connsiteY26" fmla="*/ 51449 h 126285"/>
              <a:gd name="connsiteX27" fmla="*/ 1466314 w 2754900"/>
              <a:gd name="connsiteY27" fmla="*/ 44434 h 126285"/>
              <a:gd name="connsiteX28" fmla="*/ 1489700 w 2754900"/>
              <a:gd name="connsiteY28" fmla="*/ 42095 h 126285"/>
              <a:gd name="connsiteX29" fmla="*/ 1503732 w 2754900"/>
              <a:gd name="connsiteY29" fmla="*/ 39756 h 126285"/>
              <a:gd name="connsiteX30" fmla="*/ 1620663 w 2754900"/>
              <a:gd name="connsiteY30" fmla="*/ 37418 h 126285"/>
              <a:gd name="connsiteX31" fmla="*/ 1637033 w 2754900"/>
              <a:gd name="connsiteY31" fmla="*/ 32741 h 126285"/>
              <a:gd name="connsiteX32" fmla="*/ 1646388 w 2754900"/>
              <a:gd name="connsiteY32" fmla="*/ 30402 h 126285"/>
              <a:gd name="connsiteX33" fmla="*/ 1672112 w 2754900"/>
              <a:gd name="connsiteY33" fmla="*/ 21047 h 126285"/>
              <a:gd name="connsiteX34" fmla="*/ 1693160 w 2754900"/>
              <a:gd name="connsiteY34" fmla="*/ 16370 h 126285"/>
              <a:gd name="connsiteX35" fmla="*/ 1707192 w 2754900"/>
              <a:gd name="connsiteY35" fmla="*/ 11693 h 126285"/>
              <a:gd name="connsiteX36" fmla="*/ 1721223 w 2754900"/>
              <a:gd name="connsiteY36" fmla="*/ 9354 h 126285"/>
              <a:gd name="connsiteX37" fmla="*/ 1739932 w 2754900"/>
              <a:gd name="connsiteY37" fmla="*/ 4677 h 126285"/>
              <a:gd name="connsiteX38" fmla="*/ 1793721 w 2754900"/>
              <a:gd name="connsiteY38" fmla="*/ 0 h 126285"/>
              <a:gd name="connsiteX39" fmla="*/ 1868556 w 2754900"/>
              <a:gd name="connsiteY39" fmla="*/ 2338 h 126285"/>
              <a:gd name="connsiteX40" fmla="*/ 1882588 w 2754900"/>
              <a:gd name="connsiteY40" fmla="*/ 4677 h 126285"/>
              <a:gd name="connsiteX41" fmla="*/ 1912990 w 2754900"/>
              <a:gd name="connsiteY41" fmla="*/ 7016 h 126285"/>
              <a:gd name="connsiteX42" fmla="*/ 1931699 w 2754900"/>
              <a:gd name="connsiteY42" fmla="*/ 9354 h 126285"/>
              <a:gd name="connsiteX43" fmla="*/ 1983149 w 2754900"/>
              <a:gd name="connsiteY43" fmla="*/ 14032 h 126285"/>
              <a:gd name="connsiteX44" fmla="*/ 1997180 w 2754900"/>
              <a:gd name="connsiteY44" fmla="*/ 16370 h 126285"/>
              <a:gd name="connsiteX45" fmla="*/ 2158545 w 2754900"/>
              <a:gd name="connsiteY45" fmla="*/ 21047 h 126285"/>
              <a:gd name="connsiteX46" fmla="*/ 2184270 w 2754900"/>
              <a:gd name="connsiteY46" fmla="*/ 23386 h 126285"/>
              <a:gd name="connsiteX47" fmla="*/ 2231042 w 2754900"/>
              <a:gd name="connsiteY47" fmla="*/ 28063 h 126285"/>
              <a:gd name="connsiteX48" fmla="*/ 2378375 w 2754900"/>
              <a:gd name="connsiteY48" fmla="*/ 25725 h 126285"/>
              <a:gd name="connsiteX49" fmla="*/ 2392407 w 2754900"/>
              <a:gd name="connsiteY49" fmla="*/ 23386 h 126285"/>
              <a:gd name="connsiteX50" fmla="*/ 2408777 w 2754900"/>
              <a:gd name="connsiteY50" fmla="*/ 21047 h 126285"/>
              <a:gd name="connsiteX51" fmla="*/ 2441518 w 2754900"/>
              <a:gd name="connsiteY51" fmla="*/ 18709 h 126285"/>
              <a:gd name="connsiteX52" fmla="*/ 2474259 w 2754900"/>
              <a:gd name="connsiteY52" fmla="*/ 11693 h 126285"/>
              <a:gd name="connsiteX53" fmla="*/ 2502322 w 2754900"/>
              <a:gd name="connsiteY53" fmla="*/ 2338 h 126285"/>
              <a:gd name="connsiteX54" fmla="*/ 2549095 w 2754900"/>
              <a:gd name="connsiteY54" fmla="*/ 0 h 126285"/>
              <a:gd name="connsiteX55" fmla="*/ 2584174 w 2754900"/>
              <a:gd name="connsiteY55" fmla="*/ 2338 h 126285"/>
              <a:gd name="connsiteX56" fmla="*/ 2598206 w 2754900"/>
              <a:gd name="connsiteY56" fmla="*/ 4677 h 126285"/>
              <a:gd name="connsiteX57" fmla="*/ 2647317 w 2754900"/>
              <a:gd name="connsiteY57" fmla="*/ 11693 h 126285"/>
              <a:gd name="connsiteX58" fmla="*/ 2680057 w 2754900"/>
              <a:gd name="connsiteY58" fmla="*/ 16370 h 126285"/>
              <a:gd name="connsiteX59" fmla="*/ 2696428 w 2754900"/>
              <a:gd name="connsiteY59" fmla="*/ 18709 h 126285"/>
              <a:gd name="connsiteX60" fmla="*/ 2717475 w 2754900"/>
              <a:gd name="connsiteY60" fmla="*/ 21047 h 126285"/>
              <a:gd name="connsiteX61" fmla="*/ 2736184 w 2754900"/>
              <a:gd name="connsiteY61" fmla="*/ 25725 h 126285"/>
              <a:gd name="connsiteX62" fmla="*/ 2743200 w 2754900"/>
              <a:gd name="connsiteY62" fmla="*/ 28063 h 126285"/>
              <a:gd name="connsiteX0" fmla="*/ 0 w 2736184"/>
              <a:gd name="connsiteY0" fmla="*/ 102899 h 126285"/>
              <a:gd name="connsiteX1" fmla="*/ 93545 w 2736184"/>
              <a:gd name="connsiteY1" fmla="*/ 105238 h 126285"/>
              <a:gd name="connsiteX2" fmla="*/ 123947 w 2736184"/>
              <a:gd name="connsiteY2" fmla="*/ 109915 h 126285"/>
              <a:gd name="connsiteX3" fmla="*/ 149671 w 2736184"/>
              <a:gd name="connsiteY3" fmla="*/ 112254 h 126285"/>
              <a:gd name="connsiteX4" fmla="*/ 163703 w 2736184"/>
              <a:gd name="connsiteY4" fmla="*/ 114592 h 126285"/>
              <a:gd name="connsiteX5" fmla="*/ 264264 w 2736184"/>
              <a:gd name="connsiteY5" fmla="*/ 116931 h 126285"/>
              <a:gd name="connsiteX6" fmla="*/ 406920 w 2736184"/>
              <a:gd name="connsiteY6" fmla="*/ 121608 h 126285"/>
              <a:gd name="connsiteX7" fmla="*/ 444337 w 2736184"/>
              <a:gd name="connsiteY7" fmla="*/ 126285 h 126285"/>
              <a:gd name="connsiteX8" fmla="*/ 598686 w 2736184"/>
              <a:gd name="connsiteY8" fmla="*/ 121608 h 126285"/>
              <a:gd name="connsiteX9" fmla="*/ 615057 w 2736184"/>
              <a:gd name="connsiteY9" fmla="*/ 119269 h 126285"/>
              <a:gd name="connsiteX10" fmla="*/ 640781 w 2736184"/>
              <a:gd name="connsiteY10" fmla="*/ 116931 h 126285"/>
              <a:gd name="connsiteX11" fmla="*/ 687554 w 2736184"/>
              <a:gd name="connsiteY11" fmla="*/ 114592 h 126285"/>
              <a:gd name="connsiteX12" fmla="*/ 706263 w 2736184"/>
              <a:gd name="connsiteY12" fmla="*/ 109915 h 126285"/>
              <a:gd name="connsiteX13" fmla="*/ 741342 w 2736184"/>
              <a:gd name="connsiteY13" fmla="*/ 105238 h 126285"/>
              <a:gd name="connsiteX14" fmla="*/ 788114 w 2736184"/>
              <a:gd name="connsiteY14" fmla="*/ 98222 h 126285"/>
              <a:gd name="connsiteX15" fmla="*/ 867628 w 2736184"/>
              <a:gd name="connsiteY15" fmla="*/ 93545 h 126285"/>
              <a:gd name="connsiteX16" fmla="*/ 942463 w 2736184"/>
              <a:gd name="connsiteY16" fmla="*/ 84190 h 126285"/>
              <a:gd name="connsiteX17" fmla="*/ 975204 w 2736184"/>
              <a:gd name="connsiteY17" fmla="*/ 79513 h 126285"/>
              <a:gd name="connsiteX18" fmla="*/ 991574 w 2736184"/>
              <a:gd name="connsiteY18" fmla="*/ 74836 h 126285"/>
              <a:gd name="connsiteX19" fmla="*/ 1007945 w 2736184"/>
              <a:gd name="connsiteY19" fmla="*/ 72497 h 126285"/>
              <a:gd name="connsiteX20" fmla="*/ 1059394 w 2736184"/>
              <a:gd name="connsiteY20" fmla="*/ 65481 h 126285"/>
              <a:gd name="connsiteX21" fmla="*/ 1169309 w 2736184"/>
              <a:gd name="connsiteY21" fmla="*/ 70158 h 126285"/>
              <a:gd name="connsiteX22" fmla="*/ 1190357 w 2736184"/>
              <a:gd name="connsiteY22" fmla="*/ 72497 h 126285"/>
              <a:gd name="connsiteX23" fmla="*/ 1349383 w 2736184"/>
              <a:gd name="connsiteY23" fmla="*/ 74836 h 126285"/>
              <a:gd name="connsiteX24" fmla="*/ 1400833 w 2736184"/>
              <a:gd name="connsiteY24" fmla="*/ 72497 h 126285"/>
              <a:gd name="connsiteX25" fmla="*/ 1421880 w 2736184"/>
              <a:gd name="connsiteY25" fmla="*/ 60804 h 126285"/>
              <a:gd name="connsiteX26" fmla="*/ 1454621 w 2736184"/>
              <a:gd name="connsiteY26" fmla="*/ 51449 h 126285"/>
              <a:gd name="connsiteX27" fmla="*/ 1466314 w 2736184"/>
              <a:gd name="connsiteY27" fmla="*/ 44434 h 126285"/>
              <a:gd name="connsiteX28" fmla="*/ 1489700 w 2736184"/>
              <a:gd name="connsiteY28" fmla="*/ 42095 h 126285"/>
              <a:gd name="connsiteX29" fmla="*/ 1503732 w 2736184"/>
              <a:gd name="connsiteY29" fmla="*/ 39756 h 126285"/>
              <a:gd name="connsiteX30" fmla="*/ 1620663 w 2736184"/>
              <a:gd name="connsiteY30" fmla="*/ 37418 h 126285"/>
              <a:gd name="connsiteX31" fmla="*/ 1637033 w 2736184"/>
              <a:gd name="connsiteY31" fmla="*/ 32741 h 126285"/>
              <a:gd name="connsiteX32" fmla="*/ 1646388 w 2736184"/>
              <a:gd name="connsiteY32" fmla="*/ 30402 h 126285"/>
              <a:gd name="connsiteX33" fmla="*/ 1672112 w 2736184"/>
              <a:gd name="connsiteY33" fmla="*/ 21047 h 126285"/>
              <a:gd name="connsiteX34" fmla="*/ 1693160 w 2736184"/>
              <a:gd name="connsiteY34" fmla="*/ 16370 h 126285"/>
              <a:gd name="connsiteX35" fmla="*/ 1707192 w 2736184"/>
              <a:gd name="connsiteY35" fmla="*/ 11693 h 126285"/>
              <a:gd name="connsiteX36" fmla="*/ 1721223 w 2736184"/>
              <a:gd name="connsiteY36" fmla="*/ 9354 h 126285"/>
              <a:gd name="connsiteX37" fmla="*/ 1739932 w 2736184"/>
              <a:gd name="connsiteY37" fmla="*/ 4677 h 126285"/>
              <a:gd name="connsiteX38" fmla="*/ 1793721 w 2736184"/>
              <a:gd name="connsiteY38" fmla="*/ 0 h 126285"/>
              <a:gd name="connsiteX39" fmla="*/ 1868556 w 2736184"/>
              <a:gd name="connsiteY39" fmla="*/ 2338 h 126285"/>
              <a:gd name="connsiteX40" fmla="*/ 1882588 w 2736184"/>
              <a:gd name="connsiteY40" fmla="*/ 4677 h 126285"/>
              <a:gd name="connsiteX41" fmla="*/ 1912990 w 2736184"/>
              <a:gd name="connsiteY41" fmla="*/ 7016 h 126285"/>
              <a:gd name="connsiteX42" fmla="*/ 1931699 w 2736184"/>
              <a:gd name="connsiteY42" fmla="*/ 9354 h 126285"/>
              <a:gd name="connsiteX43" fmla="*/ 1983149 w 2736184"/>
              <a:gd name="connsiteY43" fmla="*/ 14032 h 126285"/>
              <a:gd name="connsiteX44" fmla="*/ 1997180 w 2736184"/>
              <a:gd name="connsiteY44" fmla="*/ 16370 h 126285"/>
              <a:gd name="connsiteX45" fmla="*/ 2158545 w 2736184"/>
              <a:gd name="connsiteY45" fmla="*/ 21047 h 126285"/>
              <a:gd name="connsiteX46" fmla="*/ 2184270 w 2736184"/>
              <a:gd name="connsiteY46" fmla="*/ 23386 h 126285"/>
              <a:gd name="connsiteX47" fmla="*/ 2231042 w 2736184"/>
              <a:gd name="connsiteY47" fmla="*/ 28063 h 126285"/>
              <a:gd name="connsiteX48" fmla="*/ 2378375 w 2736184"/>
              <a:gd name="connsiteY48" fmla="*/ 25725 h 126285"/>
              <a:gd name="connsiteX49" fmla="*/ 2392407 w 2736184"/>
              <a:gd name="connsiteY49" fmla="*/ 23386 h 126285"/>
              <a:gd name="connsiteX50" fmla="*/ 2408777 w 2736184"/>
              <a:gd name="connsiteY50" fmla="*/ 21047 h 126285"/>
              <a:gd name="connsiteX51" fmla="*/ 2441518 w 2736184"/>
              <a:gd name="connsiteY51" fmla="*/ 18709 h 126285"/>
              <a:gd name="connsiteX52" fmla="*/ 2474259 w 2736184"/>
              <a:gd name="connsiteY52" fmla="*/ 11693 h 126285"/>
              <a:gd name="connsiteX53" fmla="*/ 2502322 w 2736184"/>
              <a:gd name="connsiteY53" fmla="*/ 2338 h 126285"/>
              <a:gd name="connsiteX54" fmla="*/ 2549095 w 2736184"/>
              <a:gd name="connsiteY54" fmla="*/ 0 h 126285"/>
              <a:gd name="connsiteX55" fmla="*/ 2584174 w 2736184"/>
              <a:gd name="connsiteY55" fmla="*/ 2338 h 126285"/>
              <a:gd name="connsiteX56" fmla="*/ 2598206 w 2736184"/>
              <a:gd name="connsiteY56" fmla="*/ 4677 h 126285"/>
              <a:gd name="connsiteX57" fmla="*/ 2647317 w 2736184"/>
              <a:gd name="connsiteY57" fmla="*/ 11693 h 126285"/>
              <a:gd name="connsiteX58" fmla="*/ 2680057 w 2736184"/>
              <a:gd name="connsiteY58" fmla="*/ 16370 h 126285"/>
              <a:gd name="connsiteX59" fmla="*/ 2696428 w 2736184"/>
              <a:gd name="connsiteY59" fmla="*/ 18709 h 126285"/>
              <a:gd name="connsiteX60" fmla="*/ 2717475 w 2736184"/>
              <a:gd name="connsiteY60" fmla="*/ 21047 h 126285"/>
              <a:gd name="connsiteX61" fmla="*/ 2736184 w 2736184"/>
              <a:gd name="connsiteY61" fmla="*/ 25725 h 126285"/>
              <a:gd name="connsiteX0" fmla="*/ 0 w 2736184"/>
              <a:gd name="connsiteY0" fmla="*/ 102899 h 126285"/>
              <a:gd name="connsiteX1" fmla="*/ 93545 w 2736184"/>
              <a:gd name="connsiteY1" fmla="*/ 105238 h 126285"/>
              <a:gd name="connsiteX2" fmla="*/ 149671 w 2736184"/>
              <a:gd name="connsiteY2" fmla="*/ 112254 h 126285"/>
              <a:gd name="connsiteX3" fmla="*/ 163703 w 2736184"/>
              <a:gd name="connsiteY3" fmla="*/ 114592 h 126285"/>
              <a:gd name="connsiteX4" fmla="*/ 264264 w 2736184"/>
              <a:gd name="connsiteY4" fmla="*/ 116931 h 126285"/>
              <a:gd name="connsiteX5" fmla="*/ 406920 w 2736184"/>
              <a:gd name="connsiteY5" fmla="*/ 121608 h 126285"/>
              <a:gd name="connsiteX6" fmla="*/ 444337 w 2736184"/>
              <a:gd name="connsiteY6" fmla="*/ 126285 h 126285"/>
              <a:gd name="connsiteX7" fmla="*/ 598686 w 2736184"/>
              <a:gd name="connsiteY7" fmla="*/ 121608 h 126285"/>
              <a:gd name="connsiteX8" fmla="*/ 615057 w 2736184"/>
              <a:gd name="connsiteY8" fmla="*/ 119269 h 126285"/>
              <a:gd name="connsiteX9" fmla="*/ 640781 w 2736184"/>
              <a:gd name="connsiteY9" fmla="*/ 116931 h 126285"/>
              <a:gd name="connsiteX10" fmla="*/ 687554 w 2736184"/>
              <a:gd name="connsiteY10" fmla="*/ 114592 h 126285"/>
              <a:gd name="connsiteX11" fmla="*/ 706263 w 2736184"/>
              <a:gd name="connsiteY11" fmla="*/ 109915 h 126285"/>
              <a:gd name="connsiteX12" fmla="*/ 741342 w 2736184"/>
              <a:gd name="connsiteY12" fmla="*/ 105238 h 126285"/>
              <a:gd name="connsiteX13" fmla="*/ 788114 w 2736184"/>
              <a:gd name="connsiteY13" fmla="*/ 98222 h 126285"/>
              <a:gd name="connsiteX14" fmla="*/ 867628 w 2736184"/>
              <a:gd name="connsiteY14" fmla="*/ 93545 h 126285"/>
              <a:gd name="connsiteX15" fmla="*/ 942463 w 2736184"/>
              <a:gd name="connsiteY15" fmla="*/ 84190 h 126285"/>
              <a:gd name="connsiteX16" fmla="*/ 975204 w 2736184"/>
              <a:gd name="connsiteY16" fmla="*/ 79513 h 126285"/>
              <a:gd name="connsiteX17" fmla="*/ 991574 w 2736184"/>
              <a:gd name="connsiteY17" fmla="*/ 74836 h 126285"/>
              <a:gd name="connsiteX18" fmla="*/ 1007945 w 2736184"/>
              <a:gd name="connsiteY18" fmla="*/ 72497 h 126285"/>
              <a:gd name="connsiteX19" fmla="*/ 1059394 w 2736184"/>
              <a:gd name="connsiteY19" fmla="*/ 65481 h 126285"/>
              <a:gd name="connsiteX20" fmla="*/ 1169309 w 2736184"/>
              <a:gd name="connsiteY20" fmla="*/ 70158 h 126285"/>
              <a:gd name="connsiteX21" fmla="*/ 1190357 w 2736184"/>
              <a:gd name="connsiteY21" fmla="*/ 72497 h 126285"/>
              <a:gd name="connsiteX22" fmla="*/ 1349383 w 2736184"/>
              <a:gd name="connsiteY22" fmla="*/ 74836 h 126285"/>
              <a:gd name="connsiteX23" fmla="*/ 1400833 w 2736184"/>
              <a:gd name="connsiteY23" fmla="*/ 72497 h 126285"/>
              <a:gd name="connsiteX24" fmla="*/ 1421880 w 2736184"/>
              <a:gd name="connsiteY24" fmla="*/ 60804 h 126285"/>
              <a:gd name="connsiteX25" fmla="*/ 1454621 w 2736184"/>
              <a:gd name="connsiteY25" fmla="*/ 51449 h 126285"/>
              <a:gd name="connsiteX26" fmla="*/ 1466314 w 2736184"/>
              <a:gd name="connsiteY26" fmla="*/ 44434 h 126285"/>
              <a:gd name="connsiteX27" fmla="*/ 1489700 w 2736184"/>
              <a:gd name="connsiteY27" fmla="*/ 42095 h 126285"/>
              <a:gd name="connsiteX28" fmla="*/ 1503732 w 2736184"/>
              <a:gd name="connsiteY28" fmla="*/ 39756 h 126285"/>
              <a:gd name="connsiteX29" fmla="*/ 1620663 w 2736184"/>
              <a:gd name="connsiteY29" fmla="*/ 37418 h 126285"/>
              <a:gd name="connsiteX30" fmla="*/ 1637033 w 2736184"/>
              <a:gd name="connsiteY30" fmla="*/ 32741 h 126285"/>
              <a:gd name="connsiteX31" fmla="*/ 1646388 w 2736184"/>
              <a:gd name="connsiteY31" fmla="*/ 30402 h 126285"/>
              <a:gd name="connsiteX32" fmla="*/ 1672112 w 2736184"/>
              <a:gd name="connsiteY32" fmla="*/ 21047 h 126285"/>
              <a:gd name="connsiteX33" fmla="*/ 1693160 w 2736184"/>
              <a:gd name="connsiteY33" fmla="*/ 16370 h 126285"/>
              <a:gd name="connsiteX34" fmla="*/ 1707192 w 2736184"/>
              <a:gd name="connsiteY34" fmla="*/ 11693 h 126285"/>
              <a:gd name="connsiteX35" fmla="*/ 1721223 w 2736184"/>
              <a:gd name="connsiteY35" fmla="*/ 9354 h 126285"/>
              <a:gd name="connsiteX36" fmla="*/ 1739932 w 2736184"/>
              <a:gd name="connsiteY36" fmla="*/ 4677 h 126285"/>
              <a:gd name="connsiteX37" fmla="*/ 1793721 w 2736184"/>
              <a:gd name="connsiteY37" fmla="*/ 0 h 126285"/>
              <a:gd name="connsiteX38" fmla="*/ 1868556 w 2736184"/>
              <a:gd name="connsiteY38" fmla="*/ 2338 h 126285"/>
              <a:gd name="connsiteX39" fmla="*/ 1882588 w 2736184"/>
              <a:gd name="connsiteY39" fmla="*/ 4677 h 126285"/>
              <a:gd name="connsiteX40" fmla="*/ 1912990 w 2736184"/>
              <a:gd name="connsiteY40" fmla="*/ 7016 h 126285"/>
              <a:gd name="connsiteX41" fmla="*/ 1931699 w 2736184"/>
              <a:gd name="connsiteY41" fmla="*/ 9354 h 126285"/>
              <a:gd name="connsiteX42" fmla="*/ 1983149 w 2736184"/>
              <a:gd name="connsiteY42" fmla="*/ 14032 h 126285"/>
              <a:gd name="connsiteX43" fmla="*/ 1997180 w 2736184"/>
              <a:gd name="connsiteY43" fmla="*/ 16370 h 126285"/>
              <a:gd name="connsiteX44" fmla="*/ 2158545 w 2736184"/>
              <a:gd name="connsiteY44" fmla="*/ 21047 h 126285"/>
              <a:gd name="connsiteX45" fmla="*/ 2184270 w 2736184"/>
              <a:gd name="connsiteY45" fmla="*/ 23386 h 126285"/>
              <a:gd name="connsiteX46" fmla="*/ 2231042 w 2736184"/>
              <a:gd name="connsiteY46" fmla="*/ 28063 h 126285"/>
              <a:gd name="connsiteX47" fmla="*/ 2378375 w 2736184"/>
              <a:gd name="connsiteY47" fmla="*/ 25725 h 126285"/>
              <a:gd name="connsiteX48" fmla="*/ 2392407 w 2736184"/>
              <a:gd name="connsiteY48" fmla="*/ 23386 h 126285"/>
              <a:gd name="connsiteX49" fmla="*/ 2408777 w 2736184"/>
              <a:gd name="connsiteY49" fmla="*/ 21047 h 126285"/>
              <a:gd name="connsiteX50" fmla="*/ 2441518 w 2736184"/>
              <a:gd name="connsiteY50" fmla="*/ 18709 h 126285"/>
              <a:gd name="connsiteX51" fmla="*/ 2474259 w 2736184"/>
              <a:gd name="connsiteY51" fmla="*/ 11693 h 126285"/>
              <a:gd name="connsiteX52" fmla="*/ 2502322 w 2736184"/>
              <a:gd name="connsiteY52" fmla="*/ 2338 h 126285"/>
              <a:gd name="connsiteX53" fmla="*/ 2549095 w 2736184"/>
              <a:gd name="connsiteY53" fmla="*/ 0 h 126285"/>
              <a:gd name="connsiteX54" fmla="*/ 2584174 w 2736184"/>
              <a:gd name="connsiteY54" fmla="*/ 2338 h 126285"/>
              <a:gd name="connsiteX55" fmla="*/ 2598206 w 2736184"/>
              <a:gd name="connsiteY55" fmla="*/ 4677 h 126285"/>
              <a:gd name="connsiteX56" fmla="*/ 2647317 w 2736184"/>
              <a:gd name="connsiteY56" fmla="*/ 11693 h 126285"/>
              <a:gd name="connsiteX57" fmla="*/ 2680057 w 2736184"/>
              <a:gd name="connsiteY57" fmla="*/ 16370 h 126285"/>
              <a:gd name="connsiteX58" fmla="*/ 2696428 w 2736184"/>
              <a:gd name="connsiteY58" fmla="*/ 18709 h 126285"/>
              <a:gd name="connsiteX59" fmla="*/ 2717475 w 2736184"/>
              <a:gd name="connsiteY59" fmla="*/ 21047 h 126285"/>
              <a:gd name="connsiteX60" fmla="*/ 2736184 w 2736184"/>
              <a:gd name="connsiteY60" fmla="*/ 25725 h 126285"/>
              <a:gd name="connsiteX0" fmla="*/ 0 w 2736184"/>
              <a:gd name="connsiteY0" fmla="*/ 102899 h 126285"/>
              <a:gd name="connsiteX1" fmla="*/ 93545 w 2736184"/>
              <a:gd name="connsiteY1" fmla="*/ 105238 h 126285"/>
              <a:gd name="connsiteX2" fmla="*/ 149671 w 2736184"/>
              <a:gd name="connsiteY2" fmla="*/ 112254 h 126285"/>
              <a:gd name="connsiteX3" fmla="*/ 264264 w 2736184"/>
              <a:gd name="connsiteY3" fmla="*/ 116931 h 126285"/>
              <a:gd name="connsiteX4" fmla="*/ 406920 w 2736184"/>
              <a:gd name="connsiteY4" fmla="*/ 121608 h 126285"/>
              <a:gd name="connsiteX5" fmla="*/ 444337 w 2736184"/>
              <a:gd name="connsiteY5" fmla="*/ 126285 h 126285"/>
              <a:gd name="connsiteX6" fmla="*/ 598686 w 2736184"/>
              <a:gd name="connsiteY6" fmla="*/ 121608 h 126285"/>
              <a:gd name="connsiteX7" fmla="*/ 615057 w 2736184"/>
              <a:gd name="connsiteY7" fmla="*/ 119269 h 126285"/>
              <a:gd name="connsiteX8" fmla="*/ 640781 w 2736184"/>
              <a:gd name="connsiteY8" fmla="*/ 116931 h 126285"/>
              <a:gd name="connsiteX9" fmla="*/ 687554 w 2736184"/>
              <a:gd name="connsiteY9" fmla="*/ 114592 h 126285"/>
              <a:gd name="connsiteX10" fmla="*/ 706263 w 2736184"/>
              <a:gd name="connsiteY10" fmla="*/ 109915 h 126285"/>
              <a:gd name="connsiteX11" fmla="*/ 741342 w 2736184"/>
              <a:gd name="connsiteY11" fmla="*/ 105238 h 126285"/>
              <a:gd name="connsiteX12" fmla="*/ 788114 w 2736184"/>
              <a:gd name="connsiteY12" fmla="*/ 98222 h 126285"/>
              <a:gd name="connsiteX13" fmla="*/ 867628 w 2736184"/>
              <a:gd name="connsiteY13" fmla="*/ 93545 h 126285"/>
              <a:gd name="connsiteX14" fmla="*/ 942463 w 2736184"/>
              <a:gd name="connsiteY14" fmla="*/ 84190 h 126285"/>
              <a:gd name="connsiteX15" fmla="*/ 975204 w 2736184"/>
              <a:gd name="connsiteY15" fmla="*/ 79513 h 126285"/>
              <a:gd name="connsiteX16" fmla="*/ 991574 w 2736184"/>
              <a:gd name="connsiteY16" fmla="*/ 74836 h 126285"/>
              <a:gd name="connsiteX17" fmla="*/ 1007945 w 2736184"/>
              <a:gd name="connsiteY17" fmla="*/ 72497 h 126285"/>
              <a:gd name="connsiteX18" fmla="*/ 1059394 w 2736184"/>
              <a:gd name="connsiteY18" fmla="*/ 65481 h 126285"/>
              <a:gd name="connsiteX19" fmla="*/ 1169309 w 2736184"/>
              <a:gd name="connsiteY19" fmla="*/ 70158 h 126285"/>
              <a:gd name="connsiteX20" fmla="*/ 1190357 w 2736184"/>
              <a:gd name="connsiteY20" fmla="*/ 72497 h 126285"/>
              <a:gd name="connsiteX21" fmla="*/ 1349383 w 2736184"/>
              <a:gd name="connsiteY21" fmla="*/ 74836 h 126285"/>
              <a:gd name="connsiteX22" fmla="*/ 1400833 w 2736184"/>
              <a:gd name="connsiteY22" fmla="*/ 72497 h 126285"/>
              <a:gd name="connsiteX23" fmla="*/ 1421880 w 2736184"/>
              <a:gd name="connsiteY23" fmla="*/ 60804 h 126285"/>
              <a:gd name="connsiteX24" fmla="*/ 1454621 w 2736184"/>
              <a:gd name="connsiteY24" fmla="*/ 51449 h 126285"/>
              <a:gd name="connsiteX25" fmla="*/ 1466314 w 2736184"/>
              <a:gd name="connsiteY25" fmla="*/ 44434 h 126285"/>
              <a:gd name="connsiteX26" fmla="*/ 1489700 w 2736184"/>
              <a:gd name="connsiteY26" fmla="*/ 42095 h 126285"/>
              <a:gd name="connsiteX27" fmla="*/ 1503732 w 2736184"/>
              <a:gd name="connsiteY27" fmla="*/ 39756 h 126285"/>
              <a:gd name="connsiteX28" fmla="*/ 1620663 w 2736184"/>
              <a:gd name="connsiteY28" fmla="*/ 37418 h 126285"/>
              <a:gd name="connsiteX29" fmla="*/ 1637033 w 2736184"/>
              <a:gd name="connsiteY29" fmla="*/ 32741 h 126285"/>
              <a:gd name="connsiteX30" fmla="*/ 1646388 w 2736184"/>
              <a:gd name="connsiteY30" fmla="*/ 30402 h 126285"/>
              <a:gd name="connsiteX31" fmla="*/ 1672112 w 2736184"/>
              <a:gd name="connsiteY31" fmla="*/ 21047 h 126285"/>
              <a:gd name="connsiteX32" fmla="*/ 1693160 w 2736184"/>
              <a:gd name="connsiteY32" fmla="*/ 16370 h 126285"/>
              <a:gd name="connsiteX33" fmla="*/ 1707192 w 2736184"/>
              <a:gd name="connsiteY33" fmla="*/ 11693 h 126285"/>
              <a:gd name="connsiteX34" fmla="*/ 1721223 w 2736184"/>
              <a:gd name="connsiteY34" fmla="*/ 9354 h 126285"/>
              <a:gd name="connsiteX35" fmla="*/ 1739932 w 2736184"/>
              <a:gd name="connsiteY35" fmla="*/ 4677 h 126285"/>
              <a:gd name="connsiteX36" fmla="*/ 1793721 w 2736184"/>
              <a:gd name="connsiteY36" fmla="*/ 0 h 126285"/>
              <a:gd name="connsiteX37" fmla="*/ 1868556 w 2736184"/>
              <a:gd name="connsiteY37" fmla="*/ 2338 h 126285"/>
              <a:gd name="connsiteX38" fmla="*/ 1882588 w 2736184"/>
              <a:gd name="connsiteY38" fmla="*/ 4677 h 126285"/>
              <a:gd name="connsiteX39" fmla="*/ 1912990 w 2736184"/>
              <a:gd name="connsiteY39" fmla="*/ 7016 h 126285"/>
              <a:gd name="connsiteX40" fmla="*/ 1931699 w 2736184"/>
              <a:gd name="connsiteY40" fmla="*/ 9354 h 126285"/>
              <a:gd name="connsiteX41" fmla="*/ 1983149 w 2736184"/>
              <a:gd name="connsiteY41" fmla="*/ 14032 h 126285"/>
              <a:gd name="connsiteX42" fmla="*/ 1997180 w 2736184"/>
              <a:gd name="connsiteY42" fmla="*/ 16370 h 126285"/>
              <a:gd name="connsiteX43" fmla="*/ 2158545 w 2736184"/>
              <a:gd name="connsiteY43" fmla="*/ 21047 h 126285"/>
              <a:gd name="connsiteX44" fmla="*/ 2184270 w 2736184"/>
              <a:gd name="connsiteY44" fmla="*/ 23386 h 126285"/>
              <a:gd name="connsiteX45" fmla="*/ 2231042 w 2736184"/>
              <a:gd name="connsiteY45" fmla="*/ 28063 h 126285"/>
              <a:gd name="connsiteX46" fmla="*/ 2378375 w 2736184"/>
              <a:gd name="connsiteY46" fmla="*/ 25725 h 126285"/>
              <a:gd name="connsiteX47" fmla="*/ 2392407 w 2736184"/>
              <a:gd name="connsiteY47" fmla="*/ 23386 h 126285"/>
              <a:gd name="connsiteX48" fmla="*/ 2408777 w 2736184"/>
              <a:gd name="connsiteY48" fmla="*/ 21047 h 126285"/>
              <a:gd name="connsiteX49" fmla="*/ 2441518 w 2736184"/>
              <a:gd name="connsiteY49" fmla="*/ 18709 h 126285"/>
              <a:gd name="connsiteX50" fmla="*/ 2474259 w 2736184"/>
              <a:gd name="connsiteY50" fmla="*/ 11693 h 126285"/>
              <a:gd name="connsiteX51" fmla="*/ 2502322 w 2736184"/>
              <a:gd name="connsiteY51" fmla="*/ 2338 h 126285"/>
              <a:gd name="connsiteX52" fmla="*/ 2549095 w 2736184"/>
              <a:gd name="connsiteY52" fmla="*/ 0 h 126285"/>
              <a:gd name="connsiteX53" fmla="*/ 2584174 w 2736184"/>
              <a:gd name="connsiteY53" fmla="*/ 2338 h 126285"/>
              <a:gd name="connsiteX54" fmla="*/ 2598206 w 2736184"/>
              <a:gd name="connsiteY54" fmla="*/ 4677 h 126285"/>
              <a:gd name="connsiteX55" fmla="*/ 2647317 w 2736184"/>
              <a:gd name="connsiteY55" fmla="*/ 11693 h 126285"/>
              <a:gd name="connsiteX56" fmla="*/ 2680057 w 2736184"/>
              <a:gd name="connsiteY56" fmla="*/ 16370 h 126285"/>
              <a:gd name="connsiteX57" fmla="*/ 2696428 w 2736184"/>
              <a:gd name="connsiteY57" fmla="*/ 18709 h 126285"/>
              <a:gd name="connsiteX58" fmla="*/ 2717475 w 2736184"/>
              <a:gd name="connsiteY58" fmla="*/ 21047 h 126285"/>
              <a:gd name="connsiteX59" fmla="*/ 2736184 w 2736184"/>
              <a:gd name="connsiteY59" fmla="*/ 25725 h 126285"/>
              <a:gd name="connsiteX0" fmla="*/ 0 w 2736184"/>
              <a:gd name="connsiteY0" fmla="*/ 102899 h 126456"/>
              <a:gd name="connsiteX1" fmla="*/ 93545 w 2736184"/>
              <a:gd name="connsiteY1" fmla="*/ 105238 h 126456"/>
              <a:gd name="connsiteX2" fmla="*/ 149671 w 2736184"/>
              <a:gd name="connsiteY2" fmla="*/ 112254 h 126456"/>
              <a:gd name="connsiteX3" fmla="*/ 264264 w 2736184"/>
              <a:gd name="connsiteY3" fmla="*/ 116931 h 126456"/>
              <a:gd name="connsiteX4" fmla="*/ 444337 w 2736184"/>
              <a:gd name="connsiteY4" fmla="*/ 126285 h 126456"/>
              <a:gd name="connsiteX5" fmla="*/ 598686 w 2736184"/>
              <a:gd name="connsiteY5" fmla="*/ 121608 h 126456"/>
              <a:gd name="connsiteX6" fmla="*/ 615057 w 2736184"/>
              <a:gd name="connsiteY6" fmla="*/ 119269 h 126456"/>
              <a:gd name="connsiteX7" fmla="*/ 640781 w 2736184"/>
              <a:gd name="connsiteY7" fmla="*/ 116931 h 126456"/>
              <a:gd name="connsiteX8" fmla="*/ 687554 w 2736184"/>
              <a:gd name="connsiteY8" fmla="*/ 114592 h 126456"/>
              <a:gd name="connsiteX9" fmla="*/ 706263 w 2736184"/>
              <a:gd name="connsiteY9" fmla="*/ 109915 h 126456"/>
              <a:gd name="connsiteX10" fmla="*/ 741342 w 2736184"/>
              <a:gd name="connsiteY10" fmla="*/ 105238 h 126456"/>
              <a:gd name="connsiteX11" fmla="*/ 788114 w 2736184"/>
              <a:gd name="connsiteY11" fmla="*/ 98222 h 126456"/>
              <a:gd name="connsiteX12" fmla="*/ 867628 w 2736184"/>
              <a:gd name="connsiteY12" fmla="*/ 93545 h 126456"/>
              <a:gd name="connsiteX13" fmla="*/ 942463 w 2736184"/>
              <a:gd name="connsiteY13" fmla="*/ 84190 h 126456"/>
              <a:gd name="connsiteX14" fmla="*/ 975204 w 2736184"/>
              <a:gd name="connsiteY14" fmla="*/ 79513 h 126456"/>
              <a:gd name="connsiteX15" fmla="*/ 991574 w 2736184"/>
              <a:gd name="connsiteY15" fmla="*/ 74836 h 126456"/>
              <a:gd name="connsiteX16" fmla="*/ 1007945 w 2736184"/>
              <a:gd name="connsiteY16" fmla="*/ 72497 h 126456"/>
              <a:gd name="connsiteX17" fmla="*/ 1059394 w 2736184"/>
              <a:gd name="connsiteY17" fmla="*/ 65481 h 126456"/>
              <a:gd name="connsiteX18" fmla="*/ 1169309 w 2736184"/>
              <a:gd name="connsiteY18" fmla="*/ 70158 h 126456"/>
              <a:gd name="connsiteX19" fmla="*/ 1190357 w 2736184"/>
              <a:gd name="connsiteY19" fmla="*/ 72497 h 126456"/>
              <a:gd name="connsiteX20" fmla="*/ 1349383 w 2736184"/>
              <a:gd name="connsiteY20" fmla="*/ 74836 h 126456"/>
              <a:gd name="connsiteX21" fmla="*/ 1400833 w 2736184"/>
              <a:gd name="connsiteY21" fmla="*/ 72497 h 126456"/>
              <a:gd name="connsiteX22" fmla="*/ 1421880 w 2736184"/>
              <a:gd name="connsiteY22" fmla="*/ 60804 h 126456"/>
              <a:gd name="connsiteX23" fmla="*/ 1454621 w 2736184"/>
              <a:gd name="connsiteY23" fmla="*/ 51449 h 126456"/>
              <a:gd name="connsiteX24" fmla="*/ 1466314 w 2736184"/>
              <a:gd name="connsiteY24" fmla="*/ 44434 h 126456"/>
              <a:gd name="connsiteX25" fmla="*/ 1489700 w 2736184"/>
              <a:gd name="connsiteY25" fmla="*/ 42095 h 126456"/>
              <a:gd name="connsiteX26" fmla="*/ 1503732 w 2736184"/>
              <a:gd name="connsiteY26" fmla="*/ 39756 h 126456"/>
              <a:gd name="connsiteX27" fmla="*/ 1620663 w 2736184"/>
              <a:gd name="connsiteY27" fmla="*/ 37418 h 126456"/>
              <a:gd name="connsiteX28" fmla="*/ 1637033 w 2736184"/>
              <a:gd name="connsiteY28" fmla="*/ 32741 h 126456"/>
              <a:gd name="connsiteX29" fmla="*/ 1646388 w 2736184"/>
              <a:gd name="connsiteY29" fmla="*/ 30402 h 126456"/>
              <a:gd name="connsiteX30" fmla="*/ 1672112 w 2736184"/>
              <a:gd name="connsiteY30" fmla="*/ 21047 h 126456"/>
              <a:gd name="connsiteX31" fmla="*/ 1693160 w 2736184"/>
              <a:gd name="connsiteY31" fmla="*/ 16370 h 126456"/>
              <a:gd name="connsiteX32" fmla="*/ 1707192 w 2736184"/>
              <a:gd name="connsiteY32" fmla="*/ 11693 h 126456"/>
              <a:gd name="connsiteX33" fmla="*/ 1721223 w 2736184"/>
              <a:gd name="connsiteY33" fmla="*/ 9354 h 126456"/>
              <a:gd name="connsiteX34" fmla="*/ 1739932 w 2736184"/>
              <a:gd name="connsiteY34" fmla="*/ 4677 h 126456"/>
              <a:gd name="connsiteX35" fmla="*/ 1793721 w 2736184"/>
              <a:gd name="connsiteY35" fmla="*/ 0 h 126456"/>
              <a:gd name="connsiteX36" fmla="*/ 1868556 w 2736184"/>
              <a:gd name="connsiteY36" fmla="*/ 2338 h 126456"/>
              <a:gd name="connsiteX37" fmla="*/ 1882588 w 2736184"/>
              <a:gd name="connsiteY37" fmla="*/ 4677 h 126456"/>
              <a:gd name="connsiteX38" fmla="*/ 1912990 w 2736184"/>
              <a:gd name="connsiteY38" fmla="*/ 7016 h 126456"/>
              <a:gd name="connsiteX39" fmla="*/ 1931699 w 2736184"/>
              <a:gd name="connsiteY39" fmla="*/ 9354 h 126456"/>
              <a:gd name="connsiteX40" fmla="*/ 1983149 w 2736184"/>
              <a:gd name="connsiteY40" fmla="*/ 14032 h 126456"/>
              <a:gd name="connsiteX41" fmla="*/ 1997180 w 2736184"/>
              <a:gd name="connsiteY41" fmla="*/ 16370 h 126456"/>
              <a:gd name="connsiteX42" fmla="*/ 2158545 w 2736184"/>
              <a:gd name="connsiteY42" fmla="*/ 21047 h 126456"/>
              <a:gd name="connsiteX43" fmla="*/ 2184270 w 2736184"/>
              <a:gd name="connsiteY43" fmla="*/ 23386 h 126456"/>
              <a:gd name="connsiteX44" fmla="*/ 2231042 w 2736184"/>
              <a:gd name="connsiteY44" fmla="*/ 28063 h 126456"/>
              <a:gd name="connsiteX45" fmla="*/ 2378375 w 2736184"/>
              <a:gd name="connsiteY45" fmla="*/ 25725 h 126456"/>
              <a:gd name="connsiteX46" fmla="*/ 2392407 w 2736184"/>
              <a:gd name="connsiteY46" fmla="*/ 23386 h 126456"/>
              <a:gd name="connsiteX47" fmla="*/ 2408777 w 2736184"/>
              <a:gd name="connsiteY47" fmla="*/ 21047 h 126456"/>
              <a:gd name="connsiteX48" fmla="*/ 2441518 w 2736184"/>
              <a:gd name="connsiteY48" fmla="*/ 18709 h 126456"/>
              <a:gd name="connsiteX49" fmla="*/ 2474259 w 2736184"/>
              <a:gd name="connsiteY49" fmla="*/ 11693 h 126456"/>
              <a:gd name="connsiteX50" fmla="*/ 2502322 w 2736184"/>
              <a:gd name="connsiteY50" fmla="*/ 2338 h 126456"/>
              <a:gd name="connsiteX51" fmla="*/ 2549095 w 2736184"/>
              <a:gd name="connsiteY51" fmla="*/ 0 h 126456"/>
              <a:gd name="connsiteX52" fmla="*/ 2584174 w 2736184"/>
              <a:gd name="connsiteY52" fmla="*/ 2338 h 126456"/>
              <a:gd name="connsiteX53" fmla="*/ 2598206 w 2736184"/>
              <a:gd name="connsiteY53" fmla="*/ 4677 h 126456"/>
              <a:gd name="connsiteX54" fmla="*/ 2647317 w 2736184"/>
              <a:gd name="connsiteY54" fmla="*/ 11693 h 126456"/>
              <a:gd name="connsiteX55" fmla="*/ 2680057 w 2736184"/>
              <a:gd name="connsiteY55" fmla="*/ 16370 h 126456"/>
              <a:gd name="connsiteX56" fmla="*/ 2696428 w 2736184"/>
              <a:gd name="connsiteY56" fmla="*/ 18709 h 126456"/>
              <a:gd name="connsiteX57" fmla="*/ 2717475 w 2736184"/>
              <a:gd name="connsiteY57" fmla="*/ 21047 h 126456"/>
              <a:gd name="connsiteX58" fmla="*/ 2736184 w 2736184"/>
              <a:gd name="connsiteY58" fmla="*/ 25725 h 126456"/>
              <a:gd name="connsiteX0" fmla="*/ 0 w 2736184"/>
              <a:gd name="connsiteY0" fmla="*/ 102899 h 126456"/>
              <a:gd name="connsiteX1" fmla="*/ 93545 w 2736184"/>
              <a:gd name="connsiteY1" fmla="*/ 105238 h 126456"/>
              <a:gd name="connsiteX2" fmla="*/ 149671 w 2736184"/>
              <a:gd name="connsiteY2" fmla="*/ 112254 h 126456"/>
              <a:gd name="connsiteX3" fmla="*/ 264264 w 2736184"/>
              <a:gd name="connsiteY3" fmla="*/ 116931 h 126456"/>
              <a:gd name="connsiteX4" fmla="*/ 444337 w 2736184"/>
              <a:gd name="connsiteY4" fmla="*/ 126285 h 126456"/>
              <a:gd name="connsiteX5" fmla="*/ 598686 w 2736184"/>
              <a:gd name="connsiteY5" fmla="*/ 121608 h 126456"/>
              <a:gd name="connsiteX6" fmla="*/ 615057 w 2736184"/>
              <a:gd name="connsiteY6" fmla="*/ 119269 h 126456"/>
              <a:gd name="connsiteX7" fmla="*/ 687554 w 2736184"/>
              <a:gd name="connsiteY7" fmla="*/ 114592 h 126456"/>
              <a:gd name="connsiteX8" fmla="*/ 706263 w 2736184"/>
              <a:gd name="connsiteY8" fmla="*/ 109915 h 126456"/>
              <a:gd name="connsiteX9" fmla="*/ 741342 w 2736184"/>
              <a:gd name="connsiteY9" fmla="*/ 105238 h 126456"/>
              <a:gd name="connsiteX10" fmla="*/ 788114 w 2736184"/>
              <a:gd name="connsiteY10" fmla="*/ 98222 h 126456"/>
              <a:gd name="connsiteX11" fmla="*/ 867628 w 2736184"/>
              <a:gd name="connsiteY11" fmla="*/ 93545 h 126456"/>
              <a:gd name="connsiteX12" fmla="*/ 942463 w 2736184"/>
              <a:gd name="connsiteY12" fmla="*/ 84190 h 126456"/>
              <a:gd name="connsiteX13" fmla="*/ 975204 w 2736184"/>
              <a:gd name="connsiteY13" fmla="*/ 79513 h 126456"/>
              <a:gd name="connsiteX14" fmla="*/ 991574 w 2736184"/>
              <a:gd name="connsiteY14" fmla="*/ 74836 h 126456"/>
              <a:gd name="connsiteX15" fmla="*/ 1007945 w 2736184"/>
              <a:gd name="connsiteY15" fmla="*/ 72497 h 126456"/>
              <a:gd name="connsiteX16" fmla="*/ 1059394 w 2736184"/>
              <a:gd name="connsiteY16" fmla="*/ 65481 h 126456"/>
              <a:gd name="connsiteX17" fmla="*/ 1169309 w 2736184"/>
              <a:gd name="connsiteY17" fmla="*/ 70158 h 126456"/>
              <a:gd name="connsiteX18" fmla="*/ 1190357 w 2736184"/>
              <a:gd name="connsiteY18" fmla="*/ 72497 h 126456"/>
              <a:gd name="connsiteX19" fmla="*/ 1349383 w 2736184"/>
              <a:gd name="connsiteY19" fmla="*/ 74836 h 126456"/>
              <a:gd name="connsiteX20" fmla="*/ 1400833 w 2736184"/>
              <a:gd name="connsiteY20" fmla="*/ 72497 h 126456"/>
              <a:gd name="connsiteX21" fmla="*/ 1421880 w 2736184"/>
              <a:gd name="connsiteY21" fmla="*/ 60804 h 126456"/>
              <a:gd name="connsiteX22" fmla="*/ 1454621 w 2736184"/>
              <a:gd name="connsiteY22" fmla="*/ 51449 h 126456"/>
              <a:gd name="connsiteX23" fmla="*/ 1466314 w 2736184"/>
              <a:gd name="connsiteY23" fmla="*/ 44434 h 126456"/>
              <a:gd name="connsiteX24" fmla="*/ 1489700 w 2736184"/>
              <a:gd name="connsiteY24" fmla="*/ 42095 h 126456"/>
              <a:gd name="connsiteX25" fmla="*/ 1503732 w 2736184"/>
              <a:gd name="connsiteY25" fmla="*/ 39756 h 126456"/>
              <a:gd name="connsiteX26" fmla="*/ 1620663 w 2736184"/>
              <a:gd name="connsiteY26" fmla="*/ 37418 h 126456"/>
              <a:gd name="connsiteX27" fmla="*/ 1637033 w 2736184"/>
              <a:gd name="connsiteY27" fmla="*/ 32741 h 126456"/>
              <a:gd name="connsiteX28" fmla="*/ 1646388 w 2736184"/>
              <a:gd name="connsiteY28" fmla="*/ 30402 h 126456"/>
              <a:gd name="connsiteX29" fmla="*/ 1672112 w 2736184"/>
              <a:gd name="connsiteY29" fmla="*/ 21047 h 126456"/>
              <a:gd name="connsiteX30" fmla="*/ 1693160 w 2736184"/>
              <a:gd name="connsiteY30" fmla="*/ 16370 h 126456"/>
              <a:gd name="connsiteX31" fmla="*/ 1707192 w 2736184"/>
              <a:gd name="connsiteY31" fmla="*/ 11693 h 126456"/>
              <a:gd name="connsiteX32" fmla="*/ 1721223 w 2736184"/>
              <a:gd name="connsiteY32" fmla="*/ 9354 h 126456"/>
              <a:gd name="connsiteX33" fmla="*/ 1739932 w 2736184"/>
              <a:gd name="connsiteY33" fmla="*/ 4677 h 126456"/>
              <a:gd name="connsiteX34" fmla="*/ 1793721 w 2736184"/>
              <a:gd name="connsiteY34" fmla="*/ 0 h 126456"/>
              <a:gd name="connsiteX35" fmla="*/ 1868556 w 2736184"/>
              <a:gd name="connsiteY35" fmla="*/ 2338 h 126456"/>
              <a:gd name="connsiteX36" fmla="*/ 1882588 w 2736184"/>
              <a:gd name="connsiteY36" fmla="*/ 4677 h 126456"/>
              <a:gd name="connsiteX37" fmla="*/ 1912990 w 2736184"/>
              <a:gd name="connsiteY37" fmla="*/ 7016 h 126456"/>
              <a:gd name="connsiteX38" fmla="*/ 1931699 w 2736184"/>
              <a:gd name="connsiteY38" fmla="*/ 9354 h 126456"/>
              <a:gd name="connsiteX39" fmla="*/ 1983149 w 2736184"/>
              <a:gd name="connsiteY39" fmla="*/ 14032 h 126456"/>
              <a:gd name="connsiteX40" fmla="*/ 1997180 w 2736184"/>
              <a:gd name="connsiteY40" fmla="*/ 16370 h 126456"/>
              <a:gd name="connsiteX41" fmla="*/ 2158545 w 2736184"/>
              <a:gd name="connsiteY41" fmla="*/ 21047 h 126456"/>
              <a:gd name="connsiteX42" fmla="*/ 2184270 w 2736184"/>
              <a:gd name="connsiteY42" fmla="*/ 23386 h 126456"/>
              <a:gd name="connsiteX43" fmla="*/ 2231042 w 2736184"/>
              <a:gd name="connsiteY43" fmla="*/ 28063 h 126456"/>
              <a:gd name="connsiteX44" fmla="*/ 2378375 w 2736184"/>
              <a:gd name="connsiteY44" fmla="*/ 25725 h 126456"/>
              <a:gd name="connsiteX45" fmla="*/ 2392407 w 2736184"/>
              <a:gd name="connsiteY45" fmla="*/ 23386 h 126456"/>
              <a:gd name="connsiteX46" fmla="*/ 2408777 w 2736184"/>
              <a:gd name="connsiteY46" fmla="*/ 21047 h 126456"/>
              <a:gd name="connsiteX47" fmla="*/ 2441518 w 2736184"/>
              <a:gd name="connsiteY47" fmla="*/ 18709 h 126456"/>
              <a:gd name="connsiteX48" fmla="*/ 2474259 w 2736184"/>
              <a:gd name="connsiteY48" fmla="*/ 11693 h 126456"/>
              <a:gd name="connsiteX49" fmla="*/ 2502322 w 2736184"/>
              <a:gd name="connsiteY49" fmla="*/ 2338 h 126456"/>
              <a:gd name="connsiteX50" fmla="*/ 2549095 w 2736184"/>
              <a:gd name="connsiteY50" fmla="*/ 0 h 126456"/>
              <a:gd name="connsiteX51" fmla="*/ 2584174 w 2736184"/>
              <a:gd name="connsiteY51" fmla="*/ 2338 h 126456"/>
              <a:gd name="connsiteX52" fmla="*/ 2598206 w 2736184"/>
              <a:gd name="connsiteY52" fmla="*/ 4677 h 126456"/>
              <a:gd name="connsiteX53" fmla="*/ 2647317 w 2736184"/>
              <a:gd name="connsiteY53" fmla="*/ 11693 h 126456"/>
              <a:gd name="connsiteX54" fmla="*/ 2680057 w 2736184"/>
              <a:gd name="connsiteY54" fmla="*/ 16370 h 126456"/>
              <a:gd name="connsiteX55" fmla="*/ 2696428 w 2736184"/>
              <a:gd name="connsiteY55" fmla="*/ 18709 h 126456"/>
              <a:gd name="connsiteX56" fmla="*/ 2717475 w 2736184"/>
              <a:gd name="connsiteY56" fmla="*/ 21047 h 126456"/>
              <a:gd name="connsiteX57" fmla="*/ 2736184 w 2736184"/>
              <a:gd name="connsiteY57" fmla="*/ 25725 h 126456"/>
              <a:gd name="connsiteX0" fmla="*/ 0 w 2736184"/>
              <a:gd name="connsiteY0" fmla="*/ 102899 h 126456"/>
              <a:gd name="connsiteX1" fmla="*/ 93545 w 2736184"/>
              <a:gd name="connsiteY1" fmla="*/ 105238 h 126456"/>
              <a:gd name="connsiteX2" fmla="*/ 149671 w 2736184"/>
              <a:gd name="connsiteY2" fmla="*/ 112254 h 126456"/>
              <a:gd name="connsiteX3" fmla="*/ 264264 w 2736184"/>
              <a:gd name="connsiteY3" fmla="*/ 116931 h 126456"/>
              <a:gd name="connsiteX4" fmla="*/ 444337 w 2736184"/>
              <a:gd name="connsiteY4" fmla="*/ 126285 h 126456"/>
              <a:gd name="connsiteX5" fmla="*/ 598686 w 2736184"/>
              <a:gd name="connsiteY5" fmla="*/ 121608 h 126456"/>
              <a:gd name="connsiteX6" fmla="*/ 615057 w 2736184"/>
              <a:gd name="connsiteY6" fmla="*/ 119269 h 126456"/>
              <a:gd name="connsiteX7" fmla="*/ 687554 w 2736184"/>
              <a:gd name="connsiteY7" fmla="*/ 114592 h 126456"/>
              <a:gd name="connsiteX8" fmla="*/ 706263 w 2736184"/>
              <a:gd name="connsiteY8" fmla="*/ 109915 h 126456"/>
              <a:gd name="connsiteX9" fmla="*/ 788114 w 2736184"/>
              <a:gd name="connsiteY9" fmla="*/ 98222 h 126456"/>
              <a:gd name="connsiteX10" fmla="*/ 867628 w 2736184"/>
              <a:gd name="connsiteY10" fmla="*/ 93545 h 126456"/>
              <a:gd name="connsiteX11" fmla="*/ 942463 w 2736184"/>
              <a:gd name="connsiteY11" fmla="*/ 84190 h 126456"/>
              <a:gd name="connsiteX12" fmla="*/ 975204 w 2736184"/>
              <a:gd name="connsiteY12" fmla="*/ 79513 h 126456"/>
              <a:gd name="connsiteX13" fmla="*/ 991574 w 2736184"/>
              <a:gd name="connsiteY13" fmla="*/ 74836 h 126456"/>
              <a:gd name="connsiteX14" fmla="*/ 1007945 w 2736184"/>
              <a:gd name="connsiteY14" fmla="*/ 72497 h 126456"/>
              <a:gd name="connsiteX15" fmla="*/ 1059394 w 2736184"/>
              <a:gd name="connsiteY15" fmla="*/ 65481 h 126456"/>
              <a:gd name="connsiteX16" fmla="*/ 1169309 w 2736184"/>
              <a:gd name="connsiteY16" fmla="*/ 70158 h 126456"/>
              <a:gd name="connsiteX17" fmla="*/ 1190357 w 2736184"/>
              <a:gd name="connsiteY17" fmla="*/ 72497 h 126456"/>
              <a:gd name="connsiteX18" fmla="*/ 1349383 w 2736184"/>
              <a:gd name="connsiteY18" fmla="*/ 74836 h 126456"/>
              <a:gd name="connsiteX19" fmla="*/ 1400833 w 2736184"/>
              <a:gd name="connsiteY19" fmla="*/ 72497 h 126456"/>
              <a:gd name="connsiteX20" fmla="*/ 1421880 w 2736184"/>
              <a:gd name="connsiteY20" fmla="*/ 60804 h 126456"/>
              <a:gd name="connsiteX21" fmla="*/ 1454621 w 2736184"/>
              <a:gd name="connsiteY21" fmla="*/ 51449 h 126456"/>
              <a:gd name="connsiteX22" fmla="*/ 1466314 w 2736184"/>
              <a:gd name="connsiteY22" fmla="*/ 44434 h 126456"/>
              <a:gd name="connsiteX23" fmla="*/ 1489700 w 2736184"/>
              <a:gd name="connsiteY23" fmla="*/ 42095 h 126456"/>
              <a:gd name="connsiteX24" fmla="*/ 1503732 w 2736184"/>
              <a:gd name="connsiteY24" fmla="*/ 39756 h 126456"/>
              <a:gd name="connsiteX25" fmla="*/ 1620663 w 2736184"/>
              <a:gd name="connsiteY25" fmla="*/ 37418 h 126456"/>
              <a:gd name="connsiteX26" fmla="*/ 1637033 w 2736184"/>
              <a:gd name="connsiteY26" fmla="*/ 32741 h 126456"/>
              <a:gd name="connsiteX27" fmla="*/ 1646388 w 2736184"/>
              <a:gd name="connsiteY27" fmla="*/ 30402 h 126456"/>
              <a:gd name="connsiteX28" fmla="*/ 1672112 w 2736184"/>
              <a:gd name="connsiteY28" fmla="*/ 21047 h 126456"/>
              <a:gd name="connsiteX29" fmla="*/ 1693160 w 2736184"/>
              <a:gd name="connsiteY29" fmla="*/ 16370 h 126456"/>
              <a:gd name="connsiteX30" fmla="*/ 1707192 w 2736184"/>
              <a:gd name="connsiteY30" fmla="*/ 11693 h 126456"/>
              <a:gd name="connsiteX31" fmla="*/ 1721223 w 2736184"/>
              <a:gd name="connsiteY31" fmla="*/ 9354 h 126456"/>
              <a:gd name="connsiteX32" fmla="*/ 1739932 w 2736184"/>
              <a:gd name="connsiteY32" fmla="*/ 4677 h 126456"/>
              <a:gd name="connsiteX33" fmla="*/ 1793721 w 2736184"/>
              <a:gd name="connsiteY33" fmla="*/ 0 h 126456"/>
              <a:gd name="connsiteX34" fmla="*/ 1868556 w 2736184"/>
              <a:gd name="connsiteY34" fmla="*/ 2338 h 126456"/>
              <a:gd name="connsiteX35" fmla="*/ 1882588 w 2736184"/>
              <a:gd name="connsiteY35" fmla="*/ 4677 h 126456"/>
              <a:gd name="connsiteX36" fmla="*/ 1912990 w 2736184"/>
              <a:gd name="connsiteY36" fmla="*/ 7016 h 126456"/>
              <a:gd name="connsiteX37" fmla="*/ 1931699 w 2736184"/>
              <a:gd name="connsiteY37" fmla="*/ 9354 h 126456"/>
              <a:gd name="connsiteX38" fmla="*/ 1983149 w 2736184"/>
              <a:gd name="connsiteY38" fmla="*/ 14032 h 126456"/>
              <a:gd name="connsiteX39" fmla="*/ 1997180 w 2736184"/>
              <a:gd name="connsiteY39" fmla="*/ 16370 h 126456"/>
              <a:gd name="connsiteX40" fmla="*/ 2158545 w 2736184"/>
              <a:gd name="connsiteY40" fmla="*/ 21047 h 126456"/>
              <a:gd name="connsiteX41" fmla="*/ 2184270 w 2736184"/>
              <a:gd name="connsiteY41" fmla="*/ 23386 h 126456"/>
              <a:gd name="connsiteX42" fmla="*/ 2231042 w 2736184"/>
              <a:gd name="connsiteY42" fmla="*/ 28063 h 126456"/>
              <a:gd name="connsiteX43" fmla="*/ 2378375 w 2736184"/>
              <a:gd name="connsiteY43" fmla="*/ 25725 h 126456"/>
              <a:gd name="connsiteX44" fmla="*/ 2392407 w 2736184"/>
              <a:gd name="connsiteY44" fmla="*/ 23386 h 126456"/>
              <a:gd name="connsiteX45" fmla="*/ 2408777 w 2736184"/>
              <a:gd name="connsiteY45" fmla="*/ 21047 h 126456"/>
              <a:gd name="connsiteX46" fmla="*/ 2441518 w 2736184"/>
              <a:gd name="connsiteY46" fmla="*/ 18709 h 126456"/>
              <a:gd name="connsiteX47" fmla="*/ 2474259 w 2736184"/>
              <a:gd name="connsiteY47" fmla="*/ 11693 h 126456"/>
              <a:gd name="connsiteX48" fmla="*/ 2502322 w 2736184"/>
              <a:gd name="connsiteY48" fmla="*/ 2338 h 126456"/>
              <a:gd name="connsiteX49" fmla="*/ 2549095 w 2736184"/>
              <a:gd name="connsiteY49" fmla="*/ 0 h 126456"/>
              <a:gd name="connsiteX50" fmla="*/ 2584174 w 2736184"/>
              <a:gd name="connsiteY50" fmla="*/ 2338 h 126456"/>
              <a:gd name="connsiteX51" fmla="*/ 2598206 w 2736184"/>
              <a:gd name="connsiteY51" fmla="*/ 4677 h 126456"/>
              <a:gd name="connsiteX52" fmla="*/ 2647317 w 2736184"/>
              <a:gd name="connsiteY52" fmla="*/ 11693 h 126456"/>
              <a:gd name="connsiteX53" fmla="*/ 2680057 w 2736184"/>
              <a:gd name="connsiteY53" fmla="*/ 16370 h 126456"/>
              <a:gd name="connsiteX54" fmla="*/ 2696428 w 2736184"/>
              <a:gd name="connsiteY54" fmla="*/ 18709 h 126456"/>
              <a:gd name="connsiteX55" fmla="*/ 2717475 w 2736184"/>
              <a:gd name="connsiteY55" fmla="*/ 21047 h 126456"/>
              <a:gd name="connsiteX56" fmla="*/ 2736184 w 2736184"/>
              <a:gd name="connsiteY56" fmla="*/ 25725 h 126456"/>
              <a:gd name="connsiteX0" fmla="*/ 0 w 2736184"/>
              <a:gd name="connsiteY0" fmla="*/ 102899 h 126456"/>
              <a:gd name="connsiteX1" fmla="*/ 93545 w 2736184"/>
              <a:gd name="connsiteY1" fmla="*/ 105238 h 126456"/>
              <a:gd name="connsiteX2" fmla="*/ 149671 w 2736184"/>
              <a:gd name="connsiteY2" fmla="*/ 112254 h 126456"/>
              <a:gd name="connsiteX3" fmla="*/ 264264 w 2736184"/>
              <a:gd name="connsiteY3" fmla="*/ 116931 h 126456"/>
              <a:gd name="connsiteX4" fmla="*/ 444337 w 2736184"/>
              <a:gd name="connsiteY4" fmla="*/ 126285 h 126456"/>
              <a:gd name="connsiteX5" fmla="*/ 598686 w 2736184"/>
              <a:gd name="connsiteY5" fmla="*/ 121608 h 126456"/>
              <a:gd name="connsiteX6" fmla="*/ 615057 w 2736184"/>
              <a:gd name="connsiteY6" fmla="*/ 119269 h 126456"/>
              <a:gd name="connsiteX7" fmla="*/ 687554 w 2736184"/>
              <a:gd name="connsiteY7" fmla="*/ 114592 h 126456"/>
              <a:gd name="connsiteX8" fmla="*/ 788114 w 2736184"/>
              <a:gd name="connsiteY8" fmla="*/ 98222 h 126456"/>
              <a:gd name="connsiteX9" fmla="*/ 867628 w 2736184"/>
              <a:gd name="connsiteY9" fmla="*/ 93545 h 126456"/>
              <a:gd name="connsiteX10" fmla="*/ 942463 w 2736184"/>
              <a:gd name="connsiteY10" fmla="*/ 84190 h 126456"/>
              <a:gd name="connsiteX11" fmla="*/ 975204 w 2736184"/>
              <a:gd name="connsiteY11" fmla="*/ 79513 h 126456"/>
              <a:gd name="connsiteX12" fmla="*/ 991574 w 2736184"/>
              <a:gd name="connsiteY12" fmla="*/ 74836 h 126456"/>
              <a:gd name="connsiteX13" fmla="*/ 1007945 w 2736184"/>
              <a:gd name="connsiteY13" fmla="*/ 72497 h 126456"/>
              <a:gd name="connsiteX14" fmla="*/ 1059394 w 2736184"/>
              <a:gd name="connsiteY14" fmla="*/ 65481 h 126456"/>
              <a:gd name="connsiteX15" fmla="*/ 1169309 w 2736184"/>
              <a:gd name="connsiteY15" fmla="*/ 70158 h 126456"/>
              <a:gd name="connsiteX16" fmla="*/ 1190357 w 2736184"/>
              <a:gd name="connsiteY16" fmla="*/ 72497 h 126456"/>
              <a:gd name="connsiteX17" fmla="*/ 1349383 w 2736184"/>
              <a:gd name="connsiteY17" fmla="*/ 74836 h 126456"/>
              <a:gd name="connsiteX18" fmla="*/ 1400833 w 2736184"/>
              <a:gd name="connsiteY18" fmla="*/ 72497 h 126456"/>
              <a:gd name="connsiteX19" fmla="*/ 1421880 w 2736184"/>
              <a:gd name="connsiteY19" fmla="*/ 60804 h 126456"/>
              <a:gd name="connsiteX20" fmla="*/ 1454621 w 2736184"/>
              <a:gd name="connsiteY20" fmla="*/ 51449 h 126456"/>
              <a:gd name="connsiteX21" fmla="*/ 1466314 w 2736184"/>
              <a:gd name="connsiteY21" fmla="*/ 44434 h 126456"/>
              <a:gd name="connsiteX22" fmla="*/ 1489700 w 2736184"/>
              <a:gd name="connsiteY22" fmla="*/ 42095 h 126456"/>
              <a:gd name="connsiteX23" fmla="*/ 1503732 w 2736184"/>
              <a:gd name="connsiteY23" fmla="*/ 39756 h 126456"/>
              <a:gd name="connsiteX24" fmla="*/ 1620663 w 2736184"/>
              <a:gd name="connsiteY24" fmla="*/ 37418 h 126456"/>
              <a:gd name="connsiteX25" fmla="*/ 1637033 w 2736184"/>
              <a:gd name="connsiteY25" fmla="*/ 32741 h 126456"/>
              <a:gd name="connsiteX26" fmla="*/ 1646388 w 2736184"/>
              <a:gd name="connsiteY26" fmla="*/ 30402 h 126456"/>
              <a:gd name="connsiteX27" fmla="*/ 1672112 w 2736184"/>
              <a:gd name="connsiteY27" fmla="*/ 21047 h 126456"/>
              <a:gd name="connsiteX28" fmla="*/ 1693160 w 2736184"/>
              <a:gd name="connsiteY28" fmla="*/ 16370 h 126456"/>
              <a:gd name="connsiteX29" fmla="*/ 1707192 w 2736184"/>
              <a:gd name="connsiteY29" fmla="*/ 11693 h 126456"/>
              <a:gd name="connsiteX30" fmla="*/ 1721223 w 2736184"/>
              <a:gd name="connsiteY30" fmla="*/ 9354 h 126456"/>
              <a:gd name="connsiteX31" fmla="*/ 1739932 w 2736184"/>
              <a:gd name="connsiteY31" fmla="*/ 4677 h 126456"/>
              <a:gd name="connsiteX32" fmla="*/ 1793721 w 2736184"/>
              <a:gd name="connsiteY32" fmla="*/ 0 h 126456"/>
              <a:gd name="connsiteX33" fmla="*/ 1868556 w 2736184"/>
              <a:gd name="connsiteY33" fmla="*/ 2338 h 126456"/>
              <a:gd name="connsiteX34" fmla="*/ 1882588 w 2736184"/>
              <a:gd name="connsiteY34" fmla="*/ 4677 h 126456"/>
              <a:gd name="connsiteX35" fmla="*/ 1912990 w 2736184"/>
              <a:gd name="connsiteY35" fmla="*/ 7016 h 126456"/>
              <a:gd name="connsiteX36" fmla="*/ 1931699 w 2736184"/>
              <a:gd name="connsiteY36" fmla="*/ 9354 h 126456"/>
              <a:gd name="connsiteX37" fmla="*/ 1983149 w 2736184"/>
              <a:gd name="connsiteY37" fmla="*/ 14032 h 126456"/>
              <a:gd name="connsiteX38" fmla="*/ 1997180 w 2736184"/>
              <a:gd name="connsiteY38" fmla="*/ 16370 h 126456"/>
              <a:gd name="connsiteX39" fmla="*/ 2158545 w 2736184"/>
              <a:gd name="connsiteY39" fmla="*/ 21047 h 126456"/>
              <a:gd name="connsiteX40" fmla="*/ 2184270 w 2736184"/>
              <a:gd name="connsiteY40" fmla="*/ 23386 h 126456"/>
              <a:gd name="connsiteX41" fmla="*/ 2231042 w 2736184"/>
              <a:gd name="connsiteY41" fmla="*/ 28063 h 126456"/>
              <a:gd name="connsiteX42" fmla="*/ 2378375 w 2736184"/>
              <a:gd name="connsiteY42" fmla="*/ 25725 h 126456"/>
              <a:gd name="connsiteX43" fmla="*/ 2392407 w 2736184"/>
              <a:gd name="connsiteY43" fmla="*/ 23386 h 126456"/>
              <a:gd name="connsiteX44" fmla="*/ 2408777 w 2736184"/>
              <a:gd name="connsiteY44" fmla="*/ 21047 h 126456"/>
              <a:gd name="connsiteX45" fmla="*/ 2441518 w 2736184"/>
              <a:gd name="connsiteY45" fmla="*/ 18709 h 126456"/>
              <a:gd name="connsiteX46" fmla="*/ 2474259 w 2736184"/>
              <a:gd name="connsiteY46" fmla="*/ 11693 h 126456"/>
              <a:gd name="connsiteX47" fmla="*/ 2502322 w 2736184"/>
              <a:gd name="connsiteY47" fmla="*/ 2338 h 126456"/>
              <a:gd name="connsiteX48" fmla="*/ 2549095 w 2736184"/>
              <a:gd name="connsiteY48" fmla="*/ 0 h 126456"/>
              <a:gd name="connsiteX49" fmla="*/ 2584174 w 2736184"/>
              <a:gd name="connsiteY49" fmla="*/ 2338 h 126456"/>
              <a:gd name="connsiteX50" fmla="*/ 2598206 w 2736184"/>
              <a:gd name="connsiteY50" fmla="*/ 4677 h 126456"/>
              <a:gd name="connsiteX51" fmla="*/ 2647317 w 2736184"/>
              <a:gd name="connsiteY51" fmla="*/ 11693 h 126456"/>
              <a:gd name="connsiteX52" fmla="*/ 2680057 w 2736184"/>
              <a:gd name="connsiteY52" fmla="*/ 16370 h 126456"/>
              <a:gd name="connsiteX53" fmla="*/ 2696428 w 2736184"/>
              <a:gd name="connsiteY53" fmla="*/ 18709 h 126456"/>
              <a:gd name="connsiteX54" fmla="*/ 2717475 w 2736184"/>
              <a:gd name="connsiteY54" fmla="*/ 21047 h 126456"/>
              <a:gd name="connsiteX55" fmla="*/ 2736184 w 2736184"/>
              <a:gd name="connsiteY55" fmla="*/ 25725 h 126456"/>
              <a:gd name="connsiteX0" fmla="*/ 0 w 2736184"/>
              <a:gd name="connsiteY0" fmla="*/ 102899 h 126304"/>
              <a:gd name="connsiteX1" fmla="*/ 93545 w 2736184"/>
              <a:gd name="connsiteY1" fmla="*/ 105238 h 126304"/>
              <a:gd name="connsiteX2" fmla="*/ 149671 w 2736184"/>
              <a:gd name="connsiteY2" fmla="*/ 112254 h 126304"/>
              <a:gd name="connsiteX3" fmla="*/ 264264 w 2736184"/>
              <a:gd name="connsiteY3" fmla="*/ 116931 h 126304"/>
              <a:gd name="connsiteX4" fmla="*/ 444337 w 2736184"/>
              <a:gd name="connsiteY4" fmla="*/ 126285 h 126304"/>
              <a:gd name="connsiteX5" fmla="*/ 615057 w 2736184"/>
              <a:gd name="connsiteY5" fmla="*/ 119269 h 126304"/>
              <a:gd name="connsiteX6" fmla="*/ 687554 w 2736184"/>
              <a:gd name="connsiteY6" fmla="*/ 114592 h 126304"/>
              <a:gd name="connsiteX7" fmla="*/ 788114 w 2736184"/>
              <a:gd name="connsiteY7" fmla="*/ 98222 h 126304"/>
              <a:gd name="connsiteX8" fmla="*/ 867628 w 2736184"/>
              <a:gd name="connsiteY8" fmla="*/ 93545 h 126304"/>
              <a:gd name="connsiteX9" fmla="*/ 942463 w 2736184"/>
              <a:gd name="connsiteY9" fmla="*/ 84190 h 126304"/>
              <a:gd name="connsiteX10" fmla="*/ 975204 w 2736184"/>
              <a:gd name="connsiteY10" fmla="*/ 79513 h 126304"/>
              <a:gd name="connsiteX11" fmla="*/ 991574 w 2736184"/>
              <a:gd name="connsiteY11" fmla="*/ 74836 h 126304"/>
              <a:gd name="connsiteX12" fmla="*/ 1007945 w 2736184"/>
              <a:gd name="connsiteY12" fmla="*/ 72497 h 126304"/>
              <a:gd name="connsiteX13" fmla="*/ 1059394 w 2736184"/>
              <a:gd name="connsiteY13" fmla="*/ 65481 h 126304"/>
              <a:gd name="connsiteX14" fmla="*/ 1169309 w 2736184"/>
              <a:gd name="connsiteY14" fmla="*/ 70158 h 126304"/>
              <a:gd name="connsiteX15" fmla="*/ 1190357 w 2736184"/>
              <a:gd name="connsiteY15" fmla="*/ 72497 h 126304"/>
              <a:gd name="connsiteX16" fmla="*/ 1349383 w 2736184"/>
              <a:gd name="connsiteY16" fmla="*/ 74836 h 126304"/>
              <a:gd name="connsiteX17" fmla="*/ 1400833 w 2736184"/>
              <a:gd name="connsiteY17" fmla="*/ 72497 h 126304"/>
              <a:gd name="connsiteX18" fmla="*/ 1421880 w 2736184"/>
              <a:gd name="connsiteY18" fmla="*/ 60804 h 126304"/>
              <a:gd name="connsiteX19" fmla="*/ 1454621 w 2736184"/>
              <a:gd name="connsiteY19" fmla="*/ 51449 h 126304"/>
              <a:gd name="connsiteX20" fmla="*/ 1466314 w 2736184"/>
              <a:gd name="connsiteY20" fmla="*/ 44434 h 126304"/>
              <a:gd name="connsiteX21" fmla="*/ 1489700 w 2736184"/>
              <a:gd name="connsiteY21" fmla="*/ 42095 h 126304"/>
              <a:gd name="connsiteX22" fmla="*/ 1503732 w 2736184"/>
              <a:gd name="connsiteY22" fmla="*/ 39756 h 126304"/>
              <a:gd name="connsiteX23" fmla="*/ 1620663 w 2736184"/>
              <a:gd name="connsiteY23" fmla="*/ 37418 h 126304"/>
              <a:gd name="connsiteX24" fmla="*/ 1637033 w 2736184"/>
              <a:gd name="connsiteY24" fmla="*/ 32741 h 126304"/>
              <a:gd name="connsiteX25" fmla="*/ 1646388 w 2736184"/>
              <a:gd name="connsiteY25" fmla="*/ 30402 h 126304"/>
              <a:gd name="connsiteX26" fmla="*/ 1672112 w 2736184"/>
              <a:gd name="connsiteY26" fmla="*/ 21047 h 126304"/>
              <a:gd name="connsiteX27" fmla="*/ 1693160 w 2736184"/>
              <a:gd name="connsiteY27" fmla="*/ 16370 h 126304"/>
              <a:gd name="connsiteX28" fmla="*/ 1707192 w 2736184"/>
              <a:gd name="connsiteY28" fmla="*/ 11693 h 126304"/>
              <a:gd name="connsiteX29" fmla="*/ 1721223 w 2736184"/>
              <a:gd name="connsiteY29" fmla="*/ 9354 h 126304"/>
              <a:gd name="connsiteX30" fmla="*/ 1739932 w 2736184"/>
              <a:gd name="connsiteY30" fmla="*/ 4677 h 126304"/>
              <a:gd name="connsiteX31" fmla="*/ 1793721 w 2736184"/>
              <a:gd name="connsiteY31" fmla="*/ 0 h 126304"/>
              <a:gd name="connsiteX32" fmla="*/ 1868556 w 2736184"/>
              <a:gd name="connsiteY32" fmla="*/ 2338 h 126304"/>
              <a:gd name="connsiteX33" fmla="*/ 1882588 w 2736184"/>
              <a:gd name="connsiteY33" fmla="*/ 4677 h 126304"/>
              <a:gd name="connsiteX34" fmla="*/ 1912990 w 2736184"/>
              <a:gd name="connsiteY34" fmla="*/ 7016 h 126304"/>
              <a:gd name="connsiteX35" fmla="*/ 1931699 w 2736184"/>
              <a:gd name="connsiteY35" fmla="*/ 9354 h 126304"/>
              <a:gd name="connsiteX36" fmla="*/ 1983149 w 2736184"/>
              <a:gd name="connsiteY36" fmla="*/ 14032 h 126304"/>
              <a:gd name="connsiteX37" fmla="*/ 1997180 w 2736184"/>
              <a:gd name="connsiteY37" fmla="*/ 16370 h 126304"/>
              <a:gd name="connsiteX38" fmla="*/ 2158545 w 2736184"/>
              <a:gd name="connsiteY38" fmla="*/ 21047 h 126304"/>
              <a:gd name="connsiteX39" fmla="*/ 2184270 w 2736184"/>
              <a:gd name="connsiteY39" fmla="*/ 23386 h 126304"/>
              <a:gd name="connsiteX40" fmla="*/ 2231042 w 2736184"/>
              <a:gd name="connsiteY40" fmla="*/ 28063 h 126304"/>
              <a:gd name="connsiteX41" fmla="*/ 2378375 w 2736184"/>
              <a:gd name="connsiteY41" fmla="*/ 25725 h 126304"/>
              <a:gd name="connsiteX42" fmla="*/ 2392407 w 2736184"/>
              <a:gd name="connsiteY42" fmla="*/ 23386 h 126304"/>
              <a:gd name="connsiteX43" fmla="*/ 2408777 w 2736184"/>
              <a:gd name="connsiteY43" fmla="*/ 21047 h 126304"/>
              <a:gd name="connsiteX44" fmla="*/ 2441518 w 2736184"/>
              <a:gd name="connsiteY44" fmla="*/ 18709 h 126304"/>
              <a:gd name="connsiteX45" fmla="*/ 2474259 w 2736184"/>
              <a:gd name="connsiteY45" fmla="*/ 11693 h 126304"/>
              <a:gd name="connsiteX46" fmla="*/ 2502322 w 2736184"/>
              <a:gd name="connsiteY46" fmla="*/ 2338 h 126304"/>
              <a:gd name="connsiteX47" fmla="*/ 2549095 w 2736184"/>
              <a:gd name="connsiteY47" fmla="*/ 0 h 126304"/>
              <a:gd name="connsiteX48" fmla="*/ 2584174 w 2736184"/>
              <a:gd name="connsiteY48" fmla="*/ 2338 h 126304"/>
              <a:gd name="connsiteX49" fmla="*/ 2598206 w 2736184"/>
              <a:gd name="connsiteY49" fmla="*/ 4677 h 126304"/>
              <a:gd name="connsiteX50" fmla="*/ 2647317 w 2736184"/>
              <a:gd name="connsiteY50" fmla="*/ 11693 h 126304"/>
              <a:gd name="connsiteX51" fmla="*/ 2680057 w 2736184"/>
              <a:gd name="connsiteY51" fmla="*/ 16370 h 126304"/>
              <a:gd name="connsiteX52" fmla="*/ 2696428 w 2736184"/>
              <a:gd name="connsiteY52" fmla="*/ 18709 h 126304"/>
              <a:gd name="connsiteX53" fmla="*/ 2717475 w 2736184"/>
              <a:gd name="connsiteY53" fmla="*/ 21047 h 126304"/>
              <a:gd name="connsiteX54" fmla="*/ 2736184 w 2736184"/>
              <a:gd name="connsiteY54" fmla="*/ 25725 h 126304"/>
              <a:gd name="connsiteX0" fmla="*/ 0 w 2736184"/>
              <a:gd name="connsiteY0" fmla="*/ 102899 h 126304"/>
              <a:gd name="connsiteX1" fmla="*/ 93545 w 2736184"/>
              <a:gd name="connsiteY1" fmla="*/ 105238 h 126304"/>
              <a:gd name="connsiteX2" fmla="*/ 149671 w 2736184"/>
              <a:gd name="connsiteY2" fmla="*/ 112254 h 126304"/>
              <a:gd name="connsiteX3" fmla="*/ 264264 w 2736184"/>
              <a:gd name="connsiteY3" fmla="*/ 116931 h 126304"/>
              <a:gd name="connsiteX4" fmla="*/ 444337 w 2736184"/>
              <a:gd name="connsiteY4" fmla="*/ 126285 h 126304"/>
              <a:gd name="connsiteX5" fmla="*/ 615057 w 2736184"/>
              <a:gd name="connsiteY5" fmla="*/ 119269 h 126304"/>
              <a:gd name="connsiteX6" fmla="*/ 687554 w 2736184"/>
              <a:gd name="connsiteY6" fmla="*/ 114592 h 126304"/>
              <a:gd name="connsiteX7" fmla="*/ 788114 w 2736184"/>
              <a:gd name="connsiteY7" fmla="*/ 98222 h 126304"/>
              <a:gd name="connsiteX8" fmla="*/ 867628 w 2736184"/>
              <a:gd name="connsiteY8" fmla="*/ 93545 h 126304"/>
              <a:gd name="connsiteX9" fmla="*/ 942463 w 2736184"/>
              <a:gd name="connsiteY9" fmla="*/ 84190 h 126304"/>
              <a:gd name="connsiteX10" fmla="*/ 991574 w 2736184"/>
              <a:gd name="connsiteY10" fmla="*/ 74836 h 126304"/>
              <a:gd name="connsiteX11" fmla="*/ 1007945 w 2736184"/>
              <a:gd name="connsiteY11" fmla="*/ 72497 h 126304"/>
              <a:gd name="connsiteX12" fmla="*/ 1059394 w 2736184"/>
              <a:gd name="connsiteY12" fmla="*/ 65481 h 126304"/>
              <a:gd name="connsiteX13" fmla="*/ 1169309 w 2736184"/>
              <a:gd name="connsiteY13" fmla="*/ 70158 h 126304"/>
              <a:gd name="connsiteX14" fmla="*/ 1190357 w 2736184"/>
              <a:gd name="connsiteY14" fmla="*/ 72497 h 126304"/>
              <a:gd name="connsiteX15" fmla="*/ 1349383 w 2736184"/>
              <a:gd name="connsiteY15" fmla="*/ 74836 h 126304"/>
              <a:gd name="connsiteX16" fmla="*/ 1400833 w 2736184"/>
              <a:gd name="connsiteY16" fmla="*/ 72497 h 126304"/>
              <a:gd name="connsiteX17" fmla="*/ 1421880 w 2736184"/>
              <a:gd name="connsiteY17" fmla="*/ 60804 h 126304"/>
              <a:gd name="connsiteX18" fmla="*/ 1454621 w 2736184"/>
              <a:gd name="connsiteY18" fmla="*/ 51449 h 126304"/>
              <a:gd name="connsiteX19" fmla="*/ 1466314 w 2736184"/>
              <a:gd name="connsiteY19" fmla="*/ 44434 h 126304"/>
              <a:gd name="connsiteX20" fmla="*/ 1489700 w 2736184"/>
              <a:gd name="connsiteY20" fmla="*/ 42095 h 126304"/>
              <a:gd name="connsiteX21" fmla="*/ 1503732 w 2736184"/>
              <a:gd name="connsiteY21" fmla="*/ 39756 h 126304"/>
              <a:gd name="connsiteX22" fmla="*/ 1620663 w 2736184"/>
              <a:gd name="connsiteY22" fmla="*/ 37418 h 126304"/>
              <a:gd name="connsiteX23" fmla="*/ 1637033 w 2736184"/>
              <a:gd name="connsiteY23" fmla="*/ 32741 h 126304"/>
              <a:gd name="connsiteX24" fmla="*/ 1646388 w 2736184"/>
              <a:gd name="connsiteY24" fmla="*/ 30402 h 126304"/>
              <a:gd name="connsiteX25" fmla="*/ 1672112 w 2736184"/>
              <a:gd name="connsiteY25" fmla="*/ 21047 h 126304"/>
              <a:gd name="connsiteX26" fmla="*/ 1693160 w 2736184"/>
              <a:gd name="connsiteY26" fmla="*/ 16370 h 126304"/>
              <a:gd name="connsiteX27" fmla="*/ 1707192 w 2736184"/>
              <a:gd name="connsiteY27" fmla="*/ 11693 h 126304"/>
              <a:gd name="connsiteX28" fmla="*/ 1721223 w 2736184"/>
              <a:gd name="connsiteY28" fmla="*/ 9354 h 126304"/>
              <a:gd name="connsiteX29" fmla="*/ 1739932 w 2736184"/>
              <a:gd name="connsiteY29" fmla="*/ 4677 h 126304"/>
              <a:gd name="connsiteX30" fmla="*/ 1793721 w 2736184"/>
              <a:gd name="connsiteY30" fmla="*/ 0 h 126304"/>
              <a:gd name="connsiteX31" fmla="*/ 1868556 w 2736184"/>
              <a:gd name="connsiteY31" fmla="*/ 2338 h 126304"/>
              <a:gd name="connsiteX32" fmla="*/ 1882588 w 2736184"/>
              <a:gd name="connsiteY32" fmla="*/ 4677 h 126304"/>
              <a:gd name="connsiteX33" fmla="*/ 1912990 w 2736184"/>
              <a:gd name="connsiteY33" fmla="*/ 7016 h 126304"/>
              <a:gd name="connsiteX34" fmla="*/ 1931699 w 2736184"/>
              <a:gd name="connsiteY34" fmla="*/ 9354 h 126304"/>
              <a:gd name="connsiteX35" fmla="*/ 1983149 w 2736184"/>
              <a:gd name="connsiteY35" fmla="*/ 14032 h 126304"/>
              <a:gd name="connsiteX36" fmla="*/ 1997180 w 2736184"/>
              <a:gd name="connsiteY36" fmla="*/ 16370 h 126304"/>
              <a:gd name="connsiteX37" fmla="*/ 2158545 w 2736184"/>
              <a:gd name="connsiteY37" fmla="*/ 21047 h 126304"/>
              <a:gd name="connsiteX38" fmla="*/ 2184270 w 2736184"/>
              <a:gd name="connsiteY38" fmla="*/ 23386 h 126304"/>
              <a:gd name="connsiteX39" fmla="*/ 2231042 w 2736184"/>
              <a:gd name="connsiteY39" fmla="*/ 28063 h 126304"/>
              <a:gd name="connsiteX40" fmla="*/ 2378375 w 2736184"/>
              <a:gd name="connsiteY40" fmla="*/ 25725 h 126304"/>
              <a:gd name="connsiteX41" fmla="*/ 2392407 w 2736184"/>
              <a:gd name="connsiteY41" fmla="*/ 23386 h 126304"/>
              <a:gd name="connsiteX42" fmla="*/ 2408777 w 2736184"/>
              <a:gd name="connsiteY42" fmla="*/ 21047 h 126304"/>
              <a:gd name="connsiteX43" fmla="*/ 2441518 w 2736184"/>
              <a:gd name="connsiteY43" fmla="*/ 18709 h 126304"/>
              <a:gd name="connsiteX44" fmla="*/ 2474259 w 2736184"/>
              <a:gd name="connsiteY44" fmla="*/ 11693 h 126304"/>
              <a:gd name="connsiteX45" fmla="*/ 2502322 w 2736184"/>
              <a:gd name="connsiteY45" fmla="*/ 2338 h 126304"/>
              <a:gd name="connsiteX46" fmla="*/ 2549095 w 2736184"/>
              <a:gd name="connsiteY46" fmla="*/ 0 h 126304"/>
              <a:gd name="connsiteX47" fmla="*/ 2584174 w 2736184"/>
              <a:gd name="connsiteY47" fmla="*/ 2338 h 126304"/>
              <a:gd name="connsiteX48" fmla="*/ 2598206 w 2736184"/>
              <a:gd name="connsiteY48" fmla="*/ 4677 h 126304"/>
              <a:gd name="connsiteX49" fmla="*/ 2647317 w 2736184"/>
              <a:gd name="connsiteY49" fmla="*/ 11693 h 126304"/>
              <a:gd name="connsiteX50" fmla="*/ 2680057 w 2736184"/>
              <a:gd name="connsiteY50" fmla="*/ 16370 h 126304"/>
              <a:gd name="connsiteX51" fmla="*/ 2696428 w 2736184"/>
              <a:gd name="connsiteY51" fmla="*/ 18709 h 126304"/>
              <a:gd name="connsiteX52" fmla="*/ 2717475 w 2736184"/>
              <a:gd name="connsiteY52" fmla="*/ 21047 h 126304"/>
              <a:gd name="connsiteX53" fmla="*/ 2736184 w 2736184"/>
              <a:gd name="connsiteY53" fmla="*/ 25725 h 126304"/>
              <a:gd name="connsiteX0" fmla="*/ 0 w 2736184"/>
              <a:gd name="connsiteY0" fmla="*/ 102899 h 126304"/>
              <a:gd name="connsiteX1" fmla="*/ 93545 w 2736184"/>
              <a:gd name="connsiteY1" fmla="*/ 105238 h 126304"/>
              <a:gd name="connsiteX2" fmla="*/ 149671 w 2736184"/>
              <a:gd name="connsiteY2" fmla="*/ 112254 h 126304"/>
              <a:gd name="connsiteX3" fmla="*/ 264264 w 2736184"/>
              <a:gd name="connsiteY3" fmla="*/ 116931 h 126304"/>
              <a:gd name="connsiteX4" fmla="*/ 444337 w 2736184"/>
              <a:gd name="connsiteY4" fmla="*/ 126285 h 126304"/>
              <a:gd name="connsiteX5" fmla="*/ 615057 w 2736184"/>
              <a:gd name="connsiteY5" fmla="*/ 119269 h 126304"/>
              <a:gd name="connsiteX6" fmla="*/ 687554 w 2736184"/>
              <a:gd name="connsiteY6" fmla="*/ 114592 h 126304"/>
              <a:gd name="connsiteX7" fmla="*/ 788114 w 2736184"/>
              <a:gd name="connsiteY7" fmla="*/ 98222 h 126304"/>
              <a:gd name="connsiteX8" fmla="*/ 867628 w 2736184"/>
              <a:gd name="connsiteY8" fmla="*/ 93545 h 126304"/>
              <a:gd name="connsiteX9" fmla="*/ 942463 w 2736184"/>
              <a:gd name="connsiteY9" fmla="*/ 84190 h 126304"/>
              <a:gd name="connsiteX10" fmla="*/ 1007945 w 2736184"/>
              <a:gd name="connsiteY10" fmla="*/ 72497 h 126304"/>
              <a:gd name="connsiteX11" fmla="*/ 1059394 w 2736184"/>
              <a:gd name="connsiteY11" fmla="*/ 65481 h 126304"/>
              <a:gd name="connsiteX12" fmla="*/ 1169309 w 2736184"/>
              <a:gd name="connsiteY12" fmla="*/ 70158 h 126304"/>
              <a:gd name="connsiteX13" fmla="*/ 1190357 w 2736184"/>
              <a:gd name="connsiteY13" fmla="*/ 72497 h 126304"/>
              <a:gd name="connsiteX14" fmla="*/ 1349383 w 2736184"/>
              <a:gd name="connsiteY14" fmla="*/ 74836 h 126304"/>
              <a:gd name="connsiteX15" fmla="*/ 1400833 w 2736184"/>
              <a:gd name="connsiteY15" fmla="*/ 72497 h 126304"/>
              <a:gd name="connsiteX16" fmla="*/ 1421880 w 2736184"/>
              <a:gd name="connsiteY16" fmla="*/ 60804 h 126304"/>
              <a:gd name="connsiteX17" fmla="*/ 1454621 w 2736184"/>
              <a:gd name="connsiteY17" fmla="*/ 51449 h 126304"/>
              <a:gd name="connsiteX18" fmla="*/ 1466314 w 2736184"/>
              <a:gd name="connsiteY18" fmla="*/ 44434 h 126304"/>
              <a:gd name="connsiteX19" fmla="*/ 1489700 w 2736184"/>
              <a:gd name="connsiteY19" fmla="*/ 42095 h 126304"/>
              <a:gd name="connsiteX20" fmla="*/ 1503732 w 2736184"/>
              <a:gd name="connsiteY20" fmla="*/ 39756 h 126304"/>
              <a:gd name="connsiteX21" fmla="*/ 1620663 w 2736184"/>
              <a:gd name="connsiteY21" fmla="*/ 37418 h 126304"/>
              <a:gd name="connsiteX22" fmla="*/ 1637033 w 2736184"/>
              <a:gd name="connsiteY22" fmla="*/ 32741 h 126304"/>
              <a:gd name="connsiteX23" fmla="*/ 1646388 w 2736184"/>
              <a:gd name="connsiteY23" fmla="*/ 30402 h 126304"/>
              <a:gd name="connsiteX24" fmla="*/ 1672112 w 2736184"/>
              <a:gd name="connsiteY24" fmla="*/ 21047 h 126304"/>
              <a:gd name="connsiteX25" fmla="*/ 1693160 w 2736184"/>
              <a:gd name="connsiteY25" fmla="*/ 16370 h 126304"/>
              <a:gd name="connsiteX26" fmla="*/ 1707192 w 2736184"/>
              <a:gd name="connsiteY26" fmla="*/ 11693 h 126304"/>
              <a:gd name="connsiteX27" fmla="*/ 1721223 w 2736184"/>
              <a:gd name="connsiteY27" fmla="*/ 9354 h 126304"/>
              <a:gd name="connsiteX28" fmla="*/ 1739932 w 2736184"/>
              <a:gd name="connsiteY28" fmla="*/ 4677 h 126304"/>
              <a:gd name="connsiteX29" fmla="*/ 1793721 w 2736184"/>
              <a:gd name="connsiteY29" fmla="*/ 0 h 126304"/>
              <a:gd name="connsiteX30" fmla="*/ 1868556 w 2736184"/>
              <a:gd name="connsiteY30" fmla="*/ 2338 h 126304"/>
              <a:gd name="connsiteX31" fmla="*/ 1882588 w 2736184"/>
              <a:gd name="connsiteY31" fmla="*/ 4677 h 126304"/>
              <a:gd name="connsiteX32" fmla="*/ 1912990 w 2736184"/>
              <a:gd name="connsiteY32" fmla="*/ 7016 h 126304"/>
              <a:gd name="connsiteX33" fmla="*/ 1931699 w 2736184"/>
              <a:gd name="connsiteY33" fmla="*/ 9354 h 126304"/>
              <a:gd name="connsiteX34" fmla="*/ 1983149 w 2736184"/>
              <a:gd name="connsiteY34" fmla="*/ 14032 h 126304"/>
              <a:gd name="connsiteX35" fmla="*/ 1997180 w 2736184"/>
              <a:gd name="connsiteY35" fmla="*/ 16370 h 126304"/>
              <a:gd name="connsiteX36" fmla="*/ 2158545 w 2736184"/>
              <a:gd name="connsiteY36" fmla="*/ 21047 h 126304"/>
              <a:gd name="connsiteX37" fmla="*/ 2184270 w 2736184"/>
              <a:gd name="connsiteY37" fmla="*/ 23386 h 126304"/>
              <a:gd name="connsiteX38" fmla="*/ 2231042 w 2736184"/>
              <a:gd name="connsiteY38" fmla="*/ 28063 h 126304"/>
              <a:gd name="connsiteX39" fmla="*/ 2378375 w 2736184"/>
              <a:gd name="connsiteY39" fmla="*/ 25725 h 126304"/>
              <a:gd name="connsiteX40" fmla="*/ 2392407 w 2736184"/>
              <a:gd name="connsiteY40" fmla="*/ 23386 h 126304"/>
              <a:gd name="connsiteX41" fmla="*/ 2408777 w 2736184"/>
              <a:gd name="connsiteY41" fmla="*/ 21047 h 126304"/>
              <a:gd name="connsiteX42" fmla="*/ 2441518 w 2736184"/>
              <a:gd name="connsiteY42" fmla="*/ 18709 h 126304"/>
              <a:gd name="connsiteX43" fmla="*/ 2474259 w 2736184"/>
              <a:gd name="connsiteY43" fmla="*/ 11693 h 126304"/>
              <a:gd name="connsiteX44" fmla="*/ 2502322 w 2736184"/>
              <a:gd name="connsiteY44" fmla="*/ 2338 h 126304"/>
              <a:gd name="connsiteX45" fmla="*/ 2549095 w 2736184"/>
              <a:gd name="connsiteY45" fmla="*/ 0 h 126304"/>
              <a:gd name="connsiteX46" fmla="*/ 2584174 w 2736184"/>
              <a:gd name="connsiteY46" fmla="*/ 2338 h 126304"/>
              <a:gd name="connsiteX47" fmla="*/ 2598206 w 2736184"/>
              <a:gd name="connsiteY47" fmla="*/ 4677 h 126304"/>
              <a:gd name="connsiteX48" fmla="*/ 2647317 w 2736184"/>
              <a:gd name="connsiteY48" fmla="*/ 11693 h 126304"/>
              <a:gd name="connsiteX49" fmla="*/ 2680057 w 2736184"/>
              <a:gd name="connsiteY49" fmla="*/ 16370 h 126304"/>
              <a:gd name="connsiteX50" fmla="*/ 2696428 w 2736184"/>
              <a:gd name="connsiteY50" fmla="*/ 18709 h 126304"/>
              <a:gd name="connsiteX51" fmla="*/ 2717475 w 2736184"/>
              <a:gd name="connsiteY51" fmla="*/ 21047 h 126304"/>
              <a:gd name="connsiteX52" fmla="*/ 2736184 w 2736184"/>
              <a:gd name="connsiteY52" fmla="*/ 25725 h 126304"/>
              <a:gd name="connsiteX0" fmla="*/ 0 w 2736184"/>
              <a:gd name="connsiteY0" fmla="*/ 102899 h 126304"/>
              <a:gd name="connsiteX1" fmla="*/ 93545 w 2736184"/>
              <a:gd name="connsiteY1" fmla="*/ 105238 h 126304"/>
              <a:gd name="connsiteX2" fmla="*/ 149671 w 2736184"/>
              <a:gd name="connsiteY2" fmla="*/ 112254 h 126304"/>
              <a:gd name="connsiteX3" fmla="*/ 264264 w 2736184"/>
              <a:gd name="connsiteY3" fmla="*/ 116931 h 126304"/>
              <a:gd name="connsiteX4" fmla="*/ 444337 w 2736184"/>
              <a:gd name="connsiteY4" fmla="*/ 126285 h 126304"/>
              <a:gd name="connsiteX5" fmla="*/ 615057 w 2736184"/>
              <a:gd name="connsiteY5" fmla="*/ 119269 h 126304"/>
              <a:gd name="connsiteX6" fmla="*/ 687554 w 2736184"/>
              <a:gd name="connsiteY6" fmla="*/ 114592 h 126304"/>
              <a:gd name="connsiteX7" fmla="*/ 788114 w 2736184"/>
              <a:gd name="connsiteY7" fmla="*/ 98222 h 126304"/>
              <a:gd name="connsiteX8" fmla="*/ 867628 w 2736184"/>
              <a:gd name="connsiteY8" fmla="*/ 93545 h 126304"/>
              <a:gd name="connsiteX9" fmla="*/ 942463 w 2736184"/>
              <a:gd name="connsiteY9" fmla="*/ 84190 h 126304"/>
              <a:gd name="connsiteX10" fmla="*/ 1007945 w 2736184"/>
              <a:gd name="connsiteY10" fmla="*/ 72497 h 126304"/>
              <a:gd name="connsiteX11" fmla="*/ 1059394 w 2736184"/>
              <a:gd name="connsiteY11" fmla="*/ 65481 h 126304"/>
              <a:gd name="connsiteX12" fmla="*/ 1169309 w 2736184"/>
              <a:gd name="connsiteY12" fmla="*/ 70158 h 126304"/>
              <a:gd name="connsiteX13" fmla="*/ 1190357 w 2736184"/>
              <a:gd name="connsiteY13" fmla="*/ 72497 h 126304"/>
              <a:gd name="connsiteX14" fmla="*/ 1349383 w 2736184"/>
              <a:gd name="connsiteY14" fmla="*/ 74836 h 126304"/>
              <a:gd name="connsiteX15" fmla="*/ 1400833 w 2736184"/>
              <a:gd name="connsiteY15" fmla="*/ 72497 h 126304"/>
              <a:gd name="connsiteX16" fmla="*/ 1421880 w 2736184"/>
              <a:gd name="connsiteY16" fmla="*/ 60804 h 126304"/>
              <a:gd name="connsiteX17" fmla="*/ 1454621 w 2736184"/>
              <a:gd name="connsiteY17" fmla="*/ 51449 h 126304"/>
              <a:gd name="connsiteX18" fmla="*/ 1489700 w 2736184"/>
              <a:gd name="connsiteY18" fmla="*/ 42095 h 126304"/>
              <a:gd name="connsiteX19" fmla="*/ 1503732 w 2736184"/>
              <a:gd name="connsiteY19" fmla="*/ 39756 h 126304"/>
              <a:gd name="connsiteX20" fmla="*/ 1620663 w 2736184"/>
              <a:gd name="connsiteY20" fmla="*/ 37418 h 126304"/>
              <a:gd name="connsiteX21" fmla="*/ 1637033 w 2736184"/>
              <a:gd name="connsiteY21" fmla="*/ 32741 h 126304"/>
              <a:gd name="connsiteX22" fmla="*/ 1646388 w 2736184"/>
              <a:gd name="connsiteY22" fmla="*/ 30402 h 126304"/>
              <a:gd name="connsiteX23" fmla="*/ 1672112 w 2736184"/>
              <a:gd name="connsiteY23" fmla="*/ 21047 h 126304"/>
              <a:gd name="connsiteX24" fmla="*/ 1693160 w 2736184"/>
              <a:gd name="connsiteY24" fmla="*/ 16370 h 126304"/>
              <a:gd name="connsiteX25" fmla="*/ 1707192 w 2736184"/>
              <a:gd name="connsiteY25" fmla="*/ 11693 h 126304"/>
              <a:gd name="connsiteX26" fmla="*/ 1721223 w 2736184"/>
              <a:gd name="connsiteY26" fmla="*/ 9354 h 126304"/>
              <a:gd name="connsiteX27" fmla="*/ 1739932 w 2736184"/>
              <a:gd name="connsiteY27" fmla="*/ 4677 h 126304"/>
              <a:gd name="connsiteX28" fmla="*/ 1793721 w 2736184"/>
              <a:gd name="connsiteY28" fmla="*/ 0 h 126304"/>
              <a:gd name="connsiteX29" fmla="*/ 1868556 w 2736184"/>
              <a:gd name="connsiteY29" fmla="*/ 2338 h 126304"/>
              <a:gd name="connsiteX30" fmla="*/ 1882588 w 2736184"/>
              <a:gd name="connsiteY30" fmla="*/ 4677 h 126304"/>
              <a:gd name="connsiteX31" fmla="*/ 1912990 w 2736184"/>
              <a:gd name="connsiteY31" fmla="*/ 7016 h 126304"/>
              <a:gd name="connsiteX32" fmla="*/ 1931699 w 2736184"/>
              <a:gd name="connsiteY32" fmla="*/ 9354 h 126304"/>
              <a:gd name="connsiteX33" fmla="*/ 1983149 w 2736184"/>
              <a:gd name="connsiteY33" fmla="*/ 14032 h 126304"/>
              <a:gd name="connsiteX34" fmla="*/ 1997180 w 2736184"/>
              <a:gd name="connsiteY34" fmla="*/ 16370 h 126304"/>
              <a:gd name="connsiteX35" fmla="*/ 2158545 w 2736184"/>
              <a:gd name="connsiteY35" fmla="*/ 21047 h 126304"/>
              <a:gd name="connsiteX36" fmla="*/ 2184270 w 2736184"/>
              <a:gd name="connsiteY36" fmla="*/ 23386 h 126304"/>
              <a:gd name="connsiteX37" fmla="*/ 2231042 w 2736184"/>
              <a:gd name="connsiteY37" fmla="*/ 28063 h 126304"/>
              <a:gd name="connsiteX38" fmla="*/ 2378375 w 2736184"/>
              <a:gd name="connsiteY38" fmla="*/ 25725 h 126304"/>
              <a:gd name="connsiteX39" fmla="*/ 2392407 w 2736184"/>
              <a:gd name="connsiteY39" fmla="*/ 23386 h 126304"/>
              <a:gd name="connsiteX40" fmla="*/ 2408777 w 2736184"/>
              <a:gd name="connsiteY40" fmla="*/ 21047 h 126304"/>
              <a:gd name="connsiteX41" fmla="*/ 2441518 w 2736184"/>
              <a:gd name="connsiteY41" fmla="*/ 18709 h 126304"/>
              <a:gd name="connsiteX42" fmla="*/ 2474259 w 2736184"/>
              <a:gd name="connsiteY42" fmla="*/ 11693 h 126304"/>
              <a:gd name="connsiteX43" fmla="*/ 2502322 w 2736184"/>
              <a:gd name="connsiteY43" fmla="*/ 2338 h 126304"/>
              <a:gd name="connsiteX44" fmla="*/ 2549095 w 2736184"/>
              <a:gd name="connsiteY44" fmla="*/ 0 h 126304"/>
              <a:gd name="connsiteX45" fmla="*/ 2584174 w 2736184"/>
              <a:gd name="connsiteY45" fmla="*/ 2338 h 126304"/>
              <a:gd name="connsiteX46" fmla="*/ 2598206 w 2736184"/>
              <a:gd name="connsiteY46" fmla="*/ 4677 h 126304"/>
              <a:gd name="connsiteX47" fmla="*/ 2647317 w 2736184"/>
              <a:gd name="connsiteY47" fmla="*/ 11693 h 126304"/>
              <a:gd name="connsiteX48" fmla="*/ 2680057 w 2736184"/>
              <a:gd name="connsiteY48" fmla="*/ 16370 h 126304"/>
              <a:gd name="connsiteX49" fmla="*/ 2696428 w 2736184"/>
              <a:gd name="connsiteY49" fmla="*/ 18709 h 126304"/>
              <a:gd name="connsiteX50" fmla="*/ 2717475 w 2736184"/>
              <a:gd name="connsiteY50" fmla="*/ 21047 h 126304"/>
              <a:gd name="connsiteX51" fmla="*/ 2736184 w 2736184"/>
              <a:gd name="connsiteY51" fmla="*/ 25725 h 126304"/>
              <a:gd name="connsiteX0" fmla="*/ 0 w 2736184"/>
              <a:gd name="connsiteY0" fmla="*/ 102899 h 126304"/>
              <a:gd name="connsiteX1" fmla="*/ 93545 w 2736184"/>
              <a:gd name="connsiteY1" fmla="*/ 105238 h 126304"/>
              <a:gd name="connsiteX2" fmla="*/ 149671 w 2736184"/>
              <a:gd name="connsiteY2" fmla="*/ 112254 h 126304"/>
              <a:gd name="connsiteX3" fmla="*/ 264264 w 2736184"/>
              <a:gd name="connsiteY3" fmla="*/ 116931 h 126304"/>
              <a:gd name="connsiteX4" fmla="*/ 444337 w 2736184"/>
              <a:gd name="connsiteY4" fmla="*/ 126285 h 126304"/>
              <a:gd name="connsiteX5" fmla="*/ 615057 w 2736184"/>
              <a:gd name="connsiteY5" fmla="*/ 119269 h 126304"/>
              <a:gd name="connsiteX6" fmla="*/ 687554 w 2736184"/>
              <a:gd name="connsiteY6" fmla="*/ 114592 h 126304"/>
              <a:gd name="connsiteX7" fmla="*/ 788114 w 2736184"/>
              <a:gd name="connsiteY7" fmla="*/ 98222 h 126304"/>
              <a:gd name="connsiteX8" fmla="*/ 867628 w 2736184"/>
              <a:gd name="connsiteY8" fmla="*/ 93545 h 126304"/>
              <a:gd name="connsiteX9" fmla="*/ 942463 w 2736184"/>
              <a:gd name="connsiteY9" fmla="*/ 84190 h 126304"/>
              <a:gd name="connsiteX10" fmla="*/ 1007945 w 2736184"/>
              <a:gd name="connsiteY10" fmla="*/ 72497 h 126304"/>
              <a:gd name="connsiteX11" fmla="*/ 1059394 w 2736184"/>
              <a:gd name="connsiteY11" fmla="*/ 65481 h 126304"/>
              <a:gd name="connsiteX12" fmla="*/ 1169309 w 2736184"/>
              <a:gd name="connsiteY12" fmla="*/ 70158 h 126304"/>
              <a:gd name="connsiteX13" fmla="*/ 1190357 w 2736184"/>
              <a:gd name="connsiteY13" fmla="*/ 72497 h 126304"/>
              <a:gd name="connsiteX14" fmla="*/ 1349383 w 2736184"/>
              <a:gd name="connsiteY14" fmla="*/ 74836 h 126304"/>
              <a:gd name="connsiteX15" fmla="*/ 1400833 w 2736184"/>
              <a:gd name="connsiteY15" fmla="*/ 72497 h 126304"/>
              <a:gd name="connsiteX16" fmla="*/ 1421880 w 2736184"/>
              <a:gd name="connsiteY16" fmla="*/ 60804 h 126304"/>
              <a:gd name="connsiteX17" fmla="*/ 1454621 w 2736184"/>
              <a:gd name="connsiteY17" fmla="*/ 51449 h 126304"/>
              <a:gd name="connsiteX18" fmla="*/ 1503732 w 2736184"/>
              <a:gd name="connsiteY18" fmla="*/ 39756 h 126304"/>
              <a:gd name="connsiteX19" fmla="*/ 1620663 w 2736184"/>
              <a:gd name="connsiteY19" fmla="*/ 37418 h 126304"/>
              <a:gd name="connsiteX20" fmla="*/ 1637033 w 2736184"/>
              <a:gd name="connsiteY20" fmla="*/ 32741 h 126304"/>
              <a:gd name="connsiteX21" fmla="*/ 1646388 w 2736184"/>
              <a:gd name="connsiteY21" fmla="*/ 30402 h 126304"/>
              <a:gd name="connsiteX22" fmla="*/ 1672112 w 2736184"/>
              <a:gd name="connsiteY22" fmla="*/ 21047 h 126304"/>
              <a:gd name="connsiteX23" fmla="*/ 1693160 w 2736184"/>
              <a:gd name="connsiteY23" fmla="*/ 16370 h 126304"/>
              <a:gd name="connsiteX24" fmla="*/ 1707192 w 2736184"/>
              <a:gd name="connsiteY24" fmla="*/ 11693 h 126304"/>
              <a:gd name="connsiteX25" fmla="*/ 1721223 w 2736184"/>
              <a:gd name="connsiteY25" fmla="*/ 9354 h 126304"/>
              <a:gd name="connsiteX26" fmla="*/ 1739932 w 2736184"/>
              <a:gd name="connsiteY26" fmla="*/ 4677 h 126304"/>
              <a:gd name="connsiteX27" fmla="*/ 1793721 w 2736184"/>
              <a:gd name="connsiteY27" fmla="*/ 0 h 126304"/>
              <a:gd name="connsiteX28" fmla="*/ 1868556 w 2736184"/>
              <a:gd name="connsiteY28" fmla="*/ 2338 h 126304"/>
              <a:gd name="connsiteX29" fmla="*/ 1882588 w 2736184"/>
              <a:gd name="connsiteY29" fmla="*/ 4677 h 126304"/>
              <a:gd name="connsiteX30" fmla="*/ 1912990 w 2736184"/>
              <a:gd name="connsiteY30" fmla="*/ 7016 h 126304"/>
              <a:gd name="connsiteX31" fmla="*/ 1931699 w 2736184"/>
              <a:gd name="connsiteY31" fmla="*/ 9354 h 126304"/>
              <a:gd name="connsiteX32" fmla="*/ 1983149 w 2736184"/>
              <a:gd name="connsiteY32" fmla="*/ 14032 h 126304"/>
              <a:gd name="connsiteX33" fmla="*/ 1997180 w 2736184"/>
              <a:gd name="connsiteY33" fmla="*/ 16370 h 126304"/>
              <a:gd name="connsiteX34" fmla="*/ 2158545 w 2736184"/>
              <a:gd name="connsiteY34" fmla="*/ 21047 h 126304"/>
              <a:gd name="connsiteX35" fmla="*/ 2184270 w 2736184"/>
              <a:gd name="connsiteY35" fmla="*/ 23386 h 126304"/>
              <a:gd name="connsiteX36" fmla="*/ 2231042 w 2736184"/>
              <a:gd name="connsiteY36" fmla="*/ 28063 h 126304"/>
              <a:gd name="connsiteX37" fmla="*/ 2378375 w 2736184"/>
              <a:gd name="connsiteY37" fmla="*/ 25725 h 126304"/>
              <a:gd name="connsiteX38" fmla="*/ 2392407 w 2736184"/>
              <a:gd name="connsiteY38" fmla="*/ 23386 h 126304"/>
              <a:gd name="connsiteX39" fmla="*/ 2408777 w 2736184"/>
              <a:gd name="connsiteY39" fmla="*/ 21047 h 126304"/>
              <a:gd name="connsiteX40" fmla="*/ 2441518 w 2736184"/>
              <a:gd name="connsiteY40" fmla="*/ 18709 h 126304"/>
              <a:gd name="connsiteX41" fmla="*/ 2474259 w 2736184"/>
              <a:gd name="connsiteY41" fmla="*/ 11693 h 126304"/>
              <a:gd name="connsiteX42" fmla="*/ 2502322 w 2736184"/>
              <a:gd name="connsiteY42" fmla="*/ 2338 h 126304"/>
              <a:gd name="connsiteX43" fmla="*/ 2549095 w 2736184"/>
              <a:gd name="connsiteY43" fmla="*/ 0 h 126304"/>
              <a:gd name="connsiteX44" fmla="*/ 2584174 w 2736184"/>
              <a:gd name="connsiteY44" fmla="*/ 2338 h 126304"/>
              <a:gd name="connsiteX45" fmla="*/ 2598206 w 2736184"/>
              <a:gd name="connsiteY45" fmla="*/ 4677 h 126304"/>
              <a:gd name="connsiteX46" fmla="*/ 2647317 w 2736184"/>
              <a:gd name="connsiteY46" fmla="*/ 11693 h 126304"/>
              <a:gd name="connsiteX47" fmla="*/ 2680057 w 2736184"/>
              <a:gd name="connsiteY47" fmla="*/ 16370 h 126304"/>
              <a:gd name="connsiteX48" fmla="*/ 2696428 w 2736184"/>
              <a:gd name="connsiteY48" fmla="*/ 18709 h 126304"/>
              <a:gd name="connsiteX49" fmla="*/ 2717475 w 2736184"/>
              <a:gd name="connsiteY49" fmla="*/ 21047 h 126304"/>
              <a:gd name="connsiteX50" fmla="*/ 2736184 w 2736184"/>
              <a:gd name="connsiteY50" fmla="*/ 25725 h 126304"/>
              <a:gd name="connsiteX0" fmla="*/ 0 w 2736184"/>
              <a:gd name="connsiteY0" fmla="*/ 102899 h 126304"/>
              <a:gd name="connsiteX1" fmla="*/ 93545 w 2736184"/>
              <a:gd name="connsiteY1" fmla="*/ 105238 h 126304"/>
              <a:gd name="connsiteX2" fmla="*/ 149671 w 2736184"/>
              <a:gd name="connsiteY2" fmla="*/ 112254 h 126304"/>
              <a:gd name="connsiteX3" fmla="*/ 264264 w 2736184"/>
              <a:gd name="connsiteY3" fmla="*/ 116931 h 126304"/>
              <a:gd name="connsiteX4" fmla="*/ 444337 w 2736184"/>
              <a:gd name="connsiteY4" fmla="*/ 126285 h 126304"/>
              <a:gd name="connsiteX5" fmla="*/ 615057 w 2736184"/>
              <a:gd name="connsiteY5" fmla="*/ 119269 h 126304"/>
              <a:gd name="connsiteX6" fmla="*/ 687554 w 2736184"/>
              <a:gd name="connsiteY6" fmla="*/ 114592 h 126304"/>
              <a:gd name="connsiteX7" fmla="*/ 788114 w 2736184"/>
              <a:gd name="connsiteY7" fmla="*/ 98222 h 126304"/>
              <a:gd name="connsiteX8" fmla="*/ 867628 w 2736184"/>
              <a:gd name="connsiteY8" fmla="*/ 93545 h 126304"/>
              <a:gd name="connsiteX9" fmla="*/ 942463 w 2736184"/>
              <a:gd name="connsiteY9" fmla="*/ 84190 h 126304"/>
              <a:gd name="connsiteX10" fmla="*/ 1007945 w 2736184"/>
              <a:gd name="connsiteY10" fmla="*/ 72497 h 126304"/>
              <a:gd name="connsiteX11" fmla="*/ 1059394 w 2736184"/>
              <a:gd name="connsiteY11" fmla="*/ 65481 h 126304"/>
              <a:gd name="connsiteX12" fmla="*/ 1169309 w 2736184"/>
              <a:gd name="connsiteY12" fmla="*/ 70158 h 126304"/>
              <a:gd name="connsiteX13" fmla="*/ 1190357 w 2736184"/>
              <a:gd name="connsiteY13" fmla="*/ 72497 h 126304"/>
              <a:gd name="connsiteX14" fmla="*/ 1349383 w 2736184"/>
              <a:gd name="connsiteY14" fmla="*/ 74836 h 126304"/>
              <a:gd name="connsiteX15" fmla="*/ 1400833 w 2736184"/>
              <a:gd name="connsiteY15" fmla="*/ 72497 h 126304"/>
              <a:gd name="connsiteX16" fmla="*/ 1454621 w 2736184"/>
              <a:gd name="connsiteY16" fmla="*/ 51449 h 126304"/>
              <a:gd name="connsiteX17" fmla="*/ 1503732 w 2736184"/>
              <a:gd name="connsiteY17" fmla="*/ 39756 h 126304"/>
              <a:gd name="connsiteX18" fmla="*/ 1620663 w 2736184"/>
              <a:gd name="connsiteY18" fmla="*/ 37418 h 126304"/>
              <a:gd name="connsiteX19" fmla="*/ 1637033 w 2736184"/>
              <a:gd name="connsiteY19" fmla="*/ 32741 h 126304"/>
              <a:gd name="connsiteX20" fmla="*/ 1646388 w 2736184"/>
              <a:gd name="connsiteY20" fmla="*/ 30402 h 126304"/>
              <a:gd name="connsiteX21" fmla="*/ 1672112 w 2736184"/>
              <a:gd name="connsiteY21" fmla="*/ 21047 h 126304"/>
              <a:gd name="connsiteX22" fmla="*/ 1693160 w 2736184"/>
              <a:gd name="connsiteY22" fmla="*/ 16370 h 126304"/>
              <a:gd name="connsiteX23" fmla="*/ 1707192 w 2736184"/>
              <a:gd name="connsiteY23" fmla="*/ 11693 h 126304"/>
              <a:gd name="connsiteX24" fmla="*/ 1721223 w 2736184"/>
              <a:gd name="connsiteY24" fmla="*/ 9354 h 126304"/>
              <a:gd name="connsiteX25" fmla="*/ 1739932 w 2736184"/>
              <a:gd name="connsiteY25" fmla="*/ 4677 h 126304"/>
              <a:gd name="connsiteX26" fmla="*/ 1793721 w 2736184"/>
              <a:gd name="connsiteY26" fmla="*/ 0 h 126304"/>
              <a:gd name="connsiteX27" fmla="*/ 1868556 w 2736184"/>
              <a:gd name="connsiteY27" fmla="*/ 2338 h 126304"/>
              <a:gd name="connsiteX28" fmla="*/ 1882588 w 2736184"/>
              <a:gd name="connsiteY28" fmla="*/ 4677 h 126304"/>
              <a:gd name="connsiteX29" fmla="*/ 1912990 w 2736184"/>
              <a:gd name="connsiteY29" fmla="*/ 7016 h 126304"/>
              <a:gd name="connsiteX30" fmla="*/ 1931699 w 2736184"/>
              <a:gd name="connsiteY30" fmla="*/ 9354 h 126304"/>
              <a:gd name="connsiteX31" fmla="*/ 1983149 w 2736184"/>
              <a:gd name="connsiteY31" fmla="*/ 14032 h 126304"/>
              <a:gd name="connsiteX32" fmla="*/ 1997180 w 2736184"/>
              <a:gd name="connsiteY32" fmla="*/ 16370 h 126304"/>
              <a:gd name="connsiteX33" fmla="*/ 2158545 w 2736184"/>
              <a:gd name="connsiteY33" fmla="*/ 21047 h 126304"/>
              <a:gd name="connsiteX34" fmla="*/ 2184270 w 2736184"/>
              <a:gd name="connsiteY34" fmla="*/ 23386 h 126304"/>
              <a:gd name="connsiteX35" fmla="*/ 2231042 w 2736184"/>
              <a:gd name="connsiteY35" fmla="*/ 28063 h 126304"/>
              <a:gd name="connsiteX36" fmla="*/ 2378375 w 2736184"/>
              <a:gd name="connsiteY36" fmla="*/ 25725 h 126304"/>
              <a:gd name="connsiteX37" fmla="*/ 2392407 w 2736184"/>
              <a:gd name="connsiteY37" fmla="*/ 23386 h 126304"/>
              <a:gd name="connsiteX38" fmla="*/ 2408777 w 2736184"/>
              <a:gd name="connsiteY38" fmla="*/ 21047 h 126304"/>
              <a:gd name="connsiteX39" fmla="*/ 2441518 w 2736184"/>
              <a:gd name="connsiteY39" fmla="*/ 18709 h 126304"/>
              <a:gd name="connsiteX40" fmla="*/ 2474259 w 2736184"/>
              <a:gd name="connsiteY40" fmla="*/ 11693 h 126304"/>
              <a:gd name="connsiteX41" fmla="*/ 2502322 w 2736184"/>
              <a:gd name="connsiteY41" fmla="*/ 2338 h 126304"/>
              <a:gd name="connsiteX42" fmla="*/ 2549095 w 2736184"/>
              <a:gd name="connsiteY42" fmla="*/ 0 h 126304"/>
              <a:gd name="connsiteX43" fmla="*/ 2584174 w 2736184"/>
              <a:gd name="connsiteY43" fmla="*/ 2338 h 126304"/>
              <a:gd name="connsiteX44" fmla="*/ 2598206 w 2736184"/>
              <a:gd name="connsiteY44" fmla="*/ 4677 h 126304"/>
              <a:gd name="connsiteX45" fmla="*/ 2647317 w 2736184"/>
              <a:gd name="connsiteY45" fmla="*/ 11693 h 126304"/>
              <a:gd name="connsiteX46" fmla="*/ 2680057 w 2736184"/>
              <a:gd name="connsiteY46" fmla="*/ 16370 h 126304"/>
              <a:gd name="connsiteX47" fmla="*/ 2696428 w 2736184"/>
              <a:gd name="connsiteY47" fmla="*/ 18709 h 126304"/>
              <a:gd name="connsiteX48" fmla="*/ 2717475 w 2736184"/>
              <a:gd name="connsiteY48" fmla="*/ 21047 h 126304"/>
              <a:gd name="connsiteX49" fmla="*/ 2736184 w 2736184"/>
              <a:gd name="connsiteY49" fmla="*/ 25725 h 126304"/>
              <a:gd name="connsiteX0" fmla="*/ 0 w 2736184"/>
              <a:gd name="connsiteY0" fmla="*/ 102899 h 126304"/>
              <a:gd name="connsiteX1" fmla="*/ 93545 w 2736184"/>
              <a:gd name="connsiteY1" fmla="*/ 105238 h 126304"/>
              <a:gd name="connsiteX2" fmla="*/ 149671 w 2736184"/>
              <a:gd name="connsiteY2" fmla="*/ 112254 h 126304"/>
              <a:gd name="connsiteX3" fmla="*/ 264264 w 2736184"/>
              <a:gd name="connsiteY3" fmla="*/ 116931 h 126304"/>
              <a:gd name="connsiteX4" fmla="*/ 444337 w 2736184"/>
              <a:gd name="connsiteY4" fmla="*/ 126285 h 126304"/>
              <a:gd name="connsiteX5" fmla="*/ 615057 w 2736184"/>
              <a:gd name="connsiteY5" fmla="*/ 119269 h 126304"/>
              <a:gd name="connsiteX6" fmla="*/ 687554 w 2736184"/>
              <a:gd name="connsiteY6" fmla="*/ 114592 h 126304"/>
              <a:gd name="connsiteX7" fmla="*/ 788114 w 2736184"/>
              <a:gd name="connsiteY7" fmla="*/ 98222 h 126304"/>
              <a:gd name="connsiteX8" fmla="*/ 867628 w 2736184"/>
              <a:gd name="connsiteY8" fmla="*/ 93545 h 126304"/>
              <a:gd name="connsiteX9" fmla="*/ 942463 w 2736184"/>
              <a:gd name="connsiteY9" fmla="*/ 84190 h 126304"/>
              <a:gd name="connsiteX10" fmla="*/ 1007945 w 2736184"/>
              <a:gd name="connsiteY10" fmla="*/ 72497 h 126304"/>
              <a:gd name="connsiteX11" fmla="*/ 1059394 w 2736184"/>
              <a:gd name="connsiteY11" fmla="*/ 65481 h 126304"/>
              <a:gd name="connsiteX12" fmla="*/ 1190357 w 2736184"/>
              <a:gd name="connsiteY12" fmla="*/ 72497 h 126304"/>
              <a:gd name="connsiteX13" fmla="*/ 1349383 w 2736184"/>
              <a:gd name="connsiteY13" fmla="*/ 74836 h 126304"/>
              <a:gd name="connsiteX14" fmla="*/ 1400833 w 2736184"/>
              <a:gd name="connsiteY14" fmla="*/ 72497 h 126304"/>
              <a:gd name="connsiteX15" fmla="*/ 1454621 w 2736184"/>
              <a:gd name="connsiteY15" fmla="*/ 51449 h 126304"/>
              <a:gd name="connsiteX16" fmla="*/ 1503732 w 2736184"/>
              <a:gd name="connsiteY16" fmla="*/ 39756 h 126304"/>
              <a:gd name="connsiteX17" fmla="*/ 1620663 w 2736184"/>
              <a:gd name="connsiteY17" fmla="*/ 37418 h 126304"/>
              <a:gd name="connsiteX18" fmla="*/ 1637033 w 2736184"/>
              <a:gd name="connsiteY18" fmla="*/ 32741 h 126304"/>
              <a:gd name="connsiteX19" fmla="*/ 1646388 w 2736184"/>
              <a:gd name="connsiteY19" fmla="*/ 30402 h 126304"/>
              <a:gd name="connsiteX20" fmla="*/ 1672112 w 2736184"/>
              <a:gd name="connsiteY20" fmla="*/ 21047 h 126304"/>
              <a:gd name="connsiteX21" fmla="*/ 1693160 w 2736184"/>
              <a:gd name="connsiteY21" fmla="*/ 16370 h 126304"/>
              <a:gd name="connsiteX22" fmla="*/ 1707192 w 2736184"/>
              <a:gd name="connsiteY22" fmla="*/ 11693 h 126304"/>
              <a:gd name="connsiteX23" fmla="*/ 1721223 w 2736184"/>
              <a:gd name="connsiteY23" fmla="*/ 9354 h 126304"/>
              <a:gd name="connsiteX24" fmla="*/ 1739932 w 2736184"/>
              <a:gd name="connsiteY24" fmla="*/ 4677 h 126304"/>
              <a:gd name="connsiteX25" fmla="*/ 1793721 w 2736184"/>
              <a:gd name="connsiteY25" fmla="*/ 0 h 126304"/>
              <a:gd name="connsiteX26" fmla="*/ 1868556 w 2736184"/>
              <a:gd name="connsiteY26" fmla="*/ 2338 h 126304"/>
              <a:gd name="connsiteX27" fmla="*/ 1882588 w 2736184"/>
              <a:gd name="connsiteY27" fmla="*/ 4677 h 126304"/>
              <a:gd name="connsiteX28" fmla="*/ 1912990 w 2736184"/>
              <a:gd name="connsiteY28" fmla="*/ 7016 h 126304"/>
              <a:gd name="connsiteX29" fmla="*/ 1931699 w 2736184"/>
              <a:gd name="connsiteY29" fmla="*/ 9354 h 126304"/>
              <a:gd name="connsiteX30" fmla="*/ 1983149 w 2736184"/>
              <a:gd name="connsiteY30" fmla="*/ 14032 h 126304"/>
              <a:gd name="connsiteX31" fmla="*/ 1997180 w 2736184"/>
              <a:gd name="connsiteY31" fmla="*/ 16370 h 126304"/>
              <a:gd name="connsiteX32" fmla="*/ 2158545 w 2736184"/>
              <a:gd name="connsiteY32" fmla="*/ 21047 h 126304"/>
              <a:gd name="connsiteX33" fmla="*/ 2184270 w 2736184"/>
              <a:gd name="connsiteY33" fmla="*/ 23386 h 126304"/>
              <a:gd name="connsiteX34" fmla="*/ 2231042 w 2736184"/>
              <a:gd name="connsiteY34" fmla="*/ 28063 h 126304"/>
              <a:gd name="connsiteX35" fmla="*/ 2378375 w 2736184"/>
              <a:gd name="connsiteY35" fmla="*/ 25725 h 126304"/>
              <a:gd name="connsiteX36" fmla="*/ 2392407 w 2736184"/>
              <a:gd name="connsiteY36" fmla="*/ 23386 h 126304"/>
              <a:gd name="connsiteX37" fmla="*/ 2408777 w 2736184"/>
              <a:gd name="connsiteY37" fmla="*/ 21047 h 126304"/>
              <a:gd name="connsiteX38" fmla="*/ 2441518 w 2736184"/>
              <a:gd name="connsiteY38" fmla="*/ 18709 h 126304"/>
              <a:gd name="connsiteX39" fmla="*/ 2474259 w 2736184"/>
              <a:gd name="connsiteY39" fmla="*/ 11693 h 126304"/>
              <a:gd name="connsiteX40" fmla="*/ 2502322 w 2736184"/>
              <a:gd name="connsiteY40" fmla="*/ 2338 h 126304"/>
              <a:gd name="connsiteX41" fmla="*/ 2549095 w 2736184"/>
              <a:gd name="connsiteY41" fmla="*/ 0 h 126304"/>
              <a:gd name="connsiteX42" fmla="*/ 2584174 w 2736184"/>
              <a:gd name="connsiteY42" fmla="*/ 2338 h 126304"/>
              <a:gd name="connsiteX43" fmla="*/ 2598206 w 2736184"/>
              <a:gd name="connsiteY43" fmla="*/ 4677 h 126304"/>
              <a:gd name="connsiteX44" fmla="*/ 2647317 w 2736184"/>
              <a:gd name="connsiteY44" fmla="*/ 11693 h 126304"/>
              <a:gd name="connsiteX45" fmla="*/ 2680057 w 2736184"/>
              <a:gd name="connsiteY45" fmla="*/ 16370 h 126304"/>
              <a:gd name="connsiteX46" fmla="*/ 2696428 w 2736184"/>
              <a:gd name="connsiteY46" fmla="*/ 18709 h 126304"/>
              <a:gd name="connsiteX47" fmla="*/ 2717475 w 2736184"/>
              <a:gd name="connsiteY47" fmla="*/ 21047 h 126304"/>
              <a:gd name="connsiteX48" fmla="*/ 2736184 w 2736184"/>
              <a:gd name="connsiteY48" fmla="*/ 25725 h 126304"/>
              <a:gd name="connsiteX0" fmla="*/ 0 w 2736184"/>
              <a:gd name="connsiteY0" fmla="*/ 102899 h 126304"/>
              <a:gd name="connsiteX1" fmla="*/ 93545 w 2736184"/>
              <a:gd name="connsiteY1" fmla="*/ 105238 h 126304"/>
              <a:gd name="connsiteX2" fmla="*/ 149671 w 2736184"/>
              <a:gd name="connsiteY2" fmla="*/ 112254 h 126304"/>
              <a:gd name="connsiteX3" fmla="*/ 264264 w 2736184"/>
              <a:gd name="connsiteY3" fmla="*/ 116931 h 126304"/>
              <a:gd name="connsiteX4" fmla="*/ 444337 w 2736184"/>
              <a:gd name="connsiteY4" fmla="*/ 126285 h 126304"/>
              <a:gd name="connsiteX5" fmla="*/ 615057 w 2736184"/>
              <a:gd name="connsiteY5" fmla="*/ 119269 h 126304"/>
              <a:gd name="connsiteX6" fmla="*/ 687554 w 2736184"/>
              <a:gd name="connsiteY6" fmla="*/ 114592 h 126304"/>
              <a:gd name="connsiteX7" fmla="*/ 788114 w 2736184"/>
              <a:gd name="connsiteY7" fmla="*/ 98222 h 126304"/>
              <a:gd name="connsiteX8" fmla="*/ 867628 w 2736184"/>
              <a:gd name="connsiteY8" fmla="*/ 93545 h 126304"/>
              <a:gd name="connsiteX9" fmla="*/ 942463 w 2736184"/>
              <a:gd name="connsiteY9" fmla="*/ 84190 h 126304"/>
              <a:gd name="connsiteX10" fmla="*/ 1007945 w 2736184"/>
              <a:gd name="connsiteY10" fmla="*/ 72497 h 126304"/>
              <a:gd name="connsiteX11" fmla="*/ 1059394 w 2736184"/>
              <a:gd name="connsiteY11" fmla="*/ 65481 h 126304"/>
              <a:gd name="connsiteX12" fmla="*/ 1190357 w 2736184"/>
              <a:gd name="connsiteY12" fmla="*/ 72497 h 126304"/>
              <a:gd name="connsiteX13" fmla="*/ 1349383 w 2736184"/>
              <a:gd name="connsiteY13" fmla="*/ 74836 h 126304"/>
              <a:gd name="connsiteX14" fmla="*/ 1400833 w 2736184"/>
              <a:gd name="connsiteY14" fmla="*/ 72497 h 126304"/>
              <a:gd name="connsiteX15" fmla="*/ 1454621 w 2736184"/>
              <a:gd name="connsiteY15" fmla="*/ 51449 h 126304"/>
              <a:gd name="connsiteX16" fmla="*/ 1503732 w 2736184"/>
              <a:gd name="connsiteY16" fmla="*/ 39756 h 126304"/>
              <a:gd name="connsiteX17" fmla="*/ 1620663 w 2736184"/>
              <a:gd name="connsiteY17" fmla="*/ 37418 h 126304"/>
              <a:gd name="connsiteX18" fmla="*/ 1637033 w 2736184"/>
              <a:gd name="connsiteY18" fmla="*/ 32741 h 126304"/>
              <a:gd name="connsiteX19" fmla="*/ 1646388 w 2736184"/>
              <a:gd name="connsiteY19" fmla="*/ 30402 h 126304"/>
              <a:gd name="connsiteX20" fmla="*/ 1693160 w 2736184"/>
              <a:gd name="connsiteY20" fmla="*/ 16370 h 126304"/>
              <a:gd name="connsiteX21" fmla="*/ 1707192 w 2736184"/>
              <a:gd name="connsiteY21" fmla="*/ 11693 h 126304"/>
              <a:gd name="connsiteX22" fmla="*/ 1721223 w 2736184"/>
              <a:gd name="connsiteY22" fmla="*/ 9354 h 126304"/>
              <a:gd name="connsiteX23" fmla="*/ 1739932 w 2736184"/>
              <a:gd name="connsiteY23" fmla="*/ 4677 h 126304"/>
              <a:gd name="connsiteX24" fmla="*/ 1793721 w 2736184"/>
              <a:gd name="connsiteY24" fmla="*/ 0 h 126304"/>
              <a:gd name="connsiteX25" fmla="*/ 1868556 w 2736184"/>
              <a:gd name="connsiteY25" fmla="*/ 2338 h 126304"/>
              <a:gd name="connsiteX26" fmla="*/ 1882588 w 2736184"/>
              <a:gd name="connsiteY26" fmla="*/ 4677 h 126304"/>
              <a:gd name="connsiteX27" fmla="*/ 1912990 w 2736184"/>
              <a:gd name="connsiteY27" fmla="*/ 7016 h 126304"/>
              <a:gd name="connsiteX28" fmla="*/ 1931699 w 2736184"/>
              <a:gd name="connsiteY28" fmla="*/ 9354 h 126304"/>
              <a:gd name="connsiteX29" fmla="*/ 1983149 w 2736184"/>
              <a:gd name="connsiteY29" fmla="*/ 14032 h 126304"/>
              <a:gd name="connsiteX30" fmla="*/ 1997180 w 2736184"/>
              <a:gd name="connsiteY30" fmla="*/ 16370 h 126304"/>
              <a:gd name="connsiteX31" fmla="*/ 2158545 w 2736184"/>
              <a:gd name="connsiteY31" fmla="*/ 21047 h 126304"/>
              <a:gd name="connsiteX32" fmla="*/ 2184270 w 2736184"/>
              <a:gd name="connsiteY32" fmla="*/ 23386 h 126304"/>
              <a:gd name="connsiteX33" fmla="*/ 2231042 w 2736184"/>
              <a:gd name="connsiteY33" fmla="*/ 28063 h 126304"/>
              <a:gd name="connsiteX34" fmla="*/ 2378375 w 2736184"/>
              <a:gd name="connsiteY34" fmla="*/ 25725 h 126304"/>
              <a:gd name="connsiteX35" fmla="*/ 2392407 w 2736184"/>
              <a:gd name="connsiteY35" fmla="*/ 23386 h 126304"/>
              <a:gd name="connsiteX36" fmla="*/ 2408777 w 2736184"/>
              <a:gd name="connsiteY36" fmla="*/ 21047 h 126304"/>
              <a:gd name="connsiteX37" fmla="*/ 2441518 w 2736184"/>
              <a:gd name="connsiteY37" fmla="*/ 18709 h 126304"/>
              <a:gd name="connsiteX38" fmla="*/ 2474259 w 2736184"/>
              <a:gd name="connsiteY38" fmla="*/ 11693 h 126304"/>
              <a:gd name="connsiteX39" fmla="*/ 2502322 w 2736184"/>
              <a:gd name="connsiteY39" fmla="*/ 2338 h 126304"/>
              <a:gd name="connsiteX40" fmla="*/ 2549095 w 2736184"/>
              <a:gd name="connsiteY40" fmla="*/ 0 h 126304"/>
              <a:gd name="connsiteX41" fmla="*/ 2584174 w 2736184"/>
              <a:gd name="connsiteY41" fmla="*/ 2338 h 126304"/>
              <a:gd name="connsiteX42" fmla="*/ 2598206 w 2736184"/>
              <a:gd name="connsiteY42" fmla="*/ 4677 h 126304"/>
              <a:gd name="connsiteX43" fmla="*/ 2647317 w 2736184"/>
              <a:gd name="connsiteY43" fmla="*/ 11693 h 126304"/>
              <a:gd name="connsiteX44" fmla="*/ 2680057 w 2736184"/>
              <a:gd name="connsiteY44" fmla="*/ 16370 h 126304"/>
              <a:gd name="connsiteX45" fmla="*/ 2696428 w 2736184"/>
              <a:gd name="connsiteY45" fmla="*/ 18709 h 126304"/>
              <a:gd name="connsiteX46" fmla="*/ 2717475 w 2736184"/>
              <a:gd name="connsiteY46" fmla="*/ 21047 h 126304"/>
              <a:gd name="connsiteX47" fmla="*/ 2736184 w 2736184"/>
              <a:gd name="connsiteY47" fmla="*/ 25725 h 126304"/>
              <a:gd name="connsiteX0" fmla="*/ 0 w 2736184"/>
              <a:gd name="connsiteY0" fmla="*/ 102899 h 126304"/>
              <a:gd name="connsiteX1" fmla="*/ 93545 w 2736184"/>
              <a:gd name="connsiteY1" fmla="*/ 105238 h 126304"/>
              <a:gd name="connsiteX2" fmla="*/ 149671 w 2736184"/>
              <a:gd name="connsiteY2" fmla="*/ 112254 h 126304"/>
              <a:gd name="connsiteX3" fmla="*/ 264264 w 2736184"/>
              <a:gd name="connsiteY3" fmla="*/ 116931 h 126304"/>
              <a:gd name="connsiteX4" fmla="*/ 444337 w 2736184"/>
              <a:gd name="connsiteY4" fmla="*/ 126285 h 126304"/>
              <a:gd name="connsiteX5" fmla="*/ 615057 w 2736184"/>
              <a:gd name="connsiteY5" fmla="*/ 119269 h 126304"/>
              <a:gd name="connsiteX6" fmla="*/ 687554 w 2736184"/>
              <a:gd name="connsiteY6" fmla="*/ 114592 h 126304"/>
              <a:gd name="connsiteX7" fmla="*/ 788114 w 2736184"/>
              <a:gd name="connsiteY7" fmla="*/ 98222 h 126304"/>
              <a:gd name="connsiteX8" fmla="*/ 867628 w 2736184"/>
              <a:gd name="connsiteY8" fmla="*/ 93545 h 126304"/>
              <a:gd name="connsiteX9" fmla="*/ 942463 w 2736184"/>
              <a:gd name="connsiteY9" fmla="*/ 84190 h 126304"/>
              <a:gd name="connsiteX10" fmla="*/ 1007945 w 2736184"/>
              <a:gd name="connsiteY10" fmla="*/ 72497 h 126304"/>
              <a:gd name="connsiteX11" fmla="*/ 1059394 w 2736184"/>
              <a:gd name="connsiteY11" fmla="*/ 65481 h 126304"/>
              <a:gd name="connsiteX12" fmla="*/ 1190357 w 2736184"/>
              <a:gd name="connsiteY12" fmla="*/ 72497 h 126304"/>
              <a:gd name="connsiteX13" fmla="*/ 1349383 w 2736184"/>
              <a:gd name="connsiteY13" fmla="*/ 74836 h 126304"/>
              <a:gd name="connsiteX14" fmla="*/ 1400833 w 2736184"/>
              <a:gd name="connsiteY14" fmla="*/ 72497 h 126304"/>
              <a:gd name="connsiteX15" fmla="*/ 1454621 w 2736184"/>
              <a:gd name="connsiteY15" fmla="*/ 51449 h 126304"/>
              <a:gd name="connsiteX16" fmla="*/ 1503732 w 2736184"/>
              <a:gd name="connsiteY16" fmla="*/ 39756 h 126304"/>
              <a:gd name="connsiteX17" fmla="*/ 1620663 w 2736184"/>
              <a:gd name="connsiteY17" fmla="*/ 37418 h 126304"/>
              <a:gd name="connsiteX18" fmla="*/ 1637033 w 2736184"/>
              <a:gd name="connsiteY18" fmla="*/ 32741 h 126304"/>
              <a:gd name="connsiteX19" fmla="*/ 1646388 w 2736184"/>
              <a:gd name="connsiteY19" fmla="*/ 30402 h 126304"/>
              <a:gd name="connsiteX20" fmla="*/ 1693160 w 2736184"/>
              <a:gd name="connsiteY20" fmla="*/ 16370 h 126304"/>
              <a:gd name="connsiteX21" fmla="*/ 1707192 w 2736184"/>
              <a:gd name="connsiteY21" fmla="*/ 11693 h 126304"/>
              <a:gd name="connsiteX22" fmla="*/ 1739932 w 2736184"/>
              <a:gd name="connsiteY22" fmla="*/ 4677 h 126304"/>
              <a:gd name="connsiteX23" fmla="*/ 1793721 w 2736184"/>
              <a:gd name="connsiteY23" fmla="*/ 0 h 126304"/>
              <a:gd name="connsiteX24" fmla="*/ 1868556 w 2736184"/>
              <a:gd name="connsiteY24" fmla="*/ 2338 h 126304"/>
              <a:gd name="connsiteX25" fmla="*/ 1882588 w 2736184"/>
              <a:gd name="connsiteY25" fmla="*/ 4677 h 126304"/>
              <a:gd name="connsiteX26" fmla="*/ 1912990 w 2736184"/>
              <a:gd name="connsiteY26" fmla="*/ 7016 h 126304"/>
              <a:gd name="connsiteX27" fmla="*/ 1931699 w 2736184"/>
              <a:gd name="connsiteY27" fmla="*/ 9354 h 126304"/>
              <a:gd name="connsiteX28" fmla="*/ 1983149 w 2736184"/>
              <a:gd name="connsiteY28" fmla="*/ 14032 h 126304"/>
              <a:gd name="connsiteX29" fmla="*/ 1997180 w 2736184"/>
              <a:gd name="connsiteY29" fmla="*/ 16370 h 126304"/>
              <a:gd name="connsiteX30" fmla="*/ 2158545 w 2736184"/>
              <a:gd name="connsiteY30" fmla="*/ 21047 h 126304"/>
              <a:gd name="connsiteX31" fmla="*/ 2184270 w 2736184"/>
              <a:gd name="connsiteY31" fmla="*/ 23386 h 126304"/>
              <a:gd name="connsiteX32" fmla="*/ 2231042 w 2736184"/>
              <a:gd name="connsiteY32" fmla="*/ 28063 h 126304"/>
              <a:gd name="connsiteX33" fmla="*/ 2378375 w 2736184"/>
              <a:gd name="connsiteY33" fmla="*/ 25725 h 126304"/>
              <a:gd name="connsiteX34" fmla="*/ 2392407 w 2736184"/>
              <a:gd name="connsiteY34" fmla="*/ 23386 h 126304"/>
              <a:gd name="connsiteX35" fmla="*/ 2408777 w 2736184"/>
              <a:gd name="connsiteY35" fmla="*/ 21047 h 126304"/>
              <a:gd name="connsiteX36" fmla="*/ 2441518 w 2736184"/>
              <a:gd name="connsiteY36" fmla="*/ 18709 h 126304"/>
              <a:gd name="connsiteX37" fmla="*/ 2474259 w 2736184"/>
              <a:gd name="connsiteY37" fmla="*/ 11693 h 126304"/>
              <a:gd name="connsiteX38" fmla="*/ 2502322 w 2736184"/>
              <a:gd name="connsiteY38" fmla="*/ 2338 h 126304"/>
              <a:gd name="connsiteX39" fmla="*/ 2549095 w 2736184"/>
              <a:gd name="connsiteY39" fmla="*/ 0 h 126304"/>
              <a:gd name="connsiteX40" fmla="*/ 2584174 w 2736184"/>
              <a:gd name="connsiteY40" fmla="*/ 2338 h 126304"/>
              <a:gd name="connsiteX41" fmla="*/ 2598206 w 2736184"/>
              <a:gd name="connsiteY41" fmla="*/ 4677 h 126304"/>
              <a:gd name="connsiteX42" fmla="*/ 2647317 w 2736184"/>
              <a:gd name="connsiteY42" fmla="*/ 11693 h 126304"/>
              <a:gd name="connsiteX43" fmla="*/ 2680057 w 2736184"/>
              <a:gd name="connsiteY43" fmla="*/ 16370 h 126304"/>
              <a:gd name="connsiteX44" fmla="*/ 2696428 w 2736184"/>
              <a:gd name="connsiteY44" fmla="*/ 18709 h 126304"/>
              <a:gd name="connsiteX45" fmla="*/ 2717475 w 2736184"/>
              <a:gd name="connsiteY45" fmla="*/ 21047 h 126304"/>
              <a:gd name="connsiteX46" fmla="*/ 2736184 w 2736184"/>
              <a:gd name="connsiteY46" fmla="*/ 25725 h 126304"/>
              <a:gd name="connsiteX0" fmla="*/ 0 w 2736184"/>
              <a:gd name="connsiteY0" fmla="*/ 102899 h 126304"/>
              <a:gd name="connsiteX1" fmla="*/ 93545 w 2736184"/>
              <a:gd name="connsiteY1" fmla="*/ 105238 h 126304"/>
              <a:gd name="connsiteX2" fmla="*/ 149671 w 2736184"/>
              <a:gd name="connsiteY2" fmla="*/ 112254 h 126304"/>
              <a:gd name="connsiteX3" fmla="*/ 264264 w 2736184"/>
              <a:gd name="connsiteY3" fmla="*/ 116931 h 126304"/>
              <a:gd name="connsiteX4" fmla="*/ 444337 w 2736184"/>
              <a:gd name="connsiteY4" fmla="*/ 126285 h 126304"/>
              <a:gd name="connsiteX5" fmla="*/ 615057 w 2736184"/>
              <a:gd name="connsiteY5" fmla="*/ 119269 h 126304"/>
              <a:gd name="connsiteX6" fmla="*/ 687554 w 2736184"/>
              <a:gd name="connsiteY6" fmla="*/ 114592 h 126304"/>
              <a:gd name="connsiteX7" fmla="*/ 788114 w 2736184"/>
              <a:gd name="connsiteY7" fmla="*/ 98222 h 126304"/>
              <a:gd name="connsiteX8" fmla="*/ 867628 w 2736184"/>
              <a:gd name="connsiteY8" fmla="*/ 93545 h 126304"/>
              <a:gd name="connsiteX9" fmla="*/ 942463 w 2736184"/>
              <a:gd name="connsiteY9" fmla="*/ 84190 h 126304"/>
              <a:gd name="connsiteX10" fmla="*/ 1007945 w 2736184"/>
              <a:gd name="connsiteY10" fmla="*/ 72497 h 126304"/>
              <a:gd name="connsiteX11" fmla="*/ 1059394 w 2736184"/>
              <a:gd name="connsiteY11" fmla="*/ 65481 h 126304"/>
              <a:gd name="connsiteX12" fmla="*/ 1190357 w 2736184"/>
              <a:gd name="connsiteY12" fmla="*/ 72497 h 126304"/>
              <a:gd name="connsiteX13" fmla="*/ 1349383 w 2736184"/>
              <a:gd name="connsiteY13" fmla="*/ 74836 h 126304"/>
              <a:gd name="connsiteX14" fmla="*/ 1400833 w 2736184"/>
              <a:gd name="connsiteY14" fmla="*/ 72497 h 126304"/>
              <a:gd name="connsiteX15" fmla="*/ 1454621 w 2736184"/>
              <a:gd name="connsiteY15" fmla="*/ 51449 h 126304"/>
              <a:gd name="connsiteX16" fmla="*/ 1503732 w 2736184"/>
              <a:gd name="connsiteY16" fmla="*/ 39756 h 126304"/>
              <a:gd name="connsiteX17" fmla="*/ 1620663 w 2736184"/>
              <a:gd name="connsiteY17" fmla="*/ 37418 h 126304"/>
              <a:gd name="connsiteX18" fmla="*/ 1637033 w 2736184"/>
              <a:gd name="connsiteY18" fmla="*/ 32741 h 126304"/>
              <a:gd name="connsiteX19" fmla="*/ 1646388 w 2736184"/>
              <a:gd name="connsiteY19" fmla="*/ 30402 h 126304"/>
              <a:gd name="connsiteX20" fmla="*/ 1693160 w 2736184"/>
              <a:gd name="connsiteY20" fmla="*/ 16370 h 126304"/>
              <a:gd name="connsiteX21" fmla="*/ 1739932 w 2736184"/>
              <a:gd name="connsiteY21" fmla="*/ 4677 h 126304"/>
              <a:gd name="connsiteX22" fmla="*/ 1793721 w 2736184"/>
              <a:gd name="connsiteY22" fmla="*/ 0 h 126304"/>
              <a:gd name="connsiteX23" fmla="*/ 1868556 w 2736184"/>
              <a:gd name="connsiteY23" fmla="*/ 2338 h 126304"/>
              <a:gd name="connsiteX24" fmla="*/ 1882588 w 2736184"/>
              <a:gd name="connsiteY24" fmla="*/ 4677 h 126304"/>
              <a:gd name="connsiteX25" fmla="*/ 1912990 w 2736184"/>
              <a:gd name="connsiteY25" fmla="*/ 7016 h 126304"/>
              <a:gd name="connsiteX26" fmla="*/ 1931699 w 2736184"/>
              <a:gd name="connsiteY26" fmla="*/ 9354 h 126304"/>
              <a:gd name="connsiteX27" fmla="*/ 1983149 w 2736184"/>
              <a:gd name="connsiteY27" fmla="*/ 14032 h 126304"/>
              <a:gd name="connsiteX28" fmla="*/ 1997180 w 2736184"/>
              <a:gd name="connsiteY28" fmla="*/ 16370 h 126304"/>
              <a:gd name="connsiteX29" fmla="*/ 2158545 w 2736184"/>
              <a:gd name="connsiteY29" fmla="*/ 21047 h 126304"/>
              <a:gd name="connsiteX30" fmla="*/ 2184270 w 2736184"/>
              <a:gd name="connsiteY30" fmla="*/ 23386 h 126304"/>
              <a:gd name="connsiteX31" fmla="*/ 2231042 w 2736184"/>
              <a:gd name="connsiteY31" fmla="*/ 28063 h 126304"/>
              <a:gd name="connsiteX32" fmla="*/ 2378375 w 2736184"/>
              <a:gd name="connsiteY32" fmla="*/ 25725 h 126304"/>
              <a:gd name="connsiteX33" fmla="*/ 2392407 w 2736184"/>
              <a:gd name="connsiteY33" fmla="*/ 23386 h 126304"/>
              <a:gd name="connsiteX34" fmla="*/ 2408777 w 2736184"/>
              <a:gd name="connsiteY34" fmla="*/ 21047 h 126304"/>
              <a:gd name="connsiteX35" fmla="*/ 2441518 w 2736184"/>
              <a:gd name="connsiteY35" fmla="*/ 18709 h 126304"/>
              <a:gd name="connsiteX36" fmla="*/ 2474259 w 2736184"/>
              <a:gd name="connsiteY36" fmla="*/ 11693 h 126304"/>
              <a:gd name="connsiteX37" fmla="*/ 2502322 w 2736184"/>
              <a:gd name="connsiteY37" fmla="*/ 2338 h 126304"/>
              <a:gd name="connsiteX38" fmla="*/ 2549095 w 2736184"/>
              <a:gd name="connsiteY38" fmla="*/ 0 h 126304"/>
              <a:gd name="connsiteX39" fmla="*/ 2584174 w 2736184"/>
              <a:gd name="connsiteY39" fmla="*/ 2338 h 126304"/>
              <a:gd name="connsiteX40" fmla="*/ 2598206 w 2736184"/>
              <a:gd name="connsiteY40" fmla="*/ 4677 h 126304"/>
              <a:gd name="connsiteX41" fmla="*/ 2647317 w 2736184"/>
              <a:gd name="connsiteY41" fmla="*/ 11693 h 126304"/>
              <a:gd name="connsiteX42" fmla="*/ 2680057 w 2736184"/>
              <a:gd name="connsiteY42" fmla="*/ 16370 h 126304"/>
              <a:gd name="connsiteX43" fmla="*/ 2696428 w 2736184"/>
              <a:gd name="connsiteY43" fmla="*/ 18709 h 126304"/>
              <a:gd name="connsiteX44" fmla="*/ 2717475 w 2736184"/>
              <a:gd name="connsiteY44" fmla="*/ 21047 h 126304"/>
              <a:gd name="connsiteX45" fmla="*/ 2736184 w 2736184"/>
              <a:gd name="connsiteY45" fmla="*/ 25725 h 126304"/>
              <a:gd name="connsiteX0" fmla="*/ 0 w 2736184"/>
              <a:gd name="connsiteY0" fmla="*/ 102899 h 126304"/>
              <a:gd name="connsiteX1" fmla="*/ 93545 w 2736184"/>
              <a:gd name="connsiteY1" fmla="*/ 105238 h 126304"/>
              <a:gd name="connsiteX2" fmla="*/ 149671 w 2736184"/>
              <a:gd name="connsiteY2" fmla="*/ 112254 h 126304"/>
              <a:gd name="connsiteX3" fmla="*/ 264264 w 2736184"/>
              <a:gd name="connsiteY3" fmla="*/ 116931 h 126304"/>
              <a:gd name="connsiteX4" fmla="*/ 444337 w 2736184"/>
              <a:gd name="connsiteY4" fmla="*/ 126285 h 126304"/>
              <a:gd name="connsiteX5" fmla="*/ 615057 w 2736184"/>
              <a:gd name="connsiteY5" fmla="*/ 119269 h 126304"/>
              <a:gd name="connsiteX6" fmla="*/ 687554 w 2736184"/>
              <a:gd name="connsiteY6" fmla="*/ 114592 h 126304"/>
              <a:gd name="connsiteX7" fmla="*/ 788114 w 2736184"/>
              <a:gd name="connsiteY7" fmla="*/ 98222 h 126304"/>
              <a:gd name="connsiteX8" fmla="*/ 867628 w 2736184"/>
              <a:gd name="connsiteY8" fmla="*/ 93545 h 126304"/>
              <a:gd name="connsiteX9" fmla="*/ 942463 w 2736184"/>
              <a:gd name="connsiteY9" fmla="*/ 84190 h 126304"/>
              <a:gd name="connsiteX10" fmla="*/ 1007945 w 2736184"/>
              <a:gd name="connsiteY10" fmla="*/ 72497 h 126304"/>
              <a:gd name="connsiteX11" fmla="*/ 1059394 w 2736184"/>
              <a:gd name="connsiteY11" fmla="*/ 65481 h 126304"/>
              <a:gd name="connsiteX12" fmla="*/ 1190357 w 2736184"/>
              <a:gd name="connsiteY12" fmla="*/ 72497 h 126304"/>
              <a:gd name="connsiteX13" fmla="*/ 1349383 w 2736184"/>
              <a:gd name="connsiteY13" fmla="*/ 74836 h 126304"/>
              <a:gd name="connsiteX14" fmla="*/ 1400833 w 2736184"/>
              <a:gd name="connsiteY14" fmla="*/ 72497 h 126304"/>
              <a:gd name="connsiteX15" fmla="*/ 1454621 w 2736184"/>
              <a:gd name="connsiteY15" fmla="*/ 51449 h 126304"/>
              <a:gd name="connsiteX16" fmla="*/ 1503732 w 2736184"/>
              <a:gd name="connsiteY16" fmla="*/ 39756 h 126304"/>
              <a:gd name="connsiteX17" fmla="*/ 1620663 w 2736184"/>
              <a:gd name="connsiteY17" fmla="*/ 37418 h 126304"/>
              <a:gd name="connsiteX18" fmla="*/ 1646388 w 2736184"/>
              <a:gd name="connsiteY18" fmla="*/ 30402 h 126304"/>
              <a:gd name="connsiteX19" fmla="*/ 1693160 w 2736184"/>
              <a:gd name="connsiteY19" fmla="*/ 16370 h 126304"/>
              <a:gd name="connsiteX20" fmla="*/ 1739932 w 2736184"/>
              <a:gd name="connsiteY20" fmla="*/ 4677 h 126304"/>
              <a:gd name="connsiteX21" fmla="*/ 1793721 w 2736184"/>
              <a:gd name="connsiteY21" fmla="*/ 0 h 126304"/>
              <a:gd name="connsiteX22" fmla="*/ 1868556 w 2736184"/>
              <a:gd name="connsiteY22" fmla="*/ 2338 h 126304"/>
              <a:gd name="connsiteX23" fmla="*/ 1882588 w 2736184"/>
              <a:gd name="connsiteY23" fmla="*/ 4677 h 126304"/>
              <a:gd name="connsiteX24" fmla="*/ 1912990 w 2736184"/>
              <a:gd name="connsiteY24" fmla="*/ 7016 h 126304"/>
              <a:gd name="connsiteX25" fmla="*/ 1931699 w 2736184"/>
              <a:gd name="connsiteY25" fmla="*/ 9354 h 126304"/>
              <a:gd name="connsiteX26" fmla="*/ 1983149 w 2736184"/>
              <a:gd name="connsiteY26" fmla="*/ 14032 h 126304"/>
              <a:gd name="connsiteX27" fmla="*/ 1997180 w 2736184"/>
              <a:gd name="connsiteY27" fmla="*/ 16370 h 126304"/>
              <a:gd name="connsiteX28" fmla="*/ 2158545 w 2736184"/>
              <a:gd name="connsiteY28" fmla="*/ 21047 h 126304"/>
              <a:gd name="connsiteX29" fmla="*/ 2184270 w 2736184"/>
              <a:gd name="connsiteY29" fmla="*/ 23386 h 126304"/>
              <a:gd name="connsiteX30" fmla="*/ 2231042 w 2736184"/>
              <a:gd name="connsiteY30" fmla="*/ 28063 h 126304"/>
              <a:gd name="connsiteX31" fmla="*/ 2378375 w 2736184"/>
              <a:gd name="connsiteY31" fmla="*/ 25725 h 126304"/>
              <a:gd name="connsiteX32" fmla="*/ 2392407 w 2736184"/>
              <a:gd name="connsiteY32" fmla="*/ 23386 h 126304"/>
              <a:gd name="connsiteX33" fmla="*/ 2408777 w 2736184"/>
              <a:gd name="connsiteY33" fmla="*/ 21047 h 126304"/>
              <a:gd name="connsiteX34" fmla="*/ 2441518 w 2736184"/>
              <a:gd name="connsiteY34" fmla="*/ 18709 h 126304"/>
              <a:gd name="connsiteX35" fmla="*/ 2474259 w 2736184"/>
              <a:gd name="connsiteY35" fmla="*/ 11693 h 126304"/>
              <a:gd name="connsiteX36" fmla="*/ 2502322 w 2736184"/>
              <a:gd name="connsiteY36" fmla="*/ 2338 h 126304"/>
              <a:gd name="connsiteX37" fmla="*/ 2549095 w 2736184"/>
              <a:gd name="connsiteY37" fmla="*/ 0 h 126304"/>
              <a:gd name="connsiteX38" fmla="*/ 2584174 w 2736184"/>
              <a:gd name="connsiteY38" fmla="*/ 2338 h 126304"/>
              <a:gd name="connsiteX39" fmla="*/ 2598206 w 2736184"/>
              <a:gd name="connsiteY39" fmla="*/ 4677 h 126304"/>
              <a:gd name="connsiteX40" fmla="*/ 2647317 w 2736184"/>
              <a:gd name="connsiteY40" fmla="*/ 11693 h 126304"/>
              <a:gd name="connsiteX41" fmla="*/ 2680057 w 2736184"/>
              <a:gd name="connsiteY41" fmla="*/ 16370 h 126304"/>
              <a:gd name="connsiteX42" fmla="*/ 2696428 w 2736184"/>
              <a:gd name="connsiteY42" fmla="*/ 18709 h 126304"/>
              <a:gd name="connsiteX43" fmla="*/ 2717475 w 2736184"/>
              <a:gd name="connsiteY43" fmla="*/ 21047 h 126304"/>
              <a:gd name="connsiteX44" fmla="*/ 2736184 w 2736184"/>
              <a:gd name="connsiteY44" fmla="*/ 25725 h 126304"/>
              <a:gd name="connsiteX0" fmla="*/ 0 w 2736184"/>
              <a:gd name="connsiteY0" fmla="*/ 102899 h 126304"/>
              <a:gd name="connsiteX1" fmla="*/ 93545 w 2736184"/>
              <a:gd name="connsiteY1" fmla="*/ 105238 h 126304"/>
              <a:gd name="connsiteX2" fmla="*/ 149671 w 2736184"/>
              <a:gd name="connsiteY2" fmla="*/ 112254 h 126304"/>
              <a:gd name="connsiteX3" fmla="*/ 264264 w 2736184"/>
              <a:gd name="connsiteY3" fmla="*/ 116931 h 126304"/>
              <a:gd name="connsiteX4" fmla="*/ 444337 w 2736184"/>
              <a:gd name="connsiteY4" fmla="*/ 126285 h 126304"/>
              <a:gd name="connsiteX5" fmla="*/ 615057 w 2736184"/>
              <a:gd name="connsiteY5" fmla="*/ 119269 h 126304"/>
              <a:gd name="connsiteX6" fmla="*/ 687554 w 2736184"/>
              <a:gd name="connsiteY6" fmla="*/ 114592 h 126304"/>
              <a:gd name="connsiteX7" fmla="*/ 788114 w 2736184"/>
              <a:gd name="connsiteY7" fmla="*/ 98222 h 126304"/>
              <a:gd name="connsiteX8" fmla="*/ 867628 w 2736184"/>
              <a:gd name="connsiteY8" fmla="*/ 93545 h 126304"/>
              <a:gd name="connsiteX9" fmla="*/ 942463 w 2736184"/>
              <a:gd name="connsiteY9" fmla="*/ 84190 h 126304"/>
              <a:gd name="connsiteX10" fmla="*/ 1007945 w 2736184"/>
              <a:gd name="connsiteY10" fmla="*/ 72497 h 126304"/>
              <a:gd name="connsiteX11" fmla="*/ 1059394 w 2736184"/>
              <a:gd name="connsiteY11" fmla="*/ 65481 h 126304"/>
              <a:gd name="connsiteX12" fmla="*/ 1190357 w 2736184"/>
              <a:gd name="connsiteY12" fmla="*/ 72497 h 126304"/>
              <a:gd name="connsiteX13" fmla="*/ 1349383 w 2736184"/>
              <a:gd name="connsiteY13" fmla="*/ 74836 h 126304"/>
              <a:gd name="connsiteX14" fmla="*/ 1400833 w 2736184"/>
              <a:gd name="connsiteY14" fmla="*/ 72497 h 126304"/>
              <a:gd name="connsiteX15" fmla="*/ 1454621 w 2736184"/>
              <a:gd name="connsiteY15" fmla="*/ 51449 h 126304"/>
              <a:gd name="connsiteX16" fmla="*/ 1503732 w 2736184"/>
              <a:gd name="connsiteY16" fmla="*/ 39756 h 126304"/>
              <a:gd name="connsiteX17" fmla="*/ 1620663 w 2736184"/>
              <a:gd name="connsiteY17" fmla="*/ 37418 h 126304"/>
              <a:gd name="connsiteX18" fmla="*/ 1693160 w 2736184"/>
              <a:gd name="connsiteY18" fmla="*/ 16370 h 126304"/>
              <a:gd name="connsiteX19" fmla="*/ 1739932 w 2736184"/>
              <a:gd name="connsiteY19" fmla="*/ 4677 h 126304"/>
              <a:gd name="connsiteX20" fmla="*/ 1793721 w 2736184"/>
              <a:gd name="connsiteY20" fmla="*/ 0 h 126304"/>
              <a:gd name="connsiteX21" fmla="*/ 1868556 w 2736184"/>
              <a:gd name="connsiteY21" fmla="*/ 2338 h 126304"/>
              <a:gd name="connsiteX22" fmla="*/ 1882588 w 2736184"/>
              <a:gd name="connsiteY22" fmla="*/ 4677 h 126304"/>
              <a:gd name="connsiteX23" fmla="*/ 1912990 w 2736184"/>
              <a:gd name="connsiteY23" fmla="*/ 7016 h 126304"/>
              <a:gd name="connsiteX24" fmla="*/ 1931699 w 2736184"/>
              <a:gd name="connsiteY24" fmla="*/ 9354 h 126304"/>
              <a:gd name="connsiteX25" fmla="*/ 1983149 w 2736184"/>
              <a:gd name="connsiteY25" fmla="*/ 14032 h 126304"/>
              <a:gd name="connsiteX26" fmla="*/ 1997180 w 2736184"/>
              <a:gd name="connsiteY26" fmla="*/ 16370 h 126304"/>
              <a:gd name="connsiteX27" fmla="*/ 2158545 w 2736184"/>
              <a:gd name="connsiteY27" fmla="*/ 21047 h 126304"/>
              <a:gd name="connsiteX28" fmla="*/ 2184270 w 2736184"/>
              <a:gd name="connsiteY28" fmla="*/ 23386 h 126304"/>
              <a:gd name="connsiteX29" fmla="*/ 2231042 w 2736184"/>
              <a:gd name="connsiteY29" fmla="*/ 28063 h 126304"/>
              <a:gd name="connsiteX30" fmla="*/ 2378375 w 2736184"/>
              <a:gd name="connsiteY30" fmla="*/ 25725 h 126304"/>
              <a:gd name="connsiteX31" fmla="*/ 2392407 w 2736184"/>
              <a:gd name="connsiteY31" fmla="*/ 23386 h 126304"/>
              <a:gd name="connsiteX32" fmla="*/ 2408777 w 2736184"/>
              <a:gd name="connsiteY32" fmla="*/ 21047 h 126304"/>
              <a:gd name="connsiteX33" fmla="*/ 2441518 w 2736184"/>
              <a:gd name="connsiteY33" fmla="*/ 18709 h 126304"/>
              <a:gd name="connsiteX34" fmla="*/ 2474259 w 2736184"/>
              <a:gd name="connsiteY34" fmla="*/ 11693 h 126304"/>
              <a:gd name="connsiteX35" fmla="*/ 2502322 w 2736184"/>
              <a:gd name="connsiteY35" fmla="*/ 2338 h 126304"/>
              <a:gd name="connsiteX36" fmla="*/ 2549095 w 2736184"/>
              <a:gd name="connsiteY36" fmla="*/ 0 h 126304"/>
              <a:gd name="connsiteX37" fmla="*/ 2584174 w 2736184"/>
              <a:gd name="connsiteY37" fmla="*/ 2338 h 126304"/>
              <a:gd name="connsiteX38" fmla="*/ 2598206 w 2736184"/>
              <a:gd name="connsiteY38" fmla="*/ 4677 h 126304"/>
              <a:gd name="connsiteX39" fmla="*/ 2647317 w 2736184"/>
              <a:gd name="connsiteY39" fmla="*/ 11693 h 126304"/>
              <a:gd name="connsiteX40" fmla="*/ 2680057 w 2736184"/>
              <a:gd name="connsiteY40" fmla="*/ 16370 h 126304"/>
              <a:gd name="connsiteX41" fmla="*/ 2696428 w 2736184"/>
              <a:gd name="connsiteY41" fmla="*/ 18709 h 126304"/>
              <a:gd name="connsiteX42" fmla="*/ 2717475 w 2736184"/>
              <a:gd name="connsiteY42" fmla="*/ 21047 h 126304"/>
              <a:gd name="connsiteX43" fmla="*/ 2736184 w 2736184"/>
              <a:gd name="connsiteY43" fmla="*/ 25725 h 126304"/>
              <a:gd name="connsiteX0" fmla="*/ 0 w 2736184"/>
              <a:gd name="connsiteY0" fmla="*/ 102899 h 126304"/>
              <a:gd name="connsiteX1" fmla="*/ 93545 w 2736184"/>
              <a:gd name="connsiteY1" fmla="*/ 105238 h 126304"/>
              <a:gd name="connsiteX2" fmla="*/ 149671 w 2736184"/>
              <a:gd name="connsiteY2" fmla="*/ 112254 h 126304"/>
              <a:gd name="connsiteX3" fmla="*/ 264264 w 2736184"/>
              <a:gd name="connsiteY3" fmla="*/ 116931 h 126304"/>
              <a:gd name="connsiteX4" fmla="*/ 444337 w 2736184"/>
              <a:gd name="connsiteY4" fmla="*/ 126285 h 126304"/>
              <a:gd name="connsiteX5" fmla="*/ 615057 w 2736184"/>
              <a:gd name="connsiteY5" fmla="*/ 119269 h 126304"/>
              <a:gd name="connsiteX6" fmla="*/ 687554 w 2736184"/>
              <a:gd name="connsiteY6" fmla="*/ 114592 h 126304"/>
              <a:gd name="connsiteX7" fmla="*/ 788114 w 2736184"/>
              <a:gd name="connsiteY7" fmla="*/ 98222 h 126304"/>
              <a:gd name="connsiteX8" fmla="*/ 867628 w 2736184"/>
              <a:gd name="connsiteY8" fmla="*/ 93545 h 126304"/>
              <a:gd name="connsiteX9" fmla="*/ 942463 w 2736184"/>
              <a:gd name="connsiteY9" fmla="*/ 84190 h 126304"/>
              <a:gd name="connsiteX10" fmla="*/ 1007945 w 2736184"/>
              <a:gd name="connsiteY10" fmla="*/ 72497 h 126304"/>
              <a:gd name="connsiteX11" fmla="*/ 1059394 w 2736184"/>
              <a:gd name="connsiteY11" fmla="*/ 65481 h 126304"/>
              <a:gd name="connsiteX12" fmla="*/ 1190357 w 2736184"/>
              <a:gd name="connsiteY12" fmla="*/ 72497 h 126304"/>
              <a:gd name="connsiteX13" fmla="*/ 1349383 w 2736184"/>
              <a:gd name="connsiteY13" fmla="*/ 74836 h 126304"/>
              <a:gd name="connsiteX14" fmla="*/ 1400833 w 2736184"/>
              <a:gd name="connsiteY14" fmla="*/ 72497 h 126304"/>
              <a:gd name="connsiteX15" fmla="*/ 1454621 w 2736184"/>
              <a:gd name="connsiteY15" fmla="*/ 51449 h 126304"/>
              <a:gd name="connsiteX16" fmla="*/ 1503732 w 2736184"/>
              <a:gd name="connsiteY16" fmla="*/ 39756 h 126304"/>
              <a:gd name="connsiteX17" fmla="*/ 1620663 w 2736184"/>
              <a:gd name="connsiteY17" fmla="*/ 37418 h 126304"/>
              <a:gd name="connsiteX18" fmla="*/ 1693160 w 2736184"/>
              <a:gd name="connsiteY18" fmla="*/ 16370 h 126304"/>
              <a:gd name="connsiteX19" fmla="*/ 1739932 w 2736184"/>
              <a:gd name="connsiteY19" fmla="*/ 4677 h 126304"/>
              <a:gd name="connsiteX20" fmla="*/ 1793721 w 2736184"/>
              <a:gd name="connsiteY20" fmla="*/ 0 h 126304"/>
              <a:gd name="connsiteX21" fmla="*/ 1868556 w 2736184"/>
              <a:gd name="connsiteY21" fmla="*/ 2338 h 126304"/>
              <a:gd name="connsiteX22" fmla="*/ 1882588 w 2736184"/>
              <a:gd name="connsiteY22" fmla="*/ 4677 h 126304"/>
              <a:gd name="connsiteX23" fmla="*/ 1912990 w 2736184"/>
              <a:gd name="connsiteY23" fmla="*/ 7016 h 126304"/>
              <a:gd name="connsiteX24" fmla="*/ 1931699 w 2736184"/>
              <a:gd name="connsiteY24" fmla="*/ 9354 h 126304"/>
              <a:gd name="connsiteX25" fmla="*/ 1983149 w 2736184"/>
              <a:gd name="connsiteY25" fmla="*/ 14032 h 126304"/>
              <a:gd name="connsiteX26" fmla="*/ 2158545 w 2736184"/>
              <a:gd name="connsiteY26" fmla="*/ 21047 h 126304"/>
              <a:gd name="connsiteX27" fmla="*/ 2184270 w 2736184"/>
              <a:gd name="connsiteY27" fmla="*/ 23386 h 126304"/>
              <a:gd name="connsiteX28" fmla="*/ 2231042 w 2736184"/>
              <a:gd name="connsiteY28" fmla="*/ 28063 h 126304"/>
              <a:gd name="connsiteX29" fmla="*/ 2378375 w 2736184"/>
              <a:gd name="connsiteY29" fmla="*/ 25725 h 126304"/>
              <a:gd name="connsiteX30" fmla="*/ 2392407 w 2736184"/>
              <a:gd name="connsiteY30" fmla="*/ 23386 h 126304"/>
              <a:gd name="connsiteX31" fmla="*/ 2408777 w 2736184"/>
              <a:gd name="connsiteY31" fmla="*/ 21047 h 126304"/>
              <a:gd name="connsiteX32" fmla="*/ 2441518 w 2736184"/>
              <a:gd name="connsiteY32" fmla="*/ 18709 h 126304"/>
              <a:gd name="connsiteX33" fmla="*/ 2474259 w 2736184"/>
              <a:gd name="connsiteY33" fmla="*/ 11693 h 126304"/>
              <a:gd name="connsiteX34" fmla="*/ 2502322 w 2736184"/>
              <a:gd name="connsiteY34" fmla="*/ 2338 h 126304"/>
              <a:gd name="connsiteX35" fmla="*/ 2549095 w 2736184"/>
              <a:gd name="connsiteY35" fmla="*/ 0 h 126304"/>
              <a:gd name="connsiteX36" fmla="*/ 2584174 w 2736184"/>
              <a:gd name="connsiteY36" fmla="*/ 2338 h 126304"/>
              <a:gd name="connsiteX37" fmla="*/ 2598206 w 2736184"/>
              <a:gd name="connsiteY37" fmla="*/ 4677 h 126304"/>
              <a:gd name="connsiteX38" fmla="*/ 2647317 w 2736184"/>
              <a:gd name="connsiteY38" fmla="*/ 11693 h 126304"/>
              <a:gd name="connsiteX39" fmla="*/ 2680057 w 2736184"/>
              <a:gd name="connsiteY39" fmla="*/ 16370 h 126304"/>
              <a:gd name="connsiteX40" fmla="*/ 2696428 w 2736184"/>
              <a:gd name="connsiteY40" fmla="*/ 18709 h 126304"/>
              <a:gd name="connsiteX41" fmla="*/ 2717475 w 2736184"/>
              <a:gd name="connsiteY41" fmla="*/ 21047 h 126304"/>
              <a:gd name="connsiteX42" fmla="*/ 2736184 w 2736184"/>
              <a:gd name="connsiteY42" fmla="*/ 25725 h 126304"/>
              <a:gd name="connsiteX0" fmla="*/ 0 w 2736184"/>
              <a:gd name="connsiteY0" fmla="*/ 102899 h 126304"/>
              <a:gd name="connsiteX1" fmla="*/ 93545 w 2736184"/>
              <a:gd name="connsiteY1" fmla="*/ 105238 h 126304"/>
              <a:gd name="connsiteX2" fmla="*/ 149671 w 2736184"/>
              <a:gd name="connsiteY2" fmla="*/ 112254 h 126304"/>
              <a:gd name="connsiteX3" fmla="*/ 264264 w 2736184"/>
              <a:gd name="connsiteY3" fmla="*/ 116931 h 126304"/>
              <a:gd name="connsiteX4" fmla="*/ 444337 w 2736184"/>
              <a:gd name="connsiteY4" fmla="*/ 126285 h 126304"/>
              <a:gd name="connsiteX5" fmla="*/ 615057 w 2736184"/>
              <a:gd name="connsiteY5" fmla="*/ 119269 h 126304"/>
              <a:gd name="connsiteX6" fmla="*/ 687554 w 2736184"/>
              <a:gd name="connsiteY6" fmla="*/ 114592 h 126304"/>
              <a:gd name="connsiteX7" fmla="*/ 788114 w 2736184"/>
              <a:gd name="connsiteY7" fmla="*/ 98222 h 126304"/>
              <a:gd name="connsiteX8" fmla="*/ 867628 w 2736184"/>
              <a:gd name="connsiteY8" fmla="*/ 93545 h 126304"/>
              <a:gd name="connsiteX9" fmla="*/ 942463 w 2736184"/>
              <a:gd name="connsiteY9" fmla="*/ 84190 h 126304"/>
              <a:gd name="connsiteX10" fmla="*/ 1007945 w 2736184"/>
              <a:gd name="connsiteY10" fmla="*/ 72497 h 126304"/>
              <a:gd name="connsiteX11" fmla="*/ 1059394 w 2736184"/>
              <a:gd name="connsiteY11" fmla="*/ 65481 h 126304"/>
              <a:gd name="connsiteX12" fmla="*/ 1190357 w 2736184"/>
              <a:gd name="connsiteY12" fmla="*/ 72497 h 126304"/>
              <a:gd name="connsiteX13" fmla="*/ 1349383 w 2736184"/>
              <a:gd name="connsiteY13" fmla="*/ 74836 h 126304"/>
              <a:gd name="connsiteX14" fmla="*/ 1400833 w 2736184"/>
              <a:gd name="connsiteY14" fmla="*/ 72497 h 126304"/>
              <a:gd name="connsiteX15" fmla="*/ 1454621 w 2736184"/>
              <a:gd name="connsiteY15" fmla="*/ 51449 h 126304"/>
              <a:gd name="connsiteX16" fmla="*/ 1503732 w 2736184"/>
              <a:gd name="connsiteY16" fmla="*/ 39756 h 126304"/>
              <a:gd name="connsiteX17" fmla="*/ 1620663 w 2736184"/>
              <a:gd name="connsiteY17" fmla="*/ 37418 h 126304"/>
              <a:gd name="connsiteX18" fmla="*/ 1693160 w 2736184"/>
              <a:gd name="connsiteY18" fmla="*/ 16370 h 126304"/>
              <a:gd name="connsiteX19" fmla="*/ 1739932 w 2736184"/>
              <a:gd name="connsiteY19" fmla="*/ 4677 h 126304"/>
              <a:gd name="connsiteX20" fmla="*/ 1793721 w 2736184"/>
              <a:gd name="connsiteY20" fmla="*/ 0 h 126304"/>
              <a:gd name="connsiteX21" fmla="*/ 1868556 w 2736184"/>
              <a:gd name="connsiteY21" fmla="*/ 2338 h 126304"/>
              <a:gd name="connsiteX22" fmla="*/ 1882588 w 2736184"/>
              <a:gd name="connsiteY22" fmla="*/ 4677 h 126304"/>
              <a:gd name="connsiteX23" fmla="*/ 1931699 w 2736184"/>
              <a:gd name="connsiteY23" fmla="*/ 9354 h 126304"/>
              <a:gd name="connsiteX24" fmla="*/ 1983149 w 2736184"/>
              <a:gd name="connsiteY24" fmla="*/ 14032 h 126304"/>
              <a:gd name="connsiteX25" fmla="*/ 2158545 w 2736184"/>
              <a:gd name="connsiteY25" fmla="*/ 21047 h 126304"/>
              <a:gd name="connsiteX26" fmla="*/ 2184270 w 2736184"/>
              <a:gd name="connsiteY26" fmla="*/ 23386 h 126304"/>
              <a:gd name="connsiteX27" fmla="*/ 2231042 w 2736184"/>
              <a:gd name="connsiteY27" fmla="*/ 28063 h 126304"/>
              <a:gd name="connsiteX28" fmla="*/ 2378375 w 2736184"/>
              <a:gd name="connsiteY28" fmla="*/ 25725 h 126304"/>
              <a:gd name="connsiteX29" fmla="*/ 2392407 w 2736184"/>
              <a:gd name="connsiteY29" fmla="*/ 23386 h 126304"/>
              <a:gd name="connsiteX30" fmla="*/ 2408777 w 2736184"/>
              <a:gd name="connsiteY30" fmla="*/ 21047 h 126304"/>
              <a:gd name="connsiteX31" fmla="*/ 2441518 w 2736184"/>
              <a:gd name="connsiteY31" fmla="*/ 18709 h 126304"/>
              <a:gd name="connsiteX32" fmla="*/ 2474259 w 2736184"/>
              <a:gd name="connsiteY32" fmla="*/ 11693 h 126304"/>
              <a:gd name="connsiteX33" fmla="*/ 2502322 w 2736184"/>
              <a:gd name="connsiteY33" fmla="*/ 2338 h 126304"/>
              <a:gd name="connsiteX34" fmla="*/ 2549095 w 2736184"/>
              <a:gd name="connsiteY34" fmla="*/ 0 h 126304"/>
              <a:gd name="connsiteX35" fmla="*/ 2584174 w 2736184"/>
              <a:gd name="connsiteY35" fmla="*/ 2338 h 126304"/>
              <a:gd name="connsiteX36" fmla="*/ 2598206 w 2736184"/>
              <a:gd name="connsiteY36" fmla="*/ 4677 h 126304"/>
              <a:gd name="connsiteX37" fmla="*/ 2647317 w 2736184"/>
              <a:gd name="connsiteY37" fmla="*/ 11693 h 126304"/>
              <a:gd name="connsiteX38" fmla="*/ 2680057 w 2736184"/>
              <a:gd name="connsiteY38" fmla="*/ 16370 h 126304"/>
              <a:gd name="connsiteX39" fmla="*/ 2696428 w 2736184"/>
              <a:gd name="connsiteY39" fmla="*/ 18709 h 126304"/>
              <a:gd name="connsiteX40" fmla="*/ 2717475 w 2736184"/>
              <a:gd name="connsiteY40" fmla="*/ 21047 h 126304"/>
              <a:gd name="connsiteX41" fmla="*/ 2736184 w 2736184"/>
              <a:gd name="connsiteY41" fmla="*/ 25725 h 126304"/>
              <a:gd name="connsiteX0" fmla="*/ 0 w 2736184"/>
              <a:gd name="connsiteY0" fmla="*/ 102899 h 126304"/>
              <a:gd name="connsiteX1" fmla="*/ 93545 w 2736184"/>
              <a:gd name="connsiteY1" fmla="*/ 105238 h 126304"/>
              <a:gd name="connsiteX2" fmla="*/ 149671 w 2736184"/>
              <a:gd name="connsiteY2" fmla="*/ 112254 h 126304"/>
              <a:gd name="connsiteX3" fmla="*/ 264264 w 2736184"/>
              <a:gd name="connsiteY3" fmla="*/ 116931 h 126304"/>
              <a:gd name="connsiteX4" fmla="*/ 444337 w 2736184"/>
              <a:gd name="connsiteY4" fmla="*/ 126285 h 126304"/>
              <a:gd name="connsiteX5" fmla="*/ 615057 w 2736184"/>
              <a:gd name="connsiteY5" fmla="*/ 119269 h 126304"/>
              <a:gd name="connsiteX6" fmla="*/ 687554 w 2736184"/>
              <a:gd name="connsiteY6" fmla="*/ 114592 h 126304"/>
              <a:gd name="connsiteX7" fmla="*/ 788114 w 2736184"/>
              <a:gd name="connsiteY7" fmla="*/ 98222 h 126304"/>
              <a:gd name="connsiteX8" fmla="*/ 867628 w 2736184"/>
              <a:gd name="connsiteY8" fmla="*/ 93545 h 126304"/>
              <a:gd name="connsiteX9" fmla="*/ 942463 w 2736184"/>
              <a:gd name="connsiteY9" fmla="*/ 84190 h 126304"/>
              <a:gd name="connsiteX10" fmla="*/ 1007945 w 2736184"/>
              <a:gd name="connsiteY10" fmla="*/ 72497 h 126304"/>
              <a:gd name="connsiteX11" fmla="*/ 1059394 w 2736184"/>
              <a:gd name="connsiteY11" fmla="*/ 65481 h 126304"/>
              <a:gd name="connsiteX12" fmla="*/ 1190357 w 2736184"/>
              <a:gd name="connsiteY12" fmla="*/ 72497 h 126304"/>
              <a:gd name="connsiteX13" fmla="*/ 1349383 w 2736184"/>
              <a:gd name="connsiteY13" fmla="*/ 74836 h 126304"/>
              <a:gd name="connsiteX14" fmla="*/ 1400833 w 2736184"/>
              <a:gd name="connsiteY14" fmla="*/ 72497 h 126304"/>
              <a:gd name="connsiteX15" fmla="*/ 1454621 w 2736184"/>
              <a:gd name="connsiteY15" fmla="*/ 51449 h 126304"/>
              <a:gd name="connsiteX16" fmla="*/ 1503732 w 2736184"/>
              <a:gd name="connsiteY16" fmla="*/ 39756 h 126304"/>
              <a:gd name="connsiteX17" fmla="*/ 1620663 w 2736184"/>
              <a:gd name="connsiteY17" fmla="*/ 37418 h 126304"/>
              <a:gd name="connsiteX18" fmla="*/ 1693160 w 2736184"/>
              <a:gd name="connsiteY18" fmla="*/ 16370 h 126304"/>
              <a:gd name="connsiteX19" fmla="*/ 1739932 w 2736184"/>
              <a:gd name="connsiteY19" fmla="*/ 4677 h 126304"/>
              <a:gd name="connsiteX20" fmla="*/ 1793721 w 2736184"/>
              <a:gd name="connsiteY20" fmla="*/ 0 h 126304"/>
              <a:gd name="connsiteX21" fmla="*/ 1868556 w 2736184"/>
              <a:gd name="connsiteY21" fmla="*/ 2338 h 126304"/>
              <a:gd name="connsiteX22" fmla="*/ 1931699 w 2736184"/>
              <a:gd name="connsiteY22" fmla="*/ 9354 h 126304"/>
              <a:gd name="connsiteX23" fmla="*/ 1983149 w 2736184"/>
              <a:gd name="connsiteY23" fmla="*/ 14032 h 126304"/>
              <a:gd name="connsiteX24" fmla="*/ 2158545 w 2736184"/>
              <a:gd name="connsiteY24" fmla="*/ 21047 h 126304"/>
              <a:gd name="connsiteX25" fmla="*/ 2184270 w 2736184"/>
              <a:gd name="connsiteY25" fmla="*/ 23386 h 126304"/>
              <a:gd name="connsiteX26" fmla="*/ 2231042 w 2736184"/>
              <a:gd name="connsiteY26" fmla="*/ 28063 h 126304"/>
              <a:gd name="connsiteX27" fmla="*/ 2378375 w 2736184"/>
              <a:gd name="connsiteY27" fmla="*/ 25725 h 126304"/>
              <a:gd name="connsiteX28" fmla="*/ 2392407 w 2736184"/>
              <a:gd name="connsiteY28" fmla="*/ 23386 h 126304"/>
              <a:gd name="connsiteX29" fmla="*/ 2408777 w 2736184"/>
              <a:gd name="connsiteY29" fmla="*/ 21047 h 126304"/>
              <a:gd name="connsiteX30" fmla="*/ 2441518 w 2736184"/>
              <a:gd name="connsiteY30" fmla="*/ 18709 h 126304"/>
              <a:gd name="connsiteX31" fmla="*/ 2474259 w 2736184"/>
              <a:gd name="connsiteY31" fmla="*/ 11693 h 126304"/>
              <a:gd name="connsiteX32" fmla="*/ 2502322 w 2736184"/>
              <a:gd name="connsiteY32" fmla="*/ 2338 h 126304"/>
              <a:gd name="connsiteX33" fmla="*/ 2549095 w 2736184"/>
              <a:gd name="connsiteY33" fmla="*/ 0 h 126304"/>
              <a:gd name="connsiteX34" fmla="*/ 2584174 w 2736184"/>
              <a:gd name="connsiteY34" fmla="*/ 2338 h 126304"/>
              <a:gd name="connsiteX35" fmla="*/ 2598206 w 2736184"/>
              <a:gd name="connsiteY35" fmla="*/ 4677 h 126304"/>
              <a:gd name="connsiteX36" fmla="*/ 2647317 w 2736184"/>
              <a:gd name="connsiteY36" fmla="*/ 11693 h 126304"/>
              <a:gd name="connsiteX37" fmla="*/ 2680057 w 2736184"/>
              <a:gd name="connsiteY37" fmla="*/ 16370 h 126304"/>
              <a:gd name="connsiteX38" fmla="*/ 2696428 w 2736184"/>
              <a:gd name="connsiteY38" fmla="*/ 18709 h 126304"/>
              <a:gd name="connsiteX39" fmla="*/ 2717475 w 2736184"/>
              <a:gd name="connsiteY39" fmla="*/ 21047 h 126304"/>
              <a:gd name="connsiteX40" fmla="*/ 2736184 w 2736184"/>
              <a:gd name="connsiteY40" fmla="*/ 25725 h 126304"/>
              <a:gd name="connsiteX0" fmla="*/ 0 w 2736184"/>
              <a:gd name="connsiteY0" fmla="*/ 102899 h 126304"/>
              <a:gd name="connsiteX1" fmla="*/ 93545 w 2736184"/>
              <a:gd name="connsiteY1" fmla="*/ 105238 h 126304"/>
              <a:gd name="connsiteX2" fmla="*/ 149671 w 2736184"/>
              <a:gd name="connsiteY2" fmla="*/ 112254 h 126304"/>
              <a:gd name="connsiteX3" fmla="*/ 264264 w 2736184"/>
              <a:gd name="connsiteY3" fmla="*/ 116931 h 126304"/>
              <a:gd name="connsiteX4" fmla="*/ 444337 w 2736184"/>
              <a:gd name="connsiteY4" fmla="*/ 126285 h 126304"/>
              <a:gd name="connsiteX5" fmla="*/ 615057 w 2736184"/>
              <a:gd name="connsiteY5" fmla="*/ 119269 h 126304"/>
              <a:gd name="connsiteX6" fmla="*/ 687554 w 2736184"/>
              <a:gd name="connsiteY6" fmla="*/ 114592 h 126304"/>
              <a:gd name="connsiteX7" fmla="*/ 788114 w 2736184"/>
              <a:gd name="connsiteY7" fmla="*/ 98222 h 126304"/>
              <a:gd name="connsiteX8" fmla="*/ 867628 w 2736184"/>
              <a:gd name="connsiteY8" fmla="*/ 93545 h 126304"/>
              <a:gd name="connsiteX9" fmla="*/ 942463 w 2736184"/>
              <a:gd name="connsiteY9" fmla="*/ 84190 h 126304"/>
              <a:gd name="connsiteX10" fmla="*/ 1007945 w 2736184"/>
              <a:gd name="connsiteY10" fmla="*/ 72497 h 126304"/>
              <a:gd name="connsiteX11" fmla="*/ 1059394 w 2736184"/>
              <a:gd name="connsiteY11" fmla="*/ 65481 h 126304"/>
              <a:gd name="connsiteX12" fmla="*/ 1190357 w 2736184"/>
              <a:gd name="connsiteY12" fmla="*/ 72497 h 126304"/>
              <a:gd name="connsiteX13" fmla="*/ 1349383 w 2736184"/>
              <a:gd name="connsiteY13" fmla="*/ 74836 h 126304"/>
              <a:gd name="connsiteX14" fmla="*/ 1400833 w 2736184"/>
              <a:gd name="connsiteY14" fmla="*/ 72497 h 126304"/>
              <a:gd name="connsiteX15" fmla="*/ 1454621 w 2736184"/>
              <a:gd name="connsiteY15" fmla="*/ 51449 h 126304"/>
              <a:gd name="connsiteX16" fmla="*/ 1503732 w 2736184"/>
              <a:gd name="connsiteY16" fmla="*/ 39756 h 126304"/>
              <a:gd name="connsiteX17" fmla="*/ 1620663 w 2736184"/>
              <a:gd name="connsiteY17" fmla="*/ 37418 h 126304"/>
              <a:gd name="connsiteX18" fmla="*/ 1693160 w 2736184"/>
              <a:gd name="connsiteY18" fmla="*/ 16370 h 126304"/>
              <a:gd name="connsiteX19" fmla="*/ 1739932 w 2736184"/>
              <a:gd name="connsiteY19" fmla="*/ 4677 h 126304"/>
              <a:gd name="connsiteX20" fmla="*/ 1793721 w 2736184"/>
              <a:gd name="connsiteY20" fmla="*/ 0 h 126304"/>
              <a:gd name="connsiteX21" fmla="*/ 1868556 w 2736184"/>
              <a:gd name="connsiteY21" fmla="*/ 2338 h 126304"/>
              <a:gd name="connsiteX22" fmla="*/ 1931699 w 2736184"/>
              <a:gd name="connsiteY22" fmla="*/ 9354 h 126304"/>
              <a:gd name="connsiteX23" fmla="*/ 1983149 w 2736184"/>
              <a:gd name="connsiteY23" fmla="*/ 14032 h 126304"/>
              <a:gd name="connsiteX24" fmla="*/ 2158545 w 2736184"/>
              <a:gd name="connsiteY24" fmla="*/ 21047 h 126304"/>
              <a:gd name="connsiteX25" fmla="*/ 2231042 w 2736184"/>
              <a:gd name="connsiteY25" fmla="*/ 28063 h 126304"/>
              <a:gd name="connsiteX26" fmla="*/ 2378375 w 2736184"/>
              <a:gd name="connsiteY26" fmla="*/ 25725 h 126304"/>
              <a:gd name="connsiteX27" fmla="*/ 2392407 w 2736184"/>
              <a:gd name="connsiteY27" fmla="*/ 23386 h 126304"/>
              <a:gd name="connsiteX28" fmla="*/ 2408777 w 2736184"/>
              <a:gd name="connsiteY28" fmla="*/ 21047 h 126304"/>
              <a:gd name="connsiteX29" fmla="*/ 2441518 w 2736184"/>
              <a:gd name="connsiteY29" fmla="*/ 18709 h 126304"/>
              <a:gd name="connsiteX30" fmla="*/ 2474259 w 2736184"/>
              <a:gd name="connsiteY30" fmla="*/ 11693 h 126304"/>
              <a:gd name="connsiteX31" fmla="*/ 2502322 w 2736184"/>
              <a:gd name="connsiteY31" fmla="*/ 2338 h 126304"/>
              <a:gd name="connsiteX32" fmla="*/ 2549095 w 2736184"/>
              <a:gd name="connsiteY32" fmla="*/ 0 h 126304"/>
              <a:gd name="connsiteX33" fmla="*/ 2584174 w 2736184"/>
              <a:gd name="connsiteY33" fmla="*/ 2338 h 126304"/>
              <a:gd name="connsiteX34" fmla="*/ 2598206 w 2736184"/>
              <a:gd name="connsiteY34" fmla="*/ 4677 h 126304"/>
              <a:gd name="connsiteX35" fmla="*/ 2647317 w 2736184"/>
              <a:gd name="connsiteY35" fmla="*/ 11693 h 126304"/>
              <a:gd name="connsiteX36" fmla="*/ 2680057 w 2736184"/>
              <a:gd name="connsiteY36" fmla="*/ 16370 h 126304"/>
              <a:gd name="connsiteX37" fmla="*/ 2696428 w 2736184"/>
              <a:gd name="connsiteY37" fmla="*/ 18709 h 126304"/>
              <a:gd name="connsiteX38" fmla="*/ 2717475 w 2736184"/>
              <a:gd name="connsiteY38" fmla="*/ 21047 h 126304"/>
              <a:gd name="connsiteX39" fmla="*/ 2736184 w 2736184"/>
              <a:gd name="connsiteY39" fmla="*/ 25725 h 126304"/>
              <a:gd name="connsiteX0" fmla="*/ 0 w 2736184"/>
              <a:gd name="connsiteY0" fmla="*/ 102899 h 126304"/>
              <a:gd name="connsiteX1" fmla="*/ 93545 w 2736184"/>
              <a:gd name="connsiteY1" fmla="*/ 105238 h 126304"/>
              <a:gd name="connsiteX2" fmla="*/ 149671 w 2736184"/>
              <a:gd name="connsiteY2" fmla="*/ 112254 h 126304"/>
              <a:gd name="connsiteX3" fmla="*/ 264264 w 2736184"/>
              <a:gd name="connsiteY3" fmla="*/ 116931 h 126304"/>
              <a:gd name="connsiteX4" fmla="*/ 444337 w 2736184"/>
              <a:gd name="connsiteY4" fmla="*/ 126285 h 126304"/>
              <a:gd name="connsiteX5" fmla="*/ 615057 w 2736184"/>
              <a:gd name="connsiteY5" fmla="*/ 119269 h 126304"/>
              <a:gd name="connsiteX6" fmla="*/ 687554 w 2736184"/>
              <a:gd name="connsiteY6" fmla="*/ 114592 h 126304"/>
              <a:gd name="connsiteX7" fmla="*/ 788114 w 2736184"/>
              <a:gd name="connsiteY7" fmla="*/ 98222 h 126304"/>
              <a:gd name="connsiteX8" fmla="*/ 867628 w 2736184"/>
              <a:gd name="connsiteY8" fmla="*/ 93545 h 126304"/>
              <a:gd name="connsiteX9" fmla="*/ 942463 w 2736184"/>
              <a:gd name="connsiteY9" fmla="*/ 84190 h 126304"/>
              <a:gd name="connsiteX10" fmla="*/ 1007945 w 2736184"/>
              <a:gd name="connsiteY10" fmla="*/ 72497 h 126304"/>
              <a:gd name="connsiteX11" fmla="*/ 1059394 w 2736184"/>
              <a:gd name="connsiteY11" fmla="*/ 65481 h 126304"/>
              <a:gd name="connsiteX12" fmla="*/ 1190357 w 2736184"/>
              <a:gd name="connsiteY12" fmla="*/ 72497 h 126304"/>
              <a:gd name="connsiteX13" fmla="*/ 1349383 w 2736184"/>
              <a:gd name="connsiteY13" fmla="*/ 74836 h 126304"/>
              <a:gd name="connsiteX14" fmla="*/ 1400833 w 2736184"/>
              <a:gd name="connsiteY14" fmla="*/ 72497 h 126304"/>
              <a:gd name="connsiteX15" fmla="*/ 1454621 w 2736184"/>
              <a:gd name="connsiteY15" fmla="*/ 51449 h 126304"/>
              <a:gd name="connsiteX16" fmla="*/ 1503732 w 2736184"/>
              <a:gd name="connsiteY16" fmla="*/ 39756 h 126304"/>
              <a:gd name="connsiteX17" fmla="*/ 1620663 w 2736184"/>
              <a:gd name="connsiteY17" fmla="*/ 37418 h 126304"/>
              <a:gd name="connsiteX18" fmla="*/ 1693160 w 2736184"/>
              <a:gd name="connsiteY18" fmla="*/ 16370 h 126304"/>
              <a:gd name="connsiteX19" fmla="*/ 1739932 w 2736184"/>
              <a:gd name="connsiteY19" fmla="*/ 4677 h 126304"/>
              <a:gd name="connsiteX20" fmla="*/ 1793721 w 2736184"/>
              <a:gd name="connsiteY20" fmla="*/ 0 h 126304"/>
              <a:gd name="connsiteX21" fmla="*/ 1868556 w 2736184"/>
              <a:gd name="connsiteY21" fmla="*/ 2338 h 126304"/>
              <a:gd name="connsiteX22" fmla="*/ 1931699 w 2736184"/>
              <a:gd name="connsiteY22" fmla="*/ 9354 h 126304"/>
              <a:gd name="connsiteX23" fmla="*/ 1983149 w 2736184"/>
              <a:gd name="connsiteY23" fmla="*/ 14032 h 126304"/>
              <a:gd name="connsiteX24" fmla="*/ 2158545 w 2736184"/>
              <a:gd name="connsiteY24" fmla="*/ 21047 h 126304"/>
              <a:gd name="connsiteX25" fmla="*/ 2231042 w 2736184"/>
              <a:gd name="connsiteY25" fmla="*/ 28063 h 126304"/>
              <a:gd name="connsiteX26" fmla="*/ 2378375 w 2736184"/>
              <a:gd name="connsiteY26" fmla="*/ 25725 h 126304"/>
              <a:gd name="connsiteX27" fmla="*/ 2392407 w 2736184"/>
              <a:gd name="connsiteY27" fmla="*/ 23386 h 126304"/>
              <a:gd name="connsiteX28" fmla="*/ 2441518 w 2736184"/>
              <a:gd name="connsiteY28" fmla="*/ 18709 h 126304"/>
              <a:gd name="connsiteX29" fmla="*/ 2474259 w 2736184"/>
              <a:gd name="connsiteY29" fmla="*/ 11693 h 126304"/>
              <a:gd name="connsiteX30" fmla="*/ 2502322 w 2736184"/>
              <a:gd name="connsiteY30" fmla="*/ 2338 h 126304"/>
              <a:gd name="connsiteX31" fmla="*/ 2549095 w 2736184"/>
              <a:gd name="connsiteY31" fmla="*/ 0 h 126304"/>
              <a:gd name="connsiteX32" fmla="*/ 2584174 w 2736184"/>
              <a:gd name="connsiteY32" fmla="*/ 2338 h 126304"/>
              <a:gd name="connsiteX33" fmla="*/ 2598206 w 2736184"/>
              <a:gd name="connsiteY33" fmla="*/ 4677 h 126304"/>
              <a:gd name="connsiteX34" fmla="*/ 2647317 w 2736184"/>
              <a:gd name="connsiteY34" fmla="*/ 11693 h 126304"/>
              <a:gd name="connsiteX35" fmla="*/ 2680057 w 2736184"/>
              <a:gd name="connsiteY35" fmla="*/ 16370 h 126304"/>
              <a:gd name="connsiteX36" fmla="*/ 2696428 w 2736184"/>
              <a:gd name="connsiteY36" fmla="*/ 18709 h 126304"/>
              <a:gd name="connsiteX37" fmla="*/ 2717475 w 2736184"/>
              <a:gd name="connsiteY37" fmla="*/ 21047 h 126304"/>
              <a:gd name="connsiteX38" fmla="*/ 2736184 w 2736184"/>
              <a:gd name="connsiteY38" fmla="*/ 25725 h 126304"/>
              <a:gd name="connsiteX0" fmla="*/ 0 w 2736184"/>
              <a:gd name="connsiteY0" fmla="*/ 102899 h 126304"/>
              <a:gd name="connsiteX1" fmla="*/ 93545 w 2736184"/>
              <a:gd name="connsiteY1" fmla="*/ 105238 h 126304"/>
              <a:gd name="connsiteX2" fmla="*/ 149671 w 2736184"/>
              <a:gd name="connsiteY2" fmla="*/ 112254 h 126304"/>
              <a:gd name="connsiteX3" fmla="*/ 264264 w 2736184"/>
              <a:gd name="connsiteY3" fmla="*/ 116931 h 126304"/>
              <a:gd name="connsiteX4" fmla="*/ 444337 w 2736184"/>
              <a:gd name="connsiteY4" fmla="*/ 126285 h 126304"/>
              <a:gd name="connsiteX5" fmla="*/ 615057 w 2736184"/>
              <a:gd name="connsiteY5" fmla="*/ 119269 h 126304"/>
              <a:gd name="connsiteX6" fmla="*/ 687554 w 2736184"/>
              <a:gd name="connsiteY6" fmla="*/ 114592 h 126304"/>
              <a:gd name="connsiteX7" fmla="*/ 788114 w 2736184"/>
              <a:gd name="connsiteY7" fmla="*/ 98222 h 126304"/>
              <a:gd name="connsiteX8" fmla="*/ 867628 w 2736184"/>
              <a:gd name="connsiteY8" fmla="*/ 93545 h 126304"/>
              <a:gd name="connsiteX9" fmla="*/ 942463 w 2736184"/>
              <a:gd name="connsiteY9" fmla="*/ 84190 h 126304"/>
              <a:gd name="connsiteX10" fmla="*/ 1007945 w 2736184"/>
              <a:gd name="connsiteY10" fmla="*/ 72497 h 126304"/>
              <a:gd name="connsiteX11" fmla="*/ 1059394 w 2736184"/>
              <a:gd name="connsiteY11" fmla="*/ 65481 h 126304"/>
              <a:gd name="connsiteX12" fmla="*/ 1190357 w 2736184"/>
              <a:gd name="connsiteY12" fmla="*/ 72497 h 126304"/>
              <a:gd name="connsiteX13" fmla="*/ 1349383 w 2736184"/>
              <a:gd name="connsiteY13" fmla="*/ 74836 h 126304"/>
              <a:gd name="connsiteX14" fmla="*/ 1400833 w 2736184"/>
              <a:gd name="connsiteY14" fmla="*/ 72497 h 126304"/>
              <a:gd name="connsiteX15" fmla="*/ 1454621 w 2736184"/>
              <a:gd name="connsiteY15" fmla="*/ 51449 h 126304"/>
              <a:gd name="connsiteX16" fmla="*/ 1503732 w 2736184"/>
              <a:gd name="connsiteY16" fmla="*/ 39756 h 126304"/>
              <a:gd name="connsiteX17" fmla="*/ 1620663 w 2736184"/>
              <a:gd name="connsiteY17" fmla="*/ 37418 h 126304"/>
              <a:gd name="connsiteX18" fmla="*/ 1693160 w 2736184"/>
              <a:gd name="connsiteY18" fmla="*/ 16370 h 126304"/>
              <a:gd name="connsiteX19" fmla="*/ 1739932 w 2736184"/>
              <a:gd name="connsiteY19" fmla="*/ 4677 h 126304"/>
              <a:gd name="connsiteX20" fmla="*/ 1793721 w 2736184"/>
              <a:gd name="connsiteY20" fmla="*/ 0 h 126304"/>
              <a:gd name="connsiteX21" fmla="*/ 1868556 w 2736184"/>
              <a:gd name="connsiteY21" fmla="*/ 2338 h 126304"/>
              <a:gd name="connsiteX22" fmla="*/ 1931699 w 2736184"/>
              <a:gd name="connsiteY22" fmla="*/ 9354 h 126304"/>
              <a:gd name="connsiteX23" fmla="*/ 1983149 w 2736184"/>
              <a:gd name="connsiteY23" fmla="*/ 14032 h 126304"/>
              <a:gd name="connsiteX24" fmla="*/ 2158545 w 2736184"/>
              <a:gd name="connsiteY24" fmla="*/ 21047 h 126304"/>
              <a:gd name="connsiteX25" fmla="*/ 2231042 w 2736184"/>
              <a:gd name="connsiteY25" fmla="*/ 28063 h 126304"/>
              <a:gd name="connsiteX26" fmla="*/ 2378375 w 2736184"/>
              <a:gd name="connsiteY26" fmla="*/ 25725 h 126304"/>
              <a:gd name="connsiteX27" fmla="*/ 2441518 w 2736184"/>
              <a:gd name="connsiteY27" fmla="*/ 18709 h 126304"/>
              <a:gd name="connsiteX28" fmla="*/ 2474259 w 2736184"/>
              <a:gd name="connsiteY28" fmla="*/ 11693 h 126304"/>
              <a:gd name="connsiteX29" fmla="*/ 2502322 w 2736184"/>
              <a:gd name="connsiteY29" fmla="*/ 2338 h 126304"/>
              <a:gd name="connsiteX30" fmla="*/ 2549095 w 2736184"/>
              <a:gd name="connsiteY30" fmla="*/ 0 h 126304"/>
              <a:gd name="connsiteX31" fmla="*/ 2584174 w 2736184"/>
              <a:gd name="connsiteY31" fmla="*/ 2338 h 126304"/>
              <a:gd name="connsiteX32" fmla="*/ 2598206 w 2736184"/>
              <a:gd name="connsiteY32" fmla="*/ 4677 h 126304"/>
              <a:gd name="connsiteX33" fmla="*/ 2647317 w 2736184"/>
              <a:gd name="connsiteY33" fmla="*/ 11693 h 126304"/>
              <a:gd name="connsiteX34" fmla="*/ 2680057 w 2736184"/>
              <a:gd name="connsiteY34" fmla="*/ 16370 h 126304"/>
              <a:gd name="connsiteX35" fmla="*/ 2696428 w 2736184"/>
              <a:gd name="connsiteY35" fmla="*/ 18709 h 126304"/>
              <a:gd name="connsiteX36" fmla="*/ 2717475 w 2736184"/>
              <a:gd name="connsiteY36" fmla="*/ 21047 h 126304"/>
              <a:gd name="connsiteX37" fmla="*/ 2736184 w 2736184"/>
              <a:gd name="connsiteY37" fmla="*/ 25725 h 126304"/>
              <a:gd name="connsiteX0" fmla="*/ 0 w 2736184"/>
              <a:gd name="connsiteY0" fmla="*/ 102899 h 126304"/>
              <a:gd name="connsiteX1" fmla="*/ 93545 w 2736184"/>
              <a:gd name="connsiteY1" fmla="*/ 105238 h 126304"/>
              <a:gd name="connsiteX2" fmla="*/ 149671 w 2736184"/>
              <a:gd name="connsiteY2" fmla="*/ 112254 h 126304"/>
              <a:gd name="connsiteX3" fmla="*/ 264264 w 2736184"/>
              <a:gd name="connsiteY3" fmla="*/ 116931 h 126304"/>
              <a:gd name="connsiteX4" fmla="*/ 444337 w 2736184"/>
              <a:gd name="connsiteY4" fmla="*/ 126285 h 126304"/>
              <a:gd name="connsiteX5" fmla="*/ 615057 w 2736184"/>
              <a:gd name="connsiteY5" fmla="*/ 119269 h 126304"/>
              <a:gd name="connsiteX6" fmla="*/ 687554 w 2736184"/>
              <a:gd name="connsiteY6" fmla="*/ 114592 h 126304"/>
              <a:gd name="connsiteX7" fmla="*/ 788114 w 2736184"/>
              <a:gd name="connsiteY7" fmla="*/ 98222 h 126304"/>
              <a:gd name="connsiteX8" fmla="*/ 867628 w 2736184"/>
              <a:gd name="connsiteY8" fmla="*/ 93545 h 126304"/>
              <a:gd name="connsiteX9" fmla="*/ 942463 w 2736184"/>
              <a:gd name="connsiteY9" fmla="*/ 84190 h 126304"/>
              <a:gd name="connsiteX10" fmla="*/ 1007945 w 2736184"/>
              <a:gd name="connsiteY10" fmla="*/ 72497 h 126304"/>
              <a:gd name="connsiteX11" fmla="*/ 1059394 w 2736184"/>
              <a:gd name="connsiteY11" fmla="*/ 65481 h 126304"/>
              <a:gd name="connsiteX12" fmla="*/ 1190357 w 2736184"/>
              <a:gd name="connsiteY12" fmla="*/ 72497 h 126304"/>
              <a:gd name="connsiteX13" fmla="*/ 1349383 w 2736184"/>
              <a:gd name="connsiteY13" fmla="*/ 74836 h 126304"/>
              <a:gd name="connsiteX14" fmla="*/ 1400833 w 2736184"/>
              <a:gd name="connsiteY14" fmla="*/ 72497 h 126304"/>
              <a:gd name="connsiteX15" fmla="*/ 1454621 w 2736184"/>
              <a:gd name="connsiteY15" fmla="*/ 51449 h 126304"/>
              <a:gd name="connsiteX16" fmla="*/ 1503732 w 2736184"/>
              <a:gd name="connsiteY16" fmla="*/ 39756 h 126304"/>
              <a:gd name="connsiteX17" fmla="*/ 1620663 w 2736184"/>
              <a:gd name="connsiteY17" fmla="*/ 37418 h 126304"/>
              <a:gd name="connsiteX18" fmla="*/ 1693160 w 2736184"/>
              <a:gd name="connsiteY18" fmla="*/ 16370 h 126304"/>
              <a:gd name="connsiteX19" fmla="*/ 1739932 w 2736184"/>
              <a:gd name="connsiteY19" fmla="*/ 4677 h 126304"/>
              <a:gd name="connsiteX20" fmla="*/ 1793721 w 2736184"/>
              <a:gd name="connsiteY20" fmla="*/ 0 h 126304"/>
              <a:gd name="connsiteX21" fmla="*/ 1868556 w 2736184"/>
              <a:gd name="connsiteY21" fmla="*/ 2338 h 126304"/>
              <a:gd name="connsiteX22" fmla="*/ 1931699 w 2736184"/>
              <a:gd name="connsiteY22" fmla="*/ 9354 h 126304"/>
              <a:gd name="connsiteX23" fmla="*/ 1983149 w 2736184"/>
              <a:gd name="connsiteY23" fmla="*/ 14032 h 126304"/>
              <a:gd name="connsiteX24" fmla="*/ 2158545 w 2736184"/>
              <a:gd name="connsiteY24" fmla="*/ 21047 h 126304"/>
              <a:gd name="connsiteX25" fmla="*/ 2231042 w 2736184"/>
              <a:gd name="connsiteY25" fmla="*/ 28063 h 126304"/>
              <a:gd name="connsiteX26" fmla="*/ 2378375 w 2736184"/>
              <a:gd name="connsiteY26" fmla="*/ 25725 h 126304"/>
              <a:gd name="connsiteX27" fmla="*/ 2441518 w 2736184"/>
              <a:gd name="connsiteY27" fmla="*/ 18709 h 126304"/>
              <a:gd name="connsiteX28" fmla="*/ 2474259 w 2736184"/>
              <a:gd name="connsiteY28" fmla="*/ 11693 h 126304"/>
              <a:gd name="connsiteX29" fmla="*/ 2502322 w 2736184"/>
              <a:gd name="connsiteY29" fmla="*/ 2338 h 126304"/>
              <a:gd name="connsiteX30" fmla="*/ 2549095 w 2736184"/>
              <a:gd name="connsiteY30" fmla="*/ 0 h 126304"/>
              <a:gd name="connsiteX31" fmla="*/ 2598206 w 2736184"/>
              <a:gd name="connsiteY31" fmla="*/ 4677 h 126304"/>
              <a:gd name="connsiteX32" fmla="*/ 2647317 w 2736184"/>
              <a:gd name="connsiteY32" fmla="*/ 11693 h 126304"/>
              <a:gd name="connsiteX33" fmla="*/ 2680057 w 2736184"/>
              <a:gd name="connsiteY33" fmla="*/ 16370 h 126304"/>
              <a:gd name="connsiteX34" fmla="*/ 2696428 w 2736184"/>
              <a:gd name="connsiteY34" fmla="*/ 18709 h 126304"/>
              <a:gd name="connsiteX35" fmla="*/ 2717475 w 2736184"/>
              <a:gd name="connsiteY35" fmla="*/ 21047 h 126304"/>
              <a:gd name="connsiteX36" fmla="*/ 2736184 w 2736184"/>
              <a:gd name="connsiteY36" fmla="*/ 25725 h 126304"/>
              <a:gd name="connsiteX0" fmla="*/ 0 w 2736184"/>
              <a:gd name="connsiteY0" fmla="*/ 102899 h 126304"/>
              <a:gd name="connsiteX1" fmla="*/ 93545 w 2736184"/>
              <a:gd name="connsiteY1" fmla="*/ 105238 h 126304"/>
              <a:gd name="connsiteX2" fmla="*/ 149671 w 2736184"/>
              <a:gd name="connsiteY2" fmla="*/ 112254 h 126304"/>
              <a:gd name="connsiteX3" fmla="*/ 264264 w 2736184"/>
              <a:gd name="connsiteY3" fmla="*/ 116931 h 126304"/>
              <a:gd name="connsiteX4" fmla="*/ 444337 w 2736184"/>
              <a:gd name="connsiteY4" fmla="*/ 126285 h 126304"/>
              <a:gd name="connsiteX5" fmla="*/ 615057 w 2736184"/>
              <a:gd name="connsiteY5" fmla="*/ 119269 h 126304"/>
              <a:gd name="connsiteX6" fmla="*/ 687554 w 2736184"/>
              <a:gd name="connsiteY6" fmla="*/ 114592 h 126304"/>
              <a:gd name="connsiteX7" fmla="*/ 788114 w 2736184"/>
              <a:gd name="connsiteY7" fmla="*/ 98222 h 126304"/>
              <a:gd name="connsiteX8" fmla="*/ 867628 w 2736184"/>
              <a:gd name="connsiteY8" fmla="*/ 93545 h 126304"/>
              <a:gd name="connsiteX9" fmla="*/ 942463 w 2736184"/>
              <a:gd name="connsiteY9" fmla="*/ 84190 h 126304"/>
              <a:gd name="connsiteX10" fmla="*/ 1007945 w 2736184"/>
              <a:gd name="connsiteY10" fmla="*/ 72497 h 126304"/>
              <a:gd name="connsiteX11" fmla="*/ 1059394 w 2736184"/>
              <a:gd name="connsiteY11" fmla="*/ 65481 h 126304"/>
              <a:gd name="connsiteX12" fmla="*/ 1190357 w 2736184"/>
              <a:gd name="connsiteY12" fmla="*/ 72497 h 126304"/>
              <a:gd name="connsiteX13" fmla="*/ 1349383 w 2736184"/>
              <a:gd name="connsiteY13" fmla="*/ 74836 h 126304"/>
              <a:gd name="connsiteX14" fmla="*/ 1400833 w 2736184"/>
              <a:gd name="connsiteY14" fmla="*/ 72497 h 126304"/>
              <a:gd name="connsiteX15" fmla="*/ 1454621 w 2736184"/>
              <a:gd name="connsiteY15" fmla="*/ 51449 h 126304"/>
              <a:gd name="connsiteX16" fmla="*/ 1503732 w 2736184"/>
              <a:gd name="connsiteY16" fmla="*/ 39756 h 126304"/>
              <a:gd name="connsiteX17" fmla="*/ 1620663 w 2736184"/>
              <a:gd name="connsiteY17" fmla="*/ 37418 h 126304"/>
              <a:gd name="connsiteX18" fmla="*/ 1693160 w 2736184"/>
              <a:gd name="connsiteY18" fmla="*/ 16370 h 126304"/>
              <a:gd name="connsiteX19" fmla="*/ 1739932 w 2736184"/>
              <a:gd name="connsiteY19" fmla="*/ 4677 h 126304"/>
              <a:gd name="connsiteX20" fmla="*/ 1793721 w 2736184"/>
              <a:gd name="connsiteY20" fmla="*/ 0 h 126304"/>
              <a:gd name="connsiteX21" fmla="*/ 1868556 w 2736184"/>
              <a:gd name="connsiteY21" fmla="*/ 2338 h 126304"/>
              <a:gd name="connsiteX22" fmla="*/ 1931699 w 2736184"/>
              <a:gd name="connsiteY22" fmla="*/ 9354 h 126304"/>
              <a:gd name="connsiteX23" fmla="*/ 1983149 w 2736184"/>
              <a:gd name="connsiteY23" fmla="*/ 14032 h 126304"/>
              <a:gd name="connsiteX24" fmla="*/ 2158545 w 2736184"/>
              <a:gd name="connsiteY24" fmla="*/ 21047 h 126304"/>
              <a:gd name="connsiteX25" fmla="*/ 2231042 w 2736184"/>
              <a:gd name="connsiteY25" fmla="*/ 28063 h 126304"/>
              <a:gd name="connsiteX26" fmla="*/ 2378375 w 2736184"/>
              <a:gd name="connsiteY26" fmla="*/ 25725 h 126304"/>
              <a:gd name="connsiteX27" fmla="*/ 2441518 w 2736184"/>
              <a:gd name="connsiteY27" fmla="*/ 18709 h 126304"/>
              <a:gd name="connsiteX28" fmla="*/ 2474259 w 2736184"/>
              <a:gd name="connsiteY28" fmla="*/ 11693 h 126304"/>
              <a:gd name="connsiteX29" fmla="*/ 2502322 w 2736184"/>
              <a:gd name="connsiteY29" fmla="*/ 2338 h 126304"/>
              <a:gd name="connsiteX30" fmla="*/ 2549095 w 2736184"/>
              <a:gd name="connsiteY30" fmla="*/ 0 h 126304"/>
              <a:gd name="connsiteX31" fmla="*/ 2598206 w 2736184"/>
              <a:gd name="connsiteY31" fmla="*/ 4677 h 126304"/>
              <a:gd name="connsiteX32" fmla="*/ 2647317 w 2736184"/>
              <a:gd name="connsiteY32" fmla="*/ 11693 h 126304"/>
              <a:gd name="connsiteX33" fmla="*/ 2680057 w 2736184"/>
              <a:gd name="connsiteY33" fmla="*/ 16370 h 126304"/>
              <a:gd name="connsiteX34" fmla="*/ 2696428 w 2736184"/>
              <a:gd name="connsiteY34" fmla="*/ 18709 h 126304"/>
              <a:gd name="connsiteX35" fmla="*/ 2736184 w 2736184"/>
              <a:gd name="connsiteY35" fmla="*/ 25725 h 126304"/>
              <a:gd name="connsiteX0" fmla="*/ 0 w 2736184"/>
              <a:gd name="connsiteY0" fmla="*/ 102899 h 126304"/>
              <a:gd name="connsiteX1" fmla="*/ 93545 w 2736184"/>
              <a:gd name="connsiteY1" fmla="*/ 105238 h 126304"/>
              <a:gd name="connsiteX2" fmla="*/ 149671 w 2736184"/>
              <a:gd name="connsiteY2" fmla="*/ 112254 h 126304"/>
              <a:gd name="connsiteX3" fmla="*/ 264264 w 2736184"/>
              <a:gd name="connsiteY3" fmla="*/ 116931 h 126304"/>
              <a:gd name="connsiteX4" fmla="*/ 444337 w 2736184"/>
              <a:gd name="connsiteY4" fmla="*/ 126285 h 126304"/>
              <a:gd name="connsiteX5" fmla="*/ 615057 w 2736184"/>
              <a:gd name="connsiteY5" fmla="*/ 119269 h 126304"/>
              <a:gd name="connsiteX6" fmla="*/ 687554 w 2736184"/>
              <a:gd name="connsiteY6" fmla="*/ 114592 h 126304"/>
              <a:gd name="connsiteX7" fmla="*/ 788114 w 2736184"/>
              <a:gd name="connsiteY7" fmla="*/ 98222 h 126304"/>
              <a:gd name="connsiteX8" fmla="*/ 867628 w 2736184"/>
              <a:gd name="connsiteY8" fmla="*/ 93545 h 126304"/>
              <a:gd name="connsiteX9" fmla="*/ 942463 w 2736184"/>
              <a:gd name="connsiteY9" fmla="*/ 84190 h 126304"/>
              <a:gd name="connsiteX10" fmla="*/ 1007945 w 2736184"/>
              <a:gd name="connsiteY10" fmla="*/ 72497 h 126304"/>
              <a:gd name="connsiteX11" fmla="*/ 1059394 w 2736184"/>
              <a:gd name="connsiteY11" fmla="*/ 65481 h 126304"/>
              <a:gd name="connsiteX12" fmla="*/ 1190357 w 2736184"/>
              <a:gd name="connsiteY12" fmla="*/ 72497 h 126304"/>
              <a:gd name="connsiteX13" fmla="*/ 1349383 w 2736184"/>
              <a:gd name="connsiteY13" fmla="*/ 74836 h 126304"/>
              <a:gd name="connsiteX14" fmla="*/ 1400833 w 2736184"/>
              <a:gd name="connsiteY14" fmla="*/ 72497 h 126304"/>
              <a:gd name="connsiteX15" fmla="*/ 1454621 w 2736184"/>
              <a:gd name="connsiteY15" fmla="*/ 51449 h 126304"/>
              <a:gd name="connsiteX16" fmla="*/ 1503732 w 2736184"/>
              <a:gd name="connsiteY16" fmla="*/ 39756 h 126304"/>
              <a:gd name="connsiteX17" fmla="*/ 1620663 w 2736184"/>
              <a:gd name="connsiteY17" fmla="*/ 37418 h 126304"/>
              <a:gd name="connsiteX18" fmla="*/ 1693160 w 2736184"/>
              <a:gd name="connsiteY18" fmla="*/ 16370 h 126304"/>
              <a:gd name="connsiteX19" fmla="*/ 1739932 w 2736184"/>
              <a:gd name="connsiteY19" fmla="*/ 4677 h 126304"/>
              <a:gd name="connsiteX20" fmla="*/ 1793721 w 2736184"/>
              <a:gd name="connsiteY20" fmla="*/ 0 h 126304"/>
              <a:gd name="connsiteX21" fmla="*/ 1868556 w 2736184"/>
              <a:gd name="connsiteY21" fmla="*/ 2338 h 126304"/>
              <a:gd name="connsiteX22" fmla="*/ 1931699 w 2736184"/>
              <a:gd name="connsiteY22" fmla="*/ 9354 h 126304"/>
              <a:gd name="connsiteX23" fmla="*/ 1983149 w 2736184"/>
              <a:gd name="connsiteY23" fmla="*/ 14032 h 126304"/>
              <a:gd name="connsiteX24" fmla="*/ 2158545 w 2736184"/>
              <a:gd name="connsiteY24" fmla="*/ 21047 h 126304"/>
              <a:gd name="connsiteX25" fmla="*/ 2231042 w 2736184"/>
              <a:gd name="connsiteY25" fmla="*/ 28063 h 126304"/>
              <a:gd name="connsiteX26" fmla="*/ 2378375 w 2736184"/>
              <a:gd name="connsiteY26" fmla="*/ 25725 h 126304"/>
              <a:gd name="connsiteX27" fmla="*/ 2441518 w 2736184"/>
              <a:gd name="connsiteY27" fmla="*/ 18709 h 126304"/>
              <a:gd name="connsiteX28" fmla="*/ 2474259 w 2736184"/>
              <a:gd name="connsiteY28" fmla="*/ 11693 h 126304"/>
              <a:gd name="connsiteX29" fmla="*/ 2502322 w 2736184"/>
              <a:gd name="connsiteY29" fmla="*/ 2338 h 126304"/>
              <a:gd name="connsiteX30" fmla="*/ 2549095 w 2736184"/>
              <a:gd name="connsiteY30" fmla="*/ 0 h 126304"/>
              <a:gd name="connsiteX31" fmla="*/ 2598206 w 2736184"/>
              <a:gd name="connsiteY31" fmla="*/ 4677 h 126304"/>
              <a:gd name="connsiteX32" fmla="*/ 2647317 w 2736184"/>
              <a:gd name="connsiteY32" fmla="*/ 11693 h 126304"/>
              <a:gd name="connsiteX33" fmla="*/ 2680057 w 2736184"/>
              <a:gd name="connsiteY33" fmla="*/ 16370 h 126304"/>
              <a:gd name="connsiteX34" fmla="*/ 2736184 w 2736184"/>
              <a:gd name="connsiteY34" fmla="*/ 25725 h 126304"/>
              <a:gd name="connsiteX0" fmla="*/ 0 w 2736184"/>
              <a:gd name="connsiteY0" fmla="*/ 102899 h 126304"/>
              <a:gd name="connsiteX1" fmla="*/ 93545 w 2736184"/>
              <a:gd name="connsiteY1" fmla="*/ 105238 h 126304"/>
              <a:gd name="connsiteX2" fmla="*/ 149671 w 2736184"/>
              <a:gd name="connsiteY2" fmla="*/ 112254 h 126304"/>
              <a:gd name="connsiteX3" fmla="*/ 264264 w 2736184"/>
              <a:gd name="connsiteY3" fmla="*/ 116931 h 126304"/>
              <a:gd name="connsiteX4" fmla="*/ 444337 w 2736184"/>
              <a:gd name="connsiteY4" fmla="*/ 126285 h 126304"/>
              <a:gd name="connsiteX5" fmla="*/ 615057 w 2736184"/>
              <a:gd name="connsiteY5" fmla="*/ 119269 h 126304"/>
              <a:gd name="connsiteX6" fmla="*/ 687554 w 2736184"/>
              <a:gd name="connsiteY6" fmla="*/ 114592 h 126304"/>
              <a:gd name="connsiteX7" fmla="*/ 788114 w 2736184"/>
              <a:gd name="connsiteY7" fmla="*/ 98222 h 126304"/>
              <a:gd name="connsiteX8" fmla="*/ 867628 w 2736184"/>
              <a:gd name="connsiteY8" fmla="*/ 93545 h 126304"/>
              <a:gd name="connsiteX9" fmla="*/ 942463 w 2736184"/>
              <a:gd name="connsiteY9" fmla="*/ 84190 h 126304"/>
              <a:gd name="connsiteX10" fmla="*/ 1007945 w 2736184"/>
              <a:gd name="connsiteY10" fmla="*/ 72497 h 126304"/>
              <a:gd name="connsiteX11" fmla="*/ 1059394 w 2736184"/>
              <a:gd name="connsiteY11" fmla="*/ 65481 h 126304"/>
              <a:gd name="connsiteX12" fmla="*/ 1190357 w 2736184"/>
              <a:gd name="connsiteY12" fmla="*/ 72497 h 126304"/>
              <a:gd name="connsiteX13" fmla="*/ 1349383 w 2736184"/>
              <a:gd name="connsiteY13" fmla="*/ 74836 h 126304"/>
              <a:gd name="connsiteX14" fmla="*/ 1400833 w 2736184"/>
              <a:gd name="connsiteY14" fmla="*/ 72497 h 126304"/>
              <a:gd name="connsiteX15" fmla="*/ 1454621 w 2736184"/>
              <a:gd name="connsiteY15" fmla="*/ 51449 h 126304"/>
              <a:gd name="connsiteX16" fmla="*/ 1503732 w 2736184"/>
              <a:gd name="connsiteY16" fmla="*/ 39756 h 126304"/>
              <a:gd name="connsiteX17" fmla="*/ 1620663 w 2736184"/>
              <a:gd name="connsiteY17" fmla="*/ 37418 h 126304"/>
              <a:gd name="connsiteX18" fmla="*/ 1693160 w 2736184"/>
              <a:gd name="connsiteY18" fmla="*/ 16370 h 126304"/>
              <a:gd name="connsiteX19" fmla="*/ 1739932 w 2736184"/>
              <a:gd name="connsiteY19" fmla="*/ 4677 h 126304"/>
              <a:gd name="connsiteX20" fmla="*/ 1793721 w 2736184"/>
              <a:gd name="connsiteY20" fmla="*/ 0 h 126304"/>
              <a:gd name="connsiteX21" fmla="*/ 1868556 w 2736184"/>
              <a:gd name="connsiteY21" fmla="*/ 2338 h 126304"/>
              <a:gd name="connsiteX22" fmla="*/ 1931699 w 2736184"/>
              <a:gd name="connsiteY22" fmla="*/ 9354 h 126304"/>
              <a:gd name="connsiteX23" fmla="*/ 1983149 w 2736184"/>
              <a:gd name="connsiteY23" fmla="*/ 14032 h 126304"/>
              <a:gd name="connsiteX24" fmla="*/ 2158545 w 2736184"/>
              <a:gd name="connsiteY24" fmla="*/ 21047 h 126304"/>
              <a:gd name="connsiteX25" fmla="*/ 2231042 w 2736184"/>
              <a:gd name="connsiteY25" fmla="*/ 28063 h 126304"/>
              <a:gd name="connsiteX26" fmla="*/ 2378375 w 2736184"/>
              <a:gd name="connsiteY26" fmla="*/ 25725 h 126304"/>
              <a:gd name="connsiteX27" fmla="*/ 2441518 w 2736184"/>
              <a:gd name="connsiteY27" fmla="*/ 18709 h 126304"/>
              <a:gd name="connsiteX28" fmla="*/ 2474259 w 2736184"/>
              <a:gd name="connsiteY28" fmla="*/ 11693 h 126304"/>
              <a:gd name="connsiteX29" fmla="*/ 2502322 w 2736184"/>
              <a:gd name="connsiteY29" fmla="*/ 2338 h 126304"/>
              <a:gd name="connsiteX30" fmla="*/ 2549095 w 2736184"/>
              <a:gd name="connsiteY30" fmla="*/ 0 h 126304"/>
              <a:gd name="connsiteX31" fmla="*/ 2598206 w 2736184"/>
              <a:gd name="connsiteY31" fmla="*/ 4677 h 126304"/>
              <a:gd name="connsiteX32" fmla="*/ 2647317 w 2736184"/>
              <a:gd name="connsiteY32" fmla="*/ 11693 h 126304"/>
              <a:gd name="connsiteX33" fmla="*/ 2736184 w 2736184"/>
              <a:gd name="connsiteY33" fmla="*/ 25725 h 126304"/>
              <a:gd name="connsiteX0" fmla="*/ 0 w 2736184"/>
              <a:gd name="connsiteY0" fmla="*/ 102899 h 126304"/>
              <a:gd name="connsiteX1" fmla="*/ 93545 w 2736184"/>
              <a:gd name="connsiteY1" fmla="*/ 105238 h 126304"/>
              <a:gd name="connsiteX2" fmla="*/ 149671 w 2736184"/>
              <a:gd name="connsiteY2" fmla="*/ 112254 h 126304"/>
              <a:gd name="connsiteX3" fmla="*/ 264264 w 2736184"/>
              <a:gd name="connsiteY3" fmla="*/ 116931 h 126304"/>
              <a:gd name="connsiteX4" fmla="*/ 444337 w 2736184"/>
              <a:gd name="connsiteY4" fmla="*/ 126285 h 126304"/>
              <a:gd name="connsiteX5" fmla="*/ 615057 w 2736184"/>
              <a:gd name="connsiteY5" fmla="*/ 119269 h 126304"/>
              <a:gd name="connsiteX6" fmla="*/ 687554 w 2736184"/>
              <a:gd name="connsiteY6" fmla="*/ 114592 h 126304"/>
              <a:gd name="connsiteX7" fmla="*/ 788114 w 2736184"/>
              <a:gd name="connsiteY7" fmla="*/ 98222 h 126304"/>
              <a:gd name="connsiteX8" fmla="*/ 867628 w 2736184"/>
              <a:gd name="connsiteY8" fmla="*/ 93545 h 126304"/>
              <a:gd name="connsiteX9" fmla="*/ 942463 w 2736184"/>
              <a:gd name="connsiteY9" fmla="*/ 84190 h 126304"/>
              <a:gd name="connsiteX10" fmla="*/ 1007945 w 2736184"/>
              <a:gd name="connsiteY10" fmla="*/ 72497 h 126304"/>
              <a:gd name="connsiteX11" fmla="*/ 1059394 w 2736184"/>
              <a:gd name="connsiteY11" fmla="*/ 65481 h 126304"/>
              <a:gd name="connsiteX12" fmla="*/ 1190357 w 2736184"/>
              <a:gd name="connsiteY12" fmla="*/ 72497 h 126304"/>
              <a:gd name="connsiteX13" fmla="*/ 1349383 w 2736184"/>
              <a:gd name="connsiteY13" fmla="*/ 74836 h 126304"/>
              <a:gd name="connsiteX14" fmla="*/ 1400833 w 2736184"/>
              <a:gd name="connsiteY14" fmla="*/ 72497 h 126304"/>
              <a:gd name="connsiteX15" fmla="*/ 1454621 w 2736184"/>
              <a:gd name="connsiteY15" fmla="*/ 51449 h 126304"/>
              <a:gd name="connsiteX16" fmla="*/ 1503732 w 2736184"/>
              <a:gd name="connsiteY16" fmla="*/ 39756 h 126304"/>
              <a:gd name="connsiteX17" fmla="*/ 1620663 w 2736184"/>
              <a:gd name="connsiteY17" fmla="*/ 37418 h 126304"/>
              <a:gd name="connsiteX18" fmla="*/ 1693160 w 2736184"/>
              <a:gd name="connsiteY18" fmla="*/ 16370 h 126304"/>
              <a:gd name="connsiteX19" fmla="*/ 1739932 w 2736184"/>
              <a:gd name="connsiteY19" fmla="*/ 4677 h 126304"/>
              <a:gd name="connsiteX20" fmla="*/ 1793721 w 2736184"/>
              <a:gd name="connsiteY20" fmla="*/ 0 h 126304"/>
              <a:gd name="connsiteX21" fmla="*/ 1868556 w 2736184"/>
              <a:gd name="connsiteY21" fmla="*/ 2338 h 126304"/>
              <a:gd name="connsiteX22" fmla="*/ 1931699 w 2736184"/>
              <a:gd name="connsiteY22" fmla="*/ 9354 h 126304"/>
              <a:gd name="connsiteX23" fmla="*/ 1983149 w 2736184"/>
              <a:gd name="connsiteY23" fmla="*/ 14032 h 126304"/>
              <a:gd name="connsiteX24" fmla="*/ 2158545 w 2736184"/>
              <a:gd name="connsiteY24" fmla="*/ 21047 h 126304"/>
              <a:gd name="connsiteX25" fmla="*/ 2231042 w 2736184"/>
              <a:gd name="connsiteY25" fmla="*/ 28063 h 126304"/>
              <a:gd name="connsiteX26" fmla="*/ 2378375 w 2736184"/>
              <a:gd name="connsiteY26" fmla="*/ 25725 h 126304"/>
              <a:gd name="connsiteX27" fmla="*/ 2441518 w 2736184"/>
              <a:gd name="connsiteY27" fmla="*/ 18709 h 126304"/>
              <a:gd name="connsiteX28" fmla="*/ 2474259 w 2736184"/>
              <a:gd name="connsiteY28" fmla="*/ 11693 h 126304"/>
              <a:gd name="connsiteX29" fmla="*/ 2502322 w 2736184"/>
              <a:gd name="connsiteY29" fmla="*/ 2338 h 126304"/>
              <a:gd name="connsiteX30" fmla="*/ 2549095 w 2736184"/>
              <a:gd name="connsiteY30" fmla="*/ 0 h 126304"/>
              <a:gd name="connsiteX31" fmla="*/ 2647317 w 2736184"/>
              <a:gd name="connsiteY31" fmla="*/ 11693 h 126304"/>
              <a:gd name="connsiteX32" fmla="*/ 2736184 w 2736184"/>
              <a:gd name="connsiteY32" fmla="*/ 25725 h 126304"/>
              <a:gd name="connsiteX0" fmla="*/ 0 w 2736184"/>
              <a:gd name="connsiteY0" fmla="*/ 102899 h 126304"/>
              <a:gd name="connsiteX1" fmla="*/ 93545 w 2736184"/>
              <a:gd name="connsiteY1" fmla="*/ 105238 h 126304"/>
              <a:gd name="connsiteX2" fmla="*/ 149671 w 2736184"/>
              <a:gd name="connsiteY2" fmla="*/ 112254 h 126304"/>
              <a:gd name="connsiteX3" fmla="*/ 264264 w 2736184"/>
              <a:gd name="connsiteY3" fmla="*/ 116931 h 126304"/>
              <a:gd name="connsiteX4" fmla="*/ 444337 w 2736184"/>
              <a:gd name="connsiteY4" fmla="*/ 126285 h 126304"/>
              <a:gd name="connsiteX5" fmla="*/ 615057 w 2736184"/>
              <a:gd name="connsiteY5" fmla="*/ 119269 h 126304"/>
              <a:gd name="connsiteX6" fmla="*/ 687554 w 2736184"/>
              <a:gd name="connsiteY6" fmla="*/ 114592 h 126304"/>
              <a:gd name="connsiteX7" fmla="*/ 788114 w 2736184"/>
              <a:gd name="connsiteY7" fmla="*/ 98222 h 126304"/>
              <a:gd name="connsiteX8" fmla="*/ 867628 w 2736184"/>
              <a:gd name="connsiteY8" fmla="*/ 93545 h 126304"/>
              <a:gd name="connsiteX9" fmla="*/ 942463 w 2736184"/>
              <a:gd name="connsiteY9" fmla="*/ 84190 h 126304"/>
              <a:gd name="connsiteX10" fmla="*/ 1007945 w 2736184"/>
              <a:gd name="connsiteY10" fmla="*/ 72497 h 126304"/>
              <a:gd name="connsiteX11" fmla="*/ 1059394 w 2736184"/>
              <a:gd name="connsiteY11" fmla="*/ 65481 h 126304"/>
              <a:gd name="connsiteX12" fmla="*/ 1190357 w 2736184"/>
              <a:gd name="connsiteY12" fmla="*/ 72497 h 126304"/>
              <a:gd name="connsiteX13" fmla="*/ 1349383 w 2736184"/>
              <a:gd name="connsiteY13" fmla="*/ 74836 h 126304"/>
              <a:gd name="connsiteX14" fmla="*/ 1400833 w 2736184"/>
              <a:gd name="connsiteY14" fmla="*/ 72497 h 126304"/>
              <a:gd name="connsiteX15" fmla="*/ 1454621 w 2736184"/>
              <a:gd name="connsiteY15" fmla="*/ 51449 h 126304"/>
              <a:gd name="connsiteX16" fmla="*/ 1503732 w 2736184"/>
              <a:gd name="connsiteY16" fmla="*/ 39756 h 126304"/>
              <a:gd name="connsiteX17" fmla="*/ 1620663 w 2736184"/>
              <a:gd name="connsiteY17" fmla="*/ 37418 h 126304"/>
              <a:gd name="connsiteX18" fmla="*/ 1693160 w 2736184"/>
              <a:gd name="connsiteY18" fmla="*/ 16370 h 126304"/>
              <a:gd name="connsiteX19" fmla="*/ 1739932 w 2736184"/>
              <a:gd name="connsiteY19" fmla="*/ 4677 h 126304"/>
              <a:gd name="connsiteX20" fmla="*/ 1793721 w 2736184"/>
              <a:gd name="connsiteY20" fmla="*/ 0 h 126304"/>
              <a:gd name="connsiteX21" fmla="*/ 1868556 w 2736184"/>
              <a:gd name="connsiteY21" fmla="*/ 2338 h 126304"/>
              <a:gd name="connsiteX22" fmla="*/ 1931699 w 2736184"/>
              <a:gd name="connsiteY22" fmla="*/ 9354 h 126304"/>
              <a:gd name="connsiteX23" fmla="*/ 1983149 w 2736184"/>
              <a:gd name="connsiteY23" fmla="*/ 14032 h 126304"/>
              <a:gd name="connsiteX24" fmla="*/ 2158545 w 2736184"/>
              <a:gd name="connsiteY24" fmla="*/ 21047 h 126304"/>
              <a:gd name="connsiteX25" fmla="*/ 2231042 w 2736184"/>
              <a:gd name="connsiteY25" fmla="*/ 28063 h 126304"/>
              <a:gd name="connsiteX26" fmla="*/ 2378375 w 2736184"/>
              <a:gd name="connsiteY26" fmla="*/ 25725 h 126304"/>
              <a:gd name="connsiteX27" fmla="*/ 2441518 w 2736184"/>
              <a:gd name="connsiteY27" fmla="*/ 18709 h 126304"/>
              <a:gd name="connsiteX28" fmla="*/ 2474259 w 2736184"/>
              <a:gd name="connsiteY28" fmla="*/ 11693 h 126304"/>
              <a:gd name="connsiteX29" fmla="*/ 2549095 w 2736184"/>
              <a:gd name="connsiteY29" fmla="*/ 0 h 126304"/>
              <a:gd name="connsiteX30" fmla="*/ 2647317 w 2736184"/>
              <a:gd name="connsiteY30" fmla="*/ 11693 h 126304"/>
              <a:gd name="connsiteX31" fmla="*/ 2736184 w 2736184"/>
              <a:gd name="connsiteY31" fmla="*/ 25725 h 126304"/>
              <a:gd name="connsiteX0" fmla="*/ 0 w 2736184"/>
              <a:gd name="connsiteY0" fmla="*/ 102899 h 126304"/>
              <a:gd name="connsiteX1" fmla="*/ 93545 w 2736184"/>
              <a:gd name="connsiteY1" fmla="*/ 105238 h 126304"/>
              <a:gd name="connsiteX2" fmla="*/ 149671 w 2736184"/>
              <a:gd name="connsiteY2" fmla="*/ 112254 h 126304"/>
              <a:gd name="connsiteX3" fmla="*/ 264264 w 2736184"/>
              <a:gd name="connsiteY3" fmla="*/ 116931 h 126304"/>
              <a:gd name="connsiteX4" fmla="*/ 444337 w 2736184"/>
              <a:gd name="connsiteY4" fmla="*/ 126285 h 126304"/>
              <a:gd name="connsiteX5" fmla="*/ 615057 w 2736184"/>
              <a:gd name="connsiteY5" fmla="*/ 119269 h 126304"/>
              <a:gd name="connsiteX6" fmla="*/ 687554 w 2736184"/>
              <a:gd name="connsiteY6" fmla="*/ 114592 h 126304"/>
              <a:gd name="connsiteX7" fmla="*/ 788114 w 2736184"/>
              <a:gd name="connsiteY7" fmla="*/ 98222 h 126304"/>
              <a:gd name="connsiteX8" fmla="*/ 867628 w 2736184"/>
              <a:gd name="connsiteY8" fmla="*/ 93545 h 126304"/>
              <a:gd name="connsiteX9" fmla="*/ 942463 w 2736184"/>
              <a:gd name="connsiteY9" fmla="*/ 84190 h 126304"/>
              <a:gd name="connsiteX10" fmla="*/ 1007945 w 2736184"/>
              <a:gd name="connsiteY10" fmla="*/ 72497 h 126304"/>
              <a:gd name="connsiteX11" fmla="*/ 1059394 w 2736184"/>
              <a:gd name="connsiteY11" fmla="*/ 65481 h 126304"/>
              <a:gd name="connsiteX12" fmla="*/ 1190357 w 2736184"/>
              <a:gd name="connsiteY12" fmla="*/ 72497 h 126304"/>
              <a:gd name="connsiteX13" fmla="*/ 1349383 w 2736184"/>
              <a:gd name="connsiteY13" fmla="*/ 74836 h 126304"/>
              <a:gd name="connsiteX14" fmla="*/ 1400833 w 2736184"/>
              <a:gd name="connsiteY14" fmla="*/ 72497 h 126304"/>
              <a:gd name="connsiteX15" fmla="*/ 1454621 w 2736184"/>
              <a:gd name="connsiteY15" fmla="*/ 51449 h 126304"/>
              <a:gd name="connsiteX16" fmla="*/ 1503732 w 2736184"/>
              <a:gd name="connsiteY16" fmla="*/ 39756 h 126304"/>
              <a:gd name="connsiteX17" fmla="*/ 1620663 w 2736184"/>
              <a:gd name="connsiteY17" fmla="*/ 37418 h 126304"/>
              <a:gd name="connsiteX18" fmla="*/ 1693160 w 2736184"/>
              <a:gd name="connsiteY18" fmla="*/ 16370 h 126304"/>
              <a:gd name="connsiteX19" fmla="*/ 1739932 w 2736184"/>
              <a:gd name="connsiteY19" fmla="*/ 4677 h 126304"/>
              <a:gd name="connsiteX20" fmla="*/ 1793721 w 2736184"/>
              <a:gd name="connsiteY20" fmla="*/ 0 h 126304"/>
              <a:gd name="connsiteX21" fmla="*/ 1868556 w 2736184"/>
              <a:gd name="connsiteY21" fmla="*/ 2338 h 126304"/>
              <a:gd name="connsiteX22" fmla="*/ 1931699 w 2736184"/>
              <a:gd name="connsiteY22" fmla="*/ 9354 h 126304"/>
              <a:gd name="connsiteX23" fmla="*/ 1983149 w 2736184"/>
              <a:gd name="connsiteY23" fmla="*/ 14032 h 126304"/>
              <a:gd name="connsiteX24" fmla="*/ 2158545 w 2736184"/>
              <a:gd name="connsiteY24" fmla="*/ 21047 h 126304"/>
              <a:gd name="connsiteX25" fmla="*/ 2231042 w 2736184"/>
              <a:gd name="connsiteY25" fmla="*/ 28063 h 126304"/>
              <a:gd name="connsiteX26" fmla="*/ 2378375 w 2736184"/>
              <a:gd name="connsiteY26" fmla="*/ 25725 h 126304"/>
              <a:gd name="connsiteX27" fmla="*/ 2441518 w 2736184"/>
              <a:gd name="connsiteY27" fmla="*/ 18709 h 126304"/>
              <a:gd name="connsiteX28" fmla="*/ 2549095 w 2736184"/>
              <a:gd name="connsiteY28" fmla="*/ 0 h 126304"/>
              <a:gd name="connsiteX29" fmla="*/ 2647317 w 2736184"/>
              <a:gd name="connsiteY29" fmla="*/ 11693 h 126304"/>
              <a:gd name="connsiteX30" fmla="*/ 2736184 w 2736184"/>
              <a:gd name="connsiteY30" fmla="*/ 25725 h 126304"/>
              <a:gd name="connsiteX0" fmla="*/ 0 w 2736184"/>
              <a:gd name="connsiteY0" fmla="*/ 102899 h 126304"/>
              <a:gd name="connsiteX1" fmla="*/ 93545 w 2736184"/>
              <a:gd name="connsiteY1" fmla="*/ 105238 h 126304"/>
              <a:gd name="connsiteX2" fmla="*/ 149671 w 2736184"/>
              <a:gd name="connsiteY2" fmla="*/ 112254 h 126304"/>
              <a:gd name="connsiteX3" fmla="*/ 264264 w 2736184"/>
              <a:gd name="connsiteY3" fmla="*/ 116931 h 126304"/>
              <a:gd name="connsiteX4" fmla="*/ 444337 w 2736184"/>
              <a:gd name="connsiteY4" fmla="*/ 126285 h 126304"/>
              <a:gd name="connsiteX5" fmla="*/ 615057 w 2736184"/>
              <a:gd name="connsiteY5" fmla="*/ 119269 h 126304"/>
              <a:gd name="connsiteX6" fmla="*/ 687554 w 2736184"/>
              <a:gd name="connsiteY6" fmla="*/ 114592 h 126304"/>
              <a:gd name="connsiteX7" fmla="*/ 788114 w 2736184"/>
              <a:gd name="connsiteY7" fmla="*/ 98222 h 126304"/>
              <a:gd name="connsiteX8" fmla="*/ 867628 w 2736184"/>
              <a:gd name="connsiteY8" fmla="*/ 93545 h 126304"/>
              <a:gd name="connsiteX9" fmla="*/ 942463 w 2736184"/>
              <a:gd name="connsiteY9" fmla="*/ 84190 h 126304"/>
              <a:gd name="connsiteX10" fmla="*/ 1007945 w 2736184"/>
              <a:gd name="connsiteY10" fmla="*/ 72497 h 126304"/>
              <a:gd name="connsiteX11" fmla="*/ 1059394 w 2736184"/>
              <a:gd name="connsiteY11" fmla="*/ 65481 h 126304"/>
              <a:gd name="connsiteX12" fmla="*/ 1190357 w 2736184"/>
              <a:gd name="connsiteY12" fmla="*/ 72497 h 126304"/>
              <a:gd name="connsiteX13" fmla="*/ 1349383 w 2736184"/>
              <a:gd name="connsiteY13" fmla="*/ 74836 h 126304"/>
              <a:gd name="connsiteX14" fmla="*/ 1400833 w 2736184"/>
              <a:gd name="connsiteY14" fmla="*/ 72497 h 126304"/>
              <a:gd name="connsiteX15" fmla="*/ 1454621 w 2736184"/>
              <a:gd name="connsiteY15" fmla="*/ 51449 h 126304"/>
              <a:gd name="connsiteX16" fmla="*/ 1503732 w 2736184"/>
              <a:gd name="connsiteY16" fmla="*/ 39756 h 126304"/>
              <a:gd name="connsiteX17" fmla="*/ 1620663 w 2736184"/>
              <a:gd name="connsiteY17" fmla="*/ 37418 h 126304"/>
              <a:gd name="connsiteX18" fmla="*/ 1693160 w 2736184"/>
              <a:gd name="connsiteY18" fmla="*/ 16370 h 126304"/>
              <a:gd name="connsiteX19" fmla="*/ 1739932 w 2736184"/>
              <a:gd name="connsiteY19" fmla="*/ 4677 h 126304"/>
              <a:gd name="connsiteX20" fmla="*/ 1793721 w 2736184"/>
              <a:gd name="connsiteY20" fmla="*/ 0 h 126304"/>
              <a:gd name="connsiteX21" fmla="*/ 1868556 w 2736184"/>
              <a:gd name="connsiteY21" fmla="*/ 2338 h 126304"/>
              <a:gd name="connsiteX22" fmla="*/ 1931699 w 2736184"/>
              <a:gd name="connsiteY22" fmla="*/ 9354 h 126304"/>
              <a:gd name="connsiteX23" fmla="*/ 1983149 w 2736184"/>
              <a:gd name="connsiteY23" fmla="*/ 14032 h 126304"/>
              <a:gd name="connsiteX24" fmla="*/ 2158545 w 2736184"/>
              <a:gd name="connsiteY24" fmla="*/ 21047 h 126304"/>
              <a:gd name="connsiteX25" fmla="*/ 2231042 w 2736184"/>
              <a:gd name="connsiteY25" fmla="*/ 28063 h 126304"/>
              <a:gd name="connsiteX26" fmla="*/ 2378375 w 2736184"/>
              <a:gd name="connsiteY26" fmla="*/ 25725 h 126304"/>
              <a:gd name="connsiteX27" fmla="*/ 2549095 w 2736184"/>
              <a:gd name="connsiteY27" fmla="*/ 0 h 126304"/>
              <a:gd name="connsiteX28" fmla="*/ 2647317 w 2736184"/>
              <a:gd name="connsiteY28" fmla="*/ 11693 h 126304"/>
              <a:gd name="connsiteX29" fmla="*/ 2736184 w 2736184"/>
              <a:gd name="connsiteY29" fmla="*/ 25725 h 126304"/>
              <a:gd name="connsiteX0" fmla="*/ 0 w 2736184"/>
              <a:gd name="connsiteY0" fmla="*/ 103740 h 127145"/>
              <a:gd name="connsiteX1" fmla="*/ 93545 w 2736184"/>
              <a:gd name="connsiteY1" fmla="*/ 106079 h 127145"/>
              <a:gd name="connsiteX2" fmla="*/ 149671 w 2736184"/>
              <a:gd name="connsiteY2" fmla="*/ 113095 h 127145"/>
              <a:gd name="connsiteX3" fmla="*/ 264264 w 2736184"/>
              <a:gd name="connsiteY3" fmla="*/ 117772 h 127145"/>
              <a:gd name="connsiteX4" fmla="*/ 444337 w 2736184"/>
              <a:gd name="connsiteY4" fmla="*/ 127126 h 127145"/>
              <a:gd name="connsiteX5" fmla="*/ 615057 w 2736184"/>
              <a:gd name="connsiteY5" fmla="*/ 120110 h 127145"/>
              <a:gd name="connsiteX6" fmla="*/ 687554 w 2736184"/>
              <a:gd name="connsiteY6" fmla="*/ 115433 h 127145"/>
              <a:gd name="connsiteX7" fmla="*/ 788114 w 2736184"/>
              <a:gd name="connsiteY7" fmla="*/ 99063 h 127145"/>
              <a:gd name="connsiteX8" fmla="*/ 867628 w 2736184"/>
              <a:gd name="connsiteY8" fmla="*/ 94386 h 127145"/>
              <a:gd name="connsiteX9" fmla="*/ 942463 w 2736184"/>
              <a:gd name="connsiteY9" fmla="*/ 85031 h 127145"/>
              <a:gd name="connsiteX10" fmla="*/ 1007945 w 2736184"/>
              <a:gd name="connsiteY10" fmla="*/ 73338 h 127145"/>
              <a:gd name="connsiteX11" fmla="*/ 1059394 w 2736184"/>
              <a:gd name="connsiteY11" fmla="*/ 66322 h 127145"/>
              <a:gd name="connsiteX12" fmla="*/ 1190357 w 2736184"/>
              <a:gd name="connsiteY12" fmla="*/ 73338 h 127145"/>
              <a:gd name="connsiteX13" fmla="*/ 1349383 w 2736184"/>
              <a:gd name="connsiteY13" fmla="*/ 75677 h 127145"/>
              <a:gd name="connsiteX14" fmla="*/ 1400833 w 2736184"/>
              <a:gd name="connsiteY14" fmla="*/ 73338 h 127145"/>
              <a:gd name="connsiteX15" fmla="*/ 1454621 w 2736184"/>
              <a:gd name="connsiteY15" fmla="*/ 52290 h 127145"/>
              <a:gd name="connsiteX16" fmla="*/ 1503732 w 2736184"/>
              <a:gd name="connsiteY16" fmla="*/ 40597 h 127145"/>
              <a:gd name="connsiteX17" fmla="*/ 1620663 w 2736184"/>
              <a:gd name="connsiteY17" fmla="*/ 38259 h 127145"/>
              <a:gd name="connsiteX18" fmla="*/ 1693160 w 2736184"/>
              <a:gd name="connsiteY18" fmla="*/ 17211 h 127145"/>
              <a:gd name="connsiteX19" fmla="*/ 1793721 w 2736184"/>
              <a:gd name="connsiteY19" fmla="*/ 841 h 127145"/>
              <a:gd name="connsiteX20" fmla="*/ 1868556 w 2736184"/>
              <a:gd name="connsiteY20" fmla="*/ 3179 h 127145"/>
              <a:gd name="connsiteX21" fmla="*/ 1931699 w 2736184"/>
              <a:gd name="connsiteY21" fmla="*/ 10195 h 127145"/>
              <a:gd name="connsiteX22" fmla="*/ 1983149 w 2736184"/>
              <a:gd name="connsiteY22" fmla="*/ 14873 h 127145"/>
              <a:gd name="connsiteX23" fmla="*/ 2158545 w 2736184"/>
              <a:gd name="connsiteY23" fmla="*/ 21888 h 127145"/>
              <a:gd name="connsiteX24" fmla="*/ 2231042 w 2736184"/>
              <a:gd name="connsiteY24" fmla="*/ 28904 h 127145"/>
              <a:gd name="connsiteX25" fmla="*/ 2378375 w 2736184"/>
              <a:gd name="connsiteY25" fmla="*/ 26566 h 127145"/>
              <a:gd name="connsiteX26" fmla="*/ 2549095 w 2736184"/>
              <a:gd name="connsiteY26" fmla="*/ 841 h 127145"/>
              <a:gd name="connsiteX27" fmla="*/ 2647317 w 2736184"/>
              <a:gd name="connsiteY27" fmla="*/ 12534 h 127145"/>
              <a:gd name="connsiteX28" fmla="*/ 2736184 w 2736184"/>
              <a:gd name="connsiteY28" fmla="*/ 26566 h 127145"/>
              <a:gd name="connsiteX0" fmla="*/ 0 w 2736184"/>
              <a:gd name="connsiteY0" fmla="*/ 103740 h 127145"/>
              <a:gd name="connsiteX1" fmla="*/ 93545 w 2736184"/>
              <a:gd name="connsiteY1" fmla="*/ 106079 h 127145"/>
              <a:gd name="connsiteX2" fmla="*/ 149671 w 2736184"/>
              <a:gd name="connsiteY2" fmla="*/ 113095 h 127145"/>
              <a:gd name="connsiteX3" fmla="*/ 264264 w 2736184"/>
              <a:gd name="connsiteY3" fmla="*/ 117772 h 127145"/>
              <a:gd name="connsiteX4" fmla="*/ 444337 w 2736184"/>
              <a:gd name="connsiteY4" fmla="*/ 127126 h 127145"/>
              <a:gd name="connsiteX5" fmla="*/ 615057 w 2736184"/>
              <a:gd name="connsiteY5" fmla="*/ 120110 h 127145"/>
              <a:gd name="connsiteX6" fmla="*/ 687554 w 2736184"/>
              <a:gd name="connsiteY6" fmla="*/ 115433 h 127145"/>
              <a:gd name="connsiteX7" fmla="*/ 788114 w 2736184"/>
              <a:gd name="connsiteY7" fmla="*/ 99063 h 127145"/>
              <a:gd name="connsiteX8" fmla="*/ 867628 w 2736184"/>
              <a:gd name="connsiteY8" fmla="*/ 94386 h 127145"/>
              <a:gd name="connsiteX9" fmla="*/ 942463 w 2736184"/>
              <a:gd name="connsiteY9" fmla="*/ 85031 h 127145"/>
              <a:gd name="connsiteX10" fmla="*/ 1007945 w 2736184"/>
              <a:gd name="connsiteY10" fmla="*/ 73338 h 127145"/>
              <a:gd name="connsiteX11" fmla="*/ 1059394 w 2736184"/>
              <a:gd name="connsiteY11" fmla="*/ 66322 h 127145"/>
              <a:gd name="connsiteX12" fmla="*/ 1190357 w 2736184"/>
              <a:gd name="connsiteY12" fmla="*/ 73338 h 127145"/>
              <a:gd name="connsiteX13" fmla="*/ 1349383 w 2736184"/>
              <a:gd name="connsiteY13" fmla="*/ 75677 h 127145"/>
              <a:gd name="connsiteX14" fmla="*/ 1400833 w 2736184"/>
              <a:gd name="connsiteY14" fmla="*/ 73338 h 127145"/>
              <a:gd name="connsiteX15" fmla="*/ 1452282 w 2736184"/>
              <a:gd name="connsiteY15" fmla="*/ 63983 h 127145"/>
              <a:gd name="connsiteX16" fmla="*/ 1503732 w 2736184"/>
              <a:gd name="connsiteY16" fmla="*/ 40597 h 127145"/>
              <a:gd name="connsiteX17" fmla="*/ 1620663 w 2736184"/>
              <a:gd name="connsiteY17" fmla="*/ 38259 h 127145"/>
              <a:gd name="connsiteX18" fmla="*/ 1693160 w 2736184"/>
              <a:gd name="connsiteY18" fmla="*/ 17211 h 127145"/>
              <a:gd name="connsiteX19" fmla="*/ 1793721 w 2736184"/>
              <a:gd name="connsiteY19" fmla="*/ 841 h 127145"/>
              <a:gd name="connsiteX20" fmla="*/ 1868556 w 2736184"/>
              <a:gd name="connsiteY20" fmla="*/ 3179 h 127145"/>
              <a:gd name="connsiteX21" fmla="*/ 1931699 w 2736184"/>
              <a:gd name="connsiteY21" fmla="*/ 10195 h 127145"/>
              <a:gd name="connsiteX22" fmla="*/ 1983149 w 2736184"/>
              <a:gd name="connsiteY22" fmla="*/ 14873 h 127145"/>
              <a:gd name="connsiteX23" fmla="*/ 2158545 w 2736184"/>
              <a:gd name="connsiteY23" fmla="*/ 21888 h 127145"/>
              <a:gd name="connsiteX24" fmla="*/ 2231042 w 2736184"/>
              <a:gd name="connsiteY24" fmla="*/ 28904 h 127145"/>
              <a:gd name="connsiteX25" fmla="*/ 2378375 w 2736184"/>
              <a:gd name="connsiteY25" fmla="*/ 26566 h 127145"/>
              <a:gd name="connsiteX26" fmla="*/ 2549095 w 2736184"/>
              <a:gd name="connsiteY26" fmla="*/ 841 h 127145"/>
              <a:gd name="connsiteX27" fmla="*/ 2647317 w 2736184"/>
              <a:gd name="connsiteY27" fmla="*/ 12534 h 127145"/>
              <a:gd name="connsiteX28" fmla="*/ 2736184 w 2736184"/>
              <a:gd name="connsiteY28" fmla="*/ 26566 h 127145"/>
              <a:gd name="connsiteX0" fmla="*/ 0 w 2736184"/>
              <a:gd name="connsiteY0" fmla="*/ 103740 h 127145"/>
              <a:gd name="connsiteX1" fmla="*/ 93545 w 2736184"/>
              <a:gd name="connsiteY1" fmla="*/ 106079 h 127145"/>
              <a:gd name="connsiteX2" fmla="*/ 149671 w 2736184"/>
              <a:gd name="connsiteY2" fmla="*/ 113095 h 127145"/>
              <a:gd name="connsiteX3" fmla="*/ 264264 w 2736184"/>
              <a:gd name="connsiteY3" fmla="*/ 117772 h 127145"/>
              <a:gd name="connsiteX4" fmla="*/ 444337 w 2736184"/>
              <a:gd name="connsiteY4" fmla="*/ 127126 h 127145"/>
              <a:gd name="connsiteX5" fmla="*/ 615057 w 2736184"/>
              <a:gd name="connsiteY5" fmla="*/ 120110 h 127145"/>
              <a:gd name="connsiteX6" fmla="*/ 687554 w 2736184"/>
              <a:gd name="connsiteY6" fmla="*/ 115433 h 127145"/>
              <a:gd name="connsiteX7" fmla="*/ 788114 w 2736184"/>
              <a:gd name="connsiteY7" fmla="*/ 99063 h 127145"/>
              <a:gd name="connsiteX8" fmla="*/ 867628 w 2736184"/>
              <a:gd name="connsiteY8" fmla="*/ 94386 h 127145"/>
              <a:gd name="connsiteX9" fmla="*/ 942463 w 2736184"/>
              <a:gd name="connsiteY9" fmla="*/ 85031 h 127145"/>
              <a:gd name="connsiteX10" fmla="*/ 1007945 w 2736184"/>
              <a:gd name="connsiteY10" fmla="*/ 73338 h 127145"/>
              <a:gd name="connsiteX11" fmla="*/ 1059394 w 2736184"/>
              <a:gd name="connsiteY11" fmla="*/ 66322 h 127145"/>
              <a:gd name="connsiteX12" fmla="*/ 1190357 w 2736184"/>
              <a:gd name="connsiteY12" fmla="*/ 73338 h 127145"/>
              <a:gd name="connsiteX13" fmla="*/ 1349383 w 2736184"/>
              <a:gd name="connsiteY13" fmla="*/ 75677 h 127145"/>
              <a:gd name="connsiteX14" fmla="*/ 1400833 w 2736184"/>
              <a:gd name="connsiteY14" fmla="*/ 73338 h 127145"/>
              <a:gd name="connsiteX15" fmla="*/ 1503732 w 2736184"/>
              <a:gd name="connsiteY15" fmla="*/ 40597 h 127145"/>
              <a:gd name="connsiteX16" fmla="*/ 1620663 w 2736184"/>
              <a:gd name="connsiteY16" fmla="*/ 38259 h 127145"/>
              <a:gd name="connsiteX17" fmla="*/ 1693160 w 2736184"/>
              <a:gd name="connsiteY17" fmla="*/ 17211 h 127145"/>
              <a:gd name="connsiteX18" fmla="*/ 1793721 w 2736184"/>
              <a:gd name="connsiteY18" fmla="*/ 841 h 127145"/>
              <a:gd name="connsiteX19" fmla="*/ 1868556 w 2736184"/>
              <a:gd name="connsiteY19" fmla="*/ 3179 h 127145"/>
              <a:gd name="connsiteX20" fmla="*/ 1931699 w 2736184"/>
              <a:gd name="connsiteY20" fmla="*/ 10195 h 127145"/>
              <a:gd name="connsiteX21" fmla="*/ 1983149 w 2736184"/>
              <a:gd name="connsiteY21" fmla="*/ 14873 h 127145"/>
              <a:gd name="connsiteX22" fmla="*/ 2158545 w 2736184"/>
              <a:gd name="connsiteY22" fmla="*/ 21888 h 127145"/>
              <a:gd name="connsiteX23" fmla="*/ 2231042 w 2736184"/>
              <a:gd name="connsiteY23" fmla="*/ 28904 h 127145"/>
              <a:gd name="connsiteX24" fmla="*/ 2378375 w 2736184"/>
              <a:gd name="connsiteY24" fmla="*/ 26566 h 127145"/>
              <a:gd name="connsiteX25" fmla="*/ 2549095 w 2736184"/>
              <a:gd name="connsiteY25" fmla="*/ 841 h 127145"/>
              <a:gd name="connsiteX26" fmla="*/ 2647317 w 2736184"/>
              <a:gd name="connsiteY26" fmla="*/ 12534 h 127145"/>
              <a:gd name="connsiteX27" fmla="*/ 2736184 w 2736184"/>
              <a:gd name="connsiteY27" fmla="*/ 26566 h 127145"/>
              <a:gd name="connsiteX0" fmla="*/ 0 w 2736184"/>
              <a:gd name="connsiteY0" fmla="*/ 103740 h 127145"/>
              <a:gd name="connsiteX1" fmla="*/ 93545 w 2736184"/>
              <a:gd name="connsiteY1" fmla="*/ 106079 h 127145"/>
              <a:gd name="connsiteX2" fmla="*/ 149671 w 2736184"/>
              <a:gd name="connsiteY2" fmla="*/ 113095 h 127145"/>
              <a:gd name="connsiteX3" fmla="*/ 264264 w 2736184"/>
              <a:gd name="connsiteY3" fmla="*/ 117772 h 127145"/>
              <a:gd name="connsiteX4" fmla="*/ 444337 w 2736184"/>
              <a:gd name="connsiteY4" fmla="*/ 127126 h 127145"/>
              <a:gd name="connsiteX5" fmla="*/ 615057 w 2736184"/>
              <a:gd name="connsiteY5" fmla="*/ 120110 h 127145"/>
              <a:gd name="connsiteX6" fmla="*/ 687554 w 2736184"/>
              <a:gd name="connsiteY6" fmla="*/ 115433 h 127145"/>
              <a:gd name="connsiteX7" fmla="*/ 788114 w 2736184"/>
              <a:gd name="connsiteY7" fmla="*/ 99063 h 127145"/>
              <a:gd name="connsiteX8" fmla="*/ 867628 w 2736184"/>
              <a:gd name="connsiteY8" fmla="*/ 94386 h 127145"/>
              <a:gd name="connsiteX9" fmla="*/ 942463 w 2736184"/>
              <a:gd name="connsiteY9" fmla="*/ 85031 h 127145"/>
              <a:gd name="connsiteX10" fmla="*/ 1007945 w 2736184"/>
              <a:gd name="connsiteY10" fmla="*/ 73338 h 127145"/>
              <a:gd name="connsiteX11" fmla="*/ 1059394 w 2736184"/>
              <a:gd name="connsiteY11" fmla="*/ 66322 h 127145"/>
              <a:gd name="connsiteX12" fmla="*/ 1190357 w 2736184"/>
              <a:gd name="connsiteY12" fmla="*/ 73338 h 127145"/>
              <a:gd name="connsiteX13" fmla="*/ 1349383 w 2736184"/>
              <a:gd name="connsiteY13" fmla="*/ 75677 h 127145"/>
              <a:gd name="connsiteX14" fmla="*/ 1400833 w 2736184"/>
              <a:gd name="connsiteY14" fmla="*/ 73338 h 127145"/>
              <a:gd name="connsiteX15" fmla="*/ 1410187 w 2736184"/>
              <a:gd name="connsiteY15" fmla="*/ 61645 h 127145"/>
              <a:gd name="connsiteX16" fmla="*/ 1503732 w 2736184"/>
              <a:gd name="connsiteY16" fmla="*/ 40597 h 127145"/>
              <a:gd name="connsiteX17" fmla="*/ 1620663 w 2736184"/>
              <a:gd name="connsiteY17" fmla="*/ 38259 h 127145"/>
              <a:gd name="connsiteX18" fmla="*/ 1693160 w 2736184"/>
              <a:gd name="connsiteY18" fmla="*/ 17211 h 127145"/>
              <a:gd name="connsiteX19" fmla="*/ 1793721 w 2736184"/>
              <a:gd name="connsiteY19" fmla="*/ 841 h 127145"/>
              <a:gd name="connsiteX20" fmla="*/ 1868556 w 2736184"/>
              <a:gd name="connsiteY20" fmla="*/ 3179 h 127145"/>
              <a:gd name="connsiteX21" fmla="*/ 1931699 w 2736184"/>
              <a:gd name="connsiteY21" fmla="*/ 10195 h 127145"/>
              <a:gd name="connsiteX22" fmla="*/ 1983149 w 2736184"/>
              <a:gd name="connsiteY22" fmla="*/ 14873 h 127145"/>
              <a:gd name="connsiteX23" fmla="*/ 2158545 w 2736184"/>
              <a:gd name="connsiteY23" fmla="*/ 21888 h 127145"/>
              <a:gd name="connsiteX24" fmla="*/ 2231042 w 2736184"/>
              <a:gd name="connsiteY24" fmla="*/ 28904 h 127145"/>
              <a:gd name="connsiteX25" fmla="*/ 2378375 w 2736184"/>
              <a:gd name="connsiteY25" fmla="*/ 26566 h 127145"/>
              <a:gd name="connsiteX26" fmla="*/ 2549095 w 2736184"/>
              <a:gd name="connsiteY26" fmla="*/ 841 h 127145"/>
              <a:gd name="connsiteX27" fmla="*/ 2647317 w 2736184"/>
              <a:gd name="connsiteY27" fmla="*/ 12534 h 127145"/>
              <a:gd name="connsiteX28" fmla="*/ 2736184 w 2736184"/>
              <a:gd name="connsiteY28" fmla="*/ 26566 h 127145"/>
              <a:gd name="connsiteX0" fmla="*/ 0 w 2736184"/>
              <a:gd name="connsiteY0" fmla="*/ 103740 h 127145"/>
              <a:gd name="connsiteX1" fmla="*/ 93545 w 2736184"/>
              <a:gd name="connsiteY1" fmla="*/ 106079 h 127145"/>
              <a:gd name="connsiteX2" fmla="*/ 149671 w 2736184"/>
              <a:gd name="connsiteY2" fmla="*/ 113095 h 127145"/>
              <a:gd name="connsiteX3" fmla="*/ 264264 w 2736184"/>
              <a:gd name="connsiteY3" fmla="*/ 117772 h 127145"/>
              <a:gd name="connsiteX4" fmla="*/ 444337 w 2736184"/>
              <a:gd name="connsiteY4" fmla="*/ 127126 h 127145"/>
              <a:gd name="connsiteX5" fmla="*/ 615057 w 2736184"/>
              <a:gd name="connsiteY5" fmla="*/ 120110 h 127145"/>
              <a:gd name="connsiteX6" fmla="*/ 687554 w 2736184"/>
              <a:gd name="connsiteY6" fmla="*/ 115433 h 127145"/>
              <a:gd name="connsiteX7" fmla="*/ 788114 w 2736184"/>
              <a:gd name="connsiteY7" fmla="*/ 99063 h 127145"/>
              <a:gd name="connsiteX8" fmla="*/ 867628 w 2736184"/>
              <a:gd name="connsiteY8" fmla="*/ 94386 h 127145"/>
              <a:gd name="connsiteX9" fmla="*/ 942463 w 2736184"/>
              <a:gd name="connsiteY9" fmla="*/ 85031 h 127145"/>
              <a:gd name="connsiteX10" fmla="*/ 1007945 w 2736184"/>
              <a:gd name="connsiteY10" fmla="*/ 73338 h 127145"/>
              <a:gd name="connsiteX11" fmla="*/ 1059394 w 2736184"/>
              <a:gd name="connsiteY11" fmla="*/ 66322 h 127145"/>
              <a:gd name="connsiteX12" fmla="*/ 1190357 w 2736184"/>
              <a:gd name="connsiteY12" fmla="*/ 73338 h 127145"/>
              <a:gd name="connsiteX13" fmla="*/ 1349383 w 2736184"/>
              <a:gd name="connsiteY13" fmla="*/ 75677 h 127145"/>
              <a:gd name="connsiteX14" fmla="*/ 1400833 w 2736184"/>
              <a:gd name="connsiteY14" fmla="*/ 73338 h 127145"/>
              <a:gd name="connsiteX15" fmla="*/ 1503732 w 2736184"/>
              <a:gd name="connsiteY15" fmla="*/ 40597 h 127145"/>
              <a:gd name="connsiteX16" fmla="*/ 1620663 w 2736184"/>
              <a:gd name="connsiteY16" fmla="*/ 38259 h 127145"/>
              <a:gd name="connsiteX17" fmla="*/ 1693160 w 2736184"/>
              <a:gd name="connsiteY17" fmla="*/ 17211 h 127145"/>
              <a:gd name="connsiteX18" fmla="*/ 1793721 w 2736184"/>
              <a:gd name="connsiteY18" fmla="*/ 841 h 127145"/>
              <a:gd name="connsiteX19" fmla="*/ 1868556 w 2736184"/>
              <a:gd name="connsiteY19" fmla="*/ 3179 h 127145"/>
              <a:gd name="connsiteX20" fmla="*/ 1931699 w 2736184"/>
              <a:gd name="connsiteY20" fmla="*/ 10195 h 127145"/>
              <a:gd name="connsiteX21" fmla="*/ 1983149 w 2736184"/>
              <a:gd name="connsiteY21" fmla="*/ 14873 h 127145"/>
              <a:gd name="connsiteX22" fmla="*/ 2158545 w 2736184"/>
              <a:gd name="connsiteY22" fmla="*/ 21888 h 127145"/>
              <a:gd name="connsiteX23" fmla="*/ 2231042 w 2736184"/>
              <a:gd name="connsiteY23" fmla="*/ 28904 h 127145"/>
              <a:gd name="connsiteX24" fmla="*/ 2378375 w 2736184"/>
              <a:gd name="connsiteY24" fmla="*/ 26566 h 127145"/>
              <a:gd name="connsiteX25" fmla="*/ 2549095 w 2736184"/>
              <a:gd name="connsiteY25" fmla="*/ 841 h 127145"/>
              <a:gd name="connsiteX26" fmla="*/ 2647317 w 2736184"/>
              <a:gd name="connsiteY26" fmla="*/ 12534 h 127145"/>
              <a:gd name="connsiteX27" fmla="*/ 2736184 w 2736184"/>
              <a:gd name="connsiteY27" fmla="*/ 26566 h 127145"/>
              <a:gd name="connsiteX0" fmla="*/ 0 w 2736184"/>
              <a:gd name="connsiteY0" fmla="*/ 103740 h 127145"/>
              <a:gd name="connsiteX1" fmla="*/ 93545 w 2736184"/>
              <a:gd name="connsiteY1" fmla="*/ 106079 h 127145"/>
              <a:gd name="connsiteX2" fmla="*/ 149671 w 2736184"/>
              <a:gd name="connsiteY2" fmla="*/ 113095 h 127145"/>
              <a:gd name="connsiteX3" fmla="*/ 264264 w 2736184"/>
              <a:gd name="connsiteY3" fmla="*/ 117772 h 127145"/>
              <a:gd name="connsiteX4" fmla="*/ 444337 w 2736184"/>
              <a:gd name="connsiteY4" fmla="*/ 127126 h 127145"/>
              <a:gd name="connsiteX5" fmla="*/ 615057 w 2736184"/>
              <a:gd name="connsiteY5" fmla="*/ 120110 h 127145"/>
              <a:gd name="connsiteX6" fmla="*/ 687554 w 2736184"/>
              <a:gd name="connsiteY6" fmla="*/ 115433 h 127145"/>
              <a:gd name="connsiteX7" fmla="*/ 788114 w 2736184"/>
              <a:gd name="connsiteY7" fmla="*/ 99063 h 127145"/>
              <a:gd name="connsiteX8" fmla="*/ 867628 w 2736184"/>
              <a:gd name="connsiteY8" fmla="*/ 94386 h 127145"/>
              <a:gd name="connsiteX9" fmla="*/ 942463 w 2736184"/>
              <a:gd name="connsiteY9" fmla="*/ 85031 h 127145"/>
              <a:gd name="connsiteX10" fmla="*/ 1007945 w 2736184"/>
              <a:gd name="connsiteY10" fmla="*/ 73338 h 127145"/>
              <a:gd name="connsiteX11" fmla="*/ 1059394 w 2736184"/>
              <a:gd name="connsiteY11" fmla="*/ 66322 h 127145"/>
              <a:gd name="connsiteX12" fmla="*/ 1190357 w 2736184"/>
              <a:gd name="connsiteY12" fmla="*/ 73338 h 127145"/>
              <a:gd name="connsiteX13" fmla="*/ 1349383 w 2736184"/>
              <a:gd name="connsiteY13" fmla="*/ 75677 h 127145"/>
              <a:gd name="connsiteX14" fmla="*/ 1400833 w 2736184"/>
              <a:gd name="connsiteY14" fmla="*/ 73338 h 127145"/>
              <a:gd name="connsiteX15" fmla="*/ 1506070 w 2736184"/>
              <a:gd name="connsiteY15" fmla="*/ 47613 h 127145"/>
              <a:gd name="connsiteX16" fmla="*/ 1620663 w 2736184"/>
              <a:gd name="connsiteY16" fmla="*/ 38259 h 127145"/>
              <a:gd name="connsiteX17" fmla="*/ 1693160 w 2736184"/>
              <a:gd name="connsiteY17" fmla="*/ 17211 h 127145"/>
              <a:gd name="connsiteX18" fmla="*/ 1793721 w 2736184"/>
              <a:gd name="connsiteY18" fmla="*/ 841 h 127145"/>
              <a:gd name="connsiteX19" fmla="*/ 1868556 w 2736184"/>
              <a:gd name="connsiteY19" fmla="*/ 3179 h 127145"/>
              <a:gd name="connsiteX20" fmla="*/ 1931699 w 2736184"/>
              <a:gd name="connsiteY20" fmla="*/ 10195 h 127145"/>
              <a:gd name="connsiteX21" fmla="*/ 1983149 w 2736184"/>
              <a:gd name="connsiteY21" fmla="*/ 14873 h 127145"/>
              <a:gd name="connsiteX22" fmla="*/ 2158545 w 2736184"/>
              <a:gd name="connsiteY22" fmla="*/ 21888 h 127145"/>
              <a:gd name="connsiteX23" fmla="*/ 2231042 w 2736184"/>
              <a:gd name="connsiteY23" fmla="*/ 28904 h 127145"/>
              <a:gd name="connsiteX24" fmla="*/ 2378375 w 2736184"/>
              <a:gd name="connsiteY24" fmla="*/ 26566 h 127145"/>
              <a:gd name="connsiteX25" fmla="*/ 2549095 w 2736184"/>
              <a:gd name="connsiteY25" fmla="*/ 841 h 127145"/>
              <a:gd name="connsiteX26" fmla="*/ 2647317 w 2736184"/>
              <a:gd name="connsiteY26" fmla="*/ 12534 h 127145"/>
              <a:gd name="connsiteX27" fmla="*/ 2736184 w 2736184"/>
              <a:gd name="connsiteY27" fmla="*/ 26566 h 127145"/>
              <a:gd name="connsiteX0" fmla="*/ 0 w 2736184"/>
              <a:gd name="connsiteY0" fmla="*/ 103740 h 127145"/>
              <a:gd name="connsiteX1" fmla="*/ 93545 w 2736184"/>
              <a:gd name="connsiteY1" fmla="*/ 106079 h 127145"/>
              <a:gd name="connsiteX2" fmla="*/ 149671 w 2736184"/>
              <a:gd name="connsiteY2" fmla="*/ 113095 h 127145"/>
              <a:gd name="connsiteX3" fmla="*/ 264264 w 2736184"/>
              <a:gd name="connsiteY3" fmla="*/ 117772 h 127145"/>
              <a:gd name="connsiteX4" fmla="*/ 444337 w 2736184"/>
              <a:gd name="connsiteY4" fmla="*/ 127126 h 127145"/>
              <a:gd name="connsiteX5" fmla="*/ 615057 w 2736184"/>
              <a:gd name="connsiteY5" fmla="*/ 120110 h 127145"/>
              <a:gd name="connsiteX6" fmla="*/ 687554 w 2736184"/>
              <a:gd name="connsiteY6" fmla="*/ 115433 h 127145"/>
              <a:gd name="connsiteX7" fmla="*/ 788114 w 2736184"/>
              <a:gd name="connsiteY7" fmla="*/ 99063 h 127145"/>
              <a:gd name="connsiteX8" fmla="*/ 867628 w 2736184"/>
              <a:gd name="connsiteY8" fmla="*/ 94386 h 127145"/>
              <a:gd name="connsiteX9" fmla="*/ 942463 w 2736184"/>
              <a:gd name="connsiteY9" fmla="*/ 85031 h 127145"/>
              <a:gd name="connsiteX10" fmla="*/ 1007945 w 2736184"/>
              <a:gd name="connsiteY10" fmla="*/ 73338 h 127145"/>
              <a:gd name="connsiteX11" fmla="*/ 1059394 w 2736184"/>
              <a:gd name="connsiteY11" fmla="*/ 66322 h 127145"/>
              <a:gd name="connsiteX12" fmla="*/ 1190357 w 2736184"/>
              <a:gd name="connsiteY12" fmla="*/ 73338 h 127145"/>
              <a:gd name="connsiteX13" fmla="*/ 1349383 w 2736184"/>
              <a:gd name="connsiteY13" fmla="*/ 75677 h 127145"/>
              <a:gd name="connsiteX14" fmla="*/ 1400833 w 2736184"/>
              <a:gd name="connsiteY14" fmla="*/ 73338 h 127145"/>
              <a:gd name="connsiteX15" fmla="*/ 1506070 w 2736184"/>
              <a:gd name="connsiteY15" fmla="*/ 47613 h 127145"/>
              <a:gd name="connsiteX16" fmla="*/ 1693160 w 2736184"/>
              <a:gd name="connsiteY16" fmla="*/ 17211 h 127145"/>
              <a:gd name="connsiteX17" fmla="*/ 1793721 w 2736184"/>
              <a:gd name="connsiteY17" fmla="*/ 841 h 127145"/>
              <a:gd name="connsiteX18" fmla="*/ 1868556 w 2736184"/>
              <a:gd name="connsiteY18" fmla="*/ 3179 h 127145"/>
              <a:gd name="connsiteX19" fmla="*/ 1931699 w 2736184"/>
              <a:gd name="connsiteY19" fmla="*/ 10195 h 127145"/>
              <a:gd name="connsiteX20" fmla="*/ 1983149 w 2736184"/>
              <a:gd name="connsiteY20" fmla="*/ 14873 h 127145"/>
              <a:gd name="connsiteX21" fmla="*/ 2158545 w 2736184"/>
              <a:gd name="connsiteY21" fmla="*/ 21888 h 127145"/>
              <a:gd name="connsiteX22" fmla="*/ 2231042 w 2736184"/>
              <a:gd name="connsiteY22" fmla="*/ 28904 h 127145"/>
              <a:gd name="connsiteX23" fmla="*/ 2378375 w 2736184"/>
              <a:gd name="connsiteY23" fmla="*/ 26566 h 127145"/>
              <a:gd name="connsiteX24" fmla="*/ 2549095 w 2736184"/>
              <a:gd name="connsiteY24" fmla="*/ 841 h 127145"/>
              <a:gd name="connsiteX25" fmla="*/ 2647317 w 2736184"/>
              <a:gd name="connsiteY25" fmla="*/ 12534 h 127145"/>
              <a:gd name="connsiteX26" fmla="*/ 2736184 w 2736184"/>
              <a:gd name="connsiteY26" fmla="*/ 26566 h 127145"/>
              <a:gd name="connsiteX0" fmla="*/ 0 w 2736184"/>
              <a:gd name="connsiteY0" fmla="*/ 103868 h 127273"/>
              <a:gd name="connsiteX1" fmla="*/ 93545 w 2736184"/>
              <a:gd name="connsiteY1" fmla="*/ 106207 h 127273"/>
              <a:gd name="connsiteX2" fmla="*/ 149671 w 2736184"/>
              <a:gd name="connsiteY2" fmla="*/ 113223 h 127273"/>
              <a:gd name="connsiteX3" fmla="*/ 264264 w 2736184"/>
              <a:gd name="connsiteY3" fmla="*/ 117900 h 127273"/>
              <a:gd name="connsiteX4" fmla="*/ 444337 w 2736184"/>
              <a:gd name="connsiteY4" fmla="*/ 127254 h 127273"/>
              <a:gd name="connsiteX5" fmla="*/ 615057 w 2736184"/>
              <a:gd name="connsiteY5" fmla="*/ 120238 h 127273"/>
              <a:gd name="connsiteX6" fmla="*/ 687554 w 2736184"/>
              <a:gd name="connsiteY6" fmla="*/ 115561 h 127273"/>
              <a:gd name="connsiteX7" fmla="*/ 788114 w 2736184"/>
              <a:gd name="connsiteY7" fmla="*/ 99191 h 127273"/>
              <a:gd name="connsiteX8" fmla="*/ 867628 w 2736184"/>
              <a:gd name="connsiteY8" fmla="*/ 94514 h 127273"/>
              <a:gd name="connsiteX9" fmla="*/ 942463 w 2736184"/>
              <a:gd name="connsiteY9" fmla="*/ 85159 h 127273"/>
              <a:gd name="connsiteX10" fmla="*/ 1007945 w 2736184"/>
              <a:gd name="connsiteY10" fmla="*/ 73466 h 127273"/>
              <a:gd name="connsiteX11" fmla="*/ 1059394 w 2736184"/>
              <a:gd name="connsiteY11" fmla="*/ 66450 h 127273"/>
              <a:gd name="connsiteX12" fmla="*/ 1190357 w 2736184"/>
              <a:gd name="connsiteY12" fmla="*/ 73466 h 127273"/>
              <a:gd name="connsiteX13" fmla="*/ 1349383 w 2736184"/>
              <a:gd name="connsiteY13" fmla="*/ 75805 h 127273"/>
              <a:gd name="connsiteX14" fmla="*/ 1400833 w 2736184"/>
              <a:gd name="connsiteY14" fmla="*/ 73466 h 127273"/>
              <a:gd name="connsiteX15" fmla="*/ 1506070 w 2736184"/>
              <a:gd name="connsiteY15" fmla="*/ 47741 h 127273"/>
              <a:gd name="connsiteX16" fmla="*/ 1693160 w 2736184"/>
              <a:gd name="connsiteY16" fmla="*/ 17339 h 127273"/>
              <a:gd name="connsiteX17" fmla="*/ 1793721 w 2736184"/>
              <a:gd name="connsiteY17" fmla="*/ 969 h 127273"/>
              <a:gd name="connsiteX18" fmla="*/ 1868556 w 2736184"/>
              <a:gd name="connsiteY18" fmla="*/ 3307 h 127273"/>
              <a:gd name="connsiteX19" fmla="*/ 1983149 w 2736184"/>
              <a:gd name="connsiteY19" fmla="*/ 15001 h 127273"/>
              <a:gd name="connsiteX20" fmla="*/ 2158545 w 2736184"/>
              <a:gd name="connsiteY20" fmla="*/ 22016 h 127273"/>
              <a:gd name="connsiteX21" fmla="*/ 2231042 w 2736184"/>
              <a:gd name="connsiteY21" fmla="*/ 29032 h 127273"/>
              <a:gd name="connsiteX22" fmla="*/ 2378375 w 2736184"/>
              <a:gd name="connsiteY22" fmla="*/ 26694 h 127273"/>
              <a:gd name="connsiteX23" fmla="*/ 2549095 w 2736184"/>
              <a:gd name="connsiteY23" fmla="*/ 969 h 127273"/>
              <a:gd name="connsiteX24" fmla="*/ 2647317 w 2736184"/>
              <a:gd name="connsiteY24" fmla="*/ 12662 h 127273"/>
              <a:gd name="connsiteX25" fmla="*/ 2736184 w 2736184"/>
              <a:gd name="connsiteY25" fmla="*/ 26694 h 127273"/>
              <a:gd name="connsiteX0" fmla="*/ 0 w 2736184"/>
              <a:gd name="connsiteY0" fmla="*/ 103868 h 127273"/>
              <a:gd name="connsiteX1" fmla="*/ 93545 w 2736184"/>
              <a:gd name="connsiteY1" fmla="*/ 106207 h 127273"/>
              <a:gd name="connsiteX2" fmla="*/ 149671 w 2736184"/>
              <a:gd name="connsiteY2" fmla="*/ 113223 h 127273"/>
              <a:gd name="connsiteX3" fmla="*/ 264264 w 2736184"/>
              <a:gd name="connsiteY3" fmla="*/ 117900 h 127273"/>
              <a:gd name="connsiteX4" fmla="*/ 444337 w 2736184"/>
              <a:gd name="connsiteY4" fmla="*/ 127254 h 127273"/>
              <a:gd name="connsiteX5" fmla="*/ 615057 w 2736184"/>
              <a:gd name="connsiteY5" fmla="*/ 120238 h 127273"/>
              <a:gd name="connsiteX6" fmla="*/ 687554 w 2736184"/>
              <a:gd name="connsiteY6" fmla="*/ 115561 h 127273"/>
              <a:gd name="connsiteX7" fmla="*/ 788114 w 2736184"/>
              <a:gd name="connsiteY7" fmla="*/ 99191 h 127273"/>
              <a:gd name="connsiteX8" fmla="*/ 867628 w 2736184"/>
              <a:gd name="connsiteY8" fmla="*/ 94514 h 127273"/>
              <a:gd name="connsiteX9" fmla="*/ 942463 w 2736184"/>
              <a:gd name="connsiteY9" fmla="*/ 85159 h 127273"/>
              <a:gd name="connsiteX10" fmla="*/ 1059394 w 2736184"/>
              <a:gd name="connsiteY10" fmla="*/ 66450 h 127273"/>
              <a:gd name="connsiteX11" fmla="*/ 1190357 w 2736184"/>
              <a:gd name="connsiteY11" fmla="*/ 73466 h 127273"/>
              <a:gd name="connsiteX12" fmla="*/ 1349383 w 2736184"/>
              <a:gd name="connsiteY12" fmla="*/ 75805 h 127273"/>
              <a:gd name="connsiteX13" fmla="*/ 1400833 w 2736184"/>
              <a:gd name="connsiteY13" fmla="*/ 73466 h 127273"/>
              <a:gd name="connsiteX14" fmla="*/ 1506070 w 2736184"/>
              <a:gd name="connsiteY14" fmla="*/ 47741 h 127273"/>
              <a:gd name="connsiteX15" fmla="*/ 1693160 w 2736184"/>
              <a:gd name="connsiteY15" fmla="*/ 17339 h 127273"/>
              <a:gd name="connsiteX16" fmla="*/ 1793721 w 2736184"/>
              <a:gd name="connsiteY16" fmla="*/ 969 h 127273"/>
              <a:gd name="connsiteX17" fmla="*/ 1868556 w 2736184"/>
              <a:gd name="connsiteY17" fmla="*/ 3307 h 127273"/>
              <a:gd name="connsiteX18" fmla="*/ 1983149 w 2736184"/>
              <a:gd name="connsiteY18" fmla="*/ 15001 h 127273"/>
              <a:gd name="connsiteX19" fmla="*/ 2158545 w 2736184"/>
              <a:gd name="connsiteY19" fmla="*/ 22016 h 127273"/>
              <a:gd name="connsiteX20" fmla="*/ 2231042 w 2736184"/>
              <a:gd name="connsiteY20" fmla="*/ 29032 h 127273"/>
              <a:gd name="connsiteX21" fmla="*/ 2378375 w 2736184"/>
              <a:gd name="connsiteY21" fmla="*/ 26694 h 127273"/>
              <a:gd name="connsiteX22" fmla="*/ 2549095 w 2736184"/>
              <a:gd name="connsiteY22" fmla="*/ 969 h 127273"/>
              <a:gd name="connsiteX23" fmla="*/ 2647317 w 2736184"/>
              <a:gd name="connsiteY23" fmla="*/ 12662 h 127273"/>
              <a:gd name="connsiteX24" fmla="*/ 2736184 w 2736184"/>
              <a:gd name="connsiteY24" fmla="*/ 26694 h 127273"/>
              <a:gd name="connsiteX0" fmla="*/ 0 w 2736184"/>
              <a:gd name="connsiteY0" fmla="*/ 103868 h 127273"/>
              <a:gd name="connsiteX1" fmla="*/ 93545 w 2736184"/>
              <a:gd name="connsiteY1" fmla="*/ 106207 h 127273"/>
              <a:gd name="connsiteX2" fmla="*/ 149671 w 2736184"/>
              <a:gd name="connsiteY2" fmla="*/ 113223 h 127273"/>
              <a:gd name="connsiteX3" fmla="*/ 264264 w 2736184"/>
              <a:gd name="connsiteY3" fmla="*/ 117900 h 127273"/>
              <a:gd name="connsiteX4" fmla="*/ 444337 w 2736184"/>
              <a:gd name="connsiteY4" fmla="*/ 127254 h 127273"/>
              <a:gd name="connsiteX5" fmla="*/ 615057 w 2736184"/>
              <a:gd name="connsiteY5" fmla="*/ 120238 h 127273"/>
              <a:gd name="connsiteX6" fmla="*/ 687554 w 2736184"/>
              <a:gd name="connsiteY6" fmla="*/ 115561 h 127273"/>
              <a:gd name="connsiteX7" fmla="*/ 788114 w 2736184"/>
              <a:gd name="connsiteY7" fmla="*/ 99191 h 127273"/>
              <a:gd name="connsiteX8" fmla="*/ 942463 w 2736184"/>
              <a:gd name="connsiteY8" fmla="*/ 85159 h 127273"/>
              <a:gd name="connsiteX9" fmla="*/ 1059394 w 2736184"/>
              <a:gd name="connsiteY9" fmla="*/ 66450 h 127273"/>
              <a:gd name="connsiteX10" fmla="*/ 1190357 w 2736184"/>
              <a:gd name="connsiteY10" fmla="*/ 73466 h 127273"/>
              <a:gd name="connsiteX11" fmla="*/ 1349383 w 2736184"/>
              <a:gd name="connsiteY11" fmla="*/ 75805 h 127273"/>
              <a:gd name="connsiteX12" fmla="*/ 1400833 w 2736184"/>
              <a:gd name="connsiteY12" fmla="*/ 73466 h 127273"/>
              <a:gd name="connsiteX13" fmla="*/ 1506070 w 2736184"/>
              <a:gd name="connsiteY13" fmla="*/ 47741 h 127273"/>
              <a:gd name="connsiteX14" fmla="*/ 1693160 w 2736184"/>
              <a:gd name="connsiteY14" fmla="*/ 17339 h 127273"/>
              <a:gd name="connsiteX15" fmla="*/ 1793721 w 2736184"/>
              <a:gd name="connsiteY15" fmla="*/ 969 h 127273"/>
              <a:gd name="connsiteX16" fmla="*/ 1868556 w 2736184"/>
              <a:gd name="connsiteY16" fmla="*/ 3307 h 127273"/>
              <a:gd name="connsiteX17" fmla="*/ 1983149 w 2736184"/>
              <a:gd name="connsiteY17" fmla="*/ 15001 h 127273"/>
              <a:gd name="connsiteX18" fmla="*/ 2158545 w 2736184"/>
              <a:gd name="connsiteY18" fmla="*/ 22016 h 127273"/>
              <a:gd name="connsiteX19" fmla="*/ 2231042 w 2736184"/>
              <a:gd name="connsiteY19" fmla="*/ 29032 h 127273"/>
              <a:gd name="connsiteX20" fmla="*/ 2378375 w 2736184"/>
              <a:gd name="connsiteY20" fmla="*/ 26694 h 127273"/>
              <a:gd name="connsiteX21" fmla="*/ 2549095 w 2736184"/>
              <a:gd name="connsiteY21" fmla="*/ 969 h 127273"/>
              <a:gd name="connsiteX22" fmla="*/ 2647317 w 2736184"/>
              <a:gd name="connsiteY22" fmla="*/ 12662 h 127273"/>
              <a:gd name="connsiteX23" fmla="*/ 2736184 w 2736184"/>
              <a:gd name="connsiteY23" fmla="*/ 26694 h 127273"/>
              <a:gd name="connsiteX0" fmla="*/ 0 w 2736184"/>
              <a:gd name="connsiteY0" fmla="*/ 103868 h 127273"/>
              <a:gd name="connsiteX1" fmla="*/ 93545 w 2736184"/>
              <a:gd name="connsiteY1" fmla="*/ 106207 h 127273"/>
              <a:gd name="connsiteX2" fmla="*/ 264264 w 2736184"/>
              <a:gd name="connsiteY2" fmla="*/ 117900 h 127273"/>
              <a:gd name="connsiteX3" fmla="*/ 444337 w 2736184"/>
              <a:gd name="connsiteY3" fmla="*/ 127254 h 127273"/>
              <a:gd name="connsiteX4" fmla="*/ 615057 w 2736184"/>
              <a:gd name="connsiteY4" fmla="*/ 120238 h 127273"/>
              <a:gd name="connsiteX5" fmla="*/ 687554 w 2736184"/>
              <a:gd name="connsiteY5" fmla="*/ 115561 h 127273"/>
              <a:gd name="connsiteX6" fmla="*/ 788114 w 2736184"/>
              <a:gd name="connsiteY6" fmla="*/ 99191 h 127273"/>
              <a:gd name="connsiteX7" fmla="*/ 942463 w 2736184"/>
              <a:gd name="connsiteY7" fmla="*/ 85159 h 127273"/>
              <a:gd name="connsiteX8" fmla="*/ 1059394 w 2736184"/>
              <a:gd name="connsiteY8" fmla="*/ 66450 h 127273"/>
              <a:gd name="connsiteX9" fmla="*/ 1190357 w 2736184"/>
              <a:gd name="connsiteY9" fmla="*/ 73466 h 127273"/>
              <a:gd name="connsiteX10" fmla="*/ 1349383 w 2736184"/>
              <a:gd name="connsiteY10" fmla="*/ 75805 h 127273"/>
              <a:gd name="connsiteX11" fmla="*/ 1400833 w 2736184"/>
              <a:gd name="connsiteY11" fmla="*/ 73466 h 127273"/>
              <a:gd name="connsiteX12" fmla="*/ 1506070 w 2736184"/>
              <a:gd name="connsiteY12" fmla="*/ 47741 h 127273"/>
              <a:gd name="connsiteX13" fmla="*/ 1693160 w 2736184"/>
              <a:gd name="connsiteY13" fmla="*/ 17339 h 127273"/>
              <a:gd name="connsiteX14" fmla="*/ 1793721 w 2736184"/>
              <a:gd name="connsiteY14" fmla="*/ 969 h 127273"/>
              <a:gd name="connsiteX15" fmla="*/ 1868556 w 2736184"/>
              <a:gd name="connsiteY15" fmla="*/ 3307 h 127273"/>
              <a:gd name="connsiteX16" fmla="*/ 1983149 w 2736184"/>
              <a:gd name="connsiteY16" fmla="*/ 15001 h 127273"/>
              <a:gd name="connsiteX17" fmla="*/ 2158545 w 2736184"/>
              <a:gd name="connsiteY17" fmla="*/ 22016 h 127273"/>
              <a:gd name="connsiteX18" fmla="*/ 2231042 w 2736184"/>
              <a:gd name="connsiteY18" fmla="*/ 29032 h 127273"/>
              <a:gd name="connsiteX19" fmla="*/ 2378375 w 2736184"/>
              <a:gd name="connsiteY19" fmla="*/ 26694 h 127273"/>
              <a:gd name="connsiteX20" fmla="*/ 2549095 w 2736184"/>
              <a:gd name="connsiteY20" fmla="*/ 969 h 127273"/>
              <a:gd name="connsiteX21" fmla="*/ 2647317 w 2736184"/>
              <a:gd name="connsiteY21" fmla="*/ 12662 h 127273"/>
              <a:gd name="connsiteX22" fmla="*/ 2736184 w 2736184"/>
              <a:gd name="connsiteY22" fmla="*/ 26694 h 12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736184" h="127273">
                <a:moveTo>
                  <a:pt x="0" y="103868"/>
                </a:moveTo>
                <a:lnTo>
                  <a:pt x="93545" y="106207"/>
                </a:lnTo>
                <a:cubicBezTo>
                  <a:pt x="137589" y="108546"/>
                  <a:pt x="205799" y="114392"/>
                  <a:pt x="264264" y="117900"/>
                </a:cubicBezTo>
                <a:cubicBezTo>
                  <a:pt x="322729" y="121408"/>
                  <a:pt x="385872" y="126864"/>
                  <a:pt x="444337" y="127254"/>
                </a:cubicBezTo>
                <a:cubicBezTo>
                  <a:pt x="502803" y="127644"/>
                  <a:pt x="574521" y="122187"/>
                  <a:pt x="615057" y="120238"/>
                </a:cubicBezTo>
                <a:cubicBezTo>
                  <a:pt x="655593" y="118289"/>
                  <a:pt x="672353" y="117120"/>
                  <a:pt x="687554" y="115561"/>
                </a:cubicBezTo>
                <a:cubicBezTo>
                  <a:pt x="716397" y="112053"/>
                  <a:pt x="758102" y="102699"/>
                  <a:pt x="788114" y="99191"/>
                </a:cubicBezTo>
                <a:lnTo>
                  <a:pt x="942463" y="85159"/>
                </a:lnTo>
                <a:cubicBezTo>
                  <a:pt x="974424" y="80482"/>
                  <a:pt x="1018078" y="68399"/>
                  <a:pt x="1059394" y="66450"/>
                </a:cubicBezTo>
                <a:lnTo>
                  <a:pt x="1190357" y="73466"/>
                </a:lnTo>
                <a:cubicBezTo>
                  <a:pt x="1243354" y="74843"/>
                  <a:pt x="1296374" y="75025"/>
                  <a:pt x="1349383" y="75805"/>
                </a:cubicBezTo>
                <a:cubicBezTo>
                  <a:pt x="1366533" y="75025"/>
                  <a:pt x="1374719" y="78143"/>
                  <a:pt x="1400833" y="73466"/>
                </a:cubicBezTo>
                <a:cubicBezTo>
                  <a:pt x="1426947" y="68789"/>
                  <a:pt x="1457349" y="57095"/>
                  <a:pt x="1506070" y="47741"/>
                </a:cubicBezTo>
                <a:cubicBezTo>
                  <a:pt x="1554791" y="38387"/>
                  <a:pt x="1645218" y="25134"/>
                  <a:pt x="1693160" y="17339"/>
                </a:cubicBezTo>
                <a:cubicBezTo>
                  <a:pt x="1741102" y="9544"/>
                  <a:pt x="1764489" y="3308"/>
                  <a:pt x="1793721" y="969"/>
                </a:cubicBezTo>
                <a:cubicBezTo>
                  <a:pt x="1822953" y="-1370"/>
                  <a:pt x="1836985" y="968"/>
                  <a:pt x="1868556" y="3307"/>
                </a:cubicBezTo>
                <a:cubicBezTo>
                  <a:pt x="1900127" y="5646"/>
                  <a:pt x="1934818" y="11883"/>
                  <a:pt x="1983149" y="15001"/>
                </a:cubicBezTo>
                <a:cubicBezTo>
                  <a:pt x="2020957" y="16950"/>
                  <a:pt x="2125025" y="20457"/>
                  <a:pt x="2158545" y="22016"/>
                </a:cubicBezTo>
                <a:lnTo>
                  <a:pt x="2231042" y="29032"/>
                </a:lnTo>
                <a:lnTo>
                  <a:pt x="2378375" y="26694"/>
                </a:lnTo>
                <a:cubicBezTo>
                  <a:pt x="2431384" y="22017"/>
                  <a:pt x="2504271" y="3308"/>
                  <a:pt x="2549095" y="969"/>
                </a:cubicBezTo>
                <a:cubicBezTo>
                  <a:pt x="2573261" y="2528"/>
                  <a:pt x="2616136" y="8375"/>
                  <a:pt x="2647317" y="12662"/>
                </a:cubicBezTo>
                <a:lnTo>
                  <a:pt x="2736184" y="26694"/>
                </a:lnTo>
              </a:path>
            </a:pathLst>
          </a:custGeom>
          <a:noFill/>
          <a:ln w="22225">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BE"/>
          </a:p>
        </p:txBody>
      </p:sp>
      <p:cxnSp>
        <p:nvCxnSpPr>
          <p:cNvPr id="1113" name="Connecteur droit 1112">
            <a:extLst>
              <a:ext uri="{FF2B5EF4-FFF2-40B4-BE49-F238E27FC236}">
                <a16:creationId xmlns:a16="http://schemas.microsoft.com/office/drawing/2014/main" id="{A20D9BB7-3587-5284-3E89-C29035815473}"/>
              </a:ext>
            </a:extLst>
          </p:cNvPr>
          <p:cNvCxnSpPr>
            <a:cxnSpLocks/>
            <a:endCxn id="25" idx="1"/>
          </p:cNvCxnSpPr>
          <p:nvPr>
            <p:custDataLst>
              <p:tags r:id="rId14"/>
            </p:custDataLst>
          </p:nvPr>
        </p:nvCxnSpPr>
        <p:spPr>
          <a:xfrm flipV="1">
            <a:off x="8882756" y="3715866"/>
            <a:ext cx="395012" cy="1010483"/>
          </a:xfrm>
          <a:prstGeom prst="line">
            <a:avLst/>
          </a:prstGeom>
          <a:ln w="19050">
            <a:solidFill>
              <a:srgbClr val="545457"/>
            </a:solidFill>
            <a:prstDash val="sysDot"/>
          </a:ln>
        </p:spPr>
        <p:style>
          <a:lnRef idx="1">
            <a:schemeClr val="accent1"/>
          </a:lnRef>
          <a:fillRef idx="0">
            <a:schemeClr val="accent1"/>
          </a:fillRef>
          <a:effectRef idx="0">
            <a:schemeClr val="accent1"/>
          </a:effectRef>
          <a:fontRef idx="minor">
            <a:schemeClr val="tx1"/>
          </a:fontRef>
        </p:style>
      </p:cxnSp>
      <p:sp>
        <p:nvSpPr>
          <p:cNvPr id="1123" name="Ellipse 1122">
            <a:extLst>
              <a:ext uri="{FF2B5EF4-FFF2-40B4-BE49-F238E27FC236}">
                <a16:creationId xmlns:a16="http://schemas.microsoft.com/office/drawing/2014/main" id="{F403E1F5-F41E-F626-EBDE-A8A201FE9158}"/>
              </a:ext>
            </a:extLst>
          </p:cNvPr>
          <p:cNvSpPr/>
          <p:nvPr>
            <p:custDataLst>
              <p:tags r:id="rId15"/>
            </p:custDataLst>
          </p:nvPr>
        </p:nvSpPr>
        <p:spPr>
          <a:xfrm>
            <a:off x="1922060" y="2931927"/>
            <a:ext cx="360000" cy="3600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cxnSp>
        <p:nvCxnSpPr>
          <p:cNvPr id="1126" name="Connecteur droit 1125">
            <a:extLst>
              <a:ext uri="{FF2B5EF4-FFF2-40B4-BE49-F238E27FC236}">
                <a16:creationId xmlns:a16="http://schemas.microsoft.com/office/drawing/2014/main" id="{7F4DEDB6-B2E3-0B50-09F7-D0A5243C02A4}"/>
              </a:ext>
            </a:extLst>
          </p:cNvPr>
          <p:cNvCxnSpPr>
            <a:cxnSpLocks/>
            <a:endCxn id="1123" idx="7"/>
          </p:cNvCxnSpPr>
          <p:nvPr>
            <p:custDataLst>
              <p:tags r:id="rId16"/>
            </p:custDataLst>
          </p:nvPr>
        </p:nvCxnSpPr>
        <p:spPr>
          <a:xfrm flipH="1">
            <a:off x="2229339" y="1170360"/>
            <a:ext cx="862203" cy="1814288"/>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5" name="ZoneTexte 4">
            <a:extLst>
              <a:ext uri="{FF2B5EF4-FFF2-40B4-BE49-F238E27FC236}">
                <a16:creationId xmlns:a16="http://schemas.microsoft.com/office/drawing/2014/main" id="{A4A6A6A7-32B3-B4C5-AED3-7B02F69344BC}"/>
              </a:ext>
            </a:extLst>
          </p:cNvPr>
          <p:cNvSpPr txBox="1"/>
          <p:nvPr>
            <p:custDataLst>
              <p:tags r:id="rId17"/>
            </p:custDataLst>
          </p:nvPr>
        </p:nvSpPr>
        <p:spPr>
          <a:xfrm>
            <a:off x="2818722" y="6290792"/>
            <a:ext cx="6554556" cy="369332"/>
          </a:xfrm>
          <a:prstGeom prst="rect">
            <a:avLst/>
          </a:prstGeom>
          <a:noFill/>
        </p:spPr>
        <p:txBody>
          <a:bodyPr wrap="square" rtlCol="0">
            <a:spAutoFit/>
          </a:bodyPr>
          <a:lstStyle/>
          <a:p>
            <a:pPr algn="ctr"/>
            <a:r>
              <a:rPr lang="fr-BE" dirty="0" err="1">
                <a:solidFill>
                  <a:schemeClr val="bg1"/>
                </a:solidFill>
                <a:latin typeface="Segoe UI" panose="020B0502040204020203" pitchFamily="34" charset="0"/>
                <a:cs typeface="Segoe UI" panose="020B0502040204020203" pitchFamily="34" charset="0"/>
                <a:sym typeface="Wingdings" panose="05000000000000000000" pitchFamily="2" charset="2"/>
              </a:rPr>
              <a:t>Roschger</a:t>
            </a:r>
            <a:r>
              <a:rPr lang="fr-BE" dirty="0">
                <a:solidFill>
                  <a:schemeClr val="bg1"/>
                </a:solidFill>
                <a:latin typeface="Segoe UI" panose="020B0502040204020203" pitchFamily="34" charset="0"/>
                <a:cs typeface="Segoe UI" panose="020B0502040204020203" pitchFamily="34" charset="0"/>
                <a:sym typeface="Wingdings" panose="05000000000000000000" pitchFamily="2" charset="2"/>
              </a:rPr>
              <a:t> et al., Bone, 2008</a:t>
            </a:r>
            <a:endParaRPr lang="fr-BE" dirty="0">
              <a:solidFill>
                <a:schemeClr val="bg1"/>
              </a:solidFill>
              <a:latin typeface="Segoe UI" panose="020B0502040204020203" pitchFamily="34" charset="0"/>
              <a:cs typeface="Segoe UI" panose="020B0502040204020203" pitchFamily="34" charset="0"/>
            </a:endParaRPr>
          </a:p>
        </p:txBody>
      </p:sp>
      <p:sp>
        <p:nvSpPr>
          <p:cNvPr id="1121" name="Rectangle 1120">
            <a:extLst>
              <a:ext uri="{FF2B5EF4-FFF2-40B4-BE49-F238E27FC236}">
                <a16:creationId xmlns:a16="http://schemas.microsoft.com/office/drawing/2014/main" id="{CEE5C766-3229-588D-96C0-F23A5212D196}"/>
              </a:ext>
            </a:extLst>
          </p:cNvPr>
          <p:cNvSpPr/>
          <p:nvPr/>
        </p:nvSpPr>
        <p:spPr>
          <a:xfrm>
            <a:off x="2766709" y="3631730"/>
            <a:ext cx="6590995" cy="2459814"/>
          </a:xfrm>
          <a:prstGeom prst="rect">
            <a:avLst/>
          </a:prstGeom>
          <a:solidFill>
            <a:schemeClr val="bg1">
              <a:alpha val="70000"/>
            </a:schemeClr>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BE" dirty="0"/>
          </a:p>
        </p:txBody>
      </p:sp>
      <p:cxnSp>
        <p:nvCxnSpPr>
          <p:cNvPr id="26" name="Connecteur droit 25">
            <a:extLst>
              <a:ext uri="{FF2B5EF4-FFF2-40B4-BE49-F238E27FC236}">
                <a16:creationId xmlns:a16="http://schemas.microsoft.com/office/drawing/2014/main" id="{9B4082B2-A4D8-4400-C2A3-E6714450A39A}"/>
              </a:ext>
            </a:extLst>
          </p:cNvPr>
          <p:cNvCxnSpPr>
            <a:cxnSpLocks/>
            <a:endCxn id="25" idx="1"/>
          </p:cNvCxnSpPr>
          <p:nvPr>
            <p:custDataLst>
              <p:tags r:id="rId18"/>
            </p:custDataLst>
          </p:nvPr>
        </p:nvCxnSpPr>
        <p:spPr>
          <a:xfrm>
            <a:off x="8722536" y="3214243"/>
            <a:ext cx="555232" cy="501623"/>
          </a:xfrm>
          <a:prstGeom prst="line">
            <a:avLst/>
          </a:prstGeom>
          <a:ln w="19050">
            <a:solidFill>
              <a:srgbClr val="545457"/>
            </a:solidFill>
            <a:prstDash val="sysDot"/>
          </a:ln>
        </p:spPr>
        <p:style>
          <a:lnRef idx="1">
            <a:schemeClr val="accent1"/>
          </a:lnRef>
          <a:fillRef idx="0">
            <a:schemeClr val="accent1"/>
          </a:fillRef>
          <a:effectRef idx="0">
            <a:schemeClr val="accent1"/>
          </a:effectRef>
          <a:fontRef idx="minor">
            <a:schemeClr val="tx1"/>
          </a:fontRef>
        </p:style>
      </p:cxnSp>
      <p:cxnSp>
        <p:nvCxnSpPr>
          <p:cNvPr id="1129" name="Connecteur droit 1128">
            <a:extLst>
              <a:ext uri="{FF2B5EF4-FFF2-40B4-BE49-F238E27FC236}">
                <a16:creationId xmlns:a16="http://schemas.microsoft.com/office/drawing/2014/main" id="{2305DF1D-8717-B597-1ABE-EC1973D81BC5}"/>
              </a:ext>
            </a:extLst>
          </p:cNvPr>
          <p:cNvCxnSpPr>
            <a:cxnSpLocks/>
            <a:endCxn id="1123" idx="5"/>
          </p:cNvCxnSpPr>
          <p:nvPr>
            <p:custDataLst>
              <p:tags r:id="rId19"/>
            </p:custDataLst>
          </p:nvPr>
        </p:nvCxnSpPr>
        <p:spPr>
          <a:xfrm flipH="1" flipV="1">
            <a:off x="2229339" y="3239206"/>
            <a:ext cx="756199" cy="2660109"/>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230867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9"/>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129"/>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12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123"/>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1070"/>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4"/>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23"/>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075"/>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1076"/>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1079"/>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1106"/>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1105"/>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1096"/>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1109"/>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25"/>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1113"/>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26"/>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11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5" grpId="0" animBg="1"/>
      <p:bldP spid="14" grpId="0" animBg="1"/>
      <p:bldP spid="25" grpId="0"/>
      <p:bldP spid="1105" grpId="0"/>
      <p:bldP spid="1109" grpId="0" animBg="1"/>
      <p:bldP spid="1123" grpId="0" animBg="1"/>
      <p:bldP spid="1121"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19FB2BC9-8EAE-466E-BF85-797572A8E22E}"/>
              </a:ext>
            </a:extLst>
          </p:cNvPr>
          <p:cNvSpPr>
            <a:spLocks noGrp="1"/>
          </p:cNvSpPr>
          <p:nvPr>
            <p:ph type="title"/>
            <p:custDataLst>
              <p:tags r:id="rId1"/>
            </p:custDataLst>
          </p:nvPr>
        </p:nvSpPr>
        <p:spPr>
          <a:xfrm>
            <a:off x="838200" y="365125"/>
            <a:ext cx="10515600" cy="800287"/>
          </a:xfrm>
        </p:spPr>
        <p:txBody>
          <a:bodyPr>
            <a:normAutofit/>
          </a:bodyPr>
          <a:lstStyle/>
          <a:p>
            <a:r>
              <a:rPr lang="fr-BE" sz="4800" dirty="0">
                <a:solidFill>
                  <a:srgbClr val="54A4A6"/>
                </a:solidFill>
                <a:latin typeface="Economica" panose="02000506040000020004" pitchFamily="2" charset="0"/>
              </a:rPr>
              <a:t>CL </a:t>
            </a:r>
            <a:r>
              <a:rPr lang="fr-BE" sz="4800" dirty="0" err="1">
                <a:solidFill>
                  <a:srgbClr val="54A4A6"/>
                </a:solidFill>
                <a:latin typeface="Economica" panose="02000506040000020004" pitchFamily="2" charset="0"/>
              </a:rPr>
              <a:t>stiffer</a:t>
            </a:r>
            <a:r>
              <a:rPr lang="fr-BE" sz="4800" dirty="0">
                <a:solidFill>
                  <a:srgbClr val="54A4A6"/>
                </a:solidFill>
                <a:latin typeface="Economica" panose="02000506040000020004" pitchFamily="2" charset="0"/>
              </a:rPr>
              <a:t> in contradiction </a:t>
            </a:r>
            <a:r>
              <a:rPr lang="fr-BE" sz="4800" dirty="0" err="1">
                <a:solidFill>
                  <a:srgbClr val="54A4A6"/>
                </a:solidFill>
                <a:latin typeface="Economica" panose="02000506040000020004" pitchFamily="2" charset="0"/>
              </a:rPr>
              <a:t>with</a:t>
            </a:r>
            <a:r>
              <a:rPr lang="fr-BE" sz="4800" dirty="0">
                <a:solidFill>
                  <a:srgbClr val="54A4A6"/>
                </a:solidFill>
                <a:latin typeface="Economica" panose="02000506040000020004" pitchFamily="2" charset="0"/>
              </a:rPr>
              <a:t> </a:t>
            </a:r>
            <a:r>
              <a:rPr lang="fr-BE" sz="4800" dirty="0" err="1">
                <a:solidFill>
                  <a:srgbClr val="54A4A6"/>
                </a:solidFill>
                <a:latin typeface="Economica" panose="02000506040000020004" pitchFamily="2" charset="0"/>
              </a:rPr>
              <a:t>previous</a:t>
            </a:r>
            <a:r>
              <a:rPr lang="fr-BE" sz="4800" dirty="0">
                <a:solidFill>
                  <a:srgbClr val="54A4A6"/>
                </a:solidFill>
                <a:latin typeface="Economica" panose="02000506040000020004" pitchFamily="2" charset="0"/>
              </a:rPr>
              <a:t> </a:t>
            </a:r>
            <a:r>
              <a:rPr lang="fr-BE" sz="4800" dirty="0" err="1">
                <a:solidFill>
                  <a:srgbClr val="54A4A6"/>
                </a:solidFill>
                <a:latin typeface="Economica" panose="02000506040000020004" pitchFamily="2" charset="0"/>
              </a:rPr>
              <a:t>studies</a:t>
            </a:r>
            <a:endParaRPr lang="fr-BE" sz="4800" dirty="0">
              <a:solidFill>
                <a:srgbClr val="54A4A6"/>
              </a:solidFill>
              <a:latin typeface="Economica" panose="02000506040000020004" pitchFamily="2" charset="0"/>
            </a:endParaRPr>
          </a:p>
        </p:txBody>
      </p:sp>
      <p:sp>
        <p:nvSpPr>
          <p:cNvPr id="9" name="Rectangle 8">
            <a:extLst>
              <a:ext uri="{FF2B5EF4-FFF2-40B4-BE49-F238E27FC236}">
                <a16:creationId xmlns:a16="http://schemas.microsoft.com/office/drawing/2014/main" id="{CA385307-A458-405F-92CC-59262FD57CA5}"/>
              </a:ext>
            </a:extLst>
          </p:cNvPr>
          <p:cNvSpPr/>
          <p:nvPr>
            <p:custDataLst>
              <p:tags r:id="rId2"/>
            </p:custDataLst>
          </p:nvPr>
        </p:nvSpPr>
        <p:spPr>
          <a:xfrm>
            <a:off x="0" y="6176963"/>
            <a:ext cx="12192000" cy="681037"/>
          </a:xfrm>
          <a:prstGeom prst="rect">
            <a:avLst/>
          </a:prstGeom>
          <a:solidFill>
            <a:srgbClr val="4E9698"/>
          </a:solidFill>
          <a:ln>
            <a:solidFill>
              <a:srgbClr val="54A4A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ZoneTexte 5">
            <a:extLst>
              <a:ext uri="{FF2B5EF4-FFF2-40B4-BE49-F238E27FC236}">
                <a16:creationId xmlns:a16="http://schemas.microsoft.com/office/drawing/2014/main" id="{8653F96C-B3B6-D790-49E6-1DD9F6B961AC}"/>
              </a:ext>
            </a:extLst>
          </p:cNvPr>
          <p:cNvSpPr txBox="1"/>
          <p:nvPr>
            <p:custDataLst>
              <p:tags r:id="rId3"/>
            </p:custDataLst>
          </p:nvPr>
        </p:nvSpPr>
        <p:spPr>
          <a:xfrm>
            <a:off x="628248" y="1453149"/>
            <a:ext cx="3591414" cy="4108817"/>
          </a:xfrm>
          <a:prstGeom prst="rect">
            <a:avLst/>
          </a:prstGeom>
          <a:noFill/>
          <a:ln w="3175">
            <a:solidFill>
              <a:schemeClr val="tx1">
                <a:lumMod val="75000"/>
                <a:lumOff val="25000"/>
              </a:schemeClr>
            </a:solidFill>
            <a:prstDash val="dash"/>
          </a:ln>
        </p:spPr>
        <p:txBody>
          <a:bodyPr wrap="square" rtlCol="0">
            <a:spAutoFit/>
          </a:bodyPr>
          <a:lstStyle/>
          <a:p>
            <a:pPr fontAlgn="base">
              <a:spcAft>
                <a:spcPts val="1200"/>
              </a:spcAft>
            </a:pPr>
            <a:r>
              <a:rPr lang="fr-BE" sz="16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Montalbano et al., J. Mater. </a:t>
            </a:r>
            <a:r>
              <a:rPr lang="fr-BE" sz="1600"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Res</a:t>
            </a:r>
            <a:r>
              <a:rPr lang="fr-BE" sz="16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2011:</a:t>
            </a:r>
            <a:endParaRPr lang="en-US" sz="2200" dirty="0">
              <a:solidFill>
                <a:schemeClr val="tx1">
                  <a:lumMod val="65000"/>
                  <a:lumOff val="35000"/>
                </a:schemeClr>
              </a:solidFill>
              <a:latin typeface="Segoe UI" panose="020B0502040204020203" pitchFamily="34" charset="0"/>
              <a:cs typeface="Segoe UI" panose="020B0502040204020203" pitchFamily="34" charset="0"/>
            </a:endParaRPr>
          </a:p>
          <a:p>
            <a:pPr marL="285750" indent="-285750" fontAlgn="base">
              <a:spcAft>
                <a:spcPts val="1200"/>
              </a:spcAft>
              <a:buFont typeface="Arial" panose="020B0604020202020204" pitchFamily="34" charset="0"/>
              <a:buChar char="•"/>
            </a:pPr>
            <a:r>
              <a:rPr lang="en-US" sz="1600" dirty="0">
                <a:solidFill>
                  <a:schemeClr val="tx1">
                    <a:lumMod val="65000"/>
                    <a:lumOff val="35000"/>
                  </a:schemeClr>
                </a:solidFill>
                <a:latin typeface="Segoe UI" panose="020B0502040204020203" pitchFamily="34" charset="0"/>
                <a:cs typeface="Segoe UI" panose="020B0502040204020203" pitchFamily="34" charset="0"/>
              </a:rPr>
              <a:t>Lateral spacing of 2.25 µm</a:t>
            </a:r>
          </a:p>
          <a:p>
            <a:pPr marL="285750" indent="-285750" fontAlgn="base">
              <a:spcAft>
                <a:spcPts val="1200"/>
              </a:spcAft>
              <a:buFont typeface="Arial" panose="020B0604020202020204" pitchFamily="34" charset="0"/>
              <a:buChar char="•"/>
            </a:pPr>
            <a:r>
              <a:rPr lang="en-US" sz="1600" dirty="0">
                <a:solidFill>
                  <a:schemeClr val="tx1">
                    <a:lumMod val="65000"/>
                    <a:lumOff val="35000"/>
                  </a:schemeClr>
                </a:solidFill>
                <a:latin typeface="Segoe UI" panose="020B0502040204020203" pitchFamily="34" charset="0"/>
                <a:cs typeface="Segoe UI" panose="020B0502040204020203" pitchFamily="34" charset="0"/>
              </a:rPr>
              <a:t>Optical images to highlight CL location</a:t>
            </a:r>
          </a:p>
          <a:p>
            <a:pPr fontAlgn="base">
              <a:spcAft>
                <a:spcPts val="1200"/>
              </a:spcAft>
            </a:pPr>
            <a:endParaRPr lang="en-US" sz="600" dirty="0">
              <a:solidFill>
                <a:schemeClr val="tx1">
                  <a:lumMod val="65000"/>
                  <a:lumOff val="35000"/>
                </a:schemeClr>
              </a:solidFill>
              <a:latin typeface="Segoe UI" panose="020B0502040204020203" pitchFamily="34" charset="0"/>
              <a:cs typeface="Segoe UI" panose="020B0502040204020203" pitchFamily="34" charset="0"/>
            </a:endParaRPr>
          </a:p>
          <a:p>
            <a:pPr marL="285750" indent="-285750" fontAlgn="base">
              <a:spcAft>
                <a:spcPts val="1200"/>
              </a:spcAft>
              <a:buFont typeface="Arial" panose="020B0604020202020204" pitchFamily="34" charset="0"/>
              <a:buChar char="•"/>
            </a:pPr>
            <a:r>
              <a:rPr lang="en-US" sz="1600" dirty="0">
                <a:solidFill>
                  <a:schemeClr val="tx1">
                    <a:lumMod val="65000"/>
                    <a:lumOff val="35000"/>
                  </a:schemeClr>
                </a:solidFill>
                <a:latin typeface="Segoe UI" panose="020B0502040204020203" pitchFamily="34" charset="0"/>
                <a:cs typeface="Segoe UI" panose="020B0502040204020203" pitchFamily="34" charset="0"/>
              </a:rPr>
              <a:t>Softer regions measured ~ 4.5 µm which is the upper limit of CL: </a:t>
            </a:r>
          </a:p>
          <a:p>
            <a:pPr marL="742950" lvl="1" indent="-285750" fontAlgn="base">
              <a:spcAft>
                <a:spcPts val="1200"/>
              </a:spcAft>
              <a:buFontTx/>
              <a:buChar char="-"/>
            </a:pPr>
            <a:r>
              <a:rPr lang="en-US" sz="1600" dirty="0">
                <a:solidFill>
                  <a:schemeClr val="tx1">
                    <a:lumMod val="65000"/>
                    <a:lumOff val="35000"/>
                  </a:schemeClr>
                </a:solidFill>
                <a:latin typeface="Segoe UI" panose="020B0502040204020203" pitchFamily="34" charset="0"/>
                <a:cs typeface="Segoe UI" panose="020B0502040204020203" pitchFamily="34" charset="0"/>
              </a:rPr>
              <a:t>Surface anomaly</a:t>
            </a:r>
          </a:p>
          <a:p>
            <a:pPr marL="742950" lvl="1" indent="-285750" fontAlgn="base">
              <a:spcAft>
                <a:spcPts val="1200"/>
              </a:spcAft>
              <a:buFontTx/>
              <a:buChar char="-"/>
            </a:pPr>
            <a:r>
              <a:rPr lang="en-US" sz="1600" dirty="0">
                <a:solidFill>
                  <a:schemeClr val="tx1">
                    <a:lumMod val="65000"/>
                    <a:lumOff val="35000"/>
                  </a:schemeClr>
                </a:solidFill>
                <a:latin typeface="Segoe UI" panose="020B0502040204020203" pitchFamily="34" charset="0"/>
                <a:cs typeface="Segoe UI" panose="020B0502040204020203" pitchFamily="34" charset="0"/>
              </a:rPr>
              <a:t>Indentation convolution (CL + surrounding bone)</a:t>
            </a:r>
          </a:p>
          <a:p>
            <a:pPr marL="742950" lvl="1" indent="-285750" fontAlgn="base">
              <a:spcAft>
                <a:spcPts val="1200"/>
              </a:spcAft>
              <a:buFontTx/>
              <a:buChar char="-"/>
            </a:pPr>
            <a:r>
              <a:rPr lang="en-US" sz="1600" dirty="0">
                <a:solidFill>
                  <a:schemeClr val="tx1">
                    <a:lumMod val="65000"/>
                    <a:lumOff val="35000"/>
                  </a:schemeClr>
                </a:solidFill>
                <a:latin typeface="Segoe UI" panose="020B0502040204020203" pitchFamily="34" charset="0"/>
                <a:cs typeface="Segoe UI" panose="020B0502040204020203" pitchFamily="34" charset="0"/>
              </a:rPr>
              <a:t>Coexistence of CL &amp; soft lamella</a:t>
            </a:r>
          </a:p>
        </p:txBody>
      </p:sp>
      <p:sp>
        <p:nvSpPr>
          <p:cNvPr id="12" name="ZoneTexte 11">
            <a:extLst>
              <a:ext uri="{FF2B5EF4-FFF2-40B4-BE49-F238E27FC236}">
                <a16:creationId xmlns:a16="http://schemas.microsoft.com/office/drawing/2014/main" id="{13C63A05-2B0E-E8B8-4BD4-2EBB17001A06}"/>
              </a:ext>
            </a:extLst>
          </p:cNvPr>
          <p:cNvSpPr txBox="1"/>
          <p:nvPr>
            <p:custDataLst>
              <p:tags r:id="rId4"/>
            </p:custDataLst>
          </p:nvPr>
        </p:nvSpPr>
        <p:spPr>
          <a:xfrm>
            <a:off x="4340302" y="1453149"/>
            <a:ext cx="3276902" cy="3016210"/>
          </a:xfrm>
          <a:prstGeom prst="rect">
            <a:avLst/>
          </a:prstGeom>
          <a:noFill/>
          <a:ln w="3175">
            <a:solidFill>
              <a:schemeClr val="tx1">
                <a:lumMod val="75000"/>
                <a:lumOff val="25000"/>
              </a:schemeClr>
            </a:solidFill>
            <a:prstDash val="dash"/>
          </a:ln>
        </p:spPr>
        <p:txBody>
          <a:bodyPr wrap="square" rtlCol="0">
            <a:spAutoFit/>
          </a:bodyPr>
          <a:lstStyle/>
          <a:p>
            <a:pPr fontAlgn="base">
              <a:spcAft>
                <a:spcPts val="1200"/>
              </a:spcAft>
            </a:pPr>
            <a:r>
              <a:rPr lang="fr-BE" sz="16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Our </a:t>
            </a:r>
            <a:r>
              <a:rPr lang="fr-BE" sz="1600"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research</a:t>
            </a:r>
            <a:endParaRPr lang="en-US" sz="1600" dirty="0">
              <a:solidFill>
                <a:schemeClr val="tx1">
                  <a:lumMod val="65000"/>
                  <a:lumOff val="35000"/>
                </a:schemeClr>
              </a:solidFill>
              <a:latin typeface="Segoe UI" panose="020B0502040204020203" pitchFamily="34" charset="0"/>
              <a:cs typeface="Segoe UI" panose="020B0502040204020203" pitchFamily="34" charset="0"/>
            </a:endParaRPr>
          </a:p>
          <a:p>
            <a:pPr marL="285750" indent="-285750" fontAlgn="base">
              <a:spcAft>
                <a:spcPts val="1200"/>
              </a:spcAft>
              <a:buFont typeface="Arial" panose="020B0604020202020204" pitchFamily="34" charset="0"/>
              <a:buChar char="•"/>
            </a:pPr>
            <a:r>
              <a:rPr lang="en-US" sz="1600" dirty="0">
                <a:solidFill>
                  <a:schemeClr val="tx1">
                    <a:lumMod val="65000"/>
                    <a:lumOff val="35000"/>
                  </a:schemeClr>
                </a:solidFill>
                <a:latin typeface="Segoe UI" panose="020B0502040204020203" pitchFamily="34" charset="0"/>
                <a:cs typeface="Segoe UI" panose="020B0502040204020203" pitchFamily="34" charset="0"/>
              </a:rPr>
              <a:t>Lateral spacing of 1 µm</a:t>
            </a:r>
          </a:p>
          <a:p>
            <a:pPr marL="285750" indent="-285750" fontAlgn="base">
              <a:spcAft>
                <a:spcPts val="1200"/>
              </a:spcAft>
              <a:buFont typeface="Arial" panose="020B0604020202020204" pitchFamily="34" charset="0"/>
              <a:buChar char="•"/>
            </a:pPr>
            <a:r>
              <a:rPr lang="fr-BE" sz="1600" dirty="0" err="1">
                <a:solidFill>
                  <a:schemeClr val="tx1">
                    <a:lumMod val="65000"/>
                    <a:lumOff val="35000"/>
                  </a:schemeClr>
                </a:solidFill>
                <a:latin typeface="Segoe UI" panose="020B0502040204020203" pitchFamily="34" charset="0"/>
                <a:cs typeface="Segoe UI" panose="020B0502040204020203" pitchFamily="34" charset="0"/>
              </a:rPr>
              <a:t>qBEI</a:t>
            </a:r>
            <a:r>
              <a:rPr lang="fr-BE" sz="1600" dirty="0">
                <a:solidFill>
                  <a:schemeClr val="tx1">
                    <a:lumMod val="65000"/>
                    <a:lumOff val="35000"/>
                  </a:schemeClr>
                </a:solidFill>
                <a:latin typeface="Segoe UI" panose="020B0502040204020203" pitchFamily="34" charset="0"/>
                <a:cs typeface="Segoe UI" panose="020B0502040204020203" pitchFamily="34" charset="0"/>
              </a:rPr>
              <a:t> </a:t>
            </a:r>
            <a:r>
              <a:rPr lang="fr-BE" sz="1600" dirty="0" err="1">
                <a:solidFill>
                  <a:schemeClr val="tx1">
                    <a:lumMod val="65000"/>
                    <a:lumOff val="35000"/>
                  </a:schemeClr>
                </a:solidFill>
                <a:latin typeface="Segoe UI" panose="020B0502040204020203" pitchFamily="34" charset="0"/>
                <a:cs typeface="Segoe UI" panose="020B0502040204020203" pitchFamily="34" charset="0"/>
              </a:rPr>
              <a:t>used</a:t>
            </a:r>
            <a:r>
              <a:rPr lang="fr-BE" sz="1600" dirty="0">
                <a:solidFill>
                  <a:schemeClr val="tx1">
                    <a:lumMod val="65000"/>
                    <a:lumOff val="35000"/>
                  </a:schemeClr>
                </a:solidFill>
                <a:latin typeface="Segoe UI" panose="020B0502040204020203" pitchFamily="34" charset="0"/>
                <a:cs typeface="Segoe UI" panose="020B0502040204020203" pitchFamily="34" charset="0"/>
              </a:rPr>
              <a:t> to highlight the CL </a:t>
            </a:r>
            <a:r>
              <a:rPr lang="fr-BE" sz="1600" dirty="0" err="1">
                <a:solidFill>
                  <a:schemeClr val="tx1">
                    <a:lumMod val="65000"/>
                    <a:lumOff val="35000"/>
                  </a:schemeClr>
                </a:solidFill>
                <a:latin typeface="Segoe UI" panose="020B0502040204020203" pitchFamily="34" charset="0"/>
                <a:cs typeface="Segoe UI" panose="020B0502040204020203" pitchFamily="34" charset="0"/>
              </a:rPr>
              <a:t>pre-nIND</a:t>
            </a:r>
            <a:r>
              <a:rPr lang="fr-BE" sz="1600" dirty="0">
                <a:solidFill>
                  <a:schemeClr val="tx1">
                    <a:lumMod val="65000"/>
                    <a:lumOff val="35000"/>
                  </a:schemeClr>
                </a:solidFill>
                <a:latin typeface="Segoe UI" panose="020B0502040204020203" pitchFamily="34" charset="0"/>
                <a:cs typeface="Segoe UI" panose="020B0502040204020203" pitchFamily="34" charset="0"/>
              </a:rPr>
              <a:t> + location of </a:t>
            </a:r>
            <a:r>
              <a:rPr lang="fr-BE" sz="1600" dirty="0" err="1">
                <a:solidFill>
                  <a:schemeClr val="tx1">
                    <a:lumMod val="65000"/>
                    <a:lumOff val="35000"/>
                  </a:schemeClr>
                </a:solidFill>
                <a:latin typeface="Segoe UI" panose="020B0502040204020203" pitchFamily="34" charset="0"/>
                <a:cs typeface="Segoe UI" panose="020B0502040204020203" pitchFamily="34" charset="0"/>
              </a:rPr>
              <a:t>indents</a:t>
            </a:r>
            <a:r>
              <a:rPr lang="fr-BE" sz="1600" dirty="0">
                <a:solidFill>
                  <a:schemeClr val="tx1">
                    <a:lumMod val="65000"/>
                    <a:lumOff val="35000"/>
                  </a:schemeClr>
                </a:solidFill>
                <a:latin typeface="Segoe UI" panose="020B0502040204020203" pitchFamily="34" charset="0"/>
                <a:cs typeface="Segoe UI" panose="020B0502040204020203" pitchFamily="34" charset="0"/>
              </a:rPr>
              <a:t> </a:t>
            </a:r>
            <a:r>
              <a:rPr lang="fr-BE" sz="1600" dirty="0" err="1">
                <a:solidFill>
                  <a:schemeClr val="tx1">
                    <a:lumMod val="65000"/>
                    <a:lumOff val="35000"/>
                  </a:schemeClr>
                </a:solidFill>
                <a:latin typeface="Segoe UI" panose="020B0502040204020203" pitchFamily="34" charset="0"/>
                <a:cs typeface="Segoe UI" panose="020B0502040204020203" pitchFamily="34" charset="0"/>
              </a:rPr>
              <a:t>wrt</a:t>
            </a:r>
            <a:r>
              <a:rPr lang="fr-BE" sz="1600" dirty="0">
                <a:solidFill>
                  <a:schemeClr val="tx1">
                    <a:lumMod val="65000"/>
                    <a:lumOff val="35000"/>
                  </a:schemeClr>
                </a:solidFill>
                <a:latin typeface="Segoe UI" panose="020B0502040204020203" pitchFamily="34" charset="0"/>
                <a:cs typeface="Segoe UI" panose="020B0502040204020203" pitchFamily="34" charset="0"/>
              </a:rPr>
              <a:t> CL post-</a:t>
            </a:r>
            <a:r>
              <a:rPr lang="fr-BE" sz="1600" dirty="0" err="1">
                <a:solidFill>
                  <a:schemeClr val="tx1">
                    <a:lumMod val="65000"/>
                    <a:lumOff val="35000"/>
                  </a:schemeClr>
                </a:solidFill>
                <a:latin typeface="Segoe UI" panose="020B0502040204020203" pitchFamily="34" charset="0"/>
                <a:cs typeface="Segoe UI" panose="020B0502040204020203" pitchFamily="34" charset="0"/>
              </a:rPr>
              <a:t>nIND</a:t>
            </a:r>
            <a:endParaRPr lang="fr-BE" sz="1600" dirty="0">
              <a:solidFill>
                <a:schemeClr val="tx1">
                  <a:lumMod val="65000"/>
                  <a:lumOff val="35000"/>
                </a:schemeClr>
              </a:solidFill>
              <a:latin typeface="Segoe UI" panose="020B0502040204020203" pitchFamily="34" charset="0"/>
              <a:cs typeface="Segoe UI" panose="020B0502040204020203" pitchFamily="34" charset="0"/>
            </a:endParaRPr>
          </a:p>
          <a:p>
            <a:pPr marL="285750" indent="-285750" fontAlgn="base">
              <a:spcAft>
                <a:spcPts val="1200"/>
              </a:spcAft>
              <a:buFont typeface="Arial" panose="020B0604020202020204" pitchFamily="34" charset="0"/>
              <a:buChar char="•"/>
            </a:pPr>
            <a:r>
              <a:rPr lang="en-US" sz="1600" dirty="0">
                <a:solidFill>
                  <a:schemeClr val="tx1">
                    <a:lumMod val="65000"/>
                    <a:lumOff val="35000"/>
                  </a:schemeClr>
                </a:solidFill>
                <a:latin typeface="Segoe UI" panose="020B0502040204020203" pitchFamily="34" charset="0"/>
                <a:cs typeface="Segoe UI" panose="020B0502040204020203" pitchFamily="34" charset="0"/>
              </a:rPr>
              <a:t>Usually not striking, probably nanoindentation convolution too (stiffer part = CL + interstitial bone or older osteon)</a:t>
            </a:r>
          </a:p>
        </p:txBody>
      </p:sp>
      <p:sp>
        <p:nvSpPr>
          <p:cNvPr id="14" name="ZoneTexte 13">
            <a:extLst>
              <a:ext uri="{FF2B5EF4-FFF2-40B4-BE49-F238E27FC236}">
                <a16:creationId xmlns:a16="http://schemas.microsoft.com/office/drawing/2014/main" id="{FBBFCB83-629B-2BE6-3BA9-767DCF871434}"/>
              </a:ext>
            </a:extLst>
          </p:cNvPr>
          <p:cNvSpPr txBox="1"/>
          <p:nvPr>
            <p:custDataLst>
              <p:tags r:id="rId5"/>
            </p:custDataLst>
          </p:nvPr>
        </p:nvSpPr>
        <p:spPr>
          <a:xfrm>
            <a:off x="7583648" y="1453149"/>
            <a:ext cx="4404220" cy="1384995"/>
          </a:xfrm>
          <a:prstGeom prst="rect">
            <a:avLst/>
          </a:prstGeom>
          <a:noFill/>
          <a:ln w="3175">
            <a:noFill/>
            <a:prstDash val="dash"/>
          </a:ln>
        </p:spPr>
        <p:txBody>
          <a:bodyPr wrap="square" rtlCol="0">
            <a:spAutoFit/>
          </a:bodyPr>
          <a:lstStyle/>
          <a:p>
            <a:pPr marL="285750" indent="-285750" fontAlgn="base">
              <a:spcAft>
                <a:spcPts val="1200"/>
              </a:spcAft>
              <a:buFont typeface="Arial" panose="020B0604020202020204" pitchFamily="34" charset="0"/>
              <a:buChar char="•"/>
            </a:pPr>
            <a:endParaRPr lang="en-US" sz="1600" dirty="0">
              <a:solidFill>
                <a:schemeClr val="tx1">
                  <a:lumMod val="65000"/>
                  <a:lumOff val="35000"/>
                </a:schemeClr>
              </a:solidFill>
              <a:latin typeface="Segoe UI" panose="020B0502040204020203" pitchFamily="34" charset="0"/>
              <a:cs typeface="Segoe UI" panose="020B0502040204020203" pitchFamily="34" charset="0"/>
            </a:endParaRPr>
          </a:p>
          <a:p>
            <a:pPr marL="285750" indent="-285750" fontAlgn="base">
              <a:spcAft>
                <a:spcPts val="1200"/>
              </a:spcAft>
              <a:buFont typeface="Wingdings" panose="05000000000000000000" pitchFamily="2" charset="2"/>
              <a:buChar char="à"/>
            </a:pPr>
            <a:r>
              <a:rPr lang="en-US" sz="16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Thickness of CL: 1-3 µm </a:t>
            </a:r>
          </a:p>
          <a:p>
            <a:pPr marL="285750" indent="-285750" fontAlgn="base">
              <a:spcAft>
                <a:spcPts val="1200"/>
              </a:spcAft>
              <a:buFont typeface="Wingdings" panose="05000000000000000000" pitchFamily="2" charset="2"/>
              <a:buChar char="à"/>
            </a:pPr>
            <a:r>
              <a:rPr lang="en-US" sz="16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Do we really see CL in optics? From the figure we cannot tell…  </a:t>
            </a:r>
          </a:p>
        </p:txBody>
      </p:sp>
      <p:pic>
        <p:nvPicPr>
          <p:cNvPr id="18" name="Image 17">
            <a:extLst>
              <a:ext uri="{FF2B5EF4-FFF2-40B4-BE49-F238E27FC236}">
                <a16:creationId xmlns:a16="http://schemas.microsoft.com/office/drawing/2014/main" id="{6A4D67FB-FB81-419C-F413-F1F88E7009F2}"/>
              </a:ext>
            </a:extLst>
          </p:cNvPr>
          <p:cNvPicPr>
            <a:picLocks noChangeAspect="1"/>
          </p:cNvPicPr>
          <p:nvPr>
            <p:custDataLst>
              <p:tags r:id="rId6"/>
            </p:custDataLst>
          </p:nvPr>
        </p:nvPicPr>
        <p:blipFill>
          <a:blip r:embed="rId8"/>
          <a:stretch>
            <a:fillRect/>
          </a:stretch>
        </p:blipFill>
        <p:spPr>
          <a:xfrm>
            <a:off x="8251203" y="2956930"/>
            <a:ext cx="3069109" cy="3074043"/>
          </a:xfrm>
          <a:prstGeom prst="rect">
            <a:avLst/>
          </a:prstGeom>
        </p:spPr>
      </p:pic>
      <p:pic>
        <p:nvPicPr>
          <p:cNvPr id="4" name="Image 3" descr="Une image contenant Police, Graphique, logo, graphisme&#10;&#10;Description générée automatiquement">
            <a:extLst>
              <a:ext uri="{FF2B5EF4-FFF2-40B4-BE49-F238E27FC236}">
                <a16:creationId xmlns:a16="http://schemas.microsoft.com/office/drawing/2014/main" id="{4F73D2BA-D00A-7BB5-9A61-57183F5E6C59}"/>
              </a:ext>
            </a:extLst>
          </p:cNvPr>
          <p:cNvPicPr>
            <a:picLocks noChangeAspect="1"/>
          </p:cNvPicPr>
          <p:nvPr/>
        </p:nvPicPr>
        <p:blipFill rotWithShape="1">
          <a:blip r:embed="rId9">
            <a:extLst>
              <a:ext uri="{28A0092B-C50C-407E-A947-70E740481C1C}">
                <a14:useLocalDpi xmlns:a14="http://schemas.microsoft.com/office/drawing/2010/main" val="0"/>
              </a:ext>
            </a:extLst>
          </a:blip>
          <a:srcRect l="4503" t="17029" r="8845" b="10328"/>
          <a:stretch/>
        </p:blipFill>
        <p:spPr>
          <a:xfrm>
            <a:off x="223758" y="6252772"/>
            <a:ext cx="2140667" cy="537174"/>
          </a:xfrm>
          <a:prstGeom prst="rect">
            <a:avLst/>
          </a:prstGeom>
        </p:spPr>
      </p:pic>
    </p:spTree>
    <p:extLst>
      <p:ext uri="{BB962C8B-B14F-4D97-AF65-F5344CB8AC3E}">
        <p14:creationId xmlns:p14="http://schemas.microsoft.com/office/powerpoint/2010/main" val="3734823317"/>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19FB2BC9-8EAE-466E-BF85-797572A8E22E}"/>
              </a:ext>
            </a:extLst>
          </p:cNvPr>
          <p:cNvSpPr>
            <a:spLocks noGrp="1"/>
          </p:cNvSpPr>
          <p:nvPr>
            <p:ph type="title"/>
            <p:custDataLst>
              <p:tags r:id="rId1"/>
            </p:custDataLst>
          </p:nvPr>
        </p:nvSpPr>
        <p:spPr>
          <a:xfrm>
            <a:off x="838200" y="365125"/>
            <a:ext cx="10515600" cy="800287"/>
          </a:xfrm>
        </p:spPr>
        <p:txBody>
          <a:bodyPr>
            <a:normAutofit/>
          </a:bodyPr>
          <a:lstStyle/>
          <a:p>
            <a:r>
              <a:rPr lang="fr-BE" sz="4800" dirty="0" err="1">
                <a:solidFill>
                  <a:srgbClr val="54A4A6"/>
                </a:solidFill>
                <a:latin typeface="Economica" panose="02000506040000020004" pitchFamily="2" charset="0"/>
              </a:rPr>
              <a:t>qBEI</a:t>
            </a:r>
            <a:r>
              <a:rPr lang="fr-BE" sz="4800" dirty="0">
                <a:solidFill>
                  <a:srgbClr val="54A4A6"/>
                </a:solidFill>
                <a:latin typeface="Economica" panose="02000506040000020004" pitchFamily="2" charset="0"/>
              </a:rPr>
              <a:t> Calibration </a:t>
            </a:r>
          </a:p>
        </p:txBody>
      </p:sp>
      <p:sp>
        <p:nvSpPr>
          <p:cNvPr id="9" name="Rectangle 8">
            <a:extLst>
              <a:ext uri="{FF2B5EF4-FFF2-40B4-BE49-F238E27FC236}">
                <a16:creationId xmlns:a16="http://schemas.microsoft.com/office/drawing/2014/main" id="{CA385307-A458-405F-92CC-59262FD57CA5}"/>
              </a:ext>
            </a:extLst>
          </p:cNvPr>
          <p:cNvSpPr/>
          <p:nvPr>
            <p:custDataLst>
              <p:tags r:id="rId2"/>
            </p:custDataLst>
          </p:nvPr>
        </p:nvSpPr>
        <p:spPr>
          <a:xfrm>
            <a:off x="0" y="6176963"/>
            <a:ext cx="12192000" cy="681037"/>
          </a:xfrm>
          <a:prstGeom prst="rect">
            <a:avLst/>
          </a:prstGeom>
          <a:solidFill>
            <a:srgbClr val="4E9698"/>
          </a:solidFill>
          <a:ln>
            <a:solidFill>
              <a:srgbClr val="54A4A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Image 7">
            <a:extLst>
              <a:ext uri="{FF2B5EF4-FFF2-40B4-BE49-F238E27FC236}">
                <a16:creationId xmlns:a16="http://schemas.microsoft.com/office/drawing/2014/main" id="{81E23884-D299-3B23-701D-BA205F666C17}"/>
              </a:ext>
            </a:extLst>
          </p:cNvPr>
          <p:cNvPicPr>
            <a:picLocks noChangeAspect="1"/>
          </p:cNvPicPr>
          <p:nvPr>
            <p:custDataLst>
              <p:tags r:id="rId3"/>
            </p:custDataLst>
          </p:nvPr>
        </p:nvPicPr>
        <p:blipFill>
          <a:blip r:embed="rId6"/>
          <a:stretch>
            <a:fillRect/>
          </a:stretch>
        </p:blipFill>
        <p:spPr>
          <a:xfrm>
            <a:off x="4005747" y="3913117"/>
            <a:ext cx="4313016" cy="2238258"/>
          </a:xfrm>
          <a:prstGeom prst="rect">
            <a:avLst/>
          </a:prstGeom>
        </p:spPr>
      </p:pic>
      <p:sp>
        <p:nvSpPr>
          <p:cNvPr id="13" name="ZoneTexte 12">
            <a:extLst>
              <a:ext uri="{FF2B5EF4-FFF2-40B4-BE49-F238E27FC236}">
                <a16:creationId xmlns:a16="http://schemas.microsoft.com/office/drawing/2014/main" id="{08651AAA-5D1F-F569-A455-33F10FD7300D}"/>
              </a:ext>
            </a:extLst>
          </p:cNvPr>
          <p:cNvSpPr txBox="1"/>
          <p:nvPr>
            <p:custDataLst>
              <p:tags r:id="rId4"/>
            </p:custDataLst>
          </p:nvPr>
        </p:nvSpPr>
        <p:spPr>
          <a:xfrm>
            <a:off x="450563" y="1218420"/>
            <a:ext cx="11423384" cy="2616101"/>
          </a:xfrm>
          <a:prstGeom prst="rect">
            <a:avLst/>
          </a:prstGeom>
          <a:noFill/>
        </p:spPr>
        <p:txBody>
          <a:bodyPr wrap="square">
            <a:spAutoFit/>
          </a:bodyPr>
          <a:lstStyle/>
          <a:p>
            <a:pPr marL="285750" indent="-285750" rtl="0" fontAlgn="base">
              <a:spcBef>
                <a:spcPts val="0"/>
              </a:spcBef>
              <a:spcAft>
                <a:spcPts val="1200"/>
              </a:spcAft>
              <a:buFont typeface="Arial" panose="020B0604020202020204" pitchFamily="34" charset="0"/>
              <a:buChar char="•"/>
            </a:pPr>
            <a:r>
              <a:rPr lang="en-US" sz="1600" b="0"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When sending a </a:t>
            </a:r>
            <a:r>
              <a:rPr lang="en-US" sz="1600" b="1"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beam of electrons</a:t>
            </a:r>
            <a:r>
              <a:rPr lang="en-US" sz="1600" b="0"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 over a sample, electrons interact with atoms, producing various signals (including BE)</a:t>
            </a:r>
          </a:p>
          <a:p>
            <a:pPr marL="285750" indent="-285750" rtl="0" fontAlgn="base">
              <a:spcBef>
                <a:spcPts val="0"/>
              </a:spcBef>
              <a:spcAft>
                <a:spcPts val="1200"/>
              </a:spcAft>
              <a:buFont typeface="Arial" panose="020B0604020202020204" pitchFamily="34" charset="0"/>
              <a:buChar char="•"/>
            </a:pPr>
            <a:r>
              <a:rPr lang="en-US" sz="1600" b="1"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BE </a:t>
            </a:r>
            <a:r>
              <a:rPr lang="en-US" sz="1600" b="0"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are electrons </a:t>
            </a:r>
            <a:r>
              <a:rPr lang="en-US" sz="1600" b="0" i="0" u="sng" strike="noStrike" dirty="0">
                <a:solidFill>
                  <a:schemeClr val="tx1">
                    <a:lumMod val="65000"/>
                    <a:lumOff val="35000"/>
                  </a:schemeClr>
                </a:solidFill>
                <a:effectLst/>
                <a:latin typeface="Segoe UI" panose="020B0502040204020203" pitchFamily="34" charset="0"/>
                <a:cs typeface="Segoe UI" panose="020B0502040204020203" pitchFamily="34" charset="0"/>
              </a:rPr>
              <a:t>from the beam</a:t>
            </a:r>
            <a:r>
              <a:rPr lang="en-US" sz="1600" b="0"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 that are reflected back because they are deviated by atom nuclei</a:t>
            </a:r>
          </a:p>
          <a:p>
            <a:pPr marL="285750" indent="-285750" rtl="0" fontAlgn="base">
              <a:spcBef>
                <a:spcPts val="0"/>
              </a:spcBef>
              <a:spcAft>
                <a:spcPts val="1200"/>
              </a:spcAft>
              <a:buFont typeface="Arial" panose="020B0604020202020204" pitchFamily="34" charset="0"/>
              <a:buChar char="•"/>
            </a:pPr>
            <a:r>
              <a:rPr lang="en-US" sz="1600" b="0"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Therefore, BE signal is highly sensitive to the local </a:t>
            </a:r>
            <a:r>
              <a:rPr lang="en-US" sz="1600" b="1"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atomic number </a:t>
            </a:r>
            <a:r>
              <a:rPr lang="en-US" sz="1600" b="0"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(Z): the higher the atomic number of the atoms hit by the beam, the higher the BE signal</a:t>
            </a:r>
          </a:p>
          <a:p>
            <a:pPr marL="285750" indent="-285750">
              <a:buFont typeface="Arial" panose="020B0604020202020204" pitchFamily="34" charset="0"/>
              <a:buChar char="•"/>
            </a:pPr>
            <a:r>
              <a:rPr lang="en-US" sz="1600" b="1"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Bone </a:t>
            </a:r>
            <a:r>
              <a:rPr lang="en-US" sz="1600" b="0"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is a </a:t>
            </a:r>
            <a:r>
              <a:rPr lang="en-US" sz="1600" b="1"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heterogeneous </a:t>
            </a:r>
            <a:r>
              <a:rPr lang="en-US" sz="1600" b="0"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material, composed of varying proportion of:  </a:t>
            </a:r>
          </a:p>
          <a:p>
            <a:pPr marL="742950" lvl="1" indent="-285750" rtl="0" fontAlgn="base">
              <a:spcBef>
                <a:spcPts val="0"/>
              </a:spcBef>
              <a:spcAft>
                <a:spcPts val="0"/>
              </a:spcAft>
              <a:buFont typeface="Arial" panose="020B0604020202020204" pitchFamily="34" charset="0"/>
              <a:buChar char="•"/>
            </a:pPr>
            <a:r>
              <a:rPr lang="en-US" sz="1400" b="0"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Organic matrix: Z ~ 6</a:t>
            </a:r>
          </a:p>
          <a:p>
            <a:pPr marL="742950" lvl="1" indent="-285750" rtl="0" fontAlgn="base">
              <a:spcBef>
                <a:spcPts val="0"/>
              </a:spcBef>
              <a:spcAft>
                <a:spcPts val="1200"/>
              </a:spcAft>
              <a:buFont typeface="Arial" panose="020B0604020202020204" pitchFamily="34" charset="0"/>
              <a:buChar char="•"/>
            </a:pPr>
            <a:r>
              <a:rPr lang="en-US" sz="1400" b="0" i="0" u="none" strike="noStrike" dirty="0" err="1">
                <a:solidFill>
                  <a:schemeClr val="tx1">
                    <a:lumMod val="65000"/>
                    <a:lumOff val="35000"/>
                  </a:schemeClr>
                </a:solidFill>
                <a:effectLst/>
                <a:latin typeface="Segoe UI" panose="020B0502040204020203" pitchFamily="34" charset="0"/>
                <a:cs typeface="Segoe UI" panose="020B0502040204020203" pitchFamily="34" charset="0"/>
              </a:rPr>
              <a:t>Hydroxylapatite</a:t>
            </a:r>
            <a:r>
              <a:rPr lang="en-US" sz="1400" b="0"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 Ca</a:t>
            </a:r>
            <a:r>
              <a:rPr lang="en-US" sz="1400" b="0" i="0" u="none" strike="noStrike" baseline="-25000" dirty="0">
                <a:solidFill>
                  <a:schemeClr val="tx1">
                    <a:lumMod val="65000"/>
                    <a:lumOff val="35000"/>
                  </a:schemeClr>
                </a:solidFill>
                <a:effectLst/>
                <a:latin typeface="Segoe UI" panose="020B0502040204020203" pitchFamily="34" charset="0"/>
                <a:cs typeface="Segoe UI" panose="020B0502040204020203" pitchFamily="34" charset="0"/>
              </a:rPr>
              <a:t>5</a:t>
            </a:r>
            <a:r>
              <a:rPr lang="en-US" sz="1400" b="0"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(PO</a:t>
            </a:r>
            <a:r>
              <a:rPr lang="en-US" sz="1400" b="0" i="0" u="none" strike="noStrike" baseline="-25000" dirty="0">
                <a:solidFill>
                  <a:schemeClr val="tx1">
                    <a:lumMod val="65000"/>
                    <a:lumOff val="35000"/>
                  </a:schemeClr>
                </a:solidFill>
                <a:effectLst/>
                <a:latin typeface="Segoe UI" panose="020B0502040204020203" pitchFamily="34" charset="0"/>
                <a:cs typeface="Segoe UI" panose="020B0502040204020203" pitchFamily="34" charset="0"/>
              </a:rPr>
              <a:t>4</a:t>
            </a:r>
            <a:r>
              <a:rPr lang="en-US" sz="1400" b="0"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a:t>
            </a:r>
            <a:r>
              <a:rPr lang="en-US" sz="1400" b="0" i="0" u="none" strike="noStrike" baseline="-25000" dirty="0">
                <a:solidFill>
                  <a:schemeClr val="tx1">
                    <a:lumMod val="65000"/>
                    <a:lumOff val="35000"/>
                  </a:schemeClr>
                </a:solidFill>
                <a:effectLst/>
                <a:latin typeface="Segoe UI" panose="020B0502040204020203" pitchFamily="34" charset="0"/>
                <a:cs typeface="Segoe UI" panose="020B0502040204020203" pitchFamily="34" charset="0"/>
              </a:rPr>
              <a:t>3</a:t>
            </a:r>
            <a:r>
              <a:rPr lang="en-US" sz="1400" b="0"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OH: Z ~ 14.06</a:t>
            </a:r>
            <a:endParaRPr lang="en-US" sz="1400" dirty="0">
              <a:solidFill>
                <a:schemeClr val="tx1">
                  <a:lumMod val="65000"/>
                  <a:lumOff val="35000"/>
                </a:schemeClr>
              </a:solidFill>
              <a:latin typeface="Segoe UI" panose="020B0502040204020203" pitchFamily="34" charset="0"/>
              <a:cs typeface="Segoe UI" panose="020B0502040204020203" pitchFamily="34" charset="0"/>
            </a:endParaRPr>
          </a:p>
          <a:p>
            <a:pPr marL="285750" indent="-285750" fontAlgn="base">
              <a:spcAft>
                <a:spcPts val="1200"/>
              </a:spcAft>
              <a:buFont typeface="Arial" panose="020B0604020202020204" pitchFamily="34" charset="0"/>
              <a:buChar char="•"/>
            </a:pPr>
            <a:r>
              <a:rPr lang="en-US" sz="1600" b="0"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The constituent with the highest atomic number dominantly influences the BEs intensity (Ca, Z = 20)</a:t>
            </a:r>
            <a:endParaRPr lang="en-US" b="0" i="0" u="none" strike="noStrike" dirty="0">
              <a:solidFill>
                <a:schemeClr val="tx1">
                  <a:lumMod val="65000"/>
                  <a:lumOff val="35000"/>
                </a:schemeClr>
              </a:solidFill>
              <a:effectLst/>
              <a:latin typeface="Segoe UI" panose="020B0502040204020203" pitchFamily="34" charset="0"/>
              <a:cs typeface="Segoe UI" panose="020B0502040204020203" pitchFamily="34" charset="0"/>
            </a:endParaRPr>
          </a:p>
        </p:txBody>
      </p:sp>
      <p:pic>
        <p:nvPicPr>
          <p:cNvPr id="3" name="Image 2" descr="Une image contenant Police, Graphique, logo, graphisme&#10;&#10;Description générée automatiquement">
            <a:extLst>
              <a:ext uri="{FF2B5EF4-FFF2-40B4-BE49-F238E27FC236}">
                <a16:creationId xmlns:a16="http://schemas.microsoft.com/office/drawing/2014/main" id="{4A6001A1-869C-8432-4E82-00A5F4EF7904}"/>
              </a:ext>
            </a:extLst>
          </p:cNvPr>
          <p:cNvPicPr>
            <a:picLocks noChangeAspect="1"/>
          </p:cNvPicPr>
          <p:nvPr/>
        </p:nvPicPr>
        <p:blipFill rotWithShape="1">
          <a:blip r:embed="rId7">
            <a:extLst>
              <a:ext uri="{28A0092B-C50C-407E-A947-70E740481C1C}">
                <a14:useLocalDpi xmlns:a14="http://schemas.microsoft.com/office/drawing/2010/main" val="0"/>
              </a:ext>
            </a:extLst>
          </a:blip>
          <a:srcRect l="4503" t="17029" r="8845" b="10328"/>
          <a:stretch/>
        </p:blipFill>
        <p:spPr>
          <a:xfrm>
            <a:off x="223758" y="6252772"/>
            <a:ext cx="2140667" cy="537174"/>
          </a:xfrm>
          <a:prstGeom prst="rect">
            <a:avLst/>
          </a:prstGeom>
        </p:spPr>
      </p:pic>
    </p:spTree>
    <p:extLst>
      <p:ext uri="{BB962C8B-B14F-4D97-AF65-F5344CB8AC3E}">
        <p14:creationId xmlns:p14="http://schemas.microsoft.com/office/powerpoint/2010/main" val="1201392283"/>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19FB2BC9-8EAE-466E-BF85-797572A8E22E}"/>
              </a:ext>
            </a:extLst>
          </p:cNvPr>
          <p:cNvSpPr>
            <a:spLocks noGrp="1"/>
          </p:cNvSpPr>
          <p:nvPr>
            <p:ph type="title"/>
            <p:custDataLst>
              <p:tags r:id="rId1"/>
            </p:custDataLst>
          </p:nvPr>
        </p:nvSpPr>
        <p:spPr>
          <a:xfrm>
            <a:off x="838200" y="365125"/>
            <a:ext cx="10515600" cy="800287"/>
          </a:xfrm>
        </p:spPr>
        <p:txBody>
          <a:bodyPr>
            <a:normAutofit/>
          </a:bodyPr>
          <a:lstStyle/>
          <a:p>
            <a:r>
              <a:rPr lang="fr-BE" sz="4800" dirty="0" err="1">
                <a:solidFill>
                  <a:srgbClr val="54A4A6"/>
                </a:solidFill>
                <a:latin typeface="Economica" panose="02000506040000020004" pitchFamily="2" charset="0"/>
              </a:rPr>
              <a:t>qBEI</a:t>
            </a:r>
            <a:r>
              <a:rPr lang="fr-BE" sz="4800" dirty="0">
                <a:solidFill>
                  <a:srgbClr val="54A4A6"/>
                </a:solidFill>
                <a:latin typeface="Economica" panose="02000506040000020004" pitchFamily="2" charset="0"/>
              </a:rPr>
              <a:t> Calibration </a:t>
            </a:r>
          </a:p>
        </p:txBody>
      </p:sp>
      <p:sp>
        <p:nvSpPr>
          <p:cNvPr id="9" name="Rectangle 8">
            <a:extLst>
              <a:ext uri="{FF2B5EF4-FFF2-40B4-BE49-F238E27FC236}">
                <a16:creationId xmlns:a16="http://schemas.microsoft.com/office/drawing/2014/main" id="{CA385307-A458-405F-92CC-59262FD57CA5}"/>
              </a:ext>
            </a:extLst>
          </p:cNvPr>
          <p:cNvSpPr/>
          <p:nvPr>
            <p:custDataLst>
              <p:tags r:id="rId2"/>
            </p:custDataLst>
          </p:nvPr>
        </p:nvSpPr>
        <p:spPr>
          <a:xfrm>
            <a:off x="0" y="6176963"/>
            <a:ext cx="12192000" cy="681037"/>
          </a:xfrm>
          <a:prstGeom prst="rect">
            <a:avLst/>
          </a:prstGeom>
          <a:solidFill>
            <a:srgbClr val="4E9698"/>
          </a:solidFill>
          <a:ln>
            <a:solidFill>
              <a:srgbClr val="54A4A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Image 3">
            <a:extLst>
              <a:ext uri="{FF2B5EF4-FFF2-40B4-BE49-F238E27FC236}">
                <a16:creationId xmlns:a16="http://schemas.microsoft.com/office/drawing/2014/main" id="{9F7B6636-54C4-E8F2-35FF-528D84234EB5}"/>
              </a:ext>
            </a:extLst>
          </p:cNvPr>
          <p:cNvPicPr>
            <a:picLocks noChangeAspect="1"/>
          </p:cNvPicPr>
          <p:nvPr>
            <p:custDataLst>
              <p:tags r:id="rId3"/>
            </p:custDataLst>
          </p:nvPr>
        </p:nvPicPr>
        <p:blipFill>
          <a:blip r:embed="rId9"/>
          <a:stretch>
            <a:fillRect/>
          </a:stretch>
        </p:blipFill>
        <p:spPr>
          <a:xfrm>
            <a:off x="1861128" y="3248217"/>
            <a:ext cx="3579734" cy="1864445"/>
          </a:xfrm>
          <a:prstGeom prst="rect">
            <a:avLst/>
          </a:prstGeom>
        </p:spPr>
      </p:pic>
      <p:pic>
        <p:nvPicPr>
          <p:cNvPr id="6" name="Image 5">
            <a:extLst>
              <a:ext uri="{FF2B5EF4-FFF2-40B4-BE49-F238E27FC236}">
                <a16:creationId xmlns:a16="http://schemas.microsoft.com/office/drawing/2014/main" id="{63C4230E-E1E7-71D2-F15E-AB648B034E40}"/>
              </a:ext>
            </a:extLst>
          </p:cNvPr>
          <p:cNvPicPr>
            <a:picLocks noChangeAspect="1"/>
          </p:cNvPicPr>
          <p:nvPr>
            <p:custDataLst>
              <p:tags r:id="rId4"/>
            </p:custDataLst>
          </p:nvPr>
        </p:nvPicPr>
        <p:blipFill>
          <a:blip r:embed="rId10"/>
          <a:stretch>
            <a:fillRect/>
          </a:stretch>
        </p:blipFill>
        <p:spPr>
          <a:xfrm>
            <a:off x="6689774" y="3139137"/>
            <a:ext cx="3163224" cy="1962370"/>
          </a:xfrm>
          <a:prstGeom prst="rect">
            <a:avLst/>
          </a:prstGeom>
        </p:spPr>
      </p:pic>
      <p:sp>
        <p:nvSpPr>
          <p:cNvPr id="12" name="ZoneTexte 11">
            <a:extLst>
              <a:ext uri="{FF2B5EF4-FFF2-40B4-BE49-F238E27FC236}">
                <a16:creationId xmlns:a16="http://schemas.microsoft.com/office/drawing/2014/main" id="{C6065FF6-2E4F-AB70-2E5B-658B989D24B0}"/>
              </a:ext>
            </a:extLst>
          </p:cNvPr>
          <p:cNvSpPr txBox="1"/>
          <p:nvPr>
            <p:custDataLst>
              <p:tags r:id="rId5"/>
            </p:custDataLst>
          </p:nvPr>
        </p:nvSpPr>
        <p:spPr>
          <a:xfrm>
            <a:off x="1565434" y="1683967"/>
            <a:ext cx="4171122" cy="1323439"/>
          </a:xfrm>
          <a:prstGeom prst="rect">
            <a:avLst/>
          </a:prstGeom>
          <a:noFill/>
        </p:spPr>
        <p:txBody>
          <a:bodyPr wrap="square">
            <a:spAutoFit/>
          </a:bodyPr>
          <a:lstStyle/>
          <a:p>
            <a:pPr marL="285750" indent="-285750" rtl="0" fontAlgn="base">
              <a:spcBef>
                <a:spcPts val="0"/>
              </a:spcBef>
              <a:spcAft>
                <a:spcPts val="0"/>
              </a:spcAft>
              <a:buFont typeface="Arial" panose="020B0604020202020204" pitchFamily="34" charset="0"/>
              <a:buChar char="•"/>
            </a:pPr>
            <a:r>
              <a:rPr lang="en-US" sz="1600" b="0"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Adjust machine parameters to get GL of 2 reference materials: </a:t>
            </a:r>
          </a:p>
          <a:p>
            <a:pPr marL="457200" rtl="0" fontAlgn="base">
              <a:spcBef>
                <a:spcPts val="0"/>
              </a:spcBef>
              <a:spcAft>
                <a:spcPts val="0"/>
              </a:spcAft>
            </a:pPr>
            <a:r>
              <a:rPr lang="en-US" sz="1600" b="0"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 GL(C) = 25</a:t>
            </a:r>
          </a:p>
          <a:p>
            <a:pPr marL="457200" rtl="0" fontAlgn="base">
              <a:spcBef>
                <a:spcPts val="0"/>
              </a:spcBef>
              <a:spcAft>
                <a:spcPts val="0"/>
              </a:spcAft>
            </a:pPr>
            <a:r>
              <a:rPr lang="en-US" sz="1600" b="0"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 GL(Al) = 225 </a:t>
            </a:r>
          </a:p>
          <a:p>
            <a:pPr marL="285750" indent="-285750">
              <a:buFont typeface="Arial" panose="020B0604020202020204" pitchFamily="34" charset="0"/>
              <a:buChar char="•"/>
            </a:pPr>
            <a:r>
              <a:rPr lang="en-US" sz="1600" b="0"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Define </a:t>
            </a:r>
            <a:r>
              <a:rPr lang="en-US" sz="1600" b="0" i="0" u="none" strike="noStrike" dirty="0">
                <a:solidFill>
                  <a:schemeClr val="tx1">
                    <a:lumMod val="65000"/>
                    <a:lumOff val="35000"/>
                  </a:schemeClr>
                </a:solidFill>
                <a:effectLst/>
                <a:highlight>
                  <a:srgbClr val="C5D8F7"/>
                </a:highlight>
                <a:latin typeface="Segoe UI" panose="020B0502040204020203" pitchFamily="34" charset="0"/>
                <a:cs typeface="Segoe UI" panose="020B0502040204020203" pitchFamily="34" charset="0"/>
              </a:rPr>
              <a:t>calibration line</a:t>
            </a:r>
            <a:r>
              <a:rPr lang="en-US" sz="1600" b="0"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 with those points </a:t>
            </a:r>
            <a:endParaRPr lang="fr-BE" sz="1600" dirty="0">
              <a:solidFill>
                <a:schemeClr val="tx1">
                  <a:lumMod val="65000"/>
                  <a:lumOff val="35000"/>
                </a:schemeClr>
              </a:solidFill>
              <a:latin typeface="Segoe UI" panose="020B0502040204020203" pitchFamily="34" charset="0"/>
              <a:cs typeface="Segoe UI" panose="020B0502040204020203" pitchFamily="34" charset="0"/>
            </a:endParaRPr>
          </a:p>
        </p:txBody>
      </p:sp>
      <p:sp>
        <p:nvSpPr>
          <p:cNvPr id="15" name="ZoneTexte 14">
            <a:extLst>
              <a:ext uri="{FF2B5EF4-FFF2-40B4-BE49-F238E27FC236}">
                <a16:creationId xmlns:a16="http://schemas.microsoft.com/office/drawing/2014/main" id="{750A0CEA-DF3F-0FD5-3E8F-E48C62EB5D24}"/>
              </a:ext>
            </a:extLst>
          </p:cNvPr>
          <p:cNvSpPr txBox="1"/>
          <p:nvPr>
            <p:custDataLst>
              <p:tags r:id="rId6"/>
            </p:custDataLst>
          </p:nvPr>
        </p:nvSpPr>
        <p:spPr>
          <a:xfrm>
            <a:off x="5852578" y="1680152"/>
            <a:ext cx="4623265" cy="1323439"/>
          </a:xfrm>
          <a:prstGeom prst="rect">
            <a:avLst/>
          </a:prstGeom>
          <a:noFill/>
        </p:spPr>
        <p:txBody>
          <a:bodyPr wrap="square">
            <a:spAutoFit/>
          </a:bodyPr>
          <a:lstStyle/>
          <a:p>
            <a:pPr marL="285750" indent="-285750" rtl="0" fontAlgn="base">
              <a:spcBef>
                <a:spcPts val="0"/>
              </a:spcBef>
              <a:spcAft>
                <a:spcPts val="0"/>
              </a:spcAft>
              <a:buFont typeface="Arial" panose="020B0604020202020204" pitchFamily="34" charset="0"/>
              <a:buChar char="•"/>
            </a:pPr>
            <a:r>
              <a:rPr lang="en-US" sz="1600" b="0"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Measure experimentally osteoid GL and fix it as 0 </a:t>
            </a:r>
            <a:r>
              <a:rPr lang="en-US" sz="1600" b="0" i="0" u="none" strike="noStrike" dirty="0" err="1">
                <a:solidFill>
                  <a:schemeClr val="tx1">
                    <a:lumMod val="65000"/>
                    <a:lumOff val="35000"/>
                  </a:schemeClr>
                </a:solidFill>
                <a:effectLst/>
                <a:latin typeface="Segoe UI" panose="020B0502040204020203" pitchFamily="34" charset="0"/>
                <a:cs typeface="Segoe UI" panose="020B0502040204020203" pitchFamily="34" charset="0"/>
              </a:rPr>
              <a:t>wt</a:t>
            </a:r>
            <a:r>
              <a:rPr lang="en-US" sz="1600" b="0"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 Ca standard</a:t>
            </a:r>
          </a:p>
          <a:p>
            <a:pPr marL="285750" indent="-285750" rtl="0" fontAlgn="base">
              <a:spcBef>
                <a:spcPts val="0"/>
              </a:spcBef>
              <a:spcAft>
                <a:spcPts val="0"/>
              </a:spcAft>
              <a:buFont typeface="Arial" panose="020B0604020202020204" pitchFamily="34" charset="0"/>
              <a:buChar char="•"/>
            </a:pPr>
            <a:r>
              <a:rPr lang="en-US" sz="1600" b="0"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Pure HA is 39.86 </a:t>
            </a:r>
            <a:r>
              <a:rPr lang="en-US" sz="1600" b="0" i="0" u="none" strike="noStrike" dirty="0" err="1">
                <a:solidFill>
                  <a:schemeClr val="tx1">
                    <a:lumMod val="65000"/>
                    <a:lumOff val="35000"/>
                  </a:schemeClr>
                </a:solidFill>
                <a:effectLst/>
                <a:latin typeface="Segoe UI" panose="020B0502040204020203" pitchFamily="34" charset="0"/>
                <a:cs typeface="Segoe UI" panose="020B0502040204020203" pitchFamily="34" charset="0"/>
              </a:rPr>
              <a:t>wt</a:t>
            </a:r>
            <a:r>
              <a:rPr lang="en-US" sz="1600" b="0"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 Ca, and measure its GL from calibration line (known </a:t>
            </a:r>
            <a:r>
              <a:rPr lang="en-US" sz="1600" b="0" i="0" u="none" strike="noStrike" dirty="0" err="1">
                <a:solidFill>
                  <a:schemeClr val="tx1">
                    <a:lumMod val="65000"/>
                    <a:lumOff val="35000"/>
                  </a:schemeClr>
                </a:solidFill>
                <a:effectLst/>
                <a:latin typeface="Segoe UI" panose="020B0502040204020203" pitchFamily="34" charset="0"/>
                <a:cs typeface="Segoe UI" panose="020B0502040204020203" pitchFamily="34" charset="0"/>
              </a:rPr>
              <a:t>Zmean</a:t>
            </a:r>
            <a:r>
              <a:rPr lang="en-US" sz="1600" b="0"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 = 14.06)</a:t>
            </a:r>
          </a:p>
          <a:p>
            <a:pPr marL="285750" indent="-285750">
              <a:buFont typeface="Arial" panose="020B0604020202020204" pitchFamily="34" charset="0"/>
              <a:buChar char="•"/>
            </a:pPr>
            <a:r>
              <a:rPr lang="en-US" sz="1600" b="0"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Define </a:t>
            </a:r>
            <a:r>
              <a:rPr lang="en-US" sz="1600" b="0" i="0" u="none" strike="noStrike" dirty="0">
                <a:solidFill>
                  <a:schemeClr val="tx1">
                    <a:lumMod val="65000"/>
                    <a:lumOff val="35000"/>
                  </a:schemeClr>
                </a:solidFill>
                <a:effectLst/>
                <a:highlight>
                  <a:srgbClr val="C1DDB5"/>
                </a:highlight>
                <a:latin typeface="Segoe UI" panose="020B0502040204020203" pitchFamily="34" charset="0"/>
                <a:cs typeface="Segoe UI" panose="020B0502040204020203" pitchFamily="34" charset="0"/>
              </a:rPr>
              <a:t>standardization line</a:t>
            </a:r>
            <a:r>
              <a:rPr lang="en-US" sz="1600" b="0"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 from those points</a:t>
            </a:r>
            <a:endParaRPr lang="fr-BE" sz="1600" dirty="0">
              <a:solidFill>
                <a:schemeClr val="tx1">
                  <a:lumMod val="65000"/>
                  <a:lumOff val="35000"/>
                </a:schemeClr>
              </a:solidFill>
              <a:latin typeface="Segoe UI" panose="020B0502040204020203" pitchFamily="34" charset="0"/>
              <a:cs typeface="Segoe UI" panose="020B0502040204020203" pitchFamily="34" charset="0"/>
            </a:endParaRPr>
          </a:p>
        </p:txBody>
      </p:sp>
      <p:sp>
        <p:nvSpPr>
          <p:cNvPr id="17" name="ZoneTexte 16">
            <a:extLst>
              <a:ext uri="{FF2B5EF4-FFF2-40B4-BE49-F238E27FC236}">
                <a16:creationId xmlns:a16="http://schemas.microsoft.com/office/drawing/2014/main" id="{5B8193C0-4843-D409-093E-C1790D480BB5}"/>
              </a:ext>
            </a:extLst>
          </p:cNvPr>
          <p:cNvSpPr txBox="1"/>
          <p:nvPr>
            <p:custDataLst>
              <p:tags r:id="rId7"/>
            </p:custDataLst>
          </p:nvPr>
        </p:nvSpPr>
        <p:spPr>
          <a:xfrm>
            <a:off x="838200" y="1314635"/>
            <a:ext cx="8345558" cy="369332"/>
          </a:xfrm>
          <a:prstGeom prst="rect">
            <a:avLst/>
          </a:prstGeom>
          <a:noFill/>
        </p:spPr>
        <p:txBody>
          <a:bodyPr wrap="square">
            <a:spAutoFit/>
          </a:bodyPr>
          <a:lstStyle/>
          <a:p>
            <a:pPr rtl="0">
              <a:spcBef>
                <a:spcPts val="0"/>
              </a:spcBef>
              <a:spcAft>
                <a:spcPts val="1200"/>
              </a:spcAft>
            </a:pPr>
            <a:r>
              <a:rPr lang="en-US" sz="1800" b="0"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How can we connect grey level (GL) to local Ca concentration ?</a:t>
            </a:r>
            <a:endParaRPr lang="fr-BE" dirty="0">
              <a:solidFill>
                <a:schemeClr val="tx1">
                  <a:lumMod val="65000"/>
                  <a:lumOff val="35000"/>
                </a:schemeClr>
              </a:solidFill>
            </a:endParaRPr>
          </a:p>
        </p:txBody>
      </p:sp>
      <p:pic>
        <p:nvPicPr>
          <p:cNvPr id="3" name="Image 2" descr="Une image contenant Police, Graphique, logo, graphisme&#10;&#10;Description générée automatiquement">
            <a:extLst>
              <a:ext uri="{FF2B5EF4-FFF2-40B4-BE49-F238E27FC236}">
                <a16:creationId xmlns:a16="http://schemas.microsoft.com/office/drawing/2014/main" id="{1096F248-4CEC-D90D-4C65-EB5B9182BC80}"/>
              </a:ext>
            </a:extLst>
          </p:cNvPr>
          <p:cNvPicPr>
            <a:picLocks noChangeAspect="1"/>
          </p:cNvPicPr>
          <p:nvPr/>
        </p:nvPicPr>
        <p:blipFill rotWithShape="1">
          <a:blip r:embed="rId11">
            <a:extLst>
              <a:ext uri="{28A0092B-C50C-407E-A947-70E740481C1C}">
                <a14:useLocalDpi xmlns:a14="http://schemas.microsoft.com/office/drawing/2010/main" val="0"/>
              </a:ext>
            </a:extLst>
          </a:blip>
          <a:srcRect l="4503" t="17029" r="8845" b="10328"/>
          <a:stretch/>
        </p:blipFill>
        <p:spPr>
          <a:xfrm>
            <a:off x="223758" y="6252772"/>
            <a:ext cx="2140667" cy="537174"/>
          </a:xfrm>
          <a:prstGeom prst="rect">
            <a:avLst/>
          </a:prstGeom>
        </p:spPr>
      </p:pic>
    </p:spTree>
    <p:extLst>
      <p:ext uri="{BB962C8B-B14F-4D97-AF65-F5344CB8AC3E}">
        <p14:creationId xmlns:p14="http://schemas.microsoft.com/office/powerpoint/2010/main" val="266780939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ZoneTexte 4">
            <a:extLst>
              <a:ext uri="{FF2B5EF4-FFF2-40B4-BE49-F238E27FC236}">
                <a16:creationId xmlns:a16="http://schemas.microsoft.com/office/drawing/2014/main" id="{EFB076E5-287D-BD4C-5D3C-C6263D39E66D}"/>
              </a:ext>
            </a:extLst>
          </p:cNvPr>
          <p:cNvSpPr txBox="1"/>
          <p:nvPr>
            <p:custDataLst>
              <p:tags r:id="rId1"/>
            </p:custDataLst>
          </p:nvPr>
        </p:nvSpPr>
        <p:spPr>
          <a:xfrm>
            <a:off x="450563" y="1218420"/>
            <a:ext cx="11423384" cy="584775"/>
          </a:xfrm>
          <a:prstGeom prst="rect">
            <a:avLst/>
          </a:prstGeom>
          <a:noFill/>
        </p:spPr>
        <p:txBody>
          <a:bodyPr wrap="square">
            <a:spAutoFit/>
          </a:bodyPr>
          <a:lstStyle/>
          <a:p>
            <a:pPr marL="285750" indent="-285750" rtl="0">
              <a:spcBef>
                <a:spcPts val="0"/>
              </a:spcBef>
              <a:spcAft>
                <a:spcPts val="1200"/>
              </a:spcAft>
              <a:buFont typeface="Arial" panose="020B0604020202020204" pitchFamily="34" charset="0"/>
              <a:buChar char="•"/>
            </a:pPr>
            <a:r>
              <a:rPr lang="en-US" sz="1600" b="1"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Harmonic Generation</a:t>
            </a:r>
            <a:r>
              <a:rPr lang="en-US" sz="1600" b="0"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 Optical effect in which </a:t>
            </a:r>
            <a:r>
              <a:rPr lang="en-US" sz="1600" b="0" i="1" u="none" strike="noStrike" dirty="0">
                <a:solidFill>
                  <a:schemeClr val="tx1">
                    <a:lumMod val="65000"/>
                    <a:lumOff val="35000"/>
                  </a:schemeClr>
                </a:solidFill>
                <a:effectLst/>
                <a:latin typeface="Segoe UI" panose="020B0502040204020203" pitchFamily="34" charset="0"/>
                <a:cs typeface="Segoe UI" panose="020B0502040204020203" pitchFamily="34" charset="0"/>
              </a:rPr>
              <a:t>k</a:t>
            </a:r>
            <a:r>
              <a:rPr lang="en-US" sz="1600" b="0" u="none" strike="noStrike" dirty="0">
                <a:solidFill>
                  <a:schemeClr val="tx1">
                    <a:lumMod val="65000"/>
                    <a:lumOff val="35000"/>
                  </a:schemeClr>
                </a:solidFill>
                <a:effectLst/>
                <a:latin typeface="Segoe UI" panose="020B0502040204020203" pitchFamily="34" charset="0"/>
                <a:cs typeface="Segoe UI" panose="020B0502040204020203" pitchFamily="34" charset="0"/>
              </a:rPr>
              <a:t> photons with the same frequency interact with a material and generate a new photon with </a:t>
            </a:r>
            <a:r>
              <a:rPr lang="en-US" sz="1600" b="0" i="1" u="none" strike="noStrike" dirty="0">
                <a:solidFill>
                  <a:schemeClr val="tx1">
                    <a:lumMod val="65000"/>
                    <a:lumOff val="35000"/>
                  </a:schemeClr>
                </a:solidFill>
                <a:effectLst/>
                <a:latin typeface="Segoe UI" panose="020B0502040204020203" pitchFamily="34" charset="0"/>
                <a:cs typeface="Segoe UI" panose="020B0502040204020203" pitchFamily="34" charset="0"/>
              </a:rPr>
              <a:t>k</a:t>
            </a:r>
            <a:r>
              <a:rPr lang="en-US" sz="1600" b="0" u="none" strike="noStrike" dirty="0">
                <a:solidFill>
                  <a:schemeClr val="tx1">
                    <a:lumMod val="65000"/>
                    <a:lumOff val="35000"/>
                  </a:schemeClr>
                </a:solidFill>
                <a:effectLst/>
                <a:latin typeface="Segoe UI" panose="020B0502040204020203" pitchFamily="34" charset="0"/>
                <a:cs typeface="Segoe UI" panose="020B0502040204020203" pitchFamily="34" charset="0"/>
              </a:rPr>
              <a:t> times the energy (&amp; the frequency) of the initial photons</a:t>
            </a:r>
          </a:p>
        </p:txBody>
      </p:sp>
      <p:sp>
        <p:nvSpPr>
          <p:cNvPr id="2" name="Titre 1">
            <a:extLst>
              <a:ext uri="{FF2B5EF4-FFF2-40B4-BE49-F238E27FC236}">
                <a16:creationId xmlns:a16="http://schemas.microsoft.com/office/drawing/2014/main" id="{19FB2BC9-8EAE-466E-BF85-797572A8E22E}"/>
              </a:ext>
            </a:extLst>
          </p:cNvPr>
          <p:cNvSpPr>
            <a:spLocks noGrp="1"/>
          </p:cNvSpPr>
          <p:nvPr>
            <p:ph type="title"/>
            <p:custDataLst>
              <p:tags r:id="rId2"/>
            </p:custDataLst>
          </p:nvPr>
        </p:nvSpPr>
        <p:spPr>
          <a:xfrm>
            <a:off x="838200" y="365125"/>
            <a:ext cx="10515600" cy="800287"/>
          </a:xfrm>
        </p:spPr>
        <p:txBody>
          <a:bodyPr>
            <a:normAutofit/>
          </a:bodyPr>
          <a:lstStyle/>
          <a:p>
            <a:r>
              <a:rPr lang="fr-BE" sz="4800" dirty="0">
                <a:solidFill>
                  <a:srgbClr val="54A4A6"/>
                </a:solidFill>
                <a:latin typeface="Economica" panose="02000506040000020004" pitchFamily="2" charset="0"/>
              </a:rPr>
              <a:t>SHG</a:t>
            </a:r>
          </a:p>
        </p:txBody>
      </p:sp>
      <p:sp>
        <p:nvSpPr>
          <p:cNvPr id="9" name="Rectangle 8">
            <a:extLst>
              <a:ext uri="{FF2B5EF4-FFF2-40B4-BE49-F238E27FC236}">
                <a16:creationId xmlns:a16="http://schemas.microsoft.com/office/drawing/2014/main" id="{CA385307-A458-405F-92CC-59262FD57CA5}"/>
              </a:ext>
            </a:extLst>
          </p:cNvPr>
          <p:cNvSpPr/>
          <p:nvPr>
            <p:custDataLst>
              <p:tags r:id="rId3"/>
            </p:custDataLst>
          </p:nvPr>
        </p:nvSpPr>
        <p:spPr>
          <a:xfrm>
            <a:off x="0" y="6176963"/>
            <a:ext cx="12192000" cy="681037"/>
          </a:xfrm>
          <a:prstGeom prst="rect">
            <a:avLst/>
          </a:prstGeom>
          <a:solidFill>
            <a:srgbClr val="4E9698"/>
          </a:solidFill>
          <a:ln>
            <a:solidFill>
              <a:srgbClr val="54A4A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Image 2" descr="Une image contenant Police, Graphique, logo, graphisme&#10;&#10;Description générée automatiquement">
            <a:extLst>
              <a:ext uri="{FF2B5EF4-FFF2-40B4-BE49-F238E27FC236}">
                <a16:creationId xmlns:a16="http://schemas.microsoft.com/office/drawing/2014/main" id="{1096F248-4CEC-D90D-4C65-EB5B9182BC80}"/>
              </a:ext>
            </a:extLst>
          </p:cNvPr>
          <p:cNvPicPr>
            <a:picLocks noChangeAspect="1"/>
          </p:cNvPicPr>
          <p:nvPr/>
        </p:nvPicPr>
        <p:blipFill rotWithShape="1">
          <a:blip r:embed="rId7">
            <a:extLst>
              <a:ext uri="{28A0092B-C50C-407E-A947-70E740481C1C}">
                <a14:useLocalDpi xmlns:a14="http://schemas.microsoft.com/office/drawing/2010/main" val="0"/>
              </a:ext>
            </a:extLst>
          </a:blip>
          <a:srcRect l="4503" t="17029" r="8845" b="10328"/>
          <a:stretch/>
        </p:blipFill>
        <p:spPr>
          <a:xfrm>
            <a:off x="223758" y="6252772"/>
            <a:ext cx="2140667" cy="537174"/>
          </a:xfrm>
          <a:prstGeom prst="rect">
            <a:avLst/>
          </a:prstGeom>
        </p:spPr>
      </p:pic>
      <p:pic>
        <p:nvPicPr>
          <p:cNvPr id="11" name="Image 10">
            <a:extLst>
              <a:ext uri="{FF2B5EF4-FFF2-40B4-BE49-F238E27FC236}">
                <a16:creationId xmlns:a16="http://schemas.microsoft.com/office/drawing/2014/main" id="{1DB66CF1-C4BB-8EE5-DED2-6456F52271A6}"/>
              </a:ext>
            </a:extLst>
          </p:cNvPr>
          <p:cNvPicPr>
            <a:picLocks noChangeAspect="1"/>
          </p:cNvPicPr>
          <p:nvPr/>
        </p:nvPicPr>
        <p:blipFill>
          <a:blip r:embed="rId8"/>
          <a:stretch>
            <a:fillRect/>
          </a:stretch>
        </p:blipFill>
        <p:spPr>
          <a:xfrm>
            <a:off x="2743594" y="1803649"/>
            <a:ext cx="6408975" cy="1082134"/>
          </a:xfrm>
          <a:prstGeom prst="rect">
            <a:avLst/>
          </a:prstGeom>
        </p:spPr>
      </p:pic>
      <p:sp>
        <p:nvSpPr>
          <p:cNvPr id="16" name="ZoneTexte 15">
            <a:extLst>
              <a:ext uri="{FF2B5EF4-FFF2-40B4-BE49-F238E27FC236}">
                <a16:creationId xmlns:a16="http://schemas.microsoft.com/office/drawing/2014/main" id="{9F8521E6-E68B-C0CD-434A-8C3F806AB5F7}"/>
              </a:ext>
            </a:extLst>
          </p:cNvPr>
          <p:cNvSpPr txBox="1"/>
          <p:nvPr>
            <p:custDataLst>
              <p:tags r:id="rId4"/>
            </p:custDataLst>
          </p:nvPr>
        </p:nvSpPr>
        <p:spPr>
          <a:xfrm>
            <a:off x="450563" y="2911531"/>
            <a:ext cx="11423384" cy="2277547"/>
          </a:xfrm>
          <a:prstGeom prst="rect">
            <a:avLst/>
          </a:prstGeom>
          <a:noFill/>
        </p:spPr>
        <p:txBody>
          <a:bodyPr wrap="square">
            <a:spAutoFit/>
          </a:bodyPr>
          <a:lstStyle/>
          <a:p>
            <a:pPr marL="285750" indent="-285750" rtl="0">
              <a:spcBef>
                <a:spcPts val="0"/>
              </a:spcBef>
              <a:spcAft>
                <a:spcPts val="1200"/>
              </a:spcAft>
              <a:buFont typeface="Arial" panose="020B0604020202020204" pitchFamily="34" charset="0"/>
              <a:buChar char="•"/>
            </a:pPr>
            <a:r>
              <a:rPr lang="en-US" sz="1600" b="1" dirty="0">
                <a:solidFill>
                  <a:schemeClr val="tx1">
                    <a:lumMod val="65000"/>
                    <a:lumOff val="35000"/>
                  </a:schemeClr>
                </a:solidFill>
                <a:latin typeface="Segoe UI" panose="020B0502040204020203" pitchFamily="34" charset="0"/>
                <a:cs typeface="Segoe UI" panose="020B0502040204020203" pitchFamily="34" charset="0"/>
              </a:rPr>
              <a:t>Second-Harmonic Generation (SHG)</a:t>
            </a:r>
            <a:r>
              <a:rPr lang="en-US" sz="1600" dirty="0">
                <a:solidFill>
                  <a:schemeClr val="tx1">
                    <a:lumMod val="65000"/>
                    <a:lumOff val="35000"/>
                  </a:schemeClr>
                </a:solidFill>
                <a:latin typeface="Segoe UI" panose="020B0502040204020203" pitchFamily="34" charset="0"/>
                <a:cs typeface="Segoe UI" panose="020B0502040204020203" pitchFamily="34" charset="0"/>
              </a:rPr>
              <a:t>:</a:t>
            </a:r>
            <a:r>
              <a:rPr lang="en-US" sz="1600" b="1" dirty="0">
                <a:solidFill>
                  <a:schemeClr val="tx1">
                    <a:lumMod val="65000"/>
                    <a:lumOff val="35000"/>
                  </a:schemeClr>
                </a:solidFill>
                <a:latin typeface="Segoe UI" panose="020B0502040204020203" pitchFamily="34" charset="0"/>
                <a:cs typeface="Segoe UI" panose="020B0502040204020203" pitchFamily="34" charset="0"/>
              </a:rPr>
              <a:t> </a:t>
            </a:r>
            <a:r>
              <a:rPr lang="en-US" sz="1600" dirty="0">
                <a:solidFill>
                  <a:schemeClr val="tx1">
                    <a:lumMod val="65000"/>
                    <a:lumOff val="35000"/>
                  </a:schemeClr>
                </a:solidFill>
                <a:latin typeface="Segoe UI" panose="020B0502040204020203" pitchFamily="34" charset="0"/>
                <a:cs typeface="Segoe UI" panose="020B0502040204020203" pitchFamily="34" charset="0"/>
              </a:rPr>
              <a:t>special case in which there are two photons (</a:t>
            </a:r>
            <a:r>
              <a:rPr lang="en-US" sz="1600" i="1" dirty="0">
                <a:solidFill>
                  <a:schemeClr val="tx1">
                    <a:lumMod val="65000"/>
                    <a:lumOff val="35000"/>
                  </a:schemeClr>
                </a:solidFill>
                <a:latin typeface="Segoe UI" panose="020B0502040204020203" pitchFamily="34" charset="0"/>
                <a:cs typeface="Segoe UI" panose="020B0502040204020203" pitchFamily="34" charset="0"/>
              </a:rPr>
              <a:t>k = 2</a:t>
            </a:r>
            <a:r>
              <a:rPr lang="en-US" sz="1600" dirty="0">
                <a:solidFill>
                  <a:schemeClr val="tx1">
                    <a:lumMod val="65000"/>
                    <a:lumOff val="35000"/>
                  </a:schemeClr>
                </a:solidFill>
                <a:latin typeface="Segoe UI" panose="020B0502040204020203" pitchFamily="34" charset="0"/>
                <a:cs typeface="Segoe UI" panose="020B0502040204020203" pitchFamily="34" charset="0"/>
              </a:rPr>
              <a:t>) </a:t>
            </a:r>
            <a:r>
              <a:rPr lang="en-US" sz="16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frequency doubling</a:t>
            </a:r>
          </a:p>
          <a:p>
            <a:pPr marL="285750" indent="-285750" rtl="0">
              <a:spcBef>
                <a:spcPts val="0"/>
              </a:spcBef>
              <a:spcAft>
                <a:spcPts val="1200"/>
              </a:spcAft>
              <a:buFont typeface="Arial" panose="020B0604020202020204" pitchFamily="34" charset="0"/>
              <a:buChar char="•"/>
            </a:pPr>
            <a:r>
              <a:rPr lang="en-US" sz="16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Only </a:t>
            </a:r>
            <a:r>
              <a:rPr lang="en-US" sz="1600" b="1"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specific types </a:t>
            </a:r>
            <a:r>
              <a:rPr lang="en-US" sz="16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of medium are able to produce SHG signal. The most important prerequisite condition being that at the molecular level, the material must have </a:t>
            </a:r>
            <a:r>
              <a:rPr lang="en-US" sz="1600" u="sng"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no center of symmetry </a:t>
            </a:r>
            <a:r>
              <a:rPr lang="en-US" sz="16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several biological tissues meet these requirements, including </a:t>
            </a:r>
            <a:r>
              <a:rPr lang="en-US" sz="1600" u="sng"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collagen type I and III</a:t>
            </a:r>
            <a:r>
              <a:rPr lang="en-US" sz="16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and </a:t>
            </a:r>
            <a:r>
              <a:rPr lang="en-US" sz="1600" u="sng"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myosin</a:t>
            </a:r>
            <a:r>
              <a:rPr lang="en-US" sz="16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a:t>
            </a:r>
          </a:p>
          <a:p>
            <a:pPr marL="285750" indent="-285750" rtl="0">
              <a:spcBef>
                <a:spcPts val="0"/>
              </a:spcBef>
              <a:spcAft>
                <a:spcPts val="1200"/>
              </a:spcAft>
              <a:buFont typeface="Arial" panose="020B0604020202020204" pitchFamily="34" charset="0"/>
              <a:buChar char="•"/>
            </a:pPr>
            <a:r>
              <a:rPr lang="en-US" sz="16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Strong SHG signal is usually generated by regions with densely packed collagen fibrils, preferentially arranged parallel to the imaging plane</a:t>
            </a:r>
          </a:p>
          <a:p>
            <a:pPr marL="285750" indent="-285750" rtl="0">
              <a:spcBef>
                <a:spcPts val="0"/>
              </a:spcBef>
              <a:spcAft>
                <a:spcPts val="1200"/>
              </a:spcAft>
              <a:buFont typeface="Arial" panose="020B0604020202020204" pitchFamily="34" charset="0"/>
              <a:buChar char="•"/>
            </a:pPr>
            <a:r>
              <a:rPr lang="en-US" sz="16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If collagen fibrils are oriented out of the image plane, no signal should be detected</a:t>
            </a:r>
          </a:p>
        </p:txBody>
      </p:sp>
    </p:spTree>
    <p:extLst>
      <p:ext uri="{BB962C8B-B14F-4D97-AF65-F5344CB8AC3E}">
        <p14:creationId xmlns:p14="http://schemas.microsoft.com/office/powerpoint/2010/main" val="289701846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19FB2BC9-8EAE-466E-BF85-797572A8E22E}"/>
              </a:ext>
            </a:extLst>
          </p:cNvPr>
          <p:cNvSpPr>
            <a:spLocks noGrp="1"/>
          </p:cNvSpPr>
          <p:nvPr>
            <p:ph type="title"/>
            <p:custDataLst>
              <p:tags r:id="rId1"/>
            </p:custDataLst>
          </p:nvPr>
        </p:nvSpPr>
        <p:spPr>
          <a:xfrm>
            <a:off x="838200" y="365125"/>
            <a:ext cx="10515600" cy="800287"/>
          </a:xfrm>
        </p:spPr>
        <p:txBody>
          <a:bodyPr>
            <a:normAutofit/>
          </a:bodyPr>
          <a:lstStyle/>
          <a:p>
            <a:r>
              <a:rPr lang="fr-BE" sz="4800" dirty="0" err="1">
                <a:solidFill>
                  <a:srgbClr val="54A4A6"/>
                </a:solidFill>
                <a:latin typeface="Economica" panose="02000506040000020004" pitchFamily="2" charset="0"/>
              </a:rPr>
              <a:t>Nanoindentation</a:t>
            </a:r>
            <a:endParaRPr lang="fr-BE" sz="4800" dirty="0">
              <a:solidFill>
                <a:srgbClr val="54A4A6"/>
              </a:solidFill>
              <a:latin typeface="Economica" panose="02000506040000020004" pitchFamily="2" charset="0"/>
            </a:endParaRPr>
          </a:p>
        </p:txBody>
      </p:sp>
      <p:sp>
        <p:nvSpPr>
          <p:cNvPr id="31" name="Espace réservé du contenu 2">
            <a:extLst>
              <a:ext uri="{FF2B5EF4-FFF2-40B4-BE49-F238E27FC236}">
                <a16:creationId xmlns:a16="http://schemas.microsoft.com/office/drawing/2014/main" id="{23AEB155-CBB8-41A4-86DD-20803DDB2141}"/>
              </a:ext>
            </a:extLst>
          </p:cNvPr>
          <p:cNvSpPr>
            <a:spLocks noGrp="1"/>
          </p:cNvSpPr>
          <p:nvPr>
            <p:ph idx="1"/>
            <p:custDataLst>
              <p:tags r:id="rId2"/>
            </p:custDataLst>
          </p:nvPr>
        </p:nvSpPr>
        <p:spPr>
          <a:xfrm>
            <a:off x="636104" y="1254311"/>
            <a:ext cx="8700053" cy="4647030"/>
          </a:xfrm>
        </p:spPr>
        <p:txBody>
          <a:bodyPr>
            <a:normAutofit lnSpcReduction="10000"/>
          </a:bodyPr>
          <a:lstStyle/>
          <a:p>
            <a:r>
              <a:rPr lang="fr-BE" sz="1800"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Based</a:t>
            </a:r>
            <a:r>
              <a:rPr lang="fr-BE" sz="18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on Oliver </a:t>
            </a:r>
            <a:r>
              <a:rPr lang="fr-BE" sz="1800"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Pharr</a:t>
            </a:r>
            <a:r>
              <a:rPr lang="fr-BE" sz="18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model </a:t>
            </a:r>
            <a:r>
              <a:rPr lang="fr-BE" sz="1800"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which</a:t>
            </a:r>
            <a:r>
              <a:rPr lang="fr-BE" sz="18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assumes </a:t>
            </a:r>
            <a:r>
              <a:rPr lang="fr-BE" sz="1800"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that</a:t>
            </a:r>
            <a:r>
              <a:rPr lang="fr-BE" sz="18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a:t>
            </a:r>
            <a:r>
              <a:rPr lang="fr-BE" sz="1800"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elastic</a:t>
            </a:r>
            <a:r>
              <a:rPr lang="fr-BE" sz="18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and plastic </a:t>
            </a:r>
            <a:r>
              <a:rPr lang="fr-BE" sz="1800"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deformations</a:t>
            </a:r>
            <a:r>
              <a:rPr lang="fr-BE" sz="18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a:t>
            </a:r>
            <a:r>
              <a:rPr lang="fr-BE" sz="1800"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during</a:t>
            </a:r>
            <a:r>
              <a:rPr lang="fr-BE" sz="18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a:t>
            </a:r>
            <a:r>
              <a:rPr lang="fr-BE" sz="1800"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loading</a:t>
            </a:r>
            <a:r>
              <a:rPr lang="fr-BE" sz="18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and </a:t>
            </a:r>
            <a:r>
              <a:rPr lang="fr-BE" sz="1800"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only</a:t>
            </a:r>
            <a:r>
              <a:rPr lang="fr-BE" sz="18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a:t>
            </a:r>
            <a:r>
              <a:rPr lang="fr-BE" sz="1800"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elastic</a:t>
            </a:r>
            <a:r>
              <a:rPr lang="fr-BE" sz="18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a:t>
            </a:r>
            <a:r>
              <a:rPr lang="fr-BE" sz="1800"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displacements</a:t>
            </a:r>
            <a:r>
              <a:rPr lang="fr-BE" sz="18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a:t>
            </a:r>
            <a:r>
              <a:rPr lang="fr-BE" sz="1800"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recovered</a:t>
            </a:r>
            <a:r>
              <a:rPr lang="fr-BE" sz="18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a:t>
            </a:r>
            <a:r>
              <a:rPr lang="fr-BE" sz="1800"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during</a:t>
            </a:r>
            <a:r>
              <a:rPr lang="fr-BE" sz="18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a:t>
            </a:r>
            <a:r>
              <a:rPr lang="fr-BE" sz="1800"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unloading</a:t>
            </a:r>
            <a:r>
              <a:rPr lang="fr-BE" sz="18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a:t>
            </a:r>
          </a:p>
          <a:p>
            <a:r>
              <a:rPr lang="fr-BE" sz="1800"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Berkovitch</a:t>
            </a:r>
            <a:r>
              <a:rPr lang="fr-BE" sz="18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tip  </a:t>
            </a:r>
            <a:r>
              <a:rPr lang="el-GR" sz="18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β</a:t>
            </a:r>
            <a:endParaRPr lang="fr-BE" sz="18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endParaRPr>
          </a:p>
          <a:p>
            <a:r>
              <a:rPr lang="fr-BE" sz="1800"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From</a:t>
            </a:r>
            <a:r>
              <a:rPr lang="fr-BE" sz="18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P-h </a:t>
            </a:r>
            <a:r>
              <a:rPr lang="fr-BE" sz="1800"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curves</a:t>
            </a:r>
            <a:r>
              <a:rPr lang="fr-BE" sz="18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max </a:t>
            </a:r>
            <a:r>
              <a:rPr lang="fr-BE" sz="1800"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load</a:t>
            </a:r>
            <a:r>
              <a:rPr lang="fr-BE" sz="18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max </a:t>
            </a:r>
            <a:r>
              <a:rPr lang="fr-BE" sz="1800"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displacement</a:t>
            </a:r>
            <a:r>
              <a:rPr lang="fr-BE" sz="18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and </a:t>
            </a:r>
            <a:r>
              <a:rPr lang="fr-BE" sz="1800"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elastic</a:t>
            </a:r>
            <a:r>
              <a:rPr lang="fr-BE" sz="18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a:t>
            </a:r>
            <a:r>
              <a:rPr lang="fr-BE" sz="1800"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unloading</a:t>
            </a:r>
            <a:r>
              <a:rPr lang="fr-BE" sz="18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a:t>
            </a:r>
            <a:r>
              <a:rPr lang="fr-BE" sz="1800"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stiffness</a:t>
            </a:r>
            <a:r>
              <a:rPr lang="fr-BE" sz="18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a:t>
            </a:r>
            <a:endParaRPr lang="fr-BE" sz="1800" i="1"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endParaRPr>
          </a:p>
          <a:p>
            <a:r>
              <a:rPr lang="fr-BE" sz="1800" dirty="0" err="1">
                <a:solidFill>
                  <a:schemeClr val="tx1">
                    <a:lumMod val="65000"/>
                    <a:lumOff val="35000"/>
                  </a:schemeClr>
                </a:solidFill>
                <a:latin typeface="Segoe UI" panose="020B0502040204020203" pitchFamily="34" charset="0"/>
                <a:cs typeface="Segoe UI" panose="020B0502040204020203" pitchFamily="34" charset="0"/>
              </a:rPr>
              <a:t>From</a:t>
            </a:r>
            <a:r>
              <a:rPr lang="fr-BE" sz="1800" dirty="0">
                <a:solidFill>
                  <a:schemeClr val="tx1">
                    <a:lumMod val="65000"/>
                    <a:lumOff val="35000"/>
                  </a:schemeClr>
                </a:solidFill>
                <a:latin typeface="Segoe UI" panose="020B0502040204020203" pitchFamily="34" charset="0"/>
                <a:cs typeface="Segoe UI" panose="020B0502040204020203" pitchFamily="34" charset="0"/>
              </a:rPr>
              <a:t> calibration in FQ (</a:t>
            </a:r>
            <a:r>
              <a:rPr lang="fr-BE" sz="1800" dirty="0" err="1">
                <a:solidFill>
                  <a:schemeClr val="tx1">
                    <a:lumMod val="65000"/>
                    <a:lumOff val="35000"/>
                  </a:schemeClr>
                </a:solidFill>
                <a:latin typeface="Segoe UI" panose="020B0502040204020203" pitchFamily="34" charset="0"/>
                <a:cs typeface="Segoe UI" panose="020B0502040204020203" pitchFamily="34" charset="0"/>
              </a:rPr>
              <a:t>reference</a:t>
            </a:r>
            <a:r>
              <a:rPr lang="fr-BE" sz="1800" dirty="0">
                <a:solidFill>
                  <a:schemeClr val="tx1">
                    <a:lumMod val="65000"/>
                    <a:lumOff val="35000"/>
                  </a:schemeClr>
                </a:solidFill>
                <a:latin typeface="Segoe UI" panose="020B0502040204020203" pitchFamily="34" charset="0"/>
                <a:cs typeface="Segoe UI" panose="020B0502040204020203" pitchFamily="34" charset="0"/>
              </a:rPr>
              <a:t> </a:t>
            </a:r>
            <a:r>
              <a:rPr lang="fr-BE" sz="1800" dirty="0" err="1">
                <a:solidFill>
                  <a:schemeClr val="tx1">
                    <a:lumMod val="65000"/>
                    <a:lumOff val="35000"/>
                  </a:schemeClr>
                </a:solidFill>
                <a:latin typeface="Segoe UI" panose="020B0502040204020203" pitchFamily="34" charset="0"/>
                <a:cs typeface="Segoe UI" panose="020B0502040204020203" pitchFamily="34" charset="0"/>
              </a:rPr>
              <a:t>material</a:t>
            </a:r>
            <a:r>
              <a:rPr lang="fr-BE" sz="1800" dirty="0">
                <a:solidFill>
                  <a:schemeClr val="tx1">
                    <a:lumMod val="65000"/>
                    <a:lumOff val="35000"/>
                  </a:schemeClr>
                </a:solidFill>
                <a:latin typeface="Segoe UI" panose="020B0502040204020203" pitchFamily="34" charset="0"/>
                <a:cs typeface="Segoe UI" panose="020B0502040204020203" pitchFamily="34" charset="0"/>
              </a:rPr>
              <a:t>): contact area </a:t>
            </a:r>
            <a:r>
              <a:rPr lang="fr-BE" sz="18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a:t>
            </a:r>
          </a:p>
          <a:p>
            <a:r>
              <a:rPr lang="fr-BE" sz="1800" dirty="0" err="1">
                <a:solidFill>
                  <a:schemeClr val="tx1">
                    <a:lumMod val="65000"/>
                    <a:lumOff val="35000"/>
                  </a:schemeClr>
                </a:solidFill>
                <a:latin typeface="Segoe UI" panose="020B0502040204020203" pitchFamily="34" charset="0"/>
                <a:cs typeface="Segoe UI" panose="020B0502040204020203" pitchFamily="34" charset="0"/>
              </a:rPr>
              <a:t>Hardness</a:t>
            </a:r>
            <a:r>
              <a:rPr lang="fr-BE" sz="1800" dirty="0">
                <a:solidFill>
                  <a:schemeClr val="tx1">
                    <a:lumMod val="65000"/>
                    <a:lumOff val="35000"/>
                  </a:schemeClr>
                </a:solidFill>
                <a:latin typeface="Segoe UI" panose="020B0502040204020203" pitchFamily="34" charset="0"/>
                <a:cs typeface="Segoe UI" panose="020B0502040204020203" pitchFamily="34" charset="0"/>
              </a:rPr>
              <a:t> estimation:</a:t>
            </a:r>
          </a:p>
          <a:p>
            <a:endParaRPr lang="fr-BE" sz="1800" dirty="0">
              <a:solidFill>
                <a:schemeClr val="tx1">
                  <a:lumMod val="65000"/>
                  <a:lumOff val="35000"/>
                </a:schemeClr>
              </a:solidFill>
              <a:latin typeface="Segoe UI" panose="020B0502040204020203" pitchFamily="34" charset="0"/>
              <a:cs typeface="Segoe UI" panose="020B0502040204020203" pitchFamily="34" charset="0"/>
            </a:endParaRPr>
          </a:p>
          <a:p>
            <a:endParaRPr lang="fr-BE" sz="1800" dirty="0">
              <a:solidFill>
                <a:schemeClr val="tx1">
                  <a:lumMod val="65000"/>
                  <a:lumOff val="35000"/>
                </a:schemeClr>
              </a:solidFill>
              <a:latin typeface="Segoe UI" panose="020B0502040204020203" pitchFamily="34" charset="0"/>
              <a:cs typeface="Segoe UI" panose="020B0502040204020203" pitchFamily="34" charset="0"/>
            </a:endParaRPr>
          </a:p>
          <a:p>
            <a:r>
              <a:rPr lang="fr-BE" sz="1800" dirty="0" err="1">
                <a:solidFill>
                  <a:schemeClr val="tx1">
                    <a:lumMod val="65000"/>
                    <a:lumOff val="35000"/>
                  </a:schemeClr>
                </a:solidFill>
                <a:latin typeface="Segoe UI" panose="020B0502040204020203" pitchFamily="34" charset="0"/>
                <a:cs typeface="Segoe UI" panose="020B0502040204020203" pitchFamily="34" charset="0"/>
              </a:rPr>
              <a:t>Elastic</a:t>
            </a:r>
            <a:r>
              <a:rPr lang="fr-BE" sz="1800" dirty="0">
                <a:solidFill>
                  <a:schemeClr val="tx1">
                    <a:lumMod val="65000"/>
                    <a:lumOff val="35000"/>
                  </a:schemeClr>
                </a:solidFill>
                <a:latin typeface="Segoe UI" panose="020B0502040204020203" pitchFamily="34" charset="0"/>
                <a:cs typeface="Segoe UI" panose="020B0502040204020203" pitchFamily="34" charset="0"/>
              </a:rPr>
              <a:t> </a:t>
            </a:r>
            <a:r>
              <a:rPr lang="fr-BE" sz="1800" dirty="0" err="1">
                <a:solidFill>
                  <a:schemeClr val="tx1">
                    <a:lumMod val="65000"/>
                    <a:lumOff val="35000"/>
                  </a:schemeClr>
                </a:solidFill>
                <a:latin typeface="Segoe UI" panose="020B0502040204020203" pitchFamily="34" charset="0"/>
                <a:cs typeface="Segoe UI" panose="020B0502040204020203" pitchFamily="34" charset="0"/>
              </a:rPr>
              <a:t>modulus</a:t>
            </a:r>
            <a:r>
              <a:rPr lang="fr-BE" sz="1800" dirty="0">
                <a:solidFill>
                  <a:schemeClr val="tx1">
                    <a:lumMod val="65000"/>
                    <a:lumOff val="35000"/>
                  </a:schemeClr>
                </a:solidFill>
                <a:latin typeface="Segoe UI" panose="020B0502040204020203" pitchFamily="34" charset="0"/>
                <a:cs typeface="Segoe UI" panose="020B0502040204020203" pitchFamily="34" charset="0"/>
              </a:rPr>
              <a:t> </a:t>
            </a:r>
            <a:r>
              <a:rPr lang="fr-BE" sz="1800" dirty="0" err="1">
                <a:solidFill>
                  <a:schemeClr val="tx1">
                    <a:lumMod val="65000"/>
                    <a:lumOff val="35000"/>
                  </a:schemeClr>
                </a:solidFill>
                <a:latin typeface="Segoe UI" panose="020B0502040204020203" pitchFamily="34" charset="0"/>
                <a:cs typeface="Segoe UI" panose="020B0502040204020203" pitchFamily="34" charset="0"/>
              </a:rPr>
              <a:t>measurements</a:t>
            </a:r>
            <a:r>
              <a:rPr lang="fr-BE" sz="1800" dirty="0">
                <a:solidFill>
                  <a:schemeClr val="tx1">
                    <a:lumMod val="65000"/>
                    <a:lumOff val="35000"/>
                  </a:schemeClr>
                </a:solidFill>
                <a:latin typeface="Segoe UI" panose="020B0502040204020203" pitchFamily="34" charset="0"/>
                <a:cs typeface="Segoe UI" panose="020B0502040204020203" pitchFamily="34" charset="0"/>
              </a:rPr>
              <a:t> (</a:t>
            </a:r>
            <a:r>
              <a:rPr lang="fr-BE" sz="1800" dirty="0" err="1">
                <a:solidFill>
                  <a:schemeClr val="tx1">
                    <a:lumMod val="65000"/>
                    <a:lumOff val="35000"/>
                  </a:schemeClr>
                </a:solidFill>
                <a:latin typeface="Segoe UI" panose="020B0502040204020203" pitchFamily="34" charset="0"/>
                <a:cs typeface="Segoe UI" panose="020B0502040204020203" pitchFamily="34" charset="0"/>
              </a:rPr>
              <a:t>derived</a:t>
            </a:r>
            <a:r>
              <a:rPr lang="fr-BE" sz="1800" dirty="0">
                <a:solidFill>
                  <a:schemeClr val="tx1">
                    <a:lumMod val="65000"/>
                    <a:lumOff val="35000"/>
                  </a:schemeClr>
                </a:solidFill>
                <a:latin typeface="Segoe UI" panose="020B0502040204020203" pitchFamily="34" charset="0"/>
                <a:cs typeface="Segoe UI" panose="020B0502040204020203" pitchFamily="34" charset="0"/>
              </a:rPr>
              <a:t> </a:t>
            </a:r>
            <a:r>
              <a:rPr lang="fr-BE" sz="1800" dirty="0" err="1">
                <a:solidFill>
                  <a:schemeClr val="tx1">
                    <a:lumMod val="65000"/>
                    <a:lumOff val="35000"/>
                  </a:schemeClr>
                </a:solidFill>
                <a:latin typeface="Segoe UI" panose="020B0502040204020203" pitchFamily="34" charset="0"/>
                <a:cs typeface="Segoe UI" panose="020B0502040204020203" pitchFamily="34" charset="0"/>
              </a:rPr>
              <a:t>from</a:t>
            </a:r>
            <a:r>
              <a:rPr lang="fr-BE" sz="1800" dirty="0">
                <a:solidFill>
                  <a:schemeClr val="tx1">
                    <a:lumMod val="65000"/>
                    <a:lumOff val="35000"/>
                  </a:schemeClr>
                </a:solidFill>
                <a:latin typeface="Segoe UI" panose="020B0502040204020203" pitchFamily="34" charset="0"/>
                <a:cs typeface="Segoe UI" panose="020B0502040204020203" pitchFamily="34" charset="0"/>
              </a:rPr>
              <a:t> </a:t>
            </a:r>
            <a:r>
              <a:rPr lang="fr-BE" sz="1800" dirty="0" err="1">
                <a:solidFill>
                  <a:schemeClr val="tx1">
                    <a:lumMod val="65000"/>
                    <a:lumOff val="35000"/>
                  </a:schemeClr>
                </a:solidFill>
                <a:latin typeface="Segoe UI" panose="020B0502040204020203" pitchFamily="34" charset="0"/>
                <a:cs typeface="Segoe UI" panose="020B0502040204020203" pitchFamily="34" charset="0"/>
              </a:rPr>
              <a:t>eastic</a:t>
            </a:r>
            <a:r>
              <a:rPr lang="fr-BE" sz="1800" dirty="0">
                <a:solidFill>
                  <a:schemeClr val="tx1">
                    <a:lumMod val="65000"/>
                    <a:lumOff val="35000"/>
                  </a:schemeClr>
                </a:solidFill>
                <a:latin typeface="Segoe UI" panose="020B0502040204020203" pitchFamily="34" charset="0"/>
                <a:cs typeface="Segoe UI" panose="020B0502040204020203" pitchFamily="34" charset="0"/>
              </a:rPr>
              <a:t> contact </a:t>
            </a:r>
            <a:r>
              <a:rPr lang="fr-BE" sz="1800" dirty="0" err="1">
                <a:solidFill>
                  <a:schemeClr val="tx1">
                    <a:lumMod val="65000"/>
                    <a:lumOff val="35000"/>
                  </a:schemeClr>
                </a:solidFill>
                <a:latin typeface="Segoe UI" panose="020B0502040204020203" pitchFamily="34" charset="0"/>
                <a:cs typeface="Segoe UI" panose="020B0502040204020203" pitchFamily="34" charset="0"/>
              </a:rPr>
              <a:t>theory</a:t>
            </a:r>
            <a:r>
              <a:rPr lang="fr-BE" sz="1800" dirty="0">
                <a:solidFill>
                  <a:schemeClr val="tx1">
                    <a:lumMod val="65000"/>
                    <a:lumOff val="35000"/>
                  </a:schemeClr>
                </a:solidFill>
                <a:latin typeface="Segoe UI" panose="020B0502040204020203" pitchFamily="34" charset="0"/>
                <a:cs typeface="Segoe UI" panose="020B0502040204020203" pitchFamily="34" charset="0"/>
              </a:rPr>
              <a:t>): </a:t>
            </a:r>
          </a:p>
          <a:p>
            <a:endParaRPr lang="fr-BE" sz="1800" dirty="0">
              <a:solidFill>
                <a:schemeClr val="tx1">
                  <a:lumMod val="65000"/>
                  <a:lumOff val="35000"/>
                </a:schemeClr>
              </a:solidFill>
              <a:latin typeface="Segoe UI" panose="020B0502040204020203" pitchFamily="34" charset="0"/>
              <a:cs typeface="Segoe UI" panose="020B0502040204020203" pitchFamily="34" charset="0"/>
            </a:endParaRPr>
          </a:p>
          <a:p>
            <a:endParaRPr lang="fr-BE" sz="1800" dirty="0">
              <a:solidFill>
                <a:schemeClr val="tx1">
                  <a:lumMod val="65000"/>
                  <a:lumOff val="35000"/>
                </a:schemeClr>
              </a:solidFill>
              <a:latin typeface="Segoe UI" panose="020B0502040204020203" pitchFamily="34" charset="0"/>
              <a:cs typeface="Segoe UI" panose="020B0502040204020203" pitchFamily="34" charset="0"/>
            </a:endParaRPr>
          </a:p>
          <a:p>
            <a:endParaRPr lang="fr-BE" sz="1800" dirty="0">
              <a:solidFill>
                <a:schemeClr val="tx1">
                  <a:lumMod val="65000"/>
                  <a:lumOff val="35000"/>
                </a:schemeClr>
              </a:solidFill>
              <a:latin typeface="Segoe UI" panose="020B0502040204020203" pitchFamily="34" charset="0"/>
              <a:cs typeface="Segoe UI" panose="020B0502040204020203" pitchFamily="34" charset="0"/>
            </a:endParaRPr>
          </a:p>
          <a:p>
            <a:r>
              <a:rPr lang="fr-BE" sz="1800" dirty="0">
                <a:solidFill>
                  <a:schemeClr val="tx1">
                    <a:lumMod val="65000"/>
                    <a:lumOff val="35000"/>
                  </a:schemeClr>
                </a:solidFill>
                <a:latin typeface="Segoe UI" panose="020B0502040204020203" pitchFamily="34" charset="0"/>
                <a:cs typeface="Segoe UI" panose="020B0502040204020203" pitchFamily="34" charset="0"/>
              </a:rPr>
              <a:t>E</a:t>
            </a:r>
            <a:r>
              <a:rPr lang="fr-BE" sz="1800" baseline="-25000" dirty="0">
                <a:solidFill>
                  <a:schemeClr val="tx1">
                    <a:lumMod val="65000"/>
                    <a:lumOff val="35000"/>
                  </a:schemeClr>
                </a:solidFill>
                <a:latin typeface="Segoe UI" panose="020B0502040204020203" pitchFamily="34" charset="0"/>
                <a:cs typeface="Segoe UI" panose="020B0502040204020203" pitchFamily="34" charset="0"/>
              </a:rPr>
              <a:t>r</a:t>
            </a:r>
            <a:r>
              <a:rPr lang="fr-BE" sz="1800" dirty="0">
                <a:solidFill>
                  <a:schemeClr val="tx1">
                    <a:lumMod val="65000"/>
                    <a:lumOff val="35000"/>
                  </a:schemeClr>
                </a:solidFill>
                <a:latin typeface="Segoe UI" panose="020B0502040204020203" pitchFamily="34" charset="0"/>
                <a:cs typeface="Segoe UI" panose="020B0502040204020203" pitchFamily="34" charset="0"/>
              </a:rPr>
              <a:t> </a:t>
            </a:r>
            <a:r>
              <a:rPr lang="fr-BE" sz="1800" dirty="0" err="1">
                <a:solidFill>
                  <a:schemeClr val="tx1">
                    <a:lumMod val="65000"/>
                    <a:lumOff val="35000"/>
                  </a:schemeClr>
                </a:solidFill>
                <a:latin typeface="Segoe UI" panose="020B0502040204020203" pitchFamily="34" charset="0"/>
                <a:cs typeface="Segoe UI" panose="020B0502040204020203" pitchFamily="34" charset="0"/>
              </a:rPr>
              <a:t>accounts</a:t>
            </a:r>
            <a:r>
              <a:rPr lang="fr-BE" sz="1800" dirty="0">
                <a:solidFill>
                  <a:schemeClr val="tx1">
                    <a:lumMod val="65000"/>
                    <a:lumOff val="35000"/>
                  </a:schemeClr>
                </a:solidFill>
                <a:latin typeface="Segoe UI" panose="020B0502040204020203" pitchFamily="34" charset="0"/>
                <a:cs typeface="Segoe UI" panose="020B0502040204020203" pitchFamily="34" charset="0"/>
              </a:rPr>
              <a:t> for </a:t>
            </a:r>
            <a:r>
              <a:rPr lang="fr-BE" sz="1800" dirty="0" err="1">
                <a:solidFill>
                  <a:schemeClr val="tx1">
                    <a:lumMod val="65000"/>
                    <a:lumOff val="35000"/>
                  </a:schemeClr>
                </a:solidFill>
                <a:latin typeface="Segoe UI" panose="020B0502040204020203" pitchFamily="34" charset="0"/>
                <a:cs typeface="Segoe UI" panose="020B0502040204020203" pitchFamily="34" charset="0"/>
              </a:rPr>
              <a:t>elastic</a:t>
            </a:r>
            <a:r>
              <a:rPr lang="fr-BE" sz="1800" dirty="0">
                <a:solidFill>
                  <a:schemeClr val="tx1">
                    <a:lumMod val="65000"/>
                    <a:lumOff val="35000"/>
                  </a:schemeClr>
                </a:solidFill>
                <a:latin typeface="Segoe UI" panose="020B0502040204020203" pitchFamily="34" charset="0"/>
                <a:cs typeface="Segoe UI" panose="020B0502040204020203" pitchFamily="34" charset="0"/>
              </a:rPr>
              <a:t> </a:t>
            </a:r>
            <a:r>
              <a:rPr lang="fr-BE" sz="1800" dirty="0" err="1">
                <a:solidFill>
                  <a:schemeClr val="tx1">
                    <a:lumMod val="65000"/>
                    <a:lumOff val="35000"/>
                  </a:schemeClr>
                </a:solidFill>
                <a:latin typeface="Segoe UI" panose="020B0502040204020203" pitchFamily="34" charset="0"/>
                <a:cs typeface="Segoe UI" panose="020B0502040204020203" pitchFamily="34" charset="0"/>
              </a:rPr>
              <a:t>displacement</a:t>
            </a:r>
            <a:r>
              <a:rPr lang="fr-BE" sz="1800" dirty="0">
                <a:solidFill>
                  <a:schemeClr val="tx1">
                    <a:lumMod val="65000"/>
                    <a:lumOff val="35000"/>
                  </a:schemeClr>
                </a:solidFill>
                <a:latin typeface="Segoe UI" panose="020B0502040204020203" pitchFamily="34" charset="0"/>
                <a:cs typeface="Segoe UI" panose="020B0502040204020203" pitchFamily="34" charset="0"/>
              </a:rPr>
              <a:t> in </a:t>
            </a:r>
            <a:r>
              <a:rPr lang="fr-BE" sz="1800" dirty="0" err="1">
                <a:solidFill>
                  <a:schemeClr val="tx1">
                    <a:lumMod val="65000"/>
                    <a:lumOff val="35000"/>
                  </a:schemeClr>
                </a:solidFill>
                <a:latin typeface="Segoe UI" panose="020B0502040204020203" pitchFamily="34" charset="0"/>
                <a:cs typeface="Segoe UI" panose="020B0502040204020203" pitchFamily="34" charset="0"/>
              </a:rPr>
              <a:t>both</a:t>
            </a:r>
            <a:r>
              <a:rPr lang="fr-BE" sz="1800" dirty="0">
                <a:solidFill>
                  <a:schemeClr val="tx1">
                    <a:lumMod val="65000"/>
                    <a:lumOff val="35000"/>
                  </a:schemeClr>
                </a:solidFill>
                <a:latin typeface="Segoe UI" panose="020B0502040204020203" pitchFamily="34" charset="0"/>
                <a:cs typeface="Segoe UI" panose="020B0502040204020203" pitchFamily="34" charset="0"/>
              </a:rPr>
              <a:t> </a:t>
            </a:r>
            <a:r>
              <a:rPr lang="fr-BE" sz="1800" dirty="0" err="1">
                <a:solidFill>
                  <a:schemeClr val="tx1">
                    <a:lumMod val="65000"/>
                    <a:lumOff val="35000"/>
                  </a:schemeClr>
                </a:solidFill>
                <a:latin typeface="Segoe UI" panose="020B0502040204020203" pitchFamily="34" charset="0"/>
                <a:cs typeface="Segoe UI" panose="020B0502040204020203" pitchFamily="34" charset="0"/>
              </a:rPr>
              <a:t>sample</a:t>
            </a:r>
            <a:r>
              <a:rPr lang="fr-BE" sz="1800" dirty="0">
                <a:solidFill>
                  <a:schemeClr val="tx1">
                    <a:lumMod val="65000"/>
                    <a:lumOff val="35000"/>
                  </a:schemeClr>
                </a:solidFill>
                <a:latin typeface="Segoe UI" panose="020B0502040204020203" pitchFamily="34" charset="0"/>
                <a:cs typeface="Segoe UI" panose="020B0502040204020203" pitchFamily="34" charset="0"/>
              </a:rPr>
              <a:t> and tip</a:t>
            </a:r>
            <a:endParaRPr lang="fr-BE" sz="2000" dirty="0">
              <a:solidFill>
                <a:schemeClr val="tx1">
                  <a:lumMod val="65000"/>
                  <a:lumOff val="35000"/>
                </a:schemeClr>
              </a:solidFill>
              <a:latin typeface="Segoe UI" panose="020B0502040204020203" pitchFamily="34" charset="0"/>
              <a:cs typeface="Segoe UI" panose="020B0502040204020203" pitchFamily="34" charset="0"/>
            </a:endParaRPr>
          </a:p>
          <a:p>
            <a:pPr marL="0" indent="0">
              <a:buNone/>
            </a:pPr>
            <a:endParaRPr lang="fr-BE" sz="2000" dirty="0">
              <a:solidFill>
                <a:schemeClr val="tx1">
                  <a:lumMod val="65000"/>
                  <a:lumOff val="35000"/>
                </a:schemeClr>
              </a:solidFill>
              <a:latin typeface="Segoe UI" panose="020B0502040204020203" pitchFamily="34" charset="0"/>
              <a:cs typeface="Segoe UI" panose="020B0502040204020203" pitchFamily="34" charset="0"/>
            </a:endParaRPr>
          </a:p>
        </p:txBody>
      </p:sp>
      <mc:AlternateContent xmlns:mc="http://schemas.openxmlformats.org/markup-compatibility/2006" xmlns:a14="http://schemas.microsoft.com/office/drawing/2010/main">
        <mc:Choice Requires="a14">
          <p:sp>
            <p:nvSpPr>
              <p:cNvPr id="9" name="ZoneTexte 8">
                <a:extLst>
                  <a:ext uri="{FF2B5EF4-FFF2-40B4-BE49-F238E27FC236}">
                    <a16:creationId xmlns:a16="http://schemas.microsoft.com/office/drawing/2014/main" id="{46A56B5D-1913-4C9E-9ECF-E71150C8D1FC}"/>
                  </a:ext>
                </a:extLst>
              </p:cNvPr>
              <p:cNvSpPr txBox="1"/>
              <p:nvPr>
                <p:custDataLst>
                  <p:tags r:id="rId3"/>
                </p:custDataLst>
              </p:nvPr>
            </p:nvSpPr>
            <p:spPr>
              <a:xfrm>
                <a:off x="1294027" y="4263160"/>
                <a:ext cx="1932877" cy="909352"/>
              </a:xfrm>
              <a:prstGeom prst="rect">
                <a:avLst/>
              </a:prstGeom>
              <a:noFill/>
            </p:spPr>
            <p:txBody>
              <a:bodyPr wrap="square" lIns="0" tIns="0" rIns="0" bIns="0" rtlCol="0">
                <a:spAutoFit/>
              </a:bodyPr>
              <a:lstStyle/>
              <a:p>
                <a:pPr/>
                <a14:m>
                  <m:oMathPara xmlns:m="http://schemas.openxmlformats.org/officeDocument/2006/math">
                    <m:oMathParaPr>
                      <m:jc m:val="left"/>
                    </m:oMathParaPr>
                    <m:oMath xmlns:m="http://schemas.openxmlformats.org/officeDocument/2006/math">
                      <m:sSub>
                        <m:sSubPr>
                          <m:ctrlPr>
                            <a:rPr lang="en-GB" sz="2000" i="1" smtClean="0">
                              <a:solidFill>
                                <a:schemeClr val="tx1">
                                  <a:lumMod val="65000"/>
                                  <a:lumOff val="35000"/>
                                </a:schemeClr>
                              </a:solidFill>
                              <a:latin typeface="Cambria Math" panose="02040503050406030204" pitchFamily="18" charset="0"/>
                            </a:rPr>
                          </m:ctrlPr>
                        </m:sSubPr>
                        <m:e>
                          <m:r>
                            <a:rPr lang="fr-BE" sz="2000" b="0" i="1" smtClean="0">
                              <a:solidFill>
                                <a:schemeClr val="tx1">
                                  <a:lumMod val="65000"/>
                                  <a:lumOff val="35000"/>
                                </a:schemeClr>
                              </a:solidFill>
                              <a:latin typeface="Cambria Math" panose="02040503050406030204" pitchFamily="18" charset="0"/>
                            </a:rPr>
                            <m:t>𝐸</m:t>
                          </m:r>
                        </m:e>
                        <m:sub>
                          <m:r>
                            <a:rPr lang="fr-BE" sz="2000" b="0" i="1" smtClean="0">
                              <a:solidFill>
                                <a:schemeClr val="tx1">
                                  <a:lumMod val="65000"/>
                                  <a:lumOff val="35000"/>
                                </a:schemeClr>
                              </a:solidFill>
                              <a:latin typeface="Cambria Math" panose="02040503050406030204" pitchFamily="18" charset="0"/>
                            </a:rPr>
                            <m:t>𝑟</m:t>
                          </m:r>
                        </m:sub>
                      </m:sSub>
                      <m:r>
                        <a:rPr lang="fr-BE" sz="2000" b="0" i="1" smtClean="0">
                          <a:solidFill>
                            <a:schemeClr val="tx1">
                              <a:lumMod val="65000"/>
                              <a:lumOff val="35000"/>
                            </a:schemeClr>
                          </a:solidFill>
                          <a:latin typeface="Cambria Math" panose="02040503050406030204" pitchFamily="18" charset="0"/>
                        </a:rPr>
                        <m:t>= </m:t>
                      </m:r>
                      <m:f>
                        <m:fPr>
                          <m:ctrlPr>
                            <a:rPr lang="fr-BE" sz="2000" b="0" i="1" smtClean="0">
                              <a:solidFill>
                                <a:schemeClr val="tx1">
                                  <a:lumMod val="65000"/>
                                  <a:lumOff val="35000"/>
                                </a:schemeClr>
                              </a:solidFill>
                              <a:latin typeface="Cambria Math" panose="02040503050406030204" pitchFamily="18" charset="0"/>
                            </a:rPr>
                          </m:ctrlPr>
                        </m:fPr>
                        <m:num>
                          <m:r>
                            <a:rPr lang="fr-BE" sz="2000" b="0" i="1" smtClean="0">
                              <a:solidFill>
                                <a:schemeClr val="tx1">
                                  <a:lumMod val="65000"/>
                                  <a:lumOff val="35000"/>
                                </a:schemeClr>
                              </a:solidFill>
                              <a:latin typeface="Cambria Math" panose="02040503050406030204" pitchFamily="18" charset="0"/>
                            </a:rPr>
                            <m:t>1</m:t>
                          </m:r>
                        </m:num>
                        <m:den>
                          <m:r>
                            <a:rPr lang="fr-BE" sz="2000" b="0" i="1" smtClean="0">
                              <a:solidFill>
                                <a:schemeClr val="tx1">
                                  <a:lumMod val="65000"/>
                                  <a:lumOff val="35000"/>
                                </a:schemeClr>
                              </a:solidFill>
                              <a:latin typeface="Cambria Math" panose="02040503050406030204" pitchFamily="18" charset="0"/>
                              <a:ea typeface="Cambria Math" panose="02040503050406030204" pitchFamily="18" charset="0"/>
                            </a:rPr>
                            <m:t>𝛽</m:t>
                          </m:r>
                        </m:den>
                      </m:f>
                      <m:f>
                        <m:fPr>
                          <m:ctrlPr>
                            <a:rPr lang="fr-BE" sz="2000" b="0" i="1" smtClean="0">
                              <a:solidFill>
                                <a:schemeClr val="tx1">
                                  <a:lumMod val="65000"/>
                                  <a:lumOff val="35000"/>
                                </a:schemeClr>
                              </a:solidFill>
                              <a:latin typeface="Cambria Math" panose="02040503050406030204" pitchFamily="18" charset="0"/>
                            </a:rPr>
                          </m:ctrlPr>
                        </m:fPr>
                        <m:num>
                          <m:r>
                            <a:rPr lang="fr-BE" sz="2000" b="0" i="1" smtClean="0">
                              <a:solidFill>
                                <a:schemeClr val="tx1">
                                  <a:lumMod val="65000"/>
                                  <a:lumOff val="35000"/>
                                </a:schemeClr>
                              </a:solidFill>
                              <a:latin typeface="Cambria Math" panose="02040503050406030204" pitchFamily="18" charset="0"/>
                            </a:rPr>
                            <m:t>𝑆</m:t>
                          </m:r>
                        </m:num>
                        <m:den>
                          <m:r>
                            <a:rPr lang="fr-BE" sz="2000" b="0" i="1" smtClean="0">
                              <a:solidFill>
                                <a:schemeClr val="tx1">
                                  <a:lumMod val="65000"/>
                                  <a:lumOff val="35000"/>
                                </a:schemeClr>
                              </a:solidFill>
                              <a:latin typeface="Cambria Math" panose="02040503050406030204" pitchFamily="18" charset="0"/>
                            </a:rPr>
                            <m:t>2</m:t>
                          </m:r>
                        </m:den>
                      </m:f>
                      <m:rad>
                        <m:radPr>
                          <m:degHide m:val="on"/>
                          <m:ctrlPr>
                            <a:rPr lang="fr-BE" sz="2000" b="0" i="1" smtClean="0">
                              <a:solidFill>
                                <a:schemeClr val="tx1">
                                  <a:lumMod val="65000"/>
                                  <a:lumOff val="35000"/>
                                </a:schemeClr>
                              </a:solidFill>
                              <a:latin typeface="Cambria Math" panose="02040503050406030204" pitchFamily="18" charset="0"/>
                            </a:rPr>
                          </m:ctrlPr>
                        </m:radPr>
                        <m:deg/>
                        <m:e>
                          <m:f>
                            <m:fPr>
                              <m:ctrlPr>
                                <a:rPr lang="fr-BE" sz="2000" b="0" i="1" smtClean="0">
                                  <a:solidFill>
                                    <a:schemeClr val="tx1">
                                      <a:lumMod val="65000"/>
                                      <a:lumOff val="35000"/>
                                    </a:schemeClr>
                                  </a:solidFill>
                                  <a:latin typeface="Cambria Math" panose="02040503050406030204" pitchFamily="18" charset="0"/>
                                </a:rPr>
                              </m:ctrlPr>
                            </m:fPr>
                            <m:num>
                              <m:r>
                                <a:rPr lang="fr-BE" sz="2000" b="0" i="1" smtClean="0">
                                  <a:solidFill>
                                    <a:schemeClr val="tx1">
                                      <a:lumMod val="65000"/>
                                      <a:lumOff val="35000"/>
                                    </a:schemeClr>
                                  </a:solidFill>
                                  <a:latin typeface="Cambria Math" panose="02040503050406030204" pitchFamily="18" charset="0"/>
                                  <a:ea typeface="Cambria Math" panose="02040503050406030204" pitchFamily="18" charset="0"/>
                                </a:rPr>
                                <m:t>𝜋</m:t>
                              </m:r>
                            </m:num>
                            <m:den>
                              <m:r>
                                <a:rPr lang="fr-BE" sz="2000" b="0" i="1" smtClean="0">
                                  <a:solidFill>
                                    <a:schemeClr val="tx1">
                                      <a:lumMod val="65000"/>
                                      <a:lumOff val="35000"/>
                                    </a:schemeClr>
                                  </a:solidFill>
                                  <a:latin typeface="Cambria Math" panose="02040503050406030204" pitchFamily="18" charset="0"/>
                                </a:rPr>
                                <m:t>𝐴</m:t>
                              </m:r>
                              <m:r>
                                <a:rPr lang="fr-BE" sz="2000" b="0" i="1" smtClean="0">
                                  <a:solidFill>
                                    <a:schemeClr val="tx1">
                                      <a:lumMod val="65000"/>
                                      <a:lumOff val="35000"/>
                                    </a:schemeClr>
                                  </a:solidFill>
                                  <a:latin typeface="Cambria Math" panose="02040503050406030204" pitchFamily="18" charset="0"/>
                                </a:rPr>
                                <m:t>(</m:t>
                              </m:r>
                              <m:sSub>
                                <m:sSubPr>
                                  <m:ctrlPr>
                                    <a:rPr lang="fr-BE" sz="2000" b="0" i="1" smtClean="0">
                                      <a:solidFill>
                                        <a:schemeClr val="tx1">
                                          <a:lumMod val="65000"/>
                                          <a:lumOff val="35000"/>
                                        </a:schemeClr>
                                      </a:solidFill>
                                      <a:latin typeface="Cambria Math" panose="02040503050406030204" pitchFamily="18" charset="0"/>
                                    </a:rPr>
                                  </m:ctrlPr>
                                </m:sSubPr>
                                <m:e>
                                  <m:r>
                                    <a:rPr lang="fr-BE" sz="2000" b="0" i="1" smtClean="0">
                                      <a:solidFill>
                                        <a:schemeClr val="tx1">
                                          <a:lumMod val="65000"/>
                                          <a:lumOff val="35000"/>
                                        </a:schemeClr>
                                      </a:solidFill>
                                      <a:latin typeface="Cambria Math" panose="02040503050406030204" pitchFamily="18" charset="0"/>
                                    </a:rPr>
                                    <m:t>h</m:t>
                                  </m:r>
                                </m:e>
                                <m:sub>
                                  <m:r>
                                    <a:rPr lang="fr-BE" sz="2000" b="0" i="1" smtClean="0">
                                      <a:solidFill>
                                        <a:schemeClr val="tx1">
                                          <a:lumMod val="65000"/>
                                          <a:lumOff val="35000"/>
                                        </a:schemeClr>
                                      </a:solidFill>
                                      <a:latin typeface="Cambria Math" panose="02040503050406030204" pitchFamily="18" charset="0"/>
                                    </a:rPr>
                                    <m:t>𝑐</m:t>
                                  </m:r>
                                </m:sub>
                              </m:sSub>
                              <m:r>
                                <a:rPr lang="fr-BE" sz="2000" b="0" i="1" smtClean="0">
                                  <a:solidFill>
                                    <a:schemeClr val="tx1">
                                      <a:lumMod val="65000"/>
                                      <a:lumOff val="35000"/>
                                    </a:schemeClr>
                                  </a:solidFill>
                                  <a:latin typeface="Cambria Math" panose="02040503050406030204" pitchFamily="18" charset="0"/>
                                </a:rPr>
                                <m:t>)</m:t>
                              </m:r>
                            </m:den>
                          </m:f>
                        </m:e>
                      </m:rad>
                    </m:oMath>
                  </m:oMathPara>
                </a14:m>
                <a:endParaRPr lang="en-GB" sz="2000" dirty="0">
                  <a:solidFill>
                    <a:schemeClr val="tx1">
                      <a:lumMod val="65000"/>
                      <a:lumOff val="35000"/>
                    </a:schemeClr>
                  </a:solidFill>
                </a:endParaRPr>
              </a:p>
            </p:txBody>
          </p:sp>
        </mc:Choice>
        <mc:Fallback xmlns="">
          <p:sp>
            <p:nvSpPr>
              <p:cNvPr id="9" name="ZoneTexte 8">
                <a:extLst>
                  <a:ext uri="{FF2B5EF4-FFF2-40B4-BE49-F238E27FC236}">
                    <a16:creationId xmlns:a16="http://schemas.microsoft.com/office/drawing/2014/main" id="{46A56B5D-1913-4C9E-9ECF-E71150C8D1FC}"/>
                  </a:ext>
                </a:extLst>
              </p:cNvPr>
              <p:cNvSpPr txBox="1">
                <a:spLocks noRot="1" noChangeAspect="1" noMove="1" noResize="1" noEditPoints="1" noAdjustHandles="1" noChangeArrowheads="1" noChangeShapeType="1" noTextEdit="1"/>
              </p:cNvSpPr>
              <p:nvPr/>
            </p:nvSpPr>
            <p:spPr>
              <a:xfrm>
                <a:off x="1294027" y="4263160"/>
                <a:ext cx="1932877" cy="909352"/>
              </a:xfrm>
              <a:prstGeom prst="rect">
                <a:avLst/>
              </a:prstGeom>
              <a:blipFill>
                <a:blip r:embed="rId18"/>
                <a:stretch>
                  <a:fillRect/>
                </a:stretch>
              </a:blipFill>
            </p:spPr>
            <p:txBody>
              <a:bodyPr/>
              <a:lstStyle/>
              <a:p>
                <a:r>
                  <a:rPr lang="fr-BE">
                    <a:noFill/>
                  </a:rPr>
                  <a:t> </a:t>
                </a:r>
              </a:p>
            </p:txBody>
          </p:sp>
        </mc:Fallback>
      </mc:AlternateContent>
      <mc:AlternateContent xmlns:mc="http://schemas.openxmlformats.org/markup-compatibility/2006" xmlns:a14="http://schemas.microsoft.com/office/drawing/2010/main">
        <mc:Choice Requires="a14">
          <p:sp>
            <p:nvSpPr>
              <p:cNvPr id="12" name="ZoneTexte 11">
                <a:extLst>
                  <a:ext uri="{FF2B5EF4-FFF2-40B4-BE49-F238E27FC236}">
                    <a16:creationId xmlns:a16="http://schemas.microsoft.com/office/drawing/2014/main" id="{0C134B89-76B2-43EE-949C-57551881688F}"/>
                  </a:ext>
                </a:extLst>
              </p:cNvPr>
              <p:cNvSpPr txBox="1"/>
              <p:nvPr>
                <p:custDataLst>
                  <p:tags r:id="rId4"/>
                </p:custDataLst>
              </p:nvPr>
            </p:nvSpPr>
            <p:spPr>
              <a:xfrm>
                <a:off x="1294027" y="3224469"/>
                <a:ext cx="1210633" cy="574196"/>
              </a:xfrm>
              <a:prstGeom prst="rect">
                <a:avLst/>
              </a:prstGeom>
              <a:noFill/>
            </p:spPr>
            <p:txBody>
              <a:bodyPr wrap="square" lIns="0" tIns="0" rIns="0" bIns="0" rtlCol="0">
                <a:spAutoFit/>
              </a:bodyPr>
              <a:lstStyle/>
              <a:p>
                <a:pPr/>
                <a14:m>
                  <m:oMathPara xmlns:m="http://schemas.openxmlformats.org/officeDocument/2006/math">
                    <m:oMathParaPr>
                      <m:jc m:val="left"/>
                    </m:oMathParaPr>
                    <m:oMath xmlns:m="http://schemas.openxmlformats.org/officeDocument/2006/math">
                      <m:r>
                        <a:rPr lang="fr-BE" sz="2000" b="0" i="1" smtClean="0">
                          <a:solidFill>
                            <a:schemeClr val="tx1">
                              <a:lumMod val="65000"/>
                              <a:lumOff val="35000"/>
                            </a:schemeClr>
                          </a:solidFill>
                          <a:latin typeface="Cambria Math" panose="02040503050406030204" pitchFamily="18" charset="0"/>
                        </a:rPr>
                        <m:t>𝐻</m:t>
                      </m:r>
                      <m:r>
                        <a:rPr lang="fr-BE" sz="2000" b="0" i="1" smtClean="0">
                          <a:solidFill>
                            <a:schemeClr val="tx1">
                              <a:lumMod val="65000"/>
                              <a:lumOff val="35000"/>
                            </a:schemeClr>
                          </a:solidFill>
                          <a:latin typeface="Cambria Math" panose="02040503050406030204" pitchFamily="18" charset="0"/>
                        </a:rPr>
                        <m:t>= </m:t>
                      </m:r>
                      <m:f>
                        <m:fPr>
                          <m:ctrlPr>
                            <a:rPr lang="fr-BE" sz="2000" b="0" i="1" smtClean="0">
                              <a:solidFill>
                                <a:schemeClr val="tx1">
                                  <a:lumMod val="65000"/>
                                  <a:lumOff val="35000"/>
                                </a:schemeClr>
                              </a:solidFill>
                              <a:latin typeface="Cambria Math" panose="02040503050406030204" pitchFamily="18" charset="0"/>
                            </a:rPr>
                          </m:ctrlPr>
                        </m:fPr>
                        <m:num>
                          <m:sSub>
                            <m:sSubPr>
                              <m:ctrlPr>
                                <a:rPr lang="fr-BE" sz="2000" b="0" i="1" smtClean="0">
                                  <a:solidFill>
                                    <a:schemeClr val="tx1">
                                      <a:lumMod val="65000"/>
                                      <a:lumOff val="35000"/>
                                    </a:schemeClr>
                                  </a:solidFill>
                                  <a:latin typeface="Cambria Math" panose="02040503050406030204" pitchFamily="18" charset="0"/>
                                </a:rPr>
                              </m:ctrlPr>
                            </m:sSubPr>
                            <m:e>
                              <m:r>
                                <a:rPr lang="fr-BE" sz="2000" b="0" i="1" smtClean="0">
                                  <a:solidFill>
                                    <a:schemeClr val="tx1">
                                      <a:lumMod val="65000"/>
                                      <a:lumOff val="35000"/>
                                    </a:schemeClr>
                                  </a:solidFill>
                                  <a:latin typeface="Cambria Math" panose="02040503050406030204" pitchFamily="18" charset="0"/>
                                </a:rPr>
                                <m:t>𝑃</m:t>
                              </m:r>
                            </m:e>
                            <m:sub>
                              <m:r>
                                <a:rPr lang="fr-BE" sz="2000" b="0" i="1" smtClean="0">
                                  <a:solidFill>
                                    <a:schemeClr val="tx1">
                                      <a:lumMod val="65000"/>
                                      <a:lumOff val="35000"/>
                                    </a:schemeClr>
                                  </a:solidFill>
                                  <a:latin typeface="Cambria Math" panose="02040503050406030204" pitchFamily="18" charset="0"/>
                                </a:rPr>
                                <m:t>𝑚𝑎𝑥</m:t>
                              </m:r>
                            </m:sub>
                          </m:sSub>
                        </m:num>
                        <m:den>
                          <m:r>
                            <a:rPr lang="fr-BE" sz="2000" b="0" i="1" smtClean="0">
                              <a:solidFill>
                                <a:schemeClr val="tx1">
                                  <a:lumMod val="65000"/>
                                  <a:lumOff val="35000"/>
                                </a:schemeClr>
                              </a:solidFill>
                              <a:latin typeface="Cambria Math" panose="02040503050406030204" pitchFamily="18" charset="0"/>
                            </a:rPr>
                            <m:t>𝐴</m:t>
                          </m:r>
                        </m:den>
                      </m:f>
                    </m:oMath>
                  </m:oMathPara>
                </a14:m>
                <a:endParaRPr lang="en-GB" sz="2000" dirty="0">
                  <a:solidFill>
                    <a:schemeClr val="tx1">
                      <a:lumMod val="65000"/>
                      <a:lumOff val="35000"/>
                    </a:schemeClr>
                  </a:solidFill>
                </a:endParaRPr>
              </a:p>
            </p:txBody>
          </p:sp>
        </mc:Choice>
        <mc:Fallback xmlns="">
          <p:sp>
            <p:nvSpPr>
              <p:cNvPr id="12" name="ZoneTexte 11">
                <a:extLst>
                  <a:ext uri="{FF2B5EF4-FFF2-40B4-BE49-F238E27FC236}">
                    <a16:creationId xmlns:a16="http://schemas.microsoft.com/office/drawing/2014/main" id="{0C134B89-76B2-43EE-949C-57551881688F}"/>
                  </a:ext>
                </a:extLst>
              </p:cNvPr>
              <p:cNvSpPr txBox="1">
                <a:spLocks noRot="1" noChangeAspect="1" noMove="1" noResize="1" noEditPoints="1" noAdjustHandles="1" noChangeArrowheads="1" noChangeShapeType="1" noTextEdit="1"/>
              </p:cNvSpPr>
              <p:nvPr/>
            </p:nvSpPr>
            <p:spPr>
              <a:xfrm>
                <a:off x="1294027" y="3224469"/>
                <a:ext cx="1210633" cy="574196"/>
              </a:xfrm>
              <a:prstGeom prst="rect">
                <a:avLst/>
              </a:prstGeom>
              <a:blipFill>
                <a:blip r:embed="rId19"/>
                <a:stretch>
                  <a:fillRect/>
                </a:stretch>
              </a:blipFill>
            </p:spPr>
            <p:txBody>
              <a:bodyPr/>
              <a:lstStyle/>
              <a:p>
                <a:r>
                  <a:rPr lang="fr-BE">
                    <a:noFill/>
                  </a:rPr>
                  <a:t> </a:t>
                </a:r>
              </a:p>
            </p:txBody>
          </p:sp>
        </mc:Fallback>
      </mc:AlternateContent>
      <mc:AlternateContent xmlns:mc="http://schemas.openxmlformats.org/markup-compatibility/2006" xmlns:a14="http://schemas.microsoft.com/office/drawing/2010/main">
        <mc:Choice Requires="a14">
          <p:sp>
            <p:nvSpPr>
              <p:cNvPr id="13" name="ZoneTexte 12">
                <a:extLst>
                  <a:ext uri="{FF2B5EF4-FFF2-40B4-BE49-F238E27FC236}">
                    <a16:creationId xmlns:a16="http://schemas.microsoft.com/office/drawing/2014/main" id="{BF36EBE3-36EC-42F5-A3A5-32ADDC87DAF4}"/>
                  </a:ext>
                </a:extLst>
              </p:cNvPr>
              <p:cNvSpPr txBox="1"/>
              <p:nvPr>
                <p:custDataLst>
                  <p:tags r:id="rId5"/>
                </p:custDataLst>
              </p:nvPr>
            </p:nvSpPr>
            <p:spPr>
              <a:xfrm>
                <a:off x="3574329" y="4343406"/>
                <a:ext cx="4021941" cy="748859"/>
              </a:xfrm>
              <a:prstGeom prst="rect">
                <a:avLst/>
              </a:prstGeom>
              <a:noFill/>
            </p:spPr>
            <p:txBody>
              <a:bodyPr wrap="square" lIns="0" tIns="0" rIns="0" bIns="0" rtlCol="0">
                <a:spAutoFit/>
              </a:bodyPr>
              <a:lstStyle/>
              <a:p>
                <a:pPr/>
                <a14:m>
                  <m:oMathPara xmlns:m="http://schemas.openxmlformats.org/officeDocument/2006/math">
                    <m:oMathParaPr>
                      <m:jc m:val="left"/>
                    </m:oMathParaPr>
                    <m:oMath xmlns:m="http://schemas.openxmlformats.org/officeDocument/2006/math">
                      <m:f>
                        <m:fPr>
                          <m:ctrlPr>
                            <a:rPr lang="fr-BE" sz="2000" b="0" i="1" smtClean="0">
                              <a:solidFill>
                                <a:schemeClr val="tx1">
                                  <a:lumMod val="65000"/>
                                  <a:lumOff val="35000"/>
                                </a:schemeClr>
                              </a:solidFill>
                              <a:latin typeface="Cambria Math" panose="02040503050406030204" pitchFamily="18" charset="0"/>
                            </a:rPr>
                          </m:ctrlPr>
                        </m:fPr>
                        <m:num>
                          <m:r>
                            <a:rPr lang="fr-BE" sz="2000" b="0" i="1" smtClean="0">
                              <a:solidFill>
                                <a:schemeClr val="tx1">
                                  <a:lumMod val="65000"/>
                                  <a:lumOff val="35000"/>
                                </a:schemeClr>
                              </a:solidFill>
                              <a:latin typeface="Cambria Math" panose="02040503050406030204" pitchFamily="18" charset="0"/>
                            </a:rPr>
                            <m:t>1</m:t>
                          </m:r>
                        </m:num>
                        <m:den>
                          <m:sSub>
                            <m:sSubPr>
                              <m:ctrlPr>
                                <a:rPr lang="fr-BE" sz="2000" b="0" i="1" smtClean="0">
                                  <a:solidFill>
                                    <a:schemeClr val="tx1">
                                      <a:lumMod val="65000"/>
                                      <a:lumOff val="35000"/>
                                    </a:schemeClr>
                                  </a:solidFill>
                                  <a:latin typeface="Cambria Math" panose="02040503050406030204" pitchFamily="18" charset="0"/>
                                </a:rPr>
                              </m:ctrlPr>
                            </m:sSubPr>
                            <m:e>
                              <m:r>
                                <a:rPr lang="fr-BE" sz="2000" b="0" i="1" smtClean="0">
                                  <a:solidFill>
                                    <a:schemeClr val="tx1">
                                      <a:lumMod val="65000"/>
                                      <a:lumOff val="35000"/>
                                    </a:schemeClr>
                                  </a:solidFill>
                                  <a:latin typeface="Cambria Math" panose="02040503050406030204" pitchFamily="18" charset="0"/>
                                </a:rPr>
                                <m:t>𝐸</m:t>
                              </m:r>
                            </m:e>
                            <m:sub>
                              <m:r>
                                <a:rPr lang="fr-BE" sz="2000" b="0" i="1" smtClean="0">
                                  <a:solidFill>
                                    <a:schemeClr val="tx1">
                                      <a:lumMod val="65000"/>
                                      <a:lumOff val="35000"/>
                                    </a:schemeClr>
                                  </a:solidFill>
                                  <a:latin typeface="Cambria Math" panose="02040503050406030204" pitchFamily="18" charset="0"/>
                                </a:rPr>
                                <m:t>𝑟</m:t>
                              </m:r>
                            </m:sub>
                          </m:sSub>
                        </m:den>
                      </m:f>
                      <m:r>
                        <a:rPr lang="fr-BE" sz="2000" b="0" i="1" smtClean="0">
                          <a:solidFill>
                            <a:schemeClr val="tx1">
                              <a:lumMod val="65000"/>
                              <a:lumOff val="35000"/>
                            </a:schemeClr>
                          </a:solidFill>
                          <a:latin typeface="Cambria Math" panose="02040503050406030204" pitchFamily="18" charset="0"/>
                        </a:rPr>
                        <m:t>= </m:t>
                      </m:r>
                      <m:f>
                        <m:fPr>
                          <m:ctrlPr>
                            <a:rPr lang="fr-BE" sz="2000" b="0" i="1" smtClean="0">
                              <a:solidFill>
                                <a:schemeClr val="tx1">
                                  <a:lumMod val="65000"/>
                                  <a:lumOff val="35000"/>
                                </a:schemeClr>
                              </a:solidFill>
                              <a:latin typeface="Cambria Math" panose="02040503050406030204" pitchFamily="18" charset="0"/>
                            </a:rPr>
                          </m:ctrlPr>
                        </m:fPr>
                        <m:num>
                          <m:r>
                            <a:rPr lang="fr-BE" sz="2000" b="0" i="1" smtClean="0">
                              <a:solidFill>
                                <a:schemeClr val="tx1">
                                  <a:lumMod val="65000"/>
                                  <a:lumOff val="35000"/>
                                </a:schemeClr>
                              </a:solidFill>
                              <a:latin typeface="Cambria Math" panose="02040503050406030204" pitchFamily="18" charset="0"/>
                            </a:rPr>
                            <m:t>1−</m:t>
                          </m:r>
                          <m:sSubSup>
                            <m:sSubSupPr>
                              <m:ctrlPr>
                                <a:rPr lang="fr-BE" sz="2000" b="0" i="1" smtClean="0">
                                  <a:solidFill>
                                    <a:schemeClr val="tx1">
                                      <a:lumMod val="65000"/>
                                      <a:lumOff val="35000"/>
                                    </a:schemeClr>
                                  </a:solidFill>
                                  <a:latin typeface="Cambria Math" panose="02040503050406030204" pitchFamily="18" charset="0"/>
                                </a:rPr>
                              </m:ctrlPr>
                            </m:sSubSupPr>
                            <m:e>
                              <m:r>
                                <m:rPr>
                                  <m:sty m:val="p"/>
                                </m:rPr>
                                <a:rPr lang="el-GR" sz="2000" i="1">
                                  <a:solidFill>
                                    <a:schemeClr val="tx1">
                                      <a:lumMod val="65000"/>
                                      <a:lumOff val="35000"/>
                                    </a:schemeClr>
                                  </a:solidFill>
                                  <a:latin typeface="Cambria Math" panose="02040503050406030204" pitchFamily="18" charset="0"/>
                                </a:rPr>
                                <m:t>ν</m:t>
                              </m:r>
                            </m:e>
                            <m:sub>
                              <m:r>
                                <a:rPr lang="fr-BE" sz="2000" b="0" i="1" smtClean="0">
                                  <a:solidFill>
                                    <a:schemeClr val="tx1">
                                      <a:lumMod val="65000"/>
                                      <a:lumOff val="35000"/>
                                    </a:schemeClr>
                                  </a:solidFill>
                                  <a:latin typeface="Cambria Math" panose="02040503050406030204" pitchFamily="18" charset="0"/>
                                </a:rPr>
                                <m:t>𝑠𝑎𝑚𝑝𝑙𝑒</m:t>
                              </m:r>
                            </m:sub>
                            <m:sup>
                              <m:r>
                                <a:rPr lang="fr-BE" sz="2000" b="0" i="1" smtClean="0">
                                  <a:solidFill>
                                    <a:schemeClr val="tx1">
                                      <a:lumMod val="65000"/>
                                      <a:lumOff val="35000"/>
                                    </a:schemeClr>
                                  </a:solidFill>
                                  <a:latin typeface="Cambria Math" panose="02040503050406030204" pitchFamily="18" charset="0"/>
                                </a:rPr>
                                <m:t>2</m:t>
                              </m:r>
                            </m:sup>
                          </m:sSubSup>
                        </m:num>
                        <m:den>
                          <m:sSub>
                            <m:sSubPr>
                              <m:ctrlPr>
                                <a:rPr lang="fr-BE" sz="2000" b="0" i="1" smtClean="0">
                                  <a:solidFill>
                                    <a:schemeClr val="tx1">
                                      <a:lumMod val="65000"/>
                                      <a:lumOff val="35000"/>
                                    </a:schemeClr>
                                  </a:solidFill>
                                  <a:latin typeface="Cambria Math" panose="02040503050406030204" pitchFamily="18" charset="0"/>
                                </a:rPr>
                              </m:ctrlPr>
                            </m:sSubPr>
                            <m:e>
                              <m:r>
                                <a:rPr lang="fr-BE" sz="2000" b="0" i="1" smtClean="0">
                                  <a:solidFill>
                                    <a:schemeClr val="tx1">
                                      <a:lumMod val="65000"/>
                                      <a:lumOff val="35000"/>
                                    </a:schemeClr>
                                  </a:solidFill>
                                  <a:latin typeface="Cambria Math" panose="02040503050406030204" pitchFamily="18" charset="0"/>
                                </a:rPr>
                                <m:t>𝐸</m:t>
                              </m:r>
                            </m:e>
                            <m:sub>
                              <m:r>
                                <a:rPr lang="fr-BE" sz="2000" b="0" i="1" smtClean="0">
                                  <a:solidFill>
                                    <a:schemeClr val="tx1">
                                      <a:lumMod val="65000"/>
                                      <a:lumOff val="35000"/>
                                    </a:schemeClr>
                                  </a:solidFill>
                                  <a:latin typeface="Cambria Math" panose="02040503050406030204" pitchFamily="18" charset="0"/>
                                </a:rPr>
                                <m:t>𝑠𝑎𝑚𝑝𝑙𝑒</m:t>
                              </m:r>
                            </m:sub>
                          </m:sSub>
                        </m:den>
                      </m:f>
                      <m:r>
                        <a:rPr lang="fr-BE" sz="2000" b="0" i="1" smtClean="0">
                          <a:solidFill>
                            <a:schemeClr val="tx1">
                              <a:lumMod val="65000"/>
                              <a:lumOff val="35000"/>
                            </a:schemeClr>
                          </a:solidFill>
                          <a:latin typeface="Cambria Math" panose="02040503050406030204" pitchFamily="18" charset="0"/>
                        </a:rPr>
                        <m:t>+</m:t>
                      </m:r>
                      <m:f>
                        <m:fPr>
                          <m:ctrlPr>
                            <a:rPr lang="fr-BE" sz="2000" b="0" i="1" smtClean="0">
                              <a:solidFill>
                                <a:schemeClr val="tx1">
                                  <a:lumMod val="65000"/>
                                  <a:lumOff val="35000"/>
                                </a:schemeClr>
                              </a:solidFill>
                              <a:latin typeface="Cambria Math" panose="02040503050406030204" pitchFamily="18" charset="0"/>
                            </a:rPr>
                          </m:ctrlPr>
                        </m:fPr>
                        <m:num>
                          <m:r>
                            <a:rPr lang="fr-BE" sz="2000" b="0" i="1" smtClean="0">
                              <a:solidFill>
                                <a:schemeClr val="tx1">
                                  <a:lumMod val="65000"/>
                                  <a:lumOff val="35000"/>
                                </a:schemeClr>
                              </a:solidFill>
                              <a:latin typeface="Cambria Math" panose="02040503050406030204" pitchFamily="18" charset="0"/>
                            </a:rPr>
                            <m:t>1−</m:t>
                          </m:r>
                          <m:sSubSup>
                            <m:sSubSupPr>
                              <m:ctrlPr>
                                <a:rPr lang="fr-BE" sz="2000" b="0" i="1" smtClean="0">
                                  <a:solidFill>
                                    <a:schemeClr val="tx1">
                                      <a:lumMod val="65000"/>
                                      <a:lumOff val="35000"/>
                                    </a:schemeClr>
                                  </a:solidFill>
                                  <a:latin typeface="Cambria Math" panose="02040503050406030204" pitchFamily="18" charset="0"/>
                                </a:rPr>
                              </m:ctrlPr>
                            </m:sSubSupPr>
                            <m:e>
                              <m:r>
                                <m:rPr>
                                  <m:sty m:val="p"/>
                                </m:rPr>
                                <a:rPr lang="el-GR" sz="2000" i="1">
                                  <a:solidFill>
                                    <a:schemeClr val="tx1">
                                      <a:lumMod val="65000"/>
                                      <a:lumOff val="35000"/>
                                    </a:schemeClr>
                                  </a:solidFill>
                                  <a:latin typeface="Cambria Math" panose="02040503050406030204" pitchFamily="18" charset="0"/>
                                </a:rPr>
                                <m:t>ν</m:t>
                              </m:r>
                            </m:e>
                            <m:sub>
                              <m:r>
                                <a:rPr lang="fr-BE" sz="2000" b="0" i="1" smtClean="0">
                                  <a:solidFill>
                                    <a:schemeClr val="tx1">
                                      <a:lumMod val="65000"/>
                                      <a:lumOff val="35000"/>
                                    </a:schemeClr>
                                  </a:solidFill>
                                  <a:latin typeface="Cambria Math" panose="02040503050406030204" pitchFamily="18" charset="0"/>
                                </a:rPr>
                                <m:t>𝑖𝑛𝑑𝑒𝑛𝑡𝑒𝑟</m:t>
                              </m:r>
                            </m:sub>
                            <m:sup>
                              <m:r>
                                <a:rPr lang="fr-BE" sz="2000" b="0" i="1" smtClean="0">
                                  <a:solidFill>
                                    <a:schemeClr val="tx1">
                                      <a:lumMod val="65000"/>
                                      <a:lumOff val="35000"/>
                                    </a:schemeClr>
                                  </a:solidFill>
                                  <a:latin typeface="Cambria Math" panose="02040503050406030204" pitchFamily="18" charset="0"/>
                                </a:rPr>
                                <m:t>2</m:t>
                              </m:r>
                            </m:sup>
                          </m:sSubSup>
                        </m:num>
                        <m:den>
                          <m:sSub>
                            <m:sSubPr>
                              <m:ctrlPr>
                                <a:rPr lang="fr-BE" sz="2000" b="0" i="1" smtClean="0">
                                  <a:solidFill>
                                    <a:schemeClr val="tx1">
                                      <a:lumMod val="65000"/>
                                      <a:lumOff val="35000"/>
                                    </a:schemeClr>
                                  </a:solidFill>
                                  <a:latin typeface="Cambria Math" panose="02040503050406030204" pitchFamily="18" charset="0"/>
                                </a:rPr>
                              </m:ctrlPr>
                            </m:sSubPr>
                            <m:e>
                              <m:r>
                                <a:rPr lang="fr-BE" sz="2000" b="0" i="1" smtClean="0">
                                  <a:solidFill>
                                    <a:schemeClr val="tx1">
                                      <a:lumMod val="65000"/>
                                      <a:lumOff val="35000"/>
                                    </a:schemeClr>
                                  </a:solidFill>
                                  <a:latin typeface="Cambria Math" panose="02040503050406030204" pitchFamily="18" charset="0"/>
                                </a:rPr>
                                <m:t>𝐸</m:t>
                              </m:r>
                            </m:e>
                            <m:sub>
                              <m:r>
                                <a:rPr lang="fr-BE" sz="2000" b="0" i="1" smtClean="0">
                                  <a:solidFill>
                                    <a:schemeClr val="tx1">
                                      <a:lumMod val="65000"/>
                                      <a:lumOff val="35000"/>
                                    </a:schemeClr>
                                  </a:solidFill>
                                  <a:latin typeface="Cambria Math" panose="02040503050406030204" pitchFamily="18" charset="0"/>
                                </a:rPr>
                                <m:t>𝑖𝑛𝑑𝑒𝑛𝑡𝑒𝑟</m:t>
                              </m:r>
                            </m:sub>
                          </m:sSub>
                        </m:den>
                      </m:f>
                    </m:oMath>
                  </m:oMathPara>
                </a14:m>
                <a:endParaRPr lang="en-GB" sz="2000" dirty="0">
                  <a:solidFill>
                    <a:schemeClr val="tx1">
                      <a:lumMod val="65000"/>
                      <a:lumOff val="35000"/>
                    </a:schemeClr>
                  </a:solidFill>
                </a:endParaRPr>
              </a:p>
            </p:txBody>
          </p:sp>
        </mc:Choice>
        <mc:Fallback xmlns="">
          <p:sp>
            <p:nvSpPr>
              <p:cNvPr id="13" name="ZoneTexte 12">
                <a:extLst>
                  <a:ext uri="{FF2B5EF4-FFF2-40B4-BE49-F238E27FC236}">
                    <a16:creationId xmlns:a16="http://schemas.microsoft.com/office/drawing/2014/main" id="{BF36EBE3-36EC-42F5-A3A5-32ADDC87DAF4}"/>
                  </a:ext>
                </a:extLst>
              </p:cNvPr>
              <p:cNvSpPr txBox="1">
                <a:spLocks noRot="1" noChangeAspect="1" noMove="1" noResize="1" noEditPoints="1" noAdjustHandles="1" noChangeArrowheads="1" noChangeShapeType="1" noTextEdit="1"/>
              </p:cNvSpPr>
              <p:nvPr/>
            </p:nvSpPr>
            <p:spPr>
              <a:xfrm>
                <a:off x="3574329" y="4343406"/>
                <a:ext cx="4021941" cy="748859"/>
              </a:xfrm>
              <a:prstGeom prst="rect">
                <a:avLst/>
              </a:prstGeom>
              <a:blipFill>
                <a:blip r:embed="rId20"/>
                <a:stretch>
                  <a:fillRect/>
                </a:stretch>
              </a:blipFill>
            </p:spPr>
            <p:txBody>
              <a:bodyPr/>
              <a:lstStyle/>
              <a:p>
                <a:r>
                  <a:rPr lang="fr-BE">
                    <a:noFill/>
                  </a:rPr>
                  <a:t> </a:t>
                </a:r>
              </a:p>
            </p:txBody>
          </p:sp>
        </mc:Fallback>
      </mc:AlternateContent>
      <p:sp>
        <p:nvSpPr>
          <p:cNvPr id="14" name="Rectangle 13">
            <a:extLst>
              <a:ext uri="{FF2B5EF4-FFF2-40B4-BE49-F238E27FC236}">
                <a16:creationId xmlns:a16="http://schemas.microsoft.com/office/drawing/2014/main" id="{7F27E00A-5FC1-4767-8F4A-A0DE3756BA13}"/>
              </a:ext>
            </a:extLst>
          </p:cNvPr>
          <p:cNvSpPr/>
          <p:nvPr>
            <p:custDataLst>
              <p:tags r:id="rId6"/>
            </p:custDataLst>
          </p:nvPr>
        </p:nvSpPr>
        <p:spPr>
          <a:xfrm>
            <a:off x="0" y="6176963"/>
            <a:ext cx="12192000" cy="681037"/>
          </a:xfrm>
          <a:prstGeom prst="rect">
            <a:avLst/>
          </a:prstGeom>
          <a:solidFill>
            <a:srgbClr val="4E9698"/>
          </a:solidFill>
          <a:ln>
            <a:solidFill>
              <a:srgbClr val="54A4A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Image 5">
            <a:extLst>
              <a:ext uri="{FF2B5EF4-FFF2-40B4-BE49-F238E27FC236}">
                <a16:creationId xmlns:a16="http://schemas.microsoft.com/office/drawing/2014/main" id="{FFD1B6AB-1FD2-41A5-955E-F95D78EAE591}"/>
              </a:ext>
            </a:extLst>
          </p:cNvPr>
          <p:cNvPicPr>
            <a:picLocks noChangeAspect="1"/>
          </p:cNvPicPr>
          <p:nvPr>
            <p:custDataLst>
              <p:tags r:id="rId7"/>
            </p:custDataLst>
          </p:nvPr>
        </p:nvPicPr>
        <p:blipFill>
          <a:blip r:embed="rId21">
            <a:extLst>
              <a:ext uri="{28A0092B-C50C-407E-A947-70E740481C1C}">
                <a14:useLocalDpi xmlns:a14="http://schemas.microsoft.com/office/drawing/2010/main" val="0"/>
              </a:ext>
            </a:extLst>
          </a:blip>
          <a:stretch>
            <a:fillRect/>
          </a:stretch>
        </p:blipFill>
        <p:spPr>
          <a:xfrm>
            <a:off x="9120989" y="323850"/>
            <a:ext cx="2813655" cy="2731504"/>
          </a:xfrm>
          <a:prstGeom prst="rect">
            <a:avLst/>
          </a:prstGeom>
        </p:spPr>
      </p:pic>
      <mc:AlternateContent xmlns:mc="http://schemas.openxmlformats.org/markup-compatibility/2006" xmlns:a14="http://schemas.microsoft.com/office/drawing/2010/main">
        <mc:Choice Requires="a14">
          <p:sp>
            <p:nvSpPr>
              <p:cNvPr id="3" name="ZoneTexte 2">
                <a:extLst>
                  <a:ext uri="{FF2B5EF4-FFF2-40B4-BE49-F238E27FC236}">
                    <a16:creationId xmlns:a16="http://schemas.microsoft.com/office/drawing/2014/main" id="{F2A77908-F84C-4019-C21A-CDCA868811DA}"/>
                  </a:ext>
                </a:extLst>
              </p:cNvPr>
              <p:cNvSpPr txBox="1"/>
              <p:nvPr>
                <p:custDataLst>
                  <p:tags r:id="rId8"/>
                </p:custDataLst>
              </p:nvPr>
            </p:nvSpPr>
            <p:spPr>
              <a:xfrm>
                <a:off x="6861469" y="2482483"/>
                <a:ext cx="1182206" cy="307777"/>
              </a:xfrm>
              <a:prstGeom prst="rect">
                <a:avLst/>
              </a:prstGeom>
              <a:noFill/>
            </p:spPr>
            <p:txBody>
              <a:bodyPr wrap="square" lIns="0" tIns="0" rIns="0" bIns="0" rtlCol="0">
                <a:spAutoFit/>
              </a:bodyPr>
              <a:lstStyle/>
              <a:p>
                <a:pPr/>
                <a14:m>
                  <m:oMathPara xmlns:m="http://schemas.openxmlformats.org/officeDocument/2006/math">
                    <m:oMathParaPr>
                      <m:jc m:val="left"/>
                    </m:oMathParaPr>
                    <m:oMath xmlns:m="http://schemas.openxmlformats.org/officeDocument/2006/math">
                      <m:r>
                        <a:rPr lang="fr-BE" sz="2000" b="0" i="1" smtClean="0">
                          <a:solidFill>
                            <a:schemeClr val="tx1">
                              <a:lumMod val="65000"/>
                              <a:lumOff val="35000"/>
                            </a:schemeClr>
                          </a:solidFill>
                          <a:latin typeface="Cambria Math" panose="02040503050406030204" pitchFamily="18" charset="0"/>
                        </a:rPr>
                        <m:t>𝐴</m:t>
                      </m:r>
                      <m:r>
                        <a:rPr lang="fr-BE" sz="2000" b="0" i="1" smtClean="0">
                          <a:solidFill>
                            <a:schemeClr val="tx1">
                              <a:lumMod val="65000"/>
                              <a:lumOff val="35000"/>
                            </a:schemeClr>
                          </a:solidFill>
                          <a:latin typeface="Cambria Math" panose="02040503050406030204" pitchFamily="18" charset="0"/>
                        </a:rPr>
                        <m:t>=</m:t>
                      </m:r>
                      <m:r>
                        <a:rPr lang="fr-BE" sz="2000" b="0" i="1" smtClean="0">
                          <a:solidFill>
                            <a:schemeClr val="tx1">
                              <a:lumMod val="65000"/>
                              <a:lumOff val="35000"/>
                            </a:schemeClr>
                          </a:solidFill>
                          <a:latin typeface="Cambria Math" panose="02040503050406030204" pitchFamily="18" charset="0"/>
                        </a:rPr>
                        <m:t>𝐹</m:t>
                      </m:r>
                      <m:d>
                        <m:dPr>
                          <m:ctrlPr>
                            <a:rPr lang="fr-BE" sz="2000" b="0" i="1" smtClean="0">
                              <a:solidFill>
                                <a:schemeClr val="tx1">
                                  <a:lumMod val="65000"/>
                                  <a:lumOff val="35000"/>
                                </a:schemeClr>
                              </a:solidFill>
                              <a:latin typeface="Cambria Math" panose="02040503050406030204" pitchFamily="18" charset="0"/>
                            </a:rPr>
                          </m:ctrlPr>
                        </m:dPr>
                        <m:e>
                          <m:sSub>
                            <m:sSubPr>
                              <m:ctrlPr>
                                <a:rPr lang="fr-BE" sz="2000" b="0" i="1" smtClean="0">
                                  <a:solidFill>
                                    <a:schemeClr val="tx1">
                                      <a:lumMod val="65000"/>
                                      <a:lumOff val="35000"/>
                                    </a:schemeClr>
                                  </a:solidFill>
                                  <a:latin typeface="Cambria Math" panose="02040503050406030204" pitchFamily="18" charset="0"/>
                                </a:rPr>
                              </m:ctrlPr>
                            </m:sSubPr>
                            <m:e>
                              <m:r>
                                <a:rPr lang="fr-BE" sz="2000" b="0" i="1" smtClean="0">
                                  <a:solidFill>
                                    <a:schemeClr val="tx1">
                                      <a:lumMod val="65000"/>
                                      <a:lumOff val="35000"/>
                                    </a:schemeClr>
                                  </a:solidFill>
                                  <a:latin typeface="Cambria Math" panose="02040503050406030204" pitchFamily="18" charset="0"/>
                                </a:rPr>
                                <m:t>h</m:t>
                              </m:r>
                            </m:e>
                            <m:sub>
                              <m:r>
                                <a:rPr lang="fr-BE" sz="2000" b="0" i="1" smtClean="0">
                                  <a:solidFill>
                                    <a:schemeClr val="tx1">
                                      <a:lumMod val="65000"/>
                                      <a:lumOff val="35000"/>
                                    </a:schemeClr>
                                  </a:solidFill>
                                  <a:latin typeface="Cambria Math" panose="02040503050406030204" pitchFamily="18" charset="0"/>
                                </a:rPr>
                                <m:t>𝑐</m:t>
                              </m:r>
                            </m:sub>
                          </m:sSub>
                        </m:e>
                      </m:d>
                    </m:oMath>
                  </m:oMathPara>
                </a14:m>
                <a:endParaRPr lang="en-GB" sz="2000" dirty="0">
                  <a:solidFill>
                    <a:schemeClr val="tx1">
                      <a:lumMod val="65000"/>
                      <a:lumOff val="35000"/>
                    </a:schemeClr>
                  </a:solidFill>
                </a:endParaRPr>
              </a:p>
            </p:txBody>
          </p:sp>
        </mc:Choice>
        <mc:Fallback xmlns="">
          <p:sp>
            <p:nvSpPr>
              <p:cNvPr id="3" name="ZoneTexte 2">
                <a:extLst>
                  <a:ext uri="{FF2B5EF4-FFF2-40B4-BE49-F238E27FC236}">
                    <a16:creationId xmlns:a16="http://schemas.microsoft.com/office/drawing/2014/main" id="{F2A77908-F84C-4019-C21A-CDCA868811DA}"/>
                  </a:ext>
                </a:extLst>
              </p:cNvPr>
              <p:cNvSpPr txBox="1">
                <a:spLocks noRot="1" noChangeAspect="1" noMove="1" noResize="1" noEditPoints="1" noAdjustHandles="1" noChangeArrowheads="1" noChangeShapeType="1" noTextEdit="1"/>
              </p:cNvSpPr>
              <p:nvPr/>
            </p:nvSpPr>
            <p:spPr>
              <a:xfrm>
                <a:off x="6861469" y="2482483"/>
                <a:ext cx="1182206" cy="307777"/>
              </a:xfrm>
              <a:prstGeom prst="rect">
                <a:avLst/>
              </a:prstGeom>
              <a:blipFill>
                <a:blip r:embed="rId24"/>
                <a:stretch>
                  <a:fillRect l="-7732" b="-9804"/>
                </a:stretch>
              </a:blipFill>
            </p:spPr>
            <p:txBody>
              <a:bodyPr/>
              <a:lstStyle/>
              <a:p>
                <a:r>
                  <a:rPr lang="fr-BE">
                    <a:noFill/>
                  </a:rPr>
                  <a:t> </a:t>
                </a:r>
              </a:p>
            </p:txBody>
          </p:sp>
        </mc:Fallback>
      </mc:AlternateContent>
      <p:pic>
        <p:nvPicPr>
          <p:cNvPr id="5" name="Image 4">
            <a:extLst>
              <a:ext uri="{FF2B5EF4-FFF2-40B4-BE49-F238E27FC236}">
                <a16:creationId xmlns:a16="http://schemas.microsoft.com/office/drawing/2014/main" id="{7C993FD0-C3DA-89BB-9941-CA3776619155}"/>
              </a:ext>
            </a:extLst>
          </p:cNvPr>
          <p:cNvPicPr>
            <a:picLocks noChangeAspect="1"/>
          </p:cNvPicPr>
          <p:nvPr>
            <p:custDataLst>
              <p:tags r:id="rId9"/>
            </p:custDataLst>
          </p:nvPr>
        </p:nvPicPr>
        <p:blipFill>
          <a:blip r:embed="rId25"/>
          <a:stretch>
            <a:fillRect/>
          </a:stretch>
        </p:blipFill>
        <p:spPr>
          <a:xfrm>
            <a:off x="8475914" y="3320341"/>
            <a:ext cx="3499069" cy="1622973"/>
          </a:xfrm>
          <a:prstGeom prst="rect">
            <a:avLst/>
          </a:prstGeom>
        </p:spPr>
      </p:pic>
      <p:sp>
        <p:nvSpPr>
          <p:cNvPr id="7" name="Ellipse 6">
            <a:extLst>
              <a:ext uri="{FF2B5EF4-FFF2-40B4-BE49-F238E27FC236}">
                <a16:creationId xmlns:a16="http://schemas.microsoft.com/office/drawing/2014/main" id="{826C7E17-E003-6E40-0498-050950AA5CC0}"/>
              </a:ext>
            </a:extLst>
          </p:cNvPr>
          <p:cNvSpPr/>
          <p:nvPr>
            <p:custDataLst>
              <p:tags r:id="rId10"/>
            </p:custDataLst>
          </p:nvPr>
        </p:nvSpPr>
        <p:spPr>
          <a:xfrm>
            <a:off x="9766852" y="636105"/>
            <a:ext cx="390939" cy="390939"/>
          </a:xfrm>
          <a:prstGeom prst="ellipse">
            <a:avLst/>
          </a:prstGeom>
          <a:noFill/>
          <a:ln>
            <a:solidFill>
              <a:srgbClr val="4E969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8" name="Ellipse 7">
            <a:extLst>
              <a:ext uri="{FF2B5EF4-FFF2-40B4-BE49-F238E27FC236}">
                <a16:creationId xmlns:a16="http://schemas.microsoft.com/office/drawing/2014/main" id="{84073BCF-6C1F-CC69-80A7-EB6DBF8AC54C}"/>
              </a:ext>
            </a:extLst>
          </p:cNvPr>
          <p:cNvSpPr/>
          <p:nvPr>
            <p:custDataLst>
              <p:tags r:id="rId11"/>
            </p:custDataLst>
          </p:nvPr>
        </p:nvSpPr>
        <p:spPr>
          <a:xfrm>
            <a:off x="11219922" y="2223469"/>
            <a:ext cx="390939" cy="390939"/>
          </a:xfrm>
          <a:prstGeom prst="ellipse">
            <a:avLst/>
          </a:prstGeom>
          <a:noFill/>
          <a:ln>
            <a:solidFill>
              <a:srgbClr val="4E969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7" name="Ellipse 16">
            <a:extLst>
              <a:ext uri="{FF2B5EF4-FFF2-40B4-BE49-F238E27FC236}">
                <a16:creationId xmlns:a16="http://schemas.microsoft.com/office/drawing/2014/main" id="{C07D211D-F6F4-31E7-C41A-7FC5658D6E92}"/>
              </a:ext>
            </a:extLst>
          </p:cNvPr>
          <p:cNvSpPr/>
          <p:nvPr>
            <p:custDataLst>
              <p:tags r:id="rId12"/>
            </p:custDataLst>
          </p:nvPr>
        </p:nvSpPr>
        <p:spPr>
          <a:xfrm>
            <a:off x="11024452" y="1782523"/>
            <a:ext cx="586409" cy="390939"/>
          </a:xfrm>
          <a:prstGeom prst="ellipse">
            <a:avLst/>
          </a:prstGeom>
          <a:noFill/>
          <a:ln>
            <a:solidFill>
              <a:srgbClr val="4E969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8" name="Ellipse 17">
            <a:extLst>
              <a:ext uri="{FF2B5EF4-FFF2-40B4-BE49-F238E27FC236}">
                <a16:creationId xmlns:a16="http://schemas.microsoft.com/office/drawing/2014/main" id="{3FD7860C-2DA7-0D03-54A1-74B31EF84AD8}"/>
              </a:ext>
            </a:extLst>
          </p:cNvPr>
          <p:cNvSpPr/>
          <p:nvPr>
            <p:custDataLst>
              <p:tags r:id="rId13"/>
            </p:custDataLst>
          </p:nvPr>
        </p:nvSpPr>
        <p:spPr>
          <a:xfrm>
            <a:off x="9196196" y="4446105"/>
            <a:ext cx="390939" cy="390939"/>
          </a:xfrm>
          <a:prstGeom prst="ellipse">
            <a:avLst/>
          </a:prstGeom>
          <a:noFill/>
          <a:ln>
            <a:solidFill>
              <a:srgbClr val="4E969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pic>
        <p:nvPicPr>
          <p:cNvPr id="4" name="Image 3" descr="Une image contenant Police, Graphique, logo, graphisme&#10;&#10;Description générée automatiquement">
            <a:extLst>
              <a:ext uri="{FF2B5EF4-FFF2-40B4-BE49-F238E27FC236}">
                <a16:creationId xmlns:a16="http://schemas.microsoft.com/office/drawing/2014/main" id="{2C496095-A87D-71F0-3863-6E3E24AAE7AE}"/>
              </a:ext>
            </a:extLst>
          </p:cNvPr>
          <p:cNvPicPr>
            <a:picLocks noChangeAspect="1"/>
          </p:cNvPicPr>
          <p:nvPr/>
        </p:nvPicPr>
        <p:blipFill rotWithShape="1">
          <a:blip r:embed="rId26">
            <a:extLst>
              <a:ext uri="{28A0092B-C50C-407E-A947-70E740481C1C}">
                <a14:useLocalDpi xmlns:a14="http://schemas.microsoft.com/office/drawing/2010/main" val="0"/>
              </a:ext>
            </a:extLst>
          </a:blip>
          <a:srcRect l="4503" t="17029" r="8845" b="10328"/>
          <a:stretch/>
        </p:blipFill>
        <p:spPr>
          <a:xfrm>
            <a:off x="223758" y="6252772"/>
            <a:ext cx="2140667" cy="537174"/>
          </a:xfrm>
          <a:prstGeom prst="rect">
            <a:avLst/>
          </a:prstGeom>
        </p:spPr>
      </p:pic>
    </p:spTree>
    <p:extLst>
      <p:ext uri="{BB962C8B-B14F-4D97-AF65-F5344CB8AC3E}">
        <p14:creationId xmlns:p14="http://schemas.microsoft.com/office/powerpoint/2010/main" val="419101628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19FB2BC9-8EAE-466E-BF85-797572A8E22E}"/>
              </a:ext>
            </a:extLst>
          </p:cNvPr>
          <p:cNvSpPr>
            <a:spLocks noGrp="1"/>
          </p:cNvSpPr>
          <p:nvPr>
            <p:ph type="title"/>
            <p:custDataLst>
              <p:tags r:id="rId1"/>
            </p:custDataLst>
          </p:nvPr>
        </p:nvSpPr>
        <p:spPr>
          <a:xfrm>
            <a:off x="838200" y="365125"/>
            <a:ext cx="10515600" cy="800287"/>
          </a:xfrm>
        </p:spPr>
        <p:txBody>
          <a:bodyPr>
            <a:normAutofit/>
          </a:bodyPr>
          <a:lstStyle/>
          <a:p>
            <a:r>
              <a:rPr lang="fr-BE" sz="4800" dirty="0">
                <a:solidFill>
                  <a:srgbClr val="54A4A6"/>
                </a:solidFill>
                <a:latin typeface="Economica" panose="02000506040000020004" pitchFamily="2" charset="0"/>
              </a:rPr>
              <a:t>Methods</a:t>
            </a:r>
          </a:p>
        </p:txBody>
      </p:sp>
      <p:sp>
        <p:nvSpPr>
          <p:cNvPr id="31" name="Espace réservé du contenu 2">
            <a:extLst>
              <a:ext uri="{FF2B5EF4-FFF2-40B4-BE49-F238E27FC236}">
                <a16:creationId xmlns:a16="http://schemas.microsoft.com/office/drawing/2014/main" id="{23AEB155-CBB8-41A4-86DD-20803DDB2141}"/>
              </a:ext>
            </a:extLst>
          </p:cNvPr>
          <p:cNvSpPr>
            <a:spLocks noGrp="1"/>
          </p:cNvSpPr>
          <p:nvPr>
            <p:ph idx="1"/>
            <p:custDataLst>
              <p:tags r:id="rId2"/>
            </p:custDataLst>
          </p:nvPr>
        </p:nvSpPr>
        <p:spPr>
          <a:xfrm>
            <a:off x="894031" y="1254311"/>
            <a:ext cx="8190330" cy="5238564"/>
          </a:xfrm>
        </p:spPr>
        <p:txBody>
          <a:bodyPr>
            <a:normAutofit/>
          </a:bodyPr>
          <a:lstStyle/>
          <a:p>
            <a:pPr marL="0" indent="0">
              <a:buNone/>
            </a:pPr>
            <a:r>
              <a:rPr lang="fr-BE" sz="2000"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nIND</a:t>
            </a:r>
            <a:r>
              <a:rPr lang="fr-BE" sz="20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a:t>
            </a:r>
          </a:p>
          <a:p>
            <a:pPr lvl="1"/>
            <a:r>
              <a:rPr lang="fr-BE" sz="1800"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Berkovitch</a:t>
            </a:r>
            <a:r>
              <a:rPr lang="fr-BE" sz="18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tip (50 nm tip radius)</a:t>
            </a:r>
          </a:p>
          <a:p>
            <a:pPr lvl="1"/>
            <a:r>
              <a:rPr lang="fr-BE" sz="1800"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Displacement</a:t>
            </a:r>
            <a:r>
              <a:rPr lang="fr-BE" sz="18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a:t>
            </a:r>
            <a:r>
              <a:rPr lang="fr-BE" sz="1800"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controlled</a:t>
            </a:r>
            <a:r>
              <a:rPr lang="fr-BE" sz="18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a:t>
            </a:r>
            <a:r>
              <a:rPr lang="fr-BE" sz="1800"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trapezoidal</a:t>
            </a:r>
            <a:r>
              <a:rPr lang="fr-BE" sz="18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a:t>
            </a:r>
            <a:r>
              <a:rPr lang="fr-BE" sz="1800"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load</a:t>
            </a:r>
            <a:r>
              <a:rPr lang="fr-BE" sz="18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a:t>
            </a:r>
            <a:r>
              <a:rPr lang="fr-BE" sz="1800"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function</a:t>
            </a:r>
            <a:endParaRPr lang="fr-BE" sz="18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endParaRPr>
          </a:p>
          <a:p>
            <a:pPr lvl="1"/>
            <a:r>
              <a:rPr lang="fr-BE" sz="18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Max </a:t>
            </a:r>
            <a:r>
              <a:rPr lang="fr-BE" sz="1800"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load</a:t>
            </a:r>
            <a:r>
              <a:rPr lang="fr-BE" sz="18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of 500 µN </a:t>
            </a:r>
            <a:r>
              <a:rPr lang="fr-BE" sz="1800"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with</a:t>
            </a:r>
            <a:r>
              <a:rPr lang="fr-BE" sz="18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a:t>
            </a:r>
            <a:r>
              <a:rPr lang="fr-BE" sz="1800"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penetration</a:t>
            </a:r>
            <a:r>
              <a:rPr lang="fr-BE" sz="18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a:t>
            </a:r>
            <a:r>
              <a:rPr lang="fr-BE" sz="1800"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depth</a:t>
            </a:r>
            <a:r>
              <a:rPr lang="fr-BE" sz="18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of ~150 nm</a:t>
            </a:r>
          </a:p>
          <a:p>
            <a:pPr lvl="1"/>
            <a:r>
              <a:rPr lang="fr-BE" sz="1800"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Average</a:t>
            </a:r>
            <a:r>
              <a:rPr lang="fr-BE" sz="18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a:t>
            </a:r>
            <a:r>
              <a:rPr lang="fr-BE" sz="1800"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roughness</a:t>
            </a:r>
            <a:r>
              <a:rPr lang="fr-BE" sz="18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of ~10 nm</a:t>
            </a:r>
          </a:p>
          <a:p>
            <a:pPr lvl="1"/>
            <a:r>
              <a:rPr lang="fr-BE" sz="1800"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Lateral</a:t>
            </a:r>
            <a:r>
              <a:rPr lang="fr-BE" sz="18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a:t>
            </a:r>
            <a:r>
              <a:rPr lang="fr-BE" sz="1800"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spacing</a:t>
            </a:r>
            <a:r>
              <a:rPr lang="fr-BE" sz="18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of 1 µm</a:t>
            </a:r>
          </a:p>
          <a:p>
            <a:pPr marL="457200" lvl="1" indent="0">
              <a:buNone/>
            </a:pPr>
            <a:endParaRPr lang="fr-BE" sz="18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endParaRPr>
          </a:p>
          <a:p>
            <a:pPr marL="457200" lvl="1" indent="0">
              <a:buNone/>
            </a:pPr>
            <a:endParaRPr lang="fr-BE" sz="1800" dirty="0">
              <a:solidFill>
                <a:schemeClr val="tx1">
                  <a:lumMod val="65000"/>
                  <a:lumOff val="35000"/>
                </a:schemeClr>
              </a:solidFill>
              <a:latin typeface="Segoe UI" panose="020B0502040204020203" pitchFamily="34" charset="0"/>
              <a:cs typeface="Segoe UI" panose="020B0502040204020203" pitchFamily="34" charset="0"/>
            </a:endParaRPr>
          </a:p>
          <a:p>
            <a:pPr marL="0" indent="0">
              <a:buNone/>
            </a:pPr>
            <a:endParaRPr lang="fr-BE" sz="1600" dirty="0">
              <a:solidFill>
                <a:schemeClr val="tx1">
                  <a:lumMod val="65000"/>
                  <a:lumOff val="35000"/>
                </a:schemeClr>
              </a:solidFill>
              <a:latin typeface="Segoe UI" panose="020B0502040204020203" pitchFamily="34" charset="0"/>
              <a:cs typeface="Segoe UI" panose="020B0502040204020203" pitchFamily="34" charset="0"/>
            </a:endParaRPr>
          </a:p>
          <a:p>
            <a:pPr>
              <a:buFont typeface="Courier New" panose="02070309020205020404" pitchFamily="49" charset="0"/>
              <a:buChar char="o"/>
            </a:pPr>
            <a:endParaRPr lang="fr-BE" sz="2000" dirty="0">
              <a:solidFill>
                <a:schemeClr val="tx1">
                  <a:lumMod val="65000"/>
                  <a:lumOff val="35000"/>
                </a:schemeClr>
              </a:solidFill>
              <a:latin typeface="Segoe UI" panose="020B0502040204020203" pitchFamily="34" charset="0"/>
              <a:cs typeface="Segoe UI" panose="020B0502040204020203" pitchFamily="34" charset="0"/>
            </a:endParaRPr>
          </a:p>
          <a:p>
            <a:pPr>
              <a:buFont typeface="Courier New" panose="02070309020205020404" pitchFamily="49" charset="0"/>
              <a:buChar char="o"/>
            </a:pPr>
            <a:endParaRPr lang="fr-BE" sz="2000" dirty="0">
              <a:solidFill>
                <a:schemeClr val="tx1">
                  <a:lumMod val="65000"/>
                  <a:lumOff val="35000"/>
                </a:schemeClr>
              </a:solidFill>
              <a:latin typeface="Segoe UI" panose="020B0502040204020203" pitchFamily="34" charset="0"/>
              <a:cs typeface="Segoe UI" panose="020B0502040204020203" pitchFamily="34" charset="0"/>
            </a:endParaRPr>
          </a:p>
          <a:p>
            <a:pPr marL="0" indent="0">
              <a:buNone/>
            </a:pPr>
            <a:endParaRPr lang="fr-BE" sz="2000" dirty="0">
              <a:solidFill>
                <a:schemeClr val="tx1">
                  <a:lumMod val="65000"/>
                  <a:lumOff val="35000"/>
                </a:schemeClr>
              </a:solidFill>
              <a:latin typeface="Segoe UI" panose="020B0502040204020203" pitchFamily="34" charset="0"/>
              <a:cs typeface="Segoe UI" panose="020B0502040204020203" pitchFamily="34" charset="0"/>
            </a:endParaRPr>
          </a:p>
        </p:txBody>
      </p:sp>
      <p:sp>
        <p:nvSpPr>
          <p:cNvPr id="14" name="Rectangle 13">
            <a:extLst>
              <a:ext uri="{FF2B5EF4-FFF2-40B4-BE49-F238E27FC236}">
                <a16:creationId xmlns:a16="http://schemas.microsoft.com/office/drawing/2014/main" id="{7F27E00A-5FC1-4767-8F4A-A0DE3756BA13}"/>
              </a:ext>
            </a:extLst>
          </p:cNvPr>
          <p:cNvSpPr/>
          <p:nvPr>
            <p:custDataLst>
              <p:tags r:id="rId3"/>
            </p:custDataLst>
          </p:nvPr>
        </p:nvSpPr>
        <p:spPr>
          <a:xfrm>
            <a:off x="0" y="6176963"/>
            <a:ext cx="12192000" cy="681037"/>
          </a:xfrm>
          <a:prstGeom prst="rect">
            <a:avLst/>
          </a:prstGeom>
          <a:solidFill>
            <a:srgbClr val="4E9698"/>
          </a:solidFill>
          <a:ln>
            <a:solidFill>
              <a:srgbClr val="54A4A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Image 2" descr="Une image contenant Police, Graphique, logo, graphisme&#10;&#10;Description générée automatiquement">
            <a:extLst>
              <a:ext uri="{FF2B5EF4-FFF2-40B4-BE49-F238E27FC236}">
                <a16:creationId xmlns:a16="http://schemas.microsoft.com/office/drawing/2014/main" id="{A13CCF80-6C67-237C-2783-2C0AA02F38A1}"/>
              </a:ext>
            </a:extLst>
          </p:cNvPr>
          <p:cNvPicPr>
            <a:picLocks noChangeAspect="1"/>
          </p:cNvPicPr>
          <p:nvPr/>
        </p:nvPicPr>
        <p:blipFill rotWithShape="1">
          <a:blip r:embed="rId6">
            <a:extLst>
              <a:ext uri="{28A0092B-C50C-407E-A947-70E740481C1C}">
                <a14:useLocalDpi xmlns:a14="http://schemas.microsoft.com/office/drawing/2010/main" val="0"/>
              </a:ext>
            </a:extLst>
          </a:blip>
          <a:srcRect l="4503" t="17029" r="8845" b="10328"/>
          <a:stretch/>
        </p:blipFill>
        <p:spPr>
          <a:xfrm>
            <a:off x="223758" y="6252772"/>
            <a:ext cx="2140667" cy="537174"/>
          </a:xfrm>
          <a:prstGeom prst="rect">
            <a:avLst/>
          </a:prstGeom>
        </p:spPr>
      </p:pic>
    </p:spTree>
    <p:extLst>
      <p:ext uri="{BB962C8B-B14F-4D97-AF65-F5344CB8AC3E}">
        <p14:creationId xmlns:p14="http://schemas.microsoft.com/office/powerpoint/2010/main" val="3748058052"/>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2" name="Picture 8">
            <a:extLst>
              <a:ext uri="{FF2B5EF4-FFF2-40B4-BE49-F238E27FC236}">
                <a16:creationId xmlns:a16="http://schemas.microsoft.com/office/drawing/2014/main" id="{9BB51AC4-6E83-E950-75D3-7D997788157B}"/>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02016" y="3580776"/>
            <a:ext cx="4404361" cy="2282748"/>
          </a:xfrm>
          <a:prstGeom prst="rect">
            <a:avLst/>
          </a:prstGeom>
          <a:noFill/>
          <a:extLst>
            <a:ext uri="{909E8E84-426E-40DD-AFC4-6F175D3DCCD1}">
              <a14:hiddenFill xmlns:a14="http://schemas.microsoft.com/office/drawing/2010/main">
                <a:solidFill>
                  <a:srgbClr val="FFFFFF"/>
                </a:solidFill>
              </a14:hiddenFill>
            </a:ext>
          </a:extLst>
        </p:spPr>
      </p:pic>
      <p:sp>
        <p:nvSpPr>
          <p:cNvPr id="2" name="Titre 1">
            <a:extLst>
              <a:ext uri="{FF2B5EF4-FFF2-40B4-BE49-F238E27FC236}">
                <a16:creationId xmlns:a16="http://schemas.microsoft.com/office/drawing/2014/main" id="{19FB2BC9-8EAE-466E-BF85-797572A8E22E}"/>
              </a:ext>
            </a:extLst>
          </p:cNvPr>
          <p:cNvSpPr>
            <a:spLocks noGrp="1"/>
          </p:cNvSpPr>
          <p:nvPr>
            <p:ph type="title"/>
            <p:custDataLst>
              <p:tags r:id="rId1"/>
            </p:custDataLst>
          </p:nvPr>
        </p:nvSpPr>
        <p:spPr>
          <a:xfrm>
            <a:off x="838200" y="365125"/>
            <a:ext cx="10515600" cy="800287"/>
          </a:xfrm>
        </p:spPr>
        <p:txBody>
          <a:bodyPr>
            <a:normAutofit/>
          </a:bodyPr>
          <a:lstStyle/>
          <a:p>
            <a:r>
              <a:rPr lang="fr-BE" sz="4800" dirty="0">
                <a:solidFill>
                  <a:srgbClr val="54A4A6"/>
                </a:solidFill>
                <a:latin typeface="Economica" panose="02000506040000020004" pitchFamily="2" charset="0"/>
              </a:rPr>
              <a:t>SRµCT</a:t>
            </a:r>
          </a:p>
        </p:txBody>
      </p:sp>
      <p:sp>
        <p:nvSpPr>
          <p:cNvPr id="14" name="Rectangle 13">
            <a:extLst>
              <a:ext uri="{FF2B5EF4-FFF2-40B4-BE49-F238E27FC236}">
                <a16:creationId xmlns:a16="http://schemas.microsoft.com/office/drawing/2014/main" id="{7F27E00A-5FC1-4767-8F4A-A0DE3756BA13}"/>
              </a:ext>
            </a:extLst>
          </p:cNvPr>
          <p:cNvSpPr/>
          <p:nvPr>
            <p:custDataLst>
              <p:tags r:id="rId2"/>
            </p:custDataLst>
          </p:nvPr>
        </p:nvSpPr>
        <p:spPr>
          <a:xfrm>
            <a:off x="0" y="6176963"/>
            <a:ext cx="12192000" cy="681037"/>
          </a:xfrm>
          <a:prstGeom prst="rect">
            <a:avLst/>
          </a:prstGeom>
          <a:solidFill>
            <a:srgbClr val="4E9698"/>
          </a:solidFill>
          <a:ln>
            <a:solidFill>
              <a:srgbClr val="54A4A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Image 2" descr="Une image contenant Police, Graphique, logo, graphisme&#10;&#10;Description générée automatiquement">
            <a:extLst>
              <a:ext uri="{FF2B5EF4-FFF2-40B4-BE49-F238E27FC236}">
                <a16:creationId xmlns:a16="http://schemas.microsoft.com/office/drawing/2014/main" id="{A13CCF80-6C67-237C-2783-2C0AA02F38A1}"/>
              </a:ext>
            </a:extLst>
          </p:cNvPr>
          <p:cNvPicPr>
            <a:picLocks noChangeAspect="1"/>
          </p:cNvPicPr>
          <p:nvPr/>
        </p:nvPicPr>
        <p:blipFill rotWithShape="1">
          <a:blip r:embed="rId7">
            <a:extLst>
              <a:ext uri="{28A0092B-C50C-407E-A947-70E740481C1C}">
                <a14:useLocalDpi xmlns:a14="http://schemas.microsoft.com/office/drawing/2010/main" val="0"/>
              </a:ext>
            </a:extLst>
          </a:blip>
          <a:srcRect l="4503" t="17029" r="8845" b="10328"/>
          <a:stretch/>
        </p:blipFill>
        <p:spPr>
          <a:xfrm>
            <a:off x="223758" y="6252772"/>
            <a:ext cx="2140667" cy="537174"/>
          </a:xfrm>
          <a:prstGeom prst="rect">
            <a:avLst/>
          </a:prstGeom>
        </p:spPr>
      </p:pic>
      <p:sp>
        <p:nvSpPr>
          <p:cNvPr id="4" name="ZoneTexte 3">
            <a:extLst>
              <a:ext uri="{FF2B5EF4-FFF2-40B4-BE49-F238E27FC236}">
                <a16:creationId xmlns:a16="http://schemas.microsoft.com/office/drawing/2014/main" id="{D088B618-C6C2-E362-AB8F-27F504CEB68B}"/>
              </a:ext>
            </a:extLst>
          </p:cNvPr>
          <p:cNvSpPr txBox="1"/>
          <p:nvPr>
            <p:custDataLst>
              <p:tags r:id="rId3"/>
            </p:custDataLst>
          </p:nvPr>
        </p:nvSpPr>
        <p:spPr>
          <a:xfrm>
            <a:off x="450563" y="1218420"/>
            <a:ext cx="7617996" cy="4555093"/>
          </a:xfrm>
          <a:prstGeom prst="rect">
            <a:avLst/>
          </a:prstGeom>
          <a:noFill/>
        </p:spPr>
        <p:txBody>
          <a:bodyPr wrap="square">
            <a:spAutoFit/>
          </a:bodyPr>
          <a:lstStyle/>
          <a:p>
            <a:pPr marL="285750" indent="-285750" rtl="0">
              <a:spcBef>
                <a:spcPts val="0"/>
              </a:spcBef>
              <a:spcAft>
                <a:spcPts val="0"/>
              </a:spcAft>
              <a:buFont typeface="Arial" panose="020B0604020202020204" pitchFamily="34" charset="0"/>
              <a:buChar char="•"/>
            </a:pPr>
            <a:r>
              <a:rPr lang="en-US" sz="1600" b="1" dirty="0">
                <a:solidFill>
                  <a:schemeClr val="tx1">
                    <a:lumMod val="65000"/>
                    <a:lumOff val="35000"/>
                  </a:schemeClr>
                </a:solidFill>
                <a:latin typeface="Segoe UI" panose="020B0502040204020203" pitchFamily="34" charset="0"/>
                <a:cs typeface="Segoe UI" panose="020B0502040204020203" pitchFamily="34" charset="0"/>
              </a:rPr>
              <a:t>Synchrotron radiation </a:t>
            </a:r>
            <a:r>
              <a:rPr lang="en-US" sz="1600" dirty="0">
                <a:solidFill>
                  <a:schemeClr val="tx1">
                    <a:lumMod val="65000"/>
                    <a:lumOff val="35000"/>
                  </a:schemeClr>
                </a:solidFill>
                <a:latin typeface="Segoe UI" panose="020B0502040204020203" pitchFamily="34" charset="0"/>
                <a:cs typeface="Segoe UI" panose="020B0502040204020203" pitchFamily="34" charset="0"/>
              </a:rPr>
              <a:t>is a specific radiation emitted by charged particles when they are subject to an acceleration perpendicular to their velocity </a:t>
            </a:r>
            <a:r>
              <a:rPr lang="en-US" sz="16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a:t>
            </a:r>
            <a:r>
              <a:rPr lang="en-US" sz="1600" dirty="0">
                <a:solidFill>
                  <a:schemeClr val="tx1">
                    <a:lumMod val="65000"/>
                    <a:lumOff val="35000"/>
                  </a:schemeClr>
                </a:solidFill>
                <a:latin typeface="Segoe UI" panose="020B0502040204020203" pitchFamily="34" charset="0"/>
                <a:cs typeface="Segoe UI" panose="020B0502040204020203" pitchFamily="34" charset="0"/>
              </a:rPr>
              <a:t>It happens for example when electrons are moving fast through magnetic fields, which is the case in a synchrotron facility.</a:t>
            </a:r>
          </a:p>
          <a:p>
            <a:pPr marL="285750" indent="-285750" rtl="0">
              <a:spcBef>
                <a:spcPts val="0"/>
              </a:spcBef>
              <a:spcAft>
                <a:spcPts val="0"/>
              </a:spcAft>
              <a:buFont typeface="Arial" panose="020B0604020202020204" pitchFamily="34" charset="0"/>
              <a:buChar char="•"/>
            </a:pPr>
            <a:endParaRPr lang="en-US" sz="1600" dirty="0">
              <a:solidFill>
                <a:schemeClr val="tx1">
                  <a:lumMod val="65000"/>
                  <a:lumOff val="35000"/>
                </a:schemeClr>
              </a:solidFill>
              <a:latin typeface="Segoe UI" panose="020B0502040204020203" pitchFamily="34" charset="0"/>
              <a:cs typeface="Segoe UI" panose="020B0502040204020203" pitchFamily="34" charset="0"/>
            </a:endParaRPr>
          </a:p>
          <a:p>
            <a:pPr marL="285750" indent="-285750" rtl="0">
              <a:spcAft>
                <a:spcPts val="600"/>
              </a:spcAft>
              <a:buFont typeface="Arial" panose="020B0604020202020204" pitchFamily="34" charset="0"/>
              <a:buChar char="•"/>
            </a:pPr>
            <a:r>
              <a:rPr lang="en-US" sz="1600" b="1" dirty="0">
                <a:solidFill>
                  <a:schemeClr val="tx1">
                    <a:lumMod val="65000"/>
                    <a:lumOff val="35000"/>
                  </a:schemeClr>
                </a:solidFill>
                <a:latin typeface="Segoe UI" panose="020B0502040204020203" pitchFamily="34" charset="0"/>
                <a:cs typeface="Segoe UI" panose="020B0502040204020203" pitchFamily="34" charset="0"/>
              </a:rPr>
              <a:t>X-ray scattering</a:t>
            </a:r>
            <a:r>
              <a:rPr lang="en-US" sz="1600" dirty="0">
                <a:solidFill>
                  <a:schemeClr val="tx1">
                    <a:lumMod val="65000"/>
                    <a:lumOff val="35000"/>
                  </a:schemeClr>
                </a:solidFill>
                <a:latin typeface="Segoe UI" panose="020B0502040204020203" pitchFamily="34" charset="0"/>
                <a:cs typeface="Segoe UI" panose="020B0502040204020203" pitchFamily="34" charset="0"/>
              </a:rPr>
              <a:t>: Quantitative information on the arrangement of atoms in crystals molecules and supramolecular entities in biomaterials at 0.1-100 nm</a:t>
            </a:r>
          </a:p>
          <a:p>
            <a:pPr marL="742950" lvl="1" indent="-285750">
              <a:spcAft>
                <a:spcPts val="600"/>
              </a:spcAft>
              <a:buFont typeface="Courier New" panose="02070309020205020404" pitchFamily="49" charset="0"/>
              <a:buChar char="o"/>
            </a:pPr>
            <a:r>
              <a:rPr lang="en-US" sz="1600" dirty="0">
                <a:solidFill>
                  <a:schemeClr val="tx1">
                    <a:lumMod val="65000"/>
                    <a:lumOff val="35000"/>
                  </a:schemeClr>
                </a:solidFill>
                <a:latin typeface="Segoe UI" panose="020B0502040204020203" pitchFamily="34" charset="0"/>
                <a:cs typeface="Segoe UI" panose="020B0502040204020203" pitchFamily="34" charset="0"/>
              </a:rPr>
              <a:t>Small angle X-ray scattering </a:t>
            </a:r>
            <a:r>
              <a:rPr lang="en-US" sz="1600" b="1" dirty="0">
                <a:solidFill>
                  <a:schemeClr val="tx1">
                    <a:lumMod val="65000"/>
                    <a:lumOff val="35000"/>
                  </a:schemeClr>
                </a:solidFill>
                <a:latin typeface="Segoe UI" panose="020B0502040204020203" pitchFamily="34" charset="0"/>
                <a:cs typeface="Segoe UI" panose="020B0502040204020203" pitchFamily="34" charset="0"/>
              </a:rPr>
              <a:t>SAXS</a:t>
            </a:r>
            <a:r>
              <a:rPr lang="en-US" sz="1600" dirty="0">
                <a:solidFill>
                  <a:schemeClr val="tx1">
                    <a:lumMod val="65000"/>
                    <a:lumOff val="35000"/>
                  </a:schemeClr>
                </a:solidFill>
                <a:latin typeface="Segoe UI" panose="020B0502040204020203" pitchFamily="34" charset="0"/>
                <a:cs typeface="Segoe UI" panose="020B0502040204020203" pitchFamily="34" charset="0"/>
              </a:rPr>
              <a:t>: Orientation (rho-parameter), size &amp; shape (T-parameter) of mineral platelets</a:t>
            </a:r>
          </a:p>
          <a:p>
            <a:pPr marL="742950" lvl="1" indent="-285750">
              <a:buFont typeface="Courier New" panose="02070309020205020404" pitchFamily="49" charset="0"/>
              <a:buChar char="o"/>
            </a:pPr>
            <a:r>
              <a:rPr lang="en-US" sz="1600" dirty="0">
                <a:solidFill>
                  <a:schemeClr val="tx1">
                    <a:lumMod val="65000"/>
                    <a:lumOff val="35000"/>
                  </a:schemeClr>
                </a:solidFill>
                <a:latin typeface="Segoe UI" panose="020B0502040204020203" pitchFamily="34" charset="0"/>
                <a:cs typeface="Segoe UI" panose="020B0502040204020203" pitchFamily="34" charset="0"/>
              </a:rPr>
              <a:t>Wide angle X-ray scattering </a:t>
            </a:r>
            <a:r>
              <a:rPr lang="en-US" sz="1600" b="1" dirty="0">
                <a:solidFill>
                  <a:schemeClr val="tx1">
                    <a:lumMod val="65000"/>
                    <a:lumOff val="35000"/>
                  </a:schemeClr>
                </a:solidFill>
                <a:latin typeface="Segoe UI" panose="020B0502040204020203" pitchFamily="34" charset="0"/>
                <a:cs typeface="Segoe UI" panose="020B0502040204020203" pitchFamily="34" charset="0"/>
              </a:rPr>
              <a:t>WAXS</a:t>
            </a:r>
            <a:r>
              <a:rPr lang="en-US" sz="1600" dirty="0">
                <a:solidFill>
                  <a:schemeClr val="tx1">
                    <a:lumMod val="65000"/>
                    <a:lumOff val="35000"/>
                  </a:schemeClr>
                </a:solidFill>
                <a:latin typeface="Segoe UI" panose="020B0502040204020203" pitchFamily="34" charset="0"/>
                <a:cs typeface="Segoe UI" panose="020B0502040204020203" pitchFamily="34" charset="0"/>
              </a:rPr>
              <a:t>: Orientation of crystalline c-axis and mean length of mineral platelets (L-parameter)</a:t>
            </a:r>
          </a:p>
          <a:p>
            <a:br>
              <a:rPr lang="en-US" sz="1000" dirty="0"/>
            </a:br>
            <a:endParaRPr lang="en-US" sz="1200" b="0" dirty="0">
              <a:effectLst/>
            </a:endParaRPr>
          </a:p>
          <a:p>
            <a:br>
              <a:rPr lang="en-US" sz="1200" dirty="0"/>
            </a:br>
            <a:endParaRPr lang="fr-BE" sz="1800" dirty="0">
              <a:solidFill>
                <a:schemeClr val="tx1">
                  <a:lumMod val="65000"/>
                  <a:lumOff val="35000"/>
                </a:schemeClr>
              </a:solidFill>
              <a:latin typeface="Segoe UI" panose="020B0502040204020203" pitchFamily="34" charset="0"/>
              <a:cs typeface="Segoe UI" panose="020B0502040204020203" pitchFamily="34" charset="0"/>
            </a:endParaRPr>
          </a:p>
          <a:p>
            <a:pPr>
              <a:buFont typeface="Courier New" panose="02070309020205020404" pitchFamily="49" charset="0"/>
              <a:buChar char="o"/>
            </a:pPr>
            <a:endParaRPr lang="fr-BE" sz="1800" dirty="0">
              <a:solidFill>
                <a:schemeClr val="tx1">
                  <a:lumMod val="65000"/>
                  <a:lumOff val="35000"/>
                </a:schemeClr>
              </a:solidFill>
              <a:latin typeface="Segoe UI" panose="020B0502040204020203" pitchFamily="34" charset="0"/>
              <a:cs typeface="Segoe UI" panose="020B0502040204020203" pitchFamily="34" charset="0"/>
            </a:endParaRPr>
          </a:p>
          <a:p>
            <a:pPr marL="0" indent="0">
              <a:buNone/>
            </a:pPr>
            <a:endParaRPr lang="fr-BE" sz="1800" dirty="0">
              <a:solidFill>
                <a:schemeClr val="tx1">
                  <a:lumMod val="65000"/>
                  <a:lumOff val="35000"/>
                </a:schemeClr>
              </a:solidFill>
              <a:latin typeface="Segoe UI" panose="020B0502040204020203" pitchFamily="34" charset="0"/>
              <a:cs typeface="Segoe UI" panose="020B0502040204020203" pitchFamily="34" charset="0"/>
            </a:endParaRPr>
          </a:p>
          <a:p>
            <a:pPr marL="285750" indent="-285750" rtl="0">
              <a:spcBef>
                <a:spcPts val="0"/>
              </a:spcBef>
              <a:spcAft>
                <a:spcPts val="1200"/>
              </a:spcAft>
              <a:buFont typeface="Arial" panose="020B0604020202020204" pitchFamily="34" charset="0"/>
              <a:buChar char="•"/>
            </a:pPr>
            <a:endParaRPr lang="en-US" sz="1600" b="0" u="none" strike="noStrike" dirty="0">
              <a:solidFill>
                <a:schemeClr val="tx1">
                  <a:lumMod val="65000"/>
                  <a:lumOff val="35000"/>
                </a:schemeClr>
              </a:solidFill>
              <a:effectLst/>
              <a:latin typeface="Segoe UI" panose="020B0502040204020203" pitchFamily="34" charset="0"/>
              <a:cs typeface="Segoe UI" panose="020B0502040204020203" pitchFamily="34" charset="0"/>
            </a:endParaRPr>
          </a:p>
        </p:txBody>
      </p:sp>
      <p:pic>
        <p:nvPicPr>
          <p:cNvPr id="1026" name="Picture 2">
            <a:extLst>
              <a:ext uri="{FF2B5EF4-FFF2-40B4-BE49-F238E27FC236}">
                <a16:creationId xmlns:a16="http://schemas.microsoft.com/office/drawing/2014/main" id="{9514C45D-528C-004A-8BD2-A563083C190B}"/>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068559" y="1218420"/>
            <a:ext cx="3522791" cy="1883253"/>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a:extLst>
              <a:ext uri="{FF2B5EF4-FFF2-40B4-BE49-F238E27FC236}">
                <a16:creationId xmlns:a16="http://schemas.microsoft.com/office/drawing/2014/main" id="{A7132BD2-3964-6F35-D015-B5EBFF5324AC}"/>
              </a:ext>
            </a:extLst>
          </p:cNvPr>
          <p:cNvPicPr>
            <a:picLocks noChangeAspect="1" noChangeArrowheads="1"/>
          </p:cNvPicPr>
          <p:nvPr/>
        </p:nvPicPr>
        <p:blipFill rotWithShape="1">
          <a:blip r:embed="rId9">
            <a:extLst>
              <a:ext uri="{28A0092B-C50C-407E-A947-70E740481C1C}">
                <a14:useLocalDpi xmlns:a14="http://schemas.microsoft.com/office/drawing/2010/main" val="0"/>
              </a:ext>
            </a:extLst>
          </a:blip>
          <a:srcRect r="28341"/>
          <a:stretch/>
        </p:blipFill>
        <p:spPr bwMode="auto">
          <a:xfrm>
            <a:off x="700899" y="4394652"/>
            <a:ext cx="3084551" cy="1454670"/>
          </a:xfrm>
          <a:prstGeom prst="rect">
            <a:avLst/>
          </a:prstGeom>
          <a:noFill/>
          <a:extLst>
            <a:ext uri="{909E8E84-426E-40DD-AFC4-6F175D3DCCD1}">
              <a14:hiddenFill xmlns:a14="http://schemas.microsoft.com/office/drawing/2010/main">
                <a:solidFill>
                  <a:srgbClr val="FFFFFF"/>
                </a:solidFill>
              </a14:hiddenFill>
            </a:ext>
          </a:extLst>
        </p:spPr>
      </p:pic>
      <p:pic>
        <p:nvPicPr>
          <p:cNvPr id="1029" name="Picture 5">
            <a:extLst>
              <a:ext uri="{FF2B5EF4-FFF2-40B4-BE49-F238E27FC236}">
                <a16:creationId xmlns:a16="http://schemas.microsoft.com/office/drawing/2014/main" id="{3A93EB40-EE0A-53F0-4608-82CBF6795EEE}"/>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937818" y="4236104"/>
            <a:ext cx="1832229" cy="1940859"/>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a:extLst>
              <a:ext uri="{FF2B5EF4-FFF2-40B4-BE49-F238E27FC236}">
                <a16:creationId xmlns:a16="http://schemas.microsoft.com/office/drawing/2014/main" id="{8AE309DE-364D-6E92-B8F1-0385372D5F0A}"/>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6096000" y="4236104"/>
            <a:ext cx="1438200" cy="185084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41388289"/>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19FB2BC9-8EAE-466E-BF85-797572A8E22E}"/>
              </a:ext>
            </a:extLst>
          </p:cNvPr>
          <p:cNvSpPr>
            <a:spLocks noGrp="1"/>
          </p:cNvSpPr>
          <p:nvPr>
            <p:ph type="title"/>
            <p:custDataLst>
              <p:tags r:id="rId1"/>
            </p:custDataLst>
          </p:nvPr>
        </p:nvSpPr>
        <p:spPr>
          <a:xfrm>
            <a:off x="838200" y="365125"/>
            <a:ext cx="10515600" cy="800287"/>
          </a:xfrm>
        </p:spPr>
        <p:txBody>
          <a:bodyPr>
            <a:normAutofit/>
          </a:bodyPr>
          <a:lstStyle/>
          <a:p>
            <a:r>
              <a:rPr lang="fr-BE" sz="4800" dirty="0">
                <a:solidFill>
                  <a:srgbClr val="54A4A6"/>
                </a:solidFill>
                <a:latin typeface="Economica" panose="02000506040000020004" pitchFamily="2" charset="0"/>
              </a:rPr>
              <a:t>CLS</a:t>
            </a:r>
          </a:p>
        </p:txBody>
      </p:sp>
      <p:sp>
        <p:nvSpPr>
          <p:cNvPr id="14" name="Rectangle 13">
            <a:extLst>
              <a:ext uri="{FF2B5EF4-FFF2-40B4-BE49-F238E27FC236}">
                <a16:creationId xmlns:a16="http://schemas.microsoft.com/office/drawing/2014/main" id="{7F27E00A-5FC1-4767-8F4A-A0DE3756BA13}"/>
              </a:ext>
            </a:extLst>
          </p:cNvPr>
          <p:cNvSpPr/>
          <p:nvPr>
            <p:custDataLst>
              <p:tags r:id="rId2"/>
            </p:custDataLst>
          </p:nvPr>
        </p:nvSpPr>
        <p:spPr>
          <a:xfrm>
            <a:off x="0" y="6176963"/>
            <a:ext cx="12192000" cy="681037"/>
          </a:xfrm>
          <a:prstGeom prst="rect">
            <a:avLst/>
          </a:prstGeom>
          <a:solidFill>
            <a:srgbClr val="4E9698"/>
          </a:solidFill>
          <a:ln>
            <a:solidFill>
              <a:srgbClr val="54A4A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Image 2" descr="Une image contenant Police, Graphique, logo, graphisme&#10;&#10;Description générée automatiquement">
            <a:extLst>
              <a:ext uri="{FF2B5EF4-FFF2-40B4-BE49-F238E27FC236}">
                <a16:creationId xmlns:a16="http://schemas.microsoft.com/office/drawing/2014/main" id="{A13CCF80-6C67-237C-2783-2C0AA02F38A1}"/>
              </a:ext>
            </a:extLst>
          </p:cNvPr>
          <p:cNvPicPr>
            <a:picLocks noChangeAspect="1"/>
          </p:cNvPicPr>
          <p:nvPr/>
        </p:nvPicPr>
        <p:blipFill rotWithShape="1">
          <a:blip r:embed="rId6">
            <a:extLst>
              <a:ext uri="{28A0092B-C50C-407E-A947-70E740481C1C}">
                <a14:useLocalDpi xmlns:a14="http://schemas.microsoft.com/office/drawing/2010/main" val="0"/>
              </a:ext>
            </a:extLst>
          </a:blip>
          <a:srcRect l="4503" t="17029" r="8845" b="10328"/>
          <a:stretch/>
        </p:blipFill>
        <p:spPr>
          <a:xfrm>
            <a:off x="223758" y="6252772"/>
            <a:ext cx="2140667" cy="537174"/>
          </a:xfrm>
          <a:prstGeom prst="rect">
            <a:avLst/>
          </a:prstGeom>
        </p:spPr>
      </p:pic>
      <p:sp>
        <p:nvSpPr>
          <p:cNvPr id="4" name="ZoneTexte 3">
            <a:extLst>
              <a:ext uri="{FF2B5EF4-FFF2-40B4-BE49-F238E27FC236}">
                <a16:creationId xmlns:a16="http://schemas.microsoft.com/office/drawing/2014/main" id="{D088B618-C6C2-E362-AB8F-27F504CEB68B}"/>
              </a:ext>
            </a:extLst>
          </p:cNvPr>
          <p:cNvSpPr txBox="1"/>
          <p:nvPr>
            <p:custDataLst>
              <p:tags r:id="rId3"/>
            </p:custDataLst>
          </p:nvPr>
        </p:nvSpPr>
        <p:spPr>
          <a:xfrm>
            <a:off x="450562" y="1218420"/>
            <a:ext cx="7656375" cy="3801041"/>
          </a:xfrm>
          <a:prstGeom prst="rect">
            <a:avLst/>
          </a:prstGeom>
          <a:noFill/>
        </p:spPr>
        <p:txBody>
          <a:bodyPr wrap="square">
            <a:spAutoFit/>
          </a:bodyPr>
          <a:lstStyle/>
          <a:p>
            <a:r>
              <a:rPr lang="fr-BE" dirty="0">
                <a:solidFill>
                  <a:schemeClr val="tx1">
                    <a:lumMod val="65000"/>
                    <a:lumOff val="35000"/>
                  </a:schemeClr>
                </a:solidFill>
                <a:latin typeface="Segoe UI" panose="020B0502040204020203" pitchFamily="34" charset="0"/>
                <a:cs typeface="Segoe UI" panose="020B0502040204020203" pitchFamily="34" charset="0"/>
              </a:rPr>
              <a:t>High-</a:t>
            </a:r>
            <a:r>
              <a:rPr lang="fr-BE" dirty="0" err="1">
                <a:solidFill>
                  <a:schemeClr val="tx1">
                    <a:lumMod val="65000"/>
                    <a:lumOff val="35000"/>
                  </a:schemeClr>
                </a:solidFill>
                <a:latin typeface="Segoe UI" panose="020B0502040204020203" pitchFamily="34" charset="0"/>
                <a:cs typeface="Segoe UI" panose="020B0502040204020203" pitchFamily="34" charset="0"/>
              </a:rPr>
              <a:t>resolution</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b="1" dirty="0" err="1">
                <a:solidFill>
                  <a:schemeClr val="tx1">
                    <a:lumMod val="65000"/>
                    <a:lumOff val="35000"/>
                  </a:schemeClr>
                </a:solidFill>
                <a:latin typeface="Segoe UI" panose="020B0502040204020203" pitchFamily="34" charset="0"/>
                <a:cs typeface="Segoe UI" panose="020B0502040204020203" pitchFamily="34" charset="0"/>
              </a:rPr>
              <a:t>optical</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imaging</a:t>
            </a:r>
            <a:r>
              <a:rPr lang="fr-BE" dirty="0">
                <a:solidFill>
                  <a:schemeClr val="tx1">
                    <a:lumMod val="65000"/>
                    <a:lumOff val="35000"/>
                  </a:schemeClr>
                </a:solidFill>
                <a:latin typeface="Segoe UI" panose="020B0502040204020203" pitchFamily="34" charset="0"/>
                <a:cs typeface="Segoe UI" panose="020B0502040204020203" pitchFamily="34" charset="0"/>
              </a:rPr>
              <a:t> technique </a:t>
            </a:r>
            <a:r>
              <a:rPr lang="fr-BE" dirty="0" err="1">
                <a:solidFill>
                  <a:schemeClr val="tx1">
                    <a:lumMod val="65000"/>
                    <a:lumOff val="35000"/>
                  </a:schemeClr>
                </a:solidFill>
                <a:latin typeface="Segoe UI" panose="020B0502040204020203" pitchFamily="34" charset="0"/>
                <a:cs typeface="Segoe UI" panose="020B0502040204020203" pitchFamily="34" charset="0"/>
              </a:rPr>
              <a:t>with</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depth</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selectivity</a:t>
            </a:r>
            <a:r>
              <a:rPr lang="fr-BE" dirty="0">
                <a:solidFill>
                  <a:schemeClr val="tx1">
                    <a:lumMod val="65000"/>
                    <a:lumOff val="35000"/>
                  </a:schemeClr>
                </a:solidFill>
                <a:latin typeface="Segoe UI" panose="020B0502040204020203" pitchFamily="34" charset="0"/>
                <a:cs typeface="Segoe UI" panose="020B0502040204020203" pitchFamily="34" charset="0"/>
              </a:rPr>
              <a:t> to do </a:t>
            </a:r>
            <a:r>
              <a:rPr lang="fr-BE" dirty="0" err="1">
                <a:solidFill>
                  <a:schemeClr val="tx1">
                    <a:lumMod val="65000"/>
                    <a:lumOff val="35000"/>
                  </a:schemeClr>
                </a:solidFill>
                <a:latin typeface="Segoe UI" panose="020B0502040204020203" pitchFamily="34" charset="0"/>
                <a:cs typeface="Segoe UI" panose="020B0502040204020203" pitchFamily="34" charset="0"/>
              </a:rPr>
              <a:t>optical</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sectioning</a:t>
            </a:r>
            <a:r>
              <a:rPr lang="fr-BE" dirty="0">
                <a:solidFill>
                  <a:schemeClr val="tx1">
                    <a:lumMod val="65000"/>
                    <a:lumOff val="35000"/>
                  </a:schemeClr>
                </a:solidFill>
                <a:latin typeface="Segoe UI" panose="020B0502040204020203" pitchFamily="34" charset="0"/>
                <a:cs typeface="Segoe UI" panose="020B0502040204020203" pitchFamily="34" charset="0"/>
              </a:rPr>
              <a:t> (3D reconstruction) and to </a:t>
            </a:r>
            <a:r>
              <a:rPr lang="fr-BE" dirty="0" err="1">
                <a:solidFill>
                  <a:schemeClr val="tx1">
                    <a:lumMod val="65000"/>
                    <a:lumOff val="35000"/>
                  </a:schemeClr>
                </a:solidFill>
                <a:latin typeface="Segoe UI" panose="020B0502040204020203" pitchFamily="34" charset="0"/>
                <a:cs typeface="Segoe UI" panose="020B0502040204020203" pitchFamily="34" charset="0"/>
              </a:rPr>
              <a:t>obtain</a:t>
            </a:r>
            <a:r>
              <a:rPr lang="fr-BE" dirty="0">
                <a:solidFill>
                  <a:schemeClr val="tx1">
                    <a:lumMod val="65000"/>
                    <a:lumOff val="35000"/>
                  </a:schemeClr>
                </a:solidFill>
                <a:latin typeface="Segoe UI" panose="020B0502040204020203" pitchFamily="34" charset="0"/>
                <a:cs typeface="Segoe UI" panose="020B0502040204020203" pitchFamily="34" charset="0"/>
              </a:rPr>
              <a:t> fluorescence-</a:t>
            </a:r>
            <a:r>
              <a:rPr lang="fr-BE" dirty="0" err="1">
                <a:solidFill>
                  <a:schemeClr val="tx1">
                    <a:lumMod val="65000"/>
                    <a:lumOff val="35000"/>
                  </a:schemeClr>
                </a:solidFill>
                <a:latin typeface="Segoe UI" panose="020B0502040204020203" pitchFamily="34" charset="0"/>
                <a:cs typeface="Segoe UI" panose="020B0502040204020203" pitchFamily="34" charset="0"/>
              </a:rPr>
              <a:t>based</a:t>
            </a:r>
            <a:r>
              <a:rPr lang="fr-BE" dirty="0">
                <a:solidFill>
                  <a:schemeClr val="tx1">
                    <a:lumMod val="65000"/>
                    <a:lumOff val="35000"/>
                  </a:schemeClr>
                </a:solidFill>
                <a:latin typeface="Segoe UI" panose="020B0502040204020203" pitchFamily="34" charset="0"/>
                <a:cs typeface="Segoe UI" panose="020B0502040204020203" pitchFamily="34" charset="0"/>
              </a:rPr>
              <a:t> images</a:t>
            </a:r>
          </a:p>
          <a:p>
            <a:endParaRPr lang="fr-BE" dirty="0">
              <a:solidFill>
                <a:schemeClr val="tx1">
                  <a:lumMod val="65000"/>
                  <a:lumOff val="35000"/>
                </a:schemeClr>
              </a:solidFill>
              <a:latin typeface="Segoe UI" panose="020B0502040204020203" pitchFamily="34" charset="0"/>
              <a:cs typeface="Segoe UI" panose="020B0502040204020203" pitchFamily="34" charset="0"/>
            </a:endParaRPr>
          </a:p>
          <a:p>
            <a:pPr>
              <a:spcAft>
                <a:spcPts val="600"/>
              </a:spcAft>
            </a:pPr>
            <a:r>
              <a:rPr lang="fr-BE" dirty="0" err="1">
                <a:solidFill>
                  <a:schemeClr val="tx1">
                    <a:lumMod val="65000"/>
                    <a:lumOff val="35000"/>
                  </a:schemeClr>
                </a:solidFill>
                <a:latin typeface="Segoe UI" panose="020B0502040204020203" pitchFamily="34" charset="0"/>
                <a:cs typeface="Segoe UI" panose="020B0502040204020203" pitchFamily="34" charset="0"/>
              </a:rPr>
              <a:t>Principle</a:t>
            </a:r>
            <a:r>
              <a:rPr lang="fr-BE" dirty="0">
                <a:solidFill>
                  <a:schemeClr val="tx1">
                    <a:lumMod val="65000"/>
                    <a:lumOff val="35000"/>
                  </a:schemeClr>
                </a:solidFill>
                <a:latin typeface="Segoe UI" panose="020B0502040204020203" pitchFamily="34" charset="0"/>
                <a:cs typeface="Segoe UI" panose="020B0502040204020203" pitchFamily="34" charset="0"/>
              </a:rPr>
              <a:t>:</a:t>
            </a:r>
          </a:p>
          <a:p>
            <a:pPr marL="342900" indent="-342900">
              <a:spcAft>
                <a:spcPts val="600"/>
              </a:spcAft>
              <a:buFont typeface="Arial" panose="020B0604020202020204" pitchFamily="34" charset="0"/>
              <a:buChar char="•"/>
            </a:pPr>
            <a:r>
              <a:rPr lang="fr-BE" dirty="0">
                <a:solidFill>
                  <a:schemeClr val="tx1">
                    <a:lumMod val="65000"/>
                    <a:lumOff val="35000"/>
                  </a:schemeClr>
                </a:solidFill>
                <a:latin typeface="Segoe UI" panose="020B0502040204020203" pitchFamily="34" charset="0"/>
                <a:cs typeface="Segoe UI" panose="020B0502040204020203" pitchFamily="34" charset="0"/>
              </a:rPr>
              <a:t>Laser light </a:t>
            </a:r>
            <a:r>
              <a:rPr lang="fr-BE" dirty="0" err="1">
                <a:solidFill>
                  <a:schemeClr val="tx1">
                    <a:lumMod val="65000"/>
                    <a:lumOff val="35000"/>
                  </a:schemeClr>
                </a:solidFill>
                <a:latin typeface="Segoe UI" panose="020B0502040204020203" pitchFamily="34" charset="0"/>
                <a:cs typeface="Segoe UI" panose="020B0502040204020203" pitchFamily="34" charset="0"/>
              </a:rPr>
              <a:t>emitted</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from</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collimated</a:t>
            </a:r>
            <a:r>
              <a:rPr lang="fr-BE" dirty="0">
                <a:solidFill>
                  <a:schemeClr val="tx1">
                    <a:lumMod val="65000"/>
                    <a:lumOff val="35000"/>
                  </a:schemeClr>
                </a:solidFill>
                <a:latin typeface="Segoe UI" panose="020B0502040204020203" pitchFamily="34" charset="0"/>
                <a:cs typeface="Segoe UI" panose="020B0502040204020203" pitchFamily="34" charset="0"/>
              </a:rPr>
              <a:t> laser </a:t>
            </a:r>
            <a:r>
              <a:rPr lang="fr-BE" dirty="0" err="1">
                <a:solidFill>
                  <a:schemeClr val="tx1">
                    <a:lumMod val="65000"/>
                    <a:lumOff val="35000"/>
                  </a:schemeClr>
                </a:solidFill>
                <a:latin typeface="Segoe UI" panose="020B0502040204020203" pitchFamily="34" charset="0"/>
                <a:cs typeface="Segoe UI" panose="020B0502040204020203" pitchFamily="34" charset="0"/>
              </a:rPr>
              <a:t>beam</a:t>
            </a:r>
            <a:endParaRPr lang="fr-BE" dirty="0">
              <a:solidFill>
                <a:schemeClr val="tx1">
                  <a:lumMod val="65000"/>
                  <a:lumOff val="35000"/>
                </a:schemeClr>
              </a:solidFill>
              <a:latin typeface="Segoe UI" panose="020B0502040204020203" pitchFamily="34" charset="0"/>
              <a:cs typeface="Segoe UI" panose="020B0502040204020203" pitchFamily="34" charset="0"/>
            </a:endParaRPr>
          </a:p>
          <a:p>
            <a:pPr marL="342900" indent="-342900">
              <a:spcAft>
                <a:spcPts val="600"/>
              </a:spcAft>
              <a:buFont typeface="Arial" panose="020B0604020202020204" pitchFamily="34" charset="0"/>
              <a:buChar char="•"/>
            </a:pPr>
            <a:r>
              <a:rPr lang="fr-BE" dirty="0">
                <a:solidFill>
                  <a:schemeClr val="tx1">
                    <a:lumMod val="65000"/>
                    <a:lumOff val="35000"/>
                  </a:schemeClr>
                </a:solidFill>
                <a:latin typeface="Segoe UI" panose="020B0502040204020203" pitchFamily="34" charset="0"/>
                <a:cs typeface="Segoe UI" panose="020B0502040204020203" pitchFamily="34" charset="0"/>
              </a:rPr>
              <a:t>Light </a:t>
            </a:r>
            <a:r>
              <a:rPr lang="fr-BE" dirty="0" err="1">
                <a:solidFill>
                  <a:schemeClr val="tx1">
                    <a:lumMod val="65000"/>
                    <a:lumOff val="35000"/>
                  </a:schemeClr>
                </a:solidFill>
                <a:latin typeface="Segoe UI" panose="020B0502040204020203" pitchFamily="34" charset="0"/>
                <a:cs typeface="Segoe UI" panose="020B0502040204020203" pitchFamily="34" charset="0"/>
              </a:rPr>
              <a:t>reflected</a:t>
            </a:r>
            <a:r>
              <a:rPr lang="fr-BE" dirty="0">
                <a:solidFill>
                  <a:schemeClr val="tx1">
                    <a:lumMod val="65000"/>
                    <a:lumOff val="35000"/>
                  </a:schemeClr>
                </a:solidFill>
                <a:latin typeface="Segoe UI" panose="020B0502040204020203" pitchFamily="34" charset="0"/>
                <a:cs typeface="Segoe UI" panose="020B0502040204020203" pitchFamily="34" charset="0"/>
              </a:rPr>
              <a:t> by </a:t>
            </a:r>
            <a:r>
              <a:rPr lang="fr-BE" dirty="0" err="1">
                <a:solidFill>
                  <a:schemeClr val="tx1">
                    <a:lumMod val="65000"/>
                    <a:lumOff val="35000"/>
                  </a:schemeClr>
                </a:solidFill>
                <a:latin typeface="Segoe UI" panose="020B0502040204020203" pitchFamily="34" charset="0"/>
                <a:cs typeface="Segoe UI" panose="020B0502040204020203" pitchFamily="34" charset="0"/>
              </a:rPr>
              <a:t>dichroic</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mirror</a:t>
            </a:r>
            <a:r>
              <a:rPr lang="fr-BE" dirty="0">
                <a:solidFill>
                  <a:schemeClr val="tx1">
                    <a:lumMod val="65000"/>
                    <a:lumOff val="35000"/>
                  </a:schemeClr>
                </a:solidFill>
                <a:latin typeface="Segoe UI" panose="020B0502040204020203" pitchFamily="34" charset="0"/>
                <a:cs typeface="Segoe UI" panose="020B0502040204020203" pitchFamily="34" charset="0"/>
              </a:rPr>
              <a:t> </a:t>
            </a:r>
          </a:p>
          <a:p>
            <a:pPr marL="342900" indent="-342900">
              <a:spcAft>
                <a:spcPts val="600"/>
              </a:spcAft>
              <a:buFont typeface="Arial" panose="020B0604020202020204" pitchFamily="34" charset="0"/>
              <a:buChar char="•"/>
            </a:pPr>
            <a:r>
              <a:rPr lang="fr-BE" dirty="0">
                <a:solidFill>
                  <a:schemeClr val="tx1">
                    <a:lumMod val="65000"/>
                    <a:lumOff val="35000"/>
                  </a:schemeClr>
                </a:solidFill>
                <a:latin typeface="Segoe UI" panose="020B0502040204020203" pitchFamily="34" charset="0"/>
                <a:cs typeface="Segoe UI" panose="020B0502040204020203" pitchFamily="34" charset="0"/>
              </a:rPr>
              <a:t>Light passing </a:t>
            </a:r>
            <a:r>
              <a:rPr lang="fr-BE" dirty="0" err="1">
                <a:solidFill>
                  <a:schemeClr val="tx1">
                    <a:lumMod val="65000"/>
                    <a:lumOff val="35000"/>
                  </a:schemeClr>
                </a:solidFill>
                <a:latin typeface="Segoe UI" panose="020B0502040204020203" pitchFamily="34" charset="0"/>
                <a:cs typeface="Segoe UI" panose="020B0502040204020203" pitchFamily="34" charset="0"/>
              </a:rPr>
              <a:t>through</a:t>
            </a:r>
            <a:r>
              <a:rPr lang="fr-BE" dirty="0">
                <a:solidFill>
                  <a:schemeClr val="tx1">
                    <a:lumMod val="65000"/>
                    <a:lumOff val="35000"/>
                  </a:schemeClr>
                </a:solidFill>
                <a:latin typeface="Segoe UI" panose="020B0502040204020203" pitchFamily="34" charset="0"/>
                <a:cs typeface="Segoe UI" panose="020B0502040204020203" pitchFamily="34" charset="0"/>
              </a:rPr>
              <a:t> the objective </a:t>
            </a:r>
            <a:r>
              <a:rPr lang="fr-BE" dirty="0" err="1">
                <a:solidFill>
                  <a:schemeClr val="tx1">
                    <a:lumMod val="65000"/>
                    <a:lumOff val="35000"/>
                  </a:schemeClr>
                </a:solidFill>
                <a:latin typeface="Segoe UI" panose="020B0502040204020203" pitchFamily="34" charset="0"/>
                <a:cs typeface="Segoe UI" panose="020B0502040204020203" pitchFamily="34" charset="0"/>
              </a:rPr>
              <a:t>lens</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which</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focuses</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it</a:t>
            </a:r>
            <a:r>
              <a:rPr lang="fr-BE" dirty="0">
                <a:solidFill>
                  <a:schemeClr val="tx1">
                    <a:lumMod val="65000"/>
                    <a:lumOff val="35000"/>
                  </a:schemeClr>
                </a:solidFill>
                <a:latin typeface="Segoe UI" panose="020B0502040204020203" pitchFamily="34" charset="0"/>
                <a:cs typeface="Segoe UI" panose="020B0502040204020203" pitchFamily="34" charset="0"/>
              </a:rPr>
              <a:t> onto a </a:t>
            </a:r>
            <a:r>
              <a:rPr lang="fr-BE" dirty="0" err="1">
                <a:solidFill>
                  <a:schemeClr val="tx1">
                    <a:lumMod val="65000"/>
                    <a:lumOff val="35000"/>
                  </a:schemeClr>
                </a:solidFill>
                <a:latin typeface="Segoe UI" panose="020B0502040204020203" pitchFamily="34" charset="0"/>
                <a:cs typeface="Segoe UI" panose="020B0502040204020203" pitchFamily="34" charset="0"/>
              </a:rPr>
              <a:t>defined</a:t>
            </a:r>
            <a:r>
              <a:rPr lang="fr-BE" dirty="0">
                <a:solidFill>
                  <a:schemeClr val="tx1">
                    <a:lumMod val="65000"/>
                    <a:lumOff val="35000"/>
                  </a:schemeClr>
                </a:solidFill>
                <a:latin typeface="Segoe UI" panose="020B0502040204020203" pitchFamily="34" charset="0"/>
                <a:cs typeface="Segoe UI" panose="020B0502040204020203" pitchFamily="34" charset="0"/>
              </a:rPr>
              <a:t> spot at a </a:t>
            </a:r>
            <a:r>
              <a:rPr lang="fr-BE" dirty="0" err="1">
                <a:solidFill>
                  <a:schemeClr val="tx1">
                    <a:lumMod val="65000"/>
                    <a:lumOff val="35000"/>
                  </a:schemeClr>
                </a:solidFill>
                <a:latin typeface="Segoe UI" panose="020B0502040204020203" pitchFamily="34" charset="0"/>
                <a:cs typeface="Segoe UI" panose="020B0502040204020203" pitchFamily="34" charset="0"/>
              </a:rPr>
              <a:t>specific</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depth</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within</a:t>
            </a:r>
            <a:r>
              <a:rPr lang="fr-BE" dirty="0">
                <a:solidFill>
                  <a:schemeClr val="tx1">
                    <a:lumMod val="65000"/>
                    <a:lumOff val="35000"/>
                  </a:schemeClr>
                </a:solidFill>
                <a:latin typeface="Segoe UI" panose="020B0502040204020203" pitchFamily="34" charset="0"/>
                <a:cs typeface="Segoe UI" panose="020B0502040204020203" pitchFamily="34" charset="0"/>
              </a:rPr>
              <a:t> the </a:t>
            </a:r>
            <a:r>
              <a:rPr lang="fr-BE" dirty="0" err="1">
                <a:solidFill>
                  <a:schemeClr val="tx1">
                    <a:lumMod val="65000"/>
                    <a:lumOff val="35000"/>
                  </a:schemeClr>
                </a:solidFill>
                <a:latin typeface="Segoe UI" panose="020B0502040204020203" pitchFamily="34" charset="0"/>
                <a:cs typeface="Segoe UI" panose="020B0502040204020203" pitchFamily="34" charset="0"/>
              </a:rPr>
              <a:t>sample</a:t>
            </a:r>
            <a:endParaRPr lang="fr-BE" dirty="0">
              <a:solidFill>
                <a:schemeClr val="tx1">
                  <a:lumMod val="65000"/>
                  <a:lumOff val="35000"/>
                </a:schemeClr>
              </a:solidFill>
              <a:latin typeface="Segoe UI" panose="020B0502040204020203" pitchFamily="34" charset="0"/>
              <a:cs typeface="Segoe UI" panose="020B0502040204020203" pitchFamily="34" charset="0"/>
            </a:endParaRPr>
          </a:p>
          <a:p>
            <a:pPr marL="342900" indent="-342900">
              <a:spcAft>
                <a:spcPts val="600"/>
              </a:spcAft>
              <a:buFont typeface="Arial" panose="020B0604020202020204" pitchFamily="34" charset="0"/>
              <a:buChar char="•"/>
            </a:pPr>
            <a:r>
              <a:rPr lang="fr-BE" dirty="0">
                <a:solidFill>
                  <a:schemeClr val="tx1">
                    <a:lumMod val="65000"/>
                    <a:lumOff val="35000"/>
                  </a:schemeClr>
                </a:solidFill>
                <a:latin typeface="Segoe UI" panose="020B0502040204020203" pitchFamily="34" charset="0"/>
                <a:cs typeface="Segoe UI" panose="020B0502040204020203" pitchFamily="34" charset="0"/>
              </a:rPr>
              <a:t>Emission of fluorescent light at </a:t>
            </a:r>
            <a:r>
              <a:rPr lang="fr-BE" dirty="0" err="1">
                <a:solidFill>
                  <a:schemeClr val="tx1">
                    <a:lumMod val="65000"/>
                    <a:lumOff val="35000"/>
                  </a:schemeClr>
                </a:solidFill>
                <a:latin typeface="Segoe UI" panose="020B0502040204020203" pitchFamily="34" charset="0"/>
                <a:cs typeface="Segoe UI" panose="020B0502040204020203" pitchFamily="34" charset="0"/>
              </a:rPr>
              <a:t>this</a:t>
            </a:r>
            <a:r>
              <a:rPr lang="fr-BE" dirty="0">
                <a:solidFill>
                  <a:schemeClr val="tx1">
                    <a:lumMod val="65000"/>
                    <a:lumOff val="35000"/>
                  </a:schemeClr>
                </a:solidFill>
                <a:latin typeface="Segoe UI" panose="020B0502040204020203" pitchFamily="34" charset="0"/>
                <a:cs typeface="Segoe UI" panose="020B0502040204020203" pitchFamily="34" charset="0"/>
              </a:rPr>
              <a:t> point</a:t>
            </a:r>
          </a:p>
          <a:p>
            <a:pPr marL="342900" indent="-342900">
              <a:spcAft>
                <a:spcPts val="600"/>
              </a:spcAft>
              <a:buFont typeface="Arial" panose="020B0604020202020204" pitchFamily="34" charset="0"/>
              <a:buChar char="•"/>
            </a:pPr>
            <a:r>
              <a:rPr lang="fr-BE" dirty="0">
                <a:solidFill>
                  <a:schemeClr val="tx1">
                    <a:lumMod val="65000"/>
                    <a:lumOff val="35000"/>
                  </a:schemeClr>
                </a:solidFill>
                <a:latin typeface="Segoe UI" panose="020B0502040204020203" pitchFamily="34" charset="0"/>
                <a:cs typeface="Segoe UI" panose="020B0502040204020203" pitchFamily="34" charset="0"/>
              </a:rPr>
              <a:t>Out-of focus light </a:t>
            </a:r>
            <a:r>
              <a:rPr lang="fr-BE" dirty="0" err="1">
                <a:solidFill>
                  <a:schemeClr val="tx1">
                    <a:lumMod val="65000"/>
                    <a:lumOff val="35000"/>
                  </a:schemeClr>
                </a:solidFill>
                <a:latin typeface="Segoe UI" panose="020B0502040204020203" pitchFamily="34" charset="0"/>
                <a:cs typeface="Segoe UI" panose="020B0502040204020203" pitchFamily="34" charset="0"/>
              </a:rPr>
              <a:t>cut</a:t>
            </a:r>
            <a:r>
              <a:rPr lang="fr-BE" dirty="0">
                <a:solidFill>
                  <a:schemeClr val="tx1">
                    <a:lumMod val="65000"/>
                    <a:lumOff val="35000"/>
                  </a:schemeClr>
                </a:solidFill>
                <a:latin typeface="Segoe UI" panose="020B0502040204020203" pitchFamily="34" charset="0"/>
                <a:cs typeface="Segoe UI" panose="020B0502040204020203" pitchFamily="34" charset="0"/>
              </a:rPr>
              <a:t> off by a </a:t>
            </a:r>
            <a:r>
              <a:rPr lang="fr-BE" dirty="0" err="1">
                <a:solidFill>
                  <a:schemeClr val="tx1">
                    <a:lumMod val="65000"/>
                    <a:lumOff val="35000"/>
                  </a:schemeClr>
                </a:solidFill>
                <a:latin typeface="Segoe UI" panose="020B0502040204020203" pitchFamily="34" charset="0"/>
                <a:cs typeface="Segoe UI" panose="020B0502040204020203" pitchFamily="34" charset="0"/>
              </a:rPr>
              <a:t>pinhole</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so</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that</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only</a:t>
            </a:r>
            <a:r>
              <a:rPr lang="fr-BE" dirty="0">
                <a:solidFill>
                  <a:schemeClr val="tx1">
                    <a:lumMod val="65000"/>
                    <a:lumOff val="35000"/>
                  </a:schemeClr>
                </a:solidFill>
                <a:latin typeface="Segoe UI" panose="020B0502040204020203" pitchFamily="34" charset="0"/>
                <a:cs typeface="Segoe UI" panose="020B0502040204020203" pitchFamily="34" charset="0"/>
              </a:rPr>
              <a:t> fluorescence </a:t>
            </a:r>
            <a:r>
              <a:rPr lang="fr-BE" dirty="0" err="1">
                <a:solidFill>
                  <a:schemeClr val="tx1">
                    <a:lumMod val="65000"/>
                    <a:lumOff val="35000"/>
                  </a:schemeClr>
                </a:solidFill>
                <a:latin typeface="Segoe UI" panose="020B0502040204020203" pitchFamily="34" charset="0"/>
                <a:cs typeface="Segoe UI" panose="020B0502040204020203" pitchFamily="34" charset="0"/>
              </a:rPr>
              <a:t>signals</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from</a:t>
            </a:r>
            <a:r>
              <a:rPr lang="fr-BE" dirty="0">
                <a:solidFill>
                  <a:schemeClr val="tx1">
                    <a:lumMod val="65000"/>
                    <a:lumOff val="35000"/>
                  </a:schemeClr>
                </a:solidFill>
                <a:latin typeface="Segoe UI" panose="020B0502040204020203" pitchFamily="34" charset="0"/>
                <a:cs typeface="Segoe UI" panose="020B0502040204020203" pitchFamily="34" charset="0"/>
              </a:rPr>
              <a:t> the </a:t>
            </a:r>
            <a:r>
              <a:rPr lang="fr-BE" dirty="0" err="1">
                <a:solidFill>
                  <a:schemeClr val="tx1">
                    <a:lumMod val="65000"/>
                    <a:lumOff val="35000"/>
                  </a:schemeClr>
                </a:solidFill>
                <a:latin typeface="Segoe UI" panose="020B0502040204020203" pitchFamily="34" charset="0"/>
                <a:cs typeface="Segoe UI" panose="020B0502040204020203" pitchFamily="34" charset="0"/>
              </a:rPr>
              <a:t>illuminated</a:t>
            </a:r>
            <a:r>
              <a:rPr lang="fr-BE" dirty="0">
                <a:solidFill>
                  <a:schemeClr val="tx1">
                    <a:lumMod val="65000"/>
                    <a:lumOff val="35000"/>
                  </a:schemeClr>
                </a:solidFill>
                <a:latin typeface="Segoe UI" panose="020B0502040204020203" pitchFamily="34" charset="0"/>
                <a:cs typeface="Segoe UI" panose="020B0502040204020203" pitchFamily="34" charset="0"/>
              </a:rPr>
              <a:t> spot enter the detector</a:t>
            </a:r>
            <a:endParaRPr lang="en-US" b="0" u="none" strike="noStrike" dirty="0">
              <a:solidFill>
                <a:schemeClr val="tx1">
                  <a:lumMod val="65000"/>
                  <a:lumOff val="35000"/>
                </a:schemeClr>
              </a:solidFill>
              <a:effectLst/>
              <a:latin typeface="Segoe UI" panose="020B0502040204020203" pitchFamily="34" charset="0"/>
              <a:cs typeface="Segoe UI" panose="020B0502040204020203" pitchFamily="34" charset="0"/>
            </a:endParaRPr>
          </a:p>
        </p:txBody>
      </p:sp>
      <p:pic>
        <p:nvPicPr>
          <p:cNvPr id="5" name="Image 4">
            <a:extLst>
              <a:ext uri="{FF2B5EF4-FFF2-40B4-BE49-F238E27FC236}">
                <a16:creationId xmlns:a16="http://schemas.microsoft.com/office/drawing/2014/main" id="{0F8DF6A9-67E6-137B-4FB3-79C61351091D}"/>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925861" y="474345"/>
            <a:ext cx="3728734" cy="2954655"/>
          </a:xfrm>
          <a:prstGeom prst="rect">
            <a:avLst/>
          </a:prstGeom>
        </p:spPr>
      </p:pic>
      <p:sp>
        <p:nvSpPr>
          <p:cNvPr id="6" name="ZoneTexte 5">
            <a:extLst>
              <a:ext uri="{FF2B5EF4-FFF2-40B4-BE49-F238E27FC236}">
                <a16:creationId xmlns:a16="http://schemas.microsoft.com/office/drawing/2014/main" id="{97EE8E83-E23D-CCE9-0990-860FD31B27EC}"/>
              </a:ext>
            </a:extLst>
          </p:cNvPr>
          <p:cNvSpPr txBox="1"/>
          <p:nvPr/>
        </p:nvSpPr>
        <p:spPr>
          <a:xfrm>
            <a:off x="7925862" y="3414441"/>
            <a:ext cx="3728734" cy="338554"/>
          </a:xfrm>
          <a:prstGeom prst="rect">
            <a:avLst/>
          </a:prstGeom>
          <a:noFill/>
        </p:spPr>
        <p:txBody>
          <a:bodyPr wrap="square" rtlCol="0">
            <a:spAutoFit/>
          </a:bodyPr>
          <a:lstStyle/>
          <a:p>
            <a:pPr algn="ctr"/>
            <a:r>
              <a:rPr lang="fr-BE" sz="1600" dirty="0" err="1">
                <a:solidFill>
                  <a:schemeClr val="bg1">
                    <a:lumMod val="75000"/>
                  </a:schemeClr>
                </a:solidFill>
              </a:rPr>
              <a:t>Ghafoor</a:t>
            </a:r>
            <a:r>
              <a:rPr lang="fr-BE" sz="1600" dirty="0">
                <a:solidFill>
                  <a:schemeClr val="bg1">
                    <a:lumMod val="75000"/>
                  </a:schemeClr>
                </a:solidFill>
              </a:rPr>
              <a:t>, PhD </a:t>
            </a:r>
            <a:r>
              <a:rPr lang="fr-BE" sz="1600" dirty="0" err="1">
                <a:solidFill>
                  <a:schemeClr val="bg1">
                    <a:lumMod val="75000"/>
                  </a:schemeClr>
                </a:solidFill>
              </a:rPr>
              <a:t>thesis</a:t>
            </a:r>
            <a:r>
              <a:rPr lang="fr-BE" sz="1600" dirty="0">
                <a:solidFill>
                  <a:schemeClr val="bg1">
                    <a:lumMod val="75000"/>
                  </a:schemeClr>
                </a:solidFill>
              </a:rPr>
              <a:t>, 2017</a:t>
            </a:r>
            <a:endParaRPr lang="en-GB" sz="1600" dirty="0">
              <a:solidFill>
                <a:schemeClr val="bg1">
                  <a:lumMod val="75000"/>
                </a:schemeClr>
              </a:solidFill>
            </a:endParaRPr>
          </a:p>
        </p:txBody>
      </p:sp>
    </p:spTree>
    <p:extLst>
      <p:ext uri="{BB962C8B-B14F-4D97-AF65-F5344CB8AC3E}">
        <p14:creationId xmlns:p14="http://schemas.microsoft.com/office/powerpoint/2010/main" val="1200954595"/>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ZoneTexte 6">
            <a:extLst>
              <a:ext uri="{FF2B5EF4-FFF2-40B4-BE49-F238E27FC236}">
                <a16:creationId xmlns:a16="http://schemas.microsoft.com/office/drawing/2014/main" id="{83C7C893-2F43-FFB4-B705-995806F1FDEE}"/>
              </a:ext>
            </a:extLst>
          </p:cNvPr>
          <p:cNvSpPr txBox="1"/>
          <p:nvPr>
            <p:custDataLst>
              <p:tags r:id="rId1"/>
            </p:custDataLst>
          </p:nvPr>
        </p:nvSpPr>
        <p:spPr>
          <a:xfrm>
            <a:off x="450562" y="1165412"/>
            <a:ext cx="11425487" cy="5001369"/>
          </a:xfrm>
          <a:prstGeom prst="rect">
            <a:avLst/>
          </a:prstGeom>
          <a:noFill/>
        </p:spPr>
        <p:txBody>
          <a:bodyPr wrap="square">
            <a:spAutoFit/>
          </a:bodyPr>
          <a:lstStyle/>
          <a:p>
            <a:pPr>
              <a:spcAft>
                <a:spcPts val="600"/>
              </a:spcAft>
            </a:pPr>
            <a:r>
              <a:rPr lang="fr-BE" b="1" dirty="0" err="1">
                <a:solidFill>
                  <a:schemeClr val="tx1">
                    <a:lumMod val="65000"/>
                    <a:lumOff val="35000"/>
                  </a:schemeClr>
                </a:solidFill>
                <a:latin typeface="Segoe UI" panose="020B0502040204020203" pitchFamily="34" charset="0"/>
                <a:cs typeface="Segoe UI" panose="020B0502040204020203" pitchFamily="34" charset="0"/>
              </a:rPr>
              <a:t>Skeletonization</a:t>
            </a:r>
            <a:r>
              <a:rPr lang="fr-BE" dirty="0">
                <a:solidFill>
                  <a:schemeClr val="tx1">
                    <a:lumMod val="65000"/>
                    <a:lumOff val="35000"/>
                  </a:schemeClr>
                </a:solidFill>
                <a:latin typeface="Segoe UI" panose="020B0502040204020203" pitchFamily="34" charset="0"/>
                <a:cs typeface="Segoe UI" panose="020B0502040204020203" pitchFamily="34" charset="0"/>
              </a:rPr>
              <a:t>: Transformation process </a:t>
            </a:r>
            <a:r>
              <a:rPr lang="fr-BE" dirty="0" err="1">
                <a:solidFill>
                  <a:schemeClr val="tx1">
                    <a:lumMod val="65000"/>
                    <a:lumOff val="35000"/>
                  </a:schemeClr>
                </a:solidFill>
                <a:latin typeface="Segoe UI" panose="020B0502040204020203" pitchFamily="34" charset="0"/>
                <a:cs typeface="Segoe UI" panose="020B0502040204020203" pitchFamily="34" charset="0"/>
              </a:rPr>
              <a:t>that</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reduces</a:t>
            </a:r>
            <a:r>
              <a:rPr lang="fr-BE" dirty="0">
                <a:solidFill>
                  <a:schemeClr val="tx1">
                    <a:lumMod val="65000"/>
                    <a:lumOff val="35000"/>
                  </a:schemeClr>
                </a:solidFill>
                <a:latin typeface="Segoe UI" panose="020B0502040204020203" pitchFamily="34" charset="0"/>
                <a:cs typeface="Segoe UI" panose="020B0502040204020203" pitchFamily="34" charset="0"/>
              </a:rPr>
              <a:t> a </a:t>
            </a:r>
            <a:r>
              <a:rPr lang="fr-BE" dirty="0" err="1">
                <a:solidFill>
                  <a:schemeClr val="tx1">
                    <a:lumMod val="65000"/>
                    <a:lumOff val="35000"/>
                  </a:schemeClr>
                </a:solidFill>
                <a:latin typeface="Segoe UI" panose="020B0502040204020203" pitchFamily="34" charset="0"/>
                <a:cs typeface="Segoe UI" panose="020B0502040204020203" pitchFamily="34" charset="0"/>
              </a:rPr>
              <a:t>volumetric</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object</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into</a:t>
            </a:r>
            <a:r>
              <a:rPr lang="fr-BE" dirty="0">
                <a:solidFill>
                  <a:schemeClr val="tx1">
                    <a:lumMod val="65000"/>
                    <a:lumOff val="35000"/>
                  </a:schemeClr>
                </a:solidFill>
                <a:latin typeface="Segoe UI" panose="020B0502040204020203" pitchFamily="34" charset="0"/>
                <a:cs typeface="Segoe UI" panose="020B0502040204020203" pitchFamily="34" charset="0"/>
              </a:rPr>
              <a:t> a </a:t>
            </a:r>
            <a:r>
              <a:rPr lang="fr-BE" dirty="0" err="1">
                <a:solidFill>
                  <a:schemeClr val="tx1">
                    <a:lumMod val="65000"/>
                    <a:lumOff val="35000"/>
                  </a:schemeClr>
                </a:solidFill>
                <a:latin typeface="Segoe UI" panose="020B0502040204020203" pitchFamily="34" charset="0"/>
                <a:cs typeface="Segoe UI" panose="020B0502040204020203" pitchFamily="34" charset="0"/>
              </a:rPr>
              <a:t>significantly</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reduced</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simplified</a:t>
            </a:r>
            <a:r>
              <a:rPr lang="fr-BE" dirty="0">
                <a:solidFill>
                  <a:schemeClr val="tx1">
                    <a:lumMod val="65000"/>
                    <a:lumOff val="35000"/>
                  </a:schemeClr>
                </a:solidFill>
                <a:latin typeface="Segoe UI" panose="020B0502040204020203" pitchFamily="34" charset="0"/>
                <a:cs typeface="Segoe UI" panose="020B0502040204020203" pitchFamily="34" charset="0"/>
              </a:rPr>
              <a:t> and compact </a:t>
            </a:r>
            <a:r>
              <a:rPr lang="fr-BE" dirty="0" err="1">
                <a:solidFill>
                  <a:schemeClr val="tx1">
                    <a:lumMod val="65000"/>
                    <a:lumOff val="35000"/>
                  </a:schemeClr>
                </a:solidFill>
                <a:latin typeface="Segoe UI" panose="020B0502040204020203" pitchFamily="34" charset="0"/>
                <a:cs typeface="Segoe UI" panose="020B0502040204020203" pitchFamily="34" charset="0"/>
              </a:rPr>
              <a:t>representation</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while</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preserving</a:t>
            </a:r>
            <a:r>
              <a:rPr lang="fr-BE" dirty="0">
                <a:solidFill>
                  <a:schemeClr val="tx1">
                    <a:lumMod val="65000"/>
                    <a:lumOff val="35000"/>
                  </a:schemeClr>
                </a:solidFill>
                <a:latin typeface="Segoe UI" panose="020B0502040204020203" pitchFamily="34" charset="0"/>
                <a:cs typeface="Segoe UI" panose="020B0502040204020203" pitchFamily="34" charset="0"/>
              </a:rPr>
              <a:t> the </a:t>
            </a:r>
            <a:r>
              <a:rPr lang="fr-BE" dirty="0" err="1">
                <a:solidFill>
                  <a:schemeClr val="tx1">
                    <a:lumMod val="65000"/>
                    <a:lumOff val="35000"/>
                  </a:schemeClr>
                </a:solidFill>
                <a:latin typeface="Segoe UI" panose="020B0502040204020203" pitchFamily="34" charset="0"/>
                <a:cs typeface="Segoe UI" panose="020B0502040204020203" pitchFamily="34" charset="0"/>
              </a:rPr>
              <a:t>topology</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connectivity</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edge</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length</a:t>
            </a:r>
            <a:r>
              <a:rPr lang="fr-BE" dirty="0">
                <a:solidFill>
                  <a:schemeClr val="tx1">
                    <a:lumMod val="65000"/>
                    <a:lumOff val="35000"/>
                  </a:schemeClr>
                </a:solidFill>
                <a:latin typeface="Segoe UI" panose="020B0502040204020203" pitchFamily="34" charset="0"/>
                <a:cs typeface="Segoe UI" panose="020B0502040204020203" pitchFamily="34" charset="0"/>
              </a:rPr>
              <a:t>, orientation) and </a:t>
            </a:r>
            <a:r>
              <a:rPr lang="fr-BE" dirty="0" err="1">
                <a:solidFill>
                  <a:schemeClr val="tx1">
                    <a:lumMod val="65000"/>
                    <a:lumOff val="35000"/>
                  </a:schemeClr>
                </a:solidFill>
                <a:latin typeface="Segoe UI" panose="020B0502040204020203" pitchFamily="34" charset="0"/>
                <a:cs typeface="Segoe UI" panose="020B0502040204020203" pitchFamily="34" charset="0"/>
              </a:rPr>
              <a:t>geometric</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properties</a:t>
            </a:r>
            <a:r>
              <a:rPr lang="fr-BE" dirty="0">
                <a:solidFill>
                  <a:schemeClr val="tx1">
                    <a:lumMod val="65000"/>
                    <a:lumOff val="35000"/>
                  </a:schemeClr>
                </a:solidFill>
                <a:latin typeface="Segoe UI" panose="020B0502040204020203" pitchFamily="34" charset="0"/>
                <a:cs typeface="Segoe UI" panose="020B0502040204020203" pitchFamily="34" charset="0"/>
              </a:rPr>
              <a:t> of the </a:t>
            </a:r>
            <a:r>
              <a:rPr lang="fr-BE" dirty="0" err="1">
                <a:solidFill>
                  <a:schemeClr val="tx1">
                    <a:lumMod val="65000"/>
                    <a:lumOff val="35000"/>
                  </a:schemeClr>
                </a:solidFill>
                <a:latin typeface="Segoe UI" panose="020B0502040204020203" pitchFamily="34" charset="0"/>
                <a:cs typeface="Segoe UI" panose="020B0502040204020203" pitchFamily="34" charset="0"/>
              </a:rPr>
              <a:t>object</a:t>
            </a:r>
            <a:r>
              <a:rPr lang="fr-BE" dirty="0">
                <a:solidFill>
                  <a:schemeClr val="tx1">
                    <a:lumMod val="65000"/>
                    <a:lumOff val="35000"/>
                  </a:schemeClr>
                </a:solidFill>
                <a:latin typeface="Segoe UI" panose="020B0502040204020203" pitchFamily="34" charset="0"/>
                <a:cs typeface="Segoe UI" panose="020B0502040204020203" pitchFamily="34" charset="0"/>
              </a:rPr>
              <a:t>.</a:t>
            </a:r>
          </a:p>
          <a:p>
            <a:pPr>
              <a:spcAft>
                <a:spcPts val="600"/>
              </a:spcAft>
            </a:pPr>
            <a:r>
              <a:rPr lang="fr-BE" dirty="0">
                <a:solidFill>
                  <a:schemeClr val="tx1">
                    <a:lumMod val="65000"/>
                    <a:lumOff val="35000"/>
                  </a:schemeClr>
                </a:solidFill>
                <a:latin typeface="Segoe UI" panose="020B0502040204020203" pitchFamily="34" charset="0"/>
                <a:cs typeface="Segoe UI" panose="020B0502040204020203" pitchFamily="34" charset="0"/>
              </a:rPr>
              <a:t>Method for the </a:t>
            </a:r>
            <a:r>
              <a:rPr lang="fr-BE" dirty="0" err="1">
                <a:solidFill>
                  <a:schemeClr val="tx1">
                    <a:lumMod val="65000"/>
                    <a:lumOff val="35000"/>
                  </a:schemeClr>
                </a:solidFill>
                <a:latin typeface="Segoe UI" panose="020B0502040204020203" pitchFamily="34" charset="0"/>
                <a:cs typeface="Segoe UI" panose="020B0502040204020203" pitchFamily="34" charset="0"/>
              </a:rPr>
              <a:t>osteocyte</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lacuno-canalicular</a:t>
            </a:r>
            <a:r>
              <a:rPr lang="fr-BE" dirty="0">
                <a:solidFill>
                  <a:schemeClr val="tx1">
                    <a:lumMod val="65000"/>
                    <a:lumOff val="35000"/>
                  </a:schemeClr>
                </a:solidFill>
                <a:latin typeface="Segoe UI" panose="020B0502040204020203" pitchFamily="34" charset="0"/>
                <a:cs typeface="Segoe UI" panose="020B0502040204020203" pitchFamily="34" charset="0"/>
              </a:rPr>
              <a:t> network:</a:t>
            </a:r>
          </a:p>
          <a:p>
            <a:pPr marL="342900" indent="-342900">
              <a:spcAft>
                <a:spcPts val="600"/>
              </a:spcAft>
              <a:buFont typeface="Arial" panose="020B0604020202020204" pitchFamily="34" charset="0"/>
              <a:buChar char="•"/>
            </a:pPr>
            <a:r>
              <a:rPr lang="fr-BE" dirty="0">
                <a:solidFill>
                  <a:schemeClr val="tx1">
                    <a:lumMod val="65000"/>
                    <a:lumOff val="35000"/>
                  </a:schemeClr>
                </a:solidFill>
                <a:latin typeface="Segoe UI" panose="020B0502040204020203" pitchFamily="34" charset="0"/>
                <a:cs typeface="Segoe UI" panose="020B0502040204020203" pitchFamily="34" charset="0"/>
              </a:rPr>
              <a:t>Extraction of the location of the </a:t>
            </a:r>
            <a:r>
              <a:rPr lang="fr-BE" dirty="0" err="1">
                <a:solidFill>
                  <a:schemeClr val="tx1">
                    <a:lumMod val="65000"/>
                    <a:lumOff val="35000"/>
                  </a:schemeClr>
                </a:solidFill>
                <a:latin typeface="Segoe UI" panose="020B0502040204020203" pitchFamily="34" charset="0"/>
                <a:cs typeface="Segoe UI" panose="020B0502040204020203" pitchFamily="34" charset="0"/>
              </a:rPr>
              <a:t>canaliculi</a:t>
            </a:r>
            <a:r>
              <a:rPr lang="fr-BE" dirty="0">
                <a:solidFill>
                  <a:schemeClr val="tx1">
                    <a:lumMod val="65000"/>
                    <a:lumOff val="35000"/>
                  </a:schemeClr>
                </a:solidFill>
                <a:latin typeface="Segoe UI" panose="020B0502040204020203" pitchFamily="34" charset="0"/>
                <a:cs typeface="Segoe UI" panose="020B0502040204020203" pitchFamily="34" charset="0"/>
              </a:rPr>
              <a:t> and </a:t>
            </a:r>
            <a:r>
              <a:rPr lang="fr-BE" dirty="0" err="1">
                <a:solidFill>
                  <a:schemeClr val="tx1">
                    <a:lumMod val="65000"/>
                    <a:lumOff val="35000"/>
                  </a:schemeClr>
                </a:solidFill>
                <a:latin typeface="Segoe UI" panose="020B0502040204020203" pitchFamily="34" charset="0"/>
                <a:cs typeface="Segoe UI" panose="020B0502040204020203" pitchFamily="34" charset="0"/>
              </a:rPr>
              <a:t>junctions</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nodes</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between</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them</a:t>
            </a:r>
            <a:endParaRPr lang="fr-BE" dirty="0">
              <a:solidFill>
                <a:schemeClr val="tx1">
                  <a:lumMod val="65000"/>
                  <a:lumOff val="35000"/>
                </a:schemeClr>
              </a:solidFill>
              <a:latin typeface="Segoe UI" panose="020B0502040204020203" pitchFamily="34" charset="0"/>
              <a:cs typeface="Segoe UI" panose="020B0502040204020203" pitchFamily="34" charset="0"/>
            </a:endParaRPr>
          </a:p>
          <a:p>
            <a:pPr marL="342900" indent="-342900">
              <a:spcAft>
                <a:spcPts val="600"/>
              </a:spcAft>
              <a:buFont typeface="Arial" panose="020B0604020202020204" pitchFamily="34" charset="0"/>
              <a:buChar char="•"/>
            </a:pPr>
            <a:r>
              <a:rPr lang="fr-BE" dirty="0" err="1">
                <a:solidFill>
                  <a:schemeClr val="tx1">
                    <a:lumMod val="65000"/>
                    <a:lumOff val="35000"/>
                  </a:schemeClr>
                </a:solidFill>
                <a:latin typeface="Segoe UI" panose="020B0502040204020203" pitchFamily="34" charset="0"/>
                <a:cs typeface="Segoe UI" panose="020B0502040204020203" pitchFamily="34" charset="0"/>
              </a:rPr>
              <a:t>Thinning</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algorithm</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applied</a:t>
            </a:r>
            <a:r>
              <a:rPr lang="fr-BE" dirty="0">
                <a:solidFill>
                  <a:schemeClr val="tx1">
                    <a:lumMod val="65000"/>
                    <a:lumOff val="35000"/>
                  </a:schemeClr>
                </a:solidFill>
                <a:latin typeface="Segoe UI" panose="020B0502040204020203" pitchFamily="34" charset="0"/>
                <a:cs typeface="Segoe UI" panose="020B0502040204020203" pitchFamily="34" charset="0"/>
              </a:rPr>
              <a:t> to the </a:t>
            </a:r>
            <a:r>
              <a:rPr lang="fr-BE" dirty="0" err="1">
                <a:solidFill>
                  <a:schemeClr val="tx1">
                    <a:lumMod val="65000"/>
                    <a:lumOff val="35000"/>
                  </a:schemeClr>
                </a:solidFill>
                <a:latin typeface="Segoe UI" panose="020B0502040204020203" pitchFamily="34" charset="0"/>
                <a:cs typeface="Segoe UI" panose="020B0502040204020203" pitchFamily="34" charset="0"/>
              </a:rPr>
              <a:t>binarized</a:t>
            </a:r>
            <a:r>
              <a:rPr lang="fr-BE" dirty="0">
                <a:solidFill>
                  <a:schemeClr val="tx1">
                    <a:lumMod val="65000"/>
                    <a:lumOff val="35000"/>
                  </a:schemeClr>
                </a:solidFill>
                <a:latin typeface="Segoe UI" panose="020B0502040204020203" pitchFamily="34" charset="0"/>
                <a:cs typeface="Segoe UI" panose="020B0502040204020203" pitchFamily="34" charset="0"/>
              </a:rPr>
              <a:t> and </a:t>
            </a:r>
            <a:r>
              <a:rPr lang="fr-BE" dirty="0" err="1">
                <a:solidFill>
                  <a:schemeClr val="tx1">
                    <a:lumMod val="65000"/>
                    <a:lumOff val="35000"/>
                  </a:schemeClr>
                </a:solidFill>
                <a:latin typeface="Segoe UI" panose="020B0502040204020203" pitchFamily="34" charset="0"/>
                <a:cs typeface="Segoe UI" panose="020B0502040204020203" pitchFamily="34" charset="0"/>
              </a:rPr>
              <a:t>segmented</a:t>
            </a:r>
            <a:r>
              <a:rPr lang="fr-BE" dirty="0">
                <a:solidFill>
                  <a:schemeClr val="tx1">
                    <a:lumMod val="65000"/>
                    <a:lumOff val="35000"/>
                  </a:schemeClr>
                </a:solidFill>
                <a:latin typeface="Segoe UI" panose="020B0502040204020203" pitchFamily="34" charset="0"/>
                <a:cs typeface="Segoe UI" panose="020B0502040204020203" pitchFamily="34" charset="0"/>
              </a:rPr>
              <a:t> image data to </a:t>
            </a:r>
            <a:r>
              <a:rPr lang="fr-BE" dirty="0" err="1">
                <a:solidFill>
                  <a:schemeClr val="tx1">
                    <a:lumMod val="65000"/>
                    <a:lumOff val="35000"/>
                  </a:schemeClr>
                </a:solidFill>
                <a:latin typeface="Segoe UI" panose="020B0502040204020203" pitchFamily="34" charset="0"/>
                <a:cs typeface="Segoe UI" panose="020B0502040204020203" pitchFamily="34" charset="0"/>
              </a:rPr>
              <a:t>obtain</a:t>
            </a:r>
            <a:r>
              <a:rPr lang="fr-BE" dirty="0">
                <a:solidFill>
                  <a:schemeClr val="tx1">
                    <a:lumMod val="65000"/>
                    <a:lumOff val="35000"/>
                  </a:schemeClr>
                </a:solidFill>
                <a:latin typeface="Segoe UI" panose="020B0502040204020203" pitchFamily="34" charset="0"/>
                <a:cs typeface="Segoe UI" panose="020B0502040204020203" pitchFamily="34" charset="0"/>
              </a:rPr>
              <a:t> the center line or </a:t>
            </a:r>
            <a:r>
              <a:rPr lang="fr-BE" dirty="0" err="1">
                <a:solidFill>
                  <a:schemeClr val="tx1">
                    <a:lumMod val="65000"/>
                    <a:lumOff val="35000"/>
                  </a:schemeClr>
                </a:solidFill>
                <a:latin typeface="Segoe UI" panose="020B0502040204020203" pitchFamily="34" charset="0"/>
                <a:cs typeface="Segoe UI" panose="020B0502040204020203" pitchFamily="34" charset="0"/>
              </a:rPr>
              <a:t>medial</a:t>
            </a:r>
            <a:r>
              <a:rPr lang="fr-BE" dirty="0">
                <a:solidFill>
                  <a:schemeClr val="tx1">
                    <a:lumMod val="65000"/>
                    <a:lumOff val="35000"/>
                  </a:schemeClr>
                </a:solidFill>
                <a:latin typeface="Segoe UI" panose="020B0502040204020203" pitchFamily="34" charset="0"/>
                <a:cs typeface="Segoe UI" panose="020B0502040204020203" pitchFamily="34" charset="0"/>
              </a:rPr>
              <a:t> axis of the </a:t>
            </a:r>
            <a:r>
              <a:rPr lang="fr-BE" dirty="0" err="1">
                <a:solidFill>
                  <a:schemeClr val="tx1">
                    <a:lumMod val="65000"/>
                    <a:lumOff val="35000"/>
                  </a:schemeClr>
                </a:solidFill>
                <a:latin typeface="Segoe UI" panose="020B0502040204020203" pitchFamily="34" charset="0"/>
                <a:cs typeface="Segoe UI" panose="020B0502040204020203" pitchFamily="34" charset="0"/>
              </a:rPr>
              <a:t>canaliculi</a:t>
            </a:r>
            <a:r>
              <a:rPr lang="fr-BE" dirty="0">
                <a:solidFill>
                  <a:schemeClr val="tx1">
                    <a:lumMod val="65000"/>
                    <a:lumOff val="35000"/>
                  </a:schemeClr>
                </a:solidFill>
                <a:latin typeface="Segoe UI" panose="020B0502040204020203" pitchFamily="34" charset="0"/>
                <a:cs typeface="Segoe UI" panose="020B0502040204020203" pitchFamily="34" charset="0"/>
              </a:rPr>
              <a:t> → Voxels </a:t>
            </a:r>
            <a:r>
              <a:rPr lang="fr-BE" dirty="0" err="1">
                <a:solidFill>
                  <a:schemeClr val="tx1">
                    <a:lumMod val="65000"/>
                    <a:lumOff val="35000"/>
                  </a:schemeClr>
                </a:solidFill>
                <a:latin typeface="Segoe UI" panose="020B0502040204020203" pitchFamily="34" charset="0"/>
                <a:cs typeface="Segoe UI" panose="020B0502040204020203" pitchFamily="34" charset="0"/>
              </a:rPr>
              <a:t>iteratively</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removed</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from</a:t>
            </a:r>
            <a:r>
              <a:rPr lang="fr-BE" dirty="0">
                <a:solidFill>
                  <a:schemeClr val="tx1">
                    <a:lumMod val="65000"/>
                    <a:lumOff val="35000"/>
                  </a:schemeClr>
                </a:solidFill>
                <a:latin typeface="Segoe UI" panose="020B0502040204020203" pitchFamily="34" charset="0"/>
                <a:cs typeface="Segoe UI" panose="020B0502040204020203" pitchFamily="34" charset="0"/>
              </a:rPr>
              <a:t> the surface volume if </a:t>
            </a:r>
            <a:r>
              <a:rPr lang="fr-BE" dirty="0" err="1">
                <a:solidFill>
                  <a:schemeClr val="tx1">
                    <a:lumMod val="65000"/>
                    <a:lumOff val="35000"/>
                  </a:schemeClr>
                </a:solidFill>
                <a:latin typeface="Segoe UI" panose="020B0502040204020203" pitchFamily="34" charset="0"/>
                <a:cs typeface="Segoe UI" panose="020B0502040204020203" pitchFamily="34" charset="0"/>
              </a:rPr>
              <a:t>removing</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them</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did</a:t>
            </a:r>
            <a:r>
              <a:rPr lang="fr-BE" dirty="0">
                <a:solidFill>
                  <a:schemeClr val="tx1">
                    <a:lumMod val="65000"/>
                    <a:lumOff val="35000"/>
                  </a:schemeClr>
                </a:solidFill>
                <a:latin typeface="Segoe UI" panose="020B0502040204020203" pitchFamily="34" charset="0"/>
                <a:cs typeface="Segoe UI" panose="020B0502040204020203" pitchFamily="34" charset="0"/>
              </a:rPr>
              <a:t> not change the </a:t>
            </a:r>
            <a:r>
              <a:rPr lang="fr-BE" dirty="0" err="1">
                <a:solidFill>
                  <a:schemeClr val="tx1">
                    <a:lumMod val="65000"/>
                    <a:lumOff val="35000"/>
                  </a:schemeClr>
                </a:solidFill>
                <a:latin typeface="Segoe UI" panose="020B0502040204020203" pitchFamily="34" charset="0"/>
                <a:cs typeface="Segoe UI" panose="020B0502040204020203" pitchFamily="34" charset="0"/>
              </a:rPr>
              <a:t>connectivity</a:t>
            </a:r>
            <a:r>
              <a:rPr lang="fr-BE" dirty="0">
                <a:solidFill>
                  <a:schemeClr val="tx1">
                    <a:lumMod val="65000"/>
                    <a:lumOff val="35000"/>
                  </a:schemeClr>
                </a:solidFill>
                <a:latin typeface="Segoe UI" panose="020B0502040204020203" pitchFamily="34" charset="0"/>
                <a:cs typeface="Segoe UI" panose="020B0502040204020203" pitchFamily="34" charset="0"/>
              </a:rPr>
              <a:t> of the 3D </a:t>
            </a:r>
            <a:r>
              <a:rPr lang="fr-BE" dirty="0" err="1">
                <a:solidFill>
                  <a:schemeClr val="tx1">
                    <a:lumMod val="65000"/>
                    <a:lumOff val="35000"/>
                  </a:schemeClr>
                </a:solidFill>
                <a:latin typeface="Segoe UI" panose="020B0502040204020203" pitchFamily="34" charset="0"/>
                <a:cs typeface="Segoe UI" panose="020B0502040204020203" pitchFamily="34" charset="0"/>
              </a:rPr>
              <a:t>neighborhood</a:t>
            </a:r>
            <a:r>
              <a:rPr lang="fr-BE" dirty="0">
                <a:solidFill>
                  <a:schemeClr val="tx1">
                    <a:lumMod val="65000"/>
                    <a:lumOff val="35000"/>
                  </a:schemeClr>
                </a:solidFill>
                <a:latin typeface="Segoe UI" panose="020B0502040204020203" pitchFamily="34" charset="0"/>
                <a:cs typeface="Segoe UI" panose="020B0502040204020203" pitchFamily="34" charset="0"/>
              </a:rPr>
              <a:t> and if </a:t>
            </a:r>
            <a:r>
              <a:rPr lang="fr-BE" dirty="0" err="1">
                <a:solidFill>
                  <a:schemeClr val="tx1">
                    <a:lumMod val="65000"/>
                    <a:lumOff val="35000"/>
                  </a:schemeClr>
                </a:solidFill>
                <a:latin typeface="Segoe UI" panose="020B0502040204020203" pitchFamily="34" charset="0"/>
                <a:cs typeface="Segoe UI" panose="020B0502040204020203" pitchFamily="34" charset="0"/>
              </a:rPr>
              <a:t>they</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were</a:t>
            </a:r>
            <a:r>
              <a:rPr lang="fr-BE" dirty="0">
                <a:solidFill>
                  <a:schemeClr val="tx1">
                    <a:lumMod val="65000"/>
                    <a:lumOff val="35000"/>
                  </a:schemeClr>
                </a:solidFill>
                <a:latin typeface="Segoe UI" panose="020B0502040204020203" pitchFamily="34" charset="0"/>
                <a:cs typeface="Segoe UI" panose="020B0502040204020203" pitchFamily="34" charset="0"/>
              </a:rPr>
              <a:t> not </a:t>
            </a:r>
            <a:r>
              <a:rPr lang="fr-BE" dirty="0" err="1">
                <a:solidFill>
                  <a:schemeClr val="tx1">
                    <a:lumMod val="65000"/>
                    <a:lumOff val="35000"/>
                  </a:schemeClr>
                </a:solidFill>
                <a:latin typeface="Segoe UI" panose="020B0502040204020203" pitchFamily="34" charset="0"/>
                <a:cs typeface="Segoe UI" panose="020B0502040204020203" pitchFamily="34" charset="0"/>
              </a:rPr>
              <a:t>endpoints</a:t>
            </a:r>
            <a:endParaRPr lang="fr-BE" dirty="0">
              <a:solidFill>
                <a:schemeClr val="tx1">
                  <a:lumMod val="65000"/>
                  <a:lumOff val="35000"/>
                </a:schemeClr>
              </a:solidFill>
              <a:latin typeface="Segoe UI" panose="020B0502040204020203" pitchFamily="34" charset="0"/>
              <a:cs typeface="Segoe UI" panose="020B0502040204020203" pitchFamily="34" charset="0"/>
            </a:endParaRPr>
          </a:p>
          <a:p>
            <a:pPr marL="342900" indent="-342900">
              <a:spcAft>
                <a:spcPts val="600"/>
              </a:spcAft>
              <a:buFont typeface="Arial" panose="020B0604020202020204" pitchFamily="34" charset="0"/>
              <a:buChar char="•"/>
            </a:pPr>
            <a:r>
              <a:rPr lang="fr-BE" dirty="0">
                <a:solidFill>
                  <a:schemeClr val="tx1">
                    <a:lumMod val="65000"/>
                    <a:lumOff val="35000"/>
                  </a:schemeClr>
                </a:solidFill>
                <a:latin typeface="Segoe UI" panose="020B0502040204020203" pitchFamily="34" charset="0"/>
                <a:cs typeface="Segoe UI" panose="020B0502040204020203" pitchFamily="34" charset="0"/>
              </a:rPr>
              <a:t>Skeleton </a:t>
            </a:r>
            <a:r>
              <a:rPr lang="fr-BE" dirty="0" err="1">
                <a:solidFill>
                  <a:schemeClr val="tx1">
                    <a:lumMod val="65000"/>
                    <a:lumOff val="35000"/>
                  </a:schemeClr>
                </a:solidFill>
                <a:latin typeface="Segoe UI" panose="020B0502040204020203" pitchFamily="34" charset="0"/>
                <a:cs typeface="Segoe UI" panose="020B0502040204020203" pitchFamily="34" charset="0"/>
              </a:rPr>
              <a:t>converted</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into</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mathematical</a:t>
            </a:r>
            <a:r>
              <a:rPr lang="fr-BE" dirty="0">
                <a:solidFill>
                  <a:schemeClr val="tx1">
                    <a:lumMod val="65000"/>
                    <a:lumOff val="35000"/>
                  </a:schemeClr>
                </a:solidFill>
                <a:latin typeface="Segoe UI" panose="020B0502040204020203" pitchFamily="34" charset="0"/>
                <a:cs typeface="Segoe UI" panose="020B0502040204020203" pitchFamily="34" charset="0"/>
              </a:rPr>
              <a:t> network </a:t>
            </a:r>
            <a:r>
              <a:rPr lang="fr-BE" dirty="0" err="1">
                <a:solidFill>
                  <a:schemeClr val="tx1">
                    <a:lumMod val="65000"/>
                    <a:lumOff val="35000"/>
                  </a:schemeClr>
                </a:solidFill>
                <a:latin typeface="Segoe UI" panose="020B0502040204020203" pitchFamily="34" charset="0"/>
                <a:cs typeface="Segoe UI" panose="020B0502040204020203" pitchFamily="34" charset="0"/>
              </a:rPr>
              <a:t>consisting</a:t>
            </a:r>
            <a:r>
              <a:rPr lang="fr-BE" dirty="0">
                <a:solidFill>
                  <a:schemeClr val="tx1">
                    <a:lumMod val="65000"/>
                    <a:lumOff val="35000"/>
                  </a:schemeClr>
                </a:solidFill>
                <a:latin typeface="Segoe UI" panose="020B0502040204020203" pitchFamily="34" charset="0"/>
                <a:cs typeface="Segoe UI" panose="020B0502040204020203" pitchFamily="34" charset="0"/>
              </a:rPr>
              <a:t> of </a:t>
            </a:r>
            <a:r>
              <a:rPr lang="fr-BE" dirty="0" err="1">
                <a:solidFill>
                  <a:schemeClr val="tx1">
                    <a:lumMod val="65000"/>
                    <a:lumOff val="35000"/>
                  </a:schemeClr>
                </a:solidFill>
                <a:latin typeface="Segoe UI" panose="020B0502040204020203" pitchFamily="34" charset="0"/>
                <a:cs typeface="Segoe UI" panose="020B0502040204020203" pitchFamily="34" charset="0"/>
              </a:rPr>
              <a:t>nodes</a:t>
            </a:r>
            <a:r>
              <a:rPr lang="fr-BE" dirty="0">
                <a:solidFill>
                  <a:schemeClr val="tx1">
                    <a:lumMod val="65000"/>
                    <a:lumOff val="35000"/>
                  </a:schemeClr>
                </a:solidFill>
                <a:latin typeface="Segoe UI" panose="020B0502040204020203" pitchFamily="34" charset="0"/>
                <a:cs typeface="Segoe UI" panose="020B0502040204020203" pitchFamily="34" charset="0"/>
              </a:rPr>
              <a:t> and </a:t>
            </a:r>
            <a:r>
              <a:rPr lang="fr-BE" dirty="0" err="1">
                <a:solidFill>
                  <a:schemeClr val="tx1">
                    <a:lumMod val="65000"/>
                    <a:lumOff val="35000"/>
                  </a:schemeClr>
                </a:solidFill>
                <a:latin typeface="Segoe UI" panose="020B0502040204020203" pitchFamily="34" charset="0"/>
                <a:cs typeface="Segoe UI" panose="020B0502040204020203" pitchFamily="34" charset="0"/>
              </a:rPr>
              <a:t>edges</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using</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specialized</a:t>
            </a:r>
            <a:r>
              <a:rPr lang="fr-BE" dirty="0">
                <a:solidFill>
                  <a:schemeClr val="tx1">
                    <a:lumMod val="65000"/>
                    <a:lumOff val="35000"/>
                  </a:schemeClr>
                </a:solidFill>
                <a:latin typeface="Segoe UI" panose="020B0502040204020203" pitchFamily="34" charset="0"/>
                <a:cs typeface="Segoe UI" panose="020B0502040204020203" pitchFamily="34" charset="0"/>
              </a:rPr>
              <a:t> software (e.g. </a:t>
            </a:r>
            <a:r>
              <a:rPr lang="fr-BE" dirty="0" err="1">
                <a:solidFill>
                  <a:schemeClr val="tx1">
                    <a:lumMod val="65000"/>
                    <a:lumOff val="35000"/>
                  </a:schemeClr>
                </a:solidFill>
                <a:latin typeface="Segoe UI" panose="020B0502040204020203" pitchFamily="34" charset="0"/>
                <a:cs typeface="Segoe UI" panose="020B0502040204020203" pitchFamily="34" charset="0"/>
              </a:rPr>
              <a:t>Skan</a:t>
            </a:r>
            <a:r>
              <a:rPr lang="fr-BE" dirty="0">
                <a:solidFill>
                  <a:schemeClr val="tx1">
                    <a:lumMod val="65000"/>
                    <a:lumOff val="35000"/>
                  </a:schemeClr>
                </a:solidFill>
                <a:latin typeface="Segoe UI" panose="020B0502040204020203" pitchFamily="34" charset="0"/>
                <a:cs typeface="Segoe UI" panose="020B0502040204020203" pitchFamily="34" charset="0"/>
              </a:rPr>
              <a:t>, Python </a:t>
            </a:r>
            <a:r>
              <a:rPr lang="fr-BE" dirty="0" err="1">
                <a:solidFill>
                  <a:schemeClr val="tx1">
                    <a:lumMod val="65000"/>
                    <a:lumOff val="35000"/>
                  </a:schemeClr>
                </a:solidFill>
                <a:latin typeface="Segoe UI" panose="020B0502040204020203" pitchFamily="34" charset="0"/>
                <a:cs typeface="Segoe UI" panose="020B0502040204020203" pitchFamily="34" charset="0"/>
              </a:rPr>
              <a:t>library</a:t>
            </a:r>
            <a:r>
              <a:rPr lang="fr-BE" dirty="0">
                <a:solidFill>
                  <a:schemeClr val="tx1">
                    <a:lumMod val="65000"/>
                    <a:lumOff val="35000"/>
                  </a:schemeClr>
                </a:solidFill>
                <a:latin typeface="Segoe UI" panose="020B0502040204020203" pitchFamily="34" charset="0"/>
                <a:cs typeface="Segoe UI" panose="020B0502040204020203" pitchFamily="34" charset="0"/>
              </a:rPr>
              <a:t>)</a:t>
            </a:r>
            <a:endParaRPr lang="en-GB" dirty="0">
              <a:solidFill>
                <a:schemeClr val="tx1">
                  <a:lumMod val="65000"/>
                  <a:lumOff val="35000"/>
                </a:schemeClr>
              </a:solidFill>
              <a:latin typeface="Segoe UI" panose="020B0502040204020203" pitchFamily="34" charset="0"/>
              <a:cs typeface="Segoe UI" panose="020B0502040204020203" pitchFamily="34" charset="0"/>
            </a:endParaRPr>
          </a:p>
          <a:p>
            <a:br>
              <a:rPr lang="en-GB" sz="1600" dirty="0"/>
            </a:br>
            <a:endParaRPr lang="fr-BE" sz="1600" dirty="0">
              <a:solidFill>
                <a:schemeClr val="accent1">
                  <a:lumMod val="50000"/>
                </a:schemeClr>
              </a:solidFill>
            </a:endParaRPr>
          </a:p>
          <a:p>
            <a:pPr marL="342900" indent="-342900">
              <a:buFont typeface="Arial" panose="020B0604020202020204" pitchFamily="34" charset="0"/>
              <a:buChar char="•"/>
            </a:pPr>
            <a:endParaRPr lang="fr-BE" sz="1600" dirty="0">
              <a:solidFill>
                <a:schemeClr val="tx1">
                  <a:lumMod val="65000"/>
                  <a:lumOff val="35000"/>
                </a:schemeClr>
              </a:solidFill>
              <a:latin typeface="Segoe UI" panose="020B0502040204020203" pitchFamily="34" charset="0"/>
              <a:cs typeface="Segoe UI" panose="020B0502040204020203" pitchFamily="34" charset="0"/>
            </a:endParaRPr>
          </a:p>
          <a:p>
            <a:pPr marL="285750" indent="-285750">
              <a:buFont typeface="Arial" panose="020B0604020202020204" pitchFamily="34" charset="0"/>
              <a:buChar char="•"/>
            </a:pPr>
            <a:endParaRPr lang="fr-BE" sz="1600" dirty="0">
              <a:solidFill>
                <a:schemeClr val="tx1">
                  <a:lumMod val="65000"/>
                  <a:lumOff val="35000"/>
                </a:schemeClr>
              </a:solidFill>
              <a:latin typeface="Segoe UI" panose="020B0502040204020203" pitchFamily="34" charset="0"/>
              <a:cs typeface="Segoe UI" panose="020B0502040204020203" pitchFamily="34" charset="0"/>
            </a:endParaRPr>
          </a:p>
          <a:p>
            <a:pPr>
              <a:buFont typeface="Courier New" panose="02070309020205020404" pitchFamily="49" charset="0"/>
              <a:buChar char="o"/>
            </a:pPr>
            <a:endParaRPr lang="fr-BE" sz="1600" dirty="0">
              <a:solidFill>
                <a:schemeClr val="tx1">
                  <a:lumMod val="65000"/>
                  <a:lumOff val="35000"/>
                </a:schemeClr>
              </a:solidFill>
              <a:latin typeface="Segoe UI" panose="020B0502040204020203" pitchFamily="34" charset="0"/>
              <a:cs typeface="Segoe UI" panose="020B0502040204020203" pitchFamily="34" charset="0"/>
            </a:endParaRPr>
          </a:p>
          <a:p>
            <a:pPr marL="0" indent="0">
              <a:buNone/>
            </a:pPr>
            <a:endParaRPr lang="fr-BE" sz="1800" dirty="0">
              <a:solidFill>
                <a:schemeClr val="tx1">
                  <a:lumMod val="65000"/>
                  <a:lumOff val="35000"/>
                </a:schemeClr>
              </a:solidFill>
              <a:latin typeface="Segoe UI" panose="020B0502040204020203" pitchFamily="34" charset="0"/>
              <a:cs typeface="Segoe UI" panose="020B0502040204020203" pitchFamily="34" charset="0"/>
            </a:endParaRPr>
          </a:p>
          <a:p>
            <a:pPr marL="285750" indent="-285750" rtl="0">
              <a:spcBef>
                <a:spcPts val="0"/>
              </a:spcBef>
              <a:spcAft>
                <a:spcPts val="1200"/>
              </a:spcAft>
              <a:buFont typeface="Arial" panose="020B0604020202020204" pitchFamily="34" charset="0"/>
              <a:buChar char="•"/>
            </a:pPr>
            <a:endParaRPr lang="en-US" sz="1600" b="0" u="none" strike="noStrike" dirty="0">
              <a:solidFill>
                <a:schemeClr val="tx1">
                  <a:lumMod val="65000"/>
                  <a:lumOff val="35000"/>
                </a:schemeClr>
              </a:solidFill>
              <a:effectLst/>
              <a:latin typeface="Segoe UI" panose="020B0502040204020203" pitchFamily="34" charset="0"/>
              <a:cs typeface="Segoe UI" panose="020B0502040204020203" pitchFamily="34" charset="0"/>
            </a:endParaRPr>
          </a:p>
        </p:txBody>
      </p:sp>
      <p:sp>
        <p:nvSpPr>
          <p:cNvPr id="2" name="Titre 1">
            <a:extLst>
              <a:ext uri="{FF2B5EF4-FFF2-40B4-BE49-F238E27FC236}">
                <a16:creationId xmlns:a16="http://schemas.microsoft.com/office/drawing/2014/main" id="{19FB2BC9-8EAE-466E-BF85-797572A8E22E}"/>
              </a:ext>
            </a:extLst>
          </p:cNvPr>
          <p:cNvSpPr>
            <a:spLocks noGrp="1"/>
          </p:cNvSpPr>
          <p:nvPr>
            <p:ph type="title"/>
            <p:custDataLst>
              <p:tags r:id="rId2"/>
            </p:custDataLst>
          </p:nvPr>
        </p:nvSpPr>
        <p:spPr>
          <a:xfrm>
            <a:off x="838200" y="365125"/>
            <a:ext cx="10515600" cy="800287"/>
          </a:xfrm>
        </p:spPr>
        <p:txBody>
          <a:bodyPr>
            <a:normAutofit/>
          </a:bodyPr>
          <a:lstStyle/>
          <a:p>
            <a:r>
              <a:rPr lang="fr-BE" sz="4800" dirty="0">
                <a:solidFill>
                  <a:srgbClr val="54A4A6"/>
                </a:solidFill>
                <a:latin typeface="Economica" panose="02000506040000020004" pitchFamily="2" charset="0"/>
              </a:rPr>
              <a:t>CLS </a:t>
            </a:r>
            <a:r>
              <a:rPr lang="fr-BE" sz="4800" dirty="0" err="1">
                <a:solidFill>
                  <a:srgbClr val="54A4A6"/>
                </a:solidFill>
                <a:latin typeface="Economica" panose="02000506040000020004" pitchFamily="2" charset="0"/>
              </a:rPr>
              <a:t>processing</a:t>
            </a:r>
            <a:endParaRPr lang="fr-BE" sz="4800" dirty="0">
              <a:solidFill>
                <a:srgbClr val="54A4A6"/>
              </a:solidFill>
              <a:latin typeface="Economica" panose="02000506040000020004" pitchFamily="2" charset="0"/>
            </a:endParaRPr>
          </a:p>
        </p:txBody>
      </p:sp>
      <p:sp>
        <p:nvSpPr>
          <p:cNvPr id="14" name="Rectangle 13">
            <a:extLst>
              <a:ext uri="{FF2B5EF4-FFF2-40B4-BE49-F238E27FC236}">
                <a16:creationId xmlns:a16="http://schemas.microsoft.com/office/drawing/2014/main" id="{7F27E00A-5FC1-4767-8F4A-A0DE3756BA13}"/>
              </a:ext>
            </a:extLst>
          </p:cNvPr>
          <p:cNvSpPr/>
          <p:nvPr>
            <p:custDataLst>
              <p:tags r:id="rId3"/>
            </p:custDataLst>
          </p:nvPr>
        </p:nvSpPr>
        <p:spPr>
          <a:xfrm>
            <a:off x="0" y="6176963"/>
            <a:ext cx="12192000" cy="681037"/>
          </a:xfrm>
          <a:prstGeom prst="rect">
            <a:avLst/>
          </a:prstGeom>
          <a:solidFill>
            <a:srgbClr val="4E9698"/>
          </a:solidFill>
          <a:ln>
            <a:solidFill>
              <a:srgbClr val="54A4A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Image 2" descr="Une image contenant Police, Graphique, logo, graphisme&#10;&#10;Description générée automatiquement">
            <a:extLst>
              <a:ext uri="{FF2B5EF4-FFF2-40B4-BE49-F238E27FC236}">
                <a16:creationId xmlns:a16="http://schemas.microsoft.com/office/drawing/2014/main" id="{A13CCF80-6C67-237C-2783-2C0AA02F38A1}"/>
              </a:ext>
            </a:extLst>
          </p:cNvPr>
          <p:cNvPicPr>
            <a:picLocks noChangeAspect="1"/>
          </p:cNvPicPr>
          <p:nvPr/>
        </p:nvPicPr>
        <p:blipFill rotWithShape="1">
          <a:blip r:embed="rId6">
            <a:extLst>
              <a:ext uri="{28A0092B-C50C-407E-A947-70E740481C1C}">
                <a14:useLocalDpi xmlns:a14="http://schemas.microsoft.com/office/drawing/2010/main" val="0"/>
              </a:ext>
            </a:extLst>
          </a:blip>
          <a:srcRect l="4503" t="17029" r="8845" b="10328"/>
          <a:stretch/>
        </p:blipFill>
        <p:spPr>
          <a:xfrm>
            <a:off x="223758" y="6252772"/>
            <a:ext cx="2140667" cy="537174"/>
          </a:xfrm>
          <a:prstGeom prst="rect">
            <a:avLst/>
          </a:prstGeom>
        </p:spPr>
      </p:pic>
      <p:pic>
        <p:nvPicPr>
          <p:cNvPr id="8" name="Image 7">
            <a:extLst>
              <a:ext uri="{FF2B5EF4-FFF2-40B4-BE49-F238E27FC236}">
                <a16:creationId xmlns:a16="http://schemas.microsoft.com/office/drawing/2014/main" id="{EDB6E6F3-71C7-B256-2CD1-43FC55BA9330}"/>
              </a:ext>
            </a:extLst>
          </p:cNvPr>
          <p:cNvPicPr>
            <a:picLocks noChangeAspect="1"/>
          </p:cNvPicPr>
          <p:nvPr/>
        </p:nvPicPr>
        <p:blipFill rotWithShape="1">
          <a:blip r:embed="rId7">
            <a:extLst>
              <a:ext uri="{28A0092B-C50C-407E-A947-70E740481C1C}">
                <a14:useLocalDpi xmlns:a14="http://schemas.microsoft.com/office/drawing/2010/main" val="0"/>
              </a:ext>
            </a:extLst>
          </a:blip>
          <a:srcRect l="54674"/>
          <a:stretch/>
        </p:blipFill>
        <p:spPr>
          <a:xfrm>
            <a:off x="7283344" y="4089530"/>
            <a:ext cx="1808358" cy="1999411"/>
          </a:xfrm>
          <a:prstGeom prst="rect">
            <a:avLst/>
          </a:prstGeom>
          <a:ln>
            <a:noFill/>
          </a:ln>
        </p:spPr>
      </p:pic>
      <p:pic>
        <p:nvPicPr>
          <p:cNvPr id="9" name="Image 8">
            <a:extLst>
              <a:ext uri="{FF2B5EF4-FFF2-40B4-BE49-F238E27FC236}">
                <a16:creationId xmlns:a16="http://schemas.microsoft.com/office/drawing/2014/main" id="{53B44BB5-091D-737D-E97F-5E499A58B2DF}"/>
              </a:ext>
            </a:extLst>
          </p:cNvPr>
          <p:cNvPicPr>
            <a:picLocks noChangeAspect="1"/>
          </p:cNvPicPr>
          <p:nvPr/>
        </p:nvPicPr>
        <p:blipFill rotWithShape="1">
          <a:blip r:embed="rId7">
            <a:extLst>
              <a:ext uri="{28A0092B-C50C-407E-A947-70E740481C1C}">
                <a14:useLocalDpi xmlns:a14="http://schemas.microsoft.com/office/drawing/2010/main" val="0"/>
              </a:ext>
            </a:extLst>
          </a:blip>
          <a:srcRect r="46420"/>
          <a:stretch/>
        </p:blipFill>
        <p:spPr>
          <a:xfrm>
            <a:off x="3693046" y="4056230"/>
            <a:ext cx="2156172" cy="2016724"/>
          </a:xfrm>
          <a:prstGeom prst="rect">
            <a:avLst/>
          </a:prstGeom>
          <a:ln>
            <a:noFill/>
          </a:ln>
        </p:spPr>
      </p:pic>
      <p:sp>
        <p:nvSpPr>
          <p:cNvPr id="10" name="ZoneTexte 9">
            <a:extLst>
              <a:ext uri="{FF2B5EF4-FFF2-40B4-BE49-F238E27FC236}">
                <a16:creationId xmlns:a16="http://schemas.microsoft.com/office/drawing/2014/main" id="{9D5F932B-25CE-E5D3-64A5-D003540996E0}"/>
              </a:ext>
            </a:extLst>
          </p:cNvPr>
          <p:cNvSpPr txBox="1"/>
          <p:nvPr/>
        </p:nvSpPr>
        <p:spPr>
          <a:xfrm>
            <a:off x="9583986" y="5400200"/>
            <a:ext cx="2405743" cy="584775"/>
          </a:xfrm>
          <a:prstGeom prst="rect">
            <a:avLst/>
          </a:prstGeom>
          <a:noFill/>
        </p:spPr>
        <p:txBody>
          <a:bodyPr wrap="square" rtlCol="0">
            <a:spAutoFit/>
          </a:bodyPr>
          <a:lstStyle/>
          <a:p>
            <a:pPr algn="ctr"/>
            <a:r>
              <a:rPr lang="fr-BE" sz="1600" dirty="0">
                <a:solidFill>
                  <a:schemeClr val="bg1">
                    <a:lumMod val="75000"/>
                  </a:schemeClr>
                </a:solidFill>
              </a:rPr>
              <a:t>Van </a:t>
            </a:r>
            <a:r>
              <a:rPr lang="fr-BE" sz="1600" dirty="0" err="1">
                <a:solidFill>
                  <a:schemeClr val="bg1">
                    <a:lumMod val="75000"/>
                  </a:schemeClr>
                </a:solidFill>
              </a:rPr>
              <a:t>Tol</a:t>
            </a:r>
            <a:r>
              <a:rPr lang="fr-BE" sz="1600" dirty="0">
                <a:solidFill>
                  <a:schemeClr val="bg1">
                    <a:lumMod val="75000"/>
                  </a:schemeClr>
                </a:solidFill>
              </a:rPr>
              <a:t> et al., </a:t>
            </a:r>
            <a:r>
              <a:rPr lang="fr-BE" sz="1600" dirty="0" err="1">
                <a:solidFill>
                  <a:schemeClr val="bg1">
                    <a:lumMod val="75000"/>
                  </a:schemeClr>
                </a:solidFill>
              </a:rPr>
              <a:t>Biomech</a:t>
            </a:r>
            <a:r>
              <a:rPr lang="fr-BE" sz="1600" dirty="0">
                <a:solidFill>
                  <a:schemeClr val="bg1">
                    <a:lumMod val="75000"/>
                  </a:schemeClr>
                </a:solidFill>
              </a:rPr>
              <a:t> Model </a:t>
            </a:r>
            <a:r>
              <a:rPr lang="fr-BE" sz="1600" dirty="0" err="1">
                <a:solidFill>
                  <a:schemeClr val="bg1">
                    <a:lumMod val="75000"/>
                  </a:schemeClr>
                </a:solidFill>
              </a:rPr>
              <a:t>Mechanobiol</a:t>
            </a:r>
            <a:r>
              <a:rPr lang="fr-BE" sz="1600" dirty="0">
                <a:solidFill>
                  <a:schemeClr val="bg1">
                    <a:lumMod val="75000"/>
                  </a:schemeClr>
                </a:solidFill>
              </a:rPr>
              <a:t>, 2020</a:t>
            </a:r>
            <a:endParaRPr lang="en-GB" sz="1600" dirty="0">
              <a:solidFill>
                <a:schemeClr val="bg1">
                  <a:lumMod val="75000"/>
                </a:schemeClr>
              </a:solidFill>
            </a:endParaRPr>
          </a:p>
        </p:txBody>
      </p:sp>
      <p:sp>
        <p:nvSpPr>
          <p:cNvPr id="11" name="Flèche : droite 10">
            <a:extLst>
              <a:ext uri="{FF2B5EF4-FFF2-40B4-BE49-F238E27FC236}">
                <a16:creationId xmlns:a16="http://schemas.microsoft.com/office/drawing/2014/main" id="{C5B8209A-0BDC-AEE4-73F0-75EFFF6438AF}"/>
              </a:ext>
            </a:extLst>
          </p:cNvPr>
          <p:cNvSpPr/>
          <p:nvPr/>
        </p:nvSpPr>
        <p:spPr>
          <a:xfrm>
            <a:off x="6026419" y="4778273"/>
            <a:ext cx="968830" cy="621927"/>
          </a:xfrm>
          <a:prstGeom prst="rightArrow">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1942060178"/>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 2">
            <a:extLst>
              <a:ext uri="{FF2B5EF4-FFF2-40B4-BE49-F238E27FC236}">
                <a16:creationId xmlns:a16="http://schemas.microsoft.com/office/drawing/2014/main" id="{1FB9BCD5-DF00-838E-ED38-A442A173D7CF}"/>
              </a:ext>
            </a:extLst>
          </p:cNvPr>
          <p:cNvPicPr>
            <a:picLocks noChangeAspect="1"/>
          </p:cNvPicPr>
          <p:nvPr>
            <p:custDataLst>
              <p:tags r:id="rId1"/>
            </p:custDataLst>
          </p:nvPr>
        </p:nvPicPr>
        <p:blipFill rotWithShape="1">
          <a:blip r:embed="rId25">
            <a:extLst>
              <a:ext uri="{28A0092B-C50C-407E-A947-70E740481C1C}">
                <a14:useLocalDpi xmlns:a14="http://schemas.microsoft.com/office/drawing/2010/main" val="0"/>
              </a:ext>
            </a:extLst>
          </a:blip>
          <a:srcRect l="40512" t="88520" r="50716" b="4789"/>
          <a:stretch/>
        </p:blipFill>
        <p:spPr>
          <a:xfrm>
            <a:off x="8759987" y="5709920"/>
            <a:ext cx="920347" cy="338554"/>
          </a:xfrm>
          <a:prstGeom prst="rect">
            <a:avLst/>
          </a:prstGeom>
        </p:spPr>
      </p:pic>
      <p:sp>
        <p:nvSpPr>
          <p:cNvPr id="2" name="Titre 1">
            <a:extLst>
              <a:ext uri="{FF2B5EF4-FFF2-40B4-BE49-F238E27FC236}">
                <a16:creationId xmlns:a16="http://schemas.microsoft.com/office/drawing/2014/main" id="{19FB2BC9-8EAE-466E-BF85-797572A8E22E}"/>
              </a:ext>
            </a:extLst>
          </p:cNvPr>
          <p:cNvSpPr>
            <a:spLocks noGrp="1"/>
          </p:cNvSpPr>
          <p:nvPr>
            <p:ph type="title"/>
            <p:custDataLst>
              <p:tags r:id="rId2"/>
            </p:custDataLst>
          </p:nvPr>
        </p:nvSpPr>
        <p:spPr>
          <a:xfrm>
            <a:off x="838200" y="365125"/>
            <a:ext cx="10515600" cy="800287"/>
          </a:xfrm>
        </p:spPr>
        <p:txBody>
          <a:bodyPr>
            <a:normAutofit/>
          </a:bodyPr>
          <a:lstStyle/>
          <a:p>
            <a:r>
              <a:rPr lang="fr-BE" sz="4800" dirty="0" err="1">
                <a:solidFill>
                  <a:srgbClr val="54A4A6"/>
                </a:solidFill>
                <a:latin typeface="Economica" panose="02000506040000020004" pitchFamily="2" charset="0"/>
              </a:rPr>
              <a:t>Correlation</a:t>
            </a:r>
            <a:r>
              <a:rPr lang="fr-BE" sz="4800" dirty="0">
                <a:solidFill>
                  <a:srgbClr val="54A4A6"/>
                </a:solidFill>
                <a:latin typeface="Economica" panose="02000506040000020004" pitchFamily="2" charset="0"/>
              </a:rPr>
              <a:t> of CL </a:t>
            </a:r>
            <a:r>
              <a:rPr lang="fr-BE" sz="4800" dirty="0" err="1">
                <a:solidFill>
                  <a:srgbClr val="54A4A6"/>
                </a:solidFill>
                <a:latin typeface="Economica" panose="02000506040000020004" pitchFamily="2" charset="0"/>
              </a:rPr>
              <a:t>mineral</a:t>
            </a:r>
            <a:r>
              <a:rPr lang="fr-BE" sz="4800" dirty="0">
                <a:solidFill>
                  <a:srgbClr val="54A4A6"/>
                </a:solidFill>
                <a:latin typeface="Economica" panose="02000506040000020004" pitchFamily="2" charset="0"/>
              </a:rPr>
              <a:t> content </a:t>
            </a:r>
            <a:r>
              <a:rPr lang="fr-BE" sz="4800" dirty="0" err="1">
                <a:solidFill>
                  <a:srgbClr val="54A4A6"/>
                </a:solidFill>
                <a:latin typeface="Economica" panose="02000506040000020004" pitchFamily="2" charset="0"/>
              </a:rPr>
              <a:t>with</a:t>
            </a:r>
            <a:r>
              <a:rPr lang="fr-BE" sz="4800" dirty="0">
                <a:solidFill>
                  <a:srgbClr val="54A4A6"/>
                </a:solidFill>
                <a:latin typeface="Economica" panose="02000506040000020004" pitchFamily="2" charset="0"/>
              </a:rPr>
              <a:t> </a:t>
            </a:r>
            <a:r>
              <a:rPr lang="fr-BE" sz="4800" dirty="0" err="1">
                <a:solidFill>
                  <a:srgbClr val="54A4A6"/>
                </a:solidFill>
                <a:latin typeface="Economica" panose="02000506040000020004" pitchFamily="2" charset="0"/>
              </a:rPr>
              <a:t>inside</a:t>
            </a:r>
            <a:r>
              <a:rPr lang="fr-BE" sz="4800" dirty="0">
                <a:solidFill>
                  <a:srgbClr val="54A4A6"/>
                </a:solidFill>
                <a:latin typeface="Economica" panose="02000506040000020004" pitchFamily="2" charset="0"/>
              </a:rPr>
              <a:t> &amp; </a:t>
            </a:r>
            <a:r>
              <a:rPr lang="fr-BE" sz="4800" dirty="0" err="1">
                <a:solidFill>
                  <a:srgbClr val="54A4A6"/>
                </a:solidFill>
                <a:latin typeface="Economica" panose="02000506040000020004" pitchFamily="2" charset="0"/>
              </a:rPr>
              <a:t>outside</a:t>
            </a:r>
            <a:endParaRPr lang="fr-BE" sz="4800" dirty="0">
              <a:solidFill>
                <a:srgbClr val="54A4A6"/>
              </a:solidFill>
              <a:latin typeface="Economica" panose="02000506040000020004" pitchFamily="2" charset="0"/>
            </a:endParaRPr>
          </a:p>
        </p:txBody>
      </p:sp>
      <p:sp>
        <p:nvSpPr>
          <p:cNvPr id="14" name="Rectangle 13">
            <a:extLst>
              <a:ext uri="{FF2B5EF4-FFF2-40B4-BE49-F238E27FC236}">
                <a16:creationId xmlns:a16="http://schemas.microsoft.com/office/drawing/2014/main" id="{7F27E00A-5FC1-4767-8F4A-A0DE3756BA13}"/>
              </a:ext>
            </a:extLst>
          </p:cNvPr>
          <p:cNvSpPr/>
          <p:nvPr>
            <p:custDataLst>
              <p:tags r:id="rId3"/>
            </p:custDataLst>
          </p:nvPr>
        </p:nvSpPr>
        <p:spPr>
          <a:xfrm>
            <a:off x="0" y="6176963"/>
            <a:ext cx="12192000" cy="681037"/>
          </a:xfrm>
          <a:prstGeom prst="rect">
            <a:avLst/>
          </a:prstGeom>
          <a:solidFill>
            <a:srgbClr val="4E9698"/>
          </a:solidFill>
          <a:ln>
            <a:solidFill>
              <a:srgbClr val="54A4A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Image 5">
            <a:extLst>
              <a:ext uri="{FF2B5EF4-FFF2-40B4-BE49-F238E27FC236}">
                <a16:creationId xmlns:a16="http://schemas.microsoft.com/office/drawing/2014/main" id="{A5AB0993-2158-E20D-BDBC-942B35365B98}"/>
              </a:ext>
            </a:extLst>
          </p:cNvPr>
          <p:cNvPicPr>
            <a:picLocks noChangeAspect="1"/>
          </p:cNvPicPr>
          <p:nvPr>
            <p:custDataLst>
              <p:tags r:id="rId4"/>
            </p:custDataLst>
          </p:nvPr>
        </p:nvPicPr>
        <p:blipFill rotWithShape="1">
          <a:blip r:embed="rId26">
            <a:extLst>
              <a:ext uri="{28A0092B-C50C-407E-A947-70E740481C1C}">
                <a14:useLocalDpi xmlns:a14="http://schemas.microsoft.com/office/drawing/2010/main" val="0"/>
              </a:ext>
            </a:extLst>
          </a:blip>
          <a:srcRect l="10715" t="2552" r="36726" b="11767"/>
          <a:stretch/>
        </p:blipFill>
        <p:spPr>
          <a:xfrm>
            <a:off x="482647" y="1547771"/>
            <a:ext cx="5508028" cy="4162150"/>
          </a:xfrm>
          <a:prstGeom prst="rect">
            <a:avLst/>
          </a:prstGeom>
        </p:spPr>
      </p:pic>
      <p:pic>
        <p:nvPicPr>
          <p:cNvPr id="8" name="Image 7">
            <a:extLst>
              <a:ext uri="{FF2B5EF4-FFF2-40B4-BE49-F238E27FC236}">
                <a16:creationId xmlns:a16="http://schemas.microsoft.com/office/drawing/2014/main" id="{481C6F69-E7F2-E2AC-BCC3-001DE3386B7B}"/>
              </a:ext>
            </a:extLst>
          </p:cNvPr>
          <p:cNvPicPr>
            <a:picLocks noChangeAspect="1"/>
          </p:cNvPicPr>
          <p:nvPr>
            <p:custDataLst>
              <p:tags r:id="rId5"/>
            </p:custDataLst>
          </p:nvPr>
        </p:nvPicPr>
        <p:blipFill rotWithShape="1">
          <a:blip r:embed="rId27">
            <a:extLst>
              <a:ext uri="{28A0092B-C50C-407E-A947-70E740481C1C}">
                <a14:useLocalDpi xmlns:a14="http://schemas.microsoft.com/office/drawing/2010/main" val="0"/>
              </a:ext>
            </a:extLst>
          </a:blip>
          <a:srcRect l="10715" t="5124" r="36726" b="12059"/>
          <a:stretch/>
        </p:blipFill>
        <p:spPr>
          <a:xfrm>
            <a:off x="6168575" y="1668267"/>
            <a:ext cx="5221089" cy="4032000"/>
          </a:xfrm>
          <a:prstGeom prst="rect">
            <a:avLst/>
          </a:prstGeom>
        </p:spPr>
      </p:pic>
      <p:sp>
        <p:nvSpPr>
          <p:cNvPr id="9" name="ZoneTexte 8">
            <a:extLst>
              <a:ext uri="{FF2B5EF4-FFF2-40B4-BE49-F238E27FC236}">
                <a16:creationId xmlns:a16="http://schemas.microsoft.com/office/drawing/2014/main" id="{2D85CC20-7F79-CDBB-61A5-8B2A4F0590D0}"/>
              </a:ext>
            </a:extLst>
          </p:cNvPr>
          <p:cNvSpPr txBox="1">
            <a:spLocks/>
          </p:cNvSpPr>
          <p:nvPr>
            <p:custDataLst>
              <p:tags r:id="rId6"/>
            </p:custDataLst>
          </p:nvPr>
        </p:nvSpPr>
        <p:spPr>
          <a:xfrm>
            <a:off x="4675513" y="4822828"/>
            <a:ext cx="1301454" cy="584775"/>
          </a:xfrm>
          <a:prstGeom prst="rect">
            <a:avLst/>
          </a:prstGeom>
          <a:noFill/>
        </p:spPr>
        <p:txBody>
          <a:bodyPr wrap="square" rtlCol="0">
            <a:spAutoFit/>
          </a:bodyPr>
          <a:lstStyle/>
          <a:p>
            <a:pPr algn="ctr"/>
            <a:r>
              <a:rPr lang="fr-BE" sz="1600" b="1" dirty="0">
                <a:solidFill>
                  <a:srgbClr val="284780"/>
                </a:solidFill>
                <a:latin typeface="Segoe UI" panose="020B0502040204020203" pitchFamily="34" charset="0"/>
                <a:cs typeface="Segoe UI" panose="020B0502040204020203" pitchFamily="34" charset="0"/>
              </a:rPr>
              <a:t>R² = 0.36</a:t>
            </a:r>
          </a:p>
          <a:p>
            <a:pPr algn="ctr"/>
            <a:r>
              <a:rPr lang="fr-BE" sz="1600" b="1" dirty="0">
                <a:solidFill>
                  <a:srgbClr val="284780"/>
                </a:solidFill>
                <a:latin typeface="Segoe UI" panose="020B0502040204020203" pitchFamily="34" charset="0"/>
                <a:cs typeface="Segoe UI" panose="020B0502040204020203" pitchFamily="34" charset="0"/>
              </a:rPr>
              <a:t>p &lt;0.05</a:t>
            </a:r>
          </a:p>
        </p:txBody>
      </p:sp>
      <p:sp>
        <p:nvSpPr>
          <p:cNvPr id="10" name="ZoneTexte 9">
            <a:extLst>
              <a:ext uri="{FF2B5EF4-FFF2-40B4-BE49-F238E27FC236}">
                <a16:creationId xmlns:a16="http://schemas.microsoft.com/office/drawing/2014/main" id="{2CA5E0BE-1AB6-45A0-7CAF-AC88EA58F84D}"/>
              </a:ext>
            </a:extLst>
          </p:cNvPr>
          <p:cNvSpPr txBox="1">
            <a:spLocks/>
          </p:cNvSpPr>
          <p:nvPr>
            <p:custDataLst>
              <p:tags r:id="rId7"/>
            </p:custDataLst>
          </p:nvPr>
        </p:nvSpPr>
        <p:spPr>
          <a:xfrm>
            <a:off x="3415184" y="4822828"/>
            <a:ext cx="1301454" cy="584775"/>
          </a:xfrm>
          <a:prstGeom prst="rect">
            <a:avLst/>
          </a:prstGeom>
          <a:noFill/>
        </p:spPr>
        <p:txBody>
          <a:bodyPr wrap="square" rtlCol="0">
            <a:spAutoFit/>
          </a:bodyPr>
          <a:lstStyle/>
          <a:p>
            <a:pPr algn="ctr"/>
            <a:r>
              <a:rPr lang="fr-BE" sz="1600" b="1" dirty="0">
                <a:solidFill>
                  <a:srgbClr val="284780"/>
                </a:solidFill>
                <a:latin typeface="Segoe UI" panose="020B0502040204020203" pitchFamily="34" charset="0"/>
                <a:cs typeface="Segoe UI" panose="020B0502040204020203" pitchFamily="34" charset="0"/>
              </a:rPr>
              <a:t>R² = 0.21</a:t>
            </a:r>
          </a:p>
          <a:p>
            <a:pPr algn="ctr"/>
            <a:r>
              <a:rPr lang="fr-BE" sz="1600" b="1" dirty="0">
                <a:solidFill>
                  <a:srgbClr val="284780"/>
                </a:solidFill>
                <a:latin typeface="Segoe UI" panose="020B0502040204020203" pitchFamily="34" charset="0"/>
                <a:cs typeface="Segoe UI" panose="020B0502040204020203" pitchFamily="34" charset="0"/>
              </a:rPr>
              <a:t>p &lt;0.05</a:t>
            </a:r>
          </a:p>
        </p:txBody>
      </p:sp>
      <p:sp>
        <p:nvSpPr>
          <p:cNvPr id="11" name="ZoneTexte 10">
            <a:extLst>
              <a:ext uri="{FF2B5EF4-FFF2-40B4-BE49-F238E27FC236}">
                <a16:creationId xmlns:a16="http://schemas.microsoft.com/office/drawing/2014/main" id="{9045C569-DE9D-F8B3-D3E7-B1BD0AD335C9}"/>
              </a:ext>
            </a:extLst>
          </p:cNvPr>
          <p:cNvSpPr txBox="1">
            <a:spLocks/>
          </p:cNvSpPr>
          <p:nvPr>
            <p:custDataLst>
              <p:tags r:id="rId8"/>
            </p:custDataLst>
          </p:nvPr>
        </p:nvSpPr>
        <p:spPr>
          <a:xfrm>
            <a:off x="2235574" y="4822828"/>
            <a:ext cx="1284956" cy="584775"/>
          </a:xfrm>
          <a:prstGeom prst="rect">
            <a:avLst/>
          </a:prstGeom>
          <a:noFill/>
        </p:spPr>
        <p:txBody>
          <a:bodyPr wrap="square" rtlCol="0">
            <a:spAutoFit/>
          </a:bodyPr>
          <a:lstStyle/>
          <a:p>
            <a:pPr algn="ctr"/>
            <a:r>
              <a:rPr lang="fr-BE" sz="1600" b="1" dirty="0">
                <a:solidFill>
                  <a:srgbClr val="284780"/>
                </a:solidFill>
                <a:latin typeface="Segoe UI" panose="020B0502040204020203" pitchFamily="34" charset="0"/>
                <a:cs typeface="Segoe UI" panose="020B0502040204020203" pitchFamily="34" charset="0"/>
              </a:rPr>
              <a:t>R² = 0.41</a:t>
            </a:r>
          </a:p>
          <a:p>
            <a:pPr algn="ctr"/>
            <a:r>
              <a:rPr lang="fr-BE" sz="1600" b="1" dirty="0">
                <a:solidFill>
                  <a:srgbClr val="284780"/>
                </a:solidFill>
                <a:latin typeface="Segoe UI" panose="020B0502040204020203" pitchFamily="34" charset="0"/>
                <a:cs typeface="Segoe UI" panose="020B0502040204020203" pitchFamily="34" charset="0"/>
              </a:rPr>
              <a:t>p &lt;0.05</a:t>
            </a:r>
          </a:p>
        </p:txBody>
      </p:sp>
      <p:sp>
        <p:nvSpPr>
          <p:cNvPr id="12" name="ZoneTexte 11">
            <a:extLst>
              <a:ext uri="{FF2B5EF4-FFF2-40B4-BE49-F238E27FC236}">
                <a16:creationId xmlns:a16="http://schemas.microsoft.com/office/drawing/2014/main" id="{5A1BCEDD-AD31-FB57-E655-A607DD03BA08}"/>
              </a:ext>
            </a:extLst>
          </p:cNvPr>
          <p:cNvSpPr txBox="1">
            <a:spLocks/>
          </p:cNvSpPr>
          <p:nvPr>
            <p:custDataLst>
              <p:tags r:id="rId9"/>
            </p:custDataLst>
          </p:nvPr>
        </p:nvSpPr>
        <p:spPr>
          <a:xfrm>
            <a:off x="929978" y="4822828"/>
            <a:ext cx="1301454" cy="584775"/>
          </a:xfrm>
          <a:prstGeom prst="rect">
            <a:avLst/>
          </a:prstGeom>
          <a:noFill/>
        </p:spPr>
        <p:txBody>
          <a:bodyPr wrap="square" rtlCol="0">
            <a:spAutoFit/>
          </a:bodyPr>
          <a:lstStyle/>
          <a:p>
            <a:pPr algn="ctr"/>
            <a:r>
              <a:rPr lang="fr-BE" sz="1600" b="1" dirty="0">
                <a:solidFill>
                  <a:srgbClr val="284780"/>
                </a:solidFill>
                <a:latin typeface="Segoe UI" panose="020B0502040204020203" pitchFamily="34" charset="0"/>
                <a:cs typeface="Segoe UI" panose="020B0502040204020203" pitchFamily="34" charset="0"/>
              </a:rPr>
              <a:t>R² = 0.78</a:t>
            </a:r>
          </a:p>
          <a:p>
            <a:pPr algn="ctr"/>
            <a:r>
              <a:rPr lang="fr-BE" sz="1600" b="1" dirty="0">
                <a:solidFill>
                  <a:srgbClr val="284780"/>
                </a:solidFill>
                <a:latin typeface="Segoe UI" panose="020B0502040204020203" pitchFamily="34" charset="0"/>
                <a:cs typeface="Segoe UI" panose="020B0502040204020203" pitchFamily="34" charset="0"/>
              </a:rPr>
              <a:t>p &lt;0.05</a:t>
            </a:r>
          </a:p>
        </p:txBody>
      </p:sp>
      <p:sp>
        <p:nvSpPr>
          <p:cNvPr id="13" name="ZoneTexte 12">
            <a:extLst>
              <a:ext uri="{FF2B5EF4-FFF2-40B4-BE49-F238E27FC236}">
                <a16:creationId xmlns:a16="http://schemas.microsoft.com/office/drawing/2014/main" id="{747737B0-7A5B-F7BD-5739-5C8A6FF50A15}"/>
              </a:ext>
            </a:extLst>
          </p:cNvPr>
          <p:cNvSpPr txBox="1">
            <a:spLocks/>
          </p:cNvSpPr>
          <p:nvPr>
            <p:custDataLst>
              <p:tags r:id="rId10"/>
            </p:custDataLst>
          </p:nvPr>
        </p:nvSpPr>
        <p:spPr>
          <a:xfrm>
            <a:off x="4689221" y="1723300"/>
            <a:ext cx="1301454" cy="584775"/>
          </a:xfrm>
          <a:prstGeom prst="rect">
            <a:avLst/>
          </a:prstGeom>
          <a:noFill/>
        </p:spPr>
        <p:txBody>
          <a:bodyPr wrap="square" rtlCol="0">
            <a:spAutoFit/>
          </a:bodyPr>
          <a:lstStyle/>
          <a:p>
            <a:pPr algn="ctr"/>
            <a:r>
              <a:rPr lang="fr-BE" sz="1600" b="1" dirty="0">
                <a:solidFill>
                  <a:srgbClr val="236B2A"/>
                </a:solidFill>
                <a:latin typeface="Segoe UI" panose="020B0502040204020203" pitchFamily="34" charset="0"/>
                <a:cs typeface="Segoe UI" panose="020B0502040204020203" pitchFamily="34" charset="0"/>
              </a:rPr>
              <a:t>R² = 0.15</a:t>
            </a:r>
          </a:p>
          <a:p>
            <a:pPr algn="ctr"/>
            <a:r>
              <a:rPr lang="fr-BE" sz="1600" b="1" dirty="0">
                <a:solidFill>
                  <a:srgbClr val="236B2A"/>
                </a:solidFill>
                <a:latin typeface="Segoe UI" panose="020B0502040204020203" pitchFamily="34" charset="0"/>
                <a:cs typeface="Segoe UI" panose="020B0502040204020203" pitchFamily="34" charset="0"/>
              </a:rPr>
              <a:t>p &lt;0.05</a:t>
            </a:r>
          </a:p>
        </p:txBody>
      </p:sp>
      <p:sp>
        <p:nvSpPr>
          <p:cNvPr id="17" name="ZoneTexte 16">
            <a:extLst>
              <a:ext uri="{FF2B5EF4-FFF2-40B4-BE49-F238E27FC236}">
                <a16:creationId xmlns:a16="http://schemas.microsoft.com/office/drawing/2014/main" id="{DA41A6DD-4C81-2219-EF31-E477AEA80D31}"/>
              </a:ext>
            </a:extLst>
          </p:cNvPr>
          <p:cNvSpPr txBox="1">
            <a:spLocks/>
          </p:cNvSpPr>
          <p:nvPr>
            <p:custDataLst>
              <p:tags r:id="rId11"/>
            </p:custDataLst>
          </p:nvPr>
        </p:nvSpPr>
        <p:spPr>
          <a:xfrm>
            <a:off x="3428892" y="1723300"/>
            <a:ext cx="1301454" cy="584775"/>
          </a:xfrm>
          <a:prstGeom prst="rect">
            <a:avLst/>
          </a:prstGeom>
          <a:noFill/>
        </p:spPr>
        <p:txBody>
          <a:bodyPr wrap="square" rtlCol="0">
            <a:spAutoFit/>
          </a:bodyPr>
          <a:lstStyle/>
          <a:p>
            <a:pPr algn="ctr"/>
            <a:r>
              <a:rPr lang="fr-BE" sz="1600" b="1" dirty="0">
                <a:solidFill>
                  <a:srgbClr val="236B2A"/>
                </a:solidFill>
                <a:latin typeface="Segoe UI" panose="020B0502040204020203" pitchFamily="34" charset="0"/>
                <a:cs typeface="Segoe UI" panose="020B0502040204020203" pitchFamily="34" charset="0"/>
              </a:rPr>
              <a:t>R² = 0.07</a:t>
            </a:r>
          </a:p>
          <a:p>
            <a:pPr algn="ctr"/>
            <a:r>
              <a:rPr lang="fr-BE" sz="1600" b="1" dirty="0">
                <a:solidFill>
                  <a:srgbClr val="236B2A"/>
                </a:solidFill>
                <a:latin typeface="Segoe UI" panose="020B0502040204020203" pitchFamily="34" charset="0"/>
                <a:cs typeface="Segoe UI" panose="020B0502040204020203" pitchFamily="34" charset="0"/>
              </a:rPr>
              <a:t>p &lt;0.05</a:t>
            </a:r>
          </a:p>
        </p:txBody>
      </p:sp>
      <p:sp>
        <p:nvSpPr>
          <p:cNvPr id="18" name="ZoneTexte 17">
            <a:extLst>
              <a:ext uri="{FF2B5EF4-FFF2-40B4-BE49-F238E27FC236}">
                <a16:creationId xmlns:a16="http://schemas.microsoft.com/office/drawing/2014/main" id="{0C5974E7-3C0A-A031-898E-702068E6FAEF}"/>
              </a:ext>
            </a:extLst>
          </p:cNvPr>
          <p:cNvSpPr txBox="1">
            <a:spLocks/>
          </p:cNvSpPr>
          <p:nvPr>
            <p:custDataLst>
              <p:tags r:id="rId12"/>
            </p:custDataLst>
          </p:nvPr>
        </p:nvSpPr>
        <p:spPr>
          <a:xfrm>
            <a:off x="2249282" y="1723300"/>
            <a:ext cx="1284956" cy="584775"/>
          </a:xfrm>
          <a:prstGeom prst="rect">
            <a:avLst/>
          </a:prstGeom>
          <a:noFill/>
        </p:spPr>
        <p:txBody>
          <a:bodyPr wrap="square" rtlCol="0">
            <a:spAutoFit/>
          </a:bodyPr>
          <a:lstStyle/>
          <a:p>
            <a:pPr algn="ctr"/>
            <a:r>
              <a:rPr lang="fr-BE" sz="1600" b="1" dirty="0">
                <a:solidFill>
                  <a:srgbClr val="236B2A"/>
                </a:solidFill>
                <a:latin typeface="Segoe UI" panose="020B0502040204020203" pitchFamily="34" charset="0"/>
                <a:cs typeface="Segoe UI" panose="020B0502040204020203" pitchFamily="34" charset="0"/>
              </a:rPr>
              <a:t>R² = 0.01</a:t>
            </a:r>
          </a:p>
          <a:p>
            <a:pPr algn="ctr"/>
            <a:r>
              <a:rPr lang="fr-BE" sz="1600" b="1" dirty="0">
                <a:solidFill>
                  <a:srgbClr val="236B2A"/>
                </a:solidFill>
                <a:latin typeface="Segoe UI" panose="020B0502040204020203" pitchFamily="34" charset="0"/>
                <a:cs typeface="Segoe UI" panose="020B0502040204020203" pitchFamily="34" charset="0"/>
              </a:rPr>
              <a:t>p = 0.23</a:t>
            </a:r>
          </a:p>
        </p:txBody>
      </p:sp>
      <p:sp>
        <p:nvSpPr>
          <p:cNvPr id="19" name="ZoneTexte 18">
            <a:extLst>
              <a:ext uri="{FF2B5EF4-FFF2-40B4-BE49-F238E27FC236}">
                <a16:creationId xmlns:a16="http://schemas.microsoft.com/office/drawing/2014/main" id="{EC29C109-0579-0B36-F825-6D337D48DE2F}"/>
              </a:ext>
            </a:extLst>
          </p:cNvPr>
          <p:cNvSpPr txBox="1">
            <a:spLocks/>
          </p:cNvSpPr>
          <p:nvPr>
            <p:custDataLst>
              <p:tags r:id="rId13"/>
            </p:custDataLst>
          </p:nvPr>
        </p:nvSpPr>
        <p:spPr>
          <a:xfrm>
            <a:off x="943686" y="1723300"/>
            <a:ext cx="1301454" cy="584775"/>
          </a:xfrm>
          <a:prstGeom prst="rect">
            <a:avLst/>
          </a:prstGeom>
          <a:noFill/>
        </p:spPr>
        <p:txBody>
          <a:bodyPr wrap="square" rtlCol="0">
            <a:spAutoFit/>
          </a:bodyPr>
          <a:lstStyle/>
          <a:p>
            <a:pPr algn="ctr"/>
            <a:r>
              <a:rPr lang="fr-BE" sz="1600" b="1" dirty="0">
                <a:solidFill>
                  <a:srgbClr val="236B2A"/>
                </a:solidFill>
                <a:latin typeface="Segoe UI" panose="020B0502040204020203" pitchFamily="34" charset="0"/>
                <a:cs typeface="Segoe UI" panose="020B0502040204020203" pitchFamily="34" charset="0"/>
              </a:rPr>
              <a:t>R² = 0.18</a:t>
            </a:r>
          </a:p>
          <a:p>
            <a:pPr algn="ctr"/>
            <a:r>
              <a:rPr lang="fr-BE" sz="1600" b="1" dirty="0">
                <a:solidFill>
                  <a:srgbClr val="236B2A"/>
                </a:solidFill>
                <a:latin typeface="Segoe UI" panose="020B0502040204020203" pitchFamily="34" charset="0"/>
                <a:cs typeface="Segoe UI" panose="020B0502040204020203" pitchFamily="34" charset="0"/>
              </a:rPr>
              <a:t>p &lt;0.05</a:t>
            </a:r>
          </a:p>
        </p:txBody>
      </p:sp>
      <p:sp>
        <p:nvSpPr>
          <p:cNvPr id="20" name="ZoneTexte 19">
            <a:extLst>
              <a:ext uri="{FF2B5EF4-FFF2-40B4-BE49-F238E27FC236}">
                <a16:creationId xmlns:a16="http://schemas.microsoft.com/office/drawing/2014/main" id="{647DC271-E6B6-60D2-E473-0C6360F6566F}"/>
              </a:ext>
            </a:extLst>
          </p:cNvPr>
          <p:cNvSpPr txBox="1">
            <a:spLocks/>
          </p:cNvSpPr>
          <p:nvPr>
            <p:custDataLst>
              <p:tags r:id="rId14"/>
            </p:custDataLst>
          </p:nvPr>
        </p:nvSpPr>
        <p:spPr>
          <a:xfrm>
            <a:off x="10321571" y="4822828"/>
            <a:ext cx="1301454" cy="584775"/>
          </a:xfrm>
          <a:prstGeom prst="rect">
            <a:avLst/>
          </a:prstGeom>
          <a:noFill/>
        </p:spPr>
        <p:txBody>
          <a:bodyPr wrap="square" rtlCol="0">
            <a:spAutoFit/>
          </a:bodyPr>
          <a:lstStyle/>
          <a:p>
            <a:pPr algn="ctr"/>
            <a:r>
              <a:rPr lang="fr-BE" sz="1600" b="1" dirty="0">
                <a:solidFill>
                  <a:srgbClr val="96D6E8"/>
                </a:solidFill>
                <a:latin typeface="Segoe UI" panose="020B0502040204020203" pitchFamily="34" charset="0"/>
                <a:cs typeface="Segoe UI" panose="020B0502040204020203" pitchFamily="34" charset="0"/>
              </a:rPr>
              <a:t>R² = 0.09</a:t>
            </a:r>
          </a:p>
          <a:p>
            <a:pPr algn="ctr"/>
            <a:r>
              <a:rPr lang="fr-BE" sz="1600" b="1" dirty="0">
                <a:solidFill>
                  <a:srgbClr val="96D6E8"/>
                </a:solidFill>
                <a:latin typeface="Segoe UI" panose="020B0502040204020203" pitchFamily="34" charset="0"/>
                <a:cs typeface="Segoe UI" panose="020B0502040204020203" pitchFamily="34" charset="0"/>
              </a:rPr>
              <a:t>p &lt;0.05</a:t>
            </a:r>
          </a:p>
        </p:txBody>
      </p:sp>
      <p:sp>
        <p:nvSpPr>
          <p:cNvPr id="21" name="ZoneTexte 20">
            <a:extLst>
              <a:ext uri="{FF2B5EF4-FFF2-40B4-BE49-F238E27FC236}">
                <a16:creationId xmlns:a16="http://schemas.microsoft.com/office/drawing/2014/main" id="{58B4C67D-A115-BABB-6141-B84F6F7BD8D1}"/>
              </a:ext>
            </a:extLst>
          </p:cNvPr>
          <p:cNvSpPr txBox="1">
            <a:spLocks/>
          </p:cNvSpPr>
          <p:nvPr>
            <p:custDataLst>
              <p:tags r:id="rId15"/>
            </p:custDataLst>
          </p:nvPr>
        </p:nvSpPr>
        <p:spPr>
          <a:xfrm>
            <a:off x="9061242" y="4822828"/>
            <a:ext cx="1301454" cy="584775"/>
          </a:xfrm>
          <a:prstGeom prst="rect">
            <a:avLst/>
          </a:prstGeom>
          <a:noFill/>
        </p:spPr>
        <p:txBody>
          <a:bodyPr wrap="square" rtlCol="0">
            <a:spAutoFit/>
          </a:bodyPr>
          <a:lstStyle/>
          <a:p>
            <a:pPr algn="ctr"/>
            <a:r>
              <a:rPr lang="fr-BE" sz="1600" b="1" dirty="0">
                <a:solidFill>
                  <a:srgbClr val="96D6E8"/>
                </a:solidFill>
                <a:latin typeface="Segoe UI" panose="020B0502040204020203" pitchFamily="34" charset="0"/>
                <a:cs typeface="Segoe UI" panose="020B0502040204020203" pitchFamily="34" charset="0"/>
              </a:rPr>
              <a:t>R² = 0.05</a:t>
            </a:r>
          </a:p>
          <a:p>
            <a:pPr algn="ctr"/>
            <a:r>
              <a:rPr lang="fr-BE" sz="1600" b="1" dirty="0">
                <a:solidFill>
                  <a:srgbClr val="96D6E8"/>
                </a:solidFill>
                <a:latin typeface="Segoe UI" panose="020B0502040204020203" pitchFamily="34" charset="0"/>
                <a:cs typeface="Segoe UI" panose="020B0502040204020203" pitchFamily="34" charset="0"/>
              </a:rPr>
              <a:t>p &lt;0.05</a:t>
            </a:r>
          </a:p>
        </p:txBody>
      </p:sp>
      <p:sp>
        <p:nvSpPr>
          <p:cNvPr id="22" name="ZoneTexte 21">
            <a:extLst>
              <a:ext uri="{FF2B5EF4-FFF2-40B4-BE49-F238E27FC236}">
                <a16:creationId xmlns:a16="http://schemas.microsoft.com/office/drawing/2014/main" id="{51EDF1D9-18ED-8809-9169-CE880B5E8689}"/>
              </a:ext>
            </a:extLst>
          </p:cNvPr>
          <p:cNvSpPr txBox="1">
            <a:spLocks/>
          </p:cNvSpPr>
          <p:nvPr>
            <p:custDataLst>
              <p:tags r:id="rId16"/>
            </p:custDataLst>
          </p:nvPr>
        </p:nvSpPr>
        <p:spPr>
          <a:xfrm>
            <a:off x="7881632" y="4822828"/>
            <a:ext cx="1284956" cy="584775"/>
          </a:xfrm>
          <a:prstGeom prst="rect">
            <a:avLst/>
          </a:prstGeom>
          <a:noFill/>
        </p:spPr>
        <p:txBody>
          <a:bodyPr wrap="square" rtlCol="0">
            <a:spAutoFit/>
          </a:bodyPr>
          <a:lstStyle/>
          <a:p>
            <a:pPr algn="ctr"/>
            <a:r>
              <a:rPr lang="fr-BE" sz="1600" b="1" dirty="0">
                <a:solidFill>
                  <a:srgbClr val="96D6E8"/>
                </a:solidFill>
                <a:latin typeface="Segoe UI" panose="020B0502040204020203" pitchFamily="34" charset="0"/>
                <a:cs typeface="Segoe UI" panose="020B0502040204020203" pitchFamily="34" charset="0"/>
              </a:rPr>
              <a:t>R² = 0.25</a:t>
            </a:r>
          </a:p>
          <a:p>
            <a:pPr algn="ctr"/>
            <a:r>
              <a:rPr lang="fr-BE" sz="1600" b="1" dirty="0">
                <a:solidFill>
                  <a:srgbClr val="96D6E8"/>
                </a:solidFill>
                <a:latin typeface="Segoe UI" panose="020B0502040204020203" pitchFamily="34" charset="0"/>
                <a:cs typeface="Segoe UI" panose="020B0502040204020203" pitchFamily="34" charset="0"/>
              </a:rPr>
              <a:t>p &lt; 0.05</a:t>
            </a:r>
          </a:p>
        </p:txBody>
      </p:sp>
      <p:sp>
        <p:nvSpPr>
          <p:cNvPr id="23" name="ZoneTexte 22">
            <a:extLst>
              <a:ext uri="{FF2B5EF4-FFF2-40B4-BE49-F238E27FC236}">
                <a16:creationId xmlns:a16="http://schemas.microsoft.com/office/drawing/2014/main" id="{7E5970CC-F38B-59A2-93EC-DF245EA192FC}"/>
              </a:ext>
            </a:extLst>
          </p:cNvPr>
          <p:cNvSpPr txBox="1">
            <a:spLocks/>
          </p:cNvSpPr>
          <p:nvPr>
            <p:custDataLst>
              <p:tags r:id="rId17"/>
            </p:custDataLst>
          </p:nvPr>
        </p:nvSpPr>
        <p:spPr>
          <a:xfrm>
            <a:off x="6576036" y="4822828"/>
            <a:ext cx="1301454" cy="584775"/>
          </a:xfrm>
          <a:prstGeom prst="rect">
            <a:avLst/>
          </a:prstGeom>
          <a:noFill/>
        </p:spPr>
        <p:txBody>
          <a:bodyPr wrap="square" rtlCol="0">
            <a:spAutoFit/>
          </a:bodyPr>
          <a:lstStyle/>
          <a:p>
            <a:pPr algn="ctr"/>
            <a:r>
              <a:rPr lang="fr-BE" sz="1600" b="1" dirty="0">
                <a:solidFill>
                  <a:srgbClr val="96D6E8"/>
                </a:solidFill>
                <a:latin typeface="Segoe UI" panose="020B0502040204020203" pitchFamily="34" charset="0"/>
                <a:cs typeface="Segoe UI" panose="020B0502040204020203" pitchFamily="34" charset="0"/>
              </a:rPr>
              <a:t>R² = 0.64</a:t>
            </a:r>
          </a:p>
          <a:p>
            <a:pPr algn="ctr"/>
            <a:r>
              <a:rPr lang="fr-BE" sz="1600" b="1" dirty="0">
                <a:solidFill>
                  <a:srgbClr val="96D6E8"/>
                </a:solidFill>
                <a:latin typeface="Segoe UI" panose="020B0502040204020203" pitchFamily="34" charset="0"/>
                <a:cs typeface="Segoe UI" panose="020B0502040204020203" pitchFamily="34" charset="0"/>
              </a:rPr>
              <a:t>p &lt;0.05</a:t>
            </a:r>
          </a:p>
        </p:txBody>
      </p:sp>
      <p:sp>
        <p:nvSpPr>
          <p:cNvPr id="24" name="ZoneTexte 23">
            <a:extLst>
              <a:ext uri="{FF2B5EF4-FFF2-40B4-BE49-F238E27FC236}">
                <a16:creationId xmlns:a16="http://schemas.microsoft.com/office/drawing/2014/main" id="{AB8B724E-B883-5600-8082-5407BBE9BB19}"/>
              </a:ext>
            </a:extLst>
          </p:cNvPr>
          <p:cNvSpPr txBox="1">
            <a:spLocks/>
          </p:cNvSpPr>
          <p:nvPr>
            <p:custDataLst>
              <p:tags r:id="rId18"/>
            </p:custDataLst>
          </p:nvPr>
        </p:nvSpPr>
        <p:spPr>
          <a:xfrm>
            <a:off x="10375144" y="1725609"/>
            <a:ext cx="1301454" cy="584775"/>
          </a:xfrm>
          <a:prstGeom prst="rect">
            <a:avLst/>
          </a:prstGeom>
          <a:noFill/>
        </p:spPr>
        <p:txBody>
          <a:bodyPr wrap="square" rtlCol="0">
            <a:spAutoFit/>
          </a:bodyPr>
          <a:lstStyle/>
          <a:p>
            <a:pPr algn="ctr"/>
            <a:r>
              <a:rPr lang="fr-BE" sz="1600" b="1" dirty="0">
                <a:solidFill>
                  <a:srgbClr val="A3E1A9"/>
                </a:solidFill>
                <a:latin typeface="Segoe UI" panose="020B0502040204020203" pitchFamily="34" charset="0"/>
                <a:cs typeface="Segoe UI" panose="020B0502040204020203" pitchFamily="34" charset="0"/>
              </a:rPr>
              <a:t>R² = 0.03 </a:t>
            </a:r>
          </a:p>
          <a:p>
            <a:pPr algn="ctr"/>
            <a:r>
              <a:rPr lang="fr-BE" sz="1600" b="1" dirty="0">
                <a:solidFill>
                  <a:srgbClr val="A3E1A9"/>
                </a:solidFill>
                <a:latin typeface="Segoe UI" panose="020B0502040204020203" pitchFamily="34" charset="0"/>
                <a:cs typeface="Segoe UI" panose="020B0502040204020203" pitchFamily="34" charset="0"/>
              </a:rPr>
              <a:t>p = 0.05</a:t>
            </a:r>
          </a:p>
        </p:txBody>
      </p:sp>
      <p:sp>
        <p:nvSpPr>
          <p:cNvPr id="25" name="ZoneTexte 24">
            <a:extLst>
              <a:ext uri="{FF2B5EF4-FFF2-40B4-BE49-F238E27FC236}">
                <a16:creationId xmlns:a16="http://schemas.microsoft.com/office/drawing/2014/main" id="{6167940D-083A-6A54-B8AF-4EB88EA06DF8}"/>
              </a:ext>
            </a:extLst>
          </p:cNvPr>
          <p:cNvSpPr txBox="1">
            <a:spLocks/>
          </p:cNvSpPr>
          <p:nvPr>
            <p:custDataLst>
              <p:tags r:id="rId19"/>
            </p:custDataLst>
          </p:nvPr>
        </p:nvSpPr>
        <p:spPr>
          <a:xfrm>
            <a:off x="9114815" y="1725609"/>
            <a:ext cx="1301454" cy="584775"/>
          </a:xfrm>
          <a:prstGeom prst="rect">
            <a:avLst/>
          </a:prstGeom>
          <a:noFill/>
        </p:spPr>
        <p:txBody>
          <a:bodyPr wrap="square" rtlCol="0">
            <a:spAutoFit/>
          </a:bodyPr>
          <a:lstStyle/>
          <a:p>
            <a:pPr algn="ctr"/>
            <a:r>
              <a:rPr lang="fr-BE" sz="1600" b="1" dirty="0">
                <a:solidFill>
                  <a:srgbClr val="A3E1A9"/>
                </a:solidFill>
                <a:latin typeface="Segoe UI" panose="020B0502040204020203" pitchFamily="34" charset="0"/>
                <a:cs typeface="Segoe UI" panose="020B0502040204020203" pitchFamily="34" charset="0"/>
              </a:rPr>
              <a:t>R² = 0.04</a:t>
            </a:r>
          </a:p>
          <a:p>
            <a:pPr algn="ctr"/>
            <a:r>
              <a:rPr lang="fr-BE" sz="1600" b="1" dirty="0">
                <a:solidFill>
                  <a:srgbClr val="A3E1A9"/>
                </a:solidFill>
                <a:latin typeface="Segoe UI" panose="020B0502040204020203" pitchFamily="34" charset="0"/>
                <a:cs typeface="Segoe UI" panose="020B0502040204020203" pitchFamily="34" charset="0"/>
              </a:rPr>
              <a:t>p &lt;0.05</a:t>
            </a:r>
          </a:p>
        </p:txBody>
      </p:sp>
      <p:sp>
        <p:nvSpPr>
          <p:cNvPr id="26" name="ZoneTexte 25">
            <a:extLst>
              <a:ext uri="{FF2B5EF4-FFF2-40B4-BE49-F238E27FC236}">
                <a16:creationId xmlns:a16="http://schemas.microsoft.com/office/drawing/2014/main" id="{18DE415B-007E-DC7B-7588-AD7466A1A9DF}"/>
              </a:ext>
            </a:extLst>
          </p:cNvPr>
          <p:cNvSpPr txBox="1">
            <a:spLocks/>
          </p:cNvSpPr>
          <p:nvPr>
            <p:custDataLst>
              <p:tags r:id="rId20"/>
            </p:custDataLst>
          </p:nvPr>
        </p:nvSpPr>
        <p:spPr>
          <a:xfrm>
            <a:off x="7935205" y="1725609"/>
            <a:ext cx="1284956" cy="584775"/>
          </a:xfrm>
          <a:prstGeom prst="rect">
            <a:avLst/>
          </a:prstGeom>
          <a:noFill/>
        </p:spPr>
        <p:txBody>
          <a:bodyPr wrap="square" rtlCol="0">
            <a:spAutoFit/>
          </a:bodyPr>
          <a:lstStyle/>
          <a:p>
            <a:pPr algn="ctr"/>
            <a:r>
              <a:rPr lang="fr-BE" sz="1600" b="1" dirty="0">
                <a:solidFill>
                  <a:srgbClr val="A3E1A9"/>
                </a:solidFill>
                <a:latin typeface="Segoe UI" panose="020B0502040204020203" pitchFamily="34" charset="0"/>
                <a:cs typeface="Segoe UI" panose="020B0502040204020203" pitchFamily="34" charset="0"/>
              </a:rPr>
              <a:t>R² = 0.04</a:t>
            </a:r>
          </a:p>
          <a:p>
            <a:pPr algn="ctr"/>
            <a:r>
              <a:rPr lang="fr-BE" sz="1600" b="1" dirty="0">
                <a:solidFill>
                  <a:srgbClr val="A3E1A9"/>
                </a:solidFill>
                <a:latin typeface="Segoe UI" panose="020B0502040204020203" pitchFamily="34" charset="0"/>
                <a:cs typeface="Segoe UI" panose="020B0502040204020203" pitchFamily="34" charset="0"/>
              </a:rPr>
              <a:t>p &lt;0.05</a:t>
            </a:r>
          </a:p>
        </p:txBody>
      </p:sp>
      <p:sp>
        <p:nvSpPr>
          <p:cNvPr id="27" name="ZoneTexte 26">
            <a:extLst>
              <a:ext uri="{FF2B5EF4-FFF2-40B4-BE49-F238E27FC236}">
                <a16:creationId xmlns:a16="http://schemas.microsoft.com/office/drawing/2014/main" id="{F6866DC3-B596-534E-6394-2C3E26417072}"/>
              </a:ext>
            </a:extLst>
          </p:cNvPr>
          <p:cNvSpPr txBox="1">
            <a:spLocks/>
          </p:cNvSpPr>
          <p:nvPr>
            <p:custDataLst>
              <p:tags r:id="rId21"/>
            </p:custDataLst>
          </p:nvPr>
        </p:nvSpPr>
        <p:spPr>
          <a:xfrm>
            <a:off x="6629609" y="1725609"/>
            <a:ext cx="1301454" cy="584775"/>
          </a:xfrm>
          <a:prstGeom prst="rect">
            <a:avLst/>
          </a:prstGeom>
          <a:noFill/>
        </p:spPr>
        <p:txBody>
          <a:bodyPr wrap="square" rtlCol="0">
            <a:spAutoFit/>
          </a:bodyPr>
          <a:lstStyle/>
          <a:p>
            <a:pPr algn="ctr"/>
            <a:r>
              <a:rPr lang="fr-BE" sz="1600" b="1" dirty="0">
                <a:solidFill>
                  <a:srgbClr val="A3E1A9"/>
                </a:solidFill>
                <a:latin typeface="Segoe UI" panose="020B0502040204020203" pitchFamily="34" charset="0"/>
                <a:cs typeface="Segoe UI" panose="020B0502040204020203" pitchFamily="34" charset="0"/>
              </a:rPr>
              <a:t>R² = 0.25</a:t>
            </a:r>
          </a:p>
          <a:p>
            <a:pPr algn="ctr"/>
            <a:r>
              <a:rPr lang="fr-BE" sz="1600" b="1" dirty="0">
                <a:solidFill>
                  <a:srgbClr val="A3E1A9"/>
                </a:solidFill>
                <a:latin typeface="Segoe UI" panose="020B0502040204020203" pitchFamily="34" charset="0"/>
                <a:cs typeface="Segoe UI" panose="020B0502040204020203" pitchFamily="34" charset="0"/>
              </a:rPr>
              <a:t>p &lt;0.05</a:t>
            </a:r>
          </a:p>
        </p:txBody>
      </p:sp>
      <p:pic>
        <p:nvPicPr>
          <p:cNvPr id="4" name="Image 3">
            <a:extLst>
              <a:ext uri="{FF2B5EF4-FFF2-40B4-BE49-F238E27FC236}">
                <a16:creationId xmlns:a16="http://schemas.microsoft.com/office/drawing/2014/main" id="{B2B6A49C-7CD5-5F90-58CC-59C366F4643B}"/>
              </a:ext>
            </a:extLst>
          </p:cNvPr>
          <p:cNvPicPr>
            <a:picLocks noChangeAspect="1"/>
          </p:cNvPicPr>
          <p:nvPr>
            <p:custDataLst>
              <p:tags r:id="rId22"/>
            </p:custDataLst>
          </p:nvPr>
        </p:nvPicPr>
        <p:blipFill rotWithShape="1">
          <a:blip r:embed="rId25">
            <a:extLst>
              <a:ext uri="{28A0092B-C50C-407E-A947-70E740481C1C}">
                <a14:useLocalDpi xmlns:a14="http://schemas.microsoft.com/office/drawing/2010/main" val="0"/>
              </a:ext>
            </a:extLst>
          </a:blip>
          <a:srcRect l="40512" t="88520" r="50716" b="4789"/>
          <a:stretch/>
        </p:blipFill>
        <p:spPr>
          <a:xfrm>
            <a:off x="3060356" y="5709920"/>
            <a:ext cx="920347" cy="338554"/>
          </a:xfrm>
          <a:prstGeom prst="rect">
            <a:avLst/>
          </a:prstGeom>
        </p:spPr>
      </p:pic>
      <p:pic>
        <p:nvPicPr>
          <p:cNvPr id="5" name="Image 4" descr="Une image contenant Police, Graphique, logo, graphisme&#10;&#10;Description générée automatiquement">
            <a:extLst>
              <a:ext uri="{FF2B5EF4-FFF2-40B4-BE49-F238E27FC236}">
                <a16:creationId xmlns:a16="http://schemas.microsoft.com/office/drawing/2014/main" id="{043BDA35-0B96-2371-93D5-1520ED051042}"/>
              </a:ext>
            </a:extLst>
          </p:cNvPr>
          <p:cNvPicPr>
            <a:picLocks noChangeAspect="1"/>
          </p:cNvPicPr>
          <p:nvPr/>
        </p:nvPicPr>
        <p:blipFill rotWithShape="1">
          <a:blip r:embed="rId28">
            <a:extLst>
              <a:ext uri="{28A0092B-C50C-407E-A947-70E740481C1C}">
                <a14:useLocalDpi xmlns:a14="http://schemas.microsoft.com/office/drawing/2010/main" val="0"/>
              </a:ext>
            </a:extLst>
          </a:blip>
          <a:srcRect l="4503" t="17029" r="8845" b="10328"/>
          <a:stretch/>
        </p:blipFill>
        <p:spPr>
          <a:xfrm>
            <a:off x="223758" y="6252772"/>
            <a:ext cx="2140667" cy="537174"/>
          </a:xfrm>
          <a:prstGeom prst="rect">
            <a:avLst/>
          </a:prstGeom>
        </p:spPr>
      </p:pic>
    </p:spTree>
    <p:extLst>
      <p:ext uri="{BB962C8B-B14F-4D97-AF65-F5344CB8AC3E}">
        <p14:creationId xmlns:p14="http://schemas.microsoft.com/office/powerpoint/2010/main" val="107145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1"/>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9"/>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8"/>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3"/>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3"/>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2"/>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0"/>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27"/>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26"/>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25"/>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2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P spid="13" grpId="0"/>
      <p:bldP spid="17" grpId="0"/>
      <p:bldP spid="18" grpId="0"/>
      <p:bldP spid="19" grpId="0"/>
      <p:bldP spid="20" grpId="0"/>
      <p:bldP spid="21" grpId="0"/>
      <p:bldP spid="22" grpId="0"/>
      <p:bldP spid="23" grpId="0"/>
      <p:bldP spid="24" grpId="0"/>
      <p:bldP spid="25" grpId="0"/>
      <p:bldP spid="26" grpId="0"/>
      <p:bldP spid="27"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 name="Rectangle 131">
            <a:extLst>
              <a:ext uri="{FF2B5EF4-FFF2-40B4-BE49-F238E27FC236}">
                <a16:creationId xmlns:a16="http://schemas.microsoft.com/office/drawing/2014/main" id="{3C56C96C-88BD-B18F-8AEA-4540B92F23A1}"/>
              </a:ext>
            </a:extLst>
          </p:cNvPr>
          <p:cNvSpPr/>
          <p:nvPr>
            <p:custDataLst>
              <p:tags r:id="rId1"/>
            </p:custDataLst>
          </p:nvPr>
        </p:nvSpPr>
        <p:spPr>
          <a:xfrm>
            <a:off x="10124920" y="2430554"/>
            <a:ext cx="1440000" cy="1440000"/>
          </a:xfrm>
          <a:prstGeom prst="rect">
            <a:avLst/>
          </a:prstGeom>
          <a:solidFill>
            <a:srgbClr val="CDCD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1" name="Rectangle 130">
            <a:extLst>
              <a:ext uri="{FF2B5EF4-FFF2-40B4-BE49-F238E27FC236}">
                <a16:creationId xmlns:a16="http://schemas.microsoft.com/office/drawing/2014/main" id="{80762E21-D78A-7BC2-EB4E-307536F90AD1}"/>
              </a:ext>
            </a:extLst>
          </p:cNvPr>
          <p:cNvSpPr/>
          <p:nvPr>
            <p:custDataLst>
              <p:tags r:id="rId2"/>
            </p:custDataLst>
          </p:nvPr>
        </p:nvSpPr>
        <p:spPr>
          <a:xfrm>
            <a:off x="8575416" y="2419892"/>
            <a:ext cx="1440000" cy="1440000"/>
          </a:xfrm>
          <a:prstGeom prst="rect">
            <a:avLst/>
          </a:prstGeom>
          <a:solidFill>
            <a:srgbClr val="CDCD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0" name="Rectangle 129">
            <a:extLst>
              <a:ext uri="{FF2B5EF4-FFF2-40B4-BE49-F238E27FC236}">
                <a16:creationId xmlns:a16="http://schemas.microsoft.com/office/drawing/2014/main" id="{AFB0A7D5-6141-493A-7EB3-F6BFFC8E1137}"/>
              </a:ext>
            </a:extLst>
          </p:cNvPr>
          <p:cNvSpPr/>
          <p:nvPr>
            <p:custDataLst>
              <p:tags r:id="rId3"/>
            </p:custDataLst>
          </p:nvPr>
        </p:nvSpPr>
        <p:spPr>
          <a:xfrm>
            <a:off x="7048450" y="2414325"/>
            <a:ext cx="1440000" cy="1440000"/>
          </a:xfrm>
          <a:prstGeom prst="rect">
            <a:avLst/>
          </a:prstGeom>
          <a:solidFill>
            <a:srgbClr val="CDCD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pic>
        <p:nvPicPr>
          <p:cNvPr id="28" name="Picture 4" descr="https://lh5.googleusercontent.com/vTbrx3h74wohvWzTWTv_QDMYgF2bQ52fjNbiTV8YTc3xOVTrjKa1Es-LpOIlfa3K02g8eUIDxjLhQqsnoWe11gknnBe128hl4c1YUAw0qD1oRCsXWc_MWdnfbA3EaYTAQmT-r_uRifI">
            <a:extLst>
              <a:ext uri="{FF2B5EF4-FFF2-40B4-BE49-F238E27FC236}">
                <a16:creationId xmlns:a16="http://schemas.microsoft.com/office/drawing/2014/main" id="{4065A02E-1CE9-46D3-A044-A85116FA05C2}"/>
              </a:ext>
            </a:extLst>
          </p:cNvPr>
          <p:cNvPicPr>
            <a:picLocks noChangeAspect="1" noChangeArrowheads="1"/>
          </p:cNvPicPr>
          <p:nvPr>
            <p:custDataLst>
              <p:tags r:id="rId4"/>
            </p:custDataLst>
          </p:nvPr>
        </p:nvPicPr>
        <p:blipFill>
          <a:blip r:embed="rId41" cstate="print">
            <a:extLst>
              <a:ext uri="{28A0092B-C50C-407E-A947-70E740481C1C}">
                <a14:useLocalDpi xmlns:a14="http://schemas.microsoft.com/office/drawing/2010/main" val="0"/>
              </a:ext>
            </a:extLst>
          </a:blip>
          <a:srcRect/>
          <a:stretch>
            <a:fillRect/>
          </a:stretch>
        </p:blipFill>
        <p:spPr bwMode="auto">
          <a:xfrm>
            <a:off x="10395274" y="0"/>
            <a:ext cx="1796726" cy="772593"/>
          </a:xfrm>
          <a:prstGeom prst="rect">
            <a:avLst/>
          </a:prstGeom>
          <a:noFill/>
          <a:extLst>
            <a:ext uri="{909E8E84-426E-40DD-AFC4-6F175D3DCCD1}">
              <a14:hiddenFill xmlns:a14="http://schemas.microsoft.com/office/drawing/2010/main">
                <a:solidFill>
                  <a:srgbClr val="FFFFFF"/>
                </a:solidFill>
              </a14:hiddenFill>
            </a:ext>
          </a:extLst>
        </p:spPr>
      </p:pic>
      <p:sp>
        <p:nvSpPr>
          <p:cNvPr id="10" name="Titre 1">
            <a:extLst>
              <a:ext uri="{FF2B5EF4-FFF2-40B4-BE49-F238E27FC236}">
                <a16:creationId xmlns:a16="http://schemas.microsoft.com/office/drawing/2014/main" id="{B913B4DB-2508-FA3A-41B8-07F7BAE2251E}"/>
              </a:ext>
            </a:extLst>
          </p:cNvPr>
          <p:cNvSpPr>
            <a:spLocks noGrp="1"/>
          </p:cNvSpPr>
          <p:nvPr>
            <p:ph type="title"/>
            <p:custDataLst>
              <p:tags r:id="rId5"/>
            </p:custDataLst>
          </p:nvPr>
        </p:nvSpPr>
        <p:spPr>
          <a:xfrm>
            <a:off x="838200" y="114588"/>
            <a:ext cx="10515600" cy="800287"/>
          </a:xfrm>
        </p:spPr>
        <p:txBody>
          <a:bodyPr>
            <a:normAutofit/>
          </a:bodyPr>
          <a:lstStyle/>
          <a:p>
            <a:r>
              <a:rPr lang="fr-BE" sz="4000" dirty="0" err="1">
                <a:solidFill>
                  <a:srgbClr val="54A4A6"/>
                </a:solidFill>
                <a:latin typeface="Economica" panose="02000506040000020004" pitchFamily="2" charset="0"/>
              </a:rPr>
              <a:t>What</a:t>
            </a:r>
            <a:r>
              <a:rPr lang="fr-BE" sz="4000" dirty="0">
                <a:solidFill>
                  <a:srgbClr val="54A4A6"/>
                </a:solidFill>
                <a:latin typeface="Economica" panose="02000506040000020004" pitchFamily="2" charset="0"/>
              </a:rPr>
              <a:t> are the </a:t>
            </a:r>
            <a:r>
              <a:rPr lang="fr-BE" sz="4000" dirty="0" err="1">
                <a:solidFill>
                  <a:srgbClr val="54A4A6"/>
                </a:solidFill>
                <a:latin typeface="Economica" panose="02000506040000020004" pitchFamily="2" charset="0"/>
              </a:rPr>
              <a:t>unknowns</a:t>
            </a:r>
            <a:r>
              <a:rPr lang="fr-BE" sz="4000" dirty="0">
                <a:solidFill>
                  <a:srgbClr val="54A4A6"/>
                </a:solidFill>
                <a:latin typeface="Economica" panose="02000506040000020004" pitchFamily="2" charset="0"/>
              </a:rPr>
              <a:t> about </a:t>
            </a:r>
            <a:r>
              <a:rPr lang="fr-BE" sz="4000" dirty="0" err="1">
                <a:solidFill>
                  <a:srgbClr val="54A4A6"/>
                </a:solidFill>
                <a:latin typeface="Economica" panose="02000506040000020004" pitchFamily="2" charset="0"/>
              </a:rPr>
              <a:t>cement</a:t>
            </a:r>
            <a:r>
              <a:rPr lang="fr-BE" sz="4000" dirty="0">
                <a:solidFill>
                  <a:srgbClr val="54A4A6"/>
                </a:solidFill>
                <a:latin typeface="Economica" panose="02000506040000020004" pitchFamily="2" charset="0"/>
              </a:rPr>
              <a:t> </a:t>
            </a:r>
            <a:r>
              <a:rPr lang="fr-BE" sz="4000" dirty="0" err="1">
                <a:solidFill>
                  <a:srgbClr val="54A4A6"/>
                </a:solidFill>
                <a:latin typeface="Economica" panose="02000506040000020004" pitchFamily="2" charset="0"/>
              </a:rPr>
              <a:t>lines</a:t>
            </a:r>
            <a:r>
              <a:rPr lang="fr-BE" sz="4000" dirty="0">
                <a:solidFill>
                  <a:srgbClr val="54A4A6"/>
                </a:solidFill>
                <a:latin typeface="Economica" panose="02000506040000020004" pitchFamily="2" charset="0"/>
              </a:rPr>
              <a:t> (</a:t>
            </a:r>
            <a:r>
              <a:rPr lang="fr-BE" sz="4000" dirty="0" err="1">
                <a:solidFill>
                  <a:srgbClr val="54A4A6"/>
                </a:solidFill>
                <a:latin typeface="Economica" panose="02000506040000020004" pitchFamily="2" charset="0"/>
              </a:rPr>
              <a:t>CLs</a:t>
            </a:r>
            <a:r>
              <a:rPr lang="fr-BE" sz="4000" dirty="0">
                <a:solidFill>
                  <a:srgbClr val="54A4A6"/>
                </a:solidFill>
                <a:latin typeface="Economica" panose="02000506040000020004" pitchFamily="2" charset="0"/>
              </a:rPr>
              <a:t>)?</a:t>
            </a:r>
          </a:p>
        </p:txBody>
      </p:sp>
      <p:sp>
        <p:nvSpPr>
          <p:cNvPr id="18" name="Rectangle 17">
            <a:extLst>
              <a:ext uri="{FF2B5EF4-FFF2-40B4-BE49-F238E27FC236}">
                <a16:creationId xmlns:a16="http://schemas.microsoft.com/office/drawing/2014/main" id="{3D02D1D4-B03E-045A-25A6-94471A016444}"/>
              </a:ext>
            </a:extLst>
          </p:cNvPr>
          <p:cNvSpPr/>
          <p:nvPr>
            <p:custDataLst>
              <p:tags r:id="rId6"/>
            </p:custDataLst>
          </p:nvPr>
        </p:nvSpPr>
        <p:spPr>
          <a:xfrm>
            <a:off x="0" y="6176105"/>
            <a:ext cx="12192000" cy="681037"/>
          </a:xfrm>
          <a:prstGeom prst="rect">
            <a:avLst/>
          </a:prstGeom>
          <a:solidFill>
            <a:srgbClr val="4E9698"/>
          </a:solidFill>
          <a:ln>
            <a:solidFill>
              <a:srgbClr val="54A4A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ZoneTexte 18">
            <a:extLst>
              <a:ext uri="{FF2B5EF4-FFF2-40B4-BE49-F238E27FC236}">
                <a16:creationId xmlns:a16="http://schemas.microsoft.com/office/drawing/2014/main" id="{628B4AD8-5D84-03DB-7C28-EE60E43D227C}"/>
              </a:ext>
            </a:extLst>
          </p:cNvPr>
          <p:cNvSpPr txBox="1"/>
          <p:nvPr>
            <p:custDataLst>
              <p:tags r:id="rId7"/>
            </p:custDataLst>
          </p:nvPr>
        </p:nvSpPr>
        <p:spPr>
          <a:xfrm>
            <a:off x="11040075" y="6311900"/>
            <a:ext cx="697628" cy="400110"/>
          </a:xfrm>
          <a:prstGeom prst="rect">
            <a:avLst/>
          </a:prstGeom>
          <a:noFill/>
        </p:spPr>
        <p:txBody>
          <a:bodyPr wrap="none" rtlCol="0">
            <a:spAutoFit/>
          </a:bodyPr>
          <a:lstStyle/>
          <a:p>
            <a:pPr algn="ctr"/>
            <a:r>
              <a:rPr lang="fr-BE" sz="2000" dirty="0">
                <a:solidFill>
                  <a:schemeClr val="bg1"/>
                </a:solidFill>
                <a:latin typeface="Segoe UI" panose="020B0502040204020203" pitchFamily="34" charset="0"/>
                <a:cs typeface="Segoe UI" panose="020B0502040204020203" pitchFamily="34" charset="0"/>
              </a:rPr>
              <a:t>2/14</a:t>
            </a:r>
            <a:endParaRPr lang="en-US" sz="2000" dirty="0">
              <a:solidFill>
                <a:schemeClr val="bg1"/>
              </a:solidFill>
              <a:latin typeface="Segoe UI" panose="020B0502040204020203" pitchFamily="34" charset="0"/>
              <a:cs typeface="Segoe UI" panose="020B0502040204020203" pitchFamily="34" charset="0"/>
            </a:endParaRPr>
          </a:p>
        </p:txBody>
      </p:sp>
      <p:grpSp>
        <p:nvGrpSpPr>
          <p:cNvPr id="13" name="Groupe 12">
            <a:extLst>
              <a:ext uri="{FF2B5EF4-FFF2-40B4-BE49-F238E27FC236}">
                <a16:creationId xmlns:a16="http://schemas.microsoft.com/office/drawing/2014/main" id="{7E9541F4-D703-D4AF-3050-10DF5792BE53}"/>
              </a:ext>
            </a:extLst>
          </p:cNvPr>
          <p:cNvGrpSpPr>
            <a:grpSpLocks noChangeAspect="1"/>
          </p:cNvGrpSpPr>
          <p:nvPr>
            <p:custDataLst>
              <p:tags r:id="rId8"/>
            </p:custDataLst>
          </p:nvPr>
        </p:nvGrpSpPr>
        <p:grpSpPr>
          <a:xfrm>
            <a:off x="7251003" y="2617552"/>
            <a:ext cx="1044000" cy="1044000"/>
            <a:chOff x="1685560" y="4572076"/>
            <a:chExt cx="365294" cy="365294"/>
          </a:xfrm>
          <a:solidFill>
            <a:schemeClr val="tx1">
              <a:lumMod val="50000"/>
              <a:lumOff val="50000"/>
            </a:schemeClr>
          </a:solidFill>
        </p:grpSpPr>
        <p:sp>
          <p:nvSpPr>
            <p:cNvPr id="7" name="Ellipse 6">
              <a:extLst>
                <a:ext uri="{FF2B5EF4-FFF2-40B4-BE49-F238E27FC236}">
                  <a16:creationId xmlns:a16="http://schemas.microsoft.com/office/drawing/2014/main" id="{C3B363A0-C56C-9B1E-46DD-E505C4A716EB}"/>
                </a:ext>
              </a:extLst>
            </p:cNvPr>
            <p:cNvSpPr/>
            <p:nvPr/>
          </p:nvSpPr>
          <p:spPr>
            <a:xfrm>
              <a:off x="1685560" y="4572076"/>
              <a:ext cx="365294" cy="365294"/>
            </a:xfrm>
            <a:prstGeom prst="ellipse">
              <a:avLst/>
            </a:prstGeom>
            <a:grpFill/>
            <a:ln w="76200">
              <a:solidFill>
                <a:srgbClr val="D7D7D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8" name="Ellipse 7">
              <a:extLst>
                <a:ext uri="{FF2B5EF4-FFF2-40B4-BE49-F238E27FC236}">
                  <a16:creationId xmlns:a16="http://schemas.microsoft.com/office/drawing/2014/main" id="{DFE32572-F977-36EE-BB56-95001F5CA4A3}"/>
                </a:ext>
              </a:extLst>
            </p:cNvPr>
            <p:cNvSpPr/>
            <p:nvPr/>
          </p:nvSpPr>
          <p:spPr>
            <a:xfrm>
              <a:off x="1808946" y="4693841"/>
              <a:ext cx="121765" cy="12176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grpSp>
      <p:grpSp>
        <p:nvGrpSpPr>
          <p:cNvPr id="14" name="Groupe 13">
            <a:extLst>
              <a:ext uri="{FF2B5EF4-FFF2-40B4-BE49-F238E27FC236}">
                <a16:creationId xmlns:a16="http://schemas.microsoft.com/office/drawing/2014/main" id="{17620D9B-4462-41A8-91D7-3DD0F2ABFD7F}"/>
              </a:ext>
            </a:extLst>
          </p:cNvPr>
          <p:cNvGrpSpPr>
            <a:grpSpLocks noChangeAspect="1"/>
          </p:cNvGrpSpPr>
          <p:nvPr>
            <p:custDataLst>
              <p:tags r:id="rId9"/>
            </p:custDataLst>
          </p:nvPr>
        </p:nvGrpSpPr>
        <p:grpSpPr>
          <a:xfrm>
            <a:off x="8772847" y="2625755"/>
            <a:ext cx="1044000" cy="1044000"/>
            <a:chOff x="1685560" y="4572076"/>
            <a:chExt cx="365294" cy="365294"/>
          </a:xfrm>
          <a:solidFill>
            <a:schemeClr val="bg1">
              <a:lumMod val="65000"/>
            </a:schemeClr>
          </a:solidFill>
        </p:grpSpPr>
        <p:sp>
          <p:nvSpPr>
            <p:cNvPr id="15" name="Ellipse 14">
              <a:extLst>
                <a:ext uri="{FF2B5EF4-FFF2-40B4-BE49-F238E27FC236}">
                  <a16:creationId xmlns:a16="http://schemas.microsoft.com/office/drawing/2014/main" id="{5047FD85-4B24-276A-4389-F9DE9D19661D}"/>
                </a:ext>
              </a:extLst>
            </p:cNvPr>
            <p:cNvSpPr/>
            <p:nvPr/>
          </p:nvSpPr>
          <p:spPr>
            <a:xfrm>
              <a:off x="1685560" y="4572076"/>
              <a:ext cx="365294" cy="365294"/>
            </a:xfrm>
            <a:prstGeom prst="ellipse">
              <a:avLst/>
            </a:prstGeom>
            <a:grpFill/>
            <a:ln w="76200">
              <a:solidFill>
                <a:srgbClr val="E9E9E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dirty="0"/>
            </a:p>
          </p:txBody>
        </p:sp>
        <p:sp>
          <p:nvSpPr>
            <p:cNvPr id="16" name="Ellipse 15">
              <a:extLst>
                <a:ext uri="{FF2B5EF4-FFF2-40B4-BE49-F238E27FC236}">
                  <a16:creationId xmlns:a16="http://schemas.microsoft.com/office/drawing/2014/main" id="{1C88326C-B630-5C48-F9AC-2BD90761C8C5}"/>
                </a:ext>
              </a:extLst>
            </p:cNvPr>
            <p:cNvSpPr/>
            <p:nvPr/>
          </p:nvSpPr>
          <p:spPr>
            <a:xfrm>
              <a:off x="1808946" y="4693841"/>
              <a:ext cx="121765" cy="12176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grpSp>
      <p:grpSp>
        <p:nvGrpSpPr>
          <p:cNvPr id="17" name="Groupe 16">
            <a:extLst>
              <a:ext uri="{FF2B5EF4-FFF2-40B4-BE49-F238E27FC236}">
                <a16:creationId xmlns:a16="http://schemas.microsoft.com/office/drawing/2014/main" id="{DA64C26A-D537-02B0-5ADD-9E20E5B168E3}"/>
              </a:ext>
            </a:extLst>
          </p:cNvPr>
          <p:cNvGrpSpPr>
            <a:grpSpLocks noChangeAspect="1"/>
          </p:cNvGrpSpPr>
          <p:nvPr>
            <p:custDataLst>
              <p:tags r:id="rId10"/>
            </p:custDataLst>
          </p:nvPr>
        </p:nvGrpSpPr>
        <p:grpSpPr>
          <a:xfrm>
            <a:off x="10322249" y="2633781"/>
            <a:ext cx="1044000" cy="1044000"/>
            <a:chOff x="1685560" y="4572076"/>
            <a:chExt cx="365294" cy="365294"/>
          </a:xfrm>
          <a:solidFill>
            <a:srgbClr val="CFCFCF"/>
          </a:solidFill>
        </p:grpSpPr>
        <p:sp>
          <p:nvSpPr>
            <p:cNvPr id="21" name="Ellipse 20">
              <a:extLst>
                <a:ext uri="{FF2B5EF4-FFF2-40B4-BE49-F238E27FC236}">
                  <a16:creationId xmlns:a16="http://schemas.microsoft.com/office/drawing/2014/main" id="{C1908230-33D0-94E5-3E2F-3AF0B0F24937}"/>
                </a:ext>
              </a:extLst>
            </p:cNvPr>
            <p:cNvSpPr/>
            <p:nvPr/>
          </p:nvSpPr>
          <p:spPr>
            <a:xfrm>
              <a:off x="1685560" y="4572076"/>
              <a:ext cx="365294" cy="365294"/>
            </a:xfrm>
            <a:prstGeom prst="ellipse">
              <a:avLst/>
            </a:prstGeom>
            <a:solidFill>
              <a:srgbClr val="CDCDCD"/>
            </a:solidFill>
            <a:ln w="76200">
              <a:solidFill>
                <a:srgbClr val="FBFBF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dirty="0"/>
            </a:p>
          </p:txBody>
        </p:sp>
        <p:sp>
          <p:nvSpPr>
            <p:cNvPr id="24" name="Ellipse 23">
              <a:extLst>
                <a:ext uri="{FF2B5EF4-FFF2-40B4-BE49-F238E27FC236}">
                  <a16:creationId xmlns:a16="http://schemas.microsoft.com/office/drawing/2014/main" id="{B7D99E0A-A430-3BB4-0182-0967BDA8242B}"/>
                </a:ext>
              </a:extLst>
            </p:cNvPr>
            <p:cNvSpPr/>
            <p:nvPr/>
          </p:nvSpPr>
          <p:spPr>
            <a:xfrm>
              <a:off x="1808946" y="4693841"/>
              <a:ext cx="121765" cy="12176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grpSp>
      <p:cxnSp>
        <p:nvCxnSpPr>
          <p:cNvPr id="48" name="Connecteur droit avec flèche 47">
            <a:extLst>
              <a:ext uri="{FF2B5EF4-FFF2-40B4-BE49-F238E27FC236}">
                <a16:creationId xmlns:a16="http://schemas.microsoft.com/office/drawing/2014/main" id="{E5F10425-105D-34F2-F863-900DD5B2D7E5}"/>
              </a:ext>
            </a:extLst>
          </p:cNvPr>
          <p:cNvCxnSpPr>
            <a:cxnSpLocks/>
          </p:cNvCxnSpPr>
          <p:nvPr>
            <p:custDataLst>
              <p:tags r:id="rId11"/>
            </p:custDataLst>
          </p:nvPr>
        </p:nvCxnSpPr>
        <p:spPr>
          <a:xfrm>
            <a:off x="7049572" y="4114380"/>
            <a:ext cx="4558219" cy="0"/>
          </a:xfrm>
          <a:prstGeom prst="straightConnector1">
            <a:avLst/>
          </a:prstGeom>
          <a:ln w="38100">
            <a:solidFill>
              <a:schemeClr val="tx1">
                <a:lumMod val="65000"/>
                <a:lumOff val="35000"/>
              </a:schemeClr>
            </a:solidFill>
            <a:headEnd type="none" w="med" len="med"/>
            <a:tailEnd type="arrow" w="lg" len="lg"/>
          </a:ln>
        </p:spPr>
        <p:style>
          <a:lnRef idx="1">
            <a:schemeClr val="accent1"/>
          </a:lnRef>
          <a:fillRef idx="0">
            <a:schemeClr val="accent1"/>
          </a:fillRef>
          <a:effectRef idx="0">
            <a:schemeClr val="accent1"/>
          </a:effectRef>
          <a:fontRef idx="minor">
            <a:schemeClr val="tx1"/>
          </a:fontRef>
        </p:style>
      </p:cxnSp>
      <p:sp>
        <p:nvSpPr>
          <p:cNvPr id="65" name="ZoneTexte 64">
            <a:extLst>
              <a:ext uri="{FF2B5EF4-FFF2-40B4-BE49-F238E27FC236}">
                <a16:creationId xmlns:a16="http://schemas.microsoft.com/office/drawing/2014/main" id="{4E95C8D9-DECC-7C05-3697-B535246737DF}"/>
              </a:ext>
            </a:extLst>
          </p:cNvPr>
          <p:cNvSpPr txBox="1"/>
          <p:nvPr>
            <p:custDataLst>
              <p:tags r:id="rId12"/>
            </p:custDataLst>
          </p:nvPr>
        </p:nvSpPr>
        <p:spPr>
          <a:xfrm>
            <a:off x="7383165" y="1668819"/>
            <a:ext cx="438018" cy="338554"/>
          </a:xfrm>
          <a:prstGeom prst="rect">
            <a:avLst/>
          </a:prstGeom>
          <a:noFill/>
        </p:spPr>
        <p:txBody>
          <a:bodyPr wrap="square" rtlCol="0">
            <a:spAutoFit/>
          </a:bodyPr>
          <a:lstStyle/>
          <a:p>
            <a:pPr algn="r"/>
            <a:r>
              <a:rPr lang="fr-BE" sz="1600" dirty="0">
                <a:solidFill>
                  <a:schemeClr val="tx1">
                    <a:lumMod val="65000"/>
                    <a:lumOff val="35000"/>
                  </a:schemeClr>
                </a:solidFill>
                <a:latin typeface="Segoe UI" panose="020B0502040204020203" pitchFamily="34" charset="0"/>
                <a:cs typeface="Segoe UI" panose="020B0502040204020203" pitchFamily="34" charset="0"/>
              </a:rPr>
              <a:t>CL</a:t>
            </a:r>
          </a:p>
        </p:txBody>
      </p:sp>
      <p:cxnSp>
        <p:nvCxnSpPr>
          <p:cNvPr id="75" name="Connecteur droit 74">
            <a:extLst>
              <a:ext uri="{FF2B5EF4-FFF2-40B4-BE49-F238E27FC236}">
                <a16:creationId xmlns:a16="http://schemas.microsoft.com/office/drawing/2014/main" id="{DC6C7AB9-50CC-5D37-8809-FEC4A68B906E}"/>
              </a:ext>
            </a:extLst>
          </p:cNvPr>
          <p:cNvCxnSpPr>
            <a:cxnSpLocks/>
            <a:stCxn id="7" idx="0"/>
            <a:endCxn id="65" idx="2"/>
          </p:cNvCxnSpPr>
          <p:nvPr>
            <p:custDataLst>
              <p:tags r:id="rId13"/>
            </p:custDataLst>
          </p:nvPr>
        </p:nvCxnSpPr>
        <p:spPr>
          <a:xfrm flipH="1" flipV="1">
            <a:off x="7602174" y="2007373"/>
            <a:ext cx="170829" cy="610179"/>
          </a:xfrm>
          <a:prstGeom prst="line">
            <a:avLst/>
          </a:prstGeom>
          <a:ln w="19050">
            <a:solidFill>
              <a:srgbClr val="545457"/>
            </a:solidFill>
            <a:prstDash val="sysDot"/>
          </a:ln>
        </p:spPr>
        <p:style>
          <a:lnRef idx="1">
            <a:schemeClr val="accent1"/>
          </a:lnRef>
          <a:fillRef idx="0">
            <a:schemeClr val="accent1"/>
          </a:fillRef>
          <a:effectRef idx="0">
            <a:schemeClr val="accent1"/>
          </a:effectRef>
          <a:fontRef idx="minor">
            <a:schemeClr val="tx1"/>
          </a:fontRef>
        </p:style>
      </p:cxnSp>
      <p:sp>
        <p:nvSpPr>
          <p:cNvPr id="77" name="ZoneTexte 76">
            <a:extLst>
              <a:ext uri="{FF2B5EF4-FFF2-40B4-BE49-F238E27FC236}">
                <a16:creationId xmlns:a16="http://schemas.microsoft.com/office/drawing/2014/main" id="{2D1CE2B6-644F-A3CC-0A1D-7B736DF4ACCB}"/>
              </a:ext>
            </a:extLst>
          </p:cNvPr>
          <p:cNvSpPr txBox="1"/>
          <p:nvPr>
            <p:custDataLst>
              <p:tags r:id="rId14"/>
            </p:custDataLst>
          </p:nvPr>
        </p:nvSpPr>
        <p:spPr>
          <a:xfrm>
            <a:off x="7048158" y="4188881"/>
            <a:ext cx="4558219" cy="369332"/>
          </a:xfrm>
          <a:prstGeom prst="rect">
            <a:avLst/>
          </a:prstGeom>
          <a:noFill/>
        </p:spPr>
        <p:txBody>
          <a:bodyPr wrap="square" rtlCol="0">
            <a:spAutoFit/>
          </a:bodyPr>
          <a:lstStyle/>
          <a:p>
            <a:pPr algn="ctr"/>
            <a:r>
              <a:rPr lang="fr-BE" dirty="0" err="1">
                <a:solidFill>
                  <a:schemeClr val="tx1">
                    <a:lumMod val="65000"/>
                    <a:lumOff val="35000"/>
                  </a:schemeClr>
                </a:solidFill>
                <a:latin typeface="Segoe UI" panose="020B0502040204020203" pitchFamily="34" charset="0"/>
                <a:cs typeface="Segoe UI" panose="020B0502040204020203" pitchFamily="34" charset="0"/>
              </a:rPr>
              <a:t>Mineralization</a:t>
            </a:r>
            <a:r>
              <a:rPr lang="fr-BE" dirty="0">
                <a:solidFill>
                  <a:schemeClr val="tx1">
                    <a:lumMod val="65000"/>
                    <a:lumOff val="35000"/>
                  </a:schemeClr>
                </a:solidFill>
                <a:latin typeface="Segoe UI" panose="020B0502040204020203" pitchFamily="34" charset="0"/>
                <a:cs typeface="Segoe UI" panose="020B0502040204020203" pitchFamily="34" charset="0"/>
              </a:rPr>
              <a:t>/Time [</a:t>
            </a:r>
            <a:r>
              <a:rPr lang="fr-BE" dirty="0" err="1">
                <a:solidFill>
                  <a:schemeClr val="tx1">
                    <a:lumMod val="65000"/>
                    <a:lumOff val="35000"/>
                  </a:schemeClr>
                </a:solidFill>
                <a:latin typeface="Segoe UI" panose="020B0502040204020203" pitchFamily="34" charset="0"/>
                <a:cs typeface="Segoe UI" panose="020B0502040204020203" pitchFamily="34" charset="0"/>
              </a:rPr>
              <a:t>year</a:t>
            </a:r>
            <a:r>
              <a:rPr lang="fr-BE" dirty="0">
                <a:solidFill>
                  <a:schemeClr val="tx1">
                    <a:lumMod val="65000"/>
                    <a:lumOff val="35000"/>
                  </a:schemeClr>
                </a:solidFill>
                <a:latin typeface="Segoe UI" panose="020B0502040204020203" pitchFamily="34" charset="0"/>
                <a:cs typeface="Segoe UI" panose="020B0502040204020203" pitchFamily="34" charset="0"/>
              </a:rPr>
              <a:t>]</a:t>
            </a:r>
          </a:p>
        </p:txBody>
      </p:sp>
      <p:sp>
        <p:nvSpPr>
          <p:cNvPr id="128" name="ZoneTexte 127">
            <a:extLst>
              <a:ext uri="{FF2B5EF4-FFF2-40B4-BE49-F238E27FC236}">
                <a16:creationId xmlns:a16="http://schemas.microsoft.com/office/drawing/2014/main" id="{71C6EAF4-737E-F3BE-BA4B-327B136D216B}"/>
              </a:ext>
            </a:extLst>
          </p:cNvPr>
          <p:cNvSpPr txBox="1"/>
          <p:nvPr>
            <p:custDataLst>
              <p:tags r:id="rId15"/>
            </p:custDataLst>
          </p:nvPr>
        </p:nvSpPr>
        <p:spPr>
          <a:xfrm>
            <a:off x="2818722" y="6290792"/>
            <a:ext cx="6554556" cy="369332"/>
          </a:xfrm>
          <a:prstGeom prst="rect">
            <a:avLst/>
          </a:prstGeom>
          <a:noFill/>
        </p:spPr>
        <p:txBody>
          <a:bodyPr wrap="square" rtlCol="0">
            <a:spAutoFit/>
          </a:bodyPr>
          <a:lstStyle/>
          <a:p>
            <a:pPr algn="ctr"/>
            <a:r>
              <a:rPr lang="fr-BE" dirty="0" err="1">
                <a:solidFill>
                  <a:schemeClr val="bg1"/>
                </a:solidFill>
                <a:latin typeface="Segoe UI" panose="020B0502040204020203" pitchFamily="34" charset="0"/>
                <a:cs typeface="Segoe UI" panose="020B0502040204020203" pitchFamily="34" charset="0"/>
              </a:rPr>
              <a:t>Adapted</a:t>
            </a:r>
            <a:r>
              <a:rPr lang="fr-BE" dirty="0">
                <a:solidFill>
                  <a:schemeClr val="bg1"/>
                </a:solidFill>
                <a:latin typeface="Segoe UI" panose="020B0502040204020203" pitchFamily="34" charset="0"/>
                <a:cs typeface="Segoe UI" panose="020B0502040204020203" pitchFamily="34" charset="0"/>
              </a:rPr>
              <a:t> </a:t>
            </a:r>
            <a:r>
              <a:rPr lang="fr-BE" dirty="0" err="1">
                <a:solidFill>
                  <a:schemeClr val="bg1"/>
                </a:solidFill>
                <a:latin typeface="Segoe UI" panose="020B0502040204020203" pitchFamily="34" charset="0"/>
                <a:cs typeface="Segoe UI" panose="020B0502040204020203" pitchFamily="34" charset="0"/>
              </a:rPr>
              <a:t>from</a:t>
            </a:r>
            <a:r>
              <a:rPr lang="fr-BE" dirty="0">
                <a:solidFill>
                  <a:schemeClr val="bg1"/>
                </a:solidFill>
                <a:latin typeface="Segoe UI" panose="020B0502040204020203" pitchFamily="34" charset="0"/>
                <a:cs typeface="Segoe UI" panose="020B0502040204020203" pitchFamily="34" charset="0"/>
                <a:sym typeface="Wingdings" panose="05000000000000000000" pitchFamily="2" charset="2"/>
              </a:rPr>
              <a:t> </a:t>
            </a:r>
            <a:r>
              <a:rPr lang="fr-BE" dirty="0" err="1">
                <a:solidFill>
                  <a:schemeClr val="bg1"/>
                </a:solidFill>
                <a:latin typeface="Segoe UI" panose="020B0502040204020203" pitchFamily="34" charset="0"/>
                <a:cs typeface="Segoe UI" panose="020B0502040204020203" pitchFamily="34" charset="0"/>
                <a:sym typeface="Wingdings" panose="05000000000000000000" pitchFamily="2" charset="2"/>
              </a:rPr>
              <a:t>Roschger</a:t>
            </a:r>
            <a:r>
              <a:rPr lang="fr-BE" dirty="0">
                <a:solidFill>
                  <a:schemeClr val="bg1"/>
                </a:solidFill>
                <a:latin typeface="Segoe UI" panose="020B0502040204020203" pitchFamily="34" charset="0"/>
                <a:cs typeface="Segoe UI" panose="020B0502040204020203" pitchFamily="34" charset="0"/>
                <a:sym typeface="Wingdings" panose="05000000000000000000" pitchFamily="2" charset="2"/>
              </a:rPr>
              <a:t> et al., Acta </a:t>
            </a:r>
            <a:r>
              <a:rPr lang="fr-BE" dirty="0" err="1">
                <a:solidFill>
                  <a:schemeClr val="bg1"/>
                </a:solidFill>
                <a:latin typeface="Segoe UI" panose="020B0502040204020203" pitchFamily="34" charset="0"/>
                <a:cs typeface="Segoe UI" panose="020B0502040204020203" pitchFamily="34" charset="0"/>
                <a:sym typeface="Wingdings" panose="05000000000000000000" pitchFamily="2" charset="2"/>
              </a:rPr>
              <a:t>Biomater</a:t>
            </a:r>
            <a:r>
              <a:rPr lang="fr-BE" dirty="0">
                <a:solidFill>
                  <a:schemeClr val="bg1"/>
                </a:solidFill>
                <a:latin typeface="Segoe UI" panose="020B0502040204020203" pitchFamily="34" charset="0"/>
                <a:cs typeface="Segoe UI" panose="020B0502040204020203" pitchFamily="34" charset="0"/>
                <a:sym typeface="Wingdings" panose="05000000000000000000" pitchFamily="2" charset="2"/>
              </a:rPr>
              <a:t>., 2020</a:t>
            </a:r>
            <a:endParaRPr lang="fr-BE" dirty="0">
              <a:solidFill>
                <a:schemeClr val="bg1"/>
              </a:solidFill>
              <a:latin typeface="Segoe UI" panose="020B0502040204020203" pitchFamily="34" charset="0"/>
              <a:cs typeface="Segoe UI" panose="020B0502040204020203" pitchFamily="34" charset="0"/>
            </a:endParaRPr>
          </a:p>
        </p:txBody>
      </p:sp>
      <p:sp>
        <p:nvSpPr>
          <p:cNvPr id="136" name="ZoneTexte 135">
            <a:extLst>
              <a:ext uri="{FF2B5EF4-FFF2-40B4-BE49-F238E27FC236}">
                <a16:creationId xmlns:a16="http://schemas.microsoft.com/office/drawing/2014/main" id="{7ED1E4BE-F020-9A5E-8637-EFF1EAEB9A1C}"/>
              </a:ext>
            </a:extLst>
          </p:cNvPr>
          <p:cNvSpPr txBox="1"/>
          <p:nvPr>
            <p:custDataLst>
              <p:tags r:id="rId16"/>
            </p:custDataLst>
          </p:nvPr>
        </p:nvSpPr>
        <p:spPr>
          <a:xfrm>
            <a:off x="6280914" y="1675354"/>
            <a:ext cx="1107162" cy="338554"/>
          </a:xfrm>
          <a:prstGeom prst="rect">
            <a:avLst/>
          </a:prstGeom>
          <a:noFill/>
        </p:spPr>
        <p:txBody>
          <a:bodyPr wrap="square" rtlCol="0">
            <a:spAutoFit/>
          </a:bodyPr>
          <a:lstStyle/>
          <a:p>
            <a:pPr algn="r"/>
            <a:r>
              <a:rPr lang="fr-BE" sz="1600" dirty="0">
                <a:solidFill>
                  <a:schemeClr val="tx1">
                    <a:lumMod val="65000"/>
                    <a:lumOff val="35000"/>
                  </a:schemeClr>
                </a:solidFill>
                <a:latin typeface="Segoe UI" panose="020B0502040204020203" pitchFamily="34" charset="0"/>
                <a:cs typeface="Segoe UI" panose="020B0502040204020203" pitchFamily="34" charset="0"/>
              </a:rPr>
              <a:t>Old </a:t>
            </a:r>
            <a:r>
              <a:rPr lang="fr-BE" sz="1600" dirty="0" err="1">
                <a:solidFill>
                  <a:schemeClr val="tx1">
                    <a:lumMod val="65000"/>
                    <a:lumOff val="35000"/>
                  </a:schemeClr>
                </a:solidFill>
                <a:latin typeface="Segoe UI" panose="020B0502040204020203" pitchFamily="34" charset="0"/>
                <a:cs typeface="Segoe UI" panose="020B0502040204020203" pitchFamily="34" charset="0"/>
              </a:rPr>
              <a:t>bone</a:t>
            </a:r>
            <a:endParaRPr lang="fr-BE" sz="1600" dirty="0">
              <a:solidFill>
                <a:schemeClr val="tx1">
                  <a:lumMod val="65000"/>
                  <a:lumOff val="35000"/>
                </a:schemeClr>
              </a:solidFill>
              <a:latin typeface="Segoe UI" panose="020B0502040204020203" pitchFamily="34" charset="0"/>
              <a:cs typeface="Segoe UI" panose="020B0502040204020203" pitchFamily="34" charset="0"/>
            </a:endParaRPr>
          </a:p>
        </p:txBody>
      </p:sp>
      <p:sp>
        <p:nvSpPr>
          <p:cNvPr id="138" name="ZoneTexte 137">
            <a:extLst>
              <a:ext uri="{FF2B5EF4-FFF2-40B4-BE49-F238E27FC236}">
                <a16:creationId xmlns:a16="http://schemas.microsoft.com/office/drawing/2014/main" id="{16195B29-E42C-1E9C-5DCC-F16A7B990E3F}"/>
              </a:ext>
            </a:extLst>
          </p:cNvPr>
          <p:cNvSpPr txBox="1"/>
          <p:nvPr>
            <p:custDataLst>
              <p:tags r:id="rId17"/>
            </p:custDataLst>
          </p:nvPr>
        </p:nvSpPr>
        <p:spPr>
          <a:xfrm>
            <a:off x="7881071" y="1670948"/>
            <a:ext cx="1107162" cy="338554"/>
          </a:xfrm>
          <a:prstGeom prst="rect">
            <a:avLst/>
          </a:prstGeom>
          <a:noFill/>
        </p:spPr>
        <p:txBody>
          <a:bodyPr wrap="square" rtlCol="0">
            <a:spAutoFit/>
          </a:bodyPr>
          <a:lstStyle/>
          <a:p>
            <a:pPr algn="r"/>
            <a:r>
              <a:rPr lang="fr-BE" sz="1600" dirty="0">
                <a:solidFill>
                  <a:schemeClr val="tx1">
                    <a:lumMod val="65000"/>
                    <a:lumOff val="35000"/>
                  </a:schemeClr>
                </a:solidFill>
                <a:latin typeface="Segoe UI" panose="020B0502040204020203" pitchFamily="34" charset="0"/>
                <a:cs typeface="Segoe UI" panose="020B0502040204020203" pitchFamily="34" charset="0"/>
              </a:rPr>
              <a:t>New </a:t>
            </a:r>
            <a:r>
              <a:rPr lang="fr-BE" sz="1600" dirty="0" err="1">
                <a:solidFill>
                  <a:schemeClr val="tx1">
                    <a:lumMod val="65000"/>
                    <a:lumOff val="35000"/>
                  </a:schemeClr>
                </a:solidFill>
                <a:latin typeface="Segoe UI" panose="020B0502040204020203" pitchFamily="34" charset="0"/>
                <a:cs typeface="Segoe UI" panose="020B0502040204020203" pitchFamily="34" charset="0"/>
              </a:rPr>
              <a:t>bone</a:t>
            </a:r>
            <a:endParaRPr lang="fr-BE" sz="1600" dirty="0">
              <a:solidFill>
                <a:schemeClr val="tx1">
                  <a:lumMod val="65000"/>
                  <a:lumOff val="35000"/>
                </a:schemeClr>
              </a:solidFill>
              <a:latin typeface="Segoe UI" panose="020B0502040204020203" pitchFamily="34" charset="0"/>
              <a:cs typeface="Segoe UI" panose="020B0502040204020203" pitchFamily="34" charset="0"/>
            </a:endParaRPr>
          </a:p>
        </p:txBody>
      </p:sp>
      <p:cxnSp>
        <p:nvCxnSpPr>
          <p:cNvPr id="139" name="Connecteur droit 138">
            <a:extLst>
              <a:ext uri="{FF2B5EF4-FFF2-40B4-BE49-F238E27FC236}">
                <a16:creationId xmlns:a16="http://schemas.microsoft.com/office/drawing/2014/main" id="{E4F4763D-7A47-BAC5-A5C6-70A2790CF070}"/>
              </a:ext>
            </a:extLst>
          </p:cNvPr>
          <p:cNvCxnSpPr>
            <a:cxnSpLocks/>
            <a:endCxn id="138" idx="2"/>
          </p:cNvCxnSpPr>
          <p:nvPr>
            <p:custDataLst>
              <p:tags r:id="rId18"/>
            </p:custDataLst>
          </p:nvPr>
        </p:nvCxnSpPr>
        <p:spPr>
          <a:xfrm flipV="1">
            <a:off x="8042475" y="2009502"/>
            <a:ext cx="392177" cy="941900"/>
          </a:xfrm>
          <a:prstGeom prst="line">
            <a:avLst/>
          </a:prstGeom>
          <a:ln w="19050">
            <a:solidFill>
              <a:srgbClr val="545457"/>
            </a:solidFill>
            <a:prstDash val="sysDot"/>
          </a:ln>
        </p:spPr>
        <p:style>
          <a:lnRef idx="1">
            <a:schemeClr val="accent1"/>
          </a:lnRef>
          <a:fillRef idx="0">
            <a:schemeClr val="accent1"/>
          </a:fillRef>
          <a:effectRef idx="0">
            <a:schemeClr val="accent1"/>
          </a:effectRef>
          <a:fontRef idx="minor">
            <a:schemeClr val="tx1"/>
          </a:fontRef>
        </p:style>
      </p:cxnSp>
      <p:cxnSp>
        <p:nvCxnSpPr>
          <p:cNvPr id="143" name="Connecteur droit 142">
            <a:extLst>
              <a:ext uri="{FF2B5EF4-FFF2-40B4-BE49-F238E27FC236}">
                <a16:creationId xmlns:a16="http://schemas.microsoft.com/office/drawing/2014/main" id="{1854B9E1-B392-5EBF-0039-B3C7336834A5}"/>
              </a:ext>
            </a:extLst>
          </p:cNvPr>
          <p:cNvCxnSpPr>
            <a:cxnSpLocks/>
            <a:stCxn id="136" idx="2"/>
          </p:cNvCxnSpPr>
          <p:nvPr>
            <p:custDataLst>
              <p:tags r:id="rId19"/>
            </p:custDataLst>
          </p:nvPr>
        </p:nvCxnSpPr>
        <p:spPr>
          <a:xfrm>
            <a:off x="6834495" y="2013908"/>
            <a:ext cx="429959" cy="490130"/>
          </a:xfrm>
          <a:prstGeom prst="line">
            <a:avLst/>
          </a:prstGeom>
          <a:ln w="19050">
            <a:solidFill>
              <a:srgbClr val="545457"/>
            </a:solidFill>
            <a:prstDash val="sysDot"/>
          </a:ln>
        </p:spPr>
        <p:style>
          <a:lnRef idx="1">
            <a:schemeClr val="accent1"/>
          </a:lnRef>
          <a:fillRef idx="0">
            <a:schemeClr val="accent1"/>
          </a:fillRef>
          <a:effectRef idx="0">
            <a:schemeClr val="accent1"/>
          </a:effectRef>
          <a:fontRef idx="minor">
            <a:schemeClr val="tx1"/>
          </a:fontRef>
        </p:style>
      </p:cxnSp>
      <p:sp>
        <p:nvSpPr>
          <p:cNvPr id="161" name="Rectangle : coins arrondis 160">
            <a:extLst>
              <a:ext uri="{FF2B5EF4-FFF2-40B4-BE49-F238E27FC236}">
                <a16:creationId xmlns:a16="http://schemas.microsoft.com/office/drawing/2014/main" id="{75785A75-3ADD-7BD1-3096-8830FC939094}"/>
              </a:ext>
            </a:extLst>
          </p:cNvPr>
          <p:cNvSpPr/>
          <p:nvPr>
            <p:custDataLst>
              <p:tags r:id="rId20"/>
            </p:custDataLst>
          </p:nvPr>
        </p:nvSpPr>
        <p:spPr>
          <a:xfrm>
            <a:off x="957388" y="1075696"/>
            <a:ext cx="3705755" cy="352800"/>
          </a:xfrm>
          <a:prstGeom prst="roundRect">
            <a:avLst/>
          </a:prstGeom>
          <a:noFill/>
          <a:ln>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dirty="0">
                <a:solidFill>
                  <a:schemeClr val="tx1">
                    <a:lumMod val="65000"/>
                    <a:lumOff val="35000"/>
                  </a:schemeClr>
                </a:solidFill>
                <a:latin typeface="Segoe UI" panose="020B0502040204020203" pitchFamily="34" charset="0"/>
                <a:cs typeface="Segoe UI" panose="020B0502040204020203" pitchFamily="34" charset="0"/>
              </a:rPr>
              <a:t>Formation of </a:t>
            </a:r>
            <a:r>
              <a:rPr lang="fr-BE" dirty="0" err="1">
                <a:solidFill>
                  <a:schemeClr val="tx1">
                    <a:lumMod val="65000"/>
                    <a:lumOff val="35000"/>
                  </a:schemeClr>
                </a:solidFill>
                <a:latin typeface="Segoe UI" panose="020B0502040204020203" pitchFamily="34" charset="0"/>
                <a:cs typeface="Segoe UI" panose="020B0502040204020203" pitchFamily="34" charset="0"/>
              </a:rPr>
              <a:t>secondary</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osteons</a:t>
            </a:r>
            <a:endParaRPr lang="fr-BE" dirty="0">
              <a:solidFill>
                <a:schemeClr val="tx1">
                  <a:lumMod val="65000"/>
                  <a:lumOff val="35000"/>
                </a:schemeClr>
              </a:solidFill>
              <a:latin typeface="Segoe UI" panose="020B0502040204020203" pitchFamily="34" charset="0"/>
              <a:cs typeface="Segoe UI" panose="020B0502040204020203" pitchFamily="34" charset="0"/>
            </a:endParaRPr>
          </a:p>
        </p:txBody>
      </p:sp>
      <p:grpSp>
        <p:nvGrpSpPr>
          <p:cNvPr id="198" name="Groupe 197">
            <a:extLst>
              <a:ext uri="{FF2B5EF4-FFF2-40B4-BE49-F238E27FC236}">
                <a16:creationId xmlns:a16="http://schemas.microsoft.com/office/drawing/2014/main" id="{85290972-3279-1748-3292-474CE31AFCA6}"/>
              </a:ext>
            </a:extLst>
          </p:cNvPr>
          <p:cNvGrpSpPr/>
          <p:nvPr>
            <p:custDataLst>
              <p:tags r:id="rId21"/>
            </p:custDataLst>
          </p:nvPr>
        </p:nvGrpSpPr>
        <p:grpSpPr>
          <a:xfrm>
            <a:off x="748270" y="1298631"/>
            <a:ext cx="3760368" cy="3643597"/>
            <a:chOff x="5888847" y="1080368"/>
            <a:chExt cx="4742081" cy="4594825"/>
          </a:xfrm>
        </p:grpSpPr>
        <p:grpSp>
          <p:nvGrpSpPr>
            <p:cNvPr id="197" name="Groupe 196">
              <a:extLst>
                <a:ext uri="{FF2B5EF4-FFF2-40B4-BE49-F238E27FC236}">
                  <a16:creationId xmlns:a16="http://schemas.microsoft.com/office/drawing/2014/main" id="{517E353E-39D5-59DA-84F3-DDB1AB0F6E36}"/>
                </a:ext>
              </a:extLst>
            </p:cNvPr>
            <p:cNvGrpSpPr/>
            <p:nvPr/>
          </p:nvGrpSpPr>
          <p:grpSpPr>
            <a:xfrm>
              <a:off x="5888847" y="1080368"/>
              <a:ext cx="4742081" cy="4594825"/>
              <a:chOff x="5888847" y="1080368"/>
              <a:chExt cx="4742081" cy="4594825"/>
            </a:xfrm>
          </p:grpSpPr>
          <p:grpSp>
            <p:nvGrpSpPr>
              <p:cNvPr id="196" name="Groupe 195">
                <a:extLst>
                  <a:ext uri="{FF2B5EF4-FFF2-40B4-BE49-F238E27FC236}">
                    <a16:creationId xmlns:a16="http://schemas.microsoft.com/office/drawing/2014/main" id="{001988C0-10A3-ABA4-256D-66F9C0D19C31}"/>
                  </a:ext>
                </a:extLst>
              </p:cNvPr>
              <p:cNvGrpSpPr/>
              <p:nvPr/>
            </p:nvGrpSpPr>
            <p:grpSpPr>
              <a:xfrm>
                <a:off x="5888847" y="1382775"/>
                <a:ext cx="4059172" cy="4031225"/>
                <a:chOff x="5888847" y="1382775"/>
                <a:chExt cx="4059172" cy="4031225"/>
              </a:xfrm>
            </p:grpSpPr>
            <p:pic>
              <p:nvPicPr>
                <p:cNvPr id="45" name="Image 44">
                  <a:extLst>
                    <a:ext uri="{FF2B5EF4-FFF2-40B4-BE49-F238E27FC236}">
                      <a16:creationId xmlns:a16="http://schemas.microsoft.com/office/drawing/2014/main" id="{7D25E03C-77FE-33CC-0831-B0AEC28A32D9}"/>
                    </a:ext>
                  </a:extLst>
                </p:cNvPr>
                <p:cNvPicPr>
                  <a:picLocks noChangeAspect="1"/>
                </p:cNvPicPr>
                <p:nvPr/>
              </p:nvPicPr>
              <p:blipFill>
                <a:blip r:embed="rId42">
                  <a:extLst>
                    <a:ext uri="{BEBA8EAE-BF5A-486C-A8C5-ECC9F3942E4B}">
                      <a14:imgProps xmlns:a14="http://schemas.microsoft.com/office/drawing/2010/main">
                        <a14:imgLayer r:embed="rId43">
                          <a14:imgEffect>
                            <a14:backgroundRemoval t="6586" b="92721" l="5852" r="90534">
                              <a14:foregroundMark x1="6540" y1="91334" x2="18589" y2="91508"/>
                              <a14:foregroundMark x1="18589" y1="91508" x2="81067" y2="88042"/>
                              <a14:foregroundMark x1="81067" y1="88042" x2="89673" y2="76430"/>
                              <a14:foregroundMark x1="89673" y1="76430" x2="89329" y2="35875"/>
                              <a14:foregroundMark x1="89329" y1="35875" x2="77797" y2="27903"/>
                              <a14:foregroundMark x1="77797" y1="27903" x2="30293" y2="11612"/>
                              <a14:foregroundMark x1="25473" y1="15945" x2="25473" y2="15945"/>
                              <a14:foregroundMark x1="33219" y1="29289" x2="64716" y2="50087"/>
                              <a14:foregroundMark x1="64716" y1="50087" x2="75731" y2="70191"/>
                              <a14:foregroundMark x1="75731" y1="70191" x2="72633" y2="85095"/>
                              <a14:foregroundMark x1="72633" y1="85095" x2="80207" y2="45581"/>
                              <a14:foregroundMark x1="80207" y1="45581" x2="79862" y2="44887"/>
                              <a14:foregroundMark x1="79002" y1="84402" x2="84509" y2="35009"/>
                              <a14:foregroundMark x1="84509" y1="35009" x2="67986" y2="45061"/>
                              <a14:foregroundMark x1="67986" y1="45061" x2="66609" y2="48700"/>
                              <a14:foregroundMark x1="79346" y1="33449" x2="21343" y2="27036"/>
                              <a14:foregroundMark x1="21343" y1="27036" x2="11360" y2="42288"/>
                              <a14:foregroundMark x1="11360" y1="42288" x2="8950" y2="65338"/>
                              <a14:foregroundMark x1="8950" y1="65338" x2="11532" y2="78683"/>
                              <a14:foregroundMark x1="11532" y1="78683" x2="25990" y2="89081"/>
                              <a14:foregroundMark x1="25990" y1="89081" x2="36833" y2="41075"/>
                              <a14:foregroundMark x1="5852" y1="92894" x2="8434" y2="35355"/>
                              <a14:foregroundMark x1="11876" y1="56326" x2="24957" y2="79549"/>
                              <a14:foregroundMark x1="24957" y1="79549" x2="27883" y2="57019"/>
                              <a14:foregroundMark x1="27883" y1="57019" x2="22375" y2="42288"/>
                              <a14:foregroundMark x1="22375" y1="42288" x2="14802" y2="73137"/>
                              <a14:foregroundMark x1="86575" y1="88562" x2="88985" y2="82496"/>
                              <a14:foregroundMark x1="86231" y1="85442" x2="84165" y2="88042"/>
                              <a14:foregroundMark x1="85370" y1="90988" x2="85370" y2="90988"/>
                              <a14:foregroundMark x1="84854" y1="88388" x2="84854" y2="88388"/>
                              <a14:foregroundMark x1="6196" y1="36049" x2="19966" y2="14211"/>
                              <a14:foregroundMark x1="19966" y1="14211" x2="33391" y2="13172"/>
                              <a14:foregroundMark x1="33391" y1="13172" x2="10671" y2="34662"/>
                              <a14:foregroundMark x1="21687" y1="11958" x2="28399" y2="11958"/>
                              <a14:foregroundMark x1="24613" y1="6586" x2="24613" y2="6586"/>
                              <a14:foregroundMark x1="62478" y1="36222" x2="60413" y2="36049"/>
                              <a14:foregroundMark x1="34079" y1="35702" x2="38038" y2="36222"/>
                              <a14:foregroundMark x1="90534" y1="30156" x2="90534" y2="30156"/>
                            </a14:backgroundRemoval>
                          </a14:imgEffect>
                        </a14:imgLayer>
                      </a14:imgProps>
                    </a:ext>
                  </a:extLst>
                </a:blip>
                <a:stretch>
                  <a:fillRect/>
                </a:stretch>
              </p:blipFill>
              <p:spPr>
                <a:xfrm>
                  <a:off x="5888847" y="1382775"/>
                  <a:ext cx="4059172" cy="4031225"/>
                </a:xfrm>
                <a:prstGeom prst="rect">
                  <a:avLst/>
                </a:prstGeom>
              </p:spPr>
            </p:pic>
            <p:sp>
              <p:nvSpPr>
                <p:cNvPr id="90" name="Forme libre : forme 89">
                  <a:extLst>
                    <a:ext uri="{FF2B5EF4-FFF2-40B4-BE49-F238E27FC236}">
                      <a16:creationId xmlns:a16="http://schemas.microsoft.com/office/drawing/2014/main" id="{FABF9426-FF08-20B5-AA76-B243FBA58B1E}"/>
                    </a:ext>
                  </a:extLst>
                </p:cNvPr>
                <p:cNvSpPr/>
                <p:nvPr/>
              </p:nvSpPr>
              <p:spPr>
                <a:xfrm>
                  <a:off x="7156581" y="4043771"/>
                  <a:ext cx="135594" cy="146017"/>
                </a:xfrm>
                <a:custGeom>
                  <a:avLst/>
                  <a:gdLst>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2292 w 246604"/>
                    <a:gd name="connsiteY10" fmla="*/ 69652 h 301824"/>
                    <a:gd name="connsiteX11" fmla="*/ 35864 w 246604"/>
                    <a:gd name="connsiteY11" fmla="*/ 58936 h 301824"/>
                    <a:gd name="connsiteX12" fmla="*/ 39435 w 246604"/>
                    <a:gd name="connsiteY12" fmla="*/ 53578 h 301824"/>
                    <a:gd name="connsiteX13" fmla="*/ 41221 w 246604"/>
                    <a:gd name="connsiteY13" fmla="*/ 46435 h 301824"/>
                    <a:gd name="connsiteX14" fmla="*/ 44793 w 246604"/>
                    <a:gd name="connsiteY14" fmla="*/ 33933 h 301824"/>
                    <a:gd name="connsiteX15" fmla="*/ 48365 w 246604"/>
                    <a:gd name="connsiteY15" fmla="*/ 19646 h 301824"/>
                    <a:gd name="connsiteX16" fmla="*/ 51937 w 246604"/>
                    <a:gd name="connsiteY16" fmla="*/ 14288 h 301824"/>
                    <a:gd name="connsiteX17" fmla="*/ 69796 w 246604"/>
                    <a:gd name="connsiteY17" fmla="*/ 5358 h 301824"/>
                    <a:gd name="connsiteX18" fmla="*/ 80512 w 246604"/>
                    <a:gd name="connsiteY18" fmla="*/ 1786 h 301824"/>
                    <a:gd name="connsiteX19" fmla="*/ 94799 w 246604"/>
                    <a:gd name="connsiteY19" fmla="*/ 0 h 301824"/>
                    <a:gd name="connsiteX20" fmla="*/ 100157 w 246604"/>
                    <a:gd name="connsiteY20" fmla="*/ 1786 h 301824"/>
                    <a:gd name="connsiteX21" fmla="*/ 107301 w 246604"/>
                    <a:gd name="connsiteY21" fmla="*/ 3572 h 301824"/>
                    <a:gd name="connsiteX22" fmla="*/ 114445 w 246604"/>
                    <a:gd name="connsiteY22" fmla="*/ 7144 h 301824"/>
                    <a:gd name="connsiteX23" fmla="*/ 119803 w 246604"/>
                    <a:gd name="connsiteY23" fmla="*/ 8930 h 301824"/>
                    <a:gd name="connsiteX24" fmla="*/ 126946 w 246604"/>
                    <a:gd name="connsiteY24" fmla="*/ 12502 h 301824"/>
                    <a:gd name="connsiteX25" fmla="*/ 132304 w 246604"/>
                    <a:gd name="connsiteY25" fmla="*/ 16074 h 301824"/>
                    <a:gd name="connsiteX26" fmla="*/ 143020 w 246604"/>
                    <a:gd name="connsiteY26" fmla="*/ 17860 h 301824"/>
                    <a:gd name="connsiteX27" fmla="*/ 150164 w 246604"/>
                    <a:gd name="connsiteY27" fmla="*/ 19646 h 301824"/>
                    <a:gd name="connsiteX28" fmla="*/ 157307 w 246604"/>
                    <a:gd name="connsiteY28" fmla="*/ 25003 h 301824"/>
                    <a:gd name="connsiteX29" fmla="*/ 168023 w 246604"/>
                    <a:gd name="connsiteY29" fmla="*/ 28575 h 301824"/>
                    <a:gd name="connsiteX30" fmla="*/ 182310 w 246604"/>
                    <a:gd name="connsiteY30" fmla="*/ 32147 h 301824"/>
                    <a:gd name="connsiteX31" fmla="*/ 194812 w 246604"/>
                    <a:gd name="connsiteY31" fmla="*/ 39291 h 301824"/>
                    <a:gd name="connsiteX32" fmla="*/ 203742 w 246604"/>
                    <a:gd name="connsiteY32" fmla="*/ 42863 h 301824"/>
                    <a:gd name="connsiteX33" fmla="*/ 209099 w 246604"/>
                    <a:gd name="connsiteY33" fmla="*/ 50007 h 301824"/>
                    <a:gd name="connsiteX34" fmla="*/ 214457 w 246604"/>
                    <a:gd name="connsiteY34" fmla="*/ 51793 h 301824"/>
                    <a:gd name="connsiteX35" fmla="*/ 221601 w 246604"/>
                    <a:gd name="connsiteY35" fmla="*/ 62508 h 301824"/>
                    <a:gd name="connsiteX36" fmla="*/ 230531 w 246604"/>
                    <a:gd name="connsiteY36" fmla="*/ 78582 h 301824"/>
                    <a:gd name="connsiteX37" fmla="*/ 234103 w 246604"/>
                    <a:gd name="connsiteY37" fmla="*/ 87511 h 301824"/>
                    <a:gd name="connsiteX38" fmla="*/ 239460 w 246604"/>
                    <a:gd name="connsiteY38" fmla="*/ 94655 h 301824"/>
                    <a:gd name="connsiteX39" fmla="*/ 241246 w 246604"/>
                    <a:gd name="connsiteY39" fmla="*/ 105371 h 301824"/>
                    <a:gd name="connsiteX40" fmla="*/ 244818 w 246604"/>
                    <a:gd name="connsiteY40" fmla="*/ 114300 h 301824"/>
                    <a:gd name="connsiteX41" fmla="*/ 246604 w 246604"/>
                    <a:gd name="connsiteY41" fmla="*/ 130374 h 301824"/>
                    <a:gd name="connsiteX42" fmla="*/ 244818 w 246604"/>
                    <a:gd name="connsiteY42" fmla="*/ 187524 h 301824"/>
                    <a:gd name="connsiteX43" fmla="*/ 239460 w 246604"/>
                    <a:gd name="connsiteY43" fmla="*/ 203597 h 301824"/>
                    <a:gd name="connsiteX44" fmla="*/ 237674 w 246604"/>
                    <a:gd name="connsiteY44" fmla="*/ 208955 h 301824"/>
                    <a:gd name="connsiteX45" fmla="*/ 234103 w 246604"/>
                    <a:gd name="connsiteY45" fmla="*/ 216099 h 301824"/>
                    <a:gd name="connsiteX46" fmla="*/ 232317 w 246604"/>
                    <a:gd name="connsiteY46" fmla="*/ 223243 h 301824"/>
                    <a:gd name="connsiteX47" fmla="*/ 221601 w 246604"/>
                    <a:gd name="connsiteY47" fmla="*/ 241102 h 301824"/>
                    <a:gd name="connsiteX48" fmla="*/ 216243 w 246604"/>
                    <a:gd name="connsiteY48" fmla="*/ 251818 h 301824"/>
                    <a:gd name="connsiteX49" fmla="*/ 212671 w 246604"/>
                    <a:gd name="connsiteY49" fmla="*/ 257175 h 301824"/>
                    <a:gd name="connsiteX50" fmla="*/ 203742 w 246604"/>
                    <a:gd name="connsiteY50" fmla="*/ 276821 h 301824"/>
                    <a:gd name="connsiteX51" fmla="*/ 198384 w 246604"/>
                    <a:gd name="connsiteY51" fmla="*/ 283964 h 301824"/>
                    <a:gd name="connsiteX52" fmla="*/ 194812 w 246604"/>
                    <a:gd name="connsiteY52" fmla="*/ 289322 h 301824"/>
                    <a:gd name="connsiteX53" fmla="*/ 189454 w 246604"/>
                    <a:gd name="connsiteY53" fmla="*/ 294680 h 301824"/>
                    <a:gd name="connsiteX54" fmla="*/ 180524 w 246604"/>
                    <a:gd name="connsiteY54" fmla="*/ 301824 h 301824"/>
                    <a:gd name="connsiteX55" fmla="*/ 168023 w 246604"/>
                    <a:gd name="connsiteY55" fmla="*/ 300038 h 301824"/>
                    <a:gd name="connsiteX56" fmla="*/ 157307 w 246604"/>
                    <a:gd name="connsiteY56" fmla="*/ 296466 h 301824"/>
                    <a:gd name="connsiteX57" fmla="*/ 151949 w 246604"/>
                    <a:gd name="connsiteY57" fmla="*/ 294680 h 301824"/>
                    <a:gd name="connsiteX58" fmla="*/ 125160 w 246604"/>
                    <a:gd name="connsiteY58" fmla="*/ 291108 h 301824"/>
                    <a:gd name="connsiteX59" fmla="*/ 107301 w 246604"/>
                    <a:gd name="connsiteY59" fmla="*/ 283964 h 301824"/>
                    <a:gd name="connsiteX60" fmla="*/ 101943 w 246604"/>
                    <a:gd name="connsiteY60" fmla="*/ 280393 h 301824"/>
                    <a:gd name="connsiteX61" fmla="*/ 96585 w 246604"/>
                    <a:gd name="connsiteY61" fmla="*/ 278607 h 301824"/>
                    <a:gd name="connsiteX62" fmla="*/ 78726 w 246604"/>
                    <a:gd name="connsiteY62" fmla="*/ 271463 h 301824"/>
                    <a:gd name="connsiteX63" fmla="*/ 71582 w 246604"/>
                    <a:gd name="connsiteY63" fmla="*/ 267891 h 301824"/>
                    <a:gd name="connsiteX64" fmla="*/ 66224 w 246604"/>
                    <a:gd name="connsiteY64" fmla="*/ 266105 h 301824"/>
                    <a:gd name="connsiteX65" fmla="*/ 41221 w 246604"/>
                    <a:gd name="connsiteY65" fmla="*/ 260747 h 301824"/>
                    <a:gd name="connsiteX66" fmla="*/ 35864 w 246604"/>
                    <a:gd name="connsiteY66" fmla="*/ 258961 h 301824"/>
                    <a:gd name="connsiteX67" fmla="*/ 21576 w 246604"/>
                    <a:gd name="connsiteY67" fmla="*/ 248246 h 301824"/>
                    <a:gd name="connsiteX68" fmla="*/ 18004 w 246604"/>
                    <a:gd name="connsiteY68" fmla="*/ 242888 h 301824"/>
                    <a:gd name="connsiteX69" fmla="*/ 5503 w 246604"/>
                    <a:gd name="connsiteY69" fmla="*/ 237530 h 301824"/>
                    <a:gd name="connsiteX70" fmla="*/ 145 w 246604"/>
                    <a:gd name="connsiteY70"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2292 w 246604"/>
                    <a:gd name="connsiteY10" fmla="*/ 69652 h 301824"/>
                    <a:gd name="connsiteX11" fmla="*/ 35864 w 246604"/>
                    <a:gd name="connsiteY11" fmla="*/ 58936 h 301824"/>
                    <a:gd name="connsiteX12" fmla="*/ 39435 w 246604"/>
                    <a:gd name="connsiteY12" fmla="*/ 53578 h 301824"/>
                    <a:gd name="connsiteX13" fmla="*/ 41221 w 246604"/>
                    <a:gd name="connsiteY13" fmla="*/ 46435 h 301824"/>
                    <a:gd name="connsiteX14" fmla="*/ 44793 w 246604"/>
                    <a:gd name="connsiteY14" fmla="*/ 33933 h 301824"/>
                    <a:gd name="connsiteX15" fmla="*/ 48365 w 246604"/>
                    <a:gd name="connsiteY15" fmla="*/ 19646 h 301824"/>
                    <a:gd name="connsiteX16" fmla="*/ 51937 w 246604"/>
                    <a:gd name="connsiteY16" fmla="*/ 14288 h 301824"/>
                    <a:gd name="connsiteX17" fmla="*/ 69796 w 246604"/>
                    <a:gd name="connsiteY17" fmla="*/ 5358 h 301824"/>
                    <a:gd name="connsiteX18" fmla="*/ 80512 w 246604"/>
                    <a:gd name="connsiteY18" fmla="*/ 1786 h 301824"/>
                    <a:gd name="connsiteX19" fmla="*/ 94799 w 246604"/>
                    <a:gd name="connsiteY19" fmla="*/ 0 h 301824"/>
                    <a:gd name="connsiteX20" fmla="*/ 100157 w 246604"/>
                    <a:gd name="connsiteY20" fmla="*/ 1786 h 301824"/>
                    <a:gd name="connsiteX21" fmla="*/ 107301 w 246604"/>
                    <a:gd name="connsiteY21" fmla="*/ 3572 h 301824"/>
                    <a:gd name="connsiteX22" fmla="*/ 114445 w 246604"/>
                    <a:gd name="connsiteY22" fmla="*/ 7144 h 301824"/>
                    <a:gd name="connsiteX23" fmla="*/ 119803 w 246604"/>
                    <a:gd name="connsiteY23" fmla="*/ 8930 h 301824"/>
                    <a:gd name="connsiteX24" fmla="*/ 126946 w 246604"/>
                    <a:gd name="connsiteY24" fmla="*/ 12502 h 301824"/>
                    <a:gd name="connsiteX25" fmla="*/ 132304 w 246604"/>
                    <a:gd name="connsiteY25" fmla="*/ 16074 h 301824"/>
                    <a:gd name="connsiteX26" fmla="*/ 143020 w 246604"/>
                    <a:gd name="connsiteY26" fmla="*/ 17860 h 301824"/>
                    <a:gd name="connsiteX27" fmla="*/ 150164 w 246604"/>
                    <a:gd name="connsiteY27" fmla="*/ 19646 h 301824"/>
                    <a:gd name="connsiteX28" fmla="*/ 157307 w 246604"/>
                    <a:gd name="connsiteY28" fmla="*/ 25003 h 301824"/>
                    <a:gd name="connsiteX29" fmla="*/ 168023 w 246604"/>
                    <a:gd name="connsiteY29" fmla="*/ 28575 h 301824"/>
                    <a:gd name="connsiteX30" fmla="*/ 182310 w 246604"/>
                    <a:gd name="connsiteY30" fmla="*/ 32147 h 301824"/>
                    <a:gd name="connsiteX31" fmla="*/ 194812 w 246604"/>
                    <a:gd name="connsiteY31" fmla="*/ 39291 h 301824"/>
                    <a:gd name="connsiteX32" fmla="*/ 203742 w 246604"/>
                    <a:gd name="connsiteY32" fmla="*/ 42863 h 301824"/>
                    <a:gd name="connsiteX33" fmla="*/ 209099 w 246604"/>
                    <a:gd name="connsiteY33" fmla="*/ 50007 h 301824"/>
                    <a:gd name="connsiteX34" fmla="*/ 214457 w 246604"/>
                    <a:gd name="connsiteY34" fmla="*/ 51793 h 301824"/>
                    <a:gd name="connsiteX35" fmla="*/ 221601 w 246604"/>
                    <a:gd name="connsiteY35" fmla="*/ 62508 h 301824"/>
                    <a:gd name="connsiteX36" fmla="*/ 230531 w 246604"/>
                    <a:gd name="connsiteY36" fmla="*/ 78582 h 301824"/>
                    <a:gd name="connsiteX37" fmla="*/ 234103 w 246604"/>
                    <a:gd name="connsiteY37" fmla="*/ 87511 h 301824"/>
                    <a:gd name="connsiteX38" fmla="*/ 239460 w 246604"/>
                    <a:gd name="connsiteY38" fmla="*/ 94655 h 301824"/>
                    <a:gd name="connsiteX39" fmla="*/ 241246 w 246604"/>
                    <a:gd name="connsiteY39" fmla="*/ 105371 h 301824"/>
                    <a:gd name="connsiteX40" fmla="*/ 244818 w 246604"/>
                    <a:gd name="connsiteY40" fmla="*/ 114300 h 301824"/>
                    <a:gd name="connsiteX41" fmla="*/ 246604 w 246604"/>
                    <a:gd name="connsiteY41" fmla="*/ 130374 h 301824"/>
                    <a:gd name="connsiteX42" fmla="*/ 244818 w 246604"/>
                    <a:gd name="connsiteY42" fmla="*/ 187524 h 301824"/>
                    <a:gd name="connsiteX43" fmla="*/ 239460 w 246604"/>
                    <a:gd name="connsiteY43" fmla="*/ 203597 h 301824"/>
                    <a:gd name="connsiteX44" fmla="*/ 237674 w 246604"/>
                    <a:gd name="connsiteY44" fmla="*/ 208955 h 301824"/>
                    <a:gd name="connsiteX45" fmla="*/ 232317 w 246604"/>
                    <a:gd name="connsiteY45" fmla="*/ 223243 h 301824"/>
                    <a:gd name="connsiteX46" fmla="*/ 221601 w 246604"/>
                    <a:gd name="connsiteY46" fmla="*/ 241102 h 301824"/>
                    <a:gd name="connsiteX47" fmla="*/ 216243 w 246604"/>
                    <a:gd name="connsiteY47" fmla="*/ 251818 h 301824"/>
                    <a:gd name="connsiteX48" fmla="*/ 212671 w 246604"/>
                    <a:gd name="connsiteY48" fmla="*/ 257175 h 301824"/>
                    <a:gd name="connsiteX49" fmla="*/ 203742 w 246604"/>
                    <a:gd name="connsiteY49" fmla="*/ 276821 h 301824"/>
                    <a:gd name="connsiteX50" fmla="*/ 198384 w 246604"/>
                    <a:gd name="connsiteY50" fmla="*/ 283964 h 301824"/>
                    <a:gd name="connsiteX51" fmla="*/ 194812 w 246604"/>
                    <a:gd name="connsiteY51" fmla="*/ 289322 h 301824"/>
                    <a:gd name="connsiteX52" fmla="*/ 189454 w 246604"/>
                    <a:gd name="connsiteY52" fmla="*/ 294680 h 301824"/>
                    <a:gd name="connsiteX53" fmla="*/ 180524 w 246604"/>
                    <a:gd name="connsiteY53" fmla="*/ 301824 h 301824"/>
                    <a:gd name="connsiteX54" fmla="*/ 168023 w 246604"/>
                    <a:gd name="connsiteY54" fmla="*/ 300038 h 301824"/>
                    <a:gd name="connsiteX55" fmla="*/ 157307 w 246604"/>
                    <a:gd name="connsiteY55" fmla="*/ 296466 h 301824"/>
                    <a:gd name="connsiteX56" fmla="*/ 151949 w 246604"/>
                    <a:gd name="connsiteY56" fmla="*/ 294680 h 301824"/>
                    <a:gd name="connsiteX57" fmla="*/ 125160 w 246604"/>
                    <a:gd name="connsiteY57" fmla="*/ 291108 h 301824"/>
                    <a:gd name="connsiteX58" fmla="*/ 107301 w 246604"/>
                    <a:gd name="connsiteY58" fmla="*/ 283964 h 301824"/>
                    <a:gd name="connsiteX59" fmla="*/ 101943 w 246604"/>
                    <a:gd name="connsiteY59" fmla="*/ 280393 h 301824"/>
                    <a:gd name="connsiteX60" fmla="*/ 96585 w 246604"/>
                    <a:gd name="connsiteY60" fmla="*/ 278607 h 301824"/>
                    <a:gd name="connsiteX61" fmla="*/ 78726 w 246604"/>
                    <a:gd name="connsiteY61" fmla="*/ 271463 h 301824"/>
                    <a:gd name="connsiteX62" fmla="*/ 71582 w 246604"/>
                    <a:gd name="connsiteY62" fmla="*/ 267891 h 301824"/>
                    <a:gd name="connsiteX63" fmla="*/ 66224 w 246604"/>
                    <a:gd name="connsiteY63" fmla="*/ 266105 h 301824"/>
                    <a:gd name="connsiteX64" fmla="*/ 41221 w 246604"/>
                    <a:gd name="connsiteY64" fmla="*/ 260747 h 301824"/>
                    <a:gd name="connsiteX65" fmla="*/ 35864 w 246604"/>
                    <a:gd name="connsiteY65" fmla="*/ 258961 h 301824"/>
                    <a:gd name="connsiteX66" fmla="*/ 21576 w 246604"/>
                    <a:gd name="connsiteY66" fmla="*/ 248246 h 301824"/>
                    <a:gd name="connsiteX67" fmla="*/ 18004 w 246604"/>
                    <a:gd name="connsiteY67" fmla="*/ 242888 h 301824"/>
                    <a:gd name="connsiteX68" fmla="*/ 5503 w 246604"/>
                    <a:gd name="connsiteY68" fmla="*/ 237530 h 301824"/>
                    <a:gd name="connsiteX69" fmla="*/ 145 w 246604"/>
                    <a:gd name="connsiteY69"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2292 w 246604"/>
                    <a:gd name="connsiteY10" fmla="*/ 69652 h 301824"/>
                    <a:gd name="connsiteX11" fmla="*/ 35864 w 246604"/>
                    <a:gd name="connsiteY11" fmla="*/ 58936 h 301824"/>
                    <a:gd name="connsiteX12" fmla="*/ 39435 w 246604"/>
                    <a:gd name="connsiteY12" fmla="*/ 53578 h 301824"/>
                    <a:gd name="connsiteX13" fmla="*/ 41221 w 246604"/>
                    <a:gd name="connsiteY13" fmla="*/ 46435 h 301824"/>
                    <a:gd name="connsiteX14" fmla="*/ 44793 w 246604"/>
                    <a:gd name="connsiteY14" fmla="*/ 33933 h 301824"/>
                    <a:gd name="connsiteX15" fmla="*/ 48365 w 246604"/>
                    <a:gd name="connsiteY15" fmla="*/ 19646 h 301824"/>
                    <a:gd name="connsiteX16" fmla="*/ 51937 w 246604"/>
                    <a:gd name="connsiteY16" fmla="*/ 14288 h 301824"/>
                    <a:gd name="connsiteX17" fmla="*/ 69796 w 246604"/>
                    <a:gd name="connsiteY17" fmla="*/ 5358 h 301824"/>
                    <a:gd name="connsiteX18" fmla="*/ 80512 w 246604"/>
                    <a:gd name="connsiteY18" fmla="*/ 1786 h 301824"/>
                    <a:gd name="connsiteX19" fmla="*/ 94799 w 246604"/>
                    <a:gd name="connsiteY19" fmla="*/ 0 h 301824"/>
                    <a:gd name="connsiteX20" fmla="*/ 100157 w 246604"/>
                    <a:gd name="connsiteY20" fmla="*/ 1786 h 301824"/>
                    <a:gd name="connsiteX21" fmla="*/ 107301 w 246604"/>
                    <a:gd name="connsiteY21" fmla="*/ 3572 h 301824"/>
                    <a:gd name="connsiteX22" fmla="*/ 114445 w 246604"/>
                    <a:gd name="connsiteY22" fmla="*/ 7144 h 301824"/>
                    <a:gd name="connsiteX23" fmla="*/ 119803 w 246604"/>
                    <a:gd name="connsiteY23" fmla="*/ 8930 h 301824"/>
                    <a:gd name="connsiteX24" fmla="*/ 126946 w 246604"/>
                    <a:gd name="connsiteY24" fmla="*/ 12502 h 301824"/>
                    <a:gd name="connsiteX25" fmla="*/ 132304 w 246604"/>
                    <a:gd name="connsiteY25" fmla="*/ 16074 h 301824"/>
                    <a:gd name="connsiteX26" fmla="*/ 143020 w 246604"/>
                    <a:gd name="connsiteY26" fmla="*/ 17860 h 301824"/>
                    <a:gd name="connsiteX27" fmla="*/ 150164 w 246604"/>
                    <a:gd name="connsiteY27" fmla="*/ 19646 h 301824"/>
                    <a:gd name="connsiteX28" fmla="*/ 157307 w 246604"/>
                    <a:gd name="connsiteY28" fmla="*/ 25003 h 301824"/>
                    <a:gd name="connsiteX29" fmla="*/ 168023 w 246604"/>
                    <a:gd name="connsiteY29" fmla="*/ 28575 h 301824"/>
                    <a:gd name="connsiteX30" fmla="*/ 182310 w 246604"/>
                    <a:gd name="connsiteY30" fmla="*/ 32147 h 301824"/>
                    <a:gd name="connsiteX31" fmla="*/ 194812 w 246604"/>
                    <a:gd name="connsiteY31" fmla="*/ 39291 h 301824"/>
                    <a:gd name="connsiteX32" fmla="*/ 203742 w 246604"/>
                    <a:gd name="connsiteY32" fmla="*/ 42863 h 301824"/>
                    <a:gd name="connsiteX33" fmla="*/ 209099 w 246604"/>
                    <a:gd name="connsiteY33" fmla="*/ 50007 h 301824"/>
                    <a:gd name="connsiteX34" fmla="*/ 214457 w 246604"/>
                    <a:gd name="connsiteY34" fmla="*/ 51793 h 301824"/>
                    <a:gd name="connsiteX35" fmla="*/ 221601 w 246604"/>
                    <a:gd name="connsiteY35" fmla="*/ 62508 h 301824"/>
                    <a:gd name="connsiteX36" fmla="*/ 230531 w 246604"/>
                    <a:gd name="connsiteY36" fmla="*/ 78582 h 301824"/>
                    <a:gd name="connsiteX37" fmla="*/ 234103 w 246604"/>
                    <a:gd name="connsiteY37" fmla="*/ 87511 h 301824"/>
                    <a:gd name="connsiteX38" fmla="*/ 239460 w 246604"/>
                    <a:gd name="connsiteY38" fmla="*/ 94655 h 301824"/>
                    <a:gd name="connsiteX39" fmla="*/ 241246 w 246604"/>
                    <a:gd name="connsiteY39" fmla="*/ 105371 h 301824"/>
                    <a:gd name="connsiteX40" fmla="*/ 244818 w 246604"/>
                    <a:gd name="connsiteY40" fmla="*/ 114300 h 301824"/>
                    <a:gd name="connsiteX41" fmla="*/ 246604 w 246604"/>
                    <a:gd name="connsiteY41" fmla="*/ 130374 h 301824"/>
                    <a:gd name="connsiteX42" fmla="*/ 244818 w 246604"/>
                    <a:gd name="connsiteY42" fmla="*/ 187524 h 301824"/>
                    <a:gd name="connsiteX43" fmla="*/ 239460 w 246604"/>
                    <a:gd name="connsiteY43" fmla="*/ 203597 h 301824"/>
                    <a:gd name="connsiteX44" fmla="*/ 232317 w 246604"/>
                    <a:gd name="connsiteY44" fmla="*/ 223243 h 301824"/>
                    <a:gd name="connsiteX45" fmla="*/ 221601 w 246604"/>
                    <a:gd name="connsiteY45" fmla="*/ 241102 h 301824"/>
                    <a:gd name="connsiteX46" fmla="*/ 216243 w 246604"/>
                    <a:gd name="connsiteY46" fmla="*/ 251818 h 301824"/>
                    <a:gd name="connsiteX47" fmla="*/ 212671 w 246604"/>
                    <a:gd name="connsiteY47" fmla="*/ 257175 h 301824"/>
                    <a:gd name="connsiteX48" fmla="*/ 203742 w 246604"/>
                    <a:gd name="connsiteY48" fmla="*/ 276821 h 301824"/>
                    <a:gd name="connsiteX49" fmla="*/ 198384 w 246604"/>
                    <a:gd name="connsiteY49" fmla="*/ 283964 h 301824"/>
                    <a:gd name="connsiteX50" fmla="*/ 194812 w 246604"/>
                    <a:gd name="connsiteY50" fmla="*/ 289322 h 301824"/>
                    <a:gd name="connsiteX51" fmla="*/ 189454 w 246604"/>
                    <a:gd name="connsiteY51" fmla="*/ 294680 h 301824"/>
                    <a:gd name="connsiteX52" fmla="*/ 180524 w 246604"/>
                    <a:gd name="connsiteY52" fmla="*/ 301824 h 301824"/>
                    <a:gd name="connsiteX53" fmla="*/ 168023 w 246604"/>
                    <a:gd name="connsiteY53" fmla="*/ 300038 h 301824"/>
                    <a:gd name="connsiteX54" fmla="*/ 157307 w 246604"/>
                    <a:gd name="connsiteY54" fmla="*/ 296466 h 301824"/>
                    <a:gd name="connsiteX55" fmla="*/ 151949 w 246604"/>
                    <a:gd name="connsiteY55" fmla="*/ 294680 h 301824"/>
                    <a:gd name="connsiteX56" fmla="*/ 125160 w 246604"/>
                    <a:gd name="connsiteY56" fmla="*/ 291108 h 301824"/>
                    <a:gd name="connsiteX57" fmla="*/ 107301 w 246604"/>
                    <a:gd name="connsiteY57" fmla="*/ 283964 h 301824"/>
                    <a:gd name="connsiteX58" fmla="*/ 101943 w 246604"/>
                    <a:gd name="connsiteY58" fmla="*/ 280393 h 301824"/>
                    <a:gd name="connsiteX59" fmla="*/ 96585 w 246604"/>
                    <a:gd name="connsiteY59" fmla="*/ 278607 h 301824"/>
                    <a:gd name="connsiteX60" fmla="*/ 78726 w 246604"/>
                    <a:gd name="connsiteY60" fmla="*/ 271463 h 301824"/>
                    <a:gd name="connsiteX61" fmla="*/ 71582 w 246604"/>
                    <a:gd name="connsiteY61" fmla="*/ 267891 h 301824"/>
                    <a:gd name="connsiteX62" fmla="*/ 66224 w 246604"/>
                    <a:gd name="connsiteY62" fmla="*/ 266105 h 301824"/>
                    <a:gd name="connsiteX63" fmla="*/ 41221 w 246604"/>
                    <a:gd name="connsiteY63" fmla="*/ 260747 h 301824"/>
                    <a:gd name="connsiteX64" fmla="*/ 35864 w 246604"/>
                    <a:gd name="connsiteY64" fmla="*/ 258961 h 301824"/>
                    <a:gd name="connsiteX65" fmla="*/ 21576 w 246604"/>
                    <a:gd name="connsiteY65" fmla="*/ 248246 h 301824"/>
                    <a:gd name="connsiteX66" fmla="*/ 18004 w 246604"/>
                    <a:gd name="connsiteY66" fmla="*/ 242888 h 301824"/>
                    <a:gd name="connsiteX67" fmla="*/ 5503 w 246604"/>
                    <a:gd name="connsiteY67" fmla="*/ 237530 h 301824"/>
                    <a:gd name="connsiteX68" fmla="*/ 145 w 246604"/>
                    <a:gd name="connsiteY68"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2292 w 246604"/>
                    <a:gd name="connsiteY10" fmla="*/ 69652 h 301824"/>
                    <a:gd name="connsiteX11" fmla="*/ 35864 w 246604"/>
                    <a:gd name="connsiteY11" fmla="*/ 58936 h 301824"/>
                    <a:gd name="connsiteX12" fmla="*/ 39435 w 246604"/>
                    <a:gd name="connsiteY12" fmla="*/ 53578 h 301824"/>
                    <a:gd name="connsiteX13" fmla="*/ 44793 w 246604"/>
                    <a:gd name="connsiteY13" fmla="*/ 33933 h 301824"/>
                    <a:gd name="connsiteX14" fmla="*/ 48365 w 246604"/>
                    <a:gd name="connsiteY14" fmla="*/ 19646 h 301824"/>
                    <a:gd name="connsiteX15" fmla="*/ 51937 w 246604"/>
                    <a:gd name="connsiteY15" fmla="*/ 14288 h 301824"/>
                    <a:gd name="connsiteX16" fmla="*/ 69796 w 246604"/>
                    <a:gd name="connsiteY16" fmla="*/ 5358 h 301824"/>
                    <a:gd name="connsiteX17" fmla="*/ 80512 w 246604"/>
                    <a:gd name="connsiteY17" fmla="*/ 1786 h 301824"/>
                    <a:gd name="connsiteX18" fmla="*/ 94799 w 246604"/>
                    <a:gd name="connsiteY18" fmla="*/ 0 h 301824"/>
                    <a:gd name="connsiteX19" fmla="*/ 100157 w 246604"/>
                    <a:gd name="connsiteY19" fmla="*/ 1786 h 301824"/>
                    <a:gd name="connsiteX20" fmla="*/ 107301 w 246604"/>
                    <a:gd name="connsiteY20" fmla="*/ 3572 h 301824"/>
                    <a:gd name="connsiteX21" fmla="*/ 114445 w 246604"/>
                    <a:gd name="connsiteY21" fmla="*/ 7144 h 301824"/>
                    <a:gd name="connsiteX22" fmla="*/ 119803 w 246604"/>
                    <a:gd name="connsiteY22" fmla="*/ 8930 h 301824"/>
                    <a:gd name="connsiteX23" fmla="*/ 126946 w 246604"/>
                    <a:gd name="connsiteY23" fmla="*/ 12502 h 301824"/>
                    <a:gd name="connsiteX24" fmla="*/ 132304 w 246604"/>
                    <a:gd name="connsiteY24" fmla="*/ 16074 h 301824"/>
                    <a:gd name="connsiteX25" fmla="*/ 143020 w 246604"/>
                    <a:gd name="connsiteY25" fmla="*/ 17860 h 301824"/>
                    <a:gd name="connsiteX26" fmla="*/ 150164 w 246604"/>
                    <a:gd name="connsiteY26" fmla="*/ 19646 h 301824"/>
                    <a:gd name="connsiteX27" fmla="*/ 157307 w 246604"/>
                    <a:gd name="connsiteY27" fmla="*/ 25003 h 301824"/>
                    <a:gd name="connsiteX28" fmla="*/ 168023 w 246604"/>
                    <a:gd name="connsiteY28" fmla="*/ 28575 h 301824"/>
                    <a:gd name="connsiteX29" fmla="*/ 182310 w 246604"/>
                    <a:gd name="connsiteY29" fmla="*/ 32147 h 301824"/>
                    <a:gd name="connsiteX30" fmla="*/ 194812 w 246604"/>
                    <a:gd name="connsiteY30" fmla="*/ 39291 h 301824"/>
                    <a:gd name="connsiteX31" fmla="*/ 203742 w 246604"/>
                    <a:gd name="connsiteY31" fmla="*/ 42863 h 301824"/>
                    <a:gd name="connsiteX32" fmla="*/ 209099 w 246604"/>
                    <a:gd name="connsiteY32" fmla="*/ 50007 h 301824"/>
                    <a:gd name="connsiteX33" fmla="*/ 214457 w 246604"/>
                    <a:gd name="connsiteY33" fmla="*/ 51793 h 301824"/>
                    <a:gd name="connsiteX34" fmla="*/ 221601 w 246604"/>
                    <a:gd name="connsiteY34" fmla="*/ 62508 h 301824"/>
                    <a:gd name="connsiteX35" fmla="*/ 230531 w 246604"/>
                    <a:gd name="connsiteY35" fmla="*/ 78582 h 301824"/>
                    <a:gd name="connsiteX36" fmla="*/ 234103 w 246604"/>
                    <a:gd name="connsiteY36" fmla="*/ 87511 h 301824"/>
                    <a:gd name="connsiteX37" fmla="*/ 239460 w 246604"/>
                    <a:gd name="connsiteY37" fmla="*/ 94655 h 301824"/>
                    <a:gd name="connsiteX38" fmla="*/ 241246 w 246604"/>
                    <a:gd name="connsiteY38" fmla="*/ 105371 h 301824"/>
                    <a:gd name="connsiteX39" fmla="*/ 244818 w 246604"/>
                    <a:gd name="connsiteY39" fmla="*/ 114300 h 301824"/>
                    <a:gd name="connsiteX40" fmla="*/ 246604 w 246604"/>
                    <a:gd name="connsiteY40" fmla="*/ 130374 h 301824"/>
                    <a:gd name="connsiteX41" fmla="*/ 244818 w 246604"/>
                    <a:gd name="connsiteY41" fmla="*/ 187524 h 301824"/>
                    <a:gd name="connsiteX42" fmla="*/ 239460 w 246604"/>
                    <a:gd name="connsiteY42" fmla="*/ 203597 h 301824"/>
                    <a:gd name="connsiteX43" fmla="*/ 232317 w 246604"/>
                    <a:gd name="connsiteY43" fmla="*/ 223243 h 301824"/>
                    <a:gd name="connsiteX44" fmla="*/ 221601 w 246604"/>
                    <a:gd name="connsiteY44" fmla="*/ 241102 h 301824"/>
                    <a:gd name="connsiteX45" fmla="*/ 216243 w 246604"/>
                    <a:gd name="connsiteY45" fmla="*/ 251818 h 301824"/>
                    <a:gd name="connsiteX46" fmla="*/ 212671 w 246604"/>
                    <a:gd name="connsiteY46" fmla="*/ 257175 h 301824"/>
                    <a:gd name="connsiteX47" fmla="*/ 203742 w 246604"/>
                    <a:gd name="connsiteY47" fmla="*/ 276821 h 301824"/>
                    <a:gd name="connsiteX48" fmla="*/ 198384 w 246604"/>
                    <a:gd name="connsiteY48" fmla="*/ 283964 h 301824"/>
                    <a:gd name="connsiteX49" fmla="*/ 194812 w 246604"/>
                    <a:gd name="connsiteY49" fmla="*/ 289322 h 301824"/>
                    <a:gd name="connsiteX50" fmla="*/ 189454 w 246604"/>
                    <a:gd name="connsiteY50" fmla="*/ 294680 h 301824"/>
                    <a:gd name="connsiteX51" fmla="*/ 180524 w 246604"/>
                    <a:gd name="connsiteY51" fmla="*/ 301824 h 301824"/>
                    <a:gd name="connsiteX52" fmla="*/ 168023 w 246604"/>
                    <a:gd name="connsiteY52" fmla="*/ 300038 h 301824"/>
                    <a:gd name="connsiteX53" fmla="*/ 157307 w 246604"/>
                    <a:gd name="connsiteY53" fmla="*/ 296466 h 301824"/>
                    <a:gd name="connsiteX54" fmla="*/ 151949 w 246604"/>
                    <a:gd name="connsiteY54" fmla="*/ 294680 h 301824"/>
                    <a:gd name="connsiteX55" fmla="*/ 125160 w 246604"/>
                    <a:gd name="connsiteY55" fmla="*/ 291108 h 301824"/>
                    <a:gd name="connsiteX56" fmla="*/ 107301 w 246604"/>
                    <a:gd name="connsiteY56" fmla="*/ 283964 h 301824"/>
                    <a:gd name="connsiteX57" fmla="*/ 101943 w 246604"/>
                    <a:gd name="connsiteY57" fmla="*/ 280393 h 301824"/>
                    <a:gd name="connsiteX58" fmla="*/ 96585 w 246604"/>
                    <a:gd name="connsiteY58" fmla="*/ 278607 h 301824"/>
                    <a:gd name="connsiteX59" fmla="*/ 78726 w 246604"/>
                    <a:gd name="connsiteY59" fmla="*/ 271463 h 301824"/>
                    <a:gd name="connsiteX60" fmla="*/ 71582 w 246604"/>
                    <a:gd name="connsiteY60" fmla="*/ 267891 h 301824"/>
                    <a:gd name="connsiteX61" fmla="*/ 66224 w 246604"/>
                    <a:gd name="connsiteY61" fmla="*/ 266105 h 301824"/>
                    <a:gd name="connsiteX62" fmla="*/ 41221 w 246604"/>
                    <a:gd name="connsiteY62" fmla="*/ 260747 h 301824"/>
                    <a:gd name="connsiteX63" fmla="*/ 35864 w 246604"/>
                    <a:gd name="connsiteY63" fmla="*/ 258961 h 301824"/>
                    <a:gd name="connsiteX64" fmla="*/ 21576 w 246604"/>
                    <a:gd name="connsiteY64" fmla="*/ 248246 h 301824"/>
                    <a:gd name="connsiteX65" fmla="*/ 18004 w 246604"/>
                    <a:gd name="connsiteY65" fmla="*/ 242888 h 301824"/>
                    <a:gd name="connsiteX66" fmla="*/ 5503 w 246604"/>
                    <a:gd name="connsiteY66" fmla="*/ 237530 h 301824"/>
                    <a:gd name="connsiteX67" fmla="*/ 145 w 246604"/>
                    <a:gd name="connsiteY67"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07301 w 246604"/>
                    <a:gd name="connsiteY19" fmla="*/ 3572 h 301824"/>
                    <a:gd name="connsiteX20" fmla="*/ 114445 w 246604"/>
                    <a:gd name="connsiteY20" fmla="*/ 7144 h 301824"/>
                    <a:gd name="connsiteX21" fmla="*/ 119803 w 246604"/>
                    <a:gd name="connsiteY21" fmla="*/ 8930 h 301824"/>
                    <a:gd name="connsiteX22" fmla="*/ 126946 w 246604"/>
                    <a:gd name="connsiteY22" fmla="*/ 12502 h 301824"/>
                    <a:gd name="connsiteX23" fmla="*/ 132304 w 246604"/>
                    <a:gd name="connsiteY23" fmla="*/ 16074 h 301824"/>
                    <a:gd name="connsiteX24" fmla="*/ 143020 w 246604"/>
                    <a:gd name="connsiteY24" fmla="*/ 17860 h 301824"/>
                    <a:gd name="connsiteX25" fmla="*/ 150164 w 246604"/>
                    <a:gd name="connsiteY25" fmla="*/ 19646 h 301824"/>
                    <a:gd name="connsiteX26" fmla="*/ 157307 w 246604"/>
                    <a:gd name="connsiteY26" fmla="*/ 25003 h 301824"/>
                    <a:gd name="connsiteX27" fmla="*/ 168023 w 246604"/>
                    <a:gd name="connsiteY27" fmla="*/ 28575 h 301824"/>
                    <a:gd name="connsiteX28" fmla="*/ 182310 w 246604"/>
                    <a:gd name="connsiteY28" fmla="*/ 32147 h 301824"/>
                    <a:gd name="connsiteX29" fmla="*/ 194812 w 246604"/>
                    <a:gd name="connsiteY29" fmla="*/ 39291 h 301824"/>
                    <a:gd name="connsiteX30" fmla="*/ 203742 w 246604"/>
                    <a:gd name="connsiteY30" fmla="*/ 42863 h 301824"/>
                    <a:gd name="connsiteX31" fmla="*/ 209099 w 246604"/>
                    <a:gd name="connsiteY31" fmla="*/ 50007 h 301824"/>
                    <a:gd name="connsiteX32" fmla="*/ 214457 w 246604"/>
                    <a:gd name="connsiteY32" fmla="*/ 51793 h 301824"/>
                    <a:gd name="connsiteX33" fmla="*/ 221601 w 246604"/>
                    <a:gd name="connsiteY33" fmla="*/ 62508 h 301824"/>
                    <a:gd name="connsiteX34" fmla="*/ 230531 w 246604"/>
                    <a:gd name="connsiteY34" fmla="*/ 78582 h 301824"/>
                    <a:gd name="connsiteX35" fmla="*/ 234103 w 246604"/>
                    <a:gd name="connsiteY35" fmla="*/ 87511 h 301824"/>
                    <a:gd name="connsiteX36" fmla="*/ 239460 w 246604"/>
                    <a:gd name="connsiteY36" fmla="*/ 94655 h 301824"/>
                    <a:gd name="connsiteX37" fmla="*/ 241246 w 246604"/>
                    <a:gd name="connsiteY37" fmla="*/ 105371 h 301824"/>
                    <a:gd name="connsiteX38" fmla="*/ 244818 w 246604"/>
                    <a:gd name="connsiteY38" fmla="*/ 114300 h 301824"/>
                    <a:gd name="connsiteX39" fmla="*/ 246604 w 246604"/>
                    <a:gd name="connsiteY39" fmla="*/ 130374 h 301824"/>
                    <a:gd name="connsiteX40" fmla="*/ 244818 w 246604"/>
                    <a:gd name="connsiteY40" fmla="*/ 187524 h 301824"/>
                    <a:gd name="connsiteX41" fmla="*/ 239460 w 246604"/>
                    <a:gd name="connsiteY41" fmla="*/ 203597 h 301824"/>
                    <a:gd name="connsiteX42" fmla="*/ 232317 w 246604"/>
                    <a:gd name="connsiteY42" fmla="*/ 223243 h 301824"/>
                    <a:gd name="connsiteX43" fmla="*/ 221601 w 246604"/>
                    <a:gd name="connsiteY43" fmla="*/ 241102 h 301824"/>
                    <a:gd name="connsiteX44" fmla="*/ 216243 w 246604"/>
                    <a:gd name="connsiteY44" fmla="*/ 251818 h 301824"/>
                    <a:gd name="connsiteX45" fmla="*/ 212671 w 246604"/>
                    <a:gd name="connsiteY45" fmla="*/ 257175 h 301824"/>
                    <a:gd name="connsiteX46" fmla="*/ 203742 w 246604"/>
                    <a:gd name="connsiteY46" fmla="*/ 276821 h 301824"/>
                    <a:gd name="connsiteX47" fmla="*/ 198384 w 246604"/>
                    <a:gd name="connsiteY47" fmla="*/ 283964 h 301824"/>
                    <a:gd name="connsiteX48" fmla="*/ 194812 w 246604"/>
                    <a:gd name="connsiteY48" fmla="*/ 289322 h 301824"/>
                    <a:gd name="connsiteX49" fmla="*/ 189454 w 246604"/>
                    <a:gd name="connsiteY49" fmla="*/ 294680 h 301824"/>
                    <a:gd name="connsiteX50" fmla="*/ 180524 w 246604"/>
                    <a:gd name="connsiteY50" fmla="*/ 301824 h 301824"/>
                    <a:gd name="connsiteX51" fmla="*/ 168023 w 246604"/>
                    <a:gd name="connsiteY51" fmla="*/ 300038 h 301824"/>
                    <a:gd name="connsiteX52" fmla="*/ 157307 w 246604"/>
                    <a:gd name="connsiteY52" fmla="*/ 296466 h 301824"/>
                    <a:gd name="connsiteX53" fmla="*/ 151949 w 246604"/>
                    <a:gd name="connsiteY53" fmla="*/ 294680 h 301824"/>
                    <a:gd name="connsiteX54" fmla="*/ 125160 w 246604"/>
                    <a:gd name="connsiteY54" fmla="*/ 291108 h 301824"/>
                    <a:gd name="connsiteX55" fmla="*/ 107301 w 246604"/>
                    <a:gd name="connsiteY55" fmla="*/ 283964 h 301824"/>
                    <a:gd name="connsiteX56" fmla="*/ 101943 w 246604"/>
                    <a:gd name="connsiteY56" fmla="*/ 280393 h 301824"/>
                    <a:gd name="connsiteX57" fmla="*/ 96585 w 246604"/>
                    <a:gd name="connsiteY57" fmla="*/ 278607 h 301824"/>
                    <a:gd name="connsiteX58" fmla="*/ 78726 w 246604"/>
                    <a:gd name="connsiteY58" fmla="*/ 271463 h 301824"/>
                    <a:gd name="connsiteX59" fmla="*/ 71582 w 246604"/>
                    <a:gd name="connsiteY59" fmla="*/ 267891 h 301824"/>
                    <a:gd name="connsiteX60" fmla="*/ 66224 w 246604"/>
                    <a:gd name="connsiteY60" fmla="*/ 266105 h 301824"/>
                    <a:gd name="connsiteX61" fmla="*/ 41221 w 246604"/>
                    <a:gd name="connsiteY61" fmla="*/ 260747 h 301824"/>
                    <a:gd name="connsiteX62" fmla="*/ 35864 w 246604"/>
                    <a:gd name="connsiteY62" fmla="*/ 258961 h 301824"/>
                    <a:gd name="connsiteX63" fmla="*/ 21576 w 246604"/>
                    <a:gd name="connsiteY63" fmla="*/ 248246 h 301824"/>
                    <a:gd name="connsiteX64" fmla="*/ 18004 w 246604"/>
                    <a:gd name="connsiteY64" fmla="*/ 242888 h 301824"/>
                    <a:gd name="connsiteX65" fmla="*/ 5503 w 246604"/>
                    <a:gd name="connsiteY65" fmla="*/ 237530 h 301824"/>
                    <a:gd name="connsiteX66" fmla="*/ 145 w 246604"/>
                    <a:gd name="connsiteY66"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43020 w 246604"/>
                    <a:gd name="connsiteY23" fmla="*/ 17860 h 301824"/>
                    <a:gd name="connsiteX24" fmla="*/ 150164 w 246604"/>
                    <a:gd name="connsiteY24" fmla="*/ 19646 h 301824"/>
                    <a:gd name="connsiteX25" fmla="*/ 157307 w 246604"/>
                    <a:gd name="connsiteY25" fmla="*/ 25003 h 301824"/>
                    <a:gd name="connsiteX26" fmla="*/ 168023 w 246604"/>
                    <a:gd name="connsiteY26" fmla="*/ 28575 h 301824"/>
                    <a:gd name="connsiteX27" fmla="*/ 182310 w 246604"/>
                    <a:gd name="connsiteY27" fmla="*/ 32147 h 301824"/>
                    <a:gd name="connsiteX28" fmla="*/ 194812 w 246604"/>
                    <a:gd name="connsiteY28" fmla="*/ 39291 h 301824"/>
                    <a:gd name="connsiteX29" fmla="*/ 203742 w 246604"/>
                    <a:gd name="connsiteY29" fmla="*/ 42863 h 301824"/>
                    <a:gd name="connsiteX30" fmla="*/ 209099 w 246604"/>
                    <a:gd name="connsiteY30" fmla="*/ 50007 h 301824"/>
                    <a:gd name="connsiteX31" fmla="*/ 214457 w 246604"/>
                    <a:gd name="connsiteY31" fmla="*/ 51793 h 301824"/>
                    <a:gd name="connsiteX32" fmla="*/ 221601 w 246604"/>
                    <a:gd name="connsiteY32" fmla="*/ 62508 h 301824"/>
                    <a:gd name="connsiteX33" fmla="*/ 230531 w 246604"/>
                    <a:gd name="connsiteY33" fmla="*/ 78582 h 301824"/>
                    <a:gd name="connsiteX34" fmla="*/ 234103 w 246604"/>
                    <a:gd name="connsiteY34" fmla="*/ 87511 h 301824"/>
                    <a:gd name="connsiteX35" fmla="*/ 239460 w 246604"/>
                    <a:gd name="connsiteY35" fmla="*/ 94655 h 301824"/>
                    <a:gd name="connsiteX36" fmla="*/ 241246 w 246604"/>
                    <a:gd name="connsiteY36" fmla="*/ 105371 h 301824"/>
                    <a:gd name="connsiteX37" fmla="*/ 244818 w 246604"/>
                    <a:gd name="connsiteY37" fmla="*/ 114300 h 301824"/>
                    <a:gd name="connsiteX38" fmla="*/ 246604 w 246604"/>
                    <a:gd name="connsiteY38" fmla="*/ 130374 h 301824"/>
                    <a:gd name="connsiteX39" fmla="*/ 244818 w 246604"/>
                    <a:gd name="connsiteY39" fmla="*/ 187524 h 301824"/>
                    <a:gd name="connsiteX40" fmla="*/ 239460 w 246604"/>
                    <a:gd name="connsiteY40" fmla="*/ 203597 h 301824"/>
                    <a:gd name="connsiteX41" fmla="*/ 232317 w 246604"/>
                    <a:gd name="connsiteY41" fmla="*/ 223243 h 301824"/>
                    <a:gd name="connsiteX42" fmla="*/ 221601 w 246604"/>
                    <a:gd name="connsiteY42" fmla="*/ 241102 h 301824"/>
                    <a:gd name="connsiteX43" fmla="*/ 216243 w 246604"/>
                    <a:gd name="connsiteY43" fmla="*/ 251818 h 301824"/>
                    <a:gd name="connsiteX44" fmla="*/ 212671 w 246604"/>
                    <a:gd name="connsiteY44" fmla="*/ 257175 h 301824"/>
                    <a:gd name="connsiteX45" fmla="*/ 203742 w 246604"/>
                    <a:gd name="connsiteY45" fmla="*/ 276821 h 301824"/>
                    <a:gd name="connsiteX46" fmla="*/ 198384 w 246604"/>
                    <a:gd name="connsiteY46" fmla="*/ 283964 h 301824"/>
                    <a:gd name="connsiteX47" fmla="*/ 194812 w 246604"/>
                    <a:gd name="connsiteY47" fmla="*/ 289322 h 301824"/>
                    <a:gd name="connsiteX48" fmla="*/ 189454 w 246604"/>
                    <a:gd name="connsiteY48" fmla="*/ 294680 h 301824"/>
                    <a:gd name="connsiteX49" fmla="*/ 180524 w 246604"/>
                    <a:gd name="connsiteY49" fmla="*/ 301824 h 301824"/>
                    <a:gd name="connsiteX50" fmla="*/ 168023 w 246604"/>
                    <a:gd name="connsiteY50" fmla="*/ 300038 h 301824"/>
                    <a:gd name="connsiteX51" fmla="*/ 157307 w 246604"/>
                    <a:gd name="connsiteY51" fmla="*/ 296466 h 301824"/>
                    <a:gd name="connsiteX52" fmla="*/ 151949 w 246604"/>
                    <a:gd name="connsiteY52" fmla="*/ 294680 h 301824"/>
                    <a:gd name="connsiteX53" fmla="*/ 125160 w 246604"/>
                    <a:gd name="connsiteY53" fmla="*/ 291108 h 301824"/>
                    <a:gd name="connsiteX54" fmla="*/ 107301 w 246604"/>
                    <a:gd name="connsiteY54" fmla="*/ 283964 h 301824"/>
                    <a:gd name="connsiteX55" fmla="*/ 101943 w 246604"/>
                    <a:gd name="connsiteY55" fmla="*/ 280393 h 301824"/>
                    <a:gd name="connsiteX56" fmla="*/ 96585 w 246604"/>
                    <a:gd name="connsiteY56" fmla="*/ 278607 h 301824"/>
                    <a:gd name="connsiteX57" fmla="*/ 78726 w 246604"/>
                    <a:gd name="connsiteY57" fmla="*/ 271463 h 301824"/>
                    <a:gd name="connsiteX58" fmla="*/ 71582 w 246604"/>
                    <a:gd name="connsiteY58" fmla="*/ 267891 h 301824"/>
                    <a:gd name="connsiteX59" fmla="*/ 66224 w 246604"/>
                    <a:gd name="connsiteY59" fmla="*/ 266105 h 301824"/>
                    <a:gd name="connsiteX60" fmla="*/ 41221 w 246604"/>
                    <a:gd name="connsiteY60" fmla="*/ 260747 h 301824"/>
                    <a:gd name="connsiteX61" fmla="*/ 35864 w 246604"/>
                    <a:gd name="connsiteY61" fmla="*/ 258961 h 301824"/>
                    <a:gd name="connsiteX62" fmla="*/ 21576 w 246604"/>
                    <a:gd name="connsiteY62" fmla="*/ 248246 h 301824"/>
                    <a:gd name="connsiteX63" fmla="*/ 18004 w 246604"/>
                    <a:gd name="connsiteY63" fmla="*/ 242888 h 301824"/>
                    <a:gd name="connsiteX64" fmla="*/ 5503 w 246604"/>
                    <a:gd name="connsiteY64" fmla="*/ 237530 h 301824"/>
                    <a:gd name="connsiteX65" fmla="*/ 145 w 246604"/>
                    <a:gd name="connsiteY65"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68023 w 246604"/>
                    <a:gd name="connsiteY25" fmla="*/ 28575 h 301824"/>
                    <a:gd name="connsiteX26" fmla="*/ 182310 w 246604"/>
                    <a:gd name="connsiteY26" fmla="*/ 32147 h 301824"/>
                    <a:gd name="connsiteX27" fmla="*/ 194812 w 246604"/>
                    <a:gd name="connsiteY27" fmla="*/ 39291 h 301824"/>
                    <a:gd name="connsiteX28" fmla="*/ 203742 w 246604"/>
                    <a:gd name="connsiteY28" fmla="*/ 42863 h 301824"/>
                    <a:gd name="connsiteX29" fmla="*/ 209099 w 246604"/>
                    <a:gd name="connsiteY29" fmla="*/ 50007 h 301824"/>
                    <a:gd name="connsiteX30" fmla="*/ 214457 w 246604"/>
                    <a:gd name="connsiteY30" fmla="*/ 51793 h 301824"/>
                    <a:gd name="connsiteX31" fmla="*/ 221601 w 246604"/>
                    <a:gd name="connsiteY31" fmla="*/ 62508 h 301824"/>
                    <a:gd name="connsiteX32" fmla="*/ 230531 w 246604"/>
                    <a:gd name="connsiteY32" fmla="*/ 78582 h 301824"/>
                    <a:gd name="connsiteX33" fmla="*/ 234103 w 246604"/>
                    <a:gd name="connsiteY33" fmla="*/ 87511 h 301824"/>
                    <a:gd name="connsiteX34" fmla="*/ 239460 w 246604"/>
                    <a:gd name="connsiteY34" fmla="*/ 94655 h 301824"/>
                    <a:gd name="connsiteX35" fmla="*/ 241246 w 246604"/>
                    <a:gd name="connsiteY35" fmla="*/ 105371 h 301824"/>
                    <a:gd name="connsiteX36" fmla="*/ 244818 w 246604"/>
                    <a:gd name="connsiteY36" fmla="*/ 114300 h 301824"/>
                    <a:gd name="connsiteX37" fmla="*/ 246604 w 246604"/>
                    <a:gd name="connsiteY37" fmla="*/ 130374 h 301824"/>
                    <a:gd name="connsiteX38" fmla="*/ 244818 w 246604"/>
                    <a:gd name="connsiteY38" fmla="*/ 187524 h 301824"/>
                    <a:gd name="connsiteX39" fmla="*/ 239460 w 246604"/>
                    <a:gd name="connsiteY39" fmla="*/ 203597 h 301824"/>
                    <a:gd name="connsiteX40" fmla="*/ 232317 w 246604"/>
                    <a:gd name="connsiteY40" fmla="*/ 223243 h 301824"/>
                    <a:gd name="connsiteX41" fmla="*/ 221601 w 246604"/>
                    <a:gd name="connsiteY41" fmla="*/ 241102 h 301824"/>
                    <a:gd name="connsiteX42" fmla="*/ 216243 w 246604"/>
                    <a:gd name="connsiteY42" fmla="*/ 251818 h 301824"/>
                    <a:gd name="connsiteX43" fmla="*/ 212671 w 246604"/>
                    <a:gd name="connsiteY43" fmla="*/ 257175 h 301824"/>
                    <a:gd name="connsiteX44" fmla="*/ 203742 w 246604"/>
                    <a:gd name="connsiteY44" fmla="*/ 276821 h 301824"/>
                    <a:gd name="connsiteX45" fmla="*/ 198384 w 246604"/>
                    <a:gd name="connsiteY45" fmla="*/ 283964 h 301824"/>
                    <a:gd name="connsiteX46" fmla="*/ 194812 w 246604"/>
                    <a:gd name="connsiteY46" fmla="*/ 289322 h 301824"/>
                    <a:gd name="connsiteX47" fmla="*/ 189454 w 246604"/>
                    <a:gd name="connsiteY47" fmla="*/ 294680 h 301824"/>
                    <a:gd name="connsiteX48" fmla="*/ 180524 w 246604"/>
                    <a:gd name="connsiteY48" fmla="*/ 301824 h 301824"/>
                    <a:gd name="connsiteX49" fmla="*/ 168023 w 246604"/>
                    <a:gd name="connsiteY49" fmla="*/ 300038 h 301824"/>
                    <a:gd name="connsiteX50" fmla="*/ 157307 w 246604"/>
                    <a:gd name="connsiteY50" fmla="*/ 296466 h 301824"/>
                    <a:gd name="connsiteX51" fmla="*/ 151949 w 246604"/>
                    <a:gd name="connsiteY51" fmla="*/ 294680 h 301824"/>
                    <a:gd name="connsiteX52" fmla="*/ 125160 w 246604"/>
                    <a:gd name="connsiteY52" fmla="*/ 291108 h 301824"/>
                    <a:gd name="connsiteX53" fmla="*/ 107301 w 246604"/>
                    <a:gd name="connsiteY53" fmla="*/ 283964 h 301824"/>
                    <a:gd name="connsiteX54" fmla="*/ 101943 w 246604"/>
                    <a:gd name="connsiteY54" fmla="*/ 280393 h 301824"/>
                    <a:gd name="connsiteX55" fmla="*/ 96585 w 246604"/>
                    <a:gd name="connsiteY55" fmla="*/ 278607 h 301824"/>
                    <a:gd name="connsiteX56" fmla="*/ 78726 w 246604"/>
                    <a:gd name="connsiteY56" fmla="*/ 271463 h 301824"/>
                    <a:gd name="connsiteX57" fmla="*/ 71582 w 246604"/>
                    <a:gd name="connsiteY57" fmla="*/ 267891 h 301824"/>
                    <a:gd name="connsiteX58" fmla="*/ 66224 w 246604"/>
                    <a:gd name="connsiteY58" fmla="*/ 266105 h 301824"/>
                    <a:gd name="connsiteX59" fmla="*/ 41221 w 246604"/>
                    <a:gd name="connsiteY59" fmla="*/ 260747 h 301824"/>
                    <a:gd name="connsiteX60" fmla="*/ 35864 w 246604"/>
                    <a:gd name="connsiteY60" fmla="*/ 258961 h 301824"/>
                    <a:gd name="connsiteX61" fmla="*/ 21576 w 246604"/>
                    <a:gd name="connsiteY61" fmla="*/ 248246 h 301824"/>
                    <a:gd name="connsiteX62" fmla="*/ 18004 w 246604"/>
                    <a:gd name="connsiteY62" fmla="*/ 242888 h 301824"/>
                    <a:gd name="connsiteX63" fmla="*/ 5503 w 246604"/>
                    <a:gd name="connsiteY63" fmla="*/ 237530 h 301824"/>
                    <a:gd name="connsiteX64" fmla="*/ 145 w 246604"/>
                    <a:gd name="connsiteY64"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203742 w 246604"/>
                    <a:gd name="connsiteY43" fmla="*/ 276821 h 301824"/>
                    <a:gd name="connsiteX44" fmla="*/ 198384 w 246604"/>
                    <a:gd name="connsiteY44" fmla="*/ 283964 h 301824"/>
                    <a:gd name="connsiteX45" fmla="*/ 194812 w 246604"/>
                    <a:gd name="connsiteY45" fmla="*/ 289322 h 301824"/>
                    <a:gd name="connsiteX46" fmla="*/ 189454 w 246604"/>
                    <a:gd name="connsiteY46" fmla="*/ 294680 h 301824"/>
                    <a:gd name="connsiteX47" fmla="*/ 180524 w 246604"/>
                    <a:gd name="connsiteY47" fmla="*/ 301824 h 301824"/>
                    <a:gd name="connsiteX48" fmla="*/ 168023 w 246604"/>
                    <a:gd name="connsiteY48" fmla="*/ 300038 h 301824"/>
                    <a:gd name="connsiteX49" fmla="*/ 157307 w 246604"/>
                    <a:gd name="connsiteY49" fmla="*/ 296466 h 301824"/>
                    <a:gd name="connsiteX50" fmla="*/ 151949 w 246604"/>
                    <a:gd name="connsiteY50" fmla="*/ 294680 h 301824"/>
                    <a:gd name="connsiteX51" fmla="*/ 125160 w 246604"/>
                    <a:gd name="connsiteY51" fmla="*/ 291108 h 301824"/>
                    <a:gd name="connsiteX52" fmla="*/ 107301 w 246604"/>
                    <a:gd name="connsiteY52" fmla="*/ 283964 h 301824"/>
                    <a:gd name="connsiteX53" fmla="*/ 101943 w 246604"/>
                    <a:gd name="connsiteY53" fmla="*/ 280393 h 301824"/>
                    <a:gd name="connsiteX54" fmla="*/ 96585 w 246604"/>
                    <a:gd name="connsiteY54" fmla="*/ 278607 h 301824"/>
                    <a:gd name="connsiteX55" fmla="*/ 78726 w 246604"/>
                    <a:gd name="connsiteY55" fmla="*/ 271463 h 301824"/>
                    <a:gd name="connsiteX56" fmla="*/ 71582 w 246604"/>
                    <a:gd name="connsiteY56" fmla="*/ 267891 h 301824"/>
                    <a:gd name="connsiteX57" fmla="*/ 66224 w 246604"/>
                    <a:gd name="connsiteY57" fmla="*/ 266105 h 301824"/>
                    <a:gd name="connsiteX58" fmla="*/ 41221 w 246604"/>
                    <a:gd name="connsiteY58" fmla="*/ 260747 h 301824"/>
                    <a:gd name="connsiteX59" fmla="*/ 35864 w 246604"/>
                    <a:gd name="connsiteY59" fmla="*/ 258961 h 301824"/>
                    <a:gd name="connsiteX60" fmla="*/ 21576 w 246604"/>
                    <a:gd name="connsiteY60" fmla="*/ 248246 h 301824"/>
                    <a:gd name="connsiteX61" fmla="*/ 18004 w 246604"/>
                    <a:gd name="connsiteY61" fmla="*/ 242888 h 301824"/>
                    <a:gd name="connsiteX62" fmla="*/ 5503 w 246604"/>
                    <a:gd name="connsiteY62" fmla="*/ 237530 h 301824"/>
                    <a:gd name="connsiteX63" fmla="*/ 145 w 246604"/>
                    <a:gd name="connsiteY63"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203742 w 246604"/>
                    <a:gd name="connsiteY43" fmla="*/ 276821 h 301824"/>
                    <a:gd name="connsiteX44" fmla="*/ 198384 w 246604"/>
                    <a:gd name="connsiteY44" fmla="*/ 283964 h 301824"/>
                    <a:gd name="connsiteX45" fmla="*/ 194812 w 246604"/>
                    <a:gd name="connsiteY45" fmla="*/ 289322 h 301824"/>
                    <a:gd name="connsiteX46" fmla="*/ 189454 w 246604"/>
                    <a:gd name="connsiteY46" fmla="*/ 294680 h 301824"/>
                    <a:gd name="connsiteX47" fmla="*/ 180524 w 246604"/>
                    <a:gd name="connsiteY47" fmla="*/ 301824 h 301824"/>
                    <a:gd name="connsiteX48" fmla="*/ 168023 w 246604"/>
                    <a:gd name="connsiteY48" fmla="*/ 300038 h 301824"/>
                    <a:gd name="connsiteX49" fmla="*/ 157307 w 246604"/>
                    <a:gd name="connsiteY49" fmla="*/ 296466 h 301824"/>
                    <a:gd name="connsiteX50" fmla="*/ 151949 w 246604"/>
                    <a:gd name="connsiteY50" fmla="*/ 294680 h 301824"/>
                    <a:gd name="connsiteX51" fmla="*/ 107301 w 246604"/>
                    <a:gd name="connsiteY51" fmla="*/ 283964 h 301824"/>
                    <a:gd name="connsiteX52" fmla="*/ 101943 w 246604"/>
                    <a:gd name="connsiteY52" fmla="*/ 280393 h 301824"/>
                    <a:gd name="connsiteX53" fmla="*/ 96585 w 246604"/>
                    <a:gd name="connsiteY53" fmla="*/ 278607 h 301824"/>
                    <a:gd name="connsiteX54" fmla="*/ 78726 w 246604"/>
                    <a:gd name="connsiteY54" fmla="*/ 271463 h 301824"/>
                    <a:gd name="connsiteX55" fmla="*/ 71582 w 246604"/>
                    <a:gd name="connsiteY55" fmla="*/ 267891 h 301824"/>
                    <a:gd name="connsiteX56" fmla="*/ 66224 w 246604"/>
                    <a:gd name="connsiteY56" fmla="*/ 266105 h 301824"/>
                    <a:gd name="connsiteX57" fmla="*/ 41221 w 246604"/>
                    <a:gd name="connsiteY57" fmla="*/ 260747 h 301824"/>
                    <a:gd name="connsiteX58" fmla="*/ 35864 w 246604"/>
                    <a:gd name="connsiteY58" fmla="*/ 258961 h 301824"/>
                    <a:gd name="connsiteX59" fmla="*/ 21576 w 246604"/>
                    <a:gd name="connsiteY59" fmla="*/ 248246 h 301824"/>
                    <a:gd name="connsiteX60" fmla="*/ 18004 w 246604"/>
                    <a:gd name="connsiteY60" fmla="*/ 242888 h 301824"/>
                    <a:gd name="connsiteX61" fmla="*/ 5503 w 246604"/>
                    <a:gd name="connsiteY61" fmla="*/ 237530 h 301824"/>
                    <a:gd name="connsiteX62" fmla="*/ 145 w 246604"/>
                    <a:gd name="connsiteY62"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203742 w 246604"/>
                    <a:gd name="connsiteY43" fmla="*/ 276821 h 301824"/>
                    <a:gd name="connsiteX44" fmla="*/ 198384 w 246604"/>
                    <a:gd name="connsiteY44" fmla="*/ 283964 h 301824"/>
                    <a:gd name="connsiteX45" fmla="*/ 194812 w 246604"/>
                    <a:gd name="connsiteY45" fmla="*/ 289322 h 301824"/>
                    <a:gd name="connsiteX46" fmla="*/ 189454 w 246604"/>
                    <a:gd name="connsiteY46" fmla="*/ 294680 h 301824"/>
                    <a:gd name="connsiteX47" fmla="*/ 180524 w 246604"/>
                    <a:gd name="connsiteY47" fmla="*/ 301824 h 301824"/>
                    <a:gd name="connsiteX48" fmla="*/ 168023 w 246604"/>
                    <a:gd name="connsiteY48" fmla="*/ 300038 h 301824"/>
                    <a:gd name="connsiteX49" fmla="*/ 157307 w 246604"/>
                    <a:gd name="connsiteY49" fmla="*/ 296466 h 301824"/>
                    <a:gd name="connsiteX50" fmla="*/ 151949 w 246604"/>
                    <a:gd name="connsiteY50" fmla="*/ 294680 h 301824"/>
                    <a:gd name="connsiteX51" fmla="*/ 107301 w 246604"/>
                    <a:gd name="connsiteY51" fmla="*/ 283964 h 301824"/>
                    <a:gd name="connsiteX52" fmla="*/ 96585 w 246604"/>
                    <a:gd name="connsiteY52" fmla="*/ 278607 h 301824"/>
                    <a:gd name="connsiteX53" fmla="*/ 78726 w 246604"/>
                    <a:gd name="connsiteY53" fmla="*/ 271463 h 301824"/>
                    <a:gd name="connsiteX54" fmla="*/ 71582 w 246604"/>
                    <a:gd name="connsiteY54" fmla="*/ 267891 h 301824"/>
                    <a:gd name="connsiteX55" fmla="*/ 66224 w 246604"/>
                    <a:gd name="connsiteY55" fmla="*/ 266105 h 301824"/>
                    <a:gd name="connsiteX56" fmla="*/ 41221 w 246604"/>
                    <a:gd name="connsiteY56" fmla="*/ 260747 h 301824"/>
                    <a:gd name="connsiteX57" fmla="*/ 35864 w 246604"/>
                    <a:gd name="connsiteY57" fmla="*/ 258961 h 301824"/>
                    <a:gd name="connsiteX58" fmla="*/ 21576 w 246604"/>
                    <a:gd name="connsiteY58" fmla="*/ 248246 h 301824"/>
                    <a:gd name="connsiteX59" fmla="*/ 18004 w 246604"/>
                    <a:gd name="connsiteY59" fmla="*/ 242888 h 301824"/>
                    <a:gd name="connsiteX60" fmla="*/ 5503 w 246604"/>
                    <a:gd name="connsiteY60" fmla="*/ 237530 h 301824"/>
                    <a:gd name="connsiteX61" fmla="*/ 145 w 246604"/>
                    <a:gd name="connsiteY61"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203742 w 246604"/>
                    <a:gd name="connsiteY43" fmla="*/ 276821 h 301824"/>
                    <a:gd name="connsiteX44" fmla="*/ 198384 w 246604"/>
                    <a:gd name="connsiteY44" fmla="*/ 283964 h 301824"/>
                    <a:gd name="connsiteX45" fmla="*/ 194812 w 246604"/>
                    <a:gd name="connsiteY45" fmla="*/ 289322 h 301824"/>
                    <a:gd name="connsiteX46" fmla="*/ 189454 w 246604"/>
                    <a:gd name="connsiteY46" fmla="*/ 294680 h 301824"/>
                    <a:gd name="connsiteX47" fmla="*/ 180524 w 246604"/>
                    <a:gd name="connsiteY47" fmla="*/ 301824 h 301824"/>
                    <a:gd name="connsiteX48" fmla="*/ 168023 w 246604"/>
                    <a:gd name="connsiteY48" fmla="*/ 300038 h 301824"/>
                    <a:gd name="connsiteX49" fmla="*/ 157307 w 246604"/>
                    <a:gd name="connsiteY49" fmla="*/ 296466 h 301824"/>
                    <a:gd name="connsiteX50" fmla="*/ 151949 w 246604"/>
                    <a:gd name="connsiteY50" fmla="*/ 294680 h 301824"/>
                    <a:gd name="connsiteX51" fmla="*/ 96585 w 246604"/>
                    <a:gd name="connsiteY51" fmla="*/ 278607 h 301824"/>
                    <a:gd name="connsiteX52" fmla="*/ 78726 w 246604"/>
                    <a:gd name="connsiteY52" fmla="*/ 271463 h 301824"/>
                    <a:gd name="connsiteX53" fmla="*/ 71582 w 246604"/>
                    <a:gd name="connsiteY53" fmla="*/ 267891 h 301824"/>
                    <a:gd name="connsiteX54" fmla="*/ 66224 w 246604"/>
                    <a:gd name="connsiteY54" fmla="*/ 266105 h 301824"/>
                    <a:gd name="connsiteX55" fmla="*/ 41221 w 246604"/>
                    <a:gd name="connsiteY55" fmla="*/ 260747 h 301824"/>
                    <a:gd name="connsiteX56" fmla="*/ 35864 w 246604"/>
                    <a:gd name="connsiteY56" fmla="*/ 258961 h 301824"/>
                    <a:gd name="connsiteX57" fmla="*/ 21576 w 246604"/>
                    <a:gd name="connsiteY57" fmla="*/ 248246 h 301824"/>
                    <a:gd name="connsiteX58" fmla="*/ 18004 w 246604"/>
                    <a:gd name="connsiteY58" fmla="*/ 242888 h 301824"/>
                    <a:gd name="connsiteX59" fmla="*/ 5503 w 246604"/>
                    <a:gd name="connsiteY59" fmla="*/ 237530 h 301824"/>
                    <a:gd name="connsiteX60" fmla="*/ 145 w 246604"/>
                    <a:gd name="connsiteY60"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203742 w 246604"/>
                    <a:gd name="connsiteY43" fmla="*/ 276821 h 301824"/>
                    <a:gd name="connsiteX44" fmla="*/ 198384 w 246604"/>
                    <a:gd name="connsiteY44" fmla="*/ 283964 h 301824"/>
                    <a:gd name="connsiteX45" fmla="*/ 194812 w 246604"/>
                    <a:gd name="connsiteY45" fmla="*/ 289322 h 301824"/>
                    <a:gd name="connsiteX46" fmla="*/ 189454 w 246604"/>
                    <a:gd name="connsiteY46" fmla="*/ 294680 h 301824"/>
                    <a:gd name="connsiteX47" fmla="*/ 180524 w 246604"/>
                    <a:gd name="connsiteY47" fmla="*/ 301824 h 301824"/>
                    <a:gd name="connsiteX48" fmla="*/ 168023 w 246604"/>
                    <a:gd name="connsiteY48" fmla="*/ 300038 h 301824"/>
                    <a:gd name="connsiteX49" fmla="*/ 157307 w 246604"/>
                    <a:gd name="connsiteY49" fmla="*/ 296466 h 301824"/>
                    <a:gd name="connsiteX50" fmla="*/ 151949 w 246604"/>
                    <a:gd name="connsiteY50" fmla="*/ 294680 h 301824"/>
                    <a:gd name="connsiteX51" fmla="*/ 96585 w 246604"/>
                    <a:gd name="connsiteY51" fmla="*/ 278607 h 301824"/>
                    <a:gd name="connsiteX52" fmla="*/ 78726 w 246604"/>
                    <a:gd name="connsiteY52" fmla="*/ 271463 h 301824"/>
                    <a:gd name="connsiteX53" fmla="*/ 71582 w 246604"/>
                    <a:gd name="connsiteY53" fmla="*/ 267891 h 301824"/>
                    <a:gd name="connsiteX54" fmla="*/ 41221 w 246604"/>
                    <a:gd name="connsiteY54" fmla="*/ 260747 h 301824"/>
                    <a:gd name="connsiteX55" fmla="*/ 35864 w 246604"/>
                    <a:gd name="connsiteY55" fmla="*/ 258961 h 301824"/>
                    <a:gd name="connsiteX56" fmla="*/ 21576 w 246604"/>
                    <a:gd name="connsiteY56" fmla="*/ 248246 h 301824"/>
                    <a:gd name="connsiteX57" fmla="*/ 18004 w 246604"/>
                    <a:gd name="connsiteY57" fmla="*/ 242888 h 301824"/>
                    <a:gd name="connsiteX58" fmla="*/ 5503 w 246604"/>
                    <a:gd name="connsiteY58" fmla="*/ 237530 h 301824"/>
                    <a:gd name="connsiteX59" fmla="*/ 145 w 246604"/>
                    <a:gd name="connsiteY59"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203742 w 246604"/>
                    <a:gd name="connsiteY43" fmla="*/ 276821 h 301824"/>
                    <a:gd name="connsiteX44" fmla="*/ 198384 w 246604"/>
                    <a:gd name="connsiteY44" fmla="*/ 283964 h 301824"/>
                    <a:gd name="connsiteX45" fmla="*/ 194812 w 246604"/>
                    <a:gd name="connsiteY45" fmla="*/ 289322 h 301824"/>
                    <a:gd name="connsiteX46" fmla="*/ 189454 w 246604"/>
                    <a:gd name="connsiteY46" fmla="*/ 294680 h 301824"/>
                    <a:gd name="connsiteX47" fmla="*/ 180524 w 246604"/>
                    <a:gd name="connsiteY47" fmla="*/ 301824 h 301824"/>
                    <a:gd name="connsiteX48" fmla="*/ 168023 w 246604"/>
                    <a:gd name="connsiteY48" fmla="*/ 300038 h 301824"/>
                    <a:gd name="connsiteX49" fmla="*/ 157307 w 246604"/>
                    <a:gd name="connsiteY49" fmla="*/ 296466 h 301824"/>
                    <a:gd name="connsiteX50" fmla="*/ 151949 w 246604"/>
                    <a:gd name="connsiteY50" fmla="*/ 294680 h 301824"/>
                    <a:gd name="connsiteX51" fmla="*/ 96585 w 246604"/>
                    <a:gd name="connsiteY51" fmla="*/ 278607 h 301824"/>
                    <a:gd name="connsiteX52" fmla="*/ 71582 w 246604"/>
                    <a:gd name="connsiteY52" fmla="*/ 267891 h 301824"/>
                    <a:gd name="connsiteX53" fmla="*/ 41221 w 246604"/>
                    <a:gd name="connsiteY53" fmla="*/ 260747 h 301824"/>
                    <a:gd name="connsiteX54" fmla="*/ 35864 w 246604"/>
                    <a:gd name="connsiteY54" fmla="*/ 258961 h 301824"/>
                    <a:gd name="connsiteX55" fmla="*/ 21576 w 246604"/>
                    <a:gd name="connsiteY55" fmla="*/ 248246 h 301824"/>
                    <a:gd name="connsiteX56" fmla="*/ 18004 w 246604"/>
                    <a:gd name="connsiteY56" fmla="*/ 242888 h 301824"/>
                    <a:gd name="connsiteX57" fmla="*/ 5503 w 246604"/>
                    <a:gd name="connsiteY57" fmla="*/ 237530 h 301824"/>
                    <a:gd name="connsiteX58" fmla="*/ 145 w 246604"/>
                    <a:gd name="connsiteY58"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203742 w 246604"/>
                    <a:gd name="connsiteY43" fmla="*/ 276821 h 301824"/>
                    <a:gd name="connsiteX44" fmla="*/ 198384 w 246604"/>
                    <a:gd name="connsiteY44" fmla="*/ 283964 h 301824"/>
                    <a:gd name="connsiteX45" fmla="*/ 194812 w 246604"/>
                    <a:gd name="connsiteY45" fmla="*/ 289322 h 301824"/>
                    <a:gd name="connsiteX46" fmla="*/ 189454 w 246604"/>
                    <a:gd name="connsiteY46" fmla="*/ 294680 h 301824"/>
                    <a:gd name="connsiteX47" fmla="*/ 180524 w 246604"/>
                    <a:gd name="connsiteY47" fmla="*/ 301824 h 301824"/>
                    <a:gd name="connsiteX48" fmla="*/ 168023 w 246604"/>
                    <a:gd name="connsiteY48" fmla="*/ 300038 h 301824"/>
                    <a:gd name="connsiteX49" fmla="*/ 157307 w 246604"/>
                    <a:gd name="connsiteY49" fmla="*/ 296466 h 301824"/>
                    <a:gd name="connsiteX50" fmla="*/ 151949 w 246604"/>
                    <a:gd name="connsiteY50" fmla="*/ 294680 h 301824"/>
                    <a:gd name="connsiteX51" fmla="*/ 96585 w 246604"/>
                    <a:gd name="connsiteY51" fmla="*/ 278607 h 301824"/>
                    <a:gd name="connsiteX52" fmla="*/ 71582 w 246604"/>
                    <a:gd name="connsiteY52" fmla="*/ 267891 h 301824"/>
                    <a:gd name="connsiteX53" fmla="*/ 41221 w 246604"/>
                    <a:gd name="connsiteY53" fmla="*/ 260747 h 301824"/>
                    <a:gd name="connsiteX54" fmla="*/ 21576 w 246604"/>
                    <a:gd name="connsiteY54" fmla="*/ 248246 h 301824"/>
                    <a:gd name="connsiteX55" fmla="*/ 18004 w 246604"/>
                    <a:gd name="connsiteY55" fmla="*/ 242888 h 301824"/>
                    <a:gd name="connsiteX56" fmla="*/ 5503 w 246604"/>
                    <a:gd name="connsiteY56" fmla="*/ 237530 h 301824"/>
                    <a:gd name="connsiteX57" fmla="*/ 145 w 246604"/>
                    <a:gd name="connsiteY57"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203742 w 246604"/>
                    <a:gd name="connsiteY43" fmla="*/ 276821 h 301824"/>
                    <a:gd name="connsiteX44" fmla="*/ 198384 w 246604"/>
                    <a:gd name="connsiteY44" fmla="*/ 283964 h 301824"/>
                    <a:gd name="connsiteX45" fmla="*/ 194812 w 246604"/>
                    <a:gd name="connsiteY45" fmla="*/ 289322 h 301824"/>
                    <a:gd name="connsiteX46" fmla="*/ 189454 w 246604"/>
                    <a:gd name="connsiteY46" fmla="*/ 294680 h 301824"/>
                    <a:gd name="connsiteX47" fmla="*/ 180524 w 246604"/>
                    <a:gd name="connsiteY47" fmla="*/ 301824 h 301824"/>
                    <a:gd name="connsiteX48" fmla="*/ 168023 w 246604"/>
                    <a:gd name="connsiteY48" fmla="*/ 300038 h 301824"/>
                    <a:gd name="connsiteX49" fmla="*/ 157307 w 246604"/>
                    <a:gd name="connsiteY49" fmla="*/ 296466 h 301824"/>
                    <a:gd name="connsiteX50" fmla="*/ 151949 w 246604"/>
                    <a:gd name="connsiteY50" fmla="*/ 294680 h 301824"/>
                    <a:gd name="connsiteX51" fmla="*/ 96585 w 246604"/>
                    <a:gd name="connsiteY51" fmla="*/ 278607 h 301824"/>
                    <a:gd name="connsiteX52" fmla="*/ 71582 w 246604"/>
                    <a:gd name="connsiteY52" fmla="*/ 267891 h 301824"/>
                    <a:gd name="connsiteX53" fmla="*/ 41221 w 246604"/>
                    <a:gd name="connsiteY53" fmla="*/ 260747 h 301824"/>
                    <a:gd name="connsiteX54" fmla="*/ 21576 w 246604"/>
                    <a:gd name="connsiteY54" fmla="*/ 248246 h 301824"/>
                    <a:gd name="connsiteX55" fmla="*/ 5503 w 246604"/>
                    <a:gd name="connsiteY55" fmla="*/ 237530 h 301824"/>
                    <a:gd name="connsiteX56" fmla="*/ 145 w 246604"/>
                    <a:gd name="connsiteY56"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198384 w 246604"/>
                    <a:gd name="connsiteY43" fmla="*/ 283964 h 301824"/>
                    <a:gd name="connsiteX44" fmla="*/ 194812 w 246604"/>
                    <a:gd name="connsiteY44" fmla="*/ 289322 h 301824"/>
                    <a:gd name="connsiteX45" fmla="*/ 189454 w 246604"/>
                    <a:gd name="connsiteY45" fmla="*/ 294680 h 301824"/>
                    <a:gd name="connsiteX46" fmla="*/ 180524 w 246604"/>
                    <a:gd name="connsiteY46" fmla="*/ 301824 h 301824"/>
                    <a:gd name="connsiteX47" fmla="*/ 168023 w 246604"/>
                    <a:gd name="connsiteY47" fmla="*/ 300038 h 301824"/>
                    <a:gd name="connsiteX48" fmla="*/ 157307 w 246604"/>
                    <a:gd name="connsiteY48" fmla="*/ 296466 h 301824"/>
                    <a:gd name="connsiteX49" fmla="*/ 151949 w 246604"/>
                    <a:gd name="connsiteY49" fmla="*/ 294680 h 301824"/>
                    <a:gd name="connsiteX50" fmla="*/ 96585 w 246604"/>
                    <a:gd name="connsiteY50" fmla="*/ 278607 h 301824"/>
                    <a:gd name="connsiteX51" fmla="*/ 71582 w 246604"/>
                    <a:gd name="connsiteY51" fmla="*/ 267891 h 301824"/>
                    <a:gd name="connsiteX52" fmla="*/ 41221 w 246604"/>
                    <a:gd name="connsiteY52" fmla="*/ 260747 h 301824"/>
                    <a:gd name="connsiteX53" fmla="*/ 21576 w 246604"/>
                    <a:gd name="connsiteY53" fmla="*/ 248246 h 301824"/>
                    <a:gd name="connsiteX54" fmla="*/ 5503 w 246604"/>
                    <a:gd name="connsiteY54" fmla="*/ 237530 h 301824"/>
                    <a:gd name="connsiteX55" fmla="*/ 145 w 246604"/>
                    <a:gd name="connsiteY55"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2671 w 246604"/>
                    <a:gd name="connsiteY41" fmla="*/ 257175 h 301824"/>
                    <a:gd name="connsiteX42" fmla="*/ 198384 w 246604"/>
                    <a:gd name="connsiteY42" fmla="*/ 283964 h 301824"/>
                    <a:gd name="connsiteX43" fmla="*/ 194812 w 246604"/>
                    <a:gd name="connsiteY43" fmla="*/ 289322 h 301824"/>
                    <a:gd name="connsiteX44" fmla="*/ 189454 w 246604"/>
                    <a:gd name="connsiteY44" fmla="*/ 294680 h 301824"/>
                    <a:gd name="connsiteX45" fmla="*/ 180524 w 246604"/>
                    <a:gd name="connsiteY45" fmla="*/ 301824 h 301824"/>
                    <a:gd name="connsiteX46" fmla="*/ 168023 w 246604"/>
                    <a:gd name="connsiteY46" fmla="*/ 300038 h 301824"/>
                    <a:gd name="connsiteX47" fmla="*/ 157307 w 246604"/>
                    <a:gd name="connsiteY47" fmla="*/ 296466 h 301824"/>
                    <a:gd name="connsiteX48" fmla="*/ 151949 w 246604"/>
                    <a:gd name="connsiteY48" fmla="*/ 294680 h 301824"/>
                    <a:gd name="connsiteX49" fmla="*/ 96585 w 246604"/>
                    <a:gd name="connsiteY49" fmla="*/ 278607 h 301824"/>
                    <a:gd name="connsiteX50" fmla="*/ 71582 w 246604"/>
                    <a:gd name="connsiteY50" fmla="*/ 267891 h 301824"/>
                    <a:gd name="connsiteX51" fmla="*/ 41221 w 246604"/>
                    <a:gd name="connsiteY51" fmla="*/ 260747 h 301824"/>
                    <a:gd name="connsiteX52" fmla="*/ 21576 w 246604"/>
                    <a:gd name="connsiteY52" fmla="*/ 248246 h 301824"/>
                    <a:gd name="connsiteX53" fmla="*/ 5503 w 246604"/>
                    <a:gd name="connsiteY53" fmla="*/ 237530 h 301824"/>
                    <a:gd name="connsiteX54" fmla="*/ 145 w 246604"/>
                    <a:gd name="connsiteY54"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2671 w 246604"/>
                    <a:gd name="connsiteY41" fmla="*/ 257175 h 301824"/>
                    <a:gd name="connsiteX42" fmla="*/ 198384 w 246604"/>
                    <a:gd name="connsiteY42" fmla="*/ 283964 h 301824"/>
                    <a:gd name="connsiteX43" fmla="*/ 189454 w 246604"/>
                    <a:gd name="connsiteY43" fmla="*/ 294680 h 301824"/>
                    <a:gd name="connsiteX44" fmla="*/ 180524 w 246604"/>
                    <a:gd name="connsiteY44" fmla="*/ 301824 h 301824"/>
                    <a:gd name="connsiteX45" fmla="*/ 168023 w 246604"/>
                    <a:gd name="connsiteY45" fmla="*/ 300038 h 301824"/>
                    <a:gd name="connsiteX46" fmla="*/ 157307 w 246604"/>
                    <a:gd name="connsiteY46" fmla="*/ 296466 h 301824"/>
                    <a:gd name="connsiteX47" fmla="*/ 151949 w 246604"/>
                    <a:gd name="connsiteY47" fmla="*/ 294680 h 301824"/>
                    <a:gd name="connsiteX48" fmla="*/ 96585 w 246604"/>
                    <a:gd name="connsiteY48" fmla="*/ 278607 h 301824"/>
                    <a:gd name="connsiteX49" fmla="*/ 71582 w 246604"/>
                    <a:gd name="connsiteY49" fmla="*/ 267891 h 301824"/>
                    <a:gd name="connsiteX50" fmla="*/ 41221 w 246604"/>
                    <a:gd name="connsiteY50" fmla="*/ 260747 h 301824"/>
                    <a:gd name="connsiteX51" fmla="*/ 21576 w 246604"/>
                    <a:gd name="connsiteY51" fmla="*/ 248246 h 301824"/>
                    <a:gd name="connsiteX52" fmla="*/ 5503 w 246604"/>
                    <a:gd name="connsiteY52" fmla="*/ 237530 h 301824"/>
                    <a:gd name="connsiteX53" fmla="*/ 145 w 246604"/>
                    <a:gd name="connsiteY53"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2671 w 246604"/>
                    <a:gd name="connsiteY41" fmla="*/ 257175 h 301824"/>
                    <a:gd name="connsiteX42" fmla="*/ 198384 w 246604"/>
                    <a:gd name="connsiteY42" fmla="*/ 283964 h 301824"/>
                    <a:gd name="connsiteX43" fmla="*/ 189454 w 246604"/>
                    <a:gd name="connsiteY43" fmla="*/ 294680 h 301824"/>
                    <a:gd name="connsiteX44" fmla="*/ 180524 w 246604"/>
                    <a:gd name="connsiteY44" fmla="*/ 301824 h 301824"/>
                    <a:gd name="connsiteX45" fmla="*/ 168023 w 246604"/>
                    <a:gd name="connsiteY45" fmla="*/ 300038 h 301824"/>
                    <a:gd name="connsiteX46" fmla="*/ 151949 w 246604"/>
                    <a:gd name="connsiteY46" fmla="*/ 294680 h 301824"/>
                    <a:gd name="connsiteX47" fmla="*/ 96585 w 246604"/>
                    <a:gd name="connsiteY47" fmla="*/ 278607 h 301824"/>
                    <a:gd name="connsiteX48" fmla="*/ 71582 w 246604"/>
                    <a:gd name="connsiteY48" fmla="*/ 267891 h 301824"/>
                    <a:gd name="connsiteX49" fmla="*/ 41221 w 246604"/>
                    <a:gd name="connsiteY49" fmla="*/ 260747 h 301824"/>
                    <a:gd name="connsiteX50" fmla="*/ 21576 w 246604"/>
                    <a:gd name="connsiteY50" fmla="*/ 248246 h 301824"/>
                    <a:gd name="connsiteX51" fmla="*/ 5503 w 246604"/>
                    <a:gd name="connsiteY51" fmla="*/ 237530 h 301824"/>
                    <a:gd name="connsiteX52" fmla="*/ 145 w 246604"/>
                    <a:gd name="connsiteY52" fmla="*/ 200025 h 301824"/>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19803 w 246604"/>
                    <a:gd name="connsiteY20" fmla="*/ 8930 h 300038"/>
                    <a:gd name="connsiteX21" fmla="*/ 126946 w 246604"/>
                    <a:gd name="connsiteY21" fmla="*/ 12502 h 300038"/>
                    <a:gd name="connsiteX22" fmla="*/ 132304 w 246604"/>
                    <a:gd name="connsiteY22" fmla="*/ 16074 h 300038"/>
                    <a:gd name="connsiteX23" fmla="*/ 150164 w 246604"/>
                    <a:gd name="connsiteY23" fmla="*/ 19646 h 300038"/>
                    <a:gd name="connsiteX24" fmla="*/ 157307 w 246604"/>
                    <a:gd name="connsiteY24" fmla="*/ 25003 h 300038"/>
                    <a:gd name="connsiteX25" fmla="*/ 182310 w 246604"/>
                    <a:gd name="connsiteY25" fmla="*/ 32147 h 300038"/>
                    <a:gd name="connsiteX26" fmla="*/ 194812 w 246604"/>
                    <a:gd name="connsiteY26" fmla="*/ 39291 h 300038"/>
                    <a:gd name="connsiteX27" fmla="*/ 203742 w 246604"/>
                    <a:gd name="connsiteY27" fmla="*/ 42863 h 300038"/>
                    <a:gd name="connsiteX28" fmla="*/ 209099 w 246604"/>
                    <a:gd name="connsiteY28" fmla="*/ 50007 h 300038"/>
                    <a:gd name="connsiteX29" fmla="*/ 214457 w 246604"/>
                    <a:gd name="connsiteY29" fmla="*/ 51793 h 300038"/>
                    <a:gd name="connsiteX30" fmla="*/ 221601 w 246604"/>
                    <a:gd name="connsiteY30" fmla="*/ 62508 h 300038"/>
                    <a:gd name="connsiteX31" fmla="*/ 230531 w 246604"/>
                    <a:gd name="connsiteY31" fmla="*/ 78582 h 300038"/>
                    <a:gd name="connsiteX32" fmla="*/ 234103 w 246604"/>
                    <a:gd name="connsiteY32" fmla="*/ 87511 h 300038"/>
                    <a:gd name="connsiteX33" fmla="*/ 239460 w 246604"/>
                    <a:gd name="connsiteY33" fmla="*/ 94655 h 300038"/>
                    <a:gd name="connsiteX34" fmla="*/ 241246 w 246604"/>
                    <a:gd name="connsiteY34" fmla="*/ 105371 h 300038"/>
                    <a:gd name="connsiteX35" fmla="*/ 244818 w 246604"/>
                    <a:gd name="connsiteY35" fmla="*/ 114300 h 300038"/>
                    <a:gd name="connsiteX36" fmla="*/ 246604 w 246604"/>
                    <a:gd name="connsiteY36" fmla="*/ 130374 h 300038"/>
                    <a:gd name="connsiteX37" fmla="*/ 244818 w 246604"/>
                    <a:gd name="connsiteY37" fmla="*/ 187524 h 300038"/>
                    <a:gd name="connsiteX38" fmla="*/ 239460 w 246604"/>
                    <a:gd name="connsiteY38" fmla="*/ 203597 h 300038"/>
                    <a:gd name="connsiteX39" fmla="*/ 232317 w 246604"/>
                    <a:gd name="connsiteY39" fmla="*/ 223243 h 300038"/>
                    <a:gd name="connsiteX40" fmla="*/ 221601 w 246604"/>
                    <a:gd name="connsiteY40" fmla="*/ 241102 h 300038"/>
                    <a:gd name="connsiteX41" fmla="*/ 212671 w 246604"/>
                    <a:gd name="connsiteY41" fmla="*/ 257175 h 300038"/>
                    <a:gd name="connsiteX42" fmla="*/ 198384 w 246604"/>
                    <a:gd name="connsiteY42" fmla="*/ 283964 h 300038"/>
                    <a:gd name="connsiteX43" fmla="*/ 189454 w 246604"/>
                    <a:gd name="connsiteY43" fmla="*/ 294680 h 300038"/>
                    <a:gd name="connsiteX44" fmla="*/ 168023 w 246604"/>
                    <a:gd name="connsiteY44" fmla="*/ 300038 h 300038"/>
                    <a:gd name="connsiteX45" fmla="*/ 151949 w 246604"/>
                    <a:gd name="connsiteY45" fmla="*/ 294680 h 300038"/>
                    <a:gd name="connsiteX46" fmla="*/ 96585 w 246604"/>
                    <a:gd name="connsiteY46" fmla="*/ 278607 h 300038"/>
                    <a:gd name="connsiteX47" fmla="*/ 71582 w 246604"/>
                    <a:gd name="connsiteY47" fmla="*/ 267891 h 300038"/>
                    <a:gd name="connsiteX48" fmla="*/ 41221 w 246604"/>
                    <a:gd name="connsiteY48" fmla="*/ 260747 h 300038"/>
                    <a:gd name="connsiteX49" fmla="*/ 21576 w 246604"/>
                    <a:gd name="connsiteY49" fmla="*/ 248246 h 300038"/>
                    <a:gd name="connsiteX50" fmla="*/ 5503 w 246604"/>
                    <a:gd name="connsiteY50" fmla="*/ 237530 h 300038"/>
                    <a:gd name="connsiteX51" fmla="*/ 145 w 246604"/>
                    <a:gd name="connsiteY51"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19803 w 246604"/>
                    <a:gd name="connsiteY20" fmla="*/ 8930 h 300038"/>
                    <a:gd name="connsiteX21" fmla="*/ 126946 w 246604"/>
                    <a:gd name="connsiteY21" fmla="*/ 12502 h 300038"/>
                    <a:gd name="connsiteX22" fmla="*/ 132304 w 246604"/>
                    <a:gd name="connsiteY22" fmla="*/ 16074 h 300038"/>
                    <a:gd name="connsiteX23" fmla="*/ 150164 w 246604"/>
                    <a:gd name="connsiteY23" fmla="*/ 19646 h 300038"/>
                    <a:gd name="connsiteX24" fmla="*/ 157307 w 246604"/>
                    <a:gd name="connsiteY24" fmla="*/ 25003 h 300038"/>
                    <a:gd name="connsiteX25" fmla="*/ 182310 w 246604"/>
                    <a:gd name="connsiteY25" fmla="*/ 32147 h 300038"/>
                    <a:gd name="connsiteX26" fmla="*/ 194812 w 246604"/>
                    <a:gd name="connsiteY26" fmla="*/ 39291 h 300038"/>
                    <a:gd name="connsiteX27" fmla="*/ 203742 w 246604"/>
                    <a:gd name="connsiteY27" fmla="*/ 42863 h 300038"/>
                    <a:gd name="connsiteX28" fmla="*/ 209099 w 246604"/>
                    <a:gd name="connsiteY28" fmla="*/ 50007 h 300038"/>
                    <a:gd name="connsiteX29" fmla="*/ 214457 w 246604"/>
                    <a:gd name="connsiteY29" fmla="*/ 51793 h 300038"/>
                    <a:gd name="connsiteX30" fmla="*/ 221601 w 246604"/>
                    <a:gd name="connsiteY30" fmla="*/ 62508 h 300038"/>
                    <a:gd name="connsiteX31" fmla="*/ 230531 w 246604"/>
                    <a:gd name="connsiteY31" fmla="*/ 78582 h 300038"/>
                    <a:gd name="connsiteX32" fmla="*/ 234103 w 246604"/>
                    <a:gd name="connsiteY32" fmla="*/ 87511 h 300038"/>
                    <a:gd name="connsiteX33" fmla="*/ 239460 w 246604"/>
                    <a:gd name="connsiteY33" fmla="*/ 94655 h 300038"/>
                    <a:gd name="connsiteX34" fmla="*/ 244818 w 246604"/>
                    <a:gd name="connsiteY34" fmla="*/ 114300 h 300038"/>
                    <a:gd name="connsiteX35" fmla="*/ 246604 w 246604"/>
                    <a:gd name="connsiteY35" fmla="*/ 130374 h 300038"/>
                    <a:gd name="connsiteX36" fmla="*/ 244818 w 246604"/>
                    <a:gd name="connsiteY36" fmla="*/ 187524 h 300038"/>
                    <a:gd name="connsiteX37" fmla="*/ 239460 w 246604"/>
                    <a:gd name="connsiteY37" fmla="*/ 203597 h 300038"/>
                    <a:gd name="connsiteX38" fmla="*/ 232317 w 246604"/>
                    <a:gd name="connsiteY38" fmla="*/ 223243 h 300038"/>
                    <a:gd name="connsiteX39" fmla="*/ 221601 w 246604"/>
                    <a:gd name="connsiteY39" fmla="*/ 241102 h 300038"/>
                    <a:gd name="connsiteX40" fmla="*/ 212671 w 246604"/>
                    <a:gd name="connsiteY40" fmla="*/ 257175 h 300038"/>
                    <a:gd name="connsiteX41" fmla="*/ 198384 w 246604"/>
                    <a:gd name="connsiteY41" fmla="*/ 283964 h 300038"/>
                    <a:gd name="connsiteX42" fmla="*/ 189454 w 246604"/>
                    <a:gd name="connsiteY42" fmla="*/ 294680 h 300038"/>
                    <a:gd name="connsiteX43" fmla="*/ 168023 w 246604"/>
                    <a:gd name="connsiteY43" fmla="*/ 300038 h 300038"/>
                    <a:gd name="connsiteX44" fmla="*/ 151949 w 246604"/>
                    <a:gd name="connsiteY44" fmla="*/ 294680 h 300038"/>
                    <a:gd name="connsiteX45" fmla="*/ 96585 w 246604"/>
                    <a:gd name="connsiteY45" fmla="*/ 278607 h 300038"/>
                    <a:gd name="connsiteX46" fmla="*/ 71582 w 246604"/>
                    <a:gd name="connsiteY46" fmla="*/ 267891 h 300038"/>
                    <a:gd name="connsiteX47" fmla="*/ 41221 w 246604"/>
                    <a:gd name="connsiteY47" fmla="*/ 260747 h 300038"/>
                    <a:gd name="connsiteX48" fmla="*/ 21576 w 246604"/>
                    <a:gd name="connsiteY48" fmla="*/ 248246 h 300038"/>
                    <a:gd name="connsiteX49" fmla="*/ 5503 w 246604"/>
                    <a:gd name="connsiteY49" fmla="*/ 237530 h 300038"/>
                    <a:gd name="connsiteX50" fmla="*/ 145 w 246604"/>
                    <a:gd name="connsiteY50"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19803 w 246604"/>
                    <a:gd name="connsiteY20" fmla="*/ 8930 h 300038"/>
                    <a:gd name="connsiteX21" fmla="*/ 126946 w 246604"/>
                    <a:gd name="connsiteY21" fmla="*/ 12502 h 300038"/>
                    <a:gd name="connsiteX22" fmla="*/ 132304 w 246604"/>
                    <a:gd name="connsiteY22" fmla="*/ 16074 h 300038"/>
                    <a:gd name="connsiteX23" fmla="*/ 150164 w 246604"/>
                    <a:gd name="connsiteY23" fmla="*/ 19646 h 300038"/>
                    <a:gd name="connsiteX24" fmla="*/ 157307 w 246604"/>
                    <a:gd name="connsiteY24" fmla="*/ 25003 h 300038"/>
                    <a:gd name="connsiteX25" fmla="*/ 182310 w 246604"/>
                    <a:gd name="connsiteY25" fmla="*/ 32147 h 300038"/>
                    <a:gd name="connsiteX26" fmla="*/ 194812 w 246604"/>
                    <a:gd name="connsiteY26" fmla="*/ 39291 h 300038"/>
                    <a:gd name="connsiteX27" fmla="*/ 203742 w 246604"/>
                    <a:gd name="connsiteY27" fmla="*/ 42863 h 300038"/>
                    <a:gd name="connsiteX28" fmla="*/ 209099 w 246604"/>
                    <a:gd name="connsiteY28" fmla="*/ 50007 h 300038"/>
                    <a:gd name="connsiteX29" fmla="*/ 214457 w 246604"/>
                    <a:gd name="connsiteY29" fmla="*/ 51793 h 300038"/>
                    <a:gd name="connsiteX30" fmla="*/ 221601 w 246604"/>
                    <a:gd name="connsiteY30" fmla="*/ 62508 h 300038"/>
                    <a:gd name="connsiteX31" fmla="*/ 230531 w 246604"/>
                    <a:gd name="connsiteY31" fmla="*/ 78582 h 300038"/>
                    <a:gd name="connsiteX32" fmla="*/ 234103 w 246604"/>
                    <a:gd name="connsiteY32" fmla="*/ 87511 h 300038"/>
                    <a:gd name="connsiteX33" fmla="*/ 239460 w 246604"/>
                    <a:gd name="connsiteY33" fmla="*/ 94655 h 300038"/>
                    <a:gd name="connsiteX34" fmla="*/ 246604 w 246604"/>
                    <a:gd name="connsiteY34" fmla="*/ 130374 h 300038"/>
                    <a:gd name="connsiteX35" fmla="*/ 244818 w 246604"/>
                    <a:gd name="connsiteY35" fmla="*/ 187524 h 300038"/>
                    <a:gd name="connsiteX36" fmla="*/ 239460 w 246604"/>
                    <a:gd name="connsiteY36" fmla="*/ 203597 h 300038"/>
                    <a:gd name="connsiteX37" fmla="*/ 232317 w 246604"/>
                    <a:gd name="connsiteY37" fmla="*/ 223243 h 300038"/>
                    <a:gd name="connsiteX38" fmla="*/ 221601 w 246604"/>
                    <a:gd name="connsiteY38" fmla="*/ 241102 h 300038"/>
                    <a:gd name="connsiteX39" fmla="*/ 212671 w 246604"/>
                    <a:gd name="connsiteY39" fmla="*/ 257175 h 300038"/>
                    <a:gd name="connsiteX40" fmla="*/ 198384 w 246604"/>
                    <a:gd name="connsiteY40" fmla="*/ 283964 h 300038"/>
                    <a:gd name="connsiteX41" fmla="*/ 189454 w 246604"/>
                    <a:gd name="connsiteY41" fmla="*/ 294680 h 300038"/>
                    <a:gd name="connsiteX42" fmla="*/ 168023 w 246604"/>
                    <a:gd name="connsiteY42" fmla="*/ 300038 h 300038"/>
                    <a:gd name="connsiteX43" fmla="*/ 151949 w 246604"/>
                    <a:gd name="connsiteY43" fmla="*/ 294680 h 300038"/>
                    <a:gd name="connsiteX44" fmla="*/ 96585 w 246604"/>
                    <a:gd name="connsiteY44" fmla="*/ 278607 h 300038"/>
                    <a:gd name="connsiteX45" fmla="*/ 71582 w 246604"/>
                    <a:gd name="connsiteY45" fmla="*/ 267891 h 300038"/>
                    <a:gd name="connsiteX46" fmla="*/ 41221 w 246604"/>
                    <a:gd name="connsiteY46" fmla="*/ 260747 h 300038"/>
                    <a:gd name="connsiteX47" fmla="*/ 21576 w 246604"/>
                    <a:gd name="connsiteY47" fmla="*/ 248246 h 300038"/>
                    <a:gd name="connsiteX48" fmla="*/ 5503 w 246604"/>
                    <a:gd name="connsiteY48" fmla="*/ 237530 h 300038"/>
                    <a:gd name="connsiteX49" fmla="*/ 145 w 246604"/>
                    <a:gd name="connsiteY49"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19803 w 246604"/>
                    <a:gd name="connsiteY20" fmla="*/ 8930 h 300038"/>
                    <a:gd name="connsiteX21" fmla="*/ 126946 w 246604"/>
                    <a:gd name="connsiteY21" fmla="*/ 12502 h 300038"/>
                    <a:gd name="connsiteX22" fmla="*/ 132304 w 246604"/>
                    <a:gd name="connsiteY22" fmla="*/ 16074 h 300038"/>
                    <a:gd name="connsiteX23" fmla="*/ 150164 w 246604"/>
                    <a:gd name="connsiteY23" fmla="*/ 19646 h 300038"/>
                    <a:gd name="connsiteX24" fmla="*/ 157307 w 246604"/>
                    <a:gd name="connsiteY24" fmla="*/ 25003 h 300038"/>
                    <a:gd name="connsiteX25" fmla="*/ 182310 w 246604"/>
                    <a:gd name="connsiteY25" fmla="*/ 32147 h 300038"/>
                    <a:gd name="connsiteX26" fmla="*/ 194812 w 246604"/>
                    <a:gd name="connsiteY26" fmla="*/ 39291 h 300038"/>
                    <a:gd name="connsiteX27" fmla="*/ 203742 w 246604"/>
                    <a:gd name="connsiteY27" fmla="*/ 42863 h 300038"/>
                    <a:gd name="connsiteX28" fmla="*/ 209099 w 246604"/>
                    <a:gd name="connsiteY28" fmla="*/ 50007 h 300038"/>
                    <a:gd name="connsiteX29" fmla="*/ 214457 w 246604"/>
                    <a:gd name="connsiteY29" fmla="*/ 51793 h 300038"/>
                    <a:gd name="connsiteX30" fmla="*/ 221601 w 246604"/>
                    <a:gd name="connsiteY30" fmla="*/ 62508 h 300038"/>
                    <a:gd name="connsiteX31" fmla="*/ 230531 w 246604"/>
                    <a:gd name="connsiteY31" fmla="*/ 78582 h 300038"/>
                    <a:gd name="connsiteX32" fmla="*/ 239460 w 246604"/>
                    <a:gd name="connsiteY32" fmla="*/ 94655 h 300038"/>
                    <a:gd name="connsiteX33" fmla="*/ 246604 w 246604"/>
                    <a:gd name="connsiteY33" fmla="*/ 130374 h 300038"/>
                    <a:gd name="connsiteX34" fmla="*/ 244818 w 246604"/>
                    <a:gd name="connsiteY34" fmla="*/ 187524 h 300038"/>
                    <a:gd name="connsiteX35" fmla="*/ 239460 w 246604"/>
                    <a:gd name="connsiteY35" fmla="*/ 203597 h 300038"/>
                    <a:gd name="connsiteX36" fmla="*/ 232317 w 246604"/>
                    <a:gd name="connsiteY36" fmla="*/ 223243 h 300038"/>
                    <a:gd name="connsiteX37" fmla="*/ 221601 w 246604"/>
                    <a:gd name="connsiteY37" fmla="*/ 241102 h 300038"/>
                    <a:gd name="connsiteX38" fmla="*/ 212671 w 246604"/>
                    <a:gd name="connsiteY38" fmla="*/ 257175 h 300038"/>
                    <a:gd name="connsiteX39" fmla="*/ 198384 w 246604"/>
                    <a:gd name="connsiteY39" fmla="*/ 283964 h 300038"/>
                    <a:gd name="connsiteX40" fmla="*/ 189454 w 246604"/>
                    <a:gd name="connsiteY40" fmla="*/ 294680 h 300038"/>
                    <a:gd name="connsiteX41" fmla="*/ 168023 w 246604"/>
                    <a:gd name="connsiteY41" fmla="*/ 300038 h 300038"/>
                    <a:gd name="connsiteX42" fmla="*/ 151949 w 246604"/>
                    <a:gd name="connsiteY42" fmla="*/ 294680 h 300038"/>
                    <a:gd name="connsiteX43" fmla="*/ 96585 w 246604"/>
                    <a:gd name="connsiteY43" fmla="*/ 278607 h 300038"/>
                    <a:gd name="connsiteX44" fmla="*/ 71582 w 246604"/>
                    <a:gd name="connsiteY44" fmla="*/ 267891 h 300038"/>
                    <a:gd name="connsiteX45" fmla="*/ 41221 w 246604"/>
                    <a:gd name="connsiteY45" fmla="*/ 260747 h 300038"/>
                    <a:gd name="connsiteX46" fmla="*/ 21576 w 246604"/>
                    <a:gd name="connsiteY46" fmla="*/ 248246 h 300038"/>
                    <a:gd name="connsiteX47" fmla="*/ 5503 w 246604"/>
                    <a:gd name="connsiteY47" fmla="*/ 237530 h 300038"/>
                    <a:gd name="connsiteX48" fmla="*/ 145 w 246604"/>
                    <a:gd name="connsiteY48"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19803 w 246604"/>
                    <a:gd name="connsiteY20" fmla="*/ 8930 h 300038"/>
                    <a:gd name="connsiteX21" fmla="*/ 126946 w 246604"/>
                    <a:gd name="connsiteY21" fmla="*/ 12502 h 300038"/>
                    <a:gd name="connsiteX22" fmla="*/ 132304 w 246604"/>
                    <a:gd name="connsiteY22" fmla="*/ 16074 h 300038"/>
                    <a:gd name="connsiteX23" fmla="*/ 150164 w 246604"/>
                    <a:gd name="connsiteY23" fmla="*/ 19646 h 300038"/>
                    <a:gd name="connsiteX24" fmla="*/ 157307 w 246604"/>
                    <a:gd name="connsiteY24" fmla="*/ 25003 h 300038"/>
                    <a:gd name="connsiteX25" fmla="*/ 182310 w 246604"/>
                    <a:gd name="connsiteY25" fmla="*/ 32147 h 300038"/>
                    <a:gd name="connsiteX26" fmla="*/ 194812 w 246604"/>
                    <a:gd name="connsiteY26" fmla="*/ 39291 h 300038"/>
                    <a:gd name="connsiteX27" fmla="*/ 209099 w 246604"/>
                    <a:gd name="connsiteY27" fmla="*/ 50007 h 300038"/>
                    <a:gd name="connsiteX28" fmla="*/ 214457 w 246604"/>
                    <a:gd name="connsiteY28" fmla="*/ 51793 h 300038"/>
                    <a:gd name="connsiteX29" fmla="*/ 221601 w 246604"/>
                    <a:gd name="connsiteY29" fmla="*/ 62508 h 300038"/>
                    <a:gd name="connsiteX30" fmla="*/ 230531 w 246604"/>
                    <a:gd name="connsiteY30" fmla="*/ 78582 h 300038"/>
                    <a:gd name="connsiteX31" fmla="*/ 239460 w 246604"/>
                    <a:gd name="connsiteY31" fmla="*/ 94655 h 300038"/>
                    <a:gd name="connsiteX32" fmla="*/ 246604 w 246604"/>
                    <a:gd name="connsiteY32" fmla="*/ 130374 h 300038"/>
                    <a:gd name="connsiteX33" fmla="*/ 244818 w 246604"/>
                    <a:gd name="connsiteY33" fmla="*/ 187524 h 300038"/>
                    <a:gd name="connsiteX34" fmla="*/ 239460 w 246604"/>
                    <a:gd name="connsiteY34" fmla="*/ 203597 h 300038"/>
                    <a:gd name="connsiteX35" fmla="*/ 232317 w 246604"/>
                    <a:gd name="connsiteY35" fmla="*/ 223243 h 300038"/>
                    <a:gd name="connsiteX36" fmla="*/ 221601 w 246604"/>
                    <a:gd name="connsiteY36" fmla="*/ 241102 h 300038"/>
                    <a:gd name="connsiteX37" fmla="*/ 212671 w 246604"/>
                    <a:gd name="connsiteY37" fmla="*/ 257175 h 300038"/>
                    <a:gd name="connsiteX38" fmla="*/ 198384 w 246604"/>
                    <a:gd name="connsiteY38" fmla="*/ 283964 h 300038"/>
                    <a:gd name="connsiteX39" fmla="*/ 189454 w 246604"/>
                    <a:gd name="connsiteY39" fmla="*/ 294680 h 300038"/>
                    <a:gd name="connsiteX40" fmla="*/ 168023 w 246604"/>
                    <a:gd name="connsiteY40" fmla="*/ 300038 h 300038"/>
                    <a:gd name="connsiteX41" fmla="*/ 151949 w 246604"/>
                    <a:gd name="connsiteY41" fmla="*/ 294680 h 300038"/>
                    <a:gd name="connsiteX42" fmla="*/ 96585 w 246604"/>
                    <a:gd name="connsiteY42" fmla="*/ 278607 h 300038"/>
                    <a:gd name="connsiteX43" fmla="*/ 71582 w 246604"/>
                    <a:gd name="connsiteY43" fmla="*/ 267891 h 300038"/>
                    <a:gd name="connsiteX44" fmla="*/ 41221 w 246604"/>
                    <a:gd name="connsiteY44" fmla="*/ 260747 h 300038"/>
                    <a:gd name="connsiteX45" fmla="*/ 21576 w 246604"/>
                    <a:gd name="connsiteY45" fmla="*/ 248246 h 300038"/>
                    <a:gd name="connsiteX46" fmla="*/ 5503 w 246604"/>
                    <a:gd name="connsiteY46" fmla="*/ 237530 h 300038"/>
                    <a:gd name="connsiteX47" fmla="*/ 145 w 246604"/>
                    <a:gd name="connsiteY47"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19803 w 246604"/>
                    <a:gd name="connsiteY20" fmla="*/ 8930 h 300038"/>
                    <a:gd name="connsiteX21" fmla="*/ 126946 w 246604"/>
                    <a:gd name="connsiteY21" fmla="*/ 12502 h 300038"/>
                    <a:gd name="connsiteX22" fmla="*/ 132304 w 246604"/>
                    <a:gd name="connsiteY22" fmla="*/ 16074 h 300038"/>
                    <a:gd name="connsiteX23" fmla="*/ 150164 w 246604"/>
                    <a:gd name="connsiteY23" fmla="*/ 19646 h 300038"/>
                    <a:gd name="connsiteX24" fmla="*/ 157307 w 246604"/>
                    <a:gd name="connsiteY24" fmla="*/ 25003 h 300038"/>
                    <a:gd name="connsiteX25" fmla="*/ 182310 w 246604"/>
                    <a:gd name="connsiteY25" fmla="*/ 32147 h 300038"/>
                    <a:gd name="connsiteX26" fmla="*/ 194812 w 246604"/>
                    <a:gd name="connsiteY26" fmla="*/ 39291 h 300038"/>
                    <a:gd name="connsiteX27" fmla="*/ 209099 w 246604"/>
                    <a:gd name="connsiteY27" fmla="*/ 50007 h 300038"/>
                    <a:gd name="connsiteX28" fmla="*/ 221601 w 246604"/>
                    <a:gd name="connsiteY28" fmla="*/ 62508 h 300038"/>
                    <a:gd name="connsiteX29" fmla="*/ 230531 w 246604"/>
                    <a:gd name="connsiteY29" fmla="*/ 78582 h 300038"/>
                    <a:gd name="connsiteX30" fmla="*/ 239460 w 246604"/>
                    <a:gd name="connsiteY30" fmla="*/ 94655 h 300038"/>
                    <a:gd name="connsiteX31" fmla="*/ 246604 w 246604"/>
                    <a:gd name="connsiteY31" fmla="*/ 130374 h 300038"/>
                    <a:gd name="connsiteX32" fmla="*/ 244818 w 246604"/>
                    <a:gd name="connsiteY32" fmla="*/ 187524 h 300038"/>
                    <a:gd name="connsiteX33" fmla="*/ 239460 w 246604"/>
                    <a:gd name="connsiteY33" fmla="*/ 203597 h 300038"/>
                    <a:gd name="connsiteX34" fmla="*/ 232317 w 246604"/>
                    <a:gd name="connsiteY34" fmla="*/ 223243 h 300038"/>
                    <a:gd name="connsiteX35" fmla="*/ 221601 w 246604"/>
                    <a:gd name="connsiteY35" fmla="*/ 241102 h 300038"/>
                    <a:gd name="connsiteX36" fmla="*/ 212671 w 246604"/>
                    <a:gd name="connsiteY36" fmla="*/ 257175 h 300038"/>
                    <a:gd name="connsiteX37" fmla="*/ 198384 w 246604"/>
                    <a:gd name="connsiteY37" fmla="*/ 283964 h 300038"/>
                    <a:gd name="connsiteX38" fmla="*/ 189454 w 246604"/>
                    <a:gd name="connsiteY38" fmla="*/ 294680 h 300038"/>
                    <a:gd name="connsiteX39" fmla="*/ 168023 w 246604"/>
                    <a:gd name="connsiteY39" fmla="*/ 300038 h 300038"/>
                    <a:gd name="connsiteX40" fmla="*/ 151949 w 246604"/>
                    <a:gd name="connsiteY40" fmla="*/ 294680 h 300038"/>
                    <a:gd name="connsiteX41" fmla="*/ 96585 w 246604"/>
                    <a:gd name="connsiteY41" fmla="*/ 278607 h 300038"/>
                    <a:gd name="connsiteX42" fmla="*/ 71582 w 246604"/>
                    <a:gd name="connsiteY42" fmla="*/ 267891 h 300038"/>
                    <a:gd name="connsiteX43" fmla="*/ 41221 w 246604"/>
                    <a:gd name="connsiteY43" fmla="*/ 260747 h 300038"/>
                    <a:gd name="connsiteX44" fmla="*/ 21576 w 246604"/>
                    <a:gd name="connsiteY44" fmla="*/ 248246 h 300038"/>
                    <a:gd name="connsiteX45" fmla="*/ 5503 w 246604"/>
                    <a:gd name="connsiteY45" fmla="*/ 237530 h 300038"/>
                    <a:gd name="connsiteX46" fmla="*/ 145 w 246604"/>
                    <a:gd name="connsiteY46"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19803 w 246604"/>
                    <a:gd name="connsiteY20" fmla="*/ 8930 h 300038"/>
                    <a:gd name="connsiteX21" fmla="*/ 126946 w 246604"/>
                    <a:gd name="connsiteY21" fmla="*/ 12502 h 300038"/>
                    <a:gd name="connsiteX22" fmla="*/ 150164 w 246604"/>
                    <a:gd name="connsiteY22" fmla="*/ 19646 h 300038"/>
                    <a:gd name="connsiteX23" fmla="*/ 157307 w 246604"/>
                    <a:gd name="connsiteY23" fmla="*/ 25003 h 300038"/>
                    <a:gd name="connsiteX24" fmla="*/ 182310 w 246604"/>
                    <a:gd name="connsiteY24" fmla="*/ 32147 h 300038"/>
                    <a:gd name="connsiteX25" fmla="*/ 194812 w 246604"/>
                    <a:gd name="connsiteY25" fmla="*/ 39291 h 300038"/>
                    <a:gd name="connsiteX26" fmla="*/ 209099 w 246604"/>
                    <a:gd name="connsiteY26" fmla="*/ 50007 h 300038"/>
                    <a:gd name="connsiteX27" fmla="*/ 221601 w 246604"/>
                    <a:gd name="connsiteY27" fmla="*/ 62508 h 300038"/>
                    <a:gd name="connsiteX28" fmla="*/ 230531 w 246604"/>
                    <a:gd name="connsiteY28" fmla="*/ 78582 h 300038"/>
                    <a:gd name="connsiteX29" fmla="*/ 239460 w 246604"/>
                    <a:gd name="connsiteY29" fmla="*/ 94655 h 300038"/>
                    <a:gd name="connsiteX30" fmla="*/ 246604 w 246604"/>
                    <a:gd name="connsiteY30" fmla="*/ 130374 h 300038"/>
                    <a:gd name="connsiteX31" fmla="*/ 244818 w 246604"/>
                    <a:gd name="connsiteY31" fmla="*/ 187524 h 300038"/>
                    <a:gd name="connsiteX32" fmla="*/ 239460 w 246604"/>
                    <a:gd name="connsiteY32" fmla="*/ 203597 h 300038"/>
                    <a:gd name="connsiteX33" fmla="*/ 232317 w 246604"/>
                    <a:gd name="connsiteY33" fmla="*/ 223243 h 300038"/>
                    <a:gd name="connsiteX34" fmla="*/ 221601 w 246604"/>
                    <a:gd name="connsiteY34" fmla="*/ 241102 h 300038"/>
                    <a:gd name="connsiteX35" fmla="*/ 212671 w 246604"/>
                    <a:gd name="connsiteY35" fmla="*/ 257175 h 300038"/>
                    <a:gd name="connsiteX36" fmla="*/ 198384 w 246604"/>
                    <a:gd name="connsiteY36" fmla="*/ 283964 h 300038"/>
                    <a:gd name="connsiteX37" fmla="*/ 189454 w 246604"/>
                    <a:gd name="connsiteY37" fmla="*/ 294680 h 300038"/>
                    <a:gd name="connsiteX38" fmla="*/ 168023 w 246604"/>
                    <a:gd name="connsiteY38" fmla="*/ 300038 h 300038"/>
                    <a:gd name="connsiteX39" fmla="*/ 151949 w 246604"/>
                    <a:gd name="connsiteY39" fmla="*/ 294680 h 300038"/>
                    <a:gd name="connsiteX40" fmla="*/ 96585 w 246604"/>
                    <a:gd name="connsiteY40" fmla="*/ 278607 h 300038"/>
                    <a:gd name="connsiteX41" fmla="*/ 71582 w 246604"/>
                    <a:gd name="connsiteY41" fmla="*/ 267891 h 300038"/>
                    <a:gd name="connsiteX42" fmla="*/ 41221 w 246604"/>
                    <a:gd name="connsiteY42" fmla="*/ 260747 h 300038"/>
                    <a:gd name="connsiteX43" fmla="*/ 21576 w 246604"/>
                    <a:gd name="connsiteY43" fmla="*/ 248246 h 300038"/>
                    <a:gd name="connsiteX44" fmla="*/ 5503 w 246604"/>
                    <a:gd name="connsiteY44" fmla="*/ 237530 h 300038"/>
                    <a:gd name="connsiteX45" fmla="*/ 145 w 246604"/>
                    <a:gd name="connsiteY45"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19803 w 246604"/>
                    <a:gd name="connsiteY20" fmla="*/ 8930 h 300038"/>
                    <a:gd name="connsiteX21" fmla="*/ 126946 w 246604"/>
                    <a:gd name="connsiteY21" fmla="*/ 12502 h 300038"/>
                    <a:gd name="connsiteX22" fmla="*/ 150164 w 246604"/>
                    <a:gd name="connsiteY22" fmla="*/ 19646 h 300038"/>
                    <a:gd name="connsiteX23" fmla="*/ 182310 w 246604"/>
                    <a:gd name="connsiteY23" fmla="*/ 32147 h 300038"/>
                    <a:gd name="connsiteX24" fmla="*/ 194812 w 246604"/>
                    <a:gd name="connsiteY24" fmla="*/ 39291 h 300038"/>
                    <a:gd name="connsiteX25" fmla="*/ 209099 w 246604"/>
                    <a:gd name="connsiteY25" fmla="*/ 50007 h 300038"/>
                    <a:gd name="connsiteX26" fmla="*/ 221601 w 246604"/>
                    <a:gd name="connsiteY26" fmla="*/ 62508 h 300038"/>
                    <a:gd name="connsiteX27" fmla="*/ 230531 w 246604"/>
                    <a:gd name="connsiteY27" fmla="*/ 78582 h 300038"/>
                    <a:gd name="connsiteX28" fmla="*/ 239460 w 246604"/>
                    <a:gd name="connsiteY28" fmla="*/ 94655 h 300038"/>
                    <a:gd name="connsiteX29" fmla="*/ 246604 w 246604"/>
                    <a:gd name="connsiteY29" fmla="*/ 130374 h 300038"/>
                    <a:gd name="connsiteX30" fmla="*/ 244818 w 246604"/>
                    <a:gd name="connsiteY30" fmla="*/ 187524 h 300038"/>
                    <a:gd name="connsiteX31" fmla="*/ 239460 w 246604"/>
                    <a:gd name="connsiteY31" fmla="*/ 203597 h 300038"/>
                    <a:gd name="connsiteX32" fmla="*/ 232317 w 246604"/>
                    <a:gd name="connsiteY32" fmla="*/ 223243 h 300038"/>
                    <a:gd name="connsiteX33" fmla="*/ 221601 w 246604"/>
                    <a:gd name="connsiteY33" fmla="*/ 241102 h 300038"/>
                    <a:gd name="connsiteX34" fmla="*/ 212671 w 246604"/>
                    <a:gd name="connsiteY34" fmla="*/ 257175 h 300038"/>
                    <a:gd name="connsiteX35" fmla="*/ 198384 w 246604"/>
                    <a:gd name="connsiteY35" fmla="*/ 283964 h 300038"/>
                    <a:gd name="connsiteX36" fmla="*/ 189454 w 246604"/>
                    <a:gd name="connsiteY36" fmla="*/ 294680 h 300038"/>
                    <a:gd name="connsiteX37" fmla="*/ 168023 w 246604"/>
                    <a:gd name="connsiteY37" fmla="*/ 300038 h 300038"/>
                    <a:gd name="connsiteX38" fmla="*/ 151949 w 246604"/>
                    <a:gd name="connsiteY38" fmla="*/ 294680 h 300038"/>
                    <a:gd name="connsiteX39" fmla="*/ 96585 w 246604"/>
                    <a:gd name="connsiteY39" fmla="*/ 278607 h 300038"/>
                    <a:gd name="connsiteX40" fmla="*/ 71582 w 246604"/>
                    <a:gd name="connsiteY40" fmla="*/ 267891 h 300038"/>
                    <a:gd name="connsiteX41" fmla="*/ 41221 w 246604"/>
                    <a:gd name="connsiteY41" fmla="*/ 260747 h 300038"/>
                    <a:gd name="connsiteX42" fmla="*/ 21576 w 246604"/>
                    <a:gd name="connsiteY42" fmla="*/ 248246 h 300038"/>
                    <a:gd name="connsiteX43" fmla="*/ 5503 w 246604"/>
                    <a:gd name="connsiteY43" fmla="*/ 237530 h 300038"/>
                    <a:gd name="connsiteX44" fmla="*/ 145 w 246604"/>
                    <a:gd name="connsiteY44"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26946 w 246604"/>
                    <a:gd name="connsiteY20" fmla="*/ 12502 h 300038"/>
                    <a:gd name="connsiteX21" fmla="*/ 150164 w 246604"/>
                    <a:gd name="connsiteY21" fmla="*/ 19646 h 300038"/>
                    <a:gd name="connsiteX22" fmla="*/ 182310 w 246604"/>
                    <a:gd name="connsiteY22" fmla="*/ 32147 h 300038"/>
                    <a:gd name="connsiteX23" fmla="*/ 194812 w 246604"/>
                    <a:gd name="connsiteY23" fmla="*/ 39291 h 300038"/>
                    <a:gd name="connsiteX24" fmla="*/ 209099 w 246604"/>
                    <a:gd name="connsiteY24" fmla="*/ 50007 h 300038"/>
                    <a:gd name="connsiteX25" fmla="*/ 221601 w 246604"/>
                    <a:gd name="connsiteY25" fmla="*/ 62508 h 300038"/>
                    <a:gd name="connsiteX26" fmla="*/ 230531 w 246604"/>
                    <a:gd name="connsiteY26" fmla="*/ 78582 h 300038"/>
                    <a:gd name="connsiteX27" fmla="*/ 239460 w 246604"/>
                    <a:gd name="connsiteY27" fmla="*/ 94655 h 300038"/>
                    <a:gd name="connsiteX28" fmla="*/ 246604 w 246604"/>
                    <a:gd name="connsiteY28" fmla="*/ 130374 h 300038"/>
                    <a:gd name="connsiteX29" fmla="*/ 244818 w 246604"/>
                    <a:gd name="connsiteY29" fmla="*/ 187524 h 300038"/>
                    <a:gd name="connsiteX30" fmla="*/ 239460 w 246604"/>
                    <a:gd name="connsiteY30" fmla="*/ 203597 h 300038"/>
                    <a:gd name="connsiteX31" fmla="*/ 232317 w 246604"/>
                    <a:gd name="connsiteY31" fmla="*/ 223243 h 300038"/>
                    <a:gd name="connsiteX32" fmla="*/ 221601 w 246604"/>
                    <a:gd name="connsiteY32" fmla="*/ 241102 h 300038"/>
                    <a:gd name="connsiteX33" fmla="*/ 212671 w 246604"/>
                    <a:gd name="connsiteY33" fmla="*/ 257175 h 300038"/>
                    <a:gd name="connsiteX34" fmla="*/ 198384 w 246604"/>
                    <a:gd name="connsiteY34" fmla="*/ 283964 h 300038"/>
                    <a:gd name="connsiteX35" fmla="*/ 189454 w 246604"/>
                    <a:gd name="connsiteY35" fmla="*/ 294680 h 300038"/>
                    <a:gd name="connsiteX36" fmla="*/ 168023 w 246604"/>
                    <a:gd name="connsiteY36" fmla="*/ 300038 h 300038"/>
                    <a:gd name="connsiteX37" fmla="*/ 151949 w 246604"/>
                    <a:gd name="connsiteY37" fmla="*/ 294680 h 300038"/>
                    <a:gd name="connsiteX38" fmla="*/ 96585 w 246604"/>
                    <a:gd name="connsiteY38" fmla="*/ 278607 h 300038"/>
                    <a:gd name="connsiteX39" fmla="*/ 71582 w 246604"/>
                    <a:gd name="connsiteY39" fmla="*/ 267891 h 300038"/>
                    <a:gd name="connsiteX40" fmla="*/ 41221 w 246604"/>
                    <a:gd name="connsiteY40" fmla="*/ 260747 h 300038"/>
                    <a:gd name="connsiteX41" fmla="*/ 21576 w 246604"/>
                    <a:gd name="connsiteY41" fmla="*/ 248246 h 300038"/>
                    <a:gd name="connsiteX42" fmla="*/ 5503 w 246604"/>
                    <a:gd name="connsiteY42" fmla="*/ 237530 h 300038"/>
                    <a:gd name="connsiteX43" fmla="*/ 145 w 246604"/>
                    <a:gd name="connsiteY43"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14445 w 246604"/>
                    <a:gd name="connsiteY18" fmla="*/ 7144 h 300038"/>
                    <a:gd name="connsiteX19" fmla="*/ 126946 w 246604"/>
                    <a:gd name="connsiteY19" fmla="*/ 12502 h 300038"/>
                    <a:gd name="connsiteX20" fmla="*/ 150164 w 246604"/>
                    <a:gd name="connsiteY20" fmla="*/ 19646 h 300038"/>
                    <a:gd name="connsiteX21" fmla="*/ 182310 w 246604"/>
                    <a:gd name="connsiteY21" fmla="*/ 32147 h 300038"/>
                    <a:gd name="connsiteX22" fmla="*/ 194812 w 246604"/>
                    <a:gd name="connsiteY22" fmla="*/ 39291 h 300038"/>
                    <a:gd name="connsiteX23" fmla="*/ 209099 w 246604"/>
                    <a:gd name="connsiteY23" fmla="*/ 50007 h 300038"/>
                    <a:gd name="connsiteX24" fmla="*/ 221601 w 246604"/>
                    <a:gd name="connsiteY24" fmla="*/ 62508 h 300038"/>
                    <a:gd name="connsiteX25" fmla="*/ 230531 w 246604"/>
                    <a:gd name="connsiteY25" fmla="*/ 78582 h 300038"/>
                    <a:gd name="connsiteX26" fmla="*/ 239460 w 246604"/>
                    <a:gd name="connsiteY26" fmla="*/ 94655 h 300038"/>
                    <a:gd name="connsiteX27" fmla="*/ 246604 w 246604"/>
                    <a:gd name="connsiteY27" fmla="*/ 130374 h 300038"/>
                    <a:gd name="connsiteX28" fmla="*/ 244818 w 246604"/>
                    <a:gd name="connsiteY28" fmla="*/ 187524 h 300038"/>
                    <a:gd name="connsiteX29" fmla="*/ 239460 w 246604"/>
                    <a:gd name="connsiteY29" fmla="*/ 203597 h 300038"/>
                    <a:gd name="connsiteX30" fmla="*/ 232317 w 246604"/>
                    <a:gd name="connsiteY30" fmla="*/ 223243 h 300038"/>
                    <a:gd name="connsiteX31" fmla="*/ 221601 w 246604"/>
                    <a:gd name="connsiteY31" fmla="*/ 241102 h 300038"/>
                    <a:gd name="connsiteX32" fmla="*/ 212671 w 246604"/>
                    <a:gd name="connsiteY32" fmla="*/ 257175 h 300038"/>
                    <a:gd name="connsiteX33" fmla="*/ 198384 w 246604"/>
                    <a:gd name="connsiteY33" fmla="*/ 283964 h 300038"/>
                    <a:gd name="connsiteX34" fmla="*/ 189454 w 246604"/>
                    <a:gd name="connsiteY34" fmla="*/ 294680 h 300038"/>
                    <a:gd name="connsiteX35" fmla="*/ 168023 w 246604"/>
                    <a:gd name="connsiteY35" fmla="*/ 300038 h 300038"/>
                    <a:gd name="connsiteX36" fmla="*/ 151949 w 246604"/>
                    <a:gd name="connsiteY36" fmla="*/ 294680 h 300038"/>
                    <a:gd name="connsiteX37" fmla="*/ 96585 w 246604"/>
                    <a:gd name="connsiteY37" fmla="*/ 278607 h 300038"/>
                    <a:gd name="connsiteX38" fmla="*/ 71582 w 246604"/>
                    <a:gd name="connsiteY38" fmla="*/ 267891 h 300038"/>
                    <a:gd name="connsiteX39" fmla="*/ 41221 w 246604"/>
                    <a:gd name="connsiteY39" fmla="*/ 260747 h 300038"/>
                    <a:gd name="connsiteX40" fmla="*/ 21576 w 246604"/>
                    <a:gd name="connsiteY40" fmla="*/ 248246 h 300038"/>
                    <a:gd name="connsiteX41" fmla="*/ 5503 w 246604"/>
                    <a:gd name="connsiteY41" fmla="*/ 237530 h 300038"/>
                    <a:gd name="connsiteX42" fmla="*/ 145 w 246604"/>
                    <a:gd name="connsiteY42" fmla="*/ 200025 h 300038"/>
                    <a:gd name="connsiteX0" fmla="*/ 145 w 246604"/>
                    <a:gd name="connsiteY0" fmla="*/ 200043 h 300056"/>
                    <a:gd name="connsiteX1" fmla="*/ 1931 w 246604"/>
                    <a:gd name="connsiteY1" fmla="*/ 187542 h 300056"/>
                    <a:gd name="connsiteX2" fmla="*/ 5503 w 246604"/>
                    <a:gd name="connsiteY2" fmla="*/ 178612 h 300056"/>
                    <a:gd name="connsiteX3" fmla="*/ 7289 w 246604"/>
                    <a:gd name="connsiteY3" fmla="*/ 173254 h 300056"/>
                    <a:gd name="connsiteX4" fmla="*/ 10860 w 246604"/>
                    <a:gd name="connsiteY4" fmla="*/ 167896 h 300056"/>
                    <a:gd name="connsiteX5" fmla="*/ 18004 w 246604"/>
                    <a:gd name="connsiteY5" fmla="*/ 142893 h 300056"/>
                    <a:gd name="connsiteX6" fmla="*/ 19790 w 246604"/>
                    <a:gd name="connsiteY6" fmla="*/ 128606 h 300056"/>
                    <a:gd name="connsiteX7" fmla="*/ 21576 w 246604"/>
                    <a:gd name="connsiteY7" fmla="*/ 119676 h 300056"/>
                    <a:gd name="connsiteX8" fmla="*/ 25148 w 246604"/>
                    <a:gd name="connsiteY8" fmla="*/ 94673 h 300056"/>
                    <a:gd name="connsiteX9" fmla="*/ 28720 w 246604"/>
                    <a:gd name="connsiteY9" fmla="*/ 89315 h 300056"/>
                    <a:gd name="connsiteX10" fmla="*/ 35864 w 246604"/>
                    <a:gd name="connsiteY10" fmla="*/ 58954 h 300056"/>
                    <a:gd name="connsiteX11" fmla="*/ 39435 w 246604"/>
                    <a:gd name="connsiteY11" fmla="*/ 53596 h 300056"/>
                    <a:gd name="connsiteX12" fmla="*/ 44793 w 246604"/>
                    <a:gd name="connsiteY12" fmla="*/ 33951 h 300056"/>
                    <a:gd name="connsiteX13" fmla="*/ 48365 w 246604"/>
                    <a:gd name="connsiteY13" fmla="*/ 19664 h 300056"/>
                    <a:gd name="connsiteX14" fmla="*/ 51937 w 246604"/>
                    <a:gd name="connsiteY14" fmla="*/ 14306 h 300056"/>
                    <a:gd name="connsiteX15" fmla="*/ 69796 w 246604"/>
                    <a:gd name="connsiteY15" fmla="*/ 5376 h 300056"/>
                    <a:gd name="connsiteX16" fmla="*/ 94799 w 246604"/>
                    <a:gd name="connsiteY16" fmla="*/ 18 h 300056"/>
                    <a:gd name="connsiteX17" fmla="*/ 114445 w 246604"/>
                    <a:gd name="connsiteY17" fmla="*/ 7162 h 300056"/>
                    <a:gd name="connsiteX18" fmla="*/ 126946 w 246604"/>
                    <a:gd name="connsiteY18" fmla="*/ 12520 h 300056"/>
                    <a:gd name="connsiteX19" fmla="*/ 150164 w 246604"/>
                    <a:gd name="connsiteY19" fmla="*/ 19664 h 300056"/>
                    <a:gd name="connsiteX20" fmla="*/ 182310 w 246604"/>
                    <a:gd name="connsiteY20" fmla="*/ 32165 h 300056"/>
                    <a:gd name="connsiteX21" fmla="*/ 194812 w 246604"/>
                    <a:gd name="connsiteY21" fmla="*/ 39309 h 300056"/>
                    <a:gd name="connsiteX22" fmla="*/ 209099 w 246604"/>
                    <a:gd name="connsiteY22" fmla="*/ 50025 h 300056"/>
                    <a:gd name="connsiteX23" fmla="*/ 221601 w 246604"/>
                    <a:gd name="connsiteY23" fmla="*/ 62526 h 300056"/>
                    <a:gd name="connsiteX24" fmla="*/ 230531 w 246604"/>
                    <a:gd name="connsiteY24" fmla="*/ 78600 h 300056"/>
                    <a:gd name="connsiteX25" fmla="*/ 239460 w 246604"/>
                    <a:gd name="connsiteY25" fmla="*/ 94673 h 300056"/>
                    <a:gd name="connsiteX26" fmla="*/ 246604 w 246604"/>
                    <a:gd name="connsiteY26" fmla="*/ 130392 h 300056"/>
                    <a:gd name="connsiteX27" fmla="*/ 244818 w 246604"/>
                    <a:gd name="connsiteY27" fmla="*/ 187542 h 300056"/>
                    <a:gd name="connsiteX28" fmla="*/ 239460 w 246604"/>
                    <a:gd name="connsiteY28" fmla="*/ 203615 h 300056"/>
                    <a:gd name="connsiteX29" fmla="*/ 232317 w 246604"/>
                    <a:gd name="connsiteY29" fmla="*/ 223261 h 300056"/>
                    <a:gd name="connsiteX30" fmla="*/ 221601 w 246604"/>
                    <a:gd name="connsiteY30" fmla="*/ 241120 h 300056"/>
                    <a:gd name="connsiteX31" fmla="*/ 212671 w 246604"/>
                    <a:gd name="connsiteY31" fmla="*/ 257193 h 300056"/>
                    <a:gd name="connsiteX32" fmla="*/ 198384 w 246604"/>
                    <a:gd name="connsiteY32" fmla="*/ 283982 h 300056"/>
                    <a:gd name="connsiteX33" fmla="*/ 189454 w 246604"/>
                    <a:gd name="connsiteY33" fmla="*/ 294698 h 300056"/>
                    <a:gd name="connsiteX34" fmla="*/ 168023 w 246604"/>
                    <a:gd name="connsiteY34" fmla="*/ 300056 h 300056"/>
                    <a:gd name="connsiteX35" fmla="*/ 151949 w 246604"/>
                    <a:gd name="connsiteY35" fmla="*/ 294698 h 300056"/>
                    <a:gd name="connsiteX36" fmla="*/ 96585 w 246604"/>
                    <a:gd name="connsiteY36" fmla="*/ 278625 h 300056"/>
                    <a:gd name="connsiteX37" fmla="*/ 71582 w 246604"/>
                    <a:gd name="connsiteY37" fmla="*/ 267909 h 300056"/>
                    <a:gd name="connsiteX38" fmla="*/ 41221 w 246604"/>
                    <a:gd name="connsiteY38" fmla="*/ 260765 h 300056"/>
                    <a:gd name="connsiteX39" fmla="*/ 21576 w 246604"/>
                    <a:gd name="connsiteY39" fmla="*/ 248264 h 300056"/>
                    <a:gd name="connsiteX40" fmla="*/ 5503 w 246604"/>
                    <a:gd name="connsiteY40" fmla="*/ 237548 h 300056"/>
                    <a:gd name="connsiteX41" fmla="*/ 145 w 246604"/>
                    <a:gd name="connsiteY41" fmla="*/ 200043 h 300056"/>
                    <a:gd name="connsiteX0" fmla="*/ 145 w 246604"/>
                    <a:gd name="connsiteY0" fmla="*/ 200050 h 300063"/>
                    <a:gd name="connsiteX1" fmla="*/ 1931 w 246604"/>
                    <a:gd name="connsiteY1" fmla="*/ 187549 h 300063"/>
                    <a:gd name="connsiteX2" fmla="*/ 5503 w 246604"/>
                    <a:gd name="connsiteY2" fmla="*/ 178619 h 300063"/>
                    <a:gd name="connsiteX3" fmla="*/ 7289 w 246604"/>
                    <a:gd name="connsiteY3" fmla="*/ 173261 h 300063"/>
                    <a:gd name="connsiteX4" fmla="*/ 10860 w 246604"/>
                    <a:gd name="connsiteY4" fmla="*/ 167903 h 300063"/>
                    <a:gd name="connsiteX5" fmla="*/ 18004 w 246604"/>
                    <a:gd name="connsiteY5" fmla="*/ 142900 h 300063"/>
                    <a:gd name="connsiteX6" fmla="*/ 19790 w 246604"/>
                    <a:gd name="connsiteY6" fmla="*/ 128613 h 300063"/>
                    <a:gd name="connsiteX7" fmla="*/ 21576 w 246604"/>
                    <a:gd name="connsiteY7" fmla="*/ 119683 h 300063"/>
                    <a:gd name="connsiteX8" fmla="*/ 25148 w 246604"/>
                    <a:gd name="connsiteY8" fmla="*/ 94680 h 300063"/>
                    <a:gd name="connsiteX9" fmla="*/ 28720 w 246604"/>
                    <a:gd name="connsiteY9" fmla="*/ 89322 h 300063"/>
                    <a:gd name="connsiteX10" fmla="*/ 35864 w 246604"/>
                    <a:gd name="connsiteY10" fmla="*/ 58961 h 300063"/>
                    <a:gd name="connsiteX11" fmla="*/ 39435 w 246604"/>
                    <a:gd name="connsiteY11" fmla="*/ 53603 h 300063"/>
                    <a:gd name="connsiteX12" fmla="*/ 44793 w 246604"/>
                    <a:gd name="connsiteY12" fmla="*/ 33958 h 300063"/>
                    <a:gd name="connsiteX13" fmla="*/ 48365 w 246604"/>
                    <a:gd name="connsiteY13" fmla="*/ 19671 h 300063"/>
                    <a:gd name="connsiteX14" fmla="*/ 69796 w 246604"/>
                    <a:gd name="connsiteY14" fmla="*/ 5383 h 300063"/>
                    <a:gd name="connsiteX15" fmla="*/ 94799 w 246604"/>
                    <a:gd name="connsiteY15" fmla="*/ 25 h 300063"/>
                    <a:gd name="connsiteX16" fmla="*/ 114445 w 246604"/>
                    <a:gd name="connsiteY16" fmla="*/ 7169 h 300063"/>
                    <a:gd name="connsiteX17" fmla="*/ 126946 w 246604"/>
                    <a:gd name="connsiteY17" fmla="*/ 12527 h 300063"/>
                    <a:gd name="connsiteX18" fmla="*/ 150164 w 246604"/>
                    <a:gd name="connsiteY18" fmla="*/ 19671 h 300063"/>
                    <a:gd name="connsiteX19" fmla="*/ 182310 w 246604"/>
                    <a:gd name="connsiteY19" fmla="*/ 32172 h 300063"/>
                    <a:gd name="connsiteX20" fmla="*/ 194812 w 246604"/>
                    <a:gd name="connsiteY20" fmla="*/ 39316 h 300063"/>
                    <a:gd name="connsiteX21" fmla="*/ 209099 w 246604"/>
                    <a:gd name="connsiteY21" fmla="*/ 50032 h 300063"/>
                    <a:gd name="connsiteX22" fmla="*/ 221601 w 246604"/>
                    <a:gd name="connsiteY22" fmla="*/ 62533 h 300063"/>
                    <a:gd name="connsiteX23" fmla="*/ 230531 w 246604"/>
                    <a:gd name="connsiteY23" fmla="*/ 78607 h 300063"/>
                    <a:gd name="connsiteX24" fmla="*/ 239460 w 246604"/>
                    <a:gd name="connsiteY24" fmla="*/ 94680 h 300063"/>
                    <a:gd name="connsiteX25" fmla="*/ 246604 w 246604"/>
                    <a:gd name="connsiteY25" fmla="*/ 130399 h 300063"/>
                    <a:gd name="connsiteX26" fmla="*/ 244818 w 246604"/>
                    <a:gd name="connsiteY26" fmla="*/ 187549 h 300063"/>
                    <a:gd name="connsiteX27" fmla="*/ 239460 w 246604"/>
                    <a:gd name="connsiteY27" fmla="*/ 203622 h 300063"/>
                    <a:gd name="connsiteX28" fmla="*/ 232317 w 246604"/>
                    <a:gd name="connsiteY28" fmla="*/ 223268 h 300063"/>
                    <a:gd name="connsiteX29" fmla="*/ 221601 w 246604"/>
                    <a:gd name="connsiteY29" fmla="*/ 241127 h 300063"/>
                    <a:gd name="connsiteX30" fmla="*/ 212671 w 246604"/>
                    <a:gd name="connsiteY30" fmla="*/ 257200 h 300063"/>
                    <a:gd name="connsiteX31" fmla="*/ 198384 w 246604"/>
                    <a:gd name="connsiteY31" fmla="*/ 283989 h 300063"/>
                    <a:gd name="connsiteX32" fmla="*/ 189454 w 246604"/>
                    <a:gd name="connsiteY32" fmla="*/ 294705 h 300063"/>
                    <a:gd name="connsiteX33" fmla="*/ 168023 w 246604"/>
                    <a:gd name="connsiteY33" fmla="*/ 300063 h 300063"/>
                    <a:gd name="connsiteX34" fmla="*/ 151949 w 246604"/>
                    <a:gd name="connsiteY34" fmla="*/ 294705 h 300063"/>
                    <a:gd name="connsiteX35" fmla="*/ 96585 w 246604"/>
                    <a:gd name="connsiteY35" fmla="*/ 278632 h 300063"/>
                    <a:gd name="connsiteX36" fmla="*/ 71582 w 246604"/>
                    <a:gd name="connsiteY36" fmla="*/ 267916 h 300063"/>
                    <a:gd name="connsiteX37" fmla="*/ 41221 w 246604"/>
                    <a:gd name="connsiteY37" fmla="*/ 260772 h 300063"/>
                    <a:gd name="connsiteX38" fmla="*/ 21576 w 246604"/>
                    <a:gd name="connsiteY38" fmla="*/ 248271 h 300063"/>
                    <a:gd name="connsiteX39" fmla="*/ 5503 w 246604"/>
                    <a:gd name="connsiteY39" fmla="*/ 237555 h 300063"/>
                    <a:gd name="connsiteX40" fmla="*/ 145 w 246604"/>
                    <a:gd name="connsiteY40" fmla="*/ 200050 h 300063"/>
                    <a:gd name="connsiteX0" fmla="*/ 145 w 246604"/>
                    <a:gd name="connsiteY0" fmla="*/ 200050 h 300063"/>
                    <a:gd name="connsiteX1" fmla="*/ 1931 w 246604"/>
                    <a:gd name="connsiteY1" fmla="*/ 187549 h 300063"/>
                    <a:gd name="connsiteX2" fmla="*/ 5503 w 246604"/>
                    <a:gd name="connsiteY2" fmla="*/ 178619 h 300063"/>
                    <a:gd name="connsiteX3" fmla="*/ 7289 w 246604"/>
                    <a:gd name="connsiteY3" fmla="*/ 173261 h 300063"/>
                    <a:gd name="connsiteX4" fmla="*/ 10860 w 246604"/>
                    <a:gd name="connsiteY4" fmla="*/ 167903 h 300063"/>
                    <a:gd name="connsiteX5" fmla="*/ 18004 w 246604"/>
                    <a:gd name="connsiteY5" fmla="*/ 142900 h 300063"/>
                    <a:gd name="connsiteX6" fmla="*/ 19790 w 246604"/>
                    <a:gd name="connsiteY6" fmla="*/ 128613 h 300063"/>
                    <a:gd name="connsiteX7" fmla="*/ 21576 w 246604"/>
                    <a:gd name="connsiteY7" fmla="*/ 119683 h 300063"/>
                    <a:gd name="connsiteX8" fmla="*/ 25148 w 246604"/>
                    <a:gd name="connsiteY8" fmla="*/ 94680 h 300063"/>
                    <a:gd name="connsiteX9" fmla="*/ 28720 w 246604"/>
                    <a:gd name="connsiteY9" fmla="*/ 89322 h 300063"/>
                    <a:gd name="connsiteX10" fmla="*/ 35864 w 246604"/>
                    <a:gd name="connsiteY10" fmla="*/ 58961 h 300063"/>
                    <a:gd name="connsiteX11" fmla="*/ 44793 w 246604"/>
                    <a:gd name="connsiteY11" fmla="*/ 33958 h 300063"/>
                    <a:gd name="connsiteX12" fmla="*/ 48365 w 246604"/>
                    <a:gd name="connsiteY12" fmla="*/ 19671 h 300063"/>
                    <a:gd name="connsiteX13" fmla="*/ 69796 w 246604"/>
                    <a:gd name="connsiteY13" fmla="*/ 5383 h 300063"/>
                    <a:gd name="connsiteX14" fmla="*/ 94799 w 246604"/>
                    <a:gd name="connsiteY14" fmla="*/ 25 h 300063"/>
                    <a:gd name="connsiteX15" fmla="*/ 114445 w 246604"/>
                    <a:gd name="connsiteY15" fmla="*/ 7169 h 300063"/>
                    <a:gd name="connsiteX16" fmla="*/ 126946 w 246604"/>
                    <a:gd name="connsiteY16" fmla="*/ 12527 h 300063"/>
                    <a:gd name="connsiteX17" fmla="*/ 150164 w 246604"/>
                    <a:gd name="connsiteY17" fmla="*/ 19671 h 300063"/>
                    <a:gd name="connsiteX18" fmla="*/ 182310 w 246604"/>
                    <a:gd name="connsiteY18" fmla="*/ 32172 h 300063"/>
                    <a:gd name="connsiteX19" fmla="*/ 194812 w 246604"/>
                    <a:gd name="connsiteY19" fmla="*/ 39316 h 300063"/>
                    <a:gd name="connsiteX20" fmla="*/ 209099 w 246604"/>
                    <a:gd name="connsiteY20" fmla="*/ 50032 h 300063"/>
                    <a:gd name="connsiteX21" fmla="*/ 221601 w 246604"/>
                    <a:gd name="connsiteY21" fmla="*/ 62533 h 300063"/>
                    <a:gd name="connsiteX22" fmla="*/ 230531 w 246604"/>
                    <a:gd name="connsiteY22" fmla="*/ 78607 h 300063"/>
                    <a:gd name="connsiteX23" fmla="*/ 239460 w 246604"/>
                    <a:gd name="connsiteY23" fmla="*/ 94680 h 300063"/>
                    <a:gd name="connsiteX24" fmla="*/ 246604 w 246604"/>
                    <a:gd name="connsiteY24" fmla="*/ 130399 h 300063"/>
                    <a:gd name="connsiteX25" fmla="*/ 244818 w 246604"/>
                    <a:gd name="connsiteY25" fmla="*/ 187549 h 300063"/>
                    <a:gd name="connsiteX26" fmla="*/ 239460 w 246604"/>
                    <a:gd name="connsiteY26" fmla="*/ 203622 h 300063"/>
                    <a:gd name="connsiteX27" fmla="*/ 232317 w 246604"/>
                    <a:gd name="connsiteY27" fmla="*/ 223268 h 300063"/>
                    <a:gd name="connsiteX28" fmla="*/ 221601 w 246604"/>
                    <a:gd name="connsiteY28" fmla="*/ 241127 h 300063"/>
                    <a:gd name="connsiteX29" fmla="*/ 212671 w 246604"/>
                    <a:gd name="connsiteY29" fmla="*/ 257200 h 300063"/>
                    <a:gd name="connsiteX30" fmla="*/ 198384 w 246604"/>
                    <a:gd name="connsiteY30" fmla="*/ 283989 h 300063"/>
                    <a:gd name="connsiteX31" fmla="*/ 189454 w 246604"/>
                    <a:gd name="connsiteY31" fmla="*/ 294705 h 300063"/>
                    <a:gd name="connsiteX32" fmla="*/ 168023 w 246604"/>
                    <a:gd name="connsiteY32" fmla="*/ 300063 h 300063"/>
                    <a:gd name="connsiteX33" fmla="*/ 151949 w 246604"/>
                    <a:gd name="connsiteY33" fmla="*/ 294705 h 300063"/>
                    <a:gd name="connsiteX34" fmla="*/ 96585 w 246604"/>
                    <a:gd name="connsiteY34" fmla="*/ 278632 h 300063"/>
                    <a:gd name="connsiteX35" fmla="*/ 71582 w 246604"/>
                    <a:gd name="connsiteY35" fmla="*/ 267916 h 300063"/>
                    <a:gd name="connsiteX36" fmla="*/ 41221 w 246604"/>
                    <a:gd name="connsiteY36" fmla="*/ 260772 h 300063"/>
                    <a:gd name="connsiteX37" fmla="*/ 21576 w 246604"/>
                    <a:gd name="connsiteY37" fmla="*/ 248271 h 300063"/>
                    <a:gd name="connsiteX38" fmla="*/ 5503 w 246604"/>
                    <a:gd name="connsiteY38" fmla="*/ 237555 h 300063"/>
                    <a:gd name="connsiteX39" fmla="*/ 145 w 246604"/>
                    <a:gd name="connsiteY39" fmla="*/ 200050 h 300063"/>
                    <a:gd name="connsiteX0" fmla="*/ 145 w 246604"/>
                    <a:gd name="connsiteY0" fmla="*/ 200050 h 300063"/>
                    <a:gd name="connsiteX1" fmla="*/ 1931 w 246604"/>
                    <a:gd name="connsiteY1" fmla="*/ 187549 h 300063"/>
                    <a:gd name="connsiteX2" fmla="*/ 5503 w 246604"/>
                    <a:gd name="connsiteY2" fmla="*/ 178619 h 300063"/>
                    <a:gd name="connsiteX3" fmla="*/ 7289 w 246604"/>
                    <a:gd name="connsiteY3" fmla="*/ 173261 h 300063"/>
                    <a:gd name="connsiteX4" fmla="*/ 10860 w 246604"/>
                    <a:gd name="connsiteY4" fmla="*/ 167903 h 300063"/>
                    <a:gd name="connsiteX5" fmla="*/ 18004 w 246604"/>
                    <a:gd name="connsiteY5" fmla="*/ 142900 h 300063"/>
                    <a:gd name="connsiteX6" fmla="*/ 19790 w 246604"/>
                    <a:gd name="connsiteY6" fmla="*/ 128613 h 300063"/>
                    <a:gd name="connsiteX7" fmla="*/ 21576 w 246604"/>
                    <a:gd name="connsiteY7" fmla="*/ 119683 h 300063"/>
                    <a:gd name="connsiteX8" fmla="*/ 25148 w 246604"/>
                    <a:gd name="connsiteY8" fmla="*/ 94680 h 300063"/>
                    <a:gd name="connsiteX9" fmla="*/ 35864 w 246604"/>
                    <a:gd name="connsiteY9" fmla="*/ 58961 h 300063"/>
                    <a:gd name="connsiteX10" fmla="*/ 44793 w 246604"/>
                    <a:gd name="connsiteY10" fmla="*/ 33958 h 300063"/>
                    <a:gd name="connsiteX11" fmla="*/ 48365 w 246604"/>
                    <a:gd name="connsiteY11" fmla="*/ 19671 h 300063"/>
                    <a:gd name="connsiteX12" fmla="*/ 69796 w 246604"/>
                    <a:gd name="connsiteY12" fmla="*/ 5383 h 300063"/>
                    <a:gd name="connsiteX13" fmla="*/ 94799 w 246604"/>
                    <a:gd name="connsiteY13" fmla="*/ 25 h 300063"/>
                    <a:gd name="connsiteX14" fmla="*/ 114445 w 246604"/>
                    <a:gd name="connsiteY14" fmla="*/ 7169 h 300063"/>
                    <a:gd name="connsiteX15" fmla="*/ 126946 w 246604"/>
                    <a:gd name="connsiteY15" fmla="*/ 12527 h 300063"/>
                    <a:gd name="connsiteX16" fmla="*/ 150164 w 246604"/>
                    <a:gd name="connsiteY16" fmla="*/ 19671 h 300063"/>
                    <a:gd name="connsiteX17" fmla="*/ 182310 w 246604"/>
                    <a:gd name="connsiteY17" fmla="*/ 32172 h 300063"/>
                    <a:gd name="connsiteX18" fmla="*/ 194812 w 246604"/>
                    <a:gd name="connsiteY18" fmla="*/ 39316 h 300063"/>
                    <a:gd name="connsiteX19" fmla="*/ 209099 w 246604"/>
                    <a:gd name="connsiteY19" fmla="*/ 50032 h 300063"/>
                    <a:gd name="connsiteX20" fmla="*/ 221601 w 246604"/>
                    <a:gd name="connsiteY20" fmla="*/ 62533 h 300063"/>
                    <a:gd name="connsiteX21" fmla="*/ 230531 w 246604"/>
                    <a:gd name="connsiteY21" fmla="*/ 78607 h 300063"/>
                    <a:gd name="connsiteX22" fmla="*/ 239460 w 246604"/>
                    <a:gd name="connsiteY22" fmla="*/ 94680 h 300063"/>
                    <a:gd name="connsiteX23" fmla="*/ 246604 w 246604"/>
                    <a:gd name="connsiteY23" fmla="*/ 130399 h 300063"/>
                    <a:gd name="connsiteX24" fmla="*/ 244818 w 246604"/>
                    <a:gd name="connsiteY24" fmla="*/ 187549 h 300063"/>
                    <a:gd name="connsiteX25" fmla="*/ 239460 w 246604"/>
                    <a:gd name="connsiteY25" fmla="*/ 203622 h 300063"/>
                    <a:gd name="connsiteX26" fmla="*/ 232317 w 246604"/>
                    <a:gd name="connsiteY26" fmla="*/ 223268 h 300063"/>
                    <a:gd name="connsiteX27" fmla="*/ 221601 w 246604"/>
                    <a:gd name="connsiteY27" fmla="*/ 241127 h 300063"/>
                    <a:gd name="connsiteX28" fmla="*/ 212671 w 246604"/>
                    <a:gd name="connsiteY28" fmla="*/ 257200 h 300063"/>
                    <a:gd name="connsiteX29" fmla="*/ 198384 w 246604"/>
                    <a:gd name="connsiteY29" fmla="*/ 283989 h 300063"/>
                    <a:gd name="connsiteX30" fmla="*/ 189454 w 246604"/>
                    <a:gd name="connsiteY30" fmla="*/ 294705 h 300063"/>
                    <a:gd name="connsiteX31" fmla="*/ 168023 w 246604"/>
                    <a:gd name="connsiteY31" fmla="*/ 300063 h 300063"/>
                    <a:gd name="connsiteX32" fmla="*/ 151949 w 246604"/>
                    <a:gd name="connsiteY32" fmla="*/ 294705 h 300063"/>
                    <a:gd name="connsiteX33" fmla="*/ 96585 w 246604"/>
                    <a:gd name="connsiteY33" fmla="*/ 278632 h 300063"/>
                    <a:gd name="connsiteX34" fmla="*/ 71582 w 246604"/>
                    <a:gd name="connsiteY34" fmla="*/ 267916 h 300063"/>
                    <a:gd name="connsiteX35" fmla="*/ 41221 w 246604"/>
                    <a:gd name="connsiteY35" fmla="*/ 260772 h 300063"/>
                    <a:gd name="connsiteX36" fmla="*/ 21576 w 246604"/>
                    <a:gd name="connsiteY36" fmla="*/ 248271 h 300063"/>
                    <a:gd name="connsiteX37" fmla="*/ 5503 w 246604"/>
                    <a:gd name="connsiteY37" fmla="*/ 237555 h 300063"/>
                    <a:gd name="connsiteX38" fmla="*/ 145 w 246604"/>
                    <a:gd name="connsiteY38" fmla="*/ 200050 h 300063"/>
                    <a:gd name="connsiteX0" fmla="*/ 145 w 246604"/>
                    <a:gd name="connsiteY0" fmla="*/ 200050 h 300063"/>
                    <a:gd name="connsiteX1" fmla="*/ 1931 w 246604"/>
                    <a:gd name="connsiteY1" fmla="*/ 187549 h 300063"/>
                    <a:gd name="connsiteX2" fmla="*/ 5503 w 246604"/>
                    <a:gd name="connsiteY2" fmla="*/ 178619 h 300063"/>
                    <a:gd name="connsiteX3" fmla="*/ 7289 w 246604"/>
                    <a:gd name="connsiteY3" fmla="*/ 173261 h 300063"/>
                    <a:gd name="connsiteX4" fmla="*/ 10860 w 246604"/>
                    <a:gd name="connsiteY4" fmla="*/ 167903 h 300063"/>
                    <a:gd name="connsiteX5" fmla="*/ 18004 w 246604"/>
                    <a:gd name="connsiteY5" fmla="*/ 142900 h 300063"/>
                    <a:gd name="connsiteX6" fmla="*/ 21576 w 246604"/>
                    <a:gd name="connsiteY6" fmla="*/ 119683 h 300063"/>
                    <a:gd name="connsiteX7" fmla="*/ 25148 w 246604"/>
                    <a:gd name="connsiteY7" fmla="*/ 94680 h 300063"/>
                    <a:gd name="connsiteX8" fmla="*/ 35864 w 246604"/>
                    <a:gd name="connsiteY8" fmla="*/ 58961 h 300063"/>
                    <a:gd name="connsiteX9" fmla="*/ 44793 w 246604"/>
                    <a:gd name="connsiteY9" fmla="*/ 33958 h 300063"/>
                    <a:gd name="connsiteX10" fmla="*/ 48365 w 246604"/>
                    <a:gd name="connsiteY10" fmla="*/ 19671 h 300063"/>
                    <a:gd name="connsiteX11" fmla="*/ 69796 w 246604"/>
                    <a:gd name="connsiteY11" fmla="*/ 5383 h 300063"/>
                    <a:gd name="connsiteX12" fmla="*/ 94799 w 246604"/>
                    <a:gd name="connsiteY12" fmla="*/ 25 h 300063"/>
                    <a:gd name="connsiteX13" fmla="*/ 114445 w 246604"/>
                    <a:gd name="connsiteY13" fmla="*/ 7169 h 300063"/>
                    <a:gd name="connsiteX14" fmla="*/ 126946 w 246604"/>
                    <a:gd name="connsiteY14" fmla="*/ 12527 h 300063"/>
                    <a:gd name="connsiteX15" fmla="*/ 150164 w 246604"/>
                    <a:gd name="connsiteY15" fmla="*/ 19671 h 300063"/>
                    <a:gd name="connsiteX16" fmla="*/ 182310 w 246604"/>
                    <a:gd name="connsiteY16" fmla="*/ 32172 h 300063"/>
                    <a:gd name="connsiteX17" fmla="*/ 194812 w 246604"/>
                    <a:gd name="connsiteY17" fmla="*/ 39316 h 300063"/>
                    <a:gd name="connsiteX18" fmla="*/ 209099 w 246604"/>
                    <a:gd name="connsiteY18" fmla="*/ 50032 h 300063"/>
                    <a:gd name="connsiteX19" fmla="*/ 221601 w 246604"/>
                    <a:gd name="connsiteY19" fmla="*/ 62533 h 300063"/>
                    <a:gd name="connsiteX20" fmla="*/ 230531 w 246604"/>
                    <a:gd name="connsiteY20" fmla="*/ 78607 h 300063"/>
                    <a:gd name="connsiteX21" fmla="*/ 239460 w 246604"/>
                    <a:gd name="connsiteY21" fmla="*/ 94680 h 300063"/>
                    <a:gd name="connsiteX22" fmla="*/ 246604 w 246604"/>
                    <a:gd name="connsiteY22" fmla="*/ 130399 h 300063"/>
                    <a:gd name="connsiteX23" fmla="*/ 244818 w 246604"/>
                    <a:gd name="connsiteY23" fmla="*/ 187549 h 300063"/>
                    <a:gd name="connsiteX24" fmla="*/ 239460 w 246604"/>
                    <a:gd name="connsiteY24" fmla="*/ 203622 h 300063"/>
                    <a:gd name="connsiteX25" fmla="*/ 232317 w 246604"/>
                    <a:gd name="connsiteY25" fmla="*/ 223268 h 300063"/>
                    <a:gd name="connsiteX26" fmla="*/ 221601 w 246604"/>
                    <a:gd name="connsiteY26" fmla="*/ 241127 h 300063"/>
                    <a:gd name="connsiteX27" fmla="*/ 212671 w 246604"/>
                    <a:gd name="connsiteY27" fmla="*/ 257200 h 300063"/>
                    <a:gd name="connsiteX28" fmla="*/ 198384 w 246604"/>
                    <a:gd name="connsiteY28" fmla="*/ 283989 h 300063"/>
                    <a:gd name="connsiteX29" fmla="*/ 189454 w 246604"/>
                    <a:gd name="connsiteY29" fmla="*/ 294705 h 300063"/>
                    <a:gd name="connsiteX30" fmla="*/ 168023 w 246604"/>
                    <a:gd name="connsiteY30" fmla="*/ 300063 h 300063"/>
                    <a:gd name="connsiteX31" fmla="*/ 151949 w 246604"/>
                    <a:gd name="connsiteY31" fmla="*/ 294705 h 300063"/>
                    <a:gd name="connsiteX32" fmla="*/ 96585 w 246604"/>
                    <a:gd name="connsiteY32" fmla="*/ 278632 h 300063"/>
                    <a:gd name="connsiteX33" fmla="*/ 71582 w 246604"/>
                    <a:gd name="connsiteY33" fmla="*/ 267916 h 300063"/>
                    <a:gd name="connsiteX34" fmla="*/ 41221 w 246604"/>
                    <a:gd name="connsiteY34" fmla="*/ 260772 h 300063"/>
                    <a:gd name="connsiteX35" fmla="*/ 21576 w 246604"/>
                    <a:gd name="connsiteY35" fmla="*/ 248271 h 300063"/>
                    <a:gd name="connsiteX36" fmla="*/ 5503 w 246604"/>
                    <a:gd name="connsiteY36" fmla="*/ 237555 h 300063"/>
                    <a:gd name="connsiteX37" fmla="*/ 145 w 246604"/>
                    <a:gd name="connsiteY37" fmla="*/ 200050 h 300063"/>
                    <a:gd name="connsiteX0" fmla="*/ 145 w 246604"/>
                    <a:gd name="connsiteY0" fmla="*/ 200050 h 300063"/>
                    <a:gd name="connsiteX1" fmla="*/ 1931 w 246604"/>
                    <a:gd name="connsiteY1" fmla="*/ 187549 h 300063"/>
                    <a:gd name="connsiteX2" fmla="*/ 5503 w 246604"/>
                    <a:gd name="connsiteY2" fmla="*/ 178619 h 300063"/>
                    <a:gd name="connsiteX3" fmla="*/ 7289 w 246604"/>
                    <a:gd name="connsiteY3" fmla="*/ 173261 h 300063"/>
                    <a:gd name="connsiteX4" fmla="*/ 18004 w 246604"/>
                    <a:gd name="connsiteY4" fmla="*/ 142900 h 300063"/>
                    <a:gd name="connsiteX5" fmla="*/ 21576 w 246604"/>
                    <a:gd name="connsiteY5" fmla="*/ 119683 h 300063"/>
                    <a:gd name="connsiteX6" fmla="*/ 25148 w 246604"/>
                    <a:gd name="connsiteY6" fmla="*/ 94680 h 300063"/>
                    <a:gd name="connsiteX7" fmla="*/ 35864 w 246604"/>
                    <a:gd name="connsiteY7" fmla="*/ 58961 h 300063"/>
                    <a:gd name="connsiteX8" fmla="*/ 44793 w 246604"/>
                    <a:gd name="connsiteY8" fmla="*/ 33958 h 300063"/>
                    <a:gd name="connsiteX9" fmla="*/ 48365 w 246604"/>
                    <a:gd name="connsiteY9" fmla="*/ 19671 h 300063"/>
                    <a:gd name="connsiteX10" fmla="*/ 69796 w 246604"/>
                    <a:gd name="connsiteY10" fmla="*/ 5383 h 300063"/>
                    <a:gd name="connsiteX11" fmla="*/ 94799 w 246604"/>
                    <a:gd name="connsiteY11" fmla="*/ 25 h 300063"/>
                    <a:gd name="connsiteX12" fmla="*/ 114445 w 246604"/>
                    <a:gd name="connsiteY12" fmla="*/ 7169 h 300063"/>
                    <a:gd name="connsiteX13" fmla="*/ 126946 w 246604"/>
                    <a:gd name="connsiteY13" fmla="*/ 12527 h 300063"/>
                    <a:gd name="connsiteX14" fmla="*/ 150164 w 246604"/>
                    <a:gd name="connsiteY14" fmla="*/ 19671 h 300063"/>
                    <a:gd name="connsiteX15" fmla="*/ 182310 w 246604"/>
                    <a:gd name="connsiteY15" fmla="*/ 32172 h 300063"/>
                    <a:gd name="connsiteX16" fmla="*/ 194812 w 246604"/>
                    <a:gd name="connsiteY16" fmla="*/ 39316 h 300063"/>
                    <a:gd name="connsiteX17" fmla="*/ 209099 w 246604"/>
                    <a:gd name="connsiteY17" fmla="*/ 50032 h 300063"/>
                    <a:gd name="connsiteX18" fmla="*/ 221601 w 246604"/>
                    <a:gd name="connsiteY18" fmla="*/ 62533 h 300063"/>
                    <a:gd name="connsiteX19" fmla="*/ 230531 w 246604"/>
                    <a:gd name="connsiteY19" fmla="*/ 78607 h 300063"/>
                    <a:gd name="connsiteX20" fmla="*/ 239460 w 246604"/>
                    <a:gd name="connsiteY20" fmla="*/ 94680 h 300063"/>
                    <a:gd name="connsiteX21" fmla="*/ 246604 w 246604"/>
                    <a:gd name="connsiteY21" fmla="*/ 130399 h 300063"/>
                    <a:gd name="connsiteX22" fmla="*/ 244818 w 246604"/>
                    <a:gd name="connsiteY22" fmla="*/ 187549 h 300063"/>
                    <a:gd name="connsiteX23" fmla="*/ 239460 w 246604"/>
                    <a:gd name="connsiteY23" fmla="*/ 203622 h 300063"/>
                    <a:gd name="connsiteX24" fmla="*/ 232317 w 246604"/>
                    <a:gd name="connsiteY24" fmla="*/ 223268 h 300063"/>
                    <a:gd name="connsiteX25" fmla="*/ 221601 w 246604"/>
                    <a:gd name="connsiteY25" fmla="*/ 241127 h 300063"/>
                    <a:gd name="connsiteX26" fmla="*/ 212671 w 246604"/>
                    <a:gd name="connsiteY26" fmla="*/ 257200 h 300063"/>
                    <a:gd name="connsiteX27" fmla="*/ 198384 w 246604"/>
                    <a:gd name="connsiteY27" fmla="*/ 283989 h 300063"/>
                    <a:gd name="connsiteX28" fmla="*/ 189454 w 246604"/>
                    <a:gd name="connsiteY28" fmla="*/ 294705 h 300063"/>
                    <a:gd name="connsiteX29" fmla="*/ 168023 w 246604"/>
                    <a:gd name="connsiteY29" fmla="*/ 300063 h 300063"/>
                    <a:gd name="connsiteX30" fmla="*/ 151949 w 246604"/>
                    <a:gd name="connsiteY30" fmla="*/ 294705 h 300063"/>
                    <a:gd name="connsiteX31" fmla="*/ 96585 w 246604"/>
                    <a:gd name="connsiteY31" fmla="*/ 278632 h 300063"/>
                    <a:gd name="connsiteX32" fmla="*/ 71582 w 246604"/>
                    <a:gd name="connsiteY32" fmla="*/ 267916 h 300063"/>
                    <a:gd name="connsiteX33" fmla="*/ 41221 w 246604"/>
                    <a:gd name="connsiteY33" fmla="*/ 260772 h 300063"/>
                    <a:gd name="connsiteX34" fmla="*/ 21576 w 246604"/>
                    <a:gd name="connsiteY34" fmla="*/ 248271 h 300063"/>
                    <a:gd name="connsiteX35" fmla="*/ 5503 w 246604"/>
                    <a:gd name="connsiteY35" fmla="*/ 237555 h 300063"/>
                    <a:gd name="connsiteX36" fmla="*/ 145 w 246604"/>
                    <a:gd name="connsiteY36" fmla="*/ 200050 h 300063"/>
                    <a:gd name="connsiteX0" fmla="*/ 3572 w 244673"/>
                    <a:gd name="connsiteY0" fmla="*/ 237555 h 300063"/>
                    <a:gd name="connsiteX1" fmla="*/ 0 w 244673"/>
                    <a:gd name="connsiteY1" fmla="*/ 187549 h 300063"/>
                    <a:gd name="connsiteX2" fmla="*/ 3572 w 244673"/>
                    <a:gd name="connsiteY2" fmla="*/ 178619 h 300063"/>
                    <a:gd name="connsiteX3" fmla="*/ 5358 w 244673"/>
                    <a:gd name="connsiteY3" fmla="*/ 173261 h 300063"/>
                    <a:gd name="connsiteX4" fmla="*/ 16073 w 244673"/>
                    <a:gd name="connsiteY4" fmla="*/ 142900 h 300063"/>
                    <a:gd name="connsiteX5" fmla="*/ 19645 w 244673"/>
                    <a:gd name="connsiteY5" fmla="*/ 119683 h 300063"/>
                    <a:gd name="connsiteX6" fmla="*/ 23217 w 244673"/>
                    <a:gd name="connsiteY6" fmla="*/ 94680 h 300063"/>
                    <a:gd name="connsiteX7" fmla="*/ 33933 w 244673"/>
                    <a:gd name="connsiteY7" fmla="*/ 58961 h 300063"/>
                    <a:gd name="connsiteX8" fmla="*/ 42862 w 244673"/>
                    <a:gd name="connsiteY8" fmla="*/ 33958 h 300063"/>
                    <a:gd name="connsiteX9" fmla="*/ 46434 w 244673"/>
                    <a:gd name="connsiteY9" fmla="*/ 19671 h 300063"/>
                    <a:gd name="connsiteX10" fmla="*/ 67865 w 244673"/>
                    <a:gd name="connsiteY10" fmla="*/ 5383 h 300063"/>
                    <a:gd name="connsiteX11" fmla="*/ 92868 w 244673"/>
                    <a:gd name="connsiteY11" fmla="*/ 25 h 300063"/>
                    <a:gd name="connsiteX12" fmla="*/ 112514 w 244673"/>
                    <a:gd name="connsiteY12" fmla="*/ 7169 h 300063"/>
                    <a:gd name="connsiteX13" fmla="*/ 125015 w 244673"/>
                    <a:gd name="connsiteY13" fmla="*/ 12527 h 300063"/>
                    <a:gd name="connsiteX14" fmla="*/ 148233 w 244673"/>
                    <a:gd name="connsiteY14" fmla="*/ 19671 h 300063"/>
                    <a:gd name="connsiteX15" fmla="*/ 180379 w 244673"/>
                    <a:gd name="connsiteY15" fmla="*/ 32172 h 300063"/>
                    <a:gd name="connsiteX16" fmla="*/ 192881 w 244673"/>
                    <a:gd name="connsiteY16" fmla="*/ 39316 h 300063"/>
                    <a:gd name="connsiteX17" fmla="*/ 207168 w 244673"/>
                    <a:gd name="connsiteY17" fmla="*/ 50032 h 300063"/>
                    <a:gd name="connsiteX18" fmla="*/ 219670 w 244673"/>
                    <a:gd name="connsiteY18" fmla="*/ 62533 h 300063"/>
                    <a:gd name="connsiteX19" fmla="*/ 228600 w 244673"/>
                    <a:gd name="connsiteY19" fmla="*/ 78607 h 300063"/>
                    <a:gd name="connsiteX20" fmla="*/ 237529 w 244673"/>
                    <a:gd name="connsiteY20" fmla="*/ 94680 h 300063"/>
                    <a:gd name="connsiteX21" fmla="*/ 244673 w 244673"/>
                    <a:gd name="connsiteY21" fmla="*/ 130399 h 300063"/>
                    <a:gd name="connsiteX22" fmla="*/ 242887 w 244673"/>
                    <a:gd name="connsiteY22" fmla="*/ 187549 h 300063"/>
                    <a:gd name="connsiteX23" fmla="*/ 237529 w 244673"/>
                    <a:gd name="connsiteY23" fmla="*/ 203622 h 300063"/>
                    <a:gd name="connsiteX24" fmla="*/ 230386 w 244673"/>
                    <a:gd name="connsiteY24" fmla="*/ 223268 h 300063"/>
                    <a:gd name="connsiteX25" fmla="*/ 219670 w 244673"/>
                    <a:gd name="connsiteY25" fmla="*/ 241127 h 300063"/>
                    <a:gd name="connsiteX26" fmla="*/ 210740 w 244673"/>
                    <a:gd name="connsiteY26" fmla="*/ 257200 h 300063"/>
                    <a:gd name="connsiteX27" fmla="*/ 196453 w 244673"/>
                    <a:gd name="connsiteY27" fmla="*/ 283989 h 300063"/>
                    <a:gd name="connsiteX28" fmla="*/ 187523 w 244673"/>
                    <a:gd name="connsiteY28" fmla="*/ 294705 h 300063"/>
                    <a:gd name="connsiteX29" fmla="*/ 166092 w 244673"/>
                    <a:gd name="connsiteY29" fmla="*/ 300063 h 300063"/>
                    <a:gd name="connsiteX30" fmla="*/ 150018 w 244673"/>
                    <a:gd name="connsiteY30" fmla="*/ 294705 h 300063"/>
                    <a:gd name="connsiteX31" fmla="*/ 94654 w 244673"/>
                    <a:gd name="connsiteY31" fmla="*/ 278632 h 300063"/>
                    <a:gd name="connsiteX32" fmla="*/ 69651 w 244673"/>
                    <a:gd name="connsiteY32" fmla="*/ 267916 h 300063"/>
                    <a:gd name="connsiteX33" fmla="*/ 39290 w 244673"/>
                    <a:gd name="connsiteY33" fmla="*/ 260772 h 300063"/>
                    <a:gd name="connsiteX34" fmla="*/ 19645 w 244673"/>
                    <a:gd name="connsiteY34" fmla="*/ 248271 h 300063"/>
                    <a:gd name="connsiteX35" fmla="*/ 3572 w 244673"/>
                    <a:gd name="connsiteY35" fmla="*/ 237555 h 300063"/>
                    <a:gd name="connsiteX0" fmla="*/ 3572 w 244673"/>
                    <a:gd name="connsiteY0" fmla="*/ 237555 h 300063"/>
                    <a:gd name="connsiteX1" fmla="*/ 0 w 244673"/>
                    <a:gd name="connsiteY1" fmla="*/ 187549 h 300063"/>
                    <a:gd name="connsiteX2" fmla="*/ 3572 w 244673"/>
                    <a:gd name="connsiteY2" fmla="*/ 178619 h 300063"/>
                    <a:gd name="connsiteX3" fmla="*/ 16073 w 244673"/>
                    <a:gd name="connsiteY3" fmla="*/ 142900 h 300063"/>
                    <a:gd name="connsiteX4" fmla="*/ 19645 w 244673"/>
                    <a:gd name="connsiteY4" fmla="*/ 119683 h 300063"/>
                    <a:gd name="connsiteX5" fmla="*/ 23217 w 244673"/>
                    <a:gd name="connsiteY5" fmla="*/ 94680 h 300063"/>
                    <a:gd name="connsiteX6" fmla="*/ 33933 w 244673"/>
                    <a:gd name="connsiteY6" fmla="*/ 58961 h 300063"/>
                    <a:gd name="connsiteX7" fmla="*/ 42862 w 244673"/>
                    <a:gd name="connsiteY7" fmla="*/ 33958 h 300063"/>
                    <a:gd name="connsiteX8" fmla="*/ 46434 w 244673"/>
                    <a:gd name="connsiteY8" fmla="*/ 19671 h 300063"/>
                    <a:gd name="connsiteX9" fmla="*/ 67865 w 244673"/>
                    <a:gd name="connsiteY9" fmla="*/ 5383 h 300063"/>
                    <a:gd name="connsiteX10" fmla="*/ 92868 w 244673"/>
                    <a:gd name="connsiteY10" fmla="*/ 25 h 300063"/>
                    <a:gd name="connsiteX11" fmla="*/ 112514 w 244673"/>
                    <a:gd name="connsiteY11" fmla="*/ 7169 h 300063"/>
                    <a:gd name="connsiteX12" fmla="*/ 125015 w 244673"/>
                    <a:gd name="connsiteY12" fmla="*/ 12527 h 300063"/>
                    <a:gd name="connsiteX13" fmla="*/ 148233 w 244673"/>
                    <a:gd name="connsiteY13" fmla="*/ 19671 h 300063"/>
                    <a:gd name="connsiteX14" fmla="*/ 180379 w 244673"/>
                    <a:gd name="connsiteY14" fmla="*/ 32172 h 300063"/>
                    <a:gd name="connsiteX15" fmla="*/ 192881 w 244673"/>
                    <a:gd name="connsiteY15" fmla="*/ 39316 h 300063"/>
                    <a:gd name="connsiteX16" fmla="*/ 207168 w 244673"/>
                    <a:gd name="connsiteY16" fmla="*/ 50032 h 300063"/>
                    <a:gd name="connsiteX17" fmla="*/ 219670 w 244673"/>
                    <a:gd name="connsiteY17" fmla="*/ 62533 h 300063"/>
                    <a:gd name="connsiteX18" fmla="*/ 228600 w 244673"/>
                    <a:gd name="connsiteY18" fmla="*/ 78607 h 300063"/>
                    <a:gd name="connsiteX19" fmla="*/ 237529 w 244673"/>
                    <a:gd name="connsiteY19" fmla="*/ 94680 h 300063"/>
                    <a:gd name="connsiteX20" fmla="*/ 244673 w 244673"/>
                    <a:gd name="connsiteY20" fmla="*/ 130399 h 300063"/>
                    <a:gd name="connsiteX21" fmla="*/ 242887 w 244673"/>
                    <a:gd name="connsiteY21" fmla="*/ 187549 h 300063"/>
                    <a:gd name="connsiteX22" fmla="*/ 237529 w 244673"/>
                    <a:gd name="connsiteY22" fmla="*/ 203622 h 300063"/>
                    <a:gd name="connsiteX23" fmla="*/ 230386 w 244673"/>
                    <a:gd name="connsiteY23" fmla="*/ 223268 h 300063"/>
                    <a:gd name="connsiteX24" fmla="*/ 219670 w 244673"/>
                    <a:gd name="connsiteY24" fmla="*/ 241127 h 300063"/>
                    <a:gd name="connsiteX25" fmla="*/ 210740 w 244673"/>
                    <a:gd name="connsiteY25" fmla="*/ 257200 h 300063"/>
                    <a:gd name="connsiteX26" fmla="*/ 196453 w 244673"/>
                    <a:gd name="connsiteY26" fmla="*/ 283989 h 300063"/>
                    <a:gd name="connsiteX27" fmla="*/ 187523 w 244673"/>
                    <a:gd name="connsiteY27" fmla="*/ 294705 h 300063"/>
                    <a:gd name="connsiteX28" fmla="*/ 166092 w 244673"/>
                    <a:gd name="connsiteY28" fmla="*/ 300063 h 300063"/>
                    <a:gd name="connsiteX29" fmla="*/ 150018 w 244673"/>
                    <a:gd name="connsiteY29" fmla="*/ 294705 h 300063"/>
                    <a:gd name="connsiteX30" fmla="*/ 94654 w 244673"/>
                    <a:gd name="connsiteY30" fmla="*/ 278632 h 300063"/>
                    <a:gd name="connsiteX31" fmla="*/ 69651 w 244673"/>
                    <a:gd name="connsiteY31" fmla="*/ 267916 h 300063"/>
                    <a:gd name="connsiteX32" fmla="*/ 39290 w 244673"/>
                    <a:gd name="connsiteY32" fmla="*/ 260772 h 300063"/>
                    <a:gd name="connsiteX33" fmla="*/ 19645 w 244673"/>
                    <a:gd name="connsiteY33" fmla="*/ 248271 h 300063"/>
                    <a:gd name="connsiteX34" fmla="*/ 3572 w 244673"/>
                    <a:gd name="connsiteY34" fmla="*/ 237555 h 300063"/>
                    <a:gd name="connsiteX0" fmla="*/ 4354 w 245455"/>
                    <a:gd name="connsiteY0" fmla="*/ 237555 h 300063"/>
                    <a:gd name="connsiteX1" fmla="*/ 782 w 245455"/>
                    <a:gd name="connsiteY1" fmla="*/ 187549 h 300063"/>
                    <a:gd name="connsiteX2" fmla="*/ 16855 w 245455"/>
                    <a:gd name="connsiteY2" fmla="*/ 142900 h 300063"/>
                    <a:gd name="connsiteX3" fmla="*/ 20427 w 245455"/>
                    <a:gd name="connsiteY3" fmla="*/ 119683 h 300063"/>
                    <a:gd name="connsiteX4" fmla="*/ 23999 w 245455"/>
                    <a:gd name="connsiteY4" fmla="*/ 94680 h 300063"/>
                    <a:gd name="connsiteX5" fmla="*/ 34715 w 245455"/>
                    <a:gd name="connsiteY5" fmla="*/ 58961 h 300063"/>
                    <a:gd name="connsiteX6" fmla="*/ 43644 w 245455"/>
                    <a:gd name="connsiteY6" fmla="*/ 33958 h 300063"/>
                    <a:gd name="connsiteX7" fmla="*/ 47216 w 245455"/>
                    <a:gd name="connsiteY7" fmla="*/ 19671 h 300063"/>
                    <a:gd name="connsiteX8" fmla="*/ 68647 w 245455"/>
                    <a:gd name="connsiteY8" fmla="*/ 5383 h 300063"/>
                    <a:gd name="connsiteX9" fmla="*/ 93650 w 245455"/>
                    <a:gd name="connsiteY9" fmla="*/ 25 h 300063"/>
                    <a:gd name="connsiteX10" fmla="*/ 113296 w 245455"/>
                    <a:gd name="connsiteY10" fmla="*/ 7169 h 300063"/>
                    <a:gd name="connsiteX11" fmla="*/ 125797 w 245455"/>
                    <a:gd name="connsiteY11" fmla="*/ 12527 h 300063"/>
                    <a:gd name="connsiteX12" fmla="*/ 149015 w 245455"/>
                    <a:gd name="connsiteY12" fmla="*/ 19671 h 300063"/>
                    <a:gd name="connsiteX13" fmla="*/ 181161 w 245455"/>
                    <a:gd name="connsiteY13" fmla="*/ 32172 h 300063"/>
                    <a:gd name="connsiteX14" fmla="*/ 193663 w 245455"/>
                    <a:gd name="connsiteY14" fmla="*/ 39316 h 300063"/>
                    <a:gd name="connsiteX15" fmla="*/ 207950 w 245455"/>
                    <a:gd name="connsiteY15" fmla="*/ 50032 h 300063"/>
                    <a:gd name="connsiteX16" fmla="*/ 220452 w 245455"/>
                    <a:gd name="connsiteY16" fmla="*/ 62533 h 300063"/>
                    <a:gd name="connsiteX17" fmla="*/ 229382 w 245455"/>
                    <a:gd name="connsiteY17" fmla="*/ 78607 h 300063"/>
                    <a:gd name="connsiteX18" fmla="*/ 238311 w 245455"/>
                    <a:gd name="connsiteY18" fmla="*/ 94680 h 300063"/>
                    <a:gd name="connsiteX19" fmla="*/ 245455 w 245455"/>
                    <a:gd name="connsiteY19" fmla="*/ 130399 h 300063"/>
                    <a:gd name="connsiteX20" fmla="*/ 243669 w 245455"/>
                    <a:gd name="connsiteY20" fmla="*/ 187549 h 300063"/>
                    <a:gd name="connsiteX21" fmla="*/ 238311 w 245455"/>
                    <a:gd name="connsiteY21" fmla="*/ 203622 h 300063"/>
                    <a:gd name="connsiteX22" fmla="*/ 231168 w 245455"/>
                    <a:gd name="connsiteY22" fmla="*/ 223268 h 300063"/>
                    <a:gd name="connsiteX23" fmla="*/ 220452 w 245455"/>
                    <a:gd name="connsiteY23" fmla="*/ 241127 h 300063"/>
                    <a:gd name="connsiteX24" fmla="*/ 211522 w 245455"/>
                    <a:gd name="connsiteY24" fmla="*/ 257200 h 300063"/>
                    <a:gd name="connsiteX25" fmla="*/ 197235 w 245455"/>
                    <a:gd name="connsiteY25" fmla="*/ 283989 h 300063"/>
                    <a:gd name="connsiteX26" fmla="*/ 188305 w 245455"/>
                    <a:gd name="connsiteY26" fmla="*/ 294705 h 300063"/>
                    <a:gd name="connsiteX27" fmla="*/ 166874 w 245455"/>
                    <a:gd name="connsiteY27" fmla="*/ 300063 h 300063"/>
                    <a:gd name="connsiteX28" fmla="*/ 150800 w 245455"/>
                    <a:gd name="connsiteY28" fmla="*/ 294705 h 300063"/>
                    <a:gd name="connsiteX29" fmla="*/ 95436 w 245455"/>
                    <a:gd name="connsiteY29" fmla="*/ 278632 h 300063"/>
                    <a:gd name="connsiteX30" fmla="*/ 70433 w 245455"/>
                    <a:gd name="connsiteY30" fmla="*/ 267916 h 300063"/>
                    <a:gd name="connsiteX31" fmla="*/ 40072 w 245455"/>
                    <a:gd name="connsiteY31" fmla="*/ 260772 h 300063"/>
                    <a:gd name="connsiteX32" fmla="*/ 20427 w 245455"/>
                    <a:gd name="connsiteY32" fmla="*/ 248271 h 300063"/>
                    <a:gd name="connsiteX33" fmla="*/ 4354 w 245455"/>
                    <a:gd name="connsiteY33" fmla="*/ 237555 h 300063"/>
                    <a:gd name="connsiteX0" fmla="*/ 4354 w 245455"/>
                    <a:gd name="connsiteY0" fmla="*/ 237555 h 300063"/>
                    <a:gd name="connsiteX1" fmla="*/ 782 w 245455"/>
                    <a:gd name="connsiteY1" fmla="*/ 187549 h 300063"/>
                    <a:gd name="connsiteX2" fmla="*/ 16855 w 245455"/>
                    <a:gd name="connsiteY2" fmla="*/ 142900 h 300063"/>
                    <a:gd name="connsiteX3" fmla="*/ 20427 w 245455"/>
                    <a:gd name="connsiteY3" fmla="*/ 119683 h 300063"/>
                    <a:gd name="connsiteX4" fmla="*/ 23999 w 245455"/>
                    <a:gd name="connsiteY4" fmla="*/ 94680 h 300063"/>
                    <a:gd name="connsiteX5" fmla="*/ 34715 w 245455"/>
                    <a:gd name="connsiteY5" fmla="*/ 58961 h 300063"/>
                    <a:gd name="connsiteX6" fmla="*/ 43644 w 245455"/>
                    <a:gd name="connsiteY6" fmla="*/ 33958 h 300063"/>
                    <a:gd name="connsiteX7" fmla="*/ 47216 w 245455"/>
                    <a:gd name="connsiteY7" fmla="*/ 19671 h 300063"/>
                    <a:gd name="connsiteX8" fmla="*/ 68647 w 245455"/>
                    <a:gd name="connsiteY8" fmla="*/ 5383 h 300063"/>
                    <a:gd name="connsiteX9" fmla="*/ 93650 w 245455"/>
                    <a:gd name="connsiteY9" fmla="*/ 25 h 300063"/>
                    <a:gd name="connsiteX10" fmla="*/ 113296 w 245455"/>
                    <a:gd name="connsiteY10" fmla="*/ 7169 h 300063"/>
                    <a:gd name="connsiteX11" fmla="*/ 125797 w 245455"/>
                    <a:gd name="connsiteY11" fmla="*/ 12527 h 300063"/>
                    <a:gd name="connsiteX12" fmla="*/ 149015 w 245455"/>
                    <a:gd name="connsiteY12" fmla="*/ 19671 h 300063"/>
                    <a:gd name="connsiteX13" fmla="*/ 181161 w 245455"/>
                    <a:gd name="connsiteY13" fmla="*/ 32172 h 300063"/>
                    <a:gd name="connsiteX14" fmla="*/ 193663 w 245455"/>
                    <a:gd name="connsiteY14" fmla="*/ 39316 h 300063"/>
                    <a:gd name="connsiteX15" fmla="*/ 207950 w 245455"/>
                    <a:gd name="connsiteY15" fmla="*/ 50032 h 300063"/>
                    <a:gd name="connsiteX16" fmla="*/ 220452 w 245455"/>
                    <a:gd name="connsiteY16" fmla="*/ 62533 h 300063"/>
                    <a:gd name="connsiteX17" fmla="*/ 229382 w 245455"/>
                    <a:gd name="connsiteY17" fmla="*/ 78607 h 300063"/>
                    <a:gd name="connsiteX18" fmla="*/ 238311 w 245455"/>
                    <a:gd name="connsiteY18" fmla="*/ 94680 h 300063"/>
                    <a:gd name="connsiteX19" fmla="*/ 245455 w 245455"/>
                    <a:gd name="connsiteY19" fmla="*/ 130399 h 300063"/>
                    <a:gd name="connsiteX20" fmla="*/ 243669 w 245455"/>
                    <a:gd name="connsiteY20" fmla="*/ 187549 h 300063"/>
                    <a:gd name="connsiteX21" fmla="*/ 231168 w 245455"/>
                    <a:gd name="connsiteY21" fmla="*/ 223268 h 300063"/>
                    <a:gd name="connsiteX22" fmla="*/ 220452 w 245455"/>
                    <a:gd name="connsiteY22" fmla="*/ 241127 h 300063"/>
                    <a:gd name="connsiteX23" fmla="*/ 211522 w 245455"/>
                    <a:gd name="connsiteY23" fmla="*/ 257200 h 300063"/>
                    <a:gd name="connsiteX24" fmla="*/ 197235 w 245455"/>
                    <a:gd name="connsiteY24" fmla="*/ 283989 h 300063"/>
                    <a:gd name="connsiteX25" fmla="*/ 188305 w 245455"/>
                    <a:gd name="connsiteY25" fmla="*/ 294705 h 300063"/>
                    <a:gd name="connsiteX26" fmla="*/ 166874 w 245455"/>
                    <a:gd name="connsiteY26" fmla="*/ 300063 h 300063"/>
                    <a:gd name="connsiteX27" fmla="*/ 150800 w 245455"/>
                    <a:gd name="connsiteY27" fmla="*/ 294705 h 300063"/>
                    <a:gd name="connsiteX28" fmla="*/ 95436 w 245455"/>
                    <a:gd name="connsiteY28" fmla="*/ 278632 h 300063"/>
                    <a:gd name="connsiteX29" fmla="*/ 70433 w 245455"/>
                    <a:gd name="connsiteY29" fmla="*/ 267916 h 300063"/>
                    <a:gd name="connsiteX30" fmla="*/ 40072 w 245455"/>
                    <a:gd name="connsiteY30" fmla="*/ 260772 h 300063"/>
                    <a:gd name="connsiteX31" fmla="*/ 20427 w 245455"/>
                    <a:gd name="connsiteY31" fmla="*/ 248271 h 300063"/>
                    <a:gd name="connsiteX32" fmla="*/ 4354 w 245455"/>
                    <a:gd name="connsiteY32" fmla="*/ 237555 h 300063"/>
                    <a:gd name="connsiteX0" fmla="*/ 4354 w 245455"/>
                    <a:gd name="connsiteY0" fmla="*/ 237555 h 300063"/>
                    <a:gd name="connsiteX1" fmla="*/ 782 w 245455"/>
                    <a:gd name="connsiteY1" fmla="*/ 187549 h 300063"/>
                    <a:gd name="connsiteX2" fmla="*/ 16855 w 245455"/>
                    <a:gd name="connsiteY2" fmla="*/ 142900 h 300063"/>
                    <a:gd name="connsiteX3" fmla="*/ 20427 w 245455"/>
                    <a:gd name="connsiteY3" fmla="*/ 119683 h 300063"/>
                    <a:gd name="connsiteX4" fmla="*/ 23999 w 245455"/>
                    <a:gd name="connsiteY4" fmla="*/ 94680 h 300063"/>
                    <a:gd name="connsiteX5" fmla="*/ 34715 w 245455"/>
                    <a:gd name="connsiteY5" fmla="*/ 58961 h 300063"/>
                    <a:gd name="connsiteX6" fmla="*/ 43644 w 245455"/>
                    <a:gd name="connsiteY6" fmla="*/ 33958 h 300063"/>
                    <a:gd name="connsiteX7" fmla="*/ 47216 w 245455"/>
                    <a:gd name="connsiteY7" fmla="*/ 19671 h 300063"/>
                    <a:gd name="connsiteX8" fmla="*/ 68647 w 245455"/>
                    <a:gd name="connsiteY8" fmla="*/ 5383 h 300063"/>
                    <a:gd name="connsiteX9" fmla="*/ 93650 w 245455"/>
                    <a:gd name="connsiteY9" fmla="*/ 25 h 300063"/>
                    <a:gd name="connsiteX10" fmla="*/ 113296 w 245455"/>
                    <a:gd name="connsiteY10" fmla="*/ 7169 h 300063"/>
                    <a:gd name="connsiteX11" fmla="*/ 125797 w 245455"/>
                    <a:gd name="connsiteY11" fmla="*/ 12527 h 300063"/>
                    <a:gd name="connsiteX12" fmla="*/ 149015 w 245455"/>
                    <a:gd name="connsiteY12" fmla="*/ 19671 h 300063"/>
                    <a:gd name="connsiteX13" fmla="*/ 181161 w 245455"/>
                    <a:gd name="connsiteY13" fmla="*/ 32172 h 300063"/>
                    <a:gd name="connsiteX14" fmla="*/ 193663 w 245455"/>
                    <a:gd name="connsiteY14" fmla="*/ 39316 h 300063"/>
                    <a:gd name="connsiteX15" fmla="*/ 220452 w 245455"/>
                    <a:gd name="connsiteY15" fmla="*/ 62533 h 300063"/>
                    <a:gd name="connsiteX16" fmla="*/ 229382 w 245455"/>
                    <a:gd name="connsiteY16" fmla="*/ 78607 h 300063"/>
                    <a:gd name="connsiteX17" fmla="*/ 238311 w 245455"/>
                    <a:gd name="connsiteY17" fmla="*/ 94680 h 300063"/>
                    <a:gd name="connsiteX18" fmla="*/ 245455 w 245455"/>
                    <a:gd name="connsiteY18" fmla="*/ 130399 h 300063"/>
                    <a:gd name="connsiteX19" fmla="*/ 243669 w 245455"/>
                    <a:gd name="connsiteY19" fmla="*/ 187549 h 300063"/>
                    <a:gd name="connsiteX20" fmla="*/ 231168 w 245455"/>
                    <a:gd name="connsiteY20" fmla="*/ 223268 h 300063"/>
                    <a:gd name="connsiteX21" fmla="*/ 220452 w 245455"/>
                    <a:gd name="connsiteY21" fmla="*/ 241127 h 300063"/>
                    <a:gd name="connsiteX22" fmla="*/ 211522 w 245455"/>
                    <a:gd name="connsiteY22" fmla="*/ 257200 h 300063"/>
                    <a:gd name="connsiteX23" fmla="*/ 197235 w 245455"/>
                    <a:gd name="connsiteY23" fmla="*/ 283989 h 300063"/>
                    <a:gd name="connsiteX24" fmla="*/ 188305 w 245455"/>
                    <a:gd name="connsiteY24" fmla="*/ 294705 h 300063"/>
                    <a:gd name="connsiteX25" fmla="*/ 166874 w 245455"/>
                    <a:gd name="connsiteY25" fmla="*/ 300063 h 300063"/>
                    <a:gd name="connsiteX26" fmla="*/ 150800 w 245455"/>
                    <a:gd name="connsiteY26" fmla="*/ 294705 h 300063"/>
                    <a:gd name="connsiteX27" fmla="*/ 95436 w 245455"/>
                    <a:gd name="connsiteY27" fmla="*/ 278632 h 300063"/>
                    <a:gd name="connsiteX28" fmla="*/ 70433 w 245455"/>
                    <a:gd name="connsiteY28" fmla="*/ 267916 h 300063"/>
                    <a:gd name="connsiteX29" fmla="*/ 40072 w 245455"/>
                    <a:gd name="connsiteY29" fmla="*/ 260772 h 300063"/>
                    <a:gd name="connsiteX30" fmla="*/ 20427 w 245455"/>
                    <a:gd name="connsiteY30" fmla="*/ 248271 h 300063"/>
                    <a:gd name="connsiteX31" fmla="*/ 4354 w 245455"/>
                    <a:gd name="connsiteY31" fmla="*/ 237555 h 300063"/>
                    <a:gd name="connsiteX0" fmla="*/ 4354 w 245455"/>
                    <a:gd name="connsiteY0" fmla="*/ 237780 h 300288"/>
                    <a:gd name="connsiteX1" fmla="*/ 782 w 245455"/>
                    <a:gd name="connsiteY1" fmla="*/ 187774 h 300288"/>
                    <a:gd name="connsiteX2" fmla="*/ 16855 w 245455"/>
                    <a:gd name="connsiteY2" fmla="*/ 143125 h 300288"/>
                    <a:gd name="connsiteX3" fmla="*/ 20427 w 245455"/>
                    <a:gd name="connsiteY3" fmla="*/ 119908 h 300288"/>
                    <a:gd name="connsiteX4" fmla="*/ 23999 w 245455"/>
                    <a:gd name="connsiteY4" fmla="*/ 94905 h 300288"/>
                    <a:gd name="connsiteX5" fmla="*/ 34715 w 245455"/>
                    <a:gd name="connsiteY5" fmla="*/ 59186 h 300288"/>
                    <a:gd name="connsiteX6" fmla="*/ 43644 w 245455"/>
                    <a:gd name="connsiteY6" fmla="*/ 34183 h 300288"/>
                    <a:gd name="connsiteX7" fmla="*/ 47216 w 245455"/>
                    <a:gd name="connsiteY7" fmla="*/ 19896 h 300288"/>
                    <a:gd name="connsiteX8" fmla="*/ 68647 w 245455"/>
                    <a:gd name="connsiteY8" fmla="*/ 5608 h 300288"/>
                    <a:gd name="connsiteX9" fmla="*/ 93650 w 245455"/>
                    <a:gd name="connsiteY9" fmla="*/ 250 h 300288"/>
                    <a:gd name="connsiteX10" fmla="*/ 125797 w 245455"/>
                    <a:gd name="connsiteY10" fmla="*/ 12752 h 300288"/>
                    <a:gd name="connsiteX11" fmla="*/ 149015 w 245455"/>
                    <a:gd name="connsiteY11" fmla="*/ 19896 h 300288"/>
                    <a:gd name="connsiteX12" fmla="*/ 181161 w 245455"/>
                    <a:gd name="connsiteY12" fmla="*/ 32397 h 300288"/>
                    <a:gd name="connsiteX13" fmla="*/ 193663 w 245455"/>
                    <a:gd name="connsiteY13" fmla="*/ 39541 h 300288"/>
                    <a:gd name="connsiteX14" fmla="*/ 220452 w 245455"/>
                    <a:gd name="connsiteY14" fmla="*/ 62758 h 300288"/>
                    <a:gd name="connsiteX15" fmla="*/ 229382 w 245455"/>
                    <a:gd name="connsiteY15" fmla="*/ 78832 h 300288"/>
                    <a:gd name="connsiteX16" fmla="*/ 238311 w 245455"/>
                    <a:gd name="connsiteY16" fmla="*/ 94905 h 300288"/>
                    <a:gd name="connsiteX17" fmla="*/ 245455 w 245455"/>
                    <a:gd name="connsiteY17" fmla="*/ 130624 h 300288"/>
                    <a:gd name="connsiteX18" fmla="*/ 243669 w 245455"/>
                    <a:gd name="connsiteY18" fmla="*/ 187774 h 300288"/>
                    <a:gd name="connsiteX19" fmla="*/ 231168 w 245455"/>
                    <a:gd name="connsiteY19" fmla="*/ 223493 h 300288"/>
                    <a:gd name="connsiteX20" fmla="*/ 220452 w 245455"/>
                    <a:gd name="connsiteY20" fmla="*/ 241352 h 300288"/>
                    <a:gd name="connsiteX21" fmla="*/ 211522 w 245455"/>
                    <a:gd name="connsiteY21" fmla="*/ 257425 h 300288"/>
                    <a:gd name="connsiteX22" fmla="*/ 197235 w 245455"/>
                    <a:gd name="connsiteY22" fmla="*/ 284214 h 300288"/>
                    <a:gd name="connsiteX23" fmla="*/ 188305 w 245455"/>
                    <a:gd name="connsiteY23" fmla="*/ 294930 h 300288"/>
                    <a:gd name="connsiteX24" fmla="*/ 166874 w 245455"/>
                    <a:gd name="connsiteY24" fmla="*/ 300288 h 300288"/>
                    <a:gd name="connsiteX25" fmla="*/ 150800 w 245455"/>
                    <a:gd name="connsiteY25" fmla="*/ 294930 h 300288"/>
                    <a:gd name="connsiteX26" fmla="*/ 95436 w 245455"/>
                    <a:gd name="connsiteY26" fmla="*/ 278857 h 300288"/>
                    <a:gd name="connsiteX27" fmla="*/ 70433 w 245455"/>
                    <a:gd name="connsiteY27" fmla="*/ 268141 h 300288"/>
                    <a:gd name="connsiteX28" fmla="*/ 40072 w 245455"/>
                    <a:gd name="connsiteY28" fmla="*/ 260997 h 300288"/>
                    <a:gd name="connsiteX29" fmla="*/ 20427 w 245455"/>
                    <a:gd name="connsiteY29" fmla="*/ 248496 h 300288"/>
                    <a:gd name="connsiteX30" fmla="*/ 4354 w 245455"/>
                    <a:gd name="connsiteY30" fmla="*/ 237780 h 300288"/>
                    <a:gd name="connsiteX0" fmla="*/ 4354 w 245455"/>
                    <a:gd name="connsiteY0" fmla="*/ 237990 h 300498"/>
                    <a:gd name="connsiteX1" fmla="*/ 782 w 245455"/>
                    <a:gd name="connsiteY1" fmla="*/ 187984 h 300498"/>
                    <a:gd name="connsiteX2" fmla="*/ 16855 w 245455"/>
                    <a:gd name="connsiteY2" fmla="*/ 143335 h 300498"/>
                    <a:gd name="connsiteX3" fmla="*/ 20427 w 245455"/>
                    <a:gd name="connsiteY3" fmla="*/ 120118 h 300498"/>
                    <a:gd name="connsiteX4" fmla="*/ 23999 w 245455"/>
                    <a:gd name="connsiteY4" fmla="*/ 95115 h 300498"/>
                    <a:gd name="connsiteX5" fmla="*/ 34715 w 245455"/>
                    <a:gd name="connsiteY5" fmla="*/ 59396 h 300498"/>
                    <a:gd name="connsiteX6" fmla="*/ 43644 w 245455"/>
                    <a:gd name="connsiteY6" fmla="*/ 34393 h 300498"/>
                    <a:gd name="connsiteX7" fmla="*/ 68647 w 245455"/>
                    <a:gd name="connsiteY7" fmla="*/ 5818 h 300498"/>
                    <a:gd name="connsiteX8" fmla="*/ 93650 w 245455"/>
                    <a:gd name="connsiteY8" fmla="*/ 460 h 300498"/>
                    <a:gd name="connsiteX9" fmla="*/ 125797 w 245455"/>
                    <a:gd name="connsiteY9" fmla="*/ 12962 h 300498"/>
                    <a:gd name="connsiteX10" fmla="*/ 149015 w 245455"/>
                    <a:gd name="connsiteY10" fmla="*/ 20106 h 300498"/>
                    <a:gd name="connsiteX11" fmla="*/ 181161 w 245455"/>
                    <a:gd name="connsiteY11" fmla="*/ 32607 h 300498"/>
                    <a:gd name="connsiteX12" fmla="*/ 193663 w 245455"/>
                    <a:gd name="connsiteY12" fmla="*/ 39751 h 300498"/>
                    <a:gd name="connsiteX13" fmla="*/ 220452 w 245455"/>
                    <a:gd name="connsiteY13" fmla="*/ 62968 h 300498"/>
                    <a:gd name="connsiteX14" fmla="*/ 229382 w 245455"/>
                    <a:gd name="connsiteY14" fmla="*/ 79042 h 300498"/>
                    <a:gd name="connsiteX15" fmla="*/ 238311 w 245455"/>
                    <a:gd name="connsiteY15" fmla="*/ 95115 h 300498"/>
                    <a:gd name="connsiteX16" fmla="*/ 245455 w 245455"/>
                    <a:gd name="connsiteY16" fmla="*/ 130834 h 300498"/>
                    <a:gd name="connsiteX17" fmla="*/ 243669 w 245455"/>
                    <a:gd name="connsiteY17" fmla="*/ 187984 h 300498"/>
                    <a:gd name="connsiteX18" fmla="*/ 231168 w 245455"/>
                    <a:gd name="connsiteY18" fmla="*/ 223703 h 300498"/>
                    <a:gd name="connsiteX19" fmla="*/ 220452 w 245455"/>
                    <a:gd name="connsiteY19" fmla="*/ 241562 h 300498"/>
                    <a:gd name="connsiteX20" fmla="*/ 211522 w 245455"/>
                    <a:gd name="connsiteY20" fmla="*/ 257635 h 300498"/>
                    <a:gd name="connsiteX21" fmla="*/ 197235 w 245455"/>
                    <a:gd name="connsiteY21" fmla="*/ 284424 h 300498"/>
                    <a:gd name="connsiteX22" fmla="*/ 188305 w 245455"/>
                    <a:gd name="connsiteY22" fmla="*/ 295140 h 300498"/>
                    <a:gd name="connsiteX23" fmla="*/ 166874 w 245455"/>
                    <a:gd name="connsiteY23" fmla="*/ 300498 h 300498"/>
                    <a:gd name="connsiteX24" fmla="*/ 150800 w 245455"/>
                    <a:gd name="connsiteY24" fmla="*/ 295140 h 300498"/>
                    <a:gd name="connsiteX25" fmla="*/ 95436 w 245455"/>
                    <a:gd name="connsiteY25" fmla="*/ 279067 h 300498"/>
                    <a:gd name="connsiteX26" fmla="*/ 70433 w 245455"/>
                    <a:gd name="connsiteY26" fmla="*/ 268351 h 300498"/>
                    <a:gd name="connsiteX27" fmla="*/ 40072 w 245455"/>
                    <a:gd name="connsiteY27" fmla="*/ 261207 h 300498"/>
                    <a:gd name="connsiteX28" fmla="*/ 20427 w 245455"/>
                    <a:gd name="connsiteY28" fmla="*/ 248706 h 300498"/>
                    <a:gd name="connsiteX29" fmla="*/ 4354 w 245455"/>
                    <a:gd name="connsiteY29" fmla="*/ 237990 h 300498"/>
                    <a:gd name="connsiteX0" fmla="*/ 4354 w 245455"/>
                    <a:gd name="connsiteY0" fmla="*/ 237990 h 300498"/>
                    <a:gd name="connsiteX1" fmla="*/ 782 w 245455"/>
                    <a:gd name="connsiteY1" fmla="*/ 187984 h 300498"/>
                    <a:gd name="connsiteX2" fmla="*/ 16855 w 245455"/>
                    <a:gd name="connsiteY2" fmla="*/ 143335 h 300498"/>
                    <a:gd name="connsiteX3" fmla="*/ 23999 w 245455"/>
                    <a:gd name="connsiteY3" fmla="*/ 95115 h 300498"/>
                    <a:gd name="connsiteX4" fmla="*/ 34715 w 245455"/>
                    <a:gd name="connsiteY4" fmla="*/ 59396 h 300498"/>
                    <a:gd name="connsiteX5" fmla="*/ 43644 w 245455"/>
                    <a:gd name="connsiteY5" fmla="*/ 34393 h 300498"/>
                    <a:gd name="connsiteX6" fmla="*/ 68647 w 245455"/>
                    <a:gd name="connsiteY6" fmla="*/ 5818 h 300498"/>
                    <a:gd name="connsiteX7" fmla="*/ 93650 w 245455"/>
                    <a:gd name="connsiteY7" fmla="*/ 460 h 300498"/>
                    <a:gd name="connsiteX8" fmla="*/ 125797 w 245455"/>
                    <a:gd name="connsiteY8" fmla="*/ 12962 h 300498"/>
                    <a:gd name="connsiteX9" fmla="*/ 149015 w 245455"/>
                    <a:gd name="connsiteY9" fmla="*/ 20106 h 300498"/>
                    <a:gd name="connsiteX10" fmla="*/ 181161 w 245455"/>
                    <a:gd name="connsiteY10" fmla="*/ 32607 h 300498"/>
                    <a:gd name="connsiteX11" fmla="*/ 193663 w 245455"/>
                    <a:gd name="connsiteY11" fmla="*/ 39751 h 300498"/>
                    <a:gd name="connsiteX12" fmla="*/ 220452 w 245455"/>
                    <a:gd name="connsiteY12" fmla="*/ 62968 h 300498"/>
                    <a:gd name="connsiteX13" fmla="*/ 229382 w 245455"/>
                    <a:gd name="connsiteY13" fmla="*/ 79042 h 300498"/>
                    <a:gd name="connsiteX14" fmla="*/ 238311 w 245455"/>
                    <a:gd name="connsiteY14" fmla="*/ 95115 h 300498"/>
                    <a:gd name="connsiteX15" fmla="*/ 245455 w 245455"/>
                    <a:gd name="connsiteY15" fmla="*/ 130834 h 300498"/>
                    <a:gd name="connsiteX16" fmla="*/ 243669 w 245455"/>
                    <a:gd name="connsiteY16" fmla="*/ 187984 h 300498"/>
                    <a:gd name="connsiteX17" fmla="*/ 231168 w 245455"/>
                    <a:gd name="connsiteY17" fmla="*/ 223703 h 300498"/>
                    <a:gd name="connsiteX18" fmla="*/ 220452 w 245455"/>
                    <a:gd name="connsiteY18" fmla="*/ 241562 h 300498"/>
                    <a:gd name="connsiteX19" fmla="*/ 211522 w 245455"/>
                    <a:gd name="connsiteY19" fmla="*/ 257635 h 300498"/>
                    <a:gd name="connsiteX20" fmla="*/ 197235 w 245455"/>
                    <a:gd name="connsiteY20" fmla="*/ 284424 h 300498"/>
                    <a:gd name="connsiteX21" fmla="*/ 188305 w 245455"/>
                    <a:gd name="connsiteY21" fmla="*/ 295140 h 300498"/>
                    <a:gd name="connsiteX22" fmla="*/ 166874 w 245455"/>
                    <a:gd name="connsiteY22" fmla="*/ 300498 h 300498"/>
                    <a:gd name="connsiteX23" fmla="*/ 150800 w 245455"/>
                    <a:gd name="connsiteY23" fmla="*/ 295140 h 300498"/>
                    <a:gd name="connsiteX24" fmla="*/ 95436 w 245455"/>
                    <a:gd name="connsiteY24" fmla="*/ 279067 h 300498"/>
                    <a:gd name="connsiteX25" fmla="*/ 70433 w 245455"/>
                    <a:gd name="connsiteY25" fmla="*/ 268351 h 300498"/>
                    <a:gd name="connsiteX26" fmla="*/ 40072 w 245455"/>
                    <a:gd name="connsiteY26" fmla="*/ 261207 h 300498"/>
                    <a:gd name="connsiteX27" fmla="*/ 20427 w 245455"/>
                    <a:gd name="connsiteY27" fmla="*/ 248706 h 300498"/>
                    <a:gd name="connsiteX28" fmla="*/ 4354 w 245455"/>
                    <a:gd name="connsiteY28" fmla="*/ 237990 h 300498"/>
                    <a:gd name="connsiteX0" fmla="*/ 3979 w 245080"/>
                    <a:gd name="connsiteY0" fmla="*/ 237990 h 300498"/>
                    <a:gd name="connsiteX1" fmla="*/ 407 w 245080"/>
                    <a:gd name="connsiteY1" fmla="*/ 187984 h 300498"/>
                    <a:gd name="connsiteX2" fmla="*/ 11122 w 245080"/>
                    <a:gd name="connsiteY2" fmla="*/ 137978 h 300498"/>
                    <a:gd name="connsiteX3" fmla="*/ 23624 w 245080"/>
                    <a:gd name="connsiteY3" fmla="*/ 95115 h 300498"/>
                    <a:gd name="connsiteX4" fmla="*/ 34340 w 245080"/>
                    <a:gd name="connsiteY4" fmla="*/ 59396 h 300498"/>
                    <a:gd name="connsiteX5" fmla="*/ 43269 w 245080"/>
                    <a:gd name="connsiteY5" fmla="*/ 34393 h 300498"/>
                    <a:gd name="connsiteX6" fmla="*/ 68272 w 245080"/>
                    <a:gd name="connsiteY6" fmla="*/ 5818 h 300498"/>
                    <a:gd name="connsiteX7" fmla="*/ 93275 w 245080"/>
                    <a:gd name="connsiteY7" fmla="*/ 460 h 300498"/>
                    <a:gd name="connsiteX8" fmla="*/ 125422 w 245080"/>
                    <a:gd name="connsiteY8" fmla="*/ 12962 h 300498"/>
                    <a:gd name="connsiteX9" fmla="*/ 148640 w 245080"/>
                    <a:gd name="connsiteY9" fmla="*/ 20106 h 300498"/>
                    <a:gd name="connsiteX10" fmla="*/ 180786 w 245080"/>
                    <a:gd name="connsiteY10" fmla="*/ 32607 h 300498"/>
                    <a:gd name="connsiteX11" fmla="*/ 193288 w 245080"/>
                    <a:gd name="connsiteY11" fmla="*/ 39751 h 300498"/>
                    <a:gd name="connsiteX12" fmla="*/ 220077 w 245080"/>
                    <a:gd name="connsiteY12" fmla="*/ 62968 h 300498"/>
                    <a:gd name="connsiteX13" fmla="*/ 229007 w 245080"/>
                    <a:gd name="connsiteY13" fmla="*/ 79042 h 300498"/>
                    <a:gd name="connsiteX14" fmla="*/ 237936 w 245080"/>
                    <a:gd name="connsiteY14" fmla="*/ 95115 h 300498"/>
                    <a:gd name="connsiteX15" fmla="*/ 245080 w 245080"/>
                    <a:gd name="connsiteY15" fmla="*/ 130834 h 300498"/>
                    <a:gd name="connsiteX16" fmla="*/ 243294 w 245080"/>
                    <a:gd name="connsiteY16" fmla="*/ 187984 h 300498"/>
                    <a:gd name="connsiteX17" fmla="*/ 230793 w 245080"/>
                    <a:gd name="connsiteY17" fmla="*/ 223703 h 300498"/>
                    <a:gd name="connsiteX18" fmla="*/ 220077 w 245080"/>
                    <a:gd name="connsiteY18" fmla="*/ 241562 h 300498"/>
                    <a:gd name="connsiteX19" fmla="*/ 211147 w 245080"/>
                    <a:gd name="connsiteY19" fmla="*/ 257635 h 300498"/>
                    <a:gd name="connsiteX20" fmla="*/ 196860 w 245080"/>
                    <a:gd name="connsiteY20" fmla="*/ 284424 h 300498"/>
                    <a:gd name="connsiteX21" fmla="*/ 187930 w 245080"/>
                    <a:gd name="connsiteY21" fmla="*/ 295140 h 300498"/>
                    <a:gd name="connsiteX22" fmla="*/ 166499 w 245080"/>
                    <a:gd name="connsiteY22" fmla="*/ 300498 h 300498"/>
                    <a:gd name="connsiteX23" fmla="*/ 150425 w 245080"/>
                    <a:gd name="connsiteY23" fmla="*/ 295140 h 300498"/>
                    <a:gd name="connsiteX24" fmla="*/ 95061 w 245080"/>
                    <a:gd name="connsiteY24" fmla="*/ 279067 h 300498"/>
                    <a:gd name="connsiteX25" fmla="*/ 70058 w 245080"/>
                    <a:gd name="connsiteY25" fmla="*/ 268351 h 300498"/>
                    <a:gd name="connsiteX26" fmla="*/ 39697 w 245080"/>
                    <a:gd name="connsiteY26" fmla="*/ 261207 h 300498"/>
                    <a:gd name="connsiteX27" fmla="*/ 20052 w 245080"/>
                    <a:gd name="connsiteY27" fmla="*/ 248706 h 300498"/>
                    <a:gd name="connsiteX28" fmla="*/ 3979 w 245080"/>
                    <a:gd name="connsiteY28" fmla="*/ 237990 h 300498"/>
                    <a:gd name="connsiteX0" fmla="*/ 3979 w 245080"/>
                    <a:gd name="connsiteY0" fmla="*/ 237990 h 300498"/>
                    <a:gd name="connsiteX1" fmla="*/ 407 w 245080"/>
                    <a:gd name="connsiteY1" fmla="*/ 187984 h 300498"/>
                    <a:gd name="connsiteX2" fmla="*/ 11122 w 245080"/>
                    <a:gd name="connsiteY2" fmla="*/ 137978 h 300498"/>
                    <a:gd name="connsiteX3" fmla="*/ 23624 w 245080"/>
                    <a:gd name="connsiteY3" fmla="*/ 95115 h 300498"/>
                    <a:gd name="connsiteX4" fmla="*/ 34340 w 245080"/>
                    <a:gd name="connsiteY4" fmla="*/ 59396 h 300498"/>
                    <a:gd name="connsiteX5" fmla="*/ 43269 w 245080"/>
                    <a:gd name="connsiteY5" fmla="*/ 34393 h 300498"/>
                    <a:gd name="connsiteX6" fmla="*/ 68272 w 245080"/>
                    <a:gd name="connsiteY6" fmla="*/ 5818 h 300498"/>
                    <a:gd name="connsiteX7" fmla="*/ 93275 w 245080"/>
                    <a:gd name="connsiteY7" fmla="*/ 460 h 300498"/>
                    <a:gd name="connsiteX8" fmla="*/ 125422 w 245080"/>
                    <a:gd name="connsiteY8" fmla="*/ 12962 h 300498"/>
                    <a:gd name="connsiteX9" fmla="*/ 148640 w 245080"/>
                    <a:gd name="connsiteY9" fmla="*/ 20106 h 300498"/>
                    <a:gd name="connsiteX10" fmla="*/ 180786 w 245080"/>
                    <a:gd name="connsiteY10" fmla="*/ 32607 h 300498"/>
                    <a:gd name="connsiteX11" fmla="*/ 193288 w 245080"/>
                    <a:gd name="connsiteY11" fmla="*/ 39751 h 300498"/>
                    <a:gd name="connsiteX12" fmla="*/ 220077 w 245080"/>
                    <a:gd name="connsiteY12" fmla="*/ 62968 h 300498"/>
                    <a:gd name="connsiteX13" fmla="*/ 229007 w 245080"/>
                    <a:gd name="connsiteY13" fmla="*/ 79042 h 300498"/>
                    <a:gd name="connsiteX14" fmla="*/ 237936 w 245080"/>
                    <a:gd name="connsiteY14" fmla="*/ 95115 h 300498"/>
                    <a:gd name="connsiteX15" fmla="*/ 245080 w 245080"/>
                    <a:gd name="connsiteY15" fmla="*/ 130834 h 300498"/>
                    <a:gd name="connsiteX16" fmla="*/ 243294 w 245080"/>
                    <a:gd name="connsiteY16" fmla="*/ 187984 h 300498"/>
                    <a:gd name="connsiteX17" fmla="*/ 230793 w 245080"/>
                    <a:gd name="connsiteY17" fmla="*/ 223703 h 300498"/>
                    <a:gd name="connsiteX18" fmla="*/ 211147 w 245080"/>
                    <a:gd name="connsiteY18" fmla="*/ 257635 h 300498"/>
                    <a:gd name="connsiteX19" fmla="*/ 196860 w 245080"/>
                    <a:gd name="connsiteY19" fmla="*/ 284424 h 300498"/>
                    <a:gd name="connsiteX20" fmla="*/ 187930 w 245080"/>
                    <a:gd name="connsiteY20" fmla="*/ 295140 h 300498"/>
                    <a:gd name="connsiteX21" fmla="*/ 166499 w 245080"/>
                    <a:gd name="connsiteY21" fmla="*/ 300498 h 300498"/>
                    <a:gd name="connsiteX22" fmla="*/ 150425 w 245080"/>
                    <a:gd name="connsiteY22" fmla="*/ 295140 h 300498"/>
                    <a:gd name="connsiteX23" fmla="*/ 95061 w 245080"/>
                    <a:gd name="connsiteY23" fmla="*/ 279067 h 300498"/>
                    <a:gd name="connsiteX24" fmla="*/ 70058 w 245080"/>
                    <a:gd name="connsiteY24" fmla="*/ 268351 h 300498"/>
                    <a:gd name="connsiteX25" fmla="*/ 39697 w 245080"/>
                    <a:gd name="connsiteY25" fmla="*/ 261207 h 300498"/>
                    <a:gd name="connsiteX26" fmla="*/ 20052 w 245080"/>
                    <a:gd name="connsiteY26" fmla="*/ 248706 h 300498"/>
                    <a:gd name="connsiteX27" fmla="*/ 3979 w 245080"/>
                    <a:gd name="connsiteY27" fmla="*/ 237990 h 300498"/>
                    <a:gd name="connsiteX0" fmla="*/ 3979 w 245080"/>
                    <a:gd name="connsiteY0" fmla="*/ 237990 h 300973"/>
                    <a:gd name="connsiteX1" fmla="*/ 407 w 245080"/>
                    <a:gd name="connsiteY1" fmla="*/ 187984 h 300973"/>
                    <a:gd name="connsiteX2" fmla="*/ 11122 w 245080"/>
                    <a:gd name="connsiteY2" fmla="*/ 137978 h 300973"/>
                    <a:gd name="connsiteX3" fmla="*/ 23624 w 245080"/>
                    <a:gd name="connsiteY3" fmla="*/ 95115 h 300973"/>
                    <a:gd name="connsiteX4" fmla="*/ 34340 w 245080"/>
                    <a:gd name="connsiteY4" fmla="*/ 59396 h 300973"/>
                    <a:gd name="connsiteX5" fmla="*/ 43269 w 245080"/>
                    <a:gd name="connsiteY5" fmla="*/ 34393 h 300973"/>
                    <a:gd name="connsiteX6" fmla="*/ 68272 w 245080"/>
                    <a:gd name="connsiteY6" fmla="*/ 5818 h 300973"/>
                    <a:gd name="connsiteX7" fmla="*/ 93275 w 245080"/>
                    <a:gd name="connsiteY7" fmla="*/ 460 h 300973"/>
                    <a:gd name="connsiteX8" fmla="*/ 125422 w 245080"/>
                    <a:gd name="connsiteY8" fmla="*/ 12962 h 300973"/>
                    <a:gd name="connsiteX9" fmla="*/ 148640 w 245080"/>
                    <a:gd name="connsiteY9" fmla="*/ 20106 h 300973"/>
                    <a:gd name="connsiteX10" fmla="*/ 180786 w 245080"/>
                    <a:gd name="connsiteY10" fmla="*/ 32607 h 300973"/>
                    <a:gd name="connsiteX11" fmla="*/ 193288 w 245080"/>
                    <a:gd name="connsiteY11" fmla="*/ 39751 h 300973"/>
                    <a:gd name="connsiteX12" fmla="*/ 220077 w 245080"/>
                    <a:gd name="connsiteY12" fmla="*/ 62968 h 300973"/>
                    <a:gd name="connsiteX13" fmla="*/ 229007 w 245080"/>
                    <a:gd name="connsiteY13" fmla="*/ 79042 h 300973"/>
                    <a:gd name="connsiteX14" fmla="*/ 237936 w 245080"/>
                    <a:gd name="connsiteY14" fmla="*/ 95115 h 300973"/>
                    <a:gd name="connsiteX15" fmla="*/ 245080 w 245080"/>
                    <a:gd name="connsiteY15" fmla="*/ 130834 h 300973"/>
                    <a:gd name="connsiteX16" fmla="*/ 243294 w 245080"/>
                    <a:gd name="connsiteY16" fmla="*/ 187984 h 300973"/>
                    <a:gd name="connsiteX17" fmla="*/ 230793 w 245080"/>
                    <a:gd name="connsiteY17" fmla="*/ 223703 h 300973"/>
                    <a:gd name="connsiteX18" fmla="*/ 211147 w 245080"/>
                    <a:gd name="connsiteY18" fmla="*/ 257635 h 300973"/>
                    <a:gd name="connsiteX19" fmla="*/ 196860 w 245080"/>
                    <a:gd name="connsiteY19" fmla="*/ 284424 h 300973"/>
                    <a:gd name="connsiteX20" fmla="*/ 166499 w 245080"/>
                    <a:gd name="connsiteY20" fmla="*/ 300498 h 300973"/>
                    <a:gd name="connsiteX21" fmla="*/ 150425 w 245080"/>
                    <a:gd name="connsiteY21" fmla="*/ 295140 h 300973"/>
                    <a:gd name="connsiteX22" fmla="*/ 95061 w 245080"/>
                    <a:gd name="connsiteY22" fmla="*/ 279067 h 300973"/>
                    <a:gd name="connsiteX23" fmla="*/ 70058 w 245080"/>
                    <a:gd name="connsiteY23" fmla="*/ 268351 h 300973"/>
                    <a:gd name="connsiteX24" fmla="*/ 39697 w 245080"/>
                    <a:gd name="connsiteY24" fmla="*/ 261207 h 300973"/>
                    <a:gd name="connsiteX25" fmla="*/ 20052 w 245080"/>
                    <a:gd name="connsiteY25" fmla="*/ 248706 h 300973"/>
                    <a:gd name="connsiteX26" fmla="*/ 3979 w 245080"/>
                    <a:gd name="connsiteY26" fmla="*/ 237990 h 300973"/>
                    <a:gd name="connsiteX0" fmla="*/ 3979 w 245080"/>
                    <a:gd name="connsiteY0" fmla="*/ 239020 h 302003"/>
                    <a:gd name="connsiteX1" fmla="*/ 407 w 245080"/>
                    <a:gd name="connsiteY1" fmla="*/ 189014 h 302003"/>
                    <a:gd name="connsiteX2" fmla="*/ 11122 w 245080"/>
                    <a:gd name="connsiteY2" fmla="*/ 139008 h 302003"/>
                    <a:gd name="connsiteX3" fmla="*/ 23624 w 245080"/>
                    <a:gd name="connsiteY3" fmla="*/ 96145 h 302003"/>
                    <a:gd name="connsiteX4" fmla="*/ 34340 w 245080"/>
                    <a:gd name="connsiteY4" fmla="*/ 60426 h 302003"/>
                    <a:gd name="connsiteX5" fmla="*/ 68272 w 245080"/>
                    <a:gd name="connsiteY5" fmla="*/ 6848 h 302003"/>
                    <a:gd name="connsiteX6" fmla="*/ 93275 w 245080"/>
                    <a:gd name="connsiteY6" fmla="*/ 1490 h 302003"/>
                    <a:gd name="connsiteX7" fmla="*/ 125422 w 245080"/>
                    <a:gd name="connsiteY7" fmla="*/ 13992 h 302003"/>
                    <a:gd name="connsiteX8" fmla="*/ 148640 w 245080"/>
                    <a:gd name="connsiteY8" fmla="*/ 21136 h 302003"/>
                    <a:gd name="connsiteX9" fmla="*/ 180786 w 245080"/>
                    <a:gd name="connsiteY9" fmla="*/ 33637 h 302003"/>
                    <a:gd name="connsiteX10" fmla="*/ 193288 w 245080"/>
                    <a:gd name="connsiteY10" fmla="*/ 40781 h 302003"/>
                    <a:gd name="connsiteX11" fmla="*/ 220077 w 245080"/>
                    <a:gd name="connsiteY11" fmla="*/ 63998 h 302003"/>
                    <a:gd name="connsiteX12" fmla="*/ 229007 w 245080"/>
                    <a:gd name="connsiteY12" fmla="*/ 80072 h 302003"/>
                    <a:gd name="connsiteX13" fmla="*/ 237936 w 245080"/>
                    <a:gd name="connsiteY13" fmla="*/ 96145 h 302003"/>
                    <a:gd name="connsiteX14" fmla="*/ 245080 w 245080"/>
                    <a:gd name="connsiteY14" fmla="*/ 131864 h 302003"/>
                    <a:gd name="connsiteX15" fmla="*/ 243294 w 245080"/>
                    <a:gd name="connsiteY15" fmla="*/ 189014 h 302003"/>
                    <a:gd name="connsiteX16" fmla="*/ 230793 w 245080"/>
                    <a:gd name="connsiteY16" fmla="*/ 224733 h 302003"/>
                    <a:gd name="connsiteX17" fmla="*/ 211147 w 245080"/>
                    <a:gd name="connsiteY17" fmla="*/ 258665 h 302003"/>
                    <a:gd name="connsiteX18" fmla="*/ 196860 w 245080"/>
                    <a:gd name="connsiteY18" fmla="*/ 285454 h 302003"/>
                    <a:gd name="connsiteX19" fmla="*/ 166499 w 245080"/>
                    <a:gd name="connsiteY19" fmla="*/ 301528 h 302003"/>
                    <a:gd name="connsiteX20" fmla="*/ 150425 w 245080"/>
                    <a:gd name="connsiteY20" fmla="*/ 296170 h 302003"/>
                    <a:gd name="connsiteX21" fmla="*/ 95061 w 245080"/>
                    <a:gd name="connsiteY21" fmla="*/ 280097 h 302003"/>
                    <a:gd name="connsiteX22" fmla="*/ 70058 w 245080"/>
                    <a:gd name="connsiteY22" fmla="*/ 269381 h 302003"/>
                    <a:gd name="connsiteX23" fmla="*/ 39697 w 245080"/>
                    <a:gd name="connsiteY23" fmla="*/ 262237 h 302003"/>
                    <a:gd name="connsiteX24" fmla="*/ 20052 w 245080"/>
                    <a:gd name="connsiteY24" fmla="*/ 249736 h 302003"/>
                    <a:gd name="connsiteX25" fmla="*/ 3979 w 245080"/>
                    <a:gd name="connsiteY25" fmla="*/ 239020 h 302003"/>
                    <a:gd name="connsiteX0" fmla="*/ 3979 w 245080"/>
                    <a:gd name="connsiteY0" fmla="*/ 239122 h 302105"/>
                    <a:gd name="connsiteX1" fmla="*/ 407 w 245080"/>
                    <a:gd name="connsiteY1" fmla="*/ 189116 h 302105"/>
                    <a:gd name="connsiteX2" fmla="*/ 11122 w 245080"/>
                    <a:gd name="connsiteY2" fmla="*/ 139110 h 302105"/>
                    <a:gd name="connsiteX3" fmla="*/ 23624 w 245080"/>
                    <a:gd name="connsiteY3" fmla="*/ 96247 h 302105"/>
                    <a:gd name="connsiteX4" fmla="*/ 39816 w 245080"/>
                    <a:gd name="connsiteY4" fmla="*/ 62353 h 302105"/>
                    <a:gd name="connsiteX5" fmla="*/ 68272 w 245080"/>
                    <a:gd name="connsiteY5" fmla="*/ 6950 h 302105"/>
                    <a:gd name="connsiteX6" fmla="*/ 93275 w 245080"/>
                    <a:gd name="connsiteY6" fmla="*/ 1592 h 302105"/>
                    <a:gd name="connsiteX7" fmla="*/ 125422 w 245080"/>
                    <a:gd name="connsiteY7" fmla="*/ 14094 h 302105"/>
                    <a:gd name="connsiteX8" fmla="*/ 148640 w 245080"/>
                    <a:gd name="connsiteY8" fmla="*/ 21238 h 302105"/>
                    <a:gd name="connsiteX9" fmla="*/ 180786 w 245080"/>
                    <a:gd name="connsiteY9" fmla="*/ 33739 h 302105"/>
                    <a:gd name="connsiteX10" fmla="*/ 193288 w 245080"/>
                    <a:gd name="connsiteY10" fmla="*/ 40883 h 302105"/>
                    <a:gd name="connsiteX11" fmla="*/ 220077 w 245080"/>
                    <a:gd name="connsiteY11" fmla="*/ 64100 h 302105"/>
                    <a:gd name="connsiteX12" fmla="*/ 229007 w 245080"/>
                    <a:gd name="connsiteY12" fmla="*/ 80174 h 302105"/>
                    <a:gd name="connsiteX13" fmla="*/ 237936 w 245080"/>
                    <a:gd name="connsiteY13" fmla="*/ 96247 h 302105"/>
                    <a:gd name="connsiteX14" fmla="*/ 245080 w 245080"/>
                    <a:gd name="connsiteY14" fmla="*/ 131966 h 302105"/>
                    <a:gd name="connsiteX15" fmla="*/ 243294 w 245080"/>
                    <a:gd name="connsiteY15" fmla="*/ 189116 h 302105"/>
                    <a:gd name="connsiteX16" fmla="*/ 230793 w 245080"/>
                    <a:gd name="connsiteY16" fmla="*/ 224835 h 302105"/>
                    <a:gd name="connsiteX17" fmla="*/ 211147 w 245080"/>
                    <a:gd name="connsiteY17" fmla="*/ 258767 h 302105"/>
                    <a:gd name="connsiteX18" fmla="*/ 196860 w 245080"/>
                    <a:gd name="connsiteY18" fmla="*/ 285556 h 302105"/>
                    <a:gd name="connsiteX19" fmla="*/ 166499 w 245080"/>
                    <a:gd name="connsiteY19" fmla="*/ 301630 h 302105"/>
                    <a:gd name="connsiteX20" fmla="*/ 150425 w 245080"/>
                    <a:gd name="connsiteY20" fmla="*/ 296272 h 302105"/>
                    <a:gd name="connsiteX21" fmla="*/ 95061 w 245080"/>
                    <a:gd name="connsiteY21" fmla="*/ 280199 h 302105"/>
                    <a:gd name="connsiteX22" fmla="*/ 70058 w 245080"/>
                    <a:gd name="connsiteY22" fmla="*/ 269483 h 302105"/>
                    <a:gd name="connsiteX23" fmla="*/ 39697 w 245080"/>
                    <a:gd name="connsiteY23" fmla="*/ 262339 h 302105"/>
                    <a:gd name="connsiteX24" fmla="*/ 20052 w 245080"/>
                    <a:gd name="connsiteY24" fmla="*/ 249838 h 302105"/>
                    <a:gd name="connsiteX25" fmla="*/ 3979 w 245080"/>
                    <a:gd name="connsiteY25" fmla="*/ 239122 h 302105"/>
                    <a:gd name="connsiteX0" fmla="*/ 3979 w 245080"/>
                    <a:gd name="connsiteY0" fmla="*/ 239122 h 302105"/>
                    <a:gd name="connsiteX1" fmla="*/ 407 w 245080"/>
                    <a:gd name="connsiteY1" fmla="*/ 189116 h 302105"/>
                    <a:gd name="connsiteX2" fmla="*/ 11122 w 245080"/>
                    <a:gd name="connsiteY2" fmla="*/ 139110 h 302105"/>
                    <a:gd name="connsiteX3" fmla="*/ 30925 w 245080"/>
                    <a:gd name="connsiteY3" fmla="*/ 103547 h 302105"/>
                    <a:gd name="connsiteX4" fmla="*/ 39816 w 245080"/>
                    <a:gd name="connsiteY4" fmla="*/ 62353 h 302105"/>
                    <a:gd name="connsiteX5" fmla="*/ 68272 w 245080"/>
                    <a:gd name="connsiteY5" fmla="*/ 6950 h 302105"/>
                    <a:gd name="connsiteX6" fmla="*/ 93275 w 245080"/>
                    <a:gd name="connsiteY6" fmla="*/ 1592 h 302105"/>
                    <a:gd name="connsiteX7" fmla="*/ 125422 w 245080"/>
                    <a:gd name="connsiteY7" fmla="*/ 14094 h 302105"/>
                    <a:gd name="connsiteX8" fmla="*/ 148640 w 245080"/>
                    <a:gd name="connsiteY8" fmla="*/ 21238 h 302105"/>
                    <a:gd name="connsiteX9" fmla="*/ 180786 w 245080"/>
                    <a:gd name="connsiteY9" fmla="*/ 33739 h 302105"/>
                    <a:gd name="connsiteX10" fmla="*/ 193288 w 245080"/>
                    <a:gd name="connsiteY10" fmla="*/ 40883 h 302105"/>
                    <a:gd name="connsiteX11" fmla="*/ 220077 w 245080"/>
                    <a:gd name="connsiteY11" fmla="*/ 64100 h 302105"/>
                    <a:gd name="connsiteX12" fmla="*/ 229007 w 245080"/>
                    <a:gd name="connsiteY12" fmla="*/ 80174 h 302105"/>
                    <a:gd name="connsiteX13" fmla="*/ 237936 w 245080"/>
                    <a:gd name="connsiteY13" fmla="*/ 96247 h 302105"/>
                    <a:gd name="connsiteX14" fmla="*/ 245080 w 245080"/>
                    <a:gd name="connsiteY14" fmla="*/ 131966 h 302105"/>
                    <a:gd name="connsiteX15" fmla="*/ 243294 w 245080"/>
                    <a:gd name="connsiteY15" fmla="*/ 189116 h 302105"/>
                    <a:gd name="connsiteX16" fmla="*/ 230793 w 245080"/>
                    <a:gd name="connsiteY16" fmla="*/ 224835 h 302105"/>
                    <a:gd name="connsiteX17" fmla="*/ 211147 w 245080"/>
                    <a:gd name="connsiteY17" fmla="*/ 258767 h 302105"/>
                    <a:gd name="connsiteX18" fmla="*/ 196860 w 245080"/>
                    <a:gd name="connsiteY18" fmla="*/ 285556 h 302105"/>
                    <a:gd name="connsiteX19" fmla="*/ 166499 w 245080"/>
                    <a:gd name="connsiteY19" fmla="*/ 301630 h 302105"/>
                    <a:gd name="connsiteX20" fmla="*/ 150425 w 245080"/>
                    <a:gd name="connsiteY20" fmla="*/ 296272 h 302105"/>
                    <a:gd name="connsiteX21" fmla="*/ 95061 w 245080"/>
                    <a:gd name="connsiteY21" fmla="*/ 280199 h 302105"/>
                    <a:gd name="connsiteX22" fmla="*/ 70058 w 245080"/>
                    <a:gd name="connsiteY22" fmla="*/ 269483 h 302105"/>
                    <a:gd name="connsiteX23" fmla="*/ 39697 w 245080"/>
                    <a:gd name="connsiteY23" fmla="*/ 262339 h 302105"/>
                    <a:gd name="connsiteX24" fmla="*/ 20052 w 245080"/>
                    <a:gd name="connsiteY24" fmla="*/ 249838 h 302105"/>
                    <a:gd name="connsiteX25" fmla="*/ 3979 w 245080"/>
                    <a:gd name="connsiteY25" fmla="*/ 239122 h 302105"/>
                    <a:gd name="connsiteX0" fmla="*/ 4624 w 245725"/>
                    <a:gd name="connsiteY0" fmla="*/ 239122 h 302105"/>
                    <a:gd name="connsiteX1" fmla="*/ 1052 w 245725"/>
                    <a:gd name="connsiteY1" fmla="*/ 189116 h 302105"/>
                    <a:gd name="connsiteX2" fmla="*/ 20893 w 245725"/>
                    <a:gd name="connsiteY2" fmla="*/ 142760 h 302105"/>
                    <a:gd name="connsiteX3" fmla="*/ 31570 w 245725"/>
                    <a:gd name="connsiteY3" fmla="*/ 103547 h 302105"/>
                    <a:gd name="connsiteX4" fmla="*/ 40461 w 245725"/>
                    <a:gd name="connsiteY4" fmla="*/ 62353 h 302105"/>
                    <a:gd name="connsiteX5" fmla="*/ 68917 w 245725"/>
                    <a:gd name="connsiteY5" fmla="*/ 6950 h 302105"/>
                    <a:gd name="connsiteX6" fmla="*/ 93920 w 245725"/>
                    <a:gd name="connsiteY6" fmla="*/ 1592 h 302105"/>
                    <a:gd name="connsiteX7" fmla="*/ 126067 w 245725"/>
                    <a:gd name="connsiteY7" fmla="*/ 14094 h 302105"/>
                    <a:gd name="connsiteX8" fmla="*/ 149285 w 245725"/>
                    <a:gd name="connsiteY8" fmla="*/ 21238 h 302105"/>
                    <a:gd name="connsiteX9" fmla="*/ 181431 w 245725"/>
                    <a:gd name="connsiteY9" fmla="*/ 33739 h 302105"/>
                    <a:gd name="connsiteX10" fmla="*/ 193933 w 245725"/>
                    <a:gd name="connsiteY10" fmla="*/ 40883 h 302105"/>
                    <a:gd name="connsiteX11" fmla="*/ 220722 w 245725"/>
                    <a:gd name="connsiteY11" fmla="*/ 64100 h 302105"/>
                    <a:gd name="connsiteX12" fmla="*/ 229652 w 245725"/>
                    <a:gd name="connsiteY12" fmla="*/ 80174 h 302105"/>
                    <a:gd name="connsiteX13" fmla="*/ 238581 w 245725"/>
                    <a:gd name="connsiteY13" fmla="*/ 96247 h 302105"/>
                    <a:gd name="connsiteX14" fmla="*/ 245725 w 245725"/>
                    <a:gd name="connsiteY14" fmla="*/ 131966 h 302105"/>
                    <a:gd name="connsiteX15" fmla="*/ 243939 w 245725"/>
                    <a:gd name="connsiteY15" fmla="*/ 189116 h 302105"/>
                    <a:gd name="connsiteX16" fmla="*/ 231438 w 245725"/>
                    <a:gd name="connsiteY16" fmla="*/ 224835 h 302105"/>
                    <a:gd name="connsiteX17" fmla="*/ 211792 w 245725"/>
                    <a:gd name="connsiteY17" fmla="*/ 258767 h 302105"/>
                    <a:gd name="connsiteX18" fmla="*/ 197505 w 245725"/>
                    <a:gd name="connsiteY18" fmla="*/ 285556 h 302105"/>
                    <a:gd name="connsiteX19" fmla="*/ 167144 w 245725"/>
                    <a:gd name="connsiteY19" fmla="*/ 301630 h 302105"/>
                    <a:gd name="connsiteX20" fmla="*/ 151070 w 245725"/>
                    <a:gd name="connsiteY20" fmla="*/ 296272 h 302105"/>
                    <a:gd name="connsiteX21" fmla="*/ 95706 w 245725"/>
                    <a:gd name="connsiteY21" fmla="*/ 280199 h 302105"/>
                    <a:gd name="connsiteX22" fmla="*/ 70703 w 245725"/>
                    <a:gd name="connsiteY22" fmla="*/ 269483 h 302105"/>
                    <a:gd name="connsiteX23" fmla="*/ 40342 w 245725"/>
                    <a:gd name="connsiteY23" fmla="*/ 262339 h 302105"/>
                    <a:gd name="connsiteX24" fmla="*/ 20697 w 245725"/>
                    <a:gd name="connsiteY24" fmla="*/ 249838 h 302105"/>
                    <a:gd name="connsiteX25" fmla="*/ 4624 w 245725"/>
                    <a:gd name="connsiteY25" fmla="*/ 239122 h 302105"/>
                    <a:gd name="connsiteX0" fmla="*/ 4624 w 245725"/>
                    <a:gd name="connsiteY0" fmla="*/ 239021 h 302004"/>
                    <a:gd name="connsiteX1" fmla="*/ 1052 w 245725"/>
                    <a:gd name="connsiteY1" fmla="*/ 189015 h 302004"/>
                    <a:gd name="connsiteX2" fmla="*/ 20893 w 245725"/>
                    <a:gd name="connsiteY2" fmla="*/ 142659 h 302004"/>
                    <a:gd name="connsiteX3" fmla="*/ 31570 w 245725"/>
                    <a:gd name="connsiteY3" fmla="*/ 103446 h 302004"/>
                    <a:gd name="connsiteX4" fmla="*/ 45936 w 245725"/>
                    <a:gd name="connsiteY4" fmla="*/ 60427 h 302004"/>
                    <a:gd name="connsiteX5" fmla="*/ 68917 w 245725"/>
                    <a:gd name="connsiteY5" fmla="*/ 6849 h 302004"/>
                    <a:gd name="connsiteX6" fmla="*/ 93920 w 245725"/>
                    <a:gd name="connsiteY6" fmla="*/ 1491 h 302004"/>
                    <a:gd name="connsiteX7" fmla="*/ 126067 w 245725"/>
                    <a:gd name="connsiteY7" fmla="*/ 13993 h 302004"/>
                    <a:gd name="connsiteX8" fmla="*/ 149285 w 245725"/>
                    <a:gd name="connsiteY8" fmla="*/ 21137 h 302004"/>
                    <a:gd name="connsiteX9" fmla="*/ 181431 w 245725"/>
                    <a:gd name="connsiteY9" fmla="*/ 33638 h 302004"/>
                    <a:gd name="connsiteX10" fmla="*/ 193933 w 245725"/>
                    <a:gd name="connsiteY10" fmla="*/ 40782 h 302004"/>
                    <a:gd name="connsiteX11" fmla="*/ 220722 w 245725"/>
                    <a:gd name="connsiteY11" fmla="*/ 63999 h 302004"/>
                    <a:gd name="connsiteX12" fmla="*/ 229652 w 245725"/>
                    <a:gd name="connsiteY12" fmla="*/ 80073 h 302004"/>
                    <a:gd name="connsiteX13" fmla="*/ 238581 w 245725"/>
                    <a:gd name="connsiteY13" fmla="*/ 96146 h 302004"/>
                    <a:gd name="connsiteX14" fmla="*/ 245725 w 245725"/>
                    <a:gd name="connsiteY14" fmla="*/ 131865 h 302004"/>
                    <a:gd name="connsiteX15" fmla="*/ 243939 w 245725"/>
                    <a:gd name="connsiteY15" fmla="*/ 189015 h 302004"/>
                    <a:gd name="connsiteX16" fmla="*/ 231438 w 245725"/>
                    <a:gd name="connsiteY16" fmla="*/ 224734 h 302004"/>
                    <a:gd name="connsiteX17" fmla="*/ 211792 w 245725"/>
                    <a:gd name="connsiteY17" fmla="*/ 258666 h 302004"/>
                    <a:gd name="connsiteX18" fmla="*/ 197505 w 245725"/>
                    <a:gd name="connsiteY18" fmla="*/ 285455 h 302004"/>
                    <a:gd name="connsiteX19" fmla="*/ 167144 w 245725"/>
                    <a:gd name="connsiteY19" fmla="*/ 301529 h 302004"/>
                    <a:gd name="connsiteX20" fmla="*/ 151070 w 245725"/>
                    <a:gd name="connsiteY20" fmla="*/ 296171 h 302004"/>
                    <a:gd name="connsiteX21" fmla="*/ 95706 w 245725"/>
                    <a:gd name="connsiteY21" fmla="*/ 280098 h 302004"/>
                    <a:gd name="connsiteX22" fmla="*/ 70703 w 245725"/>
                    <a:gd name="connsiteY22" fmla="*/ 269382 h 302004"/>
                    <a:gd name="connsiteX23" fmla="*/ 40342 w 245725"/>
                    <a:gd name="connsiteY23" fmla="*/ 262238 h 302004"/>
                    <a:gd name="connsiteX24" fmla="*/ 20697 w 245725"/>
                    <a:gd name="connsiteY24" fmla="*/ 249737 h 302004"/>
                    <a:gd name="connsiteX25" fmla="*/ 4624 w 245725"/>
                    <a:gd name="connsiteY25" fmla="*/ 239021 h 302004"/>
                    <a:gd name="connsiteX0" fmla="*/ 4624 w 245725"/>
                    <a:gd name="connsiteY0" fmla="*/ 239021 h 302004"/>
                    <a:gd name="connsiteX1" fmla="*/ 1052 w 245725"/>
                    <a:gd name="connsiteY1" fmla="*/ 189015 h 302004"/>
                    <a:gd name="connsiteX2" fmla="*/ 20893 w 245725"/>
                    <a:gd name="connsiteY2" fmla="*/ 142659 h 302004"/>
                    <a:gd name="connsiteX3" fmla="*/ 42521 w 245725"/>
                    <a:gd name="connsiteY3" fmla="*/ 110746 h 302004"/>
                    <a:gd name="connsiteX4" fmla="*/ 45936 w 245725"/>
                    <a:gd name="connsiteY4" fmla="*/ 60427 h 302004"/>
                    <a:gd name="connsiteX5" fmla="*/ 68917 w 245725"/>
                    <a:gd name="connsiteY5" fmla="*/ 6849 h 302004"/>
                    <a:gd name="connsiteX6" fmla="*/ 93920 w 245725"/>
                    <a:gd name="connsiteY6" fmla="*/ 1491 h 302004"/>
                    <a:gd name="connsiteX7" fmla="*/ 126067 w 245725"/>
                    <a:gd name="connsiteY7" fmla="*/ 13993 h 302004"/>
                    <a:gd name="connsiteX8" fmla="*/ 149285 w 245725"/>
                    <a:gd name="connsiteY8" fmla="*/ 21137 h 302004"/>
                    <a:gd name="connsiteX9" fmla="*/ 181431 w 245725"/>
                    <a:gd name="connsiteY9" fmla="*/ 33638 h 302004"/>
                    <a:gd name="connsiteX10" fmla="*/ 193933 w 245725"/>
                    <a:gd name="connsiteY10" fmla="*/ 40782 h 302004"/>
                    <a:gd name="connsiteX11" fmla="*/ 220722 w 245725"/>
                    <a:gd name="connsiteY11" fmla="*/ 63999 h 302004"/>
                    <a:gd name="connsiteX12" fmla="*/ 229652 w 245725"/>
                    <a:gd name="connsiteY12" fmla="*/ 80073 h 302004"/>
                    <a:gd name="connsiteX13" fmla="*/ 238581 w 245725"/>
                    <a:gd name="connsiteY13" fmla="*/ 96146 h 302004"/>
                    <a:gd name="connsiteX14" fmla="*/ 245725 w 245725"/>
                    <a:gd name="connsiteY14" fmla="*/ 131865 h 302004"/>
                    <a:gd name="connsiteX15" fmla="*/ 243939 w 245725"/>
                    <a:gd name="connsiteY15" fmla="*/ 189015 h 302004"/>
                    <a:gd name="connsiteX16" fmla="*/ 231438 w 245725"/>
                    <a:gd name="connsiteY16" fmla="*/ 224734 h 302004"/>
                    <a:gd name="connsiteX17" fmla="*/ 211792 w 245725"/>
                    <a:gd name="connsiteY17" fmla="*/ 258666 h 302004"/>
                    <a:gd name="connsiteX18" fmla="*/ 197505 w 245725"/>
                    <a:gd name="connsiteY18" fmla="*/ 285455 h 302004"/>
                    <a:gd name="connsiteX19" fmla="*/ 167144 w 245725"/>
                    <a:gd name="connsiteY19" fmla="*/ 301529 h 302004"/>
                    <a:gd name="connsiteX20" fmla="*/ 151070 w 245725"/>
                    <a:gd name="connsiteY20" fmla="*/ 296171 h 302004"/>
                    <a:gd name="connsiteX21" fmla="*/ 95706 w 245725"/>
                    <a:gd name="connsiteY21" fmla="*/ 280098 h 302004"/>
                    <a:gd name="connsiteX22" fmla="*/ 70703 w 245725"/>
                    <a:gd name="connsiteY22" fmla="*/ 269382 h 302004"/>
                    <a:gd name="connsiteX23" fmla="*/ 40342 w 245725"/>
                    <a:gd name="connsiteY23" fmla="*/ 262238 h 302004"/>
                    <a:gd name="connsiteX24" fmla="*/ 20697 w 245725"/>
                    <a:gd name="connsiteY24" fmla="*/ 249737 h 302004"/>
                    <a:gd name="connsiteX25" fmla="*/ 4624 w 245725"/>
                    <a:gd name="connsiteY25" fmla="*/ 239021 h 302004"/>
                    <a:gd name="connsiteX0" fmla="*/ 4624 w 245725"/>
                    <a:gd name="connsiteY0" fmla="*/ 239021 h 302004"/>
                    <a:gd name="connsiteX1" fmla="*/ 1052 w 245725"/>
                    <a:gd name="connsiteY1" fmla="*/ 189015 h 302004"/>
                    <a:gd name="connsiteX2" fmla="*/ 20893 w 245725"/>
                    <a:gd name="connsiteY2" fmla="*/ 142659 h 302004"/>
                    <a:gd name="connsiteX3" fmla="*/ 45936 w 245725"/>
                    <a:gd name="connsiteY3" fmla="*/ 60427 h 302004"/>
                    <a:gd name="connsiteX4" fmla="*/ 68917 w 245725"/>
                    <a:gd name="connsiteY4" fmla="*/ 6849 h 302004"/>
                    <a:gd name="connsiteX5" fmla="*/ 93920 w 245725"/>
                    <a:gd name="connsiteY5" fmla="*/ 1491 h 302004"/>
                    <a:gd name="connsiteX6" fmla="*/ 126067 w 245725"/>
                    <a:gd name="connsiteY6" fmla="*/ 13993 h 302004"/>
                    <a:gd name="connsiteX7" fmla="*/ 149285 w 245725"/>
                    <a:gd name="connsiteY7" fmla="*/ 21137 h 302004"/>
                    <a:gd name="connsiteX8" fmla="*/ 181431 w 245725"/>
                    <a:gd name="connsiteY8" fmla="*/ 33638 h 302004"/>
                    <a:gd name="connsiteX9" fmla="*/ 193933 w 245725"/>
                    <a:gd name="connsiteY9" fmla="*/ 40782 h 302004"/>
                    <a:gd name="connsiteX10" fmla="*/ 220722 w 245725"/>
                    <a:gd name="connsiteY10" fmla="*/ 63999 h 302004"/>
                    <a:gd name="connsiteX11" fmla="*/ 229652 w 245725"/>
                    <a:gd name="connsiteY11" fmla="*/ 80073 h 302004"/>
                    <a:gd name="connsiteX12" fmla="*/ 238581 w 245725"/>
                    <a:gd name="connsiteY12" fmla="*/ 96146 h 302004"/>
                    <a:gd name="connsiteX13" fmla="*/ 245725 w 245725"/>
                    <a:gd name="connsiteY13" fmla="*/ 131865 h 302004"/>
                    <a:gd name="connsiteX14" fmla="*/ 243939 w 245725"/>
                    <a:gd name="connsiteY14" fmla="*/ 189015 h 302004"/>
                    <a:gd name="connsiteX15" fmla="*/ 231438 w 245725"/>
                    <a:gd name="connsiteY15" fmla="*/ 224734 h 302004"/>
                    <a:gd name="connsiteX16" fmla="*/ 211792 w 245725"/>
                    <a:gd name="connsiteY16" fmla="*/ 258666 h 302004"/>
                    <a:gd name="connsiteX17" fmla="*/ 197505 w 245725"/>
                    <a:gd name="connsiteY17" fmla="*/ 285455 h 302004"/>
                    <a:gd name="connsiteX18" fmla="*/ 167144 w 245725"/>
                    <a:gd name="connsiteY18" fmla="*/ 301529 h 302004"/>
                    <a:gd name="connsiteX19" fmla="*/ 151070 w 245725"/>
                    <a:gd name="connsiteY19" fmla="*/ 296171 h 302004"/>
                    <a:gd name="connsiteX20" fmla="*/ 95706 w 245725"/>
                    <a:gd name="connsiteY20" fmla="*/ 280098 h 302004"/>
                    <a:gd name="connsiteX21" fmla="*/ 70703 w 245725"/>
                    <a:gd name="connsiteY21" fmla="*/ 269382 h 302004"/>
                    <a:gd name="connsiteX22" fmla="*/ 40342 w 245725"/>
                    <a:gd name="connsiteY22" fmla="*/ 262238 h 302004"/>
                    <a:gd name="connsiteX23" fmla="*/ 20697 w 245725"/>
                    <a:gd name="connsiteY23" fmla="*/ 249737 h 302004"/>
                    <a:gd name="connsiteX24" fmla="*/ 4624 w 245725"/>
                    <a:gd name="connsiteY24" fmla="*/ 239021 h 302004"/>
                    <a:gd name="connsiteX0" fmla="*/ 19646 w 244674"/>
                    <a:gd name="connsiteY0" fmla="*/ 249737 h 302004"/>
                    <a:gd name="connsiteX1" fmla="*/ 1 w 244674"/>
                    <a:gd name="connsiteY1" fmla="*/ 189015 h 302004"/>
                    <a:gd name="connsiteX2" fmla="*/ 19842 w 244674"/>
                    <a:gd name="connsiteY2" fmla="*/ 142659 h 302004"/>
                    <a:gd name="connsiteX3" fmla="*/ 44885 w 244674"/>
                    <a:gd name="connsiteY3" fmla="*/ 60427 h 302004"/>
                    <a:gd name="connsiteX4" fmla="*/ 67866 w 244674"/>
                    <a:gd name="connsiteY4" fmla="*/ 6849 h 302004"/>
                    <a:gd name="connsiteX5" fmla="*/ 92869 w 244674"/>
                    <a:gd name="connsiteY5" fmla="*/ 1491 h 302004"/>
                    <a:gd name="connsiteX6" fmla="*/ 125016 w 244674"/>
                    <a:gd name="connsiteY6" fmla="*/ 13993 h 302004"/>
                    <a:gd name="connsiteX7" fmla="*/ 148234 w 244674"/>
                    <a:gd name="connsiteY7" fmla="*/ 21137 h 302004"/>
                    <a:gd name="connsiteX8" fmla="*/ 180380 w 244674"/>
                    <a:gd name="connsiteY8" fmla="*/ 33638 h 302004"/>
                    <a:gd name="connsiteX9" fmla="*/ 192882 w 244674"/>
                    <a:gd name="connsiteY9" fmla="*/ 40782 h 302004"/>
                    <a:gd name="connsiteX10" fmla="*/ 219671 w 244674"/>
                    <a:gd name="connsiteY10" fmla="*/ 63999 h 302004"/>
                    <a:gd name="connsiteX11" fmla="*/ 228601 w 244674"/>
                    <a:gd name="connsiteY11" fmla="*/ 80073 h 302004"/>
                    <a:gd name="connsiteX12" fmla="*/ 237530 w 244674"/>
                    <a:gd name="connsiteY12" fmla="*/ 96146 h 302004"/>
                    <a:gd name="connsiteX13" fmla="*/ 244674 w 244674"/>
                    <a:gd name="connsiteY13" fmla="*/ 131865 h 302004"/>
                    <a:gd name="connsiteX14" fmla="*/ 242888 w 244674"/>
                    <a:gd name="connsiteY14" fmla="*/ 189015 h 302004"/>
                    <a:gd name="connsiteX15" fmla="*/ 230387 w 244674"/>
                    <a:gd name="connsiteY15" fmla="*/ 224734 h 302004"/>
                    <a:gd name="connsiteX16" fmla="*/ 210741 w 244674"/>
                    <a:gd name="connsiteY16" fmla="*/ 258666 h 302004"/>
                    <a:gd name="connsiteX17" fmla="*/ 196454 w 244674"/>
                    <a:gd name="connsiteY17" fmla="*/ 285455 h 302004"/>
                    <a:gd name="connsiteX18" fmla="*/ 166093 w 244674"/>
                    <a:gd name="connsiteY18" fmla="*/ 301529 h 302004"/>
                    <a:gd name="connsiteX19" fmla="*/ 150019 w 244674"/>
                    <a:gd name="connsiteY19" fmla="*/ 296171 h 302004"/>
                    <a:gd name="connsiteX20" fmla="*/ 94655 w 244674"/>
                    <a:gd name="connsiteY20" fmla="*/ 280098 h 302004"/>
                    <a:gd name="connsiteX21" fmla="*/ 69652 w 244674"/>
                    <a:gd name="connsiteY21" fmla="*/ 269382 h 302004"/>
                    <a:gd name="connsiteX22" fmla="*/ 39291 w 244674"/>
                    <a:gd name="connsiteY22" fmla="*/ 262238 h 302004"/>
                    <a:gd name="connsiteX23" fmla="*/ 19646 w 244674"/>
                    <a:gd name="connsiteY23" fmla="*/ 249737 h 302004"/>
                    <a:gd name="connsiteX0" fmla="*/ 19646 w 244674"/>
                    <a:gd name="connsiteY0" fmla="*/ 249737 h 302004"/>
                    <a:gd name="connsiteX1" fmla="*/ 1 w 244674"/>
                    <a:gd name="connsiteY1" fmla="*/ 189015 h 302004"/>
                    <a:gd name="connsiteX2" fmla="*/ 19842 w 244674"/>
                    <a:gd name="connsiteY2" fmla="*/ 142659 h 302004"/>
                    <a:gd name="connsiteX3" fmla="*/ 44885 w 244674"/>
                    <a:gd name="connsiteY3" fmla="*/ 60427 h 302004"/>
                    <a:gd name="connsiteX4" fmla="*/ 67866 w 244674"/>
                    <a:gd name="connsiteY4" fmla="*/ 6849 h 302004"/>
                    <a:gd name="connsiteX5" fmla="*/ 92869 w 244674"/>
                    <a:gd name="connsiteY5" fmla="*/ 1491 h 302004"/>
                    <a:gd name="connsiteX6" fmla="*/ 125016 w 244674"/>
                    <a:gd name="connsiteY6" fmla="*/ 13993 h 302004"/>
                    <a:gd name="connsiteX7" fmla="*/ 148234 w 244674"/>
                    <a:gd name="connsiteY7" fmla="*/ 21137 h 302004"/>
                    <a:gd name="connsiteX8" fmla="*/ 180380 w 244674"/>
                    <a:gd name="connsiteY8" fmla="*/ 33638 h 302004"/>
                    <a:gd name="connsiteX9" fmla="*/ 192882 w 244674"/>
                    <a:gd name="connsiteY9" fmla="*/ 40782 h 302004"/>
                    <a:gd name="connsiteX10" fmla="*/ 219671 w 244674"/>
                    <a:gd name="connsiteY10" fmla="*/ 63999 h 302004"/>
                    <a:gd name="connsiteX11" fmla="*/ 228601 w 244674"/>
                    <a:gd name="connsiteY11" fmla="*/ 80073 h 302004"/>
                    <a:gd name="connsiteX12" fmla="*/ 237530 w 244674"/>
                    <a:gd name="connsiteY12" fmla="*/ 96146 h 302004"/>
                    <a:gd name="connsiteX13" fmla="*/ 244674 w 244674"/>
                    <a:gd name="connsiteY13" fmla="*/ 131865 h 302004"/>
                    <a:gd name="connsiteX14" fmla="*/ 242888 w 244674"/>
                    <a:gd name="connsiteY14" fmla="*/ 189015 h 302004"/>
                    <a:gd name="connsiteX15" fmla="*/ 230387 w 244674"/>
                    <a:gd name="connsiteY15" fmla="*/ 224734 h 302004"/>
                    <a:gd name="connsiteX16" fmla="*/ 210741 w 244674"/>
                    <a:gd name="connsiteY16" fmla="*/ 258666 h 302004"/>
                    <a:gd name="connsiteX17" fmla="*/ 196454 w 244674"/>
                    <a:gd name="connsiteY17" fmla="*/ 285455 h 302004"/>
                    <a:gd name="connsiteX18" fmla="*/ 166093 w 244674"/>
                    <a:gd name="connsiteY18" fmla="*/ 301529 h 302004"/>
                    <a:gd name="connsiteX19" fmla="*/ 150019 w 244674"/>
                    <a:gd name="connsiteY19" fmla="*/ 296171 h 302004"/>
                    <a:gd name="connsiteX20" fmla="*/ 94655 w 244674"/>
                    <a:gd name="connsiteY20" fmla="*/ 280098 h 302004"/>
                    <a:gd name="connsiteX21" fmla="*/ 69652 w 244674"/>
                    <a:gd name="connsiteY21" fmla="*/ 269382 h 302004"/>
                    <a:gd name="connsiteX22" fmla="*/ 19646 w 244674"/>
                    <a:gd name="connsiteY22" fmla="*/ 249737 h 302004"/>
                    <a:gd name="connsiteX0" fmla="*/ 19646 w 244674"/>
                    <a:gd name="connsiteY0" fmla="*/ 249737 h 302198"/>
                    <a:gd name="connsiteX1" fmla="*/ 1 w 244674"/>
                    <a:gd name="connsiteY1" fmla="*/ 189015 h 302198"/>
                    <a:gd name="connsiteX2" fmla="*/ 19842 w 244674"/>
                    <a:gd name="connsiteY2" fmla="*/ 142659 h 302198"/>
                    <a:gd name="connsiteX3" fmla="*/ 44885 w 244674"/>
                    <a:gd name="connsiteY3" fmla="*/ 60427 h 302198"/>
                    <a:gd name="connsiteX4" fmla="*/ 67866 w 244674"/>
                    <a:gd name="connsiteY4" fmla="*/ 6849 h 302198"/>
                    <a:gd name="connsiteX5" fmla="*/ 92869 w 244674"/>
                    <a:gd name="connsiteY5" fmla="*/ 1491 h 302198"/>
                    <a:gd name="connsiteX6" fmla="*/ 125016 w 244674"/>
                    <a:gd name="connsiteY6" fmla="*/ 13993 h 302198"/>
                    <a:gd name="connsiteX7" fmla="*/ 148234 w 244674"/>
                    <a:gd name="connsiteY7" fmla="*/ 21137 h 302198"/>
                    <a:gd name="connsiteX8" fmla="*/ 180380 w 244674"/>
                    <a:gd name="connsiteY8" fmla="*/ 33638 h 302198"/>
                    <a:gd name="connsiteX9" fmla="*/ 192882 w 244674"/>
                    <a:gd name="connsiteY9" fmla="*/ 40782 h 302198"/>
                    <a:gd name="connsiteX10" fmla="*/ 219671 w 244674"/>
                    <a:gd name="connsiteY10" fmla="*/ 63999 h 302198"/>
                    <a:gd name="connsiteX11" fmla="*/ 228601 w 244674"/>
                    <a:gd name="connsiteY11" fmla="*/ 80073 h 302198"/>
                    <a:gd name="connsiteX12" fmla="*/ 237530 w 244674"/>
                    <a:gd name="connsiteY12" fmla="*/ 96146 h 302198"/>
                    <a:gd name="connsiteX13" fmla="*/ 244674 w 244674"/>
                    <a:gd name="connsiteY13" fmla="*/ 131865 h 302198"/>
                    <a:gd name="connsiteX14" fmla="*/ 242888 w 244674"/>
                    <a:gd name="connsiteY14" fmla="*/ 189015 h 302198"/>
                    <a:gd name="connsiteX15" fmla="*/ 230387 w 244674"/>
                    <a:gd name="connsiteY15" fmla="*/ 224734 h 302198"/>
                    <a:gd name="connsiteX16" fmla="*/ 210741 w 244674"/>
                    <a:gd name="connsiteY16" fmla="*/ 258666 h 302198"/>
                    <a:gd name="connsiteX17" fmla="*/ 196454 w 244674"/>
                    <a:gd name="connsiteY17" fmla="*/ 285455 h 302198"/>
                    <a:gd name="connsiteX18" fmla="*/ 166093 w 244674"/>
                    <a:gd name="connsiteY18" fmla="*/ 301529 h 302198"/>
                    <a:gd name="connsiteX19" fmla="*/ 150019 w 244674"/>
                    <a:gd name="connsiteY19" fmla="*/ 296171 h 302198"/>
                    <a:gd name="connsiteX20" fmla="*/ 69652 w 244674"/>
                    <a:gd name="connsiteY20" fmla="*/ 269382 h 302198"/>
                    <a:gd name="connsiteX21" fmla="*/ 19646 w 244674"/>
                    <a:gd name="connsiteY21" fmla="*/ 249737 h 302198"/>
                    <a:gd name="connsiteX0" fmla="*/ 19646 w 244674"/>
                    <a:gd name="connsiteY0" fmla="*/ 249737 h 296749"/>
                    <a:gd name="connsiteX1" fmla="*/ 1 w 244674"/>
                    <a:gd name="connsiteY1" fmla="*/ 189015 h 296749"/>
                    <a:gd name="connsiteX2" fmla="*/ 19842 w 244674"/>
                    <a:gd name="connsiteY2" fmla="*/ 142659 h 296749"/>
                    <a:gd name="connsiteX3" fmla="*/ 44885 w 244674"/>
                    <a:gd name="connsiteY3" fmla="*/ 60427 h 296749"/>
                    <a:gd name="connsiteX4" fmla="*/ 67866 w 244674"/>
                    <a:gd name="connsiteY4" fmla="*/ 6849 h 296749"/>
                    <a:gd name="connsiteX5" fmla="*/ 92869 w 244674"/>
                    <a:gd name="connsiteY5" fmla="*/ 1491 h 296749"/>
                    <a:gd name="connsiteX6" fmla="*/ 125016 w 244674"/>
                    <a:gd name="connsiteY6" fmla="*/ 13993 h 296749"/>
                    <a:gd name="connsiteX7" fmla="*/ 148234 w 244674"/>
                    <a:gd name="connsiteY7" fmla="*/ 21137 h 296749"/>
                    <a:gd name="connsiteX8" fmla="*/ 180380 w 244674"/>
                    <a:gd name="connsiteY8" fmla="*/ 33638 h 296749"/>
                    <a:gd name="connsiteX9" fmla="*/ 192882 w 244674"/>
                    <a:gd name="connsiteY9" fmla="*/ 40782 h 296749"/>
                    <a:gd name="connsiteX10" fmla="*/ 219671 w 244674"/>
                    <a:gd name="connsiteY10" fmla="*/ 63999 h 296749"/>
                    <a:gd name="connsiteX11" fmla="*/ 228601 w 244674"/>
                    <a:gd name="connsiteY11" fmla="*/ 80073 h 296749"/>
                    <a:gd name="connsiteX12" fmla="*/ 237530 w 244674"/>
                    <a:gd name="connsiteY12" fmla="*/ 96146 h 296749"/>
                    <a:gd name="connsiteX13" fmla="*/ 244674 w 244674"/>
                    <a:gd name="connsiteY13" fmla="*/ 131865 h 296749"/>
                    <a:gd name="connsiteX14" fmla="*/ 242888 w 244674"/>
                    <a:gd name="connsiteY14" fmla="*/ 189015 h 296749"/>
                    <a:gd name="connsiteX15" fmla="*/ 230387 w 244674"/>
                    <a:gd name="connsiteY15" fmla="*/ 224734 h 296749"/>
                    <a:gd name="connsiteX16" fmla="*/ 210741 w 244674"/>
                    <a:gd name="connsiteY16" fmla="*/ 258666 h 296749"/>
                    <a:gd name="connsiteX17" fmla="*/ 196454 w 244674"/>
                    <a:gd name="connsiteY17" fmla="*/ 285455 h 296749"/>
                    <a:gd name="connsiteX18" fmla="*/ 150019 w 244674"/>
                    <a:gd name="connsiteY18" fmla="*/ 296171 h 296749"/>
                    <a:gd name="connsiteX19" fmla="*/ 69652 w 244674"/>
                    <a:gd name="connsiteY19" fmla="*/ 269382 h 296749"/>
                    <a:gd name="connsiteX20" fmla="*/ 19646 w 244674"/>
                    <a:gd name="connsiteY20" fmla="*/ 249737 h 296749"/>
                    <a:gd name="connsiteX0" fmla="*/ 19646 w 244674"/>
                    <a:gd name="connsiteY0" fmla="*/ 249737 h 297306"/>
                    <a:gd name="connsiteX1" fmla="*/ 1 w 244674"/>
                    <a:gd name="connsiteY1" fmla="*/ 189015 h 297306"/>
                    <a:gd name="connsiteX2" fmla="*/ 19842 w 244674"/>
                    <a:gd name="connsiteY2" fmla="*/ 142659 h 297306"/>
                    <a:gd name="connsiteX3" fmla="*/ 44885 w 244674"/>
                    <a:gd name="connsiteY3" fmla="*/ 60427 h 297306"/>
                    <a:gd name="connsiteX4" fmla="*/ 67866 w 244674"/>
                    <a:gd name="connsiteY4" fmla="*/ 6849 h 297306"/>
                    <a:gd name="connsiteX5" fmla="*/ 92869 w 244674"/>
                    <a:gd name="connsiteY5" fmla="*/ 1491 h 297306"/>
                    <a:gd name="connsiteX6" fmla="*/ 125016 w 244674"/>
                    <a:gd name="connsiteY6" fmla="*/ 13993 h 297306"/>
                    <a:gd name="connsiteX7" fmla="*/ 148234 w 244674"/>
                    <a:gd name="connsiteY7" fmla="*/ 21137 h 297306"/>
                    <a:gd name="connsiteX8" fmla="*/ 180380 w 244674"/>
                    <a:gd name="connsiteY8" fmla="*/ 33638 h 297306"/>
                    <a:gd name="connsiteX9" fmla="*/ 192882 w 244674"/>
                    <a:gd name="connsiteY9" fmla="*/ 40782 h 297306"/>
                    <a:gd name="connsiteX10" fmla="*/ 219671 w 244674"/>
                    <a:gd name="connsiteY10" fmla="*/ 63999 h 297306"/>
                    <a:gd name="connsiteX11" fmla="*/ 228601 w 244674"/>
                    <a:gd name="connsiteY11" fmla="*/ 80073 h 297306"/>
                    <a:gd name="connsiteX12" fmla="*/ 237530 w 244674"/>
                    <a:gd name="connsiteY12" fmla="*/ 96146 h 297306"/>
                    <a:gd name="connsiteX13" fmla="*/ 244674 w 244674"/>
                    <a:gd name="connsiteY13" fmla="*/ 131865 h 297306"/>
                    <a:gd name="connsiteX14" fmla="*/ 242888 w 244674"/>
                    <a:gd name="connsiteY14" fmla="*/ 189015 h 297306"/>
                    <a:gd name="connsiteX15" fmla="*/ 230387 w 244674"/>
                    <a:gd name="connsiteY15" fmla="*/ 224734 h 297306"/>
                    <a:gd name="connsiteX16" fmla="*/ 196454 w 244674"/>
                    <a:gd name="connsiteY16" fmla="*/ 285455 h 297306"/>
                    <a:gd name="connsiteX17" fmla="*/ 150019 w 244674"/>
                    <a:gd name="connsiteY17" fmla="*/ 296171 h 297306"/>
                    <a:gd name="connsiteX18" fmla="*/ 69652 w 244674"/>
                    <a:gd name="connsiteY18" fmla="*/ 269382 h 297306"/>
                    <a:gd name="connsiteX19" fmla="*/ 19646 w 244674"/>
                    <a:gd name="connsiteY19" fmla="*/ 249737 h 297306"/>
                    <a:gd name="connsiteX0" fmla="*/ 19646 w 244674"/>
                    <a:gd name="connsiteY0" fmla="*/ 249737 h 297306"/>
                    <a:gd name="connsiteX1" fmla="*/ 1 w 244674"/>
                    <a:gd name="connsiteY1" fmla="*/ 189015 h 297306"/>
                    <a:gd name="connsiteX2" fmla="*/ 19842 w 244674"/>
                    <a:gd name="connsiteY2" fmla="*/ 142659 h 297306"/>
                    <a:gd name="connsiteX3" fmla="*/ 44885 w 244674"/>
                    <a:gd name="connsiteY3" fmla="*/ 60427 h 297306"/>
                    <a:gd name="connsiteX4" fmla="*/ 67866 w 244674"/>
                    <a:gd name="connsiteY4" fmla="*/ 6849 h 297306"/>
                    <a:gd name="connsiteX5" fmla="*/ 92869 w 244674"/>
                    <a:gd name="connsiteY5" fmla="*/ 1491 h 297306"/>
                    <a:gd name="connsiteX6" fmla="*/ 125016 w 244674"/>
                    <a:gd name="connsiteY6" fmla="*/ 13993 h 297306"/>
                    <a:gd name="connsiteX7" fmla="*/ 148234 w 244674"/>
                    <a:gd name="connsiteY7" fmla="*/ 21137 h 297306"/>
                    <a:gd name="connsiteX8" fmla="*/ 180380 w 244674"/>
                    <a:gd name="connsiteY8" fmla="*/ 33638 h 297306"/>
                    <a:gd name="connsiteX9" fmla="*/ 192882 w 244674"/>
                    <a:gd name="connsiteY9" fmla="*/ 40782 h 297306"/>
                    <a:gd name="connsiteX10" fmla="*/ 219671 w 244674"/>
                    <a:gd name="connsiteY10" fmla="*/ 63999 h 297306"/>
                    <a:gd name="connsiteX11" fmla="*/ 228601 w 244674"/>
                    <a:gd name="connsiteY11" fmla="*/ 80073 h 297306"/>
                    <a:gd name="connsiteX12" fmla="*/ 237530 w 244674"/>
                    <a:gd name="connsiteY12" fmla="*/ 96146 h 297306"/>
                    <a:gd name="connsiteX13" fmla="*/ 244674 w 244674"/>
                    <a:gd name="connsiteY13" fmla="*/ 131865 h 297306"/>
                    <a:gd name="connsiteX14" fmla="*/ 230387 w 244674"/>
                    <a:gd name="connsiteY14" fmla="*/ 224734 h 297306"/>
                    <a:gd name="connsiteX15" fmla="*/ 196454 w 244674"/>
                    <a:gd name="connsiteY15" fmla="*/ 285455 h 297306"/>
                    <a:gd name="connsiteX16" fmla="*/ 150019 w 244674"/>
                    <a:gd name="connsiteY16" fmla="*/ 296171 h 297306"/>
                    <a:gd name="connsiteX17" fmla="*/ 69652 w 244674"/>
                    <a:gd name="connsiteY17" fmla="*/ 269382 h 297306"/>
                    <a:gd name="connsiteX18" fmla="*/ 19646 w 244674"/>
                    <a:gd name="connsiteY18" fmla="*/ 249737 h 297306"/>
                    <a:gd name="connsiteX0" fmla="*/ 19646 w 244683"/>
                    <a:gd name="connsiteY0" fmla="*/ 249737 h 297306"/>
                    <a:gd name="connsiteX1" fmla="*/ 1 w 244683"/>
                    <a:gd name="connsiteY1" fmla="*/ 189015 h 297306"/>
                    <a:gd name="connsiteX2" fmla="*/ 19842 w 244683"/>
                    <a:gd name="connsiteY2" fmla="*/ 142659 h 297306"/>
                    <a:gd name="connsiteX3" fmla="*/ 44885 w 244683"/>
                    <a:gd name="connsiteY3" fmla="*/ 60427 h 297306"/>
                    <a:gd name="connsiteX4" fmla="*/ 67866 w 244683"/>
                    <a:gd name="connsiteY4" fmla="*/ 6849 h 297306"/>
                    <a:gd name="connsiteX5" fmla="*/ 92869 w 244683"/>
                    <a:gd name="connsiteY5" fmla="*/ 1491 h 297306"/>
                    <a:gd name="connsiteX6" fmla="*/ 125016 w 244683"/>
                    <a:gd name="connsiteY6" fmla="*/ 13993 h 297306"/>
                    <a:gd name="connsiteX7" fmla="*/ 148234 w 244683"/>
                    <a:gd name="connsiteY7" fmla="*/ 21137 h 297306"/>
                    <a:gd name="connsiteX8" fmla="*/ 180380 w 244683"/>
                    <a:gd name="connsiteY8" fmla="*/ 33638 h 297306"/>
                    <a:gd name="connsiteX9" fmla="*/ 192882 w 244683"/>
                    <a:gd name="connsiteY9" fmla="*/ 40782 h 297306"/>
                    <a:gd name="connsiteX10" fmla="*/ 219671 w 244683"/>
                    <a:gd name="connsiteY10" fmla="*/ 63999 h 297306"/>
                    <a:gd name="connsiteX11" fmla="*/ 228601 w 244683"/>
                    <a:gd name="connsiteY11" fmla="*/ 80073 h 297306"/>
                    <a:gd name="connsiteX12" fmla="*/ 244674 w 244683"/>
                    <a:gd name="connsiteY12" fmla="*/ 131865 h 297306"/>
                    <a:gd name="connsiteX13" fmla="*/ 230387 w 244683"/>
                    <a:gd name="connsiteY13" fmla="*/ 224734 h 297306"/>
                    <a:gd name="connsiteX14" fmla="*/ 196454 w 244683"/>
                    <a:gd name="connsiteY14" fmla="*/ 285455 h 297306"/>
                    <a:gd name="connsiteX15" fmla="*/ 150019 w 244683"/>
                    <a:gd name="connsiteY15" fmla="*/ 296171 h 297306"/>
                    <a:gd name="connsiteX16" fmla="*/ 69652 w 244683"/>
                    <a:gd name="connsiteY16" fmla="*/ 269382 h 297306"/>
                    <a:gd name="connsiteX17" fmla="*/ 19646 w 244683"/>
                    <a:gd name="connsiteY17" fmla="*/ 249737 h 297306"/>
                    <a:gd name="connsiteX0" fmla="*/ 19646 w 244683"/>
                    <a:gd name="connsiteY0" fmla="*/ 249737 h 297306"/>
                    <a:gd name="connsiteX1" fmla="*/ 1 w 244683"/>
                    <a:gd name="connsiteY1" fmla="*/ 189015 h 297306"/>
                    <a:gd name="connsiteX2" fmla="*/ 19842 w 244683"/>
                    <a:gd name="connsiteY2" fmla="*/ 142659 h 297306"/>
                    <a:gd name="connsiteX3" fmla="*/ 44885 w 244683"/>
                    <a:gd name="connsiteY3" fmla="*/ 60427 h 297306"/>
                    <a:gd name="connsiteX4" fmla="*/ 67866 w 244683"/>
                    <a:gd name="connsiteY4" fmla="*/ 6849 h 297306"/>
                    <a:gd name="connsiteX5" fmla="*/ 92869 w 244683"/>
                    <a:gd name="connsiteY5" fmla="*/ 1491 h 297306"/>
                    <a:gd name="connsiteX6" fmla="*/ 125016 w 244683"/>
                    <a:gd name="connsiteY6" fmla="*/ 13993 h 297306"/>
                    <a:gd name="connsiteX7" fmla="*/ 148234 w 244683"/>
                    <a:gd name="connsiteY7" fmla="*/ 21137 h 297306"/>
                    <a:gd name="connsiteX8" fmla="*/ 180380 w 244683"/>
                    <a:gd name="connsiteY8" fmla="*/ 33638 h 297306"/>
                    <a:gd name="connsiteX9" fmla="*/ 192882 w 244683"/>
                    <a:gd name="connsiteY9" fmla="*/ 40782 h 297306"/>
                    <a:gd name="connsiteX10" fmla="*/ 228601 w 244683"/>
                    <a:gd name="connsiteY10" fmla="*/ 80073 h 297306"/>
                    <a:gd name="connsiteX11" fmla="*/ 244674 w 244683"/>
                    <a:gd name="connsiteY11" fmla="*/ 131865 h 297306"/>
                    <a:gd name="connsiteX12" fmla="*/ 230387 w 244683"/>
                    <a:gd name="connsiteY12" fmla="*/ 224734 h 297306"/>
                    <a:gd name="connsiteX13" fmla="*/ 196454 w 244683"/>
                    <a:gd name="connsiteY13" fmla="*/ 285455 h 297306"/>
                    <a:gd name="connsiteX14" fmla="*/ 150019 w 244683"/>
                    <a:gd name="connsiteY14" fmla="*/ 296171 h 297306"/>
                    <a:gd name="connsiteX15" fmla="*/ 69652 w 244683"/>
                    <a:gd name="connsiteY15" fmla="*/ 269382 h 297306"/>
                    <a:gd name="connsiteX16" fmla="*/ 19646 w 244683"/>
                    <a:gd name="connsiteY16" fmla="*/ 249737 h 297306"/>
                    <a:gd name="connsiteX0" fmla="*/ 19646 w 244683"/>
                    <a:gd name="connsiteY0" fmla="*/ 249737 h 297306"/>
                    <a:gd name="connsiteX1" fmla="*/ 1 w 244683"/>
                    <a:gd name="connsiteY1" fmla="*/ 189015 h 297306"/>
                    <a:gd name="connsiteX2" fmla="*/ 19842 w 244683"/>
                    <a:gd name="connsiteY2" fmla="*/ 142659 h 297306"/>
                    <a:gd name="connsiteX3" fmla="*/ 44885 w 244683"/>
                    <a:gd name="connsiteY3" fmla="*/ 60427 h 297306"/>
                    <a:gd name="connsiteX4" fmla="*/ 67866 w 244683"/>
                    <a:gd name="connsiteY4" fmla="*/ 6849 h 297306"/>
                    <a:gd name="connsiteX5" fmla="*/ 92869 w 244683"/>
                    <a:gd name="connsiteY5" fmla="*/ 1491 h 297306"/>
                    <a:gd name="connsiteX6" fmla="*/ 125016 w 244683"/>
                    <a:gd name="connsiteY6" fmla="*/ 13993 h 297306"/>
                    <a:gd name="connsiteX7" fmla="*/ 148234 w 244683"/>
                    <a:gd name="connsiteY7" fmla="*/ 21137 h 297306"/>
                    <a:gd name="connsiteX8" fmla="*/ 192882 w 244683"/>
                    <a:gd name="connsiteY8" fmla="*/ 40782 h 297306"/>
                    <a:gd name="connsiteX9" fmla="*/ 228601 w 244683"/>
                    <a:gd name="connsiteY9" fmla="*/ 80073 h 297306"/>
                    <a:gd name="connsiteX10" fmla="*/ 244674 w 244683"/>
                    <a:gd name="connsiteY10" fmla="*/ 131865 h 297306"/>
                    <a:gd name="connsiteX11" fmla="*/ 230387 w 244683"/>
                    <a:gd name="connsiteY11" fmla="*/ 224734 h 297306"/>
                    <a:gd name="connsiteX12" fmla="*/ 196454 w 244683"/>
                    <a:gd name="connsiteY12" fmla="*/ 285455 h 297306"/>
                    <a:gd name="connsiteX13" fmla="*/ 150019 w 244683"/>
                    <a:gd name="connsiteY13" fmla="*/ 296171 h 297306"/>
                    <a:gd name="connsiteX14" fmla="*/ 69652 w 244683"/>
                    <a:gd name="connsiteY14" fmla="*/ 269382 h 297306"/>
                    <a:gd name="connsiteX15" fmla="*/ 19646 w 244683"/>
                    <a:gd name="connsiteY15" fmla="*/ 249737 h 297306"/>
                    <a:gd name="connsiteX0" fmla="*/ 19646 w 244683"/>
                    <a:gd name="connsiteY0" fmla="*/ 249737 h 297306"/>
                    <a:gd name="connsiteX1" fmla="*/ 1 w 244683"/>
                    <a:gd name="connsiteY1" fmla="*/ 189015 h 297306"/>
                    <a:gd name="connsiteX2" fmla="*/ 19842 w 244683"/>
                    <a:gd name="connsiteY2" fmla="*/ 142659 h 297306"/>
                    <a:gd name="connsiteX3" fmla="*/ 44885 w 244683"/>
                    <a:gd name="connsiteY3" fmla="*/ 60427 h 297306"/>
                    <a:gd name="connsiteX4" fmla="*/ 67866 w 244683"/>
                    <a:gd name="connsiteY4" fmla="*/ 6849 h 297306"/>
                    <a:gd name="connsiteX5" fmla="*/ 92869 w 244683"/>
                    <a:gd name="connsiteY5" fmla="*/ 1491 h 297306"/>
                    <a:gd name="connsiteX6" fmla="*/ 125016 w 244683"/>
                    <a:gd name="connsiteY6" fmla="*/ 13993 h 297306"/>
                    <a:gd name="connsiteX7" fmla="*/ 192882 w 244683"/>
                    <a:gd name="connsiteY7" fmla="*/ 40782 h 297306"/>
                    <a:gd name="connsiteX8" fmla="*/ 228601 w 244683"/>
                    <a:gd name="connsiteY8" fmla="*/ 80073 h 297306"/>
                    <a:gd name="connsiteX9" fmla="*/ 244674 w 244683"/>
                    <a:gd name="connsiteY9" fmla="*/ 131865 h 297306"/>
                    <a:gd name="connsiteX10" fmla="*/ 230387 w 244683"/>
                    <a:gd name="connsiteY10" fmla="*/ 224734 h 297306"/>
                    <a:gd name="connsiteX11" fmla="*/ 196454 w 244683"/>
                    <a:gd name="connsiteY11" fmla="*/ 285455 h 297306"/>
                    <a:gd name="connsiteX12" fmla="*/ 150019 w 244683"/>
                    <a:gd name="connsiteY12" fmla="*/ 296171 h 297306"/>
                    <a:gd name="connsiteX13" fmla="*/ 69652 w 244683"/>
                    <a:gd name="connsiteY13" fmla="*/ 269382 h 297306"/>
                    <a:gd name="connsiteX14" fmla="*/ 19646 w 244683"/>
                    <a:gd name="connsiteY14" fmla="*/ 249737 h 297306"/>
                    <a:gd name="connsiteX0" fmla="*/ 19646 w 244683"/>
                    <a:gd name="connsiteY0" fmla="*/ 251633 h 299202"/>
                    <a:gd name="connsiteX1" fmla="*/ 1 w 244683"/>
                    <a:gd name="connsiteY1" fmla="*/ 190911 h 299202"/>
                    <a:gd name="connsiteX2" fmla="*/ 19842 w 244683"/>
                    <a:gd name="connsiteY2" fmla="*/ 144555 h 299202"/>
                    <a:gd name="connsiteX3" fmla="*/ 44885 w 244683"/>
                    <a:gd name="connsiteY3" fmla="*/ 62323 h 299202"/>
                    <a:gd name="connsiteX4" fmla="*/ 67866 w 244683"/>
                    <a:gd name="connsiteY4" fmla="*/ 8745 h 299202"/>
                    <a:gd name="connsiteX5" fmla="*/ 92869 w 244683"/>
                    <a:gd name="connsiteY5" fmla="*/ 3387 h 299202"/>
                    <a:gd name="connsiteX6" fmla="*/ 192882 w 244683"/>
                    <a:gd name="connsiteY6" fmla="*/ 42678 h 299202"/>
                    <a:gd name="connsiteX7" fmla="*/ 228601 w 244683"/>
                    <a:gd name="connsiteY7" fmla="*/ 81969 h 299202"/>
                    <a:gd name="connsiteX8" fmla="*/ 244674 w 244683"/>
                    <a:gd name="connsiteY8" fmla="*/ 133761 h 299202"/>
                    <a:gd name="connsiteX9" fmla="*/ 230387 w 244683"/>
                    <a:gd name="connsiteY9" fmla="*/ 226630 h 299202"/>
                    <a:gd name="connsiteX10" fmla="*/ 196454 w 244683"/>
                    <a:gd name="connsiteY10" fmla="*/ 287351 h 299202"/>
                    <a:gd name="connsiteX11" fmla="*/ 150019 w 244683"/>
                    <a:gd name="connsiteY11" fmla="*/ 298067 h 299202"/>
                    <a:gd name="connsiteX12" fmla="*/ 69652 w 244683"/>
                    <a:gd name="connsiteY12" fmla="*/ 271278 h 299202"/>
                    <a:gd name="connsiteX13" fmla="*/ 19646 w 244683"/>
                    <a:gd name="connsiteY13" fmla="*/ 251633 h 299202"/>
                    <a:gd name="connsiteX0" fmla="*/ 19646 w 244683"/>
                    <a:gd name="connsiteY0" fmla="*/ 248499 h 296068"/>
                    <a:gd name="connsiteX1" fmla="*/ 1 w 244683"/>
                    <a:gd name="connsiteY1" fmla="*/ 187777 h 296068"/>
                    <a:gd name="connsiteX2" fmla="*/ 19842 w 244683"/>
                    <a:gd name="connsiteY2" fmla="*/ 141421 h 296068"/>
                    <a:gd name="connsiteX3" fmla="*/ 44885 w 244683"/>
                    <a:gd name="connsiteY3" fmla="*/ 59189 h 296068"/>
                    <a:gd name="connsiteX4" fmla="*/ 92869 w 244683"/>
                    <a:gd name="connsiteY4" fmla="*/ 253 h 296068"/>
                    <a:gd name="connsiteX5" fmla="*/ 192882 w 244683"/>
                    <a:gd name="connsiteY5" fmla="*/ 39544 h 296068"/>
                    <a:gd name="connsiteX6" fmla="*/ 228601 w 244683"/>
                    <a:gd name="connsiteY6" fmla="*/ 78835 h 296068"/>
                    <a:gd name="connsiteX7" fmla="*/ 244674 w 244683"/>
                    <a:gd name="connsiteY7" fmla="*/ 130627 h 296068"/>
                    <a:gd name="connsiteX8" fmla="*/ 230387 w 244683"/>
                    <a:gd name="connsiteY8" fmla="*/ 223496 h 296068"/>
                    <a:gd name="connsiteX9" fmla="*/ 196454 w 244683"/>
                    <a:gd name="connsiteY9" fmla="*/ 284217 h 296068"/>
                    <a:gd name="connsiteX10" fmla="*/ 150019 w 244683"/>
                    <a:gd name="connsiteY10" fmla="*/ 294933 h 296068"/>
                    <a:gd name="connsiteX11" fmla="*/ 69652 w 244683"/>
                    <a:gd name="connsiteY11" fmla="*/ 268144 h 296068"/>
                    <a:gd name="connsiteX12" fmla="*/ 19646 w 244683"/>
                    <a:gd name="connsiteY12" fmla="*/ 248499 h 296068"/>
                    <a:gd name="connsiteX0" fmla="*/ 20491 w 245528"/>
                    <a:gd name="connsiteY0" fmla="*/ 248499 h 296068"/>
                    <a:gd name="connsiteX1" fmla="*/ 846 w 245528"/>
                    <a:gd name="connsiteY1" fmla="*/ 187777 h 296068"/>
                    <a:gd name="connsiteX2" fmla="*/ 45730 w 245528"/>
                    <a:gd name="connsiteY2" fmla="*/ 59189 h 296068"/>
                    <a:gd name="connsiteX3" fmla="*/ 93714 w 245528"/>
                    <a:gd name="connsiteY3" fmla="*/ 253 h 296068"/>
                    <a:gd name="connsiteX4" fmla="*/ 193727 w 245528"/>
                    <a:gd name="connsiteY4" fmla="*/ 39544 h 296068"/>
                    <a:gd name="connsiteX5" fmla="*/ 229446 w 245528"/>
                    <a:gd name="connsiteY5" fmla="*/ 78835 h 296068"/>
                    <a:gd name="connsiteX6" fmla="*/ 245519 w 245528"/>
                    <a:gd name="connsiteY6" fmla="*/ 130627 h 296068"/>
                    <a:gd name="connsiteX7" fmla="*/ 231232 w 245528"/>
                    <a:gd name="connsiteY7" fmla="*/ 223496 h 296068"/>
                    <a:gd name="connsiteX8" fmla="*/ 197299 w 245528"/>
                    <a:gd name="connsiteY8" fmla="*/ 284217 h 296068"/>
                    <a:gd name="connsiteX9" fmla="*/ 150864 w 245528"/>
                    <a:gd name="connsiteY9" fmla="*/ 294933 h 296068"/>
                    <a:gd name="connsiteX10" fmla="*/ 70497 w 245528"/>
                    <a:gd name="connsiteY10" fmla="*/ 268144 h 296068"/>
                    <a:gd name="connsiteX11" fmla="*/ 20491 w 245528"/>
                    <a:gd name="connsiteY11" fmla="*/ 248499 h 296068"/>
                    <a:gd name="connsiteX0" fmla="*/ 20491 w 245528"/>
                    <a:gd name="connsiteY0" fmla="*/ 248499 h 296068"/>
                    <a:gd name="connsiteX1" fmla="*/ 846 w 245528"/>
                    <a:gd name="connsiteY1" fmla="*/ 187777 h 296068"/>
                    <a:gd name="connsiteX2" fmla="*/ 45730 w 245528"/>
                    <a:gd name="connsiteY2" fmla="*/ 101168 h 296068"/>
                    <a:gd name="connsiteX3" fmla="*/ 93714 w 245528"/>
                    <a:gd name="connsiteY3" fmla="*/ 253 h 296068"/>
                    <a:gd name="connsiteX4" fmla="*/ 193727 w 245528"/>
                    <a:gd name="connsiteY4" fmla="*/ 39544 h 296068"/>
                    <a:gd name="connsiteX5" fmla="*/ 229446 w 245528"/>
                    <a:gd name="connsiteY5" fmla="*/ 78835 h 296068"/>
                    <a:gd name="connsiteX6" fmla="*/ 245519 w 245528"/>
                    <a:gd name="connsiteY6" fmla="*/ 130627 h 296068"/>
                    <a:gd name="connsiteX7" fmla="*/ 231232 w 245528"/>
                    <a:gd name="connsiteY7" fmla="*/ 223496 h 296068"/>
                    <a:gd name="connsiteX8" fmla="*/ 197299 w 245528"/>
                    <a:gd name="connsiteY8" fmla="*/ 284217 h 296068"/>
                    <a:gd name="connsiteX9" fmla="*/ 150864 w 245528"/>
                    <a:gd name="connsiteY9" fmla="*/ 294933 h 296068"/>
                    <a:gd name="connsiteX10" fmla="*/ 70497 w 245528"/>
                    <a:gd name="connsiteY10" fmla="*/ 268144 h 296068"/>
                    <a:gd name="connsiteX11" fmla="*/ 20491 w 245528"/>
                    <a:gd name="connsiteY11" fmla="*/ 248499 h 296068"/>
                    <a:gd name="connsiteX0" fmla="*/ 20491 w 245528"/>
                    <a:gd name="connsiteY0" fmla="*/ 244875 h 292444"/>
                    <a:gd name="connsiteX1" fmla="*/ 846 w 245528"/>
                    <a:gd name="connsiteY1" fmla="*/ 184153 h 292444"/>
                    <a:gd name="connsiteX2" fmla="*/ 45730 w 245528"/>
                    <a:gd name="connsiteY2" fmla="*/ 97544 h 292444"/>
                    <a:gd name="connsiteX3" fmla="*/ 49911 w 245528"/>
                    <a:gd name="connsiteY3" fmla="*/ 279 h 292444"/>
                    <a:gd name="connsiteX4" fmla="*/ 193727 w 245528"/>
                    <a:gd name="connsiteY4" fmla="*/ 35920 h 292444"/>
                    <a:gd name="connsiteX5" fmla="*/ 229446 w 245528"/>
                    <a:gd name="connsiteY5" fmla="*/ 75211 h 292444"/>
                    <a:gd name="connsiteX6" fmla="*/ 245519 w 245528"/>
                    <a:gd name="connsiteY6" fmla="*/ 127003 h 292444"/>
                    <a:gd name="connsiteX7" fmla="*/ 231232 w 245528"/>
                    <a:gd name="connsiteY7" fmla="*/ 219872 h 292444"/>
                    <a:gd name="connsiteX8" fmla="*/ 197299 w 245528"/>
                    <a:gd name="connsiteY8" fmla="*/ 280593 h 292444"/>
                    <a:gd name="connsiteX9" fmla="*/ 150864 w 245528"/>
                    <a:gd name="connsiteY9" fmla="*/ 291309 h 292444"/>
                    <a:gd name="connsiteX10" fmla="*/ 70497 w 245528"/>
                    <a:gd name="connsiteY10" fmla="*/ 264520 h 292444"/>
                    <a:gd name="connsiteX11" fmla="*/ 20491 w 245528"/>
                    <a:gd name="connsiteY11" fmla="*/ 244875 h 292444"/>
                    <a:gd name="connsiteX0" fmla="*/ 20491 w 245528"/>
                    <a:gd name="connsiteY0" fmla="*/ 249926 h 297495"/>
                    <a:gd name="connsiteX1" fmla="*/ 846 w 245528"/>
                    <a:gd name="connsiteY1" fmla="*/ 189204 h 297495"/>
                    <a:gd name="connsiteX2" fmla="*/ 45730 w 245528"/>
                    <a:gd name="connsiteY2" fmla="*/ 102595 h 297495"/>
                    <a:gd name="connsiteX3" fmla="*/ 49911 w 245528"/>
                    <a:gd name="connsiteY3" fmla="*/ 5330 h 297495"/>
                    <a:gd name="connsiteX4" fmla="*/ 110265 w 245528"/>
                    <a:gd name="connsiteY4" fmla="*/ 15743 h 297495"/>
                    <a:gd name="connsiteX5" fmla="*/ 193727 w 245528"/>
                    <a:gd name="connsiteY5" fmla="*/ 40971 h 297495"/>
                    <a:gd name="connsiteX6" fmla="*/ 229446 w 245528"/>
                    <a:gd name="connsiteY6" fmla="*/ 80262 h 297495"/>
                    <a:gd name="connsiteX7" fmla="*/ 245519 w 245528"/>
                    <a:gd name="connsiteY7" fmla="*/ 132054 h 297495"/>
                    <a:gd name="connsiteX8" fmla="*/ 231232 w 245528"/>
                    <a:gd name="connsiteY8" fmla="*/ 224923 h 297495"/>
                    <a:gd name="connsiteX9" fmla="*/ 197299 w 245528"/>
                    <a:gd name="connsiteY9" fmla="*/ 285644 h 297495"/>
                    <a:gd name="connsiteX10" fmla="*/ 150864 w 245528"/>
                    <a:gd name="connsiteY10" fmla="*/ 296360 h 297495"/>
                    <a:gd name="connsiteX11" fmla="*/ 70497 w 245528"/>
                    <a:gd name="connsiteY11" fmla="*/ 269571 h 297495"/>
                    <a:gd name="connsiteX12" fmla="*/ 20491 w 245528"/>
                    <a:gd name="connsiteY12" fmla="*/ 249926 h 297495"/>
                    <a:gd name="connsiteX0" fmla="*/ 20491 w 245528"/>
                    <a:gd name="connsiteY0" fmla="*/ 254346 h 301915"/>
                    <a:gd name="connsiteX1" fmla="*/ 846 w 245528"/>
                    <a:gd name="connsiteY1" fmla="*/ 193624 h 301915"/>
                    <a:gd name="connsiteX2" fmla="*/ 45730 w 245528"/>
                    <a:gd name="connsiteY2" fmla="*/ 107015 h 301915"/>
                    <a:gd name="connsiteX3" fmla="*/ 49911 w 245528"/>
                    <a:gd name="connsiteY3" fmla="*/ 9750 h 301915"/>
                    <a:gd name="connsiteX4" fmla="*/ 110265 w 245528"/>
                    <a:gd name="connsiteY4" fmla="*/ 5561 h 301915"/>
                    <a:gd name="connsiteX5" fmla="*/ 193727 w 245528"/>
                    <a:gd name="connsiteY5" fmla="*/ 45391 h 301915"/>
                    <a:gd name="connsiteX6" fmla="*/ 229446 w 245528"/>
                    <a:gd name="connsiteY6" fmla="*/ 84682 h 301915"/>
                    <a:gd name="connsiteX7" fmla="*/ 245519 w 245528"/>
                    <a:gd name="connsiteY7" fmla="*/ 136474 h 301915"/>
                    <a:gd name="connsiteX8" fmla="*/ 231232 w 245528"/>
                    <a:gd name="connsiteY8" fmla="*/ 229343 h 301915"/>
                    <a:gd name="connsiteX9" fmla="*/ 197299 w 245528"/>
                    <a:gd name="connsiteY9" fmla="*/ 290064 h 301915"/>
                    <a:gd name="connsiteX10" fmla="*/ 150864 w 245528"/>
                    <a:gd name="connsiteY10" fmla="*/ 300780 h 301915"/>
                    <a:gd name="connsiteX11" fmla="*/ 70497 w 245528"/>
                    <a:gd name="connsiteY11" fmla="*/ 273991 h 301915"/>
                    <a:gd name="connsiteX12" fmla="*/ 20491 w 245528"/>
                    <a:gd name="connsiteY12" fmla="*/ 254346 h 301915"/>
                    <a:gd name="connsiteX0" fmla="*/ 19988 w 245025"/>
                    <a:gd name="connsiteY0" fmla="*/ 254346 h 301915"/>
                    <a:gd name="connsiteX1" fmla="*/ 343 w 245025"/>
                    <a:gd name="connsiteY1" fmla="*/ 193624 h 301915"/>
                    <a:gd name="connsiteX2" fmla="*/ 34276 w 245025"/>
                    <a:gd name="connsiteY2" fmla="*/ 101540 h 301915"/>
                    <a:gd name="connsiteX3" fmla="*/ 49408 w 245025"/>
                    <a:gd name="connsiteY3" fmla="*/ 9750 h 301915"/>
                    <a:gd name="connsiteX4" fmla="*/ 109762 w 245025"/>
                    <a:gd name="connsiteY4" fmla="*/ 5561 h 301915"/>
                    <a:gd name="connsiteX5" fmla="*/ 193224 w 245025"/>
                    <a:gd name="connsiteY5" fmla="*/ 45391 h 301915"/>
                    <a:gd name="connsiteX6" fmla="*/ 228943 w 245025"/>
                    <a:gd name="connsiteY6" fmla="*/ 84682 h 301915"/>
                    <a:gd name="connsiteX7" fmla="*/ 245016 w 245025"/>
                    <a:gd name="connsiteY7" fmla="*/ 136474 h 301915"/>
                    <a:gd name="connsiteX8" fmla="*/ 230729 w 245025"/>
                    <a:gd name="connsiteY8" fmla="*/ 229343 h 301915"/>
                    <a:gd name="connsiteX9" fmla="*/ 196796 w 245025"/>
                    <a:gd name="connsiteY9" fmla="*/ 290064 h 301915"/>
                    <a:gd name="connsiteX10" fmla="*/ 150361 w 245025"/>
                    <a:gd name="connsiteY10" fmla="*/ 300780 h 301915"/>
                    <a:gd name="connsiteX11" fmla="*/ 69994 w 245025"/>
                    <a:gd name="connsiteY11" fmla="*/ 273991 h 301915"/>
                    <a:gd name="connsiteX12" fmla="*/ 19988 w 245025"/>
                    <a:gd name="connsiteY12" fmla="*/ 254346 h 301915"/>
                    <a:gd name="connsiteX0" fmla="*/ 19796 w 244833"/>
                    <a:gd name="connsiteY0" fmla="*/ 254346 h 301915"/>
                    <a:gd name="connsiteX1" fmla="*/ 151 w 244833"/>
                    <a:gd name="connsiteY1" fmla="*/ 193624 h 301915"/>
                    <a:gd name="connsiteX2" fmla="*/ 28609 w 244833"/>
                    <a:gd name="connsiteY2" fmla="*/ 97890 h 301915"/>
                    <a:gd name="connsiteX3" fmla="*/ 49216 w 244833"/>
                    <a:gd name="connsiteY3" fmla="*/ 9750 h 301915"/>
                    <a:gd name="connsiteX4" fmla="*/ 109570 w 244833"/>
                    <a:gd name="connsiteY4" fmla="*/ 5561 h 301915"/>
                    <a:gd name="connsiteX5" fmla="*/ 193032 w 244833"/>
                    <a:gd name="connsiteY5" fmla="*/ 45391 h 301915"/>
                    <a:gd name="connsiteX6" fmla="*/ 228751 w 244833"/>
                    <a:gd name="connsiteY6" fmla="*/ 84682 h 301915"/>
                    <a:gd name="connsiteX7" fmla="*/ 244824 w 244833"/>
                    <a:gd name="connsiteY7" fmla="*/ 136474 h 301915"/>
                    <a:gd name="connsiteX8" fmla="*/ 230537 w 244833"/>
                    <a:gd name="connsiteY8" fmla="*/ 229343 h 301915"/>
                    <a:gd name="connsiteX9" fmla="*/ 196604 w 244833"/>
                    <a:gd name="connsiteY9" fmla="*/ 290064 h 301915"/>
                    <a:gd name="connsiteX10" fmla="*/ 150169 w 244833"/>
                    <a:gd name="connsiteY10" fmla="*/ 300780 h 301915"/>
                    <a:gd name="connsiteX11" fmla="*/ 69802 w 244833"/>
                    <a:gd name="connsiteY11" fmla="*/ 273991 h 301915"/>
                    <a:gd name="connsiteX12" fmla="*/ 19796 w 244833"/>
                    <a:gd name="connsiteY12" fmla="*/ 254346 h 301915"/>
                    <a:gd name="connsiteX0" fmla="*/ 20776 w 245813"/>
                    <a:gd name="connsiteY0" fmla="*/ 254346 h 303342"/>
                    <a:gd name="connsiteX1" fmla="*/ 1131 w 245813"/>
                    <a:gd name="connsiteY1" fmla="*/ 193624 h 303342"/>
                    <a:gd name="connsiteX2" fmla="*/ 29589 w 245813"/>
                    <a:gd name="connsiteY2" fmla="*/ 97890 h 303342"/>
                    <a:gd name="connsiteX3" fmla="*/ 50196 w 245813"/>
                    <a:gd name="connsiteY3" fmla="*/ 9750 h 303342"/>
                    <a:gd name="connsiteX4" fmla="*/ 110550 w 245813"/>
                    <a:gd name="connsiteY4" fmla="*/ 5561 h 303342"/>
                    <a:gd name="connsiteX5" fmla="*/ 194012 w 245813"/>
                    <a:gd name="connsiteY5" fmla="*/ 45391 h 303342"/>
                    <a:gd name="connsiteX6" fmla="*/ 229731 w 245813"/>
                    <a:gd name="connsiteY6" fmla="*/ 84682 h 303342"/>
                    <a:gd name="connsiteX7" fmla="*/ 245804 w 245813"/>
                    <a:gd name="connsiteY7" fmla="*/ 136474 h 303342"/>
                    <a:gd name="connsiteX8" fmla="*/ 231517 w 245813"/>
                    <a:gd name="connsiteY8" fmla="*/ 229343 h 303342"/>
                    <a:gd name="connsiteX9" fmla="*/ 197584 w 245813"/>
                    <a:gd name="connsiteY9" fmla="*/ 290064 h 303342"/>
                    <a:gd name="connsiteX10" fmla="*/ 151149 w 245813"/>
                    <a:gd name="connsiteY10" fmla="*/ 300780 h 303342"/>
                    <a:gd name="connsiteX11" fmla="*/ 20776 w 245813"/>
                    <a:gd name="connsiteY11" fmla="*/ 254346 h 303342"/>
                    <a:gd name="connsiteX0" fmla="*/ 20776 w 245812"/>
                    <a:gd name="connsiteY0" fmla="*/ 254346 h 301701"/>
                    <a:gd name="connsiteX1" fmla="*/ 1131 w 245812"/>
                    <a:gd name="connsiteY1" fmla="*/ 193624 h 301701"/>
                    <a:gd name="connsiteX2" fmla="*/ 29589 w 245812"/>
                    <a:gd name="connsiteY2" fmla="*/ 97890 h 301701"/>
                    <a:gd name="connsiteX3" fmla="*/ 50196 w 245812"/>
                    <a:gd name="connsiteY3" fmla="*/ 9750 h 301701"/>
                    <a:gd name="connsiteX4" fmla="*/ 110550 w 245812"/>
                    <a:gd name="connsiteY4" fmla="*/ 5561 h 301701"/>
                    <a:gd name="connsiteX5" fmla="*/ 194012 w 245812"/>
                    <a:gd name="connsiteY5" fmla="*/ 45391 h 301701"/>
                    <a:gd name="connsiteX6" fmla="*/ 229731 w 245812"/>
                    <a:gd name="connsiteY6" fmla="*/ 84682 h 301701"/>
                    <a:gd name="connsiteX7" fmla="*/ 245804 w 245812"/>
                    <a:gd name="connsiteY7" fmla="*/ 136474 h 301701"/>
                    <a:gd name="connsiteX8" fmla="*/ 231517 w 245812"/>
                    <a:gd name="connsiteY8" fmla="*/ 229343 h 301701"/>
                    <a:gd name="connsiteX9" fmla="*/ 204884 w 245812"/>
                    <a:gd name="connsiteY9" fmla="*/ 280938 h 301701"/>
                    <a:gd name="connsiteX10" fmla="*/ 151149 w 245812"/>
                    <a:gd name="connsiteY10" fmla="*/ 300780 h 301701"/>
                    <a:gd name="connsiteX11" fmla="*/ 20776 w 245812"/>
                    <a:gd name="connsiteY11" fmla="*/ 254346 h 301701"/>
                    <a:gd name="connsiteX0" fmla="*/ 20329 w 245365"/>
                    <a:gd name="connsiteY0" fmla="*/ 254346 h 298255"/>
                    <a:gd name="connsiteX1" fmla="*/ 684 w 245365"/>
                    <a:gd name="connsiteY1" fmla="*/ 193624 h 298255"/>
                    <a:gd name="connsiteX2" fmla="*/ 29142 w 245365"/>
                    <a:gd name="connsiteY2" fmla="*/ 97890 h 298255"/>
                    <a:gd name="connsiteX3" fmla="*/ 49749 w 245365"/>
                    <a:gd name="connsiteY3" fmla="*/ 9750 h 298255"/>
                    <a:gd name="connsiteX4" fmla="*/ 110103 w 245365"/>
                    <a:gd name="connsiteY4" fmla="*/ 5561 h 298255"/>
                    <a:gd name="connsiteX5" fmla="*/ 193565 w 245365"/>
                    <a:gd name="connsiteY5" fmla="*/ 45391 h 298255"/>
                    <a:gd name="connsiteX6" fmla="*/ 229284 w 245365"/>
                    <a:gd name="connsiteY6" fmla="*/ 84682 h 298255"/>
                    <a:gd name="connsiteX7" fmla="*/ 245357 w 245365"/>
                    <a:gd name="connsiteY7" fmla="*/ 136474 h 298255"/>
                    <a:gd name="connsiteX8" fmla="*/ 231070 w 245365"/>
                    <a:gd name="connsiteY8" fmla="*/ 229343 h 298255"/>
                    <a:gd name="connsiteX9" fmla="*/ 204437 w 245365"/>
                    <a:gd name="connsiteY9" fmla="*/ 280938 h 298255"/>
                    <a:gd name="connsiteX10" fmla="*/ 134276 w 245365"/>
                    <a:gd name="connsiteY10" fmla="*/ 297130 h 298255"/>
                    <a:gd name="connsiteX11" fmla="*/ 20329 w 245365"/>
                    <a:gd name="connsiteY11" fmla="*/ 254346 h 298255"/>
                    <a:gd name="connsiteX0" fmla="*/ 20329 w 245365"/>
                    <a:gd name="connsiteY0" fmla="*/ 254346 h 300387"/>
                    <a:gd name="connsiteX1" fmla="*/ 684 w 245365"/>
                    <a:gd name="connsiteY1" fmla="*/ 193624 h 300387"/>
                    <a:gd name="connsiteX2" fmla="*/ 29142 w 245365"/>
                    <a:gd name="connsiteY2" fmla="*/ 97890 h 300387"/>
                    <a:gd name="connsiteX3" fmla="*/ 49749 w 245365"/>
                    <a:gd name="connsiteY3" fmla="*/ 9750 h 300387"/>
                    <a:gd name="connsiteX4" fmla="*/ 110103 w 245365"/>
                    <a:gd name="connsiteY4" fmla="*/ 5561 h 300387"/>
                    <a:gd name="connsiteX5" fmla="*/ 193565 w 245365"/>
                    <a:gd name="connsiteY5" fmla="*/ 45391 h 300387"/>
                    <a:gd name="connsiteX6" fmla="*/ 229284 w 245365"/>
                    <a:gd name="connsiteY6" fmla="*/ 84682 h 300387"/>
                    <a:gd name="connsiteX7" fmla="*/ 245357 w 245365"/>
                    <a:gd name="connsiteY7" fmla="*/ 136474 h 300387"/>
                    <a:gd name="connsiteX8" fmla="*/ 231070 w 245365"/>
                    <a:gd name="connsiteY8" fmla="*/ 229343 h 300387"/>
                    <a:gd name="connsiteX9" fmla="*/ 204437 w 245365"/>
                    <a:gd name="connsiteY9" fmla="*/ 280938 h 300387"/>
                    <a:gd name="connsiteX10" fmla="*/ 134276 w 245365"/>
                    <a:gd name="connsiteY10" fmla="*/ 297130 h 300387"/>
                    <a:gd name="connsiteX11" fmla="*/ 20329 w 245365"/>
                    <a:gd name="connsiteY11" fmla="*/ 254346 h 300387"/>
                    <a:gd name="connsiteX0" fmla="*/ 50668 w 275704"/>
                    <a:gd name="connsiteY0" fmla="*/ 254346 h 300387"/>
                    <a:gd name="connsiteX1" fmla="*/ 62 w 275704"/>
                    <a:gd name="connsiteY1" fmla="*/ 195688 h 300387"/>
                    <a:gd name="connsiteX2" fmla="*/ 59481 w 275704"/>
                    <a:gd name="connsiteY2" fmla="*/ 97890 h 300387"/>
                    <a:gd name="connsiteX3" fmla="*/ 80088 w 275704"/>
                    <a:gd name="connsiteY3" fmla="*/ 9750 h 300387"/>
                    <a:gd name="connsiteX4" fmla="*/ 140442 w 275704"/>
                    <a:gd name="connsiteY4" fmla="*/ 5561 h 300387"/>
                    <a:gd name="connsiteX5" fmla="*/ 223904 w 275704"/>
                    <a:gd name="connsiteY5" fmla="*/ 45391 h 300387"/>
                    <a:gd name="connsiteX6" fmla="*/ 259623 w 275704"/>
                    <a:gd name="connsiteY6" fmla="*/ 84682 h 300387"/>
                    <a:gd name="connsiteX7" fmla="*/ 275696 w 275704"/>
                    <a:gd name="connsiteY7" fmla="*/ 136474 h 300387"/>
                    <a:gd name="connsiteX8" fmla="*/ 261409 w 275704"/>
                    <a:gd name="connsiteY8" fmla="*/ 229343 h 300387"/>
                    <a:gd name="connsiteX9" fmla="*/ 234776 w 275704"/>
                    <a:gd name="connsiteY9" fmla="*/ 280938 h 300387"/>
                    <a:gd name="connsiteX10" fmla="*/ 164615 w 275704"/>
                    <a:gd name="connsiteY10" fmla="*/ 297130 h 300387"/>
                    <a:gd name="connsiteX11" fmla="*/ 50668 w 275704"/>
                    <a:gd name="connsiteY11" fmla="*/ 254346 h 300387"/>
                    <a:gd name="connsiteX0" fmla="*/ 56804 w 275647"/>
                    <a:gd name="connsiteY0" fmla="*/ 237833 h 299293"/>
                    <a:gd name="connsiteX1" fmla="*/ 5 w 275647"/>
                    <a:gd name="connsiteY1" fmla="*/ 195688 h 299293"/>
                    <a:gd name="connsiteX2" fmla="*/ 59424 w 275647"/>
                    <a:gd name="connsiteY2" fmla="*/ 97890 h 299293"/>
                    <a:gd name="connsiteX3" fmla="*/ 80031 w 275647"/>
                    <a:gd name="connsiteY3" fmla="*/ 9750 h 299293"/>
                    <a:gd name="connsiteX4" fmla="*/ 140385 w 275647"/>
                    <a:gd name="connsiteY4" fmla="*/ 5561 h 299293"/>
                    <a:gd name="connsiteX5" fmla="*/ 223847 w 275647"/>
                    <a:gd name="connsiteY5" fmla="*/ 45391 h 299293"/>
                    <a:gd name="connsiteX6" fmla="*/ 259566 w 275647"/>
                    <a:gd name="connsiteY6" fmla="*/ 84682 h 299293"/>
                    <a:gd name="connsiteX7" fmla="*/ 275639 w 275647"/>
                    <a:gd name="connsiteY7" fmla="*/ 136474 h 299293"/>
                    <a:gd name="connsiteX8" fmla="*/ 261352 w 275647"/>
                    <a:gd name="connsiteY8" fmla="*/ 229343 h 299293"/>
                    <a:gd name="connsiteX9" fmla="*/ 234719 w 275647"/>
                    <a:gd name="connsiteY9" fmla="*/ 280938 h 299293"/>
                    <a:gd name="connsiteX10" fmla="*/ 164558 w 275647"/>
                    <a:gd name="connsiteY10" fmla="*/ 297130 h 299293"/>
                    <a:gd name="connsiteX11" fmla="*/ 56804 w 275647"/>
                    <a:gd name="connsiteY11" fmla="*/ 237833 h 299293"/>
                    <a:gd name="connsiteX0" fmla="*/ 56804 w 275647"/>
                    <a:gd name="connsiteY0" fmla="*/ 237833 h 297445"/>
                    <a:gd name="connsiteX1" fmla="*/ 5 w 275647"/>
                    <a:gd name="connsiteY1" fmla="*/ 195688 h 297445"/>
                    <a:gd name="connsiteX2" fmla="*/ 59424 w 275647"/>
                    <a:gd name="connsiteY2" fmla="*/ 97890 h 297445"/>
                    <a:gd name="connsiteX3" fmla="*/ 80031 w 275647"/>
                    <a:gd name="connsiteY3" fmla="*/ 9750 h 297445"/>
                    <a:gd name="connsiteX4" fmla="*/ 140385 w 275647"/>
                    <a:gd name="connsiteY4" fmla="*/ 5561 h 297445"/>
                    <a:gd name="connsiteX5" fmla="*/ 223847 w 275647"/>
                    <a:gd name="connsiteY5" fmla="*/ 45391 h 297445"/>
                    <a:gd name="connsiteX6" fmla="*/ 259566 w 275647"/>
                    <a:gd name="connsiteY6" fmla="*/ 84682 h 297445"/>
                    <a:gd name="connsiteX7" fmla="*/ 275639 w 275647"/>
                    <a:gd name="connsiteY7" fmla="*/ 136474 h 297445"/>
                    <a:gd name="connsiteX8" fmla="*/ 261352 w 275647"/>
                    <a:gd name="connsiteY8" fmla="*/ 229343 h 297445"/>
                    <a:gd name="connsiteX9" fmla="*/ 234719 w 275647"/>
                    <a:gd name="connsiteY9" fmla="*/ 280938 h 297445"/>
                    <a:gd name="connsiteX10" fmla="*/ 160430 w 275647"/>
                    <a:gd name="connsiteY10" fmla="*/ 295066 h 297445"/>
                    <a:gd name="connsiteX11" fmla="*/ 56804 w 275647"/>
                    <a:gd name="connsiteY11" fmla="*/ 237833 h 297445"/>
                    <a:gd name="connsiteX0" fmla="*/ 56804 w 275641"/>
                    <a:gd name="connsiteY0" fmla="*/ 237833 h 297577"/>
                    <a:gd name="connsiteX1" fmla="*/ 5 w 275641"/>
                    <a:gd name="connsiteY1" fmla="*/ 195688 h 297577"/>
                    <a:gd name="connsiteX2" fmla="*/ 59424 w 275641"/>
                    <a:gd name="connsiteY2" fmla="*/ 97890 h 297577"/>
                    <a:gd name="connsiteX3" fmla="*/ 80031 w 275641"/>
                    <a:gd name="connsiteY3" fmla="*/ 9750 h 297577"/>
                    <a:gd name="connsiteX4" fmla="*/ 140385 w 275641"/>
                    <a:gd name="connsiteY4" fmla="*/ 5561 h 297577"/>
                    <a:gd name="connsiteX5" fmla="*/ 223847 w 275641"/>
                    <a:gd name="connsiteY5" fmla="*/ 45391 h 297577"/>
                    <a:gd name="connsiteX6" fmla="*/ 259566 w 275641"/>
                    <a:gd name="connsiteY6" fmla="*/ 84682 h 297577"/>
                    <a:gd name="connsiteX7" fmla="*/ 275639 w 275641"/>
                    <a:gd name="connsiteY7" fmla="*/ 136474 h 297577"/>
                    <a:gd name="connsiteX8" fmla="*/ 246904 w 275641"/>
                    <a:gd name="connsiteY8" fmla="*/ 223151 h 297577"/>
                    <a:gd name="connsiteX9" fmla="*/ 234719 w 275641"/>
                    <a:gd name="connsiteY9" fmla="*/ 280938 h 297577"/>
                    <a:gd name="connsiteX10" fmla="*/ 160430 w 275641"/>
                    <a:gd name="connsiteY10" fmla="*/ 295066 h 297577"/>
                    <a:gd name="connsiteX11" fmla="*/ 56804 w 275641"/>
                    <a:gd name="connsiteY11" fmla="*/ 237833 h 297577"/>
                    <a:gd name="connsiteX0" fmla="*/ 56804 w 275642"/>
                    <a:gd name="connsiteY0" fmla="*/ 237833 h 295899"/>
                    <a:gd name="connsiteX1" fmla="*/ 5 w 275642"/>
                    <a:gd name="connsiteY1" fmla="*/ 195688 h 295899"/>
                    <a:gd name="connsiteX2" fmla="*/ 59424 w 275642"/>
                    <a:gd name="connsiteY2" fmla="*/ 97890 h 295899"/>
                    <a:gd name="connsiteX3" fmla="*/ 80031 w 275642"/>
                    <a:gd name="connsiteY3" fmla="*/ 9750 h 295899"/>
                    <a:gd name="connsiteX4" fmla="*/ 140385 w 275642"/>
                    <a:gd name="connsiteY4" fmla="*/ 5561 h 295899"/>
                    <a:gd name="connsiteX5" fmla="*/ 223847 w 275642"/>
                    <a:gd name="connsiteY5" fmla="*/ 45391 h 295899"/>
                    <a:gd name="connsiteX6" fmla="*/ 259566 w 275642"/>
                    <a:gd name="connsiteY6" fmla="*/ 84682 h 295899"/>
                    <a:gd name="connsiteX7" fmla="*/ 275639 w 275642"/>
                    <a:gd name="connsiteY7" fmla="*/ 136474 h 295899"/>
                    <a:gd name="connsiteX8" fmla="*/ 246904 w 275642"/>
                    <a:gd name="connsiteY8" fmla="*/ 223151 h 295899"/>
                    <a:gd name="connsiteX9" fmla="*/ 216142 w 275642"/>
                    <a:gd name="connsiteY9" fmla="*/ 268553 h 295899"/>
                    <a:gd name="connsiteX10" fmla="*/ 160430 w 275642"/>
                    <a:gd name="connsiteY10" fmla="*/ 295066 h 295899"/>
                    <a:gd name="connsiteX11" fmla="*/ 56804 w 275642"/>
                    <a:gd name="connsiteY11" fmla="*/ 237833 h 295899"/>
                    <a:gd name="connsiteX0" fmla="*/ 56804 w 275642"/>
                    <a:gd name="connsiteY0" fmla="*/ 237833 h 298649"/>
                    <a:gd name="connsiteX1" fmla="*/ 5 w 275642"/>
                    <a:gd name="connsiteY1" fmla="*/ 195688 h 298649"/>
                    <a:gd name="connsiteX2" fmla="*/ 59424 w 275642"/>
                    <a:gd name="connsiteY2" fmla="*/ 97890 h 298649"/>
                    <a:gd name="connsiteX3" fmla="*/ 80031 w 275642"/>
                    <a:gd name="connsiteY3" fmla="*/ 9750 h 298649"/>
                    <a:gd name="connsiteX4" fmla="*/ 140385 w 275642"/>
                    <a:gd name="connsiteY4" fmla="*/ 5561 h 298649"/>
                    <a:gd name="connsiteX5" fmla="*/ 223847 w 275642"/>
                    <a:gd name="connsiteY5" fmla="*/ 45391 h 298649"/>
                    <a:gd name="connsiteX6" fmla="*/ 259566 w 275642"/>
                    <a:gd name="connsiteY6" fmla="*/ 84682 h 298649"/>
                    <a:gd name="connsiteX7" fmla="*/ 275639 w 275642"/>
                    <a:gd name="connsiteY7" fmla="*/ 136474 h 298649"/>
                    <a:gd name="connsiteX8" fmla="*/ 246904 w 275642"/>
                    <a:gd name="connsiteY8" fmla="*/ 223151 h 298649"/>
                    <a:gd name="connsiteX9" fmla="*/ 214078 w 275642"/>
                    <a:gd name="connsiteY9" fmla="*/ 285066 h 298649"/>
                    <a:gd name="connsiteX10" fmla="*/ 160430 w 275642"/>
                    <a:gd name="connsiteY10" fmla="*/ 295066 h 298649"/>
                    <a:gd name="connsiteX11" fmla="*/ 56804 w 275642"/>
                    <a:gd name="connsiteY11" fmla="*/ 237833 h 298649"/>
                    <a:gd name="connsiteX0" fmla="*/ 56804 w 275642"/>
                    <a:gd name="connsiteY0" fmla="*/ 237833 h 309513"/>
                    <a:gd name="connsiteX1" fmla="*/ 5 w 275642"/>
                    <a:gd name="connsiteY1" fmla="*/ 195688 h 309513"/>
                    <a:gd name="connsiteX2" fmla="*/ 59424 w 275642"/>
                    <a:gd name="connsiteY2" fmla="*/ 97890 h 309513"/>
                    <a:gd name="connsiteX3" fmla="*/ 80031 w 275642"/>
                    <a:gd name="connsiteY3" fmla="*/ 9750 h 309513"/>
                    <a:gd name="connsiteX4" fmla="*/ 140385 w 275642"/>
                    <a:gd name="connsiteY4" fmla="*/ 5561 h 309513"/>
                    <a:gd name="connsiteX5" fmla="*/ 223847 w 275642"/>
                    <a:gd name="connsiteY5" fmla="*/ 45391 h 309513"/>
                    <a:gd name="connsiteX6" fmla="*/ 259566 w 275642"/>
                    <a:gd name="connsiteY6" fmla="*/ 84682 h 309513"/>
                    <a:gd name="connsiteX7" fmla="*/ 275639 w 275642"/>
                    <a:gd name="connsiteY7" fmla="*/ 136474 h 309513"/>
                    <a:gd name="connsiteX8" fmla="*/ 246904 w 275642"/>
                    <a:gd name="connsiteY8" fmla="*/ 223151 h 309513"/>
                    <a:gd name="connsiteX9" fmla="*/ 214078 w 275642"/>
                    <a:gd name="connsiteY9" fmla="*/ 285066 h 309513"/>
                    <a:gd name="connsiteX10" fmla="*/ 168687 w 275642"/>
                    <a:gd name="connsiteY10" fmla="*/ 307450 h 309513"/>
                    <a:gd name="connsiteX11" fmla="*/ 56804 w 275642"/>
                    <a:gd name="connsiteY11" fmla="*/ 237833 h 309513"/>
                    <a:gd name="connsiteX0" fmla="*/ 56804 w 275642"/>
                    <a:gd name="connsiteY0" fmla="*/ 237833 h 308765"/>
                    <a:gd name="connsiteX1" fmla="*/ 5 w 275642"/>
                    <a:gd name="connsiteY1" fmla="*/ 195688 h 308765"/>
                    <a:gd name="connsiteX2" fmla="*/ 59424 w 275642"/>
                    <a:gd name="connsiteY2" fmla="*/ 97890 h 308765"/>
                    <a:gd name="connsiteX3" fmla="*/ 80031 w 275642"/>
                    <a:gd name="connsiteY3" fmla="*/ 9750 h 308765"/>
                    <a:gd name="connsiteX4" fmla="*/ 140385 w 275642"/>
                    <a:gd name="connsiteY4" fmla="*/ 5561 h 308765"/>
                    <a:gd name="connsiteX5" fmla="*/ 223847 w 275642"/>
                    <a:gd name="connsiteY5" fmla="*/ 45391 h 308765"/>
                    <a:gd name="connsiteX6" fmla="*/ 259566 w 275642"/>
                    <a:gd name="connsiteY6" fmla="*/ 84682 h 308765"/>
                    <a:gd name="connsiteX7" fmla="*/ 275639 w 275642"/>
                    <a:gd name="connsiteY7" fmla="*/ 136474 h 308765"/>
                    <a:gd name="connsiteX8" fmla="*/ 246904 w 275642"/>
                    <a:gd name="connsiteY8" fmla="*/ 223151 h 308765"/>
                    <a:gd name="connsiteX9" fmla="*/ 214078 w 275642"/>
                    <a:gd name="connsiteY9" fmla="*/ 278874 h 308765"/>
                    <a:gd name="connsiteX10" fmla="*/ 168687 w 275642"/>
                    <a:gd name="connsiteY10" fmla="*/ 307450 h 308765"/>
                    <a:gd name="connsiteX11" fmla="*/ 56804 w 275642"/>
                    <a:gd name="connsiteY11" fmla="*/ 237833 h 308765"/>
                    <a:gd name="connsiteX0" fmla="*/ 107136 w 276436"/>
                    <a:gd name="connsiteY0" fmla="*/ 252282 h 308106"/>
                    <a:gd name="connsiteX1" fmla="*/ 799 w 276436"/>
                    <a:gd name="connsiteY1" fmla="*/ 195688 h 308106"/>
                    <a:gd name="connsiteX2" fmla="*/ 60218 w 276436"/>
                    <a:gd name="connsiteY2" fmla="*/ 97890 h 308106"/>
                    <a:gd name="connsiteX3" fmla="*/ 80825 w 276436"/>
                    <a:gd name="connsiteY3" fmla="*/ 9750 h 308106"/>
                    <a:gd name="connsiteX4" fmla="*/ 141179 w 276436"/>
                    <a:gd name="connsiteY4" fmla="*/ 5561 h 308106"/>
                    <a:gd name="connsiteX5" fmla="*/ 224641 w 276436"/>
                    <a:gd name="connsiteY5" fmla="*/ 45391 h 308106"/>
                    <a:gd name="connsiteX6" fmla="*/ 260360 w 276436"/>
                    <a:gd name="connsiteY6" fmla="*/ 84682 h 308106"/>
                    <a:gd name="connsiteX7" fmla="*/ 276433 w 276436"/>
                    <a:gd name="connsiteY7" fmla="*/ 136474 h 308106"/>
                    <a:gd name="connsiteX8" fmla="*/ 247698 w 276436"/>
                    <a:gd name="connsiteY8" fmla="*/ 223151 h 308106"/>
                    <a:gd name="connsiteX9" fmla="*/ 214872 w 276436"/>
                    <a:gd name="connsiteY9" fmla="*/ 278874 h 308106"/>
                    <a:gd name="connsiteX10" fmla="*/ 169481 w 276436"/>
                    <a:gd name="connsiteY10" fmla="*/ 307450 h 308106"/>
                    <a:gd name="connsiteX11" fmla="*/ 107136 w 276436"/>
                    <a:gd name="connsiteY11" fmla="*/ 252282 h 308106"/>
                    <a:gd name="connsiteX0" fmla="*/ 119380 w 288680"/>
                    <a:gd name="connsiteY0" fmla="*/ 252282 h 308106"/>
                    <a:gd name="connsiteX1" fmla="*/ 658 w 288680"/>
                    <a:gd name="connsiteY1" fmla="*/ 197752 h 308106"/>
                    <a:gd name="connsiteX2" fmla="*/ 72462 w 288680"/>
                    <a:gd name="connsiteY2" fmla="*/ 97890 h 308106"/>
                    <a:gd name="connsiteX3" fmla="*/ 93069 w 288680"/>
                    <a:gd name="connsiteY3" fmla="*/ 9750 h 308106"/>
                    <a:gd name="connsiteX4" fmla="*/ 153423 w 288680"/>
                    <a:gd name="connsiteY4" fmla="*/ 5561 h 308106"/>
                    <a:gd name="connsiteX5" fmla="*/ 236885 w 288680"/>
                    <a:gd name="connsiteY5" fmla="*/ 45391 h 308106"/>
                    <a:gd name="connsiteX6" fmla="*/ 272604 w 288680"/>
                    <a:gd name="connsiteY6" fmla="*/ 84682 h 308106"/>
                    <a:gd name="connsiteX7" fmla="*/ 288677 w 288680"/>
                    <a:gd name="connsiteY7" fmla="*/ 136474 h 308106"/>
                    <a:gd name="connsiteX8" fmla="*/ 259942 w 288680"/>
                    <a:gd name="connsiteY8" fmla="*/ 223151 h 308106"/>
                    <a:gd name="connsiteX9" fmla="*/ 227116 w 288680"/>
                    <a:gd name="connsiteY9" fmla="*/ 278874 h 308106"/>
                    <a:gd name="connsiteX10" fmla="*/ 181725 w 288680"/>
                    <a:gd name="connsiteY10" fmla="*/ 307450 h 308106"/>
                    <a:gd name="connsiteX11" fmla="*/ 119380 w 288680"/>
                    <a:gd name="connsiteY11" fmla="*/ 252282 h 308106"/>
                    <a:gd name="connsiteX0" fmla="*/ 119380 w 288680"/>
                    <a:gd name="connsiteY0" fmla="*/ 252282 h 308106"/>
                    <a:gd name="connsiteX1" fmla="*/ 658 w 288680"/>
                    <a:gd name="connsiteY1" fmla="*/ 197752 h 308106"/>
                    <a:gd name="connsiteX2" fmla="*/ 72462 w 288680"/>
                    <a:gd name="connsiteY2" fmla="*/ 97890 h 308106"/>
                    <a:gd name="connsiteX3" fmla="*/ 93069 w 288680"/>
                    <a:gd name="connsiteY3" fmla="*/ 9750 h 308106"/>
                    <a:gd name="connsiteX4" fmla="*/ 153423 w 288680"/>
                    <a:gd name="connsiteY4" fmla="*/ 5561 h 308106"/>
                    <a:gd name="connsiteX5" fmla="*/ 226564 w 288680"/>
                    <a:gd name="connsiteY5" fmla="*/ 51583 h 308106"/>
                    <a:gd name="connsiteX6" fmla="*/ 272604 w 288680"/>
                    <a:gd name="connsiteY6" fmla="*/ 84682 h 308106"/>
                    <a:gd name="connsiteX7" fmla="*/ 288677 w 288680"/>
                    <a:gd name="connsiteY7" fmla="*/ 136474 h 308106"/>
                    <a:gd name="connsiteX8" fmla="*/ 259942 w 288680"/>
                    <a:gd name="connsiteY8" fmla="*/ 223151 h 308106"/>
                    <a:gd name="connsiteX9" fmla="*/ 227116 w 288680"/>
                    <a:gd name="connsiteY9" fmla="*/ 278874 h 308106"/>
                    <a:gd name="connsiteX10" fmla="*/ 181725 w 288680"/>
                    <a:gd name="connsiteY10" fmla="*/ 307450 h 308106"/>
                    <a:gd name="connsiteX11" fmla="*/ 119380 w 288680"/>
                    <a:gd name="connsiteY11" fmla="*/ 252282 h 308106"/>
                    <a:gd name="connsiteX0" fmla="*/ 115294 w 284594"/>
                    <a:gd name="connsiteY0" fmla="*/ 252282 h 308106"/>
                    <a:gd name="connsiteX1" fmla="*/ 700 w 284594"/>
                    <a:gd name="connsiteY1" fmla="*/ 212201 h 308106"/>
                    <a:gd name="connsiteX2" fmla="*/ 68376 w 284594"/>
                    <a:gd name="connsiteY2" fmla="*/ 97890 h 308106"/>
                    <a:gd name="connsiteX3" fmla="*/ 88983 w 284594"/>
                    <a:gd name="connsiteY3" fmla="*/ 9750 h 308106"/>
                    <a:gd name="connsiteX4" fmla="*/ 149337 w 284594"/>
                    <a:gd name="connsiteY4" fmla="*/ 5561 h 308106"/>
                    <a:gd name="connsiteX5" fmla="*/ 222478 w 284594"/>
                    <a:gd name="connsiteY5" fmla="*/ 51583 h 308106"/>
                    <a:gd name="connsiteX6" fmla="*/ 268518 w 284594"/>
                    <a:gd name="connsiteY6" fmla="*/ 84682 h 308106"/>
                    <a:gd name="connsiteX7" fmla="*/ 284591 w 284594"/>
                    <a:gd name="connsiteY7" fmla="*/ 136474 h 308106"/>
                    <a:gd name="connsiteX8" fmla="*/ 255856 w 284594"/>
                    <a:gd name="connsiteY8" fmla="*/ 223151 h 308106"/>
                    <a:gd name="connsiteX9" fmla="*/ 223030 w 284594"/>
                    <a:gd name="connsiteY9" fmla="*/ 278874 h 308106"/>
                    <a:gd name="connsiteX10" fmla="*/ 177639 w 284594"/>
                    <a:gd name="connsiteY10" fmla="*/ 307450 h 308106"/>
                    <a:gd name="connsiteX11" fmla="*/ 115294 w 284594"/>
                    <a:gd name="connsiteY11" fmla="*/ 252282 h 308106"/>
                    <a:gd name="connsiteX0" fmla="*/ 115460 w 284760"/>
                    <a:gd name="connsiteY0" fmla="*/ 252282 h 308106"/>
                    <a:gd name="connsiteX1" fmla="*/ 866 w 284760"/>
                    <a:gd name="connsiteY1" fmla="*/ 212201 h 308106"/>
                    <a:gd name="connsiteX2" fmla="*/ 64413 w 284760"/>
                    <a:gd name="connsiteY2" fmla="*/ 97890 h 308106"/>
                    <a:gd name="connsiteX3" fmla="*/ 89149 w 284760"/>
                    <a:gd name="connsiteY3" fmla="*/ 9750 h 308106"/>
                    <a:gd name="connsiteX4" fmla="*/ 149503 w 284760"/>
                    <a:gd name="connsiteY4" fmla="*/ 5561 h 308106"/>
                    <a:gd name="connsiteX5" fmla="*/ 222644 w 284760"/>
                    <a:gd name="connsiteY5" fmla="*/ 51583 h 308106"/>
                    <a:gd name="connsiteX6" fmla="*/ 268684 w 284760"/>
                    <a:gd name="connsiteY6" fmla="*/ 84682 h 308106"/>
                    <a:gd name="connsiteX7" fmla="*/ 284757 w 284760"/>
                    <a:gd name="connsiteY7" fmla="*/ 136474 h 308106"/>
                    <a:gd name="connsiteX8" fmla="*/ 256022 w 284760"/>
                    <a:gd name="connsiteY8" fmla="*/ 223151 h 308106"/>
                    <a:gd name="connsiteX9" fmla="*/ 223196 w 284760"/>
                    <a:gd name="connsiteY9" fmla="*/ 278874 h 308106"/>
                    <a:gd name="connsiteX10" fmla="*/ 177805 w 284760"/>
                    <a:gd name="connsiteY10" fmla="*/ 307450 h 308106"/>
                    <a:gd name="connsiteX11" fmla="*/ 115460 w 284760"/>
                    <a:gd name="connsiteY11" fmla="*/ 252282 h 308106"/>
                    <a:gd name="connsiteX0" fmla="*/ 115460 w 284760"/>
                    <a:gd name="connsiteY0" fmla="*/ 247248 h 303072"/>
                    <a:gd name="connsiteX1" fmla="*/ 866 w 284760"/>
                    <a:gd name="connsiteY1" fmla="*/ 207167 h 303072"/>
                    <a:gd name="connsiteX2" fmla="*/ 64413 w 284760"/>
                    <a:gd name="connsiteY2" fmla="*/ 92856 h 303072"/>
                    <a:gd name="connsiteX3" fmla="*/ 89149 w 284760"/>
                    <a:gd name="connsiteY3" fmla="*/ 4716 h 303072"/>
                    <a:gd name="connsiteX4" fmla="*/ 147439 w 284760"/>
                    <a:gd name="connsiteY4" fmla="*/ 19104 h 303072"/>
                    <a:gd name="connsiteX5" fmla="*/ 222644 w 284760"/>
                    <a:gd name="connsiteY5" fmla="*/ 46549 h 303072"/>
                    <a:gd name="connsiteX6" fmla="*/ 268684 w 284760"/>
                    <a:gd name="connsiteY6" fmla="*/ 79648 h 303072"/>
                    <a:gd name="connsiteX7" fmla="*/ 284757 w 284760"/>
                    <a:gd name="connsiteY7" fmla="*/ 131440 h 303072"/>
                    <a:gd name="connsiteX8" fmla="*/ 256022 w 284760"/>
                    <a:gd name="connsiteY8" fmla="*/ 218117 h 303072"/>
                    <a:gd name="connsiteX9" fmla="*/ 223196 w 284760"/>
                    <a:gd name="connsiteY9" fmla="*/ 273840 h 303072"/>
                    <a:gd name="connsiteX10" fmla="*/ 177805 w 284760"/>
                    <a:gd name="connsiteY10" fmla="*/ 302416 h 303072"/>
                    <a:gd name="connsiteX11" fmla="*/ 115460 w 284760"/>
                    <a:gd name="connsiteY11" fmla="*/ 247248 h 303072"/>
                    <a:gd name="connsiteX0" fmla="*/ 115460 w 284760"/>
                    <a:gd name="connsiteY0" fmla="*/ 242085 h 297909"/>
                    <a:gd name="connsiteX1" fmla="*/ 866 w 284760"/>
                    <a:gd name="connsiteY1" fmla="*/ 202004 h 297909"/>
                    <a:gd name="connsiteX2" fmla="*/ 64413 w 284760"/>
                    <a:gd name="connsiteY2" fmla="*/ 87693 h 297909"/>
                    <a:gd name="connsiteX3" fmla="*/ 95341 w 284760"/>
                    <a:gd name="connsiteY3" fmla="*/ 5745 h 297909"/>
                    <a:gd name="connsiteX4" fmla="*/ 147439 w 284760"/>
                    <a:gd name="connsiteY4" fmla="*/ 13941 h 297909"/>
                    <a:gd name="connsiteX5" fmla="*/ 222644 w 284760"/>
                    <a:gd name="connsiteY5" fmla="*/ 41386 h 297909"/>
                    <a:gd name="connsiteX6" fmla="*/ 268684 w 284760"/>
                    <a:gd name="connsiteY6" fmla="*/ 74485 h 297909"/>
                    <a:gd name="connsiteX7" fmla="*/ 284757 w 284760"/>
                    <a:gd name="connsiteY7" fmla="*/ 126277 h 297909"/>
                    <a:gd name="connsiteX8" fmla="*/ 256022 w 284760"/>
                    <a:gd name="connsiteY8" fmla="*/ 212954 h 297909"/>
                    <a:gd name="connsiteX9" fmla="*/ 223196 w 284760"/>
                    <a:gd name="connsiteY9" fmla="*/ 268677 h 297909"/>
                    <a:gd name="connsiteX10" fmla="*/ 177805 w 284760"/>
                    <a:gd name="connsiteY10" fmla="*/ 297253 h 297909"/>
                    <a:gd name="connsiteX11" fmla="*/ 115460 w 284760"/>
                    <a:gd name="connsiteY11" fmla="*/ 242085 h 297909"/>
                    <a:gd name="connsiteX0" fmla="*/ 115460 w 284760"/>
                    <a:gd name="connsiteY0" fmla="*/ 243634 h 299458"/>
                    <a:gd name="connsiteX1" fmla="*/ 866 w 284760"/>
                    <a:gd name="connsiteY1" fmla="*/ 203553 h 299458"/>
                    <a:gd name="connsiteX2" fmla="*/ 64413 w 284760"/>
                    <a:gd name="connsiteY2" fmla="*/ 89242 h 299458"/>
                    <a:gd name="connsiteX3" fmla="*/ 95341 w 284760"/>
                    <a:gd name="connsiteY3" fmla="*/ 7294 h 299458"/>
                    <a:gd name="connsiteX4" fmla="*/ 147439 w 284760"/>
                    <a:gd name="connsiteY4" fmla="*/ 9297 h 299458"/>
                    <a:gd name="connsiteX5" fmla="*/ 222644 w 284760"/>
                    <a:gd name="connsiteY5" fmla="*/ 42935 h 299458"/>
                    <a:gd name="connsiteX6" fmla="*/ 268684 w 284760"/>
                    <a:gd name="connsiteY6" fmla="*/ 76034 h 299458"/>
                    <a:gd name="connsiteX7" fmla="*/ 284757 w 284760"/>
                    <a:gd name="connsiteY7" fmla="*/ 127826 h 299458"/>
                    <a:gd name="connsiteX8" fmla="*/ 256022 w 284760"/>
                    <a:gd name="connsiteY8" fmla="*/ 214503 h 299458"/>
                    <a:gd name="connsiteX9" fmla="*/ 223196 w 284760"/>
                    <a:gd name="connsiteY9" fmla="*/ 270226 h 299458"/>
                    <a:gd name="connsiteX10" fmla="*/ 177805 w 284760"/>
                    <a:gd name="connsiteY10" fmla="*/ 298802 h 299458"/>
                    <a:gd name="connsiteX11" fmla="*/ 115460 w 284760"/>
                    <a:gd name="connsiteY11" fmla="*/ 243634 h 299458"/>
                    <a:gd name="connsiteX0" fmla="*/ 115460 w 284760"/>
                    <a:gd name="connsiteY0" fmla="*/ 243634 h 299458"/>
                    <a:gd name="connsiteX1" fmla="*/ 866 w 284760"/>
                    <a:gd name="connsiteY1" fmla="*/ 203553 h 299458"/>
                    <a:gd name="connsiteX2" fmla="*/ 64413 w 284760"/>
                    <a:gd name="connsiteY2" fmla="*/ 89242 h 299458"/>
                    <a:gd name="connsiteX3" fmla="*/ 95341 w 284760"/>
                    <a:gd name="connsiteY3" fmla="*/ 7294 h 299458"/>
                    <a:gd name="connsiteX4" fmla="*/ 147439 w 284760"/>
                    <a:gd name="connsiteY4" fmla="*/ 9297 h 299458"/>
                    <a:gd name="connsiteX5" fmla="*/ 228836 w 284760"/>
                    <a:gd name="connsiteY5" fmla="*/ 36743 h 299458"/>
                    <a:gd name="connsiteX6" fmla="*/ 268684 w 284760"/>
                    <a:gd name="connsiteY6" fmla="*/ 76034 h 299458"/>
                    <a:gd name="connsiteX7" fmla="*/ 284757 w 284760"/>
                    <a:gd name="connsiteY7" fmla="*/ 127826 h 299458"/>
                    <a:gd name="connsiteX8" fmla="*/ 256022 w 284760"/>
                    <a:gd name="connsiteY8" fmla="*/ 214503 h 299458"/>
                    <a:gd name="connsiteX9" fmla="*/ 223196 w 284760"/>
                    <a:gd name="connsiteY9" fmla="*/ 270226 h 299458"/>
                    <a:gd name="connsiteX10" fmla="*/ 177805 w 284760"/>
                    <a:gd name="connsiteY10" fmla="*/ 298802 h 299458"/>
                    <a:gd name="connsiteX11" fmla="*/ 115460 w 284760"/>
                    <a:gd name="connsiteY11" fmla="*/ 243634 h 299458"/>
                    <a:gd name="connsiteX0" fmla="*/ 115460 w 272158"/>
                    <a:gd name="connsiteY0" fmla="*/ 243634 h 299458"/>
                    <a:gd name="connsiteX1" fmla="*/ 866 w 272158"/>
                    <a:gd name="connsiteY1" fmla="*/ 203553 h 299458"/>
                    <a:gd name="connsiteX2" fmla="*/ 64413 w 272158"/>
                    <a:gd name="connsiteY2" fmla="*/ 89242 h 299458"/>
                    <a:gd name="connsiteX3" fmla="*/ 95341 w 272158"/>
                    <a:gd name="connsiteY3" fmla="*/ 7294 h 299458"/>
                    <a:gd name="connsiteX4" fmla="*/ 147439 w 272158"/>
                    <a:gd name="connsiteY4" fmla="*/ 9297 h 299458"/>
                    <a:gd name="connsiteX5" fmla="*/ 228836 w 272158"/>
                    <a:gd name="connsiteY5" fmla="*/ 36743 h 299458"/>
                    <a:gd name="connsiteX6" fmla="*/ 268684 w 272158"/>
                    <a:gd name="connsiteY6" fmla="*/ 76034 h 299458"/>
                    <a:gd name="connsiteX7" fmla="*/ 270308 w 272158"/>
                    <a:gd name="connsiteY7" fmla="*/ 119570 h 299458"/>
                    <a:gd name="connsiteX8" fmla="*/ 256022 w 272158"/>
                    <a:gd name="connsiteY8" fmla="*/ 214503 h 299458"/>
                    <a:gd name="connsiteX9" fmla="*/ 223196 w 272158"/>
                    <a:gd name="connsiteY9" fmla="*/ 270226 h 299458"/>
                    <a:gd name="connsiteX10" fmla="*/ 177805 w 272158"/>
                    <a:gd name="connsiteY10" fmla="*/ 298802 h 299458"/>
                    <a:gd name="connsiteX11" fmla="*/ 115460 w 272158"/>
                    <a:gd name="connsiteY11" fmla="*/ 243634 h 299458"/>
                    <a:gd name="connsiteX0" fmla="*/ 115460 w 272158"/>
                    <a:gd name="connsiteY0" fmla="*/ 243634 h 299458"/>
                    <a:gd name="connsiteX1" fmla="*/ 866 w 272158"/>
                    <a:gd name="connsiteY1" fmla="*/ 203553 h 299458"/>
                    <a:gd name="connsiteX2" fmla="*/ 64413 w 272158"/>
                    <a:gd name="connsiteY2" fmla="*/ 89242 h 299458"/>
                    <a:gd name="connsiteX3" fmla="*/ 95341 w 272158"/>
                    <a:gd name="connsiteY3" fmla="*/ 7294 h 299458"/>
                    <a:gd name="connsiteX4" fmla="*/ 147439 w 272158"/>
                    <a:gd name="connsiteY4" fmla="*/ 9297 h 299458"/>
                    <a:gd name="connsiteX5" fmla="*/ 228836 w 272158"/>
                    <a:gd name="connsiteY5" fmla="*/ 36743 h 299458"/>
                    <a:gd name="connsiteX6" fmla="*/ 268684 w 272158"/>
                    <a:gd name="connsiteY6" fmla="*/ 76034 h 299458"/>
                    <a:gd name="connsiteX7" fmla="*/ 270308 w 272158"/>
                    <a:gd name="connsiteY7" fmla="*/ 119570 h 299458"/>
                    <a:gd name="connsiteX8" fmla="*/ 243637 w 272158"/>
                    <a:gd name="connsiteY8" fmla="*/ 214503 h 299458"/>
                    <a:gd name="connsiteX9" fmla="*/ 223196 w 272158"/>
                    <a:gd name="connsiteY9" fmla="*/ 270226 h 299458"/>
                    <a:gd name="connsiteX10" fmla="*/ 177805 w 272158"/>
                    <a:gd name="connsiteY10" fmla="*/ 298802 h 299458"/>
                    <a:gd name="connsiteX11" fmla="*/ 115460 w 272158"/>
                    <a:gd name="connsiteY11" fmla="*/ 243634 h 299458"/>
                    <a:gd name="connsiteX0" fmla="*/ 115460 w 272158"/>
                    <a:gd name="connsiteY0" fmla="*/ 243634 h 299126"/>
                    <a:gd name="connsiteX1" fmla="*/ 866 w 272158"/>
                    <a:gd name="connsiteY1" fmla="*/ 203553 h 299126"/>
                    <a:gd name="connsiteX2" fmla="*/ 64413 w 272158"/>
                    <a:gd name="connsiteY2" fmla="*/ 89242 h 299126"/>
                    <a:gd name="connsiteX3" fmla="*/ 95341 w 272158"/>
                    <a:gd name="connsiteY3" fmla="*/ 7294 h 299126"/>
                    <a:gd name="connsiteX4" fmla="*/ 147439 w 272158"/>
                    <a:gd name="connsiteY4" fmla="*/ 9297 h 299126"/>
                    <a:gd name="connsiteX5" fmla="*/ 228836 w 272158"/>
                    <a:gd name="connsiteY5" fmla="*/ 36743 h 299126"/>
                    <a:gd name="connsiteX6" fmla="*/ 268684 w 272158"/>
                    <a:gd name="connsiteY6" fmla="*/ 76034 h 299126"/>
                    <a:gd name="connsiteX7" fmla="*/ 270308 w 272158"/>
                    <a:gd name="connsiteY7" fmla="*/ 119570 h 299126"/>
                    <a:gd name="connsiteX8" fmla="*/ 243637 w 272158"/>
                    <a:gd name="connsiteY8" fmla="*/ 214503 h 299126"/>
                    <a:gd name="connsiteX9" fmla="*/ 208747 w 272158"/>
                    <a:gd name="connsiteY9" fmla="*/ 264033 h 299126"/>
                    <a:gd name="connsiteX10" fmla="*/ 177805 w 272158"/>
                    <a:gd name="connsiteY10" fmla="*/ 298802 h 299126"/>
                    <a:gd name="connsiteX11" fmla="*/ 115460 w 272158"/>
                    <a:gd name="connsiteY11" fmla="*/ 243634 h 299126"/>
                    <a:gd name="connsiteX0" fmla="*/ 115460 w 272158"/>
                    <a:gd name="connsiteY0" fmla="*/ 243634 h 299118"/>
                    <a:gd name="connsiteX1" fmla="*/ 866 w 272158"/>
                    <a:gd name="connsiteY1" fmla="*/ 203553 h 299118"/>
                    <a:gd name="connsiteX2" fmla="*/ 64413 w 272158"/>
                    <a:gd name="connsiteY2" fmla="*/ 89242 h 299118"/>
                    <a:gd name="connsiteX3" fmla="*/ 95341 w 272158"/>
                    <a:gd name="connsiteY3" fmla="*/ 7294 h 299118"/>
                    <a:gd name="connsiteX4" fmla="*/ 147439 w 272158"/>
                    <a:gd name="connsiteY4" fmla="*/ 9297 h 299118"/>
                    <a:gd name="connsiteX5" fmla="*/ 228836 w 272158"/>
                    <a:gd name="connsiteY5" fmla="*/ 36743 h 299118"/>
                    <a:gd name="connsiteX6" fmla="*/ 268684 w 272158"/>
                    <a:gd name="connsiteY6" fmla="*/ 76034 h 299118"/>
                    <a:gd name="connsiteX7" fmla="*/ 270308 w 272158"/>
                    <a:gd name="connsiteY7" fmla="*/ 119570 h 299118"/>
                    <a:gd name="connsiteX8" fmla="*/ 256022 w 272158"/>
                    <a:gd name="connsiteY8" fmla="*/ 218631 h 299118"/>
                    <a:gd name="connsiteX9" fmla="*/ 208747 w 272158"/>
                    <a:gd name="connsiteY9" fmla="*/ 264033 h 299118"/>
                    <a:gd name="connsiteX10" fmla="*/ 177805 w 272158"/>
                    <a:gd name="connsiteY10" fmla="*/ 298802 h 299118"/>
                    <a:gd name="connsiteX11" fmla="*/ 115460 w 272158"/>
                    <a:gd name="connsiteY11" fmla="*/ 243634 h 299118"/>
                    <a:gd name="connsiteX0" fmla="*/ 115460 w 272158"/>
                    <a:gd name="connsiteY0" fmla="*/ 243634 h 299985"/>
                    <a:gd name="connsiteX1" fmla="*/ 866 w 272158"/>
                    <a:gd name="connsiteY1" fmla="*/ 203553 h 299985"/>
                    <a:gd name="connsiteX2" fmla="*/ 64413 w 272158"/>
                    <a:gd name="connsiteY2" fmla="*/ 89242 h 299985"/>
                    <a:gd name="connsiteX3" fmla="*/ 95341 w 272158"/>
                    <a:gd name="connsiteY3" fmla="*/ 7294 h 299985"/>
                    <a:gd name="connsiteX4" fmla="*/ 147439 w 272158"/>
                    <a:gd name="connsiteY4" fmla="*/ 9297 h 299985"/>
                    <a:gd name="connsiteX5" fmla="*/ 228836 w 272158"/>
                    <a:gd name="connsiteY5" fmla="*/ 36743 h 299985"/>
                    <a:gd name="connsiteX6" fmla="*/ 268684 w 272158"/>
                    <a:gd name="connsiteY6" fmla="*/ 76034 h 299985"/>
                    <a:gd name="connsiteX7" fmla="*/ 270308 w 272158"/>
                    <a:gd name="connsiteY7" fmla="*/ 119570 h 299985"/>
                    <a:gd name="connsiteX8" fmla="*/ 256022 w 272158"/>
                    <a:gd name="connsiteY8" fmla="*/ 218631 h 299985"/>
                    <a:gd name="connsiteX9" fmla="*/ 217004 w 272158"/>
                    <a:gd name="connsiteY9" fmla="*/ 276418 h 299985"/>
                    <a:gd name="connsiteX10" fmla="*/ 177805 w 272158"/>
                    <a:gd name="connsiteY10" fmla="*/ 298802 h 299985"/>
                    <a:gd name="connsiteX11" fmla="*/ 115460 w 272158"/>
                    <a:gd name="connsiteY11" fmla="*/ 243634 h 299985"/>
                    <a:gd name="connsiteX0" fmla="*/ 115460 w 268790"/>
                    <a:gd name="connsiteY0" fmla="*/ 243634 h 299985"/>
                    <a:gd name="connsiteX1" fmla="*/ 866 w 268790"/>
                    <a:gd name="connsiteY1" fmla="*/ 203553 h 299985"/>
                    <a:gd name="connsiteX2" fmla="*/ 64413 w 268790"/>
                    <a:gd name="connsiteY2" fmla="*/ 89242 h 299985"/>
                    <a:gd name="connsiteX3" fmla="*/ 95341 w 268790"/>
                    <a:gd name="connsiteY3" fmla="*/ 7294 h 299985"/>
                    <a:gd name="connsiteX4" fmla="*/ 147439 w 268790"/>
                    <a:gd name="connsiteY4" fmla="*/ 9297 h 299985"/>
                    <a:gd name="connsiteX5" fmla="*/ 228836 w 268790"/>
                    <a:gd name="connsiteY5" fmla="*/ 36743 h 299985"/>
                    <a:gd name="connsiteX6" fmla="*/ 268684 w 268790"/>
                    <a:gd name="connsiteY6" fmla="*/ 76034 h 299985"/>
                    <a:gd name="connsiteX7" fmla="*/ 241411 w 268790"/>
                    <a:gd name="connsiteY7" fmla="*/ 131954 h 299985"/>
                    <a:gd name="connsiteX8" fmla="*/ 256022 w 268790"/>
                    <a:gd name="connsiteY8" fmla="*/ 218631 h 299985"/>
                    <a:gd name="connsiteX9" fmla="*/ 217004 w 268790"/>
                    <a:gd name="connsiteY9" fmla="*/ 276418 h 299985"/>
                    <a:gd name="connsiteX10" fmla="*/ 177805 w 268790"/>
                    <a:gd name="connsiteY10" fmla="*/ 298802 h 299985"/>
                    <a:gd name="connsiteX11" fmla="*/ 115460 w 268790"/>
                    <a:gd name="connsiteY11" fmla="*/ 243634 h 299985"/>
                    <a:gd name="connsiteX0" fmla="*/ 115460 w 278570"/>
                    <a:gd name="connsiteY0" fmla="*/ 243634 h 299985"/>
                    <a:gd name="connsiteX1" fmla="*/ 866 w 278570"/>
                    <a:gd name="connsiteY1" fmla="*/ 203553 h 299985"/>
                    <a:gd name="connsiteX2" fmla="*/ 64413 w 278570"/>
                    <a:gd name="connsiteY2" fmla="*/ 89242 h 299985"/>
                    <a:gd name="connsiteX3" fmla="*/ 95341 w 278570"/>
                    <a:gd name="connsiteY3" fmla="*/ 7294 h 299985"/>
                    <a:gd name="connsiteX4" fmla="*/ 147439 w 278570"/>
                    <a:gd name="connsiteY4" fmla="*/ 9297 h 299985"/>
                    <a:gd name="connsiteX5" fmla="*/ 228836 w 278570"/>
                    <a:gd name="connsiteY5" fmla="*/ 36743 h 299985"/>
                    <a:gd name="connsiteX6" fmla="*/ 268684 w 278570"/>
                    <a:gd name="connsiteY6" fmla="*/ 76034 h 299985"/>
                    <a:gd name="connsiteX7" fmla="*/ 278565 w 278570"/>
                    <a:gd name="connsiteY7" fmla="*/ 123697 h 299985"/>
                    <a:gd name="connsiteX8" fmla="*/ 256022 w 278570"/>
                    <a:gd name="connsiteY8" fmla="*/ 218631 h 299985"/>
                    <a:gd name="connsiteX9" fmla="*/ 217004 w 278570"/>
                    <a:gd name="connsiteY9" fmla="*/ 276418 h 299985"/>
                    <a:gd name="connsiteX10" fmla="*/ 177805 w 278570"/>
                    <a:gd name="connsiteY10" fmla="*/ 298802 h 299985"/>
                    <a:gd name="connsiteX11" fmla="*/ 115460 w 278570"/>
                    <a:gd name="connsiteY11" fmla="*/ 243634 h 299985"/>
                    <a:gd name="connsiteX0" fmla="*/ 115460 w 278570"/>
                    <a:gd name="connsiteY0" fmla="*/ 243634 h 299985"/>
                    <a:gd name="connsiteX1" fmla="*/ 866 w 278570"/>
                    <a:gd name="connsiteY1" fmla="*/ 203553 h 299985"/>
                    <a:gd name="connsiteX2" fmla="*/ 64413 w 278570"/>
                    <a:gd name="connsiteY2" fmla="*/ 89242 h 299985"/>
                    <a:gd name="connsiteX3" fmla="*/ 95341 w 278570"/>
                    <a:gd name="connsiteY3" fmla="*/ 7294 h 299985"/>
                    <a:gd name="connsiteX4" fmla="*/ 147439 w 278570"/>
                    <a:gd name="connsiteY4" fmla="*/ 9297 h 299985"/>
                    <a:gd name="connsiteX5" fmla="*/ 228836 w 278570"/>
                    <a:gd name="connsiteY5" fmla="*/ 36743 h 299985"/>
                    <a:gd name="connsiteX6" fmla="*/ 250107 w 278570"/>
                    <a:gd name="connsiteY6" fmla="*/ 92546 h 299985"/>
                    <a:gd name="connsiteX7" fmla="*/ 278565 w 278570"/>
                    <a:gd name="connsiteY7" fmla="*/ 123697 h 299985"/>
                    <a:gd name="connsiteX8" fmla="*/ 256022 w 278570"/>
                    <a:gd name="connsiteY8" fmla="*/ 218631 h 299985"/>
                    <a:gd name="connsiteX9" fmla="*/ 217004 w 278570"/>
                    <a:gd name="connsiteY9" fmla="*/ 276418 h 299985"/>
                    <a:gd name="connsiteX10" fmla="*/ 177805 w 278570"/>
                    <a:gd name="connsiteY10" fmla="*/ 298802 h 299985"/>
                    <a:gd name="connsiteX11" fmla="*/ 115460 w 278570"/>
                    <a:gd name="connsiteY11" fmla="*/ 243634 h 299985"/>
                    <a:gd name="connsiteX0" fmla="*/ 115460 w 278570"/>
                    <a:gd name="connsiteY0" fmla="*/ 243634 h 299985"/>
                    <a:gd name="connsiteX1" fmla="*/ 866 w 278570"/>
                    <a:gd name="connsiteY1" fmla="*/ 203553 h 299985"/>
                    <a:gd name="connsiteX2" fmla="*/ 64413 w 278570"/>
                    <a:gd name="connsiteY2" fmla="*/ 89242 h 299985"/>
                    <a:gd name="connsiteX3" fmla="*/ 95341 w 278570"/>
                    <a:gd name="connsiteY3" fmla="*/ 7294 h 299985"/>
                    <a:gd name="connsiteX4" fmla="*/ 147439 w 278570"/>
                    <a:gd name="connsiteY4" fmla="*/ 9297 h 299985"/>
                    <a:gd name="connsiteX5" fmla="*/ 228836 w 278570"/>
                    <a:gd name="connsiteY5" fmla="*/ 36743 h 299985"/>
                    <a:gd name="connsiteX6" fmla="*/ 256299 w 278570"/>
                    <a:gd name="connsiteY6" fmla="*/ 92546 h 299985"/>
                    <a:gd name="connsiteX7" fmla="*/ 278565 w 278570"/>
                    <a:gd name="connsiteY7" fmla="*/ 123697 h 299985"/>
                    <a:gd name="connsiteX8" fmla="*/ 256022 w 278570"/>
                    <a:gd name="connsiteY8" fmla="*/ 218631 h 299985"/>
                    <a:gd name="connsiteX9" fmla="*/ 217004 w 278570"/>
                    <a:gd name="connsiteY9" fmla="*/ 276418 h 299985"/>
                    <a:gd name="connsiteX10" fmla="*/ 177805 w 278570"/>
                    <a:gd name="connsiteY10" fmla="*/ 298802 h 299985"/>
                    <a:gd name="connsiteX11" fmla="*/ 115460 w 278570"/>
                    <a:gd name="connsiteY11" fmla="*/ 243634 h 299985"/>
                    <a:gd name="connsiteX0" fmla="*/ 115460 w 278570"/>
                    <a:gd name="connsiteY0" fmla="*/ 243634 h 299985"/>
                    <a:gd name="connsiteX1" fmla="*/ 866 w 278570"/>
                    <a:gd name="connsiteY1" fmla="*/ 203553 h 299985"/>
                    <a:gd name="connsiteX2" fmla="*/ 64413 w 278570"/>
                    <a:gd name="connsiteY2" fmla="*/ 89242 h 299985"/>
                    <a:gd name="connsiteX3" fmla="*/ 95341 w 278570"/>
                    <a:gd name="connsiteY3" fmla="*/ 7294 h 299985"/>
                    <a:gd name="connsiteX4" fmla="*/ 147439 w 278570"/>
                    <a:gd name="connsiteY4" fmla="*/ 9297 h 299985"/>
                    <a:gd name="connsiteX5" fmla="*/ 218516 w 278570"/>
                    <a:gd name="connsiteY5" fmla="*/ 47063 h 299985"/>
                    <a:gd name="connsiteX6" fmla="*/ 256299 w 278570"/>
                    <a:gd name="connsiteY6" fmla="*/ 92546 h 299985"/>
                    <a:gd name="connsiteX7" fmla="*/ 278565 w 278570"/>
                    <a:gd name="connsiteY7" fmla="*/ 123697 h 299985"/>
                    <a:gd name="connsiteX8" fmla="*/ 256022 w 278570"/>
                    <a:gd name="connsiteY8" fmla="*/ 218631 h 299985"/>
                    <a:gd name="connsiteX9" fmla="*/ 217004 w 278570"/>
                    <a:gd name="connsiteY9" fmla="*/ 276418 h 299985"/>
                    <a:gd name="connsiteX10" fmla="*/ 177805 w 278570"/>
                    <a:gd name="connsiteY10" fmla="*/ 298802 h 299985"/>
                    <a:gd name="connsiteX11" fmla="*/ 115460 w 278570"/>
                    <a:gd name="connsiteY11" fmla="*/ 243634 h 299985"/>
                    <a:gd name="connsiteX0" fmla="*/ 115460 w 278570"/>
                    <a:gd name="connsiteY0" fmla="*/ 241698 h 298049"/>
                    <a:gd name="connsiteX1" fmla="*/ 866 w 278570"/>
                    <a:gd name="connsiteY1" fmla="*/ 201617 h 298049"/>
                    <a:gd name="connsiteX2" fmla="*/ 64413 w 278570"/>
                    <a:gd name="connsiteY2" fmla="*/ 87306 h 298049"/>
                    <a:gd name="connsiteX3" fmla="*/ 95341 w 278570"/>
                    <a:gd name="connsiteY3" fmla="*/ 5358 h 298049"/>
                    <a:gd name="connsiteX4" fmla="*/ 151567 w 278570"/>
                    <a:gd name="connsiteY4" fmla="*/ 15617 h 298049"/>
                    <a:gd name="connsiteX5" fmla="*/ 218516 w 278570"/>
                    <a:gd name="connsiteY5" fmla="*/ 45127 h 298049"/>
                    <a:gd name="connsiteX6" fmla="*/ 256299 w 278570"/>
                    <a:gd name="connsiteY6" fmla="*/ 90610 h 298049"/>
                    <a:gd name="connsiteX7" fmla="*/ 278565 w 278570"/>
                    <a:gd name="connsiteY7" fmla="*/ 121761 h 298049"/>
                    <a:gd name="connsiteX8" fmla="*/ 256022 w 278570"/>
                    <a:gd name="connsiteY8" fmla="*/ 216695 h 298049"/>
                    <a:gd name="connsiteX9" fmla="*/ 217004 w 278570"/>
                    <a:gd name="connsiteY9" fmla="*/ 274482 h 298049"/>
                    <a:gd name="connsiteX10" fmla="*/ 177805 w 278570"/>
                    <a:gd name="connsiteY10" fmla="*/ 296866 h 298049"/>
                    <a:gd name="connsiteX11" fmla="*/ 115460 w 278570"/>
                    <a:gd name="connsiteY11" fmla="*/ 241698 h 298049"/>
                    <a:gd name="connsiteX0" fmla="*/ 115460 w 278570"/>
                    <a:gd name="connsiteY0" fmla="*/ 243634 h 299985"/>
                    <a:gd name="connsiteX1" fmla="*/ 866 w 278570"/>
                    <a:gd name="connsiteY1" fmla="*/ 203553 h 299985"/>
                    <a:gd name="connsiteX2" fmla="*/ 64413 w 278570"/>
                    <a:gd name="connsiteY2" fmla="*/ 89242 h 299985"/>
                    <a:gd name="connsiteX3" fmla="*/ 95341 w 278570"/>
                    <a:gd name="connsiteY3" fmla="*/ 7294 h 299985"/>
                    <a:gd name="connsiteX4" fmla="*/ 151567 w 278570"/>
                    <a:gd name="connsiteY4" fmla="*/ 9296 h 299985"/>
                    <a:gd name="connsiteX5" fmla="*/ 218516 w 278570"/>
                    <a:gd name="connsiteY5" fmla="*/ 47063 h 299985"/>
                    <a:gd name="connsiteX6" fmla="*/ 256299 w 278570"/>
                    <a:gd name="connsiteY6" fmla="*/ 92546 h 299985"/>
                    <a:gd name="connsiteX7" fmla="*/ 278565 w 278570"/>
                    <a:gd name="connsiteY7" fmla="*/ 123697 h 299985"/>
                    <a:gd name="connsiteX8" fmla="*/ 256022 w 278570"/>
                    <a:gd name="connsiteY8" fmla="*/ 218631 h 299985"/>
                    <a:gd name="connsiteX9" fmla="*/ 217004 w 278570"/>
                    <a:gd name="connsiteY9" fmla="*/ 276418 h 299985"/>
                    <a:gd name="connsiteX10" fmla="*/ 177805 w 278570"/>
                    <a:gd name="connsiteY10" fmla="*/ 298802 h 299985"/>
                    <a:gd name="connsiteX11" fmla="*/ 115460 w 278570"/>
                    <a:gd name="connsiteY11" fmla="*/ 243634 h 29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8570" h="299985">
                      <a:moveTo>
                        <a:pt x="115460" y="243634"/>
                      </a:moveTo>
                      <a:cubicBezTo>
                        <a:pt x="85970" y="227759"/>
                        <a:pt x="9374" y="229285"/>
                        <a:pt x="866" y="203553"/>
                      </a:cubicBezTo>
                      <a:cubicBezTo>
                        <a:pt x="-7642" y="177821"/>
                        <a:pt x="48935" y="120496"/>
                        <a:pt x="64413" y="89242"/>
                      </a:cubicBezTo>
                      <a:cubicBezTo>
                        <a:pt x="79891" y="57988"/>
                        <a:pt x="84585" y="21769"/>
                        <a:pt x="95341" y="7294"/>
                      </a:cubicBezTo>
                      <a:cubicBezTo>
                        <a:pt x="106097" y="-7181"/>
                        <a:pt x="127598" y="3356"/>
                        <a:pt x="151567" y="9296"/>
                      </a:cubicBezTo>
                      <a:cubicBezTo>
                        <a:pt x="175536" y="15236"/>
                        <a:pt x="201061" y="33188"/>
                        <a:pt x="218516" y="47063"/>
                      </a:cubicBezTo>
                      <a:cubicBezTo>
                        <a:pt x="235971" y="60938"/>
                        <a:pt x="246291" y="79774"/>
                        <a:pt x="256299" y="92546"/>
                      </a:cubicBezTo>
                      <a:cubicBezTo>
                        <a:pt x="266307" y="105318"/>
                        <a:pt x="278267" y="99587"/>
                        <a:pt x="278565" y="123697"/>
                      </a:cubicBezTo>
                      <a:cubicBezTo>
                        <a:pt x="278863" y="147807"/>
                        <a:pt x="266282" y="193178"/>
                        <a:pt x="256022" y="218631"/>
                      </a:cubicBezTo>
                      <a:cubicBezTo>
                        <a:pt x="245762" y="244084"/>
                        <a:pt x="230040" y="263056"/>
                        <a:pt x="217004" y="276418"/>
                      </a:cubicBezTo>
                      <a:cubicBezTo>
                        <a:pt x="203968" y="289780"/>
                        <a:pt x="194729" y="304266"/>
                        <a:pt x="177805" y="298802"/>
                      </a:cubicBezTo>
                      <a:cubicBezTo>
                        <a:pt x="160881" y="293338"/>
                        <a:pt x="144950" y="259509"/>
                        <a:pt x="115460" y="243634"/>
                      </a:cubicBezTo>
                      <a:close/>
                    </a:path>
                  </a:pathLst>
                </a:custGeom>
                <a:solidFill>
                  <a:srgbClr val="DDD9EB"/>
                </a:solidFill>
                <a:ln>
                  <a:solidFill>
                    <a:srgbClr val="54545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grpSp>
              <p:nvGrpSpPr>
                <p:cNvPr id="94" name="Groupe 93">
                  <a:extLst>
                    <a:ext uri="{FF2B5EF4-FFF2-40B4-BE49-F238E27FC236}">
                      <a16:creationId xmlns:a16="http://schemas.microsoft.com/office/drawing/2014/main" id="{7F0B170A-F0FB-9BE5-6BAD-696D4E2FE5B5}"/>
                    </a:ext>
                  </a:extLst>
                </p:cNvPr>
                <p:cNvGrpSpPr/>
                <p:nvPr/>
              </p:nvGrpSpPr>
              <p:grpSpPr>
                <a:xfrm flipH="1">
                  <a:off x="8406109" y="4051990"/>
                  <a:ext cx="135594" cy="146017"/>
                  <a:chOff x="8024979" y="3974232"/>
                  <a:chExt cx="278570" cy="299985"/>
                </a:xfrm>
              </p:grpSpPr>
              <p:sp>
                <p:nvSpPr>
                  <p:cNvPr id="92" name="Forme libre : forme 91">
                    <a:extLst>
                      <a:ext uri="{FF2B5EF4-FFF2-40B4-BE49-F238E27FC236}">
                        <a16:creationId xmlns:a16="http://schemas.microsoft.com/office/drawing/2014/main" id="{B0E6EF97-D5E1-106E-B3C0-05D17DFF1DB3}"/>
                      </a:ext>
                    </a:extLst>
                  </p:cNvPr>
                  <p:cNvSpPr/>
                  <p:nvPr/>
                </p:nvSpPr>
                <p:spPr>
                  <a:xfrm>
                    <a:off x="8024979" y="3974232"/>
                    <a:ext cx="278570" cy="299985"/>
                  </a:xfrm>
                  <a:custGeom>
                    <a:avLst/>
                    <a:gdLst>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2292 w 246604"/>
                      <a:gd name="connsiteY10" fmla="*/ 69652 h 301824"/>
                      <a:gd name="connsiteX11" fmla="*/ 35864 w 246604"/>
                      <a:gd name="connsiteY11" fmla="*/ 58936 h 301824"/>
                      <a:gd name="connsiteX12" fmla="*/ 39435 w 246604"/>
                      <a:gd name="connsiteY12" fmla="*/ 53578 h 301824"/>
                      <a:gd name="connsiteX13" fmla="*/ 41221 w 246604"/>
                      <a:gd name="connsiteY13" fmla="*/ 46435 h 301824"/>
                      <a:gd name="connsiteX14" fmla="*/ 44793 w 246604"/>
                      <a:gd name="connsiteY14" fmla="*/ 33933 h 301824"/>
                      <a:gd name="connsiteX15" fmla="*/ 48365 w 246604"/>
                      <a:gd name="connsiteY15" fmla="*/ 19646 h 301824"/>
                      <a:gd name="connsiteX16" fmla="*/ 51937 w 246604"/>
                      <a:gd name="connsiteY16" fmla="*/ 14288 h 301824"/>
                      <a:gd name="connsiteX17" fmla="*/ 69796 w 246604"/>
                      <a:gd name="connsiteY17" fmla="*/ 5358 h 301824"/>
                      <a:gd name="connsiteX18" fmla="*/ 80512 w 246604"/>
                      <a:gd name="connsiteY18" fmla="*/ 1786 h 301824"/>
                      <a:gd name="connsiteX19" fmla="*/ 94799 w 246604"/>
                      <a:gd name="connsiteY19" fmla="*/ 0 h 301824"/>
                      <a:gd name="connsiteX20" fmla="*/ 100157 w 246604"/>
                      <a:gd name="connsiteY20" fmla="*/ 1786 h 301824"/>
                      <a:gd name="connsiteX21" fmla="*/ 107301 w 246604"/>
                      <a:gd name="connsiteY21" fmla="*/ 3572 h 301824"/>
                      <a:gd name="connsiteX22" fmla="*/ 114445 w 246604"/>
                      <a:gd name="connsiteY22" fmla="*/ 7144 h 301824"/>
                      <a:gd name="connsiteX23" fmla="*/ 119803 w 246604"/>
                      <a:gd name="connsiteY23" fmla="*/ 8930 h 301824"/>
                      <a:gd name="connsiteX24" fmla="*/ 126946 w 246604"/>
                      <a:gd name="connsiteY24" fmla="*/ 12502 h 301824"/>
                      <a:gd name="connsiteX25" fmla="*/ 132304 w 246604"/>
                      <a:gd name="connsiteY25" fmla="*/ 16074 h 301824"/>
                      <a:gd name="connsiteX26" fmla="*/ 143020 w 246604"/>
                      <a:gd name="connsiteY26" fmla="*/ 17860 h 301824"/>
                      <a:gd name="connsiteX27" fmla="*/ 150164 w 246604"/>
                      <a:gd name="connsiteY27" fmla="*/ 19646 h 301824"/>
                      <a:gd name="connsiteX28" fmla="*/ 157307 w 246604"/>
                      <a:gd name="connsiteY28" fmla="*/ 25003 h 301824"/>
                      <a:gd name="connsiteX29" fmla="*/ 168023 w 246604"/>
                      <a:gd name="connsiteY29" fmla="*/ 28575 h 301824"/>
                      <a:gd name="connsiteX30" fmla="*/ 182310 w 246604"/>
                      <a:gd name="connsiteY30" fmla="*/ 32147 h 301824"/>
                      <a:gd name="connsiteX31" fmla="*/ 194812 w 246604"/>
                      <a:gd name="connsiteY31" fmla="*/ 39291 h 301824"/>
                      <a:gd name="connsiteX32" fmla="*/ 203742 w 246604"/>
                      <a:gd name="connsiteY32" fmla="*/ 42863 h 301824"/>
                      <a:gd name="connsiteX33" fmla="*/ 209099 w 246604"/>
                      <a:gd name="connsiteY33" fmla="*/ 50007 h 301824"/>
                      <a:gd name="connsiteX34" fmla="*/ 214457 w 246604"/>
                      <a:gd name="connsiteY34" fmla="*/ 51793 h 301824"/>
                      <a:gd name="connsiteX35" fmla="*/ 221601 w 246604"/>
                      <a:gd name="connsiteY35" fmla="*/ 62508 h 301824"/>
                      <a:gd name="connsiteX36" fmla="*/ 230531 w 246604"/>
                      <a:gd name="connsiteY36" fmla="*/ 78582 h 301824"/>
                      <a:gd name="connsiteX37" fmla="*/ 234103 w 246604"/>
                      <a:gd name="connsiteY37" fmla="*/ 87511 h 301824"/>
                      <a:gd name="connsiteX38" fmla="*/ 239460 w 246604"/>
                      <a:gd name="connsiteY38" fmla="*/ 94655 h 301824"/>
                      <a:gd name="connsiteX39" fmla="*/ 241246 w 246604"/>
                      <a:gd name="connsiteY39" fmla="*/ 105371 h 301824"/>
                      <a:gd name="connsiteX40" fmla="*/ 244818 w 246604"/>
                      <a:gd name="connsiteY40" fmla="*/ 114300 h 301824"/>
                      <a:gd name="connsiteX41" fmla="*/ 246604 w 246604"/>
                      <a:gd name="connsiteY41" fmla="*/ 130374 h 301824"/>
                      <a:gd name="connsiteX42" fmla="*/ 244818 w 246604"/>
                      <a:gd name="connsiteY42" fmla="*/ 187524 h 301824"/>
                      <a:gd name="connsiteX43" fmla="*/ 239460 w 246604"/>
                      <a:gd name="connsiteY43" fmla="*/ 203597 h 301824"/>
                      <a:gd name="connsiteX44" fmla="*/ 237674 w 246604"/>
                      <a:gd name="connsiteY44" fmla="*/ 208955 h 301824"/>
                      <a:gd name="connsiteX45" fmla="*/ 234103 w 246604"/>
                      <a:gd name="connsiteY45" fmla="*/ 216099 h 301824"/>
                      <a:gd name="connsiteX46" fmla="*/ 232317 w 246604"/>
                      <a:gd name="connsiteY46" fmla="*/ 223243 h 301824"/>
                      <a:gd name="connsiteX47" fmla="*/ 221601 w 246604"/>
                      <a:gd name="connsiteY47" fmla="*/ 241102 h 301824"/>
                      <a:gd name="connsiteX48" fmla="*/ 216243 w 246604"/>
                      <a:gd name="connsiteY48" fmla="*/ 251818 h 301824"/>
                      <a:gd name="connsiteX49" fmla="*/ 212671 w 246604"/>
                      <a:gd name="connsiteY49" fmla="*/ 257175 h 301824"/>
                      <a:gd name="connsiteX50" fmla="*/ 203742 w 246604"/>
                      <a:gd name="connsiteY50" fmla="*/ 276821 h 301824"/>
                      <a:gd name="connsiteX51" fmla="*/ 198384 w 246604"/>
                      <a:gd name="connsiteY51" fmla="*/ 283964 h 301824"/>
                      <a:gd name="connsiteX52" fmla="*/ 194812 w 246604"/>
                      <a:gd name="connsiteY52" fmla="*/ 289322 h 301824"/>
                      <a:gd name="connsiteX53" fmla="*/ 189454 w 246604"/>
                      <a:gd name="connsiteY53" fmla="*/ 294680 h 301824"/>
                      <a:gd name="connsiteX54" fmla="*/ 180524 w 246604"/>
                      <a:gd name="connsiteY54" fmla="*/ 301824 h 301824"/>
                      <a:gd name="connsiteX55" fmla="*/ 168023 w 246604"/>
                      <a:gd name="connsiteY55" fmla="*/ 300038 h 301824"/>
                      <a:gd name="connsiteX56" fmla="*/ 157307 w 246604"/>
                      <a:gd name="connsiteY56" fmla="*/ 296466 h 301824"/>
                      <a:gd name="connsiteX57" fmla="*/ 151949 w 246604"/>
                      <a:gd name="connsiteY57" fmla="*/ 294680 h 301824"/>
                      <a:gd name="connsiteX58" fmla="*/ 125160 w 246604"/>
                      <a:gd name="connsiteY58" fmla="*/ 291108 h 301824"/>
                      <a:gd name="connsiteX59" fmla="*/ 107301 w 246604"/>
                      <a:gd name="connsiteY59" fmla="*/ 283964 h 301824"/>
                      <a:gd name="connsiteX60" fmla="*/ 101943 w 246604"/>
                      <a:gd name="connsiteY60" fmla="*/ 280393 h 301824"/>
                      <a:gd name="connsiteX61" fmla="*/ 96585 w 246604"/>
                      <a:gd name="connsiteY61" fmla="*/ 278607 h 301824"/>
                      <a:gd name="connsiteX62" fmla="*/ 78726 w 246604"/>
                      <a:gd name="connsiteY62" fmla="*/ 271463 h 301824"/>
                      <a:gd name="connsiteX63" fmla="*/ 71582 w 246604"/>
                      <a:gd name="connsiteY63" fmla="*/ 267891 h 301824"/>
                      <a:gd name="connsiteX64" fmla="*/ 66224 w 246604"/>
                      <a:gd name="connsiteY64" fmla="*/ 266105 h 301824"/>
                      <a:gd name="connsiteX65" fmla="*/ 41221 w 246604"/>
                      <a:gd name="connsiteY65" fmla="*/ 260747 h 301824"/>
                      <a:gd name="connsiteX66" fmla="*/ 35864 w 246604"/>
                      <a:gd name="connsiteY66" fmla="*/ 258961 h 301824"/>
                      <a:gd name="connsiteX67" fmla="*/ 21576 w 246604"/>
                      <a:gd name="connsiteY67" fmla="*/ 248246 h 301824"/>
                      <a:gd name="connsiteX68" fmla="*/ 18004 w 246604"/>
                      <a:gd name="connsiteY68" fmla="*/ 242888 h 301824"/>
                      <a:gd name="connsiteX69" fmla="*/ 5503 w 246604"/>
                      <a:gd name="connsiteY69" fmla="*/ 237530 h 301824"/>
                      <a:gd name="connsiteX70" fmla="*/ 145 w 246604"/>
                      <a:gd name="connsiteY70"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2292 w 246604"/>
                      <a:gd name="connsiteY10" fmla="*/ 69652 h 301824"/>
                      <a:gd name="connsiteX11" fmla="*/ 35864 w 246604"/>
                      <a:gd name="connsiteY11" fmla="*/ 58936 h 301824"/>
                      <a:gd name="connsiteX12" fmla="*/ 39435 w 246604"/>
                      <a:gd name="connsiteY12" fmla="*/ 53578 h 301824"/>
                      <a:gd name="connsiteX13" fmla="*/ 41221 w 246604"/>
                      <a:gd name="connsiteY13" fmla="*/ 46435 h 301824"/>
                      <a:gd name="connsiteX14" fmla="*/ 44793 w 246604"/>
                      <a:gd name="connsiteY14" fmla="*/ 33933 h 301824"/>
                      <a:gd name="connsiteX15" fmla="*/ 48365 w 246604"/>
                      <a:gd name="connsiteY15" fmla="*/ 19646 h 301824"/>
                      <a:gd name="connsiteX16" fmla="*/ 51937 w 246604"/>
                      <a:gd name="connsiteY16" fmla="*/ 14288 h 301824"/>
                      <a:gd name="connsiteX17" fmla="*/ 69796 w 246604"/>
                      <a:gd name="connsiteY17" fmla="*/ 5358 h 301824"/>
                      <a:gd name="connsiteX18" fmla="*/ 80512 w 246604"/>
                      <a:gd name="connsiteY18" fmla="*/ 1786 h 301824"/>
                      <a:gd name="connsiteX19" fmla="*/ 94799 w 246604"/>
                      <a:gd name="connsiteY19" fmla="*/ 0 h 301824"/>
                      <a:gd name="connsiteX20" fmla="*/ 100157 w 246604"/>
                      <a:gd name="connsiteY20" fmla="*/ 1786 h 301824"/>
                      <a:gd name="connsiteX21" fmla="*/ 107301 w 246604"/>
                      <a:gd name="connsiteY21" fmla="*/ 3572 h 301824"/>
                      <a:gd name="connsiteX22" fmla="*/ 114445 w 246604"/>
                      <a:gd name="connsiteY22" fmla="*/ 7144 h 301824"/>
                      <a:gd name="connsiteX23" fmla="*/ 119803 w 246604"/>
                      <a:gd name="connsiteY23" fmla="*/ 8930 h 301824"/>
                      <a:gd name="connsiteX24" fmla="*/ 126946 w 246604"/>
                      <a:gd name="connsiteY24" fmla="*/ 12502 h 301824"/>
                      <a:gd name="connsiteX25" fmla="*/ 132304 w 246604"/>
                      <a:gd name="connsiteY25" fmla="*/ 16074 h 301824"/>
                      <a:gd name="connsiteX26" fmla="*/ 143020 w 246604"/>
                      <a:gd name="connsiteY26" fmla="*/ 17860 h 301824"/>
                      <a:gd name="connsiteX27" fmla="*/ 150164 w 246604"/>
                      <a:gd name="connsiteY27" fmla="*/ 19646 h 301824"/>
                      <a:gd name="connsiteX28" fmla="*/ 157307 w 246604"/>
                      <a:gd name="connsiteY28" fmla="*/ 25003 h 301824"/>
                      <a:gd name="connsiteX29" fmla="*/ 168023 w 246604"/>
                      <a:gd name="connsiteY29" fmla="*/ 28575 h 301824"/>
                      <a:gd name="connsiteX30" fmla="*/ 182310 w 246604"/>
                      <a:gd name="connsiteY30" fmla="*/ 32147 h 301824"/>
                      <a:gd name="connsiteX31" fmla="*/ 194812 w 246604"/>
                      <a:gd name="connsiteY31" fmla="*/ 39291 h 301824"/>
                      <a:gd name="connsiteX32" fmla="*/ 203742 w 246604"/>
                      <a:gd name="connsiteY32" fmla="*/ 42863 h 301824"/>
                      <a:gd name="connsiteX33" fmla="*/ 209099 w 246604"/>
                      <a:gd name="connsiteY33" fmla="*/ 50007 h 301824"/>
                      <a:gd name="connsiteX34" fmla="*/ 214457 w 246604"/>
                      <a:gd name="connsiteY34" fmla="*/ 51793 h 301824"/>
                      <a:gd name="connsiteX35" fmla="*/ 221601 w 246604"/>
                      <a:gd name="connsiteY35" fmla="*/ 62508 h 301824"/>
                      <a:gd name="connsiteX36" fmla="*/ 230531 w 246604"/>
                      <a:gd name="connsiteY36" fmla="*/ 78582 h 301824"/>
                      <a:gd name="connsiteX37" fmla="*/ 234103 w 246604"/>
                      <a:gd name="connsiteY37" fmla="*/ 87511 h 301824"/>
                      <a:gd name="connsiteX38" fmla="*/ 239460 w 246604"/>
                      <a:gd name="connsiteY38" fmla="*/ 94655 h 301824"/>
                      <a:gd name="connsiteX39" fmla="*/ 241246 w 246604"/>
                      <a:gd name="connsiteY39" fmla="*/ 105371 h 301824"/>
                      <a:gd name="connsiteX40" fmla="*/ 244818 w 246604"/>
                      <a:gd name="connsiteY40" fmla="*/ 114300 h 301824"/>
                      <a:gd name="connsiteX41" fmla="*/ 246604 w 246604"/>
                      <a:gd name="connsiteY41" fmla="*/ 130374 h 301824"/>
                      <a:gd name="connsiteX42" fmla="*/ 244818 w 246604"/>
                      <a:gd name="connsiteY42" fmla="*/ 187524 h 301824"/>
                      <a:gd name="connsiteX43" fmla="*/ 239460 w 246604"/>
                      <a:gd name="connsiteY43" fmla="*/ 203597 h 301824"/>
                      <a:gd name="connsiteX44" fmla="*/ 237674 w 246604"/>
                      <a:gd name="connsiteY44" fmla="*/ 208955 h 301824"/>
                      <a:gd name="connsiteX45" fmla="*/ 232317 w 246604"/>
                      <a:gd name="connsiteY45" fmla="*/ 223243 h 301824"/>
                      <a:gd name="connsiteX46" fmla="*/ 221601 w 246604"/>
                      <a:gd name="connsiteY46" fmla="*/ 241102 h 301824"/>
                      <a:gd name="connsiteX47" fmla="*/ 216243 w 246604"/>
                      <a:gd name="connsiteY47" fmla="*/ 251818 h 301824"/>
                      <a:gd name="connsiteX48" fmla="*/ 212671 w 246604"/>
                      <a:gd name="connsiteY48" fmla="*/ 257175 h 301824"/>
                      <a:gd name="connsiteX49" fmla="*/ 203742 w 246604"/>
                      <a:gd name="connsiteY49" fmla="*/ 276821 h 301824"/>
                      <a:gd name="connsiteX50" fmla="*/ 198384 w 246604"/>
                      <a:gd name="connsiteY50" fmla="*/ 283964 h 301824"/>
                      <a:gd name="connsiteX51" fmla="*/ 194812 w 246604"/>
                      <a:gd name="connsiteY51" fmla="*/ 289322 h 301824"/>
                      <a:gd name="connsiteX52" fmla="*/ 189454 w 246604"/>
                      <a:gd name="connsiteY52" fmla="*/ 294680 h 301824"/>
                      <a:gd name="connsiteX53" fmla="*/ 180524 w 246604"/>
                      <a:gd name="connsiteY53" fmla="*/ 301824 h 301824"/>
                      <a:gd name="connsiteX54" fmla="*/ 168023 w 246604"/>
                      <a:gd name="connsiteY54" fmla="*/ 300038 h 301824"/>
                      <a:gd name="connsiteX55" fmla="*/ 157307 w 246604"/>
                      <a:gd name="connsiteY55" fmla="*/ 296466 h 301824"/>
                      <a:gd name="connsiteX56" fmla="*/ 151949 w 246604"/>
                      <a:gd name="connsiteY56" fmla="*/ 294680 h 301824"/>
                      <a:gd name="connsiteX57" fmla="*/ 125160 w 246604"/>
                      <a:gd name="connsiteY57" fmla="*/ 291108 h 301824"/>
                      <a:gd name="connsiteX58" fmla="*/ 107301 w 246604"/>
                      <a:gd name="connsiteY58" fmla="*/ 283964 h 301824"/>
                      <a:gd name="connsiteX59" fmla="*/ 101943 w 246604"/>
                      <a:gd name="connsiteY59" fmla="*/ 280393 h 301824"/>
                      <a:gd name="connsiteX60" fmla="*/ 96585 w 246604"/>
                      <a:gd name="connsiteY60" fmla="*/ 278607 h 301824"/>
                      <a:gd name="connsiteX61" fmla="*/ 78726 w 246604"/>
                      <a:gd name="connsiteY61" fmla="*/ 271463 h 301824"/>
                      <a:gd name="connsiteX62" fmla="*/ 71582 w 246604"/>
                      <a:gd name="connsiteY62" fmla="*/ 267891 h 301824"/>
                      <a:gd name="connsiteX63" fmla="*/ 66224 w 246604"/>
                      <a:gd name="connsiteY63" fmla="*/ 266105 h 301824"/>
                      <a:gd name="connsiteX64" fmla="*/ 41221 w 246604"/>
                      <a:gd name="connsiteY64" fmla="*/ 260747 h 301824"/>
                      <a:gd name="connsiteX65" fmla="*/ 35864 w 246604"/>
                      <a:gd name="connsiteY65" fmla="*/ 258961 h 301824"/>
                      <a:gd name="connsiteX66" fmla="*/ 21576 w 246604"/>
                      <a:gd name="connsiteY66" fmla="*/ 248246 h 301824"/>
                      <a:gd name="connsiteX67" fmla="*/ 18004 w 246604"/>
                      <a:gd name="connsiteY67" fmla="*/ 242888 h 301824"/>
                      <a:gd name="connsiteX68" fmla="*/ 5503 w 246604"/>
                      <a:gd name="connsiteY68" fmla="*/ 237530 h 301824"/>
                      <a:gd name="connsiteX69" fmla="*/ 145 w 246604"/>
                      <a:gd name="connsiteY69"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2292 w 246604"/>
                      <a:gd name="connsiteY10" fmla="*/ 69652 h 301824"/>
                      <a:gd name="connsiteX11" fmla="*/ 35864 w 246604"/>
                      <a:gd name="connsiteY11" fmla="*/ 58936 h 301824"/>
                      <a:gd name="connsiteX12" fmla="*/ 39435 w 246604"/>
                      <a:gd name="connsiteY12" fmla="*/ 53578 h 301824"/>
                      <a:gd name="connsiteX13" fmla="*/ 41221 w 246604"/>
                      <a:gd name="connsiteY13" fmla="*/ 46435 h 301824"/>
                      <a:gd name="connsiteX14" fmla="*/ 44793 w 246604"/>
                      <a:gd name="connsiteY14" fmla="*/ 33933 h 301824"/>
                      <a:gd name="connsiteX15" fmla="*/ 48365 w 246604"/>
                      <a:gd name="connsiteY15" fmla="*/ 19646 h 301824"/>
                      <a:gd name="connsiteX16" fmla="*/ 51937 w 246604"/>
                      <a:gd name="connsiteY16" fmla="*/ 14288 h 301824"/>
                      <a:gd name="connsiteX17" fmla="*/ 69796 w 246604"/>
                      <a:gd name="connsiteY17" fmla="*/ 5358 h 301824"/>
                      <a:gd name="connsiteX18" fmla="*/ 80512 w 246604"/>
                      <a:gd name="connsiteY18" fmla="*/ 1786 h 301824"/>
                      <a:gd name="connsiteX19" fmla="*/ 94799 w 246604"/>
                      <a:gd name="connsiteY19" fmla="*/ 0 h 301824"/>
                      <a:gd name="connsiteX20" fmla="*/ 100157 w 246604"/>
                      <a:gd name="connsiteY20" fmla="*/ 1786 h 301824"/>
                      <a:gd name="connsiteX21" fmla="*/ 107301 w 246604"/>
                      <a:gd name="connsiteY21" fmla="*/ 3572 h 301824"/>
                      <a:gd name="connsiteX22" fmla="*/ 114445 w 246604"/>
                      <a:gd name="connsiteY22" fmla="*/ 7144 h 301824"/>
                      <a:gd name="connsiteX23" fmla="*/ 119803 w 246604"/>
                      <a:gd name="connsiteY23" fmla="*/ 8930 h 301824"/>
                      <a:gd name="connsiteX24" fmla="*/ 126946 w 246604"/>
                      <a:gd name="connsiteY24" fmla="*/ 12502 h 301824"/>
                      <a:gd name="connsiteX25" fmla="*/ 132304 w 246604"/>
                      <a:gd name="connsiteY25" fmla="*/ 16074 h 301824"/>
                      <a:gd name="connsiteX26" fmla="*/ 143020 w 246604"/>
                      <a:gd name="connsiteY26" fmla="*/ 17860 h 301824"/>
                      <a:gd name="connsiteX27" fmla="*/ 150164 w 246604"/>
                      <a:gd name="connsiteY27" fmla="*/ 19646 h 301824"/>
                      <a:gd name="connsiteX28" fmla="*/ 157307 w 246604"/>
                      <a:gd name="connsiteY28" fmla="*/ 25003 h 301824"/>
                      <a:gd name="connsiteX29" fmla="*/ 168023 w 246604"/>
                      <a:gd name="connsiteY29" fmla="*/ 28575 h 301824"/>
                      <a:gd name="connsiteX30" fmla="*/ 182310 w 246604"/>
                      <a:gd name="connsiteY30" fmla="*/ 32147 h 301824"/>
                      <a:gd name="connsiteX31" fmla="*/ 194812 w 246604"/>
                      <a:gd name="connsiteY31" fmla="*/ 39291 h 301824"/>
                      <a:gd name="connsiteX32" fmla="*/ 203742 w 246604"/>
                      <a:gd name="connsiteY32" fmla="*/ 42863 h 301824"/>
                      <a:gd name="connsiteX33" fmla="*/ 209099 w 246604"/>
                      <a:gd name="connsiteY33" fmla="*/ 50007 h 301824"/>
                      <a:gd name="connsiteX34" fmla="*/ 214457 w 246604"/>
                      <a:gd name="connsiteY34" fmla="*/ 51793 h 301824"/>
                      <a:gd name="connsiteX35" fmla="*/ 221601 w 246604"/>
                      <a:gd name="connsiteY35" fmla="*/ 62508 h 301824"/>
                      <a:gd name="connsiteX36" fmla="*/ 230531 w 246604"/>
                      <a:gd name="connsiteY36" fmla="*/ 78582 h 301824"/>
                      <a:gd name="connsiteX37" fmla="*/ 234103 w 246604"/>
                      <a:gd name="connsiteY37" fmla="*/ 87511 h 301824"/>
                      <a:gd name="connsiteX38" fmla="*/ 239460 w 246604"/>
                      <a:gd name="connsiteY38" fmla="*/ 94655 h 301824"/>
                      <a:gd name="connsiteX39" fmla="*/ 241246 w 246604"/>
                      <a:gd name="connsiteY39" fmla="*/ 105371 h 301824"/>
                      <a:gd name="connsiteX40" fmla="*/ 244818 w 246604"/>
                      <a:gd name="connsiteY40" fmla="*/ 114300 h 301824"/>
                      <a:gd name="connsiteX41" fmla="*/ 246604 w 246604"/>
                      <a:gd name="connsiteY41" fmla="*/ 130374 h 301824"/>
                      <a:gd name="connsiteX42" fmla="*/ 244818 w 246604"/>
                      <a:gd name="connsiteY42" fmla="*/ 187524 h 301824"/>
                      <a:gd name="connsiteX43" fmla="*/ 239460 w 246604"/>
                      <a:gd name="connsiteY43" fmla="*/ 203597 h 301824"/>
                      <a:gd name="connsiteX44" fmla="*/ 232317 w 246604"/>
                      <a:gd name="connsiteY44" fmla="*/ 223243 h 301824"/>
                      <a:gd name="connsiteX45" fmla="*/ 221601 w 246604"/>
                      <a:gd name="connsiteY45" fmla="*/ 241102 h 301824"/>
                      <a:gd name="connsiteX46" fmla="*/ 216243 w 246604"/>
                      <a:gd name="connsiteY46" fmla="*/ 251818 h 301824"/>
                      <a:gd name="connsiteX47" fmla="*/ 212671 w 246604"/>
                      <a:gd name="connsiteY47" fmla="*/ 257175 h 301824"/>
                      <a:gd name="connsiteX48" fmla="*/ 203742 w 246604"/>
                      <a:gd name="connsiteY48" fmla="*/ 276821 h 301824"/>
                      <a:gd name="connsiteX49" fmla="*/ 198384 w 246604"/>
                      <a:gd name="connsiteY49" fmla="*/ 283964 h 301824"/>
                      <a:gd name="connsiteX50" fmla="*/ 194812 w 246604"/>
                      <a:gd name="connsiteY50" fmla="*/ 289322 h 301824"/>
                      <a:gd name="connsiteX51" fmla="*/ 189454 w 246604"/>
                      <a:gd name="connsiteY51" fmla="*/ 294680 h 301824"/>
                      <a:gd name="connsiteX52" fmla="*/ 180524 w 246604"/>
                      <a:gd name="connsiteY52" fmla="*/ 301824 h 301824"/>
                      <a:gd name="connsiteX53" fmla="*/ 168023 w 246604"/>
                      <a:gd name="connsiteY53" fmla="*/ 300038 h 301824"/>
                      <a:gd name="connsiteX54" fmla="*/ 157307 w 246604"/>
                      <a:gd name="connsiteY54" fmla="*/ 296466 h 301824"/>
                      <a:gd name="connsiteX55" fmla="*/ 151949 w 246604"/>
                      <a:gd name="connsiteY55" fmla="*/ 294680 h 301824"/>
                      <a:gd name="connsiteX56" fmla="*/ 125160 w 246604"/>
                      <a:gd name="connsiteY56" fmla="*/ 291108 h 301824"/>
                      <a:gd name="connsiteX57" fmla="*/ 107301 w 246604"/>
                      <a:gd name="connsiteY57" fmla="*/ 283964 h 301824"/>
                      <a:gd name="connsiteX58" fmla="*/ 101943 w 246604"/>
                      <a:gd name="connsiteY58" fmla="*/ 280393 h 301824"/>
                      <a:gd name="connsiteX59" fmla="*/ 96585 w 246604"/>
                      <a:gd name="connsiteY59" fmla="*/ 278607 h 301824"/>
                      <a:gd name="connsiteX60" fmla="*/ 78726 w 246604"/>
                      <a:gd name="connsiteY60" fmla="*/ 271463 h 301824"/>
                      <a:gd name="connsiteX61" fmla="*/ 71582 w 246604"/>
                      <a:gd name="connsiteY61" fmla="*/ 267891 h 301824"/>
                      <a:gd name="connsiteX62" fmla="*/ 66224 w 246604"/>
                      <a:gd name="connsiteY62" fmla="*/ 266105 h 301824"/>
                      <a:gd name="connsiteX63" fmla="*/ 41221 w 246604"/>
                      <a:gd name="connsiteY63" fmla="*/ 260747 h 301824"/>
                      <a:gd name="connsiteX64" fmla="*/ 35864 w 246604"/>
                      <a:gd name="connsiteY64" fmla="*/ 258961 h 301824"/>
                      <a:gd name="connsiteX65" fmla="*/ 21576 w 246604"/>
                      <a:gd name="connsiteY65" fmla="*/ 248246 h 301824"/>
                      <a:gd name="connsiteX66" fmla="*/ 18004 w 246604"/>
                      <a:gd name="connsiteY66" fmla="*/ 242888 h 301824"/>
                      <a:gd name="connsiteX67" fmla="*/ 5503 w 246604"/>
                      <a:gd name="connsiteY67" fmla="*/ 237530 h 301824"/>
                      <a:gd name="connsiteX68" fmla="*/ 145 w 246604"/>
                      <a:gd name="connsiteY68"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2292 w 246604"/>
                      <a:gd name="connsiteY10" fmla="*/ 69652 h 301824"/>
                      <a:gd name="connsiteX11" fmla="*/ 35864 w 246604"/>
                      <a:gd name="connsiteY11" fmla="*/ 58936 h 301824"/>
                      <a:gd name="connsiteX12" fmla="*/ 39435 w 246604"/>
                      <a:gd name="connsiteY12" fmla="*/ 53578 h 301824"/>
                      <a:gd name="connsiteX13" fmla="*/ 44793 w 246604"/>
                      <a:gd name="connsiteY13" fmla="*/ 33933 h 301824"/>
                      <a:gd name="connsiteX14" fmla="*/ 48365 w 246604"/>
                      <a:gd name="connsiteY14" fmla="*/ 19646 h 301824"/>
                      <a:gd name="connsiteX15" fmla="*/ 51937 w 246604"/>
                      <a:gd name="connsiteY15" fmla="*/ 14288 h 301824"/>
                      <a:gd name="connsiteX16" fmla="*/ 69796 w 246604"/>
                      <a:gd name="connsiteY16" fmla="*/ 5358 h 301824"/>
                      <a:gd name="connsiteX17" fmla="*/ 80512 w 246604"/>
                      <a:gd name="connsiteY17" fmla="*/ 1786 h 301824"/>
                      <a:gd name="connsiteX18" fmla="*/ 94799 w 246604"/>
                      <a:gd name="connsiteY18" fmla="*/ 0 h 301824"/>
                      <a:gd name="connsiteX19" fmla="*/ 100157 w 246604"/>
                      <a:gd name="connsiteY19" fmla="*/ 1786 h 301824"/>
                      <a:gd name="connsiteX20" fmla="*/ 107301 w 246604"/>
                      <a:gd name="connsiteY20" fmla="*/ 3572 h 301824"/>
                      <a:gd name="connsiteX21" fmla="*/ 114445 w 246604"/>
                      <a:gd name="connsiteY21" fmla="*/ 7144 h 301824"/>
                      <a:gd name="connsiteX22" fmla="*/ 119803 w 246604"/>
                      <a:gd name="connsiteY22" fmla="*/ 8930 h 301824"/>
                      <a:gd name="connsiteX23" fmla="*/ 126946 w 246604"/>
                      <a:gd name="connsiteY23" fmla="*/ 12502 h 301824"/>
                      <a:gd name="connsiteX24" fmla="*/ 132304 w 246604"/>
                      <a:gd name="connsiteY24" fmla="*/ 16074 h 301824"/>
                      <a:gd name="connsiteX25" fmla="*/ 143020 w 246604"/>
                      <a:gd name="connsiteY25" fmla="*/ 17860 h 301824"/>
                      <a:gd name="connsiteX26" fmla="*/ 150164 w 246604"/>
                      <a:gd name="connsiteY26" fmla="*/ 19646 h 301824"/>
                      <a:gd name="connsiteX27" fmla="*/ 157307 w 246604"/>
                      <a:gd name="connsiteY27" fmla="*/ 25003 h 301824"/>
                      <a:gd name="connsiteX28" fmla="*/ 168023 w 246604"/>
                      <a:gd name="connsiteY28" fmla="*/ 28575 h 301824"/>
                      <a:gd name="connsiteX29" fmla="*/ 182310 w 246604"/>
                      <a:gd name="connsiteY29" fmla="*/ 32147 h 301824"/>
                      <a:gd name="connsiteX30" fmla="*/ 194812 w 246604"/>
                      <a:gd name="connsiteY30" fmla="*/ 39291 h 301824"/>
                      <a:gd name="connsiteX31" fmla="*/ 203742 w 246604"/>
                      <a:gd name="connsiteY31" fmla="*/ 42863 h 301824"/>
                      <a:gd name="connsiteX32" fmla="*/ 209099 w 246604"/>
                      <a:gd name="connsiteY32" fmla="*/ 50007 h 301824"/>
                      <a:gd name="connsiteX33" fmla="*/ 214457 w 246604"/>
                      <a:gd name="connsiteY33" fmla="*/ 51793 h 301824"/>
                      <a:gd name="connsiteX34" fmla="*/ 221601 w 246604"/>
                      <a:gd name="connsiteY34" fmla="*/ 62508 h 301824"/>
                      <a:gd name="connsiteX35" fmla="*/ 230531 w 246604"/>
                      <a:gd name="connsiteY35" fmla="*/ 78582 h 301824"/>
                      <a:gd name="connsiteX36" fmla="*/ 234103 w 246604"/>
                      <a:gd name="connsiteY36" fmla="*/ 87511 h 301824"/>
                      <a:gd name="connsiteX37" fmla="*/ 239460 w 246604"/>
                      <a:gd name="connsiteY37" fmla="*/ 94655 h 301824"/>
                      <a:gd name="connsiteX38" fmla="*/ 241246 w 246604"/>
                      <a:gd name="connsiteY38" fmla="*/ 105371 h 301824"/>
                      <a:gd name="connsiteX39" fmla="*/ 244818 w 246604"/>
                      <a:gd name="connsiteY39" fmla="*/ 114300 h 301824"/>
                      <a:gd name="connsiteX40" fmla="*/ 246604 w 246604"/>
                      <a:gd name="connsiteY40" fmla="*/ 130374 h 301824"/>
                      <a:gd name="connsiteX41" fmla="*/ 244818 w 246604"/>
                      <a:gd name="connsiteY41" fmla="*/ 187524 h 301824"/>
                      <a:gd name="connsiteX42" fmla="*/ 239460 w 246604"/>
                      <a:gd name="connsiteY42" fmla="*/ 203597 h 301824"/>
                      <a:gd name="connsiteX43" fmla="*/ 232317 w 246604"/>
                      <a:gd name="connsiteY43" fmla="*/ 223243 h 301824"/>
                      <a:gd name="connsiteX44" fmla="*/ 221601 w 246604"/>
                      <a:gd name="connsiteY44" fmla="*/ 241102 h 301824"/>
                      <a:gd name="connsiteX45" fmla="*/ 216243 w 246604"/>
                      <a:gd name="connsiteY45" fmla="*/ 251818 h 301824"/>
                      <a:gd name="connsiteX46" fmla="*/ 212671 w 246604"/>
                      <a:gd name="connsiteY46" fmla="*/ 257175 h 301824"/>
                      <a:gd name="connsiteX47" fmla="*/ 203742 w 246604"/>
                      <a:gd name="connsiteY47" fmla="*/ 276821 h 301824"/>
                      <a:gd name="connsiteX48" fmla="*/ 198384 w 246604"/>
                      <a:gd name="connsiteY48" fmla="*/ 283964 h 301824"/>
                      <a:gd name="connsiteX49" fmla="*/ 194812 w 246604"/>
                      <a:gd name="connsiteY49" fmla="*/ 289322 h 301824"/>
                      <a:gd name="connsiteX50" fmla="*/ 189454 w 246604"/>
                      <a:gd name="connsiteY50" fmla="*/ 294680 h 301824"/>
                      <a:gd name="connsiteX51" fmla="*/ 180524 w 246604"/>
                      <a:gd name="connsiteY51" fmla="*/ 301824 h 301824"/>
                      <a:gd name="connsiteX52" fmla="*/ 168023 w 246604"/>
                      <a:gd name="connsiteY52" fmla="*/ 300038 h 301824"/>
                      <a:gd name="connsiteX53" fmla="*/ 157307 w 246604"/>
                      <a:gd name="connsiteY53" fmla="*/ 296466 h 301824"/>
                      <a:gd name="connsiteX54" fmla="*/ 151949 w 246604"/>
                      <a:gd name="connsiteY54" fmla="*/ 294680 h 301824"/>
                      <a:gd name="connsiteX55" fmla="*/ 125160 w 246604"/>
                      <a:gd name="connsiteY55" fmla="*/ 291108 h 301824"/>
                      <a:gd name="connsiteX56" fmla="*/ 107301 w 246604"/>
                      <a:gd name="connsiteY56" fmla="*/ 283964 h 301824"/>
                      <a:gd name="connsiteX57" fmla="*/ 101943 w 246604"/>
                      <a:gd name="connsiteY57" fmla="*/ 280393 h 301824"/>
                      <a:gd name="connsiteX58" fmla="*/ 96585 w 246604"/>
                      <a:gd name="connsiteY58" fmla="*/ 278607 h 301824"/>
                      <a:gd name="connsiteX59" fmla="*/ 78726 w 246604"/>
                      <a:gd name="connsiteY59" fmla="*/ 271463 h 301824"/>
                      <a:gd name="connsiteX60" fmla="*/ 71582 w 246604"/>
                      <a:gd name="connsiteY60" fmla="*/ 267891 h 301824"/>
                      <a:gd name="connsiteX61" fmla="*/ 66224 w 246604"/>
                      <a:gd name="connsiteY61" fmla="*/ 266105 h 301824"/>
                      <a:gd name="connsiteX62" fmla="*/ 41221 w 246604"/>
                      <a:gd name="connsiteY62" fmla="*/ 260747 h 301824"/>
                      <a:gd name="connsiteX63" fmla="*/ 35864 w 246604"/>
                      <a:gd name="connsiteY63" fmla="*/ 258961 h 301824"/>
                      <a:gd name="connsiteX64" fmla="*/ 21576 w 246604"/>
                      <a:gd name="connsiteY64" fmla="*/ 248246 h 301824"/>
                      <a:gd name="connsiteX65" fmla="*/ 18004 w 246604"/>
                      <a:gd name="connsiteY65" fmla="*/ 242888 h 301824"/>
                      <a:gd name="connsiteX66" fmla="*/ 5503 w 246604"/>
                      <a:gd name="connsiteY66" fmla="*/ 237530 h 301824"/>
                      <a:gd name="connsiteX67" fmla="*/ 145 w 246604"/>
                      <a:gd name="connsiteY67"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07301 w 246604"/>
                      <a:gd name="connsiteY19" fmla="*/ 3572 h 301824"/>
                      <a:gd name="connsiteX20" fmla="*/ 114445 w 246604"/>
                      <a:gd name="connsiteY20" fmla="*/ 7144 h 301824"/>
                      <a:gd name="connsiteX21" fmla="*/ 119803 w 246604"/>
                      <a:gd name="connsiteY21" fmla="*/ 8930 h 301824"/>
                      <a:gd name="connsiteX22" fmla="*/ 126946 w 246604"/>
                      <a:gd name="connsiteY22" fmla="*/ 12502 h 301824"/>
                      <a:gd name="connsiteX23" fmla="*/ 132304 w 246604"/>
                      <a:gd name="connsiteY23" fmla="*/ 16074 h 301824"/>
                      <a:gd name="connsiteX24" fmla="*/ 143020 w 246604"/>
                      <a:gd name="connsiteY24" fmla="*/ 17860 h 301824"/>
                      <a:gd name="connsiteX25" fmla="*/ 150164 w 246604"/>
                      <a:gd name="connsiteY25" fmla="*/ 19646 h 301824"/>
                      <a:gd name="connsiteX26" fmla="*/ 157307 w 246604"/>
                      <a:gd name="connsiteY26" fmla="*/ 25003 h 301824"/>
                      <a:gd name="connsiteX27" fmla="*/ 168023 w 246604"/>
                      <a:gd name="connsiteY27" fmla="*/ 28575 h 301824"/>
                      <a:gd name="connsiteX28" fmla="*/ 182310 w 246604"/>
                      <a:gd name="connsiteY28" fmla="*/ 32147 h 301824"/>
                      <a:gd name="connsiteX29" fmla="*/ 194812 w 246604"/>
                      <a:gd name="connsiteY29" fmla="*/ 39291 h 301824"/>
                      <a:gd name="connsiteX30" fmla="*/ 203742 w 246604"/>
                      <a:gd name="connsiteY30" fmla="*/ 42863 h 301824"/>
                      <a:gd name="connsiteX31" fmla="*/ 209099 w 246604"/>
                      <a:gd name="connsiteY31" fmla="*/ 50007 h 301824"/>
                      <a:gd name="connsiteX32" fmla="*/ 214457 w 246604"/>
                      <a:gd name="connsiteY32" fmla="*/ 51793 h 301824"/>
                      <a:gd name="connsiteX33" fmla="*/ 221601 w 246604"/>
                      <a:gd name="connsiteY33" fmla="*/ 62508 h 301824"/>
                      <a:gd name="connsiteX34" fmla="*/ 230531 w 246604"/>
                      <a:gd name="connsiteY34" fmla="*/ 78582 h 301824"/>
                      <a:gd name="connsiteX35" fmla="*/ 234103 w 246604"/>
                      <a:gd name="connsiteY35" fmla="*/ 87511 h 301824"/>
                      <a:gd name="connsiteX36" fmla="*/ 239460 w 246604"/>
                      <a:gd name="connsiteY36" fmla="*/ 94655 h 301824"/>
                      <a:gd name="connsiteX37" fmla="*/ 241246 w 246604"/>
                      <a:gd name="connsiteY37" fmla="*/ 105371 h 301824"/>
                      <a:gd name="connsiteX38" fmla="*/ 244818 w 246604"/>
                      <a:gd name="connsiteY38" fmla="*/ 114300 h 301824"/>
                      <a:gd name="connsiteX39" fmla="*/ 246604 w 246604"/>
                      <a:gd name="connsiteY39" fmla="*/ 130374 h 301824"/>
                      <a:gd name="connsiteX40" fmla="*/ 244818 w 246604"/>
                      <a:gd name="connsiteY40" fmla="*/ 187524 h 301824"/>
                      <a:gd name="connsiteX41" fmla="*/ 239460 w 246604"/>
                      <a:gd name="connsiteY41" fmla="*/ 203597 h 301824"/>
                      <a:gd name="connsiteX42" fmla="*/ 232317 w 246604"/>
                      <a:gd name="connsiteY42" fmla="*/ 223243 h 301824"/>
                      <a:gd name="connsiteX43" fmla="*/ 221601 w 246604"/>
                      <a:gd name="connsiteY43" fmla="*/ 241102 h 301824"/>
                      <a:gd name="connsiteX44" fmla="*/ 216243 w 246604"/>
                      <a:gd name="connsiteY44" fmla="*/ 251818 h 301824"/>
                      <a:gd name="connsiteX45" fmla="*/ 212671 w 246604"/>
                      <a:gd name="connsiteY45" fmla="*/ 257175 h 301824"/>
                      <a:gd name="connsiteX46" fmla="*/ 203742 w 246604"/>
                      <a:gd name="connsiteY46" fmla="*/ 276821 h 301824"/>
                      <a:gd name="connsiteX47" fmla="*/ 198384 w 246604"/>
                      <a:gd name="connsiteY47" fmla="*/ 283964 h 301824"/>
                      <a:gd name="connsiteX48" fmla="*/ 194812 w 246604"/>
                      <a:gd name="connsiteY48" fmla="*/ 289322 h 301824"/>
                      <a:gd name="connsiteX49" fmla="*/ 189454 w 246604"/>
                      <a:gd name="connsiteY49" fmla="*/ 294680 h 301824"/>
                      <a:gd name="connsiteX50" fmla="*/ 180524 w 246604"/>
                      <a:gd name="connsiteY50" fmla="*/ 301824 h 301824"/>
                      <a:gd name="connsiteX51" fmla="*/ 168023 w 246604"/>
                      <a:gd name="connsiteY51" fmla="*/ 300038 h 301824"/>
                      <a:gd name="connsiteX52" fmla="*/ 157307 w 246604"/>
                      <a:gd name="connsiteY52" fmla="*/ 296466 h 301824"/>
                      <a:gd name="connsiteX53" fmla="*/ 151949 w 246604"/>
                      <a:gd name="connsiteY53" fmla="*/ 294680 h 301824"/>
                      <a:gd name="connsiteX54" fmla="*/ 125160 w 246604"/>
                      <a:gd name="connsiteY54" fmla="*/ 291108 h 301824"/>
                      <a:gd name="connsiteX55" fmla="*/ 107301 w 246604"/>
                      <a:gd name="connsiteY55" fmla="*/ 283964 h 301824"/>
                      <a:gd name="connsiteX56" fmla="*/ 101943 w 246604"/>
                      <a:gd name="connsiteY56" fmla="*/ 280393 h 301824"/>
                      <a:gd name="connsiteX57" fmla="*/ 96585 w 246604"/>
                      <a:gd name="connsiteY57" fmla="*/ 278607 h 301824"/>
                      <a:gd name="connsiteX58" fmla="*/ 78726 w 246604"/>
                      <a:gd name="connsiteY58" fmla="*/ 271463 h 301824"/>
                      <a:gd name="connsiteX59" fmla="*/ 71582 w 246604"/>
                      <a:gd name="connsiteY59" fmla="*/ 267891 h 301824"/>
                      <a:gd name="connsiteX60" fmla="*/ 66224 w 246604"/>
                      <a:gd name="connsiteY60" fmla="*/ 266105 h 301824"/>
                      <a:gd name="connsiteX61" fmla="*/ 41221 w 246604"/>
                      <a:gd name="connsiteY61" fmla="*/ 260747 h 301824"/>
                      <a:gd name="connsiteX62" fmla="*/ 35864 w 246604"/>
                      <a:gd name="connsiteY62" fmla="*/ 258961 h 301824"/>
                      <a:gd name="connsiteX63" fmla="*/ 21576 w 246604"/>
                      <a:gd name="connsiteY63" fmla="*/ 248246 h 301824"/>
                      <a:gd name="connsiteX64" fmla="*/ 18004 w 246604"/>
                      <a:gd name="connsiteY64" fmla="*/ 242888 h 301824"/>
                      <a:gd name="connsiteX65" fmla="*/ 5503 w 246604"/>
                      <a:gd name="connsiteY65" fmla="*/ 237530 h 301824"/>
                      <a:gd name="connsiteX66" fmla="*/ 145 w 246604"/>
                      <a:gd name="connsiteY66"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43020 w 246604"/>
                      <a:gd name="connsiteY23" fmla="*/ 17860 h 301824"/>
                      <a:gd name="connsiteX24" fmla="*/ 150164 w 246604"/>
                      <a:gd name="connsiteY24" fmla="*/ 19646 h 301824"/>
                      <a:gd name="connsiteX25" fmla="*/ 157307 w 246604"/>
                      <a:gd name="connsiteY25" fmla="*/ 25003 h 301824"/>
                      <a:gd name="connsiteX26" fmla="*/ 168023 w 246604"/>
                      <a:gd name="connsiteY26" fmla="*/ 28575 h 301824"/>
                      <a:gd name="connsiteX27" fmla="*/ 182310 w 246604"/>
                      <a:gd name="connsiteY27" fmla="*/ 32147 h 301824"/>
                      <a:gd name="connsiteX28" fmla="*/ 194812 w 246604"/>
                      <a:gd name="connsiteY28" fmla="*/ 39291 h 301824"/>
                      <a:gd name="connsiteX29" fmla="*/ 203742 w 246604"/>
                      <a:gd name="connsiteY29" fmla="*/ 42863 h 301824"/>
                      <a:gd name="connsiteX30" fmla="*/ 209099 w 246604"/>
                      <a:gd name="connsiteY30" fmla="*/ 50007 h 301824"/>
                      <a:gd name="connsiteX31" fmla="*/ 214457 w 246604"/>
                      <a:gd name="connsiteY31" fmla="*/ 51793 h 301824"/>
                      <a:gd name="connsiteX32" fmla="*/ 221601 w 246604"/>
                      <a:gd name="connsiteY32" fmla="*/ 62508 h 301824"/>
                      <a:gd name="connsiteX33" fmla="*/ 230531 w 246604"/>
                      <a:gd name="connsiteY33" fmla="*/ 78582 h 301824"/>
                      <a:gd name="connsiteX34" fmla="*/ 234103 w 246604"/>
                      <a:gd name="connsiteY34" fmla="*/ 87511 h 301824"/>
                      <a:gd name="connsiteX35" fmla="*/ 239460 w 246604"/>
                      <a:gd name="connsiteY35" fmla="*/ 94655 h 301824"/>
                      <a:gd name="connsiteX36" fmla="*/ 241246 w 246604"/>
                      <a:gd name="connsiteY36" fmla="*/ 105371 h 301824"/>
                      <a:gd name="connsiteX37" fmla="*/ 244818 w 246604"/>
                      <a:gd name="connsiteY37" fmla="*/ 114300 h 301824"/>
                      <a:gd name="connsiteX38" fmla="*/ 246604 w 246604"/>
                      <a:gd name="connsiteY38" fmla="*/ 130374 h 301824"/>
                      <a:gd name="connsiteX39" fmla="*/ 244818 w 246604"/>
                      <a:gd name="connsiteY39" fmla="*/ 187524 h 301824"/>
                      <a:gd name="connsiteX40" fmla="*/ 239460 w 246604"/>
                      <a:gd name="connsiteY40" fmla="*/ 203597 h 301824"/>
                      <a:gd name="connsiteX41" fmla="*/ 232317 w 246604"/>
                      <a:gd name="connsiteY41" fmla="*/ 223243 h 301824"/>
                      <a:gd name="connsiteX42" fmla="*/ 221601 w 246604"/>
                      <a:gd name="connsiteY42" fmla="*/ 241102 h 301824"/>
                      <a:gd name="connsiteX43" fmla="*/ 216243 w 246604"/>
                      <a:gd name="connsiteY43" fmla="*/ 251818 h 301824"/>
                      <a:gd name="connsiteX44" fmla="*/ 212671 w 246604"/>
                      <a:gd name="connsiteY44" fmla="*/ 257175 h 301824"/>
                      <a:gd name="connsiteX45" fmla="*/ 203742 w 246604"/>
                      <a:gd name="connsiteY45" fmla="*/ 276821 h 301824"/>
                      <a:gd name="connsiteX46" fmla="*/ 198384 w 246604"/>
                      <a:gd name="connsiteY46" fmla="*/ 283964 h 301824"/>
                      <a:gd name="connsiteX47" fmla="*/ 194812 w 246604"/>
                      <a:gd name="connsiteY47" fmla="*/ 289322 h 301824"/>
                      <a:gd name="connsiteX48" fmla="*/ 189454 w 246604"/>
                      <a:gd name="connsiteY48" fmla="*/ 294680 h 301824"/>
                      <a:gd name="connsiteX49" fmla="*/ 180524 w 246604"/>
                      <a:gd name="connsiteY49" fmla="*/ 301824 h 301824"/>
                      <a:gd name="connsiteX50" fmla="*/ 168023 w 246604"/>
                      <a:gd name="connsiteY50" fmla="*/ 300038 h 301824"/>
                      <a:gd name="connsiteX51" fmla="*/ 157307 w 246604"/>
                      <a:gd name="connsiteY51" fmla="*/ 296466 h 301824"/>
                      <a:gd name="connsiteX52" fmla="*/ 151949 w 246604"/>
                      <a:gd name="connsiteY52" fmla="*/ 294680 h 301824"/>
                      <a:gd name="connsiteX53" fmla="*/ 125160 w 246604"/>
                      <a:gd name="connsiteY53" fmla="*/ 291108 h 301824"/>
                      <a:gd name="connsiteX54" fmla="*/ 107301 w 246604"/>
                      <a:gd name="connsiteY54" fmla="*/ 283964 h 301824"/>
                      <a:gd name="connsiteX55" fmla="*/ 101943 w 246604"/>
                      <a:gd name="connsiteY55" fmla="*/ 280393 h 301824"/>
                      <a:gd name="connsiteX56" fmla="*/ 96585 w 246604"/>
                      <a:gd name="connsiteY56" fmla="*/ 278607 h 301824"/>
                      <a:gd name="connsiteX57" fmla="*/ 78726 w 246604"/>
                      <a:gd name="connsiteY57" fmla="*/ 271463 h 301824"/>
                      <a:gd name="connsiteX58" fmla="*/ 71582 w 246604"/>
                      <a:gd name="connsiteY58" fmla="*/ 267891 h 301824"/>
                      <a:gd name="connsiteX59" fmla="*/ 66224 w 246604"/>
                      <a:gd name="connsiteY59" fmla="*/ 266105 h 301824"/>
                      <a:gd name="connsiteX60" fmla="*/ 41221 w 246604"/>
                      <a:gd name="connsiteY60" fmla="*/ 260747 h 301824"/>
                      <a:gd name="connsiteX61" fmla="*/ 35864 w 246604"/>
                      <a:gd name="connsiteY61" fmla="*/ 258961 h 301824"/>
                      <a:gd name="connsiteX62" fmla="*/ 21576 w 246604"/>
                      <a:gd name="connsiteY62" fmla="*/ 248246 h 301824"/>
                      <a:gd name="connsiteX63" fmla="*/ 18004 w 246604"/>
                      <a:gd name="connsiteY63" fmla="*/ 242888 h 301824"/>
                      <a:gd name="connsiteX64" fmla="*/ 5503 w 246604"/>
                      <a:gd name="connsiteY64" fmla="*/ 237530 h 301824"/>
                      <a:gd name="connsiteX65" fmla="*/ 145 w 246604"/>
                      <a:gd name="connsiteY65"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68023 w 246604"/>
                      <a:gd name="connsiteY25" fmla="*/ 28575 h 301824"/>
                      <a:gd name="connsiteX26" fmla="*/ 182310 w 246604"/>
                      <a:gd name="connsiteY26" fmla="*/ 32147 h 301824"/>
                      <a:gd name="connsiteX27" fmla="*/ 194812 w 246604"/>
                      <a:gd name="connsiteY27" fmla="*/ 39291 h 301824"/>
                      <a:gd name="connsiteX28" fmla="*/ 203742 w 246604"/>
                      <a:gd name="connsiteY28" fmla="*/ 42863 h 301824"/>
                      <a:gd name="connsiteX29" fmla="*/ 209099 w 246604"/>
                      <a:gd name="connsiteY29" fmla="*/ 50007 h 301824"/>
                      <a:gd name="connsiteX30" fmla="*/ 214457 w 246604"/>
                      <a:gd name="connsiteY30" fmla="*/ 51793 h 301824"/>
                      <a:gd name="connsiteX31" fmla="*/ 221601 w 246604"/>
                      <a:gd name="connsiteY31" fmla="*/ 62508 h 301824"/>
                      <a:gd name="connsiteX32" fmla="*/ 230531 w 246604"/>
                      <a:gd name="connsiteY32" fmla="*/ 78582 h 301824"/>
                      <a:gd name="connsiteX33" fmla="*/ 234103 w 246604"/>
                      <a:gd name="connsiteY33" fmla="*/ 87511 h 301824"/>
                      <a:gd name="connsiteX34" fmla="*/ 239460 w 246604"/>
                      <a:gd name="connsiteY34" fmla="*/ 94655 h 301824"/>
                      <a:gd name="connsiteX35" fmla="*/ 241246 w 246604"/>
                      <a:gd name="connsiteY35" fmla="*/ 105371 h 301824"/>
                      <a:gd name="connsiteX36" fmla="*/ 244818 w 246604"/>
                      <a:gd name="connsiteY36" fmla="*/ 114300 h 301824"/>
                      <a:gd name="connsiteX37" fmla="*/ 246604 w 246604"/>
                      <a:gd name="connsiteY37" fmla="*/ 130374 h 301824"/>
                      <a:gd name="connsiteX38" fmla="*/ 244818 w 246604"/>
                      <a:gd name="connsiteY38" fmla="*/ 187524 h 301824"/>
                      <a:gd name="connsiteX39" fmla="*/ 239460 w 246604"/>
                      <a:gd name="connsiteY39" fmla="*/ 203597 h 301824"/>
                      <a:gd name="connsiteX40" fmla="*/ 232317 w 246604"/>
                      <a:gd name="connsiteY40" fmla="*/ 223243 h 301824"/>
                      <a:gd name="connsiteX41" fmla="*/ 221601 w 246604"/>
                      <a:gd name="connsiteY41" fmla="*/ 241102 h 301824"/>
                      <a:gd name="connsiteX42" fmla="*/ 216243 w 246604"/>
                      <a:gd name="connsiteY42" fmla="*/ 251818 h 301824"/>
                      <a:gd name="connsiteX43" fmla="*/ 212671 w 246604"/>
                      <a:gd name="connsiteY43" fmla="*/ 257175 h 301824"/>
                      <a:gd name="connsiteX44" fmla="*/ 203742 w 246604"/>
                      <a:gd name="connsiteY44" fmla="*/ 276821 h 301824"/>
                      <a:gd name="connsiteX45" fmla="*/ 198384 w 246604"/>
                      <a:gd name="connsiteY45" fmla="*/ 283964 h 301824"/>
                      <a:gd name="connsiteX46" fmla="*/ 194812 w 246604"/>
                      <a:gd name="connsiteY46" fmla="*/ 289322 h 301824"/>
                      <a:gd name="connsiteX47" fmla="*/ 189454 w 246604"/>
                      <a:gd name="connsiteY47" fmla="*/ 294680 h 301824"/>
                      <a:gd name="connsiteX48" fmla="*/ 180524 w 246604"/>
                      <a:gd name="connsiteY48" fmla="*/ 301824 h 301824"/>
                      <a:gd name="connsiteX49" fmla="*/ 168023 w 246604"/>
                      <a:gd name="connsiteY49" fmla="*/ 300038 h 301824"/>
                      <a:gd name="connsiteX50" fmla="*/ 157307 w 246604"/>
                      <a:gd name="connsiteY50" fmla="*/ 296466 h 301824"/>
                      <a:gd name="connsiteX51" fmla="*/ 151949 w 246604"/>
                      <a:gd name="connsiteY51" fmla="*/ 294680 h 301824"/>
                      <a:gd name="connsiteX52" fmla="*/ 125160 w 246604"/>
                      <a:gd name="connsiteY52" fmla="*/ 291108 h 301824"/>
                      <a:gd name="connsiteX53" fmla="*/ 107301 w 246604"/>
                      <a:gd name="connsiteY53" fmla="*/ 283964 h 301824"/>
                      <a:gd name="connsiteX54" fmla="*/ 101943 w 246604"/>
                      <a:gd name="connsiteY54" fmla="*/ 280393 h 301824"/>
                      <a:gd name="connsiteX55" fmla="*/ 96585 w 246604"/>
                      <a:gd name="connsiteY55" fmla="*/ 278607 h 301824"/>
                      <a:gd name="connsiteX56" fmla="*/ 78726 w 246604"/>
                      <a:gd name="connsiteY56" fmla="*/ 271463 h 301824"/>
                      <a:gd name="connsiteX57" fmla="*/ 71582 w 246604"/>
                      <a:gd name="connsiteY57" fmla="*/ 267891 h 301824"/>
                      <a:gd name="connsiteX58" fmla="*/ 66224 w 246604"/>
                      <a:gd name="connsiteY58" fmla="*/ 266105 h 301824"/>
                      <a:gd name="connsiteX59" fmla="*/ 41221 w 246604"/>
                      <a:gd name="connsiteY59" fmla="*/ 260747 h 301824"/>
                      <a:gd name="connsiteX60" fmla="*/ 35864 w 246604"/>
                      <a:gd name="connsiteY60" fmla="*/ 258961 h 301824"/>
                      <a:gd name="connsiteX61" fmla="*/ 21576 w 246604"/>
                      <a:gd name="connsiteY61" fmla="*/ 248246 h 301824"/>
                      <a:gd name="connsiteX62" fmla="*/ 18004 w 246604"/>
                      <a:gd name="connsiteY62" fmla="*/ 242888 h 301824"/>
                      <a:gd name="connsiteX63" fmla="*/ 5503 w 246604"/>
                      <a:gd name="connsiteY63" fmla="*/ 237530 h 301824"/>
                      <a:gd name="connsiteX64" fmla="*/ 145 w 246604"/>
                      <a:gd name="connsiteY64"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203742 w 246604"/>
                      <a:gd name="connsiteY43" fmla="*/ 276821 h 301824"/>
                      <a:gd name="connsiteX44" fmla="*/ 198384 w 246604"/>
                      <a:gd name="connsiteY44" fmla="*/ 283964 h 301824"/>
                      <a:gd name="connsiteX45" fmla="*/ 194812 w 246604"/>
                      <a:gd name="connsiteY45" fmla="*/ 289322 h 301824"/>
                      <a:gd name="connsiteX46" fmla="*/ 189454 w 246604"/>
                      <a:gd name="connsiteY46" fmla="*/ 294680 h 301824"/>
                      <a:gd name="connsiteX47" fmla="*/ 180524 w 246604"/>
                      <a:gd name="connsiteY47" fmla="*/ 301824 h 301824"/>
                      <a:gd name="connsiteX48" fmla="*/ 168023 w 246604"/>
                      <a:gd name="connsiteY48" fmla="*/ 300038 h 301824"/>
                      <a:gd name="connsiteX49" fmla="*/ 157307 w 246604"/>
                      <a:gd name="connsiteY49" fmla="*/ 296466 h 301824"/>
                      <a:gd name="connsiteX50" fmla="*/ 151949 w 246604"/>
                      <a:gd name="connsiteY50" fmla="*/ 294680 h 301824"/>
                      <a:gd name="connsiteX51" fmla="*/ 125160 w 246604"/>
                      <a:gd name="connsiteY51" fmla="*/ 291108 h 301824"/>
                      <a:gd name="connsiteX52" fmla="*/ 107301 w 246604"/>
                      <a:gd name="connsiteY52" fmla="*/ 283964 h 301824"/>
                      <a:gd name="connsiteX53" fmla="*/ 101943 w 246604"/>
                      <a:gd name="connsiteY53" fmla="*/ 280393 h 301824"/>
                      <a:gd name="connsiteX54" fmla="*/ 96585 w 246604"/>
                      <a:gd name="connsiteY54" fmla="*/ 278607 h 301824"/>
                      <a:gd name="connsiteX55" fmla="*/ 78726 w 246604"/>
                      <a:gd name="connsiteY55" fmla="*/ 271463 h 301824"/>
                      <a:gd name="connsiteX56" fmla="*/ 71582 w 246604"/>
                      <a:gd name="connsiteY56" fmla="*/ 267891 h 301824"/>
                      <a:gd name="connsiteX57" fmla="*/ 66224 w 246604"/>
                      <a:gd name="connsiteY57" fmla="*/ 266105 h 301824"/>
                      <a:gd name="connsiteX58" fmla="*/ 41221 w 246604"/>
                      <a:gd name="connsiteY58" fmla="*/ 260747 h 301824"/>
                      <a:gd name="connsiteX59" fmla="*/ 35864 w 246604"/>
                      <a:gd name="connsiteY59" fmla="*/ 258961 h 301824"/>
                      <a:gd name="connsiteX60" fmla="*/ 21576 w 246604"/>
                      <a:gd name="connsiteY60" fmla="*/ 248246 h 301824"/>
                      <a:gd name="connsiteX61" fmla="*/ 18004 w 246604"/>
                      <a:gd name="connsiteY61" fmla="*/ 242888 h 301824"/>
                      <a:gd name="connsiteX62" fmla="*/ 5503 w 246604"/>
                      <a:gd name="connsiteY62" fmla="*/ 237530 h 301824"/>
                      <a:gd name="connsiteX63" fmla="*/ 145 w 246604"/>
                      <a:gd name="connsiteY63"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203742 w 246604"/>
                      <a:gd name="connsiteY43" fmla="*/ 276821 h 301824"/>
                      <a:gd name="connsiteX44" fmla="*/ 198384 w 246604"/>
                      <a:gd name="connsiteY44" fmla="*/ 283964 h 301824"/>
                      <a:gd name="connsiteX45" fmla="*/ 194812 w 246604"/>
                      <a:gd name="connsiteY45" fmla="*/ 289322 h 301824"/>
                      <a:gd name="connsiteX46" fmla="*/ 189454 w 246604"/>
                      <a:gd name="connsiteY46" fmla="*/ 294680 h 301824"/>
                      <a:gd name="connsiteX47" fmla="*/ 180524 w 246604"/>
                      <a:gd name="connsiteY47" fmla="*/ 301824 h 301824"/>
                      <a:gd name="connsiteX48" fmla="*/ 168023 w 246604"/>
                      <a:gd name="connsiteY48" fmla="*/ 300038 h 301824"/>
                      <a:gd name="connsiteX49" fmla="*/ 157307 w 246604"/>
                      <a:gd name="connsiteY49" fmla="*/ 296466 h 301824"/>
                      <a:gd name="connsiteX50" fmla="*/ 151949 w 246604"/>
                      <a:gd name="connsiteY50" fmla="*/ 294680 h 301824"/>
                      <a:gd name="connsiteX51" fmla="*/ 107301 w 246604"/>
                      <a:gd name="connsiteY51" fmla="*/ 283964 h 301824"/>
                      <a:gd name="connsiteX52" fmla="*/ 101943 w 246604"/>
                      <a:gd name="connsiteY52" fmla="*/ 280393 h 301824"/>
                      <a:gd name="connsiteX53" fmla="*/ 96585 w 246604"/>
                      <a:gd name="connsiteY53" fmla="*/ 278607 h 301824"/>
                      <a:gd name="connsiteX54" fmla="*/ 78726 w 246604"/>
                      <a:gd name="connsiteY54" fmla="*/ 271463 h 301824"/>
                      <a:gd name="connsiteX55" fmla="*/ 71582 w 246604"/>
                      <a:gd name="connsiteY55" fmla="*/ 267891 h 301824"/>
                      <a:gd name="connsiteX56" fmla="*/ 66224 w 246604"/>
                      <a:gd name="connsiteY56" fmla="*/ 266105 h 301824"/>
                      <a:gd name="connsiteX57" fmla="*/ 41221 w 246604"/>
                      <a:gd name="connsiteY57" fmla="*/ 260747 h 301824"/>
                      <a:gd name="connsiteX58" fmla="*/ 35864 w 246604"/>
                      <a:gd name="connsiteY58" fmla="*/ 258961 h 301824"/>
                      <a:gd name="connsiteX59" fmla="*/ 21576 w 246604"/>
                      <a:gd name="connsiteY59" fmla="*/ 248246 h 301824"/>
                      <a:gd name="connsiteX60" fmla="*/ 18004 w 246604"/>
                      <a:gd name="connsiteY60" fmla="*/ 242888 h 301824"/>
                      <a:gd name="connsiteX61" fmla="*/ 5503 w 246604"/>
                      <a:gd name="connsiteY61" fmla="*/ 237530 h 301824"/>
                      <a:gd name="connsiteX62" fmla="*/ 145 w 246604"/>
                      <a:gd name="connsiteY62"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203742 w 246604"/>
                      <a:gd name="connsiteY43" fmla="*/ 276821 h 301824"/>
                      <a:gd name="connsiteX44" fmla="*/ 198384 w 246604"/>
                      <a:gd name="connsiteY44" fmla="*/ 283964 h 301824"/>
                      <a:gd name="connsiteX45" fmla="*/ 194812 w 246604"/>
                      <a:gd name="connsiteY45" fmla="*/ 289322 h 301824"/>
                      <a:gd name="connsiteX46" fmla="*/ 189454 w 246604"/>
                      <a:gd name="connsiteY46" fmla="*/ 294680 h 301824"/>
                      <a:gd name="connsiteX47" fmla="*/ 180524 w 246604"/>
                      <a:gd name="connsiteY47" fmla="*/ 301824 h 301824"/>
                      <a:gd name="connsiteX48" fmla="*/ 168023 w 246604"/>
                      <a:gd name="connsiteY48" fmla="*/ 300038 h 301824"/>
                      <a:gd name="connsiteX49" fmla="*/ 157307 w 246604"/>
                      <a:gd name="connsiteY49" fmla="*/ 296466 h 301824"/>
                      <a:gd name="connsiteX50" fmla="*/ 151949 w 246604"/>
                      <a:gd name="connsiteY50" fmla="*/ 294680 h 301824"/>
                      <a:gd name="connsiteX51" fmla="*/ 107301 w 246604"/>
                      <a:gd name="connsiteY51" fmla="*/ 283964 h 301824"/>
                      <a:gd name="connsiteX52" fmla="*/ 96585 w 246604"/>
                      <a:gd name="connsiteY52" fmla="*/ 278607 h 301824"/>
                      <a:gd name="connsiteX53" fmla="*/ 78726 w 246604"/>
                      <a:gd name="connsiteY53" fmla="*/ 271463 h 301824"/>
                      <a:gd name="connsiteX54" fmla="*/ 71582 w 246604"/>
                      <a:gd name="connsiteY54" fmla="*/ 267891 h 301824"/>
                      <a:gd name="connsiteX55" fmla="*/ 66224 w 246604"/>
                      <a:gd name="connsiteY55" fmla="*/ 266105 h 301824"/>
                      <a:gd name="connsiteX56" fmla="*/ 41221 w 246604"/>
                      <a:gd name="connsiteY56" fmla="*/ 260747 h 301824"/>
                      <a:gd name="connsiteX57" fmla="*/ 35864 w 246604"/>
                      <a:gd name="connsiteY57" fmla="*/ 258961 h 301824"/>
                      <a:gd name="connsiteX58" fmla="*/ 21576 w 246604"/>
                      <a:gd name="connsiteY58" fmla="*/ 248246 h 301824"/>
                      <a:gd name="connsiteX59" fmla="*/ 18004 w 246604"/>
                      <a:gd name="connsiteY59" fmla="*/ 242888 h 301824"/>
                      <a:gd name="connsiteX60" fmla="*/ 5503 w 246604"/>
                      <a:gd name="connsiteY60" fmla="*/ 237530 h 301824"/>
                      <a:gd name="connsiteX61" fmla="*/ 145 w 246604"/>
                      <a:gd name="connsiteY61"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203742 w 246604"/>
                      <a:gd name="connsiteY43" fmla="*/ 276821 h 301824"/>
                      <a:gd name="connsiteX44" fmla="*/ 198384 w 246604"/>
                      <a:gd name="connsiteY44" fmla="*/ 283964 h 301824"/>
                      <a:gd name="connsiteX45" fmla="*/ 194812 w 246604"/>
                      <a:gd name="connsiteY45" fmla="*/ 289322 h 301824"/>
                      <a:gd name="connsiteX46" fmla="*/ 189454 w 246604"/>
                      <a:gd name="connsiteY46" fmla="*/ 294680 h 301824"/>
                      <a:gd name="connsiteX47" fmla="*/ 180524 w 246604"/>
                      <a:gd name="connsiteY47" fmla="*/ 301824 h 301824"/>
                      <a:gd name="connsiteX48" fmla="*/ 168023 w 246604"/>
                      <a:gd name="connsiteY48" fmla="*/ 300038 h 301824"/>
                      <a:gd name="connsiteX49" fmla="*/ 157307 w 246604"/>
                      <a:gd name="connsiteY49" fmla="*/ 296466 h 301824"/>
                      <a:gd name="connsiteX50" fmla="*/ 151949 w 246604"/>
                      <a:gd name="connsiteY50" fmla="*/ 294680 h 301824"/>
                      <a:gd name="connsiteX51" fmla="*/ 96585 w 246604"/>
                      <a:gd name="connsiteY51" fmla="*/ 278607 h 301824"/>
                      <a:gd name="connsiteX52" fmla="*/ 78726 w 246604"/>
                      <a:gd name="connsiteY52" fmla="*/ 271463 h 301824"/>
                      <a:gd name="connsiteX53" fmla="*/ 71582 w 246604"/>
                      <a:gd name="connsiteY53" fmla="*/ 267891 h 301824"/>
                      <a:gd name="connsiteX54" fmla="*/ 66224 w 246604"/>
                      <a:gd name="connsiteY54" fmla="*/ 266105 h 301824"/>
                      <a:gd name="connsiteX55" fmla="*/ 41221 w 246604"/>
                      <a:gd name="connsiteY55" fmla="*/ 260747 h 301824"/>
                      <a:gd name="connsiteX56" fmla="*/ 35864 w 246604"/>
                      <a:gd name="connsiteY56" fmla="*/ 258961 h 301824"/>
                      <a:gd name="connsiteX57" fmla="*/ 21576 w 246604"/>
                      <a:gd name="connsiteY57" fmla="*/ 248246 h 301824"/>
                      <a:gd name="connsiteX58" fmla="*/ 18004 w 246604"/>
                      <a:gd name="connsiteY58" fmla="*/ 242888 h 301824"/>
                      <a:gd name="connsiteX59" fmla="*/ 5503 w 246604"/>
                      <a:gd name="connsiteY59" fmla="*/ 237530 h 301824"/>
                      <a:gd name="connsiteX60" fmla="*/ 145 w 246604"/>
                      <a:gd name="connsiteY60"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203742 w 246604"/>
                      <a:gd name="connsiteY43" fmla="*/ 276821 h 301824"/>
                      <a:gd name="connsiteX44" fmla="*/ 198384 w 246604"/>
                      <a:gd name="connsiteY44" fmla="*/ 283964 h 301824"/>
                      <a:gd name="connsiteX45" fmla="*/ 194812 w 246604"/>
                      <a:gd name="connsiteY45" fmla="*/ 289322 h 301824"/>
                      <a:gd name="connsiteX46" fmla="*/ 189454 w 246604"/>
                      <a:gd name="connsiteY46" fmla="*/ 294680 h 301824"/>
                      <a:gd name="connsiteX47" fmla="*/ 180524 w 246604"/>
                      <a:gd name="connsiteY47" fmla="*/ 301824 h 301824"/>
                      <a:gd name="connsiteX48" fmla="*/ 168023 w 246604"/>
                      <a:gd name="connsiteY48" fmla="*/ 300038 h 301824"/>
                      <a:gd name="connsiteX49" fmla="*/ 157307 w 246604"/>
                      <a:gd name="connsiteY49" fmla="*/ 296466 h 301824"/>
                      <a:gd name="connsiteX50" fmla="*/ 151949 w 246604"/>
                      <a:gd name="connsiteY50" fmla="*/ 294680 h 301824"/>
                      <a:gd name="connsiteX51" fmla="*/ 96585 w 246604"/>
                      <a:gd name="connsiteY51" fmla="*/ 278607 h 301824"/>
                      <a:gd name="connsiteX52" fmla="*/ 78726 w 246604"/>
                      <a:gd name="connsiteY52" fmla="*/ 271463 h 301824"/>
                      <a:gd name="connsiteX53" fmla="*/ 71582 w 246604"/>
                      <a:gd name="connsiteY53" fmla="*/ 267891 h 301824"/>
                      <a:gd name="connsiteX54" fmla="*/ 41221 w 246604"/>
                      <a:gd name="connsiteY54" fmla="*/ 260747 h 301824"/>
                      <a:gd name="connsiteX55" fmla="*/ 35864 w 246604"/>
                      <a:gd name="connsiteY55" fmla="*/ 258961 h 301824"/>
                      <a:gd name="connsiteX56" fmla="*/ 21576 w 246604"/>
                      <a:gd name="connsiteY56" fmla="*/ 248246 h 301824"/>
                      <a:gd name="connsiteX57" fmla="*/ 18004 w 246604"/>
                      <a:gd name="connsiteY57" fmla="*/ 242888 h 301824"/>
                      <a:gd name="connsiteX58" fmla="*/ 5503 w 246604"/>
                      <a:gd name="connsiteY58" fmla="*/ 237530 h 301824"/>
                      <a:gd name="connsiteX59" fmla="*/ 145 w 246604"/>
                      <a:gd name="connsiteY59"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203742 w 246604"/>
                      <a:gd name="connsiteY43" fmla="*/ 276821 h 301824"/>
                      <a:gd name="connsiteX44" fmla="*/ 198384 w 246604"/>
                      <a:gd name="connsiteY44" fmla="*/ 283964 h 301824"/>
                      <a:gd name="connsiteX45" fmla="*/ 194812 w 246604"/>
                      <a:gd name="connsiteY45" fmla="*/ 289322 h 301824"/>
                      <a:gd name="connsiteX46" fmla="*/ 189454 w 246604"/>
                      <a:gd name="connsiteY46" fmla="*/ 294680 h 301824"/>
                      <a:gd name="connsiteX47" fmla="*/ 180524 w 246604"/>
                      <a:gd name="connsiteY47" fmla="*/ 301824 h 301824"/>
                      <a:gd name="connsiteX48" fmla="*/ 168023 w 246604"/>
                      <a:gd name="connsiteY48" fmla="*/ 300038 h 301824"/>
                      <a:gd name="connsiteX49" fmla="*/ 157307 w 246604"/>
                      <a:gd name="connsiteY49" fmla="*/ 296466 h 301824"/>
                      <a:gd name="connsiteX50" fmla="*/ 151949 w 246604"/>
                      <a:gd name="connsiteY50" fmla="*/ 294680 h 301824"/>
                      <a:gd name="connsiteX51" fmla="*/ 96585 w 246604"/>
                      <a:gd name="connsiteY51" fmla="*/ 278607 h 301824"/>
                      <a:gd name="connsiteX52" fmla="*/ 71582 w 246604"/>
                      <a:gd name="connsiteY52" fmla="*/ 267891 h 301824"/>
                      <a:gd name="connsiteX53" fmla="*/ 41221 w 246604"/>
                      <a:gd name="connsiteY53" fmla="*/ 260747 h 301824"/>
                      <a:gd name="connsiteX54" fmla="*/ 35864 w 246604"/>
                      <a:gd name="connsiteY54" fmla="*/ 258961 h 301824"/>
                      <a:gd name="connsiteX55" fmla="*/ 21576 w 246604"/>
                      <a:gd name="connsiteY55" fmla="*/ 248246 h 301824"/>
                      <a:gd name="connsiteX56" fmla="*/ 18004 w 246604"/>
                      <a:gd name="connsiteY56" fmla="*/ 242888 h 301824"/>
                      <a:gd name="connsiteX57" fmla="*/ 5503 w 246604"/>
                      <a:gd name="connsiteY57" fmla="*/ 237530 h 301824"/>
                      <a:gd name="connsiteX58" fmla="*/ 145 w 246604"/>
                      <a:gd name="connsiteY58"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203742 w 246604"/>
                      <a:gd name="connsiteY43" fmla="*/ 276821 h 301824"/>
                      <a:gd name="connsiteX44" fmla="*/ 198384 w 246604"/>
                      <a:gd name="connsiteY44" fmla="*/ 283964 h 301824"/>
                      <a:gd name="connsiteX45" fmla="*/ 194812 w 246604"/>
                      <a:gd name="connsiteY45" fmla="*/ 289322 h 301824"/>
                      <a:gd name="connsiteX46" fmla="*/ 189454 w 246604"/>
                      <a:gd name="connsiteY46" fmla="*/ 294680 h 301824"/>
                      <a:gd name="connsiteX47" fmla="*/ 180524 w 246604"/>
                      <a:gd name="connsiteY47" fmla="*/ 301824 h 301824"/>
                      <a:gd name="connsiteX48" fmla="*/ 168023 w 246604"/>
                      <a:gd name="connsiteY48" fmla="*/ 300038 h 301824"/>
                      <a:gd name="connsiteX49" fmla="*/ 157307 w 246604"/>
                      <a:gd name="connsiteY49" fmla="*/ 296466 h 301824"/>
                      <a:gd name="connsiteX50" fmla="*/ 151949 w 246604"/>
                      <a:gd name="connsiteY50" fmla="*/ 294680 h 301824"/>
                      <a:gd name="connsiteX51" fmla="*/ 96585 w 246604"/>
                      <a:gd name="connsiteY51" fmla="*/ 278607 h 301824"/>
                      <a:gd name="connsiteX52" fmla="*/ 71582 w 246604"/>
                      <a:gd name="connsiteY52" fmla="*/ 267891 h 301824"/>
                      <a:gd name="connsiteX53" fmla="*/ 41221 w 246604"/>
                      <a:gd name="connsiteY53" fmla="*/ 260747 h 301824"/>
                      <a:gd name="connsiteX54" fmla="*/ 21576 w 246604"/>
                      <a:gd name="connsiteY54" fmla="*/ 248246 h 301824"/>
                      <a:gd name="connsiteX55" fmla="*/ 18004 w 246604"/>
                      <a:gd name="connsiteY55" fmla="*/ 242888 h 301824"/>
                      <a:gd name="connsiteX56" fmla="*/ 5503 w 246604"/>
                      <a:gd name="connsiteY56" fmla="*/ 237530 h 301824"/>
                      <a:gd name="connsiteX57" fmla="*/ 145 w 246604"/>
                      <a:gd name="connsiteY57"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203742 w 246604"/>
                      <a:gd name="connsiteY43" fmla="*/ 276821 h 301824"/>
                      <a:gd name="connsiteX44" fmla="*/ 198384 w 246604"/>
                      <a:gd name="connsiteY44" fmla="*/ 283964 h 301824"/>
                      <a:gd name="connsiteX45" fmla="*/ 194812 w 246604"/>
                      <a:gd name="connsiteY45" fmla="*/ 289322 h 301824"/>
                      <a:gd name="connsiteX46" fmla="*/ 189454 w 246604"/>
                      <a:gd name="connsiteY46" fmla="*/ 294680 h 301824"/>
                      <a:gd name="connsiteX47" fmla="*/ 180524 w 246604"/>
                      <a:gd name="connsiteY47" fmla="*/ 301824 h 301824"/>
                      <a:gd name="connsiteX48" fmla="*/ 168023 w 246604"/>
                      <a:gd name="connsiteY48" fmla="*/ 300038 h 301824"/>
                      <a:gd name="connsiteX49" fmla="*/ 157307 w 246604"/>
                      <a:gd name="connsiteY49" fmla="*/ 296466 h 301824"/>
                      <a:gd name="connsiteX50" fmla="*/ 151949 w 246604"/>
                      <a:gd name="connsiteY50" fmla="*/ 294680 h 301824"/>
                      <a:gd name="connsiteX51" fmla="*/ 96585 w 246604"/>
                      <a:gd name="connsiteY51" fmla="*/ 278607 h 301824"/>
                      <a:gd name="connsiteX52" fmla="*/ 71582 w 246604"/>
                      <a:gd name="connsiteY52" fmla="*/ 267891 h 301824"/>
                      <a:gd name="connsiteX53" fmla="*/ 41221 w 246604"/>
                      <a:gd name="connsiteY53" fmla="*/ 260747 h 301824"/>
                      <a:gd name="connsiteX54" fmla="*/ 21576 w 246604"/>
                      <a:gd name="connsiteY54" fmla="*/ 248246 h 301824"/>
                      <a:gd name="connsiteX55" fmla="*/ 5503 w 246604"/>
                      <a:gd name="connsiteY55" fmla="*/ 237530 h 301824"/>
                      <a:gd name="connsiteX56" fmla="*/ 145 w 246604"/>
                      <a:gd name="connsiteY56"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198384 w 246604"/>
                      <a:gd name="connsiteY43" fmla="*/ 283964 h 301824"/>
                      <a:gd name="connsiteX44" fmla="*/ 194812 w 246604"/>
                      <a:gd name="connsiteY44" fmla="*/ 289322 h 301824"/>
                      <a:gd name="connsiteX45" fmla="*/ 189454 w 246604"/>
                      <a:gd name="connsiteY45" fmla="*/ 294680 h 301824"/>
                      <a:gd name="connsiteX46" fmla="*/ 180524 w 246604"/>
                      <a:gd name="connsiteY46" fmla="*/ 301824 h 301824"/>
                      <a:gd name="connsiteX47" fmla="*/ 168023 w 246604"/>
                      <a:gd name="connsiteY47" fmla="*/ 300038 h 301824"/>
                      <a:gd name="connsiteX48" fmla="*/ 157307 w 246604"/>
                      <a:gd name="connsiteY48" fmla="*/ 296466 h 301824"/>
                      <a:gd name="connsiteX49" fmla="*/ 151949 w 246604"/>
                      <a:gd name="connsiteY49" fmla="*/ 294680 h 301824"/>
                      <a:gd name="connsiteX50" fmla="*/ 96585 w 246604"/>
                      <a:gd name="connsiteY50" fmla="*/ 278607 h 301824"/>
                      <a:gd name="connsiteX51" fmla="*/ 71582 w 246604"/>
                      <a:gd name="connsiteY51" fmla="*/ 267891 h 301824"/>
                      <a:gd name="connsiteX52" fmla="*/ 41221 w 246604"/>
                      <a:gd name="connsiteY52" fmla="*/ 260747 h 301824"/>
                      <a:gd name="connsiteX53" fmla="*/ 21576 w 246604"/>
                      <a:gd name="connsiteY53" fmla="*/ 248246 h 301824"/>
                      <a:gd name="connsiteX54" fmla="*/ 5503 w 246604"/>
                      <a:gd name="connsiteY54" fmla="*/ 237530 h 301824"/>
                      <a:gd name="connsiteX55" fmla="*/ 145 w 246604"/>
                      <a:gd name="connsiteY55"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2671 w 246604"/>
                      <a:gd name="connsiteY41" fmla="*/ 257175 h 301824"/>
                      <a:gd name="connsiteX42" fmla="*/ 198384 w 246604"/>
                      <a:gd name="connsiteY42" fmla="*/ 283964 h 301824"/>
                      <a:gd name="connsiteX43" fmla="*/ 194812 w 246604"/>
                      <a:gd name="connsiteY43" fmla="*/ 289322 h 301824"/>
                      <a:gd name="connsiteX44" fmla="*/ 189454 w 246604"/>
                      <a:gd name="connsiteY44" fmla="*/ 294680 h 301824"/>
                      <a:gd name="connsiteX45" fmla="*/ 180524 w 246604"/>
                      <a:gd name="connsiteY45" fmla="*/ 301824 h 301824"/>
                      <a:gd name="connsiteX46" fmla="*/ 168023 w 246604"/>
                      <a:gd name="connsiteY46" fmla="*/ 300038 h 301824"/>
                      <a:gd name="connsiteX47" fmla="*/ 157307 w 246604"/>
                      <a:gd name="connsiteY47" fmla="*/ 296466 h 301824"/>
                      <a:gd name="connsiteX48" fmla="*/ 151949 w 246604"/>
                      <a:gd name="connsiteY48" fmla="*/ 294680 h 301824"/>
                      <a:gd name="connsiteX49" fmla="*/ 96585 w 246604"/>
                      <a:gd name="connsiteY49" fmla="*/ 278607 h 301824"/>
                      <a:gd name="connsiteX50" fmla="*/ 71582 w 246604"/>
                      <a:gd name="connsiteY50" fmla="*/ 267891 h 301824"/>
                      <a:gd name="connsiteX51" fmla="*/ 41221 w 246604"/>
                      <a:gd name="connsiteY51" fmla="*/ 260747 h 301824"/>
                      <a:gd name="connsiteX52" fmla="*/ 21576 w 246604"/>
                      <a:gd name="connsiteY52" fmla="*/ 248246 h 301824"/>
                      <a:gd name="connsiteX53" fmla="*/ 5503 w 246604"/>
                      <a:gd name="connsiteY53" fmla="*/ 237530 h 301824"/>
                      <a:gd name="connsiteX54" fmla="*/ 145 w 246604"/>
                      <a:gd name="connsiteY54"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2671 w 246604"/>
                      <a:gd name="connsiteY41" fmla="*/ 257175 h 301824"/>
                      <a:gd name="connsiteX42" fmla="*/ 198384 w 246604"/>
                      <a:gd name="connsiteY42" fmla="*/ 283964 h 301824"/>
                      <a:gd name="connsiteX43" fmla="*/ 189454 w 246604"/>
                      <a:gd name="connsiteY43" fmla="*/ 294680 h 301824"/>
                      <a:gd name="connsiteX44" fmla="*/ 180524 w 246604"/>
                      <a:gd name="connsiteY44" fmla="*/ 301824 h 301824"/>
                      <a:gd name="connsiteX45" fmla="*/ 168023 w 246604"/>
                      <a:gd name="connsiteY45" fmla="*/ 300038 h 301824"/>
                      <a:gd name="connsiteX46" fmla="*/ 157307 w 246604"/>
                      <a:gd name="connsiteY46" fmla="*/ 296466 h 301824"/>
                      <a:gd name="connsiteX47" fmla="*/ 151949 w 246604"/>
                      <a:gd name="connsiteY47" fmla="*/ 294680 h 301824"/>
                      <a:gd name="connsiteX48" fmla="*/ 96585 w 246604"/>
                      <a:gd name="connsiteY48" fmla="*/ 278607 h 301824"/>
                      <a:gd name="connsiteX49" fmla="*/ 71582 w 246604"/>
                      <a:gd name="connsiteY49" fmla="*/ 267891 h 301824"/>
                      <a:gd name="connsiteX50" fmla="*/ 41221 w 246604"/>
                      <a:gd name="connsiteY50" fmla="*/ 260747 h 301824"/>
                      <a:gd name="connsiteX51" fmla="*/ 21576 w 246604"/>
                      <a:gd name="connsiteY51" fmla="*/ 248246 h 301824"/>
                      <a:gd name="connsiteX52" fmla="*/ 5503 w 246604"/>
                      <a:gd name="connsiteY52" fmla="*/ 237530 h 301824"/>
                      <a:gd name="connsiteX53" fmla="*/ 145 w 246604"/>
                      <a:gd name="connsiteY53"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2671 w 246604"/>
                      <a:gd name="connsiteY41" fmla="*/ 257175 h 301824"/>
                      <a:gd name="connsiteX42" fmla="*/ 198384 w 246604"/>
                      <a:gd name="connsiteY42" fmla="*/ 283964 h 301824"/>
                      <a:gd name="connsiteX43" fmla="*/ 189454 w 246604"/>
                      <a:gd name="connsiteY43" fmla="*/ 294680 h 301824"/>
                      <a:gd name="connsiteX44" fmla="*/ 180524 w 246604"/>
                      <a:gd name="connsiteY44" fmla="*/ 301824 h 301824"/>
                      <a:gd name="connsiteX45" fmla="*/ 168023 w 246604"/>
                      <a:gd name="connsiteY45" fmla="*/ 300038 h 301824"/>
                      <a:gd name="connsiteX46" fmla="*/ 151949 w 246604"/>
                      <a:gd name="connsiteY46" fmla="*/ 294680 h 301824"/>
                      <a:gd name="connsiteX47" fmla="*/ 96585 w 246604"/>
                      <a:gd name="connsiteY47" fmla="*/ 278607 h 301824"/>
                      <a:gd name="connsiteX48" fmla="*/ 71582 w 246604"/>
                      <a:gd name="connsiteY48" fmla="*/ 267891 h 301824"/>
                      <a:gd name="connsiteX49" fmla="*/ 41221 w 246604"/>
                      <a:gd name="connsiteY49" fmla="*/ 260747 h 301824"/>
                      <a:gd name="connsiteX50" fmla="*/ 21576 w 246604"/>
                      <a:gd name="connsiteY50" fmla="*/ 248246 h 301824"/>
                      <a:gd name="connsiteX51" fmla="*/ 5503 w 246604"/>
                      <a:gd name="connsiteY51" fmla="*/ 237530 h 301824"/>
                      <a:gd name="connsiteX52" fmla="*/ 145 w 246604"/>
                      <a:gd name="connsiteY52" fmla="*/ 200025 h 301824"/>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19803 w 246604"/>
                      <a:gd name="connsiteY20" fmla="*/ 8930 h 300038"/>
                      <a:gd name="connsiteX21" fmla="*/ 126946 w 246604"/>
                      <a:gd name="connsiteY21" fmla="*/ 12502 h 300038"/>
                      <a:gd name="connsiteX22" fmla="*/ 132304 w 246604"/>
                      <a:gd name="connsiteY22" fmla="*/ 16074 h 300038"/>
                      <a:gd name="connsiteX23" fmla="*/ 150164 w 246604"/>
                      <a:gd name="connsiteY23" fmla="*/ 19646 h 300038"/>
                      <a:gd name="connsiteX24" fmla="*/ 157307 w 246604"/>
                      <a:gd name="connsiteY24" fmla="*/ 25003 h 300038"/>
                      <a:gd name="connsiteX25" fmla="*/ 182310 w 246604"/>
                      <a:gd name="connsiteY25" fmla="*/ 32147 h 300038"/>
                      <a:gd name="connsiteX26" fmla="*/ 194812 w 246604"/>
                      <a:gd name="connsiteY26" fmla="*/ 39291 h 300038"/>
                      <a:gd name="connsiteX27" fmla="*/ 203742 w 246604"/>
                      <a:gd name="connsiteY27" fmla="*/ 42863 h 300038"/>
                      <a:gd name="connsiteX28" fmla="*/ 209099 w 246604"/>
                      <a:gd name="connsiteY28" fmla="*/ 50007 h 300038"/>
                      <a:gd name="connsiteX29" fmla="*/ 214457 w 246604"/>
                      <a:gd name="connsiteY29" fmla="*/ 51793 h 300038"/>
                      <a:gd name="connsiteX30" fmla="*/ 221601 w 246604"/>
                      <a:gd name="connsiteY30" fmla="*/ 62508 h 300038"/>
                      <a:gd name="connsiteX31" fmla="*/ 230531 w 246604"/>
                      <a:gd name="connsiteY31" fmla="*/ 78582 h 300038"/>
                      <a:gd name="connsiteX32" fmla="*/ 234103 w 246604"/>
                      <a:gd name="connsiteY32" fmla="*/ 87511 h 300038"/>
                      <a:gd name="connsiteX33" fmla="*/ 239460 w 246604"/>
                      <a:gd name="connsiteY33" fmla="*/ 94655 h 300038"/>
                      <a:gd name="connsiteX34" fmla="*/ 241246 w 246604"/>
                      <a:gd name="connsiteY34" fmla="*/ 105371 h 300038"/>
                      <a:gd name="connsiteX35" fmla="*/ 244818 w 246604"/>
                      <a:gd name="connsiteY35" fmla="*/ 114300 h 300038"/>
                      <a:gd name="connsiteX36" fmla="*/ 246604 w 246604"/>
                      <a:gd name="connsiteY36" fmla="*/ 130374 h 300038"/>
                      <a:gd name="connsiteX37" fmla="*/ 244818 w 246604"/>
                      <a:gd name="connsiteY37" fmla="*/ 187524 h 300038"/>
                      <a:gd name="connsiteX38" fmla="*/ 239460 w 246604"/>
                      <a:gd name="connsiteY38" fmla="*/ 203597 h 300038"/>
                      <a:gd name="connsiteX39" fmla="*/ 232317 w 246604"/>
                      <a:gd name="connsiteY39" fmla="*/ 223243 h 300038"/>
                      <a:gd name="connsiteX40" fmla="*/ 221601 w 246604"/>
                      <a:gd name="connsiteY40" fmla="*/ 241102 h 300038"/>
                      <a:gd name="connsiteX41" fmla="*/ 212671 w 246604"/>
                      <a:gd name="connsiteY41" fmla="*/ 257175 h 300038"/>
                      <a:gd name="connsiteX42" fmla="*/ 198384 w 246604"/>
                      <a:gd name="connsiteY42" fmla="*/ 283964 h 300038"/>
                      <a:gd name="connsiteX43" fmla="*/ 189454 w 246604"/>
                      <a:gd name="connsiteY43" fmla="*/ 294680 h 300038"/>
                      <a:gd name="connsiteX44" fmla="*/ 168023 w 246604"/>
                      <a:gd name="connsiteY44" fmla="*/ 300038 h 300038"/>
                      <a:gd name="connsiteX45" fmla="*/ 151949 w 246604"/>
                      <a:gd name="connsiteY45" fmla="*/ 294680 h 300038"/>
                      <a:gd name="connsiteX46" fmla="*/ 96585 w 246604"/>
                      <a:gd name="connsiteY46" fmla="*/ 278607 h 300038"/>
                      <a:gd name="connsiteX47" fmla="*/ 71582 w 246604"/>
                      <a:gd name="connsiteY47" fmla="*/ 267891 h 300038"/>
                      <a:gd name="connsiteX48" fmla="*/ 41221 w 246604"/>
                      <a:gd name="connsiteY48" fmla="*/ 260747 h 300038"/>
                      <a:gd name="connsiteX49" fmla="*/ 21576 w 246604"/>
                      <a:gd name="connsiteY49" fmla="*/ 248246 h 300038"/>
                      <a:gd name="connsiteX50" fmla="*/ 5503 w 246604"/>
                      <a:gd name="connsiteY50" fmla="*/ 237530 h 300038"/>
                      <a:gd name="connsiteX51" fmla="*/ 145 w 246604"/>
                      <a:gd name="connsiteY51"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19803 w 246604"/>
                      <a:gd name="connsiteY20" fmla="*/ 8930 h 300038"/>
                      <a:gd name="connsiteX21" fmla="*/ 126946 w 246604"/>
                      <a:gd name="connsiteY21" fmla="*/ 12502 h 300038"/>
                      <a:gd name="connsiteX22" fmla="*/ 132304 w 246604"/>
                      <a:gd name="connsiteY22" fmla="*/ 16074 h 300038"/>
                      <a:gd name="connsiteX23" fmla="*/ 150164 w 246604"/>
                      <a:gd name="connsiteY23" fmla="*/ 19646 h 300038"/>
                      <a:gd name="connsiteX24" fmla="*/ 157307 w 246604"/>
                      <a:gd name="connsiteY24" fmla="*/ 25003 h 300038"/>
                      <a:gd name="connsiteX25" fmla="*/ 182310 w 246604"/>
                      <a:gd name="connsiteY25" fmla="*/ 32147 h 300038"/>
                      <a:gd name="connsiteX26" fmla="*/ 194812 w 246604"/>
                      <a:gd name="connsiteY26" fmla="*/ 39291 h 300038"/>
                      <a:gd name="connsiteX27" fmla="*/ 203742 w 246604"/>
                      <a:gd name="connsiteY27" fmla="*/ 42863 h 300038"/>
                      <a:gd name="connsiteX28" fmla="*/ 209099 w 246604"/>
                      <a:gd name="connsiteY28" fmla="*/ 50007 h 300038"/>
                      <a:gd name="connsiteX29" fmla="*/ 214457 w 246604"/>
                      <a:gd name="connsiteY29" fmla="*/ 51793 h 300038"/>
                      <a:gd name="connsiteX30" fmla="*/ 221601 w 246604"/>
                      <a:gd name="connsiteY30" fmla="*/ 62508 h 300038"/>
                      <a:gd name="connsiteX31" fmla="*/ 230531 w 246604"/>
                      <a:gd name="connsiteY31" fmla="*/ 78582 h 300038"/>
                      <a:gd name="connsiteX32" fmla="*/ 234103 w 246604"/>
                      <a:gd name="connsiteY32" fmla="*/ 87511 h 300038"/>
                      <a:gd name="connsiteX33" fmla="*/ 239460 w 246604"/>
                      <a:gd name="connsiteY33" fmla="*/ 94655 h 300038"/>
                      <a:gd name="connsiteX34" fmla="*/ 244818 w 246604"/>
                      <a:gd name="connsiteY34" fmla="*/ 114300 h 300038"/>
                      <a:gd name="connsiteX35" fmla="*/ 246604 w 246604"/>
                      <a:gd name="connsiteY35" fmla="*/ 130374 h 300038"/>
                      <a:gd name="connsiteX36" fmla="*/ 244818 w 246604"/>
                      <a:gd name="connsiteY36" fmla="*/ 187524 h 300038"/>
                      <a:gd name="connsiteX37" fmla="*/ 239460 w 246604"/>
                      <a:gd name="connsiteY37" fmla="*/ 203597 h 300038"/>
                      <a:gd name="connsiteX38" fmla="*/ 232317 w 246604"/>
                      <a:gd name="connsiteY38" fmla="*/ 223243 h 300038"/>
                      <a:gd name="connsiteX39" fmla="*/ 221601 w 246604"/>
                      <a:gd name="connsiteY39" fmla="*/ 241102 h 300038"/>
                      <a:gd name="connsiteX40" fmla="*/ 212671 w 246604"/>
                      <a:gd name="connsiteY40" fmla="*/ 257175 h 300038"/>
                      <a:gd name="connsiteX41" fmla="*/ 198384 w 246604"/>
                      <a:gd name="connsiteY41" fmla="*/ 283964 h 300038"/>
                      <a:gd name="connsiteX42" fmla="*/ 189454 w 246604"/>
                      <a:gd name="connsiteY42" fmla="*/ 294680 h 300038"/>
                      <a:gd name="connsiteX43" fmla="*/ 168023 w 246604"/>
                      <a:gd name="connsiteY43" fmla="*/ 300038 h 300038"/>
                      <a:gd name="connsiteX44" fmla="*/ 151949 w 246604"/>
                      <a:gd name="connsiteY44" fmla="*/ 294680 h 300038"/>
                      <a:gd name="connsiteX45" fmla="*/ 96585 w 246604"/>
                      <a:gd name="connsiteY45" fmla="*/ 278607 h 300038"/>
                      <a:gd name="connsiteX46" fmla="*/ 71582 w 246604"/>
                      <a:gd name="connsiteY46" fmla="*/ 267891 h 300038"/>
                      <a:gd name="connsiteX47" fmla="*/ 41221 w 246604"/>
                      <a:gd name="connsiteY47" fmla="*/ 260747 h 300038"/>
                      <a:gd name="connsiteX48" fmla="*/ 21576 w 246604"/>
                      <a:gd name="connsiteY48" fmla="*/ 248246 h 300038"/>
                      <a:gd name="connsiteX49" fmla="*/ 5503 w 246604"/>
                      <a:gd name="connsiteY49" fmla="*/ 237530 h 300038"/>
                      <a:gd name="connsiteX50" fmla="*/ 145 w 246604"/>
                      <a:gd name="connsiteY50"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19803 w 246604"/>
                      <a:gd name="connsiteY20" fmla="*/ 8930 h 300038"/>
                      <a:gd name="connsiteX21" fmla="*/ 126946 w 246604"/>
                      <a:gd name="connsiteY21" fmla="*/ 12502 h 300038"/>
                      <a:gd name="connsiteX22" fmla="*/ 132304 w 246604"/>
                      <a:gd name="connsiteY22" fmla="*/ 16074 h 300038"/>
                      <a:gd name="connsiteX23" fmla="*/ 150164 w 246604"/>
                      <a:gd name="connsiteY23" fmla="*/ 19646 h 300038"/>
                      <a:gd name="connsiteX24" fmla="*/ 157307 w 246604"/>
                      <a:gd name="connsiteY24" fmla="*/ 25003 h 300038"/>
                      <a:gd name="connsiteX25" fmla="*/ 182310 w 246604"/>
                      <a:gd name="connsiteY25" fmla="*/ 32147 h 300038"/>
                      <a:gd name="connsiteX26" fmla="*/ 194812 w 246604"/>
                      <a:gd name="connsiteY26" fmla="*/ 39291 h 300038"/>
                      <a:gd name="connsiteX27" fmla="*/ 203742 w 246604"/>
                      <a:gd name="connsiteY27" fmla="*/ 42863 h 300038"/>
                      <a:gd name="connsiteX28" fmla="*/ 209099 w 246604"/>
                      <a:gd name="connsiteY28" fmla="*/ 50007 h 300038"/>
                      <a:gd name="connsiteX29" fmla="*/ 214457 w 246604"/>
                      <a:gd name="connsiteY29" fmla="*/ 51793 h 300038"/>
                      <a:gd name="connsiteX30" fmla="*/ 221601 w 246604"/>
                      <a:gd name="connsiteY30" fmla="*/ 62508 h 300038"/>
                      <a:gd name="connsiteX31" fmla="*/ 230531 w 246604"/>
                      <a:gd name="connsiteY31" fmla="*/ 78582 h 300038"/>
                      <a:gd name="connsiteX32" fmla="*/ 234103 w 246604"/>
                      <a:gd name="connsiteY32" fmla="*/ 87511 h 300038"/>
                      <a:gd name="connsiteX33" fmla="*/ 239460 w 246604"/>
                      <a:gd name="connsiteY33" fmla="*/ 94655 h 300038"/>
                      <a:gd name="connsiteX34" fmla="*/ 246604 w 246604"/>
                      <a:gd name="connsiteY34" fmla="*/ 130374 h 300038"/>
                      <a:gd name="connsiteX35" fmla="*/ 244818 w 246604"/>
                      <a:gd name="connsiteY35" fmla="*/ 187524 h 300038"/>
                      <a:gd name="connsiteX36" fmla="*/ 239460 w 246604"/>
                      <a:gd name="connsiteY36" fmla="*/ 203597 h 300038"/>
                      <a:gd name="connsiteX37" fmla="*/ 232317 w 246604"/>
                      <a:gd name="connsiteY37" fmla="*/ 223243 h 300038"/>
                      <a:gd name="connsiteX38" fmla="*/ 221601 w 246604"/>
                      <a:gd name="connsiteY38" fmla="*/ 241102 h 300038"/>
                      <a:gd name="connsiteX39" fmla="*/ 212671 w 246604"/>
                      <a:gd name="connsiteY39" fmla="*/ 257175 h 300038"/>
                      <a:gd name="connsiteX40" fmla="*/ 198384 w 246604"/>
                      <a:gd name="connsiteY40" fmla="*/ 283964 h 300038"/>
                      <a:gd name="connsiteX41" fmla="*/ 189454 w 246604"/>
                      <a:gd name="connsiteY41" fmla="*/ 294680 h 300038"/>
                      <a:gd name="connsiteX42" fmla="*/ 168023 w 246604"/>
                      <a:gd name="connsiteY42" fmla="*/ 300038 h 300038"/>
                      <a:gd name="connsiteX43" fmla="*/ 151949 w 246604"/>
                      <a:gd name="connsiteY43" fmla="*/ 294680 h 300038"/>
                      <a:gd name="connsiteX44" fmla="*/ 96585 w 246604"/>
                      <a:gd name="connsiteY44" fmla="*/ 278607 h 300038"/>
                      <a:gd name="connsiteX45" fmla="*/ 71582 w 246604"/>
                      <a:gd name="connsiteY45" fmla="*/ 267891 h 300038"/>
                      <a:gd name="connsiteX46" fmla="*/ 41221 w 246604"/>
                      <a:gd name="connsiteY46" fmla="*/ 260747 h 300038"/>
                      <a:gd name="connsiteX47" fmla="*/ 21576 w 246604"/>
                      <a:gd name="connsiteY47" fmla="*/ 248246 h 300038"/>
                      <a:gd name="connsiteX48" fmla="*/ 5503 w 246604"/>
                      <a:gd name="connsiteY48" fmla="*/ 237530 h 300038"/>
                      <a:gd name="connsiteX49" fmla="*/ 145 w 246604"/>
                      <a:gd name="connsiteY49"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19803 w 246604"/>
                      <a:gd name="connsiteY20" fmla="*/ 8930 h 300038"/>
                      <a:gd name="connsiteX21" fmla="*/ 126946 w 246604"/>
                      <a:gd name="connsiteY21" fmla="*/ 12502 h 300038"/>
                      <a:gd name="connsiteX22" fmla="*/ 132304 w 246604"/>
                      <a:gd name="connsiteY22" fmla="*/ 16074 h 300038"/>
                      <a:gd name="connsiteX23" fmla="*/ 150164 w 246604"/>
                      <a:gd name="connsiteY23" fmla="*/ 19646 h 300038"/>
                      <a:gd name="connsiteX24" fmla="*/ 157307 w 246604"/>
                      <a:gd name="connsiteY24" fmla="*/ 25003 h 300038"/>
                      <a:gd name="connsiteX25" fmla="*/ 182310 w 246604"/>
                      <a:gd name="connsiteY25" fmla="*/ 32147 h 300038"/>
                      <a:gd name="connsiteX26" fmla="*/ 194812 w 246604"/>
                      <a:gd name="connsiteY26" fmla="*/ 39291 h 300038"/>
                      <a:gd name="connsiteX27" fmla="*/ 203742 w 246604"/>
                      <a:gd name="connsiteY27" fmla="*/ 42863 h 300038"/>
                      <a:gd name="connsiteX28" fmla="*/ 209099 w 246604"/>
                      <a:gd name="connsiteY28" fmla="*/ 50007 h 300038"/>
                      <a:gd name="connsiteX29" fmla="*/ 214457 w 246604"/>
                      <a:gd name="connsiteY29" fmla="*/ 51793 h 300038"/>
                      <a:gd name="connsiteX30" fmla="*/ 221601 w 246604"/>
                      <a:gd name="connsiteY30" fmla="*/ 62508 h 300038"/>
                      <a:gd name="connsiteX31" fmla="*/ 230531 w 246604"/>
                      <a:gd name="connsiteY31" fmla="*/ 78582 h 300038"/>
                      <a:gd name="connsiteX32" fmla="*/ 239460 w 246604"/>
                      <a:gd name="connsiteY32" fmla="*/ 94655 h 300038"/>
                      <a:gd name="connsiteX33" fmla="*/ 246604 w 246604"/>
                      <a:gd name="connsiteY33" fmla="*/ 130374 h 300038"/>
                      <a:gd name="connsiteX34" fmla="*/ 244818 w 246604"/>
                      <a:gd name="connsiteY34" fmla="*/ 187524 h 300038"/>
                      <a:gd name="connsiteX35" fmla="*/ 239460 w 246604"/>
                      <a:gd name="connsiteY35" fmla="*/ 203597 h 300038"/>
                      <a:gd name="connsiteX36" fmla="*/ 232317 w 246604"/>
                      <a:gd name="connsiteY36" fmla="*/ 223243 h 300038"/>
                      <a:gd name="connsiteX37" fmla="*/ 221601 w 246604"/>
                      <a:gd name="connsiteY37" fmla="*/ 241102 h 300038"/>
                      <a:gd name="connsiteX38" fmla="*/ 212671 w 246604"/>
                      <a:gd name="connsiteY38" fmla="*/ 257175 h 300038"/>
                      <a:gd name="connsiteX39" fmla="*/ 198384 w 246604"/>
                      <a:gd name="connsiteY39" fmla="*/ 283964 h 300038"/>
                      <a:gd name="connsiteX40" fmla="*/ 189454 w 246604"/>
                      <a:gd name="connsiteY40" fmla="*/ 294680 h 300038"/>
                      <a:gd name="connsiteX41" fmla="*/ 168023 w 246604"/>
                      <a:gd name="connsiteY41" fmla="*/ 300038 h 300038"/>
                      <a:gd name="connsiteX42" fmla="*/ 151949 w 246604"/>
                      <a:gd name="connsiteY42" fmla="*/ 294680 h 300038"/>
                      <a:gd name="connsiteX43" fmla="*/ 96585 w 246604"/>
                      <a:gd name="connsiteY43" fmla="*/ 278607 h 300038"/>
                      <a:gd name="connsiteX44" fmla="*/ 71582 w 246604"/>
                      <a:gd name="connsiteY44" fmla="*/ 267891 h 300038"/>
                      <a:gd name="connsiteX45" fmla="*/ 41221 w 246604"/>
                      <a:gd name="connsiteY45" fmla="*/ 260747 h 300038"/>
                      <a:gd name="connsiteX46" fmla="*/ 21576 w 246604"/>
                      <a:gd name="connsiteY46" fmla="*/ 248246 h 300038"/>
                      <a:gd name="connsiteX47" fmla="*/ 5503 w 246604"/>
                      <a:gd name="connsiteY47" fmla="*/ 237530 h 300038"/>
                      <a:gd name="connsiteX48" fmla="*/ 145 w 246604"/>
                      <a:gd name="connsiteY48"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19803 w 246604"/>
                      <a:gd name="connsiteY20" fmla="*/ 8930 h 300038"/>
                      <a:gd name="connsiteX21" fmla="*/ 126946 w 246604"/>
                      <a:gd name="connsiteY21" fmla="*/ 12502 h 300038"/>
                      <a:gd name="connsiteX22" fmla="*/ 132304 w 246604"/>
                      <a:gd name="connsiteY22" fmla="*/ 16074 h 300038"/>
                      <a:gd name="connsiteX23" fmla="*/ 150164 w 246604"/>
                      <a:gd name="connsiteY23" fmla="*/ 19646 h 300038"/>
                      <a:gd name="connsiteX24" fmla="*/ 157307 w 246604"/>
                      <a:gd name="connsiteY24" fmla="*/ 25003 h 300038"/>
                      <a:gd name="connsiteX25" fmla="*/ 182310 w 246604"/>
                      <a:gd name="connsiteY25" fmla="*/ 32147 h 300038"/>
                      <a:gd name="connsiteX26" fmla="*/ 194812 w 246604"/>
                      <a:gd name="connsiteY26" fmla="*/ 39291 h 300038"/>
                      <a:gd name="connsiteX27" fmla="*/ 209099 w 246604"/>
                      <a:gd name="connsiteY27" fmla="*/ 50007 h 300038"/>
                      <a:gd name="connsiteX28" fmla="*/ 214457 w 246604"/>
                      <a:gd name="connsiteY28" fmla="*/ 51793 h 300038"/>
                      <a:gd name="connsiteX29" fmla="*/ 221601 w 246604"/>
                      <a:gd name="connsiteY29" fmla="*/ 62508 h 300038"/>
                      <a:gd name="connsiteX30" fmla="*/ 230531 w 246604"/>
                      <a:gd name="connsiteY30" fmla="*/ 78582 h 300038"/>
                      <a:gd name="connsiteX31" fmla="*/ 239460 w 246604"/>
                      <a:gd name="connsiteY31" fmla="*/ 94655 h 300038"/>
                      <a:gd name="connsiteX32" fmla="*/ 246604 w 246604"/>
                      <a:gd name="connsiteY32" fmla="*/ 130374 h 300038"/>
                      <a:gd name="connsiteX33" fmla="*/ 244818 w 246604"/>
                      <a:gd name="connsiteY33" fmla="*/ 187524 h 300038"/>
                      <a:gd name="connsiteX34" fmla="*/ 239460 w 246604"/>
                      <a:gd name="connsiteY34" fmla="*/ 203597 h 300038"/>
                      <a:gd name="connsiteX35" fmla="*/ 232317 w 246604"/>
                      <a:gd name="connsiteY35" fmla="*/ 223243 h 300038"/>
                      <a:gd name="connsiteX36" fmla="*/ 221601 w 246604"/>
                      <a:gd name="connsiteY36" fmla="*/ 241102 h 300038"/>
                      <a:gd name="connsiteX37" fmla="*/ 212671 w 246604"/>
                      <a:gd name="connsiteY37" fmla="*/ 257175 h 300038"/>
                      <a:gd name="connsiteX38" fmla="*/ 198384 w 246604"/>
                      <a:gd name="connsiteY38" fmla="*/ 283964 h 300038"/>
                      <a:gd name="connsiteX39" fmla="*/ 189454 w 246604"/>
                      <a:gd name="connsiteY39" fmla="*/ 294680 h 300038"/>
                      <a:gd name="connsiteX40" fmla="*/ 168023 w 246604"/>
                      <a:gd name="connsiteY40" fmla="*/ 300038 h 300038"/>
                      <a:gd name="connsiteX41" fmla="*/ 151949 w 246604"/>
                      <a:gd name="connsiteY41" fmla="*/ 294680 h 300038"/>
                      <a:gd name="connsiteX42" fmla="*/ 96585 w 246604"/>
                      <a:gd name="connsiteY42" fmla="*/ 278607 h 300038"/>
                      <a:gd name="connsiteX43" fmla="*/ 71582 w 246604"/>
                      <a:gd name="connsiteY43" fmla="*/ 267891 h 300038"/>
                      <a:gd name="connsiteX44" fmla="*/ 41221 w 246604"/>
                      <a:gd name="connsiteY44" fmla="*/ 260747 h 300038"/>
                      <a:gd name="connsiteX45" fmla="*/ 21576 w 246604"/>
                      <a:gd name="connsiteY45" fmla="*/ 248246 h 300038"/>
                      <a:gd name="connsiteX46" fmla="*/ 5503 w 246604"/>
                      <a:gd name="connsiteY46" fmla="*/ 237530 h 300038"/>
                      <a:gd name="connsiteX47" fmla="*/ 145 w 246604"/>
                      <a:gd name="connsiteY47"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19803 w 246604"/>
                      <a:gd name="connsiteY20" fmla="*/ 8930 h 300038"/>
                      <a:gd name="connsiteX21" fmla="*/ 126946 w 246604"/>
                      <a:gd name="connsiteY21" fmla="*/ 12502 h 300038"/>
                      <a:gd name="connsiteX22" fmla="*/ 132304 w 246604"/>
                      <a:gd name="connsiteY22" fmla="*/ 16074 h 300038"/>
                      <a:gd name="connsiteX23" fmla="*/ 150164 w 246604"/>
                      <a:gd name="connsiteY23" fmla="*/ 19646 h 300038"/>
                      <a:gd name="connsiteX24" fmla="*/ 157307 w 246604"/>
                      <a:gd name="connsiteY24" fmla="*/ 25003 h 300038"/>
                      <a:gd name="connsiteX25" fmla="*/ 182310 w 246604"/>
                      <a:gd name="connsiteY25" fmla="*/ 32147 h 300038"/>
                      <a:gd name="connsiteX26" fmla="*/ 194812 w 246604"/>
                      <a:gd name="connsiteY26" fmla="*/ 39291 h 300038"/>
                      <a:gd name="connsiteX27" fmla="*/ 209099 w 246604"/>
                      <a:gd name="connsiteY27" fmla="*/ 50007 h 300038"/>
                      <a:gd name="connsiteX28" fmla="*/ 221601 w 246604"/>
                      <a:gd name="connsiteY28" fmla="*/ 62508 h 300038"/>
                      <a:gd name="connsiteX29" fmla="*/ 230531 w 246604"/>
                      <a:gd name="connsiteY29" fmla="*/ 78582 h 300038"/>
                      <a:gd name="connsiteX30" fmla="*/ 239460 w 246604"/>
                      <a:gd name="connsiteY30" fmla="*/ 94655 h 300038"/>
                      <a:gd name="connsiteX31" fmla="*/ 246604 w 246604"/>
                      <a:gd name="connsiteY31" fmla="*/ 130374 h 300038"/>
                      <a:gd name="connsiteX32" fmla="*/ 244818 w 246604"/>
                      <a:gd name="connsiteY32" fmla="*/ 187524 h 300038"/>
                      <a:gd name="connsiteX33" fmla="*/ 239460 w 246604"/>
                      <a:gd name="connsiteY33" fmla="*/ 203597 h 300038"/>
                      <a:gd name="connsiteX34" fmla="*/ 232317 w 246604"/>
                      <a:gd name="connsiteY34" fmla="*/ 223243 h 300038"/>
                      <a:gd name="connsiteX35" fmla="*/ 221601 w 246604"/>
                      <a:gd name="connsiteY35" fmla="*/ 241102 h 300038"/>
                      <a:gd name="connsiteX36" fmla="*/ 212671 w 246604"/>
                      <a:gd name="connsiteY36" fmla="*/ 257175 h 300038"/>
                      <a:gd name="connsiteX37" fmla="*/ 198384 w 246604"/>
                      <a:gd name="connsiteY37" fmla="*/ 283964 h 300038"/>
                      <a:gd name="connsiteX38" fmla="*/ 189454 w 246604"/>
                      <a:gd name="connsiteY38" fmla="*/ 294680 h 300038"/>
                      <a:gd name="connsiteX39" fmla="*/ 168023 w 246604"/>
                      <a:gd name="connsiteY39" fmla="*/ 300038 h 300038"/>
                      <a:gd name="connsiteX40" fmla="*/ 151949 w 246604"/>
                      <a:gd name="connsiteY40" fmla="*/ 294680 h 300038"/>
                      <a:gd name="connsiteX41" fmla="*/ 96585 w 246604"/>
                      <a:gd name="connsiteY41" fmla="*/ 278607 h 300038"/>
                      <a:gd name="connsiteX42" fmla="*/ 71582 w 246604"/>
                      <a:gd name="connsiteY42" fmla="*/ 267891 h 300038"/>
                      <a:gd name="connsiteX43" fmla="*/ 41221 w 246604"/>
                      <a:gd name="connsiteY43" fmla="*/ 260747 h 300038"/>
                      <a:gd name="connsiteX44" fmla="*/ 21576 w 246604"/>
                      <a:gd name="connsiteY44" fmla="*/ 248246 h 300038"/>
                      <a:gd name="connsiteX45" fmla="*/ 5503 w 246604"/>
                      <a:gd name="connsiteY45" fmla="*/ 237530 h 300038"/>
                      <a:gd name="connsiteX46" fmla="*/ 145 w 246604"/>
                      <a:gd name="connsiteY46"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19803 w 246604"/>
                      <a:gd name="connsiteY20" fmla="*/ 8930 h 300038"/>
                      <a:gd name="connsiteX21" fmla="*/ 126946 w 246604"/>
                      <a:gd name="connsiteY21" fmla="*/ 12502 h 300038"/>
                      <a:gd name="connsiteX22" fmla="*/ 150164 w 246604"/>
                      <a:gd name="connsiteY22" fmla="*/ 19646 h 300038"/>
                      <a:gd name="connsiteX23" fmla="*/ 157307 w 246604"/>
                      <a:gd name="connsiteY23" fmla="*/ 25003 h 300038"/>
                      <a:gd name="connsiteX24" fmla="*/ 182310 w 246604"/>
                      <a:gd name="connsiteY24" fmla="*/ 32147 h 300038"/>
                      <a:gd name="connsiteX25" fmla="*/ 194812 w 246604"/>
                      <a:gd name="connsiteY25" fmla="*/ 39291 h 300038"/>
                      <a:gd name="connsiteX26" fmla="*/ 209099 w 246604"/>
                      <a:gd name="connsiteY26" fmla="*/ 50007 h 300038"/>
                      <a:gd name="connsiteX27" fmla="*/ 221601 w 246604"/>
                      <a:gd name="connsiteY27" fmla="*/ 62508 h 300038"/>
                      <a:gd name="connsiteX28" fmla="*/ 230531 w 246604"/>
                      <a:gd name="connsiteY28" fmla="*/ 78582 h 300038"/>
                      <a:gd name="connsiteX29" fmla="*/ 239460 w 246604"/>
                      <a:gd name="connsiteY29" fmla="*/ 94655 h 300038"/>
                      <a:gd name="connsiteX30" fmla="*/ 246604 w 246604"/>
                      <a:gd name="connsiteY30" fmla="*/ 130374 h 300038"/>
                      <a:gd name="connsiteX31" fmla="*/ 244818 w 246604"/>
                      <a:gd name="connsiteY31" fmla="*/ 187524 h 300038"/>
                      <a:gd name="connsiteX32" fmla="*/ 239460 w 246604"/>
                      <a:gd name="connsiteY32" fmla="*/ 203597 h 300038"/>
                      <a:gd name="connsiteX33" fmla="*/ 232317 w 246604"/>
                      <a:gd name="connsiteY33" fmla="*/ 223243 h 300038"/>
                      <a:gd name="connsiteX34" fmla="*/ 221601 w 246604"/>
                      <a:gd name="connsiteY34" fmla="*/ 241102 h 300038"/>
                      <a:gd name="connsiteX35" fmla="*/ 212671 w 246604"/>
                      <a:gd name="connsiteY35" fmla="*/ 257175 h 300038"/>
                      <a:gd name="connsiteX36" fmla="*/ 198384 w 246604"/>
                      <a:gd name="connsiteY36" fmla="*/ 283964 h 300038"/>
                      <a:gd name="connsiteX37" fmla="*/ 189454 w 246604"/>
                      <a:gd name="connsiteY37" fmla="*/ 294680 h 300038"/>
                      <a:gd name="connsiteX38" fmla="*/ 168023 w 246604"/>
                      <a:gd name="connsiteY38" fmla="*/ 300038 h 300038"/>
                      <a:gd name="connsiteX39" fmla="*/ 151949 w 246604"/>
                      <a:gd name="connsiteY39" fmla="*/ 294680 h 300038"/>
                      <a:gd name="connsiteX40" fmla="*/ 96585 w 246604"/>
                      <a:gd name="connsiteY40" fmla="*/ 278607 h 300038"/>
                      <a:gd name="connsiteX41" fmla="*/ 71582 w 246604"/>
                      <a:gd name="connsiteY41" fmla="*/ 267891 h 300038"/>
                      <a:gd name="connsiteX42" fmla="*/ 41221 w 246604"/>
                      <a:gd name="connsiteY42" fmla="*/ 260747 h 300038"/>
                      <a:gd name="connsiteX43" fmla="*/ 21576 w 246604"/>
                      <a:gd name="connsiteY43" fmla="*/ 248246 h 300038"/>
                      <a:gd name="connsiteX44" fmla="*/ 5503 w 246604"/>
                      <a:gd name="connsiteY44" fmla="*/ 237530 h 300038"/>
                      <a:gd name="connsiteX45" fmla="*/ 145 w 246604"/>
                      <a:gd name="connsiteY45"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19803 w 246604"/>
                      <a:gd name="connsiteY20" fmla="*/ 8930 h 300038"/>
                      <a:gd name="connsiteX21" fmla="*/ 126946 w 246604"/>
                      <a:gd name="connsiteY21" fmla="*/ 12502 h 300038"/>
                      <a:gd name="connsiteX22" fmla="*/ 150164 w 246604"/>
                      <a:gd name="connsiteY22" fmla="*/ 19646 h 300038"/>
                      <a:gd name="connsiteX23" fmla="*/ 182310 w 246604"/>
                      <a:gd name="connsiteY23" fmla="*/ 32147 h 300038"/>
                      <a:gd name="connsiteX24" fmla="*/ 194812 w 246604"/>
                      <a:gd name="connsiteY24" fmla="*/ 39291 h 300038"/>
                      <a:gd name="connsiteX25" fmla="*/ 209099 w 246604"/>
                      <a:gd name="connsiteY25" fmla="*/ 50007 h 300038"/>
                      <a:gd name="connsiteX26" fmla="*/ 221601 w 246604"/>
                      <a:gd name="connsiteY26" fmla="*/ 62508 h 300038"/>
                      <a:gd name="connsiteX27" fmla="*/ 230531 w 246604"/>
                      <a:gd name="connsiteY27" fmla="*/ 78582 h 300038"/>
                      <a:gd name="connsiteX28" fmla="*/ 239460 w 246604"/>
                      <a:gd name="connsiteY28" fmla="*/ 94655 h 300038"/>
                      <a:gd name="connsiteX29" fmla="*/ 246604 w 246604"/>
                      <a:gd name="connsiteY29" fmla="*/ 130374 h 300038"/>
                      <a:gd name="connsiteX30" fmla="*/ 244818 w 246604"/>
                      <a:gd name="connsiteY30" fmla="*/ 187524 h 300038"/>
                      <a:gd name="connsiteX31" fmla="*/ 239460 w 246604"/>
                      <a:gd name="connsiteY31" fmla="*/ 203597 h 300038"/>
                      <a:gd name="connsiteX32" fmla="*/ 232317 w 246604"/>
                      <a:gd name="connsiteY32" fmla="*/ 223243 h 300038"/>
                      <a:gd name="connsiteX33" fmla="*/ 221601 w 246604"/>
                      <a:gd name="connsiteY33" fmla="*/ 241102 h 300038"/>
                      <a:gd name="connsiteX34" fmla="*/ 212671 w 246604"/>
                      <a:gd name="connsiteY34" fmla="*/ 257175 h 300038"/>
                      <a:gd name="connsiteX35" fmla="*/ 198384 w 246604"/>
                      <a:gd name="connsiteY35" fmla="*/ 283964 h 300038"/>
                      <a:gd name="connsiteX36" fmla="*/ 189454 w 246604"/>
                      <a:gd name="connsiteY36" fmla="*/ 294680 h 300038"/>
                      <a:gd name="connsiteX37" fmla="*/ 168023 w 246604"/>
                      <a:gd name="connsiteY37" fmla="*/ 300038 h 300038"/>
                      <a:gd name="connsiteX38" fmla="*/ 151949 w 246604"/>
                      <a:gd name="connsiteY38" fmla="*/ 294680 h 300038"/>
                      <a:gd name="connsiteX39" fmla="*/ 96585 w 246604"/>
                      <a:gd name="connsiteY39" fmla="*/ 278607 h 300038"/>
                      <a:gd name="connsiteX40" fmla="*/ 71582 w 246604"/>
                      <a:gd name="connsiteY40" fmla="*/ 267891 h 300038"/>
                      <a:gd name="connsiteX41" fmla="*/ 41221 w 246604"/>
                      <a:gd name="connsiteY41" fmla="*/ 260747 h 300038"/>
                      <a:gd name="connsiteX42" fmla="*/ 21576 w 246604"/>
                      <a:gd name="connsiteY42" fmla="*/ 248246 h 300038"/>
                      <a:gd name="connsiteX43" fmla="*/ 5503 w 246604"/>
                      <a:gd name="connsiteY43" fmla="*/ 237530 h 300038"/>
                      <a:gd name="connsiteX44" fmla="*/ 145 w 246604"/>
                      <a:gd name="connsiteY44"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26946 w 246604"/>
                      <a:gd name="connsiteY20" fmla="*/ 12502 h 300038"/>
                      <a:gd name="connsiteX21" fmla="*/ 150164 w 246604"/>
                      <a:gd name="connsiteY21" fmla="*/ 19646 h 300038"/>
                      <a:gd name="connsiteX22" fmla="*/ 182310 w 246604"/>
                      <a:gd name="connsiteY22" fmla="*/ 32147 h 300038"/>
                      <a:gd name="connsiteX23" fmla="*/ 194812 w 246604"/>
                      <a:gd name="connsiteY23" fmla="*/ 39291 h 300038"/>
                      <a:gd name="connsiteX24" fmla="*/ 209099 w 246604"/>
                      <a:gd name="connsiteY24" fmla="*/ 50007 h 300038"/>
                      <a:gd name="connsiteX25" fmla="*/ 221601 w 246604"/>
                      <a:gd name="connsiteY25" fmla="*/ 62508 h 300038"/>
                      <a:gd name="connsiteX26" fmla="*/ 230531 w 246604"/>
                      <a:gd name="connsiteY26" fmla="*/ 78582 h 300038"/>
                      <a:gd name="connsiteX27" fmla="*/ 239460 w 246604"/>
                      <a:gd name="connsiteY27" fmla="*/ 94655 h 300038"/>
                      <a:gd name="connsiteX28" fmla="*/ 246604 w 246604"/>
                      <a:gd name="connsiteY28" fmla="*/ 130374 h 300038"/>
                      <a:gd name="connsiteX29" fmla="*/ 244818 w 246604"/>
                      <a:gd name="connsiteY29" fmla="*/ 187524 h 300038"/>
                      <a:gd name="connsiteX30" fmla="*/ 239460 w 246604"/>
                      <a:gd name="connsiteY30" fmla="*/ 203597 h 300038"/>
                      <a:gd name="connsiteX31" fmla="*/ 232317 w 246604"/>
                      <a:gd name="connsiteY31" fmla="*/ 223243 h 300038"/>
                      <a:gd name="connsiteX32" fmla="*/ 221601 w 246604"/>
                      <a:gd name="connsiteY32" fmla="*/ 241102 h 300038"/>
                      <a:gd name="connsiteX33" fmla="*/ 212671 w 246604"/>
                      <a:gd name="connsiteY33" fmla="*/ 257175 h 300038"/>
                      <a:gd name="connsiteX34" fmla="*/ 198384 w 246604"/>
                      <a:gd name="connsiteY34" fmla="*/ 283964 h 300038"/>
                      <a:gd name="connsiteX35" fmla="*/ 189454 w 246604"/>
                      <a:gd name="connsiteY35" fmla="*/ 294680 h 300038"/>
                      <a:gd name="connsiteX36" fmla="*/ 168023 w 246604"/>
                      <a:gd name="connsiteY36" fmla="*/ 300038 h 300038"/>
                      <a:gd name="connsiteX37" fmla="*/ 151949 w 246604"/>
                      <a:gd name="connsiteY37" fmla="*/ 294680 h 300038"/>
                      <a:gd name="connsiteX38" fmla="*/ 96585 w 246604"/>
                      <a:gd name="connsiteY38" fmla="*/ 278607 h 300038"/>
                      <a:gd name="connsiteX39" fmla="*/ 71582 w 246604"/>
                      <a:gd name="connsiteY39" fmla="*/ 267891 h 300038"/>
                      <a:gd name="connsiteX40" fmla="*/ 41221 w 246604"/>
                      <a:gd name="connsiteY40" fmla="*/ 260747 h 300038"/>
                      <a:gd name="connsiteX41" fmla="*/ 21576 w 246604"/>
                      <a:gd name="connsiteY41" fmla="*/ 248246 h 300038"/>
                      <a:gd name="connsiteX42" fmla="*/ 5503 w 246604"/>
                      <a:gd name="connsiteY42" fmla="*/ 237530 h 300038"/>
                      <a:gd name="connsiteX43" fmla="*/ 145 w 246604"/>
                      <a:gd name="connsiteY43"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14445 w 246604"/>
                      <a:gd name="connsiteY18" fmla="*/ 7144 h 300038"/>
                      <a:gd name="connsiteX19" fmla="*/ 126946 w 246604"/>
                      <a:gd name="connsiteY19" fmla="*/ 12502 h 300038"/>
                      <a:gd name="connsiteX20" fmla="*/ 150164 w 246604"/>
                      <a:gd name="connsiteY20" fmla="*/ 19646 h 300038"/>
                      <a:gd name="connsiteX21" fmla="*/ 182310 w 246604"/>
                      <a:gd name="connsiteY21" fmla="*/ 32147 h 300038"/>
                      <a:gd name="connsiteX22" fmla="*/ 194812 w 246604"/>
                      <a:gd name="connsiteY22" fmla="*/ 39291 h 300038"/>
                      <a:gd name="connsiteX23" fmla="*/ 209099 w 246604"/>
                      <a:gd name="connsiteY23" fmla="*/ 50007 h 300038"/>
                      <a:gd name="connsiteX24" fmla="*/ 221601 w 246604"/>
                      <a:gd name="connsiteY24" fmla="*/ 62508 h 300038"/>
                      <a:gd name="connsiteX25" fmla="*/ 230531 w 246604"/>
                      <a:gd name="connsiteY25" fmla="*/ 78582 h 300038"/>
                      <a:gd name="connsiteX26" fmla="*/ 239460 w 246604"/>
                      <a:gd name="connsiteY26" fmla="*/ 94655 h 300038"/>
                      <a:gd name="connsiteX27" fmla="*/ 246604 w 246604"/>
                      <a:gd name="connsiteY27" fmla="*/ 130374 h 300038"/>
                      <a:gd name="connsiteX28" fmla="*/ 244818 w 246604"/>
                      <a:gd name="connsiteY28" fmla="*/ 187524 h 300038"/>
                      <a:gd name="connsiteX29" fmla="*/ 239460 w 246604"/>
                      <a:gd name="connsiteY29" fmla="*/ 203597 h 300038"/>
                      <a:gd name="connsiteX30" fmla="*/ 232317 w 246604"/>
                      <a:gd name="connsiteY30" fmla="*/ 223243 h 300038"/>
                      <a:gd name="connsiteX31" fmla="*/ 221601 w 246604"/>
                      <a:gd name="connsiteY31" fmla="*/ 241102 h 300038"/>
                      <a:gd name="connsiteX32" fmla="*/ 212671 w 246604"/>
                      <a:gd name="connsiteY32" fmla="*/ 257175 h 300038"/>
                      <a:gd name="connsiteX33" fmla="*/ 198384 w 246604"/>
                      <a:gd name="connsiteY33" fmla="*/ 283964 h 300038"/>
                      <a:gd name="connsiteX34" fmla="*/ 189454 w 246604"/>
                      <a:gd name="connsiteY34" fmla="*/ 294680 h 300038"/>
                      <a:gd name="connsiteX35" fmla="*/ 168023 w 246604"/>
                      <a:gd name="connsiteY35" fmla="*/ 300038 h 300038"/>
                      <a:gd name="connsiteX36" fmla="*/ 151949 w 246604"/>
                      <a:gd name="connsiteY36" fmla="*/ 294680 h 300038"/>
                      <a:gd name="connsiteX37" fmla="*/ 96585 w 246604"/>
                      <a:gd name="connsiteY37" fmla="*/ 278607 h 300038"/>
                      <a:gd name="connsiteX38" fmla="*/ 71582 w 246604"/>
                      <a:gd name="connsiteY38" fmla="*/ 267891 h 300038"/>
                      <a:gd name="connsiteX39" fmla="*/ 41221 w 246604"/>
                      <a:gd name="connsiteY39" fmla="*/ 260747 h 300038"/>
                      <a:gd name="connsiteX40" fmla="*/ 21576 w 246604"/>
                      <a:gd name="connsiteY40" fmla="*/ 248246 h 300038"/>
                      <a:gd name="connsiteX41" fmla="*/ 5503 w 246604"/>
                      <a:gd name="connsiteY41" fmla="*/ 237530 h 300038"/>
                      <a:gd name="connsiteX42" fmla="*/ 145 w 246604"/>
                      <a:gd name="connsiteY42" fmla="*/ 200025 h 300038"/>
                      <a:gd name="connsiteX0" fmla="*/ 145 w 246604"/>
                      <a:gd name="connsiteY0" fmla="*/ 200043 h 300056"/>
                      <a:gd name="connsiteX1" fmla="*/ 1931 w 246604"/>
                      <a:gd name="connsiteY1" fmla="*/ 187542 h 300056"/>
                      <a:gd name="connsiteX2" fmla="*/ 5503 w 246604"/>
                      <a:gd name="connsiteY2" fmla="*/ 178612 h 300056"/>
                      <a:gd name="connsiteX3" fmla="*/ 7289 w 246604"/>
                      <a:gd name="connsiteY3" fmla="*/ 173254 h 300056"/>
                      <a:gd name="connsiteX4" fmla="*/ 10860 w 246604"/>
                      <a:gd name="connsiteY4" fmla="*/ 167896 h 300056"/>
                      <a:gd name="connsiteX5" fmla="*/ 18004 w 246604"/>
                      <a:gd name="connsiteY5" fmla="*/ 142893 h 300056"/>
                      <a:gd name="connsiteX6" fmla="*/ 19790 w 246604"/>
                      <a:gd name="connsiteY6" fmla="*/ 128606 h 300056"/>
                      <a:gd name="connsiteX7" fmla="*/ 21576 w 246604"/>
                      <a:gd name="connsiteY7" fmla="*/ 119676 h 300056"/>
                      <a:gd name="connsiteX8" fmla="*/ 25148 w 246604"/>
                      <a:gd name="connsiteY8" fmla="*/ 94673 h 300056"/>
                      <a:gd name="connsiteX9" fmla="*/ 28720 w 246604"/>
                      <a:gd name="connsiteY9" fmla="*/ 89315 h 300056"/>
                      <a:gd name="connsiteX10" fmla="*/ 35864 w 246604"/>
                      <a:gd name="connsiteY10" fmla="*/ 58954 h 300056"/>
                      <a:gd name="connsiteX11" fmla="*/ 39435 w 246604"/>
                      <a:gd name="connsiteY11" fmla="*/ 53596 h 300056"/>
                      <a:gd name="connsiteX12" fmla="*/ 44793 w 246604"/>
                      <a:gd name="connsiteY12" fmla="*/ 33951 h 300056"/>
                      <a:gd name="connsiteX13" fmla="*/ 48365 w 246604"/>
                      <a:gd name="connsiteY13" fmla="*/ 19664 h 300056"/>
                      <a:gd name="connsiteX14" fmla="*/ 51937 w 246604"/>
                      <a:gd name="connsiteY14" fmla="*/ 14306 h 300056"/>
                      <a:gd name="connsiteX15" fmla="*/ 69796 w 246604"/>
                      <a:gd name="connsiteY15" fmla="*/ 5376 h 300056"/>
                      <a:gd name="connsiteX16" fmla="*/ 94799 w 246604"/>
                      <a:gd name="connsiteY16" fmla="*/ 18 h 300056"/>
                      <a:gd name="connsiteX17" fmla="*/ 114445 w 246604"/>
                      <a:gd name="connsiteY17" fmla="*/ 7162 h 300056"/>
                      <a:gd name="connsiteX18" fmla="*/ 126946 w 246604"/>
                      <a:gd name="connsiteY18" fmla="*/ 12520 h 300056"/>
                      <a:gd name="connsiteX19" fmla="*/ 150164 w 246604"/>
                      <a:gd name="connsiteY19" fmla="*/ 19664 h 300056"/>
                      <a:gd name="connsiteX20" fmla="*/ 182310 w 246604"/>
                      <a:gd name="connsiteY20" fmla="*/ 32165 h 300056"/>
                      <a:gd name="connsiteX21" fmla="*/ 194812 w 246604"/>
                      <a:gd name="connsiteY21" fmla="*/ 39309 h 300056"/>
                      <a:gd name="connsiteX22" fmla="*/ 209099 w 246604"/>
                      <a:gd name="connsiteY22" fmla="*/ 50025 h 300056"/>
                      <a:gd name="connsiteX23" fmla="*/ 221601 w 246604"/>
                      <a:gd name="connsiteY23" fmla="*/ 62526 h 300056"/>
                      <a:gd name="connsiteX24" fmla="*/ 230531 w 246604"/>
                      <a:gd name="connsiteY24" fmla="*/ 78600 h 300056"/>
                      <a:gd name="connsiteX25" fmla="*/ 239460 w 246604"/>
                      <a:gd name="connsiteY25" fmla="*/ 94673 h 300056"/>
                      <a:gd name="connsiteX26" fmla="*/ 246604 w 246604"/>
                      <a:gd name="connsiteY26" fmla="*/ 130392 h 300056"/>
                      <a:gd name="connsiteX27" fmla="*/ 244818 w 246604"/>
                      <a:gd name="connsiteY27" fmla="*/ 187542 h 300056"/>
                      <a:gd name="connsiteX28" fmla="*/ 239460 w 246604"/>
                      <a:gd name="connsiteY28" fmla="*/ 203615 h 300056"/>
                      <a:gd name="connsiteX29" fmla="*/ 232317 w 246604"/>
                      <a:gd name="connsiteY29" fmla="*/ 223261 h 300056"/>
                      <a:gd name="connsiteX30" fmla="*/ 221601 w 246604"/>
                      <a:gd name="connsiteY30" fmla="*/ 241120 h 300056"/>
                      <a:gd name="connsiteX31" fmla="*/ 212671 w 246604"/>
                      <a:gd name="connsiteY31" fmla="*/ 257193 h 300056"/>
                      <a:gd name="connsiteX32" fmla="*/ 198384 w 246604"/>
                      <a:gd name="connsiteY32" fmla="*/ 283982 h 300056"/>
                      <a:gd name="connsiteX33" fmla="*/ 189454 w 246604"/>
                      <a:gd name="connsiteY33" fmla="*/ 294698 h 300056"/>
                      <a:gd name="connsiteX34" fmla="*/ 168023 w 246604"/>
                      <a:gd name="connsiteY34" fmla="*/ 300056 h 300056"/>
                      <a:gd name="connsiteX35" fmla="*/ 151949 w 246604"/>
                      <a:gd name="connsiteY35" fmla="*/ 294698 h 300056"/>
                      <a:gd name="connsiteX36" fmla="*/ 96585 w 246604"/>
                      <a:gd name="connsiteY36" fmla="*/ 278625 h 300056"/>
                      <a:gd name="connsiteX37" fmla="*/ 71582 w 246604"/>
                      <a:gd name="connsiteY37" fmla="*/ 267909 h 300056"/>
                      <a:gd name="connsiteX38" fmla="*/ 41221 w 246604"/>
                      <a:gd name="connsiteY38" fmla="*/ 260765 h 300056"/>
                      <a:gd name="connsiteX39" fmla="*/ 21576 w 246604"/>
                      <a:gd name="connsiteY39" fmla="*/ 248264 h 300056"/>
                      <a:gd name="connsiteX40" fmla="*/ 5503 w 246604"/>
                      <a:gd name="connsiteY40" fmla="*/ 237548 h 300056"/>
                      <a:gd name="connsiteX41" fmla="*/ 145 w 246604"/>
                      <a:gd name="connsiteY41" fmla="*/ 200043 h 300056"/>
                      <a:gd name="connsiteX0" fmla="*/ 145 w 246604"/>
                      <a:gd name="connsiteY0" fmla="*/ 200050 h 300063"/>
                      <a:gd name="connsiteX1" fmla="*/ 1931 w 246604"/>
                      <a:gd name="connsiteY1" fmla="*/ 187549 h 300063"/>
                      <a:gd name="connsiteX2" fmla="*/ 5503 w 246604"/>
                      <a:gd name="connsiteY2" fmla="*/ 178619 h 300063"/>
                      <a:gd name="connsiteX3" fmla="*/ 7289 w 246604"/>
                      <a:gd name="connsiteY3" fmla="*/ 173261 h 300063"/>
                      <a:gd name="connsiteX4" fmla="*/ 10860 w 246604"/>
                      <a:gd name="connsiteY4" fmla="*/ 167903 h 300063"/>
                      <a:gd name="connsiteX5" fmla="*/ 18004 w 246604"/>
                      <a:gd name="connsiteY5" fmla="*/ 142900 h 300063"/>
                      <a:gd name="connsiteX6" fmla="*/ 19790 w 246604"/>
                      <a:gd name="connsiteY6" fmla="*/ 128613 h 300063"/>
                      <a:gd name="connsiteX7" fmla="*/ 21576 w 246604"/>
                      <a:gd name="connsiteY7" fmla="*/ 119683 h 300063"/>
                      <a:gd name="connsiteX8" fmla="*/ 25148 w 246604"/>
                      <a:gd name="connsiteY8" fmla="*/ 94680 h 300063"/>
                      <a:gd name="connsiteX9" fmla="*/ 28720 w 246604"/>
                      <a:gd name="connsiteY9" fmla="*/ 89322 h 300063"/>
                      <a:gd name="connsiteX10" fmla="*/ 35864 w 246604"/>
                      <a:gd name="connsiteY10" fmla="*/ 58961 h 300063"/>
                      <a:gd name="connsiteX11" fmla="*/ 39435 w 246604"/>
                      <a:gd name="connsiteY11" fmla="*/ 53603 h 300063"/>
                      <a:gd name="connsiteX12" fmla="*/ 44793 w 246604"/>
                      <a:gd name="connsiteY12" fmla="*/ 33958 h 300063"/>
                      <a:gd name="connsiteX13" fmla="*/ 48365 w 246604"/>
                      <a:gd name="connsiteY13" fmla="*/ 19671 h 300063"/>
                      <a:gd name="connsiteX14" fmla="*/ 69796 w 246604"/>
                      <a:gd name="connsiteY14" fmla="*/ 5383 h 300063"/>
                      <a:gd name="connsiteX15" fmla="*/ 94799 w 246604"/>
                      <a:gd name="connsiteY15" fmla="*/ 25 h 300063"/>
                      <a:gd name="connsiteX16" fmla="*/ 114445 w 246604"/>
                      <a:gd name="connsiteY16" fmla="*/ 7169 h 300063"/>
                      <a:gd name="connsiteX17" fmla="*/ 126946 w 246604"/>
                      <a:gd name="connsiteY17" fmla="*/ 12527 h 300063"/>
                      <a:gd name="connsiteX18" fmla="*/ 150164 w 246604"/>
                      <a:gd name="connsiteY18" fmla="*/ 19671 h 300063"/>
                      <a:gd name="connsiteX19" fmla="*/ 182310 w 246604"/>
                      <a:gd name="connsiteY19" fmla="*/ 32172 h 300063"/>
                      <a:gd name="connsiteX20" fmla="*/ 194812 w 246604"/>
                      <a:gd name="connsiteY20" fmla="*/ 39316 h 300063"/>
                      <a:gd name="connsiteX21" fmla="*/ 209099 w 246604"/>
                      <a:gd name="connsiteY21" fmla="*/ 50032 h 300063"/>
                      <a:gd name="connsiteX22" fmla="*/ 221601 w 246604"/>
                      <a:gd name="connsiteY22" fmla="*/ 62533 h 300063"/>
                      <a:gd name="connsiteX23" fmla="*/ 230531 w 246604"/>
                      <a:gd name="connsiteY23" fmla="*/ 78607 h 300063"/>
                      <a:gd name="connsiteX24" fmla="*/ 239460 w 246604"/>
                      <a:gd name="connsiteY24" fmla="*/ 94680 h 300063"/>
                      <a:gd name="connsiteX25" fmla="*/ 246604 w 246604"/>
                      <a:gd name="connsiteY25" fmla="*/ 130399 h 300063"/>
                      <a:gd name="connsiteX26" fmla="*/ 244818 w 246604"/>
                      <a:gd name="connsiteY26" fmla="*/ 187549 h 300063"/>
                      <a:gd name="connsiteX27" fmla="*/ 239460 w 246604"/>
                      <a:gd name="connsiteY27" fmla="*/ 203622 h 300063"/>
                      <a:gd name="connsiteX28" fmla="*/ 232317 w 246604"/>
                      <a:gd name="connsiteY28" fmla="*/ 223268 h 300063"/>
                      <a:gd name="connsiteX29" fmla="*/ 221601 w 246604"/>
                      <a:gd name="connsiteY29" fmla="*/ 241127 h 300063"/>
                      <a:gd name="connsiteX30" fmla="*/ 212671 w 246604"/>
                      <a:gd name="connsiteY30" fmla="*/ 257200 h 300063"/>
                      <a:gd name="connsiteX31" fmla="*/ 198384 w 246604"/>
                      <a:gd name="connsiteY31" fmla="*/ 283989 h 300063"/>
                      <a:gd name="connsiteX32" fmla="*/ 189454 w 246604"/>
                      <a:gd name="connsiteY32" fmla="*/ 294705 h 300063"/>
                      <a:gd name="connsiteX33" fmla="*/ 168023 w 246604"/>
                      <a:gd name="connsiteY33" fmla="*/ 300063 h 300063"/>
                      <a:gd name="connsiteX34" fmla="*/ 151949 w 246604"/>
                      <a:gd name="connsiteY34" fmla="*/ 294705 h 300063"/>
                      <a:gd name="connsiteX35" fmla="*/ 96585 w 246604"/>
                      <a:gd name="connsiteY35" fmla="*/ 278632 h 300063"/>
                      <a:gd name="connsiteX36" fmla="*/ 71582 w 246604"/>
                      <a:gd name="connsiteY36" fmla="*/ 267916 h 300063"/>
                      <a:gd name="connsiteX37" fmla="*/ 41221 w 246604"/>
                      <a:gd name="connsiteY37" fmla="*/ 260772 h 300063"/>
                      <a:gd name="connsiteX38" fmla="*/ 21576 w 246604"/>
                      <a:gd name="connsiteY38" fmla="*/ 248271 h 300063"/>
                      <a:gd name="connsiteX39" fmla="*/ 5503 w 246604"/>
                      <a:gd name="connsiteY39" fmla="*/ 237555 h 300063"/>
                      <a:gd name="connsiteX40" fmla="*/ 145 w 246604"/>
                      <a:gd name="connsiteY40" fmla="*/ 200050 h 300063"/>
                      <a:gd name="connsiteX0" fmla="*/ 145 w 246604"/>
                      <a:gd name="connsiteY0" fmla="*/ 200050 h 300063"/>
                      <a:gd name="connsiteX1" fmla="*/ 1931 w 246604"/>
                      <a:gd name="connsiteY1" fmla="*/ 187549 h 300063"/>
                      <a:gd name="connsiteX2" fmla="*/ 5503 w 246604"/>
                      <a:gd name="connsiteY2" fmla="*/ 178619 h 300063"/>
                      <a:gd name="connsiteX3" fmla="*/ 7289 w 246604"/>
                      <a:gd name="connsiteY3" fmla="*/ 173261 h 300063"/>
                      <a:gd name="connsiteX4" fmla="*/ 10860 w 246604"/>
                      <a:gd name="connsiteY4" fmla="*/ 167903 h 300063"/>
                      <a:gd name="connsiteX5" fmla="*/ 18004 w 246604"/>
                      <a:gd name="connsiteY5" fmla="*/ 142900 h 300063"/>
                      <a:gd name="connsiteX6" fmla="*/ 19790 w 246604"/>
                      <a:gd name="connsiteY6" fmla="*/ 128613 h 300063"/>
                      <a:gd name="connsiteX7" fmla="*/ 21576 w 246604"/>
                      <a:gd name="connsiteY7" fmla="*/ 119683 h 300063"/>
                      <a:gd name="connsiteX8" fmla="*/ 25148 w 246604"/>
                      <a:gd name="connsiteY8" fmla="*/ 94680 h 300063"/>
                      <a:gd name="connsiteX9" fmla="*/ 28720 w 246604"/>
                      <a:gd name="connsiteY9" fmla="*/ 89322 h 300063"/>
                      <a:gd name="connsiteX10" fmla="*/ 35864 w 246604"/>
                      <a:gd name="connsiteY10" fmla="*/ 58961 h 300063"/>
                      <a:gd name="connsiteX11" fmla="*/ 44793 w 246604"/>
                      <a:gd name="connsiteY11" fmla="*/ 33958 h 300063"/>
                      <a:gd name="connsiteX12" fmla="*/ 48365 w 246604"/>
                      <a:gd name="connsiteY12" fmla="*/ 19671 h 300063"/>
                      <a:gd name="connsiteX13" fmla="*/ 69796 w 246604"/>
                      <a:gd name="connsiteY13" fmla="*/ 5383 h 300063"/>
                      <a:gd name="connsiteX14" fmla="*/ 94799 w 246604"/>
                      <a:gd name="connsiteY14" fmla="*/ 25 h 300063"/>
                      <a:gd name="connsiteX15" fmla="*/ 114445 w 246604"/>
                      <a:gd name="connsiteY15" fmla="*/ 7169 h 300063"/>
                      <a:gd name="connsiteX16" fmla="*/ 126946 w 246604"/>
                      <a:gd name="connsiteY16" fmla="*/ 12527 h 300063"/>
                      <a:gd name="connsiteX17" fmla="*/ 150164 w 246604"/>
                      <a:gd name="connsiteY17" fmla="*/ 19671 h 300063"/>
                      <a:gd name="connsiteX18" fmla="*/ 182310 w 246604"/>
                      <a:gd name="connsiteY18" fmla="*/ 32172 h 300063"/>
                      <a:gd name="connsiteX19" fmla="*/ 194812 w 246604"/>
                      <a:gd name="connsiteY19" fmla="*/ 39316 h 300063"/>
                      <a:gd name="connsiteX20" fmla="*/ 209099 w 246604"/>
                      <a:gd name="connsiteY20" fmla="*/ 50032 h 300063"/>
                      <a:gd name="connsiteX21" fmla="*/ 221601 w 246604"/>
                      <a:gd name="connsiteY21" fmla="*/ 62533 h 300063"/>
                      <a:gd name="connsiteX22" fmla="*/ 230531 w 246604"/>
                      <a:gd name="connsiteY22" fmla="*/ 78607 h 300063"/>
                      <a:gd name="connsiteX23" fmla="*/ 239460 w 246604"/>
                      <a:gd name="connsiteY23" fmla="*/ 94680 h 300063"/>
                      <a:gd name="connsiteX24" fmla="*/ 246604 w 246604"/>
                      <a:gd name="connsiteY24" fmla="*/ 130399 h 300063"/>
                      <a:gd name="connsiteX25" fmla="*/ 244818 w 246604"/>
                      <a:gd name="connsiteY25" fmla="*/ 187549 h 300063"/>
                      <a:gd name="connsiteX26" fmla="*/ 239460 w 246604"/>
                      <a:gd name="connsiteY26" fmla="*/ 203622 h 300063"/>
                      <a:gd name="connsiteX27" fmla="*/ 232317 w 246604"/>
                      <a:gd name="connsiteY27" fmla="*/ 223268 h 300063"/>
                      <a:gd name="connsiteX28" fmla="*/ 221601 w 246604"/>
                      <a:gd name="connsiteY28" fmla="*/ 241127 h 300063"/>
                      <a:gd name="connsiteX29" fmla="*/ 212671 w 246604"/>
                      <a:gd name="connsiteY29" fmla="*/ 257200 h 300063"/>
                      <a:gd name="connsiteX30" fmla="*/ 198384 w 246604"/>
                      <a:gd name="connsiteY30" fmla="*/ 283989 h 300063"/>
                      <a:gd name="connsiteX31" fmla="*/ 189454 w 246604"/>
                      <a:gd name="connsiteY31" fmla="*/ 294705 h 300063"/>
                      <a:gd name="connsiteX32" fmla="*/ 168023 w 246604"/>
                      <a:gd name="connsiteY32" fmla="*/ 300063 h 300063"/>
                      <a:gd name="connsiteX33" fmla="*/ 151949 w 246604"/>
                      <a:gd name="connsiteY33" fmla="*/ 294705 h 300063"/>
                      <a:gd name="connsiteX34" fmla="*/ 96585 w 246604"/>
                      <a:gd name="connsiteY34" fmla="*/ 278632 h 300063"/>
                      <a:gd name="connsiteX35" fmla="*/ 71582 w 246604"/>
                      <a:gd name="connsiteY35" fmla="*/ 267916 h 300063"/>
                      <a:gd name="connsiteX36" fmla="*/ 41221 w 246604"/>
                      <a:gd name="connsiteY36" fmla="*/ 260772 h 300063"/>
                      <a:gd name="connsiteX37" fmla="*/ 21576 w 246604"/>
                      <a:gd name="connsiteY37" fmla="*/ 248271 h 300063"/>
                      <a:gd name="connsiteX38" fmla="*/ 5503 w 246604"/>
                      <a:gd name="connsiteY38" fmla="*/ 237555 h 300063"/>
                      <a:gd name="connsiteX39" fmla="*/ 145 w 246604"/>
                      <a:gd name="connsiteY39" fmla="*/ 200050 h 300063"/>
                      <a:gd name="connsiteX0" fmla="*/ 145 w 246604"/>
                      <a:gd name="connsiteY0" fmla="*/ 200050 h 300063"/>
                      <a:gd name="connsiteX1" fmla="*/ 1931 w 246604"/>
                      <a:gd name="connsiteY1" fmla="*/ 187549 h 300063"/>
                      <a:gd name="connsiteX2" fmla="*/ 5503 w 246604"/>
                      <a:gd name="connsiteY2" fmla="*/ 178619 h 300063"/>
                      <a:gd name="connsiteX3" fmla="*/ 7289 w 246604"/>
                      <a:gd name="connsiteY3" fmla="*/ 173261 h 300063"/>
                      <a:gd name="connsiteX4" fmla="*/ 10860 w 246604"/>
                      <a:gd name="connsiteY4" fmla="*/ 167903 h 300063"/>
                      <a:gd name="connsiteX5" fmla="*/ 18004 w 246604"/>
                      <a:gd name="connsiteY5" fmla="*/ 142900 h 300063"/>
                      <a:gd name="connsiteX6" fmla="*/ 19790 w 246604"/>
                      <a:gd name="connsiteY6" fmla="*/ 128613 h 300063"/>
                      <a:gd name="connsiteX7" fmla="*/ 21576 w 246604"/>
                      <a:gd name="connsiteY7" fmla="*/ 119683 h 300063"/>
                      <a:gd name="connsiteX8" fmla="*/ 25148 w 246604"/>
                      <a:gd name="connsiteY8" fmla="*/ 94680 h 300063"/>
                      <a:gd name="connsiteX9" fmla="*/ 35864 w 246604"/>
                      <a:gd name="connsiteY9" fmla="*/ 58961 h 300063"/>
                      <a:gd name="connsiteX10" fmla="*/ 44793 w 246604"/>
                      <a:gd name="connsiteY10" fmla="*/ 33958 h 300063"/>
                      <a:gd name="connsiteX11" fmla="*/ 48365 w 246604"/>
                      <a:gd name="connsiteY11" fmla="*/ 19671 h 300063"/>
                      <a:gd name="connsiteX12" fmla="*/ 69796 w 246604"/>
                      <a:gd name="connsiteY12" fmla="*/ 5383 h 300063"/>
                      <a:gd name="connsiteX13" fmla="*/ 94799 w 246604"/>
                      <a:gd name="connsiteY13" fmla="*/ 25 h 300063"/>
                      <a:gd name="connsiteX14" fmla="*/ 114445 w 246604"/>
                      <a:gd name="connsiteY14" fmla="*/ 7169 h 300063"/>
                      <a:gd name="connsiteX15" fmla="*/ 126946 w 246604"/>
                      <a:gd name="connsiteY15" fmla="*/ 12527 h 300063"/>
                      <a:gd name="connsiteX16" fmla="*/ 150164 w 246604"/>
                      <a:gd name="connsiteY16" fmla="*/ 19671 h 300063"/>
                      <a:gd name="connsiteX17" fmla="*/ 182310 w 246604"/>
                      <a:gd name="connsiteY17" fmla="*/ 32172 h 300063"/>
                      <a:gd name="connsiteX18" fmla="*/ 194812 w 246604"/>
                      <a:gd name="connsiteY18" fmla="*/ 39316 h 300063"/>
                      <a:gd name="connsiteX19" fmla="*/ 209099 w 246604"/>
                      <a:gd name="connsiteY19" fmla="*/ 50032 h 300063"/>
                      <a:gd name="connsiteX20" fmla="*/ 221601 w 246604"/>
                      <a:gd name="connsiteY20" fmla="*/ 62533 h 300063"/>
                      <a:gd name="connsiteX21" fmla="*/ 230531 w 246604"/>
                      <a:gd name="connsiteY21" fmla="*/ 78607 h 300063"/>
                      <a:gd name="connsiteX22" fmla="*/ 239460 w 246604"/>
                      <a:gd name="connsiteY22" fmla="*/ 94680 h 300063"/>
                      <a:gd name="connsiteX23" fmla="*/ 246604 w 246604"/>
                      <a:gd name="connsiteY23" fmla="*/ 130399 h 300063"/>
                      <a:gd name="connsiteX24" fmla="*/ 244818 w 246604"/>
                      <a:gd name="connsiteY24" fmla="*/ 187549 h 300063"/>
                      <a:gd name="connsiteX25" fmla="*/ 239460 w 246604"/>
                      <a:gd name="connsiteY25" fmla="*/ 203622 h 300063"/>
                      <a:gd name="connsiteX26" fmla="*/ 232317 w 246604"/>
                      <a:gd name="connsiteY26" fmla="*/ 223268 h 300063"/>
                      <a:gd name="connsiteX27" fmla="*/ 221601 w 246604"/>
                      <a:gd name="connsiteY27" fmla="*/ 241127 h 300063"/>
                      <a:gd name="connsiteX28" fmla="*/ 212671 w 246604"/>
                      <a:gd name="connsiteY28" fmla="*/ 257200 h 300063"/>
                      <a:gd name="connsiteX29" fmla="*/ 198384 w 246604"/>
                      <a:gd name="connsiteY29" fmla="*/ 283989 h 300063"/>
                      <a:gd name="connsiteX30" fmla="*/ 189454 w 246604"/>
                      <a:gd name="connsiteY30" fmla="*/ 294705 h 300063"/>
                      <a:gd name="connsiteX31" fmla="*/ 168023 w 246604"/>
                      <a:gd name="connsiteY31" fmla="*/ 300063 h 300063"/>
                      <a:gd name="connsiteX32" fmla="*/ 151949 w 246604"/>
                      <a:gd name="connsiteY32" fmla="*/ 294705 h 300063"/>
                      <a:gd name="connsiteX33" fmla="*/ 96585 w 246604"/>
                      <a:gd name="connsiteY33" fmla="*/ 278632 h 300063"/>
                      <a:gd name="connsiteX34" fmla="*/ 71582 w 246604"/>
                      <a:gd name="connsiteY34" fmla="*/ 267916 h 300063"/>
                      <a:gd name="connsiteX35" fmla="*/ 41221 w 246604"/>
                      <a:gd name="connsiteY35" fmla="*/ 260772 h 300063"/>
                      <a:gd name="connsiteX36" fmla="*/ 21576 w 246604"/>
                      <a:gd name="connsiteY36" fmla="*/ 248271 h 300063"/>
                      <a:gd name="connsiteX37" fmla="*/ 5503 w 246604"/>
                      <a:gd name="connsiteY37" fmla="*/ 237555 h 300063"/>
                      <a:gd name="connsiteX38" fmla="*/ 145 w 246604"/>
                      <a:gd name="connsiteY38" fmla="*/ 200050 h 300063"/>
                      <a:gd name="connsiteX0" fmla="*/ 145 w 246604"/>
                      <a:gd name="connsiteY0" fmla="*/ 200050 h 300063"/>
                      <a:gd name="connsiteX1" fmla="*/ 1931 w 246604"/>
                      <a:gd name="connsiteY1" fmla="*/ 187549 h 300063"/>
                      <a:gd name="connsiteX2" fmla="*/ 5503 w 246604"/>
                      <a:gd name="connsiteY2" fmla="*/ 178619 h 300063"/>
                      <a:gd name="connsiteX3" fmla="*/ 7289 w 246604"/>
                      <a:gd name="connsiteY3" fmla="*/ 173261 h 300063"/>
                      <a:gd name="connsiteX4" fmla="*/ 10860 w 246604"/>
                      <a:gd name="connsiteY4" fmla="*/ 167903 h 300063"/>
                      <a:gd name="connsiteX5" fmla="*/ 18004 w 246604"/>
                      <a:gd name="connsiteY5" fmla="*/ 142900 h 300063"/>
                      <a:gd name="connsiteX6" fmla="*/ 21576 w 246604"/>
                      <a:gd name="connsiteY6" fmla="*/ 119683 h 300063"/>
                      <a:gd name="connsiteX7" fmla="*/ 25148 w 246604"/>
                      <a:gd name="connsiteY7" fmla="*/ 94680 h 300063"/>
                      <a:gd name="connsiteX8" fmla="*/ 35864 w 246604"/>
                      <a:gd name="connsiteY8" fmla="*/ 58961 h 300063"/>
                      <a:gd name="connsiteX9" fmla="*/ 44793 w 246604"/>
                      <a:gd name="connsiteY9" fmla="*/ 33958 h 300063"/>
                      <a:gd name="connsiteX10" fmla="*/ 48365 w 246604"/>
                      <a:gd name="connsiteY10" fmla="*/ 19671 h 300063"/>
                      <a:gd name="connsiteX11" fmla="*/ 69796 w 246604"/>
                      <a:gd name="connsiteY11" fmla="*/ 5383 h 300063"/>
                      <a:gd name="connsiteX12" fmla="*/ 94799 w 246604"/>
                      <a:gd name="connsiteY12" fmla="*/ 25 h 300063"/>
                      <a:gd name="connsiteX13" fmla="*/ 114445 w 246604"/>
                      <a:gd name="connsiteY13" fmla="*/ 7169 h 300063"/>
                      <a:gd name="connsiteX14" fmla="*/ 126946 w 246604"/>
                      <a:gd name="connsiteY14" fmla="*/ 12527 h 300063"/>
                      <a:gd name="connsiteX15" fmla="*/ 150164 w 246604"/>
                      <a:gd name="connsiteY15" fmla="*/ 19671 h 300063"/>
                      <a:gd name="connsiteX16" fmla="*/ 182310 w 246604"/>
                      <a:gd name="connsiteY16" fmla="*/ 32172 h 300063"/>
                      <a:gd name="connsiteX17" fmla="*/ 194812 w 246604"/>
                      <a:gd name="connsiteY17" fmla="*/ 39316 h 300063"/>
                      <a:gd name="connsiteX18" fmla="*/ 209099 w 246604"/>
                      <a:gd name="connsiteY18" fmla="*/ 50032 h 300063"/>
                      <a:gd name="connsiteX19" fmla="*/ 221601 w 246604"/>
                      <a:gd name="connsiteY19" fmla="*/ 62533 h 300063"/>
                      <a:gd name="connsiteX20" fmla="*/ 230531 w 246604"/>
                      <a:gd name="connsiteY20" fmla="*/ 78607 h 300063"/>
                      <a:gd name="connsiteX21" fmla="*/ 239460 w 246604"/>
                      <a:gd name="connsiteY21" fmla="*/ 94680 h 300063"/>
                      <a:gd name="connsiteX22" fmla="*/ 246604 w 246604"/>
                      <a:gd name="connsiteY22" fmla="*/ 130399 h 300063"/>
                      <a:gd name="connsiteX23" fmla="*/ 244818 w 246604"/>
                      <a:gd name="connsiteY23" fmla="*/ 187549 h 300063"/>
                      <a:gd name="connsiteX24" fmla="*/ 239460 w 246604"/>
                      <a:gd name="connsiteY24" fmla="*/ 203622 h 300063"/>
                      <a:gd name="connsiteX25" fmla="*/ 232317 w 246604"/>
                      <a:gd name="connsiteY25" fmla="*/ 223268 h 300063"/>
                      <a:gd name="connsiteX26" fmla="*/ 221601 w 246604"/>
                      <a:gd name="connsiteY26" fmla="*/ 241127 h 300063"/>
                      <a:gd name="connsiteX27" fmla="*/ 212671 w 246604"/>
                      <a:gd name="connsiteY27" fmla="*/ 257200 h 300063"/>
                      <a:gd name="connsiteX28" fmla="*/ 198384 w 246604"/>
                      <a:gd name="connsiteY28" fmla="*/ 283989 h 300063"/>
                      <a:gd name="connsiteX29" fmla="*/ 189454 w 246604"/>
                      <a:gd name="connsiteY29" fmla="*/ 294705 h 300063"/>
                      <a:gd name="connsiteX30" fmla="*/ 168023 w 246604"/>
                      <a:gd name="connsiteY30" fmla="*/ 300063 h 300063"/>
                      <a:gd name="connsiteX31" fmla="*/ 151949 w 246604"/>
                      <a:gd name="connsiteY31" fmla="*/ 294705 h 300063"/>
                      <a:gd name="connsiteX32" fmla="*/ 96585 w 246604"/>
                      <a:gd name="connsiteY32" fmla="*/ 278632 h 300063"/>
                      <a:gd name="connsiteX33" fmla="*/ 71582 w 246604"/>
                      <a:gd name="connsiteY33" fmla="*/ 267916 h 300063"/>
                      <a:gd name="connsiteX34" fmla="*/ 41221 w 246604"/>
                      <a:gd name="connsiteY34" fmla="*/ 260772 h 300063"/>
                      <a:gd name="connsiteX35" fmla="*/ 21576 w 246604"/>
                      <a:gd name="connsiteY35" fmla="*/ 248271 h 300063"/>
                      <a:gd name="connsiteX36" fmla="*/ 5503 w 246604"/>
                      <a:gd name="connsiteY36" fmla="*/ 237555 h 300063"/>
                      <a:gd name="connsiteX37" fmla="*/ 145 w 246604"/>
                      <a:gd name="connsiteY37" fmla="*/ 200050 h 300063"/>
                      <a:gd name="connsiteX0" fmla="*/ 145 w 246604"/>
                      <a:gd name="connsiteY0" fmla="*/ 200050 h 300063"/>
                      <a:gd name="connsiteX1" fmla="*/ 1931 w 246604"/>
                      <a:gd name="connsiteY1" fmla="*/ 187549 h 300063"/>
                      <a:gd name="connsiteX2" fmla="*/ 5503 w 246604"/>
                      <a:gd name="connsiteY2" fmla="*/ 178619 h 300063"/>
                      <a:gd name="connsiteX3" fmla="*/ 7289 w 246604"/>
                      <a:gd name="connsiteY3" fmla="*/ 173261 h 300063"/>
                      <a:gd name="connsiteX4" fmla="*/ 18004 w 246604"/>
                      <a:gd name="connsiteY4" fmla="*/ 142900 h 300063"/>
                      <a:gd name="connsiteX5" fmla="*/ 21576 w 246604"/>
                      <a:gd name="connsiteY5" fmla="*/ 119683 h 300063"/>
                      <a:gd name="connsiteX6" fmla="*/ 25148 w 246604"/>
                      <a:gd name="connsiteY6" fmla="*/ 94680 h 300063"/>
                      <a:gd name="connsiteX7" fmla="*/ 35864 w 246604"/>
                      <a:gd name="connsiteY7" fmla="*/ 58961 h 300063"/>
                      <a:gd name="connsiteX8" fmla="*/ 44793 w 246604"/>
                      <a:gd name="connsiteY8" fmla="*/ 33958 h 300063"/>
                      <a:gd name="connsiteX9" fmla="*/ 48365 w 246604"/>
                      <a:gd name="connsiteY9" fmla="*/ 19671 h 300063"/>
                      <a:gd name="connsiteX10" fmla="*/ 69796 w 246604"/>
                      <a:gd name="connsiteY10" fmla="*/ 5383 h 300063"/>
                      <a:gd name="connsiteX11" fmla="*/ 94799 w 246604"/>
                      <a:gd name="connsiteY11" fmla="*/ 25 h 300063"/>
                      <a:gd name="connsiteX12" fmla="*/ 114445 w 246604"/>
                      <a:gd name="connsiteY12" fmla="*/ 7169 h 300063"/>
                      <a:gd name="connsiteX13" fmla="*/ 126946 w 246604"/>
                      <a:gd name="connsiteY13" fmla="*/ 12527 h 300063"/>
                      <a:gd name="connsiteX14" fmla="*/ 150164 w 246604"/>
                      <a:gd name="connsiteY14" fmla="*/ 19671 h 300063"/>
                      <a:gd name="connsiteX15" fmla="*/ 182310 w 246604"/>
                      <a:gd name="connsiteY15" fmla="*/ 32172 h 300063"/>
                      <a:gd name="connsiteX16" fmla="*/ 194812 w 246604"/>
                      <a:gd name="connsiteY16" fmla="*/ 39316 h 300063"/>
                      <a:gd name="connsiteX17" fmla="*/ 209099 w 246604"/>
                      <a:gd name="connsiteY17" fmla="*/ 50032 h 300063"/>
                      <a:gd name="connsiteX18" fmla="*/ 221601 w 246604"/>
                      <a:gd name="connsiteY18" fmla="*/ 62533 h 300063"/>
                      <a:gd name="connsiteX19" fmla="*/ 230531 w 246604"/>
                      <a:gd name="connsiteY19" fmla="*/ 78607 h 300063"/>
                      <a:gd name="connsiteX20" fmla="*/ 239460 w 246604"/>
                      <a:gd name="connsiteY20" fmla="*/ 94680 h 300063"/>
                      <a:gd name="connsiteX21" fmla="*/ 246604 w 246604"/>
                      <a:gd name="connsiteY21" fmla="*/ 130399 h 300063"/>
                      <a:gd name="connsiteX22" fmla="*/ 244818 w 246604"/>
                      <a:gd name="connsiteY22" fmla="*/ 187549 h 300063"/>
                      <a:gd name="connsiteX23" fmla="*/ 239460 w 246604"/>
                      <a:gd name="connsiteY23" fmla="*/ 203622 h 300063"/>
                      <a:gd name="connsiteX24" fmla="*/ 232317 w 246604"/>
                      <a:gd name="connsiteY24" fmla="*/ 223268 h 300063"/>
                      <a:gd name="connsiteX25" fmla="*/ 221601 w 246604"/>
                      <a:gd name="connsiteY25" fmla="*/ 241127 h 300063"/>
                      <a:gd name="connsiteX26" fmla="*/ 212671 w 246604"/>
                      <a:gd name="connsiteY26" fmla="*/ 257200 h 300063"/>
                      <a:gd name="connsiteX27" fmla="*/ 198384 w 246604"/>
                      <a:gd name="connsiteY27" fmla="*/ 283989 h 300063"/>
                      <a:gd name="connsiteX28" fmla="*/ 189454 w 246604"/>
                      <a:gd name="connsiteY28" fmla="*/ 294705 h 300063"/>
                      <a:gd name="connsiteX29" fmla="*/ 168023 w 246604"/>
                      <a:gd name="connsiteY29" fmla="*/ 300063 h 300063"/>
                      <a:gd name="connsiteX30" fmla="*/ 151949 w 246604"/>
                      <a:gd name="connsiteY30" fmla="*/ 294705 h 300063"/>
                      <a:gd name="connsiteX31" fmla="*/ 96585 w 246604"/>
                      <a:gd name="connsiteY31" fmla="*/ 278632 h 300063"/>
                      <a:gd name="connsiteX32" fmla="*/ 71582 w 246604"/>
                      <a:gd name="connsiteY32" fmla="*/ 267916 h 300063"/>
                      <a:gd name="connsiteX33" fmla="*/ 41221 w 246604"/>
                      <a:gd name="connsiteY33" fmla="*/ 260772 h 300063"/>
                      <a:gd name="connsiteX34" fmla="*/ 21576 w 246604"/>
                      <a:gd name="connsiteY34" fmla="*/ 248271 h 300063"/>
                      <a:gd name="connsiteX35" fmla="*/ 5503 w 246604"/>
                      <a:gd name="connsiteY35" fmla="*/ 237555 h 300063"/>
                      <a:gd name="connsiteX36" fmla="*/ 145 w 246604"/>
                      <a:gd name="connsiteY36" fmla="*/ 200050 h 300063"/>
                      <a:gd name="connsiteX0" fmla="*/ 3572 w 244673"/>
                      <a:gd name="connsiteY0" fmla="*/ 237555 h 300063"/>
                      <a:gd name="connsiteX1" fmla="*/ 0 w 244673"/>
                      <a:gd name="connsiteY1" fmla="*/ 187549 h 300063"/>
                      <a:gd name="connsiteX2" fmla="*/ 3572 w 244673"/>
                      <a:gd name="connsiteY2" fmla="*/ 178619 h 300063"/>
                      <a:gd name="connsiteX3" fmla="*/ 5358 w 244673"/>
                      <a:gd name="connsiteY3" fmla="*/ 173261 h 300063"/>
                      <a:gd name="connsiteX4" fmla="*/ 16073 w 244673"/>
                      <a:gd name="connsiteY4" fmla="*/ 142900 h 300063"/>
                      <a:gd name="connsiteX5" fmla="*/ 19645 w 244673"/>
                      <a:gd name="connsiteY5" fmla="*/ 119683 h 300063"/>
                      <a:gd name="connsiteX6" fmla="*/ 23217 w 244673"/>
                      <a:gd name="connsiteY6" fmla="*/ 94680 h 300063"/>
                      <a:gd name="connsiteX7" fmla="*/ 33933 w 244673"/>
                      <a:gd name="connsiteY7" fmla="*/ 58961 h 300063"/>
                      <a:gd name="connsiteX8" fmla="*/ 42862 w 244673"/>
                      <a:gd name="connsiteY8" fmla="*/ 33958 h 300063"/>
                      <a:gd name="connsiteX9" fmla="*/ 46434 w 244673"/>
                      <a:gd name="connsiteY9" fmla="*/ 19671 h 300063"/>
                      <a:gd name="connsiteX10" fmla="*/ 67865 w 244673"/>
                      <a:gd name="connsiteY10" fmla="*/ 5383 h 300063"/>
                      <a:gd name="connsiteX11" fmla="*/ 92868 w 244673"/>
                      <a:gd name="connsiteY11" fmla="*/ 25 h 300063"/>
                      <a:gd name="connsiteX12" fmla="*/ 112514 w 244673"/>
                      <a:gd name="connsiteY12" fmla="*/ 7169 h 300063"/>
                      <a:gd name="connsiteX13" fmla="*/ 125015 w 244673"/>
                      <a:gd name="connsiteY13" fmla="*/ 12527 h 300063"/>
                      <a:gd name="connsiteX14" fmla="*/ 148233 w 244673"/>
                      <a:gd name="connsiteY14" fmla="*/ 19671 h 300063"/>
                      <a:gd name="connsiteX15" fmla="*/ 180379 w 244673"/>
                      <a:gd name="connsiteY15" fmla="*/ 32172 h 300063"/>
                      <a:gd name="connsiteX16" fmla="*/ 192881 w 244673"/>
                      <a:gd name="connsiteY16" fmla="*/ 39316 h 300063"/>
                      <a:gd name="connsiteX17" fmla="*/ 207168 w 244673"/>
                      <a:gd name="connsiteY17" fmla="*/ 50032 h 300063"/>
                      <a:gd name="connsiteX18" fmla="*/ 219670 w 244673"/>
                      <a:gd name="connsiteY18" fmla="*/ 62533 h 300063"/>
                      <a:gd name="connsiteX19" fmla="*/ 228600 w 244673"/>
                      <a:gd name="connsiteY19" fmla="*/ 78607 h 300063"/>
                      <a:gd name="connsiteX20" fmla="*/ 237529 w 244673"/>
                      <a:gd name="connsiteY20" fmla="*/ 94680 h 300063"/>
                      <a:gd name="connsiteX21" fmla="*/ 244673 w 244673"/>
                      <a:gd name="connsiteY21" fmla="*/ 130399 h 300063"/>
                      <a:gd name="connsiteX22" fmla="*/ 242887 w 244673"/>
                      <a:gd name="connsiteY22" fmla="*/ 187549 h 300063"/>
                      <a:gd name="connsiteX23" fmla="*/ 237529 w 244673"/>
                      <a:gd name="connsiteY23" fmla="*/ 203622 h 300063"/>
                      <a:gd name="connsiteX24" fmla="*/ 230386 w 244673"/>
                      <a:gd name="connsiteY24" fmla="*/ 223268 h 300063"/>
                      <a:gd name="connsiteX25" fmla="*/ 219670 w 244673"/>
                      <a:gd name="connsiteY25" fmla="*/ 241127 h 300063"/>
                      <a:gd name="connsiteX26" fmla="*/ 210740 w 244673"/>
                      <a:gd name="connsiteY26" fmla="*/ 257200 h 300063"/>
                      <a:gd name="connsiteX27" fmla="*/ 196453 w 244673"/>
                      <a:gd name="connsiteY27" fmla="*/ 283989 h 300063"/>
                      <a:gd name="connsiteX28" fmla="*/ 187523 w 244673"/>
                      <a:gd name="connsiteY28" fmla="*/ 294705 h 300063"/>
                      <a:gd name="connsiteX29" fmla="*/ 166092 w 244673"/>
                      <a:gd name="connsiteY29" fmla="*/ 300063 h 300063"/>
                      <a:gd name="connsiteX30" fmla="*/ 150018 w 244673"/>
                      <a:gd name="connsiteY30" fmla="*/ 294705 h 300063"/>
                      <a:gd name="connsiteX31" fmla="*/ 94654 w 244673"/>
                      <a:gd name="connsiteY31" fmla="*/ 278632 h 300063"/>
                      <a:gd name="connsiteX32" fmla="*/ 69651 w 244673"/>
                      <a:gd name="connsiteY32" fmla="*/ 267916 h 300063"/>
                      <a:gd name="connsiteX33" fmla="*/ 39290 w 244673"/>
                      <a:gd name="connsiteY33" fmla="*/ 260772 h 300063"/>
                      <a:gd name="connsiteX34" fmla="*/ 19645 w 244673"/>
                      <a:gd name="connsiteY34" fmla="*/ 248271 h 300063"/>
                      <a:gd name="connsiteX35" fmla="*/ 3572 w 244673"/>
                      <a:gd name="connsiteY35" fmla="*/ 237555 h 300063"/>
                      <a:gd name="connsiteX0" fmla="*/ 3572 w 244673"/>
                      <a:gd name="connsiteY0" fmla="*/ 237555 h 300063"/>
                      <a:gd name="connsiteX1" fmla="*/ 0 w 244673"/>
                      <a:gd name="connsiteY1" fmla="*/ 187549 h 300063"/>
                      <a:gd name="connsiteX2" fmla="*/ 3572 w 244673"/>
                      <a:gd name="connsiteY2" fmla="*/ 178619 h 300063"/>
                      <a:gd name="connsiteX3" fmla="*/ 16073 w 244673"/>
                      <a:gd name="connsiteY3" fmla="*/ 142900 h 300063"/>
                      <a:gd name="connsiteX4" fmla="*/ 19645 w 244673"/>
                      <a:gd name="connsiteY4" fmla="*/ 119683 h 300063"/>
                      <a:gd name="connsiteX5" fmla="*/ 23217 w 244673"/>
                      <a:gd name="connsiteY5" fmla="*/ 94680 h 300063"/>
                      <a:gd name="connsiteX6" fmla="*/ 33933 w 244673"/>
                      <a:gd name="connsiteY6" fmla="*/ 58961 h 300063"/>
                      <a:gd name="connsiteX7" fmla="*/ 42862 w 244673"/>
                      <a:gd name="connsiteY7" fmla="*/ 33958 h 300063"/>
                      <a:gd name="connsiteX8" fmla="*/ 46434 w 244673"/>
                      <a:gd name="connsiteY8" fmla="*/ 19671 h 300063"/>
                      <a:gd name="connsiteX9" fmla="*/ 67865 w 244673"/>
                      <a:gd name="connsiteY9" fmla="*/ 5383 h 300063"/>
                      <a:gd name="connsiteX10" fmla="*/ 92868 w 244673"/>
                      <a:gd name="connsiteY10" fmla="*/ 25 h 300063"/>
                      <a:gd name="connsiteX11" fmla="*/ 112514 w 244673"/>
                      <a:gd name="connsiteY11" fmla="*/ 7169 h 300063"/>
                      <a:gd name="connsiteX12" fmla="*/ 125015 w 244673"/>
                      <a:gd name="connsiteY12" fmla="*/ 12527 h 300063"/>
                      <a:gd name="connsiteX13" fmla="*/ 148233 w 244673"/>
                      <a:gd name="connsiteY13" fmla="*/ 19671 h 300063"/>
                      <a:gd name="connsiteX14" fmla="*/ 180379 w 244673"/>
                      <a:gd name="connsiteY14" fmla="*/ 32172 h 300063"/>
                      <a:gd name="connsiteX15" fmla="*/ 192881 w 244673"/>
                      <a:gd name="connsiteY15" fmla="*/ 39316 h 300063"/>
                      <a:gd name="connsiteX16" fmla="*/ 207168 w 244673"/>
                      <a:gd name="connsiteY16" fmla="*/ 50032 h 300063"/>
                      <a:gd name="connsiteX17" fmla="*/ 219670 w 244673"/>
                      <a:gd name="connsiteY17" fmla="*/ 62533 h 300063"/>
                      <a:gd name="connsiteX18" fmla="*/ 228600 w 244673"/>
                      <a:gd name="connsiteY18" fmla="*/ 78607 h 300063"/>
                      <a:gd name="connsiteX19" fmla="*/ 237529 w 244673"/>
                      <a:gd name="connsiteY19" fmla="*/ 94680 h 300063"/>
                      <a:gd name="connsiteX20" fmla="*/ 244673 w 244673"/>
                      <a:gd name="connsiteY20" fmla="*/ 130399 h 300063"/>
                      <a:gd name="connsiteX21" fmla="*/ 242887 w 244673"/>
                      <a:gd name="connsiteY21" fmla="*/ 187549 h 300063"/>
                      <a:gd name="connsiteX22" fmla="*/ 237529 w 244673"/>
                      <a:gd name="connsiteY22" fmla="*/ 203622 h 300063"/>
                      <a:gd name="connsiteX23" fmla="*/ 230386 w 244673"/>
                      <a:gd name="connsiteY23" fmla="*/ 223268 h 300063"/>
                      <a:gd name="connsiteX24" fmla="*/ 219670 w 244673"/>
                      <a:gd name="connsiteY24" fmla="*/ 241127 h 300063"/>
                      <a:gd name="connsiteX25" fmla="*/ 210740 w 244673"/>
                      <a:gd name="connsiteY25" fmla="*/ 257200 h 300063"/>
                      <a:gd name="connsiteX26" fmla="*/ 196453 w 244673"/>
                      <a:gd name="connsiteY26" fmla="*/ 283989 h 300063"/>
                      <a:gd name="connsiteX27" fmla="*/ 187523 w 244673"/>
                      <a:gd name="connsiteY27" fmla="*/ 294705 h 300063"/>
                      <a:gd name="connsiteX28" fmla="*/ 166092 w 244673"/>
                      <a:gd name="connsiteY28" fmla="*/ 300063 h 300063"/>
                      <a:gd name="connsiteX29" fmla="*/ 150018 w 244673"/>
                      <a:gd name="connsiteY29" fmla="*/ 294705 h 300063"/>
                      <a:gd name="connsiteX30" fmla="*/ 94654 w 244673"/>
                      <a:gd name="connsiteY30" fmla="*/ 278632 h 300063"/>
                      <a:gd name="connsiteX31" fmla="*/ 69651 w 244673"/>
                      <a:gd name="connsiteY31" fmla="*/ 267916 h 300063"/>
                      <a:gd name="connsiteX32" fmla="*/ 39290 w 244673"/>
                      <a:gd name="connsiteY32" fmla="*/ 260772 h 300063"/>
                      <a:gd name="connsiteX33" fmla="*/ 19645 w 244673"/>
                      <a:gd name="connsiteY33" fmla="*/ 248271 h 300063"/>
                      <a:gd name="connsiteX34" fmla="*/ 3572 w 244673"/>
                      <a:gd name="connsiteY34" fmla="*/ 237555 h 300063"/>
                      <a:gd name="connsiteX0" fmla="*/ 4354 w 245455"/>
                      <a:gd name="connsiteY0" fmla="*/ 237555 h 300063"/>
                      <a:gd name="connsiteX1" fmla="*/ 782 w 245455"/>
                      <a:gd name="connsiteY1" fmla="*/ 187549 h 300063"/>
                      <a:gd name="connsiteX2" fmla="*/ 16855 w 245455"/>
                      <a:gd name="connsiteY2" fmla="*/ 142900 h 300063"/>
                      <a:gd name="connsiteX3" fmla="*/ 20427 w 245455"/>
                      <a:gd name="connsiteY3" fmla="*/ 119683 h 300063"/>
                      <a:gd name="connsiteX4" fmla="*/ 23999 w 245455"/>
                      <a:gd name="connsiteY4" fmla="*/ 94680 h 300063"/>
                      <a:gd name="connsiteX5" fmla="*/ 34715 w 245455"/>
                      <a:gd name="connsiteY5" fmla="*/ 58961 h 300063"/>
                      <a:gd name="connsiteX6" fmla="*/ 43644 w 245455"/>
                      <a:gd name="connsiteY6" fmla="*/ 33958 h 300063"/>
                      <a:gd name="connsiteX7" fmla="*/ 47216 w 245455"/>
                      <a:gd name="connsiteY7" fmla="*/ 19671 h 300063"/>
                      <a:gd name="connsiteX8" fmla="*/ 68647 w 245455"/>
                      <a:gd name="connsiteY8" fmla="*/ 5383 h 300063"/>
                      <a:gd name="connsiteX9" fmla="*/ 93650 w 245455"/>
                      <a:gd name="connsiteY9" fmla="*/ 25 h 300063"/>
                      <a:gd name="connsiteX10" fmla="*/ 113296 w 245455"/>
                      <a:gd name="connsiteY10" fmla="*/ 7169 h 300063"/>
                      <a:gd name="connsiteX11" fmla="*/ 125797 w 245455"/>
                      <a:gd name="connsiteY11" fmla="*/ 12527 h 300063"/>
                      <a:gd name="connsiteX12" fmla="*/ 149015 w 245455"/>
                      <a:gd name="connsiteY12" fmla="*/ 19671 h 300063"/>
                      <a:gd name="connsiteX13" fmla="*/ 181161 w 245455"/>
                      <a:gd name="connsiteY13" fmla="*/ 32172 h 300063"/>
                      <a:gd name="connsiteX14" fmla="*/ 193663 w 245455"/>
                      <a:gd name="connsiteY14" fmla="*/ 39316 h 300063"/>
                      <a:gd name="connsiteX15" fmla="*/ 207950 w 245455"/>
                      <a:gd name="connsiteY15" fmla="*/ 50032 h 300063"/>
                      <a:gd name="connsiteX16" fmla="*/ 220452 w 245455"/>
                      <a:gd name="connsiteY16" fmla="*/ 62533 h 300063"/>
                      <a:gd name="connsiteX17" fmla="*/ 229382 w 245455"/>
                      <a:gd name="connsiteY17" fmla="*/ 78607 h 300063"/>
                      <a:gd name="connsiteX18" fmla="*/ 238311 w 245455"/>
                      <a:gd name="connsiteY18" fmla="*/ 94680 h 300063"/>
                      <a:gd name="connsiteX19" fmla="*/ 245455 w 245455"/>
                      <a:gd name="connsiteY19" fmla="*/ 130399 h 300063"/>
                      <a:gd name="connsiteX20" fmla="*/ 243669 w 245455"/>
                      <a:gd name="connsiteY20" fmla="*/ 187549 h 300063"/>
                      <a:gd name="connsiteX21" fmla="*/ 238311 w 245455"/>
                      <a:gd name="connsiteY21" fmla="*/ 203622 h 300063"/>
                      <a:gd name="connsiteX22" fmla="*/ 231168 w 245455"/>
                      <a:gd name="connsiteY22" fmla="*/ 223268 h 300063"/>
                      <a:gd name="connsiteX23" fmla="*/ 220452 w 245455"/>
                      <a:gd name="connsiteY23" fmla="*/ 241127 h 300063"/>
                      <a:gd name="connsiteX24" fmla="*/ 211522 w 245455"/>
                      <a:gd name="connsiteY24" fmla="*/ 257200 h 300063"/>
                      <a:gd name="connsiteX25" fmla="*/ 197235 w 245455"/>
                      <a:gd name="connsiteY25" fmla="*/ 283989 h 300063"/>
                      <a:gd name="connsiteX26" fmla="*/ 188305 w 245455"/>
                      <a:gd name="connsiteY26" fmla="*/ 294705 h 300063"/>
                      <a:gd name="connsiteX27" fmla="*/ 166874 w 245455"/>
                      <a:gd name="connsiteY27" fmla="*/ 300063 h 300063"/>
                      <a:gd name="connsiteX28" fmla="*/ 150800 w 245455"/>
                      <a:gd name="connsiteY28" fmla="*/ 294705 h 300063"/>
                      <a:gd name="connsiteX29" fmla="*/ 95436 w 245455"/>
                      <a:gd name="connsiteY29" fmla="*/ 278632 h 300063"/>
                      <a:gd name="connsiteX30" fmla="*/ 70433 w 245455"/>
                      <a:gd name="connsiteY30" fmla="*/ 267916 h 300063"/>
                      <a:gd name="connsiteX31" fmla="*/ 40072 w 245455"/>
                      <a:gd name="connsiteY31" fmla="*/ 260772 h 300063"/>
                      <a:gd name="connsiteX32" fmla="*/ 20427 w 245455"/>
                      <a:gd name="connsiteY32" fmla="*/ 248271 h 300063"/>
                      <a:gd name="connsiteX33" fmla="*/ 4354 w 245455"/>
                      <a:gd name="connsiteY33" fmla="*/ 237555 h 300063"/>
                      <a:gd name="connsiteX0" fmla="*/ 4354 w 245455"/>
                      <a:gd name="connsiteY0" fmla="*/ 237555 h 300063"/>
                      <a:gd name="connsiteX1" fmla="*/ 782 w 245455"/>
                      <a:gd name="connsiteY1" fmla="*/ 187549 h 300063"/>
                      <a:gd name="connsiteX2" fmla="*/ 16855 w 245455"/>
                      <a:gd name="connsiteY2" fmla="*/ 142900 h 300063"/>
                      <a:gd name="connsiteX3" fmla="*/ 20427 w 245455"/>
                      <a:gd name="connsiteY3" fmla="*/ 119683 h 300063"/>
                      <a:gd name="connsiteX4" fmla="*/ 23999 w 245455"/>
                      <a:gd name="connsiteY4" fmla="*/ 94680 h 300063"/>
                      <a:gd name="connsiteX5" fmla="*/ 34715 w 245455"/>
                      <a:gd name="connsiteY5" fmla="*/ 58961 h 300063"/>
                      <a:gd name="connsiteX6" fmla="*/ 43644 w 245455"/>
                      <a:gd name="connsiteY6" fmla="*/ 33958 h 300063"/>
                      <a:gd name="connsiteX7" fmla="*/ 47216 w 245455"/>
                      <a:gd name="connsiteY7" fmla="*/ 19671 h 300063"/>
                      <a:gd name="connsiteX8" fmla="*/ 68647 w 245455"/>
                      <a:gd name="connsiteY8" fmla="*/ 5383 h 300063"/>
                      <a:gd name="connsiteX9" fmla="*/ 93650 w 245455"/>
                      <a:gd name="connsiteY9" fmla="*/ 25 h 300063"/>
                      <a:gd name="connsiteX10" fmla="*/ 113296 w 245455"/>
                      <a:gd name="connsiteY10" fmla="*/ 7169 h 300063"/>
                      <a:gd name="connsiteX11" fmla="*/ 125797 w 245455"/>
                      <a:gd name="connsiteY11" fmla="*/ 12527 h 300063"/>
                      <a:gd name="connsiteX12" fmla="*/ 149015 w 245455"/>
                      <a:gd name="connsiteY12" fmla="*/ 19671 h 300063"/>
                      <a:gd name="connsiteX13" fmla="*/ 181161 w 245455"/>
                      <a:gd name="connsiteY13" fmla="*/ 32172 h 300063"/>
                      <a:gd name="connsiteX14" fmla="*/ 193663 w 245455"/>
                      <a:gd name="connsiteY14" fmla="*/ 39316 h 300063"/>
                      <a:gd name="connsiteX15" fmla="*/ 207950 w 245455"/>
                      <a:gd name="connsiteY15" fmla="*/ 50032 h 300063"/>
                      <a:gd name="connsiteX16" fmla="*/ 220452 w 245455"/>
                      <a:gd name="connsiteY16" fmla="*/ 62533 h 300063"/>
                      <a:gd name="connsiteX17" fmla="*/ 229382 w 245455"/>
                      <a:gd name="connsiteY17" fmla="*/ 78607 h 300063"/>
                      <a:gd name="connsiteX18" fmla="*/ 238311 w 245455"/>
                      <a:gd name="connsiteY18" fmla="*/ 94680 h 300063"/>
                      <a:gd name="connsiteX19" fmla="*/ 245455 w 245455"/>
                      <a:gd name="connsiteY19" fmla="*/ 130399 h 300063"/>
                      <a:gd name="connsiteX20" fmla="*/ 243669 w 245455"/>
                      <a:gd name="connsiteY20" fmla="*/ 187549 h 300063"/>
                      <a:gd name="connsiteX21" fmla="*/ 231168 w 245455"/>
                      <a:gd name="connsiteY21" fmla="*/ 223268 h 300063"/>
                      <a:gd name="connsiteX22" fmla="*/ 220452 w 245455"/>
                      <a:gd name="connsiteY22" fmla="*/ 241127 h 300063"/>
                      <a:gd name="connsiteX23" fmla="*/ 211522 w 245455"/>
                      <a:gd name="connsiteY23" fmla="*/ 257200 h 300063"/>
                      <a:gd name="connsiteX24" fmla="*/ 197235 w 245455"/>
                      <a:gd name="connsiteY24" fmla="*/ 283989 h 300063"/>
                      <a:gd name="connsiteX25" fmla="*/ 188305 w 245455"/>
                      <a:gd name="connsiteY25" fmla="*/ 294705 h 300063"/>
                      <a:gd name="connsiteX26" fmla="*/ 166874 w 245455"/>
                      <a:gd name="connsiteY26" fmla="*/ 300063 h 300063"/>
                      <a:gd name="connsiteX27" fmla="*/ 150800 w 245455"/>
                      <a:gd name="connsiteY27" fmla="*/ 294705 h 300063"/>
                      <a:gd name="connsiteX28" fmla="*/ 95436 w 245455"/>
                      <a:gd name="connsiteY28" fmla="*/ 278632 h 300063"/>
                      <a:gd name="connsiteX29" fmla="*/ 70433 w 245455"/>
                      <a:gd name="connsiteY29" fmla="*/ 267916 h 300063"/>
                      <a:gd name="connsiteX30" fmla="*/ 40072 w 245455"/>
                      <a:gd name="connsiteY30" fmla="*/ 260772 h 300063"/>
                      <a:gd name="connsiteX31" fmla="*/ 20427 w 245455"/>
                      <a:gd name="connsiteY31" fmla="*/ 248271 h 300063"/>
                      <a:gd name="connsiteX32" fmla="*/ 4354 w 245455"/>
                      <a:gd name="connsiteY32" fmla="*/ 237555 h 300063"/>
                      <a:gd name="connsiteX0" fmla="*/ 4354 w 245455"/>
                      <a:gd name="connsiteY0" fmla="*/ 237555 h 300063"/>
                      <a:gd name="connsiteX1" fmla="*/ 782 w 245455"/>
                      <a:gd name="connsiteY1" fmla="*/ 187549 h 300063"/>
                      <a:gd name="connsiteX2" fmla="*/ 16855 w 245455"/>
                      <a:gd name="connsiteY2" fmla="*/ 142900 h 300063"/>
                      <a:gd name="connsiteX3" fmla="*/ 20427 w 245455"/>
                      <a:gd name="connsiteY3" fmla="*/ 119683 h 300063"/>
                      <a:gd name="connsiteX4" fmla="*/ 23999 w 245455"/>
                      <a:gd name="connsiteY4" fmla="*/ 94680 h 300063"/>
                      <a:gd name="connsiteX5" fmla="*/ 34715 w 245455"/>
                      <a:gd name="connsiteY5" fmla="*/ 58961 h 300063"/>
                      <a:gd name="connsiteX6" fmla="*/ 43644 w 245455"/>
                      <a:gd name="connsiteY6" fmla="*/ 33958 h 300063"/>
                      <a:gd name="connsiteX7" fmla="*/ 47216 w 245455"/>
                      <a:gd name="connsiteY7" fmla="*/ 19671 h 300063"/>
                      <a:gd name="connsiteX8" fmla="*/ 68647 w 245455"/>
                      <a:gd name="connsiteY8" fmla="*/ 5383 h 300063"/>
                      <a:gd name="connsiteX9" fmla="*/ 93650 w 245455"/>
                      <a:gd name="connsiteY9" fmla="*/ 25 h 300063"/>
                      <a:gd name="connsiteX10" fmla="*/ 113296 w 245455"/>
                      <a:gd name="connsiteY10" fmla="*/ 7169 h 300063"/>
                      <a:gd name="connsiteX11" fmla="*/ 125797 w 245455"/>
                      <a:gd name="connsiteY11" fmla="*/ 12527 h 300063"/>
                      <a:gd name="connsiteX12" fmla="*/ 149015 w 245455"/>
                      <a:gd name="connsiteY12" fmla="*/ 19671 h 300063"/>
                      <a:gd name="connsiteX13" fmla="*/ 181161 w 245455"/>
                      <a:gd name="connsiteY13" fmla="*/ 32172 h 300063"/>
                      <a:gd name="connsiteX14" fmla="*/ 193663 w 245455"/>
                      <a:gd name="connsiteY14" fmla="*/ 39316 h 300063"/>
                      <a:gd name="connsiteX15" fmla="*/ 220452 w 245455"/>
                      <a:gd name="connsiteY15" fmla="*/ 62533 h 300063"/>
                      <a:gd name="connsiteX16" fmla="*/ 229382 w 245455"/>
                      <a:gd name="connsiteY16" fmla="*/ 78607 h 300063"/>
                      <a:gd name="connsiteX17" fmla="*/ 238311 w 245455"/>
                      <a:gd name="connsiteY17" fmla="*/ 94680 h 300063"/>
                      <a:gd name="connsiteX18" fmla="*/ 245455 w 245455"/>
                      <a:gd name="connsiteY18" fmla="*/ 130399 h 300063"/>
                      <a:gd name="connsiteX19" fmla="*/ 243669 w 245455"/>
                      <a:gd name="connsiteY19" fmla="*/ 187549 h 300063"/>
                      <a:gd name="connsiteX20" fmla="*/ 231168 w 245455"/>
                      <a:gd name="connsiteY20" fmla="*/ 223268 h 300063"/>
                      <a:gd name="connsiteX21" fmla="*/ 220452 w 245455"/>
                      <a:gd name="connsiteY21" fmla="*/ 241127 h 300063"/>
                      <a:gd name="connsiteX22" fmla="*/ 211522 w 245455"/>
                      <a:gd name="connsiteY22" fmla="*/ 257200 h 300063"/>
                      <a:gd name="connsiteX23" fmla="*/ 197235 w 245455"/>
                      <a:gd name="connsiteY23" fmla="*/ 283989 h 300063"/>
                      <a:gd name="connsiteX24" fmla="*/ 188305 w 245455"/>
                      <a:gd name="connsiteY24" fmla="*/ 294705 h 300063"/>
                      <a:gd name="connsiteX25" fmla="*/ 166874 w 245455"/>
                      <a:gd name="connsiteY25" fmla="*/ 300063 h 300063"/>
                      <a:gd name="connsiteX26" fmla="*/ 150800 w 245455"/>
                      <a:gd name="connsiteY26" fmla="*/ 294705 h 300063"/>
                      <a:gd name="connsiteX27" fmla="*/ 95436 w 245455"/>
                      <a:gd name="connsiteY27" fmla="*/ 278632 h 300063"/>
                      <a:gd name="connsiteX28" fmla="*/ 70433 w 245455"/>
                      <a:gd name="connsiteY28" fmla="*/ 267916 h 300063"/>
                      <a:gd name="connsiteX29" fmla="*/ 40072 w 245455"/>
                      <a:gd name="connsiteY29" fmla="*/ 260772 h 300063"/>
                      <a:gd name="connsiteX30" fmla="*/ 20427 w 245455"/>
                      <a:gd name="connsiteY30" fmla="*/ 248271 h 300063"/>
                      <a:gd name="connsiteX31" fmla="*/ 4354 w 245455"/>
                      <a:gd name="connsiteY31" fmla="*/ 237555 h 300063"/>
                      <a:gd name="connsiteX0" fmla="*/ 4354 w 245455"/>
                      <a:gd name="connsiteY0" fmla="*/ 237780 h 300288"/>
                      <a:gd name="connsiteX1" fmla="*/ 782 w 245455"/>
                      <a:gd name="connsiteY1" fmla="*/ 187774 h 300288"/>
                      <a:gd name="connsiteX2" fmla="*/ 16855 w 245455"/>
                      <a:gd name="connsiteY2" fmla="*/ 143125 h 300288"/>
                      <a:gd name="connsiteX3" fmla="*/ 20427 w 245455"/>
                      <a:gd name="connsiteY3" fmla="*/ 119908 h 300288"/>
                      <a:gd name="connsiteX4" fmla="*/ 23999 w 245455"/>
                      <a:gd name="connsiteY4" fmla="*/ 94905 h 300288"/>
                      <a:gd name="connsiteX5" fmla="*/ 34715 w 245455"/>
                      <a:gd name="connsiteY5" fmla="*/ 59186 h 300288"/>
                      <a:gd name="connsiteX6" fmla="*/ 43644 w 245455"/>
                      <a:gd name="connsiteY6" fmla="*/ 34183 h 300288"/>
                      <a:gd name="connsiteX7" fmla="*/ 47216 w 245455"/>
                      <a:gd name="connsiteY7" fmla="*/ 19896 h 300288"/>
                      <a:gd name="connsiteX8" fmla="*/ 68647 w 245455"/>
                      <a:gd name="connsiteY8" fmla="*/ 5608 h 300288"/>
                      <a:gd name="connsiteX9" fmla="*/ 93650 w 245455"/>
                      <a:gd name="connsiteY9" fmla="*/ 250 h 300288"/>
                      <a:gd name="connsiteX10" fmla="*/ 125797 w 245455"/>
                      <a:gd name="connsiteY10" fmla="*/ 12752 h 300288"/>
                      <a:gd name="connsiteX11" fmla="*/ 149015 w 245455"/>
                      <a:gd name="connsiteY11" fmla="*/ 19896 h 300288"/>
                      <a:gd name="connsiteX12" fmla="*/ 181161 w 245455"/>
                      <a:gd name="connsiteY12" fmla="*/ 32397 h 300288"/>
                      <a:gd name="connsiteX13" fmla="*/ 193663 w 245455"/>
                      <a:gd name="connsiteY13" fmla="*/ 39541 h 300288"/>
                      <a:gd name="connsiteX14" fmla="*/ 220452 w 245455"/>
                      <a:gd name="connsiteY14" fmla="*/ 62758 h 300288"/>
                      <a:gd name="connsiteX15" fmla="*/ 229382 w 245455"/>
                      <a:gd name="connsiteY15" fmla="*/ 78832 h 300288"/>
                      <a:gd name="connsiteX16" fmla="*/ 238311 w 245455"/>
                      <a:gd name="connsiteY16" fmla="*/ 94905 h 300288"/>
                      <a:gd name="connsiteX17" fmla="*/ 245455 w 245455"/>
                      <a:gd name="connsiteY17" fmla="*/ 130624 h 300288"/>
                      <a:gd name="connsiteX18" fmla="*/ 243669 w 245455"/>
                      <a:gd name="connsiteY18" fmla="*/ 187774 h 300288"/>
                      <a:gd name="connsiteX19" fmla="*/ 231168 w 245455"/>
                      <a:gd name="connsiteY19" fmla="*/ 223493 h 300288"/>
                      <a:gd name="connsiteX20" fmla="*/ 220452 w 245455"/>
                      <a:gd name="connsiteY20" fmla="*/ 241352 h 300288"/>
                      <a:gd name="connsiteX21" fmla="*/ 211522 w 245455"/>
                      <a:gd name="connsiteY21" fmla="*/ 257425 h 300288"/>
                      <a:gd name="connsiteX22" fmla="*/ 197235 w 245455"/>
                      <a:gd name="connsiteY22" fmla="*/ 284214 h 300288"/>
                      <a:gd name="connsiteX23" fmla="*/ 188305 w 245455"/>
                      <a:gd name="connsiteY23" fmla="*/ 294930 h 300288"/>
                      <a:gd name="connsiteX24" fmla="*/ 166874 w 245455"/>
                      <a:gd name="connsiteY24" fmla="*/ 300288 h 300288"/>
                      <a:gd name="connsiteX25" fmla="*/ 150800 w 245455"/>
                      <a:gd name="connsiteY25" fmla="*/ 294930 h 300288"/>
                      <a:gd name="connsiteX26" fmla="*/ 95436 w 245455"/>
                      <a:gd name="connsiteY26" fmla="*/ 278857 h 300288"/>
                      <a:gd name="connsiteX27" fmla="*/ 70433 w 245455"/>
                      <a:gd name="connsiteY27" fmla="*/ 268141 h 300288"/>
                      <a:gd name="connsiteX28" fmla="*/ 40072 w 245455"/>
                      <a:gd name="connsiteY28" fmla="*/ 260997 h 300288"/>
                      <a:gd name="connsiteX29" fmla="*/ 20427 w 245455"/>
                      <a:gd name="connsiteY29" fmla="*/ 248496 h 300288"/>
                      <a:gd name="connsiteX30" fmla="*/ 4354 w 245455"/>
                      <a:gd name="connsiteY30" fmla="*/ 237780 h 300288"/>
                      <a:gd name="connsiteX0" fmla="*/ 4354 w 245455"/>
                      <a:gd name="connsiteY0" fmla="*/ 237990 h 300498"/>
                      <a:gd name="connsiteX1" fmla="*/ 782 w 245455"/>
                      <a:gd name="connsiteY1" fmla="*/ 187984 h 300498"/>
                      <a:gd name="connsiteX2" fmla="*/ 16855 w 245455"/>
                      <a:gd name="connsiteY2" fmla="*/ 143335 h 300498"/>
                      <a:gd name="connsiteX3" fmla="*/ 20427 w 245455"/>
                      <a:gd name="connsiteY3" fmla="*/ 120118 h 300498"/>
                      <a:gd name="connsiteX4" fmla="*/ 23999 w 245455"/>
                      <a:gd name="connsiteY4" fmla="*/ 95115 h 300498"/>
                      <a:gd name="connsiteX5" fmla="*/ 34715 w 245455"/>
                      <a:gd name="connsiteY5" fmla="*/ 59396 h 300498"/>
                      <a:gd name="connsiteX6" fmla="*/ 43644 w 245455"/>
                      <a:gd name="connsiteY6" fmla="*/ 34393 h 300498"/>
                      <a:gd name="connsiteX7" fmla="*/ 68647 w 245455"/>
                      <a:gd name="connsiteY7" fmla="*/ 5818 h 300498"/>
                      <a:gd name="connsiteX8" fmla="*/ 93650 w 245455"/>
                      <a:gd name="connsiteY8" fmla="*/ 460 h 300498"/>
                      <a:gd name="connsiteX9" fmla="*/ 125797 w 245455"/>
                      <a:gd name="connsiteY9" fmla="*/ 12962 h 300498"/>
                      <a:gd name="connsiteX10" fmla="*/ 149015 w 245455"/>
                      <a:gd name="connsiteY10" fmla="*/ 20106 h 300498"/>
                      <a:gd name="connsiteX11" fmla="*/ 181161 w 245455"/>
                      <a:gd name="connsiteY11" fmla="*/ 32607 h 300498"/>
                      <a:gd name="connsiteX12" fmla="*/ 193663 w 245455"/>
                      <a:gd name="connsiteY12" fmla="*/ 39751 h 300498"/>
                      <a:gd name="connsiteX13" fmla="*/ 220452 w 245455"/>
                      <a:gd name="connsiteY13" fmla="*/ 62968 h 300498"/>
                      <a:gd name="connsiteX14" fmla="*/ 229382 w 245455"/>
                      <a:gd name="connsiteY14" fmla="*/ 79042 h 300498"/>
                      <a:gd name="connsiteX15" fmla="*/ 238311 w 245455"/>
                      <a:gd name="connsiteY15" fmla="*/ 95115 h 300498"/>
                      <a:gd name="connsiteX16" fmla="*/ 245455 w 245455"/>
                      <a:gd name="connsiteY16" fmla="*/ 130834 h 300498"/>
                      <a:gd name="connsiteX17" fmla="*/ 243669 w 245455"/>
                      <a:gd name="connsiteY17" fmla="*/ 187984 h 300498"/>
                      <a:gd name="connsiteX18" fmla="*/ 231168 w 245455"/>
                      <a:gd name="connsiteY18" fmla="*/ 223703 h 300498"/>
                      <a:gd name="connsiteX19" fmla="*/ 220452 w 245455"/>
                      <a:gd name="connsiteY19" fmla="*/ 241562 h 300498"/>
                      <a:gd name="connsiteX20" fmla="*/ 211522 w 245455"/>
                      <a:gd name="connsiteY20" fmla="*/ 257635 h 300498"/>
                      <a:gd name="connsiteX21" fmla="*/ 197235 w 245455"/>
                      <a:gd name="connsiteY21" fmla="*/ 284424 h 300498"/>
                      <a:gd name="connsiteX22" fmla="*/ 188305 w 245455"/>
                      <a:gd name="connsiteY22" fmla="*/ 295140 h 300498"/>
                      <a:gd name="connsiteX23" fmla="*/ 166874 w 245455"/>
                      <a:gd name="connsiteY23" fmla="*/ 300498 h 300498"/>
                      <a:gd name="connsiteX24" fmla="*/ 150800 w 245455"/>
                      <a:gd name="connsiteY24" fmla="*/ 295140 h 300498"/>
                      <a:gd name="connsiteX25" fmla="*/ 95436 w 245455"/>
                      <a:gd name="connsiteY25" fmla="*/ 279067 h 300498"/>
                      <a:gd name="connsiteX26" fmla="*/ 70433 w 245455"/>
                      <a:gd name="connsiteY26" fmla="*/ 268351 h 300498"/>
                      <a:gd name="connsiteX27" fmla="*/ 40072 w 245455"/>
                      <a:gd name="connsiteY27" fmla="*/ 261207 h 300498"/>
                      <a:gd name="connsiteX28" fmla="*/ 20427 w 245455"/>
                      <a:gd name="connsiteY28" fmla="*/ 248706 h 300498"/>
                      <a:gd name="connsiteX29" fmla="*/ 4354 w 245455"/>
                      <a:gd name="connsiteY29" fmla="*/ 237990 h 300498"/>
                      <a:gd name="connsiteX0" fmla="*/ 4354 w 245455"/>
                      <a:gd name="connsiteY0" fmla="*/ 237990 h 300498"/>
                      <a:gd name="connsiteX1" fmla="*/ 782 w 245455"/>
                      <a:gd name="connsiteY1" fmla="*/ 187984 h 300498"/>
                      <a:gd name="connsiteX2" fmla="*/ 16855 w 245455"/>
                      <a:gd name="connsiteY2" fmla="*/ 143335 h 300498"/>
                      <a:gd name="connsiteX3" fmla="*/ 23999 w 245455"/>
                      <a:gd name="connsiteY3" fmla="*/ 95115 h 300498"/>
                      <a:gd name="connsiteX4" fmla="*/ 34715 w 245455"/>
                      <a:gd name="connsiteY4" fmla="*/ 59396 h 300498"/>
                      <a:gd name="connsiteX5" fmla="*/ 43644 w 245455"/>
                      <a:gd name="connsiteY5" fmla="*/ 34393 h 300498"/>
                      <a:gd name="connsiteX6" fmla="*/ 68647 w 245455"/>
                      <a:gd name="connsiteY6" fmla="*/ 5818 h 300498"/>
                      <a:gd name="connsiteX7" fmla="*/ 93650 w 245455"/>
                      <a:gd name="connsiteY7" fmla="*/ 460 h 300498"/>
                      <a:gd name="connsiteX8" fmla="*/ 125797 w 245455"/>
                      <a:gd name="connsiteY8" fmla="*/ 12962 h 300498"/>
                      <a:gd name="connsiteX9" fmla="*/ 149015 w 245455"/>
                      <a:gd name="connsiteY9" fmla="*/ 20106 h 300498"/>
                      <a:gd name="connsiteX10" fmla="*/ 181161 w 245455"/>
                      <a:gd name="connsiteY10" fmla="*/ 32607 h 300498"/>
                      <a:gd name="connsiteX11" fmla="*/ 193663 w 245455"/>
                      <a:gd name="connsiteY11" fmla="*/ 39751 h 300498"/>
                      <a:gd name="connsiteX12" fmla="*/ 220452 w 245455"/>
                      <a:gd name="connsiteY12" fmla="*/ 62968 h 300498"/>
                      <a:gd name="connsiteX13" fmla="*/ 229382 w 245455"/>
                      <a:gd name="connsiteY13" fmla="*/ 79042 h 300498"/>
                      <a:gd name="connsiteX14" fmla="*/ 238311 w 245455"/>
                      <a:gd name="connsiteY14" fmla="*/ 95115 h 300498"/>
                      <a:gd name="connsiteX15" fmla="*/ 245455 w 245455"/>
                      <a:gd name="connsiteY15" fmla="*/ 130834 h 300498"/>
                      <a:gd name="connsiteX16" fmla="*/ 243669 w 245455"/>
                      <a:gd name="connsiteY16" fmla="*/ 187984 h 300498"/>
                      <a:gd name="connsiteX17" fmla="*/ 231168 w 245455"/>
                      <a:gd name="connsiteY17" fmla="*/ 223703 h 300498"/>
                      <a:gd name="connsiteX18" fmla="*/ 220452 w 245455"/>
                      <a:gd name="connsiteY18" fmla="*/ 241562 h 300498"/>
                      <a:gd name="connsiteX19" fmla="*/ 211522 w 245455"/>
                      <a:gd name="connsiteY19" fmla="*/ 257635 h 300498"/>
                      <a:gd name="connsiteX20" fmla="*/ 197235 w 245455"/>
                      <a:gd name="connsiteY20" fmla="*/ 284424 h 300498"/>
                      <a:gd name="connsiteX21" fmla="*/ 188305 w 245455"/>
                      <a:gd name="connsiteY21" fmla="*/ 295140 h 300498"/>
                      <a:gd name="connsiteX22" fmla="*/ 166874 w 245455"/>
                      <a:gd name="connsiteY22" fmla="*/ 300498 h 300498"/>
                      <a:gd name="connsiteX23" fmla="*/ 150800 w 245455"/>
                      <a:gd name="connsiteY23" fmla="*/ 295140 h 300498"/>
                      <a:gd name="connsiteX24" fmla="*/ 95436 w 245455"/>
                      <a:gd name="connsiteY24" fmla="*/ 279067 h 300498"/>
                      <a:gd name="connsiteX25" fmla="*/ 70433 w 245455"/>
                      <a:gd name="connsiteY25" fmla="*/ 268351 h 300498"/>
                      <a:gd name="connsiteX26" fmla="*/ 40072 w 245455"/>
                      <a:gd name="connsiteY26" fmla="*/ 261207 h 300498"/>
                      <a:gd name="connsiteX27" fmla="*/ 20427 w 245455"/>
                      <a:gd name="connsiteY27" fmla="*/ 248706 h 300498"/>
                      <a:gd name="connsiteX28" fmla="*/ 4354 w 245455"/>
                      <a:gd name="connsiteY28" fmla="*/ 237990 h 300498"/>
                      <a:gd name="connsiteX0" fmla="*/ 3979 w 245080"/>
                      <a:gd name="connsiteY0" fmla="*/ 237990 h 300498"/>
                      <a:gd name="connsiteX1" fmla="*/ 407 w 245080"/>
                      <a:gd name="connsiteY1" fmla="*/ 187984 h 300498"/>
                      <a:gd name="connsiteX2" fmla="*/ 11122 w 245080"/>
                      <a:gd name="connsiteY2" fmla="*/ 137978 h 300498"/>
                      <a:gd name="connsiteX3" fmla="*/ 23624 w 245080"/>
                      <a:gd name="connsiteY3" fmla="*/ 95115 h 300498"/>
                      <a:gd name="connsiteX4" fmla="*/ 34340 w 245080"/>
                      <a:gd name="connsiteY4" fmla="*/ 59396 h 300498"/>
                      <a:gd name="connsiteX5" fmla="*/ 43269 w 245080"/>
                      <a:gd name="connsiteY5" fmla="*/ 34393 h 300498"/>
                      <a:gd name="connsiteX6" fmla="*/ 68272 w 245080"/>
                      <a:gd name="connsiteY6" fmla="*/ 5818 h 300498"/>
                      <a:gd name="connsiteX7" fmla="*/ 93275 w 245080"/>
                      <a:gd name="connsiteY7" fmla="*/ 460 h 300498"/>
                      <a:gd name="connsiteX8" fmla="*/ 125422 w 245080"/>
                      <a:gd name="connsiteY8" fmla="*/ 12962 h 300498"/>
                      <a:gd name="connsiteX9" fmla="*/ 148640 w 245080"/>
                      <a:gd name="connsiteY9" fmla="*/ 20106 h 300498"/>
                      <a:gd name="connsiteX10" fmla="*/ 180786 w 245080"/>
                      <a:gd name="connsiteY10" fmla="*/ 32607 h 300498"/>
                      <a:gd name="connsiteX11" fmla="*/ 193288 w 245080"/>
                      <a:gd name="connsiteY11" fmla="*/ 39751 h 300498"/>
                      <a:gd name="connsiteX12" fmla="*/ 220077 w 245080"/>
                      <a:gd name="connsiteY12" fmla="*/ 62968 h 300498"/>
                      <a:gd name="connsiteX13" fmla="*/ 229007 w 245080"/>
                      <a:gd name="connsiteY13" fmla="*/ 79042 h 300498"/>
                      <a:gd name="connsiteX14" fmla="*/ 237936 w 245080"/>
                      <a:gd name="connsiteY14" fmla="*/ 95115 h 300498"/>
                      <a:gd name="connsiteX15" fmla="*/ 245080 w 245080"/>
                      <a:gd name="connsiteY15" fmla="*/ 130834 h 300498"/>
                      <a:gd name="connsiteX16" fmla="*/ 243294 w 245080"/>
                      <a:gd name="connsiteY16" fmla="*/ 187984 h 300498"/>
                      <a:gd name="connsiteX17" fmla="*/ 230793 w 245080"/>
                      <a:gd name="connsiteY17" fmla="*/ 223703 h 300498"/>
                      <a:gd name="connsiteX18" fmla="*/ 220077 w 245080"/>
                      <a:gd name="connsiteY18" fmla="*/ 241562 h 300498"/>
                      <a:gd name="connsiteX19" fmla="*/ 211147 w 245080"/>
                      <a:gd name="connsiteY19" fmla="*/ 257635 h 300498"/>
                      <a:gd name="connsiteX20" fmla="*/ 196860 w 245080"/>
                      <a:gd name="connsiteY20" fmla="*/ 284424 h 300498"/>
                      <a:gd name="connsiteX21" fmla="*/ 187930 w 245080"/>
                      <a:gd name="connsiteY21" fmla="*/ 295140 h 300498"/>
                      <a:gd name="connsiteX22" fmla="*/ 166499 w 245080"/>
                      <a:gd name="connsiteY22" fmla="*/ 300498 h 300498"/>
                      <a:gd name="connsiteX23" fmla="*/ 150425 w 245080"/>
                      <a:gd name="connsiteY23" fmla="*/ 295140 h 300498"/>
                      <a:gd name="connsiteX24" fmla="*/ 95061 w 245080"/>
                      <a:gd name="connsiteY24" fmla="*/ 279067 h 300498"/>
                      <a:gd name="connsiteX25" fmla="*/ 70058 w 245080"/>
                      <a:gd name="connsiteY25" fmla="*/ 268351 h 300498"/>
                      <a:gd name="connsiteX26" fmla="*/ 39697 w 245080"/>
                      <a:gd name="connsiteY26" fmla="*/ 261207 h 300498"/>
                      <a:gd name="connsiteX27" fmla="*/ 20052 w 245080"/>
                      <a:gd name="connsiteY27" fmla="*/ 248706 h 300498"/>
                      <a:gd name="connsiteX28" fmla="*/ 3979 w 245080"/>
                      <a:gd name="connsiteY28" fmla="*/ 237990 h 300498"/>
                      <a:gd name="connsiteX0" fmla="*/ 3979 w 245080"/>
                      <a:gd name="connsiteY0" fmla="*/ 237990 h 300498"/>
                      <a:gd name="connsiteX1" fmla="*/ 407 w 245080"/>
                      <a:gd name="connsiteY1" fmla="*/ 187984 h 300498"/>
                      <a:gd name="connsiteX2" fmla="*/ 11122 w 245080"/>
                      <a:gd name="connsiteY2" fmla="*/ 137978 h 300498"/>
                      <a:gd name="connsiteX3" fmla="*/ 23624 w 245080"/>
                      <a:gd name="connsiteY3" fmla="*/ 95115 h 300498"/>
                      <a:gd name="connsiteX4" fmla="*/ 34340 w 245080"/>
                      <a:gd name="connsiteY4" fmla="*/ 59396 h 300498"/>
                      <a:gd name="connsiteX5" fmla="*/ 43269 w 245080"/>
                      <a:gd name="connsiteY5" fmla="*/ 34393 h 300498"/>
                      <a:gd name="connsiteX6" fmla="*/ 68272 w 245080"/>
                      <a:gd name="connsiteY6" fmla="*/ 5818 h 300498"/>
                      <a:gd name="connsiteX7" fmla="*/ 93275 w 245080"/>
                      <a:gd name="connsiteY7" fmla="*/ 460 h 300498"/>
                      <a:gd name="connsiteX8" fmla="*/ 125422 w 245080"/>
                      <a:gd name="connsiteY8" fmla="*/ 12962 h 300498"/>
                      <a:gd name="connsiteX9" fmla="*/ 148640 w 245080"/>
                      <a:gd name="connsiteY9" fmla="*/ 20106 h 300498"/>
                      <a:gd name="connsiteX10" fmla="*/ 180786 w 245080"/>
                      <a:gd name="connsiteY10" fmla="*/ 32607 h 300498"/>
                      <a:gd name="connsiteX11" fmla="*/ 193288 w 245080"/>
                      <a:gd name="connsiteY11" fmla="*/ 39751 h 300498"/>
                      <a:gd name="connsiteX12" fmla="*/ 220077 w 245080"/>
                      <a:gd name="connsiteY12" fmla="*/ 62968 h 300498"/>
                      <a:gd name="connsiteX13" fmla="*/ 229007 w 245080"/>
                      <a:gd name="connsiteY13" fmla="*/ 79042 h 300498"/>
                      <a:gd name="connsiteX14" fmla="*/ 237936 w 245080"/>
                      <a:gd name="connsiteY14" fmla="*/ 95115 h 300498"/>
                      <a:gd name="connsiteX15" fmla="*/ 245080 w 245080"/>
                      <a:gd name="connsiteY15" fmla="*/ 130834 h 300498"/>
                      <a:gd name="connsiteX16" fmla="*/ 243294 w 245080"/>
                      <a:gd name="connsiteY16" fmla="*/ 187984 h 300498"/>
                      <a:gd name="connsiteX17" fmla="*/ 230793 w 245080"/>
                      <a:gd name="connsiteY17" fmla="*/ 223703 h 300498"/>
                      <a:gd name="connsiteX18" fmla="*/ 211147 w 245080"/>
                      <a:gd name="connsiteY18" fmla="*/ 257635 h 300498"/>
                      <a:gd name="connsiteX19" fmla="*/ 196860 w 245080"/>
                      <a:gd name="connsiteY19" fmla="*/ 284424 h 300498"/>
                      <a:gd name="connsiteX20" fmla="*/ 187930 w 245080"/>
                      <a:gd name="connsiteY20" fmla="*/ 295140 h 300498"/>
                      <a:gd name="connsiteX21" fmla="*/ 166499 w 245080"/>
                      <a:gd name="connsiteY21" fmla="*/ 300498 h 300498"/>
                      <a:gd name="connsiteX22" fmla="*/ 150425 w 245080"/>
                      <a:gd name="connsiteY22" fmla="*/ 295140 h 300498"/>
                      <a:gd name="connsiteX23" fmla="*/ 95061 w 245080"/>
                      <a:gd name="connsiteY23" fmla="*/ 279067 h 300498"/>
                      <a:gd name="connsiteX24" fmla="*/ 70058 w 245080"/>
                      <a:gd name="connsiteY24" fmla="*/ 268351 h 300498"/>
                      <a:gd name="connsiteX25" fmla="*/ 39697 w 245080"/>
                      <a:gd name="connsiteY25" fmla="*/ 261207 h 300498"/>
                      <a:gd name="connsiteX26" fmla="*/ 20052 w 245080"/>
                      <a:gd name="connsiteY26" fmla="*/ 248706 h 300498"/>
                      <a:gd name="connsiteX27" fmla="*/ 3979 w 245080"/>
                      <a:gd name="connsiteY27" fmla="*/ 237990 h 300498"/>
                      <a:gd name="connsiteX0" fmla="*/ 3979 w 245080"/>
                      <a:gd name="connsiteY0" fmla="*/ 237990 h 300973"/>
                      <a:gd name="connsiteX1" fmla="*/ 407 w 245080"/>
                      <a:gd name="connsiteY1" fmla="*/ 187984 h 300973"/>
                      <a:gd name="connsiteX2" fmla="*/ 11122 w 245080"/>
                      <a:gd name="connsiteY2" fmla="*/ 137978 h 300973"/>
                      <a:gd name="connsiteX3" fmla="*/ 23624 w 245080"/>
                      <a:gd name="connsiteY3" fmla="*/ 95115 h 300973"/>
                      <a:gd name="connsiteX4" fmla="*/ 34340 w 245080"/>
                      <a:gd name="connsiteY4" fmla="*/ 59396 h 300973"/>
                      <a:gd name="connsiteX5" fmla="*/ 43269 w 245080"/>
                      <a:gd name="connsiteY5" fmla="*/ 34393 h 300973"/>
                      <a:gd name="connsiteX6" fmla="*/ 68272 w 245080"/>
                      <a:gd name="connsiteY6" fmla="*/ 5818 h 300973"/>
                      <a:gd name="connsiteX7" fmla="*/ 93275 w 245080"/>
                      <a:gd name="connsiteY7" fmla="*/ 460 h 300973"/>
                      <a:gd name="connsiteX8" fmla="*/ 125422 w 245080"/>
                      <a:gd name="connsiteY8" fmla="*/ 12962 h 300973"/>
                      <a:gd name="connsiteX9" fmla="*/ 148640 w 245080"/>
                      <a:gd name="connsiteY9" fmla="*/ 20106 h 300973"/>
                      <a:gd name="connsiteX10" fmla="*/ 180786 w 245080"/>
                      <a:gd name="connsiteY10" fmla="*/ 32607 h 300973"/>
                      <a:gd name="connsiteX11" fmla="*/ 193288 w 245080"/>
                      <a:gd name="connsiteY11" fmla="*/ 39751 h 300973"/>
                      <a:gd name="connsiteX12" fmla="*/ 220077 w 245080"/>
                      <a:gd name="connsiteY12" fmla="*/ 62968 h 300973"/>
                      <a:gd name="connsiteX13" fmla="*/ 229007 w 245080"/>
                      <a:gd name="connsiteY13" fmla="*/ 79042 h 300973"/>
                      <a:gd name="connsiteX14" fmla="*/ 237936 w 245080"/>
                      <a:gd name="connsiteY14" fmla="*/ 95115 h 300973"/>
                      <a:gd name="connsiteX15" fmla="*/ 245080 w 245080"/>
                      <a:gd name="connsiteY15" fmla="*/ 130834 h 300973"/>
                      <a:gd name="connsiteX16" fmla="*/ 243294 w 245080"/>
                      <a:gd name="connsiteY16" fmla="*/ 187984 h 300973"/>
                      <a:gd name="connsiteX17" fmla="*/ 230793 w 245080"/>
                      <a:gd name="connsiteY17" fmla="*/ 223703 h 300973"/>
                      <a:gd name="connsiteX18" fmla="*/ 211147 w 245080"/>
                      <a:gd name="connsiteY18" fmla="*/ 257635 h 300973"/>
                      <a:gd name="connsiteX19" fmla="*/ 196860 w 245080"/>
                      <a:gd name="connsiteY19" fmla="*/ 284424 h 300973"/>
                      <a:gd name="connsiteX20" fmla="*/ 166499 w 245080"/>
                      <a:gd name="connsiteY20" fmla="*/ 300498 h 300973"/>
                      <a:gd name="connsiteX21" fmla="*/ 150425 w 245080"/>
                      <a:gd name="connsiteY21" fmla="*/ 295140 h 300973"/>
                      <a:gd name="connsiteX22" fmla="*/ 95061 w 245080"/>
                      <a:gd name="connsiteY22" fmla="*/ 279067 h 300973"/>
                      <a:gd name="connsiteX23" fmla="*/ 70058 w 245080"/>
                      <a:gd name="connsiteY23" fmla="*/ 268351 h 300973"/>
                      <a:gd name="connsiteX24" fmla="*/ 39697 w 245080"/>
                      <a:gd name="connsiteY24" fmla="*/ 261207 h 300973"/>
                      <a:gd name="connsiteX25" fmla="*/ 20052 w 245080"/>
                      <a:gd name="connsiteY25" fmla="*/ 248706 h 300973"/>
                      <a:gd name="connsiteX26" fmla="*/ 3979 w 245080"/>
                      <a:gd name="connsiteY26" fmla="*/ 237990 h 300973"/>
                      <a:gd name="connsiteX0" fmla="*/ 3979 w 245080"/>
                      <a:gd name="connsiteY0" fmla="*/ 239020 h 302003"/>
                      <a:gd name="connsiteX1" fmla="*/ 407 w 245080"/>
                      <a:gd name="connsiteY1" fmla="*/ 189014 h 302003"/>
                      <a:gd name="connsiteX2" fmla="*/ 11122 w 245080"/>
                      <a:gd name="connsiteY2" fmla="*/ 139008 h 302003"/>
                      <a:gd name="connsiteX3" fmla="*/ 23624 w 245080"/>
                      <a:gd name="connsiteY3" fmla="*/ 96145 h 302003"/>
                      <a:gd name="connsiteX4" fmla="*/ 34340 w 245080"/>
                      <a:gd name="connsiteY4" fmla="*/ 60426 h 302003"/>
                      <a:gd name="connsiteX5" fmla="*/ 68272 w 245080"/>
                      <a:gd name="connsiteY5" fmla="*/ 6848 h 302003"/>
                      <a:gd name="connsiteX6" fmla="*/ 93275 w 245080"/>
                      <a:gd name="connsiteY6" fmla="*/ 1490 h 302003"/>
                      <a:gd name="connsiteX7" fmla="*/ 125422 w 245080"/>
                      <a:gd name="connsiteY7" fmla="*/ 13992 h 302003"/>
                      <a:gd name="connsiteX8" fmla="*/ 148640 w 245080"/>
                      <a:gd name="connsiteY8" fmla="*/ 21136 h 302003"/>
                      <a:gd name="connsiteX9" fmla="*/ 180786 w 245080"/>
                      <a:gd name="connsiteY9" fmla="*/ 33637 h 302003"/>
                      <a:gd name="connsiteX10" fmla="*/ 193288 w 245080"/>
                      <a:gd name="connsiteY10" fmla="*/ 40781 h 302003"/>
                      <a:gd name="connsiteX11" fmla="*/ 220077 w 245080"/>
                      <a:gd name="connsiteY11" fmla="*/ 63998 h 302003"/>
                      <a:gd name="connsiteX12" fmla="*/ 229007 w 245080"/>
                      <a:gd name="connsiteY12" fmla="*/ 80072 h 302003"/>
                      <a:gd name="connsiteX13" fmla="*/ 237936 w 245080"/>
                      <a:gd name="connsiteY13" fmla="*/ 96145 h 302003"/>
                      <a:gd name="connsiteX14" fmla="*/ 245080 w 245080"/>
                      <a:gd name="connsiteY14" fmla="*/ 131864 h 302003"/>
                      <a:gd name="connsiteX15" fmla="*/ 243294 w 245080"/>
                      <a:gd name="connsiteY15" fmla="*/ 189014 h 302003"/>
                      <a:gd name="connsiteX16" fmla="*/ 230793 w 245080"/>
                      <a:gd name="connsiteY16" fmla="*/ 224733 h 302003"/>
                      <a:gd name="connsiteX17" fmla="*/ 211147 w 245080"/>
                      <a:gd name="connsiteY17" fmla="*/ 258665 h 302003"/>
                      <a:gd name="connsiteX18" fmla="*/ 196860 w 245080"/>
                      <a:gd name="connsiteY18" fmla="*/ 285454 h 302003"/>
                      <a:gd name="connsiteX19" fmla="*/ 166499 w 245080"/>
                      <a:gd name="connsiteY19" fmla="*/ 301528 h 302003"/>
                      <a:gd name="connsiteX20" fmla="*/ 150425 w 245080"/>
                      <a:gd name="connsiteY20" fmla="*/ 296170 h 302003"/>
                      <a:gd name="connsiteX21" fmla="*/ 95061 w 245080"/>
                      <a:gd name="connsiteY21" fmla="*/ 280097 h 302003"/>
                      <a:gd name="connsiteX22" fmla="*/ 70058 w 245080"/>
                      <a:gd name="connsiteY22" fmla="*/ 269381 h 302003"/>
                      <a:gd name="connsiteX23" fmla="*/ 39697 w 245080"/>
                      <a:gd name="connsiteY23" fmla="*/ 262237 h 302003"/>
                      <a:gd name="connsiteX24" fmla="*/ 20052 w 245080"/>
                      <a:gd name="connsiteY24" fmla="*/ 249736 h 302003"/>
                      <a:gd name="connsiteX25" fmla="*/ 3979 w 245080"/>
                      <a:gd name="connsiteY25" fmla="*/ 239020 h 302003"/>
                      <a:gd name="connsiteX0" fmla="*/ 3979 w 245080"/>
                      <a:gd name="connsiteY0" fmla="*/ 239122 h 302105"/>
                      <a:gd name="connsiteX1" fmla="*/ 407 w 245080"/>
                      <a:gd name="connsiteY1" fmla="*/ 189116 h 302105"/>
                      <a:gd name="connsiteX2" fmla="*/ 11122 w 245080"/>
                      <a:gd name="connsiteY2" fmla="*/ 139110 h 302105"/>
                      <a:gd name="connsiteX3" fmla="*/ 23624 w 245080"/>
                      <a:gd name="connsiteY3" fmla="*/ 96247 h 302105"/>
                      <a:gd name="connsiteX4" fmla="*/ 39816 w 245080"/>
                      <a:gd name="connsiteY4" fmla="*/ 62353 h 302105"/>
                      <a:gd name="connsiteX5" fmla="*/ 68272 w 245080"/>
                      <a:gd name="connsiteY5" fmla="*/ 6950 h 302105"/>
                      <a:gd name="connsiteX6" fmla="*/ 93275 w 245080"/>
                      <a:gd name="connsiteY6" fmla="*/ 1592 h 302105"/>
                      <a:gd name="connsiteX7" fmla="*/ 125422 w 245080"/>
                      <a:gd name="connsiteY7" fmla="*/ 14094 h 302105"/>
                      <a:gd name="connsiteX8" fmla="*/ 148640 w 245080"/>
                      <a:gd name="connsiteY8" fmla="*/ 21238 h 302105"/>
                      <a:gd name="connsiteX9" fmla="*/ 180786 w 245080"/>
                      <a:gd name="connsiteY9" fmla="*/ 33739 h 302105"/>
                      <a:gd name="connsiteX10" fmla="*/ 193288 w 245080"/>
                      <a:gd name="connsiteY10" fmla="*/ 40883 h 302105"/>
                      <a:gd name="connsiteX11" fmla="*/ 220077 w 245080"/>
                      <a:gd name="connsiteY11" fmla="*/ 64100 h 302105"/>
                      <a:gd name="connsiteX12" fmla="*/ 229007 w 245080"/>
                      <a:gd name="connsiteY12" fmla="*/ 80174 h 302105"/>
                      <a:gd name="connsiteX13" fmla="*/ 237936 w 245080"/>
                      <a:gd name="connsiteY13" fmla="*/ 96247 h 302105"/>
                      <a:gd name="connsiteX14" fmla="*/ 245080 w 245080"/>
                      <a:gd name="connsiteY14" fmla="*/ 131966 h 302105"/>
                      <a:gd name="connsiteX15" fmla="*/ 243294 w 245080"/>
                      <a:gd name="connsiteY15" fmla="*/ 189116 h 302105"/>
                      <a:gd name="connsiteX16" fmla="*/ 230793 w 245080"/>
                      <a:gd name="connsiteY16" fmla="*/ 224835 h 302105"/>
                      <a:gd name="connsiteX17" fmla="*/ 211147 w 245080"/>
                      <a:gd name="connsiteY17" fmla="*/ 258767 h 302105"/>
                      <a:gd name="connsiteX18" fmla="*/ 196860 w 245080"/>
                      <a:gd name="connsiteY18" fmla="*/ 285556 h 302105"/>
                      <a:gd name="connsiteX19" fmla="*/ 166499 w 245080"/>
                      <a:gd name="connsiteY19" fmla="*/ 301630 h 302105"/>
                      <a:gd name="connsiteX20" fmla="*/ 150425 w 245080"/>
                      <a:gd name="connsiteY20" fmla="*/ 296272 h 302105"/>
                      <a:gd name="connsiteX21" fmla="*/ 95061 w 245080"/>
                      <a:gd name="connsiteY21" fmla="*/ 280199 h 302105"/>
                      <a:gd name="connsiteX22" fmla="*/ 70058 w 245080"/>
                      <a:gd name="connsiteY22" fmla="*/ 269483 h 302105"/>
                      <a:gd name="connsiteX23" fmla="*/ 39697 w 245080"/>
                      <a:gd name="connsiteY23" fmla="*/ 262339 h 302105"/>
                      <a:gd name="connsiteX24" fmla="*/ 20052 w 245080"/>
                      <a:gd name="connsiteY24" fmla="*/ 249838 h 302105"/>
                      <a:gd name="connsiteX25" fmla="*/ 3979 w 245080"/>
                      <a:gd name="connsiteY25" fmla="*/ 239122 h 302105"/>
                      <a:gd name="connsiteX0" fmla="*/ 3979 w 245080"/>
                      <a:gd name="connsiteY0" fmla="*/ 239122 h 302105"/>
                      <a:gd name="connsiteX1" fmla="*/ 407 w 245080"/>
                      <a:gd name="connsiteY1" fmla="*/ 189116 h 302105"/>
                      <a:gd name="connsiteX2" fmla="*/ 11122 w 245080"/>
                      <a:gd name="connsiteY2" fmla="*/ 139110 h 302105"/>
                      <a:gd name="connsiteX3" fmla="*/ 30925 w 245080"/>
                      <a:gd name="connsiteY3" fmla="*/ 103547 h 302105"/>
                      <a:gd name="connsiteX4" fmla="*/ 39816 w 245080"/>
                      <a:gd name="connsiteY4" fmla="*/ 62353 h 302105"/>
                      <a:gd name="connsiteX5" fmla="*/ 68272 w 245080"/>
                      <a:gd name="connsiteY5" fmla="*/ 6950 h 302105"/>
                      <a:gd name="connsiteX6" fmla="*/ 93275 w 245080"/>
                      <a:gd name="connsiteY6" fmla="*/ 1592 h 302105"/>
                      <a:gd name="connsiteX7" fmla="*/ 125422 w 245080"/>
                      <a:gd name="connsiteY7" fmla="*/ 14094 h 302105"/>
                      <a:gd name="connsiteX8" fmla="*/ 148640 w 245080"/>
                      <a:gd name="connsiteY8" fmla="*/ 21238 h 302105"/>
                      <a:gd name="connsiteX9" fmla="*/ 180786 w 245080"/>
                      <a:gd name="connsiteY9" fmla="*/ 33739 h 302105"/>
                      <a:gd name="connsiteX10" fmla="*/ 193288 w 245080"/>
                      <a:gd name="connsiteY10" fmla="*/ 40883 h 302105"/>
                      <a:gd name="connsiteX11" fmla="*/ 220077 w 245080"/>
                      <a:gd name="connsiteY11" fmla="*/ 64100 h 302105"/>
                      <a:gd name="connsiteX12" fmla="*/ 229007 w 245080"/>
                      <a:gd name="connsiteY12" fmla="*/ 80174 h 302105"/>
                      <a:gd name="connsiteX13" fmla="*/ 237936 w 245080"/>
                      <a:gd name="connsiteY13" fmla="*/ 96247 h 302105"/>
                      <a:gd name="connsiteX14" fmla="*/ 245080 w 245080"/>
                      <a:gd name="connsiteY14" fmla="*/ 131966 h 302105"/>
                      <a:gd name="connsiteX15" fmla="*/ 243294 w 245080"/>
                      <a:gd name="connsiteY15" fmla="*/ 189116 h 302105"/>
                      <a:gd name="connsiteX16" fmla="*/ 230793 w 245080"/>
                      <a:gd name="connsiteY16" fmla="*/ 224835 h 302105"/>
                      <a:gd name="connsiteX17" fmla="*/ 211147 w 245080"/>
                      <a:gd name="connsiteY17" fmla="*/ 258767 h 302105"/>
                      <a:gd name="connsiteX18" fmla="*/ 196860 w 245080"/>
                      <a:gd name="connsiteY18" fmla="*/ 285556 h 302105"/>
                      <a:gd name="connsiteX19" fmla="*/ 166499 w 245080"/>
                      <a:gd name="connsiteY19" fmla="*/ 301630 h 302105"/>
                      <a:gd name="connsiteX20" fmla="*/ 150425 w 245080"/>
                      <a:gd name="connsiteY20" fmla="*/ 296272 h 302105"/>
                      <a:gd name="connsiteX21" fmla="*/ 95061 w 245080"/>
                      <a:gd name="connsiteY21" fmla="*/ 280199 h 302105"/>
                      <a:gd name="connsiteX22" fmla="*/ 70058 w 245080"/>
                      <a:gd name="connsiteY22" fmla="*/ 269483 h 302105"/>
                      <a:gd name="connsiteX23" fmla="*/ 39697 w 245080"/>
                      <a:gd name="connsiteY23" fmla="*/ 262339 h 302105"/>
                      <a:gd name="connsiteX24" fmla="*/ 20052 w 245080"/>
                      <a:gd name="connsiteY24" fmla="*/ 249838 h 302105"/>
                      <a:gd name="connsiteX25" fmla="*/ 3979 w 245080"/>
                      <a:gd name="connsiteY25" fmla="*/ 239122 h 302105"/>
                      <a:gd name="connsiteX0" fmla="*/ 4624 w 245725"/>
                      <a:gd name="connsiteY0" fmla="*/ 239122 h 302105"/>
                      <a:gd name="connsiteX1" fmla="*/ 1052 w 245725"/>
                      <a:gd name="connsiteY1" fmla="*/ 189116 h 302105"/>
                      <a:gd name="connsiteX2" fmla="*/ 20893 w 245725"/>
                      <a:gd name="connsiteY2" fmla="*/ 142760 h 302105"/>
                      <a:gd name="connsiteX3" fmla="*/ 31570 w 245725"/>
                      <a:gd name="connsiteY3" fmla="*/ 103547 h 302105"/>
                      <a:gd name="connsiteX4" fmla="*/ 40461 w 245725"/>
                      <a:gd name="connsiteY4" fmla="*/ 62353 h 302105"/>
                      <a:gd name="connsiteX5" fmla="*/ 68917 w 245725"/>
                      <a:gd name="connsiteY5" fmla="*/ 6950 h 302105"/>
                      <a:gd name="connsiteX6" fmla="*/ 93920 w 245725"/>
                      <a:gd name="connsiteY6" fmla="*/ 1592 h 302105"/>
                      <a:gd name="connsiteX7" fmla="*/ 126067 w 245725"/>
                      <a:gd name="connsiteY7" fmla="*/ 14094 h 302105"/>
                      <a:gd name="connsiteX8" fmla="*/ 149285 w 245725"/>
                      <a:gd name="connsiteY8" fmla="*/ 21238 h 302105"/>
                      <a:gd name="connsiteX9" fmla="*/ 181431 w 245725"/>
                      <a:gd name="connsiteY9" fmla="*/ 33739 h 302105"/>
                      <a:gd name="connsiteX10" fmla="*/ 193933 w 245725"/>
                      <a:gd name="connsiteY10" fmla="*/ 40883 h 302105"/>
                      <a:gd name="connsiteX11" fmla="*/ 220722 w 245725"/>
                      <a:gd name="connsiteY11" fmla="*/ 64100 h 302105"/>
                      <a:gd name="connsiteX12" fmla="*/ 229652 w 245725"/>
                      <a:gd name="connsiteY12" fmla="*/ 80174 h 302105"/>
                      <a:gd name="connsiteX13" fmla="*/ 238581 w 245725"/>
                      <a:gd name="connsiteY13" fmla="*/ 96247 h 302105"/>
                      <a:gd name="connsiteX14" fmla="*/ 245725 w 245725"/>
                      <a:gd name="connsiteY14" fmla="*/ 131966 h 302105"/>
                      <a:gd name="connsiteX15" fmla="*/ 243939 w 245725"/>
                      <a:gd name="connsiteY15" fmla="*/ 189116 h 302105"/>
                      <a:gd name="connsiteX16" fmla="*/ 231438 w 245725"/>
                      <a:gd name="connsiteY16" fmla="*/ 224835 h 302105"/>
                      <a:gd name="connsiteX17" fmla="*/ 211792 w 245725"/>
                      <a:gd name="connsiteY17" fmla="*/ 258767 h 302105"/>
                      <a:gd name="connsiteX18" fmla="*/ 197505 w 245725"/>
                      <a:gd name="connsiteY18" fmla="*/ 285556 h 302105"/>
                      <a:gd name="connsiteX19" fmla="*/ 167144 w 245725"/>
                      <a:gd name="connsiteY19" fmla="*/ 301630 h 302105"/>
                      <a:gd name="connsiteX20" fmla="*/ 151070 w 245725"/>
                      <a:gd name="connsiteY20" fmla="*/ 296272 h 302105"/>
                      <a:gd name="connsiteX21" fmla="*/ 95706 w 245725"/>
                      <a:gd name="connsiteY21" fmla="*/ 280199 h 302105"/>
                      <a:gd name="connsiteX22" fmla="*/ 70703 w 245725"/>
                      <a:gd name="connsiteY22" fmla="*/ 269483 h 302105"/>
                      <a:gd name="connsiteX23" fmla="*/ 40342 w 245725"/>
                      <a:gd name="connsiteY23" fmla="*/ 262339 h 302105"/>
                      <a:gd name="connsiteX24" fmla="*/ 20697 w 245725"/>
                      <a:gd name="connsiteY24" fmla="*/ 249838 h 302105"/>
                      <a:gd name="connsiteX25" fmla="*/ 4624 w 245725"/>
                      <a:gd name="connsiteY25" fmla="*/ 239122 h 302105"/>
                      <a:gd name="connsiteX0" fmla="*/ 4624 w 245725"/>
                      <a:gd name="connsiteY0" fmla="*/ 239021 h 302004"/>
                      <a:gd name="connsiteX1" fmla="*/ 1052 w 245725"/>
                      <a:gd name="connsiteY1" fmla="*/ 189015 h 302004"/>
                      <a:gd name="connsiteX2" fmla="*/ 20893 w 245725"/>
                      <a:gd name="connsiteY2" fmla="*/ 142659 h 302004"/>
                      <a:gd name="connsiteX3" fmla="*/ 31570 w 245725"/>
                      <a:gd name="connsiteY3" fmla="*/ 103446 h 302004"/>
                      <a:gd name="connsiteX4" fmla="*/ 45936 w 245725"/>
                      <a:gd name="connsiteY4" fmla="*/ 60427 h 302004"/>
                      <a:gd name="connsiteX5" fmla="*/ 68917 w 245725"/>
                      <a:gd name="connsiteY5" fmla="*/ 6849 h 302004"/>
                      <a:gd name="connsiteX6" fmla="*/ 93920 w 245725"/>
                      <a:gd name="connsiteY6" fmla="*/ 1491 h 302004"/>
                      <a:gd name="connsiteX7" fmla="*/ 126067 w 245725"/>
                      <a:gd name="connsiteY7" fmla="*/ 13993 h 302004"/>
                      <a:gd name="connsiteX8" fmla="*/ 149285 w 245725"/>
                      <a:gd name="connsiteY8" fmla="*/ 21137 h 302004"/>
                      <a:gd name="connsiteX9" fmla="*/ 181431 w 245725"/>
                      <a:gd name="connsiteY9" fmla="*/ 33638 h 302004"/>
                      <a:gd name="connsiteX10" fmla="*/ 193933 w 245725"/>
                      <a:gd name="connsiteY10" fmla="*/ 40782 h 302004"/>
                      <a:gd name="connsiteX11" fmla="*/ 220722 w 245725"/>
                      <a:gd name="connsiteY11" fmla="*/ 63999 h 302004"/>
                      <a:gd name="connsiteX12" fmla="*/ 229652 w 245725"/>
                      <a:gd name="connsiteY12" fmla="*/ 80073 h 302004"/>
                      <a:gd name="connsiteX13" fmla="*/ 238581 w 245725"/>
                      <a:gd name="connsiteY13" fmla="*/ 96146 h 302004"/>
                      <a:gd name="connsiteX14" fmla="*/ 245725 w 245725"/>
                      <a:gd name="connsiteY14" fmla="*/ 131865 h 302004"/>
                      <a:gd name="connsiteX15" fmla="*/ 243939 w 245725"/>
                      <a:gd name="connsiteY15" fmla="*/ 189015 h 302004"/>
                      <a:gd name="connsiteX16" fmla="*/ 231438 w 245725"/>
                      <a:gd name="connsiteY16" fmla="*/ 224734 h 302004"/>
                      <a:gd name="connsiteX17" fmla="*/ 211792 w 245725"/>
                      <a:gd name="connsiteY17" fmla="*/ 258666 h 302004"/>
                      <a:gd name="connsiteX18" fmla="*/ 197505 w 245725"/>
                      <a:gd name="connsiteY18" fmla="*/ 285455 h 302004"/>
                      <a:gd name="connsiteX19" fmla="*/ 167144 w 245725"/>
                      <a:gd name="connsiteY19" fmla="*/ 301529 h 302004"/>
                      <a:gd name="connsiteX20" fmla="*/ 151070 w 245725"/>
                      <a:gd name="connsiteY20" fmla="*/ 296171 h 302004"/>
                      <a:gd name="connsiteX21" fmla="*/ 95706 w 245725"/>
                      <a:gd name="connsiteY21" fmla="*/ 280098 h 302004"/>
                      <a:gd name="connsiteX22" fmla="*/ 70703 w 245725"/>
                      <a:gd name="connsiteY22" fmla="*/ 269382 h 302004"/>
                      <a:gd name="connsiteX23" fmla="*/ 40342 w 245725"/>
                      <a:gd name="connsiteY23" fmla="*/ 262238 h 302004"/>
                      <a:gd name="connsiteX24" fmla="*/ 20697 w 245725"/>
                      <a:gd name="connsiteY24" fmla="*/ 249737 h 302004"/>
                      <a:gd name="connsiteX25" fmla="*/ 4624 w 245725"/>
                      <a:gd name="connsiteY25" fmla="*/ 239021 h 302004"/>
                      <a:gd name="connsiteX0" fmla="*/ 4624 w 245725"/>
                      <a:gd name="connsiteY0" fmla="*/ 239021 h 302004"/>
                      <a:gd name="connsiteX1" fmla="*/ 1052 w 245725"/>
                      <a:gd name="connsiteY1" fmla="*/ 189015 h 302004"/>
                      <a:gd name="connsiteX2" fmla="*/ 20893 w 245725"/>
                      <a:gd name="connsiteY2" fmla="*/ 142659 h 302004"/>
                      <a:gd name="connsiteX3" fmla="*/ 42521 w 245725"/>
                      <a:gd name="connsiteY3" fmla="*/ 110746 h 302004"/>
                      <a:gd name="connsiteX4" fmla="*/ 45936 w 245725"/>
                      <a:gd name="connsiteY4" fmla="*/ 60427 h 302004"/>
                      <a:gd name="connsiteX5" fmla="*/ 68917 w 245725"/>
                      <a:gd name="connsiteY5" fmla="*/ 6849 h 302004"/>
                      <a:gd name="connsiteX6" fmla="*/ 93920 w 245725"/>
                      <a:gd name="connsiteY6" fmla="*/ 1491 h 302004"/>
                      <a:gd name="connsiteX7" fmla="*/ 126067 w 245725"/>
                      <a:gd name="connsiteY7" fmla="*/ 13993 h 302004"/>
                      <a:gd name="connsiteX8" fmla="*/ 149285 w 245725"/>
                      <a:gd name="connsiteY8" fmla="*/ 21137 h 302004"/>
                      <a:gd name="connsiteX9" fmla="*/ 181431 w 245725"/>
                      <a:gd name="connsiteY9" fmla="*/ 33638 h 302004"/>
                      <a:gd name="connsiteX10" fmla="*/ 193933 w 245725"/>
                      <a:gd name="connsiteY10" fmla="*/ 40782 h 302004"/>
                      <a:gd name="connsiteX11" fmla="*/ 220722 w 245725"/>
                      <a:gd name="connsiteY11" fmla="*/ 63999 h 302004"/>
                      <a:gd name="connsiteX12" fmla="*/ 229652 w 245725"/>
                      <a:gd name="connsiteY12" fmla="*/ 80073 h 302004"/>
                      <a:gd name="connsiteX13" fmla="*/ 238581 w 245725"/>
                      <a:gd name="connsiteY13" fmla="*/ 96146 h 302004"/>
                      <a:gd name="connsiteX14" fmla="*/ 245725 w 245725"/>
                      <a:gd name="connsiteY14" fmla="*/ 131865 h 302004"/>
                      <a:gd name="connsiteX15" fmla="*/ 243939 w 245725"/>
                      <a:gd name="connsiteY15" fmla="*/ 189015 h 302004"/>
                      <a:gd name="connsiteX16" fmla="*/ 231438 w 245725"/>
                      <a:gd name="connsiteY16" fmla="*/ 224734 h 302004"/>
                      <a:gd name="connsiteX17" fmla="*/ 211792 w 245725"/>
                      <a:gd name="connsiteY17" fmla="*/ 258666 h 302004"/>
                      <a:gd name="connsiteX18" fmla="*/ 197505 w 245725"/>
                      <a:gd name="connsiteY18" fmla="*/ 285455 h 302004"/>
                      <a:gd name="connsiteX19" fmla="*/ 167144 w 245725"/>
                      <a:gd name="connsiteY19" fmla="*/ 301529 h 302004"/>
                      <a:gd name="connsiteX20" fmla="*/ 151070 w 245725"/>
                      <a:gd name="connsiteY20" fmla="*/ 296171 h 302004"/>
                      <a:gd name="connsiteX21" fmla="*/ 95706 w 245725"/>
                      <a:gd name="connsiteY21" fmla="*/ 280098 h 302004"/>
                      <a:gd name="connsiteX22" fmla="*/ 70703 w 245725"/>
                      <a:gd name="connsiteY22" fmla="*/ 269382 h 302004"/>
                      <a:gd name="connsiteX23" fmla="*/ 40342 w 245725"/>
                      <a:gd name="connsiteY23" fmla="*/ 262238 h 302004"/>
                      <a:gd name="connsiteX24" fmla="*/ 20697 w 245725"/>
                      <a:gd name="connsiteY24" fmla="*/ 249737 h 302004"/>
                      <a:gd name="connsiteX25" fmla="*/ 4624 w 245725"/>
                      <a:gd name="connsiteY25" fmla="*/ 239021 h 302004"/>
                      <a:gd name="connsiteX0" fmla="*/ 4624 w 245725"/>
                      <a:gd name="connsiteY0" fmla="*/ 239021 h 302004"/>
                      <a:gd name="connsiteX1" fmla="*/ 1052 w 245725"/>
                      <a:gd name="connsiteY1" fmla="*/ 189015 h 302004"/>
                      <a:gd name="connsiteX2" fmla="*/ 20893 w 245725"/>
                      <a:gd name="connsiteY2" fmla="*/ 142659 h 302004"/>
                      <a:gd name="connsiteX3" fmla="*/ 45936 w 245725"/>
                      <a:gd name="connsiteY3" fmla="*/ 60427 h 302004"/>
                      <a:gd name="connsiteX4" fmla="*/ 68917 w 245725"/>
                      <a:gd name="connsiteY4" fmla="*/ 6849 h 302004"/>
                      <a:gd name="connsiteX5" fmla="*/ 93920 w 245725"/>
                      <a:gd name="connsiteY5" fmla="*/ 1491 h 302004"/>
                      <a:gd name="connsiteX6" fmla="*/ 126067 w 245725"/>
                      <a:gd name="connsiteY6" fmla="*/ 13993 h 302004"/>
                      <a:gd name="connsiteX7" fmla="*/ 149285 w 245725"/>
                      <a:gd name="connsiteY7" fmla="*/ 21137 h 302004"/>
                      <a:gd name="connsiteX8" fmla="*/ 181431 w 245725"/>
                      <a:gd name="connsiteY8" fmla="*/ 33638 h 302004"/>
                      <a:gd name="connsiteX9" fmla="*/ 193933 w 245725"/>
                      <a:gd name="connsiteY9" fmla="*/ 40782 h 302004"/>
                      <a:gd name="connsiteX10" fmla="*/ 220722 w 245725"/>
                      <a:gd name="connsiteY10" fmla="*/ 63999 h 302004"/>
                      <a:gd name="connsiteX11" fmla="*/ 229652 w 245725"/>
                      <a:gd name="connsiteY11" fmla="*/ 80073 h 302004"/>
                      <a:gd name="connsiteX12" fmla="*/ 238581 w 245725"/>
                      <a:gd name="connsiteY12" fmla="*/ 96146 h 302004"/>
                      <a:gd name="connsiteX13" fmla="*/ 245725 w 245725"/>
                      <a:gd name="connsiteY13" fmla="*/ 131865 h 302004"/>
                      <a:gd name="connsiteX14" fmla="*/ 243939 w 245725"/>
                      <a:gd name="connsiteY14" fmla="*/ 189015 h 302004"/>
                      <a:gd name="connsiteX15" fmla="*/ 231438 w 245725"/>
                      <a:gd name="connsiteY15" fmla="*/ 224734 h 302004"/>
                      <a:gd name="connsiteX16" fmla="*/ 211792 w 245725"/>
                      <a:gd name="connsiteY16" fmla="*/ 258666 h 302004"/>
                      <a:gd name="connsiteX17" fmla="*/ 197505 w 245725"/>
                      <a:gd name="connsiteY17" fmla="*/ 285455 h 302004"/>
                      <a:gd name="connsiteX18" fmla="*/ 167144 w 245725"/>
                      <a:gd name="connsiteY18" fmla="*/ 301529 h 302004"/>
                      <a:gd name="connsiteX19" fmla="*/ 151070 w 245725"/>
                      <a:gd name="connsiteY19" fmla="*/ 296171 h 302004"/>
                      <a:gd name="connsiteX20" fmla="*/ 95706 w 245725"/>
                      <a:gd name="connsiteY20" fmla="*/ 280098 h 302004"/>
                      <a:gd name="connsiteX21" fmla="*/ 70703 w 245725"/>
                      <a:gd name="connsiteY21" fmla="*/ 269382 h 302004"/>
                      <a:gd name="connsiteX22" fmla="*/ 40342 w 245725"/>
                      <a:gd name="connsiteY22" fmla="*/ 262238 h 302004"/>
                      <a:gd name="connsiteX23" fmla="*/ 20697 w 245725"/>
                      <a:gd name="connsiteY23" fmla="*/ 249737 h 302004"/>
                      <a:gd name="connsiteX24" fmla="*/ 4624 w 245725"/>
                      <a:gd name="connsiteY24" fmla="*/ 239021 h 302004"/>
                      <a:gd name="connsiteX0" fmla="*/ 19646 w 244674"/>
                      <a:gd name="connsiteY0" fmla="*/ 249737 h 302004"/>
                      <a:gd name="connsiteX1" fmla="*/ 1 w 244674"/>
                      <a:gd name="connsiteY1" fmla="*/ 189015 h 302004"/>
                      <a:gd name="connsiteX2" fmla="*/ 19842 w 244674"/>
                      <a:gd name="connsiteY2" fmla="*/ 142659 h 302004"/>
                      <a:gd name="connsiteX3" fmla="*/ 44885 w 244674"/>
                      <a:gd name="connsiteY3" fmla="*/ 60427 h 302004"/>
                      <a:gd name="connsiteX4" fmla="*/ 67866 w 244674"/>
                      <a:gd name="connsiteY4" fmla="*/ 6849 h 302004"/>
                      <a:gd name="connsiteX5" fmla="*/ 92869 w 244674"/>
                      <a:gd name="connsiteY5" fmla="*/ 1491 h 302004"/>
                      <a:gd name="connsiteX6" fmla="*/ 125016 w 244674"/>
                      <a:gd name="connsiteY6" fmla="*/ 13993 h 302004"/>
                      <a:gd name="connsiteX7" fmla="*/ 148234 w 244674"/>
                      <a:gd name="connsiteY7" fmla="*/ 21137 h 302004"/>
                      <a:gd name="connsiteX8" fmla="*/ 180380 w 244674"/>
                      <a:gd name="connsiteY8" fmla="*/ 33638 h 302004"/>
                      <a:gd name="connsiteX9" fmla="*/ 192882 w 244674"/>
                      <a:gd name="connsiteY9" fmla="*/ 40782 h 302004"/>
                      <a:gd name="connsiteX10" fmla="*/ 219671 w 244674"/>
                      <a:gd name="connsiteY10" fmla="*/ 63999 h 302004"/>
                      <a:gd name="connsiteX11" fmla="*/ 228601 w 244674"/>
                      <a:gd name="connsiteY11" fmla="*/ 80073 h 302004"/>
                      <a:gd name="connsiteX12" fmla="*/ 237530 w 244674"/>
                      <a:gd name="connsiteY12" fmla="*/ 96146 h 302004"/>
                      <a:gd name="connsiteX13" fmla="*/ 244674 w 244674"/>
                      <a:gd name="connsiteY13" fmla="*/ 131865 h 302004"/>
                      <a:gd name="connsiteX14" fmla="*/ 242888 w 244674"/>
                      <a:gd name="connsiteY14" fmla="*/ 189015 h 302004"/>
                      <a:gd name="connsiteX15" fmla="*/ 230387 w 244674"/>
                      <a:gd name="connsiteY15" fmla="*/ 224734 h 302004"/>
                      <a:gd name="connsiteX16" fmla="*/ 210741 w 244674"/>
                      <a:gd name="connsiteY16" fmla="*/ 258666 h 302004"/>
                      <a:gd name="connsiteX17" fmla="*/ 196454 w 244674"/>
                      <a:gd name="connsiteY17" fmla="*/ 285455 h 302004"/>
                      <a:gd name="connsiteX18" fmla="*/ 166093 w 244674"/>
                      <a:gd name="connsiteY18" fmla="*/ 301529 h 302004"/>
                      <a:gd name="connsiteX19" fmla="*/ 150019 w 244674"/>
                      <a:gd name="connsiteY19" fmla="*/ 296171 h 302004"/>
                      <a:gd name="connsiteX20" fmla="*/ 94655 w 244674"/>
                      <a:gd name="connsiteY20" fmla="*/ 280098 h 302004"/>
                      <a:gd name="connsiteX21" fmla="*/ 69652 w 244674"/>
                      <a:gd name="connsiteY21" fmla="*/ 269382 h 302004"/>
                      <a:gd name="connsiteX22" fmla="*/ 39291 w 244674"/>
                      <a:gd name="connsiteY22" fmla="*/ 262238 h 302004"/>
                      <a:gd name="connsiteX23" fmla="*/ 19646 w 244674"/>
                      <a:gd name="connsiteY23" fmla="*/ 249737 h 302004"/>
                      <a:gd name="connsiteX0" fmla="*/ 19646 w 244674"/>
                      <a:gd name="connsiteY0" fmla="*/ 249737 h 302004"/>
                      <a:gd name="connsiteX1" fmla="*/ 1 w 244674"/>
                      <a:gd name="connsiteY1" fmla="*/ 189015 h 302004"/>
                      <a:gd name="connsiteX2" fmla="*/ 19842 w 244674"/>
                      <a:gd name="connsiteY2" fmla="*/ 142659 h 302004"/>
                      <a:gd name="connsiteX3" fmla="*/ 44885 w 244674"/>
                      <a:gd name="connsiteY3" fmla="*/ 60427 h 302004"/>
                      <a:gd name="connsiteX4" fmla="*/ 67866 w 244674"/>
                      <a:gd name="connsiteY4" fmla="*/ 6849 h 302004"/>
                      <a:gd name="connsiteX5" fmla="*/ 92869 w 244674"/>
                      <a:gd name="connsiteY5" fmla="*/ 1491 h 302004"/>
                      <a:gd name="connsiteX6" fmla="*/ 125016 w 244674"/>
                      <a:gd name="connsiteY6" fmla="*/ 13993 h 302004"/>
                      <a:gd name="connsiteX7" fmla="*/ 148234 w 244674"/>
                      <a:gd name="connsiteY7" fmla="*/ 21137 h 302004"/>
                      <a:gd name="connsiteX8" fmla="*/ 180380 w 244674"/>
                      <a:gd name="connsiteY8" fmla="*/ 33638 h 302004"/>
                      <a:gd name="connsiteX9" fmla="*/ 192882 w 244674"/>
                      <a:gd name="connsiteY9" fmla="*/ 40782 h 302004"/>
                      <a:gd name="connsiteX10" fmla="*/ 219671 w 244674"/>
                      <a:gd name="connsiteY10" fmla="*/ 63999 h 302004"/>
                      <a:gd name="connsiteX11" fmla="*/ 228601 w 244674"/>
                      <a:gd name="connsiteY11" fmla="*/ 80073 h 302004"/>
                      <a:gd name="connsiteX12" fmla="*/ 237530 w 244674"/>
                      <a:gd name="connsiteY12" fmla="*/ 96146 h 302004"/>
                      <a:gd name="connsiteX13" fmla="*/ 244674 w 244674"/>
                      <a:gd name="connsiteY13" fmla="*/ 131865 h 302004"/>
                      <a:gd name="connsiteX14" fmla="*/ 242888 w 244674"/>
                      <a:gd name="connsiteY14" fmla="*/ 189015 h 302004"/>
                      <a:gd name="connsiteX15" fmla="*/ 230387 w 244674"/>
                      <a:gd name="connsiteY15" fmla="*/ 224734 h 302004"/>
                      <a:gd name="connsiteX16" fmla="*/ 210741 w 244674"/>
                      <a:gd name="connsiteY16" fmla="*/ 258666 h 302004"/>
                      <a:gd name="connsiteX17" fmla="*/ 196454 w 244674"/>
                      <a:gd name="connsiteY17" fmla="*/ 285455 h 302004"/>
                      <a:gd name="connsiteX18" fmla="*/ 166093 w 244674"/>
                      <a:gd name="connsiteY18" fmla="*/ 301529 h 302004"/>
                      <a:gd name="connsiteX19" fmla="*/ 150019 w 244674"/>
                      <a:gd name="connsiteY19" fmla="*/ 296171 h 302004"/>
                      <a:gd name="connsiteX20" fmla="*/ 94655 w 244674"/>
                      <a:gd name="connsiteY20" fmla="*/ 280098 h 302004"/>
                      <a:gd name="connsiteX21" fmla="*/ 69652 w 244674"/>
                      <a:gd name="connsiteY21" fmla="*/ 269382 h 302004"/>
                      <a:gd name="connsiteX22" fmla="*/ 19646 w 244674"/>
                      <a:gd name="connsiteY22" fmla="*/ 249737 h 302004"/>
                      <a:gd name="connsiteX0" fmla="*/ 19646 w 244674"/>
                      <a:gd name="connsiteY0" fmla="*/ 249737 h 302198"/>
                      <a:gd name="connsiteX1" fmla="*/ 1 w 244674"/>
                      <a:gd name="connsiteY1" fmla="*/ 189015 h 302198"/>
                      <a:gd name="connsiteX2" fmla="*/ 19842 w 244674"/>
                      <a:gd name="connsiteY2" fmla="*/ 142659 h 302198"/>
                      <a:gd name="connsiteX3" fmla="*/ 44885 w 244674"/>
                      <a:gd name="connsiteY3" fmla="*/ 60427 h 302198"/>
                      <a:gd name="connsiteX4" fmla="*/ 67866 w 244674"/>
                      <a:gd name="connsiteY4" fmla="*/ 6849 h 302198"/>
                      <a:gd name="connsiteX5" fmla="*/ 92869 w 244674"/>
                      <a:gd name="connsiteY5" fmla="*/ 1491 h 302198"/>
                      <a:gd name="connsiteX6" fmla="*/ 125016 w 244674"/>
                      <a:gd name="connsiteY6" fmla="*/ 13993 h 302198"/>
                      <a:gd name="connsiteX7" fmla="*/ 148234 w 244674"/>
                      <a:gd name="connsiteY7" fmla="*/ 21137 h 302198"/>
                      <a:gd name="connsiteX8" fmla="*/ 180380 w 244674"/>
                      <a:gd name="connsiteY8" fmla="*/ 33638 h 302198"/>
                      <a:gd name="connsiteX9" fmla="*/ 192882 w 244674"/>
                      <a:gd name="connsiteY9" fmla="*/ 40782 h 302198"/>
                      <a:gd name="connsiteX10" fmla="*/ 219671 w 244674"/>
                      <a:gd name="connsiteY10" fmla="*/ 63999 h 302198"/>
                      <a:gd name="connsiteX11" fmla="*/ 228601 w 244674"/>
                      <a:gd name="connsiteY11" fmla="*/ 80073 h 302198"/>
                      <a:gd name="connsiteX12" fmla="*/ 237530 w 244674"/>
                      <a:gd name="connsiteY12" fmla="*/ 96146 h 302198"/>
                      <a:gd name="connsiteX13" fmla="*/ 244674 w 244674"/>
                      <a:gd name="connsiteY13" fmla="*/ 131865 h 302198"/>
                      <a:gd name="connsiteX14" fmla="*/ 242888 w 244674"/>
                      <a:gd name="connsiteY14" fmla="*/ 189015 h 302198"/>
                      <a:gd name="connsiteX15" fmla="*/ 230387 w 244674"/>
                      <a:gd name="connsiteY15" fmla="*/ 224734 h 302198"/>
                      <a:gd name="connsiteX16" fmla="*/ 210741 w 244674"/>
                      <a:gd name="connsiteY16" fmla="*/ 258666 h 302198"/>
                      <a:gd name="connsiteX17" fmla="*/ 196454 w 244674"/>
                      <a:gd name="connsiteY17" fmla="*/ 285455 h 302198"/>
                      <a:gd name="connsiteX18" fmla="*/ 166093 w 244674"/>
                      <a:gd name="connsiteY18" fmla="*/ 301529 h 302198"/>
                      <a:gd name="connsiteX19" fmla="*/ 150019 w 244674"/>
                      <a:gd name="connsiteY19" fmla="*/ 296171 h 302198"/>
                      <a:gd name="connsiteX20" fmla="*/ 69652 w 244674"/>
                      <a:gd name="connsiteY20" fmla="*/ 269382 h 302198"/>
                      <a:gd name="connsiteX21" fmla="*/ 19646 w 244674"/>
                      <a:gd name="connsiteY21" fmla="*/ 249737 h 302198"/>
                      <a:gd name="connsiteX0" fmla="*/ 19646 w 244674"/>
                      <a:gd name="connsiteY0" fmla="*/ 249737 h 296749"/>
                      <a:gd name="connsiteX1" fmla="*/ 1 w 244674"/>
                      <a:gd name="connsiteY1" fmla="*/ 189015 h 296749"/>
                      <a:gd name="connsiteX2" fmla="*/ 19842 w 244674"/>
                      <a:gd name="connsiteY2" fmla="*/ 142659 h 296749"/>
                      <a:gd name="connsiteX3" fmla="*/ 44885 w 244674"/>
                      <a:gd name="connsiteY3" fmla="*/ 60427 h 296749"/>
                      <a:gd name="connsiteX4" fmla="*/ 67866 w 244674"/>
                      <a:gd name="connsiteY4" fmla="*/ 6849 h 296749"/>
                      <a:gd name="connsiteX5" fmla="*/ 92869 w 244674"/>
                      <a:gd name="connsiteY5" fmla="*/ 1491 h 296749"/>
                      <a:gd name="connsiteX6" fmla="*/ 125016 w 244674"/>
                      <a:gd name="connsiteY6" fmla="*/ 13993 h 296749"/>
                      <a:gd name="connsiteX7" fmla="*/ 148234 w 244674"/>
                      <a:gd name="connsiteY7" fmla="*/ 21137 h 296749"/>
                      <a:gd name="connsiteX8" fmla="*/ 180380 w 244674"/>
                      <a:gd name="connsiteY8" fmla="*/ 33638 h 296749"/>
                      <a:gd name="connsiteX9" fmla="*/ 192882 w 244674"/>
                      <a:gd name="connsiteY9" fmla="*/ 40782 h 296749"/>
                      <a:gd name="connsiteX10" fmla="*/ 219671 w 244674"/>
                      <a:gd name="connsiteY10" fmla="*/ 63999 h 296749"/>
                      <a:gd name="connsiteX11" fmla="*/ 228601 w 244674"/>
                      <a:gd name="connsiteY11" fmla="*/ 80073 h 296749"/>
                      <a:gd name="connsiteX12" fmla="*/ 237530 w 244674"/>
                      <a:gd name="connsiteY12" fmla="*/ 96146 h 296749"/>
                      <a:gd name="connsiteX13" fmla="*/ 244674 w 244674"/>
                      <a:gd name="connsiteY13" fmla="*/ 131865 h 296749"/>
                      <a:gd name="connsiteX14" fmla="*/ 242888 w 244674"/>
                      <a:gd name="connsiteY14" fmla="*/ 189015 h 296749"/>
                      <a:gd name="connsiteX15" fmla="*/ 230387 w 244674"/>
                      <a:gd name="connsiteY15" fmla="*/ 224734 h 296749"/>
                      <a:gd name="connsiteX16" fmla="*/ 210741 w 244674"/>
                      <a:gd name="connsiteY16" fmla="*/ 258666 h 296749"/>
                      <a:gd name="connsiteX17" fmla="*/ 196454 w 244674"/>
                      <a:gd name="connsiteY17" fmla="*/ 285455 h 296749"/>
                      <a:gd name="connsiteX18" fmla="*/ 150019 w 244674"/>
                      <a:gd name="connsiteY18" fmla="*/ 296171 h 296749"/>
                      <a:gd name="connsiteX19" fmla="*/ 69652 w 244674"/>
                      <a:gd name="connsiteY19" fmla="*/ 269382 h 296749"/>
                      <a:gd name="connsiteX20" fmla="*/ 19646 w 244674"/>
                      <a:gd name="connsiteY20" fmla="*/ 249737 h 296749"/>
                      <a:gd name="connsiteX0" fmla="*/ 19646 w 244674"/>
                      <a:gd name="connsiteY0" fmla="*/ 249737 h 297306"/>
                      <a:gd name="connsiteX1" fmla="*/ 1 w 244674"/>
                      <a:gd name="connsiteY1" fmla="*/ 189015 h 297306"/>
                      <a:gd name="connsiteX2" fmla="*/ 19842 w 244674"/>
                      <a:gd name="connsiteY2" fmla="*/ 142659 h 297306"/>
                      <a:gd name="connsiteX3" fmla="*/ 44885 w 244674"/>
                      <a:gd name="connsiteY3" fmla="*/ 60427 h 297306"/>
                      <a:gd name="connsiteX4" fmla="*/ 67866 w 244674"/>
                      <a:gd name="connsiteY4" fmla="*/ 6849 h 297306"/>
                      <a:gd name="connsiteX5" fmla="*/ 92869 w 244674"/>
                      <a:gd name="connsiteY5" fmla="*/ 1491 h 297306"/>
                      <a:gd name="connsiteX6" fmla="*/ 125016 w 244674"/>
                      <a:gd name="connsiteY6" fmla="*/ 13993 h 297306"/>
                      <a:gd name="connsiteX7" fmla="*/ 148234 w 244674"/>
                      <a:gd name="connsiteY7" fmla="*/ 21137 h 297306"/>
                      <a:gd name="connsiteX8" fmla="*/ 180380 w 244674"/>
                      <a:gd name="connsiteY8" fmla="*/ 33638 h 297306"/>
                      <a:gd name="connsiteX9" fmla="*/ 192882 w 244674"/>
                      <a:gd name="connsiteY9" fmla="*/ 40782 h 297306"/>
                      <a:gd name="connsiteX10" fmla="*/ 219671 w 244674"/>
                      <a:gd name="connsiteY10" fmla="*/ 63999 h 297306"/>
                      <a:gd name="connsiteX11" fmla="*/ 228601 w 244674"/>
                      <a:gd name="connsiteY11" fmla="*/ 80073 h 297306"/>
                      <a:gd name="connsiteX12" fmla="*/ 237530 w 244674"/>
                      <a:gd name="connsiteY12" fmla="*/ 96146 h 297306"/>
                      <a:gd name="connsiteX13" fmla="*/ 244674 w 244674"/>
                      <a:gd name="connsiteY13" fmla="*/ 131865 h 297306"/>
                      <a:gd name="connsiteX14" fmla="*/ 242888 w 244674"/>
                      <a:gd name="connsiteY14" fmla="*/ 189015 h 297306"/>
                      <a:gd name="connsiteX15" fmla="*/ 230387 w 244674"/>
                      <a:gd name="connsiteY15" fmla="*/ 224734 h 297306"/>
                      <a:gd name="connsiteX16" fmla="*/ 196454 w 244674"/>
                      <a:gd name="connsiteY16" fmla="*/ 285455 h 297306"/>
                      <a:gd name="connsiteX17" fmla="*/ 150019 w 244674"/>
                      <a:gd name="connsiteY17" fmla="*/ 296171 h 297306"/>
                      <a:gd name="connsiteX18" fmla="*/ 69652 w 244674"/>
                      <a:gd name="connsiteY18" fmla="*/ 269382 h 297306"/>
                      <a:gd name="connsiteX19" fmla="*/ 19646 w 244674"/>
                      <a:gd name="connsiteY19" fmla="*/ 249737 h 297306"/>
                      <a:gd name="connsiteX0" fmla="*/ 19646 w 244674"/>
                      <a:gd name="connsiteY0" fmla="*/ 249737 h 297306"/>
                      <a:gd name="connsiteX1" fmla="*/ 1 w 244674"/>
                      <a:gd name="connsiteY1" fmla="*/ 189015 h 297306"/>
                      <a:gd name="connsiteX2" fmla="*/ 19842 w 244674"/>
                      <a:gd name="connsiteY2" fmla="*/ 142659 h 297306"/>
                      <a:gd name="connsiteX3" fmla="*/ 44885 w 244674"/>
                      <a:gd name="connsiteY3" fmla="*/ 60427 h 297306"/>
                      <a:gd name="connsiteX4" fmla="*/ 67866 w 244674"/>
                      <a:gd name="connsiteY4" fmla="*/ 6849 h 297306"/>
                      <a:gd name="connsiteX5" fmla="*/ 92869 w 244674"/>
                      <a:gd name="connsiteY5" fmla="*/ 1491 h 297306"/>
                      <a:gd name="connsiteX6" fmla="*/ 125016 w 244674"/>
                      <a:gd name="connsiteY6" fmla="*/ 13993 h 297306"/>
                      <a:gd name="connsiteX7" fmla="*/ 148234 w 244674"/>
                      <a:gd name="connsiteY7" fmla="*/ 21137 h 297306"/>
                      <a:gd name="connsiteX8" fmla="*/ 180380 w 244674"/>
                      <a:gd name="connsiteY8" fmla="*/ 33638 h 297306"/>
                      <a:gd name="connsiteX9" fmla="*/ 192882 w 244674"/>
                      <a:gd name="connsiteY9" fmla="*/ 40782 h 297306"/>
                      <a:gd name="connsiteX10" fmla="*/ 219671 w 244674"/>
                      <a:gd name="connsiteY10" fmla="*/ 63999 h 297306"/>
                      <a:gd name="connsiteX11" fmla="*/ 228601 w 244674"/>
                      <a:gd name="connsiteY11" fmla="*/ 80073 h 297306"/>
                      <a:gd name="connsiteX12" fmla="*/ 237530 w 244674"/>
                      <a:gd name="connsiteY12" fmla="*/ 96146 h 297306"/>
                      <a:gd name="connsiteX13" fmla="*/ 244674 w 244674"/>
                      <a:gd name="connsiteY13" fmla="*/ 131865 h 297306"/>
                      <a:gd name="connsiteX14" fmla="*/ 230387 w 244674"/>
                      <a:gd name="connsiteY14" fmla="*/ 224734 h 297306"/>
                      <a:gd name="connsiteX15" fmla="*/ 196454 w 244674"/>
                      <a:gd name="connsiteY15" fmla="*/ 285455 h 297306"/>
                      <a:gd name="connsiteX16" fmla="*/ 150019 w 244674"/>
                      <a:gd name="connsiteY16" fmla="*/ 296171 h 297306"/>
                      <a:gd name="connsiteX17" fmla="*/ 69652 w 244674"/>
                      <a:gd name="connsiteY17" fmla="*/ 269382 h 297306"/>
                      <a:gd name="connsiteX18" fmla="*/ 19646 w 244674"/>
                      <a:gd name="connsiteY18" fmla="*/ 249737 h 297306"/>
                      <a:gd name="connsiteX0" fmla="*/ 19646 w 244683"/>
                      <a:gd name="connsiteY0" fmla="*/ 249737 h 297306"/>
                      <a:gd name="connsiteX1" fmla="*/ 1 w 244683"/>
                      <a:gd name="connsiteY1" fmla="*/ 189015 h 297306"/>
                      <a:gd name="connsiteX2" fmla="*/ 19842 w 244683"/>
                      <a:gd name="connsiteY2" fmla="*/ 142659 h 297306"/>
                      <a:gd name="connsiteX3" fmla="*/ 44885 w 244683"/>
                      <a:gd name="connsiteY3" fmla="*/ 60427 h 297306"/>
                      <a:gd name="connsiteX4" fmla="*/ 67866 w 244683"/>
                      <a:gd name="connsiteY4" fmla="*/ 6849 h 297306"/>
                      <a:gd name="connsiteX5" fmla="*/ 92869 w 244683"/>
                      <a:gd name="connsiteY5" fmla="*/ 1491 h 297306"/>
                      <a:gd name="connsiteX6" fmla="*/ 125016 w 244683"/>
                      <a:gd name="connsiteY6" fmla="*/ 13993 h 297306"/>
                      <a:gd name="connsiteX7" fmla="*/ 148234 w 244683"/>
                      <a:gd name="connsiteY7" fmla="*/ 21137 h 297306"/>
                      <a:gd name="connsiteX8" fmla="*/ 180380 w 244683"/>
                      <a:gd name="connsiteY8" fmla="*/ 33638 h 297306"/>
                      <a:gd name="connsiteX9" fmla="*/ 192882 w 244683"/>
                      <a:gd name="connsiteY9" fmla="*/ 40782 h 297306"/>
                      <a:gd name="connsiteX10" fmla="*/ 219671 w 244683"/>
                      <a:gd name="connsiteY10" fmla="*/ 63999 h 297306"/>
                      <a:gd name="connsiteX11" fmla="*/ 228601 w 244683"/>
                      <a:gd name="connsiteY11" fmla="*/ 80073 h 297306"/>
                      <a:gd name="connsiteX12" fmla="*/ 244674 w 244683"/>
                      <a:gd name="connsiteY12" fmla="*/ 131865 h 297306"/>
                      <a:gd name="connsiteX13" fmla="*/ 230387 w 244683"/>
                      <a:gd name="connsiteY13" fmla="*/ 224734 h 297306"/>
                      <a:gd name="connsiteX14" fmla="*/ 196454 w 244683"/>
                      <a:gd name="connsiteY14" fmla="*/ 285455 h 297306"/>
                      <a:gd name="connsiteX15" fmla="*/ 150019 w 244683"/>
                      <a:gd name="connsiteY15" fmla="*/ 296171 h 297306"/>
                      <a:gd name="connsiteX16" fmla="*/ 69652 w 244683"/>
                      <a:gd name="connsiteY16" fmla="*/ 269382 h 297306"/>
                      <a:gd name="connsiteX17" fmla="*/ 19646 w 244683"/>
                      <a:gd name="connsiteY17" fmla="*/ 249737 h 297306"/>
                      <a:gd name="connsiteX0" fmla="*/ 19646 w 244683"/>
                      <a:gd name="connsiteY0" fmla="*/ 249737 h 297306"/>
                      <a:gd name="connsiteX1" fmla="*/ 1 w 244683"/>
                      <a:gd name="connsiteY1" fmla="*/ 189015 h 297306"/>
                      <a:gd name="connsiteX2" fmla="*/ 19842 w 244683"/>
                      <a:gd name="connsiteY2" fmla="*/ 142659 h 297306"/>
                      <a:gd name="connsiteX3" fmla="*/ 44885 w 244683"/>
                      <a:gd name="connsiteY3" fmla="*/ 60427 h 297306"/>
                      <a:gd name="connsiteX4" fmla="*/ 67866 w 244683"/>
                      <a:gd name="connsiteY4" fmla="*/ 6849 h 297306"/>
                      <a:gd name="connsiteX5" fmla="*/ 92869 w 244683"/>
                      <a:gd name="connsiteY5" fmla="*/ 1491 h 297306"/>
                      <a:gd name="connsiteX6" fmla="*/ 125016 w 244683"/>
                      <a:gd name="connsiteY6" fmla="*/ 13993 h 297306"/>
                      <a:gd name="connsiteX7" fmla="*/ 148234 w 244683"/>
                      <a:gd name="connsiteY7" fmla="*/ 21137 h 297306"/>
                      <a:gd name="connsiteX8" fmla="*/ 180380 w 244683"/>
                      <a:gd name="connsiteY8" fmla="*/ 33638 h 297306"/>
                      <a:gd name="connsiteX9" fmla="*/ 192882 w 244683"/>
                      <a:gd name="connsiteY9" fmla="*/ 40782 h 297306"/>
                      <a:gd name="connsiteX10" fmla="*/ 228601 w 244683"/>
                      <a:gd name="connsiteY10" fmla="*/ 80073 h 297306"/>
                      <a:gd name="connsiteX11" fmla="*/ 244674 w 244683"/>
                      <a:gd name="connsiteY11" fmla="*/ 131865 h 297306"/>
                      <a:gd name="connsiteX12" fmla="*/ 230387 w 244683"/>
                      <a:gd name="connsiteY12" fmla="*/ 224734 h 297306"/>
                      <a:gd name="connsiteX13" fmla="*/ 196454 w 244683"/>
                      <a:gd name="connsiteY13" fmla="*/ 285455 h 297306"/>
                      <a:gd name="connsiteX14" fmla="*/ 150019 w 244683"/>
                      <a:gd name="connsiteY14" fmla="*/ 296171 h 297306"/>
                      <a:gd name="connsiteX15" fmla="*/ 69652 w 244683"/>
                      <a:gd name="connsiteY15" fmla="*/ 269382 h 297306"/>
                      <a:gd name="connsiteX16" fmla="*/ 19646 w 244683"/>
                      <a:gd name="connsiteY16" fmla="*/ 249737 h 297306"/>
                      <a:gd name="connsiteX0" fmla="*/ 19646 w 244683"/>
                      <a:gd name="connsiteY0" fmla="*/ 249737 h 297306"/>
                      <a:gd name="connsiteX1" fmla="*/ 1 w 244683"/>
                      <a:gd name="connsiteY1" fmla="*/ 189015 h 297306"/>
                      <a:gd name="connsiteX2" fmla="*/ 19842 w 244683"/>
                      <a:gd name="connsiteY2" fmla="*/ 142659 h 297306"/>
                      <a:gd name="connsiteX3" fmla="*/ 44885 w 244683"/>
                      <a:gd name="connsiteY3" fmla="*/ 60427 h 297306"/>
                      <a:gd name="connsiteX4" fmla="*/ 67866 w 244683"/>
                      <a:gd name="connsiteY4" fmla="*/ 6849 h 297306"/>
                      <a:gd name="connsiteX5" fmla="*/ 92869 w 244683"/>
                      <a:gd name="connsiteY5" fmla="*/ 1491 h 297306"/>
                      <a:gd name="connsiteX6" fmla="*/ 125016 w 244683"/>
                      <a:gd name="connsiteY6" fmla="*/ 13993 h 297306"/>
                      <a:gd name="connsiteX7" fmla="*/ 148234 w 244683"/>
                      <a:gd name="connsiteY7" fmla="*/ 21137 h 297306"/>
                      <a:gd name="connsiteX8" fmla="*/ 192882 w 244683"/>
                      <a:gd name="connsiteY8" fmla="*/ 40782 h 297306"/>
                      <a:gd name="connsiteX9" fmla="*/ 228601 w 244683"/>
                      <a:gd name="connsiteY9" fmla="*/ 80073 h 297306"/>
                      <a:gd name="connsiteX10" fmla="*/ 244674 w 244683"/>
                      <a:gd name="connsiteY10" fmla="*/ 131865 h 297306"/>
                      <a:gd name="connsiteX11" fmla="*/ 230387 w 244683"/>
                      <a:gd name="connsiteY11" fmla="*/ 224734 h 297306"/>
                      <a:gd name="connsiteX12" fmla="*/ 196454 w 244683"/>
                      <a:gd name="connsiteY12" fmla="*/ 285455 h 297306"/>
                      <a:gd name="connsiteX13" fmla="*/ 150019 w 244683"/>
                      <a:gd name="connsiteY13" fmla="*/ 296171 h 297306"/>
                      <a:gd name="connsiteX14" fmla="*/ 69652 w 244683"/>
                      <a:gd name="connsiteY14" fmla="*/ 269382 h 297306"/>
                      <a:gd name="connsiteX15" fmla="*/ 19646 w 244683"/>
                      <a:gd name="connsiteY15" fmla="*/ 249737 h 297306"/>
                      <a:gd name="connsiteX0" fmla="*/ 19646 w 244683"/>
                      <a:gd name="connsiteY0" fmla="*/ 249737 h 297306"/>
                      <a:gd name="connsiteX1" fmla="*/ 1 w 244683"/>
                      <a:gd name="connsiteY1" fmla="*/ 189015 h 297306"/>
                      <a:gd name="connsiteX2" fmla="*/ 19842 w 244683"/>
                      <a:gd name="connsiteY2" fmla="*/ 142659 h 297306"/>
                      <a:gd name="connsiteX3" fmla="*/ 44885 w 244683"/>
                      <a:gd name="connsiteY3" fmla="*/ 60427 h 297306"/>
                      <a:gd name="connsiteX4" fmla="*/ 67866 w 244683"/>
                      <a:gd name="connsiteY4" fmla="*/ 6849 h 297306"/>
                      <a:gd name="connsiteX5" fmla="*/ 92869 w 244683"/>
                      <a:gd name="connsiteY5" fmla="*/ 1491 h 297306"/>
                      <a:gd name="connsiteX6" fmla="*/ 125016 w 244683"/>
                      <a:gd name="connsiteY6" fmla="*/ 13993 h 297306"/>
                      <a:gd name="connsiteX7" fmla="*/ 192882 w 244683"/>
                      <a:gd name="connsiteY7" fmla="*/ 40782 h 297306"/>
                      <a:gd name="connsiteX8" fmla="*/ 228601 w 244683"/>
                      <a:gd name="connsiteY8" fmla="*/ 80073 h 297306"/>
                      <a:gd name="connsiteX9" fmla="*/ 244674 w 244683"/>
                      <a:gd name="connsiteY9" fmla="*/ 131865 h 297306"/>
                      <a:gd name="connsiteX10" fmla="*/ 230387 w 244683"/>
                      <a:gd name="connsiteY10" fmla="*/ 224734 h 297306"/>
                      <a:gd name="connsiteX11" fmla="*/ 196454 w 244683"/>
                      <a:gd name="connsiteY11" fmla="*/ 285455 h 297306"/>
                      <a:gd name="connsiteX12" fmla="*/ 150019 w 244683"/>
                      <a:gd name="connsiteY12" fmla="*/ 296171 h 297306"/>
                      <a:gd name="connsiteX13" fmla="*/ 69652 w 244683"/>
                      <a:gd name="connsiteY13" fmla="*/ 269382 h 297306"/>
                      <a:gd name="connsiteX14" fmla="*/ 19646 w 244683"/>
                      <a:gd name="connsiteY14" fmla="*/ 249737 h 297306"/>
                      <a:gd name="connsiteX0" fmla="*/ 19646 w 244683"/>
                      <a:gd name="connsiteY0" fmla="*/ 251633 h 299202"/>
                      <a:gd name="connsiteX1" fmla="*/ 1 w 244683"/>
                      <a:gd name="connsiteY1" fmla="*/ 190911 h 299202"/>
                      <a:gd name="connsiteX2" fmla="*/ 19842 w 244683"/>
                      <a:gd name="connsiteY2" fmla="*/ 144555 h 299202"/>
                      <a:gd name="connsiteX3" fmla="*/ 44885 w 244683"/>
                      <a:gd name="connsiteY3" fmla="*/ 62323 h 299202"/>
                      <a:gd name="connsiteX4" fmla="*/ 67866 w 244683"/>
                      <a:gd name="connsiteY4" fmla="*/ 8745 h 299202"/>
                      <a:gd name="connsiteX5" fmla="*/ 92869 w 244683"/>
                      <a:gd name="connsiteY5" fmla="*/ 3387 h 299202"/>
                      <a:gd name="connsiteX6" fmla="*/ 192882 w 244683"/>
                      <a:gd name="connsiteY6" fmla="*/ 42678 h 299202"/>
                      <a:gd name="connsiteX7" fmla="*/ 228601 w 244683"/>
                      <a:gd name="connsiteY7" fmla="*/ 81969 h 299202"/>
                      <a:gd name="connsiteX8" fmla="*/ 244674 w 244683"/>
                      <a:gd name="connsiteY8" fmla="*/ 133761 h 299202"/>
                      <a:gd name="connsiteX9" fmla="*/ 230387 w 244683"/>
                      <a:gd name="connsiteY9" fmla="*/ 226630 h 299202"/>
                      <a:gd name="connsiteX10" fmla="*/ 196454 w 244683"/>
                      <a:gd name="connsiteY10" fmla="*/ 287351 h 299202"/>
                      <a:gd name="connsiteX11" fmla="*/ 150019 w 244683"/>
                      <a:gd name="connsiteY11" fmla="*/ 298067 h 299202"/>
                      <a:gd name="connsiteX12" fmla="*/ 69652 w 244683"/>
                      <a:gd name="connsiteY12" fmla="*/ 271278 h 299202"/>
                      <a:gd name="connsiteX13" fmla="*/ 19646 w 244683"/>
                      <a:gd name="connsiteY13" fmla="*/ 251633 h 299202"/>
                      <a:gd name="connsiteX0" fmla="*/ 19646 w 244683"/>
                      <a:gd name="connsiteY0" fmla="*/ 248499 h 296068"/>
                      <a:gd name="connsiteX1" fmla="*/ 1 w 244683"/>
                      <a:gd name="connsiteY1" fmla="*/ 187777 h 296068"/>
                      <a:gd name="connsiteX2" fmla="*/ 19842 w 244683"/>
                      <a:gd name="connsiteY2" fmla="*/ 141421 h 296068"/>
                      <a:gd name="connsiteX3" fmla="*/ 44885 w 244683"/>
                      <a:gd name="connsiteY3" fmla="*/ 59189 h 296068"/>
                      <a:gd name="connsiteX4" fmla="*/ 92869 w 244683"/>
                      <a:gd name="connsiteY4" fmla="*/ 253 h 296068"/>
                      <a:gd name="connsiteX5" fmla="*/ 192882 w 244683"/>
                      <a:gd name="connsiteY5" fmla="*/ 39544 h 296068"/>
                      <a:gd name="connsiteX6" fmla="*/ 228601 w 244683"/>
                      <a:gd name="connsiteY6" fmla="*/ 78835 h 296068"/>
                      <a:gd name="connsiteX7" fmla="*/ 244674 w 244683"/>
                      <a:gd name="connsiteY7" fmla="*/ 130627 h 296068"/>
                      <a:gd name="connsiteX8" fmla="*/ 230387 w 244683"/>
                      <a:gd name="connsiteY8" fmla="*/ 223496 h 296068"/>
                      <a:gd name="connsiteX9" fmla="*/ 196454 w 244683"/>
                      <a:gd name="connsiteY9" fmla="*/ 284217 h 296068"/>
                      <a:gd name="connsiteX10" fmla="*/ 150019 w 244683"/>
                      <a:gd name="connsiteY10" fmla="*/ 294933 h 296068"/>
                      <a:gd name="connsiteX11" fmla="*/ 69652 w 244683"/>
                      <a:gd name="connsiteY11" fmla="*/ 268144 h 296068"/>
                      <a:gd name="connsiteX12" fmla="*/ 19646 w 244683"/>
                      <a:gd name="connsiteY12" fmla="*/ 248499 h 296068"/>
                      <a:gd name="connsiteX0" fmla="*/ 20491 w 245528"/>
                      <a:gd name="connsiteY0" fmla="*/ 248499 h 296068"/>
                      <a:gd name="connsiteX1" fmla="*/ 846 w 245528"/>
                      <a:gd name="connsiteY1" fmla="*/ 187777 h 296068"/>
                      <a:gd name="connsiteX2" fmla="*/ 45730 w 245528"/>
                      <a:gd name="connsiteY2" fmla="*/ 59189 h 296068"/>
                      <a:gd name="connsiteX3" fmla="*/ 93714 w 245528"/>
                      <a:gd name="connsiteY3" fmla="*/ 253 h 296068"/>
                      <a:gd name="connsiteX4" fmla="*/ 193727 w 245528"/>
                      <a:gd name="connsiteY4" fmla="*/ 39544 h 296068"/>
                      <a:gd name="connsiteX5" fmla="*/ 229446 w 245528"/>
                      <a:gd name="connsiteY5" fmla="*/ 78835 h 296068"/>
                      <a:gd name="connsiteX6" fmla="*/ 245519 w 245528"/>
                      <a:gd name="connsiteY6" fmla="*/ 130627 h 296068"/>
                      <a:gd name="connsiteX7" fmla="*/ 231232 w 245528"/>
                      <a:gd name="connsiteY7" fmla="*/ 223496 h 296068"/>
                      <a:gd name="connsiteX8" fmla="*/ 197299 w 245528"/>
                      <a:gd name="connsiteY8" fmla="*/ 284217 h 296068"/>
                      <a:gd name="connsiteX9" fmla="*/ 150864 w 245528"/>
                      <a:gd name="connsiteY9" fmla="*/ 294933 h 296068"/>
                      <a:gd name="connsiteX10" fmla="*/ 70497 w 245528"/>
                      <a:gd name="connsiteY10" fmla="*/ 268144 h 296068"/>
                      <a:gd name="connsiteX11" fmla="*/ 20491 w 245528"/>
                      <a:gd name="connsiteY11" fmla="*/ 248499 h 296068"/>
                      <a:gd name="connsiteX0" fmla="*/ 20491 w 245528"/>
                      <a:gd name="connsiteY0" fmla="*/ 248499 h 296068"/>
                      <a:gd name="connsiteX1" fmla="*/ 846 w 245528"/>
                      <a:gd name="connsiteY1" fmla="*/ 187777 h 296068"/>
                      <a:gd name="connsiteX2" fmla="*/ 45730 w 245528"/>
                      <a:gd name="connsiteY2" fmla="*/ 101168 h 296068"/>
                      <a:gd name="connsiteX3" fmla="*/ 93714 w 245528"/>
                      <a:gd name="connsiteY3" fmla="*/ 253 h 296068"/>
                      <a:gd name="connsiteX4" fmla="*/ 193727 w 245528"/>
                      <a:gd name="connsiteY4" fmla="*/ 39544 h 296068"/>
                      <a:gd name="connsiteX5" fmla="*/ 229446 w 245528"/>
                      <a:gd name="connsiteY5" fmla="*/ 78835 h 296068"/>
                      <a:gd name="connsiteX6" fmla="*/ 245519 w 245528"/>
                      <a:gd name="connsiteY6" fmla="*/ 130627 h 296068"/>
                      <a:gd name="connsiteX7" fmla="*/ 231232 w 245528"/>
                      <a:gd name="connsiteY7" fmla="*/ 223496 h 296068"/>
                      <a:gd name="connsiteX8" fmla="*/ 197299 w 245528"/>
                      <a:gd name="connsiteY8" fmla="*/ 284217 h 296068"/>
                      <a:gd name="connsiteX9" fmla="*/ 150864 w 245528"/>
                      <a:gd name="connsiteY9" fmla="*/ 294933 h 296068"/>
                      <a:gd name="connsiteX10" fmla="*/ 70497 w 245528"/>
                      <a:gd name="connsiteY10" fmla="*/ 268144 h 296068"/>
                      <a:gd name="connsiteX11" fmla="*/ 20491 w 245528"/>
                      <a:gd name="connsiteY11" fmla="*/ 248499 h 296068"/>
                      <a:gd name="connsiteX0" fmla="*/ 20491 w 245528"/>
                      <a:gd name="connsiteY0" fmla="*/ 244875 h 292444"/>
                      <a:gd name="connsiteX1" fmla="*/ 846 w 245528"/>
                      <a:gd name="connsiteY1" fmla="*/ 184153 h 292444"/>
                      <a:gd name="connsiteX2" fmla="*/ 45730 w 245528"/>
                      <a:gd name="connsiteY2" fmla="*/ 97544 h 292444"/>
                      <a:gd name="connsiteX3" fmla="*/ 49911 w 245528"/>
                      <a:gd name="connsiteY3" fmla="*/ 279 h 292444"/>
                      <a:gd name="connsiteX4" fmla="*/ 193727 w 245528"/>
                      <a:gd name="connsiteY4" fmla="*/ 35920 h 292444"/>
                      <a:gd name="connsiteX5" fmla="*/ 229446 w 245528"/>
                      <a:gd name="connsiteY5" fmla="*/ 75211 h 292444"/>
                      <a:gd name="connsiteX6" fmla="*/ 245519 w 245528"/>
                      <a:gd name="connsiteY6" fmla="*/ 127003 h 292444"/>
                      <a:gd name="connsiteX7" fmla="*/ 231232 w 245528"/>
                      <a:gd name="connsiteY7" fmla="*/ 219872 h 292444"/>
                      <a:gd name="connsiteX8" fmla="*/ 197299 w 245528"/>
                      <a:gd name="connsiteY8" fmla="*/ 280593 h 292444"/>
                      <a:gd name="connsiteX9" fmla="*/ 150864 w 245528"/>
                      <a:gd name="connsiteY9" fmla="*/ 291309 h 292444"/>
                      <a:gd name="connsiteX10" fmla="*/ 70497 w 245528"/>
                      <a:gd name="connsiteY10" fmla="*/ 264520 h 292444"/>
                      <a:gd name="connsiteX11" fmla="*/ 20491 w 245528"/>
                      <a:gd name="connsiteY11" fmla="*/ 244875 h 292444"/>
                      <a:gd name="connsiteX0" fmla="*/ 20491 w 245528"/>
                      <a:gd name="connsiteY0" fmla="*/ 249926 h 297495"/>
                      <a:gd name="connsiteX1" fmla="*/ 846 w 245528"/>
                      <a:gd name="connsiteY1" fmla="*/ 189204 h 297495"/>
                      <a:gd name="connsiteX2" fmla="*/ 45730 w 245528"/>
                      <a:gd name="connsiteY2" fmla="*/ 102595 h 297495"/>
                      <a:gd name="connsiteX3" fmla="*/ 49911 w 245528"/>
                      <a:gd name="connsiteY3" fmla="*/ 5330 h 297495"/>
                      <a:gd name="connsiteX4" fmla="*/ 110265 w 245528"/>
                      <a:gd name="connsiteY4" fmla="*/ 15743 h 297495"/>
                      <a:gd name="connsiteX5" fmla="*/ 193727 w 245528"/>
                      <a:gd name="connsiteY5" fmla="*/ 40971 h 297495"/>
                      <a:gd name="connsiteX6" fmla="*/ 229446 w 245528"/>
                      <a:gd name="connsiteY6" fmla="*/ 80262 h 297495"/>
                      <a:gd name="connsiteX7" fmla="*/ 245519 w 245528"/>
                      <a:gd name="connsiteY7" fmla="*/ 132054 h 297495"/>
                      <a:gd name="connsiteX8" fmla="*/ 231232 w 245528"/>
                      <a:gd name="connsiteY8" fmla="*/ 224923 h 297495"/>
                      <a:gd name="connsiteX9" fmla="*/ 197299 w 245528"/>
                      <a:gd name="connsiteY9" fmla="*/ 285644 h 297495"/>
                      <a:gd name="connsiteX10" fmla="*/ 150864 w 245528"/>
                      <a:gd name="connsiteY10" fmla="*/ 296360 h 297495"/>
                      <a:gd name="connsiteX11" fmla="*/ 70497 w 245528"/>
                      <a:gd name="connsiteY11" fmla="*/ 269571 h 297495"/>
                      <a:gd name="connsiteX12" fmla="*/ 20491 w 245528"/>
                      <a:gd name="connsiteY12" fmla="*/ 249926 h 297495"/>
                      <a:gd name="connsiteX0" fmla="*/ 20491 w 245528"/>
                      <a:gd name="connsiteY0" fmla="*/ 254346 h 301915"/>
                      <a:gd name="connsiteX1" fmla="*/ 846 w 245528"/>
                      <a:gd name="connsiteY1" fmla="*/ 193624 h 301915"/>
                      <a:gd name="connsiteX2" fmla="*/ 45730 w 245528"/>
                      <a:gd name="connsiteY2" fmla="*/ 107015 h 301915"/>
                      <a:gd name="connsiteX3" fmla="*/ 49911 w 245528"/>
                      <a:gd name="connsiteY3" fmla="*/ 9750 h 301915"/>
                      <a:gd name="connsiteX4" fmla="*/ 110265 w 245528"/>
                      <a:gd name="connsiteY4" fmla="*/ 5561 h 301915"/>
                      <a:gd name="connsiteX5" fmla="*/ 193727 w 245528"/>
                      <a:gd name="connsiteY5" fmla="*/ 45391 h 301915"/>
                      <a:gd name="connsiteX6" fmla="*/ 229446 w 245528"/>
                      <a:gd name="connsiteY6" fmla="*/ 84682 h 301915"/>
                      <a:gd name="connsiteX7" fmla="*/ 245519 w 245528"/>
                      <a:gd name="connsiteY7" fmla="*/ 136474 h 301915"/>
                      <a:gd name="connsiteX8" fmla="*/ 231232 w 245528"/>
                      <a:gd name="connsiteY8" fmla="*/ 229343 h 301915"/>
                      <a:gd name="connsiteX9" fmla="*/ 197299 w 245528"/>
                      <a:gd name="connsiteY9" fmla="*/ 290064 h 301915"/>
                      <a:gd name="connsiteX10" fmla="*/ 150864 w 245528"/>
                      <a:gd name="connsiteY10" fmla="*/ 300780 h 301915"/>
                      <a:gd name="connsiteX11" fmla="*/ 70497 w 245528"/>
                      <a:gd name="connsiteY11" fmla="*/ 273991 h 301915"/>
                      <a:gd name="connsiteX12" fmla="*/ 20491 w 245528"/>
                      <a:gd name="connsiteY12" fmla="*/ 254346 h 301915"/>
                      <a:gd name="connsiteX0" fmla="*/ 19988 w 245025"/>
                      <a:gd name="connsiteY0" fmla="*/ 254346 h 301915"/>
                      <a:gd name="connsiteX1" fmla="*/ 343 w 245025"/>
                      <a:gd name="connsiteY1" fmla="*/ 193624 h 301915"/>
                      <a:gd name="connsiteX2" fmla="*/ 34276 w 245025"/>
                      <a:gd name="connsiteY2" fmla="*/ 101540 h 301915"/>
                      <a:gd name="connsiteX3" fmla="*/ 49408 w 245025"/>
                      <a:gd name="connsiteY3" fmla="*/ 9750 h 301915"/>
                      <a:gd name="connsiteX4" fmla="*/ 109762 w 245025"/>
                      <a:gd name="connsiteY4" fmla="*/ 5561 h 301915"/>
                      <a:gd name="connsiteX5" fmla="*/ 193224 w 245025"/>
                      <a:gd name="connsiteY5" fmla="*/ 45391 h 301915"/>
                      <a:gd name="connsiteX6" fmla="*/ 228943 w 245025"/>
                      <a:gd name="connsiteY6" fmla="*/ 84682 h 301915"/>
                      <a:gd name="connsiteX7" fmla="*/ 245016 w 245025"/>
                      <a:gd name="connsiteY7" fmla="*/ 136474 h 301915"/>
                      <a:gd name="connsiteX8" fmla="*/ 230729 w 245025"/>
                      <a:gd name="connsiteY8" fmla="*/ 229343 h 301915"/>
                      <a:gd name="connsiteX9" fmla="*/ 196796 w 245025"/>
                      <a:gd name="connsiteY9" fmla="*/ 290064 h 301915"/>
                      <a:gd name="connsiteX10" fmla="*/ 150361 w 245025"/>
                      <a:gd name="connsiteY10" fmla="*/ 300780 h 301915"/>
                      <a:gd name="connsiteX11" fmla="*/ 69994 w 245025"/>
                      <a:gd name="connsiteY11" fmla="*/ 273991 h 301915"/>
                      <a:gd name="connsiteX12" fmla="*/ 19988 w 245025"/>
                      <a:gd name="connsiteY12" fmla="*/ 254346 h 301915"/>
                      <a:gd name="connsiteX0" fmla="*/ 19796 w 244833"/>
                      <a:gd name="connsiteY0" fmla="*/ 254346 h 301915"/>
                      <a:gd name="connsiteX1" fmla="*/ 151 w 244833"/>
                      <a:gd name="connsiteY1" fmla="*/ 193624 h 301915"/>
                      <a:gd name="connsiteX2" fmla="*/ 28609 w 244833"/>
                      <a:gd name="connsiteY2" fmla="*/ 97890 h 301915"/>
                      <a:gd name="connsiteX3" fmla="*/ 49216 w 244833"/>
                      <a:gd name="connsiteY3" fmla="*/ 9750 h 301915"/>
                      <a:gd name="connsiteX4" fmla="*/ 109570 w 244833"/>
                      <a:gd name="connsiteY4" fmla="*/ 5561 h 301915"/>
                      <a:gd name="connsiteX5" fmla="*/ 193032 w 244833"/>
                      <a:gd name="connsiteY5" fmla="*/ 45391 h 301915"/>
                      <a:gd name="connsiteX6" fmla="*/ 228751 w 244833"/>
                      <a:gd name="connsiteY6" fmla="*/ 84682 h 301915"/>
                      <a:gd name="connsiteX7" fmla="*/ 244824 w 244833"/>
                      <a:gd name="connsiteY7" fmla="*/ 136474 h 301915"/>
                      <a:gd name="connsiteX8" fmla="*/ 230537 w 244833"/>
                      <a:gd name="connsiteY8" fmla="*/ 229343 h 301915"/>
                      <a:gd name="connsiteX9" fmla="*/ 196604 w 244833"/>
                      <a:gd name="connsiteY9" fmla="*/ 290064 h 301915"/>
                      <a:gd name="connsiteX10" fmla="*/ 150169 w 244833"/>
                      <a:gd name="connsiteY10" fmla="*/ 300780 h 301915"/>
                      <a:gd name="connsiteX11" fmla="*/ 69802 w 244833"/>
                      <a:gd name="connsiteY11" fmla="*/ 273991 h 301915"/>
                      <a:gd name="connsiteX12" fmla="*/ 19796 w 244833"/>
                      <a:gd name="connsiteY12" fmla="*/ 254346 h 301915"/>
                      <a:gd name="connsiteX0" fmla="*/ 20776 w 245813"/>
                      <a:gd name="connsiteY0" fmla="*/ 254346 h 303342"/>
                      <a:gd name="connsiteX1" fmla="*/ 1131 w 245813"/>
                      <a:gd name="connsiteY1" fmla="*/ 193624 h 303342"/>
                      <a:gd name="connsiteX2" fmla="*/ 29589 w 245813"/>
                      <a:gd name="connsiteY2" fmla="*/ 97890 h 303342"/>
                      <a:gd name="connsiteX3" fmla="*/ 50196 w 245813"/>
                      <a:gd name="connsiteY3" fmla="*/ 9750 h 303342"/>
                      <a:gd name="connsiteX4" fmla="*/ 110550 w 245813"/>
                      <a:gd name="connsiteY4" fmla="*/ 5561 h 303342"/>
                      <a:gd name="connsiteX5" fmla="*/ 194012 w 245813"/>
                      <a:gd name="connsiteY5" fmla="*/ 45391 h 303342"/>
                      <a:gd name="connsiteX6" fmla="*/ 229731 w 245813"/>
                      <a:gd name="connsiteY6" fmla="*/ 84682 h 303342"/>
                      <a:gd name="connsiteX7" fmla="*/ 245804 w 245813"/>
                      <a:gd name="connsiteY7" fmla="*/ 136474 h 303342"/>
                      <a:gd name="connsiteX8" fmla="*/ 231517 w 245813"/>
                      <a:gd name="connsiteY8" fmla="*/ 229343 h 303342"/>
                      <a:gd name="connsiteX9" fmla="*/ 197584 w 245813"/>
                      <a:gd name="connsiteY9" fmla="*/ 290064 h 303342"/>
                      <a:gd name="connsiteX10" fmla="*/ 151149 w 245813"/>
                      <a:gd name="connsiteY10" fmla="*/ 300780 h 303342"/>
                      <a:gd name="connsiteX11" fmla="*/ 20776 w 245813"/>
                      <a:gd name="connsiteY11" fmla="*/ 254346 h 303342"/>
                      <a:gd name="connsiteX0" fmla="*/ 20776 w 245812"/>
                      <a:gd name="connsiteY0" fmla="*/ 254346 h 301701"/>
                      <a:gd name="connsiteX1" fmla="*/ 1131 w 245812"/>
                      <a:gd name="connsiteY1" fmla="*/ 193624 h 301701"/>
                      <a:gd name="connsiteX2" fmla="*/ 29589 w 245812"/>
                      <a:gd name="connsiteY2" fmla="*/ 97890 h 301701"/>
                      <a:gd name="connsiteX3" fmla="*/ 50196 w 245812"/>
                      <a:gd name="connsiteY3" fmla="*/ 9750 h 301701"/>
                      <a:gd name="connsiteX4" fmla="*/ 110550 w 245812"/>
                      <a:gd name="connsiteY4" fmla="*/ 5561 h 301701"/>
                      <a:gd name="connsiteX5" fmla="*/ 194012 w 245812"/>
                      <a:gd name="connsiteY5" fmla="*/ 45391 h 301701"/>
                      <a:gd name="connsiteX6" fmla="*/ 229731 w 245812"/>
                      <a:gd name="connsiteY6" fmla="*/ 84682 h 301701"/>
                      <a:gd name="connsiteX7" fmla="*/ 245804 w 245812"/>
                      <a:gd name="connsiteY7" fmla="*/ 136474 h 301701"/>
                      <a:gd name="connsiteX8" fmla="*/ 231517 w 245812"/>
                      <a:gd name="connsiteY8" fmla="*/ 229343 h 301701"/>
                      <a:gd name="connsiteX9" fmla="*/ 204884 w 245812"/>
                      <a:gd name="connsiteY9" fmla="*/ 280938 h 301701"/>
                      <a:gd name="connsiteX10" fmla="*/ 151149 w 245812"/>
                      <a:gd name="connsiteY10" fmla="*/ 300780 h 301701"/>
                      <a:gd name="connsiteX11" fmla="*/ 20776 w 245812"/>
                      <a:gd name="connsiteY11" fmla="*/ 254346 h 301701"/>
                      <a:gd name="connsiteX0" fmla="*/ 20329 w 245365"/>
                      <a:gd name="connsiteY0" fmla="*/ 254346 h 298255"/>
                      <a:gd name="connsiteX1" fmla="*/ 684 w 245365"/>
                      <a:gd name="connsiteY1" fmla="*/ 193624 h 298255"/>
                      <a:gd name="connsiteX2" fmla="*/ 29142 w 245365"/>
                      <a:gd name="connsiteY2" fmla="*/ 97890 h 298255"/>
                      <a:gd name="connsiteX3" fmla="*/ 49749 w 245365"/>
                      <a:gd name="connsiteY3" fmla="*/ 9750 h 298255"/>
                      <a:gd name="connsiteX4" fmla="*/ 110103 w 245365"/>
                      <a:gd name="connsiteY4" fmla="*/ 5561 h 298255"/>
                      <a:gd name="connsiteX5" fmla="*/ 193565 w 245365"/>
                      <a:gd name="connsiteY5" fmla="*/ 45391 h 298255"/>
                      <a:gd name="connsiteX6" fmla="*/ 229284 w 245365"/>
                      <a:gd name="connsiteY6" fmla="*/ 84682 h 298255"/>
                      <a:gd name="connsiteX7" fmla="*/ 245357 w 245365"/>
                      <a:gd name="connsiteY7" fmla="*/ 136474 h 298255"/>
                      <a:gd name="connsiteX8" fmla="*/ 231070 w 245365"/>
                      <a:gd name="connsiteY8" fmla="*/ 229343 h 298255"/>
                      <a:gd name="connsiteX9" fmla="*/ 204437 w 245365"/>
                      <a:gd name="connsiteY9" fmla="*/ 280938 h 298255"/>
                      <a:gd name="connsiteX10" fmla="*/ 134276 w 245365"/>
                      <a:gd name="connsiteY10" fmla="*/ 297130 h 298255"/>
                      <a:gd name="connsiteX11" fmla="*/ 20329 w 245365"/>
                      <a:gd name="connsiteY11" fmla="*/ 254346 h 298255"/>
                      <a:gd name="connsiteX0" fmla="*/ 20329 w 245365"/>
                      <a:gd name="connsiteY0" fmla="*/ 254346 h 300387"/>
                      <a:gd name="connsiteX1" fmla="*/ 684 w 245365"/>
                      <a:gd name="connsiteY1" fmla="*/ 193624 h 300387"/>
                      <a:gd name="connsiteX2" fmla="*/ 29142 w 245365"/>
                      <a:gd name="connsiteY2" fmla="*/ 97890 h 300387"/>
                      <a:gd name="connsiteX3" fmla="*/ 49749 w 245365"/>
                      <a:gd name="connsiteY3" fmla="*/ 9750 h 300387"/>
                      <a:gd name="connsiteX4" fmla="*/ 110103 w 245365"/>
                      <a:gd name="connsiteY4" fmla="*/ 5561 h 300387"/>
                      <a:gd name="connsiteX5" fmla="*/ 193565 w 245365"/>
                      <a:gd name="connsiteY5" fmla="*/ 45391 h 300387"/>
                      <a:gd name="connsiteX6" fmla="*/ 229284 w 245365"/>
                      <a:gd name="connsiteY6" fmla="*/ 84682 h 300387"/>
                      <a:gd name="connsiteX7" fmla="*/ 245357 w 245365"/>
                      <a:gd name="connsiteY7" fmla="*/ 136474 h 300387"/>
                      <a:gd name="connsiteX8" fmla="*/ 231070 w 245365"/>
                      <a:gd name="connsiteY8" fmla="*/ 229343 h 300387"/>
                      <a:gd name="connsiteX9" fmla="*/ 204437 w 245365"/>
                      <a:gd name="connsiteY9" fmla="*/ 280938 h 300387"/>
                      <a:gd name="connsiteX10" fmla="*/ 134276 w 245365"/>
                      <a:gd name="connsiteY10" fmla="*/ 297130 h 300387"/>
                      <a:gd name="connsiteX11" fmla="*/ 20329 w 245365"/>
                      <a:gd name="connsiteY11" fmla="*/ 254346 h 300387"/>
                      <a:gd name="connsiteX0" fmla="*/ 50668 w 275704"/>
                      <a:gd name="connsiteY0" fmla="*/ 254346 h 300387"/>
                      <a:gd name="connsiteX1" fmla="*/ 62 w 275704"/>
                      <a:gd name="connsiteY1" fmla="*/ 195688 h 300387"/>
                      <a:gd name="connsiteX2" fmla="*/ 59481 w 275704"/>
                      <a:gd name="connsiteY2" fmla="*/ 97890 h 300387"/>
                      <a:gd name="connsiteX3" fmla="*/ 80088 w 275704"/>
                      <a:gd name="connsiteY3" fmla="*/ 9750 h 300387"/>
                      <a:gd name="connsiteX4" fmla="*/ 140442 w 275704"/>
                      <a:gd name="connsiteY4" fmla="*/ 5561 h 300387"/>
                      <a:gd name="connsiteX5" fmla="*/ 223904 w 275704"/>
                      <a:gd name="connsiteY5" fmla="*/ 45391 h 300387"/>
                      <a:gd name="connsiteX6" fmla="*/ 259623 w 275704"/>
                      <a:gd name="connsiteY6" fmla="*/ 84682 h 300387"/>
                      <a:gd name="connsiteX7" fmla="*/ 275696 w 275704"/>
                      <a:gd name="connsiteY7" fmla="*/ 136474 h 300387"/>
                      <a:gd name="connsiteX8" fmla="*/ 261409 w 275704"/>
                      <a:gd name="connsiteY8" fmla="*/ 229343 h 300387"/>
                      <a:gd name="connsiteX9" fmla="*/ 234776 w 275704"/>
                      <a:gd name="connsiteY9" fmla="*/ 280938 h 300387"/>
                      <a:gd name="connsiteX10" fmla="*/ 164615 w 275704"/>
                      <a:gd name="connsiteY10" fmla="*/ 297130 h 300387"/>
                      <a:gd name="connsiteX11" fmla="*/ 50668 w 275704"/>
                      <a:gd name="connsiteY11" fmla="*/ 254346 h 300387"/>
                      <a:gd name="connsiteX0" fmla="*/ 56804 w 275647"/>
                      <a:gd name="connsiteY0" fmla="*/ 237833 h 299293"/>
                      <a:gd name="connsiteX1" fmla="*/ 5 w 275647"/>
                      <a:gd name="connsiteY1" fmla="*/ 195688 h 299293"/>
                      <a:gd name="connsiteX2" fmla="*/ 59424 w 275647"/>
                      <a:gd name="connsiteY2" fmla="*/ 97890 h 299293"/>
                      <a:gd name="connsiteX3" fmla="*/ 80031 w 275647"/>
                      <a:gd name="connsiteY3" fmla="*/ 9750 h 299293"/>
                      <a:gd name="connsiteX4" fmla="*/ 140385 w 275647"/>
                      <a:gd name="connsiteY4" fmla="*/ 5561 h 299293"/>
                      <a:gd name="connsiteX5" fmla="*/ 223847 w 275647"/>
                      <a:gd name="connsiteY5" fmla="*/ 45391 h 299293"/>
                      <a:gd name="connsiteX6" fmla="*/ 259566 w 275647"/>
                      <a:gd name="connsiteY6" fmla="*/ 84682 h 299293"/>
                      <a:gd name="connsiteX7" fmla="*/ 275639 w 275647"/>
                      <a:gd name="connsiteY7" fmla="*/ 136474 h 299293"/>
                      <a:gd name="connsiteX8" fmla="*/ 261352 w 275647"/>
                      <a:gd name="connsiteY8" fmla="*/ 229343 h 299293"/>
                      <a:gd name="connsiteX9" fmla="*/ 234719 w 275647"/>
                      <a:gd name="connsiteY9" fmla="*/ 280938 h 299293"/>
                      <a:gd name="connsiteX10" fmla="*/ 164558 w 275647"/>
                      <a:gd name="connsiteY10" fmla="*/ 297130 h 299293"/>
                      <a:gd name="connsiteX11" fmla="*/ 56804 w 275647"/>
                      <a:gd name="connsiteY11" fmla="*/ 237833 h 299293"/>
                      <a:gd name="connsiteX0" fmla="*/ 56804 w 275647"/>
                      <a:gd name="connsiteY0" fmla="*/ 237833 h 297445"/>
                      <a:gd name="connsiteX1" fmla="*/ 5 w 275647"/>
                      <a:gd name="connsiteY1" fmla="*/ 195688 h 297445"/>
                      <a:gd name="connsiteX2" fmla="*/ 59424 w 275647"/>
                      <a:gd name="connsiteY2" fmla="*/ 97890 h 297445"/>
                      <a:gd name="connsiteX3" fmla="*/ 80031 w 275647"/>
                      <a:gd name="connsiteY3" fmla="*/ 9750 h 297445"/>
                      <a:gd name="connsiteX4" fmla="*/ 140385 w 275647"/>
                      <a:gd name="connsiteY4" fmla="*/ 5561 h 297445"/>
                      <a:gd name="connsiteX5" fmla="*/ 223847 w 275647"/>
                      <a:gd name="connsiteY5" fmla="*/ 45391 h 297445"/>
                      <a:gd name="connsiteX6" fmla="*/ 259566 w 275647"/>
                      <a:gd name="connsiteY6" fmla="*/ 84682 h 297445"/>
                      <a:gd name="connsiteX7" fmla="*/ 275639 w 275647"/>
                      <a:gd name="connsiteY7" fmla="*/ 136474 h 297445"/>
                      <a:gd name="connsiteX8" fmla="*/ 261352 w 275647"/>
                      <a:gd name="connsiteY8" fmla="*/ 229343 h 297445"/>
                      <a:gd name="connsiteX9" fmla="*/ 234719 w 275647"/>
                      <a:gd name="connsiteY9" fmla="*/ 280938 h 297445"/>
                      <a:gd name="connsiteX10" fmla="*/ 160430 w 275647"/>
                      <a:gd name="connsiteY10" fmla="*/ 295066 h 297445"/>
                      <a:gd name="connsiteX11" fmla="*/ 56804 w 275647"/>
                      <a:gd name="connsiteY11" fmla="*/ 237833 h 297445"/>
                      <a:gd name="connsiteX0" fmla="*/ 56804 w 275641"/>
                      <a:gd name="connsiteY0" fmla="*/ 237833 h 297577"/>
                      <a:gd name="connsiteX1" fmla="*/ 5 w 275641"/>
                      <a:gd name="connsiteY1" fmla="*/ 195688 h 297577"/>
                      <a:gd name="connsiteX2" fmla="*/ 59424 w 275641"/>
                      <a:gd name="connsiteY2" fmla="*/ 97890 h 297577"/>
                      <a:gd name="connsiteX3" fmla="*/ 80031 w 275641"/>
                      <a:gd name="connsiteY3" fmla="*/ 9750 h 297577"/>
                      <a:gd name="connsiteX4" fmla="*/ 140385 w 275641"/>
                      <a:gd name="connsiteY4" fmla="*/ 5561 h 297577"/>
                      <a:gd name="connsiteX5" fmla="*/ 223847 w 275641"/>
                      <a:gd name="connsiteY5" fmla="*/ 45391 h 297577"/>
                      <a:gd name="connsiteX6" fmla="*/ 259566 w 275641"/>
                      <a:gd name="connsiteY6" fmla="*/ 84682 h 297577"/>
                      <a:gd name="connsiteX7" fmla="*/ 275639 w 275641"/>
                      <a:gd name="connsiteY7" fmla="*/ 136474 h 297577"/>
                      <a:gd name="connsiteX8" fmla="*/ 246904 w 275641"/>
                      <a:gd name="connsiteY8" fmla="*/ 223151 h 297577"/>
                      <a:gd name="connsiteX9" fmla="*/ 234719 w 275641"/>
                      <a:gd name="connsiteY9" fmla="*/ 280938 h 297577"/>
                      <a:gd name="connsiteX10" fmla="*/ 160430 w 275641"/>
                      <a:gd name="connsiteY10" fmla="*/ 295066 h 297577"/>
                      <a:gd name="connsiteX11" fmla="*/ 56804 w 275641"/>
                      <a:gd name="connsiteY11" fmla="*/ 237833 h 297577"/>
                      <a:gd name="connsiteX0" fmla="*/ 56804 w 275642"/>
                      <a:gd name="connsiteY0" fmla="*/ 237833 h 295899"/>
                      <a:gd name="connsiteX1" fmla="*/ 5 w 275642"/>
                      <a:gd name="connsiteY1" fmla="*/ 195688 h 295899"/>
                      <a:gd name="connsiteX2" fmla="*/ 59424 w 275642"/>
                      <a:gd name="connsiteY2" fmla="*/ 97890 h 295899"/>
                      <a:gd name="connsiteX3" fmla="*/ 80031 w 275642"/>
                      <a:gd name="connsiteY3" fmla="*/ 9750 h 295899"/>
                      <a:gd name="connsiteX4" fmla="*/ 140385 w 275642"/>
                      <a:gd name="connsiteY4" fmla="*/ 5561 h 295899"/>
                      <a:gd name="connsiteX5" fmla="*/ 223847 w 275642"/>
                      <a:gd name="connsiteY5" fmla="*/ 45391 h 295899"/>
                      <a:gd name="connsiteX6" fmla="*/ 259566 w 275642"/>
                      <a:gd name="connsiteY6" fmla="*/ 84682 h 295899"/>
                      <a:gd name="connsiteX7" fmla="*/ 275639 w 275642"/>
                      <a:gd name="connsiteY7" fmla="*/ 136474 h 295899"/>
                      <a:gd name="connsiteX8" fmla="*/ 246904 w 275642"/>
                      <a:gd name="connsiteY8" fmla="*/ 223151 h 295899"/>
                      <a:gd name="connsiteX9" fmla="*/ 216142 w 275642"/>
                      <a:gd name="connsiteY9" fmla="*/ 268553 h 295899"/>
                      <a:gd name="connsiteX10" fmla="*/ 160430 w 275642"/>
                      <a:gd name="connsiteY10" fmla="*/ 295066 h 295899"/>
                      <a:gd name="connsiteX11" fmla="*/ 56804 w 275642"/>
                      <a:gd name="connsiteY11" fmla="*/ 237833 h 295899"/>
                      <a:gd name="connsiteX0" fmla="*/ 56804 w 275642"/>
                      <a:gd name="connsiteY0" fmla="*/ 237833 h 298649"/>
                      <a:gd name="connsiteX1" fmla="*/ 5 w 275642"/>
                      <a:gd name="connsiteY1" fmla="*/ 195688 h 298649"/>
                      <a:gd name="connsiteX2" fmla="*/ 59424 w 275642"/>
                      <a:gd name="connsiteY2" fmla="*/ 97890 h 298649"/>
                      <a:gd name="connsiteX3" fmla="*/ 80031 w 275642"/>
                      <a:gd name="connsiteY3" fmla="*/ 9750 h 298649"/>
                      <a:gd name="connsiteX4" fmla="*/ 140385 w 275642"/>
                      <a:gd name="connsiteY4" fmla="*/ 5561 h 298649"/>
                      <a:gd name="connsiteX5" fmla="*/ 223847 w 275642"/>
                      <a:gd name="connsiteY5" fmla="*/ 45391 h 298649"/>
                      <a:gd name="connsiteX6" fmla="*/ 259566 w 275642"/>
                      <a:gd name="connsiteY6" fmla="*/ 84682 h 298649"/>
                      <a:gd name="connsiteX7" fmla="*/ 275639 w 275642"/>
                      <a:gd name="connsiteY7" fmla="*/ 136474 h 298649"/>
                      <a:gd name="connsiteX8" fmla="*/ 246904 w 275642"/>
                      <a:gd name="connsiteY8" fmla="*/ 223151 h 298649"/>
                      <a:gd name="connsiteX9" fmla="*/ 214078 w 275642"/>
                      <a:gd name="connsiteY9" fmla="*/ 285066 h 298649"/>
                      <a:gd name="connsiteX10" fmla="*/ 160430 w 275642"/>
                      <a:gd name="connsiteY10" fmla="*/ 295066 h 298649"/>
                      <a:gd name="connsiteX11" fmla="*/ 56804 w 275642"/>
                      <a:gd name="connsiteY11" fmla="*/ 237833 h 298649"/>
                      <a:gd name="connsiteX0" fmla="*/ 56804 w 275642"/>
                      <a:gd name="connsiteY0" fmla="*/ 237833 h 309513"/>
                      <a:gd name="connsiteX1" fmla="*/ 5 w 275642"/>
                      <a:gd name="connsiteY1" fmla="*/ 195688 h 309513"/>
                      <a:gd name="connsiteX2" fmla="*/ 59424 w 275642"/>
                      <a:gd name="connsiteY2" fmla="*/ 97890 h 309513"/>
                      <a:gd name="connsiteX3" fmla="*/ 80031 w 275642"/>
                      <a:gd name="connsiteY3" fmla="*/ 9750 h 309513"/>
                      <a:gd name="connsiteX4" fmla="*/ 140385 w 275642"/>
                      <a:gd name="connsiteY4" fmla="*/ 5561 h 309513"/>
                      <a:gd name="connsiteX5" fmla="*/ 223847 w 275642"/>
                      <a:gd name="connsiteY5" fmla="*/ 45391 h 309513"/>
                      <a:gd name="connsiteX6" fmla="*/ 259566 w 275642"/>
                      <a:gd name="connsiteY6" fmla="*/ 84682 h 309513"/>
                      <a:gd name="connsiteX7" fmla="*/ 275639 w 275642"/>
                      <a:gd name="connsiteY7" fmla="*/ 136474 h 309513"/>
                      <a:gd name="connsiteX8" fmla="*/ 246904 w 275642"/>
                      <a:gd name="connsiteY8" fmla="*/ 223151 h 309513"/>
                      <a:gd name="connsiteX9" fmla="*/ 214078 w 275642"/>
                      <a:gd name="connsiteY9" fmla="*/ 285066 h 309513"/>
                      <a:gd name="connsiteX10" fmla="*/ 168687 w 275642"/>
                      <a:gd name="connsiteY10" fmla="*/ 307450 h 309513"/>
                      <a:gd name="connsiteX11" fmla="*/ 56804 w 275642"/>
                      <a:gd name="connsiteY11" fmla="*/ 237833 h 309513"/>
                      <a:gd name="connsiteX0" fmla="*/ 56804 w 275642"/>
                      <a:gd name="connsiteY0" fmla="*/ 237833 h 308765"/>
                      <a:gd name="connsiteX1" fmla="*/ 5 w 275642"/>
                      <a:gd name="connsiteY1" fmla="*/ 195688 h 308765"/>
                      <a:gd name="connsiteX2" fmla="*/ 59424 w 275642"/>
                      <a:gd name="connsiteY2" fmla="*/ 97890 h 308765"/>
                      <a:gd name="connsiteX3" fmla="*/ 80031 w 275642"/>
                      <a:gd name="connsiteY3" fmla="*/ 9750 h 308765"/>
                      <a:gd name="connsiteX4" fmla="*/ 140385 w 275642"/>
                      <a:gd name="connsiteY4" fmla="*/ 5561 h 308765"/>
                      <a:gd name="connsiteX5" fmla="*/ 223847 w 275642"/>
                      <a:gd name="connsiteY5" fmla="*/ 45391 h 308765"/>
                      <a:gd name="connsiteX6" fmla="*/ 259566 w 275642"/>
                      <a:gd name="connsiteY6" fmla="*/ 84682 h 308765"/>
                      <a:gd name="connsiteX7" fmla="*/ 275639 w 275642"/>
                      <a:gd name="connsiteY7" fmla="*/ 136474 h 308765"/>
                      <a:gd name="connsiteX8" fmla="*/ 246904 w 275642"/>
                      <a:gd name="connsiteY8" fmla="*/ 223151 h 308765"/>
                      <a:gd name="connsiteX9" fmla="*/ 214078 w 275642"/>
                      <a:gd name="connsiteY9" fmla="*/ 278874 h 308765"/>
                      <a:gd name="connsiteX10" fmla="*/ 168687 w 275642"/>
                      <a:gd name="connsiteY10" fmla="*/ 307450 h 308765"/>
                      <a:gd name="connsiteX11" fmla="*/ 56804 w 275642"/>
                      <a:gd name="connsiteY11" fmla="*/ 237833 h 308765"/>
                      <a:gd name="connsiteX0" fmla="*/ 107136 w 276436"/>
                      <a:gd name="connsiteY0" fmla="*/ 252282 h 308106"/>
                      <a:gd name="connsiteX1" fmla="*/ 799 w 276436"/>
                      <a:gd name="connsiteY1" fmla="*/ 195688 h 308106"/>
                      <a:gd name="connsiteX2" fmla="*/ 60218 w 276436"/>
                      <a:gd name="connsiteY2" fmla="*/ 97890 h 308106"/>
                      <a:gd name="connsiteX3" fmla="*/ 80825 w 276436"/>
                      <a:gd name="connsiteY3" fmla="*/ 9750 h 308106"/>
                      <a:gd name="connsiteX4" fmla="*/ 141179 w 276436"/>
                      <a:gd name="connsiteY4" fmla="*/ 5561 h 308106"/>
                      <a:gd name="connsiteX5" fmla="*/ 224641 w 276436"/>
                      <a:gd name="connsiteY5" fmla="*/ 45391 h 308106"/>
                      <a:gd name="connsiteX6" fmla="*/ 260360 w 276436"/>
                      <a:gd name="connsiteY6" fmla="*/ 84682 h 308106"/>
                      <a:gd name="connsiteX7" fmla="*/ 276433 w 276436"/>
                      <a:gd name="connsiteY7" fmla="*/ 136474 h 308106"/>
                      <a:gd name="connsiteX8" fmla="*/ 247698 w 276436"/>
                      <a:gd name="connsiteY8" fmla="*/ 223151 h 308106"/>
                      <a:gd name="connsiteX9" fmla="*/ 214872 w 276436"/>
                      <a:gd name="connsiteY9" fmla="*/ 278874 h 308106"/>
                      <a:gd name="connsiteX10" fmla="*/ 169481 w 276436"/>
                      <a:gd name="connsiteY10" fmla="*/ 307450 h 308106"/>
                      <a:gd name="connsiteX11" fmla="*/ 107136 w 276436"/>
                      <a:gd name="connsiteY11" fmla="*/ 252282 h 308106"/>
                      <a:gd name="connsiteX0" fmla="*/ 119380 w 288680"/>
                      <a:gd name="connsiteY0" fmla="*/ 252282 h 308106"/>
                      <a:gd name="connsiteX1" fmla="*/ 658 w 288680"/>
                      <a:gd name="connsiteY1" fmla="*/ 197752 h 308106"/>
                      <a:gd name="connsiteX2" fmla="*/ 72462 w 288680"/>
                      <a:gd name="connsiteY2" fmla="*/ 97890 h 308106"/>
                      <a:gd name="connsiteX3" fmla="*/ 93069 w 288680"/>
                      <a:gd name="connsiteY3" fmla="*/ 9750 h 308106"/>
                      <a:gd name="connsiteX4" fmla="*/ 153423 w 288680"/>
                      <a:gd name="connsiteY4" fmla="*/ 5561 h 308106"/>
                      <a:gd name="connsiteX5" fmla="*/ 236885 w 288680"/>
                      <a:gd name="connsiteY5" fmla="*/ 45391 h 308106"/>
                      <a:gd name="connsiteX6" fmla="*/ 272604 w 288680"/>
                      <a:gd name="connsiteY6" fmla="*/ 84682 h 308106"/>
                      <a:gd name="connsiteX7" fmla="*/ 288677 w 288680"/>
                      <a:gd name="connsiteY7" fmla="*/ 136474 h 308106"/>
                      <a:gd name="connsiteX8" fmla="*/ 259942 w 288680"/>
                      <a:gd name="connsiteY8" fmla="*/ 223151 h 308106"/>
                      <a:gd name="connsiteX9" fmla="*/ 227116 w 288680"/>
                      <a:gd name="connsiteY9" fmla="*/ 278874 h 308106"/>
                      <a:gd name="connsiteX10" fmla="*/ 181725 w 288680"/>
                      <a:gd name="connsiteY10" fmla="*/ 307450 h 308106"/>
                      <a:gd name="connsiteX11" fmla="*/ 119380 w 288680"/>
                      <a:gd name="connsiteY11" fmla="*/ 252282 h 308106"/>
                      <a:gd name="connsiteX0" fmla="*/ 119380 w 288680"/>
                      <a:gd name="connsiteY0" fmla="*/ 252282 h 308106"/>
                      <a:gd name="connsiteX1" fmla="*/ 658 w 288680"/>
                      <a:gd name="connsiteY1" fmla="*/ 197752 h 308106"/>
                      <a:gd name="connsiteX2" fmla="*/ 72462 w 288680"/>
                      <a:gd name="connsiteY2" fmla="*/ 97890 h 308106"/>
                      <a:gd name="connsiteX3" fmla="*/ 93069 w 288680"/>
                      <a:gd name="connsiteY3" fmla="*/ 9750 h 308106"/>
                      <a:gd name="connsiteX4" fmla="*/ 153423 w 288680"/>
                      <a:gd name="connsiteY4" fmla="*/ 5561 h 308106"/>
                      <a:gd name="connsiteX5" fmla="*/ 226564 w 288680"/>
                      <a:gd name="connsiteY5" fmla="*/ 51583 h 308106"/>
                      <a:gd name="connsiteX6" fmla="*/ 272604 w 288680"/>
                      <a:gd name="connsiteY6" fmla="*/ 84682 h 308106"/>
                      <a:gd name="connsiteX7" fmla="*/ 288677 w 288680"/>
                      <a:gd name="connsiteY7" fmla="*/ 136474 h 308106"/>
                      <a:gd name="connsiteX8" fmla="*/ 259942 w 288680"/>
                      <a:gd name="connsiteY8" fmla="*/ 223151 h 308106"/>
                      <a:gd name="connsiteX9" fmla="*/ 227116 w 288680"/>
                      <a:gd name="connsiteY9" fmla="*/ 278874 h 308106"/>
                      <a:gd name="connsiteX10" fmla="*/ 181725 w 288680"/>
                      <a:gd name="connsiteY10" fmla="*/ 307450 h 308106"/>
                      <a:gd name="connsiteX11" fmla="*/ 119380 w 288680"/>
                      <a:gd name="connsiteY11" fmla="*/ 252282 h 308106"/>
                      <a:gd name="connsiteX0" fmla="*/ 115294 w 284594"/>
                      <a:gd name="connsiteY0" fmla="*/ 252282 h 308106"/>
                      <a:gd name="connsiteX1" fmla="*/ 700 w 284594"/>
                      <a:gd name="connsiteY1" fmla="*/ 212201 h 308106"/>
                      <a:gd name="connsiteX2" fmla="*/ 68376 w 284594"/>
                      <a:gd name="connsiteY2" fmla="*/ 97890 h 308106"/>
                      <a:gd name="connsiteX3" fmla="*/ 88983 w 284594"/>
                      <a:gd name="connsiteY3" fmla="*/ 9750 h 308106"/>
                      <a:gd name="connsiteX4" fmla="*/ 149337 w 284594"/>
                      <a:gd name="connsiteY4" fmla="*/ 5561 h 308106"/>
                      <a:gd name="connsiteX5" fmla="*/ 222478 w 284594"/>
                      <a:gd name="connsiteY5" fmla="*/ 51583 h 308106"/>
                      <a:gd name="connsiteX6" fmla="*/ 268518 w 284594"/>
                      <a:gd name="connsiteY6" fmla="*/ 84682 h 308106"/>
                      <a:gd name="connsiteX7" fmla="*/ 284591 w 284594"/>
                      <a:gd name="connsiteY7" fmla="*/ 136474 h 308106"/>
                      <a:gd name="connsiteX8" fmla="*/ 255856 w 284594"/>
                      <a:gd name="connsiteY8" fmla="*/ 223151 h 308106"/>
                      <a:gd name="connsiteX9" fmla="*/ 223030 w 284594"/>
                      <a:gd name="connsiteY9" fmla="*/ 278874 h 308106"/>
                      <a:gd name="connsiteX10" fmla="*/ 177639 w 284594"/>
                      <a:gd name="connsiteY10" fmla="*/ 307450 h 308106"/>
                      <a:gd name="connsiteX11" fmla="*/ 115294 w 284594"/>
                      <a:gd name="connsiteY11" fmla="*/ 252282 h 308106"/>
                      <a:gd name="connsiteX0" fmla="*/ 115460 w 284760"/>
                      <a:gd name="connsiteY0" fmla="*/ 252282 h 308106"/>
                      <a:gd name="connsiteX1" fmla="*/ 866 w 284760"/>
                      <a:gd name="connsiteY1" fmla="*/ 212201 h 308106"/>
                      <a:gd name="connsiteX2" fmla="*/ 64413 w 284760"/>
                      <a:gd name="connsiteY2" fmla="*/ 97890 h 308106"/>
                      <a:gd name="connsiteX3" fmla="*/ 89149 w 284760"/>
                      <a:gd name="connsiteY3" fmla="*/ 9750 h 308106"/>
                      <a:gd name="connsiteX4" fmla="*/ 149503 w 284760"/>
                      <a:gd name="connsiteY4" fmla="*/ 5561 h 308106"/>
                      <a:gd name="connsiteX5" fmla="*/ 222644 w 284760"/>
                      <a:gd name="connsiteY5" fmla="*/ 51583 h 308106"/>
                      <a:gd name="connsiteX6" fmla="*/ 268684 w 284760"/>
                      <a:gd name="connsiteY6" fmla="*/ 84682 h 308106"/>
                      <a:gd name="connsiteX7" fmla="*/ 284757 w 284760"/>
                      <a:gd name="connsiteY7" fmla="*/ 136474 h 308106"/>
                      <a:gd name="connsiteX8" fmla="*/ 256022 w 284760"/>
                      <a:gd name="connsiteY8" fmla="*/ 223151 h 308106"/>
                      <a:gd name="connsiteX9" fmla="*/ 223196 w 284760"/>
                      <a:gd name="connsiteY9" fmla="*/ 278874 h 308106"/>
                      <a:gd name="connsiteX10" fmla="*/ 177805 w 284760"/>
                      <a:gd name="connsiteY10" fmla="*/ 307450 h 308106"/>
                      <a:gd name="connsiteX11" fmla="*/ 115460 w 284760"/>
                      <a:gd name="connsiteY11" fmla="*/ 252282 h 308106"/>
                      <a:gd name="connsiteX0" fmla="*/ 115460 w 284760"/>
                      <a:gd name="connsiteY0" fmla="*/ 247248 h 303072"/>
                      <a:gd name="connsiteX1" fmla="*/ 866 w 284760"/>
                      <a:gd name="connsiteY1" fmla="*/ 207167 h 303072"/>
                      <a:gd name="connsiteX2" fmla="*/ 64413 w 284760"/>
                      <a:gd name="connsiteY2" fmla="*/ 92856 h 303072"/>
                      <a:gd name="connsiteX3" fmla="*/ 89149 w 284760"/>
                      <a:gd name="connsiteY3" fmla="*/ 4716 h 303072"/>
                      <a:gd name="connsiteX4" fmla="*/ 147439 w 284760"/>
                      <a:gd name="connsiteY4" fmla="*/ 19104 h 303072"/>
                      <a:gd name="connsiteX5" fmla="*/ 222644 w 284760"/>
                      <a:gd name="connsiteY5" fmla="*/ 46549 h 303072"/>
                      <a:gd name="connsiteX6" fmla="*/ 268684 w 284760"/>
                      <a:gd name="connsiteY6" fmla="*/ 79648 h 303072"/>
                      <a:gd name="connsiteX7" fmla="*/ 284757 w 284760"/>
                      <a:gd name="connsiteY7" fmla="*/ 131440 h 303072"/>
                      <a:gd name="connsiteX8" fmla="*/ 256022 w 284760"/>
                      <a:gd name="connsiteY8" fmla="*/ 218117 h 303072"/>
                      <a:gd name="connsiteX9" fmla="*/ 223196 w 284760"/>
                      <a:gd name="connsiteY9" fmla="*/ 273840 h 303072"/>
                      <a:gd name="connsiteX10" fmla="*/ 177805 w 284760"/>
                      <a:gd name="connsiteY10" fmla="*/ 302416 h 303072"/>
                      <a:gd name="connsiteX11" fmla="*/ 115460 w 284760"/>
                      <a:gd name="connsiteY11" fmla="*/ 247248 h 303072"/>
                      <a:gd name="connsiteX0" fmla="*/ 115460 w 284760"/>
                      <a:gd name="connsiteY0" fmla="*/ 242085 h 297909"/>
                      <a:gd name="connsiteX1" fmla="*/ 866 w 284760"/>
                      <a:gd name="connsiteY1" fmla="*/ 202004 h 297909"/>
                      <a:gd name="connsiteX2" fmla="*/ 64413 w 284760"/>
                      <a:gd name="connsiteY2" fmla="*/ 87693 h 297909"/>
                      <a:gd name="connsiteX3" fmla="*/ 95341 w 284760"/>
                      <a:gd name="connsiteY3" fmla="*/ 5745 h 297909"/>
                      <a:gd name="connsiteX4" fmla="*/ 147439 w 284760"/>
                      <a:gd name="connsiteY4" fmla="*/ 13941 h 297909"/>
                      <a:gd name="connsiteX5" fmla="*/ 222644 w 284760"/>
                      <a:gd name="connsiteY5" fmla="*/ 41386 h 297909"/>
                      <a:gd name="connsiteX6" fmla="*/ 268684 w 284760"/>
                      <a:gd name="connsiteY6" fmla="*/ 74485 h 297909"/>
                      <a:gd name="connsiteX7" fmla="*/ 284757 w 284760"/>
                      <a:gd name="connsiteY7" fmla="*/ 126277 h 297909"/>
                      <a:gd name="connsiteX8" fmla="*/ 256022 w 284760"/>
                      <a:gd name="connsiteY8" fmla="*/ 212954 h 297909"/>
                      <a:gd name="connsiteX9" fmla="*/ 223196 w 284760"/>
                      <a:gd name="connsiteY9" fmla="*/ 268677 h 297909"/>
                      <a:gd name="connsiteX10" fmla="*/ 177805 w 284760"/>
                      <a:gd name="connsiteY10" fmla="*/ 297253 h 297909"/>
                      <a:gd name="connsiteX11" fmla="*/ 115460 w 284760"/>
                      <a:gd name="connsiteY11" fmla="*/ 242085 h 297909"/>
                      <a:gd name="connsiteX0" fmla="*/ 115460 w 284760"/>
                      <a:gd name="connsiteY0" fmla="*/ 243634 h 299458"/>
                      <a:gd name="connsiteX1" fmla="*/ 866 w 284760"/>
                      <a:gd name="connsiteY1" fmla="*/ 203553 h 299458"/>
                      <a:gd name="connsiteX2" fmla="*/ 64413 w 284760"/>
                      <a:gd name="connsiteY2" fmla="*/ 89242 h 299458"/>
                      <a:gd name="connsiteX3" fmla="*/ 95341 w 284760"/>
                      <a:gd name="connsiteY3" fmla="*/ 7294 h 299458"/>
                      <a:gd name="connsiteX4" fmla="*/ 147439 w 284760"/>
                      <a:gd name="connsiteY4" fmla="*/ 9297 h 299458"/>
                      <a:gd name="connsiteX5" fmla="*/ 222644 w 284760"/>
                      <a:gd name="connsiteY5" fmla="*/ 42935 h 299458"/>
                      <a:gd name="connsiteX6" fmla="*/ 268684 w 284760"/>
                      <a:gd name="connsiteY6" fmla="*/ 76034 h 299458"/>
                      <a:gd name="connsiteX7" fmla="*/ 284757 w 284760"/>
                      <a:gd name="connsiteY7" fmla="*/ 127826 h 299458"/>
                      <a:gd name="connsiteX8" fmla="*/ 256022 w 284760"/>
                      <a:gd name="connsiteY8" fmla="*/ 214503 h 299458"/>
                      <a:gd name="connsiteX9" fmla="*/ 223196 w 284760"/>
                      <a:gd name="connsiteY9" fmla="*/ 270226 h 299458"/>
                      <a:gd name="connsiteX10" fmla="*/ 177805 w 284760"/>
                      <a:gd name="connsiteY10" fmla="*/ 298802 h 299458"/>
                      <a:gd name="connsiteX11" fmla="*/ 115460 w 284760"/>
                      <a:gd name="connsiteY11" fmla="*/ 243634 h 299458"/>
                      <a:gd name="connsiteX0" fmla="*/ 115460 w 284760"/>
                      <a:gd name="connsiteY0" fmla="*/ 243634 h 299458"/>
                      <a:gd name="connsiteX1" fmla="*/ 866 w 284760"/>
                      <a:gd name="connsiteY1" fmla="*/ 203553 h 299458"/>
                      <a:gd name="connsiteX2" fmla="*/ 64413 w 284760"/>
                      <a:gd name="connsiteY2" fmla="*/ 89242 h 299458"/>
                      <a:gd name="connsiteX3" fmla="*/ 95341 w 284760"/>
                      <a:gd name="connsiteY3" fmla="*/ 7294 h 299458"/>
                      <a:gd name="connsiteX4" fmla="*/ 147439 w 284760"/>
                      <a:gd name="connsiteY4" fmla="*/ 9297 h 299458"/>
                      <a:gd name="connsiteX5" fmla="*/ 228836 w 284760"/>
                      <a:gd name="connsiteY5" fmla="*/ 36743 h 299458"/>
                      <a:gd name="connsiteX6" fmla="*/ 268684 w 284760"/>
                      <a:gd name="connsiteY6" fmla="*/ 76034 h 299458"/>
                      <a:gd name="connsiteX7" fmla="*/ 284757 w 284760"/>
                      <a:gd name="connsiteY7" fmla="*/ 127826 h 299458"/>
                      <a:gd name="connsiteX8" fmla="*/ 256022 w 284760"/>
                      <a:gd name="connsiteY8" fmla="*/ 214503 h 299458"/>
                      <a:gd name="connsiteX9" fmla="*/ 223196 w 284760"/>
                      <a:gd name="connsiteY9" fmla="*/ 270226 h 299458"/>
                      <a:gd name="connsiteX10" fmla="*/ 177805 w 284760"/>
                      <a:gd name="connsiteY10" fmla="*/ 298802 h 299458"/>
                      <a:gd name="connsiteX11" fmla="*/ 115460 w 284760"/>
                      <a:gd name="connsiteY11" fmla="*/ 243634 h 299458"/>
                      <a:gd name="connsiteX0" fmla="*/ 115460 w 272158"/>
                      <a:gd name="connsiteY0" fmla="*/ 243634 h 299458"/>
                      <a:gd name="connsiteX1" fmla="*/ 866 w 272158"/>
                      <a:gd name="connsiteY1" fmla="*/ 203553 h 299458"/>
                      <a:gd name="connsiteX2" fmla="*/ 64413 w 272158"/>
                      <a:gd name="connsiteY2" fmla="*/ 89242 h 299458"/>
                      <a:gd name="connsiteX3" fmla="*/ 95341 w 272158"/>
                      <a:gd name="connsiteY3" fmla="*/ 7294 h 299458"/>
                      <a:gd name="connsiteX4" fmla="*/ 147439 w 272158"/>
                      <a:gd name="connsiteY4" fmla="*/ 9297 h 299458"/>
                      <a:gd name="connsiteX5" fmla="*/ 228836 w 272158"/>
                      <a:gd name="connsiteY5" fmla="*/ 36743 h 299458"/>
                      <a:gd name="connsiteX6" fmla="*/ 268684 w 272158"/>
                      <a:gd name="connsiteY6" fmla="*/ 76034 h 299458"/>
                      <a:gd name="connsiteX7" fmla="*/ 270308 w 272158"/>
                      <a:gd name="connsiteY7" fmla="*/ 119570 h 299458"/>
                      <a:gd name="connsiteX8" fmla="*/ 256022 w 272158"/>
                      <a:gd name="connsiteY8" fmla="*/ 214503 h 299458"/>
                      <a:gd name="connsiteX9" fmla="*/ 223196 w 272158"/>
                      <a:gd name="connsiteY9" fmla="*/ 270226 h 299458"/>
                      <a:gd name="connsiteX10" fmla="*/ 177805 w 272158"/>
                      <a:gd name="connsiteY10" fmla="*/ 298802 h 299458"/>
                      <a:gd name="connsiteX11" fmla="*/ 115460 w 272158"/>
                      <a:gd name="connsiteY11" fmla="*/ 243634 h 299458"/>
                      <a:gd name="connsiteX0" fmla="*/ 115460 w 272158"/>
                      <a:gd name="connsiteY0" fmla="*/ 243634 h 299458"/>
                      <a:gd name="connsiteX1" fmla="*/ 866 w 272158"/>
                      <a:gd name="connsiteY1" fmla="*/ 203553 h 299458"/>
                      <a:gd name="connsiteX2" fmla="*/ 64413 w 272158"/>
                      <a:gd name="connsiteY2" fmla="*/ 89242 h 299458"/>
                      <a:gd name="connsiteX3" fmla="*/ 95341 w 272158"/>
                      <a:gd name="connsiteY3" fmla="*/ 7294 h 299458"/>
                      <a:gd name="connsiteX4" fmla="*/ 147439 w 272158"/>
                      <a:gd name="connsiteY4" fmla="*/ 9297 h 299458"/>
                      <a:gd name="connsiteX5" fmla="*/ 228836 w 272158"/>
                      <a:gd name="connsiteY5" fmla="*/ 36743 h 299458"/>
                      <a:gd name="connsiteX6" fmla="*/ 268684 w 272158"/>
                      <a:gd name="connsiteY6" fmla="*/ 76034 h 299458"/>
                      <a:gd name="connsiteX7" fmla="*/ 270308 w 272158"/>
                      <a:gd name="connsiteY7" fmla="*/ 119570 h 299458"/>
                      <a:gd name="connsiteX8" fmla="*/ 243637 w 272158"/>
                      <a:gd name="connsiteY8" fmla="*/ 214503 h 299458"/>
                      <a:gd name="connsiteX9" fmla="*/ 223196 w 272158"/>
                      <a:gd name="connsiteY9" fmla="*/ 270226 h 299458"/>
                      <a:gd name="connsiteX10" fmla="*/ 177805 w 272158"/>
                      <a:gd name="connsiteY10" fmla="*/ 298802 h 299458"/>
                      <a:gd name="connsiteX11" fmla="*/ 115460 w 272158"/>
                      <a:gd name="connsiteY11" fmla="*/ 243634 h 299458"/>
                      <a:gd name="connsiteX0" fmla="*/ 115460 w 272158"/>
                      <a:gd name="connsiteY0" fmla="*/ 243634 h 299126"/>
                      <a:gd name="connsiteX1" fmla="*/ 866 w 272158"/>
                      <a:gd name="connsiteY1" fmla="*/ 203553 h 299126"/>
                      <a:gd name="connsiteX2" fmla="*/ 64413 w 272158"/>
                      <a:gd name="connsiteY2" fmla="*/ 89242 h 299126"/>
                      <a:gd name="connsiteX3" fmla="*/ 95341 w 272158"/>
                      <a:gd name="connsiteY3" fmla="*/ 7294 h 299126"/>
                      <a:gd name="connsiteX4" fmla="*/ 147439 w 272158"/>
                      <a:gd name="connsiteY4" fmla="*/ 9297 h 299126"/>
                      <a:gd name="connsiteX5" fmla="*/ 228836 w 272158"/>
                      <a:gd name="connsiteY5" fmla="*/ 36743 h 299126"/>
                      <a:gd name="connsiteX6" fmla="*/ 268684 w 272158"/>
                      <a:gd name="connsiteY6" fmla="*/ 76034 h 299126"/>
                      <a:gd name="connsiteX7" fmla="*/ 270308 w 272158"/>
                      <a:gd name="connsiteY7" fmla="*/ 119570 h 299126"/>
                      <a:gd name="connsiteX8" fmla="*/ 243637 w 272158"/>
                      <a:gd name="connsiteY8" fmla="*/ 214503 h 299126"/>
                      <a:gd name="connsiteX9" fmla="*/ 208747 w 272158"/>
                      <a:gd name="connsiteY9" fmla="*/ 264033 h 299126"/>
                      <a:gd name="connsiteX10" fmla="*/ 177805 w 272158"/>
                      <a:gd name="connsiteY10" fmla="*/ 298802 h 299126"/>
                      <a:gd name="connsiteX11" fmla="*/ 115460 w 272158"/>
                      <a:gd name="connsiteY11" fmla="*/ 243634 h 299126"/>
                      <a:gd name="connsiteX0" fmla="*/ 115460 w 272158"/>
                      <a:gd name="connsiteY0" fmla="*/ 243634 h 299118"/>
                      <a:gd name="connsiteX1" fmla="*/ 866 w 272158"/>
                      <a:gd name="connsiteY1" fmla="*/ 203553 h 299118"/>
                      <a:gd name="connsiteX2" fmla="*/ 64413 w 272158"/>
                      <a:gd name="connsiteY2" fmla="*/ 89242 h 299118"/>
                      <a:gd name="connsiteX3" fmla="*/ 95341 w 272158"/>
                      <a:gd name="connsiteY3" fmla="*/ 7294 h 299118"/>
                      <a:gd name="connsiteX4" fmla="*/ 147439 w 272158"/>
                      <a:gd name="connsiteY4" fmla="*/ 9297 h 299118"/>
                      <a:gd name="connsiteX5" fmla="*/ 228836 w 272158"/>
                      <a:gd name="connsiteY5" fmla="*/ 36743 h 299118"/>
                      <a:gd name="connsiteX6" fmla="*/ 268684 w 272158"/>
                      <a:gd name="connsiteY6" fmla="*/ 76034 h 299118"/>
                      <a:gd name="connsiteX7" fmla="*/ 270308 w 272158"/>
                      <a:gd name="connsiteY7" fmla="*/ 119570 h 299118"/>
                      <a:gd name="connsiteX8" fmla="*/ 256022 w 272158"/>
                      <a:gd name="connsiteY8" fmla="*/ 218631 h 299118"/>
                      <a:gd name="connsiteX9" fmla="*/ 208747 w 272158"/>
                      <a:gd name="connsiteY9" fmla="*/ 264033 h 299118"/>
                      <a:gd name="connsiteX10" fmla="*/ 177805 w 272158"/>
                      <a:gd name="connsiteY10" fmla="*/ 298802 h 299118"/>
                      <a:gd name="connsiteX11" fmla="*/ 115460 w 272158"/>
                      <a:gd name="connsiteY11" fmla="*/ 243634 h 299118"/>
                      <a:gd name="connsiteX0" fmla="*/ 115460 w 272158"/>
                      <a:gd name="connsiteY0" fmla="*/ 243634 h 299985"/>
                      <a:gd name="connsiteX1" fmla="*/ 866 w 272158"/>
                      <a:gd name="connsiteY1" fmla="*/ 203553 h 299985"/>
                      <a:gd name="connsiteX2" fmla="*/ 64413 w 272158"/>
                      <a:gd name="connsiteY2" fmla="*/ 89242 h 299985"/>
                      <a:gd name="connsiteX3" fmla="*/ 95341 w 272158"/>
                      <a:gd name="connsiteY3" fmla="*/ 7294 h 299985"/>
                      <a:gd name="connsiteX4" fmla="*/ 147439 w 272158"/>
                      <a:gd name="connsiteY4" fmla="*/ 9297 h 299985"/>
                      <a:gd name="connsiteX5" fmla="*/ 228836 w 272158"/>
                      <a:gd name="connsiteY5" fmla="*/ 36743 h 299985"/>
                      <a:gd name="connsiteX6" fmla="*/ 268684 w 272158"/>
                      <a:gd name="connsiteY6" fmla="*/ 76034 h 299985"/>
                      <a:gd name="connsiteX7" fmla="*/ 270308 w 272158"/>
                      <a:gd name="connsiteY7" fmla="*/ 119570 h 299985"/>
                      <a:gd name="connsiteX8" fmla="*/ 256022 w 272158"/>
                      <a:gd name="connsiteY8" fmla="*/ 218631 h 299985"/>
                      <a:gd name="connsiteX9" fmla="*/ 217004 w 272158"/>
                      <a:gd name="connsiteY9" fmla="*/ 276418 h 299985"/>
                      <a:gd name="connsiteX10" fmla="*/ 177805 w 272158"/>
                      <a:gd name="connsiteY10" fmla="*/ 298802 h 299985"/>
                      <a:gd name="connsiteX11" fmla="*/ 115460 w 272158"/>
                      <a:gd name="connsiteY11" fmla="*/ 243634 h 299985"/>
                      <a:gd name="connsiteX0" fmla="*/ 115460 w 268790"/>
                      <a:gd name="connsiteY0" fmla="*/ 243634 h 299985"/>
                      <a:gd name="connsiteX1" fmla="*/ 866 w 268790"/>
                      <a:gd name="connsiteY1" fmla="*/ 203553 h 299985"/>
                      <a:gd name="connsiteX2" fmla="*/ 64413 w 268790"/>
                      <a:gd name="connsiteY2" fmla="*/ 89242 h 299985"/>
                      <a:gd name="connsiteX3" fmla="*/ 95341 w 268790"/>
                      <a:gd name="connsiteY3" fmla="*/ 7294 h 299985"/>
                      <a:gd name="connsiteX4" fmla="*/ 147439 w 268790"/>
                      <a:gd name="connsiteY4" fmla="*/ 9297 h 299985"/>
                      <a:gd name="connsiteX5" fmla="*/ 228836 w 268790"/>
                      <a:gd name="connsiteY5" fmla="*/ 36743 h 299985"/>
                      <a:gd name="connsiteX6" fmla="*/ 268684 w 268790"/>
                      <a:gd name="connsiteY6" fmla="*/ 76034 h 299985"/>
                      <a:gd name="connsiteX7" fmla="*/ 241411 w 268790"/>
                      <a:gd name="connsiteY7" fmla="*/ 131954 h 299985"/>
                      <a:gd name="connsiteX8" fmla="*/ 256022 w 268790"/>
                      <a:gd name="connsiteY8" fmla="*/ 218631 h 299985"/>
                      <a:gd name="connsiteX9" fmla="*/ 217004 w 268790"/>
                      <a:gd name="connsiteY9" fmla="*/ 276418 h 299985"/>
                      <a:gd name="connsiteX10" fmla="*/ 177805 w 268790"/>
                      <a:gd name="connsiteY10" fmla="*/ 298802 h 299985"/>
                      <a:gd name="connsiteX11" fmla="*/ 115460 w 268790"/>
                      <a:gd name="connsiteY11" fmla="*/ 243634 h 299985"/>
                      <a:gd name="connsiteX0" fmla="*/ 115460 w 278570"/>
                      <a:gd name="connsiteY0" fmla="*/ 243634 h 299985"/>
                      <a:gd name="connsiteX1" fmla="*/ 866 w 278570"/>
                      <a:gd name="connsiteY1" fmla="*/ 203553 h 299985"/>
                      <a:gd name="connsiteX2" fmla="*/ 64413 w 278570"/>
                      <a:gd name="connsiteY2" fmla="*/ 89242 h 299985"/>
                      <a:gd name="connsiteX3" fmla="*/ 95341 w 278570"/>
                      <a:gd name="connsiteY3" fmla="*/ 7294 h 299985"/>
                      <a:gd name="connsiteX4" fmla="*/ 147439 w 278570"/>
                      <a:gd name="connsiteY4" fmla="*/ 9297 h 299985"/>
                      <a:gd name="connsiteX5" fmla="*/ 228836 w 278570"/>
                      <a:gd name="connsiteY5" fmla="*/ 36743 h 299985"/>
                      <a:gd name="connsiteX6" fmla="*/ 268684 w 278570"/>
                      <a:gd name="connsiteY6" fmla="*/ 76034 h 299985"/>
                      <a:gd name="connsiteX7" fmla="*/ 278565 w 278570"/>
                      <a:gd name="connsiteY7" fmla="*/ 123697 h 299985"/>
                      <a:gd name="connsiteX8" fmla="*/ 256022 w 278570"/>
                      <a:gd name="connsiteY8" fmla="*/ 218631 h 299985"/>
                      <a:gd name="connsiteX9" fmla="*/ 217004 w 278570"/>
                      <a:gd name="connsiteY9" fmla="*/ 276418 h 299985"/>
                      <a:gd name="connsiteX10" fmla="*/ 177805 w 278570"/>
                      <a:gd name="connsiteY10" fmla="*/ 298802 h 299985"/>
                      <a:gd name="connsiteX11" fmla="*/ 115460 w 278570"/>
                      <a:gd name="connsiteY11" fmla="*/ 243634 h 299985"/>
                      <a:gd name="connsiteX0" fmla="*/ 115460 w 278570"/>
                      <a:gd name="connsiteY0" fmla="*/ 243634 h 299985"/>
                      <a:gd name="connsiteX1" fmla="*/ 866 w 278570"/>
                      <a:gd name="connsiteY1" fmla="*/ 203553 h 299985"/>
                      <a:gd name="connsiteX2" fmla="*/ 64413 w 278570"/>
                      <a:gd name="connsiteY2" fmla="*/ 89242 h 299985"/>
                      <a:gd name="connsiteX3" fmla="*/ 95341 w 278570"/>
                      <a:gd name="connsiteY3" fmla="*/ 7294 h 299985"/>
                      <a:gd name="connsiteX4" fmla="*/ 147439 w 278570"/>
                      <a:gd name="connsiteY4" fmla="*/ 9297 h 299985"/>
                      <a:gd name="connsiteX5" fmla="*/ 228836 w 278570"/>
                      <a:gd name="connsiteY5" fmla="*/ 36743 h 299985"/>
                      <a:gd name="connsiteX6" fmla="*/ 250107 w 278570"/>
                      <a:gd name="connsiteY6" fmla="*/ 92546 h 299985"/>
                      <a:gd name="connsiteX7" fmla="*/ 278565 w 278570"/>
                      <a:gd name="connsiteY7" fmla="*/ 123697 h 299985"/>
                      <a:gd name="connsiteX8" fmla="*/ 256022 w 278570"/>
                      <a:gd name="connsiteY8" fmla="*/ 218631 h 299985"/>
                      <a:gd name="connsiteX9" fmla="*/ 217004 w 278570"/>
                      <a:gd name="connsiteY9" fmla="*/ 276418 h 299985"/>
                      <a:gd name="connsiteX10" fmla="*/ 177805 w 278570"/>
                      <a:gd name="connsiteY10" fmla="*/ 298802 h 299985"/>
                      <a:gd name="connsiteX11" fmla="*/ 115460 w 278570"/>
                      <a:gd name="connsiteY11" fmla="*/ 243634 h 299985"/>
                      <a:gd name="connsiteX0" fmla="*/ 115460 w 278570"/>
                      <a:gd name="connsiteY0" fmla="*/ 243634 h 299985"/>
                      <a:gd name="connsiteX1" fmla="*/ 866 w 278570"/>
                      <a:gd name="connsiteY1" fmla="*/ 203553 h 299985"/>
                      <a:gd name="connsiteX2" fmla="*/ 64413 w 278570"/>
                      <a:gd name="connsiteY2" fmla="*/ 89242 h 299985"/>
                      <a:gd name="connsiteX3" fmla="*/ 95341 w 278570"/>
                      <a:gd name="connsiteY3" fmla="*/ 7294 h 299985"/>
                      <a:gd name="connsiteX4" fmla="*/ 147439 w 278570"/>
                      <a:gd name="connsiteY4" fmla="*/ 9297 h 299985"/>
                      <a:gd name="connsiteX5" fmla="*/ 228836 w 278570"/>
                      <a:gd name="connsiteY5" fmla="*/ 36743 h 299985"/>
                      <a:gd name="connsiteX6" fmla="*/ 256299 w 278570"/>
                      <a:gd name="connsiteY6" fmla="*/ 92546 h 299985"/>
                      <a:gd name="connsiteX7" fmla="*/ 278565 w 278570"/>
                      <a:gd name="connsiteY7" fmla="*/ 123697 h 299985"/>
                      <a:gd name="connsiteX8" fmla="*/ 256022 w 278570"/>
                      <a:gd name="connsiteY8" fmla="*/ 218631 h 299985"/>
                      <a:gd name="connsiteX9" fmla="*/ 217004 w 278570"/>
                      <a:gd name="connsiteY9" fmla="*/ 276418 h 299985"/>
                      <a:gd name="connsiteX10" fmla="*/ 177805 w 278570"/>
                      <a:gd name="connsiteY10" fmla="*/ 298802 h 299985"/>
                      <a:gd name="connsiteX11" fmla="*/ 115460 w 278570"/>
                      <a:gd name="connsiteY11" fmla="*/ 243634 h 299985"/>
                      <a:gd name="connsiteX0" fmla="*/ 115460 w 278570"/>
                      <a:gd name="connsiteY0" fmla="*/ 243634 h 299985"/>
                      <a:gd name="connsiteX1" fmla="*/ 866 w 278570"/>
                      <a:gd name="connsiteY1" fmla="*/ 203553 h 299985"/>
                      <a:gd name="connsiteX2" fmla="*/ 64413 w 278570"/>
                      <a:gd name="connsiteY2" fmla="*/ 89242 h 299985"/>
                      <a:gd name="connsiteX3" fmla="*/ 95341 w 278570"/>
                      <a:gd name="connsiteY3" fmla="*/ 7294 h 299985"/>
                      <a:gd name="connsiteX4" fmla="*/ 147439 w 278570"/>
                      <a:gd name="connsiteY4" fmla="*/ 9297 h 299985"/>
                      <a:gd name="connsiteX5" fmla="*/ 218516 w 278570"/>
                      <a:gd name="connsiteY5" fmla="*/ 47063 h 299985"/>
                      <a:gd name="connsiteX6" fmla="*/ 256299 w 278570"/>
                      <a:gd name="connsiteY6" fmla="*/ 92546 h 299985"/>
                      <a:gd name="connsiteX7" fmla="*/ 278565 w 278570"/>
                      <a:gd name="connsiteY7" fmla="*/ 123697 h 299985"/>
                      <a:gd name="connsiteX8" fmla="*/ 256022 w 278570"/>
                      <a:gd name="connsiteY8" fmla="*/ 218631 h 299985"/>
                      <a:gd name="connsiteX9" fmla="*/ 217004 w 278570"/>
                      <a:gd name="connsiteY9" fmla="*/ 276418 h 299985"/>
                      <a:gd name="connsiteX10" fmla="*/ 177805 w 278570"/>
                      <a:gd name="connsiteY10" fmla="*/ 298802 h 299985"/>
                      <a:gd name="connsiteX11" fmla="*/ 115460 w 278570"/>
                      <a:gd name="connsiteY11" fmla="*/ 243634 h 299985"/>
                      <a:gd name="connsiteX0" fmla="*/ 115460 w 278570"/>
                      <a:gd name="connsiteY0" fmla="*/ 241698 h 298049"/>
                      <a:gd name="connsiteX1" fmla="*/ 866 w 278570"/>
                      <a:gd name="connsiteY1" fmla="*/ 201617 h 298049"/>
                      <a:gd name="connsiteX2" fmla="*/ 64413 w 278570"/>
                      <a:gd name="connsiteY2" fmla="*/ 87306 h 298049"/>
                      <a:gd name="connsiteX3" fmla="*/ 95341 w 278570"/>
                      <a:gd name="connsiteY3" fmla="*/ 5358 h 298049"/>
                      <a:gd name="connsiteX4" fmla="*/ 151567 w 278570"/>
                      <a:gd name="connsiteY4" fmla="*/ 15617 h 298049"/>
                      <a:gd name="connsiteX5" fmla="*/ 218516 w 278570"/>
                      <a:gd name="connsiteY5" fmla="*/ 45127 h 298049"/>
                      <a:gd name="connsiteX6" fmla="*/ 256299 w 278570"/>
                      <a:gd name="connsiteY6" fmla="*/ 90610 h 298049"/>
                      <a:gd name="connsiteX7" fmla="*/ 278565 w 278570"/>
                      <a:gd name="connsiteY7" fmla="*/ 121761 h 298049"/>
                      <a:gd name="connsiteX8" fmla="*/ 256022 w 278570"/>
                      <a:gd name="connsiteY8" fmla="*/ 216695 h 298049"/>
                      <a:gd name="connsiteX9" fmla="*/ 217004 w 278570"/>
                      <a:gd name="connsiteY9" fmla="*/ 274482 h 298049"/>
                      <a:gd name="connsiteX10" fmla="*/ 177805 w 278570"/>
                      <a:gd name="connsiteY10" fmla="*/ 296866 h 298049"/>
                      <a:gd name="connsiteX11" fmla="*/ 115460 w 278570"/>
                      <a:gd name="connsiteY11" fmla="*/ 241698 h 298049"/>
                      <a:gd name="connsiteX0" fmla="*/ 115460 w 278570"/>
                      <a:gd name="connsiteY0" fmla="*/ 243634 h 299985"/>
                      <a:gd name="connsiteX1" fmla="*/ 866 w 278570"/>
                      <a:gd name="connsiteY1" fmla="*/ 203553 h 299985"/>
                      <a:gd name="connsiteX2" fmla="*/ 64413 w 278570"/>
                      <a:gd name="connsiteY2" fmla="*/ 89242 h 299985"/>
                      <a:gd name="connsiteX3" fmla="*/ 95341 w 278570"/>
                      <a:gd name="connsiteY3" fmla="*/ 7294 h 299985"/>
                      <a:gd name="connsiteX4" fmla="*/ 151567 w 278570"/>
                      <a:gd name="connsiteY4" fmla="*/ 9296 h 299985"/>
                      <a:gd name="connsiteX5" fmla="*/ 218516 w 278570"/>
                      <a:gd name="connsiteY5" fmla="*/ 47063 h 299985"/>
                      <a:gd name="connsiteX6" fmla="*/ 256299 w 278570"/>
                      <a:gd name="connsiteY6" fmla="*/ 92546 h 299985"/>
                      <a:gd name="connsiteX7" fmla="*/ 278565 w 278570"/>
                      <a:gd name="connsiteY7" fmla="*/ 123697 h 299985"/>
                      <a:gd name="connsiteX8" fmla="*/ 256022 w 278570"/>
                      <a:gd name="connsiteY8" fmla="*/ 218631 h 299985"/>
                      <a:gd name="connsiteX9" fmla="*/ 217004 w 278570"/>
                      <a:gd name="connsiteY9" fmla="*/ 276418 h 299985"/>
                      <a:gd name="connsiteX10" fmla="*/ 177805 w 278570"/>
                      <a:gd name="connsiteY10" fmla="*/ 298802 h 299985"/>
                      <a:gd name="connsiteX11" fmla="*/ 115460 w 278570"/>
                      <a:gd name="connsiteY11" fmla="*/ 243634 h 29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8570" h="299985">
                        <a:moveTo>
                          <a:pt x="115460" y="243634"/>
                        </a:moveTo>
                        <a:cubicBezTo>
                          <a:pt x="85970" y="227759"/>
                          <a:pt x="9374" y="229285"/>
                          <a:pt x="866" y="203553"/>
                        </a:cubicBezTo>
                        <a:cubicBezTo>
                          <a:pt x="-7642" y="177821"/>
                          <a:pt x="48935" y="120496"/>
                          <a:pt x="64413" y="89242"/>
                        </a:cubicBezTo>
                        <a:cubicBezTo>
                          <a:pt x="79891" y="57988"/>
                          <a:pt x="84585" y="21769"/>
                          <a:pt x="95341" y="7294"/>
                        </a:cubicBezTo>
                        <a:cubicBezTo>
                          <a:pt x="106097" y="-7181"/>
                          <a:pt x="127598" y="3356"/>
                          <a:pt x="151567" y="9296"/>
                        </a:cubicBezTo>
                        <a:cubicBezTo>
                          <a:pt x="175536" y="15236"/>
                          <a:pt x="201061" y="33188"/>
                          <a:pt x="218516" y="47063"/>
                        </a:cubicBezTo>
                        <a:cubicBezTo>
                          <a:pt x="235971" y="60938"/>
                          <a:pt x="246291" y="79774"/>
                          <a:pt x="256299" y="92546"/>
                        </a:cubicBezTo>
                        <a:cubicBezTo>
                          <a:pt x="266307" y="105318"/>
                          <a:pt x="278267" y="99587"/>
                          <a:pt x="278565" y="123697"/>
                        </a:cubicBezTo>
                        <a:cubicBezTo>
                          <a:pt x="278863" y="147807"/>
                          <a:pt x="266282" y="193178"/>
                          <a:pt x="256022" y="218631"/>
                        </a:cubicBezTo>
                        <a:cubicBezTo>
                          <a:pt x="245762" y="244084"/>
                          <a:pt x="230040" y="263056"/>
                          <a:pt x="217004" y="276418"/>
                        </a:cubicBezTo>
                        <a:cubicBezTo>
                          <a:pt x="203968" y="289780"/>
                          <a:pt x="194729" y="304266"/>
                          <a:pt x="177805" y="298802"/>
                        </a:cubicBezTo>
                        <a:cubicBezTo>
                          <a:pt x="160881" y="293338"/>
                          <a:pt x="144950" y="259509"/>
                          <a:pt x="115460" y="243634"/>
                        </a:cubicBezTo>
                        <a:close/>
                      </a:path>
                    </a:pathLst>
                  </a:custGeom>
                  <a:solidFill>
                    <a:srgbClr val="DDD9EB"/>
                  </a:solidFill>
                  <a:ln>
                    <a:solidFill>
                      <a:srgbClr val="54545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3" name="Forme libre : forme 92">
                    <a:extLst>
                      <a:ext uri="{FF2B5EF4-FFF2-40B4-BE49-F238E27FC236}">
                        <a16:creationId xmlns:a16="http://schemas.microsoft.com/office/drawing/2014/main" id="{1D878E47-4B51-42D2-FB85-B532C2F709C4}"/>
                      </a:ext>
                    </a:extLst>
                  </p:cNvPr>
                  <p:cNvSpPr/>
                  <p:nvPr/>
                </p:nvSpPr>
                <p:spPr>
                  <a:xfrm>
                    <a:off x="8151557" y="4096055"/>
                    <a:ext cx="80463" cy="81857"/>
                  </a:xfrm>
                  <a:custGeom>
                    <a:avLst/>
                    <a:gdLst>
                      <a:gd name="connsiteX0" fmla="*/ 1752 w 77772"/>
                      <a:gd name="connsiteY0" fmla="*/ 42085 h 80345"/>
                      <a:gd name="connsiteX1" fmla="*/ 3665 w 77772"/>
                      <a:gd name="connsiteY1" fmla="*/ 32520 h 80345"/>
                      <a:gd name="connsiteX2" fmla="*/ 11317 w 77772"/>
                      <a:gd name="connsiteY2" fmla="*/ 19130 h 80345"/>
                      <a:gd name="connsiteX3" fmla="*/ 13230 w 77772"/>
                      <a:gd name="connsiteY3" fmla="*/ 13391 h 80345"/>
                      <a:gd name="connsiteX4" fmla="*/ 26621 w 77772"/>
                      <a:gd name="connsiteY4" fmla="*/ 1913 h 80345"/>
                      <a:gd name="connsiteX5" fmla="*/ 32360 w 77772"/>
                      <a:gd name="connsiteY5" fmla="*/ 0 h 80345"/>
                      <a:gd name="connsiteX6" fmla="*/ 62967 w 77772"/>
                      <a:gd name="connsiteY6" fmla="*/ 3826 h 80345"/>
                      <a:gd name="connsiteX7" fmla="*/ 68706 w 77772"/>
                      <a:gd name="connsiteY7" fmla="*/ 7652 h 80345"/>
                      <a:gd name="connsiteX8" fmla="*/ 76358 w 77772"/>
                      <a:gd name="connsiteY8" fmla="*/ 15304 h 80345"/>
                      <a:gd name="connsiteX9" fmla="*/ 68706 w 77772"/>
                      <a:gd name="connsiteY9" fmla="*/ 68867 h 80345"/>
                      <a:gd name="connsiteX10" fmla="*/ 57229 w 77772"/>
                      <a:gd name="connsiteY10" fmla="*/ 76519 h 80345"/>
                      <a:gd name="connsiteX11" fmla="*/ 49577 w 77772"/>
                      <a:gd name="connsiteY11" fmla="*/ 80345 h 80345"/>
                      <a:gd name="connsiteX12" fmla="*/ 30447 w 77772"/>
                      <a:gd name="connsiteY12" fmla="*/ 72693 h 80345"/>
                      <a:gd name="connsiteX13" fmla="*/ 1752 w 77772"/>
                      <a:gd name="connsiteY13" fmla="*/ 42085 h 80345"/>
                      <a:gd name="connsiteX0" fmla="*/ 1752 w 77772"/>
                      <a:gd name="connsiteY0" fmla="*/ 42085 h 80345"/>
                      <a:gd name="connsiteX1" fmla="*/ 3665 w 77772"/>
                      <a:gd name="connsiteY1" fmla="*/ 32520 h 80345"/>
                      <a:gd name="connsiteX2" fmla="*/ 11317 w 77772"/>
                      <a:gd name="connsiteY2" fmla="*/ 19130 h 80345"/>
                      <a:gd name="connsiteX3" fmla="*/ 26621 w 77772"/>
                      <a:gd name="connsiteY3" fmla="*/ 1913 h 80345"/>
                      <a:gd name="connsiteX4" fmla="*/ 32360 w 77772"/>
                      <a:gd name="connsiteY4" fmla="*/ 0 h 80345"/>
                      <a:gd name="connsiteX5" fmla="*/ 62967 w 77772"/>
                      <a:gd name="connsiteY5" fmla="*/ 3826 h 80345"/>
                      <a:gd name="connsiteX6" fmla="*/ 68706 w 77772"/>
                      <a:gd name="connsiteY6" fmla="*/ 7652 h 80345"/>
                      <a:gd name="connsiteX7" fmla="*/ 76358 w 77772"/>
                      <a:gd name="connsiteY7" fmla="*/ 15304 h 80345"/>
                      <a:gd name="connsiteX8" fmla="*/ 68706 w 77772"/>
                      <a:gd name="connsiteY8" fmla="*/ 68867 h 80345"/>
                      <a:gd name="connsiteX9" fmla="*/ 57229 w 77772"/>
                      <a:gd name="connsiteY9" fmla="*/ 76519 h 80345"/>
                      <a:gd name="connsiteX10" fmla="*/ 49577 w 77772"/>
                      <a:gd name="connsiteY10" fmla="*/ 80345 h 80345"/>
                      <a:gd name="connsiteX11" fmla="*/ 30447 w 77772"/>
                      <a:gd name="connsiteY11" fmla="*/ 72693 h 80345"/>
                      <a:gd name="connsiteX12" fmla="*/ 1752 w 77772"/>
                      <a:gd name="connsiteY12" fmla="*/ 42085 h 80345"/>
                      <a:gd name="connsiteX0" fmla="*/ 1752 w 69810"/>
                      <a:gd name="connsiteY0" fmla="*/ 42085 h 80345"/>
                      <a:gd name="connsiteX1" fmla="*/ 3665 w 69810"/>
                      <a:gd name="connsiteY1" fmla="*/ 32520 h 80345"/>
                      <a:gd name="connsiteX2" fmla="*/ 11317 w 69810"/>
                      <a:gd name="connsiteY2" fmla="*/ 19130 h 80345"/>
                      <a:gd name="connsiteX3" fmla="*/ 26621 w 69810"/>
                      <a:gd name="connsiteY3" fmla="*/ 1913 h 80345"/>
                      <a:gd name="connsiteX4" fmla="*/ 32360 w 69810"/>
                      <a:gd name="connsiteY4" fmla="*/ 0 h 80345"/>
                      <a:gd name="connsiteX5" fmla="*/ 62967 w 69810"/>
                      <a:gd name="connsiteY5" fmla="*/ 3826 h 80345"/>
                      <a:gd name="connsiteX6" fmla="*/ 68706 w 69810"/>
                      <a:gd name="connsiteY6" fmla="*/ 7652 h 80345"/>
                      <a:gd name="connsiteX7" fmla="*/ 68706 w 69810"/>
                      <a:gd name="connsiteY7" fmla="*/ 68867 h 80345"/>
                      <a:gd name="connsiteX8" fmla="*/ 57229 w 69810"/>
                      <a:gd name="connsiteY8" fmla="*/ 76519 h 80345"/>
                      <a:gd name="connsiteX9" fmla="*/ 49577 w 69810"/>
                      <a:gd name="connsiteY9" fmla="*/ 80345 h 80345"/>
                      <a:gd name="connsiteX10" fmla="*/ 30447 w 69810"/>
                      <a:gd name="connsiteY10" fmla="*/ 72693 h 80345"/>
                      <a:gd name="connsiteX11" fmla="*/ 1752 w 69810"/>
                      <a:gd name="connsiteY11" fmla="*/ 42085 h 80345"/>
                      <a:gd name="connsiteX0" fmla="*/ 1752 w 69066"/>
                      <a:gd name="connsiteY0" fmla="*/ 44511 h 82771"/>
                      <a:gd name="connsiteX1" fmla="*/ 3665 w 69066"/>
                      <a:gd name="connsiteY1" fmla="*/ 34946 h 82771"/>
                      <a:gd name="connsiteX2" fmla="*/ 11317 w 69066"/>
                      <a:gd name="connsiteY2" fmla="*/ 21556 h 82771"/>
                      <a:gd name="connsiteX3" fmla="*/ 26621 w 69066"/>
                      <a:gd name="connsiteY3" fmla="*/ 4339 h 82771"/>
                      <a:gd name="connsiteX4" fmla="*/ 32360 w 69066"/>
                      <a:gd name="connsiteY4" fmla="*/ 2426 h 82771"/>
                      <a:gd name="connsiteX5" fmla="*/ 62967 w 69066"/>
                      <a:gd name="connsiteY5" fmla="*/ 6252 h 82771"/>
                      <a:gd name="connsiteX6" fmla="*/ 68706 w 69066"/>
                      <a:gd name="connsiteY6" fmla="*/ 71293 h 82771"/>
                      <a:gd name="connsiteX7" fmla="*/ 57229 w 69066"/>
                      <a:gd name="connsiteY7" fmla="*/ 78945 h 82771"/>
                      <a:gd name="connsiteX8" fmla="*/ 49577 w 69066"/>
                      <a:gd name="connsiteY8" fmla="*/ 82771 h 82771"/>
                      <a:gd name="connsiteX9" fmla="*/ 30447 w 69066"/>
                      <a:gd name="connsiteY9" fmla="*/ 75119 h 82771"/>
                      <a:gd name="connsiteX10" fmla="*/ 1752 w 69066"/>
                      <a:gd name="connsiteY10" fmla="*/ 44511 h 82771"/>
                      <a:gd name="connsiteX0" fmla="*/ 1752 w 84057"/>
                      <a:gd name="connsiteY0" fmla="*/ 42605 h 80986"/>
                      <a:gd name="connsiteX1" fmla="*/ 3665 w 84057"/>
                      <a:gd name="connsiteY1" fmla="*/ 33040 h 80986"/>
                      <a:gd name="connsiteX2" fmla="*/ 11317 w 84057"/>
                      <a:gd name="connsiteY2" fmla="*/ 19650 h 80986"/>
                      <a:gd name="connsiteX3" fmla="*/ 26621 w 84057"/>
                      <a:gd name="connsiteY3" fmla="*/ 2433 h 80986"/>
                      <a:gd name="connsiteX4" fmla="*/ 32360 w 84057"/>
                      <a:gd name="connsiteY4" fmla="*/ 520 h 80986"/>
                      <a:gd name="connsiteX5" fmla="*/ 62967 w 84057"/>
                      <a:gd name="connsiteY5" fmla="*/ 4346 h 80986"/>
                      <a:gd name="connsiteX6" fmla="*/ 84009 w 84057"/>
                      <a:gd name="connsiteY6" fmla="*/ 40693 h 80986"/>
                      <a:gd name="connsiteX7" fmla="*/ 57229 w 84057"/>
                      <a:gd name="connsiteY7" fmla="*/ 77039 h 80986"/>
                      <a:gd name="connsiteX8" fmla="*/ 49577 w 84057"/>
                      <a:gd name="connsiteY8" fmla="*/ 80865 h 80986"/>
                      <a:gd name="connsiteX9" fmla="*/ 30447 w 84057"/>
                      <a:gd name="connsiteY9" fmla="*/ 73213 h 80986"/>
                      <a:gd name="connsiteX10" fmla="*/ 1752 w 84057"/>
                      <a:gd name="connsiteY10" fmla="*/ 42605 h 80986"/>
                      <a:gd name="connsiteX0" fmla="*/ 1752 w 84057"/>
                      <a:gd name="connsiteY0" fmla="*/ 42605 h 79736"/>
                      <a:gd name="connsiteX1" fmla="*/ 3665 w 84057"/>
                      <a:gd name="connsiteY1" fmla="*/ 33040 h 79736"/>
                      <a:gd name="connsiteX2" fmla="*/ 11317 w 84057"/>
                      <a:gd name="connsiteY2" fmla="*/ 19650 h 79736"/>
                      <a:gd name="connsiteX3" fmla="*/ 26621 w 84057"/>
                      <a:gd name="connsiteY3" fmla="*/ 2433 h 79736"/>
                      <a:gd name="connsiteX4" fmla="*/ 32360 w 84057"/>
                      <a:gd name="connsiteY4" fmla="*/ 520 h 79736"/>
                      <a:gd name="connsiteX5" fmla="*/ 62967 w 84057"/>
                      <a:gd name="connsiteY5" fmla="*/ 4346 h 79736"/>
                      <a:gd name="connsiteX6" fmla="*/ 84009 w 84057"/>
                      <a:gd name="connsiteY6" fmla="*/ 40693 h 79736"/>
                      <a:gd name="connsiteX7" fmla="*/ 57229 w 84057"/>
                      <a:gd name="connsiteY7" fmla="*/ 77039 h 79736"/>
                      <a:gd name="connsiteX8" fmla="*/ 30447 w 84057"/>
                      <a:gd name="connsiteY8" fmla="*/ 73213 h 79736"/>
                      <a:gd name="connsiteX9" fmla="*/ 1752 w 84057"/>
                      <a:gd name="connsiteY9" fmla="*/ 42605 h 79736"/>
                      <a:gd name="connsiteX0" fmla="*/ 1752 w 84060"/>
                      <a:gd name="connsiteY0" fmla="*/ 42564 h 79695"/>
                      <a:gd name="connsiteX1" fmla="*/ 3665 w 84060"/>
                      <a:gd name="connsiteY1" fmla="*/ 32999 h 79695"/>
                      <a:gd name="connsiteX2" fmla="*/ 11317 w 84060"/>
                      <a:gd name="connsiteY2" fmla="*/ 19609 h 79695"/>
                      <a:gd name="connsiteX3" fmla="*/ 26621 w 84060"/>
                      <a:gd name="connsiteY3" fmla="*/ 2392 h 79695"/>
                      <a:gd name="connsiteX4" fmla="*/ 62967 w 84060"/>
                      <a:gd name="connsiteY4" fmla="*/ 4305 h 79695"/>
                      <a:gd name="connsiteX5" fmla="*/ 84009 w 84060"/>
                      <a:gd name="connsiteY5" fmla="*/ 40652 h 79695"/>
                      <a:gd name="connsiteX6" fmla="*/ 57229 w 84060"/>
                      <a:gd name="connsiteY6" fmla="*/ 76998 h 79695"/>
                      <a:gd name="connsiteX7" fmla="*/ 30447 w 84060"/>
                      <a:gd name="connsiteY7" fmla="*/ 73172 h 79695"/>
                      <a:gd name="connsiteX8" fmla="*/ 1752 w 84060"/>
                      <a:gd name="connsiteY8" fmla="*/ 42564 h 79695"/>
                      <a:gd name="connsiteX0" fmla="*/ 2451 w 84759"/>
                      <a:gd name="connsiteY0" fmla="*/ 43442 h 80573"/>
                      <a:gd name="connsiteX1" fmla="*/ 4364 w 84759"/>
                      <a:gd name="connsiteY1" fmla="*/ 33877 h 80573"/>
                      <a:gd name="connsiteX2" fmla="*/ 27320 w 84759"/>
                      <a:gd name="connsiteY2" fmla="*/ 3270 h 80573"/>
                      <a:gd name="connsiteX3" fmla="*/ 63666 w 84759"/>
                      <a:gd name="connsiteY3" fmla="*/ 5183 h 80573"/>
                      <a:gd name="connsiteX4" fmla="*/ 84708 w 84759"/>
                      <a:gd name="connsiteY4" fmla="*/ 41530 h 80573"/>
                      <a:gd name="connsiteX5" fmla="*/ 57928 w 84759"/>
                      <a:gd name="connsiteY5" fmla="*/ 77876 h 80573"/>
                      <a:gd name="connsiteX6" fmla="*/ 31146 w 84759"/>
                      <a:gd name="connsiteY6" fmla="*/ 74050 h 80573"/>
                      <a:gd name="connsiteX7" fmla="*/ 2451 w 84759"/>
                      <a:gd name="connsiteY7" fmla="*/ 43442 h 80573"/>
                      <a:gd name="connsiteX0" fmla="*/ 26804 w 80417"/>
                      <a:gd name="connsiteY0" fmla="*/ 74050 h 80984"/>
                      <a:gd name="connsiteX1" fmla="*/ 22 w 80417"/>
                      <a:gd name="connsiteY1" fmla="*/ 33877 h 80984"/>
                      <a:gd name="connsiteX2" fmla="*/ 22978 w 80417"/>
                      <a:gd name="connsiteY2" fmla="*/ 3270 h 80984"/>
                      <a:gd name="connsiteX3" fmla="*/ 59324 w 80417"/>
                      <a:gd name="connsiteY3" fmla="*/ 5183 h 80984"/>
                      <a:gd name="connsiteX4" fmla="*/ 80366 w 80417"/>
                      <a:gd name="connsiteY4" fmla="*/ 41530 h 80984"/>
                      <a:gd name="connsiteX5" fmla="*/ 53586 w 80417"/>
                      <a:gd name="connsiteY5" fmla="*/ 77876 h 80984"/>
                      <a:gd name="connsiteX6" fmla="*/ 26804 w 80417"/>
                      <a:gd name="connsiteY6" fmla="*/ 74050 h 80984"/>
                      <a:gd name="connsiteX0" fmla="*/ 17285 w 80463"/>
                      <a:gd name="connsiteY0" fmla="*/ 75963 h 81857"/>
                      <a:gd name="connsiteX1" fmla="*/ 68 w 80463"/>
                      <a:gd name="connsiteY1" fmla="*/ 33877 h 81857"/>
                      <a:gd name="connsiteX2" fmla="*/ 23024 w 80463"/>
                      <a:gd name="connsiteY2" fmla="*/ 3270 h 81857"/>
                      <a:gd name="connsiteX3" fmla="*/ 59370 w 80463"/>
                      <a:gd name="connsiteY3" fmla="*/ 5183 h 81857"/>
                      <a:gd name="connsiteX4" fmla="*/ 80412 w 80463"/>
                      <a:gd name="connsiteY4" fmla="*/ 41530 h 81857"/>
                      <a:gd name="connsiteX5" fmla="*/ 53632 w 80463"/>
                      <a:gd name="connsiteY5" fmla="*/ 77876 h 81857"/>
                      <a:gd name="connsiteX6" fmla="*/ 17285 w 80463"/>
                      <a:gd name="connsiteY6" fmla="*/ 75963 h 8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63" h="81857">
                        <a:moveTo>
                          <a:pt x="17285" y="75963"/>
                        </a:moveTo>
                        <a:cubicBezTo>
                          <a:pt x="8358" y="68630"/>
                          <a:pt x="-889" y="45993"/>
                          <a:pt x="68" y="33877"/>
                        </a:cubicBezTo>
                        <a:cubicBezTo>
                          <a:pt x="1025" y="21761"/>
                          <a:pt x="13140" y="8052"/>
                          <a:pt x="23024" y="3270"/>
                        </a:cubicBezTo>
                        <a:cubicBezTo>
                          <a:pt x="32908" y="-1512"/>
                          <a:pt x="49805" y="-1194"/>
                          <a:pt x="59370" y="5183"/>
                        </a:cubicBezTo>
                        <a:cubicBezTo>
                          <a:pt x="68935" y="11560"/>
                          <a:pt x="81368" y="29414"/>
                          <a:pt x="80412" y="41530"/>
                        </a:cubicBezTo>
                        <a:cubicBezTo>
                          <a:pt x="79456" y="53646"/>
                          <a:pt x="64153" y="72137"/>
                          <a:pt x="53632" y="77876"/>
                        </a:cubicBezTo>
                        <a:cubicBezTo>
                          <a:pt x="43111" y="83615"/>
                          <a:pt x="26212" y="83296"/>
                          <a:pt x="17285" y="75963"/>
                        </a:cubicBezTo>
                        <a:close/>
                      </a:path>
                    </a:pathLst>
                  </a:custGeom>
                  <a:solidFill>
                    <a:srgbClr val="725FA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grpSp>
            <p:grpSp>
              <p:nvGrpSpPr>
                <p:cNvPr id="190" name="Groupe 189">
                  <a:extLst>
                    <a:ext uri="{FF2B5EF4-FFF2-40B4-BE49-F238E27FC236}">
                      <a16:creationId xmlns:a16="http://schemas.microsoft.com/office/drawing/2014/main" id="{6F42930A-AD74-CB1A-DCB6-0A52AD575A83}"/>
                    </a:ext>
                  </a:extLst>
                </p:cNvPr>
                <p:cNvGrpSpPr/>
                <p:nvPr/>
              </p:nvGrpSpPr>
              <p:grpSpPr>
                <a:xfrm>
                  <a:off x="7127751" y="4147220"/>
                  <a:ext cx="119431" cy="146213"/>
                  <a:chOff x="7127751" y="4147220"/>
                  <a:chExt cx="119431" cy="146213"/>
                </a:xfrm>
              </p:grpSpPr>
              <p:sp>
                <p:nvSpPr>
                  <p:cNvPr id="80" name="Forme libre : forme 79">
                    <a:extLst>
                      <a:ext uri="{FF2B5EF4-FFF2-40B4-BE49-F238E27FC236}">
                        <a16:creationId xmlns:a16="http://schemas.microsoft.com/office/drawing/2014/main" id="{EFA9B894-0CEE-C267-F759-9F67C81E29BF}"/>
                      </a:ext>
                    </a:extLst>
                  </p:cNvPr>
                  <p:cNvSpPr/>
                  <p:nvPr/>
                </p:nvSpPr>
                <p:spPr>
                  <a:xfrm>
                    <a:off x="7127751" y="4147220"/>
                    <a:ext cx="119431" cy="146213"/>
                  </a:xfrm>
                  <a:custGeom>
                    <a:avLst/>
                    <a:gdLst>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2292 w 246604"/>
                      <a:gd name="connsiteY10" fmla="*/ 69652 h 301824"/>
                      <a:gd name="connsiteX11" fmla="*/ 35864 w 246604"/>
                      <a:gd name="connsiteY11" fmla="*/ 58936 h 301824"/>
                      <a:gd name="connsiteX12" fmla="*/ 39435 w 246604"/>
                      <a:gd name="connsiteY12" fmla="*/ 53578 h 301824"/>
                      <a:gd name="connsiteX13" fmla="*/ 41221 w 246604"/>
                      <a:gd name="connsiteY13" fmla="*/ 46435 h 301824"/>
                      <a:gd name="connsiteX14" fmla="*/ 44793 w 246604"/>
                      <a:gd name="connsiteY14" fmla="*/ 33933 h 301824"/>
                      <a:gd name="connsiteX15" fmla="*/ 48365 w 246604"/>
                      <a:gd name="connsiteY15" fmla="*/ 19646 h 301824"/>
                      <a:gd name="connsiteX16" fmla="*/ 51937 w 246604"/>
                      <a:gd name="connsiteY16" fmla="*/ 14288 h 301824"/>
                      <a:gd name="connsiteX17" fmla="*/ 69796 w 246604"/>
                      <a:gd name="connsiteY17" fmla="*/ 5358 h 301824"/>
                      <a:gd name="connsiteX18" fmla="*/ 80512 w 246604"/>
                      <a:gd name="connsiteY18" fmla="*/ 1786 h 301824"/>
                      <a:gd name="connsiteX19" fmla="*/ 94799 w 246604"/>
                      <a:gd name="connsiteY19" fmla="*/ 0 h 301824"/>
                      <a:gd name="connsiteX20" fmla="*/ 100157 w 246604"/>
                      <a:gd name="connsiteY20" fmla="*/ 1786 h 301824"/>
                      <a:gd name="connsiteX21" fmla="*/ 107301 w 246604"/>
                      <a:gd name="connsiteY21" fmla="*/ 3572 h 301824"/>
                      <a:gd name="connsiteX22" fmla="*/ 114445 w 246604"/>
                      <a:gd name="connsiteY22" fmla="*/ 7144 h 301824"/>
                      <a:gd name="connsiteX23" fmla="*/ 119803 w 246604"/>
                      <a:gd name="connsiteY23" fmla="*/ 8930 h 301824"/>
                      <a:gd name="connsiteX24" fmla="*/ 126946 w 246604"/>
                      <a:gd name="connsiteY24" fmla="*/ 12502 h 301824"/>
                      <a:gd name="connsiteX25" fmla="*/ 132304 w 246604"/>
                      <a:gd name="connsiteY25" fmla="*/ 16074 h 301824"/>
                      <a:gd name="connsiteX26" fmla="*/ 143020 w 246604"/>
                      <a:gd name="connsiteY26" fmla="*/ 17860 h 301824"/>
                      <a:gd name="connsiteX27" fmla="*/ 150164 w 246604"/>
                      <a:gd name="connsiteY27" fmla="*/ 19646 h 301824"/>
                      <a:gd name="connsiteX28" fmla="*/ 157307 w 246604"/>
                      <a:gd name="connsiteY28" fmla="*/ 25003 h 301824"/>
                      <a:gd name="connsiteX29" fmla="*/ 168023 w 246604"/>
                      <a:gd name="connsiteY29" fmla="*/ 28575 h 301824"/>
                      <a:gd name="connsiteX30" fmla="*/ 182310 w 246604"/>
                      <a:gd name="connsiteY30" fmla="*/ 32147 h 301824"/>
                      <a:gd name="connsiteX31" fmla="*/ 194812 w 246604"/>
                      <a:gd name="connsiteY31" fmla="*/ 39291 h 301824"/>
                      <a:gd name="connsiteX32" fmla="*/ 203742 w 246604"/>
                      <a:gd name="connsiteY32" fmla="*/ 42863 h 301824"/>
                      <a:gd name="connsiteX33" fmla="*/ 209099 w 246604"/>
                      <a:gd name="connsiteY33" fmla="*/ 50007 h 301824"/>
                      <a:gd name="connsiteX34" fmla="*/ 214457 w 246604"/>
                      <a:gd name="connsiteY34" fmla="*/ 51793 h 301824"/>
                      <a:gd name="connsiteX35" fmla="*/ 221601 w 246604"/>
                      <a:gd name="connsiteY35" fmla="*/ 62508 h 301824"/>
                      <a:gd name="connsiteX36" fmla="*/ 230531 w 246604"/>
                      <a:gd name="connsiteY36" fmla="*/ 78582 h 301824"/>
                      <a:gd name="connsiteX37" fmla="*/ 234103 w 246604"/>
                      <a:gd name="connsiteY37" fmla="*/ 87511 h 301824"/>
                      <a:gd name="connsiteX38" fmla="*/ 239460 w 246604"/>
                      <a:gd name="connsiteY38" fmla="*/ 94655 h 301824"/>
                      <a:gd name="connsiteX39" fmla="*/ 241246 w 246604"/>
                      <a:gd name="connsiteY39" fmla="*/ 105371 h 301824"/>
                      <a:gd name="connsiteX40" fmla="*/ 244818 w 246604"/>
                      <a:gd name="connsiteY40" fmla="*/ 114300 h 301824"/>
                      <a:gd name="connsiteX41" fmla="*/ 246604 w 246604"/>
                      <a:gd name="connsiteY41" fmla="*/ 130374 h 301824"/>
                      <a:gd name="connsiteX42" fmla="*/ 244818 w 246604"/>
                      <a:gd name="connsiteY42" fmla="*/ 187524 h 301824"/>
                      <a:gd name="connsiteX43" fmla="*/ 239460 w 246604"/>
                      <a:gd name="connsiteY43" fmla="*/ 203597 h 301824"/>
                      <a:gd name="connsiteX44" fmla="*/ 237674 w 246604"/>
                      <a:gd name="connsiteY44" fmla="*/ 208955 h 301824"/>
                      <a:gd name="connsiteX45" fmla="*/ 234103 w 246604"/>
                      <a:gd name="connsiteY45" fmla="*/ 216099 h 301824"/>
                      <a:gd name="connsiteX46" fmla="*/ 232317 w 246604"/>
                      <a:gd name="connsiteY46" fmla="*/ 223243 h 301824"/>
                      <a:gd name="connsiteX47" fmla="*/ 221601 w 246604"/>
                      <a:gd name="connsiteY47" fmla="*/ 241102 h 301824"/>
                      <a:gd name="connsiteX48" fmla="*/ 216243 w 246604"/>
                      <a:gd name="connsiteY48" fmla="*/ 251818 h 301824"/>
                      <a:gd name="connsiteX49" fmla="*/ 212671 w 246604"/>
                      <a:gd name="connsiteY49" fmla="*/ 257175 h 301824"/>
                      <a:gd name="connsiteX50" fmla="*/ 203742 w 246604"/>
                      <a:gd name="connsiteY50" fmla="*/ 276821 h 301824"/>
                      <a:gd name="connsiteX51" fmla="*/ 198384 w 246604"/>
                      <a:gd name="connsiteY51" fmla="*/ 283964 h 301824"/>
                      <a:gd name="connsiteX52" fmla="*/ 194812 w 246604"/>
                      <a:gd name="connsiteY52" fmla="*/ 289322 h 301824"/>
                      <a:gd name="connsiteX53" fmla="*/ 189454 w 246604"/>
                      <a:gd name="connsiteY53" fmla="*/ 294680 h 301824"/>
                      <a:gd name="connsiteX54" fmla="*/ 180524 w 246604"/>
                      <a:gd name="connsiteY54" fmla="*/ 301824 h 301824"/>
                      <a:gd name="connsiteX55" fmla="*/ 168023 w 246604"/>
                      <a:gd name="connsiteY55" fmla="*/ 300038 h 301824"/>
                      <a:gd name="connsiteX56" fmla="*/ 157307 w 246604"/>
                      <a:gd name="connsiteY56" fmla="*/ 296466 h 301824"/>
                      <a:gd name="connsiteX57" fmla="*/ 151949 w 246604"/>
                      <a:gd name="connsiteY57" fmla="*/ 294680 h 301824"/>
                      <a:gd name="connsiteX58" fmla="*/ 125160 w 246604"/>
                      <a:gd name="connsiteY58" fmla="*/ 291108 h 301824"/>
                      <a:gd name="connsiteX59" fmla="*/ 107301 w 246604"/>
                      <a:gd name="connsiteY59" fmla="*/ 283964 h 301824"/>
                      <a:gd name="connsiteX60" fmla="*/ 101943 w 246604"/>
                      <a:gd name="connsiteY60" fmla="*/ 280393 h 301824"/>
                      <a:gd name="connsiteX61" fmla="*/ 96585 w 246604"/>
                      <a:gd name="connsiteY61" fmla="*/ 278607 h 301824"/>
                      <a:gd name="connsiteX62" fmla="*/ 78726 w 246604"/>
                      <a:gd name="connsiteY62" fmla="*/ 271463 h 301824"/>
                      <a:gd name="connsiteX63" fmla="*/ 71582 w 246604"/>
                      <a:gd name="connsiteY63" fmla="*/ 267891 h 301824"/>
                      <a:gd name="connsiteX64" fmla="*/ 66224 w 246604"/>
                      <a:gd name="connsiteY64" fmla="*/ 266105 h 301824"/>
                      <a:gd name="connsiteX65" fmla="*/ 41221 w 246604"/>
                      <a:gd name="connsiteY65" fmla="*/ 260747 h 301824"/>
                      <a:gd name="connsiteX66" fmla="*/ 35864 w 246604"/>
                      <a:gd name="connsiteY66" fmla="*/ 258961 h 301824"/>
                      <a:gd name="connsiteX67" fmla="*/ 21576 w 246604"/>
                      <a:gd name="connsiteY67" fmla="*/ 248246 h 301824"/>
                      <a:gd name="connsiteX68" fmla="*/ 18004 w 246604"/>
                      <a:gd name="connsiteY68" fmla="*/ 242888 h 301824"/>
                      <a:gd name="connsiteX69" fmla="*/ 5503 w 246604"/>
                      <a:gd name="connsiteY69" fmla="*/ 237530 h 301824"/>
                      <a:gd name="connsiteX70" fmla="*/ 145 w 246604"/>
                      <a:gd name="connsiteY70"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2292 w 246604"/>
                      <a:gd name="connsiteY10" fmla="*/ 69652 h 301824"/>
                      <a:gd name="connsiteX11" fmla="*/ 35864 w 246604"/>
                      <a:gd name="connsiteY11" fmla="*/ 58936 h 301824"/>
                      <a:gd name="connsiteX12" fmla="*/ 39435 w 246604"/>
                      <a:gd name="connsiteY12" fmla="*/ 53578 h 301824"/>
                      <a:gd name="connsiteX13" fmla="*/ 41221 w 246604"/>
                      <a:gd name="connsiteY13" fmla="*/ 46435 h 301824"/>
                      <a:gd name="connsiteX14" fmla="*/ 44793 w 246604"/>
                      <a:gd name="connsiteY14" fmla="*/ 33933 h 301824"/>
                      <a:gd name="connsiteX15" fmla="*/ 48365 w 246604"/>
                      <a:gd name="connsiteY15" fmla="*/ 19646 h 301824"/>
                      <a:gd name="connsiteX16" fmla="*/ 51937 w 246604"/>
                      <a:gd name="connsiteY16" fmla="*/ 14288 h 301824"/>
                      <a:gd name="connsiteX17" fmla="*/ 69796 w 246604"/>
                      <a:gd name="connsiteY17" fmla="*/ 5358 h 301824"/>
                      <a:gd name="connsiteX18" fmla="*/ 80512 w 246604"/>
                      <a:gd name="connsiteY18" fmla="*/ 1786 h 301824"/>
                      <a:gd name="connsiteX19" fmla="*/ 94799 w 246604"/>
                      <a:gd name="connsiteY19" fmla="*/ 0 h 301824"/>
                      <a:gd name="connsiteX20" fmla="*/ 100157 w 246604"/>
                      <a:gd name="connsiteY20" fmla="*/ 1786 h 301824"/>
                      <a:gd name="connsiteX21" fmla="*/ 107301 w 246604"/>
                      <a:gd name="connsiteY21" fmla="*/ 3572 h 301824"/>
                      <a:gd name="connsiteX22" fmla="*/ 114445 w 246604"/>
                      <a:gd name="connsiteY22" fmla="*/ 7144 h 301824"/>
                      <a:gd name="connsiteX23" fmla="*/ 119803 w 246604"/>
                      <a:gd name="connsiteY23" fmla="*/ 8930 h 301824"/>
                      <a:gd name="connsiteX24" fmla="*/ 126946 w 246604"/>
                      <a:gd name="connsiteY24" fmla="*/ 12502 h 301824"/>
                      <a:gd name="connsiteX25" fmla="*/ 132304 w 246604"/>
                      <a:gd name="connsiteY25" fmla="*/ 16074 h 301824"/>
                      <a:gd name="connsiteX26" fmla="*/ 143020 w 246604"/>
                      <a:gd name="connsiteY26" fmla="*/ 17860 h 301824"/>
                      <a:gd name="connsiteX27" fmla="*/ 150164 w 246604"/>
                      <a:gd name="connsiteY27" fmla="*/ 19646 h 301824"/>
                      <a:gd name="connsiteX28" fmla="*/ 157307 w 246604"/>
                      <a:gd name="connsiteY28" fmla="*/ 25003 h 301824"/>
                      <a:gd name="connsiteX29" fmla="*/ 168023 w 246604"/>
                      <a:gd name="connsiteY29" fmla="*/ 28575 h 301824"/>
                      <a:gd name="connsiteX30" fmla="*/ 182310 w 246604"/>
                      <a:gd name="connsiteY30" fmla="*/ 32147 h 301824"/>
                      <a:gd name="connsiteX31" fmla="*/ 194812 w 246604"/>
                      <a:gd name="connsiteY31" fmla="*/ 39291 h 301824"/>
                      <a:gd name="connsiteX32" fmla="*/ 203742 w 246604"/>
                      <a:gd name="connsiteY32" fmla="*/ 42863 h 301824"/>
                      <a:gd name="connsiteX33" fmla="*/ 209099 w 246604"/>
                      <a:gd name="connsiteY33" fmla="*/ 50007 h 301824"/>
                      <a:gd name="connsiteX34" fmla="*/ 214457 w 246604"/>
                      <a:gd name="connsiteY34" fmla="*/ 51793 h 301824"/>
                      <a:gd name="connsiteX35" fmla="*/ 221601 w 246604"/>
                      <a:gd name="connsiteY35" fmla="*/ 62508 h 301824"/>
                      <a:gd name="connsiteX36" fmla="*/ 230531 w 246604"/>
                      <a:gd name="connsiteY36" fmla="*/ 78582 h 301824"/>
                      <a:gd name="connsiteX37" fmla="*/ 234103 w 246604"/>
                      <a:gd name="connsiteY37" fmla="*/ 87511 h 301824"/>
                      <a:gd name="connsiteX38" fmla="*/ 239460 w 246604"/>
                      <a:gd name="connsiteY38" fmla="*/ 94655 h 301824"/>
                      <a:gd name="connsiteX39" fmla="*/ 241246 w 246604"/>
                      <a:gd name="connsiteY39" fmla="*/ 105371 h 301824"/>
                      <a:gd name="connsiteX40" fmla="*/ 244818 w 246604"/>
                      <a:gd name="connsiteY40" fmla="*/ 114300 h 301824"/>
                      <a:gd name="connsiteX41" fmla="*/ 246604 w 246604"/>
                      <a:gd name="connsiteY41" fmla="*/ 130374 h 301824"/>
                      <a:gd name="connsiteX42" fmla="*/ 244818 w 246604"/>
                      <a:gd name="connsiteY42" fmla="*/ 187524 h 301824"/>
                      <a:gd name="connsiteX43" fmla="*/ 239460 w 246604"/>
                      <a:gd name="connsiteY43" fmla="*/ 203597 h 301824"/>
                      <a:gd name="connsiteX44" fmla="*/ 237674 w 246604"/>
                      <a:gd name="connsiteY44" fmla="*/ 208955 h 301824"/>
                      <a:gd name="connsiteX45" fmla="*/ 232317 w 246604"/>
                      <a:gd name="connsiteY45" fmla="*/ 223243 h 301824"/>
                      <a:gd name="connsiteX46" fmla="*/ 221601 w 246604"/>
                      <a:gd name="connsiteY46" fmla="*/ 241102 h 301824"/>
                      <a:gd name="connsiteX47" fmla="*/ 216243 w 246604"/>
                      <a:gd name="connsiteY47" fmla="*/ 251818 h 301824"/>
                      <a:gd name="connsiteX48" fmla="*/ 212671 w 246604"/>
                      <a:gd name="connsiteY48" fmla="*/ 257175 h 301824"/>
                      <a:gd name="connsiteX49" fmla="*/ 203742 w 246604"/>
                      <a:gd name="connsiteY49" fmla="*/ 276821 h 301824"/>
                      <a:gd name="connsiteX50" fmla="*/ 198384 w 246604"/>
                      <a:gd name="connsiteY50" fmla="*/ 283964 h 301824"/>
                      <a:gd name="connsiteX51" fmla="*/ 194812 w 246604"/>
                      <a:gd name="connsiteY51" fmla="*/ 289322 h 301824"/>
                      <a:gd name="connsiteX52" fmla="*/ 189454 w 246604"/>
                      <a:gd name="connsiteY52" fmla="*/ 294680 h 301824"/>
                      <a:gd name="connsiteX53" fmla="*/ 180524 w 246604"/>
                      <a:gd name="connsiteY53" fmla="*/ 301824 h 301824"/>
                      <a:gd name="connsiteX54" fmla="*/ 168023 w 246604"/>
                      <a:gd name="connsiteY54" fmla="*/ 300038 h 301824"/>
                      <a:gd name="connsiteX55" fmla="*/ 157307 w 246604"/>
                      <a:gd name="connsiteY55" fmla="*/ 296466 h 301824"/>
                      <a:gd name="connsiteX56" fmla="*/ 151949 w 246604"/>
                      <a:gd name="connsiteY56" fmla="*/ 294680 h 301824"/>
                      <a:gd name="connsiteX57" fmla="*/ 125160 w 246604"/>
                      <a:gd name="connsiteY57" fmla="*/ 291108 h 301824"/>
                      <a:gd name="connsiteX58" fmla="*/ 107301 w 246604"/>
                      <a:gd name="connsiteY58" fmla="*/ 283964 h 301824"/>
                      <a:gd name="connsiteX59" fmla="*/ 101943 w 246604"/>
                      <a:gd name="connsiteY59" fmla="*/ 280393 h 301824"/>
                      <a:gd name="connsiteX60" fmla="*/ 96585 w 246604"/>
                      <a:gd name="connsiteY60" fmla="*/ 278607 h 301824"/>
                      <a:gd name="connsiteX61" fmla="*/ 78726 w 246604"/>
                      <a:gd name="connsiteY61" fmla="*/ 271463 h 301824"/>
                      <a:gd name="connsiteX62" fmla="*/ 71582 w 246604"/>
                      <a:gd name="connsiteY62" fmla="*/ 267891 h 301824"/>
                      <a:gd name="connsiteX63" fmla="*/ 66224 w 246604"/>
                      <a:gd name="connsiteY63" fmla="*/ 266105 h 301824"/>
                      <a:gd name="connsiteX64" fmla="*/ 41221 w 246604"/>
                      <a:gd name="connsiteY64" fmla="*/ 260747 h 301824"/>
                      <a:gd name="connsiteX65" fmla="*/ 35864 w 246604"/>
                      <a:gd name="connsiteY65" fmla="*/ 258961 h 301824"/>
                      <a:gd name="connsiteX66" fmla="*/ 21576 w 246604"/>
                      <a:gd name="connsiteY66" fmla="*/ 248246 h 301824"/>
                      <a:gd name="connsiteX67" fmla="*/ 18004 w 246604"/>
                      <a:gd name="connsiteY67" fmla="*/ 242888 h 301824"/>
                      <a:gd name="connsiteX68" fmla="*/ 5503 w 246604"/>
                      <a:gd name="connsiteY68" fmla="*/ 237530 h 301824"/>
                      <a:gd name="connsiteX69" fmla="*/ 145 w 246604"/>
                      <a:gd name="connsiteY69"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2292 w 246604"/>
                      <a:gd name="connsiteY10" fmla="*/ 69652 h 301824"/>
                      <a:gd name="connsiteX11" fmla="*/ 35864 w 246604"/>
                      <a:gd name="connsiteY11" fmla="*/ 58936 h 301824"/>
                      <a:gd name="connsiteX12" fmla="*/ 39435 w 246604"/>
                      <a:gd name="connsiteY12" fmla="*/ 53578 h 301824"/>
                      <a:gd name="connsiteX13" fmla="*/ 41221 w 246604"/>
                      <a:gd name="connsiteY13" fmla="*/ 46435 h 301824"/>
                      <a:gd name="connsiteX14" fmla="*/ 44793 w 246604"/>
                      <a:gd name="connsiteY14" fmla="*/ 33933 h 301824"/>
                      <a:gd name="connsiteX15" fmla="*/ 48365 w 246604"/>
                      <a:gd name="connsiteY15" fmla="*/ 19646 h 301824"/>
                      <a:gd name="connsiteX16" fmla="*/ 51937 w 246604"/>
                      <a:gd name="connsiteY16" fmla="*/ 14288 h 301824"/>
                      <a:gd name="connsiteX17" fmla="*/ 69796 w 246604"/>
                      <a:gd name="connsiteY17" fmla="*/ 5358 h 301824"/>
                      <a:gd name="connsiteX18" fmla="*/ 80512 w 246604"/>
                      <a:gd name="connsiteY18" fmla="*/ 1786 h 301824"/>
                      <a:gd name="connsiteX19" fmla="*/ 94799 w 246604"/>
                      <a:gd name="connsiteY19" fmla="*/ 0 h 301824"/>
                      <a:gd name="connsiteX20" fmla="*/ 100157 w 246604"/>
                      <a:gd name="connsiteY20" fmla="*/ 1786 h 301824"/>
                      <a:gd name="connsiteX21" fmla="*/ 107301 w 246604"/>
                      <a:gd name="connsiteY21" fmla="*/ 3572 h 301824"/>
                      <a:gd name="connsiteX22" fmla="*/ 114445 w 246604"/>
                      <a:gd name="connsiteY22" fmla="*/ 7144 h 301824"/>
                      <a:gd name="connsiteX23" fmla="*/ 119803 w 246604"/>
                      <a:gd name="connsiteY23" fmla="*/ 8930 h 301824"/>
                      <a:gd name="connsiteX24" fmla="*/ 126946 w 246604"/>
                      <a:gd name="connsiteY24" fmla="*/ 12502 h 301824"/>
                      <a:gd name="connsiteX25" fmla="*/ 132304 w 246604"/>
                      <a:gd name="connsiteY25" fmla="*/ 16074 h 301824"/>
                      <a:gd name="connsiteX26" fmla="*/ 143020 w 246604"/>
                      <a:gd name="connsiteY26" fmla="*/ 17860 h 301824"/>
                      <a:gd name="connsiteX27" fmla="*/ 150164 w 246604"/>
                      <a:gd name="connsiteY27" fmla="*/ 19646 h 301824"/>
                      <a:gd name="connsiteX28" fmla="*/ 157307 w 246604"/>
                      <a:gd name="connsiteY28" fmla="*/ 25003 h 301824"/>
                      <a:gd name="connsiteX29" fmla="*/ 168023 w 246604"/>
                      <a:gd name="connsiteY29" fmla="*/ 28575 h 301824"/>
                      <a:gd name="connsiteX30" fmla="*/ 182310 w 246604"/>
                      <a:gd name="connsiteY30" fmla="*/ 32147 h 301824"/>
                      <a:gd name="connsiteX31" fmla="*/ 194812 w 246604"/>
                      <a:gd name="connsiteY31" fmla="*/ 39291 h 301824"/>
                      <a:gd name="connsiteX32" fmla="*/ 203742 w 246604"/>
                      <a:gd name="connsiteY32" fmla="*/ 42863 h 301824"/>
                      <a:gd name="connsiteX33" fmla="*/ 209099 w 246604"/>
                      <a:gd name="connsiteY33" fmla="*/ 50007 h 301824"/>
                      <a:gd name="connsiteX34" fmla="*/ 214457 w 246604"/>
                      <a:gd name="connsiteY34" fmla="*/ 51793 h 301824"/>
                      <a:gd name="connsiteX35" fmla="*/ 221601 w 246604"/>
                      <a:gd name="connsiteY35" fmla="*/ 62508 h 301824"/>
                      <a:gd name="connsiteX36" fmla="*/ 230531 w 246604"/>
                      <a:gd name="connsiteY36" fmla="*/ 78582 h 301824"/>
                      <a:gd name="connsiteX37" fmla="*/ 234103 w 246604"/>
                      <a:gd name="connsiteY37" fmla="*/ 87511 h 301824"/>
                      <a:gd name="connsiteX38" fmla="*/ 239460 w 246604"/>
                      <a:gd name="connsiteY38" fmla="*/ 94655 h 301824"/>
                      <a:gd name="connsiteX39" fmla="*/ 241246 w 246604"/>
                      <a:gd name="connsiteY39" fmla="*/ 105371 h 301824"/>
                      <a:gd name="connsiteX40" fmla="*/ 244818 w 246604"/>
                      <a:gd name="connsiteY40" fmla="*/ 114300 h 301824"/>
                      <a:gd name="connsiteX41" fmla="*/ 246604 w 246604"/>
                      <a:gd name="connsiteY41" fmla="*/ 130374 h 301824"/>
                      <a:gd name="connsiteX42" fmla="*/ 244818 w 246604"/>
                      <a:gd name="connsiteY42" fmla="*/ 187524 h 301824"/>
                      <a:gd name="connsiteX43" fmla="*/ 239460 w 246604"/>
                      <a:gd name="connsiteY43" fmla="*/ 203597 h 301824"/>
                      <a:gd name="connsiteX44" fmla="*/ 232317 w 246604"/>
                      <a:gd name="connsiteY44" fmla="*/ 223243 h 301824"/>
                      <a:gd name="connsiteX45" fmla="*/ 221601 w 246604"/>
                      <a:gd name="connsiteY45" fmla="*/ 241102 h 301824"/>
                      <a:gd name="connsiteX46" fmla="*/ 216243 w 246604"/>
                      <a:gd name="connsiteY46" fmla="*/ 251818 h 301824"/>
                      <a:gd name="connsiteX47" fmla="*/ 212671 w 246604"/>
                      <a:gd name="connsiteY47" fmla="*/ 257175 h 301824"/>
                      <a:gd name="connsiteX48" fmla="*/ 203742 w 246604"/>
                      <a:gd name="connsiteY48" fmla="*/ 276821 h 301824"/>
                      <a:gd name="connsiteX49" fmla="*/ 198384 w 246604"/>
                      <a:gd name="connsiteY49" fmla="*/ 283964 h 301824"/>
                      <a:gd name="connsiteX50" fmla="*/ 194812 w 246604"/>
                      <a:gd name="connsiteY50" fmla="*/ 289322 h 301824"/>
                      <a:gd name="connsiteX51" fmla="*/ 189454 w 246604"/>
                      <a:gd name="connsiteY51" fmla="*/ 294680 h 301824"/>
                      <a:gd name="connsiteX52" fmla="*/ 180524 w 246604"/>
                      <a:gd name="connsiteY52" fmla="*/ 301824 h 301824"/>
                      <a:gd name="connsiteX53" fmla="*/ 168023 w 246604"/>
                      <a:gd name="connsiteY53" fmla="*/ 300038 h 301824"/>
                      <a:gd name="connsiteX54" fmla="*/ 157307 w 246604"/>
                      <a:gd name="connsiteY54" fmla="*/ 296466 h 301824"/>
                      <a:gd name="connsiteX55" fmla="*/ 151949 w 246604"/>
                      <a:gd name="connsiteY55" fmla="*/ 294680 h 301824"/>
                      <a:gd name="connsiteX56" fmla="*/ 125160 w 246604"/>
                      <a:gd name="connsiteY56" fmla="*/ 291108 h 301824"/>
                      <a:gd name="connsiteX57" fmla="*/ 107301 w 246604"/>
                      <a:gd name="connsiteY57" fmla="*/ 283964 h 301824"/>
                      <a:gd name="connsiteX58" fmla="*/ 101943 w 246604"/>
                      <a:gd name="connsiteY58" fmla="*/ 280393 h 301824"/>
                      <a:gd name="connsiteX59" fmla="*/ 96585 w 246604"/>
                      <a:gd name="connsiteY59" fmla="*/ 278607 h 301824"/>
                      <a:gd name="connsiteX60" fmla="*/ 78726 w 246604"/>
                      <a:gd name="connsiteY60" fmla="*/ 271463 h 301824"/>
                      <a:gd name="connsiteX61" fmla="*/ 71582 w 246604"/>
                      <a:gd name="connsiteY61" fmla="*/ 267891 h 301824"/>
                      <a:gd name="connsiteX62" fmla="*/ 66224 w 246604"/>
                      <a:gd name="connsiteY62" fmla="*/ 266105 h 301824"/>
                      <a:gd name="connsiteX63" fmla="*/ 41221 w 246604"/>
                      <a:gd name="connsiteY63" fmla="*/ 260747 h 301824"/>
                      <a:gd name="connsiteX64" fmla="*/ 35864 w 246604"/>
                      <a:gd name="connsiteY64" fmla="*/ 258961 h 301824"/>
                      <a:gd name="connsiteX65" fmla="*/ 21576 w 246604"/>
                      <a:gd name="connsiteY65" fmla="*/ 248246 h 301824"/>
                      <a:gd name="connsiteX66" fmla="*/ 18004 w 246604"/>
                      <a:gd name="connsiteY66" fmla="*/ 242888 h 301824"/>
                      <a:gd name="connsiteX67" fmla="*/ 5503 w 246604"/>
                      <a:gd name="connsiteY67" fmla="*/ 237530 h 301824"/>
                      <a:gd name="connsiteX68" fmla="*/ 145 w 246604"/>
                      <a:gd name="connsiteY68"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2292 w 246604"/>
                      <a:gd name="connsiteY10" fmla="*/ 69652 h 301824"/>
                      <a:gd name="connsiteX11" fmla="*/ 35864 w 246604"/>
                      <a:gd name="connsiteY11" fmla="*/ 58936 h 301824"/>
                      <a:gd name="connsiteX12" fmla="*/ 39435 w 246604"/>
                      <a:gd name="connsiteY12" fmla="*/ 53578 h 301824"/>
                      <a:gd name="connsiteX13" fmla="*/ 44793 w 246604"/>
                      <a:gd name="connsiteY13" fmla="*/ 33933 h 301824"/>
                      <a:gd name="connsiteX14" fmla="*/ 48365 w 246604"/>
                      <a:gd name="connsiteY14" fmla="*/ 19646 h 301824"/>
                      <a:gd name="connsiteX15" fmla="*/ 51937 w 246604"/>
                      <a:gd name="connsiteY15" fmla="*/ 14288 h 301824"/>
                      <a:gd name="connsiteX16" fmla="*/ 69796 w 246604"/>
                      <a:gd name="connsiteY16" fmla="*/ 5358 h 301824"/>
                      <a:gd name="connsiteX17" fmla="*/ 80512 w 246604"/>
                      <a:gd name="connsiteY17" fmla="*/ 1786 h 301824"/>
                      <a:gd name="connsiteX18" fmla="*/ 94799 w 246604"/>
                      <a:gd name="connsiteY18" fmla="*/ 0 h 301824"/>
                      <a:gd name="connsiteX19" fmla="*/ 100157 w 246604"/>
                      <a:gd name="connsiteY19" fmla="*/ 1786 h 301824"/>
                      <a:gd name="connsiteX20" fmla="*/ 107301 w 246604"/>
                      <a:gd name="connsiteY20" fmla="*/ 3572 h 301824"/>
                      <a:gd name="connsiteX21" fmla="*/ 114445 w 246604"/>
                      <a:gd name="connsiteY21" fmla="*/ 7144 h 301824"/>
                      <a:gd name="connsiteX22" fmla="*/ 119803 w 246604"/>
                      <a:gd name="connsiteY22" fmla="*/ 8930 h 301824"/>
                      <a:gd name="connsiteX23" fmla="*/ 126946 w 246604"/>
                      <a:gd name="connsiteY23" fmla="*/ 12502 h 301824"/>
                      <a:gd name="connsiteX24" fmla="*/ 132304 w 246604"/>
                      <a:gd name="connsiteY24" fmla="*/ 16074 h 301824"/>
                      <a:gd name="connsiteX25" fmla="*/ 143020 w 246604"/>
                      <a:gd name="connsiteY25" fmla="*/ 17860 h 301824"/>
                      <a:gd name="connsiteX26" fmla="*/ 150164 w 246604"/>
                      <a:gd name="connsiteY26" fmla="*/ 19646 h 301824"/>
                      <a:gd name="connsiteX27" fmla="*/ 157307 w 246604"/>
                      <a:gd name="connsiteY27" fmla="*/ 25003 h 301824"/>
                      <a:gd name="connsiteX28" fmla="*/ 168023 w 246604"/>
                      <a:gd name="connsiteY28" fmla="*/ 28575 h 301824"/>
                      <a:gd name="connsiteX29" fmla="*/ 182310 w 246604"/>
                      <a:gd name="connsiteY29" fmla="*/ 32147 h 301824"/>
                      <a:gd name="connsiteX30" fmla="*/ 194812 w 246604"/>
                      <a:gd name="connsiteY30" fmla="*/ 39291 h 301824"/>
                      <a:gd name="connsiteX31" fmla="*/ 203742 w 246604"/>
                      <a:gd name="connsiteY31" fmla="*/ 42863 h 301824"/>
                      <a:gd name="connsiteX32" fmla="*/ 209099 w 246604"/>
                      <a:gd name="connsiteY32" fmla="*/ 50007 h 301824"/>
                      <a:gd name="connsiteX33" fmla="*/ 214457 w 246604"/>
                      <a:gd name="connsiteY33" fmla="*/ 51793 h 301824"/>
                      <a:gd name="connsiteX34" fmla="*/ 221601 w 246604"/>
                      <a:gd name="connsiteY34" fmla="*/ 62508 h 301824"/>
                      <a:gd name="connsiteX35" fmla="*/ 230531 w 246604"/>
                      <a:gd name="connsiteY35" fmla="*/ 78582 h 301824"/>
                      <a:gd name="connsiteX36" fmla="*/ 234103 w 246604"/>
                      <a:gd name="connsiteY36" fmla="*/ 87511 h 301824"/>
                      <a:gd name="connsiteX37" fmla="*/ 239460 w 246604"/>
                      <a:gd name="connsiteY37" fmla="*/ 94655 h 301824"/>
                      <a:gd name="connsiteX38" fmla="*/ 241246 w 246604"/>
                      <a:gd name="connsiteY38" fmla="*/ 105371 h 301824"/>
                      <a:gd name="connsiteX39" fmla="*/ 244818 w 246604"/>
                      <a:gd name="connsiteY39" fmla="*/ 114300 h 301824"/>
                      <a:gd name="connsiteX40" fmla="*/ 246604 w 246604"/>
                      <a:gd name="connsiteY40" fmla="*/ 130374 h 301824"/>
                      <a:gd name="connsiteX41" fmla="*/ 244818 w 246604"/>
                      <a:gd name="connsiteY41" fmla="*/ 187524 h 301824"/>
                      <a:gd name="connsiteX42" fmla="*/ 239460 w 246604"/>
                      <a:gd name="connsiteY42" fmla="*/ 203597 h 301824"/>
                      <a:gd name="connsiteX43" fmla="*/ 232317 w 246604"/>
                      <a:gd name="connsiteY43" fmla="*/ 223243 h 301824"/>
                      <a:gd name="connsiteX44" fmla="*/ 221601 w 246604"/>
                      <a:gd name="connsiteY44" fmla="*/ 241102 h 301824"/>
                      <a:gd name="connsiteX45" fmla="*/ 216243 w 246604"/>
                      <a:gd name="connsiteY45" fmla="*/ 251818 h 301824"/>
                      <a:gd name="connsiteX46" fmla="*/ 212671 w 246604"/>
                      <a:gd name="connsiteY46" fmla="*/ 257175 h 301824"/>
                      <a:gd name="connsiteX47" fmla="*/ 203742 w 246604"/>
                      <a:gd name="connsiteY47" fmla="*/ 276821 h 301824"/>
                      <a:gd name="connsiteX48" fmla="*/ 198384 w 246604"/>
                      <a:gd name="connsiteY48" fmla="*/ 283964 h 301824"/>
                      <a:gd name="connsiteX49" fmla="*/ 194812 w 246604"/>
                      <a:gd name="connsiteY49" fmla="*/ 289322 h 301824"/>
                      <a:gd name="connsiteX50" fmla="*/ 189454 w 246604"/>
                      <a:gd name="connsiteY50" fmla="*/ 294680 h 301824"/>
                      <a:gd name="connsiteX51" fmla="*/ 180524 w 246604"/>
                      <a:gd name="connsiteY51" fmla="*/ 301824 h 301824"/>
                      <a:gd name="connsiteX52" fmla="*/ 168023 w 246604"/>
                      <a:gd name="connsiteY52" fmla="*/ 300038 h 301824"/>
                      <a:gd name="connsiteX53" fmla="*/ 157307 w 246604"/>
                      <a:gd name="connsiteY53" fmla="*/ 296466 h 301824"/>
                      <a:gd name="connsiteX54" fmla="*/ 151949 w 246604"/>
                      <a:gd name="connsiteY54" fmla="*/ 294680 h 301824"/>
                      <a:gd name="connsiteX55" fmla="*/ 125160 w 246604"/>
                      <a:gd name="connsiteY55" fmla="*/ 291108 h 301824"/>
                      <a:gd name="connsiteX56" fmla="*/ 107301 w 246604"/>
                      <a:gd name="connsiteY56" fmla="*/ 283964 h 301824"/>
                      <a:gd name="connsiteX57" fmla="*/ 101943 w 246604"/>
                      <a:gd name="connsiteY57" fmla="*/ 280393 h 301824"/>
                      <a:gd name="connsiteX58" fmla="*/ 96585 w 246604"/>
                      <a:gd name="connsiteY58" fmla="*/ 278607 h 301824"/>
                      <a:gd name="connsiteX59" fmla="*/ 78726 w 246604"/>
                      <a:gd name="connsiteY59" fmla="*/ 271463 h 301824"/>
                      <a:gd name="connsiteX60" fmla="*/ 71582 w 246604"/>
                      <a:gd name="connsiteY60" fmla="*/ 267891 h 301824"/>
                      <a:gd name="connsiteX61" fmla="*/ 66224 w 246604"/>
                      <a:gd name="connsiteY61" fmla="*/ 266105 h 301824"/>
                      <a:gd name="connsiteX62" fmla="*/ 41221 w 246604"/>
                      <a:gd name="connsiteY62" fmla="*/ 260747 h 301824"/>
                      <a:gd name="connsiteX63" fmla="*/ 35864 w 246604"/>
                      <a:gd name="connsiteY63" fmla="*/ 258961 h 301824"/>
                      <a:gd name="connsiteX64" fmla="*/ 21576 w 246604"/>
                      <a:gd name="connsiteY64" fmla="*/ 248246 h 301824"/>
                      <a:gd name="connsiteX65" fmla="*/ 18004 w 246604"/>
                      <a:gd name="connsiteY65" fmla="*/ 242888 h 301824"/>
                      <a:gd name="connsiteX66" fmla="*/ 5503 w 246604"/>
                      <a:gd name="connsiteY66" fmla="*/ 237530 h 301824"/>
                      <a:gd name="connsiteX67" fmla="*/ 145 w 246604"/>
                      <a:gd name="connsiteY67"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07301 w 246604"/>
                      <a:gd name="connsiteY19" fmla="*/ 3572 h 301824"/>
                      <a:gd name="connsiteX20" fmla="*/ 114445 w 246604"/>
                      <a:gd name="connsiteY20" fmla="*/ 7144 h 301824"/>
                      <a:gd name="connsiteX21" fmla="*/ 119803 w 246604"/>
                      <a:gd name="connsiteY21" fmla="*/ 8930 h 301824"/>
                      <a:gd name="connsiteX22" fmla="*/ 126946 w 246604"/>
                      <a:gd name="connsiteY22" fmla="*/ 12502 h 301824"/>
                      <a:gd name="connsiteX23" fmla="*/ 132304 w 246604"/>
                      <a:gd name="connsiteY23" fmla="*/ 16074 h 301824"/>
                      <a:gd name="connsiteX24" fmla="*/ 143020 w 246604"/>
                      <a:gd name="connsiteY24" fmla="*/ 17860 h 301824"/>
                      <a:gd name="connsiteX25" fmla="*/ 150164 w 246604"/>
                      <a:gd name="connsiteY25" fmla="*/ 19646 h 301824"/>
                      <a:gd name="connsiteX26" fmla="*/ 157307 w 246604"/>
                      <a:gd name="connsiteY26" fmla="*/ 25003 h 301824"/>
                      <a:gd name="connsiteX27" fmla="*/ 168023 w 246604"/>
                      <a:gd name="connsiteY27" fmla="*/ 28575 h 301824"/>
                      <a:gd name="connsiteX28" fmla="*/ 182310 w 246604"/>
                      <a:gd name="connsiteY28" fmla="*/ 32147 h 301824"/>
                      <a:gd name="connsiteX29" fmla="*/ 194812 w 246604"/>
                      <a:gd name="connsiteY29" fmla="*/ 39291 h 301824"/>
                      <a:gd name="connsiteX30" fmla="*/ 203742 w 246604"/>
                      <a:gd name="connsiteY30" fmla="*/ 42863 h 301824"/>
                      <a:gd name="connsiteX31" fmla="*/ 209099 w 246604"/>
                      <a:gd name="connsiteY31" fmla="*/ 50007 h 301824"/>
                      <a:gd name="connsiteX32" fmla="*/ 214457 w 246604"/>
                      <a:gd name="connsiteY32" fmla="*/ 51793 h 301824"/>
                      <a:gd name="connsiteX33" fmla="*/ 221601 w 246604"/>
                      <a:gd name="connsiteY33" fmla="*/ 62508 h 301824"/>
                      <a:gd name="connsiteX34" fmla="*/ 230531 w 246604"/>
                      <a:gd name="connsiteY34" fmla="*/ 78582 h 301824"/>
                      <a:gd name="connsiteX35" fmla="*/ 234103 w 246604"/>
                      <a:gd name="connsiteY35" fmla="*/ 87511 h 301824"/>
                      <a:gd name="connsiteX36" fmla="*/ 239460 w 246604"/>
                      <a:gd name="connsiteY36" fmla="*/ 94655 h 301824"/>
                      <a:gd name="connsiteX37" fmla="*/ 241246 w 246604"/>
                      <a:gd name="connsiteY37" fmla="*/ 105371 h 301824"/>
                      <a:gd name="connsiteX38" fmla="*/ 244818 w 246604"/>
                      <a:gd name="connsiteY38" fmla="*/ 114300 h 301824"/>
                      <a:gd name="connsiteX39" fmla="*/ 246604 w 246604"/>
                      <a:gd name="connsiteY39" fmla="*/ 130374 h 301824"/>
                      <a:gd name="connsiteX40" fmla="*/ 244818 w 246604"/>
                      <a:gd name="connsiteY40" fmla="*/ 187524 h 301824"/>
                      <a:gd name="connsiteX41" fmla="*/ 239460 w 246604"/>
                      <a:gd name="connsiteY41" fmla="*/ 203597 h 301824"/>
                      <a:gd name="connsiteX42" fmla="*/ 232317 w 246604"/>
                      <a:gd name="connsiteY42" fmla="*/ 223243 h 301824"/>
                      <a:gd name="connsiteX43" fmla="*/ 221601 w 246604"/>
                      <a:gd name="connsiteY43" fmla="*/ 241102 h 301824"/>
                      <a:gd name="connsiteX44" fmla="*/ 216243 w 246604"/>
                      <a:gd name="connsiteY44" fmla="*/ 251818 h 301824"/>
                      <a:gd name="connsiteX45" fmla="*/ 212671 w 246604"/>
                      <a:gd name="connsiteY45" fmla="*/ 257175 h 301824"/>
                      <a:gd name="connsiteX46" fmla="*/ 203742 w 246604"/>
                      <a:gd name="connsiteY46" fmla="*/ 276821 h 301824"/>
                      <a:gd name="connsiteX47" fmla="*/ 198384 w 246604"/>
                      <a:gd name="connsiteY47" fmla="*/ 283964 h 301824"/>
                      <a:gd name="connsiteX48" fmla="*/ 194812 w 246604"/>
                      <a:gd name="connsiteY48" fmla="*/ 289322 h 301824"/>
                      <a:gd name="connsiteX49" fmla="*/ 189454 w 246604"/>
                      <a:gd name="connsiteY49" fmla="*/ 294680 h 301824"/>
                      <a:gd name="connsiteX50" fmla="*/ 180524 w 246604"/>
                      <a:gd name="connsiteY50" fmla="*/ 301824 h 301824"/>
                      <a:gd name="connsiteX51" fmla="*/ 168023 w 246604"/>
                      <a:gd name="connsiteY51" fmla="*/ 300038 h 301824"/>
                      <a:gd name="connsiteX52" fmla="*/ 157307 w 246604"/>
                      <a:gd name="connsiteY52" fmla="*/ 296466 h 301824"/>
                      <a:gd name="connsiteX53" fmla="*/ 151949 w 246604"/>
                      <a:gd name="connsiteY53" fmla="*/ 294680 h 301824"/>
                      <a:gd name="connsiteX54" fmla="*/ 125160 w 246604"/>
                      <a:gd name="connsiteY54" fmla="*/ 291108 h 301824"/>
                      <a:gd name="connsiteX55" fmla="*/ 107301 w 246604"/>
                      <a:gd name="connsiteY55" fmla="*/ 283964 h 301824"/>
                      <a:gd name="connsiteX56" fmla="*/ 101943 w 246604"/>
                      <a:gd name="connsiteY56" fmla="*/ 280393 h 301824"/>
                      <a:gd name="connsiteX57" fmla="*/ 96585 w 246604"/>
                      <a:gd name="connsiteY57" fmla="*/ 278607 h 301824"/>
                      <a:gd name="connsiteX58" fmla="*/ 78726 w 246604"/>
                      <a:gd name="connsiteY58" fmla="*/ 271463 h 301824"/>
                      <a:gd name="connsiteX59" fmla="*/ 71582 w 246604"/>
                      <a:gd name="connsiteY59" fmla="*/ 267891 h 301824"/>
                      <a:gd name="connsiteX60" fmla="*/ 66224 w 246604"/>
                      <a:gd name="connsiteY60" fmla="*/ 266105 h 301824"/>
                      <a:gd name="connsiteX61" fmla="*/ 41221 w 246604"/>
                      <a:gd name="connsiteY61" fmla="*/ 260747 h 301824"/>
                      <a:gd name="connsiteX62" fmla="*/ 35864 w 246604"/>
                      <a:gd name="connsiteY62" fmla="*/ 258961 h 301824"/>
                      <a:gd name="connsiteX63" fmla="*/ 21576 w 246604"/>
                      <a:gd name="connsiteY63" fmla="*/ 248246 h 301824"/>
                      <a:gd name="connsiteX64" fmla="*/ 18004 w 246604"/>
                      <a:gd name="connsiteY64" fmla="*/ 242888 h 301824"/>
                      <a:gd name="connsiteX65" fmla="*/ 5503 w 246604"/>
                      <a:gd name="connsiteY65" fmla="*/ 237530 h 301824"/>
                      <a:gd name="connsiteX66" fmla="*/ 145 w 246604"/>
                      <a:gd name="connsiteY66"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43020 w 246604"/>
                      <a:gd name="connsiteY23" fmla="*/ 17860 h 301824"/>
                      <a:gd name="connsiteX24" fmla="*/ 150164 w 246604"/>
                      <a:gd name="connsiteY24" fmla="*/ 19646 h 301824"/>
                      <a:gd name="connsiteX25" fmla="*/ 157307 w 246604"/>
                      <a:gd name="connsiteY25" fmla="*/ 25003 h 301824"/>
                      <a:gd name="connsiteX26" fmla="*/ 168023 w 246604"/>
                      <a:gd name="connsiteY26" fmla="*/ 28575 h 301824"/>
                      <a:gd name="connsiteX27" fmla="*/ 182310 w 246604"/>
                      <a:gd name="connsiteY27" fmla="*/ 32147 h 301824"/>
                      <a:gd name="connsiteX28" fmla="*/ 194812 w 246604"/>
                      <a:gd name="connsiteY28" fmla="*/ 39291 h 301824"/>
                      <a:gd name="connsiteX29" fmla="*/ 203742 w 246604"/>
                      <a:gd name="connsiteY29" fmla="*/ 42863 h 301824"/>
                      <a:gd name="connsiteX30" fmla="*/ 209099 w 246604"/>
                      <a:gd name="connsiteY30" fmla="*/ 50007 h 301824"/>
                      <a:gd name="connsiteX31" fmla="*/ 214457 w 246604"/>
                      <a:gd name="connsiteY31" fmla="*/ 51793 h 301824"/>
                      <a:gd name="connsiteX32" fmla="*/ 221601 w 246604"/>
                      <a:gd name="connsiteY32" fmla="*/ 62508 h 301824"/>
                      <a:gd name="connsiteX33" fmla="*/ 230531 w 246604"/>
                      <a:gd name="connsiteY33" fmla="*/ 78582 h 301824"/>
                      <a:gd name="connsiteX34" fmla="*/ 234103 w 246604"/>
                      <a:gd name="connsiteY34" fmla="*/ 87511 h 301824"/>
                      <a:gd name="connsiteX35" fmla="*/ 239460 w 246604"/>
                      <a:gd name="connsiteY35" fmla="*/ 94655 h 301824"/>
                      <a:gd name="connsiteX36" fmla="*/ 241246 w 246604"/>
                      <a:gd name="connsiteY36" fmla="*/ 105371 h 301824"/>
                      <a:gd name="connsiteX37" fmla="*/ 244818 w 246604"/>
                      <a:gd name="connsiteY37" fmla="*/ 114300 h 301824"/>
                      <a:gd name="connsiteX38" fmla="*/ 246604 w 246604"/>
                      <a:gd name="connsiteY38" fmla="*/ 130374 h 301824"/>
                      <a:gd name="connsiteX39" fmla="*/ 244818 w 246604"/>
                      <a:gd name="connsiteY39" fmla="*/ 187524 h 301824"/>
                      <a:gd name="connsiteX40" fmla="*/ 239460 w 246604"/>
                      <a:gd name="connsiteY40" fmla="*/ 203597 h 301824"/>
                      <a:gd name="connsiteX41" fmla="*/ 232317 w 246604"/>
                      <a:gd name="connsiteY41" fmla="*/ 223243 h 301824"/>
                      <a:gd name="connsiteX42" fmla="*/ 221601 w 246604"/>
                      <a:gd name="connsiteY42" fmla="*/ 241102 h 301824"/>
                      <a:gd name="connsiteX43" fmla="*/ 216243 w 246604"/>
                      <a:gd name="connsiteY43" fmla="*/ 251818 h 301824"/>
                      <a:gd name="connsiteX44" fmla="*/ 212671 w 246604"/>
                      <a:gd name="connsiteY44" fmla="*/ 257175 h 301824"/>
                      <a:gd name="connsiteX45" fmla="*/ 203742 w 246604"/>
                      <a:gd name="connsiteY45" fmla="*/ 276821 h 301824"/>
                      <a:gd name="connsiteX46" fmla="*/ 198384 w 246604"/>
                      <a:gd name="connsiteY46" fmla="*/ 283964 h 301824"/>
                      <a:gd name="connsiteX47" fmla="*/ 194812 w 246604"/>
                      <a:gd name="connsiteY47" fmla="*/ 289322 h 301824"/>
                      <a:gd name="connsiteX48" fmla="*/ 189454 w 246604"/>
                      <a:gd name="connsiteY48" fmla="*/ 294680 h 301824"/>
                      <a:gd name="connsiteX49" fmla="*/ 180524 w 246604"/>
                      <a:gd name="connsiteY49" fmla="*/ 301824 h 301824"/>
                      <a:gd name="connsiteX50" fmla="*/ 168023 w 246604"/>
                      <a:gd name="connsiteY50" fmla="*/ 300038 h 301824"/>
                      <a:gd name="connsiteX51" fmla="*/ 157307 w 246604"/>
                      <a:gd name="connsiteY51" fmla="*/ 296466 h 301824"/>
                      <a:gd name="connsiteX52" fmla="*/ 151949 w 246604"/>
                      <a:gd name="connsiteY52" fmla="*/ 294680 h 301824"/>
                      <a:gd name="connsiteX53" fmla="*/ 125160 w 246604"/>
                      <a:gd name="connsiteY53" fmla="*/ 291108 h 301824"/>
                      <a:gd name="connsiteX54" fmla="*/ 107301 w 246604"/>
                      <a:gd name="connsiteY54" fmla="*/ 283964 h 301824"/>
                      <a:gd name="connsiteX55" fmla="*/ 101943 w 246604"/>
                      <a:gd name="connsiteY55" fmla="*/ 280393 h 301824"/>
                      <a:gd name="connsiteX56" fmla="*/ 96585 w 246604"/>
                      <a:gd name="connsiteY56" fmla="*/ 278607 h 301824"/>
                      <a:gd name="connsiteX57" fmla="*/ 78726 w 246604"/>
                      <a:gd name="connsiteY57" fmla="*/ 271463 h 301824"/>
                      <a:gd name="connsiteX58" fmla="*/ 71582 w 246604"/>
                      <a:gd name="connsiteY58" fmla="*/ 267891 h 301824"/>
                      <a:gd name="connsiteX59" fmla="*/ 66224 w 246604"/>
                      <a:gd name="connsiteY59" fmla="*/ 266105 h 301824"/>
                      <a:gd name="connsiteX60" fmla="*/ 41221 w 246604"/>
                      <a:gd name="connsiteY60" fmla="*/ 260747 h 301824"/>
                      <a:gd name="connsiteX61" fmla="*/ 35864 w 246604"/>
                      <a:gd name="connsiteY61" fmla="*/ 258961 h 301824"/>
                      <a:gd name="connsiteX62" fmla="*/ 21576 w 246604"/>
                      <a:gd name="connsiteY62" fmla="*/ 248246 h 301824"/>
                      <a:gd name="connsiteX63" fmla="*/ 18004 w 246604"/>
                      <a:gd name="connsiteY63" fmla="*/ 242888 h 301824"/>
                      <a:gd name="connsiteX64" fmla="*/ 5503 w 246604"/>
                      <a:gd name="connsiteY64" fmla="*/ 237530 h 301824"/>
                      <a:gd name="connsiteX65" fmla="*/ 145 w 246604"/>
                      <a:gd name="connsiteY65"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68023 w 246604"/>
                      <a:gd name="connsiteY25" fmla="*/ 28575 h 301824"/>
                      <a:gd name="connsiteX26" fmla="*/ 182310 w 246604"/>
                      <a:gd name="connsiteY26" fmla="*/ 32147 h 301824"/>
                      <a:gd name="connsiteX27" fmla="*/ 194812 w 246604"/>
                      <a:gd name="connsiteY27" fmla="*/ 39291 h 301824"/>
                      <a:gd name="connsiteX28" fmla="*/ 203742 w 246604"/>
                      <a:gd name="connsiteY28" fmla="*/ 42863 h 301824"/>
                      <a:gd name="connsiteX29" fmla="*/ 209099 w 246604"/>
                      <a:gd name="connsiteY29" fmla="*/ 50007 h 301824"/>
                      <a:gd name="connsiteX30" fmla="*/ 214457 w 246604"/>
                      <a:gd name="connsiteY30" fmla="*/ 51793 h 301824"/>
                      <a:gd name="connsiteX31" fmla="*/ 221601 w 246604"/>
                      <a:gd name="connsiteY31" fmla="*/ 62508 h 301824"/>
                      <a:gd name="connsiteX32" fmla="*/ 230531 w 246604"/>
                      <a:gd name="connsiteY32" fmla="*/ 78582 h 301824"/>
                      <a:gd name="connsiteX33" fmla="*/ 234103 w 246604"/>
                      <a:gd name="connsiteY33" fmla="*/ 87511 h 301824"/>
                      <a:gd name="connsiteX34" fmla="*/ 239460 w 246604"/>
                      <a:gd name="connsiteY34" fmla="*/ 94655 h 301824"/>
                      <a:gd name="connsiteX35" fmla="*/ 241246 w 246604"/>
                      <a:gd name="connsiteY35" fmla="*/ 105371 h 301824"/>
                      <a:gd name="connsiteX36" fmla="*/ 244818 w 246604"/>
                      <a:gd name="connsiteY36" fmla="*/ 114300 h 301824"/>
                      <a:gd name="connsiteX37" fmla="*/ 246604 w 246604"/>
                      <a:gd name="connsiteY37" fmla="*/ 130374 h 301824"/>
                      <a:gd name="connsiteX38" fmla="*/ 244818 w 246604"/>
                      <a:gd name="connsiteY38" fmla="*/ 187524 h 301824"/>
                      <a:gd name="connsiteX39" fmla="*/ 239460 w 246604"/>
                      <a:gd name="connsiteY39" fmla="*/ 203597 h 301824"/>
                      <a:gd name="connsiteX40" fmla="*/ 232317 w 246604"/>
                      <a:gd name="connsiteY40" fmla="*/ 223243 h 301824"/>
                      <a:gd name="connsiteX41" fmla="*/ 221601 w 246604"/>
                      <a:gd name="connsiteY41" fmla="*/ 241102 h 301824"/>
                      <a:gd name="connsiteX42" fmla="*/ 216243 w 246604"/>
                      <a:gd name="connsiteY42" fmla="*/ 251818 h 301824"/>
                      <a:gd name="connsiteX43" fmla="*/ 212671 w 246604"/>
                      <a:gd name="connsiteY43" fmla="*/ 257175 h 301824"/>
                      <a:gd name="connsiteX44" fmla="*/ 203742 w 246604"/>
                      <a:gd name="connsiteY44" fmla="*/ 276821 h 301824"/>
                      <a:gd name="connsiteX45" fmla="*/ 198384 w 246604"/>
                      <a:gd name="connsiteY45" fmla="*/ 283964 h 301824"/>
                      <a:gd name="connsiteX46" fmla="*/ 194812 w 246604"/>
                      <a:gd name="connsiteY46" fmla="*/ 289322 h 301824"/>
                      <a:gd name="connsiteX47" fmla="*/ 189454 w 246604"/>
                      <a:gd name="connsiteY47" fmla="*/ 294680 h 301824"/>
                      <a:gd name="connsiteX48" fmla="*/ 180524 w 246604"/>
                      <a:gd name="connsiteY48" fmla="*/ 301824 h 301824"/>
                      <a:gd name="connsiteX49" fmla="*/ 168023 w 246604"/>
                      <a:gd name="connsiteY49" fmla="*/ 300038 h 301824"/>
                      <a:gd name="connsiteX50" fmla="*/ 157307 w 246604"/>
                      <a:gd name="connsiteY50" fmla="*/ 296466 h 301824"/>
                      <a:gd name="connsiteX51" fmla="*/ 151949 w 246604"/>
                      <a:gd name="connsiteY51" fmla="*/ 294680 h 301824"/>
                      <a:gd name="connsiteX52" fmla="*/ 125160 w 246604"/>
                      <a:gd name="connsiteY52" fmla="*/ 291108 h 301824"/>
                      <a:gd name="connsiteX53" fmla="*/ 107301 w 246604"/>
                      <a:gd name="connsiteY53" fmla="*/ 283964 h 301824"/>
                      <a:gd name="connsiteX54" fmla="*/ 101943 w 246604"/>
                      <a:gd name="connsiteY54" fmla="*/ 280393 h 301824"/>
                      <a:gd name="connsiteX55" fmla="*/ 96585 w 246604"/>
                      <a:gd name="connsiteY55" fmla="*/ 278607 h 301824"/>
                      <a:gd name="connsiteX56" fmla="*/ 78726 w 246604"/>
                      <a:gd name="connsiteY56" fmla="*/ 271463 h 301824"/>
                      <a:gd name="connsiteX57" fmla="*/ 71582 w 246604"/>
                      <a:gd name="connsiteY57" fmla="*/ 267891 h 301824"/>
                      <a:gd name="connsiteX58" fmla="*/ 66224 w 246604"/>
                      <a:gd name="connsiteY58" fmla="*/ 266105 h 301824"/>
                      <a:gd name="connsiteX59" fmla="*/ 41221 w 246604"/>
                      <a:gd name="connsiteY59" fmla="*/ 260747 h 301824"/>
                      <a:gd name="connsiteX60" fmla="*/ 35864 w 246604"/>
                      <a:gd name="connsiteY60" fmla="*/ 258961 h 301824"/>
                      <a:gd name="connsiteX61" fmla="*/ 21576 w 246604"/>
                      <a:gd name="connsiteY61" fmla="*/ 248246 h 301824"/>
                      <a:gd name="connsiteX62" fmla="*/ 18004 w 246604"/>
                      <a:gd name="connsiteY62" fmla="*/ 242888 h 301824"/>
                      <a:gd name="connsiteX63" fmla="*/ 5503 w 246604"/>
                      <a:gd name="connsiteY63" fmla="*/ 237530 h 301824"/>
                      <a:gd name="connsiteX64" fmla="*/ 145 w 246604"/>
                      <a:gd name="connsiteY64"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203742 w 246604"/>
                      <a:gd name="connsiteY43" fmla="*/ 276821 h 301824"/>
                      <a:gd name="connsiteX44" fmla="*/ 198384 w 246604"/>
                      <a:gd name="connsiteY44" fmla="*/ 283964 h 301824"/>
                      <a:gd name="connsiteX45" fmla="*/ 194812 w 246604"/>
                      <a:gd name="connsiteY45" fmla="*/ 289322 h 301824"/>
                      <a:gd name="connsiteX46" fmla="*/ 189454 w 246604"/>
                      <a:gd name="connsiteY46" fmla="*/ 294680 h 301824"/>
                      <a:gd name="connsiteX47" fmla="*/ 180524 w 246604"/>
                      <a:gd name="connsiteY47" fmla="*/ 301824 h 301824"/>
                      <a:gd name="connsiteX48" fmla="*/ 168023 w 246604"/>
                      <a:gd name="connsiteY48" fmla="*/ 300038 h 301824"/>
                      <a:gd name="connsiteX49" fmla="*/ 157307 w 246604"/>
                      <a:gd name="connsiteY49" fmla="*/ 296466 h 301824"/>
                      <a:gd name="connsiteX50" fmla="*/ 151949 w 246604"/>
                      <a:gd name="connsiteY50" fmla="*/ 294680 h 301824"/>
                      <a:gd name="connsiteX51" fmla="*/ 125160 w 246604"/>
                      <a:gd name="connsiteY51" fmla="*/ 291108 h 301824"/>
                      <a:gd name="connsiteX52" fmla="*/ 107301 w 246604"/>
                      <a:gd name="connsiteY52" fmla="*/ 283964 h 301824"/>
                      <a:gd name="connsiteX53" fmla="*/ 101943 w 246604"/>
                      <a:gd name="connsiteY53" fmla="*/ 280393 h 301824"/>
                      <a:gd name="connsiteX54" fmla="*/ 96585 w 246604"/>
                      <a:gd name="connsiteY54" fmla="*/ 278607 h 301824"/>
                      <a:gd name="connsiteX55" fmla="*/ 78726 w 246604"/>
                      <a:gd name="connsiteY55" fmla="*/ 271463 h 301824"/>
                      <a:gd name="connsiteX56" fmla="*/ 71582 w 246604"/>
                      <a:gd name="connsiteY56" fmla="*/ 267891 h 301824"/>
                      <a:gd name="connsiteX57" fmla="*/ 66224 w 246604"/>
                      <a:gd name="connsiteY57" fmla="*/ 266105 h 301824"/>
                      <a:gd name="connsiteX58" fmla="*/ 41221 w 246604"/>
                      <a:gd name="connsiteY58" fmla="*/ 260747 h 301824"/>
                      <a:gd name="connsiteX59" fmla="*/ 35864 w 246604"/>
                      <a:gd name="connsiteY59" fmla="*/ 258961 h 301824"/>
                      <a:gd name="connsiteX60" fmla="*/ 21576 w 246604"/>
                      <a:gd name="connsiteY60" fmla="*/ 248246 h 301824"/>
                      <a:gd name="connsiteX61" fmla="*/ 18004 w 246604"/>
                      <a:gd name="connsiteY61" fmla="*/ 242888 h 301824"/>
                      <a:gd name="connsiteX62" fmla="*/ 5503 w 246604"/>
                      <a:gd name="connsiteY62" fmla="*/ 237530 h 301824"/>
                      <a:gd name="connsiteX63" fmla="*/ 145 w 246604"/>
                      <a:gd name="connsiteY63"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203742 w 246604"/>
                      <a:gd name="connsiteY43" fmla="*/ 276821 h 301824"/>
                      <a:gd name="connsiteX44" fmla="*/ 198384 w 246604"/>
                      <a:gd name="connsiteY44" fmla="*/ 283964 h 301824"/>
                      <a:gd name="connsiteX45" fmla="*/ 194812 w 246604"/>
                      <a:gd name="connsiteY45" fmla="*/ 289322 h 301824"/>
                      <a:gd name="connsiteX46" fmla="*/ 189454 w 246604"/>
                      <a:gd name="connsiteY46" fmla="*/ 294680 h 301824"/>
                      <a:gd name="connsiteX47" fmla="*/ 180524 w 246604"/>
                      <a:gd name="connsiteY47" fmla="*/ 301824 h 301824"/>
                      <a:gd name="connsiteX48" fmla="*/ 168023 w 246604"/>
                      <a:gd name="connsiteY48" fmla="*/ 300038 h 301824"/>
                      <a:gd name="connsiteX49" fmla="*/ 157307 w 246604"/>
                      <a:gd name="connsiteY49" fmla="*/ 296466 h 301824"/>
                      <a:gd name="connsiteX50" fmla="*/ 151949 w 246604"/>
                      <a:gd name="connsiteY50" fmla="*/ 294680 h 301824"/>
                      <a:gd name="connsiteX51" fmla="*/ 107301 w 246604"/>
                      <a:gd name="connsiteY51" fmla="*/ 283964 h 301824"/>
                      <a:gd name="connsiteX52" fmla="*/ 101943 w 246604"/>
                      <a:gd name="connsiteY52" fmla="*/ 280393 h 301824"/>
                      <a:gd name="connsiteX53" fmla="*/ 96585 w 246604"/>
                      <a:gd name="connsiteY53" fmla="*/ 278607 h 301824"/>
                      <a:gd name="connsiteX54" fmla="*/ 78726 w 246604"/>
                      <a:gd name="connsiteY54" fmla="*/ 271463 h 301824"/>
                      <a:gd name="connsiteX55" fmla="*/ 71582 w 246604"/>
                      <a:gd name="connsiteY55" fmla="*/ 267891 h 301824"/>
                      <a:gd name="connsiteX56" fmla="*/ 66224 w 246604"/>
                      <a:gd name="connsiteY56" fmla="*/ 266105 h 301824"/>
                      <a:gd name="connsiteX57" fmla="*/ 41221 w 246604"/>
                      <a:gd name="connsiteY57" fmla="*/ 260747 h 301824"/>
                      <a:gd name="connsiteX58" fmla="*/ 35864 w 246604"/>
                      <a:gd name="connsiteY58" fmla="*/ 258961 h 301824"/>
                      <a:gd name="connsiteX59" fmla="*/ 21576 w 246604"/>
                      <a:gd name="connsiteY59" fmla="*/ 248246 h 301824"/>
                      <a:gd name="connsiteX60" fmla="*/ 18004 w 246604"/>
                      <a:gd name="connsiteY60" fmla="*/ 242888 h 301824"/>
                      <a:gd name="connsiteX61" fmla="*/ 5503 w 246604"/>
                      <a:gd name="connsiteY61" fmla="*/ 237530 h 301824"/>
                      <a:gd name="connsiteX62" fmla="*/ 145 w 246604"/>
                      <a:gd name="connsiteY62"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203742 w 246604"/>
                      <a:gd name="connsiteY43" fmla="*/ 276821 h 301824"/>
                      <a:gd name="connsiteX44" fmla="*/ 198384 w 246604"/>
                      <a:gd name="connsiteY44" fmla="*/ 283964 h 301824"/>
                      <a:gd name="connsiteX45" fmla="*/ 194812 w 246604"/>
                      <a:gd name="connsiteY45" fmla="*/ 289322 h 301824"/>
                      <a:gd name="connsiteX46" fmla="*/ 189454 w 246604"/>
                      <a:gd name="connsiteY46" fmla="*/ 294680 h 301824"/>
                      <a:gd name="connsiteX47" fmla="*/ 180524 w 246604"/>
                      <a:gd name="connsiteY47" fmla="*/ 301824 h 301824"/>
                      <a:gd name="connsiteX48" fmla="*/ 168023 w 246604"/>
                      <a:gd name="connsiteY48" fmla="*/ 300038 h 301824"/>
                      <a:gd name="connsiteX49" fmla="*/ 157307 w 246604"/>
                      <a:gd name="connsiteY49" fmla="*/ 296466 h 301824"/>
                      <a:gd name="connsiteX50" fmla="*/ 151949 w 246604"/>
                      <a:gd name="connsiteY50" fmla="*/ 294680 h 301824"/>
                      <a:gd name="connsiteX51" fmla="*/ 107301 w 246604"/>
                      <a:gd name="connsiteY51" fmla="*/ 283964 h 301824"/>
                      <a:gd name="connsiteX52" fmla="*/ 96585 w 246604"/>
                      <a:gd name="connsiteY52" fmla="*/ 278607 h 301824"/>
                      <a:gd name="connsiteX53" fmla="*/ 78726 w 246604"/>
                      <a:gd name="connsiteY53" fmla="*/ 271463 h 301824"/>
                      <a:gd name="connsiteX54" fmla="*/ 71582 w 246604"/>
                      <a:gd name="connsiteY54" fmla="*/ 267891 h 301824"/>
                      <a:gd name="connsiteX55" fmla="*/ 66224 w 246604"/>
                      <a:gd name="connsiteY55" fmla="*/ 266105 h 301824"/>
                      <a:gd name="connsiteX56" fmla="*/ 41221 w 246604"/>
                      <a:gd name="connsiteY56" fmla="*/ 260747 h 301824"/>
                      <a:gd name="connsiteX57" fmla="*/ 35864 w 246604"/>
                      <a:gd name="connsiteY57" fmla="*/ 258961 h 301824"/>
                      <a:gd name="connsiteX58" fmla="*/ 21576 w 246604"/>
                      <a:gd name="connsiteY58" fmla="*/ 248246 h 301824"/>
                      <a:gd name="connsiteX59" fmla="*/ 18004 w 246604"/>
                      <a:gd name="connsiteY59" fmla="*/ 242888 h 301824"/>
                      <a:gd name="connsiteX60" fmla="*/ 5503 w 246604"/>
                      <a:gd name="connsiteY60" fmla="*/ 237530 h 301824"/>
                      <a:gd name="connsiteX61" fmla="*/ 145 w 246604"/>
                      <a:gd name="connsiteY61"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203742 w 246604"/>
                      <a:gd name="connsiteY43" fmla="*/ 276821 h 301824"/>
                      <a:gd name="connsiteX44" fmla="*/ 198384 w 246604"/>
                      <a:gd name="connsiteY44" fmla="*/ 283964 h 301824"/>
                      <a:gd name="connsiteX45" fmla="*/ 194812 w 246604"/>
                      <a:gd name="connsiteY45" fmla="*/ 289322 h 301824"/>
                      <a:gd name="connsiteX46" fmla="*/ 189454 w 246604"/>
                      <a:gd name="connsiteY46" fmla="*/ 294680 h 301824"/>
                      <a:gd name="connsiteX47" fmla="*/ 180524 w 246604"/>
                      <a:gd name="connsiteY47" fmla="*/ 301824 h 301824"/>
                      <a:gd name="connsiteX48" fmla="*/ 168023 w 246604"/>
                      <a:gd name="connsiteY48" fmla="*/ 300038 h 301824"/>
                      <a:gd name="connsiteX49" fmla="*/ 157307 w 246604"/>
                      <a:gd name="connsiteY49" fmla="*/ 296466 h 301824"/>
                      <a:gd name="connsiteX50" fmla="*/ 151949 w 246604"/>
                      <a:gd name="connsiteY50" fmla="*/ 294680 h 301824"/>
                      <a:gd name="connsiteX51" fmla="*/ 96585 w 246604"/>
                      <a:gd name="connsiteY51" fmla="*/ 278607 h 301824"/>
                      <a:gd name="connsiteX52" fmla="*/ 78726 w 246604"/>
                      <a:gd name="connsiteY52" fmla="*/ 271463 h 301824"/>
                      <a:gd name="connsiteX53" fmla="*/ 71582 w 246604"/>
                      <a:gd name="connsiteY53" fmla="*/ 267891 h 301824"/>
                      <a:gd name="connsiteX54" fmla="*/ 66224 w 246604"/>
                      <a:gd name="connsiteY54" fmla="*/ 266105 h 301824"/>
                      <a:gd name="connsiteX55" fmla="*/ 41221 w 246604"/>
                      <a:gd name="connsiteY55" fmla="*/ 260747 h 301824"/>
                      <a:gd name="connsiteX56" fmla="*/ 35864 w 246604"/>
                      <a:gd name="connsiteY56" fmla="*/ 258961 h 301824"/>
                      <a:gd name="connsiteX57" fmla="*/ 21576 w 246604"/>
                      <a:gd name="connsiteY57" fmla="*/ 248246 h 301824"/>
                      <a:gd name="connsiteX58" fmla="*/ 18004 w 246604"/>
                      <a:gd name="connsiteY58" fmla="*/ 242888 h 301824"/>
                      <a:gd name="connsiteX59" fmla="*/ 5503 w 246604"/>
                      <a:gd name="connsiteY59" fmla="*/ 237530 h 301824"/>
                      <a:gd name="connsiteX60" fmla="*/ 145 w 246604"/>
                      <a:gd name="connsiteY60"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203742 w 246604"/>
                      <a:gd name="connsiteY43" fmla="*/ 276821 h 301824"/>
                      <a:gd name="connsiteX44" fmla="*/ 198384 w 246604"/>
                      <a:gd name="connsiteY44" fmla="*/ 283964 h 301824"/>
                      <a:gd name="connsiteX45" fmla="*/ 194812 w 246604"/>
                      <a:gd name="connsiteY45" fmla="*/ 289322 h 301824"/>
                      <a:gd name="connsiteX46" fmla="*/ 189454 w 246604"/>
                      <a:gd name="connsiteY46" fmla="*/ 294680 h 301824"/>
                      <a:gd name="connsiteX47" fmla="*/ 180524 w 246604"/>
                      <a:gd name="connsiteY47" fmla="*/ 301824 h 301824"/>
                      <a:gd name="connsiteX48" fmla="*/ 168023 w 246604"/>
                      <a:gd name="connsiteY48" fmla="*/ 300038 h 301824"/>
                      <a:gd name="connsiteX49" fmla="*/ 157307 w 246604"/>
                      <a:gd name="connsiteY49" fmla="*/ 296466 h 301824"/>
                      <a:gd name="connsiteX50" fmla="*/ 151949 w 246604"/>
                      <a:gd name="connsiteY50" fmla="*/ 294680 h 301824"/>
                      <a:gd name="connsiteX51" fmla="*/ 96585 w 246604"/>
                      <a:gd name="connsiteY51" fmla="*/ 278607 h 301824"/>
                      <a:gd name="connsiteX52" fmla="*/ 78726 w 246604"/>
                      <a:gd name="connsiteY52" fmla="*/ 271463 h 301824"/>
                      <a:gd name="connsiteX53" fmla="*/ 71582 w 246604"/>
                      <a:gd name="connsiteY53" fmla="*/ 267891 h 301824"/>
                      <a:gd name="connsiteX54" fmla="*/ 41221 w 246604"/>
                      <a:gd name="connsiteY54" fmla="*/ 260747 h 301824"/>
                      <a:gd name="connsiteX55" fmla="*/ 35864 w 246604"/>
                      <a:gd name="connsiteY55" fmla="*/ 258961 h 301824"/>
                      <a:gd name="connsiteX56" fmla="*/ 21576 w 246604"/>
                      <a:gd name="connsiteY56" fmla="*/ 248246 h 301824"/>
                      <a:gd name="connsiteX57" fmla="*/ 18004 w 246604"/>
                      <a:gd name="connsiteY57" fmla="*/ 242888 h 301824"/>
                      <a:gd name="connsiteX58" fmla="*/ 5503 w 246604"/>
                      <a:gd name="connsiteY58" fmla="*/ 237530 h 301824"/>
                      <a:gd name="connsiteX59" fmla="*/ 145 w 246604"/>
                      <a:gd name="connsiteY59"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203742 w 246604"/>
                      <a:gd name="connsiteY43" fmla="*/ 276821 h 301824"/>
                      <a:gd name="connsiteX44" fmla="*/ 198384 w 246604"/>
                      <a:gd name="connsiteY44" fmla="*/ 283964 h 301824"/>
                      <a:gd name="connsiteX45" fmla="*/ 194812 w 246604"/>
                      <a:gd name="connsiteY45" fmla="*/ 289322 h 301824"/>
                      <a:gd name="connsiteX46" fmla="*/ 189454 w 246604"/>
                      <a:gd name="connsiteY46" fmla="*/ 294680 h 301824"/>
                      <a:gd name="connsiteX47" fmla="*/ 180524 w 246604"/>
                      <a:gd name="connsiteY47" fmla="*/ 301824 h 301824"/>
                      <a:gd name="connsiteX48" fmla="*/ 168023 w 246604"/>
                      <a:gd name="connsiteY48" fmla="*/ 300038 h 301824"/>
                      <a:gd name="connsiteX49" fmla="*/ 157307 w 246604"/>
                      <a:gd name="connsiteY49" fmla="*/ 296466 h 301824"/>
                      <a:gd name="connsiteX50" fmla="*/ 151949 w 246604"/>
                      <a:gd name="connsiteY50" fmla="*/ 294680 h 301824"/>
                      <a:gd name="connsiteX51" fmla="*/ 96585 w 246604"/>
                      <a:gd name="connsiteY51" fmla="*/ 278607 h 301824"/>
                      <a:gd name="connsiteX52" fmla="*/ 71582 w 246604"/>
                      <a:gd name="connsiteY52" fmla="*/ 267891 h 301824"/>
                      <a:gd name="connsiteX53" fmla="*/ 41221 w 246604"/>
                      <a:gd name="connsiteY53" fmla="*/ 260747 h 301824"/>
                      <a:gd name="connsiteX54" fmla="*/ 35864 w 246604"/>
                      <a:gd name="connsiteY54" fmla="*/ 258961 h 301824"/>
                      <a:gd name="connsiteX55" fmla="*/ 21576 w 246604"/>
                      <a:gd name="connsiteY55" fmla="*/ 248246 h 301824"/>
                      <a:gd name="connsiteX56" fmla="*/ 18004 w 246604"/>
                      <a:gd name="connsiteY56" fmla="*/ 242888 h 301824"/>
                      <a:gd name="connsiteX57" fmla="*/ 5503 w 246604"/>
                      <a:gd name="connsiteY57" fmla="*/ 237530 h 301824"/>
                      <a:gd name="connsiteX58" fmla="*/ 145 w 246604"/>
                      <a:gd name="connsiteY58"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203742 w 246604"/>
                      <a:gd name="connsiteY43" fmla="*/ 276821 h 301824"/>
                      <a:gd name="connsiteX44" fmla="*/ 198384 w 246604"/>
                      <a:gd name="connsiteY44" fmla="*/ 283964 h 301824"/>
                      <a:gd name="connsiteX45" fmla="*/ 194812 w 246604"/>
                      <a:gd name="connsiteY45" fmla="*/ 289322 h 301824"/>
                      <a:gd name="connsiteX46" fmla="*/ 189454 w 246604"/>
                      <a:gd name="connsiteY46" fmla="*/ 294680 h 301824"/>
                      <a:gd name="connsiteX47" fmla="*/ 180524 w 246604"/>
                      <a:gd name="connsiteY47" fmla="*/ 301824 h 301824"/>
                      <a:gd name="connsiteX48" fmla="*/ 168023 w 246604"/>
                      <a:gd name="connsiteY48" fmla="*/ 300038 h 301824"/>
                      <a:gd name="connsiteX49" fmla="*/ 157307 w 246604"/>
                      <a:gd name="connsiteY49" fmla="*/ 296466 h 301824"/>
                      <a:gd name="connsiteX50" fmla="*/ 151949 w 246604"/>
                      <a:gd name="connsiteY50" fmla="*/ 294680 h 301824"/>
                      <a:gd name="connsiteX51" fmla="*/ 96585 w 246604"/>
                      <a:gd name="connsiteY51" fmla="*/ 278607 h 301824"/>
                      <a:gd name="connsiteX52" fmla="*/ 71582 w 246604"/>
                      <a:gd name="connsiteY52" fmla="*/ 267891 h 301824"/>
                      <a:gd name="connsiteX53" fmla="*/ 41221 w 246604"/>
                      <a:gd name="connsiteY53" fmla="*/ 260747 h 301824"/>
                      <a:gd name="connsiteX54" fmla="*/ 21576 w 246604"/>
                      <a:gd name="connsiteY54" fmla="*/ 248246 h 301824"/>
                      <a:gd name="connsiteX55" fmla="*/ 18004 w 246604"/>
                      <a:gd name="connsiteY55" fmla="*/ 242888 h 301824"/>
                      <a:gd name="connsiteX56" fmla="*/ 5503 w 246604"/>
                      <a:gd name="connsiteY56" fmla="*/ 237530 h 301824"/>
                      <a:gd name="connsiteX57" fmla="*/ 145 w 246604"/>
                      <a:gd name="connsiteY57"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203742 w 246604"/>
                      <a:gd name="connsiteY43" fmla="*/ 276821 h 301824"/>
                      <a:gd name="connsiteX44" fmla="*/ 198384 w 246604"/>
                      <a:gd name="connsiteY44" fmla="*/ 283964 h 301824"/>
                      <a:gd name="connsiteX45" fmla="*/ 194812 w 246604"/>
                      <a:gd name="connsiteY45" fmla="*/ 289322 h 301824"/>
                      <a:gd name="connsiteX46" fmla="*/ 189454 w 246604"/>
                      <a:gd name="connsiteY46" fmla="*/ 294680 h 301824"/>
                      <a:gd name="connsiteX47" fmla="*/ 180524 w 246604"/>
                      <a:gd name="connsiteY47" fmla="*/ 301824 h 301824"/>
                      <a:gd name="connsiteX48" fmla="*/ 168023 w 246604"/>
                      <a:gd name="connsiteY48" fmla="*/ 300038 h 301824"/>
                      <a:gd name="connsiteX49" fmla="*/ 157307 w 246604"/>
                      <a:gd name="connsiteY49" fmla="*/ 296466 h 301824"/>
                      <a:gd name="connsiteX50" fmla="*/ 151949 w 246604"/>
                      <a:gd name="connsiteY50" fmla="*/ 294680 h 301824"/>
                      <a:gd name="connsiteX51" fmla="*/ 96585 w 246604"/>
                      <a:gd name="connsiteY51" fmla="*/ 278607 h 301824"/>
                      <a:gd name="connsiteX52" fmla="*/ 71582 w 246604"/>
                      <a:gd name="connsiteY52" fmla="*/ 267891 h 301824"/>
                      <a:gd name="connsiteX53" fmla="*/ 41221 w 246604"/>
                      <a:gd name="connsiteY53" fmla="*/ 260747 h 301824"/>
                      <a:gd name="connsiteX54" fmla="*/ 21576 w 246604"/>
                      <a:gd name="connsiteY54" fmla="*/ 248246 h 301824"/>
                      <a:gd name="connsiteX55" fmla="*/ 5503 w 246604"/>
                      <a:gd name="connsiteY55" fmla="*/ 237530 h 301824"/>
                      <a:gd name="connsiteX56" fmla="*/ 145 w 246604"/>
                      <a:gd name="connsiteY56"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198384 w 246604"/>
                      <a:gd name="connsiteY43" fmla="*/ 283964 h 301824"/>
                      <a:gd name="connsiteX44" fmla="*/ 194812 w 246604"/>
                      <a:gd name="connsiteY44" fmla="*/ 289322 h 301824"/>
                      <a:gd name="connsiteX45" fmla="*/ 189454 w 246604"/>
                      <a:gd name="connsiteY45" fmla="*/ 294680 h 301824"/>
                      <a:gd name="connsiteX46" fmla="*/ 180524 w 246604"/>
                      <a:gd name="connsiteY46" fmla="*/ 301824 h 301824"/>
                      <a:gd name="connsiteX47" fmla="*/ 168023 w 246604"/>
                      <a:gd name="connsiteY47" fmla="*/ 300038 h 301824"/>
                      <a:gd name="connsiteX48" fmla="*/ 157307 w 246604"/>
                      <a:gd name="connsiteY48" fmla="*/ 296466 h 301824"/>
                      <a:gd name="connsiteX49" fmla="*/ 151949 w 246604"/>
                      <a:gd name="connsiteY49" fmla="*/ 294680 h 301824"/>
                      <a:gd name="connsiteX50" fmla="*/ 96585 w 246604"/>
                      <a:gd name="connsiteY50" fmla="*/ 278607 h 301824"/>
                      <a:gd name="connsiteX51" fmla="*/ 71582 w 246604"/>
                      <a:gd name="connsiteY51" fmla="*/ 267891 h 301824"/>
                      <a:gd name="connsiteX52" fmla="*/ 41221 w 246604"/>
                      <a:gd name="connsiteY52" fmla="*/ 260747 h 301824"/>
                      <a:gd name="connsiteX53" fmla="*/ 21576 w 246604"/>
                      <a:gd name="connsiteY53" fmla="*/ 248246 h 301824"/>
                      <a:gd name="connsiteX54" fmla="*/ 5503 w 246604"/>
                      <a:gd name="connsiteY54" fmla="*/ 237530 h 301824"/>
                      <a:gd name="connsiteX55" fmla="*/ 145 w 246604"/>
                      <a:gd name="connsiteY55"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2671 w 246604"/>
                      <a:gd name="connsiteY41" fmla="*/ 257175 h 301824"/>
                      <a:gd name="connsiteX42" fmla="*/ 198384 w 246604"/>
                      <a:gd name="connsiteY42" fmla="*/ 283964 h 301824"/>
                      <a:gd name="connsiteX43" fmla="*/ 194812 w 246604"/>
                      <a:gd name="connsiteY43" fmla="*/ 289322 h 301824"/>
                      <a:gd name="connsiteX44" fmla="*/ 189454 w 246604"/>
                      <a:gd name="connsiteY44" fmla="*/ 294680 h 301824"/>
                      <a:gd name="connsiteX45" fmla="*/ 180524 w 246604"/>
                      <a:gd name="connsiteY45" fmla="*/ 301824 h 301824"/>
                      <a:gd name="connsiteX46" fmla="*/ 168023 w 246604"/>
                      <a:gd name="connsiteY46" fmla="*/ 300038 h 301824"/>
                      <a:gd name="connsiteX47" fmla="*/ 157307 w 246604"/>
                      <a:gd name="connsiteY47" fmla="*/ 296466 h 301824"/>
                      <a:gd name="connsiteX48" fmla="*/ 151949 w 246604"/>
                      <a:gd name="connsiteY48" fmla="*/ 294680 h 301824"/>
                      <a:gd name="connsiteX49" fmla="*/ 96585 w 246604"/>
                      <a:gd name="connsiteY49" fmla="*/ 278607 h 301824"/>
                      <a:gd name="connsiteX50" fmla="*/ 71582 w 246604"/>
                      <a:gd name="connsiteY50" fmla="*/ 267891 h 301824"/>
                      <a:gd name="connsiteX51" fmla="*/ 41221 w 246604"/>
                      <a:gd name="connsiteY51" fmla="*/ 260747 h 301824"/>
                      <a:gd name="connsiteX52" fmla="*/ 21576 w 246604"/>
                      <a:gd name="connsiteY52" fmla="*/ 248246 h 301824"/>
                      <a:gd name="connsiteX53" fmla="*/ 5503 w 246604"/>
                      <a:gd name="connsiteY53" fmla="*/ 237530 h 301824"/>
                      <a:gd name="connsiteX54" fmla="*/ 145 w 246604"/>
                      <a:gd name="connsiteY54"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2671 w 246604"/>
                      <a:gd name="connsiteY41" fmla="*/ 257175 h 301824"/>
                      <a:gd name="connsiteX42" fmla="*/ 198384 w 246604"/>
                      <a:gd name="connsiteY42" fmla="*/ 283964 h 301824"/>
                      <a:gd name="connsiteX43" fmla="*/ 189454 w 246604"/>
                      <a:gd name="connsiteY43" fmla="*/ 294680 h 301824"/>
                      <a:gd name="connsiteX44" fmla="*/ 180524 w 246604"/>
                      <a:gd name="connsiteY44" fmla="*/ 301824 h 301824"/>
                      <a:gd name="connsiteX45" fmla="*/ 168023 w 246604"/>
                      <a:gd name="connsiteY45" fmla="*/ 300038 h 301824"/>
                      <a:gd name="connsiteX46" fmla="*/ 157307 w 246604"/>
                      <a:gd name="connsiteY46" fmla="*/ 296466 h 301824"/>
                      <a:gd name="connsiteX47" fmla="*/ 151949 w 246604"/>
                      <a:gd name="connsiteY47" fmla="*/ 294680 h 301824"/>
                      <a:gd name="connsiteX48" fmla="*/ 96585 w 246604"/>
                      <a:gd name="connsiteY48" fmla="*/ 278607 h 301824"/>
                      <a:gd name="connsiteX49" fmla="*/ 71582 w 246604"/>
                      <a:gd name="connsiteY49" fmla="*/ 267891 h 301824"/>
                      <a:gd name="connsiteX50" fmla="*/ 41221 w 246604"/>
                      <a:gd name="connsiteY50" fmla="*/ 260747 h 301824"/>
                      <a:gd name="connsiteX51" fmla="*/ 21576 w 246604"/>
                      <a:gd name="connsiteY51" fmla="*/ 248246 h 301824"/>
                      <a:gd name="connsiteX52" fmla="*/ 5503 w 246604"/>
                      <a:gd name="connsiteY52" fmla="*/ 237530 h 301824"/>
                      <a:gd name="connsiteX53" fmla="*/ 145 w 246604"/>
                      <a:gd name="connsiteY53"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2671 w 246604"/>
                      <a:gd name="connsiteY41" fmla="*/ 257175 h 301824"/>
                      <a:gd name="connsiteX42" fmla="*/ 198384 w 246604"/>
                      <a:gd name="connsiteY42" fmla="*/ 283964 h 301824"/>
                      <a:gd name="connsiteX43" fmla="*/ 189454 w 246604"/>
                      <a:gd name="connsiteY43" fmla="*/ 294680 h 301824"/>
                      <a:gd name="connsiteX44" fmla="*/ 180524 w 246604"/>
                      <a:gd name="connsiteY44" fmla="*/ 301824 h 301824"/>
                      <a:gd name="connsiteX45" fmla="*/ 168023 w 246604"/>
                      <a:gd name="connsiteY45" fmla="*/ 300038 h 301824"/>
                      <a:gd name="connsiteX46" fmla="*/ 151949 w 246604"/>
                      <a:gd name="connsiteY46" fmla="*/ 294680 h 301824"/>
                      <a:gd name="connsiteX47" fmla="*/ 96585 w 246604"/>
                      <a:gd name="connsiteY47" fmla="*/ 278607 h 301824"/>
                      <a:gd name="connsiteX48" fmla="*/ 71582 w 246604"/>
                      <a:gd name="connsiteY48" fmla="*/ 267891 h 301824"/>
                      <a:gd name="connsiteX49" fmla="*/ 41221 w 246604"/>
                      <a:gd name="connsiteY49" fmla="*/ 260747 h 301824"/>
                      <a:gd name="connsiteX50" fmla="*/ 21576 w 246604"/>
                      <a:gd name="connsiteY50" fmla="*/ 248246 h 301824"/>
                      <a:gd name="connsiteX51" fmla="*/ 5503 w 246604"/>
                      <a:gd name="connsiteY51" fmla="*/ 237530 h 301824"/>
                      <a:gd name="connsiteX52" fmla="*/ 145 w 246604"/>
                      <a:gd name="connsiteY52" fmla="*/ 200025 h 301824"/>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19803 w 246604"/>
                      <a:gd name="connsiteY20" fmla="*/ 8930 h 300038"/>
                      <a:gd name="connsiteX21" fmla="*/ 126946 w 246604"/>
                      <a:gd name="connsiteY21" fmla="*/ 12502 h 300038"/>
                      <a:gd name="connsiteX22" fmla="*/ 132304 w 246604"/>
                      <a:gd name="connsiteY22" fmla="*/ 16074 h 300038"/>
                      <a:gd name="connsiteX23" fmla="*/ 150164 w 246604"/>
                      <a:gd name="connsiteY23" fmla="*/ 19646 h 300038"/>
                      <a:gd name="connsiteX24" fmla="*/ 157307 w 246604"/>
                      <a:gd name="connsiteY24" fmla="*/ 25003 h 300038"/>
                      <a:gd name="connsiteX25" fmla="*/ 182310 w 246604"/>
                      <a:gd name="connsiteY25" fmla="*/ 32147 h 300038"/>
                      <a:gd name="connsiteX26" fmla="*/ 194812 w 246604"/>
                      <a:gd name="connsiteY26" fmla="*/ 39291 h 300038"/>
                      <a:gd name="connsiteX27" fmla="*/ 203742 w 246604"/>
                      <a:gd name="connsiteY27" fmla="*/ 42863 h 300038"/>
                      <a:gd name="connsiteX28" fmla="*/ 209099 w 246604"/>
                      <a:gd name="connsiteY28" fmla="*/ 50007 h 300038"/>
                      <a:gd name="connsiteX29" fmla="*/ 214457 w 246604"/>
                      <a:gd name="connsiteY29" fmla="*/ 51793 h 300038"/>
                      <a:gd name="connsiteX30" fmla="*/ 221601 w 246604"/>
                      <a:gd name="connsiteY30" fmla="*/ 62508 h 300038"/>
                      <a:gd name="connsiteX31" fmla="*/ 230531 w 246604"/>
                      <a:gd name="connsiteY31" fmla="*/ 78582 h 300038"/>
                      <a:gd name="connsiteX32" fmla="*/ 234103 w 246604"/>
                      <a:gd name="connsiteY32" fmla="*/ 87511 h 300038"/>
                      <a:gd name="connsiteX33" fmla="*/ 239460 w 246604"/>
                      <a:gd name="connsiteY33" fmla="*/ 94655 h 300038"/>
                      <a:gd name="connsiteX34" fmla="*/ 241246 w 246604"/>
                      <a:gd name="connsiteY34" fmla="*/ 105371 h 300038"/>
                      <a:gd name="connsiteX35" fmla="*/ 244818 w 246604"/>
                      <a:gd name="connsiteY35" fmla="*/ 114300 h 300038"/>
                      <a:gd name="connsiteX36" fmla="*/ 246604 w 246604"/>
                      <a:gd name="connsiteY36" fmla="*/ 130374 h 300038"/>
                      <a:gd name="connsiteX37" fmla="*/ 244818 w 246604"/>
                      <a:gd name="connsiteY37" fmla="*/ 187524 h 300038"/>
                      <a:gd name="connsiteX38" fmla="*/ 239460 w 246604"/>
                      <a:gd name="connsiteY38" fmla="*/ 203597 h 300038"/>
                      <a:gd name="connsiteX39" fmla="*/ 232317 w 246604"/>
                      <a:gd name="connsiteY39" fmla="*/ 223243 h 300038"/>
                      <a:gd name="connsiteX40" fmla="*/ 221601 w 246604"/>
                      <a:gd name="connsiteY40" fmla="*/ 241102 h 300038"/>
                      <a:gd name="connsiteX41" fmla="*/ 212671 w 246604"/>
                      <a:gd name="connsiteY41" fmla="*/ 257175 h 300038"/>
                      <a:gd name="connsiteX42" fmla="*/ 198384 w 246604"/>
                      <a:gd name="connsiteY42" fmla="*/ 283964 h 300038"/>
                      <a:gd name="connsiteX43" fmla="*/ 189454 w 246604"/>
                      <a:gd name="connsiteY43" fmla="*/ 294680 h 300038"/>
                      <a:gd name="connsiteX44" fmla="*/ 168023 w 246604"/>
                      <a:gd name="connsiteY44" fmla="*/ 300038 h 300038"/>
                      <a:gd name="connsiteX45" fmla="*/ 151949 w 246604"/>
                      <a:gd name="connsiteY45" fmla="*/ 294680 h 300038"/>
                      <a:gd name="connsiteX46" fmla="*/ 96585 w 246604"/>
                      <a:gd name="connsiteY46" fmla="*/ 278607 h 300038"/>
                      <a:gd name="connsiteX47" fmla="*/ 71582 w 246604"/>
                      <a:gd name="connsiteY47" fmla="*/ 267891 h 300038"/>
                      <a:gd name="connsiteX48" fmla="*/ 41221 w 246604"/>
                      <a:gd name="connsiteY48" fmla="*/ 260747 h 300038"/>
                      <a:gd name="connsiteX49" fmla="*/ 21576 w 246604"/>
                      <a:gd name="connsiteY49" fmla="*/ 248246 h 300038"/>
                      <a:gd name="connsiteX50" fmla="*/ 5503 w 246604"/>
                      <a:gd name="connsiteY50" fmla="*/ 237530 h 300038"/>
                      <a:gd name="connsiteX51" fmla="*/ 145 w 246604"/>
                      <a:gd name="connsiteY51"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19803 w 246604"/>
                      <a:gd name="connsiteY20" fmla="*/ 8930 h 300038"/>
                      <a:gd name="connsiteX21" fmla="*/ 126946 w 246604"/>
                      <a:gd name="connsiteY21" fmla="*/ 12502 h 300038"/>
                      <a:gd name="connsiteX22" fmla="*/ 132304 w 246604"/>
                      <a:gd name="connsiteY22" fmla="*/ 16074 h 300038"/>
                      <a:gd name="connsiteX23" fmla="*/ 150164 w 246604"/>
                      <a:gd name="connsiteY23" fmla="*/ 19646 h 300038"/>
                      <a:gd name="connsiteX24" fmla="*/ 157307 w 246604"/>
                      <a:gd name="connsiteY24" fmla="*/ 25003 h 300038"/>
                      <a:gd name="connsiteX25" fmla="*/ 182310 w 246604"/>
                      <a:gd name="connsiteY25" fmla="*/ 32147 h 300038"/>
                      <a:gd name="connsiteX26" fmla="*/ 194812 w 246604"/>
                      <a:gd name="connsiteY26" fmla="*/ 39291 h 300038"/>
                      <a:gd name="connsiteX27" fmla="*/ 203742 w 246604"/>
                      <a:gd name="connsiteY27" fmla="*/ 42863 h 300038"/>
                      <a:gd name="connsiteX28" fmla="*/ 209099 w 246604"/>
                      <a:gd name="connsiteY28" fmla="*/ 50007 h 300038"/>
                      <a:gd name="connsiteX29" fmla="*/ 214457 w 246604"/>
                      <a:gd name="connsiteY29" fmla="*/ 51793 h 300038"/>
                      <a:gd name="connsiteX30" fmla="*/ 221601 w 246604"/>
                      <a:gd name="connsiteY30" fmla="*/ 62508 h 300038"/>
                      <a:gd name="connsiteX31" fmla="*/ 230531 w 246604"/>
                      <a:gd name="connsiteY31" fmla="*/ 78582 h 300038"/>
                      <a:gd name="connsiteX32" fmla="*/ 234103 w 246604"/>
                      <a:gd name="connsiteY32" fmla="*/ 87511 h 300038"/>
                      <a:gd name="connsiteX33" fmla="*/ 239460 w 246604"/>
                      <a:gd name="connsiteY33" fmla="*/ 94655 h 300038"/>
                      <a:gd name="connsiteX34" fmla="*/ 244818 w 246604"/>
                      <a:gd name="connsiteY34" fmla="*/ 114300 h 300038"/>
                      <a:gd name="connsiteX35" fmla="*/ 246604 w 246604"/>
                      <a:gd name="connsiteY35" fmla="*/ 130374 h 300038"/>
                      <a:gd name="connsiteX36" fmla="*/ 244818 w 246604"/>
                      <a:gd name="connsiteY36" fmla="*/ 187524 h 300038"/>
                      <a:gd name="connsiteX37" fmla="*/ 239460 w 246604"/>
                      <a:gd name="connsiteY37" fmla="*/ 203597 h 300038"/>
                      <a:gd name="connsiteX38" fmla="*/ 232317 w 246604"/>
                      <a:gd name="connsiteY38" fmla="*/ 223243 h 300038"/>
                      <a:gd name="connsiteX39" fmla="*/ 221601 w 246604"/>
                      <a:gd name="connsiteY39" fmla="*/ 241102 h 300038"/>
                      <a:gd name="connsiteX40" fmla="*/ 212671 w 246604"/>
                      <a:gd name="connsiteY40" fmla="*/ 257175 h 300038"/>
                      <a:gd name="connsiteX41" fmla="*/ 198384 w 246604"/>
                      <a:gd name="connsiteY41" fmla="*/ 283964 h 300038"/>
                      <a:gd name="connsiteX42" fmla="*/ 189454 w 246604"/>
                      <a:gd name="connsiteY42" fmla="*/ 294680 h 300038"/>
                      <a:gd name="connsiteX43" fmla="*/ 168023 w 246604"/>
                      <a:gd name="connsiteY43" fmla="*/ 300038 h 300038"/>
                      <a:gd name="connsiteX44" fmla="*/ 151949 w 246604"/>
                      <a:gd name="connsiteY44" fmla="*/ 294680 h 300038"/>
                      <a:gd name="connsiteX45" fmla="*/ 96585 w 246604"/>
                      <a:gd name="connsiteY45" fmla="*/ 278607 h 300038"/>
                      <a:gd name="connsiteX46" fmla="*/ 71582 w 246604"/>
                      <a:gd name="connsiteY46" fmla="*/ 267891 h 300038"/>
                      <a:gd name="connsiteX47" fmla="*/ 41221 w 246604"/>
                      <a:gd name="connsiteY47" fmla="*/ 260747 h 300038"/>
                      <a:gd name="connsiteX48" fmla="*/ 21576 w 246604"/>
                      <a:gd name="connsiteY48" fmla="*/ 248246 h 300038"/>
                      <a:gd name="connsiteX49" fmla="*/ 5503 w 246604"/>
                      <a:gd name="connsiteY49" fmla="*/ 237530 h 300038"/>
                      <a:gd name="connsiteX50" fmla="*/ 145 w 246604"/>
                      <a:gd name="connsiteY50"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19803 w 246604"/>
                      <a:gd name="connsiteY20" fmla="*/ 8930 h 300038"/>
                      <a:gd name="connsiteX21" fmla="*/ 126946 w 246604"/>
                      <a:gd name="connsiteY21" fmla="*/ 12502 h 300038"/>
                      <a:gd name="connsiteX22" fmla="*/ 132304 w 246604"/>
                      <a:gd name="connsiteY22" fmla="*/ 16074 h 300038"/>
                      <a:gd name="connsiteX23" fmla="*/ 150164 w 246604"/>
                      <a:gd name="connsiteY23" fmla="*/ 19646 h 300038"/>
                      <a:gd name="connsiteX24" fmla="*/ 157307 w 246604"/>
                      <a:gd name="connsiteY24" fmla="*/ 25003 h 300038"/>
                      <a:gd name="connsiteX25" fmla="*/ 182310 w 246604"/>
                      <a:gd name="connsiteY25" fmla="*/ 32147 h 300038"/>
                      <a:gd name="connsiteX26" fmla="*/ 194812 w 246604"/>
                      <a:gd name="connsiteY26" fmla="*/ 39291 h 300038"/>
                      <a:gd name="connsiteX27" fmla="*/ 203742 w 246604"/>
                      <a:gd name="connsiteY27" fmla="*/ 42863 h 300038"/>
                      <a:gd name="connsiteX28" fmla="*/ 209099 w 246604"/>
                      <a:gd name="connsiteY28" fmla="*/ 50007 h 300038"/>
                      <a:gd name="connsiteX29" fmla="*/ 214457 w 246604"/>
                      <a:gd name="connsiteY29" fmla="*/ 51793 h 300038"/>
                      <a:gd name="connsiteX30" fmla="*/ 221601 w 246604"/>
                      <a:gd name="connsiteY30" fmla="*/ 62508 h 300038"/>
                      <a:gd name="connsiteX31" fmla="*/ 230531 w 246604"/>
                      <a:gd name="connsiteY31" fmla="*/ 78582 h 300038"/>
                      <a:gd name="connsiteX32" fmla="*/ 234103 w 246604"/>
                      <a:gd name="connsiteY32" fmla="*/ 87511 h 300038"/>
                      <a:gd name="connsiteX33" fmla="*/ 239460 w 246604"/>
                      <a:gd name="connsiteY33" fmla="*/ 94655 h 300038"/>
                      <a:gd name="connsiteX34" fmla="*/ 246604 w 246604"/>
                      <a:gd name="connsiteY34" fmla="*/ 130374 h 300038"/>
                      <a:gd name="connsiteX35" fmla="*/ 244818 w 246604"/>
                      <a:gd name="connsiteY35" fmla="*/ 187524 h 300038"/>
                      <a:gd name="connsiteX36" fmla="*/ 239460 w 246604"/>
                      <a:gd name="connsiteY36" fmla="*/ 203597 h 300038"/>
                      <a:gd name="connsiteX37" fmla="*/ 232317 w 246604"/>
                      <a:gd name="connsiteY37" fmla="*/ 223243 h 300038"/>
                      <a:gd name="connsiteX38" fmla="*/ 221601 w 246604"/>
                      <a:gd name="connsiteY38" fmla="*/ 241102 h 300038"/>
                      <a:gd name="connsiteX39" fmla="*/ 212671 w 246604"/>
                      <a:gd name="connsiteY39" fmla="*/ 257175 h 300038"/>
                      <a:gd name="connsiteX40" fmla="*/ 198384 w 246604"/>
                      <a:gd name="connsiteY40" fmla="*/ 283964 h 300038"/>
                      <a:gd name="connsiteX41" fmla="*/ 189454 w 246604"/>
                      <a:gd name="connsiteY41" fmla="*/ 294680 h 300038"/>
                      <a:gd name="connsiteX42" fmla="*/ 168023 w 246604"/>
                      <a:gd name="connsiteY42" fmla="*/ 300038 h 300038"/>
                      <a:gd name="connsiteX43" fmla="*/ 151949 w 246604"/>
                      <a:gd name="connsiteY43" fmla="*/ 294680 h 300038"/>
                      <a:gd name="connsiteX44" fmla="*/ 96585 w 246604"/>
                      <a:gd name="connsiteY44" fmla="*/ 278607 h 300038"/>
                      <a:gd name="connsiteX45" fmla="*/ 71582 w 246604"/>
                      <a:gd name="connsiteY45" fmla="*/ 267891 h 300038"/>
                      <a:gd name="connsiteX46" fmla="*/ 41221 w 246604"/>
                      <a:gd name="connsiteY46" fmla="*/ 260747 h 300038"/>
                      <a:gd name="connsiteX47" fmla="*/ 21576 w 246604"/>
                      <a:gd name="connsiteY47" fmla="*/ 248246 h 300038"/>
                      <a:gd name="connsiteX48" fmla="*/ 5503 w 246604"/>
                      <a:gd name="connsiteY48" fmla="*/ 237530 h 300038"/>
                      <a:gd name="connsiteX49" fmla="*/ 145 w 246604"/>
                      <a:gd name="connsiteY49"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19803 w 246604"/>
                      <a:gd name="connsiteY20" fmla="*/ 8930 h 300038"/>
                      <a:gd name="connsiteX21" fmla="*/ 126946 w 246604"/>
                      <a:gd name="connsiteY21" fmla="*/ 12502 h 300038"/>
                      <a:gd name="connsiteX22" fmla="*/ 132304 w 246604"/>
                      <a:gd name="connsiteY22" fmla="*/ 16074 h 300038"/>
                      <a:gd name="connsiteX23" fmla="*/ 150164 w 246604"/>
                      <a:gd name="connsiteY23" fmla="*/ 19646 h 300038"/>
                      <a:gd name="connsiteX24" fmla="*/ 157307 w 246604"/>
                      <a:gd name="connsiteY24" fmla="*/ 25003 h 300038"/>
                      <a:gd name="connsiteX25" fmla="*/ 182310 w 246604"/>
                      <a:gd name="connsiteY25" fmla="*/ 32147 h 300038"/>
                      <a:gd name="connsiteX26" fmla="*/ 194812 w 246604"/>
                      <a:gd name="connsiteY26" fmla="*/ 39291 h 300038"/>
                      <a:gd name="connsiteX27" fmla="*/ 203742 w 246604"/>
                      <a:gd name="connsiteY27" fmla="*/ 42863 h 300038"/>
                      <a:gd name="connsiteX28" fmla="*/ 209099 w 246604"/>
                      <a:gd name="connsiteY28" fmla="*/ 50007 h 300038"/>
                      <a:gd name="connsiteX29" fmla="*/ 214457 w 246604"/>
                      <a:gd name="connsiteY29" fmla="*/ 51793 h 300038"/>
                      <a:gd name="connsiteX30" fmla="*/ 221601 w 246604"/>
                      <a:gd name="connsiteY30" fmla="*/ 62508 h 300038"/>
                      <a:gd name="connsiteX31" fmla="*/ 230531 w 246604"/>
                      <a:gd name="connsiteY31" fmla="*/ 78582 h 300038"/>
                      <a:gd name="connsiteX32" fmla="*/ 239460 w 246604"/>
                      <a:gd name="connsiteY32" fmla="*/ 94655 h 300038"/>
                      <a:gd name="connsiteX33" fmla="*/ 246604 w 246604"/>
                      <a:gd name="connsiteY33" fmla="*/ 130374 h 300038"/>
                      <a:gd name="connsiteX34" fmla="*/ 244818 w 246604"/>
                      <a:gd name="connsiteY34" fmla="*/ 187524 h 300038"/>
                      <a:gd name="connsiteX35" fmla="*/ 239460 w 246604"/>
                      <a:gd name="connsiteY35" fmla="*/ 203597 h 300038"/>
                      <a:gd name="connsiteX36" fmla="*/ 232317 w 246604"/>
                      <a:gd name="connsiteY36" fmla="*/ 223243 h 300038"/>
                      <a:gd name="connsiteX37" fmla="*/ 221601 w 246604"/>
                      <a:gd name="connsiteY37" fmla="*/ 241102 h 300038"/>
                      <a:gd name="connsiteX38" fmla="*/ 212671 w 246604"/>
                      <a:gd name="connsiteY38" fmla="*/ 257175 h 300038"/>
                      <a:gd name="connsiteX39" fmla="*/ 198384 w 246604"/>
                      <a:gd name="connsiteY39" fmla="*/ 283964 h 300038"/>
                      <a:gd name="connsiteX40" fmla="*/ 189454 w 246604"/>
                      <a:gd name="connsiteY40" fmla="*/ 294680 h 300038"/>
                      <a:gd name="connsiteX41" fmla="*/ 168023 w 246604"/>
                      <a:gd name="connsiteY41" fmla="*/ 300038 h 300038"/>
                      <a:gd name="connsiteX42" fmla="*/ 151949 w 246604"/>
                      <a:gd name="connsiteY42" fmla="*/ 294680 h 300038"/>
                      <a:gd name="connsiteX43" fmla="*/ 96585 w 246604"/>
                      <a:gd name="connsiteY43" fmla="*/ 278607 h 300038"/>
                      <a:gd name="connsiteX44" fmla="*/ 71582 w 246604"/>
                      <a:gd name="connsiteY44" fmla="*/ 267891 h 300038"/>
                      <a:gd name="connsiteX45" fmla="*/ 41221 w 246604"/>
                      <a:gd name="connsiteY45" fmla="*/ 260747 h 300038"/>
                      <a:gd name="connsiteX46" fmla="*/ 21576 w 246604"/>
                      <a:gd name="connsiteY46" fmla="*/ 248246 h 300038"/>
                      <a:gd name="connsiteX47" fmla="*/ 5503 w 246604"/>
                      <a:gd name="connsiteY47" fmla="*/ 237530 h 300038"/>
                      <a:gd name="connsiteX48" fmla="*/ 145 w 246604"/>
                      <a:gd name="connsiteY48"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19803 w 246604"/>
                      <a:gd name="connsiteY20" fmla="*/ 8930 h 300038"/>
                      <a:gd name="connsiteX21" fmla="*/ 126946 w 246604"/>
                      <a:gd name="connsiteY21" fmla="*/ 12502 h 300038"/>
                      <a:gd name="connsiteX22" fmla="*/ 132304 w 246604"/>
                      <a:gd name="connsiteY22" fmla="*/ 16074 h 300038"/>
                      <a:gd name="connsiteX23" fmla="*/ 150164 w 246604"/>
                      <a:gd name="connsiteY23" fmla="*/ 19646 h 300038"/>
                      <a:gd name="connsiteX24" fmla="*/ 157307 w 246604"/>
                      <a:gd name="connsiteY24" fmla="*/ 25003 h 300038"/>
                      <a:gd name="connsiteX25" fmla="*/ 182310 w 246604"/>
                      <a:gd name="connsiteY25" fmla="*/ 32147 h 300038"/>
                      <a:gd name="connsiteX26" fmla="*/ 194812 w 246604"/>
                      <a:gd name="connsiteY26" fmla="*/ 39291 h 300038"/>
                      <a:gd name="connsiteX27" fmla="*/ 209099 w 246604"/>
                      <a:gd name="connsiteY27" fmla="*/ 50007 h 300038"/>
                      <a:gd name="connsiteX28" fmla="*/ 214457 w 246604"/>
                      <a:gd name="connsiteY28" fmla="*/ 51793 h 300038"/>
                      <a:gd name="connsiteX29" fmla="*/ 221601 w 246604"/>
                      <a:gd name="connsiteY29" fmla="*/ 62508 h 300038"/>
                      <a:gd name="connsiteX30" fmla="*/ 230531 w 246604"/>
                      <a:gd name="connsiteY30" fmla="*/ 78582 h 300038"/>
                      <a:gd name="connsiteX31" fmla="*/ 239460 w 246604"/>
                      <a:gd name="connsiteY31" fmla="*/ 94655 h 300038"/>
                      <a:gd name="connsiteX32" fmla="*/ 246604 w 246604"/>
                      <a:gd name="connsiteY32" fmla="*/ 130374 h 300038"/>
                      <a:gd name="connsiteX33" fmla="*/ 244818 w 246604"/>
                      <a:gd name="connsiteY33" fmla="*/ 187524 h 300038"/>
                      <a:gd name="connsiteX34" fmla="*/ 239460 w 246604"/>
                      <a:gd name="connsiteY34" fmla="*/ 203597 h 300038"/>
                      <a:gd name="connsiteX35" fmla="*/ 232317 w 246604"/>
                      <a:gd name="connsiteY35" fmla="*/ 223243 h 300038"/>
                      <a:gd name="connsiteX36" fmla="*/ 221601 w 246604"/>
                      <a:gd name="connsiteY36" fmla="*/ 241102 h 300038"/>
                      <a:gd name="connsiteX37" fmla="*/ 212671 w 246604"/>
                      <a:gd name="connsiteY37" fmla="*/ 257175 h 300038"/>
                      <a:gd name="connsiteX38" fmla="*/ 198384 w 246604"/>
                      <a:gd name="connsiteY38" fmla="*/ 283964 h 300038"/>
                      <a:gd name="connsiteX39" fmla="*/ 189454 w 246604"/>
                      <a:gd name="connsiteY39" fmla="*/ 294680 h 300038"/>
                      <a:gd name="connsiteX40" fmla="*/ 168023 w 246604"/>
                      <a:gd name="connsiteY40" fmla="*/ 300038 h 300038"/>
                      <a:gd name="connsiteX41" fmla="*/ 151949 w 246604"/>
                      <a:gd name="connsiteY41" fmla="*/ 294680 h 300038"/>
                      <a:gd name="connsiteX42" fmla="*/ 96585 w 246604"/>
                      <a:gd name="connsiteY42" fmla="*/ 278607 h 300038"/>
                      <a:gd name="connsiteX43" fmla="*/ 71582 w 246604"/>
                      <a:gd name="connsiteY43" fmla="*/ 267891 h 300038"/>
                      <a:gd name="connsiteX44" fmla="*/ 41221 w 246604"/>
                      <a:gd name="connsiteY44" fmla="*/ 260747 h 300038"/>
                      <a:gd name="connsiteX45" fmla="*/ 21576 w 246604"/>
                      <a:gd name="connsiteY45" fmla="*/ 248246 h 300038"/>
                      <a:gd name="connsiteX46" fmla="*/ 5503 w 246604"/>
                      <a:gd name="connsiteY46" fmla="*/ 237530 h 300038"/>
                      <a:gd name="connsiteX47" fmla="*/ 145 w 246604"/>
                      <a:gd name="connsiteY47"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19803 w 246604"/>
                      <a:gd name="connsiteY20" fmla="*/ 8930 h 300038"/>
                      <a:gd name="connsiteX21" fmla="*/ 126946 w 246604"/>
                      <a:gd name="connsiteY21" fmla="*/ 12502 h 300038"/>
                      <a:gd name="connsiteX22" fmla="*/ 132304 w 246604"/>
                      <a:gd name="connsiteY22" fmla="*/ 16074 h 300038"/>
                      <a:gd name="connsiteX23" fmla="*/ 150164 w 246604"/>
                      <a:gd name="connsiteY23" fmla="*/ 19646 h 300038"/>
                      <a:gd name="connsiteX24" fmla="*/ 157307 w 246604"/>
                      <a:gd name="connsiteY24" fmla="*/ 25003 h 300038"/>
                      <a:gd name="connsiteX25" fmla="*/ 182310 w 246604"/>
                      <a:gd name="connsiteY25" fmla="*/ 32147 h 300038"/>
                      <a:gd name="connsiteX26" fmla="*/ 194812 w 246604"/>
                      <a:gd name="connsiteY26" fmla="*/ 39291 h 300038"/>
                      <a:gd name="connsiteX27" fmla="*/ 209099 w 246604"/>
                      <a:gd name="connsiteY27" fmla="*/ 50007 h 300038"/>
                      <a:gd name="connsiteX28" fmla="*/ 221601 w 246604"/>
                      <a:gd name="connsiteY28" fmla="*/ 62508 h 300038"/>
                      <a:gd name="connsiteX29" fmla="*/ 230531 w 246604"/>
                      <a:gd name="connsiteY29" fmla="*/ 78582 h 300038"/>
                      <a:gd name="connsiteX30" fmla="*/ 239460 w 246604"/>
                      <a:gd name="connsiteY30" fmla="*/ 94655 h 300038"/>
                      <a:gd name="connsiteX31" fmla="*/ 246604 w 246604"/>
                      <a:gd name="connsiteY31" fmla="*/ 130374 h 300038"/>
                      <a:gd name="connsiteX32" fmla="*/ 244818 w 246604"/>
                      <a:gd name="connsiteY32" fmla="*/ 187524 h 300038"/>
                      <a:gd name="connsiteX33" fmla="*/ 239460 w 246604"/>
                      <a:gd name="connsiteY33" fmla="*/ 203597 h 300038"/>
                      <a:gd name="connsiteX34" fmla="*/ 232317 w 246604"/>
                      <a:gd name="connsiteY34" fmla="*/ 223243 h 300038"/>
                      <a:gd name="connsiteX35" fmla="*/ 221601 w 246604"/>
                      <a:gd name="connsiteY35" fmla="*/ 241102 h 300038"/>
                      <a:gd name="connsiteX36" fmla="*/ 212671 w 246604"/>
                      <a:gd name="connsiteY36" fmla="*/ 257175 h 300038"/>
                      <a:gd name="connsiteX37" fmla="*/ 198384 w 246604"/>
                      <a:gd name="connsiteY37" fmla="*/ 283964 h 300038"/>
                      <a:gd name="connsiteX38" fmla="*/ 189454 w 246604"/>
                      <a:gd name="connsiteY38" fmla="*/ 294680 h 300038"/>
                      <a:gd name="connsiteX39" fmla="*/ 168023 w 246604"/>
                      <a:gd name="connsiteY39" fmla="*/ 300038 h 300038"/>
                      <a:gd name="connsiteX40" fmla="*/ 151949 w 246604"/>
                      <a:gd name="connsiteY40" fmla="*/ 294680 h 300038"/>
                      <a:gd name="connsiteX41" fmla="*/ 96585 w 246604"/>
                      <a:gd name="connsiteY41" fmla="*/ 278607 h 300038"/>
                      <a:gd name="connsiteX42" fmla="*/ 71582 w 246604"/>
                      <a:gd name="connsiteY42" fmla="*/ 267891 h 300038"/>
                      <a:gd name="connsiteX43" fmla="*/ 41221 w 246604"/>
                      <a:gd name="connsiteY43" fmla="*/ 260747 h 300038"/>
                      <a:gd name="connsiteX44" fmla="*/ 21576 w 246604"/>
                      <a:gd name="connsiteY44" fmla="*/ 248246 h 300038"/>
                      <a:gd name="connsiteX45" fmla="*/ 5503 w 246604"/>
                      <a:gd name="connsiteY45" fmla="*/ 237530 h 300038"/>
                      <a:gd name="connsiteX46" fmla="*/ 145 w 246604"/>
                      <a:gd name="connsiteY46"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19803 w 246604"/>
                      <a:gd name="connsiteY20" fmla="*/ 8930 h 300038"/>
                      <a:gd name="connsiteX21" fmla="*/ 126946 w 246604"/>
                      <a:gd name="connsiteY21" fmla="*/ 12502 h 300038"/>
                      <a:gd name="connsiteX22" fmla="*/ 150164 w 246604"/>
                      <a:gd name="connsiteY22" fmla="*/ 19646 h 300038"/>
                      <a:gd name="connsiteX23" fmla="*/ 157307 w 246604"/>
                      <a:gd name="connsiteY23" fmla="*/ 25003 h 300038"/>
                      <a:gd name="connsiteX24" fmla="*/ 182310 w 246604"/>
                      <a:gd name="connsiteY24" fmla="*/ 32147 h 300038"/>
                      <a:gd name="connsiteX25" fmla="*/ 194812 w 246604"/>
                      <a:gd name="connsiteY25" fmla="*/ 39291 h 300038"/>
                      <a:gd name="connsiteX26" fmla="*/ 209099 w 246604"/>
                      <a:gd name="connsiteY26" fmla="*/ 50007 h 300038"/>
                      <a:gd name="connsiteX27" fmla="*/ 221601 w 246604"/>
                      <a:gd name="connsiteY27" fmla="*/ 62508 h 300038"/>
                      <a:gd name="connsiteX28" fmla="*/ 230531 w 246604"/>
                      <a:gd name="connsiteY28" fmla="*/ 78582 h 300038"/>
                      <a:gd name="connsiteX29" fmla="*/ 239460 w 246604"/>
                      <a:gd name="connsiteY29" fmla="*/ 94655 h 300038"/>
                      <a:gd name="connsiteX30" fmla="*/ 246604 w 246604"/>
                      <a:gd name="connsiteY30" fmla="*/ 130374 h 300038"/>
                      <a:gd name="connsiteX31" fmla="*/ 244818 w 246604"/>
                      <a:gd name="connsiteY31" fmla="*/ 187524 h 300038"/>
                      <a:gd name="connsiteX32" fmla="*/ 239460 w 246604"/>
                      <a:gd name="connsiteY32" fmla="*/ 203597 h 300038"/>
                      <a:gd name="connsiteX33" fmla="*/ 232317 w 246604"/>
                      <a:gd name="connsiteY33" fmla="*/ 223243 h 300038"/>
                      <a:gd name="connsiteX34" fmla="*/ 221601 w 246604"/>
                      <a:gd name="connsiteY34" fmla="*/ 241102 h 300038"/>
                      <a:gd name="connsiteX35" fmla="*/ 212671 w 246604"/>
                      <a:gd name="connsiteY35" fmla="*/ 257175 h 300038"/>
                      <a:gd name="connsiteX36" fmla="*/ 198384 w 246604"/>
                      <a:gd name="connsiteY36" fmla="*/ 283964 h 300038"/>
                      <a:gd name="connsiteX37" fmla="*/ 189454 w 246604"/>
                      <a:gd name="connsiteY37" fmla="*/ 294680 h 300038"/>
                      <a:gd name="connsiteX38" fmla="*/ 168023 w 246604"/>
                      <a:gd name="connsiteY38" fmla="*/ 300038 h 300038"/>
                      <a:gd name="connsiteX39" fmla="*/ 151949 w 246604"/>
                      <a:gd name="connsiteY39" fmla="*/ 294680 h 300038"/>
                      <a:gd name="connsiteX40" fmla="*/ 96585 w 246604"/>
                      <a:gd name="connsiteY40" fmla="*/ 278607 h 300038"/>
                      <a:gd name="connsiteX41" fmla="*/ 71582 w 246604"/>
                      <a:gd name="connsiteY41" fmla="*/ 267891 h 300038"/>
                      <a:gd name="connsiteX42" fmla="*/ 41221 w 246604"/>
                      <a:gd name="connsiteY42" fmla="*/ 260747 h 300038"/>
                      <a:gd name="connsiteX43" fmla="*/ 21576 w 246604"/>
                      <a:gd name="connsiteY43" fmla="*/ 248246 h 300038"/>
                      <a:gd name="connsiteX44" fmla="*/ 5503 w 246604"/>
                      <a:gd name="connsiteY44" fmla="*/ 237530 h 300038"/>
                      <a:gd name="connsiteX45" fmla="*/ 145 w 246604"/>
                      <a:gd name="connsiteY45"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19803 w 246604"/>
                      <a:gd name="connsiteY20" fmla="*/ 8930 h 300038"/>
                      <a:gd name="connsiteX21" fmla="*/ 126946 w 246604"/>
                      <a:gd name="connsiteY21" fmla="*/ 12502 h 300038"/>
                      <a:gd name="connsiteX22" fmla="*/ 150164 w 246604"/>
                      <a:gd name="connsiteY22" fmla="*/ 19646 h 300038"/>
                      <a:gd name="connsiteX23" fmla="*/ 182310 w 246604"/>
                      <a:gd name="connsiteY23" fmla="*/ 32147 h 300038"/>
                      <a:gd name="connsiteX24" fmla="*/ 194812 w 246604"/>
                      <a:gd name="connsiteY24" fmla="*/ 39291 h 300038"/>
                      <a:gd name="connsiteX25" fmla="*/ 209099 w 246604"/>
                      <a:gd name="connsiteY25" fmla="*/ 50007 h 300038"/>
                      <a:gd name="connsiteX26" fmla="*/ 221601 w 246604"/>
                      <a:gd name="connsiteY26" fmla="*/ 62508 h 300038"/>
                      <a:gd name="connsiteX27" fmla="*/ 230531 w 246604"/>
                      <a:gd name="connsiteY27" fmla="*/ 78582 h 300038"/>
                      <a:gd name="connsiteX28" fmla="*/ 239460 w 246604"/>
                      <a:gd name="connsiteY28" fmla="*/ 94655 h 300038"/>
                      <a:gd name="connsiteX29" fmla="*/ 246604 w 246604"/>
                      <a:gd name="connsiteY29" fmla="*/ 130374 h 300038"/>
                      <a:gd name="connsiteX30" fmla="*/ 244818 w 246604"/>
                      <a:gd name="connsiteY30" fmla="*/ 187524 h 300038"/>
                      <a:gd name="connsiteX31" fmla="*/ 239460 w 246604"/>
                      <a:gd name="connsiteY31" fmla="*/ 203597 h 300038"/>
                      <a:gd name="connsiteX32" fmla="*/ 232317 w 246604"/>
                      <a:gd name="connsiteY32" fmla="*/ 223243 h 300038"/>
                      <a:gd name="connsiteX33" fmla="*/ 221601 w 246604"/>
                      <a:gd name="connsiteY33" fmla="*/ 241102 h 300038"/>
                      <a:gd name="connsiteX34" fmla="*/ 212671 w 246604"/>
                      <a:gd name="connsiteY34" fmla="*/ 257175 h 300038"/>
                      <a:gd name="connsiteX35" fmla="*/ 198384 w 246604"/>
                      <a:gd name="connsiteY35" fmla="*/ 283964 h 300038"/>
                      <a:gd name="connsiteX36" fmla="*/ 189454 w 246604"/>
                      <a:gd name="connsiteY36" fmla="*/ 294680 h 300038"/>
                      <a:gd name="connsiteX37" fmla="*/ 168023 w 246604"/>
                      <a:gd name="connsiteY37" fmla="*/ 300038 h 300038"/>
                      <a:gd name="connsiteX38" fmla="*/ 151949 w 246604"/>
                      <a:gd name="connsiteY38" fmla="*/ 294680 h 300038"/>
                      <a:gd name="connsiteX39" fmla="*/ 96585 w 246604"/>
                      <a:gd name="connsiteY39" fmla="*/ 278607 h 300038"/>
                      <a:gd name="connsiteX40" fmla="*/ 71582 w 246604"/>
                      <a:gd name="connsiteY40" fmla="*/ 267891 h 300038"/>
                      <a:gd name="connsiteX41" fmla="*/ 41221 w 246604"/>
                      <a:gd name="connsiteY41" fmla="*/ 260747 h 300038"/>
                      <a:gd name="connsiteX42" fmla="*/ 21576 w 246604"/>
                      <a:gd name="connsiteY42" fmla="*/ 248246 h 300038"/>
                      <a:gd name="connsiteX43" fmla="*/ 5503 w 246604"/>
                      <a:gd name="connsiteY43" fmla="*/ 237530 h 300038"/>
                      <a:gd name="connsiteX44" fmla="*/ 145 w 246604"/>
                      <a:gd name="connsiteY44"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26946 w 246604"/>
                      <a:gd name="connsiteY20" fmla="*/ 12502 h 300038"/>
                      <a:gd name="connsiteX21" fmla="*/ 150164 w 246604"/>
                      <a:gd name="connsiteY21" fmla="*/ 19646 h 300038"/>
                      <a:gd name="connsiteX22" fmla="*/ 182310 w 246604"/>
                      <a:gd name="connsiteY22" fmla="*/ 32147 h 300038"/>
                      <a:gd name="connsiteX23" fmla="*/ 194812 w 246604"/>
                      <a:gd name="connsiteY23" fmla="*/ 39291 h 300038"/>
                      <a:gd name="connsiteX24" fmla="*/ 209099 w 246604"/>
                      <a:gd name="connsiteY24" fmla="*/ 50007 h 300038"/>
                      <a:gd name="connsiteX25" fmla="*/ 221601 w 246604"/>
                      <a:gd name="connsiteY25" fmla="*/ 62508 h 300038"/>
                      <a:gd name="connsiteX26" fmla="*/ 230531 w 246604"/>
                      <a:gd name="connsiteY26" fmla="*/ 78582 h 300038"/>
                      <a:gd name="connsiteX27" fmla="*/ 239460 w 246604"/>
                      <a:gd name="connsiteY27" fmla="*/ 94655 h 300038"/>
                      <a:gd name="connsiteX28" fmla="*/ 246604 w 246604"/>
                      <a:gd name="connsiteY28" fmla="*/ 130374 h 300038"/>
                      <a:gd name="connsiteX29" fmla="*/ 244818 w 246604"/>
                      <a:gd name="connsiteY29" fmla="*/ 187524 h 300038"/>
                      <a:gd name="connsiteX30" fmla="*/ 239460 w 246604"/>
                      <a:gd name="connsiteY30" fmla="*/ 203597 h 300038"/>
                      <a:gd name="connsiteX31" fmla="*/ 232317 w 246604"/>
                      <a:gd name="connsiteY31" fmla="*/ 223243 h 300038"/>
                      <a:gd name="connsiteX32" fmla="*/ 221601 w 246604"/>
                      <a:gd name="connsiteY32" fmla="*/ 241102 h 300038"/>
                      <a:gd name="connsiteX33" fmla="*/ 212671 w 246604"/>
                      <a:gd name="connsiteY33" fmla="*/ 257175 h 300038"/>
                      <a:gd name="connsiteX34" fmla="*/ 198384 w 246604"/>
                      <a:gd name="connsiteY34" fmla="*/ 283964 h 300038"/>
                      <a:gd name="connsiteX35" fmla="*/ 189454 w 246604"/>
                      <a:gd name="connsiteY35" fmla="*/ 294680 h 300038"/>
                      <a:gd name="connsiteX36" fmla="*/ 168023 w 246604"/>
                      <a:gd name="connsiteY36" fmla="*/ 300038 h 300038"/>
                      <a:gd name="connsiteX37" fmla="*/ 151949 w 246604"/>
                      <a:gd name="connsiteY37" fmla="*/ 294680 h 300038"/>
                      <a:gd name="connsiteX38" fmla="*/ 96585 w 246604"/>
                      <a:gd name="connsiteY38" fmla="*/ 278607 h 300038"/>
                      <a:gd name="connsiteX39" fmla="*/ 71582 w 246604"/>
                      <a:gd name="connsiteY39" fmla="*/ 267891 h 300038"/>
                      <a:gd name="connsiteX40" fmla="*/ 41221 w 246604"/>
                      <a:gd name="connsiteY40" fmla="*/ 260747 h 300038"/>
                      <a:gd name="connsiteX41" fmla="*/ 21576 w 246604"/>
                      <a:gd name="connsiteY41" fmla="*/ 248246 h 300038"/>
                      <a:gd name="connsiteX42" fmla="*/ 5503 w 246604"/>
                      <a:gd name="connsiteY42" fmla="*/ 237530 h 300038"/>
                      <a:gd name="connsiteX43" fmla="*/ 145 w 246604"/>
                      <a:gd name="connsiteY43"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14445 w 246604"/>
                      <a:gd name="connsiteY18" fmla="*/ 7144 h 300038"/>
                      <a:gd name="connsiteX19" fmla="*/ 126946 w 246604"/>
                      <a:gd name="connsiteY19" fmla="*/ 12502 h 300038"/>
                      <a:gd name="connsiteX20" fmla="*/ 150164 w 246604"/>
                      <a:gd name="connsiteY20" fmla="*/ 19646 h 300038"/>
                      <a:gd name="connsiteX21" fmla="*/ 182310 w 246604"/>
                      <a:gd name="connsiteY21" fmla="*/ 32147 h 300038"/>
                      <a:gd name="connsiteX22" fmla="*/ 194812 w 246604"/>
                      <a:gd name="connsiteY22" fmla="*/ 39291 h 300038"/>
                      <a:gd name="connsiteX23" fmla="*/ 209099 w 246604"/>
                      <a:gd name="connsiteY23" fmla="*/ 50007 h 300038"/>
                      <a:gd name="connsiteX24" fmla="*/ 221601 w 246604"/>
                      <a:gd name="connsiteY24" fmla="*/ 62508 h 300038"/>
                      <a:gd name="connsiteX25" fmla="*/ 230531 w 246604"/>
                      <a:gd name="connsiteY25" fmla="*/ 78582 h 300038"/>
                      <a:gd name="connsiteX26" fmla="*/ 239460 w 246604"/>
                      <a:gd name="connsiteY26" fmla="*/ 94655 h 300038"/>
                      <a:gd name="connsiteX27" fmla="*/ 246604 w 246604"/>
                      <a:gd name="connsiteY27" fmla="*/ 130374 h 300038"/>
                      <a:gd name="connsiteX28" fmla="*/ 244818 w 246604"/>
                      <a:gd name="connsiteY28" fmla="*/ 187524 h 300038"/>
                      <a:gd name="connsiteX29" fmla="*/ 239460 w 246604"/>
                      <a:gd name="connsiteY29" fmla="*/ 203597 h 300038"/>
                      <a:gd name="connsiteX30" fmla="*/ 232317 w 246604"/>
                      <a:gd name="connsiteY30" fmla="*/ 223243 h 300038"/>
                      <a:gd name="connsiteX31" fmla="*/ 221601 w 246604"/>
                      <a:gd name="connsiteY31" fmla="*/ 241102 h 300038"/>
                      <a:gd name="connsiteX32" fmla="*/ 212671 w 246604"/>
                      <a:gd name="connsiteY32" fmla="*/ 257175 h 300038"/>
                      <a:gd name="connsiteX33" fmla="*/ 198384 w 246604"/>
                      <a:gd name="connsiteY33" fmla="*/ 283964 h 300038"/>
                      <a:gd name="connsiteX34" fmla="*/ 189454 w 246604"/>
                      <a:gd name="connsiteY34" fmla="*/ 294680 h 300038"/>
                      <a:gd name="connsiteX35" fmla="*/ 168023 w 246604"/>
                      <a:gd name="connsiteY35" fmla="*/ 300038 h 300038"/>
                      <a:gd name="connsiteX36" fmla="*/ 151949 w 246604"/>
                      <a:gd name="connsiteY36" fmla="*/ 294680 h 300038"/>
                      <a:gd name="connsiteX37" fmla="*/ 96585 w 246604"/>
                      <a:gd name="connsiteY37" fmla="*/ 278607 h 300038"/>
                      <a:gd name="connsiteX38" fmla="*/ 71582 w 246604"/>
                      <a:gd name="connsiteY38" fmla="*/ 267891 h 300038"/>
                      <a:gd name="connsiteX39" fmla="*/ 41221 w 246604"/>
                      <a:gd name="connsiteY39" fmla="*/ 260747 h 300038"/>
                      <a:gd name="connsiteX40" fmla="*/ 21576 w 246604"/>
                      <a:gd name="connsiteY40" fmla="*/ 248246 h 300038"/>
                      <a:gd name="connsiteX41" fmla="*/ 5503 w 246604"/>
                      <a:gd name="connsiteY41" fmla="*/ 237530 h 300038"/>
                      <a:gd name="connsiteX42" fmla="*/ 145 w 246604"/>
                      <a:gd name="connsiteY42" fmla="*/ 200025 h 300038"/>
                      <a:gd name="connsiteX0" fmla="*/ 145 w 246604"/>
                      <a:gd name="connsiteY0" fmla="*/ 200043 h 300056"/>
                      <a:gd name="connsiteX1" fmla="*/ 1931 w 246604"/>
                      <a:gd name="connsiteY1" fmla="*/ 187542 h 300056"/>
                      <a:gd name="connsiteX2" fmla="*/ 5503 w 246604"/>
                      <a:gd name="connsiteY2" fmla="*/ 178612 h 300056"/>
                      <a:gd name="connsiteX3" fmla="*/ 7289 w 246604"/>
                      <a:gd name="connsiteY3" fmla="*/ 173254 h 300056"/>
                      <a:gd name="connsiteX4" fmla="*/ 10860 w 246604"/>
                      <a:gd name="connsiteY4" fmla="*/ 167896 h 300056"/>
                      <a:gd name="connsiteX5" fmla="*/ 18004 w 246604"/>
                      <a:gd name="connsiteY5" fmla="*/ 142893 h 300056"/>
                      <a:gd name="connsiteX6" fmla="*/ 19790 w 246604"/>
                      <a:gd name="connsiteY6" fmla="*/ 128606 h 300056"/>
                      <a:gd name="connsiteX7" fmla="*/ 21576 w 246604"/>
                      <a:gd name="connsiteY7" fmla="*/ 119676 h 300056"/>
                      <a:gd name="connsiteX8" fmla="*/ 25148 w 246604"/>
                      <a:gd name="connsiteY8" fmla="*/ 94673 h 300056"/>
                      <a:gd name="connsiteX9" fmla="*/ 28720 w 246604"/>
                      <a:gd name="connsiteY9" fmla="*/ 89315 h 300056"/>
                      <a:gd name="connsiteX10" fmla="*/ 35864 w 246604"/>
                      <a:gd name="connsiteY10" fmla="*/ 58954 h 300056"/>
                      <a:gd name="connsiteX11" fmla="*/ 39435 w 246604"/>
                      <a:gd name="connsiteY11" fmla="*/ 53596 h 300056"/>
                      <a:gd name="connsiteX12" fmla="*/ 44793 w 246604"/>
                      <a:gd name="connsiteY12" fmla="*/ 33951 h 300056"/>
                      <a:gd name="connsiteX13" fmla="*/ 48365 w 246604"/>
                      <a:gd name="connsiteY13" fmla="*/ 19664 h 300056"/>
                      <a:gd name="connsiteX14" fmla="*/ 51937 w 246604"/>
                      <a:gd name="connsiteY14" fmla="*/ 14306 h 300056"/>
                      <a:gd name="connsiteX15" fmla="*/ 69796 w 246604"/>
                      <a:gd name="connsiteY15" fmla="*/ 5376 h 300056"/>
                      <a:gd name="connsiteX16" fmla="*/ 94799 w 246604"/>
                      <a:gd name="connsiteY16" fmla="*/ 18 h 300056"/>
                      <a:gd name="connsiteX17" fmla="*/ 114445 w 246604"/>
                      <a:gd name="connsiteY17" fmla="*/ 7162 h 300056"/>
                      <a:gd name="connsiteX18" fmla="*/ 126946 w 246604"/>
                      <a:gd name="connsiteY18" fmla="*/ 12520 h 300056"/>
                      <a:gd name="connsiteX19" fmla="*/ 150164 w 246604"/>
                      <a:gd name="connsiteY19" fmla="*/ 19664 h 300056"/>
                      <a:gd name="connsiteX20" fmla="*/ 182310 w 246604"/>
                      <a:gd name="connsiteY20" fmla="*/ 32165 h 300056"/>
                      <a:gd name="connsiteX21" fmla="*/ 194812 w 246604"/>
                      <a:gd name="connsiteY21" fmla="*/ 39309 h 300056"/>
                      <a:gd name="connsiteX22" fmla="*/ 209099 w 246604"/>
                      <a:gd name="connsiteY22" fmla="*/ 50025 h 300056"/>
                      <a:gd name="connsiteX23" fmla="*/ 221601 w 246604"/>
                      <a:gd name="connsiteY23" fmla="*/ 62526 h 300056"/>
                      <a:gd name="connsiteX24" fmla="*/ 230531 w 246604"/>
                      <a:gd name="connsiteY24" fmla="*/ 78600 h 300056"/>
                      <a:gd name="connsiteX25" fmla="*/ 239460 w 246604"/>
                      <a:gd name="connsiteY25" fmla="*/ 94673 h 300056"/>
                      <a:gd name="connsiteX26" fmla="*/ 246604 w 246604"/>
                      <a:gd name="connsiteY26" fmla="*/ 130392 h 300056"/>
                      <a:gd name="connsiteX27" fmla="*/ 244818 w 246604"/>
                      <a:gd name="connsiteY27" fmla="*/ 187542 h 300056"/>
                      <a:gd name="connsiteX28" fmla="*/ 239460 w 246604"/>
                      <a:gd name="connsiteY28" fmla="*/ 203615 h 300056"/>
                      <a:gd name="connsiteX29" fmla="*/ 232317 w 246604"/>
                      <a:gd name="connsiteY29" fmla="*/ 223261 h 300056"/>
                      <a:gd name="connsiteX30" fmla="*/ 221601 w 246604"/>
                      <a:gd name="connsiteY30" fmla="*/ 241120 h 300056"/>
                      <a:gd name="connsiteX31" fmla="*/ 212671 w 246604"/>
                      <a:gd name="connsiteY31" fmla="*/ 257193 h 300056"/>
                      <a:gd name="connsiteX32" fmla="*/ 198384 w 246604"/>
                      <a:gd name="connsiteY32" fmla="*/ 283982 h 300056"/>
                      <a:gd name="connsiteX33" fmla="*/ 189454 w 246604"/>
                      <a:gd name="connsiteY33" fmla="*/ 294698 h 300056"/>
                      <a:gd name="connsiteX34" fmla="*/ 168023 w 246604"/>
                      <a:gd name="connsiteY34" fmla="*/ 300056 h 300056"/>
                      <a:gd name="connsiteX35" fmla="*/ 151949 w 246604"/>
                      <a:gd name="connsiteY35" fmla="*/ 294698 h 300056"/>
                      <a:gd name="connsiteX36" fmla="*/ 96585 w 246604"/>
                      <a:gd name="connsiteY36" fmla="*/ 278625 h 300056"/>
                      <a:gd name="connsiteX37" fmla="*/ 71582 w 246604"/>
                      <a:gd name="connsiteY37" fmla="*/ 267909 h 300056"/>
                      <a:gd name="connsiteX38" fmla="*/ 41221 w 246604"/>
                      <a:gd name="connsiteY38" fmla="*/ 260765 h 300056"/>
                      <a:gd name="connsiteX39" fmla="*/ 21576 w 246604"/>
                      <a:gd name="connsiteY39" fmla="*/ 248264 h 300056"/>
                      <a:gd name="connsiteX40" fmla="*/ 5503 w 246604"/>
                      <a:gd name="connsiteY40" fmla="*/ 237548 h 300056"/>
                      <a:gd name="connsiteX41" fmla="*/ 145 w 246604"/>
                      <a:gd name="connsiteY41" fmla="*/ 200043 h 300056"/>
                      <a:gd name="connsiteX0" fmla="*/ 145 w 246604"/>
                      <a:gd name="connsiteY0" fmla="*/ 200050 h 300063"/>
                      <a:gd name="connsiteX1" fmla="*/ 1931 w 246604"/>
                      <a:gd name="connsiteY1" fmla="*/ 187549 h 300063"/>
                      <a:gd name="connsiteX2" fmla="*/ 5503 w 246604"/>
                      <a:gd name="connsiteY2" fmla="*/ 178619 h 300063"/>
                      <a:gd name="connsiteX3" fmla="*/ 7289 w 246604"/>
                      <a:gd name="connsiteY3" fmla="*/ 173261 h 300063"/>
                      <a:gd name="connsiteX4" fmla="*/ 10860 w 246604"/>
                      <a:gd name="connsiteY4" fmla="*/ 167903 h 300063"/>
                      <a:gd name="connsiteX5" fmla="*/ 18004 w 246604"/>
                      <a:gd name="connsiteY5" fmla="*/ 142900 h 300063"/>
                      <a:gd name="connsiteX6" fmla="*/ 19790 w 246604"/>
                      <a:gd name="connsiteY6" fmla="*/ 128613 h 300063"/>
                      <a:gd name="connsiteX7" fmla="*/ 21576 w 246604"/>
                      <a:gd name="connsiteY7" fmla="*/ 119683 h 300063"/>
                      <a:gd name="connsiteX8" fmla="*/ 25148 w 246604"/>
                      <a:gd name="connsiteY8" fmla="*/ 94680 h 300063"/>
                      <a:gd name="connsiteX9" fmla="*/ 28720 w 246604"/>
                      <a:gd name="connsiteY9" fmla="*/ 89322 h 300063"/>
                      <a:gd name="connsiteX10" fmla="*/ 35864 w 246604"/>
                      <a:gd name="connsiteY10" fmla="*/ 58961 h 300063"/>
                      <a:gd name="connsiteX11" fmla="*/ 39435 w 246604"/>
                      <a:gd name="connsiteY11" fmla="*/ 53603 h 300063"/>
                      <a:gd name="connsiteX12" fmla="*/ 44793 w 246604"/>
                      <a:gd name="connsiteY12" fmla="*/ 33958 h 300063"/>
                      <a:gd name="connsiteX13" fmla="*/ 48365 w 246604"/>
                      <a:gd name="connsiteY13" fmla="*/ 19671 h 300063"/>
                      <a:gd name="connsiteX14" fmla="*/ 69796 w 246604"/>
                      <a:gd name="connsiteY14" fmla="*/ 5383 h 300063"/>
                      <a:gd name="connsiteX15" fmla="*/ 94799 w 246604"/>
                      <a:gd name="connsiteY15" fmla="*/ 25 h 300063"/>
                      <a:gd name="connsiteX16" fmla="*/ 114445 w 246604"/>
                      <a:gd name="connsiteY16" fmla="*/ 7169 h 300063"/>
                      <a:gd name="connsiteX17" fmla="*/ 126946 w 246604"/>
                      <a:gd name="connsiteY17" fmla="*/ 12527 h 300063"/>
                      <a:gd name="connsiteX18" fmla="*/ 150164 w 246604"/>
                      <a:gd name="connsiteY18" fmla="*/ 19671 h 300063"/>
                      <a:gd name="connsiteX19" fmla="*/ 182310 w 246604"/>
                      <a:gd name="connsiteY19" fmla="*/ 32172 h 300063"/>
                      <a:gd name="connsiteX20" fmla="*/ 194812 w 246604"/>
                      <a:gd name="connsiteY20" fmla="*/ 39316 h 300063"/>
                      <a:gd name="connsiteX21" fmla="*/ 209099 w 246604"/>
                      <a:gd name="connsiteY21" fmla="*/ 50032 h 300063"/>
                      <a:gd name="connsiteX22" fmla="*/ 221601 w 246604"/>
                      <a:gd name="connsiteY22" fmla="*/ 62533 h 300063"/>
                      <a:gd name="connsiteX23" fmla="*/ 230531 w 246604"/>
                      <a:gd name="connsiteY23" fmla="*/ 78607 h 300063"/>
                      <a:gd name="connsiteX24" fmla="*/ 239460 w 246604"/>
                      <a:gd name="connsiteY24" fmla="*/ 94680 h 300063"/>
                      <a:gd name="connsiteX25" fmla="*/ 246604 w 246604"/>
                      <a:gd name="connsiteY25" fmla="*/ 130399 h 300063"/>
                      <a:gd name="connsiteX26" fmla="*/ 244818 w 246604"/>
                      <a:gd name="connsiteY26" fmla="*/ 187549 h 300063"/>
                      <a:gd name="connsiteX27" fmla="*/ 239460 w 246604"/>
                      <a:gd name="connsiteY27" fmla="*/ 203622 h 300063"/>
                      <a:gd name="connsiteX28" fmla="*/ 232317 w 246604"/>
                      <a:gd name="connsiteY28" fmla="*/ 223268 h 300063"/>
                      <a:gd name="connsiteX29" fmla="*/ 221601 w 246604"/>
                      <a:gd name="connsiteY29" fmla="*/ 241127 h 300063"/>
                      <a:gd name="connsiteX30" fmla="*/ 212671 w 246604"/>
                      <a:gd name="connsiteY30" fmla="*/ 257200 h 300063"/>
                      <a:gd name="connsiteX31" fmla="*/ 198384 w 246604"/>
                      <a:gd name="connsiteY31" fmla="*/ 283989 h 300063"/>
                      <a:gd name="connsiteX32" fmla="*/ 189454 w 246604"/>
                      <a:gd name="connsiteY32" fmla="*/ 294705 h 300063"/>
                      <a:gd name="connsiteX33" fmla="*/ 168023 w 246604"/>
                      <a:gd name="connsiteY33" fmla="*/ 300063 h 300063"/>
                      <a:gd name="connsiteX34" fmla="*/ 151949 w 246604"/>
                      <a:gd name="connsiteY34" fmla="*/ 294705 h 300063"/>
                      <a:gd name="connsiteX35" fmla="*/ 96585 w 246604"/>
                      <a:gd name="connsiteY35" fmla="*/ 278632 h 300063"/>
                      <a:gd name="connsiteX36" fmla="*/ 71582 w 246604"/>
                      <a:gd name="connsiteY36" fmla="*/ 267916 h 300063"/>
                      <a:gd name="connsiteX37" fmla="*/ 41221 w 246604"/>
                      <a:gd name="connsiteY37" fmla="*/ 260772 h 300063"/>
                      <a:gd name="connsiteX38" fmla="*/ 21576 w 246604"/>
                      <a:gd name="connsiteY38" fmla="*/ 248271 h 300063"/>
                      <a:gd name="connsiteX39" fmla="*/ 5503 w 246604"/>
                      <a:gd name="connsiteY39" fmla="*/ 237555 h 300063"/>
                      <a:gd name="connsiteX40" fmla="*/ 145 w 246604"/>
                      <a:gd name="connsiteY40" fmla="*/ 200050 h 300063"/>
                      <a:gd name="connsiteX0" fmla="*/ 145 w 246604"/>
                      <a:gd name="connsiteY0" fmla="*/ 200050 h 300063"/>
                      <a:gd name="connsiteX1" fmla="*/ 1931 w 246604"/>
                      <a:gd name="connsiteY1" fmla="*/ 187549 h 300063"/>
                      <a:gd name="connsiteX2" fmla="*/ 5503 w 246604"/>
                      <a:gd name="connsiteY2" fmla="*/ 178619 h 300063"/>
                      <a:gd name="connsiteX3" fmla="*/ 7289 w 246604"/>
                      <a:gd name="connsiteY3" fmla="*/ 173261 h 300063"/>
                      <a:gd name="connsiteX4" fmla="*/ 10860 w 246604"/>
                      <a:gd name="connsiteY4" fmla="*/ 167903 h 300063"/>
                      <a:gd name="connsiteX5" fmla="*/ 18004 w 246604"/>
                      <a:gd name="connsiteY5" fmla="*/ 142900 h 300063"/>
                      <a:gd name="connsiteX6" fmla="*/ 19790 w 246604"/>
                      <a:gd name="connsiteY6" fmla="*/ 128613 h 300063"/>
                      <a:gd name="connsiteX7" fmla="*/ 21576 w 246604"/>
                      <a:gd name="connsiteY7" fmla="*/ 119683 h 300063"/>
                      <a:gd name="connsiteX8" fmla="*/ 25148 w 246604"/>
                      <a:gd name="connsiteY8" fmla="*/ 94680 h 300063"/>
                      <a:gd name="connsiteX9" fmla="*/ 28720 w 246604"/>
                      <a:gd name="connsiteY9" fmla="*/ 89322 h 300063"/>
                      <a:gd name="connsiteX10" fmla="*/ 35864 w 246604"/>
                      <a:gd name="connsiteY10" fmla="*/ 58961 h 300063"/>
                      <a:gd name="connsiteX11" fmla="*/ 44793 w 246604"/>
                      <a:gd name="connsiteY11" fmla="*/ 33958 h 300063"/>
                      <a:gd name="connsiteX12" fmla="*/ 48365 w 246604"/>
                      <a:gd name="connsiteY12" fmla="*/ 19671 h 300063"/>
                      <a:gd name="connsiteX13" fmla="*/ 69796 w 246604"/>
                      <a:gd name="connsiteY13" fmla="*/ 5383 h 300063"/>
                      <a:gd name="connsiteX14" fmla="*/ 94799 w 246604"/>
                      <a:gd name="connsiteY14" fmla="*/ 25 h 300063"/>
                      <a:gd name="connsiteX15" fmla="*/ 114445 w 246604"/>
                      <a:gd name="connsiteY15" fmla="*/ 7169 h 300063"/>
                      <a:gd name="connsiteX16" fmla="*/ 126946 w 246604"/>
                      <a:gd name="connsiteY16" fmla="*/ 12527 h 300063"/>
                      <a:gd name="connsiteX17" fmla="*/ 150164 w 246604"/>
                      <a:gd name="connsiteY17" fmla="*/ 19671 h 300063"/>
                      <a:gd name="connsiteX18" fmla="*/ 182310 w 246604"/>
                      <a:gd name="connsiteY18" fmla="*/ 32172 h 300063"/>
                      <a:gd name="connsiteX19" fmla="*/ 194812 w 246604"/>
                      <a:gd name="connsiteY19" fmla="*/ 39316 h 300063"/>
                      <a:gd name="connsiteX20" fmla="*/ 209099 w 246604"/>
                      <a:gd name="connsiteY20" fmla="*/ 50032 h 300063"/>
                      <a:gd name="connsiteX21" fmla="*/ 221601 w 246604"/>
                      <a:gd name="connsiteY21" fmla="*/ 62533 h 300063"/>
                      <a:gd name="connsiteX22" fmla="*/ 230531 w 246604"/>
                      <a:gd name="connsiteY22" fmla="*/ 78607 h 300063"/>
                      <a:gd name="connsiteX23" fmla="*/ 239460 w 246604"/>
                      <a:gd name="connsiteY23" fmla="*/ 94680 h 300063"/>
                      <a:gd name="connsiteX24" fmla="*/ 246604 w 246604"/>
                      <a:gd name="connsiteY24" fmla="*/ 130399 h 300063"/>
                      <a:gd name="connsiteX25" fmla="*/ 244818 w 246604"/>
                      <a:gd name="connsiteY25" fmla="*/ 187549 h 300063"/>
                      <a:gd name="connsiteX26" fmla="*/ 239460 w 246604"/>
                      <a:gd name="connsiteY26" fmla="*/ 203622 h 300063"/>
                      <a:gd name="connsiteX27" fmla="*/ 232317 w 246604"/>
                      <a:gd name="connsiteY27" fmla="*/ 223268 h 300063"/>
                      <a:gd name="connsiteX28" fmla="*/ 221601 w 246604"/>
                      <a:gd name="connsiteY28" fmla="*/ 241127 h 300063"/>
                      <a:gd name="connsiteX29" fmla="*/ 212671 w 246604"/>
                      <a:gd name="connsiteY29" fmla="*/ 257200 h 300063"/>
                      <a:gd name="connsiteX30" fmla="*/ 198384 w 246604"/>
                      <a:gd name="connsiteY30" fmla="*/ 283989 h 300063"/>
                      <a:gd name="connsiteX31" fmla="*/ 189454 w 246604"/>
                      <a:gd name="connsiteY31" fmla="*/ 294705 h 300063"/>
                      <a:gd name="connsiteX32" fmla="*/ 168023 w 246604"/>
                      <a:gd name="connsiteY32" fmla="*/ 300063 h 300063"/>
                      <a:gd name="connsiteX33" fmla="*/ 151949 w 246604"/>
                      <a:gd name="connsiteY33" fmla="*/ 294705 h 300063"/>
                      <a:gd name="connsiteX34" fmla="*/ 96585 w 246604"/>
                      <a:gd name="connsiteY34" fmla="*/ 278632 h 300063"/>
                      <a:gd name="connsiteX35" fmla="*/ 71582 w 246604"/>
                      <a:gd name="connsiteY35" fmla="*/ 267916 h 300063"/>
                      <a:gd name="connsiteX36" fmla="*/ 41221 w 246604"/>
                      <a:gd name="connsiteY36" fmla="*/ 260772 h 300063"/>
                      <a:gd name="connsiteX37" fmla="*/ 21576 w 246604"/>
                      <a:gd name="connsiteY37" fmla="*/ 248271 h 300063"/>
                      <a:gd name="connsiteX38" fmla="*/ 5503 w 246604"/>
                      <a:gd name="connsiteY38" fmla="*/ 237555 h 300063"/>
                      <a:gd name="connsiteX39" fmla="*/ 145 w 246604"/>
                      <a:gd name="connsiteY39" fmla="*/ 200050 h 300063"/>
                      <a:gd name="connsiteX0" fmla="*/ 145 w 246604"/>
                      <a:gd name="connsiteY0" fmla="*/ 200050 h 300063"/>
                      <a:gd name="connsiteX1" fmla="*/ 1931 w 246604"/>
                      <a:gd name="connsiteY1" fmla="*/ 187549 h 300063"/>
                      <a:gd name="connsiteX2" fmla="*/ 5503 w 246604"/>
                      <a:gd name="connsiteY2" fmla="*/ 178619 h 300063"/>
                      <a:gd name="connsiteX3" fmla="*/ 7289 w 246604"/>
                      <a:gd name="connsiteY3" fmla="*/ 173261 h 300063"/>
                      <a:gd name="connsiteX4" fmla="*/ 10860 w 246604"/>
                      <a:gd name="connsiteY4" fmla="*/ 167903 h 300063"/>
                      <a:gd name="connsiteX5" fmla="*/ 18004 w 246604"/>
                      <a:gd name="connsiteY5" fmla="*/ 142900 h 300063"/>
                      <a:gd name="connsiteX6" fmla="*/ 19790 w 246604"/>
                      <a:gd name="connsiteY6" fmla="*/ 128613 h 300063"/>
                      <a:gd name="connsiteX7" fmla="*/ 21576 w 246604"/>
                      <a:gd name="connsiteY7" fmla="*/ 119683 h 300063"/>
                      <a:gd name="connsiteX8" fmla="*/ 25148 w 246604"/>
                      <a:gd name="connsiteY8" fmla="*/ 94680 h 300063"/>
                      <a:gd name="connsiteX9" fmla="*/ 35864 w 246604"/>
                      <a:gd name="connsiteY9" fmla="*/ 58961 h 300063"/>
                      <a:gd name="connsiteX10" fmla="*/ 44793 w 246604"/>
                      <a:gd name="connsiteY10" fmla="*/ 33958 h 300063"/>
                      <a:gd name="connsiteX11" fmla="*/ 48365 w 246604"/>
                      <a:gd name="connsiteY11" fmla="*/ 19671 h 300063"/>
                      <a:gd name="connsiteX12" fmla="*/ 69796 w 246604"/>
                      <a:gd name="connsiteY12" fmla="*/ 5383 h 300063"/>
                      <a:gd name="connsiteX13" fmla="*/ 94799 w 246604"/>
                      <a:gd name="connsiteY13" fmla="*/ 25 h 300063"/>
                      <a:gd name="connsiteX14" fmla="*/ 114445 w 246604"/>
                      <a:gd name="connsiteY14" fmla="*/ 7169 h 300063"/>
                      <a:gd name="connsiteX15" fmla="*/ 126946 w 246604"/>
                      <a:gd name="connsiteY15" fmla="*/ 12527 h 300063"/>
                      <a:gd name="connsiteX16" fmla="*/ 150164 w 246604"/>
                      <a:gd name="connsiteY16" fmla="*/ 19671 h 300063"/>
                      <a:gd name="connsiteX17" fmla="*/ 182310 w 246604"/>
                      <a:gd name="connsiteY17" fmla="*/ 32172 h 300063"/>
                      <a:gd name="connsiteX18" fmla="*/ 194812 w 246604"/>
                      <a:gd name="connsiteY18" fmla="*/ 39316 h 300063"/>
                      <a:gd name="connsiteX19" fmla="*/ 209099 w 246604"/>
                      <a:gd name="connsiteY19" fmla="*/ 50032 h 300063"/>
                      <a:gd name="connsiteX20" fmla="*/ 221601 w 246604"/>
                      <a:gd name="connsiteY20" fmla="*/ 62533 h 300063"/>
                      <a:gd name="connsiteX21" fmla="*/ 230531 w 246604"/>
                      <a:gd name="connsiteY21" fmla="*/ 78607 h 300063"/>
                      <a:gd name="connsiteX22" fmla="*/ 239460 w 246604"/>
                      <a:gd name="connsiteY22" fmla="*/ 94680 h 300063"/>
                      <a:gd name="connsiteX23" fmla="*/ 246604 w 246604"/>
                      <a:gd name="connsiteY23" fmla="*/ 130399 h 300063"/>
                      <a:gd name="connsiteX24" fmla="*/ 244818 w 246604"/>
                      <a:gd name="connsiteY24" fmla="*/ 187549 h 300063"/>
                      <a:gd name="connsiteX25" fmla="*/ 239460 w 246604"/>
                      <a:gd name="connsiteY25" fmla="*/ 203622 h 300063"/>
                      <a:gd name="connsiteX26" fmla="*/ 232317 w 246604"/>
                      <a:gd name="connsiteY26" fmla="*/ 223268 h 300063"/>
                      <a:gd name="connsiteX27" fmla="*/ 221601 w 246604"/>
                      <a:gd name="connsiteY27" fmla="*/ 241127 h 300063"/>
                      <a:gd name="connsiteX28" fmla="*/ 212671 w 246604"/>
                      <a:gd name="connsiteY28" fmla="*/ 257200 h 300063"/>
                      <a:gd name="connsiteX29" fmla="*/ 198384 w 246604"/>
                      <a:gd name="connsiteY29" fmla="*/ 283989 h 300063"/>
                      <a:gd name="connsiteX30" fmla="*/ 189454 w 246604"/>
                      <a:gd name="connsiteY30" fmla="*/ 294705 h 300063"/>
                      <a:gd name="connsiteX31" fmla="*/ 168023 w 246604"/>
                      <a:gd name="connsiteY31" fmla="*/ 300063 h 300063"/>
                      <a:gd name="connsiteX32" fmla="*/ 151949 w 246604"/>
                      <a:gd name="connsiteY32" fmla="*/ 294705 h 300063"/>
                      <a:gd name="connsiteX33" fmla="*/ 96585 w 246604"/>
                      <a:gd name="connsiteY33" fmla="*/ 278632 h 300063"/>
                      <a:gd name="connsiteX34" fmla="*/ 71582 w 246604"/>
                      <a:gd name="connsiteY34" fmla="*/ 267916 h 300063"/>
                      <a:gd name="connsiteX35" fmla="*/ 41221 w 246604"/>
                      <a:gd name="connsiteY35" fmla="*/ 260772 h 300063"/>
                      <a:gd name="connsiteX36" fmla="*/ 21576 w 246604"/>
                      <a:gd name="connsiteY36" fmla="*/ 248271 h 300063"/>
                      <a:gd name="connsiteX37" fmla="*/ 5503 w 246604"/>
                      <a:gd name="connsiteY37" fmla="*/ 237555 h 300063"/>
                      <a:gd name="connsiteX38" fmla="*/ 145 w 246604"/>
                      <a:gd name="connsiteY38" fmla="*/ 200050 h 300063"/>
                      <a:gd name="connsiteX0" fmla="*/ 145 w 246604"/>
                      <a:gd name="connsiteY0" fmla="*/ 200050 h 300063"/>
                      <a:gd name="connsiteX1" fmla="*/ 1931 w 246604"/>
                      <a:gd name="connsiteY1" fmla="*/ 187549 h 300063"/>
                      <a:gd name="connsiteX2" fmla="*/ 5503 w 246604"/>
                      <a:gd name="connsiteY2" fmla="*/ 178619 h 300063"/>
                      <a:gd name="connsiteX3" fmla="*/ 7289 w 246604"/>
                      <a:gd name="connsiteY3" fmla="*/ 173261 h 300063"/>
                      <a:gd name="connsiteX4" fmla="*/ 10860 w 246604"/>
                      <a:gd name="connsiteY4" fmla="*/ 167903 h 300063"/>
                      <a:gd name="connsiteX5" fmla="*/ 18004 w 246604"/>
                      <a:gd name="connsiteY5" fmla="*/ 142900 h 300063"/>
                      <a:gd name="connsiteX6" fmla="*/ 21576 w 246604"/>
                      <a:gd name="connsiteY6" fmla="*/ 119683 h 300063"/>
                      <a:gd name="connsiteX7" fmla="*/ 25148 w 246604"/>
                      <a:gd name="connsiteY7" fmla="*/ 94680 h 300063"/>
                      <a:gd name="connsiteX8" fmla="*/ 35864 w 246604"/>
                      <a:gd name="connsiteY8" fmla="*/ 58961 h 300063"/>
                      <a:gd name="connsiteX9" fmla="*/ 44793 w 246604"/>
                      <a:gd name="connsiteY9" fmla="*/ 33958 h 300063"/>
                      <a:gd name="connsiteX10" fmla="*/ 48365 w 246604"/>
                      <a:gd name="connsiteY10" fmla="*/ 19671 h 300063"/>
                      <a:gd name="connsiteX11" fmla="*/ 69796 w 246604"/>
                      <a:gd name="connsiteY11" fmla="*/ 5383 h 300063"/>
                      <a:gd name="connsiteX12" fmla="*/ 94799 w 246604"/>
                      <a:gd name="connsiteY12" fmla="*/ 25 h 300063"/>
                      <a:gd name="connsiteX13" fmla="*/ 114445 w 246604"/>
                      <a:gd name="connsiteY13" fmla="*/ 7169 h 300063"/>
                      <a:gd name="connsiteX14" fmla="*/ 126946 w 246604"/>
                      <a:gd name="connsiteY14" fmla="*/ 12527 h 300063"/>
                      <a:gd name="connsiteX15" fmla="*/ 150164 w 246604"/>
                      <a:gd name="connsiteY15" fmla="*/ 19671 h 300063"/>
                      <a:gd name="connsiteX16" fmla="*/ 182310 w 246604"/>
                      <a:gd name="connsiteY16" fmla="*/ 32172 h 300063"/>
                      <a:gd name="connsiteX17" fmla="*/ 194812 w 246604"/>
                      <a:gd name="connsiteY17" fmla="*/ 39316 h 300063"/>
                      <a:gd name="connsiteX18" fmla="*/ 209099 w 246604"/>
                      <a:gd name="connsiteY18" fmla="*/ 50032 h 300063"/>
                      <a:gd name="connsiteX19" fmla="*/ 221601 w 246604"/>
                      <a:gd name="connsiteY19" fmla="*/ 62533 h 300063"/>
                      <a:gd name="connsiteX20" fmla="*/ 230531 w 246604"/>
                      <a:gd name="connsiteY20" fmla="*/ 78607 h 300063"/>
                      <a:gd name="connsiteX21" fmla="*/ 239460 w 246604"/>
                      <a:gd name="connsiteY21" fmla="*/ 94680 h 300063"/>
                      <a:gd name="connsiteX22" fmla="*/ 246604 w 246604"/>
                      <a:gd name="connsiteY22" fmla="*/ 130399 h 300063"/>
                      <a:gd name="connsiteX23" fmla="*/ 244818 w 246604"/>
                      <a:gd name="connsiteY23" fmla="*/ 187549 h 300063"/>
                      <a:gd name="connsiteX24" fmla="*/ 239460 w 246604"/>
                      <a:gd name="connsiteY24" fmla="*/ 203622 h 300063"/>
                      <a:gd name="connsiteX25" fmla="*/ 232317 w 246604"/>
                      <a:gd name="connsiteY25" fmla="*/ 223268 h 300063"/>
                      <a:gd name="connsiteX26" fmla="*/ 221601 w 246604"/>
                      <a:gd name="connsiteY26" fmla="*/ 241127 h 300063"/>
                      <a:gd name="connsiteX27" fmla="*/ 212671 w 246604"/>
                      <a:gd name="connsiteY27" fmla="*/ 257200 h 300063"/>
                      <a:gd name="connsiteX28" fmla="*/ 198384 w 246604"/>
                      <a:gd name="connsiteY28" fmla="*/ 283989 h 300063"/>
                      <a:gd name="connsiteX29" fmla="*/ 189454 w 246604"/>
                      <a:gd name="connsiteY29" fmla="*/ 294705 h 300063"/>
                      <a:gd name="connsiteX30" fmla="*/ 168023 w 246604"/>
                      <a:gd name="connsiteY30" fmla="*/ 300063 h 300063"/>
                      <a:gd name="connsiteX31" fmla="*/ 151949 w 246604"/>
                      <a:gd name="connsiteY31" fmla="*/ 294705 h 300063"/>
                      <a:gd name="connsiteX32" fmla="*/ 96585 w 246604"/>
                      <a:gd name="connsiteY32" fmla="*/ 278632 h 300063"/>
                      <a:gd name="connsiteX33" fmla="*/ 71582 w 246604"/>
                      <a:gd name="connsiteY33" fmla="*/ 267916 h 300063"/>
                      <a:gd name="connsiteX34" fmla="*/ 41221 w 246604"/>
                      <a:gd name="connsiteY34" fmla="*/ 260772 h 300063"/>
                      <a:gd name="connsiteX35" fmla="*/ 21576 w 246604"/>
                      <a:gd name="connsiteY35" fmla="*/ 248271 h 300063"/>
                      <a:gd name="connsiteX36" fmla="*/ 5503 w 246604"/>
                      <a:gd name="connsiteY36" fmla="*/ 237555 h 300063"/>
                      <a:gd name="connsiteX37" fmla="*/ 145 w 246604"/>
                      <a:gd name="connsiteY37" fmla="*/ 200050 h 300063"/>
                      <a:gd name="connsiteX0" fmla="*/ 145 w 246604"/>
                      <a:gd name="connsiteY0" fmla="*/ 200050 h 300063"/>
                      <a:gd name="connsiteX1" fmla="*/ 1931 w 246604"/>
                      <a:gd name="connsiteY1" fmla="*/ 187549 h 300063"/>
                      <a:gd name="connsiteX2" fmla="*/ 5503 w 246604"/>
                      <a:gd name="connsiteY2" fmla="*/ 178619 h 300063"/>
                      <a:gd name="connsiteX3" fmla="*/ 7289 w 246604"/>
                      <a:gd name="connsiteY3" fmla="*/ 173261 h 300063"/>
                      <a:gd name="connsiteX4" fmla="*/ 18004 w 246604"/>
                      <a:gd name="connsiteY4" fmla="*/ 142900 h 300063"/>
                      <a:gd name="connsiteX5" fmla="*/ 21576 w 246604"/>
                      <a:gd name="connsiteY5" fmla="*/ 119683 h 300063"/>
                      <a:gd name="connsiteX6" fmla="*/ 25148 w 246604"/>
                      <a:gd name="connsiteY6" fmla="*/ 94680 h 300063"/>
                      <a:gd name="connsiteX7" fmla="*/ 35864 w 246604"/>
                      <a:gd name="connsiteY7" fmla="*/ 58961 h 300063"/>
                      <a:gd name="connsiteX8" fmla="*/ 44793 w 246604"/>
                      <a:gd name="connsiteY8" fmla="*/ 33958 h 300063"/>
                      <a:gd name="connsiteX9" fmla="*/ 48365 w 246604"/>
                      <a:gd name="connsiteY9" fmla="*/ 19671 h 300063"/>
                      <a:gd name="connsiteX10" fmla="*/ 69796 w 246604"/>
                      <a:gd name="connsiteY10" fmla="*/ 5383 h 300063"/>
                      <a:gd name="connsiteX11" fmla="*/ 94799 w 246604"/>
                      <a:gd name="connsiteY11" fmla="*/ 25 h 300063"/>
                      <a:gd name="connsiteX12" fmla="*/ 114445 w 246604"/>
                      <a:gd name="connsiteY12" fmla="*/ 7169 h 300063"/>
                      <a:gd name="connsiteX13" fmla="*/ 126946 w 246604"/>
                      <a:gd name="connsiteY13" fmla="*/ 12527 h 300063"/>
                      <a:gd name="connsiteX14" fmla="*/ 150164 w 246604"/>
                      <a:gd name="connsiteY14" fmla="*/ 19671 h 300063"/>
                      <a:gd name="connsiteX15" fmla="*/ 182310 w 246604"/>
                      <a:gd name="connsiteY15" fmla="*/ 32172 h 300063"/>
                      <a:gd name="connsiteX16" fmla="*/ 194812 w 246604"/>
                      <a:gd name="connsiteY16" fmla="*/ 39316 h 300063"/>
                      <a:gd name="connsiteX17" fmla="*/ 209099 w 246604"/>
                      <a:gd name="connsiteY17" fmla="*/ 50032 h 300063"/>
                      <a:gd name="connsiteX18" fmla="*/ 221601 w 246604"/>
                      <a:gd name="connsiteY18" fmla="*/ 62533 h 300063"/>
                      <a:gd name="connsiteX19" fmla="*/ 230531 w 246604"/>
                      <a:gd name="connsiteY19" fmla="*/ 78607 h 300063"/>
                      <a:gd name="connsiteX20" fmla="*/ 239460 w 246604"/>
                      <a:gd name="connsiteY20" fmla="*/ 94680 h 300063"/>
                      <a:gd name="connsiteX21" fmla="*/ 246604 w 246604"/>
                      <a:gd name="connsiteY21" fmla="*/ 130399 h 300063"/>
                      <a:gd name="connsiteX22" fmla="*/ 244818 w 246604"/>
                      <a:gd name="connsiteY22" fmla="*/ 187549 h 300063"/>
                      <a:gd name="connsiteX23" fmla="*/ 239460 w 246604"/>
                      <a:gd name="connsiteY23" fmla="*/ 203622 h 300063"/>
                      <a:gd name="connsiteX24" fmla="*/ 232317 w 246604"/>
                      <a:gd name="connsiteY24" fmla="*/ 223268 h 300063"/>
                      <a:gd name="connsiteX25" fmla="*/ 221601 w 246604"/>
                      <a:gd name="connsiteY25" fmla="*/ 241127 h 300063"/>
                      <a:gd name="connsiteX26" fmla="*/ 212671 w 246604"/>
                      <a:gd name="connsiteY26" fmla="*/ 257200 h 300063"/>
                      <a:gd name="connsiteX27" fmla="*/ 198384 w 246604"/>
                      <a:gd name="connsiteY27" fmla="*/ 283989 h 300063"/>
                      <a:gd name="connsiteX28" fmla="*/ 189454 w 246604"/>
                      <a:gd name="connsiteY28" fmla="*/ 294705 h 300063"/>
                      <a:gd name="connsiteX29" fmla="*/ 168023 w 246604"/>
                      <a:gd name="connsiteY29" fmla="*/ 300063 h 300063"/>
                      <a:gd name="connsiteX30" fmla="*/ 151949 w 246604"/>
                      <a:gd name="connsiteY30" fmla="*/ 294705 h 300063"/>
                      <a:gd name="connsiteX31" fmla="*/ 96585 w 246604"/>
                      <a:gd name="connsiteY31" fmla="*/ 278632 h 300063"/>
                      <a:gd name="connsiteX32" fmla="*/ 71582 w 246604"/>
                      <a:gd name="connsiteY32" fmla="*/ 267916 h 300063"/>
                      <a:gd name="connsiteX33" fmla="*/ 41221 w 246604"/>
                      <a:gd name="connsiteY33" fmla="*/ 260772 h 300063"/>
                      <a:gd name="connsiteX34" fmla="*/ 21576 w 246604"/>
                      <a:gd name="connsiteY34" fmla="*/ 248271 h 300063"/>
                      <a:gd name="connsiteX35" fmla="*/ 5503 w 246604"/>
                      <a:gd name="connsiteY35" fmla="*/ 237555 h 300063"/>
                      <a:gd name="connsiteX36" fmla="*/ 145 w 246604"/>
                      <a:gd name="connsiteY36" fmla="*/ 200050 h 300063"/>
                      <a:gd name="connsiteX0" fmla="*/ 3572 w 244673"/>
                      <a:gd name="connsiteY0" fmla="*/ 237555 h 300063"/>
                      <a:gd name="connsiteX1" fmla="*/ 0 w 244673"/>
                      <a:gd name="connsiteY1" fmla="*/ 187549 h 300063"/>
                      <a:gd name="connsiteX2" fmla="*/ 3572 w 244673"/>
                      <a:gd name="connsiteY2" fmla="*/ 178619 h 300063"/>
                      <a:gd name="connsiteX3" fmla="*/ 5358 w 244673"/>
                      <a:gd name="connsiteY3" fmla="*/ 173261 h 300063"/>
                      <a:gd name="connsiteX4" fmla="*/ 16073 w 244673"/>
                      <a:gd name="connsiteY4" fmla="*/ 142900 h 300063"/>
                      <a:gd name="connsiteX5" fmla="*/ 19645 w 244673"/>
                      <a:gd name="connsiteY5" fmla="*/ 119683 h 300063"/>
                      <a:gd name="connsiteX6" fmla="*/ 23217 w 244673"/>
                      <a:gd name="connsiteY6" fmla="*/ 94680 h 300063"/>
                      <a:gd name="connsiteX7" fmla="*/ 33933 w 244673"/>
                      <a:gd name="connsiteY7" fmla="*/ 58961 h 300063"/>
                      <a:gd name="connsiteX8" fmla="*/ 42862 w 244673"/>
                      <a:gd name="connsiteY8" fmla="*/ 33958 h 300063"/>
                      <a:gd name="connsiteX9" fmla="*/ 46434 w 244673"/>
                      <a:gd name="connsiteY9" fmla="*/ 19671 h 300063"/>
                      <a:gd name="connsiteX10" fmla="*/ 67865 w 244673"/>
                      <a:gd name="connsiteY10" fmla="*/ 5383 h 300063"/>
                      <a:gd name="connsiteX11" fmla="*/ 92868 w 244673"/>
                      <a:gd name="connsiteY11" fmla="*/ 25 h 300063"/>
                      <a:gd name="connsiteX12" fmla="*/ 112514 w 244673"/>
                      <a:gd name="connsiteY12" fmla="*/ 7169 h 300063"/>
                      <a:gd name="connsiteX13" fmla="*/ 125015 w 244673"/>
                      <a:gd name="connsiteY13" fmla="*/ 12527 h 300063"/>
                      <a:gd name="connsiteX14" fmla="*/ 148233 w 244673"/>
                      <a:gd name="connsiteY14" fmla="*/ 19671 h 300063"/>
                      <a:gd name="connsiteX15" fmla="*/ 180379 w 244673"/>
                      <a:gd name="connsiteY15" fmla="*/ 32172 h 300063"/>
                      <a:gd name="connsiteX16" fmla="*/ 192881 w 244673"/>
                      <a:gd name="connsiteY16" fmla="*/ 39316 h 300063"/>
                      <a:gd name="connsiteX17" fmla="*/ 207168 w 244673"/>
                      <a:gd name="connsiteY17" fmla="*/ 50032 h 300063"/>
                      <a:gd name="connsiteX18" fmla="*/ 219670 w 244673"/>
                      <a:gd name="connsiteY18" fmla="*/ 62533 h 300063"/>
                      <a:gd name="connsiteX19" fmla="*/ 228600 w 244673"/>
                      <a:gd name="connsiteY19" fmla="*/ 78607 h 300063"/>
                      <a:gd name="connsiteX20" fmla="*/ 237529 w 244673"/>
                      <a:gd name="connsiteY20" fmla="*/ 94680 h 300063"/>
                      <a:gd name="connsiteX21" fmla="*/ 244673 w 244673"/>
                      <a:gd name="connsiteY21" fmla="*/ 130399 h 300063"/>
                      <a:gd name="connsiteX22" fmla="*/ 242887 w 244673"/>
                      <a:gd name="connsiteY22" fmla="*/ 187549 h 300063"/>
                      <a:gd name="connsiteX23" fmla="*/ 237529 w 244673"/>
                      <a:gd name="connsiteY23" fmla="*/ 203622 h 300063"/>
                      <a:gd name="connsiteX24" fmla="*/ 230386 w 244673"/>
                      <a:gd name="connsiteY24" fmla="*/ 223268 h 300063"/>
                      <a:gd name="connsiteX25" fmla="*/ 219670 w 244673"/>
                      <a:gd name="connsiteY25" fmla="*/ 241127 h 300063"/>
                      <a:gd name="connsiteX26" fmla="*/ 210740 w 244673"/>
                      <a:gd name="connsiteY26" fmla="*/ 257200 h 300063"/>
                      <a:gd name="connsiteX27" fmla="*/ 196453 w 244673"/>
                      <a:gd name="connsiteY27" fmla="*/ 283989 h 300063"/>
                      <a:gd name="connsiteX28" fmla="*/ 187523 w 244673"/>
                      <a:gd name="connsiteY28" fmla="*/ 294705 h 300063"/>
                      <a:gd name="connsiteX29" fmla="*/ 166092 w 244673"/>
                      <a:gd name="connsiteY29" fmla="*/ 300063 h 300063"/>
                      <a:gd name="connsiteX30" fmla="*/ 150018 w 244673"/>
                      <a:gd name="connsiteY30" fmla="*/ 294705 h 300063"/>
                      <a:gd name="connsiteX31" fmla="*/ 94654 w 244673"/>
                      <a:gd name="connsiteY31" fmla="*/ 278632 h 300063"/>
                      <a:gd name="connsiteX32" fmla="*/ 69651 w 244673"/>
                      <a:gd name="connsiteY32" fmla="*/ 267916 h 300063"/>
                      <a:gd name="connsiteX33" fmla="*/ 39290 w 244673"/>
                      <a:gd name="connsiteY33" fmla="*/ 260772 h 300063"/>
                      <a:gd name="connsiteX34" fmla="*/ 19645 w 244673"/>
                      <a:gd name="connsiteY34" fmla="*/ 248271 h 300063"/>
                      <a:gd name="connsiteX35" fmla="*/ 3572 w 244673"/>
                      <a:gd name="connsiteY35" fmla="*/ 237555 h 300063"/>
                      <a:gd name="connsiteX0" fmla="*/ 3572 w 244673"/>
                      <a:gd name="connsiteY0" fmla="*/ 237555 h 300063"/>
                      <a:gd name="connsiteX1" fmla="*/ 0 w 244673"/>
                      <a:gd name="connsiteY1" fmla="*/ 187549 h 300063"/>
                      <a:gd name="connsiteX2" fmla="*/ 3572 w 244673"/>
                      <a:gd name="connsiteY2" fmla="*/ 178619 h 300063"/>
                      <a:gd name="connsiteX3" fmla="*/ 16073 w 244673"/>
                      <a:gd name="connsiteY3" fmla="*/ 142900 h 300063"/>
                      <a:gd name="connsiteX4" fmla="*/ 19645 w 244673"/>
                      <a:gd name="connsiteY4" fmla="*/ 119683 h 300063"/>
                      <a:gd name="connsiteX5" fmla="*/ 23217 w 244673"/>
                      <a:gd name="connsiteY5" fmla="*/ 94680 h 300063"/>
                      <a:gd name="connsiteX6" fmla="*/ 33933 w 244673"/>
                      <a:gd name="connsiteY6" fmla="*/ 58961 h 300063"/>
                      <a:gd name="connsiteX7" fmla="*/ 42862 w 244673"/>
                      <a:gd name="connsiteY7" fmla="*/ 33958 h 300063"/>
                      <a:gd name="connsiteX8" fmla="*/ 46434 w 244673"/>
                      <a:gd name="connsiteY8" fmla="*/ 19671 h 300063"/>
                      <a:gd name="connsiteX9" fmla="*/ 67865 w 244673"/>
                      <a:gd name="connsiteY9" fmla="*/ 5383 h 300063"/>
                      <a:gd name="connsiteX10" fmla="*/ 92868 w 244673"/>
                      <a:gd name="connsiteY10" fmla="*/ 25 h 300063"/>
                      <a:gd name="connsiteX11" fmla="*/ 112514 w 244673"/>
                      <a:gd name="connsiteY11" fmla="*/ 7169 h 300063"/>
                      <a:gd name="connsiteX12" fmla="*/ 125015 w 244673"/>
                      <a:gd name="connsiteY12" fmla="*/ 12527 h 300063"/>
                      <a:gd name="connsiteX13" fmla="*/ 148233 w 244673"/>
                      <a:gd name="connsiteY13" fmla="*/ 19671 h 300063"/>
                      <a:gd name="connsiteX14" fmla="*/ 180379 w 244673"/>
                      <a:gd name="connsiteY14" fmla="*/ 32172 h 300063"/>
                      <a:gd name="connsiteX15" fmla="*/ 192881 w 244673"/>
                      <a:gd name="connsiteY15" fmla="*/ 39316 h 300063"/>
                      <a:gd name="connsiteX16" fmla="*/ 207168 w 244673"/>
                      <a:gd name="connsiteY16" fmla="*/ 50032 h 300063"/>
                      <a:gd name="connsiteX17" fmla="*/ 219670 w 244673"/>
                      <a:gd name="connsiteY17" fmla="*/ 62533 h 300063"/>
                      <a:gd name="connsiteX18" fmla="*/ 228600 w 244673"/>
                      <a:gd name="connsiteY18" fmla="*/ 78607 h 300063"/>
                      <a:gd name="connsiteX19" fmla="*/ 237529 w 244673"/>
                      <a:gd name="connsiteY19" fmla="*/ 94680 h 300063"/>
                      <a:gd name="connsiteX20" fmla="*/ 244673 w 244673"/>
                      <a:gd name="connsiteY20" fmla="*/ 130399 h 300063"/>
                      <a:gd name="connsiteX21" fmla="*/ 242887 w 244673"/>
                      <a:gd name="connsiteY21" fmla="*/ 187549 h 300063"/>
                      <a:gd name="connsiteX22" fmla="*/ 237529 w 244673"/>
                      <a:gd name="connsiteY22" fmla="*/ 203622 h 300063"/>
                      <a:gd name="connsiteX23" fmla="*/ 230386 w 244673"/>
                      <a:gd name="connsiteY23" fmla="*/ 223268 h 300063"/>
                      <a:gd name="connsiteX24" fmla="*/ 219670 w 244673"/>
                      <a:gd name="connsiteY24" fmla="*/ 241127 h 300063"/>
                      <a:gd name="connsiteX25" fmla="*/ 210740 w 244673"/>
                      <a:gd name="connsiteY25" fmla="*/ 257200 h 300063"/>
                      <a:gd name="connsiteX26" fmla="*/ 196453 w 244673"/>
                      <a:gd name="connsiteY26" fmla="*/ 283989 h 300063"/>
                      <a:gd name="connsiteX27" fmla="*/ 187523 w 244673"/>
                      <a:gd name="connsiteY27" fmla="*/ 294705 h 300063"/>
                      <a:gd name="connsiteX28" fmla="*/ 166092 w 244673"/>
                      <a:gd name="connsiteY28" fmla="*/ 300063 h 300063"/>
                      <a:gd name="connsiteX29" fmla="*/ 150018 w 244673"/>
                      <a:gd name="connsiteY29" fmla="*/ 294705 h 300063"/>
                      <a:gd name="connsiteX30" fmla="*/ 94654 w 244673"/>
                      <a:gd name="connsiteY30" fmla="*/ 278632 h 300063"/>
                      <a:gd name="connsiteX31" fmla="*/ 69651 w 244673"/>
                      <a:gd name="connsiteY31" fmla="*/ 267916 h 300063"/>
                      <a:gd name="connsiteX32" fmla="*/ 39290 w 244673"/>
                      <a:gd name="connsiteY32" fmla="*/ 260772 h 300063"/>
                      <a:gd name="connsiteX33" fmla="*/ 19645 w 244673"/>
                      <a:gd name="connsiteY33" fmla="*/ 248271 h 300063"/>
                      <a:gd name="connsiteX34" fmla="*/ 3572 w 244673"/>
                      <a:gd name="connsiteY34" fmla="*/ 237555 h 300063"/>
                      <a:gd name="connsiteX0" fmla="*/ 4354 w 245455"/>
                      <a:gd name="connsiteY0" fmla="*/ 237555 h 300063"/>
                      <a:gd name="connsiteX1" fmla="*/ 782 w 245455"/>
                      <a:gd name="connsiteY1" fmla="*/ 187549 h 300063"/>
                      <a:gd name="connsiteX2" fmla="*/ 16855 w 245455"/>
                      <a:gd name="connsiteY2" fmla="*/ 142900 h 300063"/>
                      <a:gd name="connsiteX3" fmla="*/ 20427 w 245455"/>
                      <a:gd name="connsiteY3" fmla="*/ 119683 h 300063"/>
                      <a:gd name="connsiteX4" fmla="*/ 23999 w 245455"/>
                      <a:gd name="connsiteY4" fmla="*/ 94680 h 300063"/>
                      <a:gd name="connsiteX5" fmla="*/ 34715 w 245455"/>
                      <a:gd name="connsiteY5" fmla="*/ 58961 h 300063"/>
                      <a:gd name="connsiteX6" fmla="*/ 43644 w 245455"/>
                      <a:gd name="connsiteY6" fmla="*/ 33958 h 300063"/>
                      <a:gd name="connsiteX7" fmla="*/ 47216 w 245455"/>
                      <a:gd name="connsiteY7" fmla="*/ 19671 h 300063"/>
                      <a:gd name="connsiteX8" fmla="*/ 68647 w 245455"/>
                      <a:gd name="connsiteY8" fmla="*/ 5383 h 300063"/>
                      <a:gd name="connsiteX9" fmla="*/ 93650 w 245455"/>
                      <a:gd name="connsiteY9" fmla="*/ 25 h 300063"/>
                      <a:gd name="connsiteX10" fmla="*/ 113296 w 245455"/>
                      <a:gd name="connsiteY10" fmla="*/ 7169 h 300063"/>
                      <a:gd name="connsiteX11" fmla="*/ 125797 w 245455"/>
                      <a:gd name="connsiteY11" fmla="*/ 12527 h 300063"/>
                      <a:gd name="connsiteX12" fmla="*/ 149015 w 245455"/>
                      <a:gd name="connsiteY12" fmla="*/ 19671 h 300063"/>
                      <a:gd name="connsiteX13" fmla="*/ 181161 w 245455"/>
                      <a:gd name="connsiteY13" fmla="*/ 32172 h 300063"/>
                      <a:gd name="connsiteX14" fmla="*/ 193663 w 245455"/>
                      <a:gd name="connsiteY14" fmla="*/ 39316 h 300063"/>
                      <a:gd name="connsiteX15" fmla="*/ 207950 w 245455"/>
                      <a:gd name="connsiteY15" fmla="*/ 50032 h 300063"/>
                      <a:gd name="connsiteX16" fmla="*/ 220452 w 245455"/>
                      <a:gd name="connsiteY16" fmla="*/ 62533 h 300063"/>
                      <a:gd name="connsiteX17" fmla="*/ 229382 w 245455"/>
                      <a:gd name="connsiteY17" fmla="*/ 78607 h 300063"/>
                      <a:gd name="connsiteX18" fmla="*/ 238311 w 245455"/>
                      <a:gd name="connsiteY18" fmla="*/ 94680 h 300063"/>
                      <a:gd name="connsiteX19" fmla="*/ 245455 w 245455"/>
                      <a:gd name="connsiteY19" fmla="*/ 130399 h 300063"/>
                      <a:gd name="connsiteX20" fmla="*/ 243669 w 245455"/>
                      <a:gd name="connsiteY20" fmla="*/ 187549 h 300063"/>
                      <a:gd name="connsiteX21" fmla="*/ 238311 w 245455"/>
                      <a:gd name="connsiteY21" fmla="*/ 203622 h 300063"/>
                      <a:gd name="connsiteX22" fmla="*/ 231168 w 245455"/>
                      <a:gd name="connsiteY22" fmla="*/ 223268 h 300063"/>
                      <a:gd name="connsiteX23" fmla="*/ 220452 w 245455"/>
                      <a:gd name="connsiteY23" fmla="*/ 241127 h 300063"/>
                      <a:gd name="connsiteX24" fmla="*/ 211522 w 245455"/>
                      <a:gd name="connsiteY24" fmla="*/ 257200 h 300063"/>
                      <a:gd name="connsiteX25" fmla="*/ 197235 w 245455"/>
                      <a:gd name="connsiteY25" fmla="*/ 283989 h 300063"/>
                      <a:gd name="connsiteX26" fmla="*/ 188305 w 245455"/>
                      <a:gd name="connsiteY26" fmla="*/ 294705 h 300063"/>
                      <a:gd name="connsiteX27" fmla="*/ 166874 w 245455"/>
                      <a:gd name="connsiteY27" fmla="*/ 300063 h 300063"/>
                      <a:gd name="connsiteX28" fmla="*/ 150800 w 245455"/>
                      <a:gd name="connsiteY28" fmla="*/ 294705 h 300063"/>
                      <a:gd name="connsiteX29" fmla="*/ 95436 w 245455"/>
                      <a:gd name="connsiteY29" fmla="*/ 278632 h 300063"/>
                      <a:gd name="connsiteX30" fmla="*/ 70433 w 245455"/>
                      <a:gd name="connsiteY30" fmla="*/ 267916 h 300063"/>
                      <a:gd name="connsiteX31" fmla="*/ 40072 w 245455"/>
                      <a:gd name="connsiteY31" fmla="*/ 260772 h 300063"/>
                      <a:gd name="connsiteX32" fmla="*/ 20427 w 245455"/>
                      <a:gd name="connsiteY32" fmla="*/ 248271 h 300063"/>
                      <a:gd name="connsiteX33" fmla="*/ 4354 w 245455"/>
                      <a:gd name="connsiteY33" fmla="*/ 237555 h 300063"/>
                      <a:gd name="connsiteX0" fmla="*/ 4354 w 245455"/>
                      <a:gd name="connsiteY0" fmla="*/ 237555 h 300063"/>
                      <a:gd name="connsiteX1" fmla="*/ 782 w 245455"/>
                      <a:gd name="connsiteY1" fmla="*/ 187549 h 300063"/>
                      <a:gd name="connsiteX2" fmla="*/ 16855 w 245455"/>
                      <a:gd name="connsiteY2" fmla="*/ 142900 h 300063"/>
                      <a:gd name="connsiteX3" fmla="*/ 20427 w 245455"/>
                      <a:gd name="connsiteY3" fmla="*/ 119683 h 300063"/>
                      <a:gd name="connsiteX4" fmla="*/ 23999 w 245455"/>
                      <a:gd name="connsiteY4" fmla="*/ 94680 h 300063"/>
                      <a:gd name="connsiteX5" fmla="*/ 34715 w 245455"/>
                      <a:gd name="connsiteY5" fmla="*/ 58961 h 300063"/>
                      <a:gd name="connsiteX6" fmla="*/ 43644 w 245455"/>
                      <a:gd name="connsiteY6" fmla="*/ 33958 h 300063"/>
                      <a:gd name="connsiteX7" fmla="*/ 47216 w 245455"/>
                      <a:gd name="connsiteY7" fmla="*/ 19671 h 300063"/>
                      <a:gd name="connsiteX8" fmla="*/ 68647 w 245455"/>
                      <a:gd name="connsiteY8" fmla="*/ 5383 h 300063"/>
                      <a:gd name="connsiteX9" fmla="*/ 93650 w 245455"/>
                      <a:gd name="connsiteY9" fmla="*/ 25 h 300063"/>
                      <a:gd name="connsiteX10" fmla="*/ 113296 w 245455"/>
                      <a:gd name="connsiteY10" fmla="*/ 7169 h 300063"/>
                      <a:gd name="connsiteX11" fmla="*/ 125797 w 245455"/>
                      <a:gd name="connsiteY11" fmla="*/ 12527 h 300063"/>
                      <a:gd name="connsiteX12" fmla="*/ 149015 w 245455"/>
                      <a:gd name="connsiteY12" fmla="*/ 19671 h 300063"/>
                      <a:gd name="connsiteX13" fmla="*/ 181161 w 245455"/>
                      <a:gd name="connsiteY13" fmla="*/ 32172 h 300063"/>
                      <a:gd name="connsiteX14" fmla="*/ 193663 w 245455"/>
                      <a:gd name="connsiteY14" fmla="*/ 39316 h 300063"/>
                      <a:gd name="connsiteX15" fmla="*/ 207950 w 245455"/>
                      <a:gd name="connsiteY15" fmla="*/ 50032 h 300063"/>
                      <a:gd name="connsiteX16" fmla="*/ 220452 w 245455"/>
                      <a:gd name="connsiteY16" fmla="*/ 62533 h 300063"/>
                      <a:gd name="connsiteX17" fmla="*/ 229382 w 245455"/>
                      <a:gd name="connsiteY17" fmla="*/ 78607 h 300063"/>
                      <a:gd name="connsiteX18" fmla="*/ 238311 w 245455"/>
                      <a:gd name="connsiteY18" fmla="*/ 94680 h 300063"/>
                      <a:gd name="connsiteX19" fmla="*/ 245455 w 245455"/>
                      <a:gd name="connsiteY19" fmla="*/ 130399 h 300063"/>
                      <a:gd name="connsiteX20" fmla="*/ 243669 w 245455"/>
                      <a:gd name="connsiteY20" fmla="*/ 187549 h 300063"/>
                      <a:gd name="connsiteX21" fmla="*/ 231168 w 245455"/>
                      <a:gd name="connsiteY21" fmla="*/ 223268 h 300063"/>
                      <a:gd name="connsiteX22" fmla="*/ 220452 w 245455"/>
                      <a:gd name="connsiteY22" fmla="*/ 241127 h 300063"/>
                      <a:gd name="connsiteX23" fmla="*/ 211522 w 245455"/>
                      <a:gd name="connsiteY23" fmla="*/ 257200 h 300063"/>
                      <a:gd name="connsiteX24" fmla="*/ 197235 w 245455"/>
                      <a:gd name="connsiteY24" fmla="*/ 283989 h 300063"/>
                      <a:gd name="connsiteX25" fmla="*/ 188305 w 245455"/>
                      <a:gd name="connsiteY25" fmla="*/ 294705 h 300063"/>
                      <a:gd name="connsiteX26" fmla="*/ 166874 w 245455"/>
                      <a:gd name="connsiteY26" fmla="*/ 300063 h 300063"/>
                      <a:gd name="connsiteX27" fmla="*/ 150800 w 245455"/>
                      <a:gd name="connsiteY27" fmla="*/ 294705 h 300063"/>
                      <a:gd name="connsiteX28" fmla="*/ 95436 w 245455"/>
                      <a:gd name="connsiteY28" fmla="*/ 278632 h 300063"/>
                      <a:gd name="connsiteX29" fmla="*/ 70433 w 245455"/>
                      <a:gd name="connsiteY29" fmla="*/ 267916 h 300063"/>
                      <a:gd name="connsiteX30" fmla="*/ 40072 w 245455"/>
                      <a:gd name="connsiteY30" fmla="*/ 260772 h 300063"/>
                      <a:gd name="connsiteX31" fmla="*/ 20427 w 245455"/>
                      <a:gd name="connsiteY31" fmla="*/ 248271 h 300063"/>
                      <a:gd name="connsiteX32" fmla="*/ 4354 w 245455"/>
                      <a:gd name="connsiteY32" fmla="*/ 237555 h 300063"/>
                      <a:gd name="connsiteX0" fmla="*/ 4354 w 245455"/>
                      <a:gd name="connsiteY0" fmla="*/ 237555 h 300063"/>
                      <a:gd name="connsiteX1" fmla="*/ 782 w 245455"/>
                      <a:gd name="connsiteY1" fmla="*/ 187549 h 300063"/>
                      <a:gd name="connsiteX2" fmla="*/ 16855 w 245455"/>
                      <a:gd name="connsiteY2" fmla="*/ 142900 h 300063"/>
                      <a:gd name="connsiteX3" fmla="*/ 20427 w 245455"/>
                      <a:gd name="connsiteY3" fmla="*/ 119683 h 300063"/>
                      <a:gd name="connsiteX4" fmla="*/ 23999 w 245455"/>
                      <a:gd name="connsiteY4" fmla="*/ 94680 h 300063"/>
                      <a:gd name="connsiteX5" fmla="*/ 34715 w 245455"/>
                      <a:gd name="connsiteY5" fmla="*/ 58961 h 300063"/>
                      <a:gd name="connsiteX6" fmla="*/ 43644 w 245455"/>
                      <a:gd name="connsiteY6" fmla="*/ 33958 h 300063"/>
                      <a:gd name="connsiteX7" fmla="*/ 47216 w 245455"/>
                      <a:gd name="connsiteY7" fmla="*/ 19671 h 300063"/>
                      <a:gd name="connsiteX8" fmla="*/ 68647 w 245455"/>
                      <a:gd name="connsiteY8" fmla="*/ 5383 h 300063"/>
                      <a:gd name="connsiteX9" fmla="*/ 93650 w 245455"/>
                      <a:gd name="connsiteY9" fmla="*/ 25 h 300063"/>
                      <a:gd name="connsiteX10" fmla="*/ 113296 w 245455"/>
                      <a:gd name="connsiteY10" fmla="*/ 7169 h 300063"/>
                      <a:gd name="connsiteX11" fmla="*/ 125797 w 245455"/>
                      <a:gd name="connsiteY11" fmla="*/ 12527 h 300063"/>
                      <a:gd name="connsiteX12" fmla="*/ 149015 w 245455"/>
                      <a:gd name="connsiteY12" fmla="*/ 19671 h 300063"/>
                      <a:gd name="connsiteX13" fmla="*/ 181161 w 245455"/>
                      <a:gd name="connsiteY13" fmla="*/ 32172 h 300063"/>
                      <a:gd name="connsiteX14" fmla="*/ 193663 w 245455"/>
                      <a:gd name="connsiteY14" fmla="*/ 39316 h 300063"/>
                      <a:gd name="connsiteX15" fmla="*/ 220452 w 245455"/>
                      <a:gd name="connsiteY15" fmla="*/ 62533 h 300063"/>
                      <a:gd name="connsiteX16" fmla="*/ 229382 w 245455"/>
                      <a:gd name="connsiteY16" fmla="*/ 78607 h 300063"/>
                      <a:gd name="connsiteX17" fmla="*/ 238311 w 245455"/>
                      <a:gd name="connsiteY17" fmla="*/ 94680 h 300063"/>
                      <a:gd name="connsiteX18" fmla="*/ 245455 w 245455"/>
                      <a:gd name="connsiteY18" fmla="*/ 130399 h 300063"/>
                      <a:gd name="connsiteX19" fmla="*/ 243669 w 245455"/>
                      <a:gd name="connsiteY19" fmla="*/ 187549 h 300063"/>
                      <a:gd name="connsiteX20" fmla="*/ 231168 w 245455"/>
                      <a:gd name="connsiteY20" fmla="*/ 223268 h 300063"/>
                      <a:gd name="connsiteX21" fmla="*/ 220452 w 245455"/>
                      <a:gd name="connsiteY21" fmla="*/ 241127 h 300063"/>
                      <a:gd name="connsiteX22" fmla="*/ 211522 w 245455"/>
                      <a:gd name="connsiteY22" fmla="*/ 257200 h 300063"/>
                      <a:gd name="connsiteX23" fmla="*/ 197235 w 245455"/>
                      <a:gd name="connsiteY23" fmla="*/ 283989 h 300063"/>
                      <a:gd name="connsiteX24" fmla="*/ 188305 w 245455"/>
                      <a:gd name="connsiteY24" fmla="*/ 294705 h 300063"/>
                      <a:gd name="connsiteX25" fmla="*/ 166874 w 245455"/>
                      <a:gd name="connsiteY25" fmla="*/ 300063 h 300063"/>
                      <a:gd name="connsiteX26" fmla="*/ 150800 w 245455"/>
                      <a:gd name="connsiteY26" fmla="*/ 294705 h 300063"/>
                      <a:gd name="connsiteX27" fmla="*/ 95436 w 245455"/>
                      <a:gd name="connsiteY27" fmla="*/ 278632 h 300063"/>
                      <a:gd name="connsiteX28" fmla="*/ 70433 w 245455"/>
                      <a:gd name="connsiteY28" fmla="*/ 267916 h 300063"/>
                      <a:gd name="connsiteX29" fmla="*/ 40072 w 245455"/>
                      <a:gd name="connsiteY29" fmla="*/ 260772 h 300063"/>
                      <a:gd name="connsiteX30" fmla="*/ 20427 w 245455"/>
                      <a:gd name="connsiteY30" fmla="*/ 248271 h 300063"/>
                      <a:gd name="connsiteX31" fmla="*/ 4354 w 245455"/>
                      <a:gd name="connsiteY31" fmla="*/ 237555 h 300063"/>
                      <a:gd name="connsiteX0" fmla="*/ 4354 w 245455"/>
                      <a:gd name="connsiteY0" fmla="*/ 237780 h 300288"/>
                      <a:gd name="connsiteX1" fmla="*/ 782 w 245455"/>
                      <a:gd name="connsiteY1" fmla="*/ 187774 h 300288"/>
                      <a:gd name="connsiteX2" fmla="*/ 16855 w 245455"/>
                      <a:gd name="connsiteY2" fmla="*/ 143125 h 300288"/>
                      <a:gd name="connsiteX3" fmla="*/ 20427 w 245455"/>
                      <a:gd name="connsiteY3" fmla="*/ 119908 h 300288"/>
                      <a:gd name="connsiteX4" fmla="*/ 23999 w 245455"/>
                      <a:gd name="connsiteY4" fmla="*/ 94905 h 300288"/>
                      <a:gd name="connsiteX5" fmla="*/ 34715 w 245455"/>
                      <a:gd name="connsiteY5" fmla="*/ 59186 h 300288"/>
                      <a:gd name="connsiteX6" fmla="*/ 43644 w 245455"/>
                      <a:gd name="connsiteY6" fmla="*/ 34183 h 300288"/>
                      <a:gd name="connsiteX7" fmla="*/ 47216 w 245455"/>
                      <a:gd name="connsiteY7" fmla="*/ 19896 h 300288"/>
                      <a:gd name="connsiteX8" fmla="*/ 68647 w 245455"/>
                      <a:gd name="connsiteY8" fmla="*/ 5608 h 300288"/>
                      <a:gd name="connsiteX9" fmla="*/ 93650 w 245455"/>
                      <a:gd name="connsiteY9" fmla="*/ 250 h 300288"/>
                      <a:gd name="connsiteX10" fmla="*/ 125797 w 245455"/>
                      <a:gd name="connsiteY10" fmla="*/ 12752 h 300288"/>
                      <a:gd name="connsiteX11" fmla="*/ 149015 w 245455"/>
                      <a:gd name="connsiteY11" fmla="*/ 19896 h 300288"/>
                      <a:gd name="connsiteX12" fmla="*/ 181161 w 245455"/>
                      <a:gd name="connsiteY12" fmla="*/ 32397 h 300288"/>
                      <a:gd name="connsiteX13" fmla="*/ 193663 w 245455"/>
                      <a:gd name="connsiteY13" fmla="*/ 39541 h 300288"/>
                      <a:gd name="connsiteX14" fmla="*/ 220452 w 245455"/>
                      <a:gd name="connsiteY14" fmla="*/ 62758 h 300288"/>
                      <a:gd name="connsiteX15" fmla="*/ 229382 w 245455"/>
                      <a:gd name="connsiteY15" fmla="*/ 78832 h 300288"/>
                      <a:gd name="connsiteX16" fmla="*/ 238311 w 245455"/>
                      <a:gd name="connsiteY16" fmla="*/ 94905 h 300288"/>
                      <a:gd name="connsiteX17" fmla="*/ 245455 w 245455"/>
                      <a:gd name="connsiteY17" fmla="*/ 130624 h 300288"/>
                      <a:gd name="connsiteX18" fmla="*/ 243669 w 245455"/>
                      <a:gd name="connsiteY18" fmla="*/ 187774 h 300288"/>
                      <a:gd name="connsiteX19" fmla="*/ 231168 w 245455"/>
                      <a:gd name="connsiteY19" fmla="*/ 223493 h 300288"/>
                      <a:gd name="connsiteX20" fmla="*/ 220452 w 245455"/>
                      <a:gd name="connsiteY20" fmla="*/ 241352 h 300288"/>
                      <a:gd name="connsiteX21" fmla="*/ 211522 w 245455"/>
                      <a:gd name="connsiteY21" fmla="*/ 257425 h 300288"/>
                      <a:gd name="connsiteX22" fmla="*/ 197235 w 245455"/>
                      <a:gd name="connsiteY22" fmla="*/ 284214 h 300288"/>
                      <a:gd name="connsiteX23" fmla="*/ 188305 w 245455"/>
                      <a:gd name="connsiteY23" fmla="*/ 294930 h 300288"/>
                      <a:gd name="connsiteX24" fmla="*/ 166874 w 245455"/>
                      <a:gd name="connsiteY24" fmla="*/ 300288 h 300288"/>
                      <a:gd name="connsiteX25" fmla="*/ 150800 w 245455"/>
                      <a:gd name="connsiteY25" fmla="*/ 294930 h 300288"/>
                      <a:gd name="connsiteX26" fmla="*/ 95436 w 245455"/>
                      <a:gd name="connsiteY26" fmla="*/ 278857 h 300288"/>
                      <a:gd name="connsiteX27" fmla="*/ 70433 w 245455"/>
                      <a:gd name="connsiteY27" fmla="*/ 268141 h 300288"/>
                      <a:gd name="connsiteX28" fmla="*/ 40072 w 245455"/>
                      <a:gd name="connsiteY28" fmla="*/ 260997 h 300288"/>
                      <a:gd name="connsiteX29" fmla="*/ 20427 w 245455"/>
                      <a:gd name="connsiteY29" fmla="*/ 248496 h 300288"/>
                      <a:gd name="connsiteX30" fmla="*/ 4354 w 245455"/>
                      <a:gd name="connsiteY30" fmla="*/ 237780 h 300288"/>
                      <a:gd name="connsiteX0" fmla="*/ 4354 w 245455"/>
                      <a:gd name="connsiteY0" fmla="*/ 237990 h 300498"/>
                      <a:gd name="connsiteX1" fmla="*/ 782 w 245455"/>
                      <a:gd name="connsiteY1" fmla="*/ 187984 h 300498"/>
                      <a:gd name="connsiteX2" fmla="*/ 16855 w 245455"/>
                      <a:gd name="connsiteY2" fmla="*/ 143335 h 300498"/>
                      <a:gd name="connsiteX3" fmla="*/ 20427 w 245455"/>
                      <a:gd name="connsiteY3" fmla="*/ 120118 h 300498"/>
                      <a:gd name="connsiteX4" fmla="*/ 23999 w 245455"/>
                      <a:gd name="connsiteY4" fmla="*/ 95115 h 300498"/>
                      <a:gd name="connsiteX5" fmla="*/ 34715 w 245455"/>
                      <a:gd name="connsiteY5" fmla="*/ 59396 h 300498"/>
                      <a:gd name="connsiteX6" fmla="*/ 43644 w 245455"/>
                      <a:gd name="connsiteY6" fmla="*/ 34393 h 300498"/>
                      <a:gd name="connsiteX7" fmla="*/ 68647 w 245455"/>
                      <a:gd name="connsiteY7" fmla="*/ 5818 h 300498"/>
                      <a:gd name="connsiteX8" fmla="*/ 93650 w 245455"/>
                      <a:gd name="connsiteY8" fmla="*/ 460 h 300498"/>
                      <a:gd name="connsiteX9" fmla="*/ 125797 w 245455"/>
                      <a:gd name="connsiteY9" fmla="*/ 12962 h 300498"/>
                      <a:gd name="connsiteX10" fmla="*/ 149015 w 245455"/>
                      <a:gd name="connsiteY10" fmla="*/ 20106 h 300498"/>
                      <a:gd name="connsiteX11" fmla="*/ 181161 w 245455"/>
                      <a:gd name="connsiteY11" fmla="*/ 32607 h 300498"/>
                      <a:gd name="connsiteX12" fmla="*/ 193663 w 245455"/>
                      <a:gd name="connsiteY12" fmla="*/ 39751 h 300498"/>
                      <a:gd name="connsiteX13" fmla="*/ 220452 w 245455"/>
                      <a:gd name="connsiteY13" fmla="*/ 62968 h 300498"/>
                      <a:gd name="connsiteX14" fmla="*/ 229382 w 245455"/>
                      <a:gd name="connsiteY14" fmla="*/ 79042 h 300498"/>
                      <a:gd name="connsiteX15" fmla="*/ 238311 w 245455"/>
                      <a:gd name="connsiteY15" fmla="*/ 95115 h 300498"/>
                      <a:gd name="connsiteX16" fmla="*/ 245455 w 245455"/>
                      <a:gd name="connsiteY16" fmla="*/ 130834 h 300498"/>
                      <a:gd name="connsiteX17" fmla="*/ 243669 w 245455"/>
                      <a:gd name="connsiteY17" fmla="*/ 187984 h 300498"/>
                      <a:gd name="connsiteX18" fmla="*/ 231168 w 245455"/>
                      <a:gd name="connsiteY18" fmla="*/ 223703 h 300498"/>
                      <a:gd name="connsiteX19" fmla="*/ 220452 w 245455"/>
                      <a:gd name="connsiteY19" fmla="*/ 241562 h 300498"/>
                      <a:gd name="connsiteX20" fmla="*/ 211522 w 245455"/>
                      <a:gd name="connsiteY20" fmla="*/ 257635 h 300498"/>
                      <a:gd name="connsiteX21" fmla="*/ 197235 w 245455"/>
                      <a:gd name="connsiteY21" fmla="*/ 284424 h 300498"/>
                      <a:gd name="connsiteX22" fmla="*/ 188305 w 245455"/>
                      <a:gd name="connsiteY22" fmla="*/ 295140 h 300498"/>
                      <a:gd name="connsiteX23" fmla="*/ 166874 w 245455"/>
                      <a:gd name="connsiteY23" fmla="*/ 300498 h 300498"/>
                      <a:gd name="connsiteX24" fmla="*/ 150800 w 245455"/>
                      <a:gd name="connsiteY24" fmla="*/ 295140 h 300498"/>
                      <a:gd name="connsiteX25" fmla="*/ 95436 w 245455"/>
                      <a:gd name="connsiteY25" fmla="*/ 279067 h 300498"/>
                      <a:gd name="connsiteX26" fmla="*/ 70433 w 245455"/>
                      <a:gd name="connsiteY26" fmla="*/ 268351 h 300498"/>
                      <a:gd name="connsiteX27" fmla="*/ 40072 w 245455"/>
                      <a:gd name="connsiteY27" fmla="*/ 261207 h 300498"/>
                      <a:gd name="connsiteX28" fmla="*/ 20427 w 245455"/>
                      <a:gd name="connsiteY28" fmla="*/ 248706 h 300498"/>
                      <a:gd name="connsiteX29" fmla="*/ 4354 w 245455"/>
                      <a:gd name="connsiteY29" fmla="*/ 237990 h 300498"/>
                      <a:gd name="connsiteX0" fmla="*/ 4354 w 245455"/>
                      <a:gd name="connsiteY0" fmla="*/ 237990 h 300498"/>
                      <a:gd name="connsiteX1" fmla="*/ 782 w 245455"/>
                      <a:gd name="connsiteY1" fmla="*/ 187984 h 300498"/>
                      <a:gd name="connsiteX2" fmla="*/ 16855 w 245455"/>
                      <a:gd name="connsiteY2" fmla="*/ 143335 h 300498"/>
                      <a:gd name="connsiteX3" fmla="*/ 23999 w 245455"/>
                      <a:gd name="connsiteY3" fmla="*/ 95115 h 300498"/>
                      <a:gd name="connsiteX4" fmla="*/ 34715 w 245455"/>
                      <a:gd name="connsiteY4" fmla="*/ 59396 h 300498"/>
                      <a:gd name="connsiteX5" fmla="*/ 43644 w 245455"/>
                      <a:gd name="connsiteY5" fmla="*/ 34393 h 300498"/>
                      <a:gd name="connsiteX6" fmla="*/ 68647 w 245455"/>
                      <a:gd name="connsiteY6" fmla="*/ 5818 h 300498"/>
                      <a:gd name="connsiteX7" fmla="*/ 93650 w 245455"/>
                      <a:gd name="connsiteY7" fmla="*/ 460 h 300498"/>
                      <a:gd name="connsiteX8" fmla="*/ 125797 w 245455"/>
                      <a:gd name="connsiteY8" fmla="*/ 12962 h 300498"/>
                      <a:gd name="connsiteX9" fmla="*/ 149015 w 245455"/>
                      <a:gd name="connsiteY9" fmla="*/ 20106 h 300498"/>
                      <a:gd name="connsiteX10" fmla="*/ 181161 w 245455"/>
                      <a:gd name="connsiteY10" fmla="*/ 32607 h 300498"/>
                      <a:gd name="connsiteX11" fmla="*/ 193663 w 245455"/>
                      <a:gd name="connsiteY11" fmla="*/ 39751 h 300498"/>
                      <a:gd name="connsiteX12" fmla="*/ 220452 w 245455"/>
                      <a:gd name="connsiteY12" fmla="*/ 62968 h 300498"/>
                      <a:gd name="connsiteX13" fmla="*/ 229382 w 245455"/>
                      <a:gd name="connsiteY13" fmla="*/ 79042 h 300498"/>
                      <a:gd name="connsiteX14" fmla="*/ 238311 w 245455"/>
                      <a:gd name="connsiteY14" fmla="*/ 95115 h 300498"/>
                      <a:gd name="connsiteX15" fmla="*/ 245455 w 245455"/>
                      <a:gd name="connsiteY15" fmla="*/ 130834 h 300498"/>
                      <a:gd name="connsiteX16" fmla="*/ 243669 w 245455"/>
                      <a:gd name="connsiteY16" fmla="*/ 187984 h 300498"/>
                      <a:gd name="connsiteX17" fmla="*/ 231168 w 245455"/>
                      <a:gd name="connsiteY17" fmla="*/ 223703 h 300498"/>
                      <a:gd name="connsiteX18" fmla="*/ 220452 w 245455"/>
                      <a:gd name="connsiteY18" fmla="*/ 241562 h 300498"/>
                      <a:gd name="connsiteX19" fmla="*/ 211522 w 245455"/>
                      <a:gd name="connsiteY19" fmla="*/ 257635 h 300498"/>
                      <a:gd name="connsiteX20" fmla="*/ 197235 w 245455"/>
                      <a:gd name="connsiteY20" fmla="*/ 284424 h 300498"/>
                      <a:gd name="connsiteX21" fmla="*/ 188305 w 245455"/>
                      <a:gd name="connsiteY21" fmla="*/ 295140 h 300498"/>
                      <a:gd name="connsiteX22" fmla="*/ 166874 w 245455"/>
                      <a:gd name="connsiteY22" fmla="*/ 300498 h 300498"/>
                      <a:gd name="connsiteX23" fmla="*/ 150800 w 245455"/>
                      <a:gd name="connsiteY23" fmla="*/ 295140 h 300498"/>
                      <a:gd name="connsiteX24" fmla="*/ 95436 w 245455"/>
                      <a:gd name="connsiteY24" fmla="*/ 279067 h 300498"/>
                      <a:gd name="connsiteX25" fmla="*/ 70433 w 245455"/>
                      <a:gd name="connsiteY25" fmla="*/ 268351 h 300498"/>
                      <a:gd name="connsiteX26" fmla="*/ 40072 w 245455"/>
                      <a:gd name="connsiteY26" fmla="*/ 261207 h 300498"/>
                      <a:gd name="connsiteX27" fmla="*/ 20427 w 245455"/>
                      <a:gd name="connsiteY27" fmla="*/ 248706 h 300498"/>
                      <a:gd name="connsiteX28" fmla="*/ 4354 w 245455"/>
                      <a:gd name="connsiteY28" fmla="*/ 237990 h 300498"/>
                      <a:gd name="connsiteX0" fmla="*/ 3979 w 245080"/>
                      <a:gd name="connsiteY0" fmla="*/ 237990 h 300498"/>
                      <a:gd name="connsiteX1" fmla="*/ 407 w 245080"/>
                      <a:gd name="connsiteY1" fmla="*/ 187984 h 300498"/>
                      <a:gd name="connsiteX2" fmla="*/ 11122 w 245080"/>
                      <a:gd name="connsiteY2" fmla="*/ 137978 h 300498"/>
                      <a:gd name="connsiteX3" fmla="*/ 23624 w 245080"/>
                      <a:gd name="connsiteY3" fmla="*/ 95115 h 300498"/>
                      <a:gd name="connsiteX4" fmla="*/ 34340 w 245080"/>
                      <a:gd name="connsiteY4" fmla="*/ 59396 h 300498"/>
                      <a:gd name="connsiteX5" fmla="*/ 43269 w 245080"/>
                      <a:gd name="connsiteY5" fmla="*/ 34393 h 300498"/>
                      <a:gd name="connsiteX6" fmla="*/ 68272 w 245080"/>
                      <a:gd name="connsiteY6" fmla="*/ 5818 h 300498"/>
                      <a:gd name="connsiteX7" fmla="*/ 93275 w 245080"/>
                      <a:gd name="connsiteY7" fmla="*/ 460 h 300498"/>
                      <a:gd name="connsiteX8" fmla="*/ 125422 w 245080"/>
                      <a:gd name="connsiteY8" fmla="*/ 12962 h 300498"/>
                      <a:gd name="connsiteX9" fmla="*/ 148640 w 245080"/>
                      <a:gd name="connsiteY9" fmla="*/ 20106 h 300498"/>
                      <a:gd name="connsiteX10" fmla="*/ 180786 w 245080"/>
                      <a:gd name="connsiteY10" fmla="*/ 32607 h 300498"/>
                      <a:gd name="connsiteX11" fmla="*/ 193288 w 245080"/>
                      <a:gd name="connsiteY11" fmla="*/ 39751 h 300498"/>
                      <a:gd name="connsiteX12" fmla="*/ 220077 w 245080"/>
                      <a:gd name="connsiteY12" fmla="*/ 62968 h 300498"/>
                      <a:gd name="connsiteX13" fmla="*/ 229007 w 245080"/>
                      <a:gd name="connsiteY13" fmla="*/ 79042 h 300498"/>
                      <a:gd name="connsiteX14" fmla="*/ 237936 w 245080"/>
                      <a:gd name="connsiteY14" fmla="*/ 95115 h 300498"/>
                      <a:gd name="connsiteX15" fmla="*/ 245080 w 245080"/>
                      <a:gd name="connsiteY15" fmla="*/ 130834 h 300498"/>
                      <a:gd name="connsiteX16" fmla="*/ 243294 w 245080"/>
                      <a:gd name="connsiteY16" fmla="*/ 187984 h 300498"/>
                      <a:gd name="connsiteX17" fmla="*/ 230793 w 245080"/>
                      <a:gd name="connsiteY17" fmla="*/ 223703 h 300498"/>
                      <a:gd name="connsiteX18" fmla="*/ 220077 w 245080"/>
                      <a:gd name="connsiteY18" fmla="*/ 241562 h 300498"/>
                      <a:gd name="connsiteX19" fmla="*/ 211147 w 245080"/>
                      <a:gd name="connsiteY19" fmla="*/ 257635 h 300498"/>
                      <a:gd name="connsiteX20" fmla="*/ 196860 w 245080"/>
                      <a:gd name="connsiteY20" fmla="*/ 284424 h 300498"/>
                      <a:gd name="connsiteX21" fmla="*/ 187930 w 245080"/>
                      <a:gd name="connsiteY21" fmla="*/ 295140 h 300498"/>
                      <a:gd name="connsiteX22" fmla="*/ 166499 w 245080"/>
                      <a:gd name="connsiteY22" fmla="*/ 300498 h 300498"/>
                      <a:gd name="connsiteX23" fmla="*/ 150425 w 245080"/>
                      <a:gd name="connsiteY23" fmla="*/ 295140 h 300498"/>
                      <a:gd name="connsiteX24" fmla="*/ 95061 w 245080"/>
                      <a:gd name="connsiteY24" fmla="*/ 279067 h 300498"/>
                      <a:gd name="connsiteX25" fmla="*/ 70058 w 245080"/>
                      <a:gd name="connsiteY25" fmla="*/ 268351 h 300498"/>
                      <a:gd name="connsiteX26" fmla="*/ 39697 w 245080"/>
                      <a:gd name="connsiteY26" fmla="*/ 261207 h 300498"/>
                      <a:gd name="connsiteX27" fmla="*/ 20052 w 245080"/>
                      <a:gd name="connsiteY27" fmla="*/ 248706 h 300498"/>
                      <a:gd name="connsiteX28" fmla="*/ 3979 w 245080"/>
                      <a:gd name="connsiteY28" fmla="*/ 237990 h 300498"/>
                      <a:gd name="connsiteX0" fmla="*/ 3979 w 245080"/>
                      <a:gd name="connsiteY0" fmla="*/ 237990 h 300498"/>
                      <a:gd name="connsiteX1" fmla="*/ 407 w 245080"/>
                      <a:gd name="connsiteY1" fmla="*/ 187984 h 300498"/>
                      <a:gd name="connsiteX2" fmla="*/ 11122 w 245080"/>
                      <a:gd name="connsiteY2" fmla="*/ 137978 h 300498"/>
                      <a:gd name="connsiteX3" fmla="*/ 23624 w 245080"/>
                      <a:gd name="connsiteY3" fmla="*/ 95115 h 300498"/>
                      <a:gd name="connsiteX4" fmla="*/ 34340 w 245080"/>
                      <a:gd name="connsiteY4" fmla="*/ 59396 h 300498"/>
                      <a:gd name="connsiteX5" fmla="*/ 43269 w 245080"/>
                      <a:gd name="connsiteY5" fmla="*/ 34393 h 300498"/>
                      <a:gd name="connsiteX6" fmla="*/ 68272 w 245080"/>
                      <a:gd name="connsiteY6" fmla="*/ 5818 h 300498"/>
                      <a:gd name="connsiteX7" fmla="*/ 93275 w 245080"/>
                      <a:gd name="connsiteY7" fmla="*/ 460 h 300498"/>
                      <a:gd name="connsiteX8" fmla="*/ 125422 w 245080"/>
                      <a:gd name="connsiteY8" fmla="*/ 12962 h 300498"/>
                      <a:gd name="connsiteX9" fmla="*/ 148640 w 245080"/>
                      <a:gd name="connsiteY9" fmla="*/ 20106 h 300498"/>
                      <a:gd name="connsiteX10" fmla="*/ 180786 w 245080"/>
                      <a:gd name="connsiteY10" fmla="*/ 32607 h 300498"/>
                      <a:gd name="connsiteX11" fmla="*/ 193288 w 245080"/>
                      <a:gd name="connsiteY11" fmla="*/ 39751 h 300498"/>
                      <a:gd name="connsiteX12" fmla="*/ 220077 w 245080"/>
                      <a:gd name="connsiteY12" fmla="*/ 62968 h 300498"/>
                      <a:gd name="connsiteX13" fmla="*/ 229007 w 245080"/>
                      <a:gd name="connsiteY13" fmla="*/ 79042 h 300498"/>
                      <a:gd name="connsiteX14" fmla="*/ 237936 w 245080"/>
                      <a:gd name="connsiteY14" fmla="*/ 95115 h 300498"/>
                      <a:gd name="connsiteX15" fmla="*/ 245080 w 245080"/>
                      <a:gd name="connsiteY15" fmla="*/ 130834 h 300498"/>
                      <a:gd name="connsiteX16" fmla="*/ 243294 w 245080"/>
                      <a:gd name="connsiteY16" fmla="*/ 187984 h 300498"/>
                      <a:gd name="connsiteX17" fmla="*/ 230793 w 245080"/>
                      <a:gd name="connsiteY17" fmla="*/ 223703 h 300498"/>
                      <a:gd name="connsiteX18" fmla="*/ 211147 w 245080"/>
                      <a:gd name="connsiteY18" fmla="*/ 257635 h 300498"/>
                      <a:gd name="connsiteX19" fmla="*/ 196860 w 245080"/>
                      <a:gd name="connsiteY19" fmla="*/ 284424 h 300498"/>
                      <a:gd name="connsiteX20" fmla="*/ 187930 w 245080"/>
                      <a:gd name="connsiteY20" fmla="*/ 295140 h 300498"/>
                      <a:gd name="connsiteX21" fmla="*/ 166499 w 245080"/>
                      <a:gd name="connsiteY21" fmla="*/ 300498 h 300498"/>
                      <a:gd name="connsiteX22" fmla="*/ 150425 w 245080"/>
                      <a:gd name="connsiteY22" fmla="*/ 295140 h 300498"/>
                      <a:gd name="connsiteX23" fmla="*/ 95061 w 245080"/>
                      <a:gd name="connsiteY23" fmla="*/ 279067 h 300498"/>
                      <a:gd name="connsiteX24" fmla="*/ 70058 w 245080"/>
                      <a:gd name="connsiteY24" fmla="*/ 268351 h 300498"/>
                      <a:gd name="connsiteX25" fmla="*/ 39697 w 245080"/>
                      <a:gd name="connsiteY25" fmla="*/ 261207 h 300498"/>
                      <a:gd name="connsiteX26" fmla="*/ 20052 w 245080"/>
                      <a:gd name="connsiteY26" fmla="*/ 248706 h 300498"/>
                      <a:gd name="connsiteX27" fmla="*/ 3979 w 245080"/>
                      <a:gd name="connsiteY27" fmla="*/ 237990 h 300498"/>
                      <a:gd name="connsiteX0" fmla="*/ 3979 w 245080"/>
                      <a:gd name="connsiteY0" fmla="*/ 237990 h 300973"/>
                      <a:gd name="connsiteX1" fmla="*/ 407 w 245080"/>
                      <a:gd name="connsiteY1" fmla="*/ 187984 h 300973"/>
                      <a:gd name="connsiteX2" fmla="*/ 11122 w 245080"/>
                      <a:gd name="connsiteY2" fmla="*/ 137978 h 300973"/>
                      <a:gd name="connsiteX3" fmla="*/ 23624 w 245080"/>
                      <a:gd name="connsiteY3" fmla="*/ 95115 h 300973"/>
                      <a:gd name="connsiteX4" fmla="*/ 34340 w 245080"/>
                      <a:gd name="connsiteY4" fmla="*/ 59396 h 300973"/>
                      <a:gd name="connsiteX5" fmla="*/ 43269 w 245080"/>
                      <a:gd name="connsiteY5" fmla="*/ 34393 h 300973"/>
                      <a:gd name="connsiteX6" fmla="*/ 68272 w 245080"/>
                      <a:gd name="connsiteY6" fmla="*/ 5818 h 300973"/>
                      <a:gd name="connsiteX7" fmla="*/ 93275 w 245080"/>
                      <a:gd name="connsiteY7" fmla="*/ 460 h 300973"/>
                      <a:gd name="connsiteX8" fmla="*/ 125422 w 245080"/>
                      <a:gd name="connsiteY8" fmla="*/ 12962 h 300973"/>
                      <a:gd name="connsiteX9" fmla="*/ 148640 w 245080"/>
                      <a:gd name="connsiteY9" fmla="*/ 20106 h 300973"/>
                      <a:gd name="connsiteX10" fmla="*/ 180786 w 245080"/>
                      <a:gd name="connsiteY10" fmla="*/ 32607 h 300973"/>
                      <a:gd name="connsiteX11" fmla="*/ 193288 w 245080"/>
                      <a:gd name="connsiteY11" fmla="*/ 39751 h 300973"/>
                      <a:gd name="connsiteX12" fmla="*/ 220077 w 245080"/>
                      <a:gd name="connsiteY12" fmla="*/ 62968 h 300973"/>
                      <a:gd name="connsiteX13" fmla="*/ 229007 w 245080"/>
                      <a:gd name="connsiteY13" fmla="*/ 79042 h 300973"/>
                      <a:gd name="connsiteX14" fmla="*/ 237936 w 245080"/>
                      <a:gd name="connsiteY14" fmla="*/ 95115 h 300973"/>
                      <a:gd name="connsiteX15" fmla="*/ 245080 w 245080"/>
                      <a:gd name="connsiteY15" fmla="*/ 130834 h 300973"/>
                      <a:gd name="connsiteX16" fmla="*/ 243294 w 245080"/>
                      <a:gd name="connsiteY16" fmla="*/ 187984 h 300973"/>
                      <a:gd name="connsiteX17" fmla="*/ 230793 w 245080"/>
                      <a:gd name="connsiteY17" fmla="*/ 223703 h 300973"/>
                      <a:gd name="connsiteX18" fmla="*/ 211147 w 245080"/>
                      <a:gd name="connsiteY18" fmla="*/ 257635 h 300973"/>
                      <a:gd name="connsiteX19" fmla="*/ 196860 w 245080"/>
                      <a:gd name="connsiteY19" fmla="*/ 284424 h 300973"/>
                      <a:gd name="connsiteX20" fmla="*/ 166499 w 245080"/>
                      <a:gd name="connsiteY20" fmla="*/ 300498 h 300973"/>
                      <a:gd name="connsiteX21" fmla="*/ 150425 w 245080"/>
                      <a:gd name="connsiteY21" fmla="*/ 295140 h 300973"/>
                      <a:gd name="connsiteX22" fmla="*/ 95061 w 245080"/>
                      <a:gd name="connsiteY22" fmla="*/ 279067 h 300973"/>
                      <a:gd name="connsiteX23" fmla="*/ 70058 w 245080"/>
                      <a:gd name="connsiteY23" fmla="*/ 268351 h 300973"/>
                      <a:gd name="connsiteX24" fmla="*/ 39697 w 245080"/>
                      <a:gd name="connsiteY24" fmla="*/ 261207 h 300973"/>
                      <a:gd name="connsiteX25" fmla="*/ 20052 w 245080"/>
                      <a:gd name="connsiteY25" fmla="*/ 248706 h 300973"/>
                      <a:gd name="connsiteX26" fmla="*/ 3979 w 245080"/>
                      <a:gd name="connsiteY26" fmla="*/ 237990 h 300973"/>
                      <a:gd name="connsiteX0" fmla="*/ 3979 w 245080"/>
                      <a:gd name="connsiteY0" fmla="*/ 239020 h 302003"/>
                      <a:gd name="connsiteX1" fmla="*/ 407 w 245080"/>
                      <a:gd name="connsiteY1" fmla="*/ 189014 h 302003"/>
                      <a:gd name="connsiteX2" fmla="*/ 11122 w 245080"/>
                      <a:gd name="connsiteY2" fmla="*/ 139008 h 302003"/>
                      <a:gd name="connsiteX3" fmla="*/ 23624 w 245080"/>
                      <a:gd name="connsiteY3" fmla="*/ 96145 h 302003"/>
                      <a:gd name="connsiteX4" fmla="*/ 34340 w 245080"/>
                      <a:gd name="connsiteY4" fmla="*/ 60426 h 302003"/>
                      <a:gd name="connsiteX5" fmla="*/ 68272 w 245080"/>
                      <a:gd name="connsiteY5" fmla="*/ 6848 h 302003"/>
                      <a:gd name="connsiteX6" fmla="*/ 93275 w 245080"/>
                      <a:gd name="connsiteY6" fmla="*/ 1490 h 302003"/>
                      <a:gd name="connsiteX7" fmla="*/ 125422 w 245080"/>
                      <a:gd name="connsiteY7" fmla="*/ 13992 h 302003"/>
                      <a:gd name="connsiteX8" fmla="*/ 148640 w 245080"/>
                      <a:gd name="connsiteY8" fmla="*/ 21136 h 302003"/>
                      <a:gd name="connsiteX9" fmla="*/ 180786 w 245080"/>
                      <a:gd name="connsiteY9" fmla="*/ 33637 h 302003"/>
                      <a:gd name="connsiteX10" fmla="*/ 193288 w 245080"/>
                      <a:gd name="connsiteY10" fmla="*/ 40781 h 302003"/>
                      <a:gd name="connsiteX11" fmla="*/ 220077 w 245080"/>
                      <a:gd name="connsiteY11" fmla="*/ 63998 h 302003"/>
                      <a:gd name="connsiteX12" fmla="*/ 229007 w 245080"/>
                      <a:gd name="connsiteY12" fmla="*/ 80072 h 302003"/>
                      <a:gd name="connsiteX13" fmla="*/ 237936 w 245080"/>
                      <a:gd name="connsiteY13" fmla="*/ 96145 h 302003"/>
                      <a:gd name="connsiteX14" fmla="*/ 245080 w 245080"/>
                      <a:gd name="connsiteY14" fmla="*/ 131864 h 302003"/>
                      <a:gd name="connsiteX15" fmla="*/ 243294 w 245080"/>
                      <a:gd name="connsiteY15" fmla="*/ 189014 h 302003"/>
                      <a:gd name="connsiteX16" fmla="*/ 230793 w 245080"/>
                      <a:gd name="connsiteY16" fmla="*/ 224733 h 302003"/>
                      <a:gd name="connsiteX17" fmla="*/ 211147 w 245080"/>
                      <a:gd name="connsiteY17" fmla="*/ 258665 h 302003"/>
                      <a:gd name="connsiteX18" fmla="*/ 196860 w 245080"/>
                      <a:gd name="connsiteY18" fmla="*/ 285454 h 302003"/>
                      <a:gd name="connsiteX19" fmla="*/ 166499 w 245080"/>
                      <a:gd name="connsiteY19" fmla="*/ 301528 h 302003"/>
                      <a:gd name="connsiteX20" fmla="*/ 150425 w 245080"/>
                      <a:gd name="connsiteY20" fmla="*/ 296170 h 302003"/>
                      <a:gd name="connsiteX21" fmla="*/ 95061 w 245080"/>
                      <a:gd name="connsiteY21" fmla="*/ 280097 h 302003"/>
                      <a:gd name="connsiteX22" fmla="*/ 70058 w 245080"/>
                      <a:gd name="connsiteY22" fmla="*/ 269381 h 302003"/>
                      <a:gd name="connsiteX23" fmla="*/ 39697 w 245080"/>
                      <a:gd name="connsiteY23" fmla="*/ 262237 h 302003"/>
                      <a:gd name="connsiteX24" fmla="*/ 20052 w 245080"/>
                      <a:gd name="connsiteY24" fmla="*/ 249736 h 302003"/>
                      <a:gd name="connsiteX25" fmla="*/ 3979 w 245080"/>
                      <a:gd name="connsiteY25" fmla="*/ 239020 h 302003"/>
                      <a:gd name="connsiteX0" fmla="*/ 3979 w 245080"/>
                      <a:gd name="connsiteY0" fmla="*/ 239122 h 302105"/>
                      <a:gd name="connsiteX1" fmla="*/ 407 w 245080"/>
                      <a:gd name="connsiteY1" fmla="*/ 189116 h 302105"/>
                      <a:gd name="connsiteX2" fmla="*/ 11122 w 245080"/>
                      <a:gd name="connsiteY2" fmla="*/ 139110 h 302105"/>
                      <a:gd name="connsiteX3" fmla="*/ 23624 w 245080"/>
                      <a:gd name="connsiteY3" fmla="*/ 96247 h 302105"/>
                      <a:gd name="connsiteX4" fmla="*/ 39816 w 245080"/>
                      <a:gd name="connsiteY4" fmla="*/ 62353 h 302105"/>
                      <a:gd name="connsiteX5" fmla="*/ 68272 w 245080"/>
                      <a:gd name="connsiteY5" fmla="*/ 6950 h 302105"/>
                      <a:gd name="connsiteX6" fmla="*/ 93275 w 245080"/>
                      <a:gd name="connsiteY6" fmla="*/ 1592 h 302105"/>
                      <a:gd name="connsiteX7" fmla="*/ 125422 w 245080"/>
                      <a:gd name="connsiteY7" fmla="*/ 14094 h 302105"/>
                      <a:gd name="connsiteX8" fmla="*/ 148640 w 245080"/>
                      <a:gd name="connsiteY8" fmla="*/ 21238 h 302105"/>
                      <a:gd name="connsiteX9" fmla="*/ 180786 w 245080"/>
                      <a:gd name="connsiteY9" fmla="*/ 33739 h 302105"/>
                      <a:gd name="connsiteX10" fmla="*/ 193288 w 245080"/>
                      <a:gd name="connsiteY10" fmla="*/ 40883 h 302105"/>
                      <a:gd name="connsiteX11" fmla="*/ 220077 w 245080"/>
                      <a:gd name="connsiteY11" fmla="*/ 64100 h 302105"/>
                      <a:gd name="connsiteX12" fmla="*/ 229007 w 245080"/>
                      <a:gd name="connsiteY12" fmla="*/ 80174 h 302105"/>
                      <a:gd name="connsiteX13" fmla="*/ 237936 w 245080"/>
                      <a:gd name="connsiteY13" fmla="*/ 96247 h 302105"/>
                      <a:gd name="connsiteX14" fmla="*/ 245080 w 245080"/>
                      <a:gd name="connsiteY14" fmla="*/ 131966 h 302105"/>
                      <a:gd name="connsiteX15" fmla="*/ 243294 w 245080"/>
                      <a:gd name="connsiteY15" fmla="*/ 189116 h 302105"/>
                      <a:gd name="connsiteX16" fmla="*/ 230793 w 245080"/>
                      <a:gd name="connsiteY16" fmla="*/ 224835 h 302105"/>
                      <a:gd name="connsiteX17" fmla="*/ 211147 w 245080"/>
                      <a:gd name="connsiteY17" fmla="*/ 258767 h 302105"/>
                      <a:gd name="connsiteX18" fmla="*/ 196860 w 245080"/>
                      <a:gd name="connsiteY18" fmla="*/ 285556 h 302105"/>
                      <a:gd name="connsiteX19" fmla="*/ 166499 w 245080"/>
                      <a:gd name="connsiteY19" fmla="*/ 301630 h 302105"/>
                      <a:gd name="connsiteX20" fmla="*/ 150425 w 245080"/>
                      <a:gd name="connsiteY20" fmla="*/ 296272 h 302105"/>
                      <a:gd name="connsiteX21" fmla="*/ 95061 w 245080"/>
                      <a:gd name="connsiteY21" fmla="*/ 280199 h 302105"/>
                      <a:gd name="connsiteX22" fmla="*/ 70058 w 245080"/>
                      <a:gd name="connsiteY22" fmla="*/ 269483 h 302105"/>
                      <a:gd name="connsiteX23" fmla="*/ 39697 w 245080"/>
                      <a:gd name="connsiteY23" fmla="*/ 262339 h 302105"/>
                      <a:gd name="connsiteX24" fmla="*/ 20052 w 245080"/>
                      <a:gd name="connsiteY24" fmla="*/ 249838 h 302105"/>
                      <a:gd name="connsiteX25" fmla="*/ 3979 w 245080"/>
                      <a:gd name="connsiteY25" fmla="*/ 239122 h 302105"/>
                      <a:gd name="connsiteX0" fmla="*/ 3979 w 245080"/>
                      <a:gd name="connsiteY0" fmla="*/ 239122 h 302105"/>
                      <a:gd name="connsiteX1" fmla="*/ 407 w 245080"/>
                      <a:gd name="connsiteY1" fmla="*/ 189116 h 302105"/>
                      <a:gd name="connsiteX2" fmla="*/ 11122 w 245080"/>
                      <a:gd name="connsiteY2" fmla="*/ 139110 h 302105"/>
                      <a:gd name="connsiteX3" fmla="*/ 30925 w 245080"/>
                      <a:gd name="connsiteY3" fmla="*/ 103547 h 302105"/>
                      <a:gd name="connsiteX4" fmla="*/ 39816 w 245080"/>
                      <a:gd name="connsiteY4" fmla="*/ 62353 h 302105"/>
                      <a:gd name="connsiteX5" fmla="*/ 68272 w 245080"/>
                      <a:gd name="connsiteY5" fmla="*/ 6950 h 302105"/>
                      <a:gd name="connsiteX6" fmla="*/ 93275 w 245080"/>
                      <a:gd name="connsiteY6" fmla="*/ 1592 h 302105"/>
                      <a:gd name="connsiteX7" fmla="*/ 125422 w 245080"/>
                      <a:gd name="connsiteY7" fmla="*/ 14094 h 302105"/>
                      <a:gd name="connsiteX8" fmla="*/ 148640 w 245080"/>
                      <a:gd name="connsiteY8" fmla="*/ 21238 h 302105"/>
                      <a:gd name="connsiteX9" fmla="*/ 180786 w 245080"/>
                      <a:gd name="connsiteY9" fmla="*/ 33739 h 302105"/>
                      <a:gd name="connsiteX10" fmla="*/ 193288 w 245080"/>
                      <a:gd name="connsiteY10" fmla="*/ 40883 h 302105"/>
                      <a:gd name="connsiteX11" fmla="*/ 220077 w 245080"/>
                      <a:gd name="connsiteY11" fmla="*/ 64100 h 302105"/>
                      <a:gd name="connsiteX12" fmla="*/ 229007 w 245080"/>
                      <a:gd name="connsiteY12" fmla="*/ 80174 h 302105"/>
                      <a:gd name="connsiteX13" fmla="*/ 237936 w 245080"/>
                      <a:gd name="connsiteY13" fmla="*/ 96247 h 302105"/>
                      <a:gd name="connsiteX14" fmla="*/ 245080 w 245080"/>
                      <a:gd name="connsiteY14" fmla="*/ 131966 h 302105"/>
                      <a:gd name="connsiteX15" fmla="*/ 243294 w 245080"/>
                      <a:gd name="connsiteY15" fmla="*/ 189116 h 302105"/>
                      <a:gd name="connsiteX16" fmla="*/ 230793 w 245080"/>
                      <a:gd name="connsiteY16" fmla="*/ 224835 h 302105"/>
                      <a:gd name="connsiteX17" fmla="*/ 211147 w 245080"/>
                      <a:gd name="connsiteY17" fmla="*/ 258767 h 302105"/>
                      <a:gd name="connsiteX18" fmla="*/ 196860 w 245080"/>
                      <a:gd name="connsiteY18" fmla="*/ 285556 h 302105"/>
                      <a:gd name="connsiteX19" fmla="*/ 166499 w 245080"/>
                      <a:gd name="connsiteY19" fmla="*/ 301630 h 302105"/>
                      <a:gd name="connsiteX20" fmla="*/ 150425 w 245080"/>
                      <a:gd name="connsiteY20" fmla="*/ 296272 h 302105"/>
                      <a:gd name="connsiteX21" fmla="*/ 95061 w 245080"/>
                      <a:gd name="connsiteY21" fmla="*/ 280199 h 302105"/>
                      <a:gd name="connsiteX22" fmla="*/ 70058 w 245080"/>
                      <a:gd name="connsiteY22" fmla="*/ 269483 h 302105"/>
                      <a:gd name="connsiteX23" fmla="*/ 39697 w 245080"/>
                      <a:gd name="connsiteY23" fmla="*/ 262339 h 302105"/>
                      <a:gd name="connsiteX24" fmla="*/ 20052 w 245080"/>
                      <a:gd name="connsiteY24" fmla="*/ 249838 h 302105"/>
                      <a:gd name="connsiteX25" fmla="*/ 3979 w 245080"/>
                      <a:gd name="connsiteY25" fmla="*/ 239122 h 302105"/>
                      <a:gd name="connsiteX0" fmla="*/ 4624 w 245725"/>
                      <a:gd name="connsiteY0" fmla="*/ 239122 h 302105"/>
                      <a:gd name="connsiteX1" fmla="*/ 1052 w 245725"/>
                      <a:gd name="connsiteY1" fmla="*/ 189116 h 302105"/>
                      <a:gd name="connsiteX2" fmla="*/ 20893 w 245725"/>
                      <a:gd name="connsiteY2" fmla="*/ 142760 h 302105"/>
                      <a:gd name="connsiteX3" fmla="*/ 31570 w 245725"/>
                      <a:gd name="connsiteY3" fmla="*/ 103547 h 302105"/>
                      <a:gd name="connsiteX4" fmla="*/ 40461 w 245725"/>
                      <a:gd name="connsiteY4" fmla="*/ 62353 h 302105"/>
                      <a:gd name="connsiteX5" fmla="*/ 68917 w 245725"/>
                      <a:gd name="connsiteY5" fmla="*/ 6950 h 302105"/>
                      <a:gd name="connsiteX6" fmla="*/ 93920 w 245725"/>
                      <a:gd name="connsiteY6" fmla="*/ 1592 h 302105"/>
                      <a:gd name="connsiteX7" fmla="*/ 126067 w 245725"/>
                      <a:gd name="connsiteY7" fmla="*/ 14094 h 302105"/>
                      <a:gd name="connsiteX8" fmla="*/ 149285 w 245725"/>
                      <a:gd name="connsiteY8" fmla="*/ 21238 h 302105"/>
                      <a:gd name="connsiteX9" fmla="*/ 181431 w 245725"/>
                      <a:gd name="connsiteY9" fmla="*/ 33739 h 302105"/>
                      <a:gd name="connsiteX10" fmla="*/ 193933 w 245725"/>
                      <a:gd name="connsiteY10" fmla="*/ 40883 h 302105"/>
                      <a:gd name="connsiteX11" fmla="*/ 220722 w 245725"/>
                      <a:gd name="connsiteY11" fmla="*/ 64100 h 302105"/>
                      <a:gd name="connsiteX12" fmla="*/ 229652 w 245725"/>
                      <a:gd name="connsiteY12" fmla="*/ 80174 h 302105"/>
                      <a:gd name="connsiteX13" fmla="*/ 238581 w 245725"/>
                      <a:gd name="connsiteY13" fmla="*/ 96247 h 302105"/>
                      <a:gd name="connsiteX14" fmla="*/ 245725 w 245725"/>
                      <a:gd name="connsiteY14" fmla="*/ 131966 h 302105"/>
                      <a:gd name="connsiteX15" fmla="*/ 243939 w 245725"/>
                      <a:gd name="connsiteY15" fmla="*/ 189116 h 302105"/>
                      <a:gd name="connsiteX16" fmla="*/ 231438 w 245725"/>
                      <a:gd name="connsiteY16" fmla="*/ 224835 h 302105"/>
                      <a:gd name="connsiteX17" fmla="*/ 211792 w 245725"/>
                      <a:gd name="connsiteY17" fmla="*/ 258767 h 302105"/>
                      <a:gd name="connsiteX18" fmla="*/ 197505 w 245725"/>
                      <a:gd name="connsiteY18" fmla="*/ 285556 h 302105"/>
                      <a:gd name="connsiteX19" fmla="*/ 167144 w 245725"/>
                      <a:gd name="connsiteY19" fmla="*/ 301630 h 302105"/>
                      <a:gd name="connsiteX20" fmla="*/ 151070 w 245725"/>
                      <a:gd name="connsiteY20" fmla="*/ 296272 h 302105"/>
                      <a:gd name="connsiteX21" fmla="*/ 95706 w 245725"/>
                      <a:gd name="connsiteY21" fmla="*/ 280199 h 302105"/>
                      <a:gd name="connsiteX22" fmla="*/ 70703 w 245725"/>
                      <a:gd name="connsiteY22" fmla="*/ 269483 h 302105"/>
                      <a:gd name="connsiteX23" fmla="*/ 40342 w 245725"/>
                      <a:gd name="connsiteY23" fmla="*/ 262339 h 302105"/>
                      <a:gd name="connsiteX24" fmla="*/ 20697 w 245725"/>
                      <a:gd name="connsiteY24" fmla="*/ 249838 h 302105"/>
                      <a:gd name="connsiteX25" fmla="*/ 4624 w 245725"/>
                      <a:gd name="connsiteY25" fmla="*/ 239122 h 302105"/>
                      <a:gd name="connsiteX0" fmla="*/ 4624 w 245725"/>
                      <a:gd name="connsiteY0" fmla="*/ 239021 h 302004"/>
                      <a:gd name="connsiteX1" fmla="*/ 1052 w 245725"/>
                      <a:gd name="connsiteY1" fmla="*/ 189015 h 302004"/>
                      <a:gd name="connsiteX2" fmla="*/ 20893 w 245725"/>
                      <a:gd name="connsiteY2" fmla="*/ 142659 h 302004"/>
                      <a:gd name="connsiteX3" fmla="*/ 31570 w 245725"/>
                      <a:gd name="connsiteY3" fmla="*/ 103446 h 302004"/>
                      <a:gd name="connsiteX4" fmla="*/ 45936 w 245725"/>
                      <a:gd name="connsiteY4" fmla="*/ 60427 h 302004"/>
                      <a:gd name="connsiteX5" fmla="*/ 68917 w 245725"/>
                      <a:gd name="connsiteY5" fmla="*/ 6849 h 302004"/>
                      <a:gd name="connsiteX6" fmla="*/ 93920 w 245725"/>
                      <a:gd name="connsiteY6" fmla="*/ 1491 h 302004"/>
                      <a:gd name="connsiteX7" fmla="*/ 126067 w 245725"/>
                      <a:gd name="connsiteY7" fmla="*/ 13993 h 302004"/>
                      <a:gd name="connsiteX8" fmla="*/ 149285 w 245725"/>
                      <a:gd name="connsiteY8" fmla="*/ 21137 h 302004"/>
                      <a:gd name="connsiteX9" fmla="*/ 181431 w 245725"/>
                      <a:gd name="connsiteY9" fmla="*/ 33638 h 302004"/>
                      <a:gd name="connsiteX10" fmla="*/ 193933 w 245725"/>
                      <a:gd name="connsiteY10" fmla="*/ 40782 h 302004"/>
                      <a:gd name="connsiteX11" fmla="*/ 220722 w 245725"/>
                      <a:gd name="connsiteY11" fmla="*/ 63999 h 302004"/>
                      <a:gd name="connsiteX12" fmla="*/ 229652 w 245725"/>
                      <a:gd name="connsiteY12" fmla="*/ 80073 h 302004"/>
                      <a:gd name="connsiteX13" fmla="*/ 238581 w 245725"/>
                      <a:gd name="connsiteY13" fmla="*/ 96146 h 302004"/>
                      <a:gd name="connsiteX14" fmla="*/ 245725 w 245725"/>
                      <a:gd name="connsiteY14" fmla="*/ 131865 h 302004"/>
                      <a:gd name="connsiteX15" fmla="*/ 243939 w 245725"/>
                      <a:gd name="connsiteY15" fmla="*/ 189015 h 302004"/>
                      <a:gd name="connsiteX16" fmla="*/ 231438 w 245725"/>
                      <a:gd name="connsiteY16" fmla="*/ 224734 h 302004"/>
                      <a:gd name="connsiteX17" fmla="*/ 211792 w 245725"/>
                      <a:gd name="connsiteY17" fmla="*/ 258666 h 302004"/>
                      <a:gd name="connsiteX18" fmla="*/ 197505 w 245725"/>
                      <a:gd name="connsiteY18" fmla="*/ 285455 h 302004"/>
                      <a:gd name="connsiteX19" fmla="*/ 167144 w 245725"/>
                      <a:gd name="connsiteY19" fmla="*/ 301529 h 302004"/>
                      <a:gd name="connsiteX20" fmla="*/ 151070 w 245725"/>
                      <a:gd name="connsiteY20" fmla="*/ 296171 h 302004"/>
                      <a:gd name="connsiteX21" fmla="*/ 95706 w 245725"/>
                      <a:gd name="connsiteY21" fmla="*/ 280098 h 302004"/>
                      <a:gd name="connsiteX22" fmla="*/ 70703 w 245725"/>
                      <a:gd name="connsiteY22" fmla="*/ 269382 h 302004"/>
                      <a:gd name="connsiteX23" fmla="*/ 40342 w 245725"/>
                      <a:gd name="connsiteY23" fmla="*/ 262238 h 302004"/>
                      <a:gd name="connsiteX24" fmla="*/ 20697 w 245725"/>
                      <a:gd name="connsiteY24" fmla="*/ 249737 h 302004"/>
                      <a:gd name="connsiteX25" fmla="*/ 4624 w 245725"/>
                      <a:gd name="connsiteY25" fmla="*/ 239021 h 302004"/>
                      <a:gd name="connsiteX0" fmla="*/ 4624 w 245725"/>
                      <a:gd name="connsiteY0" fmla="*/ 239021 h 302004"/>
                      <a:gd name="connsiteX1" fmla="*/ 1052 w 245725"/>
                      <a:gd name="connsiteY1" fmla="*/ 189015 h 302004"/>
                      <a:gd name="connsiteX2" fmla="*/ 20893 w 245725"/>
                      <a:gd name="connsiteY2" fmla="*/ 142659 h 302004"/>
                      <a:gd name="connsiteX3" fmla="*/ 42521 w 245725"/>
                      <a:gd name="connsiteY3" fmla="*/ 110746 h 302004"/>
                      <a:gd name="connsiteX4" fmla="*/ 45936 w 245725"/>
                      <a:gd name="connsiteY4" fmla="*/ 60427 h 302004"/>
                      <a:gd name="connsiteX5" fmla="*/ 68917 w 245725"/>
                      <a:gd name="connsiteY5" fmla="*/ 6849 h 302004"/>
                      <a:gd name="connsiteX6" fmla="*/ 93920 w 245725"/>
                      <a:gd name="connsiteY6" fmla="*/ 1491 h 302004"/>
                      <a:gd name="connsiteX7" fmla="*/ 126067 w 245725"/>
                      <a:gd name="connsiteY7" fmla="*/ 13993 h 302004"/>
                      <a:gd name="connsiteX8" fmla="*/ 149285 w 245725"/>
                      <a:gd name="connsiteY8" fmla="*/ 21137 h 302004"/>
                      <a:gd name="connsiteX9" fmla="*/ 181431 w 245725"/>
                      <a:gd name="connsiteY9" fmla="*/ 33638 h 302004"/>
                      <a:gd name="connsiteX10" fmla="*/ 193933 w 245725"/>
                      <a:gd name="connsiteY10" fmla="*/ 40782 h 302004"/>
                      <a:gd name="connsiteX11" fmla="*/ 220722 w 245725"/>
                      <a:gd name="connsiteY11" fmla="*/ 63999 h 302004"/>
                      <a:gd name="connsiteX12" fmla="*/ 229652 w 245725"/>
                      <a:gd name="connsiteY12" fmla="*/ 80073 h 302004"/>
                      <a:gd name="connsiteX13" fmla="*/ 238581 w 245725"/>
                      <a:gd name="connsiteY13" fmla="*/ 96146 h 302004"/>
                      <a:gd name="connsiteX14" fmla="*/ 245725 w 245725"/>
                      <a:gd name="connsiteY14" fmla="*/ 131865 h 302004"/>
                      <a:gd name="connsiteX15" fmla="*/ 243939 w 245725"/>
                      <a:gd name="connsiteY15" fmla="*/ 189015 h 302004"/>
                      <a:gd name="connsiteX16" fmla="*/ 231438 w 245725"/>
                      <a:gd name="connsiteY16" fmla="*/ 224734 h 302004"/>
                      <a:gd name="connsiteX17" fmla="*/ 211792 w 245725"/>
                      <a:gd name="connsiteY17" fmla="*/ 258666 h 302004"/>
                      <a:gd name="connsiteX18" fmla="*/ 197505 w 245725"/>
                      <a:gd name="connsiteY18" fmla="*/ 285455 h 302004"/>
                      <a:gd name="connsiteX19" fmla="*/ 167144 w 245725"/>
                      <a:gd name="connsiteY19" fmla="*/ 301529 h 302004"/>
                      <a:gd name="connsiteX20" fmla="*/ 151070 w 245725"/>
                      <a:gd name="connsiteY20" fmla="*/ 296171 h 302004"/>
                      <a:gd name="connsiteX21" fmla="*/ 95706 w 245725"/>
                      <a:gd name="connsiteY21" fmla="*/ 280098 h 302004"/>
                      <a:gd name="connsiteX22" fmla="*/ 70703 w 245725"/>
                      <a:gd name="connsiteY22" fmla="*/ 269382 h 302004"/>
                      <a:gd name="connsiteX23" fmla="*/ 40342 w 245725"/>
                      <a:gd name="connsiteY23" fmla="*/ 262238 h 302004"/>
                      <a:gd name="connsiteX24" fmla="*/ 20697 w 245725"/>
                      <a:gd name="connsiteY24" fmla="*/ 249737 h 302004"/>
                      <a:gd name="connsiteX25" fmla="*/ 4624 w 245725"/>
                      <a:gd name="connsiteY25" fmla="*/ 239021 h 302004"/>
                      <a:gd name="connsiteX0" fmla="*/ 4624 w 245725"/>
                      <a:gd name="connsiteY0" fmla="*/ 239021 h 302004"/>
                      <a:gd name="connsiteX1" fmla="*/ 1052 w 245725"/>
                      <a:gd name="connsiteY1" fmla="*/ 189015 h 302004"/>
                      <a:gd name="connsiteX2" fmla="*/ 20893 w 245725"/>
                      <a:gd name="connsiteY2" fmla="*/ 142659 h 302004"/>
                      <a:gd name="connsiteX3" fmla="*/ 45936 w 245725"/>
                      <a:gd name="connsiteY3" fmla="*/ 60427 h 302004"/>
                      <a:gd name="connsiteX4" fmla="*/ 68917 w 245725"/>
                      <a:gd name="connsiteY4" fmla="*/ 6849 h 302004"/>
                      <a:gd name="connsiteX5" fmla="*/ 93920 w 245725"/>
                      <a:gd name="connsiteY5" fmla="*/ 1491 h 302004"/>
                      <a:gd name="connsiteX6" fmla="*/ 126067 w 245725"/>
                      <a:gd name="connsiteY6" fmla="*/ 13993 h 302004"/>
                      <a:gd name="connsiteX7" fmla="*/ 149285 w 245725"/>
                      <a:gd name="connsiteY7" fmla="*/ 21137 h 302004"/>
                      <a:gd name="connsiteX8" fmla="*/ 181431 w 245725"/>
                      <a:gd name="connsiteY8" fmla="*/ 33638 h 302004"/>
                      <a:gd name="connsiteX9" fmla="*/ 193933 w 245725"/>
                      <a:gd name="connsiteY9" fmla="*/ 40782 h 302004"/>
                      <a:gd name="connsiteX10" fmla="*/ 220722 w 245725"/>
                      <a:gd name="connsiteY10" fmla="*/ 63999 h 302004"/>
                      <a:gd name="connsiteX11" fmla="*/ 229652 w 245725"/>
                      <a:gd name="connsiteY11" fmla="*/ 80073 h 302004"/>
                      <a:gd name="connsiteX12" fmla="*/ 238581 w 245725"/>
                      <a:gd name="connsiteY12" fmla="*/ 96146 h 302004"/>
                      <a:gd name="connsiteX13" fmla="*/ 245725 w 245725"/>
                      <a:gd name="connsiteY13" fmla="*/ 131865 h 302004"/>
                      <a:gd name="connsiteX14" fmla="*/ 243939 w 245725"/>
                      <a:gd name="connsiteY14" fmla="*/ 189015 h 302004"/>
                      <a:gd name="connsiteX15" fmla="*/ 231438 w 245725"/>
                      <a:gd name="connsiteY15" fmla="*/ 224734 h 302004"/>
                      <a:gd name="connsiteX16" fmla="*/ 211792 w 245725"/>
                      <a:gd name="connsiteY16" fmla="*/ 258666 h 302004"/>
                      <a:gd name="connsiteX17" fmla="*/ 197505 w 245725"/>
                      <a:gd name="connsiteY17" fmla="*/ 285455 h 302004"/>
                      <a:gd name="connsiteX18" fmla="*/ 167144 w 245725"/>
                      <a:gd name="connsiteY18" fmla="*/ 301529 h 302004"/>
                      <a:gd name="connsiteX19" fmla="*/ 151070 w 245725"/>
                      <a:gd name="connsiteY19" fmla="*/ 296171 h 302004"/>
                      <a:gd name="connsiteX20" fmla="*/ 95706 w 245725"/>
                      <a:gd name="connsiteY20" fmla="*/ 280098 h 302004"/>
                      <a:gd name="connsiteX21" fmla="*/ 70703 w 245725"/>
                      <a:gd name="connsiteY21" fmla="*/ 269382 h 302004"/>
                      <a:gd name="connsiteX22" fmla="*/ 40342 w 245725"/>
                      <a:gd name="connsiteY22" fmla="*/ 262238 h 302004"/>
                      <a:gd name="connsiteX23" fmla="*/ 20697 w 245725"/>
                      <a:gd name="connsiteY23" fmla="*/ 249737 h 302004"/>
                      <a:gd name="connsiteX24" fmla="*/ 4624 w 245725"/>
                      <a:gd name="connsiteY24" fmla="*/ 239021 h 302004"/>
                      <a:gd name="connsiteX0" fmla="*/ 19646 w 244674"/>
                      <a:gd name="connsiteY0" fmla="*/ 249737 h 302004"/>
                      <a:gd name="connsiteX1" fmla="*/ 1 w 244674"/>
                      <a:gd name="connsiteY1" fmla="*/ 189015 h 302004"/>
                      <a:gd name="connsiteX2" fmla="*/ 19842 w 244674"/>
                      <a:gd name="connsiteY2" fmla="*/ 142659 h 302004"/>
                      <a:gd name="connsiteX3" fmla="*/ 44885 w 244674"/>
                      <a:gd name="connsiteY3" fmla="*/ 60427 h 302004"/>
                      <a:gd name="connsiteX4" fmla="*/ 67866 w 244674"/>
                      <a:gd name="connsiteY4" fmla="*/ 6849 h 302004"/>
                      <a:gd name="connsiteX5" fmla="*/ 92869 w 244674"/>
                      <a:gd name="connsiteY5" fmla="*/ 1491 h 302004"/>
                      <a:gd name="connsiteX6" fmla="*/ 125016 w 244674"/>
                      <a:gd name="connsiteY6" fmla="*/ 13993 h 302004"/>
                      <a:gd name="connsiteX7" fmla="*/ 148234 w 244674"/>
                      <a:gd name="connsiteY7" fmla="*/ 21137 h 302004"/>
                      <a:gd name="connsiteX8" fmla="*/ 180380 w 244674"/>
                      <a:gd name="connsiteY8" fmla="*/ 33638 h 302004"/>
                      <a:gd name="connsiteX9" fmla="*/ 192882 w 244674"/>
                      <a:gd name="connsiteY9" fmla="*/ 40782 h 302004"/>
                      <a:gd name="connsiteX10" fmla="*/ 219671 w 244674"/>
                      <a:gd name="connsiteY10" fmla="*/ 63999 h 302004"/>
                      <a:gd name="connsiteX11" fmla="*/ 228601 w 244674"/>
                      <a:gd name="connsiteY11" fmla="*/ 80073 h 302004"/>
                      <a:gd name="connsiteX12" fmla="*/ 237530 w 244674"/>
                      <a:gd name="connsiteY12" fmla="*/ 96146 h 302004"/>
                      <a:gd name="connsiteX13" fmla="*/ 244674 w 244674"/>
                      <a:gd name="connsiteY13" fmla="*/ 131865 h 302004"/>
                      <a:gd name="connsiteX14" fmla="*/ 242888 w 244674"/>
                      <a:gd name="connsiteY14" fmla="*/ 189015 h 302004"/>
                      <a:gd name="connsiteX15" fmla="*/ 230387 w 244674"/>
                      <a:gd name="connsiteY15" fmla="*/ 224734 h 302004"/>
                      <a:gd name="connsiteX16" fmla="*/ 210741 w 244674"/>
                      <a:gd name="connsiteY16" fmla="*/ 258666 h 302004"/>
                      <a:gd name="connsiteX17" fmla="*/ 196454 w 244674"/>
                      <a:gd name="connsiteY17" fmla="*/ 285455 h 302004"/>
                      <a:gd name="connsiteX18" fmla="*/ 166093 w 244674"/>
                      <a:gd name="connsiteY18" fmla="*/ 301529 h 302004"/>
                      <a:gd name="connsiteX19" fmla="*/ 150019 w 244674"/>
                      <a:gd name="connsiteY19" fmla="*/ 296171 h 302004"/>
                      <a:gd name="connsiteX20" fmla="*/ 94655 w 244674"/>
                      <a:gd name="connsiteY20" fmla="*/ 280098 h 302004"/>
                      <a:gd name="connsiteX21" fmla="*/ 69652 w 244674"/>
                      <a:gd name="connsiteY21" fmla="*/ 269382 h 302004"/>
                      <a:gd name="connsiteX22" fmla="*/ 39291 w 244674"/>
                      <a:gd name="connsiteY22" fmla="*/ 262238 h 302004"/>
                      <a:gd name="connsiteX23" fmla="*/ 19646 w 244674"/>
                      <a:gd name="connsiteY23" fmla="*/ 249737 h 302004"/>
                      <a:gd name="connsiteX0" fmla="*/ 19646 w 244674"/>
                      <a:gd name="connsiteY0" fmla="*/ 249737 h 302004"/>
                      <a:gd name="connsiteX1" fmla="*/ 1 w 244674"/>
                      <a:gd name="connsiteY1" fmla="*/ 189015 h 302004"/>
                      <a:gd name="connsiteX2" fmla="*/ 19842 w 244674"/>
                      <a:gd name="connsiteY2" fmla="*/ 142659 h 302004"/>
                      <a:gd name="connsiteX3" fmla="*/ 44885 w 244674"/>
                      <a:gd name="connsiteY3" fmla="*/ 60427 h 302004"/>
                      <a:gd name="connsiteX4" fmla="*/ 67866 w 244674"/>
                      <a:gd name="connsiteY4" fmla="*/ 6849 h 302004"/>
                      <a:gd name="connsiteX5" fmla="*/ 92869 w 244674"/>
                      <a:gd name="connsiteY5" fmla="*/ 1491 h 302004"/>
                      <a:gd name="connsiteX6" fmla="*/ 125016 w 244674"/>
                      <a:gd name="connsiteY6" fmla="*/ 13993 h 302004"/>
                      <a:gd name="connsiteX7" fmla="*/ 148234 w 244674"/>
                      <a:gd name="connsiteY7" fmla="*/ 21137 h 302004"/>
                      <a:gd name="connsiteX8" fmla="*/ 180380 w 244674"/>
                      <a:gd name="connsiteY8" fmla="*/ 33638 h 302004"/>
                      <a:gd name="connsiteX9" fmla="*/ 192882 w 244674"/>
                      <a:gd name="connsiteY9" fmla="*/ 40782 h 302004"/>
                      <a:gd name="connsiteX10" fmla="*/ 219671 w 244674"/>
                      <a:gd name="connsiteY10" fmla="*/ 63999 h 302004"/>
                      <a:gd name="connsiteX11" fmla="*/ 228601 w 244674"/>
                      <a:gd name="connsiteY11" fmla="*/ 80073 h 302004"/>
                      <a:gd name="connsiteX12" fmla="*/ 237530 w 244674"/>
                      <a:gd name="connsiteY12" fmla="*/ 96146 h 302004"/>
                      <a:gd name="connsiteX13" fmla="*/ 244674 w 244674"/>
                      <a:gd name="connsiteY13" fmla="*/ 131865 h 302004"/>
                      <a:gd name="connsiteX14" fmla="*/ 242888 w 244674"/>
                      <a:gd name="connsiteY14" fmla="*/ 189015 h 302004"/>
                      <a:gd name="connsiteX15" fmla="*/ 230387 w 244674"/>
                      <a:gd name="connsiteY15" fmla="*/ 224734 h 302004"/>
                      <a:gd name="connsiteX16" fmla="*/ 210741 w 244674"/>
                      <a:gd name="connsiteY16" fmla="*/ 258666 h 302004"/>
                      <a:gd name="connsiteX17" fmla="*/ 196454 w 244674"/>
                      <a:gd name="connsiteY17" fmla="*/ 285455 h 302004"/>
                      <a:gd name="connsiteX18" fmla="*/ 166093 w 244674"/>
                      <a:gd name="connsiteY18" fmla="*/ 301529 h 302004"/>
                      <a:gd name="connsiteX19" fmla="*/ 150019 w 244674"/>
                      <a:gd name="connsiteY19" fmla="*/ 296171 h 302004"/>
                      <a:gd name="connsiteX20" fmla="*/ 94655 w 244674"/>
                      <a:gd name="connsiteY20" fmla="*/ 280098 h 302004"/>
                      <a:gd name="connsiteX21" fmla="*/ 69652 w 244674"/>
                      <a:gd name="connsiteY21" fmla="*/ 269382 h 302004"/>
                      <a:gd name="connsiteX22" fmla="*/ 19646 w 244674"/>
                      <a:gd name="connsiteY22" fmla="*/ 249737 h 302004"/>
                      <a:gd name="connsiteX0" fmla="*/ 19646 w 244674"/>
                      <a:gd name="connsiteY0" fmla="*/ 249737 h 302198"/>
                      <a:gd name="connsiteX1" fmla="*/ 1 w 244674"/>
                      <a:gd name="connsiteY1" fmla="*/ 189015 h 302198"/>
                      <a:gd name="connsiteX2" fmla="*/ 19842 w 244674"/>
                      <a:gd name="connsiteY2" fmla="*/ 142659 h 302198"/>
                      <a:gd name="connsiteX3" fmla="*/ 44885 w 244674"/>
                      <a:gd name="connsiteY3" fmla="*/ 60427 h 302198"/>
                      <a:gd name="connsiteX4" fmla="*/ 67866 w 244674"/>
                      <a:gd name="connsiteY4" fmla="*/ 6849 h 302198"/>
                      <a:gd name="connsiteX5" fmla="*/ 92869 w 244674"/>
                      <a:gd name="connsiteY5" fmla="*/ 1491 h 302198"/>
                      <a:gd name="connsiteX6" fmla="*/ 125016 w 244674"/>
                      <a:gd name="connsiteY6" fmla="*/ 13993 h 302198"/>
                      <a:gd name="connsiteX7" fmla="*/ 148234 w 244674"/>
                      <a:gd name="connsiteY7" fmla="*/ 21137 h 302198"/>
                      <a:gd name="connsiteX8" fmla="*/ 180380 w 244674"/>
                      <a:gd name="connsiteY8" fmla="*/ 33638 h 302198"/>
                      <a:gd name="connsiteX9" fmla="*/ 192882 w 244674"/>
                      <a:gd name="connsiteY9" fmla="*/ 40782 h 302198"/>
                      <a:gd name="connsiteX10" fmla="*/ 219671 w 244674"/>
                      <a:gd name="connsiteY10" fmla="*/ 63999 h 302198"/>
                      <a:gd name="connsiteX11" fmla="*/ 228601 w 244674"/>
                      <a:gd name="connsiteY11" fmla="*/ 80073 h 302198"/>
                      <a:gd name="connsiteX12" fmla="*/ 237530 w 244674"/>
                      <a:gd name="connsiteY12" fmla="*/ 96146 h 302198"/>
                      <a:gd name="connsiteX13" fmla="*/ 244674 w 244674"/>
                      <a:gd name="connsiteY13" fmla="*/ 131865 h 302198"/>
                      <a:gd name="connsiteX14" fmla="*/ 242888 w 244674"/>
                      <a:gd name="connsiteY14" fmla="*/ 189015 h 302198"/>
                      <a:gd name="connsiteX15" fmla="*/ 230387 w 244674"/>
                      <a:gd name="connsiteY15" fmla="*/ 224734 h 302198"/>
                      <a:gd name="connsiteX16" fmla="*/ 210741 w 244674"/>
                      <a:gd name="connsiteY16" fmla="*/ 258666 h 302198"/>
                      <a:gd name="connsiteX17" fmla="*/ 196454 w 244674"/>
                      <a:gd name="connsiteY17" fmla="*/ 285455 h 302198"/>
                      <a:gd name="connsiteX18" fmla="*/ 166093 w 244674"/>
                      <a:gd name="connsiteY18" fmla="*/ 301529 h 302198"/>
                      <a:gd name="connsiteX19" fmla="*/ 150019 w 244674"/>
                      <a:gd name="connsiteY19" fmla="*/ 296171 h 302198"/>
                      <a:gd name="connsiteX20" fmla="*/ 69652 w 244674"/>
                      <a:gd name="connsiteY20" fmla="*/ 269382 h 302198"/>
                      <a:gd name="connsiteX21" fmla="*/ 19646 w 244674"/>
                      <a:gd name="connsiteY21" fmla="*/ 249737 h 302198"/>
                      <a:gd name="connsiteX0" fmla="*/ 19646 w 244674"/>
                      <a:gd name="connsiteY0" fmla="*/ 249737 h 296749"/>
                      <a:gd name="connsiteX1" fmla="*/ 1 w 244674"/>
                      <a:gd name="connsiteY1" fmla="*/ 189015 h 296749"/>
                      <a:gd name="connsiteX2" fmla="*/ 19842 w 244674"/>
                      <a:gd name="connsiteY2" fmla="*/ 142659 h 296749"/>
                      <a:gd name="connsiteX3" fmla="*/ 44885 w 244674"/>
                      <a:gd name="connsiteY3" fmla="*/ 60427 h 296749"/>
                      <a:gd name="connsiteX4" fmla="*/ 67866 w 244674"/>
                      <a:gd name="connsiteY4" fmla="*/ 6849 h 296749"/>
                      <a:gd name="connsiteX5" fmla="*/ 92869 w 244674"/>
                      <a:gd name="connsiteY5" fmla="*/ 1491 h 296749"/>
                      <a:gd name="connsiteX6" fmla="*/ 125016 w 244674"/>
                      <a:gd name="connsiteY6" fmla="*/ 13993 h 296749"/>
                      <a:gd name="connsiteX7" fmla="*/ 148234 w 244674"/>
                      <a:gd name="connsiteY7" fmla="*/ 21137 h 296749"/>
                      <a:gd name="connsiteX8" fmla="*/ 180380 w 244674"/>
                      <a:gd name="connsiteY8" fmla="*/ 33638 h 296749"/>
                      <a:gd name="connsiteX9" fmla="*/ 192882 w 244674"/>
                      <a:gd name="connsiteY9" fmla="*/ 40782 h 296749"/>
                      <a:gd name="connsiteX10" fmla="*/ 219671 w 244674"/>
                      <a:gd name="connsiteY10" fmla="*/ 63999 h 296749"/>
                      <a:gd name="connsiteX11" fmla="*/ 228601 w 244674"/>
                      <a:gd name="connsiteY11" fmla="*/ 80073 h 296749"/>
                      <a:gd name="connsiteX12" fmla="*/ 237530 w 244674"/>
                      <a:gd name="connsiteY12" fmla="*/ 96146 h 296749"/>
                      <a:gd name="connsiteX13" fmla="*/ 244674 w 244674"/>
                      <a:gd name="connsiteY13" fmla="*/ 131865 h 296749"/>
                      <a:gd name="connsiteX14" fmla="*/ 242888 w 244674"/>
                      <a:gd name="connsiteY14" fmla="*/ 189015 h 296749"/>
                      <a:gd name="connsiteX15" fmla="*/ 230387 w 244674"/>
                      <a:gd name="connsiteY15" fmla="*/ 224734 h 296749"/>
                      <a:gd name="connsiteX16" fmla="*/ 210741 w 244674"/>
                      <a:gd name="connsiteY16" fmla="*/ 258666 h 296749"/>
                      <a:gd name="connsiteX17" fmla="*/ 196454 w 244674"/>
                      <a:gd name="connsiteY17" fmla="*/ 285455 h 296749"/>
                      <a:gd name="connsiteX18" fmla="*/ 150019 w 244674"/>
                      <a:gd name="connsiteY18" fmla="*/ 296171 h 296749"/>
                      <a:gd name="connsiteX19" fmla="*/ 69652 w 244674"/>
                      <a:gd name="connsiteY19" fmla="*/ 269382 h 296749"/>
                      <a:gd name="connsiteX20" fmla="*/ 19646 w 244674"/>
                      <a:gd name="connsiteY20" fmla="*/ 249737 h 296749"/>
                      <a:gd name="connsiteX0" fmla="*/ 19646 w 244674"/>
                      <a:gd name="connsiteY0" fmla="*/ 249737 h 297306"/>
                      <a:gd name="connsiteX1" fmla="*/ 1 w 244674"/>
                      <a:gd name="connsiteY1" fmla="*/ 189015 h 297306"/>
                      <a:gd name="connsiteX2" fmla="*/ 19842 w 244674"/>
                      <a:gd name="connsiteY2" fmla="*/ 142659 h 297306"/>
                      <a:gd name="connsiteX3" fmla="*/ 44885 w 244674"/>
                      <a:gd name="connsiteY3" fmla="*/ 60427 h 297306"/>
                      <a:gd name="connsiteX4" fmla="*/ 67866 w 244674"/>
                      <a:gd name="connsiteY4" fmla="*/ 6849 h 297306"/>
                      <a:gd name="connsiteX5" fmla="*/ 92869 w 244674"/>
                      <a:gd name="connsiteY5" fmla="*/ 1491 h 297306"/>
                      <a:gd name="connsiteX6" fmla="*/ 125016 w 244674"/>
                      <a:gd name="connsiteY6" fmla="*/ 13993 h 297306"/>
                      <a:gd name="connsiteX7" fmla="*/ 148234 w 244674"/>
                      <a:gd name="connsiteY7" fmla="*/ 21137 h 297306"/>
                      <a:gd name="connsiteX8" fmla="*/ 180380 w 244674"/>
                      <a:gd name="connsiteY8" fmla="*/ 33638 h 297306"/>
                      <a:gd name="connsiteX9" fmla="*/ 192882 w 244674"/>
                      <a:gd name="connsiteY9" fmla="*/ 40782 h 297306"/>
                      <a:gd name="connsiteX10" fmla="*/ 219671 w 244674"/>
                      <a:gd name="connsiteY10" fmla="*/ 63999 h 297306"/>
                      <a:gd name="connsiteX11" fmla="*/ 228601 w 244674"/>
                      <a:gd name="connsiteY11" fmla="*/ 80073 h 297306"/>
                      <a:gd name="connsiteX12" fmla="*/ 237530 w 244674"/>
                      <a:gd name="connsiteY12" fmla="*/ 96146 h 297306"/>
                      <a:gd name="connsiteX13" fmla="*/ 244674 w 244674"/>
                      <a:gd name="connsiteY13" fmla="*/ 131865 h 297306"/>
                      <a:gd name="connsiteX14" fmla="*/ 242888 w 244674"/>
                      <a:gd name="connsiteY14" fmla="*/ 189015 h 297306"/>
                      <a:gd name="connsiteX15" fmla="*/ 230387 w 244674"/>
                      <a:gd name="connsiteY15" fmla="*/ 224734 h 297306"/>
                      <a:gd name="connsiteX16" fmla="*/ 196454 w 244674"/>
                      <a:gd name="connsiteY16" fmla="*/ 285455 h 297306"/>
                      <a:gd name="connsiteX17" fmla="*/ 150019 w 244674"/>
                      <a:gd name="connsiteY17" fmla="*/ 296171 h 297306"/>
                      <a:gd name="connsiteX18" fmla="*/ 69652 w 244674"/>
                      <a:gd name="connsiteY18" fmla="*/ 269382 h 297306"/>
                      <a:gd name="connsiteX19" fmla="*/ 19646 w 244674"/>
                      <a:gd name="connsiteY19" fmla="*/ 249737 h 297306"/>
                      <a:gd name="connsiteX0" fmla="*/ 19646 w 244674"/>
                      <a:gd name="connsiteY0" fmla="*/ 249737 h 297306"/>
                      <a:gd name="connsiteX1" fmla="*/ 1 w 244674"/>
                      <a:gd name="connsiteY1" fmla="*/ 189015 h 297306"/>
                      <a:gd name="connsiteX2" fmla="*/ 19842 w 244674"/>
                      <a:gd name="connsiteY2" fmla="*/ 142659 h 297306"/>
                      <a:gd name="connsiteX3" fmla="*/ 44885 w 244674"/>
                      <a:gd name="connsiteY3" fmla="*/ 60427 h 297306"/>
                      <a:gd name="connsiteX4" fmla="*/ 67866 w 244674"/>
                      <a:gd name="connsiteY4" fmla="*/ 6849 h 297306"/>
                      <a:gd name="connsiteX5" fmla="*/ 92869 w 244674"/>
                      <a:gd name="connsiteY5" fmla="*/ 1491 h 297306"/>
                      <a:gd name="connsiteX6" fmla="*/ 125016 w 244674"/>
                      <a:gd name="connsiteY6" fmla="*/ 13993 h 297306"/>
                      <a:gd name="connsiteX7" fmla="*/ 148234 w 244674"/>
                      <a:gd name="connsiteY7" fmla="*/ 21137 h 297306"/>
                      <a:gd name="connsiteX8" fmla="*/ 180380 w 244674"/>
                      <a:gd name="connsiteY8" fmla="*/ 33638 h 297306"/>
                      <a:gd name="connsiteX9" fmla="*/ 192882 w 244674"/>
                      <a:gd name="connsiteY9" fmla="*/ 40782 h 297306"/>
                      <a:gd name="connsiteX10" fmla="*/ 219671 w 244674"/>
                      <a:gd name="connsiteY10" fmla="*/ 63999 h 297306"/>
                      <a:gd name="connsiteX11" fmla="*/ 228601 w 244674"/>
                      <a:gd name="connsiteY11" fmla="*/ 80073 h 297306"/>
                      <a:gd name="connsiteX12" fmla="*/ 237530 w 244674"/>
                      <a:gd name="connsiteY12" fmla="*/ 96146 h 297306"/>
                      <a:gd name="connsiteX13" fmla="*/ 244674 w 244674"/>
                      <a:gd name="connsiteY13" fmla="*/ 131865 h 297306"/>
                      <a:gd name="connsiteX14" fmla="*/ 230387 w 244674"/>
                      <a:gd name="connsiteY14" fmla="*/ 224734 h 297306"/>
                      <a:gd name="connsiteX15" fmla="*/ 196454 w 244674"/>
                      <a:gd name="connsiteY15" fmla="*/ 285455 h 297306"/>
                      <a:gd name="connsiteX16" fmla="*/ 150019 w 244674"/>
                      <a:gd name="connsiteY16" fmla="*/ 296171 h 297306"/>
                      <a:gd name="connsiteX17" fmla="*/ 69652 w 244674"/>
                      <a:gd name="connsiteY17" fmla="*/ 269382 h 297306"/>
                      <a:gd name="connsiteX18" fmla="*/ 19646 w 244674"/>
                      <a:gd name="connsiteY18" fmla="*/ 249737 h 297306"/>
                      <a:gd name="connsiteX0" fmla="*/ 19646 w 244683"/>
                      <a:gd name="connsiteY0" fmla="*/ 249737 h 297306"/>
                      <a:gd name="connsiteX1" fmla="*/ 1 w 244683"/>
                      <a:gd name="connsiteY1" fmla="*/ 189015 h 297306"/>
                      <a:gd name="connsiteX2" fmla="*/ 19842 w 244683"/>
                      <a:gd name="connsiteY2" fmla="*/ 142659 h 297306"/>
                      <a:gd name="connsiteX3" fmla="*/ 44885 w 244683"/>
                      <a:gd name="connsiteY3" fmla="*/ 60427 h 297306"/>
                      <a:gd name="connsiteX4" fmla="*/ 67866 w 244683"/>
                      <a:gd name="connsiteY4" fmla="*/ 6849 h 297306"/>
                      <a:gd name="connsiteX5" fmla="*/ 92869 w 244683"/>
                      <a:gd name="connsiteY5" fmla="*/ 1491 h 297306"/>
                      <a:gd name="connsiteX6" fmla="*/ 125016 w 244683"/>
                      <a:gd name="connsiteY6" fmla="*/ 13993 h 297306"/>
                      <a:gd name="connsiteX7" fmla="*/ 148234 w 244683"/>
                      <a:gd name="connsiteY7" fmla="*/ 21137 h 297306"/>
                      <a:gd name="connsiteX8" fmla="*/ 180380 w 244683"/>
                      <a:gd name="connsiteY8" fmla="*/ 33638 h 297306"/>
                      <a:gd name="connsiteX9" fmla="*/ 192882 w 244683"/>
                      <a:gd name="connsiteY9" fmla="*/ 40782 h 297306"/>
                      <a:gd name="connsiteX10" fmla="*/ 219671 w 244683"/>
                      <a:gd name="connsiteY10" fmla="*/ 63999 h 297306"/>
                      <a:gd name="connsiteX11" fmla="*/ 228601 w 244683"/>
                      <a:gd name="connsiteY11" fmla="*/ 80073 h 297306"/>
                      <a:gd name="connsiteX12" fmla="*/ 244674 w 244683"/>
                      <a:gd name="connsiteY12" fmla="*/ 131865 h 297306"/>
                      <a:gd name="connsiteX13" fmla="*/ 230387 w 244683"/>
                      <a:gd name="connsiteY13" fmla="*/ 224734 h 297306"/>
                      <a:gd name="connsiteX14" fmla="*/ 196454 w 244683"/>
                      <a:gd name="connsiteY14" fmla="*/ 285455 h 297306"/>
                      <a:gd name="connsiteX15" fmla="*/ 150019 w 244683"/>
                      <a:gd name="connsiteY15" fmla="*/ 296171 h 297306"/>
                      <a:gd name="connsiteX16" fmla="*/ 69652 w 244683"/>
                      <a:gd name="connsiteY16" fmla="*/ 269382 h 297306"/>
                      <a:gd name="connsiteX17" fmla="*/ 19646 w 244683"/>
                      <a:gd name="connsiteY17" fmla="*/ 249737 h 297306"/>
                      <a:gd name="connsiteX0" fmla="*/ 19646 w 244683"/>
                      <a:gd name="connsiteY0" fmla="*/ 249737 h 297306"/>
                      <a:gd name="connsiteX1" fmla="*/ 1 w 244683"/>
                      <a:gd name="connsiteY1" fmla="*/ 189015 h 297306"/>
                      <a:gd name="connsiteX2" fmla="*/ 19842 w 244683"/>
                      <a:gd name="connsiteY2" fmla="*/ 142659 h 297306"/>
                      <a:gd name="connsiteX3" fmla="*/ 44885 w 244683"/>
                      <a:gd name="connsiteY3" fmla="*/ 60427 h 297306"/>
                      <a:gd name="connsiteX4" fmla="*/ 67866 w 244683"/>
                      <a:gd name="connsiteY4" fmla="*/ 6849 h 297306"/>
                      <a:gd name="connsiteX5" fmla="*/ 92869 w 244683"/>
                      <a:gd name="connsiteY5" fmla="*/ 1491 h 297306"/>
                      <a:gd name="connsiteX6" fmla="*/ 125016 w 244683"/>
                      <a:gd name="connsiteY6" fmla="*/ 13993 h 297306"/>
                      <a:gd name="connsiteX7" fmla="*/ 148234 w 244683"/>
                      <a:gd name="connsiteY7" fmla="*/ 21137 h 297306"/>
                      <a:gd name="connsiteX8" fmla="*/ 180380 w 244683"/>
                      <a:gd name="connsiteY8" fmla="*/ 33638 h 297306"/>
                      <a:gd name="connsiteX9" fmla="*/ 192882 w 244683"/>
                      <a:gd name="connsiteY9" fmla="*/ 40782 h 297306"/>
                      <a:gd name="connsiteX10" fmla="*/ 228601 w 244683"/>
                      <a:gd name="connsiteY10" fmla="*/ 80073 h 297306"/>
                      <a:gd name="connsiteX11" fmla="*/ 244674 w 244683"/>
                      <a:gd name="connsiteY11" fmla="*/ 131865 h 297306"/>
                      <a:gd name="connsiteX12" fmla="*/ 230387 w 244683"/>
                      <a:gd name="connsiteY12" fmla="*/ 224734 h 297306"/>
                      <a:gd name="connsiteX13" fmla="*/ 196454 w 244683"/>
                      <a:gd name="connsiteY13" fmla="*/ 285455 h 297306"/>
                      <a:gd name="connsiteX14" fmla="*/ 150019 w 244683"/>
                      <a:gd name="connsiteY14" fmla="*/ 296171 h 297306"/>
                      <a:gd name="connsiteX15" fmla="*/ 69652 w 244683"/>
                      <a:gd name="connsiteY15" fmla="*/ 269382 h 297306"/>
                      <a:gd name="connsiteX16" fmla="*/ 19646 w 244683"/>
                      <a:gd name="connsiteY16" fmla="*/ 249737 h 297306"/>
                      <a:gd name="connsiteX0" fmla="*/ 19646 w 244683"/>
                      <a:gd name="connsiteY0" fmla="*/ 249737 h 297306"/>
                      <a:gd name="connsiteX1" fmla="*/ 1 w 244683"/>
                      <a:gd name="connsiteY1" fmla="*/ 189015 h 297306"/>
                      <a:gd name="connsiteX2" fmla="*/ 19842 w 244683"/>
                      <a:gd name="connsiteY2" fmla="*/ 142659 h 297306"/>
                      <a:gd name="connsiteX3" fmla="*/ 44885 w 244683"/>
                      <a:gd name="connsiteY3" fmla="*/ 60427 h 297306"/>
                      <a:gd name="connsiteX4" fmla="*/ 67866 w 244683"/>
                      <a:gd name="connsiteY4" fmla="*/ 6849 h 297306"/>
                      <a:gd name="connsiteX5" fmla="*/ 92869 w 244683"/>
                      <a:gd name="connsiteY5" fmla="*/ 1491 h 297306"/>
                      <a:gd name="connsiteX6" fmla="*/ 125016 w 244683"/>
                      <a:gd name="connsiteY6" fmla="*/ 13993 h 297306"/>
                      <a:gd name="connsiteX7" fmla="*/ 148234 w 244683"/>
                      <a:gd name="connsiteY7" fmla="*/ 21137 h 297306"/>
                      <a:gd name="connsiteX8" fmla="*/ 192882 w 244683"/>
                      <a:gd name="connsiteY8" fmla="*/ 40782 h 297306"/>
                      <a:gd name="connsiteX9" fmla="*/ 228601 w 244683"/>
                      <a:gd name="connsiteY9" fmla="*/ 80073 h 297306"/>
                      <a:gd name="connsiteX10" fmla="*/ 244674 w 244683"/>
                      <a:gd name="connsiteY10" fmla="*/ 131865 h 297306"/>
                      <a:gd name="connsiteX11" fmla="*/ 230387 w 244683"/>
                      <a:gd name="connsiteY11" fmla="*/ 224734 h 297306"/>
                      <a:gd name="connsiteX12" fmla="*/ 196454 w 244683"/>
                      <a:gd name="connsiteY12" fmla="*/ 285455 h 297306"/>
                      <a:gd name="connsiteX13" fmla="*/ 150019 w 244683"/>
                      <a:gd name="connsiteY13" fmla="*/ 296171 h 297306"/>
                      <a:gd name="connsiteX14" fmla="*/ 69652 w 244683"/>
                      <a:gd name="connsiteY14" fmla="*/ 269382 h 297306"/>
                      <a:gd name="connsiteX15" fmla="*/ 19646 w 244683"/>
                      <a:gd name="connsiteY15" fmla="*/ 249737 h 297306"/>
                      <a:gd name="connsiteX0" fmla="*/ 19646 w 244683"/>
                      <a:gd name="connsiteY0" fmla="*/ 249737 h 297306"/>
                      <a:gd name="connsiteX1" fmla="*/ 1 w 244683"/>
                      <a:gd name="connsiteY1" fmla="*/ 189015 h 297306"/>
                      <a:gd name="connsiteX2" fmla="*/ 19842 w 244683"/>
                      <a:gd name="connsiteY2" fmla="*/ 142659 h 297306"/>
                      <a:gd name="connsiteX3" fmla="*/ 44885 w 244683"/>
                      <a:gd name="connsiteY3" fmla="*/ 60427 h 297306"/>
                      <a:gd name="connsiteX4" fmla="*/ 67866 w 244683"/>
                      <a:gd name="connsiteY4" fmla="*/ 6849 h 297306"/>
                      <a:gd name="connsiteX5" fmla="*/ 92869 w 244683"/>
                      <a:gd name="connsiteY5" fmla="*/ 1491 h 297306"/>
                      <a:gd name="connsiteX6" fmla="*/ 125016 w 244683"/>
                      <a:gd name="connsiteY6" fmla="*/ 13993 h 297306"/>
                      <a:gd name="connsiteX7" fmla="*/ 192882 w 244683"/>
                      <a:gd name="connsiteY7" fmla="*/ 40782 h 297306"/>
                      <a:gd name="connsiteX8" fmla="*/ 228601 w 244683"/>
                      <a:gd name="connsiteY8" fmla="*/ 80073 h 297306"/>
                      <a:gd name="connsiteX9" fmla="*/ 244674 w 244683"/>
                      <a:gd name="connsiteY9" fmla="*/ 131865 h 297306"/>
                      <a:gd name="connsiteX10" fmla="*/ 230387 w 244683"/>
                      <a:gd name="connsiteY10" fmla="*/ 224734 h 297306"/>
                      <a:gd name="connsiteX11" fmla="*/ 196454 w 244683"/>
                      <a:gd name="connsiteY11" fmla="*/ 285455 h 297306"/>
                      <a:gd name="connsiteX12" fmla="*/ 150019 w 244683"/>
                      <a:gd name="connsiteY12" fmla="*/ 296171 h 297306"/>
                      <a:gd name="connsiteX13" fmla="*/ 69652 w 244683"/>
                      <a:gd name="connsiteY13" fmla="*/ 269382 h 297306"/>
                      <a:gd name="connsiteX14" fmla="*/ 19646 w 244683"/>
                      <a:gd name="connsiteY14" fmla="*/ 249737 h 297306"/>
                      <a:gd name="connsiteX0" fmla="*/ 19646 w 244683"/>
                      <a:gd name="connsiteY0" fmla="*/ 251633 h 299202"/>
                      <a:gd name="connsiteX1" fmla="*/ 1 w 244683"/>
                      <a:gd name="connsiteY1" fmla="*/ 190911 h 299202"/>
                      <a:gd name="connsiteX2" fmla="*/ 19842 w 244683"/>
                      <a:gd name="connsiteY2" fmla="*/ 144555 h 299202"/>
                      <a:gd name="connsiteX3" fmla="*/ 44885 w 244683"/>
                      <a:gd name="connsiteY3" fmla="*/ 62323 h 299202"/>
                      <a:gd name="connsiteX4" fmla="*/ 67866 w 244683"/>
                      <a:gd name="connsiteY4" fmla="*/ 8745 h 299202"/>
                      <a:gd name="connsiteX5" fmla="*/ 92869 w 244683"/>
                      <a:gd name="connsiteY5" fmla="*/ 3387 h 299202"/>
                      <a:gd name="connsiteX6" fmla="*/ 192882 w 244683"/>
                      <a:gd name="connsiteY6" fmla="*/ 42678 h 299202"/>
                      <a:gd name="connsiteX7" fmla="*/ 228601 w 244683"/>
                      <a:gd name="connsiteY7" fmla="*/ 81969 h 299202"/>
                      <a:gd name="connsiteX8" fmla="*/ 244674 w 244683"/>
                      <a:gd name="connsiteY8" fmla="*/ 133761 h 299202"/>
                      <a:gd name="connsiteX9" fmla="*/ 230387 w 244683"/>
                      <a:gd name="connsiteY9" fmla="*/ 226630 h 299202"/>
                      <a:gd name="connsiteX10" fmla="*/ 196454 w 244683"/>
                      <a:gd name="connsiteY10" fmla="*/ 287351 h 299202"/>
                      <a:gd name="connsiteX11" fmla="*/ 150019 w 244683"/>
                      <a:gd name="connsiteY11" fmla="*/ 298067 h 299202"/>
                      <a:gd name="connsiteX12" fmla="*/ 69652 w 244683"/>
                      <a:gd name="connsiteY12" fmla="*/ 271278 h 299202"/>
                      <a:gd name="connsiteX13" fmla="*/ 19646 w 244683"/>
                      <a:gd name="connsiteY13" fmla="*/ 251633 h 299202"/>
                      <a:gd name="connsiteX0" fmla="*/ 19646 w 244683"/>
                      <a:gd name="connsiteY0" fmla="*/ 248499 h 296068"/>
                      <a:gd name="connsiteX1" fmla="*/ 1 w 244683"/>
                      <a:gd name="connsiteY1" fmla="*/ 187777 h 296068"/>
                      <a:gd name="connsiteX2" fmla="*/ 19842 w 244683"/>
                      <a:gd name="connsiteY2" fmla="*/ 141421 h 296068"/>
                      <a:gd name="connsiteX3" fmla="*/ 44885 w 244683"/>
                      <a:gd name="connsiteY3" fmla="*/ 59189 h 296068"/>
                      <a:gd name="connsiteX4" fmla="*/ 92869 w 244683"/>
                      <a:gd name="connsiteY4" fmla="*/ 253 h 296068"/>
                      <a:gd name="connsiteX5" fmla="*/ 192882 w 244683"/>
                      <a:gd name="connsiteY5" fmla="*/ 39544 h 296068"/>
                      <a:gd name="connsiteX6" fmla="*/ 228601 w 244683"/>
                      <a:gd name="connsiteY6" fmla="*/ 78835 h 296068"/>
                      <a:gd name="connsiteX7" fmla="*/ 244674 w 244683"/>
                      <a:gd name="connsiteY7" fmla="*/ 130627 h 296068"/>
                      <a:gd name="connsiteX8" fmla="*/ 230387 w 244683"/>
                      <a:gd name="connsiteY8" fmla="*/ 223496 h 296068"/>
                      <a:gd name="connsiteX9" fmla="*/ 196454 w 244683"/>
                      <a:gd name="connsiteY9" fmla="*/ 284217 h 296068"/>
                      <a:gd name="connsiteX10" fmla="*/ 150019 w 244683"/>
                      <a:gd name="connsiteY10" fmla="*/ 294933 h 296068"/>
                      <a:gd name="connsiteX11" fmla="*/ 69652 w 244683"/>
                      <a:gd name="connsiteY11" fmla="*/ 268144 h 296068"/>
                      <a:gd name="connsiteX12" fmla="*/ 19646 w 244683"/>
                      <a:gd name="connsiteY12" fmla="*/ 248499 h 296068"/>
                      <a:gd name="connsiteX0" fmla="*/ 20491 w 245528"/>
                      <a:gd name="connsiteY0" fmla="*/ 248499 h 296068"/>
                      <a:gd name="connsiteX1" fmla="*/ 846 w 245528"/>
                      <a:gd name="connsiteY1" fmla="*/ 187777 h 296068"/>
                      <a:gd name="connsiteX2" fmla="*/ 45730 w 245528"/>
                      <a:gd name="connsiteY2" fmla="*/ 59189 h 296068"/>
                      <a:gd name="connsiteX3" fmla="*/ 93714 w 245528"/>
                      <a:gd name="connsiteY3" fmla="*/ 253 h 296068"/>
                      <a:gd name="connsiteX4" fmla="*/ 193727 w 245528"/>
                      <a:gd name="connsiteY4" fmla="*/ 39544 h 296068"/>
                      <a:gd name="connsiteX5" fmla="*/ 229446 w 245528"/>
                      <a:gd name="connsiteY5" fmla="*/ 78835 h 296068"/>
                      <a:gd name="connsiteX6" fmla="*/ 245519 w 245528"/>
                      <a:gd name="connsiteY6" fmla="*/ 130627 h 296068"/>
                      <a:gd name="connsiteX7" fmla="*/ 231232 w 245528"/>
                      <a:gd name="connsiteY7" fmla="*/ 223496 h 296068"/>
                      <a:gd name="connsiteX8" fmla="*/ 197299 w 245528"/>
                      <a:gd name="connsiteY8" fmla="*/ 284217 h 296068"/>
                      <a:gd name="connsiteX9" fmla="*/ 150864 w 245528"/>
                      <a:gd name="connsiteY9" fmla="*/ 294933 h 296068"/>
                      <a:gd name="connsiteX10" fmla="*/ 70497 w 245528"/>
                      <a:gd name="connsiteY10" fmla="*/ 268144 h 296068"/>
                      <a:gd name="connsiteX11" fmla="*/ 20491 w 245528"/>
                      <a:gd name="connsiteY11" fmla="*/ 248499 h 296068"/>
                      <a:gd name="connsiteX0" fmla="*/ 20491 w 245528"/>
                      <a:gd name="connsiteY0" fmla="*/ 248499 h 296068"/>
                      <a:gd name="connsiteX1" fmla="*/ 846 w 245528"/>
                      <a:gd name="connsiteY1" fmla="*/ 187777 h 296068"/>
                      <a:gd name="connsiteX2" fmla="*/ 45730 w 245528"/>
                      <a:gd name="connsiteY2" fmla="*/ 101168 h 296068"/>
                      <a:gd name="connsiteX3" fmla="*/ 93714 w 245528"/>
                      <a:gd name="connsiteY3" fmla="*/ 253 h 296068"/>
                      <a:gd name="connsiteX4" fmla="*/ 193727 w 245528"/>
                      <a:gd name="connsiteY4" fmla="*/ 39544 h 296068"/>
                      <a:gd name="connsiteX5" fmla="*/ 229446 w 245528"/>
                      <a:gd name="connsiteY5" fmla="*/ 78835 h 296068"/>
                      <a:gd name="connsiteX6" fmla="*/ 245519 w 245528"/>
                      <a:gd name="connsiteY6" fmla="*/ 130627 h 296068"/>
                      <a:gd name="connsiteX7" fmla="*/ 231232 w 245528"/>
                      <a:gd name="connsiteY7" fmla="*/ 223496 h 296068"/>
                      <a:gd name="connsiteX8" fmla="*/ 197299 w 245528"/>
                      <a:gd name="connsiteY8" fmla="*/ 284217 h 296068"/>
                      <a:gd name="connsiteX9" fmla="*/ 150864 w 245528"/>
                      <a:gd name="connsiteY9" fmla="*/ 294933 h 296068"/>
                      <a:gd name="connsiteX10" fmla="*/ 70497 w 245528"/>
                      <a:gd name="connsiteY10" fmla="*/ 268144 h 296068"/>
                      <a:gd name="connsiteX11" fmla="*/ 20491 w 245528"/>
                      <a:gd name="connsiteY11" fmla="*/ 248499 h 296068"/>
                      <a:gd name="connsiteX0" fmla="*/ 20491 w 245528"/>
                      <a:gd name="connsiteY0" fmla="*/ 244875 h 292444"/>
                      <a:gd name="connsiteX1" fmla="*/ 846 w 245528"/>
                      <a:gd name="connsiteY1" fmla="*/ 184153 h 292444"/>
                      <a:gd name="connsiteX2" fmla="*/ 45730 w 245528"/>
                      <a:gd name="connsiteY2" fmla="*/ 97544 h 292444"/>
                      <a:gd name="connsiteX3" fmla="*/ 49911 w 245528"/>
                      <a:gd name="connsiteY3" fmla="*/ 279 h 292444"/>
                      <a:gd name="connsiteX4" fmla="*/ 193727 w 245528"/>
                      <a:gd name="connsiteY4" fmla="*/ 35920 h 292444"/>
                      <a:gd name="connsiteX5" fmla="*/ 229446 w 245528"/>
                      <a:gd name="connsiteY5" fmla="*/ 75211 h 292444"/>
                      <a:gd name="connsiteX6" fmla="*/ 245519 w 245528"/>
                      <a:gd name="connsiteY6" fmla="*/ 127003 h 292444"/>
                      <a:gd name="connsiteX7" fmla="*/ 231232 w 245528"/>
                      <a:gd name="connsiteY7" fmla="*/ 219872 h 292444"/>
                      <a:gd name="connsiteX8" fmla="*/ 197299 w 245528"/>
                      <a:gd name="connsiteY8" fmla="*/ 280593 h 292444"/>
                      <a:gd name="connsiteX9" fmla="*/ 150864 w 245528"/>
                      <a:gd name="connsiteY9" fmla="*/ 291309 h 292444"/>
                      <a:gd name="connsiteX10" fmla="*/ 70497 w 245528"/>
                      <a:gd name="connsiteY10" fmla="*/ 264520 h 292444"/>
                      <a:gd name="connsiteX11" fmla="*/ 20491 w 245528"/>
                      <a:gd name="connsiteY11" fmla="*/ 244875 h 292444"/>
                      <a:gd name="connsiteX0" fmla="*/ 20491 w 245528"/>
                      <a:gd name="connsiteY0" fmla="*/ 249926 h 297495"/>
                      <a:gd name="connsiteX1" fmla="*/ 846 w 245528"/>
                      <a:gd name="connsiteY1" fmla="*/ 189204 h 297495"/>
                      <a:gd name="connsiteX2" fmla="*/ 45730 w 245528"/>
                      <a:gd name="connsiteY2" fmla="*/ 102595 h 297495"/>
                      <a:gd name="connsiteX3" fmla="*/ 49911 w 245528"/>
                      <a:gd name="connsiteY3" fmla="*/ 5330 h 297495"/>
                      <a:gd name="connsiteX4" fmla="*/ 110265 w 245528"/>
                      <a:gd name="connsiteY4" fmla="*/ 15743 h 297495"/>
                      <a:gd name="connsiteX5" fmla="*/ 193727 w 245528"/>
                      <a:gd name="connsiteY5" fmla="*/ 40971 h 297495"/>
                      <a:gd name="connsiteX6" fmla="*/ 229446 w 245528"/>
                      <a:gd name="connsiteY6" fmla="*/ 80262 h 297495"/>
                      <a:gd name="connsiteX7" fmla="*/ 245519 w 245528"/>
                      <a:gd name="connsiteY7" fmla="*/ 132054 h 297495"/>
                      <a:gd name="connsiteX8" fmla="*/ 231232 w 245528"/>
                      <a:gd name="connsiteY8" fmla="*/ 224923 h 297495"/>
                      <a:gd name="connsiteX9" fmla="*/ 197299 w 245528"/>
                      <a:gd name="connsiteY9" fmla="*/ 285644 h 297495"/>
                      <a:gd name="connsiteX10" fmla="*/ 150864 w 245528"/>
                      <a:gd name="connsiteY10" fmla="*/ 296360 h 297495"/>
                      <a:gd name="connsiteX11" fmla="*/ 70497 w 245528"/>
                      <a:gd name="connsiteY11" fmla="*/ 269571 h 297495"/>
                      <a:gd name="connsiteX12" fmla="*/ 20491 w 245528"/>
                      <a:gd name="connsiteY12" fmla="*/ 249926 h 297495"/>
                      <a:gd name="connsiteX0" fmla="*/ 20491 w 245528"/>
                      <a:gd name="connsiteY0" fmla="*/ 254346 h 301915"/>
                      <a:gd name="connsiteX1" fmla="*/ 846 w 245528"/>
                      <a:gd name="connsiteY1" fmla="*/ 193624 h 301915"/>
                      <a:gd name="connsiteX2" fmla="*/ 45730 w 245528"/>
                      <a:gd name="connsiteY2" fmla="*/ 107015 h 301915"/>
                      <a:gd name="connsiteX3" fmla="*/ 49911 w 245528"/>
                      <a:gd name="connsiteY3" fmla="*/ 9750 h 301915"/>
                      <a:gd name="connsiteX4" fmla="*/ 110265 w 245528"/>
                      <a:gd name="connsiteY4" fmla="*/ 5561 h 301915"/>
                      <a:gd name="connsiteX5" fmla="*/ 193727 w 245528"/>
                      <a:gd name="connsiteY5" fmla="*/ 45391 h 301915"/>
                      <a:gd name="connsiteX6" fmla="*/ 229446 w 245528"/>
                      <a:gd name="connsiteY6" fmla="*/ 84682 h 301915"/>
                      <a:gd name="connsiteX7" fmla="*/ 245519 w 245528"/>
                      <a:gd name="connsiteY7" fmla="*/ 136474 h 301915"/>
                      <a:gd name="connsiteX8" fmla="*/ 231232 w 245528"/>
                      <a:gd name="connsiteY8" fmla="*/ 229343 h 301915"/>
                      <a:gd name="connsiteX9" fmla="*/ 197299 w 245528"/>
                      <a:gd name="connsiteY9" fmla="*/ 290064 h 301915"/>
                      <a:gd name="connsiteX10" fmla="*/ 150864 w 245528"/>
                      <a:gd name="connsiteY10" fmla="*/ 300780 h 301915"/>
                      <a:gd name="connsiteX11" fmla="*/ 70497 w 245528"/>
                      <a:gd name="connsiteY11" fmla="*/ 273991 h 301915"/>
                      <a:gd name="connsiteX12" fmla="*/ 20491 w 245528"/>
                      <a:gd name="connsiteY12" fmla="*/ 254346 h 301915"/>
                      <a:gd name="connsiteX0" fmla="*/ 19988 w 245025"/>
                      <a:gd name="connsiteY0" fmla="*/ 254346 h 301915"/>
                      <a:gd name="connsiteX1" fmla="*/ 343 w 245025"/>
                      <a:gd name="connsiteY1" fmla="*/ 193624 h 301915"/>
                      <a:gd name="connsiteX2" fmla="*/ 34276 w 245025"/>
                      <a:gd name="connsiteY2" fmla="*/ 101540 h 301915"/>
                      <a:gd name="connsiteX3" fmla="*/ 49408 w 245025"/>
                      <a:gd name="connsiteY3" fmla="*/ 9750 h 301915"/>
                      <a:gd name="connsiteX4" fmla="*/ 109762 w 245025"/>
                      <a:gd name="connsiteY4" fmla="*/ 5561 h 301915"/>
                      <a:gd name="connsiteX5" fmla="*/ 193224 w 245025"/>
                      <a:gd name="connsiteY5" fmla="*/ 45391 h 301915"/>
                      <a:gd name="connsiteX6" fmla="*/ 228943 w 245025"/>
                      <a:gd name="connsiteY6" fmla="*/ 84682 h 301915"/>
                      <a:gd name="connsiteX7" fmla="*/ 245016 w 245025"/>
                      <a:gd name="connsiteY7" fmla="*/ 136474 h 301915"/>
                      <a:gd name="connsiteX8" fmla="*/ 230729 w 245025"/>
                      <a:gd name="connsiteY8" fmla="*/ 229343 h 301915"/>
                      <a:gd name="connsiteX9" fmla="*/ 196796 w 245025"/>
                      <a:gd name="connsiteY9" fmla="*/ 290064 h 301915"/>
                      <a:gd name="connsiteX10" fmla="*/ 150361 w 245025"/>
                      <a:gd name="connsiteY10" fmla="*/ 300780 h 301915"/>
                      <a:gd name="connsiteX11" fmla="*/ 69994 w 245025"/>
                      <a:gd name="connsiteY11" fmla="*/ 273991 h 301915"/>
                      <a:gd name="connsiteX12" fmla="*/ 19988 w 245025"/>
                      <a:gd name="connsiteY12" fmla="*/ 254346 h 301915"/>
                      <a:gd name="connsiteX0" fmla="*/ 19796 w 244833"/>
                      <a:gd name="connsiteY0" fmla="*/ 254346 h 301915"/>
                      <a:gd name="connsiteX1" fmla="*/ 151 w 244833"/>
                      <a:gd name="connsiteY1" fmla="*/ 193624 h 301915"/>
                      <a:gd name="connsiteX2" fmla="*/ 28609 w 244833"/>
                      <a:gd name="connsiteY2" fmla="*/ 97890 h 301915"/>
                      <a:gd name="connsiteX3" fmla="*/ 49216 w 244833"/>
                      <a:gd name="connsiteY3" fmla="*/ 9750 h 301915"/>
                      <a:gd name="connsiteX4" fmla="*/ 109570 w 244833"/>
                      <a:gd name="connsiteY4" fmla="*/ 5561 h 301915"/>
                      <a:gd name="connsiteX5" fmla="*/ 193032 w 244833"/>
                      <a:gd name="connsiteY5" fmla="*/ 45391 h 301915"/>
                      <a:gd name="connsiteX6" fmla="*/ 228751 w 244833"/>
                      <a:gd name="connsiteY6" fmla="*/ 84682 h 301915"/>
                      <a:gd name="connsiteX7" fmla="*/ 244824 w 244833"/>
                      <a:gd name="connsiteY7" fmla="*/ 136474 h 301915"/>
                      <a:gd name="connsiteX8" fmla="*/ 230537 w 244833"/>
                      <a:gd name="connsiteY8" fmla="*/ 229343 h 301915"/>
                      <a:gd name="connsiteX9" fmla="*/ 196604 w 244833"/>
                      <a:gd name="connsiteY9" fmla="*/ 290064 h 301915"/>
                      <a:gd name="connsiteX10" fmla="*/ 150169 w 244833"/>
                      <a:gd name="connsiteY10" fmla="*/ 300780 h 301915"/>
                      <a:gd name="connsiteX11" fmla="*/ 69802 w 244833"/>
                      <a:gd name="connsiteY11" fmla="*/ 273991 h 301915"/>
                      <a:gd name="connsiteX12" fmla="*/ 19796 w 244833"/>
                      <a:gd name="connsiteY12" fmla="*/ 254346 h 301915"/>
                      <a:gd name="connsiteX0" fmla="*/ 20776 w 245813"/>
                      <a:gd name="connsiteY0" fmla="*/ 254346 h 303342"/>
                      <a:gd name="connsiteX1" fmla="*/ 1131 w 245813"/>
                      <a:gd name="connsiteY1" fmla="*/ 193624 h 303342"/>
                      <a:gd name="connsiteX2" fmla="*/ 29589 w 245813"/>
                      <a:gd name="connsiteY2" fmla="*/ 97890 h 303342"/>
                      <a:gd name="connsiteX3" fmla="*/ 50196 w 245813"/>
                      <a:gd name="connsiteY3" fmla="*/ 9750 h 303342"/>
                      <a:gd name="connsiteX4" fmla="*/ 110550 w 245813"/>
                      <a:gd name="connsiteY4" fmla="*/ 5561 h 303342"/>
                      <a:gd name="connsiteX5" fmla="*/ 194012 w 245813"/>
                      <a:gd name="connsiteY5" fmla="*/ 45391 h 303342"/>
                      <a:gd name="connsiteX6" fmla="*/ 229731 w 245813"/>
                      <a:gd name="connsiteY6" fmla="*/ 84682 h 303342"/>
                      <a:gd name="connsiteX7" fmla="*/ 245804 w 245813"/>
                      <a:gd name="connsiteY7" fmla="*/ 136474 h 303342"/>
                      <a:gd name="connsiteX8" fmla="*/ 231517 w 245813"/>
                      <a:gd name="connsiteY8" fmla="*/ 229343 h 303342"/>
                      <a:gd name="connsiteX9" fmla="*/ 197584 w 245813"/>
                      <a:gd name="connsiteY9" fmla="*/ 290064 h 303342"/>
                      <a:gd name="connsiteX10" fmla="*/ 151149 w 245813"/>
                      <a:gd name="connsiteY10" fmla="*/ 300780 h 303342"/>
                      <a:gd name="connsiteX11" fmla="*/ 20776 w 245813"/>
                      <a:gd name="connsiteY11" fmla="*/ 254346 h 303342"/>
                      <a:gd name="connsiteX0" fmla="*/ 20776 w 245812"/>
                      <a:gd name="connsiteY0" fmla="*/ 254346 h 301701"/>
                      <a:gd name="connsiteX1" fmla="*/ 1131 w 245812"/>
                      <a:gd name="connsiteY1" fmla="*/ 193624 h 301701"/>
                      <a:gd name="connsiteX2" fmla="*/ 29589 w 245812"/>
                      <a:gd name="connsiteY2" fmla="*/ 97890 h 301701"/>
                      <a:gd name="connsiteX3" fmla="*/ 50196 w 245812"/>
                      <a:gd name="connsiteY3" fmla="*/ 9750 h 301701"/>
                      <a:gd name="connsiteX4" fmla="*/ 110550 w 245812"/>
                      <a:gd name="connsiteY4" fmla="*/ 5561 h 301701"/>
                      <a:gd name="connsiteX5" fmla="*/ 194012 w 245812"/>
                      <a:gd name="connsiteY5" fmla="*/ 45391 h 301701"/>
                      <a:gd name="connsiteX6" fmla="*/ 229731 w 245812"/>
                      <a:gd name="connsiteY6" fmla="*/ 84682 h 301701"/>
                      <a:gd name="connsiteX7" fmla="*/ 245804 w 245812"/>
                      <a:gd name="connsiteY7" fmla="*/ 136474 h 301701"/>
                      <a:gd name="connsiteX8" fmla="*/ 231517 w 245812"/>
                      <a:gd name="connsiteY8" fmla="*/ 229343 h 301701"/>
                      <a:gd name="connsiteX9" fmla="*/ 204884 w 245812"/>
                      <a:gd name="connsiteY9" fmla="*/ 280938 h 301701"/>
                      <a:gd name="connsiteX10" fmla="*/ 151149 w 245812"/>
                      <a:gd name="connsiteY10" fmla="*/ 300780 h 301701"/>
                      <a:gd name="connsiteX11" fmla="*/ 20776 w 245812"/>
                      <a:gd name="connsiteY11" fmla="*/ 254346 h 301701"/>
                      <a:gd name="connsiteX0" fmla="*/ 20329 w 245365"/>
                      <a:gd name="connsiteY0" fmla="*/ 254346 h 298255"/>
                      <a:gd name="connsiteX1" fmla="*/ 684 w 245365"/>
                      <a:gd name="connsiteY1" fmla="*/ 193624 h 298255"/>
                      <a:gd name="connsiteX2" fmla="*/ 29142 w 245365"/>
                      <a:gd name="connsiteY2" fmla="*/ 97890 h 298255"/>
                      <a:gd name="connsiteX3" fmla="*/ 49749 w 245365"/>
                      <a:gd name="connsiteY3" fmla="*/ 9750 h 298255"/>
                      <a:gd name="connsiteX4" fmla="*/ 110103 w 245365"/>
                      <a:gd name="connsiteY4" fmla="*/ 5561 h 298255"/>
                      <a:gd name="connsiteX5" fmla="*/ 193565 w 245365"/>
                      <a:gd name="connsiteY5" fmla="*/ 45391 h 298255"/>
                      <a:gd name="connsiteX6" fmla="*/ 229284 w 245365"/>
                      <a:gd name="connsiteY6" fmla="*/ 84682 h 298255"/>
                      <a:gd name="connsiteX7" fmla="*/ 245357 w 245365"/>
                      <a:gd name="connsiteY7" fmla="*/ 136474 h 298255"/>
                      <a:gd name="connsiteX8" fmla="*/ 231070 w 245365"/>
                      <a:gd name="connsiteY8" fmla="*/ 229343 h 298255"/>
                      <a:gd name="connsiteX9" fmla="*/ 204437 w 245365"/>
                      <a:gd name="connsiteY9" fmla="*/ 280938 h 298255"/>
                      <a:gd name="connsiteX10" fmla="*/ 134276 w 245365"/>
                      <a:gd name="connsiteY10" fmla="*/ 297130 h 298255"/>
                      <a:gd name="connsiteX11" fmla="*/ 20329 w 245365"/>
                      <a:gd name="connsiteY11" fmla="*/ 254346 h 298255"/>
                      <a:gd name="connsiteX0" fmla="*/ 20329 w 245365"/>
                      <a:gd name="connsiteY0" fmla="*/ 254346 h 300387"/>
                      <a:gd name="connsiteX1" fmla="*/ 684 w 245365"/>
                      <a:gd name="connsiteY1" fmla="*/ 193624 h 300387"/>
                      <a:gd name="connsiteX2" fmla="*/ 29142 w 245365"/>
                      <a:gd name="connsiteY2" fmla="*/ 97890 h 300387"/>
                      <a:gd name="connsiteX3" fmla="*/ 49749 w 245365"/>
                      <a:gd name="connsiteY3" fmla="*/ 9750 h 300387"/>
                      <a:gd name="connsiteX4" fmla="*/ 110103 w 245365"/>
                      <a:gd name="connsiteY4" fmla="*/ 5561 h 300387"/>
                      <a:gd name="connsiteX5" fmla="*/ 193565 w 245365"/>
                      <a:gd name="connsiteY5" fmla="*/ 45391 h 300387"/>
                      <a:gd name="connsiteX6" fmla="*/ 229284 w 245365"/>
                      <a:gd name="connsiteY6" fmla="*/ 84682 h 300387"/>
                      <a:gd name="connsiteX7" fmla="*/ 245357 w 245365"/>
                      <a:gd name="connsiteY7" fmla="*/ 136474 h 300387"/>
                      <a:gd name="connsiteX8" fmla="*/ 231070 w 245365"/>
                      <a:gd name="connsiteY8" fmla="*/ 229343 h 300387"/>
                      <a:gd name="connsiteX9" fmla="*/ 204437 w 245365"/>
                      <a:gd name="connsiteY9" fmla="*/ 280938 h 300387"/>
                      <a:gd name="connsiteX10" fmla="*/ 134276 w 245365"/>
                      <a:gd name="connsiteY10" fmla="*/ 297130 h 300387"/>
                      <a:gd name="connsiteX11" fmla="*/ 20329 w 245365"/>
                      <a:gd name="connsiteY11" fmla="*/ 254346 h 300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5365" h="300387">
                        <a:moveTo>
                          <a:pt x="20329" y="254346"/>
                        </a:moveTo>
                        <a:cubicBezTo>
                          <a:pt x="-1936" y="237095"/>
                          <a:pt x="-785" y="219700"/>
                          <a:pt x="684" y="193624"/>
                        </a:cubicBezTo>
                        <a:cubicBezTo>
                          <a:pt x="2153" y="167548"/>
                          <a:pt x="13664" y="129144"/>
                          <a:pt x="29142" y="97890"/>
                        </a:cubicBezTo>
                        <a:cubicBezTo>
                          <a:pt x="44620" y="66636"/>
                          <a:pt x="38993" y="24225"/>
                          <a:pt x="49749" y="9750"/>
                        </a:cubicBezTo>
                        <a:cubicBezTo>
                          <a:pt x="60505" y="-4725"/>
                          <a:pt x="86134" y="-379"/>
                          <a:pt x="110103" y="5561"/>
                        </a:cubicBezTo>
                        <a:cubicBezTo>
                          <a:pt x="134072" y="11501"/>
                          <a:pt x="173702" y="32204"/>
                          <a:pt x="193565" y="45391"/>
                        </a:cubicBezTo>
                        <a:cubicBezTo>
                          <a:pt x="213428" y="58578"/>
                          <a:pt x="220652" y="69502"/>
                          <a:pt x="229284" y="84682"/>
                        </a:cubicBezTo>
                        <a:cubicBezTo>
                          <a:pt x="237916" y="99863"/>
                          <a:pt x="245059" y="112364"/>
                          <a:pt x="245357" y="136474"/>
                        </a:cubicBezTo>
                        <a:cubicBezTo>
                          <a:pt x="245655" y="160584"/>
                          <a:pt x="237890" y="205266"/>
                          <a:pt x="231070" y="229343"/>
                        </a:cubicBezTo>
                        <a:cubicBezTo>
                          <a:pt x="224250" y="253420"/>
                          <a:pt x="220569" y="269640"/>
                          <a:pt x="204437" y="280938"/>
                        </a:cubicBezTo>
                        <a:cubicBezTo>
                          <a:pt x="188305" y="292236"/>
                          <a:pt x="168611" y="307037"/>
                          <a:pt x="134276" y="297130"/>
                        </a:cubicBezTo>
                        <a:cubicBezTo>
                          <a:pt x="104488" y="288535"/>
                          <a:pt x="42594" y="271597"/>
                          <a:pt x="20329" y="254346"/>
                        </a:cubicBezTo>
                        <a:close/>
                      </a:path>
                    </a:pathLst>
                  </a:custGeom>
                  <a:solidFill>
                    <a:srgbClr val="DDD9EB"/>
                  </a:solidFill>
                  <a:ln>
                    <a:solidFill>
                      <a:srgbClr val="54545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81" name="Forme libre : forme 80">
                    <a:extLst>
                      <a:ext uri="{FF2B5EF4-FFF2-40B4-BE49-F238E27FC236}">
                        <a16:creationId xmlns:a16="http://schemas.microsoft.com/office/drawing/2014/main" id="{1559BF10-CBC3-8B11-859B-FECDE321676C}"/>
                      </a:ext>
                    </a:extLst>
                  </p:cNvPr>
                  <p:cNvSpPr/>
                  <p:nvPr/>
                </p:nvSpPr>
                <p:spPr>
                  <a:xfrm>
                    <a:off x="7176763" y="4206140"/>
                    <a:ext cx="39165" cy="39844"/>
                  </a:xfrm>
                  <a:custGeom>
                    <a:avLst/>
                    <a:gdLst>
                      <a:gd name="connsiteX0" fmla="*/ 1752 w 77772"/>
                      <a:gd name="connsiteY0" fmla="*/ 42085 h 80345"/>
                      <a:gd name="connsiteX1" fmla="*/ 3665 w 77772"/>
                      <a:gd name="connsiteY1" fmla="*/ 32520 h 80345"/>
                      <a:gd name="connsiteX2" fmla="*/ 11317 w 77772"/>
                      <a:gd name="connsiteY2" fmla="*/ 19130 h 80345"/>
                      <a:gd name="connsiteX3" fmla="*/ 13230 w 77772"/>
                      <a:gd name="connsiteY3" fmla="*/ 13391 h 80345"/>
                      <a:gd name="connsiteX4" fmla="*/ 26621 w 77772"/>
                      <a:gd name="connsiteY4" fmla="*/ 1913 h 80345"/>
                      <a:gd name="connsiteX5" fmla="*/ 32360 w 77772"/>
                      <a:gd name="connsiteY5" fmla="*/ 0 h 80345"/>
                      <a:gd name="connsiteX6" fmla="*/ 62967 w 77772"/>
                      <a:gd name="connsiteY6" fmla="*/ 3826 h 80345"/>
                      <a:gd name="connsiteX7" fmla="*/ 68706 w 77772"/>
                      <a:gd name="connsiteY7" fmla="*/ 7652 h 80345"/>
                      <a:gd name="connsiteX8" fmla="*/ 76358 w 77772"/>
                      <a:gd name="connsiteY8" fmla="*/ 15304 h 80345"/>
                      <a:gd name="connsiteX9" fmla="*/ 68706 w 77772"/>
                      <a:gd name="connsiteY9" fmla="*/ 68867 h 80345"/>
                      <a:gd name="connsiteX10" fmla="*/ 57229 w 77772"/>
                      <a:gd name="connsiteY10" fmla="*/ 76519 h 80345"/>
                      <a:gd name="connsiteX11" fmla="*/ 49577 w 77772"/>
                      <a:gd name="connsiteY11" fmla="*/ 80345 h 80345"/>
                      <a:gd name="connsiteX12" fmla="*/ 30447 w 77772"/>
                      <a:gd name="connsiteY12" fmla="*/ 72693 h 80345"/>
                      <a:gd name="connsiteX13" fmla="*/ 1752 w 77772"/>
                      <a:gd name="connsiteY13" fmla="*/ 42085 h 80345"/>
                      <a:gd name="connsiteX0" fmla="*/ 1752 w 77772"/>
                      <a:gd name="connsiteY0" fmla="*/ 42085 h 80345"/>
                      <a:gd name="connsiteX1" fmla="*/ 3665 w 77772"/>
                      <a:gd name="connsiteY1" fmla="*/ 32520 h 80345"/>
                      <a:gd name="connsiteX2" fmla="*/ 11317 w 77772"/>
                      <a:gd name="connsiteY2" fmla="*/ 19130 h 80345"/>
                      <a:gd name="connsiteX3" fmla="*/ 26621 w 77772"/>
                      <a:gd name="connsiteY3" fmla="*/ 1913 h 80345"/>
                      <a:gd name="connsiteX4" fmla="*/ 32360 w 77772"/>
                      <a:gd name="connsiteY4" fmla="*/ 0 h 80345"/>
                      <a:gd name="connsiteX5" fmla="*/ 62967 w 77772"/>
                      <a:gd name="connsiteY5" fmla="*/ 3826 h 80345"/>
                      <a:gd name="connsiteX6" fmla="*/ 68706 w 77772"/>
                      <a:gd name="connsiteY6" fmla="*/ 7652 h 80345"/>
                      <a:gd name="connsiteX7" fmla="*/ 76358 w 77772"/>
                      <a:gd name="connsiteY7" fmla="*/ 15304 h 80345"/>
                      <a:gd name="connsiteX8" fmla="*/ 68706 w 77772"/>
                      <a:gd name="connsiteY8" fmla="*/ 68867 h 80345"/>
                      <a:gd name="connsiteX9" fmla="*/ 57229 w 77772"/>
                      <a:gd name="connsiteY9" fmla="*/ 76519 h 80345"/>
                      <a:gd name="connsiteX10" fmla="*/ 49577 w 77772"/>
                      <a:gd name="connsiteY10" fmla="*/ 80345 h 80345"/>
                      <a:gd name="connsiteX11" fmla="*/ 30447 w 77772"/>
                      <a:gd name="connsiteY11" fmla="*/ 72693 h 80345"/>
                      <a:gd name="connsiteX12" fmla="*/ 1752 w 77772"/>
                      <a:gd name="connsiteY12" fmla="*/ 42085 h 80345"/>
                      <a:gd name="connsiteX0" fmla="*/ 1752 w 69810"/>
                      <a:gd name="connsiteY0" fmla="*/ 42085 h 80345"/>
                      <a:gd name="connsiteX1" fmla="*/ 3665 w 69810"/>
                      <a:gd name="connsiteY1" fmla="*/ 32520 h 80345"/>
                      <a:gd name="connsiteX2" fmla="*/ 11317 w 69810"/>
                      <a:gd name="connsiteY2" fmla="*/ 19130 h 80345"/>
                      <a:gd name="connsiteX3" fmla="*/ 26621 w 69810"/>
                      <a:gd name="connsiteY3" fmla="*/ 1913 h 80345"/>
                      <a:gd name="connsiteX4" fmla="*/ 32360 w 69810"/>
                      <a:gd name="connsiteY4" fmla="*/ 0 h 80345"/>
                      <a:gd name="connsiteX5" fmla="*/ 62967 w 69810"/>
                      <a:gd name="connsiteY5" fmla="*/ 3826 h 80345"/>
                      <a:gd name="connsiteX6" fmla="*/ 68706 w 69810"/>
                      <a:gd name="connsiteY6" fmla="*/ 7652 h 80345"/>
                      <a:gd name="connsiteX7" fmla="*/ 68706 w 69810"/>
                      <a:gd name="connsiteY7" fmla="*/ 68867 h 80345"/>
                      <a:gd name="connsiteX8" fmla="*/ 57229 w 69810"/>
                      <a:gd name="connsiteY8" fmla="*/ 76519 h 80345"/>
                      <a:gd name="connsiteX9" fmla="*/ 49577 w 69810"/>
                      <a:gd name="connsiteY9" fmla="*/ 80345 h 80345"/>
                      <a:gd name="connsiteX10" fmla="*/ 30447 w 69810"/>
                      <a:gd name="connsiteY10" fmla="*/ 72693 h 80345"/>
                      <a:gd name="connsiteX11" fmla="*/ 1752 w 69810"/>
                      <a:gd name="connsiteY11" fmla="*/ 42085 h 80345"/>
                      <a:gd name="connsiteX0" fmla="*/ 1752 w 69066"/>
                      <a:gd name="connsiteY0" fmla="*/ 44511 h 82771"/>
                      <a:gd name="connsiteX1" fmla="*/ 3665 w 69066"/>
                      <a:gd name="connsiteY1" fmla="*/ 34946 h 82771"/>
                      <a:gd name="connsiteX2" fmla="*/ 11317 w 69066"/>
                      <a:gd name="connsiteY2" fmla="*/ 21556 h 82771"/>
                      <a:gd name="connsiteX3" fmla="*/ 26621 w 69066"/>
                      <a:gd name="connsiteY3" fmla="*/ 4339 h 82771"/>
                      <a:gd name="connsiteX4" fmla="*/ 32360 w 69066"/>
                      <a:gd name="connsiteY4" fmla="*/ 2426 h 82771"/>
                      <a:gd name="connsiteX5" fmla="*/ 62967 w 69066"/>
                      <a:gd name="connsiteY5" fmla="*/ 6252 h 82771"/>
                      <a:gd name="connsiteX6" fmla="*/ 68706 w 69066"/>
                      <a:gd name="connsiteY6" fmla="*/ 71293 h 82771"/>
                      <a:gd name="connsiteX7" fmla="*/ 57229 w 69066"/>
                      <a:gd name="connsiteY7" fmla="*/ 78945 h 82771"/>
                      <a:gd name="connsiteX8" fmla="*/ 49577 w 69066"/>
                      <a:gd name="connsiteY8" fmla="*/ 82771 h 82771"/>
                      <a:gd name="connsiteX9" fmla="*/ 30447 w 69066"/>
                      <a:gd name="connsiteY9" fmla="*/ 75119 h 82771"/>
                      <a:gd name="connsiteX10" fmla="*/ 1752 w 69066"/>
                      <a:gd name="connsiteY10" fmla="*/ 44511 h 82771"/>
                      <a:gd name="connsiteX0" fmla="*/ 1752 w 84057"/>
                      <a:gd name="connsiteY0" fmla="*/ 42605 h 80986"/>
                      <a:gd name="connsiteX1" fmla="*/ 3665 w 84057"/>
                      <a:gd name="connsiteY1" fmla="*/ 33040 h 80986"/>
                      <a:gd name="connsiteX2" fmla="*/ 11317 w 84057"/>
                      <a:gd name="connsiteY2" fmla="*/ 19650 h 80986"/>
                      <a:gd name="connsiteX3" fmla="*/ 26621 w 84057"/>
                      <a:gd name="connsiteY3" fmla="*/ 2433 h 80986"/>
                      <a:gd name="connsiteX4" fmla="*/ 32360 w 84057"/>
                      <a:gd name="connsiteY4" fmla="*/ 520 h 80986"/>
                      <a:gd name="connsiteX5" fmla="*/ 62967 w 84057"/>
                      <a:gd name="connsiteY5" fmla="*/ 4346 h 80986"/>
                      <a:gd name="connsiteX6" fmla="*/ 84009 w 84057"/>
                      <a:gd name="connsiteY6" fmla="*/ 40693 h 80986"/>
                      <a:gd name="connsiteX7" fmla="*/ 57229 w 84057"/>
                      <a:gd name="connsiteY7" fmla="*/ 77039 h 80986"/>
                      <a:gd name="connsiteX8" fmla="*/ 49577 w 84057"/>
                      <a:gd name="connsiteY8" fmla="*/ 80865 h 80986"/>
                      <a:gd name="connsiteX9" fmla="*/ 30447 w 84057"/>
                      <a:gd name="connsiteY9" fmla="*/ 73213 h 80986"/>
                      <a:gd name="connsiteX10" fmla="*/ 1752 w 84057"/>
                      <a:gd name="connsiteY10" fmla="*/ 42605 h 80986"/>
                      <a:gd name="connsiteX0" fmla="*/ 1752 w 84057"/>
                      <a:gd name="connsiteY0" fmla="*/ 42605 h 79736"/>
                      <a:gd name="connsiteX1" fmla="*/ 3665 w 84057"/>
                      <a:gd name="connsiteY1" fmla="*/ 33040 h 79736"/>
                      <a:gd name="connsiteX2" fmla="*/ 11317 w 84057"/>
                      <a:gd name="connsiteY2" fmla="*/ 19650 h 79736"/>
                      <a:gd name="connsiteX3" fmla="*/ 26621 w 84057"/>
                      <a:gd name="connsiteY3" fmla="*/ 2433 h 79736"/>
                      <a:gd name="connsiteX4" fmla="*/ 32360 w 84057"/>
                      <a:gd name="connsiteY4" fmla="*/ 520 h 79736"/>
                      <a:gd name="connsiteX5" fmla="*/ 62967 w 84057"/>
                      <a:gd name="connsiteY5" fmla="*/ 4346 h 79736"/>
                      <a:gd name="connsiteX6" fmla="*/ 84009 w 84057"/>
                      <a:gd name="connsiteY6" fmla="*/ 40693 h 79736"/>
                      <a:gd name="connsiteX7" fmla="*/ 57229 w 84057"/>
                      <a:gd name="connsiteY7" fmla="*/ 77039 h 79736"/>
                      <a:gd name="connsiteX8" fmla="*/ 30447 w 84057"/>
                      <a:gd name="connsiteY8" fmla="*/ 73213 h 79736"/>
                      <a:gd name="connsiteX9" fmla="*/ 1752 w 84057"/>
                      <a:gd name="connsiteY9" fmla="*/ 42605 h 79736"/>
                      <a:gd name="connsiteX0" fmla="*/ 1752 w 84060"/>
                      <a:gd name="connsiteY0" fmla="*/ 42564 h 79695"/>
                      <a:gd name="connsiteX1" fmla="*/ 3665 w 84060"/>
                      <a:gd name="connsiteY1" fmla="*/ 32999 h 79695"/>
                      <a:gd name="connsiteX2" fmla="*/ 11317 w 84060"/>
                      <a:gd name="connsiteY2" fmla="*/ 19609 h 79695"/>
                      <a:gd name="connsiteX3" fmla="*/ 26621 w 84060"/>
                      <a:gd name="connsiteY3" fmla="*/ 2392 h 79695"/>
                      <a:gd name="connsiteX4" fmla="*/ 62967 w 84060"/>
                      <a:gd name="connsiteY4" fmla="*/ 4305 h 79695"/>
                      <a:gd name="connsiteX5" fmla="*/ 84009 w 84060"/>
                      <a:gd name="connsiteY5" fmla="*/ 40652 h 79695"/>
                      <a:gd name="connsiteX6" fmla="*/ 57229 w 84060"/>
                      <a:gd name="connsiteY6" fmla="*/ 76998 h 79695"/>
                      <a:gd name="connsiteX7" fmla="*/ 30447 w 84060"/>
                      <a:gd name="connsiteY7" fmla="*/ 73172 h 79695"/>
                      <a:gd name="connsiteX8" fmla="*/ 1752 w 84060"/>
                      <a:gd name="connsiteY8" fmla="*/ 42564 h 79695"/>
                      <a:gd name="connsiteX0" fmla="*/ 2451 w 84759"/>
                      <a:gd name="connsiteY0" fmla="*/ 43442 h 80573"/>
                      <a:gd name="connsiteX1" fmla="*/ 4364 w 84759"/>
                      <a:gd name="connsiteY1" fmla="*/ 33877 h 80573"/>
                      <a:gd name="connsiteX2" fmla="*/ 27320 w 84759"/>
                      <a:gd name="connsiteY2" fmla="*/ 3270 h 80573"/>
                      <a:gd name="connsiteX3" fmla="*/ 63666 w 84759"/>
                      <a:gd name="connsiteY3" fmla="*/ 5183 h 80573"/>
                      <a:gd name="connsiteX4" fmla="*/ 84708 w 84759"/>
                      <a:gd name="connsiteY4" fmla="*/ 41530 h 80573"/>
                      <a:gd name="connsiteX5" fmla="*/ 57928 w 84759"/>
                      <a:gd name="connsiteY5" fmla="*/ 77876 h 80573"/>
                      <a:gd name="connsiteX6" fmla="*/ 31146 w 84759"/>
                      <a:gd name="connsiteY6" fmla="*/ 74050 h 80573"/>
                      <a:gd name="connsiteX7" fmla="*/ 2451 w 84759"/>
                      <a:gd name="connsiteY7" fmla="*/ 43442 h 80573"/>
                      <a:gd name="connsiteX0" fmla="*/ 26804 w 80417"/>
                      <a:gd name="connsiteY0" fmla="*/ 74050 h 80984"/>
                      <a:gd name="connsiteX1" fmla="*/ 22 w 80417"/>
                      <a:gd name="connsiteY1" fmla="*/ 33877 h 80984"/>
                      <a:gd name="connsiteX2" fmla="*/ 22978 w 80417"/>
                      <a:gd name="connsiteY2" fmla="*/ 3270 h 80984"/>
                      <a:gd name="connsiteX3" fmla="*/ 59324 w 80417"/>
                      <a:gd name="connsiteY3" fmla="*/ 5183 h 80984"/>
                      <a:gd name="connsiteX4" fmla="*/ 80366 w 80417"/>
                      <a:gd name="connsiteY4" fmla="*/ 41530 h 80984"/>
                      <a:gd name="connsiteX5" fmla="*/ 53586 w 80417"/>
                      <a:gd name="connsiteY5" fmla="*/ 77876 h 80984"/>
                      <a:gd name="connsiteX6" fmla="*/ 26804 w 80417"/>
                      <a:gd name="connsiteY6" fmla="*/ 74050 h 80984"/>
                      <a:gd name="connsiteX0" fmla="*/ 17285 w 80463"/>
                      <a:gd name="connsiteY0" fmla="*/ 75963 h 81857"/>
                      <a:gd name="connsiteX1" fmla="*/ 68 w 80463"/>
                      <a:gd name="connsiteY1" fmla="*/ 33877 h 81857"/>
                      <a:gd name="connsiteX2" fmla="*/ 23024 w 80463"/>
                      <a:gd name="connsiteY2" fmla="*/ 3270 h 81857"/>
                      <a:gd name="connsiteX3" fmla="*/ 59370 w 80463"/>
                      <a:gd name="connsiteY3" fmla="*/ 5183 h 81857"/>
                      <a:gd name="connsiteX4" fmla="*/ 80412 w 80463"/>
                      <a:gd name="connsiteY4" fmla="*/ 41530 h 81857"/>
                      <a:gd name="connsiteX5" fmla="*/ 53632 w 80463"/>
                      <a:gd name="connsiteY5" fmla="*/ 77876 h 81857"/>
                      <a:gd name="connsiteX6" fmla="*/ 17285 w 80463"/>
                      <a:gd name="connsiteY6" fmla="*/ 75963 h 8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63" h="81857">
                        <a:moveTo>
                          <a:pt x="17285" y="75963"/>
                        </a:moveTo>
                        <a:cubicBezTo>
                          <a:pt x="8358" y="68630"/>
                          <a:pt x="-889" y="45993"/>
                          <a:pt x="68" y="33877"/>
                        </a:cubicBezTo>
                        <a:cubicBezTo>
                          <a:pt x="1025" y="21761"/>
                          <a:pt x="13140" y="8052"/>
                          <a:pt x="23024" y="3270"/>
                        </a:cubicBezTo>
                        <a:cubicBezTo>
                          <a:pt x="32908" y="-1512"/>
                          <a:pt x="49805" y="-1194"/>
                          <a:pt x="59370" y="5183"/>
                        </a:cubicBezTo>
                        <a:cubicBezTo>
                          <a:pt x="68935" y="11560"/>
                          <a:pt x="81368" y="29414"/>
                          <a:pt x="80412" y="41530"/>
                        </a:cubicBezTo>
                        <a:cubicBezTo>
                          <a:pt x="79456" y="53646"/>
                          <a:pt x="64153" y="72137"/>
                          <a:pt x="53632" y="77876"/>
                        </a:cubicBezTo>
                        <a:cubicBezTo>
                          <a:pt x="43111" y="83615"/>
                          <a:pt x="26212" y="83296"/>
                          <a:pt x="17285" y="75963"/>
                        </a:cubicBezTo>
                        <a:close/>
                      </a:path>
                    </a:pathLst>
                  </a:custGeom>
                  <a:solidFill>
                    <a:srgbClr val="725FA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grpSp>
            <p:grpSp>
              <p:nvGrpSpPr>
                <p:cNvPr id="191" name="Groupe 190">
                  <a:extLst>
                    <a:ext uri="{FF2B5EF4-FFF2-40B4-BE49-F238E27FC236}">
                      <a16:creationId xmlns:a16="http://schemas.microsoft.com/office/drawing/2014/main" id="{73198941-1607-E05C-C2E1-370D35F79F0F}"/>
                    </a:ext>
                  </a:extLst>
                </p:cNvPr>
                <p:cNvGrpSpPr/>
                <p:nvPr/>
              </p:nvGrpSpPr>
              <p:grpSpPr>
                <a:xfrm>
                  <a:off x="8448087" y="4156262"/>
                  <a:ext cx="119431" cy="146213"/>
                  <a:chOff x="8448087" y="4156262"/>
                  <a:chExt cx="119431" cy="146213"/>
                </a:xfrm>
              </p:grpSpPr>
              <p:sp>
                <p:nvSpPr>
                  <p:cNvPr id="82" name="Forme libre : forme 81">
                    <a:extLst>
                      <a:ext uri="{FF2B5EF4-FFF2-40B4-BE49-F238E27FC236}">
                        <a16:creationId xmlns:a16="http://schemas.microsoft.com/office/drawing/2014/main" id="{A29A4E64-78A9-E7B2-2AB6-F2BE8420B312}"/>
                      </a:ext>
                    </a:extLst>
                  </p:cNvPr>
                  <p:cNvSpPr/>
                  <p:nvPr/>
                </p:nvSpPr>
                <p:spPr>
                  <a:xfrm flipH="1">
                    <a:off x="8448087" y="4156262"/>
                    <a:ext cx="119431" cy="146213"/>
                  </a:xfrm>
                  <a:custGeom>
                    <a:avLst/>
                    <a:gdLst>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2292 w 246604"/>
                      <a:gd name="connsiteY10" fmla="*/ 69652 h 301824"/>
                      <a:gd name="connsiteX11" fmla="*/ 35864 w 246604"/>
                      <a:gd name="connsiteY11" fmla="*/ 58936 h 301824"/>
                      <a:gd name="connsiteX12" fmla="*/ 39435 w 246604"/>
                      <a:gd name="connsiteY12" fmla="*/ 53578 h 301824"/>
                      <a:gd name="connsiteX13" fmla="*/ 41221 w 246604"/>
                      <a:gd name="connsiteY13" fmla="*/ 46435 h 301824"/>
                      <a:gd name="connsiteX14" fmla="*/ 44793 w 246604"/>
                      <a:gd name="connsiteY14" fmla="*/ 33933 h 301824"/>
                      <a:gd name="connsiteX15" fmla="*/ 48365 w 246604"/>
                      <a:gd name="connsiteY15" fmla="*/ 19646 h 301824"/>
                      <a:gd name="connsiteX16" fmla="*/ 51937 w 246604"/>
                      <a:gd name="connsiteY16" fmla="*/ 14288 h 301824"/>
                      <a:gd name="connsiteX17" fmla="*/ 69796 w 246604"/>
                      <a:gd name="connsiteY17" fmla="*/ 5358 h 301824"/>
                      <a:gd name="connsiteX18" fmla="*/ 80512 w 246604"/>
                      <a:gd name="connsiteY18" fmla="*/ 1786 h 301824"/>
                      <a:gd name="connsiteX19" fmla="*/ 94799 w 246604"/>
                      <a:gd name="connsiteY19" fmla="*/ 0 h 301824"/>
                      <a:gd name="connsiteX20" fmla="*/ 100157 w 246604"/>
                      <a:gd name="connsiteY20" fmla="*/ 1786 h 301824"/>
                      <a:gd name="connsiteX21" fmla="*/ 107301 w 246604"/>
                      <a:gd name="connsiteY21" fmla="*/ 3572 h 301824"/>
                      <a:gd name="connsiteX22" fmla="*/ 114445 w 246604"/>
                      <a:gd name="connsiteY22" fmla="*/ 7144 h 301824"/>
                      <a:gd name="connsiteX23" fmla="*/ 119803 w 246604"/>
                      <a:gd name="connsiteY23" fmla="*/ 8930 h 301824"/>
                      <a:gd name="connsiteX24" fmla="*/ 126946 w 246604"/>
                      <a:gd name="connsiteY24" fmla="*/ 12502 h 301824"/>
                      <a:gd name="connsiteX25" fmla="*/ 132304 w 246604"/>
                      <a:gd name="connsiteY25" fmla="*/ 16074 h 301824"/>
                      <a:gd name="connsiteX26" fmla="*/ 143020 w 246604"/>
                      <a:gd name="connsiteY26" fmla="*/ 17860 h 301824"/>
                      <a:gd name="connsiteX27" fmla="*/ 150164 w 246604"/>
                      <a:gd name="connsiteY27" fmla="*/ 19646 h 301824"/>
                      <a:gd name="connsiteX28" fmla="*/ 157307 w 246604"/>
                      <a:gd name="connsiteY28" fmla="*/ 25003 h 301824"/>
                      <a:gd name="connsiteX29" fmla="*/ 168023 w 246604"/>
                      <a:gd name="connsiteY29" fmla="*/ 28575 h 301824"/>
                      <a:gd name="connsiteX30" fmla="*/ 182310 w 246604"/>
                      <a:gd name="connsiteY30" fmla="*/ 32147 h 301824"/>
                      <a:gd name="connsiteX31" fmla="*/ 194812 w 246604"/>
                      <a:gd name="connsiteY31" fmla="*/ 39291 h 301824"/>
                      <a:gd name="connsiteX32" fmla="*/ 203742 w 246604"/>
                      <a:gd name="connsiteY32" fmla="*/ 42863 h 301824"/>
                      <a:gd name="connsiteX33" fmla="*/ 209099 w 246604"/>
                      <a:gd name="connsiteY33" fmla="*/ 50007 h 301824"/>
                      <a:gd name="connsiteX34" fmla="*/ 214457 w 246604"/>
                      <a:gd name="connsiteY34" fmla="*/ 51793 h 301824"/>
                      <a:gd name="connsiteX35" fmla="*/ 221601 w 246604"/>
                      <a:gd name="connsiteY35" fmla="*/ 62508 h 301824"/>
                      <a:gd name="connsiteX36" fmla="*/ 230531 w 246604"/>
                      <a:gd name="connsiteY36" fmla="*/ 78582 h 301824"/>
                      <a:gd name="connsiteX37" fmla="*/ 234103 w 246604"/>
                      <a:gd name="connsiteY37" fmla="*/ 87511 h 301824"/>
                      <a:gd name="connsiteX38" fmla="*/ 239460 w 246604"/>
                      <a:gd name="connsiteY38" fmla="*/ 94655 h 301824"/>
                      <a:gd name="connsiteX39" fmla="*/ 241246 w 246604"/>
                      <a:gd name="connsiteY39" fmla="*/ 105371 h 301824"/>
                      <a:gd name="connsiteX40" fmla="*/ 244818 w 246604"/>
                      <a:gd name="connsiteY40" fmla="*/ 114300 h 301824"/>
                      <a:gd name="connsiteX41" fmla="*/ 246604 w 246604"/>
                      <a:gd name="connsiteY41" fmla="*/ 130374 h 301824"/>
                      <a:gd name="connsiteX42" fmla="*/ 244818 w 246604"/>
                      <a:gd name="connsiteY42" fmla="*/ 187524 h 301824"/>
                      <a:gd name="connsiteX43" fmla="*/ 239460 w 246604"/>
                      <a:gd name="connsiteY43" fmla="*/ 203597 h 301824"/>
                      <a:gd name="connsiteX44" fmla="*/ 237674 w 246604"/>
                      <a:gd name="connsiteY44" fmla="*/ 208955 h 301824"/>
                      <a:gd name="connsiteX45" fmla="*/ 234103 w 246604"/>
                      <a:gd name="connsiteY45" fmla="*/ 216099 h 301824"/>
                      <a:gd name="connsiteX46" fmla="*/ 232317 w 246604"/>
                      <a:gd name="connsiteY46" fmla="*/ 223243 h 301824"/>
                      <a:gd name="connsiteX47" fmla="*/ 221601 w 246604"/>
                      <a:gd name="connsiteY47" fmla="*/ 241102 h 301824"/>
                      <a:gd name="connsiteX48" fmla="*/ 216243 w 246604"/>
                      <a:gd name="connsiteY48" fmla="*/ 251818 h 301824"/>
                      <a:gd name="connsiteX49" fmla="*/ 212671 w 246604"/>
                      <a:gd name="connsiteY49" fmla="*/ 257175 h 301824"/>
                      <a:gd name="connsiteX50" fmla="*/ 203742 w 246604"/>
                      <a:gd name="connsiteY50" fmla="*/ 276821 h 301824"/>
                      <a:gd name="connsiteX51" fmla="*/ 198384 w 246604"/>
                      <a:gd name="connsiteY51" fmla="*/ 283964 h 301824"/>
                      <a:gd name="connsiteX52" fmla="*/ 194812 w 246604"/>
                      <a:gd name="connsiteY52" fmla="*/ 289322 h 301824"/>
                      <a:gd name="connsiteX53" fmla="*/ 189454 w 246604"/>
                      <a:gd name="connsiteY53" fmla="*/ 294680 h 301824"/>
                      <a:gd name="connsiteX54" fmla="*/ 180524 w 246604"/>
                      <a:gd name="connsiteY54" fmla="*/ 301824 h 301824"/>
                      <a:gd name="connsiteX55" fmla="*/ 168023 w 246604"/>
                      <a:gd name="connsiteY55" fmla="*/ 300038 h 301824"/>
                      <a:gd name="connsiteX56" fmla="*/ 157307 w 246604"/>
                      <a:gd name="connsiteY56" fmla="*/ 296466 h 301824"/>
                      <a:gd name="connsiteX57" fmla="*/ 151949 w 246604"/>
                      <a:gd name="connsiteY57" fmla="*/ 294680 h 301824"/>
                      <a:gd name="connsiteX58" fmla="*/ 125160 w 246604"/>
                      <a:gd name="connsiteY58" fmla="*/ 291108 h 301824"/>
                      <a:gd name="connsiteX59" fmla="*/ 107301 w 246604"/>
                      <a:gd name="connsiteY59" fmla="*/ 283964 h 301824"/>
                      <a:gd name="connsiteX60" fmla="*/ 101943 w 246604"/>
                      <a:gd name="connsiteY60" fmla="*/ 280393 h 301824"/>
                      <a:gd name="connsiteX61" fmla="*/ 96585 w 246604"/>
                      <a:gd name="connsiteY61" fmla="*/ 278607 h 301824"/>
                      <a:gd name="connsiteX62" fmla="*/ 78726 w 246604"/>
                      <a:gd name="connsiteY62" fmla="*/ 271463 h 301824"/>
                      <a:gd name="connsiteX63" fmla="*/ 71582 w 246604"/>
                      <a:gd name="connsiteY63" fmla="*/ 267891 h 301824"/>
                      <a:gd name="connsiteX64" fmla="*/ 66224 w 246604"/>
                      <a:gd name="connsiteY64" fmla="*/ 266105 h 301824"/>
                      <a:gd name="connsiteX65" fmla="*/ 41221 w 246604"/>
                      <a:gd name="connsiteY65" fmla="*/ 260747 h 301824"/>
                      <a:gd name="connsiteX66" fmla="*/ 35864 w 246604"/>
                      <a:gd name="connsiteY66" fmla="*/ 258961 h 301824"/>
                      <a:gd name="connsiteX67" fmla="*/ 21576 w 246604"/>
                      <a:gd name="connsiteY67" fmla="*/ 248246 h 301824"/>
                      <a:gd name="connsiteX68" fmla="*/ 18004 w 246604"/>
                      <a:gd name="connsiteY68" fmla="*/ 242888 h 301824"/>
                      <a:gd name="connsiteX69" fmla="*/ 5503 w 246604"/>
                      <a:gd name="connsiteY69" fmla="*/ 237530 h 301824"/>
                      <a:gd name="connsiteX70" fmla="*/ 145 w 246604"/>
                      <a:gd name="connsiteY70"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2292 w 246604"/>
                      <a:gd name="connsiteY10" fmla="*/ 69652 h 301824"/>
                      <a:gd name="connsiteX11" fmla="*/ 35864 w 246604"/>
                      <a:gd name="connsiteY11" fmla="*/ 58936 h 301824"/>
                      <a:gd name="connsiteX12" fmla="*/ 39435 w 246604"/>
                      <a:gd name="connsiteY12" fmla="*/ 53578 h 301824"/>
                      <a:gd name="connsiteX13" fmla="*/ 41221 w 246604"/>
                      <a:gd name="connsiteY13" fmla="*/ 46435 h 301824"/>
                      <a:gd name="connsiteX14" fmla="*/ 44793 w 246604"/>
                      <a:gd name="connsiteY14" fmla="*/ 33933 h 301824"/>
                      <a:gd name="connsiteX15" fmla="*/ 48365 w 246604"/>
                      <a:gd name="connsiteY15" fmla="*/ 19646 h 301824"/>
                      <a:gd name="connsiteX16" fmla="*/ 51937 w 246604"/>
                      <a:gd name="connsiteY16" fmla="*/ 14288 h 301824"/>
                      <a:gd name="connsiteX17" fmla="*/ 69796 w 246604"/>
                      <a:gd name="connsiteY17" fmla="*/ 5358 h 301824"/>
                      <a:gd name="connsiteX18" fmla="*/ 80512 w 246604"/>
                      <a:gd name="connsiteY18" fmla="*/ 1786 h 301824"/>
                      <a:gd name="connsiteX19" fmla="*/ 94799 w 246604"/>
                      <a:gd name="connsiteY19" fmla="*/ 0 h 301824"/>
                      <a:gd name="connsiteX20" fmla="*/ 100157 w 246604"/>
                      <a:gd name="connsiteY20" fmla="*/ 1786 h 301824"/>
                      <a:gd name="connsiteX21" fmla="*/ 107301 w 246604"/>
                      <a:gd name="connsiteY21" fmla="*/ 3572 h 301824"/>
                      <a:gd name="connsiteX22" fmla="*/ 114445 w 246604"/>
                      <a:gd name="connsiteY22" fmla="*/ 7144 h 301824"/>
                      <a:gd name="connsiteX23" fmla="*/ 119803 w 246604"/>
                      <a:gd name="connsiteY23" fmla="*/ 8930 h 301824"/>
                      <a:gd name="connsiteX24" fmla="*/ 126946 w 246604"/>
                      <a:gd name="connsiteY24" fmla="*/ 12502 h 301824"/>
                      <a:gd name="connsiteX25" fmla="*/ 132304 w 246604"/>
                      <a:gd name="connsiteY25" fmla="*/ 16074 h 301824"/>
                      <a:gd name="connsiteX26" fmla="*/ 143020 w 246604"/>
                      <a:gd name="connsiteY26" fmla="*/ 17860 h 301824"/>
                      <a:gd name="connsiteX27" fmla="*/ 150164 w 246604"/>
                      <a:gd name="connsiteY27" fmla="*/ 19646 h 301824"/>
                      <a:gd name="connsiteX28" fmla="*/ 157307 w 246604"/>
                      <a:gd name="connsiteY28" fmla="*/ 25003 h 301824"/>
                      <a:gd name="connsiteX29" fmla="*/ 168023 w 246604"/>
                      <a:gd name="connsiteY29" fmla="*/ 28575 h 301824"/>
                      <a:gd name="connsiteX30" fmla="*/ 182310 w 246604"/>
                      <a:gd name="connsiteY30" fmla="*/ 32147 h 301824"/>
                      <a:gd name="connsiteX31" fmla="*/ 194812 w 246604"/>
                      <a:gd name="connsiteY31" fmla="*/ 39291 h 301824"/>
                      <a:gd name="connsiteX32" fmla="*/ 203742 w 246604"/>
                      <a:gd name="connsiteY32" fmla="*/ 42863 h 301824"/>
                      <a:gd name="connsiteX33" fmla="*/ 209099 w 246604"/>
                      <a:gd name="connsiteY33" fmla="*/ 50007 h 301824"/>
                      <a:gd name="connsiteX34" fmla="*/ 214457 w 246604"/>
                      <a:gd name="connsiteY34" fmla="*/ 51793 h 301824"/>
                      <a:gd name="connsiteX35" fmla="*/ 221601 w 246604"/>
                      <a:gd name="connsiteY35" fmla="*/ 62508 h 301824"/>
                      <a:gd name="connsiteX36" fmla="*/ 230531 w 246604"/>
                      <a:gd name="connsiteY36" fmla="*/ 78582 h 301824"/>
                      <a:gd name="connsiteX37" fmla="*/ 234103 w 246604"/>
                      <a:gd name="connsiteY37" fmla="*/ 87511 h 301824"/>
                      <a:gd name="connsiteX38" fmla="*/ 239460 w 246604"/>
                      <a:gd name="connsiteY38" fmla="*/ 94655 h 301824"/>
                      <a:gd name="connsiteX39" fmla="*/ 241246 w 246604"/>
                      <a:gd name="connsiteY39" fmla="*/ 105371 h 301824"/>
                      <a:gd name="connsiteX40" fmla="*/ 244818 w 246604"/>
                      <a:gd name="connsiteY40" fmla="*/ 114300 h 301824"/>
                      <a:gd name="connsiteX41" fmla="*/ 246604 w 246604"/>
                      <a:gd name="connsiteY41" fmla="*/ 130374 h 301824"/>
                      <a:gd name="connsiteX42" fmla="*/ 244818 w 246604"/>
                      <a:gd name="connsiteY42" fmla="*/ 187524 h 301824"/>
                      <a:gd name="connsiteX43" fmla="*/ 239460 w 246604"/>
                      <a:gd name="connsiteY43" fmla="*/ 203597 h 301824"/>
                      <a:gd name="connsiteX44" fmla="*/ 237674 w 246604"/>
                      <a:gd name="connsiteY44" fmla="*/ 208955 h 301824"/>
                      <a:gd name="connsiteX45" fmla="*/ 232317 w 246604"/>
                      <a:gd name="connsiteY45" fmla="*/ 223243 h 301824"/>
                      <a:gd name="connsiteX46" fmla="*/ 221601 w 246604"/>
                      <a:gd name="connsiteY46" fmla="*/ 241102 h 301824"/>
                      <a:gd name="connsiteX47" fmla="*/ 216243 w 246604"/>
                      <a:gd name="connsiteY47" fmla="*/ 251818 h 301824"/>
                      <a:gd name="connsiteX48" fmla="*/ 212671 w 246604"/>
                      <a:gd name="connsiteY48" fmla="*/ 257175 h 301824"/>
                      <a:gd name="connsiteX49" fmla="*/ 203742 w 246604"/>
                      <a:gd name="connsiteY49" fmla="*/ 276821 h 301824"/>
                      <a:gd name="connsiteX50" fmla="*/ 198384 w 246604"/>
                      <a:gd name="connsiteY50" fmla="*/ 283964 h 301824"/>
                      <a:gd name="connsiteX51" fmla="*/ 194812 w 246604"/>
                      <a:gd name="connsiteY51" fmla="*/ 289322 h 301824"/>
                      <a:gd name="connsiteX52" fmla="*/ 189454 w 246604"/>
                      <a:gd name="connsiteY52" fmla="*/ 294680 h 301824"/>
                      <a:gd name="connsiteX53" fmla="*/ 180524 w 246604"/>
                      <a:gd name="connsiteY53" fmla="*/ 301824 h 301824"/>
                      <a:gd name="connsiteX54" fmla="*/ 168023 w 246604"/>
                      <a:gd name="connsiteY54" fmla="*/ 300038 h 301824"/>
                      <a:gd name="connsiteX55" fmla="*/ 157307 w 246604"/>
                      <a:gd name="connsiteY55" fmla="*/ 296466 h 301824"/>
                      <a:gd name="connsiteX56" fmla="*/ 151949 w 246604"/>
                      <a:gd name="connsiteY56" fmla="*/ 294680 h 301824"/>
                      <a:gd name="connsiteX57" fmla="*/ 125160 w 246604"/>
                      <a:gd name="connsiteY57" fmla="*/ 291108 h 301824"/>
                      <a:gd name="connsiteX58" fmla="*/ 107301 w 246604"/>
                      <a:gd name="connsiteY58" fmla="*/ 283964 h 301824"/>
                      <a:gd name="connsiteX59" fmla="*/ 101943 w 246604"/>
                      <a:gd name="connsiteY59" fmla="*/ 280393 h 301824"/>
                      <a:gd name="connsiteX60" fmla="*/ 96585 w 246604"/>
                      <a:gd name="connsiteY60" fmla="*/ 278607 h 301824"/>
                      <a:gd name="connsiteX61" fmla="*/ 78726 w 246604"/>
                      <a:gd name="connsiteY61" fmla="*/ 271463 h 301824"/>
                      <a:gd name="connsiteX62" fmla="*/ 71582 w 246604"/>
                      <a:gd name="connsiteY62" fmla="*/ 267891 h 301824"/>
                      <a:gd name="connsiteX63" fmla="*/ 66224 w 246604"/>
                      <a:gd name="connsiteY63" fmla="*/ 266105 h 301824"/>
                      <a:gd name="connsiteX64" fmla="*/ 41221 w 246604"/>
                      <a:gd name="connsiteY64" fmla="*/ 260747 h 301824"/>
                      <a:gd name="connsiteX65" fmla="*/ 35864 w 246604"/>
                      <a:gd name="connsiteY65" fmla="*/ 258961 h 301824"/>
                      <a:gd name="connsiteX66" fmla="*/ 21576 w 246604"/>
                      <a:gd name="connsiteY66" fmla="*/ 248246 h 301824"/>
                      <a:gd name="connsiteX67" fmla="*/ 18004 w 246604"/>
                      <a:gd name="connsiteY67" fmla="*/ 242888 h 301824"/>
                      <a:gd name="connsiteX68" fmla="*/ 5503 w 246604"/>
                      <a:gd name="connsiteY68" fmla="*/ 237530 h 301824"/>
                      <a:gd name="connsiteX69" fmla="*/ 145 w 246604"/>
                      <a:gd name="connsiteY69"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2292 w 246604"/>
                      <a:gd name="connsiteY10" fmla="*/ 69652 h 301824"/>
                      <a:gd name="connsiteX11" fmla="*/ 35864 w 246604"/>
                      <a:gd name="connsiteY11" fmla="*/ 58936 h 301824"/>
                      <a:gd name="connsiteX12" fmla="*/ 39435 w 246604"/>
                      <a:gd name="connsiteY12" fmla="*/ 53578 h 301824"/>
                      <a:gd name="connsiteX13" fmla="*/ 41221 w 246604"/>
                      <a:gd name="connsiteY13" fmla="*/ 46435 h 301824"/>
                      <a:gd name="connsiteX14" fmla="*/ 44793 w 246604"/>
                      <a:gd name="connsiteY14" fmla="*/ 33933 h 301824"/>
                      <a:gd name="connsiteX15" fmla="*/ 48365 w 246604"/>
                      <a:gd name="connsiteY15" fmla="*/ 19646 h 301824"/>
                      <a:gd name="connsiteX16" fmla="*/ 51937 w 246604"/>
                      <a:gd name="connsiteY16" fmla="*/ 14288 h 301824"/>
                      <a:gd name="connsiteX17" fmla="*/ 69796 w 246604"/>
                      <a:gd name="connsiteY17" fmla="*/ 5358 h 301824"/>
                      <a:gd name="connsiteX18" fmla="*/ 80512 w 246604"/>
                      <a:gd name="connsiteY18" fmla="*/ 1786 h 301824"/>
                      <a:gd name="connsiteX19" fmla="*/ 94799 w 246604"/>
                      <a:gd name="connsiteY19" fmla="*/ 0 h 301824"/>
                      <a:gd name="connsiteX20" fmla="*/ 100157 w 246604"/>
                      <a:gd name="connsiteY20" fmla="*/ 1786 h 301824"/>
                      <a:gd name="connsiteX21" fmla="*/ 107301 w 246604"/>
                      <a:gd name="connsiteY21" fmla="*/ 3572 h 301824"/>
                      <a:gd name="connsiteX22" fmla="*/ 114445 w 246604"/>
                      <a:gd name="connsiteY22" fmla="*/ 7144 h 301824"/>
                      <a:gd name="connsiteX23" fmla="*/ 119803 w 246604"/>
                      <a:gd name="connsiteY23" fmla="*/ 8930 h 301824"/>
                      <a:gd name="connsiteX24" fmla="*/ 126946 w 246604"/>
                      <a:gd name="connsiteY24" fmla="*/ 12502 h 301824"/>
                      <a:gd name="connsiteX25" fmla="*/ 132304 w 246604"/>
                      <a:gd name="connsiteY25" fmla="*/ 16074 h 301824"/>
                      <a:gd name="connsiteX26" fmla="*/ 143020 w 246604"/>
                      <a:gd name="connsiteY26" fmla="*/ 17860 h 301824"/>
                      <a:gd name="connsiteX27" fmla="*/ 150164 w 246604"/>
                      <a:gd name="connsiteY27" fmla="*/ 19646 h 301824"/>
                      <a:gd name="connsiteX28" fmla="*/ 157307 w 246604"/>
                      <a:gd name="connsiteY28" fmla="*/ 25003 h 301824"/>
                      <a:gd name="connsiteX29" fmla="*/ 168023 w 246604"/>
                      <a:gd name="connsiteY29" fmla="*/ 28575 h 301824"/>
                      <a:gd name="connsiteX30" fmla="*/ 182310 w 246604"/>
                      <a:gd name="connsiteY30" fmla="*/ 32147 h 301824"/>
                      <a:gd name="connsiteX31" fmla="*/ 194812 w 246604"/>
                      <a:gd name="connsiteY31" fmla="*/ 39291 h 301824"/>
                      <a:gd name="connsiteX32" fmla="*/ 203742 w 246604"/>
                      <a:gd name="connsiteY32" fmla="*/ 42863 h 301824"/>
                      <a:gd name="connsiteX33" fmla="*/ 209099 w 246604"/>
                      <a:gd name="connsiteY33" fmla="*/ 50007 h 301824"/>
                      <a:gd name="connsiteX34" fmla="*/ 214457 w 246604"/>
                      <a:gd name="connsiteY34" fmla="*/ 51793 h 301824"/>
                      <a:gd name="connsiteX35" fmla="*/ 221601 w 246604"/>
                      <a:gd name="connsiteY35" fmla="*/ 62508 h 301824"/>
                      <a:gd name="connsiteX36" fmla="*/ 230531 w 246604"/>
                      <a:gd name="connsiteY36" fmla="*/ 78582 h 301824"/>
                      <a:gd name="connsiteX37" fmla="*/ 234103 w 246604"/>
                      <a:gd name="connsiteY37" fmla="*/ 87511 h 301824"/>
                      <a:gd name="connsiteX38" fmla="*/ 239460 w 246604"/>
                      <a:gd name="connsiteY38" fmla="*/ 94655 h 301824"/>
                      <a:gd name="connsiteX39" fmla="*/ 241246 w 246604"/>
                      <a:gd name="connsiteY39" fmla="*/ 105371 h 301824"/>
                      <a:gd name="connsiteX40" fmla="*/ 244818 w 246604"/>
                      <a:gd name="connsiteY40" fmla="*/ 114300 h 301824"/>
                      <a:gd name="connsiteX41" fmla="*/ 246604 w 246604"/>
                      <a:gd name="connsiteY41" fmla="*/ 130374 h 301824"/>
                      <a:gd name="connsiteX42" fmla="*/ 244818 w 246604"/>
                      <a:gd name="connsiteY42" fmla="*/ 187524 h 301824"/>
                      <a:gd name="connsiteX43" fmla="*/ 239460 w 246604"/>
                      <a:gd name="connsiteY43" fmla="*/ 203597 h 301824"/>
                      <a:gd name="connsiteX44" fmla="*/ 232317 w 246604"/>
                      <a:gd name="connsiteY44" fmla="*/ 223243 h 301824"/>
                      <a:gd name="connsiteX45" fmla="*/ 221601 w 246604"/>
                      <a:gd name="connsiteY45" fmla="*/ 241102 h 301824"/>
                      <a:gd name="connsiteX46" fmla="*/ 216243 w 246604"/>
                      <a:gd name="connsiteY46" fmla="*/ 251818 h 301824"/>
                      <a:gd name="connsiteX47" fmla="*/ 212671 w 246604"/>
                      <a:gd name="connsiteY47" fmla="*/ 257175 h 301824"/>
                      <a:gd name="connsiteX48" fmla="*/ 203742 w 246604"/>
                      <a:gd name="connsiteY48" fmla="*/ 276821 h 301824"/>
                      <a:gd name="connsiteX49" fmla="*/ 198384 w 246604"/>
                      <a:gd name="connsiteY49" fmla="*/ 283964 h 301824"/>
                      <a:gd name="connsiteX50" fmla="*/ 194812 w 246604"/>
                      <a:gd name="connsiteY50" fmla="*/ 289322 h 301824"/>
                      <a:gd name="connsiteX51" fmla="*/ 189454 w 246604"/>
                      <a:gd name="connsiteY51" fmla="*/ 294680 h 301824"/>
                      <a:gd name="connsiteX52" fmla="*/ 180524 w 246604"/>
                      <a:gd name="connsiteY52" fmla="*/ 301824 h 301824"/>
                      <a:gd name="connsiteX53" fmla="*/ 168023 w 246604"/>
                      <a:gd name="connsiteY53" fmla="*/ 300038 h 301824"/>
                      <a:gd name="connsiteX54" fmla="*/ 157307 w 246604"/>
                      <a:gd name="connsiteY54" fmla="*/ 296466 h 301824"/>
                      <a:gd name="connsiteX55" fmla="*/ 151949 w 246604"/>
                      <a:gd name="connsiteY55" fmla="*/ 294680 h 301824"/>
                      <a:gd name="connsiteX56" fmla="*/ 125160 w 246604"/>
                      <a:gd name="connsiteY56" fmla="*/ 291108 h 301824"/>
                      <a:gd name="connsiteX57" fmla="*/ 107301 w 246604"/>
                      <a:gd name="connsiteY57" fmla="*/ 283964 h 301824"/>
                      <a:gd name="connsiteX58" fmla="*/ 101943 w 246604"/>
                      <a:gd name="connsiteY58" fmla="*/ 280393 h 301824"/>
                      <a:gd name="connsiteX59" fmla="*/ 96585 w 246604"/>
                      <a:gd name="connsiteY59" fmla="*/ 278607 h 301824"/>
                      <a:gd name="connsiteX60" fmla="*/ 78726 w 246604"/>
                      <a:gd name="connsiteY60" fmla="*/ 271463 h 301824"/>
                      <a:gd name="connsiteX61" fmla="*/ 71582 w 246604"/>
                      <a:gd name="connsiteY61" fmla="*/ 267891 h 301824"/>
                      <a:gd name="connsiteX62" fmla="*/ 66224 w 246604"/>
                      <a:gd name="connsiteY62" fmla="*/ 266105 h 301824"/>
                      <a:gd name="connsiteX63" fmla="*/ 41221 w 246604"/>
                      <a:gd name="connsiteY63" fmla="*/ 260747 h 301824"/>
                      <a:gd name="connsiteX64" fmla="*/ 35864 w 246604"/>
                      <a:gd name="connsiteY64" fmla="*/ 258961 h 301824"/>
                      <a:gd name="connsiteX65" fmla="*/ 21576 w 246604"/>
                      <a:gd name="connsiteY65" fmla="*/ 248246 h 301824"/>
                      <a:gd name="connsiteX66" fmla="*/ 18004 w 246604"/>
                      <a:gd name="connsiteY66" fmla="*/ 242888 h 301824"/>
                      <a:gd name="connsiteX67" fmla="*/ 5503 w 246604"/>
                      <a:gd name="connsiteY67" fmla="*/ 237530 h 301824"/>
                      <a:gd name="connsiteX68" fmla="*/ 145 w 246604"/>
                      <a:gd name="connsiteY68"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2292 w 246604"/>
                      <a:gd name="connsiteY10" fmla="*/ 69652 h 301824"/>
                      <a:gd name="connsiteX11" fmla="*/ 35864 w 246604"/>
                      <a:gd name="connsiteY11" fmla="*/ 58936 h 301824"/>
                      <a:gd name="connsiteX12" fmla="*/ 39435 w 246604"/>
                      <a:gd name="connsiteY12" fmla="*/ 53578 h 301824"/>
                      <a:gd name="connsiteX13" fmla="*/ 44793 w 246604"/>
                      <a:gd name="connsiteY13" fmla="*/ 33933 h 301824"/>
                      <a:gd name="connsiteX14" fmla="*/ 48365 w 246604"/>
                      <a:gd name="connsiteY14" fmla="*/ 19646 h 301824"/>
                      <a:gd name="connsiteX15" fmla="*/ 51937 w 246604"/>
                      <a:gd name="connsiteY15" fmla="*/ 14288 h 301824"/>
                      <a:gd name="connsiteX16" fmla="*/ 69796 w 246604"/>
                      <a:gd name="connsiteY16" fmla="*/ 5358 h 301824"/>
                      <a:gd name="connsiteX17" fmla="*/ 80512 w 246604"/>
                      <a:gd name="connsiteY17" fmla="*/ 1786 h 301824"/>
                      <a:gd name="connsiteX18" fmla="*/ 94799 w 246604"/>
                      <a:gd name="connsiteY18" fmla="*/ 0 h 301824"/>
                      <a:gd name="connsiteX19" fmla="*/ 100157 w 246604"/>
                      <a:gd name="connsiteY19" fmla="*/ 1786 h 301824"/>
                      <a:gd name="connsiteX20" fmla="*/ 107301 w 246604"/>
                      <a:gd name="connsiteY20" fmla="*/ 3572 h 301824"/>
                      <a:gd name="connsiteX21" fmla="*/ 114445 w 246604"/>
                      <a:gd name="connsiteY21" fmla="*/ 7144 h 301824"/>
                      <a:gd name="connsiteX22" fmla="*/ 119803 w 246604"/>
                      <a:gd name="connsiteY22" fmla="*/ 8930 h 301824"/>
                      <a:gd name="connsiteX23" fmla="*/ 126946 w 246604"/>
                      <a:gd name="connsiteY23" fmla="*/ 12502 h 301824"/>
                      <a:gd name="connsiteX24" fmla="*/ 132304 w 246604"/>
                      <a:gd name="connsiteY24" fmla="*/ 16074 h 301824"/>
                      <a:gd name="connsiteX25" fmla="*/ 143020 w 246604"/>
                      <a:gd name="connsiteY25" fmla="*/ 17860 h 301824"/>
                      <a:gd name="connsiteX26" fmla="*/ 150164 w 246604"/>
                      <a:gd name="connsiteY26" fmla="*/ 19646 h 301824"/>
                      <a:gd name="connsiteX27" fmla="*/ 157307 w 246604"/>
                      <a:gd name="connsiteY27" fmla="*/ 25003 h 301824"/>
                      <a:gd name="connsiteX28" fmla="*/ 168023 w 246604"/>
                      <a:gd name="connsiteY28" fmla="*/ 28575 h 301824"/>
                      <a:gd name="connsiteX29" fmla="*/ 182310 w 246604"/>
                      <a:gd name="connsiteY29" fmla="*/ 32147 h 301824"/>
                      <a:gd name="connsiteX30" fmla="*/ 194812 w 246604"/>
                      <a:gd name="connsiteY30" fmla="*/ 39291 h 301824"/>
                      <a:gd name="connsiteX31" fmla="*/ 203742 w 246604"/>
                      <a:gd name="connsiteY31" fmla="*/ 42863 h 301824"/>
                      <a:gd name="connsiteX32" fmla="*/ 209099 w 246604"/>
                      <a:gd name="connsiteY32" fmla="*/ 50007 h 301824"/>
                      <a:gd name="connsiteX33" fmla="*/ 214457 w 246604"/>
                      <a:gd name="connsiteY33" fmla="*/ 51793 h 301824"/>
                      <a:gd name="connsiteX34" fmla="*/ 221601 w 246604"/>
                      <a:gd name="connsiteY34" fmla="*/ 62508 h 301824"/>
                      <a:gd name="connsiteX35" fmla="*/ 230531 w 246604"/>
                      <a:gd name="connsiteY35" fmla="*/ 78582 h 301824"/>
                      <a:gd name="connsiteX36" fmla="*/ 234103 w 246604"/>
                      <a:gd name="connsiteY36" fmla="*/ 87511 h 301824"/>
                      <a:gd name="connsiteX37" fmla="*/ 239460 w 246604"/>
                      <a:gd name="connsiteY37" fmla="*/ 94655 h 301824"/>
                      <a:gd name="connsiteX38" fmla="*/ 241246 w 246604"/>
                      <a:gd name="connsiteY38" fmla="*/ 105371 h 301824"/>
                      <a:gd name="connsiteX39" fmla="*/ 244818 w 246604"/>
                      <a:gd name="connsiteY39" fmla="*/ 114300 h 301824"/>
                      <a:gd name="connsiteX40" fmla="*/ 246604 w 246604"/>
                      <a:gd name="connsiteY40" fmla="*/ 130374 h 301824"/>
                      <a:gd name="connsiteX41" fmla="*/ 244818 w 246604"/>
                      <a:gd name="connsiteY41" fmla="*/ 187524 h 301824"/>
                      <a:gd name="connsiteX42" fmla="*/ 239460 w 246604"/>
                      <a:gd name="connsiteY42" fmla="*/ 203597 h 301824"/>
                      <a:gd name="connsiteX43" fmla="*/ 232317 w 246604"/>
                      <a:gd name="connsiteY43" fmla="*/ 223243 h 301824"/>
                      <a:gd name="connsiteX44" fmla="*/ 221601 w 246604"/>
                      <a:gd name="connsiteY44" fmla="*/ 241102 h 301824"/>
                      <a:gd name="connsiteX45" fmla="*/ 216243 w 246604"/>
                      <a:gd name="connsiteY45" fmla="*/ 251818 h 301824"/>
                      <a:gd name="connsiteX46" fmla="*/ 212671 w 246604"/>
                      <a:gd name="connsiteY46" fmla="*/ 257175 h 301824"/>
                      <a:gd name="connsiteX47" fmla="*/ 203742 w 246604"/>
                      <a:gd name="connsiteY47" fmla="*/ 276821 h 301824"/>
                      <a:gd name="connsiteX48" fmla="*/ 198384 w 246604"/>
                      <a:gd name="connsiteY48" fmla="*/ 283964 h 301824"/>
                      <a:gd name="connsiteX49" fmla="*/ 194812 w 246604"/>
                      <a:gd name="connsiteY49" fmla="*/ 289322 h 301824"/>
                      <a:gd name="connsiteX50" fmla="*/ 189454 w 246604"/>
                      <a:gd name="connsiteY50" fmla="*/ 294680 h 301824"/>
                      <a:gd name="connsiteX51" fmla="*/ 180524 w 246604"/>
                      <a:gd name="connsiteY51" fmla="*/ 301824 h 301824"/>
                      <a:gd name="connsiteX52" fmla="*/ 168023 w 246604"/>
                      <a:gd name="connsiteY52" fmla="*/ 300038 h 301824"/>
                      <a:gd name="connsiteX53" fmla="*/ 157307 w 246604"/>
                      <a:gd name="connsiteY53" fmla="*/ 296466 h 301824"/>
                      <a:gd name="connsiteX54" fmla="*/ 151949 w 246604"/>
                      <a:gd name="connsiteY54" fmla="*/ 294680 h 301824"/>
                      <a:gd name="connsiteX55" fmla="*/ 125160 w 246604"/>
                      <a:gd name="connsiteY55" fmla="*/ 291108 h 301824"/>
                      <a:gd name="connsiteX56" fmla="*/ 107301 w 246604"/>
                      <a:gd name="connsiteY56" fmla="*/ 283964 h 301824"/>
                      <a:gd name="connsiteX57" fmla="*/ 101943 w 246604"/>
                      <a:gd name="connsiteY57" fmla="*/ 280393 h 301824"/>
                      <a:gd name="connsiteX58" fmla="*/ 96585 w 246604"/>
                      <a:gd name="connsiteY58" fmla="*/ 278607 h 301824"/>
                      <a:gd name="connsiteX59" fmla="*/ 78726 w 246604"/>
                      <a:gd name="connsiteY59" fmla="*/ 271463 h 301824"/>
                      <a:gd name="connsiteX60" fmla="*/ 71582 w 246604"/>
                      <a:gd name="connsiteY60" fmla="*/ 267891 h 301824"/>
                      <a:gd name="connsiteX61" fmla="*/ 66224 w 246604"/>
                      <a:gd name="connsiteY61" fmla="*/ 266105 h 301824"/>
                      <a:gd name="connsiteX62" fmla="*/ 41221 w 246604"/>
                      <a:gd name="connsiteY62" fmla="*/ 260747 h 301824"/>
                      <a:gd name="connsiteX63" fmla="*/ 35864 w 246604"/>
                      <a:gd name="connsiteY63" fmla="*/ 258961 h 301824"/>
                      <a:gd name="connsiteX64" fmla="*/ 21576 w 246604"/>
                      <a:gd name="connsiteY64" fmla="*/ 248246 h 301824"/>
                      <a:gd name="connsiteX65" fmla="*/ 18004 w 246604"/>
                      <a:gd name="connsiteY65" fmla="*/ 242888 h 301824"/>
                      <a:gd name="connsiteX66" fmla="*/ 5503 w 246604"/>
                      <a:gd name="connsiteY66" fmla="*/ 237530 h 301824"/>
                      <a:gd name="connsiteX67" fmla="*/ 145 w 246604"/>
                      <a:gd name="connsiteY67"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07301 w 246604"/>
                      <a:gd name="connsiteY19" fmla="*/ 3572 h 301824"/>
                      <a:gd name="connsiteX20" fmla="*/ 114445 w 246604"/>
                      <a:gd name="connsiteY20" fmla="*/ 7144 h 301824"/>
                      <a:gd name="connsiteX21" fmla="*/ 119803 w 246604"/>
                      <a:gd name="connsiteY21" fmla="*/ 8930 h 301824"/>
                      <a:gd name="connsiteX22" fmla="*/ 126946 w 246604"/>
                      <a:gd name="connsiteY22" fmla="*/ 12502 h 301824"/>
                      <a:gd name="connsiteX23" fmla="*/ 132304 w 246604"/>
                      <a:gd name="connsiteY23" fmla="*/ 16074 h 301824"/>
                      <a:gd name="connsiteX24" fmla="*/ 143020 w 246604"/>
                      <a:gd name="connsiteY24" fmla="*/ 17860 h 301824"/>
                      <a:gd name="connsiteX25" fmla="*/ 150164 w 246604"/>
                      <a:gd name="connsiteY25" fmla="*/ 19646 h 301824"/>
                      <a:gd name="connsiteX26" fmla="*/ 157307 w 246604"/>
                      <a:gd name="connsiteY26" fmla="*/ 25003 h 301824"/>
                      <a:gd name="connsiteX27" fmla="*/ 168023 w 246604"/>
                      <a:gd name="connsiteY27" fmla="*/ 28575 h 301824"/>
                      <a:gd name="connsiteX28" fmla="*/ 182310 w 246604"/>
                      <a:gd name="connsiteY28" fmla="*/ 32147 h 301824"/>
                      <a:gd name="connsiteX29" fmla="*/ 194812 w 246604"/>
                      <a:gd name="connsiteY29" fmla="*/ 39291 h 301824"/>
                      <a:gd name="connsiteX30" fmla="*/ 203742 w 246604"/>
                      <a:gd name="connsiteY30" fmla="*/ 42863 h 301824"/>
                      <a:gd name="connsiteX31" fmla="*/ 209099 w 246604"/>
                      <a:gd name="connsiteY31" fmla="*/ 50007 h 301824"/>
                      <a:gd name="connsiteX32" fmla="*/ 214457 w 246604"/>
                      <a:gd name="connsiteY32" fmla="*/ 51793 h 301824"/>
                      <a:gd name="connsiteX33" fmla="*/ 221601 w 246604"/>
                      <a:gd name="connsiteY33" fmla="*/ 62508 h 301824"/>
                      <a:gd name="connsiteX34" fmla="*/ 230531 w 246604"/>
                      <a:gd name="connsiteY34" fmla="*/ 78582 h 301824"/>
                      <a:gd name="connsiteX35" fmla="*/ 234103 w 246604"/>
                      <a:gd name="connsiteY35" fmla="*/ 87511 h 301824"/>
                      <a:gd name="connsiteX36" fmla="*/ 239460 w 246604"/>
                      <a:gd name="connsiteY36" fmla="*/ 94655 h 301824"/>
                      <a:gd name="connsiteX37" fmla="*/ 241246 w 246604"/>
                      <a:gd name="connsiteY37" fmla="*/ 105371 h 301824"/>
                      <a:gd name="connsiteX38" fmla="*/ 244818 w 246604"/>
                      <a:gd name="connsiteY38" fmla="*/ 114300 h 301824"/>
                      <a:gd name="connsiteX39" fmla="*/ 246604 w 246604"/>
                      <a:gd name="connsiteY39" fmla="*/ 130374 h 301824"/>
                      <a:gd name="connsiteX40" fmla="*/ 244818 w 246604"/>
                      <a:gd name="connsiteY40" fmla="*/ 187524 h 301824"/>
                      <a:gd name="connsiteX41" fmla="*/ 239460 w 246604"/>
                      <a:gd name="connsiteY41" fmla="*/ 203597 h 301824"/>
                      <a:gd name="connsiteX42" fmla="*/ 232317 w 246604"/>
                      <a:gd name="connsiteY42" fmla="*/ 223243 h 301824"/>
                      <a:gd name="connsiteX43" fmla="*/ 221601 w 246604"/>
                      <a:gd name="connsiteY43" fmla="*/ 241102 h 301824"/>
                      <a:gd name="connsiteX44" fmla="*/ 216243 w 246604"/>
                      <a:gd name="connsiteY44" fmla="*/ 251818 h 301824"/>
                      <a:gd name="connsiteX45" fmla="*/ 212671 w 246604"/>
                      <a:gd name="connsiteY45" fmla="*/ 257175 h 301824"/>
                      <a:gd name="connsiteX46" fmla="*/ 203742 w 246604"/>
                      <a:gd name="connsiteY46" fmla="*/ 276821 h 301824"/>
                      <a:gd name="connsiteX47" fmla="*/ 198384 w 246604"/>
                      <a:gd name="connsiteY47" fmla="*/ 283964 h 301824"/>
                      <a:gd name="connsiteX48" fmla="*/ 194812 w 246604"/>
                      <a:gd name="connsiteY48" fmla="*/ 289322 h 301824"/>
                      <a:gd name="connsiteX49" fmla="*/ 189454 w 246604"/>
                      <a:gd name="connsiteY49" fmla="*/ 294680 h 301824"/>
                      <a:gd name="connsiteX50" fmla="*/ 180524 w 246604"/>
                      <a:gd name="connsiteY50" fmla="*/ 301824 h 301824"/>
                      <a:gd name="connsiteX51" fmla="*/ 168023 w 246604"/>
                      <a:gd name="connsiteY51" fmla="*/ 300038 h 301824"/>
                      <a:gd name="connsiteX52" fmla="*/ 157307 w 246604"/>
                      <a:gd name="connsiteY52" fmla="*/ 296466 h 301824"/>
                      <a:gd name="connsiteX53" fmla="*/ 151949 w 246604"/>
                      <a:gd name="connsiteY53" fmla="*/ 294680 h 301824"/>
                      <a:gd name="connsiteX54" fmla="*/ 125160 w 246604"/>
                      <a:gd name="connsiteY54" fmla="*/ 291108 h 301824"/>
                      <a:gd name="connsiteX55" fmla="*/ 107301 w 246604"/>
                      <a:gd name="connsiteY55" fmla="*/ 283964 h 301824"/>
                      <a:gd name="connsiteX56" fmla="*/ 101943 w 246604"/>
                      <a:gd name="connsiteY56" fmla="*/ 280393 h 301824"/>
                      <a:gd name="connsiteX57" fmla="*/ 96585 w 246604"/>
                      <a:gd name="connsiteY57" fmla="*/ 278607 h 301824"/>
                      <a:gd name="connsiteX58" fmla="*/ 78726 w 246604"/>
                      <a:gd name="connsiteY58" fmla="*/ 271463 h 301824"/>
                      <a:gd name="connsiteX59" fmla="*/ 71582 w 246604"/>
                      <a:gd name="connsiteY59" fmla="*/ 267891 h 301824"/>
                      <a:gd name="connsiteX60" fmla="*/ 66224 w 246604"/>
                      <a:gd name="connsiteY60" fmla="*/ 266105 h 301824"/>
                      <a:gd name="connsiteX61" fmla="*/ 41221 w 246604"/>
                      <a:gd name="connsiteY61" fmla="*/ 260747 h 301824"/>
                      <a:gd name="connsiteX62" fmla="*/ 35864 w 246604"/>
                      <a:gd name="connsiteY62" fmla="*/ 258961 h 301824"/>
                      <a:gd name="connsiteX63" fmla="*/ 21576 w 246604"/>
                      <a:gd name="connsiteY63" fmla="*/ 248246 h 301824"/>
                      <a:gd name="connsiteX64" fmla="*/ 18004 w 246604"/>
                      <a:gd name="connsiteY64" fmla="*/ 242888 h 301824"/>
                      <a:gd name="connsiteX65" fmla="*/ 5503 w 246604"/>
                      <a:gd name="connsiteY65" fmla="*/ 237530 h 301824"/>
                      <a:gd name="connsiteX66" fmla="*/ 145 w 246604"/>
                      <a:gd name="connsiteY66"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43020 w 246604"/>
                      <a:gd name="connsiteY23" fmla="*/ 17860 h 301824"/>
                      <a:gd name="connsiteX24" fmla="*/ 150164 w 246604"/>
                      <a:gd name="connsiteY24" fmla="*/ 19646 h 301824"/>
                      <a:gd name="connsiteX25" fmla="*/ 157307 w 246604"/>
                      <a:gd name="connsiteY25" fmla="*/ 25003 h 301824"/>
                      <a:gd name="connsiteX26" fmla="*/ 168023 w 246604"/>
                      <a:gd name="connsiteY26" fmla="*/ 28575 h 301824"/>
                      <a:gd name="connsiteX27" fmla="*/ 182310 w 246604"/>
                      <a:gd name="connsiteY27" fmla="*/ 32147 h 301824"/>
                      <a:gd name="connsiteX28" fmla="*/ 194812 w 246604"/>
                      <a:gd name="connsiteY28" fmla="*/ 39291 h 301824"/>
                      <a:gd name="connsiteX29" fmla="*/ 203742 w 246604"/>
                      <a:gd name="connsiteY29" fmla="*/ 42863 h 301824"/>
                      <a:gd name="connsiteX30" fmla="*/ 209099 w 246604"/>
                      <a:gd name="connsiteY30" fmla="*/ 50007 h 301824"/>
                      <a:gd name="connsiteX31" fmla="*/ 214457 w 246604"/>
                      <a:gd name="connsiteY31" fmla="*/ 51793 h 301824"/>
                      <a:gd name="connsiteX32" fmla="*/ 221601 w 246604"/>
                      <a:gd name="connsiteY32" fmla="*/ 62508 h 301824"/>
                      <a:gd name="connsiteX33" fmla="*/ 230531 w 246604"/>
                      <a:gd name="connsiteY33" fmla="*/ 78582 h 301824"/>
                      <a:gd name="connsiteX34" fmla="*/ 234103 w 246604"/>
                      <a:gd name="connsiteY34" fmla="*/ 87511 h 301824"/>
                      <a:gd name="connsiteX35" fmla="*/ 239460 w 246604"/>
                      <a:gd name="connsiteY35" fmla="*/ 94655 h 301824"/>
                      <a:gd name="connsiteX36" fmla="*/ 241246 w 246604"/>
                      <a:gd name="connsiteY36" fmla="*/ 105371 h 301824"/>
                      <a:gd name="connsiteX37" fmla="*/ 244818 w 246604"/>
                      <a:gd name="connsiteY37" fmla="*/ 114300 h 301824"/>
                      <a:gd name="connsiteX38" fmla="*/ 246604 w 246604"/>
                      <a:gd name="connsiteY38" fmla="*/ 130374 h 301824"/>
                      <a:gd name="connsiteX39" fmla="*/ 244818 w 246604"/>
                      <a:gd name="connsiteY39" fmla="*/ 187524 h 301824"/>
                      <a:gd name="connsiteX40" fmla="*/ 239460 w 246604"/>
                      <a:gd name="connsiteY40" fmla="*/ 203597 h 301824"/>
                      <a:gd name="connsiteX41" fmla="*/ 232317 w 246604"/>
                      <a:gd name="connsiteY41" fmla="*/ 223243 h 301824"/>
                      <a:gd name="connsiteX42" fmla="*/ 221601 w 246604"/>
                      <a:gd name="connsiteY42" fmla="*/ 241102 h 301824"/>
                      <a:gd name="connsiteX43" fmla="*/ 216243 w 246604"/>
                      <a:gd name="connsiteY43" fmla="*/ 251818 h 301824"/>
                      <a:gd name="connsiteX44" fmla="*/ 212671 w 246604"/>
                      <a:gd name="connsiteY44" fmla="*/ 257175 h 301824"/>
                      <a:gd name="connsiteX45" fmla="*/ 203742 w 246604"/>
                      <a:gd name="connsiteY45" fmla="*/ 276821 h 301824"/>
                      <a:gd name="connsiteX46" fmla="*/ 198384 w 246604"/>
                      <a:gd name="connsiteY46" fmla="*/ 283964 h 301824"/>
                      <a:gd name="connsiteX47" fmla="*/ 194812 w 246604"/>
                      <a:gd name="connsiteY47" fmla="*/ 289322 h 301824"/>
                      <a:gd name="connsiteX48" fmla="*/ 189454 w 246604"/>
                      <a:gd name="connsiteY48" fmla="*/ 294680 h 301824"/>
                      <a:gd name="connsiteX49" fmla="*/ 180524 w 246604"/>
                      <a:gd name="connsiteY49" fmla="*/ 301824 h 301824"/>
                      <a:gd name="connsiteX50" fmla="*/ 168023 w 246604"/>
                      <a:gd name="connsiteY50" fmla="*/ 300038 h 301824"/>
                      <a:gd name="connsiteX51" fmla="*/ 157307 w 246604"/>
                      <a:gd name="connsiteY51" fmla="*/ 296466 h 301824"/>
                      <a:gd name="connsiteX52" fmla="*/ 151949 w 246604"/>
                      <a:gd name="connsiteY52" fmla="*/ 294680 h 301824"/>
                      <a:gd name="connsiteX53" fmla="*/ 125160 w 246604"/>
                      <a:gd name="connsiteY53" fmla="*/ 291108 h 301824"/>
                      <a:gd name="connsiteX54" fmla="*/ 107301 w 246604"/>
                      <a:gd name="connsiteY54" fmla="*/ 283964 h 301824"/>
                      <a:gd name="connsiteX55" fmla="*/ 101943 w 246604"/>
                      <a:gd name="connsiteY55" fmla="*/ 280393 h 301824"/>
                      <a:gd name="connsiteX56" fmla="*/ 96585 w 246604"/>
                      <a:gd name="connsiteY56" fmla="*/ 278607 h 301824"/>
                      <a:gd name="connsiteX57" fmla="*/ 78726 w 246604"/>
                      <a:gd name="connsiteY57" fmla="*/ 271463 h 301824"/>
                      <a:gd name="connsiteX58" fmla="*/ 71582 w 246604"/>
                      <a:gd name="connsiteY58" fmla="*/ 267891 h 301824"/>
                      <a:gd name="connsiteX59" fmla="*/ 66224 w 246604"/>
                      <a:gd name="connsiteY59" fmla="*/ 266105 h 301824"/>
                      <a:gd name="connsiteX60" fmla="*/ 41221 w 246604"/>
                      <a:gd name="connsiteY60" fmla="*/ 260747 h 301824"/>
                      <a:gd name="connsiteX61" fmla="*/ 35864 w 246604"/>
                      <a:gd name="connsiteY61" fmla="*/ 258961 h 301824"/>
                      <a:gd name="connsiteX62" fmla="*/ 21576 w 246604"/>
                      <a:gd name="connsiteY62" fmla="*/ 248246 h 301824"/>
                      <a:gd name="connsiteX63" fmla="*/ 18004 w 246604"/>
                      <a:gd name="connsiteY63" fmla="*/ 242888 h 301824"/>
                      <a:gd name="connsiteX64" fmla="*/ 5503 w 246604"/>
                      <a:gd name="connsiteY64" fmla="*/ 237530 h 301824"/>
                      <a:gd name="connsiteX65" fmla="*/ 145 w 246604"/>
                      <a:gd name="connsiteY65"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68023 w 246604"/>
                      <a:gd name="connsiteY25" fmla="*/ 28575 h 301824"/>
                      <a:gd name="connsiteX26" fmla="*/ 182310 w 246604"/>
                      <a:gd name="connsiteY26" fmla="*/ 32147 h 301824"/>
                      <a:gd name="connsiteX27" fmla="*/ 194812 w 246604"/>
                      <a:gd name="connsiteY27" fmla="*/ 39291 h 301824"/>
                      <a:gd name="connsiteX28" fmla="*/ 203742 w 246604"/>
                      <a:gd name="connsiteY28" fmla="*/ 42863 h 301824"/>
                      <a:gd name="connsiteX29" fmla="*/ 209099 w 246604"/>
                      <a:gd name="connsiteY29" fmla="*/ 50007 h 301824"/>
                      <a:gd name="connsiteX30" fmla="*/ 214457 w 246604"/>
                      <a:gd name="connsiteY30" fmla="*/ 51793 h 301824"/>
                      <a:gd name="connsiteX31" fmla="*/ 221601 w 246604"/>
                      <a:gd name="connsiteY31" fmla="*/ 62508 h 301824"/>
                      <a:gd name="connsiteX32" fmla="*/ 230531 w 246604"/>
                      <a:gd name="connsiteY32" fmla="*/ 78582 h 301824"/>
                      <a:gd name="connsiteX33" fmla="*/ 234103 w 246604"/>
                      <a:gd name="connsiteY33" fmla="*/ 87511 h 301824"/>
                      <a:gd name="connsiteX34" fmla="*/ 239460 w 246604"/>
                      <a:gd name="connsiteY34" fmla="*/ 94655 h 301824"/>
                      <a:gd name="connsiteX35" fmla="*/ 241246 w 246604"/>
                      <a:gd name="connsiteY35" fmla="*/ 105371 h 301824"/>
                      <a:gd name="connsiteX36" fmla="*/ 244818 w 246604"/>
                      <a:gd name="connsiteY36" fmla="*/ 114300 h 301824"/>
                      <a:gd name="connsiteX37" fmla="*/ 246604 w 246604"/>
                      <a:gd name="connsiteY37" fmla="*/ 130374 h 301824"/>
                      <a:gd name="connsiteX38" fmla="*/ 244818 w 246604"/>
                      <a:gd name="connsiteY38" fmla="*/ 187524 h 301824"/>
                      <a:gd name="connsiteX39" fmla="*/ 239460 w 246604"/>
                      <a:gd name="connsiteY39" fmla="*/ 203597 h 301824"/>
                      <a:gd name="connsiteX40" fmla="*/ 232317 w 246604"/>
                      <a:gd name="connsiteY40" fmla="*/ 223243 h 301824"/>
                      <a:gd name="connsiteX41" fmla="*/ 221601 w 246604"/>
                      <a:gd name="connsiteY41" fmla="*/ 241102 h 301824"/>
                      <a:gd name="connsiteX42" fmla="*/ 216243 w 246604"/>
                      <a:gd name="connsiteY42" fmla="*/ 251818 h 301824"/>
                      <a:gd name="connsiteX43" fmla="*/ 212671 w 246604"/>
                      <a:gd name="connsiteY43" fmla="*/ 257175 h 301824"/>
                      <a:gd name="connsiteX44" fmla="*/ 203742 w 246604"/>
                      <a:gd name="connsiteY44" fmla="*/ 276821 h 301824"/>
                      <a:gd name="connsiteX45" fmla="*/ 198384 w 246604"/>
                      <a:gd name="connsiteY45" fmla="*/ 283964 h 301824"/>
                      <a:gd name="connsiteX46" fmla="*/ 194812 w 246604"/>
                      <a:gd name="connsiteY46" fmla="*/ 289322 h 301824"/>
                      <a:gd name="connsiteX47" fmla="*/ 189454 w 246604"/>
                      <a:gd name="connsiteY47" fmla="*/ 294680 h 301824"/>
                      <a:gd name="connsiteX48" fmla="*/ 180524 w 246604"/>
                      <a:gd name="connsiteY48" fmla="*/ 301824 h 301824"/>
                      <a:gd name="connsiteX49" fmla="*/ 168023 w 246604"/>
                      <a:gd name="connsiteY49" fmla="*/ 300038 h 301824"/>
                      <a:gd name="connsiteX50" fmla="*/ 157307 w 246604"/>
                      <a:gd name="connsiteY50" fmla="*/ 296466 h 301824"/>
                      <a:gd name="connsiteX51" fmla="*/ 151949 w 246604"/>
                      <a:gd name="connsiteY51" fmla="*/ 294680 h 301824"/>
                      <a:gd name="connsiteX52" fmla="*/ 125160 w 246604"/>
                      <a:gd name="connsiteY52" fmla="*/ 291108 h 301824"/>
                      <a:gd name="connsiteX53" fmla="*/ 107301 w 246604"/>
                      <a:gd name="connsiteY53" fmla="*/ 283964 h 301824"/>
                      <a:gd name="connsiteX54" fmla="*/ 101943 w 246604"/>
                      <a:gd name="connsiteY54" fmla="*/ 280393 h 301824"/>
                      <a:gd name="connsiteX55" fmla="*/ 96585 w 246604"/>
                      <a:gd name="connsiteY55" fmla="*/ 278607 h 301824"/>
                      <a:gd name="connsiteX56" fmla="*/ 78726 w 246604"/>
                      <a:gd name="connsiteY56" fmla="*/ 271463 h 301824"/>
                      <a:gd name="connsiteX57" fmla="*/ 71582 w 246604"/>
                      <a:gd name="connsiteY57" fmla="*/ 267891 h 301824"/>
                      <a:gd name="connsiteX58" fmla="*/ 66224 w 246604"/>
                      <a:gd name="connsiteY58" fmla="*/ 266105 h 301824"/>
                      <a:gd name="connsiteX59" fmla="*/ 41221 w 246604"/>
                      <a:gd name="connsiteY59" fmla="*/ 260747 h 301824"/>
                      <a:gd name="connsiteX60" fmla="*/ 35864 w 246604"/>
                      <a:gd name="connsiteY60" fmla="*/ 258961 h 301824"/>
                      <a:gd name="connsiteX61" fmla="*/ 21576 w 246604"/>
                      <a:gd name="connsiteY61" fmla="*/ 248246 h 301824"/>
                      <a:gd name="connsiteX62" fmla="*/ 18004 w 246604"/>
                      <a:gd name="connsiteY62" fmla="*/ 242888 h 301824"/>
                      <a:gd name="connsiteX63" fmla="*/ 5503 w 246604"/>
                      <a:gd name="connsiteY63" fmla="*/ 237530 h 301824"/>
                      <a:gd name="connsiteX64" fmla="*/ 145 w 246604"/>
                      <a:gd name="connsiteY64"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203742 w 246604"/>
                      <a:gd name="connsiteY43" fmla="*/ 276821 h 301824"/>
                      <a:gd name="connsiteX44" fmla="*/ 198384 w 246604"/>
                      <a:gd name="connsiteY44" fmla="*/ 283964 h 301824"/>
                      <a:gd name="connsiteX45" fmla="*/ 194812 w 246604"/>
                      <a:gd name="connsiteY45" fmla="*/ 289322 h 301824"/>
                      <a:gd name="connsiteX46" fmla="*/ 189454 w 246604"/>
                      <a:gd name="connsiteY46" fmla="*/ 294680 h 301824"/>
                      <a:gd name="connsiteX47" fmla="*/ 180524 w 246604"/>
                      <a:gd name="connsiteY47" fmla="*/ 301824 h 301824"/>
                      <a:gd name="connsiteX48" fmla="*/ 168023 w 246604"/>
                      <a:gd name="connsiteY48" fmla="*/ 300038 h 301824"/>
                      <a:gd name="connsiteX49" fmla="*/ 157307 w 246604"/>
                      <a:gd name="connsiteY49" fmla="*/ 296466 h 301824"/>
                      <a:gd name="connsiteX50" fmla="*/ 151949 w 246604"/>
                      <a:gd name="connsiteY50" fmla="*/ 294680 h 301824"/>
                      <a:gd name="connsiteX51" fmla="*/ 125160 w 246604"/>
                      <a:gd name="connsiteY51" fmla="*/ 291108 h 301824"/>
                      <a:gd name="connsiteX52" fmla="*/ 107301 w 246604"/>
                      <a:gd name="connsiteY52" fmla="*/ 283964 h 301824"/>
                      <a:gd name="connsiteX53" fmla="*/ 101943 w 246604"/>
                      <a:gd name="connsiteY53" fmla="*/ 280393 h 301824"/>
                      <a:gd name="connsiteX54" fmla="*/ 96585 w 246604"/>
                      <a:gd name="connsiteY54" fmla="*/ 278607 h 301824"/>
                      <a:gd name="connsiteX55" fmla="*/ 78726 w 246604"/>
                      <a:gd name="connsiteY55" fmla="*/ 271463 h 301824"/>
                      <a:gd name="connsiteX56" fmla="*/ 71582 w 246604"/>
                      <a:gd name="connsiteY56" fmla="*/ 267891 h 301824"/>
                      <a:gd name="connsiteX57" fmla="*/ 66224 w 246604"/>
                      <a:gd name="connsiteY57" fmla="*/ 266105 h 301824"/>
                      <a:gd name="connsiteX58" fmla="*/ 41221 w 246604"/>
                      <a:gd name="connsiteY58" fmla="*/ 260747 h 301824"/>
                      <a:gd name="connsiteX59" fmla="*/ 35864 w 246604"/>
                      <a:gd name="connsiteY59" fmla="*/ 258961 h 301824"/>
                      <a:gd name="connsiteX60" fmla="*/ 21576 w 246604"/>
                      <a:gd name="connsiteY60" fmla="*/ 248246 h 301824"/>
                      <a:gd name="connsiteX61" fmla="*/ 18004 w 246604"/>
                      <a:gd name="connsiteY61" fmla="*/ 242888 h 301824"/>
                      <a:gd name="connsiteX62" fmla="*/ 5503 w 246604"/>
                      <a:gd name="connsiteY62" fmla="*/ 237530 h 301824"/>
                      <a:gd name="connsiteX63" fmla="*/ 145 w 246604"/>
                      <a:gd name="connsiteY63"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203742 w 246604"/>
                      <a:gd name="connsiteY43" fmla="*/ 276821 h 301824"/>
                      <a:gd name="connsiteX44" fmla="*/ 198384 w 246604"/>
                      <a:gd name="connsiteY44" fmla="*/ 283964 h 301824"/>
                      <a:gd name="connsiteX45" fmla="*/ 194812 w 246604"/>
                      <a:gd name="connsiteY45" fmla="*/ 289322 h 301824"/>
                      <a:gd name="connsiteX46" fmla="*/ 189454 w 246604"/>
                      <a:gd name="connsiteY46" fmla="*/ 294680 h 301824"/>
                      <a:gd name="connsiteX47" fmla="*/ 180524 w 246604"/>
                      <a:gd name="connsiteY47" fmla="*/ 301824 h 301824"/>
                      <a:gd name="connsiteX48" fmla="*/ 168023 w 246604"/>
                      <a:gd name="connsiteY48" fmla="*/ 300038 h 301824"/>
                      <a:gd name="connsiteX49" fmla="*/ 157307 w 246604"/>
                      <a:gd name="connsiteY49" fmla="*/ 296466 h 301824"/>
                      <a:gd name="connsiteX50" fmla="*/ 151949 w 246604"/>
                      <a:gd name="connsiteY50" fmla="*/ 294680 h 301824"/>
                      <a:gd name="connsiteX51" fmla="*/ 107301 w 246604"/>
                      <a:gd name="connsiteY51" fmla="*/ 283964 h 301824"/>
                      <a:gd name="connsiteX52" fmla="*/ 101943 w 246604"/>
                      <a:gd name="connsiteY52" fmla="*/ 280393 h 301824"/>
                      <a:gd name="connsiteX53" fmla="*/ 96585 w 246604"/>
                      <a:gd name="connsiteY53" fmla="*/ 278607 h 301824"/>
                      <a:gd name="connsiteX54" fmla="*/ 78726 w 246604"/>
                      <a:gd name="connsiteY54" fmla="*/ 271463 h 301824"/>
                      <a:gd name="connsiteX55" fmla="*/ 71582 w 246604"/>
                      <a:gd name="connsiteY55" fmla="*/ 267891 h 301824"/>
                      <a:gd name="connsiteX56" fmla="*/ 66224 w 246604"/>
                      <a:gd name="connsiteY56" fmla="*/ 266105 h 301824"/>
                      <a:gd name="connsiteX57" fmla="*/ 41221 w 246604"/>
                      <a:gd name="connsiteY57" fmla="*/ 260747 h 301824"/>
                      <a:gd name="connsiteX58" fmla="*/ 35864 w 246604"/>
                      <a:gd name="connsiteY58" fmla="*/ 258961 h 301824"/>
                      <a:gd name="connsiteX59" fmla="*/ 21576 w 246604"/>
                      <a:gd name="connsiteY59" fmla="*/ 248246 h 301824"/>
                      <a:gd name="connsiteX60" fmla="*/ 18004 w 246604"/>
                      <a:gd name="connsiteY60" fmla="*/ 242888 h 301824"/>
                      <a:gd name="connsiteX61" fmla="*/ 5503 w 246604"/>
                      <a:gd name="connsiteY61" fmla="*/ 237530 h 301824"/>
                      <a:gd name="connsiteX62" fmla="*/ 145 w 246604"/>
                      <a:gd name="connsiteY62"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203742 w 246604"/>
                      <a:gd name="connsiteY43" fmla="*/ 276821 h 301824"/>
                      <a:gd name="connsiteX44" fmla="*/ 198384 w 246604"/>
                      <a:gd name="connsiteY44" fmla="*/ 283964 h 301824"/>
                      <a:gd name="connsiteX45" fmla="*/ 194812 w 246604"/>
                      <a:gd name="connsiteY45" fmla="*/ 289322 h 301824"/>
                      <a:gd name="connsiteX46" fmla="*/ 189454 w 246604"/>
                      <a:gd name="connsiteY46" fmla="*/ 294680 h 301824"/>
                      <a:gd name="connsiteX47" fmla="*/ 180524 w 246604"/>
                      <a:gd name="connsiteY47" fmla="*/ 301824 h 301824"/>
                      <a:gd name="connsiteX48" fmla="*/ 168023 w 246604"/>
                      <a:gd name="connsiteY48" fmla="*/ 300038 h 301824"/>
                      <a:gd name="connsiteX49" fmla="*/ 157307 w 246604"/>
                      <a:gd name="connsiteY49" fmla="*/ 296466 h 301824"/>
                      <a:gd name="connsiteX50" fmla="*/ 151949 w 246604"/>
                      <a:gd name="connsiteY50" fmla="*/ 294680 h 301824"/>
                      <a:gd name="connsiteX51" fmla="*/ 107301 w 246604"/>
                      <a:gd name="connsiteY51" fmla="*/ 283964 h 301824"/>
                      <a:gd name="connsiteX52" fmla="*/ 96585 w 246604"/>
                      <a:gd name="connsiteY52" fmla="*/ 278607 h 301824"/>
                      <a:gd name="connsiteX53" fmla="*/ 78726 w 246604"/>
                      <a:gd name="connsiteY53" fmla="*/ 271463 h 301824"/>
                      <a:gd name="connsiteX54" fmla="*/ 71582 w 246604"/>
                      <a:gd name="connsiteY54" fmla="*/ 267891 h 301824"/>
                      <a:gd name="connsiteX55" fmla="*/ 66224 w 246604"/>
                      <a:gd name="connsiteY55" fmla="*/ 266105 h 301824"/>
                      <a:gd name="connsiteX56" fmla="*/ 41221 w 246604"/>
                      <a:gd name="connsiteY56" fmla="*/ 260747 h 301824"/>
                      <a:gd name="connsiteX57" fmla="*/ 35864 w 246604"/>
                      <a:gd name="connsiteY57" fmla="*/ 258961 h 301824"/>
                      <a:gd name="connsiteX58" fmla="*/ 21576 w 246604"/>
                      <a:gd name="connsiteY58" fmla="*/ 248246 h 301824"/>
                      <a:gd name="connsiteX59" fmla="*/ 18004 w 246604"/>
                      <a:gd name="connsiteY59" fmla="*/ 242888 h 301824"/>
                      <a:gd name="connsiteX60" fmla="*/ 5503 w 246604"/>
                      <a:gd name="connsiteY60" fmla="*/ 237530 h 301824"/>
                      <a:gd name="connsiteX61" fmla="*/ 145 w 246604"/>
                      <a:gd name="connsiteY61"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203742 w 246604"/>
                      <a:gd name="connsiteY43" fmla="*/ 276821 h 301824"/>
                      <a:gd name="connsiteX44" fmla="*/ 198384 w 246604"/>
                      <a:gd name="connsiteY44" fmla="*/ 283964 h 301824"/>
                      <a:gd name="connsiteX45" fmla="*/ 194812 w 246604"/>
                      <a:gd name="connsiteY45" fmla="*/ 289322 h 301824"/>
                      <a:gd name="connsiteX46" fmla="*/ 189454 w 246604"/>
                      <a:gd name="connsiteY46" fmla="*/ 294680 h 301824"/>
                      <a:gd name="connsiteX47" fmla="*/ 180524 w 246604"/>
                      <a:gd name="connsiteY47" fmla="*/ 301824 h 301824"/>
                      <a:gd name="connsiteX48" fmla="*/ 168023 w 246604"/>
                      <a:gd name="connsiteY48" fmla="*/ 300038 h 301824"/>
                      <a:gd name="connsiteX49" fmla="*/ 157307 w 246604"/>
                      <a:gd name="connsiteY49" fmla="*/ 296466 h 301824"/>
                      <a:gd name="connsiteX50" fmla="*/ 151949 w 246604"/>
                      <a:gd name="connsiteY50" fmla="*/ 294680 h 301824"/>
                      <a:gd name="connsiteX51" fmla="*/ 96585 w 246604"/>
                      <a:gd name="connsiteY51" fmla="*/ 278607 h 301824"/>
                      <a:gd name="connsiteX52" fmla="*/ 78726 w 246604"/>
                      <a:gd name="connsiteY52" fmla="*/ 271463 h 301824"/>
                      <a:gd name="connsiteX53" fmla="*/ 71582 w 246604"/>
                      <a:gd name="connsiteY53" fmla="*/ 267891 h 301824"/>
                      <a:gd name="connsiteX54" fmla="*/ 66224 w 246604"/>
                      <a:gd name="connsiteY54" fmla="*/ 266105 h 301824"/>
                      <a:gd name="connsiteX55" fmla="*/ 41221 w 246604"/>
                      <a:gd name="connsiteY55" fmla="*/ 260747 h 301824"/>
                      <a:gd name="connsiteX56" fmla="*/ 35864 w 246604"/>
                      <a:gd name="connsiteY56" fmla="*/ 258961 h 301824"/>
                      <a:gd name="connsiteX57" fmla="*/ 21576 w 246604"/>
                      <a:gd name="connsiteY57" fmla="*/ 248246 h 301824"/>
                      <a:gd name="connsiteX58" fmla="*/ 18004 w 246604"/>
                      <a:gd name="connsiteY58" fmla="*/ 242888 h 301824"/>
                      <a:gd name="connsiteX59" fmla="*/ 5503 w 246604"/>
                      <a:gd name="connsiteY59" fmla="*/ 237530 h 301824"/>
                      <a:gd name="connsiteX60" fmla="*/ 145 w 246604"/>
                      <a:gd name="connsiteY60"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203742 w 246604"/>
                      <a:gd name="connsiteY43" fmla="*/ 276821 h 301824"/>
                      <a:gd name="connsiteX44" fmla="*/ 198384 w 246604"/>
                      <a:gd name="connsiteY44" fmla="*/ 283964 h 301824"/>
                      <a:gd name="connsiteX45" fmla="*/ 194812 w 246604"/>
                      <a:gd name="connsiteY45" fmla="*/ 289322 h 301824"/>
                      <a:gd name="connsiteX46" fmla="*/ 189454 w 246604"/>
                      <a:gd name="connsiteY46" fmla="*/ 294680 h 301824"/>
                      <a:gd name="connsiteX47" fmla="*/ 180524 w 246604"/>
                      <a:gd name="connsiteY47" fmla="*/ 301824 h 301824"/>
                      <a:gd name="connsiteX48" fmla="*/ 168023 w 246604"/>
                      <a:gd name="connsiteY48" fmla="*/ 300038 h 301824"/>
                      <a:gd name="connsiteX49" fmla="*/ 157307 w 246604"/>
                      <a:gd name="connsiteY49" fmla="*/ 296466 h 301824"/>
                      <a:gd name="connsiteX50" fmla="*/ 151949 w 246604"/>
                      <a:gd name="connsiteY50" fmla="*/ 294680 h 301824"/>
                      <a:gd name="connsiteX51" fmla="*/ 96585 w 246604"/>
                      <a:gd name="connsiteY51" fmla="*/ 278607 h 301824"/>
                      <a:gd name="connsiteX52" fmla="*/ 78726 w 246604"/>
                      <a:gd name="connsiteY52" fmla="*/ 271463 h 301824"/>
                      <a:gd name="connsiteX53" fmla="*/ 71582 w 246604"/>
                      <a:gd name="connsiteY53" fmla="*/ 267891 h 301824"/>
                      <a:gd name="connsiteX54" fmla="*/ 41221 w 246604"/>
                      <a:gd name="connsiteY54" fmla="*/ 260747 h 301824"/>
                      <a:gd name="connsiteX55" fmla="*/ 35864 w 246604"/>
                      <a:gd name="connsiteY55" fmla="*/ 258961 h 301824"/>
                      <a:gd name="connsiteX56" fmla="*/ 21576 w 246604"/>
                      <a:gd name="connsiteY56" fmla="*/ 248246 h 301824"/>
                      <a:gd name="connsiteX57" fmla="*/ 18004 w 246604"/>
                      <a:gd name="connsiteY57" fmla="*/ 242888 h 301824"/>
                      <a:gd name="connsiteX58" fmla="*/ 5503 w 246604"/>
                      <a:gd name="connsiteY58" fmla="*/ 237530 h 301824"/>
                      <a:gd name="connsiteX59" fmla="*/ 145 w 246604"/>
                      <a:gd name="connsiteY59"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203742 w 246604"/>
                      <a:gd name="connsiteY43" fmla="*/ 276821 h 301824"/>
                      <a:gd name="connsiteX44" fmla="*/ 198384 w 246604"/>
                      <a:gd name="connsiteY44" fmla="*/ 283964 h 301824"/>
                      <a:gd name="connsiteX45" fmla="*/ 194812 w 246604"/>
                      <a:gd name="connsiteY45" fmla="*/ 289322 h 301824"/>
                      <a:gd name="connsiteX46" fmla="*/ 189454 w 246604"/>
                      <a:gd name="connsiteY46" fmla="*/ 294680 h 301824"/>
                      <a:gd name="connsiteX47" fmla="*/ 180524 w 246604"/>
                      <a:gd name="connsiteY47" fmla="*/ 301824 h 301824"/>
                      <a:gd name="connsiteX48" fmla="*/ 168023 w 246604"/>
                      <a:gd name="connsiteY48" fmla="*/ 300038 h 301824"/>
                      <a:gd name="connsiteX49" fmla="*/ 157307 w 246604"/>
                      <a:gd name="connsiteY49" fmla="*/ 296466 h 301824"/>
                      <a:gd name="connsiteX50" fmla="*/ 151949 w 246604"/>
                      <a:gd name="connsiteY50" fmla="*/ 294680 h 301824"/>
                      <a:gd name="connsiteX51" fmla="*/ 96585 w 246604"/>
                      <a:gd name="connsiteY51" fmla="*/ 278607 h 301824"/>
                      <a:gd name="connsiteX52" fmla="*/ 71582 w 246604"/>
                      <a:gd name="connsiteY52" fmla="*/ 267891 h 301824"/>
                      <a:gd name="connsiteX53" fmla="*/ 41221 w 246604"/>
                      <a:gd name="connsiteY53" fmla="*/ 260747 h 301824"/>
                      <a:gd name="connsiteX54" fmla="*/ 35864 w 246604"/>
                      <a:gd name="connsiteY54" fmla="*/ 258961 h 301824"/>
                      <a:gd name="connsiteX55" fmla="*/ 21576 w 246604"/>
                      <a:gd name="connsiteY55" fmla="*/ 248246 h 301824"/>
                      <a:gd name="connsiteX56" fmla="*/ 18004 w 246604"/>
                      <a:gd name="connsiteY56" fmla="*/ 242888 h 301824"/>
                      <a:gd name="connsiteX57" fmla="*/ 5503 w 246604"/>
                      <a:gd name="connsiteY57" fmla="*/ 237530 h 301824"/>
                      <a:gd name="connsiteX58" fmla="*/ 145 w 246604"/>
                      <a:gd name="connsiteY58"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203742 w 246604"/>
                      <a:gd name="connsiteY43" fmla="*/ 276821 h 301824"/>
                      <a:gd name="connsiteX44" fmla="*/ 198384 w 246604"/>
                      <a:gd name="connsiteY44" fmla="*/ 283964 h 301824"/>
                      <a:gd name="connsiteX45" fmla="*/ 194812 w 246604"/>
                      <a:gd name="connsiteY45" fmla="*/ 289322 h 301824"/>
                      <a:gd name="connsiteX46" fmla="*/ 189454 w 246604"/>
                      <a:gd name="connsiteY46" fmla="*/ 294680 h 301824"/>
                      <a:gd name="connsiteX47" fmla="*/ 180524 w 246604"/>
                      <a:gd name="connsiteY47" fmla="*/ 301824 h 301824"/>
                      <a:gd name="connsiteX48" fmla="*/ 168023 w 246604"/>
                      <a:gd name="connsiteY48" fmla="*/ 300038 h 301824"/>
                      <a:gd name="connsiteX49" fmla="*/ 157307 w 246604"/>
                      <a:gd name="connsiteY49" fmla="*/ 296466 h 301824"/>
                      <a:gd name="connsiteX50" fmla="*/ 151949 w 246604"/>
                      <a:gd name="connsiteY50" fmla="*/ 294680 h 301824"/>
                      <a:gd name="connsiteX51" fmla="*/ 96585 w 246604"/>
                      <a:gd name="connsiteY51" fmla="*/ 278607 h 301824"/>
                      <a:gd name="connsiteX52" fmla="*/ 71582 w 246604"/>
                      <a:gd name="connsiteY52" fmla="*/ 267891 h 301824"/>
                      <a:gd name="connsiteX53" fmla="*/ 41221 w 246604"/>
                      <a:gd name="connsiteY53" fmla="*/ 260747 h 301824"/>
                      <a:gd name="connsiteX54" fmla="*/ 21576 w 246604"/>
                      <a:gd name="connsiteY54" fmla="*/ 248246 h 301824"/>
                      <a:gd name="connsiteX55" fmla="*/ 18004 w 246604"/>
                      <a:gd name="connsiteY55" fmla="*/ 242888 h 301824"/>
                      <a:gd name="connsiteX56" fmla="*/ 5503 w 246604"/>
                      <a:gd name="connsiteY56" fmla="*/ 237530 h 301824"/>
                      <a:gd name="connsiteX57" fmla="*/ 145 w 246604"/>
                      <a:gd name="connsiteY57"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203742 w 246604"/>
                      <a:gd name="connsiteY43" fmla="*/ 276821 h 301824"/>
                      <a:gd name="connsiteX44" fmla="*/ 198384 w 246604"/>
                      <a:gd name="connsiteY44" fmla="*/ 283964 h 301824"/>
                      <a:gd name="connsiteX45" fmla="*/ 194812 w 246604"/>
                      <a:gd name="connsiteY45" fmla="*/ 289322 h 301824"/>
                      <a:gd name="connsiteX46" fmla="*/ 189454 w 246604"/>
                      <a:gd name="connsiteY46" fmla="*/ 294680 h 301824"/>
                      <a:gd name="connsiteX47" fmla="*/ 180524 w 246604"/>
                      <a:gd name="connsiteY47" fmla="*/ 301824 h 301824"/>
                      <a:gd name="connsiteX48" fmla="*/ 168023 w 246604"/>
                      <a:gd name="connsiteY48" fmla="*/ 300038 h 301824"/>
                      <a:gd name="connsiteX49" fmla="*/ 157307 w 246604"/>
                      <a:gd name="connsiteY49" fmla="*/ 296466 h 301824"/>
                      <a:gd name="connsiteX50" fmla="*/ 151949 w 246604"/>
                      <a:gd name="connsiteY50" fmla="*/ 294680 h 301824"/>
                      <a:gd name="connsiteX51" fmla="*/ 96585 w 246604"/>
                      <a:gd name="connsiteY51" fmla="*/ 278607 h 301824"/>
                      <a:gd name="connsiteX52" fmla="*/ 71582 w 246604"/>
                      <a:gd name="connsiteY52" fmla="*/ 267891 h 301824"/>
                      <a:gd name="connsiteX53" fmla="*/ 41221 w 246604"/>
                      <a:gd name="connsiteY53" fmla="*/ 260747 h 301824"/>
                      <a:gd name="connsiteX54" fmla="*/ 21576 w 246604"/>
                      <a:gd name="connsiteY54" fmla="*/ 248246 h 301824"/>
                      <a:gd name="connsiteX55" fmla="*/ 5503 w 246604"/>
                      <a:gd name="connsiteY55" fmla="*/ 237530 h 301824"/>
                      <a:gd name="connsiteX56" fmla="*/ 145 w 246604"/>
                      <a:gd name="connsiteY56"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6243 w 246604"/>
                      <a:gd name="connsiteY41" fmla="*/ 251818 h 301824"/>
                      <a:gd name="connsiteX42" fmla="*/ 212671 w 246604"/>
                      <a:gd name="connsiteY42" fmla="*/ 257175 h 301824"/>
                      <a:gd name="connsiteX43" fmla="*/ 198384 w 246604"/>
                      <a:gd name="connsiteY43" fmla="*/ 283964 h 301824"/>
                      <a:gd name="connsiteX44" fmla="*/ 194812 w 246604"/>
                      <a:gd name="connsiteY44" fmla="*/ 289322 h 301824"/>
                      <a:gd name="connsiteX45" fmla="*/ 189454 w 246604"/>
                      <a:gd name="connsiteY45" fmla="*/ 294680 h 301824"/>
                      <a:gd name="connsiteX46" fmla="*/ 180524 w 246604"/>
                      <a:gd name="connsiteY46" fmla="*/ 301824 h 301824"/>
                      <a:gd name="connsiteX47" fmla="*/ 168023 w 246604"/>
                      <a:gd name="connsiteY47" fmla="*/ 300038 h 301824"/>
                      <a:gd name="connsiteX48" fmla="*/ 157307 w 246604"/>
                      <a:gd name="connsiteY48" fmla="*/ 296466 h 301824"/>
                      <a:gd name="connsiteX49" fmla="*/ 151949 w 246604"/>
                      <a:gd name="connsiteY49" fmla="*/ 294680 h 301824"/>
                      <a:gd name="connsiteX50" fmla="*/ 96585 w 246604"/>
                      <a:gd name="connsiteY50" fmla="*/ 278607 h 301824"/>
                      <a:gd name="connsiteX51" fmla="*/ 71582 w 246604"/>
                      <a:gd name="connsiteY51" fmla="*/ 267891 h 301824"/>
                      <a:gd name="connsiteX52" fmla="*/ 41221 w 246604"/>
                      <a:gd name="connsiteY52" fmla="*/ 260747 h 301824"/>
                      <a:gd name="connsiteX53" fmla="*/ 21576 w 246604"/>
                      <a:gd name="connsiteY53" fmla="*/ 248246 h 301824"/>
                      <a:gd name="connsiteX54" fmla="*/ 5503 w 246604"/>
                      <a:gd name="connsiteY54" fmla="*/ 237530 h 301824"/>
                      <a:gd name="connsiteX55" fmla="*/ 145 w 246604"/>
                      <a:gd name="connsiteY55"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2671 w 246604"/>
                      <a:gd name="connsiteY41" fmla="*/ 257175 h 301824"/>
                      <a:gd name="connsiteX42" fmla="*/ 198384 w 246604"/>
                      <a:gd name="connsiteY42" fmla="*/ 283964 h 301824"/>
                      <a:gd name="connsiteX43" fmla="*/ 194812 w 246604"/>
                      <a:gd name="connsiteY43" fmla="*/ 289322 h 301824"/>
                      <a:gd name="connsiteX44" fmla="*/ 189454 w 246604"/>
                      <a:gd name="connsiteY44" fmla="*/ 294680 h 301824"/>
                      <a:gd name="connsiteX45" fmla="*/ 180524 w 246604"/>
                      <a:gd name="connsiteY45" fmla="*/ 301824 h 301824"/>
                      <a:gd name="connsiteX46" fmla="*/ 168023 w 246604"/>
                      <a:gd name="connsiteY46" fmla="*/ 300038 h 301824"/>
                      <a:gd name="connsiteX47" fmla="*/ 157307 w 246604"/>
                      <a:gd name="connsiteY47" fmla="*/ 296466 h 301824"/>
                      <a:gd name="connsiteX48" fmla="*/ 151949 w 246604"/>
                      <a:gd name="connsiteY48" fmla="*/ 294680 h 301824"/>
                      <a:gd name="connsiteX49" fmla="*/ 96585 w 246604"/>
                      <a:gd name="connsiteY49" fmla="*/ 278607 h 301824"/>
                      <a:gd name="connsiteX50" fmla="*/ 71582 w 246604"/>
                      <a:gd name="connsiteY50" fmla="*/ 267891 h 301824"/>
                      <a:gd name="connsiteX51" fmla="*/ 41221 w 246604"/>
                      <a:gd name="connsiteY51" fmla="*/ 260747 h 301824"/>
                      <a:gd name="connsiteX52" fmla="*/ 21576 w 246604"/>
                      <a:gd name="connsiteY52" fmla="*/ 248246 h 301824"/>
                      <a:gd name="connsiteX53" fmla="*/ 5503 w 246604"/>
                      <a:gd name="connsiteY53" fmla="*/ 237530 h 301824"/>
                      <a:gd name="connsiteX54" fmla="*/ 145 w 246604"/>
                      <a:gd name="connsiteY54"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2671 w 246604"/>
                      <a:gd name="connsiteY41" fmla="*/ 257175 h 301824"/>
                      <a:gd name="connsiteX42" fmla="*/ 198384 w 246604"/>
                      <a:gd name="connsiteY42" fmla="*/ 283964 h 301824"/>
                      <a:gd name="connsiteX43" fmla="*/ 189454 w 246604"/>
                      <a:gd name="connsiteY43" fmla="*/ 294680 h 301824"/>
                      <a:gd name="connsiteX44" fmla="*/ 180524 w 246604"/>
                      <a:gd name="connsiteY44" fmla="*/ 301824 h 301824"/>
                      <a:gd name="connsiteX45" fmla="*/ 168023 w 246604"/>
                      <a:gd name="connsiteY45" fmla="*/ 300038 h 301824"/>
                      <a:gd name="connsiteX46" fmla="*/ 157307 w 246604"/>
                      <a:gd name="connsiteY46" fmla="*/ 296466 h 301824"/>
                      <a:gd name="connsiteX47" fmla="*/ 151949 w 246604"/>
                      <a:gd name="connsiteY47" fmla="*/ 294680 h 301824"/>
                      <a:gd name="connsiteX48" fmla="*/ 96585 w 246604"/>
                      <a:gd name="connsiteY48" fmla="*/ 278607 h 301824"/>
                      <a:gd name="connsiteX49" fmla="*/ 71582 w 246604"/>
                      <a:gd name="connsiteY49" fmla="*/ 267891 h 301824"/>
                      <a:gd name="connsiteX50" fmla="*/ 41221 w 246604"/>
                      <a:gd name="connsiteY50" fmla="*/ 260747 h 301824"/>
                      <a:gd name="connsiteX51" fmla="*/ 21576 w 246604"/>
                      <a:gd name="connsiteY51" fmla="*/ 248246 h 301824"/>
                      <a:gd name="connsiteX52" fmla="*/ 5503 w 246604"/>
                      <a:gd name="connsiteY52" fmla="*/ 237530 h 301824"/>
                      <a:gd name="connsiteX53" fmla="*/ 145 w 246604"/>
                      <a:gd name="connsiteY53" fmla="*/ 200025 h 301824"/>
                      <a:gd name="connsiteX0" fmla="*/ 145 w 246604"/>
                      <a:gd name="connsiteY0" fmla="*/ 200025 h 301824"/>
                      <a:gd name="connsiteX1" fmla="*/ 1931 w 246604"/>
                      <a:gd name="connsiteY1" fmla="*/ 187524 h 301824"/>
                      <a:gd name="connsiteX2" fmla="*/ 5503 w 246604"/>
                      <a:gd name="connsiteY2" fmla="*/ 178594 h 301824"/>
                      <a:gd name="connsiteX3" fmla="*/ 7289 w 246604"/>
                      <a:gd name="connsiteY3" fmla="*/ 173236 h 301824"/>
                      <a:gd name="connsiteX4" fmla="*/ 10860 w 246604"/>
                      <a:gd name="connsiteY4" fmla="*/ 167878 h 301824"/>
                      <a:gd name="connsiteX5" fmla="*/ 18004 w 246604"/>
                      <a:gd name="connsiteY5" fmla="*/ 142875 h 301824"/>
                      <a:gd name="connsiteX6" fmla="*/ 19790 w 246604"/>
                      <a:gd name="connsiteY6" fmla="*/ 128588 h 301824"/>
                      <a:gd name="connsiteX7" fmla="*/ 21576 w 246604"/>
                      <a:gd name="connsiteY7" fmla="*/ 119658 h 301824"/>
                      <a:gd name="connsiteX8" fmla="*/ 25148 w 246604"/>
                      <a:gd name="connsiteY8" fmla="*/ 94655 h 301824"/>
                      <a:gd name="connsiteX9" fmla="*/ 28720 w 246604"/>
                      <a:gd name="connsiteY9" fmla="*/ 89297 h 301824"/>
                      <a:gd name="connsiteX10" fmla="*/ 35864 w 246604"/>
                      <a:gd name="connsiteY10" fmla="*/ 58936 h 301824"/>
                      <a:gd name="connsiteX11" fmla="*/ 39435 w 246604"/>
                      <a:gd name="connsiteY11" fmla="*/ 53578 h 301824"/>
                      <a:gd name="connsiteX12" fmla="*/ 44793 w 246604"/>
                      <a:gd name="connsiteY12" fmla="*/ 33933 h 301824"/>
                      <a:gd name="connsiteX13" fmla="*/ 48365 w 246604"/>
                      <a:gd name="connsiteY13" fmla="*/ 19646 h 301824"/>
                      <a:gd name="connsiteX14" fmla="*/ 51937 w 246604"/>
                      <a:gd name="connsiteY14" fmla="*/ 14288 h 301824"/>
                      <a:gd name="connsiteX15" fmla="*/ 69796 w 246604"/>
                      <a:gd name="connsiteY15" fmla="*/ 5358 h 301824"/>
                      <a:gd name="connsiteX16" fmla="*/ 80512 w 246604"/>
                      <a:gd name="connsiteY16" fmla="*/ 1786 h 301824"/>
                      <a:gd name="connsiteX17" fmla="*/ 94799 w 246604"/>
                      <a:gd name="connsiteY17" fmla="*/ 0 h 301824"/>
                      <a:gd name="connsiteX18" fmla="*/ 100157 w 246604"/>
                      <a:gd name="connsiteY18" fmla="*/ 1786 h 301824"/>
                      <a:gd name="connsiteX19" fmla="*/ 114445 w 246604"/>
                      <a:gd name="connsiteY19" fmla="*/ 7144 h 301824"/>
                      <a:gd name="connsiteX20" fmla="*/ 119803 w 246604"/>
                      <a:gd name="connsiteY20" fmla="*/ 8930 h 301824"/>
                      <a:gd name="connsiteX21" fmla="*/ 126946 w 246604"/>
                      <a:gd name="connsiteY21" fmla="*/ 12502 h 301824"/>
                      <a:gd name="connsiteX22" fmla="*/ 132304 w 246604"/>
                      <a:gd name="connsiteY22" fmla="*/ 16074 h 301824"/>
                      <a:gd name="connsiteX23" fmla="*/ 150164 w 246604"/>
                      <a:gd name="connsiteY23" fmla="*/ 19646 h 301824"/>
                      <a:gd name="connsiteX24" fmla="*/ 157307 w 246604"/>
                      <a:gd name="connsiteY24" fmla="*/ 25003 h 301824"/>
                      <a:gd name="connsiteX25" fmla="*/ 182310 w 246604"/>
                      <a:gd name="connsiteY25" fmla="*/ 32147 h 301824"/>
                      <a:gd name="connsiteX26" fmla="*/ 194812 w 246604"/>
                      <a:gd name="connsiteY26" fmla="*/ 39291 h 301824"/>
                      <a:gd name="connsiteX27" fmla="*/ 203742 w 246604"/>
                      <a:gd name="connsiteY27" fmla="*/ 42863 h 301824"/>
                      <a:gd name="connsiteX28" fmla="*/ 209099 w 246604"/>
                      <a:gd name="connsiteY28" fmla="*/ 50007 h 301824"/>
                      <a:gd name="connsiteX29" fmla="*/ 214457 w 246604"/>
                      <a:gd name="connsiteY29" fmla="*/ 51793 h 301824"/>
                      <a:gd name="connsiteX30" fmla="*/ 221601 w 246604"/>
                      <a:gd name="connsiteY30" fmla="*/ 62508 h 301824"/>
                      <a:gd name="connsiteX31" fmla="*/ 230531 w 246604"/>
                      <a:gd name="connsiteY31" fmla="*/ 78582 h 301824"/>
                      <a:gd name="connsiteX32" fmla="*/ 234103 w 246604"/>
                      <a:gd name="connsiteY32" fmla="*/ 87511 h 301824"/>
                      <a:gd name="connsiteX33" fmla="*/ 239460 w 246604"/>
                      <a:gd name="connsiteY33" fmla="*/ 94655 h 301824"/>
                      <a:gd name="connsiteX34" fmla="*/ 241246 w 246604"/>
                      <a:gd name="connsiteY34" fmla="*/ 105371 h 301824"/>
                      <a:gd name="connsiteX35" fmla="*/ 244818 w 246604"/>
                      <a:gd name="connsiteY35" fmla="*/ 114300 h 301824"/>
                      <a:gd name="connsiteX36" fmla="*/ 246604 w 246604"/>
                      <a:gd name="connsiteY36" fmla="*/ 130374 h 301824"/>
                      <a:gd name="connsiteX37" fmla="*/ 244818 w 246604"/>
                      <a:gd name="connsiteY37" fmla="*/ 187524 h 301824"/>
                      <a:gd name="connsiteX38" fmla="*/ 239460 w 246604"/>
                      <a:gd name="connsiteY38" fmla="*/ 203597 h 301824"/>
                      <a:gd name="connsiteX39" fmla="*/ 232317 w 246604"/>
                      <a:gd name="connsiteY39" fmla="*/ 223243 h 301824"/>
                      <a:gd name="connsiteX40" fmla="*/ 221601 w 246604"/>
                      <a:gd name="connsiteY40" fmla="*/ 241102 h 301824"/>
                      <a:gd name="connsiteX41" fmla="*/ 212671 w 246604"/>
                      <a:gd name="connsiteY41" fmla="*/ 257175 h 301824"/>
                      <a:gd name="connsiteX42" fmla="*/ 198384 w 246604"/>
                      <a:gd name="connsiteY42" fmla="*/ 283964 h 301824"/>
                      <a:gd name="connsiteX43" fmla="*/ 189454 w 246604"/>
                      <a:gd name="connsiteY43" fmla="*/ 294680 h 301824"/>
                      <a:gd name="connsiteX44" fmla="*/ 180524 w 246604"/>
                      <a:gd name="connsiteY44" fmla="*/ 301824 h 301824"/>
                      <a:gd name="connsiteX45" fmla="*/ 168023 w 246604"/>
                      <a:gd name="connsiteY45" fmla="*/ 300038 h 301824"/>
                      <a:gd name="connsiteX46" fmla="*/ 151949 w 246604"/>
                      <a:gd name="connsiteY46" fmla="*/ 294680 h 301824"/>
                      <a:gd name="connsiteX47" fmla="*/ 96585 w 246604"/>
                      <a:gd name="connsiteY47" fmla="*/ 278607 h 301824"/>
                      <a:gd name="connsiteX48" fmla="*/ 71582 w 246604"/>
                      <a:gd name="connsiteY48" fmla="*/ 267891 h 301824"/>
                      <a:gd name="connsiteX49" fmla="*/ 41221 w 246604"/>
                      <a:gd name="connsiteY49" fmla="*/ 260747 h 301824"/>
                      <a:gd name="connsiteX50" fmla="*/ 21576 w 246604"/>
                      <a:gd name="connsiteY50" fmla="*/ 248246 h 301824"/>
                      <a:gd name="connsiteX51" fmla="*/ 5503 w 246604"/>
                      <a:gd name="connsiteY51" fmla="*/ 237530 h 301824"/>
                      <a:gd name="connsiteX52" fmla="*/ 145 w 246604"/>
                      <a:gd name="connsiteY52" fmla="*/ 200025 h 301824"/>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19803 w 246604"/>
                      <a:gd name="connsiteY20" fmla="*/ 8930 h 300038"/>
                      <a:gd name="connsiteX21" fmla="*/ 126946 w 246604"/>
                      <a:gd name="connsiteY21" fmla="*/ 12502 h 300038"/>
                      <a:gd name="connsiteX22" fmla="*/ 132304 w 246604"/>
                      <a:gd name="connsiteY22" fmla="*/ 16074 h 300038"/>
                      <a:gd name="connsiteX23" fmla="*/ 150164 w 246604"/>
                      <a:gd name="connsiteY23" fmla="*/ 19646 h 300038"/>
                      <a:gd name="connsiteX24" fmla="*/ 157307 w 246604"/>
                      <a:gd name="connsiteY24" fmla="*/ 25003 h 300038"/>
                      <a:gd name="connsiteX25" fmla="*/ 182310 w 246604"/>
                      <a:gd name="connsiteY25" fmla="*/ 32147 h 300038"/>
                      <a:gd name="connsiteX26" fmla="*/ 194812 w 246604"/>
                      <a:gd name="connsiteY26" fmla="*/ 39291 h 300038"/>
                      <a:gd name="connsiteX27" fmla="*/ 203742 w 246604"/>
                      <a:gd name="connsiteY27" fmla="*/ 42863 h 300038"/>
                      <a:gd name="connsiteX28" fmla="*/ 209099 w 246604"/>
                      <a:gd name="connsiteY28" fmla="*/ 50007 h 300038"/>
                      <a:gd name="connsiteX29" fmla="*/ 214457 w 246604"/>
                      <a:gd name="connsiteY29" fmla="*/ 51793 h 300038"/>
                      <a:gd name="connsiteX30" fmla="*/ 221601 w 246604"/>
                      <a:gd name="connsiteY30" fmla="*/ 62508 h 300038"/>
                      <a:gd name="connsiteX31" fmla="*/ 230531 w 246604"/>
                      <a:gd name="connsiteY31" fmla="*/ 78582 h 300038"/>
                      <a:gd name="connsiteX32" fmla="*/ 234103 w 246604"/>
                      <a:gd name="connsiteY32" fmla="*/ 87511 h 300038"/>
                      <a:gd name="connsiteX33" fmla="*/ 239460 w 246604"/>
                      <a:gd name="connsiteY33" fmla="*/ 94655 h 300038"/>
                      <a:gd name="connsiteX34" fmla="*/ 241246 w 246604"/>
                      <a:gd name="connsiteY34" fmla="*/ 105371 h 300038"/>
                      <a:gd name="connsiteX35" fmla="*/ 244818 w 246604"/>
                      <a:gd name="connsiteY35" fmla="*/ 114300 h 300038"/>
                      <a:gd name="connsiteX36" fmla="*/ 246604 w 246604"/>
                      <a:gd name="connsiteY36" fmla="*/ 130374 h 300038"/>
                      <a:gd name="connsiteX37" fmla="*/ 244818 w 246604"/>
                      <a:gd name="connsiteY37" fmla="*/ 187524 h 300038"/>
                      <a:gd name="connsiteX38" fmla="*/ 239460 w 246604"/>
                      <a:gd name="connsiteY38" fmla="*/ 203597 h 300038"/>
                      <a:gd name="connsiteX39" fmla="*/ 232317 w 246604"/>
                      <a:gd name="connsiteY39" fmla="*/ 223243 h 300038"/>
                      <a:gd name="connsiteX40" fmla="*/ 221601 w 246604"/>
                      <a:gd name="connsiteY40" fmla="*/ 241102 h 300038"/>
                      <a:gd name="connsiteX41" fmla="*/ 212671 w 246604"/>
                      <a:gd name="connsiteY41" fmla="*/ 257175 h 300038"/>
                      <a:gd name="connsiteX42" fmla="*/ 198384 w 246604"/>
                      <a:gd name="connsiteY42" fmla="*/ 283964 h 300038"/>
                      <a:gd name="connsiteX43" fmla="*/ 189454 w 246604"/>
                      <a:gd name="connsiteY43" fmla="*/ 294680 h 300038"/>
                      <a:gd name="connsiteX44" fmla="*/ 168023 w 246604"/>
                      <a:gd name="connsiteY44" fmla="*/ 300038 h 300038"/>
                      <a:gd name="connsiteX45" fmla="*/ 151949 w 246604"/>
                      <a:gd name="connsiteY45" fmla="*/ 294680 h 300038"/>
                      <a:gd name="connsiteX46" fmla="*/ 96585 w 246604"/>
                      <a:gd name="connsiteY46" fmla="*/ 278607 h 300038"/>
                      <a:gd name="connsiteX47" fmla="*/ 71582 w 246604"/>
                      <a:gd name="connsiteY47" fmla="*/ 267891 h 300038"/>
                      <a:gd name="connsiteX48" fmla="*/ 41221 w 246604"/>
                      <a:gd name="connsiteY48" fmla="*/ 260747 h 300038"/>
                      <a:gd name="connsiteX49" fmla="*/ 21576 w 246604"/>
                      <a:gd name="connsiteY49" fmla="*/ 248246 h 300038"/>
                      <a:gd name="connsiteX50" fmla="*/ 5503 w 246604"/>
                      <a:gd name="connsiteY50" fmla="*/ 237530 h 300038"/>
                      <a:gd name="connsiteX51" fmla="*/ 145 w 246604"/>
                      <a:gd name="connsiteY51"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19803 w 246604"/>
                      <a:gd name="connsiteY20" fmla="*/ 8930 h 300038"/>
                      <a:gd name="connsiteX21" fmla="*/ 126946 w 246604"/>
                      <a:gd name="connsiteY21" fmla="*/ 12502 h 300038"/>
                      <a:gd name="connsiteX22" fmla="*/ 132304 w 246604"/>
                      <a:gd name="connsiteY22" fmla="*/ 16074 h 300038"/>
                      <a:gd name="connsiteX23" fmla="*/ 150164 w 246604"/>
                      <a:gd name="connsiteY23" fmla="*/ 19646 h 300038"/>
                      <a:gd name="connsiteX24" fmla="*/ 157307 w 246604"/>
                      <a:gd name="connsiteY24" fmla="*/ 25003 h 300038"/>
                      <a:gd name="connsiteX25" fmla="*/ 182310 w 246604"/>
                      <a:gd name="connsiteY25" fmla="*/ 32147 h 300038"/>
                      <a:gd name="connsiteX26" fmla="*/ 194812 w 246604"/>
                      <a:gd name="connsiteY26" fmla="*/ 39291 h 300038"/>
                      <a:gd name="connsiteX27" fmla="*/ 203742 w 246604"/>
                      <a:gd name="connsiteY27" fmla="*/ 42863 h 300038"/>
                      <a:gd name="connsiteX28" fmla="*/ 209099 w 246604"/>
                      <a:gd name="connsiteY28" fmla="*/ 50007 h 300038"/>
                      <a:gd name="connsiteX29" fmla="*/ 214457 w 246604"/>
                      <a:gd name="connsiteY29" fmla="*/ 51793 h 300038"/>
                      <a:gd name="connsiteX30" fmla="*/ 221601 w 246604"/>
                      <a:gd name="connsiteY30" fmla="*/ 62508 h 300038"/>
                      <a:gd name="connsiteX31" fmla="*/ 230531 w 246604"/>
                      <a:gd name="connsiteY31" fmla="*/ 78582 h 300038"/>
                      <a:gd name="connsiteX32" fmla="*/ 234103 w 246604"/>
                      <a:gd name="connsiteY32" fmla="*/ 87511 h 300038"/>
                      <a:gd name="connsiteX33" fmla="*/ 239460 w 246604"/>
                      <a:gd name="connsiteY33" fmla="*/ 94655 h 300038"/>
                      <a:gd name="connsiteX34" fmla="*/ 244818 w 246604"/>
                      <a:gd name="connsiteY34" fmla="*/ 114300 h 300038"/>
                      <a:gd name="connsiteX35" fmla="*/ 246604 w 246604"/>
                      <a:gd name="connsiteY35" fmla="*/ 130374 h 300038"/>
                      <a:gd name="connsiteX36" fmla="*/ 244818 w 246604"/>
                      <a:gd name="connsiteY36" fmla="*/ 187524 h 300038"/>
                      <a:gd name="connsiteX37" fmla="*/ 239460 w 246604"/>
                      <a:gd name="connsiteY37" fmla="*/ 203597 h 300038"/>
                      <a:gd name="connsiteX38" fmla="*/ 232317 w 246604"/>
                      <a:gd name="connsiteY38" fmla="*/ 223243 h 300038"/>
                      <a:gd name="connsiteX39" fmla="*/ 221601 w 246604"/>
                      <a:gd name="connsiteY39" fmla="*/ 241102 h 300038"/>
                      <a:gd name="connsiteX40" fmla="*/ 212671 w 246604"/>
                      <a:gd name="connsiteY40" fmla="*/ 257175 h 300038"/>
                      <a:gd name="connsiteX41" fmla="*/ 198384 w 246604"/>
                      <a:gd name="connsiteY41" fmla="*/ 283964 h 300038"/>
                      <a:gd name="connsiteX42" fmla="*/ 189454 w 246604"/>
                      <a:gd name="connsiteY42" fmla="*/ 294680 h 300038"/>
                      <a:gd name="connsiteX43" fmla="*/ 168023 w 246604"/>
                      <a:gd name="connsiteY43" fmla="*/ 300038 h 300038"/>
                      <a:gd name="connsiteX44" fmla="*/ 151949 w 246604"/>
                      <a:gd name="connsiteY44" fmla="*/ 294680 h 300038"/>
                      <a:gd name="connsiteX45" fmla="*/ 96585 w 246604"/>
                      <a:gd name="connsiteY45" fmla="*/ 278607 h 300038"/>
                      <a:gd name="connsiteX46" fmla="*/ 71582 w 246604"/>
                      <a:gd name="connsiteY46" fmla="*/ 267891 h 300038"/>
                      <a:gd name="connsiteX47" fmla="*/ 41221 w 246604"/>
                      <a:gd name="connsiteY47" fmla="*/ 260747 h 300038"/>
                      <a:gd name="connsiteX48" fmla="*/ 21576 w 246604"/>
                      <a:gd name="connsiteY48" fmla="*/ 248246 h 300038"/>
                      <a:gd name="connsiteX49" fmla="*/ 5503 w 246604"/>
                      <a:gd name="connsiteY49" fmla="*/ 237530 h 300038"/>
                      <a:gd name="connsiteX50" fmla="*/ 145 w 246604"/>
                      <a:gd name="connsiteY50"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19803 w 246604"/>
                      <a:gd name="connsiteY20" fmla="*/ 8930 h 300038"/>
                      <a:gd name="connsiteX21" fmla="*/ 126946 w 246604"/>
                      <a:gd name="connsiteY21" fmla="*/ 12502 h 300038"/>
                      <a:gd name="connsiteX22" fmla="*/ 132304 w 246604"/>
                      <a:gd name="connsiteY22" fmla="*/ 16074 h 300038"/>
                      <a:gd name="connsiteX23" fmla="*/ 150164 w 246604"/>
                      <a:gd name="connsiteY23" fmla="*/ 19646 h 300038"/>
                      <a:gd name="connsiteX24" fmla="*/ 157307 w 246604"/>
                      <a:gd name="connsiteY24" fmla="*/ 25003 h 300038"/>
                      <a:gd name="connsiteX25" fmla="*/ 182310 w 246604"/>
                      <a:gd name="connsiteY25" fmla="*/ 32147 h 300038"/>
                      <a:gd name="connsiteX26" fmla="*/ 194812 w 246604"/>
                      <a:gd name="connsiteY26" fmla="*/ 39291 h 300038"/>
                      <a:gd name="connsiteX27" fmla="*/ 203742 w 246604"/>
                      <a:gd name="connsiteY27" fmla="*/ 42863 h 300038"/>
                      <a:gd name="connsiteX28" fmla="*/ 209099 w 246604"/>
                      <a:gd name="connsiteY28" fmla="*/ 50007 h 300038"/>
                      <a:gd name="connsiteX29" fmla="*/ 214457 w 246604"/>
                      <a:gd name="connsiteY29" fmla="*/ 51793 h 300038"/>
                      <a:gd name="connsiteX30" fmla="*/ 221601 w 246604"/>
                      <a:gd name="connsiteY30" fmla="*/ 62508 h 300038"/>
                      <a:gd name="connsiteX31" fmla="*/ 230531 w 246604"/>
                      <a:gd name="connsiteY31" fmla="*/ 78582 h 300038"/>
                      <a:gd name="connsiteX32" fmla="*/ 234103 w 246604"/>
                      <a:gd name="connsiteY32" fmla="*/ 87511 h 300038"/>
                      <a:gd name="connsiteX33" fmla="*/ 239460 w 246604"/>
                      <a:gd name="connsiteY33" fmla="*/ 94655 h 300038"/>
                      <a:gd name="connsiteX34" fmla="*/ 246604 w 246604"/>
                      <a:gd name="connsiteY34" fmla="*/ 130374 h 300038"/>
                      <a:gd name="connsiteX35" fmla="*/ 244818 w 246604"/>
                      <a:gd name="connsiteY35" fmla="*/ 187524 h 300038"/>
                      <a:gd name="connsiteX36" fmla="*/ 239460 w 246604"/>
                      <a:gd name="connsiteY36" fmla="*/ 203597 h 300038"/>
                      <a:gd name="connsiteX37" fmla="*/ 232317 w 246604"/>
                      <a:gd name="connsiteY37" fmla="*/ 223243 h 300038"/>
                      <a:gd name="connsiteX38" fmla="*/ 221601 w 246604"/>
                      <a:gd name="connsiteY38" fmla="*/ 241102 h 300038"/>
                      <a:gd name="connsiteX39" fmla="*/ 212671 w 246604"/>
                      <a:gd name="connsiteY39" fmla="*/ 257175 h 300038"/>
                      <a:gd name="connsiteX40" fmla="*/ 198384 w 246604"/>
                      <a:gd name="connsiteY40" fmla="*/ 283964 h 300038"/>
                      <a:gd name="connsiteX41" fmla="*/ 189454 w 246604"/>
                      <a:gd name="connsiteY41" fmla="*/ 294680 h 300038"/>
                      <a:gd name="connsiteX42" fmla="*/ 168023 w 246604"/>
                      <a:gd name="connsiteY42" fmla="*/ 300038 h 300038"/>
                      <a:gd name="connsiteX43" fmla="*/ 151949 w 246604"/>
                      <a:gd name="connsiteY43" fmla="*/ 294680 h 300038"/>
                      <a:gd name="connsiteX44" fmla="*/ 96585 w 246604"/>
                      <a:gd name="connsiteY44" fmla="*/ 278607 h 300038"/>
                      <a:gd name="connsiteX45" fmla="*/ 71582 w 246604"/>
                      <a:gd name="connsiteY45" fmla="*/ 267891 h 300038"/>
                      <a:gd name="connsiteX46" fmla="*/ 41221 w 246604"/>
                      <a:gd name="connsiteY46" fmla="*/ 260747 h 300038"/>
                      <a:gd name="connsiteX47" fmla="*/ 21576 w 246604"/>
                      <a:gd name="connsiteY47" fmla="*/ 248246 h 300038"/>
                      <a:gd name="connsiteX48" fmla="*/ 5503 w 246604"/>
                      <a:gd name="connsiteY48" fmla="*/ 237530 h 300038"/>
                      <a:gd name="connsiteX49" fmla="*/ 145 w 246604"/>
                      <a:gd name="connsiteY49"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19803 w 246604"/>
                      <a:gd name="connsiteY20" fmla="*/ 8930 h 300038"/>
                      <a:gd name="connsiteX21" fmla="*/ 126946 w 246604"/>
                      <a:gd name="connsiteY21" fmla="*/ 12502 h 300038"/>
                      <a:gd name="connsiteX22" fmla="*/ 132304 w 246604"/>
                      <a:gd name="connsiteY22" fmla="*/ 16074 h 300038"/>
                      <a:gd name="connsiteX23" fmla="*/ 150164 w 246604"/>
                      <a:gd name="connsiteY23" fmla="*/ 19646 h 300038"/>
                      <a:gd name="connsiteX24" fmla="*/ 157307 w 246604"/>
                      <a:gd name="connsiteY24" fmla="*/ 25003 h 300038"/>
                      <a:gd name="connsiteX25" fmla="*/ 182310 w 246604"/>
                      <a:gd name="connsiteY25" fmla="*/ 32147 h 300038"/>
                      <a:gd name="connsiteX26" fmla="*/ 194812 w 246604"/>
                      <a:gd name="connsiteY26" fmla="*/ 39291 h 300038"/>
                      <a:gd name="connsiteX27" fmla="*/ 203742 w 246604"/>
                      <a:gd name="connsiteY27" fmla="*/ 42863 h 300038"/>
                      <a:gd name="connsiteX28" fmla="*/ 209099 w 246604"/>
                      <a:gd name="connsiteY28" fmla="*/ 50007 h 300038"/>
                      <a:gd name="connsiteX29" fmla="*/ 214457 w 246604"/>
                      <a:gd name="connsiteY29" fmla="*/ 51793 h 300038"/>
                      <a:gd name="connsiteX30" fmla="*/ 221601 w 246604"/>
                      <a:gd name="connsiteY30" fmla="*/ 62508 h 300038"/>
                      <a:gd name="connsiteX31" fmla="*/ 230531 w 246604"/>
                      <a:gd name="connsiteY31" fmla="*/ 78582 h 300038"/>
                      <a:gd name="connsiteX32" fmla="*/ 239460 w 246604"/>
                      <a:gd name="connsiteY32" fmla="*/ 94655 h 300038"/>
                      <a:gd name="connsiteX33" fmla="*/ 246604 w 246604"/>
                      <a:gd name="connsiteY33" fmla="*/ 130374 h 300038"/>
                      <a:gd name="connsiteX34" fmla="*/ 244818 w 246604"/>
                      <a:gd name="connsiteY34" fmla="*/ 187524 h 300038"/>
                      <a:gd name="connsiteX35" fmla="*/ 239460 w 246604"/>
                      <a:gd name="connsiteY35" fmla="*/ 203597 h 300038"/>
                      <a:gd name="connsiteX36" fmla="*/ 232317 w 246604"/>
                      <a:gd name="connsiteY36" fmla="*/ 223243 h 300038"/>
                      <a:gd name="connsiteX37" fmla="*/ 221601 w 246604"/>
                      <a:gd name="connsiteY37" fmla="*/ 241102 h 300038"/>
                      <a:gd name="connsiteX38" fmla="*/ 212671 w 246604"/>
                      <a:gd name="connsiteY38" fmla="*/ 257175 h 300038"/>
                      <a:gd name="connsiteX39" fmla="*/ 198384 w 246604"/>
                      <a:gd name="connsiteY39" fmla="*/ 283964 h 300038"/>
                      <a:gd name="connsiteX40" fmla="*/ 189454 w 246604"/>
                      <a:gd name="connsiteY40" fmla="*/ 294680 h 300038"/>
                      <a:gd name="connsiteX41" fmla="*/ 168023 w 246604"/>
                      <a:gd name="connsiteY41" fmla="*/ 300038 h 300038"/>
                      <a:gd name="connsiteX42" fmla="*/ 151949 w 246604"/>
                      <a:gd name="connsiteY42" fmla="*/ 294680 h 300038"/>
                      <a:gd name="connsiteX43" fmla="*/ 96585 w 246604"/>
                      <a:gd name="connsiteY43" fmla="*/ 278607 h 300038"/>
                      <a:gd name="connsiteX44" fmla="*/ 71582 w 246604"/>
                      <a:gd name="connsiteY44" fmla="*/ 267891 h 300038"/>
                      <a:gd name="connsiteX45" fmla="*/ 41221 w 246604"/>
                      <a:gd name="connsiteY45" fmla="*/ 260747 h 300038"/>
                      <a:gd name="connsiteX46" fmla="*/ 21576 w 246604"/>
                      <a:gd name="connsiteY46" fmla="*/ 248246 h 300038"/>
                      <a:gd name="connsiteX47" fmla="*/ 5503 w 246604"/>
                      <a:gd name="connsiteY47" fmla="*/ 237530 h 300038"/>
                      <a:gd name="connsiteX48" fmla="*/ 145 w 246604"/>
                      <a:gd name="connsiteY48"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19803 w 246604"/>
                      <a:gd name="connsiteY20" fmla="*/ 8930 h 300038"/>
                      <a:gd name="connsiteX21" fmla="*/ 126946 w 246604"/>
                      <a:gd name="connsiteY21" fmla="*/ 12502 h 300038"/>
                      <a:gd name="connsiteX22" fmla="*/ 132304 w 246604"/>
                      <a:gd name="connsiteY22" fmla="*/ 16074 h 300038"/>
                      <a:gd name="connsiteX23" fmla="*/ 150164 w 246604"/>
                      <a:gd name="connsiteY23" fmla="*/ 19646 h 300038"/>
                      <a:gd name="connsiteX24" fmla="*/ 157307 w 246604"/>
                      <a:gd name="connsiteY24" fmla="*/ 25003 h 300038"/>
                      <a:gd name="connsiteX25" fmla="*/ 182310 w 246604"/>
                      <a:gd name="connsiteY25" fmla="*/ 32147 h 300038"/>
                      <a:gd name="connsiteX26" fmla="*/ 194812 w 246604"/>
                      <a:gd name="connsiteY26" fmla="*/ 39291 h 300038"/>
                      <a:gd name="connsiteX27" fmla="*/ 209099 w 246604"/>
                      <a:gd name="connsiteY27" fmla="*/ 50007 h 300038"/>
                      <a:gd name="connsiteX28" fmla="*/ 214457 w 246604"/>
                      <a:gd name="connsiteY28" fmla="*/ 51793 h 300038"/>
                      <a:gd name="connsiteX29" fmla="*/ 221601 w 246604"/>
                      <a:gd name="connsiteY29" fmla="*/ 62508 h 300038"/>
                      <a:gd name="connsiteX30" fmla="*/ 230531 w 246604"/>
                      <a:gd name="connsiteY30" fmla="*/ 78582 h 300038"/>
                      <a:gd name="connsiteX31" fmla="*/ 239460 w 246604"/>
                      <a:gd name="connsiteY31" fmla="*/ 94655 h 300038"/>
                      <a:gd name="connsiteX32" fmla="*/ 246604 w 246604"/>
                      <a:gd name="connsiteY32" fmla="*/ 130374 h 300038"/>
                      <a:gd name="connsiteX33" fmla="*/ 244818 w 246604"/>
                      <a:gd name="connsiteY33" fmla="*/ 187524 h 300038"/>
                      <a:gd name="connsiteX34" fmla="*/ 239460 w 246604"/>
                      <a:gd name="connsiteY34" fmla="*/ 203597 h 300038"/>
                      <a:gd name="connsiteX35" fmla="*/ 232317 w 246604"/>
                      <a:gd name="connsiteY35" fmla="*/ 223243 h 300038"/>
                      <a:gd name="connsiteX36" fmla="*/ 221601 w 246604"/>
                      <a:gd name="connsiteY36" fmla="*/ 241102 h 300038"/>
                      <a:gd name="connsiteX37" fmla="*/ 212671 w 246604"/>
                      <a:gd name="connsiteY37" fmla="*/ 257175 h 300038"/>
                      <a:gd name="connsiteX38" fmla="*/ 198384 w 246604"/>
                      <a:gd name="connsiteY38" fmla="*/ 283964 h 300038"/>
                      <a:gd name="connsiteX39" fmla="*/ 189454 w 246604"/>
                      <a:gd name="connsiteY39" fmla="*/ 294680 h 300038"/>
                      <a:gd name="connsiteX40" fmla="*/ 168023 w 246604"/>
                      <a:gd name="connsiteY40" fmla="*/ 300038 h 300038"/>
                      <a:gd name="connsiteX41" fmla="*/ 151949 w 246604"/>
                      <a:gd name="connsiteY41" fmla="*/ 294680 h 300038"/>
                      <a:gd name="connsiteX42" fmla="*/ 96585 w 246604"/>
                      <a:gd name="connsiteY42" fmla="*/ 278607 h 300038"/>
                      <a:gd name="connsiteX43" fmla="*/ 71582 w 246604"/>
                      <a:gd name="connsiteY43" fmla="*/ 267891 h 300038"/>
                      <a:gd name="connsiteX44" fmla="*/ 41221 w 246604"/>
                      <a:gd name="connsiteY44" fmla="*/ 260747 h 300038"/>
                      <a:gd name="connsiteX45" fmla="*/ 21576 w 246604"/>
                      <a:gd name="connsiteY45" fmla="*/ 248246 h 300038"/>
                      <a:gd name="connsiteX46" fmla="*/ 5503 w 246604"/>
                      <a:gd name="connsiteY46" fmla="*/ 237530 h 300038"/>
                      <a:gd name="connsiteX47" fmla="*/ 145 w 246604"/>
                      <a:gd name="connsiteY47"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19803 w 246604"/>
                      <a:gd name="connsiteY20" fmla="*/ 8930 h 300038"/>
                      <a:gd name="connsiteX21" fmla="*/ 126946 w 246604"/>
                      <a:gd name="connsiteY21" fmla="*/ 12502 h 300038"/>
                      <a:gd name="connsiteX22" fmla="*/ 132304 w 246604"/>
                      <a:gd name="connsiteY22" fmla="*/ 16074 h 300038"/>
                      <a:gd name="connsiteX23" fmla="*/ 150164 w 246604"/>
                      <a:gd name="connsiteY23" fmla="*/ 19646 h 300038"/>
                      <a:gd name="connsiteX24" fmla="*/ 157307 w 246604"/>
                      <a:gd name="connsiteY24" fmla="*/ 25003 h 300038"/>
                      <a:gd name="connsiteX25" fmla="*/ 182310 w 246604"/>
                      <a:gd name="connsiteY25" fmla="*/ 32147 h 300038"/>
                      <a:gd name="connsiteX26" fmla="*/ 194812 w 246604"/>
                      <a:gd name="connsiteY26" fmla="*/ 39291 h 300038"/>
                      <a:gd name="connsiteX27" fmla="*/ 209099 w 246604"/>
                      <a:gd name="connsiteY27" fmla="*/ 50007 h 300038"/>
                      <a:gd name="connsiteX28" fmla="*/ 221601 w 246604"/>
                      <a:gd name="connsiteY28" fmla="*/ 62508 h 300038"/>
                      <a:gd name="connsiteX29" fmla="*/ 230531 w 246604"/>
                      <a:gd name="connsiteY29" fmla="*/ 78582 h 300038"/>
                      <a:gd name="connsiteX30" fmla="*/ 239460 w 246604"/>
                      <a:gd name="connsiteY30" fmla="*/ 94655 h 300038"/>
                      <a:gd name="connsiteX31" fmla="*/ 246604 w 246604"/>
                      <a:gd name="connsiteY31" fmla="*/ 130374 h 300038"/>
                      <a:gd name="connsiteX32" fmla="*/ 244818 w 246604"/>
                      <a:gd name="connsiteY32" fmla="*/ 187524 h 300038"/>
                      <a:gd name="connsiteX33" fmla="*/ 239460 w 246604"/>
                      <a:gd name="connsiteY33" fmla="*/ 203597 h 300038"/>
                      <a:gd name="connsiteX34" fmla="*/ 232317 w 246604"/>
                      <a:gd name="connsiteY34" fmla="*/ 223243 h 300038"/>
                      <a:gd name="connsiteX35" fmla="*/ 221601 w 246604"/>
                      <a:gd name="connsiteY35" fmla="*/ 241102 h 300038"/>
                      <a:gd name="connsiteX36" fmla="*/ 212671 w 246604"/>
                      <a:gd name="connsiteY36" fmla="*/ 257175 h 300038"/>
                      <a:gd name="connsiteX37" fmla="*/ 198384 w 246604"/>
                      <a:gd name="connsiteY37" fmla="*/ 283964 h 300038"/>
                      <a:gd name="connsiteX38" fmla="*/ 189454 w 246604"/>
                      <a:gd name="connsiteY38" fmla="*/ 294680 h 300038"/>
                      <a:gd name="connsiteX39" fmla="*/ 168023 w 246604"/>
                      <a:gd name="connsiteY39" fmla="*/ 300038 h 300038"/>
                      <a:gd name="connsiteX40" fmla="*/ 151949 w 246604"/>
                      <a:gd name="connsiteY40" fmla="*/ 294680 h 300038"/>
                      <a:gd name="connsiteX41" fmla="*/ 96585 w 246604"/>
                      <a:gd name="connsiteY41" fmla="*/ 278607 h 300038"/>
                      <a:gd name="connsiteX42" fmla="*/ 71582 w 246604"/>
                      <a:gd name="connsiteY42" fmla="*/ 267891 h 300038"/>
                      <a:gd name="connsiteX43" fmla="*/ 41221 w 246604"/>
                      <a:gd name="connsiteY43" fmla="*/ 260747 h 300038"/>
                      <a:gd name="connsiteX44" fmla="*/ 21576 w 246604"/>
                      <a:gd name="connsiteY44" fmla="*/ 248246 h 300038"/>
                      <a:gd name="connsiteX45" fmla="*/ 5503 w 246604"/>
                      <a:gd name="connsiteY45" fmla="*/ 237530 h 300038"/>
                      <a:gd name="connsiteX46" fmla="*/ 145 w 246604"/>
                      <a:gd name="connsiteY46"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19803 w 246604"/>
                      <a:gd name="connsiteY20" fmla="*/ 8930 h 300038"/>
                      <a:gd name="connsiteX21" fmla="*/ 126946 w 246604"/>
                      <a:gd name="connsiteY21" fmla="*/ 12502 h 300038"/>
                      <a:gd name="connsiteX22" fmla="*/ 150164 w 246604"/>
                      <a:gd name="connsiteY22" fmla="*/ 19646 h 300038"/>
                      <a:gd name="connsiteX23" fmla="*/ 157307 w 246604"/>
                      <a:gd name="connsiteY23" fmla="*/ 25003 h 300038"/>
                      <a:gd name="connsiteX24" fmla="*/ 182310 w 246604"/>
                      <a:gd name="connsiteY24" fmla="*/ 32147 h 300038"/>
                      <a:gd name="connsiteX25" fmla="*/ 194812 w 246604"/>
                      <a:gd name="connsiteY25" fmla="*/ 39291 h 300038"/>
                      <a:gd name="connsiteX26" fmla="*/ 209099 w 246604"/>
                      <a:gd name="connsiteY26" fmla="*/ 50007 h 300038"/>
                      <a:gd name="connsiteX27" fmla="*/ 221601 w 246604"/>
                      <a:gd name="connsiteY27" fmla="*/ 62508 h 300038"/>
                      <a:gd name="connsiteX28" fmla="*/ 230531 w 246604"/>
                      <a:gd name="connsiteY28" fmla="*/ 78582 h 300038"/>
                      <a:gd name="connsiteX29" fmla="*/ 239460 w 246604"/>
                      <a:gd name="connsiteY29" fmla="*/ 94655 h 300038"/>
                      <a:gd name="connsiteX30" fmla="*/ 246604 w 246604"/>
                      <a:gd name="connsiteY30" fmla="*/ 130374 h 300038"/>
                      <a:gd name="connsiteX31" fmla="*/ 244818 w 246604"/>
                      <a:gd name="connsiteY31" fmla="*/ 187524 h 300038"/>
                      <a:gd name="connsiteX32" fmla="*/ 239460 w 246604"/>
                      <a:gd name="connsiteY32" fmla="*/ 203597 h 300038"/>
                      <a:gd name="connsiteX33" fmla="*/ 232317 w 246604"/>
                      <a:gd name="connsiteY33" fmla="*/ 223243 h 300038"/>
                      <a:gd name="connsiteX34" fmla="*/ 221601 w 246604"/>
                      <a:gd name="connsiteY34" fmla="*/ 241102 h 300038"/>
                      <a:gd name="connsiteX35" fmla="*/ 212671 w 246604"/>
                      <a:gd name="connsiteY35" fmla="*/ 257175 h 300038"/>
                      <a:gd name="connsiteX36" fmla="*/ 198384 w 246604"/>
                      <a:gd name="connsiteY36" fmla="*/ 283964 h 300038"/>
                      <a:gd name="connsiteX37" fmla="*/ 189454 w 246604"/>
                      <a:gd name="connsiteY37" fmla="*/ 294680 h 300038"/>
                      <a:gd name="connsiteX38" fmla="*/ 168023 w 246604"/>
                      <a:gd name="connsiteY38" fmla="*/ 300038 h 300038"/>
                      <a:gd name="connsiteX39" fmla="*/ 151949 w 246604"/>
                      <a:gd name="connsiteY39" fmla="*/ 294680 h 300038"/>
                      <a:gd name="connsiteX40" fmla="*/ 96585 w 246604"/>
                      <a:gd name="connsiteY40" fmla="*/ 278607 h 300038"/>
                      <a:gd name="connsiteX41" fmla="*/ 71582 w 246604"/>
                      <a:gd name="connsiteY41" fmla="*/ 267891 h 300038"/>
                      <a:gd name="connsiteX42" fmla="*/ 41221 w 246604"/>
                      <a:gd name="connsiteY42" fmla="*/ 260747 h 300038"/>
                      <a:gd name="connsiteX43" fmla="*/ 21576 w 246604"/>
                      <a:gd name="connsiteY43" fmla="*/ 248246 h 300038"/>
                      <a:gd name="connsiteX44" fmla="*/ 5503 w 246604"/>
                      <a:gd name="connsiteY44" fmla="*/ 237530 h 300038"/>
                      <a:gd name="connsiteX45" fmla="*/ 145 w 246604"/>
                      <a:gd name="connsiteY45"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19803 w 246604"/>
                      <a:gd name="connsiteY20" fmla="*/ 8930 h 300038"/>
                      <a:gd name="connsiteX21" fmla="*/ 126946 w 246604"/>
                      <a:gd name="connsiteY21" fmla="*/ 12502 h 300038"/>
                      <a:gd name="connsiteX22" fmla="*/ 150164 w 246604"/>
                      <a:gd name="connsiteY22" fmla="*/ 19646 h 300038"/>
                      <a:gd name="connsiteX23" fmla="*/ 182310 w 246604"/>
                      <a:gd name="connsiteY23" fmla="*/ 32147 h 300038"/>
                      <a:gd name="connsiteX24" fmla="*/ 194812 w 246604"/>
                      <a:gd name="connsiteY24" fmla="*/ 39291 h 300038"/>
                      <a:gd name="connsiteX25" fmla="*/ 209099 w 246604"/>
                      <a:gd name="connsiteY25" fmla="*/ 50007 h 300038"/>
                      <a:gd name="connsiteX26" fmla="*/ 221601 w 246604"/>
                      <a:gd name="connsiteY26" fmla="*/ 62508 h 300038"/>
                      <a:gd name="connsiteX27" fmla="*/ 230531 w 246604"/>
                      <a:gd name="connsiteY27" fmla="*/ 78582 h 300038"/>
                      <a:gd name="connsiteX28" fmla="*/ 239460 w 246604"/>
                      <a:gd name="connsiteY28" fmla="*/ 94655 h 300038"/>
                      <a:gd name="connsiteX29" fmla="*/ 246604 w 246604"/>
                      <a:gd name="connsiteY29" fmla="*/ 130374 h 300038"/>
                      <a:gd name="connsiteX30" fmla="*/ 244818 w 246604"/>
                      <a:gd name="connsiteY30" fmla="*/ 187524 h 300038"/>
                      <a:gd name="connsiteX31" fmla="*/ 239460 w 246604"/>
                      <a:gd name="connsiteY31" fmla="*/ 203597 h 300038"/>
                      <a:gd name="connsiteX32" fmla="*/ 232317 w 246604"/>
                      <a:gd name="connsiteY32" fmla="*/ 223243 h 300038"/>
                      <a:gd name="connsiteX33" fmla="*/ 221601 w 246604"/>
                      <a:gd name="connsiteY33" fmla="*/ 241102 h 300038"/>
                      <a:gd name="connsiteX34" fmla="*/ 212671 w 246604"/>
                      <a:gd name="connsiteY34" fmla="*/ 257175 h 300038"/>
                      <a:gd name="connsiteX35" fmla="*/ 198384 w 246604"/>
                      <a:gd name="connsiteY35" fmla="*/ 283964 h 300038"/>
                      <a:gd name="connsiteX36" fmla="*/ 189454 w 246604"/>
                      <a:gd name="connsiteY36" fmla="*/ 294680 h 300038"/>
                      <a:gd name="connsiteX37" fmla="*/ 168023 w 246604"/>
                      <a:gd name="connsiteY37" fmla="*/ 300038 h 300038"/>
                      <a:gd name="connsiteX38" fmla="*/ 151949 w 246604"/>
                      <a:gd name="connsiteY38" fmla="*/ 294680 h 300038"/>
                      <a:gd name="connsiteX39" fmla="*/ 96585 w 246604"/>
                      <a:gd name="connsiteY39" fmla="*/ 278607 h 300038"/>
                      <a:gd name="connsiteX40" fmla="*/ 71582 w 246604"/>
                      <a:gd name="connsiteY40" fmla="*/ 267891 h 300038"/>
                      <a:gd name="connsiteX41" fmla="*/ 41221 w 246604"/>
                      <a:gd name="connsiteY41" fmla="*/ 260747 h 300038"/>
                      <a:gd name="connsiteX42" fmla="*/ 21576 w 246604"/>
                      <a:gd name="connsiteY42" fmla="*/ 248246 h 300038"/>
                      <a:gd name="connsiteX43" fmla="*/ 5503 w 246604"/>
                      <a:gd name="connsiteY43" fmla="*/ 237530 h 300038"/>
                      <a:gd name="connsiteX44" fmla="*/ 145 w 246604"/>
                      <a:gd name="connsiteY44"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00157 w 246604"/>
                      <a:gd name="connsiteY18" fmla="*/ 1786 h 300038"/>
                      <a:gd name="connsiteX19" fmla="*/ 114445 w 246604"/>
                      <a:gd name="connsiteY19" fmla="*/ 7144 h 300038"/>
                      <a:gd name="connsiteX20" fmla="*/ 126946 w 246604"/>
                      <a:gd name="connsiteY20" fmla="*/ 12502 h 300038"/>
                      <a:gd name="connsiteX21" fmla="*/ 150164 w 246604"/>
                      <a:gd name="connsiteY21" fmla="*/ 19646 h 300038"/>
                      <a:gd name="connsiteX22" fmla="*/ 182310 w 246604"/>
                      <a:gd name="connsiteY22" fmla="*/ 32147 h 300038"/>
                      <a:gd name="connsiteX23" fmla="*/ 194812 w 246604"/>
                      <a:gd name="connsiteY23" fmla="*/ 39291 h 300038"/>
                      <a:gd name="connsiteX24" fmla="*/ 209099 w 246604"/>
                      <a:gd name="connsiteY24" fmla="*/ 50007 h 300038"/>
                      <a:gd name="connsiteX25" fmla="*/ 221601 w 246604"/>
                      <a:gd name="connsiteY25" fmla="*/ 62508 h 300038"/>
                      <a:gd name="connsiteX26" fmla="*/ 230531 w 246604"/>
                      <a:gd name="connsiteY26" fmla="*/ 78582 h 300038"/>
                      <a:gd name="connsiteX27" fmla="*/ 239460 w 246604"/>
                      <a:gd name="connsiteY27" fmla="*/ 94655 h 300038"/>
                      <a:gd name="connsiteX28" fmla="*/ 246604 w 246604"/>
                      <a:gd name="connsiteY28" fmla="*/ 130374 h 300038"/>
                      <a:gd name="connsiteX29" fmla="*/ 244818 w 246604"/>
                      <a:gd name="connsiteY29" fmla="*/ 187524 h 300038"/>
                      <a:gd name="connsiteX30" fmla="*/ 239460 w 246604"/>
                      <a:gd name="connsiteY30" fmla="*/ 203597 h 300038"/>
                      <a:gd name="connsiteX31" fmla="*/ 232317 w 246604"/>
                      <a:gd name="connsiteY31" fmla="*/ 223243 h 300038"/>
                      <a:gd name="connsiteX32" fmla="*/ 221601 w 246604"/>
                      <a:gd name="connsiteY32" fmla="*/ 241102 h 300038"/>
                      <a:gd name="connsiteX33" fmla="*/ 212671 w 246604"/>
                      <a:gd name="connsiteY33" fmla="*/ 257175 h 300038"/>
                      <a:gd name="connsiteX34" fmla="*/ 198384 w 246604"/>
                      <a:gd name="connsiteY34" fmla="*/ 283964 h 300038"/>
                      <a:gd name="connsiteX35" fmla="*/ 189454 w 246604"/>
                      <a:gd name="connsiteY35" fmla="*/ 294680 h 300038"/>
                      <a:gd name="connsiteX36" fmla="*/ 168023 w 246604"/>
                      <a:gd name="connsiteY36" fmla="*/ 300038 h 300038"/>
                      <a:gd name="connsiteX37" fmla="*/ 151949 w 246604"/>
                      <a:gd name="connsiteY37" fmla="*/ 294680 h 300038"/>
                      <a:gd name="connsiteX38" fmla="*/ 96585 w 246604"/>
                      <a:gd name="connsiteY38" fmla="*/ 278607 h 300038"/>
                      <a:gd name="connsiteX39" fmla="*/ 71582 w 246604"/>
                      <a:gd name="connsiteY39" fmla="*/ 267891 h 300038"/>
                      <a:gd name="connsiteX40" fmla="*/ 41221 w 246604"/>
                      <a:gd name="connsiteY40" fmla="*/ 260747 h 300038"/>
                      <a:gd name="connsiteX41" fmla="*/ 21576 w 246604"/>
                      <a:gd name="connsiteY41" fmla="*/ 248246 h 300038"/>
                      <a:gd name="connsiteX42" fmla="*/ 5503 w 246604"/>
                      <a:gd name="connsiteY42" fmla="*/ 237530 h 300038"/>
                      <a:gd name="connsiteX43" fmla="*/ 145 w 246604"/>
                      <a:gd name="connsiteY43" fmla="*/ 200025 h 300038"/>
                      <a:gd name="connsiteX0" fmla="*/ 145 w 246604"/>
                      <a:gd name="connsiteY0" fmla="*/ 200025 h 300038"/>
                      <a:gd name="connsiteX1" fmla="*/ 1931 w 246604"/>
                      <a:gd name="connsiteY1" fmla="*/ 187524 h 300038"/>
                      <a:gd name="connsiteX2" fmla="*/ 5503 w 246604"/>
                      <a:gd name="connsiteY2" fmla="*/ 178594 h 300038"/>
                      <a:gd name="connsiteX3" fmla="*/ 7289 w 246604"/>
                      <a:gd name="connsiteY3" fmla="*/ 173236 h 300038"/>
                      <a:gd name="connsiteX4" fmla="*/ 10860 w 246604"/>
                      <a:gd name="connsiteY4" fmla="*/ 167878 h 300038"/>
                      <a:gd name="connsiteX5" fmla="*/ 18004 w 246604"/>
                      <a:gd name="connsiteY5" fmla="*/ 142875 h 300038"/>
                      <a:gd name="connsiteX6" fmla="*/ 19790 w 246604"/>
                      <a:gd name="connsiteY6" fmla="*/ 128588 h 300038"/>
                      <a:gd name="connsiteX7" fmla="*/ 21576 w 246604"/>
                      <a:gd name="connsiteY7" fmla="*/ 119658 h 300038"/>
                      <a:gd name="connsiteX8" fmla="*/ 25148 w 246604"/>
                      <a:gd name="connsiteY8" fmla="*/ 94655 h 300038"/>
                      <a:gd name="connsiteX9" fmla="*/ 28720 w 246604"/>
                      <a:gd name="connsiteY9" fmla="*/ 89297 h 300038"/>
                      <a:gd name="connsiteX10" fmla="*/ 35864 w 246604"/>
                      <a:gd name="connsiteY10" fmla="*/ 58936 h 300038"/>
                      <a:gd name="connsiteX11" fmla="*/ 39435 w 246604"/>
                      <a:gd name="connsiteY11" fmla="*/ 53578 h 300038"/>
                      <a:gd name="connsiteX12" fmla="*/ 44793 w 246604"/>
                      <a:gd name="connsiteY12" fmla="*/ 33933 h 300038"/>
                      <a:gd name="connsiteX13" fmla="*/ 48365 w 246604"/>
                      <a:gd name="connsiteY13" fmla="*/ 19646 h 300038"/>
                      <a:gd name="connsiteX14" fmla="*/ 51937 w 246604"/>
                      <a:gd name="connsiteY14" fmla="*/ 14288 h 300038"/>
                      <a:gd name="connsiteX15" fmla="*/ 69796 w 246604"/>
                      <a:gd name="connsiteY15" fmla="*/ 5358 h 300038"/>
                      <a:gd name="connsiteX16" fmla="*/ 80512 w 246604"/>
                      <a:gd name="connsiteY16" fmla="*/ 1786 h 300038"/>
                      <a:gd name="connsiteX17" fmla="*/ 94799 w 246604"/>
                      <a:gd name="connsiteY17" fmla="*/ 0 h 300038"/>
                      <a:gd name="connsiteX18" fmla="*/ 114445 w 246604"/>
                      <a:gd name="connsiteY18" fmla="*/ 7144 h 300038"/>
                      <a:gd name="connsiteX19" fmla="*/ 126946 w 246604"/>
                      <a:gd name="connsiteY19" fmla="*/ 12502 h 300038"/>
                      <a:gd name="connsiteX20" fmla="*/ 150164 w 246604"/>
                      <a:gd name="connsiteY20" fmla="*/ 19646 h 300038"/>
                      <a:gd name="connsiteX21" fmla="*/ 182310 w 246604"/>
                      <a:gd name="connsiteY21" fmla="*/ 32147 h 300038"/>
                      <a:gd name="connsiteX22" fmla="*/ 194812 w 246604"/>
                      <a:gd name="connsiteY22" fmla="*/ 39291 h 300038"/>
                      <a:gd name="connsiteX23" fmla="*/ 209099 w 246604"/>
                      <a:gd name="connsiteY23" fmla="*/ 50007 h 300038"/>
                      <a:gd name="connsiteX24" fmla="*/ 221601 w 246604"/>
                      <a:gd name="connsiteY24" fmla="*/ 62508 h 300038"/>
                      <a:gd name="connsiteX25" fmla="*/ 230531 w 246604"/>
                      <a:gd name="connsiteY25" fmla="*/ 78582 h 300038"/>
                      <a:gd name="connsiteX26" fmla="*/ 239460 w 246604"/>
                      <a:gd name="connsiteY26" fmla="*/ 94655 h 300038"/>
                      <a:gd name="connsiteX27" fmla="*/ 246604 w 246604"/>
                      <a:gd name="connsiteY27" fmla="*/ 130374 h 300038"/>
                      <a:gd name="connsiteX28" fmla="*/ 244818 w 246604"/>
                      <a:gd name="connsiteY28" fmla="*/ 187524 h 300038"/>
                      <a:gd name="connsiteX29" fmla="*/ 239460 w 246604"/>
                      <a:gd name="connsiteY29" fmla="*/ 203597 h 300038"/>
                      <a:gd name="connsiteX30" fmla="*/ 232317 w 246604"/>
                      <a:gd name="connsiteY30" fmla="*/ 223243 h 300038"/>
                      <a:gd name="connsiteX31" fmla="*/ 221601 w 246604"/>
                      <a:gd name="connsiteY31" fmla="*/ 241102 h 300038"/>
                      <a:gd name="connsiteX32" fmla="*/ 212671 w 246604"/>
                      <a:gd name="connsiteY32" fmla="*/ 257175 h 300038"/>
                      <a:gd name="connsiteX33" fmla="*/ 198384 w 246604"/>
                      <a:gd name="connsiteY33" fmla="*/ 283964 h 300038"/>
                      <a:gd name="connsiteX34" fmla="*/ 189454 w 246604"/>
                      <a:gd name="connsiteY34" fmla="*/ 294680 h 300038"/>
                      <a:gd name="connsiteX35" fmla="*/ 168023 w 246604"/>
                      <a:gd name="connsiteY35" fmla="*/ 300038 h 300038"/>
                      <a:gd name="connsiteX36" fmla="*/ 151949 w 246604"/>
                      <a:gd name="connsiteY36" fmla="*/ 294680 h 300038"/>
                      <a:gd name="connsiteX37" fmla="*/ 96585 w 246604"/>
                      <a:gd name="connsiteY37" fmla="*/ 278607 h 300038"/>
                      <a:gd name="connsiteX38" fmla="*/ 71582 w 246604"/>
                      <a:gd name="connsiteY38" fmla="*/ 267891 h 300038"/>
                      <a:gd name="connsiteX39" fmla="*/ 41221 w 246604"/>
                      <a:gd name="connsiteY39" fmla="*/ 260747 h 300038"/>
                      <a:gd name="connsiteX40" fmla="*/ 21576 w 246604"/>
                      <a:gd name="connsiteY40" fmla="*/ 248246 h 300038"/>
                      <a:gd name="connsiteX41" fmla="*/ 5503 w 246604"/>
                      <a:gd name="connsiteY41" fmla="*/ 237530 h 300038"/>
                      <a:gd name="connsiteX42" fmla="*/ 145 w 246604"/>
                      <a:gd name="connsiteY42" fmla="*/ 200025 h 300038"/>
                      <a:gd name="connsiteX0" fmla="*/ 145 w 246604"/>
                      <a:gd name="connsiteY0" fmla="*/ 200043 h 300056"/>
                      <a:gd name="connsiteX1" fmla="*/ 1931 w 246604"/>
                      <a:gd name="connsiteY1" fmla="*/ 187542 h 300056"/>
                      <a:gd name="connsiteX2" fmla="*/ 5503 w 246604"/>
                      <a:gd name="connsiteY2" fmla="*/ 178612 h 300056"/>
                      <a:gd name="connsiteX3" fmla="*/ 7289 w 246604"/>
                      <a:gd name="connsiteY3" fmla="*/ 173254 h 300056"/>
                      <a:gd name="connsiteX4" fmla="*/ 10860 w 246604"/>
                      <a:gd name="connsiteY4" fmla="*/ 167896 h 300056"/>
                      <a:gd name="connsiteX5" fmla="*/ 18004 w 246604"/>
                      <a:gd name="connsiteY5" fmla="*/ 142893 h 300056"/>
                      <a:gd name="connsiteX6" fmla="*/ 19790 w 246604"/>
                      <a:gd name="connsiteY6" fmla="*/ 128606 h 300056"/>
                      <a:gd name="connsiteX7" fmla="*/ 21576 w 246604"/>
                      <a:gd name="connsiteY7" fmla="*/ 119676 h 300056"/>
                      <a:gd name="connsiteX8" fmla="*/ 25148 w 246604"/>
                      <a:gd name="connsiteY8" fmla="*/ 94673 h 300056"/>
                      <a:gd name="connsiteX9" fmla="*/ 28720 w 246604"/>
                      <a:gd name="connsiteY9" fmla="*/ 89315 h 300056"/>
                      <a:gd name="connsiteX10" fmla="*/ 35864 w 246604"/>
                      <a:gd name="connsiteY10" fmla="*/ 58954 h 300056"/>
                      <a:gd name="connsiteX11" fmla="*/ 39435 w 246604"/>
                      <a:gd name="connsiteY11" fmla="*/ 53596 h 300056"/>
                      <a:gd name="connsiteX12" fmla="*/ 44793 w 246604"/>
                      <a:gd name="connsiteY12" fmla="*/ 33951 h 300056"/>
                      <a:gd name="connsiteX13" fmla="*/ 48365 w 246604"/>
                      <a:gd name="connsiteY13" fmla="*/ 19664 h 300056"/>
                      <a:gd name="connsiteX14" fmla="*/ 51937 w 246604"/>
                      <a:gd name="connsiteY14" fmla="*/ 14306 h 300056"/>
                      <a:gd name="connsiteX15" fmla="*/ 69796 w 246604"/>
                      <a:gd name="connsiteY15" fmla="*/ 5376 h 300056"/>
                      <a:gd name="connsiteX16" fmla="*/ 94799 w 246604"/>
                      <a:gd name="connsiteY16" fmla="*/ 18 h 300056"/>
                      <a:gd name="connsiteX17" fmla="*/ 114445 w 246604"/>
                      <a:gd name="connsiteY17" fmla="*/ 7162 h 300056"/>
                      <a:gd name="connsiteX18" fmla="*/ 126946 w 246604"/>
                      <a:gd name="connsiteY18" fmla="*/ 12520 h 300056"/>
                      <a:gd name="connsiteX19" fmla="*/ 150164 w 246604"/>
                      <a:gd name="connsiteY19" fmla="*/ 19664 h 300056"/>
                      <a:gd name="connsiteX20" fmla="*/ 182310 w 246604"/>
                      <a:gd name="connsiteY20" fmla="*/ 32165 h 300056"/>
                      <a:gd name="connsiteX21" fmla="*/ 194812 w 246604"/>
                      <a:gd name="connsiteY21" fmla="*/ 39309 h 300056"/>
                      <a:gd name="connsiteX22" fmla="*/ 209099 w 246604"/>
                      <a:gd name="connsiteY22" fmla="*/ 50025 h 300056"/>
                      <a:gd name="connsiteX23" fmla="*/ 221601 w 246604"/>
                      <a:gd name="connsiteY23" fmla="*/ 62526 h 300056"/>
                      <a:gd name="connsiteX24" fmla="*/ 230531 w 246604"/>
                      <a:gd name="connsiteY24" fmla="*/ 78600 h 300056"/>
                      <a:gd name="connsiteX25" fmla="*/ 239460 w 246604"/>
                      <a:gd name="connsiteY25" fmla="*/ 94673 h 300056"/>
                      <a:gd name="connsiteX26" fmla="*/ 246604 w 246604"/>
                      <a:gd name="connsiteY26" fmla="*/ 130392 h 300056"/>
                      <a:gd name="connsiteX27" fmla="*/ 244818 w 246604"/>
                      <a:gd name="connsiteY27" fmla="*/ 187542 h 300056"/>
                      <a:gd name="connsiteX28" fmla="*/ 239460 w 246604"/>
                      <a:gd name="connsiteY28" fmla="*/ 203615 h 300056"/>
                      <a:gd name="connsiteX29" fmla="*/ 232317 w 246604"/>
                      <a:gd name="connsiteY29" fmla="*/ 223261 h 300056"/>
                      <a:gd name="connsiteX30" fmla="*/ 221601 w 246604"/>
                      <a:gd name="connsiteY30" fmla="*/ 241120 h 300056"/>
                      <a:gd name="connsiteX31" fmla="*/ 212671 w 246604"/>
                      <a:gd name="connsiteY31" fmla="*/ 257193 h 300056"/>
                      <a:gd name="connsiteX32" fmla="*/ 198384 w 246604"/>
                      <a:gd name="connsiteY32" fmla="*/ 283982 h 300056"/>
                      <a:gd name="connsiteX33" fmla="*/ 189454 w 246604"/>
                      <a:gd name="connsiteY33" fmla="*/ 294698 h 300056"/>
                      <a:gd name="connsiteX34" fmla="*/ 168023 w 246604"/>
                      <a:gd name="connsiteY34" fmla="*/ 300056 h 300056"/>
                      <a:gd name="connsiteX35" fmla="*/ 151949 w 246604"/>
                      <a:gd name="connsiteY35" fmla="*/ 294698 h 300056"/>
                      <a:gd name="connsiteX36" fmla="*/ 96585 w 246604"/>
                      <a:gd name="connsiteY36" fmla="*/ 278625 h 300056"/>
                      <a:gd name="connsiteX37" fmla="*/ 71582 w 246604"/>
                      <a:gd name="connsiteY37" fmla="*/ 267909 h 300056"/>
                      <a:gd name="connsiteX38" fmla="*/ 41221 w 246604"/>
                      <a:gd name="connsiteY38" fmla="*/ 260765 h 300056"/>
                      <a:gd name="connsiteX39" fmla="*/ 21576 w 246604"/>
                      <a:gd name="connsiteY39" fmla="*/ 248264 h 300056"/>
                      <a:gd name="connsiteX40" fmla="*/ 5503 w 246604"/>
                      <a:gd name="connsiteY40" fmla="*/ 237548 h 300056"/>
                      <a:gd name="connsiteX41" fmla="*/ 145 w 246604"/>
                      <a:gd name="connsiteY41" fmla="*/ 200043 h 300056"/>
                      <a:gd name="connsiteX0" fmla="*/ 145 w 246604"/>
                      <a:gd name="connsiteY0" fmla="*/ 200050 h 300063"/>
                      <a:gd name="connsiteX1" fmla="*/ 1931 w 246604"/>
                      <a:gd name="connsiteY1" fmla="*/ 187549 h 300063"/>
                      <a:gd name="connsiteX2" fmla="*/ 5503 w 246604"/>
                      <a:gd name="connsiteY2" fmla="*/ 178619 h 300063"/>
                      <a:gd name="connsiteX3" fmla="*/ 7289 w 246604"/>
                      <a:gd name="connsiteY3" fmla="*/ 173261 h 300063"/>
                      <a:gd name="connsiteX4" fmla="*/ 10860 w 246604"/>
                      <a:gd name="connsiteY4" fmla="*/ 167903 h 300063"/>
                      <a:gd name="connsiteX5" fmla="*/ 18004 w 246604"/>
                      <a:gd name="connsiteY5" fmla="*/ 142900 h 300063"/>
                      <a:gd name="connsiteX6" fmla="*/ 19790 w 246604"/>
                      <a:gd name="connsiteY6" fmla="*/ 128613 h 300063"/>
                      <a:gd name="connsiteX7" fmla="*/ 21576 w 246604"/>
                      <a:gd name="connsiteY7" fmla="*/ 119683 h 300063"/>
                      <a:gd name="connsiteX8" fmla="*/ 25148 w 246604"/>
                      <a:gd name="connsiteY8" fmla="*/ 94680 h 300063"/>
                      <a:gd name="connsiteX9" fmla="*/ 28720 w 246604"/>
                      <a:gd name="connsiteY9" fmla="*/ 89322 h 300063"/>
                      <a:gd name="connsiteX10" fmla="*/ 35864 w 246604"/>
                      <a:gd name="connsiteY10" fmla="*/ 58961 h 300063"/>
                      <a:gd name="connsiteX11" fmla="*/ 39435 w 246604"/>
                      <a:gd name="connsiteY11" fmla="*/ 53603 h 300063"/>
                      <a:gd name="connsiteX12" fmla="*/ 44793 w 246604"/>
                      <a:gd name="connsiteY12" fmla="*/ 33958 h 300063"/>
                      <a:gd name="connsiteX13" fmla="*/ 48365 w 246604"/>
                      <a:gd name="connsiteY13" fmla="*/ 19671 h 300063"/>
                      <a:gd name="connsiteX14" fmla="*/ 69796 w 246604"/>
                      <a:gd name="connsiteY14" fmla="*/ 5383 h 300063"/>
                      <a:gd name="connsiteX15" fmla="*/ 94799 w 246604"/>
                      <a:gd name="connsiteY15" fmla="*/ 25 h 300063"/>
                      <a:gd name="connsiteX16" fmla="*/ 114445 w 246604"/>
                      <a:gd name="connsiteY16" fmla="*/ 7169 h 300063"/>
                      <a:gd name="connsiteX17" fmla="*/ 126946 w 246604"/>
                      <a:gd name="connsiteY17" fmla="*/ 12527 h 300063"/>
                      <a:gd name="connsiteX18" fmla="*/ 150164 w 246604"/>
                      <a:gd name="connsiteY18" fmla="*/ 19671 h 300063"/>
                      <a:gd name="connsiteX19" fmla="*/ 182310 w 246604"/>
                      <a:gd name="connsiteY19" fmla="*/ 32172 h 300063"/>
                      <a:gd name="connsiteX20" fmla="*/ 194812 w 246604"/>
                      <a:gd name="connsiteY20" fmla="*/ 39316 h 300063"/>
                      <a:gd name="connsiteX21" fmla="*/ 209099 w 246604"/>
                      <a:gd name="connsiteY21" fmla="*/ 50032 h 300063"/>
                      <a:gd name="connsiteX22" fmla="*/ 221601 w 246604"/>
                      <a:gd name="connsiteY22" fmla="*/ 62533 h 300063"/>
                      <a:gd name="connsiteX23" fmla="*/ 230531 w 246604"/>
                      <a:gd name="connsiteY23" fmla="*/ 78607 h 300063"/>
                      <a:gd name="connsiteX24" fmla="*/ 239460 w 246604"/>
                      <a:gd name="connsiteY24" fmla="*/ 94680 h 300063"/>
                      <a:gd name="connsiteX25" fmla="*/ 246604 w 246604"/>
                      <a:gd name="connsiteY25" fmla="*/ 130399 h 300063"/>
                      <a:gd name="connsiteX26" fmla="*/ 244818 w 246604"/>
                      <a:gd name="connsiteY26" fmla="*/ 187549 h 300063"/>
                      <a:gd name="connsiteX27" fmla="*/ 239460 w 246604"/>
                      <a:gd name="connsiteY27" fmla="*/ 203622 h 300063"/>
                      <a:gd name="connsiteX28" fmla="*/ 232317 w 246604"/>
                      <a:gd name="connsiteY28" fmla="*/ 223268 h 300063"/>
                      <a:gd name="connsiteX29" fmla="*/ 221601 w 246604"/>
                      <a:gd name="connsiteY29" fmla="*/ 241127 h 300063"/>
                      <a:gd name="connsiteX30" fmla="*/ 212671 w 246604"/>
                      <a:gd name="connsiteY30" fmla="*/ 257200 h 300063"/>
                      <a:gd name="connsiteX31" fmla="*/ 198384 w 246604"/>
                      <a:gd name="connsiteY31" fmla="*/ 283989 h 300063"/>
                      <a:gd name="connsiteX32" fmla="*/ 189454 w 246604"/>
                      <a:gd name="connsiteY32" fmla="*/ 294705 h 300063"/>
                      <a:gd name="connsiteX33" fmla="*/ 168023 w 246604"/>
                      <a:gd name="connsiteY33" fmla="*/ 300063 h 300063"/>
                      <a:gd name="connsiteX34" fmla="*/ 151949 w 246604"/>
                      <a:gd name="connsiteY34" fmla="*/ 294705 h 300063"/>
                      <a:gd name="connsiteX35" fmla="*/ 96585 w 246604"/>
                      <a:gd name="connsiteY35" fmla="*/ 278632 h 300063"/>
                      <a:gd name="connsiteX36" fmla="*/ 71582 w 246604"/>
                      <a:gd name="connsiteY36" fmla="*/ 267916 h 300063"/>
                      <a:gd name="connsiteX37" fmla="*/ 41221 w 246604"/>
                      <a:gd name="connsiteY37" fmla="*/ 260772 h 300063"/>
                      <a:gd name="connsiteX38" fmla="*/ 21576 w 246604"/>
                      <a:gd name="connsiteY38" fmla="*/ 248271 h 300063"/>
                      <a:gd name="connsiteX39" fmla="*/ 5503 w 246604"/>
                      <a:gd name="connsiteY39" fmla="*/ 237555 h 300063"/>
                      <a:gd name="connsiteX40" fmla="*/ 145 w 246604"/>
                      <a:gd name="connsiteY40" fmla="*/ 200050 h 300063"/>
                      <a:gd name="connsiteX0" fmla="*/ 145 w 246604"/>
                      <a:gd name="connsiteY0" fmla="*/ 200050 h 300063"/>
                      <a:gd name="connsiteX1" fmla="*/ 1931 w 246604"/>
                      <a:gd name="connsiteY1" fmla="*/ 187549 h 300063"/>
                      <a:gd name="connsiteX2" fmla="*/ 5503 w 246604"/>
                      <a:gd name="connsiteY2" fmla="*/ 178619 h 300063"/>
                      <a:gd name="connsiteX3" fmla="*/ 7289 w 246604"/>
                      <a:gd name="connsiteY3" fmla="*/ 173261 h 300063"/>
                      <a:gd name="connsiteX4" fmla="*/ 10860 w 246604"/>
                      <a:gd name="connsiteY4" fmla="*/ 167903 h 300063"/>
                      <a:gd name="connsiteX5" fmla="*/ 18004 w 246604"/>
                      <a:gd name="connsiteY5" fmla="*/ 142900 h 300063"/>
                      <a:gd name="connsiteX6" fmla="*/ 19790 w 246604"/>
                      <a:gd name="connsiteY6" fmla="*/ 128613 h 300063"/>
                      <a:gd name="connsiteX7" fmla="*/ 21576 w 246604"/>
                      <a:gd name="connsiteY7" fmla="*/ 119683 h 300063"/>
                      <a:gd name="connsiteX8" fmla="*/ 25148 w 246604"/>
                      <a:gd name="connsiteY8" fmla="*/ 94680 h 300063"/>
                      <a:gd name="connsiteX9" fmla="*/ 28720 w 246604"/>
                      <a:gd name="connsiteY9" fmla="*/ 89322 h 300063"/>
                      <a:gd name="connsiteX10" fmla="*/ 35864 w 246604"/>
                      <a:gd name="connsiteY10" fmla="*/ 58961 h 300063"/>
                      <a:gd name="connsiteX11" fmla="*/ 44793 w 246604"/>
                      <a:gd name="connsiteY11" fmla="*/ 33958 h 300063"/>
                      <a:gd name="connsiteX12" fmla="*/ 48365 w 246604"/>
                      <a:gd name="connsiteY12" fmla="*/ 19671 h 300063"/>
                      <a:gd name="connsiteX13" fmla="*/ 69796 w 246604"/>
                      <a:gd name="connsiteY13" fmla="*/ 5383 h 300063"/>
                      <a:gd name="connsiteX14" fmla="*/ 94799 w 246604"/>
                      <a:gd name="connsiteY14" fmla="*/ 25 h 300063"/>
                      <a:gd name="connsiteX15" fmla="*/ 114445 w 246604"/>
                      <a:gd name="connsiteY15" fmla="*/ 7169 h 300063"/>
                      <a:gd name="connsiteX16" fmla="*/ 126946 w 246604"/>
                      <a:gd name="connsiteY16" fmla="*/ 12527 h 300063"/>
                      <a:gd name="connsiteX17" fmla="*/ 150164 w 246604"/>
                      <a:gd name="connsiteY17" fmla="*/ 19671 h 300063"/>
                      <a:gd name="connsiteX18" fmla="*/ 182310 w 246604"/>
                      <a:gd name="connsiteY18" fmla="*/ 32172 h 300063"/>
                      <a:gd name="connsiteX19" fmla="*/ 194812 w 246604"/>
                      <a:gd name="connsiteY19" fmla="*/ 39316 h 300063"/>
                      <a:gd name="connsiteX20" fmla="*/ 209099 w 246604"/>
                      <a:gd name="connsiteY20" fmla="*/ 50032 h 300063"/>
                      <a:gd name="connsiteX21" fmla="*/ 221601 w 246604"/>
                      <a:gd name="connsiteY21" fmla="*/ 62533 h 300063"/>
                      <a:gd name="connsiteX22" fmla="*/ 230531 w 246604"/>
                      <a:gd name="connsiteY22" fmla="*/ 78607 h 300063"/>
                      <a:gd name="connsiteX23" fmla="*/ 239460 w 246604"/>
                      <a:gd name="connsiteY23" fmla="*/ 94680 h 300063"/>
                      <a:gd name="connsiteX24" fmla="*/ 246604 w 246604"/>
                      <a:gd name="connsiteY24" fmla="*/ 130399 h 300063"/>
                      <a:gd name="connsiteX25" fmla="*/ 244818 w 246604"/>
                      <a:gd name="connsiteY25" fmla="*/ 187549 h 300063"/>
                      <a:gd name="connsiteX26" fmla="*/ 239460 w 246604"/>
                      <a:gd name="connsiteY26" fmla="*/ 203622 h 300063"/>
                      <a:gd name="connsiteX27" fmla="*/ 232317 w 246604"/>
                      <a:gd name="connsiteY27" fmla="*/ 223268 h 300063"/>
                      <a:gd name="connsiteX28" fmla="*/ 221601 w 246604"/>
                      <a:gd name="connsiteY28" fmla="*/ 241127 h 300063"/>
                      <a:gd name="connsiteX29" fmla="*/ 212671 w 246604"/>
                      <a:gd name="connsiteY29" fmla="*/ 257200 h 300063"/>
                      <a:gd name="connsiteX30" fmla="*/ 198384 w 246604"/>
                      <a:gd name="connsiteY30" fmla="*/ 283989 h 300063"/>
                      <a:gd name="connsiteX31" fmla="*/ 189454 w 246604"/>
                      <a:gd name="connsiteY31" fmla="*/ 294705 h 300063"/>
                      <a:gd name="connsiteX32" fmla="*/ 168023 w 246604"/>
                      <a:gd name="connsiteY32" fmla="*/ 300063 h 300063"/>
                      <a:gd name="connsiteX33" fmla="*/ 151949 w 246604"/>
                      <a:gd name="connsiteY33" fmla="*/ 294705 h 300063"/>
                      <a:gd name="connsiteX34" fmla="*/ 96585 w 246604"/>
                      <a:gd name="connsiteY34" fmla="*/ 278632 h 300063"/>
                      <a:gd name="connsiteX35" fmla="*/ 71582 w 246604"/>
                      <a:gd name="connsiteY35" fmla="*/ 267916 h 300063"/>
                      <a:gd name="connsiteX36" fmla="*/ 41221 w 246604"/>
                      <a:gd name="connsiteY36" fmla="*/ 260772 h 300063"/>
                      <a:gd name="connsiteX37" fmla="*/ 21576 w 246604"/>
                      <a:gd name="connsiteY37" fmla="*/ 248271 h 300063"/>
                      <a:gd name="connsiteX38" fmla="*/ 5503 w 246604"/>
                      <a:gd name="connsiteY38" fmla="*/ 237555 h 300063"/>
                      <a:gd name="connsiteX39" fmla="*/ 145 w 246604"/>
                      <a:gd name="connsiteY39" fmla="*/ 200050 h 300063"/>
                      <a:gd name="connsiteX0" fmla="*/ 145 w 246604"/>
                      <a:gd name="connsiteY0" fmla="*/ 200050 h 300063"/>
                      <a:gd name="connsiteX1" fmla="*/ 1931 w 246604"/>
                      <a:gd name="connsiteY1" fmla="*/ 187549 h 300063"/>
                      <a:gd name="connsiteX2" fmla="*/ 5503 w 246604"/>
                      <a:gd name="connsiteY2" fmla="*/ 178619 h 300063"/>
                      <a:gd name="connsiteX3" fmla="*/ 7289 w 246604"/>
                      <a:gd name="connsiteY3" fmla="*/ 173261 h 300063"/>
                      <a:gd name="connsiteX4" fmla="*/ 10860 w 246604"/>
                      <a:gd name="connsiteY4" fmla="*/ 167903 h 300063"/>
                      <a:gd name="connsiteX5" fmla="*/ 18004 w 246604"/>
                      <a:gd name="connsiteY5" fmla="*/ 142900 h 300063"/>
                      <a:gd name="connsiteX6" fmla="*/ 19790 w 246604"/>
                      <a:gd name="connsiteY6" fmla="*/ 128613 h 300063"/>
                      <a:gd name="connsiteX7" fmla="*/ 21576 w 246604"/>
                      <a:gd name="connsiteY7" fmla="*/ 119683 h 300063"/>
                      <a:gd name="connsiteX8" fmla="*/ 25148 w 246604"/>
                      <a:gd name="connsiteY8" fmla="*/ 94680 h 300063"/>
                      <a:gd name="connsiteX9" fmla="*/ 35864 w 246604"/>
                      <a:gd name="connsiteY9" fmla="*/ 58961 h 300063"/>
                      <a:gd name="connsiteX10" fmla="*/ 44793 w 246604"/>
                      <a:gd name="connsiteY10" fmla="*/ 33958 h 300063"/>
                      <a:gd name="connsiteX11" fmla="*/ 48365 w 246604"/>
                      <a:gd name="connsiteY11" fmla="*/ 19671 h 300063"/>
                      <a:gd name="connsiteX12" fmla="*/ 69796 w 246604"/>
                      <a:gd name="connsiteY12" fmla="*/ 5383 h 300063"/>
                      <a:gd name="connsiteX13" fmla="*/ 94799 w 246604"/>
                      <a:gd name="connsiteY13" fmla="*/ 25 h 300063"/>
                      <a:gd name="connsiteX14" fmla="*/ 114445 w 246604"/>
                      <a:gd name="connsiteY14" fmla="*/ 7169 h 300063"/>
                      <a:gd name="connsiteX15" fmla="*/ 126946 w 246604"/>
                      <a:gd name="connsiteY15" fmla="*/ 12527 h 300063"/>
                      <a:gd name="connsiteX16" fmla="*/ 150164 w 246604"/>
                      <a:gd name="connsiteY16" fmla="*/ 19671 h 300063"/>
                      <a:gd name="connsiteX17" fmla="*/ 182310 w 246604"/>
                      <a:gd name="connsiteY17" fmla="*/ 32172 h 300063"/>
                      <a:gd name="connsiteX18" fmla="*/ 194812 w 246604"/>
                      <a:gd name="connsiteY18" fmla="*/ 39316 h 300063"/>
                      <a:gd name="connsiteX19" fmla="*/ 209099 w 246604"/>
                      <a:gd name="connsiteY19" fmla="*/ 50032 h 300063"/>
                      <a:gd name="connsiteX20" fmla="*/ 221601 w 246604"/>
                      <a:gd name="connsiteY20" fmla="*/ 62533 h 300063"/>
                      <a:gd name="connsiteX21" fmla="*/ 230531 w 246604"/>
                      <a:gd name="connsiteY21" fmla="*/ 78607 h 300063"/>
                      <a:gd name="connsiteX22" fmla="*/ 239460 w 246604"/>
                      <a:gd name="connsiteY22" fmla="*/ 94680 h 300063"/>
                      <a:gd name="connsiteX23" fmla="*/ 246604 w 246604"/>
                      <a:gd name="connsiteY23" fmla="*/ 130399 h 300063"/>
                      <a:gd name="connsiteX24" fmla="*/ 244818 w 246604"/>
                      <a:gd name="connsiteY24" fmla="*/ 187549 h 300063"/>
                      <a:gd name="connsiteX25" fmla="*/ 239460 w 246604"/>
                      <a:gd name="connsiteY25" fmla="*/ 203622 h 300063"/>
                      <a:gd name="connsiteX26" fmla="*/ 232317 w 246604"/>
                      <a:gd name="connsiteY26" fmla="*/ 223268 h 300063"/>
                      <a:gd name="connsiteX27" fmla="*/ 221601 w 246604"/>
                      <a:gd name="connsiteY27" fmla="*/ 241127 h 300063"/>
                      <a:gd name="connsiteX28" fmla="*/ 212671 w 246604"/>
                      <a:gd name="connsiteY28" fmla="*/ 257200 h 300063"/>
                      <a:gd name="connsiteX29" fmla="*/ 198384 w 246604"/>
                      <a:gd name="connsiteY29" fmla="*/ 283989 h 300063"/>
                      <a:gd name="connsiteX30" fmla="*/ 189454 w 246604"/>
                      <a:gd name="connsiteY30" fmla="*/ 294705 h 300063"/>
                      <a:gd name="connsiteX31" fmla="*/ 168023 w 246604"/>
                      <a:gd name="connsiteY31" fmla="*/ 300063 h 300063"/>
                      <a:gd name="connsiteX32" fmla="*/ 151949 w 246604"/>
                      <a:gd name="connsiteY32" fmla="*/ 294705 h 300063"/>
                      <a:gd name="connsiteX33" fmla="*/ 96585 w 246604"/>
                      <a:gd name="connsiteY33" fmla="*/ 278632 h 300063"/>
                      <a:gd name="connsiteX34" fmla="*/ 71582 w 246604"/>
                      <a:gd name="connsiteY34" fmla="*/ 267916 h 300063"/>
                      <a:gd name="connsiteX35" fmla="*/ 41221 w 246604"/>
                      <a:gd name="connsiteY35" fmla="*/ 260772 h 300063"/>
                      <a:gd name="connsiteX36" fmla="*/ 21576 w 246604"/>
                      <a:gd name="connsiteY36" fmla="*/ 248271 h 300063"/>
                      <a:gd name="connsiteX37" fmla="*/ 5503 w 246604"/>
                      <a:gd name="connsiteY37" fmla="*/ 237555 h 300063"/>
                      <a:gd name="connsiteX38" fmla="*/ 145 w 246604"/>
                      <a:gd name="connsiteY38" fmla="*/ 200050 h 300063"/>
                      <a:gd name="connsiteX0" fmla="*/ 145 w 246604"/>
                      <a:gd name="connsiteY0" fmla="*/ 200050 h 300063"/>
                      <a:gd name="connsiteX1" fmla="*/ 1931 w 246604"/>
                      <a:gd name="connsiteY1" fmla="*/ 187549 h 300063"/>
                      <a:gd name="connsiteX2" fmla="*/ 5503 w 246604"/>
                      <a:gd name="connsiteY2" fmla="*/ 178619 h 300063"/>
                      <a:gd name="connsiteX3" fmla="*/ 7289 w 246604"/>
                      <a:gd name="connsiteY3" fmla="*/ 173261 h 300063"/>
                      <a:gd name="connsiteX4" fmla="*/ 10860 w 246604"/>
                      <a:gd name="connsiteY4" fmla="*/ 167903 h 300063"/>
                      <a:gd name="connsiteX5" fmla="*/ 18004 w 246604"/>
                      <a:gd name="connsiteY5" fmla="*/ 142900 h 300063"/>
                      <a:gd name="connsiteX6" fmla="*/ 21576 w 246604"/>
                      <a:gd name="connsiteY6" fmla="*/ 119683 h 300063"/>
                      <a:gd name="connsiteX7" fmla="*/ 25148 w 246604"/>
                      <a:gd name="connsiteY7" fmla="*/ 94680 h 300063"/>
                      <a:gd name="connsiteX8" fmla="*/ 35864 w 246604"/>
                      <a:gd name="connsiteY8" fmla="*/ 58961 h 300063"/>
                      <a:gd name="connsiteX9" fmla="*/ 44793 w 246604"/>
                      <a:gd name="connsiteY9" fmla="*/ 33958 h 300063"/>
                      <a:gd name="connsiteX10" fmla="*/ 48365 w 246604"/>
                      <a:gd name="connsiteY10" fmla="*/ 19671 h 300063"/>
                      <a:gd name="connsiteX11" fmla="*/ 69796 w 246604"/>
                      <a:gd name="connsiteY11" fmla="*/ 5383 h 300063"/>
                      <a:gd name="connsiteX12" fmla="*/ 94799 w 246604"/>
                      <a:gd name="connsiteY12" fmla="*/ 25 h 300063"/>
                      <a:gd name="connsiteX13" fmla="*/ 114445 w 246604"/>
                      <a:gd name="connsiteY13" fmla="*/ 7169 h 300063"/>
                      <a:gd name="connsiteX14" fmla="*/ 126946 w 246604"/>
                      <a:gd name="connsiteY14" fmla="*/ 12527 h 300063"/>
                      <a:gd name="connsiteX15" fmla="*/ 150164 w 246604"/>
                      <a:gd name="connsiteY15" fmla="*/ 19671 h 300063"/>
                      <a:gd name="connsiteX16" fmla="*/ 182310 w 246604"/>
                      <a:gd name="connsiteY16" fmla="*/ 32172 h 300063"/>
                      <a:gd name="connsiteX17" fmla="*/ 194812 w 246604"/>
                      <a:gd name="connsiteY17" fmla="*/ 39316 h 300063"/>
                      <a:gd name="connsiteX18" fmla="*/ 209099 w 246604"/>
                      <a:gd name="connsiteY18" fmla="*/ 50032 h 300063"/>
                      <a:gd name="connsiteX19" fmla="*/ 221601 w 246604"/>
                      <a:gd name="connsiteY19" fmla="*/ 62533 h 300063"/>
                      <a:gd name="connsiteX20" fmla="*/ 230531 w 246604"/>
                      <a:gd name="connsiteY20" fmla="*/ 78607 h 300063"/>
                      <a:gd name="connsiteX21" fmla="*/ 239460 w 246604"/>
                      <a:gd name="connsiteY21" fmla="*/ 94680 h 300063"/>
                      <a:gd name="connsiteX22" fmla="*/ 246604 w 246604"/>
                      <a:gd name="connsiteY22" fmla="*/ 130399 h 300063"/>
                      <a:gd name="connsiteX23" fmla="*/ 244818 w 246604"/>
                      <a:gd name="connsiteY23" fmla="*/ 187549 h 300063"/>
                      <a:gd name="connsiteX24" fmla="*/ 239460 w 246604"/>
                      <a:gd name="connsiteY24" fmla="*/ 203622 h 300063"/>
                      <a:gd name="connsiteX25" fmla="*/ 232317 w 246604"/>
                      <a:gd name="connsiteY25" fmla="*/ 223268 h 300063"/>
                      <a:gd name="connsiteX26" fmla="*/ 221601 w 246604"/>
                      <a:gd name="connsiteY26" fmla="*/ 241127 h 300063"/>
                      <a:gd name="connsiteX27" fmla="*/ 212671 w 246604"/>
                      <a:gd name="connsiteY27" fmla="*/ 257200 h 300063"/>
                      <a:gd name="connsiteX28" fmla="*/ 198384 w 246604"/>
                      <a:gd name="connsiteY28" fmla="*/ 283989 h 300063"/>
                      <a:gd name="connsiteX29" fmla="*/ 189454 w 246604"/>
                      <a:gd name="connsiteY29" fmla="*/ 294705 h 300063"/>
                      <a:gd name="connsiteX30" fmla="*/ 168023 w 246604"/>
                      <a:gd name="connsiteY30" fmla="*/ 300063 h 300063"/>
                      <a:gd name="connsiteX31" fmla="*/ 151949 w 246604"/>
                      <a:gd name="connsiteY31" fmla="*/ 294705 h 300063"/>
                      <a:gd name="connsiteX32" fmla="*/ 96585 w 246604"/>
                      <a:gd name="connsiteY32" fmla="*/ 278632 h 300063"/>
                      <a:gd name="connsiteX33" fmla="*/ 71582 w 246604"/>
                      <a:gd name="connsiteY33" fmla="*/ 267916 h 300063"/>
                      <a:gd name="connsiteX34" fmla="*/ 41221 w 246604"/>
                      <a:gd name="connsiteY34" fmla="*/ 260772 h 300063"/>
                      <a:gd name="connsiteX35" fmla="*/ 21576 w 246604"/>
                      <a:gd name="connsiteY35" fmla="*/ 248271 h 300063"/>
                      <a:gd name="connsiteX36" fmla="*/ 5503 w 246604"/>
                      <a:gd name="connsiteY36" fmla="*/ 237555 h 300063"/>
                      <a:gd name="connsiteX37" fmla="*/ 145 w 246604"/>
                      <a:gd name="connsiteY37" fmla="*/ 200050 h 300063"/>
                      <a:gd name="connsiteX0" fmla="*/ 145 w 246604"/>
                      <a:gd name="connsiteY0" fmla="*/ 200050 h 300063"/>
                      <a:gd name="connsiteX1" fmla="*/ 1931 w 246604"/>
                      <a:gd name="connsiteY1" fmla="*/ 187549 h 300063"/>
                      <a:gd name="connsiteX2" fmla="*/ 5503 w 246604"/>
                      <a:gd name="connsiteY2" fmla="*/ 178619 h 300063"/>
                      <a:gd name="connsiteX3" fmla="*/ 7289 w 246604"/>
                      <a:gd name="connsiteY3" fmla="*/ 173261 h 300063"/>
                      <a:gd name="connsiteX4" fmla="*/ 18004 w 246604"/>
                      <a:gd name="connsiteY4" fmla="*/ 142900 h 300063"/>
                      <a:gd name="connsiteX5" fmla="*/ 21576 w 246604"/>
                      <a:gd name="connsiteY5" fmla="*/ 119683 h 300063"/>
                      <a:gd name="connsiteX6" fmla="*/ 25148 w 246604"/>
                      <a:gd name="connsiteY6" fmla="*/ 94680 h 300063"/>
                      <a:gd name="connsiteX7" fmla="*/ 35864 w 246604"/>
                      <a:gd name="connsiteY7" fmla="*/ 58961 h 300063"/>
                      <a:gd name="connsiteX8" fmla="*/ 44793 w 246604"/>
                      <a:gd name="connsiteY8" fmla="*/ 33958 h 300063"/>
                      <a:gd name="connsiteX9" fmla="*/ 48365 w 246604"/>
                      <a:gd name="connsiteY9" fmla="*/ 19671 h 300063"/>
                      <a:gd name="connsiteX10" fmla="*/ 69796 w 246604"/>
                      <a:gd name="connsiteY10" fmla="*/ 5383 h 300063"/>
                      <a:gd name="connsiteX11" fmla="*/ 94799 w 246604"/>
                      <a:gd name="connsiteY11" fmla="*/ 25 h 300063"/>
                      <a:gd name="connsiteX12" fmla="*/ 114445 w 246604"/>
                      <a:gd name="connsiteY12" fmla="*/ 7169 h 300063"/>
                      <a:gd name="connsiteX13" fmla="*/ 126946 w 246604"/>
                      <a:gd name="connsiteY13" fmla="*/ 12527 h 300063"/>
                      <a:gd name="connsiteX14" fmla="*/ 150164 w 246604"/>
                      <a:gd name="connsiteY14" fmla="*/ 19671 h 300063"/>
                      <a:gd name="connsiteX15" fmla="*/ 182310 w 246604"/>
                      <a:gd name="connsiteY15" fmla="*/ 32172 h 300063"/>
                      <a:gd name="connsiteX16" fmla="*/ 194812 w 246604"/>
                      <a:gd name="connsiteY16" fmla="*/ 39316 h 300063"/>
                      <a:gd name="connsiteX17" fmla="*/ 209099 w 246604"/>
                      <a:gd name="connsiteY17" fmla="*/ 50032 h 300063"/>
                      <a:gd name="connsiteX18" fmla="*/ 221601 w 246604"/>
                      <a:gd name="connsiteY18" fmla="*/ 62533 h 300063"/>
                      <a:gd name="connsiteX19" fmla="*/ 230531 w 246604"/>
                      <a:gd name="connsiteY19" fmla="*/ 78607 h 300063"/>
                      <a:gd name="connsiteX20" fmla="*/ 239460 w 246604"/>
                      <a:gd name="connsiteY20" fmla="*/ 94680 h 300063"/>
                      <a:gd name="connsiteX21" fmla="*/ 246604 w 246604"/>
                      <a:gd name="connsiteY21" fmla="*/ 130399 h 300063"/>
                      <a:gd name="connsiteX22" fmla="*/ 244818 w 246604"/>
                      <a:gd name="connsiteY22" fmla="*/ 187549 h 300063"/>
                      <a:gd name="connsiteX23" fmla="*/ 239460 w 246604"/>
                      <a:gd name="connsiteY23" fmla="*/ 203622 h 300063"/>
                      <a:gd name="connsiteX24" fmla="*/ 232317 w 246604"/>
                      <a:gd name="connsiteY24" fmla="*/ 223268 h 300063"/>
                      <a:gd name="connsiteX25" fmla="*/ 221601 w 246604"/>
                      <a:gd name="connsiteY25" fmla="*/ 241127 h 300063"/>
                      <a:gd name="connsiteX26" fmla="*/ 212671 w 246604"/>
                      <a:gd name="connsiteY26" fmla="*/ 257200 h 300063"/>
                      <a:gd name="connsiteX27" fmla="*/ 198384 w 246604"/>
                      <a:gd name="connsiteY27" fmla="*/ 283989 h 300063"/>
                      <a:gd name="connsiteX28" fmla="*/ 189454 w 246604"/>
                      <a:gd name="connsiteY28" fmla="*/ 294705 h 300063"/>
                      <a:gd name="connsiteX29" fmla="*/ 168023 w 246604"/>
                      <a:gd name="connsiteY29" fmla="*/ 300063 h 300063"/>
                      <a:gd name="connsiteX30" fmla="*/ 151949 w 246604"/>
                      <a:gd name="connsiteY30" fmla="*/ 294705 h 300063"/>
                      <a:gd name="connsiteX31" fmla="*/ 96585 w 246604"/>
                      <a:gd name="connsiteY31" fmla="*/ 278632 h 300063"/>
                      <a:gd name="connsiteX32" fmla="*/ 71582 w 246604"/>
                      <a:gd name="connsiteY32" fmla="*/ 267916 h 300063"/>
                      <a:gd name="connsiteX33" fmla="*/ 41221 w 246604"/>
                      <a:gd name="connsiteY33" fmla="*/ 260772 h 300063"/>
                      <a:gd name="connsiteX34" fmla="*/ 21576 w 246604"/>
                      <a:gd name="connsiteY34" fmla="*/ 248271 h 300063"/>
                      <a:gd name="connsiteX35" fmla="*/ 5503 w 246604"/>
                      <a:gd name="connsiteY35" fmla="*/ 237555 h 300063"/>
                      <a:gd name="connsiteX36" fmla="*/ 145 w 246604"/>
                      <a:gd name="connsiteY36" fmla="*/ 200050 h 300063"/>
                      <a:gd name="connsiteX0" fmla="*/ 3572 w 244673"/>
                      <a:gd name="connsiteY0" fmla="*/ 237555 h 300063"/>
                      <a:gd name="connsiteX1" fmla="*/ 0 w 244673"/>
                      <a:gd name="connsiteY1" fmla="*/ 187549 h 300063"/>
                      <a:gd name="connsiteX2" fmla="*/ 3572 w 244673"/>
                      <a:gd name="connsiteY2" fmla="*/ 178619 h 300063"/>
                      <a:gd name="connsiteX3" fmla="*/ 5358 w 244673"/>
                      <a:gd name="connsiteY3" fmla="*/ 173261 h 300063"/>
                      <a:gd name="connsiteX4" fmla="*/ 16073 w 244673"/>
                      <a:gd name="connsiteY4" fmla="*/ 142900 h 300063"/>
                      <a:gd name="connsiteX5" fmla="*/ 19645 w 244673"/>
                      <a:gd name="connsiteY5" fmla="*/ 119683 h 300063"/>
                      <a:gd name="connsiteX6" fmla="*/ 23217 w 244673"/>
                      <a:gd name="connsiteY6" fmla="*/ 94680 h 300063"/>
                      <a:gd name="connsiteX7" fmla="*/ 33933 w 244673"/>
                      <a:gd name="connsiteY7" fmla="*/ 58961 h 300063"/>
                      <a:gd name="connsiteX8" fmla="*/ 42862 w 244673"/>
                      <a:gd name="connsiteY8" fmla="*/ 33958 h 300063"/>
                      <a:gd name="connsiteX9" fmla="*/ 46434 w 244673"/>
                      <a:gd name="connsiteY9" fmla="*/ 19671 h 300063"/>
                      <a:gd name="connsiteX10" fmla="*/ 67865 w 244673"/>
                      <a:gd name="connsiteY10" fmla="*/ 5383 h 300063"/>
                      <a:gd name="connsiteX11" fmla="*/ 92868 w 244673"/>
                      <a:gd name="connsiteY11" fmla="*/ 25 h 300063"/>
                      <a:gd name="connsiteX12" fmla="*/ 112514 w 244673"/>
                      <a:gd name="connsiteY12" fmla="*/ 7169 h 300063"/>
                      <a:gd name="connsiteX13" fmla="*/ 125015 w 244673"/>
                      <a:gd name="connsiteY13" fmla="*/ 12527 h 300063"/>
                      <a:gd name="connsiteX14" fmla="*/ 148233 w 244673"/>
                      <a:gd name="connsiteY14" fmla="*/ 19671 h 300063"/>
                      <a:gd name="connsiteX15" fmla="*/ 180379 w 244673"/>
                      <a:gd name="connsiteY15" fmla="*/ 32172 h 300063"/>
                      <a:gd name="connsiteX16" fmla="*/ 192881 w 244673"/>
                      <a:gd name="connsiteY16" fmla="*/ 39316 h 300063"/>
                      <a:gd name="connsiteX17" fmla="*/ 207168 w 244673"/>
                      <a:gd name="connsiteY17" fmla="*/ 50032 h 300063"/>
                      <a:gd name="connsiteX18" fmla="*/ 219670 w 244673"/>
                      <a:gd name="connsiteY18" fmla="*/ 62533 h 300063"/>
                      <a:gd name="connsiteX19" fmla="*/ 228600 w 244673"/>
                      <a:gd name="connsiteY19" fmla="*/ 78607 h 300063"/>
                      <a:gd name="connsiteX20" fmla="*/ 237529 w 244673"/>
                      <a:gd name="connsiteY20" fmla="*/ 94680 h 300063"/>
                      <a:gd name="connsiteX21" fmla="*/ 244673 w 244673"/>
                      <a:gd name="connsiteY21" fmla="*/ 130399 h 300063"/>
                      <a:gd name="connsiteX22" fmla="*/ 242887 w 244673"/>
                      <a:gd name="connsiteY22" fmla="*/ 187549 h 300063"/>
                      <a:gd name="connsiteX23" fmla="*/ 237529 w 244673"/>
                      <a:gd name="connsiteY23" fmla="*/ 203622 h 300063"/>
                      <a:gd name="connsiteX24" fmla="*/ 230386 w 244673"/>
                      <a:gd name="connsiteY24" fmla="*/ 223268 h 300063"/>
                      <a:gd name="connsiteX25" fmla="*/ 219670 w 244673"/>
                      <a:gd name="connsiteY25" fmla="*/ 241127 h 300063"/>
                      <a:gd name="connsiteX26" fmla="*/ 210740 w 244673"/>
                      <a:gd name="connsiteY26" fmla="*/ 257200 h 300063"/>
                      <a:gd name="connsiteX27" fmla="*/ 196453 w 244673"/>
                      <a:gd name="connsiteY27" fmla="*/ 283989 h 300063"/>
                      <a:gd name="connsiteX28" fmla="*/ 187523 w 244673"/>
                      <a:gd name="connsiteY28" fmla="*/ 294705 h 300063"/>
                      <a:gd name="connsiteX29" fmla="*/ 166092 w 244673"/>
                      <a:gd name="connsiteY29" fmla="*/ 300063 h 300063"/>
                      <a:gd name="connsiteX30" fmla="*/ 150018 w 244673"/>
                      <a:gd name="connsiteY30" fmla="*/ 294705 h 300063"/>
                      <a:gd name="connsiteX31" fmla="*/ 94654 w 244673"/>
                      <a:gd name="connsiteY31" fmla="*/ 278632 h 300063"/>
                      <a:gd name="connsiteX32" fmla="*/ 69651 w 244673"/>
                      <a:gd name="connsiteY32" fmla="*/ 267916 h 300063"/>
                      <a:gd name="connsiteX33" fmla="*/ 39290 w 244673"/>
                      <a:gd name="connsiteY33" fmla="*/ 260772 h 300063"/>
                      <a:gd name="connsiteX34" fmla="*/ 19645 w 244673"/>
                      <a:gd name="connsiteY34" fmla="*/ 248271 h 300063"/>
                      <a:gd name="connsiteX35" fmla="*/ 3572 w 244673"/>
                      <a:gd name="connsiteY35" fmla="*/ 237555 h 300063"/>
                      <a:gd name="connsiteX0" fmla="*/ 3572 w 244673"/>
                      <a:gd name="connsiteY0" fmla="*/ 237555 h 300063"/>
                      <a:gd name="connsiteX1" fmla="*/ 0 w 244673"/>
                      <a:gd name="connsiteY1" fmla="*/ 187549 h 300063"/>
                      <a:gd name="connsiteX2" fmla="*/ 3572 w 244673"/>
                      <a:gd name="connsiteY2" fmla="*/ 178619 h 300063"/>
                      <a:gd name="connsiteX3" fmla="*/ 16073 w 244673"/>
                      <a:gd name="connsiteY3" fmla="*/ 142900 h 300063"/>
                      <a:gd name="connsiteX4" fmla="*/ 19645 w 244673"/>
                      <a:gd name="connsiteY4" fmla="*/ 119683 h 300063"/>
                      <a:gd name="connsiteX5" fmla="*/ 23217 w 244673"/>
                      <a:gd name="connsiteY5" fmla="*/ 94680 h 300063"/>
                      <a:gd name="connsiteX6" fmla="*/ 33933 w 244673"/>
                      <a:gd name="connsiteY6" fmla="*/ 58961 h 300063"/>
                      <a:gd name="connsiteX7" fmla="*/ 42862 w 244673"/>
                      <a:gd name="connsiteY7" fmla="*/ 33958 h 300063"/>
                      <a:gd name="connsiteX8" fmla="*/ 46434 w 244673"/>
                      <a:gd name="connsiteY8" fmla="*/ 19671 h 300063"/>
                      <a:gd name="connsiteX9" fmla="*/ 67865 w 244673"/>
                      <a:gd name="connsiteY9" fmla="*/ 5383 h 300063"/>
                      <a:gd name="connsiteX10" fmla="*/ 92868 w 244673"/>
                      <a:gd name="connsiteY10" fmla="*/ 25 h 300063"/>
                      <a:gd name="connsiteX11" fmla="*/ 112514 w 244673"/>
                      <a:gd name="connsiteY11" fmla="*/ 7169 h 300063"/>
                      <a:gd name="connsiteX12" fmla="*/ 125015 w 244673"/>
                      <a:gd name="connsiteY12" fmla="*/ 12527 h 300063"/>
                      <a:gd name="connsiteX13" fmla="*/ 148233 w 244673"/>
                      <a:gd name="connsiteY13" fmla="*/ 19671 h 300063"/>
                      <a:gd name="connsiteX14" fmla="*/ 180379 w 244673"/>
                      <a:gd name="connsiteY14" fmla="*/ 32172 h 300063"/>
                      <a:gd name="connsiteX15" fmla="*/ 192881 w 244673"/>
                      <a:gd name="connsiteY15" fmla="*/ 39316 h 300063"/>
                      <a:gd name="connsiteX16" fmla="*/ 207168 w 244673"/>
                      <a:gd name="connsiteY16" fmla="*/ 50032 h 300063"/>
                      <a:gd name="connsiteX17" fmla="*/ 219670 w 244673"/>
                      <a:gd name="connsiteY17" fmla="*/ 62533 h 300063"/>
                      <a:gd name="connsiteX18" fmla="*/ 228600 w 244673"/>
                      <a:gd name="connsiteY18" fmla="*/ 78607 h 300063"/>
                      <a:gd name="connsiteX19" fmla="*/ 237529 w 244673"/>
                      <a:gd name="connsiteY19" fmla="*/ 94680 h 300063"/>
                      <a:gd name="connsiteX20" fmla="*/ 244673 w 244673"/>
                      <a:gd name="connsiteY20" fmla="*/ 130399 h 300063"/>
                      <a:gd name="connsiteX21" fmla="*/ 242887 w 244673"/>
                      <a:gd name="connsiteY21" fmla="*/ 187549 h 300063"/>
                      <a:gd name="connsiteX22" fmla="*/ 237529 w 244673"/>
                      <a:gd name="connsiteY22" fmla="*/ 203622 h 300063"/>
                      <a:gd name="connsiteX23" fmla="*/ 230386 w 244673"/>
                      <a:gd name="connsiteY23" fmla="*/ 223268 h 300063"/>
                      <a:gd name="connsiteX24" fmla="*/ 219670 w 244673"/>
                      <a:gd name="connsiteY24" fmla="*/ 241127 h 300063"/>
                      <a:gd name="connsiteX25" fmla="*/ 210740 w 244673"/>
                      <a:gd name="connsiteY25" fmla="*/ 257200 h 300063"/>
                      <a:gd name="connsiteX26" fmla="*/ 196453 w 244673"/>
                      <a:gd name="connsiteY26" fmla="*/ 283989 h 300063"/>
                      <a:gd name="connsiteX27" fmla="*/ 187523 w 244673"/>
                      <a:gd name="connsiteY27" fmla="*/ 294705 h 300063"/>
                      <a:gd name="connsiteX28" fmla="*/ 166092 w 244673"/>
                      <a:gd name="connsiteY28" fmla="*/ 300063 h 300063"/>
                      <a:gd name="connsiteX29" fmla="*/ 150018 w 244673"/>
                      <a:gd name="connsiteY29" fmla="*/ 294705 h 300063"/>
                      <a:gd name="connsiteX30" fmla="*/ 94654 w 244673"/>
                      <a:gd name="connsiteY30" fmla="*/ 278632 h 300063"/>
                      <a:gd name="connsiteX31" fmla="*/ 69651 w 244673"/>
                      <a:gd name="connsiteY31" fmla="*/ 267916 h 300063"/>
                      <a:gd name="connsiteX32" fmla="*/ 39290 w 244673"/>
                      <a:gd name="connsiteY32" fmla="*/ 260772 h 300063"/>
                      <a:gd name="connsiteX33" fmla="*/ 19645 w 244673"/>
                      <a:gd name="connsiteY33" fmla="*/ 248271 h 300063"/>
                      <a:gd name="connsiteX34" fmla="*/ 3572 w 244673"/>
                      <a:gd name="connsiteY34" fmla="*/ 237555 h 300063"/>
                      <a:gd name="connsiteX0" fmla="*/ 4354 w 245455"/>
                      <a:gd name="connsiteY0" fmla="*/ 237555 h 300063"/>
                      <a:gd name="connsiteX1" fmla="*/ 782 w 245455"/>
                      <a:gd name="connsiteY1" fmla="*/ 187549 h 300063"/>
                      <a:gd name="connsiteX2" fmla="*/ 16855 w 245455"/>
                      <a:gd name="connsiteY2" fmla="*/ 142900 h 300063"/>
                      <a:gd name="connsiteX3" fmla="*/ 20427 w 245455"/>
                      <a:gd name="connsiteY3" fmla="*/ 119683 h 300063"/>
                      <a:gd name="connsiteX4" fmla="*/ 23999 w 245455"/>
                      <a:gd name="connsiteY4" fmla="*/ 94680 h 300063"/>
                      <a:gd name="connsiteX5" fmla="*/ 34715 w 245455"/>
                      <a:gd name="connsiteY5" fmla="*/ 58961 h 300063"/>
                      <a:gd name="connsiteX6" fmla="*/ 43644 w 245455"/>
                      <a:gd name="connsiteY6" fmla="*/ 33958 h 300063"/>
                      <a:gd name="connsiteX7" fmla="*/ 47216 w 245455"/>
                      <a:gd name="connsiteY7" fmla="*/ 19671 h 300063"/>
                      <a:gd name="connsiteX8" fmla="*/ 68647 w 245455"/>
                      <a:gd name="connsiteY8" fmla="*/ 5383 h 300063"/>
                      <a:gd name="connsiteX9" fmla="*/ 93650 w 245455"/>
                      <a:gd name="connsiteY9" fmla="*/ 25 h 300063"/>
                      <a:gd name="connsiteX10" fmla="*/ 113296 w 245455"/>
                      <a:gd name="connsiteY10" fmla="*/ 7169 h 300063"/>
                      <a:gd name="connsiteX11" fmla="*/ 125797 w 245455"/>
                      <a:gd name="connsiteY11" fmla="*/ 12527 h 300063"/>
                      <a:gd name="connsiteX12" fmla="*/ 149015 w 245455"/>
                      <a:gd name="connsiteY12" fmla="*/ 19671 h 300063"/>
                      <a:gd name="connsiteX13" fmla="*/ 181161 w 245455"/>
                      <a:gd name="connsiteY13" fmla="*/ 32172 h 300063"/>
                      <a:gd name="connsiteX14" fmla="*/ 193663 w 245455"/>
                      <a:gd name="connsiteY14" fmla="*/ 39316 h 300063"/>
                      <a:gd name="connsiteX15" fmla="*/ 207950 w 245455"/>
                      <a:gd name="connsiteY15" fmla="*/ 50032 h 300063"/>
                      <a:gd name="connsiteX16" fmla="*/ 220452 w 245455"/>
                      <a:gd name="connsiteY16" fmla="*/ 62533 h 300063"/>
                      <a:gd name="connsiteX17" fmla="*/ 229382 w 245455"/>
                      <a:gd name="connsiteY17" fmla="*/ 78607 h 300063"/>
                      <a:gd name="connsiteX18" fmla="*/ 238311 w 245455"/>
                      <a:gd name="connsiteY18" fmla="*/ 94680 h 300063"/>
                      <a:gd name="connsiteX19" fmla="*/ 245455 w 245455"/>
                      <a:gd name="connsiteY19" fmla="*/ 130399 h 300063"/>
                      <a:gd name="connsiteX20" fmla="*/ 243669 w 245455"/>
                      <a:gd name="connsiteY20" fmla="*/ 187549 h 300063"/>
                      <a:gd name="connsiteX21" fmla="*/ 238311 w 245455"/>
                      <a:gd name="connsiteY21" fmla="*/ 203622 h 300063"/>
                      <a:gd name="connsiteX22" fmla="*/ 231168 w 245455"/>
                      <a:gd name="connsiteY22" fmla="*/ 223268 h 300063"/>
                      <a:gd name="connsiteX23" fmla="*/ 220452 w 245455"/>
                      <a:gd name="connsiteY23" fmla="*/ 241127 h 300063"/>
                      <a:gd name="connsiteX24" fmla="*/ 211522 w 245455"/>
                      <a:gd name="connsiteY24" fmla="*/ 257200 h 300063"/>
                      <a:gd name="connsiteX25" fmla="*/ 197235 w 245455"/>
                      <a:gd name="connsiteY25" fmla="*/ 283989 h 300063"/>
                      <a:gd name="connsiteX26" fmla="*/ 188305 w 245455"/>
                      <a:gd name="connsiteY26" fmla="*/ 294705 h 300063"/>
                      <a:gd name="connsiteX27" fmla="*/ 166874 w 245455"/>
                      <a:gd name="connsiteY27" fmla="*/ 300063 h 300063"/>
                      <a:gd name="connsiteX28" fmla="*/ 150800 w 245455"/>
                      <a:gd name="connsiteY28" fmla="*/ 294705 h 300063"/>
                      <a:gd name="connsiteX29" fmla="*/ 95436 w 245455"/>
                      <a:gd name="connsiteY29" fmla="*/ 278632 h 300063"/>
                      <a:gd name="connsiteX30" fmla="*/ 70433 w 245455"/>
                      <a:gd name="connsiteY30" fmla="*/ 267916 h 300063"/>
                      <a:gd name="connsiteX31" fmla="*/ 40072 w 245455"/>
                      <a:gd name="connsiteY31" fmla="*/ 260772 h 300063"/>
                      <a:gd name="connsiteX32" fmla="*/ 20427 w 245455"/>
                      <a:gd name="connsiteY32" fmla="*/ 248271 h 300063"/>
                      <a:gd name="connsiteX33" fmla="*/ 4354 w 245455"/>
                      <a:gd name="connsiteY33" fmla="*/ 237555 h 300063"/>
                      <a:gd name="connsiteX0" fmla="*/ 4354 w 245455"/>
                      <a:gd name="connsiteY0" fmla="*/ 237555 h 300063"/>
                      <a:gd name="connsiteX1" fmla="*/ 782 w 245455"/>
                      <a:gd name="connsiteY1" fmla="*/ 187549 h 300063"/>
                      <a:gd name="connsiteX2" fmla="*/ 16855 w 245455"/>
                      <a:gd name="connsiteY2" fmla="*/ 142900 h 300063"/>
                      <a:gd name="connsiteX3" fmla="*/ 20427 w 245455"/>
                      <a:gd name="connsiteY3" fmla="*/ 119683 h 300063"/>
                      <a:gd name="connsiteX4" fmla="*/ 23999 w 245455"/>
                      <a:gd name="connsiteY4" fmla="*/ 94680 h 300063"/>
                      <a:gd name="connsiteX5" fmla="*/ 34715 w 245455"/>
                      <a:gd name="connsiteY5" fmla="*/ 58961 h 300063"/>
                      <a:gd name="connsiteX6" fmla="*/ 43644 w 245455"/>
                      <a:gd name="connsiteY6" fmla="*/ 33958 h 300063"/>
                      <a:gd name="connsiteX7" fmla="*/ 47216 w 245455"/>
                      <a:gd name="connsiteY7" fmla="*/ 19671 h 300063"/>
                      <a:gd name="connsiteX8" fmla="*/ 68647 w 245455"/>
                      <a:gd name="connsiteY8" fmla="*/ 5383 h 300063"/>
                      <a:gd name="connsiteX9" fmla="*/ 93650 w 245455"/>
                      <a:gd name="connsiteY9" fmla="*/ 25 h 300063"/>
                      <a:gd name="connsiteX10" fmla="*/ 113296 w 245455"/>
                      <a:gd name="connsiteY10" fmla="*/ 7169 h 300063"/>
                      <a:gd name="connsiteX11" fmla="*/ 125797 w 245455"/>
                      <a:gd name="connsiteY11" fmla="*/ 12527 h 300063"/>
                      <a:gd name="connsiteX12" fmla="*/ 149015 w 245455"/>
                      <a:gd name="connsiteY12" fmla="*/ 19671 h 300063"/>
                      <a:gd name="connsiteX13" fmla="*/ 181161 w 245455"/>
                      <a:gd name="connsiteY13" fmla="*/ 32172 h 300063"/>
                      <a:gd name="connsiteX14" fmla="*/ 193663 w 245455"/>
                      <a:gd name="connsiteY14" fmla="*/ 39316 h 300063"/>
                      <a:gd name="connsiteX15" fmla="*/ 207950 w 245455"/>
                      <a:gd name="connsiteY15" fmla="*/ 50032 h 300063"/>
                      <a:gd name="connsiteX16" fmla="*/ 220452 w 245455"/>
                      <a:gd name="connsiteY16" fmla="*/ 62533 h 300063"/>
                      <a:gd name="connsiteX17" fmla="*/ 229382 w 245455"/>
                      <a:gd name="connsiteY17" fmla="*/ 78607 h 300063"/>
                      <a:gd name="connsiteX18" fmla="*/ 238311 w 245455"/>
                      <a:gd name="connsiteY18" fmla="*/ 94680 h 300063"/>
                      <a:gd name="connsiteX19" fmla="*/ 245455 w 245455"/>
                      <a:gd name="connsiteY19" fmla="*/ 130399 h 300063"/>
                      <a:gd name="connsiteX20" fmla="*/ 243669 w 245455"/>
                      <a:gd name="connsiteY20" fmla="*/ 187549 h 300063"/>
                      <a:gd name="connsiteX21" fmla="*/ 231168 w 245455"/>
                      <a:gd name="connsiteY21" fmla="*/ 223268 h 300063"/>
                      <a:gd name="connsiteX22" fmla="*/ 220452 w 245455"/>
                      <a:gd name="connsiteY22" fmla="*/ 241127 h 300063"/>
                      <a:gd name="connsiteX23" fmla="*/ 211522 w 245455"/>
                      <a:gd name="connsiteY23" fmla="*/ 257200 h 300063"/>
                      <a:gd name="connsiteX24" fmla="*/ 197235 w 245455"/>
                      <a:gd name="connsiteY24" fmla="*/ 283989 h 300063"/>
                      <a:gd name="connsiteX25" fmla="*/ 188305 w 245455"/>
                      <a:gd name="connsiteY25" fmla="*/ 294705 h 300063"/>
                      <a:gd name="connsiteX26" fmla="*/ 166874 w 245455"/>
                      <a:gd name="connsiteY26" fmla="*/ 300063 h 300063"/>
                      <a:gd name="connsiteX27" fmla="*/ 150800 w 245455"/>
                      <a:gd name="connsiteY27" fmla="*/ 294705 h 300063"/>
                      <a:gd name="connsiteX28" fmla="*/ 95436 w 245455"/>
                      <a:gd name="connsiteY28" fmla="*/ 278632 h 300063"/>
                      <a:gd name="connsiteX29" fmla="*/ 70433 w 245455"/>
                      <a:gd name="connsiteY29" fmla="*/ 267916 h 300063"/>
                      <a:gd name="connsiteX30" fmla="*/ 40072 w 245455"/>
                      <a:gd name="connsiteY30" fmla="*/ 260772 h 300063"/>
                      <a:gd name="connsiteX31" fmla="*/ 20427 w 245455"/>
                      <a:gd name="connsiteY31" fmla="*/ 248271 h 300063"/>
                      <a:gd name="connsiteX32" fmla="*/ 4354 w 245455"/>
                      <a:gd name="connsiteY32" fmla="*/ 237555 h 300063"/>
                      <a:gd name="connsiteX0" fmla="*/ 4354 w 245455"/>
                      <a:gd name="connsiteY0" fmla="*/ 237555 h 300063"/>
                      <a:gd name="connsiteX1" fmla="*/ 782 w 245455"/>
                      <a:gd name="connsiteY1" fmla="*/ 187549 h 300063"/>
                      <a:gd name="connsiteX2" fmla="*/ 16855 w 245455"/>
                      <a:gd name="connsiteY2" fmla="*/ 142900 h 300063"/>
                      <a:gd name="connsiteX3" fmla="*/ 20427 w 245455"/>
                      <a:gd name="connsiteY3" fmla="*/ 119683 h 300063"/>
                      <a:gd name="connsiteX4" fmla="*/ 23999 w 245455"/>
                      <a:gd name="connsiteY4" fmla="*/ 94680 h 300063"/>
                      <a:gd name="connsiteX5" fmla="*/ 34715 w 245455"/>
                      <a:gd name="connsiteY5" fmla="*/ 58961 h 300063"/>
                      <a:gd name="connsiteX6" fmla="*/ 43644 w 245455"/>
                      <a:gd name="connsiteY6" fmla="*/ 33958 h 300063"/>
                      <a:gd name="connsiteX7" fmla="*/ 47216 w 245455"/>
                      <a:gd name="connsiteY7" fmla="*/ 19671 h 300063"/>
                      <a:gd name="connsiteX8" fmla="*/ 68647 w 245455"/>
                      <a:gd name="connsiteY8" fmla="*/ 5383 h 300063"/>
                      <a:gd name="connsiteX9" fmla="*/ 93650 w 245455"/>
                      <a:gd name="connsiteY9" fmla="*/ 25 h 300063"/>
                      <a:gd name="connsiteX10" fmla="*/ 113296 w 245455"/>
                      <a:gd name="connsiteY10" fmla="*/ 7169 h 300063"/>
                      <a:gd name="connsiteX11" fmla="*/ 125797 w 245455"/>
                      <a:gd name="connsiteY11" fmla="*/ 12527 h 300063"/>
                      <a:gd name="connsiteX12" fmla="*/ 149015 w 245455"/>
                      <a:gd name="connsiteY12" fmla="*/ 19671 h 300063"/>
                      <a:gd name="connsiteX13" fmla="*/ 181161 w 245455"/>
                      <a:gd name="connsiteY13" fmla="*/ 32172 h 300063"/>
                      <a:gd name="connsiteX14" fmla="*/ 193663 w 245455"/>
                      <a:gd name="connsiteY14" fmla="*/ 39316 h 300063"/>
                      <a:gd name="connsiteX15" fmla="*/ 220452 w 245455"/>
                      <a:gd name="connsiteY15" fmla="*/ 62533 h 300063"/>
                      <a:gd name="connsiteX16" fmla="*/ 229382 w 245455"/>
                      <a:gd name="connsiteY16" fmla="*/ 78607 h 300063"/>
                      <a:gd name="connsiteX17" fmla="*/ 238311 w 245455"/>
                      <a:gd name="connsiteY17" fmla="*/ 94680 h 300063"/>
                      <a:gd name="connsiteX18" fmla="*/ 245455 w 245455"/>
                      <a:gd name="connsiteY18" fmla="*/ 130399 h 300063"/>
                      <a:gd name="connsiteX19" fmla="*/ 243669 w 245455"/>
                      <a:gd name="connsiteY19" fmla="*/ 187549 h 300063"/>
                      <a:gd name="connsiteX20" fmla="*/ 231168 w 245455"/>
                      <a:gd name="connsiteY20" fmla="*/ 223268 h 300063"/>
                      <a:gd name="connsiteX21" fmla="*/ 220452 w 245455"/>
                      <a:gd name="connsiteY21" fmla="*/ 241127 h 300063"/>
                      <a:gd name="connsiteX22" fmla="*/ 211522 w 245455"/>
                      <a:gd name="connsiteY22" fmla="*/ 257200 h 300063"/>
                      <a:gd name="connsiteX23" fmla="*/ 197235 w 245455"/>
                      <a:gd name="connsiteY23" fmla="*/ 283989 h 300063"/>
                      <a:gd name="connsiteX24" fmla="*/ 188305 w 245455"/>
                      <a:gd name="connsiteY24" fmla="*/ 294705 h 300063"/>
                      <a:gd name="connsiteX25" fmla="*/ 166874 w 245455"/>
                      <a:gd name="connsiteY25" fmla="*/ 300063 h 300063"/>
                      <a:gd name="connsiteX26" fmla="*/ 150800 w 245455"/>
                      <a:gd name="connsiteY26" fmla="*/ 294705 h 300063"/>
                      <a:gd name="connsiteX27" fmla="*/ 95436 w 245455"/>
                      <a:gd name="connsiteY27" fmla="*/ 278632 h 300063"/>
                      <a:gd name="connsiteX28" fmla="*/ 70433 w 245455"/>
                      <a:gd name="connsiteY28" fmla="*/ 267916 h 300063"/>
                      <a:gd name="connsiteX29" fmla="*/ 40072 w 245455"/>
                      <a:gd name="connsiteY29" fmla="*/ 260772 h 300063"/>
                      <a:gd name="connsiteX30" fmla="*/ 20427 w 245455"/>
                      <a:gd name="connsiteY30" fmla="*/ 248271 h 300063"/>
                      <a:gd name="connsiteX31" fmla="*/ 4354 w 245455"/>
                      <a:gd name="connsiteY31" fmla="*/ 237555 h 300063"/>
                      <a:gd name="connsiteX0" fmla="*/ 4354 w 245455"/>
                      <a:gd name="connsiteY0" fmla="*/ 237780 h 300288"/>
                      <a:gd name="connsiteX1" fmla="*/ 782 w 245455"/>
                      <a:gd name="connsiteY1" fmla="*/ 187774 h 300288"/>
                      <a:gd name="connsiteX2" fmla="*/ 16855 w 245455"/>
                      <a:gd name="connsiteY2" fmla="*/ 143125 h 300288"/>
                      <a:gd name="connsiteX3" fmla="*/ 20427 w 245455"/>
                      <a:gd name="connsiteY3" fmla="*/ 119908 h 300288"/>
                      <a:gd name="connsiteX4" fmla="*/ 23999 w 245455"/>
                      <a:gd name="connsiteY4" fmla="*/ 94905 h 300288"/>
                      <a:gd name="connsiteX5" fmla="*/ 34715 w 245455"/>
                      <a:gd name="connsiteY5" fmla="*/ 59186 h 300288"/>
                      <a:gd name="connsiteX6" fmla="*/ 43644 w 245455"/>
                      <a:gd name="connsiteY6" fmla="*/ 34183 h 300288"/>
                      <a:gd name="connsiteX7" fmla="*/ 47216 w 245455"/>
                      <a:gd name="connsiteY7" fmla="*/ 19896 h 300288"/>
                      <a:gd name="connsiteX8" fmla="*/ 68647 w 245455"/>
                      <a:gd name="connsiteY8" fmla="*/ 5608 h 300288"/>
                      <a:gd name="connsiteX9" fmla="*/ 93650 w 245455"/>
                      <a:gd name="connsiteY9" fmla="*/ 250 h 300288"/>
                      <a:gd name="connsiteX10" fmla="*/ 125797 w 245455"/>
                      <a:gd name="connsiteY10" fmla="*/ 12752 h 300288"/>
                      <a:gd name="connsiteX11" fmla="*/ 149015 w 245455"/>
                      <a:gd name="connsiteY11" fmla="*/ 19896 h 300288"/>
                      <a:gd name="connsiteX12" fmla="*/ 181161 w 245455"/>
                      <a:gd name="connsiteY12" fmla="*/ 32397 h 300288"/>
                      <a:gd name="connsiteX13" fmla="*/ 193663 w 245455"/>
                      <a:gd name="connsiteY13" fmla="*/ 39541 h 300288"/>
                      <a:gd name="connsiteX14" fmla="*/ 220452 w 245455"/>
                      <a:gd name="connsiteY14" fmla="*/ 62758 h 300288"/>
                      <a:gd name="connsiteX15" fmla="*/ 229382 w 245455"/>
                      <a:gd name="connsiteY15" fmla="*/ 78832 h 300288"/>
                      <a:gd name="connsiteX16" fmla="*/ 238311 w 245455"/>
                      <a:gd name="connsiteY16" fmla="*/ 94905 h 300288"/>
                      <a:gd name="connsiteX17" fmla="*/ 245455 w 245455"/>
                      <a:gd name="connsiteY17" fmla="*/ 130624 h 300288"/>
                      <a:gd name="connsiteX18" fmla="*/ 243669 w 245455"/>
                      <a:gd name="connsiteY18" fmla="*/ 187774 h 300288"/>
                      <a:gd name="connsiteX19" fmla="*/ 231168 w 245455"/>
                      <a:gd name="connsiteY19" fmla="*/ 223493 h 300288"/>
                      <a:gd name="connsiteX20" fmla="*/ 220452 w 245455"/>
                      <a:gd name="connsiteY20" fmla="*/ 241352 h 300288"/>
                      <a:gd name="connsiteX21" fmla="*/ 211522 w 245455"/>
                      <a:gd name="connsiteY21" fmla="*/ 257425 h 300288"/>
                      <a:gd name="connsiteX22" fmla="*/ 197235 w 245455"/>
                      <a:gd name="connsiteY22" fmla="*/ 284214 h 300288"/>
                      <a:gd name="connsiteX23" fmla="*/ 188305 w 245455"/>
                      <a:gd name="connsiteY23" fmla="*/ 294930 h 300288"/>
                      <a:gd name="connsiteX24" fmla="*/ 166874 w 245455"/>
                      <a:gd name="connsiteY24" fmla="*/ 300288 h 300288"/>
                      <a:gd name="connsiteX25" fmla="*/ 150800 w 245455"/>
                      <a:gd name="connsiteY25" fmla="*/ 294930 h 300288"/>
                      <a:gd name="connsiteX26" fmla="*/ 95436 w 245455"/>
                      <a:gd name="connsiteY26" fmla="*/ 278857 h 300288"/>
                      <a:gd name="connsiteX27" fmla="*/ 70433 w 245455"/>
                      <a:gd name="connsiteY27" fmla="*/ 268141 h 300288"/>
                      <a:gd name="connsiteX28" fmla="*/ 40072 w 245455"/>
                      <a:gd name="connsiteY28" fmla="*/ 260997 h 300288"/>
                      <a:gd name="connsiteX29" fmla="*/ 20427 w 245455"/>
                      <a:gd name="connsiteY29" fmla="*/ 248496 h 300288"/>
                      <a:gd name="connsiteX30" fmla="*/ 4354 w 245455"/>
                      <a:gd name="connsiteY30" fmla="*/ 237780 h 300288"/>
                      <a:gd name="connsiteX0" fmla="*/ 4354 w 245455"/>
                      <a:gd name="connsiteY0" fmla="*/ 237990 h 300498"/>
                      <a:gd name="connsiteX1" fmla="*/ 782 w 245455"/>
                      <a:gd name="connsiteY1" fmla="*/ 187984 h 300498"/>
                      <a:gd name="connsiteX2" fmla="*/ 16855 w 245455"/>
                      <a:gd name="connsiteY2" fmla="*/ 143335 h 300498"/>
                      <a:gd name="connsiteX3" fmla="*/ 20427 w 245455"/>
                      <a:gd name="connsiteY3" fmla="*/ 120118 h 300498"/>
                      <a:gd name="connsiteX4" fmla="*/ 23999 w 245455"/>
                      <a:gd name="connsiteY4" fmla="*/ 95115 h 300498"/>
                      <a:gd name="connsiteX5" fmla="*/ 34715 w 245455"/>
                      <a:gd name="connsiteY5" fmla="*/ 59396 h 300498"/>
                      <a:gd name="connsiteX6" fmla="*/ 43644 w 245455"/>
                      <a:gd name="connsiteY6" fmla="*/ 34393 h 300498"/>
                      <a:gd name="connsiteX7" fmla="*/ 68647 w 245455"/>
                      <a:gd name="connsiteY7" fmla="*/ 5818 h 300498"/>
                      <a:gd name="connsiteX8" fmla="*/ 93650 w 245455"/>
                      <a:gd name="connsiteY8" fmla="*/ 460 h 300498"/>
                      <a:gd name="connsiteX9" fmla="*/ 125797 w 245455"/>
                      <a:gd name="connsiteY9" fmla="*/ 12962 h 300498"/>
                      <a:gd name="connsiteX10" fmla="*/ 149015 w 245455"/>
                      <a:gd name="connsiteY10" fmla="*/ 20106 h 300498"/>
                      <a:gd name="connsiteX11" fmla="*/ 181161 w 245455"/>
                      <a:gd name="connsiteY11" fmla="*/ 32607 h 300498"/>
                      <a:gd name="connsiteX12" fmla="*/ 193663 w 245455"/>
                      <a:gd name="connsiteY12" fmla="*/ 39751 h 300498"/>
                      <a:gd name="connsiteX13" fmla="*/ 220452 w 245455"/>
                      <a:gd name="connsiteY13" fmla="*/ 62968 h 300498"/>
                      <a:gd name="connsiteX14" fmla="*/ 229382 w 245455"/>
                      <a:gd name="connsiteY14" fmla="*/ 79042 h 300498"/>
                      <a:gd name="connsiteX15" fmla="*/ 238311 w 245455"/>
                      <a:gd name="connsiteY15" fmla="*/ 95115 h 300498"/>
                      <a:gd name="connsiteX16" fmla="*/ 245455 w 245455"/>
                      <a:gd name="connsiteY16" fmla="*/ 130834 h 300498"/>
                      <a:gd name="connsiteX17" fmla="*/ 243669 w 245455"/>
                      <a:gd name="connsiteY17" fmla="*/ 187984 h 300498"/>
                      <a:gd name="connsiteX18" fmla="*/ 231168 w 245455"/>
                      <a:gd name="connsiteY18" fmla="*/ 223703 h 300498"/>
                      <a:gd name="connsiteX19" fmla="*/ 220452 w 245455"/>
                      <a:gd name="connsiteY19" fmla="*/ 241562 h 300498"/>
                      <a:gd name="connsiteX20" fmla="*/ 211522 w 245455"/>
                      <a:gd name="connsiteY20" fmla="*/ 257635 h 300498"/>
                      <a:gd name="connsiteX21" fmla="*/ 197235 w 245455"/>
                      <a:gd name="connsiteY21" fmla="*/ 284424 h 300498"/>
                      <a:gd name="connsiteX22" fmla="*/ 188305 w 245455"/>
                      <a:gd name="connsiteY22" fmla="*/ 295140 h 300498"/>
                      <a:gd name="connsiteX23" fmla="*/ 166874 w 245455"/>
                      <a:gd name="connsiteY23" fmla="*/ 300498 h 300498"/>
                      <a:gd name="connsiteX24" fmla="*/ 150800 w 245455"/>
                      <a:gd name="connsiteY24" fmla="*/ 295140 h 300498"/>
                      <a:gd name="connsiteX25" fmla="*/ 95436 w 245455"/>
                      <a:gd name="connsiteY25" fmla="*/ 279067 h 300498"/>
                      <a:gd name="connsiteX26" fmla="*/ 70433 w 245455"/>
                      <a:gd name="connsiteY26" fmla="*/ 268351 h 300498"/>
                      <a:gd name="connsiteX27" fmla="*/ 40072 w 245455"/>
                      <a:gd name="connsiteY27" fmla="*/ 261207 h 300498"/>
                      <a:gd name="connsiteX28" fmla="*/ 20427 w 245455"/>
                      <a:gd name="connsiteY28" fmla="*/ 248706 h 300498"/>
                      <a:gd name="connsiteX29" fmla="*/ 4354 w 245455"/>
                      <a:gd name="connsiteY29" fmla="*/ 237990 h 300498"/>
                      <a:gd name="connsiteX0" fmla="*/ 4354 w 245455"/>
                      <a:gd name="connsiteY0" fmla="*/ 237990 h 300498"/>
                      <a:gd name="connsiteX1" fmla="*/ 782 w 245455"/>
                      <a:gd name="connsiteY1" fmla="*/ 187984 h 300498"/>
                      <a:gd name="connsiteX2" fmla="*/ 16855 w 245455"/>
                      <a:gd name="connsiteY2" fmla="*/ 143335 h 300498"/>
                      <a:gd name="connsiteX3" fmla="*/ 23999 w 245455"/>
                      <a:gd name="connsiteY3" fmla="*/ 95115 h 300498"/>
                      <a:gd name="connsiteX4" fmla="*/ 34715 w 245455"/>
                      <a:gd name="connsiteY4" fmla="*/ 59396 h 300498"/>
                      <a:gd name="connsiteX5" fmla="*/ 43644 w 245455"/>
                      <a:gd name="connsiteY5" fmla="*/ 34393 h 300498"/>
                      <a:gd name="connsiteX6" fmla="*/ 68647 w 245455"/>
                      <a:gd name="connsiteY6" fmla="*/ 5818 h 300498"/>
                      <a:gd name="connsiteX7" fmla="*/ 93650 w 245455"/>
                      <a:gd name="connsiteY7" fmla="*/ 460 h 300498"/>
                      <a:gd name="connsiteX8" fmla="*/ 125797 w 245455"/>
                      <a:gd name="connsiteY8" fmla="*/ 12962 h 300498"/>
                      <a:gd name="connsiteX9" fmla="*/ 149015 w 245455"/>
                      <a:gd name="connsiteY9" fmla="*/ 20106 h 300498"/>
                      <a:gd name="connsiteX10" fmla="*/ 181161 w 245455"/>
                      <a:gd name="connsiteY10" fmla="*/ 32607 h 300498"/>
                      <a:gd name="connsiteX11" fmla="*/ 193663 w 245455"/>
                      <a:gd name="connsiteY11" fmla="*/ 39751 h 300498"/>
                      <a:gd name="connsiteX12" fmla="*/ 220452 w 245455"/>
                      <a:gd name="connsiteY12" fmla="*/ 62968 h 300498"/>
                      <a:gd name="connsiteX13" fmla="*/ 229382 w 245455"/>
                      <a:gd name="connsiteY13" fmla="*/ 79042 h 300498"/>
                      <a:gd name="connsiteX14" fmla="*/ 238311 w 245455"/>
                      <a:gd name="connsiteY14" fmla="*/ 95115 h 300498"/>
                      <a:gd name="connsiteX15" fmla="*/ 245455 w 245455"/>
                      <a:gd name="connsiteY15" fmla="*/ 130834 h 300498"/>
                      <a:gd name="connsiteX16" fmla="*/ 243669 w 245455"/>
                      <a:gd name="connsiteY16" fmla="*/ 187984 h 300498"/>
                      <a:gd name="connsiteX17" fmla="*/ 231168 w 245455"/>
                      <a:gd name="connsiteY17" fmla="*/ 223703 h 300498"/>
                      <a:gd name="connsiteX18" fmla="*/ 220452 w 245455"/>
                      <a:gd name="connsiteY18" fmla="*/ 241562 h 300498"/>
                      <a:gd name="connsiteX19" fmla="*/ 211522 w 245455"/>
                      <a:gd name="connsiteY19" fmla="*/ 257635 h 300498"/>
                      <a:gd name="connsiteX20" fmla="*/ 197235 w 245455"/>
                      <a:gd name="connsiteY20" fmla="*/ 284424 h 300498"/>
                      <a:gd name="connsiteX21" fmla="*/ 188305 w 245455"/>
                      <a:gd name="connsiteY21" fmla="*/ 295140 h 300498"/>
                      <a:gd name="connsiteX22" fmla="*/ 166874 w 245455"/>
                      <a:gd name="connsiteY22" fmla="*/ 300498 h 300498"/>
                      <a:gd name="connsiteX23" fmla="*/ 150800 w 245455"/>
                      <a:gd name="connsiteY23" fmla="*/ 295140 h 300498"/>
                      <a:gd name="connsiteX24" fmla="*/ 95436 w 245455"/>
                      <a:gd name="connsiteY24" fmla="*/ 279067 h 300498"/>
                      <a:gd name="connsiteX25" fmla="*/ 70433 w 245455"/>
                      <a:gd name="connsiteY25" fmla="*/ 268351 h 300498"/>
                      <a:gd name="connsiteX26" fmla="*/ 40072 w 245455"/>
                      <a:gd name="connsiteY26" fmla="*/ 261207 h 300498"/>
                      <a:gd name="connsiteX27" fmla="*/ 20427 w 245455"/>
                      <a:gd name="connsiteY27" fmla="*/ 248706 h 300498"/>
                      <a:gd name="connsiteX28" fmla="*/ 4354 w 245455"/>
                      <a:gd name="connsiteY28" fmla="*/ 237990 h 300498"/>
                      <a:gd name="connsiteX0" fmla="*/ 3979 w 245080"/>
                      <a:gd name="connsiteY0" fmla="*/ 237990 h 300498"/>
                      <a:gd name="connsiteX1" fmla="*/ 407 w 245080"/>
                      <a:gd name="connsiteY1" fmla="*/ 187984 h 300498"/>
                      <a:gd name="connsiteX2" fmla="*/ 11122 w 245080"/>
                      <a:gd name="connsiteY2" fmla="*/ 137978 h 300498"/>
                      <a:gd name="connsiteX3" fmla="*/ 23624 w 245080"/>
                      <a:gd name="connsiteY3" fmla="*/ 95115 h 300498"/>
                      <a:gd name="connsiteX4" fmla="*/ 34340 w 245080"/>
                      <a:gd name="connsiteY4" fmla="*/ 59396 h 300498"/>
                      <a:gd name="connsiteX5" fmla="*/ 43269 w 245080"/>
                      <a:gd name="connsiteY5" fmla="*/ 34393 h 300498"/>
                      <a:gd name="connsiteX6" fmla="*/ 68272 w 245080"/>
                      <a:gd name="connsiteY6" fmla="*/ 5818 h 300498"/>
                      <a:gd name="connsiteX7" fmla="*/ 93275 w 245080"/>
                      <a:gd name="connsiteY7" fmla="*/ 460 h 300498"/>
                      <a:gd name="connsiteX8" fmla="*/ 125422 w 245080"/>
                      <a:gd name="connsiteY8" fmla="*/ 12962 h 300498"/>
                      <a:gd name="connsiteX9" fmla="*/ 148640 w 245080"/>
                      <a:gd name="connsiteY9" fmla="*/ 20106 h 300498"/>
                      <a:gd name="connsiteX10" fmla="*/ 180786 w 245080"/>
                      <a:gd name="connsiteY10" fmla="*/ 32607 h 300498"/>
                      <a:gd name="connsiteX11" fmla="*/ 193288 w 245080"/>
                      <a:gd name="connsiteY11" fmla="*/ 39751 h 300498"/>
                      <a:gd name="connsiteX12" fmla="*/ 220077 w 245080"/>
                      <a:gd name="connsiteY12" fmla="*/ 62968 h 300498"/>
                      <a:gd name="connsiteX13" fmla="*/ 229007 w 245080"/>
                      <a:gd name="connsiteY13" fmla="*/ 79042 h 300498"/>
                      <a:gd name="connsiteX14" fmla="*/ 237936 w 245080"/>
                      <a:gd name="connsiteY14" fmla="*/ 95115 h 300498"/>
                      <a:gd name="connsiteX15" fmla="*/ 245080 w 245080"/>
                      <a:gd name="connsiteY15" fmla="*/ 130834 h 300498"/>
                      <a:gd name="connsiteX16" fmla="*/ 243294 w 245080"/>
                      <a:gd name="connsiteY16" fmla="*/ 187984 h 300498"/>
                      <a:gd name="connsiteX17" fmla="*/ 230793 w 245080"/>
                      <a:gd name="connsiteY17" fmla="*/ 223703 h 300498"/>
                      <a:gd name="connsiteX18" fmla="*/ 220077 w 245080"/>
                      <a:gd name="connsiteY18" fmla="*/ 241562 h 300498"/>
                      <a:gd name="connsiteX19" fmla="*/ 211147 w 245080"/>
                      <a:gd name="connsiteY19" fmla="*/ 257635 h 300498"/>
                      <a:gd name="connsiteX20" fmla="*/ 196860 w 245080"/>
                      <a:gd name="connsiteY20" fmla="*/ 284424 h 300498"/>
                      <a:gd name="connsiteX21" fmla="*/ 187930 w 245080"/>
                      <a:gd name="connsiteY21" fmla="*/ 295140 h 300498"/>
                      <a:gd name="connsiteX22" fmla="*/ 166499 w 245080"/>
                      <a:gd name="connsiteY22" fmla="*/ 300498 h 300498"/>
                      <a:gd name="connsiteX23" fmla="*/ 150425 w 245080"/>
                      <a:gd name="connsiteY23" fmla="*/ 295140 h 300498"/>
                      <a:gd name="connsiteX24" fmla="*/ 95061 w 245080"/>
                      <a:gd name="connsiteY24" fmla="*/ 279067 h 300498"/>
                      <a:gd name="connsiteX25" fmla="*/ 70058 w 245080"/>
                      <a:gd name="connsiteY25" fmla="*/ 268351 h 300498"/>
                      <a:gd name="connsiteX26" fmla="*/ 39697 w 245080"/>
                      <a:gd name="connsiteY26" fmla="*/ 261207 h 300498"/>
                      <a:gd name="connsiteX27" fmla="*/ 20052 w 245080"/>
                      <a:gd name="connsiteY27" fmla="*/ 248706 h 300498"/>
                      <a:gd name="connsiteX28" fmla="*/ 3979 w 245080"/>
                      <a:gd name="connsiteY28" fmla="*/ 237990 h 300498"/>
                      <a:gd name="connsiteX0" fmla="*/ 3979 w 245080"/>
                      <a:gd name="connsiteY0" fmla="*/ 237990 h 300498"/>
                      <a:gd name="connsiteX1" fmla="*/ 407 w 245080"/>
                      <a:gd name="connsiteY1" fmla="*/ 187984 h 300498"/>
                      <a:gd name="connsiteX2" fmla="*/ 11122 w 245080"/>
                      <a:gd name="connsiteY2" fmla="*/ 137978 h 300498"/>
                      <a:gd name="connsiteX3" fmla="*/ 23624 w 245080"/>
                      <a:gd name="connsiteY3" fmla="*/ 95115 h 300498"/>
                      <a:gd name="connsiteX4" fmla="*/ 34340 w 245080"/>
                      <a:gd name="connsiteY4" fmla="*/ 59396 h 300498"/>
                      <a:gd name="connsiteX5" fmla="*/ 43269 w 245080"/>
                      <a:gd name="connsiteY5" fmla="*/ 34393 h 300498"/>
                      <a:gd name="connsiteX6" fmla="*/ 68272 w 245080"/>
                      <a:gd name="connsiteY6" fmla="*/ 5818 h 300498"/>
                      <a:gd name="connsiteX7" fmla="*/ 93275 w 245080"/>
                      <a:gd name="connsiteY7" fmla="*/ 460 h 300498"/>
                      <a:gd name="connsiteX8" fmla="*/ 125422 w 245080"/>
                      <a:gd name="connsiteY8" fmla="*/ 12962 h 300498"/>
                      <a:gd name="connsiteX9" fmla="*/ 148640 w 245080"/>
                      <a:gd name="connsiteY9" fmla="*/ 20106 h 300498"/>
                      <a:gd name="connsiteX10" fmla="*/ 180786 w 245080"/>
                      <a:gd name="connsiteY10" fmla="*/ 32607 h 300498"/>
                      <a:gd name="connsiteX11" fmla="*/ 193288 w 245080"/>
                      <a:gd name="connsiteY11" fmla="*/ 39751 h 300498"/>
                      <a:gd name="connsiteX12" fmla="*/ 220077 w 245080"/>
                      <a:gd name="connsiteY12" fmla="*/ 62968 h 300498"/>
                      <a:gd name="connsiteX13" fmla="*/ 229007 w 245080"/>
                      <a:gd name="connsiteY13" fmla="*/ 79042 h 300498"/>
                      <a:gd name="connsiteX14" fmla="*/ 237936 w 245080"/>
                      <a:gd name="connsiteY14" fmla="*/ 95115 h 300498"/>
                      <a:gd name="connsiteX15" fmla="*/ 245080 w 245080"/>
                      <a:gd name="connsiteY15" fmla="*/ 130834 h 300498"/>
                      <a:gd name="connsiteX16" fmla="*/ 243294 w 245080"/>
                      <a:gd name="connsiteY16" fmla="*/ 187984 h 300498"/>
                      <a:gd name="connsiteX17" fmla="*/ 230793 w 245080"/>
                      <a:gd name="connsiteY17" fmla="*/ 223703 h 300498"/>
                      <a:gd name="connsiteX18" fmla="*/ 211147 w 245080"/>
                      <a:gd name="connsiteY18" fmla="*/ 257635 h 300498"/>
                      <a:gd name="connsiteX19" fmla="*/ 196860 w 245080"/>
                      <a:gd name="connsiteY19" fmla="*/ 284424 h 300498"/>
                      <a:gd name="connsiteX20" fmla="*/ 187930 w 245080"/>
                      <a:gd name="connsiteY20" fmla="*/ 295140 h 300498"/>
                      <a:gd name="connsiteX21" fmla="*/ 166499 w 245080"/>
                      <a:gd name="connsiteY21" fmla="*/ 300498 h 300498"/>
                      <a:gd name="connsiteX22" fmla="*/ 150425 w 245080"/>
                      <a:gd name="connsiteY22" fmla="*/ 295140 h 300498"/>
                      <a:gd name="connsiteX23" fmla="*/ 95061 w 245080"/>
                      <a:gd name="connsiteY23" fmla="*/ 279067 h 300498"/>
                      <a:gd name="connsiteX24" fmla="*/ 70058 w 245080"/>
                      <a:gd name="connsiteY24" fmla="*/ 268351 h 300498"/>
                      <a:gd name="connsiteX25" fmla="*/ 39697 w 245080"/>
                      <a:gd name="connsiteY25" fmla="*/ 261207 h 300498"/>
                      <a:gd name="connsiteX26" fmla="*/ 20052 w 245080"/>
                      <a:gd name="connsiteY26" fmla="*/ 248706 h 300498"/>
                      <a:gd name="connsiteX27" fmla="*/ 3979 w 245080"/>
                      <a:gd name="connsiteY27" fmla="*/ 237990 h 300498"/>
                      <a:gd name="connsiteX0" fmla="*/ 3979 w 245080"/>
                      <a:gd name="connsiteY0" fmla="*/ 237990 h 300973"/>
                      <a:gd name="connsiteX1" fmla="*/ 407 w 245080"/>
                      <a:gd name="connsiteY1" fmla="*/ 187984 h 300973"/>
                      <a:gd name="connsiteX2" fmla="*/ 11122 w 245080"/>
                      <a:gd name="connsiteY2" fmla="*/ 137978 h 300973"/>
                      <a:gd name="connsiteX3" fmla="*/ 23624 w 245080"/>
                      <a:gd name="connsiteY3" fmla="*/ 95115 h 300973"/>
                      <a:gd name="connsiteX4" fmla="*/ 34340 w 245080"/>
                      <a:gd name="connsiteY4" fmla="*/ 59396 h 300973"/>
                      <a:gd name="connsiteX5" fmla="*/ 43269 w 245080"/>
                      <a:gd name="connsiteY5" fmla="*/ 34393 h 300973"/>
                      <a:gd name="connsiteX6" fmla="*/ 68272 w 245080"/>
                      <a:gd name="connsiteY6" fmla="*/ 5818 h 300973"/>
                      <a:gd name="connsiteX7" fmla="*/ 93275 w 245080"/>
                      <a:gd name="connsiteY7" fmla="*/ 460 h 300973"/>
                      <a:gd name="connsiteX8" fmla="*/ 125422 w 245080"/>
                      <a:gd name="connsiteY8" fmla="*/ 12962 h 300973"/>
                      <a:gd name="connsiteX9" fmla="*/ 148640 w 245080"/>
                      <a:gd name="connsiteY9" fmla="*/ 20106 h 300973"/>
                      <a:gd name="connsiteX10" fmla="*/ 180786 w 245080"/>
                      <a:gd name="connsiteY10" fmla="*/ 32607 h 300973"/>
                      <a:gd name="connsiteX11" fmla="*/ 193288 w 245080"/>
                      <a:gd name="connsiteY11" fmla="*/ 39751 h 300973"/>
                      <a:gd name="connsiteX12" fmla="*/ 220077 w 245080"/>
                      <a:gd name="connsiteY12" fmla="*/ 62968 h 300973"/>
                      <a:gd name="connsiteX13" fmla="*/ 229007 w 245080"/>
                      <a:gd name="connsiteY13" fmla="*/ 79042 h 300973"/>
                      <a:gd name="connsiteX14" fmla="*/ 237936 w 245080"/>
                      <a:gd name="connsiteY14" fmla="*/ 95115 h 300973"/>
                      <a:gd name="connsiteX15" fmla="*/ 245080 w 245080"/>
                      <a:gd name="connsiteY15" fmla="*/ 130834 h 300973"/>
                      <a:gd name="connsiteX16" fmla="*/ 243294 w 245080"/>
                      <a:gd name="connsiteY16" fmla="*/ 187984 h 300973"/>
                      <a:gd name="connsiteX17" fmla="*/ 230793 w 245080"/>
                      <a:gd name="connsiteY17" fmla="*/ 223703 h 300973"/>
                      <a:gd name="connsiteX18" fmla="*/ 211147 w 245080"/>
                      <a:gd name="connsiteY18" fmla="*/ 257635 h 300973"/>
                      <a:gd name="connsiteX19" fmla="*/ 196860 w 245080"/>
                      <a:gd name="connsiteY19" fmla="*/ 284424 h 300973"/>
                      <a:gd name="connsiteX20" fmla="*/ 166499 w 245080"/>
                      <a:gd name="connsiteY20" fmla="*/ 300498 h 300973"/>
                      <a:gd name="connsiteX21" fmla="*/ 150425 w 245080"/>
                      <a:gd name="connsiteY21" fmla="*/ 295140 h 300973"/>
                      <a:gd name="connsiteX22" fmla="*/ 95061 w 245080"/>
                      <a:gd name="connsiteY22" fmla="*/ 279067 h 300973"/>
                      <a:gd name="connsiteX23" fmla="*/ 70058 w 245080"/>
                      <a:gd name="connsiteY23" fmla="*/ 268351 h 300973"/>
                      <a:gd name="connsiteX24" fmla="*/ 39697 w 245080"/>
                      <a:gd name="connsiteY24" fmla="*/ 261207 h 300973"/>
                      <a:gd name="connsiteX25" fmla="*/ 20052 w 245080"/>
                      <a:gd name="connsiteY25" fmla="*/ 248706 h 300973"/>
                      <a:gd name="connsiteX26" fmla="*/ 3979 w 245080"/>
                      <a:gd name="connsiteY26" fmla="*/ 237990 h 300973"/>
                      <a:gd name="connsiteX0" fmla="*/ 3979 w 245080"/>
                      <a:gd name="connsiteY0" fmla="*/ 239020 h 302003"/>
                      <a:gd name="connsiteX1" fmla="*/ 407 w 245080"/>
                      <a:gd name="connsiteY1" fmla="*/ 189014 h 302003"/>
                      <a:gd name="connsiteX2" fmla="*/ 11122 w 245080"/>
                      <a:gd name="connsiteY2" fmla="*/ 139008 h 302003"/>
                      <a:gd name="connsiteX3" fmla="*/ 23624 w 245080"/>
                      <a:gd name="connsiteY3" fmla="*/ 96145 h 302003"/>
                      <a:gd name="connsiteX4" fmla="*/ 34340 w 245080"/>
                      <a:gd name="connsiteY4" fmla="*/ 60426 h 302003"/>
                      <a:gd name="connsiteX5" fmla="*/ 68272 w 245080"/>
                      <a:gd name="connsiteY5" fmla="*/ 6848 h 302003"/>
                      <a:gd name="connsiteX6" fmla="*/ 93275 w 245080"/>
                      <a:gd name="connsiteY6" fmla="*/ 1490 h 302003"/>
                      <a:gd name="connsiteX7" fmla="*/ 125422 w 245080"/>
                      <a:gd name="connsiteY7" fmla="*/ 13992 h 302003"/>
                      <a:gd name="connsiteX8" fmla="*/ 148640 w 245080"/>
                      <a:gd name="connsiteY8" fmla="*/ 21136 h 302003"/>
                      <a:gd name="connsiteX9" fmla="*/ 180786 w 245080"/>
                      <a:gd name="connsiteY9" fmla="*/ 33637 h 302003"/>
                      <a:gd name="connsiteX10" fmla="*/ 193288 w 245080"/>
                      <a:gd name="connsiteY10" fmla="*/ 40781 h 302003"/>
                      <a:gd name="connsiteX11" fmla="*/ 220077 w 245080"/>
                      <a:gd name="connsiteY11" fmla="*/ 63998 h 302003"/>
                      <a:gd name="connsiteX12" fmla="*/ 229007 w 245080"/>
                      <a:gd name="connsiteY12" fmla="*/ 80072 h 302003"/>
                      <a:gd name="connsiteX13" fmla="*/ 237936 w 245080"/>
                      <a:gd name="connsiteY13" fmla="*/ 96145 h 302003"/>
                      <a:gd name="connsiteX14" fmla="*/ 245080 w 245080"/>
                      <a:gd name="connsiteY14" fmla="*/ 131864 h 302003"/>
                      <a:gd name="connsiteX15" fmla="*/ 243294 w 245080"/>
                      <a:gd name="connsiteY15" fmla="*/ 189014 h 302003"/>
                      <a:gd name="connsiteX16" fmla="*/ 230793 w 245080"/>
                      <a:gd name="connsiteY16" fmla="*/ 224733 h 302003"/>
                      <a:gd name="connsiteX17" fmla="*/ 211147 w 245080"/>
                      <a:gd name="connsiteY17" fmla="*/ 258665 h 302003"/>
                      <a:gd name="connsiteX18" fmla="*/ 196860 w 245080"/>
                      <a:gd name="connsiteY18" fmla="*/ 285454 h 302003"/>
                      <a:gd name="connsiteX19" fmla="*/ 166499 w 245080"/>
                      <a:gd name="connsiteY19" fmla="*/ 301528 h 302003"/>
                      <a:gd name="connsiteX20" fmla="*/ 150425 w 245080"/>
                      <a:gd name="connsiteY20" fmla="*/ 296170 h 302003"/>
                      <a:gd name="connsiteX21" fmla="*/ 95061 w 245080"/>
                      <a:gd name="connsiteY21" fmla="*/ 280097 h 302003"/>
                      <a:gd name="connsiteX22" fmla="*/ 70058 w 245080"/>
                      <a:gd name="connsiteY22" fmla="*/ 269381 h 302003"/>
                      <a:gd name="connsiteX23" fmla="*/ 39697 w 245080"/>
                      <a:gd name="connsiteY23" fmla="*/ 262237 h 302003"/>
                      <a:gd name="connsiteX24" fmla="*/ 20052 w 245080"/>
                      <a:gd name="connsiteY24" fmla="*/ 249736 h 302003"/>
                      <a:gd name="connsiteX25" fmla="*/ 3979 w 245080"/>
                      <a:gd name="connsiteY25" fmla="*/ 239020 h 302003"/>
                      <a:gd name="connsiteX0" fmla="*/ 3979 w 245080"/>
                      <a:gd name="connsiteY0" fmla="*/ 239122 h 302105"/>
                      <a:gd name="connsiteX1" fmla="*/ 407 w 245080"/>
                      <a:gd name="connsiteY1" fmla="*/ 189116 h 302105"/>
                      <a:gd name="connsiteX2" fmla="*/ 11122 w 245080"/>
                      <a:gd name="connsiteY2" fmla="*/ 139110 h 302105"/>
                      <a:gd name="connsiteX3" fmla="*/ 23624 w 245080"/>
                      <a:gd name="connsiteY3" fmla="*/ 96247 h 302105"/>
                      <a:gd name="connsiteX4" fmla="*/ 39816 w 245080"/>
                      <a:gd name="connsiteY4" fmla="*/ 62353 h 302105"/>
                      <a:gd name="connsiteX5" fmla="*/ 68272 w 245080"/>
                      <a:gd name="connsiteY5" fmla="*/ 6950 h 302105"/>
                      <a:gd name="connsiteX6" fmla="*/ 93275 w 245080"/>
                      <a:gd name="connsiteY6" fmla="*/ 1592 h 302105"/>
                      <a:gd name="connsiteX7" fmla="*/ 125422 w 245080"/>
                      <a:gd name="connsiteY7" fmla="*/ 14094 h 302105"/>
                      <a:gd name="connsiteX8" fmla="*/ 148640 w 245080"/>
                      <a:gd name="connsiteY8" fmla="*/ 21238 h 302105"/>
                      <a:gd name="connsiteX9" fmla="*/ 180786 w 245080"/>
                      <a:gd name="connsiteY9" fmla="*/ 33739 h 302105"/>
                      <a:gd name="connsiteX10" fmla="*/ 193288 w 245080"/>
                      <a:gd name="connsiteY10" fmla="*/ 40883 h 302105"/>
                      <a:gd name="connsiteX11" fmla="*/ 220077 w 245080"/>
                      <a:gd name="connsiteY11" fmla="*/ 64100 h 302105"/>
                      <a:gd name="connsiteX12" fmla="*/ 229007 w 245080"/>
                      <a:gd name="connsiteY12" fmla="*/ 80174 h 302105"/>
                      <a:gd name="connsiteX13" fmla="*/ 237936 w 245080"/>
                      <a:gd name="connsiteY13" fmla="*/ 96247 h 302105"/>
                      <a:gd name="connsiteX14" fmla="*/ 245080 w 245080"/>
                      <a:gd name="connsiteY14" fmla="*/ 131966 h 302105"/>
                      <a:gd name="connsiteX15" fmla="*/ 243294 w 245080"/>
                      <a:gd name="connsiteY15" fmla="*/ 189116 h 302105"/>
                      <a:gd name="connsiteX16" fmla="*/ 230793 w 245080"/>
                      <a:gd name="connsiteY16" fmla="*/ 224835 h 302105"/>
                      <a:gd name="connsiteX17" fmla="*/ 211147 w 245080"/>
                      <a:gd name="connsiteY17" fmla="*/ 258767 h 302105"/>
                      <a:gd name="connsiteX18" fmla="*/ 196860 w 245080"/>
                      <a:gd name="connsiteY18" fmla="*/ 285556 h 302105"/>
                      <a:gd name="connsiteX19" fmla="*/ 166499 w 245080"/>
                      <a:gd name="connsiteY19" fmla="*/ 301630 h 302105"/>
                      <a:gd name="connsiteX20" fmla="*/ 150425 w 245080"/>
                      <a:gd name="connsiteY20" fmla="*/ 296272 h 302105"/>
                      <a:gd name="connsiteX21" fmla="*/ 95061 w 245080"/>
                      <a:gd name="connsiteY21" fmla="*/ 280199 h 302105"/>
                      <a:gd name="connsiteX22" fmla="*/ 70058 w 245080"/>
                      <a:gd name="connsiteY22" fmla="*/ 269483 h 302105"/>
                      <a:gd name="connsiteX23" fmla="*/ 39697 w 245080"/>
                      <a:gd name="connsiteY23" fmla="*/ 262339 h 302105"/>
                      <a:gd name="connsiteX24" fmla="*/ 20052 w 245080"/>
                      <a:gd name="connsiteY24" fmla="*/ 249838 h 302105"/>
                      <a:gd name="connsiteX25" fmla="*/ 3979 w 245080"/>
                      <a:gd name="connsiteY25" fmla="*/ 239122 h 302105"/>
                      <a:gd name="connsiteX0" fmla="*/ 3979 w 245080"/>
                      <a:gd name="connsiteY0" fmla="*/ 239122 h 302105"/>
                      <a:gd name="connsiteX1" fmla="*/ 407 w 245080"/>
                      <a:gd name="connsiteY1" fmla="*/ 189116 h 302105"/>
                      <a:gd name="connsiteX2" fmla="*/ 11122 w 245080"/>
                      <a:gd name="connsiteY2" fmla="*/ 139110 h 302105"/>
                      <a:gd name="connsiteX3" fmla="*/ 30925 w 245080"/>
                      <a:gd name="connsiteY3" fmla="*/ 103547 h 302105"/>
                      <a:gd name="connsiteX4" fmla="*/ 39816 w 245080"/>
                      <a:gd name="connsiteY4" fmla="*/ 62353 h 302105"/>
                      <a:gd name="connsiteX5" fmla="*/ 68272 w 245080"/>
                      <a:gd name="connsiteY5" fmla="*/ 6950 h 302105"/>
                      <a:gd name="connsiteX6" fmla="*/ 93275 w 245080"/>
                      <a:gd name="connsiteY6" fmla="*/ 1592 h 302105"/>
                      <a:gd name="connsiteX7" fmla="*/ 125422 w 245080"/>
                      <a:gd name="connsiteY7" fmla="*/ 14094 h 302105"/>
                      <a:gd name="connsiteX8" fmla="*/ 148640 w 245080"/>
                      <a:gd name="connsiteY8" fmla="*/ 21238 h 302105"/>
                      <a:gd name="connsiteX9" fmla="*/ 180786 w 245080"/>
                      <a:gd name="connsiteY9" fmla="*/ 33739 h 302105"/>
                      <a:gd name="connsiteX10" fmla="*/ 193288 w 245080"/>
                      <a:gd name="connsiteY10" fmla="*/ 40883 h 302105"/>
                      <a:gd name="connsiteX11" fmla="*/ 220077 w 245080"/>
                      <a:gd name="connsiteY11" fmla="*/ 64100 h 302105"/>
                      <a:gd name="connsiteX12" fmla="*/ 229007 w 245080"/>
                      <a:gd name="connsiteY12" fmla="*/ 80174 h 302105"/>
                      <a:gd name="connsiteX13" fmla="*/ 237936 w 245080"/>
                      <a:gd name="connsiteY13" fmla="*/ 96247 h 302105"/>
                      <a:gd name="connsiteX14" fmla="*/ 245080 w 245080"/>
                      <a:gd name="connsiteY14" fmla="*/ 131966 h 302105"/>
                      <a:gd name="connsiteX15" fmla="*/ 243294 w 245080"/>
                      <a:gd name="connsiteY15" fmla="*/ 189116 h 302105"/>
                      <a:gd name="connsiteX16" fmla="*/ 230793 w 245080"/>
                      <a:gd name="connsiteY16" fmla="*/ 224835 h 302105"/>
                      <a:gd name="connsiteX17" fmla="*/ 211147 w 245080"/>
                      <a:gd name="connsiteY17" fmla="*/ 258767 h 302105"/>
                      <a:gd name="connsiteX18" fmla="*/ 196860 w 245080"/>
                      <a:gd name="connsiteY18" fmla="*/ 285556 h 302105"/>
                      <a:gd name="connsiteX19" fmla="*/ 166499 w 245080"/>
                      <a:gd name="connsiteY19" fmla="*/ 301630 h 302105"/>
                      <a:gd name="connsiteX20" fmla="*/ 150425 w 245080"/>
                      <a:gd name="connsiteY20" fmla="*/ 296272 h 302105"/>
                      <a:gd name="connsiteX21" fmla="*/ 95061 w 245080"/>
                      <a:gd name="connsiteY21" fmla="*/ 280199 h 302105"/>
                      <a:gd name="connsiteX22" fmla="*/ 70058 w 245080"/>
                      <a:gd name="connsiteY22" fmla="*/ 269483 h 302105"/>
                      <a:gd name="connsiteX23" fmla="*/ 39697 w 245080"/>
                      <a:gd name="connsiteY23" fmla="*/ 262339 h 302105"/>
                      <a:gd name="connsiteX24" fmla="*/ 20052 w 245080"/>
                      <a:gd name="connsiteY24" fmla="*/ 249838 h 302105"/>
                      <a:gd name="connsiteX25" fmla="*/ 3979 w 245080"/>
                      <a:gd name="connsiteY25" fmla="*/ 239122 h 302105"/>
                      <a:gd name="connsiteX0" fmla="*/ 4624 w 245725"/>
                      <a:gd name="connsiteY0" fmla="*/ 239122 h 302105"/>
                      <a:gd name="connsiteX1" fmla="*/ 1052 w 245725"/>
                      <a:gd name="connsiteY1" fmla="*/ 189116 h 302105"/>
                      <a:gd name="connsiteX2" fmla="*/ 20893 w 245725"/>
                      <a:gd name="connsiteY2" fmla="*/ 142760 h 302105"/>
                      <a:gd name="connsiteX3" fmla="*/ 31570 w 245725"/>
                      <a:gd name="connsiteY3" fmla="*/ 103547 h 302105"/>
                      <a:gd name="connsiteX4" fmla="*/ 40461 w 245725"/>
                      <a:gd name="connsiteY4" fmla="*/ 62353 h 302105"/>
                      <a:gd name="connsiteX5" fmla="*/ 68917 w 245725"/>
                      <a:gd name="connsiteY5" fmla="*/ 6950 h 302105"/>
                      <a:gd name="connsiteX6" fmla="*/ 93920 w 245725"/>
                      <a:gd name="connsiteY6" fmla="*/ 1592 h 302105"/>
                      <a:gd name="connsiteX7" fmla="*/ 126067 w 245725"/>
                      <a:gd name="connsiteY7" fmla="*/ 14094 h 302105"/>
                      <a:gd name="connsiteX8" fmla="*/ 149285 w 245725"/>
                      <a:gd name="connsiteY8" fmla="*/ 21238 h 302105"/>
                      <a:gd name="connsiteX9" fmla="*/ 181431 w 245725"/>
                      <a:gd name="connsiteY9" fmla="*/ 33739 h 302105"/>
                      <a:gd name="connsiteX10" fmla="*/ 193933 w 245725"/>
                      <a:gd name="connsiteY10" fmla="*/ 40883 h 302105"/>
                      <a:gd name="connsiteX11" fmla="*/ 220722 w 245725"/>
                      <a:gd name="connsiteY11" fmla="*/ 64100 h 302105"/>
                      <a:gd name="connsiteX12" fmla="*/ 229652 w 245725"/>
                      <a:gd name="connsiteY12" fmla="*/ 80174 h 302105"/>
                      <a:gd name="connsiteX13" fmla="*/ 238581 w 245725"/>
                      <a:gd name="connsiteY13" fmla="*/ 96247 h 302105"/>
                      <a:gd name="connsiteX14" fmla="*/ 245725 w 245725"/>
                      <a:gd name="connsiteY14" fmla="*/ 131966 h 302105"/>
                      <a:gd name="connsiteX15" fmla="*/ 243939 w 245725"/>
                      <a:gd name="connsiteY15" fmla="*/ 189116 h 302105"/>
                      <a:gd name="connsiteX16" fmla="*/ 231438 w 245725"/>
                      <a:gd name="connsiteY16" fmla="*/ 224835 h 302105"/>
                      <a:gd name="connsiteX17" fmla="*/ 211792 w 245725"/>
                      <a:gd name="connsiteY17" fmla="*/ 258767 h 302105"/>
                      <a:gd name="connsiteX18" fmla="*/ 197505 w 245725"/>
                      <a:gd name="connsiteY18" fmla="*/ 285556 h 302105"/>
                      <a:gd name="connsiteX19" fmla="*/ 167144 w 245725"/>
                      <a:gd name="connsiteY19" fmla="*/ 301630 h 302105"/>
                      <a:gd name="connsiteX20" fmla="*/ 151070 w 245725"/>
                      <a:gd name="connsiteY20" fmla="*/ 296272 h 302105"/>
                      <a:gd name="connsiteX21" fmla="*/ 95706 w 245725"/>
                      <a:gd name="connsiteY21" fmla="*/ 280199 h 302105"/>
                      <a:gd name="connsiteX22" fmla="*/ 70703 w 245725"/>
                      <a:gd name="connsiteY22" fmla="*/ 269483 h 302105"/>
                      <a:gd name="connsiteX23" fmla="*/ 40342 w 245725"/>
                      <a:gd name="connsiteY23" fmla="*/ 262339 h 302105"/>
                      <a:gd name="connsiteX24" fmla="*/ 20697 w 245725"/>
                      <a:gd name="connsiteY24" fmla="*/ 249838 h 302105"/>
                      <a:gd name="connsiteX25" fmla="*/ 4624 w 245725"/>
                      <a:gd name="connsiteY25" fmla="*/ 239122 h 302105"/>
                      <a:gd name="connsiteX0" fmla="*/ 4624 w 245725"/>
                      <a:gd name="connsiteY0" fmla="*/ 239021 h 302004"/>
                      <a:gd name="connsiteX1" fmla="*/ 1052 w 245725"/>
                      <a:gd name="connsiteY1" fmla="*/ 189015 h 302004"/>
                      <a:gd name="connsiteX2" fmla="*/ 20893 w 245725"/>
                      <a:gd name="connsiteY2" fmla="*/ 142659 h 302004"/>
                      <a:gd name="connsiteX3" fmla="*/ 31570 w 245725"/>
                      <a:gd name="connsiteY3" fmla="*/ 103446 h 302004"/>
                      <a:gd name="connsiteX4" fmla="*/ 45936 w 245725"/>
                      <a:gd name="connsiteY4" fmla="*/ 60427 h 302004"/>
                      <a:gd name="connsiteX5" fmla="*/ 68917 w 245725"/>
                      <a:gd name="connsiteY5" fmla="*/ 6849 h 302004"/>
                      <a:gd name="connsiteX6" fmla="*/ 93920 w 245725"/>
                      <a:gd name="connsiteY6" fmla="*/ 1491 h 302004"/>
                      <a:gd name="connsiteX7" fmla="*/ 126067 w 245725"/>
                      <a:gd name="connsiteY7" fmla="*/ 13993 h 302004"/>
                      <a:gd name="connsiteX8" fmla="*/ 149285 w 245725"/>
                      <a:gd name="connsiteY8" fmla="*/ 21137 h 302004"/>
                      <a:gd name="connsiteX9" fmla="*/ 181431 w 245725"/>
                      <a:gd name="connsiteY9" fmla="*/ 33638 h 302004"/>
                      <a:gd name="connsiteX10" fmla="*/ 193933 w 245725"/>
                      <a:gd name="connsiteY10" fmla="*/ 40782 h 302004"/>
                      <a:gd name="connsiteX11" fmla="*/ 220722 w 245725"/>
                      <a:gd name="connsiteY11" fmla="*/ 63999 h 302004"/>
                      <a:gd name="connsiteX12" fmla="*/ 229652 w 245725"/>
                      <a:gd name="connsiteY12" fmla="*/ 80073 h 302004"/>
                      <a:gd name="connsiteX13" fmla="*/ 238581 w 245725"/>
                      <a:gd name="connsiteY13" fmla="*/ 96146 h 302004"/>
                      <a:gd name="connsiteX14" fmla="*/ 245725 w 245725"/>
                      <a:gd name="connsiteY14" fmla="*/ 131865 h 302004"/>
                      <a:gd name="connsiteX15" fmla="*/ 243939 w 245725"/>
                      <a:gd name="connsiteY15" fmla="*/ 189015 h 302004"/>
                      <a:gd name="connsiteX16" fmla="*/ 231438 w 245725"/>
                      <a:gd name="connsiteY16" fmla="*/ 224734 h 302004"/>
                      <a:gd name="connsiteX17" fmla="*/ 211792 w 245725"/>
                      <a:gd name="connsiteY17" fmla="*/ 258666 h 302004"/>
                      <a:gd name="connsiteX18" fmla="*/ 197505 w 245725"/>
                      <a:gd name="connsiteY18" fmla="*/ 285455 h 302004"/>
                      <a:gd name="connsiteX19" fmla="*/ 167144 w 245725"/>
                      <a:gd name="connsiteY19" fmla="*/ 301529 h 302004"/>
                      <a:gd name="connsiteX20" fmla="*/ 151070 w 245725"/>
                      <a:gd name="connsiteY20" fmla="*/ 296171 h 302004"/>
                      <a:gd name="connsiteX21" fmla="*/ 95706 w 245725"/>
                      <a:gd name="connsiteY21" fmla="*/ 280098 h 302004"/>
                      <a:gd name="connsiteX22" fmla="*/ 70703 w 245725"/>
                      <a:gd name="connsiteY22" fmla="*/ 269382 h 302004"/>
                      <a:gd name="connsiteX23" fmla="*/ 40342 w 245725"/>
                      <a:gd name="connsiteY23" fmla="*/ 262238 h 302004"/>
                      <a:gd name="connsiteX24" fmla="*/ 20697 w 245725"/>
                      <a:gd name="connsiteY24" fmla="*/ 249737 h 302004"/>
                      <a:gd name="connsiteX25" fmla="*/ 4624 w 245725"/>
                      <a:gd name="connsiteY25" fmla="*/ 239021 h 302004"/>
                      <a:gd name="connsiteX0" fmla="*/ 4624 w 245725"/>
                      <a:gd name="connsiteY0" fmla="*/ 239021 h 302004"/>
                      <a:gd name="connsiteX1" fmla="*/ 1052 w 245725"/>
                      <a:gd name="connsiteY1" fmla="*/ 189015 h 302004"/>
                      <a:gd name="connsiteX2" fmla="*/ 20893 w 245725"/>
                      <a:gd name="connsiteY2" fmla="*/ 142659 h 302004"/>
                      <a:gd name="connsiteX3" fmla="*/ 42521 w 245725"/>
                      <a:gd name="connsiteY3" fmla="*/ 110746 h 302004"/>
                      <a:gd name="connsiteX4" fmla="*/ 45936 w 245725"/>
                      <a:gd name="connsiteY4" fmla="*/ 60427 h 302004"/>
                      <a:gd name="connsiteX5" fmla="*/ 68917 w 245725"/>
                      <a:gd name="connsiteY5" fmla="*/ 6849 h 302004"/>
                      <a:gd name="connsiteX6" fmla="*/ 93920 w 245725"/>
                      <a:gd name="connsiteY6" fmla="*/ 1491 h 302004"/>
                      <a:gd name="connsiteX7" fmla="*/ 126067 w 245725"/>
                      <a:gd name="connsiteY7" fmla="*/ 13993 h 302004"/>
                      <a:gd name="connsiteX8" fmla="*/ 149285 w 245725"/>
                      <a:gd name="connsiteY8" fmla="*/ 21137 h 302004"/>
                      <a:gd name="connsiteX9" fmla="*/ 181431 w 245725"/>
                      <a:gd name="connsiteY9" fmla="*/ 33638 h 302004"/>
                      <a:gd name="connsiteX10" fmla="*/ 193933 w 245725"/>
                      <a:gd name="connsiteY10" fmla="*/ 40782 h 302004"/>
                      <a:gd name="connsiteX11" fmla="*/ 220722 w 245725"/>
                      <a:gd name="connsiteY11" fmla="*/ 63999 h 302004"/>
                      <a:gd name="connsiteX12" fmla="*/ 229652 w 245725"/>
                      <a:gd name="connsiteY12" fmla="*/ 80073 h 302004"/>
                      <a:gd name="connsiteX13" fmla="*/ 238581 w 245725"/>
                      <a:gd name="connsiteY13" fmla="*/ 96146 h 302004"/>
                      <a:gd name="connsiteX14" fmla="*/ 245725 w 245725"/>
                      <a:gd name="connsiteY14" fmla="*/ 131865 h 302004"/>
                      <a:gd name="connsiteX15" fmla="*/ 243939 w 245725"/>
                      <a:gd name="connsiteY15" fmla="*/ 189015 h 302004"/>
                      <a:gd name="connsiteX16" fmla="*/ 231438 w 245725"/>
                      <a:gd name="connsiteY16" fmla="*/ 224734 h 302004"/>
                      <a:gd name="connsiteX17" fmla="*/ 211792 w 245725"/>
                      <a:gd name="connsiteY17" fmla="*/ 258666 h 302004"/>
                      <a:gd name="connsiteX18" fmla="*/ 197505 w 245725"/>
                      <a:gd name="connsiteY18" fmla="*/ 285455 h 302004"/>
                      <a:gd name="connsiteX19" fmla="*/ 167144 w 245725"/>
                      <a:gd name="connsiteY19" fmla="*/ 301529 h 302004"/>
                      <a:gd name="connsiteX20" fmla="*/ 151070 w 245725"/>
                      <a:gd name="connsiteY20" fmla="*/ 296171 h 302004"/>
                      <a:gd name="connsiteX21" fmla="*/ 95706 w 245725"/>
                      <a:gd name="connsiteY21" fmla="*/ 280098 h 302004"/>
                      <a:gd name="connsiteX22" fmla="*/ 70703 w 245725"/>
                      <a:gd name="connsiteY22" fmla="*/ 269382 h 302004"/>
                      <a:gd name="connsiteX23" fmla="*/ 40342 w 245725"/>
                      <a:gd name="connsiteY23" fmla="*/ 262238 h 302004"/>
                      <a:gd name="connsiteX24" fmla="*/ 20697 w 245725"/>
                      <a:gd name="connsiteY24" fmla="*/ 249737 h 302004"/>
                      <a:gd name="connsiteX25" fmla="*/ 4624 w 245725"/>
                      <a:gd name="connsiteY25" fmla="*/ 239021 h 302004"/>
                      <a:gd name="connsiteX0" fmla="*/ 4624 w 245725"/>
                      <a:gd name="connsiteY0" fmla="*/ 239021 h 302004"/>
                      <a:gd name="connsiteX1" fmla="*/ 1052 w 245725"/>
                      <a:gd name="connsiteY1" fmla="*/ 189015 h 302004"/>
                      <a:gd name="connsiteX2" fmla="*/ 20893 w 245725"/>
                      <a:gd name="connsiteY2" fmla="*/ 142659 h 302004"/>
                      <a:gd name="connsiteX3" fmla="*/ 45936 w 245725"/>
                      <a:gd name="connsiteY3" fmla="*/ 60427 h 302004"/>
                      <a:gd name="connsiteX4" fmla="*/ 68917 w 245725"/>
                      <a:gd name="connsiteY4" fmla="*/ 6849 h 302004"/>
                      <a:gd name="connsiteX5" fmla="*/ 93920 w 245725"/>
                      <a:gd name="connsiteY5" fmla="*/ 1491 h 302004"/>
                      <a:gd name="connsiteX6" fmla="*/ 126067 w 245725"/>
                      <a:gd name="connsiteY6" fmla="*/ 13993 h 302004"/>
                      <a:gd name="connsiteX7" fmla="*/ 149285 w 245725"/>
                      <a:gd name="connsiteY7" fmla="*/ 21137 h 302004"/>
                      <a:gd name="connsiteX8" fmla="*/ 181431 w 245725"/>
                      <a:gd name="connsiteY8" fmla="*/ 33638 h 302004"/>
                      <a:gd name="connsiteX9" fmla="*/ 193933 w 245725"/>
                      <a:gd name="connsiteY9" fmla="*/ 40782 h 302004"/>
                      <a:gd name="connsiteX10" fmla="*/ 220722 w 245725"/>
                      <a:gd name="connsiteY10" fmla="*/ 63999 h 302004"/>
                      <a:gd name="connsiteX11" fmla="*/ 229652 w 245725"/>
                      <a:gd name="connsiteY11" fmla="*/ 80073 h 302004"/>
                      <a:gd name="connsiteX12" fmla="*/ 238581 w 245725"/>
                      <a:gd name="connsiteY12" fmla="*/ 96146 h 302004"/>
                      <a:gd name="connsiteX13" fmla="*/ 245725 w 245725"/>
                      <a:gd name="connsiteY13" fmla="*/ 131865 h 302004"/>
                      <a:gd name="connsiteX14" fmla="*/ 243939 w 245725"/>
                      <a:gd name="connsiteY14" fmla="*/ 189015 h 302004"/>
                      <a:gd name="connsiteX15" fmla="*/ 231438 w 245725"/>
                      <a:gd name="connsiteY15" fmla="*/ 224734 h 302004"/>
                      <a:gd name="connsiteX16" fmla="*/ 211792 w 245725"/>
                      <a:gd name="connsiteY16" fmla="*/ 258666 h 302004"/>
                      <a:gd name="connsiteX17" fmla="*/ 197505 w 245725"/>
                      <a:gd name="connsiteY17" fmla="*/ 285455 h 302004"/>
                      <a:gd name="connsiteX18" fmla="*/ 167144 w 245725"/>
                      <a:gd name="connsiteY18" fmla="*/ 301529 h 302004"/>
                      <a:gd name="connsiteX19" fmla="*/ 151070 w 245725"/>
                      <a:gd name="connsiteY19" fmla="*/ 296171 h 302004"/>
                      <a:gd name="connsiteX20" fmla="*/ 95706 w 245725"/>
                      <a:gd name="connsiteY20" fmla="*/ 280098 h 302004"/>
                      <a:gd name="connsiteX21" fmla="*/ 70703 w 245725"/>
                      <a:gd name="connsiteY21" fmla="*/ 269382 h 302004"/>
                      <a:gd name="connsiteX22" fmla="*/ 40342 w 245725"/>
                      <a:gd name="connsiteY22" fmla="*/ 262238 h 302004"/>
                      <a:gd name="connsiteX23" fmla="*/ 20697 w 245725"/>
                      <a:gd name="connsiteY23" fmla="*/ 249737 h 302004"/>
                      <a:gd name="connsiteX24" fmla="*/ 4624 w 245725"/>
                      <a:gd name="connsiteY24" fmla="*/ 239021 h 302004"/>
                      <a:gd name="connsiteX0" fmla="*/ 19646 w 244674"/>
                      <a:gd name="connsiteY0" fmla="*/ 249737 h 302004"/>
                      <a:gd name="connsiteX1" fmla="*/ 1 w 244674"/>
                      <a:gd name="connsiteY1" fmla="*/ 189015 h 302004"/>
                      <a:gd name="connsiteX2" fmla="*/ 19842 w 244674"/>
                      <a:gd name="connsiteY2" fmla="*/ 142659 h 302004"/>
                      <a:gd name="connsiteX3" fmla="*/ 44885 w 244674"/>
                      <a:gd name="connsiteY3" fmla="*/ 60427 h 302004"/>
                      <a:gd name="connsiteX4" fmla="*/ 67866 w 244674"/>
                      <a:gd name="connsiteY4" fmla="*/ 6849 h 302004"/>
                      <a:gd name="connsiteX5" fmla="*/ 92869 w 244674"/>
                      <a:gd name="connsiteY5" fmla="*/ 1491 h 302004"/>
                      <a:gd name="connsiteX6" fmla="*/ 125016 w 244674"/>
                      <a:gd name="connsiteY6" fmla="*/ 13993 h 302004"/>
                      <a:gd name="connsiteX7" fmla="*/ 148234 w 244674"/>
                      <a:gd name="connsiteY7" fmla="*/ 21137 h 302004"/>
                      <a:gd name="connsiteX8" fmla="*/ 180380 w 244674"/>
                      <a:gd name="connsiteY8" fmla="*/ 33638 h 302004"/>
                      <a:gd name="connsiteX9" fmla="*/ 192882 w 244674"/>
                      <a:gd name="connsiteY9" fmla="*/ 40782 h 302004"/>
                      <a:gd name="connsiteX10" fmla="*/ 219671 w 244674"/>
                      <a:gd name="connsiteY10" fmla="*/ 63999 h 302004"/>
                      <a:gd name="connsiteX11" fmla="*/ 228601 w 244674"/>
                      <a:gd name="connsiteY11" fmla="*/ 80073 h 302004"/>
                      <a:gd name="connsiteX12" fmla="*/ 237530 w 244674"/>
                      <a:gd name="connsiteY12" fmla="*/ 96146 h 302004"/>
                      <a:gd name="connsiteX13" fmla="*/ 244674 w 244674"/>
                      <a:gd name="connsiteY13" fmla="*/ 131865 h 302004"/>
                      <a:gd name="connsiteX14" fmla="*/ 242888 w 244674"/>
                      <a:gd name="connsiteY14" fmla="*/ 189015 h 302004"/>
                      <a:gd name="connsiteX15" fmla="*/ 230387 w 244674"/>
                      <a:gd name="connsiteY15" fmla="*/ 224734 h 302004"/>
                      <a:gd name="connsiteX16" fmla="*/ 210741 w 244674"/>
                      <a:gd name="connsiteY16" fmla="*/ 258666 h 302004"/>
                      <a:gd name="connsiteX17" fmla="*/ 196454 w 244674"/>
                      <a:gd name="connsiteY17" fmla="*/ 285455 h 302004"/>
                      <a:gd name="connsiteX18" fmla="*/ 166093 w 244674"/>
                      <a:gd name="connsiteY18" fmla="*/ 301529 h 302004"/>
                      <a:gd name="connsiteX19" fmla="*/ 150019 w 244674"/>
                      <a:gd name="connsiteY19" fmla="*/ 296171 h 302004"/>
                      <a:gd name="connsiteX20" fmla="*/ 94655 w 244674"/>
                      <a:gd name="connsiteY20" fmla="*/ 280098 h 302004"/>
                      <a:gd name="connsiteX21" fmla="*/ 69652 w 244674"/>
                      <a:gd name="connsiteY21" fmla="*/ 269382 h 302004"/>
                      <a:gd name="connsiteX22" fmla="*/ 39291 w 244674"/>
                      <a:gd name="connsiteY22" fmla="*/ 262238 h 302004"/>
                      <a:gd name="connsiteX23" fmla="*/ 19646 w 244674"/>
                      <a:gd name="connsiteY23" fmla="*/ 249737 h 302004"/>
                      <a:gd name="connsiteX0" fmla="*/ 19646 w 244674"/>
                      <a:gd name="connsiteY0" fmla="*/ 249737 h 302004"/>
                      <a:gd name="connsiteX1" fmla="*/ 1 w 244674"/>
                      <a:gd name="connsiteY1" fmla="*/ 189015 h 302004"/>
                      <a:gd name="connsiteX2" fmla="*/ 19842 w 244674"/>
                      <a:gd name="connsiteY2" fmla="*/ 142659 h 302004"/>
                      <a:gd name="connsiteX3" fmla="*/ 44885 w 244674"/>
                      <a:gd name="connsiteY3" fmla="*/ 60427 h 302004"/>
                      <a:gd name="connsiteX4" fmla="*/ 67866 w 244674"/>
                      <a:gd name="connsiteY4" fmla="*/ 6849 h 302004"/>
                      <a:gd name="connsiteX5" fmla="*/ 92869 w 244674"/>
                      <a:gd name="connsiteY5" fmla="*/ 1491 h 302004"/>
                      <a:gd name="connsiteX6" fmla="*/ 125016 w 244674"/>
                      <a:gd name="connsiteY6" fmla="*/ 13993 h 302004"/>
                      <a:gd name="connsiteX7" fmla="*/ 148234 w 244674"/>
                      <a:gd name="connsiteY7" fmla="*/ 21137 h 302004"/>
                      <a:gd name="connsiteX8" fmla="*/ 180380 w 244674"/>
                      <a:gd name="connsiteY8" fmla="*/ 33638 h 302004"/>
                      <a:gd name="connsiteX9" fmla="*/ 192882 w 244674"/>
                      <a:gd name="connsiteY9" fmla="*/ 40782 h 302004"/>
                      <a:gd name="connsiteX10" fmla="*/ 219671 w 244674"/>
                      <a:gd name="connsiteY10" fmla="*/ 63999 h 302004"/>
                      <a:gd name="connsiteX11" fmla="*/ 228601 w 244674"/>
                      <a:gd name="connsiteY11" fmla="*/ 80073 h 302004"/>
                      <a:gd name="connsiteX12" fmla="*/ 237530 w 244674"/>
                      <a:gd name="connsiteY12" fmla="*/ 96146 h 302004"/>
                      <a:gd name="connsiteX13" fmla="*/ 244674 w 244674"/>
                      <a:gd name="connsiteY13" fmla="*/ 131865 h 302004"/>
                      <a:gd name="connsiteX14" fmla="*/ 242888 w 244674"/>
                      <a:gd name="connsiteY14" fmla="*/ 189015 h 302004"/>
                      <a:gd name="connsiteX15" fmla="*/ 230387 w 244674"/>
                      <a:gd name="connsiteY15" fmla="*/ 224734 h 302004"/>
                      <a:gd name="connsiteX16" fmla="*/ 210741 w 244674"/>
                      <a:gd name="connsiteY16" fmla="*/ 258666 h 302004"/>
                      <a:gd name="connsiteX17" fmla="*/ 196454 w 244674"/>
                      <a:gd name="connsiteY17" fmla="*/ 285455 h 302004"/>
                      <a:gd name="connsiteX18" fmla="*/ 166093 w 244674"/>
                      <a:gd name="connsiteY18" fmla="*/ 301529 h 302004"/>
                      <a:gd name="connsiteX19" fmla="*/ 150019 w 244674"/>
                      <a:gd name="connsiteY19" fmla="*/ 296171 h 302004"/>
                      <a:gd name="connsiteX20" fmla="*/ 94655 w 244674"/>
                      <a:gd name="connsiteY20" fmla="*/ 280098 h 302004"/>
                      <a:gd name="connsiteX21" fmla="*/ 69652 w 244674"/>
                      <a:gd name="connsiteY21" fmla="*/ 269382 h 302004"/>
                      <a:gd name="connsiteX22" fmla="*/ 19646 w 244674"/>
                      <a:gd name="connsiteY22" fmla="*/ 249737 h 302004"/>
                      <a:gd name="connsiteX0" fmla="*/ 19646 w 244674"/>
                      <a:gd name="connsiteY0" fmla="*/ 249737 h 302198"/>
                      <a:gd name="connsiteX1" fmla="*/ 1 w 244674"/>
                      <a:gd name="connsiteY1" fmla="*/ 189015 h 302198"/>
                      <a:gd name="connsiteX2" fmla="*/ 19842 w 244674"/>
                      <a:gd name="connsiteY2" fmla="*/ 142659 h 302198"/>
                      <a:gd name="connsiteX3" fmla="*/ 44885 w 244674"/>
                      <a:gd name="connsiteY3" fmla="*/ 60427 h 302198"/>
                      <a:gd name="connsiteX4" fmla="*/ 67866 w 244674"/>
                      <a:gd name="connsiteY4" fmla="*/ 6849 h 302198"/>
                      <a:gd name="connsiteX5" fmla="*/ 92869 w 244674"/>
                      <a:gd name="connsiteY5" fmla="*/ 1491 h 302198"/>
                      <a:gd name="connsiteX6" fmla="*/ 125016 w 244674"/>
                      <a:gd name="connsiteY6" fmla="*/ 13993 h 302198"/>
                      <a:gd name="connsiteX7" fmla="*/ 148234 w 244674"/>
                      <a:gd name="connsiteY7" fmla="*/ 21137 h 302198"/>
                      <a:gd name="connsiteX8" fmla="*/ 180380 w 244674"/>
                      <a:gd name="connsiteY8" fmla="*/ 33638 h 302198"/>
                      <a:gd name="connsiteX9" fmla="*/ 192882 w 244674"/>
                      <a:gd name="connsiteY9" fmla="*/ 40782 h 302198"/>
                      <a:gd name="connsiteX10" fmla="*/ 219671 w 244674"/>
                      <a:gd name="connsiteY10" fmla="*/ 63999 h 302198"/>
                      <a:gd name="connsiteX11" fmla="*/ 228601 w 244674"/>
                      <a:gd name="connsiteY11" fmla="*/ 80073 h 302198"/>
                      <a:gd name="connsiteX12" fmla="*/ 237530 w 244674"/>
                      <a:gd name="connsiteY12" fmla="*/ 96146 h 302198"/>
                      <a:gd name="connsiteX13" fmla="*/ 244674 w 244674"/>
                      <a:gd name="connsiteY13" fmla="*/ 131865 h 302198"/>
                      <a:gd name="connsiteX14" fmla="*/ 242888 w 244674"/>
                      <a:gd name="connsiteY14" fmla="*/ 189015 h 302198"/>
                      <a:gd name="connsiteX15" fmla="*/ 230387 w 244674"/>
                      <a:gd name="connsiteY15" fmla="*/ 224734 h 302198"/>
                      <a:gd name="connsiteX16" fmla="*/ 210741 w 244674"/>
                      <a:gd name="connsiteY16" fmla="*/ 258666 h 302198"/>
                      <a:gd name="connsiteX17" fmla="*/ 196454 w 244674"/>
                      <a:gd name="connsiteY17" fmla="*/ 285455 h 302198"/>
                      <a:gd name="connsiteX18" fmla="*/ 166093 w 244674"/>
                      <a:gd name="connsiteY18" fmla="*/ 301529 h 302198"/>
                      <a:gd name="connsiteX19" fmla="*/ 150019 w 244674"/>
                      <a:gd name="connsiteY19" fmla="*/ 296171 h 302198"/>
                      <a:gd name="connsiteX20" fmla="*/ 69652 w 244674"/>
                      <a:gd name="connsiteY20" fmla="*/ 269382 h 302198"/>
                      <a:gd name="connsiteX21" fmla="*/ 19646 w 244674"/>
                      <a:gd name="connsiteY21" fmla="*/ 249737 h 302198"/>
                      <a:gd name="connsiteX0" fmla="*/ 19646 w 244674"/>
                      <a:gd name="connsiteY0" fmla="*/ 249737 h 296749"/>
                      <a:gd name="connsiteX1" fmla="*/ 1 w 244674"/>
                      <a:gd name="connsiteY1" fmla="*/ 189015 h 296749"/>
                      <a:gd name="connsiteX2" fmla="*/ 19842 w 244674"/>
                      <a:gd name="connsiteY2" fmla="*/ 142659 h 296749"/>
                      <a:gd name="connsiteX3" fmla="*/ 44885 w 244674"/>
                      <a:gd name="connsiteY3" fmla="*/ 60427 h 296749"/>
                      <a:gd name="connsiteX4" fmla="*/ 67866 w 244674"/>
                      <a:gd name="connsiteY4" fmla="*/ 6849 h 296749"/>
                      <a:gd name="connsiteX5" fmla="*/ 92869 w 244674"/>
                      <a:gd name="connsiteY5" fmla="*/ 1491 h 296749"/>
                      <a:gd name="connsiteX6" fmla="*/ 125016 w 244674"/>
                      <a:gd name="connsiteY6" fmla="*/ 13993 h 296749"/>
                      <a:gd name="connsiteX7" fmla="*/ 148234 w 244674"/>
                      <a:gd name="connsiteY7" fmla="*/ 21137 h 296749"/>
                      <a:gd name="connsiteX8" fmla="*/ 180380 w 244674"/>
                      <a:gd name="connsiteY8" fmla="*/ 33638 h 296749"/>
                      <a:gd name="connsiteX9" fmla="*/ 192882 w 244674"/>
                      <a:gd name="connsiteY9" fmla="*/ 40782 h 296749"/>
                      <a:gd name="connsiteX10" fmla="*/ 219671 w 244674"/>
                      <a:gd name="connsiteY10" fmla="*/ 63999 h 296749"/>
                      <a:gd name="connsiteX11" fmla="*/ 228601 w 244674"/>
                      <a:gd name="connsiteY11" fmla="*/ 80073 h 296749"/>
                      <a:gd name="connsiteX12" fmla="*/ 237530 w 244674"/>
                      <a:gd name="connsiteY12" fmla="*/ 96146 h 296749"/>
                      <a:gd name="connsiteX13" fmla="*/ 244674 w 244674"/>
                      <a:gd name="connsiteY13" fmla="*/ 131865 h 296749"/>
                      <a:gd name="connsiteX14" fmla="*/ 242888 w 244674"/>
                      <a:gd name="connsiteY14" fmla="*/ 189015 h 296749"/>
                      <a:gd name="connsiteX15" fmla="*/ 230387 w 244674"/>
                      <a:gd name="connsiteY15" fmla="*/ 224734 h 296749"/>
                      <a:gd name="connsiteX16" fmla="*/ 210741 w 244674"/>
                      <a:gd name="connsiteY16" fmla="*/ 258666 h 296749"/>
                      <a:gd name="connsiteX17" fmla="*/ 196454 w 244674"/>
                      <a:gd name="connsiteY17" fmla="*/ 285455 h 296749"/>
                      <a:gd name="connsiteX18" fmla="*/ 150019 w 244674"/>
                      <a:gd name="connsiteY18" fmla="*/ 296171 h 296749"/>
                      <a:gd name="connsiteX19" fmla="*/ 69652 w 244674"/>
                      <a:gd name="connsiteY19" fmla="*/ 269382 h 296749"/>
                      <a:gd name="connsiteX20" fmla="*/ 19646 w 244674"/>
                      <a:gd name="connsiteY20" fmla="*/ 249737 h 296749"/>
                      <a:gd name="connsiteX0" fmla="*/ 19646 w 244674"/>
                      <a:gd name="connsiteY0" fmla="*/ 249737 h 297306"/>
                      <a:gd name="connsiteX1" fmla="*/ 1 w 244674"/>
                      <a:gd name="connsiteY1" fmla="*/ 189015 h 297306"/>
                      <a:gd name="connsiteX2" fmla="*/ 19842 w 244674"/>
                      <a:gd name="connsiteY2" fmla="*/ 142659 h 297306"/>
                      <a:gd name="connsiteX3" fmla="*/ 44885 w 244674"/>
                      <a:gd name="connsiteY3" fmla="*/ 60427 h 297306"/>
                      <a:gd name="connsiteX4" fmla="*/ 67866 w 244674"/>
                      <a:gd name="connsiteY4" fmla="*/ 6849 h 297306"/>
                      <a:gd name="connsiteX5" fmla="*/ 92869 w 244674"/>
                      <a:gd name="connsiteY5" fmla="*/ 1491 h 297306"/>
                      <a:gd name="connsiteX6" fmla="*/ 125016 w 244674"/>
                      <a:gd name="connsiteY6" fmla="*/ 13993 h 297306"/>
                      <a:gd name="connsiteX7" fmla="*/ 148234 w 244674"/>
                      <a:gd name="connsiteY7" fmla="*/ 21137 h 297306"/>
                      <a:gd name="connsiteX8" fmla="*/ 180380 w 244674"/>
                      <a:gd name="connsiteY8" fmla="*/ 33638 h 297306"/>
                      <a:gd name="connsiteX9" fmla="*/ 192882 w 244674"/>
                      <a:gd name="connsiteY9" fmla="*/ 40782 h 297306"/>
                      <a:gd name="connsiteX10" fmla="*/ 219671 w 244674"/>
                      <a:gd name="connsiteY10" fmla="*/ 63999 h 297306"/>
                      <a:gd name="connsiteX11" fmla="*/ 228601 w 244674"/>
                      <a:gd name="connsiteY11" fmla="*/ 80073 h 297306"/>
                      <a:gd name="connsiteX12" fmla="*/ 237530 w 244674"/>
                      <a:gd name="connsiteY12" fmla="*/ 96146 h 297306"/>
                      <a:gd name="connsiteX13" fmla="*/ 244674 w 244674"/>
                      <a:gd name="connsiteY13" fmla="*/ 131865 h 297306"/>
                      <a:gd name="connsiteX14" fmla="*/ 242888 w 244674"/>
                      <a:gd name="connsiteY14" fmla="*/ 189015 h 297306"/>
                      <a:gd name="connsiteX15" fmla="*/ 230387 w 244674"/>
                      <a:gd name="connsiteY15" fmla="*/ 224734 h 297306"/>
                      <a:gd name="connsiteX16" fmla="*/ 196454 w 244674"/>
                      <a:gd name="connsiteY16" fmla="*/ 285455 h 297306"/>
                      <a:gd name="connsiteX17" fmla="*/ 150019 w 244674"/>
                      <a:gd name="connsiteY17" fmla="*/ 296171 h 297306"/>
                      <a:gd name="connsiteX18" fmla="*/ 69652 w 244674"/>
                      <a:gd name="connsiteY18" fmla="*/ 269382 h 297306"/>
                      <a:gd name="connsiteX19" fmla="*/ 19646 w 244674"/>
                      <a:gd name="connsiteY19" fmla="*/ 249737 h 297306"/>
                      <a:gd name="connsiteX0" fmla="*/ 19646 w 244674"/>
                      <a:gd name="connsiteY0" fmla="*/ 249737 h 297306"/>
                      <a:gd name="connsiteX1" fmla="*/ 1 w 244674"/>
                      <a:gd name="connsiteY1" fmla="*/ 189015 h 297306"/>
                      <a:gd name="connsiteX2" fmla="*/ 19842 w 244674"/>
                      <a:gd name="connsiteY2" fmla="*/ 142659 h 297306"/>
                      <a:gd name="connsiteX3" fmla="*/ 44885 w 244674"/>
                      <a:gd name="connsiteY3" fmla="*/ 60427 h 297306"/>
                      <a:gd name="connsiteX4" fmla="*/ 67866 w 244674"/>
                      <a:gd name="connsiteY4" fmla="*/ 6849 h 297306"/>
                      <a:gd name="connsiteX5" fmla="*/ 92869 w 244674"/>
                      <a:gd name="connsiteY5" fmla="*/ 1491 h 297306"/>
                      <a:gd name="connsiteX6" fmla="*/ 125016 w 244674"/>
                      <a:gd name="connsiteY6" fmla="*/ 13993 h 297306"/>
                      <a:gd name="connsiteX7" fmla="*/ 148234 w 244674"/>
                      <a:gd name="connsiteY7" fmla="*/ 21137 h 297306"/>
                      <a:gd name="connsiteX8" fmla="*/ 180380 w 244674"/>
                      <a:gd name="connsiteY8" fmla="*/ 33638 h 297306"/>
                      <a:gd name="connsiteX9" fmla="*/ 192882 w 244674"/>
                      <a:gd name="connsiteY9" fmla="*/ 40782 h 297306"/>
                      <a:gd name="connsiteX10" fmla="*/ 219671 w 244674"/>
                      <a:gd name="connsiteY10" fmla="*/ 63999 h 297306"/>
                      <a:gd name="connsiteX11" fmla="*/ 228601 w 244674"/>
                      <a:gd name="connsiteY11" fmla="*/ 80073 h 297306"/>
                      <a:gd name="connsiteX12" fmla="*/ 237530 w 244674"/>
                      <a:gd name="connsiteY12" fmla="*/ 96146 h 297306"/>
                      <a:gd name="connsiteX13" fmla="*/ 244674 w 244674"/>
                      <a:gd name="connsiteY13" fmla="*/ 131865 h 297306"/>
                      <a:gd name="connsiteX14" fmla="*/ 230387 w 244674"/>
                      <a:gd name="connsiteY14" fmla="*/ 224734 h 297306"/>
                      <a:gd name="connsiteX15" fmla="*/ 196454 w 244674"/>
                      <a:gd name="connsiteY15" fmla="*/ 285455 h 297306"/>
                      <a:gd name="connsiteX16" fmla="*/ 150019 w 244674"/>
                      <a:gd name="connsiteY16" fmla="*/ 296171 h 297306"/>
                      <a:gd name="connsiteX17" fmla="*/ 69652 w 244674"/>
                      <a:gd name="connsiteY17" fmla="*/ 269382 h 297306"/>
                      <a:gd name="connsiteX18" fmla="*/ 19646 w 244674"/>
                      <a:gd name="connsiteY18" fmla="*/ 249737 h 297306"/>
                      <a:gd name="connsiteX0" fmla="*/ 19646 w 244683"/>
                      <a:gd name="connsiteY0" fmla="*/ 249737 h 297306"/>
                      <a:gd name="connsiteX1" fmla="*/ 1 w 244683"/>
                      <a:gd name="connsiteY1" fmla="*/ 189015 h 297306"/>
                      <a:gd name="connsiteX2" fmla="*/ 19842 w 244683"/>
                      <a:gd name="connsiteY2" fmla="*/ 142659 h 297306"/>
                      <a:gd name="connsiteX3" fmla="*/ 44885 w 244683"/>
                      <a:gd name="connsiteY3" fmla="*/ 60427 h 297306"/>
                      <a:gd name="connsiteX4" fmla="*/ 67866 w 244683"/>
                      <a:gd name="connsiteY4" fmla="*/ 6849 h 297306"/>
                      <a:gd name="connsiteX5" fmla="*/ 92869 w 244683"/>
                      <a:gd name="connsiteY5" fmla="*/ 1491 h 297306"/>
                      <a:gd name="connsiteX6" fmla="*/ 125016 w 244683"/>
                      <a:gd name="connsiteY6" fmla="*/ 13993 h 297306"/>
                      <a:gd name="connsiteX7" fmla="*/ 148234 w 244683"/>
                      <a:gd name="connsiteY7" fmla="*/ 21137 h 297306"/>
                      <a:gd name="connsiteX8" fmla="*/ 180380 w 244683"/>
                      <a:gd name="connsiteY8" fmla="*/ 33638 h 297306"/>
                      <a:gd name="connsiteX9" fmla="*/ 192882 w 244683"/>
                      <a:gd name="connsiteY9" fmla="*/ 40782 h 297306"/>
                      <a:gd name="connsiteX10" fmla="*/ 219671 w 244683"/>
                      <a:gd name="connsiteY10" fmla="*/ 63999 h 297306"/>
                      <a:gd name="connsiteX11" fmla="*/ 228601 w 244683"/>
                      <a:gd name="connsiteY11" fmla="*/ 80073 h 297306"/>
                      <a:gd name="connsiteX12" fmla="*/ 244674 w 244683"/>
                      <a:gd name="connsiteY12" fmla="*/ 131865 h 297306"/>
                      <a:gd name="connsiteX13" fmla="*/ 230387 w 244683"/>
                      <a:gd name="connsiteY13" fmla="*/ 224734 h 297306"/>
                      <a:gd name="connsiteX14" fmla="*/ 196454 w 244683"/>
                      <a:gd name="connsiteY14" fmla="*/ 285455 h 297306"/>
                      <a:gd name="connsiteX15" fmla="*/ 150019 w 244683"/>
                      <a:gd name="connsiteY15" fmla="*/ 296171 h 297306"/>
                      <a:gd name="connsiteX16" fmla="*/ 69652 w 244683"/>
                      <a:gd name="connsiteY16" fmla="*/ 269382 h 297306"/>
                      <a:gd name="connsiteX17" fmla="*/ 19646 w 244683"/>
                      <a:gd name="connsiteY17" fmla="*/ 249737 h 297306"/>
                      <a:gd name="connsiteX0" fmla="*/ 19646 w 244683"/>
                      <a:gd name="connsiteY0" fmla="*/ 249737 h 297306"/>
                      <a:gd name="connsiteX1" fmla="*/ 1 w 244683"/>
                      <a:gd name="connsiteY1" fmla="*/ 189015 h 297306"/>
                      <a:gd name="connsiteX2" fmla="*/ 19842 w 244683"/>
                      <a:gd name="connsiteY2" fmla="*/ 142659 h 297306"/>
                      <a:gd name="connsiteX3" fmla="*/ 44885 w 244683"/>
                      <a:gd name="connsiteY3" fmla="*/ 60427 h 297306"/>
                      <a:gd name="connsiteX4" fmla="*/ 67866 w 244683"/>
                      <a:gd name="connsiteY4" fmla="*/ 6849 h 297306"/>
                      <a:gd name="connsiteX5" fmla="*/ 92869 w 244683"/>
                      <a:gd name="connsiteY5" fmla="*/ 1491 h 297306"/>
                      <a:gd name="connsiteX6" fmla="*/ 125016 w 244683"/>
                      <a:gd name="connsiteY6" fmla="*/ 13993 h 297306"/>
                      <a:gd name="connsiteX7" fmla="*/ 148234 w 244683"/>
                      <a:gd name="connsiteY7" fmla="*/ 21137 h 297306"/>
                      <a:gd name="connsiteX8" fmla="*/ 180380 w 244683"/>
                      <a:gd name="connsiteY8" fmla="*/ 33638 h 297306"/>
                      <a:gd name="connsiteX9" fmla="*/ 192882 w 244683"/>
                      <a:gd name="connsiteY9" fmla="*/ 40782 h 297306"/>
                      <a:gd name="connsiteX10" fmla="*/ 228601 w 244683"/>
                      <a:gd name="connsiteY10" fmla="*/ 80073 h 297306"/>
                      <a:gd name="connsiteX11" fmla="*/ 244674 w 244683"/>
                      <a:gd name="connsiteY11" fmla="*/ 131865 h 297306"/>
                      <a:gd name="connsiteX12" fmla="*/ 230387 w 244683"/>
                      <a:gd name="connsiteY12" fmla="*/ 224734 h 297306"/>
                      <a:gd name="connsiteX13" fmla="*/ 196454 w 244683"/>
                      <a:gd name="connsiteY13" fmla="*/ 285455 h 297306"/>
                      <a:gd name="connsiteX14" fmla="*/ 150019 w 244683"/>
                      <a:gd name="connsiteY14" fmla="*/ 296171 h 297306"/>
                      <a:gd name="connsiteX15" fmla="*/ 69652 w 244683"/>
                      <a:gd name="connsiteY15" fmla="*/ 269382 h 297306"/>
                      <a:gd name="connsiteX16" fmla="*/ 19646 w 244683"/>
                      <a:gd name="connsiteY16" fmla="*/ 249737 h 297306"/>
                      <a:gd name="connsiteX0" fmla="*/ 19646 w 244683"/>
                      <a:gd name="connsiteY0" fmla="*/ 249737 h 297306"/>
                      <a:gd name="connsiteX1" fmla="*/ 1 w 244683"/>
                      <a:gd name="connsiteY1" fmla="*/ 189015 h 297306"/>
                      <a:gd name="connsiteX2" fmla="*/ 19842 w 244683"/>
                      <a:gd name="connsiteY2" fmla="*/ 142659 h 297306"/>
                      <a:gd name="connsiteX3" fmla="*/ 44885 w 244683"/>
                      <a:gd name="connsiteY3" fmla="*/ 60427 h 297306"/>
                      <a:gd name="connsiteX4" fmla="*/ 67866 w 244683"/>
                      <a:gd name="connsiteY4" fmla="*/ 6849 h 297306"/>
                      <a:gd name="connsiteX5" fmla="*/ 92869 w 244683"/>
                      <a:gd name="connsiteY5" fmla="*/ 1491 h 297306"/>
                      <a:gd name="connsiteX6" fmla="*/ 125016 w 244683"/>
                      <a:gd name="connsiteY6" fmla="*/ 13993 h 297306"/>
                      <a:gd name="connsiteX7" fmla="*/ 148234 w 244683"/>
                      <a:gd name="connsiteY7" fmla="*/ 21137 h 297306"/>
                      <a:gd name="connsiteX8" fmla="*/ 192882 w 244683"/>
                      <a:gd name="connsiteY8" fmla="*/ 40782 h 297306"/>
                      <a:gd name="connsiteX9" fmla="*/ 228601 w 244683"/>
                      <a:gd name="connsiteY9" fmla="*/ 80073 h 297306"/>
                      <a:gd name="connsiteX10" fmla="*/ 244674 w 244683"/>
                      <a:gd name="connsiteY10" fmla="*/ 131865 h 297306"/>
                      <a:gd name="connsiteX11" fmla="*/ 230387 w 244683"/>
                      <a:gd name="connsiteY11" fmla="*/ 224734 h 297306"/>
                      <a:gd name="connsiteX12" fmla="*/ 196454 w 244683"/>
                      <a:gd name="connsiteY12" fmla="*/ 285455 h 297306"/>
                      <a:gd name="connsiteX13" fmla="*/ 150019 w 244683"/>
                      <a:gd name="connsiteY13" fmla="*/ 296171 h 297306"/>
                      <a:gd name="connsiteX14" fmla="*/ 69652 w 244683"/>
                      <a:gd name="connsiteY14" fmla="*/ 269382 h 297306"/>
                      <a:gd name="connsiteX15" fmla="*/ 19646 w 244683"/>
                      <a:gd name="connsiteY15" fmla="*/ 249737 h 297306"/>
                      <a:gd name="connsiteX0" fmla="*/ 19646 w 244683"/>
                      <a:gd name="connsiteY0" fmla="*/ 249737 h 297306"/>
                      <a:gd name="connsiteX1" fmla="*/ 1 w 244683"/>
                      <a:gd name="connsiteY1" fmla="*/ 189015 h 297306"/>
                      <a:gd name="connsiteX2" fmla="*/ 19842 w 244683"/>
                      <a:gd name="connsiteY2" fmla="*/ 142659 h 297306"/>
                      <a:gd name="connsiteX3" fmla="*/ 44885 w 244683"/>
                      <a:gd name="connsiteY3" fmla="*/ 60427 h 297306"/>
                      <a:gd name="connsiteX4" fmla="*/ 67866 w 244683"/>
                      <a:gd name="connsiteY4" fmla="*/ 6849 h 297306"/>
                      <a:gd name="connsiteX5" fmla="*/ 92869 w 244683"/>
                      <a:gd name="connsiteY5" fmla="*/ 1491 h 297306"/>
                      <a:gd name="connsiteX6" fmla="*/ 125016 w 244683"/>
                      <a:gd name="connsiteY6" fmla="*/ 13993 h 297306"/>
                      <a:gd name="connsiteX7" fmla="*/ 192882 w 244683"/>
                      <a:gd name="connsiteY7" fmla="*/ 40782 h 297306"/>
                      <a:gd name="connsiteX8" fmla="*/ 228601 w 244683"/>
                      <a:gd name="connsiteY8" fmla="*/ 80073 h 297306"/>
                      <a:gd name="connsiteX9" fmla="*/ 244674 w 244683"/>
                      <a:gd name="connsiteY9" fmla="*/ 131865 h 297306"/>
                      <a:gd name="connsiteX10" fmla="*/ 230387 w 244683"/>
                      <a:gd name="connsiteY10" fmla="*/ 224734 h 297306"/>
                      <a:gd name="connsiteX11" fmla="*/ 196454 w 244683"/>
                      <a:gd name="connsiteY11" fmla="*/ 285455 h 297306"/>
                      <a:gd name="connsiteX12" fmla="*/ 150019 w 244683"/>
                      <a:gd name="connsiteY12" fmla="*/ 296171 h 297306"/>
                      <a:gd name="connsiteX13" fmla="*/ 69652 w 244683"/>
                      <a:gd name="connsiteY13" fmla="*/ 269382 h 297306"/>
                      <a:gd name="connsiteX14" fmla="*/ 19646 w 244683"/>
                      <a:gd name="connsiteY14" fmla="*/ 249737 h 297306"/>
                      <a:gd name="connsiteX0" fmla="*/ 19646 w 244683"/>
                      <a:gd name="connsiteY0" fmla="*/ 251633 h 299202"/>
                      <a:gd name="connsiteX1" fmla="*/ 1 w 244683"/>
                      <a:gd name="connsiteY1" fmla="*/ 190911 h 299202"/>
                      <a:gd name="connsiteX2" fmla="*/ 19842 w 244683"/>
                      <a:gd name="connsiteY2" fmla="*/ 144555 h 299202"/>
                      <a:gd name="connsiteX3" fmla="*/ 44885 w 244683"/>
                      <a:gd name="connsiteY3" fmla="*/ 62323 h 299202"/>
                      <a:gd name="connsiteX4" fmla="*/ 67866 w 244683"/>
                      <a:gd name="connsiteY4" fmla="*/ 8745 h 299202"/>
                      <a:gd name="connsiteX5" fmla="*/ 92869 w 244683"/>
                      <a:gd name="connsiteY5" fmla="*/ 3387 h 299202"/>
                      <a:gd name="connsiteX6" fmla="*/ 192882 w 244683"/>
                      <a:gd name="connsiteY6" fmla="*/ 42678 h 299202"/>
                      <a:gd name="connsiteX7" fmla="*/ 228601 w 244683"/>
                      <a:gd name="connsiteY7" fmla="*/ 81969 h 299202"/>
                      <a:gd name="connsiteX8" fmla="*/ 244674 w 244683"/>
                      <a:gd name="connsiteY8" fmla="*/ 133761 h 299202"/>
                      <a:gd name="connsiteX9" fmla="*/ 230387 w 244683"/>
                      <a:gd name="connsiteY9" fmla="*/ 226630 h 299202"/>
                      <a:gd name="connsiteX10" fmla="*/ 196454 w 244683"/>
                      <a:gd name="connsiteY10" fmla="*/ 287351 h 299202"/>
                      <a:gd name="connsiteX11" fmla="*/ 150019 w 244683"/>
                      <a:gd name="connsiteY11" fmla="*/ 298067 h 299202"/>
                      <a:gd name="connsiteX12" fmla="*/ 69652 w 244683"/>
                      <a:gd name="connsiteY12" fmla="*/ 271278 h 299202"/>
                      <a:gd name="connsiteX13" fmla="*/ 19646 w 244683"/>
                      <a:gd name="connsiteY13" fmla="*/ 251633 h 299202"/>
                      <a:gd name="connsiteX0" fmla="*/ 19646 w 244683"/>
                      <a:gd name="connsiteY0" fmla="*/ 248499 h 296068"/>
                      <a:gd name="connsiteX1" fmla="*/ 1 w 244683"/>
                      <a:gd name="connsiteY1" fmla="*/ 187777 h 296068"/>
                      <a:gd name="connsiteX2" fmla="*/ 19842 w 244683"/>
                      <a:gd name="connsiteY2" fmla="*/ 141421 h 296068"/>
                      <a:gd name="connsiteX3" fmla="*/ 44885 w 244683"/>
                      <a:gd name="connsiteY3" fmla="*/ 59189 h 296068"/>
                      <a:gd name="connsiteX4" fmla="*/ 92869 w 244683"/>
                      <a:gd name="connsiteY4" fmla="*/ 253 h 296068"/>
                      <a:gd name="connsiteX5" fmla="*/ 192882 w 244683"/>
                      <a:gd name="connsiteY5" fmla="*/ 39544 h 296068"/>
                      <a:gd name="connsiteX6" fmla="*/ 228601 w 244683"/>
                      <a:gd name="connsiteY6" fmla="*/ 78835 h 296068"/>
                      <a:gd name="connsiteX7" fmla="*/ 244674 w 244683"/>
                      <a:gd name="connsiteY7" fmla="*/ 130627 h 296068"/>
                      <a:gd name="connsiteX8" fmla="*/ 230387 w 244683"/>
                      <a:gd name="connsiteY8" fmla="*/ 223496 h 296068"/>
                      <a:gd name="connsiteX9" fmla="*/ 196454 w 244683"/>
                      <a:gd name="connsiteY9" fmla="*/ 284217 h 296068"/>
                      <a:gd name="connsiteX10" fmla="*/ 150019 w 244683"/>
                      <a:gd name="connsiteY10" fmla="*/ 294933 h 296068"/>
                      <a:gd name="connsiteX11" fmla="*/ 69652 w 244683"/>
                      <a:gd name="connsiteY11" fmla="*/ 268144 h 296068"/>
                      <a:gd name="connsiteX12" fmla="*/ 19646 w 244683"/>
                      <a:gd name="connsiteY12" fmla="*/ 248499 h 296068"/>
                      <a:gd name="connsiteX0" fmla="*/ 20491 w 245528"/>
                      <a:gd name="connsiteY0" fmla="*/ 248499 h 296068"/>
                      <a:gd name="connsiteX1" fmla="*/ 846 w 245528"/>
                      <a:gd name="connsiteY1" fmla="*/ 187777 h 296068"/>
                      <a:gd name="connsiteX2" fmla="*/ 45730 w 245528"/>
                      <a:gd name="connsiteY2" fmla="*/ 59189 h 296068"/>
                      <a:gd name="connsiteX3" fmla="*/ 93714 w 245528"/>
                      <a:gd name="connsiteY3" fmla="*/ 253 h 296068"/>
                      <a:gd name="connsiteX4" fmla="*/ 193727 w 245528"/>
                      <a:gd name="connsiteY4" fmla="*/ 39544 h 296068"/>
                      <a:gd name="connsiteX5" fmla="*/ 229446 w 245528"/>
                      <a:gd name="connsiteY5" fmla="*/ 78835 h 296068"/>
                      <a:gd name="connsiteX6" fmla="*/ 245519 w 245528"/>
                      <a:gd name="connsiteY6" fmla="*/ 130627 h 296068"/>
                      <a:gd name="connsiteX7" fmla="*/ 231232 w 245528"/>
                      <a:gd name="connsiteY7" fmla="*/ 223496 h 296068"/>
                      <a:gd name="connsiteX8" fmla="*/ 197299 w 245528"/>
                      <a:gd name="connsiteY8" fmla="*/ 284217 h 296068"/>
                      <a:gd name="connsiteX9" fmla="*/ 150864 w 245528"/>
                      <a:gd name="connsiteY9" fmla="*/ 294933 h 296068"/>
                      <a:gd name="connsiteX10" fmla="*/ 70497 w 245528"/>
                      <a:gd name="connsiteY10" fmla="*/ 268144 h 296068"/>
                      <a:gd name="connsiteX11" fmla="*/ 20491 w 245528"/>
                      <a:gd name="connsiteY11" fmla="*/ 248499 h 296068"/>
                      <a:gd name="connsiteX0" fmla="*/ 20491 w 245528"/>
                      <a:gd name="connsiteY0" fmla="*/ 248499 h 296068"/>
                      <a:gd name="connsiteX1" fmla="*/ 846 w 245528"/>
                      <a:gd name="connsiteY1" fmla="*/ 187777 h 296068"/>
                      <a:gd name="connsiteX2" fmla="*/ 45730 w 245528"/>
                      <a:gd name="connsiteY2" fmla="*/ 101168 h 296068"/>
                      <a:gd name="connsiteX3" fmla="*/ 93714 w 245528"/>
                      <a:gd name="connsiteY3" fmla="*/ 253 h 296068"/>
                      <a:gd name="connsiteX4" fmla="*/ 193727 w 245528"/>
                      <a:gd name="connsiteY4" fmla="*/ 39544 h 296068"/>
                      <a:gd name="connsiteX5" fmla="*/ 229446 w 245528"/>
                      <a:gd name="connsiteY5" fmla="*/ 78835 h 296068"/>
                      <a:gd name="connsiteX6" fmla="*/ 245519 w 245528"/>
                      <a:gd name="connsiteY6" fmla="*/ 130627 h 296068"/>
                      <a:gd name="connsiteX7" fmla="*/ 231232 w 245528"/>
                      <a:gd name="connsiteY7" fmla="*/ 223496 h 296068"/>
                      <a:gd name="connsiteX8" fmla="*/ 197299 w 245528"/>
                      <a:gd name="connsiteY8" fmla="*/ 284217 h 296068"/>
                      <a:gd name="connsiteX9" fmla="*/ 150864 w 245528"/>
                      <a:gd name="connsiteY9" fmla="*/ 294933 h 296068"/>
                      <a:gd name="connsiteX10" fmla="*/ 70497 w 245528"/>
                      <a:gd name="connsiteY10" fmla="*/ 268144 h 296068"/>
                      <a:gd name="connsiteX11" fmla="*/ 20491 w 245528"/>
                      <a:gd name="connsiteY11" fmla="*/ 248499 h 296068"/>
                      <a:gd name="connsiteX0" fmla="*/ 20491 w 245528"/>
                      <a:gd name="connsiteY0" fmla="*/ 244875 h 292444"/>
                      <a:gd name="connsiteX1" fmla="*/ 846 w 245528"/>
                      <a:gd name="connsiteY1" fmla="*/ 184153 h 292444"/>
                      <a:gd name="connsiteX2" fmla="*/ 45730 w 245528"/>
                      <a:gd name="connsiteY2" fmla="*/ 97544 h 292444"/>
                      <a:gd name="connsiteX3" fmla="*/ 49911 w 245528"/>
                      <a:gd name="connsiteY3" fmla="*/ 279 h 292444"/>
                      <a:gd name="connsiteX4" fmla="*/ 193727 w 245528"/>
                      <a:gd name="connsiteY4" fmla="*/ 35920 h 292444"/>
                      <a:gd name="connsiteX5" fmla="*/ 229446 w 245528"/>
                      <a:gd name="connsiteY5" fmla="*/ 75211 h 292444"/>
                      <a:gd name="connsiteX6" fmla="*/ 245519 w 245528"/>
                      <a:gd name="connsiteY6" fmla="*/ 127003 h 292444"/>
                      <a:gd name="connsiteX7" fmla="*/ 231232 w 245528"/>
                      <a:gd name="connsiteY7" fmla="*/ 219872 h 292444"/>
                      <a:gd name="connsiteX8" fmla="*/ 197299 w 245528"/>
                      <a:gd name="connsiteY8" fmla="*/ 280593 h 292444"/>
                      <a:gd name="connsiteX9" fmla="*/ 150864 w 245528"/>
                      <a:gd name="connsiteY9" fmla="*/ 291309 h 292444"/>
                      <a:gd name="connsiteX10" fmla="*/ 70497 w 245528"/>
                      <a:gd name="connsiteY10" fmla="*/ 264520 h 292444"/>
                      <a:gd name="connsiteX11" fmla="*/ 20491 w 245528"/>
                      <a:gd name="connsiteY11" fmla="*/ 244875 h 292444"/>
                      <a:gd name="connsiteX0" fmla="*/ 20491 w 245528"/>
                      <a:gd name="connsiteY0" fmla="*/ 249926 h 297495"/>
                      <a:gd name="connsiteX1" fmla="*/ 846 w 245528"/>
                      <a:gd name="connsiteY1" fmla="*/ 189204 h 297495"/>
                      <a:gd name="connsiteX2" fmla="*/ 45730 w 245528"/>
                      <a:gd name="connsiteY2" fmla="*/ 102595 h 297495"/>
                      <a:gd name="connsiteX3" fmla="*/ 49911 w 245528"/>
                      <a:gd name="connsiteY3" fmla="*/ 5330 h 297495"/>
                      <a:gd name="connsiteX4" fmla="*/ 110265 w 245528"/>
                      <a:gd name="connsiteY4" fmla="*/ 15743 h 297495"/>
                      <a:gd name="connsiteX5" fmla="*/ 193727 w 245528"/>
                      <a:gd name="connsiteY5" fmla="*/ 40971 h 297495"/>
                      <a:gd name="connsiteX6" fmla="*/ 229446 w 245528"/>
                      <a:gd name="connsiteY6" fmla="*/ 80262 h 297495"/>
                      <a:gd name="connsiteX7" fmla="*/ 245519 w 245528"/>
                      <a:gd name="connsiteY7" fmla="*/ 132054 h 297495"/>
                      <a:gd name="connsiteX8" fmla="*/ 231232 w 245528"/>
                      <a:gd name="connsiteY8" fmla="*/ 224923 h 297495"/>
                      <a:gd name="connsiteX9" fmla="*/ 197299 w 245528"/>
                      <a:gd name="connsiteY9" fmla="*/ 285644 h 297495"/>
                      <a:gd name="connsiteX10" fmla="*/ 150864 w 245528"/>
                      <a:gd name="connsiteY10" fmla="*/ 296360 h 297495"/>
                      <a:gd name="connsiteX11" fmla="*/ 70497 w 245528"/>
                      <a:gd name="connsiteY11" fmla="*/ 269571 h 297495"/>
                      <a:gd name="connsiteX12" fmla="*/ 20491 w 245528"/>
                      <a:gd name="connsiteY12" fmla="*/ 249926 h 297495"/>
                      <a:gd name="connsiteX0" fmla="*/ 20491 w 245528"/>
                      <a:gd name="connsiteY0" fmla="*/ 254346 h 301915"/>
                      <a:gd name="connsiteX1" fmla="*/ 846 w 245528"/>
                      <a:gd name="connsiteY1" fmla="*/ 193624 h 301915"/>
                      <a:gd name="connsiteX2" fmla="*/ 45730 w 245528"/>
                      <a:gd name="connsiteY2" fmla="*/ 107015 h 301915"/>
                      <a:gd name="connsiteX3" fmla="*/ 49911 w 245528"/>
                      <a:gd name="connsiteY3" fmla="*/ 9750 h 301915"/>
                      <a:gd name="connsiteX4" fmla="*/ 110265 w 245528"/>
                      <a:gd name="connsiteY4" fmla="*/ 5561 h 301915"/>
                      <a:gd name="connsiteX5" fmla="*/ 193727 w 245528"/>
                      <a:gd name="connsiteY5" fmla="*/ 45391 h 301915"/>
                      <a:gd name="connsiteX6" fmla="*/ 229446 w 245528"/>
                      <a:gd name="connsiteY6" fmla="*/ 84682 h 301915"/>
                      <a:gd name="connsiteX7" fmla="*/ 245519 w 245528"/>
                      <a:gd name="connsiteY7" fmla="*/ 136474 h 301915"/>
                      <a:gd name="connsiteX8" fmla="*/ 231232 w 245528"/>
                      <a:gd name="connsiteY8" fmla="*/ 229343 h 301915"/>
                      <a:gd name="connsiteX9" fmla="*/ 197299 w 245528"/>
                      <a:gd name="connsiteY9" fmla="*/ 290064 h 301915"/>
                      <a:gd name="connsiteX10" fmla="*/ 150864 w 245528"/>
                      <a:gd name="connsiteY10" fmla="*/ 300780 h 301915"/>
                      <a:gd name="connsiteX11" fmla="*/ 70497 w 245528"/>
                      <a:gd name="connsiteY11" fmla="*/ 273991 h 301915"/>
                      <a:gd name="connsiteX12" fmla="*/ 20491 w 245528"/>
                      <a:gd name="connsiteY12" fmla="*/ 254346 h 301915"/>
                      <a:gd name="connsiteX0" fmla="*/ 19988 w 245025"/>
                      <a:gd name="connsiteY0" fmla="*/ 254346 h 301915"/>
                      <a:gd name="connsiteX1" fmla="*/ 343 w 245025"/>
                      <a:gd name="connsiteY1" fmla="*/ 193624 h 301915"/>
                      <a:gd name="connsiteX2" fmla="*/ 34276 w 245025"/>
                      <a:gd name="connsiteY2" fmla="*/ 101540 h 301915"/>
                      <a:gd name="connsiteX3" fmla="*/ 49408 w 245025"/>
                      <a:gd name="connsiteY3" fmla="*/ 9750 h 301915"/>
                      <a:gd name="connsiteX4" fmla="*/ 109762 w 245025"/>
                      <a:gd name="connsiteY4" fmla="*/ 5561 h 301915"/>
                      <a:gd name="connsiteX5" fmla="*/ 193224 w 245025"/>
                      <a:gd name="connsiteY5" fmla="*/ 45391 h 301915"/>
                      <a:gd name="connsiteX6" fmla="*/ 228943 w 245025"/>
                      <a:gd name="connsiteY6" fmla="*/ 84682 h 301915"/>
                      <a:gd name="connsiteX7" fmla="*/ 245016 w 245025"/>
                      <a:gd name="connsiteY7" fmla="*/ 136474 h 301915"/>
                      <a:gd name="connsiteX8" fmla="*/ 230729 w 245025"/>
                      <a:gd name="connsiteY8" fmla="*/ 229343 h 301915"/>
                      <a:gd name="connsiteX9" fmla="*/ 196796 w 245025"/>
                      <a:gd name="connsiteY9" fmla="*/ 290064 h 301915"/>
                      <a:gd name="connsiteX10" fmla="*/ 150361 w 245025"/>
                      <a:gd name="connsiteY10" fmla="*/ 300780 h 301915"/>
                      <a:gd name="connsiteX11" fmla="*/ 69994 w 245025"/>
                      <a:gd name="connsiteY11" fmla="*/ 273991 h 301915"/>
                      <a:gd name="connsiteX12" fmla="*/ 19988 w 245025"/>
                      <a:gd name="connsiteY12" fmla="*/ 254346 h 301915"/>
                      <a:gd name="connsiteX0" fmla="*/ 19796 w 244833"/>
                      <a:gd name="connsiteY0" fmla="*/ 254346 h 301915"/>
                      <a:gd name="connsiteX1" fmla="*/ 151 w 244833"/>
                      <a:gd name="connsiteY1" fmla="*/ 193624 h 301915"/>
                      <a:gd name="connsiteX2" fmla="*/ 28609 w 244833"/>
                      <a:gd name="connsiteY2" fmla="*/ 97890 h 301915"/>
                      <a:gd name="connsiteX3" fmla="*/ 49216 w 244833"/>
                      <a:gd name="connsiteY3" fmla="*/ 9750 h 301915"/>
                      <a:gd name="connsiteX4" fmla="*/ 109570 w 244833"/>
                      <a:gd name="connsiteY4" fmla="*/ 5561 h 301915"/>
                      <a:gd name="connsiteX5" fmla="*/ 193032 w 244833"/>
                      <a:gd name="connsiteY5" fmla="*/ 45391 h 301915"/>
                      <a:gd name="connsiteX6" fmla="*/ 228751 w 244833"/>
                      <a:gd name="connsiteY6" fmla="*/ 84682 h 301915"/>
                      <a:gd name="connsiteX7" fmla="*/ 244824 w 244833"/>
                      <a:gd name="connsiteY7" fmla="*/ 136474 h 301915"/>
                      <a:gd name="connsiteX8" fmla="*/ 230537 w 244833"/>
                      <a:gd name="connsiteY8" fmla="*/ 229343 h 301915"/>
                      <a:gd name="connsiteX9" fmla="*/ 196604 w 244833"/>
                      <a:gd name="connsiteY9" fmla="*/ 290064 h 301915"/>
                      <a:gd name="connsiteX10" fmla="*/ 150169 w 244833"/>
                      <a:gd name="connsiteY10" fmla="*/ 300780 h 301915"/>
                      <a:gd name="connsiteX11" fmla="*/ 69802 w 244833"/>
                      <a:gd name="connsiteY11" fmla="*/ 273991 h 301915"/>
                      <a:gd name="connsiteX12" fmla="*/ 19796 w 244833"/>
                      <a:gd name="connsiteY12" fmla="*/ 254346 h 301915"/>
                      <a:gd name="connsiteX0" fmla="*/ 20776 w 245813"/>
                      <a:gd name="connsiteY0" fmla="*/ 254346 h 303342"/>
                      <a:gd name="connsiteX1" fmla="*/ 1131 w 245813"/>
                      <a:gd name="connsiteY1" fmla="*/ 193624 h 303342"/>
                      <a:gd name="connsiteX2" fmla="*/ 29589 w 245813"/>
                      <a:gd name="connsiteY2" fmla="*/ 97890 h 303342"/>
                      <a:gd name="connsiteX3" fmla="*/ 50196 w 245813"/>
                      <a:gd name="connsiteY3" fmla="*/ 9750 h 303342"/>
                      <a:gd name="connsiteX4" fmla="*/ 110550 w 245813"/>
                      <a:gd name="connsiteY4" fmla="*/ 5561 h 303342"/>
                      <a:gd name="connsiteX5" fmla="*/ 194012 w 245813"/>
                      <a:gd name="connsiteY5" fmla="*/ 45391 h 303342"/>
                      <a:gd name="connsiteX6" fmla="*/ 229731 w 245813"/>
                      <a:gd name="connsiteY6" fmla="*/ 84682 h 303342"/>
                      <a:gd name="connsiteX7" fmla="*/ 245804 w 245813"/>
                      <a:gd name="connsiteY7" fmla="*/ 136474 h 303342"/>
                      <a:gd name="connsiteX8" fmla="*/ 231517 w 245813"/>
                      <a:gd name="connsiteY8" fmla="*/ 229343 h 303342"/>
                      <a:gd name="connsiteX9" fmla="*/ 197584 w 245813"/>
                      <a:gd name="connsiteY9" fmla="*/ 290064 h 303342"/>
                      <a:gd name="connsiteX10" fmla="*/ 151149 w 245813"/>
                      <a:gd name="connsiteY10" fmla="*/ 300780 h 303342"/>
                      <a:gd name="connsiteX11" fmla="*/ 20776 w 245813"/>
                      <a:gd name="connsiteY11" fmla="*/ 254346 h 303342"/>
                      <a:gd name="connsiteX0" fmla="*/ 20776 w 245812"/>
                      <a:gd name="connsiteY0" fmla="*/ 254346 h 301701"/>
                      <a:gd name="connsiteX1" fmla="*/ 1131 w 245812"/>
                      <a:gd name="connsiteY1" fmla="*/ 193624 h 301701"/>
                      <a:gd name="connsiteX2" fmla="*/ 29589 w 245812"/>
                      <a:gd name="connsiteY2" fmla="*/ 97890 h 301701"/>
                      <a:gd name="connsiteX3" fmla="*/ 50196 w 245812"/>
                      <a:gd name="connsiteY3" fmla="*/ 9750 h 301701"/>
                      <a:gd name="connsiteX4" fmla="*/ 110550 w 245812"/>
                      <a:gd name="connsiteY4" fmla="*/ 5561 h 301701"/>
                      <a:gd name="connsiteX5" fmla="*/ 194012 w 245812"/>
                      <a:gd name="connsiteY5" fmla="*/ 45391 h 301701"/>
                      <a:gd name="connsiteX6" fmla="*/ 229731 w 245812"/>
                      <a:gd name="connsiteY6" fmla="*/ 84682 h 301701"/>
                      <a:gd name="connsiteX7" fmla="*/ 245804 w 245812"/>
                      <a:gd name="connsiteY7" fmla="*/ 136474 h 301701"/>
                      <a:gd name="connsiteX8" fmla="*/ 231517 w 245812"/>
                      <a:gd name="connsiteY8" fmla="*/ 229343 h 301701"/>
                      <a:gd name="connsiteX9" fmla="*/ 204884 w 245812"/>
                      <a:gd name="connsiteY9" fmla="*/ 280938 h 301701"/>
                      <a:gd name="connsiteX10" fmla="*/ 151149 w 245812"/>
                      <a:gd name="connsiteY10" fmla="*/ 300780 h 301701"/>
                      <a:gd name="connsiteX11" fmla="*/ 20776 w 245812"/>
                      <a:gd name="connsiteY11" fmla="*/ 254346 h 301701"/>
                      <a:gd name="connsiteX0" fmla="*/ 20329 w 245365"/>
                      <a:gd name="connsiteY0" fmla="*/ 254346 h 298255"/>
                      <a:gd name="connsiteX1" fmla="*/ 684 w 245365"/>
                      <a:gd name="connsiteY1" fmla="*/ 193624 h 298255"/>
                      <a:gd name="connsiteX2" fmla="*/ 29142 w 245365"/>
                      <a:gd name="connsiteY2" fmla="*/ 97890 h 298255"/>
                      <a:gd name="connsiteX3" fmla="*/ 49749 w 245365"/>
                      <a:gd name="connsiteY3" fmla="*/ 9750 h 298255"/>
                      <a:gd name="connsiteX4" fmla="*/ 110103 w 245365"/>
                      <a:gd name="connsiteY4" fmla="*/ 5561 h 298255"/>
                      <a:gd name="connsiteX5" fmla="*/ 193565 w 245365"/>
                      <a:gd name="connsiteY5" fmla="*/ 45391 h 298255"/>
                      <a:gd name="connsiteX6" fmla="*/ 229284 w 245365"/>
                      <a:gd name="connsiteY6" fmla="*/ 84682 h 298255"/>
                      <a:gd name="connsiteX7" fmla="*/ 245357 w 245365"/>
                      <a:gd name="connsiteY7" fmla="*/ 136474 h 298255"/>
                      <a:gd name="connsiteX8" fmla="*/ 231070 w 245365"/>
                      <a:gd name="connsiteY8" fmla="*/ 229343 h 298255"/>
                      <a:gd name="connsiteX9" fmla="*/ 204437 w 245365"/>
                      <a:gd name="connsiteY9" fmla="*/ 280938 h 298255"/>
                      <a:gd name="connsiteX10" fmla="*/ 134276 w 245365"/>
                      <a:gd name="connsiteY10" fmla="*/ 297130 h 298255"/>
                      <a:gd name="connsiteX11" fmla="*/ 20329 w 245365"/>
                      <a:gd name="connsiteY11" fmla="*/ 254346 h 298255"/>
                      <a:gd name="connsiteX0" fmla="*/ 20329 w 245365"/>
                      <a:gd name="connsiteY0" fmla="*/ 254346 h 300387"/>
                      <a:gd name="connsiteX1" fmla="*/ 684 w 245365"/>
                      <a:gd name="connsiteY1" fmla="*/ 193624 h 300387"/>
                      <a:gd name="connsiteX2" fmla="*/ 29142 w 245365"/>
                      <a:gd name="connsiteY2" fmla="*/ 97890 h 300387"/>
                      <a:gd name="connsiteX3" fmla="*/ 49749 w 245365"/>
                      <a:gd name="connsiteY3" fmla="*/ 9750 h 300387"/>
                      <a:gd name="connsiteX4" fmla="*/ 110103 w 245365"/>
                      <a:gd name="connsiteY4" fmla="*/ 5561 h 300387"/>
                      <a:gd name="connsiteX5" fmla="*/ 193565 w 245365"/>
                      <a:gd name="connsiteY5" fmla="*/ 45391 h 300387"/>
                      <a:gd name="connsiteX6" fmla="*/ 229284 w 245365"/>
                      <a:gd name="connsiteY6" fmla="*/ 84682 h 300387"/>
                      <a:gd name="connsiteX7" fmla="*/ 245357 w 245365"/>
                      <a:gd name="connsiteY7" fmla="*/ 136474 h 300387"/>
                      <a:gd name="connsiteX8" fmla="*/ 231070 w 245365"/>
                      <a:gd name="connsiteY8" fmla="*/ 229343 h 300387"/>
                      <a:gd name="connsiteX9" fmla="*/ 204437 w 245365"/>
                      <a:gd name="connsiteY9" fmla="*/ 280938 h 300387"/>
                      <a:gd name="connsiteX10" fmla="*/ 134276 w 245365"/>
                      <a:gd name="connsiteY10" fmla="*/ 297130 h 300387"/>
                      <a:gd name="connsiteX11" fmla="*/ 20329 w 245365"/>
                      <a:gd name="connsiteY11" fmla="*/ 254346 h 300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5365" h="300387">
                        <a:moveTo>
                          <a:pt x="20329" y="254346"/>
                        </a:moveTo>
                        <a:cubicBezTo>
                          <a:pt x="-1936" y="237095"/>
                          <a:pt x="-785" y="219700"/>
                          <a:pt x="684" y="193624"/>
                        </a:cubicBezTo>
                        <a:cubicBezTo>
                          <a:pt x="2153" y="167548"/>
                          <a:pt x="13664" y="129144"/>
                          <a:pt x="29142" y="97890"/>
                        </a:cubicBezTo>
                        <a:cubicBezTo>
                          <a:pt x="44620" y="66636"/>
                          <a:pt x="38993" y="24225"/>
                          <a:pt x="49749" y="9750"/>
                        </a:cubicBezTo>
                        <a:cubicBezTo>
                          <a:pt x="60505" y="-4725"/>
                          <a:pt x="86134" y="-379"/>
                          <a:pt x="110103" y="5561"/>
                        </a:cubicBezTo>
                        <a:cubicBezTo>
                          <a:pt x="134072" y="11501"/>
                          <a:pt x="173702" y="32204"/>
                          <a:pt x="193565" y="45391"/>
                        </a:cubicBezTo>
                        <a:cubicBezTo>
                          <a:pt x="213428" y="58578"/>
                          <a:pt x="220652" y="69502"/>
                          <a:pt x="229284" y="84682"/>
                        </a:cubicBezTo>
                        <a:cubicBezTo>
                          <a:pt x="237916" y="99863"/>
                          <a:pt x="245059" y="112364"/>
                          <a:pt x="245357" y="136474"/>
                        </a:cubicBezTo>
                        <a:cubicBezTo>
                          <a:pt x="245655" y="160584"/>
                          <a:pt x="237890" y="205266"/>
                          <a:pt x="231070" y="229343"/>
                        </a:cubicBezTo>
                        <a:cubicBezTo>
                          <a:pt x="224250" y="253420"/>
                          <a:pt x="220569" y="269640"/>
                          <a:pt x="204437" y="280938"/>
                        </a:cubicBezTo>
                        <a:cubicBezTo>
                          <a:pt x="188305" y="292236"/>
                          <a:pt x="168611" y="307037"/>
                          <a:pt x="134276" y="297130"/>
                        </a:cubicBezTo>
                        <a:cubicBezTo>
                          <a:pt x="104488" y="288535"/>
                          <a:pt x="42594" y="271597"/>
                          <a:pt x="20329" y="254346"/>
                        </a:cubicBezTo>
                        <a:close/>
                      </a:path>
                    </a:pathLst>
                  </a:custGeom>
                  <a:solidFill>
                    <a:srgbClr val="DDD9EB"/>
                  </a:solidFill>
                  <a:ln>
                    <a:solidFill>
                      <a:srgbClr val="54545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83" name="Forme libre : forme 82">
                    <a:extLst>
                      <a:ext uri="{FF2B5EF4-FFF2-40B4-BE49-F238E27FC236}">
                        <a16:creationId xmlns:a16="http://schemas.microsoft.com/office/drawing/2014/main" id="{BDD39424-F747-9D90-0D88-2AB32CAE3EA8}"/>
                      </a:ext>
                    </a:extLst>
                  </p:cNvPr>
                  <p:cNvSpPr/>
                  <p:nvPr/>
                </p:nvSpPr>
                <p:spPr>
                  <a:xfrm flipH="1">
                    <a:off x="8478336" y="4209155"/>
                    <a:ext cx="39165" cy="39844"/>
                  </a:xfrm>
                  <a:custGeom>
                    <a:avLst/>
                    <a:gdLst>
                      <a:gd name="connsiteX0" fmla="*/ 1752 w 77772"/>
                      <a:gd name="connsiteY0" fmla="*/ 42085 h 80345"/>
                      <a:gd name="connsiteX1" fmla="*/ 3665 w 77772"/>
                      <a:gd name="connsiteY1" fmla="*/ 32520 h 80345"/>
                      <a:gd name="connsiteX2" fmla="*/ 11317 w 77772"/>
                      <a:gd name="connsiteY2" fmla="*/ 19130 h 80345"/>
                      <a:gd name="connsiteX3" fmla="*/ 13230 w 77772"/>
                      <a:gd name="connsiteY3" fmla="*/ 13391 h 80345"/>
                      <a:gd name="connsiteX4" fmla="*/ 26621 w 77772"/>
                      <a:gd name="connsiteY4" fmla="*/ 1913 h 80345"/>
                      <a:gd name="connsiteX5" fmla="*/ 32360 w 77772"/>
                      <a:gd name="connsiteY5" fmla="*/ 0 h 80345"/>
                      <a:gd name="connsiteX6" fmla="*/ 62967 w 77772"/>
                      <a:gd name="connsiteY6" fmla="*/ 3826 h 80345"/>
                      <a:gd name="connsiteX7" fmla="*/ 68706 w 77772"/>
                      <a:gd name="connsiteY7" fmla="*/ 7652 h 80345"/>
                      <a:gd name="connsiteX8" fmla="*/ 76358 w 77772"/>
                      <a:gd name="connsiteY8" fmla="*/ 15304 h 80345"/>
                      <a:gd name="connsiteX9" fmla="*/ 68706 w 77772"/>
                      <a:gd name="connsiteY9" fmla="*/ 68867 h 80345"/>
                      <a:gd name="connsiteX10" fmla="*/ 57229 w 77772"/>
                      <a:gd name="connsiteY10" fmla="*/ 76519 h 80345"/>
                      <a:gd name="connsiteX11" fmla="*/ 49577 w 77772"/>
                      <a:gd name="connsiteY11" fmla="*/ 80345 h 80345"/>
                      <a:gd name="connsiteX12" fmla="*/ 30447 w 77772"/>
                      <a:gd name="connsiteY12" fmla="*/ 72693 h 80345"/>
                      <a:gd name="connsiteX13" fmla="*/ 1752 w 77772"/>
                      <a:gd name="connsiteY13" fmla="*/ 42085 h 80345"/>
                      <a:gd name="connsiteX0" fmla="*/ 1752 w 77772"/>
                      <a:gd name="connsiteY0" fmla="*/ 42085 h 80345"/>
                      <a:gd name="connsiteX1" fmla="*/ 3665 w 77772"/>
                      <a:gd name="connsiteY1" fmla="*/ 32520 h 80345"/>
                      <a:gd name="connsiteX2" fmla="*/ 11317 w 77772"/>
                      <a:gd name="connsiteY2" fmla="*/ 19130 h 80345"/>
                      <a:gd name="connsiteX3" fmla="*/ 26621 w 77772"/>
                      <a:gd name="connsiteY3" fmla="*/ 1913 h 80345"/>
                      <a:gd name="connsiteX4" fmla="*/ 32360 w 77772"/>
                      <a:gd name="connsiteY4" fmla="*/ 0 h 80345"/>
                      <a:gd name="connsiteX5" fmla="*/ 62967 w 77772"/>
                      <a:gd name="connsiteY5" fmla="*/ 3826 h 80345"/>
                      <a:gd name="connsiteX6" fmla="*/ 68706 w 77772"/>
                      <a:gd name="connsiteY6" fmla="*/ 7652 h 80345"/>
                      <a:gd name="connsiteX7" fmla="*/ 76358 w 77772"/>
                      <a:gd name="connsiteY7" fmla="*/ 15304 h 80345"/>
                      <a:gd name="connsiteX8" fmla="*/ 68706 w 77772"/>
                      <a:gd name="connsiteY8" fmla="*/ 68867 h 80345"/>
                      <a:gd name="connsiteX9" fmla="*/ 57229 w 77772"/>
                      <a:gd name="connsiteY9" fmla="*/ 76519 h 80345"/>
                      <a:gd name="connsiteX10" fmla="*/ 49577 w 77772"/>
                      <a:gd name="connsiteY10" fmla="*/ 80345 h 80345"/>
                      <a:gd name="connsiteX11" fmla="*/ 30447 w 77772"/>
                      <a:gd name="connsiteY11" fmla="*/ 72693 h 80345"/>
                      <a:gd name="connsiteX12" fmla="*/ 1752 w 77772"/>
                      <a:gd name="connsiteY12" fmla="*/ 42085 h 80345"/>
                      <a:gd name="connsiteX0" fmla="*/ 1752 w 69810"/>
                      <a:gd name="connsiteY0" fmla="*/ 42085 h 80345"/>
                      <a:gd name="connsiteX1" fmla="*/ 3665 w 69810"/>
                      <a:gd name="connsiteY1" fmla="*/ 32520 h 80345"/>
                      <a:gd name="connsiteX2" fmla="*/ 11317 w 69810"/>
                      <a:gd name="connsiteY2" fmla="*/ 19130 h 80345"/>
                      <a:gd name="connsiteX3" fmla="*/ 26621 w 69810"/>
                      <a:gd name="connsiteY3" fmla="*/ 1913 h 80345"/>
                      <a:gd name="connsiteX4" fmla="*/ 32360 w 69810"/>
                      <a:gd name="connsiteY4" fmla="*/ 0 h 80345"/>
                      <a:gd name="connsiteX5" fmla="*/ 62967 w 69810"/>
                      <a:gd name="connsiteY5" fmla="*/ 3826 h 80345"/>
                      <a:gd name="connsiteX6" fmla="*/ 68706 w 69810"/>
                      <a:gd name="connsiteY6" fmla="*/ 7652 h 80345"/>
                      <a:gd name="connsiteX7" fmla="*/ 68706 w 69810"/>
                      <a:gd name="connsiteY7" fmla="*/ 68867 h 80345"/>
                      <a:gd name="connsiteX8" fmla="*/ 57229 w 69810"/>
                      <a:gd name="connsiteY8" fmla="*/ 76519 h 80345"/>
                      <a:gd name="connsiteX9" fmla="*/ 49577 w 69810"/>
                      <a:gd name="connsiteY9" fmla="*/ 80345 h 80345"/>
                      <a:gd name="connsiteX10" fmla="*/ 30447 w 69810"/>
                      <a:gd name="connsiteY10" fmla="*/ 72693 h 80345"/>
                      <a:gd name="connsiteX11" fmla="*/ 1752 w 69810"/>
                      <a:gd name="connsiteY11" fmla="*/ 42085 h 80345"/>
                      <a:gd name="connsiteX0" fmla="*/ 1752 w 69066"/>
                      <a:gd name="connsiteY0" fmla="*/ 44511 h 82771"/>
                      <a:gd name="connsiteX1" fmla="*/ 3665 w 69066"/>
                      <a:gd name="connsiteY1" fmla="*/ 34946 h 82771"/>
                      <a:gd name="connsiteX2" fmla="*/ 11317 w 69066"/>
                      <a:gd name="connsiteY2" fmla="*/ 21556 h 82771"/>
                      <a:gd name="connsiteX3" fmla="*/ 26621 w 69066"/>
                      <a:gd name="connsiteY3" fmla="*/ 4339 h 82771"/>
                      <a:gd name="connsiteX4" fmla="*/ 32360 w 69066"/>
                      <a:gd name="connsiteY4" fmla="*/ 2426 h 82771"/>
                      <a:gd name="connsiteX5" fmla="*/ 62967 w 69066"/>
                      <a:gd name="connsiteY5" fmla="*/ 6252 h 82771"/>
                      <a:gd name="connsiteX6" fmla="*/ 68706 w 69066"/>
                      <a:gd name="connsiteY6" fmla="*/ 71293 h 82771"/>
                      <a:gd name="connsiteX7" fmla="*/ 57229 w 69066"/>
                      <a:gd name="connsiteY7" fmla="*/ 78945 h 82771"/>
                      <a:gd name="connsiteX8" fmla="*/ 49577 w 69066"/>
                      <a:gd name="connsiteY8" fmla="*/ 82771 h 82771"/>
                      <a:gd name="connsiteX9" fmla="*/ 30447 w 69066"/>
                      <a:gd name="connsiteY9" fmla="*/ 75119 h 82771"/>
                      <a:gd name="connsiteX10" fmla="*/ 1752 w 69066"/>
                      <a:gd name="connsiteY10" fmla="*/ 44511 h 82771"/>
                      <a:gd name="connsiteX0" fmla="*/ 1752 w 84057"/>
                      <a:gd name="connsiteY0" fmla="*/ 42605 h 80986"/>
                      <a:gd name="connsiteX1" fmla="*/ 3665 w 84057"/>
                      <a:gd name="connsiteY1" fmla="*/ 33040 h 80986"/>
                      <a:gd name="connsiteX2" fmla="*/ 11317 w 84057"/>
                      <a:gd name="connsiteY2" fmla="*/ 19650 h 80986"/>
                      <a:gd name="connsiteX3" fmla="*/ 26621 w 84057"/>
                      <a:gd name="connsiteY3" fmla="*/ 2433 h 80986"/>
                      <a:gd name="connsiteX4" fmla="*/ 32360 w 84057"/>
                      <a:gd name="connsiteY4" fmla="*/ 520 h 80986"/>
                      <a:gd name="connsiteX5" fmla="*/ 62967 w 84057"/>
                      <a:gd name="connsiteY5" fmla="*/ 4346 h 80986"/>
                      <a:gd name="connsiteX6" fmla="*/ 84009 w 84057"/>
                      <a:gd name="connsiteY6" fmla="*/ 40693 h 80986"/>
                      <a:gd name="connsiteX7" fmla="*/ 57229 w 84057"/>
                      <a:gd name="connsiteY7" fmla="*/ 77039 h 80986"/>
                      <a:gd name="connsiteX8" fmla="*/ 49577 w 84057"/>
                      <a:gd name="connsiteY8" fmla="*/ 80865 h 80986"/>
                      <a:gd name="connsiteX9" fmla="*/ 30447 w 84057"/>
                      <a:gd name="connsiteY9" fmla="*/ 73213 h 80986"/>
                      <a:gd name="connsiteX10" fmla="*/ 1752 w 84057"/>
                      <a:gd name="connsiteY10" fmla="*/ 42605 h 80986"/>
                      <a:gd name="connsiteX0" fmla="*/ 1752 w 84057"/>
                      <a:gd name="connsiteY0" fmla="*/ 42605 h 79736"/>
                      <a:gd name="connsiteX1" fmla="*/ 3665 w 84057"/>
                      <a:gd name="connsiteY1" fmla="*/ 33040 h 79736"/>
                      <a:gd name="connsiteX2" fmla="*/ 11317 w 84057"/>
                      <a:gd name="connsiteY2" fmla="*/ 19650 h 79736"/>
                      <a:gd name="connsiteX3" fmla="*/ 26621 w 84057"/>
                      <a:gd name="connsiteY3" fmla="*/ 2433 h 79736"/>
                      <a:gd name="connsiteX4" fmla="*/ 32360 w 84057"/>
                      <a:gd name="connsiteY4" fmla="*/ 520 h 79736"/>
                      <a:gd name="connsiteX5" fmla="*/ 62967 w 84057"/>
                      <a:gd name="connsiteY5" fmla="*/ 4346 h 79736"/>
                      <a:gd name="connsiteX6" fmla="*/ 84009 w 84057"/>
                      <a:gd name="connsiteY6" fmla="*/ 40693 h 79736"/>
                      <a:gd name="connsiteX7" fmla="*/ 57229 w 84057"/>
                      <a:gd name="connsiteY7" fmla="*/ 77039 h 79736"/>
                      <a:gd name="connsiteX8" fmla="*/ 30447 w 84057"/>
                      <a:gd name="connsiteY8" fmla="*/ 73213 h 79736"/>
                      <a:gd name="connsiteX9" fmla="*/ 1752 w 84057"/>
                      <a:gd name="connsiteY9" fmla="*/ 42605 h 79736"/>
                      <a:gd name="connsiteX0" fmla="*/ 1752 w 84060"/>
                      <a:gd name="connsiteY0" fmla="*/ 42564 h 79695"/>
                      <a:gd name="connsiteX1" fmla="*/ 3665 w 84060"/>
                      <a:gd name="connsiteY1" fmla="*/ 32999 h 79695"/>
                      <a:gd name="connsiteX2" fmla="*/ 11317 w 84060"/>
                      <a:gd name="connsiteY2" fmla="*/ 19609 h 79695"/>
                      <a:gd name="connsiteX3" fmla="*/ 26621 w 84060"/>
                      <a:gd name="connsiteY3" fmla="*/ 2392 h 79695"/>
                      <a:gd name="connsiteX4" fmla="*/ 62967 w 84060"/>
                      <a:gd name="connsiteY4" fmla="*/ 4305 h 79695"/>
                      <a:gd name="connsiteX5" fmla="*/ 84009 w 84060"/>
                      <a:gd name="connsiteY5" fmla="*/ 40652 h 79695"/>
                      <a:gd name="connsiteX6" fmla="*/ 57229 w 84060"/>
                      <a:gd name="connsiteY6" fmla="*/ 76998 h 79695"/>
                      <a:gd name="connsiteX7" fmla="*/ 30447 w 84060"/>
                      <a:gd name="connsiteY7" fmla="*/ 73172 h 79695"/>
                      <a:gd name="connsiteX8" fmla="*/ 1752 w 84060"/>
                      <a:gd name="connsiteY8" fmla="*/ 42564 h 79695"/>
                      <a:gd name="connsiteX0" fmla="*/ 2451 w 84759"/>
                      <a:gd name="connsiteY0" fmla="*/ 43442 h 80573"/>
                      <a:gd name="connsiteX1" fmla="*/ 4364 w 84759"/>
                      <a:gd name="connsiteY1" fmla="*/ 33877 h 80573"/>
                      <a:gd name="connsiteX2" fmla="*/ 27320 w 84759"/>
                      <a:gd name="connsiteY2" fmla="*/ 3270 h 80573"/>
                      <a:gd name="connsiteX3" fmla="*/ 63666 w 84759"/>
                      <a:gd name="connsiteY3" fmla="*/ 5183 h 80573"/>
                      <a:gd name="connsiteX4" fmla="*/ 84708 w 84759"/>
                      <a:gd name="connsiteY4" fmla="*/ 41530 h 80573"/>
                      <a:gd name="connsiteX5" fmla="*/ 57928 w 84759"/>
                      <a:gd name="connsiteY5" fmla="*/ 77876 h 80573"/>
                      <a:gd name="connsiteX6" fmla="*/ 31146 w 84759"/>
                      <a:gd name="connsiteY6" fmla="*/ 74050 h 80573"/>
                      <a:gd name="connsiteX7" fmla="*/ 2451 w 84759"/>
                      <a:gd name="connsiteY7" fmla="*/ 43442 h 80573"/>
                      <a:gd name="connsiteX0" fmla="*/ 26804 w 80417"/>
                      <a:gd name="connsiteY0" fmla="*/ 74050 h 80984"/>
                      <a:gd name="connsiteX1" fmla="*/ 22 w 80417"/>
                      <a:gd name="connsiteY1" fmla="*/ 33877 h 80984"/>
                      <a:gd name="connsiteX2" fmla="*/ 22978 w 80417"/>
                      <a:gd name="connsiteY2" fmla="*/ 3270 h 80984"/>
                      <a:gd name="connsiteX3" fmla="*/ 59324 w 80417"/>
                      <a:gd name="connsiteY3" fmla="*/ 5183 h 80984"/>
                      <a:gd name="connsiteX4" fmla="*/ 80366 w 80417"/>
                      <a:gd name="connsiteY4" fmla="*/ 41530 h 80984"/>
                      <a:gd name="connsiteX5" fmla="*/ 53586 w 80417"/>
                      <a:gd name="connsiteY5" fmla="*/ 77876 h 80984"/>
                      <a:gd name="connsiteX6" fmla="*/ 26804 w 80417"/>
                      <a:gd name="connsiteY6" fmla="*/ 74050 h 80984"/>
                      <a:gd name="connsiteX0" fmla="*/ 17285 w 80463"/>
                      <a:gd name="connsiteY0" fmla="*/ 75963 h 81857"/>
                      <a:gd name="connsiteX1" fmla="*/ 68 w 80463"/>
                      <a:gd name="connsiteY1" fmla="*/ 33877 h 81857"/>
                      <a:gd name="connsiteX2" fmla="*/ 23024 w 80463"/>
                      <a:gd name="connsiteY2" fmla="*/ 3270 h 81857"/>
                      <a:gd name="connsiteX3" fmla="*/ 59370 w 80463"/>
                      <a:gd name="connsiteY3" fmla="*/ 5183 h 81857"/>
                      <a:gd name="connsiteX4" fmla="*/ 80412 w 80463"/>
                      <a:gd name="connsiteY4" fmla="*/ 41530 h 81857"/>
                      <a:gd name="connsiteX5" fmla="*/ 53632 w 80463"/>
                      <a:gd name="connsiteY5" fmla="*/ 77876 h 81857"/>
                      <a:gd name="connsiteX6" fmla="*/ 17285 w 80463"/>
                      <a:gd name="connsiteY6" fmla="*/ 75963 h 8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63" h="81857">
                        <a:moveTo>
                          <a:pt x="17285" y="75963"/>
                        </a:moveTo>
                        <a:cubicBezTo>
                          <a:pt x="8358" y="68630"/>
                          <a:pt x="-889" y="45993"/>
                          <a:pt x="68" y="33877"/>
                        </a:cubicBezTo>
                        <a:cubicBezTo>
                          <a:pt x="1025" y="21761"/>
                          <a:pt x="13140" y="8052"/>
                          <a:pt x="23024" y="3270"/>
                        </a:cubicBezTo>
                        <a:cubicBezTo>
                          <a:pt x="32908" y="-1512"/>
                          <a:pt x="49805" y="-1194"/>
                          <a:pt x="59370" y="5183"/>
                        </a:cubicBezTo>
                        <a:cubicBezTo>
                          <a:pt x="68935" y="11560"/>
                          <a:pt x="81368" y="29414"/>
                          <a:pt x="80412" y="41530"/>
                        </a:cubicBezTo>
                        <a:cubicBezTo>
                          <a:pt x="79456" y="53646"/>
                          <a:pt x="64153" y="72137"/>
                          <a:pt x="53632" y="77876"/>
                        </a:cubicBezTo>
                        <a:cubicBezTo>
                          <a:pt x="43111" y="83615"/>
                          <a:pt x="26212" y="83296"/>
                          <a:pt x="17285" y="75963"/>
                        </a:cubicBezTo>
                        <a:close/>
                      </a:path>
                    </a:pathLst>
                  </a:custGeom>
                  <a:solidFill>
                    <a:srgbClr val="725FA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grpSp>
          </p:grpSp>
          <p:sp>
            <p:nvSpPr>
              <p:cNvPr id="11" name="Arc 10">
                <a:extLst>
                  <a:ext uri="{FF2B5EF4-FFF2-40B4-BE49-F238E27FC236}">
                    <a16:creationId xmlns:a16="http://schemas.microsoft.com/office/drawing/2014/main" id="{46341389-30BF-C3D0-B9EE-BA3BCB66974F}"/>
                  </a:ext>
                </a:extLst>
              </p:cNvPr>
              <p:cNvSpPr/>
              <p:nvPr/>
            </p:nvSpPr>
            <p:spPr>
              <a:xfrm rot="14088221">
                <a:off x="6036103" y="1080368"/>
                <a:ext cx="4594825" cy="4594825"/>
              </a:xfrm>
              <a:prstGeom prst="arc">
                <a:avLst>
                  <a:gd name="adj1" fmla="val 19140321"/>
                  <a:gd name="adj2" fmla="val 21382468"/>
                </a:avLst>
              </a:prstGeom>
              <a:ln w="28575">
                <a:solidFill>
                  <a:srgbClr val="545457"/>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BE"/>
              </a:p>
            </p:txBody>
          </p:sp>
          <p:sp>
            <p:nvSpPr>
              <p:cNvPr id="31" name="Arc 30">
                <a:extLst>
                  <a:ext uri="{FF2B5EF4-FFF2-40B4-BE49-F238E27FC236}">
                    <a16:creationId xmlns:a16="http://schemas.microsoft.com/office/drawing/2014/main" id="{C4B7A065-3441-1F74-6F97-40721DABD24B}"/>
                  </a:ext>
                </a:extLst>
              </p:cNvPr>
              <p:cNvSpPr/>
              <p:nvPr/>
            </p:nvSpPr>
            <p:spPr>
              <a:xfrm rot="16200000">
                <a:off x="9351082" y="2606146"/>
                <a:ext cx="459482" cy="459482"/>
              </a:xfrm>
              <a:prstGeom prst="arc">
                <a:avLst>
                  <a:gd name="adj1" fmla="val 16200000"/>
                  <a:gd name="adj2" fmla="val 295873"/>
                </a:avLst>
              </a:prstGeom>
              <a:ln w="28575">
                <a:solidFill>
                  <a:srgbClr val="545457"/>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BE" dirty="0"/>
              </a:p>
            </p:txBody>
          </p:sp>
          <p:cxnSp>
            <p:nvCxnSpPr>
              <p:cNvPr id="32" name="Connecteur droit 31">
                <a:extLst>
                  <a:ext uri="{FF2B5EF4-FFF2-40B4-BE49-F238E27FC236}">
                    <a16:creationId xmlns:a16="http://schemas.microsoft.com/office/drawing/2014/main" id="{479A6AD9-7D80-E4FA-3013-9034191DD511}"/>
                  </a:ext>
                </a:extLst>
              </p:cNvPr>
              <p:cNvCxnSpPr>
                <a:cxnSpLocks/>
              </p:cNvCxnSpPr>
              <p:nvPr/>
            </p:nvCxnSpPr>
            <p:spPr>
              <a:xfrm>
                <a:off x="9592211" y="2601877"/>
                <a:ext cx="0" cy="2311197"/>
              </a:xfrm>
              <a:prstGeom prst="line">
                <a:avLst/>
              </a:prstGeom>
              <a:ln w="28575">
                <a:solidFill>
                  <a:srgbClr val="545457"/>
                </a:solidFill>
              </a:ln>
            </p:spPr>
            <p:style>
              <a:lnRef idx="1">
                <a:schemeClr val="accent1"/>
              </a:lnRef>
              <a:fillRef idx="0">
                <a:schemeClr val="accent1"/>
              </a:fillRef>
              <a:effectRef idx="0">
                <a:schemeClr val="accent1"/>
              </a:effectRef>
              <a:fontRef idx="minor">
                <a:schemeClr val="tx1"/>
              </a:fontRef>
            </p:style>
          </p:cxnSp>
          <p:sp>
            <p:nvSpPr>
              <p:cNvPr id="33" name="Arc 32">
                <a:extLst>
                  <a:ext uri="{FF2B5EF4-FFF2-40B4-BE49-F238E27FC236}">
                    <a16:creationId xmlns:a16="http://schemas.microsoft.com/office/drawing/2014/main" id="{FBD10D2B-D5AD-955D-9430-9DEFBC0C44F0}"/>
                  </a:ext>
                </a:extLst>
              </p:cNvPr>
              <p:cNvSpPr/>
              <p:nvPr/>
            </p:nvSpPr>
            <p:spPr>
              <a:xfrm rot="16200000">
                <a:off x="9349778" y="4906068"/>
                <a:ext cx="459482" cy="459482"/>
              </a:xfrm>
              <a:prstGeom prst="arc">
                <a:avLst>
                  <a:gd name="adj1" fmla="val 16200000"/>
                  <a:gd name="adj2" fmla="val 295873"/>
                </a:avLst>
              </a:prstGeom>
              <a:ln w="28575">
                <a:solidFill>
                  <a:srgbClr val="545457"/>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BE"/>
              </a:p>
            </p:txBody>
          </p:sp>
          <p:cxnSp>
            <p:nvCxnSpPr>
              <p:cNvPr id="34" name="Connecteur droit 33">
                <a:extLst>
                  <a:ext uri="{FF2B5EF4-FFF2-40B4-BE49-F238E27FC236}">
                    <a16:creationId xmlns:a16="http://schemas.microsoft.com/office/drawing/2014/main" id="{71DAA1BF-B440-6320-933C-9D94031EBA3D}"/>
                  </a:ext>
                </a:extLst>
              </p:cNvPr>
              <p:cNvCxnSpPr>
                <a:cxnSpLocks/>
                <a:stCxn id="11" idx="2"/>
                <a:endCxn id="31" idx="2"/>
              </p:cNvCxnSpPr>
              <p:nvPr/>
            </p:nvCxnSpPr>
            <p:spPr>
              <a:xfrm>
                <a:off x="6893265" y="1587869"/>
                <a:ext cx="2707306" cy="1019128"/>
              </a:xfrm>
              <a:prstGeom prst="line">
                <a:avLst/>
              </a:prstGeom>
              <a:ln w="28575">
                <a:solidFill>
                  <a:srgbClr val="545457"/>
                </a:solidFill>
              </a:ln>
            </p:spPr>
            <p:style>
              <a:lnRef idx="1">
                <a:schemeClr val="accent1"/>
              </a:lnRef>
              <a:fillRef idx="0">
                <a:schemeClr val="accent1"/>
              </a:fillRef>
              <a:effectRef idx="0">
                <a:schemeClr val="accent1"/>
              </a:effectRef>
              <a:fontRef idx="minor">
                <a:schemeClr val="tx1"/>
              </a:fontRef>
            </p:style>
          </p:cxnSp>
          <p:sp>
            <p:nvSpPr>
              <p:cNvPr id="35" name="Rectangle 34">
                <a:extLst>
                  <a:ext uri="{FF2B5EF4-FFF2-40B4-BE49-F238E27FC236}">
                    <a16:creationId xmlns:a16="http://schemas.microsoft.com/office/drawing/2014/main" id="{A1F7C156-9194-D159-E272-1B8891C063C8}"/>
                  </a:ext>
                </a:extLst>
              </p:cNvPr>
              <p:cNvSpPr/>
              <p:nvPr/>
            </p:nvSpPr>
            <p:spPr>
              <a:xfrm>
                <a:off x="6101037" y="2835902"/>
                <a:ext cx="3247799" cy="2310592"/>
              </a:xfrm>
              <a:prstGeom prst="rect">
                <a:avLst/>
              </a:prstGeom>
              <a:noFill/>
              <a:ln w="28575">
                <a:solidFill>
                  <a:srgbClr val="54545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grpSp>
        <p:sp>
          <p:nvSpPr>
            <p:cNvPr id="91" name="Forme libre : forme 90">
              <a:extLst>
                <a:ext uri="{FF2B5EF4-FFF2-40B4-BE49-F238E27FC236}">
                  <a16:creationId xmlns:a16="http://schemas.microsoft.com/office/drawing/2014/main" id="{316344C6-FFCB-75CC-5F8B-A46538563A35}"/>
                </a:ext>
              </a:extLst>
            </p:cNvPr>
            <p:cNvSpPr/>
            <p:nvPr/>
          </p:nvSpPr>
          <p:spPr>
            <a:xfrm>
              <a:off x="7217503" y="4099200"/>
              <a:ext cx="39165" cy="39844"/>
            </a:xfrm>
            <a:custGeom>
              <a:avLst/>
              <a:gdLst>
                <a:gd name="connsiteX0" fmla="*/ 1752 w 77772"/>
                <a:gd name="connsiteY0" fmla="*/ 42085 h 80345"/>
                <a:gd name="connsiteX1" fmla="*/ 3665 w 77772"/>
                <a:gd name="connsiteY1" fmla="*/ 32520 h 80345"/>
                <a:gd name="connsiteX2" fmla="*/ 11317 w 77772"/>
                <a:gd name="connsiteY2" fmla="*/ 19130 h 80345"/>
                <a:gd name="connsiteX3" fmla="*/ 13230 w 77772"/>
                <a:gd name="connsiteY3" fmla="*/ 13391 h 80345"/>
                <a:gd name="connsiteX4" fmla="*/ 26621 w 77772"/>
                <a:gd name="connsiteY4" fmla="*/ 1913 h 80345"/>
                <a:gd name="connsiteX5" fmla="*/ 32360 w 77772"/>
                <a:gd name="connsiteY5" fmla="*/ 0 h 80345"/>
                <a:gd name="connsiteX6" fmla="*/ 62967 w 77772"/>
                <a:gd name="connsiteY6" fmla="*/ 3826 h 80345"/>
                <a:gd name="connsiteX7" fmla="*/ 68706 w 77772"/>
                <a:gd name="connsiteY7" fmla="*/ 7652 h 80345"/>
                <a:gd name="connsiteX8" fmla="*/ 76358 w 77772"/>
                <a:gd name="connsiteY8" fmla="*/ 15304 h 80345"/>
                <a:gd name="connsiteX9" fmla="*/ 68706 w 77772"/>
                <a:gd name="connsiteY9" fmla="*/ 68867 h 80345"/>
                <a:gd name="connsiteX10" fmla="*/ 57229 w 77772"/>
                <a:gd name="connsiteY10" fmla="*/ 76519 h 80345"/>
                <a:gd name="connsiteX11" fmla="*/ 49577 w 77772"/>
                <a:gd name="connsiteY11" fmla="*/ 80345 h 80345"/>
                <a:gd name="connsiteX12" fmla="*/ 30447 w 77772"/>
                <a:gd name="connsiteY12" fmla="*/ 72693 h 80345"/>
                <a:gd name="connsiteX13" fmla="*/ 1752 w 77772"/>
                <a:gd name="connsiteY13" fmla="*/ 42085 h 80345"/>
                <a:gd name="connsiteX0" fmla="*/ 1752 w 77772"/>
                <a:gd name="connsiteY0" fmla="*/ 42085 h 80345"/>
                <a:gd name="connsiteX1" fmla="*/ 3665 w 77772"/>
                <a:gd name="connsiteY1" fmla="*/ 32520 h 80345"/>
                <a:gd name="connsiteX2" fmla="*/ 11317 w 77772"/>
                <a:gd name="connsiteY2" fmla="*/ 19130 h 80345"/>
                <a:gd name="connsiteX3" fmla="*/ 26621 w 77772"/>
                <a:gd name="connsiteY3" fmla="*/ 1913 h 80345"/>
                <a:gd name="connsiteX4" fmla="*/ 32360 w 77772"/>
                <a:gd name="connsiteY4" fmla="*/ 0 h 80345"/>
                <a:gd name="connsiteX5" fmla="*/ 62967 w 77772"/>
                <a:gd name="connsiteY5" fmla="*/ 3826 h 80345"/>
                <a:gd name="connsiteX6" fmla="*/ 68706 w 77772"/>
                <a:gd name="connsiteY6" fmla="*/ 7652 h 80345"/>
                <a:gd name="connsiteX7" fmla="*/ 76358 w 77772"/>
                <a:gd name="connsiteY7" fmla="*/ 15304 h 80345"/>
                <a:gd name="connsiteX8" fmla="*/ 68706 w 77772"/>
                <a:gd name="connsiteY8" fmla="*/ 68867 h 80345"/>
                <a:gd name="connsiteX9" fmla="*/ 57229 w 77772"/>
                <a:gd name="connsiteY9" fmla="*/ 76519 h 80345"/>
                <a:gd name="connsiteX10" fmla="*/ 49577 w 77772"/>
                <a:gd name="connsiteY10" fmla="*/ 80345 h 80345"/>
                <a:gd name="connsiteX11" fmla="*/ 30447 w 77772"/>
                <a:gd name="connsiteY11" fmla="*/ 72693 h 80345"/>
                <a:gd name="connsiteX12" fmla="*/ 1752 w 77772"/>
                <a:gd name="connsiteY12" fmla="*/ 42085 h 80345"/>
                <a:gd name="connsiteX0" fmla="*/ 1752 w 69810"/>
                <a:gd name="connsiteY0" fmla="*/ 42085 h 80345"/>
                <a:gd name="connsiteX1" fmla="*/ 3665 w 69810"/>
                <a:gd name="connsiteY1" fmla="*/ 32520 h 80345"/>
                <a:gd name="connsiteX2" fmla="*/ 11317 w 69810"/>
                <a:gd name="connsiteY2" fmla="*/ 19130 h 80345"/>
                <a:gd name="connsiteX3" fmla="*/ 26621 w 69810"/>
                <a:gd name="connsiteY3" fmla="*/ 1913 h 80345"/>
                <a:gd name="connsiteX4" fmla="*/ 32360 w 69810"/>
                <a:gd name="connsiteY4" fmla="*/ 0 h 80345"/>
                <a:gd name="connsiteX5" fmla="*/ 62967 w 69810"/>
                <a:gd name="connsiteY5" fmla="*/ 3826 h 80345"/>
                <a:gd name="connsiteX6" fmla="*/ 68706 w 69810"/>
                <a:gd name="connsiteY6" fmla="*/ 7652 h 80345"/>
                <a:gd name="connsiteX7" fmla="*/ 68706 w 69810"/>
                <a:gd name="connsiteY7" fmla="*/ 68867 h 80345"/>
                <a:gd name="connsiteX8" fmla="*/ 57229 w 69810"/>
                <a:gd name="connsiteY8" fmla="*/ 76519 h 80345"/>
                <a:gd name="connsiteX9" fmla="*/ 49577 w 69810"/>
                <a:gd name="connsiteY9" fmla="*/ 80345 h 80345"/>
                <a:gd name="connsiteX10" fmla="*/ 30447 w 69810"/>
                <a:gd name="connsiteY10" fmla="*/ 72693 h 80345"/>
                <a:gd name="connsiteX11" fmla="*/ 1752 w 69810"/>
                <a:gd name="connsiteY11" fmla="*/ 42085 h 80345"/>
                <a:gd name="connsiteX0" fmla="*/ 1752 w 69066"/>
                <a:gd name="connsiteY0" fmla="*/ 44511 h 82771"/>
                <a:gd name="connsiteX1" fmla="*/ 3665 w 69066"/>
                <a:gd name="connsiteY1" fmla="*/ 34946 h 82771"/>
                <a:gd name="connsiteX2" fmla="*/ 11317 w 69066"/>
                <a:gd name="connsiteY2" fmla="*/ 21556 h 82771"/>
                <a:gd name="connsiteX3" fmla="*/ 26621 w 69066"/>
                <a:gd name="connsiteY3" fmla="*/ 4339 h 82771"/>
                <a:gd name="connsiteX4" fmla="*/ 32360 w 69066"/>
                <a:gd name="connsiteY4" fmla="*/ 2426 h 82771"/>
                <a:gd name="connsiteX5" fmla="*/ 62967 w 69066"/>
                <a:gd name="connsiteY5" fmla="*/ 6252 h 82771"/>
                <a:gd name="connsiteX6" fmla="*/ 68706 w 69066"/>
                <a:gd name="connsiteY6" fmla="*/ 71293 h 82771"/>
                <a:gd name="connsiteX7" fmla="*/ 57229 w 69066"/>
                <a:gd name="connsiteY7" fmla="*/ 78945 h 82771"/>
                <a:gd name="connsiteX8" fmla="*/ 49577 w 69066"/>
                <a:gd name="connsiteY8" fmla="*/ 82771 h 82771"/>
                <a:gd name="connsiteX9" fmla="*/ 30447 w 69066"/>
                <a:gd name="connsiteY9" fmla="*/ 75119 h 82771"/>
                <a:gd name="connsiteX10" fmla="*/ 1752 w 69066"/>
                <a:gd name="connsiteY10" fmla="*/ 44511 h 82771"/>
                <a:gd name="connsiteX0" fmla="*/ 1752 w 84057"/>
                <a:gd name="connsiteY0" fmla="*/ 42605 h 80986"/>
                <a:gd name="connsiteX1" fmla="*/ 3665 w 84057"/>
                <a:gd name="connsiteY1" fmla="*/ 33040 h 80986"/>
                <a:gd name="connsiteX2" fmla="*/ 11317 w 84057"/>
                <a:gd name="connsiteY2" fmla="*/ 19650 h 80986"/>
                <a:gd name="connsiteX3" fmla="*/ 26621 w 84057"/>
                <a:gd name="connsiteY3" fmla="*/ 2433 h 80986"/>
                <a:gd name="connsiteX4" fmla="*/ 32360 w 84057"/>
                <a:gd name="connsiteY4" fmla="*/ 520 h 80986"/>
                <a:gd name="connsiteX5" fmla="*/ 62967 w 84057"/>
                <a:gd name="connsiteY5" fmla="*/ 4346 h 80986"/>
                <a:gd name="connsiteX6" fmla="*/ 84009 w 84057"/>
                <a:gd name="connsiteY6" fmla="*/ 40693 h 80986"/>
                <a:gd name="connsiteX7" fmla="*/ 57229 w 84057"/>
                <a:gd name="connsiteY7" fmla="*/ 77039 h 80986"/>
                <a:gd name="connsiteX8" fmla="*/ 49577 w 84057"/>
                <a:gd name="connsiteY8" fmla="*/ 80865 h 80986"/>
                <a:gd name="connsiteX9" fmla="*/ 30447 w 84057"/>
                <a:gd name="connsiteY9" fmla="*/ 73213 h 80986"/>
                <a:gd name="connsiteX10" fmla="*/ 1752 w 84057"/>
                <a:gd name="connsiteY10" fmla="*/ 42605 h 80986"/>
                <a:gd name="connsiteX0" fmla="*/ 1752 w 84057"/>
                <a:gd name="connsiteY0" fmla="*/ 42605 h 79736"/>
                <a:gd name="connsiteX1" fmla="*/ 3665 w 84057"/>
                <a:gd name="connsiteY1" fmla="*/ 33040 h 79736"/>
                <a:gd name="connsiteX2" fmla="*/ 11317 w 84057"/>
                <a:gd name="connsiteY2" fmla="*/ 19650 h 79736"/>
                <a:gd name="connsiteX3" fmla="*/ 26621 w 84057"/>
                <a:gd name="connsiteY3" fmla="*/ 2433 h 79736"/>
                <a:gd name="connsiteX4" fmla="*/ 32360 w 84057"/>
                <a:gd name="connsiteY4" fmla="*/ 520 h 79736"/>
                <a:gd name="connsiteX5" fmla="*/ 62967 w 84057"/>
                <a:gd name="connsiteY5" fmla="*/ 4346 h 79736"/>
                <a:gd name="connsiteX6" fmla="*/ 84009 w 84057"/>
                <a:gd name="connsiteY6" fmla="*/ 40693 h 79736"/>
                <a:gd name="connsiteX7" fmla="*/ 57229 w 84057"/>
                <a:gd name="connsiteY7" fmla="*/ 77039 h 79736"/>
                <a:gd name="connsiteX8" fmla="*/ 30447 w 84057"/>
                <a:gd name="connsiteY8" fmla="*/ 73213 h 79736"/>
                <a:gd name="connsiteX9" fmla="*/ 1752 w 84057"/>
                <a:gd name="connsiteY9" fmla="*/ 42605 h 79736"/>
                <a:gd name="connsiteX0" fmla="*/ 1752 w 84060"/>
                <a:gd name="connsiteY0" fmla="*/ 42564 h 79695"/>
                <a:gd name="connsiteX1" fmla="*/ 3665 w 84060"/>
                <a:gd name="connsiteY1" fmla="*/ 32999 h 79695"/>
                <a:gd name="connsiteX2" fmla="*/ 11317 w 84060"/>
                <a:gd name="connsiteY2" fmla="*/ 19609 h 79695"/>
                <a:gd name="connsiteX3" fmla="*/ 26621 w 84060"/>
                <a:gd name="connsiteY3" fmla="*/ 2392 h 79695"/>
                <a:gd name="connsiteX4" fmla="*/ 62967 w 84060"/>
                <a:gd name="connsiteY4" fmla="*/ 4305 h 79695"/>
                <a:gd name="connsiteX5" fmla="*/ 84009 w 84060"/>
                <a:gd name="connsiteY5" fmla="*/ 40652 h 79695"/>
                <a:gd name="connsiteX6" fmla="*/ 57229 w 84060"/>
                <a:gd name="connsiteY6" fmla="*/ 76998 h 79695"/>
                <a:gd name="connsiteX7" fmla="*/ 30447 w 84060"/>
                <a:gd name="connsiteY7" fmla="*/ 73172 h 79695"/>
                <a:gd name="connsiteX8" fmla="*/ 1752 w 84060"/>
                <a:gd name="connsiteY8" fmla="*/ 42564 h 79695"/>
                <a:gd name="connsiteX0" fmla="*/ 2451 w 84759"/>
                <a:gd name="connsiteY0" fmla="*/ 43442 h 80573"/>
                <a:gd name="connsiteX1" fmla="*/ 4364 w 84759"/>
                <a:gd name="connsiteY1" fmla="*/ 33877 h 80573"/>
                <a:gd name="connsiteX2" fmla="*/ 27320 w 84759"/>
                <a:gd name="connsiteY2" fmla="*/ 3270 h 80573"/>
                <a:gd name="connsiteX3" fmla="*/ 63666 w 84759"/>
                <a:gd name="connsiteY3" fmla="*/ 5183 h 80573"/>
                <a:gd name="connsiteX4" fmla="*/ 84708 w 84759"/>
                <a:gd name="connsiteY4" fmla="*/ 41530 h 80573"/>
                <a:gd name="connsiteX5" fmla="*/ 57928 w 84759"/>
                <a:gd name="connsiteY5" fmla="*/ 77876 h 80573"/>
                <a:gd name="connsiteX6" fmla="*/ 31146 w 84759"/>
                <a:gd name="connsiteY6" fmla="*/ 74050 h 80573"/>
                <a:gd name="connsiteX7" fmla="*/ 2451 w 84759"/>
                <a:gd name="connsiteY7" fmla="*/ 43442 h 80573"/>
                <a:gd name="connsiteX0" fmla="*/ 26804 w 80417"/>
                <a:gd name="connsiteY0" fmla="*/ 74050 h 80984"/>
                <a:gd name="connsiteX1" fmla="*/ 22 w 80417"/>
                <a:gd name="connsiteY1" fmla="*/ 33877 h 80984"/>
                <a:gd name="connsiteX2" fmla="*/ 22978 w 80417"/>
                <a:gd name="connsiteY2" fmla="*/ 3270 h 80984"/>
                <a:gd name="connsiteX3" fmla="*/ 59324 w 80417"/>
                <a:gd name="connsiteY3" fmla="*/ 5183 h 80984"/>
                <a:gd name="connsiteX4" fmla="*/ 80366 w 80417"/>
                <a:gd name="connsiteY4" fmla="*/ 41530 h 80984"/>
                <a:gd name="connsiteX5" fmla="*/ 53586 w 80417"/>
                <a:gd name="connsiteY5" fmla="*/ 77876 h 80984"/>
                <a:gd name="connsiteX6" fmla="*/ 26804 w 80417"/>
                <a:gd name="connsiteY6" fmla="*/ 74050 h 80984"/>
                <a:gd name="connsiteX0" fmla="*/ 17285 w 80463"/>
                <a:gd name="connsiteY0" fmla="*/ 75963 h 81857"/>
                <a:gd name="connsiteX1" fmla="*/ 68 w 80463"/>
                <a:gd name="connsiteY1" fmla="*/ 33877 h 81857"/>
                <a:gd name="connsiteX2" fmla="*/ 23024 w 80463"/>
                <a:gd name="connsiteY2" fmla="*/ 3270 h 81857"/>
                <a:gd name="connsiteX3" fmla="*/ 59370 w 80463"/>
                <a:gd name="connsiteY3" fmla="*/ 5183 h 81857"/>
                <a:gd name="connsiteX4" fmla="*/ 80412 w 80463"/>
                <a:gd name="connsiteY4" fmla="*/ 41530 h 81857"/>
                <a:gd name="connsiteX5" fmla="*/ 53632 w 80463"/>
                <a:gd name="connsiteY5" fmla="*/ 77876 h 81857"/>
                <a:gd name="connsiteX6" fmla="*/ 17285 w 80463"/>
                <a:gd name="connsiteY6" fmla="*/ 75963 h 8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63" h="81857">
                  <a:moveTo>
                    <a:pt x="17285" y="75963"/>
                  </a:moveTo>
                  <a:cubicBezTo>
                    <a:pt x="8358" y="68630"/>
                    <a:pt x="-889" y="45993"/>
                    <a:pt x="68" y="33877"/>
                  </a:cubicBezTo>
                  <a:cubicBezTo>
                    <a:pt x="1025" y="21761"/>
                    <a:pt x="13140" y="8052"/>
                    <a:pt x="23024" y="3270"/>
                  </a:cubicBezTo>
                  <a:cubicBezTo>
                    <a:pt x="32908" y="-1512"/>
                    <a:pt x="49805" y="-1194"/>
                    <a:pt x="59370" y="5183"/>
                  </a:cubicBezTo>
                  <a:cubicBezTo>
                    <a:pt x="68935" y="11560"/>
                    <a:pt x="81368" y="29414"/>
                    <a:pt x="80412" y="41530"/>
                  </a:cubicBezTo>
                  <a:cubicBezTo>
                    <a:pt x="79456" y="53646"/>
                    <a:pt x="64153" y="72137"/>
                    <a:pt x="53632" y="77876"/>
                  </a:cubicBezTo>
                  <a:cubicBezTo>
                    <a:pt x="43111" y="83615"/>
                    <a:pt x="26212" y="83296"/>
                    <a:pt x="17285" y="75963"/>
                  </a:cubicBezTo>
                  <a:close/>
                </a:path>
              </a:pathLst>
            </a:custGeom>
            <a:solidFill>
              <a:srgbClr val="725FA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grpSp>
      <p:cxnSp>
        <p:nvCxnSpPr>
          <p:cNvPr id="163" name="Connecteur droit 162">
            <a:extLst>
              <a:ext uri="{FF2B5EF4-FFF2-40B4-BE49-F238E27FC236}">
                <a16:creationId xmlns:a16="http://schemas.microsoft.com/office/drawing/2014/main" id="{F30D509E-AB98-6112-7F10-5D5197BAAF5C}"/>
              </a:ext>
            </a:extLst>
          </p:cNvPr>
          <p:cNvCxnSpPr>
            <a:cxnSpLocks/>
          </p:cNvCxnSpPr>
          <p:nvPr>
            <p:custDataLst>
              <p:tags r:id="rId22"/>
            </p:custDataLst>
          </p:nvPr>
        </p:nvCxnSpPr>
        <p:spPr>
          <a:xfrm flipV="1">
            <a:off x="1711198" y="2608068"/>
            <a:ext cx="111000" cy="1314333"/>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167" name="Arc 166">
            <a:extLst>
              <a:ext uri="{FF2B5EF4-FFF2-40B4-BE49-F238E27FC236}">
                <a16:creationId xmlns:a16="http://schemas.microsoft.com/office/drawing/2014/main" id="{7CA4AFA8-3488-B552-90FD-AB59DDA2C2F3}"/>
              </a:ext>
            </a:extLst>
          </p:cNvPr>
          <p:cNvSpPr/>
          <p:nvPr>
            <p:custDataLst>
              <p:tags r:id="rId23"/>
            </p:custDataLst>
          </p:nvPr>
        </p:nvSpPr>
        <p:spPr>
          <a:xfrm rot="18787007">
            <a:off x="866059" y="2526069"/>
            <a:ext cx="2854723" cy="2854722"/>
          </a:xfrm>
          <a:prstGeom prst="arc">
            <a:avLst>
              <a:gd name="adj1" fmla="val 17839534"/>
              <a:gd name="adj2" fmla="val 20226278"/>
            </a:avLst>
          </a:prstGeom>
          <a:ln w="38100">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BE"/>
          </a:p>
        </p:txBody>
      </p:sp>
      <p:cxnSp>
        <p:nvCxnSpPr>
          <p:cNvPr id="169" name="Connecteur droit 168">
            <a:extLst>
              <a:ext uri="{FF2B5EF4-FFF2-40B4-BE49-F238E27FC236}">
                <a16:creationId xmlns:a16="http://schemas.microsoft.com/office/drawing/2014/main" id="{532D2952-06BD-CAE4-5825-1695B090D895}"/>
              </a:ext>
            </a:extLst>
          </p:cNvPr>
          <p:cNvCxnSpPr>
            <a:cxnSpLocks/>
          </p:cNvCxnSpPr>
          <p:nvPr>
            <p:custDataLst>
              <p:tags r:id="rId24"/>
            </p:custDataLst>
          </p:nvPr>
        </p:nvCxnSpPr>
        <p:spPr>
          <a:xfrm>
            <a:off x="2786694" y="2610410"/>
            <a:ext cx="105681" cy="1349282"/>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78" name="ZoneTexte 77">
            <a:extLst>
              <a:ext uri="{FF2B5EF4-FFF2-40B4-BE49-F238E27FC236}">
                <a16:creationId xmlns:a16="http://schemas.microsoft.com/office/drawing/2014/main" id="{CCDCF20E-21EF-2EEB-F3C5-202F075EFE04}"/>
              </a:ext>
            </a:extLst>
          </p:cNvPr>
          <p:cNvSpPr txBox="1"/>
          <p:nvPr>
            <p:custDataLst>
              <p:tags r:id="rId25"/>
            </p:custDataLst>
          </p:nvPr>
        </p:nvSpPr>
        <p:spPr>
          <a:xfrm>
            <a:off x="3919221" y="4065169"/>
            <a:ext cx="2882995" cy="584775"/>
          </a:xfrm>
          <a:prstGeom prst="rect">
            <a:avLst/>
          </a:prstGeom>
          <a:noFill/>
        </p:spPr>
        <p:txBody>
          <a:bodyPr wrap="square" rtlCol="0">
            <a:spAutoFit/>
          </a:bodyPr>
          <a:lstStyle/>
          <a:p>
            <a:r>
              <a:rPr lang="fr-BE" sz="1600" dirty="0" err="1">
                <a:solidFill>
                  <a:schemeClr val="tx1">
                    <a:lumMod val="65000"/>
                    <a:lumOff val="35000"/>
                  </a:schemeClr>
                </a:solidFill>
                <a:latin typeface="Segoe UI" panose="020B0502040204020203" pitchFamily="34" charset="0"/>
                <a:cs typeface="Segoe UI" panose="020B0502040204020203" pitchFamily="34" charset="0"/>
              </a:rPr>
              <a:t>Osteoclasts</a:t>
            </a:r>
            <a:endParaRPr lang="fr-BE" sz="1600" dirty="0">
              <a:solidFill>
                <a:schemeClr val="tx1">
                  <a:lumMod val="65000"/>
                  <a:lumOff val="35000"/>
                </a:schemeClr>
              </a:solidFill>
              <a:latin typeface="Segoe UI" panose="020B0502040204020203" pitchFamily="34" charset="0"/>
              <a:cs typeface="Segoe UI" panose="020B0502040204020203" pitchFamily="34" charset="0"/>
            </a:endParaRPr>
          </a:p>
          <a:p>
            <a:r>
              <a:rPr lang="fr-BE" sz="16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a:t>
            </a:r>
            <a:r>
              <a:rPr lang="fr-BE" sz="1600"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Resorbing</a:t>
            </a:r>
            <a:r>
              <a:rPr lang="fr-BE" sz="16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a:t>
            </a:r>
            <a:r>
              <a:rPr lang="fr-BE" sz="1600"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bone</a:t>
            </a:r>
            <a:endParaRPr lang="fr-BE" sz="1600" dirty="0">
              <a:solidFill>
                <a:schemeClr val="tx1">
                  <a:lumMod val="65000"/>
                  <a:lumOff val="35000"/>
                </a:schemeClr>
              </a:solidFill>
              <a:latin typeface="Segoe UI" panose="020B0502040204020203" pitchFamily="34" charset="0"/>
              <a:cs typeface="Segoe UI" panose="020B0502040204020203" pitchFamily="34" charset="0"/>
            </a:endParaRPr>
          </a:p>
        </p:txBody>
      </p:sp>
      <p:sp>
        <p:nvSpPr>
          <p:cNvPr id="97" name="ZoneTexte 96">
            <a:extLst>
              <a:ext uri="{FF2B5EF4-FFF2-40B4-BE49-F238E27FC236}">
                <a16:creationId xmlns:a16="http://schemas.microsoft.com/office/drawing/2014/main" id="{1421F4BC-3DD5-A225-0599-0062EEFE502E}"/>
              </a:ext>
            </a:extLst>
          </p:cNvPr>
          <p:cNvSpPr txBox="1"/>
          <p:nvPr>
            <p:custDataLst>
              <p:tags r:id="rId26"/>
            </p:custDataLst>
          </p:nvPr>
        </p:nvSpPr>
        <p:spPr>
          <a:xfrm>
            <a:off x="3919221" y="2839561"/>
            <a:ext cx="2491374" cy="584775"/>
          </a:xfrm>
          <a:prstGeom prst="rect">
            <a:avLst/>
          </a:prstGeom>
          <a:noFill/>
        </p:spPr>
        <p:txBody>
          <a:bodyPr wrap="square" rtlCol="0">
            <a:spAutoFit/>
          </a:bodyPr>
          <a:lstStyle/>
          <a:p>
            <a:r>
              <a:rPr lang="fr-BE" sz="1600" dirty="0" err="1">
                <a:solidFill>
                  <a:schemeClr val="tx1">
                    <a:lumMod val="65000"/>
                    <a:lumOff val="35000"/>
                  </a:schemeClr>
                </a:solidFill>
                <a:latin typeface="Segoe UI" panose="020B0502040204020203" pitchFamily="34" charset="0"/>
                <a:cs typeface="Segoe UI" panose="020B0502040204020203" pitchFamily="34" charset="0"/>
              </a:rPr>
              <a:t>Osteoblasts</a:t>
            </a:r>
            <a:endParaRPr lang="fr-BE" sz="1600" dirty="0">
              <a:solidFill>
                <a:schemeClr val="tx1">
                  <a:lumMod val="65000"/>
                  <a:lumOff val="35000"/>
                </a:schemeClr>
              </a:solidFill>
              <a:latin typeface="Segoe UI" panose="020B0502040204020203" pitchFamily="34" charset="0"/>
              <a:cs typeface="Segoe UI" panose="020B0502040204020203" pitchFamily="34" charset="0"/>
            </a:endParaRPr>
          </a:p>
          <a:p>
            <a:r>
              <a:rPr lang="fr-BE" sz="16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Forming </a:t>
            </a:r>
            <a:r>
              <a:rPr lang="fr-BE" sz="1600"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lamellae</a:t>
            </a:r>
            <a:r>
              <a:rPr lang="fr-BE" sz="1600" dirty="0">
                <a:solidFill>
                  <a:schemeClr val="tx1">
                    <a:lumMod val="65000"/>
                    <a:lumOff val="35000"/>
                  </a:schemeClr>
                </a:solidFill>
                <a:latin typeface="Segoe UI" panose="020B0502040204020203" pitchFamily="34" charset="0"/>
                <a:cs typeface="Segoe UI" panose="020B0502040204020203" pitchFamily="34" charset="0"/>
              </a:rPr>
              <a:t> </a:t>
            </a:r>
          </a:p>
        </p:txBody>
      </p:sp>
      <p:sp>
        <p:nvSpPr>
          <p:cNvPr id="98" name="ZoneTexte 97">
            <a:extLst>
              <a:ext uri="{FF2B5EF4-FFF2-40B4-BE49-F238E27FC236}">
                <a16:creationId xmlns:a16="http://schemas.microsoft.com/office/drawing/2014/main" id="{470498DD-41CE-B3E2-8942-263CF0779BEF}"/>
              </a:ext>
            </a:extLst>
          </p:cNvPr>
          <p:cNvSpPr txBox="1"/>
          <p:nvPr>
            <p:custDataLst>
              <p:tags r:id="rId27"/>
            </p:custDataLst>
          </p:nvPr>
        </p:nvSpPr>
        <p:spPr>
          <a:xfrm>
            <a:off x="3919221" y="3363029"/>
            <a:ext cx="2882995" cy="584775"/>
          </a:xfrm>
          <a:prstGeom prst="rect">
            <a:avLst/>
          </a:prstGeom>
          <a:noFill/>
        </p:spPr>
        <p:txBody>
          <a:bodyPr wrap="square" rtlCol="0">
            <a:spAutoFit/>
          </a:bodyPr>
          <a:lstStyle/>
          <a:p>
            <a:r>
              <a:rPr lang="fr-BE" sz="1600" dirty="0" err="1">
                <a:solidFill>
                  <a:schemeClr val="tx1">
                    <a:lumMod val="65000"/>
                    <a:lumOff val="35000"/>
                  </a:schemeClr>
                </a:solidFill>
                <a:latin typeface="Segoe UI" panose="020B0502040204020203" pitchFamily="34" charset="0"/>
                <a:cs typeface="Segoe UI" panose="020B0502040204020203" pitchFamily="34" charset="0"/>
              </a:rPr>
              <a:t>Precursors</a:t>
            </a:r>
            <a:r>
              <a:rPr lang="fr-BE" sz="1600" dirty="0">
                <a:solidFill>
                  <a:schemeClr val="tx1">
                    <a:lumMod val="65000"/>
                    <a:lumOff val="35000"/>
                  </a:schemeClr>
                </a:solidFill>
                <a:latin typeface="Segoe UI" panose="020B0502040204020203" pitchFamily="34" charset="0"/>
                <a:cs typeface="Segoe UI" panose="020B0502040204020203" pitchFamily="34" charset="0"/>
              </a:rPr>
              <a:t> of </a:t>
            </a:r>
            <a:r>
              <a:rPr lang="fr-BE" sz="1600" dirty="0" err="1">
                <a:solidFill>
                  <a:schemeClr val="tx1">
                    <a:lumMod val="65000"/>
                    <a:lumOff val="35000"/>
                  </a:schemeClr>
                </a:solidFill>
                <a:latin typeface="Segoe UI" panose="020B0502040204020203" pitchFamily="34" charset="0"/>
                <a:cs typeface="Segoe UI" panose="020B0502040204020203" pitchFamily="34" charset="0"/>
              </a:rPr>
              <a:t>osteoblasts</a:t>
            </a:r>
            <a:endParaRPr lang="fr-BE" sz="1600" dirty="0">
              <a:solidFill>
                <a:schemeClr val="tx1">
                  <a:lumMod val="65000"/>
                  <a:lumOff val="35000"/>
                </a:schemeClr>
              </a:solidFill>
              <a:latin typeface="Segoe UI" panose="020B0502040204020203" pitchFamily="34" charset="0"/>
              <a:cs typeface="Segoe UI" panose="020B0502040204020203" pitchFamily="34" charset="0"/>
            </a:endParaRPr>
          </a:p>
          <a:p>
            <a:r>
              <a:rPr lang="fr-BE" sz="16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Forming CL</a:t>
            </a:r>
            <a:endParaRPr lang="fr-BE" sz="1600" dirty="0">
              <a:solidFill>
                <a:schemeClr val="tx1">
                  <a:lumMod val="65000"/>
                  <a:lumOff val="35000"/>
                </a:schemeClr>
              </a:solidFill>
              <a:latin typeface="Segoe UI" panose="020B0502040204020203" pitchFamily="34" charset="0"/>
              <a:cs typeface="Segoe UI" panose="020B0502040204020203" pitchFamily="34" charset="0"/>
            </a:endParaRPr>
          </a:p>
        </p:txBody>
      </p:sp>
      <p:sp>
        <p:nvSpPr>
          <p:cNvPr id="99" name="ZoneTexte 98">
            <a:extLst>
              <a:ext uri="{FF2B5EF4-FFF2-40B4-BE49-F238E27FC236}">
                <a16:creationId xmlns:a16="http://schemas.microsoft.com/office/drawing/2014/main" id="{DFE6C433-0B90-B205-DA34-3892A4B4F742}"/>
              </a:ext>
            </a:extLst>
          </p:cNvPr>
          <p:cNvSpPr txBox="1"/>
          <p:nvPr>
            <p:custDataLst>
              <p:tags r:id="rId28"/>
            </p:custDataLst>
          </p:nvPr>
        </p:nvSpPr>
        <p:spPr>
          <a:xfrm>
            <a:off x="1135152" y="4700782"/>
            <a:ext cx="2303782" cy="338554"/>
          </a:xfrm>
          <a:prstGeom prst="rect">
            <a:avLst/>
          </a:prstGeom>
          <a:noFill/>
        </p:spPr>
        <p:txBody>
          <a:bodyPr wrap="square" rtlCol="0">
            <a:spAutoFit/>
          </a:bodyPr>
          <a:lstStyle/>
          <a:p>
            <a:pPr algn="ctr"/>
            <a:r>
              <a:rPr lang="fr-BE" sz="1600" dirty="0" err="1">
                <a:solidFill>
                  <a:schemeClr val="tx1">
                    <a:lumMod val="65000"/>
                    <a:lumOff val="35000"/>
                  </a:schemeClr>
                </a:solidFill>
                <a:latin typeface="Segoe UI" panose="020B0502040204020203" pitchFamily="34" charset="0"/>
                <a:cs typeface="Segoe UI" panose="020B0502040204020203" pitchFamily="34" charset="0"/>
              </a:rPr>
              <a:t>Remodeling</a:t>
            </a:r>
            <a:r>
              <a:rPr lang="fr-BE" sz="1600" dirty="0">
                <a:solidFill>
                  <a:schemeClr val="tx1">
                    <a:lumMod val="65000"/>
                    <a:lumOff val="35000"/>
                  </a:schemeClr>
                </a:solidFill>
                <a:latin typeface="Segoe UI" panose="020B0502040204020203" pitchFamily="34" charset="0"/>
                <a:cs typeface="Segoe UI" panose="020B0502040204020203" pitchFamily="34" charset="0"/>
              </a:rPr>
              <a:t> </a:t>
            </a:r>
            <a:r>
              <a:rPr lang="fr-BE" sz="1600" dirty="0" err="1">
                <a:solidFill>
                  <a:schemeClr val="tx1">
                    <a:lumMod val="65000"/>
                    <a:lumOff val="35000"/>
                  </a:schemeClr>
                </a:solidFill>
                <a:latin typeface="Segoe UI" panose="020B0502040204020203" pitchFamily="34" charset="0"/>
                <a:cs typeface="Segoe UI" panose="020B0502040204020203" pitchFamily="34" charset="0"/>
              </a:rPr>
              <a:t>cone</a:t>
            </a:r>
            <a:r>
              <a:rPr lang="fr-BE" sz="1600" dirty="0">
                <a:solidFill>
                  <a:schemeClr val="tx1">
                    <a:lumMod val="65000"/>
                    <a:lumOff val="35000"/>
                  </a:schemeClr>
                </a:solidFill>
                <a:latin typeface="Segoe UI" panose="020B0502040204020203" pitchFamily="34" charset="0"/>
                <a:cs typeface="Segoe UI" panose="020B0502040204020203" pitchFamily="34" charset="0"/>
              </a:rPr>
              <a:t> </a:t>
            </a:r>
          </a:p>
        </p:txBody>
      </p:sp>
      <p:cxnSp>
        <p:nvCxnSpPr>
          <p:cNvPr id="101" name="Connecteur droit 100">
            <a:extLst>
              <a:ext uri="{FF2B5EF4-FFF2-40B4-BE49-F238E27FC236}">
                <a16:creationId xmlns:a16="http://schemas.microsoft.com/office/drawing/2014/main" id="{600D0E04-080D-F87C-E6DC-9007816AFE30}"/>
              </a:ext>
            </a:extLst>
          </p:cNvPr>
          <p:cNvCxnSpPr>
            <a:cxnSpLocks/>
            <a:endCxn id="97" idx="1"/>
          </p:cNvCxnSpPr>
          <p:nvPr>
            <p:custDataLst>
              <p:tags r:id="rId29"/>
            </p:custDataLst>
          </p:nvPr>
        </p:nvCxnSpPr>
        <p:spPr>
          <a:xfrm flipV="1">
            <a:off x="2675823" y="3131949"/>
            <a:ext cx="1243398" cy="325927"/>
          </a:xfrm>
          <a:prstGeom prst="line">
            <a:avLst/>
          </a:prstGeom>
          <a:ln w="19050">
            <a:solidFill>
              <a:schemeClr val="tx1">
                <a:lumMod val="65000"/>
                <a:lumOff val="3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2" name="Connecteur droit 101">
            <a:extLst>
              <a:ext uri="{FF2B5EF4-FFF2-40B4-BE49-F238E27FC236}">
                <a16:creationId xmlns:a16="http://schemas.microsoft.com/office/drawing/2014/main" id="{A767B55F-5026-7526-0FBE-E419FCCF949A}"/>
              </a:ext>
            </a:extLst>
          </p:cNvPr>
          <p:cNvCxnSpPr>
            <a:cxnSpLocks/>
            <a:stCxn id="83" idx="1"/>
            <a:endCxn id="98" idx="1"/>
          </p:cNvCxnSpPr>
          <p:nvPr>
            <p:custDataLst>
              <p:tags r:id="rId30"/>
            </p:custDataLst>
          </p:nvPr>
        </p:nvCxnSpPr>
        <p:spPr>
          <a:xfrm flipV="1">
            <a:off x="2832710" y="3655417"/>
            <a:ext cx="1086511" cy="137350"/>
          </a:xfrm>
          <a:prstGeom prst="line">
            <a:avLst/>
          </a:prstGeom>
          <a:ln w="19050">
            <a:solidFill>
              <a:schemeClr val="tx1">
                <a:lumMod val="65000"/>
                <a:lumOff val="3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5" name="Connecteur droit 104">
            <a:extLst>
              <a:ext uri="{FF2B5EF4-FFF2-40B4-BE49-F238E27FC236}">
                <a16:creationId xmlns:a16="http://schemas.microsoft.com/office/drawing/2014/main" id="{49FEEB30-F229-2A05-6677-476F34D17984}"/>
              </a:ext>
            </a:extLst>
          </p:cNvPr>
          <p:cNvCxnSpPr>
            <a:cxnSpLocks/>
            <a:endCxn id="78" idx="1"/>
          </p:cNvCxnSpPr>
          <p:nvPr>
            <p:custDataLst>
              <p:tags r:id="rId31"/>
            </p:custDataLst>
          </p:nvPr>
        </p:nvCxnSpPr>
        <p:spPr>
          <a:xfrm>
            <a:off x="2818722" y="4065169"/>
            <a:ext cx="1100499" cy="292388"/>
          </a:xfrm>
          <a:prstGeom prst="line">
            <a:avLst/>
          </a:prstGeom>
          <a:ln w="19050">
            <a:solidFill>
              <a:schemeClr val="tx1">
                <a:lumMod val="65000"/>
                <a:lumOff val="35000"/>
              </a:schemeClr>
            </a:solidFill>
            <a:prstDash val="sysDot"/>
          </a:ln>
        </p:spPr>
        <p:style>
          <a:lnRef idx="1">
            <a:schemeClr val="accent1"/>
          </a:lnRef>
          <a:fillRef idx="0">
            <a:schemeClr val="accent1"/>
          </a:fillRef>
          <a:effectRef idx="0">
            <a:schemeClr val="accent1"/>
          </a:effectRef>
          <a:fontRef idx="minor">
            <a:schemeClr val="tx1"/>
          </a:fontRef>
        </p:style>
      </p:cxnSp>
      <p:sp>
        <p:nvSpPr>
          <p:cNvPr id="108" name="Accolade ouvrante 107">
            <a:extLst>
              <a:ext uri="{FF2B5EF4-FFF2-40B4-BE49-F238E27FC236}">
                <a16:creationId xmlns:a16="http://schemas.microsoft.com/office/drawing/2014/main" id="{824438ED-7F03-E0BD-F1D5-C607799E80A0}"/>
              </a:ext>
            </a:extLst>
          </p:cNvPr>
          <p:cNvSpPr/>
          <p:nvPr>
            <p:custDataLst>
              <p:tags r:id="rId32"/>
            </p:custDataLst>
          </p:nvPr>
        </p:nvSpPr>
        <p:spPr>
          <a:xfrm rot="16200000">
            <a:off x="2220460" y="4019353"/>
            <a:ext cx="133168" cy="1275948"/>
          </a:xfrm>
          <a:prstGeom prst="leftBrace">
            <a:avLst>
              <a:gd name="adj1" fmla="val 30876"/>
              <a:gd name="adj2" fmla="val 50000"/>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BE" dirty="0"/>
          </a:p>
        </p:txBody>
      </p:sp>
      <p:sp>
        <p:nvSpPr>
          <p:cNvPr id="180" name="ZoneTexte 179">
            <a:extLst>
              <a:ext uri="{FF2B5EF4-FFF2-40B4-BE49-F238E27FC236}">
                <a16:creationId xmlns:a16="http://schemas.microsoft.com/office/drawing/2014/main" id="{A6793BDE-BD45-E8F9-523F-834AA95F06D3}"/>
              </a:ext>
            </a:extLst>
          </p:cNvPr>
          <p:cNvSpPr txBox="1"/>
          <p:nvPr>
            <p:custDataLst>
              <p:tags r:id="rId33"/>
            </p:custDataLst>
          </p:nvPr>
        </p:nvSpPr>
        <p:spPr>
          <a:xfrm>
            <a:off x="3919222" y="2532466"/>
            <a:ext cx="1839413" cy="338554"/>
          </a:xfrm>
          <a:prstGeom prst="rect">
            <a:avLst/>
          </a:prstGeom>
          <a:noFill/>
        </p:spPr>
        <p:txBody>
          <a:bodyPr wrap="square" rtlCol="0">
            <a:spAutoFit/>
          </a:bodyPr>
          <a:lstStyle/>
          <a:p>
            <a:r>
              <a:rPr lang="fr-BE" sz="1600" dirty="0">
                <a:solidFill>
                  <a:schemeClr val="tx1">
                    <a:lumMod val="65000"/>
                    <a:lumOff val="35000"/>
                  </a:schemeClr>
                </a:solidFill>
                <a:latin typeface="Segoe UI" panose="020B0502040204020203" pitchFamily="34" charset="0"/>
                <a:cs typeface="Segoe UI" panose="020B0502040204020203" pitchFamily="34" charset="0"/>
              </a:rPr>
              <a:t>CL</a:t>
            </a:r>
          </a:p>
        </p:txBody>
      </p:sp>
      <p:cxnSp>
        <p:nvCxnSpPr>
          <p:cNvPr id="181" name="Connecteur droit 180">
            <a:extLst>
              <a:ext uri="{FF2B5EF4-FFF2-40B4-BE49-F238E27FC236}">
                <a16:creationId xmlns:a16="http://schemas.microsoft.com/office/drawing/2014/main" id="{58EE6E8F-EF84-9CC8-1D33-5D7B72812356}"/>
              </a:ext>
            </a:extLst>
          </p:cNvPr>
          <p:cNvCxnSpPr>
            <a:cxnSpLocks/>
            <a:endCxn id="180" idx="1"/>
          </p:cNvCxnSpPr>
          <p:nvPr>
            <p:custDataLst>
              <p:tags r:id="rId34"/>
            </p:custDataLst>
          </p:nvPr>
        </p:nvCxnSpPr>
        <p:spPr>
          <a:xfrm flipV="1">
            <a:off x="2801679" y="2701743"/>
            <a:ext cx="1117543" cy="169277"/>
          </a:xfrm>
          <a:prstGeom prst="line">
            <a:avLst/>
          </a:prstGeom>
          <a:ln w="19050">
            <a:solidFill>
              <a:schemeClr val="tx1">
                <a:lumMod val="65000"/>
                <a:lumOff val="35000"/>
              </a:schemeClr>
            </a:solidFill>
            <a:prstDash val="sysDot"/>
          </a:ln>
        </p:spPr>
        <p:style>
          <a:lnRef idx="1">
            <a:schemeClr val="accent1"/>
          </a:lnRef>
          <a:fillRef idx="0">
            <a:schemeClr val="accent1"/>
          </a:fillRef>
          <a:effectRef idx="0">
            <a:schemeClr val="accent1"/>
          </a:effectRef>
          <a:fontRef idx="minor">
            <a:schemeClr val="tx1"/>
          </a:fontRef>
        </p:style>
      </p:cxnSp>
      <p:sp>
        <p:nvSpPr>
          <p:cNvPr id="215" name="Rectangle : coins arrondis 214">
            <a:extLst>
              <a:ext uri="{FF2B5EF4-FFF2-40B4-BE49-F238E27FC236}">
                <a16:creationId xmlns:a16="http://schemas.microsoft.com/office/drawing/2014/main" id="{3940D4B3-DCE8-52CE-8A82-42FD53B31AEA}"/>
              </a:ext>
            </a:extLst>
          </p:cNvPr>
          <p:cNvSpPr/>
          <p:nvPr>
            <p:custDataLst>
              <p:tags r:id="rId35"/>
            </p:custDataLst>
          </p:nvPr>
        </p:nvSpPr>
        <p:spPr>
          <a:xfrm>
            <a:off x="8034563" y="1074061"/>
            <a:ext cx="2677429" cy="352800"/>
          </a:xfrm>
          <a:prstGeom prst="roundRect">
            <a:avLst/>
          </a:prstGeom>
          <a:noFill/>
          <a:ln>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dirty="0" err="1">
                <a:solidFill>
                  <a:schemeClr val="tx1">
                    <a:lumMod val="65000"/>
                    <a:lumOff val="35000"/>
                  </a:schemeClr>
                </a:solidFill>
                <a:latin typeface="Segoe UI" panose="020B0502040204020203" pitchFamily="34" charset="0"/>
                <a:cs typeface="Segoe UI" panose="020B0502040204020203" pitchFamily="34" charset="0"/>
              </a:rPr>
              <a:t>Mineralization</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kinetics</a:t>
            </a:r>
            <a:endParaRPr lang="fr-BE" dirty="0">
              <a:solidFill>
                <a:schemeClr val="tx1">
                  <a:lumMod val="65000"/>
                  <a:lumOff val="35000"/>
                </a:schemeClr>
              </a:solidFill>
              <a:latin typeface="Segoe UI" panose="020B0502040204020203" pitchFamily="34" charset="0"/>
              <a:cs typeface="Segoe UI" panose="020B0502040204020203" pitchFamily="34" charset="0"/>
            </a:endParaRPr>
          </a:p>
        </p:txBody>
      </p:sp>
      <p:pic>
        <p:nvPicPr>
          <p:cNvPr id="58" name="Image 57">
            <a:extLst>
              <a:ext uri="{FF2B5EF4-FFF2-40B4-BE49-F238E27FC236}">
                <a16:creationId xmlns:a16="http://schemas.microsoft.com/office/drawing/2014/main" id="{8EC72F6B-1186-4730-00E9-01FA98326B13}"/>
              </a:ext>
            </a:extLst>
          </p:cNvPr>
          <p:cNvPicPr>
            <a:picLocks noChangeAspect="1"/>
          </p:cNvPicPr>
          <p:nvPr>
            <p:custDataLst>
              <p:tags r:id="rId36"/>
            </p:custDataLst>
          </p:nvPr>
        </p:nvPicPr>
        <p:blipFill rotWithShape="1">
          <a:blip r:embed="rId44">
            <a:alphaModFix/>
            <a:extLst>
              <a:ext uri="{28A0092B-C50C-407E-A947-70E740481C1C}">
                <a14:useLocalDpi xmlns:a14="http://schemas.microsoft.com/office/drawing/2010/main" val="0"/>
              </a:ext>
            </a:extLst>
          </a:blip>
          <a:srcRect l="75837" t="8409" r="21556" b="12391"/>
          <a:stretch/>
        </p:blipFill>
        <p:spPr>
          <a:xfrm flipH="1">
            <a:off x="7282351" y="4876683"/>
            <a:ext cx="180000" cy="891585"/>
          </a:xfrm>
          <a:prstGeom prst="rect">
            <a:avLst/>
          </a:prstGeom>
          <a:ln>
            <a:solidFill>
              <a:schemeClr val="tx1"/>
            </a:solidFill>
          </a:ln>
        </p:spPr>
      </p:pic>
      <p:sp>
        <p:nvSpPr>
          <p:cNvPr id="59" name="ZoneTexte 58">
            <a:extLst>
              <a:ext uri="{FF2B5EF4-FFF2-40B4-BE49-F238E27FC236}">
                <a16:creationId xmlns:a16="http://schemas.microsoft.com/office/drawing/2014/main" id="{371AC113-CB76-5E24-A8E7-404804273952}"/>
              </a:ext>
            </a:extLst>
          </p:cNvPr>
          <p:cNvSpPr txBox="1"/>
          <p:nvPr>
            <p:custDataLst>
              <p:tags r:id="rId37"/>
            </p:custDataLst>
          </p:nvPr>
        </p:nvSpPr>
        <p:spPr>
          <a:xfrm>
            <a:off x="7483636" y="5522252"/>
            <a:ext cx="2183560" cy="369332"/>
          </a:xfrm>
          <a:prstGeom prst="rect">
            <a:avLst/>
          </a:prstGeom>
          <a:noFill/>
        </p:spPr>
        <p:txBody>
          <a:bodyPr wrap="square" rtlCol="0">
            <a:spAutoFit/>
          </a:bodyPr>
          <a:lstStyle/>
          <a:p>
            <a:r>
              <a:rPr lang="fr-BE" dirty="0">
                <a:solidFill>
                  <a:schemeClr val="tx1">
                    <a:lumMod val="65000"/>
                    <a:lumOff val="35000"/>
                  </a:schemeClr>
                </a:solidFill>
                <a:latin typeface="Segoe UI" panose="020B0502040204020203" pitchFamily="34" charset="0"/>
                <a:cs typeface="Segoe UI" panose="020B0502040204020203" pitchFamily="34" charset="0"/>
              </a:rPr>
              <a:t>Low </a:t>
            </a:r>
            <a:r>
              <a:rPr lang="fr-BE" dirty="0" err="1">
                <a:solidFill>
                  <a:schemeClr val="tx1">
                    <a:lumMod val="65000"/>
                    <a:lumOff val="35000"/>
                  </a:schemeClr>
                </a:solidFill>
                <a:latin typeface="Segoe UI" panose="020B0502040204020203" pitchFamily="34" charset="0"/>
                <a:cs typeface="Segoe UI" panose="020B0502040204020203" pitchFamily="34" charset="0"/>
              </a:rPr>
              <a:t>mineralization</a:t>
            </a:r>
            <a:endParaRPr lang="fr-BE" dirty="0">
              <a:solidFill>
                <a:schemeClr val="tx1">
                  <a:lumMod val="65000"/>
                  <a:lumOff val="35000"/>
                </a:schemeClr>
              </a:solidFill>
              <a:latin typeface="Segoe UI" panose="020B0502040204020203" pitchFamily="34" charset="0"/>
              <a:cs typeface="Segoe UI" panose="020B0502040204020203" pitchFamily="34" charset="0"/>
            </a:endParaRPr>
          </a:p>
        </p:txBody>
      </p:sp>
      <p:sp>
        <p:nvSpPr>
          <p:cNvPr id="60" name="ZoneTexte 59">
            <a:extLst>
              <a:ext uri="{FF2B5EF4-FFF2-40B4-BE49-F238E27FC236}">
                <a16:creationId xmlns:a16="http://schemas.microsoft.com/office/drawing/2014/main" id="{960113E8-0E0C-4930-2BD5-D43F0479271C}"/>
              </a:ext>
            </a:extLst>
          </p:cNvPr>
          <p:cNvSpPr txBox="1"/>
          <p:nvPr>
            <p:custDataLst>
              <p:tags r:id="rId38"/>
            </p:custDataLst>
          </p:nvPr>
        </p:nvSpPr>
        <p:spPr>
          <a:xfrm>
            <a:off x="7483636" y="4769116"/>
            <a:ext cx="2274796" cy="369332"/>
          </a:xfrm>
          <a:prstGeom prst="rect">
            <a:avLst/>
          </a:prstGeom>
          <a:noFill/>
        </p:spPr>
        <p:txBody>
          <a:bodyPr wrap="square" rtlCol="0">
            <a:spAutoFit/>
          </a:bodyPr>
          <a:lstStyle/>
          <a:p>
            <a:r>
              <a:rPr lang="fr-BE" dirty="0">
                <a:solidFill>
                  <a:schemeClr val="tx1">
                    <a:lumMod val="65000"/>
                    <a:lumOff val="35000"/>
                  </a:schemeClr>
                </a:solidFill>
                <a:latin typeface="Segoe UI" panose="020B0502040204020203" pitchFamily="34" charset="0"/>
                <a:cs typeface="Segoe UI" panose="020B0502040204020203" pitchFamily="34" charset="0"/>
              </a:rPr>
              <a:t>High </a:t>
            </a:r>
            <a:r>
              <a:rPr lang="fr-BE" dirty="0" err="1">
                <a:solidFill>
                  <a:schemeClr val="tx1">
                    <a:lumMod val="65000"/>
                    <a:lumOff val="35000"/>
                  </a:schemeClr>
                </a:solidFill>
                <a:latin typeface="Segoe UI" panose="020B0502040204020203" pitchFamily="34" charset="0"/>
                <a:cs typeface="Segoe UI" panose="020B0502040204020203" pitchFamily="34" charset="0"/>
              </a:rPr>
              <a:t>mineralization</a:t>
            </a:r>
            <a:endParaRPr lang="fr-BE" dirty="0">
              <a:solidFill>
                <a:schemeClr val="tx1">
                  <a:lumMod val="65000"/>
                  <a:lumOff val="35000"/>
                </a:schemeClr>
              </a:solidFill>
              <a:latin typeface="Segoe UI" panose="020B0502040204020203" pitchFamily="34" charset="0"/>
              <a:cs typeface="Segoe UI" panose="020B0502040204020203" pitchFamily="34" charset="0"/>
            </a:endParaRPr>
          </a:p>
        </p:txBody>
      </p:sp>
      <p:pic>
        <p:nvPicPr>
          <p:cNvPr id="40" name="Image 39" descr="Une image contenant Police, Graphique, logo, graphisme&#10;&#10;Description générée automatiquement">
            <a:extLst>
              <a:ext uri="{FF2B5EF4-FFF2-40B4-BE49-F238E27FC236}">
                <a16:creationId xmlns:a16="http://schemas.microsoft.com/office/drawing/2014/main" id="{C794C63A-69C3-E346-BE94-078CF533C450}"/>
              </a:ext>
            </a:extLst>
          </p:cNvPr>
          <p:cNvPicPr>
            <a:picLocks noChangeAspect="1"/>
          </p:cNvPicPr>
          <p:nvPr/>
        </p:nvPicPr>
        <p:blipFill rotWithShape="1">
          <a:blip r:embed="rId45">
            <a:extLst>
              <a:ext uri="{28A0092B-C50C-407E-A947-70E740481C1C}">
                <a14:useLocalDpi xmlns:a14="http://schemas.microsoft.com/office/drawing/2010/main" val="0"/>
              </a:ext>
            </a:extLst>
          </a:blip>
          <a:srcRect l="4503" t="17029" r="8845" b="10328"/>
          <a:stretch/>
        </p:blipFill>
        <p:spPr>
          <a:xfrm>
            <a:off x="223758" y="6252772"/>
            <a:ext cx="2140667" cy="537174"/>
          </a:xfrm>
          <a:prstGeom prst="rect">
            <a:avLst/>
          </a:prstGeom>
        </p:spPr>
      </p:pic>
    </p:spTree>
    <p:extLst>
      <p:ext uri="{BB962C8B-B14F-4D97-AF65-F5344CB8AC3E}">
        <p14:creationId xmlns:p14="http://schemas.microsoft.com/office/powerpoint/2010/main" val="37051215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8"/>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0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9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80"/>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6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67"/>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63"/>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81"/>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02"/>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97"/>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101"/>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32"/>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31"/>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130"/>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13"/>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14"/>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17"/>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48"/>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65"/>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75"/>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77"/>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136"/>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138"/>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139"/>
                                        </p:tgtEl>
                                        <p:attrNameLst>
                                          <p:attrName>style.visibility</p:attrName>
                                        </p:attrNameLst>
                                      </p:cBhvr>
                                      <p:to>
                                        <p:strVal val="visible"/>
                                      </p:to>
                                    </p:set>
                                  </p:childTnLst>
                                </p:cTn>
                              </p:par>
                              <p:par>
                                <p:cTn id="59" presetID="1" presetClass="entr" presetSubtype="0" fill="hold" nodeType="withEffect">
                                  <p:stCondLst>
                                    <p:cond delay="0"/>
                                  </p:stCondLst>
                                  <p:childTnLst>
                                    <p:set>
                                      <p:cBhvr>
                                        <p:cTn id="60" dur="1" fill="hold">
                                          <p:stCondLst>
                                            <p:cond delay="0"/>
                                          </p:stCondLst>
                                        </p:cTn>
                                        <p:tgtEl>
                                          <p:spTgt spid="143"/>
                                        </p:tgtEl>
                                        <p:attrNameLst>
                                          <p:attrName>style.visibility</p:attrName>
                                        </p:attrNameLst>
                                      </p:cBhvr>
                                      <p:to>
                                        <p:strVal val="visible"/>
                                      </p:to>
                                    </p:set>
                                  </p:childTnLst>
                                </p:cTn>
                              </p:par>
                              <p:par>
                                <p:cTn id="61" presetID="1" presetClass="entr" presetSubtype="0" fill="hold" nodeType="withEffect">
                                  <p:stCondLst>
                                    <p:cond delay="0"/>
                                  </p:stCondLst>
                                  <p:childTnLst>
                                    <p:set>
                                      <p:cBhvr>
                                        <p:cTn id="62" dur="1" fill="hold">
                                          <p:stCondLst>
                                            <p:cond delay="0"/>
                                          </p:stCondLst>
                                        </p:cTn>
                                        <p:tgtEl>
                                          <p:spTgt spid="58"/>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60"/>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59"/>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2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 grpId="0" animBg="1"/>
      <p:bldP spid="131" grpId="0" animBg="1"/>
      <p:bldP spid="130" grpId="0" animBg="1"/>
      <p:bldP spid="65" grpId="0"/>
      <p:bldP spid="77" grpId="0"/>
      <p:bldP spid="136" grpId="0"/>
      <p:bldP spid="138" grpId="0"/>
      <p:bldP spid="167" grpId="0" animBg="1"/>
      <p:bldP spid="78" grpId="0"/>
      <p:bldP spid="97" grpId="0"/>
      <p:bldP spid="98" grpId="0"/>
      <p:bldP spid="180" grpId="0"/>
      <p:bldP spid="215" grpId="0" animBg="1"/>
      <p:bldP spid="59" grpId="0"/>
      <p:bldP spid="60"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 3">
            <a:extLst>
              <a:ext uri="{FF2B5EF4-FFF2-40B4-BE49-F238E27FC236}">
                <a16:creationId xmlns:a16="http://schemas.microsoft.com/office/drawing/2014/main" id="{028028AE-DF27-6DF0-280B-BFACC6D6F08D}"/>
              </a:ext>
            </a:extLst>
          </p:cNvPr>
          <p:cNvPicPr>
            <a:picLocks noChangeAspect="1"/>
          </p:cNvPicPr>
          <p:nvPr>
            <p:custDataLst>
              <p:tags r:id="rId1"/>
            </p:custDataLst>
          </p:nvPr>
        </p:nvPicPr>
        <p:blipFill rotWithShape="1">
          <a:blip r:embed="rId34">
            <a:extLst>
              <a:ext uri="{28A0092B-C50C-407E-A947-70E740481C1C}">
                <a14:useLocalDpi xmlns:a14="http://schemas.microsoft.com/office/drawing/2010/main" val="0"/>
              </a:ext>
            </a:extLst>
          </a:blip>
          <a:srcRect l="10250" r="37250" b="10447"/>
          <a:stretch/>
        </p:blipFill>
        <p:spPr>
          <a:xfrm>
            <a:off x="6173570" y="1459500"/>
            <a:ext cx="5329929" cy="4384800"/>
          </a:xfrm>
          <a:prstGeom prst="rect">
            <a:avLst/>
          </a:prstGeom>
        </p:spPr>
      </p:pic>
      <p:sp>
        <p:nvSpPr>
          <p:cNvPr id="2" name="Titre 1">
            <a:extLst>
              <a:ext uri="{FF2B5EF4-FFF2-40B4-BE49-F238E27FC236}">
                <a16:creationId xmlns:a16="http://schemas.microsoft.com/office/drawing/2014/main" id="{19FB2BC9-8EAE-466E-BF85-797572A8E22E}"/>
              </a:ext>
            </a:extLst>
          </p:cNvPr>
          <p:cNvSpPr>
            <a:spLocks noGrp="1"/>
          </p:cNvSpPr>
          <p:nvPr>
            <p:ph type="title"/>
            <p:custDataLst>
              <p:tags r:id="rId2"/>
            </p:custDataLst>
          </p:nvPr>
        </p:nvSpPr>
        <p:spPr>
          <a:xfrm>
            <a:off x="838200" y="365125"/>
            <a:ext cx="10515600" cy="800287"/>
          </a:xfrm>
        </p:spPr>
        <p:txBody>
          <a:bodyPr>
            <a:normAutofit/>
          </a:bodyPr>
          <a:lstStyle/>
          <a:p>
            <a:r>
              <a:rPr lang="fr-BE" sz="4800" dirty="0" err="1">
                <a:solidFill>
                  <a:srgbClr val="54A4A6"/>
                </a:solidFill>
                <a:latin typeface="Economica" panose="02000506040000020004" pitchFamily="2" charset="0"/>
              </a:rPr>
              <a:t>Correlation</a:t>
            </a:r>
            <a:r>
              <a:rPr lang="fr-BE" sz="4800" dirty="0">
                <a:solidFill>
                  <a:srgbClr val="54A4A6"/>
                </a:solidFill>
                <a:latin typeface="Economica" panose="02000506040000020004" pitchFamily="2" charset="0"/>
              </a:rPr>
              <a:t> of CL </a:t>
            </a:r>
            <a:r>
              <a:rPr lang="fr-BE" sz="4800" dirty="0" err="1">
                <a:solidFill>
                  <a:srgbClr val="54A4A6"/>
                </a:solidFill>
                <a:latin typeface="Economica" panose="02000506040000020004" pitchFamily="2" charset="0"/>
              </a:rPr>
              <a:t>mineral</a:t>
            </a:r>
            <a:r>
              <a:rPr lang="fr-BE" sz="4800" dirty="0">
                <a:solidFill>
                  <a:srgbClr val="54A4A6"/>
                </a:solidFill>
                <a:latin typeface="Economica" panose="02000506040000020004" pitchFamily="2" charset="0"/>
              </a:rPr>
              <a:t> content </a:t>
            </a:r>
            <a:r>
              <a:rPr lang="fr-BE" sz="4800" dirty="0" err="1">
                <a:solidFill>
                  <a:srgbClr val="54A4A6"/>
                </a:solidFill>
                <a:latin typeface="Economica" panose="02000506040000020004" pitchFamily="2" charset="0"/>
              </a:rPr>
              <a:t>with</a:t>
            </a:r>
            <a:r>
              <a:rPr lang="fr-BE" sz="4800" dirty="0">
                <a:solidFill>
                  <a:srgbClr val="54A4A6"/>
                </a:solidFill>
                <a:latin typeface="Economica" panose="02000506040000020004" pitchFamily="2" charset="0"/>
              </a:rPr>
              <a:t> </a:t>
            </a:r>
            <a:r>
              <a:rPr lang="fr-BE" sz="4800" dirty="0" err="1">
                <a:solidFill>
                  <a:srgbClr val="54A4A6"/>
                </a:solidFill>
                <a:latin typeface="Economica" panose="02000506040000020004" pitchFamily="2" charset="0"/>
              </a:rPr>
              <a:t>equal</a:t>
            </a:r>
            <a:r>
              <a:rPr lang="fr-BE" sz="4800" dirty="0">
                <a:solidFill>
                  <a:srgbClr val="54A4A6"/>
                </a:solidFill>
                <a:latin typeface="Economica" panose="02000506040000020004" pitchFamily="2" charset="0"/>
              </a:rPr>
              <a:t> </a:t>
            </a:r>
            <a:r>
              <a:rPr lang="fr-BE" sz="4800" dirty="0" err="1">
                <a:solidFill>
                  <a:srgbClr val="54A4A6"/>
                </a:solidFill>
                <a:latin typeface="Economica" panose="02000506040000020004" pitchFamily="2" charset="0"/>
              </a:rPr>
              <a:t>bins</a:t>
            </a:r>
            <a:endParaRPr lang="fr-BE" sz="4800" dirty="0">
              <a:solidFill>
                <a:srgbClr val="54A4A6"/>
              </a:solidFill>
              <a:latin typeface="Economica" panose="02000506040000020004" pitchFamily="2" charset="0"/>
            </a:endParaRPr>
          </a:p>
        </p:txBody>
      </p:sp>
      <p:sp>
        <p:nvSpPr>
          <p:cNvPr id="14" name="Rectangle 13">
            <a:extLst>
              <a:ext uri="{FF2B5EF4-FFF2-40B4-BE49-F238E27FC236}">
                <a16:creationId xmlns:a16="http://schemas.microsoft.com/office/drawing/2014/main" id="{7F27E00A-5FC1-4767-8F4A-A0DE3756BA13}"/>
              </a:ext>
            </a:extLst>
          </p:cNvPr>
          <p:cNvSpPr/>
          <p:nvPr>
            <p:custDataLst>
              <p:tags r:id="rId3"/>
            </p:custDataLst>
          </p:nvPr>
        </p:nvSpPr>
        <p:spPr>
          <a:xfrm>
            <a:off x="0" y="6176963"/>
            <a:ext cx="12192000" cy="681037"/>
          </a:xfrm>
          <a:prstGeom prst="rect">
            <a:avLst/>
          </a:prstGeom>
          <a:solidFill>
            <a:srgbClr val="4E9698"/>
          </a:solidFill>
          <a:ln>
            <a:solidFill>
              <a:srgbClr val="54A4A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ZoneTexte 8">
            <a:extLst>
              <a:ext uri="{FF2B5EF4-FFF2-40B4-BE49-F238E27FC236}">
                <a16:creationId xmlns:a16="http://schemas.microsoft.com/office/drawing/2014/main" id="{2D85CC20-7F79-CDBB-61A5-8B2A4F0590D0}"/>
              </a:ext>
            </a:extLst>
          </p:cNvPr>
          <p:cNvSpPr txBox="1">
            <a:spLocks/>
          </p:cNvSpPr>
          <p:nvPr>
            <p:custDataLst>
              <p:tags r:id="rId4"/>
            </p:custDataLst>
          </p:nvPr>
        </p:nvSpPr>
        <p:spPr>
          <a:xfrm>
            <a:off x="10295555" y="4881524"/>
            <a:ext cx="1301454" cy="584775"/>
          </a:xfrm>
          <a:prstGeom prst="rect">
            <a:avLst/>
          </a:prstGeom>
          <a:noFill/>
        </p:spPr>
        <p:txBody>
          <a:bodyPr wrap="square" rtlCol="0">
            <a:spAutoFit/>
          </a:bodyPr>
          <a:lstStyle/>
          <a:p>
            <a:pPr algn="ctr"/>
            <a:r>
              <a:rPr lang="fr-BE" sz="1600" b="1" dirty="0">
                <a:solidFill>
                  <a:srgbClr val="284780"/>
                </a:solidFill>
                <a:latin typeface="Segoe UI" panose="020B0502040204020203" pitchFamily="34" charset="0"/>
                <a:cs typeface="Segoe UI" panose="020B0502040204020203" pitchFamily="34" charset="0"/>
              </a:rPr>
              <a:t>R² = 0.35</a:t>
            </a:r>
          </a:p>
          <a:p>
            <a:pPr algn="ctr"/>
            <a:r>
              <a:rPr lang="fr-BE" sz="1600" b="1" dirty="0">
                <a:solidFill>
                  <a:srgbClr val="284780"/>
                </a:solidFill>
                <a:latin typeface="Segoe UI" panose="020B0502040204020203" pitchFamily="34" charset="0"/>
                <a:cs typeface="Segoe UI" panose="020B0502040204020203" pitchFamily="34" charset="0"/>
              </a:rPr>
              <a:t>p &lt;0.05</a:t>
            </a:r>
          </a:p>
        </p:txBody>
      </p:sp>
      <p:sp>
        <p:nvSpPr>
          <p:cNvPr id="10" name="ZoneTexte 9">
            <a:extLst>
              <a:ext uri="{FF2B5EF4-FFF2-40B4-BE49-F238E27FC236}">
                <a16:creationId xmlns:a16="http://schemas.microsoft.com/office/drawing/2014/main" id="{2CA5E0BE-1AB6-45A0-7CAF-AC88EA58F84D}"/>
              </a:ext>
            </a:extLst>
          </p:cNvPr>
          <p:cNvSpPr txBox="1">
            <a:spLocks/>
          </p:cNvSpPr>
          <p:nvPr>
            <p:custDataLst>
              <p:tags r:id="rId5"/>
            </p:custDataLst>
          </p:nvPr>
        </p:nvSpPr>
        <p:spPr>
          <a:xfrm>
            <a:off x="9070666" y="4881524"/>
            <a:ext cx="1301454" cy="584775"/>
          </a:xfrm>
          <a:prstGeom prst="rect">
            <a:avLst/>
          </a:prstGeom>
          <a:noFill/>
        </p:spPr>
        <p:txBody>
          <a:bodyPr wrap="square" rtlCol="0">
            <a:spAutoFit/>
          </a:bodyPr>
          <a:lstStyle/>
          <a:p>
            <a:pPr algn="ctr"/>
            <a:r>
              <a:rPr lang="fr-BE" sz="1600" b="1" dirty="0">
                <a:solidFill>
                  <a:srgbClr val="284780"/>
                </a:solidFill>
                <a:latin typeface="Segoe UI" panose="020B0502040204020203" pitchFamily="34" charset="0"/>
                <a:cs typeface="Segoe UI" panose="020B0502040204020203" pitchFamily="34" charset="0"/>
              </a:rPr>
              <a:t>R² = 0.18</a:t>
            </a:r>
          </a:p>
          <a:p>
            <a:pPr algn="ctr"/>
            <a:r>
              <a:rPr lang="fr-BE" sz="1600" b="1" dirty="0">
                <a:solidFill>
                  <a:srgbClr val="284780"/>
                </a:solidFill>
                <a:latin typeface="Segoe UI" panose="020B0502040204020203" pitchFamily="34" charset="0"/>
                <a:cs typeface="Segoe UI" panose="020B0502040204020203" pitchFamily="34" charset="0"/>
              </a:rPr>
              <a:t>p &lt;0.05</a:t>
            </a:r>
          </a:p>
        </p:txBody>
      </p:sp>
      <p:sp>
        <p:nvSpPr>
          <p:cNvPr id="11" name="ZoneTexte 10">
            <a:extLst>
              <a:ext uri="{FF2B5EF4-FFF2-40B4-BE49-F238E27FC236}">
                <a16:creationId xmlns:a16="http://schemas.microsoft.com/office/drawing/2014/main" id="{9045C569-DE9D-F8B3-D3E7-B1BD0AD335C9}"/>
              </a:ext>
            </a:extLst>
          </p:cNvPr>
          <p:cNvSpPr txBox="1">
            <a:spLocks/>
          </p:cNvSpPr>
          <p:nvPr>
            <p:custDataLst>
              <p:tags r:id="rId6"/>
            </p:custDataLst>
          </p:nvPr>
        </p:nvSpPr>
        <p:spPr>
          <a:xfrm>
            <a:off x="7834352" y="4881524"/>
            <a:ext cx="1284956" cy="584775"/>
          </a:xfrm>
          <a:prstGeom prst="rect">
            <a:avLst/>
          </a:prstGeom>
          <a:noFill/>
        </p:spPr>
        <p:txBody>
          <a:bodyPr wrap="square" rtlCol="0">
            <a:spAutoFit/>
          </a:bodyPr>
          <a:lstStyle/>
          <a:p>
            <a:pPr algn="ctr"/>
            <a:r>
              <a:rPr lang="fr-BE" sz="1600" b="1" dirty="0">
                <a:solidFill>
                  <a:srgbClr val="284780"/>
                </a:solidFill>
                <a:latin typeface="Segoe UI" panose="020B0502040204020203" pitchFamily="34" charset="0"/>
                <a:cs typeface="Segoe UI" panose="020B0502040204020203" pitchFamily="34" charset="0"/>
              </a:rPr>
              <a:t>R² = 0.47</a:t>
            </a:r>
          </a:p>
          <a:p>
            <a:pPr algn="ctr"/>
            <a:r>
              <a:rPr lang="fr-BE" sz="1600" b="1" dirty="0">
                <a:solidFill>
                  <a:srgbClr val="284780"/>
                </a:solidFill>
                <a:latin typeface="Segoe UI" panose="020B0502040204020203" pitchFamily="34" charset="0"/>
                <a:cs typeface="Segoe UI" panose="020B0502040204020203" pitchFamily="34" charset="0"/>
              </a:rPr>
              <a:t>p &lt;0.05</a:t>
            </a:r>
          </a:p>
        </p:txBody>
      </p:sp>
      <p:sp>
        <p:nvSpPr>
          <p:cNvPr id="12" name="ZoneTexte 11">
            <a:extLst>
              <a:ext uri="{FF2B5EF4-FFF2-40B4-BE49-F238E27FC236}">
                <a16:creationId xmlns:a16="http://schemas.microsoft.com/office/drawing/2014/main" id="{5A1BCEDD-AD31-FB57-E655-A607DD03BA08}"/>
              </a:ext>
            </a:extLst>
          </p:cNvPr>
          <p:cNvSpPr txBox="1">
            <a:spLocks/>
          </p:cNvSpPr>
          <p:nvPr>
            <p:custDataLst>
              <p:tags r:id="rId7"/>
            </p:custDataLst>
          </p:nvPr>
        </p:nvSpPr>
        <p:spPr>
          <a:xfrm>
            <a:off x="6599636" y="4881524"/>
            <a:ext cx="1301454" cy="584775"/>
          </a:xfrm>
          <a:prstGeom prst="rect">
            <a:avLst/>
          </a:prstGeom>
          <a:noFill/>
        </p:spPr>
        <p:txBody>
          <a:bodyPr wrap="square" rtlCol="0">
            <a:spAutoFit/>
          </a:bodyPr>
          <a:lstStyle/>
          <a:p>
            <a:pPr algn="ctr"/>
            <a:r>
              <a:rPr lang="fr-BE" sz="1600" b="1" dirty="0">
                <a:solidFill>
                  <a:srgbClr val="284780"/>
                </a:solidFill>
                <a:latin typeface="Segoe UI" panose="020B0502040204020203" pitchFamily="34" charset="0"/>
                <a:cs typeface="Segoe UI" panose="020B0502040204020203" pitchFamily="34" charset="0"/>
              </a:rPr>
              <a:t>R² = 0.77</a:t>
            </a:r>
          </a:p>
          <a:p>
            <a:pPr algn="ctr"/>
            <a:r>
              <a:rPr lang="fr-BE" sz="1600" b="1" dirty="0">
                <a:solidFill>
                  <a:srgbClr val="284780"/>
                </a:solidFill>
                <a:latin typeface="Segoe UI" panose="020B0502040204020203" pitchFamily="34" charset="0"/>
                <a:cs typeface="Segoe UI" panose="020B0502040204020203" pitchFamily="34" charset="0"/>
              </a:rPr>
              <a:t>p &lt; 0.05</a:t>
            </a:r>
          </a:p>
        </p:txBody>
      </p:sp>
      <p:sp>
        <p:nvSpPr>
          <p:cNvPr id="13" name="ZoneTexte 12">
            <a:extLst>
              <a:ext uri="{FF2B5EF4-FFF2-40B4-BE49-F238E27FC236}">
                <a16:creationId xmlns:a16="http://schemas.microsoft.com/office/drawing/2014/main" id="{747737B0-7A5B-F7BD-5739-5C8A6FF50A15}"/>
              </a:ext>
            </a:extLst>
          </p:cNvPr>
          <p:cNvSpPr txBox="1">
            <a:spLocks/>
          </p:cNvSpPr>
          <p:nvPr>
            <p:custDataLst>
              <p:tags r:id="rId8"/>
            </p:custDataLst>
          </p:nvPr>
        </p:nvSpPr>
        <p:spPr>
          <a:xfrm>
            <a:off x="10280911" y="1895411"/>
            <a:ext cx="1301454" cy="584775"/>
          </a:xfrm>
          <a:prstGeom prst="rect">
            <a:avLst/>
          </a:prstGeom>
          <a:noFill/>
        </p:spPr>
        <p:txBody>
          <a:bodyPr wrap="square" rtlCol="0">
            <a:spAutoFit/>
          </a:bodyPr>
          <a:lstStyle/>
          <a:p>
            <a:pPr algn="ctr"/>
            <a:r>
              <a:rPr lang="fr-BE" sz="1600" b="1" dirty="0">
                <a:solidFill>
                  <a:srgbClr val="236B2A"/>
                </a:solidFill>
                <a:latin typeface="Segoe UI" panose="020B0502040204020203" pitchFamily="34" charset="0"/>
                <a:cs typeface="Segoe UI" panose="020B0502040204020203" pitchFamily="34" charset="0"/>
              </a:rPr>
              <a:t>R² = 0.15</a:t>
            </a:r>
          </a:p>
          <a:p>
            <a:pPr algn="ctr"/>
            <a:r>
              <a:rPr lang="fr-BE" sz="1600" b="1" dirty="0">
                <a:solidFill>
                  <a:srgbClr val="236B2A"/>
                </a:solidFill>
                <a:latin typeface="Segoe UI" panose="020B0502040204020203" pitchFamily="34" charset="0"/>
                <a:cs typeface="Segoe UI" panose="020B0502040204020203" pitchFamily="34" charset="0"/>
              </a:rPr>
              <a:t>p &lt;0.05</a:t>
            </a:r>
          </a:p>
        </p:txBody>
      </p:sp>
      <p:sp>
        <p:nvSpPr>
          <p:cNvPr id="17" name="ZoneTexte 16">
            <a:extLst>
              <a:ext uri="{FF2B5EF4-FFF2-40B4-BE49-F238E27FC236}">
                <a16:creationId xmlns:a16="http://schemas.microsoft.com/office/drawing/2014/main" id="{DA41A6DD-4C81-2219-EF31-E477AEA80D31}"/>
              </a:ext>
            </a:extLst>
          </p:cNvPr>
          <p:cNvSpPr txBox="1">
            <a:spLocks/>
          </p:cNvSpPr>
          <p:nvPr>
            <p:custDataLst>
              <p:tags r:id="rId9"/>
            </p:custDataLst>
          </p:nvPr>
        </p:nvSpPr>
        <p:spPr>
          <a:xfrm>
            <a:off x="9084374" y="1895411"/>
            <a:ext cx="1301454" cy="584775"/>
          </a:xfrm>
          <a:prstGeom prst="rect">
            <a:avLst/>
          </a:prstGeom>
          <a:noFill/>
        </p:spPr>
        <p:txBody>
          <a:bodyPr wrap="square" rtlCol="0">
            <a:spAutoFit/>
          </a:bodyPr>
          <a:lstStyle/>
          <a:p>
            <a:pPr algn="ctr"/>
            <a:r>
              <a:rPr lang="fr-BE" sz="1600" b="1" dirty="0">
                <a:solidFill>
                  <a:srgbClr val="236B2A"/>
                </a:solidFill>
                <a:latin typeface="Segoe UI" panose="020B0502040204020203" pitchFamily="34" charset="0"/>
                <a:cs typeface="Segoe UI" panose="020B0502040204020203" pitchFamily="34" charset="0"/>
              </a:rPr>
              <a:t>R² = 0.02</a:t>
            </a:r>
          </a:p>
          <a:p>
            <a:pPr algn="ctr"/>
            <a:r>
              <a:rPr lang="fr-BE" sz="1600" b="1" dirty="0">
                <a:solidFill>
                  <a:srgbClr val="236B2A"/>
                </a:solidFill>
                <a:latin typeface="Segoe UI" panose="020B0502040204020203" pitchFamily="34" charset="0"/>
                <a:cs typeface="Segoe UI" panose="020B0502040204020203" pitchFamily="34" charset="0"/>
              </a:rPr>
              <a:t>p = 0.07</a:t>
            </a:r>
          </a:p>
        </p:txBody>
      </p:sp>
      <p:sp>
        <p:nvSpPr>
          <p:cNvPr id="18" name="ZoneTexte 17">
            <a:extLst>
              <a:ext uri="{FF2B5EF4-FFF2-40B4-BE49-F238E27FC236}">
                <a16:creationId xmlns:a16="http://schemas.microsoft.com/office/drawing/2014/main" id="{0C5974E7-3C0A-A031-898E-702068E6FAEF}"/>
              </a:ext>
            </a:extLst>
          </p:cNvPr>
          <p:cNvSpPr txBox="1">
            <a:spLocks/>
          </p:cNvSpPr>
          <p:nvPr>
            <p:custDataLst>
              <p:tags r:id="rId10"/>
            </p:custDataLst>
          </p:nvPr>
        </p:nvSpPr>
        <p:spPr>
          <a:xfrm>
            <a:off x="7869324" y="1895411"/>
            <a:ext cx="1284956" cy="584775"/>
          </a:xfrm>
          <a:prstGeom prst="rect">
            <a:avLst/>
          </a:prstGeom>
          <a:noFill/>
        </p:spPr>
        <p:txBody>
          <a:bodyPr wrap="square" rtlCol="0">
            <a:spAutoFit/>
          </a:bodyPr>
          <a:lstStyle/>
          <a:p>
            <a:pPr algn="ctr"/>
            <a:r>
              <a:rPr lang="fr-BE" sz="1600" b="1" dirty="0">
                <a:solidFill>
                  <a:srgbClr val="236B2A"/>
                </a:solidFill>
                <a:latin typeface="Segoe UI" panose="020B0502040204020203" pitchFamily="34" charset="0"/>
                <a:cs typeface="Segoe UI" panose="020B0502040204020203" pitchFamily="34" charset="0"/>
              </a:rPr>
              <a:t>R² = 0.22</a:t>
            </a:r>
          </a:p>
          <a:p>
            <a:pPr algn="ctr"/>
            <a:r>
              <a:rPr lang="fr-BE" sz="1600" b="1" dirty="0">
                <a:solidFill>
                  <a:srgbClr val="236B2A"/>
                </a:solidFill>
                <a:latin typeface="Segoe UI" panose="020B0502040204020203" pitchFamily="34" charset="0"/>
                <a:cs typeface="Segoe UI" panose="020B0502040204020203" pitchFamily="34" charset="0"/>
              </a:rPr>
              <a:t>p &lt;0.05</a:t>
            </a:r>
          </a:p>
        </p:txBody>
      </p:sp>
      <p:sp>
        <p:nvSpPr>
          <p:cNvPr id="19" name="ZoneTexte 18">
            <a:extLst>
              <a:ext uri="{FF2B5EF4-FFF2-40B4-BE49-F238E27FC236}">
                <a16:creationId xmlns:a16="http://schemas.microsoft.com/office/drawing/2014/main" id="{EC29C109-0579-0B36-F825-6D337D48DE2F}"/>
              </a:ext>
            </a:extLst>
          </p:cNvPr>
          <p:cNvSpPr txBox="1">
            <a:spLocks/>
          </p:cNvSpPr>
          <p:nvPr>
            <p:custDataLst>
              <p:tags r:id="rId11"/>
            </p:custDataLst>
          </p:nvPr>
        </p:nvSpPr>
        <p:spPr>
          <a:xfrm>
            <a:off x="6599168" y="1895411"/>
            <a:ext cx="1301454" cy="584775"/>
          </a:xfrm>
          <a:prstGeom prst="rect">
            <a:avLst/>
          </a:prstGeom>
          <a:noFill/>
        </p:spPr>
        <p:txBody>
          <a:bodyPr wrap="square" rtlCol="0">
            <a:spAutoFit/>
          </a:bodyPr>
          <a:lstStyle/>
          <a:p>
            <a:pPr algn="ctr"/>
            <a:r>
              <a:rPr lang="fr-BE" sz="1600" b="1" dirty="0">
                <a:solidFill>
                  <a:srgbClr val="236B2A"/>
                </a:solidFill>
                <a:latin typeface="Segoe UI" panose="020B0502040204020203" pitchFamily="34" charset="0"/>
                <a:cs typeface="Segoe UI" panose="020B0502040204020203" pitchFamily="34" charset="0"/>
              </a:rPr>
              <a:t>R² = 0.11</a:t>
            </a:r>
          </a:p>
          <a:p>
            <a:pPr algn="ctr"/>
            <a:r>
              <a:rPr lang="fr-BE" sz="1600" b="1" dirty="0">
                <a:solidFill>
                  <a:srgbClr val="236B2A"/>
                </a:solidFill>
                <a:latin typeface="Segoe UI" panose="020B0502040204020203" pitchFamily="34" charset="0"/>
                <a:cs typeface="Segoe UI" panose="020B0502040204020203" pitchFamily="34" charset="0"/>
              </a:rPr>
              <a:t>p &lt;0.05</a:t>
            </a:r>
          </a:p>
        </p:txBody>
      </p:sp>
      <p:pic>
        <p:nvPicPr>
          <p:cNvPr id="5" name="Image 4">
            <a:extLst>
              <a:ext uri="{FF2B5EF4-FFF2-40B4-BE49-F238E27FC236}">
                <a16:creationId xmlns:a16="http://schemas.microsoft.com/office/drawing/2014/main" id="{0E8E6164-2479-95F4-CE59-6F2FE8818519}"/>
              </a:ext>
            </a:extLst>
          </p:cNvPr>
          <p:cNvPicPr>
            <a:picLocks noChangeAspect="1"/>
          </p:cNvPicPr>
          <p:nvPr>
            <p:custDataLst>
              <p:tags r:id="rId12"/>
            </p:custDataLst>
          </p:nvPr>
        </p:nvPicPr>
        <p:blipFill rotWithShape="1">
          <a:blip r:embed="rId34">
            <a:extLst>
              <a:ext uri="{28A0092B-C50C-407E-A947-70E740481C1C}">
                <a14:useLocalDpi xmlns:a14="http://schemas.microsoft.com/office/drawing/2010/main" val="0"/>
              </a:ext>
            </a:extLst>
          </a:blip>
          <a:srcRect l="40512" t="88520" r="50716" b="4789"/>
          <a:stretch/>
        </p:blipFill>
        <p:spPr>
          <a:xfrm>
            <a:off x="8751278" y="5805162"/>
            <a:ext cx="920347" cy="338554"/>
          </a:xfrm>
          <a:prstGeom prst="rect">
            <a:avLst/>
          </a:prstGeom>
        </p:spPr>
      </p:pic>
      <p:pic>
        <p:nvPicPr>
          <p:cNvPr id="28" name="Image 27">
            <a:extLst>
              <a:ext uri="{FF2B5EF4-FFF2-40B4-BE49-F238E27FC236}">
                <a16:creationId xmlns:a16="http://schemas.microsoft.com/office/drawing/2014/main" id="{52664416-A7B0-A8B2-DE8C-B54AF49FFBF9}"/>
              </a:ext>
            </a:extLst>
          </p:cNvPr>
          <p:cNvPicPr>
            <a:picLocks noChangeAspect="1"/>
          </p:cNvPicPr>
          <p:nvPr>
            <p:custDataLst>
              <p:tags r:id="rId13"/>
            </p:custDataLst>
          </p:nvPr>
        </p:nvPicPr>
        <p:blipFill rotWithShape="1">
          <a:blip r:embed="rId35">
            <a:extLst>
              <a:ext uri="{28A0092B-C50C-407E-A947-70E740481C1C}">
                <a14:useLocalDpi xmlns:a14="http://schemas.microsoft.com/office/drawing/2010/main" val="0"/>
              </a:ext>
            </a:extLst>
          </a:blip>
          <a:srcRect l="10715" t="2552" r="36726" b="11767"/>
          <a:stretch/>
        </p:blipFill>
        <p:spPr>
          <a:xfrm>
            <a:off x="766639" y="1605420"/>
            <a:ext cx="5508028" cy="4162150"/>
          </a:xfrm>
          <a:prstGeom prst="rect">
            <a:avLst/>
          </a:prstGeom>
        </p:spPr>
      </p:pic>
      <p:sp>
        <p:nvSpPr>
          <p:cNvPr id="29" name="ZoneTexte 28">
            <a:extLst>
              <a:ext uri="{FF2B5EF4-FFF2-40B4-BE49-F238E27FC236}">
                <a16:creationId xmlns:a16="http://schemas.microsoft.com/office/drawing/2014/main" id="{6DAE0101-5622-7AC6-1B84-225CAA8ABE62}"/>
              </a:ext>
            </a:extLst>
          </p:cNvPr>
          <p:cNvSpPr txBox="1">
            <a:spLocks/>
          </p:cNvSpPr>
          <p:nvPr>
            <p:custDataLst>
              <p:tags r:id="rId14"/>
            </p:custDataLst>
          </p:nvPr>
        </p:nvSpPr>
        <p:spPr>
          <a:xfrm>
            <a:off x="4959505" y="4880470"/>
            <a:ext cx="1301454" cy="584775"/>
          </a:xfrm>
          <a:prstGeom prst="rect">
            <a:avLst/>
          </a:prstGeom>
          <a:noFill/>
        </p:spPr>
        <p:txBody>
          <a:bodyPr wrap="square" rtlCol="0">
            <a:spAutoFit/>
          </a:bodyPr>
          <a:lstStyle/>
          <a:p>
            <a:pPr algn="ctr"/>
            <a:r>
              <a:rPr lang="fr-BE" sz="1600" b="1" dirty="0">
                <a:solidFill>
                  <a:srgbClr val="284780"/>
                </a:solidFill>
                <a:latin typeface="Segoe UI" panose="020B0502040204020203" pitchFamily="34" charset="0"/>
                <a:cs typeface="Segoe UI" panose="020B0502040204020203" pitchFamily="34" charset="0"/>
              </a:rPr>
              <a:t>R² = 0.36</a:t>
            </a:r>
          </a:p>
          <a:p>
            <a:pPr algn="ctr"/>
            <a:r>
              <a:rPr lang="fr-BE" sz="1600" b="1" dirty="0">
                <a:solidFill>
                  <a:srgbClr val="284780"/>
                </a:solidFill>
                <a:latin typeface="Segoe UI" panose="020B0502040204020203" pitchFamily="34" charset="0"/>
                <a:cs typeface="Segoe UI" panose="020B0502040204020203" pitchFamily="34" charset="0"/>
              </a:rPr>
              <a:t>p &lt;0.05</a:t>
            </a:r>
          </a:p>
        </p:txBody>
      </p:sp>
      <p:sp>
        <p:nvSpPr>
          <p:cNvPr id="30" name="ZoneTexte 29">
            <a:extLst>
              <a:ext uri="{FF2B5EF4-FFF2-40B4-BE49-F238E27FC236}">
                <a16:creationId xmlns:a16="http://schemas.microsoft.com/office/drawing/2014/main" id="{BE2D4100-B31A-3D52-4602-57EDCD56AB67}"/>
              </a:ext>
            </a:extLst>
          </p:cNvPr>
          <p:cNvSpPr txBox="1">
            <a:spLocks/>
          </p:cNvSpPr>
          <p:nvPr>
            <p:custDataLst>
              <p:tags r:id="rId15"/>
            </p:custDataLst>
          </p:nvPr>
        </p:nvSpPr>
        <p:spPr>
          <a:xfrm>
            <a:off x="3699176" y="4880470"/>
            <a:ext cx="1301454" cy="584775"/>
          </a:xfrm>
          <a:prstGeom prst="rect">
            <a:avLst/>
          </a:prstGeom>
          <a:noFill/>
        </p:spPr>
        <p:txBody>
          <a:bodyPr wrap="square" rtlCol="0">
            <a:spAutoFit/>
          </a:bodyPr>
          <a:lstStyle/>
          <a:p>
            <a:pPr algn="ctr"/>
            <a:r>
              <a:rPr lang="fr-BE" sz="1600" b="1" dirty="0">
                <a:solidFill>
                  <a:srgbClr val="284780"/>
                </a:solidFill>
                <a:latin typeface="Segoe UI" panose="020B0502040204020203" pitchFamily="34" charset="0"/>
                <a:cs typeface="Segoe UI" panose="020B0502040204020203" pitchFamily="34" charset="0"/>
              </a:rPr>
              <a:t>R² = 0.21</a:t>
            </a:r>
          </a:p>
          <a:p>
            <a:pPr algn="ctr"/>
            <a:r>
              <a:rPr lang="fr-BE" sz="1600" b="1" dirty="0">
                <a:solidFill>
                  <a:srgbClr val="284780"/>
                </a:solidFill>
                <a:latin typeface="Segoe UI" panose="020B0502040204020203" pitchFamily="34" charset="0"/>
                <a:cs typeface="Segoe UI" panose="020B0502040204020203" pitchFamily="34" charset="0"/>
              </a:rPr>
              <a:t>p &lt;0.05</a:t>
            </a:r>
          </a:p>
        </p:txBody>
      </p:sp>
      <p:sp>
        <p:nvSpPr>
          <p:cNvPr id="31" name="ZoneTexte 30">
            <a:extLst>
              <a:ext uri="{FF2B5EF4-FFF2-40B4-BE49-F238E27FC236}">
                <a16:creationId xmlns:a16="http://schemas.microsoft.com/office/drawing/2014/main" id="{8EB10223-4D04-3626-F4EC-9A8674D7EB2C}"/>
              </a:ext>
            </a:extLst>
          </p:cNvPr>
          <p:cNvSpPr txBox="1">
            <a:spLocks/>
          </p:cNvSpPr>
          <p:nvPr>
            <p:custDataLst>
              <p:tags r:id="rId16"/>
            </p:custDataLst>
          </p:nvPr>
        </p:nvSpPr>
        <p:spPr>
          <a:xfrm>
            <a:off x="2462862" y="4880470"/>
            <a:ext cx="1284956" cy="584775"/>
          </a:xfrm>
          <a:prstGeom prst="rect">
            <a:avLst/>
          </a:prstGeom>
          <a:noFill/>
        </p:spPr>
        <p:txBody>
          <a:bodyPr wrap="square" rtlCol="0">
            <a:spAutoFit/>
          </a:bodyPr>
          <a:lstStyle/>
          <a:p>
            <a:pPr algn="ctr"/>
            <a:r>
              <a:rPr lang="fr-BE" sz="1600" b="1" dirty="0">
                <a:solidFill>
                  <a:srgbClr val="284780"/>
                </a:solidFill>
                <a:latin typeface="Segoe UI" panose="020B0502040204020203" pitchFamily="34" charset="0"/>
                <a:cs typeface="Segoe UI" panose="020B0502040204020203" pitchFamily="34" charset="0"/>
              </a:rPr>
              <a:t>R² = 0.41</a:t>
            </a:r>
          </a:p>
          <a:p>
            <a:pPr algn="ctr"/>
            <a:r>
              <a:rPr lang="fr-BE" sz="1600" b="1" dirty="0">
                <a:solidFill>
                  <a:srgbClr val="284780"/>
                </a:solidFill>
                <a:latin typeface="Segoe UI" panose="020B0502040204020203" pitchFamily="34" charset="0"/>
                <a:cs typeface="Segoe UI" panose="020B0502040204020203" pitchFamily="34" charset="0"/>
              </a:rPr>
              <a:t>p &lt;0.05</a:t>
            </a:r>
          </a:p>
        </p:txBody>
      </p:sp>
      <p:sp>
        <p:nvSpPr>
          <p:cNvPr id="32" name="ZoneTexte 31">
            <a:extLst>
              <a:ext uri="{FF2B5EF4-FFF2-40B4-BE49-F238E27FC236}">
                <a16:creationId xmlns:a16="http://schemas.microsoft.com/office/drawing/2014/main" id="{E3924249-2002-7277-579D-60C901F09E88}"/>
              </a:ext>
            </a:extLst>
          </p:cNvPr>
          <p:cNvSpPr txBox="1">
            <a:spLocks/>
          </p:cNvSpPr>
          <p:nvPr>
            <p:custDataLst>
              <p:tags r:id="rId17"/>
            </p:custDataLst>
          </p:nvPr>
        </p:nvSpPr>
        <p:spPr>
          <a:xfrm>
            <a:off x="1213970" y="4880470"/>
            <a:ext cx="1301454" cy="584775"/>
          </a:xfrm>
          <a:prstGeom prst="rect">
            <a:avLst/>
          </a:prstGeom>
          <a:noFill/>
        </p:spPr>
        <p:txBody>
          <a:bodyPr wrap="square" rtlCol="0">
            <a:spAutoFit/>
          </a:bodyPr>
          <a:lstStyle/>
          <a:p>
            <a:pPr algn="ctr"/>
            <a:r>
              <a:rPr lang="fr-BE" sz="1600" b="1" dirty="0">
                <a:solidFill>
                  <a:srgbClr val="284780"/>
                </a:solidFill>
                <a:latin typeface="Segoe UI" panose="020B0502040204020203" pitchFamily="34" charset="0"/>
                <a:cs typeface="Segoe UI" panose="020B0502040204020203" pitchFamily="34" charset="0"/>
              </a:rPr>
              <a:t>R² = 0.78</a:t>
            </a:r>
          </a:p>
          <a:p>
            <a:pPr algn="ctr"/>
            <a:r>
              <a:rPr lang="fr-BE" sz="1600" b="1" dirty="0">
                <a:solidFill>
                  <a:srgbClr val="284780"/>
                </a:solidFill>
                <a:latin typeface="Segoe UI" panose="020B0502040204020203" pitchFamily="34" charset="0"/>
                <a:cs typeface="Segoe UI" panose="020B0502040204020203" pitchFamily="34" charset="0"/>
              </a:rPr>
              <a:t>p &lt;0.05</a:t>
            </a:r>
          </a:p>
        </p:txBody>
      </p:sp>
      <p:sp>
        <p:nvSpPr>
          <p:cNvPr id="33" name="ZoneTexte 32">
            <a:extLst>
              <a:ext uri="{FF2B5EF4-FFF2-40B4-BE49-F238E27FC236}">
                <a16:creationId xmlns:a16="http://schemas.microsoft.com/office/drawing/2014/main" id="{FD3B0F77-B9D7-198D-A15F-B9A75AC8CB34}"/>
              </a:ext>
            </a:extLst>
          </p:cNvPr>
          <p:cNvSpPr txBox="1">
            <a:spLocks/>
          </p:cNvSpPr>
          <p:nvPr>
            <p:custDataLst>
              <p:tags r:id="rId18"/>
            </p:custDataLst>
          </p:nvPr>
        </p:nvSpPr>
        <p:spPr>
          <a:xfrm>
            <a:off x="4973213" y="1851829"/>
            <a:ext cx="1301454" cy="584775"/>
          </a:xfrm>
          <a:prstGeom prst="rect">
            <a:avLst/>
          </a:prstGeom>
          <a:noFill/>
        </p:spPr>
        <p:txBody>
          <a:bodyPr wrap="square" rtlCol="0">
            <a:spAutoFit/>
          </a:bodyPr>
          <a:lstStyle/>
          <a:p>
            <a:pPr algn="ctr"/>
            <a:r>
              <a:rPr lang="fr-BE" sz="1600" b="1" dirty="0">
                <a:solidFill>
                  <a:srgbClr val="236B2A"/>
                </a:solidFill>
                <a:latin typeface="Segoe UI" panose="020B0502040204020203" pitchFamily="34" charset="0"/>
                <a:cs typeface="Segoe UI" panose="020B0502040204020203" pitchFamily="34" charset="0"/>
              </a:rPr>
              <a:t>R² = 0.15</a:t>
            </a:r>
          </a:p>
          <a:p>
            <a:pPr algn="ctr"/>
            <a:r>
              <a:rPr lang="fr-BE" sz="1600" b="1" dirty="0">
                <a:solidFill>
                  <a:srgbClr val="236B2A"/>
                </a:solidFill>
                <a:latin typeface="Segoe UI" panose="020B0502040204020203" pitchFamily="34" charset="0"/>
                <a:cs typeface="Segoe UI" panose="020B0502040204020203" pitchFamily="34" charset="0"/>
              </a:rPr>
              <a:t>p &lt;0.05</a:t>
            </a:r>
          </a:p>
        </p:txBody>
      </p:sp>
      <p:sp>
        <p:nvSpPr>
          <p:cNvPr id="34" name="ZoneTexte 33">
            <a:extLst>
              <a:ext uri="{FF2B5EF4-FFF2-40B4-BE49-F238E27FC236}">
                <a16:creationId xmlns:a16="http://schemas.microsoft.com/office/drawing/2014/main" id="{C935B020-92BC-7F4F-5802-6BCD8F659532}"/>
              </a:ext>
            </a:extLst>
          </p:cNvPr>
          <p:cNvSpPr txBox="1">
            <a:spLocks/>
          </p:cNvSpPr>
          <p:nvPr>
            <p:custDataLst>
              <p:tags r:id="rId19"/>
            </p:custDataLst>
          </p:nvPr>
        </p:nvSpPr>
        <p:spPr>
          <a:xfrm>
            <a:off x="3712884" y="1851829"/>
            <a:ext cx="1301454" cy="584775"/>
          </a:xfrm>
          <a:prstGeom prst="rect">
            <a:avLst/>
          </a:prstGeom>
          <a:noFill/>
        </p:spPr>
        <p:txBody>
          <a:bodyPr wrap="square" rtlCol="0">
            <a:spAutoFit/>
          </a:bodyPr>
          <a:lstStyle/>
          <a:p>
            <a:pPr algn="ctr"/>
            <a:r>
              <a:rPr lang="fr-BE" sz="1600" b="1" dirty="0">
                <a:solidFill>
                  <a:srgbClr val="236B2A"/>
                </a:solidFill>
                <a:latin typeface="Segoe UI" panose="020B0502040204020203" pitchFamily="34" charset="0"/>
                <a:cs typeface="Segoe UI" panose="020B0502040204020203" pitchFamily="34" charset="0"/>
              </a:rPr>
              <a:t>R² = 0.07</a:t>
            </a:r>
          </a:p>
          <a:p>
            <a:pPr algn="ctr"/>
            <a:r>
              <a:rPr lang="fr-BE" sz="1600" b="1" dirty="0">
                <a:solidFill>
                  <a:srgbClr val="236B2A"/>
                </a:solidFill>
                <a:latin typeface="Segoe UI" panose="020B0502040204020203" pitchFamily="34" charset="0"/>
                <a:cs typeface="Segoe UI" panose="020B0502040204020203" pitchFamily="34" charset="0"/>
              </a:rPr>
              <a:t>p &lt;0.05</a:t>
            </a:r>
          </a:p>
        </p:txBody>
      </p:sp>
      <p:sp>
        <p:nvSpPr>
          <p:cNvPr id="35" name="ZoneTexte 34">
            <a:extLst>
              <a:ext uri="{FF2B5EF4-FFF2-40B4-BE49-F238E27FC236}">
                <a16:creationId xmlns:a16="http://schemas.microsoft.com/office/drawing/2014/main" id="{4784ACA2-5765-2768-2F30-F60062175A2C}"/>
              </a:ext>
            </a:extLst>
          </p:cNvPr>
          <p:cNvSpPr txBox="1">
            <a:spLocks/>
          </p:cNvSpPr>
          <p:nvPr>
            <p:custDataLst>
              <p:tags r:id="rId20"/>
            </p:custDataLst>
          </p:nvPr>
        </p:nvSpPr>
        <p:spPr>
          <a:xfrm>
            <a:off x="2476570" y="1851829"/>
            <a:ext cx="1284956" cy="584775"/>
          </a:xfrm>
          <a:prstGeom prst="rect">
            <a:avLst/>
          </a:prstGeom>
          <a:noFill/>
        </p:spPr>
        <p:txBody>
          <a:bodyPr wrap="square" rtlCol="0">
            <a:spAutoFit/>
          </a:bodyPr>
          <a:lstStyle/>
          <a:p>
            <a:pPr algn="ctr"/>
            <a:r>
              <a:rPr lang="fr-BE" sz="1600" b="1" dirty="0">
                <a:solidFill>
                  <a:srgbClr val="236B2A"/>
                </a:solidFill>
                <a:latin typeface="Segoe UI" panose="020B0502040204020203" pitchFamily="34" charset="0"/>
                <a:cs typeface="Segoe UI" panose="020B0502040204020203" pitchFamily="34" charset="0"/>
              </a:rPr>
              <a:t>R² = 0.01</a:t>
            </a:r>
          </a:p>
          <a:p>
            <a:pPr algn="ctr"/>
            <a:r>
              <a:rPr lang="fr-BE" sz="1600" b="1" dirty="0">
                <a:solidFill>
                  <a:srgbClr val="236B2A"/>
                </a:solidFill>
                <a:latin typeface="Segoe UI" panose="020B0502040204020203" pitchFamily="34" charset="0"/>
                <a:cs typeface="Segoe UI" panose="020B0502040204020203" pitchFamily="34" charset="0"/>
              </a:rPr>
              <a:t>p = 0.23</a:t>
            </a:r>
          </a:p>
        </p:txBody>
      </p:sp>
      <p:sp>
        <p:nvSpPr>
          <p:cNvPr id="36" name="ZoneTexte 35">
            <a:extLst>
              <a:ext uri="{FF2B5EF4-FFF2-40B4-BE49-F238E27FC236}">
                <a16:creationId xmlns:a16="http://schemas.microsoft.com/office/drawing/2014/main" id="{8AC07A21-80EB-9BCB-5F69-B4D0F4070616}"/>
              </a:ext>
            </a:extLst>
          </p:cNvPr>
          <p:cNvSpPr txBox="1">
            <a:spLocks/>
          </p:cNvSpPr>
          <p:nvPr>
            <p:custDataLst>
              <p:tags r:id="rId21"/>
            </p:custDataLst>
          </p:nvPr>
        </p:nvSpPr>
        <p:spPr>
          <a:xfrm>
            <a:off x="1227678" y="1851829"/>
            <a:ext cx="1301454" cy="584775"/>
          </a:xfrm>
          <a:prstGeom prst="rect">
            <a:avLst/>
          </a:prstGeom>
          <a:noFill/>
        </p:spPr>
        <p:txBody>
          <a:bodyPr wrap="square" rtlCol="0">
            <a:spAutoFit/>
          </a:bodyPr>
          <a:lstStyle/>
          <a:p>
            <a:pPr algn="ctr"/>
            <a:r>
              <a:rPr lang="fr-BE" sz="1600" b="1" dirty="0">
                <a:solidFill>
                  <a:srgbClr val="236B2A"/>
                </a:solidFill>
                <a:latin typeface="Segoe UI" panose="020B0502040204020203" pitchFamily="34" charset="0"/>
                <a:cs typeface="Segoe UI" panose="020B0502040204020203" pitchFamily="34" charset="0"/>
              </a:rPr>
              <a:t>R² = 0.18</a:t>
            </a:r>
          </a:p>
          <a:p>
            <a:pPr algn="ctr"/>
            <a:r>
              <a:rPr lang="fr-BE" sz="1600" b="1" dirty="0">
                <a:solidFill>
                  <a:srgbClr val="236B2A"/>
                </a:solidFill>
                <a:latin typeface="Segoe UI" panose="020B0502040204020203" pitchFamily="34" charset="0"/>
                <a:cs typeface="Segoe UI" panose="020B0502040204020203" pitchFamily="34" charset="0"/>
              </a:rPr>
              <a:t>p &lt;0.05</a:t>
            </a:r>
          </a:p>
        </p:txBody>
      </p:sp>
      <p:pic>
        <p:nvPicPr>
          <p:cNvPr id="37" name="Image 36">
            <a:extLst>
              <a:ext uri="{FF2B5EF4-FFF2-40B4-BE49-F238E27FC236}">
                <a16:creationId xmlns:a16="http://schemas.microsoft.com/office/drawing/2014/main" id="{A26ABED8-0F99-3624-FA6B-E1FFA30A6BB6}"/>
              </a:ext>
            </a:extLst>
          </p:cNvPr>
          <p:cNvPicPr>
            <a:picLocks noChangeAspect="1"/>
          </p:cNvPicPr>
          <p:nvPr>
            <p:custDataLst>
              <p:tags r:id="rId22"/>
            </p:custDataLst>
          </p:nvPr>
        </p:nvPicPr>
        <p:blipFill rotWithShape="1">
          <a:blip r:embed="rId34">
            <a:extLst>
              <a:ext uri="{28A0092B-C50C-407E-A947-70E740481C1C}">
                <a14:useLocalDpi xmlns:a14="http://schemas.microsoft.com/office/drawing/2010/main" val="0"/>
              </a:ext>
            </a:extLst>
          </a:blip>
          <a:srcRect l="40512" t="88520" r="50716" b="4789"/>
          <a:stretch/>
        </p:blipFill>
        <p:spPr>
          <a:xfrm>
            <a:off x="3344348" y="5767569"/>
            <a:ext cx="920347" cy="338554"/>
          </a:xfrm>
          <a:prstGeom prst="rect">
            <a:avLst/>
          </a:prstGeom>
        </p:spPr>
      </p:pic>
      <p:sp>
        <p:nvSpPr>
          <p:cNvPr id="38" name="ZoneTexte 37">
            <a:extLst>
              <a:ext uri="{FF2B5EF4-FFF2-40B4-BE49-F238E27FC236}">
                <a16:creationId xmlns:a16="http://schemas.microsoft.com/office/drawing/2014/main" id="{362AC608-0CA2-1779-23D7-34D5B785284E}"/>
              </a:ext>
            </a:extLst>
          </p:cNvPr>
          <p:cNvSpPr txBox="1">
            <a:spLocks/>
          </p:cNvSpPr>
          <p:nvPr>
            <p:custDataLst>
              <p:tags r:id="rId23"/>
            </p:custDataLst>
          </p:nvPr>
        </p:nvSpPr>
        <p:spPr>
          <a:xfrm>
            <a:off x="1283628" y="1189921"/>
            <a:ext cx="1284956" cy="584775"/>
          </a:xfrm>
          <a:prstGeom prst="rect">
            <a:avLst/>
          </a:prstGeom>
          <a:noFill/>
        </p:spPr>
        <p:txBody>
          <a:bodyPr wrap="square" rtlCol="0">
            <a:spAutoFit/>
          </a:bodyPr>
          <a:lstStyle/>
          <a:p>
            <a:pPr algn="ctr"/>
            <a:r>
              <a:rPr lang="fr-BE" sz="1600" dirty="0">
                <a:solidFill>
                  <a:schemeClr val="tx1">
                    <a:lumMod val="65000"/>
                    <a:lumOff val="35000"/>
                  </a:schemeClr>
                </a:solidFill>
                <a:latin typeface="Segoe UI" panose="020B0502040204020203" pitchFamily="34" charset="0"/>
                <a:cs typeface="Segoe UI" panose="020B0502040204020203" pitchFamily="34" charset="0"/>
              </a:rPr>
              <a:t>21-24 </a:t>
            </a:r>
            <a:r>
              <a:rPr lang="fr-BE" sz="1600" dirty="0" err="1">
                <a:solidFill>
                  <a:schemeClr val="tx1">
                    <a:lumMod val="65000"/>
                    <a:lumOff val="35000"/>
                  </a:schemeClr>
                </a:solidFill>
                <a:latin typeface="Segoe UI" panose="020B0502040204020203" pitchFamily="34" charset="0"/>
                <a:cs typeface="Segoe UI" panose="020B0502040204020203" pitchFamily="34" charset="0"/>
              </a:rPr>
              <a:t>wt</a:t>
            </a:r>
            <a:r>
              <a:rPr lang="fr-BE" sz="1600" dirty="0">
                <a:solidFill>
                  <a:schemeClr val="tx1">
                    <a:lumMod val="65000"/>
                    <a:lumOff val="35000"/>
                  </a:schemeClr>
                </a:solidFill>
                <a:latin typeface="Segoe UI" panose="020B0502040204020203" pitchFamily="34" charset="0"/>
                <a:cs typeface="Segoe UI" panose="020B0502040204020203" pitchFamily="34" charset="0"/>
              </a:rPr>
              <a:t> %</a:t>
            </a:r>
          </a:p>
          <a:p>
            <a:pPr algn="ctr"/>
            <a:r>
              <a:rPr lang="fr-BE" sz="1600" dirty="0">
                <a:solidFill>
                  <a:schemeClr val="tx1">
                    <a:lumMod val="65000"/>
                    <a:lumOff val="35000"/>
                  </a:schemeClr>
                </a:solidFill>
                <a:latin typeface="Segoe UI" panose="020B0502040204020203" pitchFamily="34" charset="0"/>
                <a:cs typeface="Segoe UI" panose="020B0502040204020203" pitchFamily="34" charset="0"/>
              </a:rPr>
              <a:t>6 </a:t>
            </a:r>
            <a:r>
              <a:rPr lang="fr-BE" sz="1600" dirty="0" err="1">
                <a:solidFill>
                  <a:schemeClr val="tx1">
                    <a:lumMod val="65000"/>
                    <a:lumOff val="35000"/>
                  </a:schemeClr>
                </a:solidFill>
                <a:latin typeface="Segoe UI" panose="020B0502040204020203" pitchFamily="34" charset="0"/>
                <a:cs typeface="Segoe UI" panose="020B0502040204020203" pitchFamily="34" charset="0"/>
              </a:rPr>
              <a:t>osteons</a:t>
            </a:r>
            <a:endParaRPr lang="fr-BE" sz="1600" dirty="0">
              <a:solidFill>
                <a:schemeClr val="tx1">
                  <a:lumMod val="65000"/>
                  <a:lumOff val="35000"/>
                </a:schemeClr>
              </a:solidFill>
              <a:latin typeface="Segoe UI" panose="020B0502040204020203" pitchFamily="34" charset="0"/>
              <a:cs typeface="Segoe UI" panose="020B0502040204020203" pitchFamily="34" charset="0"/>
            </a:endParaRPr>
          </a:p>
        </p:txBody>
      </p:sp>
      <p:sp>
        <p:nvSpPr>
          <p:cNvPr id="40" name="ZoneTexte 39">
            <a:extLst>
              <a:ext uri="{FF2B5EF4-FFF2-40B4-BE49-F238E27FC236}">
                <a16:creationId xmlns:a16="http://schemas.microsoft.com/office/drawing/2014/main" id="{4174ADBC-F238-A4DA-3502-4EF2EC812F5B}"/>
              </a:ext>
            </a:extLst>
          </p:cNvPr>
          <p:cNvSpPr txBox="1">
            <a:spLocks/>
          </p:cNvSpPr>
          <p:nvPr>
            <p:custDataLst>
              <p:tags r:id="rId24"/>
            </p:custDataLst>
          </p:nvPr>
        </p:nvSpPr>
        <p:spPr>
          <a:xfrm>
            <a:off x="2568584" y="1189921"/>
            <a:ext cx="1284956" cy="584775"/>
          </a:xfrm>
          <a:prstGeom prst="rect">
            <a:avLst/>
          </a:prstGeom>
          <a:noFill/>
        </p:spPr>
        <p:txBody>
          <a:bodyPr wrap="square" rtlCol="0">
            <a:spAutoFit/>
          </a:bodyPr>
          <a:lstStyle/>
          <a:p>
            <a:pPr algn="ctr"/>
            <a:r>
              <a:rPr lang="fr-BE" sz="1600" dirty="0">
                <a:solidFill>
                  <a:schemeClr val="tx1">
                    <a:lumMod val="65000"/>
                    <a:lumOff val="35000"/>
                  </a:schemeClr>
                </a:solidFill>
                <a:latin typeface="Segoe UI" panose="020B0502040204020203" pitchFamily="34" charset="0"/>
                <a:cs typeface="Segoe UI" panose="020B0502040204020203" pitchFamily="34" charset="0"/>
              </a:rPr>
              <a:t>24-25 </a:t>
            </a:r>
            <a:r>
              <a:rPr lang="fr-BE" sz="1600" dirty="0" err="1">
                <a:solidFill>
                  <a:schemeClr val="tx1">
                    <a:lumMod val="65000"/>
                    <a:lumOff val="35000"/>
                  </a:schemeClr>
                </a:solidFill>
                <a:latin typeface="Segoe UI" panose="020B0502040204020203" pitchFamily="34" charset="0"/>
                <a:cs typeface="Segoe UI" panose="020B0502040204020203" pitchFamily="34" charset="0"/>
              </a:rPr>
              <a:t>wt</a:t>
            </a:r>
            <a:r>
              <a:rPr lang="fr-BE" sz="1600" dirty="0">
                <a:solidFill>
                  <a:schemeClr val="tx1">
                    <a:lumMod val="65000"/>
                    <a:lumOff val="35000"/>
                  </a:schemeClr>
                </a:solidFill>
                <a:latin typeface="Segoe UI" panose="020B0502040204020203" pitchFamily="34" charset="0"/>
                <a:cs typeface="Segoe UI" panose="020B0502040204020203" pitchFamily="34" charset="0"/>
              </a:rPr>
              <a:t> %</a:t>
            </a:r>
          </a:p>
          <a:p>
            <a:pPr algn="ctr"/>
            <a:r>
              <a:rPr lang="fr-BE" sz="1600" dirty="0">
                <a:solidFill>
                  <a:schemeClr val="tx1">
                    <a:lumMod val="65000"/>
                    <a:lumOff val="35000"/>
                  </a:schemeClr>
                </a:solidFill>
                <a:latin typeface="Segoe UI" panose="020B0502040204020203" pitchFamily="34" charset="0"/>
                <a:cs typeface="Segoe UI" panose="020B0502040204020203" pitchFamily="34" charset="0"/>
              </a:rPr>
              <a:t>9 </a:t>
            </a:r>
            <a:r>
              <a:rPr lang="fr-BE" sz="1600" dirty="0" err="1">
                <a:solidFill>
                  <a:schemeClr val="tx1">
                    <a:lumMod val="65000"/>
                    <a:lumOff val="35000"/>
                  </a:schemeClr>
                </a:solidFill>
                <a:latin typeface="Segoe UI" panose="020B0502040204020203" pitchFamily="34" charset="0"/>
                <a:cs typeface="Segoe UI" panose="020B0502040204020203" pitchFamily="34" charset="0"/>
              </a:rPr>
              <a:t>osteons</a:t>
            </a:r>
            <a:endParaRPr lang="fr-BE" sz="1600" dirty="0">
              <a:solidFill>
                <a:schemeClr val="tx1">
                  <a:lumMod val="65000"/>
                  <a:lumOff val="35000"/>
                </a:schemeClr>
              </a:solidFill>
              <a:latin typeface="Segoe UI" panose="020B0502040204020203" pitchFamily="34" charset="0"/>
              <a:cs typeface="Segoe UI" panose="020B0502040204020203" pitchFamily="34" charset="0"/>
            </a:endParaRPr>
          </a:p>
        </p:txBody>
      </p:sp>
      <p:sp>
        <p:nvSpPr>
          <p:cNvPr id="41" name="ZoneTexte 40">
            <a:extLst>
              <a:ext uri="{FF2B5EF4-FFF2-40B4-BE49-F238E27FC236}">
                <a16:creationId xmlns:a16="http://schemas.microsoft.com/office/drawing/2014/main" id="{976207DC-7A40-5896-40BE-9636DBD881D7}"/>
              </a:ext>
            </a:extLst>
          </p:cNvPr>
          <p:cNvSpPr txBox="1">
            <a:spLocks/>
          </p:cNvSpPr>
          <p:nvPr>
            <p:custDataLst>
              <p:tags r:id="rId25"/>
            </p:custDataLst>
          </p:nvPr>
        </p:nvSpPr>
        <p:spPr>
          <a:xfrm>
            <a:off x="3748194" y="1189921"/>
            <a:ext cx="1354992" cy="584775"/>
          </a:xfrm>
          <a:prstGeom prst="rect">
            <a:avLst/>
          </a:prstGeom>
          <a:noFill/>
        </p:spPr>
        <p:txBody>
          <a:bodyPr wrap="square" rtlCol="0">
            <a:spAutoFit/>
          </a:bodyPr>
          <a:lstStyle/>
          <a:p>
            <a:pPr algn="ctr"/>
            <a:r>
              <a:rPr lang="fr-BE" sz="1600" dirty="0">
                <a:solidFill>
                  <a:schemeClr val="tx1">
                    <a:lumMod val="65000"/>
                    <a:lumOff val="35000"/>
                  </a:schemeClr>
                </a:solidFill>
                <a:latin typeface="Segoe UI" panose="020B0502040204020203" pitchFamily="34" charset="0"/>
                <a:cs typeface="Segoe UI" panose="020B0502040204020203" pitchFamily="34" charset="0"/>
              </a:rPr>
              <a:t>25-25.5 </a:t>
            </a:r>
            <a:r>
              <a:rPr lang="fr-BE" sz="1600" dirty="0" err="1">
                <a:solidFill>
                  <a:schemeClr val="tx1">
                    <a:lumMod val="65000"/>
                    <a:lumOff val="35000"/>
                  </a:schemeClr>
                </a:solidFill>
                <a:latin typeface="Segoe UI" panose="020B0502040204020203" pitchFamily="34" charset="0"/>
                <a:cs typeface="Segoe UI" panose="020B0502040204020203" pitchFamily="34" charset="0"/>
              </a:rPr>
              <a:t>wt</a:t>
            </a:r>
            <a:r>
              <a:rPr lang="fr-BE" sz="1600" dirty="0">
                <a:solidFill>
                  <a:schemeClr val="tx1">
                    <a:lumMod val="65000"/>
                    <a:lumOff val="35000"/>
                  </a:schemeClr>
                </a:solidFill>
                <a:latin typeface="Segoe UI" panose="020B0502040204020203" pitchFamily="34" charset="0"/>
                <a:cs typeface="Segoe UI" panose="020B0502040204020203" pitchFamily="34" charset="0"/>
              </a:rPr>
              <a:t> %</a:t>
            </a:r>
          </a:p>
          <a:p>
            <a:pPr algn="ctr"/>
            <a:r>
              <a:rPr lang="fr-BE" sz="1600" dirty="0">
                <a:solidFill>
                  <a:schemeClr val="tx1">
                    <a:lumMod val="65000"/>
                    <a:lumOff val="35000"/>
                  </a:schemeClr>
                </a:solidFill>
                <a:latin typeface="Segoe UI" panose="020B0502040204020203" pitchFamily="34" charset="0"/>
                <a:cs typeface="Segoe UI" panose="020B0502040204020203" pitchFamily="34" charset="0"/>
              </a:rPr>
              <a:t>13 </a:t>
            </a:r>
            <a:r>
              <a:rPr lang="fr-BE" sz="1600" dirty="0" err="1">
                <a:solidFill>
                  <a:schemeClr val="tx1">
                    <a:lumMod val="65000"/>
                    <a:lumOff val="35000"/>
                  </a:schemeClr>
                </a:solidFill>
                <a:latin typeface="Segoe UI" panose="020B0502040204020203" pitchFamily="34" charset="0"/>
                <a:cs typeface="Segoe UI" panose="020B0502040204020203" pitchFamily="34" charset="0"/>
              </a:rPr>
              <a:t>osteons</a:t>
            </a:r>
            <a:endParaRPr lang="fr-BE" sz="1600" dirty="0">
              <a:solidFill>
                <a:schemeClr val="tx1">
                  <a:lumMod val="65000"/>
                  <a:lumOff val="35000"/>
                </a:schemeClr>
              </a:solidFill>
              <a:latin typeface="Segoe UI" panose="020B0502040204020203" pitchFamily="34" charset="0"/>
              <a:cs typeface="Segoe UI" panose="020B0502040204020203" pitchFamily="34" charset="0"/>
            </a:endParaRPr>
          </a:p>
        </p:txBody>
      </p:sp>
      <p:sp>
        <p:nvSpPr>
          <p:cNvPr id="42" name="ZoneTexte 41">
            <a:extLst>
              <a:ext uri="{FF2B5EF4-FFF2-40B4-BE49-F238E27FC236}">
                <a16:creationId xmlns:a16="http://schemas.microsoft.com/office/drawing/2014/main" id="{F6B8D83C-7FCF-954B-86E3-6494810D1E5D}"/>
              </a:ext>
            </a:extLst>
          </p:cNvPr>
          <p:cNvSpPr txBox="1">
            <a:spLocks/>
          </p:cNvSpPr>
          <p:nvPr>
            <p:custDataLst>
              <p:tags r:id="rId26"/>
            </p:custDataLst>
          </p:nvPr>
        </p:nvSpPr>
        <p:spPr>
          <a:xfrm>
            <a:off x="4981462" y="1189920"/>
            <a:ext cx="1520938" cy="584775"/>
          </a:xfrm>
          <a:prstGeom prst="rect">
            <a:avLst/>
          </a:prstGeom>
          <a:noFill/>
        </p:spPr>
        <p:txBody>
          <a:bodyPr wrap="square" rtlCol="0">
            <a:spAutoFit/>
          </a:bodyPr>
          <a:lstStyle/>
          <a:p>
            <a:pPr algn="ctr"/>
            <a:r>
              <a:rPr lang="fr-BE" sz="1600" dirty="0">
                <a:solidFill>
                  <a:schemeClr val="tx1">
                    <a:lumMod val="65000"/>
                    <a:lumOff val="35000"/>
                  </a:schemeClr>
                </a:solidFill>
                <a:latin typeface="Segoe UI" panose="020B0502040204020203" pitchFamily="34" charset="0"/>
                <a:cs typeface="Segoe UI" panose="020B0502040204020203" pitchFamily="34" charset="0"/>
              </a:rPr>
              <a:t>25.5-26.5 </a:t>
            </a:r>
            <a:r>
              <a:rPr lang="fr-BE" sz="1600" dirty="0" err="1">
                <a:solidFill>
                  <a:schemeClr val="tx1">
                    <a:lumMod val="65000"/>
                    <a:lumOff val="35000"/>
                  </a:schemeClr>
                </a:solidFill>
                <a:latin typeface="Segoe UI" panose="020B0502040204020203" pitchFamily="34" charset="0"/>
                <a:cs typeface="Segoe UI" panose="020B0502040204020203" pitchFamily="34" charset="0"/>
              </a:rPr>
              <a:t>wt</a:t>
            </a:r>
            <a:r>
              <a:rPr lang="fr-BE" sz="1600" dirty="0">
                <a:solidFill>
                  <a:schemeClr val="tx1">
                    <a:lumMod val="65000"/>
                    <a:lumOff val="35000"/>
                  </a:schemeClr>
                </a:solidFill>
                <a:latin typeface="Segoe UI" panose="020B0502040204020203" pitchFamily="34" charset="0"/>
                <a:cs typeface="Segoe UI" panose="020B0502040204020203" pitchFamily="34" charset="0"/>
              </a:rPr>
              <a:t> %</a:t>
            </a:r>
          </a:p>
          <a:p>
            <a:pPr algn="ctr"/>
            <a:r>
              <a:rPr lang="fr-BE" sz="1600" dirty="0">
                <a:solidFill>
                  <a:schemeClr val="tx1">
                    <a:lumMod val="65000"/>
                    <a:lumOff val="35000"/>
                  </a:schemeClr>
                </a:solidFill>
                <a:latin typeface="Segoe UI" panose="020B0502040204020203" pitchFamily="34" charset="0"/>
                <a:cs typeface="Segoe UI" panose="020B0502040204020203" pitchFamily="34" charset="0"/>
              </a:rPr>
              <a:t>7 </a:t>
            </a:r>
            <a:r>
              <a:rPr lang="fr-BE" sz="1600" dirty="0" err="1">
                <a:solidFill>
                  <a:schemeClr val="tx1">
                    <a:lumMod val="65000"/>
                    <a:lumOff val="35000"/>
                  </a:schemeClr>
                </a:solidFill>
                <a:latin typeface="Segoe UI" panose="020B0502040204020203" pitchFamily="34" charset="0"/>
                <a:cs typeface="Segoe UI" panose="020B0502040204020203" pitchFamily="34" charset="0"/>
              </a:rPr>
              <a:t>osteons</a:t>
            </a:r>
            <a:endParaRPr lang="fr-BE" sz="1600" dirty="0">
              <a:solidFill>
                <a:schemeClr val="tx1">
                  <a:lumMod val="65000"/>
                  <a:lumOff val="35000"/>
                </a:schemeClr>
              </a:solidFill>
              <a:latin typeface="Segoe UI" panose="020B0502040204020203" pitchFamily="34" charset="0"/>
              <a:cs typeface="Segoe UI" panose="020B0502040204020203" pitchFamily="34" charset="0"/>
            </a:endParaRPr>
          </a:p>
        </p:txBody>
      </p:sp>
      <p:sp>
        <p:nvSpPr>
          <p:cNvPr id="43" name="ZoneTexte 42">
            <a:extLst>
              <a:ext uri="{FF2B5EF4-FFF2-40B4-BE49-F238E27FC236}">
                <a16:creationId xmlns:a16="http://schemas.microsoft.com/office/drawing/2014/main" id="{B0F10B62-E670-911E-6040-5C758877B4D0}"/>
              </a:ext>
            </a:extLst>
          </p:cNvPr>
          <p:cNvSpPr txBox="1">
            <a:spLocks/>
          </p:cNvSpPr>
          <p:nvPr>
            <p:custDataLst>
              <p:tags r:id="rId27"/>
            </p:custDataLst>
          </p:nvPr>
        </p:nvSpPr>
        <p:spPr>
          <a:xfrm>
            <a:off x="6501665" y="1108641"/>
            <a:ext cx="1520938" cy="830997"/>
          </a:xfrm>
          <a:prstGeom prst="rect">
            <a:avLst/>
          </a:prstGeom>
          <a:noFill/>
        </p:spPr>
        <p:txBody>
          <a:bodyPr wrap="square" rtlCol="0">
            <a:spAutoFit/>
          </a:bodyPr>
          <a:lstStyle/>
          <a:p>
            <a:pPr algn="ctr"/>
            <a:r>
              <a:rPr lang="fr-BE" sz="1600" dirty="0">
                <a:solidFill>
                  <a:schemeClr val="tx1">
                    <a:lumMod val="65000"/>
                    <a:lumOff val="35000"/>
                  </a:schemeClr>
                </a:solidFill>
                <a:latin typeface="Segoe UI" panose="020B0502040204020203" pitchFamily="34" charset="0"/>
                <a:cs typeface="Segoe UI" panose="020B0502040204020203" pitchFamily="34" charset="0"/>
              </a:rPr>
              <a:t>21-24.61 </a:t>
            </a:r>
          </a:p>
          <a:p>
            <a:pPr algn="ctr"/>
            <a:r>
              <a:rPr lang="fr-BE" sz="1600" dirty="0" err="1">
                <a:solidFill>
                  <a:schemeClr val="tx1">
                    <a:lumMod val="65000"/>
                    <a:lumOff val="35000"/>
                  </a:schemeClr>
                </a:solidFill>
                <a:latin typeface="Segoe UI" panose="020B0502040204020203" pitchFamily="34" charset="0"/>
                <a:cs typeface="Segoe UI" panose="020B0502040204020203" pitchFamily="34" charset="0"/>
              </a:rPr>
              <a:t>wt</a:t>
            </a:r>
            <a:r>
              <a:rPr lang="fr-BE" sz="1600" dirty="0">
                <a:solidFill>
                  <a:schemeClr val="tx1">
                    <a:lumMod val="65000"/>
                    <a:lumOff val="35000"/>
                  </a:schemeClr>
                </a:solidFill>
                <a:latin typeface="Segoe UI" panose="020B0502040204020203" pitchFamily="34" charset="0"/>
                <a:cs typeface="Segoe UI" panose="020B0502040204020203" pitchFamily="34" charset="0"/>
              </a:rPr>
              <a:t> %</a:t>
            </a:r>
          </a:p>
          <a:p>
            <a:pPr algn="ctr"/>
            <a:r>
              <a:rPr lang="fr-BE" sz="1600" dirty="0">
                <a:solidFill>
                  <a:schemeClr val="tx1">
                    <a:lumMod val="65000"/>
                    <a:lumOff val="35000"/>
                  </a:schemeClr>
                </a:solidFill>
                <a:latin typeface="Segoe UI" panose="020B0502040204020203" pitchFamily="34" charset="0"/>
                <a:cs typeface="Segoe UI" panose="020B0502040204020203" pitchFamily="34" charset="0"/>
              </a:rPr>
              <a:t>9 </a:t>
            </a:r>
            <a:r>
              <a:rPr lang="fr-BE" sz="1600" dirty="0" err="1">
                <a:solidFill>
                  <a:schemeClr val="tx1">
                    <a:lumMod val="65000"/>
                    <a:lumOff val="35000"/>
                  </a:schemeClr>
                </a:solidFill>
                <a:latin typeface="Segoe UI" panose="020B0502040204020203" pitchFamily="34" charset="0"/>
                <a:cs typeface="Segoe UI" panose="020B0502040204020203" pitchFamily="34" charset="0"/>
              </a:rPr>
              <a:t>osteons</a:t>
            </a:r>
            <a:endParaRPr lang="fr-BE" sz="1600" dirty="0">
              <a:solidFill>
                <a:schemeClr val="tx1">
                  <a:lumMod val="65000"/>
                  <a:lumOff val="35000"/>
                </a:schemeClr>
              </a:solidFill>
              <a:latin typeface="Segoe UI" panose="020B0502040204020203" pitchFamily="34" charset="0"/>
              <a:cs typeface="Segoe UI" panose="020B0502040204020203" pitchFamily="34" charset="0"/>
            </a:endParaRPr>
          </a:p>
        </p:txBody>
      </p:sp>
      <p:sp>
        <p:nvSpPr>
          <p:cNvPr id="44" name="ZoneTexte 43">
            <a:extLst>
              <a:ext uri="{FF2B5EF4-FFF2-40B4-BE49-F238E27FC236}">
                <a16:creationId xmlns:a16="http://schemas.microsoft.com/office/drawing/2014/main" id="{D11716D1-9E2A-8983-8BA3-ACAA5A4F478F}"/>
              </a:ext>
            </a:extLst>
          </p:cNvPr>
          <p:cNvSpPr txBox="1">
            <a:spLocks/>
          </p:cNvSpPr>
          <p:nvPr>
            <p:custDataLst>
              <p:tags r:id="rId28"/>
            </p:custDataLst>
          </p:nvPr>
        </p:nvSpPr>
        <p:spPr>
          <a:xfrm>
            <a:off x="7786621" y="1108641"/>
            <a:ext cx="1885004" cy="830997"/>
          </a:xfrm>
          <a:prstGeom prst="rect">
            <a:avLst/>
          </a:prstGeom>
          <a:noFill/>
        </p:spPr>
        <p:txBody>
          <a:bodyPr wrap="square" rtlCol="0">
            <a:spAutoFit/>
          </a:bodyPr>
          <a:lstStyle/>
          <a:p>
            <a:pPr algn="ctr"/>
            <a:r>
              <a:rPr lang="fr-BE" sz="1600" dirty="0">
                <a:solidFill>
                  <a:schemeClr val="tx1">
                    <a:lumMod val="65000"/>
                    <a:lumOff val="35000"/>
                  </a:schemeClr>
                </a:solidFill>
                <a:latin typeface="Segoe UI" panose="020B0502040204020203" pitchFamily="34" charset="0"/>
                <a:cs typeface="Segoe UI" panose="020B0502040204020203" pitchFamily="34" charset="0"/>
              </a:rPr>
              <a:t>24.62-25.13 </a:t>
            </a:r>
          </a:p>
          <a:p>
            <a:pPr algn="ctr"/>
            <a:r>
              <a:rPr lang="fr-BE" sz="1600" dirty="0" err="1">
                <a:solidFill>
                  <a:schemeClr val="tx1">
                    <a:lumMod val="65000"/>
                    <a:lumOff val="35000"/>
                  </a:schemeClr>
                </a:solidFill>
                <a:latin typeface="Segoe UI" panose="020B0502040204020203" pitchFamily="34" charset="0"/>
                <a:cs typeface="Segoe UI" panose="020B0502040204020203" pitchFamily="34" charset="0"/>
              </a:rPr>
              <a:t>wt</a:t>
            </a:r>
            <a:r>
              <a:rPr lang="fr-BE" sz="1600" dirty="0">
                <a:solidFill>
                  <a:schemeClr val="tx1">
                    <a:lumMod val="65000"/>
                    <a:lumOff val="35000"/>
                  </a:schemeClr>
                </a:solidFill>
                <a:latin typeface="Segoe UI" panose="020B0502040204020203" pitchFamily="34" charset="0"/>
                <a:cs typeface="Segoe UI" panose="020B0502040204020203" pitchFamily="34" charset="0"/>
              </a:rPr>
              <a:t> %</a:t>
            </a:r>
          </a:p>
          <a:p>
            <a:pPr algn="ctr"/>
            <a:r>
              <a:rPr lang="fr-BE" sz="1600" dirty="0">
                <a:solidFill>
                  <a:schemeClr val="tx1">
                    <a:lumMod val="65000"/>
                    <a:lumOff val="35000"/>
                  </a:schemeClr>
                </a:solidFill>
                <a:latin typeface="Segoe UI" panose="020B0502040204020203" pitchFamily="34" charset="0"/>
                <a:cs typeface="Segoe UI" panose="020B0502040204020203" pitchFamily="34" charset="0"/>
              </a:rPr>
              <a:t>9 </a:t>
            </a:r>
            <a:r>
              <a:rPr lang="fr-BE" sz="1600" dirty="0" err="1">
                <a:solidFill>
                  <a:schemeClr val="tx1">
                    <a:lumMod val="65000"/>
                    <a:lumOff val="35000"/>
                  </a:schemeClr>
                </a:solidFill>
                <a:latin typeface="Segoe UI" panose="020B0502040204020203" pitchFamily="34" charset="0"/>
                <a:cs typeface="Segoe UI" panose="020B0502040204020203" pitchFamily="34" charset="0"/>
              </a:rPr>
              <a:t>osteons</a:t>
            </a:r>
            <a:endParaRPr lang="fr-BE" sz="1600" dirty="0">
              <a:solidFill>
                <a:schemeClr val="tx1">
                  <a:lumMod val="65000"/>
                  <a:lumOff val="35000"/>
                </a:schemeClr>
              </a:solidFill>
              <a:latin typeface="Segoe UI" panose="020B0502040204020203" pitchFamily="34" charset="0"/>
              <a:cs typeface="Segoe UI" panose="020B0502040204020203" pitchFamily="34" charset="0"/>
            </a:endParaRPr>
          </a:p>
        </p:txBody>
      </p:sp>
      <p:sp>
        <p:nvSpPr>
          <p:cNvPr id="45" name="ZoneTexte 44">
            <a:extLst>
              <a:ext uri="{FF2B5EF4-FFF2-40B4-BE49-F238E27FC236}">
                <a16:creationId xmlns:a16="http://schemas.microsoft.com/office/drawing/2014/main" id="{9DB85D95-E946-CFD1-5C01-E2D5F7E1874B}"/>
              </a:ext>
            </a:extLst>
          </p:cNvPr>
          <p:cNvSpPr txBox="1">
            <a:spLocks/>
          </p:cNvSpPr>
          <p:nvPr>
            <p:custDataLst>
              <p:tags r:id="rId29"/>
            </p:custDataLst>
          </p:nvPr>
        </p:nvSpPr>
        <p:spPr>
          <a:xfrm>
            <a:off x="9202213" y="1108641"/>
            <a:ext cx="1354992" cy="830997"/>
          </a:xfrm>
          <a:prstGeom prst="rect">
            <a:avLst/>
          </a:prstGeom>
          <a:noFill/>
        </p:spPr>
        <p:txBody>
          <a:bodyPr wrap="square" rtlCol="0">
            <a:spAutoFit/>
          </a:bodyPr>
          <a:lstStyle/>
          <a:p>
            <a:pPr algn="ctr"/>
            <a:r>
              <a:rPr lang="fr-BE" sz="1600" dirty="0">
                <a:solidFill>
                  <a:schemeClr val="tx1">
                    <a:lumMod val="65000"/>
                    <a:lumOff val="35000"/>
                  </a:schemeClr>
                </a:solidFill>
                <a:latin typeface="Segoe UI" panose="020B0502040204020203" pitchFamily="34" charset="0"/>
                <a:cs typeface="Segoe UI" panose="020B0502040204020203" pitchFamily="34" charset="0"/>
              </a:rPr>
              <a:t>25.14-25.47 </a:t>
            </a:r>
          </a:p>
          <a:p>
            <a:pPr algn="ctr"/>
            <a:r>
              <a:rPr lang="fr-BE" sz="1600" dirty="0" err="1">
                <a:solidFill>
                  <a:schemeClr val="tx1">
                    <a:lumMod val="65000"/>
                    <a:lumOff val="35000"/>
                  </a:schemeClr>
                </a:solidFill>
                <a:latin typeface="Segoe UI" panose="020B0502040204020203" pitchFamily="34" charset="0"/>
                <a:cs typeface="Segoe UI" panose="020B0502040204020203" pitchFamily="34" charset="0"/>
              </a:rPr>
              <a:t>wt</a:t>
            </a:r>
            <a:r>
              <a:rPr lang="fr-BE" sz="1600" dirty="0">
                <a:solidFill>
                  <a:schemeClr val="tx1">
                    <a:lumMod val="65000"/>
                    <a:lumOff val="35000"/>
                  </a:schemeClr>
                </a:solidFill>
                <a:latin typeface="Segoe UI" panose="020B0502040204020203" pitchFamily="34" charset="0"/>
                <a:cs typeface="Segoe UI" panose="020B0502040204020203" pitchFamily="34" charset="0"/>
              </a:rPr>
              <a:t> %</a:t>
            </a:r>
          </a:p>
          <a:p>
            <a:pPr algn="ctr"/>
            <a:r>
              <a:rPr lang="fr-BE" sz="1600" dirty="0">
                <a:solidFill>
                  <a:schemeClr val="tx1">
                    <a:lumMod val="65000"/>
                    <a:lumOff val="35000"/>
                  </a:schemeClr>
                </a:solidFill>
                <a:latin typeface="Segoe UI" panose="020B0502040204020203" pitchFamily="34" charset="0"/>
                <a:cs typeface="Segoe UI" panose="020B0502040204020203" pitchFamily="34" charset="0"/>
              </a:rPr>
              <a:t>9 </a:t>
            </a:r>
            <a:r>
              <a:rPr lang="fr-BE" sz="1600" dirty="0" err="1">
                <a:solidFill>
                  <a:schemeClr val="tx1">
                    <a:lumMod val="65000"/>
                    <a:lumOff val="35000"/>
                  </a:schemeClr>
                </a:solidFill>
                <a:latin typeface="Segoe UI" panose="020B0502040204020203" pitchFamily="34" charset="0"/>
                <a:cs typeface="Segoe UI" panose="020B0502040204020203" pitchFamily="34" charset="0"/>
              </a:rPr>
              <a:t>osteons</a:t>
            </a:r>
            <a:endParaRPr lang="fr-BE" sz="1600" dirty="0">
              <a:solidFill>
                <a:schemeClr val="tx1">
                  <a:lumMod val="65000"/>
                  <a:lumOff val="35000"/>
                </a:schemeClr>
              </a:solidFill>
              <a:latin typeface="Segoe UI" panose="020B0502040204020203" pitchFamily="34" charset="0"/>
              <a:cs typeface="Segoe UI" panose="020B0502040204020203" pitchFamily="34" charset="0"/>
            </a:endParaRPr>
          </a:p>
        </p:txBody>
      </p:sp>
      <p:sp>
        <p:nvSpPr>
          <p:cNvPr id="46" name="ZoneTexte 45">
            <a:extLst>
              <a:ext uri="{FF2B5EF4-FFF2-40B4-BE49-F238E27FC236}">
                <a16:creationId xmlns:a16="http://schemas.microsoft.com/office/drawing/2014/main" id="{5421D42D-A6B7-5936-76FB-785D93A8B492}"/>
              </a:ext>
            </a:extLst>
          </p:cNvPr>
          <p:cNvSpPr txBox="1">
            <a:spLocks/>
          </p:cNvSpPr>
          <p:nvPr>
            <p:custDataLst>
              <p:tags r:id="rId30"/>
            </p:custDataLst>
          </p:nvPr>
        </p:nvSpPr>
        <p:spPr>
          <a:xfrm>
            <a:off x="10435481" y="1108640"/>
            <a:ext cx="1520938" cy="830997"/>
          </a:xfrm>
          <a:prstGeom prst="rect">
            <a:avLst/>
          </a:prstGeom>
          <a:noFill/>
        </p:spPr>
        <p:txBody>
          <a:bodyPr wrap="square" rtlCol="0">
            <a:spAutoFit/>
          </a:bodyPr>
          <a:lstStyle/>
          <a:p>
            <a:pPr algn="ctr"/>
            <a:r>
              <a:rPr lang="fr-BE" sz="1600" dirty="0">
                <a:solidFill>
                  <a:schemeClr val="tx1">
                    <a:lumMod val="65000"/>
                    <a:lumOff val="35000"/>
                  </a:schemeClr>
                </a:solidFill>
                <a:latin typeface="Segoe UI" panose="020B0502040204020203" pitchFamily="34" charset="0"/>
                <a:cs typeface="Segoe UI" panose="020B0502040204020203" pitchFamily="34" charset="0"/>
              </a:rPr>
              <a:t>25.48-26.5 </a:t>
            </a:r>
          </a:p>
          <a:p>
            <a:pPr algn="ctr"/>
            <a:r>
              <a:rPr lang="fr-BE" sz="1600" dirty="0" err="1">
                <a:solidFill>
                  <a:schemeClr val="tx1">
                    <a:lumMod val="65000"/>
                    <a:lumOff val="35000"/>
                  </a:schemeClr>
                </a:solidFill>
                <a:latin typeface="Segoe UI" panose="020B0502040204020203" pitchFamily="34" charset="0"/>
                <a:cs typeface="Segoe UI" panose="020B0502040204020203" pitchFamily="34" charset="0"/>
              </a:rPr>
              <a:t>wt</a:t>
            </a:r>
            <a:r>
              <a:rPr lang="fr-BE" sz="1600" dirty="0">
                <a:solidFill>
                  <a:schemeClr val="tx1">
                    <a:lumMod val="65000"/>
                    <a:lumOff val="35000"/>
                  </a:schemeClr>
                </a:solidFill>
                <a:latin typeface="Segoe UI" panose="020B0502040204020203" pitchFamily="34" charset="0"/>
                <a:cs typeface="Segoe UI" panose="020B0502040204020203" pitchFamily="34" charset="0"/>
              </a:rPr>
              <a:t> %</a:t>
            </a:r>
          </a:p>
          <a:p>
            <a:pPr algn="ctr"/>
            <a:r>
              <a:rPr lang="fr-BE" sz="1600" dirty="0">
                <a:solidFill>
                  <a:schemeClr val="tx1">
                    <a:lumMod val="65000"/>
                    <a:lumOff val="35000"/>
                  </a:schemeClr>
                </a:solidFill>
                <a:latin typeface="Segoe UI" panose="020B0502040204020203" pitchFamily="34" charset="0"/>
                <a:cs typeface="Segoe UI" panose="020B0502040204020203" pitchFamily="34" charset="0"/>
              </a:rPr>
              <a:t>8 </a:t>
            </a:r>
            <a:r>
              <a:rPr lang="fr-BE" sz="1600" dirty="0" err="1">
                <a:solidFill>
                  <a:schemeClr val="tx1">
                    <a:lumMod val="65000"/>
                    <a:lumOff val="35000"/>
                  </a:schemeClr>
                </a:solidFill>
                <a:latin typeface="Segoe UI" panose="020B0502040204020203" pitchFamily="34" charset="0"/>
                <a:cs typeface="Segoe UI" panose="020B0502040204020203" pitchFamily="34" charset="0"/>
              </a:rPr>
              <a:t>osteons</a:t>
            </a:r>
            <a:endParaRPr lang="fr-BE" sz="1600" dirty="0">
              <a:solidFill>
                <a:schemeClr val="tx1">
                  <a:lumMod val="65000"/>
                  <a:lumOff val="35000"/>
                </a:schemeClr>
              </a:solidFill>
              <a:latin typeface="Segoe UI" panose="020B0502040204020203" pitchFamily="34" charset="0"/>
              <a:cs typeface="Segoe UI" panose="020B0502040204020203" pitchFamily="34" charset="0"/>
            </a:endParaRPr>
          </a:p>
        </p:txBody>
      </p:sp>
      <p:sp>
        <p:nvSpPr>
          <p:cNvPr id="47" name="ZoneTexte 46">
            <a:extLst>
              <a:ext uri="{FF2B5EF4-FFF2-40B4-BE49-F238E27FC236}">
                <a16:creationId xmlns:a16="http://schemas.microsoft.com/office/drawing/2014/main" id="{FC4F6E41-3EFF-BB45-C28E-4002D67CD7B0}"/>
              </a:ext>
            </a:extLst>
          </p:cNvPr>
          <p:cNvSpPr txBox="1">
            <a:spLocks/>
          </p:cNvSpPr>
          <p:nvPr>
            <p:custDataLst>
              <p:tags r:id="rId31"/>
            </p:custDataLst>
          </p:nvPr>
        </p:nvSpPr>
        <p:spPr>
          <a:xfrm>
            <a:off x="-22491" y="1189920"/>
            <a:ext cx="1232283" cy="830997"/>
          </a:xfrm>
          <a:prstGeom prst="rect">
            <a:avLst/>
          </a:prstGeom>
          <a:noFill/>
        </p:spPr>
        <p:txBody>
          <a:bodyPr wrap="square" rtlCol="0">
            <a:spAutoFit/>
          </a:bodyPr>
          <a:lstStyle/>
          <a:p>
            <a:pPr algn="ctr"/>
            <a:r>
              <a:rPr lang="fr-BE" sz="1600" dirty="0">
                <a:solidFill>
                  <a:schemeClr val="tx1">
                    <a:lumMod val="65000"/>
                    <a:lumOff val="35000"/>
                  </a:schemeClr>
                </a:solidFill>
                <a:latin typeface="Segoe UI" panose="020B0502040204020203" pitchFamily="34" charset="0"/>
                <a:cs typeface="Segoe UI" panose="020B0502040204020203" pitchFamily="34" charset="0"/>
              </a:rPr>
              <a:t>Ca content</a:t>
            </a:r>
          </a:p>
          <a:p>
            <a:pPr algn="ctr"/>
            <a:r>
              <a:rPr lang="fr-BE" sz="1600" dirty="0" err="1">
                <a:solidFill>
                  <a:schemeClr val="tx1">
                    <a:lumMod val="65000"/>
                    <a:lumOff val="35000"/>
                  </a:schemeClr>
                </a:solidFill>
                <a:latin typeface="Segoe UI" panose="020B0502040204020203" pitchFamily="34" charset="0"/>
                <a:cs typeface="Segoe UI" panose="020B0502040204020203" pitchFamily="34" charset="0"/>
              </a:rPr>
              <a:t>Number</a:t>
            </a:r>
            <a:r>
              <a:rPr lang="fr-BE" sz="1600" dirty="0">
                <a:solidFill>
                  <a:schemeClr val="tx1">
                    <a:lumMod val="65000"/>
                    <a:lumOff val="35000"/>
                  </a:schemeClr>
                </a:solidFill>
                <a:latin typeface="Segoe UI" panose="020B0502040204020203" pitchFamily="34" charset="0"/>
                <a:cs typeface="Segoe UI" panose="020B0502040204020203" pitchFamily="34" charset="0"/>
              </a:rPr>
              <a:t> of </a:t>
            </a:r>
            <a:r>
              <a:rPr lang="fr-BE" sz="1600" dirty="0" err="1">
                <a:solidFill>
                  <a:schemeClr val="tx1">
                    <a:lumMod val="65000"/>
                    <a:lumOff val="35000"/>
                  </a:schemeClr>
                </a:solidFill>
                <a:latin typeface="Segoe UI" panose="020B0502040204020203" pitchFamily="34" charset="0"/>
                <a:cs typeface="Segoe UI" panose="020B0502040204020203" pitchFamily="34" charset="0"/>
              </a:rPr>
              <a:t>osteons</a:t>
            </a:r>
            <a:endParaRPr lang="fr-BE" sz="1600" dirty="0">
              <a:solidFill>
                <a:schemeClr val="tx1">
                  <a:lumMod val="65000"/>
                  <a:lumOff val="35000"/>
                </a:schemeClr>
              </a:solidFill>
              <a:latin typeface="Segoe UI" panose="020B0502040204020203" pitchFamily="34" charset="0"/>
              <a:cs typeface="Segoe UI" panose="020B0502040204020203" pitchFamily="34" charset="0"/>
            </a:endParaRPr>
          </a:p>
        </p:txBody>
      </p:sp>
      <p:pic>
        <p:nvPicPr>
          <p:cNvPr id="3" name="Image 2" descr="Une image contenant Police, Graphique, logo, graphisme&#10;&#10;Description générée automatiquement">
            <a:extLst>
              <a:ext uri="{FF2B5EF4-FFF2-40B4-BE49-F238E27FC236}">
                <a16:creationId xmlns:a16="http://schemas.microsoft.com/office/drawing/2014/main" id="{78113318-5EB8-C8D1-4608-B3B77CEAE273}"/>
              </a:ext>
            </a:extLst>
          </p:cNvPr>
          <p:cNvPicPr>
            <a:picLocks noChangeAspect="1"/>
          </p:cNvPicPr>
          <p:nvPr/>
        </p:nvPicPr>
        <p:blipFill rotWithShape="1">
          <a:blip r:embed="rId36">
            <a:extLst>
              <a:ext uri="{28A0092B-C50C-407E-A947-70E740481C1C}">
                <a14:useLocalDpi xmlns:a14="http://schemas.microsoft.com/office/drawing/2010/main" val="0"/>
              </a:ext>
            </a:extLst>
          </a:blip>
          <a:srcRect l="4503" t="17029" r="8845" b="10328"/>
          <a:stretch/>
        </p:blipFill>
        <p:spPr>
          <a:xfrm>
            <a:off x="223758" y="6252772"/>
            <a:ext cx="2140667" cy="537174"/>
          </a:xfrm>
          <a:prstGeom prst="rect">
            <a:avLst/>
          </a:prstGeom>
        </p:spPr>
      </p:pic>
    </p:spTree>
    <p:extLst>
      <p:ext uri="{BB962C8B-B14F-4D97-AF65-F5344CB8AC3E}">
        <p14:creationId xmlns:p14="http://schemas.microsoft.com/office/powerpoint/2010/main" val="4206843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1"/>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9"/>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8"/>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3"/>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2"/>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1"/>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9"/>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6"/>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5"/>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4"/>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3"/>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8"/>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40"/>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41"/>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42"/>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43"/>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44"/>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45"/>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46"/>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4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P spid="13" grpId="0"/>
      <p:bldP spid="17" grpId="0"/>
      <p:bldP spid="18" grpId="0"/>
      <p:bldP spid="19" grpId="0"/>
      <p:bldP spid="29" grpId="0"/>
      <p:bldP spid="30" grpId="0"/>
      <p:bldP spid="31" grpId="0"/>
      <p:bldP spid="32" grpId="0"/>
      <p:bldP spid="33" grpId="0"/>
      <p:bldP spid="34" grpId="0"/>
      <p:bldP spid="35" grpId="0"/>
      <p:bldP spid="36" grpId="0"/>
      <p:bldP spid="38" grpId="0"/>
      <p:bldP spid="40" grpId="0"/>
      <p:bldP spid="41" grpId="0"/>
      <p:bldP spid="42" grpId="0"/>
      <p:bldP spid="43" grpId="0"/>
      <p:bldP spid="44" grpId="0"/>
      <p:bldP spid="45" grpId="0"/>
      <p:bldP spid="46" grpId="0"/>
      <p:bldP spid="47"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a:extLst>
              <a:ext uri="{FF2B5EF4-FFF2-40B4-BE49-F238E27FC236}">
                <a16:creationId xmlns:a16="http://schemas.microsoft.com/office/drawing/2014/main" id="{06C0B115-6E92-81F6-A8A8-A252B02EFCCE}"/>
              </a:ext>
            </a:extLst>
          </p:cNvPr>
          <p:cNvSpPr/>
          <p:nvPr>
            <p:custDataLst>
              <p:tags r:id="rId1"/>
            </p:custDataLst>
          </p:nvPr>
        </p:nvSpPr>
        <p:spPr>
          <a:xfrm>
            <a:off x="0" y="6180841"/>
            <a:ext cx="12192000" cy="681037"/>
          </a:xfrm>
          <a:prstGeom prst="rect">
            <a:avLst/>
          </a:prstGeom>
          <a:solidFill>
            <a:srgbClr val="4E9698"/>
          </a:solidFill>
          <a:ln>
            <a:solidFill>
              <a:srgbClr val="54A4A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ZoneTexte 17">
            <a:extLst>
              <a:ext uri="{FF2B5EF4-FFF2-40B4-BE49-F238E27FC236}">
                <a16:creationId xmlns:a16="http://schemas.microsoft.com/office/drawing/2014/main" id="{75E345B8-5049-DEE0-574D-4DEA53ABE634}"/>
              </a:ext>
            </a:extLst>
          </p:cNvPr>
          <p:cNvSpPr txBox="1"/>
          <p:nvPr>
            <p:custDataLst>
              <p:tags r:id="rId2"/>
            </p:custDataLst>
          </p:nvPr>
        </p:nvSpPr>
        <p:spPr>
          <a:xfrm>
            <a:off x="11040075" y="6311900"/>
            <a:ext cx="697628" cy="400110"/>
          </a:xfrm>
          <a:prstGeom prst="rect">
            <a:avLst/>
          </a:prstGeom>
          <a:noFill/>
        </p:spPr>
        <p:txBody>
          <a:bodyPr wrap="none" rtlCol="0">
            <a:spAutoFit/>
          </a:bodyPr>
          <a:lstStyle/>
          <a:p>
            <a:pPr algn="ctr"/>
            <a:r>
              <a:rPr lang="fr-BE" sz="2000" dirty="0">
                <a:solidFill>
                  <a:schemeClr val="bg1"/>
                </a:solidFill>
                <a:latin typeface="Segoe UI" panose="020B0502040204020203" pitchFamily="34" charset="0"/>
                <a:cs typeface="Segoe UI" panose="020B0502040204020203" pitchFamily="34" charset="0"/>
              </a:rPr>
              <a:t>3/14</a:t>
            </a:r>
            <a:endParaRPr lang="en-US" sz="2000" dirty="0">
              <a:solidFill>
                <a:schemeClr val="bg1"/>
              </a:solidFill>
              <a:latin typeface="Segoe UI" panose="020B0502040204020203" pitchFamily="34" charset="0"/>
              <a:cs typeface="Segoe UI" panose="020B0502040204020203" pitchFamily="34" charset="0"/>
            </a:endParaRPr>
          </a:p>
        </p:txBody>
      </p:sp>
      <p:pic>
        <p:nvPicPr>
          <p:cNvPr id="28" name="Picture 4" descr="https://lh5.googleusercontent.com/vTbrx3h74wohvWzTWTv_QDMYgF2bQ52fjNbiTV8YTc3xOVTrjKa1Es-LpOIlfa3K02g8eUIDxjLhQqsnoWe11gknnBe128hl4c1YUAw0qD1oRCsXWc_MWdnfbA3EaYTAQmT-r_uRifI">
            <a:extLst>
              <a:ext uri="{FF2B5EF4-FFF2-40B4-BE49-F238E27FC236}">
                <a16:creationId xmlns:a16="http://schemas.microsoft.com/office/drawing/2014/main" id="{4065A02E-1CE9-46D3-A044-A85116FA05C2}"/>
              </a:ext>
            </a:extLst>
          </p:cNvPr>
          <p:cNvPicPr>
            <a:picLocks noChangeAspect="1" noChangeArrowheads="1"/>
          </p:cNvPicPr>
          <p:nvPr>
            <p:custDataLst>
              <p:tags r:id="rId3"/>
            </p:custDataLst>
          </p:nvPr>
        </p:nvPicPr>
        <p:blipFill>
          <a:blip r:embed="rId19" cstate="print">
            <a:extLst>
              <a:ext uri="{28A0092B-C50C-407E-A947-70E740481C1C}">
                <a14:useLocalDpi xmlns:a14="http://schemas.microsoft.com/office/drawing/2010/main" val="0"/>
              </a:ext>
            </a:extLst>
          </a:blip>
          <a:srcRect/>
          <a:stretch>
            <a:fillRect/>
          </a:stretch>
        </p:blipFill>
        <p:spPr bwMode="auto">
          <a:xfrm>
            <a:off x="10395274" y="0"/>
            <a:ext cx="1796726" cy="772593"/>
          </a:xfrm>
          <a:prstGeom prst="rect">
            <a:avLst/>
          </a:prstGeom>
          <a:noFill/>
          <a:extLst>
            <a:ext uri="{909E8E84-426E-40DD-AFC4-6F175D3DCCD1}">
              <a14:hiddenFill xmlns:a14="http://schemas.microsoft.com/office/drawing/2010/main">
                <a:solidFill>
                  <a:srgbClr val="FFFFFF"/>
                </a:solidFill>
              </a14:hiddenFill>
            </a:ext>
          </a:extLst>
        </p:spPr>
      </p:pic>
      <p:sp>
        <p:nvSpPr>
          <p:cNvPr id="10" name="Titre 1">
            <a:extLst>
              <a:ext uri="{FF2B5EF4-FFF2-40B4-BE49-F238E27FC236}">
                <a16:creationId xmlns:a16="http://schemas.microsoft.com/office/drawing/2014/main" id="{B913B4DB-2508-FA3A-41B8-07F7BAE2251E}"/>
              </a:ext>
            </a:extLst>
          </p:cNvPr>
          <p:cNvSpPr>
            <a:spLocks noGrp="1"/>
          </p:cNvSpPr>
          <p:nvPr>
            <p:ph type="title"/>
            <p:custDataLst>
              <p:tags r:id="rId4"/>
            </p:custDataLst>
          </p:nvPr>
        </p:nvSpPr>
        <p:spPr>
          <a:xfrm>
            <a:off x="838200" y="114588"/>
            <a:ext cx="10515600" cy="800287"/>
          </a:xfrm>
        </p:spPr>
        <p:txBody>
          <a:bodyPr>
            <a:normAutofit/>
          </a:bodyPr>
          <a:lstStyle/>
          <a:p>
            <a:r>
              <a:rPr lang="fr-BE" sz="4000" dirty="0" err="1">
                <a:solidFill>
                  <a:srgbClr val="54A4A6"/>
                </a:solidFill>
                <a:latin typeface="Economica" panose="02000506040000020004" pitchFamily="2" charset="0"/>
              </a:rPr>
              <a:t>Why</a:t>
            </a:r>
            <a:r>
              <a:rPr lang="fr-BE" sz="4000" dirty="0">
                <a:solidFill>
                  <a:srgbClr val="54A4A6"/>
                </a:solidFill>
                <a:latin typeface="Economica" panose="02000506040000020004" pitchFamily="2" charset="0"/>
              </a:rPr>
              <a:t> </a:t>
            </a:r>
            <a:r>
              <a:rPr lang="fr-BE" sz="4000" dirty="0" err="1">
                <a:solidFill>
                  <a:srgbClr val="54A4A6"/>
                </a:solidFill>
                <a:latin typeface="Economica" panose="02000506040000020004" pitchFamily="2" charset="0"/>
              </a:rPr>
              <a:t>studying</a:t>
            </a:r>
            <a:r>
              <a:rPr lang="fr-BE" sz="4000" dirty="0">
                <a:solidFill>
                  <a:srgbClr val="54A4A6"/>
                </a:solidFill>
                <a:latin typeface="Economica" panose="02000506040000020004" pitchFamily="2" charset="0"/>
              </a:rPr>
              <a:t> </a:t>
            </a:r>
            <a:r>
              <a:rPr lang="fr-BE" sz="4000" dirty="0" err="1">
                <a:solidFill>
                  <a:srgbClr val="54A4A6"/>
                </a:solidFill>
                <a:latin typeface="Economica" panose="02000506040000020004" pitchFamily="2" charset="0"/>
              </a:rPr>
              <a:t>cement</a:t>
            </a:r>
            <a:r>
              <a:rPr lang="fr-BE" sz="4000" dirty="0">
                <a:solidFill>
                  <a:srgbClr val="54A4A6"/>
                </a:solidFill>
                <a:latin typeface="Economica" panose="02000506040000020004" pitchFamily="2" charset="0"/>
              </a:rPr>
              <a:t> </a:t>
            </a:r>
            <a:r>
              <a:rPr lang="fr-BE" sz="4000" dirty="0" err="1">
                <a:solidFill>
                  <a:srgbClr val="54A4A6"/>
                </a:solidFill>
                <a:latin typeface="Economica" panose="02000506040000020004" pitchFamily="2" charset="0"/>
              </a:rPr>
              <a:t>lines</a:t>
            </a:r>
            <a:r>
              <a:rPr lang="fr-BE" sz="4000" dirty="0">
                <a:solidFill>
                  <a:srgbClr val="54A4A6"/>
                </a:solidFill>
                <a:latin typeface="Economica" panose="02000506040000020004" pitchFamily="2" charset="0"/>
              </a:rPr>
              <a:t> (</a:t>
            </a:r>
            <a:r>
              <a:rPr lang="fr-BE" sz="4000" dirty="0" err="1">
                <a:solidFill>
                  <a:srgbClr val="54A4A6"/>
                </a:solidFill>
                <a:latin typeface="Economica" panose="02000506040000020004" pitchFamily="2" charset="0"/>
              </a:rPr>
              <a:t>CLs</a:t>
            </a:r>
            <a:r>
              <a:rPr lang="fr-BE" sz="4000" dirty="0">
                <a:solidFill>
                  <a:srgbClr val="54A4A6"/>
                </a:solidFill>
                <a:latin typeface="Economica" panose="02000506040000020004" pitchFamily="2" charset="0"/>
              </a:rPr>
              <a:t>)?</a:t>
            </a:r>
          </a:p>
        </p:txBody>
      </p:sp>
      <p:sp>
        <p:nvSpPr>
          <p:cNvPr id="2" name="Rectangle : coins arrondis 1">
            <a:extLst>
              <a:ext uri="{FF2B5EF4-FFF2-40B4-BE49-F238E27FC236}">
                <a16:creationId xmlns:a16="http://schemas.microsoft.com/office/drawing/2014/main" id="{CF8583EE-82BC-160F-6290-F855F81A3AF6}"/>
              </a:ext>
            </a:extLst>
          </p:cNvPr>
          <p:cNvSpPr/>
          <p:nvPr>
            <p:custDataLst>
              <p:tags r:id="rId5"/>
            </p:custDataLst>
          </p:nvPr>
        </p:nvSpPr>
        <p:spPr>
          <a:xfrm>
            <a:off x="4329774" y="1105828"/>
            <a:ext cx="1850609" cy="681035"/>
          </a:xfrm>
          <a:prstGeom prst="roundRect">
            <a:avLst/>
          </a:prstGeom>
          <a:solidFill>
            <a:schemeClr val="bg2"/>
          </a:solidFill>
          <a:ln>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dirty="0" err="1">
                <a:solidFill>
                  <a:schemeClr val="tx1">
                    <a:lumMod val="65000"/>
                    <a:lumOff val="35000"/>
                  </a:schemeClr>
                </a:solidFill>
                <a:latin typeface="Segoe UI" panose="020B0502040204020203" pitchFamily="34" charset="0"/>
                <a:cs typeface="Segoe UI" panose="020B0502040204020203" pitchFamily="34" charset="0"/>
              </a:rPr>
              <a:t>Computational</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studies</a:t>
            </a:r>
            <a:endParaRPr lang="fr-BE" i="0" u="none" strike="noStrike" dirty="0">
              <a:solidFill>
                <a:schemeClr val="tx1">
                  <a:lumMod val="65000"/>
                  <a:lumOff val="35000"/>
                </a:schemeClr>
              </a:solidFill>
              <a:effectLst/>
              <a:latin typeface="Segoe UI" panose="020B0502040204020203" pitchFamily="34" charset="0"/>
              <a:cs typeface="Segoe UI" panose="020B0502040204020203" pitchFamily="34" charset="0"/>
            </a:endParaRPr>
          </a:p>
        </p:txBody>
      </p:sp>
      <p:pic>
        <p:nvPicPr>
          <p:cNvPr id="12" name="Image 11">
            <a:extLst>
              <a:ext uri="{FF2B5EF4-FFF2-40B4-BE49-F238E27FC236}">
                <a16:creationId xmlns:a16="http://schemas.microsoft.com/office/drawing/2014/main" id="{B16646E7-E1E9-7AD3-82AE-7FDE26D07E1C}"/>
              </a:ext>
            </a:extLst>
          </p:cNvPr>
          <p:cNvPicPr>
            <a:picLocks noChangeAspect="1"/>
          </p:cNvPicPr>
          <p:nvPr>
            <p:custDataLst>
              <p:tags r:id="rId6"/>
            </p:custDataLst>
          </p:nvPr>
        </p:nvPicPr>
        <p:blipFill>
          <a:blip r:embed="rId20"/>
          <a:stretch>
            <a:fillRect/>
          </a:stretch>
        </p:blipFill>
        <p:spPr>
          <a:xfrm>
            <a:off x="3910738" y="1951079"/>
            <a:ext cx="2688680" cy="1724020"/>
          </a:xfrm>
          <a:prstGeom prst="rect">
            <a:avLst/>
          </a:prstGeom>
        </p:spPr>
      </p:pic>
      <p:pic>
        <p:nvPicPr>
          <p:cNvPr id="16" name="Image 15">
            <a:extLst>
              <a:ext uri="{FF2B5EF4-FFF2-40B4-BE49-F238E27FC236}">
                <a16:creationId xmlns:a16="http://schemas.microsoft.com/office/drawing/2014/main" id="{E55F6E1A-C81A-34AE-C9BE-8DF5746B07C0}"/>
              </a:ext>
            </a:extLst>
          </p:cNvPr>
          <p:cNvPicPr>
            <a:picLocks noChangeAspect="1"/>
          </p:cNvPicPr>
          <p:nvPr>
            <p:custDataLst>
              <p:tags r:id="rId7"/>
            </p:custDataLst>
          </p:nvPr>
        </p:nvPicPr>
        <p:blipFill rotWithShape="1">
          <a:blip r:embed="rId21">
            <a:extLst>
              <a:ext uri="{BEBA8EAE-BF5A-486C-A8C5-ECC9F3942E4B}">
                <a14:imgProps xmlns:a14="http://schemas.microsoft.com/office/drawing/2010/main">
                  <a14:imgLayer r:embed="rId22">
                    <a14:imgEffect>
                      <a14:sharpenSoften amount="50000"/>
                    </a14:imgEffect>
                    <a14:imgEffect>
                      <a14:brightnessContrast bright="5000" contrast="5000"/>
                    </a14:imgEffect>
                  </a14:imgLayer>
                </a14:imgProps>
              </a:ext>
            </a:extLst>
          </a:blip>
          <a:srcRect l="1900" r="2570"/>
          <a:stretch/>
        </p:blipFill>
        <p:spPr>
          <a:xfrm>
            <a:off x="719087" y="1951080"/>
            <a:ext cx="2688680" cy="1724019"/>
          </a:xfrm>
          <a:prstGeom prst="rect">
            <a:avLst/>
          </a:prstGeom>
        </p:spPr>
      </p:pic>
      <p:sp>
        <p:nvSpPr>
          <p:cNvPr id="20" name="ZoneTexte 19">
            <a:extLst>
              <a:ext uri="{FF2B5EF4-FFF2-40B4-BE49-F238E27FC236}">
                <a16:creationId xmlns:a16="http://schemas.microsoft.com/office/drawing/2014/main" id="{47DFA996-4F08-1351-1C9D-5AE2C2B13BD5}"/>
              </a:ext>
            </a:extLst>
          </p:cNvPr>
          <p:cNvSpPr txBox="1"/>
          <p:nvPr>
            <p:custDataLst>
              <p:tags r:id="rId8"/>
            </p:custDataLst>
          </p:nvPr>
        </p:nvSpPr>
        <p:spPr>
          <a:xfrm>
            <a:off x="2818722" y="6345764"/>
            <a:ext cx="6554556" cy="369332"/>
          </a:xfrm>
          <a:prstGeom prst="rect">
            <a:avLst/>
          </a:prstGeom>
          <a:noFill/>
        </p:spPr>
        <p:txBody>
          <a:bodyPr wrap="square" rtlCol="0">
            <a:spAutoFit/>
          </a:bodyPr>
          <a:lstStyle/>
          <a:p>
            <a:pPr algn="ctr"/>
            <a:r>
              <a:rPr lang="fr-BE" dirty="0" err="1">
                <a:solidFill>
                  <a:schemeClr val="bg1"/>
                </a:solidFill>
                <a:latin typeface="Segoe UI" panose="020B0502040204020203" pitchFamily="34" charset="0"/>
                <a:cs typeface="Segoe UI" panose="020B0502040204020203" pitchFamily="34" charset="0"/>
              </a:rPr>
              <a:t>Giner</a:t>
            </a:r>
            <a:r>
              <a:rPr lang="fr-BE" dirty="0">
                <a:solidFill>
                  <a:schemeClr val="bg1"/>
                </a:solidFill>
                <a:latin typeface="Segoe UI" panose="020B0502040204020203" pitchFamily="34" charset="0"/>
                <a:cs typeface="Segoe UI" panose="020B0502040204020203" pitchFamily="34" charset="0"/>
              </a:rPr>
              <a:t> et al., Engineering Fracture </a:t>
            </a:r>
            <a:r>
              <a:rPr lang="fr-BE" dirty="0" err="1">
                <a:solidFill>
                  <a:schemeClr val="bg1"/>
                </a:solidFill>
                <a:latin typeface="Segoe UI" panose="020B0502040204020203" pitchFamily="34" charset="0"/>
                <a:cs typeface="Segoe UI" panose="020B0502040204020203" pitchFamily="34" charset="0"/>
              </a:rPr>
              <a:t>Mechanics</a:t>
            </a:r>
            <a:r>
              <a:rPr lang="fr-BE" dirty="0">
                <a:solidFill>
                  <a:schemeClr val="bg1"/>
                </a:solidFill>
                <a:latin typeface="Segoe UI" panose="020B0502040204020203" pitchFamily="34" charset="0"/>
                <a:cs typeface="Segoe UI" panose="020B0502040204020203" pitchFamily="34" charset="0"/>
              </a:rPr>
              <a:t>, 2017</a:t>
            </a:r>
          </a:p>
        </p:txBody>
      </p:sp>
      <p:sp>
        <p:nvSpPr>
          <p:cNvPr id="21" name="ZoneTexte 20">
            <a:extLst>
              <a:ext uri="{FF2B5EF4-FFF2-40B4-BE49-F238E27FC236}">
                <a16:creationId xmlns:a16="http://schemas.microsoft.com/office/drawing/2014/main" id="{4B89DBA1-1FEF-38AE-DF92-5077C5DDAC01}"/>
              </a:ext>
            </a:extLst>
          </p:cNvPr>
          <p:cNvSpPr txBox="1"/>
          <p:nvPr>
            <p:custDataLst>
              <p:tags r:id="rId9"/>
            </p:custDataLst>
          </p:nvPr>
        </p:nvSpPr>
        <p:spPr>
          <a:xfrm>
            <a:off x="7025422" y="2489923"/>
            <a:ext cx="4695712" cy="646331"/>
          </a:xfrm>
          <a:prstGeom prst="rect">
            <a:avLst/>
          </a:prstGeom>
          <a:solidFill>
            <a:srgbClr val="EEF6F6"/>
          </a:solidFill>
          <a:ln w="3175">
            <a:solidFill>
              <a:schemeClr val="tx1">
                <a:lumMod val="75000"/>
                <a:lumOff val="25000"/>
              </a:schemeClr>
            </a:solidFill>
            <a:prstDash val="dash"/>
          </a:ln>
        </p:spPr>
        <p:txBody>
          <a:bodyPr wrap="square" rtlCol="0">
            <a:spAutoFit/>
          </a:bodyPr>
          <a:lstStyle/>
          <a:p>
            <a:pPr marL="285750" indent="-285750" algn="ctr">
              <a:buFont typeface="Wingdings" panose="05000000000000000000" pitchFamily="2" charset="2"/>
              <a:buChar char="à"/>
            </a:pPr>
            <a:r>
              <a:rPr lang="fr-BE" dirty="0" err="1">
                <a:solidFill>
                  <a:schemeClr val="tx1">
                    <a:lumMod val="65000"/>
                    <a:lumOff val="35000"/>
                  </a:schemeClr>
                </a:solidFill>
                <a:latin typeface="Segoe UI" panose="020B0502040204020203" pitchFamily="34" charset="0"/>
                <a:cs typeface="Segoe UI" panose="020B0502040204020203" pitchFamily="34" charset="0"/>
              </a:rPr>
              <a:t>CLs</a:t>
            </a:r>
            <a:r>
              <a:rPr lang="fr-BE" dirty="0">
                <a:solidFill>
                  <a:schemeClr val="tx1">
                    <a:lumMod val="65000"/>
                    <a:lumOff val="35000"/>
                  </a:schemeClr>
                </a:solidFill>
                <a:latin typeface="Segoe UI" panose="020B0502040204020203" pitchFamily="34" charset="0"/>
                <a:cs typeface="Segoe UI" panose="020B0502040204020203" pitchFamily="34" charset="0"/>
              </a:rPr>
              <a:t> are </a:t>
            </a:r>
            <a:r>
              <a:rPr lang="fr-BE" dirty="0" err="1">
                <a:solidFill>
                  <a:schemeClr val="tx1">
                    <a:lumMod val="65000"/>
                    <a:lumOff val="35000"/>
                  </a:schemeClr>
                </a:solidFill>
                <a:latin typeface="Segoe UI" panose="020B0502040204020203" pitchFamily="34" charset="0"/>
                <a:cs typeface="Segoe UI" panose="020B0502040204020203" pitchFamily="34" charset="0"/>
              </a:rPr>
              <a:t>believed</a:t>
            </a:r>
            <a:r>
              <a:rPr lang="fr-BE" dirty="0">
                <a:solidFill>
                  <a:schemeClr val="tx1">
                    <a:lumMod val="65000"/>
                    <a:lumOff val="35000"/>
                  </a:schemeClr>
                </a:solidFill>
                <a:latin typeface="Segoe UI" panose="020B0502040204020203" pitchFamily="34" charset="0"/>
                <a:cs typeface="Segoe UI" panose="020B0502040204020203" pitchFamily="34" charset="0"/>
              </a:rPr>
              <a:t> to </a:t>
            </a:r>
            <a:r>
              <a:rPr lang="fr-BE" dirty="0" err="1">
                <a:solidFill>
                  <a:schemeClr val="tx1">
                    <a:lumMod val="65000"/>
                    <a:lumOff val="35000"/>
                  </a:schemeClr>
                </a:solidFill>
                <a:latin typeface="Segoe UI" panose="020B0502040204020203" pitchFamily="34" charset="0"/>
                <a:cs typeface="Segoe UI" panose="020B0502040204020203" pitchFamily="34" charset="0"/>
              </a:rPr>
              <a:t>interact</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with</a:t>
            </a:r>
            <a:r>
              <a:rPr lang="fr-BE" dirty="0">
                <a:solidFill>
                  <a:schemeClr val="tx1">
                    <a:lumMod val="65000"/>
                    <a:lumOff val="35000"/>
                  </a:schemeClr>
                </a:solidFill>
                <a:latin typeface="Segoe UI" panose="020B0502040204020203" pitchFamily="34" charset="0"/>
                <a:cs typeface="Segoe UI" panose="020B0502040204020203" pitchFamily="34" charset="0"/>
              </a:rPr>
              <a:t> cracks </a:t>
            </a:r>
          </a:p>
          <a:p>
            <a:pPr algn="ct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b="1" dirty="0">
                <a:solidFill>
                  <a:schemeClr val="tx1">
                    <a:lumMod val="65000"/>
                    <a:lumOff val="35000"/>
                  </a:schemeClr>
                </a:solidFill>
                <a:latin typeface="Segoe UI" panose="020B0502040204020203" pitchFamily="34" charset="0"/>
                <a:cs typeface="Segoe UI" panose="020B0502040204020203" pitchFamily="34" charset="0"/>
              </a:rPr>
              <a:t>Protective</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role</a:t>
            </a:r>
            <a:endParaRPr lang="fr-BE" dirty="0">
              <a:solidFill>
                <a:schemeClr val="tx1">
                  <a:lumMod val="65000"/>
                  <a:lumOff val="35000"/>
                </a:schemeClr>
              </a:solidFill>
              <a:latin typeface="Segoe UI" panose="020B0502040204020203" pitchFamily="34" charset="0"/>
              <a:cs typeface="Segoe UI" panose="020B0502040204020203" pitchFamily="34" charset="0"/>
            </a:endParaRPr>
          </a:p>
        </p:txBody>
      </p:sp>
      <p:sp>
        <p:nvSpPr>
          <p:cNvPr id="3" name="Rectangle : coins arrondis 2">
            <a:extLst>
              <a:ext uri="{FF2B5EF4-FFF2-40B4-BE49-F238E27FC236}">
                <a16:creationId xmlns:a16="http://schemas.microsoft.com/office/drawing/2014/main" id="{4D07D647-EBFE-707F-87DB-8D8A2789EE8A}"/>
              </a:ext>
            </a:extLst>
          </p:cNvPr>
          <p:cNvSpPr/>
          <p:nvPr>
            <p:custDataLst>
              <p:tags r:id="rId10"/>
            </p:custDataLst>
          </p:nvPr>
        </p:nvSpPr>
        <p:spPr>
          <a:xfrm>
            <a:off x="1138123" y="1104850"/>
            <a:ext cx="1850609" cy="681036"/>
          </a:xfrm>
          <a:prstGeom prst="roundRect">
            <a:avLst/>
          </a:prstGeom>
          <a:solidFill>
            <a:schemeClr val="bg2"/>
          </a:solidFill>
          <a:ln>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dirty="0" err="1">
                <a:solidFill>
                  <a:schemeClr val="tx1">
                    <a:lumMod val="65000"/>
                    <a:lumOff val="35000"/>
                  </a:schemeClr>
                </a:solidFill>
                <a:latin typeface="Segoe UI" panose="020B0502040204020203" pitchFamily="34" charset="0"/>
                <a:cs typeface="Segoe UI" panose="020B0502040204020203" pitchFamily="34" charset="0"/>
              </a:rPr>
              <a:t>Experimental</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studies</a:t>
            </a:r>
            <a:endParaRPr lang="fr-BE" i="0" u="none" strike="noStrike" dirty="0">
              <a:solidFill>
                <a:schemeClr val="tx1">
                  <a:lumMod val="65000"/>
                  <a:lumOff val="35000"/>
                </a:schemeClr>
              </a:solidFill>
              <a:effectLst/>
              <a:latin typeface="Segoe UI" panose="020B0502040204020203" pitchFamily="34" charset="0"/>
              <a:cs typeface="Segoe UI" panose="020B0502040204020203" pitchFamily="34" charset="0"/>
            </a:endParaRPr>
          </a:p>
        </p:txBody>
      </p:sp>
      <p:grpSp>
        <p:nvGrpSpPr>
          <p:cNvPr id="4" name="Groupe 3">
            <a:extLst>
              <a:ext uri="{FF2B5EF4-FFF2-40B4-BE49-F238E27FC236}">
                <a16:creationId xmlns:a16="http://schemas.microsoft.com/office/drawing/2014/main" id="{09EE97AE-A36C-FA0E-BB3A-F8F332873DE7}"/>
              </a:ext>
            </a:extLst>
          </p:cNvPr>
          <p:cNvGrpSpPr>
            <a:grpSpLocks noChangeAspect="1"/>
          </p:cNvGrpSpPr>
          <p:nvPr>
            <p:custDataLst>
              <p:tags r:id="rId11"/>
            </p:custDataLst>
          </p:nvPr>
        </p:nvGrpSpPr>
        <p:grpSpPr>
          <a:xfrm>
            <a:off x="796897" y="4321619"/>
            <a:ext cx="693006" cy="1208210"/>
            <a:chOff x="1121199" y="4186589"/>
            <a:chExt cx="1014129" cy="1768067"/>
          </a:xfrm>
        </p:grpSpPr>
        <p:sp>
          <p:nvSpPr>
            <p:cNvPr id="5" name="Cylindre 4">
              <a:extLst>
                <a:ext uri="{FF2B5EF4-FFF2-40B4-BE49-F238E27FC236}">
                  <a16:creationId xmlns:a16="http://schemas.microsoft.com/office/drawing/2014/main" id="{3CD2E217-9FF1-3776-3A17-76506A6B1EBC}"/>
                </a:ext>
              </a:extLst>
            </p:cNvPr>
            <p:cNvSpPr/>
            <p:nvPr/>
          </p:nvSpPr>
          <p:spPr>
            <a:xfrm>
              <a:off x="1121199" y="4186589"/>
              <a:ext cx="1014129" cy="1768067"/>
            </a:xfrm>
            <a:prstGeom prst="can">
              <a:avLst>
                <a:gd name="adj" fmla="val 51383"/>
              </a:avLst>
            </a:prstGeom>
            <a:solidFill>
              <a:schemeClr val="bg2"/>
            </a:solidFill>
            <a:ln w="28575">
              <a:solidFill>
                <a:schemeClr val="tx1">
                  <a:lumMod val="65000"/>
                  <a:lumOff val="3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fr-BE" dirty="0"/>
            </a:p>
          </p:txBody>
        </p:sp>
        <p:sp>
          <p:nvSpPr>
            <p:cNvPr id="6" name="Ellipse 5">
              <a:extLst>
                <a:ext uri="{FF2B5EF4-FFF2-40B4-BE49-F238E27FC236}">
                  <a16:creationId xmlns:a16="http://schemas.microsoft.com/office/drawing/2014/main" id="{D5300F8E-5B10-7D19-40DC-6D9EA423E78B}"/>
                </a:ext>
              </a:extLst>
            </p:cNvPr>
            <p:cNvSpPr>
              <a:spLocks noChangeAspect="1"/>
            </p:cNvSpPr>
            <p:nvPr/>
          </p:nvSpPr>
          <p:spPr>
            <a:xfrm>
              <a:off x="1474615" y="4352234"/>
              <a:ext cx="307297" cy="158447"/>
            </a:xfrm>
            <a:prstGeom prst="ellipse">
              <a:avLst/>
            </a:prstGeom>
            <a:solidFill>
              <a:schemeClr val="tx1">
                <a:lumMod val="65000"/>
                <a:lumOff val="35000"/>
              </a:schemeClr>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7" name="Ellipse 6">
              <a:extLst>
                <a:ext uri="{FF2B5EF4-FFF2-40B4-BE49-F238E27FC236}">
                  <a16:creationId xmlns:a16="http://schemas.microsoft.com/office/drawing/2014/main" id="{2732AADC-590A-2F7E-0EF8-F0528D344D1E}"/>
                </a:ext>
              </a:extLst>
            </p:cNvPr>
            <p:cNvSpPr>
              <a:spLocks noChangeAspect="1"/>
            </p:cNvSpPr>
            <p:nvPr/>
          </p:nvSpPr>
          <p:spPr>
            <a:xfrm>
              <a:off x="1344775" y="4282913"/>
              <a:ext cx="576181" cy="297088"/>
            </a:xfrm>
            <a:prstGeom prst="ellipse">
              <a:avLst/>
            </a:prstGeom>
            <a:no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 name="Ellipse 21">
              <a:extLst>
                <a:ext uri="{FF2B5EF4-FFF2-40B4-BE49-F238E27FC236}">
                  <a16:creationId xmlns:a16="http://schemas.microsoft.com/office/drawing/2014/main" id="{7DB01210-83BB-8137-8687-729B646A0AC7}"/>
                </a:ext>
              </a:extLst>
            </p:cNvPr>
            <p:cNvSpPr>
              <a:spLocks noChangeAspect="1"/>
            </p:cNvSpPr>
            <p:nvPr/>
          </p:nvSpPr>
          <p:spPr>
            <a:xfrm>
              <a:off x="1305332" y="4265163"/>
              <a:ext cx="653005" cy="336699"/>
            </a:xfrm>
            <a:prstGeom prst="ellipse">
              <a:avLst/>
            </a:prstGeom>
            <a:no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4" name="Ellipse 23">
              <a:extLst>
                <a:ext uri="{FF2B5EF4-FFF2-40B4-BE49-F238E27FC236}">
                  <a16:creationId xmlns:a16="http://schemas.microsoft.com/office/drawing/2014/main" id="{A8944F69-ADFD-090E-2AF2-59CBC41A29F3}"/>
                </a:ext>
              </a:extLst>
            </p:cNvPr>
            <p:cNvSpPr>
              <a:spLocks noChangeAspect="1"/>
            </p:cNvSpPr>
            <p:nvPr/>
          </p:nvSpPr>
          <p:spPr>
            <a:xfrm>
              <a:off x="1224936" y="4223494"/>
              <a:ext cx="806654" cy="415923"/>
            </a:xfrm>
            <a:prstGeom prst="ellipse">
              <a:avLst/>
            </a:prstGeom>
            <a:no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7" name="Ellipse 26">
              <a:extLst>
                <a:ext uri="{FF2B5EF4-FFF2-40B4-BE49-F238E27FC236}">
                  <a16:creationId xmlns:a16="http://schemas.microsoft.com/office/drawing/2014/main" id="{4DF177F5-A9D1-526B-10B8-4B38C14CE686}"/>
                </a:ext>
              </a:extLst>
            </p:cNvPr>
            <p:cNvSpPr>
              <a:spLocks noChangeAspect="1"/>
            </p:cNvSpPr>
            <p:nvPr/>
          </p:nvSpPr>
          <p:spPr>
            <a:xfrm>
              <a:off x="1186524" y="4203688"/>
              <a:ext cx="883478" cy="455534"/>
            </a:xfrm>
            <a:prstGeom prst="ellipse">
              <a:avLst/>
            </a:prstGeom>
            <a:no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grpSp>
      <p:pic>
        <p:nvPicPr>
          <p:cNvPr id="29" name="Graphique 28" descr="Loupe contour">
            <a:extLst>
              <a:ext uri="{FF2B5EF4-FFF2-40B4-BE49-F238E27FC236}">
                <a16:creationId xmlns:a16="http://schemas.microsoft.com/office/drawing/2014/main" id="{1F76ABC3-C5B5-CC85-C41A-F59D921462EF}"/>
              </a:ext>
            </a:extLst>
          </p:cNvPr>
          <p:cNvPicPr>
            <a:picLocks noChangeAspect="1"/>
          </p:cNvPicPr>
          <p:nvPr>
            <p:custDataLst>
              <p:tags r:id="rId12"/>
            </p:custDataLst>
          </p:nvPr>
        </p:nvPicPr>
        <p:blipFill>
          <a:blip r:embed="rId23">
            <a:extLst>
              <a:ext uri="{28A0092B-C50C-407E-A947-70E740481C1C}">
                <a14:useLocalDpi xmlns:a14="http://schemas.microsoft.com/office/drawing/2010/main" val="0"/>
              </a:ext>
              <a:ext uri="{96DAC541-7B7A-43D3-8B79-37D633B846F1}">
                <asvg:svgBlip xmlns:asvg="http://schemas.microsoft.com/office/drawing/2016/SVG/main" r:embed="rId24"/>
              </a:ext>
            </a:extLst>
          </a:blip>
          <a:stretch>
            <a:fillRect/>
          </a:stretch>
        </p:blipFill>
        <p:spPr>
          <a:xfrm>
            <a:off x="1172818" y="4260161"/>
            <a:ext cx="681037" cy="681037"/>
          </a:xfrm>
          <a:prstGeom prst="rect">
            <a:avLst/>
          </a:prstGeom>
        </p:spPr>
      </p:pic>
      <p:sp>
        <p:nvSpPr>
          <p:cNvPr id="30" name="ZoneTexte 29">
            <a:extLst>
              <a:ext uri="{FF2B5EF4-FFF2-40B4-BE49-F238E27FC236}">
                <a16:creationId xmlns:a16="http://schemas.microsoft.com/office/drawing/2014/main" id="{CA8D547F-1EA0-5975-32B5-682E94A3BC2F}"/>
              </a:ext>
            </a:extLst>
          </p:cNvPr>
          <p:cNvSpPr txBox="1"/>
          <p:nvPr>
            <p:custDataLst>
              <p:tags r:id="rId13"/>
            </p:custDataLst>
          </p:nvPr>
        </p:nvSpPr>
        <p:spPr>
          <a:xfrm>
            <a:off x="2058105" y="4257221"/>
            <a:ext cx="2754387" cy="1200329"/>
          </a:xfrm>
          <a:prstGeom prst="rect">
            <a:avLst/>
          </a:prstGeom>
          <a:solidFill>
            <a:srgbClr val="EEF6F6"/>
          </a:solidFill>
          <a:ln w="3175">
            <a:solidFill>
              <a:schemeClr val="tx1">
                <a:lumMod val="75000"/>
                <a:lumOff val="25000"/>
              </a:schemeClr>
            </a:solidFill>
            <a:prstDash val="dash"/>
          </a:ln>
        </p:spPr>
        <p:txBody>
          <a:bodyPr wrap="square" rtlCol="0">
            <a:spAutoFit/>
          </a:bodyPr>
          <a:lstStyle/>
          <a:p>
            <a:r>
              <a:rPr lang="fr-BE" b="1"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Research</a:t>
            </a:r>
            <a:r>
              <a:rPr lang="fr-BE" b="1"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questions:</a:t>
            </a:r>
          </a:p>
          <a:p>
            <a:pPr marL="285750" indent="-285750">
              <a:buFont typeface="Arial" panose="020B0604020202020204" pitchFamily="34" charset="0"/>
              <a:buChar char="•"/>
            </a:pPr>
            <a:r>
              <a:rPr lang="fr-BE"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Composition</a:t>
            </a:r>
          </a:p>
          <a:p>
            <a:pPr marL="285750" indent="-285750">
              <a:buFont typeface="Arial" panose="020B0604020202020204" pitchFamily="34" charset="0"/>
              <a:buChar char="•"/>
            </a:pPr>
            <a:r>
              <a:rPr lang="fr-BE"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Structure</a:t>
            </a:r>
          </a:p>
          <a:p>
            <a:pPr marL="285750" indent="-285750">
              <a:buFont typeface="Arial" panose="020B0604020202020204" pitchFamily="34" charset="0"/>
              <a:buChar char="•"/>
            </a:pPr>
            <a:r>
              <a:rPr lang="fr-BE"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Mechanical</a:t>
            </a:r>
            <a:r>
              <a:rPr lang="fr-BE"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a:t>
            </a:r>
            <a:r>
              <a:rPr lang="fr-BE"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properties</a:t>
            </a:r>
            <a:endParaRPr lang="fr-BE" dirty="0">
              <a:solidFill>
                <a:schemeClr val="tx1">
                  <a:lumMod val="65000"/>
                  <a:lumOff val="35000"/>
                </a:schemeClr>
              </a:solidFill>
              <a:latin typeface="Segoe UI" panose="020B0502040204020203" pitchFamily="34" charset="0"/>
              <a:cs typeface="Segoe UI" panose="020B0502040204020203" pitchFamily="34" charset="0"/>
            </a:endParaRPr>
          </a:p>
        </p:txBody>
      </p:sp>
      <p:pic>
        <p:nvPicPr>
          <p:cNvPr id="31" name="Graphique 30" descr="Point d’interrogation contour">
            <a:extLst>
              <a:ext uri="{FF2B5EF4-FFF2-40B4-BE49-F238E27FC236}">
                <a16:creationId xmlns:a16="http://schemas.microsoft.com/office/drawing/2014/main" id="{34C57524-BB38-F053-F05E-103E247C4BB6}"/>
              </a:ext>
            </a:extLst>
          </p:cNvPr>
          <p:cNvPicPr>
            <a:picLocks noChangeAspect="1"/>
          </p:cNvPicPr>
          <p:nvPr>
            <p:custDataLst>
              <p:tags r:id="rId14"/>
            </p:custDataLst>
          </p:nvPr>
        </p:nvPicPr>
        <p:blipFill>
          <a:blip r:embed="rId25">
            <a:extLst>
              <a:ext uri="{28A0092B-C50C-407E-A947-70E740481C1C}">
                <a14:useLocalDpi xmlns:a14="http://schemas.microsoft.com/office/drawing/2010/main" val="0"/>
              </a:ext>
              <a:ext uri="{96DAC541-7B7A-43D3-8B79-37D633B846F1}">
                <asvg:svgBlip xmlns:asvg="http://schemas.microsoft.com/office/drawing/2016/SVG/main" r:embed="rId26"/>
              </a:ext>
            </a:extLst>
          </a:blip>
          <a:stretch>
            <a:fillRect/>
          </a:stretch>
        </p:blipFill>
        <p:spPr>
          <a:xfrm>
            <a:off x="4632006" y="4393820"/>
            <a:ext cx="914400" cy="914400"/>
          </a:xfrm>
          <a:prstGeom prst="rect">
            <a:avLst/>
          </a:prstGeom>
        </p:spPr>
      </p:pic>
      <p:sp>
        <p:nvSpPr>
          <p:cNvPr id="32" name="ZoneTexte 31">
            <a:extLst>
              <a:ext uri="{FF2B5EF4-FFF2-40B4-BE49-F238E27FC236}">
                <a16:creationId xmlns:a16="http://schemas.microsoft.com/office/drawing/2014/main" id="{C689FEC6-C6B6-490B-73E4-698AB3E78D1A}"/>
              </a:ext>
            </a:extLst>
          </p:cNvPr>
          <p:cNvSpPr txBox="1"/>
          <p:nvPr>
            <p:custDataLst>
              <p:tags r:id="rId15"/>
            </p:custDataLst>
          </p:nvPr>
        </p:nvSpPr>
        <p:spPr>
          <a:xfrm>
            <a:off x="6687349" y="4261747"/>
            <a:ext cx="4695711" cy="1200329"/>
          </a:xfrm>
          <a:prstGeom prst="rect">
            <a:avLst/>
          </a:prstGeom>
          <a:solidFill>
            <a:srgbClr val="EEF6F6"/>
          </a:solidFill>
          <a:ln w="3175">
            <a:solidFill>
              <a:schemeClr val="tx1">
                <a:lumMod val="75000"/>
                <a:lumOff val="25000"/>
              </a:schemeClr>
            </a:solidFill>
            <a:prstDash val="dash"/>
          </a:ln>
        </p:spPr>
        <p:txBody>
          <a:bodyPr wrap="square" rtlCol="0">
            <a:spAutoFit/>
          </a:bodyPr>
          <a:lstStyle/>
          <a:p>
            <a:r>
              <a:rPr lang="fr-BE" b="1"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Outcomes</a:t>
            </a:r>
            <a:r>
              <a:rPr lang="fr-BE" b="1"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a:t>
            </a:r>
          </a:p>
          <a:p>
            <a:pPr marL="285750" indent="-285750">
              <a:buFont typeface="Arial" panose="020B0604020202020204" pitchFamily="34" charset="0"/>
              <a:buChar char="•"/>
            </a:pPr>
            <a:r>
              <a:rPr lang="fr-BE"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Better</a:t>
            </a:r>
            <a:r>
              <a:rPr lang="fr-BE"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a:t>
            </a:r>
            <a:r>
              <a:rPr lang="fr-BE"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predictions</a:t>
            </a:r>
            <a:r>
              <a:rPr lang="fr-BE"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of </a:t>
            </a:r>
            <a:r>
              <a:rPr lang="fr-BE"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bone</a:t>
            </a:r>
            <a:r>
              <a:rPr lang="fr-BE"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fracture</a:t>
            </a:r>
          </a:p>
          <a:p>
            <a:pPr marL="285750" indent="-285750">
              <a:buFont typeface="Arial" panose="020B0604020202020204" pitchFamily="34" charset="0"/>
              <a:buChar char="•"/>
            </a:pPr>
            <a:r>
              <a:rPr lang="fr-BE"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Better</a:t>
            </a:r>
            <a:r>
              <a:rPr lang="fr-BE"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a:t>
            </a:r>
            <a:r>
              <a:rPr lang="fr-BE"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understanding</a:t>
            </a:r>
            <a:r>
              <a:rPr lang="fr-BE"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of </a:t>
            </a:r>
            <a:r>
              <a:rPr lang="fr-BE"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bone</a:t>
            </a:r>
            <a:r>
              <a:rPr lang="fr-BE"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a:t>
            </a:r>
            <a:r>
              <a:rPr lang="fr-BE"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remodeling</a:t>
            </a:r>
            <a:endParaRPr lang="fr-BE"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endParaRPr>
          </a:p>
          <a:p>
            <a:pPr marL="285750" indent="-285750">
              <a:buFont typeface="Arial" panose="020B0604020202020204" pitchFamily="34" charset="0"/>
              <a:buChar char="•"/>
            </a:pPr>
            <a:r>
              <a:rPr lang="fr-BE"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New </a:t>
            </a:r>
            <a:r>
              <a:rPr lang="fr-BE"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bioinspired</a:t>
            </a:r>
            <a:r>
              <a:rPr lang="fr-BE"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composites</a:t>
            </a:r>
            <a:endParaRPr lang="fr-BE" dirty="0">
              <a:solidFill>
                <a:schemeClr val="tx1">
                  <a:lumMod val="65000"/>
                  <a:lumOff val="35000"/>
                </a:schemeClr>
              </a:solidFill>
              <a:latin typeface="Segoe UI" panose="020B0502040204020203" pitchFamily="34" charset="0"/>
              <a:cs typeface="Segoe UI" panose="020B0502040204020203" pitchFamily="34" charset="0"/>
            </a:endParaRPr>
          </a:p>
        </p:txBody>
      </p:sp>
      <p:cxnSp>
        <p:nvCxnSpPr>
          <p:cNvPr id="33" name="Connecteur droit avec flèche 32">
            <a:extLst>
              <a:ext uri="{FF2B5EF4-FFF2-40B4-BE49-F238E27FC236}">
                <a16:creationId xmlns:a16="http://schemas.microsoft.com/office/drawing/2014/main" id="{9168D144-9863-2C1A-748F-1FB98DA82C45}"/>
              </a:ext>
            </a:extLst>
          </p:cNvPr>
          <p:cNvCxnSpPr>
            <a:cxnSpLocks/>
          </p:cNvCxnSpPr>
          <p:nvPr>
            <p:custDataLst>
              <p:tags r:id="rId16"/>
            </p:custDataLst>
          </p:nvPr>
        </p:nvCxnSpPr>
        <p:spPr>
          <a:xfrm>
            <a:off x="5605229" y="4860360"/>
            <a:ext cx="776762" cy="0"/>
          </a:xfrm>
          <a:prstGeom prst="straightConnector1">
            <a:avLst/>
          </a:prstGeom>
          <a:ln w="38100">
            <a:solidFill>
              <a:schemeClr val="tx1">
                <a:lumMod val="65000"/>
                <a:lumOff val="35000"/>
              </a:schemeClr>
            </a:solidFill>
            <a:headEnd type="none" w="med" len="med"/>
            <a:tailEnd type="arrow" w="lg" len="lg"/>
          </a:ln>
        </p:spPr>
        <p:style>
          <a:lnRef idx="1">
            <a:schemeClr val="accent1"/>
          </a:lnRef>
          <a:fillRef idx="0">
            <a:schemeClr val="accent1"/>
          </a:fillRef>
          <a:effectRef idx="0">
            <a:schemeClr val="accent1"/>
          </a:effectRef>
          <a:fontRef idx="minor">
            <a:schemeClr val="tx1"/>
          </a:fontRef>
        </p:style>
      </p:cxnSp>
      <p:pic>
        <p:nvPicPr>
          <p:cNvPr id="34" name="Image 33" descr="Une image contenant Police, Graphique, logo, graphisme&#10;&#10;Description générée automatiquement">
            <a:extLst>
              <a:ext uri="{FF2B5EF4-FFF2-40B4-BE49-F238E27FC236}">
                <a16:creationId xmlns:a16="http://schemas.microsoft.com/office/drawing/2014/main" id="{3A6E1B22-033E-2AF5-A3D9-5F3EBD543EA0}"/>
              </a:ext>
            </a:extLst>
          </p:cNvPr>
          <p:cNvPicPr>
            <a:picLocks noChangeAspect="1"/>
          </p:cNvPicPr>
          <p:nvPr/>
        </p:nvPicPr>
        <p:blipFill rotWithShape="1">
          <a:blip r:embed="rId27">
            <a:extLst>
              <a:ext uri="{28A0092B-C50C-407E-A947-70E740481C1C}">
                <a14:useLocalDpi xmlns:a14="http://schemas.microsoft.com/office/drawing/2010/main" val="0"/>
              </a:ext>
            </a:extLst>
          </a:blip>
          <a:srcRect l="4503" t="17029" r="8845" b="10328"/>
          <a:stretch/>
        </p:blipFill>
        <p:spPr>
          <a:xfrm>
            <a:off x="223758" y="6252772"/>
            <a:ext cx="2140667" cy="537174"/>
          </a:xfrm>
          <a:prstGeom prst="rect">
            <a:avLst/>
          </a:prstGeom>
        </p:spPr>
      </p:pic>
    </p:spTree>
    <p:extLst>
      <p:ext uri="{BB962C8B-B14F-4D97-AF65-F5344CB8AC3E}">
        <p14:creationId xmlns:p14="http://schemas.microsoft.com/office/powerpoint/2010/main" val="23755417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par>
                          <p:cTn id="11" fill="hold">
                            <p:stCondLst>
                              <p:cond delay="0"/>
                            </p:stCondLst>
                            <p:childTnLst>
                              <p:par>
                                <p:cTn id="12" presetID="1" presetClass="entr" presetSubtype="0" fill="hold" nodeType="afterEffect">
                                  <p:stCondLst>
                                    <p:cond delay="500"/>
                                  </p:stCondLst>
                                  <p:childTnLst>
                                    <p:set>
                                      <p:cBhvr>
                                        <p:cTn id="13" dur="1" fill="hold">
                                          <p:stCondLst>
                                            <p:cond delay="0"/>
                                          </p:stCondLst>
                                        </p:cTn>
                                        <p:tgtEl>
                                          <p:spTgt spid="29"/>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30"/>
                                        </p:tgtEl>
                                        <p:attrNameLst>
                                          <p:attrName>style.visibility</p:attrName>
                                        </p:attrNameLst>
                                      </p:cBhvr>
                                      <p:to>
                                        <p:strVal val="visible"/>
                                      </p:to>
                                    </p:set>
                                  </p:childTnLst>
                                </p:cTn>
                              </p:par>
                              <p:par>
                                <p:cTn id="18" presetID="1" presetClass="entr" presetSubtype="0" fill="hold" nodeType="withEffect">
                                  <p:stCondLst>
                                    <p:cond delay="0"/>
                                  </p:stCondLst>
                                  <p:childTnLst>
                                    <p:set>
                                      <p:cBhvr>
                                        <p:cTn id="19" dur="1" fill="hold">
                                          <p:stCondLst>
                                            <p:cond delay="0"/>
                                          </p:stCondLst>
                                        </p:cTn>
                                        <p:tgtEl>
                                          <p:spTgt spid="30">
                                            <p:txEl>
                                              <p:pRg st="1" end="1"/>
                                            </p:txEl>
                                          </p:spTgt>
                                        </p:tgtEl>
                                        <p:attrNameLst>
                                          <p:attrName>style.visibility</p:attrName>
                                        </p:attrNameLst>
                                      </p:cBhvr>
                                      <p:to>
                                        <p:strVal val="visible"/>
                                      </p:to>
                                    </p:set>
                                  </p:childTnLst>
                                </p:cTn>
                              </p:par>
                              <p:par>
                                <p:cTn id="20" presetID="1" presetClass="entr" presetSubtype="0" fill="hold" nodeType="withEffect">
                                  <p:stCondLst>
                                    <p:cond delay="0"/>
                                  </p:stCondLst>
                                  <p:childTnLst>
                                    <p:set>
                                      <p:cBhvr>
                                        <p:cTn id="21" dur="1" fill="hold">
                                          <p:stCondLst>
                                            <p:cond delay="0"/>
                                          </p:stCondLst>
                                        </p:cTn>
                                        <p:tgtEl>
                                          <p:spTgt spid="30">
                                            <p:txEl>
                                              <p:pRg st="0" end="0"/>
                                            </p:txEl>
                                          </p:spTgt>
                                        </p:tgtEl>
                                        <p:attrNameLst>
                                          <p:attrName>style.visibility</p:attrName>
                                        </p:attrNameLst>
                                      </p:cBhvr>
                                      <p:to>
                                        <p:strVal val="visible"/>
                                      </p:to>
                                    </p:set>
                                  </p:childTnLst>
                                </p:cTn>
                              </p:par>
                              <p:par>
                                <p:cTn id="22" presetID="1" presetClass="entr" presetSubtype="0" fill="hold" nodeType="withEffect">
                                  <p:stCondLst>
                                    <p:cond delay="0"/>
                                  </p:stCondLst>
                                  <p:childTnLst>
                                    <p:set>
                                      <p:cBhvr>
                                        <p:cTn id="23" dur="1" fill="hold">
                                          <p:stCondLst>
                                            <p:cond delay="0"/>
                                          </p:stCondLst>
                                        </p:cTn>
                                        <p:tgtEl>
                                          <p:spTgt spid="30">
                                            <p:txEl>
                                              <p:pRg st="2" end="2"/>
                                            </p:txEl>
                                          </p:spTgt>
                                        </p:tgtEl>
                                        <p:attrNameLst>
                                          <p:attrName>style.visibility</p:attrName>
                                        </p:attrNameLst>
                                      </p:cBhvr>
                                      <p:to>
                                        <p:strVal val="visible"/>
                                      </p:to>
                                    </p:set>
                                  </p:childTnLst>
                                </p:cTn>
                              </p:par>
                              <p:par>
                                <p:cTn id="24" presetID="1" presetClass="entr" presetSubtype="0" fill="hold" nodeType="withEffect">
                                  <p:stCondLst>
                                    <p:cond delay="0"/>
                                  </p:stCondLst>
                                  <p:childTnLst>
                                    <p:set>
                                      <p:cBhvr>
                                        <p:cTn id="25" dur="1" fill="hold">
                                          <p:stCondLst>
                                            <p:cond delay="0"/>
                                          </p:stCondLst>
                                        </p:cTn>
                                        <p:tgtEl>
                                          <p:spTgt spid="30">
                                            <p:txEl>
                                              <p:pRg st="3" end="3"/>
                                            </p:txEl>
                                          </p:spTgt>
                                        </p:tgtEl>
                                        <p:attrNameLst>
                                          <p:attrName>style.visibility</p:attrName>
                                        </p:attrNameLst>
                                      </p:cBhvr>
                                      <p:to>
                                        <p:strVal val="visible"/>
                                      </p:to>
                                    </p:set>
                                  </p:childTnLst>
                                </p:cTn>
                              </p:par>
                              <p:par>
                                <p:cTn id="26" presetID="1" presetClass="entr" presetSubtype="0" fill="hold" nodeType="withEffect">
                                  <p:stCondLst>
                                    <p:cond delay="0"/>
                                  </p:stCondLst>
                                  <p:childTnLst>
                                    <p:set>
                                      <p:cBhvr>
                                        <p:cTn id="27" dur="1" fill="hold">
                                          <p:stCondLst>
                                            <p:cond delay="0"/>
                                          </p:stCondLst>
                                        </p:cTn>
                                        <p:tgtEl>
                                          <p:spTgt spid="31"/>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nodeType="clickEffect">
                                  <p:stCondLst>
                                    <p:cond delay="0"/>
                                  </p:stCondLst>
                                  <p:childTnLst>
                                    <p:set>
                                      <p:cBhvr>
                                        <p:cTn id="31" dur="1" fill="hold">
                                          <p:stCondLst>
                                            <p:cond delay="0"/>
                                          </p:stCondLst>
                                        </p:cTn>
                                        <p:tgtEl>
                                          <p:spTgt spid="33"/>
                                        </p:tgtEl>
                                        <p:attrNameLst>
                                          <p:attrName>style.visibility</p:attrName>
                                        </p:attrNameLst>
                                      </p:cBhvr>
                                      <p:to>
                                        <p:strVal val="visible"/>
                                      </p:to>
                                    </p:set>
                                  </p:childTnLst>
                                </p:cTn>
                              </p:par>
                              <p:par>
                                <p:cTn id="32" presetID="1" presetClass="entr" presetSubtype="0" fill="hold" grpId="0" nodeType="withEffect">
                                  <p:stCondLst>
                                    <p:cond delay="0"/>
                                  </p:stCondLst>
                                  <p:childTnLst>
                                    <p:set>
                                      <p:cBhvr>
                                        <p:cTn id="33" dur="1" fill="hold">
                                          <p:stCondLst>
                                            <p:cond delay="0"/>
                                          </p:stCondLst>
                                        </p:cTn>
                                        <p:tgtEl>
                                          <p:spTgt spid="32"/>
                                        </p:tgtEl>
                                        <p:attrNameLst>
                                          <p:attrName>style.visibility</p:attrName>
                                        </p:attrNameLst>
                                      </p:cBhvr>
                                      <p:to>
                                        <p:strVal val="visible"/>
                                      </p:to>
                                    </p:set>
                                  </p:childTnLst>
                                </p:cTn>
                              </p:par>
                              <p:par>
                                <p:cTn id="34" presetID="1" presetClass="entr" presetSubtype="0" fill="hold" nodeType="withEffect">
                                  <p:stCondLst>
                                    <p:cond delay="0"/>
                                  </p:stCondLst>
                                  <p:childTnLst>
                                    <p:set>
                                      <p:cBhvr>
                                        <p:cTn id="35" dur="1" fill="hold">
                                          <p:stCondLst>
                                            <p:cond delay="0"/>
                                          </p:stCondLst>
                                        </p:cTn>
                                        <p:tgtEl>
                                          <p:spTgt spid="32">
                                            <p:txEl>
                                              <p:pRg st="0" end="0"/>
                                            </p:txEl>
                                          </p:spTgt>
                                        </p:tgtEl>
                                        <p:attrNameLst>
                                          <p:attrName>style.visibility</p:attrName>
                                        </p:attrNameLst>
                                      </p:cBhvr>
                                      <p:to>
                                        <p:strVal val="visible"/>
                                      </p:to>
                                    </p:set>
                                  </p:childTnLst>
                                </p:cTn>
                              </p:par>
                              <p:par>
                                <p:cTn id="36" presetID="1" presetClass="entr" presetSubtype="0" fill="hold" nodeType="withEffect">
                                  <p:stCondLst>
                                    <p:cond delay="0"/>
                                  </p:stCondLst>
                                  <p:childTnLst>
                                    <p:set>
                                      <p:cBhvr>
                                        <p:cTn id="37" dur="1" fill="hold">
                                          <p:stCondLst>
                                            <p:cond delay="0"/>
                                          </p:stCondLst>
                                        </p:cTn>
                                        <p:tgtEl>
                                          <p:spTgt spid="32">
                                            <p:txEl>
                                              <p:pRg st="1" end="1"/>
                                            </p:txEl>
                                          </p:spTgt>
                                        </p:tgtEl>
                                        <p:attrNameLst>
                                          <p:attrName>style.visibility</p:attrName>
                                        </p:attrNameLst>
                                      </p:cBhvr>
                                      <p:to>
                                        <p:strVal val="visible"/>
                                      </p:to>
                                    </p:set>
                                  </p:childTnLst>
                                </p:cTn>
                              </p:par>
                              <p:par>
                                <p:cTn id="38" presetID="1" presetClass="entr" presetSubtype="0" fill="hold" nodeType="withEffect">
                                  <p:stCondLst>
                                    <p:cond delay="0"/>
                                  </p:stCondLst>
                                  <p:childTnLst>
                                    <p:set>
                                      <p:cBhvr>
                                        <p:cTn id="39" dur="1" fill="hold">
                                          <p:stCondLst>
                                            <p:cond delay="0"/>
                                          </p:stCondLst>
                                        </p:cTn>
                                        <p:tgtEl>
                                          <p:spTgt spid="32">
                                            <p:txEl>
                                              <p:pRg st="2" end="2"/>
                                            </p:txEl>
                                          </p:spTgt>
                                        </p:tgtEl>
                                        <p:attrNameLst>
                                          <p:attrName>style.visibility</p:attrName>
                                        </p:attrNameLst>
                                      </p:cBhvr>
                                      <p:to>
                                        <p:strVal val="visible"/>
                                      </p:to>
                                    </p:set>
                                  </p:childTnLst>
                                </p:cTn>
                              </p:par>
                              <p:par>
                                <p:cTn id="40" presetID="1" presetClass="entr" presetSubtype="0" fill="hold" nodeType="withEffect">
                                  <p:stCondLst>
                                    <p:cond delay="0"/>
                                  </p:stCondLst>
                                  <p:childTnLst>
                                    <p:set>
                                      <p:cBhvr>
                                        <p:cTn id="41" dur="1" fill="hold">
                                          <p:stCondLst>
                                            <p:cond delay="0"/>
                                          </p:stCondLst>
                                        </p:cTn>
                                        <p:tgtEl>
                                          <p:spTgt spid="32">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30" grpId="0" animBg="1"/>
      <p:bldP spid="32"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ZoneTexte 5">
            <a:extLst>
              <a:ext uri="{FF2B5EF4-FFF2-40B4-BE49-F238E27FC236}">
                <a16:creationId xmlns:a16="http://schemas.microsoft.com/office/drawing/2014/main" id="{0BA8B797-9401-F48C-38D2-E958AB39956E}"/>
              </a:ext>
            </a:extLst>
          </p:cNvPr>
          <p:cNvSpPr txBox="1"/>
          <p:nvPr>
            <p:custDataLst>
              <p:tags r:id="rId1"/>
            </p:custDataLst>
          </p:nvPr>
        </p:nvSpPr>
        <p:spPr>
          <a:xfrm>
            <a:off x="502272" y="1229682"/>
            <a:ext cx="5110645" cy="646331"/>
          </a:xfrm>
          <a:prstGeom prst="rect">
            <a:avLst/>
          </a:prstGeom>
          <a:solidFill>
            <a:srgbClr val="EEF6F6"/>
          </a:solidFill>
          <a:ln w="3175">
            <a:solidFill>
              <a:schemeClr val="tx1">
                <a:lumMod val="75000"/>
                <a:lumOff val="25000"/>
              </a:schemeClr>
            </a:solidFill>
            <a:prstDash val="dash"/>
          </a:ln>
        </p:spPr>
        <p:txBody>
          <a:bodyPr wrap="square" rtlCol="0">
            <a:spAutoFit/>
          </a:bodyPr>
          <a:lstStyle/>
          <a:p>
            <a:pPr fontAlgn="base"/>
            <a:r>
              <a:rPr lang="en-US"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a:t>
            </a:r>
            <a:r>
              <a:rPr lang="en-US" dirty="0">
                <a:solidFill>
                  <a:schemeClr val="tx1">
                    <a:lumMod val="65000"/>
                    <a:lumOff val="35000"/>
                  </a:schemeClr>
                </a:solidFill>
                <a:latin typeface="Segoe UI" panose="020B0502040204020203" pitchFamily="34" charset="0"/>
                <a:cs typeface="Segoe UI" panose="020B0502040204020203" pitchFamily="34" charset="0"/>
              </a:rPr>
              <a:t>Characterization of mineral content and mechanical properties of CL and its surroundings</a:t>
            </a:r>
          </a:p>
        </p:txBody>
      </p:sp>
      <p:sp>
        <p:nvSpPr>
          <p:cNvPr id="5" name="ZoneTexte 4">
            <a:extLst>
              <a:ext uri="{FF2B5EF4-FFF2-40B4-BE49-F238E27FC236}">
                <a16:creationId xmlns:a16="http://schemas.microsoft.com/office/drawing/2014/main" id="{E933E17D-99C1-37A6-A631-9F92506185FC}"/>
              </a:ext>
            </a:extLst>
          </p:cNvPr>
          <p:cNvSpPr txBox="1"/>
          <p:nvPr>
            <p:custDataLst>
              <p:tags r:id="rId2"/>
            </p:custDataLst>
          </p:nvPr>
        </p:nvSpPr>
        <p:spPr>
          <a:xfrm>
            <a:off x="502271" y="2451294"/>
            <a:ext cx="5470044" cy="646331"/>
          </a:xfrm>
          <a:prstGeom prst="rect">
            <a:avLst/>
          </a:prstGeom>
          <a:solidFill>
            <a:srgbClr val="EEF6F6"/>
          </a:solidFill>
          <a:ln w="3175">
            <a:solidFill>
              <a:schemeClr val="tx1">
                <a:lumMod val="75000"/>
                <a:lumOff val="25000"/>
              </a:schemeClr>
            </a:solidFill>
            <a:prstDash val="dash"/>
          </a:ln>
        </p:spPr>
        <p:txBody>
          <a:bodyPr wrap="square" rtlCol="0">
            <a:spAutoFit/>
          </a:bodyPr>
          <a:lstStyle/>
          <a:p>
            <a:pPr algn="ctr" fontAlgn="base"/>
            <a:r>
              <a:rPr lang="en-US" b="1" dirty="0">
                <a:solidFill>
                  <a:schemeClr val="tx1">
                    <a:lumMod val="65000"/>
                    <a:lumOff val="35000"/>
                  </a:schemeClr>
                </a:solidFill>
                <a:latin typeface="Segoe UI" panose="020B0502040204020203" pitchFamily="34" charset="0"/>
                <a:cs typeface="Segoe UI" panose="020B0502040204020203" pitchFamily="34" charset="0"/>
              </a:rPr>
              <a:t>Mineral content</a:t>
            </a:r>
            <a:r>
              <a:rPr lang="en-US" dirty="0">
                <a:solidFill>
                  <a:schemeClr val="tx1">
                    <a:lumMod val="65000"/>
                    <a:lumOff val="35000"/>
                  </a:schemeClr>
                </a:solidFill>
                <a:latin typeface="Segoe UI" panose="020B0502040204020203" pitchFamily="34" charset="0"/>
                <a:cs typeface="Segoe UI" panose="020B0502040204020203" pitchFamily="34" charset="0"/>
              </a:rPr>
              <a:t>: Is there a relationship between the mineral content of CL and of surrounding bone?</a:t>
            </a:r>
            <a:r>
              <a:rPr lang="en-US"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a:t>
            </a:r>
          </a:p>
        </p:txBody>
      </p:sp>
      <p:sp>
        <p:nvSpPr>
          <p:cNvPr id="594" name="ZoneTexte 593">
            <a:extLst>
              <a:ext uri="{FF2B5EF4-FFF2-40B4-BE49-F238E27FC236}">
                <a16:creationId xmlns:a16="http://schemas.microsoft.com/office/drawing/2014/main" id="{C6F33CCC-09F0-66E4-2A4E-959BD4E5B0C5}"/>
              </a:ext>
            </a:extLst>
          </p:cNvPr>
          <p:cNvSpPr txBox="1"/>
          <p:nvPr>
            <p:custDataLst>
              <p:tags r:id="rId3"/>
            </p:custDataLst>
          </p:nvPr>
        </p:nvSpPr>
        <p:spPr>
          <a:xfrm>
            <a:off x="6476621" y="2454106"/>
            <a:ext cx="5155078" cy="646331"/>
          </a:xfrm>
          <a:prstGeom prst="rect">
            <a:avLst/>
          </a:prstGeom>
          <a:solidFill>
            <a:srgbClr val="EEF6F6"/>
          </a:solidFill>
          <a:ln w="3175">
            <a:solidFill>
              <a:schemeClr val="tx1">
                <a:lumMod val="75000"/>
                <a:lumOff val="25000"/>
              </a:schemeClr>
            </a:solidFill>
            <a:prstDash val="dash"/>
          </a:ln>
        </p:spPr>
        <p:txBody>
          <a:bodyPr wrap="square" rtlCol="0">
            <a:spAutoFit/>
          </a:bodyPr>
          <a:lstStyle/>
          <a:p>
            <a:pPr algn="ctr" fontAlgn="base"/>
            <a:r>
              <a:rPr lang="en-US" b="1" dirty="0">
                <a:solidFill>
                  <a:schemeClr val="tx1">
                    <a:lumMod val="65000"/>
                    <a:lumOff val="35000"/>
                  </a:schemeClr>
                </a:solidFill>
                <a:latin typeface="Segoe UI" panose="020B0502040204020203" pitchFamily="34" charset="0"/>
                <a:cs typeface="Segoe UI" panose="020B0502040204020203" pitchFamily="34" charset="0"/>
              </a:rPr>
              <a:t>Mechanical properties</a:t>
            </a:r>
            <a:r>
              <a:rPr lang="en-US" dirty="0">
                <a:solidFill>
                  <a:schemeClr val="tx1">
                    <a:lumMod val="65000"/>
                    <a:lumOff val="35000"/>
                  </a:schemeClr>
                </a:solidFill>
                <a:latin typeface="Segoe UI" panose="020B0502040204020203" pitchFamily="34" charset="0"/>
                <a:cs typeface="Segoe UI" panose="020B0502040204020203" pitchFamily="34" charset="0"/>
              </a:rPr>
              <a:t>: Is CL stiffer or more compliant than corresponding </a:t>
            </a:r>
            <a:r>
              <a:rPr lang="en-US" dirty="0" err="1">
                <a:solidFill>
                  <a:schemeClr val="tx1">
                    <a:lumMod val="65000"/>
                    <a:lumOff val="35000"/>
                  </a:schemeClr>
                </a:solidFill>
                <a:latin typeface="Segoe UI" panose="020B0502040204020203" pitchFamily="34" charset="0"/>
                <a:cs typeface="Segoe UI" panose="020B0502040204020203" pitchFamily="34" charset="0"/>
              </a:rPr>
              <a:t>osteonal</a:t>
            </a:r>
            <a:r>
              <a:rPr lang="en-US" dirty="0">
                <a:solidFill>
                  <a:schemeClr val="tx1">
                    <a:lumMod val="65000"/>
                    <a:lumOff val="35000"/>
                  </a:schemeClr>
                </a:solidFill>
                <a:latin typeface="Segoe UI" panose="020B0502040204020203" pitchFamily="34" charset="0"/>
                <a:cs typeface="Segoe UI" panose="020B0502040204020203" pitchFamily="34" charset="0"/>
              </a:rPr>
              <a:t> bone?</a:t>
            </a:r>
          </a:p>
        </p:txBody>
      </p:sp>
      <p:sp>
        <p:nvSpPr>
          <p:cNvPr id="3" name="Rectangle 2">
            <a:extLst>
              <a:ext uri="{FF2B5EF4-FFF2-40B4-BE49-F238E27FC236}">
                <a16:creationId xmlns:a16="http://schemas.microsoft.com/office/drawing/2014/main" id="{A2212B34-3D0B-C977-FFE7-68D4CE844D7F}"/>
              </a:ext>
            </a:extLst>
          </p:cNvPr>
          <p:cNvSpPr/>
          <p:nvPr>
            <p:custDataLst>
              <p:tags r:id="rId4"/>
            </p:custDataLst>
          </p:nvPr>
        </p:nvSpPr>
        <p:spPr>
          <a:xfrm>
            <a:off x="0" y="6176963"/>
            <a:ext cx="12192000" cy="681037"/>
          </a:xfrm>
          <a:prstGeom prst="rect">
            <a:avLst/>
          </a:prstGeom>
          <a:solidFill>
            <a:srgbClr val="4E9698"/>
          </a:solidFill>
          <a:ln>
            <a:solidFill>
              <a:srgbClr val="54A4A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8" name="Picture 4" descr="https://lh5.googleusercontent.com/vTbrx3h74wohvWzTWTv_QDMYgF2bQ52fjNbiTV8YTc3xOVTrjKa1Es-LpOIlfa3K02g8eUIDxjLhQqsnoWe11gknnBe128hl4c1YUAw0qD1oRCsXWc_MWdnfbA3EaYTAQmT-r_uRifI">
            <a:extLst>
              <a:ext uri="{FF2B5EF4-FFF2-40B4-BE49-F238E27FC236}">
                <a16:creationId xmlns:a16="http://schemas.microsoft.com/office/drawing/2014/main" id="{4065A02E-1CE9-46D3-A044-A85116FA05C2}"/>
              </a:ext>
            </a:extLst>
          </p:cNvPr>
          <p:cNvPicPr>
            <a:picLocks noChangeAspect="1" noChangeArrowheads="1"/>
          </p:cNvPicPr>
          <p:nvPr>
            <p:custDataLst>
              <p:tags r:id="rId5"/>
            </p:custDataLst>
          </p:nvPr>
        </p:nvPicPr>
        <p:blipFill>
          <a:blip r:embed="rId31" cstate="print">
            <a:extLst>
              <a:ext uri="{28A0092B-C50C-407E-A947-70E740481C1C}">
                <a14:useLocalDpi xmlns:a14="http://schemas.microsoft.com/office/drawing/2010/main" val="0"/>
              </a:ext>
            </a:extLst>
          </a:blip>
          <a:srcRect/>
          <a:stretch>
            <a:fillRect/>
          </a:stretch>
        </p:blipFill>
        <p:spPr bwMode="auto">
          <a:xfrm>
            <a:off x="10395274" y="0"/>
            <a:ext cx="1796726" cy="772593"/>
          </a:xfrm>
          <a:prstGeom prst="rect">
            <a:avLst/>
          </a:prstGeom>
          <a:noFill/>
          <a:extLst>
            <a:ext uri="{909E8E84-426E-40DD-AFC4-6F175D3DCCD1}">
              <a14:hiddenFill xmlns:a14="http://schemas.microsoft.com/office/drawing/2010/main">
                <a:solidFill>
                  <a:srgbClr val="FFFFFF"/>
                </a:solidFill>
              </a14:hiddenFill>
            </a:ext>
          </a:extLst>
        </p:spPr>
      </p:pic>
      <p:grpSp>
        <p:nvGrpSpPr>
          <p:cNvPr id="46" name="Groupe 45">
            <a:extLst>
              <a:ext uri="{FF2B5EF4-FFF2-40B4-BE49-F238E27FC236}">
                <a16:creationId xmlns:a16="http://schemas.microsoft.com/office/drawing/2014/main" id="{2ADB3B14-A2B0-6E27-4E9A-ECCA573D2CE2}"/>
              </a:ext>
            </a:extLst>
          </p:cNvPr>
          <p:cNvGrpSpPr>
            <a:grpSpLocks noChangeAspect="1"/>
          </p:cNvGrpSpPr>
          <p:nvPr>
            <p:custDataLst>
              <p:tags r:id="rId6"/>
            </p:custDataLst>
          </p:nvPr>
        </p:nvGrpSpPr>
        <p:grpSpPr>
          <a:xfrm>
            <a:off x="5884330" y="780794"/>
            <a:ext cx="741451" cy="1453931"/>
            <a:chOff x="1126741" y="913505"/>
            <a:chExt cx="1717887" cy="3368651"/>
          </a:xfrm>
        </p:grpSpPr>
        <p:sp>
          <p:nvSpPr>
            <p:cNvPr id="19" name="Forme libre 1">
              <a:extLst>
                <a:ext uri="{FF2B5EF4-FFF2-40B4-BE49-F238E27FC236}">
                  <a16:creationId xmlns:a16="http://schemas.microsoft.com/office/drawing/2014/main" id="{AEBDE6CD-1A92-2A11-1193-7867BDCD4423}"/>
                </a:ext>
              </a:extLst>
            </p:cNvPr>
            <p:cNvSpPr/>
            <p:nvPr/>
          </p:nvSpPr>
          <p:spPr>
            <a:xfrm>
              <a:off x="1126741" y="913505"/>
              <a:ext cx="1717887" cy="3368651"/>
            </a:xfrm>
            <a:custGeom>
              <a:avLst/>
              <a:gdLst>
                <a:gd name="connsiteX0" fmla="*/ 320040 w 1722120"/>
                <a:gd name="connsiteY0" fmla="*/ 3261360 h 3291841"/>
                <a:gd name="connsiteX1" fmla="*/ 312420 w 1722120"/>
                <a:gd name="connsiteY1" fmla="*/ 3223260 h 3291841"/>
                <a:gd name="connsiteX2" fmla="*/ 304800 w 1722120"/>
                <a:gd name="connsiteY2" fmla="*/ 3192780 h 3291841"/>
                <a:gd name="connsiteX3" fmla="*/ 297180 w 1722120"/>
                <a:gd name="connsiteY3" fmla="*/ 3101340 h 3291841"/>
                <a:gd name="connsiteX4" fmla="*/ 289560 w 1722120"/>
                <a:gd name="connsiteY4" fmla="*/ 3055620 h 3291841"/>
                <a:gd name="connsiteX5" fmla="*/ 274320 w 1722120"/>
                <a:gd name="connsiteY5" fmla="*/ 2948940 h 3291841"/>
                <a:gd name="connsiteX6" fmla="*/ 266700 w 1722120"/>
                <a:gd name="connsiteY6" fmla="*/ 2796540 h 3291841"/>
                <a:gd name="connsiteX7" fmla="*/ 259080 w 1722120"/>
                <a:gd name="connsiteY7" fmla="*/ 2766060 h 3291841"/>
                <a:gd name="connsiteX8" fmla="*/ 243840 w 1722120"/>
                <a:gd name="connsiteY8" fmla="*/ 2674620 h 3291841"/>
                <a:gd name="connsiteX9" fmla="*/ 236220 w 1722120"/>
                <a:gd name="connsiteY9" fmla="*/ 2575560 h 3291841"/>
                <a:gd name="connsiteX10" fmla="*/ 228600 w 1722120"/>
                <a:gd name="connsiteY10" fmla="*/ 2423160 h 3291841"/>
                <a:gd name="connsiteX11" fmla="*/ 213360 w 1722120"/>
                <a:gd name="connsiteY11" fmla="*/ 2324100 h 3291841"/>
                <a:gd name="connsiteX12" fmla="*/ 205740 w 1722120"/>
                <a:gd name="connsiteY12" fmla="*/ 2270760 h 3291841"/>
                <a:gd name="connsiteX13" fmla="*/ 198120 w 1722120"/>
                <a:gd name="connsiteY13" fmla="*/ 2225040 h 3291841"/>
                <a:gd name="connsiteX14" fmla="*/ 190500 w 1722120"/>
                <a:gd name="connsiteY14" fmla="*/ 1143000 h 3291841"/>
                <a:gd name="connsiteX15" fmla="*/ 182880 w 1722120"/>
                <a:gd name="connsiteY15" fmla="*/ 1120140 h 3291841"/>
                <a:gd name="connsiteX16" fmla="*/ 167640 w 1722120"/>
                <a:gd name="connsiteY16" fmla="*/ 1059180 h 3291841"/>
                <a:gd name="connsiteX17" fmla="*/ 160020 w 1722120"/>
                <a:gd name="connsiteY17" fmla="*/ 1036320 h 3291841"/>
                <a:gd name="connsiteX18" fmla="*/ 114300 w 1722120"/>
                <a:gd name="connsiteY18" fmla="*/ 990600 h 3291841"/>
                <a:gd name="connsiteX19" fmla="*/ 99060 w 1722120"/>
                <a:gd name="connsiteY19" fmla="*/ 967740 h 3291841"/>
                <a:gd name="connsiteX20" fmla="*/ 53340 w 1722120"/>
                <a:gd name="connsiteY20" fmla="*/ 922020 h 3291841"/>
                <a:gd name="connsiteX21" fmla="*/ 30480 w 1722120"/>
                <a:gd name="connsiteY21" fmla="*/ 876300 h 3291841"/>
                <a:gd name="connsiteX22" fmla="*/ 7620 w 1722120"/>
                <a:gd name="connsiteY22" fmla="*/ 830580 h 3291841"/>
                <a:gd name="connsiteX23" fmla="*/ 0 w 1722120"/>
                <a:gd name="connsiteY23" fmla="*/ 769620 h 3291841"/>
                <a:gd name="connsiteX24" fmla="*/ 15240 w 1722120"/>
                <a:gd name="connsiteY24" fmla="*/ 708660 h 3291841"/>
                <a:gd name="connsiteX25" fmla="*/ 30480 w 1722120"/>
                <a:gd name="connsiteY25" fmla="*/ 685800 h 3291841"/>
                <a:gd name="connsiteX26" fmla="*/ 53340 w 1722120"/>
                <a:gd name="connsiteY26" fmla="*/ 640080 h 3291841"/>
                <a:gd name="connsiteX27" fmla="*/ 68580 w 1722120"/>
                <a:gd name="connsiteY27" fmla="*/ 548640 h 3291841"/>
                <a:gd name="connsiteX28" fmla="*/ 76200 w 1722120"/>
                <a:gd name="connsiteY28" fmla="*/ 525780 h 3291841"/>
                <a:gd name="connsiteX29" fmla="*/ 91440 w 1722120"/>
                <a:gd name="connsiteY29" fmla="*/ 502920 h 3291841"/>
                <a:gd name="connsiteX30" fmla="*/ 99060 w 1722120"/>
                <a:gd name="connsiteY30" fmla="*/ 472440 h 3291841"/>
                <a:gd name="connsiteX31" fmla="*/ 160020 w 1722120"/>
                <a:gd name="connsiteY31" fmla="*/ 457200 h 3291841"/>
                <a:gd name="connsiteX32" fmla="*/ 167640 w 1722120"/>
                <a:gd name="connsiteY32" fmla="*/ 434340 h 3291841"/>
                <a:gd name="connsiteX33" fmla="*/ 175260 w 1722120"/>
                <a:gd name="connsiteY33" fmla="*/ 342900 h 3291841"/>
                <a:gd name="connsiteX34" fmla="*/ 220980 w 1722120"/>
                <a:gd name="connsiteY34" fmla="*/ 327660 h 3291841"/>
                <a:gd name="connsiteX35" fmla="*/ 243840 w 1722120"/>
                <a:gd name="connsiteY35" fmla="*/ 320040 h 3291841"/>
                <a:gd name="connsiteX36" fmla="*/ 266700 w 1722120"/>
                <a:gd name="connsiteY36" fmla="*/ 312420 h 3291841"/>
                <a:gd name="connsiteX37" fmla="*/ 289560 w 1722120"/>
                <a:gd name="connsiteY37" fmla="*/ 297180 h 3291841"/>
                <a:gd name="connsiteX38" fmla="*/ 335280 w 1722120"/>
                <a:gd name="connsiteY38" fmla="*/ 281940 h 3291841"/>
                <a:gd name="connsiteX39" fmla="*/ 358140 w 1722120"/>
                <a:gd name="connsiteY39" fmla="*/ 274320 h 3291841"/>
                <a:gd name="connsiteX40" fmla="*/ 381000 w 1722120"/>
                <a:gd name="connsiteY40" fmla="*/ 266700 h 3291841"/>
                <a:gd name="connsiteX41" fmla="*/ 403860 w 1722120"/>
                <a:gd name="connsiteY41" fmla="*/ 259080 h 3291841"/>
                <a:gd name="connsiteX42" fmla="*/ 434340 w 1722120"/>
                <a:gd name="connsiteY42" fmla="*/ 251460 h 3291841"/>
                <a:gd name="connsiteX43" fmla="*/ 510540 w 1722120"/>
                <a:gd name="connsiteY43" fmla="*/ 228600 h 3291841"/>
                <a:gd name="connsiteX44" fmla="*/ 533400 w 1722120"/>
                <a:gd name="connsiteY44" fmla="*/ 251460 h 3291841"/>
                <a:gd name="connsiteX45" fmla="*/ 563880 w 1722120"/>
                <a:gd name="connsiteY45" fmla="*/ 297180 h 3291841"/>
                <a:gd name="connsiteX46" fmla="*/ 556260 w 1722120"/>
                <a:gd name="connsiteY46" fmla="*/ 358140 h 3291841"/>
                <a:gd name="connsiteX47" fmla="*/ 548640 w 1722120"/>
                <a:gd name="connsiteY47" fmla="*/ 381000 h 3291841"/>
                <a:gd name="connsiteX48" fmla="*/ 556260 w 1722120"/>
                <a:gd name="connsiteY48" fmla="*/ 449580 h 3291841"/>
                <a:gd name="connsiteX49" fmla="*/ 670560 w 1722120"/>
                <a:gd name="connsiteY49" fmla="*/ 434340 h 3291841"/>
                <a:gd name="connsiteX50" fmla="*/ 701040 w 1722120"/>
                <a:gd name="connsiteY50" fmla="*/ 419100 h 3291841"/>
                <a:gd name="connsiteX51" fmla="*/ 746760 w 1722120"/>
                <a:gd name="connsiteY51" fmla="*/ 403860 h 3291841"/>
                <a:gd name="connsiteX52" fmla="*/ 792480 w 1722120"/>
                <a:gd name="connsiteY52" fmla="*/ 388620 h 3291841"/>
                <a:gd name="connsiteX53" fmla="*/ 815340 w 1722120"/>
                <a:gd name="connsiteY53" fmla="*/ 381000 h 3291841"/>
                <a:gd name="connsiteX54" fmla="*/ 822960 w 1722120"/>
                <a:gd name="connsiteY54" fmla="*/ 358140 h 3291841"/>
                <a:gd name="connsiteX55" fmla="*/ 845820 w 1722120"/>
                <a:gd name="connsiteY55" fmla="*/ 335280 h 3291841"/>
                <a:gd name="connsiteX56" fmla="*/ 861060 w 1722120"/>
                <a:gd name="connsiteY56" fmla="*/ 312420 h 3291841"/>
                <a:gd name="connsiteX57" fmla="*/ 838200 w 1722120"/>
                <a:gd name="connsiteY57" fmla="*/ 259080 h 3291841"/>
                <a:gd name="connsiteX58" fmla="*/ 815340 w 1722120"/>
                <a:gd name="connsiteY58" fmla="*/ 251460 h 3291841"/>
                <a:gd name="connsiteX59" fmla="*/ 838200 w 1722120"/>
                <a:gd name="connsiteY59" fmla="*/ 228600 h 3291841"/>
                <a:gd name="connsiteX60" fmla="*/ 853440 w 1722120"/>
                <a:gd name="connsiteY60" fmla="*/ 205740 h 3291841"/>
                <a:gd name="connsiteX61" fmla="*/ 876300 w 1722120"/>
                <a:gd name="connsiteY61" fmla="*/ 198120 h 3291841"/>
                <a:gd name="connsiteX62" fmla="*/ 929640 w 1722120"/>
                <a:gd name="connsiteY62" fmla="*/ 160020 h 3291841"/>
                <a:gd name="connsiteX63" fmla="*/ 952500 w 1722120"/>
                <a:gd name="connsiteY63" fmla="*/ 152400 h 3291841"/>
                <a:gd name="connsiteX64" fmla="*/ 990600 w 1722120"/>
                <a:gd name="connsiteY64" fmla="*/ 106680 h 3291841"/>
                <a:gd name="connsiteX65" fmla="*/ 1013460 w 1722120"/>
                <a:gd name="connsiteY65" fmla="*/ 99060 h 3291841"/>
                <a:gd name="connsiteX66" fmla="*/ 1036320 w 1722120"/>
                <a:gd name="connsiteY66" fmla="*/ 83820 h 3291841"/>
                <a:gd name="connsiteX67" fmla="*/ 1059180 w 1722120"/>
                <a:gd name="connsiteY67" fmla="*/ 76200 h 3291841"/>
                <a:gd name="connsiteX68" fmla="*/ 1082040 w 1722120"/>
                <a:gd name="connsiteY68" fmla="*/ 60960 h 3291841"/>
                <a:gd name="connsiteX69" fmla="*/ 1112520 w 1722120"/>
                <a:gd name="connsiteY69" fmla="*/ 53340 h 3291841"/>
                <a:gd name="connsiteX70" fmla="*/ 1158240 w 1722120"/>
                <a:gd name="connsiteY70" fmla="*/ 38100 h 3291841"/>
                <a:gd name="connsiteX71" fmla="*/ 1181100 w 1722120"/>
                <a:gd name="connsiteY71" fmla="*/ 15240 h 3291841"/>
                <a:gd name="connsiteX72" fmla="*/ 1264920 w 1722120"/>
                <a:gd name="connsiteY72" fmla="*/ 0 h 3291841"/>
                <a:gd name="connsiteX73" fmla="*/ 1363980 w 1722120"/>
                <a:gd name="connsiteY73" fmla="*/ 7620 h 3291841"/>
                <a:gd name="connsiteX74" fmla="*/ 1386840 w 1722120"/>
                <a:gd name="connsiteY74" fmla="*/ 22860 h 3291841"/>
                <a:gd name="connsiteX75" fmla="*/ 1409700 w 1722120"/>
                <a:gd name="connsiteY75" fmla="*/ 30480 h 3291841"/>
                <a:gd name="connsiteX76" fmla="*/ 1432560 w 1722120"/>
                <a:gd name="connsiteY76" fmla="*/ 45720 h 3291841"/>
                <a:gd name="connsiteX77" fmla="*/ 1485900 w 1722120"/>
                <a:gd name="connsiteY77" fmla="*/ 68580 h 3291841"/>
                <a:gd name="connsiteX78" fmla="*/ 1531620 w 1722120"/>
                <a:gd name="connsiteY78" fmla="*/ 91440 h 3291841"/>
                <a:gd name="connsiteX79" fmla="*/ 1554480 w 1722120"/>
                <a:gd name="connsiteY79" fmla="*/ 114300 h 3291841"/>
                <a:gd name="connsiteX80" fmla="*/ 1577340 w 1722120"/>
                <a:gd name="connsiteY80" fmla="*/ 129540 h 3291841"/>
                <a:gd name="connsiteX81" fmla="*/ 1615440 w 1722120"/>
                <a:gd name="connsiteY81" fmla="*/ 167640 h 3291841"/>
                <a:gd name="connsiteX82" fmla="*/ 1630680 w 1722120"/>
                <a:gd name="connsiteY82" fmla="*/ 190500 h 3291841"/>
                <a:gd name="connsiteX83" fmla="*/ 1638300 w 1722120"/>
                <a:gd name="connsiteY83" fmla="*/ 266700 h 3291841"/>
                <a:gd name="connsiteX84" fmla="*/ 1645920 w 1722120"/>
                <a:gd name="connsiteY84" fmla="*/ 297180 h 3291841"/>
                <a:gd name="connsiteX85" fmla="*/ 1668780 w 1722120"/>
                <a:gd name="connsiteY85" fmla="*/ 320040 h 3291841"/>
                <a:gd name="connsiteX86" fmla="*/ 1699260 w 1722120"/>
                <a:gd name="connsiteY86" fmla="*/ 365760 h 3291841"/>
                <a:gd name="connsiteX87" fmla="*/ 1714500 w 1722120"/>
                <a:gd name="connsiteY87" fmla="*/ 388620 h 3291841"/>
                <a:gd name="connsiteX88" fmla="*/ 1722120 w 1722120"/>
                <a:gd name="connsiteY88" fmla="*/ 411480 h 3291841"/>
                <a:gd name="connsiteX89" fmla="*/ 1699260 w 1722120"/>
                <a:gd name="connsiteY89" fmla="*/ 502920 h 3291841"/>
                <a:gd name="connsiteX90" fmla="*/ 1691640 w 1722120"/>
                <a:gd name="connsiteY90" fmla="*/ 525780 h 3291841"/>
                <a:gd name="connsiteX91" fmla="*/ 1684020 w 1722120"/>
                <a:gd name="connsiteY91" fmla="*/ 579120 h 3291841"/>
                <a:gd name="connsiteX92" fmla="*/ 1668780 w 1722120"/>
                <a:gd name="connsiteY92" fmla="*/ 624840 h 3291841"/>
                <a:gd name="connsiteX93" fmla="*/ 1661160 w 1722120"/>
                <a:gd name="connsiteY93" fmla="*/ 647700 h 3291841"/>
                <a:gd name="connsiteX94" fmla="*/ 1653540 w 1722120"/>
                <a:gd name="connsiteY94" fmla="*/ 670560 h 3291841"/>
                <a:gd name="connsiteX95" fmla="*/ 1615440 w 1722120"/>
                <a:gd name="connsiteY95" fmla="*/ 739140 h 3291841"/>
                <a:gd name="connsiteX96" fmla="*/ 1569720 w 1722120"/>
                <a:gd name="connsiteY96" fmla="*/ 762000 h 3291841"/>
                <a:gd name="connsiteX97" fmla="*/ 1470660 w 1722120"/>
                <a:gd name="connsiteY97" fmla="*/ 754380 h 3291841"/>
                <a:gd name="connsiteX98" fmla="*/ 1424940 w 1722120"/>
                <a:gd name="connsiteY98" fmla="*/ 739140 h 3291841"/>
                <a:gd name="connsiteX99" fmla="*/ 1394460 w 1722120"/>
                <a:gd name="connsiteY99" fmla="*/ 731520 h 3291841"/>
                <a:gd name="connsiteX100" fmla="*/ 1234440 w 1722120"/>
                <a:gd name="connsiteY100" fmla="*/ 739140 h 3291841"/>
                <a:gd name="connsiteX101" fmla="*/ 1219200 w 1722120"/>
                <a:gd name="connsiteY101" fmla="*/ 762000 h 3291841"/>
                <a:gd name="connsiteX102" fmla="*/ 1196340 w 1722120"/>
                <a:gd name="connsiteY102" fmla="*/ 784860 h 3291841"/>
                <a:gd name="connsiteX103" fmla="*/ 1150620 w 1722120"/>
                <a:gd name="connsiteY103" fmla="*/ 815340 h 3291841"/>
                <a:gd name="connsiteX104" fmla="*/ 1127760 w 1722120"/>
                <a:gd name="connsiteY104" fmla="*/ 830580 h 3291841"/>
                <a:gd name="connsiteX105" fmla="*/ 1104900 w 1722120"/>
                <a:gd name="connsiteY105" fmla="*/ 853440 h 3291841"/>
                <a:gd name="connsiteX106" fmla="*/ 1074420 w 1722120"/>
                <a:gd name="connsiteY106" fmla="*/ 899160 h 3291841"/>
                <a:gd name="connsiteX107" fmla="*/ 1051560 w 1722120"/>
                <a:gd name="connsiteY107" fmla="*/ 914400 h 3291841"/>
                <a:gd name="connsiteX108" fmla="*/ 1036320 w 1722120"/>
                <a:gd name="connsiteY108" fmla="*/ 937260 h 3291841"/>
                <a:gd name="connsiteX109" fmla="*/ 998220 w 1722120"/>
                <a:gd name="connsiteY109" fmla="*/ 982980 h 3291841"/>
                <a:gd name="connsiteX110" fmla="*/ 982980 w 1722120"/>
                <a:gd name="connsiteY110" fmla="*/ 1028700 h 3291841"/>
                <a:gd name="connsiteX111" fmla="*/ 967740 w 1722120"/>
                <a:gd name="connsiteY111" fmla="*/ 1059180 h 3291841"/>
                <a:gd name="connsiteX112" fmla="*/ 952500 w 1722120"/>
                <a:gd name="connsiteY112" fmla="*/ 1104900 h 3291841"/>
                <a:gd name="connsiteX113" fmla="*/ 929640 w 1722120"/>
                <a:gd name="connsiteY113" fmla="*/ 1150620 h 3291841"/>
                <a:gd name="connsiteX114" fmla="*/ 914400 w 1722120"/>
                <a:gd name="connsiteY114" fmla="*/ 1173480 h 3291841"/>
                <a:gd name="connsiteX115" fmla="*/ 922020 w 1722120"/>
                <a:gd name="connsiteY115" fmla="*/ 1203960 h 3291841"/>
                <a:gd name="connsiteX116" fmla="*/ 960120 w 1722120"/>
                <a:gd name="connsiteY116" fmla="*/ 1249680 h 3291841"/>
                <a:gd name="connsiteX117" fmla="*/ 982980 w 1722120"/>
                <a:gd name="connsiteY117" fmla="*/ 1325880 h 3291841"/>
                <a:gd name="connsiteX118" fmla="*/ 967740 w 1722120"/>
                <a:gd name="connsiteY118" fmla="*/ 1371600 h 3291841"/>
                <a:gd name="connsiteX119" fmla="*/ 937260 w 1722120"/>
                <a:gd name="connsiteY119" fmla="*/ 1417320 h 3291841"/>
                <a:gd name="connsiteX120" fmla="*/ 922020 w 1722120"/>
                <a:gd name="connsiteY120" fmla="*/ 1463040 h 3291841"/>
                <a:gd name="connsiteX121" fmla="*/ 891540 w 1722120"/>
                <a:gd name="connsiteY121" fmla="*/ 1508760 h 3291841"/>
                <a:gd name="connsiteX122" fmla="*/ 853440 w 1722120"/>
                <a:gd name="connsiteY122" fmla="*/ 1554480 h 3291841"/>
                <a:gd name="connsiteX123" fmla="*/ 845820 w 1722120"/>
                <a:gd name="connsiteY123" fmla="*/ 1584960 h 3291841"/>
                <a:gd name="connsiteX124" fmla="*/ 830580 w 1722120"/>
                <a:gd name="connsiteY124" fmla="*/ 1706880 h 3291841"/>
                <a:gd name="connsiteX125" fmla="*/ 815340 w 1722120"/>
                <a:gd name="connsiteY125" fmla="*/ 1729740 h 3291841"/>
                <a:gd name="connsiteX126" fmla="*/ 807720 w 1722120"/>
                <a:gd name="connsiteY126" fmla="*/ 1760220 h 3291841"/>
                <a:gd name="connsiteX127" fmla="*/ 784860 w 1722120"/>
                <a:gd name="connsiteY127" fmla="*/ 1950720 h 3291841"/>
                <a:gd name="connsiteX128" fmla="*/ 777240 w 1722120"/>
                <a:gd name="connsiteY128" fmla="*/ 2004060 h 3291841"/>
                <a:gd name="connsiteX129" fmla="*/ 784860 w 1722120"/>
                <a:gd name="connsiteY129" fmla="*/ 2171700 h 3291841"/>
                <a:gd name="connsiteX130" fmla="*/ 792480 w 1722120"/>
                <a:gd name="connsiteY130" fmla="*/ 2202180 h 3291841"/>
                <a:gd name="connsiteX131" fmla="*/ 807720 w 1722120"/>
                <a:gd name="connsiteY131" fmla="*/ 2484120 h 3291841"/>
                <a:gd name="connsiteX132" fmla="*/ 815340 w 1722120"/>
                <a:gd name="connsiteY132" fmla="*/ 2651760 h 3291841"/>
                <a:gd name="connsiteX133" fmla="*/ 830580 w 1722120"/>
                <a:gd name="connsiteY133" fmla="*/ 3048000 h 3291841"/>
                <a:gd name="connsiteX134" fmla="*/ 822960 w 1722120"/>
                <a:gd name="connsiteY134" fmla="*/ 3276600 h 3291841"/>
                <a:gd name="connsiteX135" fmla="*/ 777240 w 1722120"/>
                <a:gd name="connsiteY135" fmla="*/ 3291840 h 3291841"/>
                <a:gd name="connsiteX136" fmla="*/ 434340 w 1722120"/>
                <a:gd name="connsiteY136" fmla="*/ 3284220 h 3291841"/>
                <a:gd name="connsiteX137" fmla="*/ 320040 w 1722120"/>
                <a:gd name="connsiteY137" fmla="*/ 3261360 h 3291841"/>
                <a:gd name="connsiteX0" fmla="*/ 320040 w 1722120"/>
                <a:gd name="connsiteY0" fmla="*/ 3261360 h 3291841"/>
                <a:gd name="connsiteX1" fmla="*/ 312420 w 1722120"/>
                <a:gd name="connsiteY1" fmla="*/ 3223260 h 3291841"/>
                <a:gd name="connsiteX2" fmla="*/ 304800 w 1722120"/>
                <a:gd name="connsiteY2" fmla="*/ 3192780 h 3291841"/>
                <a:gd name="connsiteX3" fmla="*/ 297180 w 1722120"/>
                <a:gd name="connsiteY3" fmla="*/ 3101340 h 3291841"/>
                <a:gd name="connsiteX4" fmla="*/ 289560 w 1722120"/>
                <a:gd name="connsiteY4" fmla="*/ 3055620 h 3291841"/>
                <a:gd name="connsiteX5" fmla="*/ 274320 w 1722120"/>
                <a:gd name="connsiteY5" fmla="*/ 2948940 h 3291841"/>
                <a:gd name="connsiteX6" fmla="*/ 266700 w 1722120"/>
                <a:gd name="connsiteY6" fmla="*/ 2796540 h 3291841"/>
                <a:gd name="connsiteX7" fmla="*/ 259080 w 1722120"/>
                <a:gd name="connsiteY7" fmla="*/ 2766060 h 3291841"/>
                <a:gd name="connsiteX8" fmla="*/ 243840 w 1722120"/>
                <a:gd name="connsiteY8" fmla="*/ 2674620 h 3291841"/>
                <a:gd name="connsiteX9" fmla="*/ 236220 w 1722120"/>
                <a:gd name="connsiteY9" fmla="*/ 2575560 h 3291841"/>
                <a:gd name="connsiteX10" fmla="*/ 228600 w 1722120"/>
                <a:gd name="connsiteY10" fmla="*/ 2423160 h 3291841"/>
                <a:gd name="connsiteX11" fmla="*/ 213360 w 1722120"/>
                <a:gd name="connsiteY11" fmla="*/ 2324100 h 3291841"/>
                <a:gd name="connsiteX12" fmla="*/ 205740 w 1722120"/>
                <a:gd name="connsiteY12" fmla="*/ 2270760 h 3291841"/>
                <a:gd name="connsiteX13" fmla="*/ 179070 w 1722120"/>
                <a:gd name="connsiteY13" fmla="*/ 1844040 h 3291841"/>
                <a:gd name="connsiteX14" fmla="*/ 190500 w 1722120"/>
                <a:gd name="connsiteY14" fmla="*/ 1143000 h 3291841"/>
                <a:gd name="connsiteX15" fmla="*/ 182880 w 1722120"/>
                <a:gd name="connsiteY15" fmla="*/ 1120140 h 3291841"/>
                <a:gd name="connsiteX16" fmla="*/ 167640 w 1722120"/>
                <a:gd name="connsiteY16" fmla="*/ 1059180 h 3291841"/>
                <a:gd name="connsiteX17" fmla="*/ 160020 w 1722120"/>
                <a:gd name="connsiteY17" fmla="*/ 1036320 h 3291841"/>
                <a:gd name="connsiteX18" fmla="*/ 114300 w 1722120"/>
                <a:gd name="connsiteY18" fmla="*/ 990600 h 3291841"/>
                <a:gd name="connsiteX19" fmla="*/ 99060 w 1722120"/>
                <a:gd name="connsiteY19" fmla="*/ 967740 h 3291841"/>
                <a:gd name="connsiteX20" fmla="*/ 53340 w 1722120"/>
                <a:gd name="connsiteY20" fmla="*/ 922020 h 3291841"/>
                <a:gd name="connsiteX21" fmla="*/ 30480 w 1722120"/>
                <a:gd name="connsiteY21" fmla="*/ 876300 h 3291841"/>
                <a:gd name="connsiteX22" fmla="*/ 7620 w 1722120"/>
                <a:gd name="connsiteY22" fmla="*/ 830580 h 3291841"/>
                <a:gd name="connsiteX23" fmla="*/ 0 w 1722120"/>
                <a:gd name="connsiteY23" fmla="*/ 769620 h 3291841"/>
                <a:gd name="connsiteX24" fmla="*/ 15240 w 1722120"/>
                <a:gd name="connsiteY24" fmla="*/ 708660 h 3291841"/>
                <a:gd name="connsiteX25" fmla="*/ 30480 w 1722120"/>
                <a:gd name="connsiteY25" fmla="*/ 685800 h 3291841"/>
                <a:gd name="connsiteX26" fmla="*/ 53340 w 1722120"/>
                <a:gd name="connsiteY26" fmla="*/ 640080 h 3291841"/>
                <a:gd name="connsiteX27" fmla="*/ 68580 w 1722120"/>
                <a:gd name="connsiteY27" fmla="*/ 548640 h 3291841"/>
                <a:gd name="connsiteX28" fmla="*/ 76200 w 1722120"/>
                <a:gd name="connsiteY28" fmla="*/ 525780 h 3291841"/>
                <a:gd name="connsiteX29" fmla="*/ 91440 w 1722120"/>
                <a:gd name="connsiteY29" fmla="*/ 502920 h 3291841"/>
                <a:gd name="connsiteX30" fmla="*/ 99060 w 1722120"/>
                <a:gd name="connsiteY30" fmla="*/ 472440 h 3291841"/>
                <a:gd name="connsiteX31" fmla="*/ 160020 w 1722120"/>
                <a:gd name="connsiteY31" fmla="*/ 457200 h 3291841"/>
                <a:gd name="connsiteX32" fmla="*/ 167640 w 1722120"/>
                <a:gd name="connsiteY32" fmla="*/ 434340 h 3291841"/>
                <a:gd name="connsiteX33" fmla="*/ 175260 w 1722120"/>
                <a:gd name="connsiteY33" fmla="*/ 342900 h 3291841"/>
                <a:gd name="connsiteX34" fmla="*/ 220980 w 1722120"/>
                <a:gd name="connsiteY34" fmla="*/ 327660 h 3291841"/>
                <a:gd name="connsiteX35" fmla="*/ 243840 w 1722120"/>
                <a:gd name="connsiteY35" fmla="*/ 320040 h 3291841"/>
                <a:gd name="connsiteX36" fmla="*/ 266700 w 1722120"/>
                <a:gd name="connsiteY36" fmla="*/ 312420 h 3291841"/>
                <a:gd name="connsiteX37" fmla="*/ 289560 w 1722120"/>
                <a:gd name="connsiteY37" fmla="*/ 297180 h 3291841"/>
                <a:gd name="connsiteX38" fmla="*/ 335280 w 1722120"/>
                <a:gd name="connsiteY38" fmla="*/ 281940 h 3291841"/>
                <a:gd name="connsiteX39" fmla="*/ 358140 w 1722120"/>
                <a:gd name="connsiteY39" fmla="*/ 274320 h 3291841"/>
                <a:gd name="connsiteX40" fmla="*/ 381000 w 1722120"/>
                <a:gd name="connsiteY40" fmla="*/ 266700 h 3291841"/>
                <a:gd name="connsiteX41" fmla="*/ 403860 w 1722120"/>
                <a:gd name="connsiteY41" fmla="*/ 259080 h 3291841"/>
                <a:gd name="connsiteX42" fmla="*/ 434340 w 1722120"/>
                <a:gd name="connsiteY42" fmla="*/ 251460 h 3291841"/>
                <a:gd name="connsiteX43" fmla="*/ 510540 w 1722120"/>
                <a:gd name="connsiteY43" fmla="*/ 228600 h 3291841"/>
                <a:gd name="connsiteX44" fmla="*/ 533400 w 1722120"/>
                <a:gd name="connsiteY44" fmla="*/ 251460 h 3291841"/>
                <a:gd name="connsiteX45" fmla="*/ 563880 w 1722120"/>
                <a:gd name="connsiteY45" fmla="*/ 297180 h 3291841"/>
                <a:gd name="connsiteX46" fmla="*/ 556260 w 1722120"/>
                <a:gd name="connsiteY46" fmla="*/ 358140 h 3291841"/>
                <a:gd name="connsiteX47" fmla="*/ 548640 w 1722120"/>
                <a:gd name="connsiteY47" fmla="*/ 381000 h 3291841"/>
                <a:gd name="connsiteX48" fmla="*/ 556260 w 1722120"/>
                <a:gd name="connsiteY48" fmla="*/ 449580 h 3291841"/>
                <a:gd name="connsiteX49" fmla="*/ 670560 w 1722120"/>
                <a:gd name="connsiteY49" fmla="*/ 434340 h 3291841"/>
                <a:gd name="connsiteX50" fmla="*/ 701040 w 1722120"/>
                <a:gd name="connsiteY50" fmla="*/ 419100 h 3291841"/>
                <a:gd name="connsiteX51" fmla="*/ 746760 w 1722120"/>
                <a:gd name="connsiteY51" fmla="*/ 403860 h 3291841"/>
                <a:gd name="connsiteX52" fmla="*/ 792480 w 1722120"/>
                <a:gd name="connsiteY52" fmla="*/ 388620 h 3291841"/>
                <a:gd name="connsiteX53" fmla="*/ 815340 w 1722120"/>
                <a:gd name="connsiteY53" fmla="*/ 381000 h 3291841"/>
                <a:gd name="connsiteX54" fmla="*/ 822960 w 1722120"/>
                <a:gd name="connsiteY54" fmla="*/ 358140 h 3291841"/>
                <a:gd name="connsiteX55" fmla="*/ 845820 w 1722120"/>
                <a:gd name="connsiteY55" fmla="*/ 335280 h 3291841"/>
                <a:gd name="connsiteX56" fmla="*/ 861060 w 1722120"/>
                <a:gd name="connsiteY56" fmla="*/ 312420 h 3291841"/>
                <a:gd name="connsiteX57" fmla="*/ 838200 w 1722120"/>
                <a:gd name="connsiteY57" fmla="*/ 259080 h 3291841"/>
                <a:gd name="connsiteX58" fmla="*/ 815340 w 1722120"/>
                <a:gd name="connsiteY58" fmla="*/ 251460 h 3291841"/>
                <a:gd name="connsiteX59" fmla="*/ 838200 w 1722120"/>
                <a:gd name="connsiteY59" fmla="*/ 228600 h 3291841"/>
                <a:gd name="connsiteX60" fmla="*/ 853440 w 1722120"/>
                <a:gd name="connsiteY60" fmla="*/ 205740 h 3291841"/>
                <a:gd name="connsiteX61" fmla="*/ 876300 w 1722120"/>
                <a:gd name="connsiteY61" fmla="*/ 198120 h 3291841"/>
                <a:gd name="connsiteX62" fmla="*/ 929640 w 1722120"/>
                <a:gd name="connsiteY62" fmla="*/ 160020 h 3291841"/>
                <a:gd name="connsiteX63" fmla="*/ 952500 w 1722120"/>
                <a:gd name="connsiteY63" fmla="*/ 152400 h 3291841"/>
                <a:gd name="connsiteX64" fmla="*/ 990600 w 1722120"/>
                <a:gd name="connsiteY64" fmla="*/ 106680 h 3291841"/>
                <a:gd name="connsiteX65" fmla="*/ 1013460 w 1722120"/>
                <a:gd name="connsiteY65" fmla="*/ 99060 h 3291841"/>
                <a:gd name="connsiteX66" fmla="*/ 1036320 w 1722120"/>
                <a:gd name="connsiteY66" fmla="*/ 83820 h 3291841"/>
                <a:gd name="connsiteX67" fmla="*/ 1059180 w 1722120"/>
                <a:gd name="connsiteY67" fmla="*/ 76200 h 3291841"/>
                <a:gd name="connsiteX68" fmla="*/ 1082040 w 1722120"/>
                <a:gd name="connsiteY68" fmla="*/ 60960 h 3291841"/>
                <a:gd name="connsiteX69" fmla="*/ 1112520 w 1722120"/>
                <a:gd name="connsiteY69" fmla="*/ 53340 h 3291841"/>
                <a:gd name="connsiteX70" fmla="*/ 1158240 w 1722120"/>
                <a:gd name="connsiteY70" fmla="*/ 38100 h 3291841"/>
                <a:gd name="connsiteX71" fmla="*/ 1181100 w 1722120"/>
                <a:gd name="connsiteY71" fmla="*/ 15240 h 3291841"/>
                <a:gd name="connsiteX72" fmla="*/ 1264920 w 1722120"/>
                <a:gd name="connsiteY72" fmla="*/ 0 h 3291841"/>
                <a:gd name="connsiteX73" fmla="*/ 1363980 w 1722120"/>
                <a:gd name="connsiteY73" fmla="*/ 7620 h 3291841"/>
                <a:gd name="connsiteX74" fmla="*/ 1386840 w 1722120"/>
                <a:gd name="connsiteY74" fmla="*/ 22860 h 3291841"/>
                <a:gd name="connsiteX75" fmla="*/ 1409700 w 1722120"/>
                <a:gd name="connsiteY75" fmla="*/ 30480 h 3291841"/>
                <a:gd name="connsiteX76" fmla="*/ 1432560 w 1722120"/>
                <a:gd name="connsiteY76" fmla="*/ 45720 h 3291841"/>
                <a:gd name="connsiteX77" fmla="*/ 1485900 w 1722120"/>
                <a:gd name="connsiteY77" fmla="*/ 68580 h 3291841"/>
                <a:gd name="connsiteX78" fmla="*/ 1531620 w 1722120"/>
                <a:gd name="connsiteY78" fmla="*/ 91440 h 3291841"/>
                <a:gd name="connsiteX79" fmla="*/ 1554480 w 1722120"/>
                <a:gd name="connsiteY79" fmla="*/ 114300 h 3291841"/>
                <a:gd name="connsiteX80" fmla="*/ 1577340 w 1722120"/>
                <a:gd name="connsiteY80" fmla="*/ 129540 h 3291841"/>
                <a:gd name="connsiteX81" fmla="*/ 1615440 w 1722120"/>
                <a:gd name="connsiteY81" fmla="*/ 167640 h 3291841"/>
                <a:gd name="connsiteX82" fmla="*/ 1630680 w 1722120"/>
                <a:gd name="connsiteY82" fmla="*/ 190500 h 3291841"/>
                <a:gd name="connsiteX83" fmla="*/ 1638300 w 1722120"/>
                <a:gd name="connsiteY83" fmla="*/ 266700 h 3291841"/>
                <a:gd name="connsiteX84" fmla="*/ 1645920 w 1722120"/>
                <a:gd name="connsiteY84" fmla="*/ 297180 h 3291841"/>
                <a:gd name="connsiteX85" fmla="*/ 1668780 w 1722120"/>
                <a:gd name="connsiteY85" fmla="*/ 320040 h 3291841"/>
                <a:gd name="connsiteX86" fmla="*/ 1699260 w 1722120"/>
                <a:gd name="connsiteY86" fmla="*/ 365760 h 3291841"/>
                <a:gd name="connsiteX87" fmla="*/ 1714500 w 1722120"/>
                <a:gd name="connsiteY87" fmla="*/ 388620 h 3291841"/>
                <a:gd name="connsiteX88" fmla="*/ 1722120 w 1722120"/>
                <a:gd name="connsiteY88" fmla="*/ 411480 h 3291841"/>
                <a:gd name="connsiteX89" fmla="*/ 1699260 w 1722120"/>
                <a:gd name="connsiteY89" fmla="*/ 502920 h 3291841"/>
                <a:gd name="connsiteX90" fmla="*/ 1691640 w 1722120"/>
                <a:gd name="connsiteY90" fmla="*/ 525780 h 3291841"/>
                <a:gd name="connsiteX91" fmla="*/ 1684020 w 1722120"/>
                <a:gd name="connsiteY91" fmla="*/ 579120 h 3291841"/>
                <a:gd name="connsiteX92" fmla="*/ 1668780 w 1722120"/>
                <a:gd name="connsiteY92" fmla="*/ 624840 h 3291841"/>
                <a:gd name="connsiteX93" fmla="*/ 1661160 w 1722120"/>
                <a:gd name="connsiteY93" fmla="*/ 647700 h 3291841"/>
                <a:gd name="connsiteX94" fmla="*/ 1653540 w 1722120"/>
                <a:gd name="connsiteY94" fmla="*/ 670560 h 3291841"/>
                <a:gd name="connsiteX95" fmla="*/ 1615440 w 1722120"/>
                <a:gd name="connsiteY95" fmla="*/ 739140 h 3291841"/>
                <a:gd name="connsiteX96" fmla="*/ 1569720 w 1722120"/>
                <a:gd name="connsiteY96" fmla="*/ 762000 h 3291841"/>
                <a:gd name="connsiteX97" fmla="*/ 1470660 w 1722120"/>
                <a:gd name="connsiteY97" fmla="*/ 754380 h 3291841"/>
                <a:gd name="connsiteX98" fmla="*/ 1424940 w 1722120"/>
                <a:gd name="connsiteY98" fmla="*/ 739140 h 3291841"/>
                <a:gd name="connsiteX99" fmla="*/ 1394460 w 1722120"/>
                <a:gd name="connsiteY99" fmla="*/ 731520 h 3291841"/>
                <a:gd name="connsiteX100" fmla="*/ 1234440 w 1722120"/>
                <a:gd name="connsiteY100" fmla="*/ 739140 h 3291841"/>
                <a:gd name="connsiteX101" fmla="*/ 1219200 w 1722120"/>
                <a:gd name="connsiteY101" fmla="*/ 762000 h 3291841"/>
                <a:gd name="connsiteX102" fmla="*/ 1196340 w 1722120"/>
                <a:gd name="connsiteY102" fmla="*/ 784860 h 3291841"/>
                <a:gd name="connsiteX103" fmla="*/ 1150620 w 1722120"/>
                <a:gd name="connsiteY103" fmla="*/ 815340 h 3291841"/>
                <a:gd name="connsiteX104" fmla="*/ 1127760 w 1722120"/>
                <a:gd name="connsiteY104" fmla="*/ 830580 h 3291841"/>
                <a:gd name="connsiteX105" fmla="*/ 1104900 w 1722120"/>
                <a:gd name="connsiteY105" fmla="*/ 853440 h 3291841"/>
                <a:gd name="connsiteX106" fmla="*/ 1074420 w 1722120"/>
                <a:gd name="connsiteY106" fmla="*/ 899160 h 3291841"/>
                <a:gd name="connsiteX107" fmla="*/ 1051560 w 1722120"/>
                <a:gd name="connsiteY107" fmla="*/ 914400 h 3291841"/>
                <a:gd name="connsiteX108" fmla="*/ 1036320 w 1722120"/>
                <a:gd name="connsiteY108" fmla="*/ 937260 h 3291841"/>
                <a:gd name="connsiteX109" fmla="*/ 998220 w 1722120"/>
                <a:gd name="connsiteY109" fmla="*/ 982980 h 3291841"/>
                <a:gd name="connsiteX110" fmla="*/ 982980 w 1722120"/>
                <a:gd name="connsiteY110" fmla="*/ 1028700 h 3291841"/>
                <a:gd name="connsiteX111" fmla="*/ 967740 w 1722120"/>
                <a:gd name="connsiteY111" fmla="*/ 1059180 h 3291841"/>
                <a:gd name="connsiteX112" fmla="*/ 952500 w 1722120"/>
                <a:gd name="connsiteY112" fmla="*/ 1104900 h 3291841"/>
                <a:gd name="connsiteX113" fmla="*/ 929640 w 1722120"/>
                <a:gd name="connsiteY113" fmla="*/ 1150620 h 3291841"/>
                <a:gd name="connsiteX114" fmla="*/ 914400 w 1722120"/>
                <a:gd name="connsiteY114" fmla="*/ 1173480 h 3291841"/>
                <a:gd name="connsiteX115" fmla="*/ 922020 w 1722120"/>
                <a:gd name="connsiteY115" fmla="*/ 1203960 h 3291841"/>
                <a:gd name="connsiteX116" fmla="*/ 960120 w 1722120"/>
                <a:gd name="connsiteY116" fmla="*/ 1249680 h 3291841"/>
                <a:gd name="connsiteX117" fmla="*/ 982980 w 1722120"/>
                <a:gd name="connsiteY117" fmla="*/ 1325880 h 3291841"/>
                <a:gd name="connsiteX118" fmla="*/ 967740 w 1722120"/>
                <a:gd name="connsiteY118" fmla="*/ 1371600 h 3291841"/>
                <a:gd name="connsiteX119" fmla="*/ 937260 w 1722120"/>
                <a:gd name="connsiteY119" fmla="*/ 1417320 h 3291841"/>
                <a:gd name="connsiteX120" fmla="*/ 922020 w 1722120"/>
                <a:gd name="connsiteY120" fmla="*/ 1463040 h 3291841"/>
                <a:gd name="connsiteX121" fmla="*/ 891540 w 1722120"/>
                <a:gd name="connsiteY121" fmla="*/ 1508760 h 3291841"/>
                <a:gd name="connsiteX122" fmla="*/ 853440 w 1722120"/>
                <a:gd name="connsiteY122" fmla="*/ 1554480 h 3291841"/>
                <a:gd name="connsiteX123" fmla="*/ 845820 w 1722120"/>
                <a:gd name="connsiteY123" fmla="*/ 1584960 h 3291841"/>
                <a:gd name="connsiteX124" fmla="*/ 830580 w 1722120"/>
                <a:gd name="connsiteY124" fmla="*/ 1706880 h 3291841"/>
                <a:gd name="connsiteX125" fmla="*/ 815340 w 1722120"/>
                <a:gd name="connsiteY125" fmla="*/ 1729740 h 3291841"/>
                <a:gd name="connsiteX126" fmla="*/ 807720 w 1722120"/>
                <a:gd name="connsiteY126" fmla="*/ 1760220 h 3291841"/>
                <a:gd name="connsiteX127" fmla="*/ 784860 w 1722120"/>
                <a:gd name="connsiteY127" fmla="*/ 1950720 h 3291841"/>
                <a:gd name="connsiteX128" fmla="*/ 777240 w 1722120"/>
                <a:gd name="connsiteY128" fmla="*/ 2004060 h 3291841"/>
                <a:gd name="connsiteX129" fmla="*/ 784860 w 1722120"/>
                <a:gd name="connsiteY129" fmla="*/ 2171700 h 3291841"/>
                <a:gd name="connsiteX130" fmla="*/ 792480 w 1722120"/>
                <a:gd name="connsiteY130" fmla="*/ 2202180 h 3291841"/>
                <a:gd name="connsiteX131" fmla="*/ 807720 w 1722120"/>
                <a:gd name="connsiteY131" fmla="*/ 2484120 h 3291841"/>
                <a:gd name="connsiteX132" fmla="*/ 815340 w 1722120"/>
                <a:gd name="connsiteY132" fmla="*/ 2651760 h 3291841"/>
                <a:gd name="connsiteX133" fmla="*/ 830580 w 1722120"/>
                <a:gd name="connsiteY133" fmla="*/ 3048000 h 3291841"/>
                <a:gd name="connsiteX134" fmla="*/ 822960 w 1722120"/>
                <a:gd name="connsiteY134" fmla="*/ 3276600 h 3291841"/>
                <a:gd name="connsiteX135" fmla="*/ 777240 w 1722120"/>
                <a:gd name="connsiteY135" fmla="*/ 3291840 h 3291841"/>
                <a:gd name="connsiteX136" fmla="*/ 434340 w 1722120"/>
                <a:gd name="connsiteY136" fmla="*/ 3284220 h 3291841"/>
                <a:gd name="connsiteX137" fmla="*/ 320040 w 1722120"/>
                <a:gd name="connsiteY137" fmla="*/ 3261360 h 3291841"/>
                <a:gd name="connsiteX0" fmla="*/ 320040 w 1722120"/>
                <a:gd name="connsiteY0" fmla="*/ 3261360 h 3291841"/>
                <a:gd name="connsiteX1" fmla="*/ 312420 w 1722120"/>
                <a:gd name="connsiteY1" fmla="*/ 3223260 h 3291841"/>
                <a:gd name="connsiteX2" fmla="*/ 304800 w 1722120"/>
                <a:gd name="connsiteY2" fmla="*/ 3192780 h 3291841"/>
                <a:gd name="connsiteX3" fmla="*/ 297180 w 1722120"/>
                <a:gd name="connsiteY3" fmla="*/ 3101340 h 3291841"/>
                <a:gd name="connsiteX4" fmla="*/ 289560 w 1722120"/>
                <a:gd name="connsiteY4" fmla="*/ 3055620 h 3291841"/>
                <a:gd name="connsiteX5" fmla="*/ 274320 w 1722120"/>
                <a:gd name="connsiteY5" fmla="*/ 2948940 h 3291841"/>
                <a:gd name="connsiteX6" fmla="*/ 266700 w 1722120"/>
                <a:gd name="connsiteY6" fmla="*/ 2796540 h 3291841"/>
                <a:gd name="connsiteX7" fmla="*/ 259080 w 1722120"/>
                <a:gd name="connsiteY7" fmla="*/ 2766060 h 3291841"/>
                <a:gd name="connsiteX8" fmla="*/ 243840 w 1722120"/>
                <a:gd name="connsiteY8" fmla="*/ 2674620 h 3291841"/>
                <a:gd name="connsiteX9" fmla="*/ 236220 w 1722120"/>
                <a:gd name="connsiteY9" fmla="*/ 2575560 h 3291841"/>
                <a:gd name="connsiteX10" fmla="*/ 228600 w 1722120"/>
                <a:gd name="connsiteY10" fmla="*/ 2423160 h 3291841"/>
                <a:gd name="connsiteX11" fmla="*/ 213360 w 1722120"/>
                <a:gd name="connsiteY11" fmla="*/ 2324100 h 3291841"/>
                <a:gd name="connsiteX12" fmla="*/ 205740 w 1722120"/>
                <a:gd name="connsiteY12" fmla="*/ 2270760 h 3291841"/>
                <a:gd name="connsiteX13" fmla="*/ 179070 w 1722120"/>
                <a:gd name="connsiteY13" fmla="*/ 1844040 h 3291841"/>
                <a:gd name="connsiteX14" fmla="*/ 190500 w 1722120"/>
                <a:gd name="connsiteY14" fmla="*/ 1143000 h 3291841"/>
                <a:gd name="connsiteX15" fmla="*/ 182880 w 1722120"/>
                <a:gd name="connsiteY15" fmla="*/ 1120140 h 3291841"/>
                <a:gd name="connsiteX16" fmla="*/ 167640 w 1722120"/>
                <a:gd name="connsiteY16" fmla="*/ 1059180 h 3291841"/>
                <a:gd name="connsiteX17" fmla="*/ 160020 w 1722120"/>
                <a:gd name="connsiteY17" fmla="*/ 1036320 h 3291841"/>
                <a:gd name="connsiteX18" fmla="*/ 114300 w 1722120"/>
                <a:gd name="connsiteY18" fmla="*/ 990600 h 3291841"/>
                <a:gd name="connsiteX19" fmla="*/ 99060 w 1722120"/>
                <a:gd name="connsiteY19" fmla="*/ 967740 h 3291841"/>
                <a:gd name="connsiteX20" fmla="*/ 53340 w 1722120"/>
                <a:gd name="connsiteY20" fmla="*/ 922020 h 3291841"/>
                <a:gd name="connsiteX21" fmla="*/ 30480 w 1722120"/>
                <a:gd name="connsiteY21" fmla="*/ 876300 h 3291841"/>
                <a:gd name="connsiteX22" fmla="*/ 7620 w 1722120"/>
                <a:gd name="connsiteY22" fmla="*/ 830580 h 3291841"/>
                <a:gd name="connsiteX23" fmla="*/ 0 w 1722120"/>
                <a:gd name="connsiteY23" fmla="*/ 769620 h 3291841"/>
                <a:gd name="connsiteX24" fmla="*/ 15240 w 1722120"/>
                <a:gd name="connsiteY24" fmla="*/ 708660 h 3291841"/>
                <a:gd name="connsiteX25" fmla="*/ 30480 w 1722120"/>
                <a:gd name="connsiteY25" fmla="*/ 685800 h 3291841"/>
                <a:gd name="connsiteX26" fmla="*/ 53340 w 1722120"/>
                <a:gd name="connsiteY26" fmla="*/ 640080 h 3291841"/>
                <a:gd name="connsiteX27" fmla="*/ 68580 w 1722120"/>
                <a:gd name="connsiteY27" fmla="*/ 548640 h 3291841"/>
                <a:gd name="connsiteX28" fmla="*/ 76200 w 1722120"/>
                <a:gd name="connsiteY28" fmla="*/ 525780 h 3291841"/>
                <a:gd name="connsiteX29" fmla="*/ 91440 w 1722120"/>
                <a:gd name="connsiteY29" fmla="*/ 502920 h 3291841"/>
                <a:gd name="connsiteX30" fmla="*/ 99060 w 1722120"/>
                <a:gd name="connsiteY30" fmla="*/ 472440 h 3291841"/>
                <a:gd name="connsiteX31" fmla="*/ 160020 w 1722120"/>
                <a:gd name="connsiteY31" fmla="*/ 457200 h 3291841"/>
                <a:gd name="connsiteX32" fmla="*/ 167640 w 1722120"/>
                <a:gd name="connsiteY32" fmla="*/ 434340 h 3291841"/>
                <a:gd name="connsiteX33" fmla="*/ 175260 w 1722120"/>
                <a:gd name="connsiteY33" fmla="*/ 342900 h 3291841"/>
                <a:gd name="connsiteX34" fmla="*/ 220980 w 1722120"/>
                <a:gd name="connsiteY34" fmla="*/ 327660 h 3291841"/>
                <a:gd name="connsiteX35" fmla="*/ 243840 w 1722120"/>
                <a:gd name="connsiteY35" fmla="*/ 320040 h 3291841"/>
                <a:gd name="connsiteX36" fmla="*/ 266700 w 1722120"/>
                <a:gd name="connsiteY36" fmla="*/ 312420 h 3291841"/>
                <a:gd name="connsiteX37" fmla="*/ 289560 w 1722120"/>
                <a:gd name="connsiteY37" fmla="*/ 297180 h 3291841"/>
                <a:gd name="connsiteX38" fmla="*/ 335280 w 1722120"/>
                <a:gd name="connsiteY38" fmla="*/ 281940 h 3291841"/>
                <a:gd name="connsiteX39" fmla="*/ 358140 w 1722120"/>
                <a:gd name="connsiteY39" fmla="*/ 274320 h 3291841"/>
                <a:gd name="connsiteX40" fmla="*/ 381000 w 1722120"/>
                <a:gd name="connsiteY40" fmla="*/ 266700 h 3291841"/>
                <a:gd name="connsiteX41" fmla="*/ 403860 w 1722120"/>
                <a:gd name="connsiteY41" fmla="*/ 259080 h 3291841"/>
                <a:gd name="connsiteX42" fmla="*/ 434340 w 1722120"/>
                <a:gd name="connsiteY42" fmla="*/ 251460 h 3291841"/>
                <a:gd name="connsiteX43" fmla="*/ 510540 w 1722120"/>
                <a:gd name="connsiteY43" fmla="*/ 228600 h 3291841"/>
                <a:gd name="connsiteX44" fmla="*/ 533400 w 1722120"/>
                <a:gd name="connsiteY44" fmla="*/ 251460 h 3291841"/>
                <a:gd name="connsiteX45" fmla="*/ 563880 w 1722120"/>
                <a:gd name="connsiteY45" fmla="*/ 297180 h 3291841"/>
                <a:gd name="connsiteX46" fmla="*/ 556260 w 1722120"/>
                <a:gd name="connsiteY46" fmla="*/ 358140 h 3291841"/>
                <a:gd name="connsiteX47" fmla="*/ 548640 w 1722120"/>
                <a:gd name="connsiteY47" fmla="*/ 381000 h 3291841"/>
                <a:gd name="connsiteX48" fmla="*/ 556260 w 1722120"/>
                <a:gd name="connsiteY48" fmla="*/ 449580 h 3291841"/>
                <a:gd name="connsiteX49" fmla="*/ 670560 w 1722120"/>
                <a:gd name="connsiteY49" fmla="*/ 434340 h 3291841"/>
                <a:gd name="connsiteX50" fmla="*/ 701040 w 1722120"/>
                <a:gd name="connsiteY50" fmla="*/ 419100 h 3291841"/>
                <a:gd name="connsiteX51" fmla="*/ 746760 w 1722120"/>
                <a:gd name="connsiteY51" fmla="*/ 403860 h 3291841"/>
                <a:gd name="connsiteX52" fmla="*/ 792480 w 1722120"/>
                <a:gd name="connsiteY52" fmla="*/ 388620 h 3291841"/>
                <a:gd name="connsiteX53" fmla="*/ 815340 w 1722120"/>
                <a:gd name="connsiteY53" fmla="*/ 381000 h 3291841"/>
                <a:gd name="connsiteX54" fmla="*/ 822960 w 1722120"/>
                <a:gd name="connsiteY54" fmla="*/ 358140 h 3291841"/>
                <a:gd name="connsiteX55" fmla="*/ 845820 w 1722120"/>
                <a:gd name="connsiteY55" fmla="*/ 335280 h 3291841"/>
                <a:gd name="connsiteX56" fmla="*/ 861060 w 1722120"/>
                <a:gd name="connsiteY56" fmla="*/ 312420 h 3291841"/>
                <a:gd name="connsiteX57" fmla="*/ 838200 w 1722120"/>
                <a:gd name="connsiteY57" fmla="*/ 259080 h 3291841"/>
                <a:gd name="connsiteX58" fmla="*/ 815340 w 1722120"/>
                <a:gd name="connsiteY58" fmla="*/ 251460 h 3291841"/>
                <a:gd name="connsiteX59" fmla="*/ 838200 w 1722120"/>
                <a:gd name="connsiteY59" fmla="*/ 228600 h 3291841"/>
                <a:gd name="connsiteX60" fmla="*/ 853440 w 1722120"/>
                <a:gd name="connsiteY60" fmla="*/ 205740 h 3291841"/>
                <a:gd name="connsiteX61" fmla="*/ 876300 w 1722120"/>
                <a:gd name="connsiteY61" fmla="*/ 198120 h 3291841"/>
                <a:gd name="connsiteX62" fmla="*/ 929640 w 1722120"/>
                <a:gd name="connsiteY62" fmla="*/ 160020 h 3291841"/>
                <a:gd name="connsiteX63" fmla="*/ 952500 w 1722120"/>
                <a:gd name="connsiteY63" fmla="*/ 152400 h 3291841"/>
                <a:gd name="connsiteX64" fmla="*/ 990600 w 1722120"/>
                <a:gd name="connsiteY64" fmla="*/ 106680 h 3291841"/>
                <a:gd name="connsiteX65" fmla="*/ 1013460 w 1722120"/>
                <a:gd name="connsiteY65" fmla="*/ 99060 h 3291841"/>
                <a:gd name="connsiteX66" fmla="*/ 1036320 w 1722120"/>
                <a:gd name="connsiteY66" fmla="*/ 83820 h 3291841"/>
                <a:gd name="connsiteX67" fmla="*/ 1059180 w 1722120"/>
                <a:gd name="connsiteY67" fmla="*/ 76200 h 3291841"/>
                <a:gd name="connsiteX68" fmla="*/ 1082040 w 1722120"/>
                <a:gd name="connsiteY68" fmla="*/ 60960 h 3291841"/>
                <a:gd name="connsiteX69" fmla="*/ 1112520 w 1722120"/>
                <a:gd name="connsiteY69" fmla="*/ 53340 h 3291841"/>
                <a:gd name="connsiteX70" fmla="*/ 1158240 w 1722120"/>
                <a:gd name="connsiteY70" fmla="*/ 38100 h 3291841"/>
                <a:gd name="connsiteX71" fmla="*/ 1181100 w 1722120"/>
                <a:gd name="connsiteY71" fmla="*/ 15240 h 3291841"/>
                <a:gd name="connsiteX72" fmla="*/ 1264920 w 1722120"/>
                <a:gd name="connsiteY72" fmla="*/ 0 h 3291841"/>
                <a:gd name="connsiteX73" fmla="*/ 1363980 w 1722120"/>
                <a:gd name="connsiteY73" fmla="*/ 7620 h 3291841"/>
                <a:gd name="connsiteX74" fmla="*/ 1386840 w 1722120"/>
                <a:gd name="connsiteY74" fmla="*/ 22860 h 3291841"/>
                <a:gd name="connsiteX75" fmla="*/ 1409700 w 1722120"/>
                <a:gd name="connsiteY75" fmla="*/ 30480 h 3291841"/>
                <a:gd name="connsiteX76" fmla="*/ 1432560 w 1722120"/>
                <a:gd name="connsiteY76" fmla="*/ 45720 h 3291841"/>
                <a:gd name="connsiteX77" fmla="*/ 1485900 w 1722120"/>
                <a:gd name="connsiteY77" fmla="*/ 68580 h 3291841"/>
                <a:gd name="connsiteX78" fmla="*/ 1531620 w 1722120"/>
                <a:gd name="connsiteY78" fmla="*/ 91440 h 3291841"/>
                <a:gd name="connsiteX79" fmla="*/ 1554480 w 1722120"/>
                <a:gd name="connsiteY79" fmla="*/ 114300 h 3291841"/>
                <a:gd name="connsiteX80" fmla="*/ 1577340 w 1722120"/>
                <a:gd name="connsiteY80" fmla="*/ 129540 h 3291841"/>
                <a:gd name="connsiteX81" fmla="*/ 1615440 w 1722120"/>
                <a:gd name="connsiteY81" fmla="*/ 167640 h 3291841"/>
                <a:gd name="connsiteX82" fmla="*/ 1630680 w 1722120"/>
                <a:gd name="connsiteY82" fmla="*/ 190500 h 3291841"/>
                <a:gd name="connsiteX83" fmla="*/ 1638300 w 1722120"/>
                <a:gd name="connsiteY83" fmla="*/ 266700 h 3291841"/>
                <a:gd name="connsiteX84" fmla="*/ 1645920 w 1722120"/>
                <a:gd name="connsiteY84" fmla="*/ 297180 h 3291841"/>
                <a:gd name="connsiteX85" fmla="*/ 1668780 w 1722120"/>
                <a:gd name="connsiteY85" fmla="*/ 320040 h 3291841"/>
                <a:gd name="connsiteX86" fmla="*/ 1699260 w 1722120"/>
                <a:gd name="connsiteY86" fmla="*/ 365760 h 3291841"/>
                <a:gd name="connsiteX87" fmla="*/ 1714500 w 1722120"/>
                <a:gd name="connsiteY87" fmla="*/ 388620 h 3291841"/>
                <a:gd name="connsiteX88" fmla="*/ 1722120 w 1722120"/>
                <a:gd name="connsiteY88" fmla="*/ 411480 h 3291841"/>
                <a:gd name="connsiteX89" fmla="*/ 1699260 w 1722120"/>
                <a:gd name="connsiteY89" fmla="*/ 502920 h 3291841"/>
                <a:gd name="connsiteX90" fmla="*/ 1691640 w 1722120"/>
                <a:gd name="connsiteY90" fmla="*/ 525780 h 3291841"/>
                <a:gd name="connsiteX91" fmla="*/ 1684020 w 1722120"/>
                <a:gd name="connsiteY91" fmla="*/ 579120 h 3291841"/>
                <a:gd name="connsiteX92" fmla="*/ 1668780 w 1722120"/>
                <a:gd name="connsiteY92" fmla="*/ 624840 h 3291841"/>
                <a:gd name="connsiteX93" fmla="*/ 1661160 w 1722120"/>
                <a:gd name="connsiteY93" fmla="*/ 647700 h 3291841"/>
                <a:gd name="connsiteX94" fmla="*/ 1653540 w 1722120"/>
                <a:gd name="connsiteY94" fmla="*/ 670560 h 3291841"/>
                <a:gd name="connsiteX95" fmla="*/ 1615440 w 1722120"/>
                <a:gd name="connsiteY95" fmla="*/ 739140 h 3291841"/>
                <a:gd name="connsiteX96" fmla="*/ 1569720 w 1722120"/>
                <a:gd name="connsiteY96" fmla="*/ 762000 h 3291841"/>
                <a:gd name="connsiteX97" fmla="*/ 1470660 w 1722120"/>
                <a:gd name="connsiteY97" fmla="*/ 754380 h 3291841"/>
                <a:gd name="connsiteX98" fmla="*/ 1424940 w 1722120"/>
                <a:gd name="connsiteY98" fmla="*/ 739140 h 3291841"/>
                <a:gd name="connsiteX99" fmla="*/ 1394460 w 1722120"/>
                <a:gd name="connsiteY99" fmla="*/ 731520 h 3291841"/>
                <a:gd name="connsiteX100" fmla="*/ 1234440 w 1722120"/>
                <a:gd name="connsiteY100" fmla="*/ 739140 h 3291841"/>
                <a:gd name="connsiteX101" fmla="*/ 1219200 w 1722120"/>
                <a:gd name="connsiteY101" fmla="*/ 762000 h 3291841"/>
                <a:gd name="connsiteX102" fmla="*/ 1196340 w 1722120"/>
                <a:gd name="connsiteY102" fmla="*/ 784860 h 3291841"/>
                <a:gd name="connsiteX103" fmla="*/ 1150620 w 1722120"/>
                <a:gd name="connsiteY103" fmla="*/ 815340 h 3291841"/>
                <a:gd name="connsiteX104" fmla="*/ 1127760 w 1722120"/>
                <a:gd name="connsiteY104" fmla="*/ 830580 h 3291841"/>
                <a:gd name="connsiteX105" fmla="*/ 1104900 w 1722120"/>
                <a:gd name="connsiteY105" fmla="*/ 853440 h 3291841"/>
                <a:gd name="connsiteX106" fmla="*/ 1074420 w 1722120"/>
                <a:gd name="connsiteY106" fmla="*/ 899160 h 3291841"/>
                <a:gd name="connsiteX107" fmla="*/ 1051560 w 1722120"/>
                <a:gd name="connsiteY107" fmla="*/ 914400 h 3291841"/>
                <a:gd name="connsiteX108" fmla="*/ 1036320 w 1722120"/>
                <a:gd name="connsiteY108" fmla="*/ 937260 h 3291841"/>
                <a:gd name="connsiteX109" fmla="*/ 998220 w 1722120"/>
                <a:gd name="connsiteY109" fmla="*/ 982980 h 3291841"/>
                <a:gd name="connsiteX110" fmla="*/ 982980 w 1722120"/>
                <a:gd name="connsiteY110" fmla="*/ 1028700 h 3291841"/>
                <a:gd name="connsiteX111" fmla="*/ 967740 w 1722120"/>
                <a:gd name="connsiteY111" fmla="*/ 1059180 h 3291841"/>
                <a:gd name="connsiteX112" fmla="*/ 952500 w 1722120"/>
                <a:gd name="connsiteY112" fmla="*/ 1104900 h 3291841"/>
                <a:gd name="connsiteX113" fmla="*/ 929640 w 1722120"/>
                <a:gd name="connsiteY113" fmla="*/ 1150620 h 3291841"/>
                <a:gd name="connsiteX114" fmla="*/ 914400 w 1722120"/>
                <a:gd name="connsiteY114" fmla="*/ 1173480 h 3291841"/>
                <a:gd name="connsiteX115" fmla="*/ 922020 w 1722120"/>
                <a:gd name="connsiteY115" fmla="*/ 1203960 h 3291841"/>
                <a:gd name="connsiteX116" fmla="*/ 960120 w 1722120"/>
                <a:gd name="connsiteY116" fmla="*/ 1249680 h 3291841"/>
                <a:gd name="connsiteX117" fmla="*/ 982980 w 1722120"/>
                <a:gd name="connsiteY117" fmla="*/ 1325880 h 3291841"/>
                <a:gd name="connsiteX118" fmla="*/ 967740 w 1722120"/>
                <a:gd name="connsiteY118" fmla="*/ 1371600 h 3291841"/>
                <a:gd name="connsiteX119" fmla="*/ 937260 w 1722120"/>
                <a:gd name="connsiteY119" fmla="*/ 1417320 h 3291841"/>
                <a:gd name="connsiteX120" fmla="*/ 922020 w 1722120"/>
                <a:gd name="connsiteY120" fmla="*/ 1463040 h 3291841"/>
                <a:gd name="connsiteX121" fmla="*/ 891540 w 1722120"/>
                <a:gd name="connsiteY121" fmla="*/ 1508760 h 3291841"/>
                <a:gd name="connsiteX122" fmla="*/ 853440 w 1722120"/>
                <a:gd name="connsiteY122" fmla="*/ 1554480 h 3291841"/>
                <a:gd name="connsiteX123" fmla="*/ 845820 w 1722120"/>
                <a:gd name="connsiteY123" fmla="*/ 1584960 h 3291841"/>
                <a:gd name="connsiteX124" fmla="*/ 830580 w 1722120"/>
                <a:gd name="connsiteY124" fmla="*/ 1706880 h 3291841"/>
                <a:gd name="connsiteX125" fmla="*/ 815340 w 1722120"/>
                <a:gd name="connsiteY125" fmla="*/ 1729740 h 3291841"/>
                <a:gd name="connsiteX126" fmla="*/ 807720 w 1722120"/>
                <a:gd name="connsiteY126" fmla="*/ 1760220 h 3291841"/>
                <a:gd name="connsiteX127" fmla="*/ 784860 w 1722120"/>
                <a:gd name="connsiteY127" fmla="*/ 1950720 h 3291841"/>
                <a:gd name="connsiteX128" fmla="*/ 777240 w 1722120"/>
                <a:gd name="connsiteY128" fmla="*/ 2004060 h 3291841"/>
                <a:gd name="connsiteX129" fmla="*/ 784860 w 1722120"/>
                <a:gd name="connsiteY129" fmla="*/ 2171700 h 3291841"/>
                <a:gd name="connsiteX130" fmla="*/ 792480 w 1722120"/>
                <a:gd name="connsiteY130" fmla="*/ 2202180 h 3291841"/>
                <a:gd name="connsiteX131" fmla="*/ 807720 w 1722120"/>
                <a:gd name="connsiteY131" fmla="*/ 2484120 h 3291841"/>
                <a:gd name="connsiteX132" fmla="*/ 815340 w 1722120"/>
                <a:gd name="connsiteY132" fmla="*/ 2651760 h 3291841"/>
                <a:gd name="connsiteX133" fmla="*/ 830580 w 1722120"/>
                <a:gd name="connsiteY133" fmla="*/ 3048000 h 3291841"/>
                <a:gd name="connsiteX134" fmla="*/ 822960 w 1722120"/>
                <a:gd name="connsiteY134" fmla="*/ 3276600 h 3291841"/>
                <a:gd name="connsiteX135" fmla="*/ 777240 w 1722120"/>
                <a:gd name="connsiteY135" fmla="*/ 3291840 h 3291841"/>
                <a:gd name="connsiteX136" fmla="*/ 434340 w 1722120"/>
                <a:gd name="connsiteY136" fmla="*/ 3284220 h 3291841"/>
                <a:gd name="connsiteX137" fmla="*/ 320040 w 1722120"/>
                <a:gd name="connsiteY137" fmla="*/ 3261360 h 3291841"/>
                <a:gd name="connsiteX0" fmla="*/ 320040 w 1722120"/>
                <a:gd name="connsiteY0" fmla="*/ 3261360 h 3291841"/>
                <a:gd name="connsiteX1" fmla="*/ 312420 w 1722120"/>
                <a:gd name="connsiteY1" fmla="*/ 3223260 h 3291841"/>
                <a:gd name="connsiteX2" fmla="*/ 304800 w 1722120"/>
                <a:gd name="connsiteY2" fmla="*/ 3192780 h 3291841"/>
                <a:gd name="connsiteX3" fmla="*/ 297180 w 1722120"/>
                <a:gd name="connsiteY3" fmla="*/ 3101340 h 3291841"/>
                <a:gd name="connsiteX4" fmla="*/ 289560 w 1722120"/>
                <a:gd name="connsiteY4" fmla="*/ 3055620 h 3291841"/>
                <a:gd name="connsiteX5" fmla="*/ 274320 w 1722120"/>
                <a:gd name="connsiteY5" fmla="*/ 2948940 h 3291841"/>
                <a:gd name="connsiteX6" fmla="*/ 266700 w 1722120"/>
                <a:gd name="connsiteY6" fmla="*/ 2796540 h 3291841"/>
                <a:gd name="connsiteX7" fmla="*/ 259080 w 1722120"/>
                <a:gd name="connsiteY7" fmla="*/ 2766060 h 3291841"/>
                <a:gd name="connsiteX8" fmla="*/ 243840 w 1722120"/>
                <a:gd name="connsiteY8" fmla="*/ 2674620 h 3291841"/>
                <a:gd name="connsiteX9" fmla="*/ 236220 w 1722120"/>
                <a:gd name="connsiteY9" fmla="*/ 2575560 h 3291841"/>
                <a:gd name="connsiteX10" fmla="*/ 228600 w 1722120"/>
                <a:gd name="connsiteY10" fmla="*/ 2423160 h 3291841"/>
                <a:gd name="connsiteX11" fmla="*/ 213360 w 1722120"/>
                <a:gd name="connsiteY11" fmla="*/ 2324100 h 3291841"/>
                <a:gd name="connsiteX12" fmla="*/ 205740 w 1722120"/>
                <a:gd name="connsiteY12" fmla="*/ 2270760 h 3291841"/>
                <a:gd name="connsiteX13" fmla="*/ 179070 w 1722120"/>
                <a:gd name="connsiteY13" fmla="*/ 1844040 h 3291841"/>
                <a:gd name="connsiteX14" fmla="*/ 190500 w 1722120"/>
                <a:gd name="connsiteY14" fmla="*/ 1143000 h 3291841"/>
                <a:gd name="connsiteX15" fmla="*/ 182880 w 1722120"/>
                <a:gd name="connsiteY15" fmla="*/ 1120140 h 3291841"/>
                <a:gd name="connsiteX16" fmla="*/ 167640 w 1722120"/>
                <a:gd name="connsiteY16" fmla="*/ 1059180 h 3291841"/>
                <a:gd name="connsiteX17" fmla="*/ 160020 w 1722120"/>
                <a:gd name="connsiteY17" fmla="*/ 1036320 h 3291841"/>
                <a:gd name="connsiteX18" fmla="*/ 114300 w 1722120"/>
                <a:gd name="connsiteY18" fmla="*/ 990600 h 3291841"/>
                <a:gd name="connsiteX19" fmla="*/ 99060 w 1722120"/>
                <a:gd name="connsiteY19" fmla="*/ 967740 h 3291841"/>
                <a:gd name="connsiteX20" fmla="*/ 53340 w 1722120"/>
                <a:gd name="connsiteY20" fmla="*/ 922020 h 3291841"/>
                <a:gd name="connsiteX21" fmla="*/ 30480 w 1722120"/>
                <a:gd name="connsiteY21" fmla="*/ 876300 h 3291841"/>
                <a:gd name="connsiteX22" fmla="*/ 7620 w 1722120"/>
                <a:gd name="connsiteY22" fmla="*/ 830580 h 3291841"/>
                <a:gd name="connsiteX23" fmla="*/ 0 w 1722120"/>
                <a:gd name="connsiteY23" fmla="*/ 769620 h 3291841"/>
                <a:gd name="connsiteX24" fmla="*/ 15240 w 1722120"/>
                <a:gd name="connsiteY24" fmla="*/ 708660 h 3291841"/>
                <a:gd name="connsiteX25" fmla="*/ 30480 w 1722120"/>
                <a:gd name="connsiteY25" fmla="*/ 685800 h 3291841"/>
                <a:gd name="connsiteX26" fmla="*/ 53340 w 1722120"/>
                <a:gd name="connsiteY26" fmla="*/ 640080 h 3291841"/>
                <a:gd name="connsiteX27" fmla="*/ 68580 w 1722120"/>
                <a:gd name="connsiteY27" fmla="*/ 548640 h 3291841"/>
                <a:gd name="connsiteX28" fmla="*/ 76200 w 1722120"/>
                <a:gd name="connsiteY28" fmla="*/ 525780 h 3291841"/>
                <a:gd name="connsiteX29" fmla="*/ 91440 w 1722120"/>
                <a:gd name="connsiteY29" fmla="*/ 502920 h 3291841"/>
                <a:gd name="connsiteX30" fmla="*/ 99060 w 1722120"/>
                <a:gd name="connsiteY30" fmla="*/ 472440 h 3291841"/>
                <a:gd name="connsiteX31" fmla="*/ 160020 w 1722120"/>
                <a:gd name="connsiteY31" fmla="*/ 457200 h 3291841"/>
                <a:gd name="connsiteX32" fmla="*/ 167640 w 1722120"/>
                <a:gd name="connsiteY32" fmla="*/ 434340 h 3291841"/>
                <a:gd name="connsiteX33" fmla="*/ 175260 w 1722120"/>
                <a:gd name="connsiteY33" fmla="*/ 342900 h 3291841"/>
                <a:gd name="connsiteX34" fmla="*/ 220980 w 1722120"/>
                <a:gd name="connsiteY34" fmla="*/ 327660 h 3291841"/>
                <a:gd name="connsiteX35" fmla="*/ 243840 w 1722120"/>
                <a:gd name="connsiteY35" fmla="*/ 320040 h 3291841"/>
                <a:gd name="connsiteX36" fmla="*/ 266700 w 1722120"/>
                <a:gd name="connsiteY36" fmla="*/ 312420 h 3291841"/>
                <a:gd name="connsiteX37" fmla="*/ 289560 w 1722120"/>
                <a:gd name="connsiteY37" fmla="*/ 297180 h 3291841"/>
                <a:gd name="connsiteX38" fmla="*/ 335280 w 1722120"/>
                <a:gd name="connsiteY38" fmla="*/ 281940 h 3291841"/>
                <a:gd name="connsiteX39" fmla="*/ 358140 w 1722120"/>
                <a:gd name="connsiteY39" fmla="*/ 274320 h 3291841"/>
                <a:gd name="connsiteX40" fmla="*/ 381000 w 1722120"/>
                <a:gd name="connsiteY40" fmla="*/ 266700 h 3291841"/>
                <a:gd name="connsiteX41" fmla="*/ 403860 w 1722120"/>
                <a:gd name="connsiteY41" fmla="*/ 259080 h 3291841"/>
                <a:gd name="connsiteX42" fmla="*/ 434340 w 1722120"/>
                <a:gd name="connsiteY42" fmla="*/ 251460 h 3291841"/>
                <a:gd name="connsiteX43" fmla="*/ 510540 w 1722120"/>
                <a:gd name="connsiteY43" fmla="*/ 228600 h 3291841"/>
                <a:gd name="connsiteX44" fmla="*/ 533400 w 1722120"/>
                <a:gd name="connsiteY44" fmla="*/ 251460 h 3291841"/>
                <a:gd name="connsiteX45" fmla="*/ 563880 w 1722120"/>
                <a:gd name="connsiteY45" fmla="*/ 297180 h 3291841"/>
                <a:gd name="connsiteX46" fmla="*/ 556260 w 1722120"/>
                <a:gd name="connsiteY46" fmla="*/ 358140 h 3291841"/>
                <a:gd name="connsiteX47" fmla="*/ 548640 w 1722120"/>
                <a:gd name="connsiteY47" fmla="*/ 381000 h 3291841"/>
                <a:gd name="connsiteX48" fmla="*/ 556260 w 1722120"/>
                <a:gd name="connsiteY48" fmla="*/ 449580 h 3291841"/>
                <a:gd name="connsiteX49" fmla="*/ 670560 w 1722120"/>
                <a:gd name="connsiteY49" fmla="*/ 434340 h 3291841"/>
                <a:gd name="connsiteX50" fmla="*/ 701040 w 1722120"/>
                <a:gd name="connsiteY50" fmla="*/ 419100 h 3291841"/>
                <a:gd name="connsiteX51" fmla="*/ 746760 w 1722120"/>
                <a:gd name="connsiteY51" fmla="*/ 403860 h 3291841"/>
                <a:gd name="connsiteX52" fmla="*/ 792480 w 1722120"/>
                <a:gd name="connsiteY52" fmla="*/ 388620 h 3291841"/>
                <a:gd name="connsiteX53" fmla="*/ 815340 w 1722120"/>
                <a:gd name="connsiteY53" fmla="*/ 381000 h 3291841"/>
                <a:gd name="connsiteX54" fmla="*/ 822960 w 1722120"/>
                <a:gd name="connsiteY54" fmla="*/ 358140 h 3291841"/>
                <a:gd name="connsiteX55" fmla="*/ 845820 w 1722120"/>
                <a:gd name="connsiteY55" fmla="*/ 335280 h 3291841"/>
                <a:gd name="connsiteX56" fmla="*/ 861060 w 1722120"/>
                <a:gd name="connsiteY56" fmla="*/ 312420 h 3291841"/>
                <a:gd name="connsiteX57" fmla="*/ 838200 w 1722120"/>
                <a:gd name="connsiteY57" fmla="*/ 259080 h 3291841"/>
                <a:gd name="connsiteX58" fmla="*/ 815340 w 1722120"/>
                <a:gd name="connsiteY58" fmla="*/ 251460 h 3291841"/>
                <a:gd name="connsiteX59" fmla="*/ 838200 w 1722120"/>
                <a:gd name="connsiteY59" fmla="*/ 228600 h 3291841"/>
                <a:gd name="connsiteX60" fmla="*/ 853440 w 1722120"/>
                <a:gd name="connsiteY60" fmla="*/ 205740 h 3291841"/>
                <a:gd name="connsiteX61" fmla="*/ 876300 w 1722120"/>
                <a:gd name="connsiteY61" fmla="*/ 198120 h 3291841"/>
                <a:gd name="connsiteX62" fmla="*/ 929640 w 1722120"/>
                <a:gd name="connsiteY62" fmla="*/ 160020 h 3291841"/>
                <a:gd name="connsiteX63" fmla="*/ 952500 w 1722120"/>
                <a:gd name="connsiteY63" fmla="*/ 152400 h 3291841"/>
                <a:gd name="connsiteX64" fmla="*/ 990600 w 1722120"/>
                <a:gd name="connsiteY64" fmla="*/ 106680 h 3291841"/>
                <a:gd name="connsiteX65" fmla="*/ 1013460 w 1722120"/>
                <a:gd name="connsiteY65" fmla="*/ 99060 h 3291841"/>
                <a:gd name="connsiteX66" fmla="*/ 1036320 w 1722120"/>
                <a:gd name="connsiteY66" fmla="*/ 83820 h 3291841"/>
                <a:gd name="connsiteX67" fmla="*/ 1059180 w 1722120"/>
                <a:gd name="connsiteY67" fmla="*/ 76200 h 3291841"/>
                <a:gd name="connsiteX68" fmla="*/ 1082040 w 1722120"/>
                <a:gd name="connsiteY68" fmla="*/ 60960 h 3291841"/>
                <a:gd name="connsiteX69" fmla="*/ 1112520 w 1722120"/>
                <a:gd name="connsiteY69" fmla="*/ 53340 h 3291841"/>
                <a:gd name="connsiteX70" fmla="*/ 1158240 w 1722120"/>
                <a:gd name="connsiteY70" fmla="*/ 38100 h 3291841"/>
                <a:gd name="connsiteX71" fmla="*/ 1181100 w 1722120"/>
                <a:gd name="connsiteY71" fmla="*/ 15240 h 3291841"/>
                <a:gd name="connsiteX72" fmla="*/ 1264920 w 1722120"/>
                <a:gd name="connsiteY72" fmla="*/ 0 h 3291841"/>
                <a:gd name="connsiteX73" fmla="*/ 1363980 w 1722120"/>
                <a:gd name="connsiteY73" fmla="*/ 7620 h 3291841"/>
                <a:gd name="connsiteX74" fmla="*/ 1386840 w 1722120"/>
                <a:gd name="connsiteY74" fmla="*/ 22860 h 3291841"/>
                <a:gd name="connsiteX75" fmla="*/ 1409700 w 1722120"/>
                <a:gd name="connsiteY75" fmla="*/ 30480 h 3291841"/>
                <a:gd name="connsiteX76" fmla="*/ 1432560 w 1722120"/>
                <a:gd name="connsiteY76" fmla="*/ 45720 h 3291841"/>
                <a:gd name="connsiteX77" fmla="*/ 1485900 w 1722120"/>
                <a:gd name="connsiteY77" fmla="*/ 68580 h 3291841"/>
                <a:gd name="connsiteX78" fmla="*/ 1531620 w 1722120"/>
                <a:gd name="connsiteY78" fmla="*/ 91440 h 3291841"/>
                <a:gd name="connsiteX79" fmla="*/ 1554480 w 1722120"/>
                <a:gd name="connsiteY79" fmla="*/ 114300 h 3291841"/>
                <a:gd name="connsiteX80" fmla="*/ 1577340 w 1722120"/>
                <a:gd name="connsiteY80" fmla="*/ 129540 h 3291841"/>
                <a:gd name="connsiteX81" fmla="*/ 1615440 w 1722120"/>
                <a:gd name="connsiteY81" fmla="*/ 167640 h 3291841"/>
                <a:gd name="connsiteX82" fmla="*/ 1630680 w 1722120"/>
                <a:gd name="connsiteY82" fmla="*/ 190500 h 3291841"/>
                <a:gd name="connsiteX83" fmla="*/ 1638300 w 1722120"/>
                <a:gd name="connsiteY83" fmla="*/ 266700 h 3291841"/>
                <a:gd name="connsiteX84" fmla="*/ 1645920 w 1722120"/>
                <a:gd name="connsiteY84" fmla="*/ 297180 h 3291841"/>
                <a:gd name="connsiteX85" fmla="*/ 1668780 w 1722120"/>
                <a:gd name="connsiteY85" fmla="*/ 320040 h 3291841"/>
                <a:gd name="connsiteX86" fmla="*/ 1699260 w 1722120"/>
                <a:gd name="connsiteY86" fmla="*/ 365760 h 3291841"/>
                <a:gd name="connsiteX87" fmla="*/ 1714500 w 1722120"/>
                <a:gd name="connsiteY87" fmla="*/ 388620 h 3291841"/>
                <a:gd name="connsiteX88" fmla="*/ 1722120 w 1722120"/>
                <a:gd name="connsiteY88" fmla="*/ 411480 h 3291841"/>
                <a:gd name="connsiteX89" fmla="*/ 1699260 w 1722120"/>
                <a:gd name="connsiteY89" fmla="*/ 502920 h 3291841"/>
                <a:gd name="connsiteX90" fmla="*/ 1691640 w 1722120"/>
                <a:gd name="connsiteY90" fmla="*/ 525780 h 3291841"/>
                <a:gd name="connsiteX91" fmla="*/ 1684020 w 1722120"/>
                <a:gd name="connsiteY91" fmla="*/ 579120 h 3291841"/>
                <a:gd name="connsiteX92" fmla="*/ 1668780 w 1722120"/>
                <a:gd name="connsiteY92" fmla="*/ 624840 h 3291841"/>
                <a:gd name="connsiteX93" fmla="*/ 1661160 w 1722120"/>
                <a:gd name="connsiteY93" fmla="*/ 647700 h 3291841"/>
                <a:gd name="connsiteX94" fmla="*/ 1653540 w 1722120"/>
                <a:gd name="connsiteY94" fmla="*/ 670560 h 3291841"/>
                <a:gd name="connsiteX95" fmla="*/ 1615440 w 1722120"/>
                <a:gd name="connsiteY95" fmla="*/ 739140 h 3291841"/>
                <a:gd name="connsiteX96" fmla="*/ 1569720 w 1722120"/>
                <a:gd name="connsiteY96" fmla="*/ 762000 h 3291841"/>
                <a:gd name="connsiteX97" fmla="*/ 1470660 w 1722120"/>
                <a:gd name="connsiteY97" fmla="*/ 754380 h 3291841"/>
                <a:gd name="connsiteX98" fmla="*/ 1424940 w 1722120"/>
                <a:gd name="connsiteY98" fmla="*/ 739140 h 3291841"/>
                <a:gd name="connsiteX99" fmla="*/ 1394460 w 1722120"/>
                <a:gd name="connsiteY99" fmla="*/ 731520 h 3291841"/>
                <a:gd name="connsiteX100" fmla="*/ 1234440 w 1722120"/>
                <a:gd name="connsiteY100" fmla="*/ 739140 h 3291841"/>
                <a:gd name="connsiteX101" fmla="*/ 1219200 w 1722120"/>
                <a:gd name="connsiteY101" fmla="*/ 762000 h 3291841"/>
                <a:gd name="connsiteX102" fmla="*/ 1196340 w 1722120"/>
                <a:gd name="connsiteY102" fmla="*/ 784860 h 3291841"/>
                <a:gd name="connsiteX103" fmla="*/ 1150620 w 1722120"/>
                <a:gd name="connsiteY103" fmla="*/ 815340 h 3291841"/>
                <a:gd name="connsiteX104" fmla="*/ 1127760 w 1722120"/>
                <a:gd name="connsiteY104" fmla="*/ 830580 h 3291841"/>
                <a:gd name="connsiteX105" fmla="*/ 1104900 w 1722120"/>
                <a:gd name="connsiteY105" fmla="*/ 853440 h 3291841"/>
                <a:gd name="connsiteX106" fmla="*/ 1074420 w 1722120"/>
                <a:gd name="connsiteY106" fmla="*/ 899160 h 3291841"/>
                <a:gd name="connsiteX107" fmla="*/ 1051560 w 1722120"/>
                <a:gd name="connsiteY107" fmla="*/ 914400 h 3291841"/>
                <a:gd name="connsiteX108" fmla="*/ 1036320 w 1722120"/>
                <a:gd name="connsiteY108" fmla="*/ 937260 h 3291841"/>
                <a:gd name="connsiteX109" fmla="*/ 998220 w 1722120"/>
                <a:gd name="connsiteY109" fmla="*/ 982980 h 3291841"/>
                <a:gd name="connsiteX110" fmla="*/ 982980 w 1722120"/>
                <a:gd name="connsiteY110" fmla="*/ 1028700 h 3291841"/>
                <a:gd name="connsiteX111" fmla="*/ 967740 w 1722120"/>
                <a:gd name="connsiteY111" fmla="*/ 1059180 h 3291841"/>
                <a:gd name="connsiteX112" fmla="*/ 952500 w 1722120"/>
                <a:gd name="connsiteY112" fmla="*/ 1104900 h 3291841"/>
                <a:gd name="connsiteX113" fmla="*/ 929640 w 1722120"/>
                <a:gd name="connsiteY113" fmla="*/ 1150620 h 3291841"/>
                <a:gd name="connsiteX114" fmla="*/ 914400 w 1722120"/>
                <a:gd name="connsiteY114" fmla="*/ 1173480 h 3291841"/>
                <a:gd name="connsiteX115" fmla="*/ 922020 w 1722120"/>
                <a:gd name="connsiteY115" fmla="*/ 1203960 h 3291841"/>
                <a:gd name="connsiteX116" fmla="*/ 960120 w 1722120"/>
                <a:gd name="connsiteY116" fmla="*/ 1249680 h 3291841"/>
                <a:gd name="connsiteX117" fmla="*/ 982980 w 1722120"/>
                <a:gd name="connsiteY117" fmla="*/ 1325880 h 3291841"/>
                <a:gd name="connsiteX118" fmla="*/ 967740 w 1722120"/>
                <a:gd name="connsiteY118" fmla="*/ 1371600 h 3291841"/>
                <a:gd name="connsiteX119" fmla="*/ 937260 w 1722120"/>
                <a:gd name="connsiteY119" fmla="*/ 1417320 h 3291841"/>
                <a:gd name="connsiteX120" fmla="*/ 922020 w 1722120"/>
                <a:gd name="connsiteY120" fmla="*/ 1463040 h 3291841"/>
                <a:gd name="connsiteX121" fmla="*/ 891540 w 1722120"/>
                <a:gd name="connsiteY121" fmla="*/ 1508760 h 3291841"/>
                <a:gd name="connsiteX122" fmla="*/ 853440 w 1722120"/>
                <a:gd name="connsiteY122" fmla="*/ 1554480 h 3291841"/>
                <a:gd name="connsiteX123" fmla="*/ 845820 w 1722120"/>
                <a:gd name="connsiteY123" fmla="*/ 1584960 h 3291841"/>
                <a:gd name="connsiteX124" fmla="*/ 830580 w 1722120"/>
                <a:gd name="connsiteY124" fmla="*/ 1706880 h 3291841"/>
                <a:gd name="connsiteX125" fmla="*/ 815340 w 1722120"/>
                <a:gd name="connsiteY125" fmla="*/ 1729740 h 3291841"/>
                <a:gd name="connsiteX126" fmla="*/ 807720 w 1722120"/>
                <a:gd name="connsiteY126" fmla="*/ 1760220 h 3291841"/>
                <a:gd name="connsiteX127" fmla="*/ 784860 w 1722120"/>
                <a:gd name="connsiteY127" fmla="*/ 1950720 h 3291841"/>
                <a:gd name="connsiteX128" fmla="*/ 777240 w 1722120"/>
                <a:gd name="connsiteY128" fmla="*/ 2004060 h 3291841"/>
                <a:gd name="connsiteX129" fmla="*/ 784860 w 1722120"/>
                <a:gd name="connsiteY129" fmla="*/ 2171700 h 3291841"/>
                <a:gd name="connsiteX130" fmla="*/ 792480 w 1722120"/>
                <a:gd name="connsiteY130" fmla="*/ 2202180 h 3291841"/>
                <a:gd name="connsiteX131" fmla="*/ 807720 w 1722120"/>
                <a:gd name="connsiteY131" fmla="*/ 2484120 h 3291841"/>
                <a:gd name="connsiteX132" fmla="*/ 815340 w 1722120"/>
                <a:gd name="connsiteY132" fmla="*/ 2651760 h 3291841"/>
                <a:gd name="connsiteX133" fmla="*/ 830580 w 1722120"/>
                <a:gd name="connsiteY133" fmla="*/ 3048000 h 3291841"/>
                <a:gd name="connsiteX134" fmla="*/ 822960 w 1722120"/>
                <a:gd name="connsiteY134" fmla="*/ 3276600 h 3291841"/>
                <a:gd name="connsiteX135" fmla="*/ 777240 w 1722120"/>
                <a:gd name="connsiteY135" fmla="*/ 3291840 h 3291841"/>
                <a:gd name="connsiteX136" fmla="*/ 434340 w 1722120"/>
                <a:gd name="connsiteY136" fmla="*/ 3284220 h 3291841"/>
                <a:gd name="connsiteX137" fmla="*/ 320040 w 1722120"/>
                <a:gd name="connsiteY137" fmla="*/ 3261360 h 3291841"/>
                <a:gd name="connsiteX0" fmla="*/ 320040 w 1722120"/>
                <a:gd name="connsiteY0" fmla="*/ 3261360 h 3291841"/>
                <a:gd name="connsiteX1" fmla="*/ 312420 w 1722120"/>
                <a:gd name="connsiteY1" fmla="*/ 3223260 h 3291841"/>
                <a:gd name="connsiteX2" fmla="*/ 304800 w 1722120"/>
                <a:gd name="connsiteY2" fmla="*/ 3192780 h 3291841"/>
                <a:gd name="connsiteX3" fmla="*/ 297180 w 1722120"/>
                <a:gd name="connsiteY3" fmla="*/ 3101340 h 3291841"/>
                <a:gd name="connsiteX4" fmla="*/ 289560 w 1722120"/>
                <a:gd name="connsiteY4" fmla="*/ 3055620 h 3291841"/>
                <a:gd name="connsiteX5" fmla="*/ 274320 w 1722120"/>
                <a:gd name="connsiteY5" fmla="*/ 2948940 h 3291841"/>
                <a:gd name="connsiteX6" fmla="*/ 266700 w 1722120"/>
                <a:gd name="connsiteY6" fmla="*/ 2796540 h 3291841"/>
                <a:gd name="connsiteX7" fmla="*/ 259080 w 1722120"/>
                <a:gd name="connsiteY7" fmla="*/ 2766060 h 3291841"/>
                <a:gd name="connsiteX8" fmla="*/ 243840 w 1722120"/>
                <a:gd name="connsiteY8" fmla="*/ 2674620 h 3291841"/>
                <a:gd name="connsiteX9" fmla="*/ 236220 w 1722120"/>
                <a:gd name="connsiteY9" fmla="*/ 2575560 h 3291841"/>
                <a:gd name="connsiteX10" fmla="*/ 228600 w 1722120"/>
                <a:gd name="connsiteY10" fmla="*/ 2423160 h 3291841"/>
                <a:gd name="connsiteX11" fmla="*/ 213360 w 1722120"/>
                <a:gd name="connsiteY11" fmla="*/ 2324100 h 3291841"/>
                <a:gd name="connsiteX12" fmla="*/ 205740 w 1722120"/>
                <a:gd name="connsiteY12" fmla="*/ 2270760 h 3291841"/>
                <a:gd name="connsiteX13" fmla="*/ 179070 w 1722120"/>
                <a:gd name="connsiteY13" fmla="*/ 1844040 h 3291841"/>
                <a:gd name="connsiteX14" fmla="*/ 190500 w 1722120"/>
                <a:gd name="connsiteY14" fmla="*/ 1143000 h 3291841"/>
                <a:gd name="connsiteX15" fmla="*/ 182880 w 1722120"/>
                <a:gd name="connsiteY15" fmla="*/ 1120140 h 3291841"/>
                <a:gd name="connsiteX16" fmla="*/ 167640 w 1722120"/>
                <a:gd name="connsiteY16" fmla="*/ 1059180 h 3291841"/>
                <a:gd name="connsiteX17" fmla="*/ 160020 w 1722120"/>
                <a:gd name="connsiteY17" fmla="*/ 1036320 h 3291841"/>
                <a:gd name="connsiteX18" fmla="*/ 114300 w 1722120"/>
                <a:gd name="connsiteY18" fmla="*/ 990600 h 3291841"/>
                <a:gd name="connsiteX19" fmla="*/ 99060 w 1722120"/>
                <a:gd name="connsiteY19" fmla="*/ 967740 h 3291841"/>
                <a:gd name="connsiteX20" fmla="*/ 53340 w 1722120"/>
                <a:gd name="connsiteY20" fmla="*/ 922020 h 3291841"/>
                <a:gd name="connsiteX21" fmla="*/ 30480 w 1722120"/>
                <a:gd name="connsiteY21" fmla="*/ 876300 h 3291841"/>
                <a:gd name="connsiteX22" fmla="*/ 7620 w 1722120"/>
                <a:gd name="connsiteY22" fmla="*/ 830580 h 3291841"/>
                <a:gd name="connsiteX23" fmla="*/ 0 w 1722120"/>
                <a:gd name="connsiteY23" fmla="*/ 769620 h 3291841"/>
                <a:gd name="connsiteX24" fmla="*/ 15240 w 1722120"/>
                <a:gd name="connsiteY24" fmla="*/ 708660 h 3291841"/>
                <a:gd name="connsiteX25" fmla="*/ 30480 w 1722120"/>
                <a:gd name="connsiteY25" fmla="*/ 685800 h 3291841"/>
                <a:gd name="connsiteX26" fmla="*/ 53340 w 1722120"/>
                <a:gd name="connsiteY26" fmla="*/ 640080 h 3291841"/>
                <a:gd name="connsiteX27" fmla="*/ 68580 w 1722120"/>
                <a:gd name="connsiteY27" fmla="*/ 548640 h 3291841"/>
                <a:gd name="connsiteX28" fmla="*/ 76200 w 1722120"/>
                <a:gd name="connsiteY28" fmla="*/ 525780 h 3291841"/>
                <a:gd name="connsiteX29" fmla="*/ 91440 w 1722120"/>
                <a:gd name="connsiteY29" fmla="*/ 502920 h 3291841"/>
                <a:gd name="connsiteX30" fmla="*/ 99060 w 1722120"/>
                <a:gd name="connsiteY30" fmla="*/ 472440 h 3291841"/>
                <a:gd name="connsiteX31" fmla="*/ 160020 w 1722120"/>
                <a:gd name="connsiteY31" fmla="*/ 457200 h 3291841"/>
                <a:gd name="connsiteX32" fmla="*/ 167640 w 1722120"/>
                <a:gd name="connsiteY32" fmla="*/ 434340 h 3291841"/>
                <a:gd name="connsiteX33" fmla="*/ 175260 w 1722120"/>
                <a:gd name="connsiteY33" fmla="*/ 342900 h 3291841"/>
                <a:gd name="connsiteX34" fmla="*/ 220980 w 1722120"/>
                <a:gd name="connsiteY34" fmla="*/ 327660 h 3291841"/>
                <a:gd name="connsiteX35" fmla="*/ 243840 w 1722120"/>
                <a:gd name="connsiteY35" fmla="*/ 320040 h 3291841"/>
                <a:gd name="connsiteX36" fmla="*/ 266700 w 1722120"/>
                <a:gd name="connsiteY36" fmla="*/ 312420 h 3291841"/>
                <a:gd name="connsiteX37" fmla="*/ 289560 w 1722120"/>
                <a:gd name="connsiteY37" fmla="*/ 297180 h 3291841"/>
                <a:gd name="connsiteX38" fmla="*/ 335280 w 1722120"/>
                <a:gd name="connsiteY38" fmla="*/ 281940 h 3291841"/>
                <a:gd name="connsiteX39" fmla="*/ 358140 w 1722120"/>
                <a:gd name="connsiteY39" fmla="*/ 274320 h 3291841"/>
                <a:gd name="connsiteX40" fmla="*/ 381000 w 1722120"/>
                <a:gd name="connsiteY40" fmla="*/ 266700 h 3291841"/>
                <a:gd name="connsiteX41" fmla="*/ 403860 w 1722120"/>
                <a:gd name="connsiteY41" fmla="*/ 259080 h 3291841"/>
                <a:gd name="connsiteX42" fmla="*/ 434340 w 1722120"/>
                <a:gd name="connsiteY42" fmla="*/ 251460 h 3291841"/>
                <a:gd name="connsiteX43" fmla="*/ 510540 w 1722120"/>
                <a:gd name="connsiteY43" fmla="*/ 228600 h 3291841"/>
                <a:gd name="connsiteX44" fmla="*/ 533400 w 1722120"/>
                <a:gd name="connsiteY44" fmla="*/ 251460 h 3291841"/>
                <a:gd name="connsiteX45" fmla="*/ 563880 w 1722120"/>
                <a:gd name="connsiteY45" fmla="*/ 297180 h 3291841"/>
                <a:gd name="connsiteX46" fmla="*/ 556260 w 1722120"/>
                <a:gd name="connsiteY46" fmla="*/ 358140 h 3291841"/>
                <a:gd name="connsiteX47" fmla="*/ 548640 w 1722120"/>
                <a:gd name="connsiteY47" fmla="*/ 381000 h 3291841"/>
                <a:gd name="connsiteX48" fmla="*/ 556260 w 1722120"/>
                <a:gd name="connsiteY48" fmla="*/ 449580 h 3291841"/>
                <a:gd name="connsiteX49" fmla="*/ 670560 w 1722120"/>
                <a:gd name="connsiteY49" fmla="*/ 434340 h 3291841"/>
                <a:gd name="connsiteX50" fmla="*/ 701040 w 1722120"/>
                <a:gd name="connsiteY50" fmla="*/ 419100 h 3291841"/>
                <a:gd name="connsiteX51" fmla="*/ 746760 w 1722120"/>
                <a:gd name="connsiteY51" fmla="*/ 403860 h 3291841"/>
                <a:gd name="connsiteX52" fmla="*/ 792480 w 1722120"/>
                <a:gd name="connsiteY52" fmla="*/ 388620 h 3291841"/>
                <a:gd name="connsiteX53" fmla="*/ 815340 w 1722120"/>
                <a:gd name="connsiteY53" fmla="*/ 381000 h 3291841"/>
                <a:gd name="connsiteX54" fmla="*/ 822960 w 1722120"/>
                <a:gd name="connsiteY54" fmla="*/ 358140 h 3291841"/>
                <a:gd name="connsiteX55" fmla="*/ 845820 w 1722120"/>
                <a:gd name="connsiteY55" fmla="*/ 335280 h 3291841"/>
                <a:gd name="connsiteX56" fmla="*/ 861060 w 1722120"/>
                <a:gd name="connsiteY56" fmla="*/ 312420 h 3291841"/>
                <a:gd name="connsiteX57" fmla="*/ 838200 w 1722120"/>
                <a:gd name="connsiteY57" fmla="*/ 259080 h 3291841"/>
                <a:gd name="connsiteX58" fmla="*/ 815340 w 1722120"/>
                <a:gd name="connsiteY58" fmla="*/ 251460 h 3291841"/>
                <a:gd name="connsiteX59" fmla="*/ 838200 w 1722120"/>
                <a:gd name="connsiteY59" fmla="*/ 228600 h 3291841"/>
                <a:gd name="connsiteX60" fmla="*/ 853440 w 1722120"/>
                <a:gd name="connsiteY60" fmla="*/ 205740 h 3291841"/>
                <a:gd name="connsiteX61" fmla="*/ 876300 w 1722120"/>
                <a:gd name="connsiteY61" fmla="*/ 198120 h 3291841"/>
                <a:gd name="connsiteX62" fmla="*/ 929640 w 1722120"/>
                <a:gd name="connsiteY62" fmla="*/ 160020 h 3291841"/>
                <a:gd name="connsiteX63" fmla="*/ 952500 w 1722120"/>
                <a:gd name="connsiteY63" fmla="*/ 152400 h 3291841"/>
                <a:gd name="connsiteX64" fmla="*/ 990600 w 1722120"/>
                <a:gd name="connsiteY64" fmla="*/ 106680 h 3291841"/>
                <a:gd name="connsiteX65" fmla="*/ 1013460 w 1722120"/>
                <a:gd name="connsiteY65" fmla="*/ 99060 h 3291841"/>
                <a:gd name="connsiteX66" fmla="*/ 1036320 w 1722120"/>
                <a:gd name="connsiteY66" fmla="*/ 83820 h 3291841"/>
                <a:gd name="connsiteX67" fmla="*/ 1059180 w 1722120"/>
                <a:gd name="connsiteY67" fmla="*/ 76200 h 3291841"/>
                <a:gd name="connsiteX68" fmla="*/ 1082040 w 1722120"/>
                <a:gd name="connsiteY68" fmla="*/ 60960 h 3291841"/>
                <a:gd name="connsiteX69" fmla="*/ 1112520 w 1722120"/>
                <a:gd name="connsiteY69" fmla="*/ 53340 h 3291841"/>
                <a:gd name="connsiteX70" fmla="*/ 1158240 w 1722120"/>
                <a:gd name="connsiteY70" fmla="*/ 38100 h 3291841"/>
                <a:gd name="connsiteX71" fmla="*/ 1181100 w 1722120"/>
                <a:gd name="connsiteY71" fmla="*/ 15240 h 3291841"/>
                <a:gd name="connsiteX72" fmla="*/ 1264920 w 1722120"/>
                <a:gd name="connsiteY72" fmla="*/ 0 h 3291841"/>
                <a:gd name="connsiteX73" fmla="*/ 1363980 w 1722120"/>
                <a:gd name="connsiteY73" fmla="*/ 7620 h 3291841"/>
                <a:gd name="connsiteX74" fmla="*/ 1386840 w 1722120"/>
                <a:gd name="connsiteY74" fmla="*/ 22860 h 3291841"/>
                <a:gd name="connsiteX75" fmla="*/ 1409700 w 1722120"/>
                <a:gd name="connsiteY75" fmla="*/ 30480 h 3291841"/>
                <a:gd name="connsiteX76" fmla="*/ 1432560 w 1722120"/>
                <a:gd name="connsiteY76" fmla="*/ 45720 h 3291841"/>
                <a:gd name="connsiteX77" fmla="*/ 1485900 w 1722120"/>
                <a:gd name="connsiteY77" fmla="*/ 68580 h 3291841"/>
                <a:gd name="connsiteX78" fmla="*/ 1531620 w 1722120"/>
                <a:gd name="connsiteY78" fmla="*/ 91440 h 3291841"/>
                <a:gd name="connsiteX79" fmla="*/ 1554480 w 1722120"/>
                <a:gd name="connsiteY79" fmla="*/ 114300 h 3291841"/>
                <a:gd name="connsiteX80" fmla="*/ 1577340 w 1722120"/>
                <a:gd name="connsiteY80" fmla="*/ 129540 h 3291841"/>
                <a:gd name="connsiteX81" fmla="*/ 1615440 w 1722120"/>
                <a:gd name="connsiteY81" fmla="*/ 167640 h 3291841"/>
                <a:gd name="connsiteX82" fmla="*/ 1630680 w 1722120"/>
                <a:gd name="connsiteY82" fmla="*/ 190500 h 3291841"/>
                <a:gd name="connsiteX83" fmla="*/ 1638300 w 1722120"/>
                <a:gd name="connsiteY83" fmla="*/ 266700 h 3291841"/>
                <a:gd name="connsiteX84" fmla="*/ 1645920 w 1722120"/>
                <a:gd name="connsiteY84" fmla="*/ 297180 h 3291841"/>
                <a:gd name="connsiteX85" fmla="*/ 1668780 w 1722120"/>
                <a:gd name="connsiteY85" fmla="*/ 320040 h 3291841"/>
                <a:gd name="connsiteX86" fmla="*/ 1699260 w 1722120"/>
                <a:gd name="connsiteY86" fmla="*/ 365760 h 3291841"/>
                <a:gd name="connsiteX87" fmla="*/ 1714500 w 1722120"/>
                <a:gd name="connsiteY87" fmla="*/ 388620 h 3291841"/>
                <a:gd name="connsiteX88" fmla="*/ 1722120 w 1722120"/>
                <a:gd name="connsiteY88" fmla="*/ 411480 h 3291841"/>
                <a:gd name="connsiteX89" fmla="*/ 1699260 w 1722120"/>
                <a:gd name="connsiteY89" fmla="*/ 502920 h 3291841"/>
                <a:gd name="connsiteX90" fmla="*/ 1691640 w 1722120"/>
                <a:gd name="connsiteY90" fmla="*/ 525780 h 3291841"/>
                <a:gd name="connsiteX91" fmla="*/ 1684020 w 1722120"/>
                <a:gd name="connsiteY91" fmla="*/ 579120 h 3291841"/>
                <a:gd name="connsiteX92" fmla="*/ 1668780 w 1722120"/>
                <a:gd name="connsiteY92" fmla="*/ 624840 h 3291841"/>
                <a:gd name="connsiteX93" fmla="*/ 1661160 w 1722120"/>
                <a:gd name="connsiteY93" fmla="*/ 647700 h 3291841"/>
                <a:gd name="connsiteX94" fmla="*/ 1653540 w 1722120"/>
                <a:gd name="connsiteY94" fmla="*/ 670560 h 3291841"/>
                <a:gd name="connsiteX95" fmla="*/ 1615440 w 1722120"/>
                <a:gd name="connsiteY95" fmla="*/ 739140 h 3291841"/>
                <a:gd name="connsiteX96" fmla="*/ 1569720 w 1722120"/>
                <a:gd name="connsiteY96" fmla="*/ 762000 h 3291841"/>
                <a:gd name="connsiteX97" fmla="*/ 1470660 w 1722120"/>
                <a:gd name="connsiteY97" fmla="*/ 754380 h 3291841"/>
                <a:gd name="connsiteX98" fmla="*/ 1424940 w 1722120"/>
                <a:gd name="connsiteY98" fmla="*/ 739140 h 3291841"/>
                <a:gd name="connsiteX99" fmla="*/ 1394460 w 1722120"/>
                <a:gd name="connsiteY99" fmla="*/ 731520 h 3291841"/>
                <a:gd name="connsiteX100" fmla="*/ 1234440 w 1722120"/>
                <a:gd name="connsiteY100" fmla="*/ 739140 h 3291841"/>
                <a:gd name="connsiteX101" fmla="*/ 1219200 w 1722120"/>
                <a:gd name="connsiteY101" fmla="*/ 762000 h 3291841"/>
                <a:gd name="connsiteX102" fmla="*/ 1196340 w 1722120"/>
                <a:gd name="connsiteY102" fmla="*/ 784860 h 3291841"/>
                <a:gd name="connsiteX103" fmla="*/ 1150620 w 1722120"/>
                <a:gd name="connsiteY103" fmla="*/ 815340 h 3291841"/>
                <a:gd name="connsiteX104" fmla="*/ 1127760 w 1722120"/>
                <a:gd name="connsiteY104" fmla="*/ 830580 h 3291841"/>
                <a:gd name="connsiteX105" fmla="*/ 1104900 w 1722120"/>
                <a:gd name="connsiteY105" fmla="*/ 853440 h 3291841"/>
                <a:gd name="connsiteX106" fmla="*/ 1074420 w 1722120"/>
                <a:gd name="connsiteY106" fmla="*/ 899160 h 3291841"/>
                <a:gd name="connsiteX107" fmla="*/ 1051560 w 1722120"/>
                <a:gd name="connsiteY107" fmla="*/ 914400 h 3291841"/>
                <a:gd name="connsiteX108" fmla="*/ 1036320 w 1722120"/>
                <a:gd name="connsiteY108" fmla="*/ 937260 h 3291841"/>
                <a:gd name="connsiteX109" fmla="*/ 998220 w 1722120"/>
                <a:gd name="connsiteY109" fmla="*/ 982980 h 3291841"/>
                <a:gd name="connsiteX110" fmla="*/ 982980 w 1722120"/>
                <a:gd name="connsiteY110" fmla="*/ 1028700 h 3291841"/>
                <a:gd name="connsiteX111" fmla="*/ 967740 w 1722120"/>
                <a:gd name="connsiteY111" fmla="*/ 1059180 h 3291841"/>
                <a:gd name="connsiteX112" fmla="*/ 952500 w 1722120"/>
                <a:gd name="connsiteY112" fmla="*/ 1104900 h 3291841"/>
                <a:gd name="connsiteX113" fmla="*/ 929640 w 1722120"/>
                <a:gd name="connsiteY113" fmla="*/ 1150620 h 3291841"/>
                <a:gd name="connsiteX114" fmla="*/ 914400 w 1722120"/>
                <a:gd name="connsiteY114" fmla="*/ 1173480 h 3291841"/>
                <a:gd name="connsiteX115" fmla="*/ 922020 w 1722120"/>
                <a:gd name="connsiteY115" fmla="*/ 1203960 h 3291841"/>
                <a:gd name="connsiteX116" fmla="*/ 967740 w 1722120"/>
                <a:gd name="connsiteY116" fmla="*/ 1232535 h 3291841"/>
                <a:gd name="connsiteX117" fmla="*/ 982980 w 1722120"/>
                <a:gd name="connsiteY117" fmla="*/ 1325880 h 3291841"/>
                <a:gd name="connsiteX118" fmla="*/ 967740 w 1722120"/>
                <a:gd name="connsiteY118" fmla="*/ 1371600 h 3291841"/>
                <a:gd name="connsiteX119" fmla="*/ 937260 w 1722120"/>
                <a:gd name="connsiteY119" fmla="*/ 1417320 h 3291841"/>
                <a:gd name="connsiteX120" fmla="*/ 922020 w 1722120"/>
                <a:gd name="connsiteY120" fmla="*/ 1463040 h 3291841"/>
                <a:gd name="connsiteX121" fmla="*/ 891540 w 1722120"/>
                <a:gd name="connsiteY121" fmla="*/ 1508760 h 3291841"/>
                <a:gd name="connsiteX122" fmla="*/ 853440 w 1722120"/>
                <a:gd name="connsiteY122" fmla="*/ 1554480 h 3291841"/>
                <a:gd name="connsiteX123" fmla="*/ 845820 w 1722120"/>
                <a:gd name="connsiteY123" fmla="*/ 1584960 h 3291841"/>
                <a:gd name="connsiteX124" fmla="*/ 830580 w 1722120"/>
                <a:gd name="connsiteY124" fmla="*/ 1706880 h 3291841"/>
                <a:gd name="connsiteX125" fmla="*/ 815340 w 1722120"/>
                <a:gd name="connsiteY125" fmla="*/ 1729740 h 3291841"/>
                <a:gd name="connsiteX126" fmla="*/ 807720 w 1722120"/>
                <a:gd name="connsiteY126" fmla="*/ 1760220 h 3291841"/>
                <a:gd name="connsiteX127" fmla="*/ 784860 w 1722120"/>
                <a:gd name="connsiteY127" fmla="*/ 1950720 h 3291841"/>
                <a:gd name="connsiteX128" fmla="*/ 777240 w 1722120"/>
                <a:gd name="connsiteY128" fmla="*/ 2004060 h 3291841"/>
                <a:gd name="connsiteX129" fmla="*/ 784860 w 1722120"/>
                <a:gd name="connsiteY129" fmla="*/ 2171700 h 3291841"/>
                <a:gd name="connsiteX130" fmla="*/ 792480 w 1722120"/>
                <a:gd name="connsiteY130" fmla="*/ 2202180 h 3291841"/>
                <a:gd name="connsiteX131" fmla="*/ 807720 w 1722120"/>
                <a:gd name="connsiteY131" fmla="*/ 2484120 h 3291841"/>
                <a:gd name="connsiteX132" fmla="*/ 815340 w 1722120"/>
                <a:gd name="connsiteY132" fmla="*/ 2651760 h 3291841"/>
                <a:gd name="connsiteX133" fmla="*/ 830580 w 1722120"/>
                <a:gd name="connsiteY133" fmla="*/ 3048000 h 3291841"/>
                <a:gd name="connsiteX134" fmla="*/ 822960 w 1722120"/>
                <a:gd name="connsiteY134" fmla="*/ 3276600 h 3291841"/>
                <a:gd name="connsiteX135" fmla="*/ 777240 w 1722120"/>
                <a:gd name="connsiteY135" fmla="*/ 3291840 h 3291841"/>
                <a:gd name="connsiteX136" fmla="*/ 434340 w 1722120"/>
                <a:gd name="connsiteY136" fmla="*/ 3284220 h 3291841"/>
                <a:gd name="connsiteX137" fmla="*/ 320040 w 1722120"/>
                <a:gd name="connsiteY137" fmla="*/ 3261360 h 3291841"/>
                <a:gd name="connsiteX0" fmla="*/ 320040 w 1722120"/>
                <a:gd name="connsiteY0" fmla="*/ 3261360 h 3291841"/>
                <a:gd name="connsiteX1" fmla="*/ 312420 w 1722120"/>
                <a:gd name="connsiteY1" fmla="*/ 3223260 h 3291841"/>
                <a:gd name="connsiteX2" fmla="*/ 304800 w 1722120"/>
                <a:gd name="connsiteY2" fmla="*/ 3192780 h 3291841"/>
                <a:gd name="connsiteX3" fmla="*/ 297180 w 1722120"/>
                <a:gd name="connsiteY3" fmla="*/ 3101340 h 3291841"/>
                <a:gd name="connsiteX4" fmla="*/ 289560 w 1722120"/>
                <a:gd name="connsiteY4" fmla="*/ 3055620 h 3291841"/>
                <a:gd name="connsiteX5" fmla="*/ 274320 w 1722120"/>
                <a:gd name="connsiteY5" fmla="*/ 2948940 h 3291841"/>
                <a:gd name="connsiteX6" fmla="*/ 266700 w 1722120"/>
                <a:gd name="connsiteY6" fmla="*/ 2796540 h 3291841"/>
                <a:gd name="connsiteX7" fmla="*/ 259080 w 1722120"/>
                <a:gd name="connsiteY7" fmla="*/ 2766060 h 3291841"/>
                <a:gd name="connsiteX8" fmla="*/ 243840 w 1722120"/>
                <a:gd name="connsiteY8" fmla="*/ 2674620 h 3291841"/>
                <a:gd name="connsiteX9" fmla="*/ 236220 w 1722120"/>
                <a:gd name="connsiteY9" fmla="*/ 2575560 h 3291841"/>
                <a:gd name="connsiteX10" fmla="*/ 228600 w 1722120"/>
                <a:gd name="connsiteY10" fmla="*/ 2423160 h 3291841"/>
                <a:gd name="connsiteX11" fmla="*/ 213360 w 1722120"/>
                <a:gd name="connsiteY11" fmla="*/ 2324100 h 3291841"/>
                <a:gd name="connsiteX12" fmla="*/ 205740 w 1722120"/>
                <a:gd name="connsiteY12" fmla="*/ 2270760 h 3291841"/>
                <a:gd name="connsiteX13" fmla="*/ 179070 w 1722120"/>
                <a:gd name="connsiteY13" fmla="*/ 1844040 h 3291841"/>
                <a:gd name="connsiteX14" fmla="*/ 190500 w 1722120"/>
                <a:gd name="connsiteY14" fmla="*/ 1143000 h 3291841"/>
                <a:gd name="connsiteX15" fmla="*/ 182880 w 1722120"/>
                <a:gd name="connsiteY15" fmla="*/ 1120140 h 3291841"/>
                <a:gd name="connsiteX16" fmla="*/ 167640 w 1722120"/>
                <a:gd name="connsiteY16" fmla="*/ 1059180 h 3291841"/>
                <a:gd name="connsiteX17" fmla="*/ 160020 w 1722120"/>
                <a:gd name="connsiteY17" fmla="*/ 1036320 h 3291841"/>
                <a:gd name="connsiteX18" fmla="*/ 114300 w 1722120"/>
                <a:gd name="connsiteY18" fmla="*/ 990600 h 3291841"/>
                <a:gd name="connsiteX19" fmla="*/ 99060 w 1722120"/>
                <a:gd name="connsiteY19" fmla="*/ 967740 h 3291841"/>
                <a:gd name="connsiteX20" fmla="*/ 53340 w 1722120"/>
                <a:gd name="connsiteY20" fmla="*/ 922020 h 3291841"/>
                <a:gd name="connsiteX21" fmla="*/ 30480 w 1722120"/>
                <a:gd name="connsiteY21" fmla="*/ 876300 h 3291841"/>
                <a:gd name="connsiteX22" fmla="*/ 7620 w 1722120"/>
                <a:gd name="connsiteY22" fmla="*/ 830580 h 3291841"/>
                <a:gd name="connsiteX23" fmla="*/ 0 w 1722120"/>
                <a:gd name="connsiteY23" fmla="*/ 769620 h 3291841"/>
                <a:gd name="connsiteX24" fmla="*/ 15240 w 1722120"/>
                <a:gd name="connsiteY24" fmla="*/ 708660 h 3291841"/>
                <a:gd name="connsiteX25" fmla="*/ 30480 w 1722120"/>
                <a:gd name="connsiteY25" fmla="*/ 685800 h 3291841"/>
                <a:gd name="connsiteX26" fmla="*/ 53340 w 1722120"/>
                <a:gd name="connsiteY26" fmla="*/ 640080 h 3291841"/>
                <a:gd name="connsiteX27" fmla="*/ 68580 w 1722120"/>
                <a:gd name="connsiteY27" fmla="*/ 548640 h 3291841"/>
                <a:gd name="connsiteX28" fmla="*/ 76200 w 1722120"/>
                <a:gd name="connsiteY28" fmla="*/ 525780 h 3291841"/>
                <a:gd name="connsiteX29" fmla="*/ 91440 w 1722120"/>
                <a:gd name="connsiteY29" fmla="*/ 502920 h 3291841"/>
                <a:gd name="connsiteX30" fmla="*/ 99060 w 1722120"/>
                <a:gd name="connsiteY30" fmla="*/ 472440 h 3291841"/>
                <a:gd name="connsiteX31" fmla="*/ 160020 w 1722120"/>
                <a:gd name="connsiteY31" fmla="*/ 457200 h 3291841"/>
                <a:gd name="connsiteX32" fmla="*/ 167640 w 1722120"/>
                <a:gd name="connsiteY32" fmla="*/ 434340 h 3291841"/>
                <a:gd name="connsiteX33" fmla="*/ 175260 w 1722120"/>
                <a:gd name="connsiteY33" fmla="*/ 342900 h 3291841"/>
                <a:gd name="connsiteX34" fmla="*/ 220980 w 1722120"/>
                <a:gd name="connsiteY34" fmla="*/ 327660 h 3291841"/>
                <a:gd name="connsiteX35" fmla="*/ 243840 w 1722120"/>
                <a:gd name="connsiteY35" fmla="*/ 320040 h 3291841"/>
                <a:gd name="connsiteX36" fmla="*/ 266700 w 1722120"/>
                <a:gd name="connsiteY36" fmla="*/ 312420 h 3291841"/>
                <a:gd name="connsiteX37" fmla="*/ 289560 w 1722120"/>
                <a:gd name="connsiteY37" fmla="*/ 297180 h 3291841"/>
                <a:gd name="connsiteX38" fmla="*/ 335280 w 1722120"/>
                <a:gd name="connsiteY38" fmla="*/ 281940 h 3291841"/>
                <a:gd name="connsiteX39" fmla="*/ 358140 w 1722120"/>
                <a:gd name="connsiteY39" fmla="*/ 274320 h 3291841"/>
                <a:gd name="connsiteX40" fmla="*/ 381000 w 1722120"/>
                <a:gd name="connsiteY40" fmla="*/ 266700 h 3291841"/>
                <a:gd name="connsiteX41" fmla="*/ 403860 w 1722120"/>
                <a:gd name="connsiteY41" fmla="*/ 259080 h 3291841"/>
                <a:gd name="connsiteX42" fmla="*/ 434340 w 1722120"/>
                <a:gd name="connsiteY42" fmla="*/ 251460 h 3291841"/>
                <a:gd name="connsiteX43" fmla="*/ 510540 w 1722120"/>
                <a:gd name="connsiteY43" fmla="*/ 228600 h 3291841"/>
                <a:gd name="connsiteX44" fmla="*/ 533400 w 1722120"/>
                <a:gd name="connsiteY44" fmla="*/ 251460 h 3291841"/>
                <a:gd name="connsiteX45" fmla="*/ 563880 w 1722120"/>
                <a:gd name="connsiteY45" fmla="*/ 297180 h 3291841"/>
                <a:gd name="connsiteX46" fmla="*/ 556260 w 1722120"/>
                <a:gd name="connsiteY46" fmla="*/ 358140 h 3291841"/>
                <a:gd name="connsiteX47" fmla="*/ 548640 w 1722120"/>
                <a:gd name="connsiteY47" fmla="*/ 381000 h 3291841"/>
                <a:gd name="connsiteX48" fmla="*/ 556260 w 1722120"/>
                <a:gd name="connsiteY48" fmla="*/ 449580 h 3291841"/>
                <a:gd name="connsiteX49" fmla="*/ 670560 w 1722120"/>
                <a:gd name="connsiteY49" fmla="*/ 434340 h 3291841"/>
                <a:gd name="connsiteX50" fmla="*/ 701040 w 1722120"/>
                <a:gd name="connsiteY50" fmla="*/ 419100 h 3291841"/>
                <a:gd name="connsiteX51" fmla="*/ 746760 w 1722120"/>
                <a:gd name="connsiteY51" fmla="*/ 403860 h 3291841"/>
                <a:gd name="connsiteX52" fmla="*/ 792480 w 1722120"/>
                <a:gd name="connsiteY52" fmla="*/ 388620 h 3291841"/>
                <a:gd name="connsiteX53" fmla="*/ 815340 w 1722120"/>
                <a:gd name="connsiteY53" fmla="*/ 381000 h 3291841"/>
                <a:gd name="connsiteX54" fmla="*/ 822960 w 1722120"/>
                <a:gd name="connsiteY54" fmla="*/ 358140 h 3291841"/>
                <a:gd name="connsiteX55" fmla="*/ 845820 w 1722120"/>
                <a:gd name="connsiteY55" fmla="*/ 335280 h 3291841"/>
                <a:gd name="connsiteX56" fmla="*/ 861060 w 1722120"/>
                <a:gd name="connsiteY56" fmla="*/ 312420 h 3291841"/>
                <a:gd name="connsiteX57" fmla="*/ 838200 w 1722120"/>
                <a:gd name="connsiteY57" fmla="*/ 259080 h 3291841"/>
                <a:gd name="connsiteX58" fmla="*/ 815340 w 1722120"/>
                <a:gd name="connsiteY58" fmla="*/ 251460 h 3291841"/>
                <a:gd name="connsiteX59" fmla="*/ 838200 w 1722120"/>
                <a:gd name="connsiteY59" fmla="*/ 228600 h 3291841"/>
                <a:gd name="connsiteX60" fmla="*/ 853440 w 1722120"/>
                <a:gd name="connsiteY60" fmla="*/ 205740 h 3291841"/>
                <a:gd name="connsiteX61" fmla="*/ 876300 w 1722120"/>
                <a:gd name="connsiteY61" fmla="*/ 198120 h 3291841"/>
                <a:gd name="connsiteX62" fmla="*/ 929640 w 1722120"/>
                <a:gd name="connsiteY62" fmla="*/ 160020 h 3291841"/>
                <a:gd name="connsiteX63" fmla="*/ 952500 w 1722120"/>
                <a:gd name="connsiteY63" fmla="*/ 152400 h 3291841"/>
                <a:gd name="connsiteX64" fmla="*/ 990600 w 1722120"/>
                <a:gd name="connsiteY64" fmla="*/ 106680 h 3291841"/>
                <a:gd name="connsiteX65" fmla="*/ 1013460 w 1722120"/>
                <a:gd name="connsiteY65" fmla="*/ 99060 h 3291841"/>
                <a:gd name="connsiteX66" fmla="*/ 1036320 w 1722120"/>
                <a:gd name="connsiteY66" fmla="*/ 83820 h 3291841"/>
                <a:gd name="connsiteX67" fmla="*/ 1059180 w 1722120"/>
                <a:gd name="connsiteY67" fmla="*/ 76200 h 3291841"/>
                <a:gd name="connsiteX68" fmla="*/ 1082040 w 1722120"/>
                <a:gd name="connsiteY68" fmla="*/ 60960 h 3291841"/>
                <a:gd name="connsiteX69" fmla="*/ 1112520 w 1722120"/>
                <a:gd name="connsiteY69" fmla="*/ 53340 h 3291841"/>
                <a:gd name="connsiteX70" fmla="*/ 1158240 w 1722120"/>
                <a:gd name="connsiteY70" fmla="*/ 38100 h 3291841"/>
                <a:gd name="connsiteX71" fmla="*/ 1181100 w 1722120"/>
                <a:gd name="connsiteY71" fmla="*/ 15240 h 3291841"/>
                <a:gd name="connsiteX72" fmla="*/ 1264920 w 1722120"/>
                <a:gd name="connsiteY72" fmla="*/ 0 h 3291841"/>
                <a:gd name="connsiteX73" fmla="*/ 1363980 w 1722120"/>
                <a:gd name="connsiteY73" fmla="*/ 7620 h 3291841"/>
                <a:gd name="connsiteX74" fmla="*/ 1386840 w 1722120"/>
                <a:gd name="connsiteY74" fmla="*/ 22860 h 3291841"/>
                <a:gd name="connsiteX75" fmla="*/ 1409700 w 1722120"/>
                <a:gd name="connsiteY75" fmla="*/ 30480 h 3291841"/>
                <a:gd name="connsiteX76" fmla="*/ 1432560 w 1722120"/>
                <a:gd name="connsiteY76" fmla="*/ 45720 h 3291841"/>
                <a:gd name="connsiteX77" fmla="*/ 1485900 w 1722120"/>
                <a:gd name="connsiteY77" fmla="*/ 68580 h 3291841"/>
                <a:gd name="connsiteX78" fmla="*/ 1531620 w 1722120"/>
                <a:gd name="connsiteY78" fmla="*/ 91440 h 3291841"/>
                <a:gd name="connsiteX79" fmla="*/ 1554480 w 1722120"/>
                <a:gd name="connsiteY79" fmla="*/ 114300 h 3291841"/>
                <a:gd name="connsiteX80" fmla="*/ 1577340 w 1722120"/>
                <a:gd name="connsiteY80" fmla="*/ 129540 h 3291841"/>
                <a:gd name="connsiteX81" fmla="*/ 1615440 w 1722120"/>
                <a:gd name="connsiteY81" fmla="*/ 167640 h 3291841"/>
                <a:gd name="connsiteX82" fmla="*/ 1630680 w 1722120"/>
                <a:gd name="connsiteY82" fmla="*/ 190500 h 3291841"/>
                <a:gd name="connsiteX83" fmla="*/ 1638300 w 1722120"/>
                <a:gd name="connsiteY83" fmla="*/ 266700 h 3291841"/>
                <a:gd name="connsiteX84" fmla="*/ 1645920 w 1722120"/>
                <a:gd name="connsiteY84" fmla="*/ 297180 h 3291841"/>
                <a:gd name="connsiteX85" fmla="*/ 1668780 w 1722120"/>
                <a:gd name="connsiteY85" fmla="*/ 320040 h 3291841"/>
                <a:gd name="connsiteX86" fmla="*/ 1699260 w 1722120"/>
                <a:gd name="connsiteY86" fmla="*/ 365760 h 3291841"/>
                <a:gd name="connsiteX87" fmla="*/ 1714500 w 1722120"/>
                <a:gd name="connsiteY87" fmla="*/ 388620 h 3291841"/>
                <a:gd name="connsiteX88" fmla="*/ 1722120 w 1722120"/>
                <a:gd name="connsiteY88" fmla="*/ 411480 h 3291841"/>
                <a:gd name="connsiteX89" fmla="*/ 1699260 w 1722120"/>
                <a:gd name="connsiteY89" fmla="*/ 502920 h 3291841"/>
                <a:gd name="connsiteX90" fmla="*/ 1691640 w 1722120"/>
                <a:gd name="connsiteY90" fmla="*/ 525780 h 3291841"/>
                <a:gd name="connsiteX91" fmla="*/ 1684020 w 1722120"/>
                <a:gd name="connsiteY91" fmla="*/ 579120 h 3291841"/>
                <a:gd name="connsiteX92" fmla="*/ 1668780 w 1722120"/>
                <a:gd name="connsiteY92" fmla="*/ 624840 h 3291841"/>
                <a:gd name="connsiteX93" fmla="*/ 1661160 w 1722120"/>
                <a:gd name="connsiteY93" fmla="*/ 647700 h 3291841"/>
                <a:gd name="connsiteX94" fmla="*/ 1653540 w 1722120"/>
                <a:gd name="connsiteY94" fmla="*/ 670560 h 3291841"/>
                <a:gd name="connsiteX95" fmla="*/ 1615440 w 1722120"/>
                <a:gd name="connsiteY95" fmla="*/ 739140 h 3291841"/>
                <a:gd name="connsiteX96" fmla="*/ 1569720 w 1722120"/>
                <a:gd name="connsiteY96" fmla="*/ 762000 h 3291841"/>
                <a:gd name="connsiteX97" fmla="*/ 1470660 w 1722120"/>
                <a:gd name="connsiteY97" fmla="*/ 754380 h 3291841"/>
                <a:gd name="connsiteX98" fmla="*/ 1424940 w 1722120"/>
                <a:gd name="connsiteY98" fmla="*/ 739140 h 3291841"/>
                <a:gd name="connsiteX99" fmla="*/ 1394460 w 1722120"/>
                <a:gd name="connsiteY99" fmla="*/ 731520 h 3291841"/>
                <a:gd name="connsiteX100" fmla="*/ 1234440 w 1722120"/>
                <a:gd name="connsiteY100" fmla="*/ 739140 h 3291841"/>
                <a:gd name="connsiteX101" fmla="*/ 1219200 w 1722120"/>
                <a:gd name="connsiteY101" fmla="*/ 762000 h 3291841"/>
                <a:gd name="connsiteX102" fmla="*/ 1196340 w 1722120"/>
                <a:gd name="connsiteY102" fmla="*/ 784860 h 3291841"/>
                <a:gd name="connsiteX103" fmla="*/ 1150620 w 1722120"/>
                <a:gd name="connsiteY103" fmla="*/ 815340 h 3291841"/>
                <a:gd name="connsiteX104" fmla="*/ 1127760 w 1722120"/>
                <a:gd name="connsiteY104" fmla="*/ 830580 h 3291841"/>
                <a:gd name="connsiteX105" fmla="*/ 1104900 w 1722120"/>
                <a:gd name="connsiteY105" fmla="*/ 853440 h 3291841"/>
                <a:gd name="connsiteX106" fmla="*/ 1074420 w 1722120"/>
                <a:gd name="connsiteY106" fmla="*/ 899160 h 3291841"/>
                <a:gd name="connsiteX107" fmla="*/ 1051560 w 1722120"/>
                <a:gd name="connsiteY107" fmla="*/ 914400 h 3291841"/>
                <a:gd name="connsiteX108" fmla="*/ 1036320 w 1722120"/>
                <a:gd name="connsiteY108" fmla="*/ 937260 h 3291841"/>
                <a:gd name="connsiteX109" fmla="*/ 998220 w 1722120"/>
                <a:gd name="connsiteY109" fmla="*/ 982980 h 3291841"/>
                <a:gd name="connsiteX110" fmla="*/ 982980 w 1722120"/>
                <a:gd name="connsiteY110" fmla="*/ 1028700 h 3291841"/>
                <a:gd name="connsiteX111" fmla="*/ 967740 w 1722120"/>
                <a:gd name="connsiteY111" fmla="*/ 1059180 h 3291841"/>
                <a:gd name="connsiteX112" fmla="*/ 952500 w 1722120"/>
                <a:gd name="connsiteY112" fmla="*/ 1104900 h 3291841"/>
                <a:gd name="connsiteX113" fmla="*/ 929640 w 1722120"/>
                <a:gd name="connsiteY113" fmla="*/ 1150620 h 3291841"/>
                <a:gd name="connsiteX114" fmla="*/ 914400 w 1722120"/>
                <a:gd name="connsiteY114" fmla="*/ 1173480 h 3291841"/>
                <a:gd name="connsiteX115" fmla="*/ 922020 w 1722120"/>
                <a:gd name="connsiteY115" fmla="*/ 1203960 h 3291841"/>
                <a:gd name="connsiteX116" fmla="*/ 967740 w 1722120"/>
                <a:gd name="connsiteY116" fmla="*/ 1232535 h 3291841"/>
                <a:gd name="connsiteX117" fmla="*/ 982980 w 1722120"/>
                <a:gd name="connsiteY117" fmla="*/ 1325880 h 3291841"/>
                <a:gd name="connsiteX118" fmla="*/ 967740 w 1722120"/>
                <a:gd name="connsiteY118" fmla="*/ 1371600 h 3291841"/>
                <a:gd name="connsiteX119" fmla="*/ 937260 w 1722120"/>
                <a:gd name="connsiteY119" fmla="*/ 1417320 h 3291841"/>
                <a:gd name="connsiteX120" fmla="*/ 922020 w 1722120"/>
                <a:gd name="connsiteY120" fmla="*/ 1463040 h 3291841"/>
                <a:gd name="connsiteX121" fmla="*/ 891540 w 1722120"/>
                <a:gd name="connsiteY121" fmla="*/ 1508760 h 3291841"/>
                <a:gd name="connsiteX122" fmla="*/ 853440 w 1722120"/>
                <a:gd name="connsiteY122" fmla="*/ 1554480 h 3291841"/>
                <a:gd name="connsiteX123" fmla="*/ 845820 w 1722120"/>
                <a:gd name="connsiteY123" fmla="*/ 1584960 h 3291841"/>
                <a:gd name="connsiteX124" fmla="*/ 830580 w 1722120"/>
                <a:gd name="connsiteY124" fmla="*/ 1706880 h 3291841"/>
                <a:gd name="connsiteX125" fmla="*/ 815340 w 1722120"/>
                <a:gd name="connsiteY125" fmla="*/ 1729740 h 3291841"/>
                <a:gd name="connsiteX126" fmla="*/ 807720 w 1722120"/>
                <a:gd name="connsiteY126" fmla="*/ 1760220 h 3291841"/>
                <a:gd name="connsiteX127" fmla="*/ 784860 w 1722120"/>
                <a:gd name="connsiteY127" fmla="*/ 1950720 h 3291841"/>
                <a:gd name="connsiteX128" fmla="*/ 777240 w 1722120"/>
                <a:gd name="connsiteY128" fmla="*/ 2004060 h 3291841"/>
                <a:gd name="connsiteX129" fmla="*/ 784860 w 1722120"/>
                <a:gd name="connsiteY129" fmla="*/ 2171700 h 3291841"/>
                <a:gd name="connsiteX130" fmla="*/ 792480 w 1722120"/>
                <a:gd name="connsiteY130" fmla="*/ 2202180 h 3291841"/>
                <a:gd name="connsiteX131" fmla="*/ 807720 w 1722120"/>
                <a:gd name="connsiteY131" fmla="*/ 2484120 h 3291841"/>
                <a:gd name="connsiteX132" fmla="*/ 815340 w 1722120"/>
                <a:gd name="connsiteY132" fmla="*/ 2651760 h 3291841"/>
                <a:gd name="connsiteX133" fmla="*/ 830580 w 1722120"/>
                <a:gd name="connsiteY133" fmla="*/ 3048000 h 3291841"/>
                <a:gd name="connsiteX134" fmla="*/ 822960 w 1722120"/>
                <a:gd name="connsiteY134" fmla="*/ 3276600 h 3291841"/>
                <a:gd name="connsiteX135" fmla="*/ 777240 w 1722120"/>
                <a:gd name="connsiteY135" fmla="*/ 3291840 h 3291841"/>
                <a:gd name="connsiteX136" fmla="*/ 434340 w 1722120"/>
                <a:gd name="connsiteY136" fmla="*/ 3284220 h 3291841"/>
                <a:gd name="connsiteX137" fmla="*/ 320040 w 1722120"/>
                <a:gd name="connsiteY137" fmla="*/ 3261360 h 3291841"/>
                <a:gd name="connsiteX0" fmla="*/ 320040 w 1722120"/>
                <a:gd name="connsiteY0" fmla="*/ 3261360 h 3291841"/>
                <a:gd name="connsiteX1" fmla="*/ 312420 w 1722120"/>
                <a:gd name="connsiteY1" fmla="*/ 3223260 h 3291841"/>
                <a:gd name="connsiteX2" fmla="*/ 304800 w 1722120"/>
                <a:gd name="connsiteY2" fmla="*/ 3192780 h 3291841"/>
                <a:gd name="connsiteX3" fmla="*/ 297180 w 1722120"/>
                <a:gd name="connsiteY3" fmla="*/ 3101340 h 3291841"/>
                <a:gd name="connsiteX4" fmla="*/ 289560 w 1722120"/>
                <a:gd name="connsiteY4" fmla="*/ 3055620 h 3291841"/>
                <a:gd name="connsiteX5" fmla="*/ 274320 w 1722120"/>
                <a:gd name="connsiteY5" fmla="*/ 2948940 h 3291841"/>
                <a:gd name="connsiteX6" fmla="*/ 266700 w 1722120"/>
                <a:gd name="connsiteY6" fmla="*/ 2796540 h 3291841"/>
                <a:gd name="connsiteX7" fmla="*/ 259080 w 1722120"/>
                <a:gd name="connsiteY7" fmla="*/ 2766060 h 3291841"/>
                <a:gd name="connsiteX8" fmla="*/ 243840 w 1722120"/>
                <a:gd name="connsiteY8" fmla="*/ 2674620 h 3291841"/>
                <a:gd name="connsiteX9" fmla="*/ 236220 w 1722120"/>
                <a:gd name="connsiteY9" fmla="*/ 2575560 h 3291841"/>
                <a:gd name="connsiteX10" fmla="*/ 228600 w 1722120"/>
                <a:gd name="connsiteY10" fmla="*/ 2423160 h 3291841"/>
                <a:gd name="connsiteX11" fmla="*/ 213360 w 1722120"/>
                <a:gd name="connsiteY11" fmla="*/ 2324100 h 3291841"/>
                <a:gd name="connsiteX12" fmla="*/ 205740 w 1722120"/>
                <a:gd name="connsiteY12" fmla="*/ 2270760 h 3291841"/>
                <a:gd name="connsiteX13" fmla="*/ 179070 w 1722120"/>
                <a:gd name="connsiteY13" fmla="*/ 1844040 h 3291841"/>
                <a:gd name="connsiteX14" fmla="*/ 190500 w 1722120"/>
                <a:gd name="connsiteY14" fmla="*/ 1143000 h 3291841"/>
                <a:gd name="connsiteX15" fmla="*/ 182880 w 1722120"/>
                <a:gd name="connsiteY15" fmla="*/ 1120140 h 3291841"/>
                <a:gd name="connsiteX16" fmla="*/ 167640 w 1722120"/>
                <a:gd name="connsiteY16" fmla="*/ 1059180 h 3291841"/>
                <a:gd name="connsiteX17" fmla="*/ 160020 w 1722120"/>
                <a:gd name="connsiteY17" fmla="*/ 1036320 h 3291841"/>
                <a:gd name="connsiteX18" fmla="*/ 114300 w 1722120"/>
                <a:gd name="connsiteY18" fmla="*/ 990600 h 3291841"/>
                <a:gd name="connsiteX19" fmla="*/ 99060 w 1722120"/>
                <a:gd name="connsiteY19" fmla="*/ 967740 h 3291841"/>
                <a:gd name="connsiteX20" fmla="*/ 53340 w 1722120"/>
                <a:gd name="connsiteY20" fmla="*/ 922020 h 3291841"/>
                <a:gd name="connsiteX21" fmla="*/ 30480 w 1722120"/>
                <a:gd name="connsiteY21" fmla="*/ 876300 h 3291841"/>
                <a:gd name="connsiteX22" fmla="*/ 7620 w 1722120"/>
                <a:gd name="connsiteY22" fmla="*/ 830580 h 3291841"/>
                <a:gd name="connsiteX23" fmla="*/ 0 w 1722120"/>
                <a:gd name="connsiteY23" fmla="*/ 769620 h 3291841"/>
                <a:gd name="connsiteX24" fmla="*/ 15240 w 1722120"/>
                <a:gd name="connsiteY24" fmla="*/ 708660 h 3291841"/>
                <a:gd name="connsiteX25" fmla="*/ 30480 w 1722120"/>
                <a:gd name="connsiteY25" fmla="*/ 685800 h 3291841"/>
                <a:gd name="connsiteX26" fmla="*/ 53340 w 1722120"/>
                <a:gd name="connsiteY26" fmla="*/ 640080 h 3291841"/>
                <a:gd name="connsiteX27" fmla="*/ 68580 w 1722120"/>
                <a:gd name="connsiteY27" fmla="*/ 548640 h 3291841"/>
                <a:gd name="connsiteX28" fmla="*/ 76200 w 1722120"/>
                <a:gd name="connsiteY28" fmla="*/ 525780 h 3291841"/>
                <a:gd name="connsiteX29" fmla="*/ 91440 w 1722120"/>
                <a:gd name="connsiteY29" fmla="*/ 502920 h 3291841"/>
                <a:gd name="connsiteX30" fmla="*/ 99060 w 1722120"/>
                <a:gd name="connsiteY30" fmla="*/ 472440 h 3291841"/>
                <a:gd name="connsiteX31" fmla="*/ 160020 w 1722120"/>
                <a:gd name="connsiteY31" fmla="*/ 457200 h 3291841"/>
                <a:gd name="connsiteX32" fmla="*/ 167640 w 1722120"/>
                <a:gd name="connsiteY32" fmla="*/ 434340 h 3291841"/>
                <a:gd name="connsiteX33" fmla="*/ 175260 w 1722120"/>
                <a:gd name="connsiteY33" fmla="*/ 342900 h 3291841"/>
                <a:gd name="connsiteX34" fmla="*/ 220980 w 1722120"/>
                <a:gd name="connsiteY34" fmla="*/ 327660 h 3291841"/>
                <a:gd name="connsiteX35" fmla="*/ 243840 w 1722120"/>
                <a:gd name="connsiteY35" fmla="*/ 320040 h 3291841"/>
                <a:gd name="connsiteX36" fmla="*/ 266700 w 1722120"/>
                <a:gd name="connsiteY36" fmla="*/ 312420 h 3291841"/>
                <a:gd name="connsiteX37" fmla="*/ 289560 w 1722120"/>
                <a:gd name="connsiteY37" fmla="*/ 297180 h 3291841"/>
                <a:gd name="connsiteX38" fmla="*/ 335280 w 1722120"/>
                <a:gd name="connsiteY38" fmla="*/ 281940 h 3291841"/>
                <a:gd name="connsiteX39" fmla="*/ 358140 w 1722120"/>
                <a:gd name="connsiteY39" fmla="*/ 274320 h 3291841"/>
                <a:gd name="connsiteX40" fmla="*/ 381000 w 1722120"/>
                <a:gd name="connsiteY40" fmla="*/ 266700 h 3291841"/>
                <a:gd name="connsiteX41" fmla="*/ 403860 w 1722120"/>
                <a:gd name="connsiteY41" fmla="*/ 259080 h 3291841"/>
                <a:gd name="connsiteX42" fmla="*/ 434340 w 1722120"/>
                <a:gd name="connsiteY42" fmla="*/ 251460 h 3291841"/>
                <a:gd name="connsiteX43" fmla="*/ 510540 w 1722120"/>
                <a:gd name="connsiteY43" fmla="*/ 228600 h 3291841"/>
                <a:gd name="connsiteX44" fmla="*/ 533400 w 1722120"/>
                <a:gd name="connsiteY44" fmla="*/ 251460 h 3291841"/>
                <a:gd name="connsiteX45" fmla="*/ 563880 w 1722120"/>
                <a:gd name="connsiteY45" fmla="*/ 297180 h 3291841"/>
                <a:gd name="connsiteX46" fmla="*/ 556260 w 1722120"/>
                <a:gd name="connsiteY46" fmla="*/ 358140 h 3291841"/>
                <a:gd name="connsiteX47" fmla="*/ 548640 w 1722120"/>
                <a:gd name="connsiteY47" fmla="*/ 381000 h 3291841"/>
                <a:gd name="connsiteX48" fmla="*/ 556260 w 1722120"/>
                <a:gd name="connsiteY48" fmla="*/ 449580 h 3291841"/>
                <a:gd name="connsiteX49" fmla="*/ 670560 w 1722120"/>
                <a:gd name="connsiteY49" fmla="*/ 434340 h 3291841"/>
                <a:gd name="connsiteX50" fmla="*/ 701040 w 1722120"/>
                <a:gd name="connsiteY50" fmla="*/ 419100 h 3291841"/>
                <a:gd name="connsiteX51" fmla="*/ 746760 w 1722120"/>
                <a:gd name="connsiteY51" fmla="*/ 403860 h 3291841"/>
                <a:gd name="connsiteX52" fmla="*/ 792480 w 1722120"/>
                <a:gd name="connsiteY52" fmla="*/ 388620 h 3291841"/>
                <a:gd name="connsiteX53" fmla="*/ 815340 w 1722120"/>
                <a:gd name="connsiteY53" fmla="*/ 381000 h 3291841"/>
                <a:gd name="connsiteX54" fmla="*/ 822960 w 1722120"/>
                <a:gd name="connsiteY54" fmla="*/ 358140 h 3291841"/>
                <a:gd name="connsiteX55" fmla="*/ 845820 w 1722120"/>
                <a:gd name="connsiteY55" fmla="*/ 335280 h 3291841"/>
                <a:gd name="connsiteX56" fmla="*/ 861060 w 1722120"/>
                <a:gd name="connsiteY56" fmla="*/ 312420 h 3291841"/>
                <a:gd name="connsiteX57" fmla="*/ 838200 w 1722120"/>
                <a:gd name="connsiteY57" fmla="*/ 259080 h 3291841"/>
                <a:gd name="connsiteX58" fmla="*/ 815340 w 1722120"/>
                <a:gd name="connsiteY58" fmla="*/ 251460 h 3291841"/>
                <a:gd name="connsiteX59" fmla="*/ 838200 w 1722120"/>
                <a:gd name="connsiteY59" fmla="*/ 228600 h 3291841"/>
                <a:gd name="connsiteX60" fmla="*/ 853440 w 1722120"/>
                <a:gd name="connsiteY60" fmla="*/ 205740 h 3291841"/>
                <a:gd name="connsiteX61" fmla="*/ 876300 w 1722120"/>
                <a:gd name="connsiteY61" fmla="*/ 198120 h 3291841"/>
                <a:gd name="connsiteX62" fmla="*/ 929640 w 1722120"/>
                <a:gd name="connsiteY62" fmla="*/ 160020 h 3291841"/>
                <a:gd name="connsiteX63" fmla="*/ 952500 w 1722120"/>
                <a:gd name="connsiteY63" fmla="*/ 152400 h 3291841"/>
                <a:gd name="connsiteX64" fmla="*/ 990600 w 1722120"/>
                <a:gd name="connsiteY64" fmla="*/ 106680 h 3291841"/>
                <a:gd name="connsiteX65" fmla="*/ 1013460 w 1722120"/>
                <a:gd name="connsiteY65" fmla="*/ 99060 h 3291841"/>
                <a:gd name="connsiteX66" fmla="*/ 1036320 w 1722120"/>
                <a:gd name="connsiteY66" fmla="*/ 83820 h 3291841"/>
                <a:gd name="connsiteX67" fmla="*/ 1059180 w 1722120"/>
                <a:gd name="connsiteY67" fmla="*/ 76200 h 3291841"/>
                <a:gd name="connsiteX68" fmla="*/ 1082040 w 1722120"/>
                <a:gd name="connsiteY68" fmla="*/ 60960 h 3291841"/>
                <a:gd name="connsiteX69" fmla="*/ 1112520 w 1722120"/>
                <a:gd name="connsiteY69" fmla="*/ 53340 h 3291841"/>
                <a:gd name="connsiteX70" fmla="*/ 1158240 w 1722120"/>
                <a:gd name="connsiteY70" fmla="*/ 38100 h 3291841"/>
                <a:gd name="connsiteX71" fmla="*/ 1181100 w 1722120"/>
                <a:gd name="connsiteY71" fmla="*/ 15240 h 3291841"/>
                <a:gd name="connsiteX72" fmla="*/ 1264920 w 1722120"/>
                <a:gd name="connsiteY72" fmla="*/ 0 h 3291841"/>
                <a:gd name="connsiteX73" fmla="*/ 1363980 w 1722120"/>
                <a:gd name="connsiteY73" fmla="*/ 7620 h 3291841"/>
                <a:gd name="connsiteX74" fmla="*/ 1386840 w 1722120"/>
                <a:gd name="connsiteY74" fmla="*/ 22860 h 3291841"/>
                <a:gd name="connsiteX75" fmla="*/ 1409700 w 1722120"/>
                <a:gd name="connsiteY75" fmla="*/ 30480 h 3291841"/>
                <a:gd name="connsiteX76" fmla="*/ 1432560 w 1722120"/>
                <a:gd name="connsiteY76" fmla="*/ 45720 h 3291841"/>
                <a:gd name="connsiteX77" fmla="*/ 1485900 w 1722120"/>
                <a:gd name="connsiteY77" fmla="*/ 68580 h 3291841"/>
                <a:gd name="connsiteX78" fmla="*/ 1531620 w 1722120"/>
                <a:gd name="connsiteY78" fmla="*/ 91440 h 3291841"/>
                <a:gd name="connsiteX79" fmla="*/ 1554480 w 1722120"/>
                <a:gd name="connsiteY79" fmla="*/ 114300 h 3291841"/>
                <a:gd name="connsiteX80" fmla="*/ 1577340 w 1722120"/>
                <a:gd name="connsiteY80" fmla="*/ 129540 h 3291841"/>
                <a:gd name="connsiteX81" fmla="*/ 1615440 w 1722120"/>
                <a:gd name="connsiteY81" fmla="*/ 167640 h 3291841"/>
                <a:gd name="connsiteX82" fmla="*/ 1630680 w 1722120"/>
                <a:gd name="connsiteY82" fmla="*/ 190500 h 3291841"/>
                <a:gd name="connsiteX83" fmla="*/ 1638300 w 1722120"/>
                <a:gd name="connsiteY83" fmla="*/ 266700 h 3291841"/>
                <a:gd name="connsiteX84" fmla="*/ 1645920 w 1722120"/>
                <a:gd name="connsiteY84" fmla="*/ 297180 h 3291841"/>
                <a:gd name="connsiteX85" fmla="*/ 1668780 w 1722120"/>
                <a:gd name="connsiteY85" fmla="*/ 320040 h 3291841"/>
                <a:gd name="connsiteX86" fmla="*/ 1699260 w 1722120"/>
                <a:gd name="connsiteY86" fmla="*/ 365760 h 3291841"/>
                <a:gd name="connsiteX87" fmla="*/ 1714500 w 1722120"/>
                <a:gd name="connsiteY87" fmla="*/ 388620 h 3291841"/>
                <a:gd name="connsiteX88" fmla="*/ 1722120 w 1722120"/>
                <a:gd name="connsiteY88" fmla="*/ 411480 h 3291841"/>
                <a:gd name="connsiteX89" fmla="*/ 1699260 w 1722120"/>
                <a:gd name="connsiteY89" fmla="*/ 502920 h 3291841"/>
                <a:gd name="connsiteX90" fmla="*/ 1691640 w 1722120"/>
                <a:gd name="connsiteY90" fmla="*/ 525780 h 3291841"/>
                <a:gd name="connsiteX91" fmla="*/ 1684020 w 1722120"/>
                <a:gd name="connsiteY91" fmla="*/ 579120 h 3291841"/>
                <a:gd name="connsiteX92" fmla="*/ 1668780 w 1722120"/>
                <a:gd name="connsiteY92" fmla="*/ 624840 h 3291841"/>
                <a:gd name="connsiteX93" fmla="*/ 1661160 w 1722120"/>
                <a:gd name="connsiteY93" fmla="*/ 647700 h 3291841"/>
                <a:gd name="connsiteX94" fmla="*/ 1653540 w 1722120"/>
                <a:gd name="connsiteY94" fmla="*/ 670560 h 3291841"/>
                <a:gd name="connsiteX95" fmla="*/ 1615440 w 1722120"/>
                <a:gd name="connsiteY95" fmla="*/ 739140 h 3291841"/>
                <a:gd name="connsiteX96" fmla="*/ 1569720 w 1722120"/>
                <a:gd name="connsiteY96" fmla="*/ 762000 h 3291841"/>
                <a:gd name="connsiteX97" fmla="*/ 1470660 w 1722120"/>
                <a:gd name="connsiteY97" fmla="*/ 754380 h 3291841"/>
                <a:gd name="connsiteX98" fmla="*/ 1424940 w 1722120"/>
                <a:gd name="connsiteY98" fmla="*/ 739140 h 3291841"/>
                <a:gd name="connsiteX99" fmla="*/ 1394460 w 1722120"/>
                <a:gd name="connsiteY99" fmla="*/ 731520 h 3291841"/>
                <a:gd name="connsiteX100" fmla="*/ 1234440 w 1722120"/>
                <a:gd name="connsiteY100" fmla="*/ 739140 h 3291841"/>
                <a:gd name="connsiteX101" fmla="*/ 1219200 w 1722120"/>
                <a:gd name="connsiteY101" fmla="*/ 762000 h 3291841"/>
                <a:gd name="connsiteX102" fmla="*/ 1196340 w 1722120"/>
                <a:gd name="connsiteY102" fmla="*/ 784860 h 3291841"/>
                <a:gd name="connsiteX103" fmla="*/ 1150620 w 1722120"/>
                <a:gd name="connsiteY103" fmla="*/ 815340 h 3291841"/>
                <a:gd name="connsiteX104" fmla="*/ 1127760 w 1722120"/>
                <a:gd name="connsiteY104" fmla="*/ 830580 h 3291841"/>
                <a:gd name="connsiteX105" fmla="*/ 1104900 w 1722120"/>
                <a:gd name="connsiteY105" fmla="*/ 853440 h 3291841"/>
                <a:gd name="connsiteX106" fmla="*/ 1074420 w 1722120"/>
                <a:gd name="connsiteY106" fmla="*/ 899160 h 3291841"/>
                <a:gd name="connsiteX107" fmla="*/ 1051560 w 1722120"/>
                <a:gd name="connsiteY107" fmla="*/ 914400 h 3291841"/>
                <a:gd name="connsiteX108" fmla="*/ 1036320 w 1722120"/>
                <a:gd name="connsiteY108" fmla="*/ 937260 h 3291841"/>
                <a:gd name="connsiteX109" fmla="*/ 998220 w 1722120"/>
                <a:gd name="connsiteY109" fmla="*/ 982980 h 3291841"/>
                <a:gd name="connsiteX110" fmla="*/ 982980 w 1722120"/>
                <a:gd name="connsiteY110" fmla="*/ 1028700 h 3291841"/>
                <a:gd name="connsiteX111" fmla="*/ 967740 w 1722120"/>
                <a:gd name="connsiteY111" fmla="*/ 1059180 h 3291841"/>
                <a:gd name="connsiteX112" fmla="*/ 952500 w 1722120"/>
                <a:gd name="connsiteY112" fmla="*/ 1104900 h 3291841"/>
                <a:gd name="connsiteX113" fmla="*/ 929640 w 1722120"/>
                <a:gd name="connsiteY113" fmla="*/ 1150620 h 3291841"/>
                <a:gd name="connsiteX114" fmla="*/ 914400 w 1722120"/>
                <a:gd name="connsiteY114" fmla="*/ 1173480 h 3291841"/>
                <a:gd name="connsiteX115" fmla="*/ 922020 w 1722120"/>
                <a:gd name="connsiteY115" fmla="*/ 1203960 h 3291841"/>
                <a:gd name="connsiteX116" fmla="*/ 967740 w 1722120"/>
                <a:gd name="connsiteY116" fmla="*/ 1232535 h 3291841"/>
                <a:gd name="connsiteX117" fmla="*/ 982980 w 1722120"/>
                <a:gd name="connsiteY117" fmla="*/ 1325880 h 3291841"/>
                <a:gd name="connsiteX118" fmla="*/ 967740 w 1722120"/>
                <a:gd name="connsiteY118" fmla="*/ 1371600 h 3291841"/>
                <a:gd name="connsiteX119" fmla="*/ 937260 w 1722120"/>
                <a:gd name="connsiteY119" fmla="*/ 1417320 h 3291841"/>
                <a:gd name="connsiteX120" fmla="*/ 922020 w 1722120"/>
                <a:gd name="connsiteY120" fmla="*/ 1463040 h 3291841"/>
                <a:gd name="connsiteX121" fmla="*/ 891540 w 1722120"/>
                <a:gd name="connsiteY121" fmla="*/ 1508760 h 3291841"/>
                <a:gd name="connsiteX122" fmla="*/ 853440 w 1722120"/>
                <a:gd name="connsiteY122" fmla="*/ 1554480 h 3291841"/>
                <a:gd name="connsiteX123" fmla="*/ 845820 w 1722120"/>
                <a:gd name="connsiteY123" fmla="*/ 1584960 h 3291841"/>
                <a:gd name="connsiteX124" fmla="*/ 830580 w 1722120"/>
                <a:gd name="connsiteY124" fmla="*/ 1706880 h 3291841"/>
                <a:gd name="connsiteX125" fmla="*/ 815340 w 1722120"/>
                <a:gd name="connsiteY125" fmla="*/ 1729740 h 3291841"/>
                <a:gd name="connsiteX126" fmla="*/ 807720 w 1722120"/>
                <a:gd name="connsiteY126" fmla="*/ 1760220 h 3291841"/>
                <a:gd name="connsiteX127" fmla="*/ 784860 w 1722120"/>
                <a:gd name="connsiteY127" fmla="*/ 1950720 h 3291841"/>
                <a:gd name="connsiteX128" fmla="*/ 777240 w 1722120"/>
                <a:gd name="connsiteY128" fmla="*/ 2004060 h 3291841"/>
                <a:gd name="connsiteX129" fmla="*/ 784860 w 1722120"/>
                <a:gd name="connsiteY129" fmla="*/ 2171700 h 3291841"/>
                <a:gd name="connsiteX130" fmla="*/ 792480 w 1722120"/>
                <a:gd name="connsiteY130" fmla="*/ 2202180 h 3291841"/>
                <a:gd name="connsiteX131" fmla="*/ 815340 w 1722120"/>
                <a:gd name="connsiteY131" fmla="*/ 2541270 h 3291841"/>
                <a:gd name="connsiteX132" fmla="*/ 815340 w 1722120"/>
                <a:gd name="connsiteY132" fmla="*/ 2651760 h 3291841"/>
                <a:gd name="connsiteX133" fmla="*/ 830580 w 1722120"/>
                <a:gd name="connsiteY133" fmla="*/ 3048000 h 3291841"/>
                <a:gd name="connsiteX134" fmla="*/ 822960 w 1722120"/>
                <a:gd name="connsiteY134" fmla="*/ 3276600 h 3291841"/>
                <a:gd name="connsiteX135" fmla="*/ 777240 w 1722120"/>
                <a:gd name="connsiteY135" fmla="*/ 3291840 h 3291841"/>
                <a:gd name="connsiteX136" fmla="*/ 434340 w 1722120"/>
                <a:gd name="connsiteY136" fmla="*/ 3284220 h 3291841"/>
                <a:gd name="connsiteX137" fmla="*/ 320040 w 1722120"/>
                <a:gd name="connsiteY137" fmla="*/ 3261360 h 3291841"/>
                <a:gd name="connsiteX0" fmla="*/ 320040 w 1722120"/>
                <a:gd name="connsiteY0" fmla="*/ 3261360 h 3291841"/>
                <a:gd name="connsiteX1" fmla="*/ 312420 w 1722120"/>
                <a:gd name="connsiteY1" fmla="*/ 3223260 h 3291841"/>
                <a:gd name="connsiteX2" fmla="*/ 304800 w 1722120"/>
                <a:gd name="connsiteY2" fmla="*/ 3192780 h 3291841"/>
                <a:gd name="connsiteX3" fmla="*/ 297180 w 1722120"/>
                <a:gd name="connsiteY3" fmla="*/ 3101340 h 3291841"/>
                <a:gd name="connsiteX4" fmla="*/ 289560 w 1722120"/>
                <a:gd name="connsiteY4" fmla="*/ 3055620 h 3291841"/>
                <a:gd name="connsiteX5" fmla="*/ 274320 w 1722120"/>
                <a:gd name="connsiteY5" fmla="*/ 2948940 h 3291841"/>
                <a:gd name="connsiteX6" fmla="*/ 266700 w 1722120"/>
                <a:gd name="connsiteY6" fmla="*/ 2796540 h 3291841"/>
                <a:gd name="connsiteX7" fmla="*/ 259080 w 1722120"/>
                <a:gd name="connsiteY7" fmla="*/ 2766060 h 3291841"/>
                <a:gd name="connsiteX8" fmla="*/ 243840 w 1722120"/>
                <a:gd name="connsiteY8" fmla="*/ 2674620 h 3291841"/>
                <a:gd name="connsiteX9" fmla="*/ 236220 w 1722120"/>
                <a:gd name="connsiteY9" fmla="*/ 2575560 h 3291841"/>
                <a:gd name="connsiteX10" fmla="*/ 228600 w 1722120"/>
                <a:gd name="connsiteY10" fmla="*/ 2423160 h 3291841"/>
                <a:gd name="connsiteX11" fmla="*/ 213360 w 1722120"/>
                <a:gd name="connsiteY11" fmla="*/ 2324100 h 3291841"/>
                <a:gd name="connsiteX12" fmla="*/ 205740 w 1722120"/>
                <a:gd name="connsiteY12" fmla="*/ 2270760 h 3291841"/>
                <a:gd name="connsiteX13" fmla="*/ 179070 w 1722120"/>
                <a:gd name="connsiteY13" fmla="*/ 1844040 h 3291841"/>
                <a:gd name="connsiteX14" fmla="*/ 190500 w 1722120"/>
                <a:gd name="connsiteY14" fmla="*/ 1143000 h 3291841"/>
                <a:gd name="connsiteX15" fmla="*/ 182880 w 1722120"/>
                <a:gd name="connsiteY15" fmla="*/ 1120140 h 3291841"/>
                <a:gd name="connsiteX16" fmla="*/ 167640 w 1722120"/>
                <a:gd name="connsiteY16" fmla="*/ 1059180 h 3291841"/>
                <a:gd name="connsiteX17" fmla="*/ 160020 w 1722120"/>
                <a:gd name="connsiteY17" fmla="*/ 1036320 h 3291841"/>
                <a:gd name="connsiteX18" fmla="*/ 114300 w 1722120"/>
                <a:gd name="connsiteY18" fmla="*/ 990600 h 3291841"/>
                <a:gd name="connsiteX19" fmla="*/ 99060 w 1722120"/>
                <a:gd name="connsiteY19" fmla="*/ 967740 h 3291841"/>
                <a:gd name="connsiteX20" fmla="*/ 53340 w 1722120"/>
                <a:gd name="connsiteY20" fmla="*/ 922020 h 3291841"/>
                <a:gd name="connsiteX21" fmla="*/ 30480 w 1722120"/>
                <a:gd name="connsiteY21" fmla="*/ 876300 h 3291841"/>
                <a:gd name="connsiteX22" fmla="*/ 7620 w 1722120"/>
                <a:gd name="connsiteY22" fmla="*/ 830580 h 3291841"/>
                <a:gd name="connsiteX23" fmla="*/ 0 w 1722120"/>
                <a:gd name="connsiteY23" fmla="*/ 769620 h 3291841"/>
                <a:gd name="connsiteX24" fmla="*/ 15240 w 1722120"/>
                <a:gd name="connsiteY24" fmla="*/ 708660 h 3291841"/>
                <a:gd name="connsiteX25" fmla="*/ 30480 w 1722120"/>
                <a:gd name="connsiteY25" fmla="*/ 685800 h 3291841"/>
                <a:gd name="connsiteX26" fmla="*/ 53340 w 1722120"/>
                <a:gd name="connsiteY26" fmla="*/ 640080 h 3291841"/>
                <a:gd name="connsiteX27" fmla="*/ 68580 w 1722120"/>
                <a:gd name="connsiteY27" fmla="*/ 548640 h 3291841"/>
                <a:gd name="connsiteX28" fmla="*/ 76200 w 1722120"/>
                <a:gd name="connsiteY28" fmla="*/ 525780 h 3291841"/>
                <a:gd name="connsiteX29" fmla="*/ 91440 w 1722120"/>
                <a:gd name="connsiteY29" fmla="*/ 502920 h 3291841"/>
                <a:gd name="connsiteX30" fmla="*/ 99060 w 1722120"/>
                <a:gd name="connsiteY30" fmla="*/ 472440 h 3291841"/>
                <a:gd name="connsiteX31" fmla="*/ 160020 w 1722120"/>
                <a:gd name="connsiteY31" fmla="*/ 457200 h 3291841"/>
                <a:gd name="connsiteX32" fmla="*/ 167640 w 1722120"/>
                <a:gd name="connsiteY32" fmla="*/ 434340 h 3291841"/>
                <a:gd name="connsiteX33" fmla="*/ 175260 w 1722120"/>
                <a:gd name="connsiteY33" fmla="*/ 342900 h 3291841"/>
                <a:gd name="connsiteX34" fmla="*/ 220980 w 1722120"/>
                <a:gd name="connsiteY34" fmla="*/ 327660 h 3291841"/>
                <a:gd name="connsiteX35" fmla="*/ 243840 w 1722120"/>
                <a:gd name="connsiteY35" fmla="*/ 320040 h 3291841"/>
                <a:gd name="connsiteX36" fmla="*/ 266700 w 1722120"/>
                <a:gd name="connsiteY36" fmla="*/ 312420 h 3291841"/>
                <a:gd name="connsiteX37" fmla="*/ 289560 w 1722120"/>
                <a:gd name="connsiteY37" fmla="*/ 297180 h 3291841"/>
                <a:gd name="connsiteX38" fmla="*/ 335280 w 1722120"/>
                <a:gd name="connsiteY38" fmla="*/ 281940 h 3291841"/>
                <a:gd name="connsiteX39" fmla="*/ 358140 w 1722120"/>
                <a:gd name="connsiteY39" fmla="*/ 274320 h 3291841"/>
                <a:gd name="connsiteX40" fmla="*/ 381000 w 1722120"/>
                <a:gd name="connsiteY40" fmla="*/ 266700 h 3291841"/>
                <a:gd name="connsiteX41" fmla="*/ 403860 w 1722120"/>
                <a:gd name="connsiteY41" fmla="*/ 259080 h 3291841"/>
                <a:gd name="connsiteX42" fmla="*/ 434340 w 1722120"/>
                <a:gd name="connsiteY42" fmla="*/ 251460 h 3291841"/>
                <a:gd name="connsiteX43" fmla="*/ 510540 w 1722120"/>
                <a:gd name="connsiteY43" fmla="*/ 228600 h 3291841"/>
                <a:gd name="connsiteX44" fmla="*/ 533400 w 1722120"/>
                <a:gd name="connsiteY44" fmla="*/ 251460 h 3291841"/>
                <a:gd name="connsiteX45" fmla="*/ 563880 w 1722120"/>
                <a:gd name="connsiteY45" fmla="*/ 297180 h 3291841"/>
                <a:gd name="connsiteX46" fmla="*/ 556260 w 1722120"/>
                <a:gd name="connsiteY46" fmla="*/ 358140 h 3291841"/>
                <a:gd name="connsiteX47" fmla="*/ 548640 w 1722120"/>
                <a:gd name="connsiteY47" fmla="*/ 381000 h 3291841"/>
                <a:gd name="connsiteX48" fmla="*/ 556260 w 1722120"/>
                <a:gd name="connsiteY48" fmla="*/ 449580 h 3291841"/>
                <a:gd name="connsiteX49" fmla="*/ 670560 w 1722120"/>
                <a:gd name="connsiteY49" fmla="*/ 434340 h 3291841"/>
                <a:gd name="connsiteX50" fmla="*/ 701040 w 1722120"/>
                <a:gd name="connsiteY50" fmla="*/ 419100 h 3291841"/>
                <a:gd name="connsiteX51" fmla="*/ 746760 w 1722120"/>
                <a:gd name="connsiteY51" fmla="*/ 403860 h 3291841"/>
                <a:gd name="connsiteX52" fmla="*/ 792480 w 1722120"/>
                <a:gd name="connsiteY52" fmla="*/ 388620 h 3291841"/>
                <a:gd name="connsiteX53" fmla="*/ 815340 w 1722120"/>
                <a:gd name="connsiteY53" fmla="*/ 381000 h 3291841"/>
                <a:gd name="connsiteX54" fmla="*/ 822960 w 1722120"/>
                <a:gd name="connsiteY54" fmla="*/ 358140 h 3291841"/>
                <a:gd name="connsiteX55" fmla="*/ 845820 w 1722120"/>
                <a:gd name="connsiteY55" fmla="*/ 335280 h 3291841"/>
                <a:gd name="connsiteX56" fmla="*/ 861060 w 1722120"/>
                <a:gd name="connsiteY56" fmla="*/ 312420 h 3291841"/>
                <a:gd name="connsiteX57" fmla="*/ 838200 w 1722120"/>
                <a:gd name="connsiteY57" fmla="*/ 259080 h 3291841"/>
                <a:gd name="connsiteX58" fmla="*/ 815340 w 1722120"/>
                <a:gd name="connsiteY58" fmla="*/ 251460 h 3291841"/>
                <a:gd name="connsiteX59" fmla="*/ 838200 w 1722120"/>
                <a:gd name="connsiteY59" fmla="*/ 228600 h 3291841"/>
                <a:gd name="connsiteX60" fmla="*/ 853440 w 1722120"/>
                <a:gd name="connsiteY60" fmla="*/ 205740 h 3291841"/>
                <a:gd name="connsiteX61" fmla="*/ 876300 w 1722120"/>
                <a:gd name="connsiteY61" fmla="*/ 198120 h 3291841"/>
                <a:gd name="connsiteX62" fmla="*/ 929640 w 1722120"/>
                <a:gd name="connsiteY62" fmla="*/ 160020 h 3291841"/>
                <a:gd name="connsiteX63" fmla="*/ 952500 w 1722120"/>
                <a:gd name="connsiteY63" fmla="*/ 152400 h 3291841"/>
                <a:gd name="connsiteX64" fmla="*/ 990600 w 1722120"/>
                <a:gd name="connsiteY64" fmla="*/ 106680 h 3291841"/>
                <a:gd name="connsiteX65" fmla="*/ 1013460 w 1722120"/>
                <a:gd name="connsiteY65" fmla="*/ 99060 h 3291841"/>
                <a:gd name="connsiteX66" fmla="*/ 1036320 w 1722120"/>
                <a:gd name="connsiteY66" fmla="*/ 83820 h 3291841"/>
                <a:gd name="connsiteX67" fmla="*/ 1059180 w 1722120"/>
                <a:gd name="connsiteY67" fmla="*/ 76200 h 3291841"/>
                <a:gd name="connsiteX68" fmla="*/ 1082040 w 1722120"/>
                <a:gd name="connsiteY68" fmla="*/ 60960 h 3291841"/>
                <a:gd name="connsiteX69" fmla="*/ 1112520 w 1722120"/>
                <a:gd name="connsiteY69" fmla="*/ 53340 h 3291841"/>
                <a:gd name="connsiteX70" fmla="*/ 1158240 w 1722120"/>
                <a:gd name="connsiteY70" fmla="*/ 38100 h 3291841"/>
                <a:gd name="connsiteX71" fmla="*/ 1181100 w 1722120"/>
                <a:gd name="connsiteY71" fmla="*/ 15240 h 3291841"/>
                <a:gd name="connsiteX72" fmla="*/ 1264920 w 1722120"/>
                <a:gd name="connsiteY72" fmla="*/ 0 h 3291841"/>
                <a:gd name="connsiteX73" fmla="*/ 1363980 w 1722120"/>
                <a:gd name="connsiteY73" fmla="*/ 7620 h 3291841"/>
                <a:gd name="connsiteX74" fmla="*/ 1386840 w 1722120"/>
                <a:gd name="connsiteY74" fmla="*/ 22860 h 3291841"/>
                <a:gd name="connsiteX75" fmla="*/ 1409700 w 1722120"/>
                <a:gd name="connsiteY75" fmla="*/ 30480 h 3291841"/>
                <a:gd name="connsiteX76" fmla="*/ 1432560 w 1722120"/>
                <a:gd name="connsiteY76" fmla="*/ 45720 h 3291841"/>
                <a:gd name="connsiteX77" fmla="*/ 1485900 w 1722120"/>
                <a:gd name="connsiteY77" fmla="*/ 68580 h 3291841"/>
                <a:gd name="connsiteX78" fmla="*/ 1531620 w 1722120"/>
                <a:gd name="connsiteY78" fmla="*/ 91440 h 3291841"/>
                <a:gd name="connsiteX79" fmla="*/ 1554480 w 1722120"/>
                <a:gd name="connsiteY79" fmla="*/ 114300 h 3291841"/>
                <a:gd name="connsiteX80" fmla="*/ 1577340 w 1722120"/>
                <a:gd name="connsiteY80" fmla="*/ 129540 h 3291841"/>
                <a:gd name="connsiteX81" fmla="*/ 1615440 w 1722120"/>
                <a:gd name="connsiteY81" fmla="*/ 167640 h 3291841"/>
                <a:gd name="connsiteX82" fmla="*/ 1630680 w 1722120"/>
                <a:gd name="connsiteY82" fmla="*/ 190500 h 3291841"/>
                <a:gd name="connsiteX83" fmla="*/ 1638300 w 1722120"/>
                <a:gd name="connsiteY83" fmla="*/ 266700 h 3291841"/>
                <a:gd name="connsiteX84" fmla="*/ 1645920 w 1722120"/>
                <a:gd name="connsiteY84" fmla="*/ 297180 h 3291841"/>
                <a:gd name="connsiteX85" fmla="*/ 1668780 w 1722120"/>
                <a:gd name="connsiteY85" fmla="*/ 320040 h 3291841"/>
                <a:gd name="connsiteX86" fmla="*/ 1699260 w 1722120"/>
                <a:gd name="connsiteY86" fmla="*/ 365760 h 3291841"/>
                <a:gd name="connsiteX87" fmla="*/ 1714500 w 1722120"/>
                <a:gd name="connsiteY87" fmla="*/ 388620 h 3291841"/>
                <a:gd name="connsiteX88" fmla="*/ 1722120 w 1722120"/>
                <a:gd name="connsiteY88" fmla="*/ 411480 h 3291841"/>
                <a:gd name="connsiteX89" fmla="*/ 1699260 w 1722120"/>
                <a:gd name="connsiteY89" fmla="*/ 502920 h 3291841"/>
                <a:gd name="connsiteX90" fmla="*/ 1691640 w 1722120"/>
                <a:gd name="connsiteY90" fmla="*/ 525780 h 3291841"/>
                <a:gd name="connsiteX91" fmla="*/ 1684020 w 1722120"/>
                <a:gd name="connsiteY91" fmla="*/ 579120 h 3291841"/>
                <a:gd name="connsiteX92" fmla="*/ 1668780 w 1722120"/>
                <a:gd name="connsiteY92" fmla="*/ 624840 h 3291841"/>
                <a:gd name="connsiteX93" fmla="*/ 1661160 w 1722120"/>
                <a:gd name="connsiteY93" fmla="*/ 647700 h 3291841"/>
                <a:gd name="connsiteX94" fmla="*/ 1653540 w 1722120"/>
                <a:gd name="connsiteY94" fmla="*/ 670560 h 3291841"/>
                <a:gd name="connsiteX95" fmla="*/ 1615440 w 1722120"/>
                <a:gd name="connsiteY95" fmla="*/ 739140 h 3291841"/>
                <a:gd name="connsiteX96" fmla="*/ 1569720 w 1722120"/>
                <a:gd name="connsiteY96" fmla="*/ 762000 h 3291841"/>
                <a:gd name="connsiteX97" fmla="*/ 1470660 w 1722120"/>
                <a:gd name="connsiteY97" fmla="*/ 754380 h 3291841"/>
                <a:gd name="connsiteX98" fmla="*/ 1424940 w 1722120"/>
                <a:gd name="connsiteY98" fmla="*/ 739140 h 3291841"/>
                <a:gd name="connsiteX99" fmla="*/ 1394460 w 1722120"/>
                <a:gd name="connsiteY99" fmla="*/ 731520 h 3291841"/>
                <a:gd name="connsiteX100" fmla="*/ 1234440 w 1722120"/>
                <a:gd name="connsiteY100" fmla="*/ 739140 h 3291841"/>
                <a:gd name="connsiteX101" fmla="*/ 1219200 w 1722120"/>
                <a:gd name="connsiteY101" fmla="*/ 762000 h 3291841"/>
                <a:gd name="connsiteX102" fmla="*/ 1196340 w 1722120"/>
                <a:gd name="connsiteY102" fmla="*/ 784860 h 3291841"/>
                <a:gd name="connsiteX103" fmla="*/ 1150620 w 1722120"/>
                <a:gd name="connsiteY103" fmla="*/ 815340 h 3291841"/>
                <a:gd name="connsiteX104" fmla="*/ 1127760 w 1722120"/>
                <a:gd name="connsiteY104" fmla="*/ 830580 h 3291841"/>
                <a:gd name="connsiteX105" fmla="*/ 1104900 w 1722120"/>
                <a:gd name="connsiteY105" fmla="*/ 853440 h 3291841"/>
                <a:gd name="connsiteX106" fmla="*/ 1074420 w 1722120"/>
                <a:gd name="connsiteY106" fmla="*/ 899160 h 3291841"/>
                <a:gd name="connsiteX107" fmla="*/ 1051560 w 1722120"/>
                <a:gd name="connsiteY107" fmla="*/ 914400 h 3291841"/>
                <a:gd name="connsiteX108" fmla="*/ 1036320 w 1722120"/>
                <a:gd name="connsiteY108" fmla="*/ 937260 h 3291841"/>
                <a:gd name="connsiteX109" fmla="*/ 998220 w 1722120"/>
                <a:gd name="connsiteY109" fmla="*/ 982980 h 3291841"/>
                <a:gd name="connsiteX110" fmla="*/ 982980 w 1722120"/>
                <a:gd name="connsiteY110" fmla="*/ 1028700 h 3291841"/>
                <a:gd name="connsiteX111" fmla="*/ 967740 w 1722120"/>
                <a:gd name="connsiteY111" fmla="*/ 1059180 h 3291841"/>
                <a:gd name="connsiteX112" fmla="*/ 952500 w 1722120"/>
                <a:gd name="connsiteY112" fmla="*/ 1104900 h 3291841"/>
                <a:gd name="connsiteX113" fmla="*/ 929640 w 1722120"/>
                <a:gd name="connsiteY113" fmla="*/ 1150620 h 3291841"/>
                <a:gd name="connsiteX114" fmla="*/ 914400 w 1722120"/>
                <a:gd name="connsiteY114" fmla="*/ 1173480 h 3291841"/>
                <a:gd name="connsiteX115" fmla="*/ 922020 w 1722120"/>
                <a:gd name="connsiteY115" fmla="*/ 1203960 h 3291841"/>
                <a:gd name="connsiteX116" fmla="*/ 967740 w 1722120"/>
                <a:gd name="connsiteY116" fmla="*/ 1232535 h 3291841"/>
                <a:gd name="connsiteX117" fmla="*/ 982980 w 1722120"/>
                <a:gd name="connsiteY117" fmla="*/ 1325880 h 3291841"/>
                <a:gd name="connsiteX118" fmla="*/ 967740 w 1722120"/>
                <a:gd name="connsiteY118" fmla="*/ 1371600 h 3291841"/>
                <a:gd name="connsiteX119" fmla="*/ 937260 w 1722120"/>
                <a:gd name="connsiteY119" fmla="*/ 1417320 h 3291841"/>
                <a:gd name="connsiteX120" fmla="*/ 922020 w 1722120"/>
                <a:gd name="connsiteY120" fmla="*/ 1463040 h 3291841"/>
                <a:gd name="connsiteX121" fmla="*/ 891540 w 1722120"/>
                <a:gd name="connsiteY121" fmla="*/ 1508760 h 3291841"/>
                <a:gd name="connsiteX122" fmla="*/ 853440 w 1722120"/>
                <a:gd name="connsiteY122" fmla="*/ 1554480 h 3291841"/>
                <a:gd name="connsiteX123" fmla="*/ 845820 w 1722120"/>
                <a:gd name="connsiteY123" fmla="*/ 1584960 h 3291841"/>
                <a:gd name="connsiteX124" fmla="*/ 830580 w 1722120"/>
                <a:gd name="connsiteY124" fmla="*/ 1706880 h 3291841"/>
                <a:gd name="connsiteX125" fmla="*/ 815340 w 1722120"/>
                <a:gd name="connsiteY125" fmla="*/ 1729740 h 3291841"/>
                <a:gd name="connsiteX126" fmla="*/ 807720 w 1722120"/>
                <a:gd name="connsiteY126" fmla="*/ 1760220 h 3291841"/>
                <a:gd name="connsiteX127" fmla="*/ 784860 w 1722120"/>
                <a:gd name="connsiteY127" fmla="*/ 1950720 h 3291841"/>
                <a:gd name="connsiteX128" fmla="*/ 777240 w 1722120"/>
                <a:gd name="connsiteY128" fmla="*/ 2004060 h 3291841"/>
                <a:gd name="connsiteX129" fmla="*/ 784860 w 1722120"/>
                <a:gd name="connsiteY129" fmla="*/ 2171700 h 3291841"/>
                <a:gd name="connsiteX130" fmla="*/ 792480 w 1722120"/>
                <a:gd name="connsiteY130" fmla="*/ 2202180 h 3291841"/>
                <a:gd name="connsiteX131" fmla="*/ 815340 w 1722120"/>
                <a:gd name="connsiteY131" fmla="*/ 2541270 h 3291841"/>
                <a:gd name="connsiteX132" fmla="*/ 815340 w 1722120"/>
                <a:gd name="connsiteY132" fmla="*/ 2651760 h 3291841"/>
                <a:gd name="connsiteX133" fmla="*/ 830580 w 1722120"/>
                <a:gd name="connsiteY133" fmla="*/ 3048000 h 3291841"/>
                <a:gd name="connsiteX134" fmla="*/ 822960 w 1722120"/>
                <a:gd name="connsiteY134" fmla="*/ 3276600 h 3291841"/>
                <a:gd name="connsiteX135" fmla="*/ 777240 w 1722120"/>
                <a:gd name="connsiteY135" fmla="*/ 3291840 h 3291841"/>
                <a:gd name="connsiteX136" fmla="*/ 434340 w 1722120"/>
                <a:gd name="connsiteY136" fmla="*/ 3284220 h 3291841"/>
                <a:gd name="connsiteX137" fmla="*/ 320040 w 1722120"/>
                <a:gd name="connsiteY137" fmla="*/ 3261360 h 3291841"/>
                <a:gd name="connsiteX0" fmla="*/ 320040 w 1722120"/>
                <a:gd name="connsiteY0" fmla="*/ 3261360 h 3291841"/>
                <a:gd name="connsiteX1" fmla="*/ 300990 w 1722120"/>
                <a:gd name="connsiteY1" fmla="*/ 3219450 h 3291841"/>
                <a:gd name="connsiteX2" fmla="*/ 304800 w 1722120"/>
                <a:gd name="connsiteY2" fmla="*/ 3192780 h 3291841"/>
                <a:gd name="connsiteX3" fmla="*/ 297180 w 1722120"/>
                <a:gd name="connsiteY3" fmla="*/ 3101340 h 3291841"/>
                <a:gd name="connsiteX4" fmla="*/ 289560 w 1722120"/>
                <a:gd name="connsiteY4" fmla="*/ 3055620 h 3291841"/>
                <a:gd name="connsiteX5" fmla="*/ 274320 w 1722120"/>
                <a:gd name="connsiteY5" fmla="*/ 2948940 h 3291841"/>
                <a:gd name="connsiteX6" fmla="*/ 266700 w 1722120"/>
                <a:gd name="connsiteY6" fmla="*/ 2796540 h 3291841"/>
                <a:gd name="connsiteX7" fmla="*/ 259080 w 1722120"/>
                <a:gd name="connsiteY7" fmla="*/ 2766060 h 3291841"/>
                <a:gd name="connsiteX8" fmla="*/ 243840 w 1722120"/>
                <a:gd name="connsiteY8" fmla="*/ 2674620 h 3291841"/>
                <a:gd name="connsiteX9" fmla="*/ 236220 w 1722120"/>
                <a:gd name="connsiteY9" fmla="*/ 2575560 h 3291841"/>
                <a:gd name="connsiteX10" fmla="*/ 228600 w 1722120"/>
                <a:gd name="connsiteY10" fmla="*/ 2423160 h 3291841"/>
                <a:gd name="connsiteX11" fmla="*/ 213360 w 1722120"/>
                <a:gd name="connsiteY11" fmla="*/ 2324100 h 3291841"/>
                <a:gd name="connsiteX12" fmla="*/ 205740 w 1722120"/>
                <a:gd name="connsiteY12" fmla="*/ 2270760 h 3291841"/>
                <a:gd name="connsiteX13" fmla="*/ 179070 w 1722120"/>
                <a:gd name="connsiteY13" fmla="*/ 1844040 h 3291841"/>
                <a:gd name="connsiteX14" fmla="*/ 190500 w 1722120"/>
                <a:gd name="connsiteY14" fmla="*/ 1143000 h 3291841"/>
                <a:gd name="connsiteX15" fmla="*/ 182880 w 1722120"/>
                <a:gd name="connsiteY15" fmla="*/ 1120140 h 3291841"/>
                <a:gd name="connsiteX16" fmla="*/ 167640 w 1722120"/>
                <a:gd name="connsiteY16" fmla="*/ 1059180 h 3291841"/>
                <a:gd name="connsiteX17" fmla="*/ 160020 w 1722120"/>
                <a:gd name="connsiteY17" fmla="*/ 1036320 h 3291841"/>
                <a:gd name="connsiteX18" fmla="*/ 114300 w 1722120"/>
                <a:gd name="connsiteY18" fmla="*/ 990600 h 3291841"/>
                <a:gd name="connsiteX19" fmla="*/ 99060 w 1722120"/>
                <a:gd name="connsiteY19" fmla="*/ 967740 h 3291841"/>
                <a:gd name="connsiteX20" fmla="*/ 53340 w 1722120"/>
                <a:gd name="connsiteY20" fmla="*/ 922020 h 3291841"/>
                <a:gd name="connsiteX21" fmla="*/ 30480 w 1722120"/>
                <a:gd name="connsiteY21" fmla="*/ 876300 h 3291841"/>
                <a:gd name="connsiteX22" fmla="*/ 7620 w 1722120"/>
                <a:gd name="connsiteY22" fmla="*/ 830580 h 3291841"/>
                <a:gd name="connsiteX23" fmla="*/ 0 w 1722120"/>
                <a:gd name="connsiteY23" fmla="*/ 769620 h 3291841"/>
                <a:gd name="connsiteX24" fmla="*/ 15240 w 1722120"/>
                <a:gd name="connsiteY24" fmla="*/ 708660 h 3291841"/>
                <a:gd name="connsiteX25" fmla="*/ 30480 w 1722120"/>
                <a:gd name="connsiteY25" fmla="*/ 685800 h 3291841"/>
                <a:gd name="connsiteX26" fmla="*/ 53340 w 1722120"/>
                <a:gd name="connsiteY26" fmla="*/ 640080 h 3291841"/>
                <a:gd name="connsiteX27" fmla="*/ 68580 w 1722120"/>
                <a:gd name="connsiteY27" fmla="*/ 548640 h 3291841"/>
                <a:gd name="connsiteX28" fmla="*/ 76200 w 1722120"/>
                <a:gd name="connsiteY28" fmla="*/ 525780 h 3291841"/>
                <a:gd name="connsiteX29" fmla="*/ 91440 w 1722120"/>
                <a:gd name="connsiteY29" fmla="*/ 502920 h 3291841"/>
                <a:gd name="connsiteX30" fmla="*/ 99060 w 1722120"/>
                <a:gd name="connsiteY30" fmla="*/ 472440 h 3291841"/>
                <a:gd name="connsiteX31" fmla="*/ 160020 w 1722120"/>
                <a:gd name="connsiteY31" fmla="*/ 457200 h 3291841"/>
                <a:gd name="connsiteX32" fmla="*/ 167640 w 1722120"/>
                <a:gd name="connsiteY32" fmla="*/ 434340 h 3291841"/>
                <a:gd name="connsiteX33" fmla="*/ 175260 w 1722120"/>
                <a:gd name="connsiteY33" fmla="*/ 342900 h 3291841"/>
                <a:gd name="connsiteX34" fmla="*/ 220980 w 1722120"/>
                <a:gd name="connsiteY34" fmla="*/ 327660 h 3291841"/>
                <a:gd name="connsiteX35" fmla="*/ 243840 w 1722120"/>
                <a:gd name="connsiteY35" fmla="*/ 320040 h 3291841"/>
                <a:gd name="connsiteX36" fmla="*/ 266700 w 1722120"/>
                <a:gd name="connsiteY36" fmla="*/ 312420 h 3291841"/>
                <a:gd name="connsiteX37" fmla="*/ 289560 w 1722120"/>
                <a:gd name="connsiteY37" fmla="*/ 297180 h 3291841"/>
                <a:gd name="connsiteX38" fmla="*/ 335280 w 1722120"/>
                <a:gd name="connsiteY38" fmla="*/ 281940 h 3291841"/>
                <a:gd name="connsiteX39" fmla="*/ 358140 w 1722120"/>
                <a:gd name="connsiteY39" fmla="*/ 274320 h 3291841"/>
                <a:gd name="connsiteX40" fmla="*/ 381000 w 1722120"/>
                <a:gd name="connsiteY40" fmla="*/ 266700 h 3291841"/>
                <a:gd name="connsiteX41" fmla="*/ 403860 w 1722120"/>
                <a:gd name="connsiteY41" fmla="*/ 259080 h 3291841"/>
                <a:gd name="connsiteX42" fmla="*/ 434340 w 1722120"/>
                <a:gd name="connsiteY42" fmla="*/ 251460 h 3291841"/>
                <a:gd name="connsiteX43" fmla="*/ 510540 w 1722120"/>
                <a:gd name="connsiteY43" fmla="*/ 228600 h 3291841"/>
                <a:gd name="connsiteX44" fmla="*/ 533400 w 1722120"/>
                <a:gd name="connsiteY44" fmla="*/ 251460 h 3291841"/>
                <a:gd name="connsiteX45" fmla="*/ 563880 w 1722120"/>
                <a:gd name="connsiteY45" fmla="*/ 297180 h 3291841"/>
                <a:gd name="connsiteX46" fmla="*/ 556260 w 1722120"/>
                <a:gd name="connsiteY46" fmla="*/ 358140 h 3291841"/>
                <a:gd name="connsiteX47" fmla="*/ 548640 w 1722120"/>
                <a:gd name="connsiteY47" fmla="*/ 381000 h 3291841"/>
                <a:gd name="connsiteX48" fmla="*/ 556260 w 1722120"/>
                <a:gd name="connsiteY48" fmla="*/ 449580 h 3291841"/>
                <a:gd name="connsiteX49" fmla="*/ 670560 w 1722120"/>
                <a:gd name="connsiteY49" fmla="*/ 434340 h 3291841"/>
                <a:gd name="connsiteX50" fmla="*/ 701040 w 1722120"/>
                <a:gd name="connsiteY50" fmla="*/ 419100 h 3291841"/>
                <a:gd name="connsiteX51" fmla="*/ 746760 w 1722120"/>
                <a:gd name="connsiteY51" fmla="*/ 403860 h 3291841"/>
                <a:gd name="connsiteX52" fmla="*/ 792480 w 1722120"/>
                <a:gd name="connsiteY52" fmla="*/ 388620 h 3291841"/>
                <a:gd name="connsiteX53" fmla="*/ 815340 w 1722120"/>
                <a:gd name="connsiteY53" fmla="*/ 381000 h 3291841"/>
                <a:gd name="connsiteX54" fmla="*/ 822960 w 1722120"/>
                <a:gd name="connsiteY54" fmla="*/ 358140 h 3291841"/>
                <a:gd name="connsiteX55" fmla="*/ 845820 w 1722120"/>
                <a:gd name="connsiteY55" fmla="*/ 335280 h 3291841"/>
                <a:gd name="connsiteX56" fmla="*/ 861060 w 1722120"/>
                <a:gd name="connsiteY56" fmla="*/ 312420 h 3291841"/>
                <a:gd name="connsiteX57" fmla="*/ 838200 w 1722120"/>
                <a:gd name="connsiteY57" fmla="*/ 259080 h 3291841"/>
                <a:gd name="connsiteX58" fmla="*/ 815340 w 1722120"/>
                <a:gd name="connsiteY58" fmla="*/ 251460 h 3291841"/>
                <a:gd name="connsiteX59" fmla="*/ 838200 w 1722120"/>
                <a:gd name="connsiteY59" fmla="*/ 228600 h 3291841"/>
                <a:gd name="connsiteX60" fmla="*/ 853440 w 1722120"/>
                <a:gd name="connsiteY60" fmla="*/ 205740 h 3291841"/>
                <a:gd name="connsiteX61" fmla="*/ 876300 w 1722120"/>
                <a:gd name="connsiteY61" fmla="*/ 198120 h 3291841"/>
                <a:gd name="connsiteX62" fmla="*/ 929640 w 1722120"/>
                <a:gd name="connsiteY62" fmla="*/ 160020 h 3291841"/>
                <a:gd name="connsiteX63" fmla="*/ 952500 w 1722120"/>
                <a:gd name="connsiteY63" fmla="*/ 152400 h 3291841"/>
                <a:gd name="connsiteX64" fmla="*/ 990600 w 1722120"/>
                <a:gd name="connsiteY64" fmla="*/ 106680 h 3291841"/>
                <a:gd name="connsiteX65" fmla="*/ 1013460 w 1722120"/>
                <a:gd name="connsiteY65" fmla="*/ 99060 h 3291841"/>
                <a:gd name="connsiteX66" fmla="*/ 1036320 w 1722120"/>
                <a:gd name="connsiteY66" fmla="*/ 83820 h 3291841"/>
                <a:gd name="connsiteX67" fmla="*/ 1059180 w 1722120"/>
                <a:gd name="connsiteY67" fmla="*/ 76200 h 3291841"/>
                <a:gd name="connsiteX68" fmla="*/ 1082040 w 1722120"/>
                <a:gd name="connsiteY68" fmla="*/ 60960 h 3291841"/>
                <a:gd name="connsiteX69" fmla="*/ 1112520 w 1722120"/>
                <a:gd name="connsiteY69" fmla="*/ 53340 h 3291841"/>
                <a:gd name="connsiteX70" fmla="*/ 1158240 w 1722120"/>
                <a:gd name="connsiteY70" fmla="*/ 38100 h 3291841"/>
                <a:gd name="connsiteX71" fmla="*/ 1181100 w 1722120"/>
                <a:gd name="connsiteY71" fmla="*/ 15240 h 3291841"/>
                <a:gd name="connsiteX72" fmla="*/ 1264920 w 1722120"/>
                <a:gd name="connsiteY72" fmla="*/ 0 h 3291841"/>
                <a:gd name="connsiteX73" fmla="*/ 1363980 w 1722120"/>
                <a:gd name="connsiteY73" fmla="*/ 7620 h 3291841"/>
                <a:gd name="connsiteX74" fmla="*/ 1386840 w 1722120"/>
                <a:gd name="connsiteY74" fmla="*/ 22860 h 3291841"/>
                <a:gd name="connsiteX75" fmla="*/ 1409700 w 1722120"/>
                <a:gd name="connsiteY75" fmla="*/ 30480 h 3291841"/>
                <a:gd name="connsiteX76" fmla="*/ 1432560 w 1722120"/>
                <a:gd name="connsiteY76" fmla="*/ 45720 h 3291841"/>
                <a:gd name="connsiteX77" fmla="*/ 1485900 w 1722120"/>
                <a:gd name="connsiteY77" fmla="*/ 68580 h 3291841"/>
                <a:gd name="connsiteX78" fmla="*/ 1531620 w 1722120"/>
                <a:gd name="connsiteY78" fmla="*/ 91440 h 3291841"/>
                <a:gd name="connsiteX79" fmla="*/ 1554480 w 1722120"/>
                <a:gd name="connsiteY79" fmla="*/ 114300 h 3291841"/>
                <a:gd name="connsiteX80" fmla="*/ 1577340 w 1722120"/>
                <a:gd name="connsiteY80" fmla="*/ 129540 h 3291841"/>
                <a:gd name="connsiteX81" fmla="*/ 1615440 w 1722120"/>
                <a:gd name="connsiteY81" fmla="*/ 167640 h 3291841"/>
                <a:gd name="connsiteX82" fmla="*/ 1630680 w 1722120"/>
                <a:gd name="connsiteY82" fmla="*/ 190500 h 3291841"/>
                <a:gd name="connsiteX83" fmla="*/ 1638300 w 1722120"/>
                <a:gd name="connsiteY83" fmla="*/ 266700 h 3291841"/>
                <a:gd name="connsiteX84" fmla="*/ 1645920 w 1722120"/>
                <a:gd name="connsiteY84" fmla="*/ 297180 h 3291841"/>
                <a:gd name="connsiteX85" fmla="*/ 1668780 w 1722120"/>
                <a:gd name="connsiteY85" fmla="*/ 320040 h 3291841"/>
                <a:gd name="connsiteX86" fmla="*/ 1699260 w 1722120"/>
                <a:gd name="connsiteY86" fmla="*/ 365760 h 3291841"/>
                <a:gd name="connsiteX87" fmla="*/ 1714500 w 1722120"/>
                <a:gd name="connsiteY87" fmla="*/ 388620 h 3291841"/>
                <a:gd name="connsiteX88" fmla="*/ 1722120 w 1722120"/>
                <a:gd name="connsiteY88" fmla="*/ 411480 h 3291841"/>
                <a:gd name="connsiteX89" fmla="*/ 1699260 w 1722120"/>
                <a:gd name="connsiteY89" fmla="*/ 502920 h 3291841"/>
                <a:gd name="connsiteX90" fmla="*/ 1691640 w 1722120"/>
                <a:gd name="connsiteY90" fmla="*/ 525780 h 3291841"/>
                <a:gd name="connsiteX91" fmla="*/ 1684020 w 1722120"/>
                <a:gd name="connsiteY91" fmla="*/ 579120 h 3291841"/>
                <a:gd name="connsiteX92" fmla="*/ 1668780 w 1722120"/>
                <a:gd name="connsiteY92" fmla="*/ 624840 h 3291841"/>
                <a:gd name="connsiteX93" fmla="*/ 1661160 w 1722120"/>
                <a:gd name="connsiteY93" fmla="*/ 647700 h 3291841"/>
                <a:gd name="connsiteX94" fmla="*/ 1653540 w 1722120"/>
                <a:gd name="connsiteY94" fmla="*/ 670560 h 3291841"/>
                <a:gd name="connsiteX95" fmla="*/ 1615440 w 1722120"/>
                <a:gd name="connsiteY95" fmla="*/ 739140 h 3291841"/>
                <a:gd name="connsiteX96" fmla="*/ 1569720 w 1722120"/>
                <a:gd name="connsiteY96" fmla="*/ 762000 h 3291841"/>
                <a:gd name="connsiteX97" fmla="*/ 1470660 w 1722120"/>
                <a:gd name="connsiteY97" fmla="*/ 754380 h 3291841"/>
                <a:gd name="connsiteX98" fmla="*/ 1424940 w 1722120"/>
                <a:gd name="connsiteY98" fmla="*/ 739140 h 3291841"/>
                <a:gd name="connsiteX99" fmla="*/ 1394460 w 1722120"/>
                <a:gd name="connsiteY99" fmla="*/ 731520 h 3291841"/>
                <a:gd name="connsiteX100" fmla="*/ 1234440 w 1722120"/>
                <a:gd name="connsiteY100" fmla="*/ 739140 h 3291841"/>
                <a:gd name="connsiteX101" fmla="*/ 1219200 w 1722120"/>
                <a:gd name="connsiteY101" fmla="*/ 762000 h 3291841"/>
                <a:gd name="connsiteX102" fmla="*/ 1196340 w 1722120"/>
                <a:gd name="connsiteY102" fmla="*/ 784860 h 3291841"/>
                <a:gd name="connsiteX103" fmla="*/ 1150620 w 1722120"/>
                <a:gd name="connsiteY103" fmla="*/ 815340 h 3291841"/>
                <a:gd name="connsiteX104" fmla="*/ 1127760 w 1722120"/>
                <a:gd name="connsiteY104" fmla="*/ 830580 h 3291841"/>
                <a:gd name="connsiteX105" fmla="*/ 1104900 w 1722120"/>
                <a:gd name="connsiteY105" fmla="*/ 853440 h 3291841"/>
                <a:gd name="connsiteX106" fmla="*/ 1074420 w 1722120"/>
                <a:gd name="connsiteY106" fmla="*/ 899160 h 3291841"/>
                <a:gd name="connsiteX107" fmla="*/ 1051560 w 1722120"/>
                <a:gd name="connsiteY107" fmla="*/ 914400 h 3291841"/>
                <a:gd name="connsiteX108" fmla="*/ 1036320 w 1722120"/>
                <a:gd name="connsiteY108" fmla="*/ 937260 h 3291841"/>
                <a:gd name="connsiteX109" fmla="*/ 998220 w 1722120"/>
                <a:gd name="connsiteY109" fmla="*/ 982980 h 3291841"/>
                <a:gd name="connsiteX110" fmla="*/ 982980 w 1722120"/>
                <a:gd name="connsiteY110" fmla="*/ 1028700 h 3291841"/>
                <a:gd name="connsiteX111" fmla="*/ 967740 w 1722120"/>
                <a:gd name="connsiteY111" fmla="*/ 1059180 h 3291841"/>
                <a:gd name="connsiteX112" fmla="*/ 952500 w 1722120"/>
                <a:gd name="connsiteY112" fmla="*/ 1104900 h 3291841"/>
                <a:gd name="connsiteX113" fmla="*/ 929640 w 1722120"/>
                <a:gd name="connsiteY113" fmla="*/ 1150620 h 3291841"/>
                <a:gd name="connsiteX114" fmla="*/ 914400 w 1722120"/>
                <a:gd name="connsiteY114" fmla="*/ 1173480 h 3291841"/>
                <a:gd name="connsiteX115" fmla="*/ 922020 w 1722120"/>
                <a:gd name="connsiteY115" fmla="*/ 1203960 h 3291841"/>
                <a:gd name="connsiteX116" fmla="*/ 967740 w 1722120"/>
                <a:gd name="connsiteY116" fmla="*/ 1232535 h 3291841"/>
                <a:gd name="connsiteX117" fmla="*/ 982980 w 1722120"/>
                <a:gd name="connsiteY117" fmla="*/ 1325880 h 3291841"/>
                <a:gd name="connsiteX118" fmla="*/ 967740 w 1722120"/>
                <a:gd name="connsiteY118" fmla="*/ 1371600 h 3291841"/>
                <a:gd name="connsiteX119" fmla="*/ 937260 w 1722120"/>
                <a:gd name="connsiteY119" fmla="*/ 1417320 h 3291841"/>
                <a:gd name="connsiteX120" fmla="*/ 922020 w 1722120"/>
                <a:gd name="connsiteY120" fmla="*/ 1463040 h 3291841"/>
                <a:gd name="connsiteX121" fmla="*/ 891540 w 1722120"/>
                <a:gd name="connsiteY121" fmla="*/ 1508760 h 3291841"/>
                <a:gd name="connsiteX122" fmla="*/ 853440 w 1722120"/>
                <a:gd name="connsiteY122" fmla="*/ 1554480 h 3291841"/>
                <a:gd name="connsiteX123" fmla="*/ 845820 w 1722120"/>
                <a:gd name="connsiteY123" fmla="*/ 1584960 h 3291841"/>
                <a:gd name="connsiteX124" fmla="*/ 830580 w 1722120"/>
                <a:gd name="connsiteY124" fmla="*/ 1706880 h 3291841"/>
                <a:gd name="connsiteX125" fmla="*/ 815340 w 1722120"/>
                <a:gd name="connsiteY125" fmla="*/ 1729740 h 3291841"/>
                <a:gd name="connsiteX126" fmla="*/ 807720 w 1722120"/>
                <a:gd name="connsiteY126" fmla="*/ 1760220 h 3291841"/>
                <a:gd name="connsiteX127" fmla="*/ 784860 w 1722120"/>
                <a:gd name="connsiteY127" fmla="*/ 1950720 h 3291841"/>
                <a:gd name="connsiteX128" fmla="*/ 777240 w 1722120"/>
                <a:gd name="connsiteY128" fmla="*/ 2004060 h 3291841"/>
                <a:gd name="connsiteX129" fmla="*/ 784860 w 1722120"/>
                <a:gd name="connsiteY129" fmla="*/ 2171700 h 3291841"/>
                <a:gd name="connsiteX130" fmla="*/ 792480 w 1722120"/>
                <a:gd name="connsiteY130" fmla="*/ 2202180 h 3291841"/>
                <a:gd name="connsiteX131" fmla="*/ 815340 w 1722120"/>
                <a:gd name="connsiteY131" fmla="*/ 2541270 h 3291841"/>
                <a:gd name="connsiteX132" fmla="*/ 815340 w 1722120"/>
                <a:gd name="connsiteY132" fmla="*/ 2651760 h 3291841"/>
                <a:gd name="connsiteX133" fmla="*/ 830580 w 1722120"/>
                <a:gd name="connsiteY133" fmla="*/ 3048000 h 3291841"/>
                <a:gd name="connsiteX134" fmla="*/ 822960 w 1722120"/>
                <a:gd name="connsiteY134" fmla="*/ 3276600 h 3291841"/>
                <a:gd name="connsiteX135" fmla="*/ 777240 w 1722120"/>
                <a:gd name="connsiteY135" fmla="*/ 3291840 h 3291841"/>
                <a:gd name="connsiteX136" fmla="*/ 434340 w 1722120"/>
                <a:gd name="connsiteY136" fmla="*/ 3284220 h 3291841"/>
                <a:gd name="connsiteX137" fmla="*/ 320040 w 1722120"/>
                <a:gd name="connsiteY137" fmla="*/ 3261360 h 3291841"/>
                <a:gd name="connsiteX0" fmla="*/ 308610 w 1722120"/>
                <a:gd name="connsiteY0" fmla="*/ 3280410 h 3291841"/>
                <a:gd name="connsiteX1" fmla="*/ 300990 w 1722120"/>
                <a:gd name="connsiteY1" fmla="*/ 3219450 h 3291841"/>
                <a:gd name="connsiteX2" fmla="*/ 304800 w 1722120"/>
                <a:gd name="connsiteY2" fmla="*/ 3192780 h 3291841"/>
                <a:gd name="connsiteX3" fmla="*/ 297180 w 1722120"/>
                <a:gd name="connsiteY3" fmla="*/ 3101340 h 3291841"/>
                <a:gd name="connsiteX4" fmla="*/ 289560 w 1722120"/>
                <a:gd name="connsiteY4" fmla="*/ 3055620 h 3291841"/>
                <a:gd name="connsiteX5" fmla="*/ 274320 w 1722120"/>
                <a:gd name="connsiteY5" fmla="*/ 2948940 h 3291841"/>
                <a:gd name="connsiteX6" fmla="*/ 266700 w 1722120"/>
                <a:gd name="connsiteY6" fmla="*/ 2796540 h 3291841"/>
                <a:gd name="connsiteX7" fmla="*/ 259080 w 1722120"/>
                <a:gd name="connsiteY7" fmla="*/ 2766060 h 3291841"/>
                <a:gd name="connsiteX8" fmla="*/ 243840 w 1722120"/>
                <a:gd name="connsiteY8" fmla="*/ 2674620 h 3291841"/>
                <a:gd name="connsiteX9" fmla="*/ 236220 w 1722120"/>
                <a:gd name="connsiteY9" fmla="*/ 2575560 h 3291841"/>
                <a:gd name="connsiteX10" fmla="*/ 228600 w 1722120"/>
                <a:gd name="connsiteY10" fmla="*/ 2423160 h 3291841"/>
                <a:gd name="connsiteX11" fmla="*/ 213360 w 1722120"/>
                <a:gd name="connsiteY11" fmla="*/ 2324100 h 3291841"/>
                <a:gd name="connsiteX12" fmla="*/ 205740 w 1722120"/>
                <a:gd name="connsiteY12" fmla="*/ 2270760 h 3291841"/>
                <a:gd name="connsiteX13" fmla="*/ 179070 w 1722120"/>
                <a:gd name="connsiteY13" fmla="*/ 1844040 h 3291841"/>
                <a:gd name="connsiteX14" fmla="*/ 190500 w 1722120"/>
                <a:gd name="connsiteY14" fmla="*/ 1143000 h 3291841"/>
                <a:gd name="connsiteX15" fmla="*/ 182880 w 1722120"/>
                <a:gd name="connsiteY15" fmla="*/ 1120140 h 3291841"/>
                <a:gd name="connsiteX16" fmla="*/ 167640 w 1722120"/>
                <a:gd name="connsiteY16" fmla="*/ 1059180 h 3291841"/>
                <a:gd name="connsiteX17" fmla="*/ 160020 w 1722120"/>
                <a:gd name="connsiteY17" fmla="*/ 1036320 h 3291841"/>
                <a:gd name="connsiteX18" fmla="*/ 114300 w 1722120"/>
                <a:gd name="connsiteY18" fmla="*/ 990600 h 3291841"/>
                <a:gd name="connsiteX19" fmla="*/ 99060 w 1722120"/>
                <a:gd name="connsiteY19" fmla="*/ 967740 h 3291841"/>
                <a:gd name="connsiteX20" fmla="*/ 53340 w 1722120"/>
                <a:gd name="connsiteY20" fmla="*/ 922020 h 3291841"/>
                <a:gd name="connsiteX21" fmla="*/ 30480 w 1722120"/>
                <a:gd name="connsiteY21" fmla="*/ 876300 h 3291841"/>
                <a:gd name="connsiteX22" fmla="*/ 7620 w 1722120"/>
                <a:gd name="connsiteY22" fmla="*/ 830580 h 3291841"/>
                <a:gd name="connsiteX23" fmla="*/ 0 w 1722120"/>
                <a:gd name="connsiteY23" fmla="*/ 769620 h 3291841"/>
                <a:gd name="connsiteX24" fmla="*/ 15240 w 1722120"/>
                <a:gd name="connsiteY24" fmla="*/ 708660 h 3291841"/>
                <a:gd name="connsiteX25" fmla="*/ 30480 w 1722120"/>
                <a:gd name="connsiteY25" fmla="*/ 685800 h 3291841"/>
                <a:gd name="connsiteX26" fmla="*/ 53340 w 1722120"/>
                <a:gd name="connsiteY26" fmla="*/ 640080 h 3291841"/>
                <a:gd name="connsiteX27" fmla="*/ 68580 w 1722120"/>
                <a:gd name="connsiteY27" fmla="*/ 548640 h 3291841"/>
                <a:gd name="connsiteX28" fmla="*/ 76200 w 1722120"/>
                <a:gd name="connsiteY28" fmla="*/ 525780 h 3291841"/>
                <a:gd name="connsiteX29" fmla="*/ 91440 w 1722120"/>
                <a:gd name="connsiteY29" fmla="*/ 502920 h 3291841"/>
                <a:gd name="connsiteX30" fmla="*/ 99060 w 1722120"/>
                <a:gd name="connsiteY30" fmla="*/ 472440 h 3291841"/>
                <a:gd name="connsiteX31" fmla="*/ 160020 w 1722120"/>
                <a:gd name="connsiteY31" fmla="*/ 457200 h 3291841"/>
                <a:gd name="connsiteX32" fmla="*/ 167640 w 1722120"/>
                <a:gd name="connsiteY32" fmla="*/ 434340 h 3291841"/>
                <a:gd name="connsiteX33" fmla="*/ 175260 w 1722120"/>
                <a:gd name="connsiteY33" fmla="*/ 342900 h 3291841"/>
                <a:gd name="connsiteX34" fmla="*/ 220980 w 1722120"/>
                <a:gd name="connsiteY34" fmla="*/ 327660 h 3291841"/>
                <a:gd name="connsiteX35" fmla="*/ 243840 w 1722120"/>
                <a:gd name="connsiteY35" fmla="*/ 320040 h 3291841"/>
                <a:gd name="connsiteX36" fmla="*/ 266700 w 1722120"/>
                <a:gd name="connsiteY36" fmla="*/ 312420 h 3291841"/>
                <a:gd name="connsiteX37" fmla="*/ 289560 w 1722120"/>
                <a:gd name="connsiteY37" fmla="*/ 297180 h 3291841"/>
                <a:gd name="connsiteX38" fmla="*/ 335280 w 1722120"/>
                <a:gd name="connsiteY38" fmla="*/ 281940 h 3291841"/>
                <a:gd name="connsiteX39" fmla="*/ 358140 w 1722120"/>
                <a:gd name="connsiteY39" fmla="*/ 274320 h 3291841"/>
                <a:gd name="connsiteX40" fmla="*/ 381000 w 1722120"/>
                <a:gd name="connsiteY40" fmla="*/ 266700 h 3291841"/>
                <a:gd name="connsiteX41" fmla="*/ 403860 w 1722120"/>
                <a:gd name="connsiteY41" fmla="*/ 259080 h 3291841"/>
                <a:gd name="connsiteX42" fmla="*/ 434340 w 1722120"/>
                <a:gd name="connsiteY42" fmla="*/ 251460 h 3291841"/>
                <a:gd name="connsiteX43" fmla="*/ 510540 w 1722120"/>
                <a:gd name="connsiteY43" fmla="*/ 228600 h 3291841"/>
                <a:gd name="connsiteX44" fmla="*/ 533400 w 1722120"/>
                <a:gd name="connsiteY44" fmla="*/ 251460 h 3291841"/>
                <a:gd name="connsiteX45" fmla="*/ 563880 w 1722120"/>
                <a:gd name="connsiteY45" fmla="*/ 297180 h 3291841"/>
                <a:gd name="connsiteX46" fmla="*/ 556260 w 1722120"/>
                <a:gd name="connsiteY46" fmla="*/ 358140 h 3291841"/>
                <a:gd name="connsiteX47" fmla="*/ 548640 w 1722120"/>
                <a:gd name="connsiteY47" fmla="*/ 381000 h 3291841"/>
                <a:gd name="connsiteX48" fmla="*/ 556260 w 1722120"/>
                <a:gd name="connsiteY48" fmla="*/ 449580 h 3291841"/>
                <a:gd name="connsiteX49" fmla="*/ 670560 w 1722120"/>
                <a:gd name="connsiteY49" fmla="*/ 434340 h 3291841"/>
                <a:gd name="connsiteX50" fmla="*/ 701040 w 1722120"/>
                <a:gd name="connsiteY50" fmla="*/ 419100 h 3291841"/>
                <a:gd name="connsiteX51" fmla="*/ 746760 w 1722120"/>
                <a:gd name="connsiteY51" fmla="*/ 403860 h 3291841"/>
                <a:gd name="connsiteX52" fmla="*/ 792480 w 1722120"/>
                <a:gd name="connsiteY52" fmla="*/ 388620 h 3291841"/>
                <a:gd name="connsiteX53" fmla="*/ 815340 w 1722120"/>
                <a:gd name="connsiteY53" fmla="*/ 381000 h 3291841"/>
                <a:gd name="connsiteX54" fmla="*/ 822960 w 1722120"/>
                <a:gd name="connsiteY54" fmla="*/ 358140 h 3291841"/>
                <a:gd name="connsiteX55" fmla="*/ 845820 w 1722120"/>
                <a:gd name="connsiteY55" fmla="*/ 335280 h 3291841"/>
                <a:gd name="connsiteX56" fmla="*/ 861060 w 1722120"/>
                <a:gd name="connsiteY56" fmla="*/ 312420 h 3291841"/>
                <a:gd name="connsiteX57" fmla="*/ 838200 w 1722120"/>
                <a:gd name="connsiteY57" fmla="*/ 259080 h 3291841"/>
                <a:gd name="connsiteX58" fmla="*/ 815340 w 1722120"/>
                <a:gd name="connsiteY58" fmla="*/ 251460 h 3291841"/>
                <a:gd name="connsiteX59" fmla="*/ 838200 w 1722120"/>
                <a:gd name="connsiteY59" fmla="*/ 228600 h 3291841"/>
                <a:gd name="connsiteX60" fmla="*/ 853440 w 1722120"/>
                <a:gd name="connsiteY60" fmla="*/ 205740 h 3291841"/>
                <a:gd name="connsiteX61" fmla="*/ 876300 w 1722120"/>
                <a:gd name="connsiteY61" fmla="*/ 198120 h 3291841"/>
                <a:gd name="connsiteX62" fmla="*/ 929640 w 1722120"/>
                <a:gd name="connsiteY62" fmla="*/ 160020 h 3291841"/>
                <a:gd name="connsiteX63" fmla="*/ 952500 w 1722120"/>
                <a:gd name="connsiteY63" fmla="*/ 152400 h 3291841"/>
                <a:gd name="connsiteX64" fmla="*/ 990600 w 1722120"/>
                <a:gd name="connsiteY64" fmla="*/ 106680 h 3291841"/>
                <a:gd name="connsiteX65" fmla="*/ 1013460 w 1722120"/>
                <a:gd name="connsiteY65" fmla="*/ 99060 h 3291841"/>
                <a:gd name="connsiteX66" fmla="*/ 1036320 w 1722120"/>
                <a:gd name="connsiteY66" fmla="*/ 83820 h 3291841"/>
                <a:gd name="connsiteX67" fmla="*/ 1059180 w 1722120"/>
                <a:gd name="connsiteY67" fmla="*/ 76200 h 3291841"/>
                <a:gd name="connsiteX68" fmla="*/ 1082040 w 1722120"/>
                <a:gd name="connsiteY68" fmla="*/ 60960 h 3291841"/>
                <a:gd name="connsiteX69" fmla="*/ 1112520 w 1722120"/>
                <a:gd name="connsiteY69" fmla="*/ 53340 h 3291841"/>
                <a:gd name="connsiteX70" fmla="*/ 1158240 w 1722120"/>
                <a:gd name="connsiteY70" fmla="*/ 38100 h 3291841"/>
                <a:gd name="connsiteX71" fmla="*/ 1181100 w 1722120"/>
                <a:gd name="connsiteY71" fmla="*/ 15240 h 3291841"/>
                <a:gd name="connsiteX72" fmla="*/ 1264920 w 1722120"/>
                <a:gd name="connsiteY72" fmla="*/ 0 h 3291841"/>
                <a:gd name="connsiteX73" fmla="*/ 1363980 w 1722120"/>
                <a:gd name="connsiteY73" fmla="*/ 7620 h 3291841"/>
                <a:gd name="connsiteX74" fmla="*/ 1386840 w 1722120"/>
                <a:gd name="connsiteY74" fmla="*/ 22860 h 3291841"/>
                <a:gd name="connsiteX75" fmla="*/ 1409700 w 1722120"/>
                <a:gd name="connsiteY75" fmla="*/ 30480 h 3291841"/>
                <a:gd name="connsiteX76" fmla="*/ 1432560 w 1722120"/>
                <a:gd name="connsiteY76" fmla="*/ 45720 h 3291841"/>
                <a:gd name="connsiteX77" fmla="*/ 1485900 w 1722120"/>
                <a:gd name="connsiteY77" fmla="*/ 68580 h 3291841"/>
                <a:gd name="connsiteX78" fmla="*/ 1531620 w 1722120"/>
                <a:gd name="connsiteY78" fmla="*/ 91440 h 3291841"/>
                <a:gd name="connsiteX79" fmla="*/ 1554480 w 1722120"/>
                <a:gd name="connsiteY79" fmla="*/ 114300 h 3291841"/>
                <a:gd name="connsiteX80" fmla="*/ 1577340 w 1722120"/>
                <a:gd name="connsiteY80" fmla="*/ 129540 h 3291841"/>
                <a:gd name="connsiteX81" fmla="*/ 1615440 w 1722120"/>
                <a:gd name="connsiteY81" fmla="*/ 167640 h 3291841"/>
                <a:gd name="connsiteX82" fmla="*/ 1630680 w 1722120"/>
                <a:gd name="connsiteY82" fmla="*/ 190500 h 3291841"/>
                <a:gd name="connsiteX83" fmla="*/ 1638300 w 1722120"/>
                <a:gd name="connsiteY83" fmla="*/ 266700 h 3291841"/>
                <a:gd name="connsiteX84" fmla="*/ 1645920 w 1722120"/>
                <a:gd name="connsiteY84" fmla="*/ 297180 h 3291841"/>
                <a:gd name="connsiteX85" fmla="*/ 1668780 w 1722120"/>
                <a:gd name="connsiteY85" fmla="*/ 320040 h 3291841"/>
                <a:gd name="connsiteX86" fmla="*/ 1699260 w 1722120"/>
                <a:gd name="connsiteY86" fmla="*/ 365760 h 3291841"/>
                <a:gd name="connsiteX87" fmla="*/ 1714500 w 1722120"/>
                <a:gd name="connsiteY87" fmla="*/ 388620 h 3291841"/>
                <a:gd name="connsiteX88" fmla="*/ 1722120 w 1722120"/>
                <a:gd name="connsiteY88" fmla="*/ 411480 h 3291841"/>
                <a:gd name="connsiteX89" fmla="*/ 1699260 w 1722120"/>
                <a:gd name="connsiteY89" fmla="*/ 502920 h 3291841"/>
                <a:gd name="connsiteX90" fmla="*/ 1691640 w 1722120"/>
                <a:gd name="connsiteY90" fmla="*/ 525780 h 3291841"/>
                <a:gd name="connsiteX91" fmla="*/ 1684020 w 1722120"/>
                <a:gd name="connsiteY91" fmla="*/ 579120 h 3291841"/>
                <a:gd name="connsiteX92" fmla="*/ 1668780 w 1722120"/>
                <a:gd name="connsiteY92" fmla="*/ 624840 h 3291841"/>
                <a:gd name="connsiteX93" fmla="*/ 1661160 w 1722120"/>
                <a:gd name="connsiteY93" fmla="*/ 647700 h 3291841"/>
                <a:gd name="connsiteX94" fmla="*/ 1653540 w 1722120"/>
                <a:gd name="connsiteY94" fmla="*/ 670560 h 3291841"/>
                <a:gd name="connsiteX95" fmla="*/ 1615440 w 1722120"/>
                <a:gd name="connsiteY95" fmla="*/ 739140 h 3291841"/>
                <a:gd name="connsiteX96" fmla="*/ 1569720 w 1722120"/>
                <a:gd name="connsiteY96" fmla="*/ 762000 h 3291841"/>
                <a:gd name="connsiteX97" fmla="*/ 1470660 w 1722120"/>
                <a:gd name="connsiteY97" fmla="*/ 754380 h 3291841"/>
                <a:gd name="connsiteX98" fmla="*/ 1424940 w 1722120"/>
                <a:gd name="connsiteY98" fmla="*/ 739140 h 3291841"/>
                <a:gd name="connsiteX99" fmla="*/ 1394460 w 1722120"/>
                <a:gd name="connsiteY99" fmla="*/ 731520 h 3291841"/>
                <a:gd name="connsiteX100" fmla="*/ 1234440 w 1722120"/>
                <a:gd name="connsiteY100" fmla="*/ 739140 h 3291841"/>
                <a:gd name="connsiteX101" fmla="*/ 1219200 w 1722120"/>
                <a:gd name="connsiteY101" fmla="*/ 762000 h 3291841"/>
                <a:gd name="connsiteX102" fmla="*/ 1196340 w 1722120"/>
                <a:gd name="connsiteY102" fmla="*/ 784860 h 3291841"/>
                <a:gd name="connsiteX103" fmla="*/ 1150620 w 1722120"/>
                <a:gd name="connsiteY103" fmla="*/ 815340 h 3291841"/>
                <a:gd name="connsiteX104" fmla="*/ 1127760 w 1722120"/>
                <a:gd name="connsiteY104" fmla="*/ 830580 h 3291841"/>
                <a:gd name="connsiteX105" fmla="*/ 1104900 w 1722120"/>
                <a:gd name="connsiteY105" fmla="*/ 853440 h 3291841"/>
                <a:gd name="connsiteX106" fmla="*/ 1074420 w 1722120"/>
                <a:gd name="connsiteY106" fmla="*/ 899160 h 3291841"/>
                <a:gd name="connsiteX107" fmla="*/ 1051560 w 1722120"/>
                <a:gd name="connsiteY107" fmla="*/ 914400 h 3291841"/>
                <a:gd name="connsiteX108" fmla="*/ 1036320 w 1722120"/>
                <a:gd name="connsiteY108" fmla="*/ 937260 h 3291841"/>
                <a:gd name="connsiteX109" fmla="*/ 998220 w 1722120"/>
                <a:gd name="connsiteY109" fmla="*/ 982980 h 3291841"/>
                <a:gd name="connsiteX110" fmla="*/ 982980 w 1722120"/>
                <a:gd name="connsiteY110" fmla="*/ 1028700 h 3291841"/>
                <a:gd name="connsiteX111" fmla="*/ 967740 w 1722120"/>
                <a:gd name="connsiteY111" fmla="*/ 1059180 h 3291841"/>
                <a:gd name="connsiteX112" fmla="*/ 952500 w 1722120"/>
                <a:gd name="connsiteY112" fmla="*/ 1104900 h 3291841"/>
                <a:gd name="connsiteX113" fmla="*/ 929640 w 1722120"/>
                <a:gd name="connsiteY113" fmla="*/ 1150620 h 3291841"/>
                <a:gd name="connsiteX114" fmla="*/ 914400 w 1722120"/>
                <a:gd name="connsiteY114" fmla="*/ 1173480 h 3291841"/>
                <a:gd name="connsiteX115" fmla="*/ 922020 w 1722120"/>
                <a:gd name="connsiteY115" fmla="*/ 1203960 h 3291841"/>
                <a:gd name="connsiteX116" fmla="*/ 967740 w 1722120"/>
                <a:gd name="connsiteY116" fmla="*/ 1232535 h 3291841"/>
                <a:gd name="connsiteX117" fmla="*/ 982980 w 1722120"/>
                <a:gd name="connsiteY117" fmla="*/ 1325880 h 3291841"/>
                <a:gd name="connsiteX118" fmla="*/ 967740 w 1722120"/>
                <a:gd name="connsiteY118" fmla="*/ 1371600 h 3291841"/>
                <a:gd name="connsiteX119" fmla="*/ 937260 w 1722120"/>
                <a:gd name="connsiteY119" fmla="*/ 1417320 h 3291841"/>
                <a:gd name="connsiteX120" fmla="*/ 922020 w 1722120"/>
                <a:gd name="connsiteY120" fmla="*/ 1463040 h 3291841"/>
                <a:gd name="connsiteX121" fmla="*/ 891540 w 1722120"/>
                <a:gd name="connsiteY121" fmla="*/ 1508760 h 3291841"/>
                <a:gd name="connsiteX122" fmla="*/ 853440 w 1722120"/>
                <a:gd name="connsiteY122" fmla="*/ 1554480 h 3291841"/>
                <a:gd name="connsiteX123" fmla="*/ 845820 w 1722120"/>
                <a:gd name="connsiteY123" fmla="*/ 1584960 h 3291841"/>
                <a:gd name="connsiteX124" fmla="*/ 830580 w 1722120"/>
                <a:gd name="connsiteY124" fmla="*/ 1706880 h 3291841"/>
                <a:gd name="connsiteX125" fmla="*/ 815340 w 1722120"/>
                <a:gd name="connsiteY125" fmla="*/ 1729740 h 3291841"/>
                <a:gd name="connsiteX126" fmla="*/ 807720 w 1722120"/>
                <a:gd name="connsiteY126" fmla="*/ 1760220 h 3291841"/>
                <a:gd name="connsiteX127" fmla="*/ 784860 w 1722120"/>
                <a:gd name="connsiteY127" fmla="*/ 1950720 h 3291841"/>
                <a:gd name="connsiteX128" fmla="*/ 777240 w 1722120"/>
                <a:gd name="connsiteY128" fmla="*/ 2004060 h 3291841"/>
                <a:gd name="connsiteX129" fmla="*/ 784860 w 1722120"/>
                <a:gd name="connsiteY129" fmla="*/ 2171700 h 3291841"/>
                <a:gd name="connsiteX130" fmla="*/ 792480 w 1722120"/>
                <a:gd name="connsiteY130" fmla="*/ 2202180 h 3291841"/>
                <a:gd name="connsiteX131" fmla="*/ 815340 w 1722120"/>
                <a:gd name="connsiteY131" fmla="*/ 2541270 h 3291841"/>
                <a:gd name="connsiteX132" fmla="*/ 815340 w 1722120"/>
                <a:gd name="connsiteY132" fmla="*/ 2651760 h 3291841"/>
                <a:gd name="connsiteX133" fmla="*/ 830580 w 1722120"/>
                <a:gd name="connsiteY133" fmla="*/ 3048000 h 3291841"/>
                <a:gd name="connsiteX134" fmla="*/ 822960 w 1722120"/>
                <a:gd name="connsiteY134" fmla="*/ 3276600 h 3291841"/>
                <a:gd name="connsiteX135" fmla="*/ 777240 w 1722120"/>
                <a:gd name="connsiteY135" fmla="*/ 3291840 h 3291841"/>
                <a:gd name="connsiteX136" fmla="*/ 434340 w 1722120"/>
                <a:gd name="connsiteY136" fmla="*/ 3284220 h 3291841"/>
                <a:gd name="connsiteX137" fmla="*/ 308610 w 1722120"/>
                <a:gd name="connsiteY137" fmla="*/ 3280410 h 3291841"/>
                <a:gd name="connsiteX0" fmla="*/ 308610 w 1722120"/>
                <a:gd name="connsiteY0" fmla="*/ 3280410 h 3291841"/>
                <a:gd name="connsiteX1" fmla="*/ 300990 w 1722120"/>
                <a:gd name="connsiteY1" fmla="*/ 3219450 h 3291841"/>
                <a:gd name="connsiteX2" fmla="*/ 304800 w 1722120"/>
                <a:gd name="connsiteY2" fmla="*/ 3192780 h 3291841"/>
                <a:gd name="connsiteX3" fmla="*/ 297180 w 1722120"/>
                <a:gd name="connsiteY3" fmla="*/ 3101340 h 3291841"/>
                <a:gd name="connsiteX4" fmla="*/ 289560 w 1722120"/>
                <a:gd name="connsiteY4" fmla="*/ 3055620 h 3291841"/>
                <a:gd name="connsiteX5" fmla="*/ 274320 w 1722120"/>
                <a:gd name="connsiteY5" fmla="*/ 2948940 h 3291841"/>
                <a:gd name="connsiteX6" fmla="*/ 266700 w 1722120"/>
                <a:gd name="connsiteY6" fmla="*/ 2796540 h 3291841"/>
                <a:gd name="connsiteX7" fmla="*/ 259080 w 1722120"/>
                <a:gd name="connsiteY7" fmla="*/ 2766060 h 3291841"/>
                <a:gd name="connsiteX8" fmla="*/ 243840 w 1722120"/>
                <a:gd name="connsiteY8" fmla="*/ 2674620 h 3291841"/>
                <a:gd name="connsiteX9" fmla="*/ 236220 w 1722120"/>
                <a:gd name="connsiteY9" fmla="*/ 2575560 h 3291841"/>
                <a:gd name="connsiteX10" fmla="*/ 228600 w 1722120"/>
                <a:gd name="connsiteY10" fmla="*/ 2423160 h 3291841"/>
                <a:gd name="connsiteX11" fmla="*/ 213360 w 1722120"/>
                <a:gd name="connsiteY11" fmla="*/ 2324100 h 3291841"/>
                <a:gd name="connsiteX12" fmla="*/ 205740 w 1722120"/>
                <a:gd name="connsiteY12" fmla="*/ 2270760 h 3291841"/>
                <a:gd name="connsiteX13" fmla="*/ 179070 w 1722120"/>
                <a:gd name="connsiteY13" fmla="*/ 1844040 h 3291841"/>
                <a:gd name="connsiteX14" fmla="*/ 190500 w 1722120"/>
                <a:gd name="connsiteY14" fmla="*/ 1143000 h 3291841"/>
                <a:gd name="connsiteX15" fmla="*/ 182880 w 1722120"/>
                <a:gd name="connsiteY15" fmla="*/ 1120140 h 3291841"/>
                <a:gd name="connsiteX16" fmla="*/ 167640 w 1722120"/>
                <a:gd name="connsiteY16" fmla="*/ 1059180 h 3291841"/>
                <a:gd name="connsiteX17" fmla="*/ 160020 w 1722120"/>
                <a:gd name="connsiteY17" fmla="*/ 1036320 h 3291841"/>
                <a:gd name="connsiteX18" fmla="*/ 114300 w 1722120"/>
                <a:gd name="connsiteY18" fmla="*/ 990600 h 3291841"/>
                <a:gd name="connsiteX19" fmla="*/ 99060 w 1722120"/>
                <a:gd name="connsiteY19" fmla="*/ 967740 h 3291841"/>
                <a:gd name="connsiteX20" fmla="*/ 53340 w 1722120"/>
                <a:gd name="connsiteY20" fmla="*/ 922020 h 3291841"/>
                <a:gd name="connsiteX21" fmla="*/ 30480 w 1722120"/>
                <a:gd name="connsiteY21" fmla="*/ 876300 h 3291841"/>
                <a:gd name="connsiteX22" fmla="*/ 7620 w 1722120"/>
                <a:gd name="connsiteY22" fmla="*/ 830580 h 3291841"/>
                <a:gd name="connsiteX23" fmla="*/ 0 w 1722120"/>
                <a:gd name="connsiteY23" fmla="*/ 769620 h 3291841"/>
                <a:gd name="connsiteX24" fmla="*/ 15240 w 1722120"/>
                <a:gd name="connsiteY24" fmla="*/ 708660 h 3291841"/>
                <a:gd name="connsiteX25" fmla="*/ 30480 w 1722120"/>
                <a:gd name="connsiteY25" fmla="*/ 685800 h 3291841"/>
                <a:gd name="connsiteX26" fmla="*/ 53340 w 1722120"/>
                <a:gd name="connsiteY26" fmla="*/ 640080 h 3291841"/>
                <a:gd name="connsiteX27" fmla="*/ 68580 w 1722120"/>
                <a:gd name="connsiteY27" fmla="*/ 548640 h 3291841"/>
                <a:gd name="connsiteX28" fmla="*/ 76200 w 1722120"/>
                <a:gd name="connsiteY28" fmla="*/ 525780 h 3291841"/>
                <a:gd name="connsiteX29" fmla="*/ 91440 w 1722120"/>
                <a:gd name="connsiteY29" fmla="*/ 502920 h 3291841"/>
                <a:gd name="connsiteX30" fmla="*/ 99060 w 1722120"/>
                <a:gd name="connsiteY30" fmla="*/ 472440 h 3291841"/>
                <a:gd name="connsiteX31" fmla="*/ 160020 w 1722120"/>
                <a:gd name="connsiteY31" fmla="*/ 457200 h 3291841"/>
                <a:gd name="connsiteX32" fmla="*/ 167640 w 1722120"/>
                <a:gd name="connsiteY32" fmla="*/ 434340 h 3291841"/>
                <a:gd name="connsiteX33" fmla="*/ 175260 w 1722120"/>
                <a:gd name="connsiteY33" fmla="*/ 342900 h 3291841"/>
                <a:gd name="connsiteX34" fmla="*/ 220980 w 1722120"/>
                <a:gd name="connsiteY34" fmla="*/ 327660 h 3291841"/>
                <a:gd name="connsiteX35" fmla="*/ 243840 w 1722120"/>
                <a:gd name="connsiteY35" fmla="*/ 320040 h 3291841"/>
                <a:gd name="connsiteX36" fmla="*/ 266700 w 1722120"/>
                <a:gd name="connsiteY36" fmla="*/ 312420 h 3291841"/>
                <a:gd name="connsiteX37" fmla="*/ 289560 w 1722120"/>
                <a:gd name="connsiteY37" fmla="*/ 297180 h 3291841"/>
                <a:gd name="connsiteX38" fmla="*/ 335280 w 1722120"/>
                <a:gd name="connsiteY38" fmla="*/ 281940 h 3291841"/>
                <a:gd name="connsiteX39" fmla="*/ 358140 w 1722120"/>
                <a:gd name="connsiteY39" fmla="*/ 274320 h 3291841"/>
                <a:gd name="connsiteX40" fmla="*/ 381000 w 1722120"/>
                <a:gd name="connsiteY40" fmla="*/ 266700 h 3291841"/>
                <a:gd name="connsiteX41" fmla="*/ 403860 w 1722120"/>
                <a:gd name="connsiteY41" fmla="*/ 259080 h 3291841"/>
                <a:gd name="connsiteX42" fmla="*/ 434340 w 1722120"/>
                <a:gd name="connsiteY42" fmla="*/ 251460 h 3291841"/>
                <a:gd name="connsiteX43" fmla="*/ 510540 w 1722120"/>
                <a:gd name="connsiteY43" fmla="*/ 228600 h 3291841"/>
                <a:gd name="connsiteX44" fmla="*/ 533400 w 1722120"/>
                <a:gd name="connsiteY44" fmla="*/ 251460 h 3291841"/>
                <a:gd name="connsiteX45" fmla="*/ 563880 w 1722120"/>
                <a:gd name="connsiteY45" fmla="*/ 297180 h 3291841"/>
                <a:gd name="connsiteX46" fmla="*/ 556260 w 1722120"/>
                <a:gd name="connsiteY46" fmla="*/ 358140 h 3291841"/>
                <a:gd name="connsiteX47" fmla="*/ 548640 w 1722120"/>
                <a:gd name="connsiteY47" fmla="*/ 381000 h 3291841"/>
                <a:gd name="connsiteX48" fmla="*/ 556260 w 1722120"/>
                <a:gd name="connsiteY48" fmla="*/ 449580 h 3291841"/>
                <a:gd name="connsiteX49" fmla="*/ 670560 w 1722120"/>
                <a:gd name="connsiteY49" fmla="*/ 434340 h 3291841"/>
                <a:gd name="connsiteX50" fmla="*/ 701040 w 1722120"/>
                <a:gd name="connsiteY50" fmla="*/ 419100 h 3291841"/>
                <a:gd name="connsiteX51" fmla="*/ 746760 w 1722120"/>
                <a:gd name="connsiteY51" fmla="*/ 403860 h 3291841"/>
                <a:gd name="connsiteX52" fmla="*/ 792480 w 1722120"/>
                <a:gd name="connsiteY52" fmla="*/ 388620 h 3291841"/>
                <a:gd name="connsiteX53" fmla="*/ 815340 w 1722120"/>
                <a:gd name="connsiteY53" fmla="*/ 381000 h 3291841"/>
                <a:gd name="connsiteX54" fmla="*/ 822960 w 1722120"/>
                <a:gd name="connsiteY54" fmla="*/ 358140 h 3291841"/>
                <a:gd name="connsiteX55" fmla="*/ 845820 w 1722120"/>
                <a:gd name="connsiteY55" fmla="*/ 335280 h 3291841"/>
                <a:gd name="connsiteX56" fmla="*/ 861060 w 1722120"/>
                <a:gd name="connsiteY56" fmla="*/ 312420 h 3291841"/>
                <a:gd name="connsiteX57" fmla="*/ 838200 w 1722120"/>
                <a:gd name="connsiteY57" fmla="*/ 259080 h 3291841"/>
                <a:gd name="connsiteX58" fmla="*/ 815340 w 1722120"/>
                <a:gd name="connsiteY58" fmla="*/ 251460 h 3291841"/>
                <a:gd name="connsiteX59" fmla="*/ 838200 w 1722120"/>
                <a:gd name="connsiteY59" fmla="*/ 228600 h 3291841"/>
                <a:gd name="connsiteX60" fmla="*/ 853440 w 1722120"/>
                <a:gd name="connsiteY60" fmla="*/ 205740 h 3291841"/>
                <a:gd name="connsiteX61" fmla="*/ 876300 w 1722120"/>
                <a:gd name="connsiteY61" fmla="*/ 198120 h 3291841"/>
                <a:gd name="connsiteX62" fmla="*/ 929640 w 1722120"/>
                <a:gd name="connsiteY62" fmla="*/ 160020 h 3291841"/>
                <a:gd name="connsiteX63" fmla="*/ 952500 w 1722120"/>
                <a:gd name="connsiteY63" fmla="*/ 152400 h 3291841"/>
                <a:gd name="connsiteX64" fmla="*/ 990600 w 1722120"/>
                <a:gd name="connsiteY64" fmla="*/ 106680 h 3291841"/>
                <a:gd name="connsiteX65" fmla="*/ 1013460 w 1722120"/>
                <a:gd name="connsiteY65" fmla="*/ 99060 h 3291841"/>
                <a:gd name="connsiteX66" fmla="*/ 1036320 w 1722120"/>
                <a:gd name="connsiteY66" fmla="*/ 83820 h 3291841"/>
                <a:gd name="connsiteX67" fmla="*/ 1059180 w 1722120"/>
                <a:gd name="connsiteY67" fmla="*/ 76200 h 3291841"/>
                <a:gd name="connsiteX68" fmla="*/ 1082040 w 1722120"/>
                <a:gd name="connsiteY68" fmla="*/ 60960 h 3291841"/>
                <a:gd name="connsiteX69" fmla="*/ 1112520 w 1722120"/>
                <a:gd name="connsiteY69" fmla="*/ 53340 h 3291841"/>
                <a:gd name="connsiteX70" fmla="*/ 1158240 w 1722120"/>
                <a:gd name="connsiteY70" fmla="*/ 38100 h 3291841"/>
                <a:gd name="connsiteX71" fmla="*/ 1181100 w 1722120"/>
                <a:gd name="connsiteY71" fmla="*/ 15240 h 3291841"/>
                <a:gd name="connsiteX72" fmla="*/ 1264920 w 1722120"/>
                <a:gd name="connsiteY72" fmla="*/ 0 h 3291841"/>
                <a:gd name="connsiteX73" fmla="*/ 1363980 w 1722120"/>
                <a:gd name="connsiteY73" fmla="*/ 7620 h 3291841"/>
                <a:gd name="connsiteX74" fmla="*/ 1386840 w 1722120"/>
                <a:gd name="connsiteY74" fmla="*/ 22860 h 3291841"/>
                <a:gd name="connsiteX75" fmla="*/ 1409700 w 1722120"/>
                <a:gd name="connsiteY75" fmla="*/ 30480 h 3291841"/>
                <a:gd name="connsiteX76" fmla="*/ 1432560 w 1722120"/>
                <a:gd name="connsiteY76" fmla="*/ 45720 h 3291841"/>
                <a:gd name="connsiteX77" fmla="*/ 1485900 w 1722120"/>
                <a:gd name="connsiteY77" fmla="*/ 68580 h 3291841"/>
                <a:gd name="connsiteX78" fmla="*/ 1531620 w 1722120"/>
                <a:gd name="connsiteY78" fmla="*/ 91440 h 3291841"/>
                <a:gd name="connsiteX79" fmla="*/ 1554480 w 1722120"/>
                <a:gd name="connsiteY79" fmla="*/ 114300 h 3291841"/>
                <a:gd name="connsiteX80" fmla="*/ 1577340 w 1722120"/>
                <a:gd name="connsiteY80" fmla="*/ 129540 h 3291841"/>
                <a:gd name="connsiteX81" fmla="*/ 1615440 w 1722120"/>
                <a:gd name="connsiteY81" fmla="*/ 167640 h 3291841"/>
                <a:gd name="connsiteX82" fmla="*/ 1630680 w 1722120"/>
                <a:gd name="connsiteY82" fmla="*/ 190500 h 3291841"/>
                <a:gd name="connsiteX83" fmla="*/ 1638300 w 1722120"/>
                <a:gd name="connsiteY83" fmla="*/ 266700 h 3291841"/>
                <a:gd name="connsiteX84" fmla="*/ 1645920 w 1722120"/>
                <a:gd name="connsiteY84" fmla="*/ 297180 h 3291841"/>
                <a:gd name="connsiteX85" fmla="*/ 1668780 w 1722120"/>
                <a:gd name="connsiteY85" fmla="*/ 320040 h 3291841"/>
                <a:gd name="connsiteX86" fmla="*/ 1699260 w 1722120"/>
                <a:gd name="connsiteY86" fmla="*/ 365760 h 3291841"/>
                <a:gd name="connsiteX87" fmla="*/ 1714500 w 1722120"/>
                <a:gd name="connsiteY87" fmla="*/ 388620 h 3291841"/>
                <a:gd name="connsiteX88" fmla="*/ 1722120 w 1722120"/>
                <a:gd name="connsiteY88" fmla="*/ 411480 h 3291841"/>
                <a:gd name="connsiteX89" fmla="*/ 1699260 w 1722120"/>
                <a:gd name="connsiteY89" fmla="*/ 502920 h 3291841"/>
                <a:gd name="connsiteX90" fmla="*/ 1691640 w 1722120"/>
                <a:gd name="connsiteY90" fmla="*/ 525780 h 3291841"/>
                <a:gd name="connsiteX91" fmla="*/ 1684020 w 1722120"/>
                <a:gd name="connsiteY91" fmla="*/ 579120 h 3291841"/>
                <a:gd name="connsiteX92" fmla="*/ 1668780 w 1722120"/>
                <a:gd name="connsiteY92" fmla="*/ 624840 h 3291841"/>
                <a:gd name="connsiteX93" fmla="*/ 1661160 w 1722120"/>
                <a:gd name="connsiteY93" fmla="*/ 647700 h 3291841"/>
                <a:gd name="connsiteX94" fmla="*/ 1653540 w 1722120"/>
                <a:gd name="connsiteY94" fmla="*/ 670560 h 3291841"/>
                <a:gd name="connsiteX95" fmla="*/ 1615440 w 1722120"/>
                <a:gd name="connsiteY95" fmla="*/ 739140 h 3291841"/>
                <a:gd name="connsiteX96" fmla="*/ 1569720 w 1722120"/>
                <a:gd name="connsiteY96" fmla="*/ 762000 h 3291841"/>
                <a:gd name="connsiteX97" fmla="*/ 1470660 w 1722120"/>
                <a:gd name="connsiteY97" fmla="*/ 754380 h 3291841"/>
                <a:gd name="connsiteX98" fmla="*/ 1424940 w 1722120"/>
                <a:gd name="connsiteY98" fmla="*/ 739140 h 3291841"/>
                <a:gd name="connsiteX99" fmla="*/ 1394460 w 1722120"/>
                <a:gd name="connsiteY99" fmla="*/ 731520 h 3291841"/>
                <a:gd name="connsiteX100" fmla="*/ 1234440 w 1722120"/>
                <a:gd name="connsiteY100" fmla="*/ 739140 h 3291841"/>
                <a:gd name="connsiteX101" fmla="*/ 1219200 w 1722120"/>
                <a:gd name="connsiteY101" fmla="*/ 762000 h 3291841"/>
                <a:gd name="connsiteX102" fmla="*/ 1196340 w 1722120"/>
                <a:gd name="connsiteY102" fmla="*/ 784860 h 3291841"/>
                <a:gd name="connsiteX103" fmla="*/ 1150620 w 1722120"/>
                <a:gd name="connsiteY103" fmla="*/ 815340 h 3291841"/>
                <a:gd name="connsiteX104" fmla="*/ 1127760 w 1722120"/>
                <a:gd name="connsiteY104" fmla="*/ 830580 h 3291841"/>
                <a:gd name="connsiteX105" fmla="*/ 1104900 w 1722120"/>
                <a:gd name="connsiteY105" fmla="*/ 853440 h 3291841"/>
                <a:gd name="connsiteX106" fmla="*/ 1074420 w 1722120"/>
                <a:gd name="connsiteY106" fmla="*/ 899160 h 3291841"/>
                <a:gd name="connsiteX107" fmla="*/ 1051560 w 1722120"/>
                <a:gd name="connsiteY107" fmla="*/ 914400 h 3291841"/>
                <a:gd name="connsiteX108" fmla="*/ 1036320 w 1722120"/>
                <a:gd name="connsiteY108" fmla="*/ 937260 h 3291841"/>
                <a:gd name="connsiteX109" fmla="*/ 998220 w 1722120"/>
                <a:gd name="connsiteY109" fmla="*/ 982980 h 3291841"/>
                <a:gd name="connsiteX110" fmla="*/ 982980 w 1722120"/>
                <a:gd name="connsiteY110" fmla="*/ 1028700 h 3291841"/>
                <a:gd name="connsiteX111" fmla="*/ 967740 w 1722120"/>
                <a:gd name="connsiteY111" fmla="*/ 1059180 h 3291841"/>
                <a:gd name="connsiteX112" fmla="*/ 952500 w 1722120"/>
                <a:gd name="connsiteY112" fmla="*/ 1104900 h 3291841"/>
                <a:gd name="connsiteX113" fmla="*/ 929640 w 1722120"/>
                <a:gd name="connsiteY113" fmla="*/ 1150620 h 3291841"/>
                <a:gd name="connsiteX114" fmla="*/ 914400 w 1722120"/>
                <a:gd name="connsiteY114" fmla="*/ 1173480 h 3291841"/>
                <a:gd name="connsiteX115" fmla="*/ 922020 w 1722120"/>
                <a:gd name="connsiteY115" fmla="*/ 1203960 h 3291841"/>
                <a:gd name="connsiteX116" fmla="*/ 967740 w 1722120"/>
                <a:gd name="connsiteY116" fmla="*/ 1232535 h 3291841"/>
                <a:gd name="connsiteX117" fmla="*/ 982980 w 1722120"/>
                <a:gd name="connsiteY117" fmla="*/ 1325880 h 3291841"/>
                <a:gd name="connsiteX118" fmla="*/ 967740 w 1722120"/>
                <a:gd name="connsiteY118" fmla="*/ 1371600 h 3291841"/>
                <a:gd name="connsiteX119" fmla="*/ 937260 w 1722120"/>
                <a:gd name="connsiteY119" fmla="*/ 1417320 h 3291841"/>
                <a:gd name="connsiteX120" fmla="*/ 922020 w 1722120"/>
                <a:gd name="connsiteY120" fmla="*/ 1463040 h 3291841"/>
                <a:gd name="connsiteX121" fmla="*/ 891540 w 1722120"/>
                <a:gd name="connsiteY121" fmla="*/ 1508760 h 3291841"/>
                <a:gd name="connsiteX122" fmla="*/ 853440 w 1722120"/>
                <a:gd name="connsiteY122" fmla="*/ 1554480 h 3291841"/>
                <a:gd name="connsiteX123" fmla="*/ 845820 w 1722120"/>
                <a:gd name="connsiteY123" fmla="*/ 1584960 h 3291841"/>
                <a:gd name="connsiteX124" fmla="*/ 830580 w 1722120"/>
                <a:gd name="connsiteY124" fmla="*/ 1706880 h 3291841"/>
                <a:gd name="connsiteX125" fmla="*/ 815340 w 1722120"/>
                <a:gd name="connsiteY125" fmla="*/ 1729740 h 3291841"/>
                <a:gd name="connsiteX126" fmla="*/ 807720 w 1722120"/>
                <a:gd name="connsiteY126" fmla="*/ 1760220 h 3291841"/>
                <a:gd name="connsiteX127" fmla="*/ 784860 w 1722120"/>
                <a:gd name="connsiteY127" fmla="*/ 1950720 h 3291841"/>
                <a:gd name="connsiteX128" fmla="*/ 777240 w 1722120"/>
                <a:gd name="connsiteY128" fmla="*/ 2004060 h 3291841"/>
                <a:gd name="connsiteX129" fmla="*/ 784860 w 1722120"/>
                <a:gd name="connsiteY129" fmla="*/ 2171700 h 3291841"/>
                <a:gd name="connsiteX130" fmla="*/ 792480 w 1722120"/>
                <a:gd name="connsiteY130" fmla="*/ 2202180 h 3291841"/>
                <a:gd name="connsiteX131" fmla="*/ 815340 w 1722120"/>
                <a:gd name="connsiteY131" fmla="*/ 2541270 h 3291841"/>
                <a:gd name="connsiteX132" fmla="*/ 815340 w 1722120"/>
                <a:gd name="connsiteY132" fmla="*/ 2651760 h 3291841"/>
                <a:gd name="connsiteX133" fmla="*/ 830580 w 1722120"/>
                <a:gd name="connsiteY133" fmla="*/ 3048000 h 3291841"/>
                <a:gd name="connsiteX134" fmla="*/ 822960 w 1722120"/>
                <a:gd name="connsiteY134" fmla="*/ 3276600 h 3291841"/>
                <a:gd name="connsiteX135" fmla="*/ 777240 w 1722120"/>
                <a:gd name="connsiteY135" fmla="*/ 3291840 h 3291841"/>
                <a:gd name="connsiteX136" fmla="*/ 438150 w 1722120"/>
                <a:gd name="connsiteY136" fmla="*/ 3286125 h 3291841"/>
                <a:gd name="connsiteX137" fmla="*/ 308610 w 1722120"/>
                <a:gd name="connsiteY137" fmla="*/ 3280410 h 3291841"/>
                <a:gd name="connsiteX0" fmla="*/ 308610 w 1722120"/>
                <a:gd name="connsiteY0" fmla="*/ 3280410 h 3291841"/>
                <a:gd name="connsiteX1" fmla="*/ 300990 w 1722120"/>
                <a:gd name="connsiteY1" fmla="*/ 3219450 h 3291841"/>
                <a:gd name="connsiteX2" fmla="*/ 304800 w 1722120"/>
                <a:gd name="connsiteY2" fmla="*/ 3192780 h 3291841"/>
                <a:gd name="connsiteX3" fmla="*/ 297180 w 1722120"/>
                <a:gd name="connsiteY3" fmla="*/ 3101340 h 3291841"/>
                <a:gd name="connsiteX4" fmla="*/ 289560 w 1722120"/>
                <a:gd name="connsiteY4" fmla="*/ 3055620 h 3291841"/>
                <a:gd name="connsiteX5" fmla="*/ 274320 w 1722120"/>
                <a:gd name="connsiteY5" fmla="*/ 2948940 h 3291841"/>
                <a:gd name="connsiteX6" fmla="*/ 266700 w 1722120"/>
                <a:gd name="connsiteY6" fmla="*/ 2796540 h 3291841"/>
                <a:gd name="connsiteX7" fmla="*/ 259080 w 1722120"/>
                <a:gd name="connsiteY7" fmla="*/ 2766060 h 3291841"/>
                <a:gd name="connsiteX8" fmla="*/ 243840 w 1722120"/>
                <a:gd name="connsiteY8" fmla="*/ 2674620 h 3291841"/>
                <a:gd name="connsiteX9" fmla="*/ 236220 w 1722120"/>
                <a:gd name="connsiteY9" fmla="*/ 2575560 h 3291841"/>
                <a:gd name="connsiteX10" fmla="*/ 228600 w 1722120"/>
                <a:gd name="connsiteY10" fmla="*/ 2423160 h 3291841"/>
                <a:gd name="connsiteX11" fmla="*/ 213360 w 1722120"/>
                <a:gd name="connsiteY11" fmla="*/ 2324100 h 3291841"/>
                <a:gd name="connsiteX12" fmla="*/ 205740 w 1722120"/>
                <a:gd name="connsiteY12" fmla="*/ 2270760 h 3291841"/>
                <a:gd name="connsiteX13" fmla="*/ 179070 w 1722120"/>
                <a:gd name="connsiteY13" fmla="*/ 1844040 h 3291841"/>
                <a:gd name="connsiteX14" fmla="*/ 190500 w 1722120"/>
                <a:gd name="connsiteY14" fmla="*/ 1143000 h 3291841"/>
                <a:gd name="connsiteX15" fmla="*/ 182880 w 1722120"/>
                <a:gd name="connsiteY15" fmla="*/ 1120140 h 3291841"/>
                <a:gd name="connsiteX16" fmla="*/ 167640 w 1722120"/>
                <a:gd name="connsiteY16" fmla="*/ 1059180 h 3291841"/>
                <a:gd name="connsiteX17" fmla="*/ 160020 w 1722120"/>
                <a:gd name="connsiteY17" fmla="*/ 1036320 h 3291841"/>
                <a:gd name="connsiteX18" fmla="*/ 114300 w 1722120"/>
                <a:gd name="connsiteY18" fmla="*/ 990600 h 3291841"/>
                <a:gd name="connsiteX19" fmla="*/ 99060 w 1722120"/>
                <a:gd name="connsiteY19" fmla="*/ 967740 h 3291841"/>
                <a:gd name="connsiteX20" fmla="*/ 53340 w 1722120"/>
                <a:gd name="connsiteY20" fmla="*/ 922020 h 3291841"/>
                <a:gd name="connsiteX21" fmla="*/ 30480 w 1722120"/>
                <a:gd name="connsiteY21" fmla="*/ 876300 h 3291841"/>
                <a:gd name="connsiteX22" fmla="*/ 7620 w 1722120"/>
                <a:gd name="connsiteY22" fmla="*/ 830580 h 3291841"/>
                <a:gd name="connsiteX23" fmla="*/ 0 w 1722120"/>
                <a:gd name="connsiteY23" fmla="*/ 769620 h 3291841"/>
                <a:gd name="connsiteX24" fmla="*/ 15240 w 1722120"/>
                <a:gd name="connsiteY24" fmla="*/ 708660 h 3291841"/>
                <a:gd name="connsiteX25" fmla="*/ 30480 w 1722120"/>
                <a:gd name="connsiteY25" fmla="*/ 685800 h 3291841"/>
                <a:gd name="connsiteX26" fmla="*/ 53340 w 1722120"/>
                <a:gd name="connsiteY26" fmla="*/ 640080 h 3291841"/>
                <a:gd name="connsiteX27" fmla="*/ 68580 w 1722120"/>
                <a:gd name="connsiteY27" fmla="*/ 548640 h 3291841"/>
                <a:gd name="connsiteX28" fmla="*/ 76200 w 1722120"/>
                <a:gd name="connsiteY28" fmla="*/ 525780 h 3291841"/>
                <a:gd name="connsiteX29" fmla="*/ 91440 w 1722120"/>
                <a:gd name="connsiteY29" fmla="*/ 502920 h 3291841"/>
                <a:gd name="connsiteX30" fmla="*/ 99060 w 1722120"/>
                <a:gd name="connsiteY30" fmla="*/ 472440 h 3291841"/>
                <a:gd name="connsiteX31" fmla="*/ 160020 w 1722120"/>
                <a:gd name="connsiteY31" fmla="*/ 457200 h 3291841"/>
                <a:gd name="connsiteX32" fmla="*/ 167640 w 1722120"/>
                <a:gd name="connsiteY32" fmla="*/ 434340 h 3291841"/>
                <a:gd name="connsiteX33" fmla="*/ 175260 w 1722120"/>
                <a:gd name="connsiteY33" fmla="*/ 342900 h 3291841"/>
                <a:gd name="connsiteX34" fmla="*/ 220980 w 1722120"/>
                <a:gd name="connsiteY34" fmla="*/ 327660 h 3291841"/>
                <a:gd name="connsiteX35" fmla="*/ 243840 w 1722120"/>
                <a:gd name="connsiteY35" fmla="*/ 320040 h 3291841"/>
                <a:gd name="connsiteX36" fmla="*/ 266700 w 1722120"/>
                <a:gd name="connsiteY36" fmla="*/ 312420 h 3291841"/>
                <a:gd name="connsiteX37" fmla="*/ 289560 w 1722120"/>
                <a:gd name="connsiteY37" fmla="*/ 297180 h 3291841"/>
                <a:gd name="connsiteX38" fmla="*/ 335280 w 1722120"/>
                <a:gd name="connsiteY38" fmla="*/ 281940 h 3291841"/>
                <a:gd name="connsiteX39" fmla="*/ 358140 w 1722120"/>
                <a:gd name="connsiteY39" fmla="*/ 274320 h 3291841"/>
                <a:gd name="connsiteX40" fmla="*/ 381000 w 1722120"/>
                <a:gd name="connsiteY40" fmla="*/ 266700 h 3291841"/>
                <a:gd name="connsiteX41" fmla="*/ 403860 w 1722120"/>
                <a:gd name="connsiteY41" fmla="*/ 259080 h 3291841"/>
                <a:gd name="connsiteX42" fmla="*/ 434340 w 1722120"/>
                <a:gd name="connsiteY42" fmla="*/ 251460 h 3291841"/>
                <a:gd name="connsiteX43" fmla="*/ 510540 w 1722120"/>
                <a:gd name="connsiteY43" fmla="*/ 228600 h 3291841"/>
                <a:gd name="connsiteX44" fmla="*/ 533400 w 1722120"/>
                <a:gd name="connsiteY44" fmla="*/ 251460 h 3291841"/>
                <a:gd name="connsiteX45" fmla="*/ 563880 w 1722120"/>
                <a:gd name="connsiteY45" fmla="*/ 297180 h 3291841"/>
                <a:gd name="connsiteX46" fmla="*/ 556260 w 1722120"/>
                <a:gd name="connsiteY46" fmla="*/ 358140 h 3291841"/>
                <a:gd name="connsiteX47" fmla="*/ 548640 w 1722120"/>
                <a:gd name="connsiteY47" fmla="*/ 381000 h 3291841"/>
                <a:gd name="connsiteX48" fmla="*/ 556260 w 1722120"/>
                <a:gd name="connsiteY48" fmla="*/ 449580 h 3291841"/>
                <a:gd name="connsiteX49" fmla="*/ 670560 w 1722120"/>
                <a:gd name="connsiteY49" fmla="*/ 434340 h 3291841"/>
                <a:gd name="connsiteX50" fmla="*/ 701040 w 1722120"/>
                <a:gd name="connsiteY50" fmla="*/ 419100 h 3291841"/>
                <a:gd name="connsiteX51" fmla="*/ 746760 w 1722120"/>
                <a:gd name="connsiteY51" fmla="*/ 403860 h 3291841"/>
                <a:gd name="connsiteX52" fmla="*/ 792480 w 1722120"/>
                <a:gd name="connsiteY52" fmla="*/ 388620 h 3291841"/>
                <a:gd name="connsiteX53" fmla="*/ 815340 w 1722120"/>
                <a:gd name="connsiteY53" fmla="*/ 381000 h 3291841"/>
                <a:gd name="connsiteX54" fmla="*/ 822960 w 1722120"/>
                <a:gd name="connsiteY54" fmla="*/ 358140 h 3291841"/>
                <a:gd name="connsiteX55" fmla="*/ 845820 w 1722120"/>
                <a:gd name="connsiteY55" fmla="*/ 335280 h 3291841"/>
                <a:gd name="connsiteX56" fmla="*/ 861060 w 1722120"/>
                <a:gd name="connsiteY56" fmla="*/ 312420 h 3291841"/>
                <a:gd name="connsiteX57" fmla="*/ 838200 w 1722120"/>
                <a:gd name="connsiteY57" fmla="*/ 259080 h 3291841"/>
                <a:gd name="connsiteX58" fmla="*/ 815340 w 1722120"/>
                <a:gd name="connsiteY58" fmla="*/ 251460 h 3291841"/>
                <a:gd name="connsiteX59" fmla="*/ 838200 w 1722120"/>
                <a:gd name="connsiteY59" fmla="*/ 228600 h 3291841"/>
                <a:gd name="connsiteX60" fmla="*/ 853440 w 1722120"/>
                <a:gd name="connsiteY60" fmla="*/ 205740 h 3291841"/>
                <a:gd name="connsiteX61" fmla="*/ 876300 w 1722120"/>
                <a:gd name="connsiteY61" fmla="*/ 198120 h 3291841"/>
                <a:gd name="connsiteX62" fmla="*/ 929640 w 1722120"/>
                <a:gd name="connsiteY62" fmla="*/ 160020 h 3291841"/>
                <a:gd name="connsiteX63" fmla="*/ 952500 w 1722120"/>
                <a:gd name="connsiteY63" fmla="*/ 152400 h 3291841"/>
                <a:gd name="connsiteX64" fmla="*/ 990600 w 1722120"/>
                <a:gd name="connsiteY64" fmla="*/ 106680 h 3291841"/>
                <a:gd name="connsiteX65" fmla="*/ 1013460 w 1722120"/>
                <a:gd name="connsiteY65" fmla="*/ 99060 h 3291841"/>
                <a:gd name="connsiteX66" fmla="*/ 1036320 w 1722120"/>
                <a:gd name="connsiteY66" fmla="*/ 83820 h 3291841"/>
                <a:gd name="connsiteX67" fmla="*/ 1059180 w 1722120"/>
                <a:gd name="connsiteY67" fmla="*/ 76200 h 3291841"/>
                <a:gd name="connsiteX68" fmla="*/ 1082040 w 1722120"/>
                <a:gd name="connsiteY68" fmla="*/ 60960 h 3291841"/>
                <a:gd name="connsiteX69" fmla="*/ 1112520 w 1722120"/>
                <a:gd name="connsiteY69" fmla="*/ 53340 h 3291841"/>
                <a:gd name="connsiteX70" fmla="*/ 1158240 w 1722120"/>
                <a:gd name="connsiteY70" fmla="*/ 38100 h 3291841"/>
                <a:gd name="connsiteX71" fmla="*/ 1181100 w 1722120"/>
                <a:gd name="connsiteY71" fmla="*/ 15240 h 3291841"/>
                <a:gd name="connsiteX72" fmla="*/ 1264920 w 1722120"/>
                <a:gd name="connsiteY72" fmla="*/ 0 h 3291841"/>
                <a:gd name="connsiteX73" fmla="*/ 1363980 w 1722120"/>
                <a:gd name="connsiteY73" fmla="*/ 7620 h 3291841"/>
                <a:gd name="connsiteX74" fmla="*/ 1386840 w 1722120"/>
                <a:gd name="connsiteY74" fmla="*/ 22860 h 3291841"/>
                <a:gd name="connsiteX75" fmla="*/ 1409700 w 1722120"/>
                <a:gd name="connsiteY75" fmla="*/ 30480 h 3291841"/>
                <a:gd name="connsiteX76" fmla="*/ 1432560 w 1722120"/>
                <a:gd name="connsiteY76" fmla="*/ 45720 h 3291841"/>
                <a:gd name="connsiteX77" fmla="*/ 1485900 w 1722120"/>
                <a:gd name="connsiteY77" fmla="*/ 68580 h 3291841"/>
                <a:gd name="connsiteX78" fmla="*/ 1531620 w 1722120"/>
                <a:gd name="connsiteY78" fmla="*/ 91440 h 3291841"/>
                <a:gd name="connsiteX79" fmla="*/ 1554480 w 1722120"/>
                <a:gd name="connsiteY79" fmla="*/ 114300 h 3291841"/>
                <a:gd name="connsiteX80" fmla="*/ 1577340 w 1722120"/>
                <a:gd name="connsiteY80" fmla="*/ 129540 h 3291841"/>
                <a:gd name="connsiteX81" fmla="*/ 1615440 w 1722120"/>
                <a:gd name="connsiteY81" fmla="*/ 167640 h 3291841"/>
                <a:gd name="connsiteX82" fmla="*/ 1630680 w 1722120"/>
                <a:gd name="connsiteY82" fmla="*/ 190500 h 3291841"/>
                <a:gd name="connsiteX83" fmla="*/ 1638300 w 1722120"/>
                <a:gd name="connsiteY83" fmla="*/ 266700 h 3291841"/>
                <a:gd name="connsiteX84" fmla="*/ 1645920 w 1722120"/>
                <a:gd name="connsiteY84" fmla="*/ 297180 h 3291841"/>
                <a:gd name="connsiteX85" fmla="*/ 1668780 w 1722120"/>
                <a:gd name="connsiteY85" fmla="*/ 320040 h 3291841"/>
                <a:gd name="connsiteX86" fmla="*/ 1699260 w 1722120"/>
                <a:gd name="connsiteY86" fmla="*/ 365760 h 3291841"/>
                <a:gd name="connsiteX87" fmla="*/ 1714500 w 1722120"/>
                <a:gd name="connsiteY87" fmla="*/ 388620 h 3291841"/>
                <a:gd name="connsiteX88" fmla="*/ 1722120 w 1722120"/>
                <a:gd name="connsiteY88" fmla="*/ 411480 h 3291841"/>
                <a:gd name="connsiteX89" fmla="*/ 1699260 w 1722120"/>
                <a:gd name="connsiteY89" fmla="*/ 502920 h 3291841"/>
                <a:gd name="connsiteX90" fmla="*/ 1691640 w 1722120"/>
                <a:gd name="connsiteY90" fmla="*/ 525780 h 3291841"/>
                <a:gd name="connsiteX91" fmla="*/ 1684020 w 1722120"/>
                <a:gd name="connsiteY91" fmla="*/ 579120 h 3291841"/>
                <a:gd name="connsiteX92" fmla="*/ 1668780 w 1722120"/>
                <a:gd name="connsiteY92" fmla="*/ 624840 h 3291841"/>
                <a:gd name="connsiteX93" fmla="*/ 1661160 w 1722120"/>
                <a:gd name="connsiteY93" fmla="*/ 647700 h 3291841"/>
                <a:gd name="connsiteX94" fmla="*/ 1653540 w 1722120"/>
                <a:gd name="connsiteY94" fmla="*/ 670560 h 3291841"/>
                <a:gd name="connsiteX95" fmla="*/ 1615440 w 1722120"/>
                <a:gd name="connsiteY95" fmla="*/ 739140 h 3291841"/>
                <a:gd name="connsiteX96" fmla="*/ 1569720 w 1722120"/>
                <a:gd name="connsiteY96" fmla="*/ 762000 h 3291841"/>
                <a:gd name="connsiteX97" fmla="*/ 1470660 w 1722120"/>
                <a:gd name="connsiteY97" fmla="*/ 754380 h 3291841"/>
                <a:gd name="connsiteX98" fmla="*/ 1424940 w 1722120"/>
                <a:gd name="connsiteY98" fmla="*/ 739140 h 3291841"/>
                <a:gd name="connsiteX99" fmla="*/ 1394460 w 1722120"/>
                <a:gd name="connsiteY99" fmla="*/ 731520 h 3291841"/>
                <a:gd name="connsiteX100" fmla="*/ 1234440 w 1722120"/>
                <a:gd name="connsiteY100" fmla="*/ 739140 h 3291841"/>
                <a:gd name="connsiteX101" fmla="*/ 1219200 w 1722120"/>
                <a:gd name="connsiteY101" fmla="*/ 762000 h 3291841"/>
                <a:gd name="connsiteX102" fmla="*/ 1196340 w 1722120"/>
                <a:gd name="connsiteY102" fmla="*/ 784860 h 3291841"/>
                <a:gd name="connsiteX103" fmla="*/ 1150620 w 1722120"/>
                <a:gd name="connsiteY103" fmla="*/ 815340 h 3291841"/>
                <a:gd name="connsiteX104" fmla="*/ 1127760 w 1722120"/>
                <a:gd name="connsiteY104" fmla="*/ 830580 h 3291841"/>
                <a:gd name="connsiteX105" fmla="*/ 1104900 w 1722120"/>
                <a:gd name="connsiteY105" fmla="*/ 853440 h 3291841"/>
                <a:gd name="connsiteX106" fmla="*/ 1074420 w 1722120"/>
                <a:gd name="connsiteY106" fmla="*/ 899160 h 3291841"/>
                <a:gd name="connsiteX107" fmla="*/ 1051560 w 1722120"/>
                <a:gd name="connsiteY107" fmla="*/ 914400 h 3291841"/>
                <a:gd name="connsiteX108" fmla="*/ 1036320 w 1722120"/>
                <a:gd name="connsiteY108" fmla="*/ 937260 h 3291841"/>
                <a:gd name="connsiteX109" fmla="*/ 998220 w 1722120"/>
                <a:gd name="connsiteY109" fmla="*/ 982980 h 3291841"/>
                <a:gd name="connsiteX110" fmla="*/ 982980 w 1722120"/>
                <a:gd name="connsiteY110" fmla="*/ 1028700 h 3291841"/>
                <a:gd name="connsiteX111" fmla="*/ 967740 w 1722120"/>
                <a:gd name="connsiteY111" fmla="*/ 1059180 h 3291841"/>
                <a:gd name="connsiteX112" fmla="*/ 952500 w 1722120"/>
                <a:gd name="connsiteY112" fmla="*/ 1104900 h 3291841"/>
                <a:gd name="connsiteX113" fmla="*/ 929640 w 1722120"/>
                <a:gd name="connsiteY113" fmla="*/ 1150620 h 3291841"/>
                <a:gd name="connsiteX114" fmla="*/ 914400 w 1722120"/>
                <a:gd name="connsiteY114" fmla="*/ 1173480 h 3291841"/>
                <a:gd name="connsiteX115" fmla="*/ 922020 w 1722120"/>
                <a:gd name="connsiteY115" fmla="*/ 1203960 h 3291841"/>
                <a:gd name="connsiteX116" fmla="*/ 967740 w 1722120"/>
                <a:gd name="connsiteY116" fmla="*/ 1232535 h 3291841"/>
                <a:gd name="connsiteX117" fmla="*/ 982980 w 1722120"/>
                <a:gd name="connsiteY117" fmla="*/ 1325880 h 3291841"/>
                <a:gd name="connsiteX118" fmla="*/ 967740 w 1722120"/>
                <a:gd name="connsiteY118" fmla="*/ 1371600 h 3291841"/>
                <a:gd name="connsiteX119" fmla="*/ 937260 w 1722120"/>
                <a:gd name="connsiteY119" fmla="*/ 1417320 h 3291841"/>
                <a:gd name="connsiteX120" fmla="*/ 922020 w 1722120"/>
                <a:gd name="connsiteY120" fmla="*/ 1463040 h 3291841"/>
                <a:gd name="connsiteX121" fmla="*/ 891540 w 1722120"/>
                <a:gd name="connsiteY121" fmla="*/ 1508760 h 3291841"/>
                <a:gd name="connsiteX122" fmla="*/ 853440 w 1722120"/>
                <a:gd name="connsiteY122" fmla="*/ 1554480 h 3291841"/>
                <a:gd name="connsiteX123" fmla="*/ 845820 w 1722120"/>
                <a:gd name="connsiteY123" fmla="*/ 1584960 h 3291841"/>
                <a:gd name="connsiteX124" fmla="*/ 830580 w 1722120"/>
                <a:gd name="connsiteY124" fmla="*/ 1706880 h 3291841"/>
                <a:gd name="connsiteX125" fmla="*/ 815340 w 1722120"/>
                <a:gd name="connsiteY125" fmla="*/ 1729740 h 3291841"/>
                <a:gd name="connsiteX126" fmla="*/ 807720 w 1722120"/>
                <a:gd name="connsiteY126" fmla="*/ 1760220 h 3291841"/>
                <a:gd name="connsiteX127" fmla="*/ 784860 w 1722120"/>
                <a:gd name="connsiteY127" fmla="*/ 1950720 h 3291841"/>
                <a:gd name="connsiteX128" fmla="*/ 777240 w 1722120"/>
                <a:gd name="connsiteY128" fmla="*/ 2004060 h 3291841"/>
                <a:gd name="connsiteX129" fmla="*/ 784860 w 1722120"/>
                <a:gd name="connsiteY129" fmla="*/ 2171700 h 3291841"/>
                <a:gd name="connsiteX130" fmla="*/ 792480 w 1722120"/>
                <a:gd name="connsiteY130" fmla="*/ 2202180 h 3291841"/>
                <a:gd name="connsiteX131" fmla="*/ 815340 w 1722120"/>
                <a:gd name="connsiteY131" fmla="*/ 2541270 h 3291841"/>
                <a:gd name="connsiteX132" fmla="*/ 828675 w 1722120"/>
                <a:gd name="connsiteY132" fmla="*/ 2798445 h 3291841"/>
                <a:gd name="connsiteX133" fmla="*/ 830580 w 1722120"/>
                <a:gd name="connsiteY133" fmla="*/ 3048000 h 3291841"/>
                <a:gd name="connsiteX134" fmla="*/ 822960 w 1722120"/>
                <a:gd name="connsiteY134" fmla="*/ 3276600 h 3291841"/>
                <a:gd name="connsiteX135" fmla="*/ 777240 w 1722120"/>
                <a:gd name="connsiteY135" fmla="*/ 3291840 h 3291841"/>
                <a:gd name="connsiteX136" fmla="*/ 438150 w 1722120"/>
                <a:gd name="connsiteY136" fmla="*/ 3286125 h 3291841"/>
                <a:gd name="connsiteX137" fmla="*/ 308610 w 1722120"/>
                <a:gd name="connsiteY137" fmla="*/ 3280410 h 3291841"/>
                <a:gd name="connsiteX0" fmla="*/ 308610 w 1722120"/>
                <a:gd name="connsiteY0" fmla="*/ 3280410 h 3291841"/>
                <a:gd name="connsiteX1" fmla="*/ 300990 w 1722120"/>
                <a:gd name="connsiteY1" fmla="*/ 3219450 h 3291841"/>
                <a:gd name="connsiteX2" fmla="*/ 304800 w 1722120"/>
                <a:gd name="connsiteY2" fmla="*/ 3192780 h 3291841"/>
                <a:gd name="connsiteX3" fmla="*/ 297180 w 1722120"/>
                <a:gd name="connsiteY3" fmla="*/ 3101340 h 3291841"/>
                <a:gd name="connsiteX4" fmla="*/ 289560 w 1722120"/>
                <a:gd name="connsiteY4" fmla="*/ 3055620 h 3291841"/>
                <a:gd name="connsiteX5" fmla="*/ 274320 w 1722120"/>
                <a:gd name="connsiteY5" fmla="*/ 2948940 h 3291841"/>
                <a:gd name="connsiteX6" fmla="*/ 266700 w 1722120"/>
                <a:gd name="connsiteY6" fmla="*/ 2796540 h 3291841"/>
                <a:gd name="connsiteX7" fmla="*/ 259080 w 1722120"/>
                <a:gd name="connsiteY7" fmla="*/ 2766060 h 3291841"/>
                <a:gd name="connsiteX8" fmla="*/ 243840 w 1722120"/>
                <a:gd name="connsiteY8" fmla="*/ 2674620 h 3291841"/>
                <a:gd name="connsiteX9" fmla="*/ 236220 w 1722120"/>
                <a:gd name="connsiteY9" fmla="*/ 2575560 h 3291841"/>
                <a:gd name="connsiteX10" fmla="*/ 228600 w 1722120"/>
                <a:gd name="connsiteY10" fmla="*/ 2423160 h 3291841"/>
                <a:gd name="connsiteX11" fmla="*/ 213360 w 1722120"/>
                <a:gd name="connsiteY11" fmla="*/ 2324100 h 3291841"/>
                <a:gd name="connsiteX12" fmla="*/ 205740 w 1722120"/>
                <a:gd name="connsiteY12" fmla="*/ 2270760 h 3291841"/>
                <a:gd name="connsiteX13" fmla="*/ 179070 w 1722120"/>
                <a:gd name="connsiteY13" fmla="*/ 1844040 h 3291841"/>
                <a:gd name="connsiteX14" fmla="*/ 190500 w 1722120"/>
                <a:gd name="connsiteY14" fmla="*/ 1143000 h 3291841"/>
                <a:gd name="connsiteX15" fmla="*/ 182880 w 1722120"/>
                <a:gd name="connsiteY15" fmla="*/ 1120140 h 3291841"/>
                <a:gd name="connsiteX16" fmla="*/ 167640 w 1722120"/>
                <a:gd name="connsiteY16" fmla="*/ 1059180 h 3291841"/>
                <a:gd name="connsiteX17" fmla="*/ 160020 w 1722120"/>
                <a:gd name="connsiteY17" fmla="*/ 1036320 h 3291841"/>
                <a:gd name="connsiteX18" fmla="*/ 114300 w 1722120"/>
                <a:gd name="connsiteY18" fmla="*/ 990600 h 3291841"/>
                <a:gd name="connsiteX19" fmla="*/ 99060 w 1722120"/>
                <a:gd name="connsiteY19" fmla="*/ 967740 h 3291841"/>
                <a:gd name="connsiteX20" fmla="*/ 53340 w 1722120"/>
                <a:gd name="connsiteY20" fmla="*/ 922020 h 3291841"/>
                <a:gd name="connsiteX21" fmla="*/ 30480 w 1722120"/>
                <a:gd name="connsiteY21" fmla="*/ 876300 h 3291841"/>
                <a:gd name="connsiteX22" fmla="*/ 7620 w 1722120"/>
                <a:gd name="connsiteY22" fmla="*/ 830580 h 3291841"/>
                <a:gd name="connsiteX23" fmla="*/ 0 w 1722120"/>
                <a:gd name="connsiteY23" fmla="*/ 769620 h 3291841"/>
                <a:gd name="connsiteX24" fmla="*/ 15240 w 1722120"/>
                <a:gd name="connsiteY24" fmla="*/ 708660 h 3291841"/>
                <a:gd name="connsiteX25" fmla="*/ 30480 w 1722120"/>
                <a:gd name="connsiteY25" fmla="*/ 685800 h 3291841"/>
                <a:gd name="connsiteX26" fmla="*/ 53340 w 1722120"/>
                <a:gd name="connsiteY26" fmla="*/ 640080 h 3291841"/>
                <a:gd name="connsiteX27" fmla="*/ 68580 w 1722120"/>
                <a:gd name="connsiteY27" fmla="*/ 548640 h 3291841"/>
                <a:gd name="connsiteX28" fmla="*/ 76200 w 1722120"/>
                <a:gd name="connsiteY28" fmla="*/ 525780 h 3291841"/>
                <a:gd name="connsiteX29" fmla="*/ 91440 w 1722120"/>
                <a:gd name="connsiteY29" fmla="*/ 502920 h 3291841"/>
                <a:gd name="connsiteX30" fmla="*/ 99060 w 1722120"/>
                <a:gd name="connsiteY30" fmla="*/ 472440 h 3291841"/>
                <a:gd name="connsiteX31" fmla="*/ 160020 w 1722120"/>
                <a:gd name="connsiteY31" fmla="*/ 457200 h 3291841"/>
                <a:gd name="connsiteX32" fmla="*/ 167640 w 1722120"/>
                <a:gd name="connsiteY32" fmla="*/ 434340 h 3291841"/>
                <a:gd name="connsiteX33" fmla="*/ 175260 w 1722120"/>
                <a:gd name="connsiteY33" fmla="*/ 342900 h 3291841"/>
                <a:gd name="connsiteX34" fmla="*/ 220980 w 1722120"/>
                <a:gd name="connsiteY34" fmla="*/ 327660 h 3291841"/>
                <a:gd name="connsiteX35" fmla="*/ 243840 w 1722120"/>
                <a:gd name="connsiteY35" fmla="*/ 320040 h 3291841"/>
                <a:gd name="connsiteX36" fmla="*/ 266700 w 1722120"/>
                <a:gd name="connsiteY36" fmla="*/ 312420 h 3291841"/>
                <a:gd name="connsiteX37" fmla="*/ 289560 w 1722120"/>
                <a:gd name="connsiteY37" fmla="*/ 297180 h 3291841"/>
                <a:gd name="connsiteX38" fmla="*/ 335280 w 1722120"/>
                <a:gd name="connsiteY38" fmla="*/ 281940 h 3291841"/>
                <a:gd name="connsiteX39" fmla="*/ 358140 w 1722120"/>
                <a:gd name="connsiteY39" fmla="*/ 274320 h 3291841"/>
                <a:gd name="connsiteX40" fmla="*/ 381000 w 1722120"/>
                <a:gd name="connsiteY40" fmla="*/ 266700 h 3291841"/>
                <a:gd name="connsiteX41" fmla="*/ 403860 w 1722120"/>
                <a:gd name="connsiteY41" fmla="*/ 259080 h 3291841"/>
                <a:gd name="connsiteX42" fmla="*/ 434340 w 1722120"/>
                <a:gd name="connsiteY42" fmla="*/ 251460 h 3291841"/>
                <a:gd name="connsiteX43" fmla="*/ 510540 w 1722120"/>
                <a:gd name="connsiteY43" fmla="*/ 228600 h 3291841"/>
                <a:gd name="connsiteX44" fmla="*/ 533400 w 1722120"/>
                <a:gd name="connsiteY44" fmla="*/ 251460 h 3291841"/>
                <a:gd name="connsiteX45" fmla="*/ 563880 w 1722120"/>
                <a:gd name="connsiteY45" fmla="*/ 297180 h 3291841"/>
                <a:gd name="connsiteX46" fmla="*/ 556260 w 1722120"/>
                <a:gd name="connsiteY46" fmla="*/ 358140 h 3291841"/>
                <a:gd name="connsiteX47" fmla="*/ 548640 w 1722120"/>
                <a:gd name="connsiteY47" fmla="*/ 381000 h 3291841"/>
                <a:gd name="connsiteX48" fmla="*/ 556260 w 1722120"/>
                <a:gd name="connsiteY48" fmla="*/ 449580 h 3291841"/>
                <a:gd name="connsiteX49" fmla="*/ 670560 w 1722120"/>
                <a:gd name="connsiteY49" fmla="*/ 434340 h 3291841"/>
                <a:gd name="connsiteX50" fmla="*/ 701040 w 1722120"/>
                <a:gd name="connsiteY50" fmla="*/ 419100 h 3291841"/>
                <a:gd name="connsiteX51" fmla="*/ 746760 w 1722120"/>
                <a:gd name="connsiteY51" fmla="*/ 403860 h 3291841"/>
                <a:gd name="connsiteX52" fmla="*/ 792480 w 1722120"/>
                <a:gd name="connsiteY52" fmla="*/ 388620 h 3291841"/>
                <a:gd name="connsiteX53" fmla="*/ 815340 w 1722120"/>
                <a:gd name="connsiteY53" fmla="*/ 381000 h 3291841"/>
                <a:gd name="connsiteX54" fmla="*/ 822960 w 1722120"/>
                <a:gd name="connsiteY54" fmla="*/ 358140 h 3291841"/>
                <a:gd name="connsiteX55" fmla="*/ 845820 w 1722120"/>
                <a:gd name="connsiteY55" fmla="*/ 335280 h 3291841"/>
                <a:gd name="connsiteX56" fmla="*/ 861060 w 1722120"/>
                <a:gd name="connsiteY56" fmla="*/ 312420 h 3291841"/>
                <a:gd name="connsiteX57" fmla="*/ 838200 w 1722120"/>
                <a:gd name="connsiteY57" fmla="*/ 259080 h 3291841"/>
                <a:gd name="connsiteX58" fmla="*/ 815340 w 1722120"/>
                <a:gd name="connsiteY58" fmla="*/ 251460 h 3291841"/>
                <a:gd name="connsiteX59" fmla="*/ 838200 w 1722120"/>
                <a:gd name="connsiteY59" fmla="*/ 228600 h 3291841"/>
                <a:gd name="connsiteX60" fmla="*/ 853440 w 1722120"/>
                <a:gd name="connsiteY60" fmla="*/ 205740 h 3291841"/>
                <a:gd name="connsiteX61" fmla="*/ 876300 w 1722120"/>
                <a:gd name="connsiteY61" fmla="*/ 198120 h 3291841"/>
                <a:gd name="connsiteX62" fmla="*/ 929640 w 1722120"/>
                <a:gd name="connsiteY62" fmla="*/ 160020 h 3291841"/>
                <a:gd name="connsiteX63" fmla="*/ 952500 w 1722120"/>
                <a:gd name="connsiteY63" fmla="*/ 152400 h 3291841"/>
                <a:gd name="connsiteX64" fmla="*/ 990600 w 1722120"/>
                <a:gd name="connsiteY64" fmla="*/ 106680 h 3291841"/>
                <a:gd name="connsiteX65" fmla="*/ 1013460 w 1722120"/>
                <a:gd name="connsiteY65" fmla="*/ 99060 h 3291841"/>
                <a:gd name="connsiteX66" fmla="*/ 1036320 w 1722120"/>
                <a:gd name="connsiteY66" fmla="*/ 83820 h 3291841"/>
                <a:gd name="connsiteX67" fmla="*/ 1059180 w 1722120"/>
                <a:gd name="connsiteY67" fmla="*/ 76200 h 3291841"/>
                <a:gd name="connsiteX68" fmla="*/ 1082040 w 1722120"/>
                <a:gd name="connsiteY68" fmla="*/ 60960 h 3291841"/>
                <a:gd name="connsiteX69" fmla="*/ 1112520 w 1722120"/>
                <a:gd name="connsiteY69" fmla="*/ 53340 h 3291841"/>
                <a:gd name="connsiteX70" fmla="*/ 1158240 w 1722120"/>
                <a:gd name="connsiteY70" fmla="*/ 38100 h 3291841"/>
                <a:gd name="connsiteX71" fmla="*/ 1181100 w 1722120"/>
                <a:gd name="connsiteY71" fmla="*/ 15240 h 3291841"/>
                <a:gd name="connsiteX72" fmla="*/ 1264920 w 1722120"/>
                <a:gd name="connsiteY72" fmla="*/ 0 h 3291841"/>
                <a:gd name="connsiteX73" fmla="*/ 1363980 w 1722120"/>
                <a:gd name="connsiteY73" fmla="*/ 7620 h 3291841"/>
                <a:gd name="connsiteX74" fmla="*/ 1386840 w 1722120"/>
                <a:gd name="connsiteY74" fmla="*/ 22860 h 3291841"/>
                <a:gd name="connsiteX75" fmla="*/ 1409700 w 1722120"/>
                <a:gd name="connsiteY75" fmla="*/ 30480 h 3291841"/>
                <a:gd name="connsiteX76" fmla="*/ 1432560 w 1722120"/>
                <a:gd name="connsiteY76" fmla="*/ 45720 h 3291841"/>
                <a:gd name="connsiteX77" fmla="*/ 1485900 w 1722120"/>
                <a:gd name="connsiteY77" fmla="*/ 68580 h 3291841"/>
                <a:gd name="connsiteX78" fmla="*/ 1531620 w 1722120"/>
                <a:gd name="connsiteY78" fmla="*/ 91440 h 3291841"/>
                <a:gd name="connsiteX79" fmla="*/ 1554480 w 1722120"/>
                <a:gd name="connsiteY79" fmla="*/ 114300 h 3291841"/>
                <a:gd name="connsiteX80" fmla="*/ 1577340 w 1722120"/>
                <a:gd name="connsiteY80" fmla="*/ 129540 h 3291841"/>
                <a:gd name="connsiteX81" fmla="*/ 1615440 w 1722120"/>
                <a:gd name="connsiteY81" fmla="*/ 167640 h 3291841"/>
                <a:gd name="connsiteX82" fmla="*/ 1630680 w 1722120"/>
                <a:gd name="connsiteY82" fmla="*/ 190500 h 3291841"/>
                <a:gd name="connsiteX83" fmla="*/ 1638300 w 1722120"/>
                <a:gd name="connsiteY83" fmla="*/ 266700 h 3291841"/>
                <a:gd name="connsiteX84" fmla="*/ 1645920 w 1722120"/>
                <a:gd name="connsiteY84" fmla="*/ 297180 h 3291841"/>
                <a:gd name="connsiteX85" fmla="*/ 1668780 w 1722120"/>
                <a:gd name="connsiteY85" fmla="*/ 320040 h 3291841"/>
                <a:gd name="connsiteX86" fmla="*/ 1699260 w 1722120"/>
                <a:gd name="connsiteY86" fmla="*/ 365760 h 3291841"/>
                <a:gd name="connsiteX87" fmla="*/ 1714500 w 1722120"/>
                <a:gd name="connsiteY87" fmla="*/ 388620 h 3291841"/>
                <a:gd name="connsiteX88" fmla="*/ 1722120 w 1722120"/>
                <a:gd name="connsiteY88" fmla="*/ 411480 h 3291841"/>
                <a:gd name="connsiteX89" fmla="*/ 1699260 w 1722120"/>
                <a:gd name="connsiteY89" fmla="*/ 502920 h 3291841"/>
                <a:gd name="connsiteX90" fmla="*/ 1691640 w 1722120"/>
                <a:gd name="connsiteY90" fmla="*/ 525780 h 3291841"/>
                <a:gd name="connsiteX91" fmla="*/ 1684020 w 1722120"/>
                <a:gd name="connsiteY91" fmla="*/ 579120 h 3291841"/>
                <a:gd name="connsiteX92" fmla="*/ 1668780 w 1722120"/>
                <a:gd name="connsiteY92" fmla="*/ 624840 h 3291841"/>
                <a:gd name="connsiteX93" fmla="*/ 1661160 w 1722120"/>
                <a:gd name="connsiteY93" fmla="*/ 647700 h 3291841"/>
                <a:gd name="connsiteX94" fmla="*/ 1653540 w 1722120"/>
                <a:gd name="connsiteY94" fmla="*/ 670560 h 3291841"/>
                <a:gd name="connsiteX95" fmla="*/ 1615440 w 1722120"/>
                <a:gd name="connsiteY95" fmla="*/ 739140 h 3291841"/>
                <a:gd name="connsiteX96" fmla="*/ 1569720 w 1722120"/>
                <a:gd name="connsiteY96" fmla="*/ 762000 h 3291841"/>
                <a:gd name="connsiteX97" fmla="*/ 1470660 w 1722120"/>
                <a:gd name="connsiteY97" fmla="*/ 754380 h 3291841"/>
                <a:gd name="connsiteX98" fmla="*/ 1424940 w 1722120"/>
                <a:gd name="connsiteY98" fmla="*/ 739140 h 3291841"/>
                <a:gd name="connsiteX99" fmla="*/ 1394460 w 1722120"/>
                <a:gd name="connsiteY99" fmla="*/ 731520 h 3291841"/>
                <a:gd name="connsiteX100" fmla="*/ 1234440 w 1722120"/>
                <a:gd name="connsiteY100" fmla="*/ 739140 h 3291841"/>
                <a:gd name="connsiteX101" fmla="*/ 1219200 w 1722120"/>
                <a:gd name="connsiteY101" fmla="*/ 762000 h 3291841"/>
                <a:gd name="connsiteX102" fmla="*/ 1196340 w 1722120"/>
                <a:gd name="connsiteY102" fmla="*/ 784860 h 3291841"/>
                <a:gd name="connsiteX103" fmla="*/ 1150620 w 1722120"/>
                <a:gd name="connsiteY103" fmla="*/ 815340 h 3291841"/>
                <a:gd name="connsiteX104" fmla="*/ 1127760 w 1722120"/>
                <a:gd name="connsiteY104" fmla="*/ 830580 h 3291841"/>
                <a:gd name="connsiteX105" fmla="*/ 1104900 w 1722120"/>
                <a:gd name="connsiteY105" fmla="*/ 853440 h 3291841"/>
                <a:gd name="connsiteX106" fmla="*/ 1074420 w 1722120"/>
                <a:gd name="connsiteY106" fmla="*/ 899160 h 3291841"/>
                <a:gd name="connsiteX107" fmla="*/ 1051560 w 1722120"/>
                <a:gd name="connsiteY107" fmla="*/ 914400 h 3291841"/>
                <a:gd name="connsiteX108" fmla="*/ 1036320 w 1722120"/>
                <a:gd name="connsiteY108" fmla="*/ 937260 h 3291841"/>
                <a:gd name="connsiteX109" fmla="*/ 998220 w 1722120"/>
                <a:gd name="connsiteY109" fmla="*/ 982980 h 3291841"/>
                <a:gd name="connsiteX110" fmla="*/ 982980 w 1722120"/>
                <a:gd name="connsiteY110" fmla="*/ 1028700 h 3291841"/>
                <a:gd name="connsiteX111" fmla="*/ 967740 w 1722120"/>
                <a:gd name="connsiteY111" fmla="*/ 1059180 h 3291841"/>
                <a:gd name="connsiteX112" fmla="*/ 952500 w 1722120"/>
                <a:gd name="connsiteY112" fmla="*/ 1104900 h 3291841"/>
                <a:gd name="connsiteX113" fmla="*/ 929640 w 1722120"/>
                <a:gd name="connsiteY113" fmla="*/ 1150620 h 3291841"/>
                <a:gd name="connsiteX114" fmla="*/ 914400 w 1722120"/>
                <a:gd name="connsiteY114" fmla="*/ 1173480 h 3291841"/>
                <a:gd name="connsiteX115" fmla="*/ 922020 w 1722120"/>
                <a:gd name="connsiteY115" fmla="*/ 1203960 h 3291841"/>
                <a:gd name="connsiteX116" fmla="*/ 967740 w 1722120"/>
                <a:gd name="connsiteY116" fmla="*/ 1232535 h 3291841"/>
                <a:gd name="connsiteX117" fmla="*/ 982980 w 1722120"/>
                <a:gd name="connsiteY117" fmla="*/ 1325880 h 3291841"/>
                <a:gd name="connsiteX118" fmla="*/ 967740 w 1722120"/>
                <a:gd name="connsiteY118" fmla="*/ 1371600 h 3291841"/>
                <a:gd name="connsiteX119" fmla="*/ 937260 w 1722120"/>
                <a:gd name="connsiteY119" fmla="*/ 1417320 h 3291841"/>
                <a:gd name="connsiteX120" fmla="*/ 922020 w 1722120"/>
                <a:gd name="connsiteY120" fmla="*/ 1463040 h 3291841"/>
                <a:gd name="connsiteX121" fmla="*/ 891540 w 1722120"/>
                <a:gd name="connsiteY121" fmla="*/ 1508760 h 3291841"/>
                <a:gd name="connsiteX122" fmla="*/ 853440 w 1722120"/>
                <a:gd name="connsiteY122" fmla="*/ 1554480 h 3291841"/>
                <a:gd name="connsiteX123" fmla="*/ 845820 w 1722120"/>
                <a:gd name="connsiteY123" fmla="*/ 1584960 h 3291841"/>
                <a:gd name="connsiteX124" fmla="*/ 830580 w 1722120"/>
                <a:gd name="connsiteY124" fmla="*/ 1706880 h 3291841"/>
                <a:gd name="connsiteX125" fmla="*/ 815340 w 1722120"/>
                <a:gd name="connsiteY125" fmla="*/ 1729740 h 3291841"/>
                <a:gd name="connsiteX126" fmla="*/ 807720 w 1722120"/>
                <a:gd name="connsiteY126" fmla="*/ 1760220 h 3291841"/>
                <a:gd name="connsiteX127" fmla="*/ 784860 w 1722120"/>
                <a:gd name="connsiteY127" fmla="*/ 1950720 h 3291841"/>
                <a:gd name="connsiteX128" fmla="*/ 777240 w 1722120"/>
                <a:gd name="connsiteY128" fmla="*/ 2004060 h 3291841"/>
                <a:gd name="connsiteX129" fmla="*/ 784860 w 1722120"/>
                <a:gd name="connsiteY129" fmla="*/ 2171700 h 3291841"/>
                <a:gd name="connsiteX130" fmla="*/ 792480 w 1722120"/>
                <a:gd name="connsiteY130" fmla="*/ 2202180 h 3291841"/>
                <a:gd name="connsiteX131" fmla="*/ 815340 w 1722120"/>
                <a:gd name="connsiteY131" fmla="*/ 2541270 h 3291841"/>
                <a:gd name="connsiteX132" fmla="*/ 828675 w 1722120"/>
                <a:gd name="connsiteY132" fmla="*/ 2798445 h 3291841"/>
                <a:gd name="connsiteX133" fmla="*/ 830580 w 1722120"/>
                <a:gd name="connsiteY133" fmla="*/ 3048000 h 3291841"/>
                <a:gd name="connsiteX134" fmla="*/ 822960 w 1722120"/>
                <a:gd name="connsiteY134" fmla="*/ 3276600 h 3291841"/>
                <a:gd name="connsiteX135" fmla="*/ 777240 w 1722120"/>
                <a:gd name="connsiteY135" fmla="*/ 3291840 h 3291841"/>
                <a:gd name="connsiteX136" fmla="*/ 438150 w 1722120"/>
                <a:gd name="connsiteY136" fmla="*/ 3286125 h 3291841"/>
                <a:gd name="connsiteX137" fmla="*/ 308610 w 1722120"/>
                <a:gd name="connsiteY137" fmla="*/ 3280410 h 3291841"/>
                <a:gd name="connsiteX0" fmla="*/ 308610 w 1722120"/>
                <a:gd name="connsiteY0" fmla="*/ 3280410 h 3299029"/>
                <a:gd name="connsiteX1" fmla="*/ 300990 w 1722120"/>
                <a:gd name="connsiteY1" fmla="*/ 3219450 h 3299029"/>
                <a:gd name="connsiteX2" fmla="*/ 304800 w 1722120"/>
                <a:gd name="connsiteY2" fmla="*/ 3192780 h 3299029"/>
                <a:gd name="connsiteX3" fmla="*/ 297180 w 1722120"/>
                <a:gd name="connsiteY3" fmla="*/ 3101340 h 3299029"/>
                <a:gd name="connsiteX4" fmla="*/ 289560 w 1722120"/>
                <a:gd name="connsiteY4" fmla="*/ 3055620 h 3299029"/>
                <a:gd name="connsiteX5" fmla="*/ 274320 w 1722120"/>
                <a:gd name="connsiteY5" fmla="*/ 2948940 h 3299029"/>
                <a:gd name="connsiteX6" fmla="*/ 266700 w 1722120"/>
                <a:gd name="connsiteY6" fmla="*/ 2796540 h 3299029"/>
                <a:gd name="connsiteX7" fmla="*/ 259080 w 1722120"/>
                <a:gd name="connsiteY7" fmla="*/ 2766060 h 3299029"/>
                <a:gd name="connsiteX8" fmla="*/ 243840 w 1722120"/>
                <a:gd name="connsiteY8" fmla="*/ 2674620 h 3299029"/>
                <a:gd name="connsiteX9" fmla="*/ 236220 w 1722120"/>
                <a:gd name="connsiteY9" fmla="*/ 2575560 h 3299029"/>
                <a:gd name="connsiteX10" fmla="*/ 228600 w 1722120"/>
                <a:gd name="connsiteY10" fmla="*/ 2423160 h 3299029"/>
                <a:gd name="connsiteX11" fmla="*/ 213360 w 1722120"/>
                <a:gd name="connsiteY11" fmla="*/ 2324100 h 3299029"/>
                <a:gd name="connsiteX12" fmla="*/ 205740 w 1722120"/>
                <a:gd name="connsiteY12" fmla="*/ 2270760 h 3299029"/>
                <a:gd name="connsiteX13" fmla="*/ 179070 w 1722120"/>
                <a:gd name="connsiteY13" fmla="*/ 1844040 h 3299029"/>
                <a:gd name="connsiteX14" fmla="*/ 190500 w 1722120"/>
                <a:gd name="connsiteY14" fmla="*/ 1143000 h 3299029"/>
                <a:gd name="connsiteX15" fmla="*/ 182880 w 1722120"/>
                <a:gd name="connsiteY15" fmla="*/ 1120140 h 3299029"/>
                <a:gd name="connsiteX16" fmla="*/ 167640 w 1722120"/>
                <a:gd name="connsiteY16" fmla="*/ 1059180 h 3299029"/>
                <a:gd name="connsiteX17" fmla="*/ 160020 w 1722120"/>
                <a:gd name="connsiteY17" fmla="*/ 1036320 h 3299029"/>
                <a:gd name="connsiteX18" fmla="*/ 114300 w 1722120"/>
                <a:gd name="connsiteY18" fmla="*/ 990600 h 3299029"/>
                <a:gd name="connsiteX19" fmla="*/ 99060 w 1722120"/>
                <a:gd name="connsiteY19" fmla="*/ 967740 h 3299029"/>
                <a:gd name="connsiteX20" fmla="*/ 53340 w 1722120"/>
                <a:gd name="connsiteY20" fmla="*/ 922020 h 3299029"/>
                <a:gd name="connsiteX21" fmla="*/ 30480 w 1722120"/>
                <a:gd name="connsiteY21" fmla="*/ 876300 h 3299029"/>
                <a:gd name="connsiteX22" fmla="*/ 7620 w 1722120"/>
                <a:gd name="connsiteY22" fmla="*/ 830580 h 3299029"/>
                <a:gd name="connsiteX23" fmla="*/ 0 w 1722120"/>
                <a:gd name="connsiteY23" fmla="*/ 769620 h 3299029"/>
                <a:gd name="connsiteX24" fmla="*/ 15240 w 1722120"/>
                <a:gd name="connsiteY24" fmla="*/ 708660 h 3299029"/>
                <a:gd name="connsiteX25" fmla="*/ 30480 w 1722120"/>
                <a:gd name="connsiteY25" fmla="*/ 685800 h 3299029"/>
                <a:gd name="connsiteX26" fmla="*/ 53340 w 1722120"/>
                <a:gd name="connsiteY26" fmla="*/ 640080 h 3299029"/>
                <a:gd name="connsiteX27" fmla="*/ 68580 w 1722120"/>
                <a:gd name="connsiteY27" fmla="*/ 548640 h 3299029"/>
                <a:gd name="connsiteX28" fmla="*/ 76200 w 1722120"/>
                <a:gd name="connsiteY28" fmla="*/ 525780 h 3299029"/>
                <a:gd name="connsiteX29" fmla="*/ 91440 w 1722120"/>
                <a:gd name="connsiteY29" fmla="*/ 502920 h 3299029"/>
                <a:gd name="connsiteX30" fmla="*/ 99060 w 1722120"/>
                <a:gd name="connsiteY30" fmla="*/ 472440 h 3299029"/>
                <a:gd name="connsiteX31" fmla="*/ 160020 w 1722120"/>
                <a:gd name="connsiteY31" fmla="*/ 457200 h 3299029"/>
                <a:gd name="connsiteX32" fmla="*/ 167640 w 1722120"/>
                <a:gd name="connsiteY32" fmla="*/ 434340 h 3299029"/>
                <a:gd name="connsiteX33" fmla="*/ 175260 w 1722120"/>
                <a:gd name="connsiteY33" fmla="*/ 342900 h 3299029"/>
                <a:gd name="connsiteX34" fmla="*/ 220980 w 1722120"/>
                <a:gd name="connsiteY34" fmla="*/ 327660 h 3299029"/>
                <a:gd name="connsiteX35" fmla="*/ 243840 w 1722120"/>
                <a:gd name="connsiteY35" fmla="*/ 320040 h 3299029"/>
                <a:gd name="connsiteX36" fmla="*/ 266700 w 1722120"/>
                <a:gd name="connsiteY36" fmla="*/ 312420 h 3299029"/>
                <a:gd name="connsiteX37" fmla="*/ 289560 w 1722120"/>
                <a:gd name="connsiteY37" fmla="*/ 297180 h 3299029"/>
                <a:gd name="connsiteX38" fmla="*/ 335280 w 1722120"/>
                <a:gd name="connsiteY38" fmla="*/ 281940 h 3299029"/>
                <a:gd name="connsiteX39" fmla="*/ 358140 w 1722120"/>
                <a:gd name="connsiteY39" fmla="*/ 274320 h 3299029"/>
                <a:gd name="connsiteX40" fmla="*/ 381000 w 1722120"/>
                <a:gd name="connsiteY40" fmla="*/ 266700 h 3299029"/>
                <a:gd name="connsiteX41" fmla="*/ 403860 w 1722120"/>
                <a:gd name="connsiteY41" fmla="*/ 259080 h 3299029"/>
                <a:gd name="connsiteX42" fmla="*/ 434340 w 1722120"/>
                <a:gd name="connsiteY42" fmla="*/ 251460 h 3299029"/>
                <a:gd name="connsiteX43" fmla="*/ 510540 w 1722120"/>
                <a:gd name="connsiteY43" fmla="*/ 228600 h 3299029"/>
                <a:gd name="connsiteX44" fmla="*/ 533400 w 1722120"/>
                <a:gd name="connsiteY44" fmla="*/ 251460 h 3299029"/>
                <a:gd name="connsiteX45" fmla="*/ 563880 w 1722120"/>
                <a:gd name="connsiteY45" fmla="*/ 297180 h 3299029"/>
                <a:gd name="connsiteX46" fmla="*/ 556260 w 1722120"/>
                <a:gd name="connsiteY46" fmla="*/ 358140 h 3299029"/>
                <a:gd name="connsiteX47" fmla="*/ 548640 w 1722120"/>
                <a:gd name="connsiteY47" fmla="*/ 381000 h 3299029"/>
                <a:gd name="connsiteX48" fmla="*/ 556260 w 1722120"/>
                <a:gd name="connsiteY48" fmla="*/ 449580 h 3299029"/>
                <a:gd name="connsiteX49" fmla="*/ 670560 w 1722120"/>
                <a:gd name="connsiteY49" fmla="*/ 434340 h 3299029"/>
                <a:gd name="connsiteX50" fmla="*/ 701040 w 1722120"/>
                <a:gd name="connsiteY50" fmla="*/ 419100 h 3299029"/>
                <a:gd name="connsiteX51" fmla="*/ 746760 w 1722120"/>
                <a:gd name="connsiteY51" fmla="*/ 403860 h 3299029"/>
                <a:gd name="connsiteX52" fmla="*/ 792480 w 1722120"/>
                <a:gd name="connsiteY52" fmla="*/ 388620 h 3299029"/>
                <a:gd name="connsiteX53" fmla="*/ 815340 w 1722120"/>
                <a:gd name="connsiteY53" fmla="*/ 381000 h 3299029"/>
                <a:gd name="connsiteX54" fmla="*/ 822960 w 1722120"/>
                <a:gd name="connsiteY54" fmla="*/ 358140 h 3299029"/>
                <a:gd name="connsiteX55" fmla="*/ 845820 w 1722120"/>
                <a:gd name="connsiteY55" fmla="*/ 335280 h 3299029"/>
                <a:gd name="connsiteX56" fmla="*/ 861060 w 1722120"/>
                <a:gd name="connsiteY56" fmla="*/ 312420 h 3299029"/>
                <a:gd name="connsiteX57" fmla="*/ 838200 w 1722120"/>
                <a:gd name="connsiteY57" fmla="*/ 259080 h 3299029"/>
                <a:gd name="connsiteX58" fmla="*/ 815340 w 1722120"/>
                <a:gd name="connsiteY58" fmla="*/ 251460 h 3299029"/>
                <a:gd name="connsiteX59" fmla="*/ 838200 w 1722120"/>
                <a:gd name="connsiteY59" fmla="*/ 228600 h 3299029"/>
                <a:gd name="connsiteX60" fmla="*/ 853440 w 1722120"/>
                <a:gd name="connsiteY60" fmla="*/ 205740 h 3299029"/>
                <a:gd name="connsiteX61" fmla="*/ 876300 w 1722120"/>
                <a:gd name="connsiteY61" fmla="*/ 198120 h 3299029"/>
                <a:gd name="connsiteX62" fmla="*/ 929640 w 1722120"/>
                <a:gd name="connsiteY62" fmla="*/ 160020 h 3299029"/>
                <a:gd name="connsiteX63" fmla="*/ 952500 w 1722120"/>
                <a:gd name="connsiteY63" fmla="*/ 152400 h 3299029"/>
                <a:gd name="connsiteX64" fmla="*/ 990600 w 1722120"/>
                <a:gd name="connsiteY64" fmla="*/ 106680 h 3299029"/>
                <a:gd name="connsiteX65" fmla="*/ 1013460 w 1722120"/>
                <a:gd name="connsiteY65" fmla="*/ 99060 h 3299029"/>
                <a:gd name="connsiteX66" fmla="*/ 1036320 w 1722120"/>
                <a:gd name="connsiteY66" fmla="*/ 83820 h 3299029"/>
                <a:gd name="connsiteX67" fmla="*/ 1059180 w 1722120"/>
                <a:gd name="connsiteY67" fmla="*/ 76200 h 3299029"/>
                <a:gd name="connsiteX68" fmla="*/ 1082040 w 1722120"/>
                <a:gd name="connsiteY68" fmla="*/ 60960 h 3299029"/>
                <a:gd name="connsiteX69" fmla="*/ 1112520 w 1722120"/>
                <a:gd name="connsiteY69" fmla="*/ 53340 h 3299029"/>
                <a:gd name="connsiteX70" fmla="*/ 1158240 w 1722120"/>
                <a:gd name="connsiteY70" fmla="*/ 38100 h 3299029"/>
                <a:gd name="connsiteX71" fmla="*/ 1181100 w 1722120"/>
                <a:gd name="connsiteY71" fmla="*/ 15240 h 3299029"/>
                <a:gd name="connsiteX72" fmla="*/ 1264920 w 1722120"/>
                <a:gd name="connsiteY72" fmla="*/ 0 h 3299029"/>
                <a:gd name="connsiteX73" fmla="*/ 1363980 w 1722120"/>
                <a:gd name="connsiteY73" fmla="*/ 7620 h 3299029"/>
                <a:gd name="connsiteX74" fmla="*/ 1386840 w 1722120"/>
                <a:gd name="connsiteY74" fmla="*/ 22860 h 3299029"/>
                <a:gd name="connsiteX75" fmla="*/ 1409700 w 1722120"/>
                <a:gd name="connsiteY75" fmla="*/ 30480 h 3299029"/>
                <a:gd name="connsiteX76" fmla="*/ 1432560 w 1722120"/>
                <a:gd name="connsiteY76" fmla="*/ 45720 h 3299029"/>
                <a:gd name="connsiteX77" fmla="*/ 1485900 w 1722120"/>
                <a:gd name="connsiteY77" fmla="*/ 68580 h 3299029"/>
                <a:gd name="connsiteX78" fmla="*/ 1531620 w 1722120"/>
                <a:gd name="connsiteY78" fmla="*/ 91440 h 3299029"/>
                <a:gd name="connsiteX79" fmla="*/ 1554480 w 1722120"/>
                <a:gd name="connsiteY79" fmla="*/ 114300 h 3299029"/>
                <a:gd name="connsiteX80" fmla="*/ 1577340 w 1722120"/>
                <a:gd name="connsiteY80" fmla="*/ 129540 h 3299029"/>
                <a:gd name="connsiteX81" fmla="*/ 1615440 w 1722120"/>
                <a:gd name="connsiteY81" fmla="*/ 167640 h 3299029"/>
                <a:gd name="connsiteX82" fmla="*/ 1630680 w 1722120"/>
                <a:gd name="connsiteY82" fmla="*/ 190500 h 3299029"/>
                <a:gd name="connsiteX83" fmla="*/ 1638300 w 1722120"/>
                <a:gd name="connsiteY83" fmla="*/ 266700 h 3299029"/>
                <a:gd name="connsiteX84" fmla="*/ 1645920 w 1722120"/>
                <a:gd name="connsiteY84" fmla="*/ 297180 h 3299029"/>
                <a:gd name="connsiteX85" fmla="*/ 1668780 w 1722120"/>
                <a:gd name="connsiteY85" fmla="*/ 320040 h 3299029"/>
                <a:gd name="connsiteX86" fmla="*/ 1699260 w 1722120"/>
                <a:gd name="connsiteY86" fmla="*/ 365760 h 3299029"/>
                <a:gd name="connsiteX87" fmla="*/ 1714500 w 1722120"/>
                <a:gd name="connsiteY87" fmla="*/ 388620 h 3299029"/>
                <a:gd name="connsiteX88" fmla="*/ 1722120 w 1722120"/>
                <a:gd name="connsiteY88" fmla="*/ 411480 h 3299029"/>
                <a:gd name="connsiteX89" fmla="*/ 1699260 w 1722120"/>
                <a:gd name="connsiteY89" fmla="*/ 502920 h 3299029"/>
                <a:gd name="connsiteX90" fmla="*/ 1691640 w 1722120"/>
                <a:gd name="connsiteY90" fmla="*/ 525780 h 3299029"/>
                <a:gd name="connsiteX91" fmla="*/ 1684020 w 1722120"/>
                <a:gd name="connsiteY91" fmla="*/ 579120 h 3299029"/>
                <a:gd name="connsiteX92" fmla="*/ 1668780 w 1722120"/>
                <a:gd name="connsiteY92" fmla="*/ 624840 h 3299029"/>
                <a:gd name="connsiteX93" fmla="*/ 1661160 w 1722120"/>
                <a:gd name="connsiteY93" fmla="*/ 647700 h 3299029"/>
                <a:gd name="connsiteX94" fmla="*/ 1653540 w 1722120"/>
                <a:gd name="connsiteY94" fmla="*/ 670560 h 3299029"/>
                <a:gd name="connsiteX95" fmla="*/ 1615440 w 1722120"/>
                <a:gd name="connsiteY95" fmla="*/ 739140 h 3299029"/>
                <a:gd name="connsiteX96" fmla="*/ 1569720 w 1722120"/>
                <a:gd name="connsiteY96" fmla="*/ 762000 h 3299029"/>
                <a:gd name="connsiteX97" fmla="*/ 1470660 w 1722120"/>
                <a:gd name="connsiteY97" fmla="*/ 754380 h 3299029"/>
                <a:gd name="connsiteX98" fmla="*/ 1424940 w 1722120"/>
                <a:gd name="connsiteY98" fmla="*/ 739140 h 3299029"/>
                <a:gd name="connsiteX99" fmla="*/ 1394460 w 1722120"/>
                <a:gd name="connsiteY99" fmla="*/ 731520 h 3299029"/>
                <a:gd name="connsiteX100" fmla="*/ 1234440 w 1722120"/>
                <a:gd name="connsiteY100" fmla="*/ 739140 h 3299029"/>
                <a:gd name="connsiteX101" fmla="*/ 1219200 w 1722120"/>
                <a:gd name="connsiteY101" fmla="*/ 762000 h 3299029"/>
                <a:gd name="connsiteX102" fmla="*/ 1196340 w 1722120"/>
                <a:gd name="connsiteY102" fmla="*/ 784860 h 3299029"/>
                <a:gd name="connsiteX103" fmla="*/ 1150620 w 1722120"/>
                <a:gd name="connsiteY103" fmla="*/ 815340 h 3299029"/>
                <a:gd name="connsiteX104" fmla="*/ 1127760 w 1722120"/>
                <a:gd name="connsiteY104" fmla="*/ 830580 h 3299029"/>
                <a:gd name="connsiteX105" fmla="*/ 1104900 w 1722120"/>
                <a:gd name="connsiteY105" fmla="*/ 853440 h 3299029"/>
                <a:gd name="connsiteX106" fmla="*/ 1074420 w 1722120"/>
                <a:gd name="connsiteY106" fmla="*/ 899160 h 3299029"/>
                <a:gd name="connsiteX107" fmla="*/ 1051560 w 1722120"/>
                <a:gd name="connsiteY107" fmla="*/ 914400 h 3299029"/>
                <a:gd name="connsiteX108" fmla="*/ 1036320 w 1722120"/>
                <a:gd name="connsiteY108" fmla="*/ 937260 h 3299029"/>
                <a:gd name="connsiteX109" fmla="*/ 998220 w 1722120"/>
                <a:gd name="connsiteY109" fmla="*/ 982980 h 3299029"/>
                <a:gd name="connsiteX110" fmla="*/ 982980 w 1722120"/>
                <a:gd name="connsiteY110" fmla="*/ 1028700 h 3299029"/>
                <a:gd name="connsiteX111" fmla="*/ 967740 w 1722120"/>
                <a:gd name="connsiteY111" fmla="*/ 1059180 h 3299029"/>
                <a:gd name="connsiteX112" fmla="*/ 952500 w 1722120"/>
                <a:gd name="connsiteY112" fmla="*/ 1104900 h 3299029"/>
                <a:gd name="connsiteX113" fmla="*/ 929640 w 1722120"/>
                <a:gd name="connsiteY113" fmla="*/ 1150620 h 3299029"/>
                <a:gd name="connsiteX114" fmla="*/ 914400 w 1722120"/>
                <a:gd name="connsiteY114" fmla="*/ 1173480 h 3299029"/>
                <a:gd name="connsiteX115" fmla="*/ 922020 w 1722120"/>
                <a:gd name="connsiteY115" fmla="*/ 1203960 h 3299029"/>
                <a:gd name="connsiteX116" fmla="*/ 967740 w 1722120"/>
                <a:gd name="connsiteY116" fmla="*/ 1232535 h 3299029"/>
                <a:gd name="connsiteX117" fmla="*/ 982980 w 1722120"/>
                <a:gd name="connsiteY117" fmla="*/ 1325880 h 3299029"/>
                <a:gd name="connsiteX118" fmla="*/ 967740 w 1722120"/>
                <a:gd name="connsiteY118" fmla="*/ 1371600 h 3299029"/>
                <a:gd name="connsiteX119" fmla="*/ 937260 w 1722120"/>
                <a:gd name="connsiteY119" fmla="*/ 1417320 h 3299029"/>
                <a:gd name="connsiteX120" fmla="*/ 922020 w 1722120"/>
                <a:gd name="connsiteY120" fmla="*/ 1463040 h 3299029"/>
                <a:gd name="connsiteX121" fmla="*/ 891540 w 1722120"/>
                <a:gd name="connsiteY121" fmla="*/ 1508760 h 3299029"/>
                <a:gd name="connsiteX122" fmla="*/ 853440 w 1722120"/>
                <a:gd name="connsiteY122" fmla="*/ 1554480 h 3299029"/>
                <a:gd name="connsiteX123" fmla="*/ 845820 w 1722120"/>
                <a:gd name="connsiteY123" fmla="*/ 1584960 h 3299029"/>
                <a:gd name="connsiteX124" fmla="*/ 830580 w 1722120"/>
                <a:gd name="connsiteY124" fmla="*/ 1706880 h 3299029"/>
                <a:gd name="connsiteX125" fmla="*/ 815340 w 1722120"/>
                <a:gd name="connsiteY125" fmla="*/ 1729740 h 3299029"/>
                <a:gd name="connsiteX126" fmla="*/ 807720 w 1722120"/>
                <a:gd name="connsiteY126" fmla="*/ 1760220 h 3299029"/>
                <a:gd name="connsiteX127" fmla="*/ 784860 w 1722120"/>
                <a:gd name="connsiteY127" fmla="*/ 1950720 h 3299029"/>
                <a:gd name="connsiteX128" fmla="*/ 777240 w 1722120"/>
                <a:gd name="connsiteY128" fmla="*/ 2004060 h 3299029"/>
                <a:gd name="connsiteX129" fmla="*/ 784860 w 1722120"/>
                <a:gd name="connsiteY129" fmla="*/ 2171700 h 3299029"/>
                <a:gd name="connsiteX130" fmla="*/ 792480 w 1722120"/>
                <a:gd name="connsiteY130" fmla="*/ 2202180 h 3299029"/>
                <a:gd name="connsiteX131" fmla="*/ 815340 w 1722120"/>
                <a:gd name="connsiteY131" fmla="*/ 2541270 h 3299029"/>
                <a:gd name="connsiteX132" fmla="*/ 828675 w 1722120"/>
                <a:gd name="connsiteY132" fmla="*/ 2798445 h 3299029"/>
                <a:gd name="connsiteX133" fmla="*/ 838200 w 1722120"/>
                <a:gd name="connsiteY133" fmla="*/ 3057525 h 3299029"/>
                <a:gd name="connsiteX134" fmla="*/ 822960 w 1722120"/>
                <a:gd name="connsiteY134" fmla="*/ 3276600 h 3299029"/>
                <a:gd name="connsiteX135" fmla="*/ 777240 w 1722120"/>
                <a:gd name="connsiteY135" fmla="*/ 3291840 h 3299029"/>
                <a:gd name="connsiteX136" fmla="*/ 438150 w 1722120"/>
                <a:gd name="connsiteY136" fmla="*/ 3286125 h 3299029"/>
                <a:gd name="connsiteX137" fmla="*/ 308610 w 1722120"/>
                <a:gd name="connsiteY137" fmla="*/ 3280410 h 3299029"/>
                <a:gd name="connsiteX0" fmla="*/ 308610 w 1722120"/>
                <a:gd name="connsiteY0" fmla="*/ 3280410 h 3299029"/>
                <a:gd name="connsiteX1" fmla="*/ 300990 w 1722120"/>
                <a:gd name="connsiteY1" fmla="*/ 3219450 h 3299029"/>
                <a:gd name="connsiteX2" fmla="*/ 304800 w 1722120"/>
                <a:gd name="connsiteY2" fmla="*/ 3192780 h 3299029"/>
                <a:gd name="connsiteX3" fmla="*/ 297180 w 1722120"/>
                <a:gd name="connsiteY3" fmla="*/ 3101340 h 3299029"/>
                <a:gd name="connsiteX4" fmla="*/ 289560 w 1722120"/>
                <a:gd name="connsiteY4" fmla="*/ 3055620 h 3299029"/>
                <a:gd name="connsiteX5" fmla="*/ 274320 w 1722120"/>
                <a:gd name="connsiteY5" fmla="*/ 2948940 h 3299029"/>
                <a:gd name="connsiteX6" fmla="*/ 266700 w 1722120"/>
                <a:gd name="connsiteY6" fmla="*/ 2796540 h 3299029"/>
                <a:gd name="connsiteX7" fmla="*/ 259080 w 1722120"/>
                <a:gd name="connsiteY7" fmla="*/ 2766060 h 3299029"/>
                <a:gd name="connsiteX8" fmla="*/ 243840 w 1722120"/>
                <a:gd name="connsiteY8" fmla="*/ 2674620 h 3299029"/>
                <a:gd name="connsiteX9" fmla="*/ 236220 w 1722120"/>
                <a:gd name="connsiteY9" fmla="*/ 2575560 h 3299029"/>
                <a:gd name="connsiteX10" fmla="*/ 228600 w 1722120"/>
                <a:gd name="connsiteY10" fmla="*/ 2423160 h 3299029"/>
                <a:gd name="connsiteX11" fmla="*/ 213360 w 1722120"/>
                <a:gd name="connsiteY11" fmla="*/ 2324100 h 3299029"/>
                <a:gd name="connsiteX12" fmla="*/ 205740 w 1722120"/>
                <a:gd name="connsiteY12" fmla="*/ 2270760 h 3299029"/>
                <a:gd name="connsiteX13" fmla="*/ 179070 w 1722120"/>
                <a:gd name="connsiteY13" fmla="*/ 1844040 h 3299029"/>
                <a:gd name="connsiteX14" fmla="*/ 190500 w 1722120"/>
                <a:gd name="connsiteY14" fmla="*/ 1143000 h 3299029"/>
                <a:gd name="connsiteX15" fmla="*/ 182880 w 1722120"/>
                <a:gd name="connsiteY15" fmla="*/ 1120140 h 3299029"/>
                <a:gd name="connsiteX16" fmla="*/ 167640 w 1722120"/>
                <a:gd name="connsiteY16" fmla="*/ 1059180 h 3299029"/>
                <a:gd name="connsiteX17" fmla="*/ 160020 w 1722120"/>
                <a:gd name="connsiteY17" fmla="*/ 1036320 h 3299029"/>
                <a:gd name="connsiteX18" fmla="*/ 114300 w 1722120"/>
                <a:gd name="connsiteY18" fmla="*/ 990600 h 3299029"/>
                <a:gd name="connsiteX19" fmla="*/ 99060 w 1722120"/>
                <a:gd name="connsiteY19" fmla="*/ 967740 h 3299029"/>
                <a:gd name="connsiteX20" fmla="*/ 53340 w 1722120"/>
                <a:gd name="connsiteY20" fmla="*/ 922020 h 3299029"/>
                <a:gd name="connsiteX21" fmla="*/ 30480 w 1722120"/>
                <a:gd name="connsiteY21" fmla="*/ 876300 h 3299029"/>
                <a:gd name="connsiteX22" fmla="*/ 7620 w 1722120"/>
                <a:gd name="connsiteY22" fmla="*/ 830580 h 3299029"/>
                <a:gd name="connsiteX23" fmla="*/ 0 w 1722120"/>
                <a:gd name="connsiteY23" fmla="*/ 769620 h 3299029"/>
                <a:gd name="connsiteX24" fmla="*/ 15240 w 1722120"/>
                <a:gd name="connsiteY24" fmla="*/ 708660 h 3299029"/>
                <a:gd name="connsiteX25" fmla="*/ 30480 w 1722120"/>
                <a:gd name="connsiteY25" fmla="*/ 685800 h 3299029"/>
                <a:gd name="connsiteX26" fmla="*/ 53340 w 1722120"/>
                <a:gd name="connsiteY26" fmla="*/ 640080 h 3299029"/>
                <a:gd name="connsiteX27" fmla="*/ 68580 w 1722120"/>
                <a:gd name="connsiteY27" fmla="*/ 548640 h 3299029"/>
                <a:gd name="connsiteX28" fmla="*/ 76200 w 1722120"/>
                <a:gd name="connsiteY28" fmla="*/ 525780 h 3299029"/>
                <a:gd name="connsiteX29" fmla="*/ 91440 w 1722120"/>
                <a:gd name="connsiteY29" fmla="*/ 502920 h 3299029"/>
                <a:gd name="connsiteX30" fmla="*/ 99060 w 1722120"/>
                <a:gd name="connsiteY30" fmla="*/ 472440 h 3299029"/>
                <a:gd name="connsiteX31" fmla="*/ 160020 w 1722120"/>
                <a:gd name="connsiteY31" fmla="*/ 457200 h 3299029"/>
                <a:gd name="connsiteX32" fmla="*/ 167640 w 1722120"/>
                <a:gd name="connsiteY32" fmla="*/ 434340 h 3299029"/>
                <a:gd name="connsiteX33" fmla="*/ 175260 w 1722120"/>
                <a:gd name="connsiteY33" fmla="*/ 342900 h 3299029"/>
                <a:gd name="connsiteX34" fmla="*/ 220980 w 1722120"/>
                <a:gd name="connsiteY34" fmla="*/ 327660 h 3299029"/>
                <a:gd name="connsiteX35" fmla="*/ 243840 w 1722120"/>
                <a:gd name="connsiteY35" fmla="*/ 320040 h 3299029"/>
                <a:gd name="connsiteX36" fmla="*/ 266700 w 1722120"/>
                <a:gd name="connsiteY36" fmla="*/ 312420 h 3299029"/>
                <a:gd name="connsiteX37" fmla="*/ 289560 w 1722120"/>
                <a:gd name="connsiteY37" fmla="*/ 297180 h 3299029"/>
                <a:gd name="connsiteX38" fmla="*/ 335280 w 1722120"/>
                <a:gd name="connsiteY38" fmla="*/ 281940 h 3299029"/>
                <a:gd name="connsiteX39" fmla="*/ 358140 w 1722120"/>
                <a:gd name="connsiteY39" fmla="*/ 274320 h 3299029"/>
                <a:gd name="connsiteX40" fmla="*/ 381000 w 1722120"/>
                <a:gd name="connsiteY40" fmla="*/ 266700 h 3299029"/>
                <a:gd name="connsiteX41" fmla="*/ 403860 w 1722120"/>
                <a:gd name="connsiteY41" fmla="*/ 259080 h 3299029"/>
                <a:gd name="connsiteX42" fmla="*/ 434340 w 1722120"/>
                <a:gd name="connsiteY42" fmla="*/ 251460 h 3299029"/>
                <a:gd name="connsiteX43" fmla="*/ 510540 w 1722120"/>
                <a:gd name="connsiteY43" fmla="*/ 228600 h 3299029"/>
                <a:gd name="connsiteX44" fmla="*/ 533400 w 1722120"/>
                <a:gd name="connsiteY44" fmla="*/ 251460 h 3299029"/>
                <a:gd name="connsiteX45" fmla="*/ 563880 w 1722120"/>
                <a:gd name="connsiteY45" fmla="*/ 297180 h 3299029"/>
                <a:gd name="connsiteX46" fmla="*/ 556260 w 1722120"/>
                <a:gd name="connsiteY46" fmla="*/ 358140 h 3299029"/>
                <a:gd name="connsiteX47" fmla="*/ 548640 w 1722120"/>
                <a:gd name="connsiteY47" fmla="*/ 381000 h 3299029"/>
                <a:gd name="connsiteX48" fmla="*/ 556260 w 1722120"/>
                <a:gd name="connsiteY48" fmla="*/ 449580 h 3299029"/>
                <a:gd name="connsiteX49" fmla="*/ 670560 w 1722120"/>
                <a:gd name="connsiteY49" fmla="*/ 434340 h 3299029"/>
                <a:gd name="connsiteX50" fmla="*/ 701040 w 1722120"/>
                <a:gd name="connsiteY50" fmla="*/ 419100 h 3299029"/>
                <a:gd name="connsiteX51" fmla="*/ 746760 w 1722120"/>
                <a:gd name="connsiteY51" fmla="*/ 403860 h 3299029"/>
                <a:gd name="connsiteX52" fmla="*/ 792480 w 1722120"/>
                <a:gd name="connsiteY52" fmla="*/ 388620 h 3299029"/>
                <a:gd name="connsiteX53" fmla="*/ 815340 w 1722120"/>
                <a:gd name="connsiteY53" fmla="*/ 381000 h 3299029"/>
                <a:gd name="connsiteX54" fmla="*/ 822960 w 1722120"/>
                <a:gd name="connsiteY54" fmla="*/ 358140 h 3299029"/>
                <a:gd name="connsiteX55" fmla="*/ 845820 w 1722120"/>
                <a:gd name="connsiteY55" fmla="*/ 335280 h 3299029"/>
                <a:gd name="connsiteX56" fmla="*/ 861060 w 1722120"/>
                <a:gd name="connsiteY56" fmla="*/ 312420 h 3299029"/>
                <a:gd name="connsiteX57" fmla="*/ 838200 w 1722120"/>
                <a:gd name="connsiteY57" fmla="*/ 259080 h 3299029"/>
                <a:gd name="connsiteX58" fmla="*/ 815340 w 1722120"/>
                <a:gd name="connsiteY58" fmla="*/ 251460 h 3299029"/>
                <a:gd name="connsiteX59" fmla="*/ 838200 w 1722120"/>
                <a:gd name="connsiteY59" fmla="*/ 228600 h 3299029"/>
                <a:gd name="connsiteX60" fmla="*/ 853440 w 1722120"/>
                <a:gd name="connsiteY60" fmla="*/ 205740 h 3299029"/>
                <a:gd name="connsiteX61" fmla="*/ 876300 w 1722120"/>
                <a:gd name="connsiteY61" fmla="*/ 198120 h 3299029"/>
                <a:gd name="connsiteX62" fmla="*/ 929640 w 1722120"/>
                <a:gd name="connsiteY62" fmla="*/ 160020 h 3299029"/>
                <a:gd name="connsiteX63" fmla="*/ 952500 w 1722120"/>
                <a:gd name="connsiteY63" fmla="*/ 152400 h 3299029"/>
                <a:gd name="connsiteX64" fmla="*/ 990600 w 1722120"/>
                <a:gd name="connsiteY64" fmla="*/ 106680 h 3299029"/>
                <a:gd name="connsiteX65" fmla="*/ 1013460 w 1722120"/>
                <a:gd name="connsiteY65" fmla="*/ 99060 h 3299029"/>
                <a:gd name="connsiteX66" fmla="*/ 1036320 w 1722120"/>
                <a:gd name="connsiteY66" fmla="*/ 83820 h 3299029"/>
                <a:gd name="connsiteX67" fmla="*/ 1059180 w 1722120"/>
                <a:gd name="connsiteY67" fmla="*/ 76200 h 3299029"/>
                <a:gd name="connsiteX68" fmla="*/ 1082040 w 1722120"/>
                <a:gd name="connsiteY68" fmla="*/ 60960 h 3299029"/>
                <a:gd name="connsiteX69" fmla="*/ 1112520 w 1722120"/>
                <a:gd name="connsiteY69" fmla="*/ 53340 h 3299029"/>
                <a:gd name="connsiteX70" fmla="*/ 1158240 w 1722120"/>
                <a:gd name="connsiteY70" fmla="*/ 38100 h 3299029"/>
                <a:gd name="connsiteX71" fmla="*/ 1181100 w 1722120"/>
                <a:gd name="connsiteY71" fmla="*/ 15240 h 3299029"/>
                <a:gd name="connsiteX72" fmla="*/ 1264920 w 1722120"/>
                <a:gd name="connsiteY72" fmla="*/ 0 h 3299029"/>
                <a:gd name="connsiteX73" fmla="*/ 1363980 w 1722120"/>
                <a:gd name="connsiteY73" fmla="*/ 7620 h 3299029"/>
                <a:gd name="connsiteX74" fmla="*/ 1386840 w 1722120"/>
                <a:gd name="connsiteY74" fmla="*/ 22860 h 3299029"/>
                <a:gd name="connsiteX75" fmla="*/ 1409700 w 1722120"/>
                <a:gd name="connsiteY75" fmla="*/ 30480 h 3299029"/>
                <a:gd name="connsiteX76" fmla="*/ 1432560 w 1722120"/>
                <a:gd name="connsiteY76" fmla="*/ 45720 h 3299029"/>
                <a:gd name="connsiteX77" fmla="*/ 1485900 w 1722120"/>
                <a:gd name="connsiteY77" fmla="*/ 68580 h 3299029"/>
                <a:gd name="connsiteX78" fmla="*/ 1531620 w 1722120"/>
                <a:gd name="connsiteY78" fmla="*/ 91440 h 3299029"/>
                <a:gd name="connsiteX79" fmla="*/ 1554480 w 1722120"/>
                <a:gd name="connsiteY79" fmla="*/ 114300 h 3299029"/>
                <a:gd name="connsiteX80" fmla="*/ 1577340 w 1722120"/>
                <a:gd name="connsiteY80" fmla="*/ 129540 h 3299029"/>
                <a:gd name="connsiteX81" fmla="*/ 1615440 w 1722120"/>
                <a:gd name="connsiteY81" fmla="*/ 167640 h 3299029"/>
                <a:gd name="connsiteX82" fmla="*/ 1630680 w 1722120"/>
                <a:gd name="connsiteY82" fmla="*/ 190500 h 3299029"/>
                <a:gd name="connsiteX83" fmla="*/ 1638300 w 1722120"/>
                <a:gd name="connsiteY83" fmla="*/ 266700 h 3299029"/>
                <a:gd name="connsiteX84" fmla="*/ 1645920 w 1722120"/>
                <a:gd name="connsiteY84" fmla="*/ 297180 h 3299029"/>
                <a:gd name="connsiteX85" fmla="*/ 1668780 w 1722120"/>
                <a:gd name="connsiteY85" fmla="*/ 320040 h 3299029"/>
                <a:gd name="connsiteX86" fmla="*/ 1699260 w 1722120"/>
                <a:gd name="connsiteY86" fmla="*/ 365760 h 3299029"/>
                <a:gd name="connsiteX87" fmla="*/ 1714500 w 1722120"/>
                <a:gd name="connsiteY87" fmla="*/ 388620 h 3299029"/>
                <a:gd name="connsiteX88" fmla="*/ 1722120 w 1722120"/>
                <a:gd name="connsiteY88" fmla="*/ 411480 h 3299029"/>
                <a:gd name="connsiteX89" fmla="*/ 1699260 w 1722120"/>
                <a:gd name="connsiteY89" fmla="*/ 502920 h 3299029"/>
                <a:gd name="connsiteX90" fmla="*/ 1691640 w 1722120"/>
                <a:gd name="connsiteY90" fmla="*/ 525780 h 3299029"/>
                <a:gd name="connsiteX91" fmla="*/ 1684020 w 1722120"/>
                <a:gd name="connsiteY91" fmla="*/ 579120 h 3299029"/>
                <a:gd name="connsiteX92" fmla="*/ 1668780 w 1722120"/>
                <a:gd name="connsiteY92" fmla="*/ 624840 h 3299029"/>
                <a:gd name="connsiteX93" fmla="*/ 1661160 w 1722120"/>
                <a:gd name="connsiteY93" fmla="*/ 647700 h 3299029"/>
                <a:gd name="connsiteX94" fmla="*/ 1653540 w 1722120"/>
                <a:gd name="connsiteY94" fmla="*/ 670560 h 3299029"/>
                <a:gd name="connsiteX95" fmla="*/ 1615440 w 1722120"/>
                <a:gd name="connsiteY95" fmla="*/ 739140 h 3299029"/>
                <a:gd name="connsiteX96" fmla="*/ 1569720 w 1722120"/>
                <a:gd name="connsiteY96" fmla="*/ 762000 h 3299029"/>
                <a:gd name="connsiteX97" fmla="*/ 1470660 w 1722120"/>
                <a:gd name="connsiteY97" fmla="*/ 754380 h 3299029"/>
                <a:gd name="connsiteX98" fmla="*/ 1424940 w 1722120"/>
                <a:gd name="connsiteY98" fmla="*/ 739140 h 3299029"/>
                <a:gd name="connsiteX99" fmla="*/ 1394460 w 1722120"/>
                <a:gd name="connsiteY99" fmla="*/ 731520 h 3299029"/>
                <a:gd name="connsiteX100" fmla="*/ 1234440 w 1722120"/>
                <a:gd name="connsiteY100" fmla="*/ 739140 h 3299029"/>
                <a:gd name="connsiteX101" fmla="*/ 1219200 w 1722120"/>
                <a:gd name="connsiteY101" fmla="*/ 762000 h 3299029"/>
                <a:gd name="connsiteX102" fmla="*/ 1196340 w 1722120"/>
                <a:gd name="connsiteY102" fmla="*/ 784860 h 3299029"/>
                <a:gd name="connsiteX103" fmla="*/ 1150620 w 1722120"/>
                <a:gd name="connsiteY103" fmla="*/ 815340 h 3299029"/>
                <a:gd name="connsiteX104" fmla="*/ 1127760 w 1722120"/>
                <a:gd name="connsiteY104" fmla="*/ 830580 h 3299029"/>
                <a:gd name="connsiteX105" fmla="*/ 1104900 w 1722120"/>
                <a:gd name="connsiteY105" fmla="*/ 853440 h 3299029"/>
                <a:gd name="connsiteX106" fmla="*/ 1074420 w 1722120"/>
                <a:gd name="connsiteY106" fmla="*/ 899160 h 3299029"/>
                <a:gd name="connsiteX107" fmla="*/ 1051560 w 1722120"/>
                <a:gd name="connsiteY107" fmla="*/ 914400 h 3299029"/>
                <a:gd name="connsiteX108" fmla="*/ 1036320 w 1722120"/>
                <a:gd name="connsiteY108" fmla="*/ 937260 h 3299029"/>
                <a:gd name="connsiteX109" fmla="*/ 998220 w 1722120"/>
                <a:gd name="connsiteY109" fmla="*/ 982980 h 3299029"/>
                <a:gd name="connsiteX110" fmla="*/ 982980 w 1722120"/>
                <a:gd name="connsiteY110" fmla="*/ 1028700 h 3299029"/>
                <a:gd name="connsiteX111" fmla="*/ 967740 w 1722120"/>
                <a:gd name="connsiteY111" fmla="*/ 1059180 h 3299029"/>
                <a:gd name="connsiteX112" fmla="*/ 952500 w 1722120"/>
                <a:gd name="connsiteY112" fmla="*/ 1104900 h 3299029"/>
                <a:gd name="connsiteX113" fmla="*/ 929640 w 1722120"/>
                <a:gd name="connsiteY113" fmla="*/ 1150620 h 3299029"/>
                <a:gd name="connsiteX114" fmla="*/ 914400 w 1722120"/>
                <a:gd name="connsiteY114" fmla="*/ 1173480 h 3299029"/>
                <a:gd name="connsiteX115" fmla="*/ 922020 w 1722120"/>
                <a:gd name="connsiteY115" fmla="*/ 1203960 h 3299029"/>
                <a:gd name="connsiteX116" fmla="*/ 967740 w 1722120"/>
                <a:gd name="connsiteY116" fmla="*/ 1232535 h 3299029"/>
                <a:gd name="connsiteX117" fmla="*/ 982980 w 1722120"/>
                <a:gd name="connsiteY117" fmla="*/ 1325880 h 3299029"/>
                <a:gd name="connsiteX118" fmla="*/ 967740 w 1722120"/>
                <a:gd name="connsiteY118" fmla="*/ 1371600 h 3299029"/>
                <a:gd name="connsiteX119" fmla="*/ 937260 w 1722120"/>
                <a:gd name="connsiteY119" fmla="*/ 1417320 h 3299029"/>
                <a:gd name="connsiteX120" fmla="*/ 922020 w 1722120"/>
                <a:gd name="connsiteY120" fmla="*/ 1463040 h 3299029"/>
                <a:gd name="connsiteX121" fmla="*/ 891540 w 1722120"/>
                <a:gd name="connsiteY121" fmla="*/ 1508760 h 3299029"/>
                <a:gd name="connsiteX122" fmla="*/ 853440 w 1722120"/>
                <a:gd name="connsiteY122" fmla="*/ 1554480 h 3299029"/>
                <a:gd name="connsiteX123" fmla="*/ 845820 w 1722120"/>
                <a:gd name="connsiteY123" fmla="*/ 1584960 h 3299029"/>
                <a:gd name="connsiteX124" fmla="*/ 830580 w 1722120"/>
                <a:gd name="connsiteY124" fmla="*/ 1706880 h 3299029"/>
                <a:gd name="connsiteX125" fmla="*/ 815340 w 1722120"/>
                <a:gd name="connsiteY125" fmla="*/ 1729740 h 3299029"/>
                <a:gd name="connsiteX126" fmla="*/ 807720 w 1722120"/>
                <a:gd name="connsiteY126" fmla="*/ 1760220 h 3299029"/>
                <a:gd name="connsiteX127" fmla="*/ 784860 w 1722120"/>
                <a:gd name="connsiteY127" fmla="*/ 1950720 h 3299029"/>
                <a:gd name="connsiteX128" fmla="*/ 777240 w 1722120"/>
                <a:gd name="connsiteY128" fmla="*/ 2004060 h 3299029"/>
                <a:gd name="connsiteX129" fmla="*/ 784860 w 1722120"/>
                <a:gd name="connsiteY129" fmla="*/ 2171700 h 3299029"/>
                <a:gd name="connsiteX130" fmla="*/ 792480 w 1722120"/>
                <a:gd name="connsiteY130" fmla="*/ 2202180 h 3299029"/>
                <a:gd name="connsiteX131" fmla="*/ 815340 w 1722120"/>
                <a:gd name="connsiteY131" fmla="*/ 2541270 h 3299029"/>
                <a:gd name="connsiteX132" fmla="*/ 828675 w 1722120"/>
                <a:gd name="connsiteY132" fmla="*/ 2798445 h 3299029"/>
                <a:gd name="connsiteX133" fmla="*/ 838200 w 1722120"/>
                <a:gd name="connsiteY133" fmla="*/ 3057525 h 3299029"/>
                <a:gd name="connsiteX134" fmla="*/ 822960 w 1722120"/>
                <a:gd name="connsiteY134" fmla="*/ 3276600 h 3299029"/>
                <a:gd name="connsiteX135" fmla="*/ 777240 w 1722120"/>
                <a:gd name="connsiteY135" fmla="*/ 3291840 h 3299029"/>
                <a:gd name="connsiteX136" fmla="*/ 438150 w 1722120"/>
                <a:gd name="connsiteY136" fmla="*/ 3286125 h 3299029"/>
                <a:gd name="connsiteX137" fmla="*/ 308610 w 1722120"/>
                <a:gd name="connsiteY137" fmla="*/ 3280410 h 3299029"/>
                <a:gd name="connsiteX0" fmla="*/ 308610 w 1722120"/>
                <a:gd name="connsiteY0" fmla="*/ 3280410 h 3299158"/>
                <a:gd name="connsiteX1" fmla="*/ 300990 w 1722120"/>
                <a:gd name="connsiteY1" fmla="*/ 3219450 h 3299158"/>
                <a:gd name="connsiteX2" fmla="*/ 304800 w 1722120"/>
                <a:gd name="connsiteY2" fmla="*/ 3192780 h 3299158"/>
                <a:gd name="connsiteX3" fmla="*/ 297180 w 1722120"/>
                <a:gd name="connsiteY3" fmla="*/ 3101340 h 3299158"/>
                <a:gd name="connsiteX4" fmla="*/ 289560 w 1722120"/>
                <a:gd name="connsiteY4" fmla="*/ 3055620 h 3299158"/>
                <a:gd name="connsiteX5" fmla="*/ 274320 w 1722120"/>
                <a:gd name="connsiteY5" fmla="*/ 2948940 h 3299158"/>
                <a:gd name="connsiteX6" fmla="*/ 266700 w 1722120"/>
                <a:gd name="connsiteY6" fmla="*/ 2796540 h 3299158"/>
                <a:gd name="connsiteX7" fmla="*/ 259080 w 1722120"/>
                <a:gd name="connsiteY7" fmla="*/ 2766060 h 3299158"/>
                <a:gd name="connsiteX8" fmla="*/ 243840 w 1722120"/>
                <a:gd name="connsiteY8" fmla="*/ 2674620 h 3299158"/>
                <a:gd name="connsiteX9" fmla="*/ 236220 w 1722120"/>
                <a:gd name="connsiteY9" fmla="*/ 2575560 h 3299158"/>
                <a:gd name="connsiteX10" fmla="*/ 228600 w 1722120"/>
                <a:gd name="connsiteY10" fmla="*/ 2423160 h 3299158"/>
                <a:gd name="connsiteX11" fmla="*/ 213360 w 1722120"/>
                <a:gd name="connsiteY11" fmla="*/ 2324100 h 3299158"/>
                <a:gd name="connsiteX12" fmla="*/ 205740 w 1722120"/>
                <a:gd name="connsiteY12" fmla="*/ 2270760 h 3299158"/>
                <a:gd name="connsiteX13" fmla="*/ 179070 w 1722120"/>
                <a:gd name="connsiteY13" fmla="*/ 1844040 h 3299158"/>
                <a:gd name="connsiteX14" fmla="*/ 190500 w 1722120"/>
                <a:gd name="connsiteY14" fmla="*/ 1143000 h 3299158"/>
                <a:gd name="connsiteX15" fmla="*/ 182880 w 1722120"/>
                <a:gd name="connsiteY15" fmla="*/ 1120140 h 3299158"/>
                <a:gd name="connsiteX16" fmla="*/ 167640 w 1722120"/>
                <a:gd name="connsiteY16" fmla="*/ 1059180 h 3299158"/>
                <a:gd name="connsiteX17" fmla="*/ 160020 w 1722120"/>
                <a:gd name="connsiteY17" fmla="*/ 1036320 h 3299158"/>
                <a:gd name="connsiteX18" fmla="*/ 114300 w 1722120"/>
                <a:gd name="connsiteY18" fmla="*/ 990600 h 3299158"/>
                <a:gd name="connsiteX19" fmla="*/ 99060 w 1722120"/>
                <a:gd name="connsiteY19" fmla="*/ 967740 h 3299158"/>
                <a:gd name="connsiteX20" fmla="*/ 53340 w 1722120"/>
                <a:gd name="connsiteY20" fmla="*/ 922020 h 3299158"/>
                <a:gd name="connsiteX21" fmla="*/ 30480 w 1722120"/>
                <a:gd name="connsiteY21" fmla="*/ 876300 h 3299158"/>
                <a:gd name="connsiteX22" fmla="*/ 7620 w 1722120"/>
                <a:gd name="connsiteY22" fmla="*/ 830580 h 3299158"/>
                <a:gd name="connsiteX23" fmla="*/ 0 w 1722120"/>
                <a:gd name="connsiteY23" fmla="*/ 769620 h 3299158"/>
                <a:gd name="connsiteX24" fmla="*/ 15240 w 1722120"/>
                <a:gd name="connsiteY24" fmla="*/ 708660 h 3299158"/>
                <a:gd name="connsiteX25" fmla="*/ 30480 w 1722120"/>
                <a:gd name="connsiteY25" fmla="*/ 685800 h 3299158"/>
                <a:gd name="connsiteX26" fmla="*/ 53340 w 1722120"/>
                <a:gd name="connsiteY26" fmla="*/ 640080 h 3299158"/>
                <a:gd name="connsiteX27" fmla="*/ 68580 w 1722120"/>
                <a:gd name="connsiteY27" fmla="*/ 548640 h 3299158"/>
                <a:gd name="connsiteX28" fmla="*/ 76200 w 1722120"/>
                <a:gd name="connsiteY28" fmla="*/ 525780 h 3299158"/>
                <a:gd name="connsiteX29" fmla="*/ 91440 w 1722120"/>
                <a:gd name="connsiteY29" fmla="*/ 502920 h 3299158"/>
                <a:gd name="connsiteX30" fmla="*/ 99060 w 1722120"/>
                <a:gd name="connsiteY30" fmla="*/ 472440 h 3299158"/>
                <a:gd name="connsiteX31" fmla="*/ 160020 w 1722120"/>
                <a:gd name="connsiteY31" fmla="*/ 457200 h 3299158"/>
                <a:gd name="connsiteX32" fmla="*/ 167640 w 1722120"/>
                <a:gd name="connsiteY32" fmla="*/ 434340 h 3299158"/>
                <a:gd name="connsiteX33" fmla="*/ 175260 w 1722120"/>
                <a:gd name="connsiteY33" fmla="*/ 342900 h 3299158"/>
                <a:gd name="connsiteX34" fmla="*/ 220980 w 1722120"/>
                <a:gd name="connsiteY34" fmla="*/ 327660 h 3299158"/>
                <a:gd name="connsiteX35" fmla="*/ 243840 w 1722120"/>
                <a:gd name="connsiteY35" fmla="*/ 320040 h 3299158"/>
                <a:gd name="connsiteX36" fmla="*/ 266700 w 1722120"/>
                <a:gd name="connsiteY36" fmla="*/ 312420 h 3299158"/>
                <a:gd name="connsiteX37" fmla="*/ 289560 w 1722120"/>
                <a:gd name="connsiteY37" fmla="*/ 297180 h 3299158"/>
                <a:gd name="connsiteX38" fmla="*/ 335280 w 1722120"/>
                <a:gd name="connsiteY38" fmla="*/ 281940 h 3299158"/>
                <a:gd name="connsiteX39" fmla="*/ 358140 w 1722120"/>
                <a:gd name="connsiteY39" fmla="*/ 274320 h 3299158"/>
                <a:gd name="connsiteX40" fmla="*/ 381000 w 1722120"/>
                <a:gd name="connsiteY40" fmla="*/ 266700 h 3299158"/>
                <a:gd name="connsiteX41" fmla="*/ 403860 w 1722120"/>
                <a:gd name="connsiteY41" fmla="*/ 259080 h 3299158"/>
                <a:gd name="connsiteX42" fmla="*/ 434340 w 1722120"/>
                <a:gd name="connsiteY42" fmla="*/ 251460 h 3299158"/>
                <a:gd name="connsiteX43" fmla="*/ 510540 w 1722120"/>
                <a:gd name="connsiteY43" fmla="*/ 228600 h 3299158"/>
                <a:gd name="connsiteX44" fmla="*/ 533400 w 1722120"/>
                <a:gd name="connsiteY44" fmla="*/ 251460 h 3299158"/>
                <a:gd name="connsiteX45" fmla="*/ 563880 w 1722120"/>
                <a:gd name="connsiteY45" fmla="*/ 297180 h 3299158"/>
                <a:gd name="connsiteX46" fmla="*/ 556260 w 1722120"/>
                <a:gd name="connsiteY46" fmla="*/ 358140 h 3299158"/>
                <a:gd name="connsiteX47" fmla="*/ 548640 w 1722120"/>
                <a:gd name="connsiteY47" fmla="*/ 381000 h 3299158"/>
                <a:gd name="connsiteX48" fmla="*/ 556260 w 1722120"/>
                <a:gd name="connsiteY48" fmla="*/ 449580 h 3299158"/>
                <a:gd name="connsiteX49" fmla="*/ 670560 w 1722120"/>
                <a:gd name="connsiteY49" fmla="*/ 434340 h 3299158"/>
                <a:gd name="connsiteX50" fmla="*/ 701040 w 1722120"/>
                <a:gd name="connsiteY50" fmla="*/ 419100 h 3299158"/>
                <a:gd name="connsiteX51" fmla="*/ 746760 w 1722120"/>
                <a:gd name="connsiteY51" fmla="*/ 403860 h 3299158"/>
                <a:gd name="connsiteX52" fmla="*/ 792480 w 1722120"/>
                <a:gd name="connsiteY52" fmla="*/ 388620 h 3299158"/>
                <a:gd name="connsiteX53" fmla="*/ 815340 w 1722120"/>
                <a:gd name="connsiteY53" fmla="*/ 381000 h 3299158"/>
                <a:gd name="connsiteX54" fmla="*/ 822960 w 1722120"/>
                <a:gd name="connsiteY54" fmla="*/ 358140 h 3299158"/>
                <a:gd name="connsiteX55" fmla="*/ 845820 w 1722120"/>
                <a:gd name="connsiteY55" fmla="*/ 335280 h 3299158"/>
                <a:gd name="connsiteX56" fmla="*/ 861060 w 1722120"/>
                <a:gd name="connsiteY56" fmla="*/ 312420 h 3299158"/>
                <a:gd name="connsiteX57" fmla="*/ 838200 w 1722120"/>
                <a:gd name="connsiteY57" fmla="*/ 259080 h 3299158"/>
                <a:gd name="connsiteX58" fmla="*/ 815340 w 1722120"/>
                <a:gd name="connsiteY58" fmla="*/ 251460 h 3299158"/>
                <a:gd name="connsiteX59" fmla="*/ 838200 w 1722120"/>
                <a:gd name="connsiteY59" fmla="*/ 228600 h 3299158"/>
                <a:gd name="connsiteX60" fmla="*/ 853440 w 1722120"/>
                <a:gd name="connsiteY60" fmla="*/ 205740 h 3299158"/>
                <a:gd name="connsiteX61" fmla="*/ 876300 w 1722120"/>
                <a:gd name="connsiteY61" fmla="*/ 198120 h 3299158"/>
                <a:gd name="connsiteX62" fmla="*/ 929640 w 1722120"/>
                <a:gd name="connsiteY62" fmla="*/ 160020 h 3299158"/>
                <a:gd name="connsiteX63" fmla="*/ 952500 w 1722120"/>
                <a:gd name="connsiteY63" fmla="*/ 152400 h 3299158"/>
                <a:gd name="connsiteX64" fmla="*/ 990600 w 1722120"/>
                <a:gd name="connsiteY64" fmla="*/ 106680 h 3299158"/>
                <a:gd name="connsiteX65" fmla="*/ 1013460 w 1722120"/>
                <a:gd name="connsiteY65" fmla="*/ 99060 h 3299158"/>
                <a:gd name="connsiteX66" fmla="*/ 1036320 w 1722120"/>
                <a:gd name="connsiteY66" fmla="*/ 83820 h 3299158"/>
                <a:gd name="connsiteX67" fmla="*/ 1059180 w 1722120"/>
                <a:gd name="connsiteY67" fmla="*/ 76200 h 3299158"/>
                <a:gd name="connsiteX68" fmla="*/ 1082040 w 1722120"/>
                <a:gd name="connsiteY68" fmla="*/ 60960 h 3299158"/>
                <a:gd name="connsiteX69" fmla="*/ 1112520 w 1722120"/>
                <a:gd name="connsiteY69" fmla="*/ 53340 h 3299158"/>
                <a:gd name="connsiteX70" fmla="*/ 1158240 w 1722120"/>
                <a:gd name="connsiteY70" fmla="*/ 38100 h 3299158"/>
                <a:gd name="connsiteX71" fmla="*/ 1181100 w 1722120"/>
                <a:gd name="connsiteY71" fmla="*/ 15240 h 3299158"/>
                <a:gd name="connsiteX72" fmla="*/ 1264920 w 1722120"/>
                <a:gd name="connsiteY72" fmla="*/ 0 h 3299158"/>
                <a:gd name="connsiteX73" fmla="*/ 1363980 w 1722120"/>
                <a:gd name="connsiteY73" fmla="*/ 7620 h 3299158"/>
                <a:gd name="connsiteX74" fmla="*/ 1386840 w 1722120"/>
                <a:gd name="connsiteY74" fmla="*/ 22860 h 3299158"/>
                <a:gd name="connsiteX75" fmla="*/ 1409700 w 1722120"/>
                <a:gd name="connsiteY75" fmla="*/ 30480 h 3299158"/>
                <a:gd name="connsiteX76" fmla="*/ 1432560 w 1722120"/>
                <a:gd name="connsiteY76" fmla="*/ 45720 h 3299158"/>
                <a:gd name="connsiteX77" fmla="*/ 1485900 w 1722120"/>
                <a:gd name="connsiteY77" fmla="*/ 68580 h 3299158"/>
                <a:gd name="connsiteX78" fmla="*/ 1531620 w 1722120"/>
                <a:gd name="connsiteY78" fmla="*/ 91440 h 3299158"/>
                <a:gd name="connsiteX79" fmla="*/ 1554480 w 1722120"/>
                <a:gd name="connsiteY79" fmla="*/ 114300 h 3299158"/>
                <a:gd name="connsiteX80" fmla="*/ 1577340 w 1722120"/>
                <a:gd name="connsiteY80" fmla="*/ 129540 h 3299158"/>
                <a:gd name="connsiteX81" fmla="*/ 1615440 w 1722120"/>
                <a:gd name="connsiteY81" fmla="*/ 167640 h 3299158"/>
                <a:gd name="connsiteX82" fmla="*/ 1630680 w 1722120"/>
                <a:gd name="connsiteY82" fmla="*/ 190500 h 3299158"/>
                <a:gd name="connsiteX83" fmla="*/ 1638300 w 1722120"/>
                <a:gd name="connsiteY83" fmla="*/ 266700 h 3299158"/>
                <a:gd name="connsiteX84" fmla="*/ 1645920 w 1722120"/>
                <a:gd name="connsiteY84" fmla="*/ 297180 h 3299158"/>
                <a:gd name="connsiteX85" fmla="*/ 1668780 w 1722120"/>
                <a:gd name="connsiteY85" fmla="*/ 320040 h 3299158"/>
                <a:gd name="connsiteX86" fmla="*/ 1699260 w 1722120"/>
                <a:gd name="connsiteY86" fmla="*/ 365760 h 3299158"/>
                <a:gd name="connsiteX87" fmla="*/ 1714500 w 1722120"/>
                <a:gd name="connsiteY87" fmla="*/ 388620 h 3299158"/>
                <a:gd name="connsiteX88" fmla="*/ 1722120 w 1722120"/>
                <a:gd name="connsiteY88" fmla="*/ 411480 h 3299158"/>
                <a:gd name="connsiteX89" fmla="*/ 1699260 w 1722120"/>
                <a:gd name="connsiteY89" fmla="*/ 502920 h 3299158"/>
                <a:gd name="connsiteX90" fmla="*/ 1691640 w 1722120"/>
                <a:gd name="connsiteY90" fmla="*/ 525780 h 3299158"/>
                <a:gd name="connsiteX91" fmla="*/ 1684020 w 1722120"/>
                <a:gd name="connsiteY91" fmla="*/ 579120 h 3299158"/>
                <a:gd name="connsiteX92" fmla="*/ 1668780 w 1722120"/>
                <a:gd name="connsiteY92" fmla="*/ 624840 h 3299158"/>
                <a:gd name="connsiteX93" fmla="*/ 1661160 w 1722120"/>
                <a:gd name="connsiteY93" fmla="*/ 647700 h 3299158"/>
                <a:gd name="connsiteX94" fmla="*/ 1653540 w 1722120"/>
                <a:gd name="connsiteY94" fmla="*/ 670560 h 3299158"/>
                <a:gd name="connsiteX95" fmla="*/ 1615440 w 1722120"/>
                <a:gd name="connsiteY95" fmla="*/ 739140 h 3299158"/>
                <a:gd name="connsiteX96" fmla="*/ 1569720 w 1722120"/>
                <a:gd name="connsiteY96" fmla="*/ 762000 h 3299158"/>
                <a:gd name="connsiteX97" fmla="*/ 1470660 w 1722120"/>
                <a:gd name="connsiteY97" fmla="*/ 754380 h 3299158"/>
                <a:gd name="connsiteX98" fmla="*/ 1424940 w 1722120"/>
                <a:gd name="connsiteY98" fmla="*/ 739140 h 3299158"/>
                <a:gd name="connsiteX99" fmla="*/ 1394460 w 1722120"/>
                <a:gd name="connsiteY99" fmla="*/ 731520 h 3299158"/>
                <a:gd name="connsiteX100" fmla="*/ 1234440 w 1722120"/>
                <a:gd name="connsiteY100" fmla="*/ 739140 h 3299158"/>
                <a:gd name="connsiteX101" fmla="*/ 1219200 w 1722120"/>
                <a:gd name="connsiteY101" fmla="*/ 762000 h 3299158"/>
                <a:gd name="connsiteX102" fmla="*/ 1196340 w 1722120"/>
                <a:gd name="connsiteY102" fmla="*/ 784860 h 3299158"/>
                <a:gd name="connsiteX103" fmla="*/ 1150620 w 1722120"/>
                <a:gd name="connsiteY103" fmla="*/ 815340 h 3299158"/>
                <a:gd name="connsiteX104" fmla="*/ 1127760 w 1722120"/>
                <a:gd name="connsiteY104" fmla="*/ 830580 h 3299158"/>
                <a:gd name="connsiteX105" fmla="*/ 1104900 w 1722120"/>
                <a:gd name="connsiteY105" fmla="*/ 853440 h 3299158"/>
                <a:gd name="connsiteX106" fmla="*/ 1074420 w 1722120"/>
                <a:gd name="connsiteY106" fmla="*/ 899160 h 3299158"/>
                <a:gd name="connsiteX107" fmla="*/ 1051560 w 1722120"/>
                <a:gd name="connsiteY107" fmla="*/ 914400 h 3299158"/>
                <a:gd name="connsiteX108" fmla="*/ 1036320 w 1722120"/>
                <a:gd name="connsiteY108" fmla="*/ 937260 h 3299158"/>
                <a:gd name="connsiteX109" fmla="*/ 998220 w 1722120"/>
                <a:gd name="connsiteY109" fmla="*/ 982980 h 3299158"/>
                <a:gd name="connsiteX110" fmla="*/ 982980 w 1722120"/>
                <a:gd name="connsiteY110" fmla="*/ 1028700 h 3299158"/>
                <a:gd name="connsiteX111" fmla="*/ 967740 w 1722120"/>
                <a:gd name="connsiteY111" fmla="*/ 1059180 h 3299158"/>
                <a:gd name="connsiteX112" fmla="*/ 952500 w 1722120"/>
                <a:gd name="connsiteY112" fmla="*/ 1104900 h 3299158"/>
                <a:gd name="connsiteX113" fmla="*/ 929640 w 1722120"/>
                <a:gd name="connsiteY113" fmla="*/ 1150620 h 3299158"/>
                <a:gd name="connsiteX114" fmla="*/ 914400 w 1722120"/>
                <a:gd name="connsiteY114" fmla="*/ 1173480 h 3299158"/>
                <a:gd name="connsiteX115" fmla="*/ 922020 w 1722120"/>
                <a:gd name="connsiteY115" fmla="*/ 1203960 h 3299158"/>
                <a:gd name="connsiteX116" fmla="*/ 967740 w 1722120"/>
                <a:gd name="connsiteY116" fmla="*/ 1232535 h 3299158"/>
                <a:gd name="connsiteX117" fmla="*/ 982980 w 1722120"/>
                <a:gd name="connsiteY117" fmla="*/ 1325880 h 3299158"/>
                <a:gd name="connsiteX118" fmla="*/ 967740 w 1722120"/>
                <a:gd name="connsiteY118" fmla="*/ 1371600 h 3299158"/>
                <a:gd name="connsiteX119" fmla="*/ 937260 w 1722120"/>
                <a:gd name="connsiteY119" fmla="*/ 1417320 h 3299158"/>
                <a:gd name="connsiteX120" fmla="*/ 922020 w 1722120"/>
                <a:gd name="connsiteY120" fmla="*/ 1463040 h 3299158"/>
                <a:gd name="connsiteX121" fmla="*/ 891540 w 1722120"/>
                <a:gd name="connsiteY121" fmla="*/ 1508760 h 3299158"/>
                <a:gd name="connsiteX122" fmla="*/ 853440 w 1722120"/>
                <a:gd name="connsiteY122" fmla="*/ 1554480 h 3299158"/>
                <a:gd name="connsiteX123" fmla="*/ 845820 w 1722120"/>
                <a:gd name="connsiteY123" fmla="*/ 1584960 h 3299158"/>
                <a:gd name="connsiteX124" fmla="*/ 830580 w 1722120"/>
                <a:gd name="connsiteY124" fmla="*/ 1706880 h 3299158"/>
                <a:gd name="connsiteX125" fmla="*/ 815340 w 1722120"/>
                <a:gd name="connsiteY125" fmla="*/ 1729740 h 3299158"/>
                <a:gd name="connsiteX126" fmla="*/ 807720 w 1722120"/>
                <a:gd name="connsiteY126" fmla="*/ 1760220 h 3299158"/>
                <a:gd name="connsiteX127" fmla="*/ 784860 w 1722120"/>
                <a:gd name="connsiteY127" fmla="*/ 1950720 h 3299158"/>
                <a:gd name="connsiteX128" fmla="*/ 777240 w 1722120"/>
                <a:gd name="connsiteY128" fmla="*/ 2004060 h 3299158"/>
                <a:gd name="connsiteX129" fmla="*/ 784860 w 1722120"/>
                <a:gd name="connsiteY129" fmla="*/ 2171700 h 3299158"/>
                <a:gd name="connsiteX130" fmla="*/ 792480 w 1722120"/>
                <a:gd name="connsiteY130" fmla="*/ 2202180 h 3299158"/>
                <a:gd name="connsiteX131" fmla="*/ 815340 w 1722120"/>
                <a:gd name="connsiteY131" fmla="*/ 2541270 h 3299158"/>
                <a:gd name="connsiteX132" fmla="*/ 828675 w 1722120"/>
                <a:gd name="connsiteY132" fmla="*/ 2798445 h 3299158"/>
                <a:gd name="connsiteX133" fmla="*/ 828675 w 1722120"/>
                <a:gd name="connsiteY133" fmla="*/ 3055620 h 3299158"/>
                <a:gd name="connsiteX134" fmla="*/ 822960 w 1722120"/>
                <a:gd name="connsiteY134" fmla="*/ 3276600 h 3299158"/>
                <a:gd name="connsiteX135" fmla="*/ 777240 w 1722120"/>
                <a:gd name="connsiteY135" fmla="*/ 3291840 h 3299158"/>
                <a:gd name="connsiteX136" fmla="*/ 438150 w 1722120"/>
                <a:gd name="connsiteY136" fmla="*/ 3286125 h 3299158"/>
                <a:gd name="connsiteX137" fmla="*/ 308610 w 1722120"/>
                <a:gd name="connsiteY137" fmla="*/ 3280410 h 3299158"/>
                <a:gd name="connsiteX0" fmla="*/ 308610 w 1722120"/>
                <a:gd name="connsiteY0" fmla="*/ 3280410 h 3299158"/>
                <a:gd name="connsiteX1" fmla="*/ 300990 w 1722120"/>
                <a:gd name="connsiteY1" fmla="*/ 3219450 h 3299158"/>
                <a:gd name="connsiteX2" fmla="*/ 304800 w 1722120"/>
                <a:gd name="connsiteY2" fmla="*/ 3192780 h 3299158"/>
                <a:gd name="connsiteX3" fmla="*/ 297180 w 1722120"/>
                <a:gd name="connsiteY3" fmla="*/ 3101340 h 3299158"/>
                <a:gd name="connsiteX4" fmla="*/ 289560 w 1722120"/>
                <a:gd name="connsiteY4" fmla="*/ 3055620 h 3299158"/>
                <a:gd name="connsiteX5" fmla="*/ 274320 w 1722120"/>
                <a:gd name="connsiteY5" fmla="*/ 2948940 h 3299158"/>
                <a:gd name="connsiteX6" fmla="*/ 266700 w 1722120"/>
                <a:gd name="connsiteY6" fmla="*/ 2796540 h 3299158"/>
                <a:gd name="connsiteX7" fmla="*/ 259080 w 1722120"/>
                <a:gd name="connsiteY7" fmla="*/ 2766060 h 3299158"/>
                <a:gd name="connsiteX8" fmla="*/ 243840 w 1722120"/>
                <a:gd name="connsiteY8" fmla="*/ 2674620 h 3299158"/>
                <a:gd name="connsiteX9" fmla="*/ 236220 w 1722120"/>
                <a:gd name="connsiteY9" fmla="*/ 2575560 h 3299158"/>
                <a:gd name="connsiteX10" fmla="*/ 228600 w 1722120"/>
                <a:gd name="connsiteY10" fmla="*/ 2423160 h 3299158"/>
                <a:gd name="connsiteX11" fmla="*/ 213360 w 1722120"/>
                <a:gd name="connsiteY11" fmla="*/ 2324100 h 3299158"/>
                <a:gd name="connsiteX12" fmla="*/ 205740 w 1722120"/>
                <a:gd name="connsiteY12" fmla="*/ 2270760 h 3299158"/>
                <a:gd name="connsiteX13" fmla="*/ 179070 w 1722120"/>
                <a:gd name="connsiteY13" fmla="*/ 1844040 h 3299158"/>
                <a:gd name="connsiteX14" fmla="*/ 190500 w 1722120"/>
                <a:gd name="connsiteY14" fmla="*/ 1143000 h 3299158"/>
                <a:gd name="connsiteX15" fmla="*/ 182880 w 1722120"/>
                <a:gd name="connsiteY15" fmla="*/ 1120140 h 3299158"/>
                <a:gd name="connsiteX16" fmla="*/ 167640 w 1722120"/>
                <a:gd name="connsiteY16" fmla="*/ 1059180 h 3299158"/>
                <a:gd name="connsiteX17" fmla="*/ 160020 w 1722120"/>
                <a:gd name="connsiteY17" fmla="*/ 1036320 h 3299158"/>
                <a:gd name="connsiteX18" fmla="*/ 114300 w 1722120"/>
                <a:gd name="connsiteY18" fmla="*/ 990600 h 3299158"/>
                <a:gd name="connsiteX19" fmla="*/ 99060 w 1722120"/>
                <a:gd name="connsiteY19" fmla="*/ 967740 h 3299158"/>
                <a:gd name="connsiteX20" fmla="*/ 53340 w 1722120"/>
                <a:gd name="connsiteY20" fmla="*/ 922020 h 3299158"/>
                <a:gd name="connsiteX21" fmla="*/ 30480 w 1722120"/>
                <a:gd name="connsiteY21" fmla="*/ 876300 h 3299158"/>
                <a:gd name="connsiteX22" fmla="*/ 7620 w 1722120"/>
                <a:gd name="connsiteY22" fmla="*/ 830580 h 3299158"/>
                <a:gd name="connsiteX23" fmla="*/ 0 w 1722120"/>
                <a:gd name="connsiteY23" fmla="*/ 769620 h 3299158"/>
                <a:gd name="connsiteX24" fmla="*/ 15240 w 1722120"/>
                <a:gd name="connsiteY24" fmla="*/ 708660 h 3299158"/>
                <a:gd name="connsiteX25" fmla="*/ 30480 w 1722120"/>
                <a:gd name="connsiteY25" fmla="*/ 685800 h 3299158"/>
                <a:gd name="connsiteX26" fmla="*/ 53340 w 1722120"/>
                <a:gd name="connsiteY26" fmla="*/ 640080 h 3299158"/>
                <a:gd name="connsiteX27" fmla="*/ 68580 w 1722120"/>
                <a:gd name="connsiteY27" fmla="*/ 548640 h 3299158"/>
                <a:gd name="connsiteX28" fmla="*/ 76200 w 1722120"/>
                <a:gd name="connsiteY28" fmla="*/ 525780 h 3299158"/>
                <a:gd name="connsiteX29" fmla="*/ 91440 w 1722120"/>
                <a:gd name="connsiteY29" fmla="*/ 502920 h 3299158"/>
                <a:gd name="connsiteX30" fmla="*/ 99060 w 1722120"/>
                <a:gd name="connsiteY30" fmla="*/ 472440 h 3299158"/>
                <a:gd name="connsiteX31" fmla="*/ 160020 w 1722120"/>
                <a:gd name="connsiteY31" fmla="*/ 457200 h 3299158"/>
                <a:gd name="connsiteX32" fmla="*/ 167640 w 1722120"/>
                <a:gd name="connsiteY32" fmla="*/ 434340 h 3299158"/>
                <a:gd name="connsiteX33" fmla="*/ 175260 w 1722120"/>
                <a:gd name="connsiteY33" fmla="*/ 342900 h 3299158"/>
                <a:gd name="connsiteX34" fmla="*/ 220980 w 1722120"/>
                <a:gd name="connsiteY34" fmla="*/ 327660 h 3299158"/>
                <a:gd name="connsiteX35" fmla="*/ 243840 w 1722120"/>
                <a:gd name="connsiteY35" fmla="*/ 320040 h 3299158"/>
                <a:gd name="connsiteX36" fmla="*/ 266700 w 1722120"/>
                <a:gd name="connsiteY36" fmla="*/ 312420 h 3299158"/>
                <a:gd name="connsiteX37" fmla="*/ 289560 w 1722120"/>
                <a:gd name="connsiteY37" fmla="*/ 297180 h 3299158"/>
                <a:gd name="connsiteX38" fmla="*/ 335280 w 1722120"/>
                <a:gd name="connsiteY38" fmla="*/ 281940 h 3299158"/>
                <a:gd name="connsiteX39" fmla="*/ 358140 w 1722120"/>
                <a:gd name="connsiteY39" fmla="*/ 274320 h 3299158"/>
                <a:gd name="connsiteX40" fmla="*/ 381000 w 1722120"/>
                <a:gd name="connsiteY40" fmla="*/ 266700 h 3299158"/>
                <a:gd name="connsiteX41" fmla="*/ 403860 w 1722120"/>
                <a:gd name="connsiteY41" fmla="*/ 259080 h 3299158"/>
                <a:gd name="connsiteX42" fmla="*/ 434340 w 1722120"/>
                <a:gd name="connsiteY42" fmla="*/ 251460 h 3299158"/>
                <a:gd name="connsiteX43" fmla="*/ 510540 w 1722120"/>
                <a:gd name="connsiteY43" fmla="*/ 228600 h 3299158"/>
                <a:gd name="connsiteX44" fmla="*/ 533400 w 1722120"/>
                <a:gd name="connsiteY44" fmla="*/ 251460 h 3299158"/>
                <a:gd name="connsiteX45" fmla="*/ 563880 w 1722120"/>
                <a:gd name="connsiteY45" fmla="*/ 297180 h 3299158"/>
                <a:gd name="connsiteX46" fmla="*/ 556260 w 1722120"/>
                <a:gd name="connsiteY46" fmla="*/ 358140 h 3299158"/>
                <a:gd name="connsiteX47" fmla="*/ 548640 w 1722120"/>
                <a:gd name="connsiteY47" fmla="*/ 381000 h 3299158"/>
                <a:gd name="connsiteX48" fmla="*/ 556260 w 1722120"/>
                <a:gd name="connsiteY48" fmla="*/ 449580 h 3299158"/>
                <a:gd name="connsiteX49" fmla="*/ 670560 w 1722120"/>
                <a:gd name="connsiteY49" fmla="*/ 434340 h 3299158"/>
                <a:gd name="connsiteX50" fmla="*/ 701040 w 1722120"/>
                <a:gd name="connsiteY50" fmla="*/ 419100 h 3299158"/>
                <a:gd name="connsiteX51" fmla="*/ 746760 w 1722120"/>
                <a:gd name="connsiteY51" fmla="*/ 403860 h 3299158"/>
                <a:gd name="connsiteX52" fmla="*/ 792480 w 1722120"/>
                <a:gd name="connsiteY52" fmla="*/ 388620 h 3299158"/>
                <a:gd name="connsiteX53" fmla="*/ 815340 w 1722120"/>
                <a:gd name="connsiteY53" fmla="*/ 381000 h 3299158"/>
                <a:gd name="connsiteX54" fmla="*/ 822960 w 1722120"/>
                <a:gd name="connsiteY54" fmla="*/ 358140 h 3299158"/>
                <a:gd name="connsiteX55" fmla="*/ 845820 w 1722120"/>
                <a:gd name="connsiteY55" fmla="*/ 335280 h 3299158"/>
                <a:gd name="connsiteX56" fmla="*/ 861060 w 1722120"/>
                <a:gd name="connsiteY56" fmla="*/ 312420 h 3299158"/>
                <a:gd name="connsiteX57" fmla="*/ 838200 w 1722120"/>
                <a:gd name="connsiteY57" fmla="*/ 259080 h 3299158"/>
                <a:gd name="connsiteX58" fmla="*/ 815340 w 1722120"/>
                <a:gd name="connsiteY58" fmla="*/ 251460 h 3299158"/>
                <a:gd name="connsiteX59" fmla="*/ 838200 w 1722120"/>
                <a:gd name="connsiteY59" fmla="*/ 228600 h 3299158"/>
                <a:gd name="connsiteX60" fmla="*/ 853440 w 1722120"/>
                <a:gd name="connsiteY60" fmla="*/ 205740 h 3299158"/>
                <a:gd name="connsiteX61" fmla="*/ 876300 w 1722120"/>
                <a:gd name="connsiteY61" fmla="*/ 198120 h 3299158"/>
                <a:gd name="connsiteX62" fmla="*/ 929640 w 1722120"/>
                <a:gd name="connsiteY62" fmla="*/ 160020 h 3299158"/>
                <a:gd name="connsiteX63" fmla="*/ 952500 w 1722120"/>
                <a:gd name="connsiteY63" fmla="*/ 152400 h 3299158"/>
                <a:gd name="connsiteX64" fmla="*/ 990600 w 1722120"/>
                <a:gd name="connsiteY64" fmla="*/ 106680 h 3299158"/>
                <a:gd name="connsiteX65" fmla="*/ 1013460 w 1722120"/>
                <a:gd name="connsiteY65" fmla="*/ 99060 h 3299158"/>
                <a:gd name="connsiteX66" fmla="*/ 1036320 w 1722120"/>
                <a:gd name="connsiteY66" fmla="*/ 83820 h 3299158"/>
                <a:gd name="connsiteX67" fmla="*/ 1059180 w 1722120"/>
                <a:gd name="connsiteY67" fmla="*/ 76200 h 3299158"/>
                <a:gd name="connsiteX68" fmla="*/ 1082040 w 1722120"/>
                <a:gd name="connsiteY68" fmla="*/ 60960 h 3299158"/>
                <a:gd name="connsiteX69" fmla="*/ 1112520 w 1722120"/>
                <a:gd name="connsiteY69" fmla="*/ 53340 h 3299158"/>
                <a:gd name="connsiteX70" fmla="*/ 1158240 w 1722120"/>
                <a:gd name="connsiteY70" fmla="*/ 38100 h 3299158"/>
                <a:gd name="connsiteX71" fmla="*/ 1181100 w 1722120"/>
                <a:gd name="connsiteY71" fmla="*/ 15240 h 3299158"/>
                <a:gd name="connsiteX72" fmla="*/ 1264920 w 1722120"/>
                <a:gd name="connsiteY72" fmla="*/ 0 h 3299158"/>
                <a:gd name="connsiteX73" fmla="*/ 1363980 w 1722120"/>
                <a:gd name="connsiteY73" fmla="*/ 7620 h 3299158"/>
                <a:gd name="connsiteX74" fmla="*/ 1386840 w 1722120"/>
                <a:gd name="connsiteY74" fmla="*/ 22860 h 3299158"/>
                <a:gd name="connsiteX75" fmla="*/ 1409700 w 1722120"/>
                <a:gd name="connsiteY75" fmla="*/ 30480 h 3299158"/>
                <a:gd name="connsiteX76" fmla="*/ 1432560 w 1722120"/>
                <a:gd name="connsiteY76" fmla="*/ 45720 h 3299158"/>
                <a:gd name="connsiteX77" fmla="*/ 1485900 w 1722120"/>
                <a:gd name="connsiteY77" fmla="*/ 68580 h 3299158"/>
                <a:gd name="connsiteX78" fmla="*/ 1531620 w 1722120"/>
                <a:gd name="connsiteY78" fmla="*/ 91440 h 3299158"/>
                <a:gd name="connsiteX79" fmla="*/ 1554480 w 1722120"/>
                <a:gd name="connsiteY79" fmla="*/ 114300 h 3299158"/>
                <a:gd name="connsiteX80" fmla="*/ 1577340 w 1722120"/>
                <a:gd name="connsiteY80" fmla="*/ 129540 h 3299158"/>
                <a:gd name="connsiteX81" fmla="*/ 1615440 w 1722120"/>
                <a:gd name="connsiteY81" fmla="*/ 167640 h 3299158"/>
                <a:gd name="connsiteX82" fmla="*/ 1630680 w 1722120"/>
                <a:gd name="connsiteY82" fmla="*/ 190500 h 3299158"/>
                <a:gd name="connsiteX83" fmla="*/ 1638300 w 1722120"/>
                <a:gd name="connsiteY83" fmla="*/ 266700 h 3299158"/>
                <a:gd name="connsiteX84" fmla="*/ 1645920 w 1722120"/>
                <a:gd name="connsiteY84" fmla="*/ 297180 h 3299158"/>
                <a:gd name="connsiteX85" fmla="*/ 1668780 w 1722120"/>
                <a:gd name="connsiteY85" fmla="*/ 320040 h 3299158"/>
                <a:gd name="connsiteX86" fmla="*/ 1699260 w 1722120"/>
                <a:gd name="connsiteY86" fmla="*/ 365760 h 3299158"/>
                <a:gd name="connsiteX87" fmla="*/ 1714500 w 1722120"/>
                <a:gd name="connsiteY87" fmla="*/ 388620 h 3299158"/>
                <a:gd name="connsiteX88" fmla="*/ 1722120 w 1722120"/>
                <a:gd name="connsiteY88" fmla="*/ 411480 h 3299158"/>
                <a:gd name="connsiteX89" fmla="*/ 1699260 w 1722120"/>
                <a:gd name="connsiteY89" fmla="*/ 502920 h 3299158"/>
                <a:gd name="connsiteX90" fmla="*/ 1691640 w 1722120"/>
                <a:gd name="connsiteY90" fmla="*/ 525780 h 3299158"/>
                <a:gd name="connsiteX91" fmla="*/ 1684020 w 1722120"/>
                <a:gd name="connsiteY91" fmla="*/ 579120 h 3299158"/>
                <a:gd name="connsiteX92" fmla="*/ 1668780 w 1722120"/>
                <a:gd name="connsiteY92" fmla="*/ 624840 h 3299158"/>
                <a:gd name="connsiteX93" fmla="*/ 1661160 w 1722120"/>
                <a:gd name="connsiteY93" fmla="*/ 647700 h 3299158"/>
                <a:gd name="connsiteX94" fmla="*/ 1653540 w 1722120"/>
                <a:gd name="connsiteY94" fmla="*/ 670560 h 3299158"/>
                <a:gd name="connsiteX95" fmla="*/ 1615440 w 1722120"/>
                <a:gd name="connsiteY95" fmla="*/ 739140 h 3299158"/>
                <a:gd name="connsiteX96" fmla="*/ 1569720 w 1722120"/>
                <a:gd name="connsiteY96" fmla="*/ 762000 h 3299158"/>
                <a:gd name="connsiteX97" fmla="*/ 1470660 w 1722120"/>
                <a:gd name="connsiteY97" fmla="*/ 754380 h 3299158"/>
                <a:gd name="connsiteX98" fmla="*/ 1424940 w 1722120"/>
                <a:gd name="connsiteY98" fmla="*/ 739140 h 3299158"/>
                <a:gd name="connsiteX99" fmla="*/ 1394460 w 1722120"/>
                <a:gd name="connsiteY99" fmla="*/ 731520 h 3299158"/>
                <a:gd name="connsiteX100" fmla="*/ 1234440 w 1722120"/>
                <a:gd name="connsiteY100" fmla="*/ 739140 h 3299158"/>
                <a:gd name="connsiteX101" fmla="*/ 1219200 w 1722120"/>
                <a:gd name="connsiteY101" fmla="*/ 762000 h 3299158"/>
                <a:gd name="connsiteX102" fmla="*/ 1196340 w 1722120"/>
                <a:gd name="connsiteY102" fmla="*/ 784860 h 3299158"/>
                <a:gd name="connsiteX103" fmla="*/ 1150620 w 1722120"/>
                <a:gd name="connsiteY103" fmla="*/ 815340 h 3299158"/>
                <a:gd name="connsiteX104" fmla="*/ 1127760 w 1722120"/>
                <a:gd name="connsiteY104" fmla="*/ 830580 h 3299158"/>
                <a:gd name="connsiteX105" fmla="*/ 1104900 w 1722120"/>
                <a:gd name="connsiteY105" fmla="*/ 853440 h 3299158"/>
                <a:gd name="connsiteX106" fmla="*/ 1074420 w 1722120"/>
                <a:gd name="connsiteY106" fmla="*/ 899160 h 3299158"/>
                <a:gd name="connsiteX107" fmla="*/ 1051560 w 1722120"/>
                <a:gd name="connsiteY107" fmla="*/ 914400 h 3299158"/>
                <a:gd name="connsiteX108" fmla="*/ 1036320 w 1722120"/>
                <a:gd name="connsiteY108" fmla="*/ 937260 h 3299158"/>
                <a:gd name="connsiteX109" fmla="*/ 998220 w 1722120"/>
                <a:gd name="connsiteY109" fmla="*/ 982980 h 3299158"/>
                <a:gd name="connsiteX110" fmla="*/ 982980 w 1722120"/>
                <a:gd name="connsiteY110" fmla="*/ 1028700 h 3299158"/>
                <a:gd name="connsiteX111" fmla="*/ 967740 w 1722120"/>
                <a:gd name="connsiteY111" fmla="*/ 1059180 h 3299158"/>
                <a:gd name="connsiteX112" fmla="*/ 952500 w 1722120"/>
                <a:gd name="connsiteY112" fmla="*/ 1104900 h 3299158"/>
                <a:gd name="connsiteX113" fmla="*/ 929640 w 1722120"/>
                <a:gd name="connsiteY113" fmla="*/ 1150620 h 3299158"/>
                <a:gd name="connsiteX114" fmla="*/ 914400 w 1722120"/>
                <a:gd name="connsiteY114" fmla="*/ 1173480 h 3299158"/>
                <a:gd name="connsiteX115" fmla="*/ 922020 w 1722120"/>
                <a:gd name="connsiteY115" fmla="*/ 1203960 h 3299158"/>
                <a:gd name="connsiteX116" fmla="*/ 967740 w 1722120"/>
                <a:gd name="connsiteY116" fmla="*/ 1232535 h 3299158"/>
                <a:gd name="connsiteX117" fmla="*/ 982980 w 1722120"/>
                <a:gd name="connsiteY117" fmla="*/ 1325880 h 3299158"/>
                <a:gd name="connsiteX118" fmla="*/ 967740 w 1722120"/>
                <a:gd name="connsiteY118" fmla="*/ 1371600 h 3299158"/>
                <a:gd name="connsiteX119" fmla="*/ 937260 w 1722120"/>
                <a:gd name="connsiteY119" fmla="*/ 1417320 h 3299158"/>
                <a:gd name="connsiteX120" fmla="*/ 922020 w 1722120"/>
                <a:gd name="connsiteY120" fmla="*/ 1463040 h 3299158"/>
                <a:gd name="connsiteX121" fmla="*/ 891540 w 1722120"/>
                <a:gd name="connsiteY121" fmla="*/ 1508760 h 3299158"/>
                <a:gd name="connsiteX122" fmla="*/ 853440 w 1722120"/>
                <a:gd name="connsiteY122" fmla="*/ 1554480 h 3299158"/>
                <a:gd name="connsiteX123" fmla="*/ 845820 w 1722120"/>
                <a:gd name="connsiteY123" fmla="*/ 1584960 h 3299158"/>
                <a:gd name="connsiteX124" fmla="*/ 830580 w 1722120"/>
                <a:gd name="connsiteY124" fmla="*/ 1706880 h 3299158"/>
                <a:gd name="connsiteX125" fmla="*/ 815340 w 1722120"/>
                <a:gd name="connsiteY125" fmla="*/ 1729740 h 3299158"/>
                <a:gd name="connsiteX126" fmla="*/ 807720 w 1722120"/>
                <a:gd name="connsiteY126" fmla="*/ 1760220 h 3299158"/>
                <a:gd name="connsiteX127" fmla="*/ 784860 w 1722120"/>
                <a:gd name="connsiteY127" fmla="*/ 1950720 h 3299158"/>
                <a:gd name="connsiteX128" fmla="*/ 777240 w 1722120"/>
                <a:gd name="connsiteY128" fmla="*/ 2004060 h 3299158"/>
                <a:gd name="connsiteX129" fmla="*/ 784860 w 1722120"/>
                <a:gd name="connsiteY129" fmla="*/ 2171700 h 3299158"/>
                <a:gd name="connsiteX130" fmla="*/ 792480 w 1722120"/>
                <a:gd name="connsiteY130" fmla="*/ 2202180 h 3299158"/>
                <a:gd name="connsiteX131" fmla="*/ 815340 w 1722120"/>
                <a:gd name="connsiteY131" fmla="*/ 2541270 h 3299158"/>
                <a:gd name="connsiteX132" fmla="*/ 828675 w 1722120"/>
                <a:gd name="connsiteY132" fmla="*/ 2798445 h 3299158"/>
                <a:gd name="connsiteX133" fmla="*/ 828675 w 1722120"/>
                <a:gd name="connsiteY133" fmla="*/ 3055620 h 3299158"/>
                <a:gd name="connsiteX134" fmla="*/ 822960 w 1722120"/>
                <a:gd name="connsiteY134" fmla="*/ 3276600 h 3299158"/>
                <a:gd name="connsiteX135" fmla="*/ 777240 w 1722120"/>
                <a:gd name="connsiteY135" fmla="*/ 3291840 h 3299158"/>
                <a:gd name="connsiteX136" fmla="*/ 438150 w 1722120"/>
                <a:gd name="connsiteY136" fmla="*/ 3286125 h 3299158"/>
                <a:gd name="connsiteX137" fmla="*/ 308610 w 1722120"/>
                <a:gd name="connsiteY137" fmla="*/ 3280410 h 3299158"/>
                <a:gd name="connsiteX0" fmla="*/ 308610 w 1722120"/>
                <a:gd name="connsiteY0" fmla="*/ 3280410 h 3299158"/>
                <a:gd name="connsiteX1" fmla="*/ 300990 w 1722120"/>
                <a:gd name="connsiteY1" fmla="*/ 3219450 h 3299158"/>
                <a:gd name="connsiteX2" fmla="*/ 304800 w 1722120"/>
                <a:gd name="connsiteY2" fmla="*/ 3192780 h 3299158"/>
                <a:gd name="connsiteX3" fmla="*/ 297180 w 1722120"/>
                <a:gd name="connsiteY3" fmla="*/ 3101340 h 3299158"/>
                <a:gd name="connsiteX4" fmla="*/ 289560 w 1722120"/>
                <a:gd name="connsiteY4" fmla="*/ 3055620 h 3299158"/>
                <a:gd name="connsiteX5" fmla="*/ 274320 w 1722120"/>
                <a:gd name="connsiteY5" fmla="*/ 2948940 h 3299158"/>
                <a:gd name="connsiteX6" fmla="*/ 266700 w 1722120"/>
                <a:gd name="connsiteY6" fmla="*/ 2796540 h 3299158"/>
                <a:gd name="connsiteX7" fmla="*/ 259080 w 1722120"/>
                <a:gd name="connsiteY7" fmla="*/ 2766060 h 3299158"/>
                <a:gd name="connsiteX8" fmla="*/ 243840 w 1722120"/>
                <a:gd name="connsiteY8" fmla="*/ 2674620 h 3299158"/>
                <a:gd name="connsiteX9" fmla="*/ 236220 w 1722120"/>
                <a:gd name="connsiteY9" fmla="*/ 2575560 h 3299158"/>
                <a:gd name="connsiteX10" fmla="*/ 228600 w 1722120"/>
                <a:gd name="connsiteY10" fmla="*/ 2423160 h 3299158"/>
                <a:gd name="connsiteX11" fmla="*/ 213360 w 1722120"/>
                <a:gd name="connsiteY11" fmla="*/ 2324100 h 3299158"/>
                <a:gd name="connsiteX12" fmla="*/ 205740 w 1722120"/>
                <a:gd name="connsiteY12" fmla="*/ 2270760 h 3299158"/>
                <a:gd name="connsiteX13" fmla="*/ 179070 w 1722120"/>
                <a:gd name="connsiteY13" fmla="*/ 1844040 h 3299158"/>
                <a:gd name="connsiteX14" fmla="*/ 190500 w 1722120"/>
                <a:gd name="connsiteY14" fmla="*/ 1143000 h 3299158"/>
                <a:gd name="connsiteX15" fmla="*/ 182880 w 1722120"/>
                <a:gd name="connsiteY15" fmla="*/ 1120140 h 3299158"/>
                <a:gd name="connsiteX16" fmla="*/ 167640 w 1722120"/>
                <a:gd name="connsiteY16" fmla="*/ 1059180 h 3299158"/>
                <a:gd name="connsiteX17" fmla="*/ 160020 w 1722120"/>
                <a:gd name="connsiteY17" fmla="*/ 1036320 h 3299158"/>
                <a:gd name="connsiteX18" fmla="*/ 114300 w 1722120"/>
                <a:gd name="connsiteY18" fmla="*/ 990600 h 3299158"/>
                <a:gd name="connsiteX19" fmla="*/ 99060 w 1722120"/>
                <a:gd name="connsiteY19" fmla="*/ 967740 h 3299158"/>
                <a:gd name="connsiteX20" fmla="*/ 53340 w 1722120"/>
                <a:gd name="connsiteY20" fmla="*/ 922020 h 3299158"/>
                <a:gd name="connsiteX21" fmla="*/ 30480 w 1722120"/>
                <a:gd name="connsiteY21" fmla="*/ 876300 h 3299158"/>
                <a:gd name="connsiteX22" fmla="*/ 7620 w 1722120"/>
                <a:gd name="connsiteY22" fmla="*/ 830580 h 3299158"/>
                <a:gd name="connsiteX23" fmla="*/ 0 w 1722120"/>
                <a:gd name="connsiteY23" fmla="*/ 769620 h 3299158"/>
                <a:gd name="connsiteX24" fmla="*/ 15240 w 1722120"/>
                <a:gd name="connsiteY24" fmla="*/ 708660 h 3299158"/>
                <a:gd name="connsiteX25" fmla="*/ 30480 w 1722120"/>
                <a:gd name="connsiteY25" fmla="*/ 685800 h 3299158"/>
                <a:gd name="connsiteX26" fmla="*/ 53340 w 1722120"/>
                <a:gd name="connsiteY26" fmla="*/ 640080 h 3299158"/>
                <a:gd name="connsiteX27" fmla="*/ 68580 w 1722120"/>
                <a:gd name="connsiteY27" fmla="*/ 548640 h 3299158"/>
                <a:gd name="connsiteX28" fmla="*/ 76200 w 1722120"/>
                <a:gd name="connsiteY28" fmla="*/ 525780 h 3299158"/>
                <a:gd name="connsiteX29" fmla="*/ 91440 w 1722120"/>
                <a:gd name="connsiteY29" fmla="*/ 502920 h 3299158"/>
                <a:gd name="connsiteX30" fmla="*/ 99060 w 1722120"/>
                <a:gd name="connsiteY30" fmla="*/ 472440 h 3299158"/>
                <a:gd name="connsiteX31" fmla="*/ 160020 w 1722120"/>
                <a:gd name="connsiteY31" fmla="*/ 457200 h 3299158"/>
                <a:gd name="connsiteX32" fmla="*/ 167640 w 1722120"/>
                <a:gd name="connsiteY32" fmla="*/ 434340 h 3299158"/>
                <a:gd name="connsiteX33" fmla="*/ 175260 w 1722120"/>
                <a:gd name="connsiteY33" fmla="*/ 342900 h 3299158"/>
                <a:gd name="connsiteX34" fmla="*/ 220980 w 1722120"/>
                <a:gd name="connsiteY34" fmla="*/ 327660 h 3299158"/>
                <a:gd name="connsiteX35" fmla="*/ 243840 w 1722120"/>
                <a:gd name="connsiteY35" fmla="*/ 320040 h 3299158"/>
                <a:gd name="connsiteX36" fmla="*/ 266700 w 1722120"/>
                <a:gd name="connsiteY36" fmla="*/ 312420 h 3299158"/>
                <a:gd name="connsiteX37" fmla="*/ 289560 w 1722120"/>
                <a:gd name="connsiteY37" fmla="*/ 297180 h 3299158"/>
                <a:gd name="connsiteX38" fmla="*/ 335280 w 1722120"/>
                <a:gd name="connsiteY38" fmla="*/ 281940 h 3299158"/>
                <a:gd name="connsiteX39" fmla="*/ 358140 w 1722120"/>
                <a:gd name="connsiteY39" fmla="*/ 274320 h 3299158"/>
                <a:gd name="connsiteX40" fmla="*/ 381000 w 1722120"/>
                <a:gd name="connsiteY40" fmla="*/ 266700 h 3299158"/>
                <a:gd name="connsiteX41" fmla="*/ 403860 w 1722120"/>
                <a:gd name="connsiteY41" fmla="*/ 259080 h 3299158"/>
                <a:gd name="connsiteX42" fmla="*/ 434340 w 1722120"/>
                <a:gd name="connsiteY42" fmla="*/ 251460 h 3299158"/>
                <a:gd name="connsiteX43" fmla="*/ 510540 w 1722120"/>
                <a:gd name="connsiteY43" fmla="*/ 228600 h 3299158"/>
                <a:gd name="connsiteX44" fmla="*/ 533400 w 1722120"/>
                <a:gd name="connsiteY44" fmla="*/ 251460 h 3299158"/>
                <a:gd name="connsiteX45" fmla="*/ 563880 w 1722120"/>
                <a:gd name="connsiteY45" fmla="*/ 297180 h 3299158"/>
                <a:gd name="connsiteX46" fmla="*/ 556260 w 1722120"/>
                <a:gd name="connsiteY46" fmla="*/ 358140 h 3299158"/>
                <a:gd name="connsiteX47" fmla="*/ 548640 w 1722120"/>
                <a:gd name="connsiteY47" fmla="*/ 381000 h 3299158"/>
                <a:gd name="connsiteX48" fmla="*/ 556260 w 1722120"/>
                <a:gd name="connsiteY48" fmla="*/ 449580 h 3299158"/>
                <a:gd name="connsiteX49" fmla="*/ 670560 w 1722120"/>
                <a:gd name="connsiteY49" fmla="*/ 434340 h 3299158"/>
                <a:gd name="connsiteX50" fmla="*/ 701040 w 1722120"/>
                <a:gd name="connsiteY50" fmla="*/ 419100 h 3299158"/>
                <a:gd name="connsiteX51" fmla="*/ 746760 w 1722120"/>
                <a:gd name="connsiteY51" fmla="*/ 403860 h 3299158"/>
                <a:gd name="connsiteX52" fmla="*/ 792480 w 1722120"/>
                <a:gd name="connsiteY52" fmla="*/ 388620 h 3299158"/>
                <a:gd name="connsiteX53" fmla="*/ 815340 w 1722120"/>
                <a:gd name="connsiteY53" fmla="*/ 381000 h 3299158"/>
                <a:gd name="connsiteX54" fmla="*/ 822960 w 1722120"/>
                <a:gd name="connsiteY54" fmla="*/ 358140 h 3299158"/>
                <a:gd name="connsiteX55" fmla="*/ 845820 w 1722120"/>
                <a:gd name="connsiteY55" fmla="*/ 335280 h 3299158"/>
                <a:gd name="connsiteX56" fmla="*/ 861060 w 1722120"/>
                <a:gd name="connsiteY56" fmla="*/ 312420 h 3299158"/>
                <a:gd name="connsiteX57" fmla="*/ 838200 w 1722120"/>
                <a:gd name="connsiteY57" fmla="*/ 259080 h 3299158"/>
                <a:gd name="connsiteX58" fmla="*/ 815340 w 1722120"/>
                <a:gd name="connsiteY58" fmla="*/ 251460 h 3299158"/>
                <a:gd name="connsiteX59" fmla="*/ 838200 w 1722120"/>
                <a:gd name="connsiteY59" fmla="*/ 228600 h 3299158"/>
                <a:gd name="connsiteX60" fmla="*/ 853440 w 1722120"/>
                <a:gd name="connsiteY60" fmla="*/ 205740 h 3299158"/>
                <a:gd name="connsiteX61" fmla="*/ 876300 w 1722120"/>
                <a:gd name="connsiteY61" fmla="*/ 198120 h 3299158"/>
                <a:gd name="connsiteX62" fmla="*/ 929640 w 1722120"/>
                <a:gd name="connsiteY62" fmla="*/ 160020 h 3299158"/>
                <a:gd name="connsiteX63" fmla="*/ 952500 w 1722120"/>
                <a:gd name="connsiteY63" fmla="*/ 152400 h 3299158"/>
                <a:gd name="connsiteX64" fmla="*/ 990600 w 1722120"/>
                <a:gd name="connsiteY64" fmla="*/ 106680 h 3299158"/>
                <a:gd name="connsiteX65" fmla="*/ 1013460 w 1722120"/>
                <a:gd name="connsiteY65" fmla="*/ 99060 h 3299158"/>
                <a:gd name="connsiteX66" fmla="*/ 1036320 w 1722120"/>
                <a:gd name="connsiteY66" fmla="*/ 83820 h 3299158"/>
                <a:gd name="connsiteX67" fmla="*/ 1059180 w 1722120"/>
                <a:gd name="connsiteY67" fmla="*/ 76200 h 3299158"/>
                <a:gd name="connsiteX68" fmla="*/ 1082040 w 1722120"/>
                <a:gd name="connsiteY68" fmla="*/ 60960 h 3299158"/>
                <a:gd name="connsiteX69" fmla="*/ 1112520 w 1722120"/>
                <a:gd name="connsiteY69" fmla="*/ 53340 h 3299158"/>
                <a:gd name="connsiteX70" fmla="*/ 1158240 w 1722120"/>
                <a:gd name="connsiteY70" fmla="*/ 38100 h 3299158"/>
                <a:gd name="connsiteX71" fmla="*/ 1181100 w 1722120"/>
                <a:gd name="connsiteY71" fmla="*/ 15240 h 3299158"/>
                <a:gd name="connsiteX72" fmla="*/ 1264920 w 1722120"/>
                <a:gd name="connsiteY72" fmla="*/ 0 h 3299158"/>
                <a:gd name="connsiteX73" fmla="*/ 1363980 w 1722120"/>
                <a:gd name="connsiteY73" fmla="*/ 7620 h 3299158"/>
                <a:gd name="connsiteX74" fmla="*/ 1386840 w 1722120"/>
                <a:gd name="connsiteY74" fmla="*/ 22860 h 3299158"/>
                <a:gd name="connsiteX75" fmla="*/ 1409700 w 1722120"/>
                <a:gd name="connsiteY75" fmla="*/ 30480 h 3299158"/>
                <a:gd name="connsiteX76" fmla="*/ 1432560 w 1722120"/>
                <a:gd name="connsiteY76" fmla="*/ 45720 h 3299158"/>
                <a:gd name="connsiteX77" fmla="*/ 1485900 w 1722120"/>
                <a:gd name="connsiteY77" fmla="*/ 68580 h 3299158"/>
                <a:gd name="connsiteX78" fmla="*/ 1531620 w 1722120"/>
                <a:gd name="connsiteY78" fmla="*/ 91440 h 3299158"/>
                <a:gd name="connsiteX79" fmla="*/ 1554480 w 1722120"/>
                <a:gd name="connsiteY79" fmla="*/ 114300 h 3299158"/>
                <a:gd name="connsiteX80" fmla="*/ 1577340 w 1722120"/>
                <a:gd name="connsiteY80" fmla="*/ 129540 h 3299158"/>
                <a:gd name="connsiteX81" fmla="*/ 1615440 w 1722120"/>
                <a:gd name="connsiteY81" fmla="*/ 167640 h 3299158"/>
                <a:gd name="connsiteX82" fmla="*/ 1630680 w 1722120"/>
                <a:gd name="connsiteY82" fmla="*/ 190500 h 3299158"/>
                <a:gd name="connsiteX83" fmla="*/ 1638300 w 1722120"/>
                <a:gd name="connsiteY83" fmla="*/ 266700 h 3299158"/>
                <a:gd name="connsiteX84" fmla="*/ 1645920 w 1722120"/>
                <a:gd name="connsiteY84" fmla="*/ 297180 h 3299158"/>
                <a:gd name="connsiteX85" fmla="*/ 1668780 w 1722120"/>
                <a:gd name="connsiteY85" fmla="*/ 320040 h 3299158"/>
                <a:gd name="connsiteX86" fmla="*/ 1699260 w 1722120"/>
                <a:gd name="connsiteY86" fmla="*/ 365760 h 3299158"/>
                <a:gd name="connsiteX87" fmla="*/ 1714500 w 1722120"/>
                <a:gd name="connsiteY87" fmla="*/ 388620 h 3299158"/>
                <a:gd name="connsiteX88" fmla="*/ 1722120 w 1722120"/>
                <a:gd name="connsiteY88" fmla="*/ 411480 h 3299158"/>
                <a:gd name="connsiteX89" fmla="*/ 1699260 w 1722120"/>
                <a:gd name="connsiteY89" fmla="*/ 502920 h 3299158"/>
                <a:gd name="connsiteX90" fmla="*/ 1691640 w 1722120"/>
                <a:gd name="connsiteY90" fmla="*/ 525780 h 3299158"/>
                <a:gd name="connsiteX91" fmla="*/ 1684020 w 1722120"/>
                <a:gd name="connsiteY91" fmla="*/ 579120 h 3299158"/>
                <a:gd name="connsiteX92" fmla="*/ 1668780 w 1722120"/>
                <a:gd name="connsiteY92" fmla="*/ 624840 h 3299158"/>
                <a:gd name="connsiteX93" fmla="*/ 1661160 w 1722120"/>
                <a:gd name="connsiteY93" fmla="*/ 647700 h 3299158"/>
                <a:gd name="connsiteX94" fmla="*/ 1653540 w 1722120"/>
                <a:gd name="connsiteY94" fmla="*/ 670560 h 3299158"/>
                <a:gd name="connsiteX95" fmla="*/ 1615440 w 1722120"/>
                <a:gd name="connsiteY95" fmla="*/ 739140 h 3299158"/>
                <a:gd name="connsiteX96" fmla="*/ 1569720 w 1722120"/>
                <a:gd name="connsiteY96" fmla="*/ 762000 h 3299158"/>
                <a:gd name="connsiteX97" fmla="*/ 1470660 w 1722120"/>
                <a:gd name="connsiteY97" fmla="*/ 754380 h 3299158"/>
                <a:gd name="connsiteX98" fmla="*/ 1424940 w 1722120"/>
                <a:gd name="connsiteY98" fmla="*/ 739140 h 3299158"/>
                <a:gd name="connsiteX99" fmla="*/ 1394460 w 1722120"/>
                <a:gd name="connsiteY99" fmla="*/ 731520 h 3299158"/>
                <a:gd name="connsiteX100" fmla="*/ 1234440 w 1722120"/>
                <a:gd name="connsiteY100" fmla="*/ 739140 h 3299158"/>
                <a:gd name="connsiteX101" fmla="*/ 1219200 w 1722120"/>
                <a:gd name="connsiteY101" fmla="*/ 762000 h 3299158"/>
                <a:gd name="connsiteX102" fmla="*/ 1196340 w 1722120"/>
                <a:gd name="connsiteY102" fmla="*/ 784860 h 3299158"/>
                <a:gd name="connsiteX103" fmla="*/ 1150620 w 1722120"/>
                <a:gd name="connsiteY103" fmla="*/ 815340 h 3299158"/>
                <a:gd name="connsiteX104" fmla="*/ 1127760 w 1722120"/>
                <a:gd name="connsiteY104" fmla="*/ 830580 h 3299158"/>
                <a:gd name="connsiteX105" fmla="*/ 1104900 w 1722120"/>
                <a:gd name="connsiteY105" fmla="*/ 853440 h 3299158"/>
                <a:gd name="connsiteX106" fmla="*/ 1074420 w 1722120"/>
                <a:gd name="connsiteY106" fmla="*/ 899160 h 3299158"/>
                <a:gd name="connsiteX107" fmla="*/ 1051560 w 1722120"/>
                <a:gd name="connsiteY107" fmla="*/ 914400 h 3299158"/>
                <a:gd name="connsiteX108" fmla="*/ 1036320 w 1722120"/>
                <a:gd name="connsiteY108" fmla="*/ 937260 h 3299158"/>
                <a:gd name="connsiteX109" fmla="*/ 998220 w 1722120"/>
                <a:gd name="connsiteY109" fmla="*/ 982980 h 3299158"/>
                <a:gd name="connsiteX110" fmla="*/ 982980 w 1722120"/>
                <a:gd name="connsiteY110" fmla="*/ 1028700 h 3299158"/>
                <a:gd name="connsiteX111" fmla="*/ 967740 w 1722120"/>
                <a:gd name="connsiteY111" fmla="*/ 1059180 h 3299158"/>
                <a:gd name="connsiteX112" fmla="*/ 952500 w 1722120"/>
                <a:gd name="connsiteY112" fmla="*/ 1104900 h 3299158"/>
                <a:gd name="connsiteX113" fmla="*/ 929640 w 1722120"/>
                <a:gd name="connsiteY113" fmla="*/ 1150620 h 3299158"/>
                <a:gd name="connsiteX114" fmla="*/ 914400 w 1722120"/>
                <a:gd name="connsiteY114" fmla="*/ 1173480 h 3299158"/>
                <a:gd name="connsiteX115" fmla="*/ 922020 w 1722120"/>
                <a:gd name="connsiteY115" fmla="*/ 1203960 h 3299158"/>
                <a:gd name="connsiteX116" fmla="*/ 967740 w 1722120"/>
                <a:gd name="connsiteY116" fmla="*/ 1232535 h 3299158"/>
                <a:gd name="connsiteX117" fmla="*/ 982980 w 1722120"/>
                <a:gd name="connsiteY117" fmla="*/ 1325880 h 3299158"/>
                <a:gd name="connsiteX118" fmla="*/ 967740 w 1722120"/>
                <a:gd name="connsiteY118" fmla="*/ 1371600 h 3299158"/>
                <a:gd name="connsiteX119" fmla="*/ 937260 w 1722120"/>
                <a:gd name="connsiteY119" fmla="*/ 1417320 h 3299158"/>
                <a:gd name="connsiteX120" fmla="*/ 922020 w 1722120"/>
                <a:gd name="connsiteY120" fmla="*/ 1463040 h 3299158"/>
                <a:gd name="connsiteX121" fmla="*/ 891540 w 1722120"/>
                <a:gd name="connsiteY121" fmla="*/ 1508760 h 3299158"/>
                <a:gd name="connsiteX122" fmla="*/ 853440 w 1722120"/>
                <a:gd name="connsiteY122" fmla="*/ 1554480 h 3299158"/>
                <a:gd name="connsiteX123" fmla="*/ 845820 w 1722120"/>
                <a:gd name="connsiteY123" fmla="*/ 1584960 h 3299158"/>
                <a:gd name="connsiteX124" fmla="*/ 830580 w 1722120"/>
                <a:gd name="connsiteY124" fmla="*/ 1706880 h 3299158"/>
                <a:gd name="connsiteX125" fmla="*/ 815340 w 1722120"/>
                <a:gd name="connsiteY125" fmla="*/ 1729740 h 3299158"/>
                <a:gd name="connsiteX126" fmla="*/ 807720 w 1722120"/>
                <a:gd name="connsiteY126" fmla="*/ 1760220 h 3299158"/>
                <a:gd name="connsiteX127" fmla="*/ 784860 w 1722120"/>
                <a:gd name="connsiteY127" fmla="*/ 1950720 h 3299158"/>
                <a:gd name="connsiteX128" fmla="*/ 777240 w 1722120"/>
                <a:gd name="connsiteY128" fmla="*/ 2004060 h 3299158"/>
                <a:gd name="connsiteX129" fmla="*/ 788670 w 1722120"/>
                <a:gd name="connsiteY129" fmla="*/ 2114550 h 3299158"/>
                <a:gd name="connsiteX130" fmla="*/ 792480 w 1722120"/>
                <a:gd name="connsiteY130" fmla="*/ 2202180 h 3299158"/>
                <a:gd name="connsiteX131" fmla="*/ 815340 w 1722120"/>
                <a:gd name="connsiteY131" fmla="*/ 2541270 h 3299158"/>
                <a:gd name="connsiteX132" fmla="*/ 828675 w 1722120"/>
                <a:gd name="connsiteY132" fmla="*/ 2798445 h 3299158"/>
                <a:gd name="connsiteX133" fmla="*/ 828675 w 1722120"/>
                <a:gd name="connsiteY133" fmla="*/ 3055620 h 3299158"/>
                <a:gd name="connsiteX134" fmla="*/ 822960 w 1722120"/>
                <a:gd name="connsiteY134" fmla="*/ 3276600 h 3299158"/>
                <a:gd name="connsiteX135" fmla="*/ 777240 w 1722120"/>
                <a:gd name="connsiteY135" fmla="*/ 3291840 h 3299158"/>
                <a:gd name="connsiteX136" fmla="*/ 438150 w 1722120"/>
                <a:gd name="connsiteY136" fmla="*/ 3286125 h 3299158"/>
                <a:gd name="connsiteX137" fmla="*/ 308610 w 1722120"/>
                <a:gd name="connsiteY137" fmla="*/ 3280410 h 3299158"/>
                <a:gd name="connsiteX0" fmla="*/ 308610 w 1722120"/>
                <a:gd name="connsiteY0" fmla="*/ 3280410 h 3299158"/>
                <a:gd name="connsiteX1" fmla="*/ 300990 w 1722120"/>
                <a:gd name="connsiteY1" fmla="*/ 3219450 h 3299158"/>
                <a:gd name="connsiteX2" fmla="*/ 304800 w 1722120"/>
                <a:gd name="connsiteY2" fmla="*/ 3192780 h 3299158"/>
                <a:gd name="connsiteX3" fmla="*/ 297180 w 1722120"/>
                <a:gd name="connsiteY3" fmla="*/ 3101340 h 3299158"/>
                <a:gd name="connsiteX4" fmla="*/ 289560 w 1722120"/>
                <a:gd name="connsiteY4" fmla="*/ 3055620 h 3299158"/>
                <a:gd name="connsiteX5" fmla="*/ 274320 w 1722120"/>
                <a:gd name="connsiteY5" fmla="*/ 2948940 h 3299158"/>
                <a:gd name="connsiteX6" fmla="*/ 266700 w 1722120"/>
                <a:gd name="connsiteY6" fmla="*/ 2796540 h 3299158"/>
                <a:gd name="connsiteX7" fmla="*/ 259080 w 1722120"/>
                <a:gd name="connsiteY7" fmla="*/ 2766060 h 3299158"/>
                <a:gd name="connsiteX8" fmla="*/ 243840 w 1722120"/>
                <a:gd name="connsiteY8" fmla="*/ 2674620 h 3299158"/>
                <a:gd name="connsiteX9" fmla="*/ 236220 w 1722120"/>
                <a:gd name="connsiteY9" fmla="*/ 2575560 h 3299158"/>
                <a:gd name="connsiteX10" fmla="*/ 228600 w 1722120"/>
                <a:gd name="connsiteY10" fmla="*/ 2423160 h 3299158"/>
                <a:gd name="connsiteX11" fmla="*/ 213360 w 1722120"/>
                <a:gd name="connsiteY11" fmla="*/ 2324100 h 3299158"/>
                <a:gd name="connsiteX12" fmla="*/ 205740 w 1722120"/>
                <a:gd name="connsiteY12" fmla="*/ 2270760 h 3299158"/>
                <a:gd name="connsiteX13" fmla="*/ 179070 w 1722120"/>
                <a:gd name="connsiteY13" fmla="*/ 1844040 h 3299158"/>
                <a:gd name="connsiteX14" fmla="*/ 190500 w 1722120"/>
                <a:gd name="connsiteY14" fmla="*/ 1143000 h 3299158"/>
                <a:gd name="connsiteX15" fmla="*/ 182880 w 1722120"/>
                <a:gd name="connsiteY15" fmla="*/ 1120140 h 3299158"/>
                <a:gd name="connsiteX16" fmla="*/ 167640 w 1722120"/>
                <a:gd name="connsiteY16" fmla="*/ 1059180 h 3299158"/>
                <a:gd name="connsiteX17" fmla="*/ 160020 w 1722120"/>
                <a:gd name="connsiteY17" fmla="*/ 1036320 h 3299158"/>
                <a:gd name="connsiteX18" fmla="*/ 114300 w 1722120"/>
                <a:gd name="connsiteY18" fmla="*/ 990600 h 3299158"/>
                <a:gd name="connsiteX19" fmla="*/ 99060 w 1722120"/>
                <a:gd name="connsiteY19" fmla="*/ 967740 h 3299158"/>
                <a:gd name="connsiteX20" fmla="*/ 53340 w 1722120"/>
                <a:gd name="connsiteY20" fmla="*/ 922020 h 3299158"/>
                <a:gd name="connsiteX21" fmla="*/ 30480 w 1722120"/>
                <a:gd name="connsiteY21" fmla="*/ 876300 h 3299158"/>
                <a:gd name="connsiteX22" fmla="*/ 7620 w 1722120"/>
                <a:gd name="connsiteY22" fmla="*/ 830580 h 3299158"/>
                <a:gd name="connsiteX23" fmla="*/ 0 w 1722120"/>
                <a:gd name="connsiteY23" fmla="*/ 769620 h 3299158"/>
                <a:gd name="connsiteX24" fmla="*/ 15240 w 1722120"/>
                <a:gd name="connsiteY24" fmla="*/ 708660 h 3299158"/>
                <a:gd name="connsiteX25" fmla="*/ 30480 w 1722120"/>
                <a:gd name="connsiteY25" fmla="*/ 685800 h 3299158"/>
                <a:gd name="connsiteX26" fmla="*/ 53340 w 1722120"/>
                <a:gd name="connsiteY26" fmla="*/ 640080 h 3299158"/>
                <a:gd name="connsiteX27" fmla="*/ 68580 w 1722120"/>
                <a:gd name="connsiteY27" fmla="*/ 548640 h 3299158"/>
                <a:gd name="connsiteX28" fmla="*/ 76200 w 1722120"/>
                <a:gd name="connsiteY28" fmla="*/ 525780 h 3299158"/>
                <a:gd name="connsiteX29" fmla="*/ 91440 w 1722120"/>
                <a:gd name="connsiteY29" fmla="*/ 502920 h 3299158"/>
                <a:gd name="connsiteX30" fmla="*/ 99060 w 1722120"/>
                <a:gd name="connsiteY30" fmla="*/ 472440 h 3299158"/>
                <a:gd name="connsiteX31" fmla="*/ 160020 w 1722120"/>
                <a:gd name="connsiteY31" fmla="*/ 457200 h 3299158"/>
                <a:gd name="connsiteX32" fmla="*/ 167640 w 1722120"/>
                <a:gd name="connsiteY32" fmla="*/ 434340 h 3299158"/>
                <a:gd name="connsiteX33" fmla="*/ 175260 w 1722120"/>
                <a:gd name="connsiteY33" fmla="*/ 342900 h 3299158"/>
                <a:gd name="connsiteX34" fmla="*/ 220980 w 1722120"/>
                <a:gd name="connsiteY34" fmla="*/ 327660 h 3299158"/>
                <a:gd name="connsiteX35" fmla="*/ 243840 w 1722120"/>
                <a:gd name="connsiteY35" fmla="*/ 320040 h 3299158"/>
                <a:gd name="connsiteX36" fmla="*/ 266700 w 1722120"/>
                <a:gd name="connsiteY36" fmla="*/ 312420 h 3299158"/>
                <a:gd name="connsiteX37" fmla="*/ 289560 w 1722120"/>
                <a:gd name="connsiteY37" fmla="*/ 297180 h 3299158"/>
                <a:gd name="connsiteX38" fmla="*/ 335280 w 1722120"/>
                <a:gd name="connsiteY38" fmla="*/ 281940 h 3299158"/>
                <a:gd name="connsiteX39" fmla="*/ 358140 w 1722120"/>
                <a:gd name="connsiteY39" fmla="*/ 274320 h 3299158"/>
                <a:gd name="connsiteX40" fmla="*/ 381000 w 1722120"/>
                <a:gd name="connsiteY40" fmla="*/ 266700 h 3299158"/>
                <a:gd name="connsiteX41" fmla="*/ 403860 w 1722120"/>
                <a:gd name="connsiteY41" fmla="*/ 259080 h 3299158"/>
                <a:gd name="connsiteX42" fmla="*/ 434340 w 1722120"/>
                <a:gd name="connsiteY42" fmla="*/ 251460 h 3299158"/>
                <a:gd name="connsiteX43" fmla="*/ 510540 w 1722120"/>
                <a:gd name="connsiteY43" fmla="*/ 228600 h 3299158"/>
                <a:gd name="connsiteX44" fmla="*/ 533400 w 1722120"/>
                <a:gd name="connsiteY44" fmla="*/ 251460 h 3299158"/>
                <a:gd name="connsiteX45" fmla="*/ 563880 w 1722120"/>
                <a:gd name="connsiteY45" fmla="*/ 297180 h 3299158"/>
                <a:gd name="connsiteX46" fmla="*/ 556260 w 1722120"/>
                <a:gd name="connsiteY46" fmla="*/ 358140 h 3299158"/>
                <a:gd name="connsiteX47" fmla="*/ 548640 w 1722120"/>
                <a:gd name="connsiteY47" fmla="*/ 381000 h 3299158"/>
                <a:gd name="connsiteX48" fmla="*/ 556260 w 1722120"/>
                <a:gd name="connsiteY48" fmla="*/ 449580 h 3299158"/>
                <a:gd name="connsiteX49" fmla="*/ 670560 w 1722120"/>
                <a:gd name="connsiteY49" fmla="*/ 434340 h 3299158"/>
                <a:gd name="connsiteX50" fmla="*/ 701040 w 1722120"/>
                <a:gd name="connsiteY50" fmla="*/ 419100 h 3299158"/>
                <a:gd name="connsiteX51" fmla="*/ 746760 w 1722120"/>
                <a:gd name="connsiteY51" fmla="*/ 403860 h 3299158"/>
                <a:gd name="connsiteX52" fmla="*/ 792480 w 1722120"/>
                <a:gd name="connsiteY52" fmla="*/ 388620 h 3299158"/>
                <a:gd name="connsiteX53" fmla="*/ 815340 w 1722120"/>
                <a:gd name="connsiteY53" fmla="*/ 381000 h 3299158"/>
                <a:gd name="connsiteX54" fmla="*/ 822960 w 1722120"/>
                <a:gd name="connsiteY54" fmla="*/ 358140 h 3299158"/>
                <a:gd name="connsiteX55" fmla="*/ 845820 w 1722120"/>
                <a:gd name="connsiteY55" fmla="*/ 335280 h 3299158"/>
                <a:gd name="connsiteX56" fmla="*/ 861060 w 1722120"/>
                <a:gd name="connsiteY56" fmla="*/ 312420 h 3299158"/>
                <a:gd name="connsiteX57" fmla="*/ 838200 w 1722120"/>
                <a:gd name="connsiteY57" fmla="*/ 259080 h 3299158"/>
                <a:gd name="connsiteX58" fmla="*/ 815340 w 1722120"/>
                <a:gd name="connsiteY58" fmla="*/ 251460 h 3299158"/>
                <a:gd name="connsiteX59" fmla="*/ 838200 w 1722120"/>
                <a:gd name="connsiteY59" fmla="*/ 228600 h 3299158"/>
                <a:gd name="connsiteX60" fmla="*/ 853440 w 1722120"/>
                <a:gd name="connsiteY60" fmla="*/ 205740 h 3299158"/>
                <a:gd name="connsiteX61" fmla="*/ 876300 w 1722120"/>
                <a:gd name="connsiteY61" fmla="*/ 198120 h 3299158"/>
                <a:gd name="connsiteX62" fmla="*/ 929640 w 1722120"/>
                <a:gd name="connsiteY62" fmla="*/ 160020 h 3299158"/>
                <a:gd name="connsiteX63" fmla="*/ 952500 w 1722120"/>
                <a:gd name="connsiteY63" fmla="*/ 152400 h 3299158"/>
                <a:gd name="connsiteX64" fmla="*/ 990600 w 1722120"/>
                <a:gd name="connsiteY64" fmla="*/ 106680 h 3299158"/>
                <a:gd name="connsiteX65" fmla="*/ 1013460 w 1722120"/>
                <a:gd name="connsiteY65" fmla="*/ 99060 h 3299158"/>
                <a:gd name="connsiteX66" fmla="*/ 1036320 w 1722120"/>
                <a:gd name="connsiteY66" fmla="*/ 83820 h 3299158"/>
                <a:gd name="connsiteX67" fmla="*/ 1059180 w 1722120"/>
                <a:gd name="connsiteY67" fmla="*/ 76200 h 3299158"/>
                <a:gd name="connsiteX68" fmla="*/ 1082040 w 1722120"/>
                <a:gd name="connsiteY68" fmla="*/ 60960 h 3299158"/>
                <a:gd name="connsiteX69" fmla="*/ 1112520 w 1722120"/>
                <a:gd name="connsiteY69" fmla="*/ 53340 h 3299158"/>
                <a:gd name="connsiteX70" fmla="*/ 1158240 w 1722120"/>
                <a:gd name="connsiteY70" fmla="*/ 38100 h 3299158"/>
                <a:gd name="connsiteX71" fmla="*/ 1181100 w 1722120"/>
                <a:gd name="connsiteY71" fmla="*/ 15240 h 3299158"/>
                <a:gd name="connsiteX72" fmla="*/ 1264920 w 1722120"/>
                <a:gd name="connsiteY72" fmla="*/ 0 h 3299158"/>
                <a:gd name="connsiteX73" fmla="*/ 1363980 w 1722120"/>
                <a:gd name="connsiteY73" fmla="*/ 7620 h 3299158"/>
                <a:gd name="connsiteX74" fmla="*/ 1386840 w 1722120"/>
                <a:gd name="connsiteY74" fmla="*/ 22860 h 3299158"/>
                <a:gd name="connsiteX75" fmla="*/ 1409700 w 1722120"/>
                <a:gd name="connsiteY75" fmla="*/ 30480 h 3299158"/>
                <a:gd name="connsiteX76" fmla="*/ 1432560 w 1722120"/>
                <a:gd name="connsiteY76" fmla="*/ 45720 h 3299158"/>
                <a:gd name="connsiteX77" fmla="*/ 1485900 w 1722120"/>
                <a:gd name="connsiteY77" fmla="*/ 68580 h 3299158"/>
                <a:gd name="connsiteX78" fmla="*/ 1531620 w 1722120"/>
                <a:gd name="connsiteY78" fmla="*/ 91440 h 3299158"/>
                <a:gd name="connsiteX79" fmla="*/ 1554480 w 1722120"/>
                <a:gd name="connsiteY79" fmla="*/ 114300 h 3299158"/>
                <a:gd name="connsiteX80" fmla="*/ 1577340 w 1722120"/>
                <a:gd name="connsiteY80" fmla="*/ 129540 h 3299158"/>
                <a:gd name="connsiteX81" fmla="*/ 1615440 w 1722120"/>
                <a:gd name="connsiteY81" fmla="*/ 167640 h 3299158"/>
                <a:gd name="connsiteX82" fmla="*/ 1630680 w 1722120"/>
                <a:gd name="connsiteY82" fmla="*/ 190500 h 3299158"/>
                <a:gd name="connsiteX83" fmla="*/ 1638300 w 1722120"/>
                <a:gd name="connsiteY83" fmla="*/ 266700 h 3299158"/>
                <a:gd name="connsiteX84" fmla="*/ 1645920 w 1722120"/>
                <a:gd name="connsiteY84" fmla="*/ 297180 h 3299158"/>
                <a:gd name="connsiteX85" fmla="*/ 1668780 w 1722120"/>
                <a:gd name="connsiteY85" fmla="*/ 320040 h 3299158"/>
                <a:gd name="connsiteX86" fmla="*/ 1699260 w 1722120"/>
                <a:gd name="connsiteY86" fmla="*/ 365760 h 3299158"/>
                <a:gd name="connsiteX87" fmla="*/ 1714500 w 1722120"/>
                <a:gd name="connsiteY87" fmla="*/ 388620 h 3299158"/>
                <a:gd name="connsiteX88" fmla="*/ 1722120 w 1722120"/>
                <a:gd name="connsiteY88" fmla="*/ 411480 h 3299158"/>
                <a:gd name="connsiteX89" fmla="*/ 1699260 w 1722120"/>
                <a:gd name="connsiteY89" fmla="*/ 502920 h 3299158"/>
                <a:gd name="connsiteX90" fmla="*/ 1691640 w 1722120"/>
                <a:gd name="connsiteY90" fmla="*/ 525780 h 3299158"/>
                <a:gd name="connsiteX91" fmla="*/ 1684020 w 1722120"/>
                <a:gd name="connsiteY91" fmla="*/ 579120 h 3299158"/>
                <a:gd name="connsiteX92" fmla="*/ 1668780 w 1722120"/>
                <a:gd name="connsiteY92" fmla="*/ 624840 h 3299158"/>
                <a:gd name="connsiteX93" fmla="*/ 1661160 w 1722120"/>
                <a:gd name="connsiteY93" fmla="*/ 647700 h 3299158"/>
                <a:gd name="connsiteX94" fmla="*/ 1653540 w 1722120"/>
                <a:gd name="connsiteY94" fmla="*/ 670560 h 3299158"/>
                <a:gd name="connsiteX95" fmla="*/ 1615440 w 1722120"/>
                <a:gd name="connsiteY95" fmla="*/ 739140 h 3299158"/>
                <a:gd name="connsiteX96" fmla="*/ 1569720 w 1722120"/>
                <a:gd name="connsiteY96" fmla="*/ 762000 h 3299158"/>
                <a:gd name="connsiteX97" fmla="*/ 1470660 w 1722120"/>
                <a:gd name="connsiteY97" fmla="*/ 754380 h 3299158"/>
                <a:gd name="connsiteX98" fmla="*/ 1424940 w 1722120"/>
                <a:gd name="connsiteY98" fmla="*/ 739140 h 3299158"/>
                <a:gd name="connsiteX99" fmla="*/ 1394460 w 1722120"/>
                <a:gd name="connsiteY99" fmla="*/ 731520 h 3299158"/>
                <a:gd name="connsiteX100" fmla="*/ 1234440 w 1722120"/>
                <a:gd name="connsiteY100" fmla="*/ 739140 h 3299158"/>
                <a:gd name="connsiteX101" fmla="*/ 1219200 w 1722120"/>
                <a:gd name="connsiteY101" fmla="*/ 762000 h 3299158"/>
                <a:gd name="connsiteX102" fmla="*/ 1196340 w 1722120"/>
                <a:gd name="connsiteY102" fmla="*/ 784860 h 3299158"/>
                <a:gd name="connsiteX103" fmla="*/ 1150620 w 1722120"/>
                <a:gd name="connsiteY103" fmla="*/ 815340 h 3299158"/>
                <a:gd name="connsiteX104" fmla="*/ 1127760 w 1722120"/>
                <a:gd name="connsiteY104" fmla="*/ 830580 h 3299158"/>
                <a:gd name="connsiteX105" fmla="*/ 1104900 w 1722120"/>
                <a:gd name="connsiteY105" fmla="*/ 853440 h 3299158"/>
                <a:gd name="connsiteX106" fmla="*/ 1074420 w 1722120"/>
                <a:gd name="connsiteY106" fmla="*/ 899160 h 3299158"/>
                <a:gd name="connsiteX107" fmla="*/ 1051560 w 1722120"/>
                <a:gd name="connsiteY107" fmla="*/ 914400 h 3299158"/>
                <a:gd name="connsiteX108" fmla="*/ 1036320 w 1722120"/>
                <a:gd name="connsiteY108" fmla="*/ 937260 h 3299158"/>
                <a:gd name="connsiteX109" fmla="*/ 998220 w 1722120"/>
                <a:gd name="connsiteY109" fmla="*/ 982980 h 3299158"/>
                <a:gd name="connsiteX110" fmla="*/ 982980 w 1722120"/>
                <a:gd name="connsiteY110" fmla="*/ 1028700 h 3299158"/>
                <a:gd name="connsiteX111" fmla="*/ 967740 w 1722120"/>
                <a:gd name="connsiteY111" fmla="*/ 1059180 h 3299158"/>
                <a:gd name="connsiteX112" fmla="*/ 952500 w 1722120"/>
                <a:gd name="connsiteY112" fmla="*/ 1104900 h 3299158"/>
                <a:gd name="connsiteX113" fmla="*/ 929640 w 1722120"/>
                <a:gd name="connsiteY113" fmla="*/ 1150620 h 3299158"/>
                <a:gd name="connsiteX114" fmla="*/ 914400 w 1722120"/>
                <a:gd name="connsiteY114" fmla="*/ 1173480 h 3299158"/>
                <a:gd name="connsiteX115" fmla="*/ 922020 w 1722120"/>
                <a:gd name="connsiteY115" fmla="*/ 1203960 h 3299158"/>
                <a:gd name="connsiteX116" fmla="*/ 967740 w 1722120"/>
                <a:gd name="connsiteY116" fmla="*/ 1232535 h 3299158"/>
                <a:gd name="connsiteX117" fmla="*/ 982980 w 1722120"/>
                <a:gd name="connsiteY117" fmla="*/ 1325880 h 3299158"/>
                <a:gd name="connsiteX118" fmla="*/ 967740 w 1722120"/>
                <a:gd name="connsiteY118" fmla="*/ 1371600 h 3299158"/>
                <a:gd name="connsiteX119" fmla="*/ 937260 w 1722120"/>
                <a:gd name="connsiteY119" fmla="*/ 1417320 h 3299158"/>
                <a:gd name="connsiteX120" fmla="*/ 922020 w 1722120"/>
                <a:gd name="connsiteY120" fmla="*/ 1463040 h 3299158"/>
                <a:gd name="connsiteX121" fmla="*/ 891540 w 1722120"/>
                <a:gd name="connsiteY121" fmla="*/ 1508760 h 3299158"/>
                <a:gd name="connsiteX122" fmla="*/ 853440 w 1722120"/>
                <a:gd name="connsiteY122" fmla="*/ 1554480 h 3299158"/>
                <a:gd name="connsiteX123" fmla="*/ 845820 w 1722120"/>
                <a:gd name="connsiteY123" fmla="*/ 1584960 h 3299158"/>
                <a:gd name="connsiteX124" fmla="*/ 830580 w 1722120"/>
                <a:gd name="connsiteY124" fmla="*/ 1706880 h 3299158"/>
                <a:gd name="connsiteX125" fmla="*/ 815340 w 1722120"/>
                <a:gd name="connsiteY125" fmla="*/ 1729740 h 3299158"/>
                <a:gd name="connsiteX126" fmla="*/ 807720 w 1722120"/>
                <a:gd name="connsiteY126" fmla="*/ 1760220 h 3299158"/>
                <a:gd name="connsiteX127" fmla="*/ 784860 w 1722120"/>
                <a:gd name="connsiteY127" fmla="*/ 1950720 h 3299158"/>
                <a:gd name="connsiteX128" fmla="*/ 788670 w 1722120"/>
                <a:gd name="connsiteY128" fmla="*/ 2002155 h 3299158"/>
                <a:gd name="connsiteX129" fmla="*/ 788670 w 1722120"/>
                <a:gd name="connsiteY129" fmla="*/ 2114550 h 3299158"/>
                <a:gd name="connsiteX130" fmla="*/ 792480 w 1722120"/>
                <a:gd name="connsiteY130" fmla="*/ 2202180 h 3299158"/>
                <a:gd name="connsiteX131" fmla="*/ 815340 w 1722120"/>
                <a:gd name="connsiteY131" fmla="*/ 2541270 h 3299158"/>
                <a:gd name="connsiteX132" fmla="*/ 828675 w 1722120"/>
                <a:gd name="connsiteY132" fmla="*/ 2798445 h 3299158"/>
                <a:gd name="connsiteX133" fmla="*/ 828675 w 1722120"/>
                <a:gd name="connsiteY133" fmla="*/ 3055620 h 3299158"/>
                <a:gd name="connsiteX134" fmla="*/ 822960 w 1722120"/>
                <a:gd name="connsiteY134" fmla="*/ 3276600 h 3299158"/>
                <a:gd name="connsiteX135" fmla="*/ 777240 w 1722120"/>
                <a:gd name="connsiteY135" fmla="*/ 3291840 h 3299158"/>
                <a:gd name="connsiteX136" fmla="*/ 438150 w 1722120"/>
                <a:gd name="connsiteY136" fmla="*/ 3286125 h 3299158"/>
                <a:gd name="connsiteX137" fmla="*/ 308610 w 1722120"/>
                <a:gd name="connsiteY137" fmla="*/ 3280410 h 3299158"/>
                <a:gd name="connsiteX0" fmla="*/ 308610 w 1722120"/>
                <a:gd name="connsiteY0" fmla="*/ 3280410 h 3299158"/>
                <a:gd name="connsiteX1" fmla="*/ 300990 w 1722120"/>
                <a:gd name="connsiteY1" fmla="*/ 3219450 h 3299158"/>
                <a:gd name="connsiteX2" fmla="*/ 304800 w 1722120"/>
                <a:gd name="connsiteY2" fmla="*/ 3192780 h 3299158"/>
                <a:gd name="connsiteX3" fmla="*/ 297180 w 1722120"/>
                <a:gd name="connsiteY3" fmla="*/ 3101340 h 3299158"/>
                <a:gd name="connsiteX4" fmla="*/ 289560 w 1722120"/>
                <a:gd name="connsiteY4" fmla="*/ 3055620 h 3299158"/>
                <a:gd name="connsiteX5" fmla="*/ 274320 w 1722120"/>
                <a:gd name="connsiteY5" fmla="*/ 2948940 h 3299158"/>
                <a:gd name="connsiteX6" fmla="*/ 266700 w 1722120"/>
                <a:gd name="connsiteY6" fmla="*/ 2796540 h 3299158"/>
                <a:gd name="connsiteX7" fmla="*/ 259080 w 1722120"/>
                <a:gd name="connsiteY7" fmla="*/ 2766060 h 3299158"/>
                <a:gd name="connsiteX8" fmla="*/ 243840 w 1722120"/>
                <a:gd name="connsiteY8" fmla="*/ 2674620 h 3299158"/>
                <a:gd name="connsiteX9" fmla="*/ 236220 w 1722120"/>
                <a:gd name="connsiteY9" fmla="*/ 2575560 h 3299158"/>
                <a:gd name="connsiteX10" fmla="*/ 228600 w 1722120"/>
                <a:gd name="connsiteY10" fmla="*/ 2423160 h 3299158"/>
                <a:gd name="connsiteX11" fmla="*/ 213360 w 1722120"/>
                <a:gd name="connsiteY11" fmla="*/ 2324100 h 3299158"/>
                <a:gd name="connsiteX12" fmla="*/ 205740 w 1722120"/>
                <a:gd name="connsiteY12" fmla="*/ 2270760 h 3299158"/>
                <a:gd name="connsiteX13" fmla="*/ 179070 w 1722120"/>
                <a:gd name="connsiteY13" fmla="*/ 1844040 h 3299158"/>
                <a:gd name="connsiteX14" fmla="*/ 190500 w 1722120"/>
                <a:gd name="connsiteY14" fmla="*/ 1143000 h 3299158"/>
                <a:gd name="connsiteX15" fmla="*/ 182880 w 1722120"/>
                <a:gd name="connsiteY15" fmla="*/ 1120140 h 3299158"/>
                <a:gd name="connsiteX16" fmla="*/ 167640 w 1722120"/>
                <a:gd name="connsiteY16" fmla="*/ 1059180 h 3299158"/>
                <a:gd name="connsiteX17" fmla="*/ 160020 w 1722120"/>
                <a:gd name="connsiteY17" fmla="*/ 1036320 h 3299158"/>
                <a:gd name="connsiteX18" fmla="*/ 114300 w 1722120"/>
                <a:gd name="connsiteY18" fmla="*/ 990600 h 3299158"/>
                <a:gd name="connsiteX19" fmla="*/ 99060 w 1722120"/>
                <a:gd name="connsiteY19" fmla="*/ 967740 h 3299158"/>
                <a:gd name="connsiteX20" fmla="*/ 53340 w 1722120"/>
                <a:gd name="connsiteY20" fmla="*/ 922020 h 3299158"/>
                <a:gd name="connsiteX21" fmla="*/ 30480 w 1722120"/>
                <a:gd name="connsiteY21" fmla="*/ 876300 h 3299158"/>
                <a:gd name="connsiteX22" fmla="*/ 7620 w 1722120"/>
                <a:gd name="connsiteY22" fmla="*/ 830580 h 3299158"/>
                <a:gd name="connsiteX23" fmla="*/ 0 w 1722120"/>
                <a:gd name="connsiteY23" fmla="*/ 769620 h 3299158"/>
                <a:gd name="connsiteX24" fmla="*/ 15240 w 1722120"/>
                <a:gd name="connsiteY24" fmla="*/ 708660 h 3299158"/>
                <a:gd name="connsiteX25" fmla="*/ 30480 w 1722120"/>
                <a:gd name="connsiteY25" fmla="*/ 685800 h 3299158"/>
                <a:gd name="connsiteX26" fmla="*/ 53340 w 1722120"/>
                <a:gd name="connsiteY26" fmla="*/ 640080 h 3299158"/>
                <a:gd name="connsiteX27" fmla="*/ 68580 w 1722120"/>
                <a:gd name="connsiteY27" fmla="*/ 548640 h 3299158"/>
                <a:gd name="connsiteX28" fmla="*/ 76200 w 1722120"/>
                <a:gd name="connsiteY28" fmla="*/ 525780 h 3299158"/>
                <a:gd name="connsiteX29" fmla="*/ 91440 w 1722120"/>
                <a:gd name="connsiteY29" fmla="*/ 502920 h 3299158"/>
                <a:gd name="connsiteX30" fmla="*/ 99060 w 1722120"/>
                <a:gd name="connsiteY30" fmla="*/ 472440 h 3299158"/>
                <a:gd name="connsiteX31" fmla="*/ 160020 w 1722120"/>
                <a:gd name="connsiteY31" fmla="*/ 457200 h 3299158"/>
                <a:gd name="connsiteX32" fmla="*/ 167640 w 1722120"/>
                <a:gd name="connsiteY32" fmla="*/ 434340 h 3299158"/>
                <a:gd name="connsiteX33" fmla="*/ 175260 w 1722120"/>
                <a:gd name="connsiteY33" fmla="*/ 342900 h 3299158"/>
                <a:gd name="connsiteX34" fmla="*/ 220980 w 1722120"/>
                <a:gd name="connsiteY34" fmla="*/ 327660 h 3299158"/>
                <a:gd name="connsiteX35" fmla="*/ 243840 w 1722120"/>
                <a:gd name="connsiteY35" fmla="*/ 320040 h 3299158"/>
                <a:gd name="connsiteX36" fmla="*/ 266700 w 1722120"/>
                <a:gd name="connsiteY36" fmla="*/ 312420 h 3299158"/>
                <a:gd name="connsiteX37" fmla="*/ 289560 w 1722120"/>
                <a:gd name="connsiteY37" fmla="*/ 297180 h 3299158"/>
                <a:gd name="connsiteX38" fmla="*/ 335280 w 1722120"/>
                <a:gd name="connsiteY38" fmla="*/ 281940 h 3299158"/>
                <a:gd name="connsiteX39" fmla="*/ 358140 w 1722120"/>
                <a:gd name="connsiteY39" fmla="*/ 274320 h 3299158"/>
                <a:gd name="connsiteX40" fmla="*/ 381000 w 1722120"/>
                <a:gd name="connsiteY40" fmla="*/ 266700 h 3299158"/>
                <a:gd name="connsiteX41" fmla="*/ 403860 w 1722120"/>
                <a:gd name="connsiteY41" fmla="*/ 259080 h 3299158"/>
                <a:gd name="connsiteX42" fmla="*/ 434340 w 1722120"/>
                <a:gd name="connsiteY42" fmla="*/ 251460 h 3299158"/>
                <a:gd name="connsiteX43" fmla="*/ 510540 w 1722120"/>
                <a:gd name="connsiteY43" fmla="*/ 228600 h 3299158"/>
                <a:gd name="connsiteX44" fmla="*/ 533400 w 1722120"/>
                <a:gd name="connsiteY44" fmla="*/ 251460 h 3299158"/>
                <a:gd name="connsiteX45" fmla="*/ 563880 w 1722120"/>
                <a:gd name="connsiteY45" fmla="*/ 297180 h 3299158"/>
                <a:gd name="connsiteX46" fmla="*/ 556260 w 1722120"/>
                <a:gd name="connsiteY46" fmla="*/ 358140 h 3299158"/>
                <a:gd name="connsiteX47" fmla="*/ 548640 w 1722120"/>
                <a:gd name="connsiteY47" fmla="*/ 381000 h 3299158"/>
                <a:gd name="connsiteX48" fmla="*/ 556260 w 1722120"/>
                <a:gd name="connsiteY48" fmla="*/ 449580 h 3299158"/>
                <a:gd name="connsiteX49" fmla="*/ 670560 w 1722120"/>
                <a:gd name="connsiteY49" fmla="*/ 434340 h 3299158"/>
                <a:gd name="connsiteX50" fmla="*/ 701040 w 1722120"/>
                <a:gd name="connsiteY50" fmla="*/ 419100 h 3299158"/>
                <a:gd name="connsiteX51" fmla="*/ 746760 w 1722120"/>
                <a:gd name="connsiteY51" fmla="*/ 403860 h 3299158"/>
                <a:gd name="connsiteX52" fmla="*/ 792480 w 1722120"/>
                <a:gd name="connsiteY52" fmla="*/ 388620 h 3299158"/>
                <a:gd name="connsiteX53" fmla="*/ 815340 w 1722120"/>
                <a:gd name="connsiteY53" fmla="*/ 381000 h 3299158"/>
                <a:gd name="connsiteX54" fmla="*/ 822960 w 1722120"/>
                <a:gd name="connsiteY54" fmla="*/ 358140 h 3299158"/>
                <a:gd name="connsiteX55" fmla="*/ 845820 w 1722120"/>
                <a:gd name="connsiteY55" fmla="*/ 335280 h 3299158"/>
                <a:gd name="connsiteX56" fmla="*/ 861060 w 1722120"/>
                <a:gd name="connsiteY56" fmla="*/ 312420 h 3299158"/>
                <a:gd name="connsiteX57" fmla="*/ 838200 w 1722120"/>
                <a:gd name="connsiteY57" fmla="*/ 259080 h 3299158"/>
                <a:gd name="connsiteX58" fmla="*/ 815340 w 1722120"/>
                <a:gd name="connsiteY58" fmla="*/ 251460 h 3299158"/>
                <a:gd name="connsiteX59" fmla="*/ 838200 w 1722120"/>
                <a:gd name="connsiteY59" fmla="*/ 228600 h 3299158"/>
                <a:gd name="connsiteX60" fmla="*/ 853440 w 1722120"/>
                <a:gd name="connsiteY60" fmla="*/ 205740 h 3299158"/>
                <a:gd name="connsiteX61" fmla="*/ 876300 w 1722120"/>
                <a:gd name="connsiteY61" fmla="*/ 198120 h 3299158"/>
                <a:gd name="connsiteX62" fmla="*/ 929640 w 1722120"/>
                <a:gd name="connsiteY62" fmla="*/ 160020 h 3299158"/>
                <a:gd name="connsiteX63" fmla="*/ 952500 w 1722120"/>
                <a:gd name="connsiteY63" fmla="*/ 152400 h 3299158"/>
                <a:gd name="connsiteX64" fmla="*/ 990600 w 1722120"/>
                <a:gd name="connsiteY64" fmla="*/ 106680 h 3299158"/>
                <a:gd name="connsiteX65" fmla="*/ 1013460 w 1722120"/>
                <a:gd name="connsiteY65" fmla="*/ 99060 h 3299158"/>
                <a:gd name="connsiteX66" fmla="*/ 1036320 w 1722120"/>
                <a:gd name="connsiteY66" fmla="*/ 83820 h 3299158"/>
                <a:gd name="connsiteX67" fmla="*/ 1059180 w 1722120"/>
                <a:gd name="connsiteY67" fmla="*/ 76200 h 3299158"/>
                <a:gd name="connsiteX68" fmla="*/ 1082040 w 1722120"/>
                <a:gd name="connsiteY68" fmla="*/ 60960 h 3299158"/>
                <a:gd name="connsiteX69" fmla="*/ 1112520 w 1722120"/>
                <a:gd name="connsiteY69" fmla="*/ 53340 h 3299158"/>
                <a:gd name="connsiteX70" fmla="*/ 1158240 w 1722120"/>
                <a:gd name="connsiteY70" fmla="*/ 38100 h 3299158"/>
                <a:gd name="connsiteX71" fmla="*/ 1181100 w 1722120"/>
                <a:gd name="connsiteY71" fmla="*/ 15240 h 3299158"/>
                <a:gd name="connsiteX72" fmla="*/ 1264920 w 1722120"/>
                <a:gd name="connsiteY72" fmla="*/ 0 h 3299158"/>
                <a:gd name="connsiteX73" fmla="*/ 1363980 w 1722120"/>
                <a:gd name="connsiteY73" fmla="*/ 7620 h 3299158"/>
                <a:gd name="connsiteX74" fmla="*/ 1386840 w 1722120"/>
                <a:gd name="connsiteY74" fmla="*/ 22860 h 3299158"/>
                <a:gd name="connsiteX75" fmla="*/ 1409700 w 1722120"/>
                <a:gd name="connsiteY75" fmla="*/ 30480 h 3299158"/>
                <a:gd name="connsiteX76" fmla="*/ 1432560 w 1722120"/>
                <a:gd name="connsiteY76" fmla="*/ 45720 h 3299158"/>
                <a:gd name="connsiteX77" fmla="*/ 1485900 w 1722120"/>
                <a:gd name="connsiteY77" fmla="*/ 68580 h 3299158"/>
                <a:gd name="connsiteX78" fmla="*/ 1531620 w 1722120"/>
                <a:gd name="connsiteY78" fmla="*/ 91440 h 3299158"/>
                <a:gd name="connsiteX79" fmla="*/ 1554480 w 1722120"/>
                <a:gd name="connsiteY79" fmla="*/ 114300 h 3299158"/>
                <a:gd name="connsiteX80" fmla="*/ 1577340 w 1722120"/>
                <a:gd name="connsiteY80" fmla="*/ 129540 h 3299158"/>
                <a:gd name="connsiteX81" fmla="*/ 1615440 w 1722120"/>
                <a:gd name="connsiteY81" fmla="*/ 167640 h 3299158"/>
                <a:gd name="connsiteX82" fmla="*/ 1630680 w 1722120"/>
                <a:gd name="connsiteY82" fmla="*/ 190500 h 3299158"/>
                <a:gd name="connsiteX83" fmla="*/ 1638300 w 1722120"/>
                <a:gd name="connsiteY83" fmla="*/ 266700 h 3299158"/>
                <a:gd name="connsiteX84" fmla="*/ 1645920 w 1722120"/>
                <a:gd name="connsiteY84" fmla="*/ 297180 h 3299158"/>
                <a:gd name="connsiteX85" fmla="*/ 1668780 w 1722120"/>
                <a:gd name="connsiteY85" fmla="*/ 320040 h 3299158"/>
                <a:gd name="connsiteX86" fmla="*/ 1699260 w 1722120"/>
                <a:gd name="connsiteY86" fmla="*/ 365760 h 3299158"/>
                <a:gd name="connsiteX87" fmla="*/ 1714500 w 1722120"/>
                <a:gd name="connsiteY87" fmla="*/ 388620 h 3299158"/>
                <a:gd name="connsiteX88" fmla="*/ 1722120 w 1722120"/>
                <a:gd name="connsiteY88" fmla="*/ 411480 h 3299158"/>
                <a:gd name="connsiteX89" fmla="*/ 1699260 w 1722120"/>
                <a:gd name="connsiteY89" fmla="*/ 502920 h 3299158"/>
                <a:gd name="connsiteX90" fmla="*/ 1691640 w 1722120"/>
                <a:gd name="connsiteY90" fmla="*/ 525780 h 3299158"/>
                <a:gd name="connsiteX91" fmla="*/ 1684020 w 1722120"/>
                <a:gd name="connsiteY91" fmla="*/ 579120 h 3299158"/>
                <a:gd name="connsiteX92" fmla="*/ 1668780 w 1722120"/>
                <a:gd name="connsiteY92" fmla="*/ 624840 h 3299158"/>
                <a:gd name="connsiteX93" fmla="*/ 1661160 w 1722120"/>
                <a:gd name="connsiteY93" fmla="*/ 647700 h 3299158"/>
                <a:gd name="connsiteX94" fmla="*/ 1653540 w 1722120"/>
                <a:gd name="connsiteY94" fmla="*/ 670560 h 3299158"/>
                <a:gd name="connsiteX95" fmla="*/ 1615440 w 1722120"/>
                <a:gd name="connsiteY95" fmla="*/ 739140 h 3299158"/>
                <a:gd name="connsiteX96" fmla="*/ 1569720 w 1722120"/>
                <a:gd name="connsiteY96" fmla="*/ 762000 h 3299158"/>
                <a:gd name="connsiteX97" fmla="*/ 1470660 w 1722120"/>
                <a:gd name="connsiteY97" fmla="*/ 754380 h 3299158"/>
                <a:gd name="connsiteX98" fmla="*/ 1424940 w 1722120"/>
                <a:gd name="connsiteY98" fmla="*/ 739140 h 3299158"/>
                <a:gd name="connsiteX99" fmla="*/ 1394460 w 1722120"/>
                <a:gd name="connsiteY99" fmla="*/ 731520 h 3299158"/>
                <a:gd name="connsiteX100" fmla="*/ 1234440 w 1722120"/>
                <a:gd name="connsiteY100" fmla="*/ 739140 h 3299158"/>
                <a:gd name="connsiteX101" fmla="*/ 1219200 w 1722120"/>
                <a:gd name="connsiteY101" fmla="*/ 762000 h 3299158"/>
                <a:gd name="connsiteX102" fmla="*/ 1196340 w 1722120"/>
                <a:gd name="connsiteY102" fmla="*/ 784860 h 3299158"/>
                <a:gd name="connsiteX103" fmla="*/ 1150620 w 1722120"/>
                <a:gd name="connsiteY103" fmla="*/ 815340 h 3299158"/>
                <a:gd name="connsiteX104" fmla="*/ 1127760 w 1722120"/>
                <a:gd name="connsiteY104" fmla="*/ 830580 h 3299158"/>
                <a:gd name="connsiteX105" fmla="*/ 1104900 w 1722120"/>
                <a:gd name="connsiteY105" fmla="*/ 853440 h 3299158"/>
                <a:gd name="connsiteX106" fmla="*/ 1074420 w 1722120"/>
                <a:gd name="connsiteY106" fmla="*/ 899160 h 3299158"/>
                <a:gd name="connsiteX107" fmla="*/ 1051560 w 1722120"/>
                <a:gd name="connsiteY107" fmla="*/ 914400 h 3299158"/>
                <a:gd name="connsiteX108" fmla="*/ 1036320 w 1722120"/>
                <a:gd name="connsiteY108" fmla="*/ 937260 h 3299158"/>
                <a:gd name="connsiteX109" fmla="*/ 998220 w 1722120"/>
                <a:gd name="connsiteY109" fmla="*/ 982980 h 3299158"/>
                <a:gd name="connsiteX110" fmla="*/ 982980 w 1722120"/>
                <a:gd name="connsiteY110" fmla="*/ 1028700 h 3299158"/>
                <a:gd name="connsiteX111" fmla="*/ 967740 w 1722120"/>
                <a:gd name="connsiteY111" fmla="*/ 1059180 h 3299158"/>
                <a:gd name="connsiteX112" fmla="*/ 952500 w 1722120"/>
                <a:gd name="connsiteY112" fmla="*/ 1104900 h 3299158"/>
                <a:gd name="connsiteX113" fmla="*/ 929640 w 1722120"/>
                <a:gd name="connsiteY113" fmla="*/ 1150620 h 3299158"/>
                <a:gd name="connsiteX114" fmla="*/ 914400 w 1722120"/>
                <a:gd name="connsiteY114" fmla="*/ 1173480 h 3299158"/>
                <a:gd name="connsiteX115" fmla="*/ 922020 w 1722120"/>
                <a:gd name="connsiteY115" fmla="*/ 1203960 h 3299158"/>
                <a:gd name="connsiteX116" fmla="*/ 967740 w 1722120"/>
                <a:gd name="connsiteY116" fmla="*/ 1232535 h 3299158"/>
                <a:gd name="connsiteX117" fmla="*/ 982980 w 1722120"/>
                <a:gd name="connsiteY117" fmla="*/ 1325880 h 3299158"/>
                <a:gd name="connsiteX118" fmla="*/ 967740 w 1722120"/>
                <a:gd name="connsiteY118" fmla="*/ 1371600 h 3299158"/>
                <a:gd name="connsiteX119" fmla="*/ 937260 w 1722120"/>
                <a:gd name="connsiteY119" fmla="*/ 1417320 h 3299158"/>
                <a:gd name="connsiteX120" fmla="*/ 922020 w 1722120"/>
                <a:gd name="connsiteY120" fmla="*/ 1463040 h 3299158"/>
                <a:gd name="connsiteX121" fmla="*/ 891540 w 1722120"/>
                <a:gd name="connsiteY121" fmla="*/ 1508760 h 3299158"/>
                <a:gd name="connsiteX122" fmla="*/ 853440 w 1722120"/>
                <a:gd name="connsiteY122" fmla="*/ 1554480 h 3299158"/>
                <a:gd name="connsiteX123" fmla="*/ 845820 w 1722120"/>
                <a:gd name="connsiteY123" fmla="*/ 1584960 h 3299158"/>
                <a:gd name="connsiteX124" fmla="*/ 830580 w 1722120"/>
                <a:gd name="connsiteY124" fmla="*/ 1706880 h 3299158"/>
                <a:gd name="connsiteX125" fmla="*/ 815340 w 1722120"/>
                <a:gd name="connsiteY125" fmla="*/ 1729740 h 3299158"/>
                <a:gd name="connsiteX126" fmla="*/ 807720 w 1722120"/>
                <a:gd name="connsiteY126" fmla="*/ 1760220 h 3299158"/>
                <a:gd name="connsiteX127" fmla="*/ 796290 w 1722120"/>
                <a:gd name="connsiteY127" fmla="*/ 1935480 h 3299158"/>
                <a:gd name="connsiteX128" fmla="*/ 788670 w 1722120"/>
                <a:gd name="connsiteY128" fmla="*/ 2002155 h 3299158"/>
                <a:gd name="connsiteX129" fmla="*/ 788670 w 1722120"/>
                <a:gd name="connsiteY129" fmla="*/ 2114550 h 3299158"/>
                <a:gd name="connsiteX130" fmla="*/ 792480 w 1722120"/>
                <a:gd name="connsiteY130" fmla="*/ 2202180 h 3299158"/>
                <a:gd name="connsiteX131" fmla="*/ 815340 w 1722120"/>
                <a:gd name="connsiteY131" fmla="*/ 2541270 h 3299158"/>
                <a:gd name="connsiteX132" fmla="*/ 828675 w 1722120"/>
                <a:gd name="connsiteY132" fmla="*/ 2798445 h 3299158"/>
                <a:gd name="connsiteX133" fmla="*/ 828675 w 1722120"/>
                <a:gd name="connsiteY133" fmla="*/ 3055620 h 3299158"/>
                <a:gd name="connsiteX134" fmla="*/ 822960 w 1722120"/>
                <a:gd name="connsiteY134" fmla="*/ 3276600 h 3299158"/>
                <a:gd name="connsiteX135" fmla="*/ 777240 w 1722120"/>
                <a:gd name="connsiteY135" fmla="*/ 3291840 h 3299158"/>
                <a:gd name="connsiteX136" fmla="*/ 438150 w 1722120"/>
                <a:gd name="connsiteY136" fmla="*/ 3286125 h 3299158"/>
                <a:gd name="connsiteX137" fmla="*/ 308610 w 1722120"/>
                <a:gd name="connsiteY137" fmla="*/ 3280410 h 3299158"/>
                <a:gd name="connsiteX0" fmla="*/ 308610 w 1722120"/>
                <a:gd name="connsiteY0" fmla="*/ 3280410 h 3295762"/>
                <a:gd name="connsiteX1" fmla="*/ 300990 w 1722120"/>
                <a:gd name="connsiteY1" fmla="*/ 3219450 h 3295762"/>
                <a:gd name="connsiteX2" fmla="*/ 304800 w 1722120"/>
                <a:gd name="connsiteY2" fmla="*/ 3192780 h 3295762"/>
                <a:gd name="connsiteX3" fmla="*/ 297180 w 1722120"/>
                <a:gd name="connsiteY3" fmla="*/ 3101340 h 3295762"/>
                <a:gd name="connsiteX4" fmla="*/ 289560 w 1722120"/>
                <a:gd name="connsiteY4" fmla="*/ 3055620 h 3295762"/>
                <a:gd name="connsiteX5" fmla="*/ 274320 w 1722120"/>
                <a:gd name="connsiteY5" fmla="*/ 2948940 h 3295762"/>
                <a:gd name="connsiteX6" fmla="*/ 266700 w 1722120"/>
                <a:gd name="connsiteY6" fmla="*/ 2796540 h 3295762"/>
                <a:gd name="connsiteX7" fmla="*/ 259080 w 1722120"/>
                <a:gd name="connsiteY7" fmla="*/ 2766060 h 3295762"/>
                <a:gd name="connsiteX8" fmla="*/ 243840 w 1722120"/>
                <a:gd name="connsiteY8" fmla="*/ 2674620 h 3295762"/>
                <a:gd name="connsiteX9" fmla="*/ 236220 w 1722120"/>
                <a:gd name="connsiteY9" fmla="*/ 2575560 h 3295762"/>
                <a:gd name="connsiteX10" fmla="*/ 228600 w 1722120"/>
                <a:gd name="connsiteY10" fmla="*/ 2423160 h 3295762"/>
                <a:gd name="connsiteX11" fmla="*/ 213360 w 1722120"/>
                <a:gd name="connsiteY11" fmla="*/ 2324100 h 3295762"/>
                <a:gd name="connsiteX12" fmla="*/ 205740 w 1722120"/>
                <a:gd name="connsiteY12" fmla="*/ 2270760 h 3295762"/>
                <a:gd name="connsiteX13" fmla="*/ 179070 w 1722120"/>
                <a:gd name="connsiteY13" fmla="*/ 1844040 h 3295762"/>
                <a:gd name="connsiteX14" fmla="*/ 190500 w 1722120"/>
                <a:gd name="connsiteY14" fmla="*/ 1143000 h 3295762"/>
                <a:gd name="connsiteX15" fmla="*/ 182880 w 1722120"/>
                <a:gd name="connsiteY15" fmla="*/ 1120140 h 3295762"/>
                <a:gd name="connsiteX16" fmla="*/ 167640 w 1722120"/>
                <a:gd name="connsiteY16" fmla="*/ 1059180 h 3295762"/>
                <a:gd name="connsiteX17" fmla="*/ 160020 w 1722120"/>
                <a:gd name="connsiteY17" fmla="*/ 1036320 h 3295762"/>
                <a:gd name="connsiteX18" fmla="*/ 114300 w 1722120"/>
                <a:gd name="connsiteY18" fmla="*/ 990600 h 3295762"/>
                <a:gd name="connsiteX19" fmla="*/ 99060 w 1722120"/>
                <a:gd name="connsiteY19" fmla="*/ 967740 h 3295762"/>
                <a:gd name="connsiteX20" fmla="*/ 53340 w 1722120"/>
                <a:gd name="connsiteY20" fmla="*/ 922020 h 3295762"/>
                <a:gd name="connsiteX21" fmla="*/ 30480 w 1722120"/>
                <a:gd name="connsiteY21" fmla="*/ 876300 h 3295762"/>
                <a:gd name="connsiteX22" fmla="*/ 7620 w 1722120"/>
                <a:gd name="connsiteY22" fmla="*/ 830580 h 3295762"/>
                <a:gd name="connsiteX23" fmla="*/ 0 w 1722120"/>
                <a:gd name="connsiteY23" fmla="*/ 769620 h 3295762"/>
                <a:gd name="connsiteX24" fmla="*/ 15240 w 1722120"/>
                <a:gd name="connsiteY24" fmla="*/ 708660 h 3295762"/>
                <a:gd name="connsiteX25" fmla="*/ 30480 w 1722120"/>
                <a:gd name="connsiteY25" fmla="*/ 685800 h 3295762"/>
                <a:gd name="connsiteX26" fmla="*/ 53340 w 1722120"/>
                <a:gd name="connsiteY26" fmla="*/ 640080 h 3295762"/>
                <a:gd name="connsiteX27" fmla="*/ 68580 w 1722120"/>
                <a:gd name="connsiteY27" fmla="*/ 548640 h 3295762"/>
                <a:gd name="connsiteX28" fmla="*/ 76200 w 1722120"/>
                <a:gd name="connsiteY28" fmla="*/ 525780 h 3295762"/>
                <a:gd name="connsiteX29" fmla="*/ 91440 w 1722120"/>
                <a:gd name="connsiteY29" fmla="*/ 502920 h 3295762"/>
                <a:gd name="connsiteX30" fmla="*/ 99060 w 1722120"/>
                <a:gd name="connsiteY30" fmla="*/ 472440 h 3295762"/>
                <a:gd name="connsiteX31" fmla="*/ 160020 w 1722120"/>
                <a:gd name="connsiteY31" fmla="*/ 457200 h 3295762"/>
                <a:gd name="connsiteX32" fmla="*/ 167640 w 1722120"/>
                <a:gd name="connsiteY32" fmla="*/ 434340 h 3295762"/>
                <a:gd name="connsiteX33" fmla="*/ 175260 w 1722120"/>
                <a:gd name="connsiteY33" fmla="*/ 342900 h 3295762"/>
                <a:gd name="connsiteX34" fmla="*/ 220980 w 1722120"/>
                <a:gd name="connsiteY34" fmla="*/ 327660 h 3295762"/>
                <a:gd name="connsiteX35" fmla="*/ 243840 w 1722120"/>
                <a:gd name="connsiteY35" fmla="*/ 320040 h 3295762"/>
                <a:gd name="connsiteX36" fmla="*/ 266700 w 1722120"/>
                <a:gd name="connsiteY36" fmla="*/ 312420 h 3295762"/>
                <a:gd name="connsiteX37" fmla="*/ 289560 w 1722120"/>
                <a:gd name="connsiteY37" fmla="*/ 297180 h 3295762"/>
                <a:gd name="connsiteX38" fmla="*/ 335280 w 1722120"/>
                <a:gd name="connsiteY38" fmla="*/ 281940 h 3295762"/>
                <a:gd name="connsiteX39" fmla="*/ 358140 w 1722120"/>
                <a:gd name="connsiteY39" fmla="*/ 274320 h 3295762"/>
                <a:gd name="connsiteX40" fmla="*/ 381000 w 1722120"/>
                <a:gd name="connsiteY40" fmla="*/ 266700 h 3295762"/>
                <a:gd name="connsiteX41" fmla="*/ 403860 w 1722120"/>
                <a:gd name="connsiteY41" fmla="*/ 259080 h 3295762"/>
                <a:gd name="connsiteX42" fmla="*/ 434340 w 1722120"/>
                <a:gd name="connsiteY42" fmla="*/ 251460 h 3295762"/>
                <a:gd name="connsiteX43" fmla="*/ 510540 w 1722120"/>
                <a:gd name="connsiteY43" fmla="*/ 228600 h 3295762"/>
                <a:gd name="connsiteX44" fmla="*/ 533400 w 1722120"/>
                <a:gd name="connsiteY44" fmla="*/ 251460 h 3295762"/>
                <a:gd name="connsiteX45" fmla="*/ 563880 w 1722120"/>
                <a:gd name="connsiteY45" fmla="*/ 297180 h 3295762"/>
                <a:gd name="connsiteX46" fmla="*/ 556260 w 1722120"/>
                <a:gd name="connsiteY46" fmla="*/ 358140 h 3295762"/>
                <a:gd name="connsiteX47" fmla="*/ 548640 w 1722120"/>
                <a:gd name="connsiteY47" fmla="*/ 381000 h 3295762"/>
                <a:gd name="connsiteX48" fmla="*/ 556260 w 1722120"/>
                <a:gd name="connsiteY48" fmla="*/ 449580 h 3295762"/>
                <a:gd name="connsiteX49" fmla="*/ 670560 w 1722120"/>
                <a:gd name="connsiteY49" fmla="*/ 434340 h 3295762"/>
                <a:gd name="connsiteX50" fmla="*/ 701040 w 1722120"/>
                <a:gd name="connsiteY50" fmla="*/ 419100 h 3295762"/>
                <a:gd name="connsiteX51" fmla="*/ 746760 w 1722120"/>
                <a:gd name="connsiteY51" fmla="*/ 403860 h 3295762"/>
                <a:gd name="connsiteX52" fmla="*/ 792480 w 1722120"/>
                <a:gd name="connsiteY52" fmla="*/ 388620 h 3295762"/>
                <a:gd name="connsiteX53" fmla="*/ 815340 w 1722120"/>
                <a:gd name="connsiteY53" fmla="*/ 381000 h 3295762"/>
                <a:gd name="connsiteX54" fmla="*/ 822960 w 1722120"/>
                <a:gd name="connsiteY54" fmla="*/ 358140 h 3295762"/>
                <a:gd name="connsiteX55" fmla="*/ 845820 w 1722120"/>
                <a:gd name="connsiteY55" fmla="*/ 335280 h 3295762"/>
                <a:gd name="connsiteX56" fmla="*/ 861060 w 1722120"/>
                <a:gd name="connsiteY56" fmla="*/ 312420 h 3295762"/>
                <a:gd name="connsiteX57" fmla="*/ 838200 w 1722120"/>
                <a:gd name="connsiteY57" fmla="*/ 259080 h 3295762"/>
                <a:gd name="connsiteX58" fmla="*/ 815340 w 1722120"/>
                <a:gd name="connsiteY58" fmla="*/ 251460 h 3295762"/>
                <a:gd name="connsiteX59" fmla="*/ 838200 w 1722120"/>
                <a:gd name="connsiteY59" fmla="*/ 228600 h 3295762"/>
                <a:gd name="connsiteX60" fmla="*/ 853440 w 1722120"/>
                <a:gd name="connsiteY60" fmla="*/ 205740 h 3295762"/>
                <a:gd name="connsiteX61" fmla="*/ 876300 w 1722120"/>
                <a:gd name="connsiteY61" fmla="*/ 198120 h 3295762"/>
                <a:gd name="connsiteX62" fmla="*/ 929640 w 1722120"/>
                <a:gd name="connsiteY62" fmla="*/ 160020 h 3295762"/>
                <a:gd name="connsiteX63" fmla="*/ 952500 w 1722120"/>
                <a:gd name="connsiteY63" fmla="*/ 152400 h 3295762"/>
                <a:gd name="connsiteX64" fmla="*/ 990600 w 1722120"/>
                <a:gd name="connsiteY64" fmla="*/ 106680 h 3295762"/>
                <a:gd name="connsiteX65" fmla="*/ 1013460 w 1722120"/>
                <a:gd name="connsiteY65" fmla="*/ 99060 h 3295762"/>
                <a:gd name="connsiteX66" fmla="*/ 1036320 w 1722120"/>
                <a:gd name="connsiteY66" fmla="*/ 83820 h 3295762"/>
                <a:gd name="connsiteX67" fmla="*/ 1059180 w 1722120"/>
                <a:gd name="connsiteY67" fmla="*/ 76200 h 3295762"/>
                <a:gd name="connsiteX68" fmla="*/ 1082040 w 1722120"/>
                <a:gd name="connsiteY68" fmla="*/ 60960 h 3295762"/>
                <a:gd name="connsiteX69" fmla="*/ 1112520 w 1722120"/>
                <a:gd name="connsiteY69" fmla="*/ 53340 h 3295762"/>
                <a:gd name="connsiteX70" fmla="*/ 1158240 w 1722120"/>
                <a:gd name="connsiteY70" fmla="*/ 38100 h 3295762"/>
                <a:gd name="connsiteX71" fmla="*/ 1181100 w 1722120"/>
                <a:gd name="connsiteY71" fmla="*/ 15240 h 3295762"/>
                <a:gd name="connsiteX72" fmla="*/ 1264920 w 1722120"/>
                <a:gd name="connsiteY72" fmla="*/ 0 h 3295762"/>
                <a:gd name="connsiteX73" fmla="*/ 1363980 w 1722120"/>
                <a:gd name="connsiteY73" fmla="*/ 7620 h 3295762"/>
                <a:gd name="connsiteX74" fmla="*/ 1386840 w 1722120"/>
                <a:gd name="connsiteY74" fmla="*/ 22860 h 3295762"/>
                <a:gd name="connsiteX75" fmla="*/ 1409700 w 1722120"/>
                <a:gd name="connsiteY75" fmla="*/ 30480 h 3295762"/>
                <a:gd name="connsiteX76" fmla="*/ 1432560 w 1722120"/>
                <a:gd name="connsiteY76" fmla="*/ 45720 h 3295762"/>
                <a:gd name="connsiteX77" fmla="*/ 1485900 w 1722120"/>
                <a:gd name="connsiteY77" fmla="*/ 68580 h 3295762"/>
                <a:gd name="connsiteX78" fmla="*/ 1531620 w 1722120"/>
                <a:gd name="connsiteY78" fmla="*/ 91440 h 3295762"/>
                <a:gd name="connsiteX79" fmla="*/ 1554480 w 1722120"/>
                <a:gd name="connsiteY79" fmla="*/ 114300 h 3295762"/>
                <a:gd name="connsiteX80" fmla="*/ 1577340 w 1722120"/>
                <a:gd name="connsiteY80" fmla="*/ 129540 h 3295762"/>
                <a:gd name="connsiteX81" fmla="*/ 1615440 w 1722120"/>
                <a:gd name="connsiteY81" fmla="*/ 167640 h 3295762"/>
                <a:gd name="connsiteX82" fmla="*/ 1630680 w 1722120"/>
                <a:gd name="connsiteY82" fmla="*/ 190500 h 3295762"/>
                <a:gd name="connsiteX83" fmla="*/ 1638300 w 1722120"/>
                <a:gd name="connsiteY83" fmla="*/ 266700 h 3295762"/>
                <a:gd name="connsiteX84" fmla="*/ 1645920 w 1722120"/>
                <a:gd name="connsiteY84" fmla="*/ 297180 h 3295762"/>
                <a:gd name="connsiteX85" fmla="*/ 1668780 w 1722120"/>
                <a:gd name="connsiteY85" fmla="*/ 320040 h 3295762"/>
                <a:gd name="connsiteX86" fmla="*/ 1699260 w 1722120"/>
                <a:gd name="connsiteY86" fmla="*/ 365760 h 3295762"/>
                <a:gd name="connsiteX87" fmla="*/ 1714500 w 1722120"/>
                <a:gd name="connsiteY87" fmla="*/ 388620 h 3295762"/>
                <a:gd name="connsiteX88" fmla="*/ 1722120 w 1722120"/>
                <a:gd name="connsiteY88" fmla="*/ 411480 h 3295762"/>
                <a:gd name="connsiteX89" fmla="*/ 1699260 w 1722120"/>
                <a:gd name="connsiteY89" fmla="*/ 502920 h 3295762"/>
                <a:gd name="connsiteX90" fmla="*/ 1691640 w 1722120"/>
                <a:gd name="connsiteY90" fmla="*/ 525780 h 3295762"/>
                <a:gd name="connsiteX91" fmla="*/ 1684020 w 1722120"/>
                <a:gd name="connsiteY91" fmla="*/ 579120 h 3295762"/>
                <a:gd name="connsiteX92" fmla="*/ 1668780 w 1722120"/>
                <a:gd name="connsiteY92" fmla="*/ 624840 h 3295762"/>
                <a:gd name="connsiteX93" fmla="*/ 1661160 w 1722120"/>
                <a:gd name="connsiteY93" fmla="*/ 647700 h 3295762"/>
                <a:gd name="connsiteX94" fmla="*/ 1653540 w 1722120"/>
                <a:gd name="connsiteY94" fmla="*/ 670560 h 3295762"/>
                <a:gd name="connsiteX95" fmla="*/ 1615440 w 1722120"/>
                <a:gd name="connsiteY95" fmla="*/ 739140 h 3295762"/>
                <a:gd name="connsiteX96" fmla="*/ 1569720 w 1722120"/>
                <a:gd name="connsiteY96" fmla="*/ 762000 h 3295762"/>
                <a:gd name="connsiteX97" fmla="*/ 1470660 w 1722120"/>
                <a:gd name="connsiteY97" fmla="*/ 754380 h 3295762"/>
                <a:gd name="connsiteX98" fmla="*/ 1424940 w 1722120"/>
                <a:gd name="connsiteY98" fmla="*/ 739140 h 3295762"/>
                <a:gd name="connsiteX99" fmla="*/ 1394460 w 1722120"/>
                <a:gd name="connsiteY99" fmla="*/ 731520 h 3295762"/>
                <a:gd name="connsiteX100" fmla="*/ 1234440 w 1722120"/>
                <a:gd name="connsiteY100" fmla="*/ 739140 h 3295762"/>
                <a:gd name="connsiteX101" fmla="*/ 1219200 w 1722120"/>
                <a:gd name="connsiteY101" fmla="*/ 762000 h 3295762"/>
                <a:gd name="connsiteX102" fmla="*/ 1196340 w 1722120"/>
                <a:gd name="connsiteY102" fmla="*/ 784860 h 3295762"/>
                <a:gd name="connsiteX103" fmla="*/ 1150620 w 1722120"/>
                <a:gd name="connsiteY103" fmla="*/ 815340 h 3295762"/>
                <a:gd name="connsiteX104" fmla="*/ 1127760 w 1722120"/>
                <a:gd name="connsiteY104" fmla="*/ 830580 h 3295762"/>
                <a:gd name="connsiteX105" fmla="*/ 1104900 w 1722120"/>
                <a:gd name="connsiteY105" fmla="*/ 853440 h 3295762"/>
                <a:gd name="connsiteX106" fmla="*/ 1074420 w 1722120"/>
                <a:gd name="connsiteY106" fmla="*/ 899160 h 3295762"/>
                <a:gd name="connsiteX107" fmla="*/ 1051560 w 1722120"/>
                <a:gd name="connsiteY107" fmla="*/ 914400 h 3295762"/>
                <a:gd name="connsiteX108" fmla="*/ 1036320 w 1722120"/>
                <a:gd name="connsiteY108" fmla="*/ 937260 h 3295762"/>
                <a:gd name="connsiteX109" fmla="*/ 998220 w 1722120"/>
                <a:gd name="connsiteY109" fmla="*/ 982980 h 3295762"/>
                <a:gd name="connsiteX110" fmla="*/ 982980 w 1722120"/>
                <a:gd name="connsiteY110" fmla="*/ 1028700 h 3295762"/>
                <a:gd name="connsiteX111" fmla="*/ 967740 w 1722120"/>
                <a:gd name="connsiteY111" fmla="*/ 1059180 h 3295762"/>
                <a:gd name="connsiteX112" fmla="*/ 952500 w 1722120"/>
                <a:gd name="connsiteY112" fmla="*/ 1104900 h 3295762"/>
                <a:gd name="connsiteX113" fmla="*/ 929640 w 1722120"/>
                <a:gd name="connsiteY113" fmla="*/ 1150620 h 3295762"/>
                <a:gd name="connsiteX114" fmla="*/ 914400 w 1722120"/>
                <a:gd name="connsiteY114" fmla="*/ 1173480 h 3295762"/>
                <a:gd name="connsiteX115" fmla="*/ 922020 w 1722120"/>
                <a:gd name="connsiteY115" fmla="*/ 1203960 h 3295762"/>
                <a:gd name="connsiteX116" fmla="*/ 967740 w 1722120"/>
                <a:gd name="connsiteY116" fmla="*/ 1232535 h 3295762"/>
                <a:gd name="connsiteX117" fmla="*/ 982980 w 1722120"/>
                <a:gd name="connsiteY117" fmla="*/ 1325880 h 3295762"/>
                <a:gd name="connsiteX118" fmla="*/ 967740 w 1722120"/>
                <a:gd name="connsiteY118" fmla="*/ 1371600 h 3295762"/>
                <a:gd name="connsiteX119" fmla="*/ 937260 w 1722120"/>
                <a:gd name="connsiteY119" fmla="*/ 1417320 h 3295762"/>
                <a:gd name="connsiteX120" fmla="*/ 922020 w 1722120"/>
                <a:gd name="connsiteY120" fmla="*/ 1463040 h 3295762"/>
                <a:gd name="connsiteX121" fmla="*/ 891540 w 1722120"/>
                <a:gd name="connsiteY121" fmla="*/ 1508760 h 3295762"/>
                <a:gd name="connsiteX122" fmla="*/ 853440 w 1722120"/>
                <a:gd name="connsiteY122" fmla="*/ 1554480 h 3295762"/>
                <a:gd name="connsiteX123" fmla="*/ 845820 w 1722120"/>
                <a:gd name="connsiteY123" fmla="*/ 1584960 h 3295762"/>
                <a:gd name="connsiteX124" fmla="*/ 830580 w 1722120"/>
                <a:gd name="connsiteY124" fmla="*/ 1706880 h 3295762"/>
                <a:gd name="connsiteX125" fmla="*/ 815340 w 1722120"/>
                <a:gd name="connsiteY125" fmla="*/ 1729740 h 3295762"/>
                <a:gd name="connsiteX126" fmla="*/ 807720 w 1722120"/>
                <a:gd name="connsiteY126" fmla="*/ 1760220 h 3295762"/>
                <a:gd name="connsiteX127" fmla="*/ 796290 w 1722120"/>
                <a:gd name="connsiteY127" fmla="*/ 1935480 h 3295762"/>
                <a:gd name="connsiteX128" fmla="*/ 788670 w 1722120"/>
                <a:gd name="connsiteY128" fmla="*/ 2002155 h 3295762"/>
                <a:gd name="connsiteX129" fmla="*/ 788670 w 1722120"/>
                <a:gd name="connsiteY129" fmla="*/ 2114550 h 3295762"/>
                <a:gd name="connsiteX130" fmla="*/ 792480 w 1722120"/>
                <a:gd name="connsiteY130" fmla="*/ 2202180 h 3295762"/>
                <a:gd name="connsiteX131" fmla="*/ 815340 w 1722120"/>
                <a:gd name="connsiteY131" fmla="*/ 2541270 h 3295762"/>
                <a:gd name="connsiteX132" fmla="*/ 828675 w 1722120"/>
                <a:gd name="connsiteY132" fmla="*/ 2798445 h 3295762"/>
                <a:gd name="connsiteX133" fmla="*/ 828675 w 1722120"/>
                <a:gd name="connsiteY133" fmla="*/ 3055620 h 3295762"/>
                <a:gd name="connsiteX134" fmla="*/ 822960 w 1722120"/>
                <a:gd name="connsiteY134" fmla="*/ 3276600 h 3295762"/>
                <a:gd name="connsiteX135" fmla="*/ 769620 w 1722120"/>
                <a:gd name="connsiteY135" fmla="*/ 3284220 h 3295762"/>
                <a:gd name="connsiteX136" fmla="*/ 438150 w 1722120"/>
                <a:gd name="connsiteY136" fmla="*/ 3286125 h 3295762"/>
                <a:gd name="connsiteX137" fmla="*/ 308610 w 1722120"/>
                <a:gd name="connsiteY137" fmla="*/ 3280410 h 3295762"/>
                <a:gd name="connsiteX0" fmla="*/ 308610 w 1722120"/>
                <a:gd name="connsiteY0" fmla="*/ 3280410 h 3300121"/>
                <a:gd name="connsiteX1" fmla="*/ 300990 w 1722120"/>
                <a:gd name="connsiteY1" fmla="*/ 3219450 h 3300121"/>
                <a:gd name="connsiteX2" fmla="*/ 304800 w 1722120"/>
                <a:gd name="connsiteY2" fmla="*/ 3192780 h 3300121"/>
                <a:gd name="connsiteX3" fmla="*/ 297180 w 1722120"/>
                <a:gd name="connsiteY3" fmla="*/ 3101340 h 3300121"/>
                <a:gd name="connsiteX4" fmla="*/ 289560 w 1722120"/>
                <a:gd name="connsiteY4" fmla="*/ 3055620 h 3300121"/>
                <a:gd name="connsiteX5" fmla="*/ 274320 w 1722120"/>
                <a:gd name="connsiteY5" fmla="*/ 2948940 h 3300121"/>
                <a:gd name="connsiteX6" fmla="*/ 266700 w 1722120"/>
                <a:gd name="connsiteY6" fmla="*/ 2796540 h 3300121"/>
                <a:gd name="connsiteX7" fmla="*/ 259080 w 1722120"/>
                <a:gd name="connsiteY7" fmla="*/ 2766060 h 3300121"/>
                <a:gd name="connsiteX8" fmla="*/ 243840 w 1722120"/>
                <a:gd name="connsiteY8" fmla="*/ 2674620 h 3300121"/>
                <a:gd name="connsiteX9" fmla="*/ 236220 w 1722120"/>
                <a:gd name="connsiteY9" fmla="*/ 2575560 h 3300121"/>
                <a:gd name="connsiteX10" fmla="*/ 228600 w 1722120"/>
                <a:gd name="connsiteY10" fmla="*/ 2423160 h 3300121"/>
                <a:gd name="connsiteX11" fmla="*/ 213360 w 1722120"/>
                <a:gd name="connsiteY11" fmla="*/ 2324100 h 3300121"/>
                <a:gd name="connsiteX12" fmla="*/ 205740 w 1722120"/>
                <a:gd name="connsiteY12" fmla="*/ 2270760 h 3300121"/>
                <a:gd name="connsiteX13" fmla="*/ 179070 w 1722120"/>
                <a:gd name="connsiteY13" fmla="*/ 1844040 h 3300121"/>
                <a:gd name="connsiteX14" fmla="*/ 190500 w 1722120"/>
                <a:gd name="connsiteY14" fmla="*/ 1143000 h 3300121"/>
                <a:gd name="connsiteX15" fmla="*/ 182880 w 1722120"/>
                <a:gd name="connsiteY15" fmla="*/ 1120140 h 3300121"/>
                <a:gd name="connsiteX16" fmla="*/ 167640 w 1722120"/>
                <a:gd name="connsiteY16" fmla="*/ 1059180 h 3300121"/>
                <a:gd name="connsiteX17" fmla="*/ 160020 w 1722120"/>
                <a:gd name="connsiteY17" fmla="*/ 1036320 h 3300121"/>
                <a:gd name="connsiteX18" fmla="*/ 114300 w 1722120"/>
                <a:gd name="connsiteY18" fmla="*/ 990600 h 3300121"/>
                <a:gd name="connsiteX19" fmla="*/ 99060 w 1722120"/>
                <a:gd name="connsiteY19" fmla="*/ 967740 h 3300121"/>
                <a:gd name="connsiteX20" fmla="*/ 53340 w 1722120"/>
                <a:gd name="connsiteY20" fmla="*/ 922020 h 3300121"/>
                <a:gd name="connsiteX21" fmla="*/ 30480 w 1722120"/>
                <a:gd name="connsiteY21" fmla="*/ 876300 h 3300121"/>
                <a:gd name="connsiteX22" fmla="*/ 7620 w 1722120"/>
                <a:gd name="connsiteY22" fmla="*/ 830580 h 3300121"/>
                <a:gd name="connsiteX23" fmla="*/ 0 w 1722120"/>
                <a:gd name="connsiteY23" fmla="*/ 769620 h 3300121"/>
                <a:gd name="connsiteX24" fmla="*/ 15240 w 1722120"/>
                <a:gd name="connsiteY24" fmla="*/ 708660 h 3300121"/>
                <a:gd name="connsiteX25" fmla="*/ 30480 w 1722120"/>
                <a:gd name="connsiteY25" fmla="*/ 685800 h 3300121"/>
                <a:gd name="connsiteX26" fmla="*/ 53340 w 1722120"/>
                <a:gd name="connsiteY26" fmla="*/ 640080 h 3300121"/>
                <a:gd name="connsiteX27" fmla="*/ 68580 w 1722120"/>
                <a:gd name="connsiteY27" fmla="*/ 548640 h 3300121"/>
                <a:gd name="connsiteX28" fmla="*/ 76200 w 1722120"/>
                <a:gd name="connsiteY28" fmla="*/ 525780 h 3300121"/>
                <a:gd name="connsiteX29" fmla="*/ 91440 w 1722120"/>
                <a:gd name="connsiteY29" fmla="*/ 502920 h 3300121"/>
                <a:gd name="connsiteX30" fmla="*/ 99060 w 1722120"/>
                <a:gd name="connsiteY30" fmla="*/ 472440 h 3300121"/>
                <a:gd name="connsiteX31" fmla="*/ 160020 w 1722120"/>
                <a:gd name="connsiteY31" fmla="*/ 457200 h 3300121"/>
                <a:gd name="connsiteX32" fmla="*/ 167640 w 1722120"/>
                <a:gd name="connsiteY32" fmla="*/ 434340 h 3300121"/>
                <a:gd name="connsiteX33" fmla="*/ 175260 w 1722120"/>
                <a:gd name="connsiteY33" fmla="*/ 342900 h 3300121"/>
                <a:gd name="connsiteX34" fmla="*/ 220980 w 1722120"/>
                <a:gd name="connsiteY34" fmla="*/ 327660 h 3300121"/>
                <a:gd name="connsiteX35" fmla="*/ 243840 w 1722120"/>
                <a:gd name="connsiteY35" fmla="*/ 320040 h 3300121"/>
                <a:gd name="connsiteX36" fmla="*/ 266700 w 1722120"/>
                <a:gd name="connsiteY36" fmla="*/ 312420 h 3300121"/>
                <a:gd name="connsiteX37" fmla="*/ 289560 w 1722120"/>
                <a:gd name="connsiteY37" fmla="*/ 297180 h 3300121"/>
                <a:gd name="connsiteX38" fmla="*/ 335280 w 1722120"/>
                <a:gd name="connsiteY38" fmla="*/ 281940 h 3300121"/>
                <a:gd name="connsiteX39" fmla="*/ 358140 w 1722120"/>
                <a:gd name="connsiteY39" fmla="*/ 274320 h 3300121"/>
                <a:gd name="connsiteX40" fmla="*/ 381000 w 1722120"/>
                <a:gd name="connsiteY40" fmla="*/ 266700 h 3300121"/>
                <a:gd name="connsiteX41" fmla="*/ 403860 w 1722120"/>
                <a:gd name="connsiteY41" fmla="*/ 259080 h 3300121"/>
                <a:gd name="connsiteX42" fmla="*/ 434340 w 1722120"/>
                <a:gd name="connsiteY42" fmla="*/ 251460 h 3300121"/>
                <a:gd name="connsiteX43" fmla="*/ 510540 w 1722120"/>
                <a:gd name="connsiteY43" fmla="*/ 228600 h 3300121"/>
                <a:gd name="connsiteX44" fmla="*/ 533400 w 1722120"/>
                <a:gd name="connsiteY44" fmla="*/ 251460 h 3300121"/>
                <a:gd name="connsiteX45" fmla="*/ 563880 w 1722120"/>
                <a:gd name="connsiteY45" fmla="*/ 297180 h 3300121"/>
                <a:gd name="connsiteX46" fmla="*/ 556260 w 1722120"/>
                <a:gd name="connsiteY46" fmla="*/ 358140 h 3300121"/>
                <a:gd name="connsiteX47" fmla="*/ 548640 w 1722120"/>
                <a:gd name="connsiteY47" fmla="*/ 381000 h 3300121"/>
                <a:gd name="connsiteX48" fmla="*/ 556260 w 1722120"/>
                <a:gd name="connsiteY48" fmla="*/ 449580 h 3300121"/>
                <a:gd name="connsiteX49" fmla="*/ 670560 w 1722120"/>
                <a:gd name="connsiteY49" fmla="*/ 434340 h 3300121"/>
                <a:gd name="connsiteX50" fmla="*/ 701040 w 1722120"/>
                <a:gd name="connsiteY50" fmla="*/ 419100 h 3300121"/>
                <a:gd name="connsiteX51" fmla="*/ 746760 w 1722120"/>
                <a:gd name="connsiteY51" fmla="*/ 403860 h 3300121"/>
                <a:gd name="connsiteX52" fmla="*/ 792480 w 1722120"/>
                <a:gd name="connsiteY52" fmla="*/ 388620 h 3300121"/>
                <a:gd name="connsiteX53" fmla="*/ 815340 w 1722120"/>
                <a:gd name="connsiteY53" fmla="*/ 381000 h 3300121"/>
                <a:gd name="connsiteX54" fmla="*/ 822960 w 1722120"/>
                <a:gd name="connsiteY54" fmla="*/ 358140 h 3300121"/>
                <a:gd name="connsiteX55" fmla="*/ 845820 w 1722120"/>
                <a:gd name="connsiteY55" fmla="*/ 335280 h 3300121"/>
                <a:gd name="connsiteX56" fmla="*/ 861060 w 1722120"/>
                <a:gd name="connsiteY56" fmla="*/ 312420 h 3300121"/>
                <a:gd name="connsiteX57" fmla="*/ 838200 w 1722120"/>
                <a:gd name="connsiteY57" fmla="*/ 259080 h 3300121"/>
                <a:gd name="connsiteX58" fmla="*/ 815340 w 1722120"/>
                <a:gd name="connsiteY58" fmla="*/ 251460 h 3300121"/>
                <a:gd name="connsiteX59" fmla="*/ 838200 w 1722120"/>
                <a:gd name="connsiteY59" fmla="*/ 228600 h 3300121"/>
                <a:gd name="connsiteX60" fmla="*/ 853440 w 1722120"/>
                <a:gd name="connsiteY60" fmla="*/ 205740 h 3300121"/>
                <a:gd name="connsiteX61" fmla="*/ 876300 w 1722120"/>
                <a:gd name="connsiteY61" fmla="*/ 198120 h 3300121"/>
                <a:gd name="connsiteX62" fmla="*/ 929640 w 1722120"/>
                <a:gd name="connsiteY62" fmla="*/ 160020 h 3300121"/>
                <a:gd name="connsiteX63" fmla="*/ 952500 w 1722120"/>
                <a:gd name="connsiteY63" fmla="*/ 152400 h 3300121"/>
                <a:gd name="connsiteX64" fmla="*/ 990600 w 1722120"/>
                <a:gd name="connsiteY64" fmla="*/ 106680 h 3300121"/>
                <a:gd name="connsiteX65" fmla="*/ 1013460 w 1722120"/>
                <a:gd name="connsiteY65" fmla="*/ 99060 h 3300121"/>
                <a:gd name="connsiteX66" fmla="*/ 1036320 w 1722120"/>
                <a:gd name="connsiteY66" fmla="*/ 83820 h 3300121"/>
                <a:gd name="connsiteX67" fmla="*/ 1059180 w 1722120"/>
                <a:gd name="connsiteY67" fmla="*/ 76200 h 3300121"/>
                <a:gd name="connsiteX68" fmla="*/ 1082040 w 1722120"/>
                <a:gd name="connsiteY68" fmla="*/ 60960 h 3300121"/>
                <a:gd name="connsiteX69" fmla="*/ 1112520 w 1722120"/>
                <a:gd name="connsiteY69" fmla="*/ 53340 h 3300121"/>
                <a:gd name="connsiteX70" fmla="*/ 1158240 w 1722120"/>
                <a:gd name="connsiteY70" fmla="*/ 38100 h 3300121"/>
                <a:gd name="connsiteX71" fmla="*/ 1181100 w 1722120"/>
                <a:gd name="connsiteY71" fmla="*/ 15240 h 3300121"/>
                <a:gd name="connsiteX72" fmla="*/ 1264920 w 1722120"/>
                <a:gd name="connsiteY72" fmla="*/ 0 h 3300121"/>
                <a:gd name="connsiteX73" fmla="*/ 1363980 w 1722120"/>
                <a:gd name="connsiteY73" fmla="*/ 7620 h 3300121"/>
                <a:gd name="connsiteX74" fmla="*/ 1386840 w 1722120"/>
                <a:gd name="connsiteY74" fmla="*/ 22860 h 3300121"/>
                <a:gd name="connsiteX75" fmla="*/ 1409700 w 1722120"/>
                <a:gd name="connsiteY75" fmla="*/ 30480 h 3300121"/>
                <a:gd name="connsiteX76" fmla="*/ 1432560 w 1722120"/>
                <a:gd name="connsiteY76" fmla="*/ 45720 h 3300121"/>
                <a:gd name="connsiteX77" fmla="*/ 1485900 w 1722120"/>
                <a:gd name="connsiteY77" fmla="*/ 68580 h 3300121"/>
                <a:gd name="connsiteX78" fmla="*/ 1531620 w 1722120"/>
                <a:gd name="connsiteY78" fmla="*/ 91440 h 3300121"/>
                <a:gd name="connsiteX79" fmla="*/ 1554480 w 1722120"/>
                <a:gd name="connsiteY79" fmla="*/ 114300 h 3300121"/>
                <a:gd name="connsiteX80" fmla="*/ 1577340 w 1722120"/>
                <a:gd name="connsiteY80" fmla="*/ 129540 h 3300121"/>
                <a:gd name="connsiteX81" fmla="*/ 1615440 w 1722120"/>
                <a:gd name="connsiteY81" fmla="*/ 167640 h 3300121"/>
                <a:gd name="connsiteX82" fmla="*/ 1630680 w 1722120"/>
                <a:gd name="connsiteY82" fmla="*/ 190500 h 3300121"/>
                <a:gd name="connsiteX83" fmla="*/ 1638300 w 1722120"/>
                <a:gd name="connsiteY83" fmla="*/ 266700 h 3300121"/>
                <a:gd name="connsiteX84" fmla="*/ 1645920 w 1722120"/>
                <a:gd name="connsiteY84" fmla="*/ 297180 h 3300121"/>
                <a:gd name="connsiteX85" fmla="*/ 1668780 w 1722120"/>
                <a:gd name="connsiteY85" fmla="*/ 320040 h 3300121"/>
                <a:gd name="connsiteX86" fmla="*/ 1699260 w 1722120"/>
                <a:gd name="connsiteY86" fmla="*/ 365760 h 3300121"/>
                <a:gd name="connsiteX87" fmla="*/ 1714500 w 1722120"/>
                <a:gd name="connsiteY87" fmla="*/ 388620 h 3300121"/>
                <a:gd name="connsiteX88" fmla="*/ 1722120 w 1722120"/>
                <a:gd name="connsiteY88" fmla="*/ 411480 h 3300121"/>
                <a:gd name="connsiteX89" fmla="*/ 1699260 w 1722120"/>
                <a:gd name="connsiteY89" fmla="*/ 502920 h 3300121"/>
                <a:gd name="connsiteX90" fmla="*/ 1691640 w 1722120"/>
                <a:gd name="connsiteY90" fmla="*/ 525780 h 3300121"/>
                <a:gd name="connsiteX91" fmla="*/ 1684020 w 1722120"/>
                <a:gd name="connsiteY91" fmla="*/ 579120 h 3300121"/>
                <a:gd name="connsiteX92" fmla="*/ 1668780 w 1722120"/>
                <a:gd name="connsiteY92" fmla="*/ 624840 h 3300121"/>
                <a:gd name="connsiteX93" fmla="*/ 1661160 w 1722120"/>
                <a:gd name="connsiteY93" fmla="*/ 647700 h 3300121"/>
                <a:gd name="connsiteX94" fmla="*/ 1653540 w 1722120"/>
                <a:gd name="connsiteY94" fmla="*/ 670560 h 3300121"/>
                <a:gd name="connsiteX95" fmla="*/ 1615440 w 1722120"/>
                <a:gd name="connsiteY95" fmla="*/ 739140 h 3300121"/>
                <a:gd name="connsiteX96" fmla="*/ 1569720 w 1722120"/>
                <a:gd name="connsiteY96" fmla="*/ 762000 h 3300121"/>
                <a:gd name="connsiteX97" fmla="*/ 1470660 w 1722120"/>
                <a:gd name="connsiteY97" fmla="*/ 754380 h 3300121"/>
                <a:gd name="connsiteX98" fmla="*/ 1424940 w 1722120"/>
                <a:gd name="connsiteY98" fmla="*/ 739140 h 3300121"/>
                <a:gd name="connsiteX99" fmla="*/ 1394460 w 1722120"/>
                <a:gd name="connsiteY99" fmla="*/ 731520 h 3300121"/>
                <a:gd name="connsiteX100" fmla="*/ 1234440 w 1722120"/>
                <a:gd name="connsiteY100" fmla="*/ 739140 h 3300121"/>
                <a:gd name="connsiteX101" fmla="*/ 1219200 w 1722120"/>
                <a:gd name="connsiteY101" fmla="*/ 762000 h 3300121"/>
                <a:gd name="connsiteX102" fmla="*/ 1196340 w 1722120"/>
                <a:gd name="connsiteY102" fmla="*/ 784860 h 3300121"/>
                <a:gd name="connsiteX103" fmla="*/ 1150620 w 1722120"/>
                <a:gd name="connsiteY103" fmla="*/ 815340 h 3300121"/>
                <a:gd name="connsiteX104" fmla="*/ 1127760 w 1722120"/>
                <a:gd name="connsiteY104" fmla="*/ 830580 h 3300121"/>
                <a:gd name="connsiteX105" fmla="*/ 1104900 w 1722120"/>
                <a:gd name="connsiteY105" fmla="*/ 853440 h 3300121"/>
                <a:gd name="connsiteX106" fmla="*/ 1074420 w 1722120"/>
                <a:gd name="connsiteY106" fmla="*/ 899160 h 3300121"/>
                <a:gd name="connsiteX107" fmla="*/ 1051560 w 1722120"/>
                <a:gd name="connsiteY107" fmla="*/ 914400 h 3300121"/>
                <a:gd name="connsiteX108" fmla="*/ 1036320 w 1722120"/>
                <a:gd name="connsiteY108" fmla="*/ 937260 h 3300121"/>
                <a:gd name="connsiteX109" fmla="*/ 998220 w 1722120"/>
                <a:gd name="connsiteY109" fmla="*/ 982980 h 3300121"/>
                <a:gd name="connsiteX110" fmla="*/ 982980 w 1722120"/>
                <a:gd name="connsiteY110" fmla="*/ 1028700 h 3300121"/>
                <a:gd name="connsiteX111" fmla="*/ 967740 w 1722120"/>
                <a:gd name="connsiteY111" fmla="*/ 1059180 h 3300121"/>
                <a:gd name="connsiteX112" fmla="*/ 952500 w 1722120"/>
                <a:gd name="connsiteY112" fmla="*/ 1104900 h 3300121"/>
                <a:gd name="connsiteX113" fmla="*/ 929640 w 1722120"/>
                <a:gd name="connsiteY113" fmla="*/ 1150620 h 3300121"/>
                <a:gd name="connsiteX114" fmla="*/ 914400 w 1722120"/>
                <a:gd name="connsiteY114" fmla="*/ 1173480 h 3300121"/>
                <a:gd name="connsiteX115" fmla="*/ 922020 w 1722120"/>
                <a:gd name="connsiteY115" fmla="*/ 1203960 h 3300121"/>
                <a:gd name="connsiteX116" fmla="*/ 967740 w 1722120"/>
                <a:gd name="connsiteY116" fmla="*/ 1232535 h 3300121"/>
                <a:gd name="connsiteX117" fmla="*/ 982980 w 1722120"/>
                <a:gd name="connsiteY117" fmla="*/ 1325880 h 3300121"/>
                <a:gd name="connsiteX118" fmla="*/ 967740 w 1722120"/>
                <a:gd name="connsiteY118" fmla="*/ 1371600 h 3300121"/>
                <a:gd name="connsiteX119" fmla="*/ 937260 w 1722120"/>
                <a:gd name="connsiteY119" fmla="*/ 1417320 h 3300121"/>
                <a:gd name="connsiteX120" fmla="*/ 922020 w 1722120"/>
                <a:gd name="connsiteY120" fmla="*/ 1463040 h 3300121"/>
                <a:gd name="connsiteX121" fmla="*/ 891540 w 1722120"/>
                <a:gd name="connsiteY121" fmla="*/ 1508760 h 3300121"/>
                <a:gd name="connsiteX122" fmla="*/ 853440 w 1722120"/>
                <a:gd name="connsiteY122" fmla="*/ 1554480 h 3300121"/>
                <a:gd name="connsiteX123" fmla="*/ 845820 w 1722120"/>
                <a:gd name="connsiteY123" fmla="*/ 1584960 h 3300121"/>
                <a:gd name="connsiteX124" fmla="*/ 830580 w 1722120"/>
                <a:gd name="connsiteY124" fmla="*/ 1706880 h 3300121"/>
                <a:gd name="connsiteX125" fmla="*/ 815340 w 1722120"/>
                <a:gd name="connsiteY125" fmla="*/ 1729740 h 3300121"/>
                <a:gd name="connsiteX126" fmla="*/ 807720 w 1722120"/>
                <a:gd name="connsiteY126" fmla="*/ 1760220 h 3300121"/>
                <a:gd name="connsiteX127" fmla="*/ 796290 w 1722120"/>
                <a:gd name="connsiteY127" fmla="*/ 1935480 h 3300121"/>
                <a:gd name="connsiteX128" fmla="*/ 788670 w 1722120"/>
                <a:gd name="connsiteY128" fmla="*/ 2002155 h 3300121"/>
                <a:gd name="connsiteX129" fmla="*/ 788670 w 1722120"/>
                <a:gd name="connsiteY129" fmla="*/ 2114550 h 3300121"/>
                <a:gd name="connsiteX130" fmla="*/ 792480 w 1722120"/>
                <a:gd name="connsiteY130" fmla="*/ 2202180 h 3300121"/>
                <a:gd name="connsiteX131" fmla="*/ 815340 w 1722120"/>
                <a:gd name="connsiteY131" fmla="*/ 2541270 h 3300121"/>
                <a:gd name="connsiteX132" fmla="*/ 828675 w 1722120"/>
                <a:gd name="connsiteY132" fmla="*/ 2798445 h 3300121"/>
                <a:gd name="connsiteX133" fmla="*/ 828675 w 1722120"/>
                <a:gd name="connsiteY133" fmla="*/ 3055620 h 3300121"/>
                <a:gd name="connsiteX134" fmla="*/ 822960 w 1722120"/>
                <a:gd name="connsiteY134" fmla="*/ 3276600 h 3300121"/>
                <a:gd name="connsiteX135" fmla="*/ 777240 w 1722120"/>
                <a:gd name="connsiteY135" fmla="*/ 3293745 h 3300121"/>
                <a:gd name="connsiteX136" fmla="*/ 438150 w 1722120"/>
                <a:gd name="connsiteY136" fmla="*/ 3286125 h 3300121"/>
                <a:gd name="connsiteX137" fmla="*/ 308610 w 1722120"/>
                <a:gd name="connsiteY137" fmla="*/ 3280410 h 3300121"/>
                <a:gd name="connsiteX0" fmla="*/ 308610 w 1722120"/>
                <a:gd name="connsiteY0" fmla="*/ 3280410 h 3301135"/>
                <a:gd name="connsiteX1" fmla="*/ 300990 w 1722120"/>
                <a:gd name="connsiteY1" fmla="*/ 3219450 h 3301135"/>
                <a:gd name="connsiteX2" fmla="*/ 304800 w 1722120"/>
                <a:gd name="connsiteY2" fmla="*/ 3192780 h 3301135"/>
                <a:gd name="connsiteX3" fmla="*/ 297180 w 1722120"/>
                <a:gd name="connsiteY3" fmla="*/ 3101340 h 3301135"/>
                <a:gd name="connsiteX4" fmla="*/ 289560 w 1722120"/>
                <a:gd name="connsiteY4" fmla="*/ 3055620 h 3301135"/>
                <a:gd name="connsiteX5" fmla="*/ 274320 w 1722120"/>
                <a:gd name="connsiteY5" fmla="*/ 2948940 h 3301135"/>
                <a:gd name="connsiteX6" fmla="*/ 266700 w 1722120"/>
                <a:gd name="connsiteY6" fmla="*/ 2796540 h 3301135"/>
                <a:gd name="connsiteX7" fmla="*/ 259080 w 1722120"/>
                <a:gd name="connsiteY7" fmla="*/ 2766060 h 3301135"/>
                <a:gd name="connsiteX8" fmla="*/ 243840 w 1722120"/>
                <a:gd name="connsiteY8" fmla="*/ 2674620 h 3301135"/>
                <a:gd name="connsiteX9" fmla="*/ 236220 w 1722120"/>
                <a:gd name="connsiteY9" fmla="*/ 2575560 h 3301135"/>
                <a:gd name="connsiteX10" fmla="*/ 228600 w 1722120"/>
                <a:gd name="connsiteY10" fmla="*/ 2423160 h 3301135"/>
                <a:gd name="connsiteX11" fmla="*/ 213360 w 1722120"/>
                <a:gd name="connsiteY11" fmla="*/ 2324100 h 3301135"/>
                <a:gd name="connsiteX12" fmla="*/ 205740 w 1722120"/>
                <a:gd name="connsiteY12" fmla="*/ 2270760 h 3301135"/>
                <a:gd name="connsiteX13" fmla="*/ 179070 w 1722120"/>
                <a:gd name="connsiteY13" fmla="*/ 1844040 h 3301135"/>
                <a:gd name="connsiteX14" fmla="*/ 190500 w 1722120"/>
                <a:gd name="connsiteY14" fmla="*/ 1143000 h 3301135"/>
                <a:gd name="connsiteX15" fmla="*/ 182880 w 1722120"/>
                <a:gd name="connsiteY15" fmla="*/ 1120140 h 3301135"/>
                <a:gd name="connsiteX16" fmla="*/ 167640 w 1722120"/>
                <a:gd name="connsiteY16" fmla="*/ 1059180 h 3301135"/>
                <a:gd name="connsiteX17" fmla="*/ 160020 w 1722120"/>
                <a:gd name="connsiteY17" fmla="*/ 1036320 h 3301135"/>
                <a:gd name="connsiteX18" fmla="*/ 114300 w 1722120"/>
                <a:gd name="connsiteY18" fmla="*/ 990600 h 3301135"/>
                <a:gd name="connsiteX19" fmla="*/ 99060 w 1722120"/>
                <a:gd name="connsiteY19" fmla="*/ 967740 h 3301135"/>
                <a:gd name="connsiteX20" fmla="*/ 53340 w 1722120"/>
                <a:gd name="connsiteY20" fmla="*/ 922020 h 3301135"/>
                <a:gd name="connsiteX21" fmla="*/ 30480 w 1722120"/>
                <a:gd name="connsiteY21" fmla="*/ 876300 h 3301135"/>
                <a:gd name="connsiteX22" fmla="*/ 7620 w 1722120"/>
                <a:gd name="connsiteY22" fmla="*/ 830580 h 3301135"/>
                <a:gd name="connsiteX23" fmla="*/ 0 w 1722120"/>
                <a:gd name="connsiteY23" fmla="*/ 769620 h 3301135"/>
                <a:gd name="connsiteX24" fmla="*/ 15240 w 1722120"/>
                <a:gd name="connsiteY24" fmla="*/ 708660 h 3301135"/>
                <a:gd name="connsiteX25" fmla="*/ 30480 w 1722120"/>
                <a:gd name="connsiteY25" fmla="*/ 685800 h 3301135"/>
                <a:gd name="connsiteX26" fmla="*/ 53340 w 1722120"/>
                <a:gd name="connsiteY26" fmla="*/ 640080 h 3301135"/>
                <a:gd name="connsiteX27" fmla="*/ 68580 w 1722120"/>
                <a:gd name="connsiteY27" fmla="*/ 548640 h 3301135"/>
                <a:gd name="connsiteX28" fmla="*/ 76200 w 1722120"/>
                <a:gd name="connsiteY28" fmla="*/ 525780 h 3301135"/>
                <a:gd name="connsiteX29" fmla="*/ 91440 w 1722120"/>
                <a:gd name="connsiteY29" fmla="*/ 502920 h 3301135"/>
                <a:gd name="connsiteX30" fmla="*/ 99060 w 1722120"/>
                <a:gd name="connsiteY30" fmla="*/ 472440 h 3301135"/>
                <a:gd name="connsiteX31" fmla="*/ 160020 w 1722120"/>
                <a:gd name="connsiteY31" fmla="*/ 457200 h 3301135"/>
                <a:gd name="connsiteX32" fmla="*/ 167640 w 1722120"/>
                <a:gd name="connsiteY32" fmla="*/ 434340 h 3301135"/>
                <a:gd name="connsiteX33" fmla="*/ 175260 w 1722120"/>
                <a:gd name="connsiteY33" fmla="*/ 342900 h 3301135"/>
                <a:gd name="connsiteX34" fmla="*/ 220980 w 1722120"/>
                <a:gd name="connsiteY34" fmla="*/ 327660 h 3301135"/>
                <a:gd name="connsiteX35" fmla="*/ 243840 w 1722120"/>
                <a:gd name="connsiteY35" fmla="*/ 320040 h 3301135"/>
                <a:gd name="connsiteX36" fmla="*/ 266700 w 1722120"/>
                <a:gd name="connsiteY36" fmla="*/ 312420 h 3301135"/>
                <a:gd name="connsiteX37" fmla="*/ 289560 w 1722120"/>
                <a:gd name="connsiteY37" fmla="*/ 297180 h 3301135"/>
                <a:gd name="connsiteX38" fmla="*/ 335280 w 1722120"/>
                <a:gd name="connsiteY38" fmla="*/ 281940 h 3301135"/>
                <a:gd name="connsiteX39" fmla="*/ 358140 w 1722120"/>
                <a:gd name="connsiteY39" fmla="*/ 274320 h 3301135"/>
                <a:gd name="connsiteX40" fmla="*/ 381000 w 1722120"/>
                <a:gd name="connsiteY40" fmla="*/ 266700 h 3301135"/>
                <a:gd name="connsiteX41" fmla="*/ 403860 w 1722120"/>
                <a:gd name="connsiteY41" fmla="*/ 259080 h 3301135"/>
                <a:gd name="connsiteX42" fmla="*/ 434340 w 1722120"/>
                <a:gd name="connsiteY42" fmla="*/ 251460 h 3301135"/>
                <a:gd name="connsiteX43" fmla="*/ 510540 w 1722120"/>
                <a:gd name="connsiteY43" fmla="*/ 228600 h 3301135"/>
                <a:gd name="connsiteX44" fmla="*/ 533400 w 1722120"/>
                <a:gd name="connsiteY44" fmla="*/ 251460 h 3301135"/>
                <a:gd name="connsiteX45" fmla="*/ 563880 w 1722120"/>
                <a:gd name="connsiteY45" fmla="*/ 297180 h 3301135"/>
                <a:gd name="connsiteX46" fmla="*/ 556260 w 1722120"/>
                <a:gd name="connsiteY46" fmla="*/ 358140 h 3301135"/>
                <a:gd name="connsiteX47" fmla="*/ 548640 w 1722120"/>
                <a:gd name="connsiteY47" fmla="*/ 381000 h 3301135"/>
                <a:gd name="connsiteX48" fmla="*/ 556260 w 1722120"/>
                <a:gd name="connsiteY48" fmla="*/ 449580 h 3301135"/>
                <a:gd name="connsiteX49" fmla="*/ 670560 w 1722120"/>
                <a:gd name="connsiteY49" fmla="*/ 434340 h 3301135"/>
                <a:gd name="connsiteX50" fmla="*/ 701040 w 1722120"/>
                <a:gd name="connsiteY50" fmla="*/ 419100 h 3301135"/>
                <a:gd name="connsiteX51" fmla="*/ 746760 w 1722120"/>
                <a:gd name="connsiteY51" fmla="*/ 403860 h 3301135"/>
                <a:gd name="connsiteX52" fmla="*/ 792480 w 1722120"/>
                <a:gd name="connsiteY52" fmla="*/ 388620 h 3301135"/>
                <a:gd name="connsiteX53" fmla="*/ 815340 w 1722120"/>
                <a:gd name="connsiteY53" fmla="*/ 381000 h 3301135"/>
                <a:gd name="connsiteX54" fmla="*/ 822960 w 1722120"/>
                <a:gd name="connsiteY54" fmla="*/ 358140 h 3301135"/>
                <a:gd name="connsiteX55" fmla="*/ 845820 w 1722120"/>
                <a:gd name="connsiteY55" fmla="*/ 335280 h 3301135"/>
                <a:gd name="connsiteX56" fmla="*/ 861060 w 1722120"/>
                <a:gd name="connsiteY56" fmla="*/ 312420 h 3301135"/>
                <a:gd name="connsiteX57" fmla="*/ 838200 w 1722120"/>
                <a:gd name="connsiteY57" fmla="*/ 259080 h 3301135"/>
                <a:gd name="connsiteX58" fmla="*/ 815340 w 1722120"/>
                <a:gd name="connsiteY58" fmla="*/ 251460 h 3301135"/>
                <a:gd name="connsiteX59" fmla="*/ 838200 w 1722120"/>
                <a:gd name="connsiteY59" fmla="*/ 228600 h 3301135"/>
                <a:gd name="connsiteX60" fmla="*/ 853440 w 1722120"/>
                <a:gd name="connsiteY60" fmla="*/ 205740 h 3301135"/>
                <a:gd name="connsiteX61" fmla="*/ 876300 w 1722120"/>
                <a:gd name="connsiteY61" fmla="*/ 198120 h 3301135"/>
                <a:gd name="connsiteX62" fmla="*/ 929640 w 1722120"/>
                <a:gd name="connsiteY62" fmla="*/ 160020 h 3301135"/>
                <a:gd name="connsiteX63" fmla="*/ 952500 w 1722120"/>
                <a:gd name="connsiteY63" fmla="*/ 152400 h 3301135"/>
                <a:gd name="connsiteX64" fmla="*/ 990600 w 1722120"/>
                <a:gd name="connsiteY64" fmla="*/ 106680 h 3301135"/>
                <a:gd name="connsiteX65" fmla="*/ 1013460 w 1722120"/>
                <a:gd name="connsiteY65" fmla="*/ 99060 h 3301135"/>
                <a:gd name="connsiteX66" fmla="*/ 1036320 w 1722120"/>
                <a:gd name="connsiteY66" fmla="*/ 83820 h 3301135"/>
                <a:gd name="connsiteX67" fmla="*/ 1059180 w 1722120"/>
                <a:gd name="connsiteY67" fmla="*/ 76200 h 3301135"/>
                <a:gd name="connsiteX68" fmla="*/ 1082040 w 1722120"/>
                <a:gd name="connsiteY68" fmla="*/ 60960 h 3301135"/>
                <a:gd name="connsiteX69" fmla="*/ 1112520 w 1722120"/>
                <a:gd name="connsiteY69" fmla="*/ 53340 h 3301135"/>
                <a:gd name="connsiteX70" fmla="*/ 1158240 w 1722120"/>
                <a:gd name="connsiteY70" fmla="*/ 38100 h 3301135"/>
                <a:gd name="connsiteX71" fmla="*/ 1181100 w 1722120"/>
                <a:gd name="connsiteY71" fmla="*/ 15240 h 3301135"/>
                <a:gd name="connsiteX72" fmla="*/ 1264920 w 1722120"/>
                <a:gd name="connsiteY72" fmla="*/ 0 h 3301135"/>
                <a:gd name="connsiteX73" fmla="*/ 1363980 w 1722120"/>
                <a:gd name="connsiteY73" fmla="*/ 7620 h 3301135"/>
                <a:gd name="connsiteX74" fmla="*/ 1386840 w 1722120"/>
                <a:gd name="connsiteY74" fmla="*/ 22860 h 3301135"/>
                <a:gd name="connsiteX75" fmla="*/ 1409700 w 1722120"/>
                <a:gd name="connsiteY75" fmla="*/ 30480 h 3301135"/>
                <a:gd name="connsiteX76" fmla="*/ 1432560 w 1722120"/>
                <a:gd name="connsiteY76" fmla="*/ 45720 h 3301135"/>
                <a:gd name="connsiteX77" fmla="*/ 1485900 w 1722120"/>
                <a:gd name="connsiteY77" fmla="*/ 68580 h 3301135"/>
                <a:gd name="connsiteX78" fmla="*/ 1531620 w 1722120"/>
                <a:gd name="connsiteY78" fmla="*/ 91440 h 3301135"/>
                <a:gd name="connsiteX79" fmla="*/ 1554480 w 1722120"/>
                <a:gd name="connsiteY79" fmla="*/ 114300 h 3301135"/>
                <a:gd name="connsiteX80" fmla="*/ 1577340 w 1722120"/>
                <a:gd name="connsiteY80" fmla="*/ 129540 h 3301135"/>
                <a:gd name="connsiteX81" fmla="*/ 1615440 w 1722120"/>
                <a:gd name="connsiteY81" fmla="*/ 167640 h 3301135"/>
                <a:gd name="connsiteX82" fmla="*/ 1630680 w 1722120"/>
                <a:gd name="connsiteY82" fmla="*/ 190500 h 3301135"/>
                <a:gd name="connsiteX83" fmla="*/ 1638300 w 1722120"/>
                <a:gd name="connsiteY83" fmla="*/ 266700 h 3301135"/>
                <a:gd name="connsiteX84" fmla="*/ 1645920 w 1722120"/>
                <a:gd name="connsiteY84" fmla="*/ 297180 h 3301135"/>
                <a:gd name="connsiteX85" fmla="*/ 1668780 w 1722120"/>
                <a:gd name="connsiteY85" fmla="*/ 320040 h 3301135"/>
                <a:gd name="connsiteX86" fmla="*/ 1699260 w 1722120"/>
                <a:gd name="connsiteY86" fmla="*/ 365760 h 3301135"/>
                <a:gd name="connsiteX87" fmla="*/ 1714500 w 1722120"/>
                <a:gd name="connsiteY87" fmla="*/ 388620 h 3301135"/>
                <a:gd name="connsiteX88" fmla="*/ 1722120 w 1722120"/>
                <a:gd name="connsiteY88" fmla="*/ 411480 h 3301135"/>
                <a:gd name="connsiteX89" fmla="*/ 1699260 w 1722120"/>
                <a:gd name="connsiteY89" fmla="*/ 502920 h 3301135"/>
                <a:gd name="connsiteX90" fmla="*/ 1691640 w 1722120"/>
                <a:gd name="connsiteY90" fmla="*/ 525780 h 3301135"/>
                <a:gd name="connsiteX91" fmla="*/ 1684020 w 1722120"/>
                <a:gd name="connsiteY91" fmla="*/ 579120 h 3301135"/>
                <a:gd name="connsiteX92" fmla="*/ 1668780 w 1722120"/>
                <a:gd name="connsiteY92" fmla="*/ 624840 h 3301135"/>
                <a:gd name="connsiteX93" fmla="*/ 1661160 w 1722120"/>
                <a:gd name="connsiteY93" fmla="*/ 647700 h 3301135"/>
                <a:gd name="connsiteX94" fmla="*/ 1653540 w 1722120"/>
                <a:gd name="connsiteY94" fmla="*/ 670560 h 3301135"/>
                <a:gd name="connsiteX95" fmla="*/ 1615440 w 1722120"/>
                <a:gd name="connsiteY95" fmla="*/ 739140 h 3301135"/>
                <a:gd name="connsiteX96" fmla="*/ 1569720 w 1722120"/>
                <a:gd name="connsiteY96" fmla="*/ 762000 h 3301135"/>
                <a:gd name="connsiteX97" fmla="*/ 1470660 w 1722120"/>
                <a:gd name="connsiteY97" fmla="*/ 754380 h 3301135"/>
                <a:gd name="connsiteX98" fmla="*/ 1424940 w 1722120"/>
                <a:gd name="connsiteY98" fmla="*/ 739140 h 3301135"/>
                <a:gd name="connsiteX99" fmla="*/ 1394460 w 1722120"/>
                <a:gd name="connsiteY99" fmla="*/ 731520 h 3301135"/>
                <a:gd name="connsiteX100" fmla="*/ 1234440 w 1722120"/>
                <a:gd name="connsiteY100" fmla="*/ 739140 h 3301135"/>
                <a:gd name="connsiteX101" fmla="*/ 1219200 w 1722120"/>
                <a:gd name="connsiteY101" fmla="*/ 762000 h 3301135"/>
                <a:gd name="connsiteX102" fmla="*/ 1196340 w 1722120"/>
                <a:gd name="connsiteY102" fmla="*/ 784860 h 3301135"/>
                <a:gd name="connsiteX103" fmla="*/ 1150620 w 1722120"/>
                <a:gd name="connsiteY103" fmla="*/ 815340 h 3301135"/>
                <a:gd name="connsiteX104" fmla="*/ 1127760 w 1722120"/>
                <a:gd name="connsiteY104" fmla="*/ 830580 h 3301135"/>
                <a:gd name="connsiteX105" fmla="*/ 1104900 w 1722120"/>
                <a:gd name="connsiteY105" fmla="*/ 853440 h 3301135"/>
                <a:gd name="connsiteX106" fmla="*/ 1074420 w 1722120"/>
                <a:gd name="connsiteY106" fmla="*/ 899160 h 3301135"/>
                <a:gd name="connsiteX107" fmla="*/ 1051560 w 1722120"/>
                <a:gd name="connsiteY107" fmla="*/ 914400 h 3301135"/>
                <a:gd name="connsiteX108" fmla="*/ 1036320 w 1722120"/>
                <a:gd name="connsiteY108" fmla="*/ 937260 h 3301135"/>
                <a:gd name="connsiteX109" fmla="*/ 998220 w 1722120"/>
                <a:gd name="connsiteY109" fmla="*/ 982980 h 3301135"/>
                <a:gd name="connsiteX110" fmla="*/ 982980 w 1722120"/>
                <a:gd name="connsiteY110" fmla="*/ 1028700 h 3301135"/>
                <a:gd name="connsiteX111" fmla="*/ 967740 w 1722120"/>
                <a:gd name="connsiteY111" fmla="*/ 1059180 h 3301135"/>
                <a:gd name="connsiteX112" fmla="*/ 952500 w 1722120"/>
                <a:gd name="connsiteY112" fmla="*/ 1104900 h 3301135"/>
                <a:gd name="connsiteX113" fmla="*/ 929640 w 1722120"/>
                <a:gd name="connsiteY113" fmla="*/ 1150620 h 3301135"/>
                <a:gd name="connsiteX114" fmla="*/ 914400 w 1722120"/>
                <a:gd name="connsiteY114" fmla="*/ 1173480 h 3301135"/>
                <a:gd name="connsiteX115" fmla="*/ 922020 w 1722120"/>
                <a:gd name="connsiteY115" fmla="*/ 1203960 h 3301135"/>
                <a:gd name="connsiteX116" fmla="*/ 967740 w 1722120"/>
                <a:gd name="connsiteY116" fmla="*/ 1232535 h 3301135"/>
                <a:gd name="connsiteX117" fmla="*/ 982980 w 1722120"/>
                <a:gd name="connsiteY117" fmla="*/ 1325880 h 3301135"/>
                <a:gd name="connsiteX118" fmla="*/ 967740 w 1722120"/>
                <a:gd name="connsiteY118" fmla="*/ 1371600 h 3301135"/>
                <a:gd name="connsiteX119" fmla="*/ 937260 w 1722120"/>
                <a:gd name="connsiteY119" fmla="*/ 1417320 h 3301135"/>
                <a:gd name="connsiteX120" fmla="*/ 922020 w 1722120"/>
                <a:gd name="connsiteY120" fmla="*/ 1463040 h 3301135"/>
                <a:gd name="connsiteX121" fmla="*/ 891540 w 1722120"/>
                <a:gd name="connsiteY121" fmla="*/ 1508760 h 3301135"/>
                <a:gd name="connsiteX122" fmla="*/ 853440 w 1722120"/>
                <a:gd name="connsiteY122" fmla="*/ 1554480 h 3301135"/>
                <a:gd name="connsiteX123" fmla="*/ 845820 w 1722120"/>
                <a:gd name="connsiteY123" fmla="*/ 1584960 h 3301135"/>
                <a:gd name="connsiteX124" fmla="*/ 830580 w 1722120"/>
                <a:gd name="connsiteY124" fmla="*/ 1706880 h 3301135"/>
                <a:gd name="connsiteX125" fmla="*/ 815340 w 1722120"/>
                <a:gd name="connsiteY125" fmla="*/ 1729740 h 3301135"/>
                <a:gd name="connsiteX126" fmla="*/ 807720 w 1722120"/>
                <a:gd name="connsiteY126" fmla="*/ 1760220 h 3301135"/>
                <a:gd name="connsiteX127" fmla="*/ 796290 w 1722120"/>
                <a:gd name="connsiteY127" fmla="*/ 1935480 h 3301135"/>
                <a:gd name="connsiteX128" fmla="*/ 788670 w 1722120"/>
                <a:gd name="connsiteY128" fmla="*/ 2002155 h 3301135"/>
                <a:gd name="connsiteX129" fmla="*/ 788670 w 1722120"/>
                <a:gd name="connsiteY129" fmla="*/ 2114550 h 3301135"/>
                <a:gd name="connsiteX130" fmla="*/ 792480 w 1722120"/>
                <a:gd name="connsiteY130" fmla="*/ 2202180 h 3301135"/>
                <a:gd name="connsiteX131" fmla="*/ 815340 w 1722120"/>
                <a:gd name="connsiteY131" fmla="*/ 2541270 h 3301135"/>
                <a:gd name="connsiteX132" fmla="*/ 828675 w 1722120"/>
                <a:gd name="connsiteY132" fmla="*/ 2798445 h 3301135"/>
                <a:gd name="connsiteX133" fmla="*/ 828675 w 1722120"/>
                <a:gd name="connsiteY133" fmla="*/ 3055620 h 3301135"/>
                <a:gd name="connsiteX134" fmla="*/ 822960 w 1722120"/>
                <a:gd name="connsiteY134" fmla="*/ 3276600 h 3301135"/>
                <a:gd name="connsiteX135" fmla="*/ 697230 w 1722120"/>
                <a:gd name="connsiteY135" fmla="*/ 3295650 h 3301135"/>
                <a:gd name="connsiteX136" fmla="*/ 438150 w 1722120"/>
                <a:gd name="connsiteY136" fmla="*/ 3286125 h 3301135"/>
                <a:gd name="connsiteX137" fmla="*/ 308610 w 1722120"/>
                <a:gd name="connsiteY137" fmla="*/ 3280410 h 3301135"/>
                <a:gd name="connsiteX0" fmla="*/ 308610 w 1722120"/>
                <a:gd name="connsiteY0" fmla="*/ 3280410 h 3298244"/>
                <a:gd name="connsiteX1" fmla="*/ 300990 w 1722120"/>
                <a:gd name="connsiteY1" fmla="*/ 3219450 h 3298244"/>
                <a:gd name="connsiteX2" fmla="*/ 304800 w 1722120"/>
                <a:gd name="connsiteY2" fmla="*/ 3192780 h 3298244"/>
                <a:gd name="connsiteX3" fmla="*/ 297180 w 1722120"/>
                <a:gd name="connsiteY3" fmla="*/ 3101340 h 3298244"/>
                <a:gd name="connsiteX4" fmla="*/ 289560 w 1722120"/>
                <a:gd name="connsiteY4" fmla="*/ 3055620 h 3298244"/>
                <a:gd name="connsiteX5" fmla="*/ 274320 w 1722120"/>
                <a:gd name="connsiteY5" fmla="*/ 2948940 h 3298244"/>
                <a:gd name="connsiteX6" fmla="*/ 266700 w 1722120"/>
                <a:gd name="connsiteY6" fmla="*/ 2796540 h 3298244"/>
                <a:gd name="connsiteX7" fmla="*/ 259080 w 1722120"/>
                <a:gd name="connsiteY7" fmla="*/ 2766060 h 3298244"/>
                <a:gd name="connsiteX8" fmla="*/ 243840 w 1722120"/>
                <a:gd name="connsiteY8" fmla="*/ 2674620 h 3298244"/>
                <a:gd name="connsiteX9" fmla="*/ 236220 w 1722120"/>
                <a:gd name="connsiteY9" fmla="*/ 2575560 h 3298244"/>
                <a:gd name="connsiteX10" fmla="*/ 228600 w 1722120"/>
                <a:gd name="connsiteY10" fmla="*/ 2423160 h 3298244"/>
                <a:gd name="connsiteX11" fmla="*/ 213360 w 1722120"/>
                <a:gd name="connsiteY11" fmla="*/ 2324100 h 3298244"/>
                <a:gd name="connsiteX12" fmla="*/ 205740 w 1722120"/>
                <a:gd name="connsiteY12" fmla="*/ 2270760 h 3298244"/>
                <a:gd name="connsiteX13" fmla="*/ 179070 w 1722120"/>
                <a:gd name="connsiteY13" fmla="*/ 1844040 h 3298244"/>
                <a:gd name="connsiteX14" fmla="*/ 190500 w 1722120"/>
                <a:gd name="connsiteY14" fmla="*/ 1143000 h 3298244"/>
                <a:gd name="connsiteX15" fmla="*/ 182880 w 1722120"/>
                <a:gd name="connsiteY15" fmla="*/ 1120140 h 3298244"/>
                <a:gd name="connsiteX16" fmla="*/ 167640 w 1722120"/>
                <a:gd name="connsiteY16" fmla="*/ 1059180 h 3298244"/>
                <a:gd name="connsiteX17" fmla="*/ 160020 w 1722120"/>
                <a:gd name="connsiteY17" fmla="*/ 1036320 h 3298244"/>
                <a:gd name="connsiteX18" fmla="*/ 114300 w 1722120"/>
                <a:gd name="connsiteY18" fmla="*/ 990600 h 3298244"/>
                <a:gd name="connsiteX19" fmla="*/ 99060 w 1722120"/>
                <a:gd name="connsiteY19" fmla="*/ 967740 h 3298244"/>
                <a:gd name="connsiteX20" fmla="*/ 53340 w 1722120"/>
                <a:gd name="connsiteY20" fmla="*/ 922020 h 3298244"/>
                <a:gd name="connsiteX21" fmla="*/ 30480 w 1722120"/>
                <a:gd name="connsiteY21" fmla="*/ 876300 h 3298244"/>
                <a:gd name="connsiteX22" fmla="*/ 7620 w 1722120"/>
                <a:gd name="connsiteY22" fmla="*/ 830580 h 3298244"/>
                <a:gd name="connsiteX23" fmla="*/ 0 w 1722120"/>
                <a:gd name="connsiteY23" fmla="*/ 769620 h 3298244"/>
                <a:gd name="connsiteX24" fmla="*/ 15240 w 1722120"/>
                <a:gd name="connsiteY24" fmla="*/ 708660 h 3298244"/>
                <a:gd name="connsiteX25" fmla="*/ 30480 w 1722120"/>
                <a:gd name="connsiteY25" fmla="*/ 685800 h 3298244"/>
                <a:gd name="connsiteX26" fmla="*/ 53340 w 1722120"/>
                <a:gd name="connsiteY26" fmla="*/ 640080 h 3298244"/>
                <a:gd name="connsiteX27" fmla="*/ 68580 w 1722120"/>
                <a:gd name="connsiteY27" fmla="*/ 548640 h 3298244"/>
                <a:gd name="connsiteX28" fmla="*/ 76200 w 1722120"/>
                <a:gd name="connsiteY28" fmla="*/ 525780 h 3298244"/>
                <a:gd name="connsiteX29" fmla="*/ 91440 w 1722120"/>
                <a:gd name="connsiteY29" fmla="*/ 502920 h 3298244"/>
                <a:gd name="connsiteX30" fmla="*/ 99060 w 1722120"/>
                <a:gd name="connsiteY30" fmla="*/ 472440 h 3298244"/>
                <a:gd name="connsiteX31" fmla="*/ 160020 w 1722120"/>
                <a:gd name="connsiteY31" fmla="*/ 457200 h 3298244"/>
                <a:gd name="connsiteX32" fmla="*/ 167640 w 1722120"/>
                <a:gd name="connsiteY32" fmla="*/ 434340 h 3298244"/>
                <a:gd name="connsiteX33" fmla="*/ 175260 w 1722120"/>
                <a:gd name="connsiteY33" fmla="*/ 342900 h 3298244"/>
                <a:gd name="connsiteX34" fmla="*/ 220980 w 1722120"/>
                <a:gd name="connsiteY34" fmla="*/ 327660 h 3298244"/>
                <a:gd name="connsiteX35" fmla="*/ 243840 w 1722120"/>
                <a:gd name="connsiteY35" fmla="*/ 320040 h 3298244"/>
                <a:gd name="connsiteX36" fmla="*/ 266700 w 1722120"/>
                <a:gd name="connsiteY36" fmla="*/ 312420 h 3298244"/>
                <a:gd name="connsiteX37" fmla="*/ 289560 w 1722120"/>
                <a:gd name="connsiteY37" fmla="*/ 297180 h 3298244"/>
                <a:gd name="connsiteX38" fmla="*/ 335280 w 1722120"/>
                <a:gd name="connsiteY38" fmla="*/ 281940 h 3298244"/>
                <a:gd name="connsiteX39" fmla="*/ 358140 w 1722120"/>
                <a:gd name="connsiteY39" fmla="*/ 274320 h 3298244"/>
                <a:gd name="connsiteX40" fmla="*/ 381000 w 1722120"/>
                <a:gd name="connsiteY40" fmla="*/ 266700 h 3298244"/>
                <a:gd name="connsiteX41" fmla="*/ 403860 w 1722120"/>
                <a:gd name="connsiteY41" fmla="*/ 259080 h 3298244"/>
                <a:gd name="connsiteX42" fmla="*/ 434340 w 1722120"/>
                <a:gd name="connsiteY42" fmla="*/ 251460 h 3298244"/>
                <a:gd name="connsiteX43" fmla="*/ 510540 w 1722120"/>
                <a:gd name="connsiteY43" fmla="*/ 228600 h 3298244"/>
                <a:gd name="connsiteX44" fmla="*/ 533400 w 1722120"/>
                <a:gd name="connsiteY44" fmla="*/ 251460 h 3298244"/>
                <a:gd name="connsiteX45" fmla="*/ 563880 w 1722120"/>
                <a:gd name="connsiteY45" fmla="*/ 297180 h 3298244"/>
                <a:gd name="connsiteX46" fmla="*/ 556260 w 1722120"/>
                <a:gd name="connsiteY46" fmla="*/ 358140 h 3298244"/>
                <a:gd name="connsiteX47" fmla="*/ 548640 w 1722120"/>
                <a:gd name="connsiteY47" fmla="*/ 381000 h 3298244"/>
                <a:gd name="connsiteX48" fmla="*/ 556260 w 1722120"/>
                <a:gd name="connsiteY48" fmla="*/ 449580 h 3298244"/>
                <a:gd name="connsiteX49" fmla="*/ 670560 w 1722120"/>
                <a:gd name="connsiteY49" fmla="*/ 434340 h 3298244"/>
                <a:gd name="connsiteX50" fmla="*/ 701040 w 1722120"/>
                <a:gd name="connsiteY50" fmla="*/ 419100 h 3298244"/>
                <a:gd name="connsiteX51" fmla="*/ 746760 w 1722120"/>
                <a:gd name="connsiteY51" fmla="*/ 403860 h 3298244"/>
                <a:gd name="connsiteX52" fmla="*/ 792480 w 1722120"/>
                <a:gd name="connsiteY52" fmla="*/ 388620 h 3298244"/>
                <a:gd name="connsiteX53" fmla="*/ 815340 w 1722120"/>
                <a:gd name="connsiteY53" fmla="*/ 381000 h 3298244"/>
                <a:gd name="connsiteX54" fmla="*/ 822960 w 1722120"/>
                <a:gd name="connsiteY54" fmla="*/ 358140 h 3298244"/>
                <a:gd name="connsiteX55" fmla="*/ 845820 w 1722120"/>
                <a:gd name="connsiteY55" fmla="*/ 335280 h 3298244"/>
                <a:gd name="connsiteX56" fmla="*/ 861060 w 1722120"/>
                <a:gd name="connsiteY56" fmla="*/ 312420 h 3298244"/>
                <a:gd name="connsiteX57" fmla="*/ 838200 w 1722120"/>
                <a:gd name="connsiteY57" fmla="*/ 259080 h 3298244"/>
                <a:gd name="connsiteX58" fmla="*/ 815340 w 1722120"/>
                <a:gd name="connsiteY58" fmla="*/ 251460 h 3298244"/>
                <a:gd name="connsiteX59" fmla="*/ 838200 w 1722120"/>
                <a:gd name="connsiteY59" fmla="*/ 228600 h 3298244"/>
                <a:gd name="connsiteX60" fmla="*/ 853440 w 1722120"/>
                <a:gd name="connsiteY60" fmla="*/ 205740 h 3298244"/>
                <a:gd name="connsiteX61" fmla="*/ 876300 w 1722120"/>
                <a:gd name="connsiteY61" fmla="*/ 198120 h 3298244"/>
                <a:gd name="connsiteX62" fmla="*/ 929640 w 1722120"/>
                <a:gd name="connsiteY62" fmla="*/ 160020 h 3298244"/>
                <a:gd name="connsiteX63" fmla="*/ 952500 w 1722120"/>
                <a:gd name="connsiteY63" fmla="*/ 152400 h 3298244"/>
                <a:gd name="connsiteX64" fmla="*/ 990600 w 1722120"/>
                <a:gd name="connsiteY64" fmla="*/ 106680 h 3298244"/>
                <a:gd name="connsiteX65" fmla="*/ 1013460 w 1722120"/>
                <a:gd name="connsiteY65" fmla="*/ 99060 h 3298244"/>
                <a:gd name="connsiteX66" fmla="*/ 1036320 w 1722120"/>
                <a:gd name="connsiteY66" fmla="*/ 83820 h 3298244"/>
                <a:gd name="connsiteX67" fmla="*/ 1059180 w 1722120"/>
                <a:gd name="connsiteY67" fmla="*/ 76200 h 3298244"/>
                <a:gd name="connsiteX68" fmla="*/ 1082040 w 1722120"/>
                <a:gd name="connsiteY68" fmla="*/ 60960 h 3298244"/>
                <a:gd name="connsiteX69" fmla="*/ 1112520 w 1722120"/>
                <a:gd name="connsiteY69" fmla="*/ 53340 h 3298244"/>
                <a:gd name="connsiteX70" fmla="*/ 1158240 w 1722120"/>
                <a:gd name="connsiteY70" fmla="*/ 38100 h 3298244"/>
                <a:gd name="connsiteX71" fmla="*/ 1181100 w 1722120"/>
                <a:gd name="connsiteY71" fmla="*/ 15240 h 3298244"/>
                <a:gd name="connsiteX72" fmla="*/ 1264920 w 1722120"/>
                <a:gd name="connsiteY72" fmla="*/ 0 h 3298244"/>
                <a:gd name="connsiteX73" fmla="*/ 1363980 w 1722120"/>
                <a:gd name="connsiteY73" fmla="*/ 7620 h 3298244"/>
                <a:gd name="connsiteX74" fmla="*/ 1386840 w 1722120"/>
                <a:gd name="connsiteY74" fmla="*/ 22860 h 3298244"/>
                <a:gd name="connsiteX75" fmla="*/ 1409700 w 1722120"/>
                <a:gd name="connsiteY75" fmla="*/ 30480 h 3298244"/>
                <a:gd name="connsiteX76" fmla="*/ 1432560 w 1722120"/>
                <a:gd name="connsiteY76" fmla="*/ 45720 h 3298244"/>
                <a:gd name="connsiteX77" fmla="*/ 1485900 w 1722120"/>
                <a:gd name="connsiteY77" fmla="*/ 68580 h 3298244"/>
                <a:gd name="connsiteX78" fmla="*/ 1531620 w 1722120"/>
                <a:gd name="connsiteY78" fmla="*/ 91440 h 3298244"/>
                <a:gd name="connsiteX79" fmla="*/ 1554480 w 1722120"/>
                <a:gd name="connsiteY79" fmla="*/ 114300 h 3298244"/>
                <a:gd name="connsiteX80" fmla="*/ 1577340 w 1722120"/>
                <a:gd name="connsiteY80" fmla="*/ 129540 h 3298244"/>
                <a:gd name="connsiteX81" fmla="*/ 1615440 w 1722120"/>
                <a:gd name="connsiteY81" fmla="*/ 167640 h 3298244"/>
                <a:gd name="connsiteX82" fmla="*/ 1630680 w 1722120"/>
                <a:gd name="connsiteY82" fmla="*/ 190500 h 3298244"/>
                <a:gd name="connsiteX83" fmla="*/ 1638300 w 1722120"/>
                <a:gd name="connsiteY83" fmla="*/ 266700 h 3298244"/>
                <a:gd name="connsiteX84" fmla="*/ 1645920 w 1722120"/>
                <a:gd name="connsiteY84" fmla="*/ 297180 h 3298244"/>
                <a:gd name="connsiteX85" fmla="*/ 1668780 w 1722120"/>
                <a:gd name="connsiteY85" fmla="*/ 320040 h 3298244"/>
                <a:gd name="connsiteX86" fmla="*/ 1699260 w 1722120"/>
                <a:gd name="connsiteY86" fmla="*/ 365760 h 3298244"/>
                <a:gd name="connsiteX87" fmla="*/ 1714500 w 1722120"/>
                <a:gd name="connsiteY87" fmla="*/ 388620 h 3298244"/>
                <a:gd name="connsiteX88" fmla="*/ 1722120 w 1722120"/>
                <a:gd name="connsiteY88" fmla="*/ 411480 h 3298244"/>
                <a:gd name="connsiteX89" fmla="*/ 1699260 w 1722120"/>
                <a:gd name="connsiteY89" fmla="*/ 502920 h 3298244"/>
                <a:gd name="connsiteX90" fmla="*/ 1691640 w 1722120"/>
                <a:gd name="connsiteY90" fmla="*/ 525780 h 3298244"/>
                <a:gd name="connsiteX91" fmla="*/ 1684020 w 1722120"/>
                <a:gd name="connsiteY91" fmla="*/ 579120 h 3298244"/>
                <a:gd name="connsiteX92" fmla="*/ 1668780 w 1722120"/>
                <a:gd name="connsiteY92" fmla="*/ 624840 h 3298244"/>
                <a:gd name="connsiteX93" fmla="*/ 1661160 w 1722120"/>
                <a:gd name="connsiteY93" fmla="*/ 647700 h 3298244"/>
                <a:gd name="connsiteX94" fmla="*/ 1653540 w 1722120"/>
                <a:gd name="connsiteY94" fmla="*/ 670560 h 3298244"/>
                <a:gd name="connsiteX95" fmla="*/ 1615440 w 1722120"/>
                <a:gd name="connsiteY95" fmla="*/ 739140 h 3298244"/>
                <a:gd name="connsiteX96" fmla="*/ 1569720 w 1722120"/>
                <a:gd name="connsiteY96" fmla="*/ 762000 h 3298244"/>
                <a:gd name="connsiteX97" fmla="*/ 1470660 w 1722120"/>
                <a:gd name="connsiteY97" fmla="*/ 754380 h 3298244"/>
                <a:gd name="connsiteX98" fmla="*/ 1424940 w 1722120"/>
                <a:gd name="connsiteY98" fmla="*/ 739140 h 3298244"/>
                <a:gd name="connsiteX99" fmla="*/ 1394460 w 1722120"/>
                <a:gd name="connsiteY99" fmla="*/ 731520 h 3298244"/>
                <a:gd name="connsiteX100" fmla="*/ 1234440 w 1722120"/>
                <a:gd name="connsiteY100" fmla="*/ 739140 h 3298244"/>
                <a:gd name="connsiteX101" fmla="*/ 1219200 w 1722120"/>
                <a:gd name="connsiteY101" fmla="*/ 762000 h 3298244"/>
                <a:gd name="connsiteX102" fmla="*/ 1196340 w 1722120"/>
                <a:gd name="connsiteY102" fmla="*/ 784860 h 3298244"/>
                <a:gd name="connsiteX103" fmla="*/ 1150620 w 1722120"/>
                <a:gd name="connsiteY103" fmla="*/ 815340 h 3298244"/>
                <a:gd name="connsiteX104" fmla="*/ 1127760 w 1722120"/>
                <a:gd name="connsiteY104" fmla="*/ 830580 h 3298244"/>
                <a:gd name="connsiteX105" fmla="*/ 1104900 w 1722120"/>
                <a:gd name="connsiteY105" fmla="*/ 853440 h 3298244"/>
                <a:gd name="connsiteX106" fmla="*/ 1074420 w 1722120"/>
                <a:gd name="connsiteY106" fmla="*/ 899160 h 3298244"/>
                <a:gd name="connsiteX107" fmla="*/ 1051560 w 1722120"/>
                <a:gd name="connsiteY107" fmla="*/ 914400 h 3298244"/>
                <a:gd name="connsiteX108" fmla="*/ 1036320 w 1722120"/>
                <a:gd name="connsiteY108" fmla="*/ 937260 h 3298244"/>
                <a:gd name="connsiteX109" fmla="*/ 998220 w 1722120"/>
                <a:gd name="connsiteY109" fmla="*/ 982980 h 3298244"/>
                <a:gd name="connsiteX110" fmla="*/ 982980 w 1722120"/>
                <a:gd name="connsiteY110" fmla="*/ 1028700 h 3298244"/>
                <a:gd name="connsiteX111" fmla="*/ 967740 w 1722120"/>
                <a:gd name="connsiteY111" fmla="*/ 1059180 h 3298244"/>
                <a:gd name="connsiteX112" fmla="*/ 952500 w 1722120"/>
                <a:gd name="connsiteY112" fmla="*/ 1104900 h 3298244"/>
                <a:gd name="connsiteX113" fmla="*/ 929640 w 1722120"/>
                <a:gd name="connsiteY113" fmla="*/ 1150620 h 3298244"/>
                <a:gd name="connsiteX114" fmla="*/ 914400 w 1722120"/>
                <a:gd name="connsiteY114" fmla="*/ 1173480 h 3298244"/>
                <a:gd name="connsiteX115" fmla="*/ 922020 w 1722120"/>
                <a:gd name="connsiteY115" fmla="*/ 1203960 h 3298244"/>
                <a:gd name="connsiteX116" fmla="*/ 967740 w 1722120"/>
                <a:gd name="connsiteY116" fmla="*/ 1232535 h 3298244"/>
                <a:gd name="connsiteX117" fmla="*/ 982980 w 1722120"/>
                <a:gd name="connsiteY117" fmla="*/ 1325880 h 3298244"/>
                <a:gd name="connsiteX118" fmla="*/ 967740 w 1722120"/>
                <a:gd name="connsiteY118" fmla="*/ 1371600 h 3298244"/>
                <a:gd name="connsiteX119" fmla="*/ 937260 w 1722120"/>
                <a:gd name="connsiteY119" fmla="*/ 1417320 h 3298244"/>
                <a:gd name="connsiteX120" fmla="*/ 922020 w 1722120"/>
                <a:gd name="connsiteY120" fmla="*/ 1463040 h 3298244"/>
                <a:gd name="connsiteX121" fmla="*/ 891540 w 1722120"/>
                <a:gd name="connsiteY121" fmla="*/ 1508760 h 3298244"/>
                <a:gd name="connsiteX122" fmla="*/ 853440 w 1722120"/>
                <a:gd name="connsiteY122" fmla="*/ 1554480 h 3298244"/>
                <a:gd name="connsiteX123" fmla="*/ 845820 w 1722120"/>
                <a:gd name="connsiteY123" fmla="*/ 1584960 h 3298244"/>
                <a:gd name="connsiteX124" fmla="*/ 830580 w 1722120"/>
                <a:gd name="connsiteY124" fmla="*/ 1706880 h 3298244"/>
                <a:gd name="connsiteX125" fmla="*/ 815340 w 1722120"/>
                <a:gd name="connsiteY125" fmla="*/ 1729740 h 3298244"/>
                <a:gd name="connsiteX126" fmla="*/ 807720 w 1722120"/>
                <a:gd name="connsiteY126" fmla="*/ 1760220 h 3298244"/>
                <a:gd name="connsiteX127" fmla="*/ 796290 w 1722120"/>
                <a:gd name="connsiteY127" fmla="*/ 1935480 h 3298244"/>
                <a:gd name="connsiteX128" fmla="*/ 788670 w 1722120"/>
                <a:gd name="connsiteY128" fmla="*/ 2002155 h 3298244"/>
                <a:gd name="connsiteX129" fmla="*/ 788670 w 1722120"/>
                <a:gd name="connsiteY129" fmla="*/ 2114550 h 3298244"/>
                <a:gd name="connsiteX130" fmla="*/ 792480 w 1722120"/>
                <a:gd name="connsiteY130" fmla="*/ 2202180 h 3298244"/>
                <a:gd name="connsiteX131" fmla="*/ 815340 w 1722120"/>
                <a:gd name="connsiteY131" fmla="*/ 2541270 h 3298244"/>
                <a:gd name="connsiteX132" fmla="*/ 828675 w 1722120"/>
                <a:gd name="connsiteY132" fmla="*/ 2798445 h 3298244"/>
                <a:gd name="connsiteX133" fmla="*/ 828675 w 1722120"/>
                <a:gd name="connsiteY133" fmla="*/ 3055620 h 3298244"/>
                <a:gd name="connsiteX134" fmla="*/ 822960 w 1722120"/>
                <a:gd name="connsiteY134" fmla="*/ 3276600 h 3298244"/>
                <a:gd name="connsiteX135" fmla="*/ 662940 w 1722120"/>
                <a:gd name="connsiteY135" fmla="*/ 3289935 h 3298244"/>
                <a:gd name="connsiteX136" fmla="*/ 438150 w 1722120"/>
                <a:gd name="connsiteY136" fmla="*/ 3286125 h 3298244"/>
                <a:gd name="connsiteX137" fmla="*/ 308610 w 1722120"/>
                <a:gd name="connsiteY137" fmla="*/ 3280410 h 3298244"/>
                <a:gd name="connsiteX0" fmla="*/ 308610 w 1722120"/>
                <a:gd name="connsiteY0" fmla="*/ 3280410 h 3298244"/>
                <a:gd name="connsiteX1" fmla="*/ 300990 w 1722120"/>
                <a:gd name="connsiteY1" fmla="*/ 3219450 h 3298244"/>
                <a:gd name="connsiteX2" fmla="*/ 297180 w 1722120"/>
                <a:gd name="connsiteY2" fmla="*/ 3173730 h 3298244"/>
                <a:gd name="connsiteX3" fmla="*/ 297180 w 1722120"/>
                <a:gd name="connsiteY3" fmla="*/ 3101340 h 3298244"/>
                <a:gd name="connsiteX4" fmla="*/ 289560 w 1722120"/>
                <a:gd name="connsiteY4" fmla="*/ 3055620 h 3298244"/>
                <a:gd name="connsiteX5" fmla="*/ 274320 w 1722120"/>
                <a:gd name="connsiteY5" fmla="*/ 2948940 h 3298244"/>
                <a:gd name="connsiteX6" fmla="*/ 266700 w 1722120"/>
                <a:gd name="connsiteY6" fmla="*/ 2796540 h 3298244"/>
                <a:gd name="connsiteX7" fmla="*/ 259080 w 1722120"/>
                <a:gd name="connsiteY7" fmla="*/ 2766060 h 3298244"/>
                <a:gd name="connsiteX8" fmla="*/ 243840 w 1722120"/>
                <a:gd name="connsiteY8" fmla="*/ 2674620 h 3298244"/>
                <a:gd name="connsiteX9" fmla="*/ 236220 w 1722120"/>
                <a:gd name="connsiteY9" fmla="*/ 2575560 h 3298244"/>
                <a:gd name="connsiteX10" fmla="*/ 228600 w 1722120"/>
                <a:gd name="connsiteY10" fmla="*/ 2423160 h 3298244"/>
                <a:gd name="connsiteX11" fmla="*/ 213360 w 1722120"/>
                <a:gd name="connsiteY11" fmla="*/ 2324100 h 3298244"/>
                <a:gd name="connsiteX12" fmla="*/ 205740 w 1722120"/>
                <a:gd name="connsiteY12" fmla="*/ 2270760 h 3298244"/>
                <a:gd name="connsiteX13" fmla="*/ 179070 w 1722120"/>
                <a:gd name="connsiteY13" fmla="*/ 1844040 h 3298244"/>
                <a:gd name="connsiteX14" fmla="*/ 190500 w 1722120"/>
                <a:gd name="connsiteY14" fmla="*/ 1143000 h 3298244"/>
                <a:gd name="connsiteX15" fmla="*/ 182880 w 1722120"/>
                <a:gd name="connsiteY15" fmla="*/ 1120140 h 3298244"/>
                <a:gd name="connsiteX16" fmla="*/ 167640 w 1722120"/>
                <a:gd name="connsiteY16" fmla="*/ 1059180 h 3298244"/>
                <a:gd name="connsiteX17" fmla="*/ 160020 w 1722120"/>
                <a:gd name="connsiteY17" fmla="*/ 1036320 h 3298244"/>
                <a:gd name="connsiteX18" fmla="*/ 114300 w 1722120"/>
                <a:gd name="connsiteY18" fmla="*/ 990600 h 3298244"/>
                <a:gd name="connsiteX19" fmla="*/ 99060 w 1722120"/>
                <a:gd name="connsiteY19" fmla="*/ 967740 h 3298244"/>
                <a:gd name="connsiteX20" fmla="*/ 53340 w 1722120"/>
                <a:gd name="connsiteY20" fmla="*/ 922020 h 3298244"/>
                <a:gd name="connsiteX21" fmla="*/ 30480 w 1722120"/>
                <a:gd name="connsiteY21" fmla="*/ 876300 h 3298244"/>
                <a:gd name="connsiteX22" fmla="*/ 7620 w 1722120"/>
                <a:gd name="connsiteY22" fmla="*/ 830580 h 3298244"/>
                <a:gd name="connsiteX23" fmla="*/ 0 w 1722120"/>
                <a:gd name="connsiteY23" fmla="*/ 769620 h 3298244"/>
                <a:gd name="connsiteX24" fmla="*/ 15240 w 1722120"/>
                <a:gd name="connsiteY24" fmla="*/ 708660 h 3298244"/>
                <a:gd name="connsiteX25" fmla="*/ 30480 w 1722120"/>
                <a:gd name="connsiteY25" fmla="*/ 685800 h 3298244"/>
                <a:gd name="connsiteX26" fmla="*/ 53340 w 1722120"/>
                <a:gd name="connsiteY26" fmla="*/ 640080 h 3298244"/>
                <a:gd name="connsiteX27" fmla="*/ 68580 w 1722120"/>
                <a:gd name="connsiteY27" fmla="*/ 548640 h 3298244"/>
                <a:gd name="connsiteX28" fmla="*/ 76200 w 1722120"/>
                <a:gd name="connsiteY28" fmla="*/ 525780 h 3298244"/>
                <a:gd name="connsiteX29" fmla="*/ 91440 w 1722120"/>
                <a:gd name="connsiteY29" fmla="*/ 502920 h 3298244"/>
                <a:gd name="connsiteX30" fmla="*/ 99060 w 1722120"/>
                <a:gd name="connsiteY30" fmla="*/ 472440 h 3298244"/>
                <a:gd name="connsiteX31" fmla="*/ 160020 w 1722120"/>
                <a:gd name="connsiteY31" fmla="*/ 457200 h 3298244"/>
                <a:gd name="connsiteX32" fmla="*/ 167640 w 1722120"/>
                <a:gd name="connsiteY32" fmla="*/ 434340 h 3298244"/>
                <a:gd name="connsiteX33" fmla="*/ 175260 w 1722120"/>
                <a:gd name="connsiteY33" fmla="*/ 342900 h 3298244"/>
                <a:gd name="connsiteX34" fmla="*/ 220980 w 1722120"/>
                <a:gd name="connsiteY34" fmla="*/ 327660 h 3298244"/>
                <a:gd name="connsiteX35" fmla="*/ 243840 w 1722120"/>
                <a:gd name="connsiteY35" fmla="*/ 320040 h 3298244"/>
                <a:gd name="connsiteX36" fmla="*/ 266700 w 1722120"/>
                <a:gd name="connsiteY36" fmla="*/ 312420 h 3298244"/>
                <a:gd name="connsiteX37" fmla="*/ 289560 w 1722120"/>
                <a:gd name="connsiteY37" fmla="*/ 297180 h 3298244"/>
                <a:gd name="connsiteX38" fmla="*/ 335280 w 1722120"/>
                <a:gd name="connsiteY38" fmla="*/ 281940 h 3298244"/>
                <a:gd name="connsiteX39" fmla="*/ 358140 w 1722120"/>
                <a:gd name="connsiteY39" fmla="*/ 274320 h 3298244"/>
                <a:gd name="connsiteX40" fmla="*/ 381000 w 1722120"/>
                <a:gd name="connsiteY40" fmla="*/ 266700 h 3298244"/>
                <a:gd name="connsiteX41" fmla="*/ 403860 w 1722120"/>
                <a:gd name="connsiteY41" fmla="*/ 259080 h 3298244"/>
                <a:gd name="connsiteX42" fmla="*/ 434340 w 1722120"/>
                <a:gd name="connsiteY42" fmla="*/ 251460 h 3298244"/>
                <a:gd name="connsiteX43" fmla="*/ 510540 w 1722120"/>
                <a:gd name="connsiteY43" fmla="*/ 228600 h 3298244"/>
                <a:gd name="connsiteX44" fmla="*/ 533400 w 1722120"/>
                <a:gd name="connsiteY44" fmla="*/ 251460 h 3298244"/>
                <a:gd name="connsiteX45" fmla="*/ 563880 w 1722120"/>
                <a:gd name="connsiteY45" fmla="*/ 297180 h 3298244"/>
                <a:gd name="connsiteX46" fmla="*/ 556260 w 1722120"/>
                <a:gd name="connsiteY46" fmla="*/ 358140 h 3298244"/>
                <a:gd name="connsiteX47" fmla="*/ 548640 w 1722120"/>
                <a:gd name="connsiteY47" fmla="*/ 381000 h 3298244"/>
                <a:gd name="connsiteX48" fmla="*/ 556260 w 1722120"/>
                <a:gd name="connsiteY48" fmla="*/ 449580 h 3298244"/>
                <a:gd name="connsiteX49" fmla="*/ 670560 w 1722120"/>
                <a:gd name="connsiteY49" fmla="*/ 434340 h 3298244"/>
                <a:gd name="connsiteX50" fmla="*/ 701040 w 1722120"/>
                <a:gd name="connsiteY50" fmla="*/ 419100 h 3298244"/>
                <a:gd name="connsiteX51" fmla="*/ 746760 w 1722120"/>
                <a:gd name="connsiteY51" fmla="*/ 403860 h 3298244"/>
                <a:gd name="connsiteX52" fmla="*/ 792480 w 1722120"/>
                <a:gd name="connsiteY52" fmla="*/ 388620 h 3298244"/>
                <a:gd name="connsiteX53" fmla="*/ 815340 w 1722120"/>
                <a:gd name="connsiteY53" fmla="*/ 381000 h 3298244"/>
                <a:gd name="connsiteX54" fmla="*/ 822960 w 1722120"/>
                <a:gd name="connsiteY54" fmla="*/ 358140 h 3298244"/>
                <a:gd name="connsiteX55" fmla="*/ 845820 w 1722120"/>
                <a:gd name="connsiteY55" fmla="*/ 335280 h 3298244"/>
                <a:gd name="connsiteX56" fmla="*/ 861060 w 1722120"/>
                <a:gd name="connsiteY56" fmla="*/ 312420 h 3298244"/>
                <a:gd name="connsiteX57" fmla="*/ 838200 w 1722120"/>
                <a:gd name="connsiteY57" fmla="*/ 259080 h 3298244"/>
                <a:gd name="connsiteX58" fmla="*/ 815340 w 1722120"/>
                <a:gd name="connsiteY58" fmla="*/ 251460 h 3298244"/>
                <a:gd name="connsiteX59" fmla="*/ 838200 w 1722120"/>
                <a:gd name="connsiteY59" fmla="*/ 228600 h 3298244"/>
                <a:gd name="connsiteX60" fmla="*/ 853440 w 1722120"/>
                <a:gd name="connsiteY60" fmla="*/ 205740 h 3298244"/>
                <a:gd name="connsiteX61" fmla="*/ 876300 w 1722120"/>
                <a:gd name="connsiteY61" fmla="*/ 198120 h 3298244"/>
                <a:gd name="connsiteX62" fmla="*/ 929640 w 1722120"/>
                <a:gd name="connsiteY62" fmla="*/ 160020 h 3298244"/>
                <a:gd name="connsiteX63" fmla="*/ 952500 w 1722120"/>
                <a:gd name="connsiteY63" fmla="*/ 152400 h 3298244"/>
                <a:gd name="connsiteX64" fmla="*/ 990600 w 1722120"/>
                <a:gd name="connsiteY64" fmla="*/ 106680 h 3298244"/>
                <a:gd name="connsiteX65" fmla="*/ 1013460 w 1722120"/>
                <a:gd name="connsiteY65" fmla="*/ 99060 h 3298244"/>
                <a:gd name="connsiteX66" fmla="*/ 1036320 w 1722120"/>
                <a:gd name="connsiteY66" fmla="*/ 83820 h 3298244"/>
                <a:gd name="connsiteX67" fmla="*/ 1059180 w 1722120"/>
                <a:gd name="connsiteY67" fmla="*/ 76200 h 3298244"/>
                <a:gd name="connsiteX68" fmla="*/ 1082040 w 1722120"/>
                <a:gd name="connsiteY68" fmla="*/ 60960 h 3298244"/>
                <a:gd name="connsiteX69" fmla="*/ 1112520 w 1722120"/>
                <a:gd name="connsiteY69" fmla="*/ 53340 h 3298244"/>
                <a:gd name="connsiteX70" fmla="*/ 1158240 w 1722120"/>
                <a:gd name="connsiteY70" fmla="*/ 38100 h 3298244"/>
                <a:gd name="connsiteX71" fmla="*/ 1181100 w 1722120"/>
                <a:gd name="connsiteY71" fmla="*/ 15240 h 3298244"/>
                <a:gd name="connsiteX72" fmla="*/ 1264920 w 1722120"/>
                <a:gd name="connsiteY72" fmla="*/ 0 h 3298244"/>
                <a:gd name="connsiteX73" fmla="*/ 1363980 w 1722120"/>
                <a:gd name="connsiteY73" fmla="*/ 7620 h 3298244"/>
                <a:gd name="connsiteX74" fmla="*/ 1386840 w 1722120"/>
                <a:gd name="connsiteY74" fmla="*/ 22860 h 3298244"/>
                <a:gd name="connsiteX75" fmla="*/ 1409700 w 1722120"/>
                <a:gd name="connsiteY75" fmla="*/ 30480 h 3298244"/>
                <a:gd name="connsiteX76" fmla="*/ 1432560 w 1722120"/>
                <a:gd name="connsiteY76" fmla="*/ 45720 h 3298244"/>
                <a:gd name="connsiteX77" fmla="*/ 1485900 w 1722120"/>
                <a:gd name="connsiteY77" fmla="*/ 68580 h 3298244"/>
                <a:gd name="connsiteX78" fmla="*/ 1531620 w 1722120"/>
                <a:gd name="connsiteY78" fmla="*/ 91440 h 3298244"/>
                <a:gd name="connsiteX79" fmla="*/ 1554480 w 1722120"/>
                <a:gd name="connsiteY79" fmla="*/ 114300 h 3298244"/>
                <a:gd name="connsiteX80" fmla="*/ 1577340 w 1722120"/>
                <a:gd name="connsiteY80" fmla="*/ 129540 h 3298244"/>
                <a:gd name="connsiteX81" fmla="*/ 1615440 w 1722120"/>
                <a:gd name="connsiteY81" fmla="*/ 167640 h 3298244"/>
                <a:gd name="connsiteX82" fmla="*/ 1630680 w 1722120"/>
                <a:gd name="connsiteY82" fmla="*/ 190500 h 3298244"/>
                <a:gd name="connsiteX83" fmla="*/ 1638300 w 1722120"/>
                <a:gd name="connsiteY83" fmla="*/ 266700 h 3298244"/>
                <a:gd name="connsiteX84" fmla="*/ 1645920 w 1722120"/>
                <a:gd name="connsiteY84" fmla="*/ 297180 h 3298244"/>
                <a:gd name="connsiteX85" fmla="*/ 1668780 w 1722120"/>
                <a:gd name="connsiteY85" fmla="*/ 320040 h 3298244"/>
                <a:gd name="connsiteX86" fmla="*/ 1699260 w 1722120"/>
                <a:gd name="connsiteY86" fmla="*/ 365760 h 3298244"/>
                <a:gd name="connsiteX87" fmla="*/ 1714500 w 1722120"/>
                <a:gd name="connsiteY87" fmla="*/ 388620 h 3298244"/>
                <a:gd name="connsiteX88" fmla="*/ 1722120 w 1722120"/>
                <a:gd name="connsiteY88" fmla="*/ 411480 h 3298244"/>
                <a:gd name="connsiteX89" fmla="*/ 1699260 w 1722120"/>
                <a:gd name="connsiteY89" fmla="*/ 502920 h 3298244"/>
                <a:gd name="connsiteX90" fmla="*/ 1691640 w 1722120"/>
                <a:gd name="connsiteY90" fmla="*/ 525780 h 3298244"/>
                <a:gd name="connsiteX91" fmla="*/ 1684020 w 1722120"/>
                <a:gd name="connsiteY91" fmla="*/ 579120 h 3298244"/>
                <a:gd name="connsiteX92" fmla="*/ 1668780 w 1722120"/>
                <a:gd name="connsiteY92" fmla="*/ 624840 h 3298244"/>
                <a:gd name="connsiteX93" fmla="*/ 1661160 w 1722120"/>
                <a:gd name="connsiteY93" fmla="*/ 647700 h 3298244"/>
                <a:gd name="connsiteX94" fmla="*/ 1653540 w 1722120"/>
                <a:gd name="connsiteY94" fmla="*/ 670560 h 3298244"/>
                <a:gd name="connsiteX95" fmla="*/ 1615440 w 1722120"/>
                <a:gd name="connsiteY95" fmla="*/ 739140 h 3298244"/>
                <a:gd name="connsiteX96" fmla="*/ 1569720 w 1722120"/>
                <a:gd name="connsiteY96" fmla="*/ 762000 h 3298244"/>
                <a:gd name="connsiteX97" fmla="*/ 1470660 w 1722120"/>
                <a:gd name="connsiteY97" fmla="*/ 754380 h 3298244"/>
                <a:gd name="connsiteX98" fmla="*/ 1424940 w 1722120"/>
                <a:gd name="connsiteY98" fmla="*/ 739140 h 3298244"/>
                <a:gd name="connsiteX99" fmla="*/ 1394460 w 1722120"/>
                <a:gd name="connsiteY99" fmla="*/ 731520 h 3298244"/>
                <a:gd name="connsiteX100" fmla="*/ 1234440 w 1722120"/>
                <a:gd name="connsiteY100" fmla="*/ 739140 h 3298244"/>
                <a:gd name="connsiteX101" fmla="*/ 1219200 w 1722120"/>
                <a:gd name="connsiteY101" fmla="*/ 762000 h 3298244"/>
                <a:gd name="connsiteX102" fmla="*/ 1196340 w 1722120"/>
                <a:gd name="connsiteY102" fmla="*/ 784860 h 3298244"/>
                <a:gd name="connsiteX103" fmla="*/ 1150620 w 1722120"/>
                <a:gd name="connsiteY103" fmla="*/ 815340 h 3298244"/>
                <a:gd name="connsiteX104" fmla="*/ 1127760 w 1722120"/>
                <a:gd name="connsiteY104" fmla="*/ 830580 h 3298244"/>
                <a:gd name="connsiteX105" fmla="*/ 1104900 w 1722120"/>
                <a:gd name="connsiteY105" fmla="*/ 853440 h 3298244"/>
                <a:gd name="connsiteX106" fmla="*/ 1074420 w 1722120"/>
                <a:gd name="connsiteY106" fmla="*/ 899160 h 3298244"/>
                <a:gd name="connsiteX107" fmla="*/ 1051560 w 1722120"/>
                <a:gd name="connsiteY107" fmla="*/ 914400 h 3298244"/>
                <a:gd name="connsiteX108" fmla="*/ 1036320 w 1722120"/>
                <a:gd name="connsiteY108" fmla="*/ 937260 h 3298244"/>
                <a:gd name="connsiteX109" fmla="*/ 998220 w 1722120"/>
                <a:gd name="connsiteY109" fmla="*/ 982980 h 3298244"/>
                <a:gd name="connsiteX110" fmla="*/ 982980 w 1722120"/>
                <a:gd name="connsiteY110" fmla="*/ 1028700 h 3298244"/>
                <a:gd name="connsiteX111" fmla="*/ 967740 w 1722120"/>
                <a:gd name="connsiteY111" fmla="*/ 1059180 h 3298244"/>
                <a:gd name="connsiteX112" fmla="*/ 952500 w 1722120"/>
                <a:gd name="connsiteY112" fmla="*/ 1104900 h 3298244"/>
                <a:gd name="connsiteX113" fmla="*/ 929640 w 1722120"/>
                <a:gd name="connsiteY113" fmla="*/ 1150620 h 3298244"/>
                <a:gd name="connsiteX114" fmla="*/ 914400 w 1722120"/>
                <a:gd name="connsiteY114" fmla="*/ 1173480 h 3298244"/>
                <a:gd name="connsiteX115" fmla="*/ 922020 w 1722120"/>
                <a:gd name="connsiteY115" fmla="*/ 1203960 h 3298244"/>
                <a:gd name="connsiteX116" fmla="*/ 967740 w 1722120"/>
                <a:gd name="connsiteY116" fmla="*/ 1232535 h 3298244"/>
                <a:gd name="connsiteX117" fmla="*/ 982980 w 1722120"/>
                <a:gd name="connsiteY117" fmla="*/ 1325880 h 3298244"/>
                <a:gd name="connsiteX118" fmla="*/ 967740 w 1722120"/>
                <a:gd name="connsiteY118" fmla="*/ 1371600 h 3298244"/>
                <a:gd name="connsiteX119" fmla="*/ 937260 w 1722120"/>
                <a:gd name="connsiteY119" fmla="*/ 1417320 h 3298244"/>
                <a:gd name="connsiteX120" fmla="*/ 922020 w 1722120"/>
                <a:gd name="connsiteY120" fmla="*/ 1463040 h 3298244"/>
                <a:gd name="connsiteX121" fmla="*/ 891540 w 1722120"/>
                <a:gd name="connsiteY121" fmla="*/ 1508760 h 3298244"/>
                <a:gd name="connsiteX122" fmla="*/ 853440 w 1722120"/>
                <a:gd name="connsiteY122" fmla="*/ 1554480 h 3298244"/>
                <a:gd name="connsiteX123" fmla="*/ 845820 w 1722120"/>
                <a:gd name="connsiteY123" fmla="*/ 1584960 h 3298244"/>
                <a:gd name="connsiteX124" fmla="*/ 830580 w 1722120"/>
                <a:gd name="connsiteY124" fmla="*/ 1706880 h 3298244"/>
                <a:gd name="connsiteX125" fmla="*/ 815340 w 1722120"/>
                <a:gd name="connsiteY125" fmla="*/ 1729740 h 3298244"/>
                <a:gd name="connsiteX126" fmla="*/ 807720 w 1722120"/>
                <a:gd name="connsiteY126" fmla="*/ 1760220 h 3298244"/>
                <a:gd name="connsiteX127" fmla="*/ 796290 w 1722120"/>
                <a:gd name="connsiteY127" fmla="*/ 1935480 h 3298244"/>
                <a:gd name="connsiteX128" fmla="*/ 788670 w 1722120"/>
                <a:gd name="connsiteY128" fmla="*/ 2002155 h 3298244"/>
                <a:gd name="connsiteX129" fmla="*/ 788670 w 1722120"/>
                <a:gd name="connsiteY129" fmla="*/ 2114550 h 3298244"/>
                <a:gd name="connsiteX130" fmla="*/ 792480 w 1722120"/>
                <a:gd name="connsiteY130" fmla="*/ 2202180 h 3298244"/>
                <a:gd name="connsiteX131" fmla="*/ 815340 w 1722120"/>
                <a:gd name="connsiteY131" fmla="*/ 2541270 h 3298244"/>
                <a:gd name="connsiteX132" fmla="*/ 828675 w 1722120"/>
                <a:gd name="connsiteY132" fmla="*/ 2798445 h 3298244"/>
                <a:gd name="connsiteX133" fmla="*/ 828675 w 1722120"/>
                <a:gd name="connsiteY133" fmla="*/ 3055620 h 3298244"/>
                <a:gd name="connsiteX134" fmla="*/ 822960 w 1722120"/>
                <a:gd name="connsiteY134" fmla="*/ 3276600 h 3298244"/>
                <a:gd name="connsiteX135" fmla="*/ 662940 w 1722120"/>
                <a:gd name="connsiteY135" fmla="*/ 3289935 h 3298244"/>
                <a:gd name="connsiteX136" fmla="*/ 438150 w 1722120"/>
                <a:gd name="connsiteY136" fmla="*/ 3286125 h 3298244"/>
                <a:gd name="connsiteX137" fmla="*/ 308610 w 1722120"/>
                <a:gd name="connsiteY137" fmla="*/ 3280410 h 3298244"/>
                <a:gd name="connsiteX0" fmla="*/ 308610 w 1722120"/>
                <a:gd name="connsiteY0" fmla="*/ 3280410 h 3298244"/>
                <a:gd name="connsiteX1" fmla="*/ 300990 w 1722120"/>
                <a:gd name="connsiteY1" fmla="*/ 3219450 h 3298244"/>
                <a:gd name="connsiteX2" fmla="*/ 297180 w 1722120"/>
                <a:gd name="connsiteY2" fmla="*/ 3173730 h 3298244"/>
                <a:gd name="connsiteX3" fmla="*/ 281940 w 1722120"/>
                <a:gd name="connsiteY3" fmla="*/ 3099435 h 3298244"/>
                <a:gd name="connsiteX4" fmla="*/ 289560 w 1722120"/>
                <a:gd name="connsiteY4" fmla="*/ 3055620 h 3298244"/>
                <a:gd name="connsiteX5" fmla="*/ 274320 w 1722120"/>
                <a:gd name="connsiteY5" fmla="*/ 2948940 h 3298244"/>
                <a:gd name="connsiteX6" fmla="*/ 266700 w 1722120"/>
                <a:gd name="connsiteY6" fmla="*/ 2796540 h 3298244"/>
                <a:gd name="connsiteX7" fmla="*/ 259080 w 1722120"/>
                <a:gd name="connsiteY7" fmla="*/ 2766060 h 3298244"/>
                <a:gd name="connsiteX8" fmla="*/ 243840 w 1722120"/>
                <a:gd name="connsiteY8" fmla="*/ 2674620 h 3298244"/>
                <a:gd name="connsiteX9" fmla="*/ 236220 w 1722120"/>
                <a:gd name="connsiteY9" fmla="*/ 2575560 h 3298244"/>
                <a:gd name="connsiteX10" fmla="*/ 228600 w 1722120"/>
                <a:gd name="connsiteY10" fmla="*/ 2423160 h 3298244"/>
                <a:gd name="connsiteX11" fmla="*/ 213360 w 1722120"/>
                <a:gd name="connsiteY11" fmla="*/ 2324100 h 3298244"/>
                <a:gd name="connsiteX12" fmla="*/ 205740 w 1722120"/>
                <a:gd name="connsiteY12" fmla="*/ 2270760 h 3298244"/>
                <a:gd name="connsiteX13" fmla="*/ 179070 w 1722120"/>
                <a:gd name="connsiteY13" fmla="*/ 1844040 h 3298244"/>
                <a:gd name="connsiteX14" fmla="*/ 190500 w 1722120"/>
                <a:gd name="connsiteY14" fmla="*/ 1143000 h 3298244"/>
                <a:gd name="connsiteX15" fmla="*/ 182880 w 1722120"/>
                <a:gd name="connsiteY15" fmla="*/ 1120140 h 3298244"/>
                <a:gd name="connsiteX16" fmla="*/ 167640 w 1722120"/>
                <a:gd name="connsiteY16" fmla="*/ 1059180 h 3298244"/>
                <a:gd name="connsiteX17" fmla="*/ 160020 w 1722120"/>
                <a:gd name="connsiteY17" fmla="*/ 1036320 h 3298244"/>
                <a:gd name="connsiteX18" fmla="*/ 114300 w 1722120"/>
                <a:gd name="connsiteY18" fmla="*/ 990600 h 3298244"/>
                <a:gd name="connsiteX19" fmla="*/ 99060 w 1722120"/>
                <a:gd name="connsiteY19" fmla="*/ 967740 h 3298244"/>
                <a:gd name="connsiteX20" fmla="*/ 53340 w 1722120"/>
                <a:gd name="connsiteY20" fmla="*/ 922020 h 3298244"/>
                <a:gd name="connsiteX21" fmla="*/ 30480 w 1722120"/>
                <a:gd name="connsiteY21" fmla="*/ 876300 h 3298244"/>
                <a:gd name="connsiteX22" fmla="*/ 7620 w 1722120"/>
                <a:gd name="connsiteY22" fmla="*/ 830580 h 3298244"/>
                <a:gd name="connsiteX23" fmla="*/ 0 w 1722120"/>
                <a:gd name="connsiteY23" fmla="*/ 769620 h 3298244"/>
                <a:gd name="connsiteX24" fmla="*/ 15240 w 1722120"/>
                <a:gd name="connsiteY24" fmla="*/ 708660 h 3298244"/>
                <a:gd name="connsiteX25" fmla="*/ 30480 w 1722120"/>
                <a:gd name="connsiteY25" fmla="*/ 685800 h 3298244"/>
                <a:gd name="connsiteX26" fmla="*/ 53340 w 1722120"/>
                <a:gd name="connsiteY26" fmla="*/ 640080 h 3298244"/>
                <a:gd name="connsiteX27" fmla="*/ 68580 w 1722120"/>
                <a:gd name="connsiteY27" fmla="*/ 548640 h 3298244"/>
                <a:gd name="connsiteX28" fmla="*/ 76200 w 1722120"/>
                <a:gd name="connsiteY28" fmla="*/ 525780 h 3298244"/>
                <a:gd name="connsiteX29" fmla="*/ 91440 w 1722120"/>
                <a:gd name="connsiteY29" fmla="*/ 502920 h 3298244"/>
                <a:gd name="connsiteX30" fmla="*/ 99060 w 1722120"/>
                <a:gd name="connsiteY30" fmla="*/ 472440 h 3298244"/>
                <a:gd name="connsiteX31" fmla="*/ 160020 w 1722120"/>
                <a:gd name="connsiteY31" fmla="*/ 457200 h 3298244"/>
                <a:gd name="connsiteX32" fmla="*/ 167640 w 1722120"/>
                <a:gd name="connsiteY32" fmla="*/ 434340 h 3298244"/>
                <a:gd name="connsiteX33" fmla="*/ 175260 w 1722120"/>
                <a:gd name="connsiteY33" fmla="*/ 342900 h 3298244"/>
                <a:gd name="connsiteX34" fmla="*/ 220980 w 1722120"/>
                <a:gd name="connsiteY34" fmla="*/ 327660 h 3298244"/>
                <a:gd name="connsiteX35" fmla="*/ 243840 w 1722120"/>
                <a:gd name="connsiteY35" fmla="*/ 320040 h 3298244"/>
                <a:gd name="connsiteX36" fmla="*/ 266700 w 1722120"/>
                <a:gd name="connsiteY36" fmla="*/ 312420 h 3298244"/>
                <a:gd name="connsiteX37" fmla="*/ 289560 w 1722120"/>
                <a:gd name="connsiteY37" fmla="*/ 297180 h 3298244"/>
                <a:gd name="connsiteX38" fmla="*/ 335280 w 1722120"/>
                <a:gd name="connsiteY38" fmla="*/ 281940 h 3298244"/>
                <a:gd name="connsiteX39" fmla="*/ 358140 w 1722120"/>
                <a:gd name="connsiteY39" fmla="*/ 274320 h 3298244"/>
                <a:gd name="connsiteX40" fmla="*/ 381000 w 1722120"/>
                <a:gd name="connsiteY40" fmla="*/ 266700 h 3298244"/>
                <a:gd name="connsiteX41" fmla="*/ 403860 w 1722120"/>
                <a:gd name="connsiteY41" fmla="*/ 259080 h 3298244"/>
                <a:gd name="connsiteX42" fmla="*/ 434340 w 1722120"/>
                <a:gd name="connsiteY42" fmla="*/ 251460 h 3298244"/>
                <a:gd name="connsiteX43" fmla="*/ 510540 w 1722120"/>
                <a:gd name="connsiteY43" fmla="*/ 228600 h 3298244"/>
                <a:gd name="connsiteX44" fmla="*/ 533400 w 1722120"/>
                <a:gd name="connsiteY44" fmla="*/ 251460 h 3298244"/>
                <a:gd name="connsiteX45" fmla="*/ 563880 w 1722120"/>
                <a:gd name="connsiteY45" fmla="*/ 297180 h 3298244"/>
                <a:gd name="connsiteX46" fmla="*/ 556260 w 1722120"/>
                <a:gd name="connsiteY46" fmla="*/ 358140 h 3298244"/>
                <a:gd name="connsiteX47" fmla="*/ 548640 w 1722120"/>
                <a:gd name="connsiteY47" fmla="*/ 381000 h 3298244"/>
                <a:gd name="connsiteX48" fmla="*/ 556260 w 1722120"/>
                <a:gd name="connsiteY48" fmla="*/ 449580 h 3298244"/>
                <a:gd name="connsiteX49" fmla="*/ 670560 w 1722120"/>
                <a:gd name="connsiteY49" fmla="*/ 434340 h 3298244"/>
                <a:gd name="connsiteX50" fmla="*/ 701040 w 1722120"/>
                <a:gd name="connsiteY50" fmla="*/ 419100 h 3298244"/>
                <a:gd name="connsiteX51" fmla="*/ 746760 w 1722120"/>
                <a:gd name="connsiteY51" fmla="*/ 403860 h 3298244"/>
                <a:gd name="connsiteX52" fmla="*/ 792480 w 1722120"/>
                <a:gd name="connsiteY52" fmla="*/ 388620 h 3298244"/>
                <a:gd name="connsiteX53" fmla="*/ 815340 w 1722120"/>
                <a:gd name="connsiteY53" fmla="*/ 381000 h 3298244"/>
                <a:gd name="connsiteX54" fmla="*/ 822960 w 1722120"/>
                <a:gd name="connsiteY54" fmla="*/ 358140 h 3298244"/>
                <a:gd name="connsiteX55" fmla="*/ 845820 w 1722120"/>
                <a:gd name="connsiteY55" fmla="*/ 335280 h 3298244"/>
                <a:gd name="connsiteX56" fmla="*/ 861060 w 1722120"/>
                <a:gd name="connsiteY56" fmla="*/ 312420 h 3298244"/>
                <a:gd name="connsiteX57" fmla="*/ 838200 w 1722120"/>
                <a:gd name="connsiteY57" fmla="*/ 259080 h 3298244"/>
                <a:gd name="connsiteX58" fmla="*/ 815340 w 1722120"/>
                <a:gd name="connsiteY58" fmla="*/ 251460 h 3298244"/>
                <a:gd name="connsiteX59" fmla="*/ 838200 w 1722120"/>
                <a:gd name="connsiteY59" fmla="*/ 228600 h 3298244"/>
                <a:gd name="connsiteX60" fmla="*/ 853440 w 1722120"/>
                <a:gd name="connsiteY60" fmla="*/ 205740 h 3298244"/>
                <a:gd name="connsiteX61" fmla="*/ 876300 w 1722120"/>
                <a:gd name="connsiteY61" fmla="*/ 198120 h 3298244"/>
                <a:gd name="connsiteX62" fmla="*/ 929640 w 1722120"/>
                <a:gd name="connsiteY62" fmla="*/ 160020 h 3298244"/>
                <a:gd name="connsiteX63" fmla="*/ 952500 w 1722120"/>
                <a:gd name="connsiteY63" fmla="*/ 152400 h 3298244"/>
                <a:gd name="connsiteX64" fmla="*/ 990600 w 1722120"/>
                <a:gd name="connsiteY64" fmla="*/ 106680 h 3298244"/>
                <a:gd name="connsiteX65" fmla="*/ 1013460 w 1722120"/>
                <a:gd name="connsiteY65" fmla="*/ 99060 h 3298244"/>
                <a:gd name="connsiteX66" fmla="*/ 1036320 w 1722120"/>
                <a:gd name="connsiteY66" fmla="*/ 83820 h 3298244"/>
                <a:gd name="connsiteX67" fmla="*/ 1059180 w 1722120"/>
                <a:gd name="connsiteY67" fmla="*/ 76200 h 3298244"/>
                <a:gd name="connsiteX68" fmla="*/ 1082040 w 1722120"/>
                <a:gd name="connsiteY68" fmla="*/ 60960 h 3298244"/>
                <a:gd name="connsiteX69" fmla="*/ 1112520 w 1722120"/>
                <a:gd name="connsiteY69" fmla="*/ 53340 h 3298244"/>
                <a:gd name="connsiteX70" fmla="*/ 1158240 w 1722120"/>
                <a:gd name="connsiteY70" fmla="*/ 38100 h 3298244"/>
                <a:gd name="connsiteX71" fmla="*/ 1181100 w 1722120"/>
                <a:gd name="connsiteY71" fmla="*/ 15240 h 3298244"/>
                <a:gd name="connsiteX72" fmla="*/ 1264920 w 1722120"/>
                <a:gd name="connsiteY72" fmla="*/ 0 h 3298244"/>
                <a:gd name="connsiteX73" fmla="*/ 1363980 w 1722120"/>
                <a:gd name="connsiteY73" fmla="*/ 7620 h 3298244"/>
                <a:gd name="connsiteX74" fmla="*/ 1386840 w 1722120"/>
                <a:gd name="connsiteY74" fmla="*/ 22860 h 3298244"/>
                <a:gd name="connsiteX75" fmla="*/ 1409700 w 1722120"/>
                <a:gd name="connsiteY75" fmla="*/ 30480 h 3298244"/>
                <a:gd name="connsiteX76" fmla="*/ 1432560 w 1722120"/>
                <a:gd name="connsiteY76" fmla="*/ 45720 h 3298244"/>
                <a:gd name="connsiteX77" fmla="*/ 1485900 w 1722120"/>
                <a:gd name="connsiteY77" fmla="*/ 68580 h 3298244"/>
                <a:gd name="connsiteX78" fmla="*/ 1531620 w 1722120"/>
                <a:gd name="connsiteY78" fmla="*/ 91440 h 3298244"/>
                <a:gd name="connsiteX79" fmla="*/ 1554480 w 1722120"/>
                <a:gd name="connsiteY79" fmla="*/ 114300 h 3298244"/>
                <a:gd name="connsiteX80" fmla="*/ 1577340 w 1722120"/>
                <a:gd name="connsiteY80" fmla="*/ 129540 h 3298244"/>
                <a:gd name="connsiteX81" fmla="*/ 1615440 w 1722120"/>
                <a:gd name="connsiteY81" fmla="*/ 167640 h 3298244"/>
                <a:gd name="connsiteX82" fmla="*/ 1630680 w 1722120"/>
                <a:gd name="connsiteY82" fmla="*/ 190500 h 3298244"/>
                <a:gd name="connsiteX83" fmla="*/ 1638300 w 1722120"/>
                <a:gd name="connsiteY83" fmla="*/ 266700 h 3298244"/>
                <a:gd name="connsiteX84" fmla="*/ 1645920 w 1722120"/>
                <a:gd name="connsiteY84" fmla="*/ 297180 h 3298244"/>
                <a:gd name="connsiteX85" fmla="*/ 1668780 w 1722120"/>
                <a:gd name="connsiteY85" fmla="*/ 320040 h 3298244"/>
                <a:gd name="connsiteX86" fmla="*/ 1699260 w 1722120"/>
                <a:gd name="connsiteY86" fmla="*/ 365760 h 3298244"/>
                <a:gd name="connsiteX87" fmla="*/ 1714500 w 1722120"/>
                <a:gd name="connsiteY87" fmla="*/ 388620 h 3298244"/>
                <a:gd name="connsiteX88" fmla="*/ 1722120 w 1722120"/>
                <a:gd name="connsiteY88" fmla="*/ 411480 h 3298244"/>
                <a:gd name="connsiteX89" fmla="*/ 1699260 w 1722120"/>
                <a:gd name="connsiteY89" fmla="*/ 502920 h 3298244"/>
                <a:gd name="connsiteX90" fmla="*/ 1691640 w 1722120"/>
                <a:gd name="connsiteY90" fmla="*/ 525780 h 3298244"/>
                <a:gd name="connsiteX91" fmla="*/ 1684020 w 1722120"/>
                <a:gd name="connsiteY91" fmla="*/ 579120 h 3298244"/>
                <a:gd name="connsiteX92" fmla="*/ 1668780 w 1722120"/>
                <a:gd name="connsiteY92" fmla="*/ 624840 h 3298244"/>
                <a:gd name="connsiteX93" fmla="*/ 1661160 w 1722120"/>
                <a:gd name="connsiteY93" fmla="*/ 647700 h 3298244"/>
                <a:gd name="connsiteX94" fmla="*/ 1653540 w 1722120"/>
                <a:gd name="connsiteY94" fmla="*/ 670560 h 3298244"/>
                <a:gd name="connsiteX95" fmla="*/ 1615440 w 1722120"/>
                <a:gd name="connsiteY95" fmla="*/ 739140 h 3298244"/>
                <a:gd name="connsiteX96" fmla="*/ 1569720 w 1722120"/>
                <a:gd name="connsiteY96" fmla="*/ 762000 h 3298244"/>
                <a:gd name="connsiteX97" fmla="*/ 1470660 w 1722120"/>
                <a:gd name="connsiteY97" fmla="*/ 754380 h 3298244"/>
                <a:gd name="connsiteX98" fmla="*/ 1424940 w 1722120"/>
                <a:gd name="connsiteY98" fmla="*/ 739140 h 3298244"/>
                <a:gd name="connsiteX99" fmla="*/ 1394460 w 1722120"/>
                <a:gd name="connsiteY99" fmla="*/ 731520 h 3298244"/>
                <a:gd name="connsiteX100" fmla="*/ 1234440 w 1722120"/>
                <a:gd name="connsiteY100" fmla="*/ 739140 h 3298244"/>
                <a:gd name="connsiteX101" fmla="*/ 1219200 w 1722120"/>
                <a:gd name="connsiteY101" fmla="*/ 762000 h 3298244"/>
                <a:gd name="connsiteX102" fmla="*/ 1196340 w 1722120"/>
                <a:gd name="connsiteY102" fmla="*/ 784860 h 3298244"/>
                <a:gd name="connsiteX103" fmla="*/ 1150620 w 1722120"/>
                <a:gd name="connsiteY103" fmla="*/ 815340 h 3298244"/>
                <a:gd name="connsiteX104" fmla="*/ 1127760 w 1722120"/>
                <a:gd name="connsiteY104" fmla="*/ 830580 h 3298244"/>
                <a:gd name="connsiteX105" fmla="*/ 1104900 w 1722120"/>
                <a:gd name="connsiteY105" fmla="*/ 853440 h 3298244"/>
                <a:gd name="connsiteX106" fmla="*/ 1074420 w 1722120"/>
                <a:gd name="connsiteY106" fmla="*/ 899160 h 3298244"/>
                <a:gd name="connsiteX107" fmla="*/ 1051560 w 1722120"/>
                <a:gd name="connsiteY107" fmla="*/ 914400 h 3298244"/>
                <a:gd name="connsiteX108" fmla="*/ 1036320 w 1722120"/>
                <a:gd name="connsiteY108" fmla="*/ 937260 h 3298244"/>
                <a:gd name="connsiteX109" fmla="*/ 998220 w 1722120"/>
                <a:gd name="connsiteY109" fmla="*/ 982980 h 3298244"/>
                <a:gd name="connsiteX110" fmla="*/ 982980 w 1722120"/>
                <a:gd name="connsiteY110" fmla="*/ 1028700 h 3298244"/>
                <a:gd name="connsiteX111" fmla="*/ 967740 w 1722120"/>
                <a:gd name="connsiteY111" fmla="*/ 1059180 h 3298244"/>
                <a:gd name="connsiteX112" fmla="*/ 952500 w 1722120"/>
                <a:gd name="connsiteY112" fmla="*/ 1104900 h 3298244"/>
                <a:gd name="connsiteX113" fmla="*/ 929640 w 1722120"/>
                <a:gd name="connsiteY113" fmla="*/ 1150620 h 3298244"/>
                <a:gd name="connsiteX114" fmla="*/ 914400 w 1722120"/>
                <a:gd name="connsiteY114" fmla="*/ 1173480 h 3298244"/>
                <a:gd name="connsiteX115" fmla="*/ 922020 w 1722120"/>
                <a:gd name="connsiteY115" fmla="*/ 1203960 h 3298244"/>
                <a:gd name="connsiteX116" fmla="*/ 967740 w 1722120"/>
                <a:gd name="connsiteY116" fmla="*/ 1232535 h 3298244"/>
                <a:gd name="connsiteX117" fmla="*/ 982980 w 1722120"/>
                <a:gd name="connsiteY117" fmla="*/ 1325880 h 3298244"/>
                <a:gd name="connsiteX118" fmla="*/ 967740 w 1722120"/>
                <a:gd name="connsiteY118" fmla="*/ 1371600 h 3298244"/>
                <a:gd name="connsiteX119" fmla="*/ 937260 w 1722120"/>
                <a:gd name="connsiteY119" fmla="*/ 1417320 h 3298244"/>
                <a:gd name="connsiteX120" fmla="*/ 922020 w 1722120"/>
                <a:gd name="connsiteY120" fmla="*/ 1463040 h 3298244"/>
                <a:gd name="connsiteX121" fmla="*/ 891540 w 1722120"/>
                <a:gd name="connsiteY121" fmla="*/ 1508760 h 3298244"/>
                <a:gd name="connsiteX122" fmla="*/ 853440 w 1722120"/>
                <a:gd name="connsiteY122" fmla="*/ 1554480 h 3298244"/>
                <a:gd name="connsiteX123" fmla="*/ 845820 w 1722120"/>
                <a:gd name="connsiteY123" fmla="*/ 1584960 h 3298244"/>
                <a:gd name="connsiteX124" fmla="*/ 830580 w 1722120"/>
                <a:gd name="connsiteY124" fmla="*/ 1706880 h 3298244"/>
                <a:gd name="connsiteX125" fmla="*/ 815340 w 1722120"/>
                <a:gd name="connsiteY125" fmla="*/ 1729740 h 3298244"/>
                <a:gd name="connsiteX126" fmla="*/ 807720 w 1722120"/>
                <a:gd name="connsiteY126" fmla="*/ 1760220 h 3298244"/>
                <a:gd name="connsiteX127" fmla="*/ 796290 w 1722120"/>
                <a:gd name="connsiteY127" fmla="*/ 1935480 h 3298244"/>
                <a:gd name="connsiteX128" fmla="*/ 788670 w 1722120"/>
                <a:gd name="connsiteY128" fmla="*/ 2002155 h 3298244"/>
                <a:gd name="connsiteX129" fmla="*/ 788670 w 1722120"/>
                <a:gd name="connsiteY129" fmla="*/ 2114550 h 3298244"/>
                <a:gd name="connsiteX130" fmla="*/ 792480 w 1722120"/>
                <a:gd name="connsiteY130" fmla="*/ 2202180 h 3298244"/>
                <a:gd name="connsiteX131" fmla="*/ 815340 w 1722120"/>
                <a:gd name="connsiteY131" fmla="*/ 2541270 h 3298244"/>
                <a:gd name="connsiteX132" fmla="*/ 828675 w 1722120"/>
                <a:gd name="connsiteY132" fmla="*/ 2798445 h 3298244"/>
                <a:gd name="connsiteX133" fmla="*/ 828675 w 1722120"/>
                <a:gd name="connsiteY133" fmla="*/ 3055620 h 3298244"/>
                <a:gd name="connsiteX134" fmla="*/ 822960 w 1722120"/>
                <a:gd name="connsiteY134" fmla="*/ 3276600 h 3298244"/>
                <a:gd name="connsiteX135" fmla="*/ 662940 w 1722120"/>
                <a:gd name="connsiteY135" fmla="*/ 3289935 h 3298244"/>
                <a:gd name="connsiteX136" fmla="*/ 438150 w 1722120"/>
                <a:gd name="connsiteY136" fmla="*/ 3286125 h 3298244"/>
                <a:gd name="connsiteX137" fmla="*/ 308610 w 1722120"/>
                <a:gd name="connsiteY137" fmla="*/ 3280410 h 3298244"/>
                <a:gd name="connsiteX0" fmla="*/ 308610 w 1722120"/>
                <a:gd name="connsiteY0" fmla="*/ 3280410 h 3298244"/>
                <a:gd name="connsiteX1" fmla="*/ 300990 w 1722120"/>
                <a:gd name="connsiteY1" fmla="*/ 3219450 h 3298244"/>
                <a:gd name="connsiteX2" fmla="*/ 297180 w 1722120"/>
                <a:gd name="connsiteY2" fmla="*/ 3173730 h 3298244"/>
                <a:gd name="connsiteX3" fmla="*/ 291465 w 1722120"/>
                <a:gd name="connsiteY3" fmla="*/ 3095625 h 3298244"/>
                <a:gd name="connsiteX4" fmla="*/ 289560 w 1722120"/>
                <a:gd name="connsiteY4" fmla="*/ 3055620 h 3298244"/>
                <a:gd name="connsiteX5" fmla="*/ 274320 w 1722120"/>
                <a:gd name="connsiteY5" fmla="*/ 2948940 h 3298244"/>
                <a:gd name="connsiteX6" fmla="*/ 266700 w 1722120"/>
                <a:gd name="connsiteY6" fmla="*/ 2796540 h 3298244"/>
                <a:gd name="connsiteX7" fmla="*/ 259080 w 1722120"/>
                <a:gd name="connsiteY7" fmla="*/ 2766060 h 3298244"/>
                <a:gd name="connsiteX8" fmla="*/ 243840 w 1722120"/>
                <a:gd name="connsiteY8" fmla="*/ 2674620 h 3298244"/>
                <a:gd name="connsiteX9" fmla="*/ 236220 w 1722120"/>
                <a:gd name="connsiteY9" fmla="*/ 2575560 h 3298244"/>
                <a:gd name="connsiteX10" fmla="*/ 228600 w 1722120"/>
                <a:gd name="connsiteY10" fmla="*/ 2423160 h 3298244"/>
                <a:gd name="connsiteX11" fmla="*/ 213360 w 1722120"/>
                <a:gd name="connsiteY11" fmla="*/ 2324100 h 3298244"/>
                <a:gd name="connsiteX12" fmla="*/ 205740 w 1722120"/>
                <a:gd name="connsiteY12" fmla="*/ 2270760 h 3298244"/>
                <a:gd name="connsiteX13" fmla="*/ 179070 w 1722120"/>
                <a:gd name="connsiteY13" fmla="*/ 1844040 h 3298244"/>
                <a:gd name="connsiteX14" fmla="*/ 190500 w 1722120"/>
                <a:gd name="connsiteY14" fmla="*/ 1143000 h 3298244"/>
                <a:gd name="connsiteX15" fmla="*/ 182880 w 1722120"/>
                <a:gd name="connsiteY15" fmla="*/ 1120140 h 3298244"/>
                <a:gd name="connsiteX16" fmla="*/ 167640 w 1722120"/>
                <a:gd name="connsiteY16" fmla="*/ 1059180 h 3298244"/>
                <a:gd name="connsiteX17" fmla="*/ 160020 w 1722120"/>
                <a:gd name="connsiteY17" fmla="*/ 1036320 h 3298244"/>
                <a:gd name="connsiteX18" fmla="*/ 114300 w 1722120"/>
                <a:gd name="connsiteY18" fmla="*/ 990600 h 3298244"/>
                <a:gd name="connsiteX19" fmla="*/ 99060 w 1722120"/>
                <a:gd name="connsiteY19" fmla="*/ 967740 h 3298244"/>
                <a:gd name="connsiteX20" fmla="*/ 53340 w 1722120"/>
                <a:gd name="connsiteY20" fmla="*/ 922020 h 3298244"/>
                <a:gd name="connsiteX21" fmla="*/ 30480 w 1722120"/>
                <a:gd name="connsiteY21" fmla="*/ 876300 h 3298244"/>
                <a:gd name="connsiteX22" fmla="*/ 7620 w 1722120"/>
                <a:gd name="connsiteY22" fmla="*/ 830580 h 3298244"/>
                <a:gd name="connsiteX23" fmla="*/ 0 w 1722120"/>
                <a:gd name="connsiteY23" fmla="*/ 769620 h 3298244"/>
                <a:gd name="connsiteX24" fmla="*/ 15240 w 1722120"/>
                <a:gd name="connsiteY24" fmla="*/ 708660 h 3298244"/>
                <a:gd name="connsiteX25" fmla="*/ 30480 w 1722120"/>
                <a:gd name="connsiteY25" fmla="*/ 685800 h 3298244"/>
                <a:gd name="connsiteX26" fmla="*/ 53340 w 1722120"/>
                <a:gd name="connsiteY26" fmla="*/ 640080 h 3298244"/>
                <a:gd name="connsiteX27" fmla="*/ 68580 w 1722120"/>
                <a:gd name="connsiteY27" fmla="*/ 548640 h 3298244"/>
                <a:gd name="connsiteX28" fmla="*/ 76200 w 1722120"/>
                <a:gd name="connsiteY28" fmla="*/ 525780 h 3298244"/>
                <a:gd name="connsiteX29" fmla="*/ 91440 w 1722120"/>
                <a:gd name="connsiteY29" fmla="*/ 502920 h 3298244"/>
                <a:gd name="connsiteX30" fmla="*/ 99060 w 1722120"/>
                <a:gd name="connsiteY30" fmla="*/ 472440 h 3298244"/>
                <a:gd name="connsiteX31" fmla="*/ 160020 w 1722120"/>
                <a:gd name="connsiteY31" fmla="*/ 457200 h 3298244"/>
                <a:gd name="connsiteX32" fmla="*/ 167640 w 1722120"/>
                <a:gd name="connsiteY32" fmla="*/ 434340 h 3298244"/>
                <a:gd name="connsiteX33" fmla="*/ 175260 w 1722120"/>
                <a:gd name="connsiteY33" fmla="*/ 342900 h 3298244"/>
                <a:gd name="connsiteX34" fmla="*/ 220980 w 1722120"/>
                <a:gd name="connsiteY34" fmla="*/ 327660 h 3298244"/>
                <a:gd name="connsiteX35" fmla="*/ 243840 w 1722120"/>
                <a:gd name="connsiteY35" fmla="*/ 320040 h 3298244"/>
                <a:gd name="connsiteX36" fmla="*/ 266700 w 1722120"/>
                <a:gd name="connsiteY36" fmla="*/ 312420 h 3298244"/>
                <a:gd name="connsiteX37" fmla="*/ 289560 w 1722120"/>
                <a:gd name="connsiteY37" fmla="*/ 297180 h 3298244"/>
                <a:gd name="connsiteX38" fmla="*/ 335280 w 1722120"/>
                <a:gd name="connsiteY38" fmla="*/ 281940 h 3298244"/>
                <a:gd name="connsiteX39" fmla="*/ 358140 w 1722120"/>
                <a:gd name="connsiteY39" fmla="*/ 274320 h 3298244"/>
                <a:gd name="connsiteX40" fmla="*/ 381000 w 1722120"/>
                <a:gd name="connsiteY40" fmla="*/ 266700 h 3298244"/>
                <a:gd name="connsiteX41" fmla="*/ 403860 w 1722120"/>
                <a:gd name="connsiteY41" fmla="*/ 259080 h 3298244"/>
                <a:gd name="connsiteX42" fmla="*/ 434340 w 1722120"/>
                <a:gd name="connsiteY42" fmla="*/ 251460 h 3298244"/>
                <a:gd name="connsiteX43" fmla="*/ 510540 w 1722120"/>
                <a:gd name="connsiteY43" fmla="*/ 228600 h 3298244"/>
                <a:gd name="connsiteX44" fmla="*/ 533400 w 1722120"/>
                <a:gd name="connsiteY44" fmla="*/ 251460 h 3298244"/>
                <a:gd name="connsiteX45" fmla="*/ 563880 w 1722120"/>
                <a:gd name="connsiteY45" fmla="*/ 297180 h 3298244"/>
                <a:gd name="connsiteX46" fmla="*/ 556260 w 1722120"/>
                <a:gd name="connsiteY46" fmla="*/ 358140 h 3298244"/>
                <a:gd name="connsiteX47" fmla="*/ 548640 w 1722120"/>
                <a:gd name="connsiteY47" fmla="*/ 381000 h 3298244"/>
                <a:gd name="connsiteX48" fmla="*/ 556260 w 1722120"/>
                <a:gd name="connsiteY48" fmla="*/ 449580 h 3298244"/>
                <a:gd name="connsiteX49" fmla="*/ 670560 w 1722120"/>
                <a:gd name="connsiteY49" fmla="*/ 434340 h 3298244"/>
                <a:gd name="connsiteX50" fmla="*/ 701040 w 1722120"/>
                <a:gd name="connsiteY50" fmla="*/ 419100 h 3298244"/>
                <a:gd name="connsiteX51" fmla="*/ 746760 w 1722120"/>
                <a:gd name="connsiteY51" fmla="*/ 403860 h 3298244"/>
                <a:gd name="connsiteX52" fmla="*/ 792480 w 1722120"/>
                <a:gd name="connsiteY52" fmla="*/ 388620 h 3298244"/>
                <a:gd name="connsiteX53" fmla="*/ 815340 w 1722120"/>
                <a:gd name="connsiteY53" fmla="*/ 381000 h 3298244"/>
                <a:gd name="connsiteX54" fmla="*/ 822960 w 1722120"/>
                <a:gd name="connsiteY54" fmla="*/ 358140 h 3298244"/>
                <a:gd name="connsiteX55" fmla="*/ 845820 w 1722120"/>
                <a:gd name="connsiteY55" fmla="*/ 335280 h 3298244"/>
                <a:gd name="connsiteX56" fmla="*/ 861060 w 1722120"/>
                <a:gd name="connsiteY56" fmla="*/ 312420 h 3298244"/>
                <a:gd name="connsiteX57" fmla="*/ 838200 w 1722120"/>
                <a:gd name="connsiteY57" fmla="*/ 259080 h 3298244"/>
                <a:gd name="connsiteX58" fmla="*/ 815340 w 1722120"/>
                <a:gd name="connsiteY58" fmla="*/ 251460 h 3298244"/>
                <a:gd name="connsiteX59" fmla="*/ 838200 w 1722120"/>
                <a:gd name="connsiteY59" fmla="*/ 228600 h 3298244"/>
                <a:gd name="connsiteX60" fmla="*/ 853440 w 1722120"/>
                <a:gd name="connsiteY60" fmla="*/ 205740 h 3298244"/>
                <a:gd name="connsiteX61" fmla="*/ 876300 w 1722120"/>
                <a:gd name="connsiteY61" fmla="*/ 198120 h 3298244"/>
                <a:gd name="connsiteX62" fmla="*/ 929640 w 1722120"/>
                <a:gd name="connsiteY62" fmla="*/ 160020 h 3298244"/>
                <a:gd name="connsiteX63" fmla="*/ 952500 w 1722120"/>
                <a:gd name="connsiteY63" fmla="*/ 152400 h 3298244"/>
                <a:gd name="connsiteX64" fmla="*/ 990600 w 1722120"/>
                <a:gd name="connsiteY64" fmla="*/ 106680 h 3298244"/>
                <a:gd name="connsiteX65" fmla="*/ 1013460 w 1722120"/>
                <a:gd name="connsiteY65" fmla="*/ 99060 h 3298244"/>
                <a:gd name="connsiteX66" fmla="*/ 1036320 w 1722120"/>
                <a:gd name="connsiteY66" fmla="*/ 83820 h 3298244"/>
                <a:gd name="connsiteX67" fmla="*/ 1059180 w 1722120"/>
                <a:gd name="connsiteY67" fmla="*/ 76200 h 3298244"/>
                <a:gd name="connsiteX68" fmla="*/ 1082040 w 1722120"/>
                <a:gd name="connsiteY68" fmla="*/ 60960 h 3298244"/>
                <a:gd name="connsiteX69" fmla="*/ 1112520 w 1722120"/>
                <a:gd name="connsiteY69" fmla="*/ 53340 h 3298244"/>
                <a:gd name="connsiteX70" fmla="*/ 1158240 w 1722120"/>
                <a:gd name="connsiteY70" fmla="*/ 38100 h 3298244"/>
                <a:gd name="connsiteX71" fmla="*/ 1181100 w 1722120"/>
                <a:gd name="connsiteY71" fmla="*/ 15240 h 3298244"/>
                <a:gd name="connsiteX72" fmla="*/ 1264920 w 1722120"/>
                <a:gd name="connsiteY72" fmla="*/ 0 h 3298244"/>
                <a:gd name="connsiteX73" fmla="*/ 1363980 w 1722120"/>
                <a:gd name="connsiteY73" fmla="*/ 7620 h 3298244"/>
                <a:gd name="connsiteX74" fmla="*/ 1386840 w 1722120"/>
                <a:gd name="connsiteY74" fmla="*/ 22860 h 3298244"/>
                <a:gd name="connsiteX75" fmla="*/ 1409700 w 1722120"/>
                <a:gd name="connsiteY75" fmla="*/ 30480 h 3298244"/>
                <a:gd name="connsiteX76" fmla="*/ 1432560 w 1722120"/>
                <a:gd name="connsiteY76" fmla="*/ 45720 h 3298244"/>
                <a:gd name="connsiteX77" fmla="*/ 1485900 w 1722120"/>
                <a:gd name="connsiteY77" fmla="*/ 68580 h 3298244"/>
                <a:gd name="connsiteX78" fmla="*/ 1531620 w 1722120"/>
                <a:gd name="connsiteY78" fmla="*/ 91440 h 3298244"/>
                <a:gd name="connsiteX79" fmla="*/ 1554480 w 1722120"/>
                <a:gd name="connsiteY79" fmla="*/ 114300 h 3298244"/>
                <a:gd name="connsiteX80" fmla="*/ 1577340 w 1722120"/>
                <a:gd name="connsiteY80" fmla="*/ 129540 h 3298244"/>
                <a:gd name="connsiteX81" fmla="*/ 1615440 w 1722120"/>
                <a:gd name="connsiteY81" fmla="*/ 167640 h 3298244"/>
                <a:gd name="connsiteX82" fmla="*/ 1630680 w 1722120"/>
                <a:gd name="connsiteY82" fmla="*/ 190500 h 3298244"/>
                <a:gd name="connsiteX83" fmla="*/ 1638300 w 1722120"/>
                <a:gd name="connsiteY83" fmla="*/ 266700 h 3298244"/>
                <a:gd name="connsiteX84" fmla="*/ 1645920 w 1722120"/>
                <a:gd name="connsiteY84" fmla="*/ 297180 h 3298244"/>
                <a:gd name="connsiteX85" fmla="*/ 1668780 w 1722120"/>
                <a:gd name="connsiteY85" fmla="*/ 320040 h 3298244"/>
                <a:gd name="connsiteX86" fmla="*/ 1699260 w 1722120"/>
                <a:gd name="connsiteY86" fmla="*/ 365760 h 3298244"/>
                <a:gd name="connsiteX87" fmla="*/ 1714500 w 1722120"/>
                <a:gd name="connsiteY87" fmla="*/ 388620 h 3298244"/>
                <a:gd name="connsiteX88" fmla="*/ 1722120 w 1722120"/>
                <a:gd name="connsiteY88" fmla="*/ 411480 h 3298244"/>
                <a:gd name="connsiteX89" fmla="*/ 1699260 w 1722120"/>
                <a:gd name="connsiteY89" fmla="*/ 502920 h 3298244"/>
                <a:gd name="connsiteX90" fmla="*/ 1691640 w 1722120"/>
                <a:gd name="connsiteY90" fmla="*/ 525780 h 3298244"/>
                <a:gd name="connsiteX91" fmla="*/ 1684020 w 1722120"/>
                <a:gd name="connsiteY91" fmla="*/ 579120 h 3298244"/>
                <a:gd name="connsiteX92" fmla="*/ 1668780 w 1722120"/>
                <a:gd name="connsiteY92" fmla="*/ 624840 h 3298244"/>
                <a:gd name="connsiteX93" fmla="*/ 1661160 w 1722120"/>
                <a:gd name="connsiteY93" fmla="*/ 647700 h 3298244"/>
                <a:gd name="connsiteX94" fmla="*/ 1653540 w 1722120"/>
                <a:gd name="connsiteY94" fmla="*/ 670560 h 3298244"/>
                <a:gd name="connsiteX95" fmla="*/ 1615440 w 1722120"/>
                <a:gd name="connsiteY95" fmla="*/ 739140 h 3298244"/>
                <a:gd name="connsiteX96" fmla="*/ 1569720 w 1722120"/>
                <a:gd name="connsiteY96" fmla="*/ 762000 h 3298244"/>
                <a:gd name="connsiteX97" fmla="*/ 1470660 w 1722120"/>
                <a:gd name="connsiteY97" fmla="*/ 754380 h 3298244"/>
                <a:gd name="connsiteX98" fmla="*/ 1424940 w 1722120"/>
                <a:gd name="connsiteY98" fmla="*/ 739140 h 3298244"/>
                <a:gd name="connsiteX99" fmla="*/ 1394460 w 1722120"/>
                <a:gd name="connsiteY99" fmla="*/ 731520 h 3298244"/>
                <a:gd name="connsiteX100" fmla="*/ 1234440 w 1722120"/>
                <a:gd name="connsiteY100" fmla="*/ 739140 h 3298244"/>
                <a:gd name="connsiteX101" fmla="*/ 1219200 w 1722120"/>
                <a:gd name="connsiteY101" fmla="*/ 762000 h 3298244"/>
                <a:gd name="connsiteX102" fmla="*/ 1196340 w 1722120"/>
                <a:gd name="connsiteY102" fmla="*/ 784860 h 3298244"/>
                <a:gd name="connsiteX103" fmla="*/ 1150620 w 1722120"/>
                <a:gd name="connsiteY103" fmla="*/ 815340 h 3298244"/>
                <a:gd name="connsiteX104" fmla="*/ 1127760 w 1722120"/>
                <a:gd name="connsiteY104" fmla="*/ 830580 h 3298244"/>
                <a:gd name="connsiteX105" fmla="*/ 1104900 w 1722120"/>
                <a:gd name="connsiteY105" fmla="*/ 853440 h 3298244"/>
                <a:gd name="connsiteX106" fmla="*/ 1074420 w 1722120"/>
                <a:gd name="connsiteY106" fmla="*/ 899160 h 3298244"/>
                <a:gd name="connsiteX107" fmla="*/ 1051560 w 1722120"/>
                <a:gd name="connsiteY107" fmla="*/ 914400 h 3298244"/>
                <a:gd name="connsiteX108" fmla="*/ 1036320 w 1722120"/>
                <a:gd name="connsiteY108" fmla="*/ 937260 h 3298244"/>
                <a:gd name="connsiteX109" fmla="*/ 998220 w 1722120"/>
                <a:gd name="connsiteY109" fmla="*/ 982980 h 3298244"/>
                <a:gd name="connsiteX110" fmla="*/ 982980 w 1722120"/>
                <a:gd name="connsiteY110" fmla="*/ 1028700 h 3298244"/>
                <a:gd name="connsiteX111" fmla="*/ 967740 w 1722120"/>
                <a:gd name="connsiteY111" fmla="*/ 1059180 h 3298244"/>
                <a:gd name="connsiteX112" fmla="*/ 952500 w 1722120"/>
                <a:gd name="connsiteY112" fmla="*/ 1104900 h 3298244"/>
                <a:gd name="connsiteX113" fmla="*/ 929640 w 1722120"/>
                <a:gd name="connsiteY113" fmla="*/ 1150620 h 3298244"/>
                <a:gd name="connsiteX114" fmla="*/ 914400 w 1722120"/>
                <a:gd name="connsiteY114" fmla="*/ 1173480 h 3298244"/>
                <a:gd name="connsiteX115" fmla="*/ 922020 w 1722120"/>
                <a:gd name="connsiteY115" fmla="*/ 1203960 h 3298244"/>
                <a:gd name="connsiteX116" fmla="*/ 967740 w 1722120"/>
                <a:gd name="connsiteY116" fmla="*/ 1232535 h 3298244"/>
                <a:gd name="connsiteX117" fmla="*/ 982980 w 1722120"/>
                <a:gd name="connsiteY117" fmla="*/ 1325880 h 3298244"/>
                <a:gd name="connsiteX118" fmla="*/ 967740 w 1722120"/>
                <a:gd name="connsiteY118" fmla="*/ 1371600 h 3298244"/>
                <a:gd name="connsiteX119" fmla="*/ 937260 w 1722120"/>
                <a:gd name="connsiteY119" fmla="*/ 1417320 h 3298244"/>
                <a:gd name="connsiteX120" fmla="*/ 922020 w 1722120"/>
                <a:gd name="connsiteY120" fmla="*/ 1463040 h 3298244"/>
                <a:gd name="connsiteX121" fmla="*/ 891540 w 1722120"/>
                <a:gd name="connsiteY121" fmla="*/ 1508760 h 3298244"/>
                <a:gd name="connsiteX122" fmla="*/ 853440 w 1722120"/>
                <a:gd name="connsiteY122" fmla="*/ 1554480 h 3298244"/>
                <a:gd name="connsiteX123" fmla="*/ 845820 w 1722120"/>
                <a:gd name="connsiteY123" fmla="*/ 1584960 h 3298244"/>
                <a:gd name="connsiteX124" fmla="*/ 830580 w 1722120"/>
                <a:gd name="connsiteY124" fmla="*/ 1706880 h 3298244"/>
                <a:gd name="connsiteX125" fmla="*/ 815340 w 1722120"/>
                <a:gd name="connsiteY125" fmla="*/ 1729740 h 3298244"/>
                <a:gd name="connsiteX126" fmla="*/ 807720 w 1722120"/>
                <a:gd name="connsiteY126" fmla="*/ 1760220 h 3298244"/>
                <a:gd name="connsiteX127" fmla="*/ 796290 w 1722120"/>
                <a:gd name="connsiteY127" fmla="*/ 1935480 h 3298244"/>
                <a:gd name="connsiteX128" fmla="*/ 788670 w 1722120"/>
                <a:gd name="connsiteY128" fmla="*/ 2002155 h 3298244"/>
                <a:gd name="connsiteX129" fmla="*/ 788670 w 1722120"/>
                <a:gd name="connsiteY129" fmla="*/ 2114550 h 3298244"/>
                <a:gd name="connsiteX130" fmla="*/ 792480 w 1722120"/>
                <a:gd name="connsiteY130" fmla="*/ 2202180 h 3298244"/>
                <a:gd name="connsiteX131" fmla="*/ 815340 w 1722120"/>
                <a:gd name="connsiteY131" fmla="*/ 2541270 h 3298244"/>
                <a:gd name="connsiteX132" fmla="*/ 828675 w 1722120"/>
                <a:gd name="connsiteY132" fmla="*/ 2798445 h 3298244"/>
                <a:gd name="connsiteX133" fmla="*/ 828675 w 1722120"/>
                <a:gd name="connsiteY133" fmla="*/ 3055620 h 3298244"/>
                <a:gd name="connsiteX134" fmla="*/ 822960 w 1722120"/>
                <a:gd name="connsiteY134" fmla="*/ 3276600 h 3298244"/>
                <a:gd name="connsiteX135" fmla="*/ 662940 w 1722120"/>
                <a:gd name="connsiteY135" fmla="*/ 3289935 h 3298244"/>
                <a:gd name="connsiteX136" fmla="*/ 438150 w 1722120"/>
                <a:gd name="connsiteY136" fmla="*/ 3286125 h 3298244"/>
                <a:gd name="connsiteX137" fmla="*/ 308610 w 1722120"/>
                <a:gd name="connsiteY137" fmla="*/ 3280410 h 3298244"/>
                <a:gd name="connsiteX0" fmla="*/ 308610 w 1722120"/>
                <a:gd name="connsiteY0" fmla="*/ 3280410 h 3298244"/>
                <a:gd name="connsiteX1" fmla="*/ 300990 w 1722120"/>
                <a:gd name="connsiteY1" fmla="*/ 3219450 h 3298244"/>
                <a:gd name="connsiteX2" fmla="*/ 297180 w 1722120"/>
                <a:gd name="connsiteY2" fmla="*/ 3173730 h 3298244"/>
                <a:gd name="connsiteX3" fmla="*/ 291465 w 1722120"/>
                <a:gd name="connsiteY3" fmla="*/ 3095625 h 3298244"/>
                <a:gd name="connsiteX4" fmla="*/ 289560 w 1722120"/>
                <a:gd name="connsiteY4" fmla="*/ 3055620 h 3298244"/>
                <a:gd name="connsiteX5" fmla="*/ 278130 w 1722120"/>
                <a:gd name="connsiteY5" fmla="*/ 2947035 h 3298244"/>
                <a:gd name="connsiteX6" fmla="*/ 266700 w 1722120"/>
                <a:gd name="connsiteY6" fmla="*/ 2796540 h 3298244"/>
                <a:gd name="connsiteX7" fmla="*/ 259080 w 1722120"/>
                <a:gd name="connsiteY7" fmla="*/ 2766060 h 3298244"/>
                <a:gd name="connsiteX8" fmla="*/ 243840 w 1722120"/>
                <a:gd name="connsiteY8" fmla="*/ 2674620 h 3298244"/>
                <a:gd name="connsiteX9" fmla="*/ 236220 w 1722120"/>
                <a:gd name="connsiteY9" fmla="*/ 2575560 h 3298244"/>
                <a:gd name="connsiteX10" fmla="*/ 228600 w 1722120"/>
                <a:gd name="connsiteY10" fmla="*/ 2423160 h 3298244"/>
                <a:gd name="connsiteX11" fmla="*/ 213360 w 1722120"/>
                <a:gd name="connsiteY11" fmla="*/ 2324100 h 3298244"/>
                <a:gd name="connsiteX12" fmla="*/ 205740 w 1722120"/>
                <a:gd name="connsiteY12" fmla="*/ 2270760 h 3298244"/>
                <a:gd name="connsiteX13" fmla="*/ 179070 w 1722120"/>
                <a:gd name="connsiteY13" fmla="*/ 1844040 h 3298244"/>
                <a:gd name="connsiteX14" fmla="*/ 190500 w 1722120"/>
                <a:gd name="connsiteY14" fmla="*/ 1143000 h 3298244"/>
                <a:gd name="connsiteX15" fmla="*/ 182880 w 1722120"/>
                <a:gd name="connsiteY15" fmla="*/ 1120140 h 3298244"/>
                <a:gd name="connsiteX16" fmla="*/ 167640 w 1722120"/>
                <a:gd name="connsiteY16" fmla="*/ 1059180 h 3298244"/>
                <a:gd name="connsiteX17" fmla="*/ 160020 w 1722120"/>
                <a:gd name="connsiteY17" fmla="*/ 1036320 h 3298244"/>
                <a:gd name="connsiteX18" fmla="*/ 114300 w 1722120"/>
                <a:gd name="connsiteY18" fmla="*/ 990600 h 3298244"/>
                <a:gd name="connsiteX19" fmla="*/ 99060 w 1722120"/>
                <a:gd name="connsiteY19" fmla="*/ 967740 h 3298244"/>
                <a:gd name="connsiteX20" fmla="*/ 53340 w 1722120"/>
                <a:gd name="connsiteY20" fmla="*/ 922020 h 3298244"/>
                <a:gd name="connsiteX21" fmla="*/ 30480 w 1722120"/>
                <a:gd name="connsiteY21" fmla="*/ 876300 h 3298244"/>
                <a:gd name="connsiteX22" fmla="*/ 7620 w 1722120"/>
                <a:gd name="connsiteY22" fmla="*/ 830580 h 3298244"/>
                <a:gd name="connsiteX23" fmla="*/ 0 w 1722120"/>
                <a:gd name="connsiteY23" fmla="*/ 769620 h 3298244"/>
                <a:gd name="connsiteX24" fmla="*/ 15240 w 1722120"/>
                <a:gd name="connsiteY24" fmla="*/ 708660 h 3298244"/>
                <a:gd name="connsiteX25" fmla="*/ 30480 w 1722120"/>
                <a:gd name="connsiteY25" fmla="*/ 685800 h 3298244"/>
                <a:gd name="connsiteX26" fmla="*/ 53340 w 1722120"/>
                <a:gd name="connsiteY26" fmla="*/ 640080 h 3298244"/>
                <a:gd name="connsiteX27" fmla="*/ 68580 w 1722120"/>
                <a:gd name="connsiteY27" fmla="*/ 548640 h 3298244"/>
                <a:gd name="connsiteX28" fmla="*/ 76200 w 1722120"/>
                <a:gd name="connsiteY28" fmla="*/ 525780 h 3298244"/>
                <a:gd name="connsiteX29" fmla="*/ 91440 w 1722120"/>
                <a:gd name="connsiteY29" fmla="*/ 502920 h 3298244"/>
                <a:gd name="connsiteX30" fmla="*/ 99060 w 1722120"/>
                <a:gd name="connsiteY30" fmla="*/ 472440 h 3298244"/>
                <a:gd name="connsiteX31" fmla="*/ 160020 w 1722120"/>
                <a:gd name="connsiteY31" fmla="*/ 457200 h 3298244"/>
                <a:gd name="connsiteX32" fmla="*/ 167640 w 1722120"/>
                <a:gd name="connsiteY32" fmla="*/ 434340 h 3298244"/>
                <a:gd name="connsiteX33" fmla="*/ 175260 w 1722120"/>
                <a:gd name="connsiteY33" fmla="*/ 342900 h 3298244"/>
                <a:gd name="connsiteX34" fmla="*/ 220980 w 1722120"/>
                <a:gd name="connsiteY34" fmla="*/ 327660 h 3298244"/>
                <a:gd name="connsiteX35" fmla="*/ 243840 w 1722120"/>
                <a:gd name="connsiteY35" fmla="*/ 320040 h 3298244"/>
                <a:gd name="connsiteX36" fmla="*/ 266700 w 1722120"/>
                <a:gd name="connsiteY36" fmla="*/ 312420 h 3298244"/>
                <a:gd name="connsiteX37" fmla="*/ 289560 w 1722120"/>
                <a:gd name="connsiteY37" fmla="*/ 297180 h 3298244"/>
                <a:gd name="connsiteX38" fmla="*/ 335280 w 1722120"/>
                <a:gd name="connsiteY38" fmla="*/ 281940 h 3298244"/>
                <a:gd name="connsiteX39" fmla="*/ 358140 w 1722120"/>
                <a:gd name="connsiteY39" fmla="*/ 274320 h 3298244"/>
                <a:gd name="connsiteX40" fmla="*/ 381000 w 1722120"/>
                <a:gd name="connsiteY40" fmla="*/ 266700 h 3298244"/>
                <a:gd name="connsiteX41" fmla="*/ 403860 w 1722120"/>
                <a:gd name="connsiteY41" fmla="*/ 259080 h 3298244"/>
                <a:gd name="connsiteX42" fmla="*/ 434340 w 1722120"/>
                <a:gd name="connsiteY42" fmla="*/ 251460 h 3298244"/>
                <a:gd name="connsiteX43" fmla="*/ 510540 w 1722120"/>
                <a:gd name="connsiteY43" fmla="*/ 228600 h 3298244"/>
                <a:gd name="connsiteX44" fmla="*/ 533400 w 1722120"/>
                <a:gd name="connsiteY44" fmla="*/ 251460 h 3298244"/>
                <a:gd name="connsiteX45" fmla="*/ 563880 w 1722120"/>
                <a:gd name="connsiteY45" fmla="*/ 297180 h 3298244"/>
                <a:gd name="connsiteX46" fmla="*/ 556260 w 1722120"/>
                <a:gd name="connsiteY46" fmla="*/ 358140 h 3298244"/>
                <a:gd name="connsiteX47" fmla="*/ 548640 w 1722120"/>
                <a:gd name="connsiteY47" fmla="*/ 381000 h 3298244"/>
                <a:gd name="connsiteX48" fmla="*/ 556260 w 1722120"/>
                <a:gd name="connsiteY48" fmla="*/ 449580 h 3298244"/>
                <a:gd name="connsiteX49" fmla="*/ 670560 w 1722120"/>
                <a:gd name="connsiteY49" fmla="*/ 434340 h 3298244"/>
                <a:gd name="connsiteX50" fmla="*/ 701040 w 1722120"/>
                <a:gd name="connsiteY50" fmla="*/ 419100 h 3298244"/>
                <a:gd name="connsiteX51" fmla="*/ 746760 w 1722120"/>
                <a:gd name="connsiteY51" fmla="*/ 403860 h 3298244"/>
                <a:gd name="connsiteX52" fmla="*/ 792480 w 1722120"/>
                <a:gd name="connsiteY52" fmla="*/ 388620 h 3298244"/>
                <a:gd name="connsiteX53" fmla="*/ 815340 w 1722120"/>
                <a:gd name="connsiteY53" fmla="*/ 381000 h 3298244"/>
                <a:gd name="connsiteX54" fmla="*/ 822960 w 1722120"/>
                <a:gd name="connsiteY54" fmla="*/ 358140 h 3298244"/>
                <a:gd name="connsiteX55" fmla="*/ 845820 w 1722120"/>
                <a:gd name="connsiteY55" fmla="*/ 335280 h 3298244"/>
                <a:gd name="connsiteX56" fmla="*/ 861060 w 1722120"/>
                <a:gd name="connsiteY56" fmla="*/ 312420 h 3298244"/>
                <a:gd name="connsiteX57" fmla="*/ 838200 w 1722120"/>
                <a:gd name="connsiteY57" fmla="*/ 259080 h 3298244"/>
                <a:gd name="connsiteX58" fmla="*/ 815340 w 1722120"/>
                <a:gd name="connsiteY58" fmla="*/ 251460 h 3298244"/>
                <a:gd name="connsiteX59" fmla="*/ 838200 w 1722120"/>
                <a:gd name="connsiteY59" fmla="*/ 228600 h 3298244"/>
                <a:gd name="connsiteX60" fmla="*/ 853440 w 1722120"/>
                <a:gd name="connsiteY60" fmla="*/ 205740 h 3298244"/>
                <a:gd name="connsiteX61" fmla="*/ 876300 w 1722120"/>
                <a:gd name="connsiteY61" fmla="*/ 198120 h 3298244"/>
                <a:gd name="connsiteX62" fmla="*/ 929640 w 1722120"/>
                <a:gd name="connsiteY62" fmla="*/ 160020 h 3298244"/>
                <a:gd name="connsiteX63" fmla="*/ 952500 w 1722120"/>
                <a:gd name="connsiteY63" fmla="*/ 152400 h 3298244"/>
                <a:gd name="connsiteX64" fmla="*/ 990600 w 1722120"/>
                <a:gd name="connsiteY64" fmla="*/ 106680 h 3298244"/>
                <a:gd name="connsiteX65" fmla="*/ 1013460 w 1722120"/>
                <a:gd name="connsiteY65" fmla="*/ 99060 h 3298244"/>
                <a:gd name="connsiteX66" fmla="*/ 1036320 w 1722120"/>
                <a:gd name="connsiteY66" fmla="*/ 83820 h 3298244"/>
                <a:gd name="connsiteX67" fmla="*/ 1059180 w 1722120"/>
                <a:gd name="connsiteY67" fmla="*/ 76200 h 3298244"/>
                <a:gd name="connsiteX68" fmla="*/ 1082040 w 1722120"/>
                <a:gd name="connsiteY68" fmla="*/ 60960 h 3298244"/>
                <a:gd name="connsiteX69" fmla="*/ 1112520 w 1722120"/>
                <a:gd name="connsiteY69" fmla="*/ 53340 h 3298244"/>
                <a:gd name="connsiteX70" fmla="*/ 1158240 w 1722120"/>
                <a:gd name="connsiteY70" fmla="*/ 38100 h 3298244"/>
                <a:gd name="connsiteX71" fmla="*/ 1181100 w 1722120"/>
                <a:gd name="connsiteY71" fmla="*/ 15240 h 3298244"/>
                <a:gd name="connsiteX72" fmla="*/ 1264920 w 1722120"/>
                <a:gd name="connsiteY72" fmla="*/ 0 h 3298244"/>
                <a:gd name="connsiteX73" fmla="*/ 1363980 w 1722120"/>
                <a:gd name="connsiteY73" fmla="*/ 7620 h 3298244"/>
                <a:gd name="connsiteX74" fmla="*/ 1386840 w 1722120"/>
                <a:gd name="connsiteY74" fmla="*/ 22860 h 3298244"/>
                <a:gd name="connsiteX75" fmla="*/ 1409700 w 1722120"/>
                <a:gd name="connsiteY75" fmla="*/ 30480 h 3298244"/>
                <a:gd name="connsiteX76" fmla="*/ 1432560 w 1722120"/>
                <a:gd name="connsiteY76" fmla="*/ 45720 h 3298244"/>
                <a:gd name="connsiteX77" fmla="*/ 1485900 w 1722120"/>
                <a:gd name="connsiteY77" fmla="*/ 68580 h 3298244"/>
                <a:gd name="connsiteX78" fmla="*/ 1531620 w 1722120"/>
                <a:gd name="connsiteY78" fmla="*/ 91440 h 3298244"/>
                <a:gd name="connsiteX79" fmla="*/ 1554480 w 1722120"/>
                <a:gd name="connsiteY79" fmla="*/ 114300 h 3298244"/>
                <a:gd name="connsiteX80" fmla="*/ 1577340 w 1722120"/>
                <a:gd name="connsiteY80" fmla="*/ 129540 h 3298244"/>
                <a:gd name="connsiteX81" fmla="*/ 1615440 w 1722120"/>
                <a:gd name="connsiteY81" fmla="*/ 167640 h 3298244"/>
                <a:gd name="connsiteX82" fmla="*/ 1630680 w 1722120"/>
                <a:gd name="connsiteY82" fmla="*/ 190500 h 3298244"/>
                <a:gd name="connsiteX83" fmla="*/ 1638300 w 1722120"/>
                <a:gd name="connsiteY83" fmla="*/ 266700 h 3298244"/>
                <a:gd name="connsiteX84" fmla="*/ 1645920 w 1722120"/>
                <a:gd name="connsiteY84" fmla="*/ 297180 h 3298244"/>
                <a:gd name="connsiteX85" fmla="*/ 1668780 w 1722120"/>
                <a:gd name="connsiteY85" fmla="*/ 320040 h 3298244"/>
                <a:gd name="connsiteX86" fmla="*/ 1699260 w 1722120"/>
                <a:gd name="connsiteY86" fmla="*/ 365760 h 3298244"/>
                <a:gd name="connsiteX87" fmla="*/ 1714500 w 1722120"/>
                <a:gd name="connsiteY87" fmla="*/ 388620 h 3298244"/>
                <a:gd name="connsiteX88" fmla="*/ 1722120 w 1722120"/>
                <a:gd name="connsiteY88" fmla="*/ 411480 h 3298244"/>
                <a:gd name="connsiteX89" fmla="*/ 1699260 w 1722120"/>
                <a:gd name="connsiteY89" fmla="*/ 502920 h 3298244"/>
                <a:gd name="connsiteX90" fmla="*/ 1691640 w 1722120"/>
                <a:gd name="connsiteY90" fmla="*/ 525780 h 3298244"/>
                <a:gd name="connsiteX91" fmla="*/ 1684020 w 1722120"/>
                <a:gd name="connsiteY91" fmla="*/ 579120 h 3298244"/>
                <a:gd name="connsiteX92" fmla="*/ 1668780 w 1722120"/>
                <a:gd name="connsiteY92" fmla="*/ 624840 h 3298244"/>
                <a:gd name="connsiteX93" fmla="*/ 1661160 w 1722120"/>
                <a:gd name="connsiteY93" fmla="*/ 647700 h 3298244"/>
                <a:gd name="connsiteX94" fmla="*/ 1653540 w 1722120"/>
                <a:gd name="connsiteY94" fmla="*/ 670560 h 3298244"/>
                <a:gd name="connsiteX95" fmla="*/ 1615440 w 1722120"/>
                <a:gd name="connsiteY95" fmla="*/ 739140 h 3298244"/>
                <a:gd name="connsiteX96" fmla="*/ 1569720 w 1722120"/>
                <a:gd name="connsiteY96" fmla="*/ 762000 h 3298244"/>
                <a:gd name="connsiteX97" fmla="*/ 1470660 w 1722120"/>
                <a:gd name="connsiteY97" fmla="*/ 754380 h 3298244"/>
                <a:gd name="connsiteX98" fmla="*/ 1424940 w 1722120"/>
                <a:gd name="connsiteY98" fmla="*/ 739140 h 3298244"/>
                <a:gd name="connsiteX99" fmla="*/ 1394460 w 1722120"/>
                <a:gd name="connsiteY99" fmla="*/ 731520 h 3298244"/>
                <a:gd name="connsiteX100" fmla="*/ 1234440 w 1722120"/>
                <a:gd name="connsiteY100" fmla="*/ 739140 h 3298244"/>
                <a:gd name="connsiteX101" fmla="*/ 1219200 w 1722120"/>
                <a:gd name="connsiteY101" fmla="*/ 762000 h 3298244"/>
                <a:gd name="connsiteX102" fmla="*/ 1196340 w 1722120"/>
                <a:gd name="connsiteY102" fmla="*/ 784860 h 3298244"/>
                <a:gd name="connsiteX103" fmla="*/ 1150620 w 1722120"/>
                <a:gd name="connsiteY103" fmla="*/ 815340 h 3298244"/>
                <a:gd name="connsiteX104" fmla="*/ 1127760 w 1722120"/>
                <a:gd name="connsiteY104" fmla="*/ 830580 h 3298244"/>
                <a:gd name="connsiteX105" fmla="*/ 1104900 w 1722120"/>
                <a:gd name="connsiteY105" fmla="*/ 853440 h 3298244"/>
                <a:gd name="connsiteX106" fmla="*/ 1074420 w 1722120"/>
                <a:gd name="connsiteY106" fmla="*/ 899160 h 3298244"/>
                <a:gd name="connsiteX107" fmla="*/ 1051560 w 1722120"/>
                <a:gd name="connsiteY107" fmla="*/ 914400 h 3298244"/>
                <a:gd name="connsiteX108" fmla="*/ 1036320 w 1722120"/>
                <a:gd name="connsiteY108" fmla="*/ 937260 h 3298244"/>
                <a:gd name="connsiteX109" fmla="*/ 998220 w 1722120"/>
                <a:gd name="connsiteY109" fmla="*/ 982980 h 3298244"/>
                <a:gd name="connsiteX110" fmla="*/ 982980 w 1722120"/>
                <a:gd name="connsiteY110" fmla="*/ 1028700 h 3298244"/>
                <a:gd name="connsiteX111" fmla="*/ 967740 w 1722120"/>
                <a:gd name="connsiteY111" fmla="*/ 1059180 h 3298244"/>
                <a:gd name="connsiteX112" fmla="*/ 952500 w 1722120"/>
                <a:gd name="connsiteY112" fmla="*/ 1104900 h 3298244"/>
                <a:gd name="connsiteX113" fmla="*/ 929640 w 1722120"/>
                <a:gd name="connsiteY113" fmla="*/ 1150620 h 3298244"/>
                <a:gd name="connsiteX114" fmla="*/ 914400 w 1722120"/>
                <a:gd name="connsiteY114" fmla="*/ 1173480 h 3298244"/>
                <a:gd name="connsiteX115" fmla="*/ 922020 w 1722120"/>
                <a:gd name="connsiteY115" fmla="*/ 1203960 h 3298244"/>
                <a:gd name="connsiteX116" fmla="*/ 967740 w 1722120"/>
                <a:gd name="connsiteY116" fmla="*/ 1232535 h 3298244"/>
                <a:gd name="connsiteX117" fmla="*/ 982980 w 1722120"/>
                <a:gd name="connsiteY117" fmla="*/ 1325880 h 3298244"/>
                <a:gd name="connsiteX118" fmla="*/ 967740 w 1722120"/>
                <a:gd name="connsiteY118" fmla="*/ 1371600 h 3298244"/>
                <a:gd name="connsiteX119" fmla="*/ 937260 w 1722120"/>
                <a:gd name="connsiteY119" fmla="*/ 1417320 h 3298244"/>
                <a:gd name="connsiteX120" fmla="*/ 922020 w 1722120"/>
                <a:gd name="connsiteY120" fmla="*/ 1463040 h 3298244"/>
                <a:gd name="connsiteX121" fmla="*/ 891540 w 1722120"/>
                <a:gd name="connsiteY121" fmla="*/ 1508760 h 3298244"/>
                <a:gd name="connsiteX122" fmla="*/ 853440 w 1722120"/>
                <a:gd name="connsiteY122" fmla="*/ 1554480 h 3298244"/>
                <a:gd name="connsiteX123" fmla="*/ 845820 w 1722120"/>
                <a:gd name="connsiteY123" fmla="*/ 1584960 h 3298244"/>
                <a:gd name="connsiteX124" fmla="*/ 830580 w 1722120"/>
                <a:gd name="connsiteY124" fmla="*/ 1706880 h 3298244"/>
                <a:gd name="connsiteX125" fmla="*/ 815340 w 1722120"/>
                <a:gd name="connsiteY125" fmla="*/ 1729740 h 3298244"/>
                <a:gd name="connsiteX126" fmla="*/ 807720 w 1722120"/>
                <a:gd name="connsiteY126" fmla="*/ 1760220 h 3298244"/>
                <a:gd name="connsiteX127" fmla="*/ 796290 w 1722120"/>
                <a:gd name="connsiteY127" fmla="*/ 1935480 h 3298244"/>
                <a:gd name="connsiteX128" fmla="*/ 788670 w 1722120"/>
                <a:gd name="connsiteY128" fmla="*/ 2002155 h 3298244"/>
                <a:gd name="connsiteX129" fmla="*/ 788670 w 1722120"/>
                <a:gd name="connsiteY129" fmla="*/ 2114550 h 3298244"/>
                <a:gd name="connsiteX130" fmla="*/ 792480 w 1722120"/>
                <a:gd name="connsiteY130" fmla="*/ 2202180 h 3298244"/>
                <a:gd name="connsiteX131" fmla="*/ 815340 w 1722120"/>
                <a:gd name="connsiteY131" fmla="*/ 2541270 h 3298244"/>
                <a:gd name="connsiteX132" fmla="*/ 828675 w 1722120"/>
                <a:gd name="connsiteY132" fmla="*/ 2798445 h 3298244"/>
                <a:gd name="connsiteX133" fmla="*/ 828675 w 1722120"/>
                <a:gd name="connsiteY133" fmla="*/ 3055620 h 3298244"/>
                <a:gd name="connsiteX134" fmla="*/ 822960 w 1722120"/>
                <a:gd name="connsiteY134" fmla="*/ 3276600 h 3298244"/>
                <a:gd name="connsiteX135" fmla="*/ 662940 w 1722120"/>
                <a:gd name="connsiteY135" fmla="*/ 3289935 h 3298244"/>
                <a:gd name="connsiteX136" fmla="*/ 438150 w 1722120"/>
                <a:gd name="connsiteY136" fmla="*/ 3286125 h 3298244"/>
                <a:gd name="connsiteX137" fmla="*/ 308610 w 1722120"/>
                <a:gd name="connsiteY137" fmla="*/ 3280410 h 3298244"/>
                <a:gd name="connsiteX0" fmla="*/ 308610 w 1722120"/>
                <a:gd name="connsiteY0" fmla="*/ 3280410 h 3298244"/>
                <a:gd name="connsiteX1" fmla="*/ 300990 w 1722120"/>
                <a:gd name="connsiteY1" fmla="*/ 3219450 h 3298244"/>
                <a:gd name="connsiteX2" fmla="*/ 297180 w 1722120"/>
                <a:gd name="connsiteY2" fmla="*/ 3173730 h 3298244"/>
                <a:gd name="connsiteX3" fmla="*/ 291465 w 1722120"/>
                <a:gd name="connsiteY3" fmla="*/ 3095625 h 3298244"/>
                <a:gd name="connsiteX4" fmla="*/ 289560 w 1722120"/>
                <a:gd name="connsiteY4" fmla="*/ 3055620 h 3298244"/>
                <a:gd name="connsiteX5" fmla="*/ 278130 w 1722120"/>
                <a:gd name="connsiteY5" fmla="*/ 2947035 h 3298244"/>
                <a:gd name="connsiteX6" fmla="*/ 266700 w 1722120"/>
                <a:gd name="connsiteY6" fmla="*/ 2796540 h 3298244"/>
                <a:gd name="connsiteX7" fmla="*/ 255270 w 1722120"/>
                <a:gd name="connsiteY7" fmla="*/ 2733675 h 3298244"/>
                <a:gd name="connsiteX8" fmla="*/ 243840 w 1722120"/>
                <a:gd name="connsiteY8" fmla="*/ 2674620 h 3298244"/>
                <a:gd name="connsiteX9" fmla="*/ 236220 w 1722120"/>
                <a:gd name="connsiteY9" fmla="*/ 2575560 h 3298244"/>
                <a:gd name="connsiteX10" fmla="*/ 228600 w 1722120"/>
                <a:gd name="connsiteY10" fmla="*/ 2423160 h 3298244"/>
                <a:gd name="connsiteX11" fmla="*/ 213360 w 1722120"/>
                <a:gd name="connsiteY11" fmla="*/ 2324100 h 3298244"/>
                <a:gd name="connsiteX12" fmla="*/ 205740 w 1722120"/>
                <a:gd name="connsiteY12" fmla="*/ 2270760 h 3298244"/>
                <a:gd name="connsiteX13" fmla="*/ 179070 w 1722120"/>
                <a:gd name="connsiteY13" fmla="*/ 1844040 h 3298244"/>
                <a:gd name="connsiteX14" fmla="*/ 190500 w 1722120"/>
                <a:gd name="connsiteY14" fmla="*/ 1143000 h 3298244"/>
                <a:gd name="connsiteX15" fmla="*/ 182880 w 1722120"/>
                <a:gd name="connsiteY15" fmla="*/ 1120140 h 3298244"/>
                <a:gd name="connsiteX16" fmla="*/ 167640 w 1722120"/>
                <a:gd name="connsiteY16" fmla="*/ 1059180 h 3298244"/>
                <a:gd name="connsiteX17" fmla="*/ 160020 w 1722120"/>
                <a:gd name="connsiteY17" fmla="*/ 1036320 h 3298244"/>
                <a:gd name="connsiteX18" fmla="*/ 114300 w 1722120"/>
                <a:gd name="connsiteY18" fmla="*/ 990600 h 3298244"/>
                <a:gd name="connsiteX19" fmla="*/ 99060 w 1722120"/>
                <a:gd name="connsiteY19" fmla="*/ 967740 h 3298244"/>
                <a:gd name="connsiteX20" fmla="*/ 53340 w 1722120"/>
                <a:gd name="connsiteY20" fmla="*/ 922020 h 3298244"/>
                <a:gd name="connsiteX21" fmla="*/ 30480 w 1722120"/>
                <a:gd name="connsiteY21" fmla="*/ 876300 h 3298244"/>
                <a:gd name="connsiteX22" fmla="*/ 7620 w 1722120"/>
                <a:gd name="connsiteY22" fmla="*/ 830580 h 3298244"/>
                <a:gd name="connsiteX23" fmla="*/ 0 w 1722120"/>
                <a:gd name="connsiteY23" fmla="*/ 769620 h 3298244"/>
                <a:gd name="connsiteX24" fmla="*/ 15240 w 1722120"/>
                <a:gd name="connsiteY24" fmla="*/ 708660 h 3298244"/>
                <a:gd name="connsiteX25" fmla="*/ 30480 w 1722120"/>
                <a:gd name="connsiteY25" fmla="*/ 685800 h 3298244"/>
                <a:gd name="connsiteX26" fmla="*/ 53340 w 1722120"/>
                <a:gd name="connsiteY26" fmla="*/ 640080 h 3298244"/>
                <a:gd name="connsiteX27" fmla="*/ 68580 w 1722120"/>
                <a:gd name="connsiteY27" fmla="*/ 548640 h 3298244"/>
                <a:gd name="connsiteX28" fmla="*/ 76200 w 1722120"/>
                <a:gd name="connsiteY28" fmla="*/ 525780 h 3298244"/>
                <a:gd name="connsiteX29" fmla="*/ 91440 w 1722120"/>
                <a:gd name="connsiteY29" fmla="*/ 502920 h 3298244"/>
                <a:gd name="connsiteX30" fmla="*/ 99060 w 1722120"/>
                <a:gd name="connsiteY30" fmla="*/ 472440 h 3298244"/>
                <a:gd name="connsiteX31" fmla="*/ 160020 w 1722120"/>
                <a:gd name="connsiteY31" fmla="*/ 457200 h 3298244"/>
                <a:gd name="connsiteX32" fmla="*/ 167640 w 1722120"/>
                <a:gd name="connsiteY32" fmla="*/ 434340 h 3298244"/>
                <a:gd name="connsiteX33" fmla="*/ 175260 w 1722120"/>
                <a:gd name="connsiteY33" fmla="*/ 342900 h 3298244"/>
                <a:gd name="connsiteX34" fmla="*/ 220980 w 1722120"/>
                <a:gd name="connsiteY34" fmla="*/ 327660 h 3298244"/>
                <a:gd name="connsiteX35" fmla="*/ 243840 w 1722120"/>
                <a:gd name="connsiteY35" fmla="*/ 320040 h 3298244"/>
                <a:gd name="connsiteX36" fmla="*/ 266700 w 1722120"/>
                <a:gd name="connsiteY36" fmla="*/ 312420 h 3298244"/>
                <a:gd name="connsiteX37" fmla="*/ 289560 w 1722120"/>
                <a:gd name="connsiteY37" fmla="*/ 297180 h 3298244"/>
                <a:gd name="connsiteX38" fmla="*/ 335280 w 1722120"/>
                <a:gd name="connsiteY38" fmla="*/ 281940 h 3298244"/>
                <a:gd name="connsiteX39" fmla="*/ 358140 w 1722120"/>
                <a:gd name="connsiteY39" fmla="*/ 274320 h 3298244"/>
                <a:gd name="connsiteX40" fmla="*/ 381000 w 1722120"/>
                <a:gd name="connsiteY40" fmla="*/ 266700 h 3298244"/>
                <a:gd name="connsiteX41" fmla="*/ 403860 w 1722120"/>
                <a:gd name="connsiteY41" fmla="*/ 259080 h 3298244"/>
                <a:gd name="connsiteX42" fmla="*/ 434340 w 1722120"/>
                <a:gd name="connsiteY42" fmla="*/ 251460 h 3298244"/>
                <a:gd name="connsiteX43" fmla="*/ 510540 w 1722120"/>
                <a:gd name="connsiteY43" fmla="*/ 228600 h 3298244"/>
                <a:gd name="connsiteX44" fmla="*/ 533400 w 1722120"/>
                <a:gd name="connsiteY44" fmla="*/ 251460 h 3298244"/>
                <a:gd name="connsiteX45" fmla="*/ 563880 w 1722120"/>
                <a:gd name="connsiteY45" fmla="*/ 297180 h 3298244"/>
                <a:gd name="connsiteX46" fmla="*/ 556260 w 1722120"/>
                <a:gd name="connsiteY46" fmla="*/ 358140 h 3298244"/>
                <a:gd name="connsiteX47" fmla="*/ 548640 w 1722120"/>
                <a:gd name="connsiteY47" fmla="*/ 381000 h 3298244"/>
                <a:gd name="connsiteX48" fmla="*/ 556260 w 1722120"/>
                <a:gd name="connsiteY48" fmla="*/ 449580 h 3298244"/>
                <a:gd name="connsiteX49" fmla="*/ 670560 w 1722120"/>
                <a:gd name="connsiteY49" fmla="*/ 434340 h 3298244"/>
                <a:gd name="connsiteX50" fmla="*/ 701040 w 1722120"/>
                <a:gd name="connsiteY50" fmla="*/ 419100 h 3298244"/>
                <a:gd name="connsiteX51" fmla="*/ 746760 w 1722120"/>
                <a:gd name="connsiteY51" fmla="*/ 403860 h 3298244"/>
                <a:gd name="connsiteX52" fmla="*/ 792480 w 1722120"/>
                <a:gd name="connsiteY52" fmla="*/ 388620 h 3298244"/>
                <a:gd name="connsiteX53" fmla="*/ 815340 w 1722120"/>
                <a:gd name="connsiteY53" fmla="*/ 381000 h 3298244"/>
                <a:gd name="connsiteX54" fmla="*/ 822960 w 1722120"/>
                <a:gd name="connsiteY54" fmla="*/ 358140 h 3298244"/>
                <a:gd name="connsiteX55" fmla="*/ 845820 w 1722120"/>
                <a:gd name="connsiteY55" fmla="*/ 335280 h 3298244"/>
                <a:gd name="connsiteX56" fmla="*/ 861060 w 1722120"/>
                <a:gd name="connsiteY56" fmla="*/ 312420 h 3298244"/>
                <a:gd name="connsiteX57" fmla="*/ 838200 w 1722120"/>
                <a:gd name="connsiteY57" fmla="*/ 259080 h 3298244"/>
                <a:gd name="connsiteX58" fmla="*/ 815340 w 1722120"/>
                <a:gd name="connsiteY58" fmla="*/ 251460 h 3298244"/>
                <a:gd name="connsiteX59" fmla="*/ 838200 w 1722120"/>
                <a:gd name="connsiteY59" fmla="*/ 228600 h 3298244"/>
                <a:gd name="connsiteX60" fmla="*/ 853440 w 1722120"/>
                <a:gd name="connsiteY60" fmla="*/ 205740 h 3298244"/>
                <a:gd name="connsiteX61" fmla="*/ 876300 w 1722120"/>
                <a:gd name="connsiteY61" fmla="*/ 198120 h 3298244"/>
                <a:gd name="connsiteX62" fmla="*/ 929640 w 1722120"/>
                <a:gd name="connsiteY62" fmla="*/ 160020 h 3298244"/>
                <a:gd name="connsiteX63" fmla="*/ 952500 w 1722120"/>
                <a:gd name="connsiteY63" fmla="*/ 152400 h 3298244"/>
                <a:gd name="connsiteX64" fmla="*/ 990600 w 1722120"/>
                <a:gd name="connsiteY64" fmla="*/ 106680 h 3298244"/>
                <a:gd name="connsiteX65" fmla="*/ 1013460 w 1722120"/>
                <a:gd name="connsiteY65" fmla="*/ 99060 h 3298244"/>
                <a:gd name="connsiteX66" fmla="*/ 1036320 w 1722120"/>
                <a:gd name="connsiteY66" fmla="*/ 83820 h 3298244"/>
                <a:gd name="connsiteX67" fmla="*/ 1059180 w 1722120"/>
                <a:gd name="connsiteY67" fmla="*/ 76200 h 3298244"/>
                <a:gd name="connsiteX68" fmla="*/ 1082040 w 1722120"/>
                <a:gd name="connsiteY68" fmla="*/ 60960 h 3298244"/>
                <a:gd name="connsiteX69" fmla="*/ 1112520 w 1722120"/>
                <a:gd name="connsiteY69" fmla="*/ 53340 h 3298244"/>
                <a:gd name="connsiteX70" fmla="*/ 1158240 w 1722120"/>
                <a:gd name="connsiteY70" fmla="*/ 38100 h 3298244"/>
                <a:gd name="connsiteX71" fmla="*/ 1181100 w 1722120"/>
                <a:gd name="connsiteY71" fmla="*/ 15240 h 3298244"/>
                <a:gd name="connsiteX72" fmla="*/ 1264920 w 1722120"/>
                <a:gd name="connsiteY72" fmla="*/ 0 h 3298244"/>
                <a:gd name="connsiteX73" fmla="*/ 1363980 w 1722120"/>
                <a:gd name="connsiteY73" fmla="*/ 7620 h 3298244"/>
                <a:gd name="connsiteX74" fmla="*/ 1386840 w 1722120"/>
                <a:gd name="connsiteY74" fmla="*/ 22860 h 3298244"/>
                <a:gd name="connsiteX75" fmla="*/ 1409700 w 1722120"/>
                <a:gd name="connsiteY75" fmla="*/ 30480 h 3298244"/>
                <a:gd name="connsiteX76" fmla="*/ 1432560 w 1722120"/>
                <a:gd name="connsiteY76" fmla="*/ 45720 h 3298244"/>
                <a:gd name="connsiteX77" fmla="*/ 1485900 w 1722120"/>
                <a:gd name="connsiteY77" fmla="*/ 68580 h 3298244"/>
                <a:gd name="connsiteX78" fmla="*/ 1531620 w 1722120"/>
                <a:gd name="connsiteY78" fmla="*/ 91440 h 3298244"/>
                <a:gd name="connsiteX79" fmla="*/ 1554480 w 1722120"/>
                <a:gd name="connsiteY79" fmla="*/ 114300 h 3298244"/>
                <a:gd name="connsiteX80" fmla="*/ 1577340 w 1722120"/>
                <a:gd name="connsiteY80" fmla="*/ 129540 h 3298244"/>
                <a:gd name="connsiteX81" fmla="*/ 1615440 w 1722120"/>
                <a:gd name="connsiteY81" fmla="*/ 167640 h 3298244"/>
                <a:gd name="connsiteX82" fmla="*/ 1630680 w 1722120"/>
                <a:gd name="connsiteY82" fmla="*/ 190500 h 3298244"/>
                <a:gd name="connsiteX83" fmla="*/ 1638300 w 1722120"/>
                <a:gd name="connsiteY83" fmla="*/ 266700 h 3298244"/>
                <a:gd name="connsiteX84" fmla="*/ 1645920 w 1722120"/>
                <a:gd name="connsiteY84" fmla="*/ 297180 h 3298244"/>
                <a:gd name="connsiteX85" fmla="*/ 1668780 w 1722120"/>
                <a:gd name="connsiteY85" fmla="*/ 320040 h 3298244"/>
                <a:gd name="connsiteX86" fmla="*/ 1699260 w 1722120"/>
                <a:gd name="connsiteY86" fmla="*/ 365760 h 3298244"/>
                <a:gd name="connsiteX87" fmla="*/ 1714500 w 1722120"/>
                <a:gd name="connsiteY87" fmla="*/ 388620 h 3298244"/>
                <a:gd name="connsiteX88" fmla="*/ 1722120 w 1722120"/>
                <a:gd name="connsiteY88" fmla="*/ 411480 h 3298244"/>
                <a:gd name="connsiteX89" fmla="*/ 1699260 w 1722120"/>
                <a:gd name="connsiteY89" fmla="*/ 502920 h 3298244"/>
                <a:gd name="connsiteX90" fmla="*/ 1691640 w 1722120"/>
                <a:gd name="connsiteY90" fmla="*/ 525780 h 3298244"/>
                <a:gd name="connsiteX91" fmla="*/ 1684020 w 1722120"/>
                <a:gd name="connsiteY91" fmla="*/ 579120 h 3298244"/>
                <a:gd name="connsiteX92" fmla="*/ 1668780 w 1722120"/>
                <a:gd name="connsiteY92" fmla="*/ 624840 h 3298244"/>
                <a:gd name="connsiteX93" fmla="*/ 1661160 w 1722120"/>
                <a:gd name="connsiteY93" fmla="*/ 647700 h 3298244"/>
                <a:gd name="connsiteX94" fmla="*/ 1653540 w 1722120"/>
                <a:gd name="connsiteY94" fmla="*/ 670560 h 3298244"/>
                <a:gd name="connsiteX95" fmla="*/ 1615440 w 1722120"/>
                <a:gd name="connsiteY95" fmla="*/ 739140 h 3298244"/>
                <a:gd name="connsiteX96" fmla="*/ 1569720 w 1722120"/>
                <a:gd name="connsiteY96" fmla="*/ 762000 h 3298244"/>
                <a:gd name="connsiteX97" fmla="*/ 1470660 w 1722120"/>
                <a:gd name="connsiteY97" fmla="*/ 754380 h 3298244"/>
                <a:gd name="connsiteX98" fmla="*/ 1424940 w 1722120"/>
                <a:gd name="connsiteY98" fmla="*/ 739140 h 3298244"/>
                <a:gd name="connsiteX99" fmla="*/ 1394460 w 1722120"/>
                <a:gd name="connsiteY99" fmla="*/ 731520 h 3298244"/>
                <a:gd name="connsiteX100" fmla="*/ 1234440 w 1722120"/>
                <a:gd name="connsiteY100" fmla="*/ 739140 h 3298244"/>
                <a:gd name="connsiteX101" fmla="*/ 1219200 w 1722120"/>
                <a:gd name="connsiteY101" fmla="*/ 762000 h 3298244"/>
                <a:gd name="connsiteX102" fmla="*/ 1196340 w 1722120"/>
                <a:gd name="connsiteY102" fmla="*/ 784860 h 3298244"/>
                <a:gd name="connsiteX103" fmla="*/ 1150620 w 1722120"/>
                <a:gd name="connsiteY103" fmla="*/ 815340 h 3298244"/>
                <a:gd name="connsiteX104" fmla="*/ 1127760 w 1722120"/>
                <a:gd name="connsiteY104" fmla="*/ 830580 h 3298244"/>
                <a:gd name="connsiteX105" fmla="*/ 1104900 w 1722120"/>
                <a:gd name="connsiteY105" fmla="*/ 853440 h 3298244"/>
                <a:gd name="connsiteX106" fmla="*/ 1074420 w 1722120"/>
                <a:gd name="connsiteY106" fmla="*/ 899160 h 3298244"/>
                <a:gd name="connsiteX107" fmla="*/ 1051560 w 1722120"/>
                <a:gd name="connsiteY107" fmla="*/ 914400 h 3298244"/>
                <a:gd name="connsiteX108" fmla="*/ 1036320 w 1722120"/>
                <a:gd name="connsiteY108" fmla="*/ 937260 h 3298244"/>
                <a:gd name="connsiteX109" fmla="*/ 998220 w 1722120"/>
                <a:gd name="connsiteY109" fmla="*/ 982980 h 3298244"/>
                <a:gd name="connsiteX110" fmla="*/ 982980 w 1722120"/>
                <a:gd name="connsiteY110" fmla="*/ 1028700 h 3298244"/>
                <a:gd name="connsiteX111" fmla="*/ 967740 w 1722120"/>
                <a:gd name="connsiteY111" fmla="*/ 1059180 h 3298244"/>
                <a:gd name="connsiteX112" fmla="*/ 952500 w 1722120"/>
                <a:gd name="connsiteY112" fmla="*/ 1104900 h 3298244"/>
                <a:gd name="connsiteX113" fmla="*/ 929640 w 1722120"/>
                <a:gd name="connsiteY113" fmla="*/ 1150620 h 3298244"/>
                <a:gd name="connsiteX114" fmla="*/ 914400 w 1722120"/>
                <a:gd name="connsiteY114" fmla="*/ 1173480 h 3298244"/>
                <a:gd name="connsiteX115" fmla="*/ 922020 w 1722120"/>
                <a:gd name="connsiteY115" fmla="*/ 1203960 h 3298244"/>
                <a:gd name="connsiteX116" fmla="*/ 967740 w 1722120"/>
                <a:gd name="connsiteY116" fmla="*/ 1232535 h 3298244"/>
                <a:gd name="connsiteX117" fmla="*/ 982980 w 1722120"/>
                <a:gd name="connsiteY117" fmla="*/ 1325880 h 3298244"/>
                <a:gd name="connsiteX118" fmla="*/ 967740 w 1722120"/>
                <a:gd name="connsiteY118" fmla="*/ 1371600 h 3298244"/>
                <a:gd name="connsiteX119" fmla="*/ 937260 w 1722120"/>
                <a:gd name="connsiteY119" fmla="*/ 1417320 h 3298244"/>
                <a:gd name="connsiteX120" fmla="*/ 922020 w 1722120"/>
                <a:gd name="connsiteY120" fmla="*/ 1463040 h 3298244"/>
                <a:gd name="connsiteX121" fmla="*/ 891540 w 1722120"/>
                <a:gd name="connsiteY121" fmla="*/ 1508760 h 3298244"/>
                <a:gd name="connsiteX122" fmla="*/ 853440 w 1722120"/>
                <a:gd name="connsiteY122" fmla="*/ 1554480 h 3298244"/>
                <a:gd name="connsiteX123" fmla="*/ 845820 w 1722120"/>
                <a:gd name="connsiteY123" fmla="*/ 1584960 h 3298244"/>
                <a:gd name="connsiteX124" fmla="*/ 830580 w 1722120"/>
                <a:gd name="connsiteY124" fmla="*/ 1706880 h 3298244"/>
                <a:gd name="connsiteX125" fmla="*/ 815340 w 1722120"/>
                <a:gd name="connsiteY125" fmla="*/ 1729740 h 3298244"/>
                <a:gd name="connsiteX126" fmla="*/ 807720 w 1722120"/>
                <a:gd name="connsiteY126" fmla="*/ 1760220 h 3298244"/>
                <a:gd name="connsiteX127" fmla="*/ 796290 w 1722120"/>
                <a:gd name="connsiteY127" fmla="*/ 1935480 h 3298244"/>
                <a:gd name="connsiteX128" fmla="*/ 788670 w 1722120"/>
                <a:gd name="connsiteY128" fmla="*/ 2002155 h 3298244"/>
                <a:gd name="connsiteX129" fmla="*/ 788670 w 1722120"/>
                <a:gd name="connsiteY129" fmla="*/ 2114550 h 3298244"/>
                <a:gd name="connsiteX130" fmla="*/ 792480 w 1722120"/>
                <a:gd name="connsiteY130" fmla="*/ 2202180 h 3298244"/>
                <a:gd name="connsiteX131" fmla="*/ 815340 w 1722120"/>
                <a:gd name="connsiteY131" fmla="*/ 2541270 h 3298244"/>
                <a:gd name="connsiteX132" fmla="*/ 828675 w 1722120"/>
                <a:gd name="connsiteY132" fmla="*/ 2798445 h 3298244"/>
                <a:gd name="connsiteX133" fmla="*/ 828675 w 1722120"/>
                <a:gd name="connsiteY133" fmla="*/ 3055620 h 3298244"/>
                <a:gd name="connsiteX134" fmla="*/ 822960 w 1722120"/>
                <a:gd name="connsiteY134" fmla="*/ 3276600 h 3298244"/>
                <a:gd name="connsiteX135" fmla="*/ 662940 w 1722120"/>
                <a:gd name="connsiteY135" fmla="*/ 3289935 h 3298244"/>
                <a:gd name="connsiteX136" fmla="*/ 438150 w 1722120"/>
                <a:gd name="connsiteY136" fmla="*/ 3286125 h 3298244"/>
                <a:gd name="connsiteX137" fmla="*/ 308610 w 1722120"/>
                <a:gd name="connsiteY137" fmla="*/ 3280410 h 3298244"/>
                <a:gd name="connsiteX0" fmla="*/ 308610 w 1722120"/>
                <a:gd name="connsiteY0" fmla="*/ 3280410 h 3298244"/>
                <a:gd name="connsiteX1" fmla="*/ 300990 w 1722120"/>
                <a:gd name="connsiteY1" fmla="*/ 3219450 h 3298244"/>
                <a:gd name="connsiteX2" fmla="*/ 297180 w 1722120"/>
                <a:gd name="connsiteY2" fmla="*/ 3173730 h 3298244"/>
                <a:gd name="connsiteX3" fmla="*/ 291465 w 1722120"/>
                <a:gd name="connsiteY3" fmla="*/ 3095625 h 3298244"/>
                <a:gd name="connsiteX4" fmla="*/ 289560 w 1722120"/>
                <a:gd name="connsiteY4" fmla="*/ 3055620 h 3298244"/>
                <a:gd name="connsiteX5" fmla="*/ 278130 w 1722120"/>
                <a:gd name="connsiteY5" fmla="*/ 2947035 h 3298244"/>
                <a:gd name="connsiteX6" fmla="*/ 266700 w 1722120"/>
                <a:gd name="connsiteY6" fmla="*/ 2813685 h 3298244"/>
                <a:gd name="connsiteX7" fmla="*/ 255270 w 1722120"/>
                <a:gd name="connsiteY7" fmla="*/ 2733675 h 3298244"/>
                <a:gd name="connsiteX8" fmla="*/ 243840 w 1722120"/>
                <a:gd name="connsiteY8" fmla="*/ 2674620 h 3298244"/>
                <a:gd name="connsiteX9" fmla="*/ 236220 w 1722120"/>
                <a:gd name="connsiteY9" fmla="*/ 2575560 h 3298244"/>
                <a:gd name="connsiteX10" fmla="*/ 228600 w 1722120"/>
                <a:gd name="connsiteY10" fmla="*/ 2423160 h 3298244"/>
                <a:gd name="connsiteX11" fmla="*/ 213360 w 1722120"/>
                <a:gd name="connsiteY11" fmla="*/ 2324100 h 3298244"/>
                <a:gd name="connsiteX12" fmla="*/ 205740 w 1722120"/>
                <a:gd name="connsiteY12" fmla="*/ 2270760 h 3298244"/>
                <a:gd name="connsiteX13" fmla="*/ 179070 w 1722120"/>
                <a:gd name="connsiteY13" fmla="*/ 1844040 h 3298244"/>
                <a:gd name="connsiteX14" fmla="*/ 190500 w 1722120"/>
                <a:gd name="connsiteY14" fmla="*/ 1143000 h 3298244"/>
                <a:gd name="connsiteX15" fmla="*/ 182880 w 1722120"/>
                <a:gd name="connsiteY15" fmla="*/ 1120140 h 3298244"/>
                <a:gd name="connsiteX16" fmla="*/ 167640 w 1722120"/>
                <a:gd name="connsiteY16" fmla="*/ 1059180 h 3298244"/>
                <a:gd name="connsiteX17" fmla="*/ 160020 w 1722120"/>
                <a:gd name="connsiteY17" fmla="*/ 1036320 h 3298244"/>
                <a:gd name="connsiteX18" fmla="*/ 114300 w 1722120"/>
                <a:gd name="connsiteY18" fmla="*/ 990600 h 3298244"/>
                <a:gd name="connsiteX19" fmla="*/ 99060 w 1722120"/>
                <a:gd name="connsiteY19" fmla="*/ 967740 h 3298244"/>
                <a:gd name="connsiteX20" fmla="*/ 53340 w 1722120"/>
                <a:gd name="connsiteY20" fmla="*/ 922020 h 3298244"/>
                <a:gd name="connsiteX21" fmla="*/ 30480 w 1722120"/>
                <a:gd name="connsiteY21" fmla="*/ 876300 h 3298244"/>
                <a:gd name="connsiteX22" fmla="*/ 7620 w 1722120"/>
                <a:gd name="connsiteY22" fmla="*/ 830580 h 3298244"/>
                <a:gd name="connsiteX23" fmla="*/ 0 w 1722120"/>
                <a:gd name="connsiteY23" fmla="*/ 769620 h 3298244"/>
                <a:gd name="connsiteX24" fmla="*/ 15240 w 1722120"/>
                <a:gd name="connsiteY24" fmla="*/ 708660 h 3298244"/>
                <a:gd name="connsiteX25" fmla="*/ 30480 w 1722120"/>
                <a:gd name="connsiteY25" fmla="*/ 685800 h 3298244"/>
                <a:gd name="connsiteX26" fmla="*/ 53340 w 1722120"/>
                <a:gd name="connsiteY26" fmla="*/ 640080 h 3298244"/>
                <a:gd name="connsiteX27" fmla="*/ 68580 w 1722120"/>
                <a:gd name="connsiteY27" fmla="*/ 548640 h 3298244"/>
                <a:gd name="connsiteX28" fmla="*/ 76200 w 1722120"/>
                <a:gd name="connsiteY28" fmla="*/ 525780 h 3298244"/>
                <a:gd name="connsiteX29" fmla="*/ 91440 w 1722120"/>
                <a:gd name="connsiteY29" fmla="*/ 502920 h 3298244"/>
                <a:gd name="connsiteX30" fmla="*/ 99060 w 1722120"/>
                <a:gd name="connsiteY30" fmla="*/ 472440 h 3298244"/>
                <a:gd name="connsiteX31" fmla="*/ 160020 w 1722120"/>
                <a:gd name="connsiteY31" fmla="*/ 457200 h 3298244"/>
                <a:gd name="connsiteX32" fmla="*/ 167640 w 1722120"/>
                <a:gd name="connsiteY32" fmla="*/ 434340 h 3298244"/>
                <a:gd name="connsiteX33" fmla="*/ 175260 w 1722120"/>
                <a:gd name="connsiteY33" fmla="*/ 342900 h 3298244"/>
                <a:gd name="connsiteX34" fmla="*/ 220980 w 1722120"/>
                <a:gd name="connsiteY34" fmla="*/ 327660 h 3298244"/>
                <a:gd name="connsiteX35" fmla="*/ 243840 w 1722120"/>
                <a:gd name="connsiteY35" fmla="*/ 320040 h 3298244"/>
                <a:gd name="connsiteX36" fmla="*/ 266700 w 1722120"/>
                <a:gd name="connsiteY36" fmla="*/ 312420 h 3298244"/>
                <a:gd name="connsiteX37" fmla="*/ 289560 w 1722120"/>
                <a:gd name="connsiteY37" fmla="*/ 297180 h 3298244"/>
                <a:gd name="connsiteX38" fmla="*/ 335280 w 1722120"/>
                <a:gd name="connsiteY38" fmla="*/ 281940 h 3298244"/>
                <a:gd name="connsiteX39" fmla="*/ 358140 w 1722120"/>
                <a:gd name="connsiteY39" fmla="*/ 274320 h 3298244"/>
                <a:gd name="connsiteX40" fmla="*/ 381000 w 1722120"/>
                <a:gd name="connsiteY40" fmla="*/ 266700 h 3298244"/>
                <a:gd name="connsiteX41" fmla="*/ 403860 w 1722120"/>
                <a:gd name="connsiteY41" fmla="*/ 259080 h 3298244"/>
                <a:gd name="connsiteX42" fmla="*/ 434340 w 1722120"/>
                <a:gd name="connsiteY42" fmla="*/ 251460 h 3298244"/>
                <a:gd name="connsiteX43" fmla="*/ 510540 w 1722120"/>
                <a:gd name="connsiteY43" fmla="*/ 228600 h 3298244"/>
                <a:gd name="connsiteX44" fmla="*/ 533400 w 1722120"/>
                <a:gd name="connsiteY44" fmla="*/ 251460 h 3298244"/>
                <a:gd name="connsiteX45" fmla="*/ 563880 w 1722120"/>
                <a:gd name="connsiteY45" fmla="*/ 297180 h 3298244"/>
                <a:gd name="connsiteX46" fmla="*/ 556260 w 1722120"/>
                <a:gd name="connsiteY46" fmla="*/ 358140 h 3298244"/>
                <a:gd name="connsiteX47" fmla="*/ 548640 w 1722120"/>
                <a:gd name="connsiteY47" fmla="*/ 381000 h 3298244"/>
                <a:gd name="connsiteX48" fmla="*/ 556260 w 1722120"/>
                <a:gd name="connsiteY48" fmla="*/ 449580 h 3298244"/>
                <a:gd name="connsiteX49" fmla="*/ 670560 w 1722120"/>
                <a:gd name="connsiteY49" fmla="*/ 434340 h 3298244"/>
                <a:gd name="connsiteX50" fmla="*/ 701040 w 1722120"/>
                <a:gd name="connsiteY50" fmla="*/ 419100 h 3298244"/>
                <a:gd name="connsiteX51" fmla="*/ 746760 w 1722120"/>
                <a:gd name="connsiteY51" fmla="*/ 403860 h 3298244"/>
                <a:gd name="connsiteX52" fmla="*/ 792480 w 1722120"/>
                <a:gd name="connsiteY52" fmla="*/ 388620 h 3298244"/>
                <a:gd name="connsiteX53" fmla="*/ 815340 w 1722120"/>
                <a:gd name="connsiteY53" fmla="*/ 381000 h 3298244"/>
                <a:gd name="connsiteX54" fmla="*/ 822960 w 1722120"/>
                <a:gd name="connsiteY54" fmla="*/ 358140 h 3298244"/>
                <a:gd name="connsiteX55" fmla="*/ 845820 w 1722120"/>
                <a:gd name="connsiteY55" fmla="*/ 335280 h 3298244"/>
                <a:gd name="connsiteX56" fmla="*/ 861060 w 1722120"/>
                <a:gd name="connsiteY56" fmla="*/ 312420 h 3298244"/>
                <a:gd name="connsiteX57" fmla="*/ 838200 w 1722120"/>
                <a:gd name="connsiteY57" fmla="*/ 259080 h 3298244"/>
                <a:gd name="connsiteX58" fmla="*/ 815340 w 1722120"/>
                <a:gd name="connsiteY58" fmla="*/ 251460 h 3298244"/>
                <a:gd name="connsiteX59" fmla="*/ 838200 w 1722120"/>
                <a:gd name="connsiteY59" fmla="*/ 228600 h 3298244"/>
                <a:gd name="connsiteX60" fmla="*/ 853440 w 1722120"/>
                <a:gd name="connsiteY60" fmla="*/ 205740 h 3298244"/>
                <a:gd name="connsiteX61" fmla="*/ 876300 w 1722120"/>
                <a:gd name="connsiteY61" fmla="*/ 198120 h 3298244"/>
                <a:gd name="connsiteX62" fmla="*/ 929640 w 1722120"/>
                <a:gd name="connsiteY62" fmla="*/ 160020 h 3298244"/>
                <a:gd name="connsiteX63" fmla="*/ 952500 w 1722120"/>
                <a:gd name="connsiteY63" fmla="*/ 152400 h 3298244"/>
                <a:gd name="connsiteX64" fmla="*/ 990600 w 1722120"/>
                <a:gd name="connsiteY64" fmla="*/ 106680 h 3298244"/>
                <a:gd name="connsiteX65" fmla="*/ 1013460 w 1722120"/>
                <a:gd name="connsiteY65" fmla="*/ 99060 h 3298244"/>
                <a:gd name="connsiteX66" fmla="*/ 1036320 w 1722120"/>
                <a:gd name="connsiteY66" fmla="*/ 83820 h 3298244"/>
                <a:gd name="connsiteX67" fmla="*/ 1059180 w 1722120"/>
                <a:gd name="connsiteY67" fmla="*/ 76200 h 3298244"/>
                <a:gd name="connsiteX68" fmla="*/ 1082040 w 1722120"/>
                <a:gd name="connsiteY68" fmla="*/ 60960 h 3298244"/>
                <a:gd name="connsiteX69" fmla="*/ 1112520 w 1722120"/>
                <a:gd name="connsiteY69" fmla="*/ 53340 h 3298244"/>
                <a:gd name="connsiteX70" fmla="*/ 1158240 w 1722120"/>
                <a:gd name="connsiteY70" fmla="*/ 38100 h 3298244"/>
                <a:gd name="connsiteX71" fmla="*/ 1181100 w 1722120"/>
                <a:gd name="connsiteY71" fmla="*/ 15240 h 3298244"/>
                <a:gd name="connsiteX72" fmla="*/ 1264920 w 1722120"/>
                <a:gd name="connsiteY72" fmla="*/ 0 h 3298244"/>
                <a:gd name="connsiteX73" fmla="*/ 1363980 w 1722120"/>
                <a:gd name="connsiteY73" fmla="*/ 7620 h 3298244"/>
                <a:gd name="connsiteX74" fmla="*/ 1386840 w 1722120"/>
                <a:gd name="connsiteY74" fmla="*/ 22860 h 3298244"/>
                <a:gd name="connsiteX75" fmla="*/ 1409700 w 1722120"/>
                <a:gd name="connsiteY75" fmla="*/ 30480 h 3298244"/>
                <a:gd name="connsiteX76" fmla="*/ 1432560 w 1722120"/>
                <a:gd name="connsiteY76" fmla="*/ 45720 h 3298244"/>
                <a:gd name="connsiteX77" fmla="*/ 1485900 w 1722120"/>
                <a:gd name="connsiteY77" fmla="*/ 68580 h 3298244"/>
                <a:gd name="connsiteX78" fmla="*/ 1531620 w 1722120"/>
                <a:gd name="connsiteY78" fmla="*/ 91440 h 3298244"/>
                <a:gd name="connsiteX79" fmla="*/ 1554480 w 1722120"/>
                <a:gd name="connsiteY79" fmla="*/ 114300 h 3298244"/>
                <a:gd name="connsiteX80" fmla="*/ 1577340 w 1722120"/>
                <a:gd name="connsiteY80" fmla="*/ 129540 h 3298244"/>
                <a:gd name="connsiteX81" fmla="*/ 1615440 w 1722120"/>
                <a:gd name="connsiteY81" fmla="*/ 167640 h 3298244"/>
                <a:gd name="connsiteX82" fmla="*/ 1630680 w 1722120"/>
                <a:gd name="connsiteY82" fmla="*/ 190500 h 3298244"/>
                <a:gd name="connsiteX83" fmla="*/ 1638300 w 1722120"/>
                <a:gd name="connsiteY83" fmla="*/ 266700 h 3298244"/>
                <a:gd name="connsiteX84" fmla="*/ 1645920 w 1722120"/>
                <a:gd name="connsiteY84" fmla="*/ 297180 h 3298244"/>
                <a:gd name="connsiteX85" fmla="*/ 1668780 w 1722120"/>
                <a:gd name="connsiteY85" fmla="*/ 320040 h 3298244"/>
                <a:gd name="connsiteX86" fmla="*/ 1699260 w 1722120"/>
                <a:gd name="connsiteY86" fmla="*/ 365760 h 3298244"/>
                <a:gd name="connsiteX87" fmla="*/ 1714500 w 1722120"/>
                <a:gd name="connsiteY87" fmla="*/ 388620 h 3298244"/>
                <a:gd name="connsiteX88" fmla="*/ 1722120 w 1722120"/>
                <a:gd name="connsiteY88" fmla="*/ 411480 h 3298244"/>
                <a:gd name="connsiteX89" fmla="*/ 1699260 w 1722120"/>
                <a:gd name="connsiteY89" fmla="*/ 502920 h 3298244"/>
                <a:gd name="connsiteX90" fmla="*/ 1691640 w 1722120"/>
                <a:gd name="connsiteY90" fmla="*/ 525780 h 3298244"/>
                <a:gd name="connsiteX91" fmla="*/ 1684020 w 1722120"/>
                <a:gd name="connsiteY91" fmla="*/ 579120 h 3298244"/>
                <a:gd name="connsiteX92" fmla="*/ 1668780 w 1722120"/>
                <a:gd name="connsiteY92" fmla="*/ 624840 h 3298244"/>
                <a:gd name="connsiteX93" fmla="*/ 1661160 w 1722120"/>
                <a:gd name="connsiteY93" fmla="*/ 647700 h 3298244"/>
                <a:gd name="connsiteX94" fmla="*/ 1653540 w 1722120"/>
                <a:gd name="connsiteY94" fmla="*/ 670560 h 3298244"/>
                <a:gd name="connsiteX95" fmla="*/ 1615440 w 1722120"/>
                <a:gd name="connsiteY95" fmla="*/ 739140 h 3298244"/>
                <a:gd name="connsiteX96" fmla="*/ 1569720 w 1722120"/>
                <a:gd name="connsiteY96" fmla="*/ 762000 h 3298244"/>
                <a:gd name="connsiteX97" fmla="*/ 1470660 w 1722120"/>
                <a:gd name="connsiteY97" fmla="*/ 754380 h 3298244"/>
                <a:gd name="connsiteX98" fmla="*/ 1424940 w 1722120"/>
                <a:gd name="connsiteY98" fmla="*/ 739140 h 3298244"/>
                <a:gd name="connsiteX99" fmla="*/ 1394460 w 1722120"/>
                <a:gd name="connsiteY99" fmla="*/ 731520 h 3298244"/>
                <a:gd name="connsiteX100" fmla="*/ 1234440 w 1722120"/>
                <a:gd name="connsiteY100" fmla="*/ 739140 h 3298244"/>
                <a:gd name="connsiteX101" fmla="*/ 1219200 w 1722120"/>
                <a:gd name="connsiteY101" fmla="*/ 762000 h 3298244"/>
                <a:gd name="connsiteX102" fmla="*/ 1196340 w 1722120"/>
                <a:gd name="connsiteY102" fmla="*/ 784860 h 3298244"/>
                <a:gd name="connsiteX103" fmla="*/ 1150620 w 1722120"/>
                <a:gd name="connsiteY103" fmla="*/ 815340 h 3298244"/>
                <a:gd name="connsiteX104" fmla="*/ 1127760 w 1722120"/>
                <a:gd name="connsiteY104" fmla="*/ 830580 h 3298244"/>
                <a:gd name="connsiteX105" fmla="*/ 1104900 w 1722120"/>
                <a:gd name="connsiteY105" fmla="*/ 853440 h 3298244"/>
                <a:gd name="connsiteX106" fmla="*/ 1074420 w 1722120"/>
                <a:gd name="connsiteY106" fmla="*/ 899160 h 3298244"/>
                <a:gd name="connsiteX107" fmla="*/ 1051560 w 1722120"/>
                <a:gd name="connsiteY107" fmla="*/ 914400 h 3298244"/>
                <a:gd name="connsiteX108" fmla="*/ 1036320 w 1722120"/>
                <a:gd name="connsiteY108" fmla="*/ 937260 h 3298244"/>
                <a:gd name="connsiteX109" fmla="*/ 998220 w 1722120"/>
                <a:gd name="connsiteY109" fmla="*/ 982980 h 3298244"/>
                <a:gd name="connsiteX110" fmla="*/ 982980 w 1722120"/>
                <a:gd name="connsiteY110" fmla="*/ 1028700 h 3298244"/>
                <a:gd name="connsiteX111" fmla="*/ 967740 w 1722120"/>
                <a:gd name="connsiteY111" fmla="*/ 1059180 h 3298244"/>
                <a:gd name="connsiteX112" fmla="*/ 952500 w 1722120"/>
                <a:gd name="connsiteY112" fmla="*/ 1104900 h 3298244"/>
                <a:gd name="connsiteX113" fmla="*/ 929640 w 1722120"/>
                <a:gd name="connsiteY113" fmla="*/ 1150620 h 3298244"/>
                <a:gd name="connsiteX114" fmla="*/ 914400 w 1722120"/>
                <a:gd name="connsiteY114" fmla="*/ 1173480 h 3298244"/>
                <a:gd name="connsiteX115" fmla="*/ 922020 w 1722120"/>
                <a:gd name="connsiteY115" fmla="*/ 1203960 h 3298244"/>
                <a:gd name="connsiteX116" fmla="*/ 967740 w 1722120"/>
                <a:gd name="connsiteY116" fmla="*/ 1232535 h 3298244"/>
                <a:gd name="connsiteX117" fmla="*/ 982980 w 1722120"/>
                <a:gd name="connsiteY117" fmla="*/ 1325880 h 3298244"/>
                <a:gd name="connsiteX118" fmla="*/ 967740 w 1722120"/>
                <a:gd name="connsiteY118" fmla="*/ 1371600 h 3298244"/>
                <a:gd name="connsiteX119" fmla="*/ 937260 w 1722120"/>
                <a:gd name="connsiteY119" fmla="*/ 1417320 h 3298244"/>
                <a:gd name="connsiteX120" fmla="*/ 922020 w 1722120"/>
                <a:gd name="connsiteY120" fmla="*/ 1463040 h 3298244"/>
                <a:gd name="connsiteX121" fmla="*/ 891540 w 1722120"/>
                <a:gd name="connsiteY121" fmla="*/ 1508760 h 3298244"/>
                <a:gd name="connsiteX122" fmla="*/ 853440 w 1722120"/>
                <a:gd name="connsiteY122" fmla="*/ 1554480 h 3298244"/>
                <a:gd name="connsiteX123" fmla="*/ 845820 w 1722120"/>
                <a:gd name="connsiteY123" fmla="*/ 1584960 h 3298244"/>
                <a:gd name="connsiteX124" fmla="*/ 830580 w 1722120"/>
                <a:gd name="connsiteY124" fmla="*/ 1706880 h 3298244"/>
                <a:gd name="connsiteX125" fmla="*/ 815340 w 1722120"/>
                <a:gd name="connsiteY125" fmla="*/ 1729740 h 3298244"/>
                <a:gd name="connsiteX126" fmla="*/ 807720 w 1722120"/>
                <a:gd name="connsiteY126" fmla="*/ 1760220 h 3298244"/>
                <a:gd name="connsiteX127" fmla="*/ 796290 w 1722120"/>
                <a:gd name="connsiteY127" fmla="*/ 1935480 h 3298244"/>
                <a:gd name="connsiteX128" fmla="*/ 788670 w 1722120"/>
                <a:gd name="connsiteY128" fmla="*/ 2002155 h 3298244"/>
                <a:gd name="connsiteX129" fmla="*/ 788670 w 1722120"/>
                <a:gd name="connsiteY129" fmla="*/ 2114550 h 3298244"/>
                <a:gd name="connsiteX130" fmla="*/ 792480 w 1722120"/>
                <a:gd name="connsiteY130" fmla="*/ 2202180 h 3298244"/>
                <a:gd name="connsiteX131" fmla="*/ 815340 w 1722120"/>
                <a:gd name="connsiteY131" fmla="*/ 2541270 h 3298244"/>
                <a:gd name="connsiteX132" fmla="*/ 828675 w 1722120"/>
                <a:gd name="connsiteY132" fmla="*/ 2798445 h 3298244"/>
                <a:gd name="connsiteX133" fmla="*/ 828675 w 1722120"/>
                <a:gd name="connsiteY133" fmla="*/ 3055620 h 3298244"/>
                <a:gd name="connsiteX134" fmla="*/ 822960 w 1722120"/>
                <a:gd name="connsiteY134" fmla="*/ 3276600 h 3298244"/>
                <a:gd name="connsiteX135" fmla="*/ 662940 w 1722120"/>
                <a:gd name="connsiteY135" fmla="*/ 3289935 h 3298244"/>
                <a:gd name="connsiteX136" fmla="*/ 438150 w 1722120"/>
                <a:gd name="connsiteY136" fmla="*/ 3286125 h 3298244"/>
                <a:gd name="connsiteX137" fmla="*/ 308610 w 1722120"/>
                <a:gd name="connsiteY137" fmla="*/ 3280410 h 3298244"/>
                <a:gd name="connsiteX0" fmla="*/ 308610 w 1722120"/>
                <a:gd name="connsiteY0" fmla="*/ 3280410 h 3298244"/>
                <a:gd name="connsiteX1" fmla="*/ 300990 w 1722120"/>
                <a:gd name="connsiteY1" fmla="*/ 3219450 h 3298244"/>
                <a:gd name="connsiteX2" fmla="*/ 297180 w 1722120"/>
                <a:gd name="connsiteY2" fmla="*/ 3173730 h 3298244"/>
                <a:gd name="connsiteX3" fmla="*/ 291465 w 1722120"/>
                <a:gd name="connsiteY3" fmla="*/ 3095625 h 3298244"/>
                <a:gd name="connsiteX4" fmla="*/ 289560 w 1722120"/>
                <a:gd name="connsiteY4" fmla="*/ 3055620 h 3298244"/>
                <a:gd name="connsiteX5" fmla="*/ 278130 w 1722120"/>
                <a:gd name="connsiteY5" fmla="*/ 2947035 h 3298244"/>
                <a:gd name="connsiteX6" fmla="*/ 266700 w 1722120"/>
                <a:gd name="connsiteY6" fmla="*/ 2813685 h 3298244"/>
                <a:gd name="connsiteX7" fmla="*/ 255270 w 1722120"/>
                <a:gd name="connsiteY7" fmla="*/ 2733675 h 3298244"/>
                <a:gd name="connsiteX8" fmla="*/ 249555 w 1722120"/>
                <a:gd name="connsiteY8" fmla="*/ 2640330 h 3298244"/>
                <a:gd name="connsiteX9" fmla="*/ 236220 w 1722120"/>
                <a:gd name="connsiteY9" fmla="*/ 2575560 h 3298244"/>
                <a:gd name="connsiteX10" fmla="*/ 228600 w 1722120"/>
                <a:gd name="connsiteY10" fmla="*/ 2423160 h 3298244"/>
                <a:gd name="connsiteX11" fmla="*/ 213360 w 1722120"/>
                <a:gd name="connsiteY11" fmla="*/ 2324100 h 3298244"/>
                <a:gd name="connsiteX12" fmla="*/ 205740 w 1722120"/>
                <a:gd name="connsiteY12" fmla="*/ 2270760 h 3298244"/>
                <a:gd name="connsiteX13" fmla="*/ 179070 w 1722120"/>
                <a:gd name="connsiteY13" fmla="*/ 1844040 h 3298244"/>
                <a:gd name="connsiteX14" fmla="*/ 190500 w 1722120"/>
                <a:gd name="connsiteY14" fmla="*/ 1143000 h 3298244"/>
                <a:gd name="connsiteX15" fmla="*/ 182880 w 1722120"/>
                <a:gd name="connsiteY15" fmla="*/ 1120140 h 3298244"/>
                <a:gd name="connsiteX16" fmla="*/ 167640 w 1722120"/>
                <a:gd name="connsiteY16" fmla="*/ 1059180 h 3298244"/>
                <a:gd name="connsiteX17" fmla="*/ 160020 w 1722120"/>
                <a:gd name="connsiteY17" fmla="*/ 1036320 h 3298244"/>
                <a:gd name="connsiteX18" fmla="*/ 114300 w 1722120"/>
                <a:gd name="connsiteY18" fmla="*/ 990600 h 3298244"/>
                <a:gd name="connsiteX19" fmla="*/ 99060 w 1722120"/>
                <a:gd name="connsiteY19" fmla="*/ 967740 h 3298244"/>
                <a:gd name="connsiteX20" fmla="*/ 53340 w 1722120"/>
                <a:gd name="connsiteY20" fmla="*/ 922020 h 3298244"/>
                <a:gd name="connsiteX21" fmla="*/ 30480 w 1722120"/>
                <a:gd name="connsiteY21" fmla="*/ 876300 h 3298244"/>
                <a:gd name="connsiteX22" fmla="*/ 7620 w 1722120"/>
                <a:gd name="connsiteY22" fmla="*/ 830580 h 3298244"/>
                <a:gd name="connsiteX23" fmla="*/ 0 w 1722120"/>
                <a:gd name="connsiteY23" fmla="*/ 769620 h 3298244"/>
                <a:gd name="connsiteX24" fmla="*/ 15240 w 1722120"/>
                <a:gd name="connsiteY24" fmla="*/ 708660 h 3298244"/>
                <a:gd name="connsiteX25" fmla="*/ 30480 w 1722120"/>
                <a:gd name="connsiteY25" fmla="*/ 685800 h 3298244"/>
                <a:gd name="connsiteX26" fmla="*/ 53340 w 1722120"/>
                <a:gd name="connsiteY26" fmla="*/ 640080 h 3298244"/>
                <a:gd name="connsiteX27" fmla="*/ 68580 w 1722120"/>
                <a:gd name="connsiteY27" fmla="*/ 548640 h 3298244"/>
                <a:gd name="connsiteX28" fmla="*/ 76200 w 1722120"/>
                <a:gd name="connsiteY28" fmla="*/ 525780 h 3298244"/>
                <a:gd name="connsiteX29" fmla="*/ 91440 w 1722120"/>
                <a:gd name="connsiteY29" fmla="*/ 502920 h 3298244"/>
                <a:gd name="connsiteX30" fmla="*/ 99060 w 1722120"/>
                <a:gd name="connsiteY30" fmla="*/ 472440 h 3298244"/>
                <a:gd name="connsiteX31" fmla="*/ 160020 w 1722120"/>
                <a:gd name="connsiteY31" fmla="*/ 457200 h 3298244"/>
                <a:gd name="connsiteX32" fmla="*/ 167640 w 1722120"/>
                <a:gd name="connsiteY32" fmla="*/ 434340 h 3298244"/>
                <a:gd name="connsiteX33" fmla="*/ 175260 w 1722120"/>
                <a:gd name="connsiteY33" fmla="*/ 342900 h 3298244"/>
                <a:gd name="connsiteX34" fmla="*/ 220980 w 1722120"/>
                <a:gd name="connsiteY34" fmla="*/ 327660 h 3298244"/>
                <a:gd name="connsiteX35" fmla="*/ 243840 w 1722120"/>
                <a:gd name="connsiteY35" fmla="*/ 320040 h 3298244"/>
                <a:gd name="connsiteX36" fmla="*/ 266700 w 1722120"/>
                <a:gd name="connsiteY36" fmla="*/ 312420 h 3298244"/>
                <a:gd name="connsiteX37" fmla="*/ 289560 w 1722120"/>
                <a:gd name="connsiteY37" fmla="*/ 297180 h 3298244"/>
                <a:gd name="connsiteX38" fmla="*/ 335280 w 1722120"/>
                <a:gd name="connsiteY38" fmla="*/ 281940 h 3298244"/>
                <a:gd name="connsiteX39" fmla="*/ 358140 w 1722120"/>
                <a:gd name="connsiteY39" fmla="*/ 274320 h 3298244"/>
                <a:gd name="connsiteX40" fmla="*/ 381000 w 1722120"/>
                <a:gd name="connsiteY40" fmla="*/ 266700 h 3298244"/>
                <a:gd name="connsiteX41" fmla="*/ 403860 w 1722120"/>
                <a:gd name="connsiteY41" fmla="*/ 259080 h 3298244"/>
                <a:gd name="connsiteX42" fmla="*/ 434340 w 1722120"/>
                <a:gd name="connsiteY42" fmla="*/ 251460 h 3298244"/>
                <a:gd name="connsiteX43" fmla="*/ 510540 w 1722120"/>
                <a:gd name="connsiteY43" fmla="*/ 228600 h 3298244"/>
                <a:gd name="connsiteX44" fmla="*/ 533400 w 1722120"/>
                <a:gd name="connsiteY44" fmla="*/ 251460 h 3298244"/>
                <a:gd name="connsiteX45" fmla="*/ 563880 w 1722120"/>
                <a:gd name="connsiteY45" fmla="*/ 297180 h 3298244"/>
                <a:gd name="connsiteX46" fmla="*/ 556260 w 1722120"/>
                <a:gd name="connsiteY46" fmla="*/ 358140 h 3298244"/>
                <a:gd name="connsiteX47" fmla="*/ 548640 w 1722120"/>
                <a:gd name="connsiteY47" fmla="*/ 381000 h 3298244"/>
                <a:gd name="connsiteX48" fmla="*/ 556260 w 1722120"/>
                <a:gd name="connsiteY48" fmla="*/ 449580 h 3298244"/>
                <a:gd name="connsiteX49" fmla="*/ 670560 w 1722120"/>
                <a:gd name="connsiteY49" fmla="*/ 434340 h 3298244"/>
                <a:gd name="connsiteX50" fmla="*/ 701040 w 1722120"/>
                <a:gd name="connsiteY50" fmla="*/ 419100 h 3298244"/>
                <a:gd name="connsiteX51" fmla="*/ 746760 w 1722120"/>
                <a:gd name="connsiteY51" fmla="*/ 403860 h 3298244"/>
                <a:gd name="connsiteX52" fmla="*/ 792480 w 1722120"/>
                <a:gd name="connsiteY52" fmla="*/ 388620 h 3298244"/>
                <a:gd name="connsiteX53" fmla="*/ 815340 w 1722120"/>
                <a:gd name="connsiteY53" fmla="*/ 381000 h 3298244"/>
                <a:gd name="connsiteX54" fmla="*/ 822960 w 1722120"/>
                <a:gd name="connsiteY54" fmla="*/ 358140 h 3298244"/>
                <a:gd name="connsiteX55" fmla="*/ 845820 w 1722120"/>
                <a:gd name="connsiteY55" fmla="*/ 335280 h 3298244"/>
                <a:gd name="connsiteX56" fmla="*/ 861060 w 1722120"/>
                <a:gd name="connsiteY56" fmla="*/ 312420 h 3298244"/>
                <a:gd name="connsiteX57" fmla="*/ 838200 w 1722120"/>
                <a:gd name="connsiteY57" fmla="*/ 259080 h 3298244"/>
                <a:gd name="connsiteX58" fmla="*/ 815340 w 1722120"/>
                <a:gd name="connsiteY58" fmla="*/ 251460 h 3298244"/>
                <a:gd name="connsiteX59" fmla="*/ 838200 w 1722120"/>
                <a:gd name="connsiteY59" fmla="*/ 228600 h 3298244"/>
                <a:gd name="connsiteX60" fmla="*/ 853440 w 1722120"/>
                <a:gd name="connsiteY60" fmla="*/ 205740 h 3298244"/>
                <a:gd name="connsiteX61" fmla="*/ 876300 w 1722120"/>
                <a:gd name="connsiteY61" fmla="*/ 198120 h 3298244"/>
                <a:gd name="connsiteX62" fmla="*/ 929640 w 1722120"/>
                <a:gd name="connsiteY62" fmla="*/ 160020 h 3298244"/>
                <a:gd name="connsiteX63" fmla="*/ 952500 w 1722120"/>
                <a:gd name="connsiteY63" fmla="*/ 152400 h 3298244"/>
                <a:gd name="connsiteX64" fmla="*/ 990600 w 1722120"/>
                <a:gd name="connsiteY64" fmla="*/ 106680 h 3298244"/>
                <a:gd name="connsiteX65" fmla="*/ 1013460 w 1722120"/>
                <a:gd name="connsiteY65" fmla="*/ 99060 h 3298244"/>
                <a:gd name="connsiteX66" fmla="*/ 1036320 w 1722120"/>
                <a:gd name="connsiteY66" fmla="*/ 83820 h 3298244"/>
                <a:gd name="connsiteX67" fmla="*/ 1059180 w 1722120"/>
                <a:gd name="connsiteY67" fmla="*/ 76200 h 3298244"/>
                <a:gd name="connsiteX68" fmla="*/ 1082040 w 1722120"/>
                <a:gd name="connsiteY68" fmla="*/ 60960 h 3298244"/>
                <a:gd name="connsiteX69" fmla="*/ 1112520 w 1722120"/>
                <a:gd name="connsiteY69" fmla="*/ 53340 h 3298244"/>
                <a:gd name="connsiteX70" fmla="*/ 1158240 w 1722120"/>
                <a:gd name="connsiteY70" fmla="*/ 38100 h 3298244"/>
                <a:gd name="connsiteX71" fmla="*/ 1181100 w 1722120"/>
                <a:gd name="connsiteY71" fmla="*/ 15240 h 3298244"/>
                <a:gd name="connsiteX72" fmla="*/ 1264920 w 1722120"/>
                <a:gd name="connsiteY72" fmla="*/ 0 h 3298244"/>
                <a:gd name="connsiteX73" fmla="*/ 1363980 w 1722120"/>
                <a:gd name="connsiteY73" fmla="*/ 7620 h 3298244"/>
                <a:gd name="connsiteX74" fmla="*/ 1386840 w 1722120"/>
                <a:gd name="connsiteY74" fmla="*/ 22860 h 3298244"/>
                <a:gd name="connsiteX75" fmla="*/ 1409700 w 1722120"/>
                <a:gd name="connsiteY75" fmla="*/ 30480 h 3298244"/>
                <a:gd name="connsiteX76" fmla="*/ 1432560 w 1722120"/>
                <a:gd name="connsiteY76" fmla="*/ 45720 h 3298244"/>
                <a:gd name="connsiteX77" fmla="*/ 1485900 w 1722120"/>
                <a:gd name="connsiteY77" fmla="*/ 68580 h 3298244"/>
                <a:gd name="connsiteX78" fmla="*/ 1531620 w 1722120"/>
                <a:gd name="connsiteY78" fmla="*/ 91440 h 3298244"/>
                <a:gd name="connsiteX79" fmla="*/ 1554480 w 1722120"/>
                <a:gd name="connsiteY79" fmla="*/ 114300 h 3298244"/>
                <a:gd name="connsiteX80" fmla="*/ 1577340 w 1722120"/>
                <a:gd name="connsiteY80" fmla="*/ 129540 h 3298244"/>
                <a:gd name="connsiteX81" fmla="*/ 1615440 w 1722120"/>
                <a:gd name="connsiteY81" fmla="*/ 167640 h 3298244"/>
                <a:gd name="connsiteX82" fmla="*/ 1630680 w 1722120"/>
                <a:gd name="connsiteY82" fmla="*/ 190500 h 3298244"/>
                <a:gd name="connsiteX83" fmla="*/ 1638300 w 1722120"/>
                <a:gd name="connsiteY83" fmla="*/ 266700 h 3298244"/>
                <a:gd name="connsiteX84" fmla="*/ 1645920 w 1722120"/>
                <a:gd name="connsiteY84" fmla="*/ 297180 h 3298244"/>
                <a:gd name="connsiteX85" fmla="*/ 1668780 w 1722120"/>
                <a:gd name="connsiteY85" fmla="*/ 320040 h 3298244"/>
                <a:gd name="connsiteX86" fmla="*/ 1699260 w 1722120"/>
                <a:gd name="connsiteY86" fmla="*/ 365760 h 3298244"/>
                <a:gd name="connsiteX87" fmla="*/ 1714500 w 1722120"/>
                <a:gd name="connsiteY87" fmla="*/ 388620 h 3298244"/>
                <a:gd name="connsiteX88" fmla="*/ 1722120 w 1722120"/>
                <a:gd name="connsiteY88" fmla="*/ 411480 h 3298244"/>
                <a:gd name="connsiteX89" fmla="*/ 1699260 w 1722120"/>
                <a:gd name="connsiteY89" fmla="*/ 502920 h 3298244"/>
                <a:gd name="connsiteX90" fmla="*/ 1691640 w 1722120"/>
                <a:gd name="connsiteY90" fmla="*/ 525780 h 3298244"/>
                <a:gd name="connsiteX91" fmla="*/ 1684020 w 1722120"/>
                <a:gd name="connsiteY91" fmla="*/ 579120 h 3298244"/>
                <a:gd name="connsiteX92" fmla="*/ 1668780 w 1722120"/>
                <a:gd name="connsiteY92" fmla="*/ 624840 h 3298244"/>
                <a:gd name="connsiteX93" fmla="*/ 1661160 w 1722120"/>
                <a:gd name="connsiteY93" fmla="*/ 647700 h 3298244"/>
                <a:gd name="connsiteX94" fmla="*/ 1653540 w 1722120"/>
                <a:gd name="connsiteY94" fmla="*/ 670560 h 3298244"/>
                <a:gd name="connsiteX95" fmla="*/ 1615440 w 1722120"/>
                <a:gd name="connsiteY95" fmla="*/ 739140 h 3298244"/>
                <a:gd name="connsiteX96" fmla="*/ 1569720 w 1722120"/>
                <a:gd name="connsiteY96" fmla="*/ 762000 h 3298244"/>
                <a:gd name="connsiteX97" fmla="*/ 1470660 w 1722120"/>
                <a:gd name="connsiteY97" fmla="*/ 754380 h 3298244"/>
                <a:gd name="connsiteX98" fmla="*/ 1424940 w 1722120"/>
                <a:gd name="connsiteY98" fmla="*/ 739140 h 3298244"/>
                <a:gd name="connsiteX99" fmla="*/ 1394460 w 1722120"/>
                <a:gd name="connsiteY99" fmla="*/ 731520 h 3298244"/>
                <a:gd name="connsiteX100" fmla="*/ 1234440 w 1722120"/>
                <a:gd name="connsiteY100" fmla="*/ 739140 h 3298244"/>
                <a:gd name="connsiteX101" fmla="*/ 1219200 w 1722120"/>
                <a:gd name="connsiteY101" fmla="*/ 762000 h 3298244"/>
                <a:gd name="connsiteX102" fmla="*/ 1196340 w 1722120"/>
                <a:gd name="connsiteY102" fmla="*/ 784860 h 3298244"/>
                <a:gd name="connsiteX103" fmla="*/ 1150620 w 1722120"/>
                <a:gd name="connsiteY103" fmla="*/ 815340 h 3298244"/>
                <a:gd name="connsiteX104" fmla="*/ 1127760 w 1722120"/>
                <a:gd name="connsiteY104" fmla="*/ 830580 h 3298244"/>
                <a:gd name="connsiteX105" fmla="*/ 1104900 w 1722120"/>
                <a:gd name="connsiteY105" fmla="*/ 853440 h 3298244"/>
                <a:gd name="connsiteX106" fmla="*/ 1074420 w 1722120"/>
                <a:gd name="connsiteY106" fmla="*/ 899160 h 3298244"/>
                <a:gd name="connsiteX107" fmla="*/ 1051560 w 1722120"/>
                <a:gd name="connsiteY107" fmla="*/ 914400 h 3298244"/>
                <a:gd name="connsiteX108" fmla="*/ 1036320 w 1722120"/>
                <a:gd name="connsiteY108" fmla="*/ 937260 h 3298244"/>
                <a:gd name="connsiteX109" fmla="*/ 998220 w 1722120"/>
                <a:gd name="connsiteY109" fmla="*/ 982980 h 3298244"/>
                <a:gd name="connsiteX110" fmla="*/ 982980 w 1722120"/>
                <a:gd name="connsiteY110" fmla="*/ 1028700 h 3298244"/>
                <a:gd name="connsiteX111" fmla="*/ 967740 w 1722120"/>
                <a:gd name="connsiteY111" fmla="*/ 1059180 h 3298244"/>
                <a:gd name="connsiteX112" fmla="*/ 952500 w 1722120"/>
                <a:gd name="connsiteY112" fmla="*/ 1104900 h 3298244"/>
                <a:gd name="connsiteX113" fmla="*/ 929640 w 1722120"/>
                <a:gd name="connsiteY113" fmla="*/ 1150620 h 3298244"/>
                <a:gd name="connsiteX114" fmla="*/ 914400 w 1722120"/>
                <a:gd name="connsiteY114" fmla="*/ 1173480 h 3298244"/>
                <a:gd name="connsiteX115" fmla="*/ 922020 w 1722120"/>
                <a:gd name="connsiteY115" fmla="*/ 1203960 h 3298244"/>
                <a:gd name="connsiteX116" fmla="*/ 967740 w 1722120"/>
                <a:gd name="connsiteY116" fmla="*/ 1232535 h 3298244"/>
                <a:gd name="connsiteX117" fmla="*/ 982980 w 1722120"/>
                <a:gd name="connsiteY117" fmla="*/ 1325880 h 3298244"/>
                <a:gd name="connsiteX118" fmla="*/ 967740 w 1722120"/>
                <a:gd name="connsiteY118" fmla="*/ 1371600 h 3298244"/>
                <a:gd name="connsiteX119" fmla="*/ 937260 w 1722120"/>
                <a:gd name="connsiteY119" fmla="*/ 1417320 h 3298244"/>
                <a:gd name="connsiteX120" fmla="*/ 922020 w 1722120"/>
                <a:gd name="connsiteY120" fmla="*/ 1463040 h 3298244"/>
                <a:gd name="connsiteX121" fmla="*/ 891540 w 1722120"/>
                <a:gd name="connsiteY121" fmla="*/ 1508760 h 3298244"/>
                <a:gd name="connsiteX122" fmla="*/ 853440 w 1722120"/>
                <a:gd name="connsiteY122" fmla="*/ 1554480 h 3298244"/>
                <a:gd name="connsiteX123" fmla="*/ 845820 w 1722120"/>
                <a:gd name="connsiteY123" fmla="*/ 1584960 h 3298244"/>
                <a:gd name="connsiteX124" fmla="*/ 830580 w 1722120"/>
                <a:gd name="connsiteY124" fmla="*/ 1706880 h 3298244"/>
                <a:gd name="connsiteX125" fmla="*/ 815340 w 1722120"/>
                <a:gd name="connsiteY125" fmla="*/ 1729740 h 3298244"/>
                <a:gd name="connsiteX126" fmla="*/ 807720 w 1722120"/>
                <a:gd name="connsiteY126" fmla="*/ 1760220 h 3298244"/>
                <a:gd name="connsiteX127" fmla="*/ 796290 w 1722120"/>
                <a:gd name="connsiteY127" fmla="*/ 1935480 h 3298244"/>
                <a:gd name="connsiteX128" fmla="*/ 788670 w 1722120"/>
                <a:gd name="connsiteY128" fmla="*/ 2002155 h 3298244"/>
                <a:gd name="connsiteX129" fmla="*/ 788670 w 1722120"/>
                <a:gd name="connsiteY129" fmla="*/ 2114550 h 3298244"/>
                <a:gd name="connsiteX130" fmla="*/ 792480 w 1722120"/>
                <a:gd name="connsiteY130" fmla="*/ 2202180 h 3298244"/>
                <a:gd name="connsiteX131" fmla="*/ 815340 w 1722120"/>
                <a:gd name="connsiteY131" fmla="*/ 2541270 h 3298244"/>
                <a:gd name="connsiteX132" fmla="*/ 828675 w 1722120"/>
                <a:gd name="connsiteY132" fmla="*/ 2798445 h 3298244"/>
                <a:gd name="connsiteX133" fmla="*/ 828675 w 1722120"/>
                <a:gd name="connsiteY133" fmla="*/ 3055620 h 3298244"/>
                <a:gd name="connsiteX134" fmla="*/ 822960 w 1722120"/>
                <a:gd name="connsiteY134" fmla="*/ 3276600 h 3298244"/>
                <a:gd name="connsiteX135" fmla="*/ 662940 w 1722120"/>
                <a:gd name="connsiteY135" fmla="*/ 3289935 h 3298244"/>
                <a:gd name="connsiteX136" fmla="*/ 438150 w 1722120"/>
                <a:gd name="connsiteY136" fmla="*/ 3286125 h 3298244"/>
                <a:gd name="connsiteX137" fmla="*/ 308610 w 1722120"/>
                <a:gd name="connsiteY137" fmla="*/ 3280410 h 3298244"/>
                <a:gd name="connsiteX0" fmla="*/ 308610 w 1722120"/>
                <a:gd name="connsiteY0" fmla="*/ 3280410 h 3298244"/>
                <a:gd name="connsiteX1" fmla="*/ 300990 w 1722120"/>
                <a:gd name="connsiteY1" fmla="*/ 3219450 h 3298244"/>
                <a:gd name="connsiteX2" fmla="*/ 297180 w 1722120"/>
                <a:gd name="connsiteY2" fmla="*/ 3173730 h 3298244"/>
                <a:gd name="connsiteX3" fmla="*/ 291465 w 1722120"/>
                <a:gd name="connsiteY3" fmla="*/ 3095625 h 3298244"/>
                <a:gd name="connsiteX4" fmla="*/ 289560 w 1722120"/>
                <a:gd name="connsiteY4" fmla="*/ 3055620 h 3298244"/>
                <a:gd name="connsiteX5" fmla="*/ 278130 w 1722120"/>
                <a:gd name="connsiteY5" fmla="*/ 2947035 h 3298244"/>
                <a:gd name="connsiteX6" fmla="*/ 266700 w 1722120"/>
                <a:gd name="connsiteY6" fmla="*/ 2813685 h 3298244"/>
                <a:gd name="connsiteX7" fmla="*/ 255270 w 1722120"/>
                <a:gd name="connsiteY7" fmla="*/ 2733675 h 3298244"/>
                <a:gd name="connsiteX8" fmla="*/ 234315 w 1722120"/>
                <a:gd name="connsiteY8" fmla="*/ 2640330 h 3298244"/>
                <a:gd name="connsiteX9" fmla="*/ 236220 w 1722120"/>
                <a:gd name="connsiteY9" fmla="*/ 2575560 h 3298244"/>
                <a:gd name="connsiteX10" fmla="*/ 228600 w 1722120"/>
                <a:gd name="connsiteY10" fmla="*/ 2423160 h 3298244"/>
                <a:gd name="connsiteX11" fmla="*/ 213360 w 1722120"/>
                <a:gd name="connsiteY11" fmla="*/ 2324100 h 3298244"/>
                <a:gd name="connsiteX12" fmla="*/ 205740 w 1722120"/>
                <a:gd name="connsiteY12" fmla="*/ 2270760 h 3298244"/>
                <a:gd name="connsiteX13" fmla="*/ 179070 w 1722120"/>
                <a:gd name="connsiteY13" fmla="*/ 1844040 h 3298244"/>
                <a:gd name="connsiteX14" fmla="*/ 190500 w 1722120"/>
                <a:gd name="connsiteY14" fmla="*/ 1143000 h 3298244"/>
                <a:gd name="connsiteX15" fmla="*/ 182880 w 1722120"/>
                <a:gd name="connsiteY15" fmla="*/ 1120140 h 3298244"/>
                <a:gd name="connsiteX16" fmla="*/ 167640 w 1722120"/>
                <a:gd name="connsiteY16" fmla="*/ 1059180 h 3298244"/>
                <a:gd name="connsiteX17" fmla="*/ 160020 w 1722120"/>
                <a:gd name="connsiteY17" fmla="*/ 1036320 h 3298244"/>
                <a:gd name="connsiteX18" fmla="*/ 114300 w 1722120"/>
                <a:gd name="connsiteY18" fmla="*/ 990600 h 3298244"/>
                <a:gd name="connsiteX19" fmla="*/ 99060 w 1722120"/>
                <a:gd name="connsiteY19" fmla="*/ 967740 h 3298244"/>
                <a:gd name="connsiteX20" fmla="*/ 53340 w 1722120"/>
                <a:gd name="connsiteY20" fmla="*/ 922020 h 3298244"/>
                <a:gd name="connsiteX21" fmla="*/ 30480 w 1722120"/>
                <a:gd name="connsiteY21" fmla="*/ 876300 h 3298244"/>
                <a:gd name="connsiteX22" fmla="*/ 7620 w 1722120"/>
                <a:gd name="connsiteY22" fmla="*/ 830580 h 3298244"/>
                <a:gd name="connsiteX23" fmla="*/ 0 w 1722120"/>
                <a:gd name="connsiteY23" fmla="*/ 769620 h 3298244"/>
                <a:gd name="connsiteX24" fmla="*/ 15240 w 1722120"/>
                <a:gd name="connsiteY24" fmla="*/ 708660 h 3298244"/>
                <a:gd name="connsiteX25" fmla="*/ 30480 w 1722120"/>
                <a:gd name="connsiteY25" fmla="*/ 685800 h 3298244"/>
                <a:gd name="connsiteX26" fmla="*/ 53340 w 1722120"/>
                <a:gd name="connsiteY26" fmla="*/ 640080 h 3298244"/>
                <a:gd name="connsiteX27" fmla="*/ 68580 w 1722120"/>
                <a:gd name="connsiteY27" fmla="*/ 548640 h 3298244"/>
                <a:gd name="connsiteX28" fmla="*/ 76200 w 1722120"/>
                <a:gd name="connsiteY28" fmla="*/ 525780 h 3298244"/>
                <a:gd name="connsiteX29" fmla="*/ 91440 w 1722120"/>
                <a:gd name="connsiteY29" fmla="*/ 502920 h 3298244"/>
                <a:gd name="connsiteX30" fmla="*/ 99060 w 1722120"/>
                <a:gd name="connsiteY30" fmla="*/ 472440 h 3298244"/>
                <a:gd name="connsiteX31" fmla="*/ 160020 w 1722120"/>
                <a:gd name="connsiteY31" fmla="*/ 457200 h 3298244"/>
                <a:gd name="connsiteX32" fmla="*/ 167640 w 1722120"/>
                <a:gd name="connsiteY32" fmla="*/ 434340 h 3298244"/>
                <a:gd name="connsiteX33" fmla="*/ 175260 w 1722120"/>
                <a:gd name="connsiteY33" fmla="*/ 342900 h 3298244"/>
                <a:gd name="connsiteX34" fmla="*/ 220980 w 1722120"/>
                <a:gd name="connsiteY34" fmla="*/ 327660 h 3298244"/>
                <a:gd name="connsiteX35" fmla="*/ 243840 w 1722120"/>
                <a:gd name="connsiteY35" fmla="*/ 320040 h 3298244"/>
                <a:gd name="connsiteX36" fmla="*/ 266700 w 1722120"/>
                <a:gd name="connsiteY36" fmla="*/ 312420 h 3298244"/>
                <a:gd name="connsiteX37" fmla="*/ 289560 w 1722120"/>
                <a:gd name="connsiteY37" fmla="*/ 297180 h 3298244"/>
                <a:gd name="connsiteX38" fmla="*/ 335280 w 1722120"/>
                <a:gd name="connsiteY38" fmla="*/ 281940 h 3298244"/>
                <a:gd name="connsiteX39" fmla="*/ 358140 w 1722120"/>
                <a:gd name="connsiteY39" fmla="*/ 274320 h 3298244"/>
                <a:gd name="connsiteX40" fmla="*/ 381000 w 1722120"/>
                <a:gd name="connsiteY40" fmla="*/ 266700 h 3298244"/>
                <a:gd name="connsiteX41" fmla="*/ 403860 w 1722120"/>
                <a:gd name="connsiteY41" fmla="*/ 259080 h 3298244"/>
                <a:gd name="connsiteX42" fmla="*/ 434340 w 1722120"/>
                <a:gd name="connsiteY42" fmla="*/ 251460 h 3298244"/>
                <a:gd name="connsiteX43" fmla="*/ 510540 w 1722120"/>
                <a:gd name="connsiteY43" fmla="*/ 228600 h 3298244"/>
                <a:gd name="connsiteX44" fmla="*/ 533400 w 1722120"/>
                <a:gd name="connsiteY44" fmla="*/ 251460 h 3298244"/>
                <a:gd name="connsiteX45" fmla="*/ 563880 w 1722120"/>
                <a:gd name="connsiteY45" fmla="*/ 297180 h 3298244"/>
                <a:gd name="connsiteX46" fmla="*/ 556260 w 1722120"/>
                <a:gd name="connsiteY46" fmla="*/ 358140 h 3298244"/>
                <a:gd name="connsiteX47" fmla="*/ 548640 w 1722120"/>
                <a:gd name="connsiteY47" fmla="*/ 381000 h 3298244"/>
                <a:gd name="connsiteX48" fmla="*/ 556260 w 1722120"/>
                <a:gd name="connsiteY48" fmla="*/ 449580 h 3298244"/>
                <a:gd name="connsiteX49" fmla="*/ 670560 w 1722120"/>
                <a:gd name="connsiteY49" fmla="*/ 434340 h 3298244"/>
                <a:gd name="connsiteX50" fmla="*/ 701040 w 1722120"/>
                <a:gd name="connsiteY50" fmla="*/ 419100 h 3298244"/>
                <a:gd name="connsiteX51" fmla="*/ 746760 w 1722120"/>
                <a:gd name="connsiteY51" fmla="*/ 403860 h 3298244"/>
                <a:gd name="connsiteX52" fmla="*/ 792480 w 1722120"/>
                <a:gd name="connsiteY52" fmla="*/ 388620 h 3298244"/>
                <a:gd name="connsiteX53" fmla="*/ 815340 w 1722120"/>
                <a:gd name="connsiteY53" fmla="*/ 381000 h 3298244"/>
                <a:gd name="connsiteX54" fmla="*/ 822960 w 1722120"/>
                <a:gd name="connsiteY54" fmla="*/ 358140 h 3298244"/>
                <a:gd name="connsiteX55" fmla="*/ 845820 w 1722120"/>
                <a:gd name="connsiteY55" fmla="*/ 335280 h 3298244"/>
                <a:gd name="connsiteX56" fmla="*/ 861060 w 1722120"/>
                <a:gd name="connsiteY56" fmla="*/ 312420 h 3298244"/>
                <a:gd name="connsiteX57" fmla="*/ 838200 w 1722120"/>
                <a:gd name="connsiteY57" fmla="*/ 259080 h 3298244"/>
                <a:gd name="connsiteX58" fmla="*/ 815340 w 1722120"/>
                <a:gd name="connsiteY58" fmla="*/ 251460 h 3298244"/>
                <a:gd name="connsiteX59" fmla="*/ 838200 w 1722120"/>
                <a:gd name="connsiteY59" fmla="*/ 228600 h 3298244"/>
                <a:gd name="connsiteX60" fmla="*/ 853440 w 1722120"/>
                <a:gd name="connsiteY60" fmla="*/ 205740 h 3298244"/>
                <a:gd name="connsiteX61" fmla="*/ 876300 w 1722120"/>
                <a:gd name="connsiteY61" fmla="*/ 198120 h 3298244"/>
                <a:gd name="connsiteX62" fmla="*/ 929640 w 1722120"/>
                <a:gd name="connsiteY62" fmla="*/ 160020 h 3298244"/>
                <a:gd name="connsiteX63" fmla="*/ 952500 w 1722120"/>
                <a:gd name="connsiteY63" fmla="*/ 152400 h 3298244"/>
                <a:gd name="connsiteX64" fmla="*/ 990600 w 1722120"/>
                <a:gd name="connsiteY64" fmla="*/ 106680 h 3298244"/>
                <a:gd name="connsiteX65" fmla="*/ 1013460 w 1722120"/>
                <a:gd name="connsiteY65" fmla="*/ 99060 h 3298244"/>
                <a:gd name="connsiteX66" fmla="*/ 1036320 w 1722120"/>
                <a:gd name="connsiteY66" fmla="*/ 83820 h 3298244"/>
                <a:gd name="connsiteX67" fmla="*/ 1059180 w 1722120"/>
                <a:gd name="connsiteY67" fmla="*/ 76200 h 3298244"/>
                <a:gd name="connsiteX68" fmla="*/ 1082040 w 1722120"/>
                <a:gd name="connsiteY68" fmla="*/ 60960 h 3298244"/>
                <a:gd name="connsiteX69" fmla="*/ 1112520 w 1722120"/>
                <a:gd name="connsiteY69" fmla="*/ 53340 h 3298244"/>
                <a:gd name="connsiteX70" fmla="*/ 1158240 w 1722120"/>
                <a:gd name="connsiteY70" fmla="*/ 38100 h 3298244"/>
                <a:gd name="connsiteX71" fmla="*/ 1181100 w 1722120"/>
                <a:gd name="connsiteY71" fmla="*/ 15240 h 3298244"/>
                <a:gd name="connsiteX72" fmla="*/ 1264920 w 1722120"/>
                <a:gd name="connsiteY72" fmla="*/ 0 h 3298244"/>
                <a:gd name="connsiteX73" fmla="*/ 1363980 w 1722120"/>
                <a:gd name="connsiteY73" fmla="*/ 7620 h 3298244"/>
                <a:gd name="connsiteX74" fmla="*/ 1386840 w 1722120"/>
                <a:gd name="connsiteY74" fmla="*/ 22860 h 3298244"/>
                <a:gd name="connsiteX75" fmla="*/ 1409700 w 1722120"/>
                <a:gd name="connsiteY75" fmla="*/ 30480 h 3298244"/>
                <a:gd name="connsiteX76" fmla="*/ 1432560 w 1722120"/>
                <a:gd name="connsiteY76" fmla="*/ 45720 h 3298244"/>
                <a:gd name="connsiteX77" fmla="*/ 1485900 w 1722120"/>
                <a:gd name="connsiteY77" fmla="*/ 68580 h 3298244"/>
                <a:gd name="connsiteX78" fmla="*/ 1531620 w 1722120"/>
                <a:gd name="connsiteY78" fmla="*/ 91440 h 3298244"/>
                <a:gd name="connsiteX79" fmla="*/ 1554480 w 1722120"/>
                <a:gd name="connsiteY79" fmla="*/ 114300 h 3298244"/>
                <a:gd name="connsiteX80" fmla="*/ 1577340 w 1722120"/>
                <a:gd name="connsiteY80" fmla="*/ 129540 h 3298244"/>
                <a:gd name="connsiteX81" fmla="*/ 1615440 w 1722120"/>
                <a:gd name="connsiteY81" fmla="*/ 167640 h 3298244"/>
                <a:gd name="connsiteX82" fmla="*/ 1630680 w 1722120"/>
                <a:gd name="connsiteY82" fmla="*/ 190500 h 3298244"/>
                <a:gd name="connsiteX83" fmla="*/ 1638300 w 1722120"/>
                <a:gd name="connsiteY83" fmla="*/ 266700 h 3298244"/>
                <a:gd name="connsiteX84" fmla="*/ 1645920 w 1722120"/>
                <a:gd name="connsiteY84" fmla="*/ 297180 h 3298244"/>
                <a:gd name="connsiteX85" fmla="*/ 1668780 w 1722120"/>
                <a:gd name="connsiteY85" fmla="*/ 320040 h 3298244"/>
                <a:gd name="connsiteX86" fmla="*/ 1699260 w 1722120"/>
                <a:gd name="connsiteY86" fmla="*/ 365760 h 3298244"/>
                <a:gd name="connsiteX87" fmla="*/ 1714500 w 1722120"/>
                <a:gd name="connsiteY87" fmla="*/ 388620 h 3298244"/>
                <a:gd name="connsiteX88" fmla="*/ 1722120 w 1722120"/>
                <a:gd name="connsiteY88" fmla="*/ 411480 h 3298244"/>
                <a:gd name="connsiteX89" fmla="*/ 1699260 w 1722120"/>
                <a:gd name="connsiteY89" fmla="*/ 502920 h 3298244"/>
                <a:gd name="connsiteX90" fmla="*/ 1691640 w 1722120"/>
                <a:gd name="connsiteY90" fmla="*/ 525780 h 3298244"/>
                <a:gd name="connsiteX91" fmla="*/ 1684020 w 1722120"/>
                <a:gd name="connsiteY91" fmla="*/ 579120 h 3298244"/>
                <a:gd name="connsiteX92" fmla="*/ 1668780 w 1722120"/>
                <a:gd name="connsiteY92" fmla="*/ 624840 h 3298244"/>
                <a:gd name="connsiteX93" fmla="*/ 1661160 w 1722120"/>
                <a:gd name="connsiteY93" fmla="*/ 647700 h 3298244"/>
                <a:gd name="connsiteX94" fmla="*/ 1653540 w 1722120"/>
                <a:gd name="connsiteY94" fmla="*/ 670560 h 3298244"/>
                <a:gd name="connsiteX95" fmla="*/ 1615440 w 1722120"/>
                <a:gd name="connsiteY95" fmla="*/ 739140 h 3298244"/>
                <a:gd name="connsiteX96" fmla="*/ 1569720 w 1722120"/>
                <a:gd name="connsiteY96" fmla="*/ 762000 h 3298244"/>
                <a:gd name="connsiteX97" fmla="*/ 1470660 w 1722120"/>
                <a:gd name="connsiteY97" fmla="*/ 754380 h 3298244"/>
                <a:gd name="connsiteX98" fmla="*/ 1424940 w 1722120"/>
                <a:gd name="connsiteY98" fmla="*/ 739140 h 3298244"/>
                <a:gd name="connsiteX99" fmla="*/ 1394460 w 1722120"/>
                <a:gd name="connsiteY99" fmla="*/ 731520 h 3298244"/>
                <a:gd name="connsiteX100" fmla="*/ 1234440 w 1722120"/>
                <a:gd name="connsiteY100" fmla="*/ 739140 h 3298244"/>
                <a:gd name="connsiteX101" fmla="*/ 1219200 w 1722120"/>
                <a:gd name="connsiteY101" fmla="*/ 762000 h 3298244"/>
                <a:gd name="connsiteX102" fmla="*/ 1196340 w 1722120"/>
                <a:gd name="connsiteY102" fmla="*/ 784860 h 3298244"/>
                <a:gd name="connsiteX103" fmla="*/ 1150620 w 1722120"/>
                <a:gd name="connsiteY103" fmla="*/ 815340 h 3298244"/>
                <a:gd name="connsiteX104" fmla="*/ 1127760 w 1722120"/>
                <a:gd name="connsiteY104" fmla="*/ 830580 h 3298244"/>
                <a:gd name="connsiteX105" fmla="*/ 1104900 w 1722120"/>
                <a:gd name="connsiteY105" fmla="*/ 853440 h 3298244"/>
                <a:gd name="connsiteX106" fmla="*/ 1074420 w 1722120"/>
                <a:gd name="connsiteY106" fmla="*/ 899160 h 3298244"/>
                <a:gd name="connsiteX107" fmla="*/ 1051560 w 1722120"/>
                <a:gd name="connsiteY107" fmla="*/ 914400 h 3298244"/>
                <a:gd name="connsiteX108" fmla="*/ 1036320 w 1722120"/>
                <a:gd name="connsiteY108" fmla="*/ 937260 h 3298244"/>
                <a:gd name="connsiteX109" fmla="*/ 998220 w 1722120"/>
                <a:gd name="connsiteY109" fmla="*/ 982980 h 3298244"/>
                <a:gd name="connsiteX110" fmla="*/ 982980 w 1722120"/>
                <a:gd name="connsiteY110" fmla="*/ 1028700 h 3298244"/>
                <a:gd name="connsiteX111" fmla="*/ 967740 w 1722120"/>
                <a:gd name="connsiteY111" fmla="*/ 1059180 h 3298244"/>
                <a:gd name="connsiteX112" fmla="*/ 952500 w 1722120"/>
                <a:gd name="connsiteY112" fmla="*/ 1104900 h 3298244"/>
                <a:gd name="connsiteX113" fmla="*/ 929640 w 1722120"/>
                <a:gd name="connsiteY113" fmla="*/ 1150620 h 3298244"/>
                <a:gd name="connsiteX114" fmla="*/ 914400 w 1722120"/>
                <a:gd name="connsiteY114" fmla="*/ 1173480 h 3298244"/>
                <a:gd name="connsiteX115" fmla="*/ 922020 w 1722120"/>
                <a:gd name="connsiteY115" fmla="*/ 1203960 h 3298244"/>
                <a:gd name="connsiteX116" fmla="*/ 967740 w 1722120"/>
                <a:gd name="connsiteY116" fmla="*/ 1232535 h 3298244"/>
                <a:gd name="connsiteX117" fmla="*/ 982980 w 1722120"/>
                <a:gd name="connsiteY117" fmla="*/ 1325880 h 3298244"/>
                <a:gd name="connsiteX118" fmla="*/ 967740 w 1722120"/>
                <a:gd name="connsiteY118" fmla="*/ 1371600 h 3298244"/>
                <a:gd name="connsiteX119" fmla="*/ 937260 w 1722120"/>
                <a:gd name="connsiteY119" fmla="*/ 1417320 h 3298244"/>
                <a:gd name="connsiteX120" fmla="*/ 922020 w 1722120"/>
                <a:gd name="connsiteY120" fmla="*/ 1463040 h 3298244"/>
                <a:gd name="connsiteX121" fmla="*/ 891540 w 1722120"/>
                <a:gd name="connsiteY121" fmla="*/ 1508760 h 3298244"/>
                <a:gd name="connsiteX122" fmla="*/ 853440 w 1722120"/>
                <a:gd name="connsiteY122" fmla="*/ 1554480 h 3298244"/>
                <a:gd name="connsiteX123" fmla="*/ 845820 w 1722120"/>
                <a:gd name="connsiteY123" fmla="*/ 1584960 h 3298244"/>
                <a:gd name="connsiteX124" fmla="*/ 830580 w 1722120"/>
                <a:gd name="connsiteY124" fmla="*/ 1706880 h 3298244"/>
                <a:gd name="connsiteX125" fmla="*/ 815340 w 1722120"/>
                <a:gd name="connsiteY125" fmla="*/ 1729740 h 3298244"/>
                <a:gd name="connsiteX126" fmla="*/ 807720 w 1722120"/>
                <a:gd name="connsiteY126" fmla="*/ 1760220 h 3298244"/>
                <a:gd name="connsiteX127" fmla="*/ 796290 w 1722120"/>
                <a:gd name="connsiteY127" fmla="*/ 1935480 h 3298244"/>
                <a:gd name="connsiteX128" fmla="*/ 788670 w 1722120"/>
                <a:gd name="connsiteY128" fmla="*/ 2002155 h 3298244"/>
                <a:gd name="connsiteX129" fmla="*/ 788670 w 1722120"/>
                <a:gd name="connsiteY129" fmla="*/ 2114550 h 3298244"/>
                <a:gd name="connsiteX130" fmla="*/ 792480 w 1722120"/>
                <a:gd name="connsiteY130" fmla="*/ 2202180 h 3298244"/>
                <a:gd name="connsiteX131" fmla="*/ 815340 w 1722120"/>
                <a:gd name="connsiteY131" fmla="*/ 2541270 h 3298244"/>
                <a:gd name="connsiteX132" fmla="*/ 828675 w 1722120"/>
                <a:gd name="connsiteY132" fmla="*/ 2798445 h 3298244"/>
                <a:gd name="connsiteX133" fmla="*/ 828675 w 1722120"/>
                <a:gd name="connsiteY133" fmla="*/ 3055620 h 3298244"/>
                <a:gd name="connsiteX134" fmla="*/ 822960 w 1722120"/>
                <a:gd name="connsiteY134" fmla="*/ 3276600 h 3298244"/>
                <a:gd name="connsiteX135" fmla="*/ 662940 w 1722120"/>
                <a:gd name="connsiteY135" fmla="*/ 3289935 h 3298244"/>
                <a:gd name="connsiteX136" fmla="*/ 438150 w 1722120"/>
                <a:gd name="connsiteY136" fmla="*/ 3286125 h 3298244"/>
                <a:gd name="connsiteX137" fmla="*/ 308610 w 1722120"/>
                <a:gd name="connsiteY137" fmla="*/ 3280410 h 3298244"/>
                <a:gd name="connsiteX0" fmla="*/ 308610 w 1722120"/>
                <a:gd name="connsiteY0" fmla="*/ 3280410 h 3298244"/>
                <a:gd name="connsiteX1" fmla="*/ 300990 w 1722120"/>
                <a:gd name="connsiteY1" fmla="*/ 3219450 h 3298244"/>
                <a:gd name="connsiteX2" fmla="*/ 297180 w 1722120"/>
                <a:gd name="connsiteY2" fmla="*/ 3173730 h 3298244"/>
                <a:gd name="connsiteX3" fmla="*/ 291465 w 1722120"/>
                <a:gd name="connsiteY3" fmla="*/ 3095625 h 3298244"/>
                <a:gd name="connsiteX4" fmla="*/ 289560 w 1722120"/>
                <a:gd name="connsiteY4" fmla="*/ 3055620 h 3298244"/>
                <a:gd name="connsiteX5" fmla="*/ 278130 w 1722120"/>
                <a:gd name="connsiteY5" fmla="*/ 2947035 h 3298244"/>
                <a:gd name="connsiteX6" fmla="*/ 266700 w 1722120"/>
                <a:gd name="connsiteY6" fmla="*/ 2813685 h 3298244"/>
                <a:gd name="connsiteX7" fmla="*/ 255270 w 1722120"/>
                <a:gd name="connsiteY7" fmla="*/ 2733675 h 3298244"/>
                <a:gd name="connsiteX8" fmla="*/ 240030 w 1722120"/>
                <a:gd name="connsiteY8" fmla="*/ 2640330 h 3298244"/>
                <a:gd name="connsiteX9" fmla="*/ 236220 w 1722120"/>
                <a:gd name="connsiteY9" fmla="*/ 2575560 h 3298244"/>
                <a:gd name="connsiteX10" fmla="*/ 228600 w 1722120"/>
                <a:gd name="connsiteY10" fmla="*/ 2423160 h 3298244"/>
                <a:gd name="connsiteX11" fmla="*/ 213360 w 1722120"/>
                <a:gd name="connsiteY11" fmla="*/ 2324100 h 3298244"/>
                <a:gd name="connsiteX12" fmla="*/ 205740 w 1722120"/>
                <a:gd name="connsiteY12" fmla="*/ 2270760 h 3298244"/>
                <a:gd name="connsiteX13" fmla="*/ 179070 w 1722120"/>
                <a:gd name="connsiteY13" fmla="*/ 1844040 h 3298244"/>
                <a:gd name="connsiteX14" fmla="*/ 190500 w 1722120"/>
                <a:gd name="connsiteY14" fmla="*/ 1143000 h 3298244"/>
                <a:gd name="connsiteX15" fmla="*/ 182880 w 1722120"/>
                <a:gd name="connsiteY15" fmla="*/ 1120140 h 3298244"/>
                <a:gd name="connsiteX16" fmla="*/ 167640 w 1722120"/>
                <a:gd name="connsiteY16" fmla="*/ 1059180 h 3298244"/>
                <a:gd name="connsiteX17" fmla="*/ 160020 w 1722120"/>
                <a:gd name="connsiteY17" fmla="*/ 1036320 h 3298244"/>
                <a:gd name="connsiteX18" fmla="*/ 114300 w 1722120"/>
                <a:gd name="connsiteY18" fmla="*/ 990600 h 3298244"/>
                <a:gd name="connsiteX19" fmla="*/ 99060 w 1722120"/>
                <a:gd name="connsiteY19" fmla="*/ 967740 h 3298244"/>
                <a:gd name="connsiteX20" fmla="*/ 53340 w 1722120"/>
                <a:gd name="connsiteY20" fmla="*/ 922020 h 3298244"/>
                <a:gd name="connsiteX21" fmla="*/ 30480 w 1722120"/>
                <a:gd name="connsiteY21" fmla="*/ 876300 h 3298244"/>
                <a:gd name="connsiteX22" fmla="*/ 7620 w 1722120"/>
                <a:gd name="connsiteY22" fmla="*/ 830580 h 3298244"/>
                <a:gd name="connsiteX23" fmla="*/ 0 w 1722120"/>
                <a:gd name="connsiteY23" fmla="*/ 769620 h 3298244"/>
                <a:gd name="connsiteX24" fmla="*/ 15240 w 1722120"/>
                <a:gd name="connsiteY24" fmla="*/ 708660 h 3298244"/>
                <a:gd name="connsiteX25" fmla="*/ 30480 w 1722120"/>
                <a:gd name="connsiteY25" fmla="*/ 685800 h 3298244"/>
                <a:gd name="connsiteX26" fmla="*/ 53340 w 1722120"/>
                <a:gd name="connsiteY26" fmla="*/ 640080 h 3298244"/>
                <a:gd name="connsiteX27" fmla="*/ 68580 w 1722120"/>
                <a:gd name="connsiteY27" fmla="*/ 548640 h 3298244"/>
                <a:gd name="connsiteX28" fmla="*/ 76200 w 1722120"/>
                <a:gd name="connsiteY28" fmla="*/ 525780 h 3298244"/>
                <a:gd name="connsiteX29" fmla="*/ 91440 w 1722120"/>
                <a:gd name="connsiteY29" fmla="*/ 502920 h 3298244"/>
                <a:gd name="connsiteX30" fmla="*/ 99060 w 1722120"/>
                <a:gd name="connsiteY30" fmla="*/ 472440 h 3298244"/>
                <a:gd name="connsiteX31" fmla="*/ 160020 w 1722120"/>
                <a:gd name="connsiteY31" fmla="*/ 457200 h 3298244"/>
                <a:gd name="connsiteX32" fmla="*/ 167640 w 1722120"/>
                <a:gd name="connsiteY32" fmla="*/ 434340 h 3298244"/>
                <a:gd name="connsiteX33" fmla="*/ 175260 w 1722120"/>
                <a:gd name="connsiteY33" fmla="*/ 342900 h 3298244"/>
                <a:gd name="connsiteX34" fmla="*/ 220980 w 1722120"/>
                <a:gd name="connsiteY34" fmla="*/ 327660 h 3298244"/>
                <a:gd name="connsiteX35" fmla="*/ 243840 w 1722120"/>
                <a:gd name="connsiteY35" fmla="*/ 320040 h 3298244"/>
                <a:gd name="connsiteX36" fmla="*/ 266700 w 1722120"/>
                <a:gd name="connsiteY36" fmla="*/ 312420 h 3298244"/>
                <a:gd name="connsiteX37" fmla="*/ 289560 w 1722120"/>
                <a:gd name="connsiteY37" fmla="*/ 297180 h 3298244"/>
                <a:gd name="connsiteX38" fmla="*/ 335280 w 1722120"/>
                <a:gd name="connsiteY38" fmla="*/ 281940 h 3298244"/>
                <a:gd name="connsiteX39" fmla="*/ 358140 w 1722120"/>
                <a:gd name="connsiteY39" fmla="*/ 274320 h 3298244"/>
                <a:gd name="connsiteX40" fmla="*/ 381000 w 1722120"/>
                <a:gd name="connsiteY40" fmla="*/ 266700 h 3298244"/>
                <a:gd name="connsiteX41" fmla="*/ 403860 w 1722120"/>
                <a:gd name="connsiteY41" fmla="*/ 259080 h 3298244"/>
                <a:gd name="connsiteX42" fmla="*/ 434340 w 1722120"/>
                <a:gd name="connsiteY42" fmla="*/ 251460 h 3298244"/>
                <a:gd name="connsiteX43" fmla="*/ 510540 w 1722120"/>
                <a:gd name="connsiteY43" fmla="*/ 228600 h 3298244"/>
                <a:gd name="connsiteX44" fmla="*/ 533400 w 1722120"/>
                <a:gd name="connsiteY44" fmla="*/ 251460 h 3298244"/>
                <a:gd name="connsiteX45" fmla="*/ 563880 w 1722120"/>
                <a:gd name="connsiteY45" fmla="*/ 297180 h 3298244"/>
                <a:gd name="connsiteX46" fmla="*/ 556260 w 1722120"/>
                <a:gd name="connsiteY46" fmla="*/ 358140 h 3298244"/>
                <a:gd name="connsiteX47" fmla="*/ 548640 w 1722120"/>
                <a:gd name="connsiteY47" fmla="*/ 381000 h 3298244"/>
                <a:gd name="connsiteX48" fmla="*/ 556260 w 1722120"/>
                <a:gd name="connsiteY48" fmla="*/ 449580 h 3298244"/>
                <a:gd name="connsiteX49" fmla="*/ 670560 w 1722120"/>
                <a:gd name="connsiteY49" fmla="*/ 434340 h 3298244"/>
                <a:gd name="connsiteX50" fmla="*/ 701040 w 1722120"/>
                <a:gd name="connsiteY50" fmla="*/ 419100 h 3298244"/>
                <a:gd name="connsiteX51" fmla="*/ 746760 w 1722120"/>
                <a:gd name="connsiteY51" fmla="*/ 403860 h 3298244"/>
                <a:gd name="connsiteX52" fmla="*/ 792480 w 1722120"/>
                <a:gd name="connsiteY52" fmla="*/ 388620 h 3298244"/>
                <a:gd name="connsiteX53" fmla="*/ 815340 w 1722120"/>
                <a:gd name="connsiteY53" fmla="*/ 381000 h 3298244"/>
                <a:gd name="connsiteX54" fmla="*/ 822960 w 1722120"/>
                <a:gd name="connsiteY54" fmla="*/ 358140 h 3298244"/>
                <a:gd name="connsiteX55" fmla="*/ 845820 w 1722120"/>
                <a:gd name="connsiteY55" fmla="*/ 335280 h 3298244"/>
                <a:gd name="connsiteX56" fmla="*/ 861060 w 1722120"/>
                <a:gd name="connsiteY56" fmla="*/ 312420 h 3298244"/>
                <a:gd name="connsiteX57" fmla="*/ 838200 w 1722120"/>
                <a:gd name="connsiteY57" fmla="*/ 259080 h 3298244"/>
                <a:gd name="connsiteX58" fmla="*/ 815340 w 1722120"/>
                <a:gd name="connsiteY58" fmla="*/ 251460 h 3298244"/>
                <a:gd name="connsiteX59" fmla="*/ 838200 w 1722120"/>
                <a:gd name="connsiteY59" fmla="*/ 228600 h 3298244"/>
                <a:gd name="connsiteX60" fmla="*/ 853440 w 1722120"/>
                <a:gd name="connsiteY60" fmla="*/ 205740 h 3298244"/>
                <a:gd name="connsiteX61" fmla="*/ 876300 w 1722120"/>
                <a:gd name="connsiteY61" fmla="*/ 198120 h 3298244"/>
                <a:gd name="connsiteX62" fmla="*/ 929640 w 1722120"/>
                <a:gd name="connsiteY62" fmla="*/ 160020 h 3298244"/>
                <a:gd name="connsiteX63" fmla="*/ 952500 w 1722120"/>
                <a:gd name="connsiteY63" fmla="*/ 152400 h 3298244"/>
                <a:gd name="connsiteX64" fmla="*/ 990600 w 1722120"/>
                <a:gd name="connsiteY64" fmla="*/ 106680 h 3298244"/>
                <a:gd name="connsiteX65" fmla="*/ 1013460 w 1722120"/>
                <a:gd name="connsiteY65" fmla="*/ 99060 h 3298244"/>
                <a:gd name="connsiteX66" fmla="*/ 1036320 w 1722120"/>
                <a:gd name="connsiteY66" fmla="*/ 83820 h 3298244"/>
                <a:gd name="connsiteX67" fmla="*/ 1059180 w 1722120"/>
                <a:gd name="connsiteY67" fmla="*/ 76200 h 3298244"/>
                <a:gd name="connsiteX68" fmla="*/ 1082040 w 1722120"/>
                <a:gd name="connsiteY68" fmla="*/ 60960 h 3298244"/>
                <a:gd name="connsiteX69" fmla="*/ 1112520 w 1722120"/>
                <a:gd name="connsiteY69" fmla="*/ 53340 h 3298244"/>
                <a:gd name="connsiteX70" fmla="*/ 1158240 w 1722120"/>
                <a:gd name="connsiteY70" fmla="*/ 38100 h 3298244"/>
                <a:gd name="connsiteX71" fmla="*/ 1181100 w 1722120"/>
                <a:gd name="connsiteY71" fmla="*/ 15240 h 3298244"/>
                <a:gd name="connsiteX72" fmla="*/ 1264920 w 1722120"/>
                <a:gd name="connsiteY72" fmla="*/ 0 h 3298244"/>
                <a:gd name="connsiteX73" fmla="*/ 1363980 w 1722120"/>
                <a:gd name="connsiteY73" fmla="*/ 7620 h 3298244"/>
                <a:gd name="connsiteX74" fmla="*/ 1386840 w 1722120"/>
                <a:gd name="connsiteY74" fmla="*/ 22860 h 3298244"/>
                <a:gd name="connsiteX75" fmla="*/ 1409700 w 1722120"/>
                <a:gd name="connsiteY75" fmla="*/ 30480 h 3298244"/>
                <a:gd name="connsiteX76" fmla="*/ 1432560 w 1722120"/>
                <a:gd name="connsiteY76" fmla="*/ 45720 h 3298244"/>
                <a:gd name="connsiteX77" fmla="*/ 1485900 w 1722120"/>
                <a:gd name="connsiteY77" fmla="*/ 68580 h 3298244"/>
                <a:gd name="connsiteX78" fmla="*/ 1531620 w 1722120"/>
                <a:gd name="connsiteY78" fmla="*/ 91440 h 3298244"/>
                <a:gd name="connsiteX79" fmla="*/ 1554480 w 1722120"/>
                <a:gd name="connsiteY79" fmla="*/ 114300 h 3298244"/>
                <a:gd name="connsiteX80" fmla="*/ 1577340 w 1722120"/>
                <a:gd name="connsiteY80" fmla="*/ 129540 h 3298244"/>
                <a:gd name="connsiteX81" fmla="*/ 1615440 w 1722120"/>
                <a:gd name="connsiteY81" fmla="*/ 167640 h 3298244"/>
                <a:gd name="connsiteX82" fmla="*/ 1630680 w 1722120"/>
                <a:gd name="connsiteY82" fmla="*/ 190500 h 3298244"/>
                <a:gd name="connsiteX83" fmla="*/ 1638300 w 1722120"/>
                <a:gd name="connsiteY83" fmla="*/ 266700 h 3298244"/>
                <a:gd name="connsiteX84" fmla="*/ 1645920 w 1722120"/>
                <a:gd name="connsiteY84" fmla="*/ 297180 h 3298244"/>
                <a:gd name="connsiteX85" fmla="*/ 1668780 w 1722120"/>
                <a:gd name="connsiteY85" fmla="*/ 320040 h 3298244"/>
                <a:gd name="connsiteX86" fmla="*/ 1699260 w 1722120"/>
                <a:gd name="connsiteY86" fmla="*/ 365760 h 3298244"/>
                <a:gd name="connsiteX87" fmla="*/ 1714500 w 1722120"/>
                <a:gd name="connsiteY87" fmla="*/ 388620 h 3298244"/>
                <a:gd name="connsiteX88" fmla="*/ 1722120 w 1722120"/>
                <a:gd name="connsiteY88" fmla="*/ 411480 h 3298244"/>
                <a:gd name="connsiteX89" fmla="*/ 1699260 w 1722120"/>
                <a:gd name="connsiteY89" fmla="*/ 502920 h 3298244"/>
                <a:gd name="connsiteX90" fmla="*/ 1691640 w 1722120"/>
                <a:gd name="connsiteY90" fmla="*/ 525780 h 3298244"/>
                <a:gd name="connsiteX91" fmla="*/ 1684020 w 1722120"/>
                <a:gd name="connsiteY91" fmla="*/ 579120 h 3298244"/>
                <a:gd name="connsiteX92" fmla="*/ 1668780 w 1722120"/>
                <a:gd name="connsiteY92" fmla="*/ 624840 h 3298244"/>
                <a:gd name="connsiteX93" fmla="*/ 1661160 w 1722120"/>
                <a:gd name="connsiteY93" fmla="*/ 647700 h 3298244"/>
                <a:gd name="connsiteX94" fmla="*/ 1653540 w 1722120"/>
                <a:gd name="connsiteY94" fmla="*/ 670560 h 3298244"/>
                <a:gd name="connsiteX95" fmla="*/ 1615440 w 1722120"/>
                <a:gd name="connsiteY95" fmla="*/ 739140 h 3298244"/>
                <a:gd name="connsiteX96" fmla="*/ 1569720 w 1722120"/>
                <a:gd name="connsiteY96" fmla="*/ 762000 h 3298244"/>
                <a:gd name="connsiteX97" fmla="*/ 1470660 w 1722120"/>
                <a:gd name="connsiteY97" fmla="*/ 754380 h 3298244"/>
                <a:gd name="connsiteX98" fmla="*/ 1424940 w 1722120"/>
                <a:gd name="connsiteY98" fmla="*/ 739140 h 3298244"/>
                <a:gd name="connsiteX99" fmla="*/ 1394460 w 1722120"/>
                <a:gd name="connsiteY99" fmla="*/ 731520 h 3298244"/>
                <a:gd name="connsiteX100" fmla="*/ 1234440 w 1722120"/>
                <a:gd name="connsiteY100" fmla="*/ 739140 h 3298244"/>
                <a:gd name="connsiteX101" fmla="*/ 1219200 w 1722120"/>
                <a:gd name="connsiteY101" fmla="*/ 762000 h 3298244"/>
                <a:gd name="connsiteX102" fmla="*/ 1196340 w 1722120"/>
                <a:gd name="connsiteY102" fmla="*/ 784860 h 3298244"/>
                <a:gd name="connsiteX103" fmla="*/ 1150620 w 1722120"/>
                <a:gd name="connsiteY103" fmla="*/ 815340 h 3298244"/>
                <a:gd name="connsiteX104" fmla="*/ 1127760 w 1722120"/>
                <a:gd name="connsiteY104" fmla="*/ 830580 h 3298244"/>
                <a:gd name="connsiteX105" fmla="*/ 1104900 w 1722120"/>
                <a:gd name="connsiteY105" fmla="*/ 853440 h 3298244"/>
                <a:gd name="connsiteX106" fmla="*/ 1074420 w 1722120"/>
                <a:gd name="connsiteY106" fmla="*/ 899160 h 3298244"/>
                <a:gd name="connsiteX107" fmla="*/ 1051560 w 1722120"/>
                <a:gd name="connsiteY107" fmla="*/ 914400 h 3298244"/>
                <a:gd name="connsiteX108" fmla="*/ 1036320 w 1722120"/>
                <a:gd name="connsiteY108" fmla="*/ 937260 h 3298244"/>
                <a:gd name="connsiteX109" fmla="*/ 998220 w 1722120"/>
                <a:gd name="connsiteY109" fmla="*/ 982980 h 3298244"/>
                <a:gd name="connsiteX110" fmla="*/ 982980 w 1722120"/>
                <a:gd name="connsiteY110" fmla="*/ 1028700 h 3298244"/>
                <a:gd name="connsiteX111" fmla="*/ 967740 w 1722120"/>
                <a:gd name="connsiteY111" fmla="*/ 1059180 h 3298244"/>
                <a:gd name="connsiteX112" fmla="*/ 952500 w 1722120"/>
                <a:gd name="connsiteY112" fmla="*/ 1104900 h 3298244"/>
                <a:gd name="connsiteX113" fmla="*/ 929640 w 1722120"/>
                <a:gd name="connsiteY113" fmla="*/ 1150620 h 3298244"/>
                <a:gd name="connsiteX114" fmla="*/ 914400 w 1722120"/>
                <a:gd name="connsiteY114" fmla="*/ 1173480 h 3298244"/>
                <a:gd name="connsiteX115" fmla="*/ 922020 w 1722120"/>
                <a:gd name="connsiteY115" fmla="*/ 1203960 h 3298244"/>
                <a:gd name="connsiteX116" fmla="*/ 967740 w 1722120"/>
                <a:gd name="connsiteY116" fmla="*/ 1232535 h 3298244"/>
                <a:gd name="connsiteX117" fmla="*/ 982980 w 1722120"/>
                <a:gd name="connsiteY117" fmla="*/ 1325880 h 3298244"/>
                <a:gd name="connsiteX118" fmla="*/ 967740 w 1722120"/>
                <a:gd name="connsiteY118" fmla="*/ 1371600 h 3298244"/>
                <a:gd name="connsiteX119" fmla="*/ 937260 w 1722120"/>
                <a:gd name="connsiteY119" fmla="*/ 1417320 h 3298244"/>
                <a:gd name="connsiteX120" fmla="*/ 922020 w 1722120"/>
                <a:gd name="connsiteY120" fmla="*/ 1463040 h 3298244"/>
                <a:gd name="connsiteX121" fmla="*/ 891540 w 1722120"/>
                <a:gd name="connsiteY121" fmla="*/ 1508760 h 3298244"/>
                <a:gd name="connsiteX122" fmla="*/ 853440 w 1722120"/>
                <a:gd name="connsiteY122" fmla="*/ 1554480 h 3298244"/>
                <a:gd name="connsiteX123" fmla="*/ 845820 w 1722120"/>
                <a:gd name="connsiteY123" fmla="*/ 1584960 h 3298244"/>
                <a:gd name="connsiteX124" fmla="*/ 830580 w 1722120"/>
                <a:gd name="connsiteY124" fmla="*/ 1706880 h 3298244"/>
                <a:gd name="connsiteX125" fmla="*/ 815340 w 1722120"/>
                <a:gd name="connsiteY125" fmla="*/ 1729740 h 3298244"/>
                <a:gd name="connsiteX126" fmla="*/ 807720 w 1722120"/>
                <a:gd name="connsiteY126" fmla="*/ 1760220 h 3298244"/>
                <a:gd name="connsiteX127" fmla="*/ 796290 w 1722120"/>
                <a:gd name="connsiteY127" fmla="*/ 1935480 h 3298244"/>
                <a:gd name="connsiteX128" fmla="*/ 788670 w 1722120"/>
                <a:gd name="connsiteY128" fmla="*/ 2002155 h 3298244"/>
                <a:gd name="connsiteX129" fmla="*/ 788670 w 1722120"/>
                <a:gd name="connsiteY129" fmla="*/ 2114550 h 3298244"/>
                <a:gd name="connsiteX130" fmla="*/ 792480 w 1722120"/>
                <a:gd name="connsiteY130" fmla="*/ 2202180 h 3298244"/>
                <a:gd name="connsiteX131" fmla="*/ 815340 w 1722120"/>
                <a:gd name="connsiteY131" fmla="*/ 2541270 h 3298244"/>
                <a:gd name="connsiteX132" fmla="*/ 828675 w 1722120"/>
                <a:gd name="connsiteY132" fmla="*/ 2798445 h 3298244"/>
                <a:gd name="connsiteX133" fmla="*/ 828675 w 1722120"/>
                <a:gd name="connsiteY133" fmla="*/ 3055620 h 3298244"/>
                <a:gd name="connsiteX134" fmla="*/ 822960 w 1722120"/>
                <a:gd name="connsiteY134" fmla="*/ 3276600 h 3298244"/>
                <a:gd name="connsiteX135" fmla="*/ 662940 w 1722120"/>
                <a:gd name="connsiteY135" fmla="*/ 3289935 h 3298244"/>
                <a:gd name="connsiteX136" fmla="*/ 438150 w 1722120"/>
                <a:gd name="connsiteY136" fmla="*/ 3286125 h 3298244"/>
                <a:gd name="connsiteX137" fmla="*/ 308610 w 1722120"/>
                <a:gd name="connsiteY137" fmla="*/ 3280410 h 3298244"/>
                <a:gd name="connsiteX0" fmla="*/ 308610 w 1722120"/>
                <a:gd name="connsiteY0" fmla="*/ 3280410 h 3298244"/>
                <a:gd name="connsiteX1" fmla="*/ 300990 w 1722120"/>
                <a:gd name="connsiteY1" fmla="*/ 3219450 h 3298244"/>
                <a:gd name="connsiteX2" fmla="*/ 297180 w 1722120"/>
                <a:gd name="connsiteY2" fmla="*/ 3173730 h 3298244"/>
                <a:gd name="connsiteX3" fmla="*/ 291465 w 1722120"/>
                <a:gd name="connsiteY3" fmla="*/ 3095625 h 3298244"/>
                <a:gd name="connsiteX4" fmla="*/ 289560 w 1722120"/>
                <a:gd name="connsiteY4" fmla="*/ 3055620 h 3298244"/>
                <a:gd name="connsiteX5" fmla="*/ 278130 w 1722120"/>
                <a:gd name="connsiteY5" fmla="*/ 2947035 h 3298244"/>
                <a:gd name="connsiteX6" fmla="*/ 266700 w 1722120"/>
                <a:gd name="connsiteY6" fmla="*/ 2813685 h 3298244"/>
                <a:gd name="connsiteX7" fmla="*/ 255270 w 1722120"/>
                <a:gd name="connsiteY7" fmla="*/ 2733675 h 3298244"/>
                <a:gd name="connsiteX8" fmla="*/ 240030 w 1722120"/>
                <a:gd name="connsiteY8" fmla="*/ 2640330 h 3298244"/>
                <a:gd name="connsiteX9" fmla="*/ 236220 w 1722120"/>
                <a:gd name="connsiteY9" fmla="*/ 2575560 h 3298244"/>
                <a:gd name="connsiteX10" fmla="*/ 228600 w 1722120"/>
                <a:gd name="connsiteY10" fmla="*/ 2423160 h 3298244"/>
                <a:gd name="connsiteX11" fmla="*/ 213360 w 1722120"/>
                <a:gd name="connsiteY11" fmla="*/ 2324100 h 3298244"/>
                <a:gd name="connsiteX12" fmla="*/ 205740 w 1722120"/>
                <a:gd name="connsiteY12" fmla="*/ 2270760 h 3298244"/>
                <a:gd name="connsiteX13" fmla="*/ 179070 w 1722120"/>
                <a:gd name="connsiteY13" fmla="*/ 1844040 h 3298244"/>
                <a:gd name="connsiteX14" fmla="*/ 190500 w 1722120"/>
                <a:gd name="connsiteY14" fmla="*/ 1143000 h 3298244"/>
                <a:gd name="connsiteX15" fmla="*/ 182880 w 1722120"/>
                <a:gd name="connsiteY15" fmla="*/ 1120140 h 3298244"/>
                <a:gd name="connsiteX16" fmla="*/ 167640 w 1722120"/>
                <a:gd name="connsiteY16" fmla="*/ 1059180 h 3298244"/>
                <a:gd name="connsiteX17" fmla="*/ 160020 w 1722120"/>
                <a:gd name="connsiteY17" fmla="*/ 1036320 h 3298244"/>
                <a:gd name="connsiteX18" fmla="*/ 114300 w 1722120"/>
                <a:gd name="connsiteY18" fmla="*/ 990600 h 3298244"/>
                <a:gd name="connsiteX19" fmla="*/ 99060 w 1722120"/>
                <a:gd name="connsiteY19" fmla="*/ 967740 h 3298244"/>
                <a:gd name="connsiteX20" fmla="*/ 53340 w 1722120"/>
                <a:gd name="connsiteY20" fmla="*/ 922020 h 3298244"/>
                <a:gd name="connsiteX21" fmla="*/ 30480 w 1722120"/>
                <a:gd name="connsiteY21" fmla="*/ 876300 h 3298244"/>
                <a:gd name="connsiteX22" fmla="*/ 7620 w 1722120"/>
                <a:gd name="connsiteY22" fmla="*/ 830580 h 3298244"/>
                <a:gd name="connsiteX23" fmla="*/ 0 w 1722120"/>
                <a:gd name="connsiteY23" fmla="*/ 769620 h 3298244"/>
                <a:gd name="connsiteX24" fmla="*/ 15240 w 1722120"/>
                <a:gd name="connsiteY24" fmla="*/ 708660 h 3298244"/>
                <a:gd name="connsiteX25" fmla="*/ 30480 w 1722120"/>
                <a:gd name="connsiteY25" fmla="*/ 685800 h 3298244"/>
                <a:gd name="connsiteX26" fmla="*/ 53340 w 1722120"/>
                <a:gd name="connsiteY26" fmla="*/ 640080 h 3298244"/>
                <a:gd name="connsiteX27" fmla="*/ 68580 w 1722120"/>
                <a:gd name="connsiteY27" fmla="*/ 548640 h 3298244"/>
                <a:gd name="connsiteX28" fmla="*/ 76200 w 1722120"/>
                <a:gd name="connsiteY28" fmla="*/ 525780 h 3298244"/>
                <a:gd name="connsiteX29" fmla="*/ 91440 w 1722120"/>
                <a:gd name="connsiteY29" fmla="*/ 502920 h 3298244"/>
                <a:gd name="connsiteX30" fmla="*/ 99060 w 1722120"/>
                <a:gd name="connsiteY30" fmla="*/ 472440 h 3298244"/>
                <a:gd name="connsiteX31" fmla="*/ 160020 w 1722120"/>
                <a:gd name="connsiteY31" fmla="*/ 457200 h 3298244"/>
                <a:gd name="connsiteX32" fmla="*/ 167640 w 1722120"/>
                <a:gd name="connsiteY32" fmla="*/ 434340 h 3298244"/>
                <a:gd name="connsiteX33" fmla="*/ 175260 w 1722120"/>
                <a:gd name="connsiteY33" fmla="*/ 342900 h 3298244"/>
                <a:gd name="connsiteX34" fmla="*/ 220980 w 1722120"/>
                <a:gd name="connsiteY34" fmla="*/ 327660 h 3298244"/>
                <a:gd name="connsiteX35" fmla="*/ 243840 w 1722120"/>
                <a:gd name="connsiteY35" fmla="*/ 320040 h 3298244"/>
                <a:gd name="connsiteX36" fmla="*/ 266700 w 1722120"/>
                <a:gd name="connsiteY36" fmla="*/ 312420 h 3298244"/>
                <a:gd name="connsiteX37" fmla="*/ 289560 w 1722120"/>
                <a:gd name="connsiteY37" fmla="*/ 297180 h 3298244"/>
                <a:gd name="connsiteX38" fmla="*/ 335280 w 1722120"/>
                <a:gd name="connsiteY38" fmla="*/ 281940 h 3298244"/>
                <a:gd name="connsiteX39" fmla="*/ 358140 w 1722120"/>
                <a:gd name="connsiteY39" fmla="*/ 274320 h 3298244"/>
                <a:gd name="connsiteX40" fmla="*/ 381000 w 1722120"/>
                <a:gd name="connsiteY40" fmla="*/ 266700 h 3298244"/>
                <a:gd name="connsiteX41" fmla="*/ 403860 w 1722120"/>
                <a:gd name="connsiteY41" fmla="*/ 259080 h 3298244"/>
                <a:gd name="connsiteX42" fmla="*/ 434340 w 1722120"/>
                <a:gd name="connsiteY42" fmla="*/ 251460 h 3298244"/>
                <a:gd name="connsiteX43" fmla="*/ 510540 w 1722120"/>
                <a:gd name="connsiteY43" fmla="*/ 228600 h 3298244"/>
                <a:gd name="connsiteX44" fmla="*/ 533400 w 1722120"/>
                <a:gd name="connsiteY44" fmla="*/ 251460 h 3298244"/>
                <a:gd name="connsiteX45" fmla="*/ 563880 w 1722120"/>
                <a:gd name="connsiteY45" fmla="*/ 297180 h 3298244"/>
                <a:gd name="connsiteX46" fmla="*/ 556260 w 1722120"/>
                <a:gd name="connsiteY46" fmla="*/ 358140 h 3298244"/>
                <a:gd name="connsiteX47" fmla="*/ 548640 w 1722120"/>
                <a:gd name="connsiteY47" fmla="*/ 381000 h 3298244"/>
                <a:gd name="connsiteX48" fmla="*/ 556260 w 1722120"/>
                <a:gd name="connsiteY48" fmla="*/ 449580 h 3298244"/>
                <a:gd name="connsiteX49" fmla="*/ 670560 w 1722120"/>
                <a:gd name="connsiteY49" fmla="*/ 434340 h 3298244"/>
                <a:gd name="connsiteX50" fmla="*/ 701040 w 1722120"/>
                <a:gd name="connsiteY50" fmla="*/ 419100 h 3298244"/>
                <a:gd name="connsiteX51" fmla="*/ 746760 w 1722120"/>
                <a:gd name="connsiteY51" fmla="*/ 403860 h 3298244"/>
                <a:gd name="connsiteX52" fmla="*/ 792480 w 1722120"/>
                <a:gd name="connsiteY52" fmla="*/ 388620 h 3298244"/>
                <a:gd name="connsiteX53" fmla="*/ 815340 w 1722120"/>
                <a:gd name="connsiteY53" fmla="*/ 381000 h 3298244"/>
                <a:gd name="connsiteX54" fmla="*/ 822960 w 1722120"/>
                <a:gd name="connsiteY54" fmla="*/ 358140 h 3298244"/>
                <a:gd name="connsiteX55" fmla="*/ 845820 w 1722120"/>
                <a:gd name="connsiteY55" fmla="*/ 335280 h 3298244"/>
                <a:gd name="connsiteX56" fmla="*/ 861060 w 1722120"/>
                <a:gd name="connsiteY56" fmla="*/ 312420 h 3298244"/>
                <a:gd name="connsiteX57" fmla="*/ 838200 w 1722120"/>
                <a:gd name="connsiteY57" fmla="*/ 259080 h 3298244"/>
                <a:gd name="connsiteX58" fmla="*/ 815340 w 1722120"/>
                <a:gd name="connsiteY58" fmla="*/ 251460 h 3298244"/>
                <a:gd name="connsiteX59" fmla="*/ 838200 w 1722120"/>
                <a:gd name="connsiteY59" fmla="*/ 228600 h 3298244"/>
                <a:gd name="connsiteX60" fmla="*/ 853440 w 1722120"/>
                <a:gd name="connsiteY60" fmla="*/ 205740 h 3298244"/>
                <a:gd name="connsiteX61" fmla="*/ 876300 w 1722120"/>
                <a:gd name="connsiteY61" fmla="*/ 198120 h 3298244"/>
                <a:gd name="connsiteX62" fmla="*/ 929640 w 1722120"/>
                <a:gd name="connsiteY62" fmla="*/ 160020 h 3298244"/>
                <a:gd name="connsiteX63" fmla="*/ 952500 w 1722120"/>
                <a:gd name="connsiteY63" fmla="*/ 152400 h 3298244"/>
                <a:gd name="connsiteX64" fmla="*/ 990600 w 1722120"/>
                <a:gd name="connsiteY64" fmla="*/ 106680 h 3298244"/>
                <a:gd name="connsiteX65" fmla="*/ 1013460 w 1722120"/>
                <a:gd name="connsiteY65" fmla="*/ 99060 h 3298244"/>
                <a:gd name="connsiteX66" fmla="*/ 1036320 w 1722120"/>
                <a:gd name="connsiteY66" fmla="*/ 83820 h 3298244"/>
                <a:gd name="connsiteX67" fmla="*/ 1059180 w 1722120"/>
                <a:gd name="connsiteY67" fmla="*/ 76200 h 3298244"/>
                <a:gd name="connsiteX68" fmla="*/ 1082040 w 1722120"/>
                <a:gd name="connsiteY68" fmla="*/ 60960 h 3298244"/>
                <a:gd name="connsiteX69" fmla="*/ 1112520 w 1722120"/>
                <a:gd name="connsiteY69" fmla="*/ 53340 h 3298244"/>
                <a:gd name="connsiteX70" fmla="*/ 1158240 w 1722120"/>
                <a:gd name="connsiteY70" fmla="*/ 38100 h 3298244"/>
                <a:gd name="connsiteX71" fmla="*/ 1181100 w 1722120"/>
                <a:gd name="connsiteY71" fmla="*/ 15240 h 3298244"/>
                <a:gd name="connsiteX72" fmla="*/ 1264920 w 1722120"/>
                <a:gd name="connsiteY72" fmla="*/ 0 h 3298244"/>
                <a:gd name="connsiteX73" fmla="*/ 1363980 w 1722120"/>
                <a:gd name="connsiteY73" fmla="*/ 7620 h 3298244"/>
                <a:gd name="connsiteX74" fmla="*/ 1386840 w 1722120"/>
                <a:gd name="connsiteY74" fmla="*/ 22860 h 3298244"/>
                <a:gd name="connsiteX75" fmla="*/ 1409700 w 1722120"/>
                <a:gd name="connsiteY75" fmla="*/ 30480 h 3298244"/>
                <a:gd name="connsiteX76" fmla="*/ 1432560 w 1722120"/>
                <a:gd name="connsiteY76" fmla="*/ 45720 h 3298244"/>
                <a:gd name="connsiteX77" fmla="*/ 1485900 w 1722120"/>
                <a:gd name="connsiteY77" fmla="*/ 68580 h 3298244"/>
                <a:gd name="connsiteX78" fmla="*/ 1531620 w 1722120"/>
                <a:gd name="connsiteY78" fmla="*/ 91440 h 3298244"/>
                <a:gd name="connsiteX79" fmla="*/ 1554480 w 1722120"/>
                <a:gd name="connsiteY79" fmla="*/ 114300 h 3298244"/>
                <a:gd name="connsiteX80" fmla="*/ 1577340 w 1722120"/>
                <a:gd name="connsiteY80" fmla="*/ 129540 h 3298244"/>
                <a:gd name="connsiteX81" fmla="*/ 1615440 w 1722120"/>
                <a:gd name="connsiteY81" fmla="*/ 167640 h 3298244"/>
                <a:gd name="connsiteX82" fmla="*/ 1630680 w 1722120"/>
                <a:gd name="connsiteY82" fmla="*/ 190500 h 3298244"/>
                <a:gd name="connsiteX83" fmla="*/ 1638300 w 1722120"/>
                <a:gd name="connsiteY83" fmla="*/ 266700 h 3298244"/>
                <a:gd name="connsiteX84" fmla="*/ 1645920 w 1722120"/>
                <a:gd name="connsiteY84" fmla="*/ 297180 h 3298244"/>
                <a:gd name="connsiteX85" fmla="*/ 1668780 w 1722120"/>
                <a:gd name="connsiteY85" fmla="*/ 320040 h 3298244"/>
                <a:gd name="connsiteX86" fmla="*/ 1699260 w 1722120"/>
                <a:gd name="connsiteY86" fmla="*/ 365760 h 3298244"/>
                <a:gd name="connsiteX87" fmla="*/ 1714500 w 1722120"/>
                <a:gd name="connsiteY87" fmla="*/ 388620 h 3298244"/>
                <a:gd name="connsiteX88" fmla="*/ 1722120 w 1722120"/>
                <a:gd name="connsiteY88" fmla="*/ 411480 h 3298244"/>
                <a:gd name="connsiteX89" fmla="*/ 1699260 w 1722120"/>
                <a:gd name="connsiteY89" fmla="*/ 502920 h 3298244"/>
                <a:gd name="connsiteX90" fmla="*/ 1691640 w 1722120"/>
                <a:gd name="connsiteY90" fmla="*/ 525780 h 3298244"/>
                <a:gd name="connsiteX91" fmla="*/ 1684020 w 1722120"/>
                <a:gd name="connsiteY91" fmla="*/ 579120 h 3298244"/>
                <a:gd name="connsiteX92" fmla="*/ 1668780 w 1722120"/>
                <a:gd name="connsiteY92" fmla="*/ 624840 h 3298244"/>
                <a:gd name="connsiteX93" fmla="*/ 1661160 w 1722120"/>
                <a:gd name="connsiteY93" fmla="*/ 647700 h 3298244"/>
                <a:gd name="connsiteX94" fmla="*/ 1653540 w 1722120"/>
                <a:gd name="connsiteY94" fmla="*/ 670560 h 3298244"/>
                <a:gd name="connsiteX95" fmla="*/ 1615440 w 1722120"/>
                <a:gd name="connsiteY95" fmla="*/ 739140 h 3298244"/>
                <a:gd name="connsiteX96" fmla="*/ 1569720 w 1722120"/>
                <a:gd name="connsiteY96" fmla="*/ 762000 h 3298244"/>
                <a:gd name="connsiteX97" fmla="*/ 1470660 w 1722120"/>
                <a:gd name="connsiteY97" fmla="*/ 754380 h 3298244"/>
                <a:gd name="connsiteX98" fmla="*/ 1424940 w 1722120"/>
                <a:gd name="connsiteY98" fmla="*/ 739140 h 3298244"/>
                <a:gd name="connsiteX99" fmla="*/ 1394460 w 1722120"/>
                <a:gd name="connsiteY99" fmla="*/ 731520 h 3298244"/>
                <a:gd name="connsiteX100" fmla="*/ 1234440 w 1722120"/>
                <a:gd name="connsiteY100" fmla="*/ 739140 h 3298244"/>
                <a:gd name="connsiteX101" fmla="*/ 1219200 w 1722120"/>
                <a:gd name="connsiteY101" fmla="*/ 762000 h 3298244"/>
                <a:gd name="connsiteX102" fmla="*/ 1196340 w 1722120"/>
                <a:gd name="connsiteY102" fmla="*/ 784860 h 3298244"/>
                <a:gd name="connsiteX103" fmla="*/ 1150620 w 1722120"/>
                <a:gd name="connsiteY103" fmla="*/ 815340 h 3298244"/>
                <a:gd name="connsiteX104" fmla="*/ 1127760 w 1722120"/>
                <a:gd name="connsiteY104" fmla="*/ 830580 h 3298244"/>
                <a:gd name="connsiteX105" fmla="*/ 1104900 w 1722120"/>
                <a:gd name="connsiteY105" fmla="*/ 853440 h 3298244"/>
                <a:gd name="connsiteX106" fmla="*/ 1074420 w 1722120"/>
                <a:gd name="connsiteY106" fmla="*/ 899160 h 3298244"/>
                <a:gd name="connsiteX107" fmla="*/ 1051560 w 1722120"/>
                <a:gd name="connsiteY107" fmla="*/ 914400 h 3298244"/>
                <a:gd name="connsiteX108" fmla="*/ 1036320 w 1722120"/>
                <a:gd name="connsiteY108" fmla="*/ 937260 h 3298244"/>
                <a:gd name="connsiteX109" fmla="*/ 998220 w 1722120"/>
                <a:gd name="connsiteY109" fmla="*/ 982980 h 3298244"/>
                <a:gd name="connsiteX110" fmla="*/ 982980 w 1722120"/>
                <a:gd name="connsiteY110" fmla="*/ 1028700 h 3298244"/>
                <a:gd name="connsiteX111" fmla="*/ 967740 w 1722120"/>
                <a:gd name="connsiteY111" fmla="*/ 1059180 h 3298244"/>
                <a:gd name="connsiteX112" fmla="*/ 952500 w 1722120"/>
                <a:gd name="connsiteY112" fmla="*/ 1104900 h 3298244"/>
                <a:gd name="connsiteX113" fmla="*/ 929640 w 1722120"/>
                <a:gd name="connsiteY113" fmla="*/ 1150620 h 3298244"/>
                <a:gd name="connsiteX114" fmla="*/ 914400 w 1722120"/>
                <a:gd name="connsiteY114" fmla="*/ 1173480 h 3298244"/>
                <a:gd name="connsiteX115" fmla="*/ 922020 w 1722120"/>
                <a:gd name="connsiteY115" fmla="*/ 1203960 h 3298244"/>
                <a:gd name="connsiteX116" fmla="*/ 967740 w 1722120"/>
                <a:gd name="connsiteY116" fmla="*/ 1232535 h 3298244"/>
                <a:gd name="connsiteX117" fmla="*/ 982980 w 1722120"/>
                <a:gd name="connsiteY117" fmla="*/ 1325880 h 3298244"/>
                <a:gd name="connsiteX118" fmla="*/ 967740 w 1722120"/>
                <a:gd name="connsiteY118" fmla="*/ 1371600 h 3298244"/>
                <a:gd name="connsiteX119" fmla="*/ 937260 w 1722120"/>
                <a:gd name="connsiteY119" fmla="*/ 1417320 h 3298244"/>
                <a:gd name="connsiteX120" fmla="*/ 922020 w 1722120"/>
                <a:gd name="connsiteY120" fmla="*/ 1463040 h 3298244"/>
                <a:gd name="connsiteX121" fmla="*/ 891540 w 1722120"/>
                <a:gd name="connsiteY121" fmla="*/ 1508760 h 3298244"/>
                <a:gd name="connsiteX122" fmla="*/ 853440 w 1722120"/>
                <a:gd name="connsiteY122" fmla="*/ 1554480 h 3298244"/>
                <a:gd name="connsiteX123" fmla="*/ 845820 w 1722120"/>
                <a:gd name="connsiteY123" fmla="*/ 1584960 h 3298244"/>
                <a:gd name="connsiteX124" fmla="*/ 830580 w 1722120"/>
                <a:gd name="connsiteY124" fmla="*/ 1706880 h 3298244"/>
                <a:gd name="connsiteX125" fmla="*/ 815340 w 1722120"/>
                <a:gd name="connsiteY125" fmla="*/ 1729740 h 3298244"/>
                <a:gd name="connsiteX126" fmla="*/ 807720 w 1722120"/>
                <a:gd name="connsiteY126" fmla="*/ 1760220 h 3298244"/>
                <a:gd name="connsiteX127" fmla="*/ 796290 w 1722120"/>
                <a:gd name="connsiteY127" fmla="*/ 1935480 h 3298244"/>
                <a:gd name="connsiteX128" fmla="*/ 788670 w 1722120"/>
                <a:gd name="connsiteY128" fmla="*/ 2002155 h 3298244"/>
                <a:gd name="connsiteX129" fmla="*/ 788670 w 1722120"/>
                <a:gd name="connsiteY129" fmla="*/ 2114550 h 3298244"/>
                <a:gd name="connsiteX130" fmla="*/ 792480 w 1722120"/>
                <a:gd name="connsiteY130" fmla="*/ 2202180 h 3298244"/>
                <a:gd name="connsiteX131" fmla="*/ 815340 w 1722120"/>
                <a:gd name="connsiteY131" fmla="*/ 2541270 h 3298244"/>
                <a:gd name="connsiteX132" fmla="*/ 828675 w 1722120"/>
                <a:gd name="connsiteY132" fmla="*/ 2798445 h 3298244"/>
                <a:gd name="connsiteX133" fmla="*/ 828675 w 1722120"/>
                <a:gd name="connsiteY133" fmla="*/ 3055620 h 3298244"/>
                <a:gd name="connsiteX134" fmla="*/ 822960 w 1722120"/>
                <a:gd name="connsiteY134" fmla="*/ 3276600 h 3298244"/>
                <a:gd name="connsiteX135" fmla="*/ 662940 w 1722120"/>
                <a:gd name="connsiteY135" fmla="*/ 3289935 h 3298244"/>
                <a:gd name="connsiteX136" fmla="*/ 438150 w 1722120"/>
                <a:gd name="connsiteY136" fmla="*/ 3286125 h 3298244"/>
                <a:gd name="connsiteX137" fmla="*/ 308610 w 1722120"/>
                <a:gd name="connsiteY137" fmla="*/ 3280410 h 3298244"/>
                <a:gd name="connsiteX0" fmla="*/ 308610 w 1722120"/>
                <a:gd name="connsiteY0" fmla="*/ 3280410 h 3298244"/>
                <a:gd name="connsiteX1" fmla="*/ 300990 w 1722120"/>
                <a:gd name="connsiteY1" fmla="*/ 3219450 h 3298244"/>
                <a:gd name="connsiteX2" fmla="*/ 297180 w 1722120"/>
                <a:gd name="connsiteY2" fmla="*/ 3173730 h 3298244"/>
                <a:gd name="connsiteX3" fmla="*/ 291465 w 1722120"/>
                <a:gd name="connsiteY3" fmla="*/ 3095625 h 3298244"/>
                <a:gd name="connsiteX4" fmla="*/ 289560 w 1722120"/>
                <a:gd name="connsiteY4" fmla="*/ 3055620 h 3298244"/>
                <a:gd name="connsiteX5" fmla="*/ 278130 w 1722120"/>
                <a:gd name="connsiteY5" fmla="*/ 2947035 h 3298244"/>
                <a:gd name="connsiteX6" fmla="*/ 266700 w 1722120"/>
                <a:gd name="connsiteY6" fmla="*/ 2813685 h 3298244"/>
                <a:gd name="connsiteX7" fmla="*/ 255270 w 1722120"/>
                <a:gd name="connsiteY7" fmla="*/ 2733675 h 3298244"/>
                <a:gd name="connsiteX8" fmla="*/ 240030 w 1722120"/>
                <a:gd name="connsiteY8" fmla="*/ 2640330 h 3298244"/>
                <a:gd name="connsiteX9" fmla="*/ 234315 w 1722120"/>
                <a:gd name="connsiteY9" fmla="*/ 2506980 h 3298244"/>
                <a:gd name="connsiteX10" fmla="*/ 228600 w 1722120"/>
                <a:gd name="connsiteY10" fmla="*/ 2423160 h 3298244"/>
                <a:gd name="connsiteX11" fmla="*/ 213360 w 1722120"/>
                <a:gd name="connsiteY11" fmla="*/ 2324100 h 3298244"/>
                <a:gd name="connsiteX12" fmla="*/ 205740 w 1722120"/>
                <a:gd name="connsiteY12" fmla="*/ 2270760 h 3298244"/>
                <a:gd name="connsiteX13" fmla="*/ 179070 w 1722120"/>
                <a:gd name="connsiteY13" fmla="*/ 1844040 h 3298244"/>
                <a:gd name="connsiteX14" fmla="*/ 190500 w 1722120"/>
                <a:gd name="connsiteY14" fmla="*/ 1143000 h 3298244"/>
                <a:gd name="connsiteX15" fmla="*/ 182880 w 1722120"/>
                <a:gd name="connsiteY15" fmla="*/ 1120140 h 3298244"/>
                <a:gd name="connsiteX16" fmla="*/ 167640 w 1722120"/>
                <a:gd name="connsiteY16" fmla="*/ 1059180 h 3298244"/>
                <a:gd name="connsiteX17" fmla="*/ 160020 w 1722120"/>
                <a:gd name="connsiteY17" fmla="*/ 1036320 h 3298244"/>
                <a:gd name="connsiteX18" fmla="*/ 114300 w 1722120"/>
                <a:gd name="connsiteY18" fmla="*/ 990600 h 3298244"/>
                <a:gd name="connsiteX19" fmla="*/ 99060 w 1722120"/>
                <a:gd name="connsiteY19" fmla="*/ 967740 h 3298244"/>
                <a:gd name="connsiteX20" fmla="*/ 53340 w 1722120"/>
                <a:gd name="connsiteY20" fmla="*/ 922020 h 3298244"/>
                <a:gd name="connsiteX21" fmla="*/ 30480 w 1722120"/>
                <a:gd name="connsiteY21" fmla="*/ 876300 h 3298244"/>
                <a:gd name="connsiteX22" fmla="*/ 7620 w 1722120"/>
                <a:gd name="connsiteY22" fmla="*/ 830580 h 3298244"/>
                <a:gd name="connsiteX23" fmla="*/ 0 w 1722120"/>
                <a:gd name="connsiteY23" fmla="*/ 769620 h 3298244"/>
                <a:gd name="connsiteX24" fmla="*/ 15240 w 1722120"/>
                <a:gd name="connsiteY24" fmla="*/ 708660 h 3298244"/>
                <a:gd name="connsiteX25" fmla="*/ 30480 w 1722120"/>
                <a:gd name="connsiteY25" fmla="*/ 685800 h 3298244"/>
                <a:gd name="connsiteX26" fmla="*/ 53340 w 1722120"/>
                <a:gd name="connsiteY26" fmla="*/ 640080 h 3298244"/>
                <a:gd name="connsiteX27" fmla="*/ 68580 w 1722120"/>
                <a:gd name="connsiteY27" fmla="*/ 548640 h 3298244"/>
                <a:gd name="connsiteX28" fmla="*/ 76200 w 1722120"/>
                <a:gd name="connsiteY28" fmla="*/ 525780 h 3298244"/>
                <a:gd name="connsiteX29" fmla="*/ 91440 w 1722120"/>
                <a:gd name="connsiteY29" fmla="*/ 502920 h 3298244"/>
                <a:gd name="connsiteX30" fmla="*/ 99060 w 1722120"/>
                <a:gd name="connsiteY30" fmla="*/ 472440 h 3298244"/>
                <a:gd name="connsiteX31" fmla="*/ 160020 w 1722120"/>
                <a:gd name="connsiteY31" fmla="*/ 457200 h 3298244"/>
                <a:gd name="connsiteX32" fmla="*/ 167640 w 1722120"/>
                <a:gd name="connsiteY32" fmla="*/ 434340 h 3298244"/>
                <a:gd name="connsiteX33" fmla="*/ 175260 w 1722120"/>
                <a:gd name="connsiteY33" fmla="*/ 342900 h 3298244"/>
                <a:gd name="connsiteX34" fmla="*/ 220980 w 1722120"/>
                <a:gd name="connsiteY34" fmla="*/ 327660 h 3298244"/>
                <a:gd name="connsiteX35" fmla="*/ 243840 w 1722120"/>
                <a:gd name="connsiteY35" fmla="*/ 320040 h 3298244"/>
                <a:gd name="connsiteX36" fmla="*/ 266700 w 1722120"/>
                <a:gd name="connsiteY36" fmla="*/ 312420 h 3298244"/>
                <a:gd name="connsiteX37" fmla="*/ 289560 w 1722120"/>
                <a:gd name="connsiteY37" fmla="*/ 297180 h 3298244"/>
                <a:gd name="connsiteX38" fmla="*/ 335280 w 1722120"/>
                <a:gd name="connsiteY38" fmla="*/ 281940 h 3298244"/>
                <a:gd name="connsiteX39" fmla="*/ 358140 w 1722120"/>
                <a:gd name="connsiteY39" fmla="*/ 274320 h 3298244"/>
                <a:gd name="connsiteX40" fmla="*/ 381000 w 1722120"/>
                <a:gd name="connsiteY40" fmla="*/ 266700 h 3298244"/>
                <a:gd name="connsiteX41" fmla="*/ 403860 w 1722120"/>
                <a:gd name="connsiteY41" fmla="*/ 259080 h 3298244"/>
                <a:gd name="connsiteX42" fmla="*/ 434340 w 1722120"/>
                <a:gd name="connsiteY42" fmla="*/ 251460 h 3298244"/>
                <a:gd name="connsiteX43" fmla="*/ 510540 w 1722120"/>
                <a:gd name="connsiteY43" fmla="*/ 228600 h 3298244"/>
                <a:gd name="connsiteX44" fmla="*/ 533400 w 1722120"/>
                <a:gd name="connsiteY44" fmla="*/ 251460 h 3298244"/>
                <a:gd name="connsiteX45" fmla="*/ 563880 w 1722120"/>
                <a:gd name="connsiteY45" fmla="*/ 297180 h 3298244"/>
                <a:gd name="connsiteX46" fmla="*/ 556260 w 1722120"/>
                <a:gd name="connsiteY46" fmla="*/ 358140 h 3298244"/>
                <a:gd name="connsiteX47" fmla="*/ 548640 w 1722120"/>
                <a:gd name="connsiteY47" fmla="*/ 381000 h 3298244"/>
                <a:gd name="connsiteX48" fmla="*/ 556260 w 1722120"/>
                <a:gd name="connsiteY48" fmla="*/ 449580 h 3298244"/>
                <a:gd name="connsiteX49" fmla="*/ 670560 w 1722120"/>
                <a:gd name="connsiteY49" fmla="*/ 434340 h 3298244"/>
                <a:gd name="connsiteX50" fmla="*/ 701040 w 1722120"/>
                <a:gd name="connsiteY50" fmla="*/ 419100 h 3298244"/>
                <a:gd name="connsiteX51" fmla="*/ 746760 w 1722120"/>
                <a:gd name="connsiteY51" fmla="*/ 403860 h 3298244"/>
                <a:gd name="connsiteX52" fmla="*/ 792480 w 1722120"/>
                <a:gd name="connsiteY52" fmla="*/ 388620 h 3298244"/>
                <a:gd name="connsiteX53" fmla="*/ 815340 w 1722120"/>
                <a:gd name="connsiteY53" fmla="*/ 381000 h 3298244"/>
                <a:gd name="connsiteX54" fmla="*/ 822960 w 1722120"/>
                <a:gd name="connsiteY54" fmla="*/ 358140 h 3298244"/>
                <a:gd name="connsiteX55" fmla="*/ 845820 w 1722120"/>
                <a:gd name="connsiteY55" fmla="*/ 335280 h 3298244"/>
                <a:gd name="connsiteX56" fmla="*/ 861060 w 1722120"/>
                <a:gd name="connsiteY56" fmla="*/ 312420 h 3298244"/>
                <a:gd name="connsiteX57" fmla="*/ 838200 w 1722120"/>
                <a:gd name="connsiteY57" fmla="*/ 259080 h 3298244"/>
                <a:gd name="connsiteX58" fmla="*/ 815340 w 1722120"/>
                <a:gd name="connsiteY58" fmla="*/ 251460 h 3298244"/>
                <a:gd name="connsiteX59" fmla="*/ 838200 w 1722120"/>
                <a:gd name="connsiteY59" fmla="*/ 228600 h 3298244"/>
                <a:gd name="connsiteX60" fmla="*/ 853440 w 1722120"/>
                <a:gd name="connsiteY60" fmla="*/ 205740 h 3298244"/>
                <a:gd name="connsiteX61" fmla="*/ 876300 w 1722120"/>
                <a:gd name="connsiteY61" fmla="*/ 198120 h 3298244"/>
                <a:gd name="connsiteX62" fmla="*/ 929640 w 1722120"/>
                <a:gd name="connsiteY62" fmla="*/ 160020 h 3298244"/>
                <a:gd name="connsiteX63" fmla="*/ 952500 w 1722120"/>
                <a:gd name="connsiteY63" fmla="*/ 152400 h 3298244"/>
                <a:gd name="connsiteX64" fmla="*/ 990600 w 1722120"/>
                <a:gd name="connsiteY64" fmla="*/ 106680 h 3298244"/>
                <a:gd name="connsiteX65" fmla="*/ 1013460 w 1722120"/>
                <a:gd name="connsiteY65" fmla="*/ 99060 h 3298244"/>
                <a:gd name="connsiteX66" fmla="*/ 1036320 w 1722120"/>
                <a:gd name="connsiteY66" fmla="*/ 83820 h 3298244"/>
                <a:gd name="connsiteX67" fmla="*/ 1059180 w 1722120"/>
                <a:gd name="connsiteY67" fmla="*/ 76200 h 3298244"/>
                <a:gd name="connsiteX68" fmla="*/ 1082040 w 1722120"/>
                <a:gd name="connsiteY68" fmla="*/ 60960 h 3298244"/>
                <a:gd name="connsiteX69" fmla="*/ 1112520 w 1722120"/>
                <a:gd name="connsiteY69" fmla="*/ 53340 h 3298244"/>
                <a:gd name="connsiteX70" fmla="*/ 1158240 w 1722120"/>
                <a:gd name="connsiteY70" fmla="*/ 38100 h 3298244"/>
                <a:gd name="connsiteX71" fmla="*/ 1181100 w 1722120"/>
                <a:gd name="connsiteY71" fmla="*/ 15240 h 3298244"/>
                <a:gd name="connsiteX72" fmla="*/ 1264920 w 1722120"/>
                <a:gd name="connsiteY72" fmla="*/ 0 h 3298244"/>
                <a:gd name="connsiteX73" fmla="*/ 1363980 w 1722120"/>
                <a:gd name="connsiteY73" fmla="*/ 7620 h 3298244"/>
                <a:gd name="connsiteX74" fmla="*/ 1386840 w 1722120"/>
                <a:gd name="connsiteY74" fmla="*/ 22860 h 3298244"/>
                <a:gd name="connsiteX75" fmla="*/ 1409700 w 1722120"/>
                <a:gd name="connsiteY75" fmla="*/ 30480 h 3298244"/>
                <a:gd name="connsiteX76" fmla="*/ 1432560 w 1722120"/>
                <a:gd name="connsiteY76" fmla="*/ 45720 h 3298244"/>
                <a:gd name="connsiteX77" fmla="*/ 1485900 w 1722120"/>
                <a:gd name="connsiteY77" fmla="*/ 68580 h 3298244"/>
                <a:gd name="connsiteX78" fmla="*/ 1531620 w 1722120"/>
                <a:gd name="connsiteY78" fmla="*/ 91440 h 3298244"/>
                <a:gd name="connsiteX79" fmla="*/ 1554480 w 1722120"/>
                <a:gd name="connsiteY79" fmla="*/ 114300 h 3298244"/>
                <a:gd name="connsiteX80" fmla="*/ 1577340 w 1722120"/>
                <a:gd name="connsiteY80" fmla="*/ 129540 h 3298244"/>
                <a:gd name="connsiteX81" fmla="*/ 1615440 w 1722120"/>
                <a:gd name="connsiteY81" fmla="*/ 167640 h 3298244"/>
                <a:gd name="connsiteX82" fmla="*/ 1630680 w 1722120"/>
                <a:gd name="connsiteY82" fmla="*/ 190500 h 3298244"/>
                <a:gd name="connsiteX83" fmla="*/ 1638300 w 1722120"/>
                <a:gd name="connsiteY83" fmla="*/ 266700 h 3298244"/>
                <a:gd name="connsiteX84" fmla="*/ 1645920 w 1722120"/>
                <a:gd name="connsiteY84" fmla="*/ 297180 h 3298244"/>
                <a:gd name="connsiteX85" fmla="*/ 1668780 w 1722120"/>
                <a:gd name="connsiteY85" fmla="*/ 320040 h 3298244"/>
                <a:gd name="connsiteX86" fmla="*/ 1699260 w 1722120"/>
                <a:gd name="connsiteY86" fmla="*/ 365760 h 3298244"/>
                <a:gd name="connsiteX87" fmla="*/ 1714500 w 1722120"/>
                <a:gd name="connsiteY87" fmla="*/ 388620 h 3298244"/>
                <a:gd name="connsiteX88" fmla="*/ 1722120 w 1722120"/>
                <a:gd name="connsiteY88" fmla="*/ 411480 h 3298244"/>
                <a:gd name="connsiteX89" fmla="*/ 1699260 w 1722120"/>
                <a:gd name="connsiteY89" fmla="*/ 502920 h 3298244"/>
                <a:gd name="connsiteX90" fmla="*/ 1691640 w 1722120"/>
                <a:gd name="connsiteY90" fmla="*/ 525780 h 3298244"/>
                <a:gd name="connsiteX91" fmla="*/ 1684020 w 1722120"/>
                <a:gd name="connsiteY91" fmla="*/ 579120 h 3298244"/>
                <a:gd name="connsiteX92" fmla="*/ 1668780 w 1722120"/>
                <a:gd name="connsiteY92" fmla="*/ 624840 h 3298244"/>
                <a:gd name="connsiteX93" fmla="*/ 1661160 w 1722120"/>
                <a:gd name="connsiteY93" fmla="*/ 647700 h 3298244"/>
                <a:gd name="connsiteX94" fmla="*/ 1653540 w 1722120"/>
                <a:gd name="connsiteY94" fmla="*/ 670560 h 3298244"/>
                <a:gd name="connsiteX95" fmla="*/ 1615440 w 1722120"/>
                <a:gd name="connsiteY95" fmla="*/ 739140 h 3298244"/>
                <a:gd name="connsiteX96" fmla="*/ 1569720 w 1722120"/>
                <a:gd name="connsiteY96" fmla="*/ 762000 h 3298244"/>
                <a:gd name="connsiteX97" fmla="*/ 1470660 w 1722120"/>
                <a:gd name="connsiteY97" fmla="*/ 754380 h 3298244"/>
                <a:gd name="connsiteX98" fmla="*/ 1424940 w 1722120"/>
                <a:gd name="connsiteY98" fmla="*/ 739140 h 3298244"/>
                <a:gd name="connsiteX99" fmla="*/ 1394460 w 1722120"/>
                <a:gd name="connsiteY99" fmla="*/ 731520 h 3298244"/>
                <a:gd name="connsiteX100" fmla="*/ 1234440 w 1722120"/>
                <a:gd name="connsiteY100" fmla="*/ 739140 h 3298244"/>
                <a:gd name="connsiteX101" fmla="*/ 1219200 w 1722120"/>
                <a:gd name="connsiteY101" fmla="*/ 762000 h 3298244"/>
                <a:gd name="connsiteX102" fmla="*/ 1196340 w 1722120"/>
                <a:gd name="connsiteY102" fmla="*/ 784860 h 3298244"/>
                <a:gd name="connsiteX103" fmla="*/ 1150620 w 1722120"/>
                <a:gd name="connsiteY103" fmla="*/ 815340 h 3298244"/>
                <a:gd name="connsiteX104" fmla="*/ 1127760 w 1722120"/>
                <a:gd name="connsiteY104" fmla="*/ 830580 h 3298244"/>
                <a:gd name="connsiteX105" fmla="*/ 1104900 w 1722120"/>
                <a:gd name="connsiteY105" fmla="*/ 853440 h 3298244"/>
                <a:gd name="connsiteX106" fmla="*/ 1074420 w 1722120"/>
                <a:gd name="connsiteY106" fmla="*/ 899160 h 3298244"/>
                <a:gd name="connsiteX107" fmla="*/ 1051560 w 1722120"/>
                <a:gd name="connsiteY107" fmla="*/ 914400 h 3298244"/>
                <a:gd name="connsiteX108" fmla="*/ 1036320 w 1722120"/>
                <a:gd name="connsiteY108" fmla="*/ 937260 h 3298244"/>
                <a:gd name="connsiteX109" fmla="*/ 998220 w 1722120"/>
                <a:gd name="connsiteY109" fmla="*/ 982980 h 3298244"/>
                <a:gd name="connsiteX110" fmla="*/ 982980 w 1722120"/>
                <a:gd name="connsiteY110" fmla="*/ 1028700 h 3298244"/>
                <a:gd name="connsiteX111" fmla="*/ 967740 w 1722120"/>
                <a:gd name="connsiteY111" fmla="*/ 1059180 h 3298244"/>
                <a:gd name="connsiteX112" fmla="*/ 952500 w 1722120"/>
                <a:gd name="connsiteY112" fmla="*/ 1104900 h 3298244"/>
                <a:gd name="connsiteX113" fmla="*/ 929640 w 1722120"/>
                <a:gd name="connsiteY113" fmla="*/ 1150620 h 3298244"/>
                <a:gd name="connsiteX114" fmla="*/ 914400 w 1722120"/>
                <a:gd name="connsiteY114" fmla="*/ 1173480 h 3298244"/>
                <a:gd name="connsiteX115" fmla="*/ 922020 w 1722120"/>
                <a:gd name="connsiteY115" fmla="*/ 1203960 h 3298244"/>
                <a:gd name="connsiteX116" fmla="*/ 967740 w 1722120"/>
                <a:gd name="connsiteY116" fmla="*/ 1232535 h 3298244"/>
                <a:gd name="connsiteX117" fmla="*/ 982980 w 1722120"/>
                <a:gd name="connsiteY117" fmla="*/ 1325880 h 3298244"/>
                <a:gd name="connsiteX118" fmla="*/ 967740 w 1722120"/>
                <a:gd name="connsiteY118" fmla="*/ 1371600 h 3298244"/>
                <a:gd name="connsiteX119" fmla="*/ 937260 w 1722120"/>
                <a:gd name="connsiteY119" fmla="*/ 1417320 h 3298244"/>
                <a:gd name="connsiteX120" fmla="*/ 922020 w 1722120"/>
                <a:gd name="connsiteY120" fmla="*/ 1463040 h 3298244"/>
                <a:gd name="connsiteX121" fmla="*/ 891540 w 1722120"/>
                <a:gd name="connsiteY121" fmla="*/ 1508760 h 3298244"/>
                <a:gd name="connsiteX122" fmla="*/ 853440 w 1722120"/>
                <a:gd name="connsiteY122" fmla="*/ 1554480 h 3298244"/>
                <a:gd name="connsiteX123" fmla="*/ 845820 w 1722120"/>
                <a:gd name="connsiteY123" fmla="*/ 1584960 h 3298244"/>
                <a:gd name="connsiteX124" fmla="*/ 830580 w 1722120"/>
                <a:gd name="connsiteY124" fmla="*/ 1706880 h 3298244"/>
                <a:gd name="connsiteX125" fmla="*/ 815340 w 1722120"/>
                <a:gd name="connsiteY125" fmla="*/ 1729740 h 3298244"/>
                <a:gd name="connsiteX126" fmla="*/ 807720 w 1722120"/>
                <a:gd name="connsiteY126" fmla="*/ 1760220 h 3298244"/>
                <a:gd name="connsiteX127" fmla="*/ 796290 w 1722120"/>
                <a:gd name="connsiteY127" fmla="*/ 1935480 h 3298244"/>
                <a:gd name="connsiteX128" fmla="*/ 788670 w 1722120"/>
                <a:gd name="connsiteY128" fmla="*/ 2002155 h 3298244"/>
                <a:gd name="connsiteX129" fmla="*/ 788670 w 1722120"/>
                <a:gd name="connsiteY129" fmla="*/ 2114550 h 3298244"/>
                <a:gd name="connsiteX130" fmla="*/ 792480 w 1722120"/>
                <a:gd name="connsiteY130" fmla="*/ 2202180 h 3298244"/>
                <a:gd name="connsiteX131" fmla="*/ 815340 w 1722120"/>
                <a:gd name="connsiteY131" fmla="*/ 2541270 h 3298244"/>
                <a:gd name="connsiteX132" fmla="*/ 828675 w 1722120"/>
                <a:gd name="connsiteY132" fmla="*/ 2798445 h 3298244"/>
                <a:gd name="connsiteX133" fmla="*/ 828675 w 1722120"/>
                <a:gd name="connsiteY133" fmla="*/ 3055620 h 3298244"/>
                <a:gd name="connsiteX134" fmla="*/ 822960 w 1722120"/>
                <a:gd name="connsiteY134" fmla="*/ 3276600 h 3298244"/>
                <a:gd name="connsiteX135" fmla="*/ 662940 w 1722120"/>
                <a:gd name="connsiteY135" fmla="*/ 3289935 h 3298244"/>
                <a:gd name="connsiteX136" fmla="*/ 438150 w 1722120"/>
                <a:gd name="connsiteY136" fmla="*/ 3286125 h 3298244"/>
                <a:gd name="connsiteX137" fmla="*/ 308610 w 1722120"/>
                <a:gd name="connsiteY137" fmla="*/ 3280410 h 3298244"/>
                <a:gd name="connsiteX0" fmla="*/ 308610 w 1722120"/>
                <a:gd name="connsiteY0" fmla="*/ 3280410 h 3298244"/>
                <a:gd name="connsiteX1" fmla="*/ 300990 w 1722120"/>
                <a:gd name="connsiteY1" fmla="*/ 3219450 h 3298244"/>
                <a:gd name="connsiteX2" fmla="*/ 297180 w 1722120"/>
                <a:gd name="connsiteY2" fmla="*/ 3173730 h 3298244"/>
                <a:gd name="connsiteX3" fmla="*/ 291465 w 1722120"/>
                <a:gd name="connsiteY3" fmla="*/ 3095625 h 3298244"/>
                <a:gd name="connsiteX4" fmla="*/ 289560 w 1722120"/>
                <a:gd name="connsiteY4" fmla="*/ 3055620 h 3298244"/>
                <a:gd name="connsiteX5" fmla="*/ 278130 w 1722120"/>
                <a:gd name="connsiteY5" fmla="*/ 2947035 h 3298244"/>
                <a:gd name="connsiteX6" fmla="*/ 266700 w 1722120"/>
                <a:gd name="connsiteY6" fmla="*/ 2813685 h 3298244"/>
                <a:gd name="connsiteX7" fmla="*/ 255270 w 1722120"/>
                <a:gd name="connsiteY7" fmla="*/ 2733675 h 3298244"/>
                <a:gd name="connsiteX8" fmla="*/ 240030 w 1722120"/>
                <a:gd name="connsiteY8" fmla="*/ 2640330 h 3298244"/>
                <a:gd name="connsiteX9" fmla="*/ 234315 w 1722120"/>
                <a:gd name="connsiteY9" fmla="*/ 2506980 h 3298244"/>
                <a:gd name="connsiteX10" fmla="*/ 228600 w 1722120"/>
                <a:gd name="connsiteY10" fmla="*/ 2423160 h 3298244"/>
                <a:gd name="connsiteX11" fmla="*/ 213360 w 1722120"/>
                <a:gd name="connsiteY11" fmla="*/ 2324100 h 3298244"/>
                <a:gd name="connsiteX12" fmla="*/ 188595 w 1722120"/>
                <a:gd name="connsiteY12" fmla="*/ 2057400 h 3298244"/>
                <a:gd name="connsiteX13" fmla="*/ 179070 w 1722120"/>
                <a:gd name="connsiteY13" fmla="*/ 1844040 h 3298244"/>
                <a:gd name="connsiteX14" fmla="*/ 190500 w 1722120"/>
                <a:gd name="connsiteY14" fmla="*/ 1143000 h 3298244"/>
                <a:gd name="connsiteX15" fmla="*/ 182880 w 1722120"/>
                <a:gd name="connsiteY15" fmla="*/ 1120140 h 3298244"/>
                <a:gd name="connsiteX16" fmla="*/ 167640 w 1722120"/>
                <a:gd name="connsiteY16" fmla="*/ 1059180 h 3298244"/>
                <a:gd name="connsiteX17" fmla="*/ 160020 w 1722120"/>
                <a:gd name="connsiteY17" fmla="*/ 1036320 h 3298244"/>
                <a:gd name="connsiteX18" fmla="*/ 114300 w 1722120"/>
                <a:gd name="connsiteY18" fmla="*/ 990600 h 3298244"/>
                <a:gd name="connsiteX19" fmla="*/ 99060 w 1722120"/>
                <a:gd name="connsiteY19" fmla="*/ 967740 h 3298244"/>
                <a:gd name="connsiteX20" fmla="*/ 53340 w 1722120"/>
                <a:gd name="connsiteY20" fmla="*/ 922020 h 3298244"/>
                <a:gd name="connsiteX21" fmla="*/ 30480 w 1722120"/>
                <a:gd name="connsiteY21" fmla="*/ 876300 h 3298244"/>
                <a:gd name="connsiteX22" fmla="*/ 7620 w 1722120"/>
                <a:gd name="connsiteY22" fmla="*/ 830580 h 3298244"/>
                <a:gd name="connsiteX23" fmla="*/ 0 w 1722120"/>
                <a:gd name="connsiteY23" fmla="*/ 769620 h 3298244"/>
                <a:gd name="connsiteX24" fmla="*/ 15240 w 1722120"/>
                <a:gd name="connsiteY24" fmla="*/ 708660 h 3298244"/>
                <a:gd name="connsiteX25" fmla="*/ 30480 w 1722120"/>
                <a:gd name="connsiteY25" fmla="*/ 685800 h 3298244"/>
                <a:gd name="connsiteX26" fmla="*/ 53340 w 1722120"/>
                <a:gd name="connsiteY26" fmla="*/ 640080 h 3298244"/>
                <a:gd name="connsiteX27" fmla="*/ 68580 w 1722120"/>
                <a:gd name="connsiteY27" fmla="*/ 548640 h 3298244"/>
                <a:gd name="connsiteX28" fmla="*/ 76200 w 1722120"/>
                <a:gd name="connsiteY28" fmla="*/ 525780 h 3298244"/>
                <a:gd name="connsiteX29" fmla="*/ 91440 w 1722120"/>
                <a:gd name="connsiteY29" fmla="*/ 502920 h 3298244"/>
                <a:gd name="connsiteX30" fmla="*/ 99060 w 1722120"/>
                <a:gd name="connsiteY30" fmla="*/ 472440 h 3298244"/>
                <a:gd name="connsiteX31" fmla="*/ 160020 w 1722120"/>
                <a:gd name="connsiteY31" fmla="*/ 457200 h 3298244"/>
                <a:gd name="connsiteX32" fmla="*/ 167640 w 1722120"/>
                <a:gd name="connsiteY32" fmla="*/ 434340 h 3298244"/>
                <a:gd name="connsiteX33" fmla="*/ 175260 w 1722120"/>
                <a:gd name="connsiteY33" fmla="*/ 342900 h 3298244"/>
                <a:gd name="connsiteX34" fmla="*/ 220980 w 1722120"/>
                <a:gd name="connsiteY34" fmla="*/ 327660 h 3298244"/>
                <a:gd name="connsiteX35" fmla="*/ 243840 w 1722120"/>
                <a:gd name="connsiteY35" fmla="*/ 320040 h 3298244"/>
                <a:gd name="connsiteX36" fmla="*/ 266700 w 1722120"/>
                <a:gd name="connsiteY36" fmla="*/ 312420 h 3298244"/>
                <a:gd name="connsiteX37" fmla="*/ 289560 w 1722120"/>
                <a:gd name="connsiteY37" fmla="*/ 297180 h 3298244"/>
                <a:gd name="connsiteX38" fmla="*/ 335280 w 1722120"/>
                <a:gd name="connsiteY38" fmla="*/ 281940 h 3298244"/>
                <a:gd name="connsiteX39" fmla="*/ 358140 w 1722120"/>
                <a:gd name="connsiteY39" fmla="*/ 274320 h 3298244"/>
                <a:gd name="connsiteX40" fmla="*/ 381000 w 1722120"/>
                <a:gd name="connsiteY40" fmla="*/ 266700 h 3298244"/>
                <a:gd name="connsiteX41" fmla="*/ 403860 w 1722120"/>
                <a:gd name="connsiteY41" fmla="*/ 259080 h 3298244"/>
                <a:gd name="connsiteX42" fmla="*/ 434340 w 1722120"/>
                <a:gd name="connsiteY42" fmla="*/ 251460 h 3298244"/>
                <a:gd name="connsiteX43" fmla="*/ 510540 w 1722120"/>
                <a:gd name="connsiteY43" fmla="*/ 228600 h 3298244"/>
                <a:gd name="connsiteX44" fmla="*/ 533400 w 1722120"/>
                <a:gd name="connsiteY44" fmla="*/ 251460 h 3298244"/>
                <a:gd name="connsiteX45" fmla="*/ 563880 w 1722120"/>
                <a:gd name="connsiteY45" fmla="*/ 297180 h 3298244"/>
                <a:gd name="connsiteX46" fmla="*/ 556260 w 1722120"/>
                <a:gd name="connsiteY46" fmla="*/ 358140 h 3298244"/>
                <a:gd name="connsiteX47" fmla="*/ 548640 w 1722120"/>
                <a:gd name="connsiteY47" fmla="*/ 381000 h 3298244"/>
                <a:gd name="connsiteX48" fmla="*/ 556260 w 1722120"/>
                <a:gd name="connsiteY48" fmla="*/ 449580 h 3298244"/>
                <a:gd name="connsiteX49" fmla="*/ 670560 w 1722120"/>
                <a:gd name="connsiteY49" fmla="*/ 434340 h 3298244"/>
                <a:gd name="connsiteX50" fmla="*/ 701040 w 1722120"/>
                <a:gd name="connsiteY50" fmla="*/ 419100 h 3298244"/>
                <a:gd name="connsiteX51" fmla="*/ 746760 w 1722120"/>
                <a:gd name="connsiteY51" fmla="*/ 403860 h 3298244"/>
                <a:gd name="connsiteX52" fmla="*/ 792480 w 1722120"/>
                <a:gd name="connsiteY52" fmla="*/ 388620 h 3298244"/>
                <a:gd name="connsiteX53" fmla="*/ 815340 w 1722120"/>
                <a:gd name="connsiteY53" fmla="*/ 381000 h 3298244"/>
                <a:gd name="connsiteX54" fmla="*/ 822960 w 1722120"/>
                <a:gd name="connsiteY54" fmla="*/ 358140 h 3298244"/>
                <a:gd name="connsiteX55" fmla="*/ 845820 w 1722120"/>
                <a:gd name="connsiteY55" fmla="*/ 335280 h 3298244"/>
                <a:gd name="connsiteX56" fmla="*/ 861060 w 1722120"/>
                <a:gd name="connsiteY56" fmla="*/ 312420 h 3298244"/>
                <a:gd name="connsiteX57" fmla="*/ 838200 w 1722120"/>
                <a:gd name="connsiteY57" fmla="*/ 259080 h 3298244"/>
                <a:gd name="connsiteX58" fmla="*/ 815340 w 1722120"/>
                <a:gd name="connsiteY58" fmla="*/ 251460 h 3298244"/>
                <a:gd name="connsiteX59" fmla="*/ 838200 w 1722120"/>
                <a:gd name="connsiteY59" fmla="*/ 228600 h 3298244"/>
                <a:gd name="connsiteX60" fmla="*/ 853440 w 1722120"/>
                <a:gd name="connsiteY60" fmla="*/ 205740 h 3298244"/>
                <a:gd name="connsiteX61" fmla="*/ 876300 w 1722120"/>
                <a:gd name="connsiteY61" fmla="*/ 198120 h 3298244"/>
                <a:gd name="connsiteX62" fmla="*/ 929640 w 1722120"/>
                <a:gd name="connsiteY62" fmla="*/ 160020 h 3298244"/>
                <a:gd name="connsiteX63" fmla="*/ 952500 w 1722120"/>
                <a:gd name="connsiteY63" fmla="*/ 152400 h 3298244"/>
                <a:gd name="connsiteX64" fmla="*/ 990600 w 1722120"/>
                <a:gd name="connsiteY64" fmla="*/ 106680 h 3298244"/>
                <a:gd name="connsiteX65" fmla="*/ 1013460 w 1722120"/>
                <a:gd name="connsiteY65" fmla="*/ 99060 h 3298244"/>
                <a:gd name="connsiteX66" fmla="*/ 1036320 w 1722120"/>
                <a:gd name="connsiteY66" fmla="*/ 83820 h 3298244"/>
                <a:gd name="connsiteX67" fmla="*/ 1059180 w 1722120"/>
                <a:gd name="connsiteY67" fmla="*/ 76200 h 3298244"/>
                <a:gd name="connsiteX68" fmla="*/ 1082040 w 1722120"/>
                <a:gd name="connsiteY68" fmla="*/ 60960 h 3298244"/>
                <a:gd name="connsiteX69" fmla="*/ 1112520 w 1722120"/>
                <a:gd name="connsiteY69" fmla="*/ 53340 h 3298244"/>
                <a:gd name="connsiteX70" fmla="*/ 1158240 w 1722120"/>
                <a:gd name="connsiteY70" fmla="*/ 38100 h 3298244"/>
                <a:gd name="connsiteX71" fmla="*/ 1181100 w 1722120"/>
                <a:gd name="connsiteY71" fmla="*/ 15240 h 3298244"/>
                <a:gd name="connsiteX72" fmla="*/ 1264920 w 1722120"/>
                <a:gd name="connsiteY72" fmla="*/ 0 h 3298244"/>
                <a:gd name="connsiteX73" fmla="*/ 1363980 w 1722120"/>
                <a:gd name="connsiteY73" fmla="*/ 7620 h 3298244"/>
                <a:gd name="connsiteX74" fmla="*/ 1386840 w 1722120"/>
                <a:gd name="connsiteY74" fmla="*/ 22860 h 3298244"/>
                <a:gd name="connsiteX75" fmla="*/ 1409700 w 1722120"/>
                <a:gd name="connsiteY75" fmla="*/ 30480 h 3298244"/>
                <a:gd name="connsiteX76" fmla="*/ 1432560 w 1722120"/>
                <a:gd name="connsiteY76" fmla="*/ 45720 h 3298244"/>
                <a:gd name="connsiteX77" fmla="*/ 1485900 w 1722120"/>
                <a:gd name="connsiteY77" fmla="*/ 68580 h 3298244"/>
                <a:gd name="connsiteX78" fmla="*/ 1531620 w 1722120"/>
                <a:gd name="connsiteY78" fmla="*/ 91440 h 3298244"/>
                <a:gd name="connsiteX79" fmla="*/ 1554480 w 1722120"/>
                <a:gd name="connsiteY79" fmla="*/ 114300 h 3298244"/>
                <a:gd name="connsiteX80" fmla="*/ 1577340 w 1722120"/>
                <a:gd name="connsiteY80" fmla="*/ 129540 h 3298244"/>
                <a:gd name="connsiteX81" fmla="*/ 1615440 w 1722120"/>
                <a:gd name="connsiteY81" fmla="*/ 167640 h 3298244"/>
                <a:gd name="connsiteX82" fmla="*/ 1630680 w 1722120"/>
                <a:gd name="connsiteY82" fmla="*/ 190500 h 3298244"/>
                <a:gd name="connsiteX83" fmla="*/ 1638300 w 1722120"/>
                <a:gd name="connsiteY83" fmla="*/ 266700 h 3298244"/>
                <a:gd name="connsiteX84" fmla="*/ 1645920 w 1722120"/>
                <a:gd name="connsiteY84" fmla="*/ 297180 h 3298244"/>
                <a:gd name="connsiteX85" fmla="*/ 1668780 w 1722120"/>
                <a:gd name="connsiteY85" fmla="*/ 320040 h 3298244"/>
                <a:gd name="connsiteX86" fmla="*/ 1699260 w 1722120"/>
                <a:gd name="connsiteY86" fmla="*/ 365760 h 3298244"/>
                <a:gd name="connsiteX87" fmla="*/ 1714500 w 1722120"/>
                <a:gd name="connsiteY87" fmla="*/ 388620 h 3298244"/>
                <a:gd name="connsiteX88" fmla="*/ 1722120 w 1722120"/>
                <a:gd name="connsiteY88" fmla="*/ 411480 h 3298244"/>
                <a:gd name="connsiteX89" fmla="*/ 1699260 w 1722120"/>
                <a:gd name="connsiteY89" fmla="*/ 502920 h 3298244"/>
                <a:gd name="connsiteX90" fmla="*/ 1691640 w 1722120"/>
                <a:gd name="connsiteY90" fmla="*/ 525780 h 3298244"/>
                <a:gd name="connsiteX91" fmla="*/ 1684020 w 1722120"/>
                <a:gd name="connsiteY91" fmla="*/ 579120 h 3298244"/>
                <a:gd name="connsiteX92" fmla="*/ 1668780 w 1722120"/>
                <a:gd name="connsiteY92" fmla="*/ 624840 h 3298244"/>
                <a:gd name="connsiteX93" fmla="*/ 1661160 w 1722120"/>
                <a:gd name="connsiteY93" fmla="*/ 647700 h 3298244"/>
                <a:gd name="connsiteX94" fmla="*/ 1653540 w 1722120"/>
                <a:gd name="connsiteY94" fmla="*/ 670560 h 3298244"/>
                <a:gd name="connsiteX95" fmla="*/ 1615440 w 1722120"/>
                <a:gd name="connsiteY95" fmla="*/ 739140 h 3298244"/>
                <a:gd name="connsiteX96" fmla="*/ 1569720 w 1722120"/>
                <a:gd name="connsiteY96" fmla="*/ 762000 h 3298244"/>
                <a:gd name="connsiteX97" fmla="*/ 1470660 w 1722120"/>
                <a:gd name="connsiteY97" fmla="*/ 754380 h 3298244"/>
                <a:gd name="connsiteX98" fmla="*/ 1424940 w 1722120"/>
                <a:gd name="connsiteY98" fmla="*/ 739140 h 3298244"/>
                <a:gd name="connsiteX99" fmla="*/ 1394460 w 1722120"/>
                <a:gd name="connsiteY99" fmla="*/ 731520 h 3298244"/>
                <a:gd name="connsiteX100" fmla="*/ 1234440 w 1722120"/>
                <a:gd name="connsiteY100" fmla="*/ 739140 h 3298244"/>
                <a:gd name="connsiteX101" fmla="*/ 1219200 w 1722120"/>
                <a:gd name="connsiteY101" fmla="*/ 762000 h 3298244"/>
                <a:gd name="connsiteX102" fmla="*/ 1196340 w 1722120"/>
                <a:gd name="connsiteY102" fmla="*/ 784860 h 3298244"/>
                <a:gd name="connsiteX103" fmla="*/ 1150620 w 1722120"/>
                <a:gd name="connsiteY103" fmla="*/ 815340 h 3298244"/>
                <a:gd name="connsiteX104" fmla="*/ 1127760 w 1722120"/>
                <a:gd name="connsiteY104" fmla="*/ 830580 h 3298244"/>
                <a:gd name="connsiteX105" fmla="*/ 1104900 w 1722120"/>
                <a:gd name="connsiteY105" fmla="*/ 853440 h 3298244"/>
                <a:gd name="connsiteX106" fmla="*/ 1074420 w 1722120"/>
                <a:gd name="connsiteY106" fmla="*/ 899160 h 3298244"/>
                <a:gd name="connsiteX107" fmla="*/ 1051560 w 1722120"/>
                <a:gd name="connsiteY107" fmla="*/ 914400 h 3298244"/>
                <a:gd name="connsiteX108" fmla="*/ 1036320 w 1722120"/>
                <a:gd name="connsiteY108" fmla="*/ 937260 h 3298244"/>
                <a:gd name="connsiteX109" fmla="*/ 998220 w 1722120"/>
                <a:gd name="connsiteY109" fmla="*/ 982980 h 3298244"/>
                <a:gd name="connsiteX110" fmla="*/ 982980 w 1722120"/>
                <a:gd name="connsiteY110" fmla="*/ 1028700 h 3298244"/>
                <a:gd name="connsiteX111" fmla="*/ 967740 w 1722120"/>
                <a:gd name="connsiteY111" fmla="*/ 1059180 h 3298244"/>
                <a:gd name="connsiteX112" fmla="*/ 952500 w 1722120"/>
                <a:gd name="connsiteY112" fmla="*/ 1104900 h 3298244"/>
                <a:gd name="connsiteX113" fmla="*/ 929640 w 1722120"/>
                <a:gd name="connsiteY113" fmla="*/ 1150620 h 3298244"/>
                <a:gd name="connsiteX114" fmla="*/ 914400 w 1722120"/>
                <a:gd name="connsiteY114" fmla="*/ 1173480 h 3298244"/>
                <a:gd name="connsiteX115" fmla="*/ 922020 w 1722120"/>
                <a:gd name="connsiteY115" fmla="*/ 1203960 h 3298244"/>
                <a:gd name="connsiteX116" fmla="*/ 967740 w 1722120"/>
                <a:gd name="connsiteY116" fmla="*/ 1232535 h 3298244"/>
                <a:gd name="connsiteX117" fmla="*/ 982980 w 1722120"/>
                <a:gd name="connsiteY117" fmla="*/ 1325880 h 3298244"/>
                <a:gd name="connsiteX118" fmla="*/ 967740 w 1722120"/>
                <a:gd name="connsiteY118" fmla="*/ 1371600 h 3298244"/>
                <a:gd name="connsiteX119" fmla="*/ 937260 w 1722120"/>
                <a:gd name="connsiteY119" fmla="*/ 1417320 h 3298244"/>
                <a:gd name="connsiteX120" fmla="*/ 922020 w 1722120"/>
                <a:gd name="connsiteY120" fmla="*/ 1463040 h 3298244"/>
                <a:gd name="connsiteX121" fmla="*/ 891540 w 1722120"/>
                <a:gd name="connsiteY121" fmla="*/ 1508760 h 3298244"/>
                <a:gd name="connsiteX122" fmla="*/ 853440 w 1722120"/>
                <a:gd name="connsiteY122" fmla="*/ 1554480 h 3298244"/>
                <a:gd name="connsiteX123" fmla="*/ 845820 w 1722120"/>
                <a:gd name="connsiteY123" fmla="*/ 1584960 h 3298244"/>
                <a:gd name="connsiteX124" fmla="*/ 830580 w 1722120"/>
                <a:gd name="connsiteY124" fmla="*/ 1706880 h 3298244"/>
                <a:gd name="connsiteX125" fmla="*/ 815340 w 1722120"/>
                <a:gd name="connsiteY125" fmla="*/ 1729740 h 3298244"/>
                <a:gd name="connsiteX126" fmla="*/ 807720 w 1722120"/>
                <a:gd name="connsiteY126" fmla="*/ 1760220 h 3298244"/>
                <a:gd name="connsiteX127" fmla="*/ 796290 w 1722120"/>
                <a:gd name="connsiteY127" fmla="*/ 1935480 h 3298244"/>
                <a:gd name="connsiteX128" fmla="*/ 788670 w 1722120"/>
                <a:gd name="connsiteY128" fmla="*/ 2002155 h 3298244"/>
                <a:gd name="connsiteX129" fmla="*/ 788670 w 1722120"/>
                <a:gd name="connsiteY129" fmla="*/ 2114550 h 3298244"/>
                <a:gd name="connsiteX130" fmla="*/ 792480 w 1722120"/>
                <a:gd name="connsiteY130" fmla="*/ 2202180 h 3298244"/>
                <a:gd name="connsiteX131" fmla="*/ 815340 w 1722120"/>
                <a:gd name="connsiteY131" fmla="*/ 2541270 h 3298244"/>
                <a:gd name="connsiteX132" fmla="*/ 828675 w 1722120"/>
                <a:gd name="connsiteY132" fmla="*/ 2798445 h 3298244"/>
                <a:gd name="connsiteX133" fmla="*/ 828675 w 1722120"/>
                <a:gd name="connsiteY133" fmla="*/ 3055620 h 3298244"/>
                <a:gd name="connsiteX134" fmla="*/ 822960 w 1722120"/>
                <a:gd name="connsiteY134" fmla="*/ 3276600 h 3298244"/>
                <a:gd name="connsiteX135" fmla="*/ 662940 w 1722120"/>
                <a:gd name="connsiteY135" fmla="*/ 3289935 h 3298244"/>
                <a:gd name="connsiteX136" fmla="*/ 438150 w 1722120"/>
                <a:gd name="connsiteY136" fmla="*/ 3286125 h 3298244"/>
                <a:gd name="connsiteX137" fmla="*/ 308610 w 1722120"/>
                <a:gd name="connsiteY137" fmla="*/ 3280410 h 3298244"/>
                <a:gd name="connsiteX0" fmla="*/ 308610 w 1722120"/>
                <a:gd name="connsiteY0" fmla="*/ 3280410 h 3298244"/>
                <a:gd name="connsiteX1" fmla="*/ 300990 w 1722120"/>
                <a:gd name="connsiteY1" fmla="*/ 3219450 h 3298244"/>
                <a:gd name="connsiteX2" fmla="*/ 297180 w 1722120"/>
                <a:gd name="connsiteY2" fmla="*/ 3173730 h 3298244"/>
                <a:gd name="connsiteX3" fmla="*/ 291465 w 1722120"/>
                <a:gd name="connsiteY3" fmla="*/ 3095625 h 3298244"/>
                <a:gd name="connsiteX4" fmla="*/ 289560 w 1722120"/>
                <a:gd name="connsiteY4" fmla="*/ 3055620 h 3298244"/>
                <a:gd name="connsiteX5" fmla="*/ 278130 w 1722120"/>
                <a:gd name="connsiteY5" fmla="*/ 2947035 h 3298244"/>
                <a:gd name="connsiteX6" fmla="*/ 266700 w 1722120"/>
                <a:gd name="connsiteY6" fmla="*/ 2813685 h 3298244"/>
                <a:gd name="connsiteX7" fmla="*/ 255270 w 1722120"/>
                <a:gd name="connsiteY7" fmla="*/ 2733675 h 3298244"/>
                <a:gd name="connsiteX8" fmla="*/ 240030 w 1722120"/>
                <a:gd name="connsiteY8" fmla="*/ 2640330 h 3298244"/>
                <a:gd name="connsiteX9" fmla="*/ 234315 w 1722120"/>
                <a:gd name="connsiteY9" fmla="*/ 2506980 h 3298244"/>
                <a:gd name="connsiteX10" fmla="*/ 228600 w 1722120"/>
                <a:gd name="connsiteY10" fmla="*/ 2423160 h 3298244"/>
                <a:gd name="connsiteX11" fmla="*/ 207645 w 1722120"/>
                <a:gd name="connsiteY11" fmla="*/ 2244090 h 3298244"/>
                <a:gd name="connsiteX12" fmla="*/ 188595 w 1722120"/>
                <a:gd name="connsiteY12" fmla="*/ 2057400 h 3298244"/>
                <a:gd name="connsiteX13" fmla="*/ 179070 w 1722120"/>
                <a:gd name="connsiteY13" fmla="*/ 1844040 h 3298244"/>
                <a:gd name="connsiteX14" fmla="*/ 190500 w 1722120"/>
                <a:gd name="connsiteY14" fmla="*/ 1143000 h 3298244"/>
                <a:gd name="connsiteX15" fmla="*/ 182880 w 1722120"/>
                <a:gd name="connsiteY15" fmla="*/ 1120140 h 3298244"/>
                <a:gd name="connsiteX16" fmla="*/ 167640 w 1722120"/>
                <a:gd name="connsiteY16" fmla="*/ 1059180 h 3298244"/>
                <a:gd name="connsiteX17" fmla="*/ 160020 w 1722120"/>
                <a:gd name="connsiteY17" fmla="*/ 1036320 h 3298244"/>
                <a:gd name="connsiteX18" fmla="*/ 114300 w 1722120"/>
                <a:gd name="connsiteY18" fmla="*/ 990600 h 3298244"/>
                <a:gd name="connsiteX19" fmla="*/ 99060 w 1722120"/>
                <a:gd name="connsiteY19" fmla="*/ 967740 h 3298244"/>
                <a:gd name="connsiteX20" fmla="*/ 53340 w 1722120"/>
                <a:gd name="connsiteY20" fmla="*/ 922020 h 3298244"/>
                <a:gd name="connsiteX21" fmla="*/ 30480 w 1722120"/>
                <a:gd name="connsiteY21" fmla="*/ 876300 h 3298244"/>
                <a:gd name="connsiteX22" fmla="*/ 7620 w 1722120"/>
                <a:gd name="connsiteY22" fmla="*/ 830580 h 3298244"/>
                <a:gd name="connsiteX23" fmla="*/ 0 w 1722120"/>
                <a:gd name="connsiteY23" fmla="*/ 769620 h 3298244"/>
                <a:gd name="connsiteX24" fmla="*/ 15240 w 1722120"/>
                <a:gd name="connsiteY24" fmla="*/ 708660 h 3298244"/>
                <a:gd name="connsiteX25" fmla="*/ 30480 w 1722120"/>
                <a:gd name="connsiteY25" fmla="*/ 685800 h 3298244"/>
                <a:gd name="connsiteX26" fmla="*/ 53340 w 1722120"/>
                <a:gd name="connsiteY26" fmla="*/ 640080 h 3298244"/>
                <a:gd name="connsiteX27" fmla="*/ 68580 w 1722120"/>
                <a:gd name="connsiteY27" fmla="*/ 548640 h 3298244"/>
                <a:gd name="connsiteX28" fmla="*/ 76200 w 1722120"/>
                <a:gd name="connsiteY28" fmla="*/ 525780 h 3298244"/>
                <a:gd name="connsiteX29" fmla="*/ 91440 w 1722120"/>
                <a:gd name="connsiteY29" fmla="*/ 502920 h 3298244"/>
                <a:gd name="connsiteX30" fmla="*/ 99060 w 1722120"/>
                <a:gd name="connsiteY30" fmla="*/ 472440 h 3298244"/>
                <a:gd name="connsiteX31" fmla="*/ 160020 w 1722120"/>
                <a:gd name="connsiteY31" fmla="*/ 457200 h 3298244"/>
                <a:gd name="connsiteX32" fmla="*/ 167640 w 1722120"/>
                <a:gd name="connsiteY32" fmla="*/ 434340 h 3298244"/>
                <a:gd name="connsiteX33" fmla="*/ 175260 w 1722120"/>
                <a:gd name="connsiteY33" fmla="*/ 342900 h 3298244"/>
                <a:gd name="connsiteX34" fmla="*/ 220980 w 1722120"/>
                <a:gd name="connsiteY34" fmla="*/ 327660 h 3298244"/>
                <a:gd name="connsiteX35" fmla="*/ 243840 w 1722120"/>
                <a:gd name="connsiteY35" fmla="*/ 320040 h 3298244"/>
                <a:gd name="connsiteX36" fmla="*/ 266700 w 1722120"/>
                <a:gd name="connsiteY36" fmla="*/ 312420 h 3298244"/>
                <a:gd name="connsiteX37" fmla="*/ 289560 w 1722120"/>
                <a:gd name="connsiteY37" fmla="*/ 297180 h 3298244"/>
                <a:gd name="connsiteX38" fmla="*/ 335280 w 1722120"/>
                <a:gd name="connsiteY38" fmla="*/ 281940 h 3298244"/>
                <a:gd name="connsiteX39" fmla="*/ 358140 w 1722120"/>
                <a:gd name="connsiteY39" fmla="*/ 274320 h 3298244"/>
                <a:gd name="connsiteX40" fmla="*/ 381000 w 1722120"/>
                <a:gd name="connsiteY40" fmla="*/ 266700 h 3298244"/>
                <a:gd name="connsiteX41" fmla="*/ 403860 w 1722120"/>
                <a:gd name="connsiteY41" fmla="*/ 259080 h 3298244"/>
                <a:gd name="connsiteX42" fmla="*/ 434340 w 1722120"/>
                <a:gd name="connsiteY42" fmla="*/ 251460 h 3298244"/>
                <a:gd name="connsiteX43" fmla="*/ 510540 w 1722120"/>
                <a:gd name="connsiteY43" fmla="*/ 228600 h 3298244"/>
                <a:gd name="connsiteX44" fmla="*/ 533400 w 1722120"/>
                <a:gd name="connsiteY44" fmla="*/ 251460 h 3298244"/>
                <a:gd name="connsiteX45" fmla="*/ 563880 w 1722120"/>
                <a:gd name="connsiteY45" fmla="*/ 297180 h 3298244"/>
                <a:gd name="connsiteX46" fmla="*/ 556260 w 1722120"/>
                <a:gd name="connsiteY46" fmla="*/ 358140 h 3298244"/>
                <a:gd name="connsiteX47" fmla="*/ 548640 w 1722120"/>
                <a:gd name="connsiteY47" fmla="*/ 381000 h 3298244"/>
                <a:gd name="connsiteX48" fmla="*/ 556260 w 1722120"/>
                <a:gd name="connsiteY48" fmla="*/ 449580 h 3298244"/>
                <a:gd name="connsiteX49" fmla="*/ 670560 w 1722120"/>
                <a:gd name="connsiteY49" fmla="*/ 434340 h 3298244"/>
                <a:gd name="connsiteX50" fmla="*/ 701040 w 1722120"/>
                <a:gd name="connsiteY50" fmla="*/ 419100 h 3298244"/>
                <a:gd name="connsiteX51" fmla="*/ 746760 w 1722120"/>
                <a:gd name="connsiteY51" fmla="*/ 403860 h 3298244"/>
                <a:gd name="connsiteX52" fmla="*/ 792480 w 1722120"/>
                <a:gd name="connsiteY52" fmla="*/ 388620 h 3298244"/>
                <a:gd name="connsiteX53" fmla="*/ 815340 w 1722120"/>
                <a:gd name="connsiteY53" fmla="*/ 381000 h 3298244"/>
                <a:gd name="connsiteX54" fmla="*/ 822960 w 1722120"/>
                <a:gd name="connsiteY54" fmla="*/ 358140 h 3298244"/>
                <a:gd name="connsiteX55" fmla="*/ 845820 w 1722120"/>
                <a:gd name="connsiteY55" fmla="*/ 335280 h 3298244"/>
                <a:gd name="connsiteX56" fmla="*/ 861060 w 1722120"/>
                <a:gd name="connsiteY56" fmla="*/ 312420 h 3298244"/>
                <a:gd name="connsiteX57" fmla="*/ 838200 w 1722120"/>
                <a:gd name="connsiteY57" fmla="*/ 259080 h 3298244"/>
                <a:gd name="connsiteX58" fmla="*/ 815340 w 1722120"/>
                <a:gd name="connsiteY58" fmla="*/ 251460 h 3298244"/>
                <a:gd name="connsiteX59" fmla="*/ 838200 w 1722120"/>
                <a:gd name="connsiteY59" fmla="*/ 228600 h 3298244"/>
                <a:gd name="connsiteX60" fmla="*/ 853440 w 1722120"/>
                <a:gd name="connsiteY60" fmla="*/ 205740 h 3298244"/>
                <a:gd name="connsiteX61" fmla="*/ 876300 w 1722120"/>
                <a:gd name="connsiteY61" fmla="*/ 198120 h 3298244"/>
                <a:gd name="connsiteX62" fmla="*/ 929640 w 1722120"/>
                <a:gd name="connsiteY62" fmla="*/ 160020 h 3298244"/>
                <a:gd name="connsiteX63" fmla="*/ 952500 w 1722120"/>
                <a:gd name="connsiteY63" fmla="*/ 152400 h 3298244"/>
                <a:gd name="connsiteX64" fmla="*/ 990600 w 1722120"/>
                <a:gd name="connsiteY64" fmla="*/ 106680 h 3298244"/>
                <a:gd name="connsiteX65" fmla="*/ 1013460 w 1722120"/>
                <a:gd name="connsiteY65" fmla="*/ 99060 h 3298244"/>
                <a:gd name="connsiteX66" fmla="*/ 1036320 w 1722120"/>
                <a:gd name="connsiteY66" fmla="*/ 83820 h 3298244"/>
                <a:gd name="connsiteX67" fmla="*/ 1059180 w 1722120"/>
                <a:gd name="connsiteY67" fmla="*/ 76200 h 3298244"/>
                <a:gd name="connsiteX68" fmla="*/ 1082040 w 1722120"/>
                <a:gd name="connsiteY68" fmla="*/ 60960 h 3298244"/>
                <a:gd name="connsiteX69" fmla="*/ 1112520 w 1722120"/>
                <a:gd name="connsiteY69" fmla="*/ 53340 h 3298244"/>
                <a:gd name="connsiteX70" fmla="*/ 1158240 w 1722120"/>
                <a:gd name="connsiteY70" fmla="*/ 38100 h 3298244"/>
                <a:gd name="connsiteX71" fmla="*/ 1181100 w 1722120"/>
                <a:gd name="connsiteY71" fmla="*/ 15240 h 3298244"/>
                <a:gd name="connsiteX72" fmla="*/ 1264920 w 1722120"/>
                <a:gd name="connsiteY72" fmla="*/ 0 h 3298244"/>
                <a:gd name="connsiteX73" fmla="*/ 1363980 w 1722120"/>
                <a:gd name="connsiteY73" fmla="*/ 7620 h 3298244"/>
                <a:gd name="connsiteX74" fmla="*/ 1386840 w 1722120"/>
                <a:gd name="connsiteY74" fmla="*/ 22860 h 3298244"/>
                <a:gd name="connsiteX75" fmla="*/ 1409700 w 1722120"/>
                <a:gd name="connsiteY75" fmla="*/ 30480 h 3298244"/>
                <a:gd name="connsiteX76" fmla="*/ 1432560 w 1722120"/>
                <a:gd name="connsiteY76" fmla="*/ 45720 h 3298244"/>
                <a:gd name="connsiteX77" fmla="*/ 1485900 w 1722120"/>
                <a:gd name="connsiteY77" fmla="*/ 68580 h 3298244"/>
                <a:gd name="connsiteX78" fmla="*/ 1531620 w 1722120"/>
                <a:gd name="connsiteY78" fmla="*/ 91440 h 3298244"/>
                <a:gd name="connsiteX79" fmla="*/ 1554480 w 1722120"/>
                <a:gd name="connsiteY79" fmla="*/ 114300 h 3298244"/>
                <a:gd name="connsiteX80" fmla="*/ 1577340 w 1722120"/>
                <a:gd name="connsiteY80" fmla="*/ 129540 h 3298244"/>
                <a:gd name="connsiteX81" fmla="*/ 1615440 w 1722120"/>
                <a:gd name="connsiteY81" fmla="*/ 167640 h 3298244"/>
                <a:gd name="connsiteX82" fmla="*/ 1630680 w 1722120"/>
                <a:gd name="connsiteY82" fmla="*/ 190500 h 3298244"/>
                <a:gd name="connsiteX83" fmla="*/ 1638300 w 1722120"/>
                <a:gd name="connsiteY83" fmla="*/ 266700 h 3298244"/>
                <a:gd name="connsiteX84" fmla="*/ 1645920 w 1722120"/>
                <a:gd name="connsiteY84" fmla="*/ 297180 h 3298244"/>
                <a:gd name="connsiteX85" fmla="*/ 1668780 w 1722120"/>
                <a:gd name="connsiteY85" fmla="*/ 320040 h 3298244"/>
                <a:gd name="connsiteX86" fmla="*/ 1699260 w 1722120"/>
                <a:gd name="connsiteY86" fmla="*/ 365760 h 3298244"/>
                <a:gd name="connsiteX87" fmla="*/ 1714500 w 1722120"/>
                <a:gd name="connsiteY87" fmla="*/ 388620 h 3298244"/>
                <a:gd name="connsiteX88" fmla="*/ 1722120 w 1722120"/>
                <a:gd name="connsiteY88" fmla="*/ 411480 h 3298244"/>
                <a:gd name="connsiteX89" fmla="*/ 1699260 w 1722120"/>
                <a:gd name="connsiteY89" fmla="*/ 502920 h 3298244"/>
                <a:gd name="connsiteX90" fmla="*/ 1691640 w 1722120"/>
                <a:gd name="connsiteY90" fmla="*/ 525780 h 3298244"/>
                <a:gd name="connsiteX91" fmla="*/ 1684020 w 1722120"/>
                <a:gd name="connsiteY91" fmla="*/ 579120 h 3298244"/>
                <a:gd name="connsiteX92" fmla="*/ 1668780 w 1722120"/>
                <a:gd name="connsiteY92" fmla="*/ 624840 h 3298244"/>
                <a:gd name="connsiteX93" fmla="*/ 1661160 w 1722120"/>
                <a:gd name="connsiteY93" fmla="*/ 647700 h 3298244"/>
                <a:gd name="connsiteX94" fmla="*/ 1653540 w 1722120"/>
                <a:gd name="connsiteY94" fmla="*/ 670560 h 3298244"/>
                <a:gd name="connsiteX95" fmla="*/ 1615440 w 1722120"/>
                <a:gd name="connsiteY95" fmla="*/ 739140 h 3298244"/>
                <a:gd name="connsiteX96" fmla="*/ 1569720 w 1722120"/>
                <a:gd name="connsiteY96" fmla="*/ 762000 h 3298244"/>
                <a:gd name="connsiteX97" fmla="*/ 1470660 w 1722120"/>
                <a:gd name="connsiteY97" fmla="*/ 754380 h 3298244"/>
                <a:gd name="connsiteX98" fmla="*/ 1424940 w 1722120"/>
                <a:gd name="connsiteY98" fmla="*/ 739140 h 3298244"/>
                <a:gd name="connsiteX99" fmla="*/ 1394460 w 1722120"/>
                <a:gd name="connsiteY99" fmla="*/ 731520 h 3298244"/>
                <a:gd name="connsiteX100" fmla="*/ 1234440 w 1722120"/>
                <a:gd name="connsiteY100" fmla="*/ 739140 h 3298244"/>
                <a:gd name="connsiteX101" fmla="*/ 1219200 w 1722120"/>
                <a:gd name="connsiteY101" fmla="*/ 762000 h 3298244"/>
                <a:gd name="connsiteX102" fmla="*/ 1196340 w 1722120"/>
                <a:gd name="connsiteY102" fmla="*/ 784860 h 3298244"/>
                <a:gd name="connsiteX103" fmla="*/ 1150620 w 1722120"/>
                <a:gd name="connsiteY103" fmla="*/ 815340 h 3298244"/>
                <a:gd name="connsiteX104" fmla="*/ 1127760 w 1722120"/>
                <a:gd name="connsiteY104" fmla="*/ 830580 h 3298244"/>
                <a:gd name="connsiteX105" fmla="*/ 1104900 w 1722120"/>
                <a:gd name="connsiteY105" fmla="*/ 853440 h 3298244"/>
                <a:gd name="connsiteX106" fmla="*/ 1074420 w 1722120"/>
                <a:gd name="connsiteY106" fmla="*/ 899160 h 3298244"/>
                <a:gd name="connsiteX107" fmla="*/ 1051560 w 1722120"/>
                <a:gd name="connsiteY107" fmla="*/ 914400 h 3298244"/>
                <a:gd name="connsiteX108" fmla="*/ 1036320 w 1722120"/>
                <a:gd name="connsiteY108" fmla="*/ 937260 h 3298244"/>
                <a:gd name="connsiteX109" fmla="*/ 998220 w 1722120"/>
                <a:gd name="connsiteY109" fmla="*/ 982980 h 3298244"/>
                <a:gd name="connsiteX110" fmla="*/ 982980 w 1722120"/>
                <a:gd name="connsiteY110" fmla="*/ 1028700 h 3298244"/>
                <a:gd name="connsiteX111" fmla="*/ 967740 w 1722120"/>
                <a:gd name="connsiteY111" fmla="*/ 1059180 h 3298244"/>
                <a:gd name="connsiteX112" fmla="*/ 952500 w 1722120"/>
                <a:gd name="connsiteY112" fmla="*/ 1104900 h 3298244"/>
                <a:gd name="connsiteX113" fmla="*/ 929640 w 1722120"/>
                <a:gd name="connsiteY113" fmla="*/ 1150620 h 3298244"/>
                <a:gd name="connsiteX114" fmla="*/ 914400 w 1722120"/>
                <a:gd name="connsiteY114" fmla="*/ 1173480 h 3298244"/>
                <a:gd name="connsiteX115" fmla="*/ 922020 w 1722120"/>
                <a:gd name="connsiteY115" fmla="*/ 1203960 h 3298244"/>
                <a:gd name="connsiteX116" fmla="*/ 967740 w 1722120"/>
                <a:gd name="connsiteY116" fmla="*/ 1232535 h 3298244"/>
                <a:gd name="connsiteX117" fmla="*/ 982980 w 1722120"/>
                <a:gd name="connsiteY117" fmla="*/ 1325880 h 3298244"/>
                <a:gd name="connsiteX118" fmla="*/ 967740 w 1722120"/>
                <a:gd name="connsiteY118" fmla="*/ 1371600 h 3298244"/>
                <a:gd name="connsiteX119" fmla="*/ 937260 w 1722120"/>
                <a:gd name="connsiteY119" fmla="*/ 1417320 h 3298244"/>
                <a:gd name="connsiteX120" fmla="*/ 922020 w 1722120"/>
                <a:gd name="connsiteY120" fmla="*/ 1463040 h 3298244"/>
                <a:gd name="connsiteX121" fmla="*/ 891540 w 1722120"/>
                <a:gd name="connsiteY121" fmla="*/ 1508760 h 3298244"/>
                <a:gd name="connsiteX122" fmla="*/ 853440 w 1722120"/>
                <a:gd name="connsiteY122" fmla="*/ 1554480 h 3298244"/>
                <a:gd name="connsiteX123" fmla="*/ 845820 w 1722120"/>
                <a:gd name="connsiteY123" fmla="*/ 1584960 h 3298244"/>
                <a:gd name="connsiteX124" fmla="*/ 830580 w 1722120"/>
                <a:gd name="connsiteY124" fmla="*/ 1706880 h 3298244"/>
                <a:gd name="connsiteX125" fmla="*/ 815340 w 1722120"/>
                <a:gd name="connsiteY125" fmla="*/ 1729740 h 3298244"/>
                <a:gd name="connsiteX126" fmla="*/ 807720 w 1722120"/>
                <a:gd name="connsiteY126" fmla="*/ 1760220 h 3298244"/>
                <a:gd name="connsiteX127" fmla="*/ 796290 w 1722120"/>
                <a:gd name="connsiteY127" fmla="*/ 1935480 h 3298244"/>
                <a:gd name="connsiteX128" fmla="*/ 788670 w 1722120"/>
                <a:gd name="connsiteY128" fmla="*/ 2002155 h 3298244"/>
                <a:gd name="connsiteX129" fmla="*/ 788670 w 1722120"/>
                <a:gd name="connsiteY129" fmla="*/ 2114550 h 3298244"/>
                <a:gd name="connsiteX130" fmla="*/ 792480 w 1722120"/>
                <a:gd name="connsiteY130" fmla="*/ 2202180 h 3298244"/>
                <a:gd name="connsiteX131" fmla="*/ 815340 w 1722120"/>
                <a:gd name="connsiteY131" fmla="*/ 2541270 h 3298244"/>
                <a:gd name="connsiteX132" fmla="*/ 828675 w 1722120"/>
                <a:gd name="connsiteY132" fmla="*/ 2798445 h 3298244"/>
                <a:gd name="connsiteX133" fmla="*/ 828675 w 1722120"/>
                <a:gd name="connsiteY133" fmla="*/ 3055620 h 3298244"/>
                <a:gd name="connsiteX134" fmla="*/ 822960 w 1722120"/>
                <a:gd name="connsiteY134" fmla="*/ 3276600 h 3298244"/>
                <a:gd name="connsiteX135" fmla="*/ 662940 w 1722120"/>
                <a:gd name="connsiteY135" fmla="*/ 3289935 h 3298244"/>
                <a:gd name="connsiteX136" fmla="*/ 438150 w 1722120"/>
                <a:gd name="connsiteY136" fmla="*/ 3286125 h 3298244"/>
                <a:gd name="connsiteX137" fmla="*/ 308610 w 1722120"/>
                <a:gd name="connsiteY137" fmla="*/ 3280410 h 3298244"/>
                <a:gd name="connsiteX0" fmla="*/ 308610 w 1722120"/>
                <a:gd name="connsiteY0" fmla="*/ 3280410 h 3298244"/>
                <a:gd name="connsiteX1" fmla="*/ 300990 w 1722120"/>
                <a:gd name="connsiteY1" fmla="*/ 3219450 h 3298244"/>
                <a:gd name="connsiteX2" fmla="*/ 297180 w 1722120"/>
                <a:gd name="connsiteY2" fmla="*/ 3173730 h 3298244"/>
                <a:gd name="connsiteX3" fmla="*/ 291465 w 1722120"/>
                <a:gd name="connsiteY3" fmla="*/ 3095625 h 3298244"/>
                <a:gd name="connsiteX4" fmla="*/ 289560 w 1722120"/>
                <a:gd name="connsiteY4" fmla="*/ 3055620 h 3298244"/>
                <a:gd name="connsiteX5" fmla="*/ 278130 w 1722120"/>
                <a:gd name="connsiteY5" fmla="*/ 2947035 h 3298244"/>
                <a:gd name="connsiteX6" fmla="*/ 266700 w 1722120"/>
                <a:gd name="connsiteY6" fmla="*/ 2813685 h 3298244"/>
                <a:gd name="connsiteX7" fmla="*/ 255270 w 1722120"/>
                <a:gd name="connsiteY7" fmla="*/ 2733675 h 3298244"/>
                <a:gd name="connsiteX8" fmla="*/ 240030 w 1722120"/>
                <a:gd name="connsiteY8" fmla="*/ 2640330 h 3298244"/>
                <a:gd name="connsiteX9" fmla="*/ 234315 w 1722120"/>
                <a:gd name="connsiteY9" fmla="*/ 2506980 h 3298244"/>
                <a:gd name="connsiteX10" fmla="*/ 232410 w 1722120"/>
                <a:gd name="connsiteY10" fmla="*/ 2550795 h 3298244"/>
                <a:gd name="connsiteX11" fmla="*/ 207645 w 1722120"/>
                <a:gd name="connsiteY11" fmla="*/ 2244090 h 3298244"/>
                <a:gd name="connsiteX12" fmla="*/ 188595 w 1722120"/>
                <a:gd name="connsiteY12" fmla="*/ 2057400 h 3298244"/>
                <a:gd name="connsiteX13" fmla="*/ 179070 w 1722120"/>
                <a:gd name="connsiteY13" fmla="*/ 1844040 h 3298244"/>
                <a:gd name="connsiteX14" fmla="*/ 190500 w 1722120"/>
                <a:gd name="connsiteY14" fmla="*/ 1143000 h 3298244"/>
                <a:gd name="connsiteX15" fmla="*/ 182880 w 1722120"/>
                <a:gd name="connsiteY15" fmla="*/ 1120140 h 3298244"/>
                <a:gd name="connsiteX16" fmla="*/ 167640 w 1722120"/>
                <a:gd name="connsiteY16" fmla="*/ 1059180 h 3298244"/>
                <a:gd name="connsiteX17" fmla="*/ 160020 w 1722120"/>
                <a:gd name="connsiteY17" fmla="*/ 1036320 h 3298244"/>
                <a:gd name="connsiteX18" fmla="*/ 114300 w 1722120"/>
                <a:gd name="connsiteY18" fmla="*/ 990600 h 3298244"/>
                <a:gd name="connsiteX19" fmla="*/ 99060 w 1722120"/>
                <a:gd name="connsiteY19" fmla="*/ 967740 h 3298244"/>
                <a:gd name="connsiteX20" fmla="*/ 53340 w 1722120"/>
                <a:gd name="connsiteY20" fmla="*/ 922020 h 3298244"/>
                <a:gd name="connsiteX21" fmla="*/ 30480 w 1722120"/>
                <a:gd name="connsiteY21" fmla="*/ 876300 h 3298244"/>
                <a:gd name="connsiteX22" fmla="*/ 7620 w 1722120"/>
                <a:gd name="connsiteY22" fmla="*/ 830580 h 3298244"/>
                <a:gd name="connsiteX23" fmla="*/ 0 w 1722120"/>
                <a:gd name="connsiteY23" fmla="*/ 769620 h 3298244"/>
                <a:gd name="connsiteX24" fmla="*/ 15240 w 1722120"/>
                <a:gd name="connsiteY24" fmla="*/ 708660 h 3298244"/>
                <a:gd name="connsiteX25" fmla="*/ 30480 w 1722120"/>
                <a:gd name="connsiteY25" fmla="*/ 685800 h 3298244"/>
                <a:gd name="connsiteX26" fmla="*/ 53340 w 1722120"/>
                <a:gd name="connsiteY26" fmla="*/ 640080 h 3298244"/>
                <a:gd name="connsiteX27" fmla="*/ 68580 w 1722120"/>
                <a:gd name="connsiteY27" fmla="*/ 548640 h 3298244"/>
                <a:gd name="connsiteX28" fmla="*/ 76200 w 1722120"/>
                <a:gd name="connsiteY28" fmla="*/ 525780 h 3298244"/>
                <a:gd name="connsiteX29" fmla="*/ 91440 w 1722120"/>
                <a:gd name="connsiteY29" fmla="*/ 502920 h 3298244"/>
                <a:gd name="connsiteX30" fmla="*/ 99060 w 1722120"/>
                <a:gd name="connsiteY30" fmla="*/ 472440 h 3298244"/>
                <a:gd name="connsiteX31" fmla="*/ 160020 w 1722120"/>
                <a:gd name="connsiteY31" fmla="*/ 457200 h 3298244"/>
                <a:gd name="connsiteX32" fmla="*/ 167640 w 1722120"/>
                <a:gd name="connsiteY32" fmla="*/ 434340 h 3298244"/>
                <a:gd name="connsiteX33" fmla="*/ 175260 w 1722120"/>
                <a:gd name="connsiteY33" fmla="*/ 342900 h 3298244"/>
                <a:gd name="connsiteX34" fmla="*/ 220980 w 1722120"/>
                <a:gd name="connsiteY34" fmla="*/ 327660 h 3298244"/>
                <a:gd name="connsiteX35" fmla="*/ 243840 w 1722120"/>
                <a:gd name="connsiteY35" fmla="*/ 320040 h 3298244"/>
                <a:gd name="connsiteX36" fmla="*/ 266700 w 1722120"/>
                <a:gd name="connsiteY36" fmla="*/ 312420 h 3298244"/>
                <a:gd name="connsiteX37" fmla="*/ 289560 w 1722120"/>
                <a:gd name="connsiteY37" fmla="*/ 297180 h 3298244"/>
                <a:gd name="connsiteX38" fmla="*/ 335280 w 1722120"/>
                <a:gd name="connsiteY38" fmla="*/ 281940 h 3298244"/>
                <a:gd name="connsiteX39" fmla="*/ 358140 w 1722120"/>
                <a:gd name="connsiteY39" fmla="*/ 274320 h 3298244"/>
                <a:gd name="connsiteX40" fmla="*/ 381000 w 1722120"/>
                <a:gd name="connsiteY40" fmla="*/ 266700 h 3298244"/>
                <a:gd name="connsiteX41" fmla="*/ 403860 w 1722120"/>
                <a:gd name="connsiteY41" fmla="*/ 259080 h 3298244"/>
                <a:gd name="connsiteX42" fmla="*/ 434340 w 1722120"/>
                <a:gd name="connsiteY42" fmla="*/ 251460 h 3298244"/>
                <a:gd name="connsiteX43" fmla="*/ 510540 w 1722120"/>
                <a:gd name="connsiteY43" fmla="*/ 228600 h 3298244"/>
                <a:gd name="connsiteX44" fmla="*/ 533400 w 1722120"/>
                <a:gd name="connsiteY44" fmla="*/ 251460 h 3298244"/>
                <a:gd name="connsiteX45" fmla="*/ 563880 w 1722120"/>
                <a:gd name="connsiteY45" fmla="*/ 297180 h 3298244"/>
                <a:gd name="connsiteX46" fmla="*/ 556260 w 1722120"/>
                <a:gd name="connsiteY46" fmla="*/ 358140 h 3298244"/>
                <a:gd name="connsiteX47" fmla="*/ 548640 w 1722120"/>
                <a:gd name="connsiteY47" fmla="*/ 381000 h 3298244"/>
                <a:gd name="connsiteX48" fmla="*/ 556260 w 1722120"/>
                <a:gd name="connsiteY48" fmla="*/ 449580 h 3298244"/>
                <a:gd name="connsiteX49" fmla="*/ 670560 w 1722120"/>
                <a:gd name="connsiteY49" fmla="*/ 434340 h 3298244"/>
                <a:gd name="connsiteX50" fmla="*/ 701040 w 1722120"/>
                <a:gd name="connsiteY50" fmla="*/ 419100 h 3298244"/>
                <a:gd name="connsiteX51" fmla="*/ 746760 w 1722120"/>
                <a:gd name="connsiteY51" fmla="*/ 403860 h 3298244"/>
                <a:gd name="connsiteX52" fmla="*/ 792480 w 1722120"/>
                <a:gd name="connsiteY52" fmla="*/ 388620 h 3298244"/>
                <a:gd name="connsiteX53" fmla="*/ 815340 w 1722120"/>
                <a:gd name="connsiteY53" fmla="*/ 381000 h 3298244"/>
                <a:gd name="connsiteX54" fmla="*/ 822960 w 1722120"/>
                <a:gd name="connsiteY54" fmla="*/ 358140 h 3298244"/>
                <a:gd name="connsiteX55" fmla="*/ 845820 w 1722120"/>
                <a:gd name="connsiteY55" fmla="*/ 335280 h 3298244"/>
                <a:gd name="connsiteX56" fmla="*/ 861060 w 1722120"/>
                <a:gd name="connsiteY56" fmla="*/ 312420 h 3298244"/>
                <a:gd name="connsiteX57" fmla="*/ 838200 w 1722120"/>
                <a:gd name="connsiteY57" fmla="*/ 259080 h 3298244"/>
                <a:gd name="connsiteX58" fmla="*/ 815340 w 1722120"/>
                <a:gd name="connsiteY58" fmla="*/ 251460 h 3298244"/>
                <a:gd name="connsiteX59" fmla="*/ 838200 w 1722120"/>
                <a:gd name="connsiteY59" fmla="*/ 228600 h 3298244"/>
                <a:gd name="connsiteX60" fmla="*/ 853440 w 1722120"/>
                <a:gd name="connsiteY60" fmla="*/ 205740 h 3298244"/>
                <a:gd name="connsiteX61" fmla="*/ 876300 w 1722120"/>
                <a:gd name="connsiteY61" fmla="*/ 198120 h 3298244"/>
                <a:gd name="connsiteX62" fmla="*/ 929640 w 1722120"/>
                <a:gd name="connsiteY62" fmla="*/ 160020 h 3298244"/>
                <a:gd name="connsiteX63" fmla="*/ 952500 w 1722120"/>
                <a:gd name="connsiteY63" fmla="*/ 152400 h 3298244"/>
                <a:gd name="connsiteX64" fmla="*/ 990600 w 1722120"/>
                <a:gd name="connsiteY64" fmla="*/ 106680 h 3298244"/>
                <a:gd name="connsiteX65" fmla="*/ 1013460 w 1722120"/>
                <a:gd name="connsiteY65" fmla="*/ 99060 h 3298244"/>
                <a:gd name="connsiteX66" fmla="*/ 1036320 w 1722120"/>
                <a:gd name="connsiteY66" fmla="*/ 83820 h 3298244"/>
                <a:gd name="connsiteX67" fmla="*/ 1059180 w 1722120"/>
                <a:gd name="connsiteY67" fmla="*/ 76200 h 3298244"/>
                <a:gd name="connsiteX68" fmla="*/ 1082040 w 1722120"/>
                <a:gd name="connsiteY68" fmla="*/ 60960 h 3298244"/>
                <a:gd name="connsiteX69" fmla="*/ 1112520 w 1722120"/>
                <a:gd name="connsiteY69" fmla="*/ 53340 h 3298244"/>
                <a:gd name="connsiteX70" fmla="*/ 1158240 w 1722120"/>
                <a:gd name="connsiteY70" fmla="*/ 38100 h 3298244"/>
                <a:gd name="connsiteX71" fmla="*/ 1181100 w 1722120"/>
                <a:gd name="connsiteY71" fmla="*/ 15240 h 3298244"/>
                <a:gd name="connsiteX72" fmla="*/ 1264920 w 1722120"/>
                <a:gd name="connsiteY72" fmla="*/ 0 h 3298244"/>
                <a:gd name="connsiteX73" fmla="*/ 1363980 w 1722120"/>
                <a:gd name="connsiteY73" fmla="*/ 7620 h 3298244"/>
                <a:gd name="connsiteX74" fmla="*/ 1386840 w 1722120"/>
                <a:gd name="connsiteY74" fmla="*/ 22860 h 3298244"/>
                <a:gd name="connsiteX75" fmla="*/ 1409700 w 1722120"/>
                <a:gd name="connsiteY75" fmla="*/ 30480 h 3298244"/>
                <a:gd name="connsiteX76" fmla="*/ 1432560 w 1722120"/>
                <a:gd name="connsiteY76" fmla="*/ 45720 h 3298244"/>
                <a:gd name="connsiteX77" fmla="*/ 1485900 w 1722120"/>
                <a:gd name="connsiteY77" fmla="*/ 68580 h 3298244"/>
                <a:gd name="connsiteX78" fmla="*/ 1531620 w 1722120"/>
                <a:gd name="connsiteY78" fmla="*/ 91440 h 3298244"/>
                <a:gd name="connsiteX79" fmla="*/ 1554480 w 1722120"/>
                <a:gd name="connsiteY79" fmla="*/ 114300 h 3298244"/>
                <a:gd name="connsiteX80" fmla="*/ 1577340 w 1722120"/>
                <a:gd name="connsiteY80" fmla="*/ 129540 h 3298244"/>
                <a:gd name="connsiteX81" fmla="*/ 1615440 w 1722120"/>
                <a:gd name="connsiteY81" fmla="*/ 167640 h 3298244"/>
                <a:gd name="connsiteX82" fmla="*/ 1630680 w 1722120"/>
                <a:gd name="connsiteY82" fmla="*/ 190500 h 3298244"/>
                <a:gd name="connsiteX83" fmla="*/ 1638300 w 1722120"/>
                <a:gd name="connsiteY83" fmla="*/ 266700 h 3298244"/>
                <a:gd name="connsiteX84" fmla="*/ 1645920 w 1722120"/>
                <a:gd name="connsiteY84" fmla="*/ 297180 h 3298244"/>
                <a:gd name="connsiteX85" fmla="*/ 1668780 w 1722120"/>
                <a:gd name="connsiteY85" fmla="*/ 320040 h 3298244"/>
                <a:gd name="connsiteX86" fmla="*/ 1699260 w 1722120"/>
                <a:gd name="connsiteY86" fmla="*/ 365760 h 3298244"/>
                <a:gd name="connsiteX87" fmla="*/ 1714500 w 1722120"/>
                <a:gd name="connsiteY87" fmla="*/ 388620 h 3298244"/>
                <a:gd name="connsiteX88" fmla="*/ 1722120 w 1722120"/>
                <a:gd name="connsiteY88" fmla="*/ 411480 h 3298244"/>
                <a:gd name="connsiteX89" fmla="*/ 1699260 w 1722120"/>
                <a:gd name="connsiteY89" fmla="*/ 502920 h 3298244"/>
                <a:gd name="connsiteX90" fmla="*/ 1691640 w 1722120"/>
                <a:gd name="connsiteY90" fmla="*/ 525780 h 3298244"/>
                <a:gd name="connsiteX91" fmla="*/ 1684020 w 1722120"/>
                <a:gd name="connsiteY91" fmla="*/ 579120 h 3298244"/>
                <a:gd name="connsiteX92" fmla="*/ 1668780 w 1722120"/>
                <a:gd name="connsiteY92" fmla="*/ 624840 h 3298244"/>
                <a:gd name="connsiteX93" fmla="*/ 1661160 w 1722120"/>
                <a:gd name="connsiteY93" fmla="*/ 647700 h 3298244"/>
                <a:gd name="connsiteX94" fmla="*/ 1653540 w 1722120"/>
                <a:gd name="connsiteY94" fmla="*/ 670560 h 3298244"/>
                <a:gd name="connsiteX95" fmla="*/ 1615440 w 1722120"/>
                <a:gd name="connsiteY95" fmla="*/ 739140 h 3298244"/>
                <a:gd name="connsiteX96" fmla="*/ 1569720 w 1722120"/>
                <a:gd name="connsiteY96" fmla="*/ 762000 h 3298244"/>
                <a:gd name="connsiteX97" fmla="*/ 1470660 w 1722120"/>
                <a:gd name="connsiteY97" fmla="*/ 754380 h 3298244"/>
                <a:gd name="connsiteX98" fmla="*/ 1424940 w 1722120"/>
                <a:gd name="connsiteY98" fmla="*/ 739140 h 3298244"/>
                <a:gd name="connsiteX99" fmla="*/ 1394460 w 1722120"/>
                <a:gd name="connsiteY99" fmla="*/ 731520 h 3298244"/>
                <a:gd name="connsiteX100" fmla="*/ 1234440 w 1722120"/>
                <a:gd name="connsiteY100" fmla="*/ 739140 h 3298244"/>
                <a:gd name="connsiteX101" fmla="*/ 1219200 w 1722120"/>
                <a:gd name="connsiteY101" fmla="*/ 762000 h 3298244"/>
                <a:gd name="connsiteX102" fmla="*/ 1196340 w 1722120"/>
                <a:gd name="connsiteY102" fmla="*/ 784860 h 3298244"/>
                <a:gd name="connsiteX103" fmla="*/ 1150620 w 1722120"/>
                <a:gd name="connsiteY103" fmla="*/ 815340 h 3298244"/>
                <a:gd name="connsiteX104" fmla="*/ 1127760 w 1722120"/>
                <a:gd name="connsiteY104" fmla="*/ 830580 h 3298244"/>
                <a:gd name="connsiteX105" fmla="*/ 1104900 w 1722120"/>
                <a:gd name="connsiteY105" fmla="*/ 853440 h 3298244"/>
                <a:gd name="connsiteX106" fmla="*/ 1074420 w 1722120"/>
                <a:gd name="connsiteY106" fmla="*/ 899160 h 3298244"/>
                <a:gd name="connsiteX107" fmla="*/ 1051560 w 1722120"/>
                <a:gd name="connsiteY107" fmla="*/ 914400 h 3298244"/>
                <a:gd name="connsiteX108" fmla="*/ 1036320 w 1722120"/>
                <a:gd name="connsiteY108" fmla="*/ 937260 h 3298244"/>
                <a:gd name="connsiteX109" fmla="*/ 998220 w 1722120"/>
                <a:gd name="connsiteY109" fmla="*/ 982980 h 3298244"/>
                <a:gd name="connsiteX110" fmla="*/ 982980 w 1722120"/>
                <a:gd name="connsiteY110" fmla="*/ 1028700 h 3298244"/>
                <a:gd name="connsiteX111" fmla="*/ 967740 w 1722120"/>
                <a:gd name="connsiteY111" fmla="*/ 1059180 h 3298244"/>
                <a:gd name="connsiteX112" fmla="*/ 952500 w 1722120"/>
                <a:gd name="connsiteY112" fmla="*/ 1104900 h 3298244"/>
                <a:gd name="connsiteX113" fmla="*/ 929640 w 1722120"/>
                <a:gd name="connsiteY113" fmla="*/ 1150620 h 3298244"/>
                <a:gd name="connsiteX114" fmla="*/ 914400 w 1722120"/>
                <a:gd name="connsiteY114" fmla="*/ 1173480 h 3298244"/>
                <a:gd name="connsiteX115" fmla="*/ 922020 w 1722120"/>
                <a:gd name="connsiteY115" fmla="*/ 1203960 h 3298244"/>
                <a:gd name="connsiteX116" fmla="*/ 967740 w 1722120"/>
                <a:gd name="connsiteY116" fmla="*/ 1232535 h 3298244"/>
                <a:gd name="connsiteX117" fmla="*/ 982980 w 1722120"/>
                <a:gd name="connsiteY117" fmla="*/ 1325880 h 3298244"/>
                <a:gd name="connsiteX118" fmla="*/ 967740 w 1722120"/>
                <a:gd name="connsiteY118" fmla="*/ 1371600 h 3298244"/>
                <a:gd name="connsiteX119" fmla="*/ 937260 w 1722120"/>
                <a:gd name="connsiteY119" fmla="*/ 1417320 h 3298244"/>
                <a:gd name="connsiteX120" fmla="*/ 922020 w 1722120"/>
                <a:gd name="connsiteY120" fmla="*/ 1463040 h 3298244"/>
                <a:gd name="connsiteX121" fmla="*/ 891540 w 1722120"/>
                <a:gd name="connsiteY121" fmla="*/ 1508760 h 3298244"/>
                <a:gd name="connsiteX122" fmla="*/ 853440 w 1722120"/>
                <a:gd name="connsiteY122" fmla="*/ 1554480 h 3298244"/>
                <a:gd name="connsiteX123" fmla="*/ 845820 w 1722120"/>
                <a:gd name="connsiteY123" fmla="*/ 1584960 h 3298244"/>
                <a:gd name="connsiteX124" fmla="*/ 830580 w 1722120"/>
                <a:gd name="connsiteY124" fmla="*/ 1706880 h 3298244"/>
                <a:gd name="connsiteX125" fmla="*/ 815340 w 1722120"/>
                <a:gd name="connsiteY125" fmla="*/ 1729740 h 3298244"/>
                <a:gd name="connsiteX126" fmla="*/ 807720 w 1722120"/>
                <a:gd name="connsiteY126" fmla="*/ 1760220 h 3298244"/>
                <a:gd name="connsiteX127" fmla="*/ 796290 w 1722120"/>
                <a:gd name="connsiteY127" fmla="*/ 1935480 h 3298244"/>
                <a:gd name="connsiteX128" fmla="*/ 788670 w 1722120"/>
                <a:gd name="connsiteY128" fmla="*/ 2002155 h 3298244"/>
                <a:gd name="connsiteX129" fmla="*/ 788670 w 1722120"/>
                <a:gd name="connsiteY129" fmla="*/ 2114550 h 3298244"/>
                <a:gd name="connsiteX130" fmla="*/ 792480 w 1722120"/>
                <a:gd name="connsiteY130" fmla="*/ 2202180 h 3298244"/>
                <a:gd name="connsiteX131" fmla="*/ 815340 w 1722120"/>
                <a:gd name="connsiteY131" fmla="*/ 2541270 h 3298244"/>
                <a:gd name="connsiteX132" fmla="*/ 828675 w 1722120"/>
                <a:gd name="connsiteY132" fmla="*/ 2798445 h 3298244"/>
                <a:gd name="connsiteX133" fmla="*/ 828675 w 1722120"/>
                <a:gd name="connsiteY133" fmla="*/ 3055620 h 3298244"/>
                <a:gd name="connsiteX134" fmla="*/ 822960 w 1722120"/>
                <a:gd name="connsiteY134" fmla="*/ 3276600 h 3298244"/>
                <a:gd name="connsiteX135" fmla="*/ 662940 w 1722120"/>
                <a:gd name="connsiteY135" fmla="*/ 3289935 h 3298244"/>
                <a:gd name="connsiteX136" fmla="*/ 438150 w 1722120"/>
                <a:gd name="connsiteY136" fmla="*/ 3286125 h 3298244"/>
                <a:gd name="connsiteX137" fmla="*/ 308610 w 1722120"/>
                <a:gd name="connsiteY137" fmla="*/ 3280410 h 3298244"/>
                <a:gd name="connsiteX0" fmla="*/ 308610 w 1722120"/>
                <a:gd name="connsiteY0" fmla="*/ 3280410 h 3298244"/>
                <a:gd name="connsiteX1" fmla="*/ 300990 w 1722120"/>
                <a:gd name="connsiteY1" fmla="*/ 3219450 h 3298244"/>
                <a:gd name="connsiteX2" fmla="*/ 297180 w 1722120"/>
                <a:gd name="connsiteY2" fmla="*/ 3173730 h 3298244"/>
                <a:gd name="connsiteX3" fmla="*/ 291465 w 1722120"/>
                <a:gd name="connsiteY3" fmla="*/ 3095625 h 3298244"/>
                <a:gd name="connsiteX4" fmla="*/ 289560 w 1722120"/>
                <a:gd name="connsiteY4" fmla="*/ 3055620 h 3298244"/>
                <a:gd name="connsiteX5" fmla="*/ 278130 w 1722120"/>
                <a:gd name="connsiteY5" fmla="*/ 2947035 h 3298244"/>
                <a:gd name="connsiteX6" fmla="*/ 266700 w 1722120"/>
                <a:gd name="connsiteY6" fmla="*/ 2813685 h 3298244"/>
                <a:gd name="connsiteX7" fmla="*/ 255270 w 1722120"/>
                <a:gd name="connsiteY7" fmla="*/ 2733675 h 3298244"/>
                <a:gd name="connsiteX8" fmla="*/ 240030 w 1722120"/>
                <a:gd name="connsiteY8" fmla="*/ 2640330 h 3298244"/>
                <a:gd name="connsiteX9" fmla="*/ 234315 w 1722120"/>
                <a:gd name="connsiteY9" fmla="*/ 2592705 h 3298244"/>
                <a:gd name="connsiteX10" fmla="*/ 232410 w 1722120"/>
                <a:gd name="connsiteY10" fmla="*/ 2550795 h 3298244"/>
                <a:gd name="connsiteX11" fmla="*/ 207645 w 1722120"/>
                <a:gd name="connsiteY11" fmla="*/ 2244090 h 3298244"/>
                <a:gd name="connsiteX12" fmla="*/ 188595 w 1722120"/>
                <a:gd name="connsiteY12" fmla="*/ 2057400 h 3298244"/>
                <a:gd name="connsiteX13" fmla="*/ 179070 w 1722120"/>
                <a:gd name="connsiteY13" fmla="*/ 1844040 h 3298244"/>
                <a:gd name="connsiteX14" fmla="*/ 190500 w 1722120"/>
                <a:gd name="connsiteY14" fmla="*/ 1143000 h 3298244"/>
                <a:gd name="connsiteX15" fmla="*/ 182880 w 1722120"/>
                <a:gd name="connsiteY15" fmla="*/ 1120140 h 3298244"/>
                <a:gd name="connsiteX16" fmla="*/ 167640 w 1722120"/>
                <a:gd name="connsiteY16" fmla="*/ 1059180 h 3298244"/>
                <a:gd name="connsiteX17" fmla="*/ 160020 w 1722120"/>
                <a:gd name="connsiteY17" fmla="*/ 1036320 h 3298244"/>
                <a:gd name="connsiteX18" fmla="*/ 114300 w 1722120"/>
                <a:gd name="connsiteY18" fmla="*/ 990600 h 3298244"/>
                <a:gd name="connsiteX19" fmla="*/ 99060 w 1722120"/>
                <a:gd name="connsiteY19" fmla="*/ 967740 h 3298244"/>
                <a:gd name="connsiteX20" fmla="*/ 53340 w 1722120"/>
                <a:gd name="connsiteY20" fmla="*/ 922020 h 3298244"/>
                <a:gd name="connsiteX21" fmla="*/ 30480 w 1722120"/>
                <a:gd name="connsiteY21" fmla="*/ 876300 h 3298244"/>
                <a:gd name="connsiteX22" fmla="*/ 7620 w 1722120"/>
                <a:gd name="connsiteY22" fmla="*/ 830580 h 3298244"/>
                <a:gd name="connsiteX23" fmla="*/ 0 w 1722120"/>
                <a:gd name="connsiteY23" fmla="*/ 769620 h 3298244"/>
                <a:gd name="connsiteX24" fmla="*/ 15240 w 1722120"/>
                <a:gd name="connsiteY24" fmla="*/ 708660 h 3298244"/>
                <a:gd name="connsiteX25" fmla="*/ 30480 w 1722120"/>
                <a:gd name="connsiteY25" fmla="*/ 685800 h 3298244"/>
                <a:gd name="connsiteX26" fmla="*/ 53340 w 1722120"/>
                <a:gd name="connsiteY26" fmla="*/ 640080 h 3298244"/>
                <a:gd name="connsiteX27" fmla="*/ 68580 w 1722120"/>
                <a:gd name="connsiteY27" fmla="*/ 548640 h 3298244"/>
                <a:gd name="connsiteX28" fmla="*/ 76200 w 1722120"/>
                <a:gd name="connsiteY28" fmla="*/ 525780 h 3298244"/>
                <a:gd name="connsiteX29" fmla="*/ 91440 w 1722120"/>
                <a:gd name="connsiteY29" fmla="*/ 502920 h 3298244"/>
                <a:gd name="connsiteX30" fmla="*/ 99060 w 1722120"/>
                <a:gd name="connsiteY30" fmla="*/ 472440 h 3298244"/>
                <a:gd name="connsiteX31" fmla="*/ 160020 w 1722120"/>
                <a:gd name="connsiteY31" fmla="*/ 457200 h 3298244"/>
                <a:gd name="connsiteX32" fmla="*/ 167640 w 1722120"/>
                <a:gd name="connsiteY32" fmla="*/ 434340 h 3298244"/>
                <a:gd name="connsiteX33" fmla="*/ 175260 w 1722120"/>
                <a:gd name="connsiteY33" fmla="*/ 342900 h 3298244"/>
                <a:gd name="connsiteX34" fmla="*/ 220980 w 1722120"/>
                <a:gd name="connsiteY34" fmla="*/ 327660 h 3298244"/>
                <a:gd name="connsiteX35" fmla="*/ 243840 w 1722120"/>
                <a:gd name="connsiteY35" fmla="*/ 320040 h 3298244"/>
                <a:gd name="connsiteX36" fmla="*/ 266700 w 1722120"/>
                <a:gd name="connsiteY36" fmla="*/ 312420 h 3298244"/>
                <a:gd name="connsiteX37" fmla="*/ 289560 w 1722120"/>
                <a:gd name="connsiteY37" fmla="*/ 297180 h 3298244"/>
                <a:gd name="connsiteX38" fmla="*/ 335280 w 1722120"/>
                <a:gd name="connsiteY38" fmla="*/ 281940 h 3298244"/>
                <a:gd name="connsiteX39" fmla="*/ 358140 w 1722120"/>
                <a:gd name="connsiteY39" fmla="*/ 274320 h 3298244"/>
                <a:gd name="connsiteX40" fmla="*/ 381000 w 1722120"/>
                <a:gd name="connsiteY40" fmla="*/ 266700 h 3298244"/>
                <a:gd name="connsiteX41" fmla="*/ 403860 w 1722120"/>
                <a:gd name="connsiteY41" fmla="*/ 259080 h 3298244"/>
                <a:gd name="connsiteX42" fmla="*/ 434340 w 1722120"/>
                <a:gd name="connsiteY42" fmla="*/ 251460 h 3298244"/>
                <a:gd name="connsiteX43" fmla="*/ 510540 w 1722120"/>
                <a:gd name="connsiteY43" fmla="*/ 228600 h 3298244"/>
                <a:gd name="connsiteX44" fmla="*/ 533400 w 1722120"/>
                <a:gd name="connsiteY44" fmla="*/ 251460 h 3298244"/>
                <a:gd name="connsiteX45" fmla="*/ 563880 w 1722120"/>
                <a:gd name="connsiteY45" fmla="*/ 297180 h 3298244"/>
                <a:gd name="connsiteX46" fmla="*/ 556260 w 1722120"/>
                <a:gd name="connsiteY46" fmla="*/ 358140 h 3298244"/>
                <a:gd name="connsiteX47" fmla="*/ 548640 w 1722120"/>
                <a:gd name="connsiteY47" fmla="*/ 381000 h 3298244"/>
                <a:gd name="connsiteX48" fmla="*/ 556260 w 1722120"/>
                <a:gd name="connsiteY48" fmla="*/ 449580 h 3298244"/>
                <a:gd name="connsiteX49" fmla="*/ 670560 w 1722120"/>
                <a:gd name="connsiteY49" fmla="*/ 434340 h 3298244"/>
                <a:gd name="connsiteX50" fmla="*/ 701040 w 1722120"/>
                <a:gd name="connsiteY50" fmla="*/ 419100 h 3298244"/>
                <a:gd name="connsiteX51" fmla="*/ 746760 w 1722120"/>
                <a:gd name="connsiteY51" fmla="*/ 403860 h 3298244"/>
                <a:gd name="connsiteX52" fmla="*/ 792480 w 1722120"/>
                <a:gd name="connsiteY52" fmla="*/ 388620 h 3298244"/>
                <a:gd name="connsiteX53" fmla="*/ 815340 w 1722120"/>
                <a:gd name="connsiteY53" fmla="*/ 381000 h 3298244"/>
                <a:gd name="connsiteX54" fmla="*/ 822960 w 1722120"/>
                <a:gd name="connsiteY54" fmla="*/ 358140 h 3298244"/>
                <a:gd name="connsiteX55" fmla="*/ 845820 w 1722120"/>
                <a:gd name="connsiteY55" fmla="*/ 335280 h 3298244"/>
                <a:gd name="connsiteX56" fmla="*/ 861060 w 1722120"/>
                <a:gd name="connsiteY56" fmla="*/ 312420 h 3298244"/>
                <a:gd name="connsiteX57" fmla="*/ 838200 w 1722120"/>
                <a:gd name="connsiteY57" fmla="*/ 259080 h 3298244"/>
                <a:gd name="connsiteX58" fmla="*/ 815340 w 1722120"/>
                <a:gd name="connsiteY58" fmla="*/ 251460 h 3298244"/>
                <a:gd name="connsiteX59" fmla="*/ 838200 w 1722120"/>
                <a:gd name="connsiteY59" fmla="*/ 228600 h 3298244"/>
                <a:gd name="connsiteX60" fmla="*/ 853440 w 1722120"/>
                <a:gd name="connsiteY60" fmla="*/ 205740 h 3298244"/>
                <a:gd name="connsiteX61" fmla="*/ 876300 w 1722120"/>
                <a:gd name="connsiteY61" fmla="*/ 198120 h 3298244"/>
                <a:gd name="connsiteX62" fmla="*/ 929640 w 1722120"/>
                <a:gd name="connsiteY62" fmla="*/ 160020 h 3298244"/>
                <a:gd name="connsiteX63" fmla="*/ 952500 w 1722120"/>
                <a:gd name="connsiteY63" fmla="*/ 152400 h 3298244"/>
                <a:gd name="connsiteX64" fmla="*/ 990600 w 1722120"/>
                <a:gd name="connsiteY64" fmla="*/ 106680 h 3298244"/>
                <a:gd name="connsiteX65" fmla="*/ 1013460 w 1722120"/>
                <a:gd name="connsiteY65" fmla="*/ 99060 h 3298244"/>
                <a:gd name="connsiteX66" fmla="*/ 1036320 w 1722120"/>
                <a:gd name="connsiteY66" fmla="*/ 83820 h 3298244"/>
                <a:gd name="connsiteX67" fmla="*/ 1059180 w 1722120"/>
                <a:gd name="connsiteY67" fmla="*/ 76200 h 3298244"/>
                <a:gd name="connsiteX68" fmla="*/ 1082040 w 1722120"/>
                <a:gd name="connsiteY68" fmla="*/ 60960 h 3298244"/>
                <a:gd name="connsiteX69" fmla="*/ 1112520 w 1722120"/>
                <a:gd name="connsiteY69" fmla="*/ 53340 h 3298244"/>
                <a:gd name="connsiteX70" fmla="*/ 1158240 w 1722120"/>
                <a:gd name="connsiteY70" fmla="*/ 38100 h 3298244"/>
                <a:gd name="connsiteX71" fmla="*/ 1181100 w 1722120"/>
                <a:gd name="connsiteY71" fmla="*/ 15240 h 3298244"/>
                <a:gd name="connsiteX72" fmla="*/ 1264920 w 1722120"/>
                <a:gd name="connsiteY72" fmla="*/ 0 h 3298244"/>
                <a:gd name="connsiteX73" fmla="*/ 1363980 w 1722120"/>
                <a:gd name="connsiteY73" fmla="*/ 7620 h 3298244"/>
                <a:gd name="connsiteX74" fmla="*/ 1386840 w 1722120"/>
                <a:gd name="connsiteY74" fmla="*/ 22860 h 3298244"/>
                <a:gd name="connsiteX75" fmla="*/ 1409700 w 1722120"/>
                <a:gd name="connsiteY75" fmla="*/ 30480 h 3298244"/>
                <a:gd name="connsiteX76" fmla="*/ 1432560 w 1722120"/>
                <a:gd name="connsiteY76" fmla="*/ 45720 h 3298244"/>
                <a:gd name="connsiteX77" fmla="*/ 1485900 w 1722120"/>
                <a:gd name="connsiteY77" fmla="*/ 68580 h 3298244"/>
                <a:gd name="connsiteX78" fmla="*/ 1531620 w 1722120"/>
                <a:gd name="connsiteY78" fmla="*/ 91440 h 3298244"/>
                <a:gd name="connsiteX79" fmla="*/ 1554480 w 1722120"/>
                <a:gd name="connsiteY79" fmla="*/ 114300 h 3298244"/>
                <a:gd name="connsiteX80" fmla="*/ 1577340 w 1722120"/>
                <a:gd name="connsiteY80" fmla="*/ 129540 h 3298244"/>
                <a:gd name="connsiteX81" fmla="*/ 1615440 w 1722120"/>
                <a:gd name="connsiteY81" fmla="*/ 167640 h 3298244"/>
                <a:gd name="connsiteX82" fmla="*/ 1630680 w 1722120"/>
                <a:gd name="connsiteY82" fmla="*/ 190500 h 3298244"/>
                <a:gd name="connsiteX83" fmla="*/ 1638300 w 1722120"/>
                <a:gd name="connsiteY83" fmla="*/ 266700 h 3298244"/>
                <a:gd name="connsiteX84" fmla="*/ 1645920 w 1722120"/>
                <a:gd name="connsiteY84" fmla="*/ 297180 h 3298244"/>
                <a:gd name="connsiteX85" fmla="*/ 1668780 w 1722120"/>
                <a:gd name="connsiteY85" fmla="*/ 320040 h 3298244"/>
                <a:gd name="connsiteX86" fmla="*/ 1699260 w 1722120"/>
                <a:gd name="connsiteY86" fmla="*/ 365760 h 3298244"/>
                <a:gd name="connsiteX87" fmla="*/ 1714500 w 1722120"/>
                <a:gd name="connsiteY87" fmla="*/ 388620 h 3298244"/>
                <a:gd name="connsiteX88" fmla="*/ 1722120 w 1722120"/>
                <a:gd name="connsiteY88" fmla="*/ 411480 h 3298244"/>
                <a:gd name="connsiteX89" fmla="*/ 1699260 w 1722120"/>
                <a:gd name="connsiteY89" fmla="*/ 502920 h 3298244"/>
                <a:gd name="connsiteX90" fmla="*/ 1691640 w 1722120"/>
                <a:gd name="connsiteY90" fmla="*/ 525780 h 3298244"/>
                <a:gd name="connsiteX91" fmla="*/ 1684020 w 1722120"/>
                <a:gd name="connsiteY91" fmla="*/ 579120 h 3298244"/>
                <a:gd name="connsiteX92" fmla="*/ 1668780 w 1722120"/>
                <a:gd name="connsiteY92" fmla="*/ 624840 h 3298244"/>
                <a:gd name="connsiteX93" fmla="*/ 1661160 w 1722120"/>
                <a:gd name="connsiteY93" fmla="*/ 647700 h 3298244"/>
                <a:gd name="connsiteX94" fmla="*/ 1653540 w 1722120"/>
                <a:gd name="connsiteY94" fmla="*/ 670560 h 3298244"/>
                <a:gd name="connsiteX95" fmla="*/ 1615440 w 1722120"/>
                <a:gd name="connsiteY95" fmla="*/ 739140 h 3298244"/>
                <a:gd name="connsiteX96" fmla="*/ 1569720 w 1722120"/>
                <a:gd name="connsiteY96" fmla="*/ 762000 h 3298244"/>
                <a:gd name="connsiteX97" fmla="*/ 1470660 w 1722120"/>
                <a:gd name="connsiteY97" fmla="*/ 754380 h 3298244"/>
                <a:gd name="connsiteX98" fmla="*/ 1424940 w 1722120"/>
                <a:gd name="connsiteY98" fmla="*/ 739140 h 3298244"/>
                <a:gd name="connsiteX99" fmla="*/ 1394460 w 1722120"/>
                <a:gd name="connsiteY99" fmla="*/ 731520 h 3298244"/>
                <a:gd name="connsiteX100" fmla="*/ 1234440 w 1722120"/>
                <a:gd name="connsiteY100" fmla="*/ 739140 h 3298244"/>
                <a:gd name="connsiteX101" fmla="*/ 1219200 w 1722120"/>
                <a:gd name="connsiteY101" fmla="*/ 762000 h 3298244"/>
                <a:gd name="connsiteX102" fmla="*/ 1196340 w 1722120"/>
                <a:gd name="connsiteY102" fmla="*/ 784860 h 3298244"/>
                <a:gd name="connsiteX103" fmla="*/ 1150620 w 1722120"/>
                <a:gd name="connsiteY103" fmla="*/ 815340 h 3298244"/>
                <a:gd name="connsiteX104" fmla="*/ 1127760 w 1722120"/>
                <a:gd name="connsiteY104" fmla="*/ 830580 h 3298244"/>
                <a:gd name="connsiteX105" fmla="*/ 1104900 w 1722120"/>
                <a:gd name="connsiteY105" fmla="*/ 853440 h 3298244"/>
                <a:gd name="connsiteX106" fmla="*/ 1074420 w 1722120"/>
                <a:gd name="connsiteY106" fmla="*/ 899160 h 3298244"/>
                <a:gd name="connsiteX107" fmla="*/ 1051560 w 1722120"/>
                <a:gd name="connsiteY107" fmla="*/ 914400 h 3298244"/>
                <a:gd name="connsiteX108" fmla="*/ 1036320 w 1722120"/>
                <a:gd name="connsiteY108" fmla="*/ 937260 h 3298244"/>
                <a:gd name="connsiteX109" fmla="*/ 998220 w 1722120"/>
                <a:gd name="connsiteY109" fmla="*/ 982980 h 3298244"/>
                <a:gd name="connsiteX110" fmla="*/ 982980 w 1722120"/>
                <a:gd name="connsiteY110" fmla="*/ 1028700 h 3298244"/>
                <a:gd name="connsiteX111" fmla="*/ 967740 w 1722120"/>
                <a:gd name="connsiteY111" fmla="*/ 1059180 h 3298244"/>
                <a:gd name="connsiteX112" fmla="*/ 952500 w 1722120"/>
                <a:gd name="connsiteY112" fmla="*/ 1104900 h 3298244"/>
                <a:gd name="connsiteX113" fmla="*/ 929640 w 1722120"/>
                <a:gd name="connsiteY113" fmla="*/ 1150620 h 3298244"/>
                <a:gd name="connsiteX114" fmla="*/ 914400 w 1722120"/>
                <a:gd name="connsiteY114" fmla="*/ 1173480 h 3298244"/>
                <a:gd name="connsiteX115" fmla="*/ 922020 w 1722120"/>
                <a:gd name="connsiteY115" fmla="*/ 1203960 h 3298244"/>
                <a:gd name="connsiteX116" fmla="*/ 967740 w 1722120"/>
                <a:gd name="connsiteY116" fmla="*/ 1232535 h 3298244"/>
                <a:gd name="connsiteX117" fmla="*/ 982980 w 1722120"/>
                <a:gd name="connsiteY117" fmla="*/ 1325880 h 3298244"/>
                <a:gd name="connsiteX118" fmla="*/ 967740 w 1722120"/>
                <a:gd name="connsiteY118" fmla="*/ 1371600 h 3298244"/>
                <a:gd name="connsiteX119" fmla="*/ 937260 w 1722120"/>
                <a:gd name="connsiteY119" fmla="*/ 1417320 h 3298244"/>
                <a:gd name="connsiteX120" fmla="*/ 922020 w 1722120"/>
                <a:gd name="connsiteY120" fmla="*/ 1463040 h 3298244"/>
                <a:gd name="connsiteX121" fmla="*/ 891540 w 1722120"/>
                <a:gd name="connsiteY121" fmla="*/ 1508760 h 3298244"/>
                <a:gd name="connsiteX122" fmla="*/ 853440 w 1722120"/>
                <a:gd name="connsiteY122" fmla="*/ 1554480 h 3298244"/>
                <a:gd name="connsiteX123" fmla="*/ 845820 w 1722120"/>
                <a:gd name="connsiteY123" fmla="*/ 1584960 h 3298244"/>
                <a:gd name="connsiteX124" fmla="*/ 830580 w 1722120"/>
                <a:gd name="connsiteY124" fmla="*/ 1706880 h 3298244"/>
                <a:gd name="connsiteX125" fmla="*/ 815340 w 1722120"/>
                <a:gd name="connsiteY125" fmla="*/ 1729740 h 3298244"/>
                <a:gd name="connsiteX126" fmla="*/ 807720 w 1722120"/>
                <a:gd name="connsiteY126" fmla="*/ 1760220 h 3298244"/>
                <a:gd name="connsiteX127" fmla="*/ 796290 w 1722120"/>
                <a:gd name="connsiteY127" fmla="*/ 1935480 h 3298244"/>
                <a:gd name="connsiteX128" fmla="*/ 788670 w 1722120"/>
                <a:gd name="connsiteY128" fmla="*/ 2002155 h 3298244"/>
                <a:gd name="connsiteX129" fmla="*/ 788670 w 1722120"/>
                <a:gd name="connsiteY129" fmla="*/ 2114550 h 3298244"/>
                <a:gd name="connsiteX130" fmla="*/ 792480 w 1722120"/>
                <a:gd name="connsiteY130" fmla="*/ 2202180 h 3298244"/>
                <a:gd name="connsiteX131" fmla="*/ 815340 w 1722120"/>
                <a:gd name="connsiteY131" fmla="*/ 2541270 h 3298244"/>
                <a:gd name="connsiteX132" fmla="*/ 828675 w 1722120"/>
                <a:gd name="connsiteY132" fmla="*/ 2798445 h 3298244"/>
                <a:gd name="connsiteX133" fmla="*/ 828675 w 1722120"/>
                <a:gd name="connsiteY133" fmla="*/ 3055620 h 3298244"/>
                <a:gd name="connsiteX134" fmla="*/ 822960 w 1722120"/>
                <a:gd name="connsiteY134" fmla="*/ 3276600 h 3298244"/>
                <a:gd name="connsiteX135" fmla="*/ 662940 w 1722120"/>
                <a:gd name="connsiteY135" fmla="*/ 3289935 h 3298244"/>
                <a:gd name="connsiteX136" fmla="*/ 438150 w 1722120"/>
                <a:gd name="connsiteY136" fmla="*/ 3286125 h 3298244"/>
                <a:gd name="connsiteX137" fmla="*/ 308610 w 1722120"/>
                <a:gd name="connsiteY137" fmla="*/ 3280410 h 3298244"/>
                <a:gd name="connsiteX0" fmla="*/ 308610 w 1722120"/>
                <a:gd name="connsiteY0" fmla="*/ 3280410 h 3298244"/>
                <a:gd name="connsiteX1" fmla="*/ 300990 w 1722120"/>
                <a:gd name="connsiteY1" fmla="*/ 3219450 h 3298244"/>
                <a:gd name="connsiteX2" fmla="*/ 297180 w 1722120"/>
                <a:gd name="connsiteY2" fmla="*/ 3173730 h 3298244"/>
                <a:gd name="connsiteX3" fmla="*/ 291465 w 1722120"/>
                <a:gd name="connsiteY3" fmla="*/ 3095625 h 3298244"/>
                <a:gd name="connsiteX4" fmla="*/ 289560 w 1722120"/>
                <a:gd name="connsiteY4" fmla="*/ 3055620 h 3298244"/>
                <a:gd name="connsiteX5" fmla="*/ 278130 w 1722120"/>
                <a:gd name="connsiteY5" fmla="*/ 2947035 h 3298244"/>
                <a:gd name="connsiteX6" fmla="*/ 266700 w 1722120"/>
                <a:gd name="connsiteY6" fmla="*/ 2813685 h 3298244"/>
                <a:gd name="connsiteX7" fmla="*/ 255270 w 1722120"/>
                <a:gd name="connsiteY7" fmla="*/ 2733675 h 3298244"/>
                <a:gd name="connsiteX8" fmla="*/ 240030 w 1722120"/>
                <a:gd name="connsiteY8" fmla="*/ 2640330 h 3298244"/>
                <a:gd name="connsiteX9" fmla="*/ 234315 w 1722120"/>
                <a:gd name="connsiteY9" fmla="*/ 2592705 h 3298244"/>
                <a:gd name="connsiteX10" fmla="*/ 224790 w 1722120"/>
                <a:gd name="connsiteY10" fmla="*/ 2447925 h 3298244"/>
                <a:gd name="connsiteX11" fmla="*/ 207645 w 1722120"/>
                <a:gd name="connsiteY11" fmla="*/ 2244090 h 3298244"/>
                <a:gd name="connsiteX12" fmla="*/ 188595 w 1722120"/>
                <a:gd name="connsiteY12" fmla="*/ 2057400 h 3298244"/>
                <a:gd name="connsiteX13" fmla="*/ 179070 w 1722120"/>
                <a:gd name="connsiteY13" fmla="*/ 1844040 h 3298244"/>
                <a:gd name="connsiteX14" fmla="*/ 190500 w 1722120"/>
                <a:gd name="connsiteY14" fmla="*/ 1143000 h 3298244"/>
                <a:gd name="connsiteX15" fmla="*/ 182880 w 1722120"/>
                <a:gd name="connsiteY15" fmla="*/ 1120140 h 3298244"/>
                <a:gd name="connsiteX16" fmla="*/ 167640 w 1722120"/>
                <a:gd name="connsiteY16" fmla="*/ 1059180 h 3298244"/>
                <a:gd name="connsiteX17" fmla="*/ 160020 w 1722120"/>
                <a:gd name="connsiteY17" fmla="*/ 1036320 h 3298244"/>
                <a:gd name="connsiteX18" fmla="*/ 114300 w 1722120"/>
                <a:gd name="connsiteY18" fmla="*/ 990600 h 3298244"/>
                <a:gd name="connsiteX19" fmla="*/ 99060 w 1722120"/>
                <a:gd name="connsiteY19" fmla="*/ 967740 h 3298244"/>
                <a:gd name="connsiteX20" fmla="*/ 53340 w 1722120"/>
                <a:gd name="connsiteY20" fmla="*/ 922020 h 3298244"/>
                <a:gd name="connsiteX21" fmla="*/ 30480 w 1722120"/>
                <a:gd name="connsiteY21" fmla="*/ 876300 h 3298244"/>
                <a:gd name="connsiteX22" fmla="*/ 7620 w 1722120"/>
                <a:gd name="connsiteY22" fmla="*/ 830580 h 3298244"/>
                <a:gd name="connsiteX23" fmla="*/ 0 w 1722120"/>
                <a:gd name="connsiteY23" fmla="*/ 769620 h 3298244"/>
                <a:gd name="connsiteX24" fmla="*/ 15240 w 1722120"/>
                <a:gd name="connsiteY24" fmla="*/ 708660 h 3298244"/>
                <a:gd name="connsiteX25" fmla="*/ 30480 w 1722120"/>
                <a:gd name="connsiteY25" fmla="*/ 685800 h 3298244"/>
                <a:gd name="connsiteX26" fmla="*/ 53340 w 1722120"/>
                <a:gd name="connsiteY26" fmla="*/ 640080 h 3298244"/>
                <a:gd name="connsiteX27" fmla="*/ 68580 w 1722120"/>
                <a:gd name="connsiteY27" fmla="*/ 548640 h 3298244"/>
                <a:gd name="connsiteX28" fmla="*/ 76200 w 1722120"/>
                <a:gd name="connsiteY28" fmla="*/ 525780 h 3298244"/>
                <a:gd name="connsiteX29" fmla="*/ 91440 w 1722120"/>
                <a:gd name="connsiteY29" fmla="*/ 502920 h 3298244"/>
                <a:gd name="connsiteX30" fmla="*/ 99060 w 1722120"/>
                <a:gd name="connsiteY30" fmla="*/ 472440 h 3298244"/>
                <a:gd name="connsiteX31" fmla="*/ 160020 w 1722120"/>
                <a:gd name="connsiteY31" fmla="*/ 457200 h 3298244"/>
                <a:gd name="connsiteX32" fmla="*/ 167640 w 1722120"/>
                <a:gd name="connsiteY32" fmla="*/ 434340 h 3298244"/>
                <a:gd name="connsiteX33" fmla="*/ 175260 w 1722120"/>
                <a:gd name="connsiteY33" fmla="*/ 342900 h 3298244"/>
                <a:gd name="connsiteX34" fmla="*/ 220980 w 1722120"/>
                <a:gd name="connsiteY34" fmla="*/ 327660 h 3298244"/>
                <a:gd name="connsiteX35" fmla="*/ 243840 w 1722120"/>
                <a:gd name="connsiteY35" fmla="*/ 320040 h 3298244"/>
                <a:gd name="connsiteX36" fmla="*/ 266700 w 1722120"/>
                <a:gd name="connsiteY36" fmla="*/ 312420 h 3298244"/>
                <a:gd name="connsiteX37" fmla="*/ 289560 w 1722120"/>
                <a:gd name="connsiteY37" fmla="*/ 297180 h 3298244"/>
                <a:gd name="connsiteX38" fmla="*/ 335280 w 1722120"/>
                <a:gd name="connsiteY38" fmla="*/ 281940 h 3298244"/>
                <a:gd name="connsiteX39" fmla="*/ 358140 w 1722120"/>
                <a:gd name="connsiteY39" fmla="*/ 274320 h 3298244"/>
                <a:gd name="connsiteX40" fmla="*/ 381000 w 1722120"/>
                <a:gd name="connsiteY40" fmla="*/ 266700 h 3298244"/>
                <a:gd name="connsiteX41" fmla="*/ 403860 w 1722120"/>
                <a:gd name="connsiteY41" fmla="*/ 259080 h 3298244"/>
                <a:gd name="connsiteX42" fmla="*/ 434340 w 1722120"/>
                <a:gd name="connsiteY42" fmla="*/ 251460 h 3298244"/>
                <a:gd name="connsiteX43" fmla="*/ 510540 w 1722120"/>
                <a:gd name="connsiteY43" fmla="*/ 228600 h 3298244"/>
                <a:gd name="connsiteX44" fmla="*/ 533400 w 1722120"/>
                <a:gd name="connsiteY44" fmla="*/ 251460 h 3298244"/>
                <a:gd name="connsiteX45" fmla="*/ 563880 w 1722120"/>
                <a:gd name="connsiteY45" fmla="*/ 297180 h 3298244"/>
                <a:gd name="connsiteX46" fmla="*/ 556260 w 1722120"/>
                <a:gd name="connsiteY46" fmla="*/ 358140 h 3298244"/>
                <a:gd name="connsiteX47" fmla="*/ 548640 w 1722120"/>
                <a:gd name="connsiteY47" fmla="*/ 381000 h 3298244"/>
                <a:gd name="connsiteX48" fmla="*/ 556260 w 1722120"/>
                <a:gd name="connsiteY48" fmla="*/ 449580 h 3298244"/>
                <a:gd name="connsiteX49" fmla="*/ 670560 w 1722120"/>
                <a:gd name="connsiteY49" fmla="*/ 434340 h 3298244"/>
                <a:gd name="connsiteX50" fmla="*/ 701040 w 1722120"/>
                <a:gd name="connsiteY50" fmla="*/ 419100 h 3298244"/>
                <a:gd name="connsiteX51" fmla="*/ 746760 w 1722120"/>
                <a:gd name="connsiteY51" fmla="*/ 403860 h 3298244"/>
                <a:gd name="connsiteX52" fmla="*/ 792480 w 1722120"/>
                <a:gd name="connsiteY52" fmla="*/ 388620 h 3298244"/>
                <a:gd name="connsiteX53" fmla="*/ 815340 w 1722120"/>
                <a:gd name="connsiteY53" fmla="*/ 381000 h 3298244"/>
                <a:gd name="connsiteX54" fmla="*/ 822960 w 1722120"/>
                <a:gd name="connsiteY54" fmla="*/ 358140 h 3298244"/>
                <a:gd name="connsiteX55" fmla="*/ 845820 w 1722120"/>
                <a:gd name="connsiteY55" fmla="*/ 335280 h 3298244"/>
                <a:gd name="connsiteX56" fmla="*/ 861060 w 1722120"/>
                <a:gd name="connsiteY56" fmla="*/ 312420 h 3298244"/>
                <a:gd name="connsiteX57" fmla="*/ 838200 w 1722120"/>
                <a:gd name="connsiteY57" fmla="*/ 259080 h 3298244"/>
                <a:gd name="connsiteX58" fmla="*/ 815340 w 1722120"/>
                <a:gd name="connsiteY58" fmla="*/ 251460 h 3298244"/>
                <a:gd name="connsiteX59" fmla="*/ 838200 w 1722120"/>
                <a:gd name="connsiteY59" fmla="*/ 228600 h 3298244"/>
                <a:gd name="connsiteX60" fmla="*/ 853440 w 1722120"/>
                <a:gd name="connsiteY60" fmla="*/ 205740 h 3298244"/>
                <a:gd name="connsiteX61" fmla="*/ 876300 w 1722120"/>
                <a:gd name="connsiteY61" fmla="*/ 198120 h 3298244"/>
                <a:gd name="connsiteX62" fmla="*/ 929640 w 1722120"/>
                <a:gd name="connsiteY62" fmla="*/ 160020 h 3298244"/>
                <a:gd name="connsiteX63" fmla="*/ 952500 w 1722120"/>
                <a:gd name="connsiteY63" fmla="*/ 152400 h 3298244"/>
                <a:gd name="connsiteX64" fmla="*/ 990600 w 1722120"/>
                <a:gd name="connsiteY64" fmla="*/ 106680 h 3298244"/>
                <a:gd name="connsiteX65" fmla="*/ 1013460 w 1722120"/>
                <a:gd name="connsiteY65" fmla="*/ 99060 h 3298244"/>
                <a:gd name="connsiteX66" fmla="*/ 1036320 w 1722120"/>
                <a:gd name="connsiteY66" fmla="*/ 83820 h 3298244"/>
                <a:gd name="connsiteX67" fmla="*/ 1059180 w 1722120"/>
                <a:gd name="connsiteY67" fmla="*/ 76200 h 3298244"/>
                <a:gd name="connsiteX68" fmla="*/ 1082040 w 1722120"/>
                <a:gd name="connsiteY68" fmla="*/ 60960 h 3298244"/>
                <a:gd name="connsiteX69" fmla="*/ 1112520 w 1722120"/>
                <a:gd name="connsiteY69" fmla="*/ 53340 h 3298244"/>
                <a:gd name="connsiteX70" fmla="*/ 1158240 w 1722120"/>
                <a:gd name="connsiteY70" fmla="*/ 38100 h 3298244"/>
                <a:gd name="connsiteX71" fmla="*/ 1181100 w 1722120"/>
                <a:gd name="connsiteY71" fmla="*/ 15240 h 3298244"/>
                <a:gd name="connsiteX72" fmla="*/ 1264920 w 1722120"/>
                <a:gd name="connsiteY72" fmla="*/ 0 h 3298244"/>
                <a:gd name="connsiteX73" fmla="*/ 1363980 w 1722120"/>
                <a:gd name="connsiteY73" fmla="*/ 7620 h 3298244"/>
                <a:gd name="connsiteX74" fmla="*/ 1386840 w 1722120"/>
                <a:gd name="connsiteY74" fmla="*/ 22860 h 3298244"/>
                <a:gd name="connsiteX75" fmla="*/ 1409700 w 1722120"/>
                <a:gd name="connsiteY75" fmla="*/ 30480 h 3298244"/>
                <a:gd name="connsiteX76" fmla="*/ 1432560 w 1722120"/>
                <a:gd name="connsiteY76" fmla="*/ 45720 h 3298244"/>
                <a:gd name="connsiteX77" fmla="*/ 1485900 w 1722120"/>
                <a:gd name="connsiteY77" fmla="*/ 68580 h 3298244"/>
                <a:gd name="connsiteX78" fmla="*/ 1531620 w 1722120"/>
                <a:gd name="connsiteY78" fmla="*/ 91440 h 3298244"/>
                <a:gd name="connsiteX79" fmla="*/ 1554480 w 1722120"/>
                <a:gd name="connsiteY79" fmla="*/ 114300 h 3298244"/>
                <a:gd name="connsiteX80" fmla="*/ 1577340 w 1722120"/>
                <a:gd name="connsiteY80" fmla="*/ 129540 h 3298244"/>
                <a:gd name="connsiteX81" fmla="*/ 1615440 w 1722120"/>
                <a:gd name="connsiteY81" fmla="*/ 167640 h 3298244"/>
                <a:gd name="connsiteX82" fmla="*/ 1630680 w 1722120"/>
                <a:gd name="connsiteY82" fmla="*/ 190500 h 3298244"/>
                <a:gd name="connsiteX83" fmla="*/ 1638300 w 1722120"/>
                <a:gd name="connsiteY83" fmla="*/ 266700 h 3298244"/>
                <a:gd name="connsiteX84" fmla="*/ 1645920 w 1722120"/>
                <a:gd name="connsiteY84" fmla="*/ 297180 h 3298244"/>
                <a:gd name="connsiteX85" fmla="*/ 1668780 w 1722120"/>
                <a:gd name="connsiteY85" fmla="*/ 320040 h 3298244"/>
                <a:gd name="connsiteX86" fmla="*/ 1699260 w 1722120"/>
                <a:gd name="connsiteY86" fmla="*/ 365760 h 3298244"/>
                <a:gd name="connsiteX87" fmla="*/ 1714500 w 1722120"/>
                <a:gd name="connsiteY87" fmla="*/ 388620 h 3298244"/>
                <a:gd name="connsiteX88" fmla="*/ 1722120 w 1722120"/>
                <a:gd name="connsiteY88" fmla="*/ 411480 h 3298244"/>
                <a:gd name="connsiteX89" fmla="*/ 1699260 w 1722120"/>
                <a:gd name="connsiteY89" fmla="*/ 502920 h 3298244"/>
                <a:gd name="connsiteX90" fmla="*/ 1691640 w 1722120"/>
                <a:gd name="connsiteY90" fmla="*/ 525780 h 3298244"/>
                <a:gd name="connsiteX91" fmla="*/ 1684020 w 1722120"/>
                <a:gd name="connsiteY91" fmla="*/ 579120 h 3298244"/>
                <a:gd name="connsiteX92" fmla="*/ 1668780 w 1722120"/>
                <a:gd name="connsiteY92" fmla="*/ 624840 h 3298244"/>
                <a:gd name="connsiteX93" fmla="*/ 1661160 w 1722120"/>
                <a:gd name="connsiteY93" fmla="*/ 647700 h 3298244"/>
                <a:gd name="connsiteX94" fmla="*/ 1653540 w 1722120"/>
                <a:gd name="connsiteY94" fmla="*/ 670560 h 3298244"/>
                <a:gd name="connsiteX95" fmla="*/ 1615440 w 1722120"/>
                <a:gd name="connsiteY95" fmla="*/ 739140 h 3298244"/>
                <a:gd name="connsiteX96" fmla="*/ 1569720 w 1722120"/>
                <a:gd name="connsiteY96" fmla="*/ 762000 h 3298244"/>
                <a:gd name="connsiteX97" fmla="*/ 1470660 w 1722120"/>
                <a:gd name="connsiteY97" fmla="*/ 754380 h 3298244"/>
                <a:gd name="connsiteX98" fmla="*/ 1424940 w 1722120"/>
                <a:gd name="connsiteY98" fmla="*/ 739140 h 3298244"/>
                <a:gd name="connsiteX99" fmla="*/ 1394460 w 1722120"/>
                <a:gd name="connsiteY99" fmla="*/ 731520 h 3298244"/>
                <a:gd name="connsiteX100" fmla="*/ 1234440 w 1722120"/>
                <a:gd name="connsiteY100" fmla="*/ 739140 h 3298244"/>
                <a:gd name="connsiteX101" fmla="*/ 1219200 w 1722120"/>
                <a:gd name="connsiteY101" fmla="*/ 762000 h 3298244"/>
                <a:gd name="connsiteX102" fmla="*/ 1196340 w 1722120"/>
                <a:gd name="connsiteY102" fmla="*/ 784860 h 3298244"/>
                <a:gd name="connsiteX103" fmla="*/ 1150620 w 1722120"/>
                <a:gd name="connsiteY103" fmla="*/ 815340 h 3298244"/>
                <a:gd name="connsiteX104" fmla="*/ 1127760 w 1722120"/>
                <a:gd name="connsiteY104" fmla="*/ 830580 h 3298244"/>
                <a:gd name="connsiteX105" fmla="*/ 1104900 w 1722120"/>
                <a:gd name="connsiteY105" fmla="*/ 853440 h 3298244"/>
                <a:gd name="connsiteX106" fmla="*/ 1074420 w 1722120"/>
                <a:gd name="connsiteY106" fmla="*/ 899160 h 3298244"/>
                <a:gd name="connsiteX107" fmla="*/ 1051560 w 1722120"/>
                <a:gd name="connsiteY107" fmla="*/ 914400 h 3298244"/>
                <a:gd name="connsiteX108" fmla="*/ 1036320 w 1722120"/>
                <a:gd name="connsiteY108" fmla="*/ 937260 h 3298244"/>
                <a:gd name="connsiteX109" fmla="*/ 998220 w 1722120"/>
                <a:gd name="connsiteY109" fmla="*/ 982980 h 3298244"/>
                <a:gd name="connsiteX110" fmla="*/ 982980 w 1722120"/>
                <a:gd name="connsiteY110" fmla="*/ 1028700 h 3298244"/>
                <a:gd name="connsiteX111" fmla="*/ 967740 w 1722120"/>
                <a:gd name="connsiteY111" fmla="*/ 1059180 h 3298244"/>
                <a:gd name="connsiteX112" fmla="*/ 952500 w 1722120"/>
                <a:gd name="connsiteY112" fmla="*/ 1104900 h 3298244"/>
                <a:gd name="connsiteX113" fmla="*/ 929640 w 1722120"/>
                <a:gd name="connsiteY113" fmla="*/ 1150620 h 3298244"/>
                <a:gd name="connsiteX114" fmla="*/ 914400 w 1722120"/>
                <a:gd name="connsiteY114" fmla="*/ 1173480 h 3298244"/>
                <a:gd name="connsiteX115" fmla="*/ 922020 w 1722120"/>
                <a:gd name="connsiteY115" fmla="*/ 1203960 h 3298244"/>
                <a:gd name="connsiteX116" fmla="*/ 967740 w 1722120"/>
                <a:gd name="connsiteY116" fmla="*/ 1232535 h 3298244"/>
                <a:gd name="connsiteX117" fmla="*/ 982980 w 1722120"/>
                <a:gd name="connsiteY117" fmla="*/ 1325880 h 3298244"/>
                <a:gd name="connsiteX118" fmla="*/ 967740 w 1722120"/>
                <a:gd name="connsiteY118" fmla="*/ 1371600 h 3298244"/>
                <a:gd name="connsiteX119" fmla="*/ 937260 w 1722120"/>
                <a:gd name="connsiteY119" fmla="*/ 1417320 h 3298244"/>
                <a:gd name="connsiteX120" fmla="*/ 922020 w 1722120"/>
                <a:gd name="connsiteY120" fmla="*/ 1463040 h 3298244"/>
                <a:gd name="connsiteX121" fmla="*/ 891540 w 1722120"/>
                <a:gd name="connsiteY121" fmla="*/ 1508760 h 3298244"/>
                <a:gd name="connsiteX122" fmla="*/ 853440 w 1722120"/>
                <a:gd name="connsiteY122" fmla="*/ 1554480 h 3298244"/>
                <a:gd name="connsiteX123" fmla="*/ 845820 w 1722120"/>
                <a:gd name="connsiteY123" fmla="*/ 1584960 h 3298244"/>
                <a:gd name="connsiteX124" fmla="*/ 830580 w 1722120"/>
                <a:gd name="connsiteY124" fmla="*/ 1706880 h 3298244"/>
                <a:gd name="connsiteX125" fmla="*/ 815340 w 1722120"/>
                <a:gd name="connsiteY125" fmla="*/ 1729740 h 3298244"/>
                <a:gd name="connsiteX126" fmla="*/ 807720 w 1722120"/>
                <a:gd name="connsiteY126" fmla="*/ 1760220 h 3298244"/>
                <a:gd name="connsiteX127" fmla="*/ 796290 w 1722120"/>
                <a:gd name="connsiteY127" fmla="*/ 1935480 h 3298244"/>
                <a:gd name="connsiteX128" fmla="*/ 788670 w 1722120"/>
                <a:gd name="connsiteY128" fmla="*/ 2002155 h 3298244"/>
                <a:gd name="connsiteX129" fmla="*/ 788670 w 1722120"/>
                <a:gd name="connsiteY129" fmla="*/ 2114550 h 3298244"/>
                <a:gd name="connsiteX130" fmla="*/ 792480 w 1722120"/>
                <a:gd name="connsiteY130" fmla="*/ 2202180 h 3298244"/>
                <a:gd name="connsiteX131" fmla="*/ 815340 w 1722120"/>
                <a:gd name="connsiteY131" fmla="*/ 2541270 h 3298244"/>
                <a:gd name="connsiteX132" fmla="*/ 828675 w 1722120"/>
                <a:gd name="connsiteY132" fmla="*/ 2798445 h 3298244"/>
                <a:gd name="connsiteX133" fmla="*/ 828675 w 1722120"/>
                <a:gd name="connsiteY133" fmla="*/ 3055620 h 3298244"/>
                <a:gd name="connsiteX134" fmla="*/ 822960 w 1722120"/>
                <a:gd name="connsiteY134" fmla="*/ 3276600 h 3298244"/>
                <a:gd name="connsiteX135" fmla="*/ 662940 w 1722120"/>
                <a:gd name="connsiteY135" fmla="*/ 3289935 h 3298244"/>
                <a:gd name="connsiteX136" fmla="*/ 438150 w 1722120"/>
                <a:gd name="connsiteY136" fmla="*/ 3286125 h 3298244"/>
                <a:gd name="connsiteX137" fmla="*/ 308610 w 1722120"/>
                <a:gd name="connsiteY137" fmla="*/ 3280410 h 3298244"/>
                <a:gd name="connsiteX0" fmla="*/ 308610 w 1722120"/>
                <a:gd name="connsiteY0" fmla="*/ 3280410 h 3298244"/>
                <a:gd name="connsiteX1" fmla="*/ 300990 w 1722120"/>
                <a:gd name="connsiteY1" fmla="*/ 3219450 h 3298244"/>
                <a:gd name="connsiteX2" fmla="*/ 297180 w 1722120"/>
                <a:gd name="connsiteY2" fmla="*/ 3173730 h 3298244"/>
                <a:gd name="connsiteX3" fmla="*/ 291465 w 1722120"/>
                <a:gd name="connsiteY3" fmla="*/ 3095625 h 3298244"/>
                <a:gd name="connsiteX4" fmla="*/ 289560 w 1722120"/>
                <a:gd name="connsiteY4" fmla="*/ 3055620 h 3298244"/>
                <a:gd name="connsiteX5" fmla="*/ 278130 w 1722120"/>
                <a:gd name="connsiteY5" fmla="*/ 2947035 h 3298244"/>
                <a:gd name="connsiteX6" fmla="*/ 266700 w 1722120"/>
                <a:gd name="connsiteY6" fmla="*/ 2813685 h 3298244"/>
                <a:gd name="connsiteX7" fmla="*/ 255270 w 1722120"/>
                <a:gd name="connsiteY7" fmla="*/ 2733675 h 3298244"/>
                <a:gd name="connsiteX8" fmla="*/ 240030 w 1722120"/>
                <a:gd name="connsiteY8" fmla="*/ 2640330 h 3298244"/>
                <a:gd name="connsiteX9" fmla="*/ 230505 w 1722120"/>
                <a:gd name="connsiteY9" fmla="*/ 2585085 h 3298244"/>
                <a:gd name="connsiteX10" fmla="*/ 224790 w 1722120"/>
                <a:gd name="connsiteY10" fmla="*/ 2447925 h 3298244"/>
                <a:gd name="connsiteX11" fmla="*/ 207645 w 1722120"/>
                <a:gd name="connsiteY11" fmla="*/ 2244090 h 3298244"/>
                <a:gd name="connsiteX12" fmla="*/ 188595 w 1722120"/>
                <a:gd name="connsiteY12" fmla="*/ 2057400 h 3298244"/>
                <a:gd name="connsiteX13" fmla="*/ 179070 w 1722120"/>
                <a:gd name="connsiteY13" fmla="*/ 1844040 h 3298244"/>
                <a:gd name="connsiteX14" fmla="*/ 190500 w 1722120"/>
                <a:gd name="connsiteY14" fmla="*/ 1143000 h 3298244"/>
                <a:gd name="connsiteX15" fmla="*/ 182880 w 1722120"/>
                <a:gd name="connsiteY15" fmla="*/ 1120140 h 3298244"/>
                <a:gd name="connsiteX16" fmla="*/ 167640 w 1722120"/>
                <a:gd name="connsiteY16" fmla="*/ 1059180 h 3298244"/>
                <a:gd name="connsiteX17" fmla="*/ 160020 w 1722120"/>
                <a:gd name="connsiteY17" fmla="*/ 1036320 h 3298244"/>
                <a:gd name="connsiteX18" fmla="*/ 114300 w 1722120"/>
                <a:gd name="connsiteY18" fmla="*/ 990600 h 3298244"/>
                <a:gd name="connsiteX19" fmla="*/ 99060 w 1722120"/>
                <a:gd name="connsiteY19" fmla="*/ 967740 h 3298244"/>
                <a:gd name="connsiteX20" fmla="*/ 53340 w 1722120"/>
                <a:gd name="connsiteY20" fmla="*/ 922020 h 3298244"/>
                <a:gd name="connsiteX21" fmla="*/ 30480 w 1722120"/>
                <a:gd name="connsiteY21" fmla="*/ 876300 h 3298244"/>
                <a:gd name="connsiteX22" fmla="*/ 7620 w 1722120"/>
                <a:gd name="connsiteY22" fmla="*/ 830580 h 3298244"/>
                <a:gd name="connsiteX23" fmla="*/ 0 w 1722120"/>
                <a:gd name="connsiteY23" fmla="*/ 769620 h 3298244"/>
                <a:gd name="connsiteX24" fmla="*/ 15240 w 1722120"/>
                <a:gd name="connsiteY24" fmla="*/ 708660 h 3298244"/>
                <a:gd name="connsiteX25" fmla="*/ 30480 w 1722120"/>
                <a:gd name="connsiteY25" fmla="*/ 685800 h 3298244"/>
                <a:gd name="connsiteX26" fmla="*/ 53340 w 1722120"/>
                <a:gd name="connsiteY26" fmla="*/ 640080 h 3298244"/>
                <a:gd name="connsiteX27" fmla="*/ 68580 w 1722120"/>
                <a:gd name="connsiteY27" fmla="*/ 548640 h 3298244"/>
                <a:gd name="connsiteX28" fmla="*/ 76200 w 1722120"/>
                <a:gd name="connsiteY28" fmla="*/ 525780 h 3298244"/>
                <a:gd name="connsiteX29" fmla="*/ 91440 w 1722120"/>
                <a:gd name="connsiteY29" fmla="*/ 502920 h 3298244"/>
                <a:gd name="connsiteX30" fmla="*/ 99060 w 1722120"/>
                <a:gd name="connsiteY30" fmla="*/ 472440 h 3298244"/>
                <a:gd name="connsiteX31" fmla="*/ 160020 w 1722120"/>
                <a:gd name="connsiteY31" fmla="*/ 457200 h 3298244"/>
                <a:gd name="connsiteX32" fmla="*/ 167640 w 1722120"/>
                <a:gd name="connsiteY32" fmla="*/ 434340 h 3298244"/>
                <a:gd name="connsiteX33" fmla="*/ 175260 w 1722120"/>
                <a:gd name="connsiteY33" fmla="*/ 342900 h 3298244"/>
                <a:gd name="connsiteX34" fmla="*/ 220980 w 1722120"/>
                <a:gd name="connsiteY34" fmla="*/ 327660 h 3298244"/>
                <a:gd name="connsiteX35" fmla="*/ 243840 w 1722120"/>
                <a:gd name="connsiteY35" fmla="*/ 320040 h 3298244"/>
                <a:gd name="connsiteX36" fmla="*/ 266700 w 1722120"/>
                <a:gd name="connsiteY36" fmla="*/ 312420 h 3298244"/>
                <a:gd name="connsiteX37" fmla="*/ 289560 w 1722120"/>
                <a:gd name="connsiteY37" fmla="*/ 297180 h 3298244"/>
                <a:gd name="connsiteX38" fmla="*/ 335280 w 1722120"/>
                <a:gd name="connsiteY38" fmla="*/ 281940 h 3298244"/>
                <a:gd name="connsiteX39" fmla="*/ 358140 w 1722120"/>
                <a:gd name="connsiteY39" fmla="*/ 274320 h 3298244"/>
                <a:gd name="connsiteX40" fmla="*/ 381000 w 1722120"/>
                <a:gd name="connsiteY40" fmla="*/ 266700 h 3298244"/>
                <a:gd name="connsiteX41" fmla="*/ 403860 w 1722120"/>
                <a:gd name="connsiteY41" fmla="*/ 259080 h 3298244"/>
                <a:gd name="connsiteX42" fmla="*/ 434340 w 1722120"/>
                <a:gd name="connsiteY42" fmla="*/ 251460 h 3298244"/>
                <a:gd name="connsiteX43" fmla="*/ 510540 w 1722120"/>
                <a:gd name="connsiteY43" fmla="*/ 228600 h 3298244"/>
                <a:gd name="connsiteX44" fmla="*/ 533400 w 1722120"/>
                <a:gd name="connsiteY44" fmla="*/ 251460 h 3298244"/>
                <a:gd name="connsiteX45" fmla="*/ 563880 w 1722120"/>
                <a:gd name="connsiteY45" fmla="*/ 297180 h 3298244"/>
                <a:gd name="connsiteX46" fmla="*/ 556260 w 1722120"/>
                <a:gd name="connsiteY46" fmla="*/ 358140 h 3298244"/>
                <a:gd name="connsiteX47" fmla="*/ 548640 w 1722120"/>
                <a:gd name="connsiteY47" fmla="*/ 381000 h 3298244"/>
                <a:gd name="connsiteX48" fmla="*/ 556260 w 1722120"/>
                <a:gd name="connsiteY48" fmla="*/ 449580 h 3298244"/>
                <a:gd name="connsiteX49" fmla="*/ 670560 w 1722120"/>
                <a:gd name="connsiteY49" fmla="*/ 434340 h 3298244"/>
                <a:gd name="connsiteX50" fmla="*/ 701040 w 1722120"/>
                <a:gd name="connsiteY50" fmla="*/ 419100 h 3298244"/>
                <a:gd name="connsiteX51" fmla="*/ 746760 w 1722120"/>
                <a:gd name="connsiteY51" fmla="*/ 403860 h 3298244"/>
                <a:gd name="connsiteX52" fmla="*/ 792480 w 1722120"/>
                <a:gd name="connsiteY52" fmla="*/ 388620 h 3298244"/>
                <a:gd name="connsiteX53" fmla="*/ 815340 w 1722120"/>
                <a:gd name="connsiteY53" fmla="*/ 381000 h 3298244"/>
                <a:gd name="connsiteX54" fmla="*/ 822960 w 1722120"/>
                <a:gd name="connsiteY54" fmla="*/ 358140 h 3298244"/>
                <a:gd name="connsiteX55" fmla="*/ 845820 w 1722120"/>
                <a:gd name="connsiteY55" fmla="*/ 335280 h 3298244"/>
                <a:gd name="connsiteX56" fmla="*/ 861060 w 1722120"/>
                <a:gd name="connsiteY56" fmla="*/ 312420 h 3298244"/>
                <a:gd name="connsiteX57" fmla="*/ 838200 w 1722120"/>
                <a:gd name="connsiteY57" fmla="*/ 259080 h 3298244"/>
                <a:gd name="connsiteX58" fmla="*/ 815340 w 1722120"/>
                <a:gd name="connsiteY58" fmla="*/ 251460 h 3298244"/>
                <a:gd name="connsiteX59" fmla="*/ 838200 w 1722120"/>
                <a:gd name="connsiteY59" fmla="*/ 228600 h 3298244"/>
                <a:gd name="connsiteX60" fmla="*/ 853440 w 1722120"/>
                <a:gd name="connsiteY60" fmla="*/ 205740 h 3298244"/>
                <a:gd name="connsiteX61" fmla="*/ 876300 w 1722120"/>
                <a:gd name="connsiteY61" fmla="*/ 198120 h 3298244"/>
                <a:gd name="connsiteX62" fmla="*/ 929640 w 1722120"/>
                <a:gd name="connsiteY62" fmla="*/ 160020 h 3298244"/>
                <a:gd name="connsiteX63" fmla="*/ 952500 w 1722120"/>
                <a:gd name="connsiteY63" fmla="*/ 152400 h 3298244"/>
                <a:gd name="connsiteX64" fmla="*/ 990600 w 1722120"/>
                <a:gd name="connsiteY64" fmla="*/ 106680 h 3298244"/>
                <a:gd name="connsiteX65" fmla="*/ 1013460 w 1722120"/>
                <a:gd name="connsiteY65" fmla="*/ 99060 h 3298244"/>
                <a:gd name="connsiteX66" fmla="*/ 1036320 w 1722120"/>
                <a:gd name="connsiteY66" fmla="*/ 83820 h 3298244"/>
                <a:gd name="connsiteX67" fmla="*/ 1059180 w 1722120"/>
                <a:gd name="connsiteY67" fmla="*/ 76200 h 3298244"/>
                <a:gd name="connsiteX68" fmla="*/ 1082040 w 1722120"/>
                <a:gd name="connsiteY68" fmla="*/ 60960 h 3298244"/>
                <a:gd name="connsiteX69" fmla="*/ 1112520 w 1722120"/>
                <a:gd name="connsiteY69" fmla="*/ 53340 h 3298244"/>
                <a:gd name="connsiteX70" fmla="*/ 1158240 w 1722120"/>
                <a:gd name="connsiteY70" fmla="*/ 38100 h 3298244"/>
                <a:gd name="connsiteX71" fmla="*/ 1181100 w 1722120"/>
                <a:gd name="connsiteY71" fmla="*/ 15240 h 3298244"/>
                <a:gd name="connsiteX72" fmla="*/ 1264920 w 1722120"/>
                <a:gd name="connsiteY72" fmla="*/ 0 h 3298244"/>
                <a:gd name="connsiteX73" fmla="*/ 1363980 w 1722120"/>
                <a:gd name="connsiteY73" fmla="*/ 7620 h 3298244"/>
                <a:gd name="connsiteX74" fmla="*/ 1386840 w 1722120"/>
                <a:gd name="connsiteY74" fmla="*/ 22860 h 3298244"/>
                <a:gd name="connsiteX75" fmla="*/ 1409700 w 1722120"/>
                <a:gd name="connsiteY75" fmla="*/ 30480 h 3298244"/>
                <a:gd name="connsiteX76" fmla="*/ 1432560 w 1722120"/>
                <a:gd name="connsiteY76" fmla="*/ 45720 h 3298244"/>
                <a:gd name="connsiteX77" fmla="*/ 1485900 w 1722120"/>
                <a:gd name="connsiteY77" fmla="*/ 68580 h 3298244"/>
                <a:gd name="connsiteX78" fmla="*/ 1531620 w 1722120"/>
                <a:gd name="connsiteY78" fmla="*/ 91440 h 3298244"/>
                <a:gd name="connsiteX79" fmla="*/ 1554480 w 1722120"/>
                <a:gd name="connsiteY79" fmla="*/ 114300 h 3298244"/>
                <a:gd name="connsiteX80" fmla="*/ 1577340 w 1722120"/>
                <a:gd name="connsiteY80" fmla="*/ 129540 h 3298244"/>
                <a:gd name="connsiteX81" fmla="*/ 1615440 w 1722120"/>
                <a:gd name="connsiteY81" fmla="*/ 167640 h 3298244"/>
                <a:gd name="connsiteX82" fmla="*/ 1630680 w 1722120"/>
                <a:gd name="connsiteY82" fmla="*/ 190500 h 3298244"/>
                <a:gd name="connsiteX83" fmla="*/ 1638300 w 1722120"/>
                <a:gd name="connsiteY83" fmla="*/ 266700 h 3298244"/>
                <a:gd name="connsiteX84" fmla="*/ 1645920 w 1722120"/>
                <a:gd name="connsiteY84" fmla="*/ 297180 h 3298244"/>
                <a:gd name="connsiteX85" fmla="*/ 1668780 w 1722120"/>
                <a:gd name="connsiteY85" fmla="*/ 320040 h 3298244"/>
                <a:gd name="connsiteX86" fmla="*/ 1699260 w 1722120"/>
                <a:gd name="connsiteY86" fmla="*/ 365760 h 3298244"/>
                <a:gd name="connsiteX87" fmla="*/ 1714500 w 1722120"/>
                <a:gd name="connsiteY87" fmla="*/ 388620 h 3298244"/>
                <a:gd name="connsiteX88" fmla="*/ 1722120 w 1722120"/>
                <a:gd name="connsiteY88" fmla="*/ 411480 h 3298244"/>
                <a:gd name="connsiteX89" fmla="*/ 1699260 w 1722120"/>
                <a:gd name="connsiteY89" fmla="*/ 502920 h 3298244"/>
                <a:gd name="connsiteX90" fmla="*/ 1691640 w 1722120"/>
                <a:gd name="connsiteY90" fmla="*/ 525780 h 3298244"/>
                <a:gd name="connsiteX91" fmla="*/ 1684020 w 1722120"/>
                <a:gd name="connsiteY91" fmla="*/ 579120 h 3298244"/>
                <a:gd name="connsiteX92" fmla="*/ 1668780 w 1722120"/>
                <a:gd name="connsiteY92" fmla="*/ 624840 h 3298244"/>
                <a:gd name="connsiteX93" fmla="*/ 1661160 w 1722120"/>
                <a:gd name="connsiteY93" fmla="*/ 647700 h 3298244"/>
                <a:gd name="connsiteX94" fmla="*/ 1653540 w 1722120"/>
                <a:gd name="connsiteY94" fmla="*/ 670560 h 3298244"/>
                <a:gd name="connsiteX95" fmla="*/ 1615440 w 1722120"/>
                <a:gd name="connsiteY95" fmla="*/ 739140 h 3298244"/>
                <a:gd name="connsiteX96" fmla="*/ 1569720 w 1722120"/>
                <a:gd name="connsiteY96" fmla="*/ 762000 h 3298244"/>
                <a:gd name="connsiteX97" fmla="*/ 1470660 w 1722120"/>
                <a:gd name="connsiteY97" fmla="*/ 754380 h 3298244"/>
                <a:gd name="connsiteX98" fmla="*/ 1424940 w 1722120"/>
                <a:gd name="connsiteY98" fmla="*/ 739140 h 3298244"/>
                <a:gd name="connsiteX99" fmla="*/ 1394460 w 1722120"/>
                <a:gd name="connsiteY99" fmla="*/ 731520 h 3298244"/>
                <a:gd name="connsiteX100" fmla="*/ 1234440 w 1722120"/>
                <a:gd name="connsiteY100" fmla="*/ 739140 h 3298244"/>
                <a:gd name="connsiteX101" fmla="*/ 1219200 w 1722120"/>
                <a:gd name="connsiteY101" fmla="*/ 762000 h 3298244"/>
                <a:gd name="connsiteX102" fmla="*/ 1196340 w 1722120"/>
                <a:gd name="connsiteY102" fmla="*/ 784860 h 3298244"/>
                <a:gd name="connsiteX103" fmla="*/ 1150620 w 1722120"/>
                <a:gd name="connsiteY103" fmla="*/ 815340 h 3298244"/>
                <a:gd name="connsiteX104" fmla="*/ 1127760 w 1722120"/>
                <a:gd name="connsiteY104" fmla="*/ 830580 h 3298244"/>
                <a:gd name="connsiteX105" fmla="*/ 1104900 w 1722120"/>
                <a:gd name="connsiteY105" fmla="*/ 853440 h 3298244"/>
                <a:gd name="connsiteX106" fmla="*/ 1074420 w 1722120"/>
                <a:gd name="connsiteY106" fmla="*/ 899160 h 3298244"/>
                <a:gd name="connsiteX107" fmla="*/ 1051560 w 1722120"/>
                <a:gd name="connsiteY107" fmla="*/ 914400 h 3298244"/>
                <a:gd name="connsiteX108" fmla="*/ 1036320 w 1722120"/>
                <a:gd name="connsiteY108" fmla="*/ 937260 h 3298244"/>
                <a:gd name="connsiteX109" fmla="*/ 998220 w 1722120"/>
                <a:gd name="connsiteY109" fmla="*/ 982980 h 3298244"/>
                <a:gd name="connsiteX110" fmla="*/ 982980 w 1722120"/>
                <a:gd name="connsiteY110" fmla="*/ 1028700 h 3298244"/>
                <a:gd name="connsiteX111" fmla="*/ 967740 w 1722120"/>
                <a:gd name="connsiteY111" fmla="*/ 1059180 h 3298244"/>
                <a:gd name="connsiteX112" fmla="*/ 952500 w 1722120"/>
                <a:gd name="connsiteY112" fmla="*/ 1104900 h 3298244"/>
                <a:gd name="connsiteX113" fmla="*/ 929640 w 1722120"/>
                <a:gd name="connsiteY113" fmla="*/ 1150620 h 3298244"/>
                <a:gd name="connsiteX114" fmla="*/ 914400 w 1722120"/>
                <a:gd name="connsiteY114" fmla="*/ 1173480 h 3298244"/>
                <a:gd name="connsiteX115" fmla="*/ 922020 w 1722120"/>
                <a:gd name="connsiteY115" fmla="*/ 1203960 h 3298244"/>
                <a:gd name="connsiteX116" fmla="*/ 967740 w 1722120"/>
                <a:gd name="connsiteY116" fmla="*/ 1232535 h 3298244"/>
                <a:gd name="connsiteX117" fmla="*/ 982980 w 1722120"/>
                <a:gd name="connsiteY117" fmla="*/ 1325880 h 3298244"/>
                <a:gd name="connsiteX118" fmla="*/ 967740 w 1722120"/>
                <a:gd name="connsiteY118" fmla="*/ 1371600 h 3298244"/>
                <a:gd name="connsiteX119" fmla="*/ 937260 w 1722120"/>
                <a:gd name="connsiteY119" fmla="*/ 1417320 h 3298244"/>
                <a:gd name="connsiteX120" fmla="*/ 922020 w 1722120"/>
                <a:gd name="connsiteY120" fmla="*/ 1463040 h 3298244"/>
                <a:gd name="connsiteX121" fmla="*/ 891540 w 1722120"/>
                <a:gd name="connsiteY121" fmla="*/ 1508760 h 3298244"/>
                <a:gd name="connsiteX122" fmla="*/ 853440 w 1722120"/>
                <a:gd name="connsiteY122" fmla="*/ 1554480 h 3298244"/>
                <a:gd name="connsiteX123" fmla="*/ 845820 w 1722120"/>
                <a:gd name="connsiteY123" fmla="*/ 1584960 h 3298244"/>
                <a:gd name="connsiteX124" fmla="*/ 830580 w 1722120"/>
                <a:gd name="connsiteY124" fmla="*/ 1706880 h 3298244"/>
                <a:gd name="connsiteX125" fmla="*/ 815340 w 1722120"/>
                <a:gd name="connsiteY125" fmla="*/ 1729740 h 3298244"/>
                <a:gd name="connsiteX126" fmla="*/ 807720 w 1722120"/>
                <a:gd name="connsiteY126" fmla="*/ 1760220 h 3298244"/>
                <a:gd name="connsiteX127" fmla="*/ 796290 w 1722120"/>
                <a:gd name="connsiteY127" fmla="*/ 1935480 h 3298244"/>
                <a:gd name="connsiteX128" fmla="*/ 788670 w 1722120"/>
                <a:gd name="connsiteY128" fmla="*/ 2002155 h 3298244"/>
                <a:gd name="connsiteX129" fmla="*/ 788670 w 1722120"/>
                <a:gd name="connsiteY129" fmla="*/ 2114550 h 3298244"/>
                <a:gd name="connsiteX130" fmla="*/ 792480 w 1722120"/>
                <a:gd name="connsiteY130" fmla="*/ 2202180 h 3298244"/>
                <a:gd name="connsiteX131" fmla="*/ 815340 w 1722120"/>
                <a:gd name="connsiteY131" fmla="*/ 2541270 h 3298244"/>
                <a:gd name="connsiteX132" fmla="*/ 828675 w 1722120"/>
                <a:gd name="connsiteY132" fmla="*/ 2798445 h 3298244"/>
                <a:gd name="connsiteX133" fmla="*/ 828675 w 1722120"/>
                <a:gd name="connsiteY133" fmla="*/ 3055620 h 3298244"/>
                <a:gd name="connsiteX134" fmla="*/ 822960 w 1722120"/>
                <a:gd name="connsiteY134" fmla="*/ 3276600 h 3298244"/>
                <a:gd name="connsiteX135" fmla="*/ 662940 w 1722120"/>
                <a:gd name="connsiteY135" fmla="*/ 3289935 h 3298244"/>
                <a:gd name="connsiteX136" fmla="*/ 438150 w 1722120"/>
                <a:gd name="connsiteY136" fmla="*/ 3286125 h 3298244"/>
                <a:gd name="connsiteX137" fmla="*/ 308610 w 1722120"/>
                <a:gd name="connsiteY137" fmla="*/ 3280410 h 3298244"/>
                <a:gd name="connsiteX0" fmla="*/ 308610 w 1722120"/>
                <a:gd name="connsiteY0" fmla="*/ 3280410 h 3298244"/>
                <a:gd name="connsiteX1" fmla="*/ 300990 w 1722120"/>
                <a:gd name="connsiteY1" fmla="*/ 3219450 h 3298244"/>
                <a:gd name="connsiteX2" fmla="*/ 297180 w 1722120"/>
                <a:gd name="connsiteY2" fmla="*/ 3173730 h 3298244"/>
                <a:gd name="connsiteX3" fmla="*/ 291465 w 1722120"/>
                <a:gd name="connsiteY3" fmla="*/ 3095625 h 3298244"/>
                <a:gd name="connsiteX4" fmla="*/ 289560 w 1722120"/>
                <a:gd name="connsiteY4" fmla="*/ 3055620 h 3298244"/>
                <a:gd name="connsiteX5" fmla="*/ 278130 w 1722120"/>
                <a:gd name="connsiteY5" fmla="*/ 2947035 h 3298244"/>
                <a:gd name="connsiteX6" fmla="*/ 266700 w 1722120"/>
                <a:gd name="connsiteY6" fmla="*/ 2813685 h 3298244"/>
                <a:gd name="connsiteX7" fmla="*/ 255270 w 1722120"/>
                <a:gd name="connsiteY7" fmla="*/ 2733675 h 3298244"/>
                <a:gd name="connsiteX8" fmla="*/ 234315 w 1722120"/>
                <a:gd name="connsiteY8" fmla="*/ 2651760 h 3298244"/>
                <a:gd name="connsiteX9" fmla="*/ 230505 w 1722120"/>
                <a:gd name="connsiteY9" fmla="*/ 2585085 h 3298244"/>
                <a:gd name="connsiteX10" fmla="*/ 224790 w 1722120"/>
                <a:gd name="connsiteY10" fmla="*/ 2447925 h 3298244"/>
                <a:gd name="connsiteX11" fmla="*/ 207645 w 1722120"/>
                <a:gd name="connsiteY11" fmla="*/ 2244090 h 3298244"/>
                <a:gd name="connsiteX12" fmla="*/ 188595 w 1722120"/>
                <a:gd name="connsiteY12" fmla="*/ 2057400 h 3298244"/>
                <a:gd name="connsiteX13" fmla="*/ 179070 w 1722120"/>
                <a:gd name="connsiteY13" fmla="*/ 1844040 h 3298244"/>
                <a:gd name="connsiteX14" fmla="*/ 190500 w 1722120"/>
                <a:gd name="connsiteY14" fmla="*/ 1143000 h 3298244"/>
                <a:gd name="connsiteX15" fmla="*/ 182880 w 1722120"/>
                <a:gd name="connsiteY15" fmla="*/ 1120140 h 3298244"/>
                <a:gd name="connsiteX16" fmla="*/ 167640 w 1722120"/>
                <a:gd name="connsiteY16" fmla="*/ 1059180 h 3298244"/>
                <a:gd name="connsiteX17" fmla="*/ 160020 w 1722120"/>
                <a:gd name="connsiteY17" fmla="*/ 1036320 h 3298244"/>
                <a:gd name="connsiteX18" fmla="*/ 114300 w 1722120"/>
                <a:gd name="connsiteY18" fmla="*/ 990600 h 3298244"/>
                <a:gd name="connsiteX19" fmla="*/ 99060 w 1722120"/>
                <a:gd name="connsiteY19" fmla="*/ 967740 h 3298244"/>
                <a:gd name="connsiteX20" fmla="*/ 53340 w 1722120"/>
                <a:gd name="connsiteY20" fmla="*/ 922020 h 3298244"/>
                <a:gd name="connsiteX21" fmla="*/ 30480 w 1722120"/>
                <a:gd name="connsiteY21" fmla="*/ 876300 h 3298244"/>
                <a:gd name="connsiteX22" fmla="*/ 7620 w 1722120"/>
                <a:gd name="connsiteY22" fmla="*/ 830580 h 3298244"/>
                <a:gd name="connsiteX23" fmla="*/ 0 w 1722120"/>
                <a:gd name="connsiteY23" fmla="*/ 769620 h 3298244"/>
                <a:gd name="connsiteX24" fmla="*/ 15240 w 1722120"/>
                <a:gd name="connsiteY24" fmla="*/ 708660 h 3298244"/>
                <a:gd name="connsiteX25" fmla="*/ 30480 w 1722120"/>
                <a:gd name="connsiteY25" fmla="*/ 685800 h 3298244"/>
                <a:gd name="connsiteX26" fmla="*/ 53340 w 1722120"/>
                <a:gd name="connsiteY26" fmla="*/ 640080 h 3298244"/>
                <a:gd name="connsiteX27" fmla="*/ 68580 w 1722120"/>
                <a:gd name="connsiteY27" fmla="*/ 548640 h 3298244"/>
                <a:gd name="connsiteX28" fmla="*/ 76200 w 1722120"/>
                <a:gd name="connsiteY28" fmla="*/ 525780 h 3298244"/>
                <a:gd name="connsiteX29" fmla="*/ 91440 w 1722120"/>
                <a:gd name="connsiteY29" fmla="*/ 502920 h 3298244"/>
                <a:gd name="connsiteX30" fmla="*/ 99060 w 1722120"/>
                <a:gd name="connsiteY30" fmla="*/ 472440 h 3298244"/>
                <a:gd name="connsiteX31" fmla="*/ 160020 w 1722120"/>
                <a:gd name="connsiteY31" fmla="*/ 457200 h 3298244"/>
                <a:gd name="connsiteX32" fmla="*/ 167640 w 1722120"/>
                <a:gd name="connsiteY32" fmla="*/ 434340 h 3298244"/>
                <a:gd name="connsiteX33" fmla="*/ 175260 w 1722120"/>
                <a:gd name="connsiteY33" fmla="*/ 342900 h 3298244"/>
                <a:gd name="connsiteX34" fmla="*/ 220980 w 1722120"/>
                <a:gd name="connsiteY34" fmla="*/ 327660 h 3298244"/>
                <a:gd name="connsiteX35" fmla="*/ 243840 w 1722120"/>
                <a:gd name="connsiteY35" fmla="*/ 320040 h 3298244"/>
                <a:gd name="connsiteX36" fmla="*/ 266700 w 1722120"/>
                <a:gd name="connsiteY36" fmla="*/ 312420 h 3298244"/>
                <a:gd name="connsiteX37" fmla="*/ 289560 w 1722120"/>
                <a:gd name="connsiteY37" fmla="*/ 297180 h 3298244"/>
                <a:gd name="connsiteX38" fmla="*/ 335280 w 1722120"/>
                <a:gd name="connsiteY38" fmla="*/ 281940 h 3298244"/>
                <a:gd name="connsiteX39" fmla="*/ 358140 w 1722120"/>
                <a:gd name="connsiteY39" fmla="*/ 274320 h 3298244"/>
                <a:gd name="connsiteX40" fmla="*/ 381000 w 1722120"/>
                <a:gd name="connsiteY40" fmla="*/ 266700 h 3298244"/>
                <a:gd name="connsiteX41" fmla="*/ 403860 w 1722120"/>
                <a:gd name="connsiteY41" fmla="*/ 259080 h 3298244"/>
                <a:gd name="connsiteX42" fmla="*/ 434340 w 1722120"/>
                <a:gd name="connsiteY42" fmla="*/ 251460 h 3298244"/>
                <a:gd name="connsiteX43" fmla="*/ 510540 w 1722120"/>
                <a:gd name="connsiteY43" fmla="*/ 228600 h 3298244"/>
                <a:gd name="connsiteX44" fmla="*/ 533400 w 1722120"/>
                <a:gd name="connsiteY44" fmla="*/ 251460 h 3298244"/>
                <a:gd name="connsiteX45" fmla="*/ 563880 w 1722120"/>
                <a:gd name="connsiteY45" fmla="*/ 297180 h 3298244"/>
                <a:gd name="connsiteX46" fmla="*/ 556260 w 1722120"/>
                <a:gd name="connsiteY46" fmla="*/ 358140 h 3298244"/>
                <a:gd name="connsiteX47" fmla="*/ 548640 w 1722120"/>
                <a:gd name="connsiteY47" fmla="*/ 381000 h 3298244"/>
                <a:gd name="connsiteX48" fmla="*/ 556260 w 1722120"/>
                <a:gd name="connsiteY48" fmla="*/ 449580 h 3298244"/>
                <a:gd name="connsiteX49" fmla="*/ 670560 w 1722120"/>
                <a:gd name="connsiteY49" fmla="*/ 434340 h 3298244"/>
                <a:gd name="connsiteX50" fmla="*/ 701040 w 1722120"/>
                <a:gd name="connsiteY50" fmla="*/ 419100 h 3298244"/>
                <a:gd name="connsiteX51" fmla="*/ 746760 w 1722120"/>
                <a:gd name="connsiteY51" fmla="*/ 403860 h 3298244"/>
                <a:gd name="connsiteX52" fmla="*/ 792480 w 1722120"/>
                <a:gd name="connsiteY52" fmla="*/ 388620 h 3298244"/>
                <a:gd name="connsiteX53" fmla="*/ 815340 w 1722120"/>
                <a:gd name="connsiteY53" fmla="*/ 381000 h 3298244"/>
                <a:gd name="connsiteX54" fmla="*/ 822960 w 1722120"/>
                <a:gd name="connsiteY54" fmla="*/ 358140 h 3298244"/>
                <a:gd name="connsiteX55" fmla="*/ 845820 w 1722120"/>
                <a:gd name="connsiteY55" fmla="*/ 335280 h 3298244"/>
                <a:gd name="connsiteX56" fmla="*/ 861060 w 1722120"/>
                <a:gd name="connsiteY56" fmla="*/ 312420 h 3298244"/>
                <a:gd name="connsiteX57" fmla="*/ 838200 w 1722120"/>
                <a:gd name="connsiteY57" fmla="*/ 259080 h 3298244"/>
                <a:gd name="connsiteX58" fmla="*/ 815340 w 1722120"/>
                <a:gd name="connsiteY58" fmla="*/ 251460 h 3298244"/>
                <a:gd name="connsiteX59" fmla="*/ 838200 w 1722120"/>
                <a:gd name="connsiteY59" fmla="*/ 228600 h 3298244"/>
                <a:gd name="connsiteX60" fmla="*/ 853440 w 1722120"/>
                <a:gd name="connsiteY60" fmla="*/ 205740 h 3298244"/>
                <a:gd name="connsiteX61" fmla="*/ 876300 w 1722120"/>
                <a:gd name="connsiteY61" fmla="*/ 198120 h 3298244"/>
                <a:gd name="connsiteX62" fmla="*/ 929640 w 1722120"/>
                <a:gd name="connsiteY62" fmla="*/ 160020 h 3298244"/>
                <a:gd name="connsiteX63" fmla="*/ 952500 w 1722120"/>
                <a:gd name="connsiteY63" fmla="*/ 152400 h 3298244"/>
                <a:gd name="connsiteX64" fmla="*/ 990600 w 1722120"/>
                <a:gd name="connsiteY64" fmla="*/ 106680 h 3298244"/>
                <a:gd name="connsiteX65" fmla="*/ 1013460 w 1722120"/>
                <a:gd name="connsiteY65" fmla="*/ 99060 h 3298244"/>
                <a:gd name="connsiteX66" fmla="*/ 1036320 w 1722120"/>
                <a:gd name="connsiteY66" fmla="*/ 83820 h 3298244"/>
                <a:gd name="connsiteX67" fmla="*/ 1059180 w 1722120"/>
                <a:gd name="connsiteY67" fmla="*/ 76200 h 3298244"/>
                <a:gd name="connsiteX68" fmla="*/ 1082040 w 1722120"/>
                <a:gd name="connsiteY68" fmla="*/ 60960 h 3298244"/>
                <a:gd name="connsiteX69" fmla="*/ 1112520 w 1722120"/>
                <a:gd name="connsiteY69" fmla="*/ 53340 h 3298244"/>
                <a:gd name="connsiteX70" fmla="*/ 1158240 w 1722120"/>
                <a:gd name="connsiteY70" fmla="*/ 38100 h 3298244"/>
                <a:gd name="connsiteX71" fmla="*/ 1181100 w 1722120"/>
                <a:gd name="connsiteY71" fmla="*/ 15240 h 3298244"/>
                <a:gd name="connsiteX72" fmla="*/ 1264920 w 1722120"/>
                <a:gd name="connsiteY72" fmla="*/ 0 h 3298244"/>
                <a:gd name="connsiteX73" fmla="*/ 1363980 w 1722120"/>
                <a:gd name="connsiteY73" fmla="*/ 7620 h 3298244"/>
                <a:gd name="connsiteX74" fmla="*/ 1386840 w 1722120"/>
                <a:gd name="connsiteY74" fmla="*/ 22860 h 3298244"/>
                <a:gd name="connsiteX75" fmla="*/ 1409700 w 1722120"/>
                <a:gd name="connsiteY75" fmla="*/ 30480 h 3298244"/>
                <a:gd name="connsiteX76" fmla="*/ 1432560 w 1722120"/>
                <a:gd name="connsiteY76" fmla="*/ 45720 h 3298244"/>
                <a:gd name="connsiteX77" fmla="*/ 1485900 w 1722120"/>
                <a:gd name="connsiteY77" fmla="*/ 68580 h 3298244"/>
                <a:gd name="connsiteX78" fmla="*/ 1531620 w 1722120"/>
                <a:gd name="connsiteY78" fmla="*/ 91440 h 3298244"/>
                <a:gd name="connsiteX79" fmla="*/ 1554480 w 1722120"/>
                <a:gd name="connsiteY79" fmla="*/ 114300 h 3298244"/>
                <a:gd name="connsiteX80" fmla="*/ 1577340 w 1722120"/>
                <a:gd name="connsiteY80" fmla="*/ 129540 h 3298244"/>
                <a:gd name="connsiteX81" fmla="*/ 1615440 w 1722120"/>
                <a:gd name="connsiteY81" fmla="*/ 167640 h 3298244"/>
                <a:gd name="connsiteX82" fmla="*/ 1630680 w 1722120"/>
                <a:gd name="connsiteY82" fmla="*/ 190500 h 3298244"/>
                <a:gd name="connsiteX83" fmla="*/ 1638300 w 1722120"/>
                <a:gd name="connsiteY83" fmla="*/ 266700 h 3298244"/>
                <a:gd name="connsiteX84" fmla="*/ 1645920 w 1722120"/>
                <a:gd name="connsiteY84" fmla="*/ 297180 h 3298244"/>
                <a:gd name="connsiteX85" fmla="*/ 1668780 w 1722120"/>
                <a:gd name="connsiteY85" fmla="*/ 320040 h 3298244"/>
                <a:gd name="connsiteX86" fmla="*/ 1699260 w 1722120"/>
                <a:gd name="connsiteY86" fmla="*/ 365760 h 3298244"/>
                <a:gd name="connsiteX87" fmla="*/ 1714500 w 1722120"/>
                <a:gd name="connsiteY87" fmla="*/ 388620 h 3298244"/>
                <a:gd name="connsiteX88" fmla="*/ 1722120 w 1722120"/>
                <a:gd name="connsiteY88" fmla="*/ 411480 h 3298244"/>
                <a:gd name="connsiteX89" fmla="*/ 1699260 w 1722120"/>
                <a:gd name="connsiteY89" fmla="*/ 502920 h 3298244"/>
                <a:gd name="connsiteX90" fmla="*/ 1691640 w 1722120"/>
                <a:gd name="connsiteY90" fmla="*/ 525780 h 3298244"/>
                <a:gd name="connsiteX91" fmla="*/ 1684020 w 1722120"/>
                <a:gd name="connsiteY91" fmla="*/ 579120 h 3298244"/>
                <a:gd name="connsiteX92" fmla="*/ 1668780 w 1722120"/>
                <a:gd name="connsiteY92" fmla="*/ 624840 h 3298244"/>
                <a:gd name="connsiteX93" fmla="*/ 1661160 w 1722120"/>
                <a:gd name="connsiteY93" fmla="*/ 647700 h 3298244"/>
                <a:gd name="connsiteX94" fmla="*/ 1653540 w 1722120"/>
                <a:gd name="connsiteY94" fmla="*/ 670560 h 3298244"/>
                <a:gd name="connsiteX95" fmla="*/ 1615440 w 1722120"/>
                <a:gd name="connsiteY95" fmla="*/ 739140 h 3298244"/>
                <a:gd name="connsiteX96" fmla="*/ 1569720 w 1722120"/>
                <a:gd name="connsiteY96" fmla="*/ 762000 h 3298244"/>
                <a:gd name="connsiteX97" fmla="*/ 1470660 w 1722120"/>
                <a:gd name="connsiteY97" fmla="*/ 754380 h 3298244"/>
                <a:gd name="connsiteX98" fmla="*/ 1424940 w 1722120"/>
                <a:gd name="connsiteY98" fmla="*/ 739140 h 3298244"/>
                <a:gd name="connsiteX99" fmla="*/ 1394460 w 1722120"/>
                <a:gd name="connsiteY99" fmla="*/ 731520 h 3298244"/>
                <a:gd name="connsiteX100" fmla="*/ 1234440 w 1722120"/>
                <a:gd name="connsiteY100" fmla="*/ 739140 h 3298244"/>
                <a:gd name="connsiteX101" fmla="*/ 1219200 w 1722120"/>
                <a:gd name="connsiteY101" fmla="*/ 762000 h 3298244"/>
                <a:gd name="connsiteX102" fmla="*/ 1196340 w 1722120"/>
                <a:gd name="connsiteY102" fmla="*/ 784860 h 3298244"/>
                <a:gd name="connsiteX103" fmla="*/ 1150620 w 1722120"/>
                <a:gd name="connsiteY103" fmla="*/ 815340 h 3298244"/>
                <a:gd name="connsiteX104" fmla="*/ 1127760 w 1722120"/>
                <a:gd name="connsiteY104" fmla="*/ 830580 h 3298244"/>
                <a:gd name="connsiteX105" fmla="*/ 1104900 w 1722120"/>
                <a:gd name="connsiteY105" fmla="*/ 853440 h 3298244"/>
                <a:gd name="connsiteX106" fmla="*/ 1074420 w 1722120"/>
                <a:gd name="connsiteY106" fmla="*/ 899160 h 3298244"/>
                <a:gd name="connsiteX107" fmla="*/ 1051560 w 1722120"/>
                <a:gd name="connsiteY107" fmla="*/ 914400 h 3298244"/>
                <a:gd name="connsiteX108" fmla="*/ 1036320 w 1722120"/>
                <a:gd name="connsiteY108" fmla="*/ 937260 h 3298244"/>
                <a:gd name="connsiteX109" fmla="*/ 998220 w 1722120"/>
                <a:gd name="connsiteY109" fmla="*/ 982980 h 3298244"/>
                <a:gd name="connsiteX110" fmla="*/ 982980 w 1722120"/>
                <a:gd name="connsiteY110" fmla="*/ 1028700 h 3298244"/>
                <a:gd name="connsiteX111" fmla="*/ 967740 w 1722120"/>
                <a:gd name="connsiteY111" fmla="*/ 1059180 h 3298244"/>
                <a:gd name="connsiteX112" fmla="*/ 952500 w 1722120"/>
                <a:gd name="connsiteY112" fmla="*/ 1104900 h 3298244"/>
                <a:gd name="connsiteX113" fmla="*/ 929640 w 1722120"/>
                <a:gd name="connsiteY113" fmla="*/ 1150620 h 3298244"/>
                <a:gd name="connsiteX114" fmla="*/ 914400 w 1722120"/>
                <a:gd name="connsiteY114" fmla="*/ 1173480 h 3298244"/>
                <a:gd name="connsiteX115" fmla="*/ 922020 w 1722120"/>
                <a:gd name="connsiteY115" fmla="*/ 1203960 h 3298244"/>
                <a:gd name="connsiteX116" fmla="*/ 967740 w 1722120"/>
                <a:gd name="connsiteY116" fmla="*/ 1232535 h 3298244"/>
                <a:gd name="connsiteX117" fmla="*/ 982980 w 1722120"/>
                <a:gd name="connsiteY117" fmla="*/ 1325880 h 3298244"/>
                <a:gd name="connsiteX118" fmla="*/ 967740 w 1722120"/>
                <a:gd name="connsiteY118" fmla="*/ 1371600 h 3298244"/>
                <a:gd name="connsiteX119" fmla="*/ 937260 w 1722120"/>
                <a:gd name="connsiteY119" fmla="*/ 1417320 h 3298244"/>
                <a:gd name="connsiteX120" fmla="*/ 922020 w 1722120"/>
                <a:gd name="connsiteY120" fmla="*/ 1463040 h 3298244"/>
                <a:gd name="connsiteX121" fmla="*/ 891540 w 1722120"/>
                <a:gd name="connsiteY121" fmla="*/ 1508760 h 3298244"/>
                <a:gd name="connsiteX122" fmla="*/ 853440 w 1722120"/>
                <a:gd name="connsiteY122" fmla="*/ 1554480 h 3298244"/>
                <a:gd name="connsiteX123" fmla="*/ 845820 w 1722120"/>
                <a:gd name="connsiteY123" fmla="*/ 1584960 h 3298244"/>
                <a:gd name="connsiteX124" fmla="*/ 830580 w 1722120"/>
                <a:gd name="connsiteY124" fmla="*/ 1706880 h 3298244"/>
                <a:gd name="connsiteX125" fmla="*/ 815340 w 1722120"/>
                <a:gd name="connsiteY125" fmla="*/ 1729740 h 3298244"/>
                <a:gd name="connsiteX126" fmla="*/ 807720 w 1722120"/>
                <a:gd name="connsiteY126" fmla="*/ 1760220 h 3298244"/>
                <a:gd name="connsiteX127" fmla="*/ 796290 w 1722120"/>
                <a:gd name="connsiteY127" fmla="*/ 1935480 h 3298244"/>
                <a:gd name="connsiteX128" fmla="*/ 788670 w 1722120"/>
                <a:gd name="connsiteY128" fmla="*/ 2002155 h 3298244"/>
                <a:gd name="connsiteX129" fmla="*/ 788670 w 1722120"/>
                <a:gd name="connsiteY129" fmla="*/ 2114550 h 3298244"/>
                <a:gd name="connsiteX130" fmla="*/ 792480 w 1722120"/>
                <a:gd name="connsiteY130" fmla="*/ 2202180 h 3298244"/>
                <a:gd name="connsiteX131" fmla="*/ 815340 w 1722120"/>
                <a:gd name="connsiteY131" fmla="*/ 2541270 h 3298244"/>
                <a:gd name="connsiteX132" fmla="*/ 828675 w 1722120"/>
                <a:gd name="connsiteY132" fmla="*/ 2798445 h 3298244"/>
                <a:gd name="connsiteX133" fmla="*/ 828675 w 1722120"/>
                <a:gd name="connsiteY133" fmla="*/ 3055620 h 3298244"/>
                <a:gd name="connsiteX134" fmla="*/ 822960 w 1722120"/>
                <a:gd name="connsiteY134" fmla="*/ 3276600 h 3298244"/>
                <a:gd name="connsiteX135" fmla="*/ 662940 w 1722120"/>
                <a:gd name="connsiteY135" fmla="*/ 3289935 h 3298244"/>
                <a:gd name="connsiteX136" fmla="*/ 438150 w 1722120"/>
                <a:gd name="connsiteY136" fmla="*/ 3286125 h 3298244"/>
                <a:gd name="connsiteX137" fmla="*/ 308610 w 1722120"/>
                <a:gd name="connsiteY137" fmla="*/ 3280410 h 3298244"/>
                <a:gd name="connsiteX0" fmla="*/ 308610 w 1722120"/>
                <a:gd name="connsiteY0" fmla="*/ 3280410 h 3298244"/>
                <a:gd name="connsiteX1" fmla="*/ 300990 w 1722120"/>
                <a:gd name="connsiteY1" fmla="*/ 3219450 h 3298244"/>
                <a:gd name="connsiteX2" fmla="*/ 297180 w 1722120"/>
                <a:gd name="connsiteY2" fmla="*/ 3173730 h 3298244"/>
                <a:gd name="connsiteX3" fmla="*/ 291465 w 1722120"/>
                <a:gd name="connsiteY3" fmla="*/ 3095625 h 3298244"/>
                <a:gd name="connsiteX4" fmla="*/ 289560 w 1722120"/>
                <a:gd name="connsiteY4" fmla="*/ 3055620 h 3298244"/>
                <a:gd name="connsiteX5" fmla="*/ 278130 w 1722120"/>
                <a:gd name="connsiteY5" fmla="*/ 2947035 h 3298244"/>
                <a:gd name="connsiteX6" fmla="*/ 266700 w 1722120"/>
                <a:gd name="connsiteY6" fmla="*/ 2813685 h 3298244"/>
                <a:gd name="connsiteX7" fmla="*/ 247650 w 1722120"/>
                <a:gd name="connsiteY7" fmla="*/ 2739390 h 3298244"/>
                <a:gd name="connsiteX8" fmla="*/ 234315 w 1722120"/>
                <a:gd name="connsiteY8" fmla="*/ 2651760 h 3298244"/>
                <a:gd name="connsiteX9" fmla="*/ 230505 w 1722120"/>
                <a:gd name="connsiteY9" fmla="*/ 2585085 h 3298244"/>
                <a:gd name="connsiteX10" fmla="*/ 224790 w 1722120"/>
                <a:gd name="connsiteY10" fmla="*/ 2447925 h 3298244"/>
                <a:gd name="connsiteX11" fmla="*/ 207645 w 1722120"/>
                <a:gd name="connsiteY11" fmla="*/ 2244090 h 3298244"/>
                <a:gd name="connsiteX12" fmla="*/ 188595 w 1722120"/>
                <a:gd name="connsiteY12" fmla="*/ 2057400 h 3298244"/>
                <a:gd name="connsiteX13" fmla="*/ 179070 w 1722120"/>
                <a:gd name="connsiteY13" fmla="*/ 1844040 h 3298244"/>
                <a:gd name="connsiteX14" fmla="*/ 190500 w 1722120"/>
                <a:gd name="connsiteY14" fmla="*/ 1143000 h 3298244"/>
                <a:gd name="connsiteX15" fmla="*/ 182880 w 1722120"/>
                <a:gd name="connsiteY15" fmla="*/ 1120140 h 3298244"/>
                <a:gd name="connsiteX16" fmla="*/ 167640 w 1722120"/>
                <a:gd name="connsiteY16" fmla="*/ 1059180 h 3298244"/>
                <a:gd name="connsiteX17" fmla="*/ 160020 w 1722120"/>
                <a:gd name="connsiteY17" fmla="*/ 1036320 h 3298244"/>
                <a:gd name="connsiteX18" fmla="*/ 114300 w 1722120"/>
                <a:gd name="connsiteY18" fmla="*/ 990600 h 3298244"/>
                <a:gd name="connsiteX19" fmla="*/ 99060 w 1722120"/>
                <a:gd name="connsiteY19" fmla="*/ 967740 h 3298244"/>
                <a:gd name="connsiteX20" fmla="*/ 53340 w 1722120"/>
                <a:gd name="connsiteY20" fmla="*/ 922020 h 3298244"/>
                <a:gd name="connsiteX21" fmla="*/ 30480 w 1722120"/>
                <a:gd name="connsiteY21" fmla="*/ 876300 h 3298244"/>
                <a:gd name="connsiteX22" fmla="*/ 7620 w 1722120"/>
                <a:gd name="connsiteY22" fmla="*/ 830580 h 3298244"/>
                <a:gd name="connsiteX23" fmla="*/ 0 w 1722120"/>
                <a:gd name="connsiteY23" fmla="*/ 769620 h 3298244"/>
                <a:gd name="connsiteX24" fmla="*/ 15240 w 1722120"/>
                <a:gd name="connsiteY24" fmla="*/ 708660 h 3298244"/>
                <a:gd name="connsiteX25" fmla="*/ 30480 w 1722120"/>
                <a:gd name="connsiteY25" fmla="*/ 685800 h 3298244"/>
                <a:gd name="connsiteX26" fmla="*/ 53340 w 1722120"/>
                <a:gd name="connsiteY26" fmla="*/ 640080 h 3298244"/>
                <a:gd name="connsiteX27" fmla="*/ 68580 w 1722120"/>
                <a:gd name="connsiteY27" fmla="*/ 548640 h 3298244"/>
                <a:gd name="connsiteX28" fmla="*/ 76200 w 1722120"/>
                <a:gd name="connsiteY28" fmla="*/ 525780 h 3298244"/>
                <a:gd name="connsiteX29" fmla="*/ 91440 w 1722120"/>
                <a:gd name="connsiteY29" fmla="*/ 502920 h 3298244"/>
                <a:gd name="connsiteX30" fmla="*/ 99060 w 1722120"/>
                <a:gd name="connsiteY30" fmla="*/ 472440 h 3298244"/>
                <a:gd name="connsiteX31" fmla="*/ 160020 w 1722120"/>
                <a:gd name="connsiteY31" fmla="*/ 457200 h 3298244"/>
                <a:gd name="connsiteX32" fmla="*/ 167640 w 1722120"/>
                <a:gd name="connsiteY32" fmla="*/ 434340 h 3298244"/>
                <a:gd name="connsiteX33" fmla="*/ 175260 w 1722120"/>
                <a:gd name="connsiteY33" fmla="*/ 342900 h 3298244"/>
                <a:gd name="connsiteX34" fmla="*/ 220980 w 1722120"/>
                <a:gd name="connsiteY34" fmla="*/ 327660 h 3298244"/>
                <a:gd name="connsiteX35" fmla="*/ 243840 w 1722120"/>
                <a:gd name="connsiteY35" fmla="*/ 320040 h 3298244"/>
                <a:gd name="connsiteX36" fmla="*/ 266700 w 1722120"/>
                <a:gd name="connsiteY36" fmla="*/ 312420 h 3298244"/>
                <a:gd name="connsiteX37" fmla="*/ 289560 w 1722120"/>
                <a:gd name="connsiteY37" fmla="*/ 297180 h 3298244"/>
                <a:gd name="connsiteX38" fmla="*/ 335280 w 1722120"/>
                <a:gd name="connsiteY38" fmla="*/ 281940 h 3298244"/>
                <a:gd name="connsiteX39" fmla="*/ 358140 w 1722120"/>
                <a:gd name="connsiteY39" fmla="*/ 274320 h 3298244"/>
                <a:gd name="connsiteX40" fmla="*/ 381000 w 1722120"/>
                <a:gd name="connsiteY40" fmla="*/ 266700 h 3298244"/>
                <a:gd name="connsiteX41" fmla="*/ 403860 w 1722120"/>
                <a:gd name="connsiteY41" fmla="*/ 259080 h 3298244"/>
                <a:gd name="connsiteX42" fmla="*/ 434340 w 1722120"/>
                <a:gd name="connsiteY42" fmla="*/ 251460 h 3298244"/>
                <a:gd name="connsiteX43" fmla="*/ 510540 w 1722120"/>
                <a:gd name="connsiteY43" fmla="*/ 228600 h 3298244"/>
                <a:gd name="connsiteX44" fmla="*/ 533400 w 1722120"/>
                <a:gd name="connsiteY44" fmla="*/ 251460 h 3298244"/>
                <a:gd name="connsiteX45" fmla="*/ 563880 w 1722120"/>
                <a:gd name="connsiteY45" fmla="*/ 297180 h 3298244"/>
                <a:gd name="connsiteX46" fmla="*/ 556260 w 1722120"/>
                <a:gd name="connsiteY46" fmla="*/ 358140 h 3298244"/>
                <a:gd name="connsiteX47" fmla="*/ 548640 w 1722120"/>
                <a:gd name="connsiteY47" fmla="*/ 381000 h 3298244"/>
                <a:gd name="connsiteX48" fmla="*/ 556260 w 1722120"/>
                <a:gd name="connsiteY48" fmla="*/ 449580 h 3298244"/>
                <a:gd name="connsiteX49" fmla="*/ 670560 w 1722120"/>
                <a:gd name="connsiteY49" fmla="*/ 434340 h 3298244"/>
                <a:gd name="connsiteX50" fmla="*/ 701040 w 1722120"/>
                <a:gd name="connsiteY50" fmla="*/ 419100 h 3298244"/>
                <a:gd name="connsiteX51" fmla="*/ 746760 w 1722120"/>
                <a:gd name="connsiteY51" fmla="*/ 403860 h 3298244"/>
                <a:gd name="connsiteX52" fmla="*/ 792480 w 1722120"/>
                <a:gd name="connsiteY52" fmla="*/ 388620 h 3298244"/>
                <a:gd name="connsiteX53" fmla="*/ 815340 w 1722120"/>
                <a:gd name="connsiteY53" fmla="*/ 381000 h 3298244"/>
                <a:gd name="connsiteX54" fmla="*/ 822960 w 1722120"/>
                <a:gd name="connsiteY54" fmla="*/ 358140 h 3298244"/>
                <a:gd name="connsiteX55" fmla="*/ 845820 w 1722120"/>
                <a:gd name="connsiteY55" fmla="*/ 335280 h 3298244"/>
                <a:gd name="connsiteX56" fmla="*/ 861060 w 1722120"/>
                <a:gd name="connsiteY56" fmla="*/ 312420 h 3298244"/>
                <a:gd name="connsiteX57" fmla="*/ 838200 w 1722120"/>
                <a:gd name="connsiteY57" fmla="*/ 259080 h 3298244"/>
                <a:gd name="connsiteX58" fmla="*/ 815340 w 1722120"/>
                <a:gd name="connsiteY58" fmla="*/ 251460 h 3298244"/>
                <a:gd name="connsiteX59" fmla="*/ 838200 w 1722120"/>
                <a:gd name="connsiteY59" fmla="*/ 228600 h 3298244"/>
                <a:gd name="connsiteX60" fmla="*/ 853440 w 1722120"/>
                <a:gd name="connsiteY60" fmla="*/ 205740 h 3298244"/>
                <a:gd name="connsiteX61" fmla="*/ 876300 w 1722120"/>
                <a:gd name="connsiteY61" fmla="*/ 198120 h 3298244"/>
                <a:gd name="connsiteX62" fmla="*/ 929640 w 1722120"/>
                <a:gd name="connsiteY62" fmla="*/ 160020 h 3298244"/>
                <a:gd name="connsiteX63" fmla="*/ 952500 w 1722120"/>
                <a:gd name="connsiteY63" fmla="*/ 152400 h 3298244"/>
                <a:gd name="connsiteX64" fmla="*/ 990600 w 1722120"/>
                <a:gd name="connsiteY64" fmla="*/ 106680 h 3298244"/>
                <a:gd name="connsiteX65" fmla="*/ 1013460 w 1722120"/>
                <a:gd name="connsiteY65" fmla="*/ 99060 h 3298244"/>
                <a:gd name="connsiteX66" fmla="*/ 1036320 w 1722120"/>
                <a:gd name="connsiteY66" fmla="*/ 83820 h 3298244"/>
                <a:gd name="connsiteX67" fmla="*/ 1059180 w 1722120"/>
                <a:gd name="connsiteY67" fmla="*/ 76200 h 3298244"/>
                <a:gd name="connsiteX68" fmla="*/ 1082040 w 1722120"/>
                <a:gd name="connsiteY68" fmla="*/ 60960 h 3298244"/>
                <a:gd name="connsiteX69" fmla="*/ 1112520 w 1722120"/>
                <a:gd name="connsiteY69" fmla="*/ 53340 h 3298244"/>
                <a:gd name="connsiteX70" fmla="*/ 1158240 w 1722120"/>
                <a:gd name="connsiteY70" fmla="*/ 38100 h 3298244"/>
                <a:gd name="connsiteX71" fmla="*/ 1181100 w 1722120"/>
                <a:gd name="connsiteY71" fmla="*/ 15240 h 3298244"/>
                <a:gd name="connsiteX72" fmla="*/ 1264920 w 1722120"/>
                <a:gd name="connsiteY72" fmla="*/ 0 h 3298244"/>
                <a:gd name="connsiteX73" fmla="*/ 1363980 w 1722120"/>
                <a:gd name="connsiteY73" fmla="*/ 7620 h 3298244"/>
                <a:gd name="connsiteX74" fmla="*/ 1386840 w 1722120"/>
                <a:gd name="connsiteY74" fmla="*/ 22860 h 3298244"/>
                <a:gd name="connsiteX75" fmla="*/ 1409700 w 1722120"/>
                <a:gd name="connsiteY75" fmla="*/ 30480 h 3298244"/>
                <a:gd name="connsiteX76" fmla="*/ 1432560 w 1722120"/>
                <a:gd name="connsiteY76" fmla="*/ 45720 h 3298244"/>
                <a:gd name="connsiteX77" fmla="*/ 1485900 w 1722120"/>
                <a:gd name="connsiteY77" fmla="*/ 68580 h 3298244"/>
                <a:gd name="connsiteX78" fmla="*/ 1531620 w 1722120"/>
                <a:gd name="connsiteY78" fmla="*/ 91440 h 3298244"/>
                <a:gd name="connsiteX79" fmla="*/ 1554480 w 1722120"/>
                <a:gd name="connsiteY79" fmla="*/ 114300 h 3298244"/>
                <a:gd name="connsiteX80" fmla="*/ 1577340 w 1722120"/>
                <a:gd name="connsiteY80" fmla="*/ 129540 h 3298244"/>
                <a:gd name="connsiteX81" fmla="*/ 1615440 w 1722120"/>
                <a:gd name="connsiteY81" fmla="*/ 167640 h 3298244"/>
                <a:gd name="connsiteX82" fmla="*/ 1630680 w 1722120"/>
                <a:gd name="connsiteY82" fmla="*/ 190500 h 3298244"/>
                <a:gd name="connsiteX83" fmla="*/ 1638300 w 1722120"/>
                <a:gd name="connsiteY83" fmla="*/ 266700 h 3298244"/>
                <a:gd name="connsiteX84" fmla="*/ 1645920 w 1722120"/>
                <a:gd name="connsiteY84" fmla="*/ 297180 h 3298244"/>
                <a:gd name="connsiteX85" fmla="*/ 1668780 w 1722120"/>
                <a:gd name="connsiteY85" fmla="*/ 320040 h 3298244"/>
                <a:gd name="connsiteX86" fmla="*/ 1699260 w 1722120"/>
                <a:gd name="connsiteY86" fmla="*/ 365760 h 3298244"/>
                <a:gd name="connsiteX87" fmla="*/ 1714500 w 1722120"/>
                <a:gd name="connsiteY87" fmla="*/ 388620 h 3298244"/>
                <a:gd name="connsiteX88" fmla="*/ 1722120 w 1722120"/>
                <a:gd name="connsiteY88" fmla="*/ 411480 h 3298244"/>
                <a:gd name="connsiteX89" fmla="*/ 1699260 w 1722120"/>
                <a:gd name="connsiteY89" fmla="*/ 502920 h 3298244"/>
                <a:gd name="connsiteX90" fmla="*/ 1691640 w 1722120"/>
                <a:gd name="connsiteY90" fmla="*/ 525780 h 3298244"/>
                <a:gd name="connsiteX91" fmla="*/ 1684020 w 1722120"/>
                <a:gd name="connsiteY91" fmla="*/ 579120 h 3298244"/>
                <a:gd name="connsiteX92" fmla="*/ 1668780 w 1722120"/>
                <a:gd name="connsiteY92" fmla="*/ 624840 h 3298244"/>
                <a:gd name="connsiteX93" fmla="*/ 1661160 w 1722120"/>
                <a:gd name="connsiteY93" fmla="*/ 647700 h 3298244"/>
                <a:gd name="connsiteX94" fmla="*/ 1653540 w 1722120"/>
                <a:gd name="connsiteY94" fmla="*/ 670560 h 3298244"/>
                <a:gd name="connsiteX95" fmla="*/ 1615440 w 1722120"/>
                <a:gd name="connsiteY95" fmla="*/ 739140 h 3298244"/>
                <a:gd name="connsiteX96" fmla="*/ 1569720 w 1722120"/>
                <a:gd name="connsiteY96" fmla="*/ 762000 h 3298244"/>
                <a:gd name="connsiteX97" fmla="*/ 1470660 w 1722120"/>
                <a:gd name="connsiteY97" fmla="*/ 754380 h 3298244"/>
                <a:gd name="connsiteX98" fmla="*/ 1424940 w 1722120"/>
                <a:gd name="connsiteY98" fmla="*/ 739140 h 3298244"/>
                <a:gd name="connsiteX99" fmla="*/ 1394460 w 1722120"/>
                <a:gd name="connsiteY99" fmla="*/ 731520 h 3298244"/>
                <a:gd name="connsiteX100" fmla="*/ 1234440 w 1722120"/>
                <a:gd name="connsiteY100" fmla="*/ 739140 h 3298244"/>
                <a:gd name="connsiteX101" fmla="*/ 1219200 w 1722120"/>
                <a:gd name="connsiteY101" fmla="*/ 762000 h 3298244"/>
                <a:gd name="connsiteX102" fmla="*/ 1196340 w 1722120"/>
                <a:gd name="connsiteY102" fmla="*/ 784860 h 3298244"/>
                <a:gd name="connsiteX103" fmla="*/ 1150620 w 1722120"/>
                <a:gd name="connsiteY103" fmla="*/ 815340 h 3298244"/>
                <a:gd name="connsiteX104" fmla="*/ 1127760 w 1722120"/>
                <a:gd name="connsiteY104" fmla="*/ 830580 h 3298244"/>
                <a:gd name="connsiteX105" fmla="*/ 1104900 w 1722120"/>
                <a:gd name="connsiteY105" fmla="*/ 853440 h 3298244"/>
                <a:gd name="connsiteX106" fmla="*/ 1074420 w 1722120"/>
                <a:gd name="connsiteY106" fmla="*/ 899160 h 3298244"/>
                <a:gd name="connsiteX107" fmla="*/ 1051560 w 1722120"/>
                <a:gd name="connsiteY107" fmla="*/ 914400 h 3298244"/>
                <a:gd name="connsiteX108" fmla="*/ 1036320 w 1722120"/>
                <a:gd name="connsiteY108" fmla="*/ 937260 h 3298244"/>
                <a:gd name="connsiteX109" fmla="*/ 998220 w 1722120"/>
                <a:gd name="connsiteY109" fmla="*/ 982980 h 3298244"/>
                <a:gd name="connsiteX110" fmla="*/ 982980 w 1722120"/>
                <a:gd name="connsiteY110" fmla="*/ 1028700 h 3298244"/>
                <a:gd name="connsiteX111" fmla="*/ 967740 w 1722120"/>
                <a:gd name="connsiteY111" fmla="*/ 1059180 h 3298244"/>
                <a:gd name="connsiteX112" fmla="*/ 952500 w 1722120"/>
                <a:gd name="connsiteY112" fmla="*/ 1104900 h 3298244"/>
                <a:gd name="connsiteX113" fmla="*/ 929640 w 1722120"/>
                <a:gd name="connsiteY113" fmla="*/ 1150620 h 3298244"/>
                <a:gd name="connsiteX114" fmla="*/ 914400 w 1722120"/>
                <a:gd name="connsiteY114" fmla="*/ 1173480 h 3298244"/>
                <a:gd name="connsiteX115" fmla="*/ 922020 w 1722120"/>
                <a:gd name="connsiteY115" fmla="*/ 1203960 h 3298244"/>
                <a:gd name="connsiteX116" fmla="*/ 967740 w 1722120"/>
                <a:gd name="connsiteY116" fmla="*/ 1232535 h 3298244"/>
                <a:gd name="connsiteX117" fmla="*/ 982980 w 1722120"/>
                <a:gd name="connsiteY117" fmla="*/ 1325880 h 3298244"/>
                <a:gd name="connsiteX118" fmla="*/ 967740 w 1722120"/>
                <a:gd name="connsiteY118" fmla="*/ 1371600 h 3298244"/>
                <a:gd name="connsiteX119" fmla="*/ 937260 w 1722120"/>
                <a:gd name="connsiteY119" fmla="*/ 1417320 h 3298244"/>
                <a:gd name="connsiteX120" fmla="*/ 922020 w 1722120"/>
                <a:gd name="connsiteY120" fmla="*/ 1463040 h 3298244"/>
                <a:gd name="connsiteX121" fmla="*/ 891540 w 1722120"/>
                <a:gd name="connsiteY121" fmla="*/ 1508760 h 3298244"/>
                <a:gd name="connsiteX122" fmla="*/ 853440 w 1722120"/>
                <a:gd name="connsiteY122" fmla="*/ 1554480 h 3298244"/>
                <a:gd name="connsiteX123" fmla="*/ 845820 w 1722120"/>
                <a:gd name="connsiteY123" fmla="*/ 1584960 h 3298244"/>
                <a:gd name="connsiteX124" fmla="*/ 830580 w 1722120"/>
                <a:gd name="connsiteY124" fmla="*/ 1706880 h 3298244"/>
                <a:gd name="connsiteX125" fmla="*/ 815340 w 1722120"/>
                <a:gd name="connsiteY125" fmla="*/ 1729740 h 3298244"/>
                <a:gd name="connsiteX126" fmla="*/ 807720 w 1722120"/>
                <a:gd name="connsiteY126" fmla="*/ 1760220 h 3298244"/>
                <a:gd name="connsiteX127" fmla="*/ 796290 w 1722120"/>
                <a:gd name="connsiteY127" fmla="*/ 1935480 h 3298244"/>
                <a:gd name="connsiteX128" fmla="*/ 788670 w 1722120"/>
                <a:gd name="connsiteY128" fmla="*/ 2002155 h 3298244"/>
                <a:gd name="connsiteX129" fmla="*/ 788670 w 1722120"/>
                <a:gd name="connsiteY129" fmla="*/ 2114550 h 3298244"/>
                <a:gd name="connsiteX130" fmla="*/ 792480 w 1722120"/>
                <a:gd name="connsiteY130" fmla="*/ 2202180 h 3298244"/>
                <a:gd name="connsiteX131" fmla="*/ 815340 w 1722120"/>
                <a:gd name="connsiteY131" fmla="*/ 2541270 h 3298244"/>
                <a:gd name="connsiteX132" fmla="*/ 828675 w 1722120"/>
                <a:gd name="connsiteY132" fmla="*/ 2798445 h 3298244"/>
                <a:gd name="connsiteX133" fmla="*/ 828675 w 1722120"/>
                <a:gd name="connsiteY133" fmla="*/ 3055620 h 3298244"/>
                <a:gd name="connsiteX134" fmla="*/ 822960 w 1722120"/>
                <a:gd name="connsiteY134" fmla="*/ 3276600 h 3298244"/>
                <a:gd name="connsiteX135" fmla="*/ 662940 w 1722120"/>
                <a:gd name="connsiteY135" fmla="*/ 3289935 h 3298244"/>
                <a:gd name="connsiteX136" fmla="*/ 438150 w 1722120"/>
                <a:gd name="connsiteY136" fmla="*/ 3286125 h 3298244"/>
                <a:gd name="connsiteX137" fmla="*/ 308610 w 1722120"/>
                <a:gd name="connsiteY137" fmla="*/ 3280410 h 3298244"/>
                <a:gd name="connsiteX0" fmla="*/ 308610 w 1722120"/>
                <a:gd name="connsiteY0" fmla="*/ 3280410 h 3298244"/>
                <a:gd name="connsiteX1" fmla="*/ 300990 w 1722120"/>
                <a:gd name="connsiteY1" fmla="*/ 3219450 h 3298244"/>
                <a:gd name="connsiteX2" fmla="*/ 297180 w 1722120"/>
                <a:gd name="connsiteY2" fmla="*/ 3173730 h 3298244"/>
                <a:gd name="connsiteX3" fmla="*/ 291465 w 1722120"/>
                <a:gd name="connsiteY3" fmla="*/ 3095625 h 3298244"/>
                <a:gd name="connsiteX4" fmla="*/ 289560 w 1722120"/>
                <a:gd name="connsiteY4" fmla="*/ 3055620 h 3298244"/>
                <a:gd name="connsiteX5" fmla="*/ 278130 w 1722120"/>
                <a:gd name="connsiteY5" fmla="*/ 2947035 h 3298244"/>
                <a:gd name="connsiteX6" fmla="*/ 266700 w 1722120"/>
                <a:gd name="connsiteY6" fmla="*/ 2813685 h 3298244"/>
                <a:gd name="connsiteX7" fmla="*/ 247650 w 1722120"/>
                <a:gd name="connsiteY7" fmla="*/ 2739390 h 3298244"/>
                <a:gd name="connsiteX8" fmla="*/ 243840 w 1722120"/>
                <a:gd name="connsiteY8" fmla="*/ 2651760 h 3298244"/>
                <a:gd name="connsiteX9" fmla="*/ 230505 w 1722120"/>
                <a:gd name="connsiteY9" fmla="*/ 2585085 h 3298244"/>
                <a:gd name="connsiteX10" fmla="*/ 224790 w 1722120"/>
                <a:gd name="connsiteY10" fmla="*/ 2447925 h 3298244"/>
                <a:gd name="connsiteX11" fmla="*/ 207645 w 1722120"/>
                <a:gd name="connsiteY11" fmla="*/ 2244090 h 3298244"/>
                <a:gd name="connsiteX12" fmla="*/ 188595 w 1722120"/>
                <a:gd name="connsiteY12" fmla="*/ 2057400 h 3298244"/>
                <a:gd name="connsiteX13" fmla="*/ 179070 w 1722120"/>
                <a:gd name="connsiteY13" fmla="*/ 1844040 h 3298244"/>
                <a:gd name="connsiteX14" fmla="*/ 190500 w 1722120"/>
                <a:gd name="connsiteY14" fmla="*/ 1143000 h 3298244"/>
                <a:gd name="connsiteX15" fmla="*/ 182880 w 1722120"/>
                <a:gd name="connsiteY15" fmla="*/ 1120140 h 3298244"/>
                <a:gd name="connsiteX16" fmla="*/ 167640 w 1722120"/>
                <a:gd name="connsiteY16" fmla="*/ 1059180 h 3298244"/>
                <a:gd name="connsiteX17" fmla="*/ 160020 w 1722120"/>
                <a:gd name="connsiteY17" fmla="*/ 1036320 h 3298244"/>
                <a:gd name="connsiteX18" fmla="*/ 114300 w 1722120"/>
                <a:gd name="connsiteY18" fmla="*/ 990600 h 3298244"/>
                <a:gd name="connsiteX19" fmla="*/ 99060 w 1722120"/>
                <a:gd name="connsiteY19" fmla="*/ 967740 h 3298244"/>
                <a:gd name="connsiteX20" fmla="*/ 53340 w 1722120"/>
                <a:gd name="connsiteY20" fmla="*/ 922020 h 3298244"/>
                <a:gd name="connsiteX21" fmla="*/ 30480 w 1722120"/>
                <a:gd name="connsiteY21" fmla="*/ 876300 h 3298244"/>
                <a:gd name="connsiteX22" fmla="*/ 7620 w 1722120"/>
                <a:gd name="connsiteY22" fmla="*/ 830580 h 3298244"/>
                <a:gd name="connsiteX23" fmla="*/ 0 w 1722120"/>
                <a:gd name="connsiteY23" fmla="*/ 769620 h 3298244"/>
                <a:gd name="connsiteX24" fmla="*/ 15240 w 1722120"/>
                <a:gd name="connsiteY24" fmla="*/ 708660 h 3298244"/>
                <a:gd name="connsiteX25" fmla="*/ 30480 w 1722120"/>
                <a:gd name="connsiteY25" fmla="*/ 685800 h 3298244"/>
                <a:gd name="connsiteX26" fmla="*/ 53340 w 1722120"/>
                <a:gd name="connsiteY26" fmla="*/ 640080 h 3298244"/>
                <a:gd name="connsiteX27" fmla="*/ 68580 w 1722120"/>
                <a:gd name="connsiteY27" fmla="*/ 548640 h 3298244"/>
                <a:gd name="connsiteX28" fmla="*/ 76200 w 1722120"/>
                <a:gd name="connsiteY28" fmla="*/ 525780 h 3298244"/>
                <a:gd name="connsiteX29" fmla="*/ 91440 w 1722120"/>
                <a:gd name="connsiteY29" fmla="*/ 502920 h 3298244"/>
                <a:gd name="connsiteX30" fmla="*/ 99060 w 1722120"/>
                <a:gd name="connsiteY30" fmla="*/ 472440 h 3298244"/>
                <a:gd name="connsiteX31" fmla="*/ 160020 w 1722120"/>
                <a:gd name="connsiteY31" fmla="*/ 457200 h 3298244"/>
                <a:gd name="connsiteX32" fmla="*/ 167640 w 1722120"/>
                <a:gd name="connsiteY32" fmla="*/ 434340 h 3298244"/>
                <a:gd name="connsiteX33" fmla="*/ 175260 w 1722120"/>
                <a:gd name="connsiteY33" fmla="*/ 342900 h 3298244"/>
                <a:gd name="connsiteX34" fmla="*/ 220980 w 1722120"/>
                <a:gd name="connsiteY34" fmla="*/ 327660 h 3298244"/>
                <a:gd name="connsiteX35" fmla="*/ 243840 w 1722120"/>
                <a:gd name="connsiteY35" fmla="*/ 320040 h 3298244"/>
                <a:gd name="connsiteX36" fmla="*/ 266700 w 1722120"/>
                <a:gd name="connsiteY36" fmla="*/ 312420 h 3298244"/>
                <a:gd name="connsiteX37" fmla="*/ 289560 w 1722120"/>
                <a:gd name="connsiteY37" fmla="*/ 297180 h 3298244"/>
                <a:gd name="connsiteX38" fmla="*/ 335280 w 1722120"/>
                <a:gd name="connsiteY38" fmla="*/ 281940 h 3298244"/>
                <a:gd name="connsiteX39" fmla="*/ 358140 w 1722120"/>
                <a:gd name="connsiteY39" fmla="*/ 274320 h 3298244"/>
                <a:gd name="connsiteX40" fmla="*/ 381000 w 1722120"/>
                <a:gd name="connsiteY40" fmla="*/ 266700 h 3298244"/>
                <a:gd name="connsiteX41" fmla="*/ 403860 w 1722120"/>
                <a:gd name="connsiteY41" fmla="*/ 259080 h 3298244"/>
                <a:gd name="connsiteX42" fmla="*/ 434340 w 1722120"/>
                <a:gd name="connsiteY42" fmla="*/ 251460 h 3298244"/>
                <a:gd name="connsiteX43" fmla="*/ 510540 w 1722120"/>
                <a:gd name="connsiteY43" fmla="*/ 228600 h 3298244"/>
                <a:gd name="connsiteX44" fmla="*/ 533400 w 1722120"/>
                <a:gd name="connsiteY44" fmla="*/ 251460 h 3298244"/>
                <a:gd name="connsiteX45" fmla="*/ 563880 w 1722120"/>
                <a:gd name="connsiteY45" fmla="*/ 297180 h 3298244"/>
                <a:gd name="connsiteX46" fmla="*/ 556260 w 1722120"/>
                <a:gd name="connsiteY46" fmla="*/ 358140 h 3298244"/>
                <a:gd name="connsiteX47" fmla="*/ 548640 w 1722120"/>
                <a:gd name="connsiteY47" fmla="*/ 381000 h 3298244"/>
                <a:gd name="connsiteX48" fmla="*/ 556260 w 1722120"/>
                <a:gd name="connsiteY48" fmla="*/ 449580 h 3298244"/>
                <a:gd name="connsiteX49" fmla="*/ 670560 w 1722120"/>
                <a:gd name="connsiteY49" fmla="*/ 434340 h 3298244"/>
                <a:gd name="connsiteX50" fmla="*/ 701040 w 1722120"/>
                <a:gd name="connsiteY50" fmla="*/ 419100 h 3298244"/>
                <a:gd name="connsiteX51" fmla="*/ 746760 w 1722120"/>
                <a:gd name="connsiteY51" fmla="*/ 403860 h 3298244"/>
                <a:gd name="connsiteX52" fmla="*/ 792480 w 1722120"/>
                <a:gd name="connsiteY52" fmla="*/ 388620 h 3298244"/>
                <a:gd name="connsiteX53" fmla="*/ 815340 w 1722120"/>
                <a:gd name="connsiteY53" fmla="*/ 381000 h 3298244"/>
                <a:gd name="connsiteX54" fmla="*/ 822960 w 1722120"/>
                <a:gd name="connsiteY54" fmla="*/ 358140 h 3298244"/>
                <a:gd name="connsiteX55" fmla="*/ 845820 w 1722120"/>
                <a:gd name="connsiteY55" fmla="*/ 335280 h 3298244"/>
                <a:gd name="connsiteX56" fmla="*/ 861060 w 1722120"/>
                <a:gd name="connsiteY56" fmla="*/ 312420 h 3298244"/>
                <a:gd name="connsiteX57" fmla="*/ 838200 w 1722120"/>
                <a:gd name="connsiteY57" fmla="*/ 259080 h 3298244"/>
                <a:gd name="connsiteX58" fmla="*/ 815340 w 1722120"/>
                <a:gd name="connsiteY58" fmla="*/ 251460 h 3298244"/>
                <a:gd name="connsiteX59" fmla="*/ 838200 w 1722120"/>
                <a:gd name="connsiteY59" fmla="*/ 228600 h 3298244"/>
                <a:gd name="connsiteX60" fmla="*/ 853440 w 1722120"/>
                <a:gd name="connsiteY60" fmla="*/ 205740 h 3298244"/>
                <a:gd name="connsiteX61" fmla="*/ 876300 w 1722120"/>
                <a:gd name="connsiteY61" fmla="*/ 198120 h 3298244"/>
                <a:gd name="connsiteX62" fmla="*/ 929640 w 1722120"/>
                <a:gd name="connsiteY62" fmla="*/ 160020 h 3298244"/>
                <a:gd name="connsiteX63" fmla="*/ 952500 w 1722120"/>
                <a:gd name="connsiteY63" fmla="*/ 152400 h 3298244"/>
                <a:gd name="connsiteX64" fmla="*/ 990600 w 1722120"/>
                <a:gd name="connsiteY64" fmla="*/ 106680 h 3298244"/>
                <a:gd name="connsiteX65" fmla="*/ 1013460 w 1722120"/>
                <a:gd name="connsiteY65" fmla="*/ 99060 h 3298244"/>
                <a:gd name="connsiteX66" fmla="*/ 1036320 w 1722120"/>
                <a:gd name="connsiteY66" fmla="*/ 83820 h 3298244"/>
                <a:gd name="connsiteX67" fmla="*/ 1059180 w 1722120"/>
                <a:gd name="connsiteY67" fmla="*/ 76200 h 3298244"/>
                <a:gd name="connsiteX68" fmla="*/ 1082040 w 1722120"/>
                <a:gd name="connsiteY68" fmla="*/ 60960 h 3298244"/>
                <a:gd name="connsiteX69" fmla="*/ 1112520 w 1722120"/>
                <a:gd name="connsiteY69" fmla="*/ 53340 h 3298244"/>
                <a:gd name="connsiteX70" fmla="*/ 1158240 w 1722120"/>
                <a:gd name="connsiteY70" fmla="*/ 38100 h 3298244"/>
                <a:gd name="connsiteX71" fmla="*/ 1181100 w 1722120"/>
                <a:gd name="connsiteY71" fmla="*/ 15240 h 3298244"/>
                <a:gd name="connsiteX72" fmla="*/ 1264920 w 1722120"/>
                <a:gd name="connsiteY72" fmla="*/ 0 h 3298244"/>
                <a:gd name="connsiteX73" fmla="*/ 1363980 w 1722120"/>
                <a:gd name="connsiteY73" fmla="*/ 7620 h 3298244"/>
                <a:gd name="connsiteX74" fmla="*/ 1386840 w 1722120"/>
                <a:gd name="connsiteY74" fmla="*/ 22860 h 3298244"/>
                <a:gd name="connsiteX75" fmla="*/ 1409700 w 1722120"/>
                <a:gd name="connsiteY75" fmla="*/ 30480 h 3298244"/>
                <a:gd name="connsiteX76" fmla="*/ 1432560 w 1722120"/>
                <a:gd name="connsiteY76" fmla="*/ 45720 h 3298244"/>
                <a:gd name="connsiteX77" fmla="*/ 1485900 w 1722120"/>
                <a:gd name="connsiteY77" fmla="*/ 68580 h 3298244"/>
                <a:gd name="connsiteX78" fmla="*/ 1531620 w 1722120"/>
                <a:gd name="connsiteY78" fmla="*/ 91440 h 3298244"/>
                <a:gd name="connsiteX79" fmla="*/ 1554480 w 1722120"/>
                <a:gd name="connsiteY79" fmla="*/ 114300 h 3298244"/>
                <a:gd name="connsiteX80" fmla="*/ 1577340 w 1722120"/>
                <a:gd name="connsiteY80" fmla="*/ 129540 h 3298244"/>
                <a:gd name="connsiteX81" fmla="*/ 1615440 w 1722120"/>
                <a:gd name="connsiteY81" fmla="*/ 167640 h 3298244"/>
                <a:gd name="connsiteX82" fmla="*/ 1630680 w 1722120"/>
                <a:gd name="connsiteY82" fmla="*/ 190500 h 3298244"/>
                <a:gd name="connsiteX83" fmla="*/ 1638300 w 1722120"/>
                <a:gd name="connsiteY83" fmla="*/ 266700 h 3298244"/>
                <a:gd name="connsiteX84" fmla="*/ 1645920 w 1722120"/>
                <a:gd name="connsiteY84" fmla="*/ 297180 h 3298244"/>
                <a:gd name="connsiteX85" fmla="*/ 1668780 w 1722120"/>
                <a:gd name="connsiteY85" fmla="*/ 320040 h 3298244"/>
                <a:gd name="connsiteX86" fmla="*/ 1699260 w 1722120"/>
                <a:gd name="connsiteY86" fmla="*/ 365760 h 3298244"/>
                <a:gd name="connsiteX87" fmla="*/ 1714500 w 1722120"/>
                <a:gd name="connsiteY87" fmla="*/ 388620 h 3298244"/>
                <a:gd name="connsiteX88" fmla="*/ 1722120 w 1722120"/>
                <a:gd name="connsiteY88" fmla="*/ 411480 h 3298244"/>
                <a:gd name="connsiteX89" fmla="*/ 1699260 w 1722120"/>
                <a:gd name="connsiteY89" fmla="*/ 502920 h 3298244"/>
                <a:gd name="connsiteX90" fmla="*/ 1691640 w 1722120"/>
                <a:gd name="connsiteY90" fmla="*/ 525780 h 3298244"/>
                <a:gd name="connsiteX91" fmla="*/ 1684020 w 1722120"/>
                <a:gd name="connsiteY91" fmla="*/ 579120 h 3298244"/>
                <a:gd name="connsiteX92" fmla="*/ 1668780 w 1722120"/>
                <a:gd name="connsiteY92" fmla="*/ 624840 h 3298244"/>
                <a:gd name="connsiteX93" fmla="*/ 1661160 w 1722120"/>
                <a:gd name="connsiteY93" fmla="*/ 647700 h 3298244"/>
                <a:gd name="connsiteX94" fmla="*/ 1653540 w 1722120"/>
                <a:gd name="connsiteY94" fmla="*/ 670560 h 3298244"/>
                <a:gd name="connsiteX95" fmla="*/ 1615440 w 1722120"/>
                <a:gd name="connsiteY95" fmla="*/ 739140 h 3298244"/>
                <a:gd name="connsiteX96" fmla="*/ 1569720 w 1722120"/>
                <a:gd name="connsiteY96" fmla="*/ 762000 h 3298244"/>
                <a:gd name="connsiteX97" fmla="*/ 1470660 w 1722120"/>
                <a:gd name="connsiteY97" fmla="*/ 754380 h 3298244"/>
                <a:gd name="connsiteX98" fmla="*/ 1424940 w 1722120"/>
                <a:gd name="connsiteY98" fmla="*/ 739140 h 3298244"/>
                <a:gd name="connsiteX99" fmla="*/ 1394460 w 1722120"/>
                <a:gd name="connsiteY99" fmla="*/ 731520 h 3298244"/>
                <a:gd name="connsiteX100" fmla="*/ 1234440 w 1722120"/>
                <a:gd name="connsiteY100" fmla="*/ 739140 h 3298244"/>
                <a:gd name="connsiteX101" fmla="*/ 1219200 w 1722120"/>
                <a:gd name="connsiteY101" fmla="*/ 762000 h 3298244"/>
                <a:gd name="connsiteX102" fmla="*/ 1196340 w 1722120"/>
                <a:gd name="connsiteY102" fmla="*/ 784860 h 3298244"/>
                <a:gd name="connsiteX103" fmla="*/ 1150620 w 1722120"/>
                <a:gd name="connsiteY103" fmla="*/ 815340 h 3298244"/>
                <a:gd name="connsiteX104" fmla="*/ 1127760 w 1722120"/>
                <a:gd name="connsiteY104" fmla="*/ 830580 h 3298244"/>
                <a:gd name="connsiteX105" fmla="*/ 1104900 w 1722120"/>
                <a:gd name="connsiteY105" fmla="*/ 853440 h 3298244"/>
                <a:gd name="connsiteX106" fmla="*/ 1074420 w 1722120"/>
                <a:gd name="connsiteY106" fmla="*/ 899160 h 3298244"/>
                <a:gd name="connsiteX107" fmla="*/ 1051560 w 1722120"/>
                <a:gd name="connsiteY107" fmla="*/ 914400 h 3298244"/>
                <a:gd name="connsiteX108" fmla="*/ 1036320 w 1722120"/>
                <a:gd name="connsiteY108" fmla="*/ 937260 h 3298244"/>
                <a:gd name="connsiteX109" fmla="*/ 998220 w 1722120"/>
                <a:gd name="connsiteY109" fmla="*/ 982980 h 3298244"/>
                <a:gd name="connsiteX110" fmla="*/ 982980 w 1722120"/>
                <a:gd name="connsiteY110" fmla="*/ 1028700 h 3298244"/>
                <a:gd name="connsiteX111" fmla="*/ 967740 w 1722120"/>
                <a:gd name="connsiteY111" fmla="*/ 1059180 h 3298244"/>
                <a:gd name="connsiteX112" fmla="*/ 952500 w 1722120"/>
                <a:gd name="connsiteY112" fmla="*/ 1104900 h 3298244"/>
                <a:gd name="connsiteX113" fmla="*/ 929640 w 1722120"/>
                <a:gd name="connsiteY113" fmla="*/ 1150620 h 3298244"/>
                <a:gd name="connsiteX114" fmla="*/ 914400 w 1722120"/>
                <a:gd name="connsiteY114" fmla="*/ 1173480 h 3298244"/>
                <a:gd name="connsiteX115" fmla="*/ 922020 w 1722120"/>
                <a:gd name="connsiteY115" fmla="*/ 1203960 h 3298244"/>
                <a:gd name="connsiteX116" fmla="*/ 967740 w 1722120"/>
                <a:gd name="connsiteY116" fmla="*/ 1232535 h 3298244"/>
                <a:gd name="connsiteX117" fmla="*/ 982980 w 1722120"/>
                <a:gd name="connsiteY117" fmla="*/ 1325880 h 3298244"/>
                <a:gd name="connsiteX118" fmla="*/ 967740 w 1722120"/>
                <a:gd name="connsiteY118" fmla="*/ 1371600 h 3298244"/>
                <a:gd name="connsiteX119" fmla="*/ 937260 w 1722120"/>
                <a:gd name="connsiteY119" fmla="*/ 1417320 h 3298244"/>
                <a:gd name="connsiteX120" fmla="*/ 922020 w 1722120"/>
                <a:gd name="connsiteY120" fmla="*/ 1463040 h 3298244"/>
                <a:gd name="connsiteX121" fmla="*/ 891540 w 1722120"/>
                <a:gd name="connsiteY121" fmla="*/ 1508760 h 3298244"/>
                <a:gd name="connsiteX122" fmla="*/ 853440 w 1722120"/>
                <a:gd name="connsiteY122" fmla="*/ 1554480 h 3298244"/>
                <a:gd name="connsiteX123" fmla="*/ 845820 w 1722120"/>
                <a:gd name="connsiteY123" fmla="*/ 1584960 h 3298244"/>
                <a:gd name="connsiteX124" fmla="*/ 830580 w 1722120"/>
                <a:gd name="connsiteY124" fmla="*/ 1706880 h 3298244"/>
                <a:gd name="connsiteX125" fmla="*/ 815340 w 1722120"/>
                <a:gd name="connsiteY125" fmla="*/ 1729740 h 3298244"/>
                <a:gd name="connsiteX126" fmla="*/ 807720 w 1722120"/>
                <a:gd name="connsiteY126" fmla="*/ 1760220 h 3298244"/>
                <a:gd name="connsiteX127" fmla="*/ 796290 w 1722120"/>
                <a:gd name="connsiteY127" fmla="*/ 1935480 h 3298244"/>
                <a:gd name="connsiteX128" fmla="*/ 788670 w 1722120"/>
                <a:gd name="connsiteY128" fmla="*/ 2002155 h 3298244"/>
                <a:gd name="connsiteX129" fmla="*/ 788670 w 1722120"/>
                <a:gd name="connsiteY129" fmla="*/ 2114550 h 3298244"/>
                <a:gd name="connsiteX130" fmla="*/ 792480 w 1722120"/>
                <a:gd name="connsiteY130" fmla="*/ 2202180 h 3298244"/>
                <a:gd name="connsiteX131" fmla="*/ 815340 w 1722120"/>
                <a:gd name="connsiteY131" fmla="*/ 2541270 h 3298244"/>
                <a:gd name="connsiteX132" fmla="*/ 828675 w 1722120"/>
                <a:gd name="connsiteY132" fmla="*/ 2798445 h 3298244"/>
                <a:gd name="connsiteX133" fmla="*/ 828675 w 1722120"/>
                <a:gd name="connsiteY133" fmla="*/ 3055620 h 3298244"/>
                <a:gd name="connsiteX134" fmla="*/ 822960 w 1722120"/>
                <a:gd name="connsiteY134" fmla="*/ 3276600 h 3298244"/>
                <a:gd name="connsiteX135" fmla="*/ 662940 w 1722120"/>
                <a:gd name="connsiteY135" fmla="*/ 3289935 h 3298244"/>
                <a:gd name="connsiteX136" fmla="*/ 438150 w 1722120"/>
                <a:gd name="connsiteY136" fmla="*/ 3286125 h 3298244"/>
                <a:gd name="connsiteX137" fmla="*/ 308610 w 1722120"/>
                <a:gd name="connsiteY137" fmla="*/ 3280410 h 3298244"/>
                <a:gd name="connsiteX0" fmla="*/ 308610 w 1722120"/>
                <a:gd name="connsiteY0" fmla="*/ 3280410 h 3298244"/>
                <a:gd name="connsiteX1" fmla="*/ 300990 w 1722120"/>
                <a:gd name="connsiteY1" fmla="*/ 3219450 h 3298244"/>
                <a:gd name="connsiteX2" fmla="*/ 297180 w 1722120"/>
                <a:gd name="connsiteY2" fmla="*/ 3173730 h 3298244"/>
                <a:gd name="connsiteX3" fmla="*/ 291465 w 1722120"/>
                <a:gd name="connsiteY3" fmla="*/ 3095625 h 3298244"/>
                <a:gd name="connsiteX4" fmla="*/ 289560 w 1722120"/>
                <a:gd name="connsiteY4" fmla="*/ 3055620 h 3298244"/>
                <a:gd name="connsiteX5" fmla="*/ 278130 w 1722120"/>
                <a:gd name="connsiteY5" fmla="*/ 2947035 h 3298244"/>
                <a:gd name="connsiteX6" fmla="*/ 266700 w 1722120"/>
                <a:gd name="connsiteY6" fmla="*/ 2813685 h 3298244"/>
                <a:gd name="connsiteX7" fmla="*/ 247650 w 1722120"/>
                <a:gd name="connsiteY7" fmla="*/ 2739390 h 3298244"/>
                <a:gd name="connsiteX8" fmla="*/ 243840 w 1722120"/>
                <a:gd name="connsiteY8" fmla="*/ 2651760 h 3298244"/>
                <a:gd name="connsiteX9" fmla="*/ 234315 w 1722120"/>
                <a:gd name="connsiteY9" fmla="*/ 2560320 h 3298244"/>
                <a:gd name="connsiteX10" fmla="*/ 224790 w 1722120"/>
                <a:gd name="connsiteY10" fmla="*/ 2447925 h 3298244"/>
                <a:gd name="connsiteX11" fmla="*/ 207645 w 1722120"/>
                <a:gd name="connsiteY11" fmla="*/ 2244090 h 3298244"/>
                <a:gd name="connsiteX12" fmla="*/ 188595 w 1722120"/>
                <a:gd name="connsiteY12" fmla="*/ 2057400 h 3298244"/>
                <a:gd name="connsiteX13" fmla="*/ 179070 w 1722120"/>
                <a:gd name="connsiteY13" fmla="*/ 1844040 h 3298244"/>
                <a:gd name="connsiteX14" fmla="*/ 190500 w 1722120"/>
                <a:gd name="connsiteY14" fmla="*/ 1143000 h 3298244"/>
                <a:gd name="connsiteX15" fmla="*/ 182880 w 1722120"/>
                <a:gd name="connsiteY15" fmla="*/ 1120140 h 3298244"/>
                <a:gd name="connsiteX16" fmla="*/ 167640 w 1722120"/>
                <a:gd name="connsiteY16" fmla="*/ 1059180 h 3298244"/>
                <a:gd name="connsiteX17" fmla="*/ 160020 w 1722120"/>
                <a:gd name="connsiteY17" fmla="*/ 1036320 h 3298244"/>
                <a:gd name="connsiteX18" fmla="*/ 114300 w 1722120"/>
                <a:gd name="connsiteY18" fmla="*/ 990600 h 3298244"/>
                <a:gd name="connsiteX19" fmla="*/ 99060 w 1722120"/>
                <a:gd name="connsiteY19" fmla="*/ 967740 h 3298244"/>
                <a:gd name="connsiteX20" fmla="*/ 53340 w 1722120"/>
                <a:gd name="connsiteY20" fmla="*/ 922020 h 3298244"/>
                <a:gd name="connsiteX21" fmla="*/ 30480 w 1722120"/>
                <a:gd name="connsiteY21" fmla="*/ 876300 h 3298244"/>
                <a:gd name="connsiteX22" fmla="*/ 7620 w 1722120"/>
                <a:gd name="connsiteY22" fmla="*/ 830580 h 3298244"/>
                <a:gd name="connsiteX23" fmla="*/ 0 w 1722120"/>
                <a:gd name="connsiteY23" fmla="*/ 769620 h 3298244"/>
                <a:gd name="connsiteX24" fmla="*/ 15240 w 1722120"/>
                <a:gd name="connsiteY24" fmla="*/ 708660 h 3298244"/>
                <a:gd name="connsiteX25" fmla="*/ 30480 w 1722120"/>
                <a:gd name="connsiteY25" fmla="*/ 685800 h 3298244"/>
                <a:gd name="connsiteX26" fmla="*/ 53340 w 1722120"/>
                <a:gd name="connsiteY26" fmla="*/ 640080 h 3298244"/>
                <a:gd name="connsiteX27" fmla="*/ 68580 w 1722120"/>
                <a:gd name="connsiteY27" fmla="*/ 548640 h 3298244"/>
                <a:gd name="connsiteX28" fmla="*/ 76200 w 1722120"/>
                <a:gd name="connsiteY28" fmla="*/ 525780 h 3298244"/>
                <a:gd name="connsiteX29" fmla="*/ 91440 w 1722120"/>
                <a:gd name="connsiteY29" fmla="*/ 502920 h 3298244"/>
                <a:gd name="connsiteX30" fmla="*/ 99060 w 1722120"/>
                <a:gd name="connsiteY30" fmla="*/ 472440 h 3298244"/>
                <a:gd name="connsiteX31" fmla="*/ 160020 w 1722120"/>
                <a:gd name="connsiteY31" fmla="*/ 457200 h 3298244"/>
                <a:gd name="connsiteX32" fmla="*/ 167640 w 1722120"/>
                <a:gd name="connsiteY32" fmla="*/ 434340 h 3298244"/>
                <a:gd name="connsiteX33" fmla="*/ 175260 w 1722120"/>
                <a:gd name="connsiteY33" fmla="*/ 342900 h 3298244"/>
                <a:gd name="connsiteX34" fmla="*/ 220980 w 1722120"/>
                <a:gd name="connsiteY34" fmla="*/ 327660 h 3298244"/>
                <a:gd name="connsiteX35" fmla="*/ 243840 w 1722120"/>
                <a:gd name="connsiteY35" fmla="*/ 320040 h 3298244"/>
                <a:gd name="connsiteX36" fmla="*/ 266700 w 1722120"/>
                <a:gd name="connsiteY36" fmla="*/ 312420 h 3298244"/>
                <a:gd name="connsiteX37" fmla="*/ 289560 w 1722120"/>
                <a:gd name="connsiteY37" fmla="*/ 297180 h 3298244"/>
                <a:gd name="connsiteX38" fmla="*/ 335280 w 1722120"/>
                <a:gd name="connsiteY38" fmla="*/ 281940 h 3298244"/>
                <a:gd name="connsiteX39" fmla="*/ 358140 w 1722120"/>
                <a:gd name="connsiteY39" fmla="*/ 274320 h 3298244"/>
                <a:gd name="connsiteX40" fmla="*/ 381000 w 1722120"/>
                <a:gd name="connsiteY40" fmla="*/ 266700 h 3298244"/>
                <a:gd name="connsiteX41" fmla="*/ 403860 w 1722120"/>
                <a:gd name="connsiteY41" fmla="*/ 259080 h 3298244"/>
                <a:gd name="connsiteX42" fmla="*/ 434340 w 1722120"/>
                <a:gd name="connsiteY42" fmla="*/ 251460 h 3298244"/>
                <a:gd name="connsiteX43" fmla="*/ 510540 w 1722120"/>
                <a:gd name="connsiteY43" fmla="*/ 228600 h 3298244"/>
                <a:gd name="connsiteX44" fmla="*/ 533400 w 1722120"/>
                <a:gd name="connsiteY44" fmla="*/ 251460 h 3298244"/>
                <a:gd name="connsiteX45" fmla="*/ 563880 w 1722120"/>
                <a:gd name="connsiteY45" fmla="*/ 297180 h 3298244"/>
                <a:gd name="connsiteX46" fmla="*/ 556260 w 1722120"/>
                <a:gd name="connsiteY46" fmla="*/ 358140 h 3298244"/>
                <a:gd name="connsiteX47" fmla="*/ 548640 w 1722120"/>
                <a:gd name="connsiteY47" fmla="*/ 381000 h 3298244"/>
                <a:gd name="connsiteX48" fmla="*/ 556260 w 1722120"/>
                <a:gd name="connsiteY48" fmla="*/ 449580 h 3298244"/>
                <a:gd name="connsiteX49" fmla="*/ 670560 w 1722120"/>
                <a:gd name="connsiteY49" fmla="*/ 434340 h 3298244"/>
                <a:gd name="connsiteX50" fmla="*/ 701040 w 1722120"/>
                <a:gd name="connsiteY50" fmla="*/ 419100 h 3298244"/>
                <a:gd name="connsiteX51" fmla="*/ 746760 w 1722120"/>
                <a:gd name="connsiteY51" fmla="*/ 403860 h 3298244"/>
                <a:gd name="connsiteX52" fmla="*/ 792480 w 1722120"/>
                <a:gd name="connsiteY52" fmla="*/ 388620 h 3298244"/>
                <a:gd name="connsiteX53" fmla="*/ 815340 w 1722120"/>
                <a:gd name="connsiteY53" fmla="*/ 381000 h 3298244"/>
                <a:gd name="connsiteX54" fmla="*/ 822960 w 1722120"/>
                <a:gd name="connsiteY54" fmla="*/ 358140 h 3298244"/>
                <a:gd name="connsiteX55" fmla="*/ 845820 w 1722120"/>
                <a:gd name="connsiteY55" fmla="*/ 335280 h 3298244"/>
                <a:gd name="connsiteX56" fmla="*/ 861060 w 1722120"/>
                <a:gd name="connsiteY56" fmla="*/ 312420 h 3298244"/>
                <a:gd name="connsiteX57" fmla="*/ 838200 w 1722120"/>
                <a:gd name="connsiteY57" fmla="*/ 259080 h 3298244"/>
                <a:gd name="connsiteX58" fmla="*/ 815340 w 1722120"/>
                <a:gd name="connsiteY58" fmla="*/ 251460 h 3298244"/>
                <a:gd name="connsiteX59" fmla="*/ 838200 w 1722120"/>
                <a:gd name="connsiteY59" fmla="*/ 228600 h 3298244"/>
                <a:gd name="connsiteX60" fmla="*/ 853440 w 1722120"/>
                <a:gd name="connsiteY60" fmla="*/ 205740 h 3298244"/>
                <a:gd name="connsiteX61" fmla="*/ 876300 w 1722120"/>
                <a:gd name="connsiteY61" fmla="*/ 198120 h 3298244"/>
                <a:gd name="connsiteX62" fmla="*/ 929640 w 1722120"/>
                <a:gd name="connsiteY62" fmla="*/ 160020 h 3298244"/>
                <a:gd name="connsiteX63" fmla="*/ 952500 w 1722120"/>
                <a:gd name="connsiteY63" fmla="*/ 152400 h 3298244"/>
                <a:gd name="connsiteX64" fmla="*/ 990600 w 1722120"/>
                <a:gd name="connsiteY64" fmla="*/ 106680 h 3298244"/>
                <a:gd name="connsiteX65" fmla="*/ 1013460 w 1722120"/>
                <a:gd name="connsiteY65" fmla="*/ 99060 h 3298244"/>
                <a:gd name="connsiteX66" fmla="*/ 1036320 w 1722120"/>
                <a:gd name="connsiteY66" fmla="*/ 83820 h 3298244"/>
                <a:gd name="connsiteX67" fmla="*/ 1059180 w 1722120"/>
                <a:gd name="connsiteY67" fmla="*/ 76200 h 3298244"/>
                <a:gd name="connsiteX68" fmla="*/ 1082040 w 1722120"/>
                <a:gd name="connsiteY68" fmla="*/ 60960 h 3298244"/>
                <a:gd name="connsiteX69" fmla="*/ 1112520 w 1722120"/>
                <a:gd name="connsiteY69" fmla="*/ 53340 h 3298244"/>
                <a:gd name="connsiteX70" fmla="*/ 1158240 w 1722120"/>
                <a:gd name="connsiteY70" fmla="*/ 38100 h 3298244"/>
                <a:gd name="connsiteX71" fmla="*/ 1181100 w 1722120"/>
                <a:gd name="connsiteY71" fmla="*/ 15240 h 3298244"/>
                <a:gd name="connsiteX72" fmla="*/ 1264920 w 1722120"/>
                <a:gd name="connsiteY72" fmla="*/ 0 h 3298244"/>
                <a:gd name="connsiteX73" fmla="*/ 1363980 w 1722120"/>
                <a:gd name="connsiteY73" fmla="*/ 7620 h 3298244"/>
                <a:gd name="connsiteX74" fmla="*/ 1386840 w 1722120"/>
                <a:gd name="connsiteY74" fmla="*/ 22860 h 3298244"/>
                <a:gd name="connsiteX75" fmla="*/ 1409700 w 1722120"/>
                <a:gd name="connsiteY75" fmla="*/ 30480 h 3298244"/>
                <a:gd name="connsiteX76" fmla="*/ 1432560 w 1722120"/>
                <a:gd name="connsiteY76" fmla="*/ 45720 h 3298244"/>
                <a:gd name="connsiteX77" fmla="*/ 1485900 w 1722120"/>
                <a:gd name="connsiteY77" fmla="*/ 68580 h 3298244"/>
                <a:gd name="connsiteX78" fmla="*/ 1531620 w 1722120"/>
                <a:gd name="connsiteY78" fmla="*/ 91440 h 3298244"/>
                <a:gd name="connsiteX79" fmla="*/ 1554480 w 1722120"/>
                <a:gd name="connsiteY79" fmla="*/ 114300 h 3298244"/>
                <a:gd name="connsiteX80" fmla="*/ 1577340 w 1722120"/>
                <a:gd name="connsiteY80" fmla="*/ 129540 h 3298244"/>
                <a:gd name="connsiteX81" fmla="*/ 1615440 w 1722120"/>
                <a:gd name="connsiteY81" fmla="*/ 167640 h 3298244"/>
                <a:gd name="connsiteX82" fmla="*/ 1630680 w 1722120"/>
                <a:gd name="connsiteY82" fmla="*/ 190500 h 3298244"/>
                <a:gd name="connsiteX83" fmla="*/ 1638300 w 1722120"/>
                <a:gd name="connsiteY83" fmla="*/ 266700 h 3298244"/>
                <a:gd name="connsiteX84" fmla="*/ 1645920 w 1722120"/>
                <a:gd name="connsiteY84" fmla="*/ 297180 h 3298244"/>
                <a:gd name="connsiteX85" fmla="*/ 1668780 w 1722120"/>
                <a:gd name="connsiteY85" fmla="*/ 320040 h 3298244"/>
                <a:gd name="connsiteX86" fmla="*/ 1699260 w 1722120"/>
                <a:gd name="connsiteY86" fmla="*/ 365760 h 3298244"/>
                <a:gd name="connsiteX87" fmla="*/ 1714500 w 1722120"/>
                <a:gd name="connsiteY87" fmla="*/ 388620 h 3298244"/>
                <a:gd name="connsiteX88" fmla="*/ 1722120 w 1722120"/>
                <a:gd name="connsiteY88" fmla="*/ 411480 h 3298244"/>
                <a:gd name="connsiteX89" fmla="*/ 1699260 w 1722120"/>
                <a:gd name="connsiteY89" fmla="*/ 502920 h 3298244"/>
                <a:gd name="connsiteX90" fmla="*/ 1691640 w 1722120"/>
                <a:gd name="connsiteY90" fmla="*/ 525780 h 3298244"/>
                <a:gd name="connsiteX91" fmla="*/ 1684020 w 1722120"/>
                <a:gd name="connsiteY91" fmla="*/ 579120 h 3298244"/>
                <a:gd name="connsiteX92" fmla="*/ 1668780 w 1722120"/>
                <a:gd name="connsiteY92" fmla="*/ 624840 h 3298244"/>
                <a:gd name="connsiteX93" fmla="*/ 1661160 w 1722120"/>
                <a:gd name="connsiteY93" fmla="*/ 647700 h 3298244"/>
                <a:gd name="connsiteX94" fmla="*/ 1653540 w 1722120"/>
                <a:gd name="connsiteY94" fmla="*/ 670560 h 3298244"/>
                <a:gd name="connsiteX95" fmla="*/ 1615440 w 1722120"/>
                <a:gd name="connsiteY95" fmla="*/ 739140 h 3298244"/>
                <a:gd name="connsiteX96" fmla="*/ 1569720 w 1722120"/>
                <a:gd name="connsiteY96" fmla="*/ 762000 h 3298244"/>
                <a:gd name="connsiteX97" fmla="*/ 1470660 w 1722120"/>
                <a:gd name="connsiteY97" fmla="*/ 754380 h 3298244"/>
                <a:gd name="connsiteX98" fmla="*/ 1424940 w 1722120"/>
                <a:gd name="connsiteY98" fmla="*/ 739140 h 3298244"/>
                <a:gd name="connsiteX99" fmla="*/ 1394460 w 1722120"/>
                <a:gd name="connsiteY99" fmla="*/ 731520 h 3298244"/>
                <a:gd name="connsiteX100" fmla="*/ 1234440 w 1722120"/>
                <a:gd name="connsiteY100" fmla="*/ 739140 h 3298244"/>
                <a:gd name="connsiteX101" fmla="*/ 1219200 w 1722120"/>
                <a:gd name="connsiteY101" fmla="*/ 762000 h 3298244"/>
                <a:gd name="connsiteX102" fmla="*/ 1196340 w 1722120"/>
                <a:gd name="connsiteY102" fmla="*/ 784860 h 3298244"/>
                <a:gd name="connsiteX103" fmla="*/ 1150620 w 1722120"/>
                <a:gd name="connsiteY103" fmla="*/ 815340 h 3298244"/>
                <a:gd name="connsiteX104" fmla="*/ 1127760 w 1722120"/>
                <a:gd name="connsiteY104" fmla="*/ 830580 h 3298244"/>
                <a:gd name="connsiteX105" fmla="*/ 1104900 w 1722120"/>
                <a:gd name="connsiteY105" fmla="*/ 853440 h 3298244"/>
                <a:gd name="connsiteX106" fmla="*/ 1074420 w 1722120"/>
                <a:gd name="connsiteY106" fmla="*/ 899160 h 3298244"/>
                <a:gd name="connsiteX107" fmla="*/ 1051560 w 1722120"/>
                <a:gd name="connsiteY107" fmla="*/ 914400 h 3298244"/>
                <a:gd name="connsiteX108" fmla="*/ 1036320 w 1722120"/>
                <a:gd name="connsiteY108" fmla="*/ 937260 h 3298244"/>
                <a:gd name="connsiteX109" fmla="*/ 998220 w 1722120"/>
                <a:gd name="connsiteY109" fmla="*/ 982980 h 3298244"/>
                <a:gd name="connsiteX110" fmla="*/ 982980 w 1722120"/>
                <a:gd name="connsiteY110" fmla="*/ 1028700 h 3298244"/>
                <a:gd name="connsiteX111" fmla="*/ 967740 w 1722120"/>
                <a:gd name="connsiteY111" fmla="*/ 1059180 h 3298244"/>
                <a:gd name="connsiteX112" fmla="*/ 952500 w 1722120"/>
                <a:gd name="connsiteY112" fmla="*/ 1104900 h 3298244"/>
                <a:gd name="connsiteX113" fmla="*/ 929640 w 1722120"/>
                <a:gd name="connsiteY113" fmla="*/ 1150620 h 3298244"/>
                <a:gd name="connsiteX114" fmla="*/ 914400 w 1722120"/>
                <a:gd name="connsiteY114" fmla="*/ 1173480 h 3298244"/>
                <a:gd name="connsiteX115" fmla="*/ 922020 w 1722120"/>
                <a:gd name="connsiteY115" fmla="*/ 1203960 h 3298244"/>
                <a:gd name="connsiteX116" fmla="*/ 967740 w 1722120"/>
                <a:gd name="connsiteY116" fmla="*/ 1232535 h 3298244"/>
                <a:gd name="connsiteX117" fmla="*/ 982980 w 1722120"/>
                <a:gd name="connsiteY117" fmla="*/ 1325880 h 3298244"/>
                <a:gd name="connsiteX118" fmla="*/ 967740 w 1722120"/>
                <a:gd name="connsiteY118" fmla="*/ 1371600 h 3298244"/>
                <a:gd name="connsiteX119" fmla="*/ 937260 w 1722120"/>
                <a:gd name="connsiteY119" fmla="*/ 1417320 h 3298244"/>
                <a:gd name="connsiteX120" fmla="*/ 922020 w 1722120"/>
                <a:gd name="connsiteY120" fmla="*/ 1463040 h 3298244"/>
                <a:gd name="connsiteX121" fmla="*/ 891540 w 1722120"/>
                <a:gd name="connsiteY121" fmla="*/ 1508760 h 3298244"/>
                <a:gd name="connsiteX122" fmla="*/ 853440 w 1722120"/>
                <a:gd name="connsiteY122" fmla="*/ 1554480 h 3298244"/>
                <a:gd name="connsiteX123" fmla="*/ 845820 w 1722120"/>
                <a:gd name="connsiteY123" fmla="*/ 1584960 h 3298244"/>
                <a:gd name="connsiteX124" fmla="*/ 830580 w 1722120"/>
                <a:gd name="connsiteY124" fmla="*/ 1706880 h 3298244"/>
                <a:gd name="connsiteX125" fmla="*/ 815340 w 1722120"/>
                <a:gd name="connsiteY125" fmla="*/ 1729740 h 3298244"/>
                <a:gd name="connsiteX126" fmla="*/ 807720 w 1722120"/>
                <a:gd name="connsiteY126" fmla="*/ 1760220 h 3298244"/>
                <a:gd name="connsiteX127" fmla="*/ 796290 w 1722120"/>
                <a:gd name="connsiteY127" fmla="*/ 1935480 h 3298244"/>
                <a:gd name="connsiteX128" fmla="*/ 788670 w 1722120"/>
                <a:gd name="connsiteY128" fmla="*/ 2002155 h 3298244"/>
                <a:gd name="connsiteX129" fmla="*/ 788670 w 1722120"/>
                <a:gd name="connsiteY129" fmla="*/ 2114550 h 3298244"/>
                <a:gd name="connsiteX130" fmla="*/ 792480 w 1722120"/>
                <a:gd name="connsiteY130" fmla="*/ 2202180 h 3298244"/>
                <a:gd name="connsiteX131" fmla="*/ 815340 w 1722120"/>
                <a:gd name="connsiteY131" fmla="*/ 2541270 h 3298244"/>
                <a:gd name="connsiteX132" fmla="*/ 828675 w 1722120"/>
                <a:gd name="connsiteY132" fmla="*/ 2798445 h 3298244"/>
                <a:gd name="connsiteX133" fmla="*/ 828675 w 1722120"/>
                <a:gd name="connsiteY133" fmla="*/ 3055620 h 3298244"/>
                <a:gd name="connsiteX134" fmla="*/ 822960 w 1722120"/>
                <a:gd name="connsiteY134" fmla="*/ 3276600 h 3298244"/>
                <a:gd name="connsiteX135" fmla="*/ 662940 w 1722120"/>
                <a:gd name="connsiteY135" fmla="*/ 3289935 h 3298244"/>
                <a:gd name="connsiteX136" fmla="*/ 438150 w 1722120"/>
                <a:gd name="connsiteY136" fmla="*/ 3286125 h 3298244"/>
                <a:gd name="connsiteX137" fmla="*/ 308610 w 1722120"/>
                <a:gd name="connsiteY137" fmla="*/ 3280410 h 3298244"/>
                <a:gd name="connsiteX0" fmla="*/ 308610 w 1722120"/>
                <a:gd name="connsiteY0" fmla="*/ 3280410 h 3298244"/>
                <a:gd name="connsiteX1" fmla="*/ 300990 w 1722120"/>
                <a:gd name="connsiteY1" fmla="*/ 3219450 h 3298244"/>
                <a:gd name="connsiteX2" fmla="*/ 297180 w 1722120"/>
                <a:gd name="connsiteY2" fmla="*/ 3173730 h 3298244"/>
                <a:gd name="connsiteX3" fmla="*/ 291465 w 1722120"/>
                <a:gd name="connsiteY3" fmla="*/ 3095625 h 3298244"/>
                <a:gd name="connsiteX4" fmla="*/ 289560 w 1722120"/>
                <a:gd name="connsiteY4" fmla="*/ 3055620 h 3298244"/>
                <a:gd name="connsiteX5" fmla="*/ 278130 w 1722120"/>
                <a:gd name="connsiteY5" fmla="*/ 2947035 h 3298244"/>
                <a:gd name="connsiteX6" fmla="*/ 266700 w 1722120"/>
                <a:gd name="connsiteY6" fmla="*/ 2813685 h 3298244"/>
                <a:gd name="connsiteX7" fmla="*/ 247650 w 1722120"/>
                <a:gd name="connsiteY7" fmla="*/ 2739390 h 3298244"/>
                <a:gd name="connsiteX8" fmla="*/ 238125 w 1722120"/>
                <a:gd name="connsiteY8" fmla="*/ 2651760 h 3298244"/>
                <a:gd name="connsiteX9" fmla="*/ 234315 w 1722120"/>
                <a:gd name="connsiteY9" fmla="*/ 2560320 h 3298244"/>
                <a:gd name="connsiteX10" fmla="*/ 224790 w 1722120"/>
                <a:gd name="connsiteY10" fmla="*/ 2447925 h 3298244"/>
                <a:gd name="connsiteX11" fmla="*/ 207645 w 1722120"/>
                <a:gd name="connsiteY11" fmla="*/ 2244090 h 3298244"/>
                <a:gd name="connsiteX12" fmla="*/ 188595 w 1722120"/>
                <a:gd name="connsiteY12" fmla="*/ 2057400 h 3298244"/>
                <a:gd name="connsiteX13" fmla="*/ 179070 w 1722120"/>
                <a:gd name="connsiteY13" fmla="*/ 1844040 h 3298244"/>
                <a:gd name="connsiteX14" fmla="*/ 190500 w 1722120"/>
                <a:gd name="connsiteY14" fmla="*/ 1143000 h 3298244"/>
                <a:gd name="connsiteX15" fmla="*/ 182880 w 1722120"/>
                <a:gd name="connsiteY15" fmla="*/ 1120140 h 3298244"/>
                <a:gd name="connsiteX16" fmla="*/ 167640 w 1722120"/>
                <a:gd name="connsiteY16" fmla="*/ 1059180 h 3298244"/>
                <a:gd name="connsiteX17" fmla="*/ 160020 w 1722120"/>
                <a:gd name="connsiteY17" fmla="*/ 1036320 h 3298244"/>
                <a:gd name="connsiteX18" fmla="*/ 114300 w 1722120"/>
                <a:gd name="connsiteY18" fmla="*/ 990600 h 3298244"/>
                <a:gd name="connsiteX19" fmla="*/ 99060 w 1722120"/>
                <a:gd name="connsiteY19" fmla="*/ 967740 h 3298244"/>
                <a:gd name="connsiteX20" fmla="*/ 53340 w 1722120"/>
                <a:gd name="connsiteY20" fmla="*/ 922020 h 3298244"/>
                <a:gd name="connsiteX21" fmla="*/ 30480 w 1722120"/>
                <a:gd name="connsiteY21" fmla="*/ 876300 h 3298244"/>
                <a:gd name="connsiteX22" fmla="*/ 7620 w 1722120"/>
                <a:gd name="connsiteY22" fmla="*/ 830580 h 3298244"/>
                <a:gd name="connsiteX23" fmla="*/ 0 w 1722120"/>
                <a:gd name="connsiteY23" fmla="*/ 769620 h 3298244"/>
                <a:gd name="connsiteX24" fmla="*/ 15240 w 1722120"/>
                <a:gd name="connsiteY24" fmla="*/ 708660 h 3298244"/>
                <a:gd name="connsiteX25" fmla="*/ 30480 w 1722120"/>
                <a:gd name="connsiteY25" fmla="*/ 685800 h 3298244"/>
                <a:gd name="connsiteX26" fmla="*/ 53340 w 1722120"/>
                <a:gd name="connsiteY26" fmla="*/ 640080 h 3298244"/>
                <a:gd name="connsiteX27" fmla="*/ 68580 w 1722120"/>
                <a:gd name="connsiteY27" fmla="*/ 548640 h 3298244"/>
                <a:gd name="connsiteX28" fmla="*/ 76200 w 1722120"/>
                <a:gd name="connsiteY28" fmla="*/ 525780 h 3298244"/>
                <a:gd name="connsiteX29" fmla="*/ 91440 w 1722120"/>
                <a:gd name="connsiteY29" fmla="*/ 502920 h 3298244"/>
                <a:gd name="connsiteX30" fmla="*/ 99060 w 1722120"/>
                <a:gd name="connsiteY30" fmla="*/ 472440 h 3298244"/>
                <a:gd name="connsiteX31" fmla="*/ 160020 w 1722120"/>
                <a:gd name="connsiteY31" fmla="*/ 457200 h 3298244"/>
                <a:gd name="connsiteX32" fmla="*/ 167640 w 1722120"/>
                <a:gd name="connsiteY32" fmla="*/ 434340 h 3298244"/>
                <a:gd name="connsiteX33" fmla="*/ 175260 w 1722120"/>
                <a:gd name="connsiteY33" fmla="*/ 342900 h 3298244"/>
                <a:gd name="connsiteX34" fmla="*/ 220980 w 1722120"/>
                <a:gd name="connsiteY34" fmla="*/ 327660 h 3298244"/>
                <a:gd name="connsiteX35" fmla="*/ 243840 w 1722120"/>
                <a:gd name="connsiteY35" fmla="*/ 320040 h 3298244"/>
                <a:gd name="connsiteX36" fmla="*/ 266700 w 1722120"/>
                <a:gd name="connsiteY36" fmla="*/ 312420 h 3298244"/>
                <a:gd name="connsiteX37" fmla="*/ 289560 w 1722120"/>
                <a:gd name="connsiteY37" fmla="*/ 297180 h 3298244"/>
                <a:gd name="connsiteX38" fmla="*/ 335280 w 1722120"/>
                <a:gd name="connsiteY38" fmla="*/ 281940 h 3298244"/>
                <a:gd name="connsiteX39" fmla="*/ 358140 w 1722120"/>
                <a:gd name="connsiteY39" fmla="*/ 274320 h 3298244"/>
                <a:gd name="connsiteX40" fmla="*/ 381000 w 1722120"/>
                <a:gd name="connsiteY40" fmla="*/ 266700 h 3298244"/>
                <a:gd name="connsiteX41" fmla="*/ 403860 w 1722120"/>
                <a:gd name="connsiteY41" fmla="*/ 259080 h 3298244"/>
                <a:gd name="connsiteX42" fmla="*/ 434340 w 1722120"/>
                <a:gd name="connsiteY42" fmla="*/ 251460 h 3298244"/>
                <a:gd name="connsiteX43" fmla="*/ 510540 w 1722120"/>
                <a:gd name="connsiteY43" fmla="*/ 228600 h 3298244"/>
                <a:gd name="connsiteX44" fmla="*/ 533400 w 1722120"/>
                <a:gd name="connsiteY44" fmla="*/ 251460 h 3298244"/>
                <a:gd name="connsiteX45" fmla="*/ 563880 w 1722120"/>
                <a:gd name="connsiteY45" fmla="*/ 297180 h 3298244"/>
                <a:gd name="connsiteX46" fmla="*/ 556260 w 1722120"/>
                <a:gd name="connsiteY46" fmla="*/ 358140 h 3298244"/>
                <a:gd name="connsiteX47" fmla="*/ 548640 w 1722120"/>
                <a:gd name="connsiteY47" fmla="*/ 381000 h 3298244"/>
                <a:gd name="connsiteX48" fmla="*/ 556260 w 1722120"/>
                <a:gd name="connsiteY48" fmla="*/ 449580 h 3298244"/>
                <a:gd name="connsiteX49" fmla="*/ 670560 w 1722120"/>
                <a:gd name="connsiteY49" fmla="*/ 434340 h 3298244"/>
                <a:gd name="connsiteX50" fmla="*/ 701040 w 1722120"/>
                <a:gd name="connsiteY50" fmla="*/ 419100 h 3298244"/>
                <a:gd name="connsiteX51" fmla="*/ 746760 w 1722120"/>
                <a:gd name="connsiteY51" fmla="*/ 403860 h 3298244"/>
                <a:gd name="connsiteX52" fmla="*/ 792480 w 1722120"/>
                <a:gd name="connsiteY52" fmla="*/ 388620 h 3298244"/>
                <a:gd name="connsiteX53" fmla="*/ 815340 w 1722120"/>
                <a:gd name="connsiteY53" fmla="*/ 381000 h 3298244"/>
                <a:gd name="connsiteX54" fmla="*/ 822960 w 1722120"/>
                <a:gd name="connsiteY54" fmla="*/ 358140 h 3298244"/>
                <a:gd name="connsiteX55" fmla="*/ 845820 w 1722120"/>
                <a:gd name="connsiteY55" fmla="*/ 335280 h 3298244"/>
                <a:gd name="connsiteX56" fmla="*/ 861060 w 1722120"/>
                <a:gd name="connsiteY56" fmla="*/ 312420 h 3298244"/>
                <a:gd name="connsiteX57" fmla="*/ 838200 w 1722120"/>
                <a:gd name="connsiteY57" fmla="*/ 259080 h 3298244"/>
                <a:gd name="connsiteX58" fmla="*/ 815340 w 1722120"/>
                <a:gd name="connsiteY58" fmla="*/ 251460 h 3298244"/>
                <a:gd name="connsiteX59" fmla="*/ 838200 w 1722120"/>
                <a:gd name="connsiteY59" fmla="*/ 228600 h 3298244"/>
                <a:gd name="connsiteX60" fmla="*/ 853440 w 1722120"/>
                <a:gd name="connsiteY60" fmla="*/ 205740 h 3298244"/>
                <a:gd name="connsiteX61" fmla="*/ 876300 w 1722120"/>
                <a:gd name="connsiteY61" fmla="*/ 198120 h 3298244"/>
                <a:gd name="connsiteX62" fmla="*/ 929640 w 1722120"/>
                <a:gd name="connsiteY62" fmla="*/ 160020 h 3298244"/>
                <a:gd name="connsiteX63" fmla="*/ 952500 w 1722120"/>
                <a:gd name="connsiteY63" fmla="*/ 152400 h 3298244"/>
                <a:gd name="connsiteX64" fmla="*/ 990600 w 1722120"/>
                <a:gd name="connsiteY64" fmla="*/ 106680 h 3298244"/>
                <a:gd name="connsiteX65" fmla="*/ 1013460 w 1722120"/>
                <a:gd name="connsiteY65" fmla="*/ 99060 h 3298244"/>
                <a:gd name="connsiteX66" fmla="*/ 1036320 w 1722120"/>
                <a:gd name="connsiteY66" fmla="*/ 83820 h 3298244"/>
                <a:gd name="connsiteX67" fmla="*/ 1059180 w 1722120"/>
                <a:gd name="connsiteY67" fmla="*/ 76200 h 3298244"/>
                <a:gd name="connsiteX68" fmla="*/ 1082040 w 1722120"/>
                <a:gd name="connsiteY68" fmla="*/ 60960 h 3298244"/>
                <a:gd name="connsiteX69" fmla="*/ 1112520 w 1722120"/>
                <a:gd name="connsiteY69" fmla="*/ 53340 h 3298244"/>
                <a:gd name="connsiteX70" fmla="*/ 1158240 w 1722120"/>
                <a:gd name="connsiteY70" fmla="*/ 38100 h 3298244"/>
                <a:gd name="connsiteX71" fmla="*/ 1181100 w 1722120"/>
                <a:gd name="connsiteY71" fmla="*/ 15240 h 3298244"/>
                <a:gd name="connsiteX72" fmla="*/ 1264920 w 1722120"/>
                <a:gd name="connsiteY72" fmla="*/ 0 h 3298244"/>
                <a:gd name="connsiteX73" fmla="*/ 1363980 w 1722120"/>
                <a:gd name="connsiteY73" fmla="*/ 7620 h 3298244"/>
                <a:gd name="connsiteX74" fmla="*/ 1386840 w 1722120"/>
                <a:gd name="connsiteY74" fmla="*/ 22860 h 3298244"/>
                <a:gd name="connsiteX75" fmla="*/ 1409700 w 1722120"/>
                <a:gd name="connsiteY75" fmla="*/ 30480 h 3298244"/>
                <a:gd name="connsiteX76" fmla="*/ 1432560 w 1722120"/>
                <a:gd name="connsiteY76" fmla="*/ 45720 h 3298244"/>
                <a:gd name="connsiteX77" fmla="*/ 1485900 w 1722120"/>
                <a:gd name="connsiteY77" fmla="*/ 68580 h 3298244"/>
                <a:gd name="connsiteX78" fmla="*/ 1531620 w 1722120"/>
                <a:gd name="connsiteY78" fmla="*/ 91440 h 3298244"/>
                <a:gd name="connsiteX79" fmla="*/ 1554480 w 1722120"/>
                <a:gd name="connsiteY79" fmla="*/ 114300 h 3298244"/>
                <a:gd name="connsiteX80" fmla="*/ 1577340 w 1722120"/>
                <a:gd name="connsiteY80" fmla="*/ 129540 h 3298244"/>
                <a:gd name="connsiteX81" fmla="*/ 1615440 w 1722120"/>
                <a:gd name="connsiteY81" fmla="*/ 167640 h 3298244"/>
                <a:gd name="connsiteX82" fmla="*/ 1630680 w 1722120"/>
                <a:gd name="connsiteY82" fmla="*/ 190500 h 3298244"/>
                <a:gd name="connsiteX83" fmla="*/ 1638300 w 1722120"/>
                <a:gd name="connsiteY83" fmla="*/ 266700 h 3298244"/>
                <a:gd name="connsiteX84" fmla="*/ 1645920 w 1722120"/>
                <a:gd name="connsiteY84" fmla="*/ 297180 h 3298244"/>
                <a:gd name="connsiteX85" fmla="*/ 1668780 w 1722120"/>
                <a:gd name="connsiteY85" fmla="*/ 320040 h 3298244"/>
                <a:gd name="connsiteX86" fmla="*/ 1699260 w 1722120"/>
                <a:gd name="connsiteY86" fmla="*/ 365760 h 3298244"/>
                <a:gd name="connsiteX87" fmla="*/ 1714500 w 1722120"/>
                <a:gd name="connsiteY87" fmla="*/ 388620 h 3298244"/>
                <a:gd name="connsiteX88" fmla="*/ 1722120 w 1722120"/>
                <a:gd name="connsiteY88" fmla="*/ 411480 h 3298244"/>
                <a:gd name="connsiteX89" fmla="*/ 1699260 w 1722120"/>
                <a:gd name="connsiteY89" fmla="*/ 502920 h 3298244"/>
                <a:gd name="connsiteX90" fmla="*/ 1691640 w 1722120"/>
                <a:gd name="connsiteY90" fmla="*/ 525780 h 3298244"/>
                <a:gd name="connsiteX91" fmla="*/ 1684020 w 1722120"/>
                <a:gd name="connsiteY91" fmla="*/ 579120 h 3298244"/>
                <a:gd name="connsiteX92" fmla="*/ 1668780 w 1722120"/>
                <a:gd name="connsiteY92" fmla="*/ 624840 h 3298244"/>
                <a:gd name="connsiteX93" fmla="*/ 1661160 w 1722120"/>
                <a:gd name="connsiteY93" fmla="*/ 647700 h 3298244"/>
                <a:gd name="connsiteX94" fmla="*/ 1653540 w 1722120"/>
                <a:gd name="connsiteY94" fmla="*/ 670560 h 3298244"/>
                <a:gd name="connsiteX95" fmla="*/ 1615440 w 1722120"/>
                <a:gd name="connsiteY95" fmla="*/ 739140 h 3298244"/>
                <a:gd name="connsiteX96" fmla="*/ 1569720 w 1722120"/>
                <a:gd name="connsiteY96" fmla="*/ 762000 h 3298244"/>
                <a:gd name="connsiteX97" fmla="*/ 1470660 w 1722120"/>
                <a:gd name="connsiteY97" fmla="*/ 754380 h 3298244"/>
                <a:gd name="connsiteX98" fmla="*/ 1424940 w 1722120"/>
                <a:gd name="connsiteY98" fmla="*/ 739140 h 3298244"/>
                <a:gd name="connsiteX99" fmla="*/ 1394460 w 1722120"/>
                <a:gd name="connsiteY99" fmla="*/ 731520 h 3298244"/>
                <a:gd name="connsiteX100" fmla="*/ 1234440 w 1722120"/>
                <a:gd name="connsiteY100" fmla="*/ 739140 h 3298244"/>
                <a:gd name="connsiteX101" fmla="*/ 1219200 w 1722120"/>
                <a:gd name="connsiteY101" fmla="*/ 762000 h 3298244"/>
                <a:gd name="connsiteX102" fmla="*/ 1196340 w 1722120"/>
                <a:gd name="connsiteY102" fmla="*/ 784860 h 3298244"/>
                <a:gd name="connsiteX103" fmla="*/ 1150620 w 1722120"/>
                <a:gd name="connsiteY103" fmla="*/ 815340 h 3298244"/>
                <a:gd name="connsiteX104" fmla="*/ 1127760 w 1722120"/>
                <a:gd name="connsiteY104" fmla="*/ 830580 h 3298244"/>
                <a:gd name="connsiteX105" fmla="*/ 1104900 w 1722120"/>
                <a:gd name="connsiteY105" fmla="*/ 853440 h 3298244"/>
                <a:gd name="connsiteX106" fmla="*/ 1074420 w 1722120"/>
                <a:gd name="connsiteY106" fmla="*/ 899160 h 3298244"/>
                <a:gd name="connsiteX107" fmla="*/ 1051560 w 1722120"/>
                <a:gd name="connsiteY107" fmla="*/ 914400 h 3298244"/>
                <a:gd name="connsiteX108" fmla="*/ 1036320 w 1722120"/>
                <a:gd name="connsiteY108" fmla="*/ 937260 h 3298244"/>
                <a:gd name="connsiteX109" fmla="*/ 998220 w 1722120"/>
                <a:gd name="connsiteY109" fmla="*/ 982980 h 3298244"/>
                <a:gd name="connsiteX110" fmla="*/ 982980 w 1722120"/>
                <a:gd name="connsiteY110" fmla="*/ 1028700 h 3298244"/>
                <a:gd name="connsiteX111" fmla="*/ 967740 w 1722120"/>
                <a:gd name="connsiteY111" fmla="*/ 1059180 h 3298244"/>
                <a:gd name="connsiteX112" fmla="*/ 952500 w 1722120"/>
                <a:gd name="connsiteY112" fmla="*/ 1104900 h 3298244"/>
                <a:gd name="connsiteX113" fmla="*/ 929640 w 1722120"/>
                <a:gd name="connsiteY113" fmla="*/ 1150620 h 3298244"/>
                <a:gd name="connsiteX114" fmla="*/ 914400 w 1722120"/>
                <a:gd name="connsiteY114" fmla="*/ 1173480 h 3298244"/>
                <a:gd name="connsiteX115" fmla="*/ 922020 w 1722120"/>
                <a:gd name="connsiteY115" fmla="*/ 1203960 h 3298244"/>
                <a:gd name="connsiteX116" fmla="*/ 967740 w 1722120"/>
                <a:gd name="connsiteY116" fmla="*/ 1232535 h 3298244"/>
                <a:gd name="connsiteX117" fmla="*/ 982980 w 1722120"/>
                <a:gd name="connsiteY117" fmla="*/ 1325880 h 3298244"/>
                <a:gd name="connsiteX118" fmla="*/ 967740 w 1722120"/>
                <a:gd name="connsiteY118" fmla="*/ 1371600 h 3298244"/>
                <a:gd name="connsiteX119" fmla="*/ 937260 w 1722120"/>
                <a:gd name="connsiteY119" fmla="*/ 1417320 h 3298244"/>
                <a:gd name="connsiteX120" fmla="*/ 922020 w 1722120"/>
                <a:gd name="connsiteY120" fmla="*/ 1463040 h 3298244"/>
                <a:gd name="connsiteX121" fmla="*/ 891540 w 1722120"/>
                <a:gd name="connsiteY121" fmla="*/ 1508760 h 3298244"/>
                <a:gd name="connsiteX122" fmla="*/ 853440 w 1722120"/>
                <a:gd name="connsiteY122" fmla="*/ 1554480 h 3298244"/>
                <a:gd name="connsiteX123" fmla="*/ 845820 w 1722120"/>
                <a:gd name="connsiteY123" fmla="*/ 1584960 h 3298244"/>
                <a:gd name="connsiteX124" fmla="*/ 830580 w 1722120"/>
                <a:gd name="connsiteY124" fmla="*/ 1706880 h 3298244"/>
                <a:gd name="connsiteX125" fmla="*/ 815340 w 1722120"/>
                <a:gd name="connsiteY125" fmla="*/ 1729740 h 3298244"/>
                <a:gd name="connsiteX126" fmla="*/ 807720 w 1722120"/>
                <a:gd name="connsiteY126" fmla="*/ 1760220 h 3298244"/>
                <a:gd name="connsiteX127" fmla="*/ 796290 w 1722120"/>
                <a:gd name="connsiteY127" fmla="*/ 1935480 h 3298244"/>
                <a:gd name="connsiteX128" fmla="*/ 788670 w 1722120"/>
                <a:gd name="connsiteY128" fmla="*/ 2002155 h 3298244"/>
                <a:gd name="connsiteX129" fmla="*/ 788670 w 1722120"/>
                <a:gd name="connsiteY129" fmla="*/ 2114550 h 3298244"/>
                <a:gd name="connsiteX130" fmla="*/ 792480 w 1722120"/>
                <a:gd name="connsiteY130" fmla="*/ 2202180 h 3298244"/>
                <a:gd name="connsiteX131" fmla="*/ 815340 w 1722120"/>
                <a:gd name="connsiteY131" fmla="*/ 2541270 h 3298244"/>
                <a:gd name="connsiteX132" fmla="*/ 828675 w 1722120"/>
                <a:gd name="connsiteY132" fmla="*/ 2798445 h 3298244"/>
                <a:gd name="connsiteX133" fmla="*/ 828675 w 1722120"/>
                <a:gd name="connsiteY133" fmla="*/ 3055620 h 3298244"/>
                <a:gd name="connsiteX134" fmla="*/ 822960 w 1722120"/>
                <a:gd name="connsiteY134" fmla="*/ 3276600 h 3298244"/>
                <a:gd name="connsiteX135" fmla="*/ 662940 w 1722120"/>
                <a:gd name="connsiteY135" fmla="*/ 3289935 h 3298244"/>
                <a:gd name="connsiteX136" fmla="*/ 438150 w 1722120"/>
                <a:gd name="connsiteY136" fmla="*/ 3286125 h 3298244"/>
                <a:gd name="connsiteX137" fmla="*/ 308610 w 1722120"/>
                <a:gd name="connsiteY137" fmla="*/ 3280410 h 3298244"/>
                <a:gd name="connsiteX0" fmla="*/ 308610 w 1722120"/>
                <a:gd name="connsiteY0" fmla="*/ 3280410 h 3298244"/>
                <a:gd name="connsiteX1" fmla="*/ 300990 w 1722120"/>
                <a:gd name="connsiteY1" fmla="*/ 3219450 h 3298244"/>
                <a:gd name="connsiteX2" fmla="*/ 297180 w 1722120"/>
                <a:gd name="connsiteY2" fmla="*/ 3173730 h 3298244"/>
                <a:gd name="connsiteX3" fmla="*/ 291465 w 1722120"/>
                <a:gd name="connsiteY3" fmla="*/ 3095625 h 3298244"/>
                <a:gd name="connsiteX4" fmla="*/ 289560 w 1722120"/>
                <a:gd name="connsiteY4" fmla="*/ 3055620 h 3298244"/>
                <a:gd name="connsiteX5" fmla="*/ 278130 w 1722120"/>
                <a:gd name="connsiteY5" fmla="*/ 2947035 h 3298244"/>
                <a:gd name="connsiteX6" fmla="*/ 266700 w 1722120"/>
                <a:gd name="connsiteY6" fmla="*/ 2813685 h 3298244"/>
                <a:gd name="connsiteX7" fmla="*/ 251460 w 1722120"/>
                <a:gd name="connsiteY7" fmla="*/ 2747010 h 3298244"/>
                <a:gd name="connsiteX8" fmla="*/ 238125 w 1722120"/>
                <a:gd name="connsiteY8" fmla="*/ 2651760 h 3298244"/>
                <a:gd name="connsiteX9" fmla="*/ 234315 w 1722120"/>
                <a:gd name="connsiteY9" fmla="*/ 2560320 h 3298244"/>
                <a:gd name="connsiteX10" fmla="*/ 224790 w 1722120"/>
                <a:gd name="connsiteY10" fmla="*/ 2447925 h 3298244"/>
                <a:gd name="connsiteX11" fmla="*/ 207645 w 1722120"/>
                <a:gd name="connsiteY11" fmla="*/ 2244090 h 3298244"/>
                <a:gd name="connsiteX12" fmla="*/ 188595 w 1722120"/>
                <a:gd name="connsiteY12" fmla="*/ 2057400 h 3298244"/>
                <a:gd name="connsiteX13" fmla="*/ 179070 w 1722120"/>
                <a:gd name="connsiteY13" fmla="*/ 1844040 h 3298244"/>
                <a:gd name="connsiteX14" fmla="*/ 190500 w 1722120"/>
                <a:gd name="connsiteY14" fmla="*/ 1143000 h 3298244"/>
                <a:gd name="connsiteX15" fmla="*/ 182880 w 1722120"/>
                <a:gd name="connsiteY15" fmla="*/ 1120140 h 3298244"/>
                <a:gd name="connsiteX16" fmla="*/ 167640 w 1722120"/>
                <a:gd name="connsiteY16" fmla="*/ 1059180 h 3298244"/>
                <a:gd name="connsiteX17" fmla="*/ 160020 w 1722120"/>
                <a:gd name="connsiteY17" fmla="*/ 1036320 h 3298244"/>
                <a:gd name="connsiteX18" fmla="*/ 114300 w 1722120"/>
                <a:gd name="connsiteY18" fmla="*/ 990600 h 3298244"/>
                <a:gd name="connsiteX19" fmla="*/ 99060 w 1722120"/>
                <a:gd name="connsiteY19" fmla="*/ 967740 h 3298244"/>
                <a:gd name="connsiteX20" fmla="*/ 53340 w 1722120"/>
                <a:gd name="connsiteY20" fmla="*/ 922020 h 3298244"/>
                <a:gd name="connsiteX21" fmla="*/ 30480 w 1722120"/>
                <a:gd name="connsiteY21" fmla="*/ 876300 h 3298244"/>
                <a:gd name="connsiteX22" fmla="*/ 7620 w 1722120"/>
                <a:gd name="connsiteY22" fmla="*/ 830580 h 3298244"/>
                <a:gd name="connsiteX23" fmla="*/ 0 w 1722120"/>
                <a:gd name="connsiteY23" fmla="*/ 769620 h 3298244"/>
                <a:gd name="connsiteX24" fmla="*/ 15240 w 1722120"/>
                <a:gd name="connsiteY24" fmla="*/ 708660 h 3298244"/>
                <a:gd name="connsiteX25" fmla="*/ 30480 w 1722120"/>
                <a:gd name="connsiteY25" fmla="*/ 685800 h 3298244"/>
                <a:gd name="connsiteX26" fmla="*/ 53340 w 1722120"/>
                <a:gd name="connsiteY26" fmla="*/ 640080 h 3298244"/>
                <a:gd name="connsiteX27" fmla="*/ 68580 w 1722120"/>
                <a:gd name="connsiteY27" fmla="*/ 548640 h 3298244"/>
                <a:gd name="connsiteX28" fmla="*/ 76200 w 1722120"/>
                <a:gd name="connsiteY28" fmla="*/ 525780 h 3298244"/>
                <a:gd name="connsiteX29" fmla="*/ 91440 w 1722120"/>
                <a:gd name="connsiteY29" fmla="*/ 502920 h 3298244"/>
                <a:gd name="connsiteX30" fmla="*/ 99060 w 1722120"/>
                <a:gd name="connsiteY30" fmla="*/ 472440 h 3298244"/>
                <a:gd name="connsiteX31" fmla="*/ 160020 w 1722120"/>
                <a:gd name="connsiteY31" fmla="*/ 457200 h 3298244"/>
                <a:gd name="connsiteX32" fmla="*/ 167640 w 1722120"/>
                <a:gd name="connsiteY32" fmla="*/ 434340 h 3298244"/>
                <a:gd name="connsiteX33" fmla="*/ 175260 w 1722120"/>
                <a:gd name="connsiteY33" fmla="*/ 342900 h 3298244"/>
                <a:gd name="connsiteX34" fmla="*/ 220980 w 1722120"/>
                <a:gd name="connsiteY34" fmla="*/ 327660 h 3298244"/>
                <a:gd name="connsiteX35" fmla="*/ 243840 w 1722120"/>
                <a:gd name="connsiteY35" fmla="*/ 320040 h 3298244"/>
                <a:gd name="connsiteX36" fmla="*/ 266700 w 1722120"/>
                <a:gd name="connsiteY36" fmla="*/ 312420 h 3298244"/>
                <a:gd name="connsiteX37" fmla="*/ 289560 w 1722120"/>
                <a:gd name="connsiteY37" fmla="*/ 297180 h 3298244"/>
                <a:gd name="connsiteX38" fmla="*/ 335280 w 1722120"/>
                <a:gd name="connsiteY38" fmla="*/ 281940 h 3298244"/>
                <a:gd name="connsiteX39" fmla="*/ 358140 w 1722120"/>
                <a:gd name="connsiteY39" fmla="*/ 274320 h 3298244"/>
                <a:gd name="connsiteX40" fmla="*/ 381000 w 1722120"/>
                <a:gd name="connsiteY40" fmla="*/ 266700 h 3298244"/>
                <a:gd name="connsiteX41" fmla="*/ 403860 w 1722120"/>
                <a:gd name="connsiteY41" fmla="*/ 259080 h 3298244"/>
                <a:gd name="connsiteX42" fmla="*/ 434340 w 1722120"/>
                <a:gd name="connsiteY42" fmla="*/ 251460 h 3298244"/>
                <a:gd name="connsiteX43" fmla="*/ 510540 w 1722120"/>
                <a:gd name="connsiteY43" fmla="*/ 228600 h 3298244"/>
                <a:gd name="connsiteX44" fmla="*/ 533400 w 1722120"/>
                <a:gd name="connsiteY44" fmla="*/ 251460 h 3298244"/>
                <a:gd name="connsiteX45" fmla="*/ 563880 w 1722120"/>
                <a:gd name="connsiteY45" fmla="*/ 297180 h 3298244"/>
                <a:gd name="connsiteX46" fmla="*/ 556260 w 1722120"/>
                <a:gd name="connsiteY46" fmla="*/ 358140 h 3298244"/>
                <a:gd name="connsiteX47" fmla="*/ 548640 w 1722120"/>
                <a:gd name="connsiteY47" fmla="*/ 381000 h 3298244"/>
                <a:gd name="connsiteX48" fmla="*/ 556260 w 1722120"/>
                <a:gd name="connsiteY48" fmla="*/ 449580 h 3298244"/>
                <a:gd name="connsiteX49" fmla="*/ 670560 w 1722120"/>
                <a:gd name="connsiteY49" fmla="*/ 434340 h 3298244"/>
                <a:gd name="connsiteX50" fmla="*/ 701040 w 1722120"/>
                <a:gd name="connsiteY50" fmla="*/ 419100 h 3298244"/>
                <a:gd name="connsiteX51" fmla="*/ 746760 w 1722120"/>
                <a:gd name="connsiteY51" fmla="*/ 403860 h 3298244"/>
                <a:gd name="connsiteX52" fmla="*/ 792480 w 1722120"/>
                <a:gd name="connsiteY52" fmla="*/ 388620 h 3298244"/>
                <a:gd name="connsiteX53" fmla="*/ 815340 w 1722120"/>
                <a:gd name="connsiteY53" fmla="*/ 381000 h 3298244"/>
                <a:gd name="connsiteX54" fmla="*/ 822960 w 1722120"/>
                <a:gd name="connsiteY54" fmla="*/ 358140 h 3298244"/>
                <a:gd name="connsiteX55" fmla="*/ 845820 w 1722120"/>
                <a:gd name="connsiteY55" fmla="*/ 335280 h 3298244"/>
                <a:gd name="connsiteX56" fmla="*/ 861060 w 1722120"/>
                <a:gd name="connsiteY56" fmla="*/ 312420 h 3298244"/>
                <a:gd name="connsiteX57" fmla="*/ 838200 w 1722120"/>
                <a:gd name="connsiteY57" fmla="*/ 259080 h 3298244"/>
                <a:gd name="connsiteX58" fmla="*/ 815340 w 1722120"/>
                <a:gd name="connsiteY58" fmla="*/ 251460 h 3298244"/>
                <a:gd name="connsiteX59" fmla="*/ 838200 w 1722120"/>
                <a:gd name="connsiteY59" fmla="*/ 228600 h 3298244"/>
                <a:gd name="connsiteX60" fmla="*/ 853440 w 1722120"/>
                <a:gd name="connsiteY60" fmla="*/ 205740 h 3298244"/>
                <a:gd name="connsiteX61" fmla="*/ 876300 w 1722120"/>
                <a:gd name="connsiteY61" fmla="*/ 198120 h 3298244"/>
                <a:gd name="connsiteX62" fmla="*/ 929640 w 1722120"/>
                <a:gd name="connsiteY62" fmla="*/ 160020 h 3298244"/>
                <a:gd name="connsiteX63" fmla="*/ 952500 w 1722120"/>
                <a:gd name="connsiteY63" fmla="*/ 152400 h 3298244"/>
                <a:gd name="connsiteX64" fmla="*/ 990600 w 1722120"/>
                <a:gd name="connsiteY64" fmla="*/ 106680 h 3298244"/>
                <a:gd name="connsiteX65" fmla="*/ 1013460 w 1722120"/>
                <a:gd name="connsiteY65" fmla="*/ 99060 h 3298244"/>
                <a:gd name="connsiteX66" fmla="*/ 1036320 w 1722120"/>
                <a:gd name="connsiteY66" fmla="*/ 83820 h 3298244"/>
                <a:gd name="connsiteX67" fmla="*/ 1059180 w 1722120"/>
                <a:gd name="connsiteY67" fmla="*/ 76200 h 3298244"/>
                <a:gd name="connsiteX68" fmla="*/ 1082040 w 1722120"/>
                <a:gd name="connsiteY68" fmla="*/ 60960 h 3298244"/>
                <a:gd name="connsiteX69" fmla="*/ 1112520 w 1722120"/>
                <a:gd name="connsiteY69" fmla="*/ 53340 h 3298244"/>
                <a:gd name="connsiteX70" fmla="*/ 1158240 w 1722120"/>
                <a:gd name="connsiteY70" fmla="*/ 38100 h 3298244"/>
                <a:gd name="connsiteX71" fmla="*/ 1181100 w 1722120"/>
                <a:gd name="connsiteY71" fmla="*/ 15240 h 3298244"/>
                <a:gd name="connsiteX72" fmla="*/ 1264920 w 1722120"/>
                <a:gd name="connsiteY72" fmla="*/ 0 h 3298244"/>
                <a:gd name="connsiteX73" fmla="*/ 1363980 w 1722120"/>
                <a:gd name="connsiteY73" fmla="*/ 7620 h 3298244"/>
                <a:gd name="connsiteX74" fmla="*/ 1386840 w 1722120"/>
                <a:gd name="connsiteY74" fmla="*/ 22860 h 3298244"/>
                <a:gd name="connsiteX75" fmla="*/ 1409700 w 1722120"/>
                <a:gd name="connsiteY75" fmla="*/ 30480 h 3298244"/>
                <a:gd name="connsiteX76" fmla="*/ 1432560 w 1722120"/>
                <a:gd name="connsiteY76" fmla="*/ 45720 h 3298244"/>
                <a:gd name="connsiteX77" fmla="*/ 1485900 w 1722120"/>
                <a:gd name="connsiteY77" fmla="*/ 68580 h 3298244"/>
                <a:gd name="connsiteX78" fmla="*/ 1531620 w 1722120"/>
                <a:gd name="connsiteY78" fmla="*/ 91440 h 3298244"/>
                <a:gd name="connsiteX79" fmla="*/ 1554480 w 1722120"/>
                <a:gd name="connsiteY79" fmla="*/ 114300 h 3298244"/>
                <a:gd name="connsiteX80" fmla="*/ 1577340 w 1722120"/>
                <a:gd name="connsiteY80" fmla="*/ 129540 h 3298244"/>
                <a:gd name="connsiteX81" fmla="*/ 1615440 w 1722120"/>
                <a:gd name="connsiteY81" fmla="*/ 167640 h 3298244"/>
                <a:gd name="connsiteX82" fmla="*/ 1630680 w 1722120"/>
                <a:gd name="connsiteY82" fmla="*/ 190500 h 3298244"/>
                <a:gd name="connsiteX83" fmla="*/ 1638300 w 1722120"/>
                <a:gd name="connsiteY83" fmla="*/ 266700 h 3298244"/>
                <a:gd name="connsiteX84" fmla="*/ 1645920 w 1722120"/>
                <a:gd name="connsiteY84" fmla="*/ 297180 h 3298244"/>
                <a:gd name="connsiteX85" fmla="*/ 1668780 w 1722120"/>
                <a:gd name="connsiteY85" fmla="*/ 320040 h 3298244"/>
                <a:gd name="connsiteX86" fmla="*/ 1699260 w 1722120"/>
                <a:gd name="connsiteY86" fmla="*/ 365760 h 3298244"/>
                <a:gd name="connsiteX87" fmla="*/ 1714500 w 1722120"/>
                <a:gd name="connsiteY87" fmla="*/ 388620 h 3298244"/>
                <a:gd name="connsiteX88" fmla="*/ 1722120 w 1722120"/>
                <a:gd name="connsiteY88" fmla="*/ 411480 h 3298244"/>
                <a:gd name="connsiteX89" fmla="*/ 1699260 w 1722120"/>
                <a:gd name="connsiteY89" fmla="*/ 502920 h 3298244"/>
                <a:gd name="connsiteX90" fmla="*/ 1691640 w 1722120"/>
                <a:gd name="connsiteY90" fmla="*/ 525780 h 3298244"/>
                <a:gd name="connsiteX91" fmla="*/ 1684020 w 1722120"/>
                <a:gd name="connsiteY91" fmla="*/ 579120 h 3298244"/>
                <a:gd name="connsiteX92" fmla="*/ 1668780 w 1722120"/>
                <a:gd name="connsiteY92" fmla="*/ 624840 h 3298244"/>
                <a:gd name="connsiteX93" fmla="*/ 1661160 w 1722120"/>
                <a:gd name="connsiteY93" fmla="*/ 647700 h 3298244"/>
                <a:gd name="connsiteX94" fmla="*/ 1653540 w 1722120"/>
                <a:gd name="connsiteY94" fmla="*/ 670560 h 3298244"/>
                <a:gd name="connsiteX95" fmla="*/ 1615440 w 1722120"/>
                <a:gd name="connsiteY95" fmla="*/ 739140 h 3298244"/>
                <a:gd name="connsiteX96" fmla="*/ 1569720 w 1722120"/>
                <a:gd name="connsiteY96" fmla="*/ 762000 h 3298244"/>
                <a:gd name="connsiteX97" fmla="*/ 1470660 w 1722120"/>
                <a:gd name="connsiteY97" fmla="*/ 754380 h 3298244"/>
                <a:gd name="connsiteX98" fmla="*/ 1424940 w 1722120"/>
                <a:gd name="connsiteY98" fmla="*/ 739140 h 3298244"/>
                <a:gd name="connsiteX99" fmla="*/ 1394460 w 1722120"/>
                <a:gd name="connsiteY99" fmla="*/ 731520 h 3298244"/>
                <a:gd name="connsiteX100" fmla="*/ 1234440 w 1722120"/>
                <a:gd name="connsiteY100" fmla="*/ 739140 h 3298244"/>
                <a:gd name="connsiteX101" fmla="*/ 1219200 w 1722120"/>
                <a:gd name="connsiteY101" fmla="*/ 762000 h 3298244"/>
                <a:gd name="connsiteX102" fmla="*/ 1196340 w 1722120"/>
                <a:gd name="connsiteY102" fmla="*/ 784860 h 3298244"/>
                <a:gd name="connsiteX103" fmla="*/ 1150620 w 1722120"/>
                <a:gd name="connsiteY103" fmla="*/ 815340 h 3298244"/>
                <a:gd name="connsiteX104" fmla="*/ 1127760 w 1722120"/>
                <a:gd name="connsiteY104" fmla="*/ 830580 h 3298244"/>
                <a:gd name="connsiteX105" fmla="*/ 1104900 w 1722120"/>
                <a:gd name="connsiteY105" fmla="*/ 853440 h 3298244"/>
                <a:gd name="connsiteX106" fmla="*/ 1074420 w 1722120"/>
                <a:gd name="connsiteY106" fmla="*/ 899160 h 3298244"/>
                <a:gd name="connsiteX107" fmla="*/ 1051560 w 1722120"/>
                <a:gd name="connsiteY107" fmla="*/ 914400 h 3298244"/>
                <a:gd name="connsiteX108" fmla="*/ 1036320 w 1722120"/>
                <a:gd name="connsiteY108" fmla="*/ 937260 h 3298244"/>
                <a:gd name="connsiteX109" fmla="*/ 998220 w 1722120"/>
                <a:gd name="connsiteY109" fmla="*/ 982980 h 3298244"/>
                <a:gd name="connsiteX110" fmla="*/ 982980 w 1722120"/>
                <a:gd name="connsiteY110" fmla="*/ 1028700 h 3298244"/>
                <a:gd name="connsiteX111" fmla="*/ 967740 w 1722120"/>
                <a:gd name="connsiteY111" fmla="*/ 1059180 h 3298244"/>
                <a:gd name="connsiteX112" fmla="*/ 952500 w 1722120"/>
                <a:gd name="connsiteY112" fmla="*/ 1104900 h 3298244"/>
                <a:gd name="connsiteX113" fmla="*/ 929640 w 1722120"/>
                <a:gd name="connsiteY113" fmla="*/ 1150620 h 3298244"/>
                <a:gd name="connsiteX114" fmla="*/ 914400 w 1722120"/>
                <a:gd name="connsiteY114" fmla="*/ 1173480 h 3298244"/>
                <a:gd name="connsiteX115" fmla="*/ 922020 w 1722120"/>
                <a:gd name="connsiteY115" fmla="*/ 1203960 h 3298244"/>
                <a:gd name="connsiteX116" fmla="*/ 967740 w 1722120"/>
                <a:gd name="connsiteY116" fmla="*/ 1232535 h 3298244"/>
                <a:gd name="connsiteX117" fmla="*/ 982980 w 1722120"/>
                <a:gd name="connsiteY117" fmla="*/ 1325880 h 3298244"/>
                <a:gd name="connsiteX118" fmla="*/ 967740 w 1722120"/>
                <a:gd name="connsiteY118" fmla="*/ 1371600 h 3298244"/>
                <a:gd name="connsiteX119" fmla="*/ 937260 w 1722120"/>
                <a:gd name="connsiteY119" fmla="*/ 1417320 h 3298244"/>
                <a:gd name="connsiteX120" fmla="*/ 922020 w 1722120"/>
                <a:gd name="connsiteY120" fmla="*/ 1463040 h 3298244"/>
                <a:gd name="connsiteX121" fmla="*/ 891540 w 1722120"/>
                <a:gd name="connsiteY121" fmla="*/ 1508760 h 3298244"/>
                <a:gd name="connsiteX122" fmla="*/ 853440 w 1722120"/>
                <a:gd name="connsiteY122" fmla="*/ 1554480 h 3298244"/>
                <a:gd name="connsiteX123" fmla="*/ 845820 w 1722120"/>
                <a:gd name="connsiteY123" fmla="*/ 1584960 h 3298244"/>
                <a:gd name="connsiteX124" fmla="*/ 830580 w 1722120"/>
                <a:gd name="connsiteY124" fmla="*/ 1706880 h 3298244"/>
                <a:gd name="connsiteX125" fmla="*/ 815340 w 1722120"/>
                <a:gd name="connsiteY125" fmla="*/ 1729740 h 3298244"/>
                <a:gd name="connsiteX126" fmla="*/ 807720 w 1722120"/>
                <a:gd name="connsiteY126" fmla="*/ 1760220 h 3298244"/>
                <a:gd name="connsiteX127" fmla="*/ 796290 w 1722120"/>
                <a:gd name="connsiteY127" fmla="*/ 1935480 h 3298244"/>
                <a:gd name="connsiteX128" fmla="*/ 788670 w 1722120"/>
                <a:gd name="connsiteY128" fmla="*/ 2002155 h 3298244"/>
                <a:gd name="connsiteX129" fmla="*/ 788670 w 1722120"/>
                <a:gd name="connsiteY129" fmla="*/ 2114550 h 3298244"/>
                <a:gd name="connsiteX130" fmla="*/ 792480 w 1722120"/>
                <a:gd name="connsiteY130" fmla="*/ 2202180 h 3298244"/>
                <a:gd name="connsiteX131" fmla="*/ 815340 w 1722120"/>
                <a:gd name="connsiteY131" fmla="*/ 2541270 h 3298244"/>
                <a:gd name="connsiteX132" fmla="*/ 828675 w 1722120"/>
                <a:gd name="connsiteY132" fmla="*/ 2798445 h 3298244"/>
                <a:gd name="connsiteX133" fmla="*/ 828675 w 1722120"/>
                <a:gd name="connsiteY133" fmla="*/ 3055620 h 3298244"/>
                <a:gd name="connsiteX134" fmla="*/ 822960 w 1722120"/>
                <a:gd name="connsiteY134" fmla="*/ 3276600 h 3298244"/>
                <a:gd name="connsiteX135" fmla="*/ 662940 w 1722120"/>
                <a:gd name="connsiteY135" fmla="*/ 3289935 h 3298244"/>
                <a:gd name="connsiteX136" fmla="*/ 438150 w 1722120"/>
                <a:gd name="connsiteY136" fmla="*/ 3286125 h 3298244"/>
                <a:gd name="connsiteX137" fmla="*/ 308610 w 1722120"/>
                <a:gd name="connsiteY137" fmla="*/ 3280410 h 3298244"/>
                <a:gd name="connsiteX0" fmla="*/ 308610 w 1722120"/>
                <a:gd name="connsiteY0" fmla="*/ 3280410 h 3298244"/>
                <a:gd name="connsiteX1" fmla="*/ 300990 w 1722120"/>
                <a:gd name="connsiteY1" fmla="*/ 3219450 h 3298244"/>
                <a:gd name="connsiteX2" fmla="*/ 297180 w 1722120"/>
                <a:gd name="connsiteY2" fmla="*/ 3173730 h 3298244"/>
                <a:gd name="connsiteX3" fmla="*/ 291465 w 1722120"/>
                <a:gd name="connsiteY3" fmla="*/ 3095625 h 3298244"/>
                <a:gd name="connsiteX4" fmla="*/ 289560 w 1722120"/>
                <a:gd name="connsiteY4" fmla="*/ 3055620 h 3298244"/>
                <a:gd name="connsiteX5" fmla="*/ 278130 w 1722120"/>
                <a:gd name="connsiteY5" fmla="*/ 2947035 h 3298244"/>
                <a:gd name="connsiteX6" fmla="*/ 262890 w 1722120"/>
                <a:gd name="connsiteY6" fmla="*/ 2828925 h 3298244"/>
                <a:gd name="connsiteX7" fmla="*/ 251460 w 1722120"/>
                <a:gd name="connsiteY7" fmla="*/ 2747010 h 3298244"/>
                <a:gd name="connsiteX8" fmla="*/ 238125 w 1722120"/>
                <a:gd name="connsiteY8" fmla="*/ 2651760 h 3298244"/>
                <a:gd name="connsiteX9" fmla="*/ 234315 w 1722120"/>
                <a:gd name="connsiteY9" fmla="*/ 2560320 h 3298244"/>
                <a:gd name="connsiteX10" fmla="*/ 224790 w 1722120"/>
                <a:gd name="connsiteY10" fmla="*/ 2447925 h 3298244"/>
                <a:gd name="connsiteX11" fmla="*/ 207645 w 1722120"/>
                <a:gd name="connsiteY11" fmla="*/ 2244090 h 3298244"/>
                <a:gd name="connsiteX12" fmla="*/ 188595 w 1722120"/>
                <a:gd name="connsiteY12" fmla="*/ 2057400 h 3298244"/>
                <a:gd name="connsiteX13" fmla="*/ 179070 w 1722120"/>
                <a:gd name="connsiteY13" fmla="*/ 1844040 h 3298244"/>
                <a:gd name="connsiteX14" fmla="*/ 190500 w 1722120"/>
                <a:gd name="connsiteY14" fmla="*/ 1143000 h 3298244"/>
                <a:gd name="connsiteX15" fmla="*/ 182880 w 1722120"/>
                <a:gd name="connsiteY15" fmla="*/ 1120140 h 3298244"/>
                <a:gd name="connsiteX16" fmla="*/ 167640 w 1722120"/>
                <a:gd name="connsiteY16" fmla="*/ 1059180 h 3298244"/>
                <a:gd name="connsiteX17" fmla="*/ 160020 w 1722120"/>
                <a:gd name="connsiteY17" fmla="*/ 1036320 h 3298244"/>
                <a:gd name="connsiteX18" fmla="*/ 114300 w 1722120"/>
                <a:gd name="connsiteY18" fmla="*/ 990600 h 3298244"/>
                <a:gd name="connsiteX19" fmla="*/ 99060 w 1722120"/>
                <a:gd name="connsiteY19" fmla="*/ 967740 h 3298244"/>
                <a:gd name="connsiteX20" fmla="*/ 53340 w 1722120"/>
                <a:gd name="connsiteY20" fmla="*/ 922020 h 3298244"/>
                <a:gd name="connsiteX21" fmla="*/ 30480 w 1722120"/>
                <a:gd name="connsiteY21" fmla="*/ 876300 h 3298244"/>
                <a:gd name="connsiteX22" fmla="*/ 7620 w 1722120"/>
                <a:gd name="connsiteY22" fmla="*/ 830580 h 3298244"/>
                <a:gd name="connsiteX23" fmla="*/ 0 w 1722120"/>
                <a:gd name="connsiteY23" fmla="*/ 769620 h 3298244"/>
                <a:gd name="connsiteX24" fmla="*/ 15240 w 1722120"/>
                <a:gd name="connsiteY24" fmla="*/ 708660 h 3298244"/>
                <a:gd name="connsiteX25" fmla="*/ 30480 w 1722120"/>
                <a:gd name="connsiteY25" fmla="*/ 685800 h 3298244"/>
                <a:gd name="connsiteX26" fmla="*/ 53340 w 1722120"/>
                <a:gd name="connsiteY26" fmla="*/ 640080 h 3298244"/>
                <a:gd name="connsiteX27" fmla="*/ 68580 w 1722120"/>
                <a:gd name="connsiteY27" fmla="*/ 548640 h 3298244"/>
                <a:gd name="connsiteX28" fmla="*/ 76200 w 1722120"/>
                <a:gd name="connsiteY28" fmla="*/ 525780 h 3298244"/>
                <a:gd name="connsiteX29" fmla="*/ 91440 w 1722120"/>
                <a:gd name="connsiteY29" fmla="*/ 502920 h 3298244"/>
                <a:gd name="connsiteX30" fmla="*/ 99060 w 1722120"/>
                <a:gd name="connsiteY30" fmla="*/ 472440 h 3298244"/>
                <a:gd name="connsiteX31" fmla="*/ 160020 w 1722120"/>
                <a:gd name="connsiteY31" fmla="*/ 457200 h 3298244"/>
                <a:gd name="connsiteX32" fmla="*/ 167640 w 1722120"/>
                <a:gd name="connsiteY32" fmla="*/ 434340 h 3298244"/>
                <a:gd name="connsiteX33" fmla="*/ 175260 w 1722120"/>
                <a:gd name="connsiteY33" fmla="*/ 342900 h 3298244"/>
                <a:gd name="connsiteX34" fmla="*/ 220980 w 1722120"/>
                <a:gd name="connsiteY34" fmla="*/ 327660 h 3298244"/>
                <a:gd name="connsiteX35" fmla="*/ 243840 w 1722120"/>
                <a:gd name="connsiteY35" fmla="*/ 320040 h 3298244"/>
                <a:gd name="connsiteX36" fmla="*/ 266700 w 1722120"/>
                <a:gd name="connsiteY36" fmla="*/ 312420 h 3298244"/>
                <a:gd name="connsiteX37" fmla="*/ 289560 w 1722120"/>
                <a:gd name="connsiteY37" fmla="*/ 297180 h 3298244"/>
                <a:gd name="connsiteX38" fmla="*/ 335280 w 1722120"/>
                <a:gd name="connsiteY38" fmla="*/ 281940 h 3298244"/>
                <a:gd name="connsiteX39" fmla="*/ 358140 w 1722120"/>
                <a:gd name="connsiteY39" fmla="*/ 274320 h 3298244"/>
                <a:gd name="connsiteX40" fmla="*/ 381000 w 1722120"/>
                <a:gd name="connsiteY40" fmla="*/ 266700 h 3298244"/>
                <a:gd name="connsiteX41" fmla="*/ 403860 w 1722120"/>
                <a:gd name="connsiteY41" fmla="*/ 259080 h 3298244"/>
                <a:gd name="connsiteX42" fmla="*/ 434340 w 1722120"/>
                <a:gd name="connsiteY42" fmla="*/ 251460 h 3298244"/>
                <a:gd name="connsiteX43" fmla="*/ 510540 w 1722120"/>
                <a:gd name="connsiteY43" fmla="*/ 228600 h 3298244"/>
                <a:gd name="connsiteX44" fmla="*/ 533400 w 1722120"/>
                <a:gd name="connsiteY44" fmla="*/ 251460 h 3298244"/>
                <a:gd name="connsiteX45" fmla="*/ 563880 w 1722120"/>
                <a:gd name="connsiteY45" fmla="*/ 297180 h 3298244"/>
                <a:gd name="connsiteX46" fmla="*/ 556260 w 1722120"/>
                <a:gd name="connsiteY46" fmla="*/ 358140 h 3298244"/>
                <a:gd name="connsiteX47" fmla="*/ 548640 w 1722120"/>
                <a:gd name="connsiteY47" fmla="*/ 381000 h 3298244"/>
                <a:gd name="connsiteX48" fmla="*/ 556260 w 1722120"/>
                <a:gd name="connsiteY48" fmla="*/ 449580 h 3298244"/>
                <a:gd name="connsiteX49" fmla="*/ 670560 w 1722120"/>
                <a:gd name="connsiteY49" fmla="*/ 434340 h 3298244"/>
                <a:gd name="connsiteX50" fmla="*/ 701040 w 1722120"/>
                <a:gd name="connsiteY50" fmla="*/ 419100 h 3298244"/>
                <a:gd name="connsiteX51" fmla="*/ 746760 w 1722120"/>
                <a:gd name="connsiteY51" fmla="*/ 403860 h 3298244"/>
                <a:gd name="connsiteX52" fmla="*/ 792480 w 1722120"/>
                <a:gd name="connsiteY52" fmla="*/ 388620 h 3298244"/>
                <a:gd name="connsiteX53" fmla="*/ 815340 w 1722120"/>
                <a:gd name="connsiteY53" fmla="*/ 381000 h 3298244"/>
                <a:gd name="connsiteX54" fmla="*/ 822960 w 1722120"/>
                <a:gd name="connsiteY54" fmla="*/ 358140 h 3298244"/>
                <a:gd name="connsiteX55" fmla="*/ 845820 w 1722120"/>
                <a:gd name="connsiteY55" fmla="*/ 335280 h 3298244"/>
                <a:gd name="connsiteX56" fmla="*/ 861060 w 1722120"/>
                <a:gd name="connsiteY56" fmla="*/ 312420 h 3298244"/>
                <a:gd name="connsiteX57" fmla="*/ 838200 w 1722120"/>
                <a:gd name="connsiteY57" fmla="*/ 259080 h 3298244"/>
                <a:gd name="connsiteX58" fmla="*/ 815340 w 1722120"/>
                <a:gd name="connsiteY58" fmla="*/ 251460 h 3298244"/>
                <a:gd name="connsiteX59" fmla="*/ 838200 w 1722120"/>
                <a:gd name="connsiteY59" fmla="*/ 228600 h 3298244"/>
                <a:gd name="connsiteX60" fmla="*/ 853440 w 1722120"/>
                <a:gd name="connsiteY60" fmla="*/ 205740 h 3298244"/>
                <a:gd name="connsiteX61" fmla="*/ 876300 w 1722120"/>
                <a:gd name="connsiteY61" fmla="*/ 198120 h 3298244"/>
                <a:gd name="connsiteX62" fmla="*/ 929640 w 1722120"/>
                <a:gd name="connsiteY62" fmla="*/ 160020 h 3298244"/>
                <a:gd name="connsiteX63" fmla="*/ 952500 w 1722120"/>
                <a:gd name="connsiteY63" fmla="*/ 152400 h 3298244"/>
                <a:gd name="connsiteX64" fmla="*/ 990600 w 1722120"/>
                <a:gd name="connsiteY64" fmla="*/ 106680 h 3298244"/>
                <a:gd name="connsiteX65" fmla="*/ 1013460 w 1722120"/>
                <a:gd name="connsiteY65" fmla="*/ 99060 h 3298244"/>
                <a:gd name="connsiteX66" fmla="*/ 1036320 w 1722120"/>
                <a:gd name="connsiteY66" fmla="*/ 83820 h 3298244"/>
                <a:gd name="connsiteX67" fmla="*/ 1059180 w 1722120"/>
                <a:gd name="connsiteY67" fmla="*/ 76200 h 3298244"/>
                <a:gd name="connsiteX68" fmla="*/ 1082040 w 1722120"/>
                <a:gd name="connsiteY68" fmla="*/ 60960 h 3298244"/>
                <a:gd name="connsiteX69" fmla="*/ 1112520 w 1722120"/>
                <a:gd name="connsiteY69" fmla="*/ 53340 h 3298244"/>
                <a:gd name="connsiteX70" fmla="*/ 1158240 w 1722120"/>
                <a:gd name="connsiteY70" fmla="*/ 38100 h 3298244"/>
                <a:gd name="connsiteX71" fmla="*/ 1181100 w 1722120"/>
                <a:gd name="connsiteY71" fmla="*/ 15240 h 3298244"/>
                <a:gd name="connsiteX72" fmla="*/ 1264920 w 1722120"/>
                <a:gd name="connsiteY72" fmla="*/ 0 h 3298244"/>
                <a:gd name="connsiteX73" fmla="*/ 1363980 w 1722120"/>
                <a:gd name="connsiteY73" fmla="*/ 7620 h 3298244"/>
                <a:gd name="connsiteX74" fmla="*/ 1386840 w 1722120"/>
                <a:gd name="connsiteY74" fmla="*/ 22860 h 3298244"/>
                <a:gd name="connsiteX75" fmla="*/ 1409700 w 1722120"/>
                <a:gd name="connsiteY75" fmla="*/ 30480 h 3298244"/>
                <a:gd name="connsiteX76" fmla="*/ 1432560 w 1722120"/>
                <a:gd name="connsiteY76" fmla="*/ 45720 h 3298244"/>
                <a:gd name="connsiteX77" fmla="*/ 1485900 w 1722120"/>
                <a:gd name="connsiteY77" fmla="*/ 68580 h 3298244"/>
                <a:gd name="connsiteX78" fmla="*/ 1531620 w 1722120"/>
                <a:gd name="connsiteY78" fmla="*/ 91440 h 3298244"/>
                <a:gd name="connsiteX79" fmla="*/ 1554480 w 1722120"/>
                <a:gd name="connsiteY79" fmla="*/ 114300 h 3298244"/>
                <a:gd name="connsiteX80" fmla="*/ 1577340 w 1722120"/>
                <a:gd name="connsiteY80" fmla="*/ 129540 h 3298244"/>
                <a:gd name="connsiteX81" fmla="*/ 1615440 w 1722120"/>
                <a:gd name="connsiteY81" fmla="*/ 167640 h 3298244"/>
                <a:gd name="connsiteX82" fmla="*/ 1630680 w 1722120"/>
                <a:gd name="connsiteY82" fmla="*/ 190500 h 3298244"/>
                <a:gd name="connsiteX83" fmla="*/ 1638300 w 1722120"/>
                <a:gd name="connsiteY83" fmla="*/ 266700 h 3298244"/>
                <a:gd name="connsiteX84" fmla="*/ 1645920 w 1722120"/>
                <a:gd name="connsiteY84" fmla="*/ 297180 h 3298244"/>
                <a:gd name="connsiteX85" fmla="*/ 1668780 w 1722120"/>
                <a:gd name="connsiteY85" fmla="*/ 320040 h 3298244"/>
                <a:gd name="connsiteX86" fmla="*/ 1699260 w 1722120"/>
                <a:gd name="connsiteY86" fmla="*/ 365760 h 3298244"/>
                <a:gd name="connsiteX87" fmla="*/ 1714500 w 1722120"/>
                <a:gd name="connsiteY87" fmla="*/ 388620 h 3298244"/>
                <a:gd name="connsiteX88" fmla="*/ 1722120 w 1722120"/>
                <a:gd name="connsiteY88" fmla="*/ 411480 h 3298244"/>
                <a:gd name="connsiteX89" fmla="*/ 1699260 w 1722120"/>
                <a:gd name="connsiteY89" fmla="*/ 502920 h 3298244"/>
                <a:gd name="connsiteX90" fmla="*/ 1691640 w 1722120"/>
                <a:gd name="connsiteY90" fmla="*/ 525780 h 3298244"/>
                <a:gd name="connsiteX91" fmla="*/ 1684020 w 1722120"/>
                <a:gd name="connsiteY91" fmla="*/ 579120 h 3298244"/>
                <a:gd name="connsiteX92" fmla="*/ 1668780 w 1722120"/>
                <a:gd name="connsiteY92" fmla="*/ 624840 h 3298244"/>
                <a:gd name="connsiteX93" fmla="*/ 1661160 w 1722120"/>
                <a:gd name="connsiteY93" fmla="*/ 647700 h 3298244"/>
                <a:gd name="connsiteX94" fmla="*/ 1653540 w 1722120"/>
                <a:gd name="connsiteY94" fmla="*/ 670560 h 3298244"/>
                <a:gd name="connsiteX95" fmla="*/ 1615440 w 1722120"/>
                <a:gd name="connsiteY95" fmla="*/ 739140 h 3298244"/>
                <a:gd name="connsiteX96" fmla="*/ 1569720 w 1722120"/>
                <a:gd name="connsiteY96" fmla="*/ 762000 h 3298244"/>
                <a:gd name="connsiteX97" fmla="*/ 1470660 w 1722120"/>
                <a:gd name="connsiteY97" fmla="*/ 754380 h 3298244"/>
                <a:gd name="connsiteX98" fmla="*/ 1424940 w 1722120"/>
                <a:gd name="connsiteY98" fmla="*/ 739140 h 3298244"/>
                <a:gd name="connsiteX99" fmla="*/ 1394460 w 1722120"/>
                <a:gd name="connsiteY99" fmla="*/ 731520 h 3298244"/>
                <a:gd name="connsiteX100" fmla="*/ 1234440 w 1722120"/>
                <a:gd name="connsiteY100" fmla="*/ 739140 h 3298244"/>
                <a:gd name="connsiteX101" fmla="*/ 1219200 w 1722120"/>
                <a:gd name="connsiteY101" fmla="*/ 762000 h 3298244"/>
                <a:gd name="connsiteX102" fmla="*/ 1196340 w 1722120"/>
                <a:gd name="connsiteY102" fmla="*/ 784860 h 3298244"/>
                <a:gd name="connsiteX103" fmla="*/ 1150620 w 1722120"/>
                <a:gd name="connsiteY103" fmla="*/ 815340 h 3298244"/>
                <a:gd name="connsiteX104" fmla="*/ 1127760 w 1722120"/>
                <a:gd name="connsiteY104" fmla="*/ 830580 h 3298244"/>
                <a:gd name="connsiteX105" fmla="*/ 1104900 w 1722120"/>
                <a:gd name="connsiteY105" fmla="*/ 853440 h 3298244"/>
                <a:gd name="connsiteX106" fmla="*/ 1074420 w 1722120"/>
                <a:gd name="connsiteY106" fmla="*/ 899160 h 3298244"/>
                <a:gd name="connsiteX107" fmla="*/ 1051560 w 1722120"/>
                <a:gd name="connsiteY107" fmla="*/ 914400 h 3298244"/>
                <a:gd name="connsiteX108" fmla="*/ 1036320 w 1722120"/>
                <a:gd name="connsiteY108" fmla="*/ 937260 h 3298244"/>
                <a:gd name="connsiteX109" fmla="*/ 998220 w 1722120"/>
                <a:gd name="connsiteY109" fmla="*/ 982980 h 3298244"/>
                <a:gd name="connsiteX110" fmla="*/ 982980 w 1722120"/>
                <a:gd name="connsiteY110" fmla="*/ 1028700 h 3298244"/>
                <a:gd name="connsiteX111" fmla="*/ 967740 w 1722120"/>
                <a:gd name="connsiteY111" fmla="*/ 1059180 h 3298244"/>
                <a:gd name="connsiteX112" fmla="*/ 952500 w 1722120"/>
                <a:gd name="connsiteY112" fmla="*/ 1104900 h 3298244"/>
                <a:gd name="connsiteX113" fmla="*/ 929640 w 1722120"/>
                <a:gd name="connsiteY113" fmla="*/ 1150620 h 3298244"/>
                <a:gd name="connsiteX114" fmla="*/ 914400 w 1722120"/>
                <a:gd name="connsiteY114" fmla="*/ 1173480 h 3298244"/>
                <a:gd name="connsiteX115" fmla="*/ 922020 w 1722120"/>
                <a:gd name="connsiteY115" fmla="*/ 1203960 h 3298244"/>
                <a:gd name="connsiteX116" fmla="*/ 967740 w 1722120"/>
                <a:gd name="connsiteY116" fmla="*/ 1232535 h 3298244"/>
                <a:gd name="connsiteX117" fmla="*/ 982980 w 1722120"/>
                <a:gd name="connsiteY117" fmla="*/ 1325880 h 3298244"/>
                <a:gd name="connsiteX118" fmla="*/ 967740 w 1722120"/>
                <a:gd name="connsiteY118" fmla="*/ 1371600 h 3298244"/>
                <a:gd name="connsiteX119" fmla="*/ 937260 w 1722120"/>
                <a:gd name="connsiteY119" fmla="*/ 1417320 h 3298244"/>
                <a:gd name="connsiteX120" fmla="*/ 922020 w 1722120"/>
                <a:gd name="connsiteY120" fmla="*/ 1463040 h 3298244"/>
                <a:gd name="connsiteX121" fmla="*/ 891540 w 1722120"/>
                <a:gd name="connsiteY121" fmla="*/ 1508760 h 3298244"/>
                <a:gd name="connsiteX122" fmla="*/ 853440 w 1722120"/>
                <a:gd name="connsiteY122" fmla="*/ 1554480 h 3298244"/>
                <a:gd name="connsiteX123" fmla="*/ 845820 w 1722120"/>
                <a:gd name="connsiteY123" fmla="*/ 1584960 h 3298244"/>
                <a:gd name="connsiteX124" fmla="*/ 830580 w 1722120"/>
                <a:gd name="connsiteY124" fmla="*/ 1706880 h 3298244"/>
                <a:gd name="connsiteX125" fmla="*/ 815340 w 1722120"/>
                <a:gd name="connsiteY125" fmla="*/ 1729740 h 3298244"/>
                <a:gd name="connsiteX126" fmla="*/ 807720 w 1722120"/>
                <a:gd name="connsiteY126" fmla="*/ 1760220 h 3298244"/>
                <a:gd name="connsiteX127" fmla="*/ 796290 w 1722120"/>
                <a:gd name="connsiteY127" fmla="*/ 1935480 h 3298244"/>
                <a:gd name="connsiteX128" fmla="*/ 788670 w 1722120"/>
                <a:gd name="connsiteY128" fmla="*/ 2002155 h 3298244"/>
                <a:gd name="connsiteX129" fmla="*/ 788670 w 1722120"/>
                <a:gd name="connsiteY129" fmla="*/ 2114550 h 3298244"/>
                <a:gd name="connsiteX130" fmla="*/ 792480 w 1722120"/>
                <a:gd name="connsiteY130" fmla="*/ 2202180 h 3298244"/>
                <a:gd name="connsiteX131" fmla="*/ 815340 w 1722120"/>
                <a:gd name="connsiteY131" fmla="*/ 2541270 h 3298244"/>
                <a:gd name="connsiteX132" fmla="*/ 828675 w 1722120"/>
                <a:gd name="connsiteY132" fmla="*/ 2798445 h 3298244"/>
                <a:gd name="connsiteX133" fmla="*/ 828675 w 1722120"/>
                <a:gd name="connsiteY133" fmla="*/ 3055620 h 3298244"/>
                <a:gd name="connsiteX134" fmla="*/ 822960 w 1722120"/>
                <a:gd name="connsiteY134" fmla="*/ 3276600 h 3298244"/>
                <a:gd name="connsiteX135" fmla="*/ 662940 w 1722120"/>
                <a:gd name="connsiteY135" fmla="*/ 3289935 h 3298244"/>
                <a:gd name="connsiteX136" fmla="*/ 438150 w 1722120"/>
                <a:gd name="connsiteY136" fmla="*/ 3286125 h 3298244"/>
                <a:gd name="connsiteX137" fmla="*/ 308610 w 1722120"/>
                <a:gd name="connsiteY137" fmla="*/ 3280410 h 3298244"/>
                <a:gd name="connsiteX0" fmla="*/ 308610 w 1722120"/>
                <a:gd name="connsiteY0" fmla="*/ 3280410 h 3298244"/>
                <a:gd name="connsiteX1" fmla="*/ 300990 w 1722120"/>
                <a:gd name="connsiteY1" fmla="*/ 3219450 h 3298244"/>
                <a:gd name="connsiteX2" fmla="*/ 297180 w 1722120"/>
                <a:gd name="connsiteY2" fmla="*/ 3173730 h 3298244"/>
                <a:gd name="connsiteX3" fmla="*/ 291465 w 1722120"/>
                <a:gd name="connsiteY3" fmla="*/ 3095625 h 3298244"/>
                <a:gd name="connsiteX4" fmla="*/ 289560 w 1722120"/>
                <a:gd name="connsiteY4" fmla="*/ 3055620 h 3298244"/>
                <a:gd name="connsiteX5" fmla="*/ 278130 w 1722120"/>
                <a:gd name="connsiteY5" fmla="*/ 2947035 h 3298244"/>
                <a:gd name="connsiteX6" fmla="*/ 262890 w 1722120"/>
                <a:gd name="connsiteY6" fmla="*/ 2828925 h 3298244"/>
                <a:gd name="connsiteX7" fmla="*/ 251460 w 1722120"/>
                <a:gd name="connsiteY7" fmla="*/ 2747010 h 3298244"/>
                <a:gd name="connsiteX8" fmla="*/ 238125 w 1722120"/>
                <a:gd name="connsiteY8" fmla="*/ 2651760 h 3298244"/>
                <a:gd name="connsiteX9" fmla="*/ 234315 w 1722120"/>
                <a:gd name="connsiteY9" fmla="*/ 2560320 h 3298244"/>
                <a:gd name="connsiteX10" fmla="*/ 224790 w 1722120"/>
                <a:gd name="connsiteY10" fmla="*/ 2447925 h 3298244"/>
                <a:gd name="connsiteX11" fmla="*/ 207645 w 1722120"/>
                <a:gd name="connsiteY11" fmla="*/ 2244090 h 3298244"/>
                <a:gd name="connsiteX12" fmla="*/ 188595 w 1722120"/>
                <a:gd name="connsiteY12" fmla="*/ 2057400 h 3298244"/>
                <a:gd name="connsiteX13" fmla="*/ 179070 w 1722120"/>
                <a:gd name="connsiteY13" fmla="*/ 1844040 h 3298244"/>
                <a:gd name="connsiteX14" fmla="*/ 192405 w 1722120"/>
                <a:gd name="connsiteY14" fmla="*/ 1175385 h 3298244"/>
                <a:gd name="connsiteX15" fmla="*/ 182880 w 1722120"/>
                <a:gd name="connsiteY15" fmla="*/ 1120140 h 3298244"/>
                <a:gd name="connsiteX16" fmla="*/ 167640 w 1722120"/>
                <a:gd name="connsiteY16" fmla="*/ 1059180 h 3298244"/>
                <a:gd name="connsiteX17" fmla="*/ 160020 w 1722120"/>
                <a:gd name="connsiteY17" fmla="*/ 1036320 h 3298244"/>
                <a:gd name="connsiteX18" fmla="*/ 114300 w 1722120"/>
                <a:gd name="connsiteY18" fmla="*/ 990600 h 3298244"/>
                <a:gd name="connsiteX19" fmla="*/ 99060 w 1722120"/>
                <a:gd name="connsiteY19" fmla="*/ 967740 h 3298244"/>
                <a:gd name="connsiteX20" fmla="*/ 53340 w 1722120"/>
                <a:gd name="connsiteY20" fmla="*/ 922020 h 3298244"/>
                <a:gd name="connsiteX21" fmla="*/ 30480 w 1722120"/>
                <a:gd name="connsiteY21" fmla="*/ 876300 h 3298244"/>
                <a:gd name="connsiteX22" fmla="*/ 7620 w 1722120"/>
                <a:gd name="connsiteY22" fmla="*/ 830580 h 3298244"/>
                <a:gd name="connsiteX23" fmla="*/ 0 w 1722120"/>
                <a:gd name="connsiteY23" fmla="*/ 769620 h 3298244"/>
                <a:gd name="connsiteX24" fmla="*/ 15240 w 1722120"/>
                <a:gd name="connsiteY24" fmla="*/ 708660 h 3298244"/>
                <a:gd name="connsiteX25" fmla="*/ 30480 w 1722120"/>
                <a:gd name="connsiteY25" fmla="*/ 685800 h 3298244"/>
                <a:gd name="connsiteX26" fmla="*/ 53340 w 1722120"/>
                <a:gd name="connsiteY26" fmla="*/ 640080 h 3298244"/>
                <a:gd name="connsiteX27" fmla="*/ 68580 w 1722120"/>
                <a:gd name="connsiteY27" fmla="*/ 548640 h 3298244"/>
                <a:gd name="connsiteX28" fmla="*/ 76200 w 1722120"/>
                <a:gd name="connsiteY28" fmla="*/ 525780 h 3298244"/>
                <a:gd name="connsiteX29" fmla="*/ 91440 w 1722120"/>
                <a:gd name="connsiteY29" fmla="*/ 502920 h 3298244"/>
                <a:gd name="connsiteX30" fmla="*/ 99060 w 1722120"/>
                <a:gd name="connsiteY30" fmla="*/ 472440 h 3298244"/>
                <a:gd name="connsiteX31" fmla="*/ 160020 w 1722120"/>
                <a:gd name="connsiteY31" fmla="*/ 457200 h 3298244"/>
                <a:gd name="connsiteX32" fmla="*/ 167640 w 1722120"/>
                <a:gd name="connsiteY32" fmla="*/ 434340 h 3298244"/>
                <a:gd name="connsiteX33" fmla="*/ 175260 w 1722120"/>
                <a:gd name="connsiteY33" fmla="*/ 342900 h 3298244"/>
                <a:gd name="connsiteX34" fmla="*/ 220980 w 1722120"/>
                <a:gd name="connsiteY34" fmla="*/ 327660 h 3298244"/>
                <a:gd name="connsiteX35" fmla="*/ 243840 w 1722120"/>
                <a:gd name="connsiteY35" fmla="*/ 320040 h 3298244"/>
                <a:gd name="connsiteX36" fmla="*/ 266700 w 1722120"/>
                <a:gd name="connsiteY36" fmla="*/ 312420 h 3298244"/>
                <a:gd name="connsiteX37" fmla="*/ 289560 w 1722120"/>
                <a:gd name="connsiteY37" fmla="*/ 297180 h 3298244"/>
                <a:gd name="connsiteX38" fmla="*/ 335280 w 1722120"/>
                <a:gd name="connsiteY38" fmla="*/ 281940 h 3298244"/>
                <a:gd name="connsiteX39" fmla="*/ 358140 w 1722120"/>
                <a:gd name="connsiteY39" fmla="*/ 274320 h 3298244"/>
                <a:gd name="connsiteX40" fmla="*/ 381000 w 1722120"/>
                <a:gd name="connsiteY40" fmla="*/ 266700 h 3298244"/>
                <a:gd name="connsiteX41" fmla="*/ 403860 w 1722120"/>
                <a:gd name="connsiteY41" fmla="*/ 259080 h 3298244"/>
                <a:gd name="connsiteX42" fmla="*/ 434340 w 1722120"/>
                <a:gd name="connsiteY42" fmla="*/ 251460 h 3298244"/>
                <a:gd name="connsiteX43" fmla="*/ 510540 w 1722120"/>
                <a:gd name="connsiteY43" fmla="*/ 228600 h 3298244"/>
                <a:gd name="connsiteX44" fmla="*/ 533400 w 1722120"/>
                <a:gd name="connsiteY44" fmla="*/ 251460 h 3298244"/>
                <a:gd name="connsiteX45" fmla="*/ 563880 w 1722120"/>
                <a:gd name="connsiteY45" fmla="*/ 297180 h 3298244"/>
                <a:gd name="connsiteX46" fmla="*/ 556260 w 1722120"/>
                <a:gd name="connsiteY46" fmla="*/ 358140 h 3298244"/>
                <a:gd name="connsiteX47" fmla="*/ 548640 w 1722120"/>
                <a:gd name="connsiteY47" fmla="*/ 381000 h 3298244"/>
                <a:gd name="connsiteX48" fmla="*/ 556260 w 1722120"/>
                <a:gd name="connsiteY48" fmla="*/ 449580 h 3298244"/>
                <a:gd name="connsiteX49" fmla="*/ 670560 w 1722120"/>
                <a:gd name="connsiteY49" fmla="*/ 434340 h 3298244"/>
                <a:gd name="connsiteX50" fmla="*/ 701040 w 1722120"/>
                <a:gd name="connsiteY50" fmla="*/ 419100 h 3298244"/>
                <a:gd name="connsiteX51" fmla="*/ 746760 w 1722120"/>
                <a:gd name="connsiteY51" fmla="*/ 403860 h 3298244"/>
                <a:gd name="connsiteX52" fmla="*/ 792480 w 1722120"/>
                <a:gd name="connsiteY52" fmla="*/ 388620 h 3298244"/>
                <a:gd name="connsiteX53" fmla="*/ 815340 w 1722120"/>
                <a:gd name="connsiteY53" fmla="*/ 381000 h 3298244"/>
                <a:gd name="connsiteX54" fmla="*/ 822960 w 1722120"/>
                <a:gd name="connsiteY54" fmla="*/ 358140 h 3298244"/>
                <a:gd name="connsiteX55" fmla="*/ 845820 w 1722120"/>
                <a:gd name="connsiteY55" fmla="*/ 335280 h 3298244"/>
                <a:gd name="connsiteX56" fmla="*/ 861060 w 1722120"/>
                <a:gd name="connsiteY56" fmla="*/ 312420 h 3298244"/>
                <a:gd name="connsiteX57" fmla="*/ 838200 w 1722120"/>
                <a:gd name="connsiteY57" fmla="*/ 259080 h 3298244"/>
                <a:gd name="connsiteX58" fmla="*/ 815340 w 1722120"/>
                <a:gd name="connsiteY58" fmla="*/ 251460 h 3298244"/>
                <a:gd name="connsiteX59" fmla="*/ 838200 w 1722120"/>
                <a:gd name="connsiteY59" fmla="*/ 228600 h 3298244"/>
                <a:gd name="connsiteX60" fmla="*/ 853440 w 1722120"/>
                <a:gd name="connsiteY60" fmla="*/ 205740 h 3298244"/>
                <a:gd name="connsiteX61" fmla="*/ 876300 w 1722120"/>
                <a:gd name="connsiteY61" fmla="*/ 198120 h 3298244"/>
                <a:gd name="connsiteX62" fmla="*/ 929640 w 1722120"/>
                <a:gd name="connsiteY62" fmla="*/ 160020 h 3298244"/>
                <a:gd name="connsiteX63" fmla="*/ 952500 w 1722120"/>
                <a:gd name="connsiteY63" fmla="*/ 152400 h 3298244"/>
                <a:gd name="connsiteX64" fmla="*/ 990600 w 1722120"/>
                <a:gd name="connsiteY64" fmla="*/ 106680 h 3298244"/>
                <a:gd name="connsiteX65" fmla="*/ 1013460 w 1722120"/>
                <a:gd name="connsiteY65" fmla="*/ 99060 h 3298244"/>
                <a:gd name="connsiteX66" fmla="*/ 1036320 w 1722120"/>
                <a:gd name="connsiteY66" fmla="*/ 83820 h 3298244"/>
                <a:gd name="connsiteX67" fmla="*/ 1059180 w 1722120"/>
                <a:gd name="connsiteY67" fmla="*/ 76200 h 3298244"/>
                <a:gd name="connsiteX68" fmla="*/ 1082040 w 1722120"/>
                <a:gd name="connsiteY68" fmla="*/ 60960 h 3298244"/>
                <a:gd name="connsiteX69" fmla="*/ 1112520 w 1722120"/>
                <a:gd name="connsiteY69" fmla="*/ 53340 h 3298244"/>
                <a:gd name="connsiteX70" fmla="*/ 1158240 w 1722120"/>
                <a:gd name="connsiteY70" fmla="*/ 38100 h 3298244"/>
                <a:gd name="connsiteX71" fmla="*/ 1181100 w 1722120"/>
                <a:gd name="connsiteY71" fmla="*/ 15240 h 3298244"/>
                <a:gd name="connsiteX72" fmla="*/ 1264920 w 1722120"/>
                <a:gd name="connsiteY72" fmla="*/ 0 h 3298244"/>
                <a:gd name="connsiteX73" fmla="*/ 1363980 w 1722120"/>
                <a:gd name="connsiteY73" fmla="*/ 7620 h 3298244"/>
                <a:gd name="connsiteX74" fmla="*/ 1386840 w 1722120"/>
                <a:gd name="connsiteY74" fmla="*/ 22860 h 3298244"/>
                <a:gd name="connsiteX75" fmla="*/ 1409700 w 1722120"/>
                <a:gd name="connsiteY75" fmla="*/ 30480 h 3298244"/>
                <a:gd name="connsiteX76" fmla="*/ 1432560 w 1722120"/>
                <a:gd name="connsiteY76" fmla="*/ 45720 h 3298244"/>
                <a:gd name="connsiteX77" fmla="*/ 1485900 w 1722120"/>
                <a:gd name="connsiteY77" fmla="*/ 68580 h 3298244"/>
                <a:gd name="connsiteX78" fmla="*/ 1531620 w 1722120"/>
                <a:gd name="connsiteY78" fmla="*/ 91440 h 3298244"/>
                <a:gd name="connsiteX79" fmla="*/ 1554480 w 1722120"/>
                <a:gd name="connsiteY79" fmla="*/ 114300 h 3298244"/>
                <a:gd name="connsiteX80" fmla="*/ 1577340 w 1722120"/>
                <a:gd name="connsiteY80" fmla="*/ 129540 h 3298244"/>
                <a:gd name="connsiteX81" fmla="*/ 1615440 w 1722120"/>
                <a:gd name="connsiteY81" fmla="*/ 167640 h 3298244"/>
                <a:gd name="connsiteX82" fmla="*/ 1630680 w 1722120"/>
                <a:gd name="connsiteY82" fmla="*/ 190500 h 3298244"/>
                <a:gd name="connsiteX83" fmla="*/ 1638300 w 1722120"/>
                <a:gd name="connsiteY83" fmla="*/ 266700 h 3298244"/>
                <a:gd name="connsiteX84" fmla="*/ 1645920 w 1722120"/>
                <a:gd name="connsiteY84" fmla="*/ 297180 h 3298244"/>
                <a:gd name="connsiteX85" fmla="*/ 1668780 w 1722120"/>
                <a:gd name="connsiteY85" fmla="*/ 320040 h 3298244"/>
                <a:gd name="connsiteX86" fmla="*/ 1699260 w 1722120"/>
                <a:gd name="connsiteY86" fmla="*/ 365760 h 3298244"/>
                <a:gd name="connsiteX87" fmla="*/ 1714500 w 1722120"/>
                <a:gd name="connsiteY87" fmla="*/ 388620 h 3298244"/>
                <a:gd name="connsiteX88" fmla="*/ 1722120 w 1722120"/>
                <a:gd name="connsiteY88" fmla="*/ 411480 h 3298244"/>
                <a:gd name="connsiteX89" fmla="*/ 1699260 w 1722120"/>
                <a:gd name="connsiteY89" fmla="*/ 502920 h 3298244"/>
                <a:gd name="connsiteX90" fmla="*/ 1691640 w 1722120"/>
                <a:gd name="connsiteY90" fmla="*/ 525780 h 3298244"/>
                <a:gd name="connsiteX91" fmla="*/ 1684020 w 1722120"/>
                <a:gd name="connsiteY91" fmla="*/ 579120 h 3298244"/>
                <a:gd name="connsiteX92" fmla="*/ 1668780 w 1722120"/>
                <a:gd name="connsiteY92" fmla="*/ 624840 h 3298244"/>
                <a:gd name="connsiteX93" fmla="*/ 1661160 w 1722120"/>
                <a:gd name="connsiteY93" fmla="*/ 647700 h 3298244"/>
                <a:gd name="connsiteX94" fmla="*/ 1653540 w 1722120"/>
                <a:gd name="connsiteY94" fmla="*/ 670560 h 3298244"/>
                <a:gd name="connsiteX95" fmla="*/ 1615440 w 1722120"/>
                <a:gd name="connsiteY95" fmla="*/ 739140 h 3298244"/>
                <a:gd name="connsiteX96" fmla="*/ 1569720 w 1722120"/>
                <a:gd name="connsiteY96" fmla="*/ 762000 h 3298244"/>
                <a:gd name="connsiteX97" fmla="*/ 1470660 w 1722120"/>
                <a:gd name="connsiteY97" fmla="*/ 754380 h 3298244"/>
                <a:gd name="connsiteX98" fmla="*/ 1424940 w 1722120"/>
                <a:gd name="connsiteY98" fmla="*/ 739140 h 3298244"/>
                <a:gd name="connsiteX99" fmla="*/ 1394460 w 1722120"/>
                <a:gd name="connsiteY99" fmla="*/ 731520 h 3298244"/>
                <a:gd name="connsiteX100" fmla="*/ 1234440 w 1722120"/>
                <a:gd name="connsiteY100" fmla="*/ 739140 h 3298244"/>
                <a:gd name="connsiteX101" fmla="*/ 1219200 w 1722120"/>
                <a:gd name="connsiteY101" fmla="*/ 762000 h 3298244"/>
                <a:gd name="connsiteX102" fmla="*/ 1196340 w 1722120"/>
                <a:gd name="connsiteY102" fmla="*/ 784860 h 3298244"/>
                <a:gd name="connsiteX103" fmla="*/ 1150620 w 1722120"/>
                <a:gd name="connsiteY103" fmla="*/ 815340 h 3298244"/>
                <a:gd name="connsiteX104" fmla="*/ 1127760 w 1722120"/>
                <a:gd name="connsiteY104" fmla="*/ 830580 h 3298244"/>
                <a:gd name="connsiteX105" fmla="*/ 1104900 w 1722120"/>
                <a:gd name="connsiteY105" fmla="*/ 853440 h 3298244"/>
                <a:gd name="connsiteX106" fmla="*/ 1074420 w 1722120"/>
                <a:gd name="connsiteY106" fmla="*/ 899160 h 3298244"/>
                <a:gd name="connsiteX107" fmla="*/ 1051560 w 1722120"/>
                <a:gd name="connsiteY107" fmla="*/ 914400 h 3298244"/>
                <a:gd name="connsiteX108" fmla="*/ 1036320 w 1722120"/>
                <a:gd name="connsiteY108" fmla="*/ 937260 h 3298244"/>
                <a:gd name="connsiteX109" fmla="*/ 998220 w 1722120"/>
                <a:gd name="connsiteY109" fmla="*/ 982980 h 3298244"/>
                <a:gd name="connsiteX110" fmla="*/ 982980 w 1722120"/>
                <a:gd name="connsiteY110" fmla="*/ 1028700 h 3298244"/>
                <a:gd name="connsiteX111" fmla="*/ 967740 w 1722120"/>
                <a:gd name="connsiteY111" fmla="*/ 1059180 h 3298244"/>
                <a:gd name="connsiteX112" fmla="*/ 952500 w 1722120"/>
                <a:gd name="connsiteY112" fmla="*/ 1104900 h 3298244"/>
                <a:gd name="connsiteX113" fmla="*/ 929640 w 1722120"/>
                <a:gd name="connsiteY113" fmla="*/ 1150620 h 3298244"/>
                <a:gd name="connsiteX114" fmla="*/ 914400 w 1722120"/>
                <a:gd name="connsiteY114" fmla="*/ 1173480 h 3298244"/>
                <a:gd name="connsiteX115" fmla="*/ 922020 w 1722120"/>
                <a:gd name="connsiteY115" fmla="*/ 1203960 h 3298244"/>
                <a:gd name="connsiteX116" fmla="*/ 967740 w 1722120"/>
                <a:gd name="connsiteY116" fmla="*/ 1232535 h 3298244"/>
                <a:gd name="connsiteX117" fmla="*/ 982980 w 1722120"/>
                <a:gd name="connsiteY117" fmla="*/ 1325880 h 3298244"/>
                <a:gd name="connsiteX118" fmla="*/ 967740 w 1722120"/>
                <a:gd name="connsiteY118" fmla="*/ 1371600 h 3298244"/>
                <a:gd name="connsiteX119" fmla="*/ 937260 w 1722120"/>
                <a:gd name="connsiteY119" fmla="*/ 1417320 h 3298244"/>
                <a:gd name="connsiteX120" fmla="*/ 922020 w 1722120"/>
                <a:gd name="connsiteY120" fmla="*/ 1463040 h 3298244"/>
                <a:gd name="connsiteX121" fmla="*/ 891540 w 1722120"/>
                <a:gd name="connsiteY121" fmla="*/ 1508760 h 3298244"/>
                <a:gd name="connsiteX122" fmla="*/ 853440 w 1722120"/>
                <a:gd name="connsiteY122" fmla="*/ 1554480 h 3298244"/>
                <a:gd name="connsiteX123" fmla="*/ 845820 w 1722120"/>
                <a:gd name="connsiteY123" fmla="*/ 1584960 h 3298244"/>
                <a:gd name="connsiteX124" fmla="*/ 830580 w 1722120"/>
                <a:gd name="connsiteY124" fmla="*/ 1706880 h 3298244"/>
                <a:gd name="connsiteX125" fmla="*/ 815340 w 1722120"/>
                <a:gd name="connsiteY125" fmla="*/ 1729740 h 3298244"/>
                <a:gd name="connsiteX126" fmla="*/ 807720 w 1722120"/>
                <a:gd name="connsiteY126" fmla="*/ 1760220 h 3298244"/>
                <a:gd name="connsiteX127" fmla="*/ 796290 w 1722120"/>
                <a:gd name="connsiteY127" fmla="*/ 1935480 h 3298244"/>
                <a:gd name="connsiteX128" fmla="*/ 788670 w 1722120"/>
                <a:gd name="connsiteY128" fmla="*/ 2002155 h 3298244"/>
                <a:gd name="connsiteX129" fmla="*/ 788670 w 1722120"/>
                <a:gd name="connsiteY129" fmla="*/ 2114550 h 3298244"/>
                <a:gd name="connsiteX130" fmla="*/ 792480 w 1722120"/>
                <a:gd name="connsiteY130" fmla="*/ 2202180 h 3298244"/>
                <a:gd name="connsiteX131" fmla="*/ 815340 w 1722120"/>
                <a:gd name="connsiteY131" fmla="*/ 2541270 h 3298244"/>
                <a:gd name="connsiteX132" fmla="*/ 828675 w 1722120"/>
                <a:gd name="connsiteY132" fmla="*/ 2798445 h 3298244"/>
                <a:gd name="connsiteX133" fmla="*/ 828675 w 1722120"/>
                <a:gd name="connsiteY133" fmla="*/ 3055620 h 3298244"/>
                <a:gd name="connsiteX134" fmla="*/ 822960 w 1722120"/>
                <a:gd name="connsiteY134" fmla="*/ 3276600 h 3298244"/>
                <a:gd name="connsiteX135" fmla="*/ 662940 w 1722120"/>
                <a:gd name="connsiteY135" fmla="*/ 3289935 h 3298244"/>
                <a:gd name="connsiteX136" fmla="*/ 438150 w 1722120"/>
                <a:gd name="connsiteY136" fmla="*/ 3286125 h 3298244"/>
                <a:gd name="connsiteX137" fmla="*/ 308610 w 1722120"/>
                <a:gd name="connsiteY137" fmla="*/ 3280410 h 3298244"/>
                <a:gd name="connsiteX0" fmla="*/ 308610 w 1722120"/>
                <a:gd name="connsiteY0" fmla="*/ 3280410 h 3298244"/>
                <a:gd name="connsiteX1" fmla="*/ 300990 w 1722120"/>
                <a:gd name="connsiteY1" fmla="*/ 3219450 h 3298244"/>
                <a:gd name="connsiteX2" fmla="*/ 297180 w 1722120"/>
                <a:gd name="connsiteY2" fmla="*/ 3173730 h 3298244"/>
                <a:gd name="connsiteX3" fmla="*/ 291465 w 1722120"/>
                <a:gd name="connsiteY3" fmla="*/ 3095625 h 3298244"/>
                <a:gd name="connsiteX4" fmla="*/ 289560 w 1722120"/>
                <a:gd name="connsiteY4" fmla="*/ 3055620 h 3298244"/>
                <a:gd name="connsiteX5" fmla="*/ 278130 w 1722120"/>
                <a:gd name="connsiteY5" fmla="*/ 2947035 h 3298244"/>
                <a:gd name="connsiteX6" fmla="*/ 262890 w 1722120"/>
                <a:gd name="connsiteY6" fmla="*/ 2828925 h 3298244"/>
                <a:gd name="connsiteX7" fmla="*/ 251460 w 1722120"/>
                <a:gd name="connsiteY7" fmla="*/ 2747010 h 3298244"/>
                <a:gd name="connsiteX8" fmla="*/ 238125 w 1722120"/>
                <a:gd name="connsiteY8" fmla="*/ 2651760 h 3298244"/>
                <a:gd name="connsiteX9" fmla="*/ 234315 w 1722120"/>
                <a:gd name="connsiteY9" fmla="*/ 2560320 h 3298244"/>
                <a:gd name="connsiteX10" fmla="*/ 224790 w 1722120"/>
                <a:gd name="connsiteY10" fmla="*/ 2447925 h 3298244"/>
                <a:gd name="connsiteX11" fmla="*/ 207645 w 1722120"/>
                <a:gd name="connsiteY11" fmla="*/ 2244090 h 3298244"/>
                <a:gd name="connsiteX12" fmla="*/ 188595 w 1722120"/>
                <a:gd name="connsiteY12" fmla="*/ 2057400 h 3298244"/>
                <a:gd name="connsiteX13" fmla="*/ 179070 w 1722120"/>
                <a:gd name="connsiteY13" fmla="*/ 1844040 h 3298244"/>
                <a:gd name="connsiteX14" fmla="*/ 192405 w 1722120"/>
                <a:gd name="connsiteY14" fmla="*/ 1175385 h 3298244"/>
                <a:gd name="connsiteX15" fmla="*/ 182880 w 1722120"/>
                <a:gd name="connsiteY15" fmla="*/ 1120140 h 3298244"/>
                <a:gd name="connsiteX16" fmla="*/ 179070 w 1722120"/>
                <a:gd name="connsiteY16" fmla="*/ 1074420 h 3298244"/>
                <a:gd name="connsiteX17" fmla="*/ 160020 w 1722120"/>
                <a:gd name="connsiteY17" fmla="*/ 1036320 h 3298244"/>
                <a:gd name="connsiteX18" fmla="*/ 114300 w 1722120"/>
                <a:gd name="connsiteY18" fmla="*/ 990600 h 3298244"/>
                <a:gd name="connsiteX19" fmla="*/ 99060 w 1722120"/>
                <a:gd name="connsiteY19" fmla="*/ 967740 h 3298244"/>
                <a:gd name="connsiteX20" fmla="*/ 53340 w 1722120"/>
                <a:gd name="connsiteY20" fmla="*/ 922020 h 3298244"/>
                <a:gd name="connsiteX21" fmla="*/ 30480 w 1722120"/>
                <a:gd name="connsiteY21" fmla="*/ 876300 h 3298244"/>
                <a:gd name="connsiteX22" fmla="*/ 7620 w 1722120"/>
                <a:gd name="connsiteY22" fmla="*/ 830580 h 3298244"/>
                <a:gd name="connsiteX23" fmla="*/ 0 w 1722120"/>
                <a:gd name="connsiteY23" fmla="*/ 769620 h 3298244"/>
                <a:gd name="connsiteX24" fmla="*/ 15240 w 1722120"/>
                <a:gd name="connsiteY24" fmla="*/ 708660 h 3298244"/>
                <a:gd name="connsiteX25" fmla="*/ 30480 w 1722120"/>
                <a:gd name="connsiteY25" fmla="*/ 685800 h 3298244"/>
                <a:gd name="connsiteX26" fmla="*/ 53340 w 1722120"/>
                <a:gd name="connsiteY26" fmla="*/ 640080 h 3298244"/>
                <a:gd name="connsiteX27" fmla="*/ 68580 w 1722120"/>
                <a:gd name="connsiteY27" fmla="*/ 548640 h 3298244"/>
                <a:gd name="connsiteX28" fmla="*/ 76200 w 1722120"/>
                <a:gd name="connsiteY28" fmla="*/ 525780 h 3298244"/>
                <a:gd name="connsiteX29" fmla="*/ 91440 w 1722120"/>
                <a:gd name="connsiteY29" fmla="*/ 502920 h 3298244"/>
                <a:gd name="connsiteX30" fmla="*/ 99060 w 1722120"/>
                <a:gd name="connsiteY30" fmla="*/ 472440 h 3298244"/>
                <a:gd name="connsiteX31" fmla="*/ 160020 w 1722120"/>
                <a:gd name="connsiteY31" fmla="*/ 457200 h 3298244"/>
                <a:gd name="connsiteX32" fmla="*/ 167640 w 1722120"/>
                <a:gd name="connsiteY32" fmla="*/ 434340 h 3298244"/>
                <a:gd name="connsiteX33" fmla="*/ 175260 w 1722120"/>
                <a:gd name="connsiteY33" fmla="*/ 342900 h 3298244"/>
                <a:gd name="connsiteX34" fmla="*/ 220980 w 1722120"/>
                <a:gd name="connsiteY34" fmla="*/ 327660 h 3298244"/>
                <a:gd name="connsiteX35" fmla="*/ 243840 w 1722120"/>
                <a:gd name="connsiteY35" fmla="*/ 320040 h 3298244"/>
                <a:gd name="connsiteX36" fmla="*/ 266700 w 1722120"/>
                <a:gd name="connsiteY36" fmla="*/ 312420 h 3298244"/>
                <a:gd name="connsiteX37" fmla="*/ 289560 w 1722120"/>
                <a:gd name="connsiteY37" fmla="*/ 297180 h 3298244"/>
                <a:gd name="connsiteX38" fmla="*/ 335280 w 1722120"/>
                <a:gd name="connsiteY38" fmla="*/ 281940 h 3298244"/>
                <a:gd name="connsiteX39" fmla="*/ 358140 w 1722120"/>
                <a:gd name="connsiteY39" fmla="*/ 274320 h 3298244"/>
                <a:gd name="connsiteX40" fmla="*/ 381000 w 1722120"/>
                <a:gd name="connsiteY40" fmla="*/ 266700 h 3298244"/>
                <a:gd name="connsiteX41" fmla="*/ 403860 w 1722120"/>
                <a:gd name="connsiteY41" fmla="*/ 259080 h 3298244"/>
                <a:gd name="connsiteX42" fmla="*/ 434340 w 1722120"/>
                <a:gd name="connsiteY42" fmla="*/ 251460 h 3298244"/>
                <a:gd name="connsiteX43" fmla="*/ 510540 w 1722120"/>
                <a:gd name="connsiteY43" fmla="*/ 228600 h 3298244"/>
                <a:gd name="connsiteX44" fmla="*/ 533400 w 1722120"/>
                <a:gd name="connsiteY44" fmla="*/ 251460 h 3298244"/>
                <a:gd name="connsiteX45" fmla="*/ 563880 w 1722120"/>
                <a:gd name="connsiteY45" fmla="*/ 297180 h 3298244"/>
                <a:gd name="connsiteX46" fmla="*/ 556260 w 1722120"/>
                <a:gd name="connsiteY46" fmla="*/ 358140 h 3298244"/>
                <a:gd name="connsiteX47" fmla="*/ 548640 w 1722120"/>
                <a:gd name="connsiteY47" fmla="*/ 381000 h 3298244"/>
                <a:gd name="connsiteX48" fmla="*/ 556260 w 1722120"/>
                <a:gd name="connsiteY48" fmla="*/ 449580 h 3298244"/>
                <a:gd name="connsiteX49" fmla="*/ 670560 w 1722120"/>
                <a:gd name="connsiteY49" fmla="*/ 434340 h 3298244"/>
                <a:gd name="connsiteX50" fmla="*/ 701040 w 1722120"/>
                <a:gd name="connsiteY50" fmla="*/ 419100 h 3298244"/>
                <a:gd name="connsiteX51" fmla="*/ 746760 w 1722120"/>
                <a:gd name="connsiteY51" fmla="*/ 403860 h 3298244"/>
                <a:gd name="connsiteX52" fmla="*/ 792480 w 1722120"/>
                <a:gd name="connsiteY52" fmla="*/ 388620 h 3298244"/>
                <a:gd name="connsiteX53" fmla="*/ 815340 w 1722120"/>
                <a:gd name="connsiteY53" fmla="*/ 381000 h 3298244"/>
                <a:gd name="connsiteX54" fmla="*/ 822960 w 1722120"/>
                <a:gd name="connsiteY54" fmla="*/ 358140 h 3298244"/>
                <a:gd name="connsiteX55" fmla="*/ 845820 w 1722120"/>
                <a:gd name="connsiteY55" fmla="*/ 335280 h 3298244"/>
                <a:gd name="connsiteX56" fmla="*/ 861060 w 1722120"/>
                <a:gd name="connsiteY56" fmla="*/ 312420 h 3298244"/>
                <a:gd name="connsiteX57" fmla="*/ 838200 w 1722120"/>
                <a:gd name="connsiteY57" fmla="*/ 259080 h 3298244"/>
                <a:gd name="connsiteX58" fmla="*/ 815340 w 1722120"/>
                <a:gd name="connsiteY58" fmla="*/ 251460 h 3298244"/>
                <a:gd name="connsiteX59" fmla="*/ 838200 w 1722120"/>
                <a:gd name="connsiteY59" fmla="*/ 228600 h 3298244"/>
                <a:gd name="connsiteX60" fmla="*/ 853440 w 1722120"/>
                <a:gd name="connsiteY60" fmla="*/ 205740 h 3298244"/>
                <a:gd name="connsiteX61" fmla="*/ 876300 w 1722120"/>
                <a:gd name="connsiteY61" fmla="*/ 198120 h 3298244"/>
                <a:gd name="connsiteX62" fmla="*/ 929640 w 1722120"/>
                <a:gd name="connsiteY62" fmla="*/ 160020 h 3298244"/>
                <a:gd name="connsiteX63" fmla="*/ 952500 w 1722120"/>
                <a:gd name="connsiteY63" fmla="*/ 152400 h 3298244"/>
                <a:gd name="connsiteX64" fmla="*/ 990600 w 1722120"/>
                <a:gd name="connsiteY64" fmla="*/ 106680 h 3298244"/>
                <a:gd name="connsiteX65" fmla="*/ 1013460 w 1722120"/>
                <a:gd name="connsiteY65" fmla="*/ 99060 h 3298244"/>
                <a:gd name="connsiteX66" fmla="*/ 1036320 w 1722120"/>
                <a:gd name="connsiteY66" fmla="*/ 83820 h 3298244"/>
                <a:gd name="connsiteX67" fmla="*/ 1059180 w 1722120"/>
                <a:gd name="connsiteY67" fmla="*/ 76200 h 3298244"/>
                <a:gd name="connsiteX68" fmla="*/ 1082040 w 1722120"/>
                <a:gd name="connsiteY68" fmla="*/ 60960 h 3298244"/>
                <a:gd name="connsiteX69" fmla="*/ 1112520 w 1722120"/>
                <a:gd name="connsiteY69" fmla="*/ 53340 h 3298244"/>
                <a:gd name="connsiteX70" fmla="*/ 1158240 w 1722120"/>
                <a:gd name="connsiteY70" fmla="*/ 38100 h 3298244"/>
                <a:gd name="connsiteX71" fmla="*/ 1181100 w 1722120"/>
                <a:gd name="connsiteY71" fmla="*/ 15240 h 3298244"/>
                <a:gd name="connsiteX72" fmla="*/ 1264920 w 1722120"/>
                <a:gd name="connsiteY72" fmla="*/ 0 h 3298244"/>
                <a:gd name="connsiteX73" fmla="*/ 1363980 w 1722120"/>
                <a:gd name="connsiteY73" fmla="*/ 7620 h 3298244"/>
                <a:gd name="connsiteX74" fmla="*/ 1386840 w 1722120"/>
                <a:gd name="connsiteY74" fmla="*/ 22860 h 3298244"/>
                <a:gd name="connsiteX75" fmla="*/ 1409700 w 1722120"/>
                <a:gd name="connsiteY75" fmla="*/ 30480 h 3298244"/>
                <a:gd name="connsiteX76" fmla="*/ 1432560 w 1722120"/>
                <a:gd name="connsiteY76" fmla="*/ 45720 h 3298244"/>
                <a:gd name="connsiteX77" fmla="*/ 1485900 w 1722120"/>
                <a:gd name="connsiteY77" fmla="*/ 68580 h 3298244"/>
                <a:gd name="connsiteX78" fmla="*/ 1531620 w 1722120"/>
                <a:gd name="connsiteY78" fmla="*/ 91440 h 3298244"/>
                <a:gd name="connsiteX79" fmla="*/ 1554480 w 1722120"/>
                <a:gd name="connsiteY79" fmla="*/ 114300 h 3298244"/>
                <a:gd name="connsiteX80" fmla="*/ 1577340 w 1722120"/>
                <a:gd name="connsiteY80" fmla="*/ 129540 h 3298244"/>
                <a:gd name="connsiteX81" fmla="*/ 1615440 w 1722120"/>
                <a:gd name="connsiteY81" fmla="*/ 167640 h 3298244"/>
                <a:gd name="connsiteX82" fmla="*/ 1630680 w 1722120"/>
                <a:gd name="connsiteY82" fmla="*/ 190500 h 3298244"/>
                <a:gd name="connsiteX83" fmla="*/ 1638300 w 1722120"/>
                <a:gd name="connsiteY83" fmla="*/ 266700 h 3298244"/>
                <a:gd name="connsiteX84" fmla="*/ 1645920 w 1722120"/>
                <a:gd name="connsiteY84" fmla="*/ 297180 h 3298244"/>
                <a:gd name="connsiteX85" fmla="*/ 1668780 w 1722120"/>
                <a:gd name="connsiteY85" fmla="*/ 320040 h 3298244"/>
                <a:gd name="connsiteX86" fmla="*/ 1699260 w 1722120"/>
                <a:gd name="connsiteY86" fmla="*/ 365760 h 3298244"/>
                <a:gd name="connsiteX87" fmla="*/ 1714500 w 1722120"/>
                <a:gd name="connsiteY87" fmla="*/ 388620 h 3298244"/>
                <a:gd name="connsiteX88" fmla="*/ 1722120 w 1722120"/>
                <a:gd name="connsiteY88" fmla="*/ 411480 h 3298244"/>
                <a:gd name="connsiteX89" fmla="*/ 1699260 w 1722120"/>
                <a:gd name="connsiteY89" fmla="*/ 502920 h 3298244"/>
                <a:gd name="connsiteX90" fmla="*/ 1691640 w 1722120"/>
                <a:gd name="connsiteY90" fmla="*/ 525780 h 3298244"/>
                <a:gd name="connsiteX91" fmla="*/ 1684020 w 1722120"/>
                <a:gd name="connsiteY91" fmla="*/ 579120 h 3298244"/>
                <a:gd name="connsiteX92" fmla="*/ 1668780 w 1722120"/>
                <a:gd name="connsiteY92" fmla="*/ 624840 h 3298244"/>
                <a:gd name="connsiteX93" fmla="*/ 1661160 w 1722120"/>
                <a:gd name="connsiteY93" fmla="*/ 647700 h 3298244"/>
                <a:gd name="connsiteX94" fmla="*/ 1653540 w 1722120"/>
                <a:gd name="connsiteY94" fmla="*/ 670560 h 3298244"/>
                <a:gd name="connsiteX95" fmla="*/ 1615440 w 1722120"/>
                <a:gd name="connsiteY95" fmla="*/ 739140 h 3298244"/>
                <a:gd name="connsiteX96" fmla="*/ 1569720 w 1722120"/>
                <a:gd name="connsiteY96" fmla="*/ 762000 h 3298244"/>
                <a:gd name="connsiteX97" fmla="*/ 1470660 w 1722120"/>
                <a:gd name="connsiteY97" fmla="*/ 754380 h 3298244"/>
                <a:gd name="connsiteX98" fmla="*/ 1424940 w 1722120"/>
                <a:gd name="connsiteY98" fmla="*/ 739140 h 3298244"/>
                <a:gd name="connsiteX99" fmla="*/ 1394460 w 1722120"/>
                <a:gd name="connsiteY99" fmla="*/ 731520 h 3298244"/>
                <a:gd name="connsiteX100" fmla="*/ 1234440 w 1722120"/>
                <a:gd name="connsiteY100" fmla="*/ 739140 h 3298244"/>
                <a:gd name="connsiteX101" fmla="*/ 1219200 w 1722120"/>
                <a:gd name="connsiteY101" fmla="*/ 762000 h 3298244"/>
                <a:gd name="connsiteX102" fmla="*/ 1196340 w 1722120"/>
                <a:gd name="connsiteY102" fmla="*/ 784860 h 3298244"/>
                <a:gd name="connsiteX103" fmla="*/ 1150620 w 1722120"/>
                <a:gd name="connsiteY103" fmla="*/ 815340 h 3298244"/>
                <a:gd name="connsiteX104" fmla="*/ 1127760 w 1722120"/>
                <a:gd name="connsiteY104" fmla="*/ 830580 h 3298244"/>
                <a:gd name="connsiteX105" fmla="*/ 1104900 w 1722120"/>
                <a:gd name="connsiteY105" fmla="*/ 853440 h 3298244"/>
                <a:gd name="connsiteX106" fmla="*/ 1074420 w 1722120"/>
                <a:gd name="connsiteY106" fmla="*/ 899160 h 3298244"/>
                <a:gd name="connsiteX107" fmla="*/ 1051560 w 1722120"/>
                <a:gd name="connsiteY107" fmla="*/ 914400 h 3298244"/>
                <a:gd name="connsiteX108" fmla="*/ 1036320 w 1722120"/>
                <a:gd name="connsiteY108" fmla="*/ 937260 h 3298244"/>
                <a:gd name="connsiteX109" fmla="*/ 998220 w 1722120"/>
                <a:gd name="connsiteY109" fmla="*/ 982980 h 3298244"/>
                <a:gd name="connsiteX110" fmla="*/ 982980 w 1722120"/>
                <a:gd name="connsiteY110" fmla="*/ 1028700 h 3298244"/>
                <a:gd name="connsiteX111" fmla="*/ 967740 w 1722120"/>
                <a:gd name="connsiteY111" fmla="*/ 1059180 h 3298244"/>
                <a:gd name="connsiteX112" fmla="*/ 952500 w 1722120"/>
                <a:gd name="connsiteY112" fmla="*/ 1104900 h 3298244"/>
                <a:gd name="connsiteX113" fmla="*/ 929640 w 1722120"/>
                <a:gd name="connsiteY113" fmla="*/ 1150620 h 3298244"/>
                <a:gd name="connsiteX114" fmla="*/ 914400 w 1722120"/>
                <a:gd name="connsiteY114" fmla="*/ 1173480 h 3298244"/>
                <a:gd name="connsiteX115" fmla="*/ 922020 w 1722120"/>
                <a:gd name="connsiteY115" fmla="*/ 1203960 h 3298244"/>
                <a:gd name="connsiteX116" fmla="*/ 967740 w 1722120"/>
                <a:gd name="connsiteY116" fmla="*/ 1232535 h 3298244"/>
                <a:gd name="connsiteX117" fmla="*/ 982980 w 1722120"/>
                <a:gd name="connsiteY117" fmla="*/ 1325880 h 3298244"/>
                <a:gd name="connsiteX118" fmla="*/ 967740 w 1722120"/>
                <a:gd name="connsiteY118" fmla="*/ 1371600 h 3298244"/>
                <a:gd name="connsiteX119" fmla="*/ 937260 w 1722120"/>
                <a:gd name="connsiteY119" fmla="*/ 1417320 h 3298244"/>
                <a:gd name="connsiteX120" fmla="*/ 922020 w 1722120"/>
                <a:gd name="connsiteY120" fmla="*/ 1463040 h 3298244"/>
                <a:gd name="connsiteX121" fmla="*/ 891540 w 1722120"/>
                <a:gd name="connsiteY121" fmla="*/ 1508760 h 3298244"/>
                <a:gd name="connsiteX122" fmla="*/ 853440 w 1722120"/>
                <a:gd name="connsiteY122" fmla="*/ 1554480 h 3298244"/>
                <a:gd name="connsiteX123" fmla="*/ 845820 w 1722120"/>
                <a:gd name="connsiteY123" fmla="*/ 1584960 h 3298244"/>
                <a:gd name="connsiteX124" fmla="*/ 830580 w 1722120"/>
                <a:gd name="connsiteY124" fmla="*/ 1706880 h 3298244"/>
                <a:gd name="connsiteX125" fmla="*/ 815340 w 1722120"/>
                <a:gd name="connsiteY125" fmla="*/ 1729740 h 3298244"/>
                <a:gd name="connsiteX126" fmla="*/ 807720 w 1722120"/>
                <a:gd name="connsiteY126" fmla="*/ 1760220 h 3298244"/>
                <a:gd name="connsiteX127" fmla="*/ 796290 w 1722120"/>
                <a:gd name="connsiteY127" fmla="*/ 1935480 h 3298244"/>
                <a:gd name="connsiteX128" fmla="*/ 788670 w 1722120"/>
                <a:gd name="connsiteY128" fmla="*/ 2002155 h 3298244"/>
                <a:gd name="connsiteX129" fmla="*/ 788670 w 1722120"/>
                <a:gd name="connsiteY129" fmla="*/ 2114550 h 3298244"/>
                <a:gd name="connsiteX130" fmla="*/ 792480 w 1722120"/>
                <a:gd name="connsiteY130" fmla="*/ 2202180 h 3298244"/>
                <a:gd name="connsiteX131" fmla="*/ 815340 w 1722120"/>
                <a:gd name="connsiteY131" fmla="*/ 2541270 h 3298244"/>
                <a:gd name="connsiteX132" fmla="*/ 828675 w 1722120"/>
                <a:gd name="connsiteY132" fmla="*/ 2798445 h 3298244"/>
                <a:gd name="connsiteX133" fmla="*/ 828675 w 1722120"/>
                <a:gd name="connsiteY133" fmla="*/ 3055620 h 3298244"/>
                <a:gd name="connsiteX134" fmla="*/ 822960 w 1722120"/>
                <a:gd name="connsiteY134" fmla="*/ 3276600 h 3298244"/>
                <a:gd name="connsiteX135" fmla="*/ 662940 w 1722120"/>
                <a:gd name="connsiteY135" fmla="*/ 3289935 h 3298244"/>
                <a:gd name="connsiteX136" fmla="*/ 438150 w 1722120"/>
                <a:gd name="connsiteY136" fmla="*/ 3286125 h 3298244"/>
                <a:gd name="connsiteX137" fmla="*/ 308610 w 1722120"/>
                <a:gd name="connsiteY137" fmla="*/ 3280410 h 3298244"/>
                <a:gd name="connsiteX0" fmla="*/ 308610 w 1722120"/>
                <a:gd name="connsiteY0" fmla="*/ 3280410 h 3298244"/>
                <a:gd name="connsiteX1" fmla="*/ 300990 w 1722120"/>
                <a:gd name="connsiteY1" fmla="*/ 3219450 h 3298244"/>
                <a:gd name="connsiteX2" fmla="*/ 297180 w 1722120"/>
                <a:gd name="connsiteY2" fmla="*/ 3173730 h 3298244"/>
                <a:gd name="connsiteX3" fmla="*/ 291465 w 1722120"/>
                <a:gd name="connsiteY3" fmla="*/ 3095625 h 3298244"/>
                <a:gd name="connsiteX4" fmla="*/ 289560 w 1722120"/>
                <a:gd name="connsiteY4" fmla="*/ 3055620 h 3298244"/>
                <a:gd name="connsiteX5" fmla="*/ 278130 w 1722120"/>
                <a:gd name="connsiteY5" fmla="*/ 2947035 h 3298244"/>
                <a:gd name="connsiteX6" fmla="*/ 262890 w 1722120"/>
                <a:gd name="connsiteY6" fmla="*/ 2828925 h 3298244"/>
                <a:gd name="connsiteX7" fmla="*/ 251460 w 1722120"/>
                <a:gd name="connsiteY7" fmla="*/ 2747010 h 3298244"/>
                <a:gd name="connsiteX8" fmla="*/ 238125 w 1722120"/>
                <a:gd name="connsiteY8" fmla="*/ 2651760 h 3298244"/>
                <a:gd name="connsiteX9" fmla="*/ 234315 w 1722120"/>
                <a:gd name="connsiteY9" fmla="*/ 2560320 h 3298244"/>
                <a:gd name="connsiteX10" fmla="*/ 224790 w 1722120"/>
                <a:gd name="connsiteY10" fmla="*/ 2447925 h 3298244"/>
                <a:gd name="connsiteX11" fmla="*/ 207645 w 1722120"/>
                <a:gd name="connsiteY11" fmla="*/ 2244090 h 3298244"/>
                <a:gd name="connsiteX12" fmla="*/ 188595 w 1722120"/>
                <a:gd name="connsiteY12" fmla="*/ 2057400 h 3298244"/>
                <a:gd name="connsiteX13" fmla="*/ 179070 w 1722120"/>
                <a:gd name="connsiteY13" fmla="*/ 1844040 h 3298244"/>
                <a:gd name="connsiteX14" fmla="*/ 192405 w 1722120"/>
                <a:gd name="connsiteY14" fmla="*/ 1175385 h 3298244"/>
                <a:gd name="connsiteX15" fmla="*/ 182880 w 1722120"/>
                <a:gd name="connsiteY15" fmla="*/ 1120140 h 3298244"/>
                <a:gd name="connsiteX16" fmla="*/ 179070 w 1722120"/>
                <a:gd name="connsiteY16" fmla="*/ 1074420 h 3298244"/>
                <a:gd name="connsiteX17" fmla="*/ 152400 w 1722120"/>
                <a:gd name="connsiteY17" fmla="*/ 1034415 h 3298244"/>
                <a:gd name="connsiteX18" fmla="*/ 114300 w 1722120"/>
                <a:gd name="connsiteY18" fmla="*/ 990600 h 3298244"/>
                <a:gd name="connsiteX19" fmla="*/ 99060 w 1722120"/>
                <a:gd name="connsiteY19" fmla="*/ 967740 h 3298244"/>
                <a:gd name="connsiteX20" fmla="*/ 53340 w 1722120"/>
                <a:gd name="connsiteY20" fmla="*/ 922020 h 3298244"/>
                <a:gd name="connsiteX21" fmla="*/ 30480 w 1722120"/>
                <a:gd name="connsiteY21" fmla="*/ 876300 h 3298244"/>
                <a:gd name="connsiteX22" fmla="*/ 7620 w 1722120"/>
                <a:gd name="connsiteY22" fmla="*/ 830580 h 3298244"/>
                <a:gd name="connsiteX23" fmla="*/ 0 w 1722120"/>
                <a:gd name="connsiteY23" fmla="*/ 769620 h 3298244"/>
                <a:gd name="connsiteX24" fmla="*/ 15240 w 1722120"/>
                <a:gd name="connsiteY24" fmla="*/ 708660 h 3298244"/>
                <a:gd name="connsiteX25" fmla="*/ 30480 w 1722120"/>
                <a:gd name="connsiteY25" fmla="*/ 685800 h 3298244"/>
                <a:gd name="connsiteX26" fmla="*/ 53340 w 1722120"/>
                <a:gd name="connsiteY26" fmla="*/ 640080 h 3298244"/>
                <a:gd name="connsiteX27" fmla="*/ 68580 w 1722120"/>
                <a:gd name="connsiteY27" fmla="*/ 548640 h 3298244"/>
                <a:gd name="connsiteX28" fmla="*/ 76200 w 1722120"/>
                <a:gd name="connsiteY28" fmla="*/ 525780 h 3298244"/>
                <a:gd name="connsiteX29" fmla="*/ 91440 w 1722120"/>
                <a:gd name="connsiteY29" fmla="*/ 502920 h 3298244"/>
                <a:gd name="connsiteX30" fmla="*/ 99060 w 1722120"/>
                <a:gd name="connsiteY30" fmla="*/ 472440 h 3298244"/>
                <a:gd name="connsiteX31" fmla="*/ 160020 w 1722120"/>
                <a:gd name="connsiteY31" fmla="*/ 457200 h 3298244"/>
                <a:gd name="connsiteX32" fmla="*/ 167640 w 1722120"/>
                <a:gd name="connsiteY32" fmla="*/ 434340 h 3298244"/>
                <a:gd name="connsiteX33" fmla="*/ 175260 w 1722120"/>
                <a:gd name="connsiteY33" fmla="*/ 342900 h 3298244"/>
                <a:gd name="connsiteX34" fmla="*/ 220980 w 1722120"/>
                <a:gd name="connsiteY34" fmla="*/ 327660 h 3298244"/>
                <a:gd name="connsiteX35" fmla="*/ 243840 w 1722120"/>
                <a:gd name="connsiteY35" fmla="*/ 320040 h 3298244"/>
                <a:gd name="connsiteX36" fmla="*/ 266700 w 1722120"/>
                <a:gd name="connsiteY36" fmla="*/ 312420 h 3298244"/>
                <a:gd name="connsiteX37" fmla="*/ 289560 w 1722120"/>
                <a:gd name="connsiteY37" fmla="*/ 297180 h 3298244"/>
                <a:gd name="connsiteX38" fmla="*/ 335280 w 1722120"/>
                <a:gd name="connsiteY38" fmla="*/ 281940 h 3298244"/>
                <a:gd name="connsiteX39" fmla="*/ 358140 w 1722120"/>
                <a:gd name="connsiteY39" fmla="*/ 274320 h 3298244"/>
                <a:gd name="connsiteX40" fmla="*/ 381000 w 1722120"/>
                <a:gd name="connsiteY40" fmla="*/ 266700 h 3298244"/>
                <a:gd name="connsiteX41" fmla="*/ 403860 w 1722120"/>
                <a:gd name="connsiteY41" fmla="*/ 259080 h 3298244"/>
                <a:gd name="connsiteX42" fmla="*/ 434340 w 1722120"/>
                <a:gd name="connsiteY42" fmla="*/ 251460 h 3298244"/>
                <a:gd name="connsiteX43" fmla="*/ 510540 w 1722120"/>
                <a:gd name="connsiteY43" fmla="*/ 228600 h 3298244"/>
                <a:gd name="connsiteX44" fmla="*/ 533400 w 1722120"/>
                <a:gd name="connsiteY44" fmla="*/ 251460 h 3298244"/>
                <a:gd name="connsiteX45" fmla="*/ 563880 w 1722120"/>
                <a:gd name="connsiteY45" fmla="*/ 297180 h 3298244"/>
                <a:gd name="connsiteX46" fmla="*/ 556260 w 1722120"/>
                <a:gd name="connsiteY46" fmla="*/ 358140 h 3298244"/>
                <a:gd name="connsiteX47" fmla="*/ 548640 w 1722120"/>
                <a:gd name="connsiteY47" fmla="*/ 381000 h 3298244"/>
                <a:gd name="connsiteX48" fmla="*/ 556260 w 1722120"/>
                <a:gd name="connsiteY48" fmla="*/ 449580 h 3298244"/>
                <a:gd name="connsiteX49" fmla="*/ 670560 w 1722120"/>
                <a:gd name="connsiteY49" fmla="*/ 434340 h 3298244"/>
                <a:gd name="connsiteX50" fmla="*/ 701040 w 1722120"/>
                <a:gd name="connsiteY50" fmla="*/ 419100 h 3298244"/>
                <a:gd name="connsiteX51" fmla="*/ 746760 w 1722120"/>
                <a:gd name="connsiteY51" fmla="*/ 403860 h 3298244"/>
                <a:gd name="connsiteX52" fmla="*/ 792480 w 1722120"/>
                <a:gd name="connsiteY52" fmla="*/ 388620 h 3298244"/>
                <a:gd name="connsiteX53" fmla="*/ 815340 w 1722120"/>
                <a:gd name="connsiteY53" fmla="*/ 381000 h 3298244"/>
                <a:gd name="connsiteX54" fmla="*/ 822960 w 1722120"/>
                <a:gd name="connsiteY54" fmla="*/ 358140 h 3298244"/>
                <a:gd name="connsiteX55" fmla="*/ 845820 w 1722120"/>
                <a:gd name="connsiteY55" fmla="*/ 335280 h 3298244"/>
                <a:gd name="connsiteX56" fmla="*/ 861060 w 1722120"/>
                <a:gd name="connsiteY56" fmla="*/ 312420 h 3298244"/>
                <a:gd name="connsiteX57" fmla="*/ 838200 w 1722120"/>
                <a:gd name="connsiteY57" fmla="*/ 259080 h 3298244"/>
                <a:gd name="connsiteX58" fmla="*/ 815340 w 1722120"/>
                <a:gd name="connsiteY58" fmla="*/ 251460 h 3298244"/>
                <a:gd name="connsiteX59" fmla="*/ 838200 w 1722120"/>
                <a:gd name="connsiteY59" fmla="*/ 228600 h 3298244"/>
                <a:gd name="connsiteX60" fmla="*/ 853440 w 1722120"/>
                <a:gd name="connsiteY60" fmla="*/ 205740 h 3298244"/>
                <a:gd name="connsiteX61" fmla="*/ 876300 w 1722120"/>
                <a:gd name="connsiteY61" fmla="*/ 198120 h 3298244"/>
                <a:gd name="connsiteX62" fmla="*/ 929640 w 1722120"/>
                <a:gd name="connsiteY62" fmla="*/ 160020 h 3298244"/>
                <a:gd name="connsiteX63" fmla="*/ 952500 w 1722120"/>
                <a:gd name="connsiteY63" fmla="*/ 152400 h 3298244"/>
                <a:gd name="connsiteX64" fmla="*/ 990600 w 1722120"/>
                <a:gd name="connsiteY64" fmla="*/ 106680 h 3298244"/>
                <a:gd name="connsiteX65" fmla="*/ 1013460 w 1722120"/>
                <a:gd name="connsiteY65" fmla="*/ 99060 h 3298244"/>
                <a:gd name="connsiteX66" fmla="*/ 1036320 w 1722120"/>
                <a:gd name="connsiteY66" fmla="*/ 83820 h 3298244"/>
                <a:gd name="connsiteX67" fmla="*/ 1059180 w 1722120"/>
                <a:gd name="connsiteY67" fmla="*/ 76200 h 3298244"/>
                <a:gd name="connsiteX68" fmla="*/ 1082040 w 1722120"/>
                <a:gd name="connsiteY68" fmla="*/ 60960 h 3298244"/>
                <a:gd name="connsiteX69" fmla="*/ 1112520 w 1722120"/>
                <a:gd name="connsiteY69" fmla="*/ 53340 h 3298244"/>
                <a:gd name="connsiteX70" fmla="*/ 1158240 w 1722120"/>
                <a:gd name="connsiteY70" fmla="*/ 38100 h 3298244"/>
                <a:gd name="connsiteX71" fmla="*/ 1181100 w 1722120"/>
                <a:gd name="connsiteY71" fmla="*/ 15240 h 3298244"/>
                <a:gd name="connsiteX72" fmla="*/ 1264920 w 1722120"/>
                <a:gd name="connsiteY72" fmla="*/ 0 h 3298244"/>
                <a:gd name="connsiteX73" fmla="*/ 1363980 w 1722120"/>
                <a:gd name="connsiteY73" fmla="*/ 7620 h 3298244"/>
                <a:gd name="connsiteX74" fmla="*/ 1386840 w 1722120"/>
                <a:gd name="connsiteY74" fmla="*/ 22860 h 3298244"/>
                <a:gd name="connsiteX75" fmla="*/ 1409700 w 1722120"/>
                <a:gd name="connsiteY75" fmla="*/ 30480 h 3298244"/>
                <a:gd name="connsiteX76" fmla="*/ 1432560 w 1722120"/>
                <a:gd name="connsiteY76" fmla="*/ 45720 h 3298244"/>
                <a:gd name="connsiteX77" fmla="*/ 1485900 w 1722120"/>
                <a:gd name="connsiteY77" fmla="*/ 68580 h 3298244"/>
                <a:gd name="connsiteX78" fmla="*/ 1531620 w 1722120"/>
                <a:gd name="connsiteY78" fmla="*/ 91440 h 3298244"/>
                <a:gd name="connsiteX79" fmla="*/ 1554480 w 1722120"/>
                <a:gd name="connsiteY79" fmla="*/ 114300 h 3298244"/>
                <a:gd name="connsiteX80" fmla="*/ 1577340 w 1722120"/>
                <a:gd name="connsiteY80" fmla="*/ 129540 h 3298244"/>
                <a:gd name="connsiteX81" fmla="*/ 1615440 w 1722120"/>
                <a:gd name="connsiteY81" fmla="*/ 167640 h 3298244"/>
                <a:gd name="connsiteX82" fmla="*/ 1630680 w 1722120"/>
                <a:gd name="connsiteY82" fmla="*/ 190500 h 3298244"/>
                <a:gd name="connsiteX83" fmla="*/ 1638300 w 1722120"/>
                <a:gd name="connsiteY83" fmla="*/ 266700 h 3298244"/>
                <a:gd name="connsiteX84" fmla="*/ 1645920 w 1722120"/>
                <a:gd name="connsiteY84" fmla="*/ 297180 h 3298244"/>
                <a:gd name="connsiteX85" fmla="*/ 1668780 w 1722120"/>
                <a:gd name="connsiteY85" fmla="*/ 320040 h 3298244"/>
                <a:gd name="connsiteX86" fmla="*/ 1699260 w 1722120"/>
                <a:gd name="connsiteY86" fmla="*/ 365760 h 3298244"/>
                <a:gd name="connsiteX87" fmla="*/ 1714500 w 1722120"/>
                <a:gd name="connsiteY87" fmla="*/ 388620 h 3298244"/>
                <a:gd name="connsiteX88" fmla="*/ 1722120 w 1722120"/>
                <a:gd name="connsiteY88" fmla="*/ 411480 h 3298244"/>
                <a:gd name="connsiteX89" fmla="*/ 1699260 w 1722120"/>
                <a:gd name="connsiteY89" fmla="*/ 502920 h 3298244"/>
                <a:gd name="connsiteX90" fmla="*/ 1691640 w 1722120"/>
                <a:gd name="connsiteY90" fmla="*/ 525780 h 3298244"/>
                <a:gd name="connsiteX91" fmla="*/ 1684020 w 1722120"/>
                <a:gd name="connsiteY91" fmla="*/ 579120 h 3298244"/>
                <a:gd name="connsiteX92" fmla="*/ 1668780 w 1722120"/>
                <a:gd name="connsiteY92" fmla="*/ 624840 h 3298244"/>
                <a:gd name="connsiteX93" fmla="*/ 1661160 w 1722120"/>
                <a:gd name="connsiteY93" fmla="*/ 647700 h 3298244"/>
                <a:gd name="connsiteX94" fmla="*/ 1653540 w 1722120"/>
                <a:gd name="connsiteY94" fmla="*/ 670560 h 3298244"/>
                <a:gd name="connsiteX95" fmla="*/ 1615440 w 1722120"/>
                <a:gd name="connsiteY95" fmla="*/ 739140 h 3298244"/>
                <a:gd name="connsiteX96" fmla="*/ 1569720 w 1722120"/>
                <a:gd name="connsiteY96" fmla="*/ 762000 h 3298244"/>
                <a:gd name="connsiteX97" fmla="*/ 1470660 w 1722120"/>
                <a:gd name="connsiteY97" fmla="*/ 754380 h 3298244"/>
                <a:gd name="connsiteX98" fmla="*/ 1424940 w 1722120"/>
                <a:gd name="connsiteY98" fmla="*/ 739140 h 3298244"/>
                <a:gd name="connsiteX99" fmla="*/ 1394460 w 1722120"/>
                <a:gd name="connsiteY99" fmla="*/ 731520 h 3298244"/>
                <a:gd name="connsiteX100" fmla="*/ 1234440 w 1722120"/>
                <a:gd name="connsiteY100" fmla="*/ 739140 h 3298244"/>
                <a:gd name="connsiteX101" fmla="*/ 1219200 w 1722120"/>
                <a:gd name="connsiteY101" fmla="*/ 762000 h 3298244"/>
                <a:gd name="connsiteX102" fmla="*/ 1196340 w 1722120"/>
                <a:gd name="connsiteY102" fmla="*/ 784860 h 3298244"/>
                <a:gd name="connsiteX103" fmla="*/ 1150620 w 1722120"/>
                <a:gd name="connsiteY103" fmla="*/ 815340 h 3298244"/>
                <a:gd name="connsiteX104" fmla="*/ 1127760 w 1722120"/>
                <a:gd name="connsiteY104" fmla="*/ 830580 h 3298244"/>
                <a:gd name="connsiteX105" fmla="*/ 1104900 w 1722120"/>
                <a:gd name="connsiteY105" fmla="*/ 853440 h 3298244"/>
                <a:gd name="connsiteX106" fmla="*/ 1074420 w 1722120"/>
                <a:gd name="connsiteY106" fmla="*/ 899160 h 3298244"/>
                <a:gd name="connsiteX107" fmla="*/ 1051560 w 1722120"/>
                <a:gd name="connsiteY107" fmla="*/ 914400 h 3298244"/>
                <a:gd name="connsiteX108" fmla="*/ 1036320 w 1722120"/>
                <a:gd name="connsiteY108" fmla="*/ 937260 h 3298244"/>
                <a:gd name="connsiteX109" fmla="*/ 998220 w 1722120"/>
                <a:gd name="connsiteY109" fmla="*/ 982980 h 3298244"/>
                <a:gd name="connsiteX110" fmla="*/ 982980 w 1722120"/>
                <a:gd name="connsiteY110" fmla="*/ 1028700 h 3298244"/>
                <a:gd name="connsiteX111" fmla="*/ 967740 w 1722120"/>
                <a:gd name="connsiteY111" fmla="*/ 1059180 h 3298244"/>
                <a:gd name="connsiteX112" fmla="*/ 952500 w 1722120"/>
                <a:gd name="connsiteY112" fmla="*/ 1104900 h 3298244"/>
                <a:gd name="connsiteX113" fmla="*/ 929640 w 1722120"/>
                <a:gd name="connsiteY113" fmla="*/ 1150620 h 3298244"/>
                <a:gd name="connsiteX114" fmla="*/ 914400 w 1722120"/>
                <a:gd name="connsiteY114" fmla="*/ 1173480 h 3298244"/>
                <a:gd name="connsiteX115" fmla="*/ 922020 w 1722120"/>
                <a:gd name="connsiteY115" fmla="*/ 1203960 h 3298244"/>
                <a:gd name="connsiteX116" fmla="*/ 967740 w 1722120"/>
                <a:gd name="connsiteY116" fmla="*/ 1232535 h 3298244"/>
                <a:gd name="connsiteX117" fmla="*/ 982980 w 1722120"/>
                <a:gd name="connsiteY117" fmla="*/ 1325880 h 3298244"/>
                <a:gd name="connsiteX118" fmla="*/ 967740 w 1722120"/>
                <a:gd name="connsiteY118" fmla="*/ 1371600 h 3298244"/>
                <a:gd name="connsiteX119" fmla="*/ 937260 w 1722120"/>
                <a:gd name="connsiteY119" fmla="*/ 1417320 h 3298244"/>
                <a:gd name="connsiteX120" fmla="*/ 922020 w 1722120"/>
                <a:gd name="connsiteY120" fmla="*/ 1463040 h 3298244"/>
                <a:gd name="connsiteX121" fmla="*/ 891540 w 1722120"/>
                <a:gd name="connsiteY121" fmla="*/ 1508760 h 3298244"/>
                <a:gd name="connsiteX122" fmla="*/ 853440 w 1722120"/>
                <a:gd name="connsiteY122" fmla="*/ 1554480 h 3298244"/>
                <a:gd name="connsiteX123" fmla="*/ 845820 w 1722120"/>
                <a:gd name="connsiteY123" fmla="*/ 1584960 h 3298244"/>
                <a:gd name="connsiteX124" fmla="*/ 830580 w 1722120"/>
                <a:gd name="connsiteY124" fmla="*/ 1706880 h 3298244"/>
                <a:gd name="connsiteX125" fmla="*/ 815340 w 1722120"/>
                <a:gd name="connsiteY125" fmla="*/ 1729740 h 3298244"/>
                <a:gd name="connsiteX126" fmla="*/ 807720 w 1722120"/>
                <a:gd name="connsiteY126" fmla="*/ 1760220 h 3298244"/>
                <a:gd name="connsiteX127" fmla="*/ 796290 w 1722120"/>
                <a:gd name="connsiteY127" fmla="*/ 1935480 h 3298244"/>
                <a:gd name="connsiteX128" fmla="*/ 788670 w 1722120"/>
                <a:gd name="connsiteY128" fmla="*/ 2002155 h 3298244"/>
                <a:gd name="connsiteX129" fmla="*/ 788670 w 1722120"/>
                <a:gd name="connsiteY129" fmla="*/ 2114550 h 3298244"/>
                <a:gd name="connsiteX130" fmla="*/ 792480 w 1722120"/>
                <a:gd name="connsiteY130" fmla="*/ 2202180 h 3298244"/>
                <a:gd name="connsiteX131" fmla="*/ 815340 w 1722120"/>
                <a:gd name="connsiteY131" fmla="*/ 2541270 h 3298244"/>
                <a:gd name="connsiteX132" fmla="*/ 828675 w 1722120"/>
                <a:gd name="connsiteY132" fmla="*/ 2798445 h 3298244"/>
                <a:gd name="connsiteX133" fmla="*/ 828675 w 1722120"/>
                <a:gd name="connsiteY133" fmla="*/ 3055620 h 3298244"/>
                <a:gd name="connsiteX134" fmla="*/ 822960 w 1722120"/>
                <a:gd name="connsiteY134" fmla="*/ 3276600 h 3298244"/>
                <a:gd name="connsiteX135" fmla="*/ 662940 w 1722120"/>
                <a:gd name="connsiteY135" fmla="*/ 3289935 h 3298244"/>
                <a:gd name="connsiteX136" fmla="*/ 438150 w 1722120"/>
                <a:gd name="connsiteY136" fmla="*/ 3286125 h 3298244"/>
                <a:gd name="connsiteX137" fmla="*/ 308610 w 1722120"/>
                <a:gd name="connsiteY137" fmla="*/ 3280410 h 3298244"/>
                <a:gd name="connsiteX0" fmla="*/ 308610 w 1722120"/>
                <a:gd name="connsiteY0" fmla="*/ 3280410 h 3298244"/>
                <a:gd name="connsiteX1" fmla="*/ 300990 w 1722120"/>
                <a:gd name="connsiteY1" fmla="*/ 3219450 h 3298244"/>
                <a:gd name="connsiteX2" fmla="*/ 297180 w 1722120"/>
                <a:gd name="connsiteY2" fmla="*/ 3173730 h 3298244"/>
                <a:gd name="connsiteX3" fmla="*/ 291465 w 1722120"/>
                <a:gd name="connsiteY3" fmla="*/ 3095625 h 3298244"/>
                <a:gd name="connsiteX4" fmla="*/ 289560 w 1722120"/>
                <a:gd name="connsiteY4" fmla="*/ 3055620 h 3298244"/>
                <a:gd name="connsiteX5" fmla="*/ 278130 w 1722120"/>
                <a:gd name="connsiteY5" fmla="*/ 2947035 h 3298244"/>
                <a:gd name="connsiteX6" fmla="*/ 262890 w 1722120"/>
                <a:gd name="connsiteY6" fmla="*/ 2828925 h 3298244"/>
                <a:gd name="connsiteX7" fmla="*/ 251460 w 1722120"/>
                <a:gd name="connsiteY7" fmla="*/ 2747010 h 3298244"/>
                <a:gd name="connsiteX8" fmla="*/ 238125 w 1722120"/>
                <a:gd name="connsiteY8" fmla="*/ 2651760 h 3298244"/>
                <a:gd name="connsiteX9" fmla="*/ 234315 w 1722120"/>
                <a:gd name="connsiteY9" fmla="*/ 2560320 h 3298244"/>
                <a:gd name="connsiteX10" fmla="*/ 224790 w 1722120"/>
                <a:gd name="connsiteY10" fmla="*/ 2447925 h 3298244"/>
                <a:gd name="connsiteX11" fmla="*/ 207645 w 1722120"/>
                <a:gd name="connsiteY11" fmla="*/ 2244090 h 3298244"/>
                <a:gd name="connsiteX12" fmla="*/ 188595 w 1722120"/>
                <a:gd name="connsiteY12" fmla="*/ 2057400 h 3298244"/>
                <a:gd name="connsiteX13" fmla="*/ 179070 w 1722120"/>
                <a:gd name="connsiteY13" fmla="*/ 1844040 h 3298244"/>
                <a:gd name="connsiteX14" fmla="*/ 192405 w 1722120"/>
                <a:gd name="connsiteY14" fmla="*/ 1175385 h 3298244"/>
                <a:gd name="connsiteX15" fmla="*/ 182880 w 1722120"/>
                <a:gd name="connsiteY15" fmla="*/ 1120140 h 3298244"/>
                <a:gd name="connsiteX16" fmla="*/ 179070 w 1722120"/>
                <a:gd name="connsiteY16" fmla="*/ 1074420 h 3298244"/>
                <a:gd name="connsiteX17" fmla="*/ 152400 w 1722120"/>
                <a:gd name="connsiteY17" fmla="*/ 1034415 h 3298244"/>
                <a:gd name="connsiteX18" fmla="*/ 114300 w 1722120"/>
                <a:gd name="connsiteY18" fmla="*/ 990600 h 3298244"/>
                <a:gd name="connsiteX19" fmla="*/ 87630 w 1722120"/>
                <a:gd name="connsiteY19" fmla="*/ 962025 h 3298244"/>
                <a:gd name="connsiteX20" fmla="*/ 53340 w 1722120"/>
                <a:gd name="connsiteY20" fmla="*/ 922020 h 3298244"/>
                <a:gd name="connsiteX21" fmla="*/ 30480 w 1722120"/>
                <a:gd name="connsiteY21" fmla="*/ 876300 h 3298244"/>
                <a:gd name="connsiteX22" fmla="*/ 7620 w 1722120"/>
                <a:gd name="connsiteY22" fmla="*/ 830580 h 3298244"/>
                <a:gd name="connsiteX23" fmla="*/ 0 w 1722120"/>
                <a:gd name="connsiteY23" fmla="*/ 769620 h 3298244"/>
                <a:gd name="connsiteX24" fmla="*/ 15240 w 1722120"/>
                <a:gd name="connsiteY24" fmla="*/ 708660 h 3298244"/>
                <a:gd name="connsiteX25" fmla="*/ 30480 w 1722120"/>
                <a:gd name="connsiteY25" fmla="*/ 685800 h 3298244"/>
                <a:gd name="connsiteX26" fmla="*/ 53340 w 1722120"/>
                <a:gd name="connsiteY26" fmla="*/ 640080 h 3298244"/>
                <a:gd name="connsiteX27" fmla="*/ 68580 w 1722120"/>
                <a:gd name="connsiteY27" fmla="*/ 548640 h 3298244"/>
                <a:gd name="connsiteX28" fmla="*/ 76200 w 1722120"/>
                <a:gd name="connsiteY28" fmla="*/ 525780 h 3298244"/>
                <a:gd name="connsiteX29" fmla="*/ 91440 w 1722120"/>
                <a:gd name="connsiteY29" fmla="*/ 502920 h 3298244"/>
                <a:gd name="connsiteX30" fmla="*/ 99060 w 1722120"/>
                <a:gd name="connsiteY30" fmla="*/ 472440 h 3298244"/>
                <a:gd name="connsiteX31" fmla="*/ 160020 w 1722120"/>
                <a:gd name="connsiteY31" fmla="*/ 457200 h 3298244"/>
                <a:gd name="connsiteX32" fmla="*/ 167640 w 1722120"/>
                <a:gd name="connsiteY32" fmla="*/ 434340 h 3298244"/>
                <a:gd name="connsiteX33" fmla="*/ 175260 w 1722120"/>
                <a:gd name="connsiteY33" fmla="*/ 342900 h 3298244"/>
                <a:gd name="connsiteX34" fmla="*/ 220980 w 1722120"/>
                <a:gd name="connsiteY34" fmla="*/ 327660 h 3298244"/>
                <a:gd name="connsiteX35" fmla="*/ 243840 w 1722120"/>
                <a:gd name="connsiteY35" fmla="*/ 320040 h 3298244"/>
                <a:gd name="connsiteX36" fmla="*/ 266700 w 1722120"/>
                <a:gd name="connsiteY36" fmla="*/ 312420 h 3298244"/>
                <a:gd name="connsiteX37" fmla="*/ 289560 w 1722120"/>
                <a:gd name="connsiteY37" fmla="*/ 297180 h 3298244"/>
                <a:gd name="connsiteX38" fmla="*/ 335280 w 1722120"/>
                <a:gd name="connsiteY38" fmla="*/ 281940 h 3298244"/>
                <a:gd name="connsiteX39" fmla="*/ 358140 w 1722120"/>
                <a:gd name="connsiteY39" fmla="*/ 274320 h 3298244"/>
                <a:gd name="connsiteX40" fmla="*/ 381000 w 1722120"/>
                <a:gd name="connsiteY40" fmla="*/ 266700 h 3298244"/>
                <a:gd name="connsiteX41" fmla="*/ 403860 w 1722120"/>
                <a:gd name="connsiteY41" fmla="*/ 259080 h 3298244"/>
                <a:gd name="connsiteX42" fmla="*/ 434340 w 1722120"/>
                <a:gd name="connsiteY42" fmla="*/ 251460 h 3298244"/>
                <a:gd name="connsiteX43" fmla="*/ 510540 w 1722120"/>
                <a:gd name="connsiteY43" fmla="*/ 228600 h 3298244"/>
                <a:gd name="connsiteX44" fmla="*/ 533400 w 1722120"/>
                <a:gd name="connsiteY44" fmla="*/ 251460 h 3298244"/>
                <a:gd name="connsiteX45" fmla="*/ 563880 w 1722120"/>
                <a:gd name="connsiteY45" fmla="*/ 297180 h 3298244"/>
                <a:gd name="connsiteX46" fmla="*/ 556260 w 1722120"/>
                <a:gd name="connsiteY46" fmla="*/ 358140 h 3298244"/>
                <a:gd name="connsiteX47" fmla="*/ 548640 w 1722120"/>
                <a:gd name="connsiteY47" fmla="*/ 381000 h 3298244"/>
                <a:gd name="connsiteX48" fmla="*/ 556260 w 1722120"/>
                <a:gd name="connsiteY48" fmla="*/ 449580 h 3298244"/>
                <a:gd name="connsiteX49" fmla="*/ 670560 w 1722120"/>
                <a:gd name="connsiteY49" fmla="*/ 434340 h 3298244"/>
                <a:gd name="connsiteX50" fmla="*/ 701040 w 1722120"/>
                <a:gd name="connsiteY50" fmla="*/ 419100 h 3298244"/>
                <a:gd name="connsiteX51" fmla="*/ 746760 w 1722120"/>
                <a:gd name="connsiteY51" fmla="*/ 403860 h 3298244"/>
                <a:gd name="connsiteX52" fmla="*/ 792480 w 1722120"/>
                <a:gd name="connsiteY52" fmla="*/ 388620 h 3298244"/>
                <a:gd name="connsiteX53" fmla="*/ 815340 w 1722120"/>
                <a:gd name="connsiteY53" fmla="*/ 381000 h 3298244"/>
                <a:gd name="connsiteX54" fmla="*/ 822960 w 1722120"/>
                <a:gd name="connsiteY54" fmla="*/ 358140 h 3298244"/>
                <a:gd name="connsiteX55" fmla="*/ 845820 w 1722120"/>
                <a:gd name="connsiteY55" fmla="*/ 335280 h 3298244"/>
                <a:gd name="connsiteX56" fmla="*/ 861060 w 1722120"/>
                <a:gd name="connsiteY56" fmla="*/ 312420 h 3298244"/>
                <a:gd name="connsiteX57" fmla="*/ 838200 w 1722120"/>
                <a:gd name="connsiteY57" fmla="*/ 259080 h 3298244"/>
                <a:gd name="connsiteX58" fmla="*/ 815340 w 1722120"/>
                <a:gd name="connsiteY58" fmla="*/ 251460 h 3298244"/>
                <a:gd name="connsiteX59" fmla="*/ 838200 w 1722120"/>
                <a:gd name="connsiteY59" fmla="*/ 228600 h 3298244"/>
                <a:gd name="connsiteX60" fmla="*/ 853440 w 1722120"/>
                <a:gd name="connsiteY60" fmla="*/ 205740 h 3298244"/>
                <a:gd name="connsiteX61" fmla="*/ 876300 w 1722120"/>
                <a:gd name="connsiteY61" fmla="*/ 198120 h 3298244"/>
                <a:gd name="connsiteX62" fmla="*/ 929640 w 1722120"/>
                <a:gd name="connsiteY62" fmla="*/ 160020 h 3298244"/>
                <a:gd name="connsiteX63" fmla="*/ 952500 w 1722120"/>
                <a:gd name="connsiteY63" fmla="*/ 152400 h 3298244"/>
                <a:gd name="connsiteX64" fmla="*/ 990600 w 1722120"/>
                <a:gd name="connsiteY64" fmla="*/ 106680 h 3298244"/>
                <a:gd name="connsiteX65" fmla="*/ 1013460 w 1722120"/>
                <a:gd name="connsiteY65" fmla="*/ 99060 h 3298244"/>
                <a:gd name="connsiteX66" fmla="*/ 1036320 w 1722120"/>
                <a:gd name="connsiteY66" fmla="*/ 83820 h 3298244"/>
                <a:gd name="connsiteX67" fmla="*/ 1059180 w 1722120"/>
                <a:gd name="connsiteY67" fmla="*/ 76200 h 3298244"/>
                <a:gd name="connsiteX68" fmla="*/ 1082040 w 1722120"/>
                <a:gd name="connsiteY68" fmla="*/ 60960 h 3298244"/>
                <a:gd name="connsiteX69" fmla="*/ 1112520 w 1722120"/>
                <a:gd name="connsiteY69" fmla="*/ 53340 h 3298244"/>
                <a:gd name="connsiteX70" fmla="*/ 1158240 w 1722120"/>
                <a:gd name="connsiteY70" fmla="*/ 38100 h 3298244"/>
                <a:gd name="connsiteX71" fmla="*/ 1181100 w 1722120"/>
                <a:gd name="connsiteY71" fmla="*/ 15240 h 3298244"/>
                <a:gd name="connsiteX72" fmla="*/ 1264920 w 1722120"/>
                <a:gd name="connsiteY72" fmla="*/ 0 h 3298244"/>
                <a:gd name="connsiteX73" fmla="*/ 1363980 w 1722120"/>
                <a:gd name="connsiteY73" fmla="*/ 7620 h 3298244"/>
                <a:gd name="connsiteX74" fmla="*/ 1386840 w 1722120"/>
                <a:gd name="connsiteY74" fmla="*/ 22860 h 3298244"/>
                <a:gd name="connsiteX75" fmla="*/ 1409700 w 1722120"/>
                <a:gd name="connsiteY75" fmla="*/ 30480 h 3298244"/>
                <a:gd name="connsiteX76" fmla="*/ 1432560 w 1722120"/>
                <a:gd name="connsiteY76" fmla="*/ 45720 h 3298244"/>
                <a:gd name="connsiteX77" fmla="*/ 1485900 w 1722120"/>
                <a:gd name="connsiteY77" fmla="*/ 68580 h 3298244"/>
                <a:gd name="connsiteX78" fmla="*/ 1531620 w 1722120"/>
                <a:gd name="connsiteY78" fmla="*/ 91440 h 3298244"/>
                <a:gd name="connsiteX79" fmla="*/ 1554480 w 1722120"/>
                <a:gd name="connsiteY79" fmla="*/ 114300 h 3298244"/>
                <a:gd name="connsiteX80" fmla="*/ 1577340 w 1722120"/>
                <a:gd name="connsiteY80" fmla="*/ 129540 h 3298244"/>
                <a:gd name="connsiteX81" fmla="*/ 1615440 w 1722120"/>
                <a:gd name="connsiteY81" fmla="*/ 167640 h 3298244"/>
                <a:gd name="connsiteX82" fmla="*/ 1630680 w 1722120"/>
                <a:gd name="connsiteY82" fmla="*/ 190500 h 3298244"/>
                <a:gd name="connsiteX83" fmla="*/ 1638300 w 1722120"/>
                <a:gd name="connsiteY83" fmla="*/ 266700 h 3298244"/>
                <a:gd name="connsiteX84" fmla="*/ 1645920 w 1722120"/>
                <a:gd name="connsiteY84" fmla="*/ 297180 h 3298244"/>
                <a:gd name="connsiteX85" fmla="*/ 1668780 w 1722120"/>
                <a:gd name="connsiteY85" fmla="*/ 320040 h 3298244"/>
                <a:gd name="connsiteX86" fmla="*/ 1699260 w 1722120"/>
                <a:gd name="connsiteY86" fmla="*/ 365760 h 3298244"/>
                <a:gd name="connsiteX87" fmla="*/ 1714500 w 1722120"/>
                <a:gd name="connsiteY87" fmla="*/ 388620 h 3298244"/>
                <a:gd name="connsiteX88" fmla="*/ 1722120 w 1722120"/>
                <a:gd name="connsiteY88" fmla="*/ 411480 h 3298244"/>
                <a:gd name="connsiteX89" fmla="*/ 1699260 w 1722120"/>
                <a:gd name="connsiteY89" fmla="*/ 502920 h 3298244"/>
                <a:gd name="connsiteX90" fmla="*/ 1691640 w 1722120"/>
                <a:gd name="connsiteY90" fmla="*/ 525780 h 3298244"/>
                <a:gd name="connsiteX91" fmla="*/ 1684020 w 1722120"/>
                <a:gd name="connsiteY91" fmla="*/ 579120 h 3298244"/>
                <a:gd name="connsiteX92" fmla="*/ 1668780 w 1722120"/>
                <a:gd name="connsiteY92" fmla="*/ 624840 h 3298244"/>
                <a:gd name="connsiteX93" fmla="*/ 1661160 w 1722120"/>
                <a:gd name="connsiteY93" fmla="*/ 647700 h 3298244"/>
                <a:gd name="connsiteX94" fmla="*/ 1653540 w 1722120"/>
                <a:gd name="connsiteY94" fmla="*/ 670560 h 3298244"/>
                <a:gd name="connsiteX95" fmla="*/ 1615440 w 1722120"/>
                <a:gd name="connsiteY95" fmla="*/ 739140 h 3298244"/>
                <a:gd name="connsiteX96" fmla="*/ 1569720 w 1722120"/>
                <a:gd name="connsiteY96" fmla="*/ 762000 h 3298244"/>
                <a:gd name="connsiteX97" fmla="*/ 1470660 w 1722120"/>
                <a:gd name="connsiteY97" fmla="*/ 754380 h 3298244"/>
                <a:gd name="connsiteX98" fmla="*/ 1424940 w 1722120"/>
                <a:gd name="connsiteY98" fmla="*/ 739140 h 3298244"/>
                <a:gd name="connsiteX99" fmla="*/ 1394460 w 1722120"/>
                <a:gd name="connsiteY99" fmla="*/ 731520 h 3298244"/>
                <a:gd name="connsiteX100" fmla="*/ 1234440 w 1722120"/>
                <a:gd name="connsiteY100" fmla="*/ 739140 h 3298244"/>
                <a:gd name="connsiteX101" fmla="*/ 1219200 w 1722120"/>
                <a:gd name="connsiteY101" fmla="*/ 762000 h 3298244"/>
                <a:gd name="connsiteX102" fmla="*/ 1196340 w 1722120"/>
                <a:gd name="connsiteY102" fmla="*/ 784860 h 3298244"/>
                <a:gd name="connsiteX103" fmla="*/ 1150620 w 1722120"/>
                <a:gd name="connsiteY103" fmla="*/ 815340 h 3298244"/>
                <a:gd name="connsiteX104" fmla="*/ 1127760 w 1722120"/>
                <a:gd name="connsiteY104" fmla="*/ 830580 h 3298244"/>
                <a:gd name="connsiteX105" fmla="*/ 1104900 w 1722120"/>
                <a:gd name="connsiteY105" fmla="*/ 853440 h 3298244"/>
                <a:gd name="connsiteX106" fmla="*/ 1074420 w 1722120"/>
                <a:gd name="connsiteY106" fmla="*/ 899160 h 3298244"/>
                <a:gd name="connsiteX107" fmla="*/ 1051560 w 1722120"/>
                <a:gd name="connsiteY107" fmla="*/ 914400 h 3298244"/>
                <a:gd name="connsiteX108" fmla="*/ 1036320 w 1722120"/>
                <a:gd name="connsiteY108" fmla="*/ 937260 h 3298244"/>
                <a:gd name="connsiteX109" fmla="*/ 998220 w 1722120"/>
                <a:gd name="connsiteY109" fmla="*/ 982980 h 3298244"/>
                <a:gd name="connsiteX110" fmla="*/ 982980 w 1722120"/>
                <a:gd name="connsiteY110" fmla="*/ 1028700 h 3298244"/>
                <a:gd name="connsiteX111" fmla="*/ 967740 w 1722120"/>
                <a:gd name="connsiteY111" fmla="*/ 1059180 h 3298244"/>
                <a:gd name="connsiteX112" fmla="*/ 952500 w 1722120"/>
                <a:gd name="connsiteY112" fmla="*/ 1104900 h 3298244"/>
                <a:gd name="connsiteX113" fmla="*/ 929640 w 1722120"/>
                <a:gd name="connsiteY113" fmla="*/ 1150620 h 3298244"/>
                <a:gd name="connsiteX114" fmla="*/ 914400 w 1722120"/>
                <a:gd name="connsiteY114" fmla="*/ 1173480 h 3298244"/>
                <a:gd name="connsiteX115" fmla="*/ 922020 w 1722120"/>
                <a:gd name="connsiteY115" fmla="*/ 1203960 h 3298244"/>
                <a:gd name="connsiteX116" fmla="*/ 967740 w 1722120"/>
                <a:gd name="connsiteY116" fmla="*/ 1232535 h 3298244"/>
                <a:gd name="connsiteX117" fmla="*/ 982980 w 1722120"/>
                <a:gd name="connsiteY117" fmla="*/ 1325880 h 3298244"/>
                <a:gd name="connsiteX118" fmla="*/ 967740 w 1722120"/>
                <a:gd name="connsiteY118" fmla="*/ 1371600 h 3298244"/>
                <a:gd name="connsiteX119" fmla="*/ 937260 w 1722120"/>
                <a:gd name="connsiteY119" fmla="*/ 1417320 h 3298244"/>
                <a:gd name="connsiteX120" fmla="*/ 922020 w 1722120"/>
                <a:gd name="connsiteY120" fmla="*/ 1463040 h 3298244"/>
                <a:gd name="connsiteX121" fmla="*/ 891540 w 1722120"/>
                <a:gd name="connsiteY121" fmla="*/ 1508760 h 3298244"/>
                <a:gd name="connsiteX122" fmla="*/ 853440 w 1722120"/>
                <a:gd name="connsiteY122" fmla="*/ 1554480 h 3298244"/>
                <a:gd name="connsiteX123" fmla="*/ 845820 w 1722120"/>
                <a:gd name="connsiteY123" fmla="*/ 1584960 h 3298244"/>
                <a:gd name="connsiteX124" fmla="*/ 830580 w 1722120"/>
                <a:gd name="connsiteY124" fmla="*/ 1706880 h 3298244"/>
                <a:gd name="connsiteX125" fmla="*/ 815340 w 1722120"/>
                <a:gd name="connsiteY125" fmla="*/ 1729740 h 3298244"/>
                <a:gd name="connsiteX126" fmla="*/ 807720 w 1722120"/>
                <a:gd name="connsiteY126" fmla="*/ 1760220 h 3298244"/>
                <a:gd name="connsiteX127" fmla="*/ 796290 w 1722120"/>
                <a:gd name="connsiteY127" fmla="*/ 1935480 h 3298244"/>
                <a:gd name="connsiteX128" fmla="*/ 788670 w 1722120"/>
                <a:gd name="connsiteY128" fmla="*/ 2002155 h 3298244"/>
                <a:gd name="connsiteX129" fmla="*/ 788670 w 1722120"/>
                <a:gd name="connsiteY129" fmla="*/ 2114550 h 3298244"/>
                <a:gd name="connsiteX130" fmla="*/ 792480 w 1722120"/>
                <a:gd name="connsiteY130" fmla="*/ 2202180 h 3298244"/>
                <a:gd name="connsiteX131" fmla="*/ 815340 w 1722120"/>
                <a:gd name="connsiteY131" fmla="*/ 2541270 h 3298244"/>
                <a:gd name="connsiteX132" fmla="*/ 828675 w 1722120"/>
                <a:gd name="connsiteY132" fmla="*/ 2798445 h 3298244"/>
                <a:gd name="connsiteX133" fmla="*/ 828675 w 1722120"/>
                <a:gd name="connsiteY133" fmla="*/ 3055620 h 3298244"/>
                <a:gd name="connsiteX134" fmla="*/ 822960 w 1722120"/>
                <a:gd name="connsiteY134" fmla="*/ 3276600 h 3298244"/>
                <a:gd name="connsiteX135" fmla="*/ 662940 w 1722120"/>
                <a:gd name="connsiteY135" fmla="*/ 3289935 h 3298244"/>
                <a:gd name="connsiteX136" fmla="*/ 438150 w 1722120"/>
                <a:gd name="connsiteY136" fmla="*/ 3286125 h 3298244"/>
                <a:gd name="connsiteX137" fmla="*/ 308610 w 1722120"/>
                <a:gd name="connsiteY137" fmla="*/ 3280410 h 3298244"/>
                <a:gd name="connsiteX0" fmla="*/ 308610 w 1722120"/>
                <a:gd name="connsiteY0" fmla="*/ 3280410 h 3298244"/>
                <a:gd name="connsiteX1" fmla="*/ 300990 w 1722120"/>
                <a:gd name="connsiteY1" fmla="*/ 3219450 h 3298244"/>
                <a:gd name="connsiteX2" fmla="*/ 297180 w 1722120"/>
                <a:gd name="connsiteY2" fmla="*/ 3173730 h 3298244"/>
                <a:gd name="connsiteX3" fmla="*/ 291465 w 1722120"/>
                <a:gd name="connsiteY3" fmla="*/ 3095625 h 3298244"/>
                <a:gd name="connsiteX4" fmla="*/ 289560 w 1722120"/>
                <a:gd name="connsiteY4" fmla="*/ 3055620 h 3298244"/>
                <a:gd name="connsiteX5" fmla="*/ 278130 w 1722120"/>
                <a:gd name="connsiteY5" fmla="*/ 2947035 h 3298244"/>
                <a:gd name="connsiteX6" fmla="*/ 262890 w 1722120"/>
                <a:gd name="connsiteY6" fmla="*/ 2828925 h 3298244"/>
                <a:gd name="connsiteX7" fmla="*/ 251460 w 1722120"/>
                <a:gd name="connsiteY7" fmla="*/ 2747010 h 3298244"/>
                <a:gd name="connsiteX8" fmla="*/ 238125 w 1722120"/>
                <a:gd name="connsiteY8" fmla="*/ 2651760 h 3298244"/>
                <a:gd name="connsiteX9" fmla="*/ 234315 w 1722120"/>
                <a:gd name="connsiteY9" fmla="*/ 2560320 h 3298244"/>
                <a:gd name="connsiteX10" fmla="*/ 224790 w 1722120"/>
                <a:gd name="connsiteY10" fmla="*/ 2447925 h 3298244"/>
                <a:gd name="connsiteX11" fmla="*/ 207645 w 1722120"/>
                <a:gd name="connsiteY11" fmla="*/ 2244090 h 3298244"/>
                <a:gd name="connsiteX12" fmla="*/ 188595 w 1722120"/>
                <a:gd name="connsiteY12" fmla="*/ 2057400 h 3298244"/>
                <a:gd name="connsiteX13" fmla="*/ 179070 w 1722120"/>
                <a:gd name="connsiteY13" fmla="*/ 1844040 h 3298244"/>
                <a:gd name="connsiteX14" fmla="*/ 192405 w 1722120"/>
                <a:gd name="connsiteY14" fmla="*/ 1175385 h 3298244"/>
                <a:gd name="connsiteX15" fmla="*/ 182880 w 1722120"/>
                <a:gd name="connsiteY15" fmla="*/ 1120140 h 3298244"/>
                <a:gd name="connsiteX16" fmla="*/ 179070 w 1722120"/>
                <a:gd name="connsiteY16" fmla="*/ 1074420 h 3298244"/>
                <a:gd name="connsiteX17" fmla="*/ 152400 w 1722120"/>
                <a:gd name="connsiteY17" fmla="*/ 1034415 h 3298244"/>
                <a:gd name="connsiteX18" fmla="*/ 114300 w 1722120"/>
                <a:gd name="connsiteY18" fmla="*/ 990600 h 3298244"/>
                <a:gd name="connsiteX19" fmla="*/ 87630 w 1722120"/>
                <a:gd name="connsiteY19" fmla="*/ 962025 h 3298244"/>
                <a:gd name="connsiteX20" fmla="*/ 47625 w 1722120"/>
                <a:gd name="connsiteY20" fmla="*/ 914400 h 3298244"/>
                <a:gd name="connsiteX21" fmla="*/ 30480 w 1722120"/>
                <a:gd name="connsiteY21" fmla="*/ 876300 h 3298244"/>
                <a:gd name="connsiteX22" fmla="*/ 7620 w 1722120"/>
                <a:gd name="connsiteY22" fmla="*/ 830580 h 3298244"/>
                <a:gd name="connsiteX23" fmla="*/ 0 w 1722120"/>
                <a:gd name="connsiteY23" fmla="*/ 769620 h 3298244"/>
                <a:gd name="connsiteX24" fmla="*/ 15240 w 1722120"/>
                <a:gd name="connsiteY24" fmla="*/ 708660 h 3298244"/>
                <a:gd name="connsiteX25" fmla="*/ 30480 w 1722120"/>
                <a:gd name="connsiteY25" fmla="*/ 685800 h 3298244"/>
                <a:gd name="connsiteX26" fmla="*/ 53340 w 1722120"/>
                <a:gd name="connsiteY26" fmla="*/ 640080 h 3298244"/>
                <a:gd name="connsiteX27" fmla="*/ 68580 w 1722120"/>
                <a:gd name="connsiteY27" fmla="*/ 548640 h 3298244"/>
                <a:gd name="connsiteX28" fmla="*/ 76200 w 1722120"/>
                <a:gd name="connsiteY28" fmla="*/ 525780 h 3298244"/>
                <a:gd name="connsiteX29" fmla="*/ 91440 w 1722120"/>
                <a:gd name="connsiteY29" fmla="*/ 502920 h 3298244"/>
                <a:gd name="connsiteX30" fmla="*/ 99060 w 1722120"/>
                <a:gd name="connsiteY30" fmla="*/ 472440 h 3298244"/>
                <a:gd name="connsiteX31" fmla="*/ 160020 w 1722120"/>
                <a:gd name="connsiteY31" fmla="*/ 457200 h 3298244"/>
                <a:gd name="connsiteX32" fmla="*/ 167640 w 1722120"/>
                <a:gd name="connsiteY32" fmla="*/ 434340 h 3298244"/>
                <a:gd name="connsiteX33" fmla="*/ 175260 w 1722120"/>
                <a:gd name="connsiteY33" fmla="*/ 342900 h 3298244"/>
                <a:gd name="connsiteX34" fmla="*/ 220980 w 1722120"/>
                <a:gd name="connsiteY34" fmla="*/ 327660 h 3298244"/>
                <a:gd name="connsiteX35" fmla="*/ 243840 w 1722120"/>
                <a:gd name="connsiteY35" fmla="*/ 320040 h 3298244"/>
                <a:gd name="connsiteX36" fmla="*/ 266700 w 1722120"/>
                <a:gd name="connsiteY36" fmla="*/ 312420 h 3298244"/>
                <a:gd name="connsiteX37" fmla="*/ 289560 w 1722120"/>
                <a:gd name="connsiteY37" fmla="*/ 297180 h 3298244"/>
                <a:gd name="connsiteX38" fmla="*/ 335280 w 1722120"/>
                <a:gd name="connsiteY38" fmla="*/ 281940 h 3298244"/>
                <a:gd name="connsiteX39" fmla="*/ 358140 w 1722120"/>
                <a:gd name="connsiteY39" fmla="*/ 274320 h 3298244"/>
                <a:gd name="connsiteX40" fmla="*/ 381000 w 1722120"/>
                <a:gd name="connsiteY40" fmla="*/ 266700 h 3298244"/>
                <a:gd name="connsiteX41" fmla="*/ 403860 w 1722120"/>
                <a:gd name="connsiteY41" fmla="*/ 259080 h 3298244"/>
                <a:gd name="connsiteX42" fmla="*/ 434340 w 1722120"/>
                <a:gd name="connsiteY42" fmla="*/ 251460 h 3298244"/>
                <a:gd name="connsiteX43" fmla="*/ 510540 w 1722120"/>
                <a:gd name="connsiteY43" fmla="*/ 228600 h 3298244"/>
                <a:gd name="connsiteX44" fmla="*/ 533400 w 1722120"/>
                <a:gd name="connsiteY44" fmla="*/ 251460 h 3298244"/>
                <a:gd name="connsiteX45" fmla="*/ 563880 w 1722120"/>
                <a:gd name="connsiteY45" fmla="*/ 297180 h 3298244"/>
                <a:gd name="connsiteX46" fmla="*/ 556260 w 1722120"/>
                <a:gd name="connsiteY46" fmla="*/ 358140 h 3298244"/>
                <a:gd name="connsiteX47" fmla="*/ 548640 w 1722120"/>
                <a:gd name="connsiteY47" fmla="*/ 381000 h 3298244"/>
                <a:gd name="connsiteX48" fmla="*/ 556260 w 1722120"/>
                <a:gd name="connsiteY48" fmla="*/ 449580 h 3298244"/>
                <a:gd name="connsiteX49" fmla="*/ 670560 w 1722120"/>
                <a:gd name="connsiteY49" fmla="*/ 434340 h 3298244"/>
                <a:gd name="connsiteX50" fmla="*/ 701040 w 1722120"/>
                <a:gd name="connsiteY50" fmla="*/ 419100 h 3298244"/>
                <a:gd name="connsiteX51" fmla="*/ 746760 w 1722120"/>
                <a:gd name="connsiteY51" fmla="*/ 403860 h 3298244"/>
                <a:gd name="connsiteX52" fmla="*/ 792480 w 1722120"/>
                <a:gd name="connsiteY52" fmla="*/ 388620 h 3298244"/>
                <a:gd name="connsiteX53" fmla="*/ 815340 w 1722120"/>
                <a:gd name="connsiteY53" fmla="*/ 381000 h 3298244"/>
                <a:gd name="connsiteX54" fmla="*/ 822960 w 1722120"/>
                <a:gd name="connsiteY54" fmla="*/ 358140 h 3298244"/>
                <a:gd name="connsiteX55" fmla="*/ 845820 w 1722120"/>
                <a:gd name="connsiteY55" fmla="*/ 335280 h 3298244"/>
                <a:gd name="connsiteX56" fmla="*/ 861060 w 1722120"/>
                <a:gd name="connsiteY56" fmla="*/ 312420 h 3298244"/>
                <a:gd name="connsiteX57" fmla="*/ 838200 w 1722120"/>
                <a:gd name="connsiteY57" fmla="*/ 259080 h 3298244"/>
                <a:gd name="connsiteX58" fmla="*/ 815340 w 1722120"/>
                <a:gd name="connsiteY58" fmla="*/ 251460 h 3298244"/>
                <a:gd name="connsiteX59" fmla="*/ 838200 w 1722120"/>
                <a:gd name="connsiteY59" fmla="*/ 228600 h 3298244"/>
                <a:gd name="connsiteX60" fmla="*/ 853440 w 1722120"/>
                <a:gd name="connsiteY60" fmla="*/ 205740 h 3298244"/>
                <a:gd name="connsiteX61" fmla="*/ 876300 w 1722120"/>
                <a:gd name="connsiteY61" fmla="*/ 198120 h 3298244"/>
                <a:gd name="connsiteX62" fmla="*/ 929640 w 1722120"/>
                <a:gd name="connsiteY62" fmla="*/ 160020 h 3298244"/>
                <a:gd name="connsiteX63" fmla="*/ 952500 w 1722120"/>
                <a:gd name="connsiteY63" fmla="*/ 152400 h 3298244"/>
                <a:gd name="connsiteX64" fmla="*/ 990600 w 1722120"/>
                <a:gd name="connsiteY64" fmla="*/ 106680 h 3298244"/>
                <a:gd name="connsiteX65" fmla="*/ 1013460 w 1722120"/>
                <a:gd name="connsiteY65" fmla="*/ 99060 h 3298244"/>
                <a:gd name="connsiteX66" fmla="*/ 1036320 w 1722120"/>
                <a:gd name="connsiteY66" fmla="*/ 83820 h 3298244"/>
                <a:gd name="connsiteX67" fmla="*/ 1059180 w 1722120"/>
                <a:gd name="connsiteY67" fmla="*/ 76200 h 3298244"/>
                <a:gd name="connsiteX68" fmla="*/ 1082040 w 1722120"/>
                <a:gd name="connsiteY68" fmla="*/ 60960 h 3298244"/>
                <a:gd name="connsiteX69" fmla="*/ 1112520 w 1722120"/>
                <a:gd name="connsiteY69" fmla="*/ 53340 h 3298244"/>
                <a:gd name="connsiteX70" fmla="*/ 1158240 w 1722120"/>
                <a:gd name="connsiteY70" fmla="*/ 38100 h 3298244"/>
                <a:gd name="connsiteX71" fmla="*/ 1181100 w 1722120"/>
                <a:gd name="connsiteY71" fmla="*/ 15240 h 3298244"/>
                <a:gd name="connsiteX72" fmla="*/ 1264920 w 1722120"/>
                <a:gd name="connsiteY72" fmla="*/ 0 h 3298244"/>
                <a:gd name="connsiteX73" fmla="*/ 1363980 w 1722120"/>
                <a:gd name="connsiteY73" fmla="*/ 7620 h 3298244"/>
                <a:gd name="connsiteX74" fmla="*/ 1386840 w 1722120"/>
                <a:gd name="connsiteY74" fmla="*/ 22860 h 3298244"/>
                <a:gd name="connsiteX75" fmla="*/ 1409700 w 1722120"/>
                <a:gd name="connsiteY75" fmla="*/ 30480 h 3298244"/>
                <a:gd name="connsiteX76" fmla="*/ 1432560 w 1722120"/>
                <a:gd name="connsiteY76" fmla="*/ 45720 h 3298244"/>
                <a:gd name="connsiteX77" fmla="*/ 1485900 w 1722120"/>
                <a:gd name="connsiteY77" fmla="*/ 68580 h 3298244"/>
                <a:gd name="connsiteX78" fmla="*/ 1531620 w 1722120"/>
                <a:gd name="connsiteY78" fmla="*/ 91440 h 3298244"/>
                <a:gd name="connsiteX79" fmla="*/ 1554480 w 1722120"/>
                <a:gd name="connsiteY79" fmla="*/ 114300 h 3298244"/>
                <a:gd name="connsiteX80" fmla="*/ 1577340 w 1722120"/>
                <a:gd name="connsiteY80" fmla="*/ 129540 h 3298244"/>
                <a:gd name="connsiteX81" fmla="*/ 1615440 w 1722120"/>
                <a:gd name="connsiteY81" fmla="*/ 167640 h 3298244"/>
                <a:gd name="connsiteX82" fmla="*/ 1630680 w 1722120"/>
                <a:gd name="connsiteY82" fmla="*/ 190500 h 3298244"/>
                <a:gd name="connsiteX83" fmla="*/ 1638300 w 1722120"/>
                <a:gd name="connsiteY83" fmla="*/ 266700 h 3298244"/>
                <a:gd name="connsiteX84" fmla="*/ 1645920 w 1722120"/>
                <a:gd name="connsiteY84" fmla="*/ 297180 h 3298244"/>
                <a:gd name="connsiteX85" fmla="*/ 1668780 w 1722120"/>
                <a:gd name="connsiteY85" fmla="*/ 320040 h 3298244"/>
                <a:gd name="connsiteX86" fmla="*/ 1699260 w 1722120"/>
                <a:gd name="connsiteY86" fmla="*/ 365760 h 3298244"/>
                <a:gd name="connsiteX87" fmla="*/ 1714500 w 1722120"/>
                <a:gd name="connsiteY87" fmla="*/ 388620 h 3298244"/>
                <a:gd name="connsiteX88" fmla="*/ 1722120 w 1722120"/>
                <a:gd name="connsiteY88" fmla="*/ 411480 h 3298244"/>
                <a:gd name="connsiteX89" fmla="*/ 1699260 w 1722120"/>
                <a:gd name="connsiteY89" fmla="*/ 502920 h 3298244"/>
                <a:gd name="connsiteX90" fmla="*/ 1691640 w 1722120"/>
                <a:gd name="connsiteY90" fmla="*/ 525780 h 3298244"/>
                <a:gd name="connsiteX91" fmla="*/ 1684020 w 1722120"/>
                <a:gd name="connsiteY91" fmla="*/ 579120 h 3298244"/>
                <a:gd name="connsiteX92" fmla="*/ 1668780 w 1722120"/>
                <a:gd name="connsiteY92" fmla="*/ 624840 h 3298244"/>
                <a:gd name="connsiteX93" fmla="*/ 1661160 w 1722120"/>
                <a:gd name="connsiteY93" fmla="*/ 647700 h 3298244"/>
                <a:gd name="connsiteX94" fmla="*/ 1653540 w 1722120"/>
                <a:gd name="connsiteY94" fmla="*/ 670560 h 3298244"/>
                <a:gd name="connsiteX95" fmla="*/ 1615440 w 1722120"/>
                <a:gd name="connsiteY95" fmla="*/ 739140 h 3298244"/>
                <a:gd name="connsiteX96" fmla="*/ 1569720 w 1722120"/>
                <a:gd name="connsiteY96" fmla="*/ 762000 h 3298244"/>
                <a:gd name="connsiteX97" fmla="*/ 1470660 w 1722120"/>
                <a:gd name="connsiteY97" fmla="*/ 754380 h 3298244"/>
                <a:gd name="connsiteX98" fmla="*/ 1424940 w 1722120"/>
                <a:gd name="connsiteY98" fmla="*/ 739140 h 3298244"/>
                <a:gd name="connsiteX99" fmla="*/ 1394460 w 1722120"/>
                <a:gd name="connsiteY99" fmla="*/ 731520 h 3298244"/>
                <a:gd name="connsiteX100" fmla="*/ 1234440 w 1722120"/>
                <a:gd name="connsiteY100" fmla="*/ 739140 h 3298244"/>
                <a:gd name="connsiteX101" fmla="*/ 1219200 w 1722120"/>
                <a:gd name="connsiteY101" fmla="*/ 762000 h 3298244"/>
                <a:gd name="connsiteX102" fmla="*/ 1196340 w 1722120"/>
                <a:gd name="connsiteY102" fmla="*/ 784860 h 3298244"/>
                <a:gd name="connsiteX103" fmla="*/ 1150620 w 1722120"/>
                <a:gd name="connsiteY103" fmla="*/ 815340 h 3298244"/>
                <a:gd name="connsiteX104" fmla="*/ 1127760 w 1722120"/>
                <a:gd name="connsiteY104" fmla="*/ 830580 h 3298244"/>
                <a:gd name="connsiteX105" fmla="*/ 1104900 w 1722120"/>
                <a:gd name="connsiteY105" fmla="*/ 853440 h 3298244"/>
                <a:gd name="connsiteX106" fmla="*/ 1074420 w 1722120"/>
                <a:gd name="connsiteY106" fmla="*/ 899160 h 3298244"/>
                <a:gd name="connsiteX107" fmla="*/ 1051560 w 1722120"/>
                <a:gd name="connsiteY107" fmla="*/ 914400 h 3298244"/>
                <a:gd name="connsiteX108" fmla="*/ 1036320 w 1722120"/>
                <a:gd name="connsiteY108" fmla="*/ 937260 h 3298244"/>
                <a:gd name="connsiteX109" fmla="*/ 998220 w 1722120"/>
                <a:gd name="connsiteY109" fmla="*/ 982980 h 3298244"/>
                <a:gd name="connsiteX110" fmla="*/ 982980 w 1722120"/>
                <a:gd name="connsiteY110" fmla="*/ 1028700 h 3298244"/>
                <a:gd name="connsiteX111" fmla="*/ 967740 w 1722120"/>
                <a:gd name="connsiteY111" fmla="*/ 1059180 h 3298244"/>
                <a:gd name="connsiteX112" fmla="*/ 952500 w 1722120"/>
                <a:gd name="connsiteY112" fmla="*/ 1104900 h 3298244"/>
                <a:gd name="connsiteX113" fmla="*/ 929640 w 1722120"/>
                <a:gd name="connsiteY113" fmla="*/ 1150620 h 3298244"/>
                <a:gd name="connsiteX114" fmla="*/ 914400 w 1722120"/>
                <a:gd name="connsiteY114" fmla="*/ 1173480 h 3298244"/>
                <a:gd name="connsiteX115" fmla="*/ 922020 w 1722120"/>
                <a:gd name="connsiteY115" fmla="*/ 1203960 h 3298244"/>
                <a:gd name="connsiteX116" fmla="*/ 967740 w 1722120"/>
                <a:gd name="connsiteY116" fmla="*/ 1232535 h 3298244"/>
                <a:gd name="connsiteX117" fmla="*/ 982980 w 1722120"/>
                <a:gd name="connsiteY117" fmla="*/ 1325880 h 3298244"/>
                <a:gd name="connsiteX118" fmla="*/ 967740 w 1722120"/>
                <a:gd name="connsiteY118" fmla="*/ 1371600 h 3298244"/>
                <a:gd name="connsiteX119" fmla="*/ 937260 w 1722120"/>
                <a:gd name="connsiteY119" fmla="*/ 1417320 h 3298244"/>
                <a:gd name="connsiteX120" fmla="*/ 922020 w 1722120"/>
                <a:gd name="connsiteY120" fmla="*/ 1463040 h 3298244"/>
                <a:gd name="connsiteX121" fmla="*/ 891540 w 1722120"/>
                <a:gd name="connsiteY121" fmla="*/ 1508760 h 3298244"/>
                <a:gd name="connsiteX122" fmla="*/ 853440 w 1722120"/>
                <a:gd name="connsiteY122" fmla="*/ 1554480 h 3298244"/>
                <a:gd name="connsiteX123" fmla="*/ 845820 w 1722120"/>
                <a:gd name="connsiteY123" fmla="*/ 1584960 h 3298244"/>
                <a:gd name="connsiteX124" fmla="*/ 830580 w 1722120"/>
                <a:gd name="connsiteY124" fmla="*/ 1706880 h 3298244"/>
                <a:gd name="connsiteX125" fmla="*/ 815340 w 1722120"/>
                <a:gd name="connsiteY125" fmla="*/ 1729740 h 3298244"/>
                <a:gd name="connsiteX126" fmla="*/ 807720 w 1722120"/>
                <a:gd name="connsiteY126" fmla="*/ 1760220 h 3298244"/>
                <a:gd name="connsiteX127" fmla="*/ 796290 w 1722120"/>
                <a:gd name="connsiteY127" fmla="*/ 1935480 h 3298244"/>
                <a:gd name="connsiteX128" fmla="*/ 788670 w 1722120"/>
                <a:gd name="connsiteY128" fmla="*/ 2002155 h 3298244"/>
                <a:gd name="connsiteX129" fmla="*/ 788670 w 1722120"/>
                <a:gd name="connsiteY129" fmla="*/ 2114550 h 3298244"/>
                <a:gd name="connsiteX130" fmla="*/ 792480 w 1722120"/>
                <a:gd name="connsiteY130" fmla="*/ 2202180 h 3298244"/>
                <a:gd name="connsiteX131" fmla="*/ 815340 w 1722120"/>
                <a:gd name="connsiteY131" fmla="*/ 2541270 h 3298244"/>
                <a:gd name="connsiteX132" fmla="*/ 828675 w 1722120"/>
                <a:gd name="connsiteY132" fmla="*/ 2798445 h 3298244"/>
                <a:gd name="connsiteX133" fmla="*/ 828675 w 1722120"/>
                <a:gd name="connsiteY133" fmla="*/ 3055620 h 3298244"/>
                <a:gd name="connsiteX134" fmla="*/ 822960 w 1722120"/>
                <a:gd name="connsiteY134" fmla="*/ 3276600 h 3298244"/>
                <a:gd name="connsiteX135" fmla="*/ 662940 w 1722120"/>
                <a:gd name="connsiteY135" fmla="*/ 3289935 h 3298244"/>
                <a:gd name="connsiteX136" fmla="*/ 438150 w 1722120"/>
                <a:gd name="connsiteY136" fmla="*/ 3286125 h 3298244"/>
                <a:gd name="connsiteX137" fmla="*/ 308610 w 1722120"/>
                <a:gd name="connsiteY137" fmla="*/ 3280410 h 3298244"/>
                <a:gd name="connsiteX0" fmla="*/ 308610 w 1722120"/>
                <a:gd name="connsiteY0" fmla="*/ 3280410 h 3298244"/>
                <a:gd name="connsiteX1" fmla="*/ 300990 w 1722120"/>
                <a:gd name="connsiteY1" fmla="*/ 3219450 h 3298244"/>
                <a:gd name="connsiteX2" fmla="*/ 297180 w 1722120"/>
                <a:gd name="connsiteY2" fmla="*/ 3173730 h 3298244"/>
                <a:gd name="connsiteX3" fmla="*/ 291465 w 1722120"/>
                <a:gd name="connsiteY3" fmla="*/ 3095625 h 3298244"/>
                <a:gd name="connsiteX4" fmla="*/ 289560 w 1722120"/>
                <a:gd name="connsiteY4" fmla="*/ 3055620 h 3298244"/>
                <a:gd name="connsiteX5" fmla="*/ 278130 w 1722120"/>
                <a:gd name="connsiteY5" fmla="*/ 2947035 h 3298244"/>
                <a:gd name="connsiteX6" fmla="*/ 262890 w 1722120"/>
                <a:gd name="connsiteY6" fmla="*/ 2828925 h 3298244"/>
                <a:gd name="connsiteX7" fmla="*/ 251460 w 1722120"/>
                <a:gd name="connsiteY7" fmla="*/ 2747010 h 3298244"/>
                <a:gd name="connsiteX8" fmla="*/ 238125 w 1722120"/>
                <a:gd name="connsiteY8" fmla="*/ 2651760 h 3298244"/>
                <a:gd name="connsiteX9" fmla="*/ 234315 w 1722120"/>
                <a:gd name="connsiteY9" fmla="*/ 2560320 h 3298244"/>
                <a:gd name="connsiteX10" fmla="*/ 224790 w 1722120"/>
                <a:gd name="connsiteY10" fmla="*/ 2447925 h 3298244"/>
                <a:gd name="connsiteX11" fmla="*/ 207645 w 1722120"/>
                <a:gd name="connsiteY11" fmla="*/ 2244090 h 3298244"/>
                <a:gd name="connsiteX12" fmla="*/ 188595 w 1722120"/>
                <a:gd name="connsiteY12" fmla="*/ 2057400 h 3298244"/>
                <a:gd name="connsiteX13" fmla="*/ 179070 w 1722120"/>
                <a:gd name="connsiteY13" fmla="*/ 1844040 h 3298244"/>
                <a:gd name="connsiteX14" fmla="*/ 192405 w 1722120"/>
                <a:gd name="connsiteY14" fmla="*/ 1175385 h 3298244"/>
                <a:gd name="connsiteX15" fmla="*/ 186690 w 1722120"/>
                <a:gd name="connsiteY15" fmla="*/ 1122045 h 3298244"/>
                <a:gd name="connsiteX16" fmla="*/ 179070 w 1722120"/>
                <a:gd name="connsiteY16" fmla="*/ 1074420 h 3298244"/>
                <a:gd name="connsiteX17" fmla="*/ 152400 w 1722120"/>
                <a:gd name="connsiteY17" fmla="*/ 1034415 h 3298244"/>
                <a:gd name="connsiteX18" fmla="*/ 114300 w 1722120"/>
                <a:gd name="connsiteY18" fmla="*/ 990600 h 3298244"/>
                <a:gd name="connsiteX19" fmla="*/ 87630 w 1722120"/>
                <a:gd name="connsiteY19" fmla="*/ 962025 h 3298244"/>
                <a:gd name="connsiteX20" fmla="*/ 47625 w 1722120"/>
                <a:gd name="connsiteY20" fmla="*/ 914400 h 3298244"/>
                <a:gd name="connsiteX21" fmla="*/ 30480 w 1722120"/>
                <a:gd name="connsiteY21" fmla="*/ 876300 h 3298244"/>
                <a:gd name="connsiteX22" fmla="*/ 7620 w 1722120"/>
                <a:gd name="connsiteY22" fmla="*/ 830580 h 3298244"/>
                <a:gd name="connsiteX23" fmla="*/ 0 w 1722120"/>
                <a:gd name="connsiteY23" fmla="*/ 769620 h 3298244"/>
                <a:gd name="connsiteX24" fmla="*/ 15240 w 1722120"/>
                <a:gd name="connsiteY24" fmla="*/ 708660 h 3298244"/>
                <a:gd name="connsiteX25" fmla="*/ 30480 w 1722120"/>
                <a:gd name="connsiteY25" fmla="*/ 685800 h 3298244"/>
                <a:gd name="connsiteX26" fmla="*/ 53340 w 1722120"/>
                <a:gd name="connsiteY26" fmla="*/ 640080 h 3298244"/>
                <a:gd name="connsiteX27" fmla="*/ 68580 w 1722120"/>
                <a:gd name="connsiteY27" fmla="*/ 548640 h 3298244"/>
                <a:gd name="connsiteX28" fmla="*/ 76200 w 1722120"/>
                <a:gd name="connsiteY28" fmla="*/ 525780 h 3298244"/>
                <a:gd name="connsiteX29" fmla="*/ 91440 w 1722120"/>
                <a:gd name="connsiteY29" fmla="*/ 502920 h 3298244"/>
                <a:gd name="connsiteX30" fmla="*/ 99060 w 1722120"/>
                <a:gd name="connsiteY30" fmla="*/ 472440 h 3298244"/>
                <a:gd name="connsiteX31" fmla="*/ 160020 w 1722120"/>
                <a:gd name="connsiteY31" fmla="*/ 457200 h 3298244"/>
                <a:gd name="connsiteX32" fmla="*/ 167640 w 1722120"/>
                <a:gd name="connsiteY32" fmla="*/ 434340 h 3298244"/>
                <a:gd name="connsiteX33" fmla="*/ 175260 w 1722120"/>
                <a:gd name="connsiteY33" fmla="*/ 342900 h 3298244"/>
                <a:gd name="connsiteX34" fmla="*/ 220980 w 1722120"/>
                <a:gd name="connsiteY34" fmla="*/ 327660 h 3298244"/>
                <a:gd name="connsiteX35" fmla="*/ 243840 w 1722120"/>
                <a:gd name="connsiteY35" fmla="*/ 320040 h 3298244"/>
                <a:gd name="connsiteX36" fmla="*/ 266700 w 1722120"/>
                <a:gd name="connsiteY36" fmla="*/ 312420 h 3298244"/>
                <a:gd name="connsiteX37" fmla="*/ 289560 w 1722120"/>
                <a:gd name="connsiteY37" fmla="*/ 297180 h 3298244"/>
                <a:gd name="connsiteX38" fmla="*/ 335280 w 1722120"/>
                <a:gd name="connsiteY38" fmla="*/ 281940 h 3298244"/>
                <a:gd name="connsiteX39" fmla="*/ 358140 w 1722120"/>
                <a:gd name="connsiteY39" fmla="*/ 274320 h 3298244"/>
                <a:gd name="connsiteX40" fmla="*/ 381000 w 1722120"/>
                <a:gd name="connsiteY40" fmla="*/ 266700 h 3298244"/>
                <a:gd name="connsiteX41" fmla="*/ 403860 w 1722120"/>
                <a:gd name="connsiteY41" fmla="*/ 259080 h 3298244"/>
                <a:gd name="connsiteX42" fmla="*/ 434340 w 1722120"/>
                <a:gd name="connsiteY42" fmla="*/ 251460 h 3298244"/>
                <a:gd name="connsiteX43" fmla="*/ 510540 w 1722120"/>
                <a:gd name="connsiteY43" fmla="*/ 228600 h 3298244"/>
                <a:gd name="connsiteX44" fmla="*/ 533400 w 1722120"/>
                <a:gd name="connsiteY44" fmla="*/ 251460 h 3298244"/>
                <a:gd name="connsiteX45" fmla="*/ 563880 w 1722120"/>
                <a:gd name="connsiteY45" fmla="*/ 297180 h 3298244"/>
                <a:gd name="connsiteX46" fmla="*/ 556260 w 1722120"/>
                <a:gd name="connsiteY46" fmla="*/ 358140 h 3298244"/>
                <a:gd name="connsiteX47" fmla="*/ 548640 w 1722120"/>
                <a:gd name="connsiteY47" fmla="*/ 381000 h 3298244"/>
                <a:gd name="connsiteX48" fmla="*/ 556260 w 1722120"/>
                <a:gd name="connsiteY48" fmla="*/ 449580 h 3298244"/>
                <a:gd name="connsiteX49" fmla="*/ 670560 w 1722120"/>
                <a:gd name="connsiteY49" fmla="*/ 434340 h 3298244"/>
                <a:gd name="connsiteX50" fmla="*/ 701040 w 1722120"/>
                <a:gd name="connsiteY50" fmla="*/ 419100 h 3298244"/>
                <a:gd name="connsiteX51" fmla="*/ 746760 w 1722120"/>
                <a:gd name="connsiteY51" fmla="*/ 403860 h 3298244"/>
                <a:gd name="connsiteX52" fmla="*/ 792480 w 1722120"/>
                <a:gd name="connsiteY52" fmla="*/ 388620 h 3298244"/>
                <a:gd name="connsiteX53" fmla="*/ 815340 w 1722120"/>
                <a:gd name="connsiteY53" fmla="*/ 381000 h 3298244"/>
                <a:gd name="connsiteX54" fmla="*/ 822960 w 1722120"/>
                <a:gd name="connsiteY54" fmla="*/ 358140 h 3298244"/>
                <a:gd name="connsiteX55" fmla="*/ 845820 w 1722120"/>
                <a:gd name="connsiteY55" fmla="*/ 335280 h 3298244"/>
                <a:gd name="connsiteX56" fmla="*/ 861060 w 1722120"/>
                <a:gd name="connsiteY56" fmla="*/ 312420 h 3298244"/>
                <a:gd name="connsiteX57" fmla="*/ 838200 w 1722120"/>
                <a:gd name="connsiteY57" fmla="*/ 259080 h 3298244"/>
                <a:gd name="connsiteX58" fmla="*/ 815340 w 1722120"/>
                <a:gd name="connsiteY58" fmla="*/ 251460 h 3298244"/>
                <a:gd name="connsiteX59" fmla="*/ 838200 w 1722120"/>
                <a:gd name="connsiteY59" fmla="*/ 228600 h 3298244"/>
                <a:gd name="connsiteX60" fmla="*/ 853440 w 1722120"/>
                <a:gd name="connsiteY60" fmla="*/ 205740 h 3298244"/>
                <a:gd name="connsiteX61" fmla="*/ 876300 w 1722120"/>
                <a:gd name="connsiteY61" fmla="*/ 198120 h 3298244"/>
                <a:gd name="connsiteX62" fmla="*/ 929640 w 1722120"/>
                <a:gd name="connsiteY62" fmla="*/ 160020 h 3298244"/>
                <a:gd name="connsiteX63" fmla="*/ 952500 w 1722120"/>
                <a:gd name="connsiteY63" fmla="*/ 152400 h 3298244"/>
                <a:gd name="connsiteX64" fmla="*/ 990600 w 1722120"/>
                <a:gd name="connsiteY64" fmla="*/ 106680 h 3298244"/>
                <a:gd name="connsiteX65" fmla="*/ 1013460 w 1722120"/>
                <a:gd name="connsiteY65" fmla="*/ 99060 h 3298244"/>
                <a:gd name="connsiteX66" fmla="*/ 1036320 w 1722120"/>
                <a:gd name="connsiteY66" fmla="*/ 83820 h 3298244"/>
                <a:gd name="connsiteX67" fmla="*/ 1059180 w 1722120"/>
                <a:gd name="connsiteY67" fmla="*/ 76200 h 3298244"/>
                <a:gd name="connsiteX68" fmla="*/ 1082040 w 1722120"/>
                <a:gd name="connsiteY68" fmla="*/ 60960 h 3298244"/>
                <a:gd name="connsiteX69" fmla="*/ 1112520 w 1722120"/>
                <a:gd name="connsiteY69" fmla="*/ 53340 h 3298244"/>
                <a:gd name="connsiteX70" fmla="*/ 1158240 w 1722120"/>
                <a:gd name="connsiteY70" fmla="*/ 38100 h 3298244"/>
                <a:gd name="connsiteX71" fmla="*/ 1181100 w 1722120"/>
                <a:gd name="connsiteY71" fmla="*/ 15240 h 3298244"/>
                <a:gd name="connsiteX72" fmla="*/ 1264920 w 1722120"/>
                <a:gd name="connsiteY72" fmla="*/ 0 h 3298244"/>
                <a:gd name="connsiteX73" fmla="*/ 1363980 w 1722120"/>
                <a:gd name="connsiteY73" fmla="*/ 7620 h 3298244"/>
                <a:gd name="connsiteX74" fmla="*/ 1386840 w 1722120"/>
                <a:gd name="connsiteY74" fmla="*/ 22860 h 3298244"/>
                <a:gd name="connsiteX75" fmla="*/ 1409700 w 1722120"/>
                <a:gd name="connsiteY75" fmla="*/ 30480 h 3298244"/>
                <a:gd name="connsiteX76" fmla="*/ 1432560 w 1722120"/>
                <a:gd name="connsiteY76" fmla="*/ 45720 h 3298244"/>
                <a:gd name="connsiteX77" fmla="*/ 1485900 w 1722120"/>
                <a:gd name="connsiteY77" fmla="*/ 68580 h 3298244"/>
                <a:gd name="connsiteX78" fmla="*/ 1531620 w 1722120"/>
                <a:gd name="connsiteY78" fmla="*/ 91440 h 3298244"/>
                <a:gd name="connsiteX79" fmla="*/ 1554480 w 1722120"/>
                <a:gd name="connsiteY79" fmla="*/ 114300 h 3298244"/>
                <a:gd name="connsiteX80" fmla="*/ 1577340 w 1722120"/>
                <a:gd name="connsiteY80" fmla="*/ 129540 h 3298244"/>
                <a:gd name="connsiteX81" fmla="*/ 1615440 w 1722120"/>
                <a:gd name="connsiteY81" fmla="*/ 167640 h 3298244"/>
                <a:gd name="connsiteX82" fmla="*/ 1630680 w 1722120"/>
                <a:gd name="connsiteY82" fmla="*/ 190500 h 3298244"/>
                <a:gd name="connsiteX83" fmla="*/ 1638300 w 1722120"/>
                <a:gd name="connsiteY83" fmla="*/ 266700 h 3298244"/>
                <a:gd name="connsiteX84" fmla="*/ 1645920 w 1722120"/>
                <a:gd name="connsiteY84" fmla="*/ 297180 h 3298244"/>
                <a:gd name="connsiteX85" fmla="*/ 1668780 w 1722120"/>
                <a:gd name="connsiteY85" fmla="*/ 320040 h 3298244"/>
                <a:gd name="connsiteX86" fmla="*/ 1699260 w 1722120"/>
                <a:gd name="connsiteY86" fmla="*/ 365760 h 3298244"/>
                <a:gd name="connsiteX87" fmla="*/ 1714500 w 1722120"/>
                <a:gd name="connsiteY87" fmla="*/ 388620 h 3298244"/>
                <a:gd name="connsiteX88" fmla="*/ 1722120 w 1722120"/>
                <a:gd name="connsiteY88" fmla="*/ 411480 h 3298244"/>
                <a:gd name="connsiteX89" fmla="*/ 1699260 w 1722120"/>
                <a:gd name="connsiteY89" fmla="*/ 502920 h 3298244"/>
                <a:gd name="connsiteX90" fmla="*/ 1691640 w 1722120"/>
                <a:gd name="connsiteY90" fmla="*/ 525780 h 3298244"/>
                <a:gd name="connsiteX91" fmla="*/ 1684020 w 1722120"/>
                <a:gd name="connsiteY91" fmla="*/ 579120 h 3298244"/>
                <a:gd name="connsiteX92" fmla="*/ 1668780 w 1722120"/>
                <a:gd name="connsiteY92" fmla="*/ 624840 h 3298244"/>
                <a:gd name="connsiteX93" fmla="*/ 1661160 w 1722120"/>
                <a:gd name="connsiteY93" fmla="*/ 647700 h 3298244"/>
                <a:gd name="connsiteX94" fmla="*/ 1653540 w 1722120"/>
                <a:gd name="connsiteY94" fmla="*/ 670560 h 3298244"/>
                <a:gd name="connsiteX95" fmla="*/ 1615440 w 1722120"/>
                <a:gd name="connsiteY95" fmla="*/ 739140 h 3298244"/>
                <a:gd name="connsiteX96" fmla="*/ 1569720 w 1722120"/>
                <a:gd name="connsiteY96" fmla="*/ 762000 h 3298244"/>
                <a:gd name="connsiteX97" fmla="*/ 1470660 w 1722120"/>
                <a:gd name="connsiteY97" fmla="*/ 754380 h 3298244"/>
                <a:gd name="connsiteX98" fmla="*/ 1424940 w 1722120"/>
                <a:gd name="connsiteY98" fmla="*/ 739140 h 3298244"/>
                <a:gd name="connsiteX99" fmla="*/ 1394460 w 1722120"/>
                <a:gd name="connsiteY99" fmla="*/ 731520 h 3298244"/>
                <a:gd name="connsiteX100" fmla="*/ 1234440 w 1722120"/>
                <a:gd name="connsiteY100" fmla="*/ 739140 h 3298244"/>
                <a:gd name="connsiteX101" fmla="*/ 1219200 w 1722120"/>
                <a:gd name="connsiteY101" fmla="*/ 762000 h 3298244"/>
                <a:gd name="connsiteX102" fmla="*/ 1196340 w 1722120"/>
                <a:gd name="connsiteY102" fmla="*/ 784860 h 3298244"/>
                <a:gd name="connsiteX103" fmla="*/ 1150620 w 1722120"/>
                <a:gd name="connsiteY103" fmla="*/ 815340 h 3298244"/>
                <a:gd name="connsiteX104" fmla="*/ 1127760 w 1722120"/>
                <a:gd name="connsiteY104" fmla="*/ 830580 h 3298244"/>
                <a:gd name="connsiteX105" fmla="*/ 1104900 w 1722120"/>
                <a:gd name="connsiteY105" fmla="*/ 853440 h 3298244"/>
                <a:gd name="connsiteX106" fmla="*/ 1074420 w 1722120"/>
                <a:gd name="connsiteY106" fmla="*/ 899160 h 3298244"/>
                <a:gd name="connsiteX107" fmla="*/ 1051560 w 1722120"/>
                <a:gd name="connsiteY107" fmla="*/ 914400 h 3298244"/>
                <a:gd name="connsiteX108" fmla="*/ 1036320 w 1722120"/>
                <a:gd name="connsiteY108" fmla="*/ 937260 h 3298244"/>
                <a:gd name="connsiteX109" fmla="*/ 998220 w 1722120"/>
                <a:gd name="connsiteY109" fmla="*/ 982980 h 3298244"/>
                <a:gd name="connsiteX110" fmla="*/ 982980 w 1722120"/>
                <a:gd name="connsiteY110" fmla="*/ 1028700 h 3298244"/>
                <a:gd name="connsiteX111" fmla="*/ 967740 w 1722120"/>
                <a:gd name="connsiteY111" fmla="*/ 1059180 h 3298244"/>
                <a:gd name="connsiteX112" fmla="*/ 952500 w 1722120"/>
                <a:gd name="connsiteY112" fmla="*/ 1104900 h 3298244"/>
                <a:gd name="connsiteX113" fmla="*/ 929640 w 1722120"/>
                <a:gd name="connsiteY113" fmla="*/ 1150620 h 3298244"/>
                <a:gd name="connsiteX114" fmla="*/ 914400 w 1722120"/>
                <a:gd name="connsiteY114" fmla="*/ 1173480 h 3298244"/>
                <a:gd name="connsiteX115" fmla="*/ 922020 w 1722120"/>
                <a:gd name="connsiteY115" fmla="*/ 1203960 h 3298244"/>
                <a:gd name="connsiteX116" fmla="*/ 967740 w 1722120"/>
                <a:gd name="connsiteY116" fmla="*/ 1232535 h 3298244"/>
                <a:gd name="connsiteX117" fmla="*/ 982980 w 1722120"/>
                <a:gd name="connsiteY117" fmla="*/ 1325880 h 3298244"/>
                <a:gd name="connsiteX118" fmla="*/ 967740 w 1722120"/>
                <a:gd name="connsiteY118" fmla="*/ 1371600 h 3298244"/>
                <a:gd name="connsiteX119" fmla="*/ 937260 w 1722120"/>
                <a:gd name="connsiteY119" fmla="*/ 1417320 h 3298244"/>
                <a:gd name="connsiteX120" fmla="*/ 922020 w 1722120"/>
                <a:gd name="connsiteY120" fmla="*/ 1463040 h 3298244"/>
                <a:gd name="connsiteX121" fmla="*/ 891540 w 1722120"/>
                <a:gd name="connsiteY121" fmla="*/ 1508760 h 3298244"/>
                <a:gd name="connsiteX122" fmla="*/ 853440 w 1722120"/>
                <a:gd name="connsiteY122" fmla="*/ 1554480 h 3298244"/>
                <a:gd name="connsiteX123" fmla="*/ 845820 w 1722120"/>
                <a:gd name="connsiteY123" fmla="*/ 1584960 h 3298244"/>
                <a:gd name="connsiteX124" fmla="*/ 830580 w 1722120"/>
                <a:gd name="connsiteY124" fmla="*/ 1706880 h 3298244"/>
                <a:gd name="connsiteX125" fmla="*/ 815340 w 1722120"/>
                <a:gd name="connsiteY125" fmla="*/ 1729740 h 3298244"/>
                <a:gd name="connsiteX126" fmla="*/ 807720 w 1722120"/>
                <a:gd name="connsiteY126" fmla="*/ 1760220 h 3298244"/>
                <a:gd name="connsiteX127" fmla="*/ 796290 w 1722120"/>
                <a:gd name="connsiteY127" fmla="*/ 1935480 h 3298244"/>
                <a:gd name="connsiteX128" fmla="*/ 788670 w 1722120"/>
                <a:gd name="connsiteY128" fmla="*/ 2002155 h 3298244"/>
                <a:gd name="connsiteX129" fmla="*/ 788670 w 1722120"/>
                <a:gd name="connsiteY129" fmla="*/ 2114550 h 3298244"/>
                <a:gd name="connsiteX130" fmla="*/ 792480 w 1722120"/>
                <a:gd name="connsiteY130" fmla="*/ 2202180 h 3298244"/>
                <a:gd name="connsiteX131" fmla="*/ 815340 w 1722120"/>
                <a:gd name="connsiteY131" fmla="*/ 2541270 h 3298244"/>
                <a:gd name="connsiteX132" fmla="*/ 828675 w 1722120"/>
                <a:gd name="connsiteY132" fmla="*/ 2798445 h 3298244"/>
                <a:gd name="connsiteX133" fmla="*/ 828675 w 1722120"/>
                <a:gd name="connsiteY133" fmla="*/ 3055620 h 3298244"/>
                <a:gd name="connsiteX134" fmla="*/ 822960 w 1722120"/>
                <a:gd name="connsiteY134" fmla="*/ 3276600 h 3298244"/>
                <a:gd name="connsiteX135" fmla="*/ 662940 w 1722120"/>
                <a:gd name="connsiteY135" fmla="*/ 3289935 h 3298244"/>
                <a:gd name="connsiteX136" fmla="*/ 438150 w 1722120"/>
                <a:gd name="connsiteY136" fmla="*/ 3286125 h 3298244"/>
                <a:gd name="connsiteX137" fmla="*/ 308610 w 1722120"/>
                <a:gd name="connsiteY137" fmla="*/ 3280410 h 3298244"/>
                <a:gd name="connsiteX0" fmla="*/ 309191 w 1722701"/>
                <a:gd name="connsiteY0" fmla="*/ 3280410 h 3298244"/>
                <a:gd name="connsiteX1" fmla="*/ 301571 w 1722701"/>
                <a:gd name="connsiteY1" fmla="*/ 3219450 h 3298244"/>
                <a:gd name="connsiteX2" fmla="*/ 297761 w 1722701"/>
                <a:gd name="connsiteY2" fmla="*/ 3173730 h 3298244"/>
                <a:gd name="connsiteX3" fmla="*/ 292046 w 1722701"/>
                <a:gd name="connsiteY3" fmla="*/ 3095625 h 3298244"/>
                <a:gd name="connsiteX4" fmla="*/ 290141 w 1722701"/>
                <a:gd name="connsiteY4" fmla="*/ 3055620 h 3298244"/>
                <a:gd name="connsiteX5" fmla="*/ 278711 w 1722701"/>
                <a:gd name="connsiteY5" fmla="*/ 2947035 h 3298244"/>
                <a:gd name="connsiteX6" fmla="*/ 263471 w 1722701"/>
                <a:gd name="connsiteY6" fmla="*/ 2828925 h 3298244"/>
                <a:gd name="connsiteX7" fmla="*/ 252041 w 1722701"/>
                <a:gd name="connsiteY7" fmla="*/ 2747010 h 3298244"/>
                <a:gd name="connsiteX8" fmla="*/ 238706 w 1722701"/>
                <a:gd name="connsiteY8" fmla="*/ 2651760 h 3298244"/>
                <a:gd name="connsiteX9" fmla="*/ 234896 w 1722701"/>
                <a:gd name="connsiteY9" fmla="*/ 2560320 h 3298244"/>
                <a:gd name="connsiteX10" fmla="*/ 225371 w 1722701"/>
                <a:gd name="connsiteY10" fmla="*/ 2447925 h 3298244"/>
                <a:gd name="connsiteX11" fmla="*/ 208226 w 1722701"/>
                <a:gd name="connsiteY11" fmla="*/ 2244090 h 3298244"/>
                <a:gd name="connsiteX12" fmla="*/ 189176 w 1722701"/>
                <a:gd name="connsiteY12" fmla="*/ 2057400 h 3298244"/>
                <a:gd name="connsiteX13" fmla="*/ 179651 w 1722701"/>
                <a:gd name="connsiteY13" fmla="*/ 1844040 h 3298244"/>
                <a:gd name="connsiteX14" fmla="*/ 192986 w 1722701"/>
                <a:gd name="connsiteY14" fmla="*/ 1175385 h 3298244"/>
                <a:gd name="connsiteX15" fmla="*/ 187271 w 1722701"/>
                <a:gd name="connsiteY15" fmla="*/ 1122045 h 3298244"/>
                <a:gd name="connsiteX16" fmla="*/ 179651 w 1722701"/>
                <a:gd name="connsiteY16" fmla="*/ 1074420 h 3298244"/>
                <a:gd name="connsiteX17" fmla="*/ 152981 w 1722701"/>
                <a:gd name="connsiteY17" fmla="*/ 1034415 h 3298244"/>
                <a:gd name="connsiteX18" fmla="*/ 114881 w 1722701"/>
                <a:gd name="connsiteY18" fmla="*/ 990600 h 3298244"/>
                <a:gd name="connsiteX19" fmla="*/ 88211 w 1722701"/>
                <a:gd name="connsiteY19" fmla="*/ 962025 h 3298244"/>
                <a:gd name="connsiteX20" fmla="*/ 48206 w 1722701"/>
                <a:gd name="connsiteY20" fmla="*/ 914400 h 3298244"/>
                <a:gd name="connsiteX21" fmla="*/ 31061 w 1722701"/>
                <a:gd name="connsiteY21" fmla="*/ 876300 h 3298244"/>
                <a:gd name="connsiteX22" fmla="*/ 4391 w 1722701"/>
                <a:gd name="connsiteY22" fmla="*/ 826770 h 3298244"/>
                <a:gd name="connsiteX23" fmla="*/ 581 w 1722701"/>
                <a:gd name="connsiteY23" fmla="*/ 769620 h 3298244"/>
                <a:gd name="connsiteX24" fmla="*/ 15821 w 1722701"/>
                <a:gd name="connsiteY24" fmla="*/ 708660 h 3298244"/>
                <a:gd name="connsiteX25" fmla="*/ 31061 w 1722701"/>
                <a:gd name="connsiteY25" fmla="*/ 685800 h 3298244"/>
                <a:gd name="connsiteX26" fmla="*/ 53921 w 1722701"/>
                <a:gd name="connsiteY26" fmla="*/ 640080 h 3298244"/>
                <a:gd name="connsiteX27" fmla="*/ 69161 w 1722701"/>
                <a:gd name="connsiteY27" fmla="*/ 548640 h 3298244"/>
                <a:gd name="connsiteX28" fmla="*/ 76781 w 1722701"/>
                <a:gd name="connsiteY28" fmla="*/ 525780 h 3298244"/>
                <a:gd name="connsiteX29" fmla="*/ 92021 w 1722701"/>
                <a:gd name="connsiteY29" fmla="*/ 502920 h 3298244"/>
                <a:gd name="connsiteX30" fmla="*/ 99641 w 1722701"/>
                <a:gd name="connsiteY30" fmla="*/ 472440 h 3298244"/>
                <a:gd name="connsiteX31" fmla="*/ 160601 w 1722701"/>
                <a:gd name="connsiteY31" fmla="*/ 457200 h 3298244"/>
                <a:gd name="connsiteX32" fmla="*/ 168221 w 1722701"/>
                <a:gd name="connsiteY32" fmla="*/ 434340 h 3298244"/>
                <a:gd name="connsiteX33" fmla="*/ 175841 w 1722701"/>
                <a:gd name="connsiteY33" fmla="*/ 342900 h 3298244"/>
                <a:gd name="connsiteX34" fmla="*/ 221561 w 1722701"/>
                <a:gd name="connsiteY34" fmla="*/ 327660 h 3298244"/>
                <a:gd name="connsiteX35" fmla="*/ 244421 w 1722701"/>
                <a:gd name="connsiteY35" fmla="*/ 320040 h 3298244"/>
                <a:gd name="connsiteX36" fmla="*/ 267281 w 1722701"/>
                <a:gd name="connsiteY36" fmla="*/ 312420 h 3298244"/>
                <a:gd name="connsiteX37" fmla="*/ 290141 w 1722701"/>
                <a:gd name="connsiteY37" fmla="*/ 297180 h 3298244"/>
                <a:gd name="connsiteX38" fmla="*/ 335861 w 1722701"/>
                <a:gd name="connsiteY38" fmla="*/ 281940 h 3298244"/>
                <a:gd name="connsiteX39" fmla="*/ 358721 w 1722701"/>
                <a:gd name="connsiteY39" fmla="*/ 274320 h 3298244"/>
                <a:gd name="connsiteX40" fmla="*/ 381581 w 1722701"/>
                <a:gd name="connsiteY40" fmla="*/ 266700 h 3298244"/>
                <a:gd name="connsiteX41" fmla="*/ 404441 w 1722701"/>
                <a:gd name="connsiteY41" fmla="*/ 259080 h 3298244"/>
                <a:gd name="connsiteX42" fmla="*/ 434921 w 1722701"/>
                <a:gd name="connsiteY42" fmla="*/ 251460 h 3298244"/>
                <a:gd name="connsiteX43" fmla="*/ 511121 w 1722701"/>
                <a:gd name="connsiteY43" fmla="*/ 228600 h 3298244"/>
                <a:gd name="connsiteX44" fmla="*/ 533981 w 1722701"/>
                <a:gd name="connsiteY44" fmla="*/ 251460 h 3298244"/>
                <a:gd name="connsiteX45" fmla="*/ 564461 w 1722701"/>
                <a:gd name="connsiteY45" fmla="*/ 297180 h 3298244"/>
                <a:gd name="connsiteX46" fmla="*/ 556841 w 1722701"/>
                <a:gd name="connsiteY46" fmla="*/ 358140 h 3298244"/>
                <a:gd name="connsiteX47" fmla="*/ 549221 w 1722701"/>
                <a:gd name="connsiteY47" fmla="*/ 381000 h 3298244"/>
                <a:gd name="connsiteX48" fmla="*/ 556841 w 1722701"/>
                <a:gd name="connsiteY48" fmla="*/ 449580 h 3298244"/>
                <a:gd name="connsiteX49" fmla="*/ 671141 w 1722701"/>
                <a:gd name="connsiteY49" fmla="*/ 434340 h 3298244"/>
                <a:gd name="connsiteX50" fmla="*/ 701621 w 1722701"/>
                <a:gd name="connsiteY50" fmla="*/ 419100 h 3298244"/>
                <a:gd name="connsiteX51" fmla="*/ 747341 w 1722701"/>
                <a:gd name="connsiteY51" fmla="*/ 403860 h 3298244"/>
                <a:gd name="connsiteX52" fmla="*/ 793061 w 1722701"/>
                <a:gd name="connsiteY52" fmla="*/ 388620 h 3298244"/>
                <a:gd name="connsiteX53" fmla="*/ 815921 w 1722701"/>
                <a:gd name="connsiteY53" fmla="*/ 381000 h 3298244"/>
                <a:gd name="connsiteX54" fmla="*/ 823541 w 1722701"/>
                <a:gd name="connsiteY54" fmla="*/ 358140 h 3298244"/>
                <a:gd name="connsiteX55" fmla="*/ 846401 w 1722701"/>
                <a:gd name="connsiteY55" fmla="*/ 335280 h 3298244"/>
                <a:gd name="connsiteX56" fmla="*/ 861641 w 1722701"/>
                <a:gd name="connsiteY56" fmla="*/ 312420 h 3298244"/>
                <a:gd name="connsiteX57" fmla="*/ 838781 w 1722701"/>
                <a:gd name="connsiteY57" fmla="*/ 259080 h 3298244"/>
                <a:gd name="connsiteX58" fmla="*/ 815921 w 1722701"/>
                <a:gd name="connsiteY58" fmla="*/ 251460 h 3298244"/>
                <a:gd name="connsiteX59" fmla="*/ 838781 w 1722701"/>
                <a:gd name="connsiteY59" fmla="*/ 228600 h 3298244"/>
                <a:gd name="connsiteX60" fmla="*/ 854021 w 1722701"/>
                <a:gd name="connsiteY60" fmla="*/ 205740 h 3298244"/>
                <a:gd name="connsiteX61" fmla="*/ 876881 w 1722701"/>
                <a:gd name="connsiteY61" fmla="*/ 198120 h 3298244"/>
                <a:gd name="connsiteX62" fmla="*/ 930221 w 1722701"/>
                <a:gd name="connsiteY62" fmla="*/ 160020 h 3298244"/>
                <a:gd name="connsiteX63" fmla="*/ 953081 w 1722701"/>
                <a:gd name="connsiteY63" fmla="*/ 152400 h 3298244"/>
                <a:gd name="connsiteX64" fmla="*/ 991181 w 1722701"/>
                <a:gd name="connsiteY64" fmla="*/ 106680 h 3298244"/>
                <a:gd name="connsiteX65" fmla="*/ 1014041 w 1722701"/>
                <a:gd name="connsiteY65" fmla="*/ 99060 h 3298244"/>
                <a:gd name="connsiteX66" fmla="*/ 1036901 w 1722701"/>
                <a:gd name="connsiteY66" fmla="*/ 83820 h 3298244"/>
                <a:gd name="connsiteX67" fmla="*/ 1059761 w 1722701"/>
                <a:gd name="connsiteY67" fmla="*/ 76200 h 3298244"/>
                <a:gd name="connsiteX68" fmla="*/ 1082621 w 1722701"/>
                <a:gd name="connsiteY68" fmla="*/ 60960 h 3298244"/>
                <a:gd name="connsiteX69" fmla="*/ 1113101 w 1722701"/>
                <a:gd name="connsiteY69" fmla="*/ 53340 h 3298244"/>
                <a:gd name="connsiteX70" fmla="*/ 1158821 w 1722701"/>
                <a:gd name="connsiteY70" fmla="*/ 38100 h 3298244"/>
                <a:gd name="connsiteX71" fmla="*/ 1181681 w 1722701"/>
                <a:gd name="connsiteY71" fmla="*/ 15240 h 3298244"/>
                <a:gd name="connsiteX72" fmla="*/ 1265501 w 1722701"/>
                <a:gd name="connsiteY72" fmla="*/ 0 h 3298244"/>
                <a:gd name="connsiteX73" fmla="*/ 1364561 w 1722701"/>
                <a:gd name="connsiteY73" fmla="*/ 7620 h 3298244"/>
                <a:gd name="connsiteX74" fmla="*/ 1387421 w 1722701"/>
                <a:gd name="connsiteY74" fmla="*/ 22860 h 3298244"/>
                <a:gd name="connsiteX75" fmla="*/ 1410281 w 1722701"/>
                <a:gd name="connsiteY75" fmla="*/ 30480 h 3298244"/>
                <a:gd name="connsiteX76" fmla="*/ 1433141 w 1722701"/>
                <a:gd name="connsiteY76" fmla="*/ 45720 h 3298244"/>
                <a:gd name="connsiteX77" fmla="*/ 1486481 w 1722701"/>
                <a:gd name="connsiteY77" fmla="*/ 68580 h 3298244"/>
                <a:gd name="connsiteX78" fmla="*/ 1532201 w 1722701"/>
                <a:gd name="connsiteY78" fmla="*/ 91440 h 3298244"/>
                <a:gd name="connsiteX79" fmla="*/ 1555061 w 1722701"/>
                <a:gd name="connsiteY79" fmla="*/ 114300 h 3298244"/>
                <a:gd name="connsiteX80" fmla="*/ 1577921 w 1722701"/>
                <a:gd name="connsiteY80" fmla="*/ 129540 h 3298244"/>
                <a:gd name="connsiteX81" fmla="*/ 1616021 w 1722701"/>
                <a:gd name="connsiteY81" fmla="*/ 167640 h 3298244"/>
                <a:gd name="connsiteX82" fmla="*/ 1631261 w 1722701"/>
                <a:gd name="connsiteY82" fmla="*/ 190500 h 3298244"/>
                <a:gd name="connsiteX83" fmla="*/ 1638881 w 1722701"/>
                <a:gd name="connsiteY83" fmla="*/ 266700 h 3298244"/>
                <a:gd name="connsiteX84" fmla="*/ 1646501 w 1722701"/>
                <a:gd name="connsiteY84" fmla="*/ 297180 h 3298244"/>
                <a:gd name="connsiteX85" fmla="*/ 1669361 w 1722701"/>
                <a:gd name="connsiteY85" fmla="*/ 320040 h 3298244"/>
                <a:gd name="connsiteX86" fmla="*/ 1699841 w 1722701"/>
                <a:gd name="connsiteY86" fmla="*/ 365760 h 3298244"/>
                <a:gd name="connsiteX87" fmla="*/ 1715081 w 1722701"/>
                <a:gd name="connsiteY87" fmla="*/ 388620 h 3298244"/>
                <a:gd name="connsiteX88" fmla="*/ 1722701 w 1722701"/>
                <a:gd name="connsiteY88" fmla="*/ 411480 h 3298244"/>
                <a:gd name="connsiteX89" fmla="*/ 1699841 w 1722701"/>
                <a:gd name="connsiteY89" fmla="*/ 502920 h 3298244"/>
                <a:gd name="connsiteX90" fmla="*/ 1692221 w 1722701"/>
                <a:gd name="connsiteY90" fmla="*/ 525780 h 3298244"/>
                <a:gd name="connsiteX91" fmla="*/ 1684601 w 1722701"/>
                <a:gd name="connsiteY91" fmla="*/ 579120 h 3298244"/>
                <a:gd name="connsiteX92" fmla="*/ 1669361 w 1722701"/>
                <a:gd name="connsiteY92" fmla="*/ 624840 h 3298244"/>
                <a:gd name="connsiteX93" fmla="*/ 1661741 w 1722701"/>
                <a:gd name="connsiteY93" fmla="*/ 647700 h 3298244"/>
                <a:gd name="connsiteX94" fmla="*/ 1654121 w 1722701"/>
                <a:gd name="connsiteY94" fmla="*/ 670560 h 3298244"/>
                <a:gd name="connsiteX95" fmla="*/ 1616021 w 1722701"/>
                <a:gd name="connsiteY95" fmla="*/ 739140 h 3298244"/>
                <a:gd name="connsiteX96" fmla="*/ 1570301 w 1722701"/>
                <a:gd name="connsiteY96" fmla="*/ 762000 h 3298244"/>
                <a:gd name="connsiteX97" fmla="*/ 1471241 w 1722701"/>
                <a:gd name="connsiteY97" fmla="*/ 754380 h 3298244"/>
                <a:gd name="connsiteX98" fmla="*/ 1425521 w 1722701"/>
                <a:gd name="connsiteY98" fmla="*/ 739140 h 3298244"/>
                <a:gd name="connsiteX99" fmla="*/ 1395041 w 1722701"/>
                <a:gd name="connsiteY99" fmla="*/ 731520 h 3298244"/>
                <a:gd name="connsiteX100" fmla="*/ 1235021 w 1722701"/>
                <a:gd name="connsiteY100" fmla="*/ 739140 h 3298244"/>
                <a:gd name="connsiteX101" fmla="*/ 1219781 w 1722701"/>
                <a:gd name="connsiteY101" fmla="*/ 762000 h 3298244"/>
                <a:gd name="connsiteX102" fmla="*/ 1196921 w 1722701"/>
                <a:gd name="connsiteY102" fmla="*/ 784860 h 3298244"/>
                <a:gd name="connsiteX103" fmla="*/ 1151201 w 1722701"/>
                <a:gd name="connsiteY103" fmla="*/ 815340 h 3298244"/>
                <a:gd name="connsiteX104" fmla="*/ 1128341 w 1722701"/>
                <a:gd name="connsiteY104" fmla="*/ 830580 h 3298244"/>
                <a:gd name="connsiteX105" fmla="*/ 1105481 w 1722701"/>
                <a:gd name="connsiteY105" fmla="*/ 853440 h 3298244"/>
                <a:gd name="connsiteX106" fmla="*/ 1075001 w 1722701"/>
                <a:gd name="connsiteY106" fmla="*/ 899160 h 3298244"/>
                <a:gd name="connsiteX107" fmla="*/ 1052141 w 1722701"/>
                <a:gd name="connsiteY107" fmla="*/ 914400 h 3298244"/>
                <a:gd name="connsiteX108" fmla="*/ 1036901 w 1722701"/>
                <a:gd name="connsiteY108" fmla="*/ 937260 h 3298244"/>
                <a:gd name="connsiteX109" fmla="*/ 998801 w 1722701"/>
                <a:gd name="connsiteY109" fmla="*/ 982980 h 3298244"/>
                <a:gd name="connsiteX110" fmla="*/ 983561 w 1722701"/>
                <a:gd name="connsiteY110" fmla="*/ 1028700 h 3298244"/>
                <a:gd name="connsiteX111" fmla="*/ 968321 w 1722701"/>
                <a:gd name="connsiteY111" fmla="*/ 1059180 h 3298244"/>
                <a:gd name="connsiteX112" fmla="*/ 953081 w 1722701"/>
                <a:gd name="connsiteY112" fmla="*/ 1104900 h 3298244"/>
                <a:gd name="connsiteX113" fmla="*/ 930221 w 1722701"/>
                <a:gd name="connsiteY113" fmla="*/ 1150620 h 3298244"/>
                <a:gd name="connsiteX114" fmla="*/ 914981 w 1722701"/>
                <a:gd name="connsiteY114" fmla="*/ 1173480 h 3298244"/>
                <a:gd name="connsiteX115" fmla="*/ 922601 w 1722701"/>
                <a:gd name="connsiteY115" fmla="*/ 1203960 h 3298244"/>
                <a:gd name="connsiteX116" fmla="*/ 968321 w 1722701"/>
                <a:gd name="connsiteY116" fmla="*/ 1232535 h 3298244"/>
                <a:gd name="connsiteX117" fmla="*/ 983561 w 1722701"/>
                <a:gd name="connsiteY117" fmla="*/ 1325880 h 3298244"/>
                <a:gd name="connsiteX118" fmla="*/ 968321 w 1722701"/>
                <a:gd name="connsiteY118" fmla="*/ 1371600 h 3298244"/>
                <a:gd name="connsiteX119" fmla="*/ 937841 w 1722701"/>
                <a:gd name="connsiteY119" fmla="*/ 1417320 h 3298244"/>
                <a:gd name="connsiteX120" fmla="*/ 922601 w 1722701"/>
                <a:gd name="connsiteY120" fmla="*/ 1463040 h 3298244"/>
                <a:gd name="connsiteX121" fmla="*/ 892121 w 1722701"/>
                <a:gd name="connsiteY121" fmla="*/ 1508760 h 3298244"/>
                <a:gd name="connsiteX122" fmla="*/ 854021 w 1722701"/>
                <a:gd name="connsiteY122" fmla="*/ 1554480 h 3298244"/>
                <a:gd name="connsiteX123" fmla="*/ 846401 w 1722701"/>
                <a:gd name="connsiteY123" fmla="*/ 1584960 h 3298244"/>
                <a:gd name="connsiteX124" fmla="*/ 831161 w 1722701"/>
                <a:gd name="connsiteY124" fmla="*/ 1706880 h 3298244"/>
                <a:gd name="connsiteX125" fmla="*/ 815921 w 1722701"/>
                <a:gd name="connsiteY125" fmla="*/ 1729740 h 3298244"/>
                <a:gd name="connsiteX126" fmla="*/ 808301 w 1722701"/>
                <a:gd name="connsiteY126" fmla="*/ 1760220 h 3298244"/>
                <a:gd name="connsiteX127" fmla="*/ 796871 w 1722701"/>
                <a:gd name="connsiteY127" fmla="*/ 1935480 h 3298244"/>
                <a:gd name="connsiteX128" fmla="*/ 789251 w 1722701"/>
                <a:gd name="connsiteY128" fmla="*/ 2002155 h 3298244"/>
                <a:gd name="connsiteX129" fmla="*/ 789251 w 1722701"/>
                <a:gd name="connsiteY129" fmla="*/ 2114550 h 3298244"/>
                <a:gd name="connsiteX130" fmla="*/ 793061 w 1722701"/>
                <a:gd name="connsiteY130" fmla="*/ 2202180 h 3298244"/>
                <a:gd name="connsiteX131" fmla="*/ 815921 w 1722701"/>
                <a:gd name="connsiteY131" fmla="*/ 2541270 h 3298244"/>
                <a:gd name="connsiteX132" fmla="*/ 829256 w 1722701"/>
                <a:gd name="connsiteY132" fmla="*/ 2798445 h 3298244"/>
                <a:gd name="connsiteX133" fmla="*/ 829256 w 1722701"/>
                <a:gd name="connsiteY133" fmla="*/ 3055620 h 3298244"/>
                <a:gd name="connsiteX134" fmla="*/ 823541 w 1722701"/>
                <a:gd name="connsiteY134" fmla="*/ 3276600 h 3298244"/>
                <a:gd name="connsiteX135" fmla="*/ 663521 w 1722701"/>
                <a:gd name="connsiteY135" fmla="*/ 3289935 h 3298244"/>
                <a:gd name="connsiteX136" fmla="*/ 438731 w 1722701"/>
                <a:gd name="connsiteY136" fmla="*/ 3286125 h 3298244"/>
                <a:gd name="connsiteX137" fmla="*/ 309191 w 1722701"/>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28346 w 1719986"/>
                <a:gd name="connsiteY25" fmla="*/ 685800 h 3298244"/>
                <a:gd name="connsiteX26" fmla="*/ 51206 w 1719986"/>
                <a:gd name="connsiteY26" fmla="*/ 640080 h 3298244"/>
                <a:gd name="connsiteX27" fmla="*/ 66446 w 1719986"/>
                <a:gd name="connsiteY27" fmla="*/ 548640 h 3298244"/>
                <a:gd name="connsiteX28" fmla="*/ 74066 w 1719986"/>
                <a:gd name="connsiteY28" fmla="*/ 525780 h 3298244"/>
                <a:gd name="connsiteX29" fmla="*/ 89306 w 1719986"/>
                <a:gd name="connsiteY29" fmla="*/ 502920 h 3298244"/>
                <a:gd name="connsiteX30" fmla="*/ 96926 w 1719986"/>
                <a:gd name="connsiteY30" fmla="*/ 472440 h 3298244"/>
                <a:gd name="connsiteX31" fmla="*/ 157886 w 1719986"/>
                <a:gd name="connsiteY31" fmla="*/ 457200 h 3298244"/>
                <a:gd name="connsiteX32" fmla="*/ 165506 w 1719986"/>
                <a:gd name="connsiteY32" fmla="*/ 434340 h 3298244"/>
                <a:gd name="connsiteX33" fmla="*/ 173126 w 1719986"/>
                <a:gd name="connsiteY33" fmla="*/ 342900 h 3298244"/>
                <a:gd name="connsiteX34" fmla="*/ 218846 w 1719986"/>
                <a:gd name="connsiteY34" fmla="*/ 327660 h 3298244"/>
                <a:gd name="connsiteX35" fmla="*/ 241706 w 1719986"/>
                <a:gd name="connsiteY35" fmla="*/ 320040 h 3298244"/>
                <a:gd name="connsiteX36" fmla="*/ 264566 w 1719986"/>
                <a:gd name="connsiteY36" fmla="*/ 312420 h 3298244"/>
                <a:gd name="connsiteX37" fmla="*/ 28742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01726 w 1719986"/>
                <a:gd name="connsiteY41" fmla="*/ 259080 h 3298244"/>
                <a:gd name="connsiteX42" fmla="*/ 432206 w 1719986"/>
                <a:gd name="connsiteY42" fmla="*/ 251460 h 3298244"/>
                <a:gd name="connsiteX43" fmla="*/ 508406 w 1719986"/>
                <a:gd name="connsiteY43" fmla="*/ 228600 h 3298244"/>
                <a:gd name="connsiteX44" fmla="*/ 531266 w 1719986"/>
                <a:gd name="connsiteY44" fmla="*/ 251460 h 3298244"/>
                <a:gd name="connsiteX45" fmla="*/ 561746 w 1719986"/>
                <a:gd name="connsiteY45" fmla="*/ 297180 h 3298244"/>
                <a:gd name="connsiteX46" fmla="*/ 554126 w 1719986"/>
                <a:gd name="connsiteY46" fmla="*/ 358140 h 3298244"/>
                <a:gd name="connsiteX47" fmla="*/ 546506 w 1719986"/>
                <a:gd name="connsiteY47" fmla="*/ 381000 h 3298244"/>
                <a:gd name="connsiteX48" fmla="*/ 554126 w 1719986"/>
                <a:gd name="connsiteY48" fmla="*/ 449580 h 3298244"/>
                <a:gd name="connsiteX49" fmla="*/ 668426 w 1719986"/>
                <a:gd name="connsiteY49" fmla="*/ 434340 h 3298244"/>
                <a:gd name="connsiteX50" fmla="*/ 698906 w 1719986"/>
                <a:gd name="connsiteY50" fmla="*/ 419100 h 3298244"/>
                <a:gd name="connsiteX51" fmla="*/ 744626 w 1719986"/>
                <a:gd name="connsiteY51" fmla="*/ 403860 h 3298244"/>
                <a:gd name="connsiteX52" fmla="*/ 790346 w 1719986"/>
                <a:gd name="connsiteY52" fmla="*/ 388620 h 3298244"/>
                <a:gd name="connsiteX53" fmla="*/ 813206 w 1719986"/>
                <a:gd name="connsiteY53" fmla="*/ 381000 h 3298244"/>
                <a:gd name="connsiteX54" fmla="*/ 820826 w 1719986"/>
                <a:gd name="connsiteY54" fmla="*/ 358140 h 3298244"/>
                <a:gd name="connsiteX55" fmla="*/ 843686 w 1719986"/>
                <a:gd name="connsiteY55" fmla="*/ 335280 h 3298244"/>
                <a:gd name="connsiteX56" fmla="*/ 858926 w 1719986"/>
                <a:gd name="connsiteY56" fmla="*/ 312420 h 3298244"/>
                <a:gd name="connsiteX57" fmla="*/ 836066 w 1719986"/>
                <a:gd name="connsiteY57" fmla="*/ 259080 h 3298244"/>
                <a:gd name="connsiteX58" fmla="*/ 813206 w 1719986"/>
                <a:gd name="connsiteY58" fmla="*/ 251460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28346 w 1719986"/>
                <a:gd name="connsiteY25" fmla="*/ 685800 h 3298244"/>
                <a:gd name="connsiteX26" fmla="*/ 51206 w 1719986"/>
                <a:gd name="connsiteY26" fmla="*/ 640080 h 3298244"/>
                <a:gd name="connsiteX27" fmla="*/ 66446 w 1719986"/>
                <a:gd name="connsiteY27" fmla="*/ 548640 h 3298244"/>
                <a:gd name="connsiteX28" fmla="*/ 74066 w 1719986"/>
                <a:gd name="connsiteY28" fmla="*/ 525780 h 3298244"/>
                <a:gd name="connsiteX29" fmla="*/ 89306 w 1719986"/>
                <a:gd name="connsiteY29" fmla="*/ 502920 h 3298244"/>
                <a:gd name="connsiteX30" fmla="*/ 96926 w 1719986"/>
                <a:gd name="connsiteY30" fmla="*/ 472440 h 3298244"/>
                <a:gd name="connsiteX31" fmla="*/ 157886 w 1719986"/>
                <a:gd name="connsiteY31" fmla="*/ 457200 h 3298244"/>
                <a:gd name="connsiteX32" fmla="*/ 165506 w 1719986"/>
                <a:gd name="connsiteY32" fmla="*/ 434340 h 3298244"/>
                <a:gd name="connsiteX33" fmla="*/ 173126 w 1719986"/>
                <a:gd name="connsiteY33" fmla="*/ 342900 h 3298244"/>
                <a:gd name="connsiteX34" fmla="*/ 218846 w 1719986"/>
                <a:gd name="connsiteY34" fmla="*/ 327660 h 3298244"/>
                <a:gd name="connsiteX35" fmla="*/ 241706 w 1719986"/>
                <a:gd name="connsiteY35" fmla="*/ 320040 h 3298244"/>
                <a:gd name="connsiteX36" fmla="*/ 264566 w 1719986"/>
                <a:gd name="connsiteY36" fmla="*/ 312420 h 3298244"/>
                <a:gd name="connsiteX37" fmla="*/ 28742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01726 w 1719986"/>
                <a:gd name="connsiteY41" fmla="*/ 259080 h 3298244"/>
                <a:gd name="connsiteX42" fmla="*/ 432206 w 1719986"/>
                <a:gd name="connsiteY42" fmla="*/ 251460 h 3298244"/>
                <a:gd name="connsiteX43" fmla="*/ 508406 w 1719986"/>
                <a:gd name="connsiteY43" fmla="*/ 228600 h 3298244"/>
                <a:gd name="connsiteX44" fmla="*/ 531266 w 1719986"/>
                <a:gd name="connsiteY44" fmla="*/ 251460 h 3298244"/>
                <a:gd name="connsiteX45" fmla="*/ 561746 w 1719986"/>
                <a:gd name="connsiteY45" fmla="*/ 297180 h 3298244"/>
                <a:gd name="connsiteX46" fmla="*/ 554126 w 1719986"/>
                <a:gd name="connsiteY46" fmla="*/ 358140 h 3298244"/>
                <a:gd name="connsiteX47" fmla="*/ 546506 w 1719986"/>
                <a:gd name="connsiteY47" fmla="*/ 381000 h 3298244"/>
                <a:gd name="connsiteX48" fmla="*/ 554126 w 1719986"/>
                <a:gd name="connsiteY48" fmla="*/ 449580 h 3298244"/>
                <a:gd name="connsiteX49" fmla="*/ 668426 w 1719986"/>
                <a:gd name="connsiteY49" fmla="*/ 434340 h 3298244"/>
                <a:gd name="connsiteX50" fmla="*/ 698906 w 1719986"/>
                <a:gd name="connsiteY50" fmla="*/ 419100 h 3298244"/>
                <a:gd name="connsiteX51" fmla="*/ 744626 w 1719986"/>
                <a:gd name="connsiteY51" fmla="*/ 403860 h 3298244"/>
                <a:gd name="connsiteX52" fmla="*/ 790346 w 1719986"/>
                <a:gd name="connsiteY52" fmla="*/ 388620 h 3298244"/>
                <a:gd name="connsiteX53" fmla="*/ 813206 w 1719986"/>
                <a:gd name="connsiteY53" fmla="*/ 381000 h 3298244"/>
                <a:gd name="connsiteX54" fmla="*/ 820826 w 1719986"/>
                <a:gd name="connsiteY54" fmla="*/ 358140 h 3298244"/>
                <a:gd name="connsiteX55" fmla="*/ 843686 w 1719986"/>
                <a:gd name="connsiteY55" fmla="*/ 335280 h 3298244"/>
                <a:gd name="connsiteX56" fmla="*/ 858926 w 1719986"/>
                <a:gd name="connsiteY56" fmla="*/ 312420 h 3298244"/>
                <a:gd name="connsiteX57" fmla="*/ 836066 w 1719986"/>
                <a:gd name="connsiteY57" fmla="*/ 259080 h 3298244"/>
                <a:gd name="connsiteX58" fmla="*/ 813206 w 1719986"/>
                <a:gd name="connsiteY58" fmla="*/ 251460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6446 w 1719986"/>
                <a:gd name="connsiteY27" fmla="*/ 548640 h 3298244"/>
                <a:gd name="connsiteX28" fmla="*/ 74066 w 1719986"/>
                <a:gd name="connsiteY28" fmla="*/ 525780 h 3298244"/>
                <a:gd name="connsiteX29" fmla="*/ 89306 w 1719986"/>
                <a:gd name="connsiteY29" fmla="*/ 502920 h 3298244"/>
                <a:gd name="connsiteX30" fmla="*/ 96926 w 1719986"/>
                <a:gd name="connsiteY30" fmla="*/ 472440 h 3298244"/>
                <a:gd name="connsiteX31" fmla="*/ 157886 w 1719986"/>
                <a:gd name="connsiteY31" fmla="*/ 457200 h 3298244"/>
                <a:gd name="connsiteX32" fmla="*/ 165506 w 1719986"/>
                <a:gd name="connsiteY32" fmla="*/ 434340 h 3298244"/>
                <a:gd name="connsiteX33" fmla="*/ 173126 w 1719986"/>
                <a:gd name="connsiteY33" fmla="*/ 342900 h 3298244"/>
                <a:gd name="connsiteX34" fmla="*/ 218846 w 1719986"/>
                <a:gd name="connsiteY34" fmla="*/ 327660 h 3298244"/>
                <a:gd name="connsiteX35" fmla="*/ 241706 w 1719986"/>
                <a:gd name="connsiteY35" fmla="*/ 320040 h 3298244"/>
                <a:gd name="connsiteX36" fmla="*/ 264566 w 1719986"/>
                <a:gd name="connsiteY36" fmla="*/ 312420 h 3298244"/>
                <a:gd name="connsiteX37" fmla="*/ 28742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01726 w 1719986"/>
                <a:gd name="connsiteY41" fmla="*/ 259080 h 3298244"/>
                <a:gd name="connsiteX42" fmla="*/ 432206 w 1719986"/>
                <a:gd name="connsiteY42" fmla="*/ 251460 h 3298244"/>
                <a:gd name="connsiteX43" fmla="*/ 508406 w 1719986"/>
                <a:gd name="connsiteY43" fmla="*/ 228600 h 3298244"/>
                <a:gd name="connsiteX44" fmla="*/ 531266 w 1719986"/>
                <a:gd name="connsiteY44" fmla="*/ 251460 h 3298244"/>
                <a:gd name="connsiteX45" fmla="*/ 561746 w 1719986"/>
                <a:gd name="connsiteY45" fmla="*/ 297180 h 3298244"/>
                <a:gd name="connsiteX46" fmla="*/ 554126 w 1719986"/>
                <a:gd name="connsiteY46" fmla="*/ 358140 h 3298244"/>
                <a:gd name="connsiteX47" fmla="*/ 546506 w 1719986"/>
                <a:gd name="connsiteY47" fmla="*/ 381000 h 3298244"/>
                <a:gd name="connsiteX48" fmla="*/ 554126 w 1719986"/>
                <a:gd name="connsiteY48" fmla="*/ 449580 h 3298244"/>
                <a:gd name="connsiteX49" fmla="*/ 668426 w 1719986"/>
                <a:gd name="connsiteY49" fmla="*/ 434340 h 3298244"/>
                <a:gd name="connsiteX50" fmla="*/ 698906 w 1719986"/>
                <a:gd name="connsiteY50" fmla="*/ 419100 h 3298244"/>
                <a:gd name="connsiteX51" fmla="*/ 744626 w 1719986"/>
                <a:gd name="connsiteY51" fmla="*/ 403860 h 3298244"/>
                <a:gd name="connsiteX52" fmla="*/ 790346 w 1719986"/>
                <a:gd name="connsiteY52" fmla="*/ 388620 h 3298244"/>
                <a:gd name="connsiteX53" fmla="*/ 813206 w 1719986"/>
                <a:gd name="connsiteY53" fmla="*/ 381000 h 3298244"/>
                <a:gd name="connsiteX54" fmla="*/ 820826 w 1719986"/>
                <a:gd name="connsiteY54" fmla="*/ 358140 h 3298244"/>
                <a:gd name="connsiteX55" fmla="*/ 843686 w 1719986"/>
                <a:gd name="connsiteY55" fmla="*/ 335280 h 3298244"/>
                <a:gd name="connsiteX56" fmla="*/ 858926 w 1719986"/>
                <a:gd name="connsiteY56" fmla="*/ 312420 h 3298244"/>
                <a:gd name="connsiteX57" fmla="*/ 836066 w 1719986"/>
                <a:gd name="connsiteY57" fmla="*/ 259080 h 3298244"/>
                <a:gd name="connsiteX58" fmla="*/ 813206 w 1719986"/>
                <a:gd name="connsiteY58" fmla="*/ 251460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6446 w 1719986"/>
                <a:gd name="connsiteY27" fmla="*/ 558165 h 3298244"/>
                <a:gd name="connsiteX28" fmla="*/ 74066 w 1719986"/>
                <a:gd name="connsiteY28" fmla="*/ 525780 h 3298244"/>
                <a:gd name="connsiteX29" fmla="*/ 89306 w 1719986"/>
                <a:gd name="connsiteY29" fmla="*/ 502920 h 3298244"/>
                <a:gd name="connsiteX30" fmla="*/ 96926 w 1719986"/>
                <a:gd name="connsiteY30" fmla="*/ 472440 h 3298244"/>
                <a:gd name="connsiteX31" fmla="*/ 157886 w 1719986"/>
                <a:gd name="connsiteY31" fmla="*/ 457200 h 3298244"/>
                <a:gd name="connsiteX32" fmla="*/ 165506 w 1719986"/>
                <a:gd name="connsiteY32" fmla="*/ 434340 h 3298244"/>
                <a:gd name="connsiteX33" fmla="*/ 173126 w 1719986"/>
                <a:gd name="connsiteY33" fmla="*/ 342900 h 3298244"/>
                <a:gd name="connsiteX34" fmla="*/ 218846 w 1719986"/>
                <a:gd name="connsiteY34" fmla="*/ 327660 h 3298244"/>
                <a:gd name="connsiteX35" fmla="*/ 241706 w 1719986"/>
                <a:gd name="connsiteY35" fmla="*/ 320040 h 3298244"/>
                <a:gd name="connsiteX36" fmla="*/ 264566 w 1719986"/>
                <a:gd name="connsiteY36" fmla="*/ 312420 h 3298244"/>
                <a:gd name="connsiteX37" fmla="*/ 28742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01726 w 1719986"/>
                <a:gd name="connsiteY41" fmla="*/ 259080 h 3298244"/>
                <a:gd name="connsiteX42" fmla="*/ 432206 w 1719986"/>
                <a:gd name="connsiteY42" fmla="*/ 251460 h 3298244"/>
                <a:gd name="connsiteX43" fmla="*/ 508406 w 1719986"/>
                <a:gd name="connsiteY43" fmla="*/ 228600 h 3298244"/>
                <a:gd name="connsiteX44" fmla="*/ 531266 w 1719986"/>
                <a:gd name="connsiteY44" fmla="*/ 251460 h 3298244"/>
                <a:gd name="connsiteX45" fmla="*/ 561746 w 1719986"/>
                <a:gd name="connsiteY45" fmla="*/ 297180 h 3298244"/>
                <a:gd name="connsiteX46" fmla="*/ 554126 w 1719986"/>
                <a:gd name="connsiteY46" fmla="*/ 358140 h 3298244"/>
                <a:gd name="connsiteX47" fmla="*/ 546506 w 1719986"/>
                <a:gd name="connsiteY47" fmla="*/ 381000 h 3298244"/>
                <a:gd name="connsiteX48" fmla="*/ 554126 w 1719986"/>
                <a:gd name="connsiteY48" fmla="*/ 449580 h 3298244"/>
                <a:gd name="connsiteX49" fmla="*/ 668426 w 1719986"/>
                <a:gd name="connsiteY49" fmla="*/ 434340 h 3298244"/>
                <a:gd name="connsiteX50" fmla="*/ 698906 w 1719986"/>
                <a:gd name="connsiteY50" fmla="*/ 419100 h 3298244"/>
                <a:gd name="connsiteX51" fmla="*/ 744626 w 1719986"/>
                <a:gd name="connsiteY51" fmla="*/ 403860 h 3298244"/>
                <a:gd name="connsiteX52" fmla="*/ 790346 w 1719986"/>
                <a:gd name="connsiteY52" fmla="*/ 388620 h 3298244"/>
                <a:gd name="connsiteX53" fmla="*/ 813206 w 1719986"/>
                <a:gd name="connsiteY53" fmla="*/ 381000 h 3298244"/>
                <a:gd name="connsiteX54" fmla="*/ 820826 w 1719986"/>
                <a:gd name="connsiteY54" fmla="*/ 358140 h 3298244"/>
                <a:gd name="connsiteX55" fmla="*/ 843686 w 1719986"/>
                <a:gd name="connsiteY55" fmla="*/ 335280 h 3298244"/>
                <a:gd name="connsiteX56" fmla="*/ 858926 w 1719986"/>
                <a:gd name="connsiteY56" fmla="*/ 312420 h 3298244"/>
                <a:gd name="connsiteX57" fmla="*/ 836066 w 1719986"/>
                <a:gd name="connsiteY57" fmla="*/ 259080 h 3298244"/>
                <a:gd name="connsiteX58" fmla="*/ 813206 w 1719986"/>
                <a:gd name="connsiteY58" fmla="*/ 251460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96926 w 1719986"/>
                <a:gd name="connsiteY30" fmla="*/ 472440 h 3298244"/>
                <a:gd name="connsiteX31" fmla="*/ 157886 w 1719986"/>
                <a:gd name="connsiteY31" fmla="*/ 457200 h 3298244"/>
                <a:gd name="connsiteX32" fmla="*/ 165506 w 1719986"/>
                <a:gd name="connsiteY32" fmla="*/ 434340 h 3298244"/>
                <a:gd name="connsiteX33" fmla="*/ 173126 w 1719986"/>
                <a:gd name="connsiteY33" fmla="*/ 342900 h 3298244"/>
                <a:gd name="connsiteX34" fmla="*/ 218846 w 1719986"/>
                <a:gd name="connsiteY34" fmla="*/ 327660 h 3298244"/>
                <a:gd name="connsiteX35" fmla="*/ 241706 w 1719986"/>
                <a:gd name="connsiteY35" fmla="*/ 320040 h 3298244"/>
                <a:gd name="connsiteX36" fmla="*/ 264566 w 1719986"/>
                <a:gd name="connsiteY36" fmla="*/ 312420 h 3298244"/>
                <a:gd name="connsiteX37" fmla="*/ 28742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01726 w 1719986"/>
                <a:gd name="connsiteY41" fmla="*/ 259080 h 3298244"/>
                <a:gd name="connsiteX42" fmla="*/ 432206 w 1719986"/>
                <a:gd name="connsiteY42" fmla="*/ 251460 h 3298244"/>
                <a:gd name="connsiteX43" fmla="*/ 508406 w 1719986"/>
                <a:gd name="connsiteY43" fmla="*/ 228600 h 3298244"/>
                <a:gd name="connsiteX44" fmla="*/ 531266 w 1719986"/>
                <a:gd name="connsiteY44" fmla="*/ 251460 h 3298244"/>
                <a:gd name="connsiteX45" fmla="*/ 561746 w 1719986"/>
                <a:gd name="connsiteY45" fmla="*/ 297180 h 3298244"/>
                <a:gd name="connsiteX46" fmla="*/ 554126 w 1719986"/>
                <a:gd name="connsiteY46" fmla="*/ 358140 h 3298244"/>
                <a:gd name="connsiteX47" fmla="*/ 546506 w 1719986"/>
                <a:gd name="connsiteY47" fmla="*/ 381000 h 3298244"/>
                <a:gd name="connsiteX48" fmla="*/ 554126 w 1719986"/>
                <a:gd name="connsiteY48" fmla="*/ 449580 h 3298244"/>
                <a:gd name="connsiteX49" fmla="*/ 668426 w 1719986"/>
                <a:gd name="connsiteY49" fmla="*/ 434340 h 3298244"/>
                <a:gd name="connsiteX50" fmla="*/ 698906 w 1719986"/>
                <a:gd name="connsiteY50" fmla="*/ 419100 h 3298244"/>
                <a:gd name="connsiteX51" fmla="*/ 744626 w 1719986"/>
                <a:gd name="connsiteY51" fmla="*/ 403860 h 3298244"/>
                <a:gd name="connsiteX52" fmla="*/ 790346 w 1719986"/>
                <a:gd name="connsiteY52" fmla="*/ 388620 h 3298244"/>
                <a:gd name="connsiteX53" fmla="*/ 813206 w 1719986"/>
                <a:gd name="connsiteY53" fmla="*/ 381000 h 3298244"/>
                <a:gd name="connsiteX54" fmla="*/ 820826 w 1719986"/>
                <a:gd name="connsiteY54" fmla="*/ 358140 h 3298244"/>
                <a:gd name="connsiteX55" fmla="*/ 843686 w 1719986"/>
                <a:gd name="connsiteY55" fmla="*/ 335280 h 3298244"/>
                <a:gd name="connsiteX56" fmla="*/ 858926 w 1719986"/>
                <a:gd name="connsiteY56" fmla="*/ 312420 h 3298244"/>
                <a:gd name="connsiteX57" fmla="*/ 836066 w 1719986"/>
                <a:gd name="connsiteY57" fmla="*/ 259080 h 3298244"/>
                <a:gd name="connsiteX58" fmla="*/ 813206 w 1719986"/>
                <a:gd name="connsiteY58" fmla="*/ 251460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57886 w 1719986"/>
                <a:gd name="connsiteY31" fmla="*/ 457200 h 3298244"/>
                <a:gd name="connsiteX32" fmla="*/ 165506 w 1719986"/>
                <a:gd name="connsiteY32" fmla="*/ 434340 h 3298244"/>
                <a:gd name="connsiteX33" fmla="*/ 173126 w 1719986"/>
                <a:gd name="connsiteY33" fmla="*/ 342900 h 3298244"/>
                <a:gd name="connsiteX34" fmla="*/ 218846 w 1719986"/>
                <a:gd name="connsiteY34" fmla="*/ 327660 h 3298244"/>
                <a:gd name="connsiteX35" fmla="*/ 241706 w 1719986"/>
                <a:gd name="connsiteY35" fmla="*/ 320040 h 3298244"/>
                <a:gd name="connsiteX36" fmla="*/ 264566 w 1719986"/>
                <a:gd name="connsiteY36" fmla="*/ 312420 h 3298244"/>
                <a:gd name="connsiteX37" fmla="*/ 28742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01726 w 1719986"/>
                <a:gd name="connsiteY41" fmla="*/ 259080 h 3298244"/>
                <a:gd name="connsiteX42" fmla="*/ 432206 w 1719986"/>
                <a:gd name="connsiteY42" fmla="*/ 251460 h 3298244"/>
                <a:gd name="connsiteX43" fmla="*/ 508406 w 1719986"/>
                <a:gd name="connsiteY43" fmla="*/ 228600 h 3298244"/>
                <a:gd name="connsiteX44" fmla="*/ 531266 w 1719986"/>
                <a:gd name="connsiteY44" fmla="*/ 251460 h 3298244"/>
                <a:gd name="connsiteX45" fmla="*/ 561746 w 1719986"/>
                <a:gd name="connsiteY45" fmla="*/ 297180 h 3298244"/>
                <a:gd name="connsiteX46" fmla="*/ 554126 w 1719986"/>
                <a:gd name="connsiteY46" fmla="*/ 358140 h 3298244"/>
                <a:gd name="connsiteX47" fmla="*/ 546506 w 1719986"/>
                <a:gd name="connsiteY47" fmla="*/ 381000 h 3298244"/>
                <a:gd name="connsiteX48" fmla="*/ 554126 w 1719986"/>
                <a:gd name="connsiteY48" fmla="*/ 449580 h 3298244"/>
                <a:gd name="connsiteX49" fmla="*/ 668426 w 1719986"/>
                <a:gd name="connsiteY49" fmla="*/ 434340 h 3298244"/>
                <a:gd name="connsiteX50" fmla="*/ 698906 w 1719986"/>
                <a:gd name="connsiteY50" fmla="*/ 419100 h 3298244"/>
                <a:gd name="connsiteX51" fmla="*/ 744626 w 1719986"/>
                <a:gd name="connsiteY51" fmla="*/ 403860 h 3298244"/>
                <a:gd name="connsiteX52" fmla="*/ 790346 w 1719986"/>
                <a:gd name="connsiteY52" fmla="*/ 388620 h 3298244"/>
                <a:gd name="connsiteX53" fmla="*/ 813206 w 1719986"/>
                <a:gd name="connsiteY53" fmla="*/ 381000 h 3298244"/>
                <a:gd name="connsiteX54" fmla="*/ 820826 w 1719986"/>
                <a:gd name="connsiteY54" fmla="*/ 358140 h 3298244"/>
                <a:gd name="connsiteX55" fmla="*/ 843686 w 1719986"/>
                <a:gd name="connsiteY55" fmla="*/ 335280 h 3298244"/>
                <a:gd name="connsiteX56" fmla="*/ 858926 w 1719986"/>
                <a:gd name="connsiteY56" fmla="*/ 312420 h 3298244"/>
                <a:gd name="connsiteX57" fmla="*/ 836066 w 1719986"/>
                <a:gd name="connsiteY57" fmla="*/ 259080 h 3298244"/>
                <a:gd name="connsiteX58" fmla="*/ 813206 w 1719986"/>
                <a:gd name="connsiteY58" fmla="*/ 251460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57886 w 1719986"/>
                <a:gd name="connsiteY31" fmla="*/ 457200 h 3298244"/>
                <a:gd name="connsiteX32" fmla="*/ 165506 w 1719986"/>
                <a:gd name="connsiteY32" fmla="*/ 434340 h 3298244"/>
                <a:gd name="connsiteX33" fmla="*/ 173126 w 1719986"/>
                <a:gd name="connsiteY33" fmla="*/ 342900 h 3298244"/>
                <a:gd name="connsiteX34" fmla="*/ 218846 w 1719986"/>
                <a:gd name="connsiteY34" fmla="*/ 327660 h 3298244"/>
                <a:gd name="connsiteX35" fmla="*/ 241706 w 1719986"/>
                <a:gd name="connsiteY35" fmla="*/ 320040 h 3298244"/>
                <a:gd name="connsiteX36" fmla="*/ 264566 w 1719986"/>
                <a:gd name="connsiteY36" fmla="*/ 312420 h 3298244"/>
                <a:gd name="connsiteX37" fmla="*/ 28742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01726 w 1719986"/>
                <a:gd name="connsiteY41" fmla="*/ 259080 h 3298244"/>
                <a:gd name="connsiteX42" fmla="*/ 432206 w 1719986"/>
                <a:gd name="connsiteY42" fmla="*/ 251460 h 3298244"/>
                <a:gd name="connsiteX43" fmla="*/ 508406 w 1719986"/>
                <a:gd name="connsiteY43" fmla="*/ 228600 h 3298244"/>
                <a:gd name="connsiteX44" fmla="*/ 531266 w 1719986"/>
                <a:gd name="connsiteY44" fmla="*/ 251460 h 3298244"/>
                <a:gd name="connsiteX45" fmla="*/ 561746 w 1719986"/>
                <a:gd name="connsiteY45" fmla="*/ 297180 h 3298244"/>
                <a:gd name="connsiteX46" fmla="*/ 554126 w 1719986"/>
                <a:gd name="connsiteY46" fmla="*/ 358140 h 3298244"/>
                <a:gd name="connsiteX47" fmla="*/ 546506 w 1719986"/>
                <a:gd name="connsiteY47" fmla="*/ 381000 h 3298244"/>
                <a:gd name="connsiteX48" fmla="*/ 554126 w 1719986"/>
                <a:gd name="connsiteY48" fmla="*/ 449580 h 3298244"/>
                <a:gd name="connsiteX49" fmla="*/ 668426 w 1719986"/>
                <a:gd name="connsiteY49" fmla="*/ 434340 h 3298244"/>
                <a:gd name="connsiteX50" fmla="*/ 698906 w 1719986"/>
                <a:gd name="connsiteY50" fmla="*/ 419100 h 3298244"/>
                <a:gd name="connsiteX51" fmla="*/ 744626 w 1719986"/>
                <a:gd name="connsiteY51" fmla="*/ 403860 h 3298244"/>
                <a:gd name="connsiteX52" fmla="*/ 790346 w 1719986"/>
                <a:gd name="connsiteY52" fmla="*/ 388620 h 3298244"/>
                <a:gd name="connsiteX53" fmla="*/ 813206 w 1719986"/>
                <a:gd name="connsiteY53" fmla="*/ 381000 h 3298244"/>
                <a:gd name="connsiteX54" fmla="*/ 820826 w 1719986"/>
                <a:gd name="connsiteY54" fmla="*/ 358140 h 3298244"/>
                <a:gd name="connsiteX55" fmla="*/ 843686 w 1719986"/>
                <a:gd name="connsiteY55" fmla="*/ 335280 h 3298244"/>
                <a:gd name="connsiteX56" fmla="*/ 858926 w 1719986"/>
                <a:gd name="connsiteY56" fmla="*/ 312420 h 3298244"/>
                <a:gd name="connsiteX57" fmla="*/ 836066 w 1719986"/>
                <a:gd name="connsiteY57" fmla="*/ 259080 h 3298244"/>
                <a:gd name="connsiteX58" fmla="*/ 813206 w 1719986"/>
                <a:gd name="connsiteY58" fmla="*/ 251460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57886 w 1719986"/>
                <a:gd name="connsiteY31" fmla="*/ 457200 h 3298244"/>
                <a:gd name="connsiteX32" fmla="*/ 165506 w 1719986"/>
                <a:gd name="connsiteY32" fmla="*/ 434340 h 3298244"/>
                <a:gd name="connsiteX33" fmla="*/ 173126 w 1719986"/>
                <a:gd name="connsiteY33" fmla="*/ 342900 h 3298244"/>
                <a:gd name="connsiteX34" fmla="*/ 218846 w 1719986"/>
                <a:gd name="connsiteY34" fmla="*/ 327660 h 3298244"/>
                <a:gd name="connsiteX35" fmla="*/ 241706 w 1719986"/>
                <a:gd name="connsiteY35" fmla="*/ 320040 h 3298244"/>
                <a:gd name="connsiteX36" fmla="*/ 264566 w 1719986"/>
                <a:gd name="connsiteY36" fmla="*/ 312420 h 3298244"/>
                <a:gd name="connsiteX37" fmla="*/ 28742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01726 w 1719986"/>
                <a:gd name="connsiteY41" fmla="*/ 259080 h 3298244"/>
                <a:gd name="connsiteX42" fmla="*/ 432206 w 1719986"/>
                <a:gd name="connsiteY42" fmla="*/ 251460 h 3298244"/>
                <a:gd name="connsiteX43" fmla="*/ 508406 w 1719986"/>
                <a:gd name="connsiteY43" fmla="*/ 228600 h 3298244"/>
                <a:gd name="connsiteX44" fmla="*/ 531266 w 1719986"/>
                <a:gd name="connsiteY44" fmla="*/ 251460 h 3298244"/>
                <a:gd name="connsiteX45" fmla="*/ 561746 w 1719986"/>
                <a:gd name="connsiteY45" fmla="*/ 297180 h 3298244"/>
                <a:gd name="connsiteX46" fmla="*/ 554126 w 1719986"/>
                <a:gd name="connsiteY46" fmla="*/ 358140 h 3298244"/>
                <a:gd name="connsiteX47" fmla="*/ 546506 w 1719986"/>
                <a:gd name="connsiteY47" fmla="*/ 381000 h 3298244"/>
                <a:gd name="connsiteX48" fmla="*/ 554126 w 1719986"/>
                <a:gd name="connsiteY48" fmla="*/ 449580 h 3298244"/>
                <a:gd name="connsiteX49" fmla="*/ 668426 w 1719986"/>
                <a:gd name="connsiteY49" fmla="*/ 434340 h 3298244"/>
                <a:gd name="connsiteX50" fmla="*/ 698906 w 1719986"/>
                <a:gd name="connsiteY50" fmla="*/ 419100 h 3298244"/>
                <a:gd name="connsiteX51" fmla="*/ 744626 w 1719986"/>
                <a:gd name="connsiteY51" fmla="*/ 403860 h 3298244"/>
                <a:gd name="connsiteX52" fmla="*/ 790346 w 1719986"/>
                <a:gd name="connsiteY52" fmla="*/ 388620 h 3298244"/>
                <a:gd name="connsiteX53" fmla="*/ 813206 w 1719986"/>
                <a:gd name="connsiteY53" fmla="*/ 381000 h 3298244"/>
                <a:gd name="connsiteX54" fmla="*/ 820826 w 1719986"/>
                <a:gd name="connsiteY54" fmla="*/ 358140 h 3298244"/>
                <a:gd name="connsiteX55" fmla="*/ 843686 w 1719986"/>
                <a:gd name="connsiteY55" fmla="*/ 335280 h 3298244"/>
                <a:gd name="connsiteX56" fmla="*/ 858926 w 1719986"/>
                <a:gd name="connsiteY56" fmla="*/ 312420 h 3298244"/>
                <a:gd name="connsiteX57" fmla="*/ 836066 w 1719986"/>
                <a:gd name="connsiteY57" fmla="*/ 259080 h 3298244"/>
                <a:gd name="connsiteX58" fmla="*/ 813206 w 1719986"/>
                <a:gd name="connsiteY58" fmla="*/ 251460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5506 w 1719986"/>
                <a:gd name="connsiteY32" fmla="*/ 434340 h 3298244"/>
                <a:gd name="connsiteX33" fmla="*/ 173126 w 1719986"/>
                <a:gd name="connsiteY33" fmla="*/ 342900 h 3298244"/>
                <a:gd name="connsiteX34" fmla="*/ 218846 w 1719986"/>
                <a:gd name="connsiteY34" fmla="*/ 327660 h 3298244"/>
                <a:gd name="connsiteX35" fmla="*/ 241706 w 1719986"/>
                <a:gd name="connsiteY35" fmla="*/ 320040 h 3298244"/>
                <a:gd name="connsiteX36" fmla="*/ 264566 w 1719986"/>
                <a:gd name="connsiteY36" fmla="*/ 312420 h 3298244"/>
                <a:gd name="connsiteX37" fmla="*/ 28742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01726 w 1719986"/>
                <a:gd name="connsiteY41" fmla="*/ 259080 h 3298244"/>
                <a:gd name="connsiteX42" fmla="*/ 432206 w 1719986"/>
                <a:gd name="connsiteY42" fmla="*/ 251460 h 3298244"/>
                <a:gd name="connsiteX43" fmla="*/ 508406 w 1719986"/>
                <a:gd name="connsiteY43" fmla="*/ 228600 h 3298244"/>
                <a:gd name="connsiteX44" fmla="*/ 531266 w 1719986"/>
                <a:gd name="connsiteY44" fmla="*/ 251460 h 3298244"/>
                <a:gd name="connsiteX45" fmla="*/ 561746 w 1719986"/>
                <a:gd name="connsiteY45" fmla="*/ 297180 h 3298244"/>
                <a:gd name="connsiteX46" fmla="*/ 554126 w 1719986"/>
                <a:gd name="connsiteY46" fmla="*/ 358140 h 3298244"/>
                <a:gd name="connsiteX47" fmla="*/ 546506 w 1719986"/>
                <a:gd name="connsiteY47" fmla="*/ 381000 h 3298244"/>
                <a:gd name="connsiteX48" fmla="*/ 554126 w 1719986"/>
                <a:gd name="connsiteY48" fmla="*/ 449580 h 3298244"/>
                <a:gd name="connsiteX49" fmla="*/ 668426 w 1719986"/>
                <a:gd name="connsiteY49" fmla="*/ 434340 h 3298244"/>
                <a:gd name="connsiteX50" fmla="*/ 698906 w 1719986"/>
                <a:gd name="connsiteY50" fmla="*/ 419100 h 3298244"/>
                <a:gd name="connsiteX51" fmla="*/ 744626 w 1719986"/>
                <a:gd name="connsiteY51" fmla="*/ 403860 h 3298244"/>
                <a:gd name="connsiteX52" fmla="*/ 790346 w 1719986"/>
                <a:gd name="connsiteY52" fmla="*/ 388620 h 3298244"/>
                <a:gd name="connsiteX53" fmla="*/ 813206 w 1719986"/>
                <a:gd name="connsiteY53" fmla="*/ 381000 h 3298244"/>
                <a:gd name="connsiteX54" fmla="*/ 820826 w 1719986"/>
                <a:gd name="connsiteY54" fmla="*/ 358140 h 3298244"/>
                <a:gd name="connsiteX55" fmla="*/ 843686 w 1719986"/>
                <a:gd name="connsiteY55" fmla="*/ 335280 h 3298244"/>
                <a:gd name="connsiteX56" fmla="*/ 858926 w 1719986"/>
                <a:gd name="connsiteY56" fmla="*/ 312420 h 3298244"/>
                <a:gd name="connsiteX57" fmla="*/ 836066 w 1719986"/>
                <a:gd name="connsiteY57" fmla="*/ 259080 h 3298244"/>
                <a:gd name="connsiteX58" fmla="*/ 813206 w 1719986"/>
                <a:gd name="connsiteY58" fmla="*/ 251460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8846 w 1719986"/>
                <a:gd name="connsiteY34" fmla="*/ 327660 h 3298244"/>
                <a:gd name="connsiteX35" fmla="*/ 241706 w 1719986"/>
                <a:gd name="connsiteY35" fmla="*/ 320040 h 3298244"/>
                <a:gd name="connsiteX36" fmla="*/ 264566 w 1719986"/>
                <a:gd name="connsiteY36" fmla="*/ 312420 h 3298244"/>
                <a:gd name="connsiteX37" fmla="*/ 28742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01726 w 1719986"/>
                <a:gd name="connsiteY41" fmla="*/ 259080 h 3298244"/>
                <a:gd name="connsiteX42" fmla="*/ 432206 w 1719986"/>
                <a:gd name="connsiteY42" fmla="*/ 251460 h 3298244"/>
                <a:gd name="connsiteX43" fmla="*/ 508406 w 1719986"/>
                <a:gd name="connsiteY43" fmla="*/ 228600 h 3298244"/>
                <a:gd name="connsiteX44" fmla="*/ 531266 w 1719986"/>
                <a:gd name="connsiteY44" fmla="*/ 251460 h 3298244"/>
                <a:gd name="connsiteX45" fmla="*/ 561746 w 1719986"/>
                <a:gd name="connsiteY45" fmla="*/ 297180 h 3298244"/>
                <a:gd name="connsiteX46" fmla="*/ 554126 w 1719986"/>
                <a:gd name="connsiteY46" fmla="*/ 358140 h 3298244"/>
                <a:gd name="connsiteX47" fmla="*/ 546506 w 1719986"/>
                <a:gd name="connsiteY47" fmla="*/ 381000 h 3298244"/>
                <a:gd name="connsiteX48" fmla="*/ 554126 w 1719986"/>
                <a:gd name="connsiteY48" fmla="*/ 449580 h 3298244"/>
                <a:gd name="connsiteX49" fmla="*/ 668426 w 1719986"/>
                <a:gd name="connsiteY49" fmla="*/ 434340 h 3298244"/>
                <a:gd name="connsiteX50" fmla="*/ 698906 w 1719986"/>
                <a:gd name="connsiteY50" fmla="*/ 419100 h 3298244"/>
                <a:gd name="connsiteX51" fmla="*/ 744626 w 1719986"/>
                <a:gd name="connsiteY51" fmla="*/ 403860 h 3298244"/>
                <a:gd name="connsiteX52" fmla="*/ 790346 w 1719986"/>
                <a:gd name="connsiteY52" fmla="*/ 388620 h 3298244"/>
                <a:gd name="connsiteX53" fmla="*/ 813206 w 1719986"/>
                <a:gd name="connsiteY53" fmla="*/ 381000 h 3298244"/>
                <a:gd name="connsiteX54" fmla="*/ 820826 w 1719986"/>
                <a:gd name="connsiteY54" fmla="*/ 358140 h 3298244"/>
                <a:gd name="connsiteX55" fmla="*/ 843686 w 1719986"/>
                <a:gd name="connsiteY55" fmla="*/ 335280 h 3298244"/>
                <a:gd name="connsiteX56" fmla="*/ 858926 w 1719986"/>
                <a:gd name="connsiteY56" fmla="*/ 312420 h 3298244"/>
                <a:gd name="connsiteX57" fmla="*/ 836066 w 1719986"/>
                <a:gd name="connsiteY57" fmla="*/ 259080 h 3298244"/>
                <a:gd name="connsiteX58" fmla="*/ 813206 w 1719986"/>
                <a:gd name="connsiteY58" fmla="*/ 251460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8742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01726 w 1719986"/>
                <a:gd name="connsiteY41" fmla="*/ 259080 h 3298244"/>
                <a:gd name="connsiteX42" fmla="*/ 432206 w 1719986"/>
                <a:gd name="connsiteY42" fmla="*/ 251460 h 3298244"/>
                <a:gd name="connsiteX43" fmla="*/ 508406 w 1719986"/>
                <a:gd name="connsiteY43" fmla="*/ 228600 h 3298244"/>
                <a:gd name="connsiteX44" fmla="*/ 531266 w 1719986"/>
                <a:gd name="connsiteY44" fmla="*/ 251460 h 3298244"/>
                <a:gd name="connsiteX45" fmla="*/ 561746 w 1719986"/>
                <a:gd name="connsiteY45" fmla="*/ 297180 h 3298244"/>
                <a:gd name="connsiteX46" fmla="*/ 554126 w 1719986"/>
                <a:gd name="connsiteY46" fmla="*/ 358140 h 3298244"/>
                <a:gd name="connsiteX47" fmla="*/ 546506 w 1719986"/>
                <a:gd name="connsiteY47" fmla="*/ 381000 h 3298244"/>
                <a:gd name="connsiteX48" fmla="*/ 554126 w 1719986"/>
                <a:gd name="connsiteY48" fmla="*/ 449580 h 3298244"/>
                <a:gd name="connsiteX49" fmla="*/ 668426 w 1719986"/>
                <a:gd name="connsiteY49" fmla="*/ 434340 h 3298244"/>
                <a:gd name="connsiteX50" fmla="*/ 698906 w 1719986"/>
                <a:gd name="connsiteY50" fmla="*/ 419100 h 3298244"/>
                <a:gd name="connsiteX51" fmla="*/ 744626 w 1719986"/>
                <a:gd name="connsiteY51" fmla="*/ 403860 h 3298244"/>
                <a:gd name="connsiteX52" fmla="*/ 790346 w 1719986"/>
                <a:gd name="connsiteY52" fmla="*/ 388620 h 3298244"/>
                <a:gd name="connsiteX53" fmla="*/ 813206 w 1719986"/>
                <a:gd name="connsiteY53" fmla="*/ 381000 h 3298244"/>
                <a:gd name="connsiteX54" fmla="*/ 820826 w 1719986"/>
                <a:gd name="connsiteY54" fmla="*/ 358140 h 3298244"/>
                <a:gd name="connsiteX55" fmla="*/ 843686 w 1719986"/>
                <a:gd name="connsiteY55" fmla="*/ 335280 h 3298244"/>
                <a:gd name="connsiteX56" fmla="*/ 858926 w 1719986"/>
                <a:gd name="connsiteY56" fmla="*/ 312420 h 3298244"/>
                <a:gd name="connsiteX57" fmla="*/ 836066 w 1719986"/>
                <a:gd name="connsiteY57" fmla="*/ 259080 h 3298244"/>
                <a:gd name="connsiteX58" fmla="*/ 813206 w 1719986"/>
                <a:gd name="connsiteY58" fmla="*/ 251460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8742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01726 w 1719986"/>
                <a:gd name="connsiteY41" fmla="*/ 259080 h 3298244"/>
                <a:gd name="connsiteX42" fmla="*/ 432206 w 1719986"/>
                <a:gd name="connsiteY42" fmla="*/ 251460 h 3298244"/>
                <a:gd name="connsiteX43" fmla="*/ 508406 w 1719986"/>
                <a:gd name="connsiteY43" fmla="*/ 228600 h 3298244"/>
                <a:gd name="connsiteX44" fmla="*/ 531266 w 1719986"/>
                <a:gd name="connsiteY44" fmla="*/ 251460 h 3298244"/>
                <a:gd name="connsiteX45" fmla="*/ 561746 w 1719986"/>
                <a:gd name="connsiteY45" fmla="*/ 297180 h 3298244"/>
                <a:gd name="connsiteX46" fmla="*/ 554126 w 1719986"/>
                <a:gd name="connsiteY46" fmla="*/ 358140 h 3298244"/>
                <a:gd name="connsiteX47" fmla="*/ 546506 w 1719986"/>
                <a:gd name="connsiteY47" fmla="*/ 381000 h 3298244"/>
                <a:gd name="connsiteX48" fmla="*/ 554126 w 1719986"/>
                <a:gd name="connsiteY48" fmla="*/ 449580 h 3298244"/>
                <a:gd name="connsiteX49" fmla="*/ 668426 w 1719986"/>
                <a:gd name="connsiteY49" fmla="*/ 434340 h 3298244"/>
                <a:gd name="connsiteX50" fmla="*/ 698906 w 1719986"/>
                <a:gd name="connsiteY50" fmla="*/ 419100 h 3298244"/>
                <a:gd name="connsiteX51" fmla="*/ 744626 w 1719986"/>
                <a:gd name="connsiteY51" fmla="*/ 403860 h 3298244"/>
                <a:gd name="connsiteX52" fmla="*/ 790346 w 1719986"/>
                <a:gd name="connsiteY52" fmla="*/ 388620 h 3298244"/>
                <a:gd name="connsiteX53" fmla="*/ 813206 w 1719986"/>
                <a:gd name="connsiteY53" fmla="*/ 381000 h 3298244"/>
                <a:gd name="connsiteX54" fmla="*/ 820826 w 1719986"/>
                <a:gd name="connsiteY54" fmla="*/ 358140 h 3298244"/>
                <a:gd name="connsiteX55" fmla="*/ 843686 w 1719986"/>
                <a:gd name="connsiteY55" fmla="*/ 335280 h 3298244"/>
                <a:gd name="connsiteX56" fmla="*/ 858926 w 1719986"/>
                <a:gd name="connsiteY56" fmla="*/ 312420 h 3298244"/>
                <a:gd name="connsiteX57" fmla="*/ 836066 w 1719986"/>
                <a:gd name="connsiteY57" fmla="*/ 259080 h 3298244"/>
                <a:gd name="connsiteX58" fmla="*/ 813206 w 1719986"/>
                <a:gd name="connsiteY58" fmla="*/ 251460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01726 w 1719986"/>
                <a:gd name="connsiteY41" fmla="*/ 259080 h 3298244"/>
                <a:gd name="connsiteX42" fmla="*/ 432206 w 1719986"/>
                <a:gd name="connsiteY42" fmla="*/ 251460 h 3298244"/>
                <a:gd name="connsiteX43" fmla="*/ 508406 w 1719986"/>
                <a:gd name="connsiteY43" fmla="*/ 228600 h 3298244"/>
                <a:gd name="connsiteX44" fmla="*/ 531266 w 1719986"/>
                <a:gd name="connsiteY44" fmla="*/ 251460 h 3298244"/>
                <a:gd name="connsiteX45" fmla="*/ 561746 w 1719986"/>
                <a:gd name="connsiteY45" fmla="*/ 297180 h 3298244"/>
                <a:gd name="connsiteX46" fmla="*/ 554126 w 1719986"/>
                <a:gd name="connsiteY46" fmla="*/ 358140 h 3298244"/>
                <a:gd name="connsiteX47" fmla="*/ 546506 w 1719986"/>
                <a:gd name="connsiteY47" fmla="*/ 381000 h 3298244"/>
                <a:gd name="connsiteX48" fmla="*/ 554126 w 1719986"/>
                <a:gd name="connsiteY48" fmla="*/ 449580 h 3298244"/>
                <a:gd name="connsiteX49" fmla="*/ 668426 w 1719986"/>
                <a:gd name="connsiteY49" fmla="*/ 434340 h 3298244"/>
                <a:gd name="connsiteX50" fmla="*/ 698906 w 1719986"/>
                <a:gd name="connsiteY50" fmla="*/ 419100 h 3298244"/>
                <a:gd name="connsiteX51" fmla="*/ 744626 w 1719986"/>
                <a:gd name="connsiteY51" fmla="*/ 403860 h 3298244"/>
                <a:gd name="connsiteX52" fmla="*/ 790346 w 1719986"/>
                <a:gd name="connsiteY52" fmla="*/ 388620 h 3298244"/>
                <a:gd name="connsiteX53" fmla="*/ 813206 w 1719986"/>
                <a:gd name="connsiteY53" fmla="*/ 381000 h 3298244"/>
                <a:gd name="connsiteX54" fmla="*/ 820826 w 1719986"/>
                <a:gd name="connsiteY54" fmla="*/ 358140 h 3298244"/>
                <a:gd name="connsiteX55" fmla="*/ 843686 w 1719986"/>
                <a:gd name="connsiteY55" fmla="*/ 335280 h 3298244"/>
                <a:gd name="connsiteX56" fmla="*/ 858926 w 1719986"/>
                <a:gd name="connsiteY56" fmla="*/ 312420 h 3298244"/>
                <a:gd name="connsiteX57" fmla="*/ 836066 w 1719986"/>
                <a:gd name="connsiteY57" fmla="*/ 259080 h 3298244"/>
                <a:gd name="connsiteX58" fmla="*/ 813206 w 1719986"/>
                <a:gd name="connsiteY58" fmla="*/ 251460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01726 w 1719986"/>
                <a:gd name="connsiteY41" fmla="*/ 259080 h 3298244"/>
                <a:gd name="connsiteX42" fmla="*/ 460781 w 1719986"/>
                <a:gd name="connsiteY42" fmla="*/ 241935 h 3298244"/>
                <a:gd name="connsiteX43" fmla="*/ 508406 w 1719986"/>
                <a:gd name="connsiteY43" fmla="*/ 228600 h 3298244"/>
                <a:gd name="connsiteX44" fmla="*/ 531266 w 1719986"/>
                <a:gd name="connsiteY44" fmla="*/ 251460 h 3298244"/>
                <a:gd name="connsiteX45" fmla="*/ 561746 w 1719986"/>
                <a:gd name="connsiteY45" fmla="*/ 297180 h 3298244"/>
                <a:gd name="connsiteX46" fmla="*/ 554126 w 1719986"/>
                <a:gd name="connsiteY46" fmla="*/ 358140 h 3298244"/>
                <a:gd name="connsiteX47" fmla="*/ 546506 w 1719986"/>
                <a:gd name="connsiteY47" fmla="*/ 381000 h 3298244"/>
                <a:gd name="connsiteX48" fmla="*/ 554126 w 1719986"/>
                <a:gd name="connsiteY48" fmla="*/ 449580 h 3298244"/>
                <a:gd name="connsiteX49" fmla="*/ 668426 w 1719986"/>
                <a:gd name="connsiteY49" fmla="*/ 434340 h 3298244"/>
                <a:gd name="connsiteX50" fmla="*/ 698906 w 1719986"/>
                <a:gd name="connsiteY50" fmla="*/ 419100 h 3298244"/>
                <a:gd name="connsiteX51" fmla="*/ 744626 w 1719986"/>
                <a:gd name="connsiteY51" fmla="*/ 403860 h 3298244"/>
                <a:gd name="connsiteX52" fmla="*/ 790346 w 1719986"/>
                <a:gd name="connsiteY52" fmla="*/ 388620 h 3298244"/>
                <a:gd name="connsiteX53" fmla="*/ 813206 w 1719986"/>
                <a:gd name="connsiteY53" fmla="*/ 381000 h 3298244"/>
                <a:gd name="connsiteX54" fmla="*/ 820826 w 1719986"/>
                <a:gd name="connsiteY54" fmla="*/ 358140 h 3298244"/>
                <a:gd name="connsiteX55" fmla="*/ 843686 w 1719986"/>
                <a:gd name="connsiteY55" fmla="*/ 335280 h 3298244"/>
                <a:gd name="connsiteX56" fmla="*/ 858926 w 1719986"/>
                <a:gd name="connsiteY56" fmla="*/ 312420 h 3298244"/>
                <a:gd name="connsiteX57" fmla="*/ 836066 w 1719986"/>
                <a:gd name="connsiteY57" fmla="*/ 259080 h 3298244"/>
                <a:gd name="connsiteX58" fmla="*/ 813206 w 1719986"/>
                <a:gd name="connsiteY58" fmla="*/ 251460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60781 w 1719986"/>
                <a:gd name="connsiteY42" fmla="*/ 241935 h 3298244"/>
                <a:gd name="connsiteX43" fmla="*/ 508406 w 1719986"/>
                <a:gd name="connsiteY43" fmla="*/ 228600 h 3298244"/>
                <a:gd name="connsiteX44" fmla="*/ 531266 w 1719986"/>
                <a:gd name="connsiteY44" fmla="*/ 251460 h 3298244"/>
                <a:gd name="connsiteX45" fmla="*/ 561746 w 1719986"/>
                <a:gd name="connsiteY45" fmla="*/ 297180 h 3298244"/>
                <a:gd name="connsiteX46" fmla="*/ 554126 w 1719986"/>
                <a:gd name="connsiteY46" fmla="*/ 358140 h 3298244"/>
                <a:gd name="connsiteX47" fmla="*/ 546506 w 1719986"/>
                <a:gd name="connsiteY47" fmla="*/ 381000 h 3298244"/>
                <a:gd name="connsiteX48" fmla="*/ 554126 w 1719986"/>
                <a:gd name="connsiteY48" fmla="*/ 449580 h 3298244"/>
                <a:gd name="connsiteX49" fmla="*/ 668426 w 1719986"/>
                <a:gd name="connsiteY49" fmla="*/ 434340 h 3298244"/>
                <a:gd name="connsiteX50" fmla="*/ 698906 w 1719986"/>
                <a:gd name="connsiteY50" fmla="*/ 419100 h 3298244"/>
                <a:gd name="connsiteX51" fmla="*/ 744626 w 1719986"/>
                <a:gd name="connsiteY51" fmla="*/ 403860 h 3298244"/>
                <a:gd name="connsiteX52" fmla="*/ 790346 w 1719986"/>
                <a:gd name="connsiteY52" fmla="*/ 388620 h 3298244"/>
                <a:gd name="connsiteX53" fmla="*/ 813206 w 1719986"/>
                <a:gd name="connsiteY53" fmla="*/ 381000 h 3298244"/>
                <a:gd name="connsiteX54" fmla="*/ 820826 w 1719986"/>
                <a:gd name="connsiteY54" fmla="*/ 358140 h 3298244"/>
                <a:gd name="connsiteX55" fmla="*/ 843686 w 1719986"/>
                <a:gd name="connsiteY55" fmla="*/ 335280 h 3298244"/>
                <a:gd name="connsiteX56" fmla="*/ 858926 w 1719986"/>
                <a:gd name="connsiteY56" fmla="*/ 312420 h 3298244"/>
                <a:gd name="connsiteX57" fmla="*/ 836066 w 1719986"/>
                <a:gd name="connsiteY57" fmla="*/ 259080 h 3298244"/>
                <a:gd name="connsiteX58" fmla="*/ 813206 w 1719986"/>
                <a:gd name="connsiteY58" fmla="*/ 251460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60781 w 1719986"/>
                <a:gd name="connsiteY42" fmla="*/ 241935 h 3298244"/>
                <a:gd name="connsiteX43" fmla="*/ 498881 w 1719986"/>
                <a:gd name="connsiteY43" fmla="*/ 230505 h 3298244"/>
                <a:gd name="connsiteX44" fmla="*/ 531266 w 1719986"/>
                <a:gd name="connsiteY44" fmla="*/ 251460 h 3298244"/>
                <a:gd name="connsiteX45" fmla="*/ 561746 w 1719986"/>
                <a:gd name="connsiteY45" fmla="*/ 297180 h 3298244"/>
                <a:gd name="connsiteX46" fmla="*/ 554126 w 1719986"/>
                <a:gd name="connsiteY46" fmla="*/ 358140 h 3298244"/>
                <a:gd name="connsiteX47" fmla="*/ 546506 w 1719986"/>
                <a:gd name="connsiteY47" fmla="*/ 381000 h 3298244"/>
                <a:gd name="connsiteX48" fmla="*/ 554126 w 1719986"/>
                <a:gd name="connsiteY48" fmla="*/ 449580 h 3298244"/>
                <a:gd name="connsiteX49" fmla="*/ 668426 w 1719986"/>
                <a:gd name="connsiteY49" fmla="*/ 434340 h 3298244"/>
                <a:gd name="connsiteX50" fmla="*/ 698906 w 1719986"/>
                <a:gd name="connsiteY50" fmla="*/ 419100 h 3298244"/>
                <a:gd name="connsiteX51" fmla="*/ 744626 w 1719986"/>
                <a:gd name="connsiteY51" fmla="*/ 403860 h 3298244"/>
                <a:gd name="connsiteX52" fmla="*/ 790346 w 1719986"/>
                <a:gd name="connsiteY52" fmla="*/ 388620 h 3298244"/>
                <a:gd name="connsiteX53" fmla="*/ 813206 w 1719986"/>
                <a:gd name="connsiteY53" fmla="*/ 381000 h 3298244"/>
                <a:gd name="connsiteX54" fmla="*/ 820826 w 1719986"/>
                <a:gd name="connsiteY54" fmla="*/ 358140 h 3298244"/>
                <a:gd name="connsiteX55" fmla="*/ 843686 w 1719986"/>
                <a:gd name="connsiteY55" fmla="*/ 335280 h 3298244"/>
                <a:gd name="connsiteX56" fmla="*/ 858926 w 1719986"/>
                <a:gd name="connsiteY56" fmla="*/ 312420 h 3298244"/>
                <a:gd name="connsiteX57" fmla="*/ 836066 w 1719986"/>
                <a:gd name="connsiteY57" fmla="*/ 259080 h 3298244"/>
                <a:gd name="connsiteX58" fmla="*/ 813206 w 1719986"/>
                <a:gd name="connsiteY58" fmla="*/ 251460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60781 w 1719986"/>
                <a:gd name="connsiteY42" fmla="*/ 241935 h 3298244"/>
                <a:gd name="connsiteX43" fmla="*/ 493166 w 1719986"/>
                <a:gd name="connsiteY43" fmla="*/ 240030 h 3298244"/>
                <a:gd name="connsiteX44" fmla="*/ 531266 w 1719986"/>
                <a:gd name="connsiteY44" fmla="*/ 251460 h 3298244"/>
                <a:gd name="connsiteX45" fmla="*/ 561746 w 1719986"/>
                <a:gd name="connsiteY45" fmla="*/ 297180 h 3298244"/>
                <a:gd name="connsiteX46" fmla="*/ 554126 w 1719986"/>
                <a:gd name="connsiteY46" fmla="*/ 358140 h 3298244"/>
                <a:gd name="connsiteX47" fmla="*/ 546506 w 1719986"/>
                <a:gd name="connsiteY47" fmla="*/ 381000 h 3298244"/>
                <a:gd name="connsiteX48" fmla="*/ 554126 w 1719986"/>
                <a:gd name="connsiteY48" fmla="*/ 449580 h 3298244"/>
                <a:gd name="connsiteX49" fmla="*/ 668426 w 1719986"/>
                <a:gd name="connsiteY49" fmla="*/ 434340 h 3298244"/>
                <a:gd name="connsiteX50" fmla="*/ 698906 w 1719986"/>
                <a:gd name="connsiteY50" fmla="*/ 419100 h 3298244"/>
                <a:gd name="connsiteX51" fmla="*/ 744626 w 1719986"/>
                <a:gd name="connsiteY51" fmla="*/ 403860 h 3298244"/>
                <a:gd name="connsiteX52" fmla="*/ 790346 w 1719986"/>
                <a:gd name="connsiteY52" fmla="*/ 388620 h 3298244"/>
                <a:gd name="connsiteX53" fmla="*/ 813206 w 1719986"/>
                <a:gd name="connsiteY53" fmla="*/ 381000 h 3298244"/>
                <a:gd name="connsiteX54" fmla="*/ 820826 w 1719986"/>
                <a:gd name="connsiteY54" fmla="*/ 358140 h 3298244"/>
                <a:gd name="connsiteX55" fmla="*/ 843686 w 1719986"/>
                <a:gd name="connsiteY55" fmla="*/ 335280 h 3298244"/>
                <a:gd name="connsiteX56" fmla="*/ 858926 w 1719986"/>
                <a:gd name="connsiteY56" fmla="*/ 312420 h 3298244"/>
                <a:gd name="connsiteX57" fmla="*/ 836066 w 1719986"/>
                <a:gd name="connsiteY57" fmla="*/ 259080 h 3298244"/>
                <a:gd name="connsiteX58" fmla="*/ 813206 w 1719986"/>
                <a:gd name="connsiteY58" fmla="*/ 251460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60781 w 1719986"/>
                <a:gd name="connsiteY42" fmla="*/ 241935 h 3298244"/>
                <a:gd name="connsiteX43" fmla="*/ 498881 w 1719986"/>
                <a:gd name="connsiteY43" fmla="*/ 236220 h 3298244"/>
                <a:gd name="connsiteX44" fmla="*/ 531266 w 1719986"/>
                <a:gd name="connsiteY44" fmla="*/ 251460 h 3298244"/>
                <a:gd name="connsiteX45" fmla="*/ 561746 w 1719986"/>
                <a:gd name="connsiteY45" fmla="*/ 297180 h 3298244"/>
                <a:gd name="connsiteX46" fmla="*/ 554126 w 1719986"/>
                <a:gd name="connsiteY46" fmla="*/ 358140 h 3298244"/>
                <a:gd name="connsiteX47" fmla="*/ 546506 w 1719986"/>
                <a:gd name="connsiteY47" fmla="*/ 381000 h 3298244"/>
                <a:gd name="connsiteX48" fmla="*/ 554126 w 1719986"/>
                <a:gd name="connsiteY48" fmla="*/ 449580 h 3298244"/>
                <a:gd name="connsiteX49" fmla="*/ 668426 w 1719986"/>
                <a:gd name="connsiteY49" fmla="*/ 434340 h 3298244"/>
                <a:gd name="connsiteX50" fmla="*/ 698906 w 1719986"/>
                <a:gd name="connsiteY50" fmla="*/ 419100 h 3298244"/>
                <a:gd name="connsiteX51" fmla="*/ 744626 w 1719986"/>
                <a:gd name="connsiteY51" fmla="*/ 403860 h 3298244"/>
                <a:gd name="connsiteX52" fmla="*/ 790346 w 1719986"/>
                <a:gd name="connsiteY52" fmla="*/ 388620 h 3298244"/>
                <a:gd name="connsiteX53" fmla="*/ 813206 w 1719986"/>
                <a:gd name="connsiteY53" fmla="*/ 381000 h 3298244"/>
                <a:gd name="connsiteX54" fmla="*/ 820826 w 1719986"/>
                <a:gd name="connsiteY54" fmla="*/ 358140 h 3298244"/>
                <a:gd name="connsiteX55" fmla="*/ 843686 w 1719986"/>
                <a:gd name="connsiteY55" fmla="*/ 335280 h 3298244"/>
                <a:gd name="connsiteX56" fmla="*/ 858926 w 1719986"/>
                <a:gd name="connsiteY56" fmla="*/ 312420 h 3298244"/>
                <a:gd name="connsiteX57" fmla="*/ 836066 w 1719986"/>
                <a:gd name="connsiteY57" fmla="*/ 259080 h 3298244"/>
                <a:gd name="connsiteX58" fmla="*/ 813206 w 1719986"/>
                <a:gd name="connsiteY58" fmla="*/ 251460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60781 w 1719986"/>
                <a:gd name="connsiteY42" fmla="*/ 241935 h 3298244"/>
                <a:gd name="connsiteX43" fmla="*/ 495071 w 1719986"/>
                <a:gd name="connsiteY43" fmla="*/ 238125 h 3298244"/>
                <a:gd name="connsiteX44" fmla="*/ 531266 w 1719986"/>
                <a:gd name="connsiteY44" fmla="*/ 251460 h 3298244"/>
                <a:gd name="connsiteX45" fmla="*/ 561746 w 1719986"/>
                <a:gd name="connsiteY45" fmla="*/ 297180 h 3298244"/>
                <a:gd name="connsiteX46" fmla="*/ 554126 w 1719986"/>
                <a:gd name="connsiteY46" fmla="*/ 358140 h 3298244"/>
                <a:gd name="connsiteX47" fmla="*/ 546506 w 1719986"/>
                <a:gd name="connsiteY47" fmla="*/ 381000 h 3298244"/>
                <a:gd name="connsiteX48" fmla="*/ 554126 w 1719986"/>
                <a:gd name="connsiteY48" fmla="*/ 449580 h 3298244"/>
                <a:gd name="connsiteX49" fmla="*/ 668426 w 1719986"/>
                <a:gd name="connsiteY49" fmla="*/ 434340 h 3298244"/>
                <a:gd name="connsiteX50" fmla="*/ 698906 w 1719986"/>
                <a:gd name="connsiteY50" fmla="*/ 419100 h 3298244"/>
                <a:gd name="connsiteX51" fmla="*/ 744626 w 1719986"/>
                <a:gd name="connsiteY51" fmla="*/ 403860 h 3298244"/>
                <a:gd name="connsiteX52" fmla="*/ 790346 w 1719986"/>
                <a:gd name="connsiteY52" fmla="*/ 388620 h 3298244"/>
                <a:gd name="connsiteX53" fmla="*/ 813206 w 1719986"/>
                <a:gd name="connsiteY53" fmla="*/ 381000 h 3298244"/>
                <a:gd name="connsiteX54" fmla="*/ 820826 w 1719986"/>
                <a:gd name="connsiteY54" fmla="*/ 358140 h 3298244"/>
                <a:gd name="connsiteX55" fmla="*/ 843686 w 1719986"/>
                <a:gd name="connsiteY55" fmla="*/ 335280 h 3298244"/>
                <a:gd name="connsiteX56" fmla="*/ 858926 w 1719986"/>
                <a:gd name="connsiteY56" fmla="*/ 312420 h 3298244"/>
                <a:gd name="connsiteX57" fmla="*/ 836066 w 1719986"/>
                <a:gd name="connsiteY57" fmla="*/ 259080 h 3298244"/>
                <a:gd name="connsiteX58" fmla="*/ 813206 w 1719986"/>
                <a:gd name="connsiteY58" fmla="*/ 251460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3840 h 3298244"/>
                <a:gd name="connsiteX43" fmla="*/ 495071 w 1719986"/>
                <a:gd name="connsiteY43" fmla="*/ 238125 h 3298244"/>
                <a:gd name="connsiteX44" fmla="*/ 531266 w 1719986"/>
                <a:gd name="connsiteY44" fmla="*/ 251460 h 3298244"/>
                <a:gd name="connsiteX45" fmla="*/ 561746 w 1719986"/>
                <a:gd name="connsiteY45" fmla="*/ 297180 h 3298244"/>
                <a:gd name="connsiteX46" fmla="*/ 554126 w 1719986"/>
                <a:gd name="connsiteY46" fmla="*/ 358140 h 3298244"/>
                <a:gd name="connsiteX47" fmla="*/ 546506 w 1719986"/>
                <a:gd name="connsiteY47" fmla="*/ 381000 h 3298244"/>
                <a:gd name="connsiteX48" fmla="*/ 554126 w 1719986"/>
                <a:gd name="connsiteY48" fmla="*/ 449580 h 3298244"/>
                <a:gd name="connsiteX49" fmla="*/ 668426 w 1719986"/>
                <a:gd name="connsiteY49" fmla="*/ 434340 h 3298244"/>
                <a:gd name="connsiteX50" fmla="*/ 698906 w 1719986"/>
                <a:gd name="connsiteY50" fmla="*/ 419100 h 3298244"/>
                <a:gd name="connsiteX51" fmla="*/ 744626 w 1719986"/>
                <a:gd name="connsiteY51" fmla="*/ 403860 h 3298244"/>
                <a:gd name="connsiteX52" fmla="*/ 790346 w 1719986"/>
                <a:gd name="connsiteY52" fmla="*/ 388620 h 3298244"/>
                <a:gd name="connsiteX53" fmla="*/ 813206 w 1719986"/>
                <a:gd name="connsiteY53" fmla="*/ 381000 h 3298244"/>
                <a:gd name="connsiteX54" fmla="*/ 820826 w 1719986"/>
                <a:gd name="connsiteY54" fmla="*/ 358140 h 3298244"/>
                <a:gd name="connsiteX55" fmla="*/ 843686 w 1719986"/>
                <a:gd name="connsiteY55" fmla="*/ 335280 h 3298244"/>
                <a:gd name="connsiteX56" fmla="*/ 858926 w 1719986"/>
                <a:gd name="connsiteY56" fmla="*/ 312420 h 3298244"/>
                <a:gd name="connsiteX57" fmla="*/ 836066 w 1719986"/>
                <a:gd name="connsiteY57" fmla="*/ 259080 h 3298244"/>
                <a:gd name="connsiteX58" fmla="*/ 813206 w 1719986"/>
                <a:gd name="connsiteY58" fmla="*/ 251460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3840 h 3298244"/>
                <a:gd name="connsiteX43" fmla="*/ 508406 w 1719986"/>
                <a:gd name="connsiteY43" fmla="*/ 226695 h 3298244"/>
                <a:gd name="connsiteX44" fmla="*/ 531266 w 1719986"/>
                <a:gd name="connsiteY44" fmla="*/ 251460 h 3298244"/>
                <a:gd name="connsiteX45" fmla="*/ 561746 w 1719986"/>
                <a:gd name="connsiteY45" fmla="*/ 297180 h 3298244"/>
                <a:gd name="connsiteX46" fmla="*/ 554126 w 1719986"/>
                <a:gd name="connsiteY46" fmla="*/ 358140 h 3298244"/>
                <a:gd name="connsiteX47" fmla="*/ 546506 w 1719986"/>
                <a:gd name="connsiteY47" fmla="*/ 381000 h 3298244"/>
                <a:gd name="connsiteX48" fmla="*/ 554126 w 1719986"/>
                <a:gd name="connsiteY48" fmla="*/ 449580 h 3298244"/>
                <a:gd name="connsiteX49" fmla="*/ 668426 w 1719986"/>
                <a:gd name="connsiteY49" fmla="*/ 434340 h 3298244"/>
                <a:gd name="connsiteX50" fmla="*/ 698906 w 1719986"/>
                <a:gd name="connsiteY50" fmla="*/ 419100 h 3298244"/>
                <a:gd name="connsiteX51" fmla="*/ 744626 w 1719986"/>
                <a:gd name="connsiteY51" fmla="*/ 403860 h 3298244"/>
                <a:gd name="connsiteX52" fmla="*/ 790346 w 1719986"/>
                <a:gd name="connsiteY52" fmla="*/ 388620 h 3298244"/>
                <a:gd name="connsiteX53" fmla="*/ 813206 w 1719986"/>
                <a:gd name="connsiteY53" fmla="*/ 381000 h 3298244"/>
                <a:gd name="connsiteX54" fmla="*/ 820826 w 1719986"/>
                <a:gd name="connsiteY54" fmla="*/ 358140 h 3298244"/>
                <a:gd name="connsiteX55" fmla="*/ 843686 w 1719986"/>
                <a:gd name="connsiteY55" fmla="*/ 335280 h 3298244"/>
                <a:gd name="connsiteX56" fmla="*/ 858926 w 1719986"/>
                <a:gd name="connsiteY56" fmla="*/ 312420 h 3298244"/>
                <a:gd name="connsiteX57" fmla="*/ 836066 w 1719986"/>
                <a:gd name="connsiteY57" fmla="*/ 259080 h 3298244"/>
                <a:gd name="connsiteX58" fmla="*/ 813206 w 1719986"/>
                <a:gd name="connsiteY58" fmla="*/ 251460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3840 h 3298244"/>
                <a:gd name="connsiteX43" fmla="*/ 508406 w 1719986"/>
                <a:gd name="connsiteY43" fmla="*/ 226695 h 3298244"/>
                <a:gd name="connsiteX44" fmla="*/ 542696 w 1719986"/>
                <a:gd name="connsiteY44" fmla="*/ 251460 h 3298244"/>
                <a:gd name="connsiteX45" fmla="*/ 561746 w 1719986"/>
                <a:gd name="connsiteY45" fmla="*/ 297180 h 3298244"/>
                <a:gd name="connsiteX46" fmla="*/ 554126 w 1719986"/>
                <a:gd name="connsiteY46" fmla="*/ 358140 h 3298244"/>
                <a:gd name="connsiteX47" fmla="*/ 546506 w 1719986"/>
                <a:gd name="connsiteY47" fmla="*/ 381000 h 3298244"/>
                <a:gd name="connsiteX48" fmla="*/ 554126 w 1719986"/>
                <a:gd name="connsiteY48" fmla="*/ 449580 h 3298244"/>
                <a:gd name="connsiteX49" fmla="*/ 668426 w 1719986"/>
                <a:gd name="connsiteY49" fmla="*/ 434340 h 3298244"/>
                <a:gd name="connsiteX50" fmla="*/ 698906 w 1719986"/>
                <a:gd name="connsiteY50" fmla="*/ 419100 h 3298244"/>
                <a:gd name="connsiteX51" fmla="*/ 744626 w 1719986"/>
                <a:gd name="connsiteY51" fmla="*/ 403860 h 3298244"/>
                <a:gd name="connsiteX52" fmla="*/ 790346 w 1719986"/>
                <a:gd name="connsiteY52" fmla="*/ 388620 h 3298244"/>
                <a:gd name="connsiteX53" fmla="*/ 813206 w 1719986"/>
                <a:gd name="connsiteY53" fmla="*/ 381000 h 3298244"/>
                <a:gd name="connsiteX54" fmla="*/ 820826 w 1719986"/>
                <a:gd name="connsiteY54" fmla="*/ 358140 h 3298244"/>
                <a:gd name="connsiteX55" fmla="*/ 843686 w 1719986"/>
                <a:gd name="connsiteY55" fmla="*/ 335280 h 3298244"/>
                <a:gd name="connsiteX56" fmla="*/ 858926 w 1719986"/>
                <a:gd name="connsiteY56" fmla="*/ 312420 h 3298244"/>
                <a:gd name="connsiteX57" fmla="*/ 836066 w 1719986"/>
                <a:gd name="connsiteY57" fmla="*/ 259080 h 3298244"/>
                <a:gd name="connsiteX58" fmla="*/ 813206 w 1719986"/>
                <a:gd name="connsiteY58" fmla="*/ 251460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3840 h 3298244"/>
                <a:gd name="connsiteX43" fmla="*/ 508406 w 1719986"/>
                <a:gd name="connsiteY43" fmla="*/ 226695 h 3298244"/>
                <a:gd name="connsiteX44" fmla="*/ 542696 w 1719986"/>
                <a:gd name="connsiteY44" fmla="*/ 251460 h 3298244"/>
                <a:gd name="connsiteX45" fmla="*/ 561746 w 1719986"/>
                <a:gd name="connsiteY45" fmla="*/ 297180 h 3298244"/>
                <a:gd name="connsiteX46" fmla="*/ 554126 w 1719986"/>
                <a:gd name="connsiteY46" fmla="*/ 358140 h 3298244"/>
                <a:gd name="connsiteX47" fmla="*/ 546506 w 1719986"/>
                <a:gd name="connsiteY47" fmla="*/ 381000 h 3298244"/>
                <a:gd name="connsiteX48" fmla="*/ 554126 w 1719986"/>
                <a:gd name="connsiteY48" fmla="*/ 449580 h 3298244"/>
                <a:gd name="connsiteX49" fmla="*/ 668426 w 1719986"/>
                <a:gd name="connsiteY49" fmla="*/ 434340 h 3298244"/>
                <a:gd name="connsiteX50" fmla="*/ 698906 w 1719986"/>
                <a:gd name="connsiteY50" fmla="*/ 419100 h 3298244"/>
                <a:gd name="connsiteX51" fmla="*/ 744626 w 1719986"/>
                <a:gd name="connsiteY51" fmla="*/ 403860 h 3298244"/>
                <a:gd name="connsiteX52" fmla="*/ 790346 w 1719986"/>
                <a:gd name="connsiteY52" fmla="*/ 388620 h 3298244"/>
                <a:gd name="connsiteX53" fmla="*/ 813206 w 1719986"/>
                <a:gd name="connsiteY53" fmla="*/ 381000 h 3298244"/>
                <a:gd name="connsiteX54" fmla="*/ 820826 w 1719986"/>
                <a:gd name="connsiteY54" fmla="*/ 358140 h 3298244"/>
                <a:gd name="connsiteX55" fmla="*/ 843686 w 1719986"/>
                <a:gd name="connsiteY55" fmla="*/ 335280 h 3298244"/>
                <a:gd name="connsiteX56" fmla="*/ 858926 w 1719986"/>
                <a:gd name="connsiteY56" fmla="*/ 312420 h 3298244"/>
                <a:gd name="connsiteX57" fmla="*/ 836066 w 1719986"/>
                <a:gd name="connsiteY57" fmla="*/ 259080 h 3298244"/>
                <a:gd name="connsiteX58" fmla="*/ 813206 w 1719986"/>
                <a:gd name="connsiteY58" fmla="*/ 251460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3840 h 3298244"/>
                <a:gd name="connsiteX43" fmla="*/ 508406 w 1719986"/>
                <a:gd name="connsiteY43" fmla="*/ 22669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81000 h 3298244"/>
                <a:gd name="connsiteX48" fmla="*/ 554126 w 1719986"/>
                <a:gd name="connsiteY48" fmla="*/ 449580 h 3298244"/>
                <a:gd name="connsiteX49" fmla="*/ 668426 w 1719986"/>
                <a:gd name="connsiteY49" fmla="*/ 434340 h 3298244"/>
                <a:gd name="connsiteX50" fmla="*/ 698906 w 1719986"/>
                <a:gd name="connsiteY50" fmla="*/ 419100 h 3298244"/>
                <a:gd name="connsiteX51" fmla="*/ 744626 w 1719986"/>
                <a:gd name="connsiteY51" fmla="*/ 403860 h 3298244"/>
                <a:gd name="connsiteX52" fmla="*/ 790346 w 1719986"/>
                <a:gd name="connsiteY52" fmla="*/ 388620 h 3298244"/>
                <a:gd name="connsiteX53" fmla="*/ 813206 w 1719986"/>
                <a:gd name="connsiteY53" fmla="*/ 381000 h 3298244"/>
                <a:gd name="connsiteX54" fmla="*/ 820826 w 1719986"/>
                <a:gd name="connsiteY54" fmla="*/ 358140 h 3298244"/>
                <a:gd name="connsiteX55" fmla="*/ 843686 w 1719986"/>
                <a:gd name="connsiteY55" fmla="*/ 335280 h 3298244"/>
                <a:gd name="connsiteX56" fmla="*/ 858926 w 1719986"/>
                <a:gd name="connsiteY56" fmla="*/ 312420 h 3298244"/>
                <a:gd name="connsiteX57" fmla="*/ 836066 w 1719986"/>
                <a:gd name="connsiteY57" fmla="*/ 259080 h 3298244"/>
                <a:gd name="connsiteX58" fmla="*/ 813206 w 1719986"/>
                <a:gd name="connsiteY58" fmla="*/ 251460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3840 h 3298244"/>
                <a:gd name="connsiteX43" fmla="*/ 508406 w 1719986"/>
                <a:gd name="connsiteY43" fmla="*/ 22669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68426 w 1719986"/>
                <a:gd name="connsiteY49" fmla="*/ 434340 h 3298244"/>
                <a:gd name="connsiteX50" fmla="*/ 698906 w 1719986"/>
                <a:gd name="connsiteY50" fmla="*/ 419100 h 3298244"/>
                <a:gd name="connsiteX51" fmla="*/ 744626 w 1719986"/>
                <a:gd name="connsiteY51" fmla="*/ 403860 h 3298244"/>
                <a:gd name="connsiteX52" fmla="*/ 790346 w 1719986"/>
                <a:gd name="connsiteY52" fmla="*/ 388620 h 3298244"/>
                <a:gd name="connsiteX53" fmla="*/ 813206 w 1719986"/>
                <a:gd name="connsiteY53" fmla="*/ 381000 h 3298244"/>
                <a:gd name="connsiteX54" fmla="*/ 820826 w 1719986"/>
                <a:gd name="connsiteY54" fmla="*/ 358140 h 3298244"/>
                <a:gd name="connsiteX55" fmla="*/ 843686 w 1719986"/>
                <a:gd name="connsiteY55" fmla="*/ 335280 h 3298244"/>
                <a:gd name="connsiteX56" fmla="*/ 858926 w 1719986"/>
                <a:gd name="connsiteY56" fmla="*/ 312420 h 3298244"/>
                <a:gd name="connsiteX57" fmla="*/ 836066 w 1719986"/>
                <a:gd name="connsiteY57" fmla="*/ 259080 h 3298244"/>
                <a:gd name="connsiteX58" fmla="*/ 813206 w 1719986"/>
                <a:gd name="connsiteY58" fmla="*/ 251460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3840 h 3298244"/>
                <a:gd name="connsiteX43" fmla="*/ 508406 w 1719986"/>
                <a:gd name="connsiteY43" fmla="*/ 22669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44626 w 1719986"/>
                <a:gd name="connsiteY51" fmla="*/ 403860 h 3298244"/>
                <a:gd name="connsiteX52" fmla="*/ 790346 w 1719986"/>
                <a:gd name="connsiteY52" fmla="*/ 388620 h 3298244"/>
                <a:gd name="connsiteX53" fmla="*/ 813206 w 1719986"/>
                <a:gd name="connsiteY53" fmla="*/ 381000 h 3298244"/>
                <a:gd name="connsiteX54" fmla="*/ 820826 w 1719986"/>
                <a:gd name="connsiteY54" fmla="*/ 358140 h 3298244"/>
                <a:gd name="connsiteX55" fmla="*/ 843686 w 1719986"/>
                <a:gd name="connsiteY55" fmla="*/ 335280 h 3298244"/>
                <a:gd name="connsiteX56" fmla="*/ 858926 w 1719986"/>
                <a:gd name="connsiteY56" fmla="*/ 312420 h 3298244"/>
                <a:gd name="connsiteX57" fmla="*/ 836066 w 1719986"/>
                <a:gd name="connsiteY57" fmla="*/ 259080 h 3298244"/>
                <a:gd name="connsiteX58" fmla="*/ 813206 w 1719986"/>
                <a:gd name="connsiteY58" fmla="*/ 251460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3840 h 3298244"/>
                <a:gd name="connsiteX43" fmla="*/ 508406 w 1719986"/>
                <a:gd name="connsiteY43" fmla="*/ 22669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44626 w 1719986"/>
                <a:gd name="connsiteY51" fmla="*/ 403860 h 3298244"/>
                <a:gd name="connsiteX52" fmla="*/ 790346 w 1719986"/>
                <a:gd name="connsiteY52" fmla="*/ 388620 h 3298244"/>
                <a:gd name="connsiteX53" fmla="*/ 813206 w 1719986"/>
                <a:gd name="connsiteY53" fmla="*/ 381000 h 3298244"/>
                <a:gd name="connsiteX54" fmla="*/ 820826 w 1719986"/>
                <a:gd name="connsiteY54" fmla="*/ 358140 h 3298244"/>
                <a:gd name="connsiteX55" fmla="*/ 843686 w 1719986"/>
                <a:gd name="connsiteY55" fmla="*/ 335280 h 3298244"/>
                <a:gd name="connsiteX56" fmla="*/ 858926 w 1719986"/>
                <a:gd name="connsiteY56" fmla="*/ 312420 h 3298244"/>
                <a:gd name="connsiteX57" fmla="*/ 836066 w 1719986"/>
                <a:gd name="connsiteY57" fmla="*/ 259080 h 3298244"/>
                <a:gd name="connsiteX58" fmla="*/ 813206 w 1719986"/>
                <a:gd name="connsiteY58" fmla="*/ 251460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3840 h 3298244"/>
                <a:gd name="connsiteX43" fmla="*/ 508406 w 1719986"/>
                <a:gd name="connsiteY43" fmla="*/ 22669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790346 w 1719986"/>
                <a:gd name="connsiteY52" fmla="*/ 388620 h 3298244"/>
                <a:gd name="connsiteX53" fmla="*/ 813206 w 1719986"/>
                <a:gd name="connsiteY53" fmla="*/ 381000 h 3298244"/>
                <a:gd name="connsiteX54" fmla="*/ 820826 w 1719986"/>
                <a:gd name="connsiteY54" fmla="*/ 358140 h 3298244"/>
                <a:gd name="connsiteX55" fmla="*/ 843686 w 1719986"/>
                <a:gd name="connsiteY55" fmla="*/ 335280 h 3298244"/>
                <a:gd name="connsiteX56" fmla="*/ 858926 w 1719986"/>
                <a:gd name="connsiteY56" fmla="*/ 312420 h 3298244"/>
                <a:gd name="connsiteX57" fmla="*/ 836066 w 1719986"/>
                <a:gd name="connsiteY57" fmla="*/ 259080 h 3298244"/>
                <a:gd name="connsiteX58" fmla="*/ 813206 w 1719986"/>
                <a:gd name="connsiteY58" fmla="*/ 251460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3840 h 3298244"/>
                <a:gd name="connsiteX43" fmla="*/ 508406 w 1719986"/>
                <a:gd name="connsiteY43" fmla="*/ 22669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796061 w 1719986"/>
                <a:gd name="connsiteY52" fmla="*/ 386715 h 3298244"/>
                <a:gd name="connsiteX53" fmla="*/ 813206 w 1719986"/>
                <a:gd name="connsiteY53" fmla="*/ 381000 h 3298244"/>
                <a:gd name="connsiteX54" fmla="*/ 820826 w 1719986"/>
                <a:gd name="connsiteY54" fmla="*/ 358140 h 3298244"/>
                <a:gd name="connsiteX55" fmla="*/ 843686 w 1719986"/>
                <a:gd name="connsiteY55" fmla="*/ 335280 h 3298244"/>
                <a:gd name="connsiteX56" fmla="*/ 858926 w 1719986"/>
                <a:gd name="connsiteY56" fmla="*/ 312420 h 3298244"/>
                <a:gd name="connsiteX57" fmla="*/ 836066 w 1719986"/>
                <a:gd name="connsiteY57" fmla="*/ 259080 h 3298244"/>
                <a:gd name="connsiteX58" fmla="*/ 813206 w 1719986"/>
                <a:gd name="connsiteY58" fmla="*/ 251460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3840 h 3298244"/>
                <a:gd name="connsiteX43" fmla="*/ 508406 w 1719986"/>
                <a:gd name="connsiteY43" fmla="*/ 22669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796061 w 1719986"/>
                <a:gd name="connsiteY52" fmla="*/ 386715 h 3298244"/>
                <a:gd name="connsiteX53" fmla="*/ 813206 w 1719986"/>
                <a:gd name="connsiteY53" fmla="*/ 381000 h 3298244"/>
                <a:gd name="connsiteX54" fmla="*/ 820826 w 1719986"/>
                <a:gd name="connsiteY54" fmla="*/ 358140 h 3298244"/>
                <a:gd name="connsiteX55" fmla="*/ 843686 w 1719986"/>
                <a:gd name="connsiteY55" fmla="*/ 335280 h 3298244"/>
                <a:gd name="connsiteX56" fmla="*/ 858926 w 1719986"/>
                <a:gd name="connsiteY56" fmla="*/ 312420 h 3298244"/>
                <a:gd name="connsiteX57" fmla="*/ 836066 w 1719986"/>
                <a:gd name="connsiteY57" fmla="*/ 259080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3840 h 3298244"/>
                <a:gd name="connsiteX43" fmla="*/ 508406 w 1719986"/>
                <a:gd name="connsiteY43" fmla="*/ 22669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796061 w 1719986"/>
                <a:gd name="connsiteY52" fmla="*/ 386715 h 3298244"/>
                <a:gd name="connsiteX53" fmla="*/ 813206 w 1719986"/>
                <a:gd name="connsiteY53" fmla="*/ 381000 h 3298244"/>
                <a:gd name="connsiteX54" fmla="*/ 820826 w 1719986"/>
                <a:gd name="connsiteY54" fmla="*/ 358140 h 3298244"/>
                <a:gd name="connsiteX55" fmla="*/ 843686 w 1719986"/>
                <a:gd name="connsiteY55" fmla="*/ 335280 h 3298244"/>
                <a:gd name="connsiteX56" fmla="*/ 858926 w 1719986"/>
                <a:gd name="connsiteY56" fmla="*/ 312420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3840 h 3298244"/>
                <a:gd name="connsiteX43" fmla="*/ 508406 w 1719986"/>
                <a:gd name="connsiteY43" fmla="*/ 22669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796061 w 1719986"/>
                <a:gd name="connsiteY52" fmla="*/ 386715 h 3298244"/>
                <a:gd name="connsiteX53" fmla="*/ 813206 w 1719986"/>
                <a:gd name="connsiteY53" fmla="*/ 381000 h 3298244"/>
                <a:gd name="connsiteX54" fmla="*/ 820826 w 1719986"/>
                <a:gd name="connsiteY54" fmla="*/ 358140 h 3298244"/>
                <a:gd name="connsiteX55" fmla="*/ 851306 w 1719986"/>
                <a:gd name="connsiteY55" fmla="*/ 329565 h 3298244"/>
                <a:gd name="connsiteX56" fmla="*/ 858926 w 1719986"/>
                <a:gd name="connsiteY56" fmla="*/ 312420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3840 h 3298244"/>
                <a:gd name="connsiteX43" fmla="*/ 508406 w 1719986"/>
                <a:gd name="connsiteY43" fmla="*/ 22669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796061 w 1719986"/>
                <a:gd name="connsiteY52" fmla="*/ 386715 h 3298244"/>
                <a:gd name="connsiteX53" fmla="*/ 813206 w 1719986"/>
                <a:gd name="connsiteY53" fmla="*/ 381000 h 3298244"/>
                <a:gd name="connsiteX54" fmla="*/ 82082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3840 h 3298244"/>
                <a:gd name="connsiteX43" fmla="*/ 508406 w 1719986"/>
                <a:gd name="connsiteY43" fmla="*/ 22669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796061 w 1719986"/>
                <a:gd name="connsiteY52" fmla="*/ 386715 h 3298244"/>
                <a:gd name="connsiteX53" fmla="*/ 813206 w 1719986"/>
                <a:gd name="connsiteY53" fmla="*/ 381000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3840 h 3298244"/>
                <a:gd name="connsiteX43" fmla="*/ 508406 w 1719986"/>
                <a:gd name="connsiteY43" fmla="*/ 22669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796061 w 1719986"/>
                <a:gd name="connsiteY52" fmla="*/ 386715 h 3298244"/>
                <a:gd name="connsiteX53" fmla="*/ 805586 w 1719986"/>
                <a:gd name="connsiteY53" fmla="*/ 37909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3840 h 3298244"/>
                <a:gd name="connsiteX43" fmla="*/ 508406 w 1719986"/>
                <a:gd name="connsiteY43" fmla="*/ 22669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796061 w 1719986"/>
                <a:gd name="connsiteY52" fmla="*/ 386715 h 3298244"/>
                <a:gd name="connsiteX53" fmla="*/ 786536 w 1719986"/>
                <a:gd name="connsiteY53" fmla="*/ 384810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3840 h 3298244"/>
                <a:gd name="connsiteX43" fmla="*/ 508406 w 1719986"/>
                <a:gd name="connsiteY43" fmla="*/ 22669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796061 w 1719986"/>
                <a:gd name="connsiteY52" fmla="*/ 38671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3840 h 3298244"/>
                <a:gd name="connsiteX43" fmla="*/ 508406 w 1719986"/>
                <a:gd name="connsiteY43" fmla="*/ 22669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3840 h 3298244"/>
                <a:gd name="connsiteX43" fmla="*/ 498881 w 1719986"/>
                <a:gd name="connsiteY43" fmla="*/ 232410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3840 h 3298244"/>
                <a:gd name="connsiteX43" fmla="*/ 498881 w 1719986"/>
                <a:gd name="connsiteY43" fmla="*/ 236220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53365 h 3298244"/>
                <a:gd name="connsiteX43" fmla="*/ 498881 w 1719986"/>
                <a:gd name="connsiteY43" fmla="*/ 236220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53365 h 3298244"/>
                <a:gd name="connsiteX43" fmla="*/ 495071 w 1719986"/>
                <a:gd name="connsiteY43" fmla="*/ 24574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5071 w 1719986"/>
                <a:gd name="connsiteY43" fmla="*/ 24574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5991 w 1719986"/>
                <a:gd name="connsiteY8" fmla="*/ 265176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49326 w 1719986"/>
                <a:gd name="connsiteY7" fmla="*/ 2747010 h 3298244"/>
                <a:gd name="connsiteX8" fmla="*/ 237896 w 1719986"/>
                <a:gd name="connsiteY8" fmla="*/ 264414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51231 w 1719986"/>
                <a:gd name="connsiteY7" fmla="*/ 2762250 h 3298244"/>
                <a:gd name="connsiteX8" fmla="*/ 237896 w 1719986"/>
                <a:gd name="connsiteY8" fmla="*/ 264414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28446 w 1719986"/>
                <a:gd name="connsiteY124" fmla="*/ 1706880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51231 w 1719986"/>
                <a:gd name="connsiteY7" fmla="*/ 2762250 h 3298244"/>
                <a:gd name="connsiteX8" fmla="*/ 237896 w 1719986"/>
                <a:gd name="connsiteY8" fmla="*/ 264414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1306 w 1719986"/>
                <a:gd name="connsiteY122" fmla="*/ 1554480 h 3298244"/>
                <a:gd name="connsiteX123" fmla="*/ 843686 w 1719986"/>
                <a:gd name="connsiteY123" fmla="*/ 1584960 h 3298244"/>
                <a:gd name="connsiteX124" fmla="*/ 839876 w 1719986"/>
                <a:gd name="connsiteY124" fmla="*/ 1663065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51231 w 1719986"/>
                <a:gd name="connsiteY7" fmla="*/ 2762250 h 3298244"/>
                <a:gd name="connsiteX8" fmla="*/ 237896 w 1719986"/>
                <a:gd name="connsiteY8" fmla="*/ 264414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19886 w 1719986"/>
                <a:gd name="connsiteY120" fmla="*/ 1463040 h 3298244"/>
                <a:gd name="connsiteX121" fmla="*/ 889406 w 1719986"/>
                <a:gd name="connsiteY121" fmla="*/ 1508760 h 3298244"/>
                <a:gd name="connsiteX122" fmla="*/ 853211 w 1719986"/>
                <a:gd name="connsiteY122" fmla="*/ 1546860 h 3298244"/>
                <a:gd name="connsiteX123" fmla="*/ 843686 w 1719986"/>
                <a:gd name="connsiteY123" fmla="*/ 1584960 h 3298244"/>
                <a:gd name="connsiteX124" fmla="*/ 839876 w 1719986"/>
                <a:gd name="connsiteY124" fmla="*/ 1663065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51231 w 1719986"/>
                <a:gd name="connsiteY7" fmla="*/ 2762250 h 3298244"/>
                <a:gd name="connsiteX8" fmla="*/ 237896 w 1719986"/>
                <a:gd name="connsiteY8" fmla="*/ 264414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980846 w 1719986"/>
                <a:gd name="connsiteY117" fmla="*/ 1325880 h 3298244"/>
                <a:gd name="connsiteX118" fmla="*/ 965606 w 1719986"/>
                <a:gd name="connsiteY118" fmla="*/ 1371600 h 3298244"/>
                <a:gd name="connsiteX119" fmla="*/ 935126 w 1719986"/>
                <a:gd name="connsiteY119" fmla="*/ 1417320 h 3298244"/>
                <a:gd name="connsiteX120" fmla="*/ 908456 w 1719986"/>
                <a:gd name="connsiteY120" fmla="*/ 1463040 h 3298244"/>
                <a:gd name="connsiteX121" fmla="*/ 889406 w 1719986"/>
                <a:gd name="connsiteY121" fmla="*/ 1508760 h 3298244"/>
                <a:gd name="connsiteX122" fmla="*/ 853211 w 1719986"/>
                <a:gd name="connsiteY122" fmla="*/ 1546860 h 3298244"/>
                <a:gd name="connsiteX123" fmla="*/ 843686 w 1719986"/>
                <a:gd name="connsiteY123" fmla="*/ 1584960 h 3298244"/>
                <a:gd name="connsiteX124" fmla="*/ 839876 w 1719986"/>
                <a:gd name="connsiteY124" fmla="*/ 1663065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51231 w 1719986"/>
                <a:gd name="connsiteY7" fmla="*/ 2762250 h 3298244"/>
                <a:gd name="connsiteX8" fmla="*/ 237896 w 1719986"/>
                <a:gd name="connsiteY8" fmla="*/ 264414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1007516 w 1719986"/>
                <a:gd name="connsiteY117" fmla="*/ 1278255 h 3298244"/>
                <a:gd name="connsiteX118" fmla="*/ 965606 w 1719986"/>
                <a:gd name="connsiteY118" fmla="*/ 1371600 h 3298244"/>
                <a:gd name="connsiteX119" fmla="*/ 935126 w 1719986"/>
                <a:gd name="connsiteY119" fmla="*/ 1417320 h 3298244"/>
                <a:gd name="connsiteX120" fmla="*/ 908456 w 1719986"/>
                <a:gd name="connsiteY120" fmla="*/ 1463040 h 3298244"/>
                <a:gd name="connsiteX121" fmla="*/ 889406 w 1719986"/>
                <a:gd name="connsiteY121" fmla="*/ 1508760 h 3298244"/>
                <a:gd name="connsiteX122" fmla="*/ 853211 w 1719986"/>
                <a:gd name="connsiteY122" fmla="*/ 1546860 h 3298244"/>
                <a:gd name="connsiteX123" fmla="*/ 843686 w 1719986"/>
                <a:gd name="connsiteY123" fmla="*/ 1584960 h 3298244"/>
                <a:gd name="connsiteX124" fmla="*/ 839876 w 1719986"/>
                <a:gd name="connsiteY124" fmla="*/ 1663065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51231 w 1719986"/>
                <a:gd name="connsiteY7" fmla="*/ 2762250 h 3298244"/>
                <a:gd name="connsiteX8" fmla="*/ 237896 w 1719986"/>
                <a:gd name="connsiteY8" fmla="*/ 264414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1007516 w 1719986"/>
                <a:gd name="connsiteY117" fmla="*/ 1278255 h 3298244"/>
                <a:gd name="connsiteX118" fmla="*/ 975131 w 1719986"/>
                <a:gd name="connsiteY118" fmla="*/ 1360170 h 3298244"/>
                <a:gd name="connsiteX119" fmla="*/ 935126 w 1719986"/>
                <a:gd name="connsiteY119" fmla="*/ 1417320 h 3298244"/>
                <a:gd name="connsiteX120" fmla="*/ 908456 w 1719986"/>
                <a:gd name="connsiteY120" fmla="*/ 1463040 h 3298244"/>
                <a:gd name="connsiteX121" fmla="*/ 889406 w 1719986"/>
                <a:gd name="connsiteY121" fmla="*/ 1508760 h 3298244"/>
                <a:gd name="connsiteX122" fmla="*/ 853211 w 1719986"/>
                <a:gd name="connsiteY122" fmla="*/ 1546860 h 3298244"/>
                <a:gd name="connsiteX123" fmla="*/ 843686 w 1719986"/>
                <a:gd name="connsiteY123" fmla="*/ 1584960 h 3298244"/>
                <a:gd name="connsiteX124" fmla="*/ 839876 w 1719986"/>
                <a:gd name="connsiteY124" fmla="*/ 1663065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51231 w 1719986"/>
                <a:gd name="connsiteY7" fmla="*/ 2762250 h 3298244"/>
                <a:gd name="connsiteX8" fmla="*/ 237896 w 1719986"/>
                <a:gd name="connsiteY8" fmla="*/ 264414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1007516 w 1719986"/>
                <a:gd name="connsiteY117" fmla="*/ 1278255 h 3298244"/>
                <a:gd name="connsiteX118" fmla="*/ 975131 w 1719986"/>
                <a:gd name="connsiteY118" fmla="*/ 1360170 h 3298244"/>
                <a:gd name="connsiteX119" fmla="*/ 942746 w 1719986"/>
                <a:gd name="connsiteY119" fmla="*/ 1419225 h 3298244"/>
                <a:gd name="connsiteX120" fmla="*/ 908456 w 1719986"/>
                <a:gd name="connsiteY120" fmla="*/ 1463040 h 3298244"/>
                <a:gd name="connsiteX121" fmla="*/ 889406 w 1719986"/>
                <a:gd name="connsiteY121" fmla="*/ 1508760 h 3298244"/>
                <a:gd name="connsiteX122" fmla="*/ 853211 w 1719986"/>
                <a:gd name="connsiteY122" fmla="*/ 1546860 h 3298244"/>
                <a:gd name="connsiteX123" fmla="*/ 843686 w 1719986"/>
                <a:gd name="connsiteY123" fmla="*/ 1584960 h 3298244"/>
                <a:gd name="connsiteX124" fmla="*/ 839876 w 1719986"/>
                <a:gd name="connsiteY124" fmla="*/ 1663065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51231 w 1719986"/>
                <a:gd name="connsiteY7" fmla="*/ 2762250 h 3298244"/>
                <a:gd name="connsiteX8" fmla="*/ 237896 w 1719986"/>
                <a:gd name="connsiteY8" fmla="*/ 264414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1007516 w 1719986"/>
                <a:gd name="connsiteY117" fmla="*/ 1278255 h 3298244"/>
                <a:gd name="connsiteX118" fmla="*/ 975131 w 1719986"/>
                <a:gd name="connsiteY118" fmla="*/ 1360170 h 3298244"/>
                <a:gd name="connsiteX119" fmla="*/ 942746 w 1719986"/>
                <a:gd name="connsiteY119" fmla="*/ 1419225 h 3298244"/>
                <a:gd name="connsiteX120" fmla="*/ 908456 w 1719986"/>
                <a:gd name="connsiteY120" fmla="*/ 1463040 h 3298244"/>
                <a:gd name="connsiteX121" fmla="*/ 866546 w 1719986"/>
                <a:gd name="connsiteY121" fmla="*/ 1482090 h 3298244"/>
                <a:gd name="connsiteX122" fmla="*/ 853211 w 1719986"/>
                <a:gd name="connsiteY122" fmla="*/ 1546860 h 3298244"/>
                <a:gd name="connsiteX123" fmla="*/ 843686 w 1719986"/>
                <a:gd name="connsiteY123" fmla="*/ 1584960 h 3298244"/>
                <a:gd name="connsiteX124" fmla="*/ 839876 w 1719986"/>
                <a:gd name="connsiteY124" fmla="*/ 1663065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51231 w 1719986"/>
                <a:gd name="connsiteY7" fmla="*/ 2762250 h 3298244"/>
                <a:gd name="connsiteX8" fmla="*/ 237896 w 1719986"/>
                <a:gd name="connsiteY8" fmla="*/ 264414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1007516 w 1719986"/>
                <a:gd name="connsiteY117" fmla="*/ 1278255 h 3298244"/>
                <a:gd name="connsiteX118" fmla="*/ 975131 w 1719986"/>
                <a:gd name="connsiteY118" fmla="*/ 1360170 h 3298244"/>
                <a:gd name="connsiteX119" fmla="*/ 942746 w 1719986"/>
                <a:gd name="connsiteY119" fmla="*/ 1419225 h 3298244"/>
                <a:gd name="connsiteX120" fmla="*/ 908456 w 1719986"/>
                <a:gd name="connsiteY120" fmla="*/ 1463040 h 3298244"/>
                <a:gd name="connsiteX121" fmla="*/ 866546 w 1719986"/>
                <a:gd name="connsiteY121" fmla="*/ 1482090 h 3298244"/>
                <a:gd name="connsiteX122" fmla="*/ 841781 w 1719986"/>
                <a:gd name="connsiteY122" fmla="*/ 1535430 h 3298244"/>
                <a:gd name="connsiteX123" fmla="*/ 843686 w 1719986"/>
                <a:gd name="connsiteY123" fmla="*/ 1584960 h 3298244"/>
                <a:gd name="connsiteX124" fmla="*/ 839876 w 1719986"/>
                <a:gd name="connsiteY124" fmla="*/ 1663065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51231 w 1719986"/>
                <a:gd name="connsiteY7" fmla="*/ 2762250 h 3298244"/>
                <a:gd name="connsiteX8" fmla="*/ 237896 w 1719986"/>
                <a:gd name="connsiteY8" fmla="*/ 264414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1007516 w 1719986"/>
                <a:gd name="connsiteY117" fmla="*/ 1278255 h 3298244"/>
                <a:gd name="connsiteX118" fmla="*/ 975131 w 1719986"/>
                <a:gd name="connsiteY118" fmla="*/ 1360170 h 3298244"/>
                <a:gd name="connsiteX119" fmla="*/ 942746 w 1719986"/>
                <a:gd name="connsiteY119" fmla="*/ 1419225 h 3298244"/>
                <a:gd name="connsiteX120" fmla="*/ 908456 w 1719986"/>
                <a:gd name="connsiteY120" fmla="*/ 1463040 h 3298244"/>
                <a:gd name="connsiteX121" fmla="*/ 866546 w 1719986"/>
                <a:gd name="connsiteY121" fmla="*/ 1482090 h 3298244"/>
                <a:gd name="connsiteX122" fmla="*/ 841781 w 1719986"/>
                <a:gd name="connsiteY122" fmla="*/ 1535430 h 3298244"/>
                <a:gd name="connsiteX123" fmla="*/ 834161 w 1719986"/>
                <a:gd name="connsiteY123" fmla="*/ 1584960 h 3298244"/>
                <a:gd name="connsiteX124" fmla="*/ 839876 w 1719986"/>
                <a:gd name="connsiteY124" fmla="*/ 1663065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51231 w 1719986"/>
                <a:gd name="connsiteY7" fmla="*/ 2762250 h 3298244"/>
                <a:gd name="connsiteX8" fmla="*/ 237896 w 1719986"/>
                <a:gd name="connsiteY8" fmla="*/ 264414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5062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1007516 w 1719986"/>
                <a:gd name="connsiteY117" fmla="*/ 1278255 h 3298244"/>
                <a:gd name="connsiteX118" fmla="*/ 975131 w 1719986"/>
                <a:gd name="connsiteY118" fmla="*/ 1360170 h 3298244"/>
                <a:gd name="connsiteX119" fmla="*/ 942746 w 1719986"/>
                <a:gd name="connsiteY119" fmla="*/ 1419225 h 3298244"/>
                <a:gd name="connsiteX120" fmla="*/ 908456 w 1719986"/>
                <a:gd name="connsiteY120" fmla="*/ 1463040 h 3298244"/>
                <a:gd name="connsiteX121" fmla="*/ 866546 w 1719986"/>
                <a:gd name="connsiteY121" fmla="*/ 1482090 h 3298244"/>
                <a:gd name="connsiteX122" fmla="*/ 841781 w 1719986"/>
                <a:gd name="connsiteY122" fmla="*/ 1535430 h 3298244"/>
                <a:gd name="connsiteX123" fmla="*/ 834161 w 1719986"/>
                <a:gd name="connsiteY123" fmla="*/ 1584960 h 3298244"/>
                <a:gd name="connsiteX124" fmla="*/ 824636 w 1719986"/>
                <a:gd name="connsiteY124" fmla="*/ 1663065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51231 w 1719986"/>
                <a:gd name="connsiteY7" fmla="*/ 2762250 h 3298244"/>
                <a:gd name="connsiteX8" fmla="*/ 237896 w 1719986"/>
                <a:gd name="connsiteY8" fmla="*/ 264414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0846 w 1719986"/>
                <a:gd name="connsiteY110" fmla="*/ 1028700 h 3298244"/>
                <a:gd name="connsiteX111" fmla="*/ 965606 w 1719986"/>
                <a:gd name="connsiteY111" fmla="*/ 1059180 h 3298244"/>
                <a:gd name="connsiteX112" fmla="*/ 950366 w 1719986"/>
                <a:gd name="connsiteY112" fmla="*/ 1104900 h 3298244"/>
                <a:gd name="connsiteX113" fmla="*/ 927506 w 1719986"/>
                <a:gd name="connsiteY113" fmla="*/ 113919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1007516 w 1719986"/>
                <a:gd name="connsiteY117" fmla="*/ 1278255 h 3298244"/>
                <a:gd name="connsiteX118" fmla="*/ 975131 w 1719986"/>
                <a:gd name="connsiteY118" fmla="*/ 1360170 h 3298244"/>
                <a:gd name="connsiteX119" fmla="*/ 942746 w 1719986"/>
                <a:gd name="connsiteY119" fmla="*/ 1419225 h 3298244"/>
                <a:gd name="connsiteX120" fmla="*/ 908456 w 1719986"/>
                <a:gd name="connsiteY120" fmla="*/ 1463040 h 3298244"/>
                <a:gd name="connsiteX121" fmla="*/ 866546 w 1719986"/>
                <a:gd name="connsiteY121" fmla="*/ 1482090 h 3298244"/>
                <a:gd name="connsiteX122" fmla="*/ 841781 w 1719986"/>
                <a:gd name="connsiteY122" fmla="*/ 1535430 h 3298244"/>
                <a:gd name="connsiteX123" fmla="*/ 834161 w 1719986"/>
                <a:gd name="connsiteY123" fmla="*/ 1584960 h 3298244"/>
                <a:gd name="connsiteX124" fmla="*/ 824636 w 1719986"/>
                <a:gd name="connsiteY124" fmla="*/ 1663065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51231 w 1719986"/>
                <a:gd name="connsiteY7" fmla="*/ 2762250 h 3298244"/>
                <a:gd name="connsiteX8" fmla="*/ 237896 w 1719986"/>
                <a:gd name="connsiteY8" fmla="*/ 264414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34186 w 1719986"/>
                <a:gd name="connsiteY108" fmla="*/ 937260 h 3298244"/>
                <a:gd name="connsiteX109" fmla="*/ 996086 w 1719986"/>
                <a:gd name="connsiteY109" fmla="*/ 982980 h 3298244"/>
                <a:gd name="connsiteX110" fmla="*/ 984656 w 1719986"/>
                <a:gd name="connsiteY110" fmla="*/ 1019175 h 3298244"/>
                <a:gd name="connsiteX111" fmla="*/ 965606 w 1719986"/>
                <a:gd name="connsiteY111" fmla="*/ 1059180 h 3298244"/>
                <a:gd name="connsiteX112" fmla="*/ 950366 w 1719986"/>
                <a:gd name="connsiteY112" fmla="*/ 1104900 h 3298244"/>
                <a:gd name="connsiteX113" fmla="*/ 927506 w 1719986"/>
                <a:gd name="connsiteY113" fmla="*/ 113919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1007516 w 1719986"/>
                <a:gd name="connsiteY117" fmla="*/ 1278255 h 3298244"/>
                <a:gd name="connsiteX118" fmla="*/ 975131 w 1719986"/>
                <a:gd name="connsiteY118" fmla="*/ 1360170 h 3298244"/>
                <a:gd name="connsiteX119" fmla="*/ 942746 w 1719986"/>
                <a:gd name="connsiteY119" fmla="*/ 1419225 h 3298244"/>
                <a:gd name="connsiteX120" fmla="*/ 908456 w 1719986"/>
                <a:gd name="connsiteY120" fmla="*/ 1463040 h 3298244"/>
                <a:gd name="connsiteX121" fmla="*/ 866546 w 1719986"/>
                <a:gd name="connsiteY121" fmla="*/ 1482090 h 3298244"/>
                <a:gd name="connsiteX122" fmla="*/ 841781 w 1719986"/>
                <a:gd name="connsiteY122" fmla="*/ 1535430 h 3298244"/>
                <a:gd name="connsiteX123" fmla="*/ 834161 w 1719986"/>
                <a:gd name="connsiteY123" fmla="*/ 1584960 h 3298244"/>
                <a:gd name="connsiteX124" fmla="*/ 824636 w 1719986"/>
                <a:gd name="connsiteY124" fmla="*/ 1663065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51231 w 1719986"/>
                <a:gd name="connsiteY7" fmla="*/ 2762250 h 3298244"/>
                <a:gd name="connsiteX8" fmla="*/ 237896 w 1719986"/>
                <a:gd name="connsiteY8" fmla="*/ 264414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72286 w 1719986"/>
                <a:gd name="connsiteY106" fmla="*/ 899160 h 3298244"/>
                <a:gd name="connsiteX107" fmla="*/ 1049426 w 1719986"/>
                <a:gd name="connsiteY107" fmla="*/ 914400 h 3298244"/>
                <a:gd name="connsiteX108" fmla="*/ 1020851 w 1719986"/>
                <a:gd name="connsiteY108" fmla="*/ 946785 h 3298244"/>
                <a:gd name="connsiteX109" fmla="*/ 996086 w 1719986"/>
                <a:gd name="connsiteY109" fmla="*/ 982980 h 3298244"/>
                <a:gd name="connsiteX110" fmla="*/ 984656 w 1719986"/>
                <a:gd name="connsiteY110" fmla="*/ 1019175 h 3298244"/>
                <a:gd name="connsiteX111" fmla="*/ 965606 w 1719986"/>
                <a:gd name="connsiteY111" fmla="*/ 1059180 h 3298244"/>
                <a:gd name="connsiteX112" fmla="*/ 950366 w 1719986"/>
                <a:gd name="connsiteY112" fmla="*/ 1104900 h 3298244"/>
                <a:gd name="connsiteX113" fmla="*/ 927506 w 1719986"/>
                <a:gd name="connsiteY113" fmla="*/ 113919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1007516 w 1719986"/>
                <a:gd name="connsiteY117" fmla="*/ 1278255 h 3298244"/>
                <a:gd name="connsiteX118" fmla="*/ 975131 w 1719986"/>
                <a:gd name="connsiteY118" fmla="*/ 1360170 h 3298244"/>
                <a:gd name="connsiteX119" fmla="*/ 942746 w 1719986"/>
                <a:gd name="connsiteY119" fmla="*/ 1419225 h 3298244"/>
                <a:gd name="connsiteX120" fmla="*/ 908456 w 1719986"/>
                <a:gd name="connsiteY120" fmla="*/ 1463040 h 3298244"/>
                <a:gd name="connsiteX121" fmla="*/ 866546 w 1719986"/>
                <a:gd name="connsiteY121" fmla="*/ 1482090 h 3298244"/>
                <a:gd name="connsiteX122" fmla="*/ 841781 w 1719986"/>
                <a:gd name="connsiteY122" fmla="*/ 1535430 h 3298244"/>
                <a:gd name="connsiteX123" fmla="*/ 834161 w 1719986"/>
                <a:gd name="connsiteY123" fmla="*/ 1584960 h 3298244"/>
                <a:gd name="connsiteX124" fmla="*/ 824636 w 1719986"/>
                <a:gd name="connsiteY124" fmla="*/ 1663065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51231 w 1719986"/>
                <a:gd name="connsiteY7" fmla="*/ 2762250 h 3298244"/>
                <a:gd name="connsiteX8" fmla="*/ 237896 w 1719986"/>
                <a:gd name="connsiteY8" fmla="*/ 264414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5626 w 1719986"/>
                <a:gd name="connsiteY104" fmla="*/ 830580 h 3298244"/>
                <a:gd name="connsiteX105" fmla="*/ 1102766 w 1719986"/>
                <a:gd name="connsiteY105" fmla="*/ 853440 h 3298244"/>
                <a:gd name="connsiteX106" fmla="*/ 1081811 w 1719986"/>
                <a:gd name="connsiteY106" fmla="*/ 882015 h 3298244"/>
                <a:gd name="connsiteX107" fmla="*/ 1049426 w 1719986"/>
                <a:gd name="connsiteY107" fmla="*/ 914400 h 3298244"/>
                <a:gd name="connsiteX108" fmla="*/ 1020851 w 1719986"/>
                <a:gd name="connsiteY108" fmla="*/ 946785 h 3298244"/>
                <a:gd name="connsiteX109" fmla="*/ 996086 w 1719986"/>
                <a:gd name="connsiteY109" fmla="*/ 982980 h 3298244"/>
                <a:gd name="connsiteX110" fmla="*/ 984656 w 1719986"/>
                <a:gd name="connsiteY110" fmla="*/ 1019175 h 3298244"/>
                <a:gd name="connsiteX111" fmla="*/ 965606 w 1719986"/>
                <a:gd name="connsiteY111" fmla="*/ 1059180 h 3298244"/>
                <a:gd name="connsiteX112" fmla="*/ 950366 w 1719986"/>
                <a:gd name="connsiteY112" fmla="*/ 1104900 h 3298244"/>
                <a:gd name="connsiteX113" fmla="*/ 927506 w 1719986"/>
                <a:gd name="connsiteY113" fmla="*/ 113919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1007516 w 1719986"/>
                <a:gd name="connsiteY117" fmla="*/ 1278255 h 3298244"/>
                <a:gd name="connsiteX118" fmla="*/ 975131 w 1719986"/>
                <a:gd name="connsiteY118" fmla="*/ 1360170 h 3298244"/>
                <a:gd name="connsiteX119" fmla="*/ 942746 w 1719986"/>
                <a:gd name="connsiteY119" fmla="*/ 1419225 h 3298244"/>
                <a:gd name="connsiteX120" fmla="*/ 908456 w 1719986"/>
                <a:gd name="connsiteY120" fmla="*/ 1463040 h 3298244"/>
                <a:gd name="connsiteX121" fmla="*/ 866546 w 1719986"/>
                <a:gd name="connsiteY121" fmla="*/ 1482090 h 3298244"/>
                <a:gd name="connsiteX122" fmla="*/ 841781 w 1719986"/>
                <a:gd name="connsiteY122" fmla="*/ 1535430 h 3298244"/>
                <a:gd name="connsiteX123" fmla="*/ 834161 w 1719986"/>
                <a:gd name="connsiteY123" fmla="*/ 1584960 h 3298244"/>
                <a:gd name="connsiteX124" fmla="*/ 824636 w 1719986"/>
                <a:gd name="connsiteY124" fmla="*/ 1663065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51231 w 1719986"/>
                <a:gd name="connsiteY7" fmla="*/ 2762250 h 3298244"/>
                <a:gd name="connsiteX8" fmla="*/ 237896 w 1719986"/>
                <a:gd name="connsiteY8" fmla="*/ 264414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48486 w 1719986"/>
                <a:gd name="connsiteY103" fmla="*/ 815340 h 3298244"/>
                <a:gd name="connsiteX104" fmla="*/ 1123721 w 1719986"/>
                <a:gd name="connsiteY104" fmla="*/ 836295 h 3298244"/>
                <a:gd name="connsiteX105" fmla="*/ 1102766 w 1719986"/>
                <a:gd name="connsiteY105" fmla="*/ 853440 h 3298244"/>
                <a:gd name="connsiteX106" fmla="*/ 1081811 w 1719986"/>
                <a:gd name="connsiteY106" fmla="*/ 882015 h 3298244"/>
                <a:gd name="connsiteX107" fmla="*/ 1049426 w 1719986"/>
                <a:gd name="connsiteY107" fmla="*/ 914400 h 3298244"/>
                <a:gd name="connsiteX108" fmla="*/ 1020851 w 1719986"/>
                <a:gd name="connsiteY108" fmla="*/ 946785 h 3298244"/>
                <a:gd name="connsiteX109" fmla="*/ 996086 w 1719986"/>
                <a:gd name="connsiteY109" fmla="*/ 982980 h 3298244"/>
                <a:gd name="connsiteX110" fmla="*/ 984656 w 1719986"/>
                <a:gd name="connsiteY110" fmla="*/ 1019175 h 3298244"/>
                <a:gd name="connsiteX111" fmla="*/ 965606 w 1719986"/>
                <a:gd name="connsiteY111" fmla="*/ 1059180 h 3298244"/>
                <a:gd name="connsiteX112" fmla="*/ 950366 w 1719986"/>
                <a:gd name="connsiteY112" fmla="*/ 1104900 h 3298244"/>
                <a:gd name="connsiteX113" fmla="*/ 927506 w 1719986"/>
                <a:gd name="connsiteY113" fmla="*/ 113919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1007516 w 1719986"/>
                <a:gd name="connsiteY117" fmla="*/ 1278255 h 3298244"/>
                <a:gd name="connsiteX118" fmla="*/ 975131 w 1719986"/>
                <a:gd name="connsiteY118" fmla="*/ 1360170 h 3298244"/>
                <a:gd name="connsiteX119" fmla="*/ 942746 w 1719986"/>
                <a:gd name="connsiteY119" fmla="*/ 1419225 h 3298244"/>
                <a:gd name="connsiteX120" fmla="*/ 908456 w 1719986"/>
                <a:gd name="connsiteY120" fmla="*/ 1463040 h 3298244"/>
                <a:gd name="connsiteX121" fmla="*/ 866546 w 1719986"/>
                <a:gd name="connsiteY121" fmla="*/ 1482090 h 3298244"/>
                <a:gd name="connsiteX122" fmla="*/ 841781 w 1719986"/>
                <a:gd name="connsiteY122" fmla="*/ 1535430 h 3298244"/>
                <a:gd name="connsiteX123" fmla="*/ 834161 w 1719986"/>
                <a:gd name="connsiteY123" fmla="*/ 1584960 h 3298244"/>
                <a:gd name="connsiteX124" fmla="*/ 824636 w 1719986"/>
                <a:gd name="connsiteY124" fmla="*/ 1663065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51231 w 1719986"/>
                <a:gd name="connsiteY7" fmla="*/ 2762250 h 3298244"/>
                <a:gd name="connsiteX8" fmla="*/ 237896 w 1719986"/>
                <a:gd name="connsiteY8" fmla="*/ 264414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2306 w 1719986"/>
                <a:gd name="connsiteY100" fmla="*/ 739140 h 3298244"/>
                <a:gd name="connsiteX101" fmla="*/ 1217066 w 1719986"/>
                <a:gd name="connsiteY101" fmla="*/ 762000 h 3298244"/>
                <a:gd name="connsiteX102" fmla="*/ 1194206 w 1719986"/>
                <a:gd name="connsiteY102" fmla="*/ 784860 h 3298244"/>
                <a:gd name="connsiteX103" fmla="*/ 1165631 w 1719986"/>
                <a:gd name="connsiteY103" fmla="*/ 805815 h 3298244"/>
                <a:gd name="connsiteX104" fmla="*/ 1123721 w 1719986"/>
                <a:gd name="connsiteY104" fmla="*/ 836295 h 3298244"/>
                <a:gd name="connsiteX105" fmla="*/ 1102766 w 1719986"/>
                <a:gd name="connsiteY105" fmla="*/ 853440 h 3298244"/>
                <a:gd name="connsiteX106" fmla="*/ 1081811 w 1719986"/>
                <a:gd name="connsiteY106" fmla="*/ 882015 h 3298244"/>
                <a:gd name="connsiteX107" fmla="*/ 1049426 w 1719986"/>
                <a:gd name="connsiteY107" fmla="*/ 914400 h 3298244"/>
                <a:gd name="connsiteX108" fmla="*/ 1020851 w 1719986"/>
                <a:gd name="connsiteY108" fmla="*/ 946785 h 3298244"/>
                <a:gd name="connsiteX109" fmla="*/ 996086 w 1719986"/>
                <a:gd name="connsiteY109" fmla="*/ 982980 h 3298244"/>
                <a:gd name="connsiteX110" fmla="*/ 984656 w 1719986"/>
                <a:gd name="connsiteY110" fmla="*/ 1019175 h 3298244"/>
                <a:gd name="connsiteX111" fmla="*/ 965606 w 1719986"/>
                <a:gd name="connsiteY111" fmla="*/ 1059180 h 3298244"/>
                <a:gd name="connsiteX112" fmla="*/ 950366 w 1719986"/>
                <a:gd name="connsiteY112" fmla="*/ 1104900 h 3298244"/>
                <a:gd name="connsiteX113" fmla="*/ 927506 w 1719986"/>
                <a:gd name="connsiteY113" fmla="*/ 113919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1007516 w 1719986"/>
                <a:gd name="connsiteY117" fmla="*/ 1278255 h 3298244"/>
                <a:gd name="connsiteX118" fmla="*/ 975131 w 1719986"/>
                <a:gd name="connsiteY118" fmla="*/ 1360170 h 3298244"/>
                <a:gd name="connsiteX119" fmla="*/ 942746 w 1719986"/>
                <a:gd name="connsiteY119" fmla="*/ 1419225 h 3298244"/>
                <a:gd name="connsiteX120" fmla="*/ 908456 w 1719986"/>
                <a:gd name="connsiteY120" fmla="*/ 1463040 h 3298244"/>
                <a:gd name="connsiteX121" fmla="*/ 866546 w 1719986"/>
                <a:gd name="connsiteY121" fmla="*/ 1482090 h 3298244"/>
                <a:gd name="connsiteX122" fmla="*/ 841781 w 1719986"/>
                <a:gd name="connsiteY122" fmla="*/ 1535430 h 3298244"/>
                <a:gd name="connsiteX123" fmla="*/ 834161 w 1719986"/>
                <a:gd name="connsiteY123" fmla="*/ 1584960 h 3298244"/>
                <a:gd name="connsiteX124" fmla="*/ 824636 w 1719986"/>
                <a:gd name="connsiteY124" fmla="*/ 1663065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51231 w 1719986"/>
                <a:gd name="connsiteY7" fmla="*/ 2762250 h 3298244"/>
                <a:gd name="connsiteX8" fmla="*/ 237896 w 1719986"/>
                <a:gd name="connsiteY8" fmla="*/ 264414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92326 w 1719986"/>
                <a:gd name="connsiteY99" fmla="*/ 731520 h 3298244"/>
                <a:gd name="connsiteX100" fmla="*/ 1238021 w 1719986"/>
                <a:gd name="connsiteY100" fmla="*/ 735330 h 3298244"/>
                <a:gd name="connsiteX101" fmla="*/ 1217066 w 1719986"/>
                <a:gd name="connsiteY101" fmla="*/ 762000 h 3298244"/>
                <a:gd name="connsiteX102" fmla="*/ 1194206 w 1719986"/>
                <a:gd name="connsiteY102" fmla="*/ 784860 h 3298244"/>
                <a:gd name="connsiteX103" fmla="*/ 1165631 w 1719986"/>
                <a:gd name="connsiteY103" fmla="*/ 805815 h 3298244"/>
                <a:gd name="connsiteX104" fmla="*/ 1123721 w 1719986"/>
                <a:gd name="connsiteY104" fmla="*/ 836295 h 3298244"/>
                <a:gd name="connsiteX105" fmla="*/ 1102766 w 1719986"/>
                <a:gd name="connsiteY105" fmla="*/ 853440 h 3298244"/>
                <a:gd name="connsiteX106" fmla="*/ 1081811 w 1719986"/>
                <a:gd name="connsiteY106" fmla="*/ 882015 h 3298244"/>
                <a:gd name="connsiteX107" fmla="*/ 1049426 w 1719986"/>
                <a:gd name="connsiteY107" fmla="*/ 914400 h 3298244"/>
                <a:gd name="connsiteX108" fmla="*/ 1020851 w 1719986"/>
                <a:gd name="connsiteY108" fmla="*/ 946785 h 3298244"/>
                <a:gd name="connsiteX109" fmla="*/ 996086 w 1719986"/>
                <a:gd name="connsiteY109" fmla="*/ 982980 h 3298244"/>
                <a:gd name="connsiteX110" fmla="*/ 984656 w 1719986"/>
                <a:gd name="connsiteY110" fmla="*/ 1019175 h 3298244"/>
                <a:gd name="connsiteX111" fmla="*/ 965606 w 1719986"/>
                <a:gd name="connsiteY111" fmla="*/ 1059180 h 3298244"/>
                <a:gd name="connsiteX112" fmla="*/ 950366 w 1719986"/>
                <a:gd name="connsiteY112" fmla="*/ 1104900 h 3298244"/>
                <a:gd name="connsiteX113" fmla="*/ 927506 w 1719986"/>
                <a:gd name="connsiteY113" fmla="*/ 113919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1007516 w 1719986"/>
                <a:gd name="connsiteY117" fmla="*/ 1278255 h 3298244"/>
                <a:gd name="connsiteX118" fmla="*/ 975131 w 1719986"/>
                <a:gd name="connsiteY118" fmla="*/ 1360170 h 3298244"/>
                <a:gd name="connsiteX119" fmla="*/ 942746 w 1719986"/>
                <a:gd name="connsiteY119" fmla="*/ 1419225 h 3298244"/>
                <a:gd name="connsiteX120" fmla="*/ 908456 w 1719986"/>
                <a:gd name="connsiteY120" fmla="*/ 1463040 h 3298244"/>
                <a:gd name="connsiteX121" fmla="*/ 866546 w 1719986"/>
                <a:gd name="connsiteY121" fmla="*/ 1482090 h 3298244"/>
                <a:gd name="connsiteX122" fmla="*/ 841781 w 1719986"/>
                <a:gd name="connsiteY122" fmla="*/ 1535430 h 3298244"/>
                <a:gd name="connsiteX123" fmla="*/ 834161 w 1719986"/>
                <a:gd name="connsiteY123" fmla="*/ 1584960 h 3298244"/>
                <a:gd name="connsiteX124" fmla="*/ 824636 w 1719986"/>
                <a:gd name="connsiteY124" fmla="*/ 1663065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51231 w 1719986"/>
                <a:gd name="connsiteY7" fmla="*/ 2762250 h 3298244"/>
                <a:gd name="connsiteX8" fmla="*/ 237896 w 1719986"/>
                <a:gd name="connsiteY8" fmla="*/ 264414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422806 w 1719986"/>
                <a:gd name="connsiteY98" fmla="*/ 739140 h 3298244"/>
                <a:gd name="connsiteX99" fmla="*/ 1325651 w 1719986"/>
                <a:gd name="connsiteY99" fmla="*/ 727710 h 3298244"/>
                <a:gd name="connsiteX100" fmla="*/ 1238021 w 1719986"/>
                <a:gd name="connsiteY100" fmla="*/ 735330 h 3298244"/>
                <a:gd name="connsiteX101" fmla="*/ 1217066 w 1719986"/>
                <a:gd name="connsiteY101" fmla="*/ 762000 h 3298244"/>
                <a:gd name="connsiteX102" fmla="*/ 1194206 w 1719986"/>
                <a:gd name="connsiteY102" fmla="*/ 784860 h 3298244"/>
                <a:gd name="connsiteX103" fmla="*/ 1165631 w 1719986"/>
                <a:gd name="connsiteY103" fmla="*/ 805815 h 3298244"/>
                <a:gd name="connsiteX104" fmla="*/ 1123721 w 1719986"/>
                <a:gd name="connsiteY104" fmla="*/ 836295 h 3298244"/>
                <a:gd name="connsiteX105" fmla="*/ 1102766 w 1719986"/>
                <a:gd name="connsiteY105" fmla="*/ 853440 h 3298244"/>
                <a:gd name="connsiteX106" fmla="*/ 1081811 w 1719986"/>
                <a:gd name="connsiteY106" fmla="*/ 882015 h 3298244"/>
                <a:gd name="connsiteX107" fmla="*/ 1049426 w 1719986"/>
                <a:gd name="connsiteY107" fmla="*/ 914400 h 3298244"/>
                <a:gd name="connsiteX108" fmla="*/ 1020851 w 1719986"/>
                <a:gd name="connsiteY108" fmla="*/ 946785 h 3298244"/>
                <a:gd name="connsiteX109" fmla="*/ 996086 w 1719986"/>
                <a:gd name="connsiteY109" fmla="*/ 982980 h 3298244"/>
                <a:gd name="connsiteX110" fmla="*/ 984656 w 1719986"/>
                <a:gd name="connsiteY110" fmla="*/ 1019175 h 3298244"/>
                <a:gd name="connsiteX111" fmla="*/ 965606 w 1719986"/>
                <a:gd name="connsiteY111" fmla="*/ 1059180 h 3298244"/>
                <a:gd name="connsiteX112" fmla="*/ 950366 w 1719986"/>
                <a:gd name="connsiteY112" fmla="*/ 1104900 h 3298244"/>
                <a:gd name="connsiteX113" fmla="*/ 927506 w 1719986"/>
                <a:gd name="connsiteY113" fmla="*/ 113919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1007516 w 1719986"/>
                <a:gd name="connsiteY117" fmla="*/ 1278255 h 3298244"/>
                <a:gd name="connsiteX118" fmla="*/ 975131 w 1719986"/>
                <a:gd name="connsiteY118" fmla="*/ 1360170 h 3298244"/>
                <a:gd name="connsiteX119" fmla="*/ 942746 w 1719986"/>
                <a:gd name="connsiteY119" fmla="*/ 1419225 h 3298244"/>
                <a:gd name="connsiteX120" fmla="*/ 908456 w 1719986"/>
                <a:gd name="connsiteY120" fmla="*/ 1463040 h 3298244"/>
                <a:gd name="connsiteX121" fmla="*/ 866546 w 1719986"/>
                <a:gd name="connsiteY121" fmla="*/ 1482090 h 3298244"/>
                <a:gd name="connsiteX122" fmla="*/ 841781 w 1719986"/>
                <a:gd name="connsiteY122" fmla="*/ 1535430 h 3298244"/>
                <a:gd name="connsiteX123" fmla="*/ 834161 w 1719986"/>
                <a:gd name="connsiteY123" fmla="*/ 1584960 h 3298244"/>
                <a:gd name="connsiteX124" fmla="*/ 824636 w 1719986"/>
                <a:gd name="connsiteY124" fmla="*/ 1663065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51231 w 1719986"/>
                <a:gd name="connsiteY7" fmla="*/ 2762250 h 3298244"/>
                <a:gd name="connsiteX8" fmla="*/ 237896 w 1719986"/>
                <a:gd name="connsiteY8" fmla="*/ 264414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392326 w 1719986"/>
                <a:gd name="connsiteY98" fmla="*/ 739140 h 3298244"/>
                <a:gd name="connsiteX99" fmla="*/ 1325651 w 1719986"/>
                <a:gd name="connsiteY99" fmla="*/ 727710 h 3298244"/>
                <a:gd name="connsiteX100" fmla="*/ 1238021 w 1719986"/>
                <a:gd name="connsiteY100" fmla="*/ 735330 h 3298244"/>
                <a:gd name="connsiteX101" fmla="*/ 1217066 w 1719986"/>
                <a:gd name="connsiteY101" fmla="*/ 762000 h 3298244"/>
                <a:gd name="connsiteX102" fmla="*/ 1194206 w 1719986"/>
                <a:gd name="connsiteY102" fmla="*/ 784860 h 3298244"/>
                <a:gd name="connsiteX103" fmla="*/ 1165631 w 1719986"/>
                <a:gd name="connsiteY103" fmla="*/ 805815 h 3298244"/>
                <a:gd name="connsiteX104" fmla="*/ 1123721 w 1719986"/>
                <a:gd name="connsiteY104" fmla="*/ 836295 h 3298244"/>
                <a:gd name="connsiteX105" fmla="*/ 1102766 w 1719986"/>
                <a:gd name="connsiteY105" fmla="*/ 853440 h 3298244"/>
                <a:gd name="connsiteX106" fmla="*/ 1081811 w 1719986"/>
                <a:gd name="connsiteY106" fmla="*/ 882015 h 3298244"/>
                <a:gd name="connsiteX107" fmla="*/ 1049426 w 1719986"/>
                <a:gd name="connsiteY107" fmla="*/ 914400 h 3298244"/>
                <a:gd name="connsiteX108" fmla="*/ 1020851 w 1719986"/>
                <a:gd name="connsiteY108" fmla="*/ 946785 h 3298244"/>
                <a:gd name="connsiteX109" fmla="*/ 996086 w 1719986"/>
                <a:gd name="connsiteY109" fmla="*/ 982980 h 3298244"/>
                <a:gd name="connsiteX110" fmla="*/ 984656 w 1719986"/>
                <a:gd name="connsiteY110" fmla="*/ 1019175 h 3298244"/>
                <a:gd name="connsiteX111" fmla="*/ 965606 w 1719986"/>
                <a:gd name="connsiteY111" fmla="*/ 1059180 h 3298244"/>
                <a:gd name="connsiteX112" fmla="*/ 950366 w 1719986"/>
                <a:gd name="connsiteY112" fmla="*/ 1104900 h 3298244"/>
                <a:gd name="connsiteX113" fmla="*/ 927506 w 1719986"/>
                <a:gd name="connsiteY113" fmla="*/ 113919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1007516 w 1719986"/>
                <a:gd name="connsiteY117" fmla="*/ 1278255 h 3298244"/>
                <a:gd name="connsiteX118" fmla="*/ 975131 w 1719986"/>
                <a:gd name="connsiteY118" fmla="*/ 1360170 h 3298244"/>
                <a:gd name="connsiteX119" fmla="*/ 942746 w 1719986"/>
                <a:gd name="connsiteY119" fmla="*/ 1419225 h 3298244"/>
                <a:gd name="connsiteX120" fmla="*/ 908456 w 1719986"/>
                <a:gd name="connsiteY120" fmla="*/ 1463040 h 3298244"/>
                <a:gd name="connsiteX121" fmla="*/ 866546 w 1719986"/>
                <a:gd name="connsiteY121" fmla="*/ 1482090 h 3298244"/>
                <a:gd name="connsiteX122" fmla="*/ 841781 w 1719986"/>
                <a:gd name="connsiteY122" fmla="*/ 1535430 h 3298244"/>
                <a:gd name="connsiteX123" fmla="*/ 834161 w 1719986"/>
                <a:gd name="connsiteY123" fmla="*/ 1584960 h 3298244"/>
                <a:gd name="connsiteX124" fmla="*/ 824636 w 1719986"/>
                <a:gd name="connsiteY124" fmla="*/ 1663065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51231 w 1719986"/>
                <a:gd name="connsiteY7" fmla="*/ 2762250 h 3298244"/>
                <a:gd name="connsiteX8" fmla="*/ 237896 w 1719986"/>
                <a:gd name="connsiteY8" fmla="*/ 264414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67586 w 1719986"/>
                <a:gd name="connsiteY96" fmla="*/ 762000 h 3298244"/>
                <a:gd name="connsiteX97" fmla="*/ 1468526 w 1719986"/>
                <a:gd name="connsiteY97" fmla="*/ 754380 h 3298244"/>
                <a:gd name="connsiteX98" fmla="*/ 1392326 w 1719986"/>
                <a:gd name="connsiteY98" fmla="*/ 739140 h 3298244"/>
                <a:gd name="connsiteX99" fmla="*/ 1325651 w 1719986"/>
                <a:gd name="connsiteY99" fmla="*/ 727710 h 3298244"/>
                <a:gd name="connsiteX100" fmla="*/ 1238021 w 1719986"/>
                <a:gd name="connsiteY100" fmla="*/ 735330 h 3298244"/>
                <a:gd name="connsiteX101" fmla="*/ 1217066 w 1719986"/>
                <a:gd name="connsiteY101" fmla="*/ 762000 h 3298244"/>
                <a:gd name="connsiteX102" fmla="*/ 1194206 w 1719986"/>
                <a:gd name="connsiteY102" fmla="*/ 784860 h 3298244"/>
                <a:gd name="connsiteX103" fmla="*/ 1165631 w 1719986"/>
                <a:gd name="connsiteY103" fmla="*/ 805815 h 3298244"/>
                <a:gd name="connsiteX104" fmla="*/ 1123721 w 1719986"/>
                <a:gd name="connsiteY104" fmla="*/ 836295 h 3298244"/>
                <a:gd name="connsiteX105" fmla="*/ 1102766 w 1719986"/>
                <a:gd name="connsiteY105" fmla="*/ 853440 h 3298244"/>
                <a:gd name="connsiteX106" fmla="*/ 1081811 w 1719986"/>
                <a:gd name="connsiteY106" fmla="*/ 882015 h 3298244"/>
                <a:gd name="connsiteX107" fmla="*/ 1049426 w 1719986"/>
                <a:gd name="connsiteY107" fmla="*/ 914400 h 3298244"/>
                <a:gd name="connsiteX108" fmla="*/ 1020851 w 1719986"/>
                <a:gd name="connsiteY108" fmla="*/ 946785 h 3298244"/>
                <a:gd name="connsiteX109" fmla="*/ 996086 w 1719986"/>
                <a:gd name="connsiteY109" fmla="*/ 982980 h 3298244"/>
                <a:gd name="connsiteX110" fmla="*/ 984656 w 1719986"/>
                <a:gd name="connsiteY110" fmla="*/ 1019175 h 3298244"/>
                <a:gd name="connsiteX111" fmla="*/ 965606 w 1719986"/>
                <a:gd name="connsiteY111" fmla="*/ 1059180 h 3298244"/>
                <a:gd name="connsiteX112" fmla="*/ 950366 w 1719986"/>
                <a:gd name="connsiteY112" fmla="*/ 1104900 h 3298244"/>
                <a:gd name="connsiteX113" fmla="*/ 927506 w 1719986"/>
                <a:gd name="connsiteY113" fmla="*/ 113919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1007516 w 1719986"/>
                <a:gd name="connsiteY117" fmla="*/ 1278255 h 3298244"/>
                <a:gd name="connsiteX118" fmla="*/ 975131 w 1719986"/>
                <a:gd name="connsiteY118" fmla="*/ 1360170 h 3298244"/>
                <a:gd name="connsiteX119" fmla="*/ 942746 w 1719986"/>
                <a:gd name="connsiteY119" fmla="*/ 1419225 h 3298244"/>
                <a:gd name="connsiteX120" fmla="*/ 908456 w 1719986"/>
                <a:gd name="connsiteY120" fmla="*/ 1463040 h 3298244"/>
                <a:gd name="connsiteX121" fmla="*/ 866546 w 1719986"/>
                <a:gd name="connsiteY121" fmla="*/ 1482090 h 3298244"/>
                <a:gd name="connsiteX122" fmla="*/ 841781 w 1719986"/>
                <a:gd name="connsiteY122" fmla="*/ 1535430 h 3298244"/>
                <a:gd name="connsiteX123" fmla="*/ 834161 w 1719986"/>
                <a:gd name="connsiteY123" fmla="*/ 1584960 h 3298244"/>
                <a:gd name="connsiteX124" fmla="*/ 824636 w 1719986"/>
                <a:gd name="connsiteY124" fmla="*/ 1663065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51231 w 1719986"/>
                <a:gd name="connsiteY7" fmla="*/ 2762250 h 3298244"/>
                <a:gd name="connsiteX8" fmla="*/ 237896 w 1719986"/>
                <a:gd name="connsiteY8" fmla="*/ 264414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37106 w 1719986"/>
                <a:gd name="connsiteY96" fmla="*/ 763905 h 3298244"/>
                <a:gd name="connsiteX97" fmla="*/ 1468526 w 1719986"/>
                <a:gd name="connsiteY97" fmla="*/ 754380 h 3298244"/>
                <a:gd name="connsiteX98" fmla="*/ 1392326 w 1719986"/>
                <a:gd name="connsiteY98" fmla="*/ 739140 h 3298244"/>
                <a:gd name="connsiteX99" fmla="*/ 1325651 w 1719986"/>
                <a:gd name="connsiteY99" fmla="*/ 727710 h 3298244"/>
                <a:gd name="connsiteX100" fmla="*/ 1238021 w 1719986"/>
                <a:gd name="connsiteY100" fmla="*/ 735330 h 3298244"/>
                <a:gd name="connsiteX101" fmla="*/ 1217066 w 1719986"/>
                <a:gd name="connsiteY101" fmla="*/ 762000 h 3298244"/>
                <a:gd name="connsiteX102" fmla="*/ 1194206 w 1719986"/>
                <a:gd name="connsiteY102" fmla="*/ 784860 h 3298244"/>
                <a:gd name="connsiteX103" fmla="*/ 1165631 w 1719986"/>
                <a:gd name="connsiteY103" fmla="*/ 805815 h 3298244"/>
                <a:gd name="connsiteX104" fmla="*/ 1123721 w 1719986"/>
                <a:gd name="connsiteY104" fmla="*/ 836295 h 3298244"/>
                <a:gd name="connsiteX105" fmla="*/ 1102766 w 1719986"/>
                <a:gd name="connsiteY105" fmla="*/ 853440 h 3298244"/>
                <a:gd name="connsiteX106" fmla="*/ 1081811 w 1719986"/>
                <a:gd name="connsiteY106" fmla="*/ 882015 h 3298244"/>
                <a:gd name="connsiteX107" fmla="*/ 1049426 w 1719986"/>
                <a:gd name="connsiteY107" fmla="*/ 914400 h 3298244"/>
                <a:gd name="connsiteX108" fmla="*/ 1020851 w 1719986"/>
                <a:gd name="connsiteY108" fmla="*/ 946785 h 3298244"/>
                <a:gd name="connsiteX109" fmla="*/ 996086 w 1719986"/>
                <a:gd name="connsiteY109" fmla="*/ 982980 h 3298244"/>
                <a:gd name="connsiteX110" fmla="*/ 984656 w 1719986"/>
                <a:gd name="connsiteY110" fmla="*/ 1019175 h 3298244"/>
                <a:gd name="connsiteX111" fmla="*/ 965606 w 1719986"/>
                <a:gd name="connsiteY111" fmla="*/ 1059180 h 3298244"/>
                <a:gd name="connsiteX112" fmla="*/ 950366 w 1719986"/>
                <a:gd name="connsiteY112" fmla="*/ 1104900 h 3298244"/>
                <a:gd name="connsiteX113" fmla="*/ 927506 w 1719986"/>
                <a:gd name="connsiteY113" fmla="*/ 113919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1007516 w 1719986"/>
                <a:gd name="connsiteY117" fmla="*/ 1278255 h 3298244"/>
                <a:gd name="connsiteX118" fmla="*/ 975131 w 1719986"/>
                <a:gd name="connsiteY118" fmla="*/ 1360170 h 3298244"/>
                <a:gd name="connsiteX119" fmla="*/ 942746 w 1719986"/>
                <a:gd name="connsiteY119" fmla="*/ 1419225 h 3298244"/>
                <a:gd name="connsiteX120" fmla="*/ 908456 w 1719986"/>
                <a:gd name="connsiteY120" fmla="*/ 1463040 h 3298244"/>
                <a:gd name="connsiteX121" fmla="*/ 866546 w 1719986"/>
                <a:gd name="connsiteY121" fmla="*/ 1482090 h 3298244"/>
                <a:gd name="connsiteX122" fmla="*/ 841781 w 1719986"/>
                <a:gd name="connsiteY122" fmla="*/ 1535430 h 3298244"/>
                <a:gd name="connsiteX123" fmla="*/ 834161 w 1719986"/>
                <a:gd name="connsiteY123" fmla="*/ 1584960 h 3298244"/>
                <a:gd name="connsiteX124" fmla="*/ 824636 w 1719986"/>
                <a:gd name="connsiteY124" fmla="*/ 1663065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51231 w 1719986"/>
                <a:gd name="connsiteY7" fmla="*/ 2762250 h 3298244"/>
                <a:gd name="connsiteX8" fmla="*/ 237896 w 1719986"/>
                <a:gd name="connsiteY8" fmla="*/ 264414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13306 w 1719986"/>
                <a:gd name="connsiteY95" fmla="*/ 739140 h 3298244"/>
                <a:gd name="connsiteX96" fmla="*/ 1559966 w 1719986"/>
                <a:gd name="connsiteY96" fmla="*/ 767715 h 3298244"/>
                <a:gd name="connsiteX97" fmla="*/ 1468526 w 1719986"/>
                <a:gd name="connsiteY97" fmla="*/ 754380 h 3298244"/>
                <a:gd name="connsiteX98" fmla="*/ 1392326 w 1719986"/>
                <a:gd name="connsiteY98" fmla="*/ 739140 h 3298244"/>
                <a:gd name="connsiteX99" fmla="*/ 1325651 w 1719986"/>
                <a:gd name="connsiteY99" fmla="*/ 727710 h 3298244"/>
                <a:gd name="connsiteX100" fmla="*/ 1238021 w 1719986"/>
                <a:gd name="connsiteY100" fmla="*/ 735330 h 3298244"/>
                <a:gd name="connsiteX101" fmla="*/ 1217066 w 1719986"/>
                <a:gd name="connsiteY101" fmla="*/ 762000 h 3298244"/>
                <a:gd name="connsiteX102" fmla="*/ 1194206 w 1719986"/>
                <a:gd name="connsiteY102" fmla="*/ 784860 h 3298244"/>
                <a:gd name="connsiteX103" fmla="*/ 1165631 w 1719986"/>
                <a:gd name="connsiteY103" fmla="*/ 805815 h 3298244"/>
                <a:gd name="connsiteX104" fmla="*/ 1123721 w 1719986"/>
                <a:gd name="connsiteY104" fmla="*/ 836295 h 3298244"/>
                <a:gd name="connsiteX105" fmla="*/ 1102766 w 1719986"/>
                <a:gd name="connsiteY105" fmla="*/ 853440 h 3298244"/>
                <a:gd name="connsiteX106" fmla="*/ 1081811 w 1719986"/>
                <a:gd name="connsiteY106" fmla="*/ 882015 h 3298244"/>
                <a:gd name="connsiteX107" fmla="*/ 1049426 w 1719986"/>
                <a:gd name="connsiteY107" fmla="*/ 914400 h 3298244"/>
                <a:gd name="connsiteX108" fmla="*/ 1020851 w 1719986"/>
                <a:gd name="connsiteY108" fmla="*/ 946785 h 3298244"/>
                <a:gd name="connsiteX109" fmla="*/ 996086 w 1719986"/>
                <a:gd name="connsiteY109" fmla="*/ 982980 h 3298244"/>
                <a:gd name="connsiteX110" fmla="*/ 984656 w 1719986"/>
                <a:gd name="connsiteY110" fmla="*/ 1019175 h 3298244"/>
                <a:gd name="connsiteX111" fmla="*/ 965606 w 1719986"/>
                <a:gd name="connsiteY111" fmla="*/ 1059180 h 3298244"/>
                <a:gd name="connsiteX112" fmla="*/ 950366 w 1719986"/>
                <a:gd name="connsiteY112" fmla="*/ 1104900 h 3298244"/>
                <a:gd name="connsiteX113" fmla="*/ 927506 w 1719986"/>
                <a:gd name="connsiteY113" fmla="*/ 113919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1007516 w 1719986"/>
                <a:gd name="connsiteY117" fmla="*/ 1278255 h 3298244"/>
                <a:gd name="connsiteX118" fmla="*/ 975131 w 1719986"/>
                <a:gd name="connsiteY118" fmla="*/ 1360170 h 3298244"/>
                <a:gd name="connsiteX119" fmla="*/ 942746 w 1719986"/>
                <a:gd name="connsiteY119" fmla="*/ 1419225 h 3298244"/>
                <a:gd name="connsiteX120" fmla="*/ 908456 w 1719986"/>
                <a:gd name="connsiteY120" fmla="*/ 1463040 h 3298244"/>
                <a:gd name="connsiteX121" fmla="*/ 866546 w 1719986"/>
                <a:gd name="connsiteY121" fmla="*/ 1482090 h 3298244"/>
                <a:gd name="connsiteX122" fmla="*/ 841781 w 1719986"/>
                <a:gd name="connsiteY122" fmla="*/ 1535430 h 3298244"/>
                <a:gd name="connsiteX123" fmla="*/ 834161 w 1719986"/>
                <a:gd name="connsiteY123" fmla="*/ 1584960 h 3298244"/>
                <a:gd name="connsiteX124" fmla="*/ 824636 w 1719986"/>
                <a:gd name="connsiteY124" fmla="*/ 1663065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51231 w 1719986"/>
                <a:gd name="connsiteY7" fmla="*/ 2762250 h 3298244"/>
                <a:gd name="connsiteX8" fmla="*/ 237896 w 1719986"/>
                <a:gd name="connsiteY8" fmla="*/ 264414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1406 w 1719986"/>
                <a:gd name="connsiteY94" fmla="*/ 670560 h 3298244"/>
                <a:gd name="connsiteX95" fmla="*/ 1626641 w 1719986"/>
                <a:gd name="connsiteY95" fmla="*/ 737235 h 3298244"/>
                <a:gd name="connsiteX96" fmla="*/ 1559966 w 1719986"/>
                <a:gd name="connsiteY96" fmla="*/ 767715 h 3298244"/>
                <a:gd name="connsiteX97" fmla="*/ 1468526 w 1719986"/>
                <a:gd name="connsiteY97" fmla="*/ 754380 h 3298244"/>
                <a:gd name="connsiteX98" fmla="*/ 1392326 w 1719986"/>
                <a:gd name="connsiteY98" fmla="*/ 739140 h 3298244"/>
                <a:gd name="connsiteX99" fmla="*/ 1325651 w 1719986"/>
                <a:gd name="connsiteY99" fmla="*/ 727710 h 3298244"/>
                <a:gd name="connsiteX100" fmla="*/ 1238021 w 1719986"/>
                <a:gd name="connsiteY100" fmla="*/ 735330 h 3298244"/>
                <a:gd name="connsiteX101" fmla="*/ 1217066 w 1719986"/>
                <a:gd name="connsiteY101" fmla="*/ 762000 h 3298244"/>
                <a:gd name="connsiteX102" fmla="*/ 1194206 w 1719986"/>
                <a:gd name="connsiteY102" fmla="*/ 784860 h 3298244"/>
                <a:gd name="connsiteX103" fmla="*/ 1165631 w 1719986"/>
                <a:gd name="connsiteY103" fmla="*/ 805815 h 3298244"/>
                <a:gd name="connsiteX104" fmla="*/ 1123721 w 1719986"/>
                <a:gd name="connsiteY104" fmla="*/ 836295 h 3298244"/>
                <a:gd name="connsiteX105" fmla="*/ 1102766 w 1719986"/>
                <a:gd name="connsiteY105" fmla="*/ 853440 h 3298244"/>
                <a:gd name="connsiteX106" fmla="*/ 1081811 w 1719986"/>
                <a:gd name="connsiteY106" fmla="*/ 882015 h 3298244"/>
                <a:gd name="connsiteX107" fmla="*/ 1049426 w 1719986"/>
                <a:gd name="connsiteY107" fmla="*/ 914400 h 3298244"/>
                <a:gd name="connsiteX108" fmla="*/ 1020851 w 1719986"/>
                <a:gd name="connsiteY108" fmla="*/ 946785 h 3298244"/>
                <a:gd name="connsiteX109" fmla="*/ 996086 w 1719986"/>
                <a:gd name="connsiteY109" fmla="*/ 982980 h 3298244"/>
                <a:gd name="connsiteX110" fmla="*/ 984656 w 1719986"/>
                <a:gd name="connsiteY110" fmla="*/ 1019175 h 3298244"/>
                <a:gd name="connsiteX111" fmla="*/ 965606 w 1719986"/>
                <a:gd name="connsiteY111" fmla="*/ 1059180 h 3298244"/>
                <a:gd name="connsiteX112" fmla="*/ 950366 w 1719986"/>
                <a:gd name="connsiteY112" fmla="*/ 1104900 h 3298244"/>
                <a:gd name="connsiteX113" fmla="*/ 927506 w 1719986"/>
                <a:gd name="connsiteY113" fmla="*/ 113919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1007516 w 1719986"/>
                <a:gd name="connsiteY117" fmla="*/ 1278255 h 3298244"/>
                <a:gd name="connsiteX118" fmla="*/ 975131 w 1719986"/>
                <a:gd name="connsiteY118" fmla="*/ 1360170 h 3298244"/>
                <a:gd name="connsiteX119" fmla="*/ 942746 w 1719986"/>
                <a:gd name="connsiteY119" fmla="*/ 1419225 h 3298244"/>
                <a:gd name="connsiteX120" fmla="*/ 908456 w 1719986"/>
                <a:gd name="connsiteY120" fmla="*/ 1463040 h 3298244"/>
                <a:gd name="connsiteX121" fmla="*/ 866546 w 1719986"/>
                <a:gd name="connsiteY121" fmla="*/ 1482090 h 3298244"/>
                <a:gd name="connsiteX122" fmla="*/ 841781 w 1719986"/>
                <a:gd name="connsiteY122" fmla="*/ 1535430 h 3298244"/>
                <a:gd name="connsiteX123" fmla="*/ 834161 w 1719986"/>
                <a:gd name="connsiteY123" fmla="*/ 1584960 h 3298244"/>
                <a:gd name="connsiteX124" fmla="*/ 824636 w 1719986"/>
                <a:gd name="connsiteY124" fmla="*/ 1663065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51231 w 1719986"/>
                <a:gd name="connsiteY7" fmla="*/ 2762250 h 3298244"/>
                <a:gd name="connsiteX8" fmla="*/ 237896 w 1719986"/>
                <a:gd name="connsiteY8" fmla="*/ 264414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3311 w 1719986"/>
                <a:gd name="connsiteY94" fmla="*/ 678180 h 3298244"/>
                <a:gd name="connsiteX95" fmla="*/ 1626641 w 1719986"/>
                <a:gd name="connsiteY95" fmla="*/ 737235 h 3298244"/>
                <a:gd name="connsiteX96" fmla="*/ 1559966 w 1719986"/>
                <a:gd name="connsiteY96" fmla="*/ 767715 h 3298244"/>
                <a:gd name="connsiteX97" fmla="*/ 1468526 w 1719986"/>
                <a:gd name="connsiteY97" fmla="*/ 754380 h 3298244"/>
                <a:gd name="connsiteX98" fmla="*/ 1392326 w 1719986"/>
                <a:gd name="connsiteY98" fmla="*/ 739140 h 3298244"/>
                <a:gd name="connsiteX99" fmla="*/ 1325651 w 1719986"/>
                <a:gd name="connsiteY99" fmla="*/ 727710 h 3298244"/>
                <a:gd name="connsiteX100" fmla="*/ 1238021 w 1719986"/>
                <a:gd name="connsiteY100" fmla="*/ 735330 h 3298244"/>
                <a:gd name="connsiteX101" fmla="*/ 1217066 w 1719986"/>
                <a:gd name="connsiteY101" fmla="*/ 762000 h 3298244"/>
                <a:gd name="connsiteX102" fmla="*/ 1194206 w 1719986"/>
                <a:gd name="connsiteY102" fmla="*/ 784860 h 3298244"/>
                <a:gd name="connsiteX103" fmla="*/ 1165631 w 1719986"/>
                <a:gd name="connsiteY103" fmla="*/ 805815 h 3298244"/>
                <a:gd name="connsiteX104" fmla="*/ 1123721 w 1719986"/>
                <a:gd name="connsiteY104" fmla="*/ 836295 h 3298244"/>
                <a:gd name="connsiteX105" fmla="*/ 1102766 w 1719986"/>
                <a:gd name="connsiteY105" fmla="*/ 853440 h 3298244"/>
                <a:gd name="connsiteX106" fmla="*/ 1081811 w 1719986"/>
                <a:gd name="connsiteY106" fmla="*/ 882015 h 3298244"/>
                <a:gd name="connsiteX107" fmla="*/ 1049426 w 1719986"/>
                <a:gd name="connsiteY107" fmla="*/ 914400 h 3298244"/>
                <a:gd name="connsiteX108" fmla="*/ 1020851 w 1719986"/>
                <a:gd name="connsiteY108" fmla="*/ 946785 h 3298244"/>
                <a:gd name="connsiteX109" fmla="*/ 996086 w 1719986"/>
                <a:gd name="connsiteY109" fmla="*/ 982980 h 3298244"/>
                <a:gd name="connsiteX110" fmla="*/ 984656 w 1719986"/>
                <a:gd name="connsiteY110" fmla="*/ 1019175 h 3298244"/>
                <a:gd name="connsiteX111" fmla="*/ 965606 w 1719986"/>
                <a:gd name="connsiteY111" fmla="*/ 1059180 h 3298244"/>
                <a:gd name="connsiteX112" fmla="*/ 950366 w 1719986"/>
                <a:gd name="connsiteY112" fmla="*/ 1104900 h 3298244"/>
                <a:gd name="connsiteX113" fmla="*/ 927506 w 1719986"/>
                <a:gd name="connsiteY113" fmla="*/ 113919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1007516 w 1719986"/>
                <a:gd name="connsiteY117" fmla="*/ 1278255 h 3298244"/>
                <a:gd name="connsiteX118" fmla="*/ 975131 w 1719986"/>
                <a:gd name="connsiteY118" fmla="*/ 1360170 h 3298244"/>
                <a:gd name="connsiteX119" fmla="*/ 942746 w 1719986"/>
                <a:gd name="connsiteY119" fmla="*/ 1419225 h 3298244"/>
                <a:gd name="connsiteX120" fmla="*/ 908456 w 1719986"/>
                <a:gd name="connsiteY120" fmla="*/ 1463040 h 3298244"/>
                <a:gd name="connsiteX121" fmla="*/ 866546 w 1719986"/>
                <a:gd name="connsiteY121" fmla="*/ 1482090 h 3298244"/>
                <a:gd name="connsiteX122" fmla="*/ 841781 w 1719986"/>
                <a:gd name="connsiteY122" fmla="*/ 1535430 h 3298244"/>
                <a:gd name="connsiteX123" fmla="*/ 834161 w 1719986"/>
                <a:gd name="connsiteY123" fmla="*/ 1584960 h 3298244"/>
                <a:gd name="connsiteX124" fmla="*/ 824636 w 1719986"/>
                <a:gd name="connsiteY124" fmla="*/ 1663065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51231 w 1719986"/>
                <a:gd name="connsiteY7" fmla="*/ 2762250 h 3298244"/>
                <a:gd name="connsiteX8" fmla="*/ 237896 w 1719986"/>
                <a:gd name="connsiteY8" fmla="*/ 264414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81886 w 1719986"/>
                <a:gd name="connsiteY91" fmla="*/ 579120 h 3298244"/>
                <a:gd name="connsiteX92" fmla="*/ 1666646 w 1719986"/>
                <a:gd name="connsiteY92" fmla="*/ 624840 h 3298244"/>
                <a:gd name="connsiteX93" fmla="*/ 1659026 w 1719986"/>
                <a:gd name="connsiteY93" fmla="*/ 647700 h 3298244"/>
                <a:gd name="connsiteX94" fmla="*/ 1653311 w 1719986"/>
                <a:gd name="connsiteY94" fmla="*/ 678180 h 3298244"/>
                <a:gd name="connsiteX95" fmla="*/ 1626641 w 1719986"/>
                <a:gd name="connsiteY95" fmla="*/ 737235 h 3298244"/>
                <a:gd name="connsiteX96" fmla="*/ 1559966 w 1719986"/>
                <a:gd name="connsiteY96" fmla="*/ 767715 h 3298244"/>
                <a:gd name="connsiteX97" fmla="*/ 1468526 w 1719986"/>
                <a:gd name="connsiteY97" fmla="*/ 754380 h 3298244"/>
                <a:gd name="connsiteX98" fmla="*/ 1392326 w 1719986"/>
                <a:gd name="connsiteY98" fmla="*/ 739140 h 3298244"/>
                <a:gd name="connsiteX99" fmla="*/ 1325651 w 1719986"/>
                <a:gd name="connsiteY99" fmla="*/ 727710 h 3298244"/>
                <a:gd name="connsiteX100" fmla="*/ 1238021 w 1719986"/>
                <a:gd name="connsiteY100" fmla="*/ 735330 h 3298244"/>
                <a:gd name="connsiteX101" fmla="*/ 1217066 w 1719986"/>
                <a:gd name="connsiteY101" fmla="*/ 762000 h 3298244"/>
                <a:gd name="connsiteX102" fmla="*/ 1194206 w 1719986"/>
                <a:gd name="connsiteY102" fmla="*/ 784860 h 3298244"/>
                <a:gd name="connsiteX103" fmla="*/ 1165631 w 1719986"/>
                <a:gd name="connsiteY103" fmla="*/ 805815 h 3298244"/>
                <a:gd name="connsiteX104" fmla="*/ 1123721 w 1719986"/>
                <a:gd name="connsiteY104" fmla="*/ 836295 h 3298244"/>
                <a:gd name="connsiteX105" fmla="*/ 1102766 w 1719986"/>
                <a:gd name="connsiteY105" fmla="*/ 853440 h 3298244"/>
                <a:gd name="connsiteX106" fmla="*/ 1081811 w 1719986"/>
                <a:gd name="connsiteY106" fmla="*/ 882015 h 3298244"/>
                <a:gd name="connsiteX107" fmla="*/ 1049426 w 1719986"/>
                <a:gd name="connsiteY107" fmla="*/ 914400 h 3298244"/>
                <a:gd name="connsiteX108" fmla="*/ 1020851 w 1719986"/>
                <a:gd name="connsiteY108" fmla="*/ 946785 h 3298244"/>
                <a:gd name="connsiteX109" fmla="*/ 996086 w 1719986"/>
                <a:gd name="connsiteY109" fmla="*/ 982980 h 3298244"/>
                <a:gd name="connsiteX110" fmla="*/ 984656 w 1719986"/>
                <a:gd name="connsiteY110" fmla="*/ 1019175 h 3298244"/>
                <a:gd name="connsiteX111" fmla="*/ 965606 w 1719986"/>
                <a:gd name="connsiteY111" fmla="*/ 1059180 h 3298244"/>
                <a:gd name="connsiteX112" fmla="*/ 950366 w 1719986"/>
                <a:gd name="connsiteY112" fmla="*/ 1104900 h 3298244"/>
                <a:gd name="connsiteX113" fmla="*/ 927506 w 1719986"/>
                <a:gd name="connsiteY113" fmla="*/ 113919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1007516 w 1719986"/>
                <a:gd name="connsiteY117" fmla="*/ 1278255 h 3298244"/>
                <a:gd name="connsiteX118" fmla="*/ 975131 w 1719986"/>
                <a:gd name="connsiteY118" fmla="*/ 1360170 h 3298244"/>
                <a:gd name="connsiteX119" fmla="*/ 942746 w 1719986"/>
                <a:gd name="connsiteY119" fmla="*/ 1419225 h 3298244"/>
                <a:gd name="connsiteX120" fmla="*/ 908456 w 1719986"/>
                <a:gd name="connsiteY120" fmla="*/ 1463040 h 3298244"/>
                <a:gd name="connsiteX121" fmla="*/ 866546 w 1719986"/>
                <a:gd name="connsiteY121" fmla="*/ 1482090 h 3298244"/>
                <a:gd name="connsiteX122" fmla="*/ 841781 w 1719986"/>
                <a:gd name="connsiteY122" fmla="*/ 1535430 h 3298244"/>
                <a:gd name="connsiteX123" fmla="*/ 834161 w 1719986"/>
                <a:gd name="connsiteY123" fmla="*/ 1584960 h 3298244"/>
                <a:gd name="connsiteX124" fmla="*/ 824636 w 1719986"/>
                <a:gd name="connsiteY124" fmla="*/ 1663065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51231 w 1719986"/>
                <a:gd name="connsiteY7" fmla="*/ 2762250 h 3298244"/>
                <a:gd name="connsiteX8" fmla="*/ 237896 w 1719986"/>
                <a:gd name="connsiteY8" fmla="*/ 264414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697126 w 1719986"/>
                <a:gd name="connsiteY89" fmla="*/ 502920 h 3298244"/>
                <a:gd name="connsiteX90" fmla="*/ 1689506 w 1719986"/>
                <a:gd name="connsiteY90" fmla="*/ 525780 h 3298244"/>
                <a:gd name="connsiteX91" fmla="*/ 1678076 w 1719986"/>
                <a:gd name="connsiteY91" fmla="*/ 579120 h 3298244"/>
                <a:gd name="connsiteX92" fmla="*/ 1666646 w 1719986"/>
                <a:gd name="connsiteY92" fmla="*/ 624840 h 3298244"/>
                <a:gd name="connsiteX93" fmla="*/ 1659026 w 1719986"/>
                <a:gd name="connsiteY93" fmla="*/ 647700 h 3298244"/>
                <a:gd name="connsiteX94" fmla="*/ 1653311 w 1719986"/>
                <a:gd name="connsiteY94" fmla="*/ 678180 h 3298244"/>
                <a:gd name="connsiteX95" fmla="*/ 1626641 w 1719986"/>
                <a:gd name="connsiteY95" fmla="*/ 737235 h 3298244"/>
                <a:gd name="connsiteX96" fmla="*/ 1559966 w 1719986"/>
                <a:gd name="connsiteY96" fmla="*/ 767715 h 3298244"/>
                <a:gd name="connsiteX97" fmla="*/ 1468526 w 1719986"/>
                <a:gd name="connsiteY97" fmla="*/ 754380 h 3298244"/>
                <a:gd name="connsiteX98" fmla="*/ 1392326 w 1719986"/>
                <a:gd name="connsiteY98" fmla="*/ 739140 h 3298244"/>
                <a:gd name="connsiteX99" fmla="*/ 1325651 w 1719986"/>
                <a:gd name="connsiteY99" fmla="*/ 727710 h 3298244"/>
                <a:gd name="connsiteX100" fmla="*/ 1238021 w 1719986"/>
                <a:gd name="connsiteY100" fmla="*/ 735330 h 3298244"/>
                <a:gd name="connsiteX101" fmla="*/ 1217066 w 1719986"/>
                <a:gd name="connsiteY101" fmla="*/ 762000 h 3298244"/>
                <a:gd name="connsiteX102" fmla="*/ 1194206 w 1719986"/>
                <a:gd name="connsiteY102" fmla="*/ 784860 h 3298244"/>
                <a:gd name="connsiteX103" fmla="*/ 1165631 w 1719986"/>
                <a:gd name="connsiteY103" fmla="*/ 805815 h 3298244"/>
                <a:gd name="connsiteX104" fmla="*/ 1123721 w 1719986"/>
                <a:gd name="connsiteY104" fmla="*/ 836295 h 3298244"/>
                <a:gd name="connsiteX105" fmla="*/ 1102766 w 1719986"/>
                <a:gd name="connsiteY105" fmla="*/ 853440 h 3298244"/>
                <a:gd name="connsiteX106" fmla="*/ 1081811 w 1719986"/>
                <a:gd name="connsiteY106" fmla="*/ 882015 h 3298244"/>
                <a:gd name="connsiteX107" fmla="*/ 1049426 w 1719986"/>
                <a:gd name="connsiteY107" fmla="*/ 914400 h 3298244"/>
                <a:gd name="connsiteX108" fmla="*/ 1020851 w 1719986"/>
                <a:gd name="connsiteY108" fmla="*/ 946785 h 3298244"/>
                <a:gd name="connsiteX109" fmla="*/ 996086 w 1719986"/>
                <a:gd name="connsiteY109" fmla="*/ 982980 h 3298244"/>
                <a:gd name="connsiteX110" fmla="*/ 984656 w 1719986"/>
                <a:gd name="connsiteY110" fmla="*/ 1019175 h 3298244"/>
                <a:gd name="connsiteX111" fmla="*/ 965606 w 1719986"/>
                <a:gd name="connsiteY111" fmla="*/ 1059180 h 3298244"/>
                <a:gd name="connsiteX112" fmla="*/ 950366 w 1719986"/>
                <a:gd name="connsiteY112" fmla="*/ 1104900 h 3298244"/>
                <a:gd name="connsiteX113" fmla="*/ 927506 w 1719986"/>
                <a:gd name="connsiteY113" fmla="*/ 113919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1007516 w 1719986"/>
                <a:gd name="connsiteY117" fmla="*/ 1278255 h 3298244"/>
                <a:gd name="connsiteX118" fmla="*/ 975131 w 1719986"/>
                <a:gd name="connsiteY118" fmla="*/ 1360170 h 3298244"/>
                <a:gd name="connsiteX119" fmla="*/ 942746 w 1719986"/>
                <a:gd name="connsiteY119" fmla="*/ 1419225 h 3298244"/>
                <a:gd name="connsiteX120" fmla="*/ 908456 w 1719986"/>
                <a:gd name="connsiteY120" fmla="*/ 1463040 h 3298244"/>
                <a:gd name="connsiteX121" fmla="*/ 866546 w 1719986"/>
                <a:gd name="connsiteY121" fmla="*/ 1482090 h 3298244"/>
                <a:gd name="connsiteX122" fmla="*/ 841781 w 1719986"/>
                <a:gd name="connsiteY122" fmla="*/ 1535430 h 3298244"/>
                <a:gd name="connsiteX123" fmla="*/ 834161 w 1719986"/>
                <a:gd name="connsiteY123" fmla="*/ 1584960 h 3298244"/>
                <a:gd name="connsiteX124" fmla="*/ 824636 w 1719986"/>
                <a:gd name="connsiteY124" fmla="*/ 1663065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51231 w 1719986"/>
                <a:gd name="connsiteY7" fmla="*/ 2762250 h 3298244"/>
                <a:gd name="connsiteX8" fmla="*/ 237896 w 1719986"/>
                <a:gd name="connsiteY8" fmla="*/ 264414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7126 w 1719986"/>
                <a:gd name="connsiteY86" fmla="*/ 365760 h 3298244"/>
                <a:gd name="connsiteX87" fmla="*/ 1712366 w 1719986"/>
                <a:gd name="connsiteY87" fmla="*/ 388620 h 3298244"/>
                <a:gd name="connsiteX88" fmla="*/ 1719986 w 1719986"/>
                <a:gd name="connsiteY88" fmla="*/ 411480 h 3298244"/>
                <a:gd name="connsiteX89" fmla="*/ 1706651 w 1719986"/>
                <a:gd name="connsiteY89" fmla="*/ 474345 h 3298244"/>
                <a:gd name="connsiteX90" fmla="*/ 1689506 w 1719986"/>
                <a:gd name="connsiteY90" fmla="*/ 525780 h 3298244"/>
                <a:gd name="connsiteX91" fmla="*/ 1678076 w 1719986"/>
                <a:gd name="connsiteY91" fmla="*/ 579120 h 3298244"/>
                <a:gd name="connsiteX92" fmla="*/ 1666646 w 1719986"/>
                <a:gd name="connsiteY92" fmla="*/ 624840 h 3298244"/>
                <a:gd name="connsiteX93" fmla="*/ 1659026 w 1719986"/>
                <a:gd name="connsiteY93" fmla="*/ 647700 h 3298244"/>
                <a:gd name="connsiteX94" fmla="*/ 1653311 w 1719986"/>
                <a:gd name="connsiteY94" fmla="*/ 678180 h 3298244"/>
                <a:gd name="connsiteX95" fmla="*/ 1626641 w 1719986"/>
                <a:gd name="connsiteY95" fmla="*/ 737235 h 3298244"/>
                <a:gd name="connsiteX96" fmla="*/ 1559966 w 1719986"/>
                <a:gd name="connsiteY96" fmla="*/ 767715 h 3298244"/>
                <a:gd name="connsiteX97" fmla="*/ 1468526 w 1719986"/>
                <a:gd name="connsiteY97" fmla="*/ 754380 h 3298244"/>
                <a:gd name="connsiteX98" fmla="*/ 1392326 w 1719986"/>
                <a:gd name="connsiteY98" fmla="*/ 739140 h 3298244"/>
                <a:gd name="connsiteX99" fmla="*/ 1325651 w 1719986"/>
                <a:gd name="connsiteY99" fmla="*/ 727710 h 3298244"/>
                <a:gd name="connsiteX100" fmla="*/ 1238021 w 1719986"/>
                <a:gd name="connsiteY100" fmla="*/ 735330 h 3298244"/>
                <a:gd name="connsiteX101" fmla="*/ 1217066 w 1719986"/>
                <a:gd name="connsiteY101" fmla="*/ 762000 h 3298244"/>
                <a:gd name="connsiteX102" fmla="*/ 1194206 w 1719986"/>
                <a:gd name="connsiteY102" fmla="*/ 784860 h 3298244"/>
                <a:gd name="connsiteX103" fmla="*/ 1165631 w 1719986"/>
                <a:gd name="connsiteY103" fmla="*/ 805815 h 3298244"/>
                <a:gd name="connsiteX104" fmla="*/ 1123721 w 1719986"/>
                <a:gd name="connsiteY104" fmla="*/ 836295 h 3298244"/>
                <a:gd name="connsiteX105" fmla="*/ 1102766 w 1719986"/>
                <a:gd name="connsiteY105" fmla="*/ 853440 h 3298244"/>
                <a:gd name="connsiteX106" fmla="*/ 1081811 w 1719986"/>
                <a:gd name="connsiteY106" fmla="*/ 882015 h 3298244"/>
                <a:gd name="connsiteX107" fmla="*/ 1049426 w 1719986"/>
                <a:gd name="connsiteY107" fmla="*/ 914400 h 3298244"/>
                <a:gd name="connsiteX108" fmla="*/ 1020851 w 1719986"/>
                <a:gd name="connsiteY108" fmla="*/ 946785 h 3298244"/>
                <a:gd name="connsiteX109" fmla="*/ 996086 w 1719986"/>
                <a:gd name="connsiteY109" fmla="*/ 982980 h 3298244"/>
                <a:gd name="connsiteX110" fmla="*/ 984656 w 1719986"/>
                <a:gd name="connsiteY110" fmla="*/ 1019175 h 3298244"/>
                <a:gd name="connsiteX111" fmla="*/ 965606 w 1719986"/>
                <a:gd name="connsiteY111" fmla="*/ 1059180 h 3298244"/>
                <a:gd name="connsiteX112" fmla="*/ 950366 w 1719986"/>
                <a:gd name="connsiteY112" fmla="*/ 1104900 h 3298244"/>
                <a:gd name="connsiteX113" fmla="*/ 927506 w 1719986"/>
                <a:gd name="connsiteY113" fmla="*/ 113919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1007516 w 1719986"/>
                <a:gd name="connsiteY117" fmla="*/ 1278255 h 3298244"/>
                <a:gd name="connsiteX118" fmla="*/ 975131 w 1719986"/>
                <a:gd name="connsiteY118" fmla="*/ 1360170 h 3298244"/>
                <a:gd name="connsiteX119" fmla="*/ 942746 w 1719986"/>
                <a:gd name="connsiteY119" fmla="*/ 1419225 h 3298244"/>
                <a:gd name="connsiteX120" fmla="*/ 908456 w 1719986"/>
                <a:gd name="connsiteY120" fmla="*/ 1463040 h 3298244"/>
                <a:gd name="connsiteX121" fmla="*/ 866546 w 1719986"/>
                <a:gd name="connsiteY121" fmla="*/ 1482090 h 3298244"/>
                <a:gd name="connsiteX122" fmla="*/ 841781 w 1719986"/>
                <a:gd name="connsiteY122" fmla="*/ 1535430 h 3298244"/>
                <a:gd name="connsiteX123" fmla="*/ 834161 w 1719986"/>
                <a:gd name="connsiteY123" fmla="*/ 1584960 h 3298244"/>
                <a:gd name="connsiteX124" fmla="*/ 824636 w 1719986"/>
                <a:gd name="connsiteY124" fmla="*/ 1663065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9986"/>
                <a:gd name="connsiteY0" fmla="*/ 3280410 h 3298244"/>
                <a:gd name="connsiteX1" fmla="*/ 298856 w 1719986"/>
                <a:gd name="connsiteY1" fmla="*/ 3219450 h 3298244"/>
                <a:gd name="connsiteX2" fmla="*/ 295046 w 1719986"/>
                <a:gd name="connsiteY2" fmla="*/ 3173730 h 3298244"/>
                <a:gd name="connsiteX3" fmla="*/ 289331 w 1719986"/>
                <a:gd name="connsiteY3" fmla="*/ 3095625 h 3298244"/>
                <a:gd name="connsiteX4" fmla="*/ 287426 w 1719986"/>
                <a:gd name="connsiteY4" fmla="*/ 3055620 h 3298244"/>
                <a:gd name="connsiteX5" fmla="*/ 275996 w 1719986"/>
                <a:gd name="connsiteY5" fmla="*/ 2947035 h 3298244"/>
                <a:gd name="connsiteX6" fmla="*/ 260756 w 1719986"/>
                <a:gd name="connsiteY6" fmla="*/ 2828925 h 3298244"/>
                <a:gd name="connsiteX7" fmla="*/ 251231 w 1719986"/>
                <a:gd name="connsiteY7" fmla="*/ 2762250 h 3298244"/>
                <a:gd name="connsiteX8" fmla="*/ 237896 w 1719986"/>
                <a:gd name="connsiteY8" fmla="*/ 2644140 h 3298244"/>
                <a:gd name="connsiteX9" fmla="*/ 232181 w 1719986"/>
                <a:gd name="connsiteY9" fmla="*/ 2560320 h 3298244"/>
                <a:gd name="connsiteX10" fmla="*/ 222656 w 1719986"/>
                <a:gd name="connsiteY10" fmla="*/ 2447925 h 3298244"/>
                <a:gd name="connsiteX11" fmla="*/ 205511 w 1719986"/>
                <a:gd name="connsiteY11" fmla="*/ 2244090 h 3298244"/>
                <a:gd name="connsiteX12" fmla="*/ 186461 w 1719986"/>
                <a:gd name="connsiteY12" fmla="*/ 2057400 h 3298244"/>
                <a:gd name="connsiteX13" fmla="*/ 176936 w 1719986"/>
                <a:gd name="connsiteY13" fmla="*/ 1844040 h 3298244"/>
                <a:gd name="connsiteX14" fmla="*/ 190271 w 1719986"/>
                <a:gd name="connsiteY14" fmla="*/ 1175385 h 3298244"/>
                <a:gd name="connsiteX15" fmla="*/ 184556 w 1719986"/>
                <a:gd name="connsiteY15" fmla="*/ 1122045 h 3298244"/>
                <a:gd name="connsiteX16" fmla="*/ 176936 w 1719986"/>
                <a:gd name="connsiteY16" fmla="*/ 1074420 h 3298244"/>
                <a:gd name="connsiteX17" fmla="*/ 150266 w 1719986"/>
                <a:gd name="connsiteY17" fmla="*/ 1034415 h 3298244"/>
                <a:gd name="connsiteX18" fmla="*/ 112166 w 1719986"/>
                <a:gd name="connsiteY18" fmla="*/ 990600 h 3298244"/>
                <a:gd name="connsiteX19" fmla="*/ 85496 w 1719986"/>
                <a:gd name="connsiteY19" fmla="*/ 962025 h 3298244"/>
                <a:gd name="connsiteX20" fmla="*/ 45491 w 1719986"/>
                <a:gd name="connsiteY20" fmla="*/ 914400 h 3298244"/>
                <a:gd name="connsiteX21" fmla="*/ 28346 w 1719986"/>
                <a:gd name="connsiteY21" fmla="*/ 876300 h 3298244"/>
                <a:gd name="connsiteX22" fmla="*/ 1676 w 1719986"/>
                <a:gd name="connsiteY22" fmla="*/ 826770 h 3298244"/>
                <a:gd name="connsiteX23" fmla="*/ 1676 w 1719986"/>
                <a:gd name="connsiteY23" fmla="*/ 763905 h 3298244"/>
                <a:gd name="connsiteX24" fmla="*/ 13106 w 1719986"/>
                <a:gd name="connsiteY24" fmla="*/ 708660 h 3298244"/>
                <a:gd name="connsiteX25" fmla="*/ 35966 w 1719986"/>
                <a:gd name="connsiteY25" fmla="*/ 672465 h 3298244"/>
                <a:gd name="connsiteX26" fmla="*/ 51206 w 1719986"/>
                <a:gd name="connsiteY26" fmla="*/ 640080 h 3298244"/>
                <a:gd name="connsiteX27" fmla="*/ 64541 w 1719986"/>
                <a:gd name="connsiteY27" fmla="*/ 561975 h 3298244"/>
                <a:gd name="connsiteX28" fmla="*/ 74066 w 1719986"/>
                <a:gd name="connsiteY28" fmla="*/ 525780 h 3298244"/>
                <a:gd name="connsiteX29" fmla="*/ 89306 w 1719986"/>
                <a:gd name="connsiteY29" fmla="*/ 502920 h 3298244"/>
                <a:gd name="connsiteX30" fmla="*/ 108356 w 1719986"/>
                <a:gd name="connsiteY30" fmla="*/ 472440 h 3298244"/>
                <a:gd name="connsiteX31" fmla="*/ 144551 w 1719986"/>
                <a:gd name="connsiteY31" fmla="*/ 457200 h 3298244"/>
                <a:gd name="connsiteX32" fmla="*/ 163601 w 1719986"/>
                <a:gd name="connsiteY32" fmla="*/ 415290 h 3298244"/>
                <a:gd name="connsiteX33" fmla="*/ 173126 w 1719986"/>
                <a:gd name="connsiteY33" fmla="*/ 342900 h 3298244"/>
                <a:gd name="connsiteX34" fmla="*/ 211226 w 1719986"/>
                <a:gd name="connsiteY34" fmla="*/ 327660 h 3298244"/>
                <a:gd name="connsiteX35" fmla="*/ 241706 w 1719986"/>
                <a:gd name="connsiteY35" fmla="*/ 320040 h 3298244"/>
                <a:gd name="connsiteX36" fmla="*/ 264566 w 1719986"/>
                <a:gd name="connsiteY36" fmla="*/ 312420 h 3298244"/>
                <a:gd name="connsiteX37" fmla="*/ 295046 w 1719986"/>
                <a:gd name="connsiteY37" fmla="*/ 297180 h 3298244"/>
                <a:gd name="connsiteX38" fmla="*/ 333146 w 1719986"/>
                <a:gd name="connsiteY38" fmla="*/ 281940 h 3298244"/>
                <a:gd name="connsiteX39" fmla="*/ 356006 w 1719986"/>
                <a:gd name="connsiteY39" fmla="*/ 274320 h 3298244"/>
                <a:gd name="connsiteX40" fmla="*/ 378866 w 1719986"/>
                <a:gd name="connsiteY40" fmla="*/ 266700 h 3298244"/>
                <a:gd name="connsiteX41" fmla="*/ 411251 w 1719986"/>
                <a:gd name="connsiteY41" fmla="*/ 259080 h 3298244"/>
                <a:gd name="connsiteX42" fmla="*/ 455066 w 1719986"/>
                <a:gd name="connsiteY42" fmla="*/ 245745 h 3298244"/>
                <a:gd name="connsiteX43" fmla="*/ 496976 w 1719986"/>
                <a:gd name="connsiteY43" fmla="*/ 238125 h 3298244"/>
                <a:gd name="connsiteX44" fmla="*/ 542696 w 1719986"/>
                <a:gd name="connsiteY44" fmla="*/ 251460 h 3298244"/>
                <a:gd name="connsiteX45" fmla="*/ 561746 w 1719986"/>
                <a:gd name="connsiteY45" fmla="*/ 297180 h 3298244"/>
                <a:gd name="connsiteX46" fmla="*/ 552221 w 1719986"/>
                <a:gd name="connsiteY46" fmla="*/ 352425 h 3298244"/>
                <a:gd name="connsiteX47" fmla="*/ 546506 w 1719986"/>
                <a:gd name="connsiteY47" fmla="*/ 390525 h 3298244"/>
                <a:gd name="connsiteX48" fmla="*/ 554126 w 1719986"/>
                <a:gd name="connsiteY48" fmla="*/ 449580 h 3298244"/>
                <a:gd name="connsiteX49" fmla="*/ 641756 w 1719986"/>
                <a:gd name="connsiteY49" fmla="*/ 438150 h 3298244"/>
                <a:gd name="connsiteX50" fmla="*/ 698906 w 1719986"/>
                <a:gd name="connsiteY50" fmla="*/ 419100 h 3298244"/>
                <a:gd name="connsiteX51" fmla="*/ 754151 w 1719986"/>
                <a:gd name="connsiteY51" fmla="*/ 403860 h 3298244"/>
                <a:gd name="connsiteX52" fmla="*/ 801776 w 1719986"/>
                <a:gd name="connsiteY52" fmla="*/ 375285 h 3298244"/>
                <a:gd name="connsiteX53" fmla="*/ 775106 w 1719986"/>
                <a:gd name="connsiteY53" fmla="*/ 390525 h 3298244"/>
                <a:gd name="connsiteX54" fmla="*/ 828446 w 1719986"/>
                <a:gd name="connsiteY54" fmla="*/ 358140 h 3298244"/>
                <a:gd name="connsiteX55" fmla="*/ 851306 w 1719986"/>
                <a:gd name="connsiteY55" fmla="*/ 329565 h 3298244"/>
                <a:gd name="connsiteX56" fmla="*/ 857021 w 1719986"/>
                <a:gd name="connsiteY56" fmla="*/ 299085 h 3298244"/>
                <a:gd name="connsiteX57" fmla="*/ 845591 w 1719986"/>
                <a:gd name="connsiteY57" fmla="*/ 272415 h 3298244"/>
                <a:gd name="connsiteX58" fmla="*/ 832256 w 1719986"/>
                <a:gd name="connsiteY58" fmla="*/ 241935 h 3298244"/>
                <a:gd name="connsiteX59" fmla="*/ 836066 w 1719986"/>
                <a:gd name="connsiteY59" fmla="*/ 228600 h 3298244"/>
                <a:gd name="connsiteX60" fmla="*/ 851306 w 1719986"/>
                <a:gd name="connsiteY60" fmla="*/ 205740 h 3298244"/>
                <a:gd name="connsiteX61" fmla="*/ 874166 w 1719986"/>
                <a:gd name="connsiteY61" fmla="*/ 198120 h 3298244"/>
                <a:gd name="connsiteX62" fmla="*/ 927506 w 1719986"/>
                <a:gd name="connsiteY62" fmla="*/ 160020 h 3298244"/>
                <a:gd name="connsiteX63" fmla="*/ 950366 w 1719986"/>
                <a:gd name="connsiteY63" fmla="*/ 152400 h 3298244"/>
                <a:gd name="connsiteX64" fmla="*/ 988466 w 1719986"/>
                <a:gd name="connsiteY64" fmla="*/ 106680 h 3298244"/>
                <a:gd name="connsiteX65" fmla="*/ 1011326 w 1719986"/>
                <a:gd name="connsiteY65" fmla="*/ 99060 h 3298244"/>
                <a:gd name="connsiteX66" fmla="*/ 1034186 w 1719986"/>
                <a:gd name="connsiteY66" fmla="*/ 83820 h 3298244"/>
                <a:gd name="connsiteX67" fmla="*/ 1057046 w 1719986"/>
                <a:gd name="connsiteY67" fmla="*/ 76200 h 3298244"/>
                <a:gd name="connsiteX68" fmla="*/ 1079906 w 1719986"/>
                <a:gd name="connsiteY68" fmla="*/ 60960 h 3298244"/>
                <a:gd name="connsiteX69" fmla="*/ 1110386 w 1719986"/>
                <a:gd name="connsiteY69" fmla="*/ 53340 h 3298244"/>
                <a:gd name="connsiteX70" fmla="*/ 1156106 w 1719986"/>
                <a:gd name="connsiteY70" fmla="*/ 38100 h 3298244"/>
                <a:gd name="connsiteX71" fmla="*/ 1178966 w 1719986"/>
                <a:gd name="connsiteY71" fmla="*/ 15240 h 3298244"/>
                <a:gd name="connsiteX72" fmla="*/ 1262786 w 1719986"/>
                <a:gd name="connsiteY72" fmla="*/ 0 h 3298244"/>
                <a:gd name="connsiteX73" fmla="*/ 1361846 w 1719986"/>
                <a:gd name="connsiteY73" fmla="*/ 7620 h 3298244"/>
                <a:gd name="connsiteX74" fmla="*/ 1384706 w 1719986"/>
                <a:gd name="connsiteY74" fmla="*/ 22860 h 3298244"/>
                <a:gd name="connsiteX75" fmla="*/ 1407566 w 1719986"/>
                <a:gd name="connsiteY75" fmla="*/ 30480 h 3298244"/>
                <a:gd name="connsiteX76" fmla="*/ 1430426 w 1719986"/>
                <a:gd name="connsiteY76" fmla="*/ 45720 h 3298244"/>
                <a:gd name="connsiteX77" fmla="*/ 1483766 w 1719986"/>
                <a:gd name="connsiteY77" fmla="*/ 68580 h 3298244"/>
                <a:gd name="connsiteX78" fmla="*/ 1529486 w 1719986"/>
                <a:gd name="connsiteY78" fmla="*/ 91440 h 3298244"/>
                <a:gd name="connsiteX79" fmla="*/ 1552346 w 1719986"/>
                <a:gd name="connsiteY79" fmla="*/ 114300 h 3298244"/>
                <a:gd name="connsiteX80" fmla="*/ 1575206 w 1719986"/>
                <a:gd name="connsiteY80" fmla="*/ 129540 h 3298244"/>
                <a:gd name="connsiteX81" fmla="*/ 1613306 w 1719986"/>
                <a:gd name="connsiteY81" fmla="*/ 167640 h 3298244"/>
                <a:gd name="connsiteX82" fmla="*/ 1628546 w 1719986"/>
                <a:gd name="connsiteY82" fmla="*/ 190500 h 3298244"/>
                <a:gd name="connsiteX83" fmla="*/ 1636166 w 1719986"/>
                <a:gd name="connsiteY83" fmla="*/ 266700 h 3298244"/>
                <a:gd name="connsiteX84" fmla="*/ 1643786 w 1719986"/>
                <a:gd name="connsiteY84" fmla="*/ 297180 h 3298244"/>
                <a:gd name="connsiteX85" fmla="*/ 1666646 w 1719986"/>
                <a:gd name="connsiteY85" fmla="*/ 320040 h 3298244"/>
                <a:gd name="connsiteX86" fmla="*/ 1693316 w 1719986"/>
                <a:gd name="connsiteY86" fmla="*/ 358140 h 3298244"/>
                <a:gd name="connsiteX87" fmla="*/ 1712366 w 1719986"/>
                <a:gd name="connsiteY87" fmla="*/ 388620 h 3298244"/>
                <a:gd name="connsiteX88" fmla="*/ 1719986 w 1719986"/>
                <a:gd name="connsiteY88" fmla="*/ 411480 h 3298244"/>
                <a:gd name="connsiteX89" fmla="*/ 1706651 w 1719986"/>
                <a:gd name="connsiteY89" fmla="*/ 474345 h 3298244"/>
                <a:gd name="connsiteX90" fmla="*/ 1689506 w 1719986"/>
                <a:gd name="connsiteY90" fmla="*/ 525780 h 3298244"/>
                <a:gd name="connsiteX91" fmla="*/ 1678076 w 1719986"/>
                <a:gd name="connsiteY91" fmla="*/ 579120 h 3298244"/>
                <a:gd name="connsiteX92" fmla="*/ 1666646 w 1719986"/>
                <a:gd name="connsiteY92" fmla="*/ 624840 h 3298244"/>
                <a:gd name="connsiteX93" fmla="*/ 1659026 w 1719986"/>
                <a:gd name="connsiteY93" fmla="*/ 647700 h 3298244"/>
                <a:gd name="connsiteX94" fmla="*/ 1653311 w 1719986"/>
                <a:gd name="connsiteY94" fmla="*/ 678180 h 3298244"/>
                <a:gd name="connsiteX95" fmla="*/ 1626641 w 1719986"/>
                <a:gd name="connsiteY95" fmla="*/ 737235 h 3298244"/>
                <a:gd name="connsiteX96" fmla="*/ 1559966 w 1719986"/>
                <a:gd name="connsiteY96" fmla="*/ 767715 h 3298244"/>
                <a:gd name="connsiteX97" fmla="*/ 1468526 w 1719986"/>
                <a:gd name="connsiteY97" fmla="*/ 754380 h 3298244"/>
                <a:gd name="connsiteX98" fmla="*/ 1392326 w 1719986"/>
                <a:gd name="connsiteY98" fmla="*/ 739140 h 3298244"/>
                <a:gd name="connsiteX99" fmla="*/ 1325651 w 1719986"/>
                <a:gd name="connsiteY99" fmla="*/ 727710 h 3298244"/>
                <a:gd name="connsiteX100" fmla="*/ 1238021 w 1719986"/>
                <a:gd name="connsiteY100" fmla="*/ 735330 h 3298244"/>
                <a:gd name="connsiteX101" fmla="*/ 1217066 w 1719986"/>
                <a:gd name="connsiteY101" fmla="*/ 762000 h 3298244"/>
                <a:gd name="connsiteX102" fmla="*/ 1194206 w 1719986"/>
                <a:gd name="connsiteY102" fmla="*/ 784860 h 3298244"/>
                <a:gd name="connsiteX103" fmla="*/ 1165631 w 1719986"/>
                <a:gd name="connsiteY103" fmla="*/ 805815 h 3298244"/>
                <a:gd name="connsiteX104" fmla="*/ 1123721 w 1719986"/>
                <a:gd name="connsiteY104" fmla="*/ 836295 h 3298244"/>
                <a:gd name="connsiteX105" fmla="*/ 1102766 w 1719986"/>
                <a:gd name="connsiteY105" fmla="*/ 853440 h 3298244"/>
                <a:gd name="connsiteX106" fmla="*/ 1081811 w 1719986"/>
                <a:gd name="connsiteY106" fmla="*/ 882015 h 3298244"/>
                <a:gd name="connsiteX107" fmla="*/ 1049426 w 1719986"/>
                <a:gd name="connsiteY107" fmla="*/ 914400 h 3298244"/>
                <a:gd name="connsiteX108" fmla="*/ 1020851 w 1719986"/>
                <a:gd name="connsiteY108" fmla="*/ 946785 h 3298244"/>
                <a:gd name="connsiteX109" fmla="*/ 996086 w 1719986"/>
                <a:gd name="connsiteY109" fmla="*/ 982980 h 3298244"/>
                <a:gd name="connsiteX110" fmla="*/ 984656 w 1719986"/>
                <a:gd name="connsiteY110" fmla="*/ 1019175 h 3298244"/>
                <a:gd name="connsiteX111" fmla="*/ 965606 w 1719986"/>
                <a:gd name="connsiteY111" fmla="*/ 1059180 h 3298244"/>
                <a:gd name="connsiteX112" fmla="*/ 950366 w 1719986"/>
                <a:gd name="connsiteY112" fmla="*/ 1104900 h 3298244"/>
                <a:gd name="connsiteX113" fmla="*/ 927506 w 1719986"/>
                <a:gd name="connsiteY113" fmla="*/ 1139190 h 3298244"/>
                <a:gd name="connsiteX114" fmla="*/ 912266 w 1719986"/>
                <a:gd name="connsiteY114" fmla="*/ 1173480 h 3298244"/>
                <a:gd name="connsiteX115" fmla="*/ 919886 w 1719986"/>
                <a:gd name="connsiteY115" fmla="*/ 1203960 h 3298244"/>
                <a:gd name="connsiteX116" fmla="*/ 965606 w 1719986"/>
                <a:gd name="connsiteY116" fmla="*/ 1232535 h 3298244"/>
                <a:gd name="connsiteX117" fmla="*/ 1007516 w 1719986"/>
                <a:gd name="connsiteY117" fmla="*/ 1278255 h 3298244"/>
                <a:gd name="connsiteX118" fmla="*/ 975131 w 1719986"/>
                <a:gd name="connsiteY118" fmla="*/ 1360170 h 3298244"/>
                <a:gd name="connsiteX119" fmla="*/ 942746 w 1719986"/>
                <a:gd name="connsiteY119" fmla="*/ 1419225 h 3298244"/>
                <a:gd name="connsiteX120" fmla="*/ 908456 w 1719986"/>
                <a:gd name="connsiteY120" fmla="*/ 1463040 h 3298244"/>
                <a:gd name="connsiteX121" fmla="*/ 866546 w 1719986"/>
                <a:gd name="connsiteY121" fmla="*/ 1482090 h 3298244"/>
                <a:gd name="connsiteX122" fmla="*/ 841781 w 1719986"/>
                <a:gd name="connsiteY122" fmla="*/ 1535430 h 3298244"/>
                <a:gd name="connsiteX123" fmla="*/ 834161 w 1719986"/>
                <a:gd name="connsiteY123" fmla="*/ 1584960 h 3298244"/>
                <a:gd name="connsiteX124" fmla="*/ 824636 w 1719986"/>
                <a:gd name="connsiteY124" fmla="*/ 1663065 h 3298244"/>
                <a:gd name="connsiteX125" fmla="*/ 813206 w 1719986"/>
                <a:gd name="connsiteY125" fmla="*/ 1729740 h 3298244"/>
                <a:gd name="connsiteX126" fmla="*/ 805586 w 1719986"/>
                <a:gd name="connsiteY126" fmla="*/ 1760220 h 3298244"/>
                <a:gd name="connsiteX127" fmla="*/ 794156 w 1719986"/>
                <a:gd name="connsiteY127" fmla="*/ 1935480 h 3298244"/>
                <a:gd name="connsiteX128" fmla="*/ 786536 w 1719986"/>
                <a:gd name="connsiteY128" fmla="*/ 2002155 h 3298244"/>
                <a:gd name="connsiteX129" fmla="*/ 786536 w 1719986"/>
                <a:gd name="connsiteY129" fmla="*/ 2114550 h 3298244"/>
                <a:gd name="connsiteX130" fmla="*/ 790346 w 1719986"/>
                <a:gd name="connsiteY130" fmla="*/ 2202180 h 3298244"/>
                <a:gd name="connsiteX131" fmla="*/ 813206 w 1719986"/>
                <a:gd name="connsiteY131" fmla="*/ 2541270 h 3298244"/>
                <a:gd name="connsiteX132" fmla="*/ 826541 w 1719986"/>
                <a:gd name="connsiteY132" fmla="*/ 2798445 h 3298244"/>
                <a:gd name="connsiteX133" fmla="*/ 826541 w 1719986"/>
                <a:gd name="connsiteY133" fmla="*/ 3055620 h 3298244"/>
                <a:gd name="connsiteX134" fmla="*/ 820826 w 1719986"/>
                <a:gd name="connsiteY134" fmla="*/ 3276600 h 3298244"/>
                <a:gd name="connsiteX135" fmla="*/ 660806 w 1719986"/>
                <a:gd name="connsiteY135" fmla="*/ 3289935 h 3298244"/>
                <a:gd name="connsiteX136" fmla="*/ 436016 w 1719986"/>
                <a:gd name="connsiteY136" fmla="*/ 3286125 h 3298244"/>
                <a:gd name="connsiteX137" fmla="*/ 306476 w 1719986"/>
                <a:gd name="connsiteY137" fmla="*/ 3280410 h 3298244"/>
                <a:gd name="connsiteX0" fmla="*/ 306476 w 1716176"/>
                <a:gd name="connsiteY0" fmla="*/ 3280410 h 3298244"/>
                <a:gd name="connsiteX1" fmla="*/ 298856 w 1716176"/>
                <a:gd name="connsiteY1" fmla="*/ 3219450 h 3298244"/>
                <a:gd name="connsiteX2" fmla="*/ 295046 w 1716176"/>
                <a:gd name="connsiteY2" fmla="*/ 3173730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7021 w 1716176"/>
                <a:gd name="connsiteY56" fmla="*/ 29908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88466 w 1716176"/>
                <a:gd name="connsiteY64" fmla="*/ 106680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53340 h 3298244"/>
                <a:gd name="connsiteX70" fmla="*/ 1156106 w 1716176"/>
                <a:gd name="connsiteY70" fmla="*/ 38100 h 3298244"/>
                <a:gd name="connsiteX71" fmla="*/ 1178966 w 1716176"/>
                <a:gd name="connsiteY71" fmla="*/ 15240 h 3298244"/>
                <a:gd name="connsiteX72" fmla="*/ 1262786 w 1716176"/>
                <a:gd name="connsiteY72" fmla="*/ 0 h 3298244"/>
                <a:gd name="connsiteX73" fmla="*/ 1361846 w 1716176"/>
                <a:gd name="connsiteY73" fmla="*/ 7620 h 3298244"/>
                <a:gd name="connsiteX74" fmla="*/ 1384706 w 1716176"/>
                <a:gd name="connsiteY74" fmla="*/ 22860 h 3298244"/>
                <a:gd name="connsiteX75" fmla="*/ 1407566 w 1716176"/>
                <a:gd name="connsiteY75" fmla="*/ 30480 h 3298244"/>
                <a:gd name="connsiteX76" fmla="*/ 1430426 w 1716176"/>
                <a:gd name="connsiteY76" fmla="*/ 45720 h 3298244"/>
                <a:gd name="connsiteX77" fmla="*/ 1483766 w 1716176"/>
                <a:gd name="connsiteY77" fmla="*/ 68580 h 3298244"/>
                <a:gd name="connsiteX78" fmla="*/ 1529486 w 1716176"/>
                <a:gd name="connsiteY78" fmla="*/ 91440 h 3298244"/>
                <a:gd name="connsiteX79" fmla="*/ 1552346 w 1716176"/>
                <a:gd name="connsiteY79" fmla="*/ 114300 h 3298244"/>
                <a:gd name="connsiteX80" fmla="*/ 1575206 w 1716176"/>
                <a:gd name="connsiteY80" fmla="*/ 129540 h 3298244"/>
                <a:gd name="connsiteX81" fmla="*/ 1613306 w 1716176"/>
                <a:gd name="connsiteY81" fmla="*/ 167640 h 3298244"/>
                <a:gd name="connsiteX82" fmla="*/ 1628546 w 1716176"/>
                <a:gd name="connsiteY82" fmla="*/ 19050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9966 w 1716176"/>
                <a:gd name="connsiteY96" fmla="*/ 76771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7066 w 1716176"/>
                <a:gd name="connsiteY101" fmla="*/ 762000 h 3298244"/>
                <a:gd name="connsiteX102" fmla="*/ 1194206 w 1716176"/>
                <a:gd name="connsiteY102" fmla="*/ 784860 h 3298244"/>
                <a:gd name="connsiteX103" fmla="*/ 1165631 w 1716176"/>
                <a:gd name="connsiteY103" fmla="*/ 805815 h 3298244"/>
                <a:gd name="connsiteX104" fmla="*/ 1123721 w 1716176"/>
                <a:gd name="connsiteY104" fmla="*/ 836295 h 3298244"/>
                <a:gd name="connsiteX105" fmla="*/ 1102766 w 1716176"/>
                <a:gd name="connsiteY105" fmla="*/ 853440 h 3298244"/>
                <a:gd name="connsiteX106" fmla="*/ 1081811 w 1716176"/>
                <a:gd name="connsiteY106" fmla="*/ 882015 h 3298244"/>
                <a:gd name="connsiteX107" fmla="*/ 1049426 w 1716176"/>
                <a:gd name="connsiteY107" fmla="*/ 914400 h 3298244"/>
                <a:gd name="connsiteX108" fmla="*/ 1020851 w 1716176"/>
                <a:gd name="connsiteY108" fmla="*/ 946785 h 3298244"/>
                <a:gd name="connsiteX109" fmla="*/ 996086 w 1716176"/>
                <a:gd name="connsiteY109" fmla="*/ 982980 h 3298244"/>
                <a:gd name="connsiteX110" fmla="*/ 984656 w 1716176"/>
                <a:gd name="connsiteY110" fmla="*/ 1019175 h 3298244"/>
                <a:gd name="connsiteX111" fmla="*/ 965606 w 1716176"/>
                <a:gd name="connsiteY111" fmla="*/ 1059180 h 3298244"/>
                <a:gd name="connsiteX112" fmla="*/ 950366 w 1716176"/>
                <a:gd name="connsiteY112" fmla="*/ 1104900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3206 w 1716176"/>
                <a:gd name="connsiteY125" fmla="*/ 1729740 h 3298244"/>
                <a:gd name="connsiteX126" fmla="*/ 805586 w 1716176"/>
                <a:gd name="connsiteY126" fmla="*/ 1760220 h 3298244"/>
                <a:gd name="connsiteX127" fmla="*/ 794156 w 1716176"/>
                <a:gd name="connsiteY127" fmla="*/ 193548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98856 w 1716176"/>
                <a:gd name="connsiteY1" fmla="*/ 3219450 h 3298244"/>
                <a:gd name="connsiteX2" fmla="*/ 295046 w 1716176"/>
                <a:gd name="connsiteY2" fmla="*/ 3173730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7021 w 1716176"/>
                <a:gd name="connsiteY56" fmla="*/ 29908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88466 w 1716176"/>
                <a:gd name="connsiteY64" fmla="*/ 106680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53340 h 3298244"/>
                <a:gd name="connsiteX70" fmla="*/ 1156106 w 1716176"/>
                <a:gd name="connsiteY70" fmla="*/ 38100 h 3298244"/>
                <a:gd name="connsiteX71" fmla="*/ 1178966 w 1716176"/>
                <a:gd name="connsiteY71" fmla="*/ 15240 h 3298244"/>
                <a:gd name="connsiteX72" fmla="*/ 1262786 w 1716176"/>
                <a:gd name="connsiteY72" fmla="*/ 0 h 3298244"/>
                <a:gd name="connsiteX73" fmla="*/ 1361846 w 1716176"/>
                <a:gd name="connsiteY73" fmla="*/ 7620 h 3298244"/>
                <a:gd name="connsiteX74" fmla="*/ 1384706 w 1716176"/>
                <a:gd name="connsiteY74" fmla="*/ 22860 h 3298244"/>
                <a:gd name="connsiteX75" fmla="*/ 1407566 w 1716176"/>
                <a:gd name="connsiteY75" fmla="*/ 30480 h 3298244"/>
                <a:gd name="connsiteX76" fmla="*/ 1430426 w 1716176"/>
                <a:gd name="connsiteY76" fmla="*/ 45720 h 3298244"/>
                <a:gd name="connsiteX77" fmla="*/ 1483766 w 1716176"/>
                <a:gd name="connsiteY77" fmla="*/ 68580 h 3298244"/>
                <a:gd name="connsiteX78" fmla="*/ 1529486 w 1716176"/>
                <a:gd name="connsiteY78" fmla="*/ 91440 h 3298244"/>
                <a:gd name="connsiteX79" fmla="*/ 1552346 w 1716176"/>
                <a:gd name="connsiteY79" fmla="*/ 114300 h 3298244"/>
                <a:gd name="connsiteX80" fmla="*/ 1575206 w 1716176"/>
                <a:gd name="connsiteY80" fmla="*/ 129540 h 3298244"/>
                <a:gd name="connsiteX81" fmla="*/ 1613306 w 1716176"/>
                <a:gd name="connsiteY81" fmla="*/ 167640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9966 w 1716176"/>
                <a:gd name="connsiteY96" fmla="*/ 76771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7066 w 1716176"/>
                <a:gd name="connsiteY101" fmla="*/ 762000 h 3298244"/>
                <a:gd name="connsiteX102" fmla="*/ 1194206 w 1716176"/>
                <a:gd name="connsiteY102" fmla="*/ 784860 h 3298244"/>
                <a:gd name="connsiteX103" fmla="*/ 1165631 w 1716176"/>
                <a:gd name="connsiteY103" fmla="*/ 805815 h 3298244"/>
                <a:gd name="connsiteX104" fmla="*/ 1123721 w 1716176"/>
                <a:gd name="connsiteY104" fmla="*/ 836295 h 3298244"/>
                <a:gd name="connsiteX105" fmla="*/ 1102766 w 1716176"/>
                <a:gd name="connsiteY105" fmla="*/ 853440 h 3298244"/>
                <a:gd name="connsiteX106" fmla="*/ 1081811 w 1716176"/>
                <a:gd name="connsiteY106" fmla="*/ 882015 h 3298244"/>
                <a:gd name="connsiteX107" fmla="*/ 1049426 w 1716176"/>
                <a:gd name="connsiteY107" fmla="*/ 914400 h 3298244"/>
                <a:gd name="connsiteX108" fmla="*/ 1020851 w 1716176"/>
                <a:gd name="connsiteY108" fmla="*/ 946785 h 3298244"/>
                <a:gd name="connsiteX109" fmla="*/ 996086 w 1716176"/>
                <a:gd name="connsiteY109" fmla="*/ 982980 h 3298244"/>
                <a:gd name="connsiteX110" fmla="*/ 984656 w 1716176"/>
                <a:gd name="connsiteY110" fmla="*/ 1019175 h 3298244"/>
                <a:gd name="connsiteX111" fmla="*/ 965606 w 1716176"/>
                <a:gd name="connsiteY111" fmla="*/ 1059180 h 3298244"/>
                <a:gd name="connsiteX112" fmla="*/ 950366 w 1716176"/>
                <a:gd name="connsiteY112" fmla="*/ 1104900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3206 w 1716176"/>
                <a:gd name="connsiteY125" fmla="*/ 1729740 h 3298244"/>
                <a:gd name="connsiteX126" fmla="*/ 805586 w 1716176"/>
                <a:gd name="connsiteY126" fmla="*/ 1760220 h 3298244"/>
                <a:gd name="connsiteX127" fmla="*/ 794156 w 1716176"/>
                <a:gd name="connsiteY127" fmla="*/ 193548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98856 w 1716176"/>
                <a:gd name="connsiteY1" fmla="*/ 3219450 h 3298244"/>
                <a:gd name="connsiteX2" fmla="*/ 295046 w 1716176"/>
                <a:gd name="connsiteY2" fmla="*/ 3173730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7021 w 1716176"/>
                <a:gd name="connsiteY56" fmla="*/ 29908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88466 w 1716176"/>
                <a:gd name="connsiteY64" fmla="*/ 106680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53340 h 3298244"/>
                <a:gd name="connsiteX70" fmla="*/ 1156106 w 1716176"/>
                <a:gd name="connsiteY70" fmla="*/ 38100 h 3298244"/>
                <a:gd name="connsiteX71" fmla="*/ 1178966 w 1716176"/>
                <a:gd name="connsiteY71" fmla="*/ 15240 h 3298244"/>
                <a:gd name="connsiteX72" fmla="*/ 1262786 w 1716176"/>
                <a:gd name="connsiteY72" fmla="*/ 0 h 3298244"/>
                <a:gd name="connsiteX73" fmla="*/ 1361846 w 1716176"/>
                <a:gd name="connsiteY73" fmla="*/ 7620 h 3298244"/>
                <a:gd name="connsiteX74" fmla="*/ 1384706 w 1716176"/>
                <a:gd name="connsiteY74" fmla="*/ 22860 h 3298244"/>
                <a:gd name="connsiteX75" fmla="*/ 1407566 w 1716176"/>
                <a:gd name="connsiteY75" fmla="*/ 30480 h 3298244"/>
                <a:gd name="connsiteX76" fmla="*/ 1430426 w 1716176"/>
                <a:gd name="connsiteY76" fmla="*/ 45720 h 3298244"/>
                <a:gd name="connsiteX77" fmla="*/ 1483766 w 1716176"/>
                <a:gd name="connsiteY77" fmla="*/ 68580 h 3298244"/>
                <a:gd name="connsiteX78" fmla="*/ 1529486 w 1716176"/>
                <a:gd name="connsiteY78" fmla="*/ 91440 h 3298244"/>
                <a:gd name="connsiteX79" fmla="*/ 1552346 w 1716176"/>
                <a:gd name="connsiteY79" fmla="*/ 11430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9966 w 1716176"/>
                <a:gd name="connsiteY96" fmla="*/ 76771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7066 w 1716176"/>
                <a:gd name="connsiteY101" fmla="*/ 762000 h 3298244"/>
                <a:gd name="connsiteX102" fmla="*/ 1194206 w 1716176"/>
                <a:gd name="connsiteY102" fmla="*/ 784860 h 3298244"/>
                <a:gd name="connsiteX103" fmla="*/ 1165631 w 1716176"/>
                <a:gd name="connsiteY103" fmla="*/ 805815 h 3298244"/>
                <a:gd name="connsiteX104" fmla="*/ 1123721 w 1716176"/>
                <a:gd name="connsiteY104" fmla="*/ 836295 h 3298244"/>
                <a:gd name="connsiteX105" fmla="*/ 1102766 w 1716176"/>
                <a:gd name="connsiteY105" fmla="*/ 853440 h 3298244"/>
                <a:gd name="connsiteX106" fmla="*/ 1081811 w 1716176"/>
                <a:gd name="connsiteY106" fmla="*/ 882015 h 3298244"/>
                <a:gd name="connsiteX107" fmla="*/ 1049426 w 1716176"/>
                <a:gd name="connsiteY107" fmla="*/ 914400 h 3298244"/>
                <a:gd name="connsiteX108" fmla="*/ 1020851 w 1716176"/>
                <a:gd name="connsiteY108" fmla="*/ 946785 h 3298244"/>
                <a:gd name="connsiteX109" fmla="*/ 996086 w 1716176"/>
                <a:gd name="connsiteY109" fmla="*/ 982980 h 3298244"/>
                <a:gd name="connsiteX110" fmla="*/ 984656 w 1716176"/>
                <a:gd name="connsiteY110" fmla="*/ 1019175 h 3298244"/>
                <a:gd name="connsiteX111" fmla="*/ 965606 w 1716176"/>
                <a:gd name="connsiteY111" fmla="*/ 1059180 h 3298244"/>
                <a:gd name="connsiteX112" fmla="*/ 950366 w 1716176"/>
                <a:gd name="connsiteY112" fmla="*/ 1104900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3206 w 1716176"/>
                <a:gd name="connsiteY125" fmla="*/ 1729740 h 3298244"/>
                <a:gd name="connsiteX126" fmla="*/ 805586 w 1716176"/>
                <a:gd name="connsiteY126" fmla="*/ 1760220 h 3298244"/>
                <a:gd name="connsiteX127" fmla="*/ 794156 w 1716176"/>
                <a:gd name="connsiteY127" fmla="*/ 193548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98856 w 1716176"/>
                <a:gd name="connsiteY1" fmla="*/ 3219450 h 3298244"/>
                <a:gd name="connsiteX2" fmla="*/ 295046 w 1716176"/>
                <a:gd name="connsiteY2" fmla="*/ 3173730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7021 w 1716176"/>
                <a:gd name="connsiteY56" fmla="*/ 29908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88466 w 1716176"/>
                <a:gd name="connsiteY64" fmla="*/ 106680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53340 h 3298244"/>
                <a:gd name="connsiteX70" fmla="*/ 1156106 w 1716176"/>
                <a:gd name="connsiteY70" fmla="*/ 38100 h 3298244"/>
                <a:gd name="connsiteX71" fmla="*/ 1178966 w 1716176"/>
                <a:gd name="connsiteY71" fmla="*/ 15240 h 3298244"/>
                <a:gd name="connsiteX72" fmla="*/ 1262786 w 1716176"/>
                <a:gd name="connsiteY72" fmla="*/ 0 h 3298244"/>
                <a:gd name="connsiteX73" fmla="*/ 1361846 w 1716176"/>
                <a:gd name="connsiteY73" fmla="*/ 7620 h 3298244"/>
                <a:gd name="connsiteX74" fmla="*/ 1384706 w 1716176"/>
                <a:gd name="connsiteY74" fmla="*/ 22860 h 3298244"/>
                <a:gd name="connsiteX75" fmla="*/ 1407566 w 1716176"/>
                <a:gd name="connsiteY75" fmla="*/ 30480 h 3298244"/>
                <a:gd name="connsiteX76" fmla="*/ 1430426 w 1716176"/>
                <a:gd name="connsiteY76" fmla="*/ 45720 h 3298244"/>
                <a:gd name="connsiteX77" fmla="*/ 1483766 w 1716176"/>
                <a:gd name="connsiteY77" fmla="*/ 68580 h 3298244"/>
                <a:gd name="connsiteX78" fmla="*/ 1529486 w 1716176"/>
                <a:gd name="connsiteY78" fmla="*/ 91440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9966 w 1716176"/>
                <a:gd name="connsiteY96" fmla="*/ 76771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7066 w 1716176"/>
                <a:gd name="connsiteY101" fmla="*/ 762000 h 3298244"/>
                <a:gd name="connsiteX102" fmla="*/ 1194206 w 1716176"/>
                <a:gd name="connsiteY102" fmla="*/ 784860 h 3298244"/>
                <a:gd name="connsiteX103" fmla="*/ 1165631 w 1716176"/>
                <a:gd name="connsiteY103" fmla="*/ 805815 h 3298244"/>
                <a:gd name="connsiteX104" fmla="*/ 1123721 w 1716176"/>
                <a:gd name="connsiteY104" fmla="*/ 836295 h 3298244"/>
                <a:gd name="connsiteX105" fmla="*/ 1102766 w 1716176"/>
                <a:gd name="connsiteY105" fmla="*/ 853440 h 3298244"/>
                <a:gd name="connsiteX106" fmla="*/ 1081811 w 1716176"/>
                <a:gd name="connsiteY106" fmla="*/ 882015 h 3298244"/>
                <a:gd name="connsiteX107" fmla="*/ 1049426 w 1716176"/>
                <a:gd name="connsiteY107" fmla="*/ 914400 h 3298244"/>
                <a:gd name="connsiteX108" fmla="*/ 1020851 w 1716176"/>
                <a:gd name="connsiteY108" fmla="*/ 946785 h 3298244"/>
                <a:gd name="connsiteX109" fmla="*/ 996086 w 1716176"/>
                <a:gd name="connsiteY109" fmla="*/ 982980 h 3298244"/>
                <a:gd name="connsiteX110" fmla="*/ 984656 w 1716176"/>
                <a:gd name="connsiteY110" fmla="*/ 1019175 h 3298244"/>
                <a:gd name="connsiteX111" fmla="*/ 965606 w 1716176"/>
                <a:gd name="connsiteY111" fmla="*/ 1059180 h 3298244"/>
                <a:gd name="connsiteX112" fmla="*/ 950366 w 1716176"/>
                <a:gd name="connsiteY112" fmla="*/ 1104900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3206 w 1716176"/>
                <a:gd name="connsiteY125" fmla="*/ 1729740 h 3298244"/>
                <a:gd name="connsiteX126" fmla="*/ 805586 w 1716176"/>
                <a:gd name="connsiteY126" fmla="*/ 1760220 h 3298244"/>
                <a:gd name="connsiteX127" fmla="*/ 794156 w 1716176"/>
                <a:gd name="connsiteY127" fmla="*/ 193548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98856 w 1716176"/>
                <a:gd name="connsiteY1" fmla="*/ 3219450 h 3298244"/>
                <a:gd name="connsiteX2" fmla="*/ 295046 w 1716176"/>
                <a:gd name="connsiteY2" fmla="*/ 3173730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7021 w 1716176"/>
                <a:gd name="connsiteY56" fmla="*/ 29908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88466 w 1716176"/>
                <a:gd name="connsiteY64" fmla="*/ 106680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53340 h 3298244"/>
                <a:gd name="connsiteX70" fmla="*/ 1156106 w 1716176"/>
                <a:gd name="connsiteY70" fmla="*/ 38100 h 3298244"/>
                <a:gd name="connsiteX71" fmla="*/ 1178966 w 1716176"/>
                <a:gd name="connsiteY71" fmla="*/ 15240 h 3298244"/>
                <a:gd name="connsiteX72" fmla="*/ 1262786 w 1716176"/>
                <a:gd name="connsiteY72" fmla="*/ 0 h 3298244"/>
                <a:gd name="connsiteX73" fmla="*/ 1361846 w 1716176"/>
                <a:gd name="connsiteY73" fmla="*/ 7620 h 3298244"/>
                <a:gd name="connsiteX74" fmla="*/ 1384706 w 1716176"/>
                <a:gd name="connsiteY74" fmla="*/ 22860 h 3298244"/>
                <a:gd name="connsiteX75" fmla="*/ 1407566 w 1716176"/>
                <a:gd name="connsiteY75" fmla="*/ 30480 h 3298244"/>
                <a:gd name="connsiteX76" fmla="*/ 1430426 w 1716176"/>
                <a:gd name="connsiteY76" fmla="*/ 45720 h 3298244"/>
                <a:gd name="connsiteX77" fmla="*/ 1483766 w 1716176"/>
                <a:gd name="connsiteY77" fmla="*/ 68580 h 3298244"/>
                <a:gd name="connsiteX78" fmla="*/ 1523771 w 1716176"/>
                <a:gd name="connsiteY78" fmla="*/ 85725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9966 w 1716176"/>
                <a:gd name="connsiteY96" fmla="*/ 76771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7066 w 1716176"/>
                <a:gd name="connsiteY101" fmla="*/ 762000 h 3298244"/>
                <a:gd name="connsiteX102" fmla="*/ 1194206 w 1716176"/>
                <a:gd name="connsiteY102" fmla="*/ 784860 h 3298244"/>
                <a:gd name="connsiteX103" fmla="*/ 1165631 w 1716176"/>
                <a:gd name="connsiteY103" fmla="*/ 805815 h 3298244"/>
                <a:gd name="connsiteX104" fmla="*/ 1123721 w 1716176"/>
                <a:gd name="connsiteY104" fmla="*/ 836295 h 3298244"/>
                <a:gd name="connsiteX105" fmla="*/ 1102766 w 1716176"/>
                <a:gd name="connsiteY105" fmla="*/ 853440 h 3298244"/>
                <a:gd name="connsiteX106" fmla="*/ 1081811 w 1716176"/>
                <a:gd name="connsiteY106" fmla="*/ 882015 h 3298244"/>
                <a:gd name="connsiteX107" fmla="*/ 1049426 w 1716176"/>
                <a:gd name="connsiteY107" fmla="*/ 914400 h 3298244"/>
                <a:gd name="connsiteX108" fmla="*/ 1020851 w 1716176"/>
                <a:gd name="connsiteY108" fmla="*/ 946785 h 3298244"/>
                <a:gd name="connsiteX109" fmla="*/ 996086 w 1716176"/>
                <a:gd name="connsiteY109" fmla="*/ 982980 h 3298244"/>
                <a:gd name="connsiteX110" fmla="*/ 984656 w 1716176"/>
                <a:gd name="connsiteY110" fmla="*/ 1019175 h 3298244"/>
                <a:gd name="connsiteX111" fmla="*/ 965606 w 1716176"/>
                <a:gd name="connsiteY111" fmla="*/ 1059180 h 3298244"/>
                <a:gd name="connsiteX112" fmla="*/ 950366 w 1716176"/>
                <a:gd name="connsiteY112" fmla="*/ 1104900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3206 w 1716176"/>
                <a:gd name="connsiteY125" fmla="*/ 1729740 h 3298244"/>
                <a:gd name="connsiteX126" fmla="*/ 805586 w 1716176"/>
                <a:gd name="connsiteY126" fmla="*/ 1760220 h 3298244"/>
                <a:gd name="connsiteX127" fmla="*/ 794156 w 1716176"/>
                <a:gd name="connsiteY127" fmla="*/ 193548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98856 w 1716176"/>
                <a:gd name="connsiteY1" fmla="*/ 3219450 h 3298244"/>
                <a:gd name="connsiteX2" fmla="*/ 295046 w 1716176"/>
                <a:gd name="connsiteY2" fmla="*/ 3173730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7021 w 1716176"/>
                <a:gd name="connsiteY56" fmla="*/ 29908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88466 w 1716176"/>
                <a:gd name="connsiteY64" fmla="*/ 106680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53340 h 3298244"/>
                <a:gd name="connsiteX70" fmla="*/ 1156106 w 1716176"/>
                <a:gd name="connsiteY70" fmla="*/ 38100 h 3298244"/>
                <a:gd name="connsiteX71" fmla="*/ 1178966 w 1716176"/>
                <a:gd name="connsiteY71" fmla="*/ 15240 h 3298244"/>
                <a:gd name="connsiteX72" fmla="*/ 1262786 w 1716176"/>
                <a:gd name="connsiteY72" fmla="*/ 0 h 3298244"/>
                <a:gd name="connsiteX73" fmla="*/ 1361846 w 1716176"/>
                <a:gd name="connsiteY73" fmla="*/ 762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83766 w 1716176"/>
                <a:gd name="connsiteY77" fmla="*/ 68580 h 3298244"/>
                <a:gd name="connsiteX78" fmla="*/ 1523771 w 1716176"/>
                <a:gd name="connsiteY78" fmla="*/ 85725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9966 w 1716176"/>
                <a:gd name="connsiteY96" fmla="*/ 76771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7066 w 1716176"/>
                <a:gd name="connsiteY101" fmla="*/ 762000 h 3298244"/>
                <a:gd name="connsiteX102" fmla="*/ 1194206 w 1716176"/>
                <a:gd name="connsiteY102" fmla="*/ 784860 h 3298244"/>
                <a:gd name="connsiteX103" fmla="*/ 1165631 w 1716176"/>
                <a:gd name="connsiteY103" fmla="*/ 805815 h 3298244"/>
                <a:gd name="connsiteX104" fmla="*/ 1123721 w 1716176"/>
                <a:gd name="connsiteY104" fmla="*/ 836295 h 3298244"/>
                <a:gd name="connsiteX105" fmla="*/ 1102766 w 1716176"/>
                <a:gd name="connsiteY105" fmla="*/ 853440 h 3298244"/>
                <a:gd name="connsiteX106" fmla="*/ 1081811 w 1716176"/>
                <a:gd name="connsiteY106" fmla="*/ 882015 h 3298244"/>
                <a:gd name="connsiteX107" fmla="*/ 1049426 w 1716176"/>
                <a:gd name="connsiteY107" fmla="*/ 914400 h 3298244"/>
                <a:gd name="connsiteX108" fmla="*/ 1020851 w 1716176"/>
                <a:gd name="connsiteY108" fmla="*/ 946785 h 3298244"/>
                <a:gd name="connsiteX109" fmla="*/ 996086 w 1716176"/>
                <a:gd name="connsiteY109" fmla="*/ 982980 h 3298244"/>
                <a:gd name="connsiteX110" fmla="*/ 984656 w 1716176"/>
                <a:gd name="connsiteY110" fmla="*/ 1019175 h 3298244"/>
                <a:gd name="connsiteX111" fmla="*/ 965606 w 1716176"/>
                <a:gd name="connsiteY111" fmla="*/ 1059180 h 3298244"/>
                <a:gd name="connsiteX112" fmla="*/ 950366 w 1716176"/>
                <a:gd name="connsiteY112" fmla="*/ 1104900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3206 w 1716176"/>
                <a:gd name="connsiteY125" fmla="*/ 1729740 h 3298244"/>
                <a:gd name="connsiteX126" fmla="*/ 805586 w 1716176"/>
                <a:gd name="connsiteY126" fmla="*/ 1760220 h 3298244"/>
                <a:gd name="connsiteX127" fmla="*/ 794156 w 1716176"/>
                <a:gd name="connsiteY127" fmla="*/ 193548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98856 w 1716176"/>
                <a:gd name="connsiteY1" fmla="*/ 3219450 h 3298244"/>
                <a:gd name="connsiteX2" fmla="*/ 295046 w 1716176"/>
                <a:gd name="connsiteY2" fmla="*/ 3173730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7021 w 1716176"/>
                <a:gd name="connsiteY56" fmla="*/ 29908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88466 w 1716176"/>
                <a:gd name="connsiteY64" fmla="*/ 106680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53340 h 3298244"/>
                <a:gd name="connsiteX70" fmla="*/ 1156106 w 1716176"/>
                <a:gd name="connsiteY70" fmla="*/ 38100 h 3298244"/>
                <a:gd name="connsiteX71" fmla="*/ 1178966 w 1716176"/>
                <a:gd name="connsiteY71" fmla="*/ 15240 h 3298244"/>
                <a:gd name="connsiteX72" fmla="*/ 1262786 w 1716176"/>
                <a:gd name="connsiteY72" fmla="*/ 0 h 3298244"/>
                <a:gd name="connsiteX73" fmla="*/ 1361846 w 1716176"/>
                <a:gd name="connsiteY73" fmla="*/ 762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8051 w 1716176"/>
                <a:gd name="connsiteY77" fmla="*/ 62865 h 3298244"/>
                <a:gd name="connsiteX78" fmla="*/ 1523771 w 1716176"/>
                <a:gd name="connsiteY78" fmla="*/ 85725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9966 w 1716176"/>
                <a:gd name="connsiteY96" fmla="*/ 76771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7066 w 1716176"/>
                <a:gd name="connsiteY101" fmla="*/ 762000 h 3298244"/>
                <a:gd name="connsiteX102" fmla="*/ 1194206 w 1716176"/>
                <a:gd name="connsiteY102" fmla="*/ 784860 h 3298244"/>
                <a:gd name="connsiteX103" fmla="*/ 1165631 w 1716176"/>
                <a:gd name="connsiteY103" fmla="*/ 805815 h 3298244"/>
                <a:gd name="connsiteX104" fmla="*/ 1123721 w 1716176"/>
                <a:gd name="connsiteY104" fmla="*/ 836295 h 3298244"/>
                <a:gd name="connsiteX105" fmla="*/ 1102766 w 1716176"/>
                <a:gd name="connsiteY105" fmla="*/ 853440 h 3298244"/>
                <a:gd name="connsiteX106" fmla="*/ 1081811 w 1716176"/>
                <a:gd name="connsiteY106" fmla="*/ 882015 h 3298244"/>
                <a:gd name="connsiteX107" fmla="*/ 1049426 w 1716176"/>
                <a:gd name="connsiteY107" fmla="*/ 914400 h 3298244"/>
                <a:gd name="connsiteX108" fmla="*/ 1020851 w 1716176"/>
                <a:gd name="connsiteY108" fmla="*/ 946785 h 3298244"/>
                <a:gd name="connsiteX109" fmla="*/ 996086 w 1716176"/>
                <a:gd name="connsiteY109" fmla="*/ 982980 h 3298244"/>
                <a:gd name="connsiteX110" fmla="*/ 984656 w 1716176"/>
                <a:gd name="connsiteY110" fmla="*/ 1019175 h 3298244"/>
                <a:gd name="connsiteX111" fmla="*/ 965606 w 1716176"/>
                <a:gd name="connsiteY111" fmla="*/ 1059180 h 3298244"/>
                <a:gd name="connsiteX112" fmla="*/ 950366 w 1716176"/>
                <a:gd name="connsiteY112" fmla="*/ 1104900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3206 w 1716176"/>
                <a:gd name="connsiteY125" fmla="*/ 1729740 h 3298244"/>
                <a:gd name="connsiteX126" fmla="*/ 805586 w 1716176"/>
                <a:gd name="connsiteY126" fmla="*/ 1760220 h 3298244"/>
                <a:gd name="connsiteX127" fmla="*/ 794156 w 1716176"/>
                <a:gd name="connsiteY127" fmla="*/ 193548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98856 w 1716176"/>
                <a:gd name="connsiteY1" fmla="*/ 3219450 h 3298244"/>
                <a:gd name="connsiteX2" fmla="*/ 295046 w 1716176"/>
                <a:gd name="connsiteY2" fmla="*/ 3173730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7021 w 1716176"/>
                <a:gd name="connsiteY56" fmla="*/ 29908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88466 w 1716176"/>
                <a:gd name="connsiteY64" fmla="*/ 106680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53340 h 3298244"/>
                <a:gd name="connsiteX70" fmla="*/ 1156106 w 1716176"/>
                <a:gd name="connsiteY70" fmla="*/ 38100 h 3298244"/>
                <a:gd name="connsiteX71" fmla="*/ 1178966 w 1716176"/>
                <a:gd name="connsiteY71" fmla="*/ 15240 h 3298244"/>
                <a:gd name="connsiteX72" fmla="*/ 1262786 w 1716176"/>
                <a:gd name="connsiteY72" fmla="*/ 0 h 3298244"/>
                <a:gd name="connsiteX73" fmla="*/ 1361846 w 1716176"/>
                <a:gd name="connsiteY73" fmla="*/ 762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8051 w 1716176"/>
                <a:gd name="connsiteY77" fmla="*/ 62865 h 3298244"/>
                <a:gd name="connsiteX78" fmla="*/ 1518056 w 1716176"/>
                <a:gd name="connsiteY78" fmla="*/ 91440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9966 w 1716176"/>
                <a:gd name="connsiteY96" fmla="*/ 76771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7066 w 1716176"/>
                <a:gd name="connsiteY101" fmla="*/ 762000 h 3298244"/>
                <a:gd name="connsiteX102" fmla="*/ 1194206 w 1716176"/>
                <a:gd name="connsiteY102" fmla="*/ 784860 h 3298244"/>
                <a:gd name="connsiteX103" fmla="*/ 1165631 w 1716176"/>
                <a:gd name="connsiteY103" fmla="*/ 805815 h 3298244"/>
                <a:gd name="connsiteX104" fmla="*/ 1123721 w 1716176"/>
                <a:gd name="connsiteY104" fmla="*/ 836295 h 3298244"/>
                <a:gd name="connsiteX105" fmla="*/ 1102766 w 1716176"/>
                <a:gd name="connsiteY105" fmla="*/ 853440 h 3298244"/>
                <a:gd name="connsiteX106" fmla="*/ 1081811 w 1716176"/>
                <a:gd name="connsiteY106" fmla="*/ 882015 h 3298244"/>
                <a:gd name="connsiteX107" fmla="*/ 1049426 w 1716176"/>
                <a:gd name="connsiteY107" fmla="*/ 914400 h 3298244"/>
                <a:gd name="connsiteX108" fmla="*/ 1020851 w 1716176"/>
                <a:gd name="connsiteY108" fmla="*/ 946785 h 3298244"/>
                <a:gd name="connsiteX109" fmla="*/ 996086 w 1716176"/>
                <a:gd name="connsiteY109" fmla="*/ 982980 h 3298244"/>
                <a:gd name="connsiteX110" fmla="*/ 984656 w 1716176"/>
                <a:gd name="connsiteY110" fmla="*/ 1019175 h 3298244"/>
                <a:gd name="connsiteX111" fmla="*/ 965606 w 1716176"/>
                <a:gd name="connsiteY111" fmla="*/ 1059180 h 3298244"/>
                <a:gd name="connsiteX112" fmla="*/ 950366 w 1716176"/>
                <a:gd name="connsiteY112" fmla="*/ 1104900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3206 w 1716176"/>
                <a:gd name="connsiteY125" fmla="*/ 1729740 h 3298244"/>
                <a:gd name="connsiteX126" fmla="*/ 805586 w 1716176"/>
                <a:gd name="connsiteY126" fmla="*/ 1760220 h 3298244"/>
                <a:gd name="connsiteX127" fmla="*/ 794156 w 1716176"/>
                <a:gd name="connsiteY127" fmla="*/ 193548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98856 w 1716176"/>
                <a:gd name="connsiteY1" fmla="*/ 3219450 h 3298244"/>
                <a:gd name="connsiteX2" fmla="*/ 295046 w 1716176"/>
                <a:gd name="connsiteY2" fmla="*/ 3173730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7021 w 1716176"/>
                <a:gd name="connsiteY56" fmla="*/ 29908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88466 w 1716176"/>
                <a:gd name="connsiteY64" fmla="*/ 106680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53340 h 3298244"/>
                <a:gd name="connsiteX70" fmla="*/ 1156106 w 1716176"/>
                <a:gd name="connsiteY70" fmla="*/ 38100 h 3298244"/>
                <a:gd name="connsiteX71" fmla="*/ 1178966 w 1716176"/>
                <a:gd name="connsiteY71" fmla="*/ 15240 h 3298244"/>
                <a:gd name="connsiteX72" fmla="*/ 1262786 w 1716176"/>
                <a:gd name="connsiteY72" fmla="*/ 0 h 3298244"/>
                <a:gd name="connsiteX73" fmla="*/ 1361846 w 1716176"/>
                <a:gd name="connsiteY73" fmla="*/ 762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18056 w 1716176"/>
                <a:gd name="connsiteY78" fmla="*/ 91440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9966 w 1716176"/>
                <a:gd name="connsiteY96" fmla="*/ 76771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7066 w 1716176"/>
                <a:gd name="connsiteY101" fmla="*/ 762000 h 3298244"/>
                <a:gd name="connsiteX102" fmla="*/ 1194206 w 1716176"/>
                <a:gd name="connsiteY102" fmla="*/ 784860 h 3298244"/>
                <a:gd name="connsiteX103" fmla="*/ 1165631 w 1716176"/>
                <a:gd name="connsiteY103" fmla="*/ 805815 h 3298244"/>
                <a:gd name="connsiteX104" fmla="*/ 1123721 w 1716176"/>
                <a:gd name="connsiteY104" fmla="*/ 836295 h 3298244"/>
                <a:gd name="connsiteX105" fmla="*/ 1102766 w 1716176"/>
                <a:gd name="connsiteY105" fmla="*/ 853440 h 3298244"/>
                <a:gd name="connsiteX106" fmla="*/ 1081811 w 1716176"/>
                <a:gd name="connsiteY106" fmla="*/ 882015 h 3298244"/>
                <a:gd name="connsiteX107" fmla="*/ 1049426 w 1716176"/>
                <a:gd name="connsiteY107" fmla="*/ 914400 h 3298244"/>
                <a:gd name="connsiteX108" fmla="*/ 1020851 w 1716176"/>
                <a:gd name="connsiteY108" fmla="*/ 946785 h 3298244"/>
                <a:gd name="connsiteX109" fmla="*/ 996086 w 1716176"/>
                <a:gd name="connsiteY109" fmla="*/ 982980 h 3298244"/>
                <a:gd name="connsiteX110" fmla="*/ 984656 w 1716176"/>
                <a:gd name="connsiteY110" fmla="*/ 1019175 h 3298244"/>
                <a:gd name="connsiteX111" fmla="*/ 965606 w 1716176"/>
                <a:gd name="connsiteY111" fmla="*/ 1059180 h 3298244"/>
                <a:gd name="connsiteX112" fmla="*/ 950366 w 1716176"/>
                <a:gd name="connsiteY112" fmla="*/ 1104900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3206 w 1716176"/>
                <a:gd name="connsiteY125" fmla="*/ 1729740 h 3298244"/>
                <a:gd name="connsiteX126" fmla="*/ 805586 w 1716176"/>
                <a:gd name="connsiteY126" fmla="*/ 1760220 h 3298244"/>
                <a:gd name="connsiteX127" fmla="*/ 794156 w 1716176"/>
                <a:gd name="connsiteY127" fmla="*/ 193548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98856 w 1716176"/>
                <a:gd name="connsiteY1" fmla="*/ 3219450 h 3298244"/>
                <a:gd name="connsiteX2" fmla="*/ 295046 w 1716176"/>
                <a:gd name="connsiteY2" fmla="*/ 3173730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7021 w 1716176"/>
                <a:gd name="connsiteY56" fmla="*/ 29908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88466 w 1716176"/>
                <a:gd name="connsiteY64" fmla="*/ 106680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53340 h 3298244"/>
                <a:gd name="connsiteX70" fmla="*/ 1156106 w 1716176"/>
                <a:gd name="connsiteY70" fmla="*/ 38100 h 3298244"/>
                <a:gd name="connsiteX71" fmla="*/ 1178966 w 1716176"/>
                <a:gd name="connsiteY71" fmla="*/ 15240 h 3298244"/>
                <a:gd name="connsiteX72" fmla="*/ 1262786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18056 w 1716176"/>
                <a:gd name="connsiteY78" fmla="*/ 91440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9966 w 1716176"/>
                <a:gd name="connsiteY96" fmla="*/ 76771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7066 w 1716176"/>
                <a:gd name="connsiteY101" fmla="*/ 762000 h 3298244"/>
                <a:gd name="connsiteX102" fmla="*/ 1194206 w 1716176"/>
                <a:gd name="connsiteY102" fmla="*/ 784860 h 3298244"/>
                <a:gd name="connsiteX103" fmla="*/ 1165631 w 1716176"/>
                <a:gd name="connsiteY103" fmla="*/ 805815 h 3298244"/>
                <a:gd name="connsiteX104" fmla="*/ 1123721 w 1716176"/>
                <a:gd name="connsiteY104" fmla="*/ 836295 h 3298244"/>
                <a:gd name="connsiteX105" fmla="*/ 1102766 w 1716176"/>
                <a:gd name="connsiteY105" fmla="*/ 853440 h 3298244"/>
                <a:gd name="connsiteX106" fmla="*/ 1081811 w 1716176"/>
                <a:gd name="connsiteY106" fmla="*/ 882015 h 3298244"/>
                <a:gd name="connsiteX107" fmla="*/ 1049426 w 1716176"/>
                <a:gd name="connsiteY107" fmla="*/ 914400 h 3298244"/>
                <a:gd name="connsiteX108" fmla="*/ 1020851 w 1716176"/>
                <a:gd name="connsiteY108" fmla="*/ 946785 h 3298244"/>
                <a:gd name="connsiteX109" fmla="*/ 996086 w 1716176"/>
                <a:gd name="connsiteY109" fmla="*/ 982980 h 3298244"/>
                <a:gd name="connsiteX110" fmla="*/ 984656 w 1716176"/>
                <a:gd name="connsiteY110" fmla="*/ 1019175 h 3298244"/>
                <a:gd name="connsiteX111" fmla="*/ 965606 w 1716176"/>
                <a:gd name="connsiteY111" fmla="*/ 1059180 h 3298244"/>
                <a:gd name="connsiteX112" fmla="*/ 950366 w 1716176"/>
                <a:gd name="connsiteY112" fmla="*/ 1104900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3206 w 1716176"/>
                <a:gd name="connsiteY125" fmla="*/ 1729740 h 3298244"/>
                <a:gd name="connsiteX126" fmla="*/ 805586 w 1716176"/>
                <a:gd name="connsiteY126" fmla="*/ 1760220 h 3298244"/>
                <a:gd name="connsiteX127" fmla="*/ 794156 w 1716176"/>
                <a:gd name="connsiteY127" fmla="*/ 193548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98856 w 1716176"/>
                <a:gd name="connsiteY1" fmla="*/ 3219450 h 3298244"/>
                <a:gd name="connsiteX2" fmla="*/ 295046 w 1716176"/>
                <a:gd name="connsiteY2" fmla="*/ 3173730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7021 w 1716176"/>
                <a:gd name="connsiteY56" fmla="*/ 29908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88466 w 1716176"/>
                <a:gd name="connsiteY64" fmla="*/ 106680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53340 h 3298244"/>
                <a:gd name="connsiteX70" fmla="*/ 1156106 w 1716176"/>
                <a:gd name="connsiteY70" fmla="*/ 38100 h 3298244"/>
                <a:gd name="connsiteX71" fmla="*/ 1178966 w 1716176"/>
                <a:gd name="connsiteY71" fmla="*/ 15240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18056 w 1716176"/>
                <a:gd name="connsiteY78" fmla="*/ 91440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9966 w 1716176"/>
                <a:gd name="connsiteY96" fmla="*/ 76771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7066 w 1716176"/>
                <a:gd name="connsiteY101" fmla="*/ 762000 h 3298244"/>
                <a:gd name="connsiteX102" fmla="*/ 1194206 w 1716176"/>
                <a:gd name="connsiteY102" fmla="*/ 784860 h 3298244"/>
                <a:gd name="connsiteX103" fmla="*/ 1165631 w 1716176"/>
                <a:gd name="connsiteY103" fmla="*/ 805815 h 3298244"/>
                <a:gd name="connsiteX104" fmla="*/ 1123721 w 1716176"/>
                <a:gd name="connsiteY104" fmla="*/ 836295 h 3298244"/>
                <a:gd name="connsiteX105" fmla="*/ 1102766 w 1716176"/>
                <a:gd name="connsiteY105" fmla="*/ 853440 h 3298244"/>
                <a:gd name="connsiteX106" fmla="*/ 1081811 w 1716176"/>
                <a:gd name="connsiteY106" fmla="*/ 882015 h 3298244"/>
                <a:gd name="connsiteX107" fmla="*/ 1049426 w 1716176"/>
                <a:gd name="connsiteY107" fmla="*/ 914400 h 3298244"/>
                <a:gd name="connsiteX108" fmla="*/ 1020851 w 1716176"/>
                <a:gd name="connsiteY108" fmla="*/ 946785 h 3298244"/>
                <a:gd name="connsiteX109" fmla="*/ 996086 w 1716176"/>
                <a:gd name="connsiteY109" fmla="*/ 982980 h 3298244"/>
                <a:gd name="connsiteX110" fmla="*/ 984656 w 1716176"/>
                <a:gd name="connsiteY110" fmla="*/ 1019175 h 3298244"/>
                <a:gd name="connsiteX111" fmla="*/ 965606 w 1716176"/>
                <a:gd name="connsiteY111" fmla="*/ 1059180 h 3298244"/>
                <a:gd name="connsiteX112" fmla="*/ 950366 w 1716176"/>
                <a:gd name="connsiteY112" fmla="*/ 1104900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3206 w 1716176"/>
                <a:gd name="connsiteY125" fmla="*/ 1729740 h 3298244"/>
                <a:gd name="connsiteX126" fmla="*/ 805586 w 1716176"/>
                <a:gd name="connsiteY126" fmla="*/ 1760220 h 3298244"/>
                <a:gd name="connsiteX127" fmla="*/ 794156 w 1716176"/>
                <a:gd name="connsiteY127" fmla="*/ 193548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98856 w 1716176"/>
                <a:gd name="connsiteY1" fmla="*/ 3219450 h 3298244"/>
                <a:gd name="connsiteX2" fmla="*/ 295046 w 1716176"/>
                <a:gd name="connsiteY2" fmla="*/ 3173730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7021 w 1716176"/>
                <a:gd name="connsiteY56" fmla="*/ 29908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88466 w 1716176"/>
                <a:gd name="connsiteY64" fmla="*/ 106680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53340 h 3298244"/>
                <a:gd name="connsiteX70" fmla="*/ 1156106 w 1716176"/>
                <a:gd name="connsiteY70" fmla="*/ 38100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18056 w 1716176"/>
                <a:gd name="connsiteY78" fmla="*/ 91440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9966 w 1716176"/>
                <a:gd name="connsiteY96" fmla="*/ 76771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7066 w 1716176"/>
                <a:gd name="connsiteY101" fmla="*/ 762000 h 3298244"/>
                <a:gd name="connsiteX102" fmla="*/ 1194206 w 1716176"/>
                <a:gd name="connsiteY102" fmla="*/ 784860 h 3298244"/>
                <a:gd name="connsiteX103" fmla="*/ 1165631 w 1716176"/>
                <a:gd name="connsiteY103" fmla="*/ 805815 h 3298244"/>
                <a:gd name="connsiteX104" fmla="*/ 1123721 w 1716176"/>
                <a:gd name="connsiteY104" fmla="*/ 836295 h 3298244"/>
                <a:gd name="connsiteX105" fmla="*/ 1102766 w 1716176"/>
                <a:gd name="connsiteY105" fmla="*/ 853440 h 3298244"/>
                <a:gd name="connsiteX106" fmla="*/ 1081811 w 1716176"/>
                <a:gd name="connsiteY106" fmla="*/ 882015 h 3298244"/>
                <a:gd name="connsiteX107" fmla="*/ 1049426 w 1716176"/>
                <a:gd name="connsiteY107" fmla="*/ 914400 h 3298244"/>
                <a:gd name="connsiteX108" fmla="*/ 1020851 w 1716176"/>
                <a:gd name="connsiteY108" fmla="*/ 946785 h 3298244"/>
                <a:gd name="connsiteX109" fmla="*/ 996086 w 1716176"/>
                <a:gd name="connsiteY109" fmla="*/ 982980 h 3298244"/>
                <a:gd name="connsiteX110" fmla="*/ 984656 w 1716176"/>
                <a:gd name="connsiteY110" fmla="*/ 1019175 h 3298244"/>
                <a:gd name="connsiteX111" fmla="*/ 965606 w 1716176"/>
                <a:gd name="connsiteY111" fmla="*/ 1059180 h 3298244"/>
                <a:gd name="connsiteX112" fmla="*/ 950366 w 1716176"/>
                <a:gd name="connsiteY112" fmla="*/ 1104900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3206 w 1716176"/>
                <a:gd name="connsiteY125" fmla="*/ 1729740 h 3298244"/>
                <a:gd name="connsiteX126" fmla="*/ 805586 w 1716176"/>
                <a:gd name="connsiteY126" fmla="*/ 1760220 h 3298244"/>
                <a:gd name="connsiteX127" fmla="*/ 794156 w 1716176"/>
                <a:gd name="connsiteY127" fmla="*/ 193548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98856 w 1716176"/>
                <a:gd name="connsiteY1" fmla="*/ 3219450 h 3298244"/>
                <a:gd name="connsiteX2" fmla="*/ 295046 w 1716176"/>
                <a:gd name="connsiteY2" fmla="*/ 3173730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7021 w 1716176"/>
                <a:gd name="connsiteY56" fmla="*/ 29908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88466 w 1716176"/>
                <a:gd name="connsiteY64" fmla="*/ 106680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53340 h 3298244"/>
                <a:gd name="connsiteX70" fmla="*/ 1161821 w 1716176"/>
                <a:gd name="connsiteY70" fmla="*/ 26670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18056 w 1716176"/>
                <a:gd name="connsiteY78" fmla="*/ 91440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9966 w 1716176"/>
                <a:gd name="connsiteY96" fmla="*/ 76771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7066 w 1716176"/>
                <a:gd name="connsiteY101" fmla="*/ 762000 h 3298244"/>
                <a:gd name="connsiteX102" fmla="*/ 1194206 w 1716176"/>
                <a:gd name="connsiteY102" fmla="*/ 784860 h 3298244"/>
                <a:gd name="connsiteX103" fmla="*/ 1165631 w 1716176"/>
                <a:gd name="connsiteY103" fmla="*/ 805815 h 3298244"/>
                <a:gd name="connsiteX104" fmla="*/ 1123721 w 1716176"/>
                <a:gd name="connsiteY104" fmla="*/ 836295 h 3298244"/>
                <a:gd name="connsiteX105" fmla="*/ 1102766 w 1716176"/>
                <a:gd name="connsiteY105" fmla="*/ 853440 h 3298244"/>
                <a:gd name="connsiteX106" fmla="*/ 1081811 w 1716176"/>
                <a:gd name="connsiteY106" fmla="*/ 882015 h 3298244"/>
                <a:gd name="connsiteX107" fmla="*/ 1049426 w 1716176"/>
                <a:gd name="connsiteY107" fmla="*/ 914400 h 3298244"/>
                <a:gd name="connsiteX108" fmla="*/ 1020851 w 1716176"/>
                <a:gd name="connsiteY108" fmla="*/ 946785 h 3298244"/>
                <a:gd name="connsiteX109" fmla="*/ 996086 w 1716176"/>
                <a:gd name="connsiteY109" fmla="*/ 982980 h 3298244"/>
                <a:gd name="connsiteX110" fmla="*/ 984656 w 1716176"/>
                <a:gd name="connsiteY110" fmla="*/ 1019175 h 3298244"/>
                <a:gd name="connsiteX111" fmla="*/ 965606 w 1716176"/>
                <a:gd name="connsiteY111" fmla="*/ 1059180 h 3298244"/>
                <a:gd name="connsiteX112" fmla="*/ 950366 w 1716176"/>
                <a:gd name="connsiteY112" fmla="*/ 1104900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3206 w 1716176"/>
                <a:gd name="connsiteY125" fmla="*/ 1729740 h 3298244"/>
                <a:gd name="connsiteX126" fmla="*/ 805586 w 1716176"/>
                <a:gd name="connsiteY126" fmla="*/ 1760220 h 3298244"/>
                <a:gd name="connsiteX127" fmla="*/ 794156 w 1716176"/>
                <a:gd name="connsiteY127" fmla="*/ 193548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98856 w 1716176"/>
                <a:gd name="connsiteY1" fmla="*/ 3219450 h 3298244"/>
                <a:gd name="connsiteX2" fmla="*/ 295046 w 1716176"/>
                <a:gd name="connsiteY2" fmla="*/ 3173730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7021 w 1716176"/>
                <a:gd name="connsiteY56" fmla="*/ 29908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88466 w 1716176"/>
                <a:gd name="connsiteY64" fmla="*/ 106680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61821 w 1716176"/>
                <a:gd name="connsiteY70" fmla="*/ 26670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18056 w 1716176"/>
                <a:gd name="connsiteY78" fmla="*/ 91440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9966 w 1716176"/>
                <a:gd name="connsiteY96" fmla="*/ 76771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7066 w 1716176"/>
                <a:gd name="connsiteY101" fmla="*/ 762000 h 3298244"/>
                <a:gd name="connsiteX102" fmla="*/ 1194206 w 1716176"/>
                <a:gd name="connsiteY102" fmla="*/ 784860 h 3298244"/>
                <a:gd name="connsiteX103" fmla="*/ 1165631 w 1716176"/>
                <a:gd name="connsiteY103" fmla="*/ 805815 h 3298244"/>
                <a:gd name="connsiteX104" fmla="*/ 1123721 w 1716176"/>
                <a:gd name="connsiteY104" fmla="*/ 836295 h 3298244"/>
                <a:gd name="connsiteX105" fmla="*/ 1102766 w 1716176"/>
                <a:gd name="connsiteY105" fmla="*/ 853440 h 3298244"/>
                <a:gd name="connsiteX106" fmla="*/ 1081811 w 1716176"/>
                <a:gd name="connsiteY106" fmla="*/ 882015 h 3298244"/>
                <a:gd name="connsiteX107" fmla="*/ 1049426 w 1716176"/>
                <a:gd name="connsiteY107" fmla="*/ 914400 h 3298244"/>
                <a:gd name="connsiteX108" fmla="*/ 1020851 w 1716176"/>
                <a:gd name="connsiteY108" fmla="*/ 946785 h 3298244"/>
                <a:gd name="connsiteX109" fmla="*/ 996086 w 1716176"/>
                <a:gd name="connsiteY109" fmla="*/ 982980 h 3298244"/>
                <a:gd name="connsiteX110" fmla="*/ 984656 w 1716176"/>
                <a:gd name="connsiteY110" fmla="*/ 1019175 h 3298244"/>
                <a:gd name="connsiteX111" fmla="*/ 965606 w 1716176"/>
                <a:gd name="connsiteY111" fmla="*/ 1059180 h 3298244"/>
                <a:gd name="connsiteX112" fmla="*/ 950366 w 1716176"/>
                <a:gd name="connsiteY112" fmla="*/ 1104900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3206 w 1716176"/>
                <a:gd name="connsiteY125" fmla="*/ 1729740 h 3298244"/>
                <a:gd name="connsiteX126" fmla="*/ 805586 w 1716176"/>
                <a:gd name="connsiteY126" fmla="*/ 1760220 h 3298244"/>
                <a:gd name="connsiteX127" fmla="*/ 794156 w 1716176"/>
                <a:gd name="connsiteY127" fmla="*/ 193548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98856 w 1716176"/>
                <a:gd name="connsiteY1" fmla="*/ 3219450 h 3298244"/>
                <a:gd name="connsiteX2" fmla="*/ 295046 w 1716176"/>
                <a:gd name="connsiteY2" fmla="*/ 3173730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7021 w 1716176"/>
                <a:gd name="connsiteY56" fmla="*/ 29908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88466 w 1716176"/>
                <a:gd name="connsiteY64" fmla="*/ 106680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18056 w 1716176"/>
                <a:gd name="connsiteY78" fmla="*/ 91440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9966 w 1716176"/>
                <a:gd name="connsiteY96" fmla="*/ 76771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7066 w 1716176"/>
                <a:gd name="connsiteY101" fmla="*/ 762000 h 3298244"/>
                <a:gd name="connsiteX102" fmla="*/ 1194206 w 1716176"/>
                <a:gd name="connsiteY102" fmla="*/ 784860 h 3298244"/>
                <a:gd name="connsiteX103" fmla="*/ 1165631 w 1716176"/>
                <a:gd name="connsiteY103" fmla="*/ 805815 h 3298244"/>
                <a:gd name="connsiteX104" fmla="*/ 1123721 w 1716176"/>
                <a:gd name="connsiteY104" fmla="*/ 836295 h 3298244"/>
                <a:gd name="connsiteX105" fmla="*/ 1102766 w 1716176"/>
                <a:gd name="connsiteY105" fmla="*/ 853440 h 3298244"/>
                <a:gd name="connsiteX106" fmla="*/ 1081811 w 1716176"/>
                <a:gd name="connsiteY106" fmla="*/ 882015 h 3298244"/>
                <a:gd name="connsiteX107" fmla="*/ 1049426 w 1716176"/>
                <a:gd name="connsiteY107" fmla="*/ 914400 h 3298244"/>
                <a:gd name="connsiteX108" fmla="*/ 1020851 w 1716176"/>
                <a:gd name="connsiteY108" fmla="*/ 946785 h 3298244"/>
                <a:gd name="connsiteX109" fmla="*/ 996086 w 1716176"/>
                <a:gd name="connsiteY109" fmla="*/ 982980 h 3298244"/>
                <a:gd name="connsiteX110" fmla="*/ 984656 w 1716176"/>
                <a:gd name="connsiteY110" fmla="*/ 1019175 h 3298244"/>
                <a:gd name="connsiteX111" fmla="*/ 965606 w 1716176"/>
                <a:gd name="connsiteY111" fmla="*/ 1059180 h 3298244"/>
                <a:gd name="connsiteX112" fmla="*/ 950366 w 1716176"/>
                <a:gd name="connsiteY112" fmla="*/ 1104900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3206 w 1716176"/>
                <a:gd name="connsiteY125" fmla="*/ 1729740 h 3298244"/>
                <a:gd name="connsiteX126" fmla="*/ 805586 w 1716176"/>
                <a:gd name="connsiteY126" fmla="*/ 1760220 h 3298244"/>
                <a:gd name="connsiteX127" fmla="*/ 794156 w 1716176"/>
                <a:gd name="connsiteY127" fmla="*/ 193548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98856 w 1716176"/>
                <a:gd name="connsiteY1" fmla="*/ 3219450 h 3298244"/>
                <a:gd name="connsiteX2" fmla="*/ 295046 w 1716176"/>
                <a:gd name="connsiteY2" fmla="*/ 3173730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7021 w 1716176"/>
                <a:gd name="connsiteY56" fmla="*/ 29908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18056 w 1716176"/>
                <a:gd name="connsiteY78" fmla="*/ 91440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9966 w 1716176"/>
                <a:gd name="connsiteY96" fmla="*/ 76771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7066 w 1716176"/>
                <a:gd name="connsiteY101" fmla="*/ 762000 h 3298244"/>
                <a:gd name="connsiteX102" fmla="*/ 1194206 w 1716176"/>
                <a:gd name="connsiteY102" fmla="*/ 784860 h 3298244"/>
                <a:gd name="connsiteX103" fmla="*/ 1165631 w 1716176"/>
                <a:gd name="connsiteY103" fmla="*/ 805815 h 3298244"/>
                <a:gd name="connsiteX104" fmla="*/ 1123721 w 1716176"/>
                <a:gd name="connsiteY104" fmla="*/ 836295 h 3298244"/>
                <a:gd name="connsiteX105" fmla="*/ 1102766 w 1716176"/>
                <a:gd name="connsiteY105" fmla="*/ 853440 h 3298244"/>
                <a:gd name="connsiteX106" fmla="*/ 1081811 w 1716176"/>
                <a:gd name="connsiteY106" fmla="*/ 882015 h 3298244"/>
                <a:gd name="connsiteX107" fmla="*/ 1049426 w 1716176"/>
                <a:gd name="connsiteY107" fmla="*/ 914400 h 3298244"/>
                <a:gd name="connsiteX108" fmla="*/ 1020851 w 1716176"/>
                <a:gd name="connsiteY108" fmla="*/ 946785 h 3298244"/>
                <a:gd name="connsiteX109" fmla="*/ 996086 w 1716176"/>
                <a:gd name="connsiteY109" fmla="*/ 982980 h 3298244"/>
                <a:gd name="connsiteX110" fmla="*/ 984656 w 1716176"/>
                <a:gd name="connsiteY110" fmla="*/ 1019175 h 3298244"/>
                <a:gd name="connsiteX111" fmla="*/ 965606 w 1716176"/>
                <a:gd name="connsiteY111" fmla="*/ 1059180 h 3298244"/>
                <a:gd name="connsiteX112" fmla="*/ 950366 w 1716176"/>
                <a:gd name="connsiteY112" fmla="*/ 1104900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3206 w 1716176"/>
                <a:gd name="connsiteY125" fmla="*/ 1729740 h 3298244"/>
                <a:gd name="connsiteX126" fmla="*/ 805586 w 1716176"/>
                <a:gd name="connsiteY126" fmla="*/ 1760220 h 3298244"/>
                <a:gd name="connsiteX127" fmla="*/ 794156 w 1716176"/>
                <a:gd name="connsiteY127" fmla="*/ 193548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98856 w 1716176"/>
                <a:gd name="connsiteY1" fmla="*/ 3219450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7021 w 1716176"/>
                <a:gd name="connsiteY56" fmla="*/ 29908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18056 w 1716176"/>
                <a:gd name="connsiteY78" fmla="*/ 91440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9966 w 1716176"/>
                <a:gd name="connsiteY96" fmla="*/ 76771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7066 w 1716176"/>
                <a:gd name="connsiteY101" fmla="*/ 762000 h 3298244"/>
                <a:gd name="connsiteX102" fmla="*/ 1194206 w 1716176"/>
                <a:gd name="connsiteY102" fmla="*/ 784860 h 3298244"/>
                <a:gd name="connsiteX103" fmla="*/ 1165631 w 1716176"/>
                <a:gd name="connsiteY103" fmla="*/ 805815 h 3298244"/>
                <a:gd name="connsiteX104" fmla="*/ 1123721 w 1716176"/>
                <a:gd name="connsiteY104" fmla="*/ 836295 h 3298244"/>
                <a:gd name="connsiteX105" fmla="*/ 1102766 w 1716176"/>
                <a:gd name="connsiteY105" fmla="*/ 853440 h 3298244"/>
                <a:gd name="connsiteX106" fmla="*/ 1081811 w 1716176"/>
                <a:gd name="connsiteY106" fmla="*/ 882015 h 3298244"/>
                <a:gd name="connsiteX107" fmla="*/ 1049426 w 1716176"/>
                <a:gd name="connsiteY107" fmla="*/ 914400 h 3298244"/>
                <a:gd name="connsiteX108" fmla="*/ 1020851 w 1716176"/>
                <a:gd name="connsiteY108" fmla="*/ 946785 h 3298244"/>
                <a:gd name="connsiteX109" fmla="*/ 996086 w 1716176"/>
                <a:gd name="connsiteY109" fmla="*/ 982980 h 3298244"/>
                <a:gd name="connsiteX110" fmla="*/ 984656 w 1716176"/>
                <a:gd name="connsiteY110" fmla="*/ 1019175 h 3298244"/>
                <a:gd name="connsiteX111" fmla="*/ 965606 w 1716176"/>
                <a:gd name="connsiteY111" fmla="*/ 1059180 h 3298244"/>
                <a:gd name="connsiteX112" fmla="*/ 950366 w 1716176"/>
                <a:gd name="connsiteY112" fmla="*/ 1104900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3206 w 1716176"/>
                <a:gd name="connsiteY125" fmla="*/ 1729740 h 3298244"/>
                <a:gd name="connsiteX126" fmla="*/ 805586 w 1716176"/>
                <a:gd name="connsiteY126" fmla="*/ 1760220 h 3298244"/>
                <a:gd name="connsiteX127" fmla="*/ 794156 w 1716176"/>
                <a:gd name="connsiteY127" fmla="*/ 193548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7021 w 1716176"/>
                <a:gd name="connsiteY56" fmla="*/ 29908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18056 w 1716176"/>
                <a:gd name="connsiteY78" fmla="*/ 91440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9966 w 1716176"/>
                <a:gd name="connsiteY96" fmla="*/ 76771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7066 w 1716176"/>
                <a:gd name="connsiteY101" fmla="*/ 762000 h 3298244"/>
                <a:gd name="connsiteX102" fmla="*/ 1194206 w 1716176"/>
                <a:gd name="connsiteY102" fmla="*/ 784860 h 3298244"/>
                <a:gd name="connsiteX103" fmla="*/ 1165631 w 1716176"/>
                <a:gd name="connsiteY103" fmla="*/ 805815 h 3298244"/>
                <a:gd name="connsiteX104" fmla="*/ 1123721 w 1716176"/>
                <a:gd name="connsiteY104" fmla="*/ 836295 h 3298244"/>
                <a:gd name="connsiteX105" fmla="*/ 1102766 w 1716176"/>
                <a:gd name="connsiteY105" fmla="*/ 853440 h 3298244"/>
                <a:gd name="connsiteX106" fmla="*/ 1081811 w 1716176"/>
                <a:gd name="connsiteY106" fmla="*/ 882015 h 3298244"/>
                <a:gd name="connsiteX107" fmla="*/ 1049426 w 1716176"/>
                <a:gd name="connsiteY107" fmla="*/ 914400 h 3298244"/>
                <a:gd name="connsiteX108" fmla="*/ 1020851 w 1716176"/>
                <a:gd name="connsiteY108" fmla="*/ 946785 h 3298244"/>
                <a:gd name="connsiteX109" fmla="*/ 996086 w 1716176"/>
                <a:gd name="connsiteY109" fmla="*/ 982980 h 3298244"/>
                <a:gd name="connsiteX110" fmla="*/ 984656 w 1716176"/>
                <a:gd name="connsiteY110" fmla="*/ 1019175 h 3298244"/>
                <a:gd name="connsiteX111" fmla="*/ 965606 w 1716176"/>
                <a:gd name="connsiteY111" fmla="*/ 1059180 h 3298244"/>
                <a:gd name="connsiteX112" fmla="*/ 950366 w 1716176"/>
                <a:gd name="connsiteY112" fmla="*/ 1104900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3206 w 1716176"/>
                <a:gd name="connsiteY125" fmla="*/ 1729740 h 3298244"/>
                <a:gd name="connsiteX126" fmla="*/ 805586 w 1716176"/>
                <a:gd name="connsiteY126" fmla="*/ 1760220 h 3298244"/>
                <a:gd name="connsiteX127" fmla="*/ 794156 w 1716176"/>
                <a:gd name="connsiteY127" fmla="*/ 193548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7021 w 1716176"/>
                <a:gd name="connsiteY56" fmla="*/ 29908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18056 w 1716176"/>
                <a:gd name="connsiteY78" fmla="*/ 91440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9966 w 1716176"/>
                <a:gd name="connsiteY96" fmla="*/ 76771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7066 w 1716176"/>
                <a:gd name="connsiteY101" fmla="*/ 762000 h 3298244"/>
                <a:gd name="connsiteX102" fmla="*/ 1194206 w 1716176"/>
                <a:gd name="connsiteY102" fmla="*/ 784860 h 3298244"/>
                <a:gd name="connsiteX103" fmla="*/ 1165631 w 1716176"/>
                <a:gd name="connsiteY103" fmla="*/ 805815 h 3298244"/>
                <a:gd name="connsiteX104" fmla="*/ 1123721 w 1716176"/>
                <a:gd name="connsiteY104" fmla="*/ 836295 h 3298244"/>
                <a:gd name="connsiteX105" fmla="*/ 1102766 w 1716176"/>
                <a:gd name="connsiteY105" fmla="*/ 853440 h 3298244"/>
                <a:gd name="connsiteX106" fmla="*/ 1081811 w 1716176"/>
                <a:gd name="connsiteY106" fmla="*/ 882015 h 3298244"/>
                <a:gd name="connsiteX107" fmla="*/ 1049426 w 1716176"/>
                <a:gd name="connsiteY107" fmla="*/ 914400 h 3298244"/>
                <a:gd name="connsiteX108" fmla="*/ 1020851 w 1716176"/>
                <a:gd name="connsiteY108" fmla="*/ 946785 h 3298244"/>
                <a:gd name="connsiteX109" fmla="*/ 996086 w 1716176"/>
                <a:gd name="connsiteY109" fmla="*/ 982980 h 3298244"/>
                <a:gd name="connsiteX110" fmla="*/ 984656 w 1716176"/>
                <a:gd name="connsiteY110" fmla="*/ 1019175 h 3298244"/>
                <a:gd name="connsiteX111" fmla="*/ 965606 w 1716176"/>
                <a:gd name="connsiteY111" fmla="*/ 1059180 h 3298244"/>
                <a:gd name="connsiteX112" fmla="*/ 950366 w 1716176"/>
                <a:gd name="connsiteY112" fmla="*/ 1104900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3206 w 1716176"/>
                <a:gd name="connsiteY125" fmla="*/ 1729740 h 3298244"/>
                <a:gd name="connsiteX126" fmla="*/ 801776 w 1716176"/>
                <a:gd name="connsiteY126" fmla="*/ 1826895 h 3298244"/>
                <a:gd name="connsiteX127" fmla="*/ 794156 w 1716176"/>
                <a:gd name="connsiteY127" fmla="*/ 193548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7021 w 1716176"/>
                <a:gd name="connsiteY56" fmla="*/ 29908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18056 w 1716176"/>
                <a:gd name="connsiteY78" fmla="*/ 91440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9966 w 1716176"/>
                <a:gd name="connsiteY96" fmla="*/ 76771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7066 w 1716176"/>
                <a:gd name="connsiteY101" fmla="*/ 762000 h 3298244"/>
                <a:gd name="connsiteX102" fmla="*/ 1194206 w 1716176"/>
                <a:gd name="connsiteY102" fmla="*/ 784860 h 3298244"/>
                <a:gd name="connsiteX103" fmla="*/ 1165631 w 1716176"/>
                <a:gd name="connsiteY103" fmla="*/ 805815 h 3298244"/>
                <a:gd name="connsiteX104" fmla="*/ 1123721 w 1716176"/>
                <a:gd name="connsiteY104" fmla="*/ 836295 h 3298244"/>
                <a:gd name="connsiteX105" fmla="*/ 1102766 w 1716176"/>
                <a:gd name="connsiteY105" fmla="*/ 853440 h 3298244"/>
                <a:gd name="connsiteX106" fmla="*/ 1081811 w 1716176"/>
                <a:gd name="connsiteY106" fmla="*/ 882015 h 3298244"/>
                <a:gd name="connsiteX107" fmla="*/ 1049426 w 1716176"/>
                <a:gd name="connsiteY107" fmla="*/ 914400 h 3298244"/>
                <a:gd name="connsiteX108" fmla="*/ 1020851 w 1716176"/>
                <a:gd name="connsiteY108" fmla="*/ 946785 h 3298244"/>
                <a:gd name="connsiteX109" fmla="*/ 996086 w 1716176"/>
                <a:gd name="connsiteY109" fmla="*/ 982980 h 3298244"/>
                <a:gd name="connsiteX110" fmla="*/ 984656 w 1716176"/>
                <a:gd name="connsiteY110" fmla="*/ 1019175 h 3298244"/>
                <a:gd name="connsiteX111" fmla="*/ 965606 w 1716176"/>
                <a:gd name="connsiteY111" fmla="*/ 1059180 h 3298244"/>
                <a:gd name="connsiteX112" fmla="*/ 950366 w 1716176"/>
                <a:gd name="connsiteY112" fmla="*/ 1104900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4156 w 1716176"/>
                <a:gd name="connsiteY127" fmla="*/ 193548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7021 w 1716176"/>
                <a:gd name="connsiteY56" fmla="*/ 29908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18056 w 1716176"/>
                <a:gd name="connsiteY78" fmla="*/ 91440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9966 w 1716176"/>
                <a:gd name="connsiteY96" fmla="*/ 76771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7066 w 1716176"/>
                <a:gd name="connsiteY101" fmla="*/ 762000 h 3298244"/>
                <a:gd name="connsiteX102" fmla="*/ 1194206 w 1716176"/>
                <a:gd name="connsiteY102" fmla="*/ 784860 h 3298244"/>
                <a:gd name="connsiteX103" fmla="*/ 1165631 w 1716176"/>
                <a:gd name="connsiteY103" fmla="*/ 805815 h 3298244"/>
                <a:gd name="connsiteX104" fmla="*/ 1123721 w 1716176"/>
                <a:gd name="connsiteY104" fmla="*/ 836295 h 3298244"/>
                <a:gd name="connsiteX105" fmla="*/ 1102766 w 1716176"/>
                <a:gd name="connsiteY105" fmla="*/ 853440 h 3298244"/>
                <a:gd name="connsiteX106" fmla="*/ 1081811 w 1716176"/>
                <a:gd name="connsiteY106" fmla="*/ 882015 h 3298244"/>
                <a:gd name="connsiteX107" fmla="*/ 1049426 w 1716176"/>
                <a:gd name="connsiteY107" fmla="*/ 914400 h 3298244"/>
                <a:gd name="connsiteX108" fmla="*/ 1020851 w 1716176"/>
                <a:gd name="connsiteY108" fmla="*/ 946785 h 3298244"/>
                <a:gd name="connsiteX109" fmla="*/ 996086 w 1716176"/>
                <a:gd name="connsiteY109" fmla="*/ 982980 h 3298244"/>
                <a:gd name="connsiteX110" fmla="*/ 984656 w 1716176"/>
                <a:gd name="connsiteY110" fmla="*/ 1019175 h 3298244"/>
                <a:gd name="connsiteX111" fmla="*/ 965606 w 1716176"/>
                <a:gd name="connsiteY111" fmla="*/ 1059180 h 3298244"/>
                <a:gd name="connsiteX112" fmla="*/ 950366 w 1716176"/>
                <a:gd name="connsiteY112" fmla="*/ 1104900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7021 w 1716176"/>
                <a:gd name="connsiteY56" fmla="*/ 29908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18056 w 1716176"/>
                <a:gd name="connsiteY78" fmla="*/ 91440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9966 w 1716176"/>
                <a:gd name="connsiteY96" fmla="*/ 76771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7066 w 1716176"/>
                <a:gd name="connsiteY101" fmla="*/ 762000 h 3298244"/>
                <a:gd name="connsiteX102" fmla="*/ 1194206 w 1716176"/>
                <a:gd name="connsiteY102" fmla="*/ 784860 h 3298244"/>
                <a:gd name="connsiteX103" fmla="*/ 1165631 w 1716176"/>
                <a:gd name="connsiteY103" fmla="*/ 805815 h 3298244"/>
                <a:gd name="connsiteX104" fmla="*/ 1123721 w 1716176"/>
                <a:gd name="connsiteY104" fmla="*/ 836295 h 3298244"/>
                <a:gd name="connsiteX105" fmla="*/ 1102766 w 1716176"/>
                <a:gd name="connsiteY105" fmla="*/ 853440 h 3298244"/>
                <a:gd name="connsiteX106" fmla="*/ 1081811 w 1716176"/>
                <a:gd name="connsiteY106" fmla="*/ 882015 h 3298244"/>
                <a:gd name="connsiteX107" fmla="*/ 1049426 w 1716176"/>
                <a:gd name="connsiteY107" fmla="*/ 914400 h 3298244"/>
                <a:gd name="connsiteX108" fmla="*/ 1020851 w 1716176"/>
                <a:gd name="connsiteY108" fmla="*/ 946785 h 3298244"/>
                <a:gd name="connsiteX109" fmla="*/ 996086 w 1716176"/>
                <a:gd name="connsiteY109" fmla="*/ 98298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7021 w 1716176"/>
                <a:gd name="connsiteY56" fmla="*/ 29908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18056 w 1716176"/>
                <a:gd name="connsiteY78" fmla="*/ 91440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9966 w 1716176"/>
                <a:gd name="connsiteY96" fmla="*/ 76771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7066 w 1716176"/>
                <a:gd name="connsiteY101" fmla="*/ 762000 h 3298244"/>
                <a:gd name="connsiteX102" fmla="*/ 1194206 w 1716176"/>
                <a:gd name="connsiteY102" fmla="*/ 784860 h 3298244"/>
                <a:gd name="connsiteX103" fmla="*/ 1165631 w 1716176"/>
                <a:gd name="connsiteY103" fmla="*/ 805815 h 3298244"/>
                <a:gd name="connsiteX104" fmla="*/ 1123721 w 1716176"/>
                <a:gd name="connsiteY104" fmla="*/ 836295 h 3298244"/>
                <a:gd name="connsiteX105" fmla="*/ 1102766 w 1716176"/>
                <a:gd name="connsiteY105" fmla="*/ 853440 h 3298244"/>
                <a:gd name="connsiteX106" fmla="*/ 1068476 w 1716176"/>
                <a:gd name="connsiteY106" fmla="*/ 878205 h 3298244"/>
                <a:gd name="connsiteX107" fmla="*/ 1049426 w 1716176"/>
                <a:gd name="connsiteY107" fmla="*/ 914400 h 3298244"/>
                <a:gd name="connsiteX108" fmla="*/ 1020851 w 1716176"/>
                <a:gd name="connsiteY108" fmla="*/ 946785 h 3298244"/>
                <a:gd name="connsiteX109" fmla="*/ 996086 w 1716176"/>
                <a:gd name="connsiteY109" fmla="*/ 98298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7021 w 1716176"/>
                <a:gd name="connsiteY56" fmla="*/ 29908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18056 w 1716176"/>
                <a:gd name="connsiteY78" fmla="*/ 91440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9966 w 1716176"/>
                <a:gd name="connsiteY96" fmla="*/ 76771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7066 w 1716176"/>
                <a:gd name="connsiteY101" fmla="*/ 762000 h 3298244"/>
                <a:gd name="connsiteX102" fmla="*/ 1192301 w 1716176"/>
                <a:gd name="connsiteY102" fmla="*/ 777240 h 3298244"/>
                <a:gd name="connsiteX103" fmla="*/ 1165631 w 1716176"/>
                <a:gd name="connsiteY103" fmla="*/ 805815 h 3298244"/>
                <a:gd name="connsiteX104" fmla="*/ 1123721 w 1716176"/>
                <a:gd name="connsiteY104" fmla="*/ 836295 h 3298244"/>
                <a:gd name="connsiteX105" fmla="*/ 1102766 w 1716176"/>
                <a:gd name="connsiteY105" fmla="*/ 853440 h 3298244"/>
                <a:gd name="connsiteX106" fmla="*/ 1068476 w 1716176"/>
                <a:gd name="connsiteY106" fmla="*/ 878205 h 3298244"/>
                <a:gd name="connsiteX107" fmla="*/ 1049426 w 1716176"/>
                <a:gd name="connsiteY107" fmla="*/ 914400 h 3298244"/>
                <a:gd name="connsiteX108" fmla="*/ 1020851 w 1716176"/>
                <a:gd name="connsiteY108" fmla="*/ 946785 h 3298244"/>
                <a:gd name="connsiteX109" fmla="*/ 996086 w 1716176"/>
                <a:gd name="connsiteY109" fmla="*/ 98298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7021 w 1716176"/>
                <a:gd name="connsiteY56" fmla="*/ 29908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18056 w 1716176"/>
                <a:gd name="connsiteY78" fmla="*/ 91440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9966 w 1716176"/>
                <a:gd name="connsiteY96" fmla="*/ 76771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65631 w 1716176"/>
                <a:gd name="connsiteY103" fmla="*/ 805815 h 3298244"/>
                <a:gd name="connsiteX104" fmla="*/ 1123721 w 1716176"/>
                <a:gd name="connsiteY104" fmla="*/ 836295 h 3298244"/>
                <a:gd name="connsiteX105" fmla="*/ 1102766 w 1716176"/>
                <a:gd name="connsiteY105" fmla="*/ 853440 h 3298244"/>
                <a:gd name="connsiteX106" fmla="*/ 1068476 w 1716176"/>
                <a:gd name="connsiteY106" fmla="*/ 878205 h 3298244"/>
                <a:gd name="connsiteX107" fmla="*/ 1049426 w 1716176"/>
                <a:gd name="connsiteY107" fmla="*/ 914400 h 3298244"/>
                <a:gd name="connsiteX108" fmla="*/ 1020851 w 1716176"/>
                <a:gd name="connsiteY108" fmla="*/ 946785 h 3298244"/>
                <a:gd name="connsiteX109" fmla="*/ 996086 w 1716176"/>
                <a:gd name="connsiteY109" fmla="*/ 98298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7021 w 1716176"/>
                <a:gd name="connsiteY56" fmla="*/ 29908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18056 w 1716176"/>
                <a:gd name="connsiteY78" fmla="*/ 91440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9966 w 1716176"/>
                <a:gd name="connsiteY96" fmla="*/ 76771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58011 w 1716176"/>
                <a:gd name="connsiteY103" fmla="*/ 803910 h 3298244"/>
                <a:gd name="connsiteX104" fmla="*/ 1123721 w 1716176"/>
                <a:gd name="connsiteY104" fmla="*/ 836295 h 3298244"/>
                <a:gd name="connsiteX105" fmla="*/ 1102766 w 1716176"/>
                <a:gd name="connsiteY105" fmla="*/ 853440 h 3298244"/>
                <a:gd name="connsiteX106" fmla="*/ 1068476 w 1716176"/>
                <a:gd name="connsiteY106" fmla="*/ 878205 h 3298244"/>
                <a:gd name="connsiteX107" fmla="*/ 1049426 w 1716176"/>
                <a:gd name="connsiteY107" fmla="*/ 914400 h 3298244"/>
                <a:gd name="connsiteX108" fmla="*/ 1020851 w 1716176"/>
                <a:gd name="connsiteY108" fmla="*/ 946785 h 3298244"/>
                <a:gd name="connsiteX109" fmla="*/ 996086 w 1716176"/>
                <a:gd name="connsiteY109" fmla="*/ 98298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7021 w 1716176"/>
                <a:gd name="connsiteY56" fmla="*/ 29908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18056 w 1716176"/>
                <a:gd name="connsiteY78" fmla="*/ 91440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9966 w 1716176"/>
                <a:gd name="connsiteY96" fmla="*/ 76771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58011 w 1716176"/>
                <a:gd name="connsiteY103" fmla="*/ 803910 h 3298244"/>
                <a:gd name="connsiteX104" fmla="*/ 1123721 w 1716176"/>
                <a:gd name="connsiteY104" fmla="*/ 836295 h 3298244"/>
                <a:gd name="connsiteX105" fmla="*/ 1102766 w 1716176"/>
                <a:gd name="connsiteY105" fmla="*/ 853440 h 3298244"/>
                <a:gd name="connsiteX106" fmla="*/ 1074191 w 1716176"/>
                <a:gd name="connsiteY106" fmla="*/ 880110 h 3298244"/>
                <a:gd name="connsiteX107" fmla="*/ 1049426 w 1716176"/>
                <a:gd name="connsiteY107" fmla="*/ 914400 h 3298244"/>
                <a:gd name="connsiteX108" fmla="*/ 1020851 w 1716176"/>
                <a:gd name="connsiteY108" fmla="*/ 946785 h 3298244"/>
                <a:gd name="connsiteX109" fmla="*/ 996086 w 1716176"/>
                <a:gd name="connsiteY109" fmla="*/ 98298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7021 w 1716176"/>
                <a:gd name="connsiteY56" fmla="*/ 29908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18056 w 1716176"/>
                <a:gd name="connsiteY78" fmla="*/ 91440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9966 w 1716176"/>
                <a:gd name="connsiteY96" fmla="*/ 76771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58011 w 1716176"/>
                <a:gd name="connsiteY103" fmla="*/ 803910 h 3298244"/>
                <a:gd name="connsiteX104" fmla="*/ 1123721 w 1716176"/>
                <a:gd name="connsiteY104" fmla="*/ 836295 h 3298244"/>
                <a:gd name="connsiteX105" fmla="*/ 1102766 w 1716176"/>
                <a:gd name="connsiteY105" fmla="*/ 853440 h 3298244"/>
                <a:gd name="connsiteX106" fmla="*/ 1074191 w 1716176"/>
                <a:gd name="connsiteY106" fmla="*/ 880110 h 3298244"/>
                <a:gd name="connsiteX107" fmla="*/ 1049426 w 1716176"/>
                <a:gd name="connsiteY107" fmla="*/ 914400 h 3298244"/>
                <a:gd name="connsiteX108" fmla="*/ 1020851 w 1716176"/>
                <a:gd name="connsiteY108" fmla="*/ 946785 h 3298244"/>
                <a:gd name="connsiteX109" fmla="*/ 997991 w 1716176"/>
                <a:gd name="connsiteY109" fmla="*/ 984885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7021 w 1716176"/>
                <a:gd name="connsiteY56" fmla="*/ 29908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18056 w 1716176"/>
                <a:gd name="connsiteY78" fmla="*/ 91440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9966 w 1716176"/>
                <a:gd name="connsiteY96" fmla="*/ 76771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58011 w 1716176"/>
                <a:gd name="connsiteY103" fmla="*/ 803910 h 3298244"/>
                <a:gd name="connsiteX104" fmla="*/ 1123721 w 1716176"/>
                <a:gd name="connsiteY104" fmla="*/ 836295 h 3298244"/>
                <a:gd name="connsiteX105" fmla="*/ 1102766 w 1716176"/>
                <a:gd name="connsiteY105" fmla="*/ 853440 h 3298244"/>
                <a:gd name="connsiteX106" fmla="*/ 1074191 w 1716176"/>
                <a:gd name="connsiteY106" fmla="*/ 880110 h 3298244"/>
                <a:gd name="connsiteX107" fmla="*/ 1049426 w 1716176"/>
                <a:gd name="connsiteY107" fmla="*/ 914400 h 3298244"/>
                <a:gd name="connsiteX108" fmla="*/ 1024661 w 1716176"/>
                <a:gd name="connsiteY108" fmla="*/ 948690 h 3298244"/>
                <a:gd name="connsiteX109" fmla="*/ 997991 w 1716176"/>
                <a:gd name="connsiteY109" fmla="*/ 984885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7021 w 1716176"/>
                <a:gd name="connsiteY56" fmla="*/ 29908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18056 w 1716176"/>
                <a:gd name="connsiteY78" fmla="*/ 91440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9966 w 1716176"/>
                <a:gd name="connsiteY96" fmla="*/ 76771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58011 w 1716176"/>
                <a:gd name="connsiteY103" fmla="*/ 803910 h 3298244"/>
                <a:gd name="connsiteX104" fmla="*/ 1123721 w 1716176"/>
                <a:gd name="connsiteY104" fmla="*/ 836295 h 3298244"/>
                <a:gd name="connsiteX105" fmla="*/ 1102766 w 1716176"/>
                <a:gd name="connsiteY105" fmla="*/ 853440 h 3298244"/>
                <a:gd name="connsiteX106" fmla="*/ 1074191 w 1716176"/>
                <a:gd name="connsiteY106" fmla="*/ 880110 h 3298244"/>
                <a:gd name="connsiteX107" fmla="*/ 1049426 w 1716176"/>
                <a:gd name="connsiteY107" fmla="*/ 914400 h 3298244"/>
                <a:gd name="connsiteX108" fmla="*/ 1024661 w 1716176"/>
                <a:gd name="connsiteY108" fmla="*/ 948690 h 3298244"/>
                <a:gd name="connsiteX109" fmla="*/ 1005611 w 1716176"/>
                <a:gd name="connsiteY109" fmla="*/ 99060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7021 w 1716176"/>
                <a:gd name="connsiteY56" fmla="*/ 29908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18056 w 1716176"/>
                <a:gd name="connsiteY78" fmla="*/ 91440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8061 w 1716176"/>
                <a:gd name="connsiteY96" fmla="*/ 765810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58011 w 1716176"/>
                <a:gd name="connsiteY103" fmla="*/ 803910 h 3298244"/>
                <a:gd name="connsiteX104" fmla="*/ 1123721 w 1716176"/>
                <a:gd name="connsiteY104" fmla="*/ 836295 h 3298244"/>
                <a:gd name="connsiteX105" fmla="*/ 1102766 w 1716176"/>
                <a:gd name="connsiteY105" fmla="*/ 853440 h 3298244"/>
                <a:gd name="connsiteX106" fmla="*/ 1074191 w 1716176"/>
                <a:gd name="connsiteY106" fmla="*/ 880110 h 3298244"/>
                <a:gd name="connsiteX107" fmla="*/ 1049426 w 1716176"/>
                <a:gd name="connsiteY107" fmla="*/ 914400 h 3298244"/>
                <a:gd name="connsiteX108" fmla="*/ 1024661 w 1716176"/>
                <a:gd name="connsiteY108" fmla="*/ 948690 h 3298244"/>
                <a:gd name="connsiteX109" fmla="*/ 1005611 w 1716176"/>
                <a:gd name="connsiteY109" fmla="*/ 99060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7021 w 1716176"/>
                <a:gd name="connsiteY56" fmla="*/ 29908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18056 w 1716176"/>
                <a:gd name="connsiteY78" fmla="*/ 91440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8061 w 1716176"/>
                <a:gd name="connsiteY96" fmla="*/ 76009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58011 w 1716176"/>
                <a:gd name="connsiteY103" fmla="*/ 803910 h 3298244"/>
                <a:gd name="connsiteX104" fmla="*/ 1123721 w 1716176"/>
                <a:gd name="connsiteY104" fmla="*/ 836295 h 3298244"/>
                <a:gd name="connsiteX105" fmla="*/ 1102766 w 1716176"/>
                <a:gd name="connsiteY105" fmla="*/ 853440 h 3298244"/>
                <a:gd name="connsiteX106" fmla="*/ 1074191 w 1716176"/>
                <a:gd name="connsiteY106" fmla="*/ 880110 h 3298244"/>
                <a:gd name="connsiteX107" fmla="*/ 1049426 w 1716176"/>
                <a:gd name="connsiteY107" fmla="*/ 914400 h 3298244"/>
                <a:gd name="connsiteX108" fmla="*/ 1024661 w 1716176"/>
                <a:gd name="connsiteY108" fmla="*/ 948690 h 3298244"/>
                <a:gd name="connsiteX109" fmla="*/ 1005611 w 1716176"/>
                <a:gd name="connsiteY109" fmla="*/ 99060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58926 w 1716176"/>
                <a:gd name="connsiteY56" fmla="*/ 304800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18056 w 1716176"/>
                <a:gd name="connsiteY78" fmla="*/ 91440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8061 w 1716176"/>
                <a:gd name="connsiteY96" fmla="*/ 76009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58011 w 1716176"/>
                <a:gd name="connsiteY103" fmla="*/ 803910 h 3298244"/>
                <a:gd name="connsiteX104" fmla="*/ 1123721 w 1716176"/>
                <a:gd name="connsiteY104" fmla="*/ 836295 h 3298244"/>
                <a:gd name="connsiteX105" fmla="*/ 1102766 w 1716176"/>
                <a:gd name="connsiteY105" fmla="*/ 853440 h 3298244"/>
                <a:gd name="connsiteX106" fmla="*/ 1074191 w 1716176"/>
                <a:gd name="connsiteY106" fmla="*/ 880110 h 3298244"/>
                <a:gd name="connsiteX107" fmla="*/ 1049426 w 1716176"/>
                <a:gd name="connsiteY107" fmla="*/ 914400 h 3298244"/>
                <a:gd name="connsiteX108" fmla="*/ 1024661 w 1716176"/>
                <a:gd name="connsiteY108" fmla="*/ 948690 h 3298244"/>
                <a:gd name="connsiteX109" fmla="*/ 1005611 w 1716176"/>
                <a:gd name="connsiteY109" fmla="*/ 99060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41756 w 1716176"/>
                <a:gd name="connsiteY49" fmla="*/ 43815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49401 w 1716176"/>
                <a:gd name="connsiteY56" fmla="*/ 30289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18056 w 1716176"/>
                <a:gd name="connsiteY78" fmla="*/ 91440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8061 w 1716176"/>
                <a:gd name="connsiteY96" fmla="*/ 76009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58011 w 1716176"/>
                <a:gd name="connsiteY103" fmla="*/ 803910 h 3298244"/>
                <a:gd name="connsiteX104" fmla="*/ 1123721 w 1716176"/>
                <a:gd name="connsiteY104" fmla="*/ 836295 h 3298244"/>
                <a:gd name="connsiteX105" fmla="*/ 1102766 w 1716176"/>
                <a:gd name="connsiteY105" fmla="*/ 853440 h 3298244"/>
                <a:gd name="connsiteX106" fmla="*/ 1074191 w 1716176"/>
                <a:gd name="connsiteY106" fmla="*/ 880110 h 3298244"/>
                <a:gd name="connsiteX107" fmla="*/ 1049426 w 1716176"/>
                <a:gd name="connsiteY107" fmla="*/ 914400 h 3298244"/>
                <a:gd name="connsiteX108" fmla="*/ 1024661 w 1716176"/>
                <a:gd name="connsiteY108" fmla="*/ 948690 h 3298244"/>
                <a:gd name="connsiteX109" fmla="*/ 1005611 w 1716176"/>
                <a:gd name="connsiteY109" fmla="*/ 99060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13181 w 1716176"/>
                <a:gd name="connsiteY49" fmla="*/ 44196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49401 w 1716176"/>
                <a:gd name="connsiteY56" fmla="*/ 30289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18056 w 1716176"/>
                <a:gd name="connsiteY78" fmla="*/ 91440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8061 w 1716176"/>
                <a:gd name="connsiteY96" fmla="*/ 76009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58011 w 1716176"/>
                <a:gd name="connsiteY103" fmla="*/ 803910 h 3298244"/>
                <a:gd name="connsiteX104" fmla="*/ 1123721 w 1716176"/>
                <a:gd name="connsiteY104" fmla="*/ 836295 h 3298244"/>
                <a:gd name="connsiteX105" fmla="*/ 1102766 w 1716176"/>
                <a:gd name="connsiteY105" fmla="*/ 853440 h 3298244"/>
                <a:gd name="connsiteX106" fmla="*/ 1074191 w 1716176"/>
                <a:gd name="connsiteY106" fmla="*/ 880110 h 3298244"/>
                <a:gd name="connsiteX107" fmla="*/ 1049426 w 1716176"/>
                <a:gd name="connsiteY107" fmla="*/ 914400 h 3298244"/>
                <a:gd name="connsiteX108" fmla="*/ 1024661 w 1716176"/>
                <a:gd name="connsiteY108" fmla="*/ 948690 h 3298244"/>
                <a:gd name="connsiteX109" fmla="*/ 1005611 w 1716176"/>
                <a:gd name="connsiteY109" fmla="*/ 99060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13181 w 1716176"/>
                <a:gd name="connsiteY49" fmla="*/ 44196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49401 w 1716176"/>
                <a:gd name="connsiteY56" fmla="*/ 30289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23771 w 1716176"/>
                <a:gd name="connsiteY78" fmla="*/ 81915 h 3298244"/>
                <a:gd name="connsiteX79" fmla="*/ 1550441 w 1716176"/>
                <a:gd name="connsiteY79" fmla="*/ 11049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8061 w 1716176"/>
                <a:gd name="connsiteY96" fmla="*/ 76009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58011 w 1716176"/>
                <a:gd name="connsiteY103" fmla="*/ 803910 h 3298244"/>
                <a:gd name="connsiteX104" fmla="*/ 1123721 w 1716176"/>
                <a:gd name="connsiteY104" fmla="*/ 836295 h 3298244"/>
                <a:gd name="connsiteX105" fmla="*/ 1102766 w 1716176"/>
                <a:gd name="connsiteY105" fmla="*/ 853440 h 3298244"/>
                <a:gd name="connsiteX106" fmla="*/ 1074191 w 1716176"/>
                <a:gd name="connsiteY106" fmla="*/ 880110 h 3298244"/>
                <a:gd name="connsiteX107" fmla="*/ 1049426 w 1716176"/>
                <a:gd name="connsiteY107" fmla="*/ 914400 h 3298244"/>
                <a:gd name="connsiteX108" fmla="*/ 1024661 w 1716176"/>
                <a:gd name="connsiteY108" fmla="*/ 948690 h 3298244"/>
                <a:gd name="connsiteX109" fmla="*/ 1005611 w 1716176"/>
                <a:gd name="connsiteY109" fmla="*/ 99060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13181 w 1716176"/>
                <a:gd name="connsiteY49" fmla="*/ 44196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49401 w 1716176"/>
                <a:gd name="connsiteY56" fmla="*/ 30289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23771 w 1716176"/>
                <a:gd name="connsiteY78" fmla="*/ 81915 h 3298244"/>
                <a:gd name="connsiteX79" fmla="*/ 1561871 w 1716176"/>
                <a:gd name="connsiteY79" fmla="*/ 106680 h 3298244"/>
                <a:gd name="connsiteX80" fmla="*/ 1575206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8061 w 1716176"/>
                <a:gd name="connsiteY96" fmla="*/ 76009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58011 w 1716176"/>
                <a:gd name="connsiteY103" fmla="*/ 803910 h 3298244"/>
                <a:gd name="connsiteX104" fmla="*/ 1123721 w 1716176"/>
                <a:gd name="connsiteY104" fmla="*/ 836295 h 3298244"/>
                <a:gd name="connsiteX105" fmla="*/ 1102766 w 1716176"/>
                <a:gd name="connsiteY105" fmla="*/ 853440 h 3298244"/>
                <a:gd name="connsiteX106" fmla="*/ 1074191 w 1716176"/>
                <a:gd name="connsiteY106" fmla="*/ 880110 h 3298244"/>
                <a:gd name="connsiteX107" fmla="*/ 1049426 w 1716176"/>
                <a:gd name="connsiteY107" fmla="*/ 914400 h 3298244"/>
                <a:gd name="connsiteX108" fmla="*/ 1024661 w 1716176"/>
                <a:gd name="connsiteY108" fmla="*/ 948690 h 3298244"/>
                <a:gd name="connsiteX109" fmla="*/ 1005611 w 1716176"/>
                <a:gd name="connsiteY109" fmla="*/ 99060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13181 w 1716176"/>
                <a:gd name="connsiteY49" fmla="*/ 44196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49401 w 1716176"/>
                <a:gd name="connsiteY56" fmla="*/ 30289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23771 w 1716176"/>
                <a:gd name="connsiteY78" fmla="*/ 81915 h 3298244"/>
                <a:gd name="connsiteX79" fmla="*/ 1561871 w 1716176"/>
                <a:gd name="connsiteY79" fmla="*/ 106680 h 3298244"/>
                <a:gd name="connsiteX80" fmla="*/ 1596161 w 1716176"/>
                <a:gd name="connsiteY80" fmla="*/ 129540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8061 w 1716176"/>
                <a:gd name="connsiteY96" fmla="*/ 76009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58011 w 1716176"/>
                <a:gd name="connsiteY103" fmla="*/ 803910 h 3298244"/>
                <a:gd name="connsiteX104" fmla="*/ 1123721 w 1716176"/>
                <a:gd name="connsiteY104" fmla="*/ 836295 h 3298244"/>
                <a:gd name="connsiteX105" fmla="*/ 1102766 w 1716176"/>
                <a:gd name="connsiteY105" fmla="*/ 853440 h 3298244"/>
                <a:gd name="connsiteX106" fmla="*/ 1074191 w 1716176"/>
                <a:gd name="connsiteY106" fmla="*/ 880110 h 3298244"/>
                <a:gd name="connsiteX107" fmla="*/ 1049426 w 1716176"/>
                <a:gd name="connsiteY107" fmla="*/ 914400 h 3298244"/>
                <a:gd name="connsiteX108" fmla="*/ 1024661 w 1716176"/>
                <a:gd name="connsiteY108" fmla="*/ 948690 h 3298244"/>
                <a:gd name="connsiteX109" fmla="*/ 1005611 w 1716176"/>
                <a:gd name="connsiteY109" fmla="*/ 99060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13181 w 1716176"/>
                <a:gd name="connsiteY49" fmla="*/ 44196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49401 w 1716176"/>
                <a:gd name="connsiteY56" fmla="*/ 30289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23771 w 1716176"/>
                <a:gd name="connsiteY78" fmla="*/ 81915 h 3298244"/>
                <a:gd name="connsiteX79" fmla="*/ 1561871 w 1716176"/>
                <a:gd name="connsiteY79" fmla="*/ 106680 h 3298244"/>
                <a:gd name="connsiteX80" fmla="*/ 1592351 w 1716176"/>
                <a:gd name="connsiteY80" fmla="*/ 131445 h 3298244"/>
                <a:gd name="connsiteX81" fmla="*/ 1607591 w 1716176"/>
                <a:gd name="connsiteY81" fmla="*/ 158115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8061 w 1716176"/>
                <a:gd name="connsiteY96" fmla="*/ 76009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58011 w 1716176"/>
                <a:gd name="connsiteY103" fmla="*/ 803910 h 3298244"/>
                <a:gd name="connsiteX104" fmla="*/ 1123721 w 1716176"/>
                <a:gd name="connsiteY104" fmla="*/ 836295 h 3298244"/>
                <a:gd name="connsiteX105" fmla="*/ 1102766 w 1716176"/>
                <a:gd name="connsiteY105" fmla="*/ 853440 h 3298244"/>
                <a:gd name="connsiteX106" fmla="*/ 1074191 w 1716176"/>
                <a:gd name="connsiteY106" fmla="*/ 880110 h 3298244"/>
                <a:gd name="connsiteX107" fmla="*/ 1049426 w 1716176"/>
                <a:gd name="connsiteY107" fmla="*/ 914400 h 3298244"/>
                <a:gd name="connsiteX108" fmla="*/ 1024661 w 1716176"/>
                <a:gd name="connsiteY108" fmla="*/ 948690 h 3298244"/>
                <a:gd name="connsiteX109" fmla="*/ 1005611 w 1716176"/>
                <a:gd name="connsiteY109" fmla="*/ 99060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13181 w 1716176"/>
                <a:gd name="connsiteY49" fmla="*/ 44196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49401 w 1716176"/>
                <a:gd name="connsiteY56" fmla="*/ 30289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23771 w 1716176"/>
                <a:gd name="connsiteY78" fmla="*/ 81915 h 3298244"/>
                <a:gd name="connsiteX79" fmla="*/ 1561871 w 1716176"/>
                <a:gd name="connsiteY79" fmla="*/ 106680 h 3298244"/>
                <a:gd name="connsiteX80" fmla="*/ 1592351 w 1716176"/>
                <a:gd name="connsiteY80" fmla="*/ 131445 h 3298244"/>
                <a:gd name="connsiteX81" fmla="*/ 1628546 w 1716176"/>
                <a:gd name="connsiteY81" fmla="*/ 160020 h 3298244"/>
                <a:gd name="connsiteX82" fmla="*/ 1632356 w 1716176"/>
                <a:gd name="connsiteY82" fmla="*/ 205740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8061 w 1716176"/>
                <a:gd name="connsiteY96" fmla="*/ 76009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58011 w 1716176"/>
                <a:gd name="connsiteY103" fmla="*/ 803910 h 3298244"/>
                <a:gd name="connsiteX104" fmla="*/ 1123721 w 1716176"/>
                <a:gd name="connsiteY104" fmla="*/ 836295 h 3298244"/>
                <a:gd name="connsiteX105" fmla="*/ 1102766 w 1716176"/>
                <a:gd name="connsiteY105" fmla="*/ 853440 h 3298244"/>
                <a:gd name="connsiteX106" fmla="*/ 1074191 w 1716176"/>
                <a:gd name="connsiteY106" fmla="*/ 880110 h 3298244"/>
                <a:gd name="connsiteX107" fmla="*/ 1049426 w 1716176"/>
                <a:gd name="connsiteY107" fmla="*/ 914400 h 3298244"/>
                <a:gd name="connsiteX108" fmla="*/ 1024661 w 1716176"/>
                <a:gd name="connsiteY108" fmla="*/ 948690 h 3298244"/>
                <a:gd name="connsiteX109" fmla="*/ 1005611 w 1716176"/>
                <a:gd name="connsiteY109" fmla="*/ 99060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13181 w 1716176"/>
                <a:gd name="connsiteY49" fmla="*/ 44196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49401 w 1716176"/>
                <a:gd name="connsiteY56" fmla="*/ 30289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23771 w 1716176"/>
                <a:gd name="connsiteY78" fmla="*/ 81915 h 3298244"/>
                <a:gd name="connsiteX79" fmla="*/ 1561871 w 1716176"/>
                <a:gd name="connsiteY79" fmla="*/ 106680 h 3298244"/>
                <a:gd name="connsiteX80" fmla="*/ 1592351 w 1716176"/>
                <a:gd name="connsiteY80" fmla="*/ 131445 h 3298244"/>
                <a:gd name="connsiteX81" fmla="*/ 1628546 w 1716176"/>
                <a:gd name="connsiteY81" fmla="*/ 160020 h 3298244"/>
                <a:gd name="connsiteX82" fmla="*/ 1653311 w 1716176"/>
                <a:gd name="connsiteY82" fmla="*/ 207645 h 3298244"/>
                <a:gd name="connsiteX83" fmla="*/ 1636166 w 1716176"/>
                <a:gd name="connsiteY83" fmla="*/ 266700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8061 w 1716176"/>
                <a:gd name="connsiteY96" fmla="*/ 76009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58011 w 1716176"/>
                <a:gd name="connsiteY103" fmla="*/ 803910 h 3298244"/>
                <a:gd name="connsiteX104" fmla="*/ 1123721 w 1716176"/>
                <a:gd name="connsiteY104" fmla="*/ 836295 h 3298244"/>
                <a:gd name="connsiteX105" fmla="*/ 1102766 w 1716176"/>
                <a:gd name="connsiteY105" fmla="*/ 853440 h 3298244"/>
                <a:gd name="connsiteX106" fmla="*/ 1074191 w 1716176"/>
                <a:gd name="connsiteY106" fmla="*/ 880110 h 3298244"/>
                <a:gd name="connsiteX107" fmla="*/ 1049426 w 1716176"/>
                <a:gd name="connsiteY107" fmla="*/ 914400 h 3298244"/>
                <a:gd name="connsiteX108" fmla="*/ 1024661 w 1716176"/>
                <a:gd name="connsiteY108" fmla="*/ 948690 h 3298244"/>
                <a:gd name="connsiteX109" fmla="*/ 1005611 w 1716176"/>
                <a:gd name="connsiteY109" fmla="*/ 99060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13181 w 1716176"/>
                <a:gd name="connsiteY49" fmla="*/ 44196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49401 w 1716176"/>
                <a:gd name="connsiteY56" fmla="*/ 30289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23771 w 1716176"/>
                <a:gd name="connsiteY78" fmla="*/ 81915 h 3298244"/>
                <a:gd name="connsiteX79" fmla="*/ 1561871 w 1716176"/>
                <a:gd name="connsiteY79" fmla="*/ 106680 h 3298244"/>
                <a:gd name="connsiteX80" fmla="*/ 1592351 w 1716176"/>
                <a:gd name="connsiteY80" fmla="*/ 131445 h 3298244"/>
                <a:gd name="connsiteX81" fmla="*/ 1628546 w 1716176"/>
                <a:gd name="connsiteY81" fmla="*/ 160020 h 3298244"/>
                <a:gd name="connsiteX82" fmla="*/ 1653311 w 1716176"/>
                <a:gd name="connsiteY82" fmla="*/ 207645 h 3298244"/>
                <a:gd name="connsiteX83" fmla="*/ 1643786 w 1716176"/>
                <a:gd name="connsiteY83" fmla="*/ 264795 h 3298244"/>
                <a:gd name="connsiteX84" fmla="*/ 1643786 w 1716176"/>
                <a:gd name="connsiteY84" fmla="*/ 297180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8061 w 1716176"/>
                <a:gd name="connsiteY96" fmla="*/ 76009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58011 w 1716176"/>
                <a:gd name="connsiteY103" fmla="*/ 803910 h 3298244"/>
                <a:gd name="connsiteX104" fmla="*/ 1123721 w 1716176"/>
                <a:gd name="connsiteY104" fmla="*/ 836295 h 3298244"/>
                <a:gd name="connsiteX105" fmla="*/ 1102766 w 1716176"/>
                <a:gd name="connsiteY105" fmla="*/ 853440 h 3298244"/>
                <a:gd name="connsiteX106" fmla="*/ 1074191 w 1716176"/>
                <a:gd name="connsiteY106" fmla="*/ 880110 h 3298244"/>
                <a:gd name="connsiteX107" fmla="*/ 1049426 w 1716176"/>
                <a:gd name="connsiteY107" fmla="*/ 914400 h 3298244"/>
                <a:gd name="connsiteX108" fmla="*/ 1024661 w 1716176"/>
                <a:gd name="connsiteY108" fmla="*/ 948690 h 3298244"/>
                <a:gd name="connsiteX109" fmla="*/ 1005611 w 1716176"/>
                <a:gd name="connsiteY109" fmla="*/ 99060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13181 w 1716176"/>
                <a:gd name="connsiteY49" fmla="*/ 44196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49401 w 1716176"/>
                <a:gd name="connsiteY56" fmla="*/ 30289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23771 w 1716176"/>
                <a:gd name="connsiteY78" fmla="*/ 81915 h 3298244"/>
                <a:gd name="connsiteX79" fmla="*/ 1561871 w 1716176"/>
                <a:gd name="connsiteY79" fmla="*/ 106680 h 3298244"/>
                <a:gd name="connsiteX80" fmla="*/ 1592351 w 1716176"/>
                <a:gd name="connsiteY80" fmla="*/ 131445 h 3298244"/>
                <a:gd name="connsiteX81" fmla="*/ 1628546 w 1716176"/>
                <a:gd name="connsiteY81" fmla="*/ 160020 h 3298244"/>
                <a:gd name="connsiteX82" fmla="*/ 1653311 w 1716176"/>
                <a:gd name="connsiteY82" fmla="*/ 207645 h 3298244"/>
                <a:gd name="connsiteX83" fmla="*/ 1643786 w 1716176"/>
                <a:gd name="connsiteY83" fmla="*/ 264795 h 3298244"/>
                <a:gd name="connsiteX84" fmla="*/ 1657121 w 1716176"/>
                <a:gd name="connsiteY84" fmla="*/ 299085 h 3298244"/>
                <a:gd name="connsiteX85" fmla="*/ 1666646 w 1716176"/>
                <a:gd name="connsiteY85" fmla="*/ 320040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8061 w 1716176"/>
                <a:gd name="connsiteY96" fmla="*/ 76009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58011 w 1716176"/>
                <a:gd name="connsiteY103" fmla="*/ 803910 h 3298244"/>
                <a:gd name="connsiteX104" fmla="*/ 1123721 w 1716176"/>
                <a:gd name="connsiteY104" fmla="*/ 836295 h 3298244"/>
                <a:gd name="connsiteX105" fmla="*/ 1102766 w 1716176"/>
                <a:gd name="connsiteY105" fmla="*/ 853440 h 3298244"/>
                <a:gd name="connsiteX106" fmla="*/ 1074191 w 1716176"/>
                <a:gd name="connsiteY106" fmla="*/ 880110 h 3298244"/>
                <a:gd name="connsiteX107" fmla="*/ 1049426 w 1716176"/>
                <a:gd name="connsiteY107" fmla="*/ 914400 h 3298244"/>
                <a:gd name="connsiteX108" fmla="*/ 1024661 w 1716176"/>
                <a:gd name="connsiteY108" fmla="*/ 948690 h 3298244"/>
                <a:gd name="connsiteX109" fmla="*/ 1005611 w 1716176"/>
                <a:gd name="connsiteY109" fmla="*/ 99060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13181 w 1716176"/>
                <a:gd name="connsiteY49" fmla="*/ 44196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49401 w 1716176"/>
                <a:gd name="connsiteY56" fmla="*/ 30289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72336 w 1716176"/>
                <a:gd name="connsiteY77" fmla="*/ 62865 h 3298244"/>
                <a:gd name="connsiteX78" fmla="*/ 1523771 w 1716176"/>
                <a:gd name="connsiteY78" fmla="*/ 81915 h 3298244"/>
                <a:gd name="connsiteX79" fmla="*/ 1561871 w 1716176"/>
                <a:gd name="connsiteY79" fmla="*/ 106680 h 3298244"/>
                <a:gd name="connsiteX80" fmla="*/ 1592351 w 1716176"/>
                <a:gd name="connsiteY80" fmla="*/ 131445 h 3298244"/>
                <a:gd name="connsiteX81" fmla="*/ 1628546 w 1716176"/>
                <a:gd name="connsiteY81" fmla="*/ 160020 h 3298244"/>
                <a:gd name="connsiteX82" fmla="*/ 1653311 w 1716176"/>
                <a:gd name="connsiteY82" fmla="*/ 207645 h 3298244"/>
                <a:gd name="connsiteX83" fmla="*/ 1643786 w 1716176"/>
                <a:gd name="connsiteY83" fmla="*/ 264795 h 3298244"/>
                <a:gd name="connsiteX84" fmla="*/ 1657121 w 1716176"/>
                <a:gd name="connsiteY84" fmla="*/ 299085 h 3298244"/>
                <a:gd name="connsiteX85" fmla="*/ 1683791 w 1716176"/>
                <a:gd name="connsiteY85" fmla="*/ 325755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8061 w 1716176"/>
                <a:gd name="connsiteY96" fmla="*/ 76009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58011 w 1716176"/>
                <a:gd name="connsiteY103" fmla="*/ 803910 h 3298244"/>
                <a:gd name="connsiteX104" fmla="*/ 1123721 w 1716176"/>
                <a:gd name="connsiteY104" fmla="*/ 836295 h 3298244"/>
                <a:gd name="connsiteX105" fmla="*/ 1102766 w 1716176"/>
                <a:gd name="connsiteY105" fmla="*/ 853440 h 3298244"/>
                <a:gd name="connsiteX106" fmla="*/ 1074191 w 1716176"/>
                <a:gd name="connsiteY106" fmla="*/ 880110 h 3298244"/>
                <a:gd name="connsiteX107" fmla="*/ 1049426 w 1716176"/>
                <a:gd name="connsiteY107" fmla="*/ 914400 h 3298244"/>
                <a:gd name="connsiteX108" fmla="*/ 1024661 w 1716176"/>
                <a:gd name="connsiteY108" fmla="*/ 948690 h 3298244"/>
                <a:gd name="connsiteX109" fmla="*/ 1005611 w 1716176"/>
                <a:gd name="connsiteY109" fmla="*/ 99060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13181 w 1716176"/>
                <a:gd name="connsiteY49" fmla="*/ 44196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49401 w 1716176"/>
                <a:gd name="connsiteY56" fmla="*/ 30289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47625 h 3298244"/>
                <a:gd name="connsiteX77" fmla="*/ 1481861 w 1716176"/>
                <a:gd name="connsiteY77" fmla="*/ 51435 h 3298244"/>
                <a:gd name="connsiteX78" fmla="*/ 1523771 w 1716176"/>
                <a:gd name="connsiteY78" fmla="*/ 81915 h 3298244"/>
                <a:gd name="connsiteX79" fmla="*/ 1561871 w 1716176"/>
                <a:gd name="connsiteY79" fmla="*/ 106680 h 3298244"/>
                <a:gd name="connsiteX80" fmla="*/ 1592351 w 1716176"/>
                <a:gd name="connsiteY80" fmla="*/ 131445 h 3298244"/>
                <a:gd name="connsiteX81" fmla="*/ 1628546 w 1716176"/>
                <a:gd name="connsiteY81" fmla="*/ 160020 h 3298244"/>
                <a:gd name="connsiteX82" fmla="*/ 1653311 w 1716176"/>
                <a:gd name="connsiteY82" fmla="*/ 207645 h 3298244"/>
                <a:gd name="connsiteX83" fmla="*/ 1643786 w 1716176"/>
                <a:gd name="connsiteY83" fmla="*/ 264795 h 3298244"/>
                <a:gd name="connsiteX84" fmla="*/ 1657121 w 1716176"/>
                <a:gd name="connsiteY84" fmla="*/ 299085 h 3298244"/>
                <a:gd name="connsiteX85" fmla="*/ 1683791 w 1716176"/>
                <a:gd name="connsiteY85" fmla="*/ 325755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8061 w 1716176"/>
                <a:gd name="connsiteY96" fmla="*/ 76009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58011 w 1716176"/>
                <a:gd name="connsiteY103" fmla="*/ 803910 h 3298244"/>
                <a:gd name="connsiteX104" fmla="*/ 1123721 w 1716176"/>
                <a:gd name="connsiteY104" fmla="*/ 836295 h 3298244"/>
                <a:gd name="connsiteX105" fmla="*/ 1102766 w 1716176"/>
                <a:gd name="connsiteY105" fmla="*/ 853440 h 3298244"/>
                <a:gd name="connsiteX106" fmla="*/ 1074191 w 1716176"/>
                <a:gd name="connsiteY106" fmla="*/ 880110 h 3298244"/>
                <a:gd name="connsiteX107" fmla="*/ 1049426 w 1716176"/>
                <a:gd name="connsiteY107" fmla="*/ 914400 h 3298244"/>
                <a:gd name="connsiteX108" fmla="*/ 1024661 w 1716176"/>
                <a:gd name="connsiteY108" fmla="*/ 948690 h 3298244"/>
                <a:gd name="connsiteX109" fmla="*/ 1005611 w 1716176"/>
                <a:gd name="connsiteY109" fmla="*/ 99060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13181 w 1716176"/>
                <a:gd name="connsiteY49" fmla="*/ 44196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49401 w 1716176"/>
                <a:gd name="connsiteY56" fmla="*/ 30289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4706 w 1716176"/>
                <a:gd name="connsiteY74" fmla="*/ 22860 h 3298244"/>
                <a:gd name="connsiteX75" fmla="*/ 1407566 w 1716176"/>
                <a:gd name="connsiteY75" fmla="*/ 30480 h 3298244"/>
                <a:gd name="connsiteX76" fmla="*/ 1443761 w 1716176"/>
                <a:gd name="connsiteY76" fmla="*/ 32385 h 3298244"/>
                <a:gd name="connsiteX77" fmla="*/ 1481861 w 1716176"/>
                <a:gd name="connsiteY77" fmla="*/ 51435 h 3298244"/>
                <a:gd name="connsiteX78" fmla="*/ 1523771 w 1716176"/>
                <a:gd name="connsiteY78" fmla="*/ 81915 h 3298244"/>
                <a:gd name="connsiteX79" fmla="*/ 1561871 w 1716176"/>
                <a:gd name="connsiteY79" fmla="*/ 106680 h 3298244"/>
                <a:gd name="connsiteX80" fmla="*/ 1592351 w 1716176"/>
                <a:gd name="connsiteY80" fmla="*/ 131445 h 3298244"/>
                <a:gd name="connsiteX81" fmla="*/ 1628546 w 1716176"/>
                <a:gd name="connsiteY81" fmla="*/ 160020 h 3298244"/>
                <a:gd name="connsiteX82" fmla="*/ 1653311 w 1716176"/>
                <a:gd name="connsiteY82" fmla="*/ 207645 h 3298244"/>
                <a:gd name="connsiteX83" fmla="*/ 1643786 w 1716176"/>
                <a:gd name="connsiteY83" fmla="*/ 264795 h 3298244"/>
                <a:gd name="connsiteX84" fmla="*/ 1657121 w 1716176"/>
                <a:gd name="connsiteY84" fmla="*/ 299085 h 3298244"/>
                <a:gd name="connsiteX85" fmla="*/ 1683791 w 1716176"/>
                <a:gd name="connsiteY85" fmla="*/ 325755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8061 w 1716176"/>
                <a:gd name="connsiteY96" fmla="*/ 76009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58011 w 1716176"/>
                <a:gd name="connsiteY103" fmla="*/ 803910 h 3298244"/>
                <a:gd name="connsiteX104" fmla="*/ 1123721 w 1716176"/>
                <a:gd name="connsiteY104" fmla="*/ 836295 h 3298244"/>
                <a:gd name="connsiteX105" fmla="*/ 1102766 w 1716176"/>
                <a:gd name="connsiteY105" fmla="*/ 853440 h 3298244"/>
                <a:gd name="connsiteX106" fmla="*/ 1074191 w 1716176"/>
                <a:gd name="connsiteY106" fmla="*/ 880110 h 3298244"/>
                <a:gd name="connsiteX107" fmla="*/ 1049426 w 1716176"/>
                <a:gd name="connsiteY107" fmla="*/ 914400 h 3298244"/>
                <a:gd name="connsiteX108" fmla="*/ 1024661 w 1716176"/>
                <a:gd name="connsiteY108" fmla="*/ 948690 h 3298244"/>
                <a:gd name="connsiteX109" fmla="*/ 1005611 w 1716176"/>
                <a:gd name="connsiteY109" fmla="*/ 99060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13181 w 1716176"/>
                <a:gd name="connsiteY49" fmla="*/ 44196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49401 w 1716176"/>
                <a:gd name="connsiteY56" fmla="*/ 30289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0896 w 1716176"/>
                <a:gd name="connsiteY74" fmla="*/ 5715 h 3298244"/>
                <a:gd name="connsiteX75" fmla="*/ 1407566 w 1716176"/>
                <a:gd name="connsiteY75" fmla="*/ 30480 h 3298244"/>
                <a:gd name="connsiteX76" fmla="*/ 1443761 w 1716176"/>
                <a:gd name="connsiteY76" fmla="*/ 32385 h 3298244"/>
                <a:gd name="connsiteX77" fmla="*/ 1481861 w 1716176"/>
                <a:gd name="connsiteY77" fmla="*/ 51435 h 3298244"/>
                <a:gd name="connsiteX78" fmla="*/ 1523771 w 1716176"/>
                <a:gd name="connsiteY78" fmla="*/ 81915 h 3298244"/>
                <a:gd name="connsiteX79" fmla="*/ 1561871 w 1716176"/>
                <a:gd name="connsiteY79" fmla="*/ 106680 h 3298244"/>
                <a:gd name="connsiteX80" fmla="*/ 1592351 w 1716176"/>
                <a:gd name="connsiteY80" fmla="*/ 131445 h 3298244"/>
                <a:gd name="connsiteX81" fmla="*/ 1628546 w 1716176"/>
                <a:gd name="connsiteY81" fmla="*/ 160020 h 3298244"/>
                <a:gd name="connsiteX82" fmla="*/ 1653311 w 1716176"/>
                <a:gd name="connsiteY82" fmla="*/ 207645 h 3298244"/>
                <a:gd name="connsiteX83" fmla="*/ 1643786 w 1716176"/>
                <a:gd name="connsiteY83" fmla="*/ 264795 h 3298244"/>
                <a:gd name="connsiteX84" fmla="*/ 1657121 w 1716176"/>
                <a:gd name="connsiteY84" fmla="*/ 299085 h 3298244"/>
                <a:gd name="connsiteX85" fmla="*/ 1683791 w 1716176"/>
                <a:gd name="connsiteY85" fmla="*/ 325755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8061 w 1716176"/>
                <a:gd name="connsiteY96" fmla="*/ 76009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58011 w 1716176"/>
                <a:gd name="connsiteY103" fmla="*/ 803910 h 3298244"/>
                <a:gd name="connsiteX104" fmla="*/ 1123721 w 1716176"/>
                <a:gd name="connsiteY104" fmla="*/ 836295 h 3298244"/>
                <a:gd name="connsiteX105" fmla="*/ 1102766 w 1716176"/>
                <a:gd name="connsiteY105" fmla="*/ 853440 h 3298244"/>
                <a:gd name="connsiteX106" fmla="*/ 1074191 w 1716176"/>
                <a:gd name="connsiteY106" fmla="*/ 880110 h 3298244"/>
                <a:gd name="connsiteX107" fmla="*/ 1049426 w 1716176"/>
                <a:gd name="connsiteY107" fmla="*/ 914400 h 3298244"/>
                <a:gd name="connsiteX108" fmla="*/ 1024661 w 1716176"/>
                <a:gd name="connsiteY108" fmla="*/ 948690 h 3298244"/>
                <a:gd name="connsiteX109" fmla="*/ 1005611 w 1716176"/>
                <a:gd name="connsiteY109" fmla="*/ 99060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13181 w 1716176"/>
                <a:gd name="connsiteY49" fmla="*/ 44196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49401 w 1716176"/>
                <a:gd name="connsiteY56" fmla="*/ 30289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0896 w 1716176"/>
                <a:gd name="connsiteY74" fmla="*/ 5715 h 3298244"/>
                <a:gd name="connsiteX75" fmla="*/ 1411376 w 1716176"/>
                <a:gd name="connsiteY75" fmla="*/ 15240 h 3298244"/>
                <a:gd name="connsiteX76" fmla="*/ 1443761 w 1716176"/>
                <a:gd name="connsiteY76" fmla="*/ 32385 h 3298244"/>
                <a:gd name="connsiteX77" fmla="*/ 1481861 w 1716176"/>
                <a:gd name="connsiteY77" fmla="*/ 51435 h 3298244"/>
                <a:gd name="connsiteX78" fmla="*/ 1523771 w 1716176"/>
                <a:gd name="connsiteY78" fmla="*/ 81915 h 3298244"/>
                <a:gd name="connsiteX79" fmla="*/ 1561871 w 1716176"/>
                <a:gd name="connsiteY79" fmla="*/ 106680 h 3298244"/>
                <a:gd name="connsiteX80" fmla="*/ 1592351 w 1716176"/>
                <a:gd name="connsiteY80" fmla="*/ 131445 h 3298244"/>
                <a:gd name="connsiteX81" fmla="*/ 1628546 w 1716176"/>
                <a:gd name="connsiteY81" fmla="*/ 160020 h 3298244"/>
                <a:gd name="connsiteX82" fmla="*/ 1653311 w 1716176"/>
                <a:gd name="connsiteY82" fmla="*/ 207645 h 3298244"/>
                <a:gd name="connsiteX83" fmla="*/ 1643786 w 1716176"/>
                <a:gd name="connsiteY83" fmla="*/ 264795 h 3298244"/>
                <a:gd name="connsiteX84" fmla="*/ 1657121 w 1716176"/>
                <a:gd name="connsiteY84" fmla="*/ 299085 h 3298244"/>
                <a:gd name="connsiteX85" fmla="*/ 1683791 w 1716176"/>
                <a:gd name="connsiteY85" fmla="*/ 325755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8061 w 1716176"/>
                <a:gd name="connsiteY96" fmla="*/ 76009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58011 w 1716176"/>
                <a:gd name="connsiteY103" fmla="*/ 803910 h 3298244"/>
                <a:gd name="connsiteX104" fmla="*/ 1123721 w 1716176"/>
                <a:gd name="connsiteY104" fmla="*/ 836295 h 3298244"/>
                <a:gd name="connsiteX105" fmla="*/ 1102766 w 1716176"/>
                <a:gd name="connsiteY105" fmla="*/ 853440 h 3298244"/>
                <a:gd name="connsiteX106" fmla="*/ 1074191 w 1716176"/>
                <a:gd name="connsiteY106" fmla="*/ 880110 h 3298244"/>
                <a:gd name="connsiteX107" fmla="*/ 1049426 w 1716176"/>
                <a:gd name="connsiteY107" fmla="*/ 914400 h 3298244"/>
                <a:gd name="connsiteX108" fmla="*/ 1024661 w 1716176"/>
                <a:gd name="connsiteY108" fmla="*/ 948690 h 3298244"/>
                <a:gd name="connsiteX109" fmla="*/ 1005611 w 1716176"/>
                <a:gd name="connsiteY109" fmla="*/ 99060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13181 w 1716176"/>
                <a:gd name="connsiteY49" fmla="*/ 44196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49401 w 1716176"/>
                <a:gd name="connsiteY56" fmla="*/ 30289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0896 w 1716176"/>
                <a:gd name="connsiteY74" fmla="*/ 5715 h 3298244"/>
                <a:gd name="connsiteX75" fmla="*/ 1411376 w 1716176"/>
                <a:gd name="connsiteY75" fmla="*/ 15240 h 3298244"/>
                <a:gd name="connsiteX76" fmla="*/ 1443761 w 1716176"/>
                <a:gd name="connsiteY76" fmla="*/ 32385 h 3298244"/>
                <a:gd name="connsiteX77" fmla="*/ 1491386 w 1716176"/>
                <a:gd name="connsiteY77" fmla="*/ 47625 h 3298244"/>
                <a:gd name="connsiteX78" fmla="*/ 1523771 w 1716176"/>
                <a:gd name="connsiteY78" fmla="*/ 81915 h 3298244"/>
                <a:gd name="connsiteX79" fmla="*/ 1561871 w 1716176"/>
                <a:gd name="connsiteY79" fmla="*/ 106680 h 3298244"/>
                <a:gd name="connsiteX80" fmla="*/ 1592351 w 1716176"/>
                <a:gd name="connsiteY80" fmla="*/ 131445 h 3298244"/>
                <a:gd name="connsiteX81" fmla="*/ 1628546 w 1716176"/>
                <a:gd name="connsiteY81" fmla="*/ 160020 h 3298244"/>
                <a:gd name="connsiteX82" fmla="*/ 1653311 w 1716176"/>
                <a:gd name="connsiteY82" fmla="*/ 207645 h 3298244"/>
                <a:gd name="connsiteX83" fmla="*/ 1643786 w 1716176"/>
                <a:gd name="connsiteY83" fmla="*/ 264795 h 3298244"/>
                <a:gd name="connsiteX84" fmla="*/ 1657121 w 1716176"/>
                <a:gd name="connsiteY84" fmla="*/ 299085 h 3298244"/>
                <a:gd name="connsiteX85" fmla="*/ 1683791 w 1716176"/>
                <a:gd name="connsiteY85" fmla="*/ 325755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8061 w 1716176"/>
                <a:gd name="connsiteY96" fmla="*/ 76009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58011 w 1716176"/>
                <a:gd name="connsiteY103" fmla="*/ 803910 h 3298244"/>
                <a:gd name="connsiteX104" fmla="*/ 1123721 w 1716176"/>
                <a:gd name="connsiteY104" fmla="*/ 836295 h 3298244"/>
                <a:gd name="connsiteX105" fmla="*/ 1102766 w 1716176"/>
                <a:gd name="connsiteY105" fmla="*/ 853440 h 3298244"/>
                <a:gd name="connsiteX106" fmla="*/ 1074191 w 1716176"/>
                <a:gd name="connsiteY106" fmla="*/ 880110 h 3298244"/>
                <a:gd name="connsiteX107" fmla="*/ 1049426 w 1716176"/>
                <a:gd name="connsiteY107" fmla="*/ 914400 h 3298244"/>
                <a:gd name="connsiteX108" fmla="*/ 1024661 w 1716176"/>
                <a:gd name="connsiteY108" fmla="*/ 948690 h 3298244"/>
                <a:gd name="connsiteX109" fmla="*/ 1005611 w 1716176"/>
                <a:gd name="connsiteY109" fmla="*/ 99060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13181 w 1716176"/>
                <a:gd name="connsiteY49" fmla="*/ 44196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49401 w 1716176"/>
                <a:gd name="connsiteY56" fmla="*/ 30289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0896 w 1716176"/>
                <a:gd name="connsiteY74" fmla="*/ 5715 h 3298244"/>
                <a:gd name="connsiteX75" fmla="*/ 1411376 w 1716176"/>
                <a:gd name="connsiteY75" fmla="*/ 15240 h 3298244"/>
                <a:gd name="connsiteX76" fmla="*/ 1443761 w 1716176"/>
                <a:gd name="connsiteY76" fmla="*/ 32385 h 3298244"/>
                <a:gd name="connsiteX77" fmla="*/ 1491386 w 1716176"/>
                <a:gd name="connsiteY77" fmla="*/ 47625 h 3298244"/>
                <a:gd name="connsiteX78" fmla="*/ 1533296 w 1716176"/>
                <a:gd name="connsiteY78" fmla="*/ 78105 h 3298244"/>
                <a:gd name="connsiteX79" fmla="*/ 1561871 w 1716176"/>
                <a:gd name="connsiteY79" fmla="*/ 106680 h 3298244"/>
                <a:gd name="connsiteX80" fmla="*/ 1592351 w 1716176"/>
                <a:gd name="connsiteY80" fmla="*/ 131445 h 3298244"/>
                <a:gd name="connsiteX81" fmla="*/ 1628546 w 1716176"/>
                <a:gd name="connsiteY81" fmla="*/ 160020 h 3298244"/>
                <a:gd name="connsiteX82" fmla="*/ 1653311 w 1716176"/>
                <a:gd name="connsiteY82" fmla="*/ 207645 h 3298244"/>
                <a:gd name="connsiteX83" fmla="*/ 1643786 w 1716176"/>
                <a:gd name="connsiteY83" fmla="*/ 264795 h 3298244"/>
                <a:gd name="connsiteX84" fmla="*/ 1657121 w 1716176"/>
                <a:gd name="connsiteY84" fmla="*/ 299085 h 3298244"/>
                <a:gd name="connsiteX85" fmla="*/ 1683791 w 1716176"/>
                <a:gd name="connsiteY85" fmla="*/ 325755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8061 w 1716176"/>
                <a:gd name="connsiteY96" fmla="*/ 76009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58011 w 1716176"/>
                <a:gd name="connsiteY103" fmla="*/ 803910 h 3298244"/>
                <a:gd name="connsiteX104" fmla="*/ 1123721 w 1716176"/>
                <a:gd name="connsiteY104" fmla="*/ 836295 h 3298244"/>
                <a:gd name="connsiteX105" fmla="*/ 1102766 w 1716176"/>
                <a:gd name="connsiteY105" fmla="*/ 853440 h 3298244"/>
                <a:gd name="connsiteX106" fmla="*/ 1074191 w 1716176"/>
                <a:gd name="connsiteY106" fmla="*/ 880110 h 3298244"/>
                <a:gd name="connsiteX107" fmla="*/ 1049426 w 1716176"/>
                <a:gd name="connsiteY107" fmla="*/ 914400 h 3298244"/>
                <a:gd name="connsiteX108" fmla="*/ 1024661 w 1716176"/>
                <a:gd name="connsiteY108" fmla="*/ 948690 h 3298244"/>
                <a:gd name="connsiteX109" fmla="*/ 1005611 w 1716176"/>
                <a:gd name="connsiteY109" fmla="*/ 99060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13181 w 1716176"/>
                <a:gd name="connsiteY49" fmla="*/ 44196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49401 w 1716176"/>
                <a:gd name="connsiteY56" fmla="*/ 30289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0896 w 1716176"/>
                <a:gd name="connsiteY74" fmla="*/ 5715 h 3298244"/>
                <a:gd name="connsiteX75" fmla="*/ 1411376 w 1716176"/>
                <a:gd name="connsiteY75" fmla="*/ 15240 h 3298244"/>
                <a:gd name="connsiteX76" fmla="*/ 1443761 w 1716176"/>
                <a:gd name="connsiteY76" fmla="*/ 32385 h 3298244"/>
                <a:gd name="connsiteX77" fmla="*/ 1491386 w 1716176"/>
                <a:gd name="connsiteY77" fmla="*/ 47625 h 3298244"/>
                <a:gd name="connsiteX78" fmla="*/ 1533296 w 1716176"/>
                <a:gd name="connsiteY78" fmla="*/ 78105 h 3298244"/>
                <a:gd name="connsiteX79" fmla="*/ 1561871 w 1716176"/>
                <a:gd name="connsiteY79" fmla="*/ 106680 h 3298244"/>
                <a:gd name="connsiteX80" fmla="*/ 1592351 w 1716176"/>
                <a:gd name="connsiteY80" fmla="*/ 131445 h 3298244"/>
                <a:gd name="connsiteX81" fmla="*/ 1628546 w 1716176"/>
                <a:gd name="connsiteY81" fmla="*/ 160020 h 3298244"/>
                <a:gd name="connsiteX82" fmla="*/ 1653311 w 1716176"/>
                <a:gd name="connsiteY82" fmla="*/ 207645 h 3298244"/>
                <a:gd name="connsiteX83" fmla="*/ 1643786 w 1716176"/>
                <a:gd name="connsiteY83" fmla="*/ 264795 h 3298244"/>
                <a:gd name="connsiteX84" fmla="*/ 1657121 w 1716176"/>
                <a:gd name="connsiteY84" fmla="*/ 299085 h 3298244"/>
                <a:gd name="connsiteX85" fmla="*/ 1683791 w 1716176"/>
                <a:gd name="connsiteY85" fmla="*/ 325755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8061 w 1716176"/>
                <a:gd name="connsiteY96" fmla="*/ 76009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58011 w 1716176"/>
                <a:gd name="connsiteY103" fmla="*/ 803910 h 3298244"/>
                <a:gd name="connsiteX104" fmla="*/ 1123721 w 1716176"/>
                <a:gd name="connsiteY104" fmla="*/ 836295 h 3298244"/>
                <a:gd name="connsiteX105" fmla="*/ 1102766 w 1716176"/>
                <a:gd name="connsiteY105" fmla="*/ 853440 h 3298244"/>
                <a:gd name="connsiteX106" fmla="*/ 1074191 w 1716176"/>
                <a:gd name="connsiteY106" fmla="*/ 880110 h 3298244"/>
                <a:gd name="connsiteX107" fmla="*/ 1049426 w 1716176"/>
                <a:gd name="connsiteY107" fmla="*/ 914400 h 3298244"/>
                <a:gd name="connsiteX108" fmla="*/ 1024661 w 1716176"/>
                <a:gd name="connsiteY108" fmla="*/ 948690 h 3298244"/>
                <a:gd name="connsiteX109" fmla="*/ 1005611 w 1716176"/>
                <a:gd name="connsiteY109" fmla="*/ 99060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13181 w 1716176"/>
                <a:gd name="connsiteY49" fmla="*/ 44196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49401 w 1716176"/>
                <a:gd name="connsiteY56" fmla="*/ 30289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0896 w 1716176"/>
                <a:gd name="connsiteY74" fmla="*/ 5715 h 3298244"/>
                <a:gd name="connsiteX75" fmla="*/ 1411376 w 1716176"/>
                <a:gd name="connsiteY75" fmla="*/ 15240 h 3298244"/>
                <a:gd name="connsiteX76" fmla="*/ 1443761 w 1716176"/>
                <a:gd name="connsiteY76" fmla="*/ 32385 h 3298244"/>
                <a:gd name="connsiteX77" fmla="*/ 1491386 w 1716176"/>
                <a:gd name="connsiteY77" fmla="*/ 47625 h 3298244"/>
                <a:gd name="connsiteX78" fmla="*/ 1533296 w 1716176"/>
                <a:gd name="connsiteY78" fmla="*/ 78105 h 3298244"/>
                <a:gd name="connsiteX79" fmla="*/ 1561871 w 1716176"/>
                <a:gd name="connsiteY79" fmla="*/ 106680 h 3298244"/>
                <a:gd name="connsiteX80" fmla="*/ 1592351 w 1716176"/>
                <a:gd name="connsiteY80" fmla="*/ 131445 h 3298244"/>
                <a:gd name="connsiteX81" fmla="*/ 1641881 w 1716176"/>
                <a:gd name="connsiteY81" fmla="*/ 156210 h 3298244"/>
                <a:gd name="connsiteX82" fmla="*/ 1653311 w 1716176"/>
                <a:gd name="connsiteY82" fmla="*/ 207645 h 3298244"/>
                <a:gd name="connsiteX83" fmla="*/ 1643786 w 1716176"/>
                <a:gd name="connsiteY83" fmla="*/ 264795 h 3298244"/>
                <a:gd name="connsiteX84" fmla="*/ 1657121 w 1716176"/>
                <a:gd name="connsiteY84" fmla="*/ 299085 h 3298244"/>
                <a:gd name="connsiteX85" fmla="*/ 1683791 w 1716176"/>
                <a:gd name="connsiteY85" fmla="*/ 325755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8061 w 1716176"/>
                <a:gd name="connsiteY96" fmla="*/ 76009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58011 w 1716176"/>
                <a:gd name="connsiteY103" fmla="*/ 803910 h 3298244"/>
                <a:gd name="connsiteX104" fmla="*/ 1123721 w 1716176"/>
                <a:gd name="connsiteY104" fmla="*/ 836295 h 3298244"/>
                <a:gd name="connsiteX105" fmla="*/ 1102766 w 1716176"/>
                <a:gd name="connsiteY105" fmla="*/ 853440 h 3298244"/>
                <a:gd name="connsiteX106" fmla="*/ 1074191 w 1716176"/>
                <a:gd name="connsiteY106" fmla="*/ 880110 h 3298244"/>
                <a:gd name="connsiteX107" fmla="*/ 1049426 w 1716176"/>
                <a:gd name="connsiteY107" fmla="*/ 914400 h 3298244"/>
                <a:gd name="connsiteX108" fmla="*/ 1024661 w 1716176"/>
                <a:gd name="connsiteY108" fmla="*/ 948690 h 3298244"/>
                <a:gd name="connsiteX109" fmla="*/ 1005611 w 1716176"/>
                <a:gd name="connsiteY109" fmla="*/ 99060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13181 w 1716176"/>
                <a:gd name="connsiteY49" fmla="*/ 44196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49401 w 1716176"/>
                <a:gd name="connsiteY56" fmla="*/ 30289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0896 w 1716176"/>
                <a:gd name="connsiteY74" fmla="*/ 5715 h 3298244"/>
                <a:gd name="connsiteX75" fmla="*/ 1411376 w 1716176"/>
                <a:gd name="connsiteY75" fmla="*/ 15240 h 3298244"/>
                <a:gd name="connsiteX76" fmla="*/ 1443761 w 1716176"/>
                <a:gd name="connsiteY76" fmla="*/ 32385 h 3298244"/>
                <a:gd name="connsiteX77" fmla="*/ 1491386 w 1716176"/>
                <a:gd name="connsiteY77" fmla="*/ 47625 h 3298244"/>
                <a:gd name="connsiteX78" fmla="*/ 1533296 w 1716176"/>
                <a:gd name="connsiteY78" fmla="*/ 78105 h 3298244"/>
                <a:gd name="connsiteX79" fmla="*/ 1561871 w 1716176"/>
                <a:gd name="connsiteY79" fmla="*/ 106680 h 3298244"/>
                <a:gd name="connsiteX80" fmla="*/ 1607591 w 1716176"/>
                <a:gd name="connsiteY80" fmla="*/ 123825 h 3298244"/>
                <a:gd name="connsiteX81" fmla="*/ 1641881 w 1716176"/>
                <a:gd name="connsiteY81" fmla="*/ 156210 h 3298244"/>
                <a:gd name="connsiteX82" fmla="*/ 1653311 w 1716176"/>
                <a:gd name="connsiteY82" fmla="*/ 207645 h 3298244"/>
                <a:gd name="connsiteX83" fmla="*/ 1643786 w 1716176"/>
                <a:gd name="connsiteY83" fmla="*/ 264795 h 3298244"/>
                <a:gd name="connsiteX84" fmla="*/ 1657121 w 1716176"/>
                <a:gd name="connsiteY84" fmla="*/ 299085 h 3298244"/>
                <a:gd name="connsiteX85" fmla="*/ 1683791 w 1716176"/>
                <a:gd name="connsiteY85" fmla="*/ 325755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8061 w 1716176"/>
                <a:gd name="connsiteY96" fmla="*/ 76009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58011 w 1716176"/>
                <a:gd name="connsiteY103" fmla="*/ 803910 h 3298244"/>
                <a:gd name="connsiteX104" fmla="*/ 1123721 w 1716176"/>
                <a:gd name="connsiteY104" fmla="*/ 836295 h 3298244"/>
                <a:gd name="connsiteX105" fmla="*/ 1102766 w 1716176"/>
                <a:gd name="connsiteY105" fmla="*/ 853440 h 3298244"/>
                <a:gd name="connsiteX106" fmla="*/ 1074191 w 1716176"/>
                <a:gd name="connsiteY106" fmla="*/ 880110 h 3298244"/>
                <a:gd name="connsiteX107" fmla="*/ 1049426 w 1716176"/>
                <a:gd name="connsiteY107" fmla="*/ 914400 h 3298244"/>
                <a:gd name="connsiteX108" fmla="*/ 1024661 w 1716176"/>
                <a:gd name="connsiteY108" fmla="*/ 948690 h 3298244"/>
                <a:gd name="connsiteX109" fmla="*/ 1005611 w 1716176"/>
                <a:gd name="connsiteY109" fmla="*/ 99060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13181 w 1716176"/>
                <a:gd name="connsiteY49" fmla="*/ 44196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49401 w 1716176"/>
                <a:gd name="connsiteY56" fmla="*/ 30289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0896 w 1716176"/>
                <a:gd name="connsiteY74" fmla="*/ 5715 h 3298244"/>
                <a:gd name="connsiteX75" fmla="*/ 1411376 w 1716176"/>
                <a:gd name="connsiteY75" fmla="*/ 15240 h 3298244"/>
                <a:gd name="connsiteX76" fmla="*/ 1443761 w 1716176"/>
                <a:gd name="connsiteY76" fmla="*/ 32385 h 3298244"/>
                <a:gd name="connsiteX77" fmla="*/ 1491386 w 1716176"/>
                <a:gd name="connsiteY77" fmla="*/ 47625 h 3298244"/>
                <a:gd name="connsiteX78" fmla="*/ 1533296 w 1716176"/>
                <a:gd name="connsiteY78" fmla="*/ 78105 h 3298244"/>
                <a:gd name="connsiteX79" fmla="*/ 1565681 w 1716176"/>
                <a:gd name="connsiteY79" fmla="*/ 89535 h 3298244"/>
                <a:gd name="connsiteX80" fmla="*/ 1607591 w 1716176"/>
                <a:gd name="connsiteY80" fmla="*/ 123825 h 3298244"/>
                <a:gd name="connsiteX81" fmla="*/ 1641881 w 1716176"/>
                <a:gd name="connsiteY81" fmla="*/ 156210 h 3298244"/>
                <a:gd name="connsiteX82" fmla="*/ 1653311 w 1716176"/>
                <a:gd name="connsiteY82" fmla="*/ 207645 h 3298244"/>
                <a:gd name="connsiteX83" fmla="*/ 1643786 w 1716176"/>
                <a:gd name="connsiteY83" fmla="*/ 264795 h 3298244"/>
                <a:gd name="connsiteX84" fmla="*/ 1657121 w 1716176"/>
                <a:gd name="connsiteY84" fmla="*/ 299085 h 3298244"/>
                <a:gd name="connsiteX85" fmla="*/ 1683791 w 1716176"/>
                <a:gd name="connsiteY85" fmla="*/ 325755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8061 w 1716176"/>
                <a:gd name="connsiteY96" fmla="*/ 76009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58011 w 1716176"/>
                <a:gd name="connsiteY103" fmla="*/ 803910 h 3298244"/>
                <a:gd name="connsiteX104" fmla="*/ 1123721 w 1716176"/>
                <a:gd name="connsiteY104" fmla="*/ 836295 h 3298244"/>
                <a:gd name="connsiteX105" fmla="*/ 1102766 w 1716176"/>
                <a:gd name="connsiteY105" fmla="*/ 853440 h 3298244"/>
                <a:gd name="connsiteX106" fmla="*/ 1074191 w 1716176"/>
                <a:gd name="connsiteY106" fmla="*/ 880110 h 3298244"/>
                <a:gd name="connsiteX107" fmla="*/ 1049426 w 1716176"/>
                <a:gd name="connsiteY107" fmla="*/ 914400 h 3298244"/>
                <a:gd name="connsiteX108" fmla="*/ 1024661 w 1716176"/>
                <a:gd name="connsiteY108" fmla="*/ 948690 h 3298244"/>
                <a:gd name="connsiteX109" fmla="*/ 1005611 w 1716176"/>
                <a:gd name="connsiteY109" fmla="*/ 99060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13181 w 1716176"/>
                <a:gd name="connsiteY49" fmla="*/ 44196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49401 w 1716176"/>
                <a:gd name="connsiteY56" fmla="*/ 30289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0896 w 1716176"/>
                <a:gd name="connsiteY74" fmla="*/ 5715 h 3298244"/>
                <a:gd name="connsiteX75" fmla="*/ 1411376 w 1716176"/>
                <a:gd name="connsiteY75" fmla="*/ 15240 h 3298244"/>
                <a:gd name="connsiteX76" fmla="*/ 1443761 w 1716176"/>
                <a:gd name="connsiteY76" fmla="*/ 32385 h 3298244"/>
                <a:gd name="connsiteX77" fmla="*/ 1491386 w 1716176"/>
                <a:gd name="connsiteY77" fmla="*/ 47625 h 3298244"/>
                <a:gd name="connsiteX78" fmla="*/ 1539011 w 1716176"/>
                <a:gd name="connsiteY78" fmla="*/ 66675 h 3298244"/>
                <a:gd name="connsiteX79" fmla="*/ 1565681 w 1716176"/>
                <a:gd name="connsiteY79" fmla="*/ 89535 h 3298244"/>
                <a:gd name="connsiteX80" fmla="*/ 1607591 w 1716176"/>
                <a:gd name="connsiteY80" fmla="*/ 123825 h 3298244"/>
                <a:gd name="connsiteX81" fmla="*/ 1641881 w 1716176"/>
                <a:gd name="connsiteY81" fmla="*/ 156210 h 3298244"/>
                <a:gd name="connsiteX82" fmla="*/ 1653311 w 1716176"/>
                <a:gd name="connsiteY82" fmla="*/ 207645 h 3298244"/>
                <a:gd name="connsiteX83" fmla="*/ 1643786 w 1716176"/>
                <a:gd name="connsiteY83" fmla="*/ 264795 h 3298244"/>
                <a:gd name="connsiteX84" fmla="*/ 1657121 w 1716176"/>
                <a:gd name="connsiteY84" fmla="*/ 299085 h 3298244"/>
                <a:gd name="connsiteX85" fmla="*/ 1683791 w 1716176"/>
                <a:gd name="connsiteY85" fmla="*/ 325755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8061 w 1716176"/>
                <a:gd name="connsiteY96" fmla="*/ 76009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58011 w 1716176"/>
                <a:gd name="connsiteY103" fmla="*/ 803910 h 3298244"/>
                <a:gd name="connsiteX104" fmla="*/ 1123721 w 1716176"/>
                <a:gd name="connsiteY104" fmla="*/ 836295 h 3298244"/>
                <a:gd name="connsiteX105" fmla="*/ 1102766 w 1716176"/>
                <a:gd name="connsiteY105" fmla="*/ 853440 h 3298244"/>
                <a:gd name="connsiteX106" fmla="*/ 1074191 w 1716176"/>
                <a:gd name="connsiteY106" fmla="*/ 880110 h 3298244"/>
                <a:gd name="connsiteX107" fmla="*/ 1049426 w 1716176"/>
                <a:gd name="connsiteY107" fmla="*/ 914400 h 3298244"/>
                <a:gd name="connsiteX108" fmla="*/ 1024661 w 1716176"/>
                <a:gd name="connsiteY108" fmla="*/ 948690 h 3298244"/>
                <a:gd name="connsiteX109" fmla="*/ 1005611 w 1716176"/>
                <a:gd name="connsiteY109" fmla="*/ 99060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13181 w 1716176"/>
                <a:gd name="connsiteY49" fmla="*/ 44196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49401 w 1716176"/>
                <a:gd name="connsiteY56" fmla="*/ 30289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0896 w 1716176"/>
                <a:gd name="connsiteY74" fmla="*/ 5715 h 3298244"/>
                <a:gd name="connsiteX75" fmla="*/ 1411376 w 1716176"/>
                <a:gd name="connsiteY75" fmla="*/ 15240 h 3298244"/>
                <a:gd name="connsiteX76" fmla="*/ 1443761 w 1716176"/>
                <a:gd name="connsiteY76" fmla="*/ 32385 h 3298244"/>
                <a:gd name="connsiteX77" fmla="*/ 1493291 w 1716176"/>
                <a:gd name="connsiteY77" fmla="*/ 34290 h 3298244"/>
                <a:gd name="connsiteX78" fmla="*/ 1539011 w 1716176"/>
                <a:gd name="connsiteY78" fmla="*/ 66675 h 3298244"/>
                <a:gd name="connsiteX79" fmla="*/ 1565681 w 1716176"/>
                <a:gd name="connsiteY79" fmla="*/ 89535 h 3298244"/>
                <a:gd name="connsiteX80" fmla="*/ 1607591 w 1716176"/>
                <a:gd name="connsiteY80" fmla="*/ 123825 h 3298244"/>
                <a:gd name="connsiteX81" fmla="*/ 1641881 w 1716176"/>
                <a:gd name="connsiteY81" fmla="*/ 156210 h 3298244"/>
                <a:gd name="connsiteX82" fmla="*/ 1653311 w 1716176"/>
                <a:gd name="connsiteY82" fmla="*/ 207645 h 3298244"/>
                <a:gd name="connsiteX83" fmla="*/ 1643786 w 1716176"/>
                <a:gd name="connsiteY83" fmla="*/ 264795 h 3298244"/>
                <a:gd name="connsiteX84" fmla="*/ 1657121 w 1716176"/>
                <a:gd name="connsiteY84" fmla="*/ 299085 h 3298244"/>
                <a:gd name="connsiteX85" fmla="*/ 1683791 w 1716176"/>
                <a:gd name="connsiteY85" fmla="*/ 325755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8061 w 1716176"/>
                <a:gd name="connsiteY96" fmla="*/ 76009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58011 w 1716176"/>
                <a:gd name="connsiteY103" fmla="*/ 803910 h 3298244"/>
                <a:gd name="connsiteX104" fmla="*/ 1123721 w 1716176"/>
                <a:gd name="connsiteY104" fmla="*/ 836295 h 3298244"/>
                <a:gd name="connsiteX105" fmla="*/ 1102766 w 1716176"/>
                <a:gd name="connsiteY105" fmla="*/ 853440 h 3298244"/>
                <a:gd name="connsiteX106" fmla="*/ 1074191 w 1716176"/>
                <a:gd name="connsiteY106" fmla="*/ 880110 h 3298244"/>
                <a:gd name="connsiteX107" fmla="*/ 1049426 w 1716176"/>
                <a:gd name="connsiteY107" fmla="*/ 914400 h 3298244"/>
                <a:gd name="connsiteX108" fmla="*/ 1024661 w 1716176"/>
                <a:gd name="connsiteY108" fmla="*/ 948690 h 3298244"/>
                <a:gd name="connsiteX109" fmla="*/ 1005611 w 1716176"/>
                <a:gd name="connsiteY109" fmla="*/ 99060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0410 h 3298244"/>
                <a:gd name="connsiteX1" fmla="*/ 289331 w 1716176"/>
                <a:gd name="connsiteY1" fmla="*/ 3221355 h 3298244"/>
                <a:gd name="connsiteX2" fmla="*/ 289331 w 1716176"/>
                <a:gd name="connsiteY2" fmla="*/ 3175635 h 3298244"/>
                <a:gd name="connsiteX3" fmla="*/ 289331 w 1716176"/>
                <a:gd name="connsiteY3" fmla="*/ 3095625 h 3298244"/>
                <a:gd name="connsiteX4" fmla="*/ 287426 w 1716176"/>
                <a:gd name="connsiteY4" fmla="*/ 3055620 h 3298244"/>
                <a:gd name="connsiteX5" fmla="*/ 275996 w 1716176"/>
                <a:gd name="connsiteY5" fmla="*/ 2947035 h 3298244"/>
                <a:gd name="connsiteX6" fmla="*/ 260756 w 1716176"/>
                <a:gd name="connsiteY6" fmla="*/ 2828925 h 3298244"/>
                <a:gd name="connsiteX7" fmla="*/ 251231 w 1716176"/>
                <a:gd name="connsiteY7" fmla="*/ 2762250 h 3298244"/>
                <a:gd name="connsiteX8" fmla="*/ 237896 w 1716176"/>
                <a:gd name="connsiteY8" fmla="*/ 2644140 h 3298244"/>
                <a:gd name="connsiteX9" fmla="*/ 232181 w 1716176"/>
                <a:gd name="connsiteY9" fmla="*/ 2560320 h 3298244"/>
                <a:gd name="connsiteX10" fmla="*/ 222656 w 1716176"/>
                <a:gd name="connsiteY10" fmla="*/ 2447925 h 3298244"/>
                <a:gd name="connsiteX11" fmla="*/ 205511 w 1716176"/>
                <a:gd name="connsiteY11" fmla="*/ 2244090 h 3298244"/>
                <a:gd name="connsiteX12" fmla="*/ 186461 w 1716176"/>
                <a:gd name="connsiteY12" fmla="*/ 2057400 h 3298244"/>
                <a:gd name="connsiteX13" fmla="*/ 176936 w 1716176"/>
                <a:gd name="connsiteY13" fmla="*/ 1844040 h 3298244"/>
                <a:gd name="connsiteX14" fmla="*/ 190271 w 1716176"/>
                <a:gd name="connsiteY14" fmla="*/ 1175385 h 3298244"/>
                <a:gd name="connsiteX15" fmla="*/ 184556 w 1716176"/>
                <a:gd name="connsiteY15" fmla="*/ 1122045 h 3298244"/>
                <a:gd name="connsiteX16" fmla="*/ 176936 w 1716176"/>
                <a:gd name="connsiteY16" fmla="*/ 1074420 h 3298244"/>
                <a:gd name="connsiteX17" fmla="*/ 150266 w 1716176"/>
                <a:gd name="connsiteY17" fmla="*/ 1034415 h 3298244"/>
                <a:gd name="connsiteX18" fmla="*/ 112166 w 1716176"/>
                <a:gd name="connsiteY18" fmla="*/ 990600 h 3298244"/>
                <a:gd name="connsiteX19" fmla="*/ 85496 w 1716176"/>
                <a:gd name="connsiteY19" fmla="*/ 962025 h 3298244"/>
                <a:gd name="connsiteX20" fmla="*/ 45491 w 1716176"/>
                <a:gd name="connsiteY20" fmla="*/ 914400 h 3298244"/>
                <a:gd name="connsiteX21" fmla="*/ 28346 w 1716176"/>
                <a:gd name="connsiteY21" fmla="*/ 876300 h 3298244"/>
                <a:gd name="connsiteX22" fmla="*/ 1676 w 1716176"/>
                <a:gd name="connsiteY22" fmla="*/ 826770 h 3298244"/>
                <a:gd name="connsiteX23" fmla="*/ 1676 w 1716176"/>
                <a:gd name="connsiteY23" fmla="*/ 763905 h 3298244"/>
                <a:gd name="connsiteX24" fmla="*/ 13106 w 1716176"/>
                <a:gd name="connsiteY24" fmla="*/ 708660 h 3298244"/>
                <a:gd name="connsiteX25" fmla="*/ 35966 w 1716176"/>
                <a:gd name="connsiteY25" fmla="*/ 672465 h 3298244"/>
                <a:gd name="connsiteX26" fmla="*/ 51206 w 1716176"/>
                <a:gd name="connsiteY26" fmla="*/ 640080 h 3298244"/>
                <a:gd name="connsiteX27" fmla="*/ 64541 w 1716176"/>
                <a:gd name="connsiteY27" fmla="*/ 561975 h 3298244"/>
                <a:gd name="connsiteX28" fmla="*/ 74066 w 1716176"/>
                <a:gd name="connsiteY28" fmla="*/ 525780 h 3298244"/>
                <a:gd name="connsiteX29" fmla="*/ 89306 w 1716176"/>
                <a:gd name="connsiteY29" fmla="*/ 502920 h 3298244"/>
                <a:gd name="connsiteX30" fmla="*/ 108356 w 1716176"/>
                <a:gd name="connsiteY30" fmla="*/ 472440 h 3298244"/>
                <a:gd name="connsiteX31" fmla="*/ 144551 w 1716176"/>
                <a:gd name="connsiteY31" fmla="*/ 457200 h 3298244"/>
                <a:gd name="connsiteX32" fmla="*/ 163601 w 1716176"/>
                <a:gd name="connsiteY32" fmla="*/ 415290 h 3298244"/>
                <a:gd name="connsiteX33" fmla="*/ 173126 w 1716176"/>
                <a:gd name="connsiteY33" fmla="*/ 342900 h 3298244"/>
                <a:gd name="connsiteX34" fmla="*/ 211226 w 1716176"/>
                <a:gd name="connsiteY34" fmla="*/ 327660 h 3298244"/>
                <a:gd name="connsiteX35" fmla="*/ 241706 w 1716176"/>
                <a:gd name="connsiteY35" fmla="*/ 320040 h 3298244"/>
                <a:gd name="connsiteX36" fmla="*/ 264566 w 1716176"/>
                <a:gd name="connsiteY36" fmla="*/ 312420 h 3298244"/>
                <a:gd name="connsiteX37" fmla="*/ 295046 w 1716176"/>
                <a:gd name="connsiteY37" fmla="*/ 297180 h 3298244"/>
                <a:gd name="connsiteX38" fmla="*/ 333146 w 1716176"/>
                <a:gd name="connsiteY38" fmla="*/ 281940 h 3298244"/>
                <a:gd name="connsiteX39" fmla="*/ 356006 w 1716176"/>
                <a:gd name="connsiteY39" fmla="*/ 274320 h 3298244"/>
                <a:gd name="connsiteX40" fmla="*/ 378866 w 1716176"/>
                <a:gd name="connsiteY40" fmla="*/ 266700 h 3298244"/>
                <a:gd name="connsiteX41" fmla="*/ 411251 w 1716176"/>
                <a:gd name="connsiteY41" fmla="*/ 259080 h 3298244"/>
                <a:gd name="connsiteX42" fmla="*/ 455066 w 1716176"/>
                <a:gd name="connsiteY42" fmla="*/ 245745 h 3298244"/>
                <a:gd name="connsiteX43" fmla="*/ 496976 w 1716176"/>
                <a:gd name="connsiteY43" fmla="*/ 238125 h 3298244"/>
                <a:gd name="connsiteX44" fmla="*/ 542696 w 1716176"/>
                <a:gd name="connsiteY44" fmla="*/ 251460 h 3298244"/>
                <a:gd name="connsiteX45" fmla="*/ 561746 w 1716176"/>
                <a:gd name="connsiteY45" fmla="*/ 297180 h 3298244"/>
                <a:gd name="connsiteX46" fmla="*/ 552221 w 1716176"/>
                <a:gd name="connsiteY46" fmla="*/ 352425 h 3298244"/>
                <a:gd name="connsiteX47" fmla="*/ 546506 w 1716176"/>
                <a:gd name="connsiteY47" fmla="*/ 390525 h 3298244"/>
                <a:gd name="connsiteX48" fmla="*/ 554126 w 1716176"/>
                <a:gd name="connsiteY48" fmla="*/ 449580 h 3298244"/>
                <a:gd name="connsiteX49" fmla="*/ 613181 w 1716176"/>
                <a:gd name="connsiteY49" fmla="*/ 441960 h 3298244"/>
                <a:gd name="connsiteX50" fmla="*/ 698906 w 1716176"/>
                <a:gd name="connsiteY50" fmla="*/ 419100 h 3298244"/>
                <a:gd name="connsiteX51" fmla="*/ 754151 w 1716176"/>
                <a:gd name="connsiteY51" fmla="*/ 403860 h 3298244"/>
                <a:gd name="connsiteX52" fmla="*/ 801776 w 1716176"/>
                <a:gd name="connsiteY52" fmla="*/ 375285 h 3298244"/>
                <a:gd name="connsiteX53" fmla="*/ 775106 w 1716176"/>
                <a:gd name="connsiteY53" fmla="*/ 390525 h 3298244"/>
                <a:gd name="connsiteX54" fmla="*/ 828446 w 1716176"/>
                <a:gd name="connsiteY54" fmla="*/ 358140 h 3298244"/>
                <a:gd name="connsiteX55" fmla="*/ 851306 w 1716176"/>
                <a:gd name="connsiteY55" fmla="*/ 329565 h 3298244"/>
                <a:gd name="connsiteX56" fmla="*/ 849401 w 1716176"/>
                <a:gd name="connsiteY56" fmla="*/ 302895 h 3298244"/>
                <a:gd name="connsiteX57" fmla="*/ 845591 w 1716176"/>
                <a:gd name="connsiteY57" fmla="*/ 272415 h 3298244"/>
                <a:gd name="connsiteX58" fmla="*/ 832256 w 1716176"/>
                <a:gd name="connsiteY58" fmla="*/ 241935 h 3298244"/>
                <a:gd name="connsiteX59" fmla="*/ 836066 w 1716176"/>
                <a:gd name="connsiteY59" fmla="*/ 228600 h 3298244"/>
                <a:gd name="connsiteX60" fmla="*/ 851306 w 1716176"/>
                <a:gd name="connsiteY60" fmla="*/ 205740 h 3298244"/>
                <a:gd name="connsiteX61" fmla="*/ 874166 w 1716176"/>
                <a:gd name="connsiteY61" fmla="*/ 198120 h 3298244"/>
                <a:gd name="connsiteX62" fmla="*/ 927506 w 1716176"/>
                <a:gd name="connsiteY62" fmla="*/ 160020 h 3298244"/>
                <a:gd name="connsiteX63" fmla="*/ 950366 w 1716176"/>
                <a:gd name="connsiteY63" fmla="*/ 152400 h 3298244"/>
                <a:gd name="connsiteX64" fmla="*/ 975131 w 1716176"/>
                <a:gd name="connsiteY64" fmla="*/ 120015 h 3298244"/>
                <a:gd name="connsiteX65" fmla="*/ 1011326 w 1716176"/>
                <a:gd name="connsiteY65" fmla="*/ 99060 h 3298244"/>
                <a:gd name="connsiteX66" fmla="*/ 1034186 w 1716176"/>
                <a:gd name="connsiteY66" fmla="*/ 83820 h 3298244"/>
                <a:gd name="connsiteX67" fmla="*/ 1057046 w 1716176"/>
                <a:gd name="connsiteY67" fmla="*/ 76200 h 3298244"/>
                <a:gd name="connsiteX68" fmla="*/ 1079906 w 1716176"/>
                <a:gd name="connsiteY68" fmla="*/ 60960 h 3298244"/>
                <a:gd name="connsiteX69" fmla="*/ 1110386 w 1716176"/>
                <a:gd name="connsiteY69" fmla="*/ 36195 h 3298244"/>
                <a:gd name="connsiteX70" fmla="*/ 1154201 w 1716176"/>
                <a:gd name="connsiteY70" fmla="*/ 17145 h 3298244"/>
                <a:gd name="connsiteX71" fmla="*/ 1194206 w 1716176"/>
                <a:gd name="connsiteY71" fmla="*/ 9525 h 3298244"/>
                <a:gd name="connsiteX72" fmla="*/ 1241831 w 1716176"/>
                <a:gd name="connsiteY72" fmla="*/ 0 h 3298244"/>
                <a:gd name="connsiteX73" fmla="*/ 1335176 w 1716176"/>
                <a:gd name="connsiteY73" fmla="*/ 3810 h 3298244"/>
                <a:gd name="connsiteX74" fmla="*/ 1380896 w 1716176"/>
                <a:gd name="connsiteY74" fmla="*/ 5715 h 3298244"/>
                <a:gd name="connsiteX75" fmla="*/ 1411376 w 1716176"/>
                <a:gd name="connsiteY75" fmla="*/ 15240 h 3298244"/>
                <a:gd name="connsiteX76" fmla="*/ 1443761 w 1716176"/>
                <a:gd name="connsiteY76" fmla="*/ 19050 h 3298244"/>
                <a:gd name="connsiteX77" fmla="*/ 1493291 w 1716176"/>
                <a:gd name="connsiteY77" fmla="*/ 34290 h 3298244"/>
                <a:gd name="connsiteX78" fmla="*/ 1539011 w 1716176"/>
                <a:gd name="connsiteY78" fmla="*/ 66675 h 3298244"/>
                <a:gd name="connsiteX79" fmla="*/ 1565681 w 1716176"/>
                <a:gd name="connsiteY79" fmla="*/ 89535 h 3298244"/>
                <a:gd name="connsiteX80" fmla="*/ 1607591 w 1716176"/>
                <a:gd name="connsiteY80" fmla="*/ 123825 h 3298244"/>
                <a:gd name="connsiteX81" fmla="*/ 1641881 w 1716176"/>
                <a:gd name="connsiteY81" fmla="*/ 156210 h 3298244"/>
                <a:gd name="connsiteX82" fmla="*/ 1653311 w 1716176"/>
                <a:gd name="connsiteY82" fmla="*/ 207645 h 3298244"/>
                <a:gd name="connsiteX83" fmla="*/ 1643786 w 1716176"/>
                <a:gd name="connsiteY83" fmla="*/ 264795 h 3298244"/>
                <a:gd name="connsiteX84" fmla="*/ 1657121 w 1716176"/>
                <a:gd name="connsiteY84" fmla="*/ 299085 h 3298244"/>
                <a:gd name="connsiteX85" fmla="*/ 1683791 w 1716176"/>
                <a:gd name="connsiteY85" fmla="*/ 325755 h 3298244"/>
                <a:gd name="connsiteX86" fmla="*/ 1693316 w 1716176"/>
                <a:gd name="connsiteY86" fmla="*/ 358140 h 3298244"/>
                <a:gd name="connsiteX87" fmla="*/ 1712366 w 1716176"/>
                <a:gd name="connsiteY87" fmla="*/ 388620 h 3298244"/>
                <a:gd name="connsiteX88" fmla="*/ 1716176 w 1716176"/>
                <a:gd name="connsiteY88" fmla="*/ 424815 h 3298244"/>
                <a:gd name="connsiteX89" fmla="*/ 1706651 w 1716176"/>
                <a:gd name="connsiteY89" fmla="*/ 474345 h 3298244"/>
                <a:gd name="connsiteX90" fmla="*/ 1689506 w 1716176"/>
                <a:gd name="connsiteY90" fmla="*/ 525780 h 3298244"/>
                <a:gd name="connsiteX91" fmla="*/ 1678076 w 1716176"/>
                <a:gd name="connsiteY91" fmla="*/ 579120 h 3298244"/>
                <a:gd name="connsiteX92" fmla="*/ 1666646 w 1716176"/>
                <a:gd name="connsiteY92" fmla="*/ 624840 h 3298244"/>
                <a:gd name="connsiteX93" fmla="*/ 1659026 w 1716176"/>
                <a:gd name="connsiteY93" fmla="*/ 647700 h 3298244"/>
                <a:gd name="connsiteX94" fmla="*/ 1653311 w 1716176"/>
                <a:gd name="connsiteY94" fmla="*/ 678180 h 3298244"/>
                <a:gd name="connsiteX95" fmla="*/ 1626641 w 1716176"/>
                <a:gd name="connsiteY95" fmla="*/ 737235 h 3298244"/>
                <a:gd name="connsiteX96" fmla="*/ 1558061 w 1716176"/>
                <a:gd name="connsiteY96" fmla="*/ 760095 h 3298244"/>
                <a:gd name="connsiteX97" fmla="*/ 1468526 w 1716176"/>
                <a:gd name="connsiteY97" fmla="*/ 754380 h 3298244"/>
                <a:gd name="connsiteX98" fmla="*/ 1392326 w 1716176"/>
                <a:gd name="connsiteY98" fmla="*/ 739140 h 3298244"/>
                <a:gd name="connsiteX99" fmla="*/ 1325651 w 1716176"/>
                <a:gd name="connsiteY99" fmla="*/ 727710 h 3298244"/>
                <a:gd name="connsiteX100" fmla="*/ 1238021 w 1716176"/>
                <a:gd name="connsiteY100" fmla="*/ 735330 h 3298244"/>
                <a:gd name="connsiteX101" fmla="*/ 1211351 w 1716176"/>
                <a:gd name="connsiteY101" fmla="*/ 754380 h 3298244"/>
                <a:gd name="connsiteX102" fmla="*/ 1192301 w 1716176"/>
                <a:gd name="connsiteY102" fmla="*/ 777240 h 3298244"/>
                <a:gd name="connsiteX103" fmla="*/ 1158011 w 1716176"/>
                <a:gd name="connsiteY103" fmla="*/ 803910 h 3298244"/>
                <a:gd name="connsiteX104" fmla="*/ 1123721 w 1716176"/>
                <a:gd name="connsiteY104" fmla="*/ 836295 h 3298244"/>
                <a:gd name="connsiteX105" fmla="*/ 1102766 w 1716176"/>
                <a:gd name="connsiteY105" fmla="*/ 853440 h 3298244"/>
                <a:gd name="connsiteX106" fmla="*/ 1074191 w 1716176"/>
                <a:gd name="connsiteY106" fmla="*/ 880110 h 3298244"/>
                <a:gd name="connsiteX107" fmla="*/ 1049426 w 1716176"/>
                <a:gd name="connsiteY107" fmla="*/ 914400 h 3298244"/>
                <a:gd name="connsiteX108" fmla="*/ 1024661 w 1716176"/>
                <a:gd name="connsiteY108" fmla="*/ 948690 h 3298244"/>
                <a:gd name="connsiteX109" fmla="*/ 1005611 w 1716176"/>
                <a:gd name="connsiteY109" fmla="*/ 990600 h 3298244"/>
                <a:gd name="connsiteX110" fmla="*/ 984656 w 1716176"/>
                <a:gd name="connsiteY110" fmla="*/ 1019175 h 3298244"/>
                <a:gd name="connsiteX111" fmla="*/ 965606 w 1716176"/>
                <a:gd name="connsiteY111" fmla="*/ 1059180 h 3298244"/>
                <a:gd name="connsiteX112" fmla="*/ 940841 w 1716176"/>
                <a:gd name="connsiteY112" fmla="*/ 1106805 h 3298244"/>
                <a:gd name="connsiteX113" fmla="*/ 927506 w 1716176"/>
                <a:gd name="connsiteY113" fmla="*/ 1139190 h 3298244"/>
                <a:gd name="connsiteX114" fmla="*/ 912266 w 1716176"/>
                <a:gd name="connsiteY114" fmla="*/ 1173480 h 3298244"/>
                <a:gd name="connsiteX115" fmla="*/ 919886 w 1716176"/>
                <a:gd name="connsiteY115" fmla="*/ 1203960 h 3298244"/>
                <a:gd name="connsiteX116" fmla="*/ 965606 w 1716176"/>
                <a:gd name="connsiteY116" fmla="*/ 1232535 h 3298244"/>
                <a:gd name="connsiteX117" fmla="*/ 1007516 w 1716176"/>
                <a:gd name="connsiteY117" fmla="*/ 1278255 h 3298244"/>
                <a:gd name="connsiteX118" fmla="*/ 975131 w 1716176"/>
                <a:gd name="connsiteY118" fmla="*/ 1360170 h 3298244"/>
                <a:gd name="connsiteX119" fmla="*/ 942746 w 1716176"/>
                <a:gd name="connsiteY119" fmla="*/ 1419225 h 3298244"/>
                <a:gd name="connsiteX120" fmla="*/ 908456 w 1716176"/>
                <a:gd name="connsiteY120" fmla="*/ 1463040 h 3298244"/>
                <a:gd name="connsiteX121" fmla="*/ 866546 w 1716176"/>
                <a:gd name="connsiteY121" fmla="*/ 1482090 h 3298244"/>
                <a:gd name="connsiteX122" fmla="*/ 841781 w 1716176"/>
                <a:gd name="connsiteY122" fmla="*/ 1535430 h 3298244"/>
                <a:gd name="connsiteX123" fmla="*/ 834161 w 1716176"/>
                <a:gd name="connsiteY123" fmla="*/ 1584960 h 3298244"/>
                <a:gd name="connsiteX124" fmla="*/ 824636 w 1716176"/>
                <a:gd name="connsiteY124" fmla="*/ 1663065 h 3298244"/>
                <a:gd name="connsiteX125" fmla="*/ 811301 w 1716176"/>
                <a:gd name="connsiteY125" fmla="*/ 1743075 h 3298244"/>
                <a:gd name="connsiteX126" fmla="*/ 801776 w 1716176"/>
                <a:gd name="connsiteY126" fmla="*/ 1826895 h 3298244"/>
                <a:gd name="connsiteX127" fmla="*/ 796061 w 1716176"/>
                <a:gd name="connsiteY127" fmla="*/ 1901190 h 3298244"/>
                <a:gd name="connsiteX128" fmla="*/ 786536 w 1716176"/>
                <a:gd name="connsiteY128" fmla="*/ 2002155 h 3298244"/>
                <a:gd name="connsiteX129" fmla="*/ 786536 w 1716176"/>
                <a:gd name="connsiteY129" fmla="*/ 2114550 h 3298244"/>
                <a:gd name="connsiteX130" fmla="*/ 790346 w 1716176"/>
                <a:gd name="connsiteY130" fmla="*/ 2202180 h 3298244"/>
                <a:gd name="connsiteX131" fmla="*/ 813206 w 1716176"/>
                <a:gd name="connsiteY131" fmla="*/ 2541270 h 3298244"/>
                <a:gd name="connsiteX132" fmla="*/ 826541 w 1716176"/>
                <a:gd name="connsiteY132" fmla="*/ 2798445 h 3298244"/>
                <a:gd name="connsiteX133" fmla="*/ 826541 w 1716176"/>
                <a:gd name="connsiteY133" fmla="*/ 3055620 h 3298244"/>
                <a:gd name="connsiteX134" fmla="*/ 820826 w 1716176"/>
                <a:gd name="connsiteY134" fmla="*/ 3276600 h 3298244"/>
                <a:gd name="connsiteX135" fmla="*/ 660806 w 1716176"/>
                <a:gd name="connsiteY135" fmla="*/ 3289935 h 3298244"/>
                <a:gd name="connsiteX136" fmla="*/ 436016 w 1716176"/>
                <a:gd name="connsiteY136" fmla="*/ 3286125 h 3298244"/>
                <a:gd name="connsiteX137" fmla="*/ 306476 w 1716176"/>
                <a:gd name="connsiteY137" fmla="*/ 3280410 h 3298244"/>
                <a:gd name="connsiteX0" fmla="*/ 306476 w 1716176"/>
                <a:gd name="connsiteY0" fmla="*/ 3286194 h 3304028"/>
                <a:gd name="connsiteX1" fmla="*/ 289331 w 1716176"/>
                <a:gd name="connsiteY1" fmla="*/ 3227139 h 3304028"/>
                <a:gd name="connsiteX2" fmla="*/ 289331 w 1716176"/>
                <a:gd name="connsiteY2" fmla="*/ 3181419 h 3304028"/>
                <a:gd name="connsiteX3" fmla="*/ 289331 w 1716176"/>
                <a:gd name="connsiteY3" fmla="*/ 3101409 h 3304028"/>
                <a:gd name="connsiteX4" fmla="*/ 287426 w 1716176"/>
                <a:gd name="connsiteY4" fmla="*/ 3061404 h 3304028"/>
                <a:gd name="connsiteX5" fmla="*/ 275996 w 1716176"/>
                <a:gd name="connsiteY5" fmla="*/ 2952819 h 3304028"/>
                <a:gd name="connsiteX6" fmla="*/ 260756 w 1716176"/>
                <a:gd name="connsiteY6" fmla="*/ 2834709 h 3304028"/>
                <a:gd name="connsiteX7" fmla="*/ 251231 w 1716176"/>
                <a:gd name="connsiteY7" fmla="*/ 2768034 h 3304028"/>
                <a:gd name="connsiteX8" fmla="*/ 237896 w 1716176"/>
                <a:gd name="connsiteY8" fmla="*/ 2649924 h 3304028"/>
                <a:gd name="connsiteX9" fmla="*/ 232181 w 1716176"/>
                <a:gd name="connsiteY9" fmla="*/ 2566104 h 3304028"/>
                <a:gd name="connsiteX10" fmla="*/ 222656 w 1716176"/>
                <a:gd name="connsiteY10" fmla="*/ 2453709 h 3304028"/>
                <a:gd name="connsiteX11" fmla="*/ 205511 w 1716176"/>
                <a:gd name="connsiteY11" fmla="*/ 2249874 h 3304028"/>
                <a:gd name="connsiteX12" fmla="*/ 186461 w 1716176"/>
                <a:gd name="connsiteY12" fmla="*/ 2063184 h 3304028"/>
                <a:gd name="connsiteX13" fmla="*/ 176936 w 1716176"/>
                <a:gd name="connsiteY13" fmla="*/ 1849824 h 3304028"/>
                <a:gd name="connsiteX14" fmla="*/ 190271 w 1716176"/>
                <a:gd name="connsiteY14" fmla="*/ 1181169 h 3304028"/>
                <a:gd name="connsiteX15" fmla="*/ 184556 w 1716176"/>
                <a:gd name="connsiteY15" fmla="*/ 1127829 h 3304028"/>
                <a:gd name="connsiteX16" fmla="*/ 176936 w 1716176"/>
                <a:gd name="connsiteY16" fmla="*/ 1080204 h 3304028"/>
                <a:gd name="connsiteX17" fmla="*/ 150266 w 1716176"/>
                <a:gd name="connsiteY17" fmla="*/ 1040199 h 3304028"/>
                <a:gd name="connsiteX18" fmla="*/ 112166 w 1716176"/>
                <a:gd name="connsiteY18" fmla="*/ 996384 h 3304028"/>
                <a:gd name="connsiteX19" fmla="*/ 85496 w 1716176"/>
                <a:gd name="connsiteY19" fmla="*/ 967809 h 3304028"/>
                <a:gd name="connsiteX20" fmla="*/ 45491 w 1716176"/>
                <a:gd name="connsiteY20" fmla="*/ 920184 h 3304028"/>
                <a:gd name="connsiteX21" fmla="*/ 28346 w 1716176"/>
                <a:gd name="connsiteY21" fmla="*/ 882084 h 3304028"/>
                <a:gd name="connsiteX22" fmla="*/ 1676 w 1716176"/>
                <a:gd name="connsiteY22" fmla="*/ 832554 h 3304028"/>
                <a:gd name="connsiteX23" fmla="*/ 1676 w 1716176"/>
                <a:gd name="connsiteY23" fmla="*/ 769689 h 3304028"/>
                <a:gd name="connsiteX24" fmla="*/ 13106 w 1716176"/>
                <a:gd name="connsiteY24" fmla="*/ 714444 h 3304028"/>
                <a:gd name="connsiteX25" fmla="*/ 35966 w 1716176"/>
                <a:gd name="connsiteY25" fmla="*/ 678249 h 3304028"/>
                <a:gd name="connsiteX26" fmla="*/ 51206 w 1716176"/>
                <a:gd name="connsiteY26" fmla="*/ 645864 h 3304028"/>
                <a:gd name="connsiteX27" fmla="*/ 64541 w 1716176"/>
                <a:gd name="connsiteY27" fmla="*/ 567759 h 3304028"/>
                <a:gd name="connsiteX28" fmla="*/ 74066 w 1716176"/>
                <a:gd name="connsiteY28" fmla="*/ 531564 h 3304028"/>
                <a:gd name="connsiteX29" fmla="*/ 89306 w 1716176"/>
                <a:gd name="connsiteY29" fmla="*/ 508704 h 3304028"/>
                <a:gd name="connsiteX30" fmla="*/ 108356 w 1716176"/>
                <a:gd name="connsiteY30" fmla="*/ 478224 h 3304028"/>
                <a:gd name="connsiteX31" fmla="*/ 144551 w 1716176"/>
                <a:gd name="connsiteY31" fmla="*/ 462984 h 3304028"/>
                <a:gd name="connsiteX32" fmla="*/ 163601 w 1716176"/>
                <a:gd name="connsiteY32" fmla="*/ 421074 h 3304028"/>
                <a:gd name="connsiteX33" fmla="*/ 173126 w 1716176"/>
                <a:gd name="connsiteY33" fmla="*/ 348684 h 3304028"/>
                <a:gd name="connsiteX34" fmla="*/ 211226 w 1716176"/>
                <a:gd name="connsiteY34" fmla="*/ 333444 h 3304028"/>
                <a:gd name="connsiteX35" fmla="*/ 241706 w 1716176"/>
                <a:gd name="connsiteY35" fmla="*/ 325824 h 3304028"/>
                <a:gd name="connsiteX36" fmla="*/ 264566 w 1716176"/>
                <a:gd name="connsiteY36" fmla="*/ 318204 h 3304028"/>
                <a:gd name="connsiteX37" fmla="*/ 295046 w 1716176"/>
                <a:gd name="connsiteY37" fmla="*/ 302964 h 3304028"/>
                <a:gd name="connsiteX38" fmla="*/ 333146 w 1716176"/>
                <a:gd name="connsiteY38" fmla="*/ 287724 h 3304028"/>
                <a:gd name="connsiteX39" fmla="*/ 356006 w 1716176"/>
                <a:gd name="connsiteY39" fmla="*/ 280104 h 3304028"/>
                <a:gd name="connsiteX40" fmla="*/ 378866 w 1716176"/>
                <a:gd name="connsiteY40" fmla="*/ 272484 h 3304028"/>
                <a:gd name="connsiteX41" fmla="*/ 411251 w 1716176"/>
                <a:gd name="connsiteY41" fmla="*/ 264864 h 3304028"/>
                <a:gd name="connsiteX42" fmla="*/ 455066 w 1716176"/>
                <a:gd name="connsiteY42" fmla="*/ 251529 h 3304028"/>
                <a:gd name="connsiteX43" fmla="*/ 496976 w 1716176"/>
                <a:gd name="connsiteY43" fmla="*/ 243909 h 3304028"/>
                <a:gd name="connsiteX44" fmla="*/ 542696 w 1716176"/>
                <a:gd name="connsiteY44" fmla="*/ 257244 h 3304028"/>
                <a:gd name="connsiteX45" fmla="*/ 561746 w 1716176"/>
                <a:gd name="connsiteY45" fmla="*/ 302964 h 3304028"/>
                <a:gd name="connsiteX46" fmla="*/ 552221 w 1716176"/>
                <a:gd name="connsiteY46" fmla="*/ 358209 h 3304028"/>
                <a:gd name="connsiteX47" fmla="*/ 546506 w 1716176"/>
                <a:gd name="connsiteY47" fmla="*/ 396309 h 3304028"/>
                <a:gd name="connsiteX48" fmla="*/ 554126 w 1716176"/>
                <a:gd name="connsiteY48" fmla="*/ 455364 h 3304028"/>
                <a:gd name="connsiteX49" fmla="*/ 613181 w 1716176"/>
                <a:gd name="connsiteY49" fmla="*/ 447744 h 3304028"/>
                <a:gd name="connsiteX50" fmla="*/ 698906 w 1716176"/>
                <a:gd name="connsiteY50" fmla="*/ 424884 h 3304028"/>
                <a:gd name="connsiteX51" fmla="*/ 754151 w 1716176"/>
                <a:gd name="connsiteY51" fmla="*/ 409644 h 3304028"/>
                <a:gd name="connsiteX52" fmla="*/ 801776 w 1716176"/>
                <a:gd name="connsiteY52" fmla="*/ 381069 h 3304028"/>
                <a:gd name="connsiteX53" fmla="*/ 775106 w 1716176"/>
                <a:gd name="connsiteY53" fmla="*/ 396309 h 3304028"/>
                <a:gd name="connsiteX54" fmla="*/ 828446 w 1716176"/>
                <a:gd name="connsiteY54" fmla="*/ 363924 h 3304028"/>
                <a:gd name="connsiteX55" fmla="*/ 851306 w 1716176"/>
                <a:gd name="connsiteY55" fmla="*/ 335349 h 3304028"/>
                <a:gd name="connsiteX56" fmla="*/ 849401 w 1716176"/>
                <a:gd name="connsiteY56" fmla="*/ 308679 h 3304028"/>
                <a:gd name="connsiteX57" fmla="*/ 845591 w 1716176"/>
                <a:gd name="connsiteY57" fmla="*/ 278199 h 3304028"/>
                <a:gd name="connsiteX58" fmla="*/ 832256 w 1716176"/>
                <a:gd name="connsiteY58" fmla="*/ 247719 h 3304028"/>
                <a:gd name="connsiteX59" fmla="*/ 836066 w 1716176"/>
                <a:gd name="connsiteY59" fmla="*/ 234384 h 3304028"/>
                <a:gd name="connsiteX60" fmla="*/ 851306 w 1716176"/>
                <a:gd name="connsiteY60" fmla="*/ 211524 h 3304028"/>
                <a:gd name="connsiteX61" fmla="*/ 874166 w 1716176"/>
                <a:gd name="connsiteY61" fmla="*/ 203904 h 3304028"/>
                <a:gd name="connsiteX62" fmla="*/ 927506 w 1716176"/>
                <a:gd name="connsiteY62" fmla="*/ 165804 h 3304028"/>
                <a:gd name="connsiteX63" fmla="*/ 950366 w 1716176"/>
                <a:gd name="connsiteY63" fmla="*/ 158184 h 3304028"/>
                <a:gd name="connsiteX64" fmla="*/ 975131 w 1716176"/>
                <a:gd name="connsiteY64" fmla="*/ 125799 h 3304028"/>
                <a:gd name="connsiteX65" fmla="*/ 1011326 w 1716176"/>
                <a:gd name="connsiteY65" fmla="*/ 104844 h 3304028"/>
                <a:gd name="connsiteX66" fmla="*/ 1034186 w 1716176"/>
                <a:gd name="connsiteY66" fmla="*/ 89604 h 3304028"/>
                <a:gd name="connsiteX67" fmla="*/ 1057046 w 1716176"/>
                <a:gd name="connsiteY67" fmla="*/ 81984 h 3304028"/>
                <a:gd name="connsiteX68" fmla="*/ 1079906 w 1716176"/>
                <a:gd name="connsiteY68" fmla="*/ 66744 h 3304028"/>
                <a:gd name="connsiteX69" fmla="*/ 1110386 w 1716176"/>
                <a:gd name="connsiteY69" fmla="*/ 41979 h 3304028"/>
                <a:gd name="connsiteX70" fmla="*/ 1154201 w 1716176"/>
                <a:gd name="connsiteY70" fmla="*/ 22929 h 3304028"/>
                <a:gd name="connsiteX71" fmla="*/ 1194206 w 1716176"/>
                <a:gd name="connsiteY71" fmla="*/ 15309 h 3304028"/>
                <a:gd name="connsiteX72" fmla="*/ 1241831 w 1716176"/>
                <a:gd name="connsiteY72" fmla="*/ 5784 h 3304028"/>
                <a:gd name="connsiteX73" fmla="*/ 1297076 w 1716176"/>
                <a:gd name="connsiteY73" fmla="*/ 69 h 3304028"/>
                <a:gd name="connsiteX74" fmla="*/ 1380896 w 1716176"/>
                <a:gd name="connsiteY74" fmla="*/ 11499 h 3304028"/>
                <a:gd name="connsiteX75" fmla="*/ 1411376 w 1716176"/>
                <a:gd name="connsiteY75" fmla="*/ 21024 h 3304028"/>
                <a:gd name="connsiteX76" fmla="*/ 1443761 w 1716176"/>
                <a:gd name="connsiteY76" fmla="*/ 24834 h 3304028"/>
                <a:gd name="connsiteX77" fmla="*/ 1493291 w 1716176"/>
                <a:gd name="connsiteY77" fmla="*/ 40074 h 3304028"/>
                <a:gd name="connsiteX78" fmla="*/ 1539011 w 1716176"/>
                <a:gd name="connsiteY78" fmla="*/ 72459 h 3304028"/>
                <a:gd name="connsiteX79" fmla="*/ 1565681 w 1716176"/>
                <a:gd name="connsiteY79" fmla="*/ 95319 h 3304028"/>
                <a:gd name="connsiteX80" fmla="*/ 1607591 w 1716176"/>
                <a:gd name="connsiteY80" fmla="*/ 129609 h 3304028"/>
                <a:gd name="connsiteX81" fmla="*/ 1641881 w 1716176"/>
                <a:gd name="connsiteY81" fmla="*/ 161994 h 3304028"/>
                <a:gd name="connsiteX82" fmla="*/ 1653311 w 1716176"/>
                <a:gd name="connsiteY82" fmla="*/ 213429 h 3304028"/>
                <a:gd name="connsiteX83" fmla="*/ 1643786 w 1716176"/>
                <a:gd name="connsiteY83" fmla="*/ 270579 h 3304028"/>
                <a:gd name="connsiteX84" fmla="*/ 1657121 w 1716176"/>
                <a:gd name="connsiteY84" fmla="*/ 304869 h 3304028"/>
                <a:gd name="connsiteX85" fmla="*/ 1683791 w 1716176"/>
                <a:gd name="connsiteY85" fmla="*/ 331539 h 3304028"/>
                <a:gd name="connsiteX86" fmla="*/ 1693316 w 1716176"/>
                <a:gd name="connsiteY86" fmla="*/ 363924 h 3304028"/>
                <a:gd name="connsiteX87" fmla="*/ 1712366 w 1716176"/>
                <a:gd name="connsiteY87" fmla="*/ 394404 h 3304028"/>
                <a:gd name="connsiteX88" fmla="*/ 1716176 w 1716176"/>
                <a:gd name="connsiteY88" fmla="*/ 430599 h 3304028"/>
                <a:gd name="connsiteX89" fmla="*/ 1706651 w 1716176"/>
                <a:gd name="connsiteY89" fmla="*/ 480129 h 3304028"/>
                <a:gd name="connsiteX90" fmla="*/ 1689506 w 1716176"/>
                <a:gd name="connsiteY90" fmla="*/ 531564 h 3304028"/>
                <a:gd name="connsiteX91" fmla="*/ 1678076 w 1716176"/>
                <a:gd name="connsiteY91" fmla="*/ 584904 h 3304028"/>
                <a:gd name="connsiteX92" fmla="*/ 1666646 w 1716176"/>
                <a:gd name="connsiteY92" fmla="*/ 630624 h 3304028"/>
                <a:gd name="connsiteX93" fmla="*/ 1659026 w 1716176"/>
                <a:gd name="connsiteY93" fmla="*/ 653484 h 3304028"/>
                <a:gd name="connsiteX94" fmla="*/ 1653311 w 1716176"/>
                <a:gd name="connsiteY94" fmla="*/ 683964 h 3304028"/>
                <a:gd name="connsiteX95" fmla="*/ 1626641 w 1716176"/>
                <a:gd name="connsiteY95" fmla="*/ 743019 h 3304028"/>
                <a:gd name="connsiteX96" fmla="*/ 1558061 w 1716176"/>
                <a:gd name="connsiteY96" fmla="*/ 765879 h 3304028"/>
                <a:gd name="connsiteX97" fmla="*/ 1468526 w 1716176"/>
                <a:gd name="connsiteY97" fmla="*/ 760164 h 3304028"/>
                <a:gd name="connsiteX98" fmla="*/ 1392326 w 1716176"/>
                <a:gd name="connsiteY98" fmla="*/ 744924 h 3304028"/>
                <a:gd name="connsiteX99" fmla="*/ 1325651 w 1716176"/>
                <a:gd name="connsiteY99" fmla="*/ 733494 h 3304028"/>
                <a:gd name="connsiteX100" fmla="*/ 1238021 w 1716176"/>
                <a:gd name="connsiteY100" fmla="*/ 741114 h 3304028"/>
                <a:gd name="connsiteX101" fmla="*/ 1211351 w 1716176"/>
                <a:gd name="connsiteY101" fmla="*/ 760164 h 3304028"/>
                <a:gd name="connsiteX102" fmla="*/ 1192301 w 1716176"/>
                <a:gd name="connsiteY102" fmla="*/ 783024 h 3304028"/>
                <a:gd name="connsiteX103" fmla="*/ 1158011 w 1716176"/>
                <a:gd name="connsiteY103" fmla="*/ 809694 h 3304028"/>
                <a:gd name="connsiteX104" fmla="*/ 1123721 w 1716176"/>
                <a:gd name="connsiteY104" fmla="*/ 842079 h 3304028"/>
                <a:gd name="connsiteX105" fmla="*/ 1102766 w 1716176"/>
                <a:gd name="connsiteY105" fmla="*/ 859224 h 3304028"/>
                <a:gd name="connsiteX106" fmla="*/ 1074191 w 1716176"/>
                <a:gd name="connsiteY106" fmla="*/ 885894 h 3304028"/>
                <a:gd name="connsiteX107" fmla="*/ 1049426 w 1716176"/>
                <a:gd name="connsiteY107" fmla="*/ 920184 h 3304028"/>
                <a:gd name="connsiteX108" fmla="*/ 1024661 w 1716176"/>
                <a:gd name="connsiteY108" fmla="*/ 954474 h 3304028"/>
                <a:gd name="connsiteX109" fmla="*/ 1005611 w 1716176"/>
                <a:gd name="connsiteY109" fmla="*/ 996384 h 3304028"/>
                <a:gd name="connsiteX110" fmla="*/ 984656 w 1716176"/>
                <a:gd name="connsiteY110" fmla="*/ 1024959 h 3304028"/>
                <a:gd name="connsiteX111" fmla="*/ 965606 w 1716176"/>
                <a:gd name="connsiteY111" fmla="*/ 1064964 h 3304028"/>
                <a:gd name="connsiteX112" fmla="*/ 940841 w 1716176"/>
                <a:gd name="connsiteY112" fmla="*/ 1112589 h 3304028"/>
                <a:gd name="connsiteX113" fmla="*/ 927506 w 1716176"/>
                <a:gd name="connsiteY113" fmla="*/ 1144974 h 3304028"/>
                <a:gd name="connsiteX114" fmla="*/ 912266 w 1716176"/>
                <a:gd name="connsiteY114" fmla="*/ 1179264 h 3304028"/>
                <a:gd name="connsiteX115" fmla="*/ 919886 w 1716176"/>
                <a:gd name="connsiteY115" fmla="*/ 1209744 h 3304028"/>
                <a:gd name="connsiteX116" fmla="*/ 965606 w 1716176"/>
                <a:gd name="connsiteY116" fmla="*/ 1238319 h 3304028"/>
                <a:gd name="connsiteX117" fmla="*/ 1007516 w 1716176"/>
                <a:gd name="connsiteY117" fmla="*/ 1284039 h 3304028"/>
                <a:gd name="connsiteX118" fmla="*/ 975131 w 1716176"/>
                <a:gd name="connsiteY118" fmla="*/ 1365954 h 3304028"/>
                <a:gd name="connsiteX119" fmla="*/ 942746 w 1716176"/>
                <a:gd name="connsiteY119" fmla="*/ 1425009 h 3304028"/>
                <a:gd name="connsiteX120" fmla="*/ 908456 w 1716176"/>
                <a:gd name="connsiteY120" fmla="*/ 1468824 h 3304028"/>
                <a:gd name="connsiteX121" fmla="*/ 866546 w 1716176"/>
                <a:gd name="connsiteY121" fmla="*/ 1487874 h 3304028"/>
                <a:gd name="connsiteX122" fmla="*/ 841781 w 1716176"/>
                <a:gd name="connsiteY122" fmla="*/ 1541214 h 3304028"/>
                <a:gd name="connsiteX123" fmla="*/ 834161 w 1716176"/>
                <a:gd name="connsiteY123" fmla="*/ 1590744 h 3304028"/>
                <a:gd name="connsiteX124" fmla="*/ 824636 w 1716176"/>
                <a:gd name="connsiteY124" fmla="*/ 1668849 h 3304028"/>
                <a:gd name="connsiteX125" fmla="*/ 811301 w 1716176"/>
                <a:gd name="connsiteY125" fmla="*/ 1748859 h 3304028"/>
                <a:gd name="connsiteX126" fmla="*/ 801776 w 1716176"/>
                <a:gd name="connsiteY126" fmla="*/ 1832679 h 3304028"/>
                <a:gd name="connsiteX127" fmla="*/ 796061 w 1716176"/>
                <a:gd name="connsiteY127" fmla="*/ 1906974 h 3304028"/>
                <a:gd name="connsiteX128" fmla="*/ 786536 w 1716176"/>
                <a:gd name="connsiteY128" fmla="*/ 2007939 h 3304028"/>
                <a:gd name="connsiteX129" fmla="*/ 786536 w 1716176"/>
                <a:gd name="connsiteY129" fmla="*/ 2120334 h 3304028"/>
                <a:gd name="connsiteX130" fmla="*/ 790346 w 1716176"/>
                <a:gd name="connsiteY130" fmla="*/ 2207964 h 3304028"/>
                <a:gd name="connsiteX131" fmla="*/ 813206 w 1716176"/>
                <a:gd name="connsiteY131" fmla="*/ 2547054 h 3304028"/>
                <a:gd name="connsiteX132" fmla="*/ 826541 w 1716176"/>
                <a:gd name="connsiteY132" fmla="*/ 2804229 h 3304028"/>
                <a:gd name="connsiteX133" fmla="*/ 826541 w 1716176"/>
                <a:gd name="connsiteY133" fmla="*/ 3061404 h 3304028"/>
                <a:gd name="connsiteX134" fmla="*/ 820826 w 1716176"/>
                <a:gd name="connsiteY134" fmla="*/ 3282384 h 3304028"/>
                <a:gd name="connsiteX135" fmla="*/ 660806 w 1716176"/>
                <a:gd name="connsiteY135" fmla="*/ 3295719 h 3304028"/>
                <a:gd name="connsiteX136" fmla="*/ 436016 w 1716176"/>
                <a:gd name="connsiteY136" fmla="*/ 3291909 h 3304028"/>
                <a:gd name="connsiteX137" fmla="*/ 306476 w 1716176"/>
                <a:gd name="connsiteY137" fmla="*/ 3286194 h 3304028"/>
                <a:gd name="connsiteX0" fmla="*/ 306476 w 1716176"/>
                <a:gd name="connsiteY0" fmla="*/ 3286197 h 3304031"/>
                <a:gd name="connsiteX1" fmla="*/ 289331 w 1716176"/>
                <a:gd name="connsiteY1" fmla="*/ 3227142 h 3304031"/>
                <a:gd name="connsiteX2" fmla="*/ 289331 w 1716176"/>
                <a:gd name="connsiteY2" fmla="*/ 3181422 h 3304031"/>
                <a:gd name="connsiteX3" fmla="*/ 289331 w 1716176"/>
                <a:gd name="connsiteY3" fmla="*/ 3101412 h 3304031"/>
                <a:gd name="connsiteX4" fmla="*/ 287426 w 1716176"/>
                <a:gd name="connsiteY4" fmla="*/ 3061407 h 3304031"/>
                <a:gd name="connsiteX5" fmla="*/ 275996 w 1716176"/>
                <a:gd name="connsiteY5" fmla="*/ 2952822 h 3304031"/>
                <a:gd name="connsiteX6" fmla="*/ 260756 w 1716176"/>
                <a:gd name="connsiteY6" fmla="*/ 2834712 h 3304031"/>
                <a:gd name="connsiteX7" fmla="*/ 251231 w 1716176"/>
                <a:gd name="connsiteY7" fmla="*/ 2768037 h 3304031"/>
                <a:gd name="connsiteX8" fmla="*/ 237896 w 1716176"/>
                <a:gd name="connsiteY8" fmla="*/ 2649927 h 3304031"/>
                <a:gd name="connsiteX9" fmla="*/ 232181 w 1716176"/>
                <a:gd name="connsiteY9" fmla="*/ 2566107 h 3304031"/>
                <a:gd name="connsiteX10" fmla="*/ 222656 w 1716176"/>
                <a:gd name="connsiteY10" fmla="*/ 2453712 h 3304031"/>
                <a:gd name="connsiteX11" fmla="*/ 205511 w 1716176"/>
                <a:gd name="connsiteY11" fmla="*/ 2249877 h 3304031"/>
                <a:gd name="connsiteX12" fmla="*/ 186461 w 1716176"/>
                <a:gd name="connsiteY12" fmla="*/ 2063187 h 3304031"/>
                <a:gd name="connsiteX13" fmla="*/ 176936 w 1716176"/>
                <a:gd name="connsiteY13" fmla="*/ 1849827 h 3304031"/>
                <a:gd name="connsiteX14" fmla="*/ 190271 w 1716176"/>
                <a:gd name="connsiteY14" fmla="*/ 1181172 h 3304031"/>
                <a:gd name="connsiteX15" fmla="*/ 184556 w 1716176"/>
                <a:gd name="connsiteY15" fmla="*/ 1127832 h 3304031"/>
                <a:gd name="connsiteX16" fmla="*/ 176936 w 1716176"/>
                <a:gd name="connsiteY16" fmla="*/ 1080207 h 3304031"/>
                <a:gd name="connsiteX17" fmla="*/ 150266 w 1716176"/>
                <a:gd name="connsiteY17" fmla="*/ 1040202 h 3304031"/>
                <a:gd name="connsiteX18" fmla="*/ 112166 w 1716176"/>
                <a:gd name="connsiteY18" fmla="*/ 996387 h 3304031"/>
                <a:gd name="connsiteX19" fmla="*/ 85496 w 1716176"/>
                <a:gd name="connsiteY19" fmla="*/ 967812 h 3304031"/>
                <a:gd name="connsiteX20" fmla="*/ 45491 w 1716176"/>
                <a:gd name="connsiteY20" fmla="*/ 920187 h 3304031"/>
                <a:gd name="connsiteX21" fmla="*/ 28346 w 1716176"/>
                <a:gd name="connsiteY21" fmla="*/ 882087 h 3304031"/>
                <a:gd name="connsiteX22" fmla="*/ 1676 w 1716176"/>
                <a:gd name="connsiteY22" fmla="*/ 832557 h 3304031"/>
                <a:gd name="connsiteX23" fmla="*/ 1676 w 1716176"/>
                <a:gd name="connsiteY23" fmla="*/ 769692 h 3304031"/>
                <a:gd name="connsiteX24" fmla="*/ 13106 w 1716176"/>
                <a:gd name="connsiteY24" fmla="*/ 714447 h 3304031"/>
                <a:gd name="connsiteX25" fmla="*/ 35966 w 1716176"/>
                <a:gd name="connsiteY25" fmla="*/ 678252 h 3304031"/>
                <a:gd name="connsiteX26" fmla="*/ 51206 w 1716176"/>
                <a:gd name="connsiteY26" fmla="*/ 645867 h 3304031"/>
                <a:gd name="connsiteX27" fmla="*/ 64541 w 1716176"/>
                <a:gd name="connsiteY27" fmla="*/ 567762 h 3304031"/>
                <a:gd name="connsiteX28" fmla="*/ 74066 w 1716176"/>
                <a:gd name="connsiteY28" fmla="*/ 531567 h 3304031"/>
                <a:gd name="connsiteX29" fmla="*/ 89306 w 1716176"/>
                <a:gd name="connsiteY29" fmla="*/ 508707 h 3304031"/>
                <a:gd name="connsiteX30" fmla="*/ 108356 w 1716176"/>
                <a:gd name="connsiteY30" fmla="*/ 478227 h 3304031"/>
                <a:gd name="connsiteX31" fmla="*/ 144551 w 1716176"/>
                <a:gd name="connsiteY31" fmla="*/ 462987 h 3304031"/>
                <a:gd name="connsiteX32" fmla="*/ 163601 w 1716176"/>
                <a:gd name="connsiteY32" fmla="*/ 421077 h 3304031"/>
                <a:gd name="connsiteX33" fmla="*/ 173126 w 1716176"/>
                <a:gd name="connsiteY33" fmla="*/ 348687 h 3304031"/>
                <a:gd name="connsiteX34" fmla="*/ 211226 w 1716176"/>
                <a:gd name="connsiteY34" fmla="*/ 333447 h 3304031"/>
                <a:gd name="connsiteX35" fmla="*/ 241706 w 1716176"/>
                <a:gd name="connsiteY35" fmla="*/ 325827 h 3304031"/>
                <a:gd name="connsiteX36" fmla="*/ 264566 w 1716176"/>
                <a:gd name="connsiteY36" fmla="*/ 318207 h 3304031"/>
                <a:gd name="connsiteX37" fmla="*/ 295046 w 1716176"/>
                <a:gd name="connsiteY37" fmla="*/ 302967 h 3304031"/>
                <a:gd name="connsiteX38" fmla="*/ 333146 w 1716176"/>
                <a:gd name="connsiteY38" fmla="*/ 287727 h 3304031"/>
                <a:gd name="connsiteX39" fmla="*/ 356006 w 1716176"/>
                <a:gd name="connsiteY39" fmla="*/ 280107 h 3304031"/>
                <a:gd name="connsiteX40" fmla="*/ 378866 w 1716176"/>
                <a:gd name="connsiteY40" fmla="*/ 272487 h 3304031"/>
                <a:gd name="connsiteX41" fmla="*/ 411251 w 1716176"/>
                <a:gd name="connsiteY41" fmla="*/ 264867 h 3304031"/>
                <a:gd name="connsiteX42" fmla="*/ 455066 w 1716176"/>
                <a:gd name="connsiteY42" fmla="*/ 251532 h 3304031"/>
                <a:gd name="connsiteX43" fmla="*/ 496976 w 1716176"/>
                <a:gd name="connsiteY43" fmla="*/ 243912 h 3304031"/>
                <a:gd name="connsiteX44" fmla="*/ 542696 w 1716176"/>
                <a:gd name="connsiteY44" fmla="*/ 257247 h 3304031"/>
                <a:gd name="connsiteX45" fmla="*/ 561746 w 1716176"/>
                <a:gd name="connsiteY45" fmla="*/ 302967 h 3304031"/>
                <a:gd name="connsiteX46" fmla="*/ 552221 w 1716176"/>
                <a:gd name="connsiteY46" fmla="*/ 358212 h 3304031"/>
                <a:gd name="connsiteX47" fmla="*/ 546506 w 1716176"/>
                <a:gd name="connsiteY47" fmla="*/ 396312 h 3304031"/>
                <a:gd name="connsiteX48" fmla="*/ 554126 w 1716176"/>
                <a:gd name="connsiteY48" fmla="*/ 455367 h 3304031"/>
                <a:gd name="connsiteX49" fmla="*/ 613181 w 1716176"/>
                <a:gd name="connsiteY49" fmla="*/ 447747 h 3304031"/>
                <a:gd name="connsiteX50" fmla="*/ 698906 w 1716176"/>
                <a:gd name="connsiteY50" fmla="*/ 424887 h 3304031"/>
                <a:gd name="connsiteX51" fmla="*/ 754151 w 1716176"/>
                <a:gd name="connsiteY51" fmla="*/ 409647 h 3304031"/>
                <a:gd name="connsiteX52" fmla="*/ 801776 w 1716176"/>
                <a:gd name="connsiteY52" fmla="*/ 381072 h 3304031"/>
                <a:gd name="connsiteX53" fmla="*/ 775106 w 1716176"/>
                <a:gd name="connsiteY53" fmla="*/ 396312 h 3304031"/>
                <a:gd name="connsiteX54" fmla="*/ 828446 w 1716176"/>
                <a:gd name="connsiteY54" fmla="*/ 363927 h 3304031"/>
                <a:gd name="connsiteX55" fmla="*/ 851306 w 1716176"/>
                <a:gd name="connsiteY55" fmla="*/ 335352 h 3304031"/>
                <a:gd name="connsiteX56" fmla="*/ 849401 w 1716176"/>
                <a:gd name="connsiteY56" fmla="*/ 308682 h 3304031"/>
                <a:gd name="connsiteX57" fmla="*/ 845591 w 1716176"/>
                <a:gd name="connsiteY57" fmla="*/ 278202 h 3304031"/>
                <a:gd name="connsiteX58" fmla="*/ 832256 w 1716176"/>
                <a:gd name="connsiteY58" fmla="*/ 247722 h 3304031"/>
                <a:gd name="connsiteX59" fmla="*/ 836066 w 1716176"/>
                <a:gd name="connsiteY59" fmla="*/ 234387 h 3304031"/>
                <a:gd name="connsiteX60" fmla="*/ 851306 w 1716176"/>
                <a:gd name="connsiteY60" fmla="*/ 211527 h 3304031"/>
                <a:gd name="connsiteX61" fmla="*/ 874166 w 1716176"/>
                <a:gd name="connsiteY61" fmla="*/ 203907 h 3304031"/>
                <a:gd name="connsiteX62" fmla="*/ 927506 w 1716176"/>
                <a:gd name="connsiteY62" fmla="*/ 165807 h 3304031"/>
                <a:gd name="connsiteX63" fmla="*/ 950366 w 1716176"/>
                <a:gd name="connsiteY63" fmla="*/ 158187 h 3304031"/>
                <a:gd name="connsiteX64" fmla="*/ 975131 w 1716176"/>
                <a:gd name="connsiteY64" fmla="*/ 125802 h 3304031"/>
                <a:gd name="connsiteX65" fmla="*/ 1011326 w 1716176"/>
                <a:gd name="connsiteY65" fmla="*/ 104847 h 3304031"/>
                <a:gd name="connsiteX66" fmla="*/ 1034186 w 1716176"/>
                <a:gd name="connsiteY66" fmla="*/ 89607 h 3304031"/>
                <a:gd name="connsiteX67" fmla="*/ 1057046 w 1716176"/>
                <a:gd name="connsiteY67" fmla="*/ 81987 h 3304031"/>
                <a:gd name="connsiteX68" fmla="*/ 1079906 w 1716176"/>
                <a:gd name="connsiteY68" fmla="*/ 66747 h 3304031"/>
                <a:gd name="connsiteX69" fmla="*/ 1110386 w 1716176"/>
                <a:gd name="connsiteY69" fmla="*/ 41982 h 3304031"/>
                <a:gd name="connsiteX70" fmla="*/ 1154201 w 1716176"/>
                <a:gd name="connsiteY70" fmla="*/ 22932 h 3304031"/>
                <a:gd name="connsiteX71" fmla="*/ 1194206 w 1716176"/>
                <a:gd name="connsiteY71" fmla="*/ 15312 h 3304031"/>
                <a:gd name="connsiteX72" fmla="*/ 1241831 w 1716176"/>
                <a:gd name="connsiteY72" fmla="*/ 5787 h 3304031"/>
                <a:gd name="connsiteX73" fmla="*/ 1297076 w 1716176"/>
                <a:gd name="connsiteY73" fmla="*/ 72 h 3304031"/>
                <a:gd name="connsiteX74" fmla="*/ 1367561 w 1716176"/>
                <a:gd name="connsiteY74" fmla="*/ 3882 h 3304031"/>
                <a:gd name="connsiteX75" fmla="*/ 1411376 w 1716176"/>
                <a:gd name="connsiteY75" fmla="*/ 21027 h 3304031"/>
                <a:gd name="connsiteX76" fmla="*/ 1443761 w 1716176"/>
                <a:gd name="connsiteY76" fmla="*/ 24837 h 3304031"/>
                <a:gd name="connsiteX77" fmla="*/ 1493291 w 1716176"/>
                <a:gd name="connsiteY77" fmla="*/ 40077 h 3304031"/>
                <a:gd name="connsiteX78" fmla="*/ 1539011 w 1716176"/>
                <a:gd name="connsiteY78" fmla="*/ 72462 h 3304031"/>
                <a:gd name="connsiteX79" fmla="*/ 1565681 w 1716176"/>
                <a:gd name="connsiteY79" fmla="*/ 95322 h 3304031"/>
                <a:gd name="connsiteX80" fmla="*/ 1607591 w 1716176"/>
                <a:gd name="connsiteY80" fmla="*/ 129612 h 3304031"/>
                <a:gd name="connsiteX81" fmla="*/ 1641881 w 1716176"/>
                <a:gd name="connsiteY81" fmla="*/ 161997 h 3304031"/>
                <a:gd name="connsiteX82" fmla="*/ 1653311 w 1716176"/>
                <a:gd name="connsiteY82" fmla="*/ 213432 h 3304031"/>
                <a:gd name="connsiteX83" fmla="*/ 1643786 w 1716176"/>
                <a:gd name="connsiteY83" fmla="*/ 270582 h 3304031"/>
                <a:gd name="connsiteX84" fmla="*/ 1657121 w 1716176"/>
                <a:gd name="connsiteY84" fmla="*/ 304872 h 3304031"/>
                <a:gd name="connsiteX85" fmla="*/ 1683791 w 1716176"/>
                <a:gd name="connsiteY85" fmla="*/ 331542 h 3304031"/>
                <a:gd name="connsiteX86" fmla="*/ 1693316 w 1716176"/>
                <a:gd name="connsiteY86" fmla="*/ 363927 h 3304031"/>
                <a:gd name="connsiteX87" fmla="*/ 1712366 w 1716176"/>
                <a:gd name="connsiteY87" fmla="*/ 394407 h 3304031"/>
                <a:gd name="connsiteX88" fmla="*/ 1716176 w 1716176"/>
                <a:gd name="connsiteY88" fmla="*/ 430602 h 3304031"/>
                <a:gd name="connsiteX89" fmla="*/ 1706651 w 1716176"/>
                <a:gd name="connsiteY89" fmla="*/ 480132 h 3304031"/>
                <a:gd name="connsiteX90" fmla="*/ 1689506 w 1716176"/>
                <a:gd name="connsiteY90" fmla="*/ 531567 h 3304031"/>
                <a:gd name="connsiteX91" fmla="*/ 1678076 w 1716176"/>
                <a:gd name="connsiteY91" fmla="*/ 584907 h 3304031"/>
                <a:gd name="connsiteX92" fmla="*/ 1666646 w 1716176"/>
                <a:gd name="connsiteY92" fmla="*/ 630627 h 3304031"/>
                <a:gd name="connsiteX93" fmla="*/ 1659026 w 1716176"/>
                <a:gd name="connsiteY93" fmla="*/ 653487 h 3304031"/>
                <a:gd name="connsiteX94" fmla="*/ 1653311 w 1716176"/>
                <a:gd name="connsiteY94" fmla="*/ 683967 h 3304031"/>
                <a:gd name="connsiteX95" fmla="*/ 1626641 w 1716176"/>
                <a:gd name="connsiteY95" fmla="*/ 743022 h 3304031"/>
                <a:gd name="connsiteX96" fmla="*/ 1558061 w 1716176"/>
                <a:gd name="connsiteY96" fmla="*/ 765882 h 3304031"/>
                <a:gd name="connsiteX97" fmla="*/ 1468526 w 1716176"/>
                <a:gd name="connsiteY97" fmla="*/ 760167 h 3304031"/>
                <a:gd name="connsiteX98" fmla="*/ 1392326 w 1716176"/>
                <a:gd name="connsiteY98" fmla="*/ 744927 h 3304031"/>
                <a:gd name="connsiteX99" fmla="*/ 1325651 w 1716176"/>
                <a:gd name="connsiteY99" fmla="*/ 733497 h 3304031"/>
                <a:gd name="connsiteX100" fmla="*/ 1238021 w 1716176"/>
                <a:gd name="connsiteY100" fmla="*/ 741117 h 3304031"/>
                <a:gd name="connsiteX101" fmla="*/ 1211351 w 1716176"/>
                <a:gd name="connsiteY101" fmla="*/ 760167 h 3304031"/>
                <a:gd name="connsiteX102" fmla="*/ 1192301 w 1716176"/>
                <a:gd name="connsiteY102" fmla="*/ 783027 h 3304031"/>
                <a:gd name="connsiteX103" fmla="*/ 1158011 w 1716176"/>
                <a:gd name="connsiteY103" fmla="*/ 809697 h 3304031"/>
                <a:gd name="connsiteX104" fmla="*/ 1123721 w 1716176"/>
                <a:gd name="connsiteY104" fmla="*/ 842082 h 3304031"/>
                <a:gd name="connsiteX105" fmla="*/ 1102766 w 1716176"/>
                <a:gd name="connsiteY105" fmla="*/ 859227 h 3304031"/>
                <a:gd name="connsiteX106" fmla="*/ 1074191 w 1716176"/>
                <a:gd name="connsiteY106" fmla="*/ 885897 h 3304031"/>
                <a:gd name="connsiteX107" fmla="*/ 1049426 w 1716176"/>
                <a:gd name="connsiteY107" fmla="*/ 920187 h 3304031"/>
                <a:gd name="connsiteX108" fmla="*/ 1024661 w 1716176"/>
                <a:gd name="connsiteY108" fmla="*/ 954477 h 3304031"/>
                <a:gd name="connsiteX109" fmla="*/ 1005611 w 1716176"/>
                <a:gd name="connsiteY109" fmla="*/ 996387 h 3304031"/>
                <a:gd name="connsiteX110" fmla="*/ 984656 w 1716176"/>
                <a:gd name="connsiteY110" fmla="*/ 1024962 h 3304031"/>
                <a:gd name="connsiteX111" fmla="*/ 965606 w 1716176"/>
                <a:gd name="connsiteY111" fmla="*/ 1064967 h 3304031"/>
                <a:gd name="connsiteX112" fmla="*/ 940841 w 1716176"/>
                <a:gd name="connsiteY112" fmla="*/ 1112592 h 3304031"/>
                <a:gd name="connsiteX113" fmla="*/ 927506 w 1716176"/>
                <a:gd name="connsiteY113" fmla="*/ 1144977 h 3304031"/>
                <a:gd name="connsiteX114" fmla="*/ 912266 w 1716176"/>
                <a:gd name="connsiteY114" fmla="*/ 1179267 h 3304031"/>
                <a:gd name="connsiteX115" fmla="*/ 919886 w 1716176"/>
                <a:gd name="connsiteY115" fmla="*/ 1209747 h 3304031"/>
                <a:gd name="connsiteX116" fmla="*/ 965606 w 1716176"/>
                <a:gd name="connsiteY116" fmla="*/ 1238322 h 3304031"/>
                <a:gd name="connsiteX117" fmla="*/ 1007516 w 1716176"/>
                <a:gd name="connsiteY117" fmla="*/ 1284042 h 3304031"/>
                <a:gd name="connsiteX118" fmla="*/ 975131 w 1716176"/>
                <a:gd name="connsiteY118" fmla="*/ 1365957 h 3304031"/>
                <a:gd name="connsiteX119" fmla="*/ 942746 w 1716176"/>
                <a:gd name="connsiteY119" fmla="*/ 1425012 h 3304031"/>
                <a:gd name="connsiteX120" fmla="*/ 908456 w 1716176"/>
                <a:gd name="connsiteY120" fmla="*/ 1468827 h 3304031"/>
                <a:gd name="connsiteX121" fmla="*/ 866546 w 1716176"/>
                <a:gd name="connsiteY121" fmla="*/ 1487877 h 3304031"/>
                <a:gd name="connsiteX122" fmla="*/ 841781 w 1716176"/>
                <a:gd name="connsiteY122" fmla="*/ 1541217 h 3304031"/>
                <a:gd name="connsiteX123" fmla="*/ 834161 w 1716176"/>
                <a:gd name="connsiteY123" fmla="*/ 1590747 h 3304031"/>
                <a:gd name="connsiteX124" fmla="*/ 824636 w 1716176"/>
                <a:gd name="connsiteY124" fmla="*/ 1668852 h 3304031"/>
                <a:gd name="connsiteX125" fmla="*/ 811301 w 1716176"/>
                <a:gd name="connsiteY125" fmla="*/ 1748862 h 3304031"/>
                <a:gd name="connsiteX126" fmla="*/ 801776 w 1716176"/>
                <a:gd name="connsiteY126" fmla="*/ 1832682 h 3304031"/>
                <a:gd name="connsiteX127" fmla="*/ 796061 w 1716176"/>
                <a:gd name="connsiteY127" fmla="*/ 1906977 h 3304031"/>
                <a:gd name="connsiteX128" fmla="*/ 786536 w 1716176"/>
                <a:gd name="connsiteY128" fmla="*/ 2007942 h 3304031"/>
                <a:gd name="connsiteX129" fmla="*/ 786536 w 1716176"/>
                <a:gd name="connsiteY129" fmla="*/ 2120337 h 3304031"/>
                <a:gd name="connsiteX130" fmla="*/ 790346 w 1716176"/>
                <a:gd name="connsiteY130" fmla="*/ 2207967 h 3304031"/>
                <a:gd name="connsiteX131" fmla="*/ 813206 w 1716176"/>
                <a:gd name="connsiteY131" fmla="*/ 2547057 h 3304031"/>
                <a:gd name="connsiteX132" fmla="*/ 826541 w 1716176"/>
                <a:gd name="connsiteY132" fmla="*/ 2804232 h 3304031"/>
                <a:gd name="connsiteX133" fmla="*/ 826541 w 1716176"/>
                <a:gd name="connsiteY133" fmla="*/ 3061407 h 3304031"/>
                <a:gd name="connsiteX134" fmla="*/ 820826 w 1716176"/>
                <a:gd name="connsiteY134" fmla="*/ 3282387 h 3304031"/>
                <a:gd name="connsiteX135" fmla="*/ 660806 w 1716176"/>
                <a:gd name="connsiteY135" fmla="*/ 3295722 h 3304031"/>
                <a:gd name="connsiteX136" fmla="*/ 436016 w 1716176"/>
                <a:gd name="connsiteY136" fmla="*/ 3291912 h 3304031"/>
                <a:gd name="connsiteX137" fmla="*/ 306476 w 1716176"/>
                <a:gd name="connsiteY137" fmla="*/ 3286197 h 3304031"/>
                <a:gd name="connsiteX0" fmla="*/ 306476 w 1716176"/>
                <a:gd name="connsiteY0" fmla="*/ 3286148 h 3303982"/>
                <a:gd name="connsiteX1" fmla="*/ 289331 w 1716176"/>
                <a:gd name="connsiteY1" fmla="*/ 3227093 h 3303982"/>
                <a:gd name="connsiteX2" fmla="*/ 289331 w 1716176"/>
                <a:gd name="connsiteY2" fmla="*/ 3181373 h 3303982"/>
                <a:gd name="connsiteX3" fmla="*/ 289331 w 1716176"/>
                <a:gd name="connsiteY3" fmla="*/ 3101363 h 3303982"/>
                <a:gd name="connsiteX4" fmla="*/ 287426 w 1716176"/>
                <a:gd name="connsiteY4" fmla="*/ 3061358 h 3303982"/>
                <a:gd name="connsiteX5" fmla="*/ 275996 w 1716176"/>
                <a:gd name="connsiteY5" fmla="*/ 2952773 h 3303982"/>
                <a:gd name="connsiteX6" fmla="*/ 260756 w 1716176"/>
                <a:gd name="connsiteY6" fmla="*/ 2834663 h 3303982"/>
                <a:gd name="connsiteX7" fmla="*/ 251231 w 1716176"/>
                <a:gd name="connsiteY7" fmla="*/ 2767988 h 3303982"/>
                <a:gd name="connsiteX8" fmla="*/ 237896 w 1716176"/>
                <a:gd name="connsiteY8" fmla="*/ 2649878 h 3303982"/>
                <a:gd name="connsiteX9" fmla="*/ 232181 w 1716176"/>
                <a:gd name="connsiteY9" fmla="*/ 2566058 h 3303982"/>
                <a:gd name="connsiteX10" fmla="*/ 222656 w 1716176"/>
                <a:gd name="connsiteY10" fmla="*/ 2453663 h 3303982"/>
                <a:gd name="connsiteX11" fmla="*/ 205511 w 1716176"/>
                <a:gd name="connsiteY11" fmla="*/ 2249828 h 3303982"/>
                <a:gd name="connsiteX12" fmla="*/ 186461 w 1716176"/>
                <a:gd name="connsiteY12" fmla="*/ 2063138 h 3303982"/>
                <a:gd name="connsiteX13" fmla="*/ 176936 w 1716176"/>
                <a:gd name="connsiteY13" fmla="*/ 1849778 h 3303982"/>
                <a:gd name="connsiteX14" fmla="*/ 190271 w 1716176"/>
                <a:gd name="connsiteY14" fmla="*/ 1181123 h 3303982"/>
                <a:gd name="connsiteX15" fmla="*/ 184556 w 1716176"/>
                <a:gd name="connsiteY15" fmla="*/ 1127783 h 3303982"/>
                <a:gd name="connsiteX16" fmla="*/ 176936 w 1716176"/>
                <a:gd name="connsiteY16" fmla="*/ 1080158 h 3303982"/>
                <a:gd name="connsiteX17" fmla="*/ 150266 w 1716176"/>
                <a:gd name="connsiteY17" fmla="*/ 1040153 h 3303982"/>
                <a:gd name="connsiteX18" fmla="*/ 112166 w 1716176"/>
                <a:gd name="connsiteY18" fmla="*/ 996338 h 3303982"/>
                <a:gd name="connsiteX19" fmla="*/ 85496 w 1716176"/>
                <a:gd name="connsiteY19" fmla="*/ 967763 h 3303982"/>
                <a:gd name="connsiteX20" fmla="*/ 45491 w 1716176"/>
                <a:gd name="connsiteY20" fmla="*/ 920138 h 3303982"/>
                <a:gd name="connsiteX21" fmla="*/ 28346 w 1716176"/>
                <a:gd name="connsiteY21" fmla="*/ 882038 h 3303982"/>
                <a:gd name="connsiteX22" fmla="*/ 1676 w 1716176"/>
                <a:gd name="connsiteY22" fmla="*/ 832508 h 3303982"/>
                <a:gd name="connsiteX23" fmla="*/ 1676 w 1716176"/>
                <a:gd name="connsiteY23" fmla="*/ 769643 h 3303982"/>
                <a:gd name="connsiteX24" fmla="*/ 13106 w 1716176"/>
                <a:gd name="connsiteY24" fmla="*/ 714398 h 3303982"/>
                <a:gd name="connsiteX25" fmla="*/ 35966 w 1716176"/>
                <a:gd name="connsiteY25" fmla="*/ 678203 h 3303982"/>
                <a:gd name="connsiteX26" fmla="*/ 51206 w 1716176"/>
                <a:gd name="connsiteY26" fmla="*/ 645818 h 3303982"/>
                <a:gd name="connsiteX27" fmla="*/ 64541 w 1716176"/>
                <a:gd name="connsiteY27" fmla="*/ 567713 h 3303982"/>
                <a:gd name="connsiteX28" fmla="*/ 74066 w 1716176"/>
                <a:gd name="connsiteY28" fmla="*/ 531518 h 3303982"/>
                <a:gd name="connsiteX29" fmla="*/ 89306 w 1716176"/>
                <a:gd name="connsiteY29" fmla="*/ 508658 h 3303982"/>
                <a:gd name="connsiteX30" fmla="*/ 108356 w 1716176"/>
                <a:gd name="connsiteY30" fmla="*/ 478178 h 3303982"/>
                <a:gd name="connsiteX31" fmla="*/ 144551 w 1716176"/>
                <a:gd name="connsiteY31" fmla="*/ 462938 h 3303982"/>
                <a:gd name="connsiteX32" fmla="*/ 163601 w 1716176"/>
                <a:gd name="connsiteY32" fmla="*/ 421028 h 3303982"/>
                <a:gd name="connsiteX33" fmla="*/ 173126 w 1716176"/>
                <a:gd name="connsiteY33" fmla="*/ 348638 h 3303982"/>
                <a:gd name="connsiteX34" fmla="*/ 211226 w 1716176"/>
                <a:gd name="connsiteY34" fmla="*/ 333398 h 3303982"/>
                <a:gd name="connsiteX35" fmla="*/ 241706 w 1716176"/>
                <a:gd name="connsiteY35" fmla="*/ 325778 h 3303982"/>
                <a:gd name="connsiteX36" fmla="*/ 264566 w 1716176"/>
                <a:gd name="connsiteY36" fmla="*/ 318158 h 3303982"/>
                <a:gd name="connsiteX37" fmla="*/ 295046 w 1716176"/>
                <a:gd name="connsiteY37" fmla="*/ 302918 h 3303982"/>
                <a:gd name="connsiteX38" fmla="*/ 333146 w 1716176"/>
                <a:gd name="connsiteY38" fmla="*/ 287678 h 3303982"/>
                <a:gd name="connsiteX39" fmla="*/ 356006 w 1716176"/>
                <a:gd name="connsiteY39" fmla="*/ 280058 h 3303982"/>
                <a:gd name="connsiteX40" fmla="*/ 378866 w 1716176"/>
                <a:gd name="connsiteY40" fmla="*/ 272438 h 3303982"/>
                <a:gd name="connsiteX41" fmla="*/ 411251 w 1716176"/>
                <a:gd name="connsiteY41" fmla="*/ 264818 h 3303982"/>
                <a:gd name="connsiteX42" fmla="*/ 455066 w 1716176"/>
                <a:gd name="connsiteY42" fmla="*/ 251483 h 3303982"/>
                <a:gd name="connsiteX43" fmla="*/ 496976 w 1716176"/>
                <a:gd name="connsiteY43" fmla="*/ 243863 h 3303982"/>
                <a:gd name="connsiteX44" fmla="*/ 542696 w 1716176"/>
                <a:gd name="connsiteY44" fmla="*/ 257198 h 3303982"/>
                <a:gd name="connsiteX45" fmla="*/ 561746 w 1716176"/>
                <a:gd name="connsiteY45" fmla="*/ 302918 h 3303982"/>
                <a:gd name="connsiteX46" fmla="*/ 552221 w 1716176"/>
                <a:gd name="connsiteY46" fmla="*/ 358163 h 3303982"/>
                <a:gd name="connsiteX47" fmla="*/ 546506 w 1716176"/>
                <a:gd name="connsiteY47" fmla="*/ 396263 h 3303982"/>
                <a:gd name="connsiteX48" fmla="*/ 554126 w 1716176"/>
                <a:gd name="connsiteY48" fmla="*/ 455318 h 3303982"/>
                <a:gd name="connsiteX49" fmla="*/ 613181 w 1716176"/>
                <a:gd name="connsiteY49" fmla="*/ 447698 h 3303982"/>
                <a:gd name="connsiteX50" fmla="*/ 698906 w 1716176"/>
                <a:gd name="connsiteY50" fmla="*/ 424838 h 3303982"/>
                <a:gd name="connsiteX51" fmla="*/ 754151 w 1716176"/>
                <a:gd name="connsiteY51" fmla="*/ 409598 h 3303982"/>
                <a:gd name="connsiteX52" fmla="*/ 801776 w 1716176"/>
                <a:gd name="connsiteY52" fmla="*/ 381023 h 3303982"/>
                <a:gd name="connsiteX53" fmla="*/ 775106 w 1716176"/>
                <a:gd name="connsiteY53" fmla="*/ 396263 h 3303982"/>
                <a:gd name="connsiteX54" fmla="*/ 828446 w 1716176"/>
                <a:gd name="connsiteY54" fmla="*/ 363878 h 3303982"/>
                <a:gd name="connsiteX55" fmla="*/ 851306 w 1716176"/>
                <a:gd name="connsiteY55" fmla="*/ 335303 h 3303982"/>
                <a:gd name="connsiteX56" fmla="*/ 849401 w 1716176"/>
                <a:gd name="connsiteY56" fmla="*/ 308633 h 3303982"/>
                <a:gd name="connsiteX57" fmla="*/ 845591 w 1716176"/>
                <a:gd name="connsiteY57" fmla="*/ 278153 h 3303982"/>
                <a:gd name="connsiteX58" fmla="*/ 832256 w 1716176"/>
                <a:gd name="connsiteY58" fmla="*/ 247673 h 3303982"/>
                <a:gd name="connsiteX59" fmla="*/ 836066 w 1716176"/>
                <a:gd name="connsiteY59" fmla="*/ 234338 h 3303982"/>
                <a:gd name="connsiteX60" fmla="*/ 851306 w 1716176"/>
                <a:gd name="connsiteY60" fmla="*/ 211478 h 3303982"/>
                <a:gd name="connsiteX61" fmla="*/ 874166 w 1716176"/>
                <a:gd name="connsiteY61" fmla="*/ 203858 h 3303982"/>
                <a:gd name="connsiteX62" fmla="*/ 927506 w 1716176"/>
                <a:gd name="connsiteY62" fmla="*/ 165758 h 3303982"/>
                <a:gd name="connsiteX63" fmla="*/ 950366 w 1716176"/>
                <a:gd name="connsiteY63" fmla="*/ 158138 h 3303982"/>
                <a:gd name="connsiteX64" fmla="*/ 975131 w 1716176"/>
                <a:gd name="connsiteY64" fmla="*/ 125753 h 3303982"/>
                <a:gd name="connsiteX65" fmla="*/ 1011326 w 1716176"/>
                <a:gd name="connsiteY65" fmla="*/ 104798 h 3303982"/>
                <a:gd name="connsiteX66" fmla="*/ 1034186 w 1716176"/>
                <a:gd name="connsiteY66" fmla="*/ 89558 h 3303982"/>
                <a:gd name="connsiteX67" fmla="*/ 1057046 w 1716176"/>
                <a:gd name="connsiteY67" fmla="*/ 81938 h 3303982"/>
                <a:gd name="connsiteX68" fmla="*/ 1079906 w 1716176"/>
                <a:gd name="connsiteY68" fmla="*/ 66698 h 3303982"/>
                <a:gd name="connsiteX69" fmla="*/ 1110386 w 1716176"/>
                <a:gd name="connsiteY69" fmla="*/ 41933 h 3303982"/>
                <a:gd name="connsiteX70" fmla="*/ 1154201 w 1716176"/>
                <a:gd name="connsiteY70" fmla="*/ 22883 h 3303982"/>
                <a:gd name="connsiteX71" fmla="*/ 1194206 w 1716176"/>
                <a:gd name="connsiteY71" fmla="*/ 15263 h 3303982"/>
                <a:gd name="connsiteX72" fmla="*/ 1241831 w 1716176"/>
                <a:gd name="connsiteY72" fmla="*/ 5738 h 3303982"/>
                <a:gd name="connsiteX73" fmla="*/ 1297076 w 1716176"/>
                <a:gd name="connsiteY73" fmla="*/ 23 h 3303982"/>
                <a:gd name="connsiteX74" fmla="*/ 1367561 w 1716176"/>
                <a:gd name="connsiteY74" fmla="*/ 3833 h 3303982"/>
                <a:gd name="connsiteX75" fmla="*/ 1409471 w 1716176"/>
                <a:gd name="connsiteY75" fmla="*/ 5738 h 3303982"/>
                <a:gd name="connsiteX76" fmla="*/ 1443761 w 1716176"/>
                <a:gd name="connsiteY76" fmla="*/ 24788 h 3303982"/>
                <a:gd name="connsiteX77" fmla="*/ 1493291 w 1716176"/>
                <a:gd name="connsiteY77" fmla="*/ 40028 h 3303982"/>
                <a:gd name="connsiteX78" fmla="*/ 1539011 w 1716176"/>
                <a:gd name="connsiteY78" fmla="*/ 72413 h 3303982"/>
                <a:gd name="connsiteX79" fmla="*/ 1565681 w 1716176"/>
                <a:gd name="connsiteY79" fmla="*/ 95273 h 3303982"/>
                <a:gd name="connsiteX80" fmla="*/ 1607591 w 1716176"/>
                <a:gd name="connsiteY80" fmla="*/ 129563 h 3303982"/>
                <a:gd name="connsiteX81" fmla="*/ 1641881 w 1716176"/>
                <a:gd name="connsiteY81" fmla="*/ 161948 h 3303982"/>
                <a:gd name="connsiteX82" fmla="*/ 1653311 w 1716176"/>
                <a:gd name="connsiteY82" fmla="*/ 213383 h 3303982"/>
                <a:gd name="connsiteX83" fmla="*/ 1643786 w 1716176"/>
                <a:gd name="connsiteY83" fmla="*/ 270533 h 3303982"/>
                <a:gd name="connsiteX84" fmla="*/ 1657121 w 1716176"/>
                <a:gd name="connsiteY84" fmla="*/ 304823 h 3303982"/>
                <a:gd name="connsiteX85" fmla="*/ 1683791 w 1716176"/>
                <a:gd name="connsiteY85" fmla="*/ 331493 h 3303982"/>
                <a:gd name="connsiteX86" fmla="*/ 1693316 w 1716176"/>
                <a:gd name="connsiteY86" fmla="*/ 363878 h 3303982"/>
                <a:gd name="connsiteX87" fmla="*/ 1712366 w 1716176"/>
                <a:gd name="connsiteY87" fmla="*/ 394358 h 3303982"/>
                <a:gd name="connsiteX88" fmla="*/ 1716176 w 1716176"/>
                <a:gd name="connsiteY88" fmla="*/ 430553 h 3303982"/>
                <a:gd name="connsiteX89" fmla="*/ 1706651 w 1716176"/>
                <a:gd name="connsiteY89" fmla="*/ 480083 h 3303982"/>
                <a:gd name="connsiteX90" fmla="*/ 1689506 w 1716176"/>
                <a:gd name="connsiteY90" fmla="*/ 531518 h 3303982"/>
                <a:gd name="connsiteX91" fmla="*/ 1678076 w 1716176"/>
                <a:gd name="connsiteY91" fmla="*/ 584858 h 3303982"/>
                <a:gd name="connsiteX92" fmla="*/ 1666646 w 1716176"/>
                <a:gd name="connsiteY92" fmla="*/ 630578 h 3303982"/>
                <a:gd name="connsiteX93" fmla="*/ 1659026 w 1716176"/>
                <a:gd name="connsiteY93" fmla="*/ 653438 h 3303982"/>
                <a:gd name="connsiteX94" fmla="*/ 1653311 w 1716176"/>
                <a:gd name="connsiteY94" fmla="*/ 683918 h 3303982"/>
                <a:gd name="connsiteX95" fmla="*/ 1626641 w 1716176"/>
                <a:gd name="connsiteY95" fmla="*/ 742973 h 3303982"/>
                <a:gd name="connsiteX96" fmla="*/ 1558061 w 1716176"/>
                <a:gd name="connsiteY96" fmla="*/ 765833 h 3303982"/>
                <a:gd name="connsiteX97" fmla="*/ 1468526 w 1716176"/>
                <a:gd name="connsiteY97" fmla="*/ 760118 h 3303982"/>
                <a:gd name="connsiteX98" fmla="*/ 1392326 w 1716176"/>
                <a:gd name="connsiteY98" fmla="*/ 744878 h 3303982"/>
                <a:gd name="connsiteX99" fmla="*/ 1325651 w 1716176"/>
                <a:gd name="connsiteY99" fmla="*/ 733448 h 3303982"/>
                <a:gd name="connsiteX100" fmla="*/ 1238021 w 1716176"/>
                <a:gd name="connsiteY100" fmla="*/ 741068 h 3303982"/>
                <a:gd name="connsiteX101" fmla="*/ 1211351 w 1716176"/>
                <a:gd name="connsiteY101" fmla="*/ 760118 h 3303982"/>
                <a:gd name="connsiteX102" fmla="*/ 1192301 w 1716176"/>
                <a:gd name="connsiteY102" fmla="*/ 782978 h 3303982"/>
                <a:gd name="connsiteX103" fmla="*/ 1158011 w 1716176"/>
                <a:gd name="connsiteY103" fmla="*/ 809648 h 3303982"/>
                <a:gd name="connsiteX104" fmla="*/ 1123721 w 1716176"/>
                <a:gd name="connsiteY104" fmla="*/ 842033 h 3303982"/>
                <a:gd name="connsiteX105" fmla="*/ 1102766 w 1716176"/>
                <a:gd name="connsiteY105" fmla="*/ 859178 h 3303982"/>
                <a:gd name="connsiteX106" fmla="*/ 1074191 w 1716176"/>
                <a:gd name="connsiteY106" fmla="*/ 885848 h 3303982"/>
                <a:gd name="connsiteX107" fmla="*/ 1049426 w 1716176"/>
                <a:gd name="connsiteY107" fmla="*/ 920138 h 3303982"/>
                <a:gd name="connsiteX108" fmla="*/ 1024661 w 1716176"/>
                <a:gd name="connsiteY108" fmla="*/ 954428 h 3303982"/>
                <a:gd name="connsiteX109" fmla="*/ 1005611 w 1716176"/>
                <a:gd name="connsiteY109" fmla="*/ 996338 h 3303982"/>
                <a:gd name="connsiteX110" fmla="*/ 984656 w 1716176"/>
                <a:gd name="connsiteY110" fmla="*/ 1024913 h 3303982"/>
                <a:gd name="connsiteX111" fmla="*/ 965606 w 1716176"/>
                <a:gd name="connsiteY111" fmla="*/ 1064918 h 3303982"/>
                <a:gd name="connsiteX112" fmla="*/ 940841 w 1716176"/>
                <a:gd name="connsiteY112" fmla="*/ 1112543 h 3303982"/>
                <a:gd name="connsiteX113" fmla="*/ 927506 w 1716176"/>
                <a:gd name="connsiteY113" fmla="*/ 1144928 h 3303982"/>
                <a:gd name="connsiteX114" fmla="*/ 912266 w 1716176"/>
                <a:gd name="connsiteY114" fmla="*/ 1179218 h 3303982"/>
                <a:gd name="connsiteX115" fmla="*/ 919886 w 1716176"/>
                <a:gd name="connsiteY115" fmla="*/ 1209698 h 3303982"/>
                <a:gd name="connsiteX116" fmla="*/ 965606 w 1716176"/>
                <a:gd name="connsiteY116" fmla="*/ 1238273 h 3303982"/>
                <a:gd name="connsiteX117" fmla="*/ 1007516 w 1716176"/>
                <a:gd name="connsiteY117" fmla="*/ 1283993 h 3303982"/>
                <a:gd name="connsiteX118" fmla="*/ 975131 w 1716176"/>
                <a:gd name="connsiteY118" fmla="*/ 1365908 h 3303982"/>
                <a:gd name="connsiteX119" fmla="*/ 942746 w 1716176"/>
                <a:gd name="connsiteY119" fmla="*/ 1424963 h 3303982"/>
                <a:gd name="connsiteX120" fmla="*/ 908456 w 1716176"/>
                <a:gd name="connsiteY120" fmla="*/ 1468778 h 3303982"/>
                <a:gd name="connsiteX121" fmla="*/ 866546 w 1716176"/>
                <a:gd name="connsiteY121" fmla="*/ 1487828 h 3303982"/>
                <a:gd name="connsiteX122" fmla="*/ 841781 w 1716176"/>
                <a:gd name="connsiteY122" fmla="*/ 1541168 h 3303982"/>
                <a:gd name="connsiteX123" fmla="*/ 834161 w 1716176"/>
                <a:gd name="connsiteY123" fmla="*/ 1590698 h 3303982"/>
                <a:gd name="connsiteX124" fmla="*/ 824636 w 1716176"/>
                <a:gd name="connsiteY124" fmla="*/ 1668803 h 3303982"/>
                <a:gd name="connsiteX125" fmla="*/ 811301 w 1716176"/>
                <a:gd name="connsiteY125" fmla="*/ 1748813 h 3303982"/>
                <a:gd name="connsiteX126" fmla="*/ 801776 w 1716176"/>
                <a:gd name="connsiteY126" fmla="*/ 1832633 h 3303982"/>
                <a:gd name="connsiteX127" fmla="*/ 796061 w 1716176"/>
                <a:gd name="connsiteY127" fmla="*/ 1906928 h 3303982"/>
                <a:gd name="connsiteX128" fmla="*/ 786536 w 1716176"/>
                <a:gd name="connsiteY128" fmla="*/ 2007893 h 3303982"/>
                <a:gd name="connsiteX129" fmla="*/ 786536 w 1716176"/>
                <a:gd name="connsiteY129" fmla="*/ 2120288 h 3303982"/>
                <a:gd name="connsiteX130" fmla="*/ 790346 w 1716176"/>
                <a:gd name="connsiteY130" fmla="*/ 2207918 h 3303982"/>
                <a:gd name="connsiteX131" fmla="*/ 813206 w 1716176"/>
                <a:gd name="connsiteY131" fmla="*/ 2547008 h 3303982"/>
                <a:gd name="connsiteX132" fmla="*/ 826541 w 1716176"/>
                <a:gd name="connsiteY132" fmla="*/ 2804183 h 3303982"/>
                <a:gd name="connsiteX133" fmla="*/ 826541 w 1716176"/>
                <a:gd name="connsiteY133" fmla="*/ 3061358 h 3303982"/>
                <a:gd name="connsiteX134" fmla="*/ 820826 w 1716176"/>
                <a:gd name="connsiteY134" fmla="*/ 3282338 h 3303982"/>
                <a:gd name="connsiteX135" fmla="*/ 660806 w 1716176"/>
                <a:gd name="connsiteY135" fmla="*/ 3295673 h 3303982"/>
                <a:gd name="connsiteX136" fmla="*/ 436016 w 1716176"/>
                <a:gd name="connsiteY136" fmla="*/ 3291863 h 3303982"/>
                <a:gd name="connsiteX137" fmla="*/ 306476 w 1716176"/>
                <a:gd name="connsiteY137" fmla="*/ 3286148 h 3303982"/>
                <a:gd name="connsiteX0" fmla="*/ 306476 w 1716176"/>
                <a:gd name="connsiteY0" fmla="*/ 3286148 h 3303982"/>
                <a:gd name="connsiteX1" fmla="*/ 289331 w 1716176"/>
                <a:gd name="connsiteY1" fmla="*/ 3227093 h 3303982"/>
                <a:gd name="connsiteX2" fmla="*/ 289331 w 1716176"/>
                <a:gd name="connsiteY2" fmla="*/ 3181373 h 3303982"/>
                <a:gd name="connsiteX3" fmla="*/ 289331 w 1716176"/>
                <a:gd name="connsiteY3" fmla="*/ 3101363 h 3303982"/>
                <a:gd name="connsiteX4" fmla="*/ 287426 w 1716176"/>
                <a:gd name="connsiteY4" fmla="*/ 3061358 h 3303982"/>
                <a:gd name="connsiteX5" fmla="*/ 275996 w 1716176"/>
                <a:gd name="connsiteY5" fmla="*/ 2952773 h 3303982"/>
                <a:gd name="connsiteX6" fmla="*/ 260756 w 1716176"/>
                <a:gd name="connsiteY6" fmla="*/ 2834663 h 3303982"/>
                <a:gd name="connsiteX7" fmla="*/ 251231 w 1716176"/>
                <a:gd name="connsiteY7" fmla="*/ 2767988 h 3303982"/>
                <a:gd name="connsiteX8" fmla="*/ 237896 w 1716176"/>
                <a:gd name="connsiteY8" fmla="*/ 2649878 h 3303982"/>
                <a:gd name="connsiteX9" fmla="*/ 232181 w 1716176"/>
                <a:gd name="connsiteY9" fmla="*/ 2566058 h 3303982"/>
                <a:gd name="connsiteX10" fmla="*/ 222656 w 1716176"/>
                <a:gd name="connsiteY10" fmla="*/ 2453663 h 3303982"/>
                <a:gd name="connsiteX11" fmla="*/ 205511 w 1716176"/>
                <a:gd name="connsiteY11" fmla="*/ 2249828 h 3303982"/>
                <a:gd name="connsiteX12" fmla="*/ 186461 w 1716176"/>
                <a:gd name="connsiteY12" fmla="*/ 2063138 h 3303982"/>
                <a:gd name="connsiteX13" fmla="*/ 176936 w 1716176"/>
                <a:gd name="connsiteY13" fmla="*/ 1849778 h 3303982"/>
                <a:gd name="connsiteX14" fmla="*/ 190271 w 1716176"/>
                <a:gd name="connsiteY14" fmla="*/ 1181123 h 3303982"/>
                <a:gd name="connsiteX15" fmla="*/ 184556 w 1716176"/>
                <a:gd name="connsiteY15" fmla="*/ 1127783 h 3303982"/>
                <a:gd name="connsiteX16" fmla="*/ 176936 w 1716176"/>
                <a:gd name="connsiteY16" fmla="*/ 1080158 h 3303982"/>
                <a:gd name="connsiteX17" fmla="*/ 150266 w 1716176"/>
                <a:gd name="connsiteY17" fmla="*/ 1040153 h 3303982"/>
                <a:gd name="connsiteX18" fmla="*/ 112166 w 1716176"/>
                <a:gd name="connsiteY18" fmla="*/ 996338 h 3303982"/>
                <a:gd name="connsiteX19" fmla="*/ 85496 w 1716176"/>
                <a:gd name="connsiteY19" fmla="*/ 967763 h 3303982"/>
                <a:gd name="connsiteX20" fmla="*/ 45491 w 1716176"/>
                <a:gd name="connsiteY20" fmla="*/ 920138 h 3303982"/>
                <a:gd name="connsiteX21" fmla="*/ 28346 w 1716176"/>
                <a:gd name="connsiteY21" fmla="*/ 882038 h 3303982"/>
                <a:gd name="connsiteX22" fmla="*/ 1676 w 1716176"/>
                <a:gd name="connsiteY22" fmla="*/ 832508 h 3303982"/>
                <a:gd name="connsiteX23" fmla="*/ 1676 w 1716176"/>
                <a:gd name="connsiteY23" fmla="*/ 769643 h 3303982"/>
                <a:gd name="connsiteX24" fmla="*/ 13106 w 1716176"/>
                <a:gd name="connsiteY24" fmla="*/ 714398 h 3303982"/>
                <a:gd name="connsiteX25" fmla="*/ 35966 w 1716176"/>
                <a:gd name="connsiteY25" fmla="*/ 678203 h 3303982"/>
                <a:gd name="connsiteX26" fmla="*/ 51206 w 1716176"/>
                <a:gd name="connsiteY26" fmla="*/ 645818 h 3303982"/>
                <a:gd name="connsiteX27" fmla="*/ 64541 w 1716176"/>
                <a:gd name="connsiteY27" fmla="*/ 567713 h 3303982"/>
                <a:gd name="connsiteX28" fmla="*/ 74066 w 1716176"/>
                <a:gd name="connsiteY28" fmla="*/ 531518 h 3303982"/>
                <a:gd name="connsiteX29" fmla="*/ 89306 w 1716176"/>
                <a:gd name="connsiteY29" fmla="*/ 508658 h 3303982"/>
                <a:gd name="connsiteX30" fmla="*/ 108356 w 1716176"/>
                <a:gd name="connsiteY30" fmla="*/ 478178 h 3303982"/>
                <a:gd name="connsiteX31" fmla="*/ 144551 w 1716176"/>
                <a:gd name="connsiteY31" fmla="*/ 462938 h 3303982"/>
                <a:gd name="connsiteX32" fmla="*/ 163601 w 1716176"/>
                <a:gd name="connsiteY32" fmla="*/ 421028 h 3303982"/>
                <a:gd name="connsiteX33" fmla="*/ 173126 w 1716176"/>
                <a:gd name="connsiteY33" fmla="*/ 348638 h 3303982"/>
                <a:gd name="connsiteX34" fmla="*/ 211226 w 1716176"/>
                <a:gd name="connsiteY34" fmla="*/ 333398 h 3303982"/>
                <a:gd name="connsiteX35" fmla="*/ 241706 w 1716176"/>
                <a:gd name="connsiteY35" fmla="*/ 325778 h 3303982"/>
                <a:gd name="connsiteX36" fmla="*/ 264566 w 1716176"/>
                <a:gd name="connsiteY36" fmla="*/ 318158 h 3303982"/>
                <a:gd name="connsiteX37" fmla="*/ 295046 w 1716176"/>
                <a:gd name="connsiteY37" fmla="*/ 302918 h 3303982"/>
                <a:gd name="connsiteX38" fmla="*/ 333146 w 1716176"/>
                <a:gd name="connsiteY38" fmla="*/ 287678 h 3303982"/>
                <a:gd name="connsiteX39" fmla="*/ 356006 w 1716176"/>
                <a:gd name="connsiteY39" fmla="*/ 280058 h 3303982"/>
                <a:gd name="connsiteX40" fmla="*/ 378866 w 1716176"/>
                <a:gd name="connsiteY40" fmla="*/ 272438 h 3303982"/>
                <a:gd name="connsiteX41" fmla="*/ 411251 w 1716176"/>
                <a:gd name="connsiteY41" fmla="*/ 264818 h 3303982"/>
                <a:gd name="connsiteX42" fmla="*/ 455066 w 1716176"/>
                <a:gd name="connsiteY42" fmla="*/ 251483 h 3303982"/>
                <a:gd name="connsiteX43" fmla="*/ 496976 w 1716176"/>
                <a:gd name="connsiteY43" fmla="*/ 243863 h 3303982"/>
                <a:gd name="connsiteX44" fmla="*/ 542696 w 1716176"/>
                <a:gd name="connsiteY44" fmla="*/ 257198 h 3303982"/>
                <a:gd name="connsiteX45" fmla="*/ 561746 w 1716176"/>
                <a:gd name="connsiteY45" fmla="*/ 302918 h 3303982"/>
                <a:gd name="connsiteX46" fmla="*/ 552221 w 1716176"/>
                <a:gd name="connsiteY46" fmla="*/ 358163 h 3303982"/>
                <a:gd name="connsiteX47" fmla="*/ 546506 w 1716176"/>
                <a:gd name="connsiteY47" fmla="*/ 396263 h 3303982"/>
                <a:gd name="connsiteX48" fmla="*/ 554126 w 1716176"/>
                <a:gd name="connsiteY48" fmla="*/ 455318 h 3303982"/>
                <a:gd name="connsiteX49" fmla="*/ 613181 w 1716176"/>
                <a:gd name="connsiteY49" fmla="*/ 447698 h 3303982"/>
                <a:gd name="connsiteX50" fmla="*/ 698906 w 1716176"/>
                <a:gd name="connsiteY50" fmla="*/ 424838 h 3303982"/>
                <a:gd name="connsiteX51" fmla="*/ 754151 w 1716176"/>
                <a:gd name="connsiteY51" fmla="*/ 409598 h 3303982"/>
                <a:gd name="connsiteX52" fmla="*/ 801776 w 1716176"/>
                <a:gd name="connsiteY52" fmla="*/ 381023 h 3303982"/>
                <a:gd name="connsiteX53" fmla="*/ 775106 w 1716176"/>
                <a:gd name="connsiteY53" fmla="*/ 396263 h 3303982"/>
                <a:gd name="connsiteX54" fmla="*/ 828446 w 1716176"/>
                <a:gd name="connsiteY54" fmla="*/ 363878 h 3303982"/>
                <a:gd name="connsiteX55" fmla="*/ 851306 w 1716176"/>
                <a:gd name="connsiteY55" fmla="*/ 335303 h 3303982"/>
                <a:gd name="connsiteX56" fmla="*/ 849401 w 1716176"/>
                <a:gd name="connsiteY56" fmla="*/ 308633 h 3303982"/>
                <a:gd name="connsiteX57" fmla="*/ 845591 w 1716176"/>
                <a:gd name="connsiteY57" fmla="*/ 278153 h 3303982"/>
                <a:gd name="connsiteX58" fmla="*/ 832256 w 1716176"/>
                <a:gd name="connsiteY58" fmla="*/ 247673 h 3303982"/>
                <a:gd name="connsiteX59" fmla="*/ 836066 w 1716176"/>
                <a:gd name="connsiteY59" fmla="*/ 234338 h 3303982"/>
                <a:gd name="connsiteX60" fmla="*/ 851306 w 1716176"/>
                <a:gd name="connsiteY60" fmla="*/ 211478 h 3303982"/>
                <a:gd name="connsiteX61" fmla="*/ 874166 w 1716176"/>
                <a:gd name="connsiteY61" fmla="*/ 203858 h 3303982"/>
                <a:gd name="connsiteX62" fmla="*/ 927506 w 1716176"/>
                <a:gd name="connsiteY62" fmla="*/ 165758 h 3303982"/>
                <a:gd name="connsiteX63" fmla="*/ 950366 w 1716176"/>
                <a:gd name="connsiteY63" fmla="*/ 158138 h 3303982"/>
                <a:gd name="connsiteX64" fmla="*/ 975131 w 1716176"/>
                <a:gd name="connsiteY64" fmla="*/ 125753 h 3303982"/>
                <a:gd name="connsiteX65" fmla="*/ 1011326 w 1716176"/>
                <a:gd name="connsiteY65" fmla="*/ 104798 h 3303982"/>
                <a:gd name="connsiteX66" fmla="*/ 1034186 w 1716176"/>
                <a:gd name="connsiteY66" fmla="*/ 89558 h 3303982"/>
                <a:gd name="connsiteX67" fmla="*/ 1057046 w 1716176"/>
                <a:gd name="connsiteY67" fmla="*/ 81938 h 3303982"/>
                <a:gd name="connsiteX68" fmla="*/ 1079906 w 1716176"/>
                <a:gd name="connsiteY68" fmla="*/ 66698 h 3303982"/>
                <a:gd name="connsiteX69" fmla="*/ 1110386 w 1716176"/>
                <a:gd name="connsiteY69" fmla="*/ 41933 h 3303982"/>
                <a:gd name="connsiteX70" fmla="*/ 1154201 w 1716176"/>
                <a:gd name="connsiteY70" fmla="*/ 22883 h 3303982"/>
                <a:gd name="connsiteX71" fmla="*/ 1194206 w 1716176"/>
                <a:gd name="connsiteY71" fmla="*/ 15263 h 3303982"/>
                <a:gd name="connsiteX72" fmla="*/ 1241831 w 1716176"/>
                <a:gd name="connsiteY72" fmla="*/ 5738 h 3303982"/>
                <a:gd name="connsiteX73" fmla="*/ 1297076 w 1716176"/>
                <a:gd name="connsiteY73" fmla="*/ 23 h 3303982"/>
                <a:gd name="connsiteX74" fmla="*/ 1367561 w 1716176"/>
                <a:gd name="connsiteY74" fmla="*/ 3833 h 3303982"/>
                <a:gd name="connsiteX75" fmla="*/ 1409471 w 1716176"/>
                <a:gd name="connsiteY75" fmla="*/ 5738 h 3303982"/>
                <a:gd name="connsiteX76" fmla="*/ 1447571 w 1716176"/>
                <a:gd name="connsiteY76" fmla="*/ 15263 h 3303982"/>
                <a:gd name="connsiteX77" fmla="*/ 1493291 w 1716176"/>
                <a:gd name="connsiteY77" fmla="*/ 40028 h 3303982"/>
                <a:gd name="connsiteX78" fmla="*/ 1539011 w 1716176"/>
                <a:gd name="connsiteY78" fmla="*/ 72413 h 3303982"/>
                <a:gd name="connsiteX79" fmla="*/ 1565681 w 1716176"/>
                <a:gd name="connsiteY79" fmla="*/ 95273 h 3303982"/>
                <a:gd name="connsiteX80" fmla="*/ 1607591 w 1716176"/>
                <a:gd name="connsiteY80" fmla="*/ 129563 h 3303982"/>
                <a:gd name="connsiteX81" fmla="*/ 1641881 w 1716176"/>
                <a:gd name="connsiteY81" fmla="*/ 161948 h 3303982"/>
                <a:gd name="connsiteX82" fmla="*/ 1653311 w 1716176"/>
                <a:gd name="connsiteY82" fmla="*/ 213383 h 3303982"/>
                <a:gd name="connsiteX83" fmla="*/ 1643786 w 1716176"/>
                <a:gd name="connsiteY83" fmla="*/ 270533 h 3303982"/>
                <a:gd name="connsiteX84" fmla="*/ 1657121 w 1716176"/>
                <a:gd name="connsiteY84" fmla="*/ 304823 h 3303982"/>
                <a:gd name="connsiteX85" fmla="*/ 1683791 w 1716176"/>
                <a:gd name="connsiteY85" fmla="*/ 331493 h 3303982"/>
                <a:gd name="connsiteX86" fmla="*/ 1693316 w 1716176"/>
                <a:gd name="connsiteY86" fmla="*/ 363878 h 3303982"/>
                <a:gd name="connsiteX87" fmla="*/ 1712366 w 1716176"/>
                <a:gd name="connsiteY87" fmla="*/ 394358 h 3303982"/>
                <a:gd name="connsiteX88" fmla="*/ 1716176 w 1716176"/>
                <a:gd name="connsiteY88" fmla="*/ 430553 h 3303982"/>
                <a:gd name="connsiteX89" fmla="*/ 1706651 w 1716176"/>
                <a:gd name="connsiteY89" fmla="*/ 480083 h 3303982"/>
                <a:gd name="connsiteX90" fmla="*/ 1689506 w 1716176"/>
                <a:gd name="connsiteY90" fmla="*/ 531518 h 3303982"/>
                <a:gd name="connsiteX91" fmla="*/ 1678076 w 1716176"/>
                <a:gd name="connsiteY91" fmla="*/ 584858 h 3303982"/>
                <a:gd name="connsiteX92" fmla="*/ 1666646 w 1716176"/>
                <a:gd name="connsiteY92" fmla="*/ 630578 h 3303982"/>
                <a:gd name="connsiteX93" fmla="*/ 1659026 w 1716176"/>
                <a:gd name="connsiteY93" fmla="*/ 653438 h 3303982"/>
                <a:gd name="connsiteX94" fmla="*/ 1653311 w 1716176"/>
                <a:gd name="connsiteY94" fmla="*/ 683918 h 3303982"/>
                <a:gd name="connsiteX95" fmla="*/ 1626641 w 1716176"/>
                <a:gd name="connsiteY95" fmla="*/ 742973 h 3303982"/>
                <a:gd name="connsiteX96" fmla="*/ 1558061 w 1716176"/>
                <a:gd name="connsiteY96" fmla="*/ 765833 h 3303982"/>
                <a:gd name="connsiteX97" fmla="*/ 1468526 w 1716176"/>
                <a:gd name="connsiteY97" fmla="*/ 760118 h 3303982"/>
                <a:gd name="connsiteX98" fmla="*/ 1392326 w 1716176"/>
                <a:gd name="connsiteY98" fmla="*/ 744878 h 3303982"/>
                <a:gd name="connsiteX99" fmla="*/ 1325651 w 1716176"/>
                <a:gd name="connsiteY99" fmla="*/ 733448 h 3303982"/>
                <a:gd name="connsiteX100" fmla="*/ 1238021 w 1716176"/>
                <a:gd name="connsiteY100" fmla="*/ 741068 h 3303982"/>
                <a:gd name="connsiteX101" fmla="*/ 1211351 w 1716176"/>
                <a:gd name="connsiteY101" fmla="*/ 760118 h 3303982"/>
                <a:gd name="connsiteX102" fmla="*/ 1192301 w 1716176"/>
                <a:gd name="connsiteY102" fmla="*/ 782978 h 3303982"/>
                <a:gd name="connsiteX103" fmla="*/ 1158011 w 1716176"/>
                <a:gd name="connsiteY103" fmla="*/ 809648 h 3303982"/>
                <a:gd name="connsiteX104" fmla="*/ 1123721 w 1716176"/>
                <a:gd name="connsiteY104" fmla="*/ 842033 h 3303982"/>
                <a:gd name="connsiteX105" fmla="*/ 1102766 w 1716176"/>
                <a:gd name="connsiteY105" fmla="*/ 859178 h 3303982"/>
                <a:gd name="connsiteX106" fmla="*/ 1074191 w 1716176"/>
                <a:gd name="connsiteY106" fmla="*/ 885848 h 3303982"/>
                <a:gd name="connsiteX107" fmla="*/ 1049426 w 1716176"/>
                <a:gd name="connsiteY107" fmla="*/ 920138 h 3303982"/>
                <a:gd name="connsiteX108" fmla="*/ 1024661 w 1716176"/>
                <a:gd name="connsiteY108" fmla="*/ 954428 h 3303982"/>
                <a:gd name="connsiteX109" fmla="*/ 1005611 w 1716176"/>
                <a:gd name="connsiteY109" fmla="*/ 996338 h 3303982"/>
                <a:gd name="connsiteX110" fmla="*/ 984656 w 1716176"/>
                <a:gd name="connsiteY110" fmla="*/ 1024913 h 3303982"/>
                <a:gd name="connsiteX111" fmla="*/ 965606 w 1716176"/>
                <a:gd name="connsiteY111" fmla="*/ 1064918 h 3303982"/>
                <a:gd name="connsiteX112" fmla="*/ 940841 w 1716176"/>
                <a:gd name="connsiteY112" fmla="*/ 1112543 h 3303982"/>
                <a:gd name="connsiteX113" fmla="*/ 927506 w 1716176"/>
                <a:gd name="connsiteY113" fmla="*/ 1144928 h 3303982"/>
                <a:gd name="connsiteX114" fmla="*/ 912266 w 1716176"/>
                <a:gd name="connsiteY114" fmla="*/ 1179218 h 3303982"/>
                <a:gd name="connsiteX115" fmla="*/ 919886 w 1716176"/>
                <a:gd name="connsiteY115" fmla="*/ 1209698 h 3303982"/>
                <a:gd name="connsiteX116" fmla="*/ 965606 w 1716176"/>
                <a:gd name="connsiteY116" fmla="*/ 1238273 h 3303982"/>
                <a:gd name="connsiteX117" fmla="*/ 1007516 w 1716176"/>
                <a:gd name="connsiteY117" fmla="*/ 1283993 h 3303982"/>
                <a:gd name="connsiteX118" fmla="*/ 975131 w 1716176"/>
                <a:gd name="connsiteY118" fmla="*/ 1365908 h 3303982"/>
                <a:gd name="connsiteX119" fmla="*/ 942746 w 1716176"/>
                <a:gd name="connsiteY119" fmla="*/ 1424963 h 3303982"/>
                <a:gd name="connsiteX120" fmla="*/ 908456 w 1716176"/>
                <a:gd name="connsiteY120" fmla="*/ 1468778 h 3303982"/>
                <a:gd name="connsiteX121" fmla="*/ 866546 w 1716176"/>
                <a:gd name="connsiteY121" fmla="*/ 1487828 h 3303982"/>
                <a:gd name="connsiteX122" fmla="*/ 841781 w 1716176"/>
                <a:gd name="connsiteY122" fmla="*/ 1541168 h 3303982"/>
                <a:gd name="connsiteX123" fmla="*/ 834161 w 1716176"/>
                <a:gd name="connsiteY123" fmla="*/ 1590698 h 3303982"/>
                <a:gd name="connsiteX124" fmla="*/ 824636 w 1716176"/>
                <a:gd name="connsiteY124" fmla="*/ 1668803 h 3303982"/>
                <a:gd name="connsiteX125" fmla="*/ 811301 w 1716176"/>
                <a:gd name="connsiteY125" fmla="*/ 1748813 h 3303982"/>
                <a:gd name="connsiteX126" fmla="*/ 801776 w 1716176"/>
                <a:gd name="connsiteY126" fmla="*/ 1832633 h 3303982"/>
                <a:gd name="connsiteX127" fmla="*/ 796061 w 1716176"/>
                <a:gd name="connsiteY127" fmla="*/ 1906928 h 3303982"/>
                <a:gd name="connsiteX128" fmla="*/ 786536 w 1716176"/>
                <a:gd name="connsiteY128" fmla="*/ 2007893 h 3303982"/>
                <a:gd name="connsiteX129" fmla="*/ 786536 w 1716176"/>
                <a:gd name="connsiteY129" fmla="*/ 2120288 h 3303982"/>
                <a:gd name="connsiteX130" fmla="*/ 790346 w 1716176"/>
                <a:gd name="connsiteY130" fmla="*/ 2207918 h 3303982"/>
                <a:gd name="connsiteX131" fmla="*/ 813206 w 1716176"/>
                <a:gd name="connsiteY131" fmla="*/ 2547008 h 3303982"/>
                <a:gd name="connsiteX132" fmla="*/ 826541 w 1716176"/>
                <a:gd name="connsiteY132" fmla="*/ 2804183 h 3303982"/>
                <a:gd name="connsiteX133" fmla="*/ 826541 w 1716176"/>
                <a:gd name="connsiteY133" fmla="*/ 3061358 h 3303982"/>
                <a:gd name="connsiteX134" fmla="*/ 820826 w 1716176"/>
                <a:gd name="connsiteY134" fmla="*/ 3282338 h 3303982"/>
                <a:gd name="connsiteX135" fmla="*/ 660806 w 1716176"/>
                <a:gd name="connsiteY135" fmla="*/ 3295673 h 3303982"/>
                <a:gd name="connsiteX136" fmla="*/ 436016 w 1716176"/>
                <a:gd name="connsiteY136" fmla="*/ 3291863 h 3303982"/>
                <a:gd name="connsiteX137" fmla="*/ 306476 w 1716176"/>
                <a:gd name="connsiteY137" fmla="*/ 3286148 h 3303982"/>
                <a:gd name="connsiteX0" fmla="*/ 306476 w 1716176"/>
                <a:gd name="connsiteY0" fmla="*/ 3286148 h 3303982"/>
                <a:gd name="connsiteX1" fmla="*/ 289331 w 1716176"/>
                <a:gd name="connsiteY1" fmla="*/ 3227093 h 3303982"/>
                <a:gd name="connsiteX2" fmla="*/ 289331 w 1716176"/>
                <a:gd name="connsiteY2" fmla="*/ 3181373 h 3303982"/>
                <a:gd name="connsiteX3" fmla="*/ 289331 w 1716176"/>
                <a:gd name="connsiteY3" fmla="*/ 3101363 h 3303982"/>
                <a:gd name="connsiteX4" fmla="*/ 287426 w 1716176"/>
                <a:gd name="connsiteY4" fmla="*/ 3061358 h 3303982"/>
                <a:gd name="connsiteX5" fmla="*/ 275996 w 1716176"/>
                <a:gd name="connsiteY5" fmla="*/ 2952773 h 3303982"/>
                <a:gd name="connsiteX6" fmla="*/ 260756 w 1716176"/>
                <a:gd name="connsiteY6" fmla="*/ 2834663 h 3303982"/>
                <a:gd name="connsiteX7" fmla="*/ 251231 w 1716176"/>
                <a:gd name="connsiteY7" fmla="*/ 2767988 h 3303982"/>
                <a:gd name="connsiteX8" fmla="*/ 237896 w 1716176"/>
                <a:gd name="connsiteY8" fmla="*/ 2649878 h 3303982"/>
                <a:gd name="connsiteX9" fmla="*/ 232181 w 1716176"/>
                <a:gd name="connsiteY9" fmla="*/ 2566058 h 3303982"/>
                <a:gd name="connsiteX10" fmla="*/ 222656 w 1716176"/>
                <a:gd name="connsiteY10" fmla="*/ 2453663 h 3303982"/>
                <a:gd name="connsiteX11" fmla="*/ 205511 w 1716176"/>
                <a:gd name="connsiteY11" fmla="*/ 2249828 h 3303982"/>
                <a:gd name="connsiteX12" fmla="*/ 186461 w 1716176"/>
                <a:gd name="connsiteY12" fmla="*/ 2063138 h 3303982"/>
                <a:gd name="connsiteX13" fmla="*/ 176936 w 1716176"/>
                <a:gd name="connsiteY13" fmla="*/ 1849778 h 3303982"/>
                <a:gd name="connsiteX14" fmla="*/ 190271 w 1716176"/>
                <a:gd name="connsiteY14" fmla="*/ 1181123 h 3303982"/>
                <a:gd name="connsiteX15" fmla="*/ 184556 w 1716176"/>
                <a:gd name="connsiteY15" fmla="*/ 1127783 h 3303982"/>
                <a:gd name="connsiteX16" fmla="*/ 176936 w 1716176"/>
                <a:gd name="connsiteY16" fmla="*/ 1080158 h 3303982"/>
                <a:gd name="connsiteX17" fmla="*/ 150266 w 1716176"/>
                <a:gd name="connsiteY17" fmla="*/ 1040153 h 3303982"/>
                <a:gd name="connsiteX18" fmla="*/ 112166 w 1716176"/>
                <a:gd name="connsiteY18" fmla="*/ 996338 h 3303982"/>
                <a:gd name="connsiteX19" fmla="*/ 85496 w 1716176"/>
                <a:gd name="connsiteY19" fmla="*/ 967763 h 3303982"/>
                <a:gd name="connsiteX20" fmla="*/ 45491 w 1716176"/>
                <a:gd name="connsiteY20" fmla="*/ 920138 h 3303982"/>
                <a:gd name="connsiteX21" fmla="*/ 28346 w 1716176"/>
                <a:gd name="connsiteY21" fmla="*/ 882038 h 3303982"/>
                <a:gd name="connsiteX22" fmla="*/ 1676 w 1716176"/>
                <a:gd name="connsiteY22" fmla="*/ 832508 h 3303982"/>
                <a:gd name="connsiteX23" fmla="*/ 1676 w 1716176"/>
                <a:gd name="connsiteY23" fmla="*/ 769643 h 3303982"/>
                <a:gd name="connsiteX24" fmla="*/ 13106 w 1716176"/>
                <a:gd name="connsiteY24" fmla="*/ 714398 h 3303982"/>
                <a:gd name="connsiteX25" fmla="*/ 35966 w 1716176"/>
                <a:gd name="connsiteY25" fmla="*/ 678203 h 3303982"/>
                <a:gd name="connsiteX26" fmla="*/ 51206 w 1716176"/>
                <a:gd name="connsiteY26" fmla="*/ 645818 h 3303982"/>
                <a:gd name="connsiteX27" fmla="*/ 64541 w 1716176"/>
                <a:gd name="connsiteY27" fmla="*/ 567713 h 3303982"/>
                <a:gd name="connsiteX28" fmla="*/ 74066 w 1716176"/>
                <a:gd name="connsiteY28" fmla="*/ 531518 h 3303982"/>
                <a:gd name="connsiteX29" fmla="*/ 89306 w 1716176"/>
                <a:gd name="connsiteY29" fmla="*/ 508658 h 3303982"/>
                <a:gd name="connsiteX30" fmla="*/ 108356 w 1716176"/>
                <a:gd name="connsiteY30" fmla="*/ 478178 h 3303982"/>
                <a:gd name="connsiteX31" fmla="*/ 144551 w 1716176"/>
                <a:gd name="connsiteY31" fmla="*/ 462938 h 3303982"/>
                <a:gd name="connsiteX32" fmla="*/ 163601 w 1716176"/>
                <a:gd name="connsiteY32" fmla="*/ 421028 h 3303982"/>
                <a:gd name="connsiteX33" fmla="*/ 173126 w 1716176"/>
                <a:gd name="connsiteY33" fmla="*/ 348638 h 3303982"/>
                <a:gd name="connsiteX34" fmla="*/ 211226 w 1716176"/>
                <a:gd name="connsiteY34" fmla="*/ 333398 h 3303982"/>
                <a:gd name="connsiteX35" fmla="*/ 241706 w 1716176"/>
                <a:gd name="connsiteY35" fmla="*/ 325778 h 3303982"/>
                <a:gd name="connsiteX36" fmla="*/ 264566 w 1716176"/>
                <a:gd name="connsiteY36" fmla="*/ 318158 h 3303982"/>
                <a:gd name="connsiteX37" fmla="*/ 295046 w 1716176"/>
                <a:gd name="connsiteY37" fmla="*/ 302918 h 3303982"/>
                <a:gd name="connsiteX38" fmla="*/ 333146 w 1716176"/>
                <a:gd name="connsiteY38" fmla="*/ 287678 h 3303982"/>
                <a:gd name="connsiteX39" fmla="*/ 356006 w 1716176"/>
                <a:gd name="connsiteY39" fmla="*/ 280058 h 3303982"/>
                <a:gd name="connsiteX40" fmla="*/ 378866 w 1716176"/>
                <a:gd name="connsiteY40" fmla="*/ 272438 h 3303982"/>
                <a:gd name="connsiteX41" fmla="*/ 411251 w 1716176"/>
                <a:gd name="connsiteY41" fmla="*/ 264818 h 3303982"/>
                <a:gd name="connsiteX42" fmla="*/ 455066 w 1716176"/>
                <a:gd name="connsiteY42" fmla="*/ 251483 h 3303982"/>
                <a:gd name="connsiteX43" fmla="*/ 496976 w 1716176"/>
                <a:gd name="connsiteY43" fmla="*/ 243863 h 3303982"/>
                <a:gd name="connsiteX44" fmla="*/ 542696 w 1716176"/>
                <a:gd name="connsiteY44" fmla="*/ 257198 h 3303982"/>
                <a:gd name="connsiteX45" fmla="*/ 561746 w 1716176"/>
                <a:gd name="connsiteY45" fmla="*/ 302918 h 3303982"/>
                <a:gd name="connsiteX46" fmla="*/ 552221 w 1716176"/>
                <a:gd name="connsiteY46" fmla="*/ 358163 h 3303982"/>
                <a:gd name="connsiteX47" fmla="*/ 546506 w 1716176"/>
                <a:gd name="connsiteY47" fmla="*/ 396263 h 3303982"/>
                <a:gd name="connsiteX48" fmla="*/ 554126 w 1716176"/>
                <a:gd name="connsiteY48" fmla="*/ 455318 h 3303982"/>
                <a:gd name="connsiteX49" fmla="*/ 613181 w 1716176"/>
                <a:gd name="connsiteY49" fmla="*/ 447698 h 3303982"/>
                <a:gd name="connsiteX50" fmla="*/ 698906 w 1716176"/>
                <a:gd name="connsiteY50" fmla="*/ 424838 h 3303982"/>
                <a:gd name="connsiteX51" fmla="*/ 754151 w 1716176"/>
                <a:gd name="connsiteY51" fmla="*/ 409598 h 3303982"/>
                <a:gd name="connsiteX52" fmla="*/ 801776 w 1716176"/>
                <a:gd name="connsiteY52" fmla="*/ 381023 h 3303982"/>
                <a:gd name="connsiteX53" fmla="*/ 775106 w 1716176"/>
                <a:gd name="connsiteY53" fmla="*/ 396263 h 3303982"/>
                <a:gd name="connsiteX54" fmla="*/ 828446 w 1716176"/>
                <a:gd name="connsiteY54" fmla="*/ 363878 h 3303982"/>
                <a:gd name="connsiteX55" fmla="*/ 851306 w 1716176"/>
                <a:gd name="connsiteY55" fmla="*/ 335303 h 3303982"/>
                <a:gd name="connsiteX56" fmla="*/ 849401 w 1716176"/>
                <a:gd name="connsiteY56" fmla="*/ 308633 h 3303982"/>
                <a:gd name="connsiteX57" fmla="*/ 845591 w 1716176"/>
                <a:gd name="connsiteY57" fmla="*/ 278153 h 3303982"/>
                <a:gd name="connsiteX58" fmla="*/ 832256 w 1716176"/>
                <a:gd name="connsiteY58" fmla="*/ 247673 h 3303982"/>
                <a:gd name="connsiteX59" fmla="*/ 836066 w 1716176"/>
                <a:gd name="connsiteY59" fmla="*/ 234338 h 3303982"/>
                <a:gd name="connsiteX60" fmla="*/ 851306 w 1716176"/>
                <a:gd name="connsiteY60" fmla="*/ 211478 h 3303982"/>
                <a:gd name="connsiteX61" fmla="*/ 874166 w 1716176"/>
                <a:gd name="connsiteY61" fmla="*/ 203858 h 3303982"/>
                <a:gd name="connsiteX62" fmla="*/ 927506 w 1716176"/>
                <a:gd name="connsiteY62" fmla="*/ 165758 h 3303982"/>
                <a:gd name="connsiteX63" fmla="*/ 950366 w 1716176"/>
                <a:gd name="connsiteY63" fmla="*/ 158138 h 3303982"/>
                <a:gd name="connsiteX64" fmla="*/ 975131 w 1716176"/>
                <a:gd name="connsiteY64" fmla="*/ 125753 h 3303982"/>
                <a:gd name="connsiteX65" fmla="*/ 1011326 w 1716176"/>
                <a:gd name="connsiteY65" fmla="*/ 104798 h 3303982"/>
                <a:gd name="connsiteX66" fmla="*/ 1034186 w 1716176"/>
                <a:gd name="connsiteY66" fmla="*/ 89558 h 3303982"/>
                <a:gd name="connsiteX67" fmla="*/ 1057046 w 1716176"/>
                <a:gd name="connsiteY67" fmla="*/ 81938 h 3303982"/>
                <a:gd name="connsiteX68" fmla="*/ 1079906 w 1716176"/>
                <a:gd name="connsiteY68" fmla="*/ 66698 h 3303982"/>
                <a:gd name="connsiteX69" fmla="*/ 1110386 w 1716176"/>
                <a:gd name="connsiteY69" fmla="*/ 41933 h 3303982"/>
                <a:gd name="connsiteX70" fmla="*/ 1154201 w 1716176"/>
                <a:gd name="connsiteY70" fmla="*/ 22883 h 3303982"/>
                <a:gd name="connsiteX71" fmla="*/ 1194206 w 1716176"/>
                <a:gd name="connsiteY71" fmla="*/ 15263 h 3303982"/>
                <a:gd name="connsiteX72" fmla="*/ 1241831 w 1716176"/>
                <a:gd name="connsiteY72" fmla="*/ 5738 h 3303982"/>
                <a:gd name="connsiteX73" fmla="*/ 1297076 w 1716176"/>
                <a:gd name="connsiteY73" fmla="*/ 23 h 3303982"/>
                <a:gd name="connsiteX74" fmla="*/ 1367561 w 1716176"/>
                <a:gd name="connsiteY74" fmla="*/ 3833 h 3303982"/>
                <a:gd name="connsiteX75" fmla="*/ 1409471 w 1716176"/>
                <a:gd name="connsiteY75" fmla="*/ 5738 h 3303982"/>
                <a:gd name="connsiteX76" fmla="*/ 1447571 w 1716176"/>
                <a:gd name="connsiteY76" fmla="*/ 15263 h 3303982"/>
                <a:gd name="connsiteX77" fmla="*/ 1493291 w 1716176"/>
                <a:gd name="connsiteY77" fmla="*/ 40028 h 3303982"/>
                <a:gd name="connsiteX78" fmla="*/ 1539011 w 1716176"/>
                <a:gd name="connsiteY78" fmla="*/ 72413 h 3303982"/>
                <a:gd name="connsiteX79" fmla="*/ 1565681 w 1716176"/>
                <a:gd name="connsiteY79" fmla="*/ 95273 h 3303982"/>
                <a:gd name="connsiteX80" fmla="*/ 1607591 w 1716176"/>
                <a:gd name="connsiteY80" fmla="*/ 129563 h 3303982"/>
                <a:gd name="connsiteX81" fmla="*/ 1641881 w 1716176"/>
                <a:gd name="connsiteY81" fmla="*/ 161948 h 3303982"/>
                <a:gd name="connsiteX82" fmla="*/ 1653311 w 1716176"/>
                <a:gd name="connsiteY82" fmla="*/ 213383 h 3303982"/>
                <a:gd name="connsiteX83" fmla="*/ 1643786 w 1716176"/>
                <a:gd name="connsiteY83" fmla="*/ 270533 h 3303982"/>
                <a:gd name="connsiteX84" fmla="*/ 1657121 w 1716176"/>
                <a:gd name="connsiteY84" fmla="*/ 304823 h 3303982"/>
                <a:gd name="connsiteX85" fmla="*/ 1683791 w 1716176"/>
                <a:gd name="connsiteY85" fmla="*/ 331493 h 3303982"/>
                <a:gd name="connsiteX86" fmla="*/ 1693316 w 1716176"/>
                <a:gd name="connsiteY86" fmla="*/ 363878 h 3303982"/>
                <a:gd name="connsiteX87" fmla="*/ 1712366 w 1716176"/>
                <a:gd name="connsiteY87" fmla="*/ 394358 h 3303982"/>
                <a:gd name="connsiteX88" fmla="*/ 1716176 w 1716176"/>
                <a:gd name="connsiteY88" fmla="*/ 430553 h 3303982"/>
                <a:gd name="connsiteX89" fmla="*/ 1706651 w 1716176"/>
                <a:gd name="connsiteY89" fmla="*/ 480083 h 3303982"/>
                <a:gd name="connsiteX90" fmla="*/ 1689506 w 1716176"/>
                <a:gd name="connsiteY90" fmla="*/ 531518 h 3303982"/>
                <a:gd name="connsiteX91" fmla="*/ 1678076 w 1716176"/>
                <a:gd name="connsiteY91" fmla="*/ 584858 h 3303982"/>
                <a:gd name="connsiteX92" fmla="*/ 1666646 w 1716176"/>
                <a:gd name="connsiteY92" fmla="*/ 630578 h 3303982"/>
                <a:gd name="connsiteX93" fmla="*/ 1659026 w 1716176"/>
                <a:gd name="connsiteY93" fmla="*/ 653438 h 3303982"/>
                <a:gd name="connsiteX94" fmla="*/ 1653311 w 1716176"/>
                <a:gd name="connsiteY94" fmla="*/ 683918 h 3303982"/>
                <a:gd name="connsiteX95" fmla="*/ 1626641 w 1716176"/>
                <a:gd name="connsiteY95" fmla="*/ 742973 h 3303982"/>
                <a:gd name="connsiteX96" fmla="*/ 1558061 w 1716176"/>
                <a:gd name="connsiteY96" fmla="*/ 765833 h 3303982"/>
                <a:gd name="connsiteX97" fmla="*/ 1468526 w 1716176"/>
                <a:gd name="connsiteY97" fmla="*/ 760118 h 3303982"/>
                <a:gd name="connsiteX98" fmla="*/ 1392326 w 1716176"/>
                <a:gd name="connsiteY98" fmla="*/ 744878 h 3303982"/>
                <a:gd name="connsiteX99" fmla="*/ 1325651 w 1716176"/>
                <a:gd name="connsiteY99" fmla="*/ 733448 h 3303982"/>
                <a:gd name="connsiteX100" fmla="*/ 1238021 w 1716176"/>
                <a:gd name="connsiteY100" fmla="*/ 741068 h 3303982"/>
                <a:gd name="connsiteX101" fmla="*/ 1211351 w 1716176"/>
                <a:gd name="connsiteY101" fmla="*/ 760118 h 3303982"/>
                <a:gd name="connsiteX102" fmla="*/ 1192301 w 1716176"/>
                <a:gd name="connsiteY102" fmla="*/ 782978 h 3303982"/>
                <a:gd name="connsiteX103" fmla="*/ 1158011 w 1716176"/>
                <a:gd name="connsiteY103" fmla="*/ 809648 h 3303982"/>
                <a:gd name="connsiteX104" fmla="*/ 1123721 w 1716176"/>
                <a:gd name="connsiteY104" fmla="*/ 842033 h 3303982"/>
                <a:gd name="connsiteX105" fmla="*/ 1102766 w 1716176"/>
                <a:gd name="connsiteY105" fmla="*/ 859178 h 3303982"/>
                <a:gd name="connsiteX106" fmla="*/ 1074191 w 1716176"/>
                <a:gd name="connsiteY106" fmla="*/ 885848 h 3303982"/>
                <a:gd name="connsiteX107" fmla="*/ 1049426 w 1716176"/>
                <a:gd name="connsiteY107" fmla="*/ 920138 h 3303982"/>
                <a:gd name="connsiteX108" fmla="*/ 1024661 w 1716176"/>
                <a:gd name="connsiteY108" fmla="*/ 954428 h 3303982"/>
                <a:gd name="connsiteX109" fmla="*/ 1005611 w 1716176"/>
                <a:gd name="connsiteY109" fmla="*/ 996338 h 3303982"/>
                <a:gd name="connsiteX110" fmla="*/ 984656 w 1716176"/>
                <a:gd name="connsiteY110" fmla="*/ 1024913 h 3303982"/>
                <a:gd name="connsiteX111" fmla="*/ 965606 w 1716176"/>
                <a:gd name="connsiteY111" fmla="*/ 1064918 h 3303982"/>
                <a:gd name="connsiteX112" fmla="*/ 940841 w 1716176"/>
                <a:gd name="connsiteY112" fmla="*/ 1112543 h 3303982"/>
                <a:gd name="connsiteX113" fmla="*/ 927506 w 1716176"/>
                <a:gd name="connsiteY113" fmla="*/ 1144928 h 3303982"/>
                <a:gd name="connsiteX114" fmla="*/ 912266 w 1716176"/>
                <a:gd name="connsiteY114" fmla="*/ 1179218 h 3303982"/>
                <a:gd name="connsiteX115" fmla="*/ 919886 w 1716176"/>
                <a:gd name="connsiteY115" fmla="*/ 1209698 h 3303982"/>
                <a:gd name="connsiteX116" fmla="*/ 965606 w 1716176"/>
                <a:gd name="connsiteY116" fmla="*/ 1238273 h 3303982"/>
                <a:gd name="connsiteX117" fmla="*/ 1007516 w 1716176"/>
                <a:gd name="connsiteY117" fmla="*/ 1283993 h 3303982"/>
                <a:gd name="connsiteX118" fmla="*/ 975131 w 1716176"/>
                <a:gd name="connsiteY118" fmla="*/ 1365908 h 3303982"/>
                <a:gd name="connsiteX119" fmla="*/ 942746 w 1716176"/>
                <a:gd name="connsiteY119" fmla="*/ 1424963 h 3303982"/>
                <a:gd name="connsiteX120" fmla="*/ 908456 w 1716176"/>
                <a:gd name="connsiteY120" fmla="*/ 1468778 h 3303982"/>
                <a:gd name="connsiteX121" fmla="*/ 866546 w 1716176"/>
                <a:gd name="connsiteY121" fmla="*/ 1487828 h 3303982"/>
                <a:gd name="connsiteX122" fmla="*/ 841781 w 1716176"/>
                <a:gd name="connsiteY122" fmla="*/ 1541168 h 3303982"/>
                <a:gd name="connsiteX123" fmla="*/ 834161 w 1716176"/>
                <a:gd name="connsiteY123" fmla="*/ 1590698 h 3303982"/>
                <a:gd name="connsiteX124" fmla="*/ 824636 w 1716176"/>
                <a:gd name="connsiteY124" fmla="*/ 1668803 h 3303982"/>
                <a:gd name="connsiteX125" fmla="*/ 811301 w 1716176"/>
                <a:gd name="connsiteY125" fmla="*/ 1748813 h 3303982"/>
                <a:gd name="connsiteX126" fmla="*/ 801776 w 1716176"/>
                <a:gd name="connsiteY126" fmla="*/ 1832633 h 3303982"/>
                <a:gd name="connsiteX127" fmla="*/ 796061 w 1716176"/>
                <a:gd name="connsiteY127" fmla="*/ 1906928 h 3303982"/>
                <a:gd name="connsiteX128" fmla="*/ 786536 w 1716176"/>
                <a:gd name="connsiteY128" fmla="*/ 2007893 h 3303982"/>
                <a:gd name="connsiteX129" fmla="*/ 786536 w 1716176"/>
                <a:gd name="connsiteY129" fmla="*/ 2120288 h 3303982"/>
                <a:gd name="connsiteX130" fmla="*/ 790346 w 1716176"/>
                <a:gd name="connsiteY130" fmla="*/ 2207918 h 3303982"/>
                <a:gd name="connsiteX131" fmla="*/ 813206 w 1716176"/>
                <a:gd name="connsiteY131" fmla="*/ 2547008 h 3303982"/>
                <a:gd name="connsiteX132" fmla="*/ 826541 w 1716176"/>
                <a:gd name="connsiteY132" fmla="*/ 2804183 h 3303982"/>
                <a:gd name="connsiteX133" fmla="*/ 826541 w 1716176"/>
                <a:gd name="connsiteY133" fmla="*/ 3061358 h 3303982"/>
                <a:gd name="connsiteX134" fmla="*/ 820826 w 1716176"/>
                <a:gd name="connsiteY134" fmla="*/ 3282338 h 3303982"/>
                <a:gd name="connsiteX135" fmla="*/ 660806 w 1716176"/>
                <a:gd name="connsiteY135" fmla="*/ 3295673 h 3303982"/>
                <a:gd name="connsiteX136" fmla="*/ 436016 w 1716176"/>
                <a:gd name="connsiteY136" fmla="*/ 3291863 h 3303982"/>
                <a:gd name="connsiteX137" fmla="*/ 306476 w 1716176"/>
                <a:gd name="connsiteY137" fmla="*/ 3286148 h 3303982"/>
                <a:gd name="connsiteX0" fmla="*/ 306476 w 1716176"/>
                <a:gd name="connsiteY0" fmla="*/ 3286148 h 3303982"/>
                <a:gd name="connsiteX1" fmla="*/ 289331 w 1716176"/>
                <a:gd name="connsiteY1" fmla="*/ 3227093 h 3303982"/>
                <a:gd name="connsiteX2" fmla="*/ 289331 w 1716176"/>
                <a:gd name="connsiteY2" fmla="*/ 3181373 h 3303982"/>
                <a:gd name="connsiteX3" fmla="*/ 289331 w 1716176"/>
                <a:gd name="connsiteY3" fmla="*/ 3101363 h 3303982"/>
                <a:gd name="connsiteX4" fmla="*/ 287426 w 1716176"/>
                <a:gd name="connsiteY4" fmla="*/ 3061358 h 3303982"/>
                <a:gd name="connsiteX5" fmla="*/ 275996 w 1716176"/>
                <a:gd name="connsiteY5" fmla="*/ 2952773 h 3303982"/>
                <a:gd name="connsiteX6" fmla="*/ 260756 w 1716176"/>
                <a:gd name="connsiteY6" fmla="*/ 2834663 h 3303982"/>
                <a:gd name="connsiteX7" fmla="*/ 251231 w 1716176"/>
                <a:gd name="connsiteY7" fmla="*/ 2767988 h 3303982"/>
                <a:gd name="connsiteX8" fmla="*/ 237896 w 1716176"/>
                <a:gd name="connsiteY8" fmla="*/ 2649878 h 3303982"/>
                <a:gd name="connsiteX9" fmla="*/ 232181 w 1716176"/>
                <a:gd name="connsiteY9" fmla="*/ 2566058 h 3303982"/>
                <a:gd name="connsiteX10" fmla="*/ 222656 w 1716176"/>
                <a:gd name="connsiteY10" fmla="*/ 2453663 h 3303982"/>
                <a:gd name="connsiteX11" fmla="*/ 205511 w 1716176"/>
                <a:gd name="connsiteY11" fmla="*/ 2249828 h 3303982"/>
                <a:gd name="connsiteX12" fmla="*/ 186461 w 1716176"/>
                <a:gd name="connsiteY12" fmla="*/ 2063138 h 3303982"/>
                <a:gd name="connsiteX13" fmla="*/ 176936 w 1716176"/>
                <a:gd name="connsiteY13" fmla="*/ 1849778 h 3303982"/>
                <a:gd name="connsiteX14" fmla="*/ 190271 w 1716176"/>
                <a:gd name="connsiteY14" fmla="*/ 1181123 h 3303982"/>
                <a:gd name="connsiteX15" fmla="*/ 184556 w 1716176"/>
                <a:gd name="connsiteY15" fmla="*/ 1127783 h 3303982"/>
                <a:gd name="connsiteX16" fmla="*/ 176936 w 1716176"/>
                <a:gd name="connsiteY16" fmla="*/ 1080158 h 3303982"/>
                <a:gd name="connsiteX17" fmla="*/ 150266 w 1716176"/>
                <a:gd name="connsiteY17" fmla="*/ 1040153 h 3303982"/>
                <a:gd name="connsiteX18" fmla="*/ 112166 w 1716176"/>
                <a:gd name="connsiteY18" fmla="*/ 996338 h 3303982"/>
                <a:gd name="connsiteX19" fmla="*/ 85496 w 1716176"/>
                <a:gd name="connsiteY19" fmla="*/ 967763 h 3303982"/>
                <a:gd name="connsiteX20" fmla="*/ 45491 w 1716176"/>
                <a:gd name="connsiteY20" fmla="*/ 920138 h 3303982"/>
                <a:gd name="connsiteX21" fmla="*/ 28346 w 1716176"/>
                <a:gd name="connsiteY21" fmla="*/ 882038 h 3303982"/>
                <a:gd name="connsiteX22" fmla="*/ 1676 w 1716176"/>
                <a:gd name="connsiteY22" fmla="*/ 832508 h 3303982"/>
                <a:gd name="connsiteX23" fmla="*/ 1676 w 1716176"/>
                <a:gd name="connsiteY23" fmla="*/ 769643 h 3303982"/>
                <a:gd name="connsiteX24" fmla="*/ 13106 w 1716176"/>
                <a:gd name="connsiteY24" fmla="*/ 714398 h 3303982"/>
                <a:gd name="connsiteX25" fmla="*/ 35966 w 1716176"/>
                <a:gd name="connsiteY25" fmla="*/ 678203 h 3303982"/>
                <a:gd name="connsiteX26" fmla="*/ 51206 w 1716176"/>
                <a:gd name="connsiteY26" fmla="*/ 645818 h 3303982"/>
                <a:gd name="connsiteX27" fmla="*/ 64541 w 1716176"/>
                <a:gd name="connsiteY27" fmla="*/ 567713 h 3303982"/>
                <a:gd name="connsiteX28" fmla="*/ 74066 w 1716176"/>
                <a:gd name="connsiteY28" fmla="*/ 531518 h 3303982"/>
                <a:gd name="connsiteX29" fmla="*/ 89306 w 1716176"/>
                <a:gd name="connsiteY29" fmla="*/ 508658 h 3303982"/>
                <a:gd name="connsiteX30" fmla="*/ 108356 w 1716176"/>
                <a:gd name="connsiteY30" fmla="*/ 478178 h 3303982"/>
                <a:gd name="connsiteX31" fmla="*/ 144551 w 1716176"/>
                <a:gd name="connsiteY31" fmla="*/ 462938 h 3303982"/>
                <a:gd name="connsiteX32" fmla="*/ 163601 w 1716176"/>
                <a:gd name="connsiteY32" fmla="*/ 421028 h 3303982"/>
                <a:gd name="connsiteX33" fmla="*/ 173126 w 1716176"/>
                <a:gd name="connsiteY33" fmla="*/ 348638 h 3303982"/>
                <a:gd name="connsiteX34" fmla="*/ 211226 w 1716176"/>
                <a:gd name="connsiteY34" fmla="*/ 333398 h 3303982"/>
                <a:gd name="connsiteX35" fmla="*/ 241706 w 1716176"/>
                <a:gd name="connsiteY35" fmla="*/ 325778 h 3303982"/>
                <a:gd name="connsiteX36" fmla="*/ 264566 w 1716176"/>
                <a:gd name="connsiteY36" fmla="*/ 318158 h 3303982"/>
                <a:gd name="connsiteX37" fmla="*/ 295046 w 1716176"/>
                <a:gd name="connsiteY37" fmla="*/ 302918 h 3303982"/>
                <a:gd name="connsiteX38" fmla="*/ 333146 w 1716176"/>
                <a:gd name="connsiteY38" fmla="*/ 287678 h 3303982"/>
                <a:gd name="connsiteX39" fmla="*/ 356006 w 1716176"/>
                <a:gd name="connsiteY39" fmla="*/ 280058 h 3303982"/>
                <a:gd name="connsiteX40" fmla="*/ 378866 w 1716176"/>
                <a:gd name="connsiteY40" fmla="*/ 272438 h 3303982"/>
                <a:gd name="connsiteX41" fmla="*/ 411251 w 1716176"/>
                <a:gd name="connsiteY41" fmla="*/ 264818 h 3303982"/>
                <a:gd name="connsiteX42" fmla="*/ 455066 w 1716176"/>
                <a:gd name="connsiteY42" fmla="*/ 251483 h 3303982"/>
                <a:gd name="connsiteX43" fmla="*/ 496976 w 1716176"/>
                <a:gd name="connsiteY43" fmla="*/ 243863 h 3303982"/>
                <a:gd name="connsiteX44" fmla="*/ 542696 w 1716176"/>
                <a:gd name="connsiteY44" fmla="*/ 257198 h 3303982"/>
                <a:gd name="connsiteX45" fmla="*/ 561746 w 1716176"/>
                <a:gd name="connsiteY45" fmla="*/ 302918 h 3303982"/>
                <a:gd name="connsiteX46" fmla="*/ 552221 w 1716176"/>
                <a:gd name="connsiteY46" fmla="*/ 358163 h 3303982"/>
                <a:gd name="connsiteX47" fmla="*/ 546506 w 1716176"/>
                <a:gd name="connsiteY47" fmla="*/ 396263 h 3303982"/>
                <a:gd name="connsiteX48" fmla="*/ 554126 w 1716176"/>
                <a:gd name="connsiteY48" fmla="*/ 455318 h 3303982"/>
                <a:gd name="connsiteX49" fmla="*/ 613181 w 1716176"/>
                <a:gd name="connsiteY49" fmla="*/ 447698 h 3303982"/>
                <a:gd name="connsiteX50" fmla="*/ 698906 w 1716176"/>
                <a:gd name="connsiteY50" fmla="*/ 424838 h 3303982"/>
                <a:gd name="connsiteX51" fmla="*/ 754151 w 1716176"/>
                <a:gd name="connsiteY51" fmla="*/ 409598 h 3303982"/>
                <a:gd name="connsiteX52" fmla="*/ 801776 w 1716176"/>
                <a:gd name="connsiteY52" fmla="*/ 381023 h 3303982"/>
                <a:gd name="connsiteX53" fmla="*/ 775106 w 1716176"/>
                <a:gd name="connsiteY53" fmla="*/ 396263 h 3303982"/>
                <a:gd name="connsiteX54" fmla="*/ 828446 w 1716176"/>
                <a:gd name="connsiteY54" fmla="*/ 363878 h 3303982"/>
                <a:gd name="connsiteX55" fmla="*/ 851306 w 1716176"/>
                <a:gd name="connsiteY55" fmla="*/ 335303 h 3303982"/>
                <a:gd name="connsiteX56" fmla="*/ 849401 w 1716176"/>
                <a:gd name="connsiteY56" fmla="*/ 308633 h 3303982"/>
                <a:gd name="connsiteX57" fmla="*/ 845591 w 1716176"/>
                <a:gd name="connsiteY57" fmla="*/ 278153 h 3303982"/>
                <a:gd name="connsiteX58" fmla="*/ 832256 w 1716176"/>
                <a:gd name="connsiteY58" fmla="*/ 247673 h 3303982"/>
                <a:gd name="connsiteX59" fmla="*/ 836066 w 1716176"/>
                <a:gd name="connsiteY59" fmla="*/ 234338 h 3303982"/>
                <a:gd name="connsiteX60" fmla="*/ 851306 w 1716176"/>
                <a:gd name="connsiteY60" fmla="*/ 211478 h 3303982"/>
                <a:gd name="connsiteX61" fmla="*/ 874166 w 1716176"/>
                <a:gd name="connsiteY61" fmla="*/ 203858 h 3303982"/>
                <a:gd name="connsiteX62" fmla="*/ 927506 w 1716176"/>
                <a:gd name="connsiteY62" fmla="*/ 165758 h 3303982"/>
                <a:gd name="connsiteX63" fmla="*/ 950366 w 1716176"/>
                <a:gd name="connsiteY63" fmla="*/ 158138 h 3303982"/>
                <a:gd name="connsiteX64" fmla="*/ 975131 w 1716176"/>
                <a:gd name="connsiteY64" fmla="*/ 125753 h 3303982"/>
                <a:gd name="connsiteX65" fmla="*/ 1011326 w 1716176"/>
                <a:gd name="connsiteY65" fmla="*/ 104798 h 3303982"/>
                <a:gd name="connsiteX66" fmla="*/ 1034186 w 1716176"/>
                <a:gd name="connsiteY66" fmla="*/ 89558 h 3303982"/>
                <a:gd name="connsiteX67" fmla="*/ 1057046 w 1716176"/>
                <a:gd name="connsiteY67" fmla="*/ 81938 h 3303982"/>
                <a:gd name="connsiteX68" fmla="*/ 1079906 w 1716176"/>
                <a:gd name="connsiteY68" fmla="*/ 66698 h 3303982"/>
                <a:gd name="connsiteX69" fmla="*/ 1110386 w 1716176"/>
                <a:gd name="connsiteY69" fmla="*/ 41933 h 3303982"/>
                <a:gd name="connsiteX70" fmla="*/ 1154201 w 1716176"/>
                <a:gd name="connsiteY70" fmla="*/ 22883 h 3303982"/>
                <a:gd name="connsiteX71" fmla="*/ 1194206 w 1716176"/>
                <a:gd name="connsiteY71" fmla="*/ 15263 h 3303982"/>
                <a:gd name="connsiteX72" fmla="*/ 1241831 w 1716176"/>
                <a:gd name="connsiteY72" fmla="*/ 5738 h 3303982"/>
                <a:gd name="connsiteX73" fmla="*/ 1297076 w 1716176"/>
                <a:gd name="connsiteY73" fmla="*/ 23 h 3303982"/>
                <a:gd name="connsiteX74" fmla="*/ 1367561 w 1716176"/>
                <a:gd name="connsiteY74" fmla="*/ 3833 h 3303982"/>
                <a:gd name="connsiteX75" fmla="*/ 1409471 w 1716176"/>
                <a:gd name="connsiteY75" fmla="*/ 5738 h 3303982"/>
                <a:gd name="connsiteX76" fmla="*/ 1447571 w 1716176"/>
                <a:gd name="connsiteY76" fmla="*/ 15263 h 3303982"/>
                <a:gd name="connsiteX77" fmla="*/ 1493291 w 1716176"/>
                <a:gd name="connsiteY77" fmla="*/ 40028 h 3303982"/>
                <a:gd name="connsiteX78" fmla="*/ 1539011 w 1716176"/>
                <a:gd name="connsiteY78" fmla="*/ 72413 h 3303982"/>
                <a:gd name="connsiteX79" fmla="*/ 1565681 w 1716176"/>
                <a:gd name="connsiteY79" fmla="*/ 95273 h 3303982"/>
                <a:gd name="connsiteX80" fmla="*/ 1607591 w 1716176"/>
                <a:gd name="connsiteY80" fmla="*/ 129563 h 3303982"/>
                <a:gd name="connsiteX81" fmla="*/ 1641881 w 1716176"/>
                <a:gd name="connsiteY81" fmla="*/ 161948 h 3303982"/>
                <a:gd name="connsiteX82" fmla="*/ 1653311 w 1716176"/>
                <a:gd name="connsiteY82" fmla="*/ 213383 h 3303982"/>
                <a:gd name="connsiteX83" fmla="*/ 1643786 w 1716176"/>
                <a:gd name="connsiteY83" fmla="*/ 270533 h 3303982"/>
                <a:gd name="connsiteX84" fmla="*/ 1657121 w 1716176"/>
                <a:gd name="connsiteY84" fmla="*/ 304823 h 3303982"/>
                <a:gd name="connsiteX85" fmla="*/ 1683791 w 1716176"/>
                <a:gd name="connsiteY85" fmla="*/ 331493 h 3303982"/>
                <a:gd name="connsiteX86" fmla="*/ 1693316 w 1716176"/>
                <a:gd name="connsiteY86" fmla="*/ 363878 h 3303982"/>
                <a:gd name="connsiteX87" fmla="*/ 1712366 w 1716176"/>
                <a:gd name="connsiteY87" fmla="*/ 394358 h 3303982"/>
                <a:gd name="connsiteX88" fmla="*/ 1716176 w 1716176"/>
                <a:gd name="connsiteY88" fmla="*/ 430553 h 3303982"/>
                <a:gd name="connsiteX89" fmla="*/ 1706651 w 1716176"/>
                <a:gd name="connsiteY89" fmla="*/ 480083 h 3303982"/>
                <a:gd name="connsiteX90" fmla="*/ 1689506 w 1716176"/>
                <a:gd name="connsiteY90" fmla="*/ 531518 h 3303982"/>
                <a:gd name="connsiteX91" fmla="*/ 1678076 w 1716176"/>
                <a:gd name="connsiteY91" fmla="*/ 584858 h 3303982"/>
                <a:gd name="connsiteX92" fmla="*/ 1666646 w 1716176"/>
                <a:gd name="connsiteY92" fmla="*/ 630578 h 3303982"/>
                <a:gd name="connsiteX93" fmla="*/ 1659026 w 1716176"/>
                <a:gd name="connsiteY93" fmla="*/ 653438 h 3303982"/>
                <a:gd name="connsiteX94" fmla="*/ 1653311 w 1716176"/>
                <a:gd name="connsiteY94" fmla="*/ 683918 h 3303982"/>
                <a:gd name="connsiteX95" fmla="*/ 1626641 w 1716176"/>
                <a:gd name="connsiteY95" fmla="*/ 742973 h 3303982"/>
                <a:gd name="connsiteX96" fmla="*/ 1558061 w 1716176"/>
                <a:gd name="connsiteY96" fmla="*/ 765833 h 3303982"/>
                <a:gd name="connsiteX97" fmla="*/ 1468526 w 1716176"/>
                <a:gd name="connsiteY97" fmla="*/ 760118 h 3303982"/>
                <a:gd name="connsiteX98" fmla="*/ 1392326 w 1716176"/>
                <a:gd name="connsiteY98" fmla="*/ 744878 h 3303982"/>
                <a:gd name="connsiteX99" fmla="*/ 1325651 w 1716176"/>
                <a:gd name="connsiteY99" fmla="*/ 733448 h 3303982"/>
                <a:gd name="connsiteX100" fmla="*/ 1238021 w 1716176"/>
                <a:gd name="connsiteY100" fmla="*/ 741068 h 3303982"/>
                <a:gd name="connsiteX101" fmla="*/ 1211351 w 1716176"/>
                <a:gd name="connsiteY101" fmla="*/ 760118 h 3303982"/>
                <a:gd name="connsiteX102" fmla="*/ 1192301 w 1716176"/>
                <a:gd name="connsiteY102" fmla="*/ 782978 h 3303982"/>
                <a:gd name="connsiteX103" fmla="*/ 1158011 w 1716176"/>
                <a:gd name="connsiteY103" fmla="*/ 809648 h 3303982"/>
                <a:gd name="connsiteX104" fmla="*/ 1123721 w 1716176"/>
                <a:gd name="connsiteY104" fmla="*/ 842033 h 3303982"/>
                <a:gd name="connsiteX105" fmla="*/ 1102766 w 1716176"/>
                <a:gd name="connsiteY105" fmla="*/ 859178 h 3303982"/>
                <a:gd name="connsiteX106" fmla="*/ 1074191 w 1716176"/>
                <a:gd name="connsiteY106" fmla="*/ 885848 h 3303982"/>
                <a:gd name="connsiteX107" fmla="*/ 1049426 w 1716176"/>
                <a:gd name="connsiteY107" fmla="*/ 920138 h 3303982"/>
                <a:gd name="connsiteX108" fmla="*/ 1024661 w 1716176"/>
                <a:gd name="connsiteY108" fmla="*/ 954428 h 3303982"/>
                <a:gd name="connsiteX109" fmla="*/ 1005611 w 1716176"/>
                <a:gd name="connsiteY109" fmla="*/ 996338 h 3303982"/>
                <a:gd name="connsiteX110" fmla="*/ 984656 w 1716176"/>
                <a:gd name="connsiteY110" fmla="*/ 1024913 h 3303982"/>
                <a:gd name="connsiteX111" fmla="*/ 965606 w 1716176"/>
                <a:gd name="connsiteY111" fmla="*/ 1064918 h 3303982"/>
                <a:gd name="connsiteX112" fmla="*/ 940841 w 1716176"/>
                <a:gd name="connsiteY112" fmla="*/ 1112543 h 3303982"/>
                <a:gd name="connsiteX113" fmla="*/ 927506 w 1716176"/>
                <a:gd name="connsiteY113" fmla="*/ 1144928 h 3303982"/>
                <a:gd name="connsiteX114" fmla="*/ 912266 w 1716176"/>
                <a:gd name="connsiteY114" fmla="*/ 1179218 h 3303982"/>
                <a:gd name="connsiteX115" fmla="*/ 919886 w 1716176"/>
                <a:gd name="connsiteY115" fmla="*/ 1209698 h 3303982"/>
                <a:gd name="connsiteX116" fmla="*/ 965606 w 1716176"/>
                <a:gd name="connsiteY116" fmla="*/ 1238273 h 3303982"/>
                <a:gd name="connsiteX117" fmla="*/ 1007516 w 1716176"/>
                <a:gd name="connsiteY117" fmla="*/ 1283993 h 3303982"/>
                <a:gd name="connsiteX118" fmla="*/ 975131 w 1716176"/>
                <a:gd name="connsiteY118" fmla="*/ 1365908 h 3303982"/>
                <a:gd name="connsiteX119" fmla="*/ 942746 w 1716176"/>
                <a:gd name="connsiteY119" fmla="*/ 1424963 h 3303982"/>
                <a:gd name="connsiteX120" fmla="*/ 908456 w 1716176"/>
                <a:gd name="connsiteY120" fmla="*/ 1468778 h 3303982"/>
                <a:gd name="connsiteX121" fmla="*/ 866546 w 1716176"/>
                <a:gd name="connsiteY121" fmla="*/ 1487828 h 3303982"/>
                <a:gd name="connsiteX122" fmla="*/ 841781 w 1716176"/>
                <a:gd name="connsiteY122" fmla="*/ 1541168 h 3303982"/>
                <a:gd name="connsiteX123" fmla="*/ 834161 w 1716176"/>
                <a:gd name="connsiteY123" fmla="*/ 1590698 h 3303982"/>
                <a:gd name="connsiteX124" fmla="*/ 824636 w 1716176"/>
                <a:gd name="connsiteY124" fmla="*/ 1668803 h 3303982"/>
                <a:gd name="connsiteX125" fmla="*/ 811301 w 1716176"/>
                <a:gd name="connsiteY125" fmla="*/ 1748813 h 3303982"/>
                <a:gd name="connsiteX126" fmla="*/ 801776 w 1716176"/>
                <a:gd name="connsiteY126" fmla="*/ 1832633 h 3303982"/>
                <a:gd name="connsiteX127" fmla="*/ 796061 w 1716176"/>
                <a:gd name="connsiteY127" fmla="*/ 1906928 h 3303982"/>
                <a:gd name="connsiteX128" fmla="*/ 786536 w 1716176"/>
                <a:gd name="connsiteY128" fmla="*/ 2007893 h 3303982"/>
                <a:gd name="connsiteX129" fmla="*/ 786536 w 1716176"/>
                <a:gd name="connsiteY129" fmla="*/ 2120288 h 3303982"/>
                <a:gd name="connsiteX130" fmla="*/ 790346 w 1716176"/>
                <a:gd name="connsiteY130" fmla="*/ 2207918 h 3303982"/>
                <a:gd name="connsiteX131" fmla="*/ 813206 w 1716176"/>
                <a:gd name="connsiteY131" fmla="*/ 2547008 h 3303982"/>
                <a:gd name="connsiteX132" fmla="*/ 826541 w 1716176"/>
                <a:gd name="connsiteY132" fmla="*/ 2804183 h 3303982"/>
                <a:gd name="connsiteX133" fmla="*/ 826541 w 1716176"/>
                <a:gd name="connsiteY133" fmla="*/ 3061358 h 3303982"/>
                <a:gd name="connsiteX134" fmla="*/ 820826 w 1716176"/>
                <a:gd name="connsiteY134" fmla="*/ 3282338 h 3303982"/>
                <a:gd name="connsiteX135" fmla="*/ 660806 w 1716176"/>
                <a:gd name="connsiteY135" fmla="*/ 3295673 h 3303982"/>
                <a:gd name="connsiteX136" fmla="*/ 436016 w 1716176"/>
                <a:gd name="connsiteY136" fmla="*/ 3291863 h 3303982"/>
                <a:gd name="connsiteX137" fmla="*/ 306476 w 1716176"/>
                <a:gd name="connsiteY137" fmla="*/ 3286148 h 3303982"/>
                <a:gd name="connsiteX0" fmla="*/ 306476 w 1716176"/>
                <a:gd name="connsiteY0" fmla="*/ 3286148 h 3303982"/>
                <a:gd name="connsiteX1" fmla="*/ 289331 w 1716176"/>
                <a:gd name="connsiteY1" fmla="*/ 3227093 h 3303982"/>
                <a:gd name="connsiteX2" fmla="*/ 289331 w 1716176"/>
                <a:gd name="connsiteY2" fmla="*/ 3181373 h 3303982"/>
                <a:gd name="connsiteX3" fmla="*/ 289331 w 1716176"/>
                <a:gd name="connsiteY3" fmla="*/ 3101363 h 3303982"/>
                <a:gd name="connsiteX4" fmla="*/ 287426 w 1716176"/>
                <a:gd name="connsiteY4" fmla="*/ 3061358 h 3303982"/>
                <a:gd name="connsiteX5" fmla="*/ 275996 w 1716176"/>
                <a:gd name="connsiteY5" fmla="*/ 2952773 h 3303982"/>
                <a:gd name="connsiteX6" fmla="*/ 260756 w 1716176"/>
                <a:gd name="connsiteY6" fmla="*/ 2834663 h 3303982"/>
                <a:gd name="connsiteX7" fmla="*/ 251231 w 1716176"/>
                <a:gd name="connsiteY7" fmla="*/ 2767988 h 3303982"/>
                <a:gd name="connsiteX8" fmla="*/ 237896 w 1716176"/>
                <a:gd name="connsiteY8" fmla="*/ 2649878 h 3303982"/>
                <a:gd name="connsiteX9" fmla="*/ 232181 w 1716176"/>
                <a:gd name="connsiteY9" fmla="*/ 2566058 h 3303982"/>
                <a:gd name="connsiteX10" fmla="*/ 222656 w 1716176"/>
                <a:gd name="connsiteY10" fmla="*/ 2453663 h 3303982"/>
                <a:gd name="connsiteX11" fmla="*/ 205511 w 1716176"/>
                <a:gd name="connsiteY11" fmla="*/ 2249828 h 3303982"/>
                <a:gd name="connsiteX12" fmla="*/ 186461 w 1716176"/>
                <a:gd name="connsiteY12" fmla="*/ 2063138 h 3303982"/>
                <a:gd name="connsiteX13" fmla="*/ 176936 w 1716176"/>
                <a:gd name="connsiteY13" fmla="*/ 1849778 h 3303982"/>
                <a:gd name="connsiteX14" fmla="*/ 190271 w 1716176"/>
                <a:gd name="connsiteY14" fmla="*/ 1181123 h 3303982"/>
                <a:gd name="connsiteX15" fmla="*/ 184556 w 1716176"/>
                <a:gd name="connsiteY15" fmla="*/ 1127783 h 3303982"/>
                <a:gd name="connsiteX16" fmla="*/ 176936 w 1716176"/>
                <a:gd name="connsiteY16" fmla="*/ 1080158 h 3303982"/>
                <a:gd name="connsiteX17" fmla="*/ 150266 w 1716176"/>
                <a:gd name="connsiteY17" fmla="*/ 1040153 h 3303982"/>
                <a:gd name="connsiteX18" fmla="*/ 112166 w 1716176"/>
                <a:gd name="connsiteY18" fmla="*/ 996338 h 3303982"/>
                <a:gd name="connsiteX19" fmla="*/ 85496 w 1716176"/>
                <a:gd name="connsiteY19" fmla="*/ 967763 h 3303982"/>
                <a:gd name="connsiteX20" fmla="*/ 45491 w 1716176"/>
                <a:gd name="connsiteY20" fmla="*/ 920138 h 3303982"/>
                <a:gd name="connsiteX21" fmla="*/ 28346 w 1716176"/>
                <a:gd name="connsiteY21" fmla="*/ 882038 h 3303982"/>
                <a:gd name="connsiteX22" fmla="*/ 1676 w 1716176"/>
                <a:gd name="connsiteY22" fmla="*/ 832508 h 3303982"/>
                <a:gd name="connsiteX23" fmla="*/ 1676 w 1716176"/>
                <a:gd name="connsiteY23" fmla="*/ 769643 h 3303982"/>
                <a:gd name="connsiteX24" fmla="*/ 13106 w 1716176"/>
                <a:gd name="connsiteY24" fmla="*/ 714398 h 3303982"/>
                <a:gd name="connsiteX25" fmla="*/ 35966 w 1716176"/>
                <a:gd name="connsiteY25" fmla="*/ 678203 h 3303982"/>
                <a:gd name="connsiteX26" fmla="*/ 51206 w 1716176"/>
                <a:gd name="connsiteY26" fmla="*/ 645818 h 3303982"/>
                <a:gd name="connsiteX27" fmla="*/ 64541 w 1716176"/>
                <a:gd name="connsiteY27" fmla="*/ 567713 h 3303982"/>
                <a:gd name="connsiteX28" fmla="*/ 74066 w 1716176"/>
                <a:gd name="connsiteY28" fmla="*/ 531518 h 3303982"/>
                <a:gd name="connsiteX29" fmla="*/ 89306 w 1716176"/>
                <a:gd name="connsiteY29" fmla="*/ 508658 h 3303982"/>
                <a:gd name="connsiteX30" fmla="*/ 108356 w 1716176"/>
                <a:gd name="connsiteY30" fmla="*/ 478178 h 3303982"/>
                <a:gd name="connsiteX31" fmla="*/ 144551 w 1716176"/>
                <a:gd name="connsiteY31" fmla="*/ 462938 h 3303982"/>
                <a:gd name="connsiteX32" fmla="*/ 163601 w 1716176"/>
                <a:gd name="connsiteY32" fmla="*/ 421028 h 3303982"/>
                <a:gd name="connsiteX33" fmla="*/ 173126 w 1716176"/>
                <a:gd name="connsiteY33" fmla="*/ 348638 h 3303982"/>
                <a:gd name="connsiteX34" fmla="*/ 211226 w 1716176"/>
                <a:gd name="connsiteY34" fmla="*/ 333398 h 3303982"/>
                <a:gd name="connsiteX35" fmla="*/ 241706 w 1716176"/>
                <a:gd name="connsiteY35" fmla="*/ 325778 h 3303982"/>
                <a:gd name="connsiteX36" fmla="*/ 264566 w 1716176"/>
                <a:gd name="connsiteY36" fmla="*/ 318158 h 3303982"/>
                <a:gd name="connsiteX37" fmla="*/ 295046 w 1716176"/>
                <a:gd name="connsiteY37" fmla="*/ 302918 h 3303982"/>
                <a:gd name="connsiteX38" fmla="*/ 333146 w 1716176"/>
                <a:gd name="connsiteY38" fmla="*/ 287678 h 3303982"/>
                <a:gd name="connsiteX39" fmla="*/ 356006 w 1716176"/>
                <a:gd name="connsiteY39" fmla="*/ 280058 h 3303982"/>
                <a:gd name="connsiteX40" fmla="*/ 378866 w 1716176"/>
                <a:gd name="connsiteY40" fmla="*/ 272438 h 3303982"/>
                <a:gd name="connsiteX41" fmla="*/ 411251 w 1716176"/>
                <a:gd name="connsiteY41" fmla="*/ 264818 h 3303982"/>
                <a:gd name="connsiteX42" fmla="*/ 455066 w 1716176"/>
                <a:gd name="connsiteY42" fmla="*/ 251483 h 3303982"/>
                <a:gd name="connsiteX43" fmla="*/ 496976 w 1716176"/>
                <a:gd name="connsiteY43" fmla="*/ 243863 h 3303982"/>
                <a:gd name="connsiteX44" fmla="*/ 542696 w 1716176"/>
                <a:gd name="connsiteY44" fmla="*/ 257198 h 3303982"/>
                <a:gd name="connsiteX45" fmla="*/ 561746 w 1716176"/>
                <a:gd name="connsiteY45" fmla="*/ 302918 h 3303982"/>
                <a:gd name="connsiteX46" fmla="*/ 552221 w 1716176"/>
                <a:gd name="connsiteY46" fmla="*/ 358163 h 3303982"/>
                <a:gd name="connsiteX47" fmla="*/ 546506 w 1716176"/>
                <a:gd name="connsiteY47" fmla="*/ 396263 h 3303982"/>
                <a:gd name="connsiteX48" fmla="*/ 554126 w 1716176"/>
                <a:gd name="connsiteY48" fmla="*/ 455318 h 3303982"/>
                <a:gd name="connsiteX49" fmla="*/ 613181 w 1716176"/>
                <a:gd name="connsiteY49" fmla="*/ 447698 h 3303982"/>
                <a:gd name="connsiteX50" fmla="*/ 698906 w 1716176"/>
                <a:gd name="connsiteY50" fmla="*/ 424838 h 3303982"/>
                <a:gd name="connsiteX51" fmla="*/ 754151 w 1716176"/>
                <a:gd name="connsiteY51" fmla="*/ 409598 h 3303982"/>
                <a:gd name="connsiteX52" fmla="*/ 801776 w 1716176"/>
                <a:gd name="connsiteY52" fmla="*/ 381023 h 3303982"/>
                <a:gd name="connsiteX53" fmla="*/ 775106 w 1716176"/>
                <a:gd name="connsiteY53" fmla="*/ 396263 h 3303982"/>
                <a:gd name="connsiteX54" fmla="*/ 828446 w 1716176"/>
                <a:gd name="connsiteY54" fmla="*/ 363878 h 3303982"/>
                <a:gd name="connsiteX55" fmla="*/ 851306 w 1716176"/>
                <a:gd name="connsiteY55" fmla="*/ 335303 h 3303982"/>
                <a:gd name="connsiteX56" fmla="*/ 849401 w 1716176"/>
                <a:gd name="connsiteY56" fmla="*/ 308633 h 3303982"/>
                <a:gd name="connsiteX57" fmla="*/ 845591 w 1716176"/>
                <a:gd name="connsiteY57" fmla="*/ 278153 h 3303982"/>
                <a:gd name="connsiteX58" fmla="*/ 832256 w 1716176"/>
                <a:gd name="connsiteY58" fmla="*/ 247673 h 3303982"/>
                <a:gd name="connsiteX59" fmla="*/ 836066 w 1716176"/>
                <a:gd name="connsiteY59" fmla="*/ 234338 h 3303982"/>
                <a:gd name="connsiteX60" fmla="*/ 851306 w 1716176"/>
                <a:gd name="connsiteY60" fmla="*/ 211478 h 3303982"/>
                <a:gd name="connsiteX61" fmla="*/ 874166 w 1716176"/>
                <a:gd name="connsiteY61" fmla="*/ 203858 h 3303982"/>
                <a:gd name="connsiteX62" fmla="*/ 927506 w 1716176"/>
                <a:gd name="connsiteY62" fmla="*/ 165758 h 3303982"/>
                <a:gd name="connsiteX63" fmla="*/ 950366 w 1716176"/>
                <a:gd name="connsiteY63" fmla="*/ 158138 h 3303982"/>
                <a:gd name="connsiteX64" fmla="*/ 975131 w 1716176"/>
                <a:gd name="connsiteY64" fmla="*/ 125753 h 3303982"/>
                <a:gd name="connsiteX65" fmla="*/ 1011326 w 1716176"/>
                <a:gd name="connsiteY65" fmla="*/ 104798 h 3303982"/>
                <a:gd name="connsiteX66" fmla="*/ 1034186 w 1716176"/>
                <a:gd name="connsiteY66" fmla="*/ 89558 h 3303982"/>
                <a:gd name="connsiteX67" fmla="*/ 1057046 w 1716176"/>
                <a:gd name="connsiteY67" fmla="*/ 81938 h 3303982"/>
                <a:gd name="connsiteX68" fmla="*/ 1079906 w 1716176"/>
                <a:gd name="connsiteY68" fmla="*/ 66698 h 3303982"/>
                <a:gd name="connsiteX69" fmla="*/ 1110386 w 1716176"/>
                <a:gd name="connsiteY69" fmla="*/ 41933 h 3303982"/>
                <a:gd name="connsiteX70" fmla="*/ 1154201 w 1716176"/>
                <a:gd name="connsiteY70" fmla="*/ 22883 h 3303982"/>
                <a:gd name="connsiteX71" fmla="*/ 1194206 w 1716176"/>
                <a:gd name="connsiteY71" fmla="*/ 15263 h 3303982"/>
                <a:gd name="connsiteX72" fmla="*/ 1241831 w 1716176"/>
                <a:gd name="connsiteY72" fmla="*/ 5738 h 3303982"/>
                <a:gd name="connsiteX73" fmla="*/ 1297076 w 1716176"/>
                <a:gd name="connsiteY73" fmla="*/ 23 h 3303982"/>
                <a:gd name="connsiteX74" fmla="*/ 1367561 w 1716176"/>
                <a:gd name="connsiteY74" fmla="*/ 3833 h 3303982"/>
                <a:gd name="connsiteX75" fmla="*/ 1409471 w 1716176"/>
                <a:gd name="connsiteY75" fmla="*/ 5738 h 3303982"/>
                <a:gd name="connsiteX76" fmla="*/ 1447571 w 1716176"/>
                <a:gd name="connsiteY76" fmla="*/ 15263 h 3303982"/>
                <a:gd name="connsiteX77" fmla="*/ 1493291 w 1716176"/>
                <a:gd name="connsiteY77" fmla="*/ 40028 h 3303982"/>
                <a:gd name="connsiteX78" fmla="*/ 1539011 w 1716176"/>
                <a:gd name="connsiteY78" fmla="*/ 72413 h 3303982"/>
                <a:gd name="connsiteX79" fmla="*/ 1565681 w 1716176"/>
                <a:gd name="connsiteY79" fmla="*/ 95273 h 3303982"/>
                <a:gd name="connsiteX80" fmla="*/ 1607591 w 1716176"/>
                <a:gd name="connsiteY80" fmla="*/ 129563 h 3303982"/>
                <a:gd name="connsiteX81" fmla="*/ 1641881 w 1716176"/>
                <a:gd name="connsiteY81" fmla="*/ 161948 h 3303982"/>
                <a:gd name="connsiteX82" fmla="*/ 1653311 w 1716176"/>
                <a:gd name="connsiteY82" fmla="*/ 213383 h 3303982"/>
                <a:gd name="connsiteX83" fmla="*/ 1643786 w 1716176"/>
                <a:gd name="connsiteY83" fmla="*/ 270533 h 3303982"/>
                <a:gd name="connsiteX84" fmla="*/ 1657121 w 1716176"/>
                <a:gd name="connsiteY84" fmla="*/ 304823 h 3303982"/>
                <a:gd name="connsiteX85" fmla="*/ 1683791 w 1716176"/>
                <a:gd name="connsiteY85" fmla="*/ 331493 h 3303982"/>
                <a:gd name="connsiteX86" fmla="*/ 1693316 w 1716176"/>
                <a:gd name="connsiteY86" fmla="*/ 363878 h 3303982"/>
                <a:gd name="connsiteX87" fmla="*/ 1712366 w 1716176"/>
                <a:gd name="connsiteY87" fmla="*/ 394358 h 3303982"/>
                <a:gd name="connsiteX88" fmla="*/ 1716176 w 1716176"/>
                <a:gd name="connsiteY88" fmla="*/ 430553 h 3303982"/>
                <a:gd name="connsiteX89" fmla="*/ 1706651 w 1716176"/>
                <a:gd name="connsiteY89" fmla="*/ 480083 h 3303982"/>
                <a:gd name="connsiteX90" fmla="*/ 1689506 w 1716176"/>
                <a:gd name="connsiteY90" fmla="*/ 531518 h 3303982"/>
                <a:gd name="connsiteX91" fmla="*/ 1678076 w 1716176"/>
                <a:gd name="connsiteY91" fmla="*/ 584858 h 3303982"/>
                <a:gd name="connsiteX92" fmla="*/ 1666646 w 1716176"/>
                <a:gd name="connsiteY92" fmla="*/ 630578 h 3303982"/>
                <a:gd name="connsiteX93" fmla="*/ 1659026 w 1716176"/>
                <a:gd name="connsiteY93" fmla="*/ 653438 h 3303982"/>
                <a:gd name="connsiteX94" fmla="*/ 1653311 w 1716176"/>
                <a:gd name="connsiteY94" fmla="*/ 683918 h 3303982"/>
                <a:gd name="connsiteX95" fmla="*/ 1626641 w 1716176"/>
                <a:gd name="connsiteY95" fmla="*/ 742973 h 3303982"/>
                <a:gd name="connsiteX96" fmla="*/ 1558061 w 1716176"/>
                <a:gd name="connsiteY96" fmla="*/ 765833 h 3303982"/>
                <a:gd name="connsiteX97" fmla="*/ 1468526 w 1716176"/>
                <a:gd name="connsiteY97" fmla="*/ 760118 h 3303982"/>
                <a:gd name="connsiteX98" fmla="*/ 1392326 w 1716176"/>
                <a:gd name="connsiteY98" fmla="*/ 744878 h 3303982"/>
                <a:gd name="connsiteX99" fmla="*/ 1325651 w 1716176"/>
                <a:gd name="connsiteY99" fmla="*/ 733448 h 3303982"/>
                <a:gd name="connsiteX100" fmla="*/ 1238021 w 1716176"/>
                <a:gd name="connsiteY100" fmla="*/ 741068 h 3303982"/>
                <a:gd name="connsiteX101" fmla="*/ 1211351 w 1716176"/>
                <a:gd name="connsiteY101" fmla="*/ 760118 h 3303982"/>
                <a:gd name="connsiteX102" fmla="*/ 1192301 w 1716176"/>
                <a:gd name="connsiteY102" fmla="*/ 782978 h 3303982"/>
                <a:gd name="connsiteX103" fmla="*/ 1158011 w 1716176"/>
                <a:gd name="connsiteY103" fmla="*/ 809648 h 3303982"/>
                <a:gd name="connsiteX104" fmla="*/ 1123721 w 1716176"/>
                <a:gd name="connsiteY104" fmla="*/ 842033 h 3303982"/>
                <a:gd name="connsiteX105" fmla="*/ 1102766 w 1716176"/>
                <a:gd name="connsiteY105" fmla="*/ 859178 h 3303982"/>
                <a:gd name="connsiteX106" fmla="*/ 1074191 w 1716176"/>
                <a:gd name="connsiteY106" fmla="*/ 885848 h 3303982"/>
                <a:gd name="connsiteX107" fmla="*/ 1049426 w 1716176"/>
                <a:gd name="connsiteY107" fmla="*/ 920138 h 3303982"/>
                <a:gd name="connsiteX108" fmla="*/ 1024661 w 1716176"/>
                <a:gd name="connsiteY108" fmla="*/ 954428 h 3303982"/>
                <a:gd name="connsiteX109" fmla="*/ 1005611 w 1716176"/>
                <a:gd name="connsiteY109" fmla="*/ 996338 h 3303982"/>
                <a:gd name="connsiteX110" fmla="*/ 984656 w 1716176"/>
                <a:gd name="connsiteY110" fmla="*/ 1024913 h 3303982"/>
                <a:gd name="connsiteX111" fmla="*/ 965606 w 1716176"/>
                <a:gd name="connsiteY111" fmla="*/ 1064918 h 3303982"/>
                <a:gd name="connsiteX112" fmla="*/ 940841 w 1716176"/>
                <a:gd name="connsiteY112" fmla="*/ 1112543 h 3303982"/>
                <a:gd name="connsiteX113" fmla="*/ 927506 w 1716176"/>
                <a:gd name="connsiteY113" fmla="*/ 1144928 h 3303982"/>
                <a:gd name="connsiteX114" fmla="*/ 912266 w 1716176"/>
                <a:gd name="connsiteY114" fmla="*/ 1179218 h 3303982"/>
                <a:gd name="connsiteX115" fmla="*/ 919886 w 1716176"/>
                <a:gd name="connsiteY115" fmla="*/ 1209698 h 3303982"/>
                <a:gd name="connsiteX116" fmla="*/ 965606 w 1716176"/>
                <a:gd name="connsiteY116" fmla="*/ 1238273 h 3303982"/>
                <a:gd name="connsiteX117" fmla="*/ 1007516 w 1716176"/>
                <a:gd name="connsiteY117" fmla="*/ 1283993 h 3303982"/>
                <a:gd name="connsiteX118" fmla="*/ 975131 w 1716176"/>
                <a:gd name="connsiteY118" fmla="*/ 1365908 h 3303982"/>
                <a:gd name="connsiteX119" fmla="*/ 942746 w 1716176"/>
                <a:gd name="connsiteY119" fmla="*/ 1424963 h 3303982"/>
                <a:gd name="connsiteX120" fmla="*/ 908456 w 1716176"/>
                <a:gd name="connsiteY120" fmla="*/ 1468778 h 3303982"/>
                <a:gd name="connsiteX121" fmla="*/ 866546 w 1716176"/>
                <a:gd name="connsiteY121" fmla="*/ 1487828 h 3303982"/>
                <a:gd name="connsiteX122" fmla="*/ 841781 w 1716176"/>
                <a:gd name="connsiteY122" fmla="*/ 1541168 h 3303982"/>
                <a:gd name="connsiteX123" fmla="*/ 834161 w 1716176"/>
                <a:gd name="connsiteY123" fmla="*/ 1590698 h 3303982"/>
                <a:gd name="connsiteX124" fmla="*/ 824636 w 1716176"/>
                <a:gd name="connsiteY124" fmla="*/ 1668803 h 3303982"/>
                <a:gd name="connsiteX125" fmla="*/ 811301 w 1716176"/>
                <a:gd name="connsiteY125" fmla="*/ 1748813 h 3303982"/>
                <a:gd name="connsiteX126" fmla="*/ 801776 w 1716176"/>
                <a:gd name="connsiteY126" fmla="*/ 1832633 h 3303982"/>
                <a:gd name="connsiteX127" fmla="*/ 796061 w 1716176"/>
                <a:gd name="connsiteY127" fmla="*/ 1906928 h 3303982"/>
                <a:gd name="connsiteX128" fmla="*/ 786536 w 1716176"/>
                <a:gd name="connsiteY128" fmla="*/ 2007893 h 3303982"/>
                <a:gd name="connsiteX129" fmla="*/ 786536 w 1716176"/>
                <a:gd name="connsiteY129" fmla="*/ 2120288 h 3303982"/>
                <a:gd name="connsiteX130" fmla="*/ 790346 w 1716176"/>
                <a:gd name="connsiteY130" fmla="*/ 2207918 h 3303982"/>
                <a:gd name="connsiteX131" fmla="*/ 813206 w 1716176"/>
                <a:gd name="connsiteY131" fmla="*/ 2547008 h 3303982"/>
                <a:gd name="connsiteX132" fmla="*/ 826541 w 1716176"/>
                <a:gd name="connsiteY132" fmla="*/ 2804183 h 3303982"/>
                <a:gd name="connsiteX133" fmla="*/ 826541 w 1716176"/>
                <a:gd name="connsiteY133" fmla="*/ 3061358 h 3303982"/>
                <a:gd name="connsiteX134" fmla="*/ 820826 w 1716176"/>
                <a:gd name="connsiteY134" fmla="*/ 3282338 h 3303982"/>
                <a:gd name="connsiteX135" fmla="*/ 660806 w 1716176"/>
                <a:gd name="connsiteY135" fmla="*/ 3295673 h 3303982"/>
                <a:gd name="connsiteX136" fmla="*/ 436016 w 1716176"/>
                <a:gd name="connsiteY136" fmla="*/ 3291863 h 3303982"/>
                <a:gd name="connsiteX137" fmla="*/ 306476 w 1716176"/>
                <a:gd name="connsiteY137" fmla="*/ 3286148 h 3303982"/>
                <a:gd name="connsiteX0" fmla="*/ 306476 w 1716176"/>
                <a:gd name="connsiteY0" fmla="*/ 3286148 h 3303982"/>
                <a:gd name="connsiteX1" fmla="*/ 289331 w 1716176"/>
                <a:gd name="connsiteY1" fmla="*/ 3227093 h 3303982"/>
                <a:gd name="connsiteX2" fmla="*/ 289331 w 1716176"/>
                <a:gd name="connsiteY2" fmla="*/ 3181373 h 3303982"/>
                <a:gd name="connsiteX3" fmla="*/ 289331 w 1716176"/>
                <a:gd name="connsiteY3" fmla="*/ 3101363 h 3303982"/>
                <a:gd name="connsiteX4" fmla="*/ 287426 w 1716176"/>
                <a:gd name="connsiteY4" fmla="*/ 3061358 h 3303982"/>
                <a:gd name="connsiteX5" fmla="*/ 275996 w 1716176"/>
                <a:gd name="connsiteY5" fmla="*/ 2952773 h 3303982"/>
                <a:gd name="connsiteX6" fmla="*/ 260756 w 1716176"/>
                <a:gd name="connsiteY6" fmla="*/ 2834663 h 3303982"/>
                <a:gd name="connsiteX7" fmla="*/ 251231 w 1716176"/>
                <a:gd name="connsiteY7" fmla="*/ 2767988 h 3303982"/>
                <a:gd name="connsiteX8" fmla="*/ 237896 w 1716176"/>
                <a:gd name="connsiteY8" fmla="*/ 2649878 h 3303982"/>
                <a:gd name="connsiteX9" fmla="*/ 232181 w 1716176"/>
                <a:gd name="connsiteY9" fmla="*/ 2566058 h 3303982"/>
                <a:gd name="connsiteX10" fmla="*/ 222656 w 1716176"/>
                <a:gd name="connsiteY10" fmla="*/ 2453663 h 3303982"/>
                <a:gd name="connsiteX11" fmla="*/ 205511 w 1716176"/>
                <a:gd name="connsiteY11" fmla="*/ 2249828 h 3303982"/>
                <a:gd name="connsiteX12" fmla="*/ 186461 w 1716176"/>
                <a:gd name="connsiteY12" fmla="*/ 2063138 h 3303982"/>
                <a:gd name="connsiteX13" fmla="*/ 176936 w 1716176"/>
                <a:gd name="connsiteY13" fmla="*/ 1849778 h 3303982"/>
                <a:gd name="connsiteX14" fmla="*/ 190271 w 1716176"/>
                <a:gd name="connsiteY14" fmla="*/ 1181123 h 3303982"/>
                <a:gd name="connsiteX15" fmla="*/ 184556 w 1716176"/>
                <a:gd name="connsiteY15" fmla="*/ 1127783 h 3303982"/>
                <a:gd name="connsiteX16" fmla="*/ 176936 w 1716176"/>
                <a:gd name="connsiteY16" fmla="*/ 1080158 h 3303982"/>
                <a:gd name="connsiteX17" fmla="*/ 150266 w 1716176"/>
                <a:gd name="connsiteY17" fmla="*/ 1040153 h 3303982"/>
                <a:gd name="connsiteX18" fmla="*/ 112166 w 1716176"/>
                <a:gd name="connsiteY18" fmla="*/ 996338 h 3303982"/>
                <a:gd name="connsiteX19" fmla="*/ 85496 w 1716176"/>
                <a:gd name="connsiteY19" fmla="*/ 967763 h 3303982"/>
                <a:gd name="connsiteX20" fmla="*/ 45491 w 1716176"/>
                <a:gd name="connsiteY20" fmla="*/ 920138 h 3303982"/>
                <a:gd name="connsiteX21" fmla="*/ 28346 w 1716176"/>
                <a:gd name="connsiteY21" fmla="*/ 882038 h 3303982"/>
                <a:gd name="connsiteX22" fmla="*/ 1676 w 1716176"/>
                <a:gd name="connsiteY22" fmla="*/ 832508 h 3303982"/>
                <a:gd name="connsiteX23" fmla="*/ 1676 w 1716176"/>
                <a:gd name="connsiteY23" fmla="*/ 769643 h 3303982"/>
                <a:gd name="connsiteX24" fmla="*/ 13106 w 1716176"/>
                <a:gd name="connsiteY24" fmla="*/ 714398 h 3303982"/>
                <a:gd name="connsiteX25" fmla="*/ 35966 w 1716176"/>
                <a:gd name="connsiteY25" fmla="*/ 678203 h 3303982"/>
                <a:gd name="connsiteX26" fmla="*/ 51206 w 1716176"/>
                <a:gd name="connsiteY26" fmla="*/ 645818 h 3303982"/>
                <a:gd name="connsiteX27" fmla="*/ 64541 w 1716176"/>
                <a:gd name="connsiteY27" fmla="*/ 567713 h 3303982"/>
                <a:gd name="connsiteX28" fmla="*/ 74066 w 1716176"/>
                <a:gd name="connsiteY28" fmla="*/ 531518 h 3303982"/>
                <a:gd name="connsiteX29" fmla="*/ 89306 w 1716176"/>
                <a:gd name="connsiteY29" fmla="*/ 508658 h 3303982"/>
                <a:gd name="connsiteX30" fmla="*/ 108356 w 1716176"/>
                <a:gd name="connsiteY30" fmla="*/ 478178 h 3303982"/>
                <a:gd name="connsiteX31" fmla="*/ 144551 w 1716176"/>
                <a:gd name="connsiteY31" fmla="*/ 462938 h 3303982"/>
                <a:gd name="connsiteX32" fmla="*/ 163601 w 1716176"/>
                <a:gd name="connsiteY32" fmla="*/ 421028 h 3303982"/>
                <a:gd name="connsiteX33" fmla="*/ 173126 w 1716176"/>
                <a:gd name="connsiteY33" fmla="*/ 348638 h 3303982"/>
                <a:gd name="connsiteX34" fmla="*/ 211226 w 1716176"/>
                <a:gd name="connsiteY34" fmla="*/ 333398 h 3303982"/>
                <a:gd name="connsiteX35" fmla="*/ 241706 w 1716176"/>
                <a:gd name="connsiteY35" fmla="*/ 325778 h 3303982"/>
                <a:gd name="connsiteX36" fmla="*/ 264566 w 1716176"/>
                <a:gd name="connsiteY36" fmla="*/ 318158 h 3303982"/>
                <a:gd name="connsiteX37" fmla="*/ 295046 w 1716176"/>
                <a:gd name="connsiteY37" fmla="*/ 302918 h 3303982"/>
                <a:gd name="connsiteX38" fmla="*/ 333146 w 1716176"/>
                <a:gd name="connsiteY38" fmla="*/ 287678 h 3303982"/>
                <a:gd name="connsiteX39" fmla="*/ 356006 w 1716176"/>
                <a:gd name="connsiteY39" fmla="*/ 280058 h 3303982"/>
                <a:gd name="connsiteX40" fmla="*/ 378866 w 1716176"/>
                <a:gd name="connsiteY40" fmla="*/ 272438 h 3303982"/>
                <a:gd name="connsiteX41" fmla="*/ 411251 w 1716176"/>
                <a:gd name="connsiteY41" fmla="*/ 264818 h 3303982"/>
                <a:gd name="connsiteX42" fmla="*/ 455066 w 1716176"/>
                <a:gd name="connsiteY42" fmla="*/ 251483 h 3303982"/>
                <a:gd name="connsiteX43" fmla="*/ 496976 w 1716176"/>
                <a:gd name="connsiteY43" fmla="*/ 243863 h 3303982"/>
                <a:gd name="connsiteX44" fmla="*/ 542696 w 1716176"/>
                <a:gd name="connsiteY44" fmla="*/ 257198 h 3303982"/>
                <a:gd name="connsiteX45" fmla="*/ 561746 w 1716176"/>
                <a:gd name="connsiteY45" fmla="*/ 302918 h 3303982"/>
                <a:gd name="connsiteX46" fmla="*/ 552221 w 1716176"/>
                <a:gd name="connsiteY46" fmla="*/ 358163 h 3303982"/>
                <a:gd name="connsiteX47" fmla="*/ 546506 w 1716176"/>
                <a:gd name="connsiteY47" fmla="*/ 396263 h 3303982"/>
                <a:gd name="connsiteX48" fmla="*/ 554126 w 1716176"/>
                <a:gd name="connsiteY48" fmla="*/ 455318 h 3303982"/>
                <a:gd name="connsiteX49" fmla="*/ 613181 w 1716176"/>
                <a:gd name="connsiteY49" fmla="*/ 447698 h 3303982"/>
                <a:gd name="connsiteX50" fmla="*/ 698906 w 1716176"/>
                <a:gd name="connsiteY50" fmla="*/ 424838 h 3303982"/>
                <a:gd name="connsiteX51" fmla="*/ 754151 w 1716176"/>
                <a:gd name="connsiteY51" fmla="*/ 409598 h 3303982"/>
                <a:gd name="connsiteX52" fmla="*/ 801776 w 1716176"/>
                <a:gd name="connsiteY52" fmla="*/ 381023 h 3303982"/>
                <a:gd name="connsiteX53" fmla="*/ 775106 w 1716176"/>
                <a:gd name="connsiteY53" fmla="*/ 396263 h 3303982"/>
                <a:gd name="connsiteX54" fmla="*/ 828446 w 1716176"/>
                <a:gd name="connsiteY54" fmla="*/ 363878 h 3303982"/>
                <a:gd name="connsiteX55" fmla="*/ 851306 w 1716176"/>
                <a:gd name="connsiteY55" fmla="*/ 335303 h 3303982"/>
                <a:gd name="connsiteX56" fmla="*/ 849401 w 1716176"/>
                <a:gd name="connsiteY56" fmla="*/ 308633 h 3303982"/>
                <a:gd name="connsiteX57" fmla="*/ 845591 w 1716176"/>
                <a:gd name="connsiteY57" fmla="*/ 278153 h 3303982"/>
                <a:gd name="connsiteX58" fmla="*/ 832256 w 1716176"/>
                <a:gd name="connsiteY58" fmla="*/ 247673 h 3303982"/>
                <a:gd name="connsiteX59" fmla="*/ 836066 w 1716176"/>
                <a:gd name="connsiteY59" fmla="*/ 234338 h 3303982"/>
                <a:gd name="connsiteX60" fmla="*/ 851306 w 1716176"/>
                <a:gd name="connsiteY60" fmla="*/ 211478 h 3303982"/>
                <a:gd name="connsiteX61" fmla="*/ 874166 w 1716176"/>
                <a:gd name="connsiteY61" fmla="*/ 203858 h 3303982"/>
                <a:gd name="connsiteX62" fmla="*/ 927506 w 1716176"/>
                <a:gd name="connsiteY62" fmla="*/ 165758 h 3303982"/>
                <a:gd name="connsiteX63" fmla="*/ 950366 w 1716176"/>
                <a:gd name="connsiteY63" fmla="*/ 158138 h 3303982"/>
                <a:gd name="connsiteX64" fmla="*/ 975131 w 1716176"/>
                <a:gd name="connsiteY64" fmla="*/ 125753 h 3303982"/>
                <a:gd name="connsiteX65" fmla="*/ 1011326 w 1716176"/>
                <a:gd name="connsiteY65" fmla="*/ 104798 h 3303982"/>
                <a:gd name="connsiteX66" fmla="*/ 1034186 w 1716176"/>
                <a:gd name="connsiteY66" fmla="*/ 89558 h 3303982"/>
                <a:gd name="connsiteX67" fmla="*/ 1057046 w 1716176"/>
                <a:gd name="connsiteY67" fmla="*/ 81938 h 3303982"/>
                <a:gd name="connsiteX68" fmla="*/ 1079906 w 1716176"/>
                <a:gd name="connsiteY68" fmla="*/ 66698 h 3303982"/>
                <a:gd name="connsiteX69" fmla="*/ 1110386 w 1716176"/>
                <a:gd name="connsiteY69" fmla="*/ 41933 h 3303982"/>
                <a:gd name="connsiteX70" fmla="*/ 1154201 w 1716176"/>
                <a:gd name="connsiteY70" fmla="*/ 22883 h 3303982"/>
                <a:gd name="connsiteX71" fmla="*/ 1194206 w 1716176"/>
                <a:gd name="connsiteY71" fmla="*/ 15263 h 3303982"/>
                <a:gd name="connsiteX72" fmla="*/ 1241831 w 1716176"/>
                <a:gd name="connsiteY72" fmla="*/ 5738 h 3303982"/>
                <a:gd name="connsiteX73" fmla="*/ 1297076 w 1716176"/>
                <a:gd name="connsiteY73" fmla="*/ 23 h 3303982"/>
                <a:gd name="connsiteX74" fmla="*/ 1367561 w 1716176"/>
                <a:gd name="connsiteY74" fmla="*/ 3833 h 3303982"/>
                <a:gd name="connsiteX75" fmla="*/ 1409471 w 1716176"/>
                <a:gd name="connsiteY75" fmla="*/ 5738 h 3303982"/>
                <a:gd name="connsiteX76" fmla="*/ 1447571 w 1716176"/>
                <a:gd name="connsiteY76" fmla="*/ 15263 h 3303982"/>
                <a:gd name="connsiteX77" fmla="*/ 1493291 w 1716176"/>
                <a:gd name="connsiteY77" fmla="*/ 40028 h 3303982"/>
                <a:gd name="connsiteX78" fmla="*/ 1539011 w 1716176"/>
                <a:gd name="connsiteY78" fmla="*/ 72413 h 3303982"/>
                <a:gd name="connsiteX79" fmla="*/ 1565681 w 1716176"/>
                <a:gd name="connsiteY79" fmla="*/ 95273 h 3303982"/>
                <a:gd name="connsiteX80" fmla="*/ 1607591 w 1716176"/>
                <a:gd name="connsiteY80" fmla="*/ 129563 h 3303982"/>
                <a:gd name="connsiteX81" fmla="*/ 1641881 w 1716176"/>
                <a:gd name="connsiteY81" fmla="*/ 161948 h 3303982"/>
                <a:gd name="connsiteX82" fmla="*/ 1653311 w 1716176"/>
                <a:gd name="connsiteY82" fmla="*/ 213383 h 3303982"/>
                <a:gd name="connsiteX83" fmla="*/ 1643786 w 1716176"/>
                <a:gd name="connsiteY83" fmla="*/ 270533 h 3303982"/>
                <a:gd name="connsiteX84" fmla="*/ 1657121 w 1716176"/>
                <a:gd name="connsiteY84" fmla="*/ 304823 h 3303982"/>
                <a:gd name="connsiteX85" fmla="*/ 1683791 w 1716176"/>
                <a:gd name="connsiteY85" fmla="*/ 331493 h 3303982"/>
                <a:gd name="connsiteX86" fmla="*/ 1693316 w 1716176"/>
                <a:gd name="connsiteY86" fmla="*/ 363878 h 3303982"/>
                <a:gd name="connsiteX87" fmla="*/ 1712366 w 1716176"/>
                <a:gd name="connsiteY87" fmla="*/ 394358 h 3303982"/>
                <a:gd name="connsiteX88" fmla="*/ 1716176 w 1716176"/>
                <a:gd name="connsiteY88" fmla="*/ 430553 h 3303982"/>
                <a:gd name="connsiteX89" fmla="*/ 1706651 w 1716176"/>
                <a:gd name="connsiteY89" fmla="*/ 480083 h 3303982"/>
                <a:gd name="connsiteX90" fmla="*/ 1689506 w 1716176"/>
                <a:gd name="connsiteY90" fmla="*/ 531518 h 3303982"/>
                <a:gd name="connsiteX91" fmla="*/ 1678076 w 1716176"/>
                <a:gd name="connsiteY91" fmla="*/ 584858 h 3303982"/>
                <a:gd name="connsiteX92" fmla="*/ 1666646 w 1716176"/>
                <a:gd name="connsiteY92" fmla="*/ 630578 h 3303982"/>
                <a:gd name="connsiteX93" fmla="*/ 1659026 w 1716176"/>
                <a:gd name="connsiteY93" fmla="*/ 653438 h 3303982"/>
                <a:gd name="connsiteX94" fmla="*/ 1653311 w 1716176"/>
                <a:gd name="connsiteY94" fmla="*/ 683918 h 3303982"/>
                <a:gd name="connsiteX95" fmla="*/ 1626641 w 1716176"/>
                <a:gd name="connsiteY95" fmla="*/ 742973 h 3303982"/>
                <a:gd name="connsiteX96" fmla="*/ 1558061 w 1716176"/>
                <a:gd name="connsiteY96" fmla="*/ 765833 h 3303982"/>
                <a:gd name="connsiteX97" fmla="*/ 1468526 w 1716176"/>
                <a:gd name="connsiteY97" fmla="*/ 760118 h 3303982"/>
                <a:gd name="connsiteX98" fmla="*/ 1392326 w 1716176"/>
                <a:gd name="connsiteY98" fmla="*/ 744878 h 3303982"/>
                <a:gd name="connsiteX99" fmla="*/ 1325651 w 1716176"/>
                <a:gd name="connsiteY99" fmla="*/ 733448 h 3303982"/>
                <a:gd name="connsiteX100" fmla="*/ 1238021 w 1716176"/>
                <a:gd name="connsiteY100" fmla="*/ 741068 h 3303982"/>
                <a:gd name="connsiteX101" fmla="*/ 1211351 w 1716176"/>
                <a:gd name="connsiteY101" fmla="*/ 760118 h 3303982"/>
                <a:gd name="connsiteX102" fmla="*/ 1192301 w 1716176"/>
                <a:gd name="connsiteY102" fmla="*/ 782978 h 3303982"/>
                <a:gd name="connsiteX103" fmla="*/ 1158011 w 1716176"/>
                <a:gd name="connsiteY103" fmla="*/ 809648 h 3303982"/>
                <a:gd name="connsiteX104" fmla="*/ 1123721 w 1716176"/>
                <a:gd name="connsiteY104" fmla="*/ 842033 h 3303982"/>
                <a:gd name="connsiteX105" fmla="*/ 1102766 w 1716176"/>
                <a:gd name="connsiteY105" fmla="*/ 859178 h 3303982"/>
                <a:gd name="connsiteX106" fmla="*/ 1074191 w 1716176"/>
                <a:gd name="connsiteY106" fmla="*/ 885848 h 3303982"/>
                <a:gd name="connsiteX107" fmla="*/ 1049426 w 1716176"/>
                <a:gd name="connsiteY107" fmla="*/ 920138 h 3303982"/>
                <a:gd name="connsiteX108" fmla="*/ 1024661 w 1716176"/>
                <a:gd name="connsiteY108" fmla="*/ 954428 h 3303982"/>
                <a:gd name="connsiteX109" fmla="*/ 1005611 w 1716176"/>
                <a:gd name="connsiteY109" fmla="*/ 996338 h 3303982"/>
                <a:gd name="connsiteX110" fmla="*/ 984656 w 1716176"/>
                <a:gd name="connsiteY110" fmla="*/ 1024913 h 3303982"/>
                <a:gd name="connsiteX111" fmla="*/ 965606 w 1716176"/>
                <a:gd name="connsiteY111" fmla="*/ 1064918 h 3303982"/>
                <a:gd name="connsiteX112" fmla="*/ 940841 w 1716176"/>
                <a:gd name="connsiteY112" fmla="*/ 1112543 h 3303982"/>
                <a:gd name="connsiteX113" fmla="*/ 927506 w 1716176"/>
                <a:gd name="connsiteY113" fmla="*/ 1144928 h 3303982"/>
                <a:gd name="connsiteX114" fmla="*/ 912266 w 1716176"/>
                <a:gd name="connsiteY114" fmla="*/ 1179218 h 3303982"/>
                <a:gd name="connsiteX115" fmla="*/ 919886 w 1716176"/>
                <a:gd name="connsiteY115" fmla="*/ 1209698 h 3303982"/>
                <a:gd name="connsiteX116" fmla="*/ 965606 w 1716176"/>
                <a:gd name="connsiteY116" fmla="*/ 1238273 h 3303982"/>
                <a:gd name="connsiteX117" fmla="*/ 1007516 w 1716176"/>
                <a:gd name="connsiteY117" fmla="*/ 1283993 h 3303982"/>
                <a:gd name="connsiteX118" fmla="*/ 975131 w 1716176"/>
                <a:gd name="connsiteY118" fmla="*/ 1365908 h 3303982"/>
                <a:gd name="connsiteX119" fmla="*/ 942746 w 1716176"/>
                <a:gd name="connsiteY119" fmla="*/ 1424963 h 3303982"/>
                <a:gd name="connsiteX120" fmla="*/ 908456 w 1716176"/>
                <a:gd name="connsiteY120" fmla="*/ 1468778 h 3303982"/>
                <a:gd name="connsiteX121" fmla="*/ 866546 w 1716176"/>
                <a:gd name="connsiteY121" fmla="*/ 1487828 h 3303982"/>
                <a:gd name="connsiteX122" fmla="*/ 841781 w 1716176"/>
                <a:gd name="connsiteY122" fmla="*/ 1541168 h 3303982"/>
                <a:gd name="connsiteX123" fmla="*/ 834161 w 1716176"/>
                <a:gd name="connsiteY123" fmla="*/ 1590698 h 3303982"/>
                <a:gd name="connsiteX124" fmla="*/ 824636 w 1716176"/>
                <a:gd name="connsiteY124" fmla="*/ 1668803 h 3303982"/>
                <a:gd name="connsiteX125" fmla="*/ 811301 w 1716176"/>
                <a:gd name="connsiteY125" fmla="*/ 1748813 h 3303982"/>
                <a:gd name="connsiteX126" fmla="*/ 801776 w 1716176"/>
                <a:gd name="connsiteY126" fmla="*/ 1832633 h 3303982"/>
                <a:gd name="connsiteX127" fmla="*/ 796061 w 1716176"/>
                <a:gd name="connsiteY127" fmla="*/ 1906928 h 3303982"/>
                <a:gd name="connsiteX128" fmla="*/ 786536 w 1716176"/>
                <a:gd name="connsiteY128" fmla="*/ 2007893 h 3303982"/>
                <a:gd name="connsiteX129" fmla="*/ 786536 w 1716176"/>
                <a:gd name="connsiteY129" fmla="*/ 2120288 h 3303982"/>
                <a:gd name="connsiteX130" fmla="*/ 790346 w 1716176"/>
                <a:gd name="connsiteY130" fmla="*/ 2207918 h 3303982"/>
                <a:gd name="connsiteX131" fmla="*/ 813206 w 1716176"/>
                <a:gd name="connsiteY131" fmla="*/ 2547008 h 3303982"/>
                <a:gd name="connsiteX132" fmla="*/ 826541 w 1716176"/>
                <a:gd name="connsiteY132" fmla="*/ 2804183 h 3303982"/>
                <a:gd name="connsiteX133" fmla="*/ 826541 w 1716176"/>
                <a:gd name="connsiteY133" fmla="*/ 3061358 h 3303982"/>
                <a:gd name="connsiteX134" fmla="*/ 820826 w 1716176"/>
                <a:gd name="connsiteY134" fmla="*/ 3282338 h 3303982"/>
                <a:gd name="connsiteX135" fmla="*/ 660806 w 1716176"/>
                <a:gd name="connsiteY135" fmla="*/ 3295673 h 3303982"/>
                <a:gd name="connsiteX136" fmla="*/ 436016 w 1716176"/>
                <a:gd name="connsiteY136" fmla="*/ 3291863 h 3303982"/>
                <a:gd name="connsiteX137" fmla="*/ 306476 w 1716176"/>
                <a:gd name="connsiteY137" fmla="*/ 3286148 h 3303982"/>
                <a:gd name="connsiteX0" fmla="*/ 306476 w 1716176"/>
                <a:gd name="connsiteY0" fmla="*/ 3286148 h 3303982"/>
                <a:gd name="connsiteX1" fmla="*/ 289331 w 1716176"/>
                <a:gd name="connsiteY1" fmla="*/ 3227093 h 3303982"/>
                <a:gd name="connsiteX2" fmla="*/ 289331 w 1716176"/>
                <a:gd name="connsiteY2" fmla="*/ 3181373 h 3303982"/>
                <a:gd name="connsiteX3" fmla="*/ 289331 w 1716176"/>
                <a:gd name="connsiteY3" fmla="*/ 3101363 h 3303982"/>
                <a:gd name="connsiteX4" fmla="*/ 287426 w 1716176"/>
                <a:gd name="connsiteY4" fmla="*/ 3061358 h 3303982"/>
                <a:gd name="connsiteX5" fmla="*/ 275996 w 1716176"/>
                <a:gd name="connsiteY5" fmla="*/ 2952773 h 3303982"/>
                <a:gd name="connsiteX6" fmla="*/ 260756 w 1716176"/>
                <a:gd name="connsiteY6" fmla="*/ 2834663 h 3303982"/>
                <a:gd name="connsiteX7" fmla="*/ 251231 w 1716176"/>
                <a:gd name="connsiteY7" fmla="*/ 2767988 h 3303982"/>
                <a:gd name="connsiteX8" fmla="*/ 237896 w 1716176"/>
                <a:gd name="connsiteY8" fmla="*/ 2649878 h 3303982"/>
                <a:gd name="connsiteX9" fmla="*/ 232181 w 1716176"/>
                <a:gd name="connsiteY9" fmla="*/ 2566058 h 3303982"/>
                <a:gd name="connsiteX10" fmla="*/ 222656 w 1716176"/>
                <a:gd name="connsiteY10" fmla="*/ 2453663 h 3303982"/>
                <a:gd name="connsiteX11" fmla="*/ 205511 w 1716176"/>
                <a:gd name="connsiteY11" fmla="*/ 2249828 h 3303982"/>
                <a:gd name="connsiteX12" fmla="*/ 186461 w 1716176"/>
                <a:gd name="connsiteY12" fmla="*/ 2063138 h 3303982"/>
                <a:gd name="connsiteX13" fmla="*/ 176936 w 1716176"/>
                <a:gd name="connsiteY13" fmla="*/ 1849778 h 3303982"/>
                <a:gd name="connsiteX14" fmla="*/ 190271 w 1716176"/>
                <a:gd name="connsiteY14" fmla="*/ 1181123 h 3303982"/>
                <a:gd name="connsiteX15" fmla="*/ 184556 w 1716176"/>
                <a:gd name="connsiteY15" fmla="*/ 1127783 h 3303982"/>
                <a:gd name="connsiteX16" fmla="*/ 176936 w 1716176"/>
                <a:gd name="connsiteY16" fmla="*/ 1080158 h 3303982"/>
                <a:gd name="connsiteX17" fmla="*/ 150266 w 1716176"/>
                <a:gd name="connsiteY17" fmla="*/ 1040153 h 3303982"/>
                <a:gd name="connsiteX18" fmla="*/ 112166 w 1716176"/>
                <a:gd name="connsiteY18" fmla="*/ 996338 h 3303982"/>
                <a:gd name="connsiteX19" fmla="*/ 85496 w 1716176"/>
                <a:gd name="connsiteY19" fmla="*/ 967763 h 3303982"/>
                <a:gd name="connsiteX20" fmla="*/ 45491 w 1716176"/>
                <a:gd name="connsiteY20" fmla="*/ 920138 h 3303982"/>
                <a:gd name="connsiteX21" fmla="*/ 28346 w 1716176"/>
                <a:gd name="connsiteY21" fmla="*/ 882038 h 3303982"/>
                <a:gd name="connsiteX22" fmla="*/ 1676 w 1716176"/>
                <a:gd name="connsiteY22" fmla="*/ 832508 h 3303982"/>
                <a:gd name="connsiteX23" fmla="*/ 1676 w 1716176"/>
                <a:gd name="connsiteY23" fmla="*/ 769643 h 3303982"/>
                <a:gd name="connsiteX24" fmla="*/ 13106 w 1716176"/>
                <a:gd name="connsiteY24" fmla="*/ 714398 h 3303982"/>
                <a:gd name="connsiteX25" fmla="*/ 35966 w 1716176"/>
                <a:gd name="connsiteY25" fmla="*/ 678203 h 3303982"/>
                <a:gd name="connsiteX26" fmla="*/ 51206 w 1716176"/>
                <a:gd name="connsiteY26" fmla="*/ 645818 h 3303982"/>
                <a:gd name="connsiteX27" fmla="*/ 64541 w 1716176"/>
                <a:gd name="connsiteY27" fmla="*/ 567713 h 3303982"/>
                <a:gd name="connsiteX28" fmla="*/ 74066 w 1716176"/>
                <a:gd name="connsiteY28" fmla="*/ 531518 h 3303982"/>
                <a:gd name="connsiteX29" fmla="*/ 89306 w 1716176"/>
                <a:gd name="connsiteY29" fmla="*/ 508658 h 3303982"/>
                <a:gd name="connsiteX30" fmla="*/ 108356 w 1716176"/>
                <a:gd name="connsiteY30" fmla="*/ 478178 h 3303982"/>
                <a:gd name="connsiteX31" fmla="*/ 144551 w 1716176"/>
                <a:gd name="connsiteY31" fmla="*/ 462938 h 3303982"/>
                <a:gd name="connsiteX32" fmla="*/ 163601 w 1716176"/>
                <a:gd name="connsiteY32" fmla="*/ 421028 h 3303982"/>
                <a:gd name="connsiteX33" fmla="*/ 173126 w 1716176"/>
                <a:gd name="connsiteY33" fmla="*/ 348638 h 3303982"/>
                <a:gd name="connsiteX34" fmla="*/ 211226 w 1716176"/>
                <a:gd name="connsiteY34" fmla="*/ 333398 h 3303982"/>
                <a:gd name="connsiteX35" fmla="*/ 241706 w 1716176"/>
                <a:gd name="connsiteY35" fmla="*/ 325778 h 3303982"/>
                <a:gd name="connsiteX36" fmla="*/ 264566 w 1716176"/>
                <a:gd name="connsiteY36" fmla="*/ 318158 h 3303982"/>
                <a:gd name="connsiteX37" fmla="*/ 295046 w 1716176"/>
                <a:gd name="connsiteY37" fmla="*/ 302918 h 3303982"/>
                <a:gd name="connsiteX38" fmla="*/ 333146 w 1716176"/>
                <a:gd name="connsiteY38" fmla="*/ 287678 h 3303982"/>
                <a:gd name="connsiteX39" fmla="*/ 356006 w 1716176"/>
                <a:gd name="connsiteY39" fmla="*/ 280058 h 3303982"/>
                <a:gd name="connsiteX40" fmla="*/ 378866 w 1716176"/>
                <a:gd name="connsiteY40" fmla="*/ 272438 h 3303982"/>
                <a:gd name="connsiteX41" fmla="*/ 411251 w 1716176"/>
                <a:gd name="connsiteY41" fmla="*/ 264818 h 3303982"/>
                <a:gd name="connsiteX42" fmla="*/ 455066 w 1716176"/>
                <a:gd name="connsiteY42" fmla="*/ 251483 h 3303982"/>
                <a:gd name="connsiteX43" fmla="*/ 496976 w 1716176"/>
                <a:gd name="connsiteY43" fmla="*/ 243863 h 3303982"/>
                <a:gd name="connsiteX44" fmla="*/ 542696 w 1716176"/>
                <a:gd name="connsiteY44" fmla="*/ 257198 h 3303982"/>
                <a:gd name="connsiteX45" fmla="*/ 561746 w 1716176"/>
                <a:gd name="connsiteY45" fmla="*/ 302918 h 3303982"/>
                <a:gd name="connsiteX46" fmla="*/ 552221 w 1716176"/>
                <a:gd name="connsiteY46" fmla="*/ 358163 h 3303982"/>
                <a:gd name="connsiteX47" fmla="*/ 546506 w 1716176"/>
                <a:gd name="connsiteY47" fmla="*/ 396263 h 3303982"/>
                <a:gd name="connsiteX48" fmla="*/ 554126 w 1716176"/>
                <a:gd name="connsiteY48" fmla="*/ 455318 h 3303982"/>
                <a:gd name="connsiteX49" fmla="*/ 613181 w 1716176"/>
                <a:gd name="connsiteY49" fmla="*/ 447698 h 3303982"/>
                <a:gd name="connsiteX50" fmla="*/ 698906 w 1716176"/>
                <a:gd name="connsiteY50" fmla="*/ 424838 h 3303982"/>
                <a:gd name="connsiteX51" fmla="*/ 754151 w 1716176"/>
                <a:gd name="connsiteY51" fmla="*/ 409598 h 3303982"/>
                <a:gd name="connsiteX52" fmla="*/ 801776 w 1716176"/>
                <a:gd name="connsiteY52" fmla="*/ 381023 h 3303982"/>
                <a:gd name="connsiteX53" fmla="*/ 775106 w 1716176"/>
                <a:gd name="connsiteY53" fmla="*/ 396263 h 3303982"/>
                <a:gd name="connsiteX54" fmla="*/ 828446 w 1716176"/>
                <a:gd name="connsiteY54" fmla="*/ 363878 h 3303982"/>
                <a:gd name="connsiteX55" fmla="*/ 851306 w 1716176"/>
                <a:gd name="connsiteY55" fmla="*/ 335303 h 3303982"/>
                <a:gd name="connsiteX56" fmla="*/ 849401 w 1716176"/>
                <a:gd name="connsiteY56" fmla="*/ 308633 h 3303982"/>
                <a:gd name="connsiteX57" fmla="*/ 845591 w 1716176"/>
                <a:gd name="connsiteY57" fmla="*/ 278153 h 3303982"/>
                <a:gd name="connsiteX58" fmla="*/ 832256 w 1716176"/>
                <a:gd name="connsiteY58" fmla="*/ 247673 h 3303982"/>
                <a:gd name="connsiteX59" fmla="*/ 836066 w 1716176"/>
                <a:gd name="connsiteY59" fmla="*/ 234338 h 3303982"/>
                <a:gd name="connsiteX60" fmla="*/ 851306 w 1716176"/>
                <a:gd name="connsiteY60" fmla="*/ 211478 h 3303982"/>
                <a:gd name="connsiteX61" fmla="*/ 874166 w 1716176"/>
                <a:gd name="connsiteY61" fmla="*/ 203858 h 3303982"/>
                <a:gd name="connsiteX62" fmla="*/ 927506 w 1716176"/>
                <a:gd name="connsiteY62" fmla="*/ 165758 h 3303982"/>
                <a:gd name="connsiteX63" fmla="*/ 950366 w 1716176"/>
                <a:gd name="connsiteY63" fmla="*/ 158138 h 3303982"/>
                <a:gd name="connsiteX64" fmla="*/ 975131 w 1716176"/>
                <a:gd name="connsiteY64" fmla="*/ 125753 h 3303982"/>
                <a:gd name="connsiteX65" fmla="*/ 1011326 w 1716176"/>
                <a:gd name="connsiteY65" fmla="*/ 104798 h 3303982"/>
                <a:gd name="connsiteX66" fmla="*/ 1034186 w 1716176"/>
                <a:gd name="connsiteY66" fmla="*/ 89558 h 3303982"/>
                <a:gd name="connsiteX67" fmla="*/ 1057046 w 1716176"/>
                <a:gd name="connsiteY67" fmla="*/ 81938 h 3303982"/>
                <a:gd name="connsiteX68" fmla="*/ 1079906 w 1716176"/>
                <a:gd name="connsiteY68" fmla="*/ 66698 h 3303982"/>
                <a:gd name="connsiteX69" fmla="*/ 1110386 w 1716176"/>
                <a:gd name="connsiteY69" fmla="*/ 41933 h 3303982"/>
                <a:gd name="connsiteX70" fmla="*/ 1154201 w 1716176"/>
                <a:gd name="connsiteY70" fmla="*/ 22883 h 3303982"/>
                <a:gd name="connsiteX71" fmla="*/ 1194206 w 1716176"/>
                <a:gd name="connsiteY71" fmla="*/ 15263 h 3303982"/>
                <a:gd name="connsiteX72" fmla="*/ 1241831 w 1716176"/>
                <a:gd name="connsiteY72" fmla="*/ 5738 h 3303982"/>
                <a:gd name="connsiteX73" fmla="*/ 1297076 w 1716176"/>
                <a:gd name="connsiteY73" fmla="*/ 23 h 3303982"/>
                <a:gd name="connsiteX74" fmla="*/ 1367561 w 1716176"/>
                <a:gd name="connsiteY74" fmla="*/ 3833 h 3303982"/>
                <a:gd name="connsiteX75" fmla="*/ 1409471 w 1716176"/>
                <a:gd name="connsiteY75" fmla="*/ 5738 h 3303982"/>
                <a:gd name="connsiteX76" fmla="*/ 1447571 w 1716176"/>
                <a:gd name="connsiteY76" fmla="*/ 15263 h 3303982"/>
                <a:gd name="connsiteX77" fmla="*/ 1493291 w 1716176"/>
                <a:gd name="connsiteY77" fmla="*/ 40028 h 3303982"/>
                <a:gd name="connsiteX78" fmla="*/ 1539011 w 1716176"/>
                <a:gd name="connsiteY78" fmla="*/ 72413 h 3303982"/>
                <a:gd name="connsiteX79" fmla="*/ 1565681 w 1716176"/>
                <a:gd name="connsiteY79" fmla="*/ 95273 h 3303982"/>
                <a:gd name="connsiteX80" fmla="*/ 1607591 w 1716176"/>
                <a:gd name="connsiteY80" fmla="*/ 129563 h 3303982"/>
                <a:gd name="connsiteX81" fmla="*/ 1641881 w 1716176"/>
                <a:gd name="connsiteY81" fmla="*/ 161948 h 3303982"/>
                <a:gd name="connsiteX82" fmla="*/ 1653311 w 1716176"/>
                <a:gd name="connsiteY82" fmla="*/ 213383 h 3303982"/>
                <a:gd name="connsiteX83" fmla="*/ 1643786 w 1716176"/>
                <a:gd name="connsiteY83" fmla="*/ 270533 h 3303982"/>
                <a:gd name="connsiteX84" fmla="*/ 1657121 w 1716176"/>
                <a:gd name="connsiteY84" fmla="*/ 304823 h 3303982"/>
                <a:gd name="connsiteX85" fmla="*/ 1683791 w 1716176"/>
                <a:gd name="connsiteY85" fmla="*/ 331493 h 3303982"/>
                <a:gd name="connsiteX86" fmla="*/ 1693316 w 1716176"/>
                <a:gd name="connsiteY86" fmla="*/ 363878 h 3303982"/>
                <a:gd name="connsiteX87" fmla="*/ 1712366 w 1716176"/>
                <a:gd name="connsiteY87" fmla="*/ 394358 h 3303982"/>
                <a:gd name="connsiteX88" fmla="*/ 1716176 w 1716176"/>
                <a:gd name="connsiteY88" fmla="*/ 430553 h 3303982"/>
                <a:gd name="connsiteX89" fmla="*/ 1706651 w 1716176"/>
                <a:gd name="connsiteY89" fmla="*/ 480083 h 3303982"/>
                <a:gd name="connsiteX90" fmla="*/ 1689506 w 1716176"/>
                <a:gd name="connsiteY90" fmla="*/ 531518 h 3303982"/>
                <a:gd name="connsiteX91" fmla="*/ 1678076 w 1716176"/>
                <a:gd name="connsiteY91" fmla="*/ 584858 h 3303982"/>
                <a:gd name="connsiteX92" fmla="*/ 1666646 w 1716176"/>
                <a:gd name="connsiteY92" fmla="*/ 630578 h 3303982"/>
                <a:gd name="connsiteX93" fmla="*/ 1659026 w 1716176"/>
                <a:gd name="connsiteY93" fmla="*/ 653438 h 3303982"/>
                <a:gd name="connsiteX94" fmla="*/ 1653311 w 1716176"/>
                <a:gd name="connsiteY94" fmla="*/ 683918 h 3303982"/>
                <a:gd name="connsiteX95" fmla="*/ 1626641 w 1716176"/>
                <a:gd name="connsiteY95" fmla="*/ 742973 h 3303982"/>
                <a:gd name="connsiteX96" fmla="*/ 1558061 w 1716176"/>
                <a:gd name="connsiteY96" fmla="*/ 765833 h 3303982"/>
                <a:gd name="connsiteX97" fmla="*/ 1468526 w 1716176"/>
                <a:gd name="connsiteY97" fmla="*/ 760118 h 3303982"/>
                <a:gd name="connsiteX98" fmla="*/ 1392326 w 1716176"/>
                <a:gd name="connsiteY98" fmla="*/ 744878 h 3303982"/>
                <a:gd name="connsiteX99" fmla="*/ 1325651 w 1716176"/>
                <a:gd name="connsiteY99" fmla="*/ 733448 h 3303982"/>
                <a:gd name="connsiteX100" fmla="*/ 1238021 w 1716176"/>
                <a:gd name="connsiteY100" fmla="*/ 741068 h 3303982"/>
                <a:gd name="connsiteX101" fmla="*/ 1211351 w 1716176"/>
                <a:gd name="connsiteY101" fmla="*/ 760118 h 3303982"/>
                <a:gd name="connsiteX102" fmla="*/ 1192301 w 1716176"/>
                <a:gd name="connsiteY102" fmla="*/ 782978 h 3303982"/>
                <a:gd name="connsiteX103" fmla="*/ 1158011 w 1716176"/>
                <a:gd name="connsiteY103" fmla="*/ 809648 h 3303982"/>
                <a:gd name="connsiteX104" fmla="*/ 1123721 w 1716176"/>
                <a:gd name="connsiteY104" fmla="*/ 842033 h 3303982"/>
                <a:gd name="connsiteX105" fmla="*/ 1102766 w 1716176"/>
                <a:gd name="connsiteY105" fmla="*/ 859178 h 3303982"/>
                <a:gd name="connsiteX106" fmla="*/ 1074191 w 1716176"/>
                <a:gd name="connsiteY106" fmla="*/ 885848 h 3303982"/>
                <a:gd name="connsiteX107" fmla="*/ 1049426 w 1716176"/>
                <a:gd name="connsiteY107" fmla="*/ 920138 h 3303982"/>
                <a:gd name="connsiteX108" fmla="*/ 1024661 w 1716176"/>
                <a:gd name="connsiteY108" fmla="*/ 954428 h 3303982"/>
                <a:gd name="connsiteX109" fmla="*/ 1005611 w 1716176"/>
                <a:gd name="connsiteY109" fmla="*/ 996338 h 3303982"/>
                <a:gd name="connsiteX110" fmla="*/ 984656 w 1716176"/>
                <a:gd name="connsiteY110" fmla="*/ 1024913 h 3303982"/>
                <a:gd name="connsiteX111" fmla="*/ 965606 w 1716176"/>
                <a:gd name="connsiteY111" fmla="*/ 1064918 h 3303982"/>
                <a:gd name="connsiteX112" fmla="*/ 940841 w 1716176"/>
                <a:gd name="connsiteY112" fmla="*/ 1112543 h 3303982"/>
                <a:gd name="connsiteX113" fmla="*/ 927506 w 1716176"/>
                <a:gd name="connsiteY113" fmla="*/ 1144928 h 3303982"/>
                <a:gd name="connsiteX114" fmla="*/ 912266 w 1716176"/>
                <a:gd name="connsiteY114" fmla="*/ 1179218 h 3303982"/>
                <a:gd name="connsiteX115" fmla="*/ 919886 w 1716176"/>
                <a:gd name="connsiteY115" fmla="*/ 1209698 h 3303982"/>
                <a:gd name="connsiteX116" fmla="*/ 965606 w 1716176"/>
                <a:gd name="connsiteY116" fmla="*/ 1238273 h 3303982"/>
                <a:gd name="connsiteX117" fmla="*/ 1007516 w 1716176"/>
                <a:gd name="connsiteY117" fmla="*/ 1283993 h 3303982"/>
                <a:gd name="connsiteX118" fmla="*/ 975131 w 1716176"/>
                <a:gd name="connsiteY118" fmla="*/ 1365908 h 3303982"/>
                <a:gd name="connsiteX119" fmla="*/ 942746 w 1716176"/>
                <a:gd name="connsiteY119" fmla="*/ 1424963 h 3303982"/>
                <a:gd name="connsiteX120" fmla="*/ 908456 w 1716176"/>
                <a:gd name="connsiteY120" fmla="*/ 1468778 h 3303982"/>
                <a:gd name="connsiteX121" fmla="*/ 866546 w 1716176"/>
                <a:gd name="connsiteY121" fmla="*/ 1487828 h 3303982"/>
                <a:gd name="connsiteX122" fmla="*/ 841781 w 1716176"/>
                <a:gd name="connsiteY122" fmla="*/ 1541168 h 3303982"/>
                <a:gd name="connsiteX123" fmla="*/ 834161 w 1716176"/>
                <a:gd name="connsiteY123" fmla="*/ 1590698 h 3303982"/>
                <a:gd name="connsiteX124" fmla="*/ 824636 w 1716176"/>
                <a:gd name="connsiteY124" fmla="*/ 1668803 h 3303982"/>
                <a:gd name="connsiteX125" fmla="*/ 811301 w 1716176"/>
                <a:gd name="connsiteY125" fmla="*/ 1748813 h 3303982"/>
                <a:gd name="connsiteX126" fmla="*/ 801776 w 1716176"/>
                <a:gd name="connsiteY126" fmla="*/ 1832633 h 3303982"/>
                <a:gd name="connsiteX127" fmla="*/ 796061 w 1716176"/>
                <a:gd name="connsiteY127" fmla="*/ 1906928 h 3303982"/>
                <a:gd name="connsiteX128" fmla="*/ 786536 w 1716176"/>
                <a:gd name="connsiteY128" fmla="*/ 2007893 h 3303982"/>
                <a:gd name="connsiteX129" fmla="*/ 786536 w 1716176"/>
                <a:gd name="connsiteY129" fmla="*/ 2120288 h 3303982"/>
                <a:gd name="connsiteX130" fmla="*/ 790346 w 1716176"/>
                <a:gd name="connsiteY130" fmla="*/ 2207918 h 3303982"/>
                <a:gd name="connsiteX131" fmla="*/ 813206 w 1716176"/>
                <a:gd name="connsiteY131" fmla="*/ 2547008 h 3303982"/>
                <a:gd name="connsiteX132" fmla="*/ 826541 w 1716176"/>
                <a:gd name="connsiteY132" fmla="*/ 2804183 h 3303982"/>
                <a:gd name="connsiteX133" fmla="*/ 826541 w 1716176"/>
                <a:gd name="connsiteY133" fmla="*/ 3061358 h 3303982"/>
                <a:gd name="connsiteX134" fmla="*/ 820826 w 1716176"/>
                <a:gd name="connsiteY134" fmla="*/ 3282338 h 3303982"/>
                <a:gd name="connsiteX135" fmla="*/ 660806 w 1716176"/>
                <a:gd name="connsiteY135" fmla="*/ 3295673 h 3303982"/>
                <a:gd name="connsiteX136" fmla="*/ 436016 w 1716176"/>
                <a:gd name="connsiteY136" fmla="*/ 3291863 h 3303982"/>
                <a:gd name="connsiteX137" fmla="*/ 306476 w 1716176"/>
                <a:gd name="connsiteY137" fmla="*/ 3286148 h 3303982"/>
                <a:gd name="connsiteX0" fmla="*/ 306476 w 1716176"/>
                <a:gd name="connsiteY0" fmla="*/ 3286148 h 3303982"/>
                <a:gd name="connsiteX1" fmla="*/ 289331 w 1716176"/>
                <a:gd name="connsiteY1" fmla="*/ 3227093 h 3303982"/>
                <a:gd name="connsiteX2" fmla="*/ 289331 w 1716176"/>
                <a:gd name="connsiteY2" fmla="*/ 3181373 h 3303982"/>
                <a:gd name="connsiteX3" fmla="*/ 289331 w 1716176"/>
                <a:gd name="connsiteY3" fmla="*/ 3101363 h 3303982"/>
                <a:gd name="connsiteX4" fmla="*/ 287426 w 1716176"/>
                <a:gd name="connsiteY4" fmla="*/ 3061358 h 3303982"/>
                <a:gd name="connsiteX5" fmla="*/ 275996 w 1716176"/>
                <a:gd name="connsiteY5" fmla="*/ 2952773 h 3303982"/>
                <a:gd name="connsiteX6" fmla="*/ 260756 w 1716176"/>
                <a:gd name="connsiteY6" fmla="*/ 2834663 h 3303982"/>
                <a:gd name="connsiteX7" fmla="*/ 251231 w 1716176"/>
                <a:gd name="connsiteY7" fmla="*/ 2767988 h 3303982"/>
                <a:gd name="connsiteX8" fmla="*/ 237896 w 1716176"/>
                <a:gd name="connsiteY8" fmla="*/ 2649878 h 3303982"/>
                <a:gd name="connsiteX9" fmla="*/ 232181 w 1716176"/>
                <a:gd name="connsiteY9" fmla="*/ 2566058 h 3303982"/>
                <a:gd name="connsiteX10" fmla="*/ 222656 w 1716176"/>
                <a:gd name="connsiteY10" fmla="*/ 2453663 h 3303982"/>
                <a:gd name="connsiteX11" fmla="*/ 205511 w 1716176"/>
                <a:gd name="connsiteY11" fmla="*/ 2249828 h 3303982"/>
                <a:gd name="connsiteX12" fmla="*/ 186461 w 1716176"/>
                <a:gd name="connsiteY12" fmla="*/ 2063138 h 3303982"/>
                <a:gd name="connsiteX13" fmla="*/ 176936 w 1716176"/>
                <a:gd name="connsiteY13" fmla="*/ 1849778 h 3303982"/>
                <a:gd name="connsiteX14" fmla="*/ 190271 w 1716176"/>
                <a:gd name="connsiteY14" fmla="*/ 1181123 h 3303982"/>
                <a:gd name="connsiteX15" fmla="*/ 184556 w 1716176"/>
                <a:gd name="connsiteY15" fmla="*/ 1127783 h 3303982"/>
                <a:gd name="connsiteX16" fmla="*/ 176936 w 1716176"/>
                <a:gd name="connsiteY16" fmla="*/ 1080158 h 3303982"/>
                <a:gd name="connsiteX17" fmla="*/ 150266 w 1716176"/>
                <a:gd name="connsiteY17" fmla="*/ 1040153 h 3303982"/>
                <a:gd name="connsiteX18" fmla="*/ 112166 w 1716176"/>
                <a:gd name="connsiteY18" fmla="*/ 996338 h 3303982"/>
                <a:gd name="connsiteX19" fmla="*/ 85496 w 1716176"/>
                <a:gd name="connsiteY19" fmla="*/ 967763 h 3303982"/>
                <a:gd name="connsiteX20" fmla="*/ 45491 w 1716176"/>
                <a:gd name="connsiteY20" fmla="*/ 920138 h 3303982"/>
                <a:gd name="connsiteX21" fmla="*/ 28346 w 1716176"/>
                <a:gd name="connsiteY21" fmla="*/ 882038 h 3303982"/>
                <a:gd name="connsiteX22" fmla="*/ 1676 w 1716176"/>
                <a:gd name="connsiteY22" fmla="*/ 832508 h 3303982"/>
                <a:gd name="connsiteX23" fmla="*/ 1676 w 1716176"/>
                <a:gd name="connsiteY23" fmla="*/ 769643 h 3303982"/>
                <a:gd name="connsiteX24" fmla="*/ 13106 w 1716176"/>
                <a:gd name="connsiteY24" fmla="*/ 714398 h 3303982"/>
                <a:gd name="connsiteX25" fmla="*/ 35966 w 1716176"/>
                <a:gd name="connsiteY25" fmla="*/ 678203 h 3303982"/>
                <a:gd name="connsiteX26" fmla="*/ 51206 w 1716176"/>
                <a:gd name="connsiteY26" fmla="*/ 645818 h 3303982"/>
                <a:gd name="connsiteX27" fmla="*/ 64541 w 1716176"/>
                <a:gd name="connsiteY27" fmla="*/ 567713 h 3303982"/>
                <a:gd name="connsiteX28" fmla="*/ 74066 w 1716176"/>
                <a:gd name="connsiteY28" fmla="*/ 531518 h 3303982"/>
                <a:gd name="connsiteX29" fmla="*/ 89306 w 1716176"/>
                <a:gd name="connsiteY29" fmla="*/ 508658 h 3303982"/>
                <a:gd name="connsiteX30" fmla="*/ 108356 w 1716176"/>
                <a:gd name="connsiteY30" fmla="*/ 478178 h 3303982"/>
                <a:gd name="connsiteX31" fmla="*/ 144551 w 1716176"/>
                <a:gd name="connsiteY31" fmla="*/ 462938 h 3303982"/>
                <a:gd name="connsiteX32" fmla="*/ 163601 w 1716176"/>
                <a:gd name="connsiteY32" fmla="*/ 421028 h 3303982"/>
                <a:gd name="connsiteX33" fmla="*/ 173126 w 1716176"/>
                <a:gd name="connsiteY33" fmla="*/ 348638 h 3303982"/>
                <a:gd name="connsiteX34" fmla="*/ 211226 w 1716176"/>
                <a:gd name="connsiteY34" fmla="*/ 333398 h 3303982"/>
                <a:gd name="connsiteX35" fmla="*/ 241706 w 1716176"/>
                <a:gd name="connsiteY35" fmla="*/ 325778 h 3303982"/>
                <a:gd name="connsiteX36" fmla="*/ 264566 w 1716176"/>
                <a:gd name="connsiteY36" fmla="*/ 318158 h 3303982"/>
                <a:gd name="connsiteX37" fmla="*/ 295046 w 1716176"/>
                <a:gd name="connsiteY37" fmla="*/ 302918 h 3303982"/>
                <a:gd name="connsiteX38" fmla="*/ 333146 w 1716176"/>
                <a:gd name="connsiteY38" fmla="*/ 287678 h 3303982"/>
                <a:gd name="connsiteX39" fmla="*/ 356006 w 1716176"/>
                <a:gd name="connsiteY39" fmla="*/ 280058 h 3303982"/>
                <a:gd name="connsiteX40" fmla="*/ 378866 w 1716176"/>
                <a:gd name="connsiteY40" fmla="*/ 272438 h 3303982"/>
                <a:gd name="connsiteX41" fmla="*/ 411251 w 1716176"/>
                <a:gd name="connsiteY41" fmla="*/ 264818 h 3303982"/>
                <a:gd name="connsiteX42" fmla="*/ 455066 w 1716176"/>
                <a:gd name="connsiteY42" fmla="*/ 251483 h 3303982"/>
                <a:gd name="connsiteX43" fmla="*/ 542696 w 1716176"/>
                <a:gd name="connsiteY43" fmla="*/ 257198 h 3303982"/>
                <a:gd name="connsiteX44" fmla="*/ 561746 w 1716176"/>
                <a:gd name="connsiteY44" fmla="*/ 302918 h 3303982"/>
                <a:gd name="connsiteX45" fmla="*/ 552221 w 1716176"/>
                <a:gd name="connsiteY45" fmla="*/ 358163 h 3303982"/>
                <a:gd name="connsiteX46" fmla="*/ 546506 w 1716176"/>
                <a:gd name="connsiteY46" fmla="*/ 396263 h 3303982"/>
                <a:gd name="connsiteX47" fmla="*/ 554126 w 1716176"/>
                <a:gd name="connsiteY47" fmla="*/ 455318 h 3303982"/>
                <a:gd name="connsiteX48" fmla="*/ 613181 w 1716176"/>
                <a:gd name="connsiteY48" fmla="*/ 447698 h 3303982"/>
                <a:gd name="connsiteX49" fmla="*/ 698906 w 1716176"/>
                <a:gd name="connsiteY49" fmla="*/ 424838 h 3303982"/>
                <a:gd name="connsiteX50" fmla="*/ 754151 w 1716176"/>
                <a:gd name="connsiteY50" fmla="*/ 409598 h 3303982"/>
                <a:gd name="connsiteX51" fmla="*/ 801776 w 1716176"/>
                <a:gd name="connsiteY51" fmla="*/ 381023 h 3303982"/>
                <a:gd name="connsiteX52" fmla="*/ 775106 w 1716176"/>
                <a:gd name="connsiteY52" fmla="*/ 396263 h 3303982"/>
                <a:gd name="connsiteX53" fmla="*/ 828446 w 1716176"/>
                <a:gd name="connsiteY53" fmla="*/ 363878 h 3303982"/>
                <a:gd name="connsiteX54" fmla="*/ 851306 w 1716176"/>
                <a:gd name="connsiteY54" fmla="*/ 335303 h 3303982"/>
                <a:gd name="connsiteX55" fmla="*/ 849401 w 1716176"/>
                <a:gd name="connsiteY55" fmla="*/ 308633 h 3303982"/>
                <a:gd name="connsiteX56" fmla="*/ 845591 w 1716176"/>
                <a:gd name="connsiteY56" fmla="*/ 278153 h 3303982"/>
                <a:gd name="connsiteX57" fmla="*/ 832256 w 1716176"/>
                <a:gd name="connsiteY57" fmla="*/ 247673 h 3303982"/>
                <a:gd name="connsiteX58" fmla="*/ 836066 w 1716176"/>
                <a:gd name="connsiteY58" fmla="*/ 234338 h 3303982"/>
                <a:gd name="connsiteX59" fmla="*/ 851306 w 1716176"/>
                <a:gd name="connsiteY59" fmla="*/ 211478 h 3303982"/>
                <a:gd name="connsiteX60" fmla="*/ 874166 w 1716176"/>
                <a:gd name="connsiteY60" fmla="*/ 203858 h 3303982"/>
                <a:gd name="connsiteX61" fmla="*/ 927506 w 1716176"/>
                <a:gd name="connsiteY61" fmla="*/ 165758 h 3303982"/>
                <a:gd name="connsiteX62" fmla="*/ 950366 w 1716176"/>
                <a:gd name="connsiteY62" fmla="*/ 158138 h 3303982"/>
                <a:gd name="connsiteX63" fmla="*/ 975131 w 1716176"/>
                <a:gd name="connsiteY63" fmla="*/ 125753 h 3303982"/>
                <a:gd name="connsiteX64" fmla="*/ 1011326 w 1716176"/>
                <a:gd name="connsiteY64" fmla="*/ 104798 h 3303982"/>
                <a:gd name="connsiteX65" fmla="*/ 1034186 w 1716176"/>
                <a:gd name="connsiteY65" fmla="*/ 89558 h 3303982"/>
                <a:gd name="connsiteX66" fmla="*/ 1057046 w 1716176"/>
                <a:gd name="connsiteY66" fmla="*/ 81938 h 3303982"/>
                <a:gd name="connsiteX67" fmla="*/ 1079906 w 1716176"/>
                <a:gd name="connsiteY67" fmla="*/ 66698 h 3303982"/>
                <a:gd name="connsiteX68" fmla="*/ 1110386 w 1716176"/>
                <a:gd name="connsiteY68" fmla="*/ 41933 h 3303982"/>
                <a:gd name="connsiteX69" fmla="*/ 1154201 w 1716176"/>
                <a:gd name="connsiteY69" fmla="*/ 22883 h 3303982"/>
                <a:gd name="connsiteX70" fmla="*/ 1194206 w 1716176"/>
                <a:gd name="connsiteY70" fmla="*/ 15263 h 3303982"/>
                <a:gd name="connsiteX71" fmla="*/ 1241831 w 1716176"/>
                <a:gd name="connsiteY71" fmla="*/ 5738 h 3303982"/>
                <a:gd name="connsiteX72" fmla="*/ 1297076 w 1716176"/>
                <a:gd name="connsiteY72" fmla="*/ 23 h 3303982"/>
                <a:gd name="connsiteX73" fmla="*/ 1367561 w 1716176"/>
                <a:gd name="connsiteY73" fmla="*/ 3833 h 3303982"/>
                <a:gd name="connsiteX74" fmla="*/ 1409471 w 1716176"/>
                <a:gd name="connsiteY74" fmla="*/ 5738 h 3303982"/>
                <a:gd name="connsiteX75" fmla="*/ 1447571 w 1716176"/>
                <a:gd name="connsiteY75" fmla="*/ 15263 h 3303982"/>
                <a:gd name="connsiteX76" fmla="*/ 1493291 w 1716176"/>
                <a:gd name="connsiteY76" fmla="*/ 40028 h 3303982"/>
                <a:gd name="connsiteX77" fmla="*/ 1539011 w 1716176"/>
                <a:gd name="connsiteY77" fmla="*/ 72413 h 3303982"/>
                <a:gd name="connsiteX78" fmla="*/ 1565681 w 1716176"/>
                <a:gd name="connsiteY78" fmla="*/ 95273 h 3303982"/>
                <a:gd name="connsiteX79" fmla="*/ 1607591 w 1716176"/>
                <a:gd name="connsiteY79" fmla="*/ 129563 h 3303982"/>
                <a:gd name="connsiteX80" fmla="*/ 1641881 w 1716176"/>
                <a:gd name="connsiteY80" fmla="*/ 161948 h 3303982"/>
                <a:gd name="connsiteX81" fmla="*/ 1653311 w 1716176"/>
                <a:gd name="connsiteY81" fmla="*/ 213383 h 3303982"/>
                <a:gd name="connsiteX82" fmla="*/ 1643786 w 1716176"/>
                <a:gd name="connsiteY82" fmla="*/ 270533 h 3303982"/>
                <a:gd name="connsiteX83" fmla="*/ 1657121 w 1716176"/>
                <a:gd name="connsiteY83" fmla="*/ 304823 h 3303982"/>
                <a:gd name="connsiteX84" fmla="*/ 1683791 w 1716176"/>
                <a:gd name="connsiteY84" fmla="*/ 331493 h 3303982"/>
                <a:gd name="connsiteX85" fmla="*/ 1693316 w 1716176"/>
                <a:gd name="connsiteY85" fmla="*/ 363878 h 3303982"/>
                <a:gd name="connsiteX86" fmla="*/ 1712366 w 1716176"/>
                <a:gd name="connsiteY86" fmla="*/ 394358 h 3303982"/>
                <a:gd name="connsiteX87" fmla="*/ 1716176 w 1716176"/>
                <a:gd name="connsiteY87" fmla="*/ 430553 h 3303982"/>
                <a:gd name="connsiteX88" fmla="*/ 1706651 w 1716176"/>
                <a:gd name="connsiteY88" fmla="*/ 480083 h 3303982"/>
                <a:gd name="connsiteX89" fmla="*/ 1689506 w 1716176"/>
                <a:gd name="connsiteY89" fmla="*/ 531518 h 3303982"/>
                <a:gd name="connsiteX90" fmla="*/ 1678076 w 1716176"/>
                <a:gd name="connsiteY90" fmla="*/ 584858 h 3303982"/>
                <a:gd name="connsiteX91" fmla="*/ 1666646 w 1716176"/>
                <a:gd name="connsiteY91" fmla="*/ 630578 h 3303982"/>
                <a:gd name="connsiteX92" fmla="*/ 1659026 w 1716176"/>
                <a:gd name="connsiteY92" fmla="*/ 653438 h 3303982"/>
                <a:gd name="connsiteX93" fmla="*/ 1653311 w 1716176"/>
                <a:gd name="connsiteY93" fmla="*/ 683918 h 3303982"/>
                <a:gd name="connsiteX94" fmla="*/ 1626641 w 1716176"/>
                <a:gd name="connsiteY94" fmla="*/ 742973 h 3303982"/>
                <a:gd name="connsiteX95" fmla="*/ 1558061 w 1716176"/>
                <a:gd name="connsiteY95" fmla="*/ 765833 h 3303982"/>
                <a:gd name="connsiteX96" fmla="*/ 1468526 w 1716176"/>
                <a:gd name="connsiteY96" fmla="*/ 760118 h 3303982"/>
                <a:gd name="connsiteX97" fmla="*/ 1392326 w 1716176"/>
                <a:gd name="connsiteY97" fmla="*/ 744878 h 3303982"/>
                <a:gd name="connsiteX98" fmla="*/ 1325651 w 1716176"/>
                <a:gd name="connsiteY98" fmla="*/ 733448 h 3303982"/>
                <a:gd name="connsiteX99" fmla="*/ 1238021 w 1716176"/>
                <a:gd name="connsiteY99" fmla="*/ 741068 h 3303982"/>
                <a:gd name="connsiteX100" fmla="*/ 1211351 w 1716176"/>
                <a:gd name="connsiteY100" fmla="*/ 760118 h 3303982"/>
                <a:gd name="connsiteX101" fmla="*/ 1192301 w 1716176"/>
                <a:gd name="connsiteY101" fmla="*/ 782978 h 3303982"/>
                <a:gd name="connsiteX102" fmla="*/ 1158011 w 1716176"/>
                <a:gd name="connsiteY102" fmla="*/ 809648 h 3303982"/>
                <a:gd name="connsiteX103" fmla="*/ 1123721 w 1716176"/>
                <a:gd name="connsiteY103" fmla="*/ 842033 h 3303982"/>
                <a:gd name="connsiteX104" fmla="*/ 1102766 w 1716176"/>
                <a:gd name="connsiteY104" fmla="*/ 859178 h 3303982"/>
                <a:gd name="connsiteX105" fmla="*/ 1074191 w 1716176"/>
                <a:gd name="connsiteY105" fmla="*/ 885848 h 3303982"/>
                <a:gd name="connsiteX106" fmla="*/ 1049426 w 1716176"/>
                <a:gd name="connsiteY106" fmla="*/ 920138 h 3303982"/>
                <a:gd name="connsiteX107" fmla="*/ 1024661 w 1716176"/>
                <a:gd name="connsiteY107" fmla="*/ 954428 h 3303982"/>
                <a:gd name="connsiteX108" fmla="*/ 1005611 w 1716176"/>
                <a:gd name="connsiteY108" fmla="*/ 996338 h 3303982"/>
                <a:gd name="connsiteX109" fmla="*/ 984656 w 1716176"/>
                <a:gd name="connsiteY109" fmla="*/ 1024913 h 3303982"/>
                <a:gd name="connsiteX110" fmla="*/ 965606 w 1716176"/>
                <a:gd name="connsiteY110" fmla="*/ 1064918 h 3303982"/>
                <a:gd name="connsiteX111" fmla="*/ 940841 w 1716176"/>
                <a:gd name="connsiteY111" fmla="*/ 1112543 h 3303982"/>
                <a:gd name="connsiteX112" fmla="*/ 927506 w 1716176"/>
                <a:gd name="connsiteY112" fmla="*/ 1144928 h 3303982"/>
                <a:gd name="connsiteX113" fmla="*/ 912266 w 1716176"/>
                <a:gd name="connsiteY113" fmla="*/ 1179218 h 3303982"/>
                <a:gd name="connsiteX114" fmla="*/ 919886 w 1716176"/>
                <a:gd name="connsiteY114" fmla="*/ 1209698 h 3303982"/>
                <a:gd name="connsiteX115" fmla="*/ 965606 w 1716176"/>
                <a:gd name="connsiteY115" fmla="*/ 1238273 h 3303982"/>
                <a:gd name="connsiteX116" fmla="*/ 1007516 w 1716176"/>
                <a:gd name="connsiteY116" fmla="*/ 1283993 h 3303982"/>
                <a:gd name="connsiteX117" fmla="*/ 975131 w 1716176"/>
                <a:gd name="connsiteY117" fmla="*/ 1365908 h 3303982"/>
                <a:gd name="connsiteX118" fmla="*/ 942746 w 1716176"/>
                <a:gd name="connsiteY118" fmla="*/ 1424963 h 3303982"/>
                <a:gd name="connsiteX119" fmla="*/ 908456 w 1716176"/>
                <a:gd name="connsiteY119" fmla="*/ 1468778 h 3303982"/>
                <a:gd name="connsiteX120" fmla="*/ 866546 w 1716176"/>
                <a:gd name="connsiteY120" fmla="*/ 1487828 h 3303982"/>
                <a:gd name="connsiteX121" fmla="*/ 841781 w 1716176"/>
                <a:gd name="connsiteY121" fmla="*/ 1541168 h 3303982"/>
                <a:gd name="connsiteX122" fmla="*/ 834161 w 1716176"/>
                <a:gd name="connsiteY122" fmla="*/ 1590698 h 3303982"/>
                <a:gd name="connsiteX123" fmla="*/ 824636 w 1716176"/>
                <a:gd name="connsiteY123" fmla="*/ 1668803 h 3303982"/>
                <a:gd name="connsiteX124" fmla="*/ 811301 w 1716176"/>
                <a:gd name="connsiteY124" fmla="*/ 1748813 h 3303982"/>
                <a:gd name="connsiteX125" fmla="*/ 801776 w 1716176"/>
                <a:gd name="connsiteY125" fmla="*/ 1832633 h 3303982"/>
                <a:gd name="connsiteX126" fmla="*/ 796061 w 1716176"/>
                <a:gd name="connsiteY126" fmla="*/ 1906928 h 3303982"/>
                <a:gd name="connsiteX127" fmla="*/ 786536 w 1716176"/>
                <a:gd name="connsiteY127" fmla="*/ 2007893 h 3303982"/>
                <a:gd name="connsiteX128" fmla="*/ 786536 w 1716176"/>
                <a:gd name="connsiteY128" fmla="*/ 2120288 h 3303982"/>
                <a:gd name="connsiteX129" fmla="*/ 790346 w 1716176"/>
                <a:gd name="connsiteY129" fmla="*/ 2207918 h 3303982"/>
                <a:gd name="connsiteX130" fmla="*/ 813206 w 1716176"/>
                <a:gd name="connsiteY130" fmla="*/ 2547008 h 3303982"/>
                <a:gd name="connsiteX131" fmla="*/ 826541 w 1716176"/>
                <a:gd name="connsiteY131" fmla="*/ 2804183 h 3303982"/>
                <a:gd name="connsiteX132" fmla="*/ 826541 w 1716176"/>
                <a:gd name="connsiteY132" fmla="*/ 3061358 h 3303982"/>
                <a:gd name="connsiteX133" fmla="*/ 820826 w 1716176"/>
                <a:gd name="connsiteY133" fmla="*/ 3282338 h 3303982"/>
                <a:gd name="connsiteX134" fmla="*/ 660806 w 1716176"/>
                <a:gd name="connsiteY134" fmla="*/ 3295673 h 3303982"/>
                <a:gd name="connsiteX135" fmla="*/ 436016 w 1716176"/>
                <a:gd name="connsiteY135" fmla="*/ 3291863 h 3303982"/>
                <a:gd name="connsiteX136" fmla="*/ 306476 w 1716176"/>
                <a:gd name="connsiteY136" fmla="*/ 3286148 h 3303982"/>
                <a:gd name="connsiteX0" fmla="*/ 306476 w 1716176"/>
                <a:gd name="connsiteY0" fmla="*/ 3286148 h 3303982"/>
                <a:gd name="connsiteX1" fmla="*/ 289331 w 1716176"/>
                <a:gd name="connsiteY1" fmla="*/ 3227093 h 3303982"/>
                <a:gd name="connsiteX2" fmla="*/ 289331 w 1716176"/>
                <a:gd name="connsiteY2" fmla="*/ 3181373 h 3303982"/>
                <a:gd name="connsiteX3" fmla="*/ 289331 w 1716176"/>
                <a:gd name="connsiteY3" fmla="*/ 3101363 h 3303982"/>
                <a:gd name="connsiteX4" fmla="*/ 287426 w 1716176"/>
                <a:gd name="connsiteY4" fmla="*/ 3061358 h 3303982"/>
                <a:gd name="connsiteX5" fmla="*/ 275996 w 1716176"/>
                <a:gd name="connsiteY5" fmla="*/ 2952773 h 3303982"/>
                <a:gd name="connsiteX6" fmla="*/ 260756 w 1716176"/>
                <a:gd name="connsiteY6" fmla="*/ 2834663 h 3303982"/>
                <a:gd name="connsiteX7" fmla="*/ 251231 w 1716176"/>
                <a:gd name="connsiteY7" fmla="*/ 2767988 h 3303982"/>
                <a:gd name="connsiteX8" fmla="*/ 237896 w 1716176"/>
                <a:gd name="connsiteY8" fmla="*/ 2649878 h 3303982"/>
                <a:gd name="connsiteX9" fmla="*/ 232181 w 1716176"/>
                <a:gd name="connsiteY9" fmla="*/ 2566058 h 3303982"/>
                <a:gd name="connsiteX10" fmla="*/ 222656 w 1716176"/>
                <a:gd name="connsiteY10" fmla="*/ 2453663 h 3303982"/>
                <a:gd name="connsiteX11" fmla="*/ 205511 w 1716176"/>
                <a:gd name="connsiteY11" fmla="*/ 2249828 h 3303982"/>
                <a:gd name="connsiteX12" fmla="*/ 186461 w 1716176"/>
                <a:gd name="connsiteY12" fmla="*/ 2063138 h 3303982"/>
                <a:gd name="connsiteX13" fmla="*/ 176936 w 1716176"/>
                <a:gd name="connsiteY13" fmla="*/ 1849778 h 3303982"/>
                <a:gd name="connsiteX14" fmla="*/ 190271 w 1716176"/>
                <a:gd name="connsiteY14" fmla="*/ 1181123 h 3303982"/>
                <a:gd name="connsiteX15" fmla="*/ 184556 w 1716176"/>
                <a:gd name="connsiteY15" fmla="*/ 1127783 h 3303982"/>
                <a:gd name="connsiteX16" fmla="*/ 176936 w 1716176"/>
                <a:gd name="connsiteY16" fmla="*/ 1080158 h 3303982"/>
                <a:gd name="connsiteX17" fmla="*/ 150266 w 1716176"/>
                <a:gd name="connsiteY17" fmla="*/ 1040153 h 3303982"/>
                <a:gd name="connsiteX18" fmla="*/ 112166 w 1716176"/>
                <a:gd name="connsiteY18" fmla="*/ 996338 h 3303982"/>
                <a:gd name="connsiteX19" fmla="*/ 85496 w 1716176"/>
                <a:gd name="connsiteY19" fmla="*/ 967763 h 3303982"/>
                <a:gd name="connsiteX20" fmla="*/ 45491 w 1716176"/>
                <a:gd name="connsiteY20" fmla="*/ 920138 h 3303982"/>
                <a:gd name="connsiteX21" fmla="*/ 28346 w 1716176"/>
                <a:gd name="connsiteY21" fmla="*/ 882038 h 3303982"/>
                <a:gd name="connsiteX22" fmla="*/ 1676 w 1716176"/>
                <a:gd name="connsiteY22" fmla="*/ 832508 h 3303982"/>
                <a:gd name="connsiteX23" fmla="*/ 1676 w 1716176"/>
                <a:gd name="connsiteY23" fmla="*/ 769643 h 3303982"/>
                <a:gd name="connsiteX24" fmla="*/ 13106 w 1716176"/>
                <a:gd name="connsiteY24" fmla="*/ 714398 h 3303982"/>
                <a:gd name="connsiteX25" fmla="*/ 35966 w 1716176"/>
                <a:gd name="connsiteY25" fmla="*/ 678203 h 3303982"/>
                <a:gd name="connsiteX26" fmla="*/ 51206 w 1716176"/>
                <a:gd name="connsiteY26" fmla="*/ 645818 h 3303982"/>
                <a:gd name="connsiteX27" fmla="*/ 64541 w 1716176"/>
                <a:gd name="connsiteY27" fmla="*/ 567713 h 3303982"/>
                <a:gd name="connsiteX28" fmla="*/ 74066 w 1716176"/>
                <a:gd name="connsiteY28" fmla="*/ 531518 h 3303982"/>
                <a:gd name="connsiteX29" fmla="*/ 89306 w 1716176"/>
                <a:gd name="connsiteY29" fmla="*/ 508658 h 3303982"/>
                <a:gd name="connsiteX30" fmla="*/ 108356 w 1716176"/>
                <a:gd name="connsiteY30" fmla="*/ 478178 h 3303982"/>
                <a:gd name="connsiteX31" fmla="*/ 144551 w 1716176"/>
                <a:gd name="connsiteY31" fmla="*/ 462938 h 3303982"/>
                <a:gd name="connsiteX32" fmla="*/ 163601 w 1716176"/>
                <a:gd name="connsiteY32" fmla="*/ 421028 h 3303982"/>
                <a:gd name="connsiteX33" fmla="*/ 173126 w 1716176"/>
                <a:gd name="connsiteY33" fmla="*/ 348638 h 3303982"/>
                <a:gd name="connsiteX34" fmla="*/ 211226 w 1716176"/>
                <a:gd name="connsiteY34" fmla="*/ 333398 h 3303982"/>
                <a:gd name="connsiteX35" fmla="*/ 241706 w 1716176"/>
                <a:gd name="connsiteY35" fmla="*/ 325778 h 3303982"/>
                <a:gd name="connsiteX36" fmla="*/ 264566 w 1716176"/>
                <a:gd name="connsiteY36" fmla="*/ 318158 h 3303982"/>
                <a:gd name="connsiteX37" fmla="*/ 295046 w 1716176"/>
                <a:gd name="connsiteY37" fmla="*/ 302918 h 3303982"/>
                <a:gd name="connsiteX38" fmla="*/ 333146 w 1716176"/>
                <a:gd name="connsiteY38" fmla="*/ 287678 h 3303982"/>
                <a:gd name="connsiteX39" fmla="*/ 356006 w 1716176"/>
                <a:gd name="connsiteY39" fmla="*/ 280058 h 3303982"/>
                <a:gd name="connsiteX40" fmla="*/ 378866 w 1716176"/>
                <a:gd name="connsiteY40" fmla="*/ 272438 h 3303982"/>
                <a:gd name="connsiteX41" fmla="*/ 411251 w 1716176"/>
                <a:gd name="connsiteY41" fmla="*/ 264818 h 3303982"/>
                <a:gd name="connsiteX42" fmla="*/ 455066 w 1716176"/>
                <a:gd name="connsiteY42" fmla="*/ 251483 h 3303982"/>
                <a:gd name="connsiteX43" fmla="*/ 542696 w 1716176"/>
                <a:gd name="connsiteY43" fmla="*/ 257198 h 3303982"/>
                <a:gd name="connsiteX44" fmla="*/ 561746 w 1716176"/>
                <a:gd name="connsiteY44" fmla="*/ 302918 h 3303982"/>
                <a:gd name="connsiteX45" fmla="*/ 552221 w 1716176"/>
                <a:gd name="connsiteY45" fmla="*/ 358163 h 3303982"/>
                <a:gd name="connsiteX46" fmla="*/ 546506 w 1716176"/>
                <a:gd name="connsiteY46" fmla="*/ 396263 h 3303982"/>
                <a:gd name="connsiteX47" fmla="*/ 613181 w 1716176"/>
                <a:gd name="connsiteY47" fmla="*/ 447698 h 3303982"/>
                <a:gd name="connsiteX48" fmla="*/ 698906 w 1716176"/>
                <a:gd name="connsiteY48" fmla="*/ 424838 h 3303982"/>
                <a:gd name="connsiteX49" fmla="*/ 754151 w 1716176"/>
                <a:gd name="connsiteY49" fmla="*/ 409598 h 3303982"/>
                <a:gd name="connsiteX50" fmla="*/ 801776 w 1716176"/>
                <a:gd name="connsiteY50" fmla="*/ 381023 h 3303982"/>
                <a:gd name="connsiteX51" fmla="*/ 775106 w 1716176"/>
                <a:gd name="connsiteY51" fmla="*/ 396263 h 3303982"/>
                <a:gd name="connsiteX52" fmla="*/ 828446 w 1716176"/>
                <a:gd name="connsiteY52" fmla="*/ 363878 h 3303982"/>
                <a:gd name="connsiteX53" fmla="*/ 851306 w 1716176"/>
                <a:gd name="connsiteY53" fmla="*/ 335303 h 3303982"/>
                <a:gd name="connsiteX54" fmla="*/ 849401 w 1716176"/>
                <a:gd name="connsiteY54" fmla="*/ 308633 h 3303982"/>
                <a:gd name="connsiteX55" fmla="*/ 845591 w 1716176"/>
                <a:gd name="connsiteY55" fmla="*/ 278153 h 3303982"/>
                <a:gd name="connsiteX56" fmla="*/ 832256 w 1716176"/>
                <a:gd name="connsiteY56" fmla="*/ 247673 h 3303982"/>
                <a:gd name="connsiteX57" fmla="*/ 836066 w 1716176"/>
                <a:gd name="connsiteY57" fmla="*/ 234338 h 3303982"/>
                <a:gd name="connsiteX58" fmla="*/ 851306 w 1716176"/>
                <a:gd name="connsiteY58" fmla="*/ 211478 h 3303982"/>
                <a:gd name="connsiteX59" fmla="*/ 874166 w 1716176"/>
                <a:gd name="connsiteY59" fmla="*/ 203858 h 3303982"/>
                <a:gd name="connsiteX60" fmla="*/ 927506 w 1716176"/>
                <a:gd name="connsiteY60" fmla="*/ 165758 h 3303982"/>
                <a:gd name="connsiteX61" fmla="*/ 950366 w 1716176"/>
                <a:gd name="connsiteY61" fmla="*/ 158138 h 3303982"/>
                <a:gd name="connsiteX62" fmla="*/ 975131 w 1716176"/>
                <a:gd name="connsiteY62" fmla="*/ 125753 h 3303982"/>
                <a:gd name="connsiteX63" fmla="*/ 1011326 w 1716176"/>
                <a:gd name="connsiteY63" fmla="*/ 104798 h 3303982"/>
                <a:gd name="connsiteX64" fmla="*/ 1034186 w 1716176"/>
                <a:gd name="connsiteY64" fmla="*/ 89558 h 3303982"/>
                <a:gd name="connsiteX65" fmla="*/ 1057046 w 1716176"/>
                <a:gd name="connsiteY65" fmla="*/ 81938 h 3303982"/>
                <a:gd name="connsiteX66" fmla="*/ 1079906 w 1716176"/>
                <a:gd name="connsiteY66" fmla="*/ 66698 h 3303982"/>
                <a:gd name="connsiteX67" fmla="*/ 1110386 w 1716176"/>
                <a:gd name="connsiteY67" fmla="*/ 41933 h 3303982"/>
                <a:gd name="connsiteX68" fmla="*/ 1154201 w 1716176"/>
                <a:gd name="connsiteY68" fmla="*/ 22883 h 3303982"/>
                <a:gd name="connsiteX69" fmla="*/ 1194206 w 1716176"/>
                <a:gd name="connsiteY69" fmla="*/ 15263 h 3303982"/>
                <a:gd name="connsiteX70" fmla="*/ 1241831 w 1716176"/>
                <a:gd name="connsiteY70" fmla="*/ 5738 h 3303982"/>
                <a:gd name="connsiteX71" fmla="*/ 1297076 w 1716176"/>
                <a:gd name="connsiteY71" fmla="*/ 23 h 3303982"/>
                <a:gd name="connsiteX72" fmla="*/ 1367561 w 1716176"/>
                <a:gd name="connsiteY72" fmla="*/ 3833 h 3303982"/>
                <a:gd name="connsiteX73" fmla="*/ 1409471 w 1716176"/>
                <a:gd name="connsiteY73" fmla="*/ 5738 h 3303982"/>
                <a:gd name="connsiteX74" fmla="*/ 1447571 w 1716176"/>
                <a:gd name="connsiteY74" fmla="*/ 15263 h 3303982"/>
                <a:gd name="connsiteX75" fmla="*/ 1493291 w 1716176"/>
                <a:gd name="connsiteY75" fmla="*/ 40028 h 3303982"/>
                <a:gd name="connsiteX76" fmla="*/ 1539011 w 1716176"/>
                <a:gd name="connsiteY76" fmla="*/ 72413 h 3303982"/>
                <a:gd name="connsiteX77" fmla="*/ 1565681 w 1716176"/>
                <a:gd name="connsiteY77" fmla="*/ 95273 h 3303982"/>
                <a:gd name="connsiteX78" fmla="*/ 1607591 w 1716176"/>
                <a:gd name="connsiteY78" fmla="*/ 129563 h 3303982"/>
                <a:gd name="connsiteX79" fmla="*/ 1641881 w 1716176"/>
                <a:gd name="connsiteY79" fmla="*/ 161948 h 3303982"/>
                <a:gd name="connsiteX80" fmla="*/ 1653311 w 1716176"/>
                <a:gd name="connsiteY80" fmla="*/ 213383 h 3303982"/>
                <a:gd name="connsiteX81" fmla="*/ 1643786 w 1716176"/>
                <a:gd name="connsiteY81" fmla="*/ 270533 h 3303982"/>
                <a:gd name="connsiteX82" fmla="*/ 1657121 w 1716176"/>
                <a:gd name="connsiteY82" fmla="*/ 304823 h 3303982"/>
                <a:gd name="connsiteX83" fmla="*/ 1683791 w 1716176"/>
                <a:gd name="connsiteY83" fmla="*/ 331493 h 3303982"/>
                <a:gd name="connsiteX84" fmla="*/ 1693316 w 1716176"/>
                <a:gd name="connsiteY84" fmla="*/ 363878 h 3303982"/>
                <a:gd name="connsiteX85" fmla="*/ 1712366 w 1716176"/>
                <a:gd name="connsiteY85" fmla="*/ 394358 h 3303982"/>
                <a:gd name="connsiteX86" fmla="*/ 1716176 w 1716176"/>
                <a:gd name="connsiteY86" fmla="*/ 430553 h 3303982"/>
                <a:gd name="connsiteX87" fmla="*/ 1706651 w 1716176"/>
                <a:gd name="connsiteY87" fmla="*/ 480083 h 3303982"/>
                <a:gd name="connsiteX88" fmla="*/ 1689506 w 1716176"/>
                <a:gd name="connsiteY88" fmla="*/ 531518 h 3303982"/>
                <a:gd name="connsiteX89" fmla="*/ 1678076 w 1716176"/>
                <a:gd name="connsiteY89" fmla="*/ 584858 h 3303982"/>
                <a:gd name="connsiteX90" fmla="*/ 1666646 w 1716176"/>
                <a:gd name="connsiteY90" fmla="*/ 630578 h 3303982"/>
                <a:gd name="connsiteX91" fmla="*/ 1659026 w 1716176"/>
                <a:gd name="connsiteY91" fmla="*/ 653438 h 3303982"/>
                <a:gd name="connsiteX92" fmla="*/ 1653311 w 1716176"/>
                <a:gd name="connsiteY92" fmla="*/ 683918 h 3303982"/>
                <a:gd name="connsiteX93" fmla="*/ 1626641 w 1716176"/>
                <a:gd name="connsiteY93" fmla="*/ 742973 h 3303982"/>
                <a:gd name="connsiteX94" fmla="*/ 1558061 w 1716176"/>
                <a:gd name="connsiteY94" fmla="*/ 765833 h 3303982"/>
                <a:gd name="connsiteX95" fmla="*/ 1468526 w 1716176"/>
                <a:gd name="connsiteY95" fmla="*/ 760118 h 3303982"/>
                <a:gd name="connsiteX96" fmla="*/ 1392326 w 1716176"/>
                <a:gd name="connsiteY96" fmla="*/ 744878 h 3303982"/>
                <a:gd name="connsiteX97" fmla="*/ 1325651 w 1716176"/>
                <a:gd name="connsiteY97" fmla="*/ 733448 h 3303982"/>
                <a:gd name="connsiteX98" fmla="*/ 1238021 w 1716176"/>
                <a:gd name="connsiteY98" fmla="*/ 741068 h 3303982"/>
                <a:gd name="connsiteX99" fmla="*/ 1211351 w 1716176"/>
                <a:gd name="connsiteY99" fmla="*/ 760118 h 3303982"/>
                <a:gd name="connsiteX100" fmla="*/ 1192301 w 1716176"/>
                <a:gd name="connsiteY100" fmla="*/ 782978 h 3303982"/>
                <a:gd name="connsiteX101" fmla="*/ 1158011 w 1716176"/>
                <a:gd name="connsiteY101" fmla="*/ 809648 h 3303982"/>
                <a:gd name="connsiteX102" fmla="*/ 1123721 w 1716176"/>
                <a:gd name="connsiteY102" fmla="*/ 842033 h 3303982"/>
                <a:gd name="connsiteX103" fmla="*/ 1102766 w 1716176"/>
                <a:gd name="connsiteY103" fmla="*/ 859178 h 3303982"/>
                <a:gd name="connsiteX104" fmla="*/ 1074191 w 1716176"/>
                <a:gd name="connsiteY104" fmla="*/ 885848 h 3303982"/>
                <a:gd name="connsiteX105" fmla="*/ 1049426 w 1716176"/>
                <a:gd name="connsiteY105" fmla="*/ 920138 h 3303982"/>
                <a:gd name="connsiteX106" fmla="*/ 1024661 w 1716176"/>
                <a:gd name="connsiteY106" fmla="*/ 954428 h 3303982"/>
                <a:gd name="connsiteX107" fmla="*/ 1005611 w 1716176"/>
                <a:gd name="connsiteY107" fmla="*/ 996338 h 3303982"/>
                <a:gd name="connsiteX108" fmla="*/ 984656 w 1716176"/>
                <a:gd name="connsiteY108" fmla="*/ 1024913 h 3303982"/>
                <a:gd name="connsiteX109" fmla="*/ 965606 w 1716176"/>
                <a:gd name="connsiteY109" fmla="*/ 1064918 h 3303982"/>
                <a:gd name="connsiteX110" fmla="*/ 940841 w 1716176"/>
                <a:gd name="connsiteY110" fmla="*/ 1112543 h 3303982"/>
                <a:gd name="connsiteX111" fmla="*/ 927506 w 1716176"/>
                <a:gd name="connsiteY111" fmla="*/ 1144928 h 3303982"/>
                <a:gd name="connsiteX112" fmla="*/ 912266 w 1716176"/>
                <a:gd name="connsiteY112" fmla="*/ 1179218 h 3303982"/>
                <a:gd name="connsiteX113" fmla="*/ 919886 w 1716176"/>
                <a:gd name="connsiteY113" fmla="*/ 1209698 h 3303982"/>
                <a:gd name="connsiteX114" fmla="*/ 965606 w 1716176"/>
                <a:gd name="connsiteY114" fmla="*/ 1238273 h 3303982"/>
                <a:gd name="connsiteX115" fmla="*/ 1007516 w 1716176"/>
                <a:gd name="connsiteY115" fmla="*/ 1283993 h 3303982"/>
                <a:gd name="connsiteX116" fmla="*/ 975131 w 1716176"/>
                <a:gd name="connsiteY116" fmla="*/ 1365908 h 3303982"/>
                <a:gd name="connsiteX117" fmla="*/ 942746 w 1716176"/>
                <a:gd name="connsiteY117" fmla="*/ 1424963 h 3303982"/>
                <a:gd name="connsiteX118" fmla="*/ 908456 w 1716176"/>
                <a:gd name="connsiteY118" fmla="*/ 1468778 h 3303982"/>
                <a:gd name="connsiteX119" fmla="*/ 866546 w 1716176"/>
                <a:gd name="connsiteY119" fmla="*/ 1487828 h 3303982"/>
                <a:gd name="connsiteX120" fmla="*/ 841781 w 1716176"/>
                <a:gd name="connsiteY120" fmla="*/ 1541168 h 3303982"/>
                <a:gd name="connsiteX121" fmla="*/ 834161 w 1716176"/>
                <a:gd name="connsiteY121" fmla="*/ 1590698 h 3303982"/>
                <a:gd name="connsiteX122" fmla="*/ 824636 w 1716176"/>
                <a:gd name="connsiteY122" fmla="*/ 1668803 h 3303982"/>
                <a:gd name="connsiteX123" fmla="*/ 811301 w 1716176"/>
                <a:gd name="connsiteY123" fmla="*/ 1748813 h 3303982"/>
                <a:gd name="connsiteX124" fmla="*/ 801776 w 1716176"/>
                <a:gd name="connsiteY124" fmla="*/ 1832633 h 3303982"/>
                <a:gd name="connsiteX125" fmla="*/ 796061 w 1716176"/>
                <a:gd name="connsiteY125" fmla="*/ 1906928 h 3303982"/>
                <a:gd name="connsiteX126" fmla="*/ 786536 w 1716176"/>
                <a:gd name="connsiteY126" fmla="*/ 2007893 h 3303982"/>
                <a:gd name="connsiteX127" fmla="*/ 786536 w 1716176"/>
                <a:gd name="connsiteY127" fmla="*/ 2120288 h 3303982"/>
                <a:gd name="connsiteX128" fmla="*/ 790346 w 1716176"/>
                <a:gd name="connsiteY128" fmla="*/ 2207918 h 3303982"/>
                <a:gd name="connsiteX129" fmla="*/ 813206 w 1716176"/>
                <a:gd name="connsiteY129" fmla="*/ 2547008 h 3303982"/>
                <a:gd name="connsiteX130" fmla="*/ 826541 w 1716176"/>
                <a:gd name="connsiteY130" fmla="*/ 2804183 h 3303982"/>
                <a:gd name="connsiteX131" fmla="*/ 826541 w 1716176"/>
                <a:gd name="connsiteY131" fmla="*/ 3061358 h 3303982"/>
                <a:gd name="connsiteX132" fmla="*/ 820826 w 1716176"/>
                <a:gd name="connsiteY132" fmla="*/ 3282338 h 3303982"/>
                <a:gd name="connsiteX133" fmla="*/ 660806 w 1716176"/>
                <a:gd name="connsiteY133" fmla="*/ 3295673 h 3303982"/>
                <a:gd name="connsiteX134" fmla="*/ 436016 w 1716176"/>
                <a:gd name="connsiteY134" fmla="*/ 3291863 h 3303982"/>
                <a:gd name="connsiteX135" fmla="*/ 306476 w 1716176"/>
                <a:gd name="connsiteY135" fmla="*/ 3286148 h 3303982"/>
                <a:gd name="connsiteX0" fmla="*/ 306476 w 1716176"/>
                <a:gd name="connsiteY0" fmla="*/ 3286148 h 3303982"/>
                <a:gd name="connsiteX1" fmla="*/ 289331 w 1716176"/>
                <a:gd name="connsiteY1" fmla="*/ 3227093 h 3303982"/>
                <a:gd name="connsiteX2" fmla="*/ 289331 w 1716176"/>
                <a:gd name="connsiteY2" fmla="*/ 3181373 h 3303982"/>
                <a:gd name="connsiteX3" fmla="*/ 289331 w 1716176"/>
                <a:gd name="connsiteY3" fmla="*/ 3101363 h 3303982"/>
                <a:gd name="connsiteX4" fmla="*/ 287426 w 1716176"/>
                <a:gd name="connsiteY4" fmla="*/ 3061358 h 3303982"/>
                <a:gd name="connsiteX5" fmla="*/ 275996 w 1716176"/>
                <a:gd name="connsiteY5" fmla="*/ 2952773 h 3303982"/>
                <a:gd name="connsiteX6" fmla="*/ 260756 w 1716176"/>
                <a:gd name="connsiteY6" fmla="*/ 2834663 h 3303982"/>
                <a:gd name="connsiteX7" fmla="*/ 251231 w 1716176"/>
                <a:gd name="connsiteY7" fmla="*/ 2767988 h 3303982"/>
                <a:gd name="connsiteX8" fmla="*/ 237896 w 1716176"/>
                <a:gd name="connsiteY8" fmla="*/ 2649878 h 3303982"/>
                <a:gd name="connsiteX9" fmla="*/ 232181 w 1716176"/>
                <a:gd name="connsiteY9" fmla="*/ 2566058 h 3303982"/>
                <a:gd name="connsiteX10" fmla="*/ 222656 w 1716176"/>
                <a:gd name="connsiteY10" fmla="*/ 2453663 h 3303982"/>
                <a:gd name="connsiteX11" fmla="*/ 205511 w 1716176"/>
                <a:gd name="connsiteY11" fmla="*/ 2249828 h 3303982"/>
                <a:gd name="connsiteX12" fmla="*/ 186461 w 1716176"/>
                <a:gd name="connsiteY12" fmla="*/ 2063138 h 3303982"/>
                <a:gd name="connsiteX13" fmla="*/ 176936 w 1716176"/>
                <a:gd name="connsiteY13" fmla="*/ 1849778 h 3303982"/>
                <a:gd name="connsiteX14" fmla="*/ 190271 w 1716176"/>
                <a:gd name="connsiteY14" fmla="*/ 1181123 h 3303982"/>
                <a:gd name="connsiteX15" fmla="*/ 184556 w 1716176"/>
                <a:gd name="connsiteY15" fmla="*/ 1127783 h 3303982"/>
                <a:gd name="connsiteX16" fmla="*/ 176936 w 1716176"/>
                <a:gd name="connsiteY16" fmla="*/ 1080158 h 3303982"/>
                <a:gd name="connsiteX17" fmla="*/ 150266 w 1716176"/>
                <a:gd name="connsiteY17" fmla="*/ 1040153 h 3303982"/>
                <a:gd name="connsiteX18" fmla="*/ 112166 w 1716176"/>
                <a:gd name="connsiteY18" fmla="*/ 996338 h 3303982"/>
                <a:gd name="connsiteX19" fmla="*/ 85496 w 1716176"/>
                <a:gd name="connsiteY19" fmla="*/ 967763 h 3303982"/>
                <a:gd name="connsiteX20" fmla="*/ 45491 w 1716176"/>
                <a:gd name="connsiteY20" fmla="*/ 920138 h 3303982"/>
                <a:gd name="connsiteX21" fmla="*/ 28346 w 1716176"/>
                <a:gd name="connsiteY21" fmla="*/ 882038 h 3303982"/>
                <a:gd name="connsiteX22" fmla="*/ 1676 w 1716176"/>
                <a:gd name="connsiteY22" fmla="*/ 832508 h 3303982"/>
                <a:gd name="connsiteX23" fmla="*/ 1676 w 1716176"/>
                <a:gd name="connsiteY23" fmla="*/ 769643 h 3303982"/>
                <a:gd name="connsiteX24" fmla="*/ 13106 w 1716176"/>
                <a:gd name="connsiteY24" fmla="*/ 714398 h 3303982"/>
                <a:gd name="connsiteX25" fmla="*/ 35966 w 1716176"/>
                <a:gd name="connsiteY25" fmla="*/ 678203 h 3303982"/>
                <a:gd name="connsiteX26" fmla="*/ 51206 w 1716176"/>
                <a:gd name="connsiteY26" fmla="*/ 645818 h 3303982"/>
                <a:gd name="connsiteX27" fmla="*/ 64541 w 1716176"/>
                <a:gd name="connsiteY27" fmla="*/ 567713 h 3303982"/>
                <a:gd name="connsiteX28" fmla="*/ 74066 w 1716176"/>
                <a:gd name="connsiteY28" fmla="*/ 531518 h 3303982"/>
                <a:gd name="connsiteX29" fmla="*/ 89306 w 1716176"/>
                <a:gd name="connsiteY29" fmla="*/ 508658 h 3303982"/>
                <a:gd name="connsiteX30" fmla="*/ 108356 w 1716176"/>
                <a:gd name="connsiteY30" fmla="*/ 478178 h 3303982"/>
                <a:gd name="connsiteX31" fmla="*/ 144551 w 1716176"/>
                <a:gd name="connsiteY31" fmla="*/ 462938 h 3303982"/>
                <a:gd name="connsiteX32" fmla="*/ 163601 w 1716176"/>
                <a:gd name="connsiteY32" fmla="*/ 421028 h 3303982"/>
                <a:gd name="connsiteX33" fmla="*/ 173126 w 1716176"/>
                <a:gd name="connsiteY33" fmla="*/ 348638 h 3303982"/>
                <a:gd name="connsiteX34" fmla="*/ 211226 w 1716176"/>
                <a:gd name="connsiteY34" fmla="*/ 333398 h 3303982"/>
                <a:gd name="connsiteX35" fmla="*/ 241706 w 1716176"/>
                <a:gd name="connsiteY35" fmla="*/ 325778 h 3303982"/>
                <a:gd name="connsiteX36" fmla="*/ 264566 w 1716176"/>
                <a:gd name="connsiteY36" fmla="*/ 318158 h 3303982"/>
                <a:gd name="connsiteX37" fmla="*/ 295046 w 1716176"/>
                <a:gd name="connsiteY37" fmla="*/ 302918 h 3303982"/>
                <a:gd name="connsiteX38" fmla="*/ 333146 w 1716176"/>
                <a:gd name="connsiteY38" fmla="*/ 287678 h 3303982"/>
                <a:gd name="connsiteX39" fmla="*/ 356006 w 1716176"/>
                <a:gd name="connsiteY39" fmla="*/ 280058 h 3303982"/>
                <a:gd name="connsiteX40" fmla="*/ 378866 w 1716176"/>
                <a:gd name="connsiteY40" fmla="*/ 272438 h 3303982"/>
                <a:gd name="connsiteX41" fmla="*/ 411251 w 1716176"/>
                <a:gd name="connsiteY41" fmla="*/ 264818 h 3303982"/>
                <a:gd name="connsiteX42" fmla="*/ 455066 w 1716176"/>
                <a:gd name="connsiteY42" fmla="*/ 251483 h 3303982"/>
                <a:gd name="connsiteX43" fmla="*/ 542696 w 1716176"/>
                <a:gd name="connsiteY43" fmla="*/ 257198 h 3303982"/>
                <a:gd name="connsiteX44" fmla="*/ 561746 w 1716176"/>
                <a:gd name="connsiteY44" fmla="*/ 302918 h 3303982"/>
                <a:gd name="connsiteX45" fmla="*/ 552221 w 1716176"/>
                <a:gd name="connsiteY45" fmla="*/ 358163 h 3303982"/>
                <a:gd name="connsiteX46" fmla="*/ 546506 w 1716176"/>
                <a:gd name="connsiteY46" fmla="*/ 396263 h 3303982"/>
                <a:gd name="connsiteX47" fmla="*/ 575081 w 1716176"/>
                <a:gd name="connsiteY47" fmla="*/ 457223 h 3303982"/>
                <a:gd name="connsiteX48" fmla="*/ 698906 w 1716176"/>
                <a:gd name="connsiteY48" fmla="*/ 424838 h 3303982"/>
                <a:gd name="connsiteX49" fmla="*/ 754151 w 1716176"/>
                <a:gd name="connsiteY49" fmla="*/ 409598 h 3303982"/>
                <a:gd name="connsiteX50" fmla="*/ 801776 w 1716176"/>
                <a:gd name="connsiteY50" fmla="*/ 381023 h 3303982"/>
                <a:gd name="connsiteX51" fmla="*/ 775106 w 1716176"/>
                <a:gd name="connsiteY51" fmla="*/ 396263 h 3303982"/>
                <a:gd name="connsiteX52" fmla="*/ 828446 w 1716176"/>
                <a:gd name="connsiteY52" fmla="*/ 363878 h 3303982"/>
                <a:gd name="connsiteX53" fmla="*/ 851306 w 1716176"/>
                <a:gd name="connsiteY53" fmla="*/ 335303 h 3303982"/>
                <a:gd name="connsiteX54" fmla="*/ 849401 w 1716176"/>
                <a:gd name="connsiteY54" fmla="*/ 308633 h 3303982"/>
                <a:gd name="connsiteX55" fmla="*/ 845591 w 1716176"/>
                <a:gd name="connsiteY55" fmla="*/ 278153 h 3303982"/>
                <a:gd name="connsiteX56" fmla="*/ 832256 w 1716176"/>
                <a:gd name="connsiteY56" fmla="*/ 247673 h 3303982"/>
                <a:gd name="connsiteX57" fmla="*/ 836066 w 1716176"/>
                <a:gd name="connsiteY57" fmla="*/ 234338 h 3303982"/>
                <a:gd name="connsiteX58" fmla="*/ 851306 w 1716176"/>
                <a:gd name="connsiteY58" fmla="*/ 211478 h 3303982"/>
                <a:gd name="connsiteX59" fmla="*/ 874166 w 1716176"/>
                <a:gd name="connsiteY59" fmla="*/ 203858 h 3303982"/>
                <a:gd name="connsiteX60" fmla="*/ 927506 w 1716176"/>
                <a:gd name="connsiteY60" fmla="*/ 165758 h 3303982"/>
                <a:gd name="connsiteX61" fmla="*/ 950366 w 1716176"/>
                <a:gd name="connsiteY61" fmla="*/ 158138 h 3303982"/>
                <a:gd name="connsiteX62" fmla="*/ 975131 w 1716176"/>
                <a:gd name="connsiteY62" fmla="*/ 125753 h 3303982"/>
                <a:gd name="connsiteX63" fmla="*/ 1011326 w 1716176"/>
                <a:gd name="connsiteY63" fmla="*/ 104798 h 3303982"/>
                <a:gd name="connsiteX64" fmla="*/ 1034186 w 1716176"/>
                <a:gd name="connsiteY64" fmla="*/ 89558 h 3303982"/>
                <a:gd name="connsiteX65" fmla="*/ 1057046 w 1716176"/>
                <a:gd name="connsiteY65" fmla="*/ 81938 h 3303982"/>
                <a:gd name="connsiteX66" fmla="*/ 1079906 w 1716176"/>
                <a:gd name="connsiteY66" fmla="*/ 66698 h 3303982"/>
                <a:gd name="connsiteX67" fmla="*/ 1110386 w 1716176"/>
                <a:gd name="connsiteY67" fmla="*/ 41933 h 3303982"/>
                <a:gd name="connsiteX68" fmla="*/ 1154201 w 1716176"/>
                <a:gd name="connsiteY68" fmla="*/ 22883 h 3303982"/>
                <a:gd name="connsiteX69" fmla="*/ 1194206 w 1716176"/>
                <a:gd name="connsiteY69" fmla="*/ 15263 h 3303982"/>
                <a:gd name="connsiteX70" fmla="*/ 1241831 w 1716176"/>
                <a:gd name="connsiteY70" fmla="*/ 5738 h 3303982"/>
                <a:gd name="connsiteX71" fmla="*/ 1297076 w 1716176"/>
                <a:gd name="connsiteY71" fmla="*/ 23 h 3303982"/>
                <a:gd name="connsiteX72" fmla="*/ 1367561 w 1716176"/>
                <a:gd name="connsiteY72" fmla="*/ 3833 h 3303982"/>
                <a:gd name="connsiteX73" fmla="*/ 1409471 w 1716176"/>
                <a:gd name="connsiteY73" fmla="*/ 5738 h 3303982"/>
                <a:gd name="connsiteX74" fmla="*/ 1447571 w 1716176"/>
                <a:gd name="connsiteY74" fmla="*/ 15263 h 3303982"/>
                <a:gd name="connsiteX75" fmla="*/ 1493291 w 1716176"/>
                <a:gd name="connsiteY75" fmla="*/ 40028 h 3303982"/>
                <a:gd name="connsiteX76" fmla="*/ 1539011 w 1716176"/>
                <a:gd name="connsiteY76" fmla="*/ 72413 h 3303982"/>
                <a:gd name="connsiteX77" fmla="*/ 1565681 w 1716176"/>
                <a:gd name="connsiteY77" fmla="*/ 95273 h 3303982"/>
                <a:gd name="connsiteX78" fmla="*/ 1607591 w 1716176"/>
                <a:gd name="connsiteY78" fmla="*/ 129563 h 3303982"/>
                <a:gd name="connsiteX79" fmla="*/ 1641881 w 1716176"/>
                <a:gd name="connsiteY79" fmla="*/ 161948 h 3303982"/>
                <a:gd name="connsiteX80" fmla="*/ 1653311 w 1716176"/>
                <a:gd name="connsiteY80" fmla="*/ 213383 h 3303982"/>
                <a:gd name="connsiteX81" fmla="*/ 1643786 w 1716176"/>
                <a:gd name="connsiteY81" fmla="*/ 270533 h 3303982"/>
                <a:gd name="connsiteX82" fmla="*/ 1657121 w 1716176"/>
                <a:gd name="connsiteY82" fmla="*/ 304823 h 3303982"/>
                <a:gd name="connsiteX83" fmla="*/ 1683791 w 1716176"/>
                <a:gd name="connsiteY83" fmla="*/ 331493 h 3303982"/>
                <a:gd name="connsiteX84" fmla="*/ 1693316 w 1716176"/>
                <a:gd name="connsiteY84" fmla="*/ 363878 h 3303982"/>
                <a:gd name="connsiteX85" fmla="*/ 1712366 w 1716176"/>
                <a:gd name="connsiteY85" fmla="*/ 394358 h 3303982"/>
                <a:gd name="connsiteX86" fmla="*/ 1716176 w 1716176"/>
                <a:gd name="connsiteY86" fmla="*/ 430553 h 3303982"/>
                <a:gd name="connsiteX87" fmla="*/ 1706651 w 1716176"/>
                <a:gd name="connsiteY87" fmla="*/ 480083 h 3303982"/>
                <a:gd name="connsiteX88" fmla="*/ 1689506 w 1716176"/>
                <a:gd name="connsiteY88" fmla="*/ 531518 h 3303982"/>
                <a:gd name="connsiteX89" fmla="*/ 1678076 w 1716176"/>
                <a:gd name="connsiteY89" fmla="*/ 584858 h 3303982"/>
                <a:gd name="connsiteX90" fmla="*/ 1666646 w 1716176"/>
                <a:gd name="connsiteY90" fmla="*/ 630578 h 3303982"/>
                <a:gd name="connsiteX91" fmla="*/ 1659026 w 1716176"/>
                <a:gd name="connsiteY91" fmla="*/ 653438 h 3303982"/>
                <a:gd name="connsiteX92" fmla="*/ 1653311 w 1716176"/>
                <a:gd name="connsiteY92" fmla="*/ 683918 h 3303982"/>
                <a:gd name="connsiteX93" fmla="*/ 1626641 w 1716176"/>
                <a:gd name="connsiteY93" fmla="*/ 742973 h 3303982"/>
                <a:gd name="connsiteX94" fmla="*/ 1558061 w 1716176"/>
                <a:gd name="connsiteY94" fmla="*/ 765833 h 3303982"/>
                <a:gd name="connsiteX95" fmla="*/ 1468526 w 1716176"/>
                <a:gd name="connsiteY95" fmla="*/ 760118 h 3303982"/>
                <a:gd name="connsiteX96" fmla="*/ 1392326 w 1716176"/>
                <a:gd name="connsiteY96" fmla="*/ 744878 h 3303982"/>
                <a:gd name="connsiteX97" fmla="*/ 1325651 w 1716176"/>
                <a:gd name="connsiteY97" fmla="*/ 733448 h 3303982"/>
                <a:gd name="connsiteX98" fmla="*/ 1238021 w 1716176"/>
                <a:gd name="connsiteY98" fmla="*/ 741068 h 3303982"/>
                <a:gd name="connsiteX99" fmla="*/ 1211351 w 1716176"/>
                <a:gd name="connsiteY99" fmla="*/ 760118 h 3303982"/>
                <a:gd name="connsiteX100" fmla="*/ 1192301 w 1716176"/>
                <a:gd name="connsiteY100" fmla="*/ 782978 h 3303982"/>
                <a:gd name="connsiteX101" fmla="*/ 1158011 w 1716176"/>
                <a:gd name="connsiteY101" fmla="*/ 809648 h 3303982"/>
                <a:gd name="connsiteX102" fmla="*/ 1123721 w 1716176"/>
                <a:gd name="connsiteY102" fmla="*/ 842033 h 3303982"/>
                <a:gd name="connsiteX103" fmla="*/ 1102766 w 1716176"/>
                <a:gd name="connsiteY103" fmla="*/ 859178 h 3303982"/>
                <a:gd name="connsiteX104" fmla="*/ 1074191 w 1716176"/>
                <a:gd name="connsiteY104" fmla="*/ 885848 h 3303982"/>
                <a:gd name="connsiteX105" fmla="*/ 1049426 w 1716176"/>
                <a:gd name="connsiteY105" fmla="*/ 920138 h 3303982"/>
                <a:gd name="connsiteX106" fmla="*/ 1024661 w 1716176"/>
                <a:gd name="connsiteY106" fmla="*/ 954428 h 3303982"/>
                <a:gd name="connsiteX107" fmla="*/ 1005611 w 1716176"/>
                <a:gd name="connsiteY107" fmla="*/ 996338 h 3303982"/>
                <a:gd name="connsiteX108" fmla="*/ 984656 w 1716176"/>
                <a:gd name="connsiteY108" fmla="*/ 1024913 h 3303982"/>
                <a:gd name="connsiteX109" fmla="*/ 965606 w 1716176"/>
                <a:gd name="connsiteY109" fmla="*/ 1064918 h 3303982"/>
                <a:gd name="connsiteX110" fmla="*/ 940841 w 1716176"/>
                <a:gd name="connsiteY110" fmla="*/ 1112543 h 3303982"/>
                <a:gd name="connsiteX111" fmla="*/ 927506 w 1716176"/>
                <a:gd name="connsiteY111" fmla="*/ 1144928 h 3303982"/>
                <a:gd name="connsiteX112" fmla="*/ 912266 w 1716176"/>
                <a:gd name="connsiteY112" fmla="*/ 1179218 h 3303982"/>
                <a:gd name="connsiteX113" fmla="*/ 919886 w 1716176"/>
                <a:gd name="connsiteY113" fmla="*/ 1209698 h 3303982"/>
                <a:gd name="connsiteX114" fmla="*/ 965606 w 1716176"/>
                <a:gd name="connsiteY114" fmla="*/ 1238273 h 3303982"/>
                <a:gd name="connsiteX115" fmla="*/ 1007516 w 1716176"/>
                <a:gd name="connsiteY115" fmla="*/ 1283993 h 3303982"/>
                <a:gd name="connsiteX116" fmla="*/ 975131 w 1716176"/>
                <a:gd name="connsiteY116" fmla="*/ 1365908 h 3303982"/>
                <a:gd name="connsiteX117" fmla="*/ 942746 w 1716176"/>
                <a:gd name="connsiteY117" fmla="*/ 1424963 h 3303982"/>
                <a:gd name="connsiteX118" fmla="*/ 908456 w 1716176"/>
                <a:gd name="connsiteY118" fmla="*/ 1468778 h 3303982"/>
                <a:gd name="connsiteX119" fmla="*/ 866546 w 1716176"/>
                <a:gd name="connsiteY119" fmla="*/ 1487828 h 3303982"/>
                <a:gd name="connsiteX120" fmla="*/ 841781 w 1716176"/>
                <a:gd name="connsiteY120" fmla="*/ 1541168 h 3303982"/>
                <a:gd name="connsiteX121" fmla="*/ 834161 w 1716176"/>
                <a:gd name="connsiteY121" fmla="*/ 1590698 h 3303982"/>
                <a:gd name="connsiteX122" fmla="*/ 824636 w 1716176"/>
                <a:gd name="connsiteY122" fmla="*/ 1668803 h 3303982"/>
                <a:gd name="connsiteX123" fmla="*/ 811301 w 1716176"/>
                <a:gd name="connsiteY123" fmla="*/ 1748813 h 3303982"/>
                <a:gd name="connsiteX124" fmla="*/ 801776 w 1716176"/>
                <a:gd name="connsiteY124" fmla="*/ 1832633 h 3303982"/>
                <a:gd name="connsiteX125" fmla="*/ 796061 w 1716176"/>
                <a:gd name="connsiteY125" fmla="*/ 1906928 h 3303982"/>
                <a:gd name="connsiteX126" fmla="*/ 786536 w 1716176"/>
                <a:gd name="connsiteY126" fmla="*/ 2007893 h 3303982"/>
                <a:gd name="connsiteX127" fmla="*/ 786536 w 1716176"/>
                <a:gd name="connsiteY127" fmla="*/ 2120288 h 3303982"/>
                <a:gd name="connsiteX128" fmla="*/ 790346 w 1716176"/>
                <a:gd name="connsiteY128" fmla="*/ 2207918 h 3303982"/>
                <a:gd name="connsiteX129" fmla="*/ 813206 w 1716176"/>
                <a:gd name="connsiteY129" fmla="*/ 2547008 h 3303982"/>
                <a:gd name="connsiteX130" fmla="*/ 826541 w 1716176"/>
                <a:gd name="connsiteY130" fmla="*/ 2804183 h 3303982"/>
                <a:gd name="connsiteX131" fmla="*/ 826541 w 1716176"/>
                <a:gd name="connsiteY131" fmla="*/ 3061358 h 3303982"/>
                <a:gd name="connsiteX132" fmla="*/ 820826 w 1716176"/>
                <a:gd name="connsiteY132" fmla="*/ 3282338 h 3303982"/>
                <a:gd name="connsiteX133" fmla="*/ 660806 w 1716176"/>
                <a:gd name="connsiteY133" fmla="*/ 3295673 h 3303982"/>
                <a:gd name="connsiteX134" fmla="*/ 436016 w 1716176"/>
                <a:gd name="connsiteY134" fmla="*/ 3291863 h 3303982"/>
                <a:gd name="connsiteX135" fmla="*/ 306476 w 1716176"/>
                <a:gd name="connsiteY135" fmla="*/ 3286148 h 3303982"/>
                <a:gd name="connsiteX0" fmla="*/ 306476 w 1716176"/>
                <a:gd name="connsiteY0" fmla="*/ 3286148 h 3303982"/>
                <a:gd name="connsiteX1" fmla="*/ 289331 w 1716176"/>
                <a:gd name="connsiteY1" fmla="*/ 3227093 h 3303982"/>
                <a:gd name="connsiteX2" fmla="*/ 289331 w 1716176"/>
                <a:gd name="connsiteY2" fmla="*/ 3181373 h 3303982"/>
                <a:gd name="connsiteX3" fmla="*/ 289331 w 1716176"/>
                <a:gd name="connsiteY3" fmla="*/ 3101363 h 3303982"/>
                <a:gd name="connsiteX4" fmla="*/ 287426 w 1716176"/>
                <a:gd name="connsiteY4" fmla="*/ 3061358 h 3303982"/>
                <a:gd name="connsiteX5" fmla="*/ 275996 w 1716176"/>
                <a:gd name="connsiteY5" fmla="*/ 2952773 h 3303982"/>
                <a:gd name="connsiteX6" fmla="*/ 260756 w 1716176"/>
                <a:gd name="connsiteY6" fmla="*/ 2834663 h 3303982"/>
                <a:gd name="connsiteX7" fmla="*/ 251231 w 1716176"/>
                <a:gd name="connsiteY7" fmla="*/ 2767988 h 3303982"/>
                <a:gd name="connsiteX8" fmla="*/ 237896 w 1716176"/>
                <a:gd name="connsiteY8" fmla="*/ 2649878 h 3303982"/>
                <a:gd name="connsiteX9" fmla="*/ 232181 w 1716176"/>
                <a:gd name="connsiteY9" fmla="*/ 2566058 h 3303982"/>
                <a:gd name="connsiteX10" fmla="*/ 222656 w 1716176"/>
                <a:gd name="connsiteY10" fmla="*/ 2453663 h 3303982"/>
                <a:gd name="connsiteX11" fmla="*/ 205511 w 1716176"/>
                <a:gd name="connsiteY11" fmla="*/ 2249828 h 3303982"/>
                <a:gd name="connsiteX12" fmla="*/ 186461 w 1716176"/>
                <a:gd name="connsiteY12" fmla="*/ 2063138 h 3303982"/>
                <a:gd name="connsiteX13" fmla="*/ 176936 w 1716176"/>
                <a:gd name="connsiteY13" fmla="*/ 1849778 h 3303982"/>
                <a:gd name="connsiteX14" fmla="*/ 190271 w 1716176"/>
                <a:gd name="connsiteY14" fmla="*/ 1181123 h 3303982"/>
                <a:gd name="connsiteX15" fmla="*/ 184556 w 1716176"/>
                <a:gd name="connsiteY15" fmla="*/ 1127783 h 3303982"/>
                <a:gd name="connsiteX16" fmla="*/ 176936 w 1716176"/>
                <a:gd name="connsiteY16" fmla="*/ 1080158 h 3303982"/>
                <a:gd name="connsiteX17" fmla="*/ 150266 w 1716176"/>
                <a:gd name="connsiteY17" fmla="*/ 1040153 h 3303982"/>
                <a:gd name="connsiteX18" fmla="*/ 112166 w 1716176"/>
                <a:gd name="connsiteY18" fmla="*/ 996338 h 3303982"/>
                <a:gd name="connsiteX19" fmla="*/ 85496 w 1716176"/>
                <a:gd name="connsiteY19" fmla="*/ 967763 h 3303982"/>
                <a:gd name="connsiteX20" fmla="*/ 45491 w 1716176"/>
                <a:gd name="connsiteY20" fmla="*/ 920138 h 3303982"/>
                <a:gd name="connsiteX21" fmla="*/ 28346 w 1716176"/>
                <a:gd name="connsiteY21" fmla="*/ 882038 h 3303982"/>
                <a:gd name="connsiteX22" fmla="*/ 1676 w 1716176"/>
                <a:gd name="connsiteY22" fmla="*/ 832508 h 3303982"/>
                <a:gd name="connsiteX23" fmla="*/ 1676 w 1716176"/>
                <a:gd name="connsiteY23" fmla="*/ 769643 h 3303982"/>
                <a:gd name="connsiteX24" fmla="*/ 13106 w 1716176"/>
                <a:gd name="connsiteY24" fmla="*/ 714398 h 3303982"/>
                <a:gd name="connsiteX25" fmla="*/ 35966 w 1716176"/>
                <a:gd name="connsiteY25" fmla="*/ 678203 h 3303982"/>
                <a:gd name="connsiteX26" fmla="*/ 51206 w 1716176"/>
                <a:gd name="connsiteY26" fmla="*/ 645818 h 3303982"/>
                <a:gd name="connsiteX27" fmla="*/ 64541 w 1716176"/>
                <a:gd name="connsiteY27" fmla="*/ 567713 h 3303982"/>
                <a:gd name="connsiteX28" fmla="*/ 74066 w 1716176"/>
                <a:gd name="connsiteY28" fmla="*/ 531518 h 3303982"/>
                <a:gd name="connsiteX29" fmla="*/ 89306 w 1716176"/>
                <a:gd name="connsiteY29" fmla="*/ 508658 h 3303982"/>
                <a:gd name="connsiteX30" fmla="*/ 108356 w 1716176"/>
                <a:gd name="connsiteY30" fmla="*/ 478178 h 3303982"/>
                <a:gd name="connsiteX31" fmla="*/ 144551 w 1716176"/>
                <a:gd name="connsiteY31" fmla="*/ 462938 h 3303982"/>
                <a:gd name="connsiteX32" fmla="*/ 163601 w 1716176"/>
                <a:gd name="connsiteY32" fmla="*/ 421028 h 3303982"/>
                <a:gd name="connsiteX33" fmla="*/ 173126 w 1716176"/>
                <a:gd name="connsiteY33" fmla="*/ 348638 h 3303982"/>
                <a:gd name="connsiteX34" fmla="*/ 211226 w 1716176"/>
                <a:gd name="connsiteY34" fmla="*/ 333398 h 3303982"/>
                <a:gd name="connsiteX35" fmla="*/ 241706 w 1716176"/>
                <a:gd name="connsiteY35" fmla="*/ 325778 h 3303982"/>
                <a:gd name="connsiteX36" fmla="*/ 264566 w 1716176"/>
                <a:gd name="connsiteY36" fmla="*/ 318158 h 3303982"/>
                <a:gd name="connsiteX37" fmla="*/ 295046 w 1716176"/>
                <a:gd name="connsiteY37" fmla="*/ 302918 h 3303982"/>
                <a:gd name="connsiteX38" fmla="*/ 333146 w 1716176"/>
                <a:gd name="connsiteY38" fmla="*/ 287678 h 3303982"/>
                <a:gd name="connsiteX39" fmla="*/ 356006 w 1716176"/>
                <a:gd name="connsiteY39" fmla="*/ 280058 h 3303982"/>
                <a:gd name="connsiteX40" fmla="*/ 378866 w 1716176"/>
                <a:gd name="connsiteY40" fmla="*/ 272438 h 3303982"/>
                <a:gd name="connsiteX41" fmla="*/ 411251 w 1716176"/>
                <a:gd name="connsiteY41" fmla="*/ 264818 h 3303982"/>
                <a:gd name="connsiteX42" fmla="*/ 455066 w 1716176"/>
                <a:gd name="connsiteY42" fmla="*/ 251483 h 3303982"/>
                <a:gd name="connsiteX43" fmla="*/ 542696 w 1716176"/>
                <a:gd name="connsiteY43" fmla="*/ 257198 h 3303982"/>
                <a:gd name="connsiteX44" fmla="*/ 561746 w 1716176"/>
                <a:gd name="connsiteY44" fmla="*/ 302918 h 3303982"/>
                <a:gd name="connsiteX45" fmla="*/ 552221 w 1716176"/>
                <a:gd name="connsiteY45" fmla="*/ 358163 h 3303982"/>
                <a:gd name="connsiteX46" fmla="*/ 546506 w 1716176"/>
                <a:gd name="connsiteY46" fmla="*/ 396263 h 3303982"/>
                <a:gd name="connsiteX47" fmla="*/ 575081 w 1716176"/>
                <a:gd name="connsiteY47" fmla="*/ 457223 h 3303982"/>
                <a:gd name="connsiteX48" fmla="*/ 698906 w 1716176"/>
                <a:gd name="connsiteY48" fmla="*/ 424838 h 3303982"/>
                <a:gd name="connsiteX49" fmla="*/ 754151 w 1716176"/>
                <a:gd name="connsiteY49" fmla="*/ 409598 h 3303982"/>
                <a:gd name="connsiteX50" fmla="*/ 801776 w 1716176"/>
                <a:gd name="connsiteY50" fmla="*/ 381023 h 3303982"/>
                <a:gd name="connsiteX51" fmla="*/ 775106 w 1716176"/>
                <a:gd name="connsiteY51" fmla="*/ 396263 h 3303982"/>
                <a:gd name="connsiteX52" fmla="*/ 828446 w 1716176"/>
                <a:gd name="connsiteY52" fmla="*/ 363878 h 3303982"/>
                <a:gd name="connsiteX53" fmla="*/ 851306 w 1716176"/>
                <a:gd name="connsiteY53" fmla="*/ 335303 h 3303982"/>
                <a:gd name="connsiteX54" fmla="*/ 845591 w 1716176"/>
                <a:gd name="connsiteY54" fmla="*/ 278153 h 3303982"/>
                <a:gd name="connsiteX55" fmla="*/ 832256 w 1716176"/>
                <a:gd name="connsiteY55" fmla="*/ 247673 h 3303982"/>
                <a:gd name="connsiteX56" fmla="*/ 836066 w 1716176"/>
                <a:gd name="connsiteY56" fmla="*/ 234338 h 3303982"/>
                <a:gd name="connsiteX57" fmla="*/ 851306 w 1716176"/>
                <a:gd name="connsiteY57" fmla="*/ 211478 h 3303982"/>
                <a:gd name="connsiteX58" fmla="*/ 874166 w 1716176"/>
                <a:gd name="connsiteY58" fmla="*/ 203858 h 3303982"/>
                <a:gd name="connsiteX59" fmla="*/ 927506 w 1716176"/>
                <a:gd name="connsiteY59" fmla="*/ 165758 h 3303982"/>
                <a:gd name="connsiteX60" fmla="*/ 950366 w 1716176"/>
                <a:gd name="connsiteY60" fmla="*/ 158138 h 3303982"/>
                <a:gd name="connsiteX61" fmla="*/ 975131 w 1716176"/>
                <a:gd name="connsiteY61" fmla="*/ 125753 h 3303982"/>
                <a:gd name="connsiteX62" fmla="*/ 1011326 w 1716176"/>
                <a:gd name="connsiteY62" fmla="*/ 104798 h 3303982"/>
                <a:gd name="connsiteX63" fmla="*/ 1034186 w 1716176"/>
                <a:gd name="connsiteY63" fmla="*/ 89558 h 3303982"/>
                <a:gd name="connsiteX64" fmla="*/ 1057046 w 1716176"/>
                <a:gd name="connsiteY64" fmla="*/ 81938 h 3303982"/>
                <a:gd name="connsiteX65" fmla="*/ 1079906 w 1716176"/>
                <a:gd name="connsiteY65" fmla="*/ 66698 h 3303982"/>
                <a:gd name="connsiteX66" fmla="*/ 1110386 w 1716176"/>
                <a:gd name="connsiteY66" fmla="*/ 41933 h 3303982"/>
                <a:gd name="connsiteX67" fmla="*/ 1154201 w 1716176"/>
                <a:gd name="connsiteY67" fmla="*/ 22883 h 3303982"/>
                <a:gd name="connsiteX68" fmla="*/ 1194206 w 1716176"/>
                <a:gd name="connsiteY68" fmla="*/ 15263 h 3303982"/>
                <a:gd name="connsiteX69" fmla="*/ 1241831 w 1716176"/>
                <a:gd name="connsiteY69" fmla="*/ 5738 h 3303982"/>
                <a:gd name="connsiteX70" fmla="*/ 1297076 w 1716176"/>
                <a:gd name="connsiteY70" fmla="*/ 23 h 3303982"/>
                <a:gd name="connsiteX71" fmla="*/ 1367561 w 1716176"/>
                <a:gd name="connsiteY71" fmla="*/ 3833 h 3303982"/>
                <a:gd name="connsiteX72" fmla="*/ 1409471 w 1716176"/>
                <a:gd name="connsiteY72" fmla="*/ 5738 h 3303982"/>
                <a:gd name="connsiteX73" fmla="*/ 1447571 w 1716176"/>
                <a:gd name="connsiteY73" fmla="*/ 15263 h 3303982"/>
                <a:gd name="connsiteX74" fmla="*/ 1493291 w 1716176"/>
                <a:gd name="connsiteY74" fmla="*/ 40028 h 3303982"/>
                <a:gd name="connsiteX75" fmla="*/ 1539011 w 1716176"/>
                <a:gd name="connsiteY75" fmla="*/ 72413 h 3303982"/>
                <a:gd name="connsiteX76" fmla="*/ 1565681 w 1716176"/>
                <a:gd name="connsiteY76" fmla="*/ 95273 h 3303982"/>
                <a:gd name="connsiteX77" fmla="*/ 1607591 w 1716176"/>
                <a:gd name="connsiteY77" fmla="*/ 129563 h 3303982"/>
                <a:gd name="connsiteX78" fmla="*/ 1641881 w 1716176"/>
                <a:gd name="connsiteY78" fmla="*/ 161948 h 3303982"/>
                <a:gd name="connsiteX79" fmla="*/ 1653311 w 1716176"/>
                <a:gd name="connsiteY79" fmla="*/ 213383 h 3303982"/>
                <a:gd name="connsiteX80" fmla="*/ 1643786 w 1716176"/>
                <a:gd name="connsiteY80" fmla="*/ 270533 h 3303982"/>
                <a:gd name="connsiteX81" fmla="*/ 1657121 w 1716176"/>
                <a:gd name="connsiteY81" fmla="*/ 304823 h 3303982"/>
                <a:gd name="connsiteX82" fmla="*/ 1683791 w 1716176"/>
                <a:gd name="connsiteY82" fmla="*/ 331493 h 3303982"/>
                <a:gd name="connsiteX83" fmla="*/ 1693316 w 1716176"/>
                <a:gd name="connsiteY83" fmla="*/ 363878 h 3303982"/>
                <a:gd name="connsiteX84" fmla="*/ 1712366 w 1716176"/>
                <a:gd name="connsiteY84" fmla="*/ 394358 h 3303982"/>
                <a:gd name="connsiteX85" fmla="*/ 1716176 w 1716176"/>
                <a:gd name="connsiteY85" fmla="*/ 430553 h 3303982"/>
                <a:gd name="connsiteX86" fmla="*/ 1706651 w 1716176"/>
                <a:gd name="connsiteY86" fmla="*/ 480083 h 3303982"/>
                <a:gd name="connsiteX87" fmla="*/ 1689506 w 1716176"/>
                <a:gd name="connsiteY87" fmla="*/ 531518 h 3303982"/>
                <a:gd name="connsiteX88" fmla="*/ 1678076 w 1716176"/>
                <a:gd name="connsiteY88" fmla="*/ 584858 h 3303982"/>
                <a:gd name="connsiteX89" fmla="*/ 1666646 w 1716176"/>
                <a:gd name="connsiteY89" fmla="*/ 630578 h 3303982"/>
                <a:gd name="connsiteX90" fmla="*/ 1659026 w 1716176"/>
                <a:gd name="connsiteY90" fmla="*/ 653438 h 3303982"/>
                <a:gd name="connsiteX91" fmla="*/ 1653311 w 1716176"/>
                <a:gd name="connsiteY91" fmla="*/ 683918 h 3303982"/>
                <a:gd name="connsiteX92" fmla="*/ 1626641 w 1716176"/>
                <a:gd name="connsiteY92" fmla="*/ 742973 h 3303982"/>
                <a:gd name="connsiteX93" fmla="*/ 1558061 w 1716176"/>
                <a:gd name="connsiteY93" fmla="*/ 765833 h 3303982"/>
                <a:gd name="connsiteX94" fmla="*/ 1468526 w 1716176"/>
                <a:gd name="connsiteY94" fmla="*/ 760118 h 3303982"/>
                <a:gd name="connsiteX95" fmla="*/ 1392326 w 1716176"/>
                <a:gd name="connsiteY95" fmla="*/ 744878 h 3303982"/>
                <a:gd name="connsiteX96" fmla="*/ 1325651 w 1716176"/>
                <a:gd name="connsiteY96" fmla="*/ 733448 h 3303982"/>
                <a:gd name="connsiteX97" fmla="*/ 1238021 w 1716176"/>
                <a:gd name="connsiteY97" fmla="*/ 741068 h 3303982"/>
                <a:gd name="connsiteX98" fmla="*/ 1211351 w 1716176"/>
                <a:gd name="connsiteY98" fmla="*/ 760118 h 3303982"/>
                <a:gd name="connsiteX99" fmla="*/ 1192301 w 1716176"/>
                <a:gd name="connsiteY99" fmla="*/ 782978 h 3303982"/>
                <a:gd name="connsiteX100" fmla="*/ 1158011 w 1716176"/>
                <a:gd name="connsiteY100" fmla="*/ 809648 h 3303982"/>
                <a:gd name="connsiteX101" fmla="*/ 1123721 w 1716176"/>
                <a:gd name="connsiteY101" fmla="*/ 842033 h 3303982"/>
                <a:gd name="connsiteX102" fmla="*/ 1102766 w 1716176"/>
                <a:gd name="connsiteY102" fmla="*/ 859178 h 3303982"/>
                <a:gd name="connsiteX103" fmla="*/ 1074191 w 1716176"/>
                <a:gd name="connsiteY103" fmla="*/ 885848 h 3303982"/>
                <a:gd name="connsiteX104" fmla="*/ 1049426 w 1716176"/>
                <a:gd name="connsiteY104" fmla="*/ 920138 h 3303982"/>
                <a:gd name="connsiteX105" fmla="*/ 1024661 w 1716176"/>
                <a:gd name="connsiteY105" fmla="*/ 954428 h 3303982"/>
                <a:gd name="connsiteX106" fmla="*/ 1005611 w 1716176"/>
                <a:gd name="connsiteY106" fmla="*/ 996338 h 3303982"/>
                <a:gd name="connsiteX107" fmla="*/ 984656 w 1716176"/>
                <a:gd name="connsiteY107" fmla="*/ 1024913 h 3303982"/>
                <a:gd name="connsiteX108" fmla="*/ 965606 w 1716176"/>
                <a:gd name="connsiteY108" fmla="*/ 1064918 h 3303982"/>
                <a:gd name="connsiteX109" fmla="*/ 940841 w 1716176"/>
                <a:gd name="connsiteY109" fmla="*/ 1112543 h 3303982"/>
                <a:gd name="connsiteX110" fmla="*/ 927506 w 1716176"/>
                <a:gd name="connsiteY110" fmla="*/ 1144928 h 3303982"/>
                <a:gd name="connsiteX111" fmla="*/ 912266 w 1716176"/>
                <a:gd name="connsiteY111" fmla="*/ 1179218 h 3303982"/>
                <a:gd name="connsiteX112" fmla="*/ 919886 w 1716176"/>
                <a:gd name="connsiteY112" fmla="*/ 1209698 h 3303982"/>
                <a:gd name="connsiteX113" fmla="*/ 965606 w 1716176"/>
                <a:gd name="connsiteY113" fmla="*/ 1238273 h 3303982"/>
                <a:gd name="connsiteX114" fmla="*/ 1007516 w 1716176"/>
                <a:gd name="connsiteY114" fmla="*/ 1283993 h 3303982"/>
                <a:gd name="connsiteX115" fmla="*/ 975131 w 1716176"/>
                <a:gd name="connsiteY115" fmla="*/ 1365908 h 3303982"/>
                <a:gd name="connsiteX116" fmla="*/ 942746 w 1716176"/>
                <a:gd name="connsiteY116" fmla="*/ 1424963 h 3303982"/>
                <a:gd name="connsiteX117" fmla="*/ 908456 w 1716176"/>
                <a:gd name="connsiteY117" fmla="*/ 1468778 h 3303982"/>
                <a:gd name="connsiteX118" fmla="*/ 866546 w 1716176"/>
                <a:gd name="connsiteY118" fmla="*/ 1487828 h 3303982"/>
                <a:gd name="connsiteX119" fmla="*/ 841781 w 1716176"/>
                <a:gd name="connsiteY119" fmla="*/ 1541168 h 3303982"/>
                <a:gd name="connsiteX120" fmla="*/ 834161 w 1716176"/>
                <a:gd name="connsiteY120" fmla="*/ 1590698 h 3303982"/>
                <a:gd name="connsiteX121" fmla="*/ 824636 w 1716176"/>
                <a:gd name="connsiteY121" fmla="*/ 1668803 h 3303982"/>
                <a:gd name="connsiteX122" fmla="*/ 811301 w 1716176"/>
                <a:gd name="connsiteY122" fmla="*/ 1748813 h 3303982"/>
                <a:gd name="connsiteX123" fmla="*/ 801776 w 1716176"/>
                <a:gd name="connsiteY123" fmla="*/ 1832633 h 3303982"/>
                <a:gd name="connsiteX124" fmla="*/ 796061 w 1716176"/>
                <a:gd name="connsiteY124" fmla="*/ 1906928 h 3303982"/>
                <a:gd name="connsiteX125" fmla="*/ 786536 w 1716176"/>
                <a:gd name="connsiteY125" fmla="*/ 2007893 h 3303982"/>
                <a:gd name="connsiteX126" fmla="*/ 786536 w 1716176"/>
                <a:gd name="connsiteY126" fmla="*/ 2120288 h 3303982"/>
                <a:gd name="connsiteX127" fmla="*/ 790346 w 1716176"/>
                <a:gd name="connsiteY127" fmla="*/ 2207918 h 3303982"/>
                <a:gd name="connsiteX128" fmla="*/ 813206 w 1716176"/>
                <a:gd name="connsiteY128" fmla="*/ 2547008 h 3303982"/>
                <a:gd name="connsiteX129" fmla="*/ 826541 w 1716176"/>
                <a:gd name="connsiteY129" fmla="*/ 2804183 h 3303982"/>
                <a:gd name="connsiteX130" fmla="*/ 826541 w 1716176"/>
                <a:gd name="connsiteY130" fmla="*/ 3061358 h 3303982"/>
                <a:gd name="connsiteX131" fmla="*/ 820826 w 1716176"/>
                <a:gd name="connsiteY131" fmla="*/ 3282338 h 3303982"/>
                <a:gd name="connsiteX132" fmla="*/ 660806 w 1716176"/>
                <a:gd name="connsiteY132" fmla="*/ 3295673 h 3303982"/>
                <a:gd name="connsiteX133" fmla="*/ 436016 w 1716176"/>
                <a:gd name="connsiteY133" fmla="*/ 3291863 h 3303982"/>
                <a:gd name="connsiteX134" fmla="*/ 306476 w 1716176"/>
                <a:gd name="connsiteY134" fmla="*/ 3286148 h 3303982"/>
                <a:gd name="connsiteX0" fmla="*/ 306476 w 1716176"/>
                <a:gd name="connsiteY0" fmla="*/ 3286148 h 3303982"/>
                <a:gd name="connsiteX1" fmla="*/ 289331 w 1716176"/>
                <a:gd name="connsiteY1" fmla="*/ 3227093 h 3303982"/>
                <a:gd name="connsiteX2" fmla="*/ 289331 w 1716176"/>
                <a:gd name="connsiteY2" fmla="*/ 3181373 h 3303982"/>
                <a:gd name="connsiteX3" fmla="*/ 289331 w 1716176"/>
                <a:gd name="connsiteY3" fmla="*/ 3101363 h 3303982"/>
                <a:gd name="connsiteX4" fmla="*/ 287426 w 1716176"/>
                <a:gd name="connsiteY4" fmla="*/ 3061358 h 3303982"/>
                <a:gd name="connsiteX5" fmla="*/ 275996 w 1716176"/>
                <a:gd name="connsiteY5" fmla="*/ 2952773 h 3303982"/>
                <a:gd name="connsiteX6" fmla="*/ 260756 w 1716176"/>
                <a:gd name="connsiteY6" fmla="*/ 2834663 h 3303982"/>
                <a:gd name="connsiteX7" fmla="*/ 251231 w 1716176"/>
                <a:gd name="connsiteY7" fmla="*/ 2767988 h 3303982"/>
                <a:gd name="connsiteX8" fmla="*/ 232181 w 1716176"/>
                <a:gd name="connsiteY8" fmla="*/ 2566058 h 3303982"/>
                <a:gd name="connsiteX9" fmla="*/ 222656 w 1716176"/>
                <a:gd name="connsiteY9" fmla="*/ 2453663 h 3303982"/>
                <a:gd name="connsiteX10" fmla="*/ 205511 w 1716176"/>
                <a:gd name="connsiteY10" fmla="*/ 2249828 h 3303982"/>
                <a:gd name="connsiteX11" fmla="*/ 186461 w 1716176"/>
                <a:gd name="connsiteY11" fmla="*/ 2063138 h 3303982"/>
                <a:gd name="connsiteX12" fmla="*/ 176936 w 1716176"/>
                <a:gd name="connsiteY12" fmla="*/ 1849778 h 3303982"/>
                <a:gd name="connsiteX13" fmla="*/ 190271 w 1716176"/>
                <a:gd name="connsiteY13" fmla="*/ 1181123 h 3303982"/>
                <a:gd name="connsiteX14" fmla="*/ 184556 w 1716176"/>
                <a:gd name="connsiteY14" fmla="*/ 1127783 h 3303982"/>
                <a:gd name="connsiteX15" fmla="*/ 176936 w 1716176"/>
                <a:gd name="connsiteY15" fmla="*/ 1080158 h 3303982"/>
                <a:gd name="connsiteX16" fmla="*/ 150266 w 1716176"/>
                <a:gd name="connsiteY16" fmla="*/ 1040153 h 3303982"/>
                <a:gd name="connsiteX17" fmla="*/ 112166 w 1716176"/>
                <a:gd name="connsiteY17" fmla="*/ 996338 h 3303982"/>
                <a:gd name="connsiteX18" fmla="*/ 85496 w 1716176"/>
                <a:gd name="connsiteY18" fmla="*/ 967763 h 3303982"/>
                <a:gd name="connsiteX19" fmla="*/ 45491 w 1716176"/>
                <a:gd name="connsiteY19" fmla="*/ 920138 h 3303982"/>
                <a:gd name="connsiteX20" fmla="*/ 28346 w 1716176"/>
                <a:gd name="connsiteY20" fmla="*/ 882038 h 3303982"/>
                <a:gd name="connsiteX21" fmla="*/ 1676 w 1716176"/>
                <a:gd name="connsiteY21" fmla="*/ 832508 h 3303982"/>
                <a:gd name="connsiteX22" fmla="*/ 1676 w 1716176"/>
                <a:gd name="connsiteY22" fmla="*/ 769643 h 3303982"/>
                <a:gd name="connsiteX23" fmla="*/ 13106 w 1716176"/>
                <a:gd name="connsiteY23" fmla="*/ 714398 h 3303982"/>
                <a:gd name="connsiteX24" fmla="*/ 35966 w 1716176"/>
                <a:gd name="connsiteY24" fmla="*/ 678203 h 3303982"/>
                <a:gd name="connsiteX25" fmla="*/ 51206 w 1716176"/>
                <a:gd name="connsiteY25" fmla="*/ 645818 h 3303982"/>
                <a:gd name="connsiteX26" fmla="*/ 64541 w 1716176"/>
                <a:gd name="connsiteY26" fmla="*/ 567713 h 3303982"/>
                <a:gd name="connsiteX27" fmla="*/ 74066 w 1716176"/>
                <a:gd name="connsiteY27" fmla="*/ 531518 h 3303982"/>
                <a:gd name="connsiteX28" fmla="*/ 89306 w 1716176"/>
                <a:gd name="connsiteY28" fmla="*/ 508658 h 3303982"/>
                <a:gd name="connsiteX29" fmla="*/ 108356 w 1716176"/>
                <a:gd name="connsiteY29" fmla="*/ 478178 h 3303982"/>
                <a:gd name="connsiteX30" fmla="*/ 144551 w 1716176"/>
                <a:gd name="connsiteY30" fmla="*/ 462938 h 3303982"/>
                <a:gd name="connsiteX31" fmla="*/ 163601 w 1716176"/>
                <a:gd name="connsiteY31" fmla="*/ 421028 h 3303982"/>
                <a:gd name="connsiteX32" fmla="*/ 173126 w 1716176"/>
                <a:gd name="connsiteY32" fmla="*/ 348638 h 3303982"/>
                <a:gd name="connsiteX33" fmla="*/ 211226 w 1716176"/>
                <a:gd name="connsiteY33" fmla="*/ 333398 h 3303982"/>
                <a:gd name="connsiteX34" fmla="*/ 241706 w 1716176"/>
                <a:gd name="connsiteY34" fmla="*/ 325778 h 3303982"/>
                <a:gd name="connsiteX35" fmla="*/ 264566 w 1716176"/>
                <a:gd name="connsiteY35" fmla="*/ 318158 h 3303982"/>
                <a:gd name="connsiteX36" fmla="*/ 295046 w 1716176"/>
                <a:gd name="connsiteY36" fmla="*/ 302918 h 3303982"/>
                <a:gd name="connsiteX37" fmla="*/ 333146 w 1716176"/>
                <a:gd name="connsiteY37" fmla="*/ 287678 h 3303982"/>
                <a:gd name="connsiteX38" fmla="*/ 356006 w 1716176"/>
                <a:gd name="connsiteY38" fmla="*/ 280058 h 3303982"/>
                <a:gd name="connsiteX39" fmla="*/ 378866 w 1716176"/>
                <a:gd name="connsiteY39" fmla="*/ 272438 h 3303982"/>
                <a:gd name="connsiteX40" fmla="*/ 411251 w 1716176"/>
                <a:gd name="connsiteY40" fmla="*/ 264818 h 3303982"/>
                <a:gd name="connsiteX41" fmla="*/ 455066 w 1716176"/>
                <a:gd name="connsiteY41" fmla="*/ 251483 h 3303982"/>
                <a:gd name="connsiteX42" fmla="*/ 542696 w 1716176"/>
                <a:gd name="connsiteY42" fmla="*/ 257198 h 3303982"/>
                <a:gd name="connsiteX43" fmla="*/ 561746 w 1716176"/>
                <a:gd name="connsiteY43" fmla="*/ 302918 h 3303982"/>
                <a:gd name="connsiteX44" fmla="*/ 552221 w 1716176"/>
                <a:gd name="connsiteY44" fmla="*/ 358163 h 3303982"/>
                <a:gd name="connsiteX45" fmla="*/ 546506 w 1716176"/>
                <a:gd name="connsiteY45" fmla="*/ 396263 h 3303982"/>
                <a:gd name="connsiteX46" fmla="*/ 575081 w 1716176"/>
                <a:gd name="connsiteY46" fmla="*/ 457223 h 3303982"/>
                <a:gd name="connsiteX47" fmla="*/ 698906 w 1716176"/>
                <a:gd name="connsiteY47" fmla="*/ 424838 h 3303982"/>
                <a:gd name="connsiteX48" fmla="*/ 754151 w 1716176"/>
                <a:gd name="connsiteY48" fmla="*/ 409598 h 3303982"/>
                <a:gd name="connsiteX49" fmla="*/ 801776 w 1716176"/>
                <a:gd name="connsiteY49" fmla="*/ 381023 h 3303982"/>
                <a:gd name="connsiteX50" fmla="*/ 775106 w 1716176"/>
                <a:gd name="connsiteY50" fmla="*/ 396263 h 3303982"/>
                <a:gd name="connsiteX51" fmla="*/ 828446 w 1716176"/>
                <a:gd name="connsiteY51" fmla="*/ 363878 h 3303982"/>
                <a:gd name="connsiteX52" fmla="*/ 851306 w 1716176"/>
                <a:gd name="connsiteY52" fmla="*/ 335303 h 3303982"/>
                <a:gd name="connsiteX53" fmla="*/ 845591 w 1716176"/>
                <a:gd name="connsiteY53" fmla="*/ 278153 h 3303982"/>
                <a:gd name="connsiteX54" fmla="*/ 832256 w 1716176"/>
                <a:gd name="connsiteY54" fmla="*/ 247673 h 3303982"/>
                <a:gd name="connsiteX55" fmla="*/ 836066 w 1716176"/>
                <a:gd name="connsiteY55" fmla="*/ 234338 h 3303982"/>
                <a:gd name="connsiteX56" fmla="*/ 851306 w 1716176"/>
                <a:gd name="connsiteY56" fmla="*/ 211478 h 3303982"/>
                <a:gd name="connsiteX57" fmla="*/ 874166 w 1716176"/>
                <a:gd name="connsiteY57" fmla="*/ 203858 h 3303982"/>
                <a:gd name="connsiteX58" fmla="*/ 927506 w 1716176"/>
                <a:gd name="connsiteY58" fmla="*/ 165758 h 3303982"/>
                <a:gd name="connsiteX59" fmla="*/ 950366 w 1716176"/>
                <a:gd name="connsiteY59" fmla="*/ 158138 h 3303982"/>
                <a:gd name="connsiteX60" fmla="*/ 975131 w 1716176"/>
                <a:gd name="connsiteY60" fmla="*/ 125753 h 3303982"/>
                <a:gd name="connsiteX61" fmla="*/ 1011326 w 1716176"/>
                <a:gd name="connsiteY61" fmla="*/ 104798 h 3303982"/>
                <a:gd name="connsiteX62" fmla="*/ 1034186 w 1716176"/>
                <a:gd name="connsiteY62" fmla="*/ 89558 h 3303982"/>
                <a:gd name="connsiteX63" fmla="*/ 1057046 w 1716176"/>
                <a:gd name="connsiteY63" fmla="*/ 81938 h 3303982"/>
                <a:gd name="connsiteX64" fmla="*/ 1079906 w 1716176"/>
                <a:gd name="connsiteY64" fmla="*/ 66698 h 3303982"/>
                <a:gd name="connsiteX65" fmla="*/ 1110386 w 1716176"/>
                <a:gd name="connsiteY65" fmla="*/ 41933 h 3303982"/>
                <a:gd name="connsiteX66" fmla="*/ 1154201 w 1716176"/>
                <a:gd name="connsiteY66" fmla="*/ 22883 h 3303982"/>
                <a:gd name="connsiteX67" fmla="*/ 1194206 w 1716176"/>
                <a:gd name="connsiteY67" fmla="*/ 15263 h 3303982"/>
                <a:gd name="connsiteX68" fmla="*/ 1241831 w 1716176"/>
                <a:gd name="connsiteY68" fmla="*/ 5738 h 3303982"/>
                <a:gd name="connsiteX69" fmla="*/ 1297076 w 1716176"/>
                <a:gd name="connsiteY69" fmla="*/ 23 h 3303982"/>
                <a:gd name="connsiteX70" fmla="*/ 1367561 w 1716176"/>
                <a:gd name="connsiteY70" fmla="*/ 3833 h 3303982"/>
                <a:gd name="connsiteX71" fmla="*/ 1409471 w 1716176"/>
                <a:gd name="connsiteY71" fmla="*/ 5738 h 3303982"/>
                <a:gd name="connsiteX72" fmla="*/ 1447571 w 1716176"/>
                <a:gd name="connsiteY72" fmla="*/ 15263 h 3303982"/>
                <a:gd name="connsiteX73" fmla="*/ 1493291 w 1716176"/>
                <a:gd name="connsiteY73" fmla="*/ 40028 h 3303982"/>
                <a:gd name="connsiteX74" fmla="*/ 1539011 w 1716176"/>
                <a:gd name="connsiteY74" fmla="*/ 72413 h 3303982"/>
                <a:gd name="connsiteX75" fmla="*/ 1565681 w 1716176"/>
                <a:gd name="connsiteY75" fmla="*/ 95273 h 3303982"/>
                <a:gd name="connsiteX76" fmla="*/ 1607591 w 1716176"/>
                <a:gd name="connsiteY76" fmla="*/ 129563 h 3303982"/>
                <a:gd name="connsiteX77" fmla="*/ 1641881 w 1716176"/>
                <a:gd name="connsiteY77" fmla="*/ 161948 h 3303982"/>
                <a:gd name="connsiteX78" fmla="*/ 1653311 w 1716176"/>
                <a:gd name="connsiteY78" fmla="*/ 213383 h 3303982"/>
                <a:gd name="connsiteX79" fmla="*/ 1643786 w 1716176"/>
                <a:gd name="connsiteY79" fmla="*/ 270533 h 3303982"/>
                <a:gd name="connsiteX80" fmla="*/ 1657121 w 1716176"/>
                <a:gd name="connsiteY80" fmla="*/ 304823 h 3303982"/>
                <a:gd name="connsiteX81" fmla="*/ 1683791 w 1716176"/>
                <a:gd name="connsiteY81" fmla="*/ 331493 h 3303982"/>
                <a:gd name="connsiteX82" fmla="*/ 1693316 w 1716176"/>
                <a:gd name="connsiteY82" fmla="*/ 363878 h 3303982"/>
                <a:gd name="connsiteX83" fmla="*/ 1712366 w 1716176"/>
                <a:gd name="connsiteY83" fmla="*/ 394358 h 3303982"/>
                <a:gd name="connsiteX84" fmla="*/ 1716176 w 1716176"/>
                <a:gd name="connsiteY84" fmla="*/ 430553 h 3303982"/>
                <a:gd name="connsiteX85" fmla="*/ 1706651 w 1716176"/>
                <a:gd name="connsiteY85" fmla="*/ 480083 h 3303982"/>
                <a:gd name="connsiteX86" fmla="*/ 1689506 w 1716176"/>
                <a:gd name="connsiteY86" fmla="*/ 531518 h 3303982"/>
                <a:gd name="connsiteX87" fmla="*/ 1678076 w 1716176"/>
                <a:gd name="connsiteY87" fmla="*/ 584858 h 3303982"/>
                <a:gd name="connsiteX88" fmla="*/ 1666646 w 1716176"/>
                <a:gd name="connsiteY88" fmla="*/ 630578 h 3303982"/>
                <a:gd name="connsiteX89" fmla="*/ 1659026 w 1716176"/>
                <a:gd name="connsiteY89" fmla="*/ 653438 h 3303982"/>
                <a:gd name="connsiteX90" fmla="*/ 1653311 w 1716176"/>
                <a:gd name="connsiteY90" fmla="*/ 683918 h 3303982"/>
                <a:gd name="connsiteX91" fmla="*/ 1626641 w 1716176"/>
                <a:gd name="connsiteY91" fmla="*/ 742973 h 3303982"/>
                <a:gd name="connsiteX92" fmla="*/ 1558061 w 1716176"/>
                <a:gd name="connsiteY92" fmla="*/ 765833 h 3303982"/>
                <a:gd name="connsiteX93" fmla="*/ 1468526 w 1716176"/>
                <a:gd name="connsiteY93" fmla="*/ 760118 h 3303982"/>
                <a:gd name="connsiteX94" fmla="*/ 1392326 w 1716176"/>
                <a:gd name="connsiteY94" fmla="*/ 744878 h 3303982"/>
                <a:gd name="connsiteX95" fmla="*/ 1325651 w 1716176"/>
                <a:gd name="connsiteY95" fmla="*/ 733448 h 3303982"/>
                <a:gd name="connsiteX96" fmla="*/ 1238021 w 1716176"/>
                <a:gd name="connsiteY96" fmla="*/ 741068 h 3303982"/>
                <a:gd name="connsiteX97" fmla="*/ 1211351 w 1716176"/>
                <a:gd name="connsiteY97" fmla="*/ 760118 h 3303982"/>
                <a:gd name="connsiteX98" fmla="*/ 1192301 w 1716176"/>
                <a:gd name="connsiteY98" fmla="*/ 782978 h 3303982"/>
                <a:gd name="connsiteX99" fmla="*/ 1158011 w 1716176"/>
                <a:gd name="connsiteY99" fmla="*/ 809648 h 3303982"/>
                <a:gd name="connsiteX100" fmla="*/ 1123721 w 1716176"/>
                <a:gd name="connsiteY100" fmla="*/ 842033 h 3303982"/>
                <a:gd name="connsiteX101" fmla="*/ 1102766 w 1716176"/>
                <a:gd name="connsiteY101" fmla="*/ 859178 h 3303982"/>
                <a:gd name="connsiteX102" fmla="*/ 1074191 w 1716176"/>
                <a:gd name="connsiteY102" fmla="*/ 885848 h 3303982"/>
                <a:gd name="connsiteX103" fmla="*/ 1049426 w 1716176"/>
                <a:gd name="connsiteY103" fmla="*/ 920138 h 3303982"/>
                <a:gd name="connsiteX104" fmla="*/ 1024661 w 1716176"/>
                <a:gd name="connsiteY104" fmla="*/ 954428 h 3303982"/>
                <a:gd name="connsiteX105" fmla="*/ 1005611 w 1716176"/>
                <a:gd name="connsiteY105" fmla="*/ 996338 h 3303982"/>
                <a:gd name="connsiteX106" fmla="*/ 984656 w 1716176"/>
                <a:gd name="connsiteY106" fmla="*/ 1024913 h 3303982"/>
                <a:gd name="connsiteX107" fmla="*/ 965606 w 1716176"/>
                <a:gd name="connsiteY107" fmla="*/ 1064918 h 3303982"/>
                <a:gd name="connsiteX108" fmla="*/ 940841 w 1716176"/>
                <a:gd name="connsiteY108" fmla="*/ 1112543 h 3303982"/>
                <a:gd name="connsiteX109" fmla="*/ 927506 w 1716176"/>
                <a:gd name="connsiteY109" fmla="*/ 1144928 h 3303982"/>
                <a:gd name="connsiteX110" fmla="*/ 912266 w 1716176"/>
                <a:gd name="connsiteY110" fmla="*/ 1179218 h 3303982"/>
                <a:gd name="connsiteX111" fmla="*/ 919886 w 1716176"/>
                <a:gd name="connsiteY111" fmla="*/ 1209698 h 3303982"/>
                <a:gd name="connsiteX112" fmla="*/ 965606 w 1716176"/>
                <a:gd name="connsiteY112" fmla="*/ 1238273 h 3303982"/>
                <a:gd name="connsiteX113" fmla="*/ 1007516 w 1716176"/>
                <a:gd name="connsiteY113" fmla="*/ 1283993 h 3303982"/>
                <a:gd name="connsiteX114" fmla="*/ 975131 w 1716176"/>
                <a:gd name="connsiteY114" fmla="*/ 1365908 h 3303982"/>
                <a:gd name="connsiteX115" fmla="*/ 942746 w 1716176"/>
                <a:gd name="connsiteY115" fmla="*/ 1424963 h 3303982"/>
                <a:gd name="connsiteX116" fmla="*/ 908456 w 1716176"/>
                <a:gd name="connsiteY116" fmla="*/ 1468778 h 3303982"/>
                <a:gd name="connsiteX117" fmla="*/ 866546 w 1716176"/>
                <a:gd name="connsiteY117" fmla="*/ 1487828 h 3303982"/>
                <a:gd name="connsiteX118" fmla="*/ 841781 w 1716176"/>
                <a:gd name="connsiteY118" fmla="*/ 1541168 h 3303982"/>
                <a:gd name="connsiteX119" fmla="*/ 834161 w 1716176"/>
                <a:gd name="connsiteY119" fmla="*/ 1590698 h 3303982"/>
                <a:gd name="connsiteX120" fmla="*/ 824636 w 1716176"/>
                <a:gd name="connsiteY120" fmla="*/ 1668803 h 3303982"/>
                <a:gd name="connsiteX121" fmla="*/ 811301 w 1716176"/>
                <a:gd name="connsiteY121" fmla="*/ 1748813 h 3303982"/>
                <a:gd name="connsiteX122" fmla="*/ 801776 w 1716176"/>
                <a:gd name="connsiteY122" fmla="*/ 1832633 h 3303982"/>
                <a:gd name="connsiteX123" fmla="*/ 796061 w 1716176"/>
                <a:gd name="connsiteY123" fmla="*/ 1906928 h 3303982"/>
                <a:gd name="connsiteX124" fmla="*/ 786536 w 1716176"/>
                <a:gd name="connsiteY124" fmla="*/ 2007893 h 3303982"/>
                <a:gd name="connsiteX125" fmla="*/ 786536 w 1716176"/>
                <a:gd name="connsiteY125" fmla="*/ 2120288 h 3303982"/>
                <a:gd name="connsiteX126" fmla="*/ 790346 w 1716176"/>
                <a:gd name="connsiteY126" fmla="*/ 2207918 h 3303982"/>
                <a:gd name="connsiteX127" fmla="*/ 813206 w 1716176"/>
                <a:gd name="connsiteY127" fmla="*/ 2547008 h 3303982"/>
                <a:gd name="connsiteX128" fmla="*/ 826541 w 1716176"/>
                <a:gd name="connsiteY128" fmla="*/ 2804183 h 3303982"/>
                <a:gd name="connsiteX129" fmla="*/ 826541 w 1716176"/>
                <a:gd name="connsiteY129" fmla="*/ 3061358 h 3303982"/>
                <a:gd name="connsiteX130" fmla="*/ 820826 w 1716176"/>
                <a:gd name="connsiteY130" fmla="*/ 3282338 h 3303982"/>
                <a:gd name="connsiteX131" fmla="*/ 660806 w 1716176"/>
                <a:gd name="connsiteY131" fmla="*/ 3295673 h 3303982"/>
                <a:gd name="connsiteX132" fmla="*/ 436016 w 1716176"/>
                <a:gd name="connsiteY132" fmla="*/ 3291863 h 3303982"/>
                <a:gd name="connsiteX133" fmla="*/ 306476 w 1716176"/>
                <a:gd name="connsiteY133" fmla="*/ 3286148 h 3303982"/>
                <a:gd name="connsiteX0" fmla="*/ 306476 w 1716176"/>
                <a:gd name="connsiteY0" fmla="*/ 3286148 h 3303982"/>
                <a:gd name="connsiteX1" fmla="*/ 289331 w 1716176"/>
                <a:gd name="connsiteY1" fmla="*/ 3227093 h 3303982"/>
                <a:gd name="connsiteX2" fmla="*/ 289331 w 1716176"/>
                <a:gd name="connsiteY2" fmla="*/ 3181373 h 3303982"/>
                <a:gd name="connsiteX3" fmla="*/ 289331 w 1716176"/>
                <a:gd name="connsiteY3" fmla="*/ 3101363 h 3303982"/>
                <a:gd name="connsiteX4" fmla="*/ 287426 w 1716176"/>
                <a:gd name="connsiteY4" fmla="*/ 3061358 h 3303982"/>
                <a:gd name="connsiteX5" fmla="*/ 275996 w 1716176"/>
                <a:gd name="connsiteY5" fmla="*/ 2952773 h 3303982"/>
                <a:gd name="connsiteX6" fmla="*/ 251231 w 1716176"/>
                <a:gd name="connsiteY6" fmla="*/ 2767988 h 3303982"/>
                <a:gd name="connsiteX7" fmla="*/ 232181 w 1716176"/>
                <a:gd name="connsiteY7" fmla="*/ 2566058 h 3303982"/>
                <a:gd name="connsiteX8" fmla="*/ 222656 w 1716176"/>
                <a:gd name="connsiteY8" fmla="*/ 2453663 h 3303982"/>
                <a:gd name="connsiteX9" fmla="*/ 205511 w 1716176"/>
                <a:gd name="connsiteY9" fmla="*/ 2249828 h 3303982"/>
                <a:gd name="connsiteX10" fmla="*/ 186461 w 1716176"/>
                <a:gd name="connsiteY10" fmla="*/ 2063138 h 3303982"/>
                <a:gd name="connsiteX11" fmla="*/ 176936 w 1716176"/>
                <a:gd name="connsiteY11" fmla="*/ 1849778 h 3303982"/>
                <a:gd name="connsiteX12" fmla="*/ 190271 w 1716176"/>
                <a:gd name="connsiteY12" fmla="*/ 1181123 h 3303982"/>
                <a:gd name="connsiteX13" fmla="*/ 184556 w 1716176"/>
                <a:gd name="connsiteY13" fmla="*/ 1127783 h 3303982"/>
                <a:gd name="connsiteX14" fmla="*/ 176936 w 1716176"/>
                <a:gd name="connsiteY14" fmla="*/ 1080158 h 3303982"/>
                <a:gd name="connsiteX15" fmla="*/ 150266 w 1716176"/>
                <a:gd name="connsiteY15" fmla="*/ 1040153 h 3303982"/>
                <a:gd name="connsiteX16" fmla="*/ 112166 w 1716176"/>
                <a:gd name="connsiteY16" fmla="*/ 996338 h 3303982"/>
                <a:gd name="connsiteX17" fmla="*/ 85496 w 1716176"/>
                <a:gd name="connsiteY17" fmla="*/ 967763 h 3303982"/>
                <a:gd name="connsiteX18" fmla="*/ 45491 w 1716176"/>
                <a:gd name="connsiteY18" fmla="*/ 920138 h 3303982"/>
                <a:gd name="connsiteX19" fmla="*/ 28346 w 1716176"/>
                <a:gd name="connsiteY19" fmla="*/ 882038 h 3303982"/>
                <a:gd name="connsiteX20" fmla="*/ 1676 w 1716176"/>
                <a:gd name="connsiteY20" fmla="*/ 832508 h 3303982"/>
                <a:gd name="connsiteX21" fmla="*/ 1676 w 1716176"/>
                <a:gd name="connsiteY21" fmla="*/ 769643 h 3303982"/>
                <a:gd name="connsiteX22" fmla="*/ 13106 w 1716176"/>
                <a:gd name="connsiteY22" fmla="*/ 714398 h 3303982"/>
                <a:gd name="connsiteX23" fmla="*/ 35966 w 1716176"/>
                <a:gd name="connsiteY23" fmla="*/ 678203 h 3303982"/>
                <a:gd name="connsiteX24" fmla="*/ 51206 w 1716176"/>
                <a:gd name="connsiteY24" fmla="*/ 645818 h 3303982"/>
                <a:gd name="connsiteX25" fmla="*/ 64541 w 1716176"/>
                <a:gd name="connsiteY25" fmla="*/ 567713 h 3303982"/>
                <a:gd name="connsiteX26" fmla="*/ 74066 w 1716176"/>
                <a:gd name="connsiteY26" fmla="*/ 531518 h 3303982"/>
                <a:gd name="connsiteX27" fmla="*/ 89306 w 1716176"/>
                <a:gd name="connsiteY27" fmla="*/ 508658 h 3303982"/>
                <a:gd name="connsiteX28" fmla="*/ 108356 w 1716176"/>
                <a:gd name="connsiteY28" fmla="*/ 478178 h 3303982"/>
                <a:gd name="connsiteX29" fmla="*/ 144551 w 1716176"/>
                <a:gd name="connsiteY29" fmla="*/ 462938 h 3303982"/>
                <a:gd name="connsiteX30" fmla="*/ 163601 w 1716176"/>
                <a:gd name="connsiteY30" fmla="*/ 421028 h 3303982"/>
                <a:gd name="connsiteX31" fmla="*/ 173126 w 1716176"/>
                <a:gd name="connsiteY31" fmla="*/ 348638 h 3303982"/>
                <a:gd name="connsiteX32" fmla="*/ 211226 w 1716176"/>
                <a:gd name="connsiteY32" fmla="*/ 333398 h 3303982"/>
                <a:gd name="connsiteX33" fmla="*/ 241706 w 1716176"/>
                <a:gd name="connsiteY33" fmla="*/ 325778 h 3303982"/>
                <a:gd name="connsiteX34" fmla="*/ 264566 w 1716176"/>
                <a:gd name="connsiteY34" fmla="*/ 318158 h 3303982"/>
                <a:gd name="connsiteX35" fmla="*/ 295046 w 1716176"/>
                <a:gd name="connsiteY35" fmla="*/ 302918 h 3303982"/>
                <a:gd name="connsiteX36" fmla="*/ 333146 w 1716176"/>
                <a:gd name="connsiteY36" fmla="*/ 287678 h 3303982"/>
                <a:gd name="connsiteX37" fmla="*/ 356006 w 1716176"/>
                <a:gd name="connsiteY37" fmla="*/ 280058 h 3303982"/>
                <a:gd name="connsiteX38" fmla="*/ 378866 w 1716176"/>
                <a:gd name="connsiteY38" fmla="*/ 272438 h 3303982"/>
                <a:gd name="connsiteX39" fmla="*/ 411251 w 1716176"/>
                <a:gd name="connsiteY39" fmla="*/ 264818 h 3303982"/>
                <a:gd name="connsiteX40" fmla="*/ 455066 w 1716176"/>
                <a:gd name="connsiteY40" fmla="*/ 251483 h 3303982"/>
                <a:gd name="connsiteX41" fmla="*/ 542696 w 1716176"/>
                <a:gd name="connsiteY41" fmla="*/ 257198 h 3303982"/>
                <a:gd name="connsiteX42" fmla="*/ 561746 w 1716176"/>
                <a:gd name="connsiteY42" fmla="*/ 302918 h 3303982"/>
                <a:gd name="connsiteX43" fmla="*/ 552221 w 1716176"/>
                <a:gd name="connsiteY43" fmla="*/ 358163 h 3303982"/>
                <a:gd name="connsiteX44" fmla="*/ 546506 w 1716176"/>
                <a:gd name="connsiteY44" fmla="*/ 396263 h 3303982"/>
                <a:gd name="connsiteX45" fmla="*/ 575081 w 1716176"/>
                <a:gd name="connsiteY45" fmla="*/ 457223 h 3303982"/>
                <a:gd name="connsiteX46" fmla="*/ 698906 w 1716176"/>
                <a:gd name="connsiteY46" fmla="*/ 424838 h 3303982"/>
                <a:gd name="connsiteX47" fmla="*/ 754151 w 1716176"/>
                <a:gd name="connsiteY47" fmla="*/ 409598 h 3303982"/>
                <a:gd name="connsiteX48" fmla="*/ 801776 w 1716176"/>
                <a:gd name="connsiteY48" fmla="*/ 381023 h 3303982"/>
                <a:gd name="connsiteX49" fmla="*/ 775106 w 1716176"/>
                <a:gd name="connsiteY49" fmla="*/ 396263 h 3303982"/>
                <a:gd name="connsiteX50" fmla="*/ 828446 w 1716176"/>
                <a:gd name="connsiteY50" fmla="*/ 363878 h 3303982"/>
                <a:gd name="connsiteX51" fmla="*/ 851306 w 1716176"/>
                <a:gd name="connsiteY51" fmla="*/ 335303 h 3303982"/>
                <a:gd name="connsiteX52" fmla="*/ 845591 w 1716176"/>
                <a:gd name="connsiteY52" fmla="*/ 278153 h 3303982"/>
                <a:gd name="connsiteX53" fmla="*/ 832256 w 1716176"/>
                <a:gd name="connsiteY53" fmla="*/ 247673 h 3303982"/>
                <a:gd name="connsiteX54" fmla="*/ 836066 w 1716176"/>
                <a:gd name="connsiteY54" fmla="*/ 234338 h 3303982"/>
                <a:gd name="connsiteX55" fmla="*/ 851306 w 1716176"/>
                <a:gd name="connsiteY55" fmla="*/ 211478 h 3303982"/>
                <a:gd name="connsiteX56" fmla="*/ 874166 w 1716176"/>
                <a:gd name="connsiteY56" fmla="*/ 203858 h 3303982"/>
                <a:gd name="connsiteX57" fmla="*/ 927506 w 1716176"/>
                <a:gd name="connsiteY57" fmla="*/ 165758 h 3303982"/>
                <a:gd name="connsiteX58" fmla="*/ 950366 w 1716176"/>
                <a:gd name="connsiteY58" fmla="*/ 158138 h 3303982"/>
                <a:gd name="connsiteX59" fmla="*/ 975131 w 1716176"/>
                <a:gd name="connsiteY59" fmla="*/ 125753 h 3303982"/>
                <a:gd name="connsiteX60" fmla="*/ 1011326 w 1716176"/>
                <a:gd name="connsiteY60" fmla="*/ 104798 h 3303982"/>
                <a:gd name="connsiteX61" fmla="*/ 1034186 w 1716176"/>
                <a:gd name="connsiteY61" fmla="*/ 89558 h 3303982"/>
                <a:gd name="connsiteX62" fmla="*/ 1057046 w 1716176"/>
                <a:gd name="connsiteY62" fmla="*/ 81938 h 3303982"/>
                <a:gd name="connsiteX63" fmla="*/ 1079906 w 1716176"/>
                <a:gd name="connsiteY63" fmla="*/ 66698 h 3303982"/>
                <a:gd name="connsiteX64" fmla="*/ 1110386 w 1716176"/>
                <a:gd name="connsiteY64" fmla="*/ 41933 h 3303982"/>
                <a:gd name="connsiteX65" fmla="*/ 1154201 w 1716176"/>
                <a:gd name="connsiteY65" fmla="*/ 22883 h 3303982"/>
                <a:gd name="connsiteX66" fmla="*/ 1194206 w 1716176"/>
                <a:gd name="connsiteY66" fmla="*/ 15263 h 3303982"/>
                <a:gd name="connsiteX67" fmla="*/ 1241831 w 1716176"/>
                <a:gd name="connsiteY67" fmla="*/ 5738 h 3303982"/>
                <a:gd name="connsiteX68" fmla="*/ 1297076 w 1716176"/>
                <a:gd name="connsiteY68" fmla="*/ 23 h 3303982"/>
                <a:gd name="connsiteX69" fmla="*/ 1367561 w 1716176"/>
                <a:gd name="connsiteY69" fmla="*/ 3833 h 3303982"/>
                <a:gd name="connsiteX70" fmla="*/ 1409471 w 1716176"/>
                <a:gd name="connsiteY70" fmla="*/ 5738 h 3303982"/>
                <a:gd name="connsiteX71" fmla="*/ 1447571 w 1716176"/>
                <a:gd name="connsiteY71" fmla="*/ 15263 h 3303982"/>
                <a:gd name="connsiteX72" fmla="*/ 1493291 w 1716176"/>
                <a:gd name="connsiteY72" fmla="*/ 40028 h 3303982"/>
                <a:gd name="connsiteX73" fmla="*/ 1539011 w 1716176"/>
                <a:gd name="connsiteY73" fmla="*/ 72413 h 3303982"/>
                <a:gd name="connsiteX74" fmla="*/ 1565681 w 1716176"/>
                <a:gd name="connsiteY74" fmla="*/ 95273 h 3303982"/>
                <a:gd name="connsiteX75" fmla="*/ 1607591 w 1716176"/>
                <a:gd name="connsiteY75" fmla="*/ 129563 h 3303982"/>
                <a:gd name="connsiteX76" fmla="*/ 1641881 w 1716176"/>
                <a:gd name="connsiteY76" fmla="*/ 161948 h 3303982"/>
                <a:gd name="connsiteX77" fmla="*/ 1653311 w 1716176"/>
                <a:gd name="connsiteY77" fmla="*/ 213383 h 3303982"/>
                <a:gd name="connsiteX78" fmla="*/ 1643786 w 1716176"/>
                <a:gd name="connsiteY78" fmla="*/ 270533 h 3303982"/>
                <a:gd name="connsiteX79" fmla="*/ 1657121 w 1716176"/>
                <a:gd name="connsiteY79" fmla="*/ 304823 h 3303982"/>
                <a:gd name="connsiteX80" fmla="*/ 1683791 w 1716176"/>
                <a:gd name="connsiteY80" fmla="*/ 331493 h 3303982"/>
                <a:gd name="connsiteX81" fmla="*/ 1693316 w 1716176"/>
                <a:gd name="connsiteY81" fmla="*/ 363878 h 3303982"/>
                <a:gd name="connsiteX82" fmla="*/ 1712366 w 1716176"/>
                <a:gd name="connsiteY82" fmla="*/ 394358 h 3303982"/>
                <a:gd name="connsiteX83" fmla="*/ 1716176 w 1716176"/>
                <a:gd name="connsiteY83" fmla="*/ 430553 h 3303982"/>
                <a:gd name="connsiteX84" fmla="*/ 1706651 w 1716176"/>
                <a:gd name="connsiteY84" fmla="*/ 480083 h 3303982"/>
                <a:gd name="connsiteX85" fmla="*/ 1689506 w 1716176"/>
                <a:gd name="connsiteY85" fmla="*/ 531518 h 3303982"/>
                <a:gd name="connsiteX86" fmla="*/ 1678076 w 1716176"/>
                <a:gd name="connsiteY86" fmla="*/ 584858 h 3303982"/>
                <a:gd name="connsiteX87" fmla="*/ 1666646 w 1716176"/>
                <a:gd name="connsiteY87" fmla="*/ 630578 h 3303982"/>
                <a:gd name="connsiteX88" fmla="*/ 1659026 w 1716176"/>
                <a:gd name="connsiteY88" fmla="*/ 653438 h 3303982"/>
                <a:gd name="connsiteX89" fmla="*/ 1653311 w 1716176"/>
                <a:gd name="connsiteY89" fmla="*/ 683918 h 3303982"/>
                <a:gd name="connsiteX90" fmla="*/ 1626641 w 1716176"/>
                <a:gd name="connsiteY90" fmla="*/ 742973 h 3303982"/>
                <a:gd name="connsiteX91" fmla="*/ 1558061 w 1716176"/>
                <a:gd name="connsiteY91" fmla="*/ 765833 h 3303982"/>
                <a:gd name="connsiteX92" fmla="*/ 1468526 w 1716176"/>
                <a:gd name="connsiteY92" fmla="*/ 760118 h 3303982"/>
                <a:gd name="connsiteX93" fmla="*/ 1392326 w 1716176"/>
                <a:gd name="connsiteY93" fmla="*/ 744878 h 3303982"/>
                <a:gd name="connsiteX94" fmla="*/ 1325651 w 1716176"/>
                <a:gd name="connsiteY94" fmla="*/ 733448 h 3303982"/>
                <a:gd name="connsiteX95" fmla="*/ 1238021 w 1716176"/>
                <a:gd name="connsiteY95" fmla="*/ 741068 h 3303982"/>
                <a:gd name="connsiteX96" fmla="*/ 1211351 w 1716176"/>
                <a:gd name="connsiteY96" fmla="*/ 760118 h 3303982"/>
                <a:gd name="connsiteX97" fmla="*/ 1192301 w 1716176"/>
                <a:gd name="connsiteY97" fmla="*/ 782978 h 3303982"/>
                <a:gd name="connsiteX98" fmla="*/ 1158011 w 1716176"/>
                <a:gd name="connsiteY98" fmla="*/ 809648 h 3303982"/>
                <a:gd name="connsiteX99" fmla="*/ 1123721 w 1716176"/>
                <a:gd name="connsiteY99" fmla="*/ 842033 h 3303982"/>
                <a:gd name="connsiteX100" fmla="*/ 1102766 w 1716176"/>
                <a:gd name="connsiteY100" fmla="*/ 859178 h 3303982"/>
                <a:gd name="connsiteX101" fmla="*/ 1074191 w 1716176"/>
                <a:gd name="connsiteY101" fmla="*/ 885848 h 3303982"/>
                <a:gd name="connsiteX102" fmla="*/ 1049426 w 1716176"/>
                <a:gd name="connsiteY102" fmla="*/ 920138 h 3303982"/>
                <a:gd name="connsiteX103" fmla="*/ 1024661 w 1716176"/>
                <a:gd name="connsiteY103" fmla="*/ 954428 h 3303982"/>
                <a:gd name="connsiteX104" fmla="*/ 1005611 w 1716176"/>
                <a:gd name="connsiteY104" fmla="*/ 996338 h 3303982"/>
                <a:gd name="connsiteX105" fmla="*/ 984656 w 1716176"/>
                <a:gd name="connsiteY105" fmla="*/ 1024913 h 3303982"/>
                <a:gd name="connsiteX106" fmla="*/ 965606 w 1716176"/>
                <a:gd name="connsiteY106" fmla="*/ 1064918 h 3303982"/>
                <a:gd name="connsiteX107" fmla="*/ 940841 w 1716176"/>
                <a:gd name="connsiteY107" fmla="*/ 1112543 h 3303982"/>
                <a:gd name="connsiteX108" fmla="*/ 927506 w 1716176"/>
                <a:gd name="connsiteY108" fmla="*/ 1144928 h 3303982"/>
                <a:gd name="connsiteX109" fmla="*/ 912266 w 1716176"/>
                <a:gd name="connsiteY109" fmla="*/ 1179218 h 3303982"/>
                <a:gd name="connsiteX110" fmla="*/ 919886 w 1716176"/>
                <a:gd name="connsiteY110" fmla="*/ 1209698 h 3303982"/>
                <a:gd name="connsiteX111" fmla="*/ 965606 w 1716176"/>
                <a:gd name="connsiteY111" fmla="*/ 1238273 h 3303982"/>
                <a:gd name="connsiteX112" fmla="*/ 1007516 w 1716176"/>
                <a:gd name="connsiteY112" fmla="*/ 1283993 h 3303982"/>
                <a:gd name="connsiteX113" fmla="*/ 975131 w 1716176"/>
                <a:gd name="connsiteY113" fmla="*/ 1365908 h 3303982"/>
                <a:gd name="connsiteX114" fmla="*/ 942746 w 1716176"/>
                <a:gd name="connsiteY114" fmla="*/ 1424963 h 3303982"/>
                <a:gd name="connsiteX115" fmla="*/ 908456 w 1716176"/>
                <a:gd name="connsiteY115" fmla="*/ 1468778 h 3303982"/>
                <a:gd name="connsiteX116" fmla="*/ 866546 w 1716176"/>
                <a:gd name="connsiteY116" fmla="*/ 1487828 h 3303982"/>
                <a:gd name="connsiteX117" fmla="*/ 841781 w 1716176"/>
                <a:gd name="connsiteY117" fmla="*/ 1541168 h 3303982"/>
                <a:gd name="connsiteX118" fmla="*/ 834161 w 1716176"/>
                <a:gd name="connsiteY118" fmla="*/ 1590698 h 3303982"/>
                <a:gd name="connsiteX119" fmla="*/ 824636 w 1716176"/>
                <a:gd name="connsiteY119" fmla="*/ 1668803 h 3303982"/>
                <a:gd name="connsiteX120" fmla="*/ 811301 w 1716176"/>
                <a:gd name="connsiteY120" fmla="*/ 1748813 h 3303982"/>
                <a:gd name="connsiteX121" fmla="*/ 801776 w 1716176"/>
                <a:gd name="connsiteY121" fmla="*/ 1832633 h 3303982"/>
                <a:gd name="connsiteX122" fmla="*/ 796061 w 1716176"/>
                <a:gd name="connsiteY122" fmla="*/ 1906928 h 3303982"/>
                <a:gd name="connsiteX123" fmla="*/ 786536 w 1716176"/>
                <a:gd name="connsiteY123" fmla="*/ 2007893 h 3303982"/>
                <a:gd name="connsiteX124" fmla="*/ 786536 w 1716176"/>
                <a:gd name="connsiteY124" fmla="*/ 2120288 h 3303982"/>
                <a:gd name="connsiteX125" fmla="*/ 790346 w 1716176"/>
                <a:gd name="connsiteY125" fmla="*/ 2207918 h 3303982"/>
                <a:gd name="connsiteX126" fmla="*/ 813206 w 1716176"/>
                <a:gd name="connsiteY126" fmla="*/ 2547008 h 3303982"/>
                <a:gd name="connsiteX127" fmla="*/ 826541 w 1716176"/>
                <a:gd name="connsiteY127" fmla="*/ 2804183 h 3303982"/>
                <a:gd name="connsiteX128" fmla="*/ 826541 w 1716176"/>
                <a:gd name="connsiteY128" fmla="*/ 3061358 h 3303982"/>
                <a:gd name="connsiteX129" fmla="*/ 820826 w 1716176"/>
                <a:gd name="connsiteY129" fmla="*/ 3282338 h 3303982"/>
                <a:gd name="connsiteX130" fmla="*/ 660806 w 1716176"/>
                <a:gd name="connsiteY130" fmla="*/ 3295673 h 3303982"/>
                <a:gd name="connsiteX131" fmla="*/ 436016 w 1716176"/>
                <a:gd name="connsiteY131" fmla="*/ 3291863 h 3303982"/>
                <a:gd name="connsiteX132" fmla="*/ 306476 w 1716176"/>
                <a:gd name="connsiteY132" fmla="*/ 3286148 h 3303982"/>
                <a:gd name="connsiteX0" fmla="*/ 306476 w 1716176"/>
                <a:gd name="connsiteY0" fmla="*/ 3286148 h 3303982"/>
                <a:gd name="connsiteX1" fmla="*/ 289331 w 1716176"/>
                <a:gd name="connsiteY1" fmla="*/ 3227093 h 3303982"/>
                <a:gd name="connsiteX2" fmla="*/ 289331 w 1716176"/>
                <a:gd name="connsiteY2" fmla="*/ 3181373 h 3303982"/>
                <a:gd name="connsiteX3" fmla="*/ 287426 w 1716176"/>
                <a:gd name="connsiteY3" fmla="*/ 3061358 h 3303982"/>
                <a:gd name="connsiteX4" fmla="*/ 275996 w 1716176"/>
                <a:gd name="connsiteY4" fmla="*/ 2952773 h 3303982"/>
                <a:gd name="connsiteX5" fmla="*/ 251231 w 1716176"/>
                <a:gd name="connsiteY5" fmla="*/ 2767988 h 3303982"/>
                <a:gd name="connsiteX6" fmla="*/ 232181 w 1716176"/>
                <a:gd name="connsiteY6" fmla="*/ 2566058 h 3303982"/>
                <a:gd name="connsiteX7" fmla="*/ 222656 w 1716176"/>
                <a:gd name="connsiteY7" fmla="*/ 2453663 h 3303982"/>
                <a:gd name="connsiteX8" fmla="*/ 205511 w 1716176"/>
                <a:gd name="connsiteY8" fmla="*/ 2249828 h 3303982"/>
                <a:gd name="connsiteX9" fmla="*/ 186461 w 1716176"/>
                <a:gd name="connsiteY9" fmla="*/ 2063138 h 3303982"/>
                <a:gd name="connsiteX10" fmla="*/ 176936 w 1716176"/>
                <a:gd name="connsiteY10" fmla="*/ 1849778 h 3303982"/>
                <a:gd name="connsiteX11" fmla="*/ 190271 w 1716176"/>
                <a:gd name="connsiteY11" fmla="*/ 1181123 h 3303982"/>
                <a:gd name="connsiteX12" fmla="*/ 184556 w 1716176"/>
                <a:gd name="connsiteY12" fmla="*/ 1127783 h 3303982"/>
                <a:gd name="connsiteX13" fmla="*/ 176936 w 1716176"/>
                <a:gd name="connsiteY13" fmla="*/ 1080158 h 3303982"/>
                <a:gd name="connsiteX14" fmla="*/ 150266 w 1716176"/>
                <a:gd name="connsiteY14" fmla="*/ 1040153 h 3303982"/>
                <a:gd name="connsiteX15" fmla="*/ 112166 w 1716176"/>
                <a:gd name="connsiteY15" fmla="*/ 996338 h 3303982"/>
                <a:gd name="connsiteX16" fmla="*/ 85496 w 1716176"/>
                <a:gd name="connsiteY16" fmla="*/ 967763 h 3303982"/>
                <a:gd name="connsiteX17" fmla="*/ 45491 w 1716176"/>
                <a:gd name="connsiteY17" fmla="*/ 920138 h 3303982"/>
                <a:gd name="connsiteX18" fmla="*/ 28346 w 1716176"/>
                <a:gd name="connsiteY18" fmla="*/ 882038 h 3303982"/>
                <a:gd name="connsiteX19" fmla="*/ 1676 w 1716176"/>
                <a:gd name="connsiteY19" fmla="*/ 832508 h 3303982"/>
                <a:gd name="connsiteX20" fmla="*/ 1676 w 1716176"/>
                <a:gd name="connsiteY20" fmla="*/ 769643 h 3303982"/>
                <a:gd name="connsiteX21" fmla="*/ 13106 w 1716176"/>
                <a:gd name="connsiteY21" fmla="*/ 714398 h 3303982"/>
                <a:gd name="connsiteX22" fmla="*/ 35966 w 1716176"/>
                <a:gd name="connsiteY22" fmla="*/ 678203 h 3303982"/>
                <a:gd name="connsiteX23" fmla="*/ 51206 w 1716176"/>
                <a:gd name="connsiteY23" fmla="*/ 645818 h 3303982"/>
                <a:gd name="connsiteX24" fmla="*/ 64541 w 1716176"/>
                <a:gd name="connsiteY24" fmla="*/ 567713 h 3303982"/>
                <a:gd name="connsiteX25" fmla="*/ 74066 w 1716176"/>
                <a:gd name="connsiteY25" fmla="*/ 531518 h 3303982"/>
                <a:gd name="connsiteX26" fmla="*/ 89306 w 1716176"/>
                <a:gd name="connsiteY26" fmla="*/ 508658 h 3303982"/>
                <a:gd name="connsiteX27" fmla="*/ 108356 w 1716176"/>
                <a:gd name="connsiteY27" fmla="*/ 478178 h 3303982"/>
                <a:gd name="connsiteX28" fmla="*/ 144551 w 1716176"/>
                <a:gd name="connsiteY28" fmla="*/ 462938 h 3303982"/>
                <a:gd name="connsiteX29" fmla="*/ 163601 w 1716176"/>
                <a:gd name="connsiteY29" fmla="*/ 421028 h 3303982"/>
                <a:gd name="connsiteX30" fmla="*/ 173126 w 1716176"/>
                <a:gd name="connsiteY30" fmla="*/ 348638 h 3303982"/>
                <a:gd name="connsiteX31" fmla="*/ 211226 w 1716176"/>
                <a:gd name="connsiteY31" fmla="*/ 333398 h 3303982"/>
                <a:gd name="connsiteX32" fmla="*/ 241706 w 1716176"/>
                <a:gd name="connsiteY32" fmla="*/ 325778 h 3303982"/>
                <a:gd name="connsiteX33" fmla="*/ 264566 w 1716176"/>
                <a:gd name="connsiteY33" fmla="*/ 318158 h 3303982"/>
                <a:gd name="connsiteX34" fmla="*/ 295046 w 1716176"/>
                <a:gd name="connsiteY34" fmla="*/ 302918 h 3303982"/>
                <a:gd name="connsiteX35" fmla="*/ 333146 w 1716176"/>
                <a:gd name="connsiteY35" fmla="*/ 287678 h 3303982"/>
                <a:gd name="connsiteX36" fmla="*/ 356006 w 1716176"/>
                <a:gd name="connsiteY36" fmla="*/ 280058 h 3303982"/>
                <a:gd name="connsiteX37" fmla="*/ 378866 w 1716176"/>
                <a:gd name="connsiteY37" fmla="*/ 272438 h 3303982"/>
                <a:gd name="connsiteX38" fmla="*/ 411251 w 1716176"/>
                <a:gd name="connsiteY38" fmla="*/ 264818 h 3303982"/>
                <a:gd name="connsiteX39" fmla="*/ 455066 w 1716176"/>
                <a:gd name="connsiteY39" fmla="*/ 251483 h 3303982"/>
                <a:gd name="connsiteX40" fmla="*/ 542696 w 1716176"/>
                <a:gd name="connsiteY40" fmla="*/ 257198 h 3303982"/>
                <a:gd name="connsiteX41" fmla="*/ 561746 w 1716176"/>
                <a:gd name="connsiteY41" fmla="*/ 302918 h 3303982"/>
                <a:gd name="connsiteX42" fmla="*/ 552221 w 1716176"/>
                <a:gd name="connsiteY42" fmla="*/ 358163 h 3303982"/>
                <a:gd name="connsiteX43" fmla="*/ 546506 w 1716176"/>
                <a:gd name="connsiteY43" fmla="*/ 396263 h 3303982"/>
                <a:gd name="connsiteX44" fmla="*/ 575081 w 1716176"/>
                <a:gd name="connsiteY44" fmla="*/ 457223 h 3303982"/>
                <a:gd name="connsiteX45" fmla="*/ 698906 w 1716176"/>
                <a:gd name="connsiteY45" fmla="*/ 424838 h 3303982"/>
                <a:gd name="connsiteX46" fmla="*/ 754151 w 1716176"/>
                <a:gd name="connsiteY46" fmla="*/ 409598 h 3303982"/>
                <a:gd name="connsiteX47" fmla="*/ 801776 w 1716176"/>
                <a:gd name="connsiteY47" fmla="*/ 381023 h 3303982"/>
                <a:gd name="connsiteX48" fmla="*/ 775106 w 1716176"/>
                <a:gd name="connsiteY48" fmla="*/ 396263 h 3303982"/>
                <a:gd name="connsiteX49" fmla="*/ 828446 w 1716176"/>
                <a:gd name="connsiteY49" fmla="*/ 363878 h 3303982"/>
                <a:gd name="connsiteX50" fmla="*/ 851306 w 1716176"/>
                <a:gd name="connsiteY50" fmla="*/ 335303 h 3303982"/>
                <a:gd name="connsiteX51" fmla="*/ 845591 w 1716176"/>
                <a:gd name="connsiteY51" fmla="*/ 278153 h 3303982"/>
                <a:gd name="connsiteX52" fmla="*/ 832256 w 1716176"/>
                <a:gd name="connsiteY52" fmla="*/ 247673 h 3303982"/>
                <a:gd name="connsiteX53" fmla="*/ 836066 w 1716176"/>
                <a:gd name="connsiteY53" fmla="*/ 234338 h 3303982"/>
                <a:gd name="connsiteX54" fmla="*/ 851306 w 1716176"/>
                <a:gd name="connsiteY54" fmla="*/ 211478 h 3303982"/>
                <a:gd name="connsiteX55" fmla="*/ 874166 w 1716176"/>
                <a:gd name="connsiteY55" fmla="*/ 203858 h 3303982"/>
                <a:gd name="connsiteX56" fmla="*/ 927506 w 1716176"/>
                <a:gd name="connsiteY56" fmla="*/ 165758 h 3303982"/>
                <a:gd name="connsiteX57" fmla="*/ 950366 w 1716176"/>
                <a:gd name="connsiteY57" fmla="*/ 158138 h 3303982"/>
                <a:gd name="connsiteX58" fmla="*/ 975131 w 1716176"/>
                <a:gd name="connsiteY58" fmla="*/ 125753 h 3303982"/>
                <a:gd name="connsiteX59" fmla="*/ 1011326 w 1716176"/>
                <a:gd name="connsiteY59" fmla="*/ 104798 h 3303982"/>
                <a:gd name="connsiteX60" fmla="*/ 1034186 w 1716176"/>
                <a:gd name="connsiteY60" fmla="*/ 89558 h 3303982"/>
                <a:gd name="connsiteX61" fmla="*/ 1057046 w 1716176"/>
                <a:gd name="connsiteY61" fmla="*/ 81938 h 3303982"/>
                <a:gd name="connsiteX62" fmla="*/ 1079906 w 1716176"/>
                <a:gd name="connsiteY62" fmla="*/ 66698 h 3303982"/>
                <a:gd name="connsiteX63" fmla="*/ 1110386 w 1716176"/>
                <a:gd name="connsiteY63" fmla="*/ 41933 h 3303982"/>
                <a:gd name="connsiteX64" fmla="*/ 1154201 w 1716176"/>
                <a:gd name="connsiteY64" fmla="*/ 22883 h 3303982"/>
                <a:gd name="connsiteX65" fmla="*/ 1194206 w 1716176"/>
                <a:gd name="connsiteY65" fmla="*/ 15263 h 3303982"/>
                <a:gd name="connsiteX66" fmla="*/ 1241831 w 1716176"/>
                <a:gd name="connsiteY66" fmla="*/ 5738 h 3303982"/>
                <a:gd name="connsiteX67" fmla="*/ 1297076 w 1716176"/>
                <a:gd name="connsiteY67" fmla="*/ 23 h 3303982"/>
                <a:gd name="connsiteX68" fmla="*/ 1367561 w 1716176"/>
                <a:gd name="connsiteY68" fmla="*/ 3833 h 3303982"/>
                <a:gd name="connsiteX69" fmla="*/ 1409471 w 1716176"/>
                <a:gd name="connsiteY69" fmla="*/ 5738 h 3303982"/>
                <a:gd name="connsiteX70" fmla="*/ 1447571 w 1716176"/>
                <a:gd name="connsiteY70" fmla="*/ 15263 h 3303982"/>
                <a:gd name="connsiteX71" fmla="*/ 1493291 w 1716176"/>
                <a:gd name="connsiteY71" fmla="*/ 40028 h 3303982"/>
                <a:gd name="connsiteX72" fmla="*/ 1539011 w 1716176"/>
                <a:gd name="connsiteY72" fmla="*/ 72413 h 3303982"/>
                <a:gd name="connsiteX73" fmla="*/ 1565681 w 1716176"/>
                <a:gd name="connsiteY73" fmla="*/ 95273 h 3303982"/>
                <a:gd name="connsiteX74" fmla="*/ 1607591 w 1716176"/>
                <a:gd name="connsiteY74" fmla="*/ 129563 h 3303982"/>
                <a:gd name="connsiteX75" fmla="*/ 1641881 w 1716176"/>
                <a:gd name="connsiteY75" fmla="*/ 161948 h 3303982"/>
                <a:gd name="connsiteX76" fmla="*/ 1653311 w 1716176"/>
                <a:gd name="connsiteY76" fmla="*/ 213383 h 3303982"/>
                <a:gd name="connsiteX77" fmla="*/ 1643786 w 1716176"/>
                <a:gd name="connsiteY77" fmla="*/ 270533 h 3303982"/>
                <a:gd name="connsiteX78" fmla="*/ 1657121 w 1716176"/>
                <a:gd name="connsiteY78" fmla="*/ 304823 h 3303982"/>
                <a:gd name="connsiteX79" fmla="*/ 1683791 w 1716176"/>
                <a:gd name="connsiteY79" fmla="*/ 331493 h 3303982"/>
                <a:gd name="connsiteX80" fmla="*/ 1693316 w 1716176"/>
                <a:gd name="connsiteY80" fmla="*/ 363878 h 3303982"/>
                <a:gd name="connsiteX81" fmla="*/ 1712366 w 1716176"/>
                <a:gd name="connsiteY81" fmla="*/ 394358 h 3303982"/>
                <a:gd name="connsiteX82" fmla="*/ 1716176 w 1716176"/>
                <a:gd name="connsiteY82" fmla="*/ 430553 h 3303982"/>
                <a:gd name="connsiteX83" fmla="*/ 1706651 w 1716176"/>
                <a:gd name="connsiteY83" fmla="*/ 480083 h 3303982"/>
                <a:gd name="connsiteX84" fmla="*/ 1689506 w 1716176"/>
                <a:gd name="connsiteY84" fmla="*/ 531518 h 3303982"/>
                <a:gd name="connsiteX85" fmla="*/ 1678076 w 1716176"/>
                <a:gd name="connsiteY85" fmla="*/ 584858 h 3303982"/>
                <a:gd name="connsiteX86" fmla="*/ 1666646 w 1716176"/>
                <a:gd name="connsiteY86" fmla="*/ 630578 h 3303982"/>
                <a:gd name="connsiteX87" fmla="*/ 1659026 w 1716176"/>
                <a:gd name="connsiteY87" fmla="*/ 653438 h 3303982"/>
                <a:gd name="connsiteX88" fmla="*/ 1653311 w 1716176"/>
                <a:gd name="connsiteY88" fmla="*/ 683918 h 3303982"/>
                <a:gd name="connsiteX89" fmla="*/ 1626641 w 1716176"/>
                <a:gd name="connsiteY89" fmla="*/ 742973 h 3303982"/>
                <a:gd name="connsiteX90" fmla="*/ 1558061 w 1716176"/>
                <a:gd name="connsiteY90" fmla="*/ 765833 h 3303982"/>
                <a:gd name="connsiteX91" fmla="*/ 1468526 w 1716176"/>
                <a:gd name="connsiteY91" fmla="*/ 760118 h 3303982"/>
                <a:gd name="connsiteX92" fmla="*/ 1392326 w 1716176"/>
                <a:gd name="connsiteY92" fmla="*/ 744878 h 3303982"/>
                <a:gd name="connsiteX93" fmla="*/ 1325651 w 1716176"/>
                <a:gd name="connsiteY93" fmla="*/ 733448 h 3303982"/>
                <a:gd name="connsiteX94" fmla="*/ 1238021 w 1716176"/>
                <a:gd name="connsiteY94" fmla="*/ 741068 h 3303982"/>
                <a:gd name="connsiteX95" fmla="*/ 1211351 w 1716176"/>
                <a:gd name="connsiteY95" fmla="*/ 760118 h 3303982"/>
                <a:gd name="connsiteX96" fmla="*/ 1192301 w 1716176"/>
                <a:gd name="connsiteY96" fmla="*/ 782978 h 3303982"/>
                <a:gd name="connsiteX97" fmla="*/ 1158011 w 1716176"/>
                <a:gd name="connsiteY97" fmla="*/ 809648 h 3303982"/>
                <a:gd name="connsiteX98" fmla="*/ 1123721 w 1716176"/>
                <a:gd name="connsiteY98" fmla="*/ 842033 h 3303982"/>
                <a:gd name="connsiteX99" fmla="*/ 1102766 w 1716176"/>
                <a:gd name="connsiteY99" fmla="*/ 859178 h 3303982"/>
                <a:gd name="connsiteX100" fmla="*/ 1074191 w 1716176"/>
                <a:gd name="connsiteY100" fmla="*/ 885848 h 3303982"/>
                <a:gd name="connsiteX101" fmla="*/ 1049426 w 1716176"/>
                <a:gd name="connsiteY101" fmla="*/ 920138 h 3303982"/>
                <a:gd name="connsiteX102" fmla="*/ 1024661 w 1716176"/>
                <a:gd name="connsiteY102" fmla="*/ 954428 h 3303982"/>
                <a:gd name="connsiteX103" fmla="*/ 1005611 w 1716176"/>
                <a:gd name="connsiteY103" fmla="*/ 996338 h 3303982"/>
                <a:gd name="connsiteX104" fmla="*/ 984656 w 1716176"/>
                <a:gd name="connsiteY104" fmla="*/ 1024913 h 3303982"/>
                <a:gd name="connsiteX105" fmla="*/ 965606 w 1716176"/>
                <a:gd name="connsiteY105" fmla="*/ 1064918 h 3303982"/>
                <a:gd name="connsiteX106" fmla="*/ 940841 w 1716176"/>
                <a:gd name="connsiteY106" fmla="*/ 1112543 h 3303982"/>
                <a:gd name="connsiteX107" fmla="*/ 927506 w 1716176"/>
                <a:gd name="connsiteY107" fmla="*/ 1144928 h 3303982"/>
                <a:gd name="connsiteX108" fmla="*/ 912266 w 1716176"/>
                <a:gd name="connsiteY108" fmla="*/ 1179218 h 3303982"/>
                <a:gd name="connsiteX109" fmla="*/ 919886 w 1716176"/>
                <a:gd name="connsiteY109" fmla="*/ 1209698 h 3303982"/>
                <a:gd name="connsiteX110" fmla="*/ 965606 w 1716176"/>
                <a:gd name="connsiteY110" fmla="*/ 1238273 h 3303982"/>
                <a:gd name="connsiteX111" fmla="*/ 1007516 w 1716176"/>
                <a:gd name="connsiteY111" fmla="*/ 1283993 h 3303982"/>
                <a:gd name="connsiteX112" fmla="*/ 975131 w 1716176"/>
                <a:gd name="connsiteY112" fmla="*/ 1365908 h 3303982"/>
                <a:gd name="connsiteX113" fmla="*/ 942746 w 1716176"/>
                <a:gd name="connsiteY113" fmla="*/ 1424963 h 3303982"/>
                <a:gd name="connsiteX114" fmla="*/ 908456 w 1716176"/>
                <a:gd name="connsiteY114" fmla="*/ 1468778 h 3303982"/>
                <a:gd name="connsiteX115" fmla="*/ 866546 w 1716176"/>
                <a:gd name="connsiteY115" fmla="*/ 1487828 h 3303982"/>
                <a:gd name="connsiteX116" fmla="*/ 841781 w 1716176"/>
                <a:gd name="connsiteY116" fmla="*/ 1541168 h 3303982"/>
                <a:gd name="connsiteX117" fmla="*/ 834161 w 1716176"/>
                <a:gd name="connsiteY117" fmla="*/ 1590698 h 3303982"/>
                <a:gd name="connsiteX118" fmla="*/ 824636 w 1716176"/>
                <a:gd name="connsiteY118" fmla="*/ 1668803 h 3303982"/>
                <a:gd name="connsiteX119" fmla="*/ 811301 w 1716176"/>
                <a:gd name="connsiteY119" fmla="*/ 1748813 h 3303982"/>
                <a:gd name="connsiteX120" fmla="*/ 801776 w 1716176"/>
                <a:gd name="connsiteY120" fmla="*/ 1832633 h 3303982"/>
                <a:gd name="connsiteX121" fmla="*/ 796061 w 1716176"/>
                <a:gd name="connsiteY121" fmla="*/ 1906928 h 3303982"/>
                <a:gd name="connsiteX122" fmla="*/ 786536 w 1716176"/>
                <a:gd name="connsiteY122" fmla="*/ 2007893 h 3303982"/>
                <a:gd name="connsiteX123" fmla="*/ 786536 w 1716176"/>
                <a:gd name="connsiteY123" fmla="*/ 2120288 h 3303982"/>
                <a:gd name="connsiteX124" fmla="*/ 790346 w 1716176"/>
                <a:gd name="connsiteY124" fmla="*/ 2207918 h 3303982"/>
                <a:gd name="connsiteX125" fmla="*/ 813206 w 1716176"/>
                <a:gd name="connsiteY125" fmla="*/ 2547008 h 3303982"/>
                <a:gd name="connsiteX126" fmla="*/ 826541 w 1716176"/>
                <a:gd name="connsiteY126" fmla="*/ 2804183 h 3303982"/>
                <a:gd name="connsiteX127" fmla="*/ 826541 w 1716176"/>
                <a:gd name="connsiteY127" fmla="*/ 3061358 h 3303982"/>
                <a:gd name="connsiteX128" fmla="*/ 820826 w 1716176"/>
                <a:gd name="connsiteY128" fmla="*/ 3282338 h 3303982"/>
                <a:gd name="connsiteX129" fmla="*/ 660806 w 1716176"/>
                <a:gd name="connsiteY129" fmla="*/ 3295673 h 3303982"/>
                <a:gd name="connsiteX130" fmla="*/ 436016 w 1716176"/>
                <a:gd name="connsiteY130" fmla="*/ 3291863 h 3303982"/>
                <a:gd name="connsiteX131" fmla="*/ 306476 w 1716176"/>
                <a:gd name="connsiteY131" fmla="*/ 3286148 h 3303982"/>
                <a:gd name="connsiteX0" fmla="*/ 306476 w 1716176"/>
                <a:gd name="connsiteY0" fmla="*/ 3286148 h 3303982"/>
                <a:gd name="connsiteX1" fmla="*/ 289331 w 1716176"/>
                <a:gd name="connsiteY1" fmla="*/ 3181373 h 3303982"/>
                <a:gd name="connsiteX2" fmla="*/ 287426 w 1716176"/>
                <a:gd name="connsiteY2" fmla="*/ 3061358 h 3303982"/>
                <a:gd name="connsiteX3" fmla="*/ 275996 w 1716176"/>
                <a:gd name="connsiteY3" fmla="*/ 2952773 h 3303982"/>
                <a:gd name="connsiteX4" fmla="*/ 251231 w 1716176"/>
                <a:gd name="connsiteY4" fmla="*/ 2767988 h 3303982"/>
                <a:gd name="connsiteX5" fmla="*/ 232181 w 1716176"/>
                <a:gd name="connsiteY5" fmla="*/ 2566058 h 3303982"/>
                <a:gd name="connsiteX6" fmla="*/ 222656 w 1716176"/>
                <a:gd name="connsiteY6" fmla="*/ 2453663 h 3303982"/>
                <a:gd name="connsiteX7" fmla="*/ 205511 w 1716176"/>
                <a:gd name="connsiteY7" fmla="*/ 2249828 h 3303982"/>
                <a:gd name="connsiteX8" fmla="*/ 186461 w 1716176"/>
                <a:gd name="connsiteY8" fmla="*/ 2063138 h 3303982"/>
                <a:gd name="connsiteX9" fmla="*/ 176936 w 1716176"/>
                <a:gd name="connsiteY9" fmla="*/ 1849778 h 3303982"/>
                <a:gd name="connsiteX10" fmla="*/ 190271 w 1716176"/>
                <a:gd name="connsiteY10" fmla="*/ 1181123 h 3303982"/>
                <a:gd name="connsiteX11" fmla="*/ 184556 w 1716176"/>
                <a:gd name="connsiteY11" fmla="*/ 1127783 h 3303982"/>
                <a:gd name="connsiteX12" fmla="*/ 176936 w 1716176"/>
                <a:gd name="connsiteY12" fmla="*/ 1080158 h 3303982"/>
                <a:gd name="connsiteX13" fmla="*/ 150266 w 1716176"/>
                <a:gd name="connsiteY13" fmla="*/ 1040153 h 3303982"/>
                <a:gd name="connsiteX14" fmla="*/ 112166 w 1716176"/>
                <a:gd name="connsiteY14" fmla="*/ 996338 h 3303982"/>
                <a:gd name="connsiteX15" fmla="*/ 85496 w 1716176"/>
                <a:gd name="connsiteY15" fmla="*/ 967763 h 3303982"/>
                <a:gd name="connsiteX16" fmla="*/ 45491 w 1716176"/>
                <a:gd name="connsiteY16" fmla="*/ 920138 h 3303982"/>
                <a:gd name="connsiteX17" fmla="*/ 28346 w 1716176"/>
                <a:gd name="connsiteY17" fmla="*/ 882038 h 3303982"/>
                <a:gd name="connsiteX18" fmla="*/ 1676 w 1716176"/>
                <a:gd name="connsiteY18" fmla="*/ 832508 h 3303982"/>
                <a:gd name="connsiteX19" fmla="*/ 1676 w 1716176"/>
                <a:gd name="connsiteY19" fmla="*/ 769643 h 3303982"/>
                <a:gd name="connsiteX20" fmla="*/ 13106 w 1716176"/>
                <a:gd name="connsiteY20" fmla="*/ 714398 h 3303982"/>
                <a:gd name="connsiteX21" fmla="*/ 35966 w 1716176"/>
                <a:gd name="connsiteY21" fmla="*/ 678203 h 3303982"/>
                <a:gd name="connsiteX22" fmla="*/ 51206 w 1716176"/>
                <a:gd name="connsiteY22" fmla="*/ 645818 h 3303982"/>
                <a:gd name="connsiteX23" fmla="*/ 64541 w 1716176"/>
                <a:gd name="connsiteY23" fmla="*/ 567713 h 3303982"/>
                <a:gd name="connsiteX24" fmla="*/ 74066 w 1716176"/>
                <a:gd name="connsiteY24" fmla="*/ 531518 h 3303982"/>
                <a:gd name="connsiteX25" fmla="*/ 89306 w 1716176"/>
                <a:gd name="connsiteY25" fmla="*/ 508658 h 3303982"/>
                <a:gd name="connsiteX26" fmla="*/ 108356 w 1716176"/>
                <a:gd name="connsiteY26" fmla="*/ 478178 h 3303982"/>
                <a:gd name="connsiteX27" fmla="*/ 144551 w 1716176"/>
                <a:gd name="connsiteY27" fmla="*/ 462938 h 3303982"/>
                <a:gd name="connsiteX28" fmla="*/ 163601 w 1716176"/>
                <a:gd name="connsiteY28" fmla="*/ 421028 h 3303982"/>
                <a:gd name="connsiteX29" fmla="*/ 173126 w 1716176"/>
                <a:gd name="connsiteY29" fmla="*/ 348638 h 3303982"/>
                <a:gd name="connsiteX30" fmla="*/ 211226 w 1716176"/>
                <a:gd name="connsiteY30" fmla="*/ 333398 h 3303982"/>
                <a:gd name="connsiteX31" fmla="*/ 241706 w 1716176"/>
                <a:gd name="connsiteY31" fmla="*/ 325778 h 3303982"/>
                <a:gd name="connsiteX32" fmla="*/ 264566 w 1716176"/>
                <a:gd name="connsiteY32" fmla="*/ 318158 h 3303982"/>
                <a:gd name="connsiteX33" fmla="*/ 295046 w 1716176"/>
                <a:gd name="connsiteY33" fmla="*/ 302918 h 3303982"/>
                <a:gd name="connsiteX34" fmla="*/ 333146 w 1716176"/>
                <a:gd name="connsiteY34" fmla="*/ 287678 h 3303982"/>
                <a:gd name="connsiteX35" fmla="*/ 356006 w 1716176"/>
                <a:gd name="connsiteY35" fmla="*/ 280058 h 3303982"/>
                <a:gd name="connsiteX36" fmla="*/ 378866 w 1716176"/>
                <a:gd name="connsiteY36" fmla="*/ 272438 h 3303982"/>
                <a:gd name="connsiteX37" fmla="*/ 411251 w 1716176"/>
                <a:gd name="connsiteY37" fmla="*/ 264818 h 3303982"/>
                <a:gd name="connsiteX38" fmla="*/ 455066 w 1716176"/>
                <a:gd name="connsiteY38" fmla="*/ 251483 h 3303982"/>
                <a:gd name="connsiteX39" fmla="*/ 542696 w 1716176"/>
                <a:gd name="connsiteY39" fmla="*/ 257198 h 3303982"/>
                <a:gd name="connsiteX40" fmla="*/ 561746 w 1716176"/>
                <a:gd name="connsiteY40" fmla="*/ 302918 h 3303982"/>
                <a:gd name="connsiteX41" fmla="*/ 552221 w 1716176"/>
                <a:gd name="connsiteY41" fmla="*/ 358163 h 3303982"/>
                <a:gd name="connsiteX42" fmla="*/ 546506 w 1716176"/>
                <a:gd name="connsiteY42" fmla="*/ 396263 h 3303982"/>
                <a:gd name="connsiteX43" fmla="*/ 575081 w 1716176"/>
                <a:gd name="connsiteY43" fmla="*/ 457223 h 3303982"/>
                <a:gd name="connsiteX44" fmla="*/ 698906 w 1716176"/>
                <a:gd name="connsiteY44" fmla="*/ 424838 h 3303982"/>
                <a:gd name="connsiteX45" fmla="*/ 754151 w 1716176"/>
                <a:gd name="connsiteY45" fmla="*/ 409598 h 3303982"/>
                <a:gd name="connsiteX46" fmla="*/ 801776 w 1716176"/>
                <a:gd name="connsiteY46" fmla="*/ 381023 h 3303982"/>
                <a:gd name="connsiteX47" fmla="*/ 775106 w 1716176"/>
                <a:gd name="connsiteY47" fmla="*/ 396263 h 3303982"/>
                <a:gd name="connsiteX48" fmla="*/ 828446 w 1716176"/>
                <a:gd name="connsiteY48" fmla="*/ 363878 h 3303982"/>
                <a:gd name="connsiteX49" fmla="*/ 851306 w 1716176"/>
                <a:gd name="connsiteY49" fmla="*/ 335303 h 3303982"/>
                <a:gd name="connsiteX50" fmla="*/ 845591 w 1716176"/>
                <a:gd name="connsiteY50" fmla="*/ 278153 h 3303982"/>
                <a:gd name="connsiteX51" fmla="*/ 832256 w 1716176"/>
                <a:gd name="connsiteY51" fmla="*/ 247673 h 3303982"/>
                <a:gd name="connsiteX52" fmla="*/ 836066 w 1716176"/>
                <a:gd name="connsiteY52" fmla="*/ 234338 h 3303982"/>
                <a:gd name="connsiteX53" fmla="*/ 851306 w 1716176"/>
                <a:gd name="connsiteY53" fmla="*/ 211478 h 3303982"/>
                <a:gd name="connsiteX54" fmla="*/ 874166 w 1716176"/>
                <a:gd name="connsiteY54" fmla="*/ 203858 h 3303982"/>
                <a:gd name="connsiteX55" fmla="*/ 927506 w 1716176"/>
                <a:gd name="connsiteY55" fmla="*/ 165758 h 3303982"/>
                <a:gd name="connsiteX56" fmla="*/ 950366 w 1716176"/>
                <a:gd name="connsiteY56" fmla="*/ 158138 h 3303982"/>
                <a:gd name="connsiteX57" fmla="*/ 975131 w 1716176"/>
                <a:gd name="connsiteY57" fmla="*/ 125753 h 3303982"/>
                <a:gd name="connsiteX58" fmla="*/ 1011326 w 1716176"/>
                <a:gd name="connsiteY58" fmla="*/ 104798 h 3303982"/>
                <a:gd name="connsiteX59" fmla="*/ 1034186 w 1716176"/>
                <a:gd name="connsiteY59" fmla="*/ 89558 h 3303982"/>
                <a:gd name="connsiteX60" fmla="*/ 1057046 w 1716176"/>
                <a:gd name="connsiteY60" fmla="*/ 81938 h 3303982"/>
                <a:gd name="connsiteX61" fmla="*/ 1079906 w 1716176"/>
                <a:gd name="connsiteY61" fmla="*/ 66698 h 3303982"/>
                <a:gd name="connsiteX62" fmla="*/ 1110386 w 1716176"/>
                <a:gd name="connsiteY62" fmla="*/ 41933 h 3303982"/>
                <a:gd name="connsiteX63" fmla="*/ 1154201 w 1716176"/>
                <a:gd name="connsiteY63" fmla="*/ 22883 h 3303982"/>
                <a:gd name="connsiteX64" fmla="*/ 1194206 w 1716176"/>
                <a:gd name="connsiteY64" fmla="*/ 15263 h 3303982"/>
                <a:gd name="connsiteX65" fmla="*/ 1241831 w 1716176"/>
                <a:gd name="connsiteY65" fmla="*/ 5738 h 3303982"/>
                <a:gd name="connsiteX66" fmla="*/ 1297076 w 1716176"/>
                <a:gd name="connsiteY66" fmla="*/ 23 h 3303982"/>
                <a:gd name="connsiteX67" fmla="*/ 1367561 w 1716176"/>
                <a:gd name="connsiteY67" fmla="*/ 3833 h 3303982"/>
                <a:gd name="connsiteX68" fmla="*/ 1409471 w 1716176"/>
                <a:gd name="connsiteY68" fmla="*/ 5738 h 3303982"/>
                <a:gd name="connsiteX69" fmla="*/ 1447571 w 1716176"/>
                <a:gd name="connsiteY69" fmla="*/ 15263 h 3303982"/>
                <a:gd name="connsiteX70" fmla="*/ 1493291 w 1716176"/>
                <a:gd name="connsiteY70" fmla="*/ 40028 h 3303982"/>
                <a:gd name="connsiteX71" fmla="*/ 1539011 w 1716176"/>
                <a:gd name="connsiteY71" fmla="*/ 72413 h 3303982"/>
                <a:gd name="connsiteX72" fmla="*/ 1565681 w 1716176"/>
                <a:gd name="connsiteY72" fmla="*/ 95273 h 3303982"/>
                <a:gd name="connsiteX73" fmla="*/ 1607591 w 1716176"/>
                <a:gd name="connsiteY73" fmla="*/ 129563 h 3303982"/>
                <a:gd name="connsiteX74" fmla="*/ 1641881 w 1716176"/>
                <a:gd name="connsiteY74" fmla="*/ 161948 h 3303982"/>
                <a:gd name="connsiteX75" fmla="*/ 1653311 w 1716176"/>
                <a:gd name="connsiteY75" fmla="*/ 213383 h 3303982"/>
                <a:gd name="connsiteX76" fmla="*/ 1643786 w 1716176"/>
                <a:gd name="connsiteY76" fmla="*/ 270533 h 3303982"/>
                <a:gd name="connsiteX77" fmla="*/ 1657121 w 1716176"/>
                <a:gd name="connsiteY77" fmla="*/ 304823 h 3303982"/>
                <a:gd name="connsiteX78" fmla="*/ 1683791 w 1716176"/>
                <a:gd name="connsiteY78" fmla="*/ 331493 h 3303982"/>
                <a:gd name="connsiteX79" fmla="*/ 1693316 w 1716176"/>
                <a:gd name="connsiteY79" fmla="*/ 363878 h 3303982"/>
                <a:gd name="connsiteX80" fmla="*/ 1712366 w 1716176"/>
                <a:gd name="connsiteY80" fmla="*/ 394358 h 3303982"/>
                <a:gd name="connsiteX81" fmla="*/ 1716176 w 1716176"/>
                <a:gd name="connsiteY81" fmla="*/ 430553 h 3303982"/>
                <a:gd name="connsiteX82" fmla="*/ 1706651 w 1716176"/>
                <a:gd name="connsiteY82" fmla="*/ 480083 h 3303982"/>
                <a:gd name="connsiteX83" fmla="*/ 1689506 w 1716176"/>
                <a:gd name="connsiteY83" fmla="*/ 531518 h 3303982"/>
                <a:gd name="connsiteX84" fmla="*/ 1678076 w 1716176"/>
                <a:gd name="connsiteY84" fmla="*/ 584858 h 3303982"/>
                <a:gd name="connsiteX85" fmla="*/ 1666646 w 1716176"/>
                <a:gd name="connsiteY85" fmla="*/ 630578 h 3303982"/>
                <a:gd name="connsiteX86" fmla="*/ 1659026 w 1716176"/>
                <a:gd name="connsiteY86" fmla="*/ 653438 h 3303982"/>
                <a:gd name="connsiteX87" fmla="*/ 1653311 w 1716176"/>
                <a:gd name="connsiteY87" fmla="*/ 683918 h 3303982"/>
                <a:gd name="connsiteX88" fmla="*/ 1626641 w 1716176"/>
                <a:gd name="connsiteY88" fmla="*/ 742973 h 3303982"/>
                <a:gd name="connsiteX89" fmla="*/ 1558061 w 1716176"/>
                <a:gd name="connsiteY89" fmla="*/ 765833 h 3303982"/>
                <a:gd name="connsiteX90" fmla="*/ 1468526 w 1716176"/>
                <a:gd name="connsiteY90" fmla="*/ 760118 h 3303982"/>
                <a:gd name="connsiteX91" fmla="*/ 1392326 w 1716176"/>
                <a:gd name="connsiteY91" fmla="*/ 744878 h 3303982"/>
                <a:gd name="connsiteX92" fmla="*/ 1325651 w 1716176"/>
                <a:gd name="connsiteY92" fmla="*/ 733448 h 3303982"/>
                <a:gd name="connsiteX93" fmla="*/ 1238021 w 1716176"/>
                <a:gd name="connsiteY93" fmla="*/ 741068 h 3303982"/>
                <a:gd name="connsiteX94" fmla="*/ 1211351 w 1716176"/>
                <a:gd name="connsiteY94" fmla="*/ 760118 h 3303982"/>
                <a:gd name="connsiteX95" fmla="*/ 1192301 w 1716176"/>
                <a:gd name="connsiteY95" fmla="*/ 782978 h 3303982"/>
                <a:gd name="connsiteX96" fmla="*/ 1158011 w 1716176"/>
                <a:gd name="connsiteY96" fmla="*/ 809648 h 3303982"/>
                <a:gd name="connsiteX97" fmla="*/ 1123721 w 1716176"/>
                <a:gd name="connsiteY97" fmla="*/ 842033 h 3303982"/>
                <a:gd name="connsiteX98" fmla="*/ 1102766 w 1716176"/>
                <a:gd name="connsiteY98" fmla="*/ 859178 h 3303982"/>
                <a:gd name="connsiteX99" fmla="*/ 1074191 w 1716176"/>
                <a:gd name="connsiteY99" fmla="*/ 885848 h 3303982"/>
                <a:gd name="connsiteX100" fmla="*/ 1049426 w 1716176"/>
                <a:gd name="connsiteY100" fmla="*/ 920138 h 3303982"/>
                <a:gd name="connsiteX101" fmla="*/ 1024661 w 1716176"/>
                <a:gd name="connsiteY101" fmla="*/ 954428 h 3303982"/>
                <a:gd name="connsiteX102" fmla="*/ 1005611 w 1716176"/>
                <a:gd name="connsiteY102" fmla="*/ 996338 h 3303982"/>
                <a:gd name="connsiteX103" fmla="*/ 984656 w 1716176"/>
                <a:gd name="connsiteY103" fmla="*/ 1024913 h 3303982"/>
                <a:gd name="connsiteX104" fmla="*/ 965606 w 1716176"/>
                <a:gd name="connsiteY104" fmla="*/ 1064918 h 3303982"/>
                <a:gd name="connsiteX105" fmla="*/ 940841 w 1716176"/>
                <a:gd name="connsiteY105" fmla="*/ 1112543 h 3303982"/>
                <a:gd name="connsiteX106" fmla="*/ 927506 w 1716176"/>
                <a:gd name="connsiteY106" fmla="*/ 1144928 h 3303982"/>
                <a:gd name="connsiteX107" fmla="*/ 912266 w 1716176"/>
                <a:gd name="connsiteY107" fmla="*/ 1179218 h 3303982"/>
                <a:gd name="connsiteX108" fmla="*/ 919886 w 1716176"/>
                <a:gd name="connsiteY108" fmla="*/ 1209698 h 3303982"/>
                <a:gd name="connsiteX109" fmla="*/ 965606 w 1716176"/>
                <a:gd name="connsiteY109" fmla="*/ 1238273 h 3303982"/>
                <a:gd name="connsiteX110" fmla="*/ 1007516 w 1716176"/>
                <a:gd name="connsiteY110" fmla="*/ 1283993 h 3303982"/>
                <a:gd name="connsiteX111" fmla="*/ 975131 w 1716176"/>
                <a:gd name="connsiteY111" fmla="*/ 1365908 h 3303982"/>
                <a:gd name="connsiteX112" fmla="*/ 942746 w 1716176"/>
                <a:gd name="connsiteY112" fmla="*/ 1424963 h 3303982"/>
                <a:gd name="connsiteX113" fmla="*/ 908456 w 1716176"/>
                <a:gd name="connsiteY113" fmla="*/ 1468778 h 3303982"/>
                <a:gd name="connsiteX114" fmla="*/ 866546 w 1716176"/>
                <a:gd name="connsiteY114" fmla="*/ 1487828 h 3303982"/>
                <a:gd name="connsiteX115" fmla="*/ 841781 w 1716176"/>
                <a:gd name="connsiteY115" fmla="*/ 1541168 h 3303982"/>
                <a:gd name="connsiteX116" fmla="*/ 834161 w 1716176"/>
                <a:gd name="connsiteY116" fmla="*/ 1590698 h 3303982"/>
                <a:gd name="connsiteX117" fmla="*/ 824636 w 1716176"/>
                <a:gd name="connsiteY117" fmla="*/ 1668803 h 3303982"/>
                <a:gd name="connsiteX118" fmla="*/ 811301 w 1716176"/>
                <a:gd name="connsiteY118" fmla="*/ 1748813 h 3303982"/>
                <a:gd name="connsiteX119" fmla="*/ 801776 w 1716176"/>
                <a:gd name="connsiteY119" fmla="*/ 1832633 h 3303982"/>
                <a:gd name="connsiteX120" fmla="*/ 796061 w 1716176"/>
                <a:gd name="connsiteY120" fmla="*/ 1906928 h 3303982"/>
                <a:gd name="connsiteX121" fmla="*/ 786536 w 1716176"/>
                <a:gd name="connsiteY121" fmla="*/ 2007893 h 3303982"/>
                <a:gd name="connsiteX122" fmla="*/ 786536 w 1716176"/>
                <a:gd name="connsiteY122" fmla="*/ 2120288 h 3303982"/>
                <a:gd name="connsiteX123" fmla="*/ 790346 w 1716176"/>
                <a:gd name="connsiteY123" fmla="*/ 2207918 h 3303982"/>
                <a:gd name="connsiteX124" fmla="*/ 813206 w 1716176"/>
                <a:gd name="connsiteY124" fmla="*/ 2547008 h 3303982"/>
                <a:gd name="connsiteX125" fmla="*/ 826541 w 1716176"/>
                <a:gd name="connsiteY125" fmla="*/ 2804183 h 3303982"/>
                <a:gd name="connsiteX126" fmla="*/ 826541 w 1716176"/>
                <a:gd name="connsiteY126" fmla="*/ 3061358 h 3303982"/>
                <a:gd name="connsiteX127" fmla="*/ 820826 w 1716176"/>
                <a:gd name="connsiteY127" fmla="*/ 3282338 h 3303982"/>
                <a:gd name="connsiteX128" fmla="*/ 660806 w 1716176"/>
                <a:gd name="connsiteY128" fmla="*/ 3295673 h 3303982"/>
                <a:gd name="connsiteX129" fmla="*/ 436016 w 1716176"/>
                <a:gd name="connsiteY129" fmla="*/ 3291863 h 3303982"/>
                <a:gd name="connsiteX130" fmla="*/ 306476 w 1716176"/>
                <a:gd name="connsiteY130" fmla="*/ 3286148 h 3303982"/>
                <a:gd name="connsiteX0" fmla="*/ 306476 w 1716176"/>
                <a:gd name="connsiteY0" fmla="*/ 3286148 h 3303982"/>
                <a:gd name="connsiteX1" fmla="*/ 289331 w 1716176"/>
                <a:gd name="connsiteY1" fmla="*/ 3181373 h 3303982"/>
                <a:gd name="connsiteX2" fmla="*/ 287426 w 1716176"/>
                <a:gd name="connsiteY2" fmla="*/ 3061358 h 3303982"/>
                <a:gd name="connsiteX3" fmla="*/ 275996 w 1716176"/>
                <a:gd name="connsiteY3" fmla="*/ 2952773 h 3303982"/>
                <a:gd name="connsiteX4" fmla="*/ 251231 w 1716176"/>
                <a:gd name="connsiteY4" fmla="*/ 2767988 h 3303982"/>
                <a:gd name="connsiteX5" fmla="*/ 232181 w 1716176"/>
                <a:gd name="connsiteY5" fmla="*/ 2566058 h 3303982"/>
                <a:gd name="connsiteX6" fmla="*/ 222656 w 1716176"/>
                <a:gd name="connsiteY6" fmla="*/ 2453663 h 3303982"/>
                <a:gd name="connsiteX7" fmla="*/ 205511 w 1716176"/>
                <a:gd name="connsiteY7" fmla="*/ 2249828 h 3303982"/>
                <a:gd name="connsiteX8" fmla="*/ 186461 w 1716176"/>
                <a:gd name="connsiteY8" fmla="*/ 2063138 h 3303982"/>
                <a:gd name="connsiteX9" fmla="*/ 176936 w 1716176"/>
                <a:gd name="connsiteY9" fmla="*/ 1849778 h 3303982"/>
                <a:gd name="connsiteX10" fmla="*/ 190271 w 1716176"/>
                <a:gd name="connsiteY10" fmla="*/ 1181123 h 3303982"/>
                <a:gd name="connsiteX11" fmla="*/ 184556 w 1716176"/>
                <a:gd name="connsiteY11" fmla="*/ 1127783 h 3303982"/>
                <a:gd name="connsiteX12" fmla="*/ 176936 w 1716176"/>
                <a:gd name="connsiteY12" fmla="*/ 1080158 h 3303982"/>
                <a:gd name="connsiteX13" fmla="*/ 150266 w 1716176"/>
                <a:gd name="connsiteY13" fmla="*/ 1040153 h 3303982"/>
                <a:gd name="connsiteX14" fmla="*/ 112166 w 1716176"/>
                <a:gd name="connsiteY14" fmla="*/ 996338 h 3303982"/>
                <a:gd name="connsiteX15" fmla="*/ 85496 w 1716176"/>
                <a:gd name="connsiteY15" fmla="*/ 967763 h 3303982"/>
                <a:gd name="connsiteX16" fmla="*/ 45491 w 1716176"/>
                <a:gd name="connsiteY16" fmla="*/ 920138 h 3303982"/>
                <a:gd name="connsiteX17" fmla="*/ 28346 w 1716176"/>
                <a:gd name="connsiteY17" fmla="*/ 882038 h 3303982"/>
                <a:gd name="connsiteX18" fmla="*/ 1676 w 1716176"/>
                <a:gd name="connsiteY18" fmla="*/ 832508 h 3303982"/>
                <a:gd name="connsiteX19" fmla="*/ 1676 w 1716176"/>
                <a:gd name="connsiteY19" fmla="*/ 769643 h 3303982"/>
                <a:gd name="connsiteX20" fmla="*/ 13106 w 1716176"/>
                <a:gd name="connsiteY20" fmla="*/ 714398 h 3303982"/>
                <a:gd name="connsiteX21" fmla="*/ 35966 w 1716176"/>
                <a:gd name="connsiteY21" fmla="*/ 678203 h 3303982"/>
                <a:gd name="connsiteX22" fmla="*/ 51206 w 1716176"/>
                <a:gd name="connsiteY22" fmla="*/ 645818 h 3303982"/>
                <a:gd name="connsiteX23" fmla="*/ 64541 w 1716176"/>
                <a:gd name="connsiteY23" fmla="*/ 567713 h 3303982"/>
                <a:gd name="connsiteX24" fmla="*/ 74066 w 1716176"/>
                <a:gd name="connsiteY24" fmla="*/ 531518 h 3303982"/>
                <a:gd name="connsiteX25" fmla="*/ 89306 w 1716176"/>
                <a:gd name="connsiteY25" fmla="*/ 508658 h 3303982"/>
                <a:gd name="connsiteX26" fmla="*/ 108356 w 1716176"/>
                <a:gd name="connsiteY26" fmla="*/ 478178 h 3303982"/>
                <a:gd name="connsiteX27" fmla="*/ 144551 w 1716176"/>
                <a:gd name="connsiteY27" fmla="*/ 462938 h 3303982"/>
                <a:gd name="connsiteX28" fmla="*/ 163601 w 1716176"/>
                <a:gd name="connsiteY28" fmla="*/ 421028 h 3303982"/>
                <a:gd name="connsiteX29" fmla="*/ 173126 w 1716176"/>
                <a:gd name="connsiteY29" fmla="*/ 348638 h 3303982"/>
                <a:gd name="connsiteX30" fmla="*/ 211226 w 1716176"/>
                <a:gd name="connsiteY30" fmla="*/ 333398 h 3303982"/>
                <a:gd name="connsiteX31" fmla="*/ 241706 w 1716176"/>
                <a:gd name="connsiteY31" fmla="*/ 325778 h 3303982"/>
                <a:gd name="connsiteX32" fmla="*/ 264566 w 1716176"/>
                <a:gd name="connsiteY32" fmla="*/ 318158 h 3303982"/>
                <a:gd name="connsiteX33" fmla="*/ 295046 w 1716176"/>
                <a:gd name="connsiteY33" fmla="*/ 302918 h 3303982"/>
                <a:gd name="connsiteX34" fmla="*/ 333146 w 1716176"/>
                <a:gd name="connsiteY34" fmla="*/ 287678 h 3303982"/>
                <a:gd name="connsiteX35" fmla="*/ 356006 w 1716176"/>
                <a:gd name="connsiteY35" fmla="*/ 280058 h 3303982"/>
                <a:gd name="connsiteX36" fmla="*/ 378866 w 1716176"/>
                <a:gd name="connsiteY36" fmla="*/ 272438 h 3303982"/>
                <a:gd name="connsiteX37" fmla="*/ 411251 w 1716176"/>
                <a:gd name="connsiteY37" fmla="*/ 264818 h 3303982"/>
                <a:gd name="connsiteX38" fmla="*/ 455066 w 1716176"/>
                <a:gd name="connsiteY38" fmla="*/ 251483 h 3303982"/>
                <a:gd name="connsiteX39" fmla="*/ 542696 w 1716176"/>
                <a:gd name="connsiteY39" fmla="*/ 257198 h 3303982"/>
                <a:gd name="connsiteX40" fmla="*/ 561746 w 1716176"/>
                <a:gd name="connsiteY40" fmla="*/ 302918 h 3303982"/>
                <a:gd name="connsiteX41" fmla="*/ 552221 w 1716176"/>
                <a:gd name="connsiteY41" fmla="*/ 358163 h 3303982"/>
                <a:gd name="connsiteX42" fmla="*/ 546506 w 1716176"/>
                <a:gd name="connsiteY42" fmla="*/ 396263 h 3303982"/>
                <a:gd name="connsiteX43" fmla="*/ 575081 w 1716176"/>
                <a:gd name="connsiteY43" fmla="*/ 457223 h 3303982"/>
                <a:gd name="connsiteX44" fmla="*/ 698906 w 1716176"/>
                <a:gd name="connsiteY44" fmla="*/ 424838 h 3303982"/>
                <a:gd name="connsiteX45" fmla="*/ 754151 w 1716176"/>
                <a:gd name="connsiteY45" fmla="*/ 409598 h 3303982"/>
                <a:gd name="connsiteX46" fmla="*/ 801776 w 1716176"/>
                <a:gd name="connsiteY46" fmla="*/ 381023 h 3303982"/>
                <a:gd name="connsiteX47" fmla="*/ 775106 w 1716176"/>
                <a:gd name="connsiteY47" fmla="*/ 396263 h 3303982"/>
                <a:gd name="connsiteX48" fmla="*/ 828446 w 1716176"/>
                <a:gd name="connsiteY48" fmla="*/ 363878 h 3303982"/>
                <a:gd name="connsiteX49" fmla="*/ 851306 w 1716176"/>
                <a:gd name="connsiteY49" fmla="*/ 335303 h 3303982"/>
                <a:gd name="connsiteX50" fmla="*/ 845591 w 1716176"/>
                <a:gd name="connsiteY50" fmla="*/ 278153 h 3303982"/>
                <a:gd name="connsiteX51" fmla="*/ 832256 w 1716176"/>
                <a:gd name="connsiteY51" fmla="*/ 247673 h 3303982"/>
                <a:gd name="connsiteX52" fmla="*/ 836066 w 1716176"/>
                <a:gd name="connsiteY52" fmla="*/ 234338 h 3303982"/>
                <a:gd name="connsiteX53" fmla="*/ 851306 w 1716176"/>
                <a:gd name="connsiteY53" fmla="*/ 211478 h 3303982"/>
                <a:gd name="connsiteX54" fmla="*/ 874166 w 1716176"/>
                <a:gd name="connsiteY54" fmla="*/ 203858 h 3303982"/>
                <a:gd name="connsiteX55" fmla="*/ 927506 w 1716176"/>
                <a:gd name="connsiteY55" fmla="*/ 165758 h 3303982"/>
                <a:gd name="connsiteX56" fmla="*/ 950366 w 1716176"/>
                <a:gd name="connsiteY56" fmla="*/ 158138 h 3303982"/>
                <a:gd name="connsiteX57" fmla="*/ 975131 w 1716176"/>
                <a:gd name="connsiteY57" fmla="*/ 125753 h 3303982"/>
                <a:gd name="connsiteX58" fmla="*/ 1011326 w 1716176"/>
                <a:gd name="connsiteY58" fmla="*/ 104798 h 3303982"/>
                <a:gd name="connsiteX59" fmla="*/ 1034186 w 1716176"/>
                <a:gd name="connsiteY59" fmla="*/ 89558 h 3303982"/>
                <a:gd name="connsiteX60" fmla="*/ 1057046 w 1716176"/>
                <a:gd name="connsiteY60" fmla="*/ 81938 h 3303982"/>
                <a:gd name="connsiteX61" fmla="*/ 1079906 w 1716176"/>
                <a:gd name="connsiteY61" fmla="*/ 66698 h 3303982"/>
                <a:gd name="connsiteX62" fmla="*/ 1110386 w 1716176"/>
                <a:gd name="connsiteY62" fmla="*/ 41933 h 3303982"/>
                <a:gd name="connsiteX63" fmla="*/ 1154201 w 1716176"/>
                <a:gd name="connsiteY63" fmla="*/ 22883 h 3303982"/>
                <a:gd name="connsiteX64" fmla="*/ 1194206 w 1716176"/>
                <a:gd name="connsiteY64" fmla="*/ 15263 h 3303982"/>
                <a:gd name="connsiteX65" fmla="*/ 1241831 w 1716176"/>
                <a:gd name="connsiteY65" fmla="*/ 5738 h 3303982"/>
                <a:gd name="connsiteX66" fmla="*/ 1297076 w 1716176"/>
                <a:gd name="connsiteY66" fmla="*/ 23 h 3303982"/>
                <a:gd name="connsiteX67" fmla="*/ 1367561 w 1716176"/>
                <a:gd name="connsiteY67" fmla="*/ 3833 h 3303982"/>
                <a:gd name="connsiteX68" fmla="*/ 1409471 w 1716176"/>
                <a:gd name="connsiteY68" fmla="*/ 5738 h 3303982"/>
                <a:gd name="connsiteX69" fmla="*/ 1447571 w 1716176"/>
                <a:gd name="connsiteY69" fmla="*/ 15263 h 3303982"/>
                <a:gd name="connsiteX70" fmla="*/ 1493291 w 1716176"/>
                <a:gd name="connsiteY70" fmla="*/ 40028 h 3303982"/>
                <a:gd name="connsiteX71" fmla="*/ 1539011 w 1716176"/>
                <a:gd name="connsiteY71" fmla="*/ 72413 h 3303982"/>
                <a:gd name="connsiteX72" fmla="*/ 1565681 w 1716176"/>
                <a:gd name="connsiteY72" fmla="*/ 95273 h 3303982"/>
                <a:gd name="connsiteX73" fmla="*/ 1607591 w 1716176"/>
                <a:gd name="connsiteY73" fmla="*/ 129563 h 3303982"/>
                <a:gd name="connsiteX74" fmla="*/ 1641881 w 1716176"/>
                <a:gd name="connsiteY74" fmla="*/ 161948 h 3303982"/>
                <a:gd name="connsiteX75" fmla="*/ 1653311 w 1716176"/>
                <a:gd name="connsiteY75" fmla="*/ 213383 h 3303982"/>
                <a:gd name="connsiteX76" fmla="*/ 1643786 w 1716176"/>
                <a:gd name="connsiteY76" fmla="*/ 270533 h 3303982"/>
                <a:gd name="connsiteX77" fmla="*/ 1657121 w 1716176"/>
                <a:gd name="connsiteY77" fmla="*/ 304823 h 3303982"/>
                <a:gd name="connsiteX78" fmla="*/ 1683791 w 1716176"/>
                <a:gd name="connsiteY78" fmla="*/ 331493 h 3303982"/>
                <a:gd name="connsiteX79" fmla="*/ 1693316 w 1716176"/>
                <a:gd name="connsiteY79" fmla="*/ 363878 h 3303982"/>
                <a:gd name="connsiteX80" fmla="*/ 1712366 w 1716176"/>
                <a:gd name="connsiteY80" fmla="*/ 394358 h 3303982"/>
                <a:gd name="connsiteX81" fmla="*/ 1716176 w 1716176"/>
                <a:gd name="connsiteY81" fmla="*/ 430553 h 3303982"/>
                <a:gd name="connsiteX82" fmla="*/ 1706651 w 1716176"/>
                <a:gd name="connsiteY82" fmla="*/ 480083 h 3303982"/>
                <a:gd name="connsiteX83" fmla="*/ 1689506 w 1716176"/>
                <a:gd name="connsiteY83" fmla="*/ 531518 h 3303982"/>
                <a:gd name="connsiteX84" fmla="*/ 1678076 w 1716176"/>
                <a:gd name="connsiteY84" fmla="*/ 584858 h 3303982"/>
                <a:gd name="connsiteX85" fmla="*/ 1666646 w 1716176"/>
                <a:gd name="connsiteY85" fmla="*/ 630578 h 3303982"/>
                <a:gd name="connsiteX86" fmla="*/ 1659026 w 1716176"/>
                <a:gd name="connsiteY86" fmla="*/ 653438 h 3303982"/>
                <a:gd name="connsiteX87" fmla="*/ 1653311 w 1716176"/>
                <a:gd name="connsiteY87" fmla="*/ 683918 h 3303982"/>
                <a:gd name="connsiteX88" fmla="*/ 1626641 w 1716176"/>
                <a:gd name="connsiteY88" fmla="*/ 742973 h 3303982"/>
                <a:gd name="connsiteX89" fmla="*/ 1558061 w 1716176"/>
                <a:gd name="connsiteY89" fmla="*/ 765833 h 3303982"/>
                <a:gd name="connsiteX90" fmla="*/ 1468526 w 1716176"/>
                <a:gd name="connsiteY90" fmla="*/ 760118 h 3303982"/>
                <a:gd name="connsiteX91" fmla="*/ 1392326 w 1716176"/>
                <a:gd name="connsiteY91" fmla="*/ 744878 h 3303982"/>
                <a:gd name="connsiteX92" fmla="*/ 1325651 w 1716176"/>
                <a:gd name="connsiteY92" fmla="*/ 733448 h 3303982"/>
                <a:gd name="connsiteX93" fmla="*/ 1238021 w 1716176"/>
                <a:gd name="connsiteY93" fmla="*/ 741068 h 3303982"/>
                <a:gd name="connsiteX94" fmla="*/ 1211351 w 1716176"/>
                <a:gd name="connsiteY94" fmla="*/ 760118 h 3303982"/>
                <a:gd name="connsiteX95" fmla="*/ 1192301 w 1716176"/>
                <a:gd name="connsiteY95" fmla="*/ 782978 h 3303982"/>
                <a:gd name="connsiteX96" fmla="*/ 1158011 w 1716176"/>
                <a:gd name="connsiteY96" fmla="*/ 809648 h 3303982"/>
                <a:gd name="connsiteX97" fmla="*/ 1123721 w 1716176"/>
                <a:gd name="connsiteY97" fmla="*/ 842033 h 3303982"/>
                <a:gd name="connsiteX98" fmla="*/ 1102766 w 1716176"/>
                <a:gd name="connsiteY98" fmla="*/ 859178 h 3303982"/>
                <a:gd name="connsiteX99" fmla="*/ 1074191 w 1716176"/>
                <a:gd name="connsiteY99" fmla="*/ 885848 h 3303982"/>
                <a:gd name="connsiteX100" fmla="*/ 1049426 w 1716176"/>
                <a:gd name="connsiteY100" fmla="*/ 920138 h 3303982"/>
                <a:gd name="connsiteX101" fmla="*/ 1024661 w 1716176"/>
                <a:gd name="connsiteY101" fmla="*/ 954428 h 3303982"/>
                <a:gd name="connsiteX102" fmla="*/ 1005611 w 1716176"/>
                <a:gd name="connsiteY102" fmla="*/ 996338 h 3303982"/>
                <a:gd name="connsiteX103" fmla="*/ 984656 w 1716176"/>
                <a:gd name="connsiteY103" fmla="*/ 1024913 h 3303982"/>
                <a:gd name="connsiteX104" fmla="*/ 965606 w 1716176"/>
                <a:gd name="connsiteY104" fmla="*/ 1064918 h 3303982"/>
                <a:gd name="connsiteX105" fmla="*/ 940841 w 1716176"/>
                <a:gd name="connsiteY105" fmla="*/ 1112543 h 3303982"/>
                <a:gd name="connsiteX106" fmla="*/ 927506 w 1716176"/>
                <a:gd name="connsiteY106" fmla="*/ 1144928 h 3303982"/>
                <a:gd name="connsiteX107" fmla="*/ 912266 w 1716176"/>
                <a:gd name="connsiteY107" fmla="*/ 1179218 h 3303982"/>
                <a:gd name="connsiteX108" fmla="*/ 919886 w 1716176"/>
                <a:gd name="connsiteY108" fmla="*/ 1209698 h 3303982"/>
                <a:gd name="connsiteX109" fmla="*/ 965606 w 1716176"/>
                <a:gd name="connsiteY109" fmla="*/ 1238273 h 3303982"/>
                <a:gd name="connsiteX110" fmla="*/ 1007516 w 1716176"/>
                <a:gd name="connsiteY110" fmla="*/ 1283993 h 3303982"/>
                <a:gd name="connsiteX111" fmla="*/ 975131 w 1716176"/>
                <a:gd name="connsiteY111" fmla="*/ 1365908 h 3303982"/>
                <a:gd name="connsiteX112" fmla="*/ 942746 w 1716176"/>
                <a:gd name="connsiteY112" fmla="*/ 1424963 h 3303982"/>
                <a:gd name="connsiteX113" fmla="*/ 908456 w 1716176"/>
                <a:gd name="connsiteY113" fmla="*/ 1468778 h 3303982"/>
                <a:gd name="connsiteX114" fmla="*/ 866546 w 1716176"/>
                <a:gd name="connsiteY114" fmla="*/ 1487828 h 3303982"/>
                <a:gd name="connsiteX115" fmla="*/ 841781 w 1716176"/>
                <a:gd name="connsiteY115" fmla="*/ 1541168 h 3303982"/>
                <a:gd name="connsiteX116" fmla="*/ 834161 w 1716176"/>
                <a:gd name="connsiteY116" fmla="*/ 1590698 h 3303982"/>
                <a:gd name="connsiteX117" fmla="*/ 824636 w 1716176"/>
                <a:gd name="connsiteY117" fmla="*/ 1668803 h 3303982"/>
                <a:gd name="connsiteX118" fmla="*/ 811301 w 1716176"/>
                <a:gd name="connsiteY118" fmla="*/ 1748813 h 3303982"/>
                <a:gd name="connsiteX119" fmla="*/ 801776 w 1716176"/>
                <a:gd name="connsiteY119" fmla="*/ 1832633 h 3303982"/>
                <a:gd name="connsiteX120" fmla="*/ 796061 w 1716176"/>
                <a:gd name="connsiteY120" fmla="*/ 1906928 h 3303982"/>
                <a:gd name="connsiteX121" fmla="*/ 786536 w 1716176"/>
                <a:gd name="connsiteY121" fmla="*/ 2007893 h 3303982"/>
                <a:gd name="connsiteX122" fmla="*/ 786536 w 1716176"/>
                <a:gd name="connsiteY122" fmla="*/ 2120288 h 3303982"/>
                <a:gd name="connsiteX123" fmla="*/ 790346 w 1716176"/>
                <a:gd name="connsiteY123" fmla="*/ 2207918 h 3303982"/>
                <a:gd name="connsiteX124" fmla="*/ 813206 w 1716176"/>
                <a:gd name="connsiteY124" fmla="*/ 2547008 h 3303982"/>
                <a:gd name="connsiteX125" fmla="*/ 826541 w 1716176"/>
                <a:gd name="connsiteY125" fmla="*/ 3061358 h 3303982"/>
                <a:gd name="connsiteX126" fmla="*/ 820826 w 1716176"/>
                <a:gd name="connsiteY126" fmla="*/ 3282338 h 3303982"/>
                <a:gd name="connsiteX127" fmla="*/ 660806 w 1716176"/>
                <a:gd name="connsiteY127" fmla="*/ 3295673 h 3303982"/>
                <a:gd name="connsiteX128" fmla="*/ 436016 w 1716176"/>
                <a:gd name="connsiteY128" fmla="*/ 3291863 h 3303982"/>
                <a:gd name="connsiteX129" fmla="*/ 306476 w 1716176"/>
                <a:gd name="connsiteY129" fmla="*/ 3286148 h 3303982"/>
                <a:gd name="connsiteX0" fmla="*/ 306476 w 1716176"/>
                <a:gd name="connsiteY0" fmla="*/ 3286148 h 3303982"/>
                <a:gd name="connsiteX1" fmla="*/ 289331 w 1716176"/>
                <a:gd name="connsiteY1" fmla="*/ 3181373 h 3303982"/>
                <a:gd name="connsiteX2" fmla="*/ 287426 w 1716176"/>
                <a:gd name="connsiteY2" fmla="*/ 3061358 h 3303982"/>
                <a:gd name="connsiteX3" fmla="*/ 275996 w 1716176"/>
                <a:gd name="connsiteY3" fmla="*/ 2952773 h 3303982"/>
                <a:gd name="connsiteX4" fmla="*/ 251231 w 1716176"/>
                <a:gd name="connsiteY4" fmla="*/ 2767988 h 3303982"/>
                <a:gd name="connsiteX5" fmla="*/ 232181 w 1716176"/>
                <a:gd name="connsiteY5" fmla="*/ 2566058 h 3303982"/>
                <a:gd name="connsiteX6" fmla="*/ 222656 w 1716176"/>
                <a:gd name="connsiteY6" fmla="*/ 2453663 h 3303982"/>
                <a:gd name="connsiteX7" fmla="*/ 205511 w 1716176"/>
                <a:gd name="connsiteY7" fmla="*/ 2249828 h 3303982"/>
                <a:gd name="connsiteX8" fmla="*/ 186461 w 1716176"/>
                <a:gd name="connsiteY8" fmla="*/ 2063138 h 3303982"/>
                <a:gd name="connsiteX9" fmla="*/ 176936 w 1716176"/>
                <a:gd name="connsiteY9" fmla="*/ 1849778 h 3303982"/>
                <a:gd name="connsiteX10" fmla="*/ 190271 w 1716176"/>
                <a:gd name="connsiteY10" fmla="*/ 1181123 h 3303982"/>
                <a:gd name="connsiteX11" fmla="*/ 184556 w 1716176"/>
                <a:gd name="connsiteY11" fmla="*/ 1127783 h 3303982"/>
                <a:gd name="connsiteX12" fmla="*/ 176936 w 1716176"/>
                <a:gd name="connsiteY12" fmla="*/ 1080158 h 3303982"/>
                <a:gd name="connsiteX13" fmla="*/ 150266 w 1716176"/>
                <a:gd name="connsiteY13" fmla="*/ 1040153 h 3303982"/>
                <a:gd name="connsiteX14" fmla="*/ 112166 w 1716176"/>
                <a:gd name="connsiteY14" fmla="*/ 996338 h 3303982"/>
                <a:gd name="connsiteX15" fmla="*/ 85496 w 1716176"/>
                <a:gd name="connsiteY15" fmla="*/ 967763 h 3303982"/>
                <a:gd name="connsiteX16" fmla="*/ 45491 w 1716176"/>
                <a:gd name="connsiteY16" fmla="*/ 920138 h 3303982"/>
                <a:gd name="connsiteX17" fmla="*/ 28346 w 1716176"/>
                <a:gd name="connsiteY17" fmla="*/ 882038 h 3303982"/>
                <a:gd name="connsiteX18" fmla="*/ 1676 w 1716176"/>
                <a:gd name="connsiteY18" fmla="*/ 832508 h 3303982"/>
                <a:gd name="connsiteX19" fmla="*/ 1676 w 1716176"/>
                <a:gd name="connsiteY19" fmla="*/ 769643 h 3303982"/>
                <a:gd name="connsiteX20" fmla="*/ 13106 w 1716176"/>
                <a:gd name="connsiteY20" fmla="*/ 714398 h 3303982"/>
                <a:gd name="connsiteX21" fmla="*/ 35966 w 1716176"/>
                <a:gd name="connsiteY21" fmla="*/ 678203 h 3303982"/>
                <a:gd name="connsiteX22" fmla="*/ 51206 w 1716176"/>
                <a:gd name="connsiteY22" fmla="*/ 645818 h 3303982"/>
                <a:gd name="connsiteX23" fmla="*/ 64541 w 1716176"/>
                <a:gd name="connsiteY23" fmla="*/ 567713 h 3303982"/>
                <a:gd name="connsiteX24" fmla="*/ 74066 w 1716176"/>
                <a:gd name="connsiteY24" fmla="*/ 531518 h 3303982"/>
                <a:gd name="connsiteX25" fmla="*/ 89306 w 1716176"/>
                <a:gd name="connsiteY25" fmla="*/ 508658 h 3303982"/>
                <a:gd name="connsiteX26" fmla="*/ 108356 w 1716176"/>
                <a:gd name="connsiteY26" fmla="*/ 478178 h 3303982"/>
                <a:gd name="connsiteX27" fmla="*/ 144551 w 1716176"/>
                <a:gd name="connsiteY27" fmla="*/ 462938 h 3303982"/>
                <a:gd name="connsiteX28" fmla="*/ 163601 w 1716176"/>
                <a:gd name="connsiteY28" fmla="*/ 421028 h 3303982"/>
                <a:gd name="connsiteX29" fmla="*/ 173126 w 1716176"/>
                <a:gd name="connsiteY29" fmla="*/ 348638 h 3303982"/>
                <a:gd name="connsiteX30" fmla="*/ 211226 w 1716176"/>
                <a:gd name="connsiteY30" fmla="*/ 333398 h 3303982"/>
                <a:gd name="connsiteX31" fmla="*/ 241706 w 1716176"/>
                <a:gd name="connsiteY31" fmla="*/ 325778 h 3303982"/>
                <a:gd name="connsiteX32" fmla="*/ 264566 w 1716176"/>
                <a:gd name="connsiteY32" fmla="*/ 318158 h 3303982"/>
                <a:gd name="connsiteX33" fmla="*/ 295046 w 1716176"/>
                <a:gd name="connsiteY33" fmla="*/ 302918 h 3303982"/>
                <a:gd name="connsiteX34" fmla="*/ 333146 w 1716176"/>
                <a:gd name="connsiteY34" fmla="*/ 287678 h 3303982"/>
                <a:gd name="connsiteX35" fmla="*/ 356006 w 1716176"/>
                <a:gd name="connsiteY35" fmla="*/ 280058 h 3303982"/>
                <a:gd name="connsiteX36" fmla="*/ 378866 w 1716176"/>
                <a:gd name="connsiteY36" fmla="*/ 272438 h 3303982"/>
                <a:gd name="connsiteX37" fmla="*/ 411251 w 1716176"/>
                <a:gd name="connsiteY37" fmla="*/ 264818 h 3303982"/>
                <a:gd name="connsiteX38" fmla="*/ 455066 w 1716176"/>
                <a:gd name="connsiteY38" fmla="*/ 251483 h 3303982"/>
                <a:gd name="connsiteX39" fmla="*/ 542696 w 1716176"/>
                <a:gd name="connsiteY39" fmla="*/ 257198 h 3303982"/>
                <a:gd name="connsiteX40" fmla="*/ 561746 w 1716176"/>
                <a:gd name="connsiteY40" fmla="*/ 302918 h 3303982"/>
                <a:gd name="connsiteX41" fmla="*/ 552221 w 1716176"/>
                <a:gd name="connsiteY41" fmla="*/ 358163 h 3303982"/>
                <a:gd name="connsiteX42" fmla="*/ 546506 w 1716176"/>
                <a:gd name="connsiteY42" fmla="*/ 396263 h 3303982"/>
                <a:gd name="connsiteX43" fmla="*/ 575081 w 1716176"/>
                <a:gd name="connsiteY43" fmla="*/ 457223 h 3303982"/>
                <a:gd name="connsiteX44" fmla="*/ 698906 w 1716176"/>
                <a:gd name="connsiteY44" fmla="*/ 424838 h 3303982"/>
                <a:gd name="connsiteX45" fmla="*/ 754151 w 1716176"/>
                <a:gd name="connsiteY45" fmla="*/ 409598 h 3303982"/>
                <a:gd name="connsiteX46" fmla="*/ 801776 w 1716176"/>
                <a:gd name="connsiteY46" fmla="*/ 381023 h 3303982"/>
                <a:gd name="connsiteX47" fmla="*/ 775106 w 1716176"/>
                <a:gd name="connsiteY47" fmla="*/ 396263 h 3303982"/>
                <a:gd name="connsiteX48" fmla="*/ 828446 w 1716176"/>
                <a:gd name="connsiteY48" fmla="*/ 363878 h 3303982"/>
                <a:gd name="connsiteX49" fmla="*/ 851306 w 1716176"/>
                <a:gd name="connsiteY49" fmla="*/ 335303 h 3303982"/>
                <a:gd name="connsiteX50" fmla="*/ 845591 w 1716176"/>
                <a:gd name="connsiteY50" fmla="*/ 278153 h 3303982"/>
                <a:gd name="connsiteX51" fmla="*/ 832256 w 1716176"/>
                <a:gd name="connsiteY51" fmla="*/ 247673 h 3303982"/>
                <a:gd name="connsiteX52" fmla="*/ 836066 w 1716176"/>
                <a:gd name="connsiteY52" fmla="*/ 234338 h 3303982"/>
                <a:gd name="connsiteX53" fmla="*/ 851306 w 1716176"/>
                <a:gd name="connsiteY53" fmla="*/ 211478 h 3303982"/>
                <a:gd name="connsiteX54" fmla="*/ 874166 w 1716176"/>
                <a:gd name="connsiteY54" fmla="*/ 203858 h 3303982"/>
                <a:gd name="connsiteX55" fmla="*/ 927506 w 1716176"/>
                <a:gd name="connsiteY55" fmla="*/ 165758 h 3303982"/>
                <a:gd name="connsiteX56" fmla="*/ 950366 w 1716176"/>
                <a:gd name="connsiteY56" fmla="*/ 158138 h 3303982"/>
                <a:gd name="connsiteX57" fmla="*/ 975131 w 1716176"/>
                <a:gd name="connsiteY57" fmla="*/ 125753 h 3303982"/>
                <a:gd name="connsiteX58" fmla="*/ 1011326 w 1716176"/>
                <a:gd name="connsiteY58" fmla="*/ 104798 h 3303982"/>
                <a:gd name="connsiteX59" fmla="*/ 1034186 w 1716176"/>
                <a:gd name="connsiteY59" fmla="*/ 89558 h 3303982"/>
                <a:gd name="connsiteX60" fmla="*/ 1057046 w 1716176"/>
                <a:gd name="connsiteY60" fmla="*/ 81938 h 3303982"/>
                <a:gd name="connsiteX61" fmla="*/ 1079906 w 1716176"/>
                <a:gd name="connsiteY61" fmla="*/ 66698 h 3303982"/>
                <a:gd name="connsiteX62" fmla="*/ 1110386 w 1716176"/>
                <a:gd name="connsiteY62" fmla="*/ 41933 h 3303982"/>
                <a:gd name="connsiteX63" fmla="*/ 1154201 w 1716176"/>
                <a:gd name="connsiteY63" fmla="*/ 22883 h 3303982"/>
                <a:gd name="connsiteX64" fmla="*/ 1194206 w 1716176"/>
                <a:gd name="connsiteY64" fmla="*/ 15263 h 3303982"/>
                <a:gd name="connsiteX65" fmla="*/ 1241831 w 1716176"/>
                <a:gd name="connsiteY65" fmla="*/ 5738 h 3303982"/>
                <a:gd name="connsiteX66" fmla="*/ 1297076 w 1716176"/>
                <a:gd name="connsiteY66" fmla="*/ 23 h 3303982"/>
                <a:gd name="connsiteX67" fmla="*/ 1367561 w 1716176"/>
                <a:gd name="connsiteY67" fmla="*/ 3833 h 3303982"/>
                <a:gd name="connsiteX68" fmla="*/ 1409471 w 1716176"/>
                <a:gd name="connsiteY68" fmla="*/ 5738 h 3303982"/>
                <a:gd name="connsiteX69" fmla="*/ 1447571 w 1716176"/>
                <a:gd name="connsiteY69" fmla="*/ 15263 h 3303982"/>
                <a:gd name="connsiteX70" fmla="*/ 1493291 w 1716176"/>
                <a:gd name="connsiteY70" fmla="*/ 40028 h 3303982"/>
                <a:gd name="connsiteX71" fmla="*/ 1539011 w 1716176"/>
                <a:gd name="connsiteY71" fmla="*/ 72413 h 3303982"/>
                <a:gd name="connsiteX72" fmla="*/ 1565681 w 1716176"/>
                <a:gd name="connsiteY72" fmla="*/ 95273 h 3303982"/>
                <a:gd name="connsiteX73" fmla="*/ 1607591 w 1716176"/>
                <a:gd name="connsiteY73" fmla="*/ 129563 h 3303982"/>
                <a:gd name="connsiteX74" fmla="*/ 1641881 w 1716176"/>
                <a:gd name="connsiteY74" fmla="*/ 161948 h 3303982"/>
                <a:gd name="connsiteX75" fmla="*/ 1653311 w 1716176"/>
                <a:gd name="connsiteY75" fmla="*/ 213383 h 3303982"/>
                <a:gd name="connsiteX76" fmla="*/ 1643786 w 1716176"/>
                <a:gd name="connsiteY76" fmla="*/ 270533 h 3303982"/>
                <a:gd name="connsiteX77" fmla="*/ 1657121 w 1716176"/>
                <a:gd name="connsiteY77" fmla="*/ 304823 h 3303982"/>
                <a:gd name="connsiteX78" fmla="*/ 1683791 w 1716176"/>
                <a:gd name="connsiteY78" fmla="*/ 331493 h 3303982"/>
                <a:gd name="connsiteX79" fmla="*/ 1693316 w 1716176"/>
                <a:gd name="connsiteY79" fmla="*/ 363878 h 3303982"/>
                <a:gd name="connsiteX80" fmla="*/ 1712366 w 1716176"/>
                <a:gd name="connsiteY80" fmla="*/ 394358 h 3303982"/>
                <a:gd name="connsiteX81" fmla="*/ 1716176 w 1716176"/>
                <a:gd name="connsiteY81" fmla="*/ 430553 h 3303982"/>
                <a:gd name="connsiteX82" fmla="*/ 1706651 w 1716176"/>
                <a:gd name="connsiteY82" fmla="*/ 480083 h 3303982"/>
                <a:gd name="connsiteX83" fmla="*/ 1689506 w 1716176"/>
                <a:gd name="connsiteY83" fmla="*/ 531518 h 3303982"/>
                <a:gd name="connsiteX84" fmla="*/ 1678076 w 1716176"/>
                <a:gd name="connsiteY84" fmla="*/ 584858 h 3303982"/>
                <a:gd name="connsiteX85" fmla="*/ 1666646 w 1716176"/>
                <a:gd name="connsiteY85" fmla="*/ 630578 h 3303982"/>
                <a:gd name="connsiteX86" fmla="*/ 1659026 w 1716176"/>
                <a:gd name="connsiteY86" fmla="*/ 653438 h 3303982"/>
                <a:gd name="connsiteX87" fmla="*/ 1653311 w 1716176"/>
                <a:gd name="connsiteY87" fmla="*/ 683918 h 3303982"/>
                <a:gd name="connsiteX88" fmla="*/ 1626641 w 1716176"/>
                <a:gd name="connsiteY88" fmla="*/ 742973 h 3303982"/>
                <a:gd name="connsiteX89" fmla="*/ 1558061 w 1716176"/>
                <a:gd name="connsiteY89" fmla="*/ 765833 h 3303982"/>
                <a:gd name="connsiteX90" fmla="*/ 1468526 w 1716176"/>
                <a:gd name="connsiteY90" fmla="*/ 760118 h 3303982"/>
                <a:gd name="connsiteX91" fmla="*/ 1392326 w 1716176"/>
                <a:gd name="connsiteY91" fmla="*/ 744878 h 3303982"/>
                <a:gd name="connsiteX92" fmla="*/ 1325651 w 1716176"/>
                <a:gd name="connsiteY92" fmla="*/ 733448 h 3303982"/>
                <a:gd name="connsiteX93" fmla="*/ 1238021 w 1716176"/>
                <a:gd name="connsiteY93" fmla="*/ 741068 h 3303982"/>
                <a:gd name="connsiteX94" fmla="*/ 1211351 w 1716176"/>
                <a:gd name="connsiteY94" fmla="*/ 760118 h 3303982"/>
                <a:gd name="connsiteX95" fmla="*/ 1192301 w 1716176"/>
                <a:gd name="connsiteY95" fmla="*/ 782978 h 3303982"/>
                <a:gd name="connsiteX96" fmla="*/ 1158011 w 1716176"/>
                <a:gd name="connsiteY96" fmla="*/ 809648 h 3303982"/>
                <a:gd name="connsiteX97" fmla="*/ 1123721 w 1716176"/>
                <a:gd name="connsiteY97" fmla="*/ 842033 h 3303982"/>
                <a:gd name="connsiteX98" fmla="*/ 1102766 w 1716176"/>
                <a:gd name="connsiteY98" fmla="*/ 859178 h 3303982"/>
                <a:gd name="connsiteX99" fmla="*/ 1074191 w 1716176"/>
                <a:gd name="connsiteY99" fmla="*/ 885848 h 3303982"/>
                <a:gd name="connsiteX100" fmla="*/ 1049426 w 1716176"/>
                <a:gd name="connsiteY100" fmla="*/ 920138 h 3303982"/>
                <a:gd name="connsiteX101" fmla="*/ 1024661 w 1716176"/>
                <a:gd name="connsiteY101" fmla="*/ 954428 h 3303982"/>
                <a:gd name="connsiteX102" fmla="*/ 1005611 w 1716176"/>
                <a:gd name="connsiteY102" fmla="*/ 996338 h 3303982"/>
                <a:gd name="connsiteX103" fmla="*/ 984656 w 1716176"/>
                <a:gd name="connsiteY103" fmla="*/ 1024913 h 3303982"/>
                <a:gd name="connsiteX104" fmla="*/ 965606 w 1716176"/>
                <a:gd name="connsiteY104" fmla="*/ 1064918 h 3303982"/>
                <a:gd name="connsiteX105" fmla="*/ 940841 w 1716176"/>
                <a:gd name="connsiteY105" fmla="*/ 1112543 h 3303982"/>
                <a:gd name="connsiteX106" fmla="*/ 927506 w 1716176"/>
                <a:gd name="connsiteY106" fmla="*/ 1144928 h 3303982"/>
                <a:gd name="connsiteX107" fmla="*/ 912266 w 1716176"/>
                <a:gd name="connsiteY107" fmla="*/ 1179218 h 3303982"/>
                <a:gd name="connsiteX108" fmla="*/ 919886 w 1716176"/>
                <a:gd name="connsiteY108" fmla="*/ 1209698 h 3303982"/>
                <a:gd name="connsiteX109" fmla="*/ 965606 w 1716176"/>
                <a:gd name="connsiteY109" fmla="*/ 1238273 h 3303982"/>
                <a:gd name="connsiteX110" fmla="*/ 1007516 w 1716176"/>
                <a:gd name="connsiteY110" fmla="*/ 1283993 h 3303982"/>
                <a:gd name="connsiteX111" fmla="*/ 975131 w 1716176"/>
                <a:gd name="connsiteY111" fmla="*/ 1365908 h 3303982"/>
                <a:gd name="connsiteX112" fmla="*/ 942746 w 1716176"/>
                <a:gd name="connsiteY112" fmla="*/ 1424963 h 3303982"/>
                <a:gd name="connsiteX113" fmla="*/ 908456 w 1716176"/>
                <a:gd name="connsiteY113" fmla="*/ 1468778 h 3303982"/>
                <a:gd name="connsiteX114" fmla="*/ 866546 w 1716176"/>
                <a:gd name="connsiteY114" fmla="*/ 1487828 h 3303982"/>
                <a:gd name="connsiteX115" fmla="*/ 841781 w 1716176"/>
                <a:gd name="connsiteY115" fmla="*/ 1541168 h 3303982"/>
                <a:gd name="connsiteX116" fmla="*/ 834161 w 1716176"/>
                <a:gd name="connsiteY116" fmla="*/ 1590698 h 3303982"/>
                <a:gd name="connsiteX117" fmla="*/ 824636 w 1716176"/>
                <a:gd name="connsiteY117" fmla="*/ 1668803 h 3303982"/>
                <a:gd name="connsiteX118" fmla="*/ 811301 w 1716176"/>
                <a:gd name="connsiteY118" fmla="*/ 1748813 h 3303982"/>
                <a:gd name="connsiteX119" fmla="*/ 801776 w 1716176"/>
                <a:gd name="connsiteY119" fmla="*/ 1832633 h 3303982"/>
                <a:gd name="connsiteX120" fmla="*/ 796061 w 1716176"/>
                <a:gd name="connsiteY120" fmla="*/ 1906928 h 3303982"/>
                <a:gd name="connsiteX121" fmla="*/ 786536 w 1716176"/>
                <a:gd name="connsiteY121" fmla="*/ 2007893 h 3303982"/>
                <a:gd name="connsiteX122" fmla="*/ 786536 w 1716176"/>
                <a:gd name="connsiteY122" fmla="*/ 2120288 h 3303982"/>
                <a:gd name="connsiteX123" fmla="*/ 813206 w 1716176"/>
                <a:gd name="connsiteY123" fmla="*/ 2547008 h 3303982"/>
                <a:gd name="connsiteX124" fmla="*/ 826541 w 1716176"/>
                <a:gd name="connsiteY124" fmla="*/ 3061358 h 3303982"/>
                <a:gd name="connsiteX125" fmla="*/ 820826 w 1716176"/>
                <a:gd name="connsiteY125" fmla="*/ 3282338 h 3303982"/>
                <a:gd name="connsiteX126" fmla="*/ 660806 w 1716176"/>
                <a:gd name="connsiteY126" fmla="*/ 3295673 h 3303982"/>
                <a:gd name="connsiteX127" fmla="*/ 436016 w 1716176"/>
                <a:gd name="connsiteY127" fmla="*/ 3291863 h 3303982"/>
                <a:gd name="connsiteX128" fmla="*/ 306476 w 1716176"/>
                <a:gd name="connsiteY128" fmla="*/ 3286148 h 3303982"/>
                <a:gd name="connsiteX0" fmla="*/ 306476 w 1716176"/>
                <a:gd name="connsiteY0" fmla="*/ 3286148 h 3303982"/>
                <a:gd name="connsiteX1" fmla="*/ 289331 w 1716176"/>
                <a:gd name="connsiteY1" fmla="*/ 3181373 h 3303982"/>
                <a:gd name="connsiteX2" fmla="*/ 287426 w 1716176"/>
                <a:gd name="connsiteY2" fmla="*/ 3061358 h 3303982"/>
                <a:gd name="connsiteX3" fmla="*/ 275996 w 1716176"/>
                <a:gd name="connsiteY3" fmla="*/ 2952773 h 3303982"/>
                <a:gd name="connsiteX4" fmla="*/ 251231 w 1716176"/>
                <a:gd name="connsiteY4" fmla="*/ 2767988 h 3303982"/>
                <a:gd name="connsiteX5" fmla="*/ 232181 w 1716176"/>
                <a:gd name="connsiteY5" fmla="*/ 2566058 h 3303982"/>
                <a:gd name="connsiteX6" fmla="*/ 222656 w 1716176"/>
                <a:gd name="connsiteY6" fmla="*/ 2453663 h 3303982"/>
                <a:gd name="connsiteX7" fmla="*/ 205511 w 1716176"/>
                <a:gd name="connsiteY7" fmla="*/ 2249828 h 3303982"/>
                <a:gd name="connsiteX8" fmla="*/ 186461 w 1716176"/>
                <a:gd name="connsiteY8" fmla="*/ 2063138 h 3303982"/>
                <a:gd name="connsiteX9" fmla="*/ 176936 w 1716176"/>
                <a:gd name="connsiteY9" fmla="*/ 1849778 h 3303982"/>
                <a:gd name="connsiteX10" fmla="*/ 190271 w 1716176"/>
                <a:gd name="connsiteY10" fmla="*/ 1181123 h 3303982"/>
                <a:gd name="connsiteX11" fmla="*/ 184556 w 1716176"/>
                <a:gd name="connsiteY11" fmla="*/ 1127783 h 3303982"/>
                <a:gd name="connsiteX12" fmla="*/ 176936 w 1716176"/>
                <a:gd name="connsiteY12" fmla="*/ 1080158 h 3303982"/>
                <a:gd name="connsiteX13" fmla="*/ 150266 w 1716176"/>
                <a:gd name="connsiteY13" fmla="*/ 1040153 h 3303982"/>
                <a:gd name="connsiteX14" fmla="*/ 112166 w 1716176"/>
                <a:gd name="connsiteY14" fmla="*/ 996338 h 3303982"/>
                <a:gd name="connsiteX15" fmla="*/ 85496 w 1716176"/>
                <a:gd name="connsiteY15" fmla="*/ 967763 h 3303982"/>
                <a:gd name="connsiteX16" fmla="*/ 45491 w 1716176"/>
                <a:gd name="connsiteY16" fmla="*/ 920138 h 3303982"/>
                <a:gd name="connsiteX17" fmla="*/ 28346 w 1716176"/>
                <a:gd name="connsiteY17" fmla="*/ 882038 h 3303982"/>
                <a:gd name="connsiteX18" fmla="*/ 1676 w 1716176"/>
                <a:gd name="connsiteY18" fmla="*/ 832508 h 3303982"/>
                <a:gd name="connsiteX19" fmla="*/ 1676 w 1716176"/>
                <a:gd name="connsiteY19" fmla="*/ 769643 h 3303982"/>
                <a:gd name="connsiteX20" fmla="*/ 13106 w 1716176"/>
                <a:gd name="connsiteY20" fmla="*/ 714398 h 3303982"/>
                <a:gd name="connsiteX21" fmla="*/ 35966 w 1716176"/>
                <a:gd name="connsiteY21" fmla="*/ 678203 h 3303982"/>
                <a:gd name="connsiteX22" fmla="*/ 51206 w 1716176"/>
                <a:gd name="connsiteY22" fmla="*/ 645818 h 3303982"/>
                <a:gd name="connsiteX23" fmla="*/ 64541 w 1716176"/>
                <a:gd name="connsiteY23" fmla="*/ 567713 h 3303982"/>
                <a:gd name="connsiteX24" fmla="*/ 74066 w 1716176"/>
                <a:gd name="connsiteY24" fmla="*/ 531518 h 3303982"/>
                <a:gd name="connsiteX25" fmla="*/ 89306 w 1716176"/>
                <a:gd name="connsiteY25" fmla="*/ 508658 h 3303982"/>
                <a:gd name="connsiteX26" fmla="*/ 108356 w 1716176"/>
                <a:gd name="connsiteY26" fmla="*/ 478178 h 3303982"/>
                <a:gd name="connsiteX27" fmla="*/ 144551 w 1716176"/>
                <a:gd name="connsiteY27" fmla="*/ 462938 h 3303982"/>
                <a:gd name="connsiteX28" fmla="*/ 163601 w 1716176"/>
                <a:gd name="connsiteY28" fmla="*/ 421028 h 3303982"/>
                <a:gd name="connsiteX29" fmla="*/ 173126 w 1716176"/>
                <a:gd name="connsiteY29" fmla="*/ 348638 h 3303982"/>
                <a:gd name="connsiteX30" fmla="*/ 211226 w 1716176"/>
                <a:gd name="connsiteY30" fmla="*/ 333398 h 3303982"/>
                <a:gd name="connsiteX31" fmla="*/ 241706 w 1716176"/>
                <a:gd name="connsiteY31" fmla="*/ 325778 h 3303982"/>
                <a:gd name="connsiteX32" fmla="*/ 264566 w 1716176"/>
                <a:gd name="connsiteY32" fmla="*/ 318158 h 3303982"/>
                <a:gd name="connsiteX33" fmla="*/ 295046 w 1716176"/>
                <a:gd name="connsiteY33" fmla="*/ 302918 h 3303982"/>
                <a:gd name="connsiteX34" fmla="*/ 333146 w 1716176"/>
                <a:gd name="connsiteY34" fmla="*/ 287678 h 3303982"/>
                <a:gd name="connsiteX35" fmla="*/ 356006 w 1716176"/>
                <a:gd name="connsiteY35" fmla="*/ 280058 h 3303982"/>
                <a:gd name="connsiteX36" fmla="*/ 378866 w 1716176"/>
                <a:gd name="connsiteY36" fmla="*/ 272438 h 3303982"/>
                <a:gd name="connsiteX37" fmla="*/ 411251 w 1716176"/>
                <a:gd name="connsiteY37" fmla="*/ 264818 h 3303982"/>
                <a:gd name="connsiteX38" fmla="*/ 455066 w 1716176"/>
                <a:gd name="connsiteY38" fmla="*/ 251483 h 3303982"/>
                <a:gd name="connsiteX39" fmla="*/ 542696 w 1716176"/>
                <a:gd name="connsiteY39" fmla="*/ 257198 h 3303982"/>
                <a:gd name="connsiteX40" fmla="*/ 561746 w 1716176"/>
                <a:gd name="connsiteY40" fmla="*/ 302918 h 3303982"/>
                <a:gd name="connsiteX41" fmla="*/ 552221 w 1716176"/>
                <a:gd name="connsiteY41" fmla="*/ 358163 h 3303982"/>
                <a:gd name="connsiteX42" fmla="*/ 546506 w 1716176"/>
                <a:gd name="connsiteY42" fmla="*/ 396263 h 3303982"/>
                <a:gd name="connsiteX43" fmla="*/ 575081 w 1716176"/>
                <a:gd name="connsiteY43" fmla="*/ 457223 h 3303982"/>
                <a:gd name="connsiteX44" fmla="*/ 698906 w 1716176"/>
                <a:gd name="connsiteY44" fmla="*/ 424838 h 3303982"/>
                <a:gd name="connsiteX45" fmla="*/ 754151 w 1716176"/>
                <a:gd name="connsiteY45" fmla="*/ 409598 h 3303982"/>
                <a:gd name="connsiteX46" fmla="*/ 801776 w 1716176"/>
                <a:gd name="connsiteY46" fmla="*/ 381023 h 3303982"/>
                <a:gd name="connsiteX47" fmla="*/ 775106 w 1716176"/>
                <a:gd name="connsiteY47" fmla="*/ 396263 h 3303982"/>
                <a:gd name="connsiteX48" fmla="*/ 828446 w 1716176"/>
                <a:gd name="connsiteY48" fmla="*/ 363878 h 3303982"/>
                <a:gd name="connsiteX49" fmla="*/ 851306 w 1716176"/>
                <a:gd name="connsiteY49" fmla="*/ 335303 h 3303982"/>
                <a:gd name="connsiteX50" fmla="*/ 845591 w 1716176"/>
                <a:gd name="connsiteY50" fmla="*/ 278153 h 3303982"/>
                <a:gd name="connsiteX51" fmla="*/ 832256 w 1716176"/>
                <a:gd name="connsiteY51" fmla="*/ 247673 h 3303982"/>
                <a:gd name="connsiteX52" fmla="*/ 836066 w 1716176"/>
                <a:gd name="connsiteY52" fmla="*/ 234338 h 3303982"/>
                <a:gd name="connsiteX53" fmla="*/ 851306 w 1716176"/>
                <a:gd name="connsiteY53" fmla="*/ 211478 h 3303982"/>
                <a:gd name="connsiteX54" fmla="*/ 874166 w 1716176"/>
                <a:gd name="connsiteY54" fmla="*/ 203858 h 3303982"/>
                <a:gd name="connsiteX55" fmla="*/ 927506 w 1716176"/>
                <a:gd name="connsiteY55" fmla="*/ 165758 h 3303982"/>
                <a:gd name="connsiteX56" fmla="*/ 950366 w 1716176"/>
                <a:gd name="connsiteY56" fmla="*/ 158138 h 3303982"/>
                <a:gd name="connsiteX57" fmla="*/ 975131 w 1716176"/>
                <a:gd name="connsiteY57" fmla="*/ 125753 h 3303982"/>
                <a:gd name="connsiteX58" fmla="*/ 1011326 w 1716176"/>
                <a:gd name="connsiteY58" fmla="*/ 104798 h 3303982"/>
                <a:gd name="connsiteX59" fmla="*/ 1034186 w 1716176"/>
                <a:gd name="connsiteY59" fmla="*/ 89558 h 3303982"/>
                <a:gd name="connsiteX60" fmla="*/ 1057046 w 1716176"/>
                <a:gd name="connsiteY60" fmla="*/ 81938 h 3303982"/>
                <a:gd name="connsiteX61" fmla="*/ 1079906 w 1716176"/>
                <a:gd name="connsiteY61" fmla="*/ 66698 h 3303982"/>
                <a:gd name="connsiteX62" fmla="*/ 1110386 w 1716176"/>
                <a:gd name="connsiteY62" fmla="*/ 41933 h 3303982"/>
                <a:gd name="connsiteX63" fmla="*/ 1154201 w 1716176"/>
                <a:gd name="connsiteY63" fmla="*/ 22883 h 3303982"/>
                <a:gd name="connsiteX64" fmla="*/ 1194206 w 1716176"/>
                <a:gd name="connsiteY64" fmla="*/ 15263 h 3303982"/>
                <a:gd name="connsiteX65" fmla="*/ 1241831 w 1716176"/>
                <a:gd name="connsiteY65" fmla="*/ 5738 h 3303982"/>
                <a:gd name="connsiteX66" fmla="*/ 1297076 w 1716176"/>
                <a:gd name="connsiteY66" fmla="*/ 23 h 3303982"/>
                <a:gd name="connsiteX67" fmla="*/ 1367561 w 1716176"/>
                <a:gd name="connsiteY67" fmla="*/ 3833 h 3303982"/>
                <a:gd name="connsiteX68" fmla="*/ 1409471 w 1716176"/>
                <a:gd name="connsiteY68" fmla="*/ 5738 h 3303982"/>
                <a:gd name="connsiteX69" fmla="*/ 1447571 w 1716176"/>
                <a:gd name="connsiteY69" fmla="*/ 15263 h 3303982"/>
                <a:gd name="connsiteX70" fmla="*/ 1493291 w 1716176"/>
                <a:gd name="connsiteY70" fmla="*/ 40028 h 3303982"/>
                <a:gd name="connsiteX71" fmla="*/ 1539011 w 1716176"/>
                <a:gd name="connsiteY71" fmla="*/ 72413 h 3303982"/>
                <a:gd name="connsiteX72" fmla="*/ 1565681 w 1716176"/>
                <a:gd name="connsiteY72" fmla="*/ 95273 h 3303982"/>
                <a:gd name="connsiteX73" fmla="*/ 1607591 w 1716176"/>
                <a:gd name="connsiteY73" fmla="*/ 129563 h 3303982"/>
                <a:gd name="connsiteX74" fmla="*/ 1641881 w 1716176"/>
                <a:gd name="connsiteY74" fmla="*/ 161948 h 3303982"/>
                <a:gd name="connsiteX75" fmla="*/ 1653311 w 1716176"/>
                <a:gd name="connsiteY75" fmla="*/ 213383 h 3303982"/>
                <a:gd name="connsiteX76" fmla="*/ 1643786 w 1716176"/>
                <a:gd name="connsiteY76" fmla="*/ 270533 h 3303982"/>
                <a:gd name="connsiteX77" fmla="*/ 1657121 w 1716176"/>
                <a:gd name="connsiteY77" fmla="*/ 304823 h 3303982"/>
                <a:gd name="connsiteX78" fmla="*/ 1683791 w 1716176"/>
                <a:gd name="connsiteY78" fmla="*/ 331493 h 3303982"/>
                <a:gd name="connsiteX79" fmla="*/ 1693316 w 1716176"/>
                <a:gd name="connsiteY79" fmla="*/ 363878 h 3303982"/>
                <a:gd name="connsiteX80" fmla="*/ 1712366 w 1716176"/>
                <a:gd name="connsiteY80" fmla="*/ 394358 h 3303982"/>
                <a:gd name="connsiteX81" fmla="*/ 1716176 w 1716176"/>
                <a:gd name="connsiteY81" fmla="*/ 430553 h 3303982"/>
                <a:gd name="connsiteX82" fmla="*/ 1706651 w 1716176"/>
                <a:gd name="connsiteY82" fmla="*/ 480083 h 3303982"/>
                <a:gd name="connsiteX83" fmla="*/ 1689506 w 1716176"/>
                <a:gd name="connsiteY83" fmla="*/ 531518 h 3303982"/>
                <a:gd name="connsiteX84" fmla="*/ 1678076 w 1716176"/>
                <a:gd name="connsiteY84" fmla="*/ 584858 h 3303982"/>
                <a:gd name="connsiteX85" fmla="*/ 1666646 w 1716176"/>
                <a:gd name="connsiteY85" fmla="*/ 630578 h 3303982"/>
                <a:gd name="connsiteX86" fmla="*/ 1659026 w 1716176"/>
                <a:gd name="connsiteY86" fmla="*/ 653438 h 3303982"/>
                <a:gd name="connsiteX87" fmla="*/ 1653311 w 1716176"/>
                <a:gd name="connsiteY87" fmla="*/ 683918 h 3303982"/>
                <a:gd name="connsiteX88" fmla="*/ 1626641 w 1716176"/>
                <a:gd name="connsiteY88" fmla="*/ 742973 h 3303982"/>
                <a:gd name="connsiteX89" fmla="*/ 1558061 w 1716176"/>
                <a:gd name="connsiteY89" fmla="*/ 765833 h 3303982"/>
                <a:gd name="connsiteX90" fmla="*/ 1468526 w 1716176"/>
                <a:gd name="connsiteY90" fmla="*/ 760118 h 3303982"/>
                <a:gd name="connsiteX91" fmla="*/ 1392326 w 1716176"/>
                <a:gd name="connsiteY91" fmla="*/ 744878 h 3303982"/>
                <a:gd name="connsiteX92" fmla="*/ 1325651 w 1716176"/>
                <a:gd name="connsiteY92" fmla="*/ 733448 h 3303982"/>
                <a:gd name="connsiteX93" fmla="*/ 1238021 w 1716176"/>
                <a:gd name="connsiteY93" fmla="*/ 741068 h 3303982"/>
                <a:gd name="connsiteX94" fmla="*/ 1211351 w 1716176"/>
                <a:gd name="connsiteY94" fmla="*/ 760118 h 3303982"/>
                <a:gd name="connsiteX95" fmla="*/ 1192301 w 1716176"/>
                <a:gd name="connsiteY95" fmla="*/ 782978 h 3303982"/>
                <a:gd name="connsiteX96" fmla="*/ 1158011 w 1716176"/>
                <a:gd name="connsiteY96" fmla="*/ 809648 h 3303982"/>
                <a:gd name="connsiteX97" fmla="*/ 1123721 w 1716176"/>
                <a:gd name="connsiteY97" fmla="*/ 842033 h 3303982"/>
                <a:gd name="connsiteX98" fmla="*/ 1102766 w 1716176"/>
                <a:gd name="connsiteY98" fmla="*/ 859178 h 3303982"/>
                <a:gd name="connsiteX99" fmla="*/ 1074191 w 1716176"/>
                <a:gd name="connsiteY99" fmla="*/ 885848 h 3303982"/>
                <a:gd name="connsiteX100" fmla="*/ 1049426 w 1716176"/>
                <a:gd name="connsiteY100" fmla="*/ 920138 h 3303982"/>
                <a:gd name="connsiteX101" fmla="*/ 1024661 w 1716176"/>
                <a:gd name="connsiteY101" fmla="*/ 954428 h 3303982"/>
                <a:gd name="connsiteX102" fmla="*/ 1005611 w 1716176"/>
                <a:gd name="connsiteY102" fmla="*/ 996338 h 3303982"/>
                <a:gd name="connsiteX103" fmla="*/ 984656 w 1716176"/>
                <a:gd name="connsiteY103" fmla="*/ 1024913 h 3303982"/>
                <a:gd name="connsiteX104" fmla="*/ 965606 w 1716176"/>
                <a:gd name="connsiteY104" fmla="*/ 1064918 h 3303982"/>
                <a:gd name="connsiteX105" fmla="*/ 940841 w 1716176"/>
                <a:gd name="connsiteY105" fmla="*/ 1112543 h 3303982"/>
                <a:gd name="connsiteX106" fmla="*/ 927506 w 1716176"/>
                <a:gd name="connsiteY106" fmla="*/ 1144928 h 3303982"/>
                <a:gd name="connsiteX107" fmla="*/ 912266 w 1716176"/>
                <a:gd name="connsiteY107" fmla="*/ 1179218 h 3303982"/>
                <a:gd name="connsiteX108" fmla="*/ 919886 w 1716176"/>
                <a:gd name="connsiteY108" fmla="*/ 1209698 h 3303982"/>
                <a:gd name="connsiteX109" fmla="*/ 965606 w 1716176"/>
                <a:gd name="connsiteY109" fmla="*/ 1238273 h 3303982"/>
                <a:gd name="connsiteX110" fmla="*/ 1007516 w 1716176"/>
                <a:gd name="connsiteY110" fmla="*/ 1283993 h 3303982"/>
                <a:gd name="connsiteX111" fmla="*/ 975131 w 1716176"/>
                <a:gd name="connsiteY111" fmla="*/ 1365908 h 3303982"/>
                <a:gd name="connsiteX112" fmla="*/ 942746 w 1716176"/>
                <a:gd name="connsiteY112" fmla="*/ 1424963 h 3303982"/>
                <a:gd name="connsiteX113" fmla="*/ 908456 w 1716176"/>
                <a:gd name="connsiteY113" fmla="*/ 1468778 h 3303982"/>
                <a:gd name="connsiteX114" fmla="*/ 866546 w 1716176"/>
                <a:gd name="connsiteY114" fmla="*/ 1487828 h 3303982"/>
                <a:gd name="connsiteX115" fmla="*/ 841781 w 1716176"/>
                <a:gd name="connsiteY115" fmla="*/ 1541168 h 3303982"/>
                <a:gd name="connsiteX116" fmla="*/ 834161 w 1716176"/>
                <a:gd name="connsiteY116" fmla="*/ 1590698 h 3303982"/>
                <a:gd name="connsiteX117" fmla="*/ 824636 w 1716176"/>
                <a:gd name="connsiteY117" fmla="*/ 1668803 h 3303982"/>
                <a:gd name="connsiteX118" fmla="*/ 811301 w 1716176"/>
                <a:gd name="connsiteY118" fmla="*/ 1748813 h 3303982"/>
                <a:gd name="connsiteX119" fmla="*/ 801776 w 1716176"/>
                <a:gd name="connsiteY119" fmla="*/ 1832633 h 3303982"/>
                <a:gd name="connsiteX120" fmla="*/ 796061 w 1716176"/>
                <a:gd name="connsiteY120" fmla="*/ 1906928 h 3303982"/>
                <a:gd name="connsiteX121" fmla="*/ 786536 w 1716176"/>
                <a:gd name="connsiteY121" fmla="*/ 2120288 h 3303982"/>
                <a:gd name="connsiteX122" fmla="*/ 813206 w 1716176"/>
                <a:gd name="connsiteY122" fmla="*/ 2547008 h 3303982"/>
                <a:gd name="connsiteX123" fmla="*/ 826541 w 1716176"/>
                <a:gd name="connsiteY123" fmla="*/ 3061358 h 3303982"/>
                <a:gd name="connsiteX124" fmla="*/ 820826 w 1716176"/>
                <a:gd name="connsiteY124" fmla="*/ 3282338 h 3303982"/>
                <a:gd name="connsiteX125" fmla="*/ 660806 w 1716176"/>
                <a:gd name="connsiteY125" fmla="*/ 3295673 h 3303982"/>
                <a:gd name="connsiteX126" fmla="*/ 436016 w 1716176"/>
                <a:gd name="connsiteY126" fmla="*/ 3291863 h 3303982"/>
                <a:gd name="connsiteX127" fmla="*/ 306476 w 1716176"/>
                <a:gd name="connsiteY127" fmla="*/ 3286148 h 3303982"/>
                <a:gd name="connsiteX0" fmla="*/ 306476 w 1716176"/>
                <a:gd name="connsiteY0" fmla="*/ 3286148 h 3303982"/>
                <a:gd name="connsiteX1" fmla="*/ 289331 w 1716176"/>
                <a:gd name="connsiteY1" fmla="*/ 3181373 h 3303982"/>
                <a:gd name="connsiteX2" fmla="*/ 287426 w 1716176"/>
                <a:gd name="connsiteY2" fmla="*/ 3061358 h 3303982"/>
                <a:gd name="connsiteX3" fmla="*/ 275996 w 1716176"/>
                <a:gd name="connsiteY3" fmla="*/ 2952773 h 3303982"/>
                <a:gd name="connsiteX4" fmla="*/ 251231 w 1716176"/>
                <a:gd name="connsiteY4" fmla="*/ 2767988 h 3303982"/>
                <a:gd name="connsiteX5" fmla="*/ 232181 w 1716176"/>
                <a:gd name="connsiteY5" fmla="*/ 2566058 h 3303982"/>
                <a:gd name="connsiteX6" fmla="*/ 222656 w 1716176"/>
                <a:gd name="connsiteY6" fmla="*/ 2453663 h 3303982"/>
                <a:gd name="connsiteX7" fmla="*/ 205511 w 1716176"/>
                <a:gd name="connsiteY7" fmla="*/ 2249828 h 3303982"/>
                <a:gd name="connsiteX8" fmla="*/ 186461 w 1716176"/>
                <a:gd name="connsiteY8" fmla="*/ 2063138 h 3303982"/>
                <a:gd name="connsiteX9" fmla="*/ 176936 w 1716176"/>
                <a:gd name="connsiteY9" fmla="*/ 1849778 h 3303982"/>
                <a:gd name="connsiteX10" fmla="*/ 190271 w 1716176"/>
                <a:gd name="connsiteY10" fmla="*/ 1181123 h 3303982"/>
                <a:gd name="connsiteX11" fmla="*/ 184556 w 1716176"/>
                <a:gd name="connsiteY11" fmla="*/ 1127783 h 3303982"/>
                <a:gd name="connsiteX12" fmla="*/ 176936 w 1716176"/>
                <a:gd name="connsiteY12" fmla="*/ 1080158 h 3303982"/>
                <a:gd name="connsiteX13" fmla="*/ 150266 w 1716176"/>
                <a:gd name="connsiteY13" fmla="*/ 1040153 h 3303982"/>
                <a:gd name="connsiteX14" fmla="*/ 112166 w 1716176"/>
                <a:gd name="connsiteY14" fmla="*/ 996338 h 3303982"/>
                <a:gd name="connsiteX15" fmla="*/ 85496 w 1716176"/>
                <a:gd name="connsiteY15" fmla="*/ 967763 h 3303982"/>
                <a:gd name="connsiteX16" fmla="*/ 45491 w 1716176"/>
                <a:gd name="connsiteY16" fmla="*/ 920138 h 3303982"/>
                <a:gd name="connsiteX17" fmla="*/ 28346 w 1716176"/>
                <a:gd name="connsiteY17" fmla="*/ 882038 h 3303982"/>
                <a:gd name="connsiteX18" fmla="*/ 1676 w 1716176"/>
                <a:gd name="connsiteY18" fmla="*/ 832508 h 3303982"/>
                <a:gd name="connsiteX19" fmla="*/ 1676 w 1716176"/>
                <a:gd name="connsiteY19" fmla="*/ 769643 h 3303982"/>
                <a:gd name="connsiteX20" fmla="*/ 13106 w 1716176"/>
                <a:gd name="connsiteY20" fmla="*/ 714398 h 3303982"/>
                <a:gd name="connsiteX21" fmla="*/ 35966 w 1716176"/>
                <a:gd name="connsiteY21" fmla="*/ 678203 h 3303982"/>
                <a:gd name="connsiteX22" fmla="*/ 51206 w 1716176"/>
                <a:gd name="connsiteY22" fmla="*/ 645818 h 3303982"/>
                <a:gd name="connsiteX23" fmla="*/ 64541 w 1716176"/>
                <a:gd name="connsiteY23" fmla="*/ 567713 h 3303982"/>
                <a:gd name="connsiteX24" fmla="*/ 74066 w 1716176"/>
                <a:gd name="connsiteY24" fmla="*/ 531518 h 3303982"/>
                <a:gd name="connsiteX25" fmla="*/ 89306 w 1716176"/>
                <a:gd name="connsiteY25" fmla="*/ 508658 h 3303982"/>
                <a:gd name="connsiteX26" fmla="*/ 108356 w 1716176"/>
                <a:gd name="connsiteY26" fmla="*/ 478178 h 3303982"/>
                <a:gd name="connsiteX27" fmla="*/ 144551 w 1716176"/>
                <a:gd name="connsiteY27" fmla="*/ 462938 h 3303982"/>
                <a:gd name="connsiteX28" fmla="*/ 163601 w 1716176"/>
                <a:gd name="connsiteY28" fmla="*/ 421028 h 3303982"/>
                <a:gd name="connsiteX29" fmla="*/ 173126 w 1716176"/>
                <a:gd name="connsiteY29" fmla="*/ 348638 h 3303982"/>
                <a:gd name="connsiteX30" fmla="*/ 211226 w 1716176"/>
                <a:gd name="connsiteY30" fmla="*/ 333398 h 3303982"/>
                <a:gd name="connsiteX31" fmla="*/ 241706 w 1716176"/>
                <a:gd name="connsiteY31" fmla="*/ 325778 h 3303982"/>
                <a:gd name="connsiteX32" fmla="*/ 264566 w 1716176"/>
                <a:gd name="connsiteY32" fmla="*/ 318158 h 3303982"/>
                <a:gd name="connsiteX33" fmla="*/ 295046 w 1716176"/>
                <a:gd name="connsiteY33" fmla="*/ 302918 h 3303982"/>
                <a:gd name="connsiteX34" fmla="*/ 333146 w 1716176"/>
                <a:gd name="connsiteY34" fmla="*/ 287678 h 3303982"/>
                <a:gd name="connsiteX35" fmla="*/ 356006 w 1716176"/>
                <a:gd name="connsiteY35" fmla="*/ 280058 h 3303982"/>
                <a:gd name="connsiteX36" fmla="*/ 378866 w 1716176"/>
                <a:gd name="connsiteY36" fmla="*/ 272438 h 3303982"/>
                <a:gd name="connsiteX37" fmla="*/ 411251 w 1716176"/>
                <a:gd name="connsiteY37" fmla="*/ 264818 h 3303982"/>
                <a:gd name="connsiteX38" fmla="*/ 455066 w 1716176"/>
                <a:gd name="connsiteY38" fmla="*/ 251483 h 3303982"/>
                <a:gd name="connsiteX39" fmla="*/ 542696 w 1716176"/>
                <a:gd name="connsiteY39" fmla="*/ 257198 h 3303982"/>
                <a:gd name="connsiteX40" fmla="*/ 561746 w 1716176"/>
                <a:gd name="connsiteY40" fmla="*/ 302918 h 3303982"/>
                <a:gd name="connsiteX41" fmla="*/ 552221 w 1716176"/>
                <a:gd name="connsiteY41" fmla="*/ 358163 h 3303982"/>
                <a:gd name="connsiteX42" fmla="*/ 546506 w 1716176"/>
                <a:gd name="connsiteY42" fmla="*/ 396263 h 3303982"/>
                <a:gd name="connsiteX43" fmla="*/ 575081 w 1716176"/>
                <a:gd name="connsiteY43" fmla="*/ 457223 h 3303982"/>
                <a:gd name="connsiteX44" fmla="*/ 698906 w 1716176"/>
                <a:gd name="connsiteY44" fmla="*/ 424838 h 3303982"/>
                <a:gd name="connsiteX45" fmla="*/ 754151 w 1716176"/>
                <a:gd name="connsiteY45" fmla="*/ 409598 h 3303982"/>
                <a:gd name="connsiteX46" fmla="*/ 801776 w 1716176"/>
                <a:gd name="connsiteY46" fmla="*/ 381023 h 3303982"/>
                <a:gd name="connsiteX47" fmla="*/ 775106 w 1716176"/>
                <a:gd name="connsiteY47" fmla="*/ 396263 h 3303982"/>
                <a:gd name="connsiteX48" fmla="*/ 828446 w 1716176"/>
                <a:gd name="connsiteY48" fmla="*/ 363878 h 3303982"/>
                <a:gd name="connsiteX49" fmla="*/ 851306 w 1716176"/>
                <a:gd name="connsiteY49" fmla="*/ 335303 h 3303982"/>
                <a:gd name="connsiteX50" fmla="*/ 845591 w 1716176"/>
                <a:gd name="connsiteY50" fmla="*/ 278153 h 3303982"/>
                <a:gd name="connsiteX51" fmla="*/ 832256 w 1716176"/>
                <a:gd name="connsiteY51" fmla="*/ 247673 h 3303982"/>
                <a:gd name="connsiteX52" fmla="*/ 836066 w 1716176"/>
                <a:gd name="connsiteY52" fmla="*/ 234338 h 3303982"/>
                <a:gd name="connsiteX53" fmla="*/ 851306 w 1716176"/>
                <a:gd name="connsiteY53" fmla="*/ 211478 h 3303982"/>
                <a:gd name="connsiteX54" fmla="*/ 874166 w 1716176"/>
                <a:gd name="connsiteY54" fmla="*/ 203858 h 3303982"/>
                <a:gd name="connsiteX55" fmla="*/ 927506 w 1716176"/>
                <a:gd name="connsiteY55" fmla="*/ 165758 h 3303982"/>
                <a:gd name="connsiteX56" fmla="*/ 950366 w 1716176"/>
                <a:gd name="connsiteY56" fmla="*/ 158138 h 3303982"/>
                <a:gd name="connsiteX57" fmla="*/ 975131 w 1716176"/>
                <a:gd name="connsiteY57" fmla="*/ 125753 h 3303982"/>
                <a:gd name="connsiteX58" fmla="*/ 1011326 w 1716176"/>
                <a:gd name="connsiteY58" fmla="*/ 104798 h 3303982"/>
                <a:gd name="connsiteX59" fmla="*/ 1034186 w 1716176"/>
                <a:gd name="connsiteY59" fmla="*/ 89558 h 3303982"/>
                <a:gd name="connsiteX60" fmla="*/ 1057046 w 1716176"/>
                <a:gd name="connsiteY60" fmla="*/ 81938 h 3303982"/>
                <a:gd name="connsiteX61" fmla="*/ 1079906 w 1716176"/>
                <a:gd name="connsiteY61" fmla="*/ 66698 h 3303982"/>
                <a:gd name="connsiteX62" fmla="*/ 1110386 w 1716176"/>
                <a:gd name="connsiteY62" fmla="*/ 41933 h 3303982"/>
                <a:gd name="connsiteX63" fmla="*/ 1154201 w 1716176"/>
                <a:gd name="connsiteY63" fmla="*/ 22883 h 3303982"/>
                <a:gd name="connsiteX64" fmla="*/ 1194206 w 1716176"/>
                <a:gd name="connsiteY64" fmla="*/ 15263 h 3303982"/>
                <a:gd name="connsiteX65" fmla="*/ 1241831 w 1716176"/>
                <a:gd name="connsiteY65" fmla="*/ 5738 h 3303982"/>
                <a:gd name="connsiteX66" fmla="*/ 1297076 w 1716176"/>
                <a:gd name="connsiteY66" fmla="*/ 23 h 3303982"/>
                <a:gd name="connsiteX67" fmla="*/ 1367561 w 1716176"/>
                <a:gd name="connsiteY67" fmla="*/ 3833 h 3303982"/>
                <a:gd name="connsiteX68" fmla="*/ 1409471 w 1716176"/>
                <a:gd name="connsiteY68" fmla="*/ 5738 h 3303982"/>
                <a:gd name="connsiteX69" fmla="*/ 1447571 w 1716176"/>
                <a:gd name="connsiteY69" fmla="*/ 15263 h 3303982"/>
                <a:gd name="connsiteX70" fmla="*/ 1493291 w 1716176"/>
                <a:gd name="connsiteY70" fmla="*/ 40028 h 3303982"/>
                <a:gd name="connsiteX71" fmla="*/ 1539011 w 1716176"/>
                <a:gd name="connsiteY71" fmla="*/ 72413 h 3303982"/>
                <a:gd name="connsiteX72" fmla="*/ 1565681 w 1716176"/>
                <a:gd name="connsiteY72" fmla="*/ 95273 h 3303982"/>
                <a:gd name="connsiteX73" fmla="*/ 1607591 w 1716176"/>
                <a:gd name="connsiteY73" fmla="*/ 129563 h 3303982"/>
                <a:gd name="connsiteX74" fmla="*/ 1641881 w 1716176"/>
                <a:gd name="connsiteY74" fmla="*/ 161948 h 3303982"/>
                <a:gd name="connsiteX75" fmla="*/ 1653311 w 1716176"/>
                <a:gd name="connsiteY75" fmla="*/ 213383 h 3303982"/>
                <a:gd name="connsiteX76" fmla="*/ 1643786 w 1716176"/>
                <a:gd name="connsiteY76" fmla="*/ 270533 h 3303982"/>
                <a:gd name="connsiteX77" fmla="*/ 1657121 w 1716176"/>
                <a:gd name="connsiteY77" fmla="*/ 304823 h 3303982"/>
                <a:gd name="connsiteX78" fmla="*/ 1683791 w 1716176"/>
                <a:gd name="connsiteY78" fmla="*/ 331493 h 3303982"/>
                <a:gd name="connsiteX79" fmla="*/ 1693316 w 1716176"/>
                <a:gd name="connsiteY79" fmla="*/ 363878 h 3303982"/>
                <a:gd name="connsiteX80" fmla="*/ 1712366 w 1716176"/>
                <a:gd name="connsiteY80" fmla="*/ 394358 h 3303982"/>
                <a:gd name="connsiteX81" fmla="*/ 1716176 w 1716176"/>
                <a:gd name="connsiteY81" fmla="*/ 430553 h 3303982"/>
                <a:gd name="connsiteX82" fmla="*/ 1706651 w 1716176"/>
                <a:gd name="connsiteY82" fmla="*/ 480083 h 3303982"/>
                <a:gd name="connsiteX83" fmla="*/ 1689506 w 1716176"/>
                <a:gd name="connsiteY83" fmla="*/ 531518 h 3303982"/>
                <a:gd name="connsiteX84" fmla="*/ 1678076 w 1716176"/>
                <a:gd name="connsiteY84" fmla="*/ 584858 h 3303982"/>
                <a:gd name="connsiteX85" fmla="*/ 1666646 w 1716176"/>
                <a:gd name="connsiteY85" fmla="*/ 630578 h 3303982"/>
                <a:gd name="connsiteX86" fmla="*/ 1659026 w 1716176"/>
                <a:gd name="connsiteY86" fmla="*/ 653438 h 3303982"/>
                <a:gd name="connsiteX87" fmla="*/ 1653311 w 1716176"/>
                <a:gd name="connsiteY87" fmla="*/ 683918 h 3303982"/>
                <a:gd name="connsiteX88" fmla="*/ 1626641 w 1716176"/>
                <a:gd name="connsiteY88" fmla="*/ 742973 h 3303982"/>
                <a:gd name="connsiteX89" fmla="*/ 1558061 w 1716176"/>
                <a:gd name="connsiteY89" fmla="*/ 765833 h 3303982"/>
                <a:gd name="connsiteX90" fmla="*/ 1468526 w 1716176"/>
                <a:gd name="connsiteY90" fmla="*/ 760118 h 3303982"/>
                <a:gd name="connsiteX91" fmla="*/ 1392326 w 1716176"/>
                <a:gd name="connsiteY91" fmla="*/ 744878 h 3303982"/>
                <a:gd name="connsiteX92" fmla="*/ 1325651 w 1716176"/>
                <a:gd name="connsiteY92" fmla="*/ 733448 h 3303982"/>
                <a:gd name="connsiteX93" fmla="*/ 1238021 w 1716176"/>
                <a:gd name="connsiteY93" fmla="*/ 741068 h 3303982"/>
                <a:gd name="connsiteX94" fmla="*/ 1211351 w 1716176"/>
                <a:gd name="connsiteY94" fmla="*/ 760118 h 3303982"/>
                <a:gd name="connsiteX95" fmla="*/ 1192301 w 1716176"/>
                <a:gd name="connsiteY95" fmla="*/ 782978 h 3303982"/>
                <a:gd name="connsiteX96" fmla="*/ 1158011 w 1716176"/>
                <a:gd name="connsiteY96" fmla="*/ 809648 h 3303982"/>
                <a:gd name="connsiteX97" fmla="*/ 1123721 w 1716176"/>
                <a:gd name="connsiteY97" fmla="*/ 842033 h 3303982"/>
                <a:gd name="connsiteX98" fmla="*/ 1102766 w 1716176"/>
                <a:gd name="connsiteY98" fmla="*/ 859178 h 3303982"/>
                <a:gd name="connsiteX99" fmla="*/ 1074191 w 1716176"/>
                <a:gd name="connsiteY99" fmla="*/ 885848 h 3303982"/>
                <a:gd name="connsiteX100" fmla="*/ 1049426 w 1716176"/>
                <a:gd name="connsiteY100" fmla="*/ 920138 h 3303982"/>
                <a:gd name="connsiteX101" fmla="*/ 1024661 w 1716176"/>
                <a:gd name="connsiteY101" fmla="*/ 954428 h 3303982"/>
                <a:gd name="connsiteX102" fmla="*/ 1005611 w 1716176"/>
                <a:gd name="connsiteY102" fmla="*/ 996338 h 3303982"/>
                <a:gd name="connsiteX103" fmla="*/ 984656 w 1716176"/>
                <a:gd name="connsiteY103" fmla="*/ 1024913 h 3303982"/>
                <a:gd name="connsiteX104" fmla="*/ 965606 w 1716176"/>
                <a:gd name="connsiteY104" fmla="*/ 1064918 h 3303982"/>
                <a:gd name="connsiteX105" fmla="*/ 940841 w 1716176"/>
                <a:gd name="connsiteY105" fmla="*/ 1112543 h 3303982"/>
                <a:gd name="connsiteX106" fmla="*/ 927506 w 1716176"/>
                <a:gd name="connsiteY106" fmla="*/ 1144928 h 3303982"/>
                <a:gd name="connsiteX107" fmla="*/ 912266 w 1716176"/>
                <a:gd name="connsiteY107" fmla="*/ 1179218 h 3303982"/>
                <a:gd name="connsiteX108" fmla="*/ 919886 w 1716176"/>
                <a:gd name="connsiteY108" fmla="*/ 1209698 h 3303982"/>
                <a:gd name="connsiteX109" fmla="*/ 965606 w 1716176"/>
                <a:gd name="connsiteY109" fmla="*/ 1238273 h 3303982"/>
                <a:gd name="connsiteX110" fmla="*/ 1007516 w 1716176"/>
                <a:gd name="connsiteY110" fmla="*/ 1283993 h 3303982"/>
                <a:gd name="connsiteX111" fmla="*/ 975131 w 1716176"/>
                <a:gd name="connsiteY111" fmla="*/ 1365908 h 3303982"/>
                <a:gd name="connsiteX112" fmla="*/ 942746 w 1716176"/>
                <a:gd name="connsiteY112" fmla="*/ 1424963 h 3303982"/>
                <a:gd name="connsiteX113" fmla="*/ 908456 w 1716176"/>
                <a:gd name="connsiteY113" fmla="*/ 1468778 h 3303982"/>
                <a:gd name="connsiteX114" fmla="*/ 866546 w 1716176"/>
                <a:gd name="connsiteY114" fmla="*/ 1487828 h 3303982"/>
                <a:gd name="connsiteX115" fmla="*/ 841781 w 1716176"/>
                <a:gd name="connsiteY115" fmla="*/ 1541168 h 3303982"/>
                <a:gd name="connsiteX116" fmla="*/ 834161 w 1716176"/>
                <a:gd name="connsiteY116" fmla="*/ 1590698 h 3303982"/>
                <a:gd name="connsiteX117" fmla="*/ 824636 w 1716176"/>
                <a:gd name="connsiteY117" fmla="*/ 1668803 h 3303982"/>
                <a:gd name="connsiteX118" fmla="*/ 801776 w 1716176"/>
                <a:gd name="connsiteY118" fmla="*/ 1832633 h 3303982"/>
                <a:gd name="connsiteX119" fmla="*/ 796061 w 1716176"/>
                <a:gd name="connsiteY119" fmla="*/ 1906928 h 3303982"/>
                <a:gd name="connsiteX120" fmla="*/ 786536 w 1716176"/>
                <a:gd name="connsiteY120" fmla="*/ 2120288 h 3303982"/>
                <a:gd name="connsiteX121" fmla="*/ 813206 w 1716176"/>
                <a:gd name="connsiteY121" fmla="*/ 2547008 h 3303982"/>
                <a:gd name="connsiteX122" fmla="*/ 826541 w 1716176"/>
                <a:gd name="connsiteY122" fmla="*/ 3061358 h 3303982"/>
                <a:gd name="connsiteX123" fmla="*/ 820826 w 1716176"/>
                <a:gd name="connsiteY123" fmla="*/ 3282338 h 3303982"/>
                <a:gd name="connsiteX124" fmla="*/ 660806 w 1716176"/>
                <a:gd name="connsiteY124" fmla="*/ 3295673 h 3303982"/>
                <a:gd name="connsiteX125" fmla="*/ 436016 w 1716176"/>
                <a:gd name="connsiteY125" fmla="*/ 3291863 h 3303982"/>
                <a:gd name="connsiteX126" fmla="*/ 306476 w 1716176"/>
                <a:gd name="connsiteY126" fmla="*/ 3286148 h 3303982"/>
                <a:gd name="connsiteX0" fmla="*/ 306476 w 1716176"/>
                <a:gd name="connsiteY0" fmla="*/ 3286148 h 3303982"/>
                <a:gd name="connsiteX1" fmla="*/ 289331 w 1716176"/>
                <a:gd name="connsiteY1" fmla="*/ 3181373 h 3303982"/>
                <a:gd name="connsiteX2" fmla="*/ 287426 w 1716176"/>
                <a:gd name="connsiteY2" fmla="*/ 3061358 h 3303982"/>
                <a:gd name="connsiteX3" fmla="*/ 275996 w 1716176"/>
                <a:gd name="connsiteY3" fmla="*/ 2952773 h 3303982"/>
                <a:gd name="connsiteX4" fmla="*/ 251231 w 1716176"/>
                <a:gd name="connsiteY4" fmla="*/ 2767988 h 3303982"/>
                <a:gd name="connsiteX5" fmla="*/ 232181 w 1716176"/>
                <a:gd name="connsiteY5" fmla="*/ 2566058 h 3303982"/>
                <a:gd name="connsiteX6" fmla="*/ 222656 w 1716176"/>
                <a:gd name="connsiteY6" fmla="*/ 2453663 h 3303982"/>
                <a:gd name="connsiteX7" fmla="*/ 205511 w 1716176"/>
                <a:gd name="connsiteY7" fmla="*/ 2249828 h 3303982"/>
                <a:gd name="connsiteX8" fmla="*/ 186461 w 1716176"/>
                <a:gd name="connsiteY8" fmla="*/ 2063138 h 3303982"/>
                <a:gd name="connsiteX9" fmla="*/ 176936 w 1716176"/>
                <a:gd name="connsiteY9" fmla="*/ 1849778 h 3303982"/>
                <a:gd name="connsiteX10" fmla="*/ 190271 w 1716176"/>
                <a:gd name="connsiteY10" fmla="*/ 1181123 h 3303982"/>
                <a:gd name="connsiteX11" fmla="*/ 184556 w 1716176"/>
                <a:gd name="connsiteY11" fmla="*/ 1127783 h 3303982"/>
                <a:gd name="connsiteX12" fmla="*/ 176936 w 1716176"/>
                <a:gd name="connsiteY12" fmla="*/ 1080158 h 3303982"/>
                <a:gd name="connsiteX13" fmla="*/ 150266 w 1716176"/>
                <a:gd name="connsiteY13" fmla="*/ 1040153 h 3303982"/>
                <a:gd name="connsiteX14" fmla="*/ 112166 w 1716176"/>
                <a:gd name="connsiteY14" fmla="*/ 996338 h 3303982"/>
                <a:gd name="connsiteX15" fmla="*/ 85496 w 1716176"/>
                <a:gd name="connsiteY15" fmla="*/ 967763 h 3303982"/>
                <a:gd name="connsiteX16" fmla="*/ 45491 w 1716176"/>
                <a:gd name="connsiteY16" fmla="*/ 920138 h 3303982"/>
                <a:gd name="connsiteX17" fmla="*/ 28346 w 1716176"/>
                <a:gd name="connsiteY17" fmla="*/ 882038 h 3303982"/>
                <a:gd name="connsiteX18" fmla="*/ 1676 w 1716176"/>
                <a:gd name="connsiteY18" fmla="*/ 832508 h 3303982"/>
                <a:gd name="connsiteX19" fmla="*/ 1676 w 1716176"/>
                <a:gd name="connsiteY19" fmla="*/ 769643 h 3303982"/>
                <a:gd name="connsiteX20" fmla="*/ 13106 w 1716176"/>
                <a:gd name="connsiteY20" fmla="*/ 714398 h 3303982"/>
                <a:gd name="connsiteX21" fmla="*/ 35966 w 1716176"/>
                <a:gd name="connsiteY21" fmla="*/ 678203 h 3303982"/>
                <a:gd name="connsiteX22" fmla="*/ 51206 w 1716176"/>
                <a:gd name="connsiteY22" fmla="*/ 645818 h 3303982"/>
                <a:gd name="connsiteX23" fmla="*/ 64541 w 1716176"/>
                <a:gd name="connsiteY23" fmla="*/ 567713 h 3303982"/>
                <a:gd name="connsiteX24" fmla="*/ 74066 w 1716176"/>
                <a:gd name="connsiteY24" fmla="*/ 531518 h 3303982"/>
                <a:gd name="connsiteX25" fmla="*/ 89306 w 1716176"/>
                <a:gd name="connsiteY25" fmla="*/ 508658 h 3303982"/>
                <a:gd name="connsiteX26" fmla="*/ 108356 w 1716176"/>
                <a:gd name="connsiteY26" fmla="*/ 478178 h 3303982"/>
                <a:gd name="connsiteX27" fmla="*/ 144551 w 1716176"/>
                <a:gd name="connsiteY27" fmla="*/ 462938 h 3303982"/>
                <a:gd name="connsiteX28" fmla="*/ 163601 w 1716176"/>
                <a:gd name="connsiteY28" fmla="*/ 421028 h 3303982"/>
                <a:gd name="connsiteX29" fmla="*/ 173126 w 1716176"/>
                <a:gd name="connsiteY29" fmla="*/ 348638 h 3303982"/>
                <a:gd name="connsiteX30" fmla="*/ 211226 w 1716176"/>
                <a:gd name="connsiteY30" fmla="*/ 333398 h 3303982"/>
                <a:gd name="connsiteX31" fmla="*/ 241706 w 1716176"/>
                <a:gd name="connsiteY31" fmla="*/ 325778 h 3303982"/>
                <a:gd name="connsiteX32" fmla="*/ 264566 w 1716176"/>
                <a:gd name="connsiteY32" fmla="*/ 318158 h 3303982"/>
                <a:gd name="connsiteX33" fmla="*/ 295046 w 1716176"/>
                <a:gd name="connsiteY33" fmla="*/ 302918 h 3303982"/>
                <a:gd name="connsiteX34" fmla="*/ 333146 w 1716176"/>
                <a:gd name="connsiteY34" fmla="*/ 287678 h 3303982"/>
                <a:gd name="connsiteX35" fmla="*/ 356006 w 1716176"/>
                <a:gd name="connsiteY35" fmla="*/ 280058 h 3303982"/>
                <a:gd name="connsiteX36" fmla="*/ 378866 w 1716176"/>
                <a:gd name="connsiteY36" fmla="*/ 272438 h 3303982"/>
                <a:gd name="connsiteX37" fmla="*/ 411251 w 1716176"/>
                <a:gd name="connsiteY37" fmla="*/ 264818 h 3303982"/>
                <a:gd name="connsiteX38" fmla="*/ 455066 w 1716176"/>
                <a:gd name="connsiteY38" fmla="*/ 251483 h 3303982"/>
                <a:gd name="connsiteX39" fmla="*/ 542696 w 1716176"/>
                <a:gd name="connsiteY39" fmla="*/ 257198 h 3303982"/>
                <a:gd name="connsiteX40" fmla="*/ 561746 w 1716176"/>
                <a:gd name="connsiteY40" fmla="*/ 302918 h 3303982"/>
                <a:gd name="connsiteX41" fmla="*/ 552221 w 1716176"/>
                <a:gd name="connsiteY41" fmla="*/ 358163 h 3303982"/>
                <a:gd name="connsiteX42" fmla="*/ 546506 w 1716176"/>
                <a:gd name="connsiteY42" fmla="*/ 396263 h 3303982"/>
                <a:gd name="connsiteX43" fmla="*/ 575081 w 1716176"/>
                <a:gd name="connsiteY43" fmla="*/ 457223 h 3303982"/>
                <a:gd name="connsiteX44" fmla="*/ 698906 w 1716176"/>
                <a:gd name="connsiteY44" fmla="*/ 424838 h 3303982"/>
                <a:gd name="connsiteX45" fmla="*/ 754151 w 1716176"/>
                <a:gd name="connsiteY45" fmla="*/ 409598 h 3303982"/>
                <a:gd name="connsiteX46" fmla="*/ 801776 w 1716176"/>
                <a:gd name="connsiteY46" fmla="*/ 381023 h 3303982"/>
                <a:gd name="connsiteX47" fmla="*/ 775106 w 1716176"/>
                <a:gd name="connsiteY47" fmla="*/ 396263 h 3303982"/>
                <a:gd name="connsiteX48" fmla="*/ 828446 w 1716176"/>
                <a:gd name="connsiteY48" fmla="*/ 363878 h 3303982"/>
                <a:gd name="connsiteX49" fmla="*/ 851306 w 1716176"/>
                <a:gd name="connsiteY49" fmla="*/ 335303 h 3303982"/>
                <a:gd name="connsiteX50" fmla="*/ 845591 w 1716176"/>
                <a:gd name="connsiteY50" fmla="*/ 278153 h 3303982"/>
                <a:gd name="connsiteX51" fmla="*/ 832256 w 1716176"/>
                <a:gd name="connsiteY51" fmla="*/ 247673 h 3303982"/>
                <a:gd name="connsiteX52" fmla="*/ 836066 w 1716176"/>
                <a:gd name="connsiteY52" fmla="*/ 234338 h 3303982"/>
                <a:gd name="connsiteX53" fmla="*/ 851306 w 1716176"/>
                <a:gd name="connsiteY53" fmla="*/ 211478 h 3303982"/>
                <a:gd name="connsiteX54" fmla="*/ 874166 w 1716176"/>
                <a:gd name="connsiteY54" fmla="*/ 203858 h 3303982"/>
                <a:gd name="connsiteX55" fmla="*/ 927506 w 1716176"/>
                <a:gd name="connsiteY55" fmla="*/ 165758 h 3303982"/>
                <a:gd name="connsiteX56" fmla="*/ 950366 w 1716176"/>
                <a:gd name="connsiteY56" fmla="*/ 158138 h 3303982"/>
                <a:gd name="connsiteX57" fmla="*/ 975131 w 1716176"/>
                <a:gd name="connsiteY57" fmla="*/ 125753 h 3303982"/>
                <a:gd name="connsiteX58" fmla="*/ 1011326 w 1716176"/>
                <a:gd name="connsiteY58" fmla="*/ 104798 h 3303982"/>
                <a:gd name="connsiteX59" fmla="*/ 1034186 w 1716176"/>
                <a:gd name="connsiteY59" fmla="*/ 89558 h 3303982"/>
                <a:gd name="connsiteX60" fmla="*/ 1057046 w 1716176"/>
                <a:gd name="connsiteY60" fmla="*/ 81938 h 3303982"/>
                <a:gd name="connsiteX61" fmla="*/ 1079906 w 1716176"/>
                <a:gd name="connsiteY61" fmla="*/ 66698 h 3303982"/>
                <a:gd name="connsiteX62" fmla="*/ 1110386 w 1716176"/>
                <a:gd name="connsiteY62" fmla="*/ 41933 h 3303982"/>
                <a:gd name="connsiteX63" fmla="*/ 1154201 w 1716176"/>
                <a:gd name="connsiteY63" fmla="*/ 22883 h 3303982"/>
                <a:gd name="connsiteX64" fmla="*/ 1194206 w 1716176"/>
                <a:gd name="connsiteY64" fmla="*/ 15263 h 3303982"/>
                <a:gd name="connsiteX65" fmla="*/ 1241831 w 1716176"/>
                <a:gd name="connsiteY65" fmla="*/ 5738 h 3303982"/>
                <a:gd name="connsiteX66" fmla="*/ 1297076 w 1716176"/>
                <a:gd name="connsiteY66" fmla="*/ 23 h 3303982"/>
                <a:gd name="connsiteX67" fmla="*/ 1367561 w 1716176"/>
                <a:gd name="connsiteY67" fmla="*/ 3833 h 3303982"/>
                <a:gd name="connsiteX68" fmla="*/ 1409471 w 1716176"/>
                <a:gd name="connsiteY68" fmla="*/ 5738 h 3303982"/>
                <a:gd name="connsiteX69" fmla="*/ 1447571 w 1716176"/>
                <a:gd name="connsiteY69" fmla="*/ 15263 h 3303982"/>
                <a:gd name="connsiteX70" fmla="*/ 1493291 w 1716176"/>
                <a:gd name="connsiteY70" fmla="*/ 40028 h 3303982"/>
                <a:gd name="connsiteX71" fmla="*/ 1539011 w 1716176"/>
                <a:gd name="connsiteY71" fmla="*/ 72413 h 3303982"/>
                <a:gd name="connsiteX72" fmla="*/ 1565681 w 1716176"/>
                <a:gd name="connsiteY72" fmla="*/ 95273 h 3303982"/>
                <a:gd name="connsiteX73" fmla="*/ 1607591 w 1716176"/>
                <a:gd name="connsiteY73" fmla="*/ 129563 h 3303982"/>
                <a:gd name="connsiteX74" fmla="*/ 1641881 w 1716176"/>
                <a:gd name="connsiteY74" fmla="*/ 161948 h 3303982"/>
                <a:gd name="connsiteX75" fmla="*/ 1653311 w 1716176"/>
                <a:gd name="connsiteY75" fmla="*/ 213383 h 3303982"/>
                <a:gd name="connsiteX76" fmla="*/ 1643786 w 1716176"/>
                <a:gd name="connsiteY76" fmla="*/ 270533 h 3303982"/>
                <a:gd name="connsiteX77" fmla="*/ 1657121 w 1716176"/>
                <a:gd name="connsiteY77" fmla="*/ 304823 h 3303982"/>
                <a:gd name="connsiteX78" fmla="*/ 1683791 w 1716176"/>
                <a:gd name="connsiteY78" fmla="*/ 331493 h 3303982"/>
                <a:gd name="connsiteX79" fmla="*/ 1693316 w 1716176"/>
                <a:gd name="connsiteY79" fmla="*/ 363878 h 3303982"/>
                <a:gd name="connsiteX80" fmla="*/ 1712366 w 1716176"/>
                <a:gd name="connsiteY80" fmla="*/ 394358 h 3303982"/>
                <a:gd name="connsiteX81" fmla="*/ 1716176 w 1716176"/>
                <a:gd name="connsiteY81" fmla="*/ 430553 h 3303982"/>
                <a:gd name="connsiteX82" fmla="*/ 1706651 w 1716176"/>
                <a:gd name="connsiteY82" fmla="*/ 480083 h 3303982"/>
                <a:gd name="connsiteX83" fmla="*/ 1689506 w 1716176"/>
                <a:gd name="connsiteY83" fmla="*/ 531518 h 3303982"/>
                <a:gd name="connsiteX84" fmla="*/ 1678076 w 1716176"/>
                <a:gd name="connsiteY84" fmla="*/ 584858 h 3303982"/>
                <a:gd name="connsiteX85" fmla="*/ 1666646 w 1716176"/>
                <a:gd name="connsiteY85" fmla="*/ 630578 h 3303982"/>
                <a:gd name="connsiteX86" fmla="*/ 1659026 w 1716176"/>
                <a:gd name="connsiteY86" fmla="*/ 653438 h 3303982"/>
                <a:gd name="connsiteX87" fmla="*/ 1653311 w 1716176"/>
                <a:gd name="connsiteY87" fmla="*/ 683918 h 3303982"/>
                <a:gd name="connsiteX88" fmla="*/ 1626641 w 1716176"/>
                <a:gd name="connsiteY88" fmla="*/ 742973 h 3303982"/>
                <a:gd name="connsiteX89" fmla="*/ 1558061 w 1716176"/>
                <a:gd name="connsiteY89" fmla="*/ 765833 h 3303982"/>
                <a:gd name="connsiteX90" fmla="*/ 1468526 w 1716176"/>
                <a:gd name="connsiteY90" fmla="*/ 760118 h 3303982"/>
                <a:gd name="connsiteX91" fmla="*/ 1392326 w 1716176"/>
                <a:gd name="connsiteY91" fmla="*/ 744878 h 3303982"/>
                <a:gd name="connsiteX92" fmla="*/ 1325651 w 1716176"/>
                <a:gd name="connsiteY92" fmla="*/ 733448 h 3303982"/>
                <a:gd name="connsiteX93" fmla="*/ 1238021 w 1716176"/>
                <a:gd name="connsiteY93" fmla="*/ 741068 h 3303982"/>
                <a:gd name="connsiteX94" fmla="*/ 1211351 w 1716176"/>
                <a:gd name="connsiteY94" fmla="*/ 760118 h 3303982"/>
                <a:gd name="connsiteX95" fmla="*/ 1192301 w 1716176"/>
                <a:gd name="connsiteY95" fmla="*/ 782978 h 3303982"/>
                <a:gd name="connsiteX96" fmla="*/ 1158011 w 1716176"/>
                <a:gd name="connsiteY96" fmla="*/ 809648 h 3303982"/>
                <a:gd name="connsiteX97" fmla="*/ 1123721 w 1716176"/>
                <a:gd name="connsiteY97" fmla="*/ 842033 h 3303982"/>
                <a:gd name="connsiteX98" fmla="*/ 1102766 w 1716176"/>
                <a:gd name="connsiteY98" fmla="*/ 859178 h 3303982"/>
                <a:gd name="connsiteX99" fmla="*/ 1074191 w 1716176"/>
                <a:gd name="connsiteY99" fmla="*/ 885848 h 3303982"/>
                <a:gd name="connsiteX100" fmla="*/ 1049426 w 1716176"/>
                <a:gd name="connsiteY100" fmla="*/ 920138 h 3303982"/>
                <a:gd name="connsiteX101" fmla="*/ 1024661 w 1716176"/>
                <a:gd name="connsiteY101" fmla="*/ 954428 h 3303982"/>
                <a:gd name="connsiteX102" fmla="*/ 1005611 w 1716176"/>
                <a:gd name="connsiteY102" fmla="*/ 996338 h 3303982"/>
                <a:gd name="connsiteX103" fmla="*/ 984656 w 1716176"/>
                <a:gd name="connsiteY103" fmla="*/ 1024913 h 3303982"/>
                <a:gd name="connsiteX104" fmla="*/ 965606 w 1716176"/>
                <a:gd name="connsiteY104" fmla="*/ 1064918 h 3303982"/>
                <a:gd name="connsiteX105" fmla="*/ 940841 w 1716176"/>
                <a:gd name="connsiteY105" fmla="*/ 1112543 h 3303982"/>
                <a:gd name="connsiteX106" fmla="*/ 927506 w 1716176"/>
                <a:gd name="connsiteY106" fmla="*/ 1144928 h 3303982"/>
                <a:gd name="connsiteX107" fmla="*/ 912266 w 1716176"/>
                <a:gd name="connsiteY107" fmla="*/ 1179218 h 3303982"/>
                <a:gd name="connsiteX108" fmla="*/ 919886 w 1716176"/>
                <a:gd name="connsiteY108" fmla="*/ 1209698 h 3303982"/>
                <a:gd name="connsiteX109" fmla="*/ 965606 w 1716176"/>
                <a:gd name="connsiteY109" fmla="*/ 1238273 h 3303982"/>
                <a:gd name="connsiteX110" fmla="*/ 1007516 w 1716176"/>
                <a:gd name="connsiteY110" fmla="*/ 1283993 h 3303982"/>
                <a:gd name="connsiteX111" fmla="*/ 975131 w 1716176"/>
                <a:gd name="connsiteY111" fmla="*/ 1365908 h 3303982"/>
                <a:gd name="connsiteX112" fmla="*/ 942746 w 1716176"/>
                <a:gd name="connsiteY112" fmla="*/ 1424963 h 3303982"/>
                <a:gd name="connsiteX113" fmla="*/ 908456 w 1716176"/>
                <a:gd name="connsiteY113" fmla="*/ 1468778 h 3303982"/>
                <a:gd name="connsiteX114" fmla="*/ 866546 w 1716176"/>
                <a:gd name="connsiteY114" fmla="*/ 1487828 h 3303982"/>
                <a:gd name="connsiteX115" fmla="*/ 841781 w 1716176"/>
                <a:gd name="connsiteY115" fmla="*/ 1541168 h 3303982"/>
                <a:gd name="connsiteX116" fmla="*/ 824636 w 1716176"/>
                <a:gd name="connsiteY116" fmla="*/ 1668803 h 3303982"/>
                <a:gd name="connsiteX117" fmla="*/ 801776 w 1716176"/>
                <a:gd name="connsiteY117" fmla="*/ 1832633 h 3303982"/>
                <a:gd name="connsiteX118" fmla="*/ 796061 w 1716176"/>
                <a:gd name="connsiteY118" fmla="*/ 1906928 h 3303982"/>
                <a:gd name="connsiteX119" fmla="*/ 786536 w 1716176"/>
                <a:gd name="connsiteY119" fmla="*/ 2120288 h 3303982"/>
                <a:gd name="connsiteX120" fmla="*/ 813206 w 1716176"/>
                <a:gd name="connsiteY120" fmla="*/ 2547008 h 3303982"/>
                <a:gd name="connsiteX121" fmla="*/ 826541 w 1716176"/>
                <a:gd name="connsiteY121" fmla="*/ 3061358 h 3303982"/>
                <a:gd name="connsiteX122" fmla="*/ 820826 w 1716176"/>
                <a:gd name="connsiteY122" fmla="*/ 3282338 h 3303982"/>
                <a:gd name="connsiteX123" fmla="*/ 660806 w 1716176"/>
                <a:gd name="connsiteY123" fmla="*/ 3295673 h 3303982"/>
                <a:gd name="connsiteX124" fmla="*/ 436016 w 1716176"/>
                <a:gd name="connsiteY124" fmla="*/ 3291863 h 3303982"/>
                <a:gd name="connsiteX125" fmla="*/ 306476 w 1716176"/>
                <a:gd name="connsiteY125" fmla="*/ 3286148 h 3303982"/>
                <a:gd name="connsiteX0" fmla="*/ 306476 w 1716176"/>
                <a:gd name="connsiteY0" fmla="*/ 3286148 h 3303982"/>
                <a:gd name="connsiteX1" fmla="*/ 289331 w 1716176"/>
                <a:gd name="connsiteY1" fmla="*/ 3181373 h 3303982"/>
                <a:gd name="connsiteX2" fmla="*/ 287426 w 1716176"/>
                <a:gd name="connsiteY2" fmla="*/ 3061358 h 3303982"/>
                <a:gd name="connsiteX3" fmla="*/ 275996 w 1716176"/>
                <a:gd name="connsiteY3" fmla="*/ 2952773 h 3303982"/>
                <a:gd name="connsiteX4" fmla="*/ 251231 w 1716176"/>
                <a:gd name="connsiteY4" fmla="*/ 2767988 h 3303982"/>
                <a:gd name="connsiteX5" fmla="*/ 232181 w 1716176"/>
                <a:gd name="connsiteY5" fmla="*/ 2566058 h 3303982"/>
                <a:gd name="connsiteX6" fmla="*/ 222656 w 1716176"/>
                <a:gd name="connsiteY6" fmla="*/ 2453663 h 3303982"/>
                <a:gd name="connsiteX7" fmla="*/ 205511 w 1716176"/>
                <a:gd name="connsiteY7" fmla="*/ 2249828 h 3303982"/>
                <a:gd name="connsiteX8" fmla="*/ 186461 w 1716176"/>
                <a:gd name="connsiteY8" fmla="*/ 2063138 h 3303982"/>
                <a:gd name="connsiteX9" fmla="*/ 176936 w 1716176"/>
                <a:gd name="connsiteY9" fmla="*/ 1849778 h 3303982"/>
                <a:gd name="connsiteX10" fmla="*/ 190271 w 1716176"/>
                <a:gd name="connsiteY10" fmla="*/ 1181123 h 3303982"/>
                <a:gd name="connsiteX11" fmla="*/ 184556 w 1716176"/>
                <a:gd name="connsiteY11" fmla="*/ 1127783 h 3303982"/>
                <a:gd name="connsiteX12" fmla="*/ 176936 w 1716176"/>
                <a:gd name="connsiteY12" fmla="*/ 1080158 h 3303982"/>
                <a:gd name="connsiteX13" fmla="*/ 150266 w 1716176"/>
                <a:gd name="connsiteY13" fmla="*/ 1040153 h 3303982"/>
                <a:gd name="connsiteX14" fmla="*/ 112166 w 1716176"/>
                <a:gd name="connsiteY14" fmla="*/ 996338 h 3303982"/>
                <a:gd name="connsiteX15" fmla="*/ 85496 w 1716176"/>
                <a:gd name="connsiteY15" fmla="*/ 967763 h 3303982"/>
                <a:gd name="connsiteX16" fmla="*/ 45491 w 1716176"/>
                <a:gd name="connsiteY16" fmla="*/ 920138 h 3303982"/>
                <a:gd name="connsiteX17" fmla="*/ 28346 w 1716176"/>
                <a:gd name="connsiteY17" fmla="*/ 882038 h 3303982"/>
                <a:gd name="connsiteX18" fmla="*/ 1676 w 1716176"/>
                <a:gd name="connsiteY18" fmla="*/ 832508 h 3303982"/>
                <a:gd name="connsiteX19" fmla="*/ 1676 w 1716176"/>
                <a:gd name="connsiteY19" fmla="*/ 769643 h 3303982"/>
                <a:gd name="connsiteX20" fmla="*/ 13106 w 1716176"/>
                <a:gd name="connsiteY20" fmla="*/ 714398 h 3303982"/>
                <a:gd name="connsiteX21" fmla="*/ 35966 w 1716176"/>
                <a:gd name="connsiteY21" fmla="*/ 678203 h 3303982"/>
                <a:gd name="connsiteX22" fmla="*/ 51206 w 1716176"/>
                <a:gd name="connsiteY22" fmla="*/ 645818 h 3303982"/>
                <a:gd name="connsiteX23" fmla="*/ 64541 w 1716176"/>
                <a:gd name="connsiteY23" fmla="*/ 567713 h 3303982"/>
                <a:gd name="connsiteX24" fmla="*/ 74066 w 1716176"/>
                <a:gd name="connsiteY24" fmla="*/ 531518 h 3303982"/>
                <a:gd name="connsiteX25" fmla="*/ 89306 w 1716176"/>
                <a:gd name="connsiteY25" fmla="*/ 508658 h 3303982"/>
                <a:gd name="connsiteX26" fmla="*/ 108356 w 1716176"/>
                <a:gd name="connsiteY26" fmla="*/ 478178 h 3303982"/>
                <a:gd name="connsiteX27" fmla="*/ 144551 w 1716176"/>
                <a:gd name="connsiteY27" fmla="*/ 462938 h 3303982"/>
                <a:gd name="connsiteX28" fmla="*/ 163601 w 1716176"/>
                <a:gd name="connsiteY28" fmla="*/ 421028 h 3303982"/>
                <a:gd name="connsiteX29" fmla="*/ 173126 w 1716176"/>
                <a:gd name="connsiteY29" fmla="*/ 348638 h 3303982"/>
                <a:gd name="connsiteX30" fmla="*/ 211226 w 1716176"/>
                <a:gd name="connsiteY30" fmla="*/ 333398 h 3303982"/>
                <a:gd name="connsiteX31" fmla="*/ 241706 w 1716176"/>
                <a:gd name="connsiteY31" fmla="*/ 325778 h 3303982"/>
                <a:gd name="connsiteX32" fmla="*/ 264566 w 1716176"/>
                <a:gd name="connsiteY32" fmla="*/ 318158 h 3303982"/>
                <a:gd name="connsiteX33" fmla="*/ 295046 w 1716176"/>
                <a:gd name="connsiteY33" fmla="*/ 302918 h 3303982"/>
                <a:gd name="connsiteX34" fmla="*/ 333146 w 1716176"/>
                <a:gd name="connsiteY34" fmla="*/ 287678 h 3303982"/>
                <a:gd name="connsiteX35" fmla="*/ 356006 w 1716176"/>
                <a:gd name="connsiteY35" fmla="*/ 280058 h 3303982"/>
                <a:gd name="connsiteX36" fmla="*/ 378866 w 1716176"/>
                <a:gd name="connsiteY36" fmla="*/ 272438 h 3303982"/>
                <a:gd name="connsiteX37" fmla="*/ 411251 w 1716176"/>
                <a:gd name="connsiteY37" fmla="*/ 264818 h 3303982"/>
                <a:gd name="connsiteX38" fmla="*/ 455066 w 1716176"/>
                <a:gd name="connsiteY38" fmla="*/ 251483 h 3303982"/>
                <a:gd name="connsiteX39" fmla="*/ 542696 w 1716176"/>
                <a:gd name="connsiteY39" fmla="*/ 257198 h 3303982"/>
                <a:gd name="connsiteX40" fmla="*/ 561746 w 1716176"/>
                <a:gd name="connsiteY40" fmla="*/ 302918 h 3303982"/>
                <a:gd name="connsiteX41" fmla="*/ 552221 w 1716176"/>
                <a:gd name="connsiteY41" fmla="*/ 358163 h 3303982"/>
                <a:gd name="connsiteX42" fmla="*/ 546506 w 1716176"/>
                <a:gd name="connsiteY42" fmla="*/ 396263 h 3303982"/>
                <a:gd name="connsiteX43" fmla="*/ 575081 w 1716176"/>
                <a:gd name="connsiteY43" fmla="*/ 457223 h 3303982"/>
                <a:gd name="connsiteX44" fmla="*/ 698906 w 1716176"/>
                <a:gd name="connsiteY44" fmla="*/ 424838 h 3303982"/>
                <a:gd name="connsiteX45" fmla="*/ 754151 w 1716176"/>
                <a:gd name="connsiteY45" fmla="*/ 409598 h 3303982"/>
                <a:gd name="connsiteX46" fmla="*/ 801776 w 1716176"/>
                <a:gd name="connsiteY46" fmla="*/ 381023 h 3303982"/>
                <a:gd name="connsiteX47" fmla="*/ 775106 w 1716176"/>
                <a:gd name="connsiteY47" fmla="*/ 396263 h 3303982"/>
                <a:gd name="connsiteX48" fmla="*/ 828446 w 1716176"/>
                <a:gd name="connsiteY48" fmla="*/ 363878 h 3303982"/>
                <a:gd name="connsiteX49" fmla="*/ 851306 w 1716176"/>
                <a:gd name="connsiteY49" fmla="*/ 335303 h 3303982"/>
                <a:gd name="connsiteX50" fmla="*/ 845591 w 1716176"/>
                <a:gd name="connsiteY50" fmla="*/ 278153 h 3303982"/>
                <a:gd name="connsiteX51" fmla="*/ 832256 w 1716176"/>
                <a:gd name="connsiteY51" fmla="*/ 247673 h 3303982"/>
                <a:gd name="connsiteX52" fmla="*/ 836066 w 1716176"/>
                <a:gd name="connsiteY52" fmla="*/ 234338 h 3303982"/>
                <a:gd name="connsiteX53" fmla="*/ 851306 w 1716176"/>
                <a:gd name="connsiteY53" fmla="*/ 211478 h 3303982"/>
                <a:gd name="connsiteX54" fmla="*/ 874166 w 1716176"/>
                <a:gd name="connsiteY54" fmla="*/ 203858 h 3303982"/>
                <a:gd name="connsiteX55" fmla="*/ 927506 w 1716176"/>
                <a:gd name="connsiteY55" fmla="*/ 165758 h 3303982"/>
                <a:gd name="connsiteX56" fmla="*/ 950366 w 1716176"/>
                <a:gd name="connsiteY56" fmla="*/ 158138 h 3303982"/>
                <a:gd name="connsiteX57" fmla="*/ 975131 w 1716176"/>
                <a:gd name="connsiteY57" fmla="*/ 125753 h 3303982"/>
                <a:gd name="connsiteX58" fmla="*/ 1011326 w 1716176"/>
                <a:gd name="connsiteY58" fmla="*/ 104798 h 3303982"/>
                <a:gd name="connsiteX59" fmla="*/ 1034186 w 1716176"/>
                <a:gd name="connsiteY59" fmla="*/ 89558 h 3303982"/>
                <a:gd name="connsiteX60" fmla="*/ 1057046 w 1716176"/>
                <a:gd name="connsiteY60" fmla="*/ 81938 h 3303982"/>
                <a:gd name="connsiteX61" fmla="*/ 1079906 w 1716176"/>
                <a:gd name="connsiteY61" fmla="*/ 66698 h 3303982"/>
                <a:gd name="connsiteX62" fmla="*/ 1110386 w 1716176"/>
                <a:gd name="connsiteY62" fmla="*/ 41933 h 3303982"/>
                <a:gd name="connsiteX63" fmla="*/ 1154201 w 1716176"/>
                <a:gd name="connsiteY63" fmla="*/ 22883 h 3303982"/>
                <a:gd name="connsiteX64" fmla="*/ 1194206 w 1716176"/>
                <a:gd name="connsiteY64" fmla="*/ 15263 h 3303982"/>
                <a:gd name="connsiteX65" fmla="*/ 1241831 w 1716176"/>
                <a:gd name="connsiteY65" fmla="*/ 5738 h 3303982"/>
                <a:gd name="connsiteX66" fmla="*/ 1297076 w 1716176"/>
                <a:gd name="connsiteY66" fmla="*/ 23 h 3303982"/>
                <a:gd name="connsiteX67" fmla="*/ 1367561 w 1716176"/>
                <a:gd name="connsiteY67" fmla="*/ 3833 h 3303982"/>
                <a:gd name="connsiteX68" fmla="*/ 1409471 w 1716176"/>
                <a:gd name="connsiteY68" fmla="*/ 5738 h 3303982"/>
                <a:gd name="connsiteX69" fmla="*/ 1447571 w 1716176"/>
                <a:gd name="connsiteY69" fmla="*/ 15263 h 3303982"/>
                <a:gd name="connsiteX70" fmla="*/ 1493291 w 1716176"/>
                <a:gd name="connsiteY70" fmla="*/ 40028 h 3303982"/>
                <a:gd name="connsiteX71" fmla="*/ 1539011 w 1716176"/>
                <a:gd name="connsiteY71" fmla="*/ 72413 h 3303982"/>
                <a:gd name="connsiteX72" fmla="*/ 1565681 w 1716176"/>
                <a:gd name="connsiteY72" fmla="*/ 95273 h 3303982"/>
                <a:gd name="connsiteX73" fmla="*/ 1607591 w 1716176"/>
                <a:gd name="connsiteY73" fmla="*/ 129563 h 3303982"/>
                <a:gd name="connsiteX74" fmla="*/ 1641881 w 1716176"/>
                <a:gd name="connsiteY74" fmla="*/ 161948 h 3303982"/>
                <a:gd name="connsiteX75" fmla="*/ 1653311 w 1716176"/>
                <a:gd name="connsiteY75" fmla="*/ 213383 h 3303982"/>
                <a:gd name="connsiteX76" fmla="*/ 1643786 w 1716176"/>
                <a:gd name="connsiteY76" fmla="*/ 270533 h 3303982"/>
                <a:gd name="connsiteX77" fmla="*/ 1657121 w 1716176"/>
                <a:gd name="connsiteY77" fmla="*/ 304823 h 3303982"/>
                <a:gd name="connsiteX78" fmla="*/ 1683791 w 1716176"/>
                <a:gd name="connsiteY78" fmla="*/ 331493 h 3303982"/>
                <a:gd name="connsiteX79" fmla="*/ 1693316 w 1716176"/>
                <a:gd name="connsiteY79" fmla="*/ 363878 h 3303982"/>
                <a:gd name="connsiteX80" fmla="*/ 1712366 w 1716176"/>
                <a:gd name="connsiteY80" fmla="*/ 394358 h 3303982"/>
                <a:gd name="connsiteX81" fmla="*/ 1716176 w 1716176"/>
                <a:gd name="connsiteY81" fmla="*/ 430553 h 3303982"/>
                <a:gd name="connsiteX82" fmla="*/ 1706651 w 1716176"/>
                <a:gd name="connsiteY82" fmla="*/ 480083 h 3303982"/>
                <a:gd name="connsiteX83" fmla="*/ 1689506 w 1716176"/>
                <a:gd name="connsiteY83" fmla="*/ 531518 h 3303982"/>
                <a:gd name="connsiteX84" fmla="*/ 1678076 w 1716176"/>
                <a:gd name="connsiteY84" fmla="*/ 584858 h 3303982"/>
                <a:gd name="connsiteX85" fmla="*/ 1666646 w 1716176"/>
                <a:gd name="connsiteY85" fmla="*/ 630578 h 3303982"/>
                <a:gd name="connsiteX86" fmla="*/ 1659026 w 1716176"/>
                <a:gd name="connsiteY86" fmla="*/ 653438 h 3303982"/>
                <a:gd name="connsiteX87" fmla="*/ 1653311 w 1716176"/>
                <a:gd name="connsiteY87" fmla="*/ 683918 h 3303982"/>
                <a:gd name="connsiteX88" fmla="*/ 1626641 w 1716176"/>
                <a:gd name="connsiteY88" fmla="*/ 742973 h 3303982"/>
                <a:gd name="connsiteX89" fmla="*/ 1558061 w 1716176"/>
                <a:gd name="connsiteY89" fmla="*/ 765833 h 3303982"/>
                <a:gd name="connsiteX90" fmla="*/ 1468526 w 1716176"/>
                <a:gd name="connsiteY90" fmla="*/ 760118 h 3303982"/>
                <a:gd name="connsiteX91" fmla="*/ 1392326 w 1716176"/>
                <a:gd name="connsiteY91" fmla="*/ 744878 h 3303982"/>
                <a:gd name="connsiteX92" fmla="*/ 1325651 w 1716176"/>
                <a:gd name="connsiteY92" fmla="*/ 733448 h 3303982"/>
                <a:gd name="connsiteX93" fmla="*/ 1238021 w 1716176"/>
                <a:gd name="connsiteY93" fmla="*/ 741068 h 3303982"/>
                <a:gd name="connsiteX94" fmla="*/ 1211351 w 1716176"/>
                <a:gd name="connsiteY94" fmla="*/ 760118 h 3303982"/>
                <a:gd name="connsiteX95" fmla="*/ 1192301 w 1716176"/>
                <a:gd name="connsiteY95" fmla="*/ 782978 h 3303982"/>
                <a:gd name="connsiteX96" fmla="*/ 1158011 w 1716176"/>
                <a:gd name="connsiteY96" fmla="*/ 809648 h 3303982"/>
                <a:gd name="connsiteX97" fmla="*/ 1123721 w 1716176"/>
                <a:gd name="connsiteY97" fmla="*/ 842033 h 3303982"/>
                <a:gd name="connsiteX98" fmla="*/ 1102766 w 1716176"/>
                <a:gd name="connsiteY98" fmla="*/ 859178 h 3303982"/>
                <a:gd name="connsiteX99" fmla="*/ 1074191 w 1716176"/>
                <a:gd name="connsiteY99" fmla="*/ 885848 h 3303982"/>
                <a:gd name="connsiteX100" fmla="*/ 1049426 w 1716176"/>
                <a:gd name="connsiteY100" fmla="*/ 920138 h 3303982"/>
                <a:gd name="connsiteX101" fmla="*/ 1024661 w 1716176"/>
                <a:gd name="connsiteY101" fmla="*/ 954428 h 3303982"/>
                <a:gd name="connsiteX102" fmla="*/ 1005611 w 1716176"/>
                <a:gd name="connsiteY102" fmla="*/ 996338 h 3303982"/>
                <a:gd name="connsiteX103" fmla="*/ 984656 w 1716176"/>
                <a:gd name="connsiteY103" fmla="*/ 1024913 h 3303982"/>
                <a:gd name="connsiteX104" fmla="*/ 965606 w 1716176"/>
                <a:gd name="connsiteY104" fmla="*/ 1064918 h 3303982"/>
                <a:gd name="connsiteX105" fmla="*/ 940841 w 1716176"/>
                <a:gd name="connsiteY105" fmla="*/ 1112543 h 3303982"/>
                <a:gd name="connsiteX106" fmla="*/ 927506 w 1716176"/>
                <a:gd name="connsiteY106" fmla="*/ 1144928 h 3303982"/>
                <a:gd name="connsiteX107" fmla="*/ 912266 w 1716176"/>
                <a:gd name="connsiteY107" fmla="*/ 1179218 h 3303982"/>
                <a:gd name="connsiteX108" fmla="*/ 919886 w 1716176"/>
                <a:gd name="connsiteY108" fmla="*/ 1209698 h 3303982"/>
                <a:gd name="connsiteX109" fmla="*/ 965606 w 1716176"/>
                <a:gd name="connsiteY109" fmla="*/ 1238273 h 3303982"/>
                <a:gd name="connsiteX110" fmla="*/ 1007516 w 1716176"/>
                <a:gd name="connsiteY110" fmla="*/ 1283993 h 3303982"/>
                <a:gd name="connsiteX111" fmla="*/ 975131 w 1716176"/>
                <a:gd name="connsiteY111" fmla="*/ 1365908 h 3303982"/>
                <a:gd name="connsiteX112" fmla="*/ 942746 w 1716176"/>
                <a:gd name="connsiteY112" fmla="*/ 1424963 h 3303982"/>
                <a:gd name="connsiteX113" fmla="*/ 908456 w 1716176"/>
                <a:gd name="connsiteY113" fmla="*/ 1468778 h 3303982"/>
                <a:gd name="connsiteX114" fmla="*/ 841781 w 1716176"/>
                <a:gd name="connsiteY114" fmla="*/ 1541168 h 3303982"/>
                <a:gd name="connsiteX115" fmla="*/ 824636 w 1716176"/>
                <a:gd name="connsiteY115" fmla="*/ 1668803 h 3303982"/>
                <a:gd name="connsiteX116" fmla="*/ 801776 w 1716176"/>
                <a:gd name="connsiteY116" fmla="*/ 1832633 h 3303982"/>
                <a:gd name="connsiteX117" fmla="*/ 796061 w 1716176"/>
                <a:gd name="connsiteY117" fmla="*/ 1906928 h 3303982"/>
                <a:gd name="connsiteX118" fmla="*/ 786536 w 1716176"/>
                <a:gd name="connsiteY118" fmla="*/ 2120288 h 3303982"/>
                <a:gd name="connsiteX119" fmla="*/ 813206 w 1716176"/>
                <a:gd name="connsiteY119" fmla="*/ 2547008 h 3303982"/>
                <a:gd name="connsiteX120" fmla="*/ 826541 w 1716176"/>
                <a:gd name="connsiteY120" fmla="*/ 3061358 h 3303982"/>
                <a:gd name="connsiteX121" fmla="*/ 820826 w 1716176"/>
                <a:gd name="connsiteY121" fmla="*/ 3282338 h 3303982"/>
                <a:gd name="connsiteX122" fmla="*/ 660806 w 1716176"/>
                <a:gd name="connsiteY122" fmla="*/ 3295673 h 3303982"/>
                <a:gd name="connsiteX123" fmla="*/ 436016 w 1716176"/>
                <a:gd name="connsiteY123" fmla="*/ 3291863 h 3303982"/>
                <a:gd name="connsiteX124" fmla="*/ 306476 w 1716176"/>
                <a:gd name="connsiteY124" fmla="*/ 3286148 h 3303982"/>
                <a:gd name="connsiteX0" fmla="*/ 306476 w 1716176"/>
                <a:gd name="connsiteY0" fmla="*/ 3286148 h 3303982"/>
                <a:gd name="connsiteX1" fmla="*/ 289331 w 1716176"/>
                <a:gd name="connsiteY1" fmla="*/ 3181373 h 3303982"/>
                <a:gd name="connsiteX2" fmla="*/ 287426 w 1716176"/>
                <a:gd name="connsiteY2" fmla="*/ 3061358 h 3303982"/>
                <a:gd name="connsiteX3" fmla="*/ 275996 w 1716176"/>
                <a:gd name="connsiteY3" fmla="*/ 2952773 h 3303982"/>
                <a:gd name="connsiteX4" fmla="*/ 251231 w 1716176"/>
                <a:gd name="connsiteY4" fmla="*/ 2767988 h 3303982"/>
                <a:gd name="connsiteX5" fmla="*/ 232181 w 1716176"/>
                <a:gd name="connsiteY5" fmla="*/ 2566058 h 3303982"/>
                <a:gd name="connsiteX6" fmla="*/ 222656 w 1716176"/>
                <a:gd name="connsiteY6" fmla="*/ 2453663 h 3303982"/>
                <a:gd name="connsiteX7" fmla="*/ 205511 w 1716176"/>
                <a:gd name="connsiteY7" fmla="*/ 2249828 h 3303982"/>
                <a:gd name="connsiteX8" fmla="*/ 186461 w 1716176"/>
                <a:gd name="connsiteY8" fmla="*/ 2063138 h 3303982"/>
                <a:gd name="connsiteX9" fmla="*/ 176936 w 1716176"/>
                <a:gd name="connsiteY9" fmla="*/ 1849778 h 3303982"/>
                <a:gd name="connsiteX10" fmla="*/ 190271 w 1716176"/>
                <a:gd name="connsiteY10" fmla="*/ 1181123 h 3303982"/>
                <a:gd name="connsiteX11" fmla="*/ 184556 w 1716176"/>
                <a:gd name="connsiteY11" fmla="*/ 1127783 h 3303982"/>
                <a:gd name="connsiteX12" fmla="*/ 176936 w 1716176"/>
                <a:gd name="connsiteY12" fmla="*/ 1080158 h 3303982"/>
                <a:gd name="connsiteX13" fmla="*/ 150266 w 1716176"/>
                <a:gd name="connsiteY13" fmla="*/ 1040153 h 3303982"/>
                <a:gd name="connsiteX14" fmla="*/ 112166 w 1716176"/>
                <a:gd name="connsiteY14" fmla="*/ 996338 h 3303982"/>
                <a:gd name="connsiteX15" fmla="*/ 85496 w 1716176"/>
                <a:gd name="connsiteY15" fmla="*/ 967763 h 3303982"/>
                <a:gd name="connsiteX16" fmla="*/ 45491 w 1716176"/>
                <a:gd name="connsiteY16" fmla="*/ 920138 h 3303982"/>
                <a:gd name="connsiteX17" fmla="*/ 28346 w 1716176"/>
                <a:gd name="connsiteY17" fmla="*/ 882038 h 3303982"/>
                <a:gd name="connsiteX18" fmla="*/ 1676 w 1716176"/>
                <a:gd name="connsiteY18" fmla="*/ 832508 h 3303982"/>
                <a:gd name="connsiteX19" fmla="*/ 1676 w 1716176"/>
                <a:gd name="connsiteY19" fmla="*/ 769643 h 3303982"/>
                <a:gd name="connsiteX20" fmla="*/ 13106 w 1716176"/>
                <a:gd name="connsiteY20" fmla="*/ 714398 h 3303982"/>
                <a:gd name="connsiteX21" fmla="*/ 35966 w 1716176"/>
                <a:gd name="connsiteY21" fmla="*/ 678203 h 3303982"/>
                <a:gd name="connsiteX22" fmla="*/ 51206 w 1716176"/>
                <a:gd name="connsiteY22" fmla="*/ 645818 h 3303982"/>
                <a:gd name="connsiteX23" fmla="*/ 64541 w 1716176"/>
                <a:gd name="connsiteY23" fmla="*/ 567713 h 3303982"/>
                <a:gd name="connsiteX24" fmla="*/ 74066 w 1716176"/>
                <a:gd name="connsiteY24" fmla="*/ 531518 h 3303982"/>
                <a:gd name="connsiteX25" fmla="*/ 89306 w 1716176"/>
                <a:gd name="connsiteY25" fmla="*/ 508658 h 3303982"/>
                <a:gd name="connsiteX26" fmla="*/ 108356 w 1716176"/>
                <a:gd name="connsiteY26" fmla="*/ 478178 h 3303982"/>
                <a:gd name="connsiteX27" fmla="*/ 144551 w 1716176"/>
                <a:gd name="connsiteY27" fmla="*/ 462938 h 3303982"/>
                <a:gd name="connsiteX28" fmla="*/ 163601 w 1716176"/>
                <a:gd name="connsiteY28" fmla="*/ 421028 h 3303982"/>
                <a:gd name="connsiteX29" fmla="*/ 173126 w 1716176"/>
                <a:gd name="connsiteY29" fmla="*/ 348638 h 3303982"/>
                <a:gd name="connsiteX30" fmla="*/ 211226 w 1716176"/>
                <a:gd name="connsiteY30" fmla="*/ 333398 h 3303982"/>
                <a:gd name="connsiteX31" fmla="*/ 241706 w 1716176"/>
                <a:gd name="connsiteY31" fmla="*/ 325778 h 3303982"/>
                <a:gd name="connsiteX32" fmla="*/ 264566 w 1716176"/>
                <a:gd name="connsiteY32" fmla="*/ 318158 h 3303982"/>
                <a:gd name="connsiteX33" fmla="*/ 295046 w 1716176"/>
                <a:gd name="connsiteY33" fmla="*/ 302918 h 3303982"/>
                <a:gd name="connsiteX34" fmla="*/ 333146 w 1716176"/>
                <a:gd name="connsiteY34" fmla="*/ 287678 h 3303982"/>
                <a:gd name="connsiteX35" fmla="*/ 356006 w 1716176"/>
                <a:gd name="connsiteY35" fmla="*/ 280058 h 3303982"/>
                <a:gd name="connsiteX36" fmla="*/ 378866 w 1716176"/>
                <a:gd name="connsiteY36" fmla="*/ 272438 h 3303982"/>
                <a:gd name="connsiteX37" fmla="*/ 411251 w 1716176"/>
                <a:gd name="connsiteY37" fmla="*/ 264818 h 3303982"/>
                <a:gd name="connsiteX38" fmla="*/ 455066 w 1716176"/>
                <a:gd name="connsiteY38" fmla="*/ 251483 h 3303982"/>
                <a:gd name="connsiteX39" fmla="*/ 542696 w 1716176"/>
                <a:gd name="connsiteY39" fmla="*/ 257198 h 3303982"/>
                <a:gd name="connsiteX40" fmla="*/ 561746 w 1716176"/>
                <a:gd name="connsiteY40" fmla="*/ 302918 h 3303982"/>
                <a:gd name="connsiteX41" fmla="*/ 552221 w 1716176"/>
                <a:gd name="connsiteY41" fmla="*/ 358163 h 3303982"/>
                <a:gd name="connsiteX42" fmla="*/ 546506 w 1716176"/>
                <a:gd name="connsiteY42" fmla="*/ 396263 h 3303982"/>
                <a:gd name="connsiteX43" fmla="*/ 575081 w 1716176"/>
                <a:gd name="connsiteY43" fmla="*/ 457223 h 3303982"/>
                <a:gd name="connsiteX44" fmla="*/ 698906 w 1716176"/>
                <a:gd name="connsiteY44" fmla="*/ 424838 h 3303982"/>
                <a:gd name="connsiteX45" fmla="*/ 754151 w 1716176"/>
                <a:gd name="connsiteY45" fmla="*/ 409598 h 3303982"/>
                <a:gd name="connsiteX46" fmla="*/ 801776 w 1716176"/>
                <a:gd name="connsiteY46" fmla="*/ 381023 h 3303982"/>
                <a:gd name="connsiteX47" fmla="*/ 775106 w 1716176"/>
                <a:gd name="connsiteY47" fmla="*/ 396263 h 3303982"/>
                <a:gd name="connsiteX48" fmla="*/ 828446 w 1716176"/>
                <a:gd name="connsiteY48" fmla="*/ 363878 h 3303982"/>
                <a:gd name="connsiteX49" fmla="*/ 851306 w 1716176"/>
                <a:gd name="connsiteY49" fmla="*/ 335303 h 3303982"/>
                <a:gd name="connsiteX50" fmla="*/ 845591 w 1716176"/>
                <a:gd name="connsiteY50" fmla="*/ 278153 h 3303982"/>
                <a:gd name="connsiteX51" fmla="*/ 832256 w 1716176"/>
                <a:gd name="connsiteY51" fmla="*/ 247673 h 3303982"/>
                <a:gd name="connsiteX52" fmla="*/ 836066 w 1716176"/>
                <a:gd name="connsiteY52" fmla="*/ 234338 h 3303982"/>
                <a:gd name="connsiteX53" fmla="*/ 851306 w 1716176"/>
                <a:gd name="connsiteY53" fmla="*/ 211478 h 3303982"/>
                <a:gd name="connsiteX54" fmla="*/ 874166 w 1716176"/>
                <a:gd name="connsiteY54" fmla="*/ 203858 h 3303982"/>
                <a:gd name="connsiteX55" fmla="*/ 927506 w 1716176"/>
                <a:gd name="connsiteY55" fmla="*/ 165758 h 3303982"/>
                <a:gd name="connsiteX56" fmla="*/ 950366 w 1716176"/>
                <a:gd name="connsiteY56" fmla="*/ 158138 h 3303982"/>
                <a:gd name="connsiteX57" fmla="*/ 975131 w 1716176"/>
                <a:gd name="connsiteY57" fmla="*/ 125753 h 3303982"/>
                <a:gd name="connsiteX58" fmla="*/ 1011326 w 1716176"/>
                <a:gd name="connsiteY58" fmla="*/ 104798 h 3303982"/>
                <a:gd name="connsiteX59" fmla="*/ 1034186 w 1716176"/>
                <a:gd name="connsiteY59" fmla="*/ 89558 h 3303982"/>
                <a:gd name="connsiteX60" fmla="*/ 1057046 w 1716176"/>
                <a:gd name="connsiteY60" fmla="*/ 81938 h 3303982"/>
                <a:gd name="connsiteX61" fmla="*/ 1079906 w 1716176"/>
                <a:gd name="connsiteY61" fmla="*/ 66698 h 3303982"/>
                <a:gd name="connsiteX62" fmla="*/ 1110386 w 1716176"/>
                <a:gd name="connsiteY62" fmla="*/ 41933 h 3303982"/>
                <a:gd name="connsiteX63" fmla="*/ 1154201 w 1716176"/>
                <a:gd name="connsiteY63" fmla="*/ 22883 h 3303982"/>
                <a:gd name="connsiteX64" fmla="*/ 1194206 w 1716176"/>
                <a:gd name="connsiteY64" fmla="*/ 15263 h 3303982"/>
                <a:gd name="connsiteX65" fmla="*/ 1241831 w 1716176"/>
                <a:gd name="connsiteY65" fmla="*/ 5738 h 3303982"/>
                <a:gd name="connsiteX66" fmla="*/ 1297076 w 1716176"/>
                <a:gd name="connsiteY66" fmla="*/ 23 h 3303982"/>
                <a:gd name="connsiteX67" fmla="*/ 1367561 w 1716176"/>
                <a:gd name="connsiteY67" fmla="*/ 3833 h 3303982"/>
                <a:gd name="connsiteX68" fmla="*/ 1409471 w 1716176"/>
                <a:gd name="connsiteY68" fmla="*/ 5738 h 3303982"/>
                <a:gd name="connsiteX69" fmla="*/ 1447571 w 1716176"/>
                <a:gd name="connsiteY69" fmla="*/ 15263 h 3303982"/>
                <a:gd name="connsiteX70" fmla="*/ 1493291 w 1716176"/>
                <a:gd name="connsiteY70" fmla="*/ 40028 h 3303982"/>
                <a:gd name="connsiteX71" fmla="*/ 1539011 w 1716176"/>
                <a:gd name="connsiteY71" fmla="*/ 72413 h 3303982"/>
                <a:gd name="connsiteX72" fmla="*/ 1565681 w 1716176"/>
                <a:gd name="connsiteY72" fmla="*/ 95273 h 3303982"/>
                <a:gd name="connsiteX73" fmla="*/ 1607591 w 1716176"/>
                <a:gd name="connsiteY73" fmla="*/ 129563 h 3303982"/>
                <a:gd name="connsiteX74" fmla="*/ 1641881 w 1716176"/>
                <a:gd name="connsiteY74" fmla="*/ 161948 h 3303982"/>
                <a:gd name="connsiteX75" fmla="*/ 1653311 w 1716176"/>
                <a:gd name="connsiteY75" fmla="*/ 213383 h 3303982"/>
                <a:gd name="connsiteX76" fmla="*/ 1643786 w 1716176"/>
                <a:gd name="connsiteY76" fmla="*/ 270533 h 3303982"/>
                <a:gd name="connsiteX77" fmla="*/ 1657121 w 1716176"/>
                <a:gd name="connsiteY77" fmla="*/ 304823 h 3303982"/>
                <a:gd name="connsiteX78" fmla="*/ 1683791 w 1716176"/>
                <a:gd name="connsiteY78" fmla="*/ 331493 h 3303982"/>
                <a:gd name="connsiteX79" fmla="*/ 1693316 w 1716176"/>
                <a:gd name="connsiteY79" fmla="*/ 363878 h 3303982"/>
                <a:gd name="connsiteX80" fmla="*/ 1712366 w 1716176"/>
                <a:gd name="connsiteY80" fmla="*/ 394358 h 3303982"/>
                <a:gd name="connsiteX81" fmla="*/ 1716176 w 1716176"/>
                <a:gd name="connsiteY81" fmla="*/ 430553 h 3303982"/>
                <a:gd name="connsiteX82" fmla="*/ 1706651 w 1716176"/>
                <a:gd name="connsiteY82" fmla="*/ 480083 h 3303982"/>
                <a:gd name="connsiteX83" fmla="*/ 1689506 w 1716176"/>
                <a:gd name="connsiteY83" fmla="*/ 531518 h 3303982"/>
                <a:gd name="connsiteX84" fmla="*/ 1678076 w 1716176"/>
                <a:gd name="connsiteY84" fmla="*/ 584858 h 3303982"/>
                <a:gd name="connsiteX85" fmla="*/ 1666646 w 1716176"/>
                <a:gd name="connsiteY85" fmla="*/ 630578 h 3303982"/>
                <a:gd name="connsiteX86" fmla="*/ 1659026 w 1716176"/>
                <a:gd name="connsiteY86" fmla="*/ 653438 h 3303982"/>
                <a:gd name="connsiteX87" fmla="*/ 1653311 w 1716176"/>
                <a:gd name="connsiteY87" fmla="*/ 683918 h 3303982"/>
                <a:gd name="connsiteX88" fmla="*/ 1626641 w 1716176"/>
                <a:gd name="connsiteY88" fmla="*/ 742973 h 3303982"/>
                <a:gd name="connsiteX89" fmla="*/ 1558061 w 1716176"/>
                <a:gd name="connsiteY89" fmla="*/ 765833 h 3303982"/>
                <a:gd name="connsiteX90" fmla="*/ 1468526 w 1716176"/>
                <a:gd name="connsiteY90" fmla="*/ 760118 h 3303982"/>
                <a:gd name="connsiteX91" fmla="*/ 1392326 w 1716176"/>
                <a:gd name="connsiteY91" fmla="*/ 744878 h 3303982"/>
                <a:gd name="connsiteX92" fmla="*/ 1325651 w 1716176"/>
                <a:gd name="connsiteY92" fmla="*/ 733448 h 3303982"/>
                <a:gd name="connsiteX93" fmla="*/ 1238021 w 1716176"/>
                <a:gd name="connsiteY93" fmla="*/ 741068 h 3303982"/>
                <a:gd name="connsiteX94" fmla="*/ 1211351 w 1716176"/>
                <a:gd name="connsiteY94" fmla="*/ 760118 h 3303982"/>
                <a:gd name="connsiteX95" fmla="*/ 1192301 w 1716176"/>
                <a:gd name="connsiteY95" fmla="*/ 782978 h 3303982"/>
                <a:gd name="connsiteX96" fmla="*/ 1158011 w 1716176"/>
                <a:gd name="connsiteY96" fmla="*/ 809648 h 3303982"/>
                <a:gd name="connsiteX97" fmla="*/ 1123721 w 1716176"/>
                <a:gd name="connsiteY97" fmla="*/ 842033 h 3303982"/>
                <a:gd name="connsiteX98" fmla="*/ 1102766 w 1716176"/>
                <a:gd name="connsiteY98" fmla="*/ 859178 h 3303982"/>
                <a:gd name="connsiteX99" fmla="*/ 1074191 w 1716176"/>
                <a:gd name="connsiteY99" fmla="*/ 885848 h 3303982"/>
                <a:gd name="connsiteX100" fmla="*/ 1049426 w 1716176"/>
                <a:gd name="connsiteY100" fmla="*/ 920138 h 3303982"/>
                <a:gd name="connsiteX101" fmla="*/ 1024661 w 1716176"/>
                <a:gd name="connsiteY101" fmla="*/ 954428 h 3303982"/>
                <a:gd name="connsiteX102" fmla="*/ 1005611 w 1716176"/>
                <a:gd name="connsiteY102" fmla="*/ 996338 h 3303982"/>
                <a:gd name="connsiteX103" fmla="*/ 984656 w 1716176"/>
                <a:gd name="connsiteY103" fmla="*/ 1024913 h 3303982"/>
                <a:gd name="connsiteX104" fmla="*/ 965606 w 1716176"/>
                <a:gd name="connsiteY104" fmla="*/ 1064918 h 3303982"/>
                <a:gd name="connsiteX105" fmla="*/ 940841 w 1716176"/>
                <a:gd name="connsiteY105" fmla="*/ 1112543 h 3303982"/>
                <a:gd name="connsiteX106" fmla="*/ 927506 w 1716176"/>
                <a:gd name="connsiteY106" fmla="*/ 1144928 h 3303982"/>
                <a:gd name="connsiteX107" fmla="*/ 919886 w 1716176"/>
                <a:gd name="connsiteY107" fmla="*/ 1209698 h 3303982"/>
                <a:gd name="connsiteX108" fmla="*/ 965606 w 1716176"/>
                <a:gd name="connsiteY108" fmla="*/ 1238273 h 3303982"/>
                <a:gd name="connsiteX109" fmla="*/ 1007516 w 1716176"/>
                <a:gd name="connsiteY109" fmla="*/ 1283993 h 3303982"/>
                <a:gd name="connsiteX110" fmla="*/ 975131 w 1716176"/>
                <a:gd name="connsiteY110" fmla="*/ 1365908 h 3303982"/>
                <a:gd name="connsiteX111" fmla="*/ 942746 w 1716176"/>
                <a:gd name="connsiteY111" fmla="*/ 1424963 h 3303982"/>
                <a:gd name="connsiteX112" fmla="*/ 908456 w 1716176"/>
                <a:gd name="connsiteY112" fmla="*/ 1468778 h 3303982"/>
                <a:gd name="connsiteX113" fmla="*/ 841781 w 1716176"/>
                <a:gd name="connsiteY113" fmla="*/ 1541168 h 3303982"/>
                <a:gd name="connsiteX114" fmla="*/ 824636 w 1716176"/>
                <a:gd name="connsiteY114" fmla="*/ 1668803 h 3303982"/>
                <a:gd name="connsiteX115" fmla="*/ 801776 w 1716176"/>
                <a:gd name="connsiteY115" fmla="*/ 1832633 h 3303982"/>
                <a:gd name="connsiteX116" fmla="*/ 796061 w 1716176"/>
                <a:gd name="connsiteY116" fmla="*/ 1906928 h 3303982"/>
                <a:gd name="connsiteX117" fmla="*/ 786536 w 1716176"/>
                <a:gd name="connsiteY117" fmla="*/ 2120288 h 3303982"/>
                <a:gd name="connsiteX118" fmla="*/ 813206 w 1716176"/>
                <a:gd name="connsiteY118" fmla="*/ 2547008 h 3303982"/>
                <a:gd name="connsiteX119" fmla="*/ 826541 w 1716176"/>
                <a:gd name="connsiteY119" fmla="*/ 3061358 h 3303982"/>
                <a:gd name="connsiteX120" fmla="*/ 820826 w 1716176"/>
                <a:gd name="connsiteY120" fmla="*/ 3282338 h 3303982"/>
                <a:gd name="connsiteX121" fmla="*/ 660806 w 1716176"/>
                <a:gd name="connsiteY121" fmla="*/ 3295673 h 3303982"/>
                <a:gd name="connsiteX122" fmla="*/ 436016 w 1716176"/>
                <a:gd name="connsiteY122" fmla="*/ 3291863 h 3303982"/>
                <a:gd name="connsiteX123" fmla="*/ 306476 w 1716176"/>
                <a:gd name="connsiteY123" fmla="*/ 3286148 h 3303982"/>
                <a:gd name="connsiteX0" fmla="*/ 306476 w 1716176"/>
                <a:gd name="connsiteY0" fmla="*/ 3286148 h 3303982"/>
                <a:gd name="connsiteX1" fmla="*/ 289331 w 1716176"/>
                <a:gd name="connsiteY1" fmla="*/ 3181373 h 3303982"/>
                <a:gd name="connsiteX2" fmla="*/ 287426 w 1716176"/>
                <a:gd name="connsiteY2" fmla="*/ 3061358 h 3303982"/>
                <a:gd name="connsiteX3" fmla="*/ 251231 w 1716176"/>
                <a:gd name="connsiteY3" fmla="*/ 2767988 h 3303982"/>
                <a:gd name="connsiteX4" fmla="*/ 232181 w 1716176"/>
                <a:gd name="connsiteY4" fmla="*/ 2566058 h 3303982"/>
                <a:gd name="connsiteX5" fmla="*/ 222656 w 1716176"/>
                <a:gd name="connsiteY5" fmla="*/ 2453663 h 3303982"/>
                <a:gd name="connsiteX6" fmla="*/ 205511 w 1716176"/>
                <a:gd name="connsiteY6" fmla="*/ 2249828 h 3303982"/>
                <a:gd name="connsiteX7" fmla="*/ 186461 w 1716176"/>
                <a:gd name="connsiteY7" fmla="*/ 2063138 h 3303982"/>
                <a:gd name="connsiteX8" fmla="*/ 176936 w 1716176"/>
                <a:gd name="connsiteY8" fmla="*/ 1849778 h 3303982"/>
                <a:gd name="connsiteX9" fmla="*/ 190271 w 1716176"/>
                <a:gd name="connsiteY9" fmla="*/ 1181123 h 3303982"/>
                <a:gd name="connsiteX10" fmla="*/ 184556 w 1716176"/>
                <a:gd name="connsiteY10" fmla="*/ 1127783 h 3303982"/>
                <a:gd name="connsiteX11" fmla="*/ 176936 w 1716176"/>
                <a:gd name="connsiteY11" fmla="*/ 1080158 h 3303982"/>
                <a:gd name="connsiteX12" fmla="*/ 150266 w 1716176"/>
                <a:gd name="connsiteY12" fmla="*/ 1040153 h 3303982"/>
                <a:gd name="connsiteX13" fmla="*/ 112166 w 1716176"/>
                <a:gd name="connsiteY13" fmla="*/ 996338 h 3303982"/>
                <a:gd name="connsiteX14" fmla="*/ 85496 w 1716176"/>
                <a:gd name="connsiteY14" fmla="*/ 967763 h 3303982"/>
                <a:gd name="connsiteX15" fmla="*/ 45491 w 1716176"/>
                <a:gd name="connsiteY15" fmla="*/ 920138 h 3303982"/>
                <a:gd name="connsiteX16" fmla="*/ 28346 w 1716176"/>
                <a:gd name="connsiteY16" fmla="*/ 882038 h 3303982"/>
                <a:gd name="connsiteX17" fmla="*/ 1676 w 1716176"/>
                <a:gd name="connsiteY17" fmla="*/ 832508 h 3303982"/>
                <a:gd name="connsiteX18" fmla="*/ 1676 w 1716176"/>
                <a:gd name="connsiteY18" fmla="*/ 769643 h 3303982"/>
                <a:gd name="connsiteX19" fmla="*/ 13106 w 1716176"/>
                <a:gd name="connsiteY19" fmla="*/ 714398 h 3303982"/>
                <a:gd name="connsiteX20" fmla="*/ 35966 w 1716176"/>
                <a:gd name="connsiteY20" fmla="*/ 678203 h 3303982"/>
                <a:gd name="connsiteX21" fmla="*/ 51206 w 1716176"/>
                <a:gd name="connsiteY21" fmla="*/ 645818 h 3303982"/>
                <a:gd name="connsiteX22" fmla="*/ 64541 w 1716176"/>
                <a:gd name="connsiteY22" fmla="*/ 567713 h 3303982"/>
                <a:gd name="connsiteX23" fmla="*/ 74066 w 1716176"/>
                <a:gd name="connsiteY23" fmla="*/ 531518 h 3303982"/>
                <a:gd name="connsiteX24" fmla="*/ 89306 w 1716176"/>
                <a:gd name="connsiteY24" fmla="*/ 508658 h 3303982"/>
                <a:gd name="connsiteX25" fmla="*/ 108356 w 1716176"/>
                <a:gd name="connsiteY25" fmla="*/ 478178 h 3303982"/>
                <a:gd name="connsiteX26" fmla="*/ 144551 w 1716176"/>
                <a:gd name="connsiteY26" fmla="*/ 462938 h 3303982"/>
                <a:gd name="connsiteX27" fmla="*/ 163601 w 1716176"/>
                <a:gd name="connsiteY27" fmla="*/ 421028 h 3303982"/>
                <a:gd name="connsiteX28" fmla="*/ 173126 w 1716176"/>
                <a:gd name="connsiteY28" fmla="*/ 348638 h 3303982"/>
                <a:gd name="connsiteX29" fmla="*/ 211226 w 1716176"/>
                <a:gd name="connsiteY29" fmla="*/ 333398 h 3303982"/>
                <a:gd name="connsiteX30" fmla="*/ 241706 w 1716176"/>
                <a:gd name="connsiteY30" fmla="*/ 325778 h 3303982"/>
                <a:gd name="connsiteX31" fmla="*/ 264566 w 1716176"/>
                <a:gd name="connsiteY31" fmla="*/ 318158 h 3303982"/>
                <a:gd name="connsiteX32" fmla="*/ 295046 w 1716176"/>
                <a:gd name="connsiteY32" fmla="*/ 302918 h 3303982"/>
                <a:gd name="connsiteX33" fmla="*/ 333146 w 1716176"/>
                <a:gd name="connsiteY33" fmla="*/ 287678 h 3303982"/>
                <a:gd name="connsiteX34" fmla="*/ 356006 w 1716176"/>
                <a:gd name="connsiteY34" fmla="*/ 280058 h 3303982"/>
                <a:gd name="connsiteX35" fmla="*/ 378866 w 1716176"/>
                <a:gd name="connsiteY35" fmla="*/ 272438 h 3303982"/>
                <a:gd name="connsiteX36" fmla="*/ 411251 w 1716176"/>
                <a:gd name="connsiteY36" fmla="*/ 264818 h 3303982"/>
                <a:gd name="connsiteX37" fmla="*/ 455066 w 1716176"/>
                <a:gd name="connsiteY37" fmla="*/ 251483 h 3303982"/>
                <a:gd name="connsiteX38" fmla="*/ 542696 w 1716176"/>
                <a:gd name="connsiteY38" fmla="*/ 257198 h 3303982"/>
                <a:gd name="connsiteX39" fmla="*/ 561746 w 1716176"/>
                <a:gd name="connsiteY39" fmla="*/ 302918 h 3303982"/>
                <a:gd name="connsiteX40" fmla="*/ 552221 w 1716176"/>
                <a:gd name="connsiteY40" fmla="*/ 358163 h 3303982"/>
                <a:gd name="connsiteX41" fmla="*/ 546506 w 1716176"/>
                <a:gd name="connsiteY41" fmla="*/ 396263 h 3303982"/>
                <a:gd name="connsiteX42" fmla="*/ 575081 w 1716176"/>
                <a:gd name="connsiteY42" fmla="*/ 457223 h 3303982"/>
                <a:gd name="connsiteX43" fmla="*/ 698906 w 1716176"/>
                <a:gd name="connsiteY43" fmla="*/ 424838 h 3303982"/>
                <a:gd name="connsiteX44" fmla="*/ 754151 w 1716176"/>
                <a:gd name="connsiteY44" fmla="*/ 409598 h 3303982"/>
                <a:gd name="connsiteX45" fmla="*/ 801776 w 1716176"/>
                <a:gd name="connsiteY45" fmla="*/ 381023 h 3303982"/>
                <a:gd name="connsiteX46" fmla="*/ 775106 w 1716176"/>
                <a:gd name="connsiteY46" fmla="*/ 396263 h 3303982"/>
                <a:gd name="connsiteX47" fmla="*/ 828446 w 1716176"/>
                <a:gd name="connsiteY47" fmla="*/ 363878 h 3303982"/>
                <a:gd name="connsiteX48" fmla="*/ 851306 w 1716176"/>
                <a:gd name="connsiteY48" fmla="*/ 335303 h 3303982"/>
                <a:gd name="connsiteX49" fmla="*/ 845591 w 1716176"/>
                <a:gd name="connsiteY49" fmla="*/ 278153 h 3303982"/>
                <a:gd name="connsiteX50" fmla="*/ 832256 w 1716176"/>
                <a:gd name="connsiteY50" fmla="*/ 247673 h 3303982"/>
                <a:gd name="connsiteX51" fmla="*/ 836066 w 1716176"/>
                <a:gd name="connsiteY51" fmla="*/ 234338 h 3303982"/>
                <a:gd name="connsiteX52" fmla="*/ 851306 w 1716176"/>
                <a:gd name="connsiteY52" fmla="*/ 211478 h 3303982"/>
                <a:gd name="connsiteX53" fmla="*/ 874166 w 1716176"/>
                <a:gd name="connsiteY53" fmla="*/ 203858 h 3303982"/>
                <a:gd name="connsiteX54" fmla="*/ 927506 w 1716176"/>
                <a:gd name="connsiteY54" fmla="*/ 165758 h 3303982"/>
                <a:gd name="connsiteX55" fmla="*/ 950366 w 1716176"/>
                <a:gd name="connsiteY55" fmla="*/ 158138 h 3303982"/>
                <a:gd name="connsiteX56" fmla="*/ 975131 w 1716176"/>
                <a:gd name="connsiteY56" fmla="*/ 125753 h 3303982"/>
                <a:gd name="connsiteX57" fmla="*/ 1011326 w 1716176"/>
                <a:gd name="connsiteY57" fmla="*/ 104798 h 3303982"/>
                <a:gd name="connsiteX58" fmla="*/ 1034186 w 1716176"/>
                <a:gd name="connsiteY58" fmla="*/ 89558 h 3303982"/>
                <a:gd name="connsiteX59" fmla="*/ 1057046 w 1716176"/>
                <a:gd name="connsiteY59" fmla="*/ 81938 h 3303982"/>
                <a:gd name="connsiteX60" fmla="*/ 1079906 w 1716176"/>
                <a:gd name="connsiteY60" fmla="*/ 66698 h 3303982"/>
                <a:gd name="connsiteX61" fmla="*/ 1110386 w 1716176"/>
                <a:gd name="connsiteY61" fmla="*/ 41933 h 3303982"/>
                <a:gd name="connsiteX62" fmla="*/ 1154201 w 1716176"/>
                <a:gd name="connsiteY62" fmla="*/ 22883 h 3303982"/>
                <a:gd name="connsiteX63" fmla="*/ 1194206 w 1716176"/>
                <a:gd name="connsiteY63" fmla="*/ 15263 h 3303982"/>
                <a:gd name="connsiteX64" fmla="*/ 1241831 w 1716176"/>
                <a:gd name="connsiteY64" fmla="*/ 5738 h 3303982"/>
                <a:gd name="connsiteX65" fmla="*/ 1297076 w 1716176"/>
                <a:gd name="connsiteY65" fmla="*/ 23 h 3303982"/>
                <a:gd name="connsiteX66" fmla="*/ 1367561 w 1716176"/>
                <a:gd name="connsiteY66" fmla="*/ 3833 h 3303982"/>
                <a:gd name="connsiteX67" fmla="*/ 1409471 w 1716176"/>
                <a:gd name="connsiteY67" fmla="*/ 5738 h 3303982"/>
                <a:gd name="connsiteX68" fmla="*/ 1447571 w 1716176"/>
                <a:gd name="connsiteY68" fmla="*/ 15263 h 3303982"/>
                <a:gd name="connsiteX69" fmla="*/ 1493291 w 1716176"/>
                <a:gd name="connsiteY69" fmla="*/ 40028 h 3303982"/>
                <a:gd name="connsiteX70" fmla="*/ 1539011 w 1716176"/>
                <a:gd name="connsiteY70" fmla="*/ 72413 h 3303982"/>
                <a:gd name="connsiteX71" fmla="*/ 1565681 w 1716176"/>
                <a:gd name="connsiteY71" fmla="*/ 95273 h 3303982"/>
                <a:gd name="connsiteX72" fmla="*/ 1607591 w 1716176"/>
                <a:gd name="connsiteY72" fmla="*/ 129563 h 3303982"/>
                <a:gd name="connsiteX73" fmla="*/ 1641881 w 1716176"/>
                <a:gd name="connsiteY73" fmla="*/ 161948 h 3303982"/>
                <a:gd name="connsiteX74" fmla="*/ 1653311 w 1716176"/>
                <a:gd name="connsiteY74" fmla="*/ 213383 h 3303982"/>
                <a:gd name="connsiteX75" fmla="*/ 1643786 w 1716176"/>
                <a:gd name="connsiteY75" fmla="*/ 270533 h 3303982"/>
                <a:gd name="connsiteX76" fmla="*/ 1657121 w 1716176"/>
                <a:gd name="connsiteY76" fmla="*/ 304823 h 3303982"/>
                <a:gd name="connsiteX77" fmla="*/ 1683791 w 1716176"/>
                <a:gd name="connsiteY77" fmla="*/ 331493 h 3303982"/>
                <a:gd name="connsiteX78" fmla="*/ 1693316 w 1716176"/>
                <a:gd name="connsiteY78" fmla="*/ 363878 h 3303982"/>
                <a:gd name="connsiteX79" fmla="*/ 1712366 w 1716176"/>
                <a:gd name="connsiteY79" fmla="*/ 394358 h 3303982"/>
                <a:gd name="connsiteX80" fmla="*/ 1716176 w 1716176"/>
                <a:gd name="connsiteY80" fmla="*/ 430553 h 3303982"/>
                <a:gd name="connsiteX81" fmla="*/ 1706651 w 1716176"/>
                <a:gd name="connsiteY81" fmla="*/ 480083 h 3303982"/>
                <a:gd name="connsiteX82" fmla="*/ 1689506 w 1716176"/>
                <a:gd name="connsiteY82" fmla="*/ 531518 h 3303982"/>
                <a:gd name="connsiteX83" fmla="*/ 1678076 w 1716176"/>
                <a:gd name="connsiteY83" fmla="*/ 584858 h 3303982"/>
                <a:gd name="connsiteX84" fmla="*/ 1666646 w 1716176"/>
                <a:gd name="connsiteY84" fmla="*/ 630578 h 3303982"/>
                <a:gd name="connsiteX85" fmla="*/ 1659026 w 1716176"/>
                <a:gd name="connsiteY85" fmla="*/ 653438 h 3303982"/>
                <a:gd name="connsiteX86" fmla="*/ 1653311 w 1716176"/>
                <a:gd name="connsiteY86" fmla="*/ 683918 h 3303982"/>
                <a:gd name="connsiteX87" fmla="*/ 1626641 w 1716176"/>
                <a:gd name="connsiteY87" fmla="*/ 742973 h 3303982"/>
                <a:gd name="connsiteX88" fmla="*/ 1558061 w 1716176"/>
                <a:gd name="connsiteY88" fmla="*/ 765833 h 3303982"/>
                <a:gd name="connsiteX89" fmla="*/ 1468526 w 1716176"/>
                <a:gd name="connsiteY89" fmla="*/ 760118 h 3303982"/>
                <a:gd name="connsiteX90" fmla="*/ 1392326 w 1716176"/>
                <a:gd name="connsiteY90" fmla="*/ 744878 h 3303982"/>
                <a:gd name="connsiteX91" fmla="*/ 1325651 w 1716176"/>
                <a:gd name="connsiteY91" fmla="*/ 733448 h 3303982"/>
                <a:gd name="connsiteX92" fmla="*/ 1238021 w 1716176"/>
                <a:gd name="connsiteY92" fmla="*/ 741068 h 3303982"/>
                <a:gd name="connsiteX93" fmla="*/ 1211351 w 1716176"/>
                <a:gd name="connsiteY93" fmla="*/ 760118 h 3303982"/>
                <a:gd name="connsiteX94" fmla="*/ 1192301 w 1716176"/>
                <a:gd name="connsiteY94" fmla="*/ 782978 h 3303982"/>
                <a:gd name="connsiteX95" fmla="*/ 1158011 w 1716176"/>
                <a:gd name="connsiteY95" fmla="*/ 809648 h 3303982"/>
                <a:gd name="connsiteX96" fmla="*/ 1123721 w 1716176"/>
                <a:gd name="connsiteY96" fmla="*/ 842033 h 3303982"/>
                <a:gd name="connsiteX97" fmla="*/ 1102766 w 1716176"/>
                <a:gd name="connsiteY97" fmla="*/ 859178 h 3303982"/>
                <a:gd name="connsiteX98" fmla="*/ 1074191 w 1716176"/>
                <a:gd name="connsiteY98" fmla="*/ 885848 h 3303982"/>
                <a:gd name="connsiteX99" fmla="*/ 1049426 w 1716176"/>
                <a:gd name="connsiteY99" fmla="*/ 920138 h 3303982"/>
                <a:gd name="connsiteX100" fmla="*/ 1024661 w 1716176"/>
                <a:gd name="connsiteY100" fmla="*/ 954428 h 3303982"/>
                <a:gd name="connsiteX101" fmla="*/ 1005611 w 1716176"/>
                <a:gd name="connsiteY101" fmla="*/ 996338 h 3303982"/>
                <a:gd name="connsiteX102" fmla="*/ 984656 w 1716176"/>
                <a:gd name="connsiteY102" fmla="*/ 1024913 h 3303982"/>
                <a:gd name="connsiteX103" fmla="*/ 965606 w 1716176"/>
                <a:gd name="connsiteY103" fmla="*/ 1064918 h 3303982"/>
                <a:gd name="connsiteX104" fmla="*/ 940841 w 1716176"/>
                <a:gd name="connsiteY104" fmla="*/ 1112543 h 3303982"/>
                <a:gd name="connsiteX105" fmla="*/ 927506 w 1716176"/>
                <a:gd name="connsiteY105" fmla="*/ 1144928 h 3303982"/>
                <a:gd name="connsiteX106" fmla="*/ 919886 w 1716176"/>
                <a:gd name="connsiteY106" fmla="*/ 1209698 h 3303982"/>
                <a:gd name="connsiteX107" fmla="*/ 965606 w 1716176"/>
                <a:gd name="connsiteY107" fmla="*/ 1238273 h 3303982"/>
                <a:gd name="connsiteX108" fmla="*/ 1007516 w 1716176"/>
                <a:gd name="connsiteY108" fmla="*/ 1283993 h 3303982"/>
                <a:gd name="connsiteX109" fmla="*/ 975131 w 1716176"/>
                <a:gd name="connsiteY109" fmla="*/ 1365908 h 3303982"/>
                <a:gd name="connsiteX110" fmla="*/ 942746 w 1716176"/>
                <a:gd name="connsiteY110" fmla="*/ 1424963 h 3303982"/>
                <a:gd name="connsiteX111" fmla="*/ 908456 w 1716176"/>
                <a:gd name="connsiteY111" fmla="*/ 1468778 h 3303982"/>
                <a:gd name="connsiteX112" fmla="*/ 841781 w 1716176"/>
                <a:gd name="connsiteY112" fmla="*/ 1541168 h 3303982"/>
                <a:gd name="connsiteX113" fmla="*/ 824636 w 1716176"/>
                <a:gd name="connsiteY113" fmla="*/ 1668803 h 3303982"/>
                <a:gd name="connsiteX114" fmla="*/ 801776 w 1716176"/>
                <a:gd name="connsiteY114" fmla="*/ 1832633 h 3303982"/>
                <a:gd name="connsiteX115" fmla="*/ 796061 w 1716176"/>
                <a:gd name="connsiteY115" fmla="*/ 1906928 h 3303982"/>
                <a:gd name="connsiteX116" fmla="*/ 786536 w 1716176"/>
                <a:gd name="connsiteY116" fmla="*/ 2120288 h 3303982"/>
                <a:gd name="connsiteX117" fmla="*/ 813206 w 1716176"/>
                <a:gd name="connsiteY117" fmla="*/ 2547008 h 3303982"/>
                <a:gd name="connsiteX118" fmla="*/ 826541 w 1716176"/>
                <a:gd name="connsiteY118" fmla="*/ 3061358 h 3303982"/>
                <a:gd name="connsiteX119" fmla="*/ 820826 w 1716176"/>
                <a:gd name="connsiteY119" fmla="*/ 3282338 h 3303982"/>
                <a:gd name="connsiteX120" fmla="*/ 660806 w 1716176"/>
                <a:gd name="connsiteY120" fmla="*/ 3295673 h 3303982"/>
                <a:gd name="connsiteX121" fmla="*/ 436016 w 1716176"/>
                <a:gd name="connsiteY121" fmla="*/ 3291863 h 3303982"/>
                <a:gd name="connsiteX122" fmla="*/ 306476 w 1716176"/>
                <a:gd name="connsiteY122" fmla="*/ 3286148 h 3303982"/>
                <a:gd name="connsiteX0" fmla="*/ 306476 w 1716176"/>
                <a:gd name="connsiteY0" fmla="*/ 3286148 h 3301500"/>
                <a:gd name="connsiteX1" fmla="*/ 289331 w 1716176"/>
                <a:gd name="connsiteY1" fmla="*/ 3181373 h 3301500"/>
                <a:gd name="connsiteX2" fmla="*/ 287426 w 1716176"/>
                <a:gd name="connsiteY2" fmla="*/ 3061358 h 3301500"/>
                <a:gd name="connsiteX3" fmla="*/ 251231 w 1716176"/>
                <a:gd name="connsiteY3" fmla="*/ 2767988 h 3301500"/>
                <a:gd name="connsiteX4" fmla="*/ 232181 w 1716176"/>
                <a:gd name="connsiteY4" fmla="*/ 2566058 h 3301500"/>
                <a:gd name="connsiteX5" fmla="*/ 222656 w 1716176"/>
                <a:gd name="connsiteY5" fmla="*/ 2453663 h 3301500"/>
                <a:gd name="connsiteX6" fmla="*/ 205511 w 1716176"/>
                <a:gd name="connsiteY6" fmla="*/ 2249828 h 3301500"/>
                <a:gd name="connsiteX7" fmla="*/ 186461 w 1716176"/>
                <a:gd name="connsiteY7" fmla="*/ 2063138 h 3301500"/>
                <a:gd name="connsiteX8" fmla="*/ 176936 w 1716176"/>
                <a:gd name="connsiteY8" fmla="*/ 1849778 h 3301500"/>
                <a:gd name="connsiteX9" fmla="*/ 190271 w 1716176"/>
                <a:gd name="connsiteY9" fmla="*/ 1181123 h 3301500"/>
                <a:gd name="connsiteX10" fmla="*/ 184556 w 1716176"/>
                <a:gd name="connsiteY10" fmla="*/ 1127783 h 3301500"/>
                <a:gd name="connsiteX11" fmla="*/ 176936 w 1716176"/>
                <a:gd name="connsiteY11" fmla="*/ 1080158 h 3301500"/>
                <a:gd name="connsiteX12" fmla="*/ 150266 w 1716176"/>
                <a:gd name="connsiteY12" fmla="*/ 1040153 h 3301500"/>
                <a:gd name="connsiteX13" fmla="*/ 112166 w 1716176"/>
                <a:gd name="connsiteY13" fmla="*/ 996338 h 3301500"/>
                <a:gd name="connsiteX14" fmla="*/ 85496 w 1716176"/>
                <a:gd name="connsiteY14" fmla="*/ 967763 h 3301500"/>
                <a:gd name="connsiteX15" fmla="*/ 45491 w 1716176"/>
                <a:gd name="connsiteY15" fmla="*/ 920138 h 3301500"/>
                <a:gd name="connsiteX16" fmla="*/ 28346 w 1716176"/>
                <a:gd name="connsiteY16" fmla="*/ 882038 h 3301500"/>
                <a:gd name="connsiteX17" fmla="*/ 1676 w 1716176"/>
                <a:gd name="connsiteY17" fmla="*/ 832508 h 3301500"/>
                <a:gd name="connsiteX18" fmla="*/ 1676 w 1716176"/>
                <a:gd name="connsiteY18" fmla="*/ 769643 h 3301500"/>
                <a:gd name="connsiteX19" fmla="*/ 13106 w 1716176"/>
                <a:gd name="connsiteY19" fmla="*/ 714398 h 3301500"/>
                <a:gd name="connsiteX20" fmla="*/ 35966 w 1716176"/>
                <a:gd name="connsiteY20" fmla="*/ 678203 h 3301500"/>
                <a:gd name="connsiteX21" fmla="*/ 51206 w 1716176"/>
                <a:gd name="connsiteY21" fmla="*/ 645818 h 3301500"/>
                <a:gd name="connsiteX22" fmla="*/ 64541 w 1716176"/>
                <a:gd name="connsiteY22" fmla="*/ 567713 h 3301500"/>
                <a:gd name="connsiteX23" fmla="*/ 74066 w 1716176"/>
                <a:gd name="connsiteY23" fmla="*/ 531518 h 3301500"/>
                <a:gd name="connsiteX24" fmla="*/ 89306 w 1716176"/>
                <a:gd name="connsiteY24" fmla="*/ 508658 h 3301500"/>
                <a:gd name="connsiteX25" fmla="*/ 108356 w 1716176"/>
                <a:gd name="connsiteY25" fmla="*/ 478178 h 3301500"/>
                <a:gd name="connsiteX26" fmla="*/ 144551 w 1716176"/>
                <a:gd name="connsiteY26" fmla="*/ 462938 h 3301500"/>
                <a:gd name="connsiteX27" fmla="*/ 163601 w 1716176"/>
                <a:gd name="connsiteY27" fmla="*/ 421028 h 3301500"/>
                <a:gd name="connsiteX28" fmla="*/ 173126 w 1716176"/>
                <a:gd name="connsiteY28" fmla="*/ 348638 h 3301500"/>
                <a:gd name="connsiteX29" fmla="*/ 211226 w 1716176"/>
                <a:gd name="connsiteY29" fmla="*/ 333398 h 3301500"/>
                <a:gd name="connsiteX30" fmla="*/ 241706 w 1716176"/>
                <a:gd name="connsiteY30" fmla="*/ 325778 h 3301500"/>
                <a:gd name="connsiteX31" fmla="*/ 264566 w 1716176"/>
                <a:gd name="connsiteY31" fmla="*/ 318158 h 3301500"/>
                <a:gd name="connsiteX32" fmla="*/ 295046 w 1716176"/>
                <a:gd name="connsiteY32" fmla="*/ 302918 h 3301500"/>
                <a:gd name="connsiteX33" fmla="*/ 333146 w 1716176"/>
                <a:gd name="connsiteY33" fmla="*/ 287678 h 3301500"/>
                <a:gd name="connsiteX34" fmla="*/ 356006 w 1716176"/>
                <a:gd name="connsiteY34" fmla="*/ 280058 h 3301500"/>
                <a:gd name="connsiteX35" fmla="*/ 378866 w 1716176"/>
                <a:gd name="connsiteY35" fmla="*/ 272438 h 3301500"/>
                <a:gd name="connsiteX36" fmla="*/ 411251 w 1716176"/>
                <a:gd name="connsiteY36" fmla="*/ 264818 h 3301500"/>
                <a:gd name="connsiteX37" fmla="*/ 455066 w 1716176"/>
                <a:gd name="connsiteY37" fmla="*/ 251483 h 3301500"/>
                <a:gd name="connsiteX38" fmla="*/ 542696 w 1716176"/>
                <a:gd name="connsiteY38" fmla="*/ 257198 h 3301500"/>
                <a:gd name="connsiteX39" fmla="*/ 561746 w 1716176"/>
                <a:gd name="connsiteY39" fmla="*/ 302918 h 3301500"/>
                <a:gd name="connsiteX40" fmla="*/ 552221 w 1716176"/>
                <a:gd name="connsiteY40" fmla="*/ 358163 h 3301500"/>
                <a:gd name="connsiteX41" fmla="*/ 546506 w 1716176"/>
                <a:gd name="connsiteY41" fmla="*/ 396263 h 3301500"/>
                <a:gd name="connsiteX42" fmla="*/ 575081 w 1716176"/>
                <a:gd name="connsiteY42" fmla="*/ 457223 h 3301500"/>
                <a:gd name="connsiteX43" fmla="*/ 698906 w 1716176"/>
                <a:gd name="connsiteY43" fmla="*/ 424838 h 3301500"/>
                <a:gd name="connsiteX44" fmla="*/ 754151 w 1716176"/>
                <a:gd name="connsiteY44" fmla="*/ 409598 h 3301500"/>
                <a:gd name="connsiteX45" fmla="*/ 801776 w 1716176"/>
                <a:gd name="connsiteY45" fmla="*/ 381023 h 3301500"/>
                <a:gd name="connsiteX46" fmla="*/ 775106 w 1716176"/>
                <a:gd name="connsiteY46" fmla="*/ 396263 h 3301500"/>
                <a:gd name="connsiteX47" fmla="*/ 828446 w 1716176"/>
                <a:gd name="connsiteY47" fmla="*/ 363878 h 3301500"/>
                <a:gd name="connsiteX48" fmla="*/ 851306 w 1716176"/>
                <a:gd name="connsiteY48" fmla="*/ 335303 h 3301500"/>
                <a:gd name="connsiteX49" fmla="*/ 845591 w 1716176"/>
                <a:gd name="connsiteY49" fmla="*/ 278153 h 3301500"/>
                <a:gd name="connsiteX50" fmla="*/ 832256 w 1716176"/>
                <a:gd name="connsiteY50" fmla="*/ 247673 h 3301500"/>
                <a:gd name="connsiteX51" fmla="*/ 836066 w 1716176"/>
                <a:gd name="connsiteY51" fmla="*/ 234338 h 3301500"/>
                <a:gd name="connsiteX52" fmla="*/ 851306 w 1716176"/>
                <a:gd name="connsiteY52" fmla="*/ 211478 h 3301500"/>
                <a:gd name="connsiteX53" fmla="*/ 874166 w 1716176"/>
                <a:gd name="connsiteY53" fmla="*/ 203858 h 3301500"/>
                <a:gd name="connsiteX54" fmla="*/ 927506 w 1716176"/>
                <a:gd name="connsiteY54" fmla="*/ 165758 h 3301500"/>
                <a:gd name="connsiteX55" fmla="*/ 950366 w 1716176"/>
                <a:gd name="connsiteY55" fmla="*/ 158138 h 3301500"/>
                <a:gd name="connsiteX56" fmla="*/ 975131 w 1716176"/>
                <a:gd name="connsiteY56" fmla="*/ 125753 h 3301500"/>
                <a:gd name="connsiteX57" fmla="*/ 1011326 w 1716176"/>
                <a:gd name="connsiteY57" fmla="*/ 104798 h 3301500"/>
                <a:gd name="connsiteX58" fmla="*/ 1034186 w 1716176"/>
                <a:gd name="connsiteY58" fmla="*/ 89558 h 3301500"/>
                <a:gd name="connsiteX59" fmla="*/ 1057046 w 1716176"/>
                <a:gd name="connsiteY59" fmla="*/ 81938 h 3301500"/>
                <a:gd name="connsiteX60" fmla="*/ 1079906 w 1716176"/>
                <a:gd name="connsiteY60" fmla="*/ 66698 h 3301500"/>
                <a:gd name="connsiteX61" fmla="*/ 1110386 w 1716176"/>
                <a:gd name="connsiteY61" fmla="*/ 41933 h 3301500"/>
                <a:gd name="connsiteX62" fmla="*/ 1154201 w 1716176"/>
                <a:gd name="connsiteY62" fmla="*/ 22883 h 3301500"/>
                <a:gd name="connsiteX63" fmla="*/ 1194206 w 1716176"/>
                <a:gd name="connsiteY63" fmla="*/ 15263 h 3301500"/>
                <a:gd name="connsiteX64" fmla="*/ 1241831 w 1716176"/>
                <a:gd name="connsiteY64" fmla="*/ 5738 h 3301500"/>
                <a:gd name="connsiteX65" fmla="*/ 1297076 w 1716176"/>
                <a:gd name="connsiteY65" fmla="*/ 23 h 3301500"/>
                <a:gd name="connsiteX66" fmla="*/ 1367561 w 1716176"/>
                <a:gd name="connsiteY66" fmla="*/ 3833 h 3301500"/>
                <a:gd name="connsiteX67" fmla="*/ 1409471 w 1716176"/>
                <a:gd name="connsiteY67" fmla="*/ 5738 h 3301500"/>
                <a:gd name="connsiteX68" fmla="*/ 1447571 w 1716176"/>
                <a:gd name="connsiteY68" fmla="*/ 15263 h 3301500"/>
                <a:gd name="connsiteX69" fmla="*/ 1493291 w 1716176"/>
                <a:gd name="connsiteY69" fmla="*/ 40028 h 3301500"/>
                <a:gd name="connsiteX70" fmla="*/ 1539011 w 1716176"/>
                <a:gd name="connsiteY70" fmla="*/ 72413 h 3301500"/>
                <a:gd name="connsiteX71" fmla="*/ 1565681 w 1716176"/>
                <a:gd name="connsiteY71" fmla="*/ 95273 h 3301500"/>
                <a:gd name="connsiteX72" fmla="*/ 1607591 w 1716176"/>
                <a:gd name="connsiteY72" fmla="*/ 129563 h 3301500"/>
                <a:gd name="connsiteX73" fmla="*/ 1641881 w 1716176"/>
                <a:gd name="connsiteY73" fmla="*/ 161948 h 3301500"/>
                <a:gd name="connsiteX74" fmla="*/ 1653311 w 1716176"/>
                <a:gd name="connsiteY74" fmla="*/ 213383 h 3301500"/>
                <a:gd name="connsiteX75" fmla="*/ 1643786 w 1716176"/>
                <a:gd name="connsiteY75" fmla="*/ 270533 h 3301500"/>
                <a:gd name="connsiteX76" fmla="*/ 1657121 w 1716176"/>
                <a:gd name="connsiteY76" fmla="*/ 304823 h 3301500"/>
                <a:gd name="connsiteX77" fmla="*/ 1683791 w 1716176"/>
                <a:gd name="connsiteY77" fmla="*/ 331493 h 3301500"/>
                <a:gd name="connsiteX78" fmla="*/ 1693316 w 1716176"/>
                <a:gd name="connsiteY78" fmla="*/ 363878 h 3301500"/>
                <a:gd name="connsiteX79" fmla="*/ 1712366 w 1716176"/>
                <a:gd name="connsiteY79" fmla="*/ 394358 h 3301500"/>
                <a:gd name="connsiteX80" fmla="*/ 1716176 w 1716176"/>
                <a:gd name="connsiteY80" fmla="*/ 430553 h 3301500"/>
                <a:gd name="connsiteX81" fmla="*/ 1706651 w 1716176"/>
                <a:gd name="connsiteY81" fmla="*/ 480083 h 3301500"/>
                <a:gd name="connsiteX82" fmla="*/ 1689506 w 1716176"/>
                <a:gd name="connsiteY82" fmla="*/ 531518 h 3301500"/>
                <a:gd name="connsiteX83" fmla="*/ 1678076 w 1716176"/>
                <a:gd name="connsiteY83" fmla="*/ 584858 h 3301500"/>
                <a:gd name="connsiteX84" fmla="*/ 1666646 w 1716176"/>
                <a:gd name="connsiteY84" fmla="*/ 630578 h 3301500"/>
                <a:gd name="connsiteX85" fmla="*/ 1659026 w 1716176"/>
                <a:gd name="connsiteY85" fmla="*/ 653438 h 3301500"/>
                <a:gd name="connsiteX86" fmla="*/ 1653311 w 1716176"/>
                <a:gd name="connsiteY86" fmla="*/ 683918 h 3301500"/>
                <a:gd name="connsiteX87" fmla="*/ 1626641 w 1716176"/>
                <a:gd name="connsiteY87" fmla="*/ 742973 h 3301500"/>
                <a:gd name="connsiteX88" fmla="*/ 1558061 w 1716176"/>
                <a:gd name="connsiteY88" fmla="*/ 765833 h 3301500"/>
                <a:gd name="connsiteX89" fmla="*/ 1468526 w 1716176"/>
                <a:gd name="connsiteY89" fmla="*/ 760118 h 3301500"/>
                <a:gd name="connsiteX90" fmla="*/ 1392326 w 1716176"/>
                <a:gd name="connsiteY90" fmla="*/ 744878 h 3301500"/>
                <a:gd name="connsiteX91" fmla="*/ 1325651 w 1716176"/>
                <a:gd name="connsiteY91" fmla="*/ 733448 h 3301500"/>
                <a:gd name="connsiteX92" fmla="*/ 1238021 w 1716176"/>
                <a:gd name="connsiteY92" fmla="*/ 741068 h 3301500"/>
                <a:gd name="connsiteX93" fmla="*/ 1211351 w 1716176"/>
                <a:gd name="connsiteY93" fmla="*/ 760118 h 3301500"/>
                <a:gd name="connsiteX94" fmla="*/ 1192301 w 1716176"/>
                <a:gd name="connsiteY94" fmla="*/ 782978 h 3301500"/>
                <a:gd name="connsiteX95" fmla="*/ 1158011 w 1716176"/>
                <a:gd name="connsiteY95" fmla="*/ 809648 h 3301500"/>
                <a:gd name="connsiteX96" fmla="*/ 1123721 w 1716176"/>
                <a:gd name="connsiteY96" fmla="*/ 842033 h 3301500"/>
                <a:gd name="connsiteX97" fmla="*/ 1102766 w 1716176"/>
                <a:gd name="connsiteY97" fmla="*/ 859178 h 3301500"/>
                <a:gd name="connsiteX98" fmla="*/ 1074191 w 1716176"/>
                <a:gd name="connsiteY98" fmla="*/ 885848 h 3301500"/>
                <a:gd name="connsiteX99" fmla="*/ 1049426 w 1716176"/>
                <a:gd name="connsiteY99" fmla="*/ 920138 h 3301500"/>
                <a:gd name="connsiteX100" fmla="*/ 1024661 w 1716176"/>
                <a:gd name="connsiteY100" fmla="*/ 954428 h 3301500"/>
                <a:gd name="connsiteX101" fmla="*/ 1005611 w 1716176"/>
                <a:gd name="connsiteY101" fmla="*/ 996338 h 3301500"/>
                <a:gd name="connsiteX102" fmla="*/ 984656 w 1716176"/>
                <a:gd name="connsiteY102" fmla="*/ 1024913 h 3301500"/>
                <a:gd name="connsiteX103" fmla="*/ 965606 w 1716176"/>
                <a:gd name="connsiteY103" fmla="*/ 1064918 h 3301500"/>
                <a:gd name="connsiteX104" fmla="*/ 940841 w 1716176"/>
                <a:gd name="connsiteY104" fmla="*/ 1112543 h 3301500"/>
                <a:gd name="connsiteX105" fmla="*/ 927506 w 1716176"/>
                <a:gd name="connsiteY105" fmla="*/ 1144928 h 3301500"/>
                <a:gd name="connsiteX106" fmla="*/ 919886 w 1716176"/>
                <a:gd name="connsiteY106" fmla="*/ 1209698 h 3301500"/>
                <a:gd name="connsiteX107" fmla="*/ 965606 w 1716176"/>
                <a:gd name="connsiteY107" fmla="*/ 1238273 h 3301500"/>
                <a:gd name="connsiteX108" fmla="*/ 1007516 w 1716176"/>
                <a:gd name="connsiteY108" fmla="*/ 1283993 h 3301500"/>
                <a:gd name="connsiteX109" fmla="*/ 975131 w 1716176"/>
                <a:gd name="connsiteY109" fmla="*/ 1365908 h 3301500"/>
                <a:gd name="connsiteX110" fmla="*/ 942746 w 1716176"/>
                <a:gd name="connsiteY110" fmla="*/ 1424963 h 3301500"/>
                <a:gd name="connsiteX111" fmla="*/ 908456 w 1716176"/>
                <a:gd name="connsiteY111" fmla="*/ 1468778 h 3301500"/>
                <a:gd name="connsiteX112" fmla="*/ 841781 w 1716176"/>
                <a:gd name="connsiteY112" fmla="*/ 1541168 h 3301500"/>
                <a:gd name="connsiteX113" fmla="*/ 824636 w 1716176"/>
                <a:gd name="connsiteY113" fmla="*/ 1668803 h 3301500"/>
                <a:gd name="connsiteX114" fmla="*/ 801776 w 1716176"/>
                <a:gd name="connsiteY114" fmla="*/ 1832633 h 3301500"/>
                <a:gd name="connsiteX115" fmla="*/ 796061 w 1716176"/>
                <a:gd name="connsiteY115" fmla="*/ 1906928 h 3301500"/>
                <a:gd name="connsiteX116" fmla="*/ 786536 w 1716176"/>
                <a:gd name="connsiteY116" fmla="*/ 2120288 h 3301500"/>
                <a:gd name="connsiteX117" fmla="*/ 813206 w 1716176"/>
                <a:gd name="connsiteY117" fmla="*/ 2547008 h 3301500"/>
                <a:gd name="connsiteX118" fmla="*/ 826541 w 1716176"/>
                <a:gd name="connsiteY118" fmla="*/ 3061358 h 3301500"/>
                <a:gd name="connsiteX119" fmla="*/ 820826 w 1716176"/>
                <a:gd name="connsiteY119" fmla="*/ 3282338 h 3301500"/>
                <a:gd name="connsiteX120" fmla="*/ 628421 w 1716176"/>
                <a:gd name="connsiteY120" fmla="*/ 3289958 h 3301500"/>
                <a:gd name="connsiteX121" fmla="*/ 436016 w 1716176"/>
                <a:gd name="connsiteY121" fmla="*/ 3291863 h 3301500"/>
                <a:gd name="connsiteX122" fmla="*/ 306476 w 1716176"/>
                <a:gd name="connsiteY122" fmla="*/ 3286148 h 3301500"/>
                <a:gd name="connsiteX0" fmla="*/ 306476 w 1716176"/>
                <a:gd name="connsiteY0" fmla="*/ 3286148 h 3305858"/>
                <a:gd name="connsiteX1" fmla="*/ 289331 w 1716176"/>
                <a:gd name="connsiteY1" fmla="*/ 3181373 h 3305858"/>
                <a:gd name="connsiteX2" fmla="*/ 287426 w 1716176"/>
                <a:gd name="connsiteY2" fmla="*/ 3061358 h 3305858"/>
                <a:gd name="connsiteX3" fmla="*/ 251231 w 1716176"/>
                <a:gd name="connsiteY3" fmla="*/ 2767988 h 3305858"/>
                <a:gd name="connsiteX4" fmla="*/ 232181 w 1716176"/>
                <a:gd name="connsiteY4" fmla="*/ 2566058 h 3305858"/>
                <a:gd name="connsiteX5" fmla="*/ 222656 w 1716176"/>
                <a:gd name="connsiteY5" fmla="*/ 2453663 h 3305858"/>
                <a:gd name="connsiteX6" fmla="*/ 205511 w 1716176"/>
                <a:gd name="connsiteY6" fmla="*/ 2249828 h 3305858"/>
                <a:gd name="connsiteX7" fmla="*/ 186461 w 1716176"/>
                <a:gd name="connsiteY7" fmla="*/ 2063138 h 3305858"/>
                <a:gd name="connsiteX8" fmla="*/ 176936 w 1716176"/>
                <a:gd name="connsiteY8" fmla="*/ 1849778 h 3305858"/>
                <a:gd name="connsiteX9" fmla="*/ 190271 w 1716176"/>
                <a:gd name="connsiteY9" fmla="*/ 1181123 h 3305858"/>
                <a:gd name="connsiteX10" fmla="*/ 184556 w 1716176"/>
                <a:gd name="connsiteY10" fmla="*/ 1127783 h 3305858"/>
                <a:gd name="connsiteX11" fmla="*/ 176936 w 1716176"/>
                <a:gd name="connsiteY11" fmla="*/ 1080158 h 3305858"/>
                <a:gd name="connsiteX12" fmla="*/ 150266 w 1716176"/>
                <a:gd name="connsiteY12" fmla="*/ 1040153 h 3305858"/>
                <a:gd name="connsiteX13" fmla="*/ 112166 w 1716176"/>
                <a:gd name="connsiteY13" fmla="*/ 996338 h 3305858"/>
                <a:gd name="connsiteX14" fmla="*/ 85496 w 1716176"/>
                <a:gd name="connsiteY14" fmla="*/ 967763 h 3305858"/>
                <a:gd name="connsiteX15" fmla="*/ 45491 w 1716176"/>
                <a:gd name="connsiteY15" fmla="*/ 920138 h 3305858"/>
                <a:gd name="connsiteX16" fmla="*/ 28346 w 1716176"/>
                <a:gd name="connsiteY16" fmla="*/ 882038 h 3305858"/>
                <a:gd name="connsiteX17" fmla="*/ 1676 w 1716176"/>
                <a:gd name="connsiteY17" fmla="*/ 832508 h 3305858"/>
                <a:gd name="connsiteX18" fmla="*/ 1676 w 1716176"/>
                <a:gd name="connsiteY18" fmla="*/ 769643 h 3305858"/>
                <a:gd name="connsiteX19" fmla="*/ 13106 w 1716176"/>
                <a:gd name="connsiteY19" fmla="*/ 714398 h 3305858"/>
                <a:gd name="connsiteX20" fmla="*/ 35966 w 1716176"/>
                <a:gd name="connsiteY20" fmla="*/ 678203 h 3305858"/>
                <a:gd name="connsiteX21" fmla="*/ 51206 w 1716176"/>
                <a:gd name="connsiteY21" fmla="*/ 645818 h 3305858"/>
                <a:gd name="connsiteX22" fmla="*/ 64541 w 1716176"/>
                <a:gd name="connsiteY22" fmla="*/ 567713 h 3305858"/>
                <a:gd name="connsiteX23" fmla="*/ 74066 w 1716176"/>
                <a:gd name="connsiteY23" fmla="*/ 531518 h 3305858"/>
                <a:gd name="connsiteX24" fmla="*/ 89306 w 1716176"/>
                <a:gd name="connsiteY24" fmla="*/ 508658 h 3305858"/>
                <a:gd name="connsiteX25" fmla="*/ 108356 w 1716176"/>
                <a:gd name="connsiteY25" fmla="*/ 478178 h 3305858"/>
                <a:gd name="connsiteX26" fmla="*/ 144551 w 1716176"/>
                <a:gd name="connsiteY26" fmla="*/ 462938 h 3305858"/>
                <a:gd name="connsiteX27" fmla="*/ 163601 w 1716176"/>
                <a:gd name="connsiteY27" fmla="*/ 421028 h 3305858"/>
                <a:gd name="connsiteX28" fmla="*/ 173126 w 1716176"/>
                <a:gd name="connsiteY28" fmla="*/ 348638 h 3305858"/>
                <a:gd name="connsiteX29" fmla="*/ 211226 w 1716176"/>
                <a:gd name="connsiteY29" fmla="*/ 333398 h 3305858"/>
                <a:gd name="connsiteX30" fmla="*/ 241706 w 1716176"/>
                <a:gd name="connsiteY30" fmla="*/ 325778 h 3305858"/>
                <a:gd name="connsiteX31" fmla="*/ 264566 w 1716176"/>
                <a:gd name="connsiteY31" fmla="*/ 318158 h 3305858"/>
                <a:gd name="connsiteX32" fmla="*/ 295046 w 1716176"/>
                <a:gd name="connsiteY32" fmla="*/ 302918 h 3305858"/>
                <a:gd name="connsiteX33" fmla="*/ 333146 w 1716176"/>
                <a:gd name="connsiteY33" fmla="*/ 287678 h 3305858"/>
                <a:gd name="connsiteX34" fmla="*/ 356006 w 1716176"/>
                <a:gd name="connsiteY34" fmla="*/ 280058 h 3305858"/>
                <a:gd name="connsiteX35" fmla="*/ 378866 w 1716176"/>
                <a:gd name="connsiteY35" fmla="*/ 272438 h 3305858"/>
                <a:gd name="connsiteX36" fmla="*/ 411251 w 1716176"/>
                <a:gd name="connsiteY36" fmla="*/ 264818 h 3305858"/>
                <a:gd name="connsiteX37" fmla="*/ 455066 w 1716176"/>
                <a:gd name="connsiteY37" fmla="*/ 251483 h 3305858"/>
                <a:gd name="connsiteX38" fmla="*/ 542696 w 1716176"/>
                <a:gd name="connsiteY38" fmla="*/ 257198 h 3305858"/>
                <a:gd name="connsiteX39" fmla="*/ 561746 w 1716176"/>
                <a:gd name="connsiteY39" fmla="*/ 302918 h 3305858"/>
                <a:gd name="connsiteX40" fmla="*/ 552221 w 1716176"/>
                <a:gd name="connsiteY40" fmla="*/ 358163 h 3305858"/>
                <a:gd name="connsiteX41" fmla="*/ 546506 w 1716176"/>
                <a:gd name="connsiteY41" fmla="*/ 396263 h 3305858"/>
                <a:gd name="connsiteX42" fmla="*/ 575081 w 1716176"/>
                <a:gd name="connsiteY42" fmla="*/ 457223 h 3305858"/>
                <a:gd name="connsiteX43" fmla="*/ 698906 w 1716176"/>
                <a:gd name="connsiteY43" fmla="*/ 424838 h 3305858"/>
                <a:gd name="connsiteX44" fmla="*/ 754151 w 1716176"/>
                <a:gd name="connsiteY44" fmla="*/ 409598 h 3305858"/>
                <a:gd name="connsiteX45" fmla="*/ 801776 w 1716176"/>
                <a:gd name="connsiteY45" fmla="*/ 381023 h 3305858"/>
                <a:gd name="connsiteX46" fmla="*/ 775106 w 1716176"/>
                <a:gd name="connsiteY46" fmla="*/ 396263 h 3305858"/>
                <a:gd name="connsiteX47" fmla="*/ 828446 w 1716176"/>
                <a:gd name="connsiteY47" fmla="*/ 363878 h 3305858"/>
                <a:gd name="connsiteX48" fmla="*/ 851306 w 1716176"/>
                <a:gd name="connsiteY48" fmla="*/ 335303 h 3305858"/>
                <a:gd name="connsiteX49" fmla="*/ 845591 w 1716176"/>
                <a:gd name="connsiteY49" fmla="*/ 278153 h 3305858"/>
                <a:gd name="connsiteX50" fmla="*/ 832256 w 1716176"/>
                <a:gd name="connsiteY50" fmla="*/ 247673 h 3305858"/>
                <a:gd name="connsiteX51" fmla="*/ 836066 w 1716176"/>
                <a:gd name="connsiteY51" fmla="*/ 234338 h 3305858"/>
                <a:gd name="connsiteX52" fmla="*/ 851306 w 1716176"/>
                <a:gd name="connsiteY52" fmla="*/ 211478 h 3305858"/>
                <a:gd name="connsiteX53" fmla="*/ 874166 w 1716176"/>
                <a:gd name="connsiteY53" fmla="*/ 203858 h 3305858"/>
                <a:gd name="connsiteX54" fmla="*/ 927506 w 1716176"/>
                <a:gd name="connsiteY54" fmla="*/ 165758 h 3305858"/>
                <a:gd name="connsiteX55" fmla="*/ 950366 w 1716176"/>
                <a:gd name="connsiteY55" fmla="*/ 158138 h 3305858"/>
                <a:gd name="connsiteX56" fmla="*/ 975131 w 1716176"/>
                <a:gd name="connsiteY56" fmla="*/ 125753 h 3305858"/>
                <a:gd name="connsiteX57" fmla="*/ 1011326 w 1716176"/>
                <a:gd name="connsiteY57" fmla="*/ 104798 h 3305858"/>
                <a:gd name="connsiteX58" fmla="*/ 1034186 w 1716176"/>
                <a:gd name="connsiteY58" fmla="*/ 89558 h 3305858"/>
                <a:gd name="connsiteX59" fmla="*/ 1057046 w 1716176"/>
                <a:gd name="connsiteY59" fmla="*/ 81938 h 3305858"/>
                <a:gd name="connsiteX60" fmla="*/ 1079906 w 1716176"/>
                <a:gd name="connsiteY60" fmla="*/ 66698 h 3305858"/>
                <a:gd name="connsiteX61" fmla="*/ 1110386 w 1716176"/>
                <a:gd name="connsiteY61" fmla="*/ 41933 h 3305858"/>
                <a:gd name="connsiteX62" fmla="*/ 1154201 w 1716176"/>
                <a:gd name="connsiteY62" fmla="*/ 22883 h 3305858"/>
                <a:gd name="connsiteX63" fmla="*/ 1194206 w 1716176"/>
                <a:gd name="connsiteY63" fmla="*/ 15263 h 3305858"/>
                <a:gd name="connsiteX64" fmla="*/ 1241831 w 1716176"/>
                <a:gd name="connsiteY64" fmla="*/ 5738 h 3305858"/>
                <a:gd name="connsiteX65" fmla="*/ 1297076 w 1716176"/>
                <a:gd name="connsiteY65" fmla="*/ 23 h 3305858"/>
                <a:gd name="connsiteX66" fmla="*/ 1367561 w 1716176"/>
                <a:gd name="connsiteY66" fmla="*/ 3833 h 3305858"/>
                <a:gd name="connsiteX67" fmla="*/ 1409471 w 1716176"/>
                <a:gd name="connsiteY67" fmla="*/ 5738 h 3305858"/>
                <a:gd name="connsiteX68" fmla="*/ 1447571 w 1716176"/>
                <a:gd name="connsiteY68" fmla="*/ 15263 h 3305858"/>
                <a:gd name="connsiteX69" fmla="*/ 1493291 w 1716176"/>
                <a:gd name="connsiteY69" fmla="*/ 40028 h 3305858"/>
                <a:gd name="connsiteX70" fmla="*/ 1539011 w 1716176"/>
                <a:gd name="connsiteY70" fmla="*/ 72413 h 3305858"/>
                <a:gd name="connsiteX71" fmla="*/ 1565681 w 1716176"/>
                <a:gd name="connsiteY71" fmla="*/ 95273 h 3305858"/>
                <a:gd name="connsiteX72" fmla="*/ 1607591 w 1716176"/>
                <a:gd name="connsiteY72" fmla="*/ 129563 h 3305858"/>
                <a:gd name="connsiteX73" fmla="*/ 1641881 w 1716176"/>
                <a:gd name="connsiteY73" fmla="*/ 161948 h 3305858"/>
                <a:gd name="connsiteX74" fmla="*/ 1653311 w 1716176"/>
                <a:gd name="connsiteY74" fmla="*/ 213383 h 3305858"/>
                <a:gd name="connsiteX75" fmla="*/ 1643786 w 1716176"/>
                <a:gd name="connsiteY75" fmla="*/ 270533 h 3305858"/>
                <a:gd name="connsiteX76" fmla="*/ 1657121 w 1716176"/>
                <a:gd name="connsiteY76" fmla="*/ 304823 h 3305858"/>
                <a:gd name="connsiteX77" fmla="*/ 1683791 w 1716176"/>
                <a:gd name="connsiteY77" fmla="*/ 331493 h 3305858"/>
                <a:gd name="connsiteX78" fmla="*/ 1693316 w 1716176"/>
                <a:gd name="connsiteY78" fmla="*/ 363878 h 3305858"/>
                <a:gd name="connsiteX79" fmla="*/ 1712366 w 1716176"/>
                <a:gd name="connsiteY79" fmla="*/ 394358 h 3305858"/>
                <a:gd name="connsiteX80" fmla="*/ 1716176 w 1716176"/>
                <a:gd name="connsiteY80" fmla="*/ 430553 h 3305858"/>
                <a:gd name="connsiteX81" fmla="*/ 1706651 w 1716176"/>
                <a:gd name="connsiteY81" fmla="*/ 480083 h 3305858"/>
                <a:gd name="connsiteX82" fmla="*/ 1689506 w 1716176"/>
                <a:gd name="connsiteY82" fmla="*/ 531518 h 3305858"/>
                <a:gd name="connsiteX83" fmla="*/ 1678076 w 1716176"/>
                <a:gd name="connsiteY83" fmla="*/ 584858 h 3305858"/>
                <a:gd name="connsiteX84" fmla="*/ 1666646 w 1716176"/>
                <a:gd name="connsiteY84" fmla="*/ 630578 h 3305858"/>
                <a:gd name="connsiteX85" fmla="*/ 1659026 w 1716176"/>
                <a:gd name="connsiteY85" fmla="*/ 653438 h 3305858"/>
                <a:gd name="connsiteX86" fmla="*/ 1653311 w 1716176"/>
                <a:gd name="connsiteY86" fmla="*/ 683918 h 3305858"/>
                <a:gd name="connsiteX87" fmla="*/ 1626641 w 1716176"/>
                <a:gd name="connsiteY87" fmla="*/ 742973 h 3305858"/>
                <a:gd name="connsiteX88" fmla="*/ 1558061 w 1716176"/>
                <a:gd name="connsiteY88" fmla="*/ 765833 h 3305858"/>
                <a:gd name="connsiteX89" fmla="*/ 1468526 w 1716176"/>
                <a:gd name="connsiteY89" fmla="*/ 760118 h 3305858"/>
                <a:gd name="connsiteX90" fmla="*/ 1392326 w 1716176"/>
                <a:gd name="connsiteY90" fmla="*/ 744878 h 3305858"/>
                <a:gd name="connsiteX91" fmla="*/ 1325651 w 1716176"/>
                <a:gd name="connsiteY91" fmla="*/ 733448 h 3305858"/>
                <a:gd name="connsiteX92" fmla="*/ 1238021 w 1716176"/>
                <a:gd name="connsiteY92" fmla="*/ 741068 h 3305858"/>
                <a:gd name="connsiteX93" fmla="*/ 1211351 w 1716176"/>
                <a:gd name="connsiteY93" fmla="*/ 760118 h 3305858"/>
                <a:gd name="connsiteX94" fmla="*/ 1192301 w 1716176"/>
                <a:gd name="connsiteY94" fmla="*/ 782978 h 3305858"/>
                <a:gd name="connsiteX95" fmla="*/ 1158011 w 1716176"/>
                <a:gd name="connsiteY95" fmla="*/ 809648 h 3305858"/>
                <a:gd name="connsiteX96" fmla="*/ 1123721 w 1716176"/>
                <a:gd name="connsiteY96" fmla="*/ 842033 h 3305858"/>
                <a:gd name="connsiteX97" fmla="*/ 1102766 w 1716176"/>
                <a:gd name="connsiteY97" fmla="*/ 859178 h 3305858"/>
                <a:gd name="connsiteX98" fmla="*/ 1074191 w 1716176"/>
                <a:gd name="connsiteY98" fmla="*/ 885848 h 3305858"/>
                <a:gd name="connsiteX99" fmla="*/ 1049426 w 1716176"/>
                <a:gd name="connsiteY99" fmla="*/ 920138 h 3305858"/>
                <a:gd name="connsiteX100" fmla="*/ 1024661 w 1716176"/>
                <a:gd name="connsiteY100" fmla="*/ 954428 h 3305858"/>
                <a:gd name="connsiteX101" fmla="*/ 1005611 w 1716176"/>
                <a:gd name="connsiteY101" fmla="*/ 996338 h 3305858"/>
                <a:gd name="connsiteX102" fmla="*/ 984656 w 1716176"/>
                <a:gd name="connsiteY102" fmla="*/ 1024913 h 3305858"/>
                <a:gd name="connsiteX103" fmla="*/ 965606 w 1716176"/>
                <a:gd name="connsiteY103" fmla="*/ 1064918 h 3305858"/>
                <a:gd name="connsiteX104" fmla="*/ 940841 w 1716176"/>
                <a:gd name="connsiteY104" fmla="*/ 1112543 h 3305858"/>
                <a:gd name="connsiteX105" fmla="*/ 927506 w 1716176"/>
                <a:gd name="connsiteY105" fmla="*/ 1144928 h 3305858"/>
                <a:gd name="connsiteX106" fmla="*/ 919886 w 1716176"/>
                <a:gd name="connsiteY106" fmla="*/ 1209698 h 3305858"/>
                <a:gd name="connsiteX107" fmla="*/ 965606 w 1716176"/>
                <a:gd name="connsiteY107" fmla="*/ 1238273 h 3305858"/>
                <a:gd name="connsiteX108" fmla="*/ 1007516 w 1716176"/>
                <a:gd name="connsiteY108" fmla="*/ 1283993 h 3305858"/>
                <a:gd name="connsiteX109" fmla="*/ 975131 w 1716176"/>
                <a:gd name="connsiteY109" fmla="*/ 1365908 h 3305858"/>
                <a:gd name="connsiteX110" fmla="*/ 942746 w 1716176"/>
                <a:gd name="connsiteY110" fmla="*/ 1424963 h 3305858"/>
                <a:gd name="connsiteX111" fmla="*/ 908456 w 1716176"/>
                <a:gd name="connsiteY111" fmla="*/ 1468778 h 3305858"/>
                <a:gd name="connsiteX112" fmla="*/ 841781 w 1716176"/>
                <a:gd name="connsiteY112" fmla="*/ 1541168 h 3305858"/>
                <a:gd name="connsiteX113" fmla="*/ 824636 w 1716176"/>
                <a:gd name="connsiteY113" fmla="*/ 1668803 h 3305858"/>
                <a:gd name="connsiteX114" fmla="*/ 801776 w 1716176"/>
                <a:gd name="connsiteY114" fmla="*/ 1832633 h 3305858"/>
                <a:gd name="connsiteX115" fmla="*/ 796061 w 1716176"/>
                <a:gd name="connsiteY115" fmla="*/ 1906928 h 3305858"/>
                <a:gd name="connsiteX116" fmla="*/ 786536 w 1716176"/>
                <a:gd name="connsiteY116" fmla="*/ 2120288 h 3305858"/>
                <a:gd name="connsiteX117" fmla="*/ 813206 w 1716176"/>
                <a:gd name="connsiteY117" fmla="*/ 2547008 h 3305858"/>
                <a:gd name="connsiteX118" fmla="*/ 826541 w 1716176"/>
                <a:gd name="connsiteY118" fmla="*/ 3061358 h 3305858"/>
                <a:gd name="connsiteX119" fmla="*/ 820826 w 1716176"/>
                <a:gd name="connsiteY119" fmla="*/ 3282338 h 3305858"/>
                <a:gd name="connsiteX120" fmla="*/ 737006 w 1716176"/>
                <a:gd name="connsiteY120" fmla="*/ 3299483 h 3305858"/>
                <a:gd name="connsiteX121" fmla="*/ 436016 w 1716176"/>
                <a:gd name="connsiteY121" fmla="*/ 3291863 h 3305858"/>
                <a:gd name="connsiteX122" fmla="*/ 306476 w 1716176"/>
                <a:gd name="connsiteY122" fmla="*/ 3286148 h 3305858"/>
                <a:gd name="connsiteX0" fmla="*/ 308511 w 1718211"/>
                <a:gd name="connsiteY0" fmla="*/ 3286148 h 3305858"/>
                <a:gd name="connsiteX1" fmla="*/ 291366 w 1718211"/>
                <a:gd name="connsiteY1" fmla="*/ 3181373 h 3305858"/>
                <a:gd name="connsiteX2" fmla="*/ 289461 w 1718211"/>
                <a:gd name="connsiteY2" fmla="*/ 3061358 h 3305858"/>
                <a:gd name="connsiteX3" fmla="*/ 253266 w 1718211"/>
                <a:gd name="connsiteY3" fmla="*/ 2767988 h 3305858"/>
                <a:gd name="connsiteX4" fmla="*/ 234216 w 1718211"/>
                <a:gd name="connsiteY4" fmla="*/ 2566058 h 3305858"/>
                <a:gd name="connsiteX5" fmla="*/ 224691 w 1718211"/>
                <a:gd name="connsiteY5" fmla="*/ 2453663 h 3305858"/>
                <a:gd name="connsiteX6" fmla="*/ 207546 w 1718211"/>
                <a:gd name="connsiteY6" fmla="*/ 2249828 h 3305858"/>
                <a:gd name="connsiteX7" fmla="*/ 188496 w 1718211"/>
                <a:gd name="connsiteY7" fmla="*/ 2063138 h 3305858"/>
                <a:gd name="connsiteX8" fmla="*/ 178971 w 1718211"/>
                <a:gd name="connsiteY8" fmla="*/ 1849778 h 3305858"/>
                <a:gd name="connsiteX9" fmla="*/ 192306 w 1718211"/>
                <a:gd name="connsiteY9" fmla="*/ 1181123 h 3305858"/>
                <a:gd name="connsiteX10" fmla="*/ 186591 w 1718211"/>
                <a:gd name="connsiteY10" fmla="*/ 1127783 h 3305858"/>
                <a:gd name="connsiteX11" fmla="*/ 178971 w 1718211"/>
                <a:gd name="connsiteY11" fmla="*/ 1080158 h 3305858"/>
                <a:gd name="connsiteX12" fmla="*/ 152301 w 1718211"/>
                <a:gd name="connsiteY12" fmla="*/ 1040153 h 3305858"/>
                <a:gd name="connsiteX13" fmla="*/ 114201 w 1718211"/>
                <a:gd name="connsiteY13" fmla="*/ 996338 h 3305858"/>
                <a:gd name="connsiteX14" fmla="*/ 87531 w 1718211"/>
                <a:gd name="connsiteY14" fmla="*/ 967763 h 3305858"/>
                <a:gd name="connsiteX15" fmla="*/ 47526 w 1718211"/>
                <a:gd name="connsiteY15" fmla="*/ 920138 h 3305858"/>
                <a:gd name="connsiteX16" fmla="*/ 3711 w 1718211"/>
                <a:gd name="connsiteY16" fmla="*/ 832508 h 3305858"/>
                <a:gd name="connsiteX17" fmla="*/ 3711 w 1718211"/>
                <a:gd name="connsiteY17" fmla="*/ 769643 h 3305858"/>
                <a:gd name="connsiteX18" fmla="*/ 15141 w 1718211"/>
                <a:gd name="connsiteY18" fmla="*/ 714398 h 3305858"/>
                <a:gd name="connsiteX19" fmla="*/ 38001 w 1718211"/>
                <a:gd name="connsiteY19" fmla="*/ 678203 h 3305858"/>
                <a:gd name="connsiteX20" fmla="*/ 53241 w 1718211"/>
                <a:gd name="connsiteY20" fmla="*/ 645818 h 3305858"/>
                <a:gd name="connsiteX21" fmla="*/ 66576 w 1718211"/>
                <a:gd name="connsiteY21" fmla="*/ 567713 h 3305858"/>
                <a:gd name="connsiteX22" fmla="*/ 76101 w 1718211"/>
                <a:gd name="connsiteY22" fmla="*/ 531518 h 3305858"/>
                <a:gd name="connsiteX23" fmla="*/ 91341 w 1718211"/>
                <a:gd name="connsiteY23" fmla="*/ 508658 h 3305858"/>
                <a:gd name="connsiteX24" fmla="*/ 110391 w 1718211"/>
                <a:gd name="connsiteY24" fmla="*/ 478178 h 3305858"/>
                <a:gd name="connsiteX25" fmla="*/ 146586 w 1718211"/>
                <a:gd name="connsiteY25" fmla="*/ 462938 h 3305858"/>
                <a:gd name="connsiteX26" fmla="*/ 165636 w 1718211"/>
                <a:gd name="connsiteY26" fmla="*/ 421028 h 3305858"/>
                <a:gd name="connsiteX27" fmla="*/ 175161 w 1718211"/>
                <a:gd name="connsiteY27" fmla="*/ 348638 h 3305858"/>
                <a:gd name="connsiteX28" fmla="*/ 213261 w 1718211"/>
                <a:gd name="connsiteY28" fmla="*/ 333398 h 3305858"/>
                <a:gd name="connsiteX29" fmla="*/ 243741 w 1718211"/>
                <a:gd name="connsiteY29" fmla="*/ 325778 h 3305858"/>
                <a:gd name="connsiteX30" fmla="*/ 266601 w 1718211"/>
                <a:gd name="connsiteY30" fmla="*/ 318158 h 3305858"/>
                <a:gd name="connsiteX31" fmla="*/ 297081 w 1718211"/>
                <a:gd name="connsiteY31" fmla="*/ 302918 h 3305858"/>
                <a:gd name="connsiteX32" fmla="*/ 335181 w 1718211"/>
                <a:gd name="connsiteY32" fmla="*/ 287678 h 3305858"/>
                <a:gd name="connsiteX33" fmla="*/ 358041 w 1718211"/>
                <a:gd name="connsiteY33" fmla="*/ 280058 h 3305858"/>
                <a:gd name="connsiteX34" fmla="*/ 380901 w 1718211"/>
                <a:gd name="connsiteY34" fmla="*/ 272438 h 3305858"/>
                <a:gd name="connsiteX35" fmla="*/ 413286 w 1718211"/>
                <a:gd name="connsiteY35" fmla="*/ 264818 h 3305858"/>
                <a:gd name="connsiteX36" fmla="*/ 457101 w 1718211"/>
                <a:gd name="connsiteY36" fmla="*/ 251483 h 3305858"/>
                <a:gd name="connsiteX37" fmla="*/ 544731 w 1718211"/>
                <a:gd name="connsiteY37" fmla="*/ 257198 h 3305858"/>
                <a:gd name="connsiteX38" fmla="*/ 563781 w 1718211"/>
                <a:gd name="connsiteY38" fmla="*/ 302918 h 3305858"/>
                <a:gd name="connsiteX39" fmla="*/ 554256 w 1718211"/>
                <a:gd name="connsiteY39" fmla="*/ 358163 h 3305858"/>
                <a:gd name="connsiteX40" fmla="*/ 548541 w 1718211"/>
                <a:gd name="connsiteY40" fmla="*/ 396263 h 3305858"/>
                <a:gd name="connsiteX41" fmla="*/ 577116 w 1718211"/>
                <a:gd name="connsiteY41" fmla="*/ 457223 h 3305858"/>
                <a:gd name="connsiteX42" fmla="*/ 700941 w 1718211"/>
                <a:gd name="connsiteY42" fmla="*/ 424838 h 3305858"/>
                <a:gd name="connsiteX43" fmla="*/ 756186 w 1718211"/>
                <a:gd name="connsiteY43" fmla="*/ 409598 h 3305858"/>
                <a:gd name="connsiteX44" fmla="*/ 803811 w 1718211"/>
                <a:gd name="connsiteY44" fmla="*/ 381023 h 3305858"/>
                <a:gd name="connsiteX45" fmla="*/ 777141 w 1718211"/>
                <a:gd name="connsiteY45" fmla="*/ 396263 h 3305858"/>
                <a:gd name="connsiteX46" fmla="*/ 830481 w 1718211"/>
                <a:gd name="connsiteY46" fmla="*/ 363878 h 3305858"/>
                <a:gd name="connsiteX47" fmla="*/ 853341 w 1718211"/>
                <a:gd name="connsiteY47" fmla="*/ 335303 h 3305858"/>
                <a:gd name="connsiteX48" fmla="*/ 847626 w 1718211"/>
                <a:gd name="connsiteY48" fmla="*/ 278153 h 3305858"/>
                <a:gd name="connsiteX49" fmla="*/ 834291 w 1718211"/>
                <a:gd name="connsiteY49" fmla="*/ 247673 h 3305858"/>
                <a:gd name="connsiteX50" fmla="*/ 838101 w 1718211"/>
                <a:gd name="connsiteY50" fmla="*/ 234338 h 3305858"/>
                <a:gd name="connsiteX51" fmla="*/ 853341 w 1718211"/>
                <a:gd name="connsiteY51" fmla="*/ 211478 h 3305858"/>
                <a:gd name="connsiteX52" fmla="*/ 876201 w 1718211"/>
                <a:gd name="connsiteY52" fmla="*/ 203858 h 3305858"/>
                <a:gd name="connsiteX53" fmla="*/ 929541 w 1718211"/>
                <a:gd name="connsiteY53" fmla="*/ 165758 h 3305858"/>
                <a:gd name="connsiteX54" fmla="*/ 952401 w 1718211"/>
                <a:gd name="connsiteY54" fmla="*/ 158138 h 3305858"/>
                <a:gd name="connsiteX55" fmla="*/ 977166 w 1718211"/>
                <a:gd name="connsiteY55" fmla="*/ 125753 h 3305858"/>
                <a:gd name="connsiteX56" fmla="*/ 1013361 w 1718211"/>
                <a:gd name="connsiteY56" fmla="*/ 104798 h 3305858"/>
                <a:gd name="connsiteX57" fmla="*/ 1036221 w 1718211"/>
                <a:gd name="connsiteY57" fmla="*/ 89558 h 3305858"/>
                <a:gd name="connsiteX58" fmla="*/ 1059081 w 1718211"/>
                <a:gd name="connsiteY58" fmla="*/ 81938 h 3305858"/>
                <a:gd name="connsiteX59" fmla="*/ 1081941 w 1718211"/>
                <a:gd name="connsiteY59" fmla="*/ 66698 h 3305858"/>
                <a:gd name="connsiteX60" fmla="*/ 1112421 w 1718211"/>
                <a:gd name="connsiteY60" fmla="*/ 41933 h 3305858"/>
                <a:gd name="connsiteX61" fmla="*/ 1156236 w 1718211"/>
                <a:gd name="connsiteY61" fmla="*/ 22883 h 3305858"/>
                <a:gd name="connsiteX62" fmla="*/ 1196241 w 1718211"/>
                <a:gd name="connsiteY62" fmla="*/ 15263 h 3305858"/>
                <a:gd name="connsiteX63" fmla="*/ 1243866 w 1718211"/>
                <a:gd name="connsiteY63" fmla="*/ 5738 h 3305858"/>
                <a:gd name="connsiteX64" fmla="*/ 1299111 w 1718211"/>
                <a:gd name="connsiteY64" fmla="*/ 23 h 3305858"/>
                <a:gd name="connsiteX65" fmla="*/ 1369596 w 1718211"/>
                <a:gd name="connsiteY65" fmla="*/ 3833 h 3305858"/>
                <a:gd name="connsiteX66" fmla="*/ 1411506 w 1718211"/>
                <a:gd name="connsiteY66" fmla="*/ 5738 h 3305858"/>
                <a:gd name="connsiteX67" fmla="*/ 1449606 w 1718211"/>
                <a:gd name="connsiteY67" fmla="*/ 15263 h 3305858"/>
                <a:gd name="connsiteX68" fmla="*/ 1495326 w 1718211"/>
                <a:gd name="connsiteY68" fmla="*/ 40028 h 3305858"/>
                <a:gd name="connsiteX69" fmla="*/ 1541046 w 1718211"/>
                <a:gd name="connsiteY69" fmla="*/ 72413 h 3305858"/>
                <a:gd name="connsiteX70" fmla="*/ 1567716 w 1718211"/>
                <a:gd name="connsiteY70" fmla="*/ 95273 h 3305858"/>
                <a:gd name="connsiteX71" fmla="*/ 1609626 w 1718211"/>
                <a:gd name="connsiteY71" fmla="*/ 129563 h 3305858"/>
                <a:gd name="connsiteX72" fmla="*/ 1643916 w 1718211"/>
                <a:gd name="connsiteY72" fmla="*/ 161948 h 3305858"/>
                <a:gd name="connsiteX73" fmla="*/ 1655346 w 1718211"/>
                <a:gd name="connsiteY73" fmla="*/ 213383 h 3305858"/>
                <a:gd name="connsiteX74" fmla="*/ 1645821 w 1718211"/>
                <a:gd name="connsiteY74" fmla="*/ 270533 h 3305858"/>
                <a:gd name="connsiteX75" fmla="*/ 1659156 w 1718211"/>
                <a:gd name="connsiteY75" fmla="*/ 304823 h 3305858"/>
                <a:gd name="connsiteX76" fmla="*/ 1685826 w 1718211"/>
                <a:gd name="connsiteY76" fmla="*/ 331493 h 3305858"/>
                <a:gd name="connsiteX77" fmla="*/ 1695351 w 1718211"/>
                <a:gd name="connsiteY77" fmla="*/ 363878 h 3305858"/>
                <a:gd name="connsiteX78" fmla="*/ 1714401 w 1718211"/>
                <a:gd name="connsiteY78" fmla="*/ 394358 h 3305858"/>
                <a:gd name="connsiteX79" fmla="*/ 1718211 w 1718211"/>
                <a:gd name="connsiteY79" fmla="*/ 430553 h 3305858"/>
                <a:gd name="connsiteX80" fmla="*/ 1708686 w 1718211"/>
                <a:gd name="connsiteY80" fmla="*/ 480083 h 3305858"/>
                <a:gd name="connsiteX81" fmla="*/ 1691541 w 1718211"/>
                <a:gd name="connsiteY81" fmla="*/ 531518 h 3305858"/>
                <a:gd name="connsiteX82" fmla="*/ 1680111 w 1718211"/>
                <a:gd name="connsiteY82" fmla="*/ 584858 h 3305858"/>
                <a:gd name="connsiteX83" fmla="*/ 1668681 w 1718211"/>
                <a:gd name="connsiteY83" fmla="*/ 630578 h 3305858"/>
                <a:gd name="connsiteX84" fmla="*/ 1661061 w 1718211"/>
                <a:gd name="connsiteY84" fmla="*/ 653438 h 3305858"/>
                <a:gd name="connsiteX85" fmla="*/ 1655346 w 1718211"/>
                <a:gd name="connsiteY85" fmla="*/ 683918 h 3305858"/>
                <a:gd name="connsiteX86" fmla="*/ 1628676 w 1718211"/>
                <a:gd name="connsiteY86" fmla="*/ 742973 h 3305858"/>
                <a:gd name="connsiteX87" fmla="*/ 1560096 w 1718211"/>
                <a:gd name="connsiteY87" fmla="*/ 765833 h 3305858"/>
                <a:gd name="connsiteX88" fmla="*/ 1470561 w 1718211"/>
                <a:gd name="connsiteY88" fmla="*/ 760118 h 3305858"/>
                <a:gd name="connsiteX89" fmla="*/ 1394361 w 1718211"/>
                <a:gd name="connsiteY89" fmla="*/ 744878 h 3305858"/>
                <a:gd name="connsiteX90" fmla="*/ 1327686 w 1718211"/>
                <a:gd name="connsiteY90" fmla="*/ 733448 h 3305858"/>
                <a:gd name="connsiteX91" fmla="*/ 1240056 w 1718211"/>
                <a:gd name="connsiteY91" fmla="*/ 741068 h 3305858"/>
                <a:gd name="connsiteX92" fmla="*/ 1213386 w 1718211"/>
                <a:gd name="connsiteY92" fmla="*/ 760118 h 3305858"/>
                <a:gd name="connsiteX93" fmla="*/ 1194336 w 1718211"/>
                <a:gd name="connsiteY93" fmla="*/ 782978 h 3305858"/>
                <a:gd name="connsiteX94" fmla="*/ 1160046 w 1718211"/>
                <a:gd name="connsiteY94" fmla="*/ 809648 h 3305858"/>
                <a:gd name="connsiteX95" fmla="*/ 1125756 w 1718211"/>
                <a:gd name="connsiteY95" fmla="*/ 842033 h 3305858"/>
                <a:gd name="connsiteX96" fmla="*/ 1104801 w 1718211"/>
                <a:gd name="connsiteY96" fmla="*/ 859178 h 3305858"/>
                <a:gd name="connsiteX97" fmla="*/ 1076226 w 1718211"/>
                <a:gd name="connsiteY97" fmla="*/ 885848 h 3305858"/>
                <a:gd name="connsiteX98" fmla="*/ 1051461 w 1718211"/>
                <a:gd name="connsiteY98" fmla="*/ 920138 h 3305858"/>
                <a:gd name="connsiteX99" fmla="*/ 1026696 w 1718211"/>
                <a:gd name="connsiteY99" fmla="*/ 954428 h 3305858"/>
                <a:gd name="connsiteX100" fmla="*/ 1007646 w 1718211"/>
                <a:gd name="connsiteY100" fmla="*/ 996338 h 3305858"/>
                <a:gd name="connsiteX101" fmla="*/ 986691 w 1718211"/>
                <a:gd name="connsiteY101" fmla="*/ 1024913 h 3305858"/>
                <a:gd name="connsiteX102" fmla="*/ 967641 w 1718211"/>
                <a:gd name="connsiteY102" fmla="*/ 1064918 h 3305858"/>
                <a:gd name="connsiteX103" fmla="*/ 942876 w 1718211"/>
                <a:gd name="connsiteY103" fmla="*/ 1112543 h 3305858"/>
                <a:gd name="connsiteX104" fmla="*/ 929541 w 1718211"/>
                <a:gd name="connsiteY104" fmla="*/ 1144928 h 3305858"/>
                <a:gd name="connsiteX105" fmla="*/ 921921 w 1718211"/>
                <a:gd name="connsiteY105" fmla="*/ 1209698 h 3305858"/>
                <a:gd name="connsiteX106" fmla="*/ 967641 w 1718211"/>
                <a:gd name="connsiteY106" fmla="*/ 1238273 h 3305858"/>
                <a:gd name="connsiteX107" fmla="*/ 1009551 w 1718211"/>
                <a:gd name="connsiteY107" fmla="*/ 1283993 h 3305858"/>
                <a:gd name="connsiteX108" fmla="*/ 977166 w 1718211"/>
                <a:gd name="connsiteY108" fmla="*/ 1365908 h 3305858"/>
                <a:gd name="connsiteX109" fmla="*/ 944781 w 1718211"/>
                <a:gd name="connsiteY109" fmla="*/ 1424963 h 3305858"/>
                <a:gd name="connsiteX110" fmla="*/ 910491 w 1718211"/>
                <a:gd name="connsiteY110" fmla="*/ 1468778 h 3305858"/>
                <a:gd name="connsiteX111" fmla="*/ 843816 w 1718211"/>
                <a:gd name="connsiteY111" fmla="*/ 1541168 h 3305858"/>
                <a:gd name="connsiteX112" fmla="*/ 826671 w 1718211"/>
                <a:gd name="connsiteY112" fmla="*/ 1668803 h 3305858"/>
                <a:gd name="connsiteX113" fmla="*/ 803811 w 1718211"/>
                <a:gd name="connsiteY113" fmla="*/ 1832633 h 3305858"/>
                <a:gd name="connsiteX114" fmla="*/ 798096 w 1718211"/>
                <a:gd name="connsiteY114" fmla="*/ 1906928 h 3305858"/>
                <a:gd name="connsiteX115" fmla="*/ 788571 w 1718211"/>
                <a:gd name="connsiteY115" fmla="*/ 2120288 h 3305858"/>
                <a:gd name="connsiteX116" fmla="*/ 815241 w 1718211"/>
                <a:gd name="connsiteY116" fmla="*/ 2547008 h 3305858"/>
                <a:gd name="connsiteX117" fmla="*/ 828576 w 1718211"/>
                <a:gd name="connsiteY117" fmla="*/ 3061358 h 3305858"/>
                <a:gd name="connsiteX118" fmla="*/ 822861 w 1718211"/>
                <a:gd name="connsiteY118" fmla="*/ 3282338 h 3305858"/>
                <a:gd name="connsiteX119" fmla="*/ 739041 w 1718211"/>
                <a:gd name="connsiteY119" fmla="*/ 3299483 h 3305858"/>
                <a:gd name="connsiteX120" fmla="*/ 438051 w 1718211"/>
                <a:gd name="connsiteY120" fmla="*/ 3291863 h 3305858"/>
                <a:gd name="connsiteX121" fmla="*/ 308511 w 1718211"/>
                <a:gd name="connsiteY121" fmla="*/ 3286148 h 3305858"/>
                <a:gd name="connsiteX0" fmla="*/ 308511 w 1718211"/>
                <a:gd name="connsiteY0" fmla="*/ 3286148 h 3305858"/>
                <a:gd name="connsiteX1" fmla="*/ 291366 w 1718211"/>
                <a:gd name="connsiteY1" fmla="*/ 3181373 h 3305858"/>
                <a:gd name="connsiteX2" fmla="*/ 289461 w 1718211"/>
                <a:gd name="connsiteY2" fmla="*/ 3061358 h 3305858"/>
                <a:gd name="connsiteX3" fmla="*/ 253266 w 1718211"/>
                <a:gd name="connsiteY3" fmla="*/ 2767988 h 3305858"/>
                <a:gd name="connsiteX4" fmla="*/ 234216 w 1718211"/>
                <a:gd name="connsiteY4" fmla="*/ 2566058 h 3305858"/>
                <a:gd name="connsiteX5" fmla="*/ 224691 w 1718211"/>
                <a:gd name="connsiteY5" fmla="*/ 2453663 h 3305858"/>
                <a:gd name="connsiteX6" fmla="*/ 207546 w 1718211"/>
                <a:gd name="connsiteY6" fmla="*/ 2249828 h 3305858"/>
                <a:gd name="connsiteX7" fmla="*/ 188496 w 1718211"/>
                <a:gd name="connsiteY7" fmla="*/ 2063138 h 3305858"/>
                <a:gd name="connsiteX8" fmla="*/ 178971 w 1718211"/>
                <a:gd name="connsiteY8" fmla="*/ 1849778 h 3305858"/>
                <a:gd name="connsiteX9" fmla="*/ 192306 w 1718211"/>
                <a:gd name="connsiteY9" fmla="*/ 1181123 h 3305858"/>
                <a:gd name="connsiteX10" fmla="*/ 186591 w 1718211"/>
                <a:gd name="connsiteY10" fmla="*/ 1127783 h 3305858"/>
                <a:gd name="connsiteX11" fmla="*/ 178971 w 1718211"/>
                <a:gd name="connsiteY11" fmla="*/ 1080158 h 3305858"/>
                <a:gd name="connsiteX12" fmla="*/ 152301 w 1718211"/>
                <a:gd name="connsiteY12" fmla="*/ 1040153 h 3305858"/>
                <a:gd name="connsiteX13" fmla="*/ 114201 w 1718211"/>
                <a:gd name="connsiteY13" fmla="*/ 996338 h 3305858"/>
                <a:gd name="connsiteX14" fmla="*/ 87531 w 1718211"/>
                <a:gd name="connsiteY14" fmla="*/ 967763 h 3305858"/>
                <a:gd name="connsiteX15" fmla="*/ 47526 w 1718211"/>
                <a:gd name="connsiteY15" fmla="*/ 920138 h 3305858"/>
                <a:gd name="connsiteX16" fmla="*/ 3711 w 1718211"/>
                <a:gd name="connsiteY16" fmla="*/ 832508 h 3305858"/>
                <a:gd name="connsiteX17" fmla="*/ 3711 w 1718211"/>
                <a:gd name="connsiteY17" fmla="*/ 769643 h 3305858"/>
                <a:gd name="connsiteX18" fmla="*/ 15141 w 1718211"/>
                <a:gd name="connsiteY18" fmla="*/ 714398 h 3305858"/>
                <a:gd name="connsiteX19" fmla="*/ 53241 w 1718211"/>
                <a:gd name="connsiteY19" fmla="*/ 645818 h 3305858"/>
                <a:gd name="connsiteX20" fmla="*/ 66576 w 1718211"/>
                <a:gd name="connsiteY20" fmla="*/ 567713 h 3305858"/>
                <a:gd name="connsiteX21" fmla="*/ 76101 w 1718211"/>
                <a:gd name="connsiteY21" fmla="*/ 531518 h 3305858"/>
                <a:gd name="connsiteX22" fmla="*/ 91341 w 1718211"/>
                <a:gd name="connsiteY22" fmla="*/ 508658 h 3305858"/>
                <a:gd name="connsiteX23" fmla="*/ 110391 w 1718211"/>
                <a:gd name="connsiteY23" fmla="*/ 478178 h 3305858"/>
                <a:gd name="connsiteX24" fmla="*/ 146586 w 1718211"/>
                <a:gd name="connsiteY24" fmla="*/ 462938 h 3305858"/>
                <a:gd name="connsiteX25" fmla="*/ 165636 w 1718211"/>
                <a:gd name="connsiteY25" fmla="*/ 421028 h 3305858"/>
                <a:gd name="connsiteX26" fmla="*/ 175161 w 1718211"/>
                <a:gd name="connsiteY26" fmla="*/ 348638 h 3305858"/>
                <a:gd name="connsiteX27" fmla="*/ 213261 w 1718211"/>
                <a:gd name="connsiteY27" fmla="*/ 333398 h 3305858"/>
                <a:gd name="connsiteX28" fmla="*/ 243741 w 1718211"/>
                <a:gd name="connsiteY28" fmla="*/ 325778 h 3305858"/>
                <a:gd name="connsiteX29" fmla="*/ 266601 w 1718211"/>
                <a:gd name="connsiteY29" fmla="*/ 318158 h 3305858"/>
                <a:gd name="connsiteX30" fmla="*/ 297081 w 1718211"/>
                <a:gd name="connsiteY30" fmla="*/ 302918 h 3305858"/>
                <a:gd name="connsiteX31" fmla="*/ 335181 w 1718211"/>
                <a:gd name="connsiteY31" fmla="*/ 287678 h 3305858"/>
                <a:gd name="connsiteX32" fmla="*/ 358041 w 1718211"/>
                <a:gd name="connsiteY32" fmla="*/ 280058 h 3305858"/>
                <a:gd name="connsiteX33" fmla="*/ 380901 w 1718211"/>
                <a:gd name="connsiteY33" fmla="*/ 272438 h 3305858"/>
                <a:gd name="connsiteX34" fmla="*/ 413286 w 1718211"/>
                <a:gd name="connsiteY34" fmla="*/ 264818 h 3305858"/>
                <a:gd name="connsiteX35" fmla="*/ 457101 w 1718211"/>
                <a:gd name="connsiteY35" fmla="*/ 251483 h 3305858"/>
                <a:gd name="connsiteX36" fmla="*/ 544731 w 1718211"/>
                <a:gd name="connsiteY36" fmla="*/ 257198 h 3305858"/>
                <a:gd name="connsiteX37" fmla="*/ 563781 w 1718211"/>
                <a:gd name="connsiteY37" fmla="*/ 302918 h 3305858"/>
                <a:gd name="connsiteX38" fmla="*/ 554256 w 1718211"/>
                <a:gd name="connsiteY38" fmla="*/ 358163 h 3305858"/>
                <a:gd name="connsiteX39" fmla="*/ 548541 w 1718211"/>
                <a:gd name="connsiteY39" fmla="*/ 396263 h 3305858"/>
                <a:gd name="connsiteX40" fmla="*/ 577116 w 1718211"/>
                <a:gd name="connsiteY40" fmla="*/ 457223 h 3305858"/>
                <a:gd name="connsiteX41" fmla="*/ 700941 w 1718211"/>
                <a:gd name="connsiteY41" fmla="*/ 424838 h 3305858"/>
                <a:gd name="connsiteX42" fmla="*/ 756186 w 1718211"/>
                <a:gd name="connsiteY42" fmla="*/ 409598 h 3305858"/>
                <a:gd name="connsiteX43" fmla="*/ 803811 w 1718211"/>
                <a:gd name="connsiteY43" fmla="*/ 381023 h 3305858"/>
                <a:gd name="connsiteX44" fmla="*/ 777141 w 1718211"/>
                <a:gd name="connsiteY44" fmla="*/ 396263 h 3305858"/>
                <a:gd name="connsiteX45" fmla="*/ 830481 w 1718211"/>
                <a:gd name="connsiteY45" fmla="*/ 363878 h 3305858"/>
                <a:gd name="connsiteX46" fmla="*/ 853341 w 1718211"/>
                <a:gd name="connsiteY46" fmla="*/ 335303 h 3305858"/>
                <a:gd name="connsiteX47" fmla="*/ 847626 w 1718211"/>
                <a:gd name="connsiteY47" fmla="*/ 278153 h 3305858"/>
                <a:gd name="connsiteX48" fmla="*/ 834291 w 1718211"/>
                <a:gd name="connsiteY48" fmla="*/ 247673 h 3305858"/>
                <a:gd name="connsiteX49" fmla="*/ 838101 w 1718211"/>
                <a:gd name="connsiteY49" fmla="*/ 234338 h 3305858"/>
                <a:gd name="connsiteX50" fmla="*/ 853341 w 1718211"/>
                <a:gd name="connsiteY50" fmla="*/ 211478 h 3305858"/>
                <a:gd name="connsiteX51" fmla="*/ 876201 w 1718211"/>
                <a:gd name="connsiteY51" fmla="*/ 203858 h 3305858"/>
                <a:gd name="connsiteX52" fmla="*/ 929541 w 1718211"/>
                <a:gd name="connsiteY52" fmla="*/ 165758 h 3305858"/>
                <a:gd name="connsiteX53" fmla="*/ 952401 w 1718211"/>
                <a:gd name="connsiteY53" fmla="*/ 158138 h 3305858"/>
                <a:gd name="connsiteX54" fmla="*/ 977166 w 1718211"/>
                <a:gd name="connsiteY54" fmla="*/ 125753 h 3305858"/>
                <a:gd name="connsiteX55" fmla="*/ 1013361 w 1718211"/>
                <a:gd name="connsiteY55" fmla="*/ 104798 h 3305858"/>
                <a:gd name="connsiteX56" fmla="*/ 1036221 w 1718211"/>
                <a:gd name="connsiteY56" fmla="*/ 89558 h 3305858"/>
                <a:gd name="connsiteX57" fmla="*/ 1059081 w 1718211"/>
                <a:gd name="connsiteY57" fmla="*/ 81938 h 3305858"/>
                <a:gd name="connsiteX58" fmla="*/ 1081941 w 1718211"/>
                <a:gd name="connsiteY58" fmla="*/ 66698 h 3305858"/>
                <a:gd name="connsiteX59" fmla="*/ 1112421 w 1718211"/>
                <a:gd name="connsiteY59" fmla="*/ 41933 h 3305858"/>
                <a:gd name="connsiteX60" fmla="*/ 1156236 w 1718211"/>
                <a:gd name="connsiteY60" fmla="*/ 22883 h 3305858"/>
                <a:gd name="connsiteX61" fmla="*/ 1196241 w 1718211"/>
                <a:gd name="connsiteY61" fmla="*/ 15263 h 3305858"/>
                <a:gd name="connsiteX62" fmla="*/ 1243866 w 1718211"/>
                <a:gd name="connsiteY62" fmla="*/ 5738 h 3305858"/>
                <a:gd name="connsiteX63" fmla="*/ 1299111 w 1718211"/>
                <a:gd name="connsiteY63" fmla="*/ 23 h 3305858"/>
                <a:gd name="connsiteX64" fmla="*/ 1369596 w 1718211"/>
                <a:gd name="connsiteY64" fmla="*/ 3833 h 3305858"/>
                <a:gd name="connsiteX65" fmla="*/ 1411506 w 1718211"/>
                <a:gd name="connsiteY65" fmla="*/ 5738 h 3305858"/>
                <a:gd name="connsiteX66" fmla="*/ 1449606 w 1718211"/>
                <a:gd name="connsiteY66" fmla="*/ 15263 h 3305858"/>
                <a:gd name="connsiteX67" fmla="*/ 1495326 w 1718211"/>
                <a:gd name="connsiteY67" fmla="*/ 40028 h 3305858"/>
                <a:gd name="connsiteX68" fmla="*/ 1541046 w 1718211"/>
                <a:gd name="connsiteY68" fmla="*/ 72413 h 3305858"/>
                <a:gd name="connsiteX69" fmla="*/ 1567716 w 1718211"/>
                <a:gd name="connsiteY69" fmla="*/ 95273 h 3305858"/>
                <a:gd name="connsiteX70" fmla="*/ 1609626 w 1718211"/>
                <a:gd name="connsiteY70" fmla="*/ 129563 h 3305858"/>
                <a:gd name="connsiteX71" fmla="*/ 1643916 w 1718211"/>
                <a:gd name="connsiteY71" fmla="*/ 161948 h 3305858"/>
                <a:gd name="connsiteX72" fmla="*/ 1655346 w 1718211"/>
                <a:gd name="connsiteY72" fmla="*/ 213383 h 3305858"/>
                <a:gd name="connsiteX73" fmla="*/ 1645821 w 1718211"/>
                <a:gd name="connsiteY73" fmla="*/ 270533 h 3305858"/>
                <a:gd name="connsiteX74" fmla="*/ 1659156 w 1718211"/>
                <a:gd name="connsiteY74" fmla="*/ 304823 h 3305858"/>
                <a:gd name="connsiteX75" fmla="*/ 1685826 w 1718211"/>
                <a:gd name="connsiteY75" fmla="*/ 331493 h 3305858"/>
                <a:gd name="connsiteX76" fmla="*/ 1695351 w 1718211"/>
                <a:gd name="connsiteY76" fmla="*/ 363878 h 3305858"/>
                <a:gd name="connsiteX77" fmla="*/ 1714401 w 1718211"/>
                <a:gd name="connsiteY77" fmla="*/ 394358 h 3305858"/>
                <a:gd name="connsiteX78" fmla="*/ 1718211 w 1718211"/>
                <a:gd name="connsiteY78" fmla="*/ 430553 h 3305858"/>
                <a:gd name="connsiteX79" fmla="*/ 1708686 w 1718211"/>
                <a:gd name="connsiteY79" fmla="*/ 480083 h 3305858"/>
                <a:gd name="connsiteX80" fmla="*/ 1691541 w 1718211"/>
                <a:gd name="connsiteY80" fmla="*/ 531518 h 3305858"/>
                <a:gd name="connsiteX81" fmla="*/ 1680111 w 1718211"/>
                <a:gd name="connsiteY81" fmla="*/ 584858 h 3305858"/>
                <a:gd name="connsiteX82" fmla="*/ 1668681 w 1718211"/>
                <a:gd name="connsiteY82" fmla="*/ 630578 h 3305858"/>
                <a:gd name="connsiteX83" fmla="*/ 1661061 w 1718211"/>
                <a:gd name="connsiteY83" fmla="*/ 653438 h 3305858"/>
                <a:gd name="connsiteX84" fmla="*/ 1655346 w 1718211"/>
                <a:gd name="connsiteY84" fmla="*/ 683918 h 3305858"/>
                <a:gd name="connsiteX85" fmla="*/ 1628676 w 1718211"/>
                <a:gd name="connsiteY85" fmla="*/ 742973 h 3305858"/>
                <a:gd name="connsiteX86" fmla="*/ 1560096 w 1718211"/>
                <a:gd name="connsiteY86" fmla="*/ 765833 h 3305858"/>
                <a:gd name="connsiteX87" fmla="*/ 1470561 w 1718211"/>
                <a:gd name="connsiteY87" fmla="*/ 760118 h 3305858"/>
                <a:gd name="connsiteX88" fmla="*/ 1394361 w 1718211"/>
                <a:gd name="connsiteY88" fmla="*/ 744878 h 3305858"/>
                <a:gd name="connsiteX89" fmla="*/ 1327686 w 1718211"/>
                <a:gd name="connsiteY89" fmla="*/ 733448 h 3305858"/>
                <a:gd name="connsiteX90" fmla="*/ 1240056 w 1718211"/>
                <a:gd name="connsiteY90" fmla="*/ 741068 h 3305858"/>
                <a:gd name="connsiteX91" fmla="*/ 1213386 w 1718211"/>
                <a:gd name="connsiteY91" fmla="*/ 760118 h 3305858"/>
                <a:gd name="connsiteX92" fmla="*/ 1194336 w 1718211"/>
                <a:gd name="connsiteY92" fmla="*/ 782978 h 3305858"/>
                <a:gd name="connsiteX93" fmla="*/ 1160046 w 1718211"/>
                <a:gd name="connsiteY93" fmla="*/ 809648 h 3305858"/>
                <a:gd name="connsiteX94" fmla="*/ 1125756 w 1718211"/>
                <a:gd name="connsiteY94" fmla="*/ 842033 h 3305858"/>
                <a:gd name="connsiteX95" fmla="*/ 1104801 w 1718211"/>
                <a:gd name="connsiteY95" fmla="*/ 859178 h 3305858"/>
                <a:gd name="connsiteX96" fmla="*/ 1076226 w 1718211"/>
                <a:gd name="connsiteY96" fmla="*/ 885848 h 3305858"/>
                <a:gd name="connsiteX97" fmla="*/ 1051461 w 1718211"/>
                <a:gd name="connsiteY97" fmla="*/ 920138 h 3305858"/>
                <a:gd name="connsiteX98" fmla="*/ 1026696 w 1718211"/>
                <a:gd name="connsiteY98" fmla="*/ 954428 h 3305858"/>
                <a:gd name="connsiteX99" fmla="*/ 1007646 w 1718211"/>
                <a:gd name="connsiteY99" fmla="*/ 996338 h 3305858"/>
                <a:gd name="connsiteX100" fmla="*/ 986691 w 1718211"/>
                <a:gd name="connsiteY100" fmla="*/ 1024913 h 3305858"/>
                <a:gd name="connsiteX101" fmla="*/ 967641 w 1718211"/>
                <a:gd name="connsiteY101" fmla="*/ 1064918 h 3305858"/>
                <a:gd name="connsiteX102" fmla="*/ 942876 w 1718211"/>
                <a:gd name="connsiteY102" fmla="*/ 1112543 h 3305858"/>
                <a:gd name="connsiteX103" fmla="*/ 929541 w 1718211"/>
                <a:gd name="connsiteY103" fmla="*/ 1144928 h 3305858"/>
                <a:gd name="connsiteX104" fmla="*/ 921921 w 1718211"/>
                <a:gd name="connsiteY104" fmla="*/ 1209698 h 3305858"/>
                <a:gd name="connsiteX105" fmla="*/ 967641 w 1718211"/>
                <a:gd name="connsiteY105" fmla="*/ 1238273 h 3305858"/>
                <a:gd name="connsiteX106" fmla="*/ 1009551 w 1718211"/>
                <a:gd name="connsiteY106" fmla="*/ 1283993 h 3305858"/>
                <a:gd name="connsiteX107" fmla="*/ 977166 w 1718211"/>
                <a:gd name="connsiteY107" fmla="*/ 1365908 h 3305858"/>
                <a:gd name="connsiteX108" fmla="*/ 944781 w 1718211"/>
                <a:gd name="connsiteY108" fmla="*/ 1424963 h 3305858"/>
                <a:gd name="connsiteX109" fmla="*/ 910491 w 1718211"/>
                <a:gd name="connsiteY109" fmla="*/ 1468778 h 3305858"/>
                <a:gd name="connsiteX110" fmla="*/ 843816 w 1718211"/>
                <a:gd name="connsiteY110" fmla="*/ 1541168 h 3305858"/>
                <a:gd name="connsiteX111" fmla="*/ 826671 w 1718211"/>
                <a:gd name="connsiteY111" fmla="*/ 1668803 h 3305858"/>
                <a:gd name="connsiteX112" fmla="*/ 803811 w 1718211"/>
                <a:gd name="connsiteY112" fmla="*/ 1832633 h 3305858"/>
                <a:gd name="connsiteX113" fmla="*/ 798096 w 1718211"/>
                <a:gd name="connsiteY113" fmla="*/ 1906928 h 3305858"/>
                <a:gd name="connsiteX114" fmla="*/ 788571 w 1718211"/>
                <a:gd name="connsiteY114" fmla="*/ 2120288 h 3305858"/>
                <a:gd name="connsiteX115" fmla="*/ 815241 w 1718211"/>
                <a:gd name="connsiteY115" fmla="*/ 2547008 h 3305858"/>
                <a:gd name="connsiteX116" fmla="*/ 828576 w 1718211"/>
                <a:gd name="connsiteY116" fmla="*/ 3061358 h 3305858"/>
                <a:gd name="connsiteX117" fmla="*/ 822861 w 1718211"/>
                <a:gd name="connsiteY117" fmla="*/ 3282338 h 3305858"/>
                <a:gd name="connsiteX118" fmla="*/ 739041 w 1718211"/>
                <a:gd name="connsiteY118" fmla="*/ 3299483 h 3305858"/>
                <a:gd name="connsiteX119" fmla="*/ 438051 w 1718211"/>
                <a:gd name="connsiteY119" fmla="*/ 3291863 h 3305858"/>
                <a:gd name="connsiteX120" fmla="*/ 308511 w 1718211"/>
                <a:gd name="connsiteY120" fmla="*/ 3286148 h 3305858"/>
                <a:gd name="connsiteX0" fmla="*/ 308511 w 1718211"/>
                <a:gd name="connsiteY0" fmla="*/ 3286148 h 3305858"/>
                <a:gd name="connsiteX1" fmla="*/ 291366 w 1718211"/>
                <a:gd name="connsiteY1" fmla="*/ 3181373 h 3305858"/>
                <a:gd name="connsiteX2" fmla="*/ 289461 w 1718211"/>
                <a:gd name="connsiteY2" fmla="*/ 3061358 h 3305858"/>
                <a:gd name="connsiteX3" fmla="*/ 253266 w 1718211"/>
                <a:gd name="connsiteY3" fmla="*/ 2767988 h 3305858"/>
                <a:gd name="connsiteX4" fmla="*/ 234216 w 1718211"/>
                <a:gd name="connsiteY4" fmla="*/ 2566058 h 3305858"/>
                <a:gd name="connsiteX5" fmla="*/ 224691 w 1718211"/>
                <a:gd name="connsiteY5" fmla="*/ 2453663 h 3305858"/>
                <a:gd name="connsiteX6" fmla="*/ 207546 w 1718211"/>
                <a:gd name="connsiteY6" fmla="*/ 2249828 h 3305858"/>
                <a:gd name="connsiteX7" fmla="*/ 188496 w 1718211"/>
                <a:gd name="connsiteY7" fmla="*/ 2063138 h 3305858"/>
                <a:gd name="connsiteX8" fmla="*/ 178971 w 1718211"/>
                <a:gd name="connsiteY8" fmla="*/ 1849778 h 3305858"/>
                <a:gd name="connsiteX9" fmla="*/ 192306 w 1718211"/>
                <a:gd name="connsiteY9" fmla="*/ 1181123 h 3305858"/>
                <a:gd name="connsiteX10" fmla="*/ 186591 w 1718211"/>
                <a:gd name="connsiteY10" fmla="*/ 1127783 h 3305858"/>
                <a:gd name="connsiteX11" fmla="*/ 178971 w 1718211"/>
                <a:gd name="connsiteY11" fmla="*/ 1080158 h 3305858"/>
                <a:gd name="connsiteX12" fmla="*/ 152301 w 1718211"/>
                <a:gd name="connsiteY12" fmla="*/ 1040153 h 3305858"/>
                <a:gd name="connsiteX13" fmla="*/ 114201 w 1718211"/>
                <a:gd name="connsiteY13" fmla="*/ 996338 h 3305858"/>
                <a:gd name="connsiteX14" fmla="*/ 87531 w 1718211"/>
                <a:gd name="connsiteY14" fmla="*/ 967763 h 3305858"/>
                <a:gd name="connsiteX15" fmla="*/ 47526 w 1718211"/>
                <a:gd name="connsiteY15" fmla="*/ 920138 h 3305858"/>
                <a:gd name="connsiteX16" fmla="*/ 3711 w 1718211"/>
                <a:gd name="connsiteY16" fmla="*/ 832508 h 3305858"/>
                <a:gd name="connsiteX17" fmla="*/ 3711 w 1718211"/>
                <a:gd name="connsiteY17" fmla="*/ 769643 h 3305858"/>
                <a:gd name="connsiteX18" fmla="*/ 15141 w 1718211"/>
                <a:gd name="connsiteY18" fmla="*/ 714398 h 3305858"/>
                <a:gd name="connsiteX19" fmla="*/ 53241 w 1718211"/>
                <a:gd name="connsiteY19" fmla="*/ 645818 h 3305858"/>
                <a:gd name="connsiteX20" fmla="*/ 66576 w 1718211"/>
                <a:gd name="connsiteY20" fmla="*/ 567713 h 3305858"/>
                <a:gd name="connsiteX21" fmla="*/ 76101 w 1718211"/>
                <a:gd name="connsiteY21" fmla="*/ 531518 h 3305858"/>
                <a:gd name="connsiteX22" fmla="*/ 110391 w 1718211"/>
                <a:gd name="connsiteY22" fmla="*/ 478178 h 3305858"/>
                <a:gd name="connsiteX23" fmla="*/ 146586 w 1718211"/>
                <a:gd name="connsiteY23" fmla="*/ 462938 h 3305858"/>
                <a:gd name="connsiteX24" fmla="*/ 165636 w 1718211"/>
                <a:gd name="connsiteY24" fmla="*/ 421028 h 3305858"/>
                <a:gd name="connsiteX25" fmla="*/ 175161 w 1718211"/>
                <a:gd name="connsiteY25" fmla="*/ 348638 h 3305858"/>
                <a:gd name="connsiteX26" fmla="*/ 213261 w 1718211"/>
                <a:gd name="connsiteY26" fmla="*/ 333398 h 3305858"/>
                <a:gd name="connsiteX27" fmla="*/ 243741 w 1718211"/>
                <a:gd name="connsiteY27" fmla="*/ 325778 h 3305858"/>
                <a:gd name="connsiteX28" fmla="*/ 266601 w 1718211"/>
                <a:gd name="connsiteY28" fmla="*/ 318158 h 3305858"/>
                <a:gd name="connsiteX29" fmla="*/ 297081 w 1718211"/>
                <a:gd name="connsiteY29" fmla="*/ 302918 h 3305858"/>
                <a:gd name="connsiteX30" fmla="*/ 335181 w 1718211"/>
                <a:gd name="connsiteY30" fmla="*/ 287678 h 3305858"/>
                <a:gd name="connsiteX31" fmla="*/ 358041 w 1718211"/>
                <a:gd name="connsiteY31" fmla="*/ 280058 h 3305858"/>
                <a:gd name="connsiteX32" fmla="*/ 380901 w 1718211"/>
                <a:gd name="connsiteY32" fmla="*/ 272438 h 3305858"/>
                <a:gd name="connsiteX33" fmla="*/ 413286 w 1718211"/>
                <a:gd name="connsiteY33" fmla="*/ 264818 h 3305858"/>
                <a:gd name="connsiteX34" fmla="*/ 457101 w 1718211"/>
                <a:gd name="connsiteY34" fmla="*/ 251483 h 3305858"/>
                <a:gd name="connsiteX35" fmla="*/ 544731 w 1718211"/>
                <a:gd name="connsiteY35" fmla="*/ 257198 h 3305858"/>
                <a:gd name="connsiteX36" fmla="*/ 563781 w 1718211"/>
                <a:gd name="connsiteY36" fmla="*/ 302918 h 3305858"/>
                <a:gd name="connsiteX37" fmla="*/ 554256 w 1718211"/>
                <a:gd name="connsiteY37" fmla="*/ 358163 h 3305858"/>
                <a:gd name="connsiteX38" fmla="*/ 548541 w 1718211"/>
                <a:gd name="connsiteY38" fmla="*/ 396263 h 3305858"/>
                <a:gd name="connsiteX39" fmla="*/ 577116 w 1718211"/>
                <a:gd name="connsiteY39" fmla="*/ 457223 h 3305858"/>
                <a:gd name="connsiteX40" fmla="*/ 700941 w 1718211"/>
                <a:gd name="connsiteY40" fmla="*/ 424838 h 3305858"/>
                <a:gd name="connsiteX41" fmla="*/ 756186 w 1718211"/>
                <a:gd name="connsiteY41" fmla="*/ 409598 h 3305858"/>
                <a:gd name="connsiteX42" fmla="*/ 803811 w 1718211"/>
                <a:gd name="connsiteY42" fmla="*/ 381023 h 3305858"/>
                <a:gd name="connsiteX43" fmla="*/ 777141 w 1718211"/>
                <a:gd name="connsiteY43" fmla="*/ 396263 h 3305858"/>
                <a:gd name="connsiteX44" fmla="*/ 830481 w 1718211"/>
                <a:gd name="connsiteY44" fmla="*/ 363878 h 3305858"/>
                <a:gd name="connsiteX45" fmla="*/ 853341 w 1718211"/>
                <a:gd name="connsiteY45" fmla="*/ 335303 h 3305858"/>
                <a:gd name="connsiteX46" fmla="*/ 847626 w 1718211"/>
                <a:gd name="connsiteY46" fmla="*/ 278153 h 3305858"/>
                <a:gd name="connsiteX47" fmla="*/ 834291 w 1718211"/>
                <a:gd name="connsiteY47" fmla="*/ 247673 h 3305858"/>
                <a:gd name="connsiteX48" fmla="*/ 838101 w 1718211"/>
                <a:gd name="connsiteY48" fmla="*/ 234338 h 3305858"/>
                <a:gd name="connsiteX49" fmla="*/ 853341 w 1718211"/>
                <a:gd name="connsiteY49" fmla="*/ 211478 h 3305858"/>
                <a:gd name="connsiteX50" fmla="*/ 876201 w 1718211"/>
                <a:gd name="connsiteY50" fmla="*/ 203858 h 3305858"/>
                <a:gd name="connsiteX51" fmla="*/ 929541 w 1718211"/>
                <a:gd name="connsiteY51" fmla="*/ 165758 h 3305858"/>
                <a:gd name="connsiteX52" fmla="*/ 952401 w 1718211"/>
                <a:gd name="connsiteY52" fmla="*/ 158138 h 3305858"/>
                <a:gd name="connsiteX53" fmla="*/ 977166 w 1718211"/>
                <a:gd name="connsiteY53" fmla="*/ 125753 h 3305858"/>
                <a:gd name="connsiteX54" fmla="*/ 1013361 w 1718211"/>
                <a:gd name="connsiteY54" fmla="*/ 104798 h 3305858"/>
                <a:gd name="connsiteX55" fmla="*/ 1036221 w 1718211"/>
                <a:gd name="connsiteY55" fmla="*/ 89558 h 3305858"/>
                <a:gd name="connsiteX56" fmla="*/ 1059081 w 1718211"/>
                <a:gd name="connsiteY56" fmla="*/ 81938 h 3305858"/>
                <a:gd name="connsiteX57" fmla="*/ 1081941 w 1718211"/>
                <a:gd name="connsiteY57" fmla="*/ 66698 h 3305858"/>
                <a:gd name="connsiteX58" fmla="*/ 1112421 w 1718211"/>
                <a:gd name="connsiteY58" fmla="*/ 41933 h 3305858"/>
                <a:gd name="connsiteX59" fmla="*/ 1156236 w 1718211"/>
                <a:gd name="connsiteY59" fmla="*/ 22883 h 3305858"/>
                <a:gd name="connsiteX60" fmla="*/ 1196241 w 1718211"/>
                <a:gd name="connsiteY60" fmla="*/ 15263 h 3305858"/>
                <a:gd name="connsiteX61" fmla="*/ 1243866 w 1718211"/>
                <a:gd name="connsiteY61" fmla="*/ 5738 h 3305858"/>
                <a:gd name="connsiteX62" fmla="*/ 1299111 w 1718211"/>
                <a:gd name="connsiteY62" fmla="*/ 23 h 3305858"/>
                <a:gd name="connsiteX63" fmla="*/ 1369596 w 1718211"/>
                <a:gd name="connsiteY63" fmla="*/ 3833 h 3305858"/>
                <a:gd name="connsiteX64" fmla="*/ 1411506 w 1718211"/>
                <a:gd name="connsiteY64" fmla="*/ 5738 h 3305858"/>
                <a:gd name="connsiteX65" fmla="*/ 1449606 w 1718211"/>
                <a:gd name="connsiteY65" fmla="*/ 15263 h 3305858"/>
                <a:gd name="connsiteX66" fmla="*/ 1495326 w 1718211"/>
                <a:gd name="connsiteY66" fmla="*/ 40028 h 3305858"/>
                <a:gd name="connsiteX67" fmla="*/ 1541046 w 1718211"/>
                <a:gd name="connsiteY67" fmla="*/ 72413 h 3305858"/>
                <a:gd name="connsiteX68" fmla="*/ 1567716 w 1718211"/>
                <a:gd name="connsiteY68" fmla="*/ 95273 h 3305858"/>
                <a:gd name="connsiteX69" fmla="*/ 1609626 w 1718211"/>
                <a:gd name="connsiteY69" fmla="*/ 129563 h 3305858"/>
                <a:gd name="connsiteX70" fmla="*/ 1643916 w 1718211"/>
                <a:gd name="connsiteY70" fmla="*/ 161948 h 3305858"/>
                <a:gd name="connsiteX71" fmla="*/ 1655346 w 1718211"/>
                <a:gd name="connsiteY71" fmla="*/ 213383 h 3305858"/>
                <a:gd name="connsiteX72" fmla="*/ 1645821 w 1718211"/>
                <a:gd name="connsiteY72" fmla="*/ 270533 h 3305858"/>
                <a:gd name="connsiteX73" fmla="*/ 1659156 w 1718211"/>
                <a:gd name="connsiteY73" fmla="*/ 304823 h 3305858"/>
                <a:gd name="connsiteX74" fmla="*/ 1685826 w 1718211"/>
                <a:gd name="connsiteY74" fmla="*/ 331493 h 3305858"/>
                <a:gd name="connsiteX75" fmla="*/ 1695351 w 1718211"/>
                <a:gd name="connsiteY75" fmla="*/ 363878 h 3305858"/>
                <a:gd name="connsiteX76" fmla="*/ 1714401 w 1718211"/>
                <a:gd name="connsiteY76" fmla="*/ 394358 h 3305858"/>
                <a:gd name="connsiteX77" fmla="*/ 1718211 w 1718211"/>
                <a:gd name="connsiteY77" fmla="*/ 430553 h 3305858"/>
                <a:gd name="connsiteX78" fmla="*/ 1708686 w 1718211"/>
                <a:gd name="connsiteY78" fmla="*/ 480083 h 3305858"/>
                <a:gd name="connsiteX79" fmla="*/ 1691541 w 1718211"/>
                <a:gd name="connsiteY79" fmla="*/ 531518 h 3305858"/>
                <a:gd name="connsiteX80" fmla="*/ 1680111 w 1718211"/>
                <a:gd name="connsiteY80" fmla="*/ 584858 h 3305858"/>
                <a:gd name="connsiteX81" fmla="*/ 1668681 w 1718211"/>
                <a:gd name="connsiteY81" fmla="*/ 630578 h 3305858"/>
                <a:gd name="connsiteX82" fmla="*/ 1661061 w 1718211"/>
                <a:gd name="connsiteY82" fmla="*/ 653438 h 3305858"/>
                <a:gd name="connsiteX83" fmla="*/ 1655346 w 1718211"/>
                <a:gd name="connsiteY83" fmla="*/ 683918 h 3305858"/>
                <a:gd name="connsiteX84" fmla="*/ 1628676 w 1718211"/>
                <a:gd name="connsiteY84" fmla="*/ 742973 h 3305858"/>
                <a:gd name="connsiteX85" fmla="*/ 1560096 w 1718211"/>
                <a:gd name="connsiteY85" fmla="*/ 765833 h 3305858"/>
                <a:gd name="connsiteX86" fmla="*/ 1470561 w 1718211"/>
                <a:gd name="connsiteY86" fmla="*/ 760118 h 3305858"/>
                <a:gd name="connsiteX87" fmla="*/ 1394361 w 1718211"/>
                <a:gd name="connsiteY87" fmla="*/ 744878 h 3305858"/>
                <a:gd name="connsiteX88" fmla="*/ 1327686 w 1718211"/>
                <a:gd name="connsiteY88" fmla="*/ 733448 h 3305858"/>
                <a:gd name="connsiteX89" fmla="*/ 1240056 w 1718211"/>
                <a:gd name="connsiteY89" fmla="*/ 741068 h 3305858"/>
                <a:gd name="connsiteX90" fmla="*/ 1213386 w 1718211"/>
                <a:gd name="connsiteY90" fmla="*/ 760118 h 3305858"/>
                <a:gd name="connsiteX91" fmla="*/ 1194336 w 1718211"/>
                <a:gd name="connsiteY91" fmla="*/ 782978 h 3305858"/>
                <a:gd name="connsiteX92" fmla="*/ 1160046 w 1718211"/>
                <a:gd name="connsiteY92" fmla="*/ 809648 h 3305858"/>
                <a:gd name="connsiteX93" fmla="*/ 1125756 w 1718211"/>
                <a:gd name="connsiteY93" fmla="*/ 842033 h 3305858"/>
                <a:gd name="connsiteX94" fmla="*/ 1104801 w 1718211"/>
                <a:gd name="connsiteY94" fmla="*/ 859178 h 3305858"/>
                <a:gd name="connsiteX95" fmla="*/ 1076226 w 1718211"/>
                <a:gd name="connsiteY95" fmla="*/ 885848 h 3305858"/>
                <a:gd name="connsiteX96" fmla="*/ 1051461 w 1718211"/>
                <a:gd name="connsiteY96" fmla="*/ 920138 h 3305858"/>
                <a:gd name="connsiteX97" fmla="*/ 1026696 w 1718211"/>
                <a:gd name="connsiteY97" fmla="*/ 954428 h 3305858"/>
                <a:gd name="connsiteX98" fmla="*/ 1007646 w 1718211"/>
                <a:gd name="connsiteY98" fmla="*/ 996338 h 3305858"/>
                <a:gd name="connsiteX99" fmla="*/ 986691 w 1718211"/>
                <a:gd name="connsiteY99" fmla="*/ 1024913 h 3305858"/>
                <a:gd name="connsiteX100" fmla="*/ 967641 w 1718211"/>
                <a:gd name="connsiteY100" fmla="*/ 1064918 h 3305858"/>
                <a:gd name="connsiteX101" fmla="*/ 942876 w 1718211"/>
                <a:gd name="connsiteY101" fmla="*/ 1112543 h 3305858"/>
                <a:gd name="connsiteX102" fmla="*/ 929541 w 1718211"/>
                <a:gd name="connsiteY102" fmla="*/ 1144928 h 3305858"/>
                <a:gd name="connsiteX103" fmla="*/ 921921 w 1718211"/>
                <a:gd name="connsiteY103" fmla="*/ 1209698 h 3305858"/>
                <a:gd name="connsiteX104" fmla="*/ 967641 w 1718211"/>
                <a:gd name="connsiteY104" fmla="*/ 1238273 h 3305858"/>
                <a:gd name="connsiteX105" fmla="*/ 1009551 w 1718211"/>
                <a:gd name="connsiteY105" fmla="*/ 1283993 h 3305858"/>
                <a:gd name="connsiteX106" fmla="*/ 977166 w 1718211"/>
                <a:gd name="connsiteY106" fmla="*/ 1365908 h 3305858"/>
                <a:gd name="connsiteX107" fmla="*/ 944781 w 1718211"/>
                <a:gd name="connsiteY107" fmla="*/ 1424963 h 3305858"/>
                <a:gd name="connsiteX108" fmla="*/ 910491 w 1718211"/>
                <a:gd name="connsiteY108" fmla="*/ 1468778 h 3305858"/>
                <a:gd name="connsiteX109" fmla="*/ 843816 w 1718211"/>
                <a:gd name="connsiteY109" fmla="*/ 1541168 h 3305858"/>
                <a:gd name="connsiteX110" fmla="*/ 826671 w 1718211"/>
                <a:gd name="connsiteY110" fmla="*/ 1668803 h 3305858"/>
                <a:gd name="connsiteX111" fmla="*/ 803811 w 1718211"/>
                <a:gd name="connsiteY111" fmla="*/ 1832633 h 3305858"/>
                <a:gd name="connsiteX112" fmla="*/ 798096 w 1718211"/>
                <a:gd name="connsiteY112" fmla="*/ 1906928 h 3305858"/>
                <a:gd name="connsiteX113" fmla="*/ 788571 w 1718211"/>
                <a:gd name="connsiteY113" fmla="*/ 2120288 h 3305858"/>
                <a:gd name="connsiteX114" fmla="*/ 815241 w 1718211"/>
                <a:gd name="connsiteY114" fmla="*/ 2547008 h 3305858"/>
                <a:gd name="connsiteX115" fmla="*/ 828576 w 1718211"/>
                <a:gd name="connsiteY115" fmla="*/ 3061358 h 3305858"/>
                <a:gd name="connsiteX116" fmla="*/ 822861 w 1718211"/>
                <a:gd name="connsiteY116" fmla="*/ 3282338 h 3305858"/>
                <a:gd name="connsiteX117" fmla="*/ 739041 w 1718211"/>
                <a:gd name="connsiteY117" fmla="*/ 3299483 h 3305858"/>
                <a:gd name="connsiteX118" fmla="*/ 438051 w 1718211"/>
                <a:gd name="connsiteY118" fmla="*/ 3291863 h 3305858"/>
                <a:gd name="connsiteX119" fmla="*/ 308511 w 1718211"/>
                <a:gd name="connsiteY119" fmla="*/ 3286148 h 3305858"/>
                <a:gd name="connsiteX0" fmla="*/ 308511 w 1718211"/>
                <a:gd name="connsiteY0" fmla="*/ 3286148 h 3305858"/>
                <a:gd name="connsiteX1" fmla="*/ 291366 w 1718211"/>
                <a:gd name="connsiteY1" fmla="*/ 3181373 h 3305858"/>
                <a:gd name="connsiteX2" fmla="*/ 289461 w 1718211"/>
                <a:gd name="connsiteY2" fmla="*/ 3061358 h 3305858"/>
                <a:gd name="connsiteX3" fmla="*/ 253266 w 1718211"/>
                <a:gd name="connsiteY3" fmla="*/ 2767988 h 3305858"/>
                <a:gd name="connsiteX4" fmla="*/ 234216 w 1718211"/>
                <a:gd name="connsiteY4" fmla="*/ 2566058 h 3305858"/>
                <a:gd name="connsiteX5" fmla="*/ 224691 w 1718211"/>
                <a:gd name="connsiteY5" fmla="*/ 2453663 h 3305858"/>
                <a:gd name="connsiteX6" fmla="*/ 207546 w 1718211"/>
                <a:gd name="connsiteY6" fmla="*/ 2249828 h 3305858"/>
                <a:gd name="connsiteX7" fmla="*/ 188496 w 1718211"/>
                <a:gd name="connsiteY7" fmla="*/ 2063138 h 3305858"/>
                <a:gd name="connsiteX8" fmla="*/ 178971 w 1718211"/>
                <a:gd name="connsiteY8" fmla="*/ 1849778 h 3305858"/>
                <a:gd name="connsiteX9" fmla="*/ 192306 w 1718211"/>
                <a:gd name="connsiteY9" fmla="*/ 1181123 h 3305858"/>
                <a:gd name="connsiteX10" fmla="*/ 186591 w 1718211"/>
                <a:gd name="connsiteY10" fmla="*/ 1127783 h 3305858"/>
                <a:gd name="connsiteX11" fmla="*/ 178971 w 1718211"/>
                <a:gd name="connsiteY11" fmla="*/ 1080158 h 3305858"/>
                <a:gd name="connsiteX12" fmla="*/ 152301 w 1718211"/>
                <a:gd name="connsiteY12" fmla="*/ 1040153 h 3305858"/>
                <a:gd name="connsiteX13" fmla="*/ 114201 w 1718211"/>
                <a:gd name="connsiteY13" fmla="*/ 996338 h 3305858"/>
                <a:gd name="connsiteX14" fmla="*/ 87531 w 1718211"/>
                <a:gd name="connsiteY14" fmla="*/ 967763 h 3305858"/>
                <a:gd name="connsiteX15" fmla="*/ 47526 w 1718211"/>
                <a:gd name="connsiteY15" fmla="*/ 920138 h 3305858"/>
                <a:gd name="connsiteX16" fmla="*/ 3711 w 1718211"/>
                <a:gd name="connsiteY16" fmla="*/ 832508 h 3305858"/>
                <a:gd name="connsiteX17" fmla="*/ 3711 w 1718211"/>
                <a:gd name="connsiteY17" fmla="*/ 769643 h 3305858"/>
                <a:gd name="connsiteX18" fmla="*/ 15141 w 1718211"/>
                <a:gd name="connsiteY18" fmla="*/ 714398 h 3305858"/>
                <a:gd name="connsiteX19" fmla="*/ 53241 w 1718211"/>
                <a:gd name="connsiteY19" fmla="*/ 645818 h 3305858"/>
                <a:gd name="connsiteX20" fmla="*/ 66576 w 1718211"/>
                <a:gd name="connsiteY20" fmla="*/ 567713 h 3305858"/>
                <a:gd name="connsiteX21" fmla="*/ 76101 w 1718211"/>
                <a:gd name="connsiteY21" fmla="*/ 531518 h 3305858"/>
                <a:gd name="connsiteX22" fmla="*/ 110391 w 1718211"/>
                <a:gd name="connsiteY22" fmla="*/ 478178 h 3305858"/>
                <a:gd name="connsiteX23" fmla="*/ 165636 w 1718211"/>
                <a:gd name="connsiteY23" fmla="*/ 421028 h 3305858"/>
                <a:gd name="connsiteX24" fmla="*/ 175161 w 1718211"/>
                <a:gd name="connsiteY24" fmla="*/ 348638 h 3305858"/>
                <a:gd name="connsiteX25" fmla="*/ 213261 w 1718211"/>
                <a:gd name="connsiteY25" fmla="*/ 333398 h 3305858"/>
                <a:gd name="connsiteX26" fmla="*/ 243741 w 1718211"/>
                <a:gd name="connsiteY26" fmla="*/ 325778 h 3305858"/>
                <a:gd name="connsiteX27" fmla="*/ 266601 w 1718211"/>
                <a:gd name="connsiteY27" fmla="*/ 318158 h 3305858"/>
                <a:gd name="connsiteX28" fmla="*/ 297081 w 1718211"/>
                <a:gd name="connsiteY28" fmla="*/ 302918 h 3305858"/>
                <a:gd name="connsiteX29" fmla="*/ 335181 w 1718211"/>
                <a:gd name="connsiteY29" fmla="*/ 287678 h 3305858"/>
                <a:gd name="connsiteX30" fmla="*/ 358041 w 1718211"/>
                <a:gd name="connsiteY30" fmla="*/ 280058 h 3305858"/>
                <a:gd name="connsiteX31" fmla="*/ 380901 w 1718211"/>
                <a:gd name="connsiteY31" fmla="*/ 272438 h 3305858"/>
                <a:gd name="connsiteX32" fmla="*/ 413286 w 1718211"/>
                <a:gd name="connsiteY32" fmla="*/ 264818 h 3305858"/>
                <a:gd name="connsiteX33" fmla="*/ 457101 w 1718211"/>
                <a:gd name="connsiteY33" fmla="*/ 251483 h 3305858"/>
                <a:gd name="connsiteX34" fmla="*/ 544731 w 1718211"/>
                <a:gd name="connsiteY34" fmla="*/ 257198 h 3305858"/>
                <a:gd name="connsiteX35" fmla="*/ 563781 w 1718211"/>
                <a:gd name="connsiteY35" fmla="*/ 302918 h 3305858"/>
                <a:gd name="connsiteX36" fmla="*/ 554256 w 1718211"/>
                <a:gd name="connsiteY36" fmla="*/ 358163 h 3305858"/>
                <a:gd name="connsiteX37" fmla="*/ 548541 w 1718211"/>
                <a:gd name="connsiteY37" fmla="*/ 396263 h 3305858"/>
                <a:gd name="connsiteX38" fmla="*/ 577116 w 1718211"/>
                <a:gd name="connsiteY38" fmla="*/ 457223 h 3305858"/>
                <a:gd name="connsiteX39" fmla="*/ 700941 w 1718211"/>
                <a:gd name="connsiteY39" fmla="*/ 424838 h 3305858"/>
                <a:gd name="connsiteX40" fmla="*/ 756186 w 1718211"/>
                <a:gd name="connsiteY40" fmla="*/ 409598 h 3305858"/>
                <a:gd name="connsiteX41" fmla="*/ 803811 w 1718211"/>
                <a:gd name="connsiteY41" fmla="*/ 381023 h 3305858"/>
                <a:gd name="connsiteX42" fmla="*/ 777141 w 1718211"/>
                <a:gd name="connsiteY42" fmla="*/ 396263 h 3305858"/>
                <a:gd name="connsiteX43" fmla="*/ 830481 w 1718211"/>
                <a:gd name="connsiteY43" fmla="*/ 363878 h 3305858"/>
                <a:gd name="connsiteX44" fmla="*/ 853341 w 1718211"/>
                <a:gd name="connsiteY44" fmla="*/ 335303 h 3305858"/>
                <a:gd name="connsiteX45" fmla="*/ 847626 w 1718211"/>
                <a:gd name="connsiteY45" fmla="*/ 278153 h 3305858"/>
                <a:gd name="connsiteX46" fmla="*/ 834291 w 1718211"/>
                <a:gd name="connsiteY46" fmla="*/ 247673 h 3305858"/>
                <a:gd name="connsiteX47" fmla="*/ 838101 w 1718211"/>
                <a:gd name="connsiteY47" fmla="*/ 234338 h 3305858"/>
                <a:gd name="connsiteX48" fmla="*/ 853341 w 1718211"/>
                <a:gd name="connsiteY48" fmla="*/ 211478 h 3305858"/>
                <a:gd name="connsiteX49" fmla="*/ 876201 w 1718211"/>
                <a:gd name="connsiteY49" fmla="*/ 203858 h 3305858"/>
                <a:gd name="connsiteX50" fmla="*/ 929541 w 1718211"/>
                <a:gd name="connsiteY50" fmla="*/ 165758 h 3305858"/>
                <a:gd name="connsiteX51" fmla="*/ 952401 w 1718211"/>
                <a:gd name="connsiteY51" fmla="*/ 158138 h 3305858"/>
                <a:gd name="connsiteX52" fmla="*/ 977166 w 1718211"/>
                <a:gd name="connsiteY52" fmla="*/ 125753 h 3305858"/>
                <a:gd name="connsiteX53" fmla="*/ 1013361 w 1718211"/>
                <a:gd name="connsiteY53" fmla="*/ 104798 h 3305858"/>
                <a:gd name="connsiteX54" fmla="*/ 1036221 w 1718211"/>
                <a:gd name="connsiteY54" fmla="*/ 89558 h 3305858"/>
                <a:gd name="connsiteX55" fmla="*/ 1059081 w 1718211"/>
                <a:gd name="connsiteY55" fmla="*/ 81938 h 3305858"/>
                <a:gd name="connsiteX56" fmla="*/ 1081941 w 1718211"/>
                <a:gd name="connsiteY56" fmla="*/ 66698 h 3305858"/>
                <a:gd name="connsiteX57" fmla="*/ 1112421 w 1718211"/>
                <a:gd name="connsiteY57" fmla="*/ 41933 h 3305858"/>
                <a:gd name="connsiteX58" fmla="*/ 1156236 w 1718211"/>
                <a:gd name="connsiteY58" fmla="*/ 22883 h 3305858"/>
                <a:gd name="connsiteX59" fmla="*/ 1196241 w 1718211"/>
                <a:gd name="connsiteY59" fmla="*/ 15263 h 3305858"/>
                <a:gd name="connsiteX60" fmla="*/ 1243866 w 1718211"/>
                <a:gd name="connsiteY60" fmla="*/ 5738 h 3305858"/>
                <a:gd name="connsiteX61" fmla="*/ 1299111 w 1718211"/>
                <a:gd name="connsiteY61" fmla="*/ 23 h 3305858"/>
                <a:gd name="connsiteX62" fmla="*/ 1369596 w 1718211"/>
                <a:gd name="connsiteY62" fmla="*/ 3833 h 3305858"/>
                <a:gd name="connsiteX63" fmla="*/ 1411506 w 1718211"/>
                <a:gd name="connsiteY63" fmla="*/ 5738 h 3305858"/>
                <a:gd name="connsiteX64" fmla="*/ 1449606 w 1718211"/>
                <a:gd name="connsiteY64" fmla="*/ 15263 h 3305858"/>
                <a:gd name="connsiteX65" fmla="*/ 1495326 w 1718211"/>
                <a:gd name="connsiteY65" fmla="*/ 40028 h 3305858"/>
                <a:gd name="connsiteX66" fmla="*/ 1541046 w 1718211"/>
                <a:gd name="connsiteY66" fmla="*/ 72413 h 3305858"/>
                <a:gd name="connsiteX67" fmla="*/ 1567716 w 1718211"/>
                <a:gd name="connsiteY67" fmla="*/ 95273 h 3305858"/>
                <a:gd name="connsiteX68" fmla="*/ 1609626 w 1718211"/>
                <a:gd name="connsiteY68" fmla="*/ 129563 h 3305858"/>
                <a:gd name="connsiteX69" fmla="*/ 1643916 w 1718211"/>
                <a:gd name="connsiteY69" fmla="*/ 161948 h 3305858"/>
                <a:gd name="connsiteX70" fmla="*/ 1655346 w 1718211"/>
                <a:gd name="connsiteY70" fmla="*/ 213383 h 3305858"/>
                <a:gd name="connsiteX71" fmla="*/ 1645821 w 1718211"/>
                <a:gd name="connsiteY71" fmla="*/ 270533 h 3305858"/>
                <a:gd name="connsiteX72" fmla="*/ 1659156 w 1718211"/>
                <a:gd name="connsiteY72" fmla="*/ 304823 h 3305858"/>
                <a:gd name="connsiteX73" fmla="*/ 1685826 w 1718211"/>
                <a:gd name="connsiteY73" fmla="*/ 331493 h 3305858"/>
                <a:gd name="connsiteX74" fmla="*/ 1695351 w 1718211"/>
                <a:gd name="connsiteY74" fmla="*/ 363878 h 3305858"/>
                <a:gd name="connsiteX75" fmla="*/ 1714401 w 1718211"/>
                <a:gd name="connsiteY75" fmla="*/ 394358 h 3305858"/>
                <a:gd name="connsiteX76" fmla="*/ 1718211 w 1718211"/>
                <a:gd name="connsiteY76" fmla="*/ 430553 h 3305858"/>
                <a:gd name="connsiteX77" fmla="*/ 1708686 w 1718211"/>
                <a:gd name="connsiteY77" fmla="*/ 480083 h 3305858"/>
                <a:gd name="connsiteX78" fmla="*/ 1691541 w 1718211"/>
                <a:gd name="connsiteY78" fmla="*/ 531518 h 3305858"/>
                <a:gd name="connsiteX79" fmla="*/ 1680111 w 1718211"/>
                <a:gd name="connsiteY79" fmla="*/ 584858 h 3305858"/>
                <a:gd name="connsiteX80" fmla="*/ 1668681 w 1718211"/>
                <a:gd name="connsiteY80" fmla="*/ 630578 h 3305858"/>
                <a:gd name="connsiteX81" fmla="*/ 1661061 w 1718211"/>
                <a:gd name="connsiteY81" fmla="*/ 653438 h 3305858"/>
                <a:gd name="connsiteX82" fmla="*/ 1655346 w 1718211"/>
                <a:gd name="connsiteY82" fmla="*/ 683918 h 3305858"/>
                <a:gd name="connsiteX83" fmla="*/ 1628676 w 1718211"/>
                <a:gd name="connsiteY83" fmla="*/ 742973 h 3305858"/>
                <a:gd name="connsiteX84" fmla="*/ 1560096 w 1718211"/>
                <a:gd name="connsiteY84" fmla="*/ 765833 h 3305858"/>
                <a:gd name="connsiteX85" fmla="*/ 1470561 w 1718211"/>
                <a:gd name="connsiteY85" fmla="*/ 760118 h 3305858"/>
                <a:gd name="connsiteX86" fmla="*/ 1394361 w 1718211"/>
                <a:gd name="connsiteY86" fmla="*/ 744878 h 3305858"/>
                <a:gd name="connsiteX87" fmla="*/ 1327686 w 1718211"/>
                <a:gd name="connsiteY87" fmla="*/ 733448 h 3305858"/>
                <a:gd name="connsiteX88" fmla="*/ 1240056 w 1718211"/>
                <a:gd name="connsiteY88" fmla="*/ 741068 h 3305858"/>
                <a:gd name="connsiteX89" fmla="*/ 1213386 w 1718211"/>
                <a:gd name="connsiteY89" fmla="*/ 760118 h 3305858"/>
                <a:gd name="connsiteX90" fmla="*/ 1194336 w 1718211"/>
                <a:gd name="connsiteY90" fmla="*/ 782978 h 3305858"/>
                <a:gd name="connsiteX91" fmla="*/ 1160046 w 1718211"/>
                <a:gd name="connsiteY91" fmla="*/ 809648 h 3305858"/>
                <a:gd name="connsiteX92" fmla="*/ 1125756 w 1718211"/>
                <a:gd name="connsiteY92" fmla="*/ 842033 h 3305858"/>
                <a:gd name="connsiteX93" fmla="*/ 1104801 w 1718211"/>
                <a:gd name="connsiteY93" fmla="*/ 859178 h 3305858"/>
                <a:gd name="connsiteX94" fmla="*/ 1076226 w 1718211"/>
                <a:gd name="connsiteY94" fmla="*/ 885848 h 3305858"/>
                <a:gd name="connsiteX95" fmla="*/ 1051461 w 1718211"/>
                <a:gd name="connsiteY95" fmla="*/ 920138 h 3305858"/>
                <a:gd name="connsiteX96" fmla="*/ 1026696 w 1718211"/>
                <a:gd name="connsiteY96" fmla="*/ 954428 h 3305858"/>
                <a:gd name="connsiteX97" fmla="*/ 1007646 w 1718211"/>
                <a:gd name="connsiteY97" fmla="*/ 996338 h 3305858"/>
                <a:gd name="connsiteX98" fmla="*/ 986691 w 1718211"/>
                <a:gd name="connsiteY98" fmla="*/ 1024913 h 3305858"/>
                <a:gd name="connsiteX99" fmla="*/ 967641 w 1718211"/>
                <a:gd name="connsiteY99" fmla="*/ 1064918 h 3305858"/>
                <a:gd name="connsiteX100" fmla="*/ 942876 w 1718211"/>
                <a:gd name="connsiteY100" fmla="*/ 1112543 h 3305858"/>
                <a:gd name="connsiteX101" fmla="*/ 929541 w 1718211"/>
                <a:gd name="connsiteY101" fmla="*/ 1144928 h 3305858"/>
                <a:gd name="connsiteX102" fmla="*/ 921921 w 1718211"/>
                <a:gd name="connsiteY102" fmla="*/ 1209698 h 3305858"/>
                <a:gd name="connsiteX103" fmla="*/ 967641 w 1718211"/>
                <a:gd name="connsiteY103" fmla="*/ 1238273 h 3305858"/>
                <a:gd name="connsiteX104" fmla="*/ 1009551 w 1718211"/>
                <a:gd name="connsiteY104" fmla="*/ 1283993 h 3305858"/>
                <a:gd name="connsiteX105" fmla="*/ 977166 w 1718211"/>
                <a:gd name="connsiteY105" fmla="*/ 1365908 h 3305858"/>
                <a:gd name="connsiteX106" fmla="*/ 944781 w 1718211"/>
                <a:gd name="connsiteY106" fmla="*/ 1424963 h 3305858"/>
                <a:gd name="connsiteX107" fmla="*/ 910491 w 1718211"/>
                <a:gd name="connsiteY107" fmla="*/ 1468778 h 3305858"/>
                <a:gd name="connsiteX108" fmla="*/ 843816 w 1718211"/>
                <a:gd name="connsiteY108" fmla="*/ 1541168 h 3305858"/>
                <a:gd name="connsiteX109" fmla="*/ 826671 w 1718211"/>
                <a:gd name="connsiteY109" fmla="*/ 1668803 h 3305858"/>
                <a:gd name="connsiteX110" fmla="*/ 803811 w 1718211"/>
                <a:gd name="connsiteY110" fmla="*/ 1832633 h 3305858"/>
                <a:gd name="connsiteX111" fmla="*/ 798096 w 1718211"/>
                <a:gd name="connsiteY111" fmla="*/ 1906928 h 3305858"/>
                <a:gd name="connsiteX112" fmla="*/ 788571 w 1718211"/>
                <a:gd name="connsiteY112" fmla="*/ 2120288 h 3305858"/>
                <a:gd name="connsiteX113" fmla="*/ 815241 w 1718211"/>
                <a:gd name="connsiteY113" fmla="*/ 2547008 h 3305858"/>
                <a:gd name="connsiteX114" fmla="*/ 828576 w 1718211"/>
                <a:gd name="connsiteY114" fmla="*/ 3061358 h 3305858"/>
                <a:gd name="connsiteX115" fmla="*/ 822861 w 1718211"/>
                <a:gd name="connsiteY115" fmla="*/ 3282338 h 3305858"/>
                <a:gd name="connsiteX116" fmla="*/ 739041 w 1718211"/>
                <a:gd name="connsiteY116" fmla="*/ 3299483 h 3305858"/>
                <a:gd name="connsiteX117" fmla="*/ 438051 w 1718211"/>
                <a:gd name="connsiteY117" fmla="*/ 3291863 h 3305858"/>
                <a:gd name="connsiteX118" fmla="*/ 308511 w 1718211"/>
                <a:gd name="connsiteY118" fmla="*/ 3286148 h 3305858"/>
                <a:gd name="connsiteX0" fmla="*/ 308511 w 1718211"/>
                <a:gd name="connsiteY0" fmla="*/ 3286148 h 3305858"/>
                <a:gd name="connsiteX1" fmla="*/ 291366 w 1718211"/>
                <a:gd name="connsiteY1" fmla="*/ 3181373 h 3305858"/>
                <a:gd name="connsiteX2" fmla="*/ 289461 w 1718211"/>
                <a:gd name="connsiteY2" fmla="*/ 3061358 h 3305858"/>
                <a:gd name="connsiteX3" fmla="*/ 253266 w 1718211"/>
                <a:gd name="connsiteY3" fmla="*/ 2767988 h 3305858"/>
                <a:gd name="connsiteX4" fmla="*/ 234216 w 1718211"/>
                <a:gd name="connsiteY4" fmla="*/ 2566058 h 3305858"/>
                <a:gd name="connsiteX5" fmla="*/ 224691 w 1718211"/>
                <a:gd name="connsiteY5" fmla="*/ 2453663 h 3305858"/>
                <a:gd name="connsiteX6" fmla="*/ 207546 w 1718211"/>
                <a:gd name="connsiteY6" fmla="*/ 2249828 h 3305858"/>
                <a:gd name="connsiteX7" fmla="*/ 188496 w 1718211"/>
                <a:gd name="connsiteY7" fmla="*/ 2063138 h 3305858"/>
                <a:gd name="connsiteX8" fmla="*/ 178971 w 1718211"/>
                <a:gd name="connsiteY8" fmla="*/ 1849778 h 3305858"/>
                <a:gd name="connsiteX9" fmla="*/ 192306 w 1718211"/>
                <a:gd name="connsiteY9" fmla="*/ 1181123 h 3305858"/>
                <a:gd name="connsiteX10" fmla="*/ 186591 w 1718211"/>
                <a:gd name="connsiteY10" fmla="*/ 1127783 h 3305858"/>
                <a:gd name="connsiteX11" fmla="*/ 178971 w 1718211"/>
                <a:gd name="connsiteY11" fmla="*/ 1080158 h 3305858"/>
                <a:gd name="connsiteX12" fmla="*/ 152301 w 1718211"/>
                <a:gd name="connsiteY12" fmla="*/ 1040153 h 3305858"/>
                <a:gd name="connsiteX13" fmla="*/ 114201 w 1718211"/>
                <a:gd name="connsiteY13" fmla="*/ 996338 h 3305858"/>
                <a:gd name="connsiteX14" fmla="*/ 87531 w 1718211"/>
                <a:gd name="connsiteY14" fmla="*/ 967763 h 3305858"/>
                <a:gd name="connsiteX15" fmla="*/ 47526 w 1718211"/>
                <a:gd name="connsiteY15" fmla="*/ 920138 h 3305858"/>
                <a:gd name="connsiteX16" fmla="*/ 3711 w 1718211"/>
                <a:gd name="connsiteY16" fmla="*/ 832508 h 3305858"/>
                <a:gd name="connsiteX17" fmla="*/ 3711 w 1718211"/>
                <a:gd name="connsiteY17" fmla="*/ 769643 h 3305858"/>
                <a:gd name="connsiteX18" fmla="*/ 15141 w 1718211"/>
                <a:gd name="connsiteY18" fmla="*/ 714398 h 3305858"/>
                <a:gd name="connsiteX19" fmla="*/ 53241 w 1718211"/>
                <a:gd name="connsiteY19" fmla="*/ 645818 h 3305858"/>
                <a:gd name="connsiteX20" fmla="*/ 66576 w 1718211"/>
                <a:gd name="connsiteY20" fmla="*/ 567713 h 3305858"/>
                <a:gd name="connsiteX21" fmla="*/ 76101 w 1718211"/>
                <a:gd name="connsiteY21" fmla="*/ 531518 h 3305858"/>
                <a:gd name="connsiteX22" fmla="*/ 110391 w 1718211"/>
                <a:gd name="connsiteY22" fmla="*/ 478178 h 3305858"/>
                <a:gd name="connsiteX23" fmla="*/ 165636 w 1718211"/>
                <a:gd name="connsiteY23" fmla="*/ 421028 h 3305858"/>
                <a:gd name="connsiteX24" fmla="*/ 175161 w 1718211"/>
                <a:gd name="connsiteY24" fmla="*/ 348638 h 3305858"/>
                <a:gd name="connsiteX25" fmla="*/ 213261 w 1718211"/>
                <a:gd name="connsiteY25" fmla="*/ 333398 h 3305858"/>
                <a:gd name="connsiteX26" fmla="*/ 243741 w 1718211"/>
                <a:gd name="connsiteY26" fmla="*/ 325778 h 3305858"/>
                <a:gd name="connsiteX27" fmla="*/ 297081 w 1718211"/>
                <a:gd name="connsiteY27" fmla="*/ 302918 h 3305858"/>
                <a:gd name="connsiteX28" fmla="*/ 335181 w 1718211"/>
                <a:gd name="connsiteY28" fmla="*/ 287678 h 3305858"/>
                <a:gd name="connsiteX29" fmla="*/ 358041 w 1718211"/>
                <a:gd name="connsiteY29" fmla="*/ 280058 h 3305858"/>
                <a:gd name="connsiteX30" fmla="*/ 380901 w 1718211"/>
                <a:gd name="connsiteY30" fmla="*/ 272438 h 3305858"/>
                <a:gd name="connsiteX31" fmla="*/ 413286 w 1718211"/>
                <a:gd name="connsiteY31" fmla="*/ 264818 h 3305858"/>
                <a:gd name="connsiteX32" fmla="*/ 457101 w 1718211"/>
                <a:gd name="connsiteY32" fmla="*/ 251483 h 3305858"/>
                <a:gd name="connsiteX33" fmla="*/ 544731 w 1718211"/>
                <a:gd name="connsiteY33" fmla="*/ 257198 h 3305858"/>
                <a:gd name="connsiteX34" fmla="*/ 563781 w 1718211"/>
                <a:gd name="connsiteY34" fmla="*/ 302918 h 3305858"/>
                <a:gd name="connsiteX35" fmla="*/ 554256 w 1718211"/>
                <a:gd name="connsiteY35" fmla="*/ 358163 h 3305858"/>
                <a:gd name="connsiteX36" fmla="*/ 548541 w 1718211"/>
                <a:gd name="connsiteY36" fmla="*/ 396263 h 3305858"/>
                <a:gd name="connsiteX37" fmla="*/ 577116 w 1718211"/>
                <a:gd name="connsiteY37" fmla="*/ 457223 h 3305858"/>
                <a:gd name="connsiteX38" fmla="*/ 700941 w 1718211"/>
                <a:gd name="connsiteY38" fmla="*/ 424838 h 3305858"/>
                <a:gd name="connsiteX39" fmla="*/ 756186 w 1718211"/>
                <a:gd name="connsiteY39" fmla="*/ 409598 h 3305858"/>
                <a:gd name="connsiteX40" fmla="*/ 803811 w 1718211"/>
                <a:gd name="connsiteY40" fmla="*/ 381023 h 3305858"/>
                <a:gd name="connsiteX41" fmla="*/ 777141 w 1718211"/>
                <a:gd name="connsiteY41" fmla="*/ 396263 h 3305858"/>
                <a:gd name="connsiteX42" fmla="*/ 830481 w 1718211"/>
                <a:gd name="connsiteY42" fmla="*/ 363878 h 3305858"/>
                <a:gd name="connsiteX43" fmla="*/ 853341 w 1718211"/>
                <a:gd name="connsiteY43" fmla="*/ 335303 h 3305858"/>
                <a:gd name="connsiteX44" fmla="*/ 847626 w 1718211"/>
                <a:gd name="connsiteY44" fmla="*/ 278153 h 3305858"/>
                <a:gd name="connsiteX45" fmla="*/ 834291 w 1718211"/>
                <a:gd name="connsiteY45" fmla="*/ 247673 h 3305858"/>
                <a:gd name="connsiteX46" fmla="*/ 838101 w 1718211"/>
                <a:gd name="connsiteY46" fmla="*/ 234338 h 3305858"/>
                <a:gd name="connsiteX47" fmla="*/ 853341 w 1718211"/>
                <a:gd name="connsiteY47" fmla="*/ 211478 h 3305858"/>
                <a:gd name="connsiteX48" fmla="*/ 876201 w 1718211"/>
                <a:gd name="connsiteY48" fmla="*/ 203858 h 3305858"/>
                <a:gd name="connsiteX49" fmla="*/ 929541 w 1718211"/>
                <a:gd name="connsiteY49" fmla="*/ 165758 h 3305858"/>
                <a:gd name="connsiteX50" fmla="*/ 952401 w 1718211"/>
                <a:gd name="connsiteY50" fmla="*/ 158138 h 3305858"/>
                <a:gd name="connsiteX51" fmla="*/ 977166 w 1718211"/>
                <a:gd name="connsiteY51" fmla="*/ 125753 h 3305858"/>
                <a:gd name="connsiteX52" fmla="*/ 1013361 w 1718211"/>
                <a:gd name="connsiteY52" fmla="*/ 104798 h 3305858"/>
                <a:gd name="connsiteX53" fmla="*/ 1036221 w 1718211"/>
                <a:gd name="connsiteY53" fmla="*/ 89558 h 3305858"/>
                <a:gd name="connsiteX54" fmla="*/ 1059081 w 1718211"/>
                <a:gd name="connsiteY54" fmla="*/ 81938 h 3305858"/>
                <a:gd name="connsiteX55" fmla="*/ 1081941 w 1718211"/>
                <a:gd name="connsiteY55" fmla="*/ 66698 h 3305858"/>
                <a:gd name="connsiteX56" fmla="*/ 1112421 w 1718211"/>
                <a:gd name="connsiteY56" fmla="*/ 41933 h 3305858"/>
                <a:gd name="connsiteX57" fmla="*/ 1156236 w 1718211"/>
                <a:gd name="connsiteY57" fmla="*/ 22883 h 3305858"/>
                <a:gd name="connsiteX58" fmla="*/ 1196241 w 1718211"/>
                <a:gd name="connsiteY58" fmla="*/ 15263 h 3305858"/>
                <a:gd name="connsiteX59" fmla="*/ 1243866 w 1718211"/>
                <a:gd name="connsiteY59" fmla="*/ 5738 h 3305858"/>
                <a:gd name="connsiteX60" fmla="*/ 1299111 w 1718211"/>
                <a:gd name="connsiteY60" fmla="*/ 23 h 3305858"/>
                <a:gd name="connsiteX61" fmla="*/ 1369596 w 1718211"/>
                <a:gd name="connsiteY61" fmla="*/ 3833 h 3305858"/>
                <a:gd name="connsiteX62" fmla="*/ 1411506 w 1718211"/>
                <a:gd name="connsiteY62" fmla="*/ 5738 h 3305858"/>
                <a:gd name="connsiteX63" fmla="*/ 1449606 w 1718211"/>
                <a:gd name="connsiteY63" fmla="*/ 15263 h 3305858"/>
                <a:gd name="connsiteX64" fmla="*/ 1495326 w 1718211"/>
                <a:gd name="connsiteY64" fmla="*/ 40028 h 3305858"/>
                <a:gd name="connsiteX65" fmla="*/ 1541046 w 1718211"/>
                <a:gd name="connsiteY65" fmla="*/ 72413 h 3305858"/>
                <a:gd name="connsiteX66" fmla="*/ 1567716 w 1718211"/>
                <a:gd name="connsiteY66" fmla="*/ 95273 h 3305858"/>
                <a:gd name="connsiteX67" fmla="*/ 1609626 w 1718211"/>
                <a:gd name="connsiteY67" fmla="*/ 129563 h 3305858"/>
                <a:gd name="connsiteX68" fmla="*/ 1643916 w 1718211"/>
                <a:gd name="connsiteY68" fmla="*/ 161948 h 3305858"/>
                <a:gd name="connsiteX69" fmla="*/ 1655346 w 1718211"/>
                <a:gd name="connsiteY69" fmla="*/ 213383 h 3305858"/>
                <a:gd name="connsiteX70" fmla="*/ 1645821 w 1718211"/>
                <a:gd name="connsiteY70" fmla="*/ 270533 h 3305858"/>
                <a:gd name="connsiteX71" fmla="*/ 1659156 w 1718211"/>
                <a:gd name="connsiteY71" fmla="*/ 304823 h 3305858"/>
                <a:gd name="connsiteX72" fmla="*/ 1685826 w 1718211"/>
                <a:gd name="connsiteY72" fmla="*/ 331493 h 3305858"/>
                <a:gd name="connsiteX73" fmla="*/ 1695351 w 1718211"/>
                <a:gd name="connsiteY73" fmla="*/ 363878 h 3305858"/>
                <a:gd name="connsiteX74" fmla="*/ 1714401 w 1718211"/>
                <a:gd name="connsiteY74" fmla="*/ 394358 h 3305858"/>
                <a:gd name="connsiteX75" fmla="*/ 1718211 w 1718211"/>
                <a:gd name="connsiteY75" fmla="*/ 430553 h 3305858"/>
                <a:gd name="connsiteX76" fmla="*/ 1708686 w 1718211"/>
                <a:gd name="connsiteY76" fmla="*/ 480083 h 3305858"/>
                <a:gd name="connsiteX77" fmla="*/ 1691541 w 1718211"/>
                <a:gd name="connsiteY77" fmla="*/ 531518 h 3305858"/>
                <a:gd name="connsiteX78" fmla="*/ 1680111 w 1718211"/>
                <a:gd name="connsiteY78" fmla="*/ 584858 h 3305858"/>
                <a:gd name="connsiteX79" fmla="*/ 1668681 w 1718211"/>
                <a:gd name="connsiteY79" fmla="*/ 630578 h 3305858"/>
                <a:gd name="connsiteX80" fmla="*/ 1661061 w 1718211"/>
                <a:gd name="connsiteY80" fmla="*/ 653438 h 3305858"/>
                <a:gd name="connsiteX81" fmla="*/ 1655346 w 1718211"/>
                <a:gd name="connsiteY81" fmla="*/ 683918 h 3305858"/>
                <a:gd name="connsiteX82" fmla="*/ 1628676 w 1718211"/>
                <a:gd name="connsiteY82" fmla="*/ 742973 h 3305858"/>
                <a:gd name="connsiteX83" fmla="*/ 1560096 w 1718211"/>
                <a:gd name="connsiteY83" fmla="*/ 765833 h 3305858"/>
                <a:gd name="connsiteX84" fmla="*/ 1470561 w 1718211"/>
                <a:gd name="connsiteY84" fmla="*/ 760118 h 3305858"/>
                <a:gd name="connsiteX85" fmla="*/ 1394361 w 1718211"/>
                <a:gd name="connsiteY85" fmla="*/ 744878 h 3305858"/>
                <a:gd name="connsiteX86" fmla="*/ 1327686 w 1718211"/>
                <a:gd name="connsiteY86" fmla="*/ 733448 h 3305858"/>
                <a:gd name="connsiteX87" fmla="*/ 1240056 w 1718211"/>
                <a:gd name="connsiteY87" fmla="*/ 741068 h 3305858"/>
                <a:gd name="connsiteX88" fmla="*/ 1213386 w 1718211"/>
                <a:gd name="connsiteY88" fmla="*/ 760118 h 3305858"/>
                <a:gd name="connsiteX89" fmla="*/ 1194336 w 1718211"/>
                <a:gd name="connsiteY89" fmla="*/ 782978 h 3305858"/>
                <a:gd name="connsiteX90" fmla="*/ 1160046 w 1718211"/>
                <a:gd name="connsiteY90" fmla="*/ 809648 h 3305858"/>
                <a:gd name="connsiteX91" fmla="*/ 1125756 w 1718211"/>
                <a:gd name="connsiteY91" fmla="*/ 842033 h 3305858"/>
                <a:gd name="connsiteX92" fmla="*/ 1104801 w 1718211"/>
                <a:gd name="connsiteY92" fmla="*/ 859178 h 3305858"/>
                <a:gd name="connsiteX93" fmla="*/ 1076226 w 1718211"/>
                <a:gd name="connsiteY93" fmla="*/ 885848 h 3305858"/>
                <a:gd name="connsiteX94" fmla="*/ 1051461 w 1718211"/>
                <a:gd name="connsiteY94" fmla="*/ 920138 h 3305858"/>
                <a:gd name="connsiteX95" fmla="*/ 1026696 w 1718211"/>
                <a:gd name="connsiteY95" fmla="*/ 954428 h 3305858"/>
                <a:gd name="connsiteX96" fmla="*/ 1007646 w 1718211"/>
                <a:gd name="connsiteY96" fmla="*/ 996338 h 3305858"/>
                <a:gd name="connsiteX97" fmla="*/ 986691 w 1718211"/>
                <a:gd name="connsiteY97" fmla="*/ 1024913 h 3305858"/>
                <a:gd name="connsiteX98" fmla="*/ 967641 w 1718211"/>
                <a:gd name="connsiteY98" fmla="*/ 1064918 h 3305858"/>
                <a:gd name="connsiteX99" fmla="*/ 942876 w 1718211"/>
                <a:gd name="connsiteY99" fmla="*/ 1112543 h 3305858"/>
                <a:gd name="connsiteX100" fmla="*/ 929541 w 1718211"/>
                <a:gd name="connsiteY100" fmla="*/ 1144928 h 3305858"/>
                <a:gd name="connsiteX101" fmla="*/ 921921 w 1718211"/>
                <a:gd name="connsiteY101" fmla="*/ 1209698 h 3305858"/>
                <a:gd name="connsiteX102" fmla="*/ 967641 w 1718211"/>
                <a:gd name="connsiteY102" fmla="*/ 1238273 h 3305858"/>
                <a:gd name="connsiteX103" fmla="*/ 1009551 w 1718211"/>
                <a:gd name="connsiteY103" fmla="*/ 1283993 h 3305858"/>
                <a:gd name="connsiteX104" fmla="*/ 977166 w 1718211"/>
                <a:gd name="connsiteY104" fmla="*/ 1365908 h 3305858"/>
                <a:gd name="connsiteX105" fmla="*/ 944781 w 1718211"/>
                <a:gd name="connsiteY105" fmla="*/ 1424963 h 3305858"/>
                <a:gd name="connsiteX106" fmla="*/ 910491 w 1718211"/>
                <a:gd name="connsiteY106" fmla="*/ 1468778 h 3305858"/>
                <a:gd name="connsiteX107" fmla="*/ 843816 w 1718211"/>
                <a:gd name="connsiteY107" fmla="*/ 1541168 h 3305858"/>
                <a:gd name="connsiteX108" fmla="*/ 826671 w 1718211"/>
                <a:gd name="connsiteY108" fmla="*/ 1668803 h 3305858"/>
                <a:gd name="connsiteX109" fmla="*/ 803811 w 1718211"/>
                <a:gd name="connsiteY109" fmla="*/ 1832633 h 3305858"/>
                <a:gd name="connsiteX110" fmla="*/ 798096 w 1718211"/>
                <a:gd name="connsiteY110" fmla="*/ 1906928 h 3305858"/>
                <a:gd name="connsiteX111" fmla="*/ 788571 w 1718211"/>
                <a:gd name="connsiteY111" fmla="*/ 2120288 h 3305858"/>
                <a:gd name="connsiteX112" fmla="*/ 815241 w 1718211"/>
                <a:gd name="connsiteY112" fmla="*/ 2547008 h 3305858"/>
                <a:gd name="connsiteX113" fmla="*/ 828576 w 1718211"/>
                <a:gd name="connsiteY113" fmla="*/ 3061358 h 3305858"/>
                <a:gd name="connsiteX114" fmla="*/ 822861 w 1718211"/>
                <a:gd name="connsiteY114" fmla="*/ 3282338 h 3305858"/>
                <a:gd name="connsiteX115" fmla="*/ 739041 w 1718211"/>
                <a:gd name="connsiteY115" fmla="*/ 3299483 h 3305858"/>
                <a:gd name="connsiteX116" fmla="*/ 438051 w 1718211"/>
                <a:gd name="connsiteY116" fmla="*/ 3291863 h 3305858"/>
                <a:gd name="connsiteX117" fmla="*/ 308511 w 1718211"/>
                <a:gd name="connsiteY117" fmla="*/ 3286148 h 3305858"/>
                <a:gd name="connsiteX0" fmla="*/ 308511 w 1718211"/>
                <a:gd name="connsiteY0" fmla="*/ 3286148 h 3305858"/>
                <a:gd name="connsiteX1" fmla="*/ 291366 w 1718211"/>
                <a:gd name="connsiteY1" fmla="*/ 3181373 h 3305858"/>
                <a:gd name="connsiteX2" fmla="*/ 289461 w 1718211"/>
                <a:gd name="connsiteY2" fmla="*/ 3061358 h 3305858"/>
                <a:gd name="connsiteX3" fmla="*/ 253266 w 1718211"/>
                <a:gd name="connsiteY3" fmla="*/ 2767988 h 3305858"/>
                <a:gd name="connsiteX4" fmla="*/ 234216 w 1718211"/>
                <a:gd name="connsiteY4" fmla="*/ 2566058 h 3305858"/>
                <a:gd name="connsiteX5" fmla="*/ 224691 w 1718211"/>
                <a:gd name="connsiteY5" fmla="*/ 2453663 h 3305858"/>
                <a:gd name="connsiteX6" fmla="*/ 207546 w 1718211"/>
                <a:gd name="connsiteY6" fmla="*/ 2249828 h 3305858"/>
                <a:gd name="connsiteX7" fmla="*/ 188496 w 1718211"/>
                <a:gd name="connsiteY7" fmla="*/ 2063138 h 3305858"/>
                <a:gd name="connsiteX8" fmla="*/ 178971 w 1718211"/>
                <a:gd name="connsiteY8" fmla="*/ 1849778 h 3305858"/>
                <a:gd name="connsiteX9" fmla="*/ 192306 w 1718211"/>
                <a:gd name="connsiteY9" fmla="*/ 1181123 h 3305858"/>
                <a:gd name="connsiteX10" fmla="*/ 186591 w 1718211"/>
                <a:gd name="connsiteY10" fmla="*/ 1127783 h 3305858"/>
                <a:gd name="connsiteX11" fmla="*/ 178971 w 1718211"/>
                <a:gd name="connsiteY11" fmla="*/ 1080158 h 3305858"/>
                <a:gd name="connsiteX12" fmla="*/ 152301 w 1718211"/>
                <a:gd name="connsiteY12" fmla="*/ 1040153 h 3305858"/>
                <a:gd name="connsiteX13" fmla="*/ 114201 w 1718211"/>
                <a:gd name="connsiteY13" fmla="*/ 996338 h 3305858"/>
                <a:gd name="connsiteX14" fmla="*/ 87531 w 1718211"/>
                <a:gd name="connsiteY14" fmla="*/ 967763 h 3305858"/>
                <a:gd name="connsiteX15" fmla="*/ 47526 w 1718211"/>
                <a:gd name="connsiteY15" fmla="*/ 920138 h 3305858"/>
                <a:gd name="connsiteX16" fmla="*/ 3711 w 1718211"/>
                <a:gd name="connsiteY16" fmla="*/ 832508 h 3305858"/>
                <a:gd name="connsiteX17" fmla="*/ 3711 w 1718211"/>
                <a:gd name="connsiteY17" fmla="*/ 769643 h 3305858"/>
                <a:gd name="connsiteX18" fmla="*/ 15141 w 1718211"/>
                <a:gd name="connsiteY18" fmla="*/ 714398 h 3305858"/>
                <a:gd name="connsiteX19" fmla="*/ 53241 w 1718211"/>
                <a:gd name="connsiteY19" fmla="*/ 645818 h 3305858"/>
                <a:gd name="connsiteX20" fmla="*/ 66576 w 1718211"/>
                <a:gd name="connsiteY20" fmla="*/ 567713 h 3305858"/>
                <a:gd name="connsiteX21" fmla="*/ 76101 w 1718211"/>
                <a:gd name="connsiteY21" fmla="*/ 531518 h 3305858"/>
                <a:gd name="connsiteX22" fmla="*/ 110391 w 1718211"/>
                <a:gd name="connsiteY22" fmla="*/ 478178 h 3305858"/>
                <a:gd name="connsiteX23" fmla="*/ 165636 w 1718211"/>
                <a:gd name="connsiteY23" fmla="*/ 421028 h 3305858"/>
                <a:gd name="connsiteX24" fmla="*/ 175161 w 1718211"/>
                <a:gd name="connsiteY24" fmla="*/ 348638 h 3305858"/>
                <a:gd name="connsiteX25" fmla="*/ 213261 w 1718211"/>
                <a:gd name="connsiteY25" fmla="*/ 333398 h 3305858"/>
                <a:gd name="connsiteX26" fmla="*/ 297081 w 1718211"/>
                <a:gd name="connsiteY26" fmla="*/ 302918 h 3305858"/>
                <a:gd name="connsiteX27" fmla="*/ 335181 w 1718211"/>
                <a:gd name="connsiteY27" fmla="*/ 287678 h 3305858"/>
                <a:gd name="connsiteX28" fmla="*/ 358041 w 1718211"/>
                <a:gd name="connsiteY28" fmla="*/ 280058 h 3305858"/>
                <a:gd name="connsiteX29" fmla="*/ 380901 w 1718211"/>
                <a:gd name="connsiteY29" fmla="*/ 272438 h 3305858"/>
                <a:gd name="connsiteX30" fmla="*/ 413286 w 1718211"/>
                <a:gd name="connsiteY30" fmla="*/ 264818 h 3305858"/>
                <a:gd name="connsiteX31" fmla="*/ 457101 w 1718211"/>
                <a:gd name="connsiteY31" fmla="*/ 251483 h 3305858"/>
                <a:gd name="connsiteX32" fmla="*/ 544731 w 1718211"/>
                <a:gd name="connsiteY32" fmla="*/ 257198 h 3305858"/>
                <a:gd name="connsiteX33" fmla="*/ 563781 w 1718211"/>
                <a:gd name="connsiteY33" fmla="*/ 302918 h 3305858"/>
                <a:gd name="connsiteX34" fmla="*/ 554256 w 1718211"/>
                <a:gd name="connsiteY34" fmla="*/ 358163 h 3305858"/>
                <a:gd name="connsiteX35" fmla="*/ 548541 w 1718211"/>
                <a:gd name="connsiteY35" fmla="*/ 396263 h 3305858"/>
                <a:gd name="connsiteX36" fmla="*/ 577116 w 1718211"/>
                <a:gd name="connsiteY36" fmla="*/ 457223 h 3305858"/>
                <a:gd name="connsiteX37" fmla="*/ 700941 w 1718211"/>
                <a:gd name="connsiteY37" fmla="*/ 424838 h 3305858"/>
                <a:gd name="connsiteX38" fmla="*/ 756186 w 1718211"/>
                <a:gd name="connsiteY38" fmla="*/ 409598 h 3305858"/>
                <a:gd name="connsiteX39" fmla="*/ 803811 w 1718211"/>
                <a:gd name="connsiteY39" fmla="*/ 381023 h 3305858"/>
                <a:gd name="connsiteX40" fmla="*/ 777141 w 1718211"/>
                <a:gd name="connsiteY40" fmla="*/ 396263 h 3305858"/>
                <a:gd name="connsiteX41" fmla="*/ 830481 w 1718211"/>
                <a:gd name="connsiteY41" fmla="*/ 363878 h 3305858"/>
                <a:gd name="connsiteX42" fmla="*/ 853341 w 1718211"/>
                <a:gd name="connsiteY42" fmla="*/ 335303 h 3305858"/>
                <a:gd name="connsiteX43" fmla="*/ 847626 w 1718211"/>
                <a:gd name="connsiteY43" fmla="*/ 278153 h 3305858"/>
                <a:gd name="connsiteX44" fmla="*/ 834291 w 1718211"/>
                <a:gd name="connsiteY44" fmla="*/ 247673 h 3305858"/>
                <a:gd name="connsiteX45" fmla="*/ 838101 w 1718211"/>
                <a:gd name="connsiteY45" fmla="*/ 234338 h 3305858"/>
                <a:gd name="connsiteX46" fmla="*/ 853341 w 1718211"/>
                <a:gd name="connsiteY46" fmla="*/ 211478 h 3305858"/>
                <a:gd name="connsiteX47" fmla="*/ 876201 w 1718211"/>
                <a:gd name="connsiteY47" fmla="*/ 203858 h 3305858"/>
                <a:gd name="connsiteX48" fmla="*/ 929541 w 1718211"/>
                <a:gd name="connsiteY48" fmla="*/ 165758 h 3305858"/>
                <a:gd name="connsiteX49" fmla="*/ 952401 w 1718211"/>
                <a:gd name="connsiteY49" fmla="*/ 158138 h 3305858"/>
                <a:gd name="connsiteX50" fmla="*/ 977166 w 1718211"/>
                <a:gd name="connsiteY50" fmla="*/ 125753 h 3305858"/>
                <a:gd name="connsiteX51" fmla="*/ 1013361 w 1718211"/>
                <a:gd name="connsiteY51" fmla="*/ 104798 h 3305858"/>
                <a:gd name="connsiteX52" fmla="*/ 1036221 w 1718211"/>
                <a:gd name="connsiteY52" fmla="*/ 89558 h 3305858"/>
                <a:gd name="connsiteX53" fmla="*/ 1059081 w 1718211"/>
                <a:gd name="connsiteY53" fmla="*/ 81938 h 3305858"/>
                <a:gd name="connsiteX54" fmla="*/ 1081941 w 1718211"/>
                <a:gd name="connsiteY54" fmla="*/ 66698 h 3305858"/>
                <a:gd name="connsiteX55" fmla="*/ 1112421 w 1718211"/>
                <a:gd name="connsiteY55" fmla="*/ 41933 h 3305858"/>
                <a:gd name="connsiteX56" fmla="*/ 1156236 w 1718211"/>
                <a:gd name="connsiteY56" fmla="*/ 22883 h 3305858"/>
                <a:gd name="connsiteX57" fmla="*/ 1196241 w 1718211"/>
                <a:gd name="connsiteY57" fmla="*/ 15263 h 3305858"/>
                <a:gd name="connsiteX58" fmla="*/ 1243866 w 1718211"/>
                <a:gd name="connsiteY58" fmla="*/ 5738 h 3305858"/>
                <a:gd name="connsiteX59" fmla="*/ 1299111 w 1718211"/>
                <a:gd name="connsiteY59" fmla="*/ 23 h 3305858"/>
                <a:gd name="connsiteX60" fmla="*/ 1369596 w 1718211"/>
                <a:gd name="connsiteY60" fmla="*/ 3833 h 3305858"/>
                <a:gd name="connsiteX61" fmla="*/ 1411506 w 1718211"/>
                <a:gd name="connsiteY61" fmla="*/ 5738 h 3305858"/>
                <a:gd name="connsiteX62" fmla="*/ 1449606 w 1718211"/>
                <a:gd name="connsiteY62" fmla="*/ 15263 h 3305858"/>
                <a:gd name="connsiteX63" fmla="*/ 1495326 w 1718211"/>
                <a:gd name="connsiteY63" fmla="*/ 40028 h 3305858"/>
                <a:gd name="connsiteX64" fmla="*/ 1541046 w 1718211"/>
                <a:gd name="connsiteY64" fmla="*/ 72413 h 3305858"/>
                <a:gd name="connsiteX65" fmla="*/ 1567716 w 1718211"/>
                <a:gd name="connsiteY65" fmla="*/ 95273 h 3305858"/>
                <a:gd name="connsiteX66" fmla="*/ 1609626 w 1718211"/>
                <a:gd name="connsiteY66" fmla="*/ 129563 h 3305858"/>
                <a:gd name="connsiteX67" fmla="*/ 1643916 w 1718211"/>
                <a:gd name="connsiteY67" fmla="*/ 161948 h 3305858"/>
                <a:gd name="connsiteX68" fmla="*/ 1655346 w 1718211"/>
                <a:gd name="connsiteY68" fmla="*/ 213383 h 3305858"/>
                <a:gd name="connsiteX69" fmla="*/ 1645821 w 1718211"/>
                <a:gd name="connsiteY69" fmla="*/ 270533 h 3305858"/>
                <a:gd name="connsiteX70" fmla="*/ 1659156 w 1718211"/>
                <a:gd name="connsiteY70" fmla="*/ 304823 h 3305858"/>
                <a:gd name="connsiteX71" fmla="*/ 1685826 w 1718211"/>
                <a:gd name="connsiteY71" fmla="*/ 331493 h 3305858"/>
                <a:gd name="connsiteX72" fmla="*/ 1695351 w 1718211"/>
                <a:gd name="connsiteY72" fmla="*/ 363878 h 3305858"/>
                <a:gd name="connsiteX73" fmla="*/ 1714401 w 1718211"/>
                <a:gd name="connsiteY73" fmla="*/ 394358 h 3305858"/>
                <a:gd name="connsiteX74" fmla="*/ 1718211 w 1718211"/>
                <a:gd name="connsiteY74" fmla="*/ 430553 h 3305858"/>
                <a:gd name="connsiteX75" fmla="*/ 1708686 w 1718211"/>
                <a:gd name="connsiteY75" fmla="*/ 480083 h 3305858"/>
                <a:gd name="connsiteX76" fmla="*/ 1691541 w 1718211"/>
                <a:gd name="connsiteY76" fmla="*/ 531518 h 3305858"/>
                <a:gd name="connsiteX77" fmla="*/ 1680111 w 1718211"/>
                <a:gd name="connsiteY77" fmla="*/ 584858 h 3305858"/>
                <a:gd name="connsiteX78" fmla="*/ 1668681 w 1718211"/>
                <a:gd name="connsiteY78" fmla="*/ 630578 h 3305858"/>
                <a:gd name="connsiteX79" fmla="*/ 1661061 w 1718211"/>
                <a:gd name="connsiteY79" fmla="*/ 653438 h 3305858"/>
                <a:gd name="connsiteX80" fmla="*/ 1655346 w 1718211"/>
                <a:gd name="connsiteY80" fmla="*/ 683918 h 3305858"/>
                <a:gd name="connsiteX81" fmla="*/ 1628676 w 1718211"/>
                <a:gd name="connsiteY81" fmla="*/ 742973 h 3305858"/>
                <a:gd name="connsiteX82" fmla="*/ 1560096 w 1718211"/>
                <a:gd name="connsiteY82" fmla="*/ 765833 h 3305858"/>
                <a:gd name="connsiteX83" fmla="*/ 1470561 w 1718211"/>
                <a:gd name="connsiteY83" fmla="*/ 760118 h 3305858"/>
                <a:gd name="connsiteX84" fmla="*/ 1394361 w 1718211"/>
                <a:gd name="connsiteY84" fmla="*/ 744878 h 3305858"/>
                <a:gd name="connsiteX85" fmla="*/ 1327686 w 1718211"/>
                <a:gd name="connsiteY85" fmla="*/ 733448 h 3305858"/>
                <a:gd name="connsiteX86" fmla="*/ 1240056 w 1718211"/>
                <a:gd name="connsiteY86" fmla="*/ 741068 h 3305858"/>
                <a:gd name="connsiteX87" fmla="*/ 1213386 w 1718211"/>
                <a:gd name="connsiteY87" fmla="*/ 760118 h 3305858"/>
                <a:gd name="connsiteX88" fmla="*/ 1194336 w 1718211"/>
                <a:gd name="connsiteY88" fmla="*/ 782978 h 3305858"/>
                <a:gd name="connsiteX89" fmla="*/ 1160046 w 1718211"/>
                <a:gd name="connsiteY89" fmla="*/ 809648 h 3305858"/>
                <a:gd name="connsiteX90" fmla="*/ 1125756 w 1718211"/>
                <a:gd name="connsiteY90" fmla="*/ 842033 h 3305858"/>
                <a:gd name="connsiteX91" fmla="*/ 1104801 w 1718211"/>
                <a:gd name="connsiteY91" fmla="*/ 859178 h 3305858"/>
                <a:gd name="connsiteX92" fmla="*/ 1076226 w 1718211"/>
                <a:gd name="connsiteY92" fmla="*/ 885848 h 3305858"/>
                <a:gd name="connsiteX93" fmla="*/ 1051461 w 1718211"/>
                <a:gd name="connsiteY93" fmla="*/ 920138 h 3305858"/>
                <a:gd name="connsiteX94" fmla="*/ 1026696 w 1718211"/>
                <a:gd name="connsiteY94" fmla="*/ 954428 h 3305858"/>
                <a:gd name="connsiteX95" fmla="*/ 1007646 w 1718211"/>
                <a:gd name="connsiteY95" fmla="*/ 996338 h 3305858"/>
                <a:gd name="connsiteX96" fmla="*/ 986691 w 1718211"/>
                <a:gd name="connsiteY96" fmla="*/ 1024913 h 3305858"/>
                <a:gd name="connsiteX97" fmla="*/ 967641 w 1718211"/>
                <a:gd name="connsiteY97" fmla="*/ 1064918 h 3305858"/>
                <a:gd name="connsiteX98" fmla="*/ 942876 w 1718211"/>
                <a:gd name="connsiteY98" fmla="*/ 1112543 h 3305858"/>
                <a:gd name="connsiteX99" fmla="*/ 929541 w 1718211"/>
                <a:gd name="connsiteY99" fmla="*/ 1144928 h 3305858"/>
                <a:gd name="connsiteX100" fmla="*/ 921921 w 1718211"/>
                <a:gd name="connsiteY100" fmla="*/ 1209698 h 3305858"/>
                <a:gd name="connsiteX101" fmla="*/ 967641 w 1718211"/>
                <a:gd name="connsiteY101" fmla="*/ 1238273 h 3305858"/>
                <a:gd name="connsiteX102" fmla="*/ 1009551 w 1718211"/>
                <a:gd name="connsiteY102" fmla="*/ 1283993 h 3305858"/>
                <a:gd name="connsiteX103" fmla="*/ 977166 w 1718211"/>
                <a:gd name="connsiteY103" fmla="*/ 1365908 h 3305858"/>
                <a:gd name="connsiteX104" fmla="*/ 944781 w 1718211"/>
                <a:gd name="connsiteY104" fmla="*/ 1424963 h 3305858"/>
                <a:gd name="connsiteX105" fmla="*/ 910491 w 1718211"/>
                <a:gd name="connsiteY105" fmla="*/ 1468778 h 3305858"/>
                <a:gd name="connsiteX106" fmla="*/ 843816 w 1718211"/>
                <a:gd name="connsiteY106" fmla="*/ 1541168 h 3305858"/>
                <a:gd name="connsiteX107" fmla="*/ 826671 w 1718211"/>
                <a:gd name="connsiteY107" fmla="*/ 1668803 h 3305858"/>
                <a:gd name="connsiteX108" fmla="*/ 803811 w 1718211"/>
                <a:gd name="connsiteY108" fmla="*/ 1832633 h 3305858"/>
                <a:gd name="connsiteX109" fmla="*/ 798096 w 1718211"/>
                <a:gd name="connsiteY109" fmla="*/ 1906928 h 3305858"/>
                <a:gd name="connsiteX110" fmla="*/ 788571 w 1718211"/>
                <a:gd name="connsiteY110" fmla="*/ 2120288 h 3305858"/>
                <a:gd name="connsiteX111" fmla="*/ 815241 w 1718211"/>
                <a:gd name="connsiteY111" fmla="*/ 2547008 h 3305858"/>
                <a:gd name="connsiteX112" fmla="*/ 828576 w 1718211"/>
                <a:gd name="connsiteY112" fmla="*/ 3061358 h 3305858"/>
                <a:gd name="connsiteX113" fmla="*/ 822861 w 1718211"/>
                <a:gd name="connsiteY113" fmla="*/ 3282338 h 3305858"/>
                <a:gd name="connsiteX114" fmla="*/ 739041 w 1718211"/>
                <a:gd name="connsiteY114" fmla="*/ 3299483 h 3305858"/>
                <a:gd name="connsiteX115" fmla="*/ 438051 w 1718211"/>
                <a:gd name="connsiteY115" fmla="*/ 3291863 h 3305858"/>
                <a:gd name="connsiteX116" fmla="*/ 308511 w 1718211"/>
                <a:gd name="connsiteY116" fmla="*/ 3286148 h 3305858"/>
                <a:gd name="connsiteX0" fmla="*/ 308511 w 1718211"/>
                <a:gd name="connsiteY0" fmla="*/ 3286148 h 3305858"/>
                <a:gd name="connsiteX1" fmla="*/ 291366 w 1718211"/>
                <a:gd name="connsiteY1" fmla="*/ 3181373 h 3305858"/>
                <a:gd name="connsiteX2" fmla="*/ 289461 w 1718211"/>
                <a:gd name="connsiteY2" fmla="*/ 3061358 h 3305858"/>
                <a:gd name="connsiteX3" fmla="*/ 253266 w 1718211"/>
                <a:gd name="connsiteY3" fmla="*/ 2767988 h 3305858"/>
                <a:gd name="connsiteX4" fmla="*/ 234216 w 1718211"/>
                <a:gd name="connsiteY4" fmla="*/ 2566058 h 3305858"/>
                <a:gd name="connsiteX5" fmla="*/ 224691 w 1718211"/>
                <a:gd name="connsiteY5" fmla="*/ 2453663 h 3305858"/>
                <a:gd name="connsiteX6" fmla="*/ 207546 w 1718211"/>
                <a:gd name="connsiteY6" fmla="*/ 2249828 h 3305858"/>
                <a:gd name="connsiteX7" fmla="*/ 188496 w 1718211"/>
                <a:gd name="connsiteY7" fmla="*/ 2063138 h 3305858"/>
                <a:gd name="connsiteX8" fmla="*/ 178971 w 1718211"/>
                <a:gd name="connsiteY8" fmla="*/ 1849778 h 3305858"/>
                <a:gd name="connsiteX9" fmla="*/ 192306 w 1718211"/>
                <a:gd name="connsiteY9" fmla="*/ 1181123 h 3305858"/>
                <a:gd name="connsiteX10" fmla="*/ 186591 w 1718211"/>
                <a:gd name="connsiteY10" fmla="*/ 1127783 h 3305858"/>
                <a:gd name="connsiteX11" fmla="*/ 178971 w 1718211"/>
                <a:gd name="connsiteY11" fmla="*/ 1080158 h 3305858"/>
                <a:gd name="connsiteX12" fmla="*/ 152301 w 1718211"/>
                <a:gd name="connsiteY12" fmla="*/ 1040153 h 3305858"/>
                <a:gd name="connsiteX13" fmla="*/ 114201 w 1718211"/>
                <a:gd name="connsiteY13" fmla="*/ 996338 h 3305858"/>
                <a:gd name="connsiteX14" fmla="*/ 87531 w 1718211"/>
                <a:gd name="connsiteY14" fmla="*/ 967763 h 3305858"/>
                <a:gd name="connsiteX15" fmla="*/ 47526 w 1718211"/>
                <a:gd name="connsiteY15" fmla="*/ 920138 h 3305858"/>
                <a:gd name="connsiteX16" fmla="*/ 3711 w 1718211"/>
                <a:gd name="connsiteY16" fmla="*/ 832508 h 3305858"/>
                <a:gd name="connsiteX17" fmla="*/ 3711 w 1718211"/>
                <a:gd name="connsiteY17" fmla="*/ 769643 h 3305858"/>
                <a:gd name="connsiteX18" fmla="*/ 15141 w 1718211"/>
                <a:gd name="connsiteY18" fmla="*/ 714398 h 3305858"/>
                <a:gd name="connsiteX19" fmla="*/ 53241 w 1718211"/>
                <a:gd name="connsiteY19" fmla="*/ 645818 h 3305858"/>
                <a:gd name="connsiteX20" fmla="*/ 66576 w 1718211"/>
                <a:gd name="connsiteY20" fmla="*/ 567713 h 3305858"/>
                <a:gd name="connsiteX21" fmla="*/ 76101 w 1718211"/>
                <a:gd name="connsiteY21" fmla="*/ 531518 h 3305858"/>
                <a:gd name="connsiteX22" fmla="*/ 110391 w 1718211"/>
                <a:gd name="connsiteY22" fmla="*/ 478178 h 3305858"/>
                <a:gd name="connsiteX23" fmla="*/ 165636 w 1718211"/>
                <a:gd name="connsiteY23" fmla="*/ 421028 h 3305858"/>
                <a:gd name="connsiteX24" fmla="*/ 175161 w 1718211"/>
                <a:gd name="connsiteY24" fmla="*/ 348638 h 3305858"/>
                <a:gd name="connsiteX25" fmla="*/ 213261 w 1718211"/>
                <a:gd name="connsiteY25" fmla="*/ 333398 h 3305858"/>
                <a:gd name="connsiteX26" fmla="*/ 297081 w 1718211"/>
                <a:gd name="connsiteY26" fmla="*/ 302918 h 3305858"/>
                <a:gd name="connsiteX27" fmla="*/ 335181 w 1718211"/>
                <a:gd name="connsiteY27" fmla="*/ 287678 h 3305858"/>
                <a:gd name="connsiteX28" fmla="*/ 380901 w 1718211"/>
                <a:gd name="connsiteY28" fmla="*/ 272438 h 3305858"/>
                <a:gd name="connsiteX29" fmla="*/ 413286 w 1718211"/>
                <a:gd name="connsiteY29" fmla="*/ 264818 h 3305858"/>
                <a:gd name="connsiteX30" fmla="*/ 457101 w 1718211"/>
                <a:gd name="connsiteY30" fmla="*/ 251483 h 3305858"/>
                <a:gd name="connsiteX31" fmla="*/ 544731 w 1718211"/>
                <a:gd name="connsiteY31" fmla="*/ 257198 h 3305858"/>
                <a:gd name="connsiteX32" fmla="*/ 563781 w 1718211"/>
                <a:gd name="connsiteY32" fmla="*/ 302918 h 3305858"/>
                <a:gd name="connsiteX33" fmla="*/ 554256 w 1718211"/>
                <a:gd name="connsiteY33" fmla="*/ 358163 h 3305858"/>
                <a:gd name="connsiteX34" fmla="*/ 548541 w 1718211"/>
                <a:gd name="connsiteY34" fmla="*/ 396263 h 3305858"/>
                <a:gd name="connsiteX35" fmla="*/ 577116 w 1718211"/>
                <a:gd name="connsiteY35" fmla="*/ 457223 h 3305858"/>
                <a:gd name="connsiteX36" fmla="*/ 700941 w 1718211"/>
                <a:gd name="connsiteY36" fmla="*/ 424838 h 3305858"/>
                <a:gd name="connsiteX37" fmla="*/ 756186 w 1718211"/>
                <a:gd name="connsiteY37" fmla="*/ 409598 h 3305858"/>
                <a:gd name="connsiteX38" fmla="*/ 803811 w 1718211"/>
                <a:gd name="connsiteY38" fmla="*/ 381023 h 3305858"/>
                <a:gd name="connsiteX39" fmla="*/ 777141 w 1718211"/>
                <a:gd name="connsiteY39" fmla="*/ 396263 h 3305858"/>
                <a:gd name="connsiteX40" fmla="*/ 830481 w 1718211"/>
                <a:gd name="connsiteY40" fmla="*/ 363878 h 3305858"/>
                <a:gd name="connsiteX41" fmla="*/ 853341 w 1718211"/>
                <a:gd name="connsiteY41" fmla="*/ 335303 h 3305858"/>
                <a:gd name="connsiteX42" fmla="*/ 847626 w 1718211"/>
                <a:gd name="connsiteY42" fmla="*/ 278153 h 3305858"/>
                <a:gd name="connsiteX43" fmla="*/ 834291 w 1718211"/>
                <a:gd name="connsiteY43" fmla="*/ 247673 h 3305858"/>
                <a:gd name="connsiteX44" fmla="*/ 838101 w 1718211"/>
                <a:gd name="connsiteY44" fmla="*/ 234338 h 3305858"/>
                <a:gd name="connsiteX45" fmla="*/ 853341 w 1718211"/>
                <a:gd name="connsiteY45" fmla="*/ 211478 h 3305858"/>
                <a:gd name="connsiteX46" fmla="*/ 876201 w 1718211"/>
                <a:gd name="connsiteY46" fmla="*/ 203858 h 3305858"/>
                <a:gd name="connsiteX47" fmla="*/ 929541 w 1718211"/>
                <a:gd name="connsiteY47" fmla="*/ 165758 h 3305858"/>
                <a:gd name="connsiteX48" fmla="*/ 952401 w 1718211"/>
                <a:gd name="connsiteY48" fmla="*/ 158138 h 3305858"/>
                <a:gd name="connsiteX49" fmla="*/ 977166 w 1718211"/>
                <a:gd name="connsiteY49" fmla="*/ 125753 h 3305858"/>
                <a:gd name="connsiteX50" fmla="*/ 1013361 w 1718211"/>
                <a:gd name="connsiteY50" fmla="*/ 104798 h 3305858"/>
                <a:gd name="connsiteX51" fmla="*/ 1036221 w 1718211"/>
                <a:gd name="connsiteY51" fmla="*/ 89558 h 3305858"/>
                <a:gd name="connsiteX52" fmla="*/ 1059081 w 1718211"/>
                <a:gd name="connsiteY52" fmla="*/ 81938 h 3305858"/>
                <a:gd name="connsiteX53" fmla="*/ 1081941 w 1718211"/>
                <a:gd name="connsiteY53" fmla="*/ 66698 h 3305858"/>
                <a:gd name="connsiteX54" fmla="*/ 1112421 w 1718211"/>
                <a:gd name="connsiteY54" fmla="*/ 41933 h 3305858"/>
                <a:gd name="connsiteX55" fmla="*/ 1156236 w 1718211"/>
                <a:gd name="connsiteY55" fmla="*/ 22883 h 3305858"/>
                <a:gd name="connsiteX56" fmla="*/ 1196241 w 1718211"/>
                <a:gd name="connsiteY56" fmla="*/ 15263 h 3305858"/>
                <a:gd name="connsiteX57" fmla="*/ 1243866 w 1718211"/>
                <a:gd name="connsiteY57" fmla="*/ 5738 h 3305858"/>
                <a:gd name="connsiteX58" fmla="*/ 1299111 w 1718211"/>
                <a:gd name="connsiteY58" fmla="*/ 23 h 3305858"/>
                <a:gd name="connsiteX59" fmla="*/ 1369596 w 1718211"/>
                <a:gd name="connsiteY59" fmla="*/ 3833 h 3305858"/>
                <a:gd name="connsiteX60" fmla="*/ 1411506 w 1718211"/>
                <a:gd name="connsiteY60" fmla="*/ 5738 h 3305858"/>
                <a:gd name="connsiteX61" fmla="*/ 1449606 w 1718211"/>
                <a:gd name="connsiteY61" fmla="*/ 15263 h 3305858"/>
                <a:gd name="connsiteX62" fmla="*/ 1495326 w 1718211"/>
                <a:gd name="connsiteY62" fmla="*/ 40028 h 3305858"/>
                <a:gd name="connsiteX63" fmla="*/ 1541046 w 1718211"/>
                <a:gd name="connsiteY63" fmla="*/ 72413 h 3305858"/>
                <a:gd name="connsiteX64" fmla="*/ 1567716 w 1718211"/>
                <a:gd name="connsiteY64" fmla="*/ 95273 h 3305858"/>
                <a:gd name="connsiteX65" fmla="*/ 1609626 w 1718211"/>
                <a:gd name="connsiteY65" fmla="*/ 129563 h 3305858"/>
                <a:gd name="connsiteX66" fmla="*/ 1643916 w 1718211"/>
                <a:gd name="connsiteY66" fmla="*/ 161948 h 3305858"/>
                <a:gd name="connsiteX67" fmla="*/ 1655346 w 1718211"/>
                <a:gd name="connsiteY67" fmla="*/ 213383 h 3305858"/>
                <a:gd name="connsiteX68" fmla="*/ 1645821 w 1718211"/>
                <a:gd name="connsiteY68" fmla="*/ 270533 h 3305858"/>
                <a:gd name="connsiteX69" fmla="*/ 1659156 w 1718211"/>
                <a:gd name="connsiteY69" fmla="*/ 304823 h 3305858"/>
                <a:gd name="connsiteX70" fmla="*/ 1685826 w 1718211"/>
                <a:gd name="connsiteY70" fmla="*/ 331493 h 3305858"/>
                <a:gd name="connsiteX71" fmla="*/ 1695351 w 1718211"/>
                <a:gd name="connsiteY71" fmla="*/ 363878 h 3305858"/>
                <a:gd name="connsiteX72" fmla="*/ 1714401 w 1718211"/>
                <a:gd name="connsiteY72" fmla="*/ 394358 h 3305858"/>
                <a:gd name="connsiteX73" fmla="*/ 1718211 w 1718211"/>
                <a:gd name="connsiteY73" fmla="*/ 430553 h 3305858"/>
                <a:gd name="connsiteX74" fmla="*/ 1708686 w 1718211"/>
                <a:gd name="connsiteY74" fmla="*/ 480083 h 3305858"/>
                <a:gd name="connsiteX75" fmla="*/ 1691541 w 1718211"/>
                <a:gd name="connsiteY75" fmla="*/ 531518 h 3305858"/>
                <a:gd name="connsiteX76" fmla="*/ 1680111 w 1718211"/>
                <a:gd name="connsiteY76" fmla="*/ 584858 h 3305858"/>
                <a:gd name="connsiteX77" fmla="*/ 1668681 w 1718211"/>
                <a:gd name="connsiteY77" fmla="*/ 630578 h 3305858"/>
                <a:gd name="connsiteX78" fmla="*/ 1661061 w 1718211"/>
                <a:gd name="connsiteY78" fmla="*/ 653438 h 3305858"/>
                <a:gd name="connsiteX79" fmla="*/ 1655346 w 1718211"/>
                <a:gd name="connsiteY79" fmla="*/ 683918 h 3305858"/>
                <a:gd name="connsiteX80" fmla="*/ 1628676 w 1718211"/>
                <a:gd name="connsiteY80" fmla="*/ 742973 h 3305858"/>
                <a:gd name="connsiteX81" fmla="*/ 1560096 w 1718211"/>
                <a:gd name="connsiteY81" fmla="*/ 765833 h 3305858"/>
                <a:gd name="connsiteX82" fmla="*/ 1470561 w 1718211"/>
                <a:gd name="connsiteY82" fmla="*/ 760118 h 3305858"/>
                <a:gd name="connsiteX83" fmla="*/ 1394361 w 1718211"/>
                <a:gd name="connsiteY83" fmla="*/ 744878 h 3305858"/>
                <a:gd name="connsiteX84" fmla="*/ 1327686 w 1718211"/>
                <a:gd name="connsiteY84" fmla="*/ 733448 h 3305858"/>
                <a:gd name="connsiteX85" fmla="*/ 1240056 w 1718211"/>
                <a:gd name="connsiteY85" fmla="*/ 741068 h 3305858"/>
                <a:gd name="connsiteX86" fmla="*/ 1213386 w 1718211"/>
                <a:gd name="connsiteY86" fmla="*/ 760118 h 3305858"/>
                <a:gd name="connsiteX87" fmla="*/ 1194336 w 1718211"/>
                <a:gd name="connsiteY87" fmla="*/ 782978 h 3305858"/>
                <a:gd name="connsiteX88" fmla="*/ 1160046 w 1718211"/>
                <a:gd name="connsiteY88" fmla="*/ 809648 h 3305858"/>
                <a:gd name="connsiteX89" fmla="*/ 1125756 w 1718211"/>
                <a:gd name="connsiteY89" fmla="*/ 842033 h 3305858"/>
                <a:gd name="connsiteX90" fmla="*/ 1104801 w 1718211"/>
                <a:gd name="connsiteY90" fmla="*/ 859178 h 3305858"/>
                <a:gd name="connsiteX91" fmla="*/ 1076226 w 1718211"/>
                <a:gd name="connsiteY91" fmla="*/ 885848 h 3305858"/>
                <a:gd name="connsiteX92" fmla="*/ 1051461 w 1718211"/>
                <a:gd name="connsiteY92" fmla="*/ 920138 h 3305858"/>
                <a:gd name="connsiteX93" fmla="*/ 1026696 w 1718211"/>
                <a:gd name="connsiteY93" fmla="*/ 954428 h 3305858"/>
                <a:gd name="connsiteX94" fmla="*/ 1007646 w 1718211"/>
                <a:gd name="connsiteY94" fmla="*/ 996338 h 3305858"/>
                <a:gd name="connsiteX95" fmla="*/ 986691 w 1718211"/>
                <a:gd name="connsiteY95" fmla="*/ 1024913 h 3305858"/>
                <a:gd name="connsiteX96" fmla="*/ 967641 w 1718211"/>
                <a:gd name="connsiteY96" fmla="*/ 1064918 h 3305858"/>
                <a:gd name="connsiteX97" fmla="*/ 942876 w 1718211"/>
                <a:gd name="connsiteY97" fmla="*/ 1112543 h 3305858"/>
                <a:gd name="connsiteX98" fmla="*/ 929541 w 1718211"/>
                <a:gd name="connsiteY98" fmla="*/ 1144928 h 3305858"/>
                <a:gd name="connsiteX99" fmla="*/ 921921 w 1718211"/>
                <a:gd name="connsiteY99" fmla="*/ 1209698 h 3305858"/>
                <a:gd name="connsiteX100" fmla="*/ 967641 w 1718211"/>
                <a:gd name="connsiteY100" fmla="*/ 1238273 h 3305858"/>
                <a:gd name="connsiteX101" fmla="*/ 1009551 w 1718211"/>
                <a:gd name="connsiteY101" fmla="*/ 1283993 h 3305858"/>
                <a:gd name="connsiteX102" fmla="*/ 977166 w 1718211"/>
                <a:gd name="connsiteY102" fmla="*/ 1365908 h 3305858"/>
                <a:gd name="connsiteX103" fmla="*/ 944781 w 1718211"/>
                <a:gd name="connsiteY103" fmla="*/ 1424963 h 3305858"/>
                <a:gd name="connsiteX104" fmla="*/ 910491 w 1718211"/>
                <a:gd name="connsiteY104" fmla="*/ 1468778 h 3305858"/>
                <a:gd name="connsiteX105" fmla="*/ 843816 w 1718211"/>
                <a:gd name="connsiteY105" fmla="*/ 1541168 h 3305858"/>
                <a:gd name="connsiteX106" fmla="*/ 826671 w 1718211"/>
                <a:gd name="connsiteY106" fmla="*/ 1668803 h 3305858"/>
                <a:gd name="connsiteX107" fmla="*/ 803811 w 1718211"/>
                <a:gd name="connsiteY107" fmla="*/ 1832633 h 3305858"/>
                <a:gd name="connsiteX108" fmla="*/ 798096 w 1718211"/>
                <a:gd name="connsiteY108" fmla="*/ 1906928 h 3305858"/>
                <a:gd name="connsiteX109" fmla="*/ 788571 w 1718211"/>
                <a:gd name="connsiteY109" fmla="*/ 2120288 h 3305858"/>
                <a:gd name="connsiteX110" fmla="*/ 815241 w 1718211"/>
                <a:gd name="connsiteY110" fmla="*/ 2547008 h 3305858"/>
                <a:gd name="connsiteX111" fmla="*/ 828576 w 1718211"/>
                <a:gd name="connsiteY111" fmla="*/ 3061358 h 3305858"/>
                <a:gd name="connsiteX112" fmla="*/ 822861 w 1718211"/>
                <a:gd name="connsiteY112" fmla="*/ 3282338 h 3305858"/>
                <a:gd name="connsiteX113" fmla="*/ 739041 w 1718211"/>
                <a:gd name="connsiteY113" fmla="*/ 3299483 h 3305858"/>
                <a:gd name="connsiteX114" fmla="*/ 438051 w 1718211"/>
                <a:gd name="connsiteY114" fmla="*/ 3291863 h 3305858"/>
                <a:gd name="connsiteX115" fmla="*/ 308511 w 1718211"/>
                <a:gd name="connsiteY115" fmla="*/ 3286148 h 3305858"/>
                <a:gd name="connsiteX0" fmla="*/ 308511 w 1718211"/>
                <a:gd name="connsiteY0" fmla="*/ 3286148 h 3305858"/>
                <a:gd name="connsiteX1" fmla="*/ 291366 w 1718211"/>
                <a:gd name="connsiteY1" fmla="*/ 3181373 h 3305858"/>
                <a:gd name="connsiteX2" fmla="*/ 289461 w 1718211"/>
                <a:gd name="connsiteY2" fmla="*/ 3061358 h 3305858"/>
                <a:gd name="connsiteX3" fmla="*/ 253266 w 1718211"/>
                <a:gd name="connsiteY3" fmla="*/ 2767988 h 3305858"/>
                <a:gd name="connsiteX4" fmla="*/ 234216 w 1718211"/>
                <a:gd name="connsiteY4" fmla="*/ 2566058 h 3305858"/>
                <a:gd name="connsiteX5" fmla="*/ 224691 w 1718211"/>
                <a:gd name="connsiteY5" fmla="*/ 2453663 h 3305858"/>
                <a:gd name="connsiteX6" fmla="*/ 207546 w 1718211"/>
                <a:gd name="connsiteY6" fmla="*/ 2249828 h 3305858"/>
                <a:gd name="connsiteX7" fmla="*/ 188496 w 1718211"/>
                <a:gd name="connsiteY7" fmla="*/ 2063138 h 3305858"/>
                <a:gd name="connsiteX8" fmla="*/ 178971 w 1718211"/>
                <a:gd name="connsiteY8" fmla="*/ 1849778 h 3305858"/>
                <a:gd name="connsiteX9" fmla="*/ 192306 w 1718211"/>
                <a:gd name="connsiteY9" fmla="*/ 1181123 h 3305858"/>
                <a:gd name="connsiteX10" fmla="*/ 186591 w 1718211"/>
                <a:gd name="connsiteY10" fmla="*/ 1127783 h 3305858"/>
                <a:gd name="connsiteX11" fmla="*/ 178971 w 1718211"/>
                <a:gd name="connsiteY11" fmla="*/ 1080158 h 3305858"/>
                <a:gd name="connsiteX12" fmla="*/ 152301 w 1718211"/>
                <a:gd name="connsiteY12" fmla="*/ 1040153 h 3305858"/>
                <a:gd name="connsiteX13" fmla="*/ 114201 w 1718211"/>
                <a:gd name="connsiteY13" fmla="*/ 996338 h 3305858"/>
                <a:gd name="connsiteX14" fmla="*/ 87531 w 1718211"/>
                <a:gd name="connsiteY14" fmla="*/ 967763 h 3305858"/>
                <a:gd name="connsiteX15" fmla="*/ 47526 w 1718211"/>
                <a:gd name="connsiteY15" fmla="*/ 920138 h 3305858"/>
                <a:gd name="connsiteX16" fmla="*/ 3711 w 1718211"/>
                <a:gd name="connsiteY16" fmla="*/ 832508 h 3305858"/>
                <a:gd name="connsiteX17" fmla="*/ 3711 w 1718211"/>
                <a:gd name="connsiteY17" fmla="*/ 769643 h 3305858"/>
                <a:gd name="connsiteX18" fmla="*/ 15141 w 1718211"/>
                <a:gd name="connsiteY18" fmla="*/ 714398 h 3305858"/>
                <a:gd name="connsiteX19" fmla="*/ 53241 w 1718211"/>
                <a:gd name="connsiteY19" fmla="*/ 645818 h 3305858"/>
                <a:gd name="connsiteX20" fmla="*/ 66576 w 1718211"/>
                <a:gd name="connsiteY20" fmla="*/ 567713 h 3305858"/>
                <a:gd name="connsiteX21" fmla="*/ 76101 w 1718211"/>
                <a:gd name="connsiteY21" fmla="*/ 531518 h 3305858"/>
                <a:gd name="connsiteX22" fmla="*/ 110391 w 1718211"/>
                <a:gd name="connsiteY22" fmla="*/ 478178 h 3305858"/>
                <a:gd name="connsiteX23" fmla="*/ 165636 w 1718211"/>
                <a:gd name="connsiteY23" fmla="*/ 421028 h 3305858"/>
                <a:gd name="connsiteX24" fmla="*/ 175161 w 1718211"/>
                <a:gd name="connsiteY24" fmla="*/ 348638 h 3305858"/>
                <a:gd name="connsiteX25" fmla="*/ 213261 w 1718211"/>
                <a:gd name="connsiteY25" fmla="*/ 333398 h 3305858"/>
                <a:gd name="connsiteX26" fmla="*/ 297081 w 1718211"/>
                <a:gd name="connsiteY26" fmla="*/ 302918 h 3305858"/>
                <a:gd name="connsiteX27" fmla="*/ 335181 w 1718211"/>
                <a:gd name="connsiteY27" fmla="*/ 287678 h 3305858"/>
                <a:gd name="connsiteX28" fmla="*/ 380901 w 1718211"/>
                <a:gd name="connsiteY28" fmla="*/ 272438 h 3305858"/>
                <a:gd name="connsiteX29" fmla="*/ 457101 w 1718211"/>
                <a:gd name="connsiteY29" fmla="*/ 251483 h 3305858"/>
                <a:gd name="connsiteX30" fmla="*/ 544731 w 1718211"/>
                <a:gd name="connsiteY30" fmla="*/ 257198 h 3305858"/>
                <a:gd name="connsiteX31" fmla="*/ 563781 w 1718211"/>
                <a:gd name="connsiteY31" fmla="*/ 302918 h 3305858"/>
                <a:gd name="connsiteX32" fmla="*/ 554256 w 1718211"/>
                <a:gd name="connsiteY32" fmla="*/ 358163 h 3305858"/>
                <a:gd name="connsiteX33" fmla="*/ 548541 w 1718211"/>
                <a:gd name="connsiteY33" fmla="*/ 396263 h 3305858"/>
                <a:gd name="connsiteX34" fmla="*/ 577116 w 1718211"/>
                <a:gd name="connsiteY34" fmla="*/ 457223 h 3305858"/>
                <a:gd name="connsiteX35" fmla="*/ 700941 w 1718211"/>
                <a:gd name="connsiteY35" fmla="*/ 424838 h 3305858"/>
                <a:gd name="connsiteX36" fmla="*/ 756186 w 1718211"/>
                <a:gd name="connsiteY36" fmla="*/ 409598 h 3305858"/>
                <a:gd name="connsiteX37" fmla="*/ 803811 w 1718211"/>
                <a:gd name="connsiteY37" fmla="*/ 381023 h 3305858"/>
                <a:gd name="connsiteX38" fmla="*/ 777141 w 1718211"/>
                <a:gd name="connsiteY38" fmla="*/ 396263 h 3305858"/>
                <a:gd name="connsiteX39" fmla="*/ 830481 w 1718211"/>
                <a:gd name="connsiteY39" fmla="*/ 363878 h 3305858"/>
                <a:gd name="connsiteX40" fmla="*/ 853341 w 1718211"/>
                <a:gd name="connsiteY40" fmla="*/ 335303 h 3305858"/>
                <a:gd name="connsiteX41" fmla="*/ 847626 w 1718211"/>
                <a:gd name="connsiteY41" fmla="*/ 278153 h 3305858"/>
                <a:gd name="connsiteX42" fmla="*/ 834291 w 1718211"/>
                <a:gd name="connsiteY42" fmla="*/ 247673 h 3305858"/>
                <a:gd name="connsiteX43" fmla="*/ 838101 w 1718211"/>
                <a:gd name="connsiteY43" fmla="*/ 234338 h 3305858"/>
                <a:gd name="connsiteX44" fmla="*/ 853341 w 1718211"/>
                <a:gd name="connsiteY44" fmla="*/ 211478 h 3305858"/>
                <a:gd name="connsiteX45" fmla="*/ 876201 w 1718211"/>
                <a:gd name="connsiteY45" fmla="*/ 203858 h 3305858"/>
                <a:gd name="connsiteX46" fmla="*/ 929541 w 1718211"/>
                <a:gd name="connsiteY46" fmla="*/ 165758 h 3305858"/>
                <a:gd name="connsiteX47" fmla="*/ 952401 w 1718211"/>
                <a:gd name="connsiteY47" fmla="*/ 158138 h 3305858"/>
                <a:gd name="connsiteX48" fmla="*/ 977166 w 1718211"/>
                <a:gd name="connsiteY48" fmla="*/ 125753 h 3305858"/>
                <a:gd name="connsiteX49" fmla="*/ 1013361 w 1718211"/>
                <a:gd name="connsiteY49" fmla="*/ 104798 h 3305858"/>
                <a:gd name="connsiteX50" fmla="*/ 1036221 w 1718211"/>
                <a:gd name="connsiteY50" fmla="*/ 89558 h 3305858"/>
                <a:gd name="connsiteX51" fmla="*/ 1059081 w 1718211"/>
                <a:gd name="connsiteY51" fmla="*/ 81938 h 3305858"/>
                <a:gd name="connsiteX52" fmla="*/ 1081941 w 1718211"/>
                <a:gd name="connsiteY52" fmla="*/ 66698 h 3305858"/>
                <a:gd name="connsiteX53" fmla="*/ 1112421 w 1718211"/>
                <a:gd name="connsiteY53" fmla="*/ 41933 h 3305858"/>
                <a:gd name="connsiteX54" fmla="*/ 1156236 w 1718211"/>
                <a:gd name="connsiteY54" fmla="*/ 22883 h 3305858"/>
                <a:gd name="connsiteX55" fmla="*/ 1196241 w 1718211"/>
                <a:gd name="connsiteY55" fmla="*/ 15263 h 3305858"/>
                <a:gd name="connsiteX56" fmla="*/ 1243866 w 1718211"/>
                <a:gd name="connsiteY56" fmla="*/ 5738 h 3305858"/>
                <a:gd name="connsiteX57" fmla="*/ 1299111 w 1718211"/>
                <a:gd name="connsiteY57" fmla="*/ 23 h 3305858"/>
                <a:gd name="connsiteX58" fmla="*/ 1369596 w 1718211"/>
                <a:gd name="connsiteY58" fmla="*/ 3833 h 3305858"/>
                <a:gd name="connsiteX59" fmla="*/ 1411506 w 1718211"/>
                <a:gd name="connsiteY59" fmla="*/ 5738 h 3305858"/>
                <a:gd name="connsiteX60" fmla="*/ 1449606 w 1718211"/>
                <a:gd name="connsiteY60" fmla="*/ 15263 h 3305858"/>
                <a:gd name="connsiteX61" fmla="*/ 1495326 w 1718211"/>
                <a:gd name="connsiteY61" fmla="*/ 40028 h 3305858"/>
                <a:gd name="connsiteX62" fmla="*/ 1541046 w 1718211"/>
                <a:gd name="connsiteY62" fmla="*/ 72413 h 3305858"/>
                <a:gd name="connsiteX63" fmla="*/ 1567716 w 1718211"/>
                <a:gd name="connsiteY63" fmla="*/ 95273 h 3305858"/>
                <a:gd name="connsiteX64" fmla="*/ 1609626 w 1718211"/>
                <a:gd name="connsiteY64" fmla="*/ 129563 h 3305858"/>
                <a:gd name="connsiteX65" fmla="*/ 1643916 w 1718211"/>
                <a:gd name="connsiteY65" fmla="*/ 161948 h 3305858"/>
                <a:gd name="connsiteX66" fmla="*/ 1655346 w 1718211"/>
                <a:gd name="connsiteY66" fmla="*/ 213383 h 3305858"/>
                <a:gd name="connsiteX67" fmla="*/ 1645821 w 1718211"/>
                <a:gd name="connsiteY67" fmla="*/ 270533 h 3305858"/>
                <a:gd name="connsiteX68" fmla="*/ 1659156 w 1718211"/>
                <a:gd name="connsiteY68" fmla="*/ 304823 h 3305858"/>
                <a:gd name="connsiteX69" fmla="*/ 1685826 w 1718211"/>
                <a:gd name="connsiteY69" fmla="*/ 331493 h 3305858"/>
                <a:gd name="connsiteX70" fmla="*/ 1695351 w 1718211"/>
                <a:gd name="connsiteY70" fmla="*/ 363878 h 3305858"/>
                <a:gd name="connsiteX71" fmla="*/ 1714401 w 1718211"/>
                <a:gd name="connsiteY71" fmla="*/ 394358 h 3305858"/>
                <a:gd name="connsiteX72" fmla="*/ 1718211 w 1718211"/>
                <a:gd name="connsiteY72" fmla="*/ 430553 h 3305858"/>
                <a:gd name="connsiteX73" fmla="*/ 1708686 w 1718211"/>
                <a:gd name="connsiteY73" fmla="*/ 480083 h 3305858"/>
                <a:gd name="connsiteX74" fmla="*/ 1691541 w 1718211"/>
                <a:gd name="connsiteY74" fmla="*/ 531518 h 3305858"/>
                <a:gd name="connsiteX75" fmla="*/ 1680111 w 1718211"/>
                <a:gd name="connsiteY75" fmla="*/ 584858 h 3305858"/>
                <a:gd name="connsiteX76" fmla="*/ 1668681 w 1718211"/>
                <a:gd name="connsiteY76" fmla="*/ 630578 h 3305858"/>
                <a:gd name="connsiteX77" fmla="*/ 1661061 w 1718211"/>
                <a:gd name="connsiteY77" fmla="*/ 653438 h 3305858"/>
                <a:gd name="connsiteX78" fmla="*/ 1655346 w 1718211"/>
                <a:gd name="connsiteY78" fmla="*/ 683918 h 3305858"/>
                <a:gd name="connsiteX79" fmla="*/ 1628676 w 1718211"/>
                <a:gd name="connsiteY79" fmla="*/ 742973 h 3305858"/>
                <a:gd name="connsiteX80" fmla="*/ 1560096 w 1718211"/>
                <a:gd name="connsiteY80" fmla="*/ 765833 h 3305858"/>
                <a:gd name="connsiteX81" fmla="*/ 1470561 w 1718211"/>
                <a:gd name="connsiteY81" fmla="*/ 760118 h 3305858"/>
                <a:gd name="connsiteX82" fmla="*/ 1394361 w 1718211"/>
                <a:gd name="connsiteY82" fmla="*/ 744878 h 3305858"/>
                <a:gd name="connsiteX83" fmla="*/ 1327686 w 1718211"/>
                <a:gd name="connsiteY83" fmla="*/ 733448 h 3305858"/>
                <a:gd name="connsiteX84" fmla="*/ 1240056 w 1718211"/>
                <a:gd name="connsiteY84" fmla="*/ 741068 h 3305858"/>
                <a:gd name="connsiteX85" fmla="*/ 1213386 w 1718211"/>
                <a:gd name="connsiteY85" fmla="*/ 760118 h 3305858"/>
                <a:gd name="connsiteX86" fmla="*/ 1194336 w 1718211"/>
                <a:gd name="connsiteY86" fmla="*/ 782978 h 3305858"/>
                <a:gd name="connsiteX87" fmla="*/ 1160046 w 1718211"/>
                <a:gd name="connsiteY87" fmla="*/ 809648 h 3305858"/>
                <a:gd name="connsiteX88" fmla="*/ 1125756 w 1718211"/>
                <a:gd name="connsiteY88" fmla="*/ 842033 h 3305858"/>
                <a:gd name="connsiteX89" fmla="*/ 1104801 w 1718211"/>
                <a:gd name="connsiteY89" fmla="*/ 859178 h 3305858"/>
                <a:gd name="connsiteX90" fmla="*/ 1076226 w 1718211"/>
                <a:gd name="connsiteY90" fmla="*/ 885848 h 3305858"/>
                <a:gd name="connsiteX91" fmla="*/ 1051461 w 1718211"/>
                <a:gd name="connsiteY91" fmla="*/ 920138 h 3305858"/>
                <a:gd name="connsiteX92" fmla="*/ 1026696 w 1718211"/>
                <a:gd name="connsiteY92" fmla="*/ 954428 h 3305858"/>
                <a:gd name="connsiteX93" fmla="*/ 1007646 w 1718211"/>
                <a:gd name="connsiteY93" fmla="*/ 996338 h 3305858"/>
                <a:gd name="connsiteX94" fmla="*/ 986691 w 1718211"/>
                <a:gd name="connsiteY94" fmla="*/ 1024913 h 3305858"/>
                <a:gd name="connsiteX95" fmla="*/ 967641 w 1718211"/>
                <a:gd name="connsiteY95" fmla="*/ 1064918 h 3305858"/>
                <a:gd name="connsiteX96" fmla="*/ 942876 w 1718211"/>
                <a:gd name="connsiteY96" fmla="*/ 1112543 h 3305858"/>
                <a:gd name="connsiteX97" fmla="*/ 929541 w 1718211"/>
                <a:gd name="connsiteY97" fmla="*/ 1144928 h 3305858"/>
                <a:gd name="connsiteX98" fmla="*/ 921921 w 1718211"/>
                <a:gd name="connsiteY98" fmla="*/ 1209698 h 3305858"/>
                <a:gd name="connsiteX99" fmla="*/ 967641 w 1718211"/>
                <a:gd name="connsiteY99" fmla="*/ 1238273 h 3305858"/>
                <a:gd name="connsiteX100" fmla="*/ 1009551 w 1718211"/>
                <a:gd name="connsiteY100" fmla="*/ 1283993 h 3305858"/>
                <a:gd name="connsiteX101" fmla="*/ 977166 w 1718211"/>
                <a:gd name="connsiteY101" fmla="*/ 1365908 h 3305858"/>
                <a:gd name="connsiteX102" fmla="*/ 944781 w 1718211"/>
                <a:gd name="connsiteY102" fmla="*/ 1424963 h 3305858"/>
                <a:gd name="connsiteX103" fmla="*/ 910491 w 1718211"/>
                <a:gd name="connsiteY103" fmla="*/ 1468778 h 3305858"/>
                <a:gd name="connsiteX104" fmla="*/ 843816 w 1718211"/>
                <a:gd name="connsiteY104" fmla="*/ 1541168 h 3305858"/>
                <a:gd name="connsiteX105" fmla="*/ 826671 w 1718211"/>
                <a:gd name="connsiteY105" fmla="*/ 1668803 h 3305858"/>
                <a:gd name="connsiteX106" fmla="*/ 803811 w 1718211"/>
                <a:gd name="connsiteY106" fmla="*/ 1832633 h 3305858"/>
                <a:gd name="connsiteX107" fmla="*/ 798096 w 1718211"/>
                <a:gd name="connsiteY107" fmla="*/ 1906928 h 3305858"/>
                <a:gd name="connsiteX108" fmla="*/ 788571 w 1718211"/>
                <a:gd name="connsiteY108" fmla="*/ 2120288 h 3305858"/>
                <a:gd name="connsiteX109" fmla="*/ 815241 w 1718211"/>
                <a:gd name="connsiteY109" fmla="*/ 2547008 h 3305858"/>
                <a:gd name="connsiteX110" fmla="*/ 828576 w 1718211"/>
                <a:gd name="connsiteY110" fmla="*/ 3061358 h 3305858"/>
                <a:gd name="connsiteX111" fmla="*/ 822861 w 1718211"/>
                <a:gd name="connsiteY111" fmla="*/ 3282338 h 3305858"/>
                <a:gd name="connsiteX112" fmla="*/ 739041 w 1718211"/>
                <a:gd name="connsiteY112" fmla="*/ 3299483 h 3305858"/>
                <a:gd name="connsiteX113" fmla="*/ 438051 w 1718211"/>
                <a:gd name="connsiteY113" fmla="*/ 3291863 h 3305858"/>
                <a:gd name="connsiteX114" fmla="*/ 308511 w 1718211"/>
                <a:gd name="connsiteY114" fmla="*/ 3286148 h 3305858"/>
                <a:gd name="connsiteX0" fmla="*/ 308511 w 1718211"/>
                <a:gd name="connsiteY0" fmla="*/ 3286148 h 3305858"/>
                <a:gd name="connsiteX1" fmla="*/ 291366 w 1718211"/>
                <a:gd name="connsiteY1" fmla="*/ 3181373 h 3305858"/>
                <a:gd name="connsiteX2" fmla="*/ 289461 w 1718211"/>
                <a:gd name="connsiteY2" fmla="*/ 3061358 h 3305858"/>
                <a:gd name="connsiteX3" fmla="*/ 253266 w 1718211"/>
                <a:gd name="connsiteY3" fmla="*/ 2767988 h 3305858"/>
                <a:gd name="connsiteX4" fmla="*/ 234216 w 1718211"/>
                <a:gd name="connsiteY4" fmla="*/ 2566058 h 3305858"/>
                <a:gd name="connsiteX5" fmla="*/ 224691 w 1718211"/>
                <a:gd name="connsiteY5" fmla="*/ 2453663 h 3305858"/>
                <a:gd name="connsiteX6" fmla="*/ 207546 w 1718211"/>
                <a:gd name="connsiteY6" fmla="*/ 2249828 h 3305858"/>
                <a:gd name="connsiteX7" fmla="*/ 188496 w 1718211"/>
                <a:gd name="connsiteY7" fmla="*/ 2063138 h 3305858"/>
                <a:gd name="connsiteX8" fmla="*/ 178971 w 1718211"/>
                <a:gd name="connsiteY8" fmla="*/ 1849778 h 3305858"/>
                <a:gd name="connsiteX9" fmla="*/ 192306 w 1718211"/>
                <a:gd name="connsiteY9" fmla="*/ 1181123 h 3305858"/>
                <a:gd name="connsiteX10" fmla="*/ 186591 w 1718211"/>
                <a:gd name="connsiteY10" fmla="*/ 1127783 h 3305858"/>
                <a:gd name="connsiteX11" fmla="*/ 178971 w 1718211"/>
                <a:gd name="connsiteY11" fmla="*/ 1080158 h 3305858"/>
                <a:gd name="connsiteX12" fmla="*/ 152301 w 1718211"/>
                <a:gd name="connsiteY12" fmla="*/ 1040153 h 3305858"/>
                <a:gd name="connsiteX13" fmla="*/ 114201 w 1718211"/>
                <a:gd name="connsiteY13" fmla="*/ 996338 h 3305858"/>
                <a:gd name="connsiteX14" fmla="*/ 87531 w 1718211"/>
                <a:gd name="connsiteY14" fmla="*/ 967763 h 3305858"/>
                <a:gd name="connsiteX15" fmla="*/ 47526 w 1718211"/>
                <a:gd name="connsiteY15" fmla="*/ 920138 h 3305858"/>
                <a:gd name="connsiteX16" fmla="*/ 3711 w 1718211"/>
                <a:gd name="connsiteY16" fmla="*/ 832508 h 3305858"/>
                <a:gd name="connsiteX17" fmla="*/ 3711 w 1718211"/>
                <a:gd name="connsiteY17" fmla="*/ 769643 h 3305858"/>
                <a:gd name="connsiteX18" fmla="*/ 15141 w 1718211"/>
                <a:gd name="connsiteY18" fmla="*/ 714398 h 3305858"/>
                <a:gd name="connsiteX19" fmla="*/ 53241 w 1718211"/>
                <a:gd name="connsiteY19" fmla="*/ 645818 h 3305858"/>
                <a:gd name="connsiteX20" fmla="*/ 66576 w 1718211"/>
                <a:gd name="connsiteY20" fmla="*/ 567713 h 3305858"/>
                <a:gd name="connsiteX21" fmla="*/ 76101 w 1718211"/>
                <a:gd name="connsiteY21" fmla="*/ 531518 h 3305858"/>
                <a:gd name="connsiteX22" fmla="*/ 110391 w 1718211"/>
                <a:gd name="connsiteY22" fmla="*/ 478178 h 3305858"/>
                <a:gd name="connsiteX23" fmla="*/ 165636 w 1718211"/>
                <a:gd name="connsiteY23" fmla="*/ 421028 h 3305858"/>
                <a:gd name="connsiteX24" fmla="*/ 175161 w 1718211"/>
                <a:gd name="connsiteY24" fmla="*/ 348638 h 3305858"/>
                <a:gd name="connsiteX25" fmla="*/ 213261 w 1718211"/>
                <a:gd name="connsiteY25" fmla="*/ 333398 h 3305858"/>
                <a:gd name="connsiteX26" fmla="*/ 297081 w 1718211"/>
                <a:gd name="connsiteY26" fmla="*/ 302918 h 3305858"/>
                <a:gd name="connsiteX27" fmla="*/ 335181 w 1718211"/>
                <a:gd name="connsiteY27" fmla="*/ 287678 h 3305858"/>
                <a:gd name="connsiteX28" fmla="*/ 457101 w 1718211"/>
                <a:gd name="connsiteY28" fmla="*/ 251483 h 3305858"/>
                <a:gd name="connsiteX29" fmla="*/ 544731 w 1718211"/>
                <a:gd name="connsiteY29" fmla="*/ 257198 h 3305858"/>
                <a:gd name="connsiteX30" fmla="*/ 563781 w 1718211"/>
                <a:gd name="connsiteY30" fmla="*/ 302918 h 3305858"/>
                <a:gd name="connsiteX31" fmla="*/ 554256 w 1718211"/>
                <a:gd name="connsiteY31" fmla="*/ 358163 h 3305858"/>
                <a:gd name="connsiteX32" fmla="*/ 548541 w 1718211"/>
                <a:gd name="connsiteY32" fmla="*/ 396263 h 3305858"/>
                <a:gd name="connsiteX33" fmla="*/ 577116 w 1718211"/>
                <a:gd name="connsiteY33" fmla="*/ 457223 h 3305858"/>
                <a:gd name="connsiteX34" fmla="*/ 700941 w 1718211"/>
                <a:gd name="connsiteY34" fmla="*/ 424838 h 3305858"/>
                <a:gd name="connsiteX35" fmla="*/ 756186 w 1718211"/>
                <a:gd name="connsiteY35" fmla="*/ 409598 h 3305858"/>
                <a:gd name="connsiteX36" fmla="*/ 803811 w 1718211"/>
                <a:gd name="connsiteY36" fmla="*/ 381023 h 3305858"/>
                <a:gd name="connsiteX37" fmla="*/ 777141 w 1718211"/>
                <a:gd name="connsiteY37" fmla="*/ 396263 h 3305858"/>
                <a:gd name="connsiteX38" fmla="*/ 830481 w 1718211"/>
                <a:gd name="connsiteY38" fmla="*/ 363878 h 3305858"/>
                <a:gd name="connsiteX39" fmla="*/ 853341 w 1718211"/>
                <a:gd name="connsiteY39" fmla="*/ 335303 h 3305858"/>
                <a:gd name="connsiteX40" fmla="*/ 847626 w 1718211"/>
                <a:gd name="connsiteY40" fmla="*/ 278153 h 3305858"/>
                <a:gd name="connsiteX41" fmla="*/ 834291 w 1718211"/>
                <a:gd name="connsiteY41" fmla="*/ 247673 h 3305858"/>
                <a:gd name="connsiteX42" fmla="*/ 838101 w 1718211"/>
                <a:gd name="connsiteY42" fmla="*/ 234338 h 3305858"/>
                <a:gd name="connsiteX43" fmla="*/ 853341 w 1718211"/>
                <a:gd name="connsiteY43" fmla="*/ 211478 h 3305858"/>
                <a:gd name="connsiteX44" fmla="*/ 876201 w 1718211"/>
                <a:gd name="connsiteY44" fmla="*/ 203858 h 3305858"/>
                <a:gd name="connsiteX45" fmla="*/ 929541 w 1718211"/>
                <a:gd name="connsiteY45" fmla="*/ 165758 h 3305858"/>
                <a:gd name="connsiteX46" fmla="*/ 952401 w 1718211"/>
                <a:gd name="connsiteY46" fmla="*/ 158138 h 3305858"/>
                <a:gd name="connsiteX47" fmla="*/ 977166 w 1718211"/>
                <a:gd name="connsiteY47" fmla="*/ 125753 h 3305858"/>
                <a:gd name="connsiteX48" fmla="*/ 1013361 w 1718211"/>
                <a:gd name="connsiteY48" fmla="*/ 104798 h 3305858"/>
                <a:gd name="connsiteX49" fmla="*/ 1036221 w 1718211"/>
                <a:gd name="connsiteY49" fmla="*/ 89558 h 3305858"/>
                <a:gd name="connsiteX50" fmla="*/ 1059081 w 1718211"/>
                <a:gd name="connsiteY50" fmla="*/ 81938 h 3305858"/>
                <a:gd name="connsiteX51" fmla="*/ 1081941 w 1718211"/>
                <a:gd name="connsiteY51" fmla="*/ 66698 h 3305858"/>
                <a:gd name="connsiteX52" fmla="*/ 1112421 w 1718211"/>
                <a:gd name="connsiteY52" fmla="*/ 41933 h 3305858"/>
                <a:gd name="connsiteX53" fmla="*/ 1156236 w 1718211"/>
                <a:gd name="connsiteY53" fmla="*/ 22883 h 3305858"/>
                <a:gd name="connsiteX54" fmla="*/ 1196241 w 1718211"/>
                <a:gd name="connsiteY54" fmla="*/ 15263 h 3305858"/>
                <a:gd name="connsiteX55" fmla="*/ 1243866 w 1718211"/>
                <a:gd name="connsiteY55" fmla="*/ 5738 h 3305858"/>
                <a:gd name="connsiteX56" fmla="*/ 1299111 w 1718211"/>
                <a:gd name="connsiteY56" fmla="*/ 23 h 3305858"/>
                <a:gd name="connsiteX57" fmla="*/ 1369596 w 1718211"/>
                <a:gd name="connsiteY57" fmla="*/ 3833 h 3305858"/>
                <a:gd name="connsiteX58" fmla="*/ 1411506 w 1718211"/>
                <a:gd name="connsiteY58" fmla="*/ 5738 h 3305858"/>
                <a:gd name="connsiteX59" fmla="*/ 1449606 w 1718211"/>
                <a:gd name="connsiteY59" fmla="*/ 15263 h 3305858"/>
                <a:gd name="connsiteX60" fmla="*/ 1495326 w 1718211"/>
                <a:gd name="connsiteY60" fmla="*/ 40028 h 3305858"/>
                <a:gd name="connsiteX61" fmla="*/ 1541046 w 1718211"/>
                <a:gd name="connsiteY61" fmla="*/ 72413 h 3305858"/>
                <a:gd name="connsiteX62" fmla="*/ 1567716 w 1718211"/>
                <a:gd name="connsiteY62" fmla="*/ 95273 h 3305858"/>
                <a:gd name="connsiteX63" fmla="*/ 1609626 w 1718211"/>
                <a:gd name="connsiteY63" fmla="*/ 129563 h 3305858"/>
                <a:gd name="connsiteX64" fmla="*/ 1643916 w 1718211"/>
                <a:gd name="connsiteY64" fmla="*/ 161948 h 3305858"/>
                <a:gd name="connsiteX65" fmla="*/ 1655346 w 1718211"/>
                <a:gd name="connsiteY65" fmla="*/ 213383 h 3305858"/>
                <a:gd name="connsiteX66" fmla="*/ 1645821 w 1718211"/>
                <a:gd name="connsiteY66" fmla="*/ 270533 h 3305858"/>
                <a:gd name="connsiteX67" fmla="*/ 1659156 w 1718211"/>
                <a:gd name="connsiteY67" fmla="*/ 304823 h 3305858"/>
                <a:gd name="connsiteX68" fmla="*/ 1685826 w 1718211"/>
                <a:gd name="connsiteY68" fmla="*/ 331493 h 3305858"/>
                <a:gd name="connsiteX69" fmla="*/ 1695351 w 1718211"/>
                <a:gd name="connsiteY69" fmla="*/ 363878 h 3305858"/>
                <a:gd name="connsiteX70" fmla="*/ 1714401 w 1718211"/>
                <a:gd name="connsiteY70" fmla="*/ 394358 h 3305858"/>
                <a:gd name="connsiteX71" fmla="*/ 1718211 w 1718211"/>
                <a:gd name="connsiteY71" fmla="*/ 430553 h 3305858"/>
                <a:gd name="connsiteX72" fmla="*/ 1708686 w 1718211"/>
                <a:gd name="connsiteY72" fmla="*/ 480083 h 3305858"/>
                <a:gd name="connsiteX73" fmla="*/ 1691541 w 1718211"/>
                <a:gd name="connsiteY73" fmla="*/ 531518 h 3305858"/>
                <a:gd name="connsiteX74" fmla="*/ 1680111 w 1718211"/>
                <a:gd name="connsiteY74" fmla="*/ 584858 h 3305858"/>
                <a:gd name="connsiteX75" fmla="*/ 1668681 w 1718211"/>
                <a:gd name="connsiteY75" fmla="*/ 630578 h 3305858"/>
                <a:gd name="connsiteX76" fmla="*/ 1661061 w 1718211"/>
                <a:gd name="connsiteY76" fmla="*/ 653438 h 3305858"/>
                <a:gd name="connsiteX77" fmla="*/ 1655346 w 1718211"/>
                <a:gd name="connsiteY77" fmla="*/ 683918 h 3305858"/>
                <a:gd name="connsiteX78" fmla="*/ 1628676 w 1718211"/>
                <a:gd name="connsiteY78" fmla="*/ 742973 h 3305858"/>
                <a:gd name="connsiteX79" fmla="*/ 1560096 w 1718211"/>
                <a:gd name="connsiteY79" fmla="*/ 765833 h 3305858"/>
                <a:gd name="connsiteX80" fmla="*/ 1470561 w 1718211"/>
                <a:gd name="connsiteY80" fmla="*/ 760118 h 3305858"/>
                <a:gd name="connsiteX81" fmla="*/ 1394361 w 1718211"/>
                <a:gd name="connsiteY81" fmla="*/ 744878 h 3305858"/>
                <a:gd name="connsiteX82" fmla="*/ 1327686 w 1718211"/>
                <a:gd name="connsiteY82" fmla="*/ 733448 h 3305858"/>
                <a:gd name="connsiteX83" fmla="*/ 1240056 w 1718211"/>
                <a:gd name="connsiteY83" fmla="*/ 741068 h 3305858"/>
                <a:gd name="connsiteX84" fmla="*/ 1213386 w 1718211"/>
                <a:gd name="connsiteY84" fmla="*/ 760118 h 3305858"/>
                <a:gd name="connsiteX85" fmla="*/ 1194336 w 1718211"/>
                <a:gd name="connsiteY85" fmla="*/ 782978 h 3305858"/>
                <a:gd name="connsiteX86" fmla="*/ 1160046 w 1718211"/>
                <a:gd name="connsiteY86" fmla="*/ 809648 h 3305858"/>
                <a:gd name="connsiteX87" fmla="*/ 1125756 w 1718211"/>
                <a:gd name="connsiteY87" fmla="*/ 842033 h 3305858"/>
                <a:gd name="connsiteX88" fmla="*/ 1104801 w 1718211"/>
                <a:gd name="connsiteY88" fmla="*/ 859178 h 3305858"/>
                <a:gd name="connsiteX89" fmla="*/ 1076226 w 1718211"/>
                <a:gd name="connsiteY89" fmla="*/ 885848 h 3305858"/>
                <a:gd name="connsiteX90" fmla="*/ 1051461 w 1718211"/>
                <a:gd name="connsiteY90" fmla="*/ 920138 h 3305858"/>
                <a:gd name="connsiteX91" fmla="*/ 1026696 w 1718211"/>
                <a:gd name="connsiteY91" fmla="*/ 954428 h 3305858"/>
                <a:gd name="connsiteX92" fmla="*/ 1007646 w 1718211"/>
                <a:gd name="connsiteY92" fmla="*/ 996338 h 3305858"/>
                <a:gd name="connsiteX93" fmla="*/ 986691 w 1718211"/>
                <a:gd name="connsiteY93" fmla="*/ 1024913 h 3305858"/>
                <a:gd name="connsiteX94" fmla="*/ 967641 w 1718211"/>
                <a:gd name="connsiteY94" fmla="*/ 1064918 h 3305858"/>
                <a:gd name="connsiteX95" fmla="*/ 942876 w 1718211"/>
                <a:gd name="connsiteY95" fmla="*/ 1112543 h 3305858"/>
                <a:gd name="connsiteX96" fmla="*/ 929541 w 1718211"/>
                <a:gd name="connsiteY96" fmla="*/ 1144928 h 3305858"/>
                <a:gd name="connsiteX97" fmla="*/ 921921 w 1718211"/>
                <a:gd name="connsiteY97" fmla="*/ 1209698 h 3305858"/>
                <a:gd name="connsiteX98" fmla="*/ 967641 w 1718211"/>
                <a:gd name="connsiteY98" fmla="*/ 1238273 h 3305858"/>
                <a:gd name="connsiteX99" fmla="*/ 1009551 w 1718211"/>
                <a:gd name="connsiteY99" fmla="*/ 1283993 h 3305858"/>
                <a:gd name="connsiteX100" fmla="*/ 977166 w 1718211"/>
                <a:gd name="connsiteY100" fmla="*/ 1365908 h 3305858"/>
                <a:gd name="connsiteX101" fmla="*/ 944781 w 1718211"/>
                <a:gd name="connsiteY101" fmla="*/ 1424963 h 3305858"/>
                <a:gd name="connsiteX102" fmla="*/ 910491 w 1718211"/>
                <a:gd name="connsiteY102" fmla="*/ 1468778 h 3305858"/>
                <a:gd name="connsiteX103" fmla="*/ 843816 w 1718211"/>
                <a:gd name="connsiteY103" fmla="*/ 1541168 h 3305858"/>
                <a:gd name="connsiteX104" fmla="*/ 826671 w 1718211"/>
                <a:gd name="connsiteY104" fmla="*/ 1668803 h 3305858"/>
                <a:gd name="connsiteX105" fmla="*/ 803811 w 1718211"/>
                <a:gd name="connsiteY105" fmla="*/ 1832633 h 3305858"/>
                <a:gd name="connsiteX106" fmla="*/ 798096 w 1718211"/>
                <a:gd name="connsiteY106" fmla="*/ 1906928 h 3305858"/>
                <a:gd name="connsiteX107" fmla="*/ 788571 w 1718211"/>
                <a:gd name="connsiteY107" fmla="*/ 2120288 h 3305858"/>
                <a:gd name="connsiteX108" fmla="*/ 815241 w 1718211"/>
                <a:gd name="connsiteY108" fmla="*/ 2547008 h 3305858"/>
                <a:gd name="connsiteX109" fmla="*/ 828576 w 1718211"/>
                <a:gd name="connsiteY109" fmla="*/ 3061358 h 3305858"/>
                <a:gd name="connsiteX110" fmla="*/ 822861 w 1718211"/>
                <a:gd name="connsiteY110" fmla="*/ 3282338 h 3305858"/>
                <a:gd name="connsiteX111" fmla="*/ 739041 w 1718211"/>
                <a:gd name="connsiteY111" fmla="*/ 3299483 h 3305858"/>
                <a:gd name="connsiteX112" fmla="*/ 438051 w 1718211"/>
                <a:gd name="connsiteY112" fmla="*/ 3291863 h 3305858"/>
                <a:gd name="connsiteX113" fmla="*/ 308511 w 1718211"/>
                <a:gd name="connsiteY113" fmla="*/ 3286148 h 3305858"/>
                <a:gd name="connsiteX0" fmla="*/ 308511 w 1718211"/>
                <a:gd name="connsiteY0" fmla="*/ 3286148 h 3305858"/>
                <a:gd name="connsiteX1" fmla="*/ 291366 w 1718211"/>
                <a:gd name="connsiteY1" fmla="*/ 3181373 h 3305858"/>
                <a:gd name="connsiteX2" fmla="*/ 289461 w 1718211"/>
                <a:gd name="connsiteY2" fmla="*/ 3061358 h 3305858"/>
                <a:gd name="connsiteX3" fmla="*/ 253266 w 1718211"/>
                <a:gd name="connsiteY3" fmla="*/ 2767988 h 3305858"/>
                <a:gd name="connsiteX4" fmla="*/ 234216 w 1718211"/>
                <a:gd name="connsiteY4" fmla="*/ 2566058 h 3305858"/>
                <a:gd name="connsiteX5" fmla="*/ 224691 w 1718211"/>
                <a:gd name="connsiteY5" fmla="*/ 2453663 h 3305858"/>
                <a:gd name="connsiteX6" fmla="*/ 207546 w 1718211"/>
                <a:gd name="connsiteY6" fmla="*/ 2249828 h 3305858"/>
                <a:gd name="connsiteX7" fmla="*/ 188496 w 1718211"/>
                <a:gd name="connsiteY7" fmla="*/ 2063138 h 3305858"/>
                <a:gd name="connsiteX8" fmla="*/ 178971 w 1718211"/>
                <a:gd name="connsiteY8" fmla="*/ 1849778 h 3305858"/>
                <a:gd name="connsiteX9" fmla="*/ 192306 w 1718211"/>
                <a:gd name="connsiteY9" fmla="*/ 1181123 h 3305858"/>
                <a:gd name="connsiteX10" fmla="*/ 186591 w 1718211"/>
                <a:gd name="connsiteY10" fmla="*/ 1127783 h 3305858"/>
                <a:gd name="connsiteX11" fmla="*/ 178971 w 1718211"/>
                <a:gd name="connsiteY11" fmla="*/ 1080158 h 3305858"/>
                <a:gd name="connsiteX12" fmla="*/ 152301 w 1718211"/>
                <a:gd name="connsiteY12" fmla="*/ 1040153 h 3305858"/>
                <a:gd name="connsiteX13" fmla="*/ 114201 w 1718211"/>
                <a:gd name="connsiteY13" fmla="*/ 996338 h 3305858"/>
                <a:gd name="connsiteX14" fmla="*/ 87531 w 1718211"/>
                <a:gd name="connsiteY14" fmla="*/ 967763 h 3305858"/>
                <a:gd name="connsiteX15" fmla="*/ 47526 w 1718211"/>
                <a:gd name="connsiteY15" fmla="*/ 920138 h 3305858"/>
                <a:gd name="connsiteX16" fmla="*/ 3711 w 1718211"/>
                <a:gd name="connsiteY16" fmla="*/ 832508 h 3305858"/>
                <a:gd name="connsiteX17" fmla="*/ 3711 w 1718211"/>
                <a:gd name="connsiteY17" fmla="*/ 769643 h 3305858"/>
                <a:gd name="connsiteX18" fmla="*/ 15141 w 1718211"/>
                <a:gd name="connsiteY18" fmla="*/ 714398 h 3305858"/>
                <a:gd name="connsiteX19" fmla="*/ 53241 w 1718211"/>
                <a:gd name="connsiteY19" fmla="*/ 645818 h 3305858"/>
                <a:gd name="connsiteX20" fmla="*/ 66576 w 1718211"/>
                <a:gd name="connsiteY20" fmla="*/ 567713 h 3305858"/>
                <a:gd name="connsiteX21" fmla="*/ 76101 w 1718211"/>
                <a:gd name="connsiteY21" fmla="*/ 531518 h 3305858"/>
                <a:gd name="connsiteX22" fmla="*/ 110391 w 1718211"/>
                <a:gd name="connsiteY22" fmla="*/ 478178 h 3305858"/>
                <a:gd name="connsiteX23" fmla="*/ 165636 w 1718211"/>
                <a:gd name="connsiteY23" fmla="*/ 421028 h 3305858"/>
                <a:gd name="connsiteX24" fmla="*/ 175161 w 1718211"/>
                <a:gd name="connsiteY24" fmla="*/ 348638 h 3305858"/>
                <a:gd name="connsiteX25" fmla="*/ 213261 w 1718211"/>
                <a:gd name="connsiteY25" fmla="*/ 333398 h 3305858"/>
                <a:gd name="connsiteX26" fmla="*/ 297081 w 1718211"/>
                <a:gd name="connsiteY26" fmla="*/ 302918 h 3305858"/>
                <a:gd name="connsiteX27" fmla="*/ 335181 w 1718211"/>
                <a:gd name="connsiteY27" fmla="*/ 287678 h 3305858"/>
                <a:gd name="connsiteX28" fmla="*/ 457101 w 1718211"/>
                <a:gd name="connsiteY28" fmla="*/ 251483 h 3305858"/>
                <a:gd name="connsiteX29" fmla="*/ 544731 w 1718211"/>
                <a:gd name="connsiteY29" fmla="*/ 257198 h 3305858"/>
                <a:gd name="connsiteX30" fmla="*/ 563781 w 1718211"/>
                <a:gd name="connsiteY30" fmla="*/ 302918 h 3305858"/>
                <a:gd name="connsiteX31" fmla="*/ 548541 w 1718211"/>
                <a:gd name="connsiteY31" fmla="*/ 396263 h 3305858"/>
                <a:gd name="connsiteX32" fmla="*/ 577116 w 1718211"/>
                <a:gd name="connsiteY32" fmla="*/ 457223 h 3305858"/>
                <a:gd name="connsiteX33" fmla="*/ 700941 w 1718211"/>
                <a:gd name="connsiteY33" fmla="*/ 424838 h 3305858"/>
                <a:gd name="connsiteX34" fmla="*/ 756186 w 1718211"/>
                <a:gd name="connsiteY34" fmla="*/ 409598 h 3305858"/>
                <a:gd name="connsiteX35" fmla="*/ 803811 w 1718211"/>
                <a:gd name="connsiteY35" fmla="*/ 381023 h 3305858"/>
                <a:gd name="connsiteX36" fmla="*/ 777141 w 1718211"/>
                <a:gd name="connsiteY36" fmla="*/ 396263 h 3305858"/>
                <a:gd name="connsiteX37" fmla="*/ 830481 w 1718211"/>
                <a:gd name="connsiteY37" fmla="*/ 363878 h 3305858"/>
                <a:gd name="connsiteX38" fmla="*/ 853341 w 1718211"/>
                <a:gd name="connsiteY38" fmla="*/ 335303 h 3305858"/>
                <a:gd name="connsiteX39" fmla="*/ 847626 w 1718211"/>
                <a:gd name="connsiteY39" fmla="*/ 278153 h 3305858"/>
                <a:gd name="connsiteX40" fmla="*/ 834291 w 1718211"/>
                <a:gd name="connsiteY40" fmla="*/ 247673 h 3305858"/>
                <a:gd name="connsiteX41" fmla="*/ 838101 w 1718211"/>
                <a:gd name="connsiteY41" fmla="*/ 234338 h 3305858"/>
                <a:gd name="connsiteX42" fmla="*/ 853341 w 1718211"/>
                <a:gd name="connsiteY42" fmla="*/ 211478 h 3305858"/>
                <a:gd name="connsiteX43" fmla="*/ 876201 w 1718211"/>
                <a:gd name="connsiteY43" fmla="*/ 203858 h 3305858"/>
                <a:gd name="connsiteX44" fmla="*/ 929541 w 1718211"/>
                <a:gd name="connsiteY44" fmla="*/ 165758 h 3305858"/>
                <a:gd name="connsiteX45" fmla="*/ 952401 w 1718211"/>
                <a:gd name="connsiteY45" fmla="*/ 158138 h 3305858"/>
                <a:gd name="connsiteX46" fmla="*/ 977166 w 1718211"/>
                <a:gd name="connsiteY46" fmla="*/ 125753 h 3305858"/>
                <a:gd name="connsiteX47" fmla="*/ 1013361 w 1718211"/>
                <a:gd name="connsiteY47" fmla="*/ 104798 h 3305858"/>
                <a:gd name="connsiteX48" fmla="*/ 1036221 w 1718211"/>
                <a:gd name="connsiteY48" fmla="*/ 89558 h 3305858"/>
                <a:gd name="connsiteX49" fmla="*/ 1059081 w 1718211"/>
                <a:gd name="connsiteY49" fmla="*/ 81938 h 3305858"/>
                <a:gd name="connsiteX50" fmla="*/ 1081941 w 1718211"/>
                <a:gd name="connsiteY50" fmla="*/ 66698 h 3305858"/>
                <a:gd name="connsiteX51" fmla="*/ 1112421 w 1718211"/>
                <a:gd name="connsiteY51" fmla="*/ 41933 h 3305858"/>
                <a:gd name="connsiteX52" fmla="*/ 1156236 w 1718211"/>
                <a:gd name="connsiteY52" fmla="*/ 22883 h 3305858"/>
                <a:gd name="connsiteX53" fmla="*/ 1196241 w 1718211"/>
                <a:gd name="connsiteY53" fmla="*/ 15263 h 3305858"/>
                <a:gd name="connsiteX54" fmla="*/ 1243866 w 1718211"/>
                <a:gd name="connsiteY54" fmla="*/ 5738 h 3305858"/>
                <a:gd name="connsiteX55" fmla="*/ 1299111 w 1718211"/>
                <a:gd name="connsiteY55" fmla="*/ 23 h 3305858"/>
                <a:gd name="connsiteX56" fmla="*/ 1369596 w 1718211"/>
                <a:gd name="connsiteY56" fmla="*/ 3833 h 3305858"/>
                <a:gd name="connsiteX57" fmla="*/ 1411506 w 1718211"/>
                <a:gd name="connsiteY57" fmla="*/ 5738 h 3305858"/>
                <a:gd name="connsiteX58" fmla="*/ 1449606 w 1718211"/>
                <a:gd name="connsiteY58" fmla="*/ 15263 h 3305858"/>
                <a:gd name="connsiteX59" fmla="*/ 1495326 w 1718211"/>
                <a:gd name="connsiteY59" fmla="*/ 40028 h 3305858"/>
                <a:gd name="connsiteX60" fmla="*/ 1541046 w 1718211"/>
                <a:gd name="connsiteY60" fmla="*/ 72413 h 3305858"/>
                <a:gd name="connsiteX61" fmla="*/ 1567716 w 1718211"/>
                <a:gd name="connsiteY61" fmla="*/ 95273 h 3305858"/>
                <a:gd name="connsiteX62" fmla="*/ 1609626 w 1718211"/>
                <a:gd name="connsiteY62" fmla="*/ 129563 h 3305858"/>
                <a:gd name="connsiteX63" fmla="*/ 1643916 w 1718211"/>
                <a:gd name="connsiteY63" fmla="*/ 161948 h 3305858"/>
                <a:gd name="connsiteX64" fmla="*/ 1655346 w 1718211"/>
                <a:gd name="connsiteY64" fmla="*/ 213383 h 3305858"/>
                <a:gd name="connsiteX65" fmla="*/ 1645821 w 1718211"/>
                <a:gd name="connsiteY65" fmla="*/ 270533 h 3305858"/>
                <a:gd name="connsiteX66" fmla="*/ 1659156 w 1718211"/>
                <a:gd name="connsiteY66" fmla="*/ 304823 h 3305858"/>
                <a:gd name="connsiteX67" fmla="*/ 1685826 w 1718211"/>
                <a:gd name="connsiteY67" fmla="*/ 331493 h 3305858"/>
                <a:gd name="connsiteX68" fmla="*/ 1695351 w 1718211"/>
                <a:gd name="connsiteY68" fmla="*/ 363878 h 3305858"/>
                <a:gd name="connsiteX69" fmla="*/ 1714401 w 1718211"/>
                <a:gd name="connsiteY69" fmla="*/ 394358 h 3305858"/>
                <a:gd name="connsiteX70" fmla="*/ 1718211 w 1718211"/>
                <a:gd name="connsiteY70" fmla="*/ 430553 h 3305858"/>
                <a:gd name="connsiteX71" fmla="*/ 1708686 w 1718211"/>
                <a:gd name="connsiteY71" fmla="*/ 480083 h 3305858"/>
                <a:gd name="connsiteX72" fmla="*/ 1691541 w 1718211"/>
                <a:gd name="connsiteY72" fmla="*/ 531518 h 3305858"/>
                <a:gd name="connsiteX73" fmla="*/ 1680111 w 1718211"/>
                <a:gd name="connsiteY73" fmla="*/ 584858 h 3305858"/>
                <a:gd name="connsiteX74" fmla="*/ 1668681 w 1718211"/>
                <a:gd name="connsiteY74" fmla="*/ 630578 h 3305858"/>
                <a:gd name="connsiteX75" fmla="*/ 1661061 w 1718211"/>
                <a:gd name="connsiteY75" fmla="*/ 653438 h 3305858"/>
                <a:gd name="connsiteX76" fmla="*/ 1655346 w 1718211"/>
                <a:gd name="connsiteY76" fmla="*/ 683918 h 3305858"/>
                <a:gd name="connsiteX77" fmla="*/ 1628676 w 1718211"/>
                <a:gd name="connsiteY77" fmla="*/ 742973 h 3305858"/>
                <a:gd name="connsiteX78" fmla="*/ 1560096 w 1718211"/>
                <a:gd name="connsiteY78" fmla="*/ 765833 h 3305858"/>
                <a:gd name="connsiteX79" fmla="*/ 1470561 w 1718211"/>
                <a:gd name="connsiteY79" fmla="*/ 760118 h 3305858"/>
                <a:gd name="connsiteX80" fmla="*/ 1394361 w 1718211"/>
                <a:gd name="connsiteY80" fmla="*/ 744878 h 3305858"/>
                <a:gd name="connsiteX81" fmla="*/ 1327686 w 1718211"/>
                <a:gd name="connsiteY81" fmla="*/ 733448 h 3305858"/>
                <a:gd name="connsiteX82" fmla="*/ 1240056 w 1718211"/>
                <a:gd name="connsiteY82" fmla="*/ 741068 h 3305858"/>
                <a:gd name="connsiteX83" fmla="*/ 1213386 w 1718211"/>
                <a:gd name="connsiteY83" fmla="*/ 760118 h 3305858"/>
                <a:gd name="connsiteX84" fmla="*/ 1194336 w 1718211"/>
                <a:gd name="connsiteY84" fmla="*/ 782978 h 3305858"/>
                <a:gd name="connsiteX85" fmla="*/ 1160046 w 1718211"/>
                <a:gd name="connsiteY85" fmla="*/ 809648 h 3305858"/>
                <a:gd name="connsiteX86" fmla="*/ 1125756 w 1718211"/>
                <a:gd name="connsiteY86" fmla="*/ 842033 h 3305858"/>
                <a:gd name="connsiteX87" fmla="*/ 1104801 w 1718211"/>
                <a:gd name="connsiteY87" fmla="*/ 859178 h 3305858"/>
                <a:gd name="connsiteX88" fmla="*/ 1076226 w 1718211"/>
                <a:gd name="connsiteY88" fmla="*/ 885848 h 3305858"/>
                <a:gd name="connsiteX89" fmla="*/ 1051461 w 1718211"/>
                <a:gd name="connsiteY89" fmla="*/ 920138 h 3305858"/>
                <a:gd name="connsiteX90" fmla="*/ 1026696 w 1718211"/>
                <a:gd name="connsiteY90" fmla="*/ 954428 h 3305858"/>
                <a:gd name="connsiteX91" fmla="*/ 1007646 w 1718211"/>
                <a:gd name="connsiteY91" fmla="*/ 996338 h 3305858"/>
                <a:gd name="connsiteX92" fmla="*/ 986691 w 1718211"/>
                <a:gd name="connsiteY92" fmla="*/ 1024913 h 3305858"/>
                <a:gd name="connsiteX93" fmla="*/ 967641 w 1718211"/>
                <a:gd name="connsiteY93" fmla="*/ 1064918 h 3305858"/>
                <a:gd name="connsiteX94" fmla="*/ 942876 w 1718211"/>
                <a:gd name="connsiteY94" fmla="*/ 1112543 h 3305858"/>
                <a:gd name="connsiteX95" fmla="*/ 929541 w 1718211"/>
                <a:gd name="connsiteY95" fmla="*/ 1144928 h 3305858"/>
                <a:gd name="connsiteX96" fmla="*/ 921921 w 1718211"/>
                <a:gd name="connsiteY96" fmla="*/ 1209698 h 3305858"/>
                <a:gd name="connsiteX97" fmla="*/ 967641 w 1718211"/>
                <a:gd name="connsiteY97" fmla="*/ 1238273 h 3305858"/>
                <a:gd name="connsiteX98" fmla="*/ 1009551 w 1718211"/>
                <a:gd name="connsiteY98" fmla="*/ 1283993 h 3305858"/>
                <a:gd name="connsiteX99" fmla="*/ 977166 w 1718211"/>
                <a:gd name="connsiteY99" fmla="*/ 1365908 h 3305858"/>
                <a:gd name="connsiteX100" fmla="*/ 944781 w 1718211"/>
                <a:gd name="connsiteY100" fmla="*/ 1424963 h 3305858"/>
                <a:gd name="connsiteX101" fmla="*/ 910491 w 1718211"/>
                <a:gd name="connsiteY101" fmla="*/ 1468778 h 3305858"/>
                <a:gd name="connsiteX102" fmla="*/ 843816 w 1718211"/>
                <a:gd name="connsiteY102" fmla="*/ 1541168 h 3305858"/>
                <a:gd name="connsiteX103" fmla="*/ 826671 w 1718211"/>
                <a:gd name="connsiteY103" fmla="*/ 1668803 h 3305858"/>
                <a:gd name="connsiteX104" fmla="*/ 803811 w 1718211"/>
                <a:gd name="connsiteY104" fmla="*/ 1832633 h 3305858"/>
                <a:gd name="connsiteX105" fmla="*/ 798096 w 1718211"/>
                <a:gd name="connsiteY105" fmla="*/ 1906928 h 3305858"/>
                <a:gd name="connsiteX106" fmla="*/ 788571 w 1718211"/>
                <a:gd name="connsiteY106" fmla="*/ 2120288 h 3305858"/>
                <a:gd name="connsiteX107" fmla="*/ 815241 w 1718211"/>
                <a:gd name="connsiteY107" fmla="*/ 2547008 h 3305858"/>
                <a:gd name="connsiteX108" fmla="*/ 828576 w 1718211"/>
                <a:gd name="connsiteY108" fmla="*/ 3061358 h 3305858"/>
                <a:gd name="connsiteX109" fmla="*/ 822861 w 1718211"/>
                <a:gd name="connsiteY109" fmla="*/ 3282338 h 3305858"/>
                <a:gd name="connsiteX110" fmla="*/ 739041 w 1718211"/>
                <a:gd name="connsiteY110" fmla="*/ 3299483 h 3305858"/>
                <a:gd name="connsiteX111" fmla="*/ 438051 w 1718211"/>
                <a:gd name="connsiteY111" fmla="*/ 3291863 h 3305858"/>
                <a:gd name="connsiteX112" fmla="*/ 308511 w 1718211"/>
                <a:gd name="connsiteY112" fmla="*/ 3286148 h 3305858"/>
                <a:gd name="connsiteX0" fmla="*/ 308511 w 1718211"/>
                <a:gd name="connsiteY0" fmla="*/ 3286148 h 3305858"/>
                <a:gd name="connsiteX1" fmla="*/ 291366 w 1718211"/>
                <a:gd name="connsiteY1" fmla="*/ 3181373 h 3305858"/>
                <a:gd name="connsiteX2" fmla="*/ 289461 w 1718211"/>
                <a:gd name="connsiteY2" fmla="*/ 3061358 h 3305858"/>
                <a:gd name="connsiteX3" fmla="*/ 253266 w 1718211"/>
                <a:gd name="connsiteY3" fmla="*/ 2767988 h 3305858"/>
                <a:gd name="connsiteX4" fmla="*/ 234216 w 1718211"/>
                <a:gd name="connsiteY4" fmla="*/ 2566058 h 3305858"/>
                <a:gd name="connsiteX5" fmla="*/ 224691 w 1718211"/>
                <a:gd name="connsiteY5" fmla="*/ 2453663 h 3305858"/>
                <a:gd name="connsiteX6" fmla="*/ 207546 w 1718211"/>
                <a:gd name="connsiteY6" fmla="*/ 2249828 h 3305858"/>
                <a:gd name="connsiteX7" fmla="*/ 188496 w 1718211"/>
                <a:gd name="connsiteY7" fmla="*/ 2063138 h 3305858"/>
                <a:gd name="connsiteX8" fmla="*/ 178971 w 1718211"/>
                <a:gd name="connsiteY8" fmla="*/ 1849778 h 3305858"/>
                <a:gd name="connsiteX9" fmla="*/ 192306 w 1718211"/>
                <a:gd name="connsiteY9" fmla="*/ 1181123 h 3305858"/>
                <a:gd name="connsiteX10" fmla="*/ 186591 w 1718211"/>
                <a:gd name="connsiteY10" fmla="*/ 1127783 h 3305858"/>
                <a:gd name="connsiteX11" fmla="*/ 178971 w 1718211"/>
                <a:gd name="connsiteY11" fmla="*/ 1080158 h 3305858"/>
                <a:gd name="connsiteX12" fmla="*/ 152301 w 1718211"/>
                <a:gd name="connsiteY12" fmla="*/ 1040153 h 3305858"/>
                <a:gd name="connsiteX13" fmla="*/ 114201 w 1718211"/>
                <a:gd name="connsiteY13" fmla="*/ 996338 h 3305858"/>
                <a:gd name="connsiteX14" fmla="*/ 87531 w 1718211"/>
                <a:gd name="connsiteY14" fmla="*/ 967763 h 3305858"/>
                <a:gd name="connsiteX15" fmla="*/ 47526 w 1718211"/>
                <a:gd name="connsiteY15" fmla="*/ 920138 h 3305858"/>
                <a:gd name="connsiteX16" fmla="*/ 3711 w 1718211"/>
                <a:gd name="connsiteY16" fmla="*/ 832508 h 3305858"/>
                <a:gd name="connsiteX17" fmla="*/ 3711 w 1718211"/>
                <a:gd name="connsiteY17" fmla="*/ 769643 h 3305858"/>
                <a:gd name="connsiteX18" fmla="*/ 15141 w 1718211"/>
                <a:gd name="connsiteY18" fmla="*/ 714398 h 3305858"/>
                <a:gd name="connsiteX19" fmla="*/ 53241 w 1718211"/>
                <a:gd name="connsiteY19" fmla="*/ 645818 h 3305858"/>
                <a:gd name="connsiteX20" fmla="*/ 66576 w 1718211"/>
                <a:gd name="connsiteY20" fmla="*/ 567713 h 3305858"/>
                <a:gd name="connsiteX21" fmla="*/ 76101 w 1718211"/>
                <a:gd name="connsiteY21" fmla="*/ 531518 h 3305858"/>
                <a:gd name="connsiteX22" fmla="*/ 110391 w 1718211"/>
                <a:gd name="connsiteY22" fmla="*/ 478178 h 3305858"/>
                <a:gd name="connsiteX23" fmla="*/ 165636 w 1718211"/>
                <a:gd name="connsiteY23" fmla="*/ 421028 h 3305858"/>
                <a:gd name="connsiteX24" fmla="*/ 175161 w 1718211"/>
                <a:gd name="connsiteY24" fmla="*/ 348638 h 3305858"/>
                <a:gd name="connsiteX25" fmla="*/ 297081 w 1718211"/>
                <a:gd name="connsiteY25" fmla="*/ 302918 h 3305858"/>
                <a:gd name="connsiteX26" fmla="*/ 335181 w 1718211"/>
                <a:gd name="connsiteY26" fmla="*/ 287678 h 3305858"/>
                <a:gd name="connsiteX27" fmla="*/ 457101 w 1718211"/>
                <a:gd name="connsiteY27" fmla="*/ 251483 h 3305858"/>
                <a:gd name="connsiteX28" fmla="*/ 544731 w 1718211"/>
                <a:gd name="connsiteY28" fmla="*/ 257198 h 3305858"/>
                <a:gd name="connsiteX29" fmla="*/ 563781 w 1718211"/>
                <a:gd name="connsiteY29" fmla="*/ 302918 h 3305858"/>
                <a:gd name="connsiteX30" fmla="*/ 548541 w 1718211"/>
                <a:gd name="connsiteY30" fmla="*/ 396263 h 3305858"/>
                <a:gd name="connsiteX31" fmla="*/ 577116 w 1718211"/>
                <a:gd name="connsiteY31" fmla="*/ 457223 h 3305858"/>
                <a:gd name="connsiteX32" fmla="*/ 700941 w 1718211"/>
                <a:gd name="connsiteY32" fmla="*/ 424838 h 3305858"/>
                <a:gd name="connsiteX33" fmla="*/ 756186 w 1718211"/>
                <a:gd name="connsiteY33" fmla="*/ 409598 h 3305858"/>
                <a:gd name="connsiteX34" fmla="*/ 803811 w 1718211"/>
                <a:gd name="connsiteY34" fmla="*/ 381023 h 3305858"/>
                <a:gd name="connsiteX35" fmla="*/ 777141 w 1718211"/>
                <a:gd name="connsiteY35" fmla="*/ 396263 h 3305858"/>
                <a:gd name="connsiteX36" fmla="*/ 830481 w 1718211"/>
                <a:gd name="connsiteY36" fmla="*/ 363878 h 3305858"/>
                <a:gd name="connsiteX37" fmla="*/ 853341 w 1718211"/>
                <a:gd name="connsiteY37" fmla="*/ 335303 h 3305858"/>
                <a:gd name="connsiteX38" fmla="*/ 847626 w 1718211"/>
                <a:gd name="connsiteY38" fmla="*/ 278153 h 3305858"/>
                <a:gd name="connsiteX39" fmla="*/ 834291 w 1718211"/>
                <a:gd name="connsiteY39" fmla="*/ 247673 h 3305858"/>
                <a:gd name="connsiteX40" fmla="*/ 838101 w 1718211"/>
                <a:gd name="connsiteY40" fmla="*/ 234338 h 3305858"/>
                <a:gd name="connsiteX41" fmla="*/ 853341 w 1718211"/>
                <a:gd name="connsiteY41" fmla="*/ 211478 h 3305858"/>
                <a:gd name="connsiteX42" fmla="*/ 876201 w 1718211"/>
                <a:gd name="connsiteY42" fmla="*/ 203858 h 3305858"/>
                <a:gd name="connsiteX43" fmla="*/ 929541 w 1718211"/>
                <a:gd name="connsiteY43" fmla="*/ 165758 h 3305858"/>
                <a:gd name="connsiteX44" fmla="*/ 952401 w 1718211"/>
                <a:gd name="connsiteY44" fmla="*/ 158138 h 3305858"/>
                <a:gd name="connsiteX45" fmla="*/ 977166 w 1718211"/>
                <a:gd name="connsiteY45" fmla="*/ 125753 h 3305858"/>
                <a:gd name="connsiteX46" fmla="*/ 1013361 w 1718211"/>
                <a:gd name="connsiteY46" fmla="*/ 104798 h 3305858"/>
                <a:gd name="connsiteX47" fmla="*/ 1036221 w 1718211"/>
                <a:gd name="connsiteY47" fmla="*/ 89558 h 3305858"/>
                <a:gd name="connsiteX48" fmla="*/ 1059081 w 1718211"/>
                <a:gd name="connsiteY48" fmla="*/ 81938 h 3305858"/>
                <a:gd name="connsiteX49" fmla="*/ 1081941 w 1718211"/>
                <a:gd name="connsiteY49" fmla="*/ 66698 h 3305858"/>
                <a:gd name="connsiteX50" fmla="*/ 1112421 w 1718211"/>
                <a:gd name="connsiteY50" fmla="*/ 41933 h 3305858"/>
                <a:gd name="connsiteX51" fmla="*/ 1156236 w 1718211"/>
                <a:gd name="connsiteY51" fmla="*/ 22883 h 3305858"/>
                <a:gd name="connsiteX52" fmla="*/ 1196241 w 1718211"/>
                <a:gd name="connsiteY52" fmla="*/ 15263 h 3305858"/>
                <a:gd name="connsiteX53" fmla="*/ 1243866 w 1718211"/>
                <a:gd name="connsiteY53" fmla="*/ 5738 h 3305858"/>
                <a:gd name="connsiteX54" fmla="*/ 1299111 w 1718211"/>
                <a:gd name="connsiteY54" fmla="*/ 23 h 3305858"/>
                <a:gd name="connsiteX55" fmla="*/ 1369596 w 1718211"/>
                <a:gd name="connsiteY55" fmla="*/ 3833 h 3305858"/>
                <a:gd name="connsiteX56" fmla="*/ 1411506 w 1718211"/>
                <a:gd name="connsiteY56" fmla="*/ 5738 h 3305858"/>
                <a:gd name="connsiteX57" fmla="*/ 1449606 w 1718211"/>
                <a:gd name="connsiteY57" fmla="*/ 15263 h 3305858"/>
                <a:gd name="connsiteX58" fmla="*/ 1495326 w 1718211"/>
                <a:gd name="connsiteY58" fmla="*/ 40028 h 3305858"/>
                <a:gd name="connsiteX59" fmla="*/ 1541046 w 1718211"/>
                <a:gd name="connsiteY59" fmla="*/ 72413 h 3305858"/>
                <a:gd name="connsiteX60" fmla="*/ 1567716 w 1718211"/>
                <a:gd name="connsiteY60" fmla="*/ 95273 h 3305858"/>
                <a:gd name="connsiteX61" fmla="*/ 1609626 w 1718211"/>
                <a:gd name="connsiteY61" fmla="*/ 129563 h 3305858"/>
                <a:gd name="connsiteX62" fmla="*/ 1643916 w 1718211"/>
                <a:gd name="connsiteY62" fmla="*/ 161948 h 3305858"/>
                <a:gd name="connsiteX63" fmla="*/ 1655346 w 1718211"/>
                <a:gd name="connsiteY63" fmla="*/ 213383 h 3305858"/>
                <a:gd name="connsiteX64" fmla="*/ 1645821 w 1718211"/>
                <a:gd name="connsiteY64" fmla="*/ 270533 h 3305858"/>
                <a:gd name="connsiteX65" fmla="*/ 1659156 w 1718211"/>
                <a:gd name="connsiteY65" fmla="*/ 304823 h 3305858"/>
                <a:gd name="connsiteX66" fmla="*/ 1685826 w 1718211"/>
                <a:gd name="connsiteY66" fmla="*/ 331493 h 3305858"/>
                <a:gd name="connsiteX67" fmla="*/ 1695351 w 1718211"/>
                <a:gd name="connsiteY67" fmla="*/ 363878 h 3305858"/>
                <a:gd name="connsiteX68" fmla="*/ 1714401 w 1718211"/>
                <a:gd name="connsiteY68" fmla="*/ 394358 h 3305858"/>
                <a:gd name="connsiteX69" fmla="*/ 1718211 w 1718211"/>
                <a:gd name="connsiteY69" fmla="*/ 430553 h 3305858"/>
                <a:gd name="connsiteX70" fmla="*/ 1708686 w 1718211"/>
                <a:gd name="connsiteY70" fmla="*/ 480083 h 3305858"/>
                <a:gd name="connsiteX71" fmla="*/ 1691541 w 1718211"/>
                <a:gd name="connsiteY71" fmla="*/ 531518 h 3305858"/>
                <a:gd name="connsiteX72" fmla="*/ 1680111 w 1718211"/>
                <a:gd name="connsiteY72" fmla="*/ 584858 h 3305858"/>
                <a:gd name="connsiteX73" fmla="*/ 1668681 w 1718211"/>
                <a:gd name="connsiteY73" fmla="*/ 630578 h 3305858"/>
                <a:gd name="connsiteX74" fmla="*/ 1661061 w 1718211"/>
                <a:gd name="connsiteY74" fmla="*/ 653438 h 3305858"/>
                <a:gd name="connsiteX75" fmla="*/ 1655346 w 1718211"/>
                <a:gd name="connsiteY75" fmla="*/ 683918 h 3305858"/>
                <a:gd name="connsiteX76" fmla="*/ 1628676 w 1718211"/>
                <a:gd name="connsiteY76" fmla="*/ 742973 h 3305858"/>
                <a:gd name="connsiteX77" fmla="*/ 1560096 w 1718211"/>
                <a:gd name="connsiteY77" fmla="*/ 765833 h 3305858"/>
                <a:gd name="connsiteX78" fmla="*/ 1470561 w 1718211"/>
                <a:gd name="connsiteY78" fmla="*/ 760118 h 3305858"/>
                <a:gd name="connsiteX79" fmla="*/ 1394361 w 1718211"/>
                <a:gd name="connsiteY79" fmla="*/ 744878 h 3305858"/>
                <a:gd name="connsiteX80" fmla="*/ 1327686 w 1718211"/>
                <a:gd name="connsiteY80" fmla="*/ 733448 h 3305858"/>
                <a:gd name="connsiteX81" fmla="*/ 1240056 w 1718211"/>
                <a:gd name="connsiteY81" fmla="*/ 741068 h 3305858"/>
                <a:gd name="connsiteX82" fmla="*/ 1213386 w 1718211"/>
                <a:gd name="connsiteY82" fmla="*/ 760118 h 3305858"/>
                <a:gd name="connsiteX83" fmla="*/ 1194336 w 1718211"/>
                <a:gd name="connsiteY83" fmla="*/ 782978 h 3305858"/>
                <a:gd name="connsiteX84" fmla="*/ 1160046 w 1718211"/>
                <a:gd name="connsiteY84" fmla="*/ 809648 h 3305858"/>
                <a:gd name="connsiteX85" fmla="*/ 1125756 w 1718211"/>
                <a:gd name="connsiteY85" fmla="*/ 842033 h 3305858"/>
                <a:gd name="connsiteX86" fmla="*/ 1104801 w 1718211"/>
                <a:gd name="connsiteY86" fmla="*/ 859178 h 3305858"/>
                <a:gd name="connsiteX87" fmla="*/ 1076226 w 1718211"/>
                <a:gd name="connsiteY87" fmla="*/ 885848 h 3305858"/>
                <a:gd name="connsiteX88" fmla="*/ 1051461 w 1718211"/>
                <a:gd name="connsiteY88" fmla="*/ 920138 h 3305858"/>
                <a:gd name="connsiteX89" fmla="*/ 1026696 w 1718211"/>
                <a:gd name="connsiteY89" fmla="*/ 954428 h 3305858"/>
                <a:gd name="connsiteX90" fmla="*/ 1007646 w 1718211"/>
                <a:gd name="connsiteY90" fmla="*/ 996338 h 3305858"/>
                <a:gd name="connsiteX91" fmla="*/ 986691 w 1718211"/>
                <a:gd name="connsiteY91" fmla="*/ 1024913 h 3305858"/>
                <a:gd name="connsiteX92" fmla="*/ 967641 w 1718211"/>
                <a:gd name="connsiteY92" fmla="*/ 1064918 h 3305858"/>
                <a:gd name="connsiteX93" fmla="*/ 942876 w 1718211"/>
                <a:gd name="connsiteY93" fmla="*/ 1112543 h 3305858"/>
                <a:gd name="connsiteX94" fmla="*/ 929541 w 1718211"/>
                <a:gd name="connsiteY94" fmla="*/ 1144928 h 3305858"/>
                <a:gd name="connsiteX95" fmla="*/ 921921 w 1718211"/>
                <a:gd name="connsiteY95" fmla="*/ 1209698 h 3305858"/>
                <a:gd name="connsiteX96" fmla="*/ 967641 w 1718211"/>
                <a:gd name="connsiteY96" fmla="*/ 1238273 h 3305858"/>
                <a:gd name="connsiteX97" fmla="*/ 1009551 w 1718211"/>
                <a:gd name="connsiteY97" fmla="*/ 1283993 h 3305858"/>
                <a:gd name="connsiteX98" fmla="*/ 977166 w 1718211"/>
                <a:gd name="connsiteY98" fmla="*/ 1365908 h 3305858"/>
                <a:gd name="connsiteX99" fmla="*/ 944781 w 1718211"/>
                <a:gd name="connsiteY99" fmla="*/ 1424963 h 3305858"/>
                <a:gd name="connsiteX100" fmla="*/ 910491 w 1718211"/>
                <a:gd name="connsiteY100" fmla="*/ 1468778 h 3305858"/>
                <a:gd name="connsiteX101" fmla="*/ 843816 w 1718211"/>
                <a:gd name="connsiteY101" fmla="*/ 1541168 h 3305858"/>
                <a:gd name="connsiteX102" fmla="*/ 826671 w 1718211"/>
                <a:gd name="connsiteY102" fmla="*/ 1668803 h 3305858"/>
                <a:gd name="connsiteX103" fmla="*/ 803811 w 1718211"/>
                <a:gd name="connsiteY103" fmla="*/ 1832633 h 3305858"/>
                <a:gd name="connsiteX104" fmla="*/ 798096 w 1718211"/>
                <a:gd name="connsiteY104" fmla="*/ 1906928 h 3305858"/>
                <a:gd name="connsiteX105" fmla="*/ 788571 w 1718211"/>
                <a:gd name="connsiteY105" fmla="*/ 2120288 h 3305858"/>
                <a:gd name="connsiteX106" fmla="*/ 815241 w 1718211"/>
                <a:gd name="connsiteY106" fmla="*/ 2547008 h 3305858"/>
                <a:gd name="connsiteX107" fmla="*/ 828576 w 1718211"/>
                <a:gd name="connsiteY107" fmla="*/ 3061358 h 3305858"/>
                <a:gd name="connsiteX108" fmla="*/ 822861 w 1718211"/>
                <a:gd name="connsiteY108" fmla="*/ 3282338 h 3305858"/>
                <a:gd name="connsiteX109" fmla="*/ 739041 w 1718211"/>
                <a:gd name="connsiteY109" fmla="*/ 3299483 h 3305858"/>
                <a:gd name="connsiteX110" fmla="*/ 438051 w 1718211"/>
                <a:gd name="connsiteY110" fmla="*/ 3291863 h 3305858"/>
                <a:gd name="connsiteX111" fmla="*/ 308511 w 1718211"/>
                <a:gd name="connsiteY111" fmla="*/ 3286148 h 3305858"/>
                <a:gd name="connsiteX0" fmla="*/ 308511 w 1718211"/>
                <a:gd name="connsiteY0" fmla="*/ 3286148 h 3305858"/>
                <a:gd name="connsiteX1" fmla="*/ 291366 w 1718211"/>
                <a:gd name="connsiteY1" fmla="*/ 3181373 h 3305858"/>
                <a:gd name="connsiteX2" fmla="*/ 289461 w 1718211"/>
                <a:gd name="connsiteY2" fmla="*/ 3061358 h 3305858"/>
                <a:gd name="connsiteX3" fmla="*/ 253266 w 1718211"/>
                <a:gd name="connsiteY3" fmla="*/ 2767988 h 3305858"/>
                <a:gd name="connsiteX4" fmla="*/ 234216 w 1718211"/>
                <a:gd name="connsiteY4" fmla="*/ 2566058 h 3305858"/>
                <a:gd name="connsiteX5" fmla="*/ 224691 w 1718211"/>
                <a:gd name="connsiteY5" fmla="*/ 2453663 h 3305858"/>
                <a:gd name="connsiteX6" fmla="*/ 207546 w 1718211"/>
                <a:gd name="connsiteY6" fmla="*/ 2249828 h 3305858"/>
                <a:gd name="connsiteX7" fmla="*/ 188496 w 1718211"/>
                <a:gd name="connsiteY7" fmla="*/ 2063138 h 3305858"/>
                <a:gd name="connsiteX8" fmla="*/ 178971 w 1718211"/>
                <a:gd name="connsiteY8" fmla="*/ 1849778 h 3305858"/>
                <a:gd name="connsiteX9" fmla="*/ 192306 w 1718211"/>
                <a:gd name="connsiteY9" fmla="*/ 1181123 h 3305858"/>
                <a:gd name="connsiteX10" fmla="*/ 186591 w 1718211"/>
                <a:gd name="connsiteY10" fmla="*/ 1127783 h 3305858"/>
                <a:gd name="connsiteX11" fmla="*/ 178971 w 1718211"/>
                <a:gd name="connsiteY11" fmla="*/ 1080158 h 3305858"/>
                <a:gd name="connsiteX12" fmla="*/ 152301 w 1718211"/>
                <a:gd name="connsiteY12" fmla="*/ 1040153 h 3305858"/>
                <a:gd name="connsiteX13" fmla="*/ 114201 w 1718211"/>
                <a:gd name="connsiteY13" fmla="*/ 996338 h 3305858"/>
                <a:gd name="connsiteX14" fmla="*/ 87531 w 1718211"/>
                <a:gd name="connsiteY14" fmla="*/ 967763 h 3305858"/>
                <a:gd name="connsiteX15" fmla="*/ 47526 w 1718211"/>
                <a:gd name="connsiteY15" fmla="*/ 920138 h 3305858"/>
                <a:gd name="connsiteX16" fmla="*/ 3711 w 1718211"/>
                <a:gd name="connsiteY16" fmla="*/ 832508 h 3305858"/>
                <a:gd name="connsiteX17" fmla="*/ 3711 w 1718211"/>
                <a:gd name="connsiteY17" fmla="*/ 769643 h 3305858"/>
                <a:gd name="connsiteX18" fmla="*/ 15141 w 1718211"/>
                <a:gd name="connsiteY18" fmla="*/ 714398 h 3305858"/>
                <a:gd name="connsiteX19" fmla="*/ 53241 w 1718211"/>
                <a:gd name="connsiteY19" fmla="*/ 645818 h 3305858"/>
                <a:gd name="connsiteX20" fmla="*/ 66576 w 1718211"/>
                <a:gd name="connsiteY20" fmla="*/ 567713 h 3305858"/>
                <a:gd name="connsiteX21" fmla="*/ 76101 w 1718211"/>
                <a:gd name="connsiteY21" fmla="*/ 531518 h 3305858"/>
                <a:gd name="connsiteX22" fmla="*/ 110391 w 1718211"/>
                <a:gd name="connsiteY22" fmla="*/ 478178 h 3305858"/>
                <a:gd name="connsiteX23" fmla="*/ 165636 w 1718211"/>
                <a:gd name="connsiteY23" fmla="*/ 421028 h 3305858"/>
                <a:gd name="connsiteX24" fmla="*/ 175161 w 1718211"/>
                <a:gd name="connsiteY24" fmla="*/ 348638 h 3305858"/>
                <a:gd name="connsiteX25" fmla="*/ 297081 w 1718211"/>
                <a:gd name="connsiteY25" fmla="*/ 302918 h 3305858"/>
                <a:gd name="connsiteX26" fmla="*/ 335181 w 1718211"/>
                <a:gd name="connsiteY26" fmla="*/ 287678 h 3305858"/>
                <a:gd name="connsiteX27" fmla="*/ 457101 w 1718211"/>
                <a:gd name="connsiteY27" fmla="*/ 251483 h 3305858"/>
                <a:gd name="connsiteX28" fmla="*/ 544731 w 1718211"/>
                <a:gd name="connsiteY28" fmla="*/ 257198 h 3305858"/>
                <a:gd name="connsiteX29" fmla="*/ 563781 w 1718211"/>
                <a:gd name="connsiteY29" fmla="*/ 302918 h 3305858"/>
                <a:gd name="connsiteX30" fmla="*/ 548541 w 1718211"/>
                <a:gd name="connsiteY30" fmla="*/ 396263 h 3305858"/>
                <a:gd name="connsiteX31" fmla="*/ 577116 w 1718211"/>
                <a:gd name="connsiteY31" fmla="*/ 457223 h 3305858"/>
                <a:gd name="connsiteX32" fmla="*/ 700941 w 1718211"/>
                <a:gd name="connsiteY32" fmla="*/ 424838 h 3305858"/>
                <a:gd name="connsiteX33" fmla="*/ 803811 w 1718211"/>
                <a:gd name="connsiteY33" fmla="*/ 381023 h 3305858"/>
                <a:gd name="connsiteX34" fmla="*/ 777141 w 1718211"/>
                <a:gd name="connsiteY34" fmla="*/ 396263 h 3305858"/>
                <a:gd name="connsiteX35" fmla="*/ 830481 w 1718211"/>
                <a:gd name="connsiteY35" fmla="*/ 363878 h 3305858"/>
                <a:gd name="connsiteX36" fmla="*/ 853341 w 1718211"/>
                <a:gd name="connsiteY36" fmla="*/ 335303 h 3305858"/>
                <a:gd name="connsiteX37" fmla="*/ 847626 w 1718211"/>
                <a:gd name="connsiteY37" fmla="*/ 278153 h 3305858"/>
                <a:gd name="connsiteX38" fmla="*/ 834291 w 1718211"/>
                <a:gd name="connsiteY38" fmla="*/ 247673 h 3305858"/>
                <a:gd name="connsiteX39" fmla="*/ 838101 w 1718211"/>
                <a:gd name="connsiteY39" fmla="*/ 234338 h 3305858"/>
                <a:gd name="connsiteX40" fmla="*/ 853341 w 1718211"/>
                <a:gd name="connsiteY40" fmla="*/ 211478 h 3305858"/>
                <a:gd name="connsiteX41" fmla="*/ 876201 w 1718211"/>
                <a:gd name="connsiteY41" fmla="*/ 203858 h 3305858"/>
                <a:gd name="connsiteX42" fmla="*/ 929541 w 1718211"/>
                <a:gd name="connsiteY42" fmla="*/ 165758 h 3305858"/>
                <a:gd name="connsiteX43" fmla="*/ 952401 w 1718211"/>
                <a:gd name="connsiteY43" fmla="*/ 158138 h 3305858"/>
                <a:gd name="connsiteX44" fmla="*/ 977166 w 1718211"/>
                <a:gd name="connsiteY44" fmla="*/ 125753 h 3305858"/>
                <a:gd name="connsiteX45" fmla="*/ 1013361 w 1718211"/>
                <a:gd name="connsiteY45" fmla="*/ 104798 h 3305858"/>
                <a:gd name="connsiteX46" fmla="*/ 1036221 w 1718211"/>
                <a:gd name="connsiteY46" fmla="*/ 89558 h 3305858"/>
                <a:gd name="connsiteX47" fmla="*/ 1059081 w 1718211"/>
                <a:gd name="connsiteY47" fmla="*/ 81938 h 3305858"/>
                <a:gd name="connsiteX48" fmla="*/ 1081941 w 1718211"/>
                <a:gd name="connsiteY48" fmla="*/ 66698 h 3305858"/>
                <a:gd name="connsiteX49" fmla="*/ 1112421 w 1718211"/>
                <a:gd name="connsiteY49" fmla="*/ 41933 h 3305858"/>
                <a:gd name="connsiteX50" fmla="*/ 1156236 w 1718211"/>
                <a:gd name="connsiteY50" fmla="*/ 22883 h 3305858"/>
                <a:gd name="connsiteX51" fmla="*/ 1196241 w 1718211"/>
                <a:gd name="connsiteY51" fmla="*/ 15263 h 3305858"/>
                <a:gd name="connsiteX52" fmla="*/ 1243866 w 1718211"/>
                <a:gd name="connsiteY52" fmla="*/ 5738 h 3305858"/>
                <a:gd name="connsiteX53" fmla="*/ 1299111 w 1718211"/>
                <a:gd name="connsiteY53" fmla="*/ 23 h 3305858"/>
                <a:gd name="connsiteX54" fmla="*/ 1369596 w 1718211"/>
                <a:gd name="connsiteY54" fmla="*/ 3833 h 3305858"/>
                <a:gd name="connsiteX55" fmla="*/ 1411506 w 1718211"/>
                <a:gd name="connsiteY55" fmla="*/ 5738 h 3305858"/>
                <a:gd name="connsiteX56" fmla="*/ 1449606 w 1718211"/>
                <a:gd name="connsiteY56" fmla="*/ 15263 h 3305858"/>
                <a:gd name="connsiteX57" fmla="*/ 1495326 w 1718211"/>
                <a:gd name="connsiteY57" fmla="*/ 40028 h 3305858"/>
                <a:gd name="connsiteX58" fmla="*/ 1541046 w 1718211"/>
                <a:gd name="connsiteY58" fmla="*/ 72413 h 3305858"/>
                <a:gd name="connsiteX59" fmla="*/ 1567716 w 1718211"/>
                <a:gd name="connsiteY59" fmla="*/ 95273 h 3305858"/>
                <a:gd name="connsiteX60" fmla="*/ 1609626 w 1718211"/>
                <a:gd name="connsiteY60" fmla="*/ 129563 h 3305858"/>
                <a:gd name="connsiteX61" fmla="*/ 1643916 w 1718211"/>
                <a:gd name="connsiteY61" fmla="*/ 161948 h 3305858"/>
                <a:gd name="connsiteX62" fmla="*/ 1655346 w 1718211"/>
                <a:gd name="connsiteY62" fmla="*/ 213383 h 3305858"/>
                <a:gd name="connsiteX63" fmla="*/ 1645821 w 1718211"/>
                <a:gd name="connsiteY63" fmla="*/ 270533 h 3305858"/>
                <a:gd name="connsiteX64" fmla="*/ 1659156 w 1718211"/>
                <a:gd name="connsiteY64" fmla="*/ 304823 h 3305858"/>
                <a:gd name="connsiteX65" fmla="*/ 1685826 w 1718211"/>
                <a:gd name="connsiteY65" fmla="*/ 331493 h 3305858"/>
                <a:gd name="connsiteX66" fmla="*/ 1695351 w 1718211"/>
                <a:gd name="connsiteY66" fmla="*/ 363878 h 3305858"/>
                <a:gd name="connsiteX67" fmla="*/ 1714401 w 1718211"/>
                <a:gd name="connsiteY67" fmla="*/ 394358 h 3305858"/>
                <a:gd name="connsiteX68" fmla="*/ 1718211 w 1718211"/>
                <a:gd name="connsiteY68" fmla="*/ 430553 h 3305858"/>
                <a:gd name="connsiteX69" fmla="*/ 1708686 w 1718211"/>
                <a:gd name="connsiteY69" fmla="*/ 480083 h 3305858"/>
                <a:gd name="connsiteX70" fmla="*/ 1691541 w 1718211"/>
                <a:gd name="connsiteY70" fmla="*/ 531518 h 3305858"/>
                <a:gd name="connsiteX71" fmla="*/ 1680111 w 1718211"/>
                <a:gd name="connsiteY71" fmla="*/ 584858 h 3305858"/>
                <a:gd name="connsiteX72" fmla="*/ 1668681 w 1718211"/>
                <a:gd name="connsiteY72" fmla="*/ 630578 h 3305858"/>
                <a:gd name="connsiteX73" fmla="*/ 1661061 w 1718211"/>
                <a:gd name="connsiteY73" fmla="*/ 653438 h 3305858"/>
                <a:gd name="connsiteX74" fmla="*/ 1655346 w 1718211"/>
                <a:gd name="connsiteY74" fmla="*/ 683918 h 3305858"/>
                <a:gd name="connsiteX75" fmla="*/ 1628676 w 1718211"/>
                <a:gd name="connsiteY75" fmla="*/ 742973 h 3305858"/>
                <a:gd name="connsiteX76" fmla="*/ 1560096 w 1718211"/>
                <a:gd name="connsiteY76" fmla="*/ 765833 h 3305858"/>
                <a:gd name="connsiteX77" fmla="*/ 1470561 w 1718211"/>
                <a:gd name="connsiteY77" fmla="*/ 760118 h 3305858"/>
                <a:gd name="connsiteX78" fmla="*/ 1394361 w 1718211"/>
                <a:gd name="connsiteY78" fmla="*/ 744878 h 3305858"/>
                <a:gd name="connsiteX79" fmla="*/ 1327686 w 1718211"/>
                <a:gd name="connsiteY79" fmla="*/ 733448 h 3305858"/>
                <a:gd name="connsiteX80" fmla="*/ 1240056 w 1718211"/>
                <a:gd name="connsiteY80" fmla="*/ 741068 h 3305858"/>
                <a:gd name="connsiteX81" fmla="*/ 1213386 w 1718211"/>
                <a:gd name="connsiteY81" fmla="*/ 760118 h 3305858"/>
                <a:gd name="connsiteX82" fmla="*/ 1194336 w 1718211"/>
                <a:gd name="connsiteY82" fmla="*/ 782978 h 3305858"/>
                <a:gd name="connsiteX83" fmla="*/ 1160046 w 1718211"/>
                <a:gd name="connsiteY83" fmla="*/ 809648 h 3305858"/>
                <a:gd name="connsiteX84" fmla="*/ 1125756 w 1718211"/>
                <a:gd name="connsiteY84" fmla="*/ 842033 h 3305858"/>
                <a:gd name="connsiteX85" fmla="*/ 1104801 w 1718211"/>
                <a:gd name="connsiteY85" fmla="*/ 859178 h 3305858"/>
                <a:gd name="connsiteX86" fmla="*/ 1076226 w 1718211"/>
                <a:gd name="connsiteY86" fmla="*/ 885848 h 3305858"/>
                <a:gd name="connsiteX87" fmla="*/ 1051461 w 1718211"/>
                <a:gd name="connsiteY87" fmla="*/ 920138 h 3305858"/>
                <a:gd name="connsiteX88" fmla="*/ 1026696 w 1718211"/>
                <a:gd name="connsiteY88" fmla="*/ 954428 h 3305858"/>
                <a:gd name="connsiteX89" fmla="*/ 1007646 w 1718211"/>
                <a:gd name="connsiteY89" fmla="*/ 996338 h 3305858"/>
                <a:gd name="connsiteX90" fmla="*/ 986691 w 1718211"/>
                <a:gd name="connsiteY90" fmla="*/ 1024913 h 3305858"/>
                <a:gd name="connsiteX91" fmla="*/ 967641 w 1718211"/>
                <a:gd name="connsiteY91" fmla="*/ 1064918 h 3305858"/>
                <a:gd name="connsiteX92" fmla="*/ 942876 w 1718211"/>
                <a:gd name="connsiteY92" fmla="*/ 1112543 h 3305858"/>
                <a:gd name="connsiteX93" fmla="*/ 929541 w 1718211"/>
                <a:gd name="connsiteY93" fmla="*/ 1144928 h 3305858"/>
                <a:gd name="connsiteX94" fmla="*/ 921921 w 1718211"/>
                <a:gd name="connsiteY94" fmla="*/ 1209698 h 3305858"/>
                <a:gd name="connsiteX95" fmla="*/ 967641 w 1718211"/>
                <a:gd name="connsiteY95" fmla="*/ 1238273 h 3305858"/>
                <a:gd name="connsiteX96" fmla="*/ 1009551 w 1718211"/>
                <a:gd name="connsiteY96" fmla="*/ 1283993 h 3305858"/>
                <a:gd name="connsiteX97" fmla="*/ 977166 w 1718211"/>
                <a:gd name="connsiteY97" fmla="*/ 1365908 h 3305858"/>
                <a:gd name="connsiteX98" fmla="*/ 944781 w 1718211"/>
                <a:gd name="connsiteY98" fmla="*/ 1424963 h 3305858"/>
                <a:gd name="connsiteX99" fmla="*/ 910491 w 1718211"/>
                <a:gd name="connsiteY99" fmla="*/ 1468778 h 3305858"/>
                <a:gd name="connsiteX100" fmla="*/ 843816 w 1718211"/>
                <a:gd name="connsiteY100" fmla="*/ 1541168 h 3305858"/>
                <a:gd name="connsiteX101" fmla="*/ 826671 w 1718211"/>
                <a:gd name="connsiteY101" fmla="*/ 1668803 h 3305858"/>
                <a:gd name="connsiteX102" fmla="*/ 803811 w 1718211"/>
                <a:gd name="connsiteY102" fmla="*/ 1832633 h 3305858"/>
                <a:gd name="connsiteX103" fmla="*/ 798096 w 1718211"/>
                <a:gd name="connsiteY103" fmla="*/ 1906928 h 3305858"/>
                <a:gd name="connsiteX104" fmla="*/ 788571 w 1718211"/>
                <a:gd name="connsiteY104" fmla="*/ 2120288 h 3305858"/>
                <a:gd name="connsiteX105" fmla="*/ 815241 w 1718211"/>
                <a:gd name="connsiteY105" fmla="*/ 2547008 h 3305858"/>
                <a:gd name="connsiteX106" fmla="*/ 828576 w 1718211"/>
                <a:gd name="connsiteY106" fmla="*/ 3061358 h 3305858"/>
                <a:gd name="connsiteX107" fmla="*/ 822861 w 1718211"/>
                <a:gd name="connsiteY107" fmla="*/ 3282338 h 3305858"/>
                <a:gd name="connsiteX108" fmla="*/ 739041 w 1718211"/>
                <a:gd name="connsiteY108" fmla="*/ 3299483 h 3305858"/>
                <a:gd name="connsiteX109" fmla="*/ 438051 w 1718211"/>
                <a:gd name="connsiteY109" fmla="*/ 3291863 h 3305858"/>
                <a:gd name="connsiteX110" fmla="*/ 308511 w 1718211"/>
                <a:gd name="connsiteY110" fmla="*/ 3286148 h 3305858"/>
                <a:gd name="connsiteX0" fmla="*/ 308511 w 1718211"/>
                <a:gd name="connsiteY0" fmla="*/ 3286148 h 3305858"/>
                <a:gd name="connsiteX1" fmla="*/ 291366 w 1718211"/>
                <a:gd name="connsiteY1" fmla="*/ 3181373 h 3305858"/>
                <a:gd name="connsiteX2" fmla="*/ 289461 w 1718211"/>
                <a:gd name="connsiteY2" fmla="*/ 3061358 h 3305858"/>
                <a:gd name="connsiteX3" fmla="*/ 253266 w 1718211"/>
                <a:gd name="connsiteY3" fmla="*/ 2767988 h 3305858"/>
                <a:gd name="connsiteX4" fmla="*/ 234216 w 1718211"/>
                <a:gd name="connsiteY4" fmla="*/ 2566058 h 3305858"/>
                <a:gd name="connsiteX5" fmla="*/ 224691 w 1718211"/>
                <a:gd name="connsiteY5" fmla="*/ 2453663 h 3305858"/>
                <a:gd name="connsiteX6" fmla="*/ 207546 w 1718211"/>
                <a:gd name="connsiteY6" fmla="*/ 2249828 h 3305858"/>
                <a:gd name="connsiteX7" fmla="*/ 188496 w 1718211"/>
                <a:gd name="connsiteY7" fmla="*/ 2063138 h 3305858"/>
                <a:gd name="connsiteX8" fmla="*/ 178971 w 1718211"/>
                <a:gd name="connsiteY8" fmla="*/ 1849778 h 3305858"/>
                <a:gd name="connsiteX9" fmla="*/ 192306 w 1718211"/>
                <a:gd name="connsiteY9" fmla="*/ 1181123 h 3305858"/>
                <a:gd name="connsiteX10" fmla="*/ 186591 w 1718211"/>
                <a:gd name="connsiteY10" fmla="*/ 1127783 h 3305858"/>
                <a:gd name="connsiteX11" fmla="*/ 178971 w 1718211"/>
                <a:gd name="connsiteY11" fmla="*/ 1080158 h 3305858"/>
                <a:gd name="connsiteX12" fmla="*/ 152301 w 1718211"/>
                <a:gd name="connsiteY12" fmla="*/ 1040153 h 3305858"/>
                <a:gd name="connsiteX13" fmla="*/ 114201 w 1718211"/>
                <a:gd name="connsiteY13" fmla="*/ 996338 h 3305858"/>
                <a:gd name="connsiteX14" fmla="*/ 87531 w 1718211"/>
                <a:gd name="connsiteY14" fmla="*/ 967763 h 3305858"/>
                <a:gd name="connsiteX15" fmla="*/ 47526 w 1718211"/>
                <a:gd name="connsiteY15" fmla="*/ 920138 h 3305858"/>
                <a:gd name="connsiteX16" fmla="*/ 3711 w 1718211"/>
                <a:gd name="connsiteY16" fmla="*/ 832508 h 3305858"/>
                <a:gd name="connsiteX17" fmla="*/ 3711 w 1718211"/>
                <a:gd name="connsiteY17" fmla="*/ 769643 h 3305858"/>
                <a:gd name="connsiteX18" fmla="*/ 15141 w 1718211"/>
                <a:gd name="connsiteY18" fmla="*/ 714398 h 3305858"/>
                <a:gd name="connsiteX19" fmla="*/ 53241 w 1718211"/>
                <a:gd name="connsiteY19" fmla="*/ 645818 h 3305858"/>
                <a:gd name="connsiteX20" fmla="*/ 66576 w 1718211"/>
                <a:gd name="connsiteY20" fmla="*/ 567713 h 3305858"/>
                <a:gd name="connsiteX21" fmla="*/ 76101 w 1718211"/>
                <a:gd name="connsiteY21" fmla="*/ 531518 h 3305858"/>
                <a:gd name="connsiteX22" fmla="*/ 110391 w 1718211"/>
                <a:gd name="connsiteY22" fmla="*/ 478178 h 3305858"/>
                <a:gd name="connsiteX23" fmla="*/ 165636 w 1718211"/>
                <a:gd name="connsiteY23" fmla="*/ 421028 h 3305858"/>
                <a:gd name="connsiteX24" fmla="*/ 175161 w 1718211"/>
                <a:gd name="connsiteY24" fmla="*/ 348638 h 3305858"/>
                <a:gd name="connsiteX25" fmla="*/ 297081 w 1718211"/>
                <a:gd name="connsiteY25" fmla="*/ 302918 h 3305858"/>
                <a:gd name="connsiteX26" fmla="*/ 335181 w 1718211"/>
                <a:gd name="connsiteY26" fmla="*/ 287678 h 3305858"/>
                <a:gd name="connsiteX27" fmla="*/ 457101 w 1718211"/>
                <a:gd name="connsiteY27" fmla="*/ 251483 h 3305858"/>
                <a:gd name="connsiteX28" fmla="*/ 544731 w 1718211"/>
                <a:gd name="connsiteY28" fmla="*/ 257198 h 3305858"/>
                <a:gd name="connsiteX29" fmla="*/ 563781 w 1718211"/>
                <a:gd name="connsiteY29" fmla="*/ 302918 h 3305858"/>
                <a:gd name="connsiteX30" fmla="*/ 548541 w 1718211"/>
                <a:gd name="connsiteY30" fmla="*/ 396263 h 3305858"/>
                <a:gd name="connsiteX31" fmla="*/ 577116 w 1718211"/>
                <a:gd name="connsiteY31" fmla="*/ 457223 h 3305858"/>
                <a:gd name="connsiteX32" fmla="*/ 700941 w 1718211"/>
                <a:gd name="connsiteY32" fmla="*/ 424838 h 3305858"/>
                <a:gd name="connsiteX33" fmla="*/ 777141 w 1718211"/>
                <a:gd name="connsiteY33" fmla="*/ 396263 h 3305858"/>
                <a:gd name="connsiteX34" fmla="*/ 830481 w 1718211"/>
                <a:gd name="connsiteY34" fmla="*/ 363878 h 3305858"/>
                <a:gd name="connsiteX35" fmla="*/ 853341 w 1718211"/>
                <a:gd name="connsiteY35" fmla="*/ 335303 h 3305858"/>
                <a:gd name="connsiteX36" fmla="*/ 847626 w 1718211"/>
                <a:gd name="connsiteY36" fmla="*/ 278153 h 3305858"/>
                <a:gd name="connsiteX37" fmla="*/ 834291 w 1718211"/>
                <a:gd name="connsiteY37" fmla="*/ 247673 h 3305858"/>
                <a:gd name="connsiteX38" fmla="*/ 838101 w 1718211"/>
                <a:gd name="connsiteY38" fmla="*/ 234338 h 3305858"/>
                <a:gd name="connsiteX39" fmla="*/ 853341 w 1718211"/>
                <a:gd name="connsiteY39" fmla="*/ 211478 h 3305858"/>
                <a:gd name="connsiteX40" fmla="*/ 876201 w 1718211"/>
                <a:gd name="connsiteY40" fmla="*/ 203858 h 3305858"/>
                <a:gd name="connsiteX41" fmla="*/ 929541 w 1718211"/>
                <a:gd name="connsiteY41" fmla="*/ 165758 h 3305858"/>
                <a:gd name="connsiteX42" fmla="*/ 952401 w 1718211"/>
                <a:gd name="connsiteY42" fmla="*/ 158138 h 3305858"/>
                <a:gd name="connsiteX43" fmla="*/ 977166 w 1718211"/>
                <a:gd name="connsiteY43" fmla="*/ 125753 h 3305858"/>
                <a:gd name="connsiteX44" fmla="*/ 1013361 w 1718211"/>
                <a:gd name="connsiteY44" fmla="*/ 104798 h 3305858"/>
                <a:gd name="connsiteX45" fmla="*/ 1036221 w 1718211"/>
                <a:gd name="connsiteY45" fmla="*/ 89558 h 3305858"/>
                <a:gd name="connsiteX46" fmla="*/ 1059081 w 1718211"/>
                <a:gd name="connsiteY46" fmla="*/ 81938 h 3305858"/>
                <a:gd name="connsiteX47" fmla="*/ 1081941 w 1718211"/>
                <a:gd name="connsiteY47" fmla="*/ 66698 h 3305858"/>
                <a:gd name="connsiteX48" fmla="*/ 1112421 w 1718211"/>
                <a:gd name="connsiteY48" fmla="*/ 41933 h 3305858"/>
                <a:gd name="connsiteX49" fmla="*/ 1156236 w 1718211"/>
                <a:gd name="connsiteY49" fmla="*/ 22883 h 3305858"/>
                <a:gd name="connsiteX50" fmla="*/ 1196241 w 1718211"/>
                <a:gd name="connsiteY50" fmla="*/ 15263 h 3305858"/>
                <a:gd name="connsiteX51" fmla="*/ 1243866 w 1718211"/>
                <a:gd name="connsiteY51" fmla="*/ 5738 h 3305858"/>
                <a:gd name="connsiteX52" fmla="*/ 1299111 w 1718211"/>
                <a:gd name="connsiteY52" fmla="*/ 23 h 3305858"/>
                <a:gd name="connsiteX53" fmla="*/ 1369596 w 1718211"/>
                <a:gd name="connsiteY53" fmla="*/ 3833 h 3305858"/>
                <a:gd name="connsiteX54" fmla="*/ 1411506 w 1718211"/>
                <a:gd name="connsiteY54" fmla="*/ 5738 h 3305858"/>
                <a:gd name="connsiteX55" fmla="*/ 1449606 w 1718211"/>
                <a:gd name="connsiteY55" fmla="*/ 15263 h 3305858"/>
                <a:gd name="connsiteX56" fmla="*/ 1495326 w 1718211"/>
                <a:gd name="connsiteY56" fmla="*/ 40028 h 3305858"/>
                <a:gd name="connsiteX57" fmla="*/ 1541046 w 1718211"/>
                <a:gd name="connsiteY57" fmla="*/ 72413 h 3305858"/>
                <a:gd name="connsiteX58" fmla="*/ 1567716 w 1718211"/>
                <a:gd name="connsiteY58" fmla="*/ 95273 h 3305858"/>
                <a:gd name="connsiteX59" fmla="*/ 1609626 w 1718211"/>
                <a:gd name="connsiteY59" fmla="*/ 129563 h 3305858"/>
                <a:gd name="connsiteX60" fmla="*/ 1643916 w 1718211"/>
                <a:gd name="connsiteY60" fmla="*/ 161948 h 3305858"/>
                <a:gd name="connsiteX61" fmla="*/ 1655346 w 1718211"/>
                <a:gd name="connsiteY61" fmla="*/ 213383 h 3305858"/>
                <a:gd name="connsiteX62" fmla="*/ 1645821 w 1718211"/>
                <a:gd name="connsiteY62" fmla="*/ 270533 h 3305858"/>
                <a:gd name="connsiteX63" fmla="*/ 1659156 w 1718211"/>
                <a:gd name="connsiteY63" fmla="*/ 304823 h 3305858"/>
                <a:gd name="connsiteX64" fmla="*/ 1685826 w 1718211"/>
                <a:gd name="connsiteY64" fmla="*/ 331493 h 3305858"/>
                <a:gd name="connsiteX65" fmla="*/ 1695351 w 1718211"/>
                <a:gd name="connsiteY65" fmla="*/ 363878 h 3305858"/>
                <a:gd name="connsiteX66" fmla="*/ 1714401 w 1718211"/>
                <a:gd name="connsiteY66" fmla="*/ 394358 h 3305858"/>
                <a:gd name="connsiteX67" fmla="*/ 1718211 w 1718211"/>
                <a:gd name="connsiteY67" fmla="*/ 430553 h 3305858"/>
                <a:gd name="connsiteX68" fmla="*/ 1708686 w 1718211"/>
                <a:gd name="connsiteY68" fmla="*/ 480083 h 3305858"/>
                <a:gd name="connsiteX69" fmla="*/ 1691541 w 1718211"/>
                <a:gd name="connsiteY69" fmla="*/ 531518 h 3305858"/>
                <a:gd name="connsiteX70" fmla="*/ 1680111 w 1718211"/>
                <a:gd name="connsiteY70" fmla="*/ 584858 h 3305858"/>
                <a:gd name="connsiteX71" fmla="*/ 1668681 w 1718211"/>
                <a:gd name="connsiteY71" fmla="*/ 630578 h 3305858"/>
                <a:gd name="connsiteX72" fmla="*/ 1661061 w 1718211"/>
                <a:gd name="connsiteY72" fmla="*/ 653438 h 3305858"/>
                <a:gd name="connsiteX73" fmla="*/ 1655346 w 1718211"/>
                <a:gd name="connsiteY73" fmla="*/ 683918 h 3305858"/>
                <a:gd name="connsiteX74" fmla="*/ 1628676 w 1718211"/>
                <a:gd name="connsiteY74" fmla="*/ 742973 h 3305858"/>
                <a:gd name="connsiteX75" fmla="*/ 1560096 w 1718211"/>
                <a:gd name="connsiteY75" fmla="*/ 765833 h 3305858"/>
                <a:gd name="connsiteX76" fmla="*/ 1470561 w 1718211"/>
                <a:gd name="connsiteY76" fmla="*/ 760118 h 3305858"/>
                <a:gd name="connsiteX77" fmla="*/ 1394361 w 1718211"/>
                <a:gd name="connsiteY77" fmla="*/ 744878 h 3305858"/>
                <a:gd name="connsiteX78" fmla="*/ 1327686 w 1718211"/>
                <a:gd name="connsiteY78" fmla="*/ 733448 h 3305858"/>
                <a:gd name="connsiteX79" fmla="*/ 1240056 w 1718211"/>
                <a:gd name="connsiteY79" fmla="*/ 741068 h 3305858"/>
                <a:gd name="connsiteX80" fmla="*/ 1213386 w 1718211"/>
                <a:gd name="connsiteY80" fmla="*/ 760118 h 3305858"/>
                <a:gd name="connsiteX81" fmla="*/ 1194336 w 1718211"/>
                <a:gd name="connsiteY81" fmla="*/ 782978 h 3305858"/>
                <a:gd name="connsiteX82" fmla="*/ 1160046 w 1718211"/>
                <a:gd name="connsiteY82" fmla="*/ 809648 h 3305858"/>
                <a:gd name="connsiteX83" fmla="*/ 1125756 w 1718211"/>
                <a:gd name="connsiteY83" fmla="*/ 842033 h 3305858"/>
                <a:gd name="connsiteX84" fmla="*/ 1104801 w 1718211"/>
                <a:gd name="connsiteY84" fmla="*/ 859178 h 3305858"/>
                <a:gd name="connsiteX85" fmla="*/ 1076226 w 1718211"/>
                <a:gd name="connsiteY85" fmla="*/ 885848 h 3305858"/>
                <a:gd name="connsiteX86" fmla="*/ 1051461 w 1718211"/>
                <a:gd name="connsiteY86" fmla="*/ 920138 h 3305858"/>
                <a:gd name="connsiteX87" fmla="*/ 1026696 w 1718211"/>
                <a:gd name="connsiteY87" fmla="*/ 954428 h 3305858"/>
                <a:gd name="connsiteX88" fmla="*/ 1007646 w 1718211"/>
                <a:gd name="connsiteY88" fmla="*/ 996338 h 3305858"/>
                <a:gd name="connsiteX89" fmla="*/ 986691 w 1718211"/>
                <a:gd name="connsiteY89" fmla="*/ 1024913 h 3305858"/>
                <a:gd name="connsiteX90" fmla="*/ 967641 w 1718211"/>
                <a:gd name="connsiteY90" fmla="*/ 1064918 h 3305858"/>
                <a:gd name="connsiteX91" fmla="*/ 942876 w 1718211"/>
                <a:gd name="connsiteY91" fmla="*/ 1112543 h 3305858"/>
                <a:gd name="connsiteX92" fmla="*/ 929541 w 1718211"/>
                <a:gd name="connsiteY92" fmla="*/ 1144928 h 3305858"/>
                <a:gd name="connsiteX93" fmla="*/ 921921 w 1718211"/>
                <a:gd name="connsiteY93" fmla="*/ 1209698 h 3305858"/>
                <a:gd name="connsiteX94" fmla="*/ 967641 w 1718211"/>
                <a:gd name="connsiteY94" fmla="*/ 1238273 h 3305858"/>
                <a:gd name="connsiteX95" fmla="*/ 1009551 w 1718211"/>
                <a:gd name="connsiteY95" fmla="*/ 1283993 h 3305858"/>
                <a:gd name="connsiteX96" fmla="*/ 977166 w 1718211"/>
                <a:gd name="connsiteY96" fmla="*/ 1365908 h 3305858"/>
                <a:gd name="connsiteX97" fmla="*/ 944781 w 1718211"/>
                <a:gd name="connsiteY97" fmla="*/ 1424963 h 3305858"/>
                <a:gd name="connsiteX98" fmla="*/ 910491 w 1718211"/>
                <a:gd name="connsiteY98" fmla="*/ 1468778 h 3305858"/>
                <a:gd name="connsiteX99" fmla="*/ 843816 w 1718211"/>
                <a:gd name="connsiteY99" fmla="*/ 1541168 h 3305858"/>
                <a:gd name="connsiteX100" fmla="*/ 826671 w 1718211"/>
                <a:gd name="connsiteY100" fmla="*/ 1668803 h 3305858"/>
                <a:gd name="connsiteX101" fmla="*/ 803811 w 1718211"/>
                <a:gd name="connsiteY101" fmla="*/ 1832633 h 3305858"/>
                <a:gd name="connsiteX102" fmla="*/ 798096 w 1718211"/>
                <a:gd name="connsiteY102" fmla="*/ 1906928 h 3305858"/>
                <a:gd name="connsiteX103" fmla="*/ 788571 w 1718211"/>
                <a:gd name="connsiteY103" fmla="*/ 2120288 h 3305858"/>
                <a:gd name="connsiteX104" fmla="*/ 815241 w 1718211"/>
                <a:gd name="connsiteY104" fmla="*/ 2547008 h 3305858"/>
                <a:gd name="connsiteX105" fmla="*/ 828576 w 1718211"/>
                <a:gd name="connsiteY105" fmla="*/ 3061358 h 3305858"/>
                <a:gd name="connsiteX106" fmla="*/ 822861 w 1718211"/>
                <a:gd name="connsiteY106" fmla="*/ 3282338 h 3305858"/>
                <a:gd name="connsiteX107" fmla="*/ 739041 w 1718211"/>
                <a:gd name="connsiteY107" fmla="*/ 3299483 h 3305858"/>
                <a:gd name="connsiteX108" fmla="*/ 438051 w 1718211"/>
                <a:gd name="connsiteY108" fmla="*/ 3291863 h 3305858"/>
                <a:gd name="connsiteX109" fmla="*/ 308511 w 1718211"/>
                <a:gd name="connsiteY109" fmla="*/ 3286148 h 3305858"/>
                <a:gd name="connsiteX0" fmla="*/ 308511 w 1718211"/>
                <a:gd name="connsiteY0" fmla="*/ 3286148 h 3305858"/>
                <a:gd name="connsiteX1" fmla="*/ 291366 w 1718211"/>
                <a:gd name="connsiteY1" fmla="*/ 3181373 h 3305858"/>
                <a:gd name="connsiteX2" fmla="*/ 289461 w 1718211"/>
                <a:gd name="connsiteY2" fmla="*/ 3061358 h 3305858"/>
                <a:gd name="connsiteX3" fmla="*/ 253266 w 1718211"/>
                <a:gd name="connsiteY3" fmla="*/ 2767988 h 3305858"/>
                <a:gd name="connsiteX4" fmla="*/ 234216 w 1718211"/>
                <a:gd name="connsiteY4" fmla="*/ 2566058 h 3305858"/>
                <a:gd name="connsiteX5" fmla="*/ 224691 w 1718211"/>
                <a:gd name="connsiteY5" fmla="*/ 2453663 h 3305858"/>
                <a:gd name="connsiteX6" fmla="*/ 207546 w 1718211"/>
                <a:gd name="connsiteY6" fmla="*/ 2249828 h 3305858"/>
                <a:gd name="connsiteX7" fmla="*/ 188496 w 1718211"/>
                <a:gd name="connsiteY7" fmla="*/ 2063138 h 3305858"/>
                <a:gd name="connsiteX8" fmla="*/ 178971 w 1718211"/>
                <a:gd name="connsiteY8" fmla="*/ 1849778 h 3305858"/>
                <a:gd name="connsiteX9" fmla="*/ 192306 w 1718211"/>
                <a:gd name="connsiteY9" fmla="*/ 1181123 h 3305858"/>
                <a:gd name="connsiteX10" fmla="*/ 186591 w 1718211"/>
                <a:gd name="connsiteY10" fmla="*/ 1127783 h 3305858"/>
                <a:gd name="connsiteX11" fmla="*/ 178971 w 1718211"/>
                <a:gd name="connsiteY11" fmla="*/ 1080158 h 3305858"/>
                <a:gd name="connsiteX12" fmla="*/ 152301 w 1718211"/>
                <a:gd name="connsiteY12" fmla="*/ 1040153 h 3305858"/>
                <a:gd name="connsiteX13" fmla="*/ 114201 w 1718211"/>
                <a:gd name="connsiteY13" fmla="*/ 996338 h 3305858"/>
                <a:gd name="connsiteX14" fmla="*/ 87531 w 1718211"/>
                <a:gd name="connsiteY14" fmla="*/ 967763 h 3305858"/>
                <a:gd name="connsiteX15" fmla="*/ 47526 w 1718211"/>
                <a:gd name="connsiteY15" fmla="*/ 920138 h 3305858"/>
                <a:gd name="connsiteX16" fmla="*/ 3711 w 1718211"/>
                <a:gd name="connsiteY16" fmla="*/ 832508 h 3305858"/>
                <a:gd name="connsiteX17" fmla="*/ 3711 w 1718211"/>
                <a:gd name="connsiteY17" fmla="*/ 769643 h 3305858"/>
                <a:gd name="connsiteX18" fmla="*/ 15141 w 1718211"/>
                <a:gd name="connsiteY18" fmla="*/ 714398 h 3305858"/>
                <a:gd name="connsiteX19" fmla="*/ 53241 w 1718211"/>
                <a:gd name="connsiteY19" fmla="*/ 645818 h 3305858"/>
                <a:gd name="connsiteX20" fmla="*/ 66576 w 1718211"/>
                <a:gd name="connsiteY20" fmla="*/ 567713 h 3305858"/>
                <a:gd name="connsiteX21" fmla="*/ 76101 w 1718211"/>
                <a:gd name="connsiteY21" fmla="*/ 531518 h 3305858"/>
                <a:gd name="connsiteX22" fmla="*/ 110391 w 1718211"/>
                <a:gd name="connsiteY22" fmla="*/ 478178 h 3305858"/>
                <a:gd name="connsiteX23" fmla="*/ 165636 w 1718211"/>
                <a:gd name="connsiteY23" fmla="*/ 421028 h 3305858"/>
                <a:gd name="connsiteX24" fmla="*/ 175161 w 1718211"/>
                <a:gd name="connsiteY24" fmla="*/ 348638 h 3305858"/>
                <a:gd name="connsiteX25" fmla="*/ 297081 w 1718211"/>
                <a:gd name="connsiteY25" fmla="*/ 302918 h 3305858"/>
                <a:gd name="connsiteX26" fmla="*/ 335181 w 1718211"/>
                <a:gd name="connsiteY26" fmla="*/ 287678 h 3305858"/>
                <a:gd name="connsiteX27" fmla="*/ 457101 w 1718211"/>
                <a:gd name="connsiteY27" fmla="*/ 251483 h 3305858"/>
                <a:gd name="connsiteX28" fmla="*/ 544731 w 1718211"/>
                <a:gd name="connsiteY28" fmla="*/ 257198 h 3305858"/>
                <a:gd name="connsiteX29" fmla="*/ 563781 w 1718211"/>
                <a:gd name="connsiteY29" fmla="*/ 302918 h 3305858"/>
                <a:gd name="connsiteX30" fmla="*/ 548541 w 1718211"/>
                <a:gd name="connsiteY30" fmla="*/ 396263 h 3305858"/>
                <a:gd name="connsiteX31" fmla="*/ 577116 w 1718211"/>
                <a:gd name="connsiteY31" fmla="*/ 457223 h 3305858"/>
                <a:gd name="connsiteX32" fmla="*/ 700941 w 1718211"/>
                <a:gd name="connsiteY32" fmla="*/ 424838 h 3305858"/>
                <a:gd name="connsiteX33" fmla="*/ 777141 w 1718211"/>
                <a:gd name="connsiteY33" fmla="*/ 396263 h 3305858"/>
                <a:gd name="connsiteX34" fmla="*/ 830481 w 1718211"/>
                <a:gd name="connsiteY34" fmla="*/ 363878 h 3305858"/>
                <a:gd name="connsiteX35" fmla="*/ 853341 w 1718211"/>
                <a:gd name="connsiteY35" fmla="*/ 335303 h 3305858"/>
                <a:gd name="connsiteX36" fmla="*/ 847626 w 1718211"/>
                <a:gd name="connsiteY36" fmla="*/ 278153 h 3305858"/>
                <a:gd name="connsiteX37" fmla="*/ 834291 w 1718211"/>
                <a:gd name="connsiteY37" fmla="*/ 247673 h 3305858"/>
                <a:gd name="connsiteX38" fmla="*/ 853341 w 1718211"/>
                <a:gd name="connsiteY38" fmla="*/ 211478 h 3305858"/>
                <a:gd name="connsiteX39" fmla="*/ 876201 w 1718211"/>
                <a:gd name="connsiteY39" fmla="*/ 203858 h 3305858"/>
                <a:gd name="connsiteX40" fmla="*/ 929541 w 1718211"/>
                <a:gd name="connsiteY40" fmla="*/ 165758 h 3305858"/>
                <a:gd name="connsiteX41" fmla="*/ 952401 w 1718211"/>
                <a:gd name="connsiteY41" fmla="*/ 158138 h 3305858"/>
                <a:gd name="connsiteX42" fmla="*/ 977166 w 1718211"/>
                <a:gd name="connsiteY42" fmla="*/ 125753 h 3305858"/>
                <a:gd name="connsiteX43" fmla="*/ 1013361 w 1718211"/>
                <a:gd name="connsiteY43" fmla="*/ 104798 h 3305858"/>
                <a:gd name="connsiteX44" fmla="*/ 1036221 w 1718211"/>
                <a:gd name="connsiteY44" fmla="*/ 89558 h 3305858"/>
                <a:gd name="connsiteX45" fmla="*/ 1059081 w 1718211"/>
                <a:gd name="connsiteY45" fmla="*/ 81938 h 3305858"/>
                <a:gd name="connsiteX46" fmla="*/ 1081941 w 1718211"/>
                <a:gd name="connsiteY46" fmla="*/ 66698 h 3305858"/>
                <a:gd name="connsiteX47" fmla="*/ 1112421 w 1718211"/>
                <a:gd name="connsiteY47" fmla="*/ 41933 h 3305858"/>
                <a:gd name="connsiteX48" fmla="*/ 1156236 w 1718211"/>
                <a:gd name="connsiteY48" fmla="*/ 22883 h 3305858"/>
                <a:gd name="connsiteX49" fmla="*/ 1196241 w 1718211"/>
                <a:gd name="connsiteY49" fmla="*/ 15263 h 3305858"/>
                <a:gd name="connsiteX50" fmla="*/ 1243866 w 1718211"/>
                <a:gd name="connsiteY50" fmla="*/ 5738 h 3305858"/>
                <a:gd name="connsiteX51" fmla="*/ 1299111 w 1718211"/>
                <a:gd name="connsiteY51" fmla="*/ 23 h 3305858"/>
                <a:gd name="connsiteX52" fmla="*/ 1369596 w 1718211"/>
                <a:gd name="connsiteY52" fmla="*/ 3833 h 3305858"/>
                <a:gd name="connsiteX53" fmla="*/ 1411506 w 1718211"/>
                <a:gd name="connsiteY53" fmla="*/ 5738 h 3305858"/>
                <a:gd name="connsiteX54" fmla="*/ 1449606 w 1718211"/>
                <a:gd name="connsiteY54" fmla="*/ 15263 h 3305858"/>
                <a:gd name="connsiteX55" fmla="*/ 1495326 w 1718211"/>
                <a:gd name="connsiteY55" fmla="*/ 40028 h 3305858"/>
                <a:gd name="connsiteX56" fmla="*/ 1541046 w 1718211"/>
                <a:gd name="connsiteY56" fmla="*/ 72413 h 3305858"/>
                <a:gd name="connsiteX57" fmla="*/ 1567716 w 1718211"/>
                <a:gd name="connsiteY57" fmla="*/ 95273 h 3305858"/>
                <a:gd name="connsiteX58" fmla="*/ 1609626 w 1718211"/>
                <a:gd name="connsiteY58" fmla="*/ 129563 h 3305858"/>
                <a:gd name="connsiteX59" fmla="*/ 1643916 w 1718211"/>
                <a:gd name="connsiteY59" fmla="*/ 161948 h 3305858"/>
                <a:gd name="connsiteX60" fmla="*/ 1655346 w 1718211"/>
                <a:gd name="connsiteY60" fmla="*/ 213383 h 3305858"/>
                <a:gd name="connsiteX61" fmla="*/ 1645821 w 1718211"/>
                <a:gd name="connsiteY61" fmla="*/ 270533 h 3305858"/>
                <a:gd name="connsiteX62" fmla="*/ 1659156 w 1718211"/>
                <a:gd name="connsiteY62" fmla="*/ 304823 h 3305858"/>
                <a:gd name="connsiteX63" fmla="*/ 1685826 w 1718211"/>
                <a:gd name="connsiteY63" fmla="*/ 331493 h 3305858"/>
                <a:gd name="connsiteX64" fmla="*/ 1695351 w 1718211"/>
                <a:gd name="connsiteY64" fmla="*/ 363878 h 3305858"/>
                <a:gd name="connsiteX65" fmla="*/ 1714401 w 1718211"/>
                <a:gd name="connsiteY65" fmla="*/ 394358 h 3305858"/>
                <a:gd name="connsiteX66" fmla="*/ 1718211 w 1718211"/>
                <a:gd name="connsiteY66" fmla="*/ 430553 h 3305858"/>
                <a:gd name="connsiteX67" fmla="*/ 1708686 w 1718211"/>
                <a:gd name="connsiteY67" fmla="*/ 480083 h 3305858"/>
                <a:gd name="connsiteX68" fmla="*/ 1691541 w 1718211"/>
                <a:gd name="connsiteY68" fmla="*/ 531518 h 3305858"/>
                <a:gd name="connsiteX69" fmla="*/ 1680111 w 1718211"/>
                <a:gd name="connsiteY69" fmla="*/ 584858 h 3305858"/>
                <a:gd name="connsiteX70" fmla="*/ 1668681 w 1718211"/>
                <a:gd name="connsiteY70" fmla="*/ 630578 h 3305858"/>
                <a:gd name="connsiteX71" fmla="*/ 1661061 w 1718211"/>
                <a:gd name="connsiteY71" fmla="*/ 653438 h 3305858"/>
                <a:gd name="connsiteX72" fmla="*/ 1655346 w 1718211"/>
                <a:gd name="connsiteY72" fmla="*/ 683918 h 3305858"/>
                <a:gd name="connsiteX73" fmla="*/ 1628676 w 1718211"/>
                <a:gd name="connsiteY73" fmla="*/ 742973 h 3305858"/>
                <a:gd name="connsiteX74" fmla="*/ 1560096 w 1718211"/>
                <a:gd name="connsiteY74" fmla="*/ 765833 h 3305858"/>
                <a:gd name="connsiteX75" fmla="*/ 1470561 w 1718211"/>
                <a:gd name="connsiteY75" fmla="*/ 760118 h 3305858"/>
                <a:gd name="connsiteX76" fmla="*/ 1394361 w 1718211"/>
                <a:gd name="connsiteY76" fmla="*/ 744878 h 3305858"/>
                <a:gd name="connsiteX77" fmla="*/ 1327686 w 1718211"/>
                <a:gd name="connsiteY77" fmla="*/ 733448 h 3305858"/>
                <a:gd name="connsiteX78" fmla="*/ 1240056 w 1718211"/>
                <a:gd name="connsiteY78" fmla="*/ 741068 h 3305858"/>
                <a:gd name="connsiteX79" fmla="*/ 1213386 w 1718211"/>
                <a:gd name="connsiteY79" fmla="*/ 760118 h 3305858"/>
                <a:gd name="connsiteX80" fmla="*/ 1194336 w 1718211"/>
                <a:gd name="connsiteY80" fmla="*/ 782978 h 3305858"/>
                <a:gd name="connsiteX81" fmla="*/ 1160046 w 1718211"/>
                <a:gd name="connsiteY81" fmla="*/ 809648 h 3305858"/>
                <a:gd name="connsiteX82" fmla="*/ 1125756 w 1718211"/>
                <a:gd name="connsiteY82" fmla="*/ 842033 h 3305858"/>
                <a:gd name="connsiteX83" fmla="*/ 1104801 w 1718211"/>
                <a:gd name="connsiteY83" fmla="*/ 859178 h 3305858"/>
                <a:gd name="connsiteX84" fmla="*/ 1076226 w 1718211"/>
                <a:gd name="connsiteY84" fmla="*/ 885848 h 3305858"/>
                <a:gd name="connsiteX85" fmla="*/ 1051461 w 1718211"/>
                <a:gd name="connsiteY85" fmla="*/ 920138 h 3305858"/>
                <a:gd name="connsiteX86" fmla="*/ 1026696 w 1718211"/>
                <a:gd name="connsiteY86" fmla="*/ 954428 h 3305858"/>
                <a:gd name="connsiteX87" fmla="*/ 1007646 w 1718211"/>
                <a:gd name="connsiteY87" fmla="*/ 996338 h 3305858"/>
                <a:gd name="connsiteX88" fmla="*/ 986691 w 1718211"/>
                <a:gd name="connsiteY88" fmla="*/ 1024913 h 3305858"/>
                <a:gd name="connsiteX89" fmla="*/ 967641 w 1718211"/>
                <a:gd name="connsiteY89" fmla="*/ 1064918 h 3305858"/>
                <a:gd name="connsiteX90" fmla="*/ 942876 w 1718211"/>
                <a:gd name="connsiteY90" fmla="*/ 1112543 h 3305858"/>
                <a:gd name="connsiteX91" fmla="*/ 929541 w 1718211"/>
                <a:gd name="connsiteY91" fmla="*/ 1144928 h 3305858"/>
                <a:gd name="connsiteX92" fmla="*/ 921921 w 1718211"/>
                <a:gd name="connsiteY92" fmla="*/ 1209698 h 3305858"/>
                <a:gd name="connsiteX93" fmla="*/ 967641 w 1718211"/>
                <a:gd name="connsiteY93" fmla="*/ 1238273 h 3305858"/>
                <a:gd name="connsiteX94" fmla="*/ 1009551 w 1718211"/>
                <a:gd name="connsiteY94" fmla="*/ 1283993 h 3305858"/>
                <a:gd name="connsiteX95" fmla="*/ 977166 w 1718211"/>
                <a:gd name="connsiteY95" fmla="*/ 1365908 h 3305858"/>
                <a:gd name="connsiteX96" fmla="*/ 944781 w 1718211"/>
                <a:gd name="connsiteY96" fmla="*/ 1424963 h 3305858"/>
                <a:gd name="connsiteX97" fmla="*/ 910491 w 1718211"/>
                <a:gd name="connsiteY97" fmla="*/ 1468778 h 3305858"/>
                <a:gd name="connsiteX98" fmla="*/ 843816 w 1718211"/>
                <a:gd name="connsiteY98" fmla="*/ 1541168 h 3305858"/>
                <a:gd name="connsiteX99" fmla="*/ 826671 w 1718211"/>
                <a:gd name="connsiteY99" fmla="*/ 1668803 h 3305858"/>
                <a:gd name="connsiteX100" fmla="*/ 803811 w 1718211"/>
                <a:gd name="connsiteY100" fmla="*/ 1832633 h 3305858"/>
                <a:gd name="connsiteX101" fmla="*/ 798096 w 1718211"/>
                <a:gd name="connsiteY101" fmla="*/ 1906928 h 3305858"/>
                <a:gd name="connsiteX102" fmla="*/ 788571 w 1718211"/>
                <a:gd name="connsiteY102" fmla="*/ 2120288 h 3305858"/>
                <a:gd name="connsiteX103" fmla="*/ 815241 w 1718211"/>
                <a:gd name="connsiteY103" fmla="*/ 2547008 h 3305858"/>
                <a:gd name="connsiteX104" fmla="*/ 828576 w 1718211"/>
                <a:gd name="connsiteY104" fmla="*/ 3061358 h 3305858"/>
                <a:gd name="connsiteX105" fmla="*/ 822861 w 1718211"/>
                <a:gd name="connsiteY105" fmla="*/ 3282338 h 3305858"/>
                <a:gd name="connsiteX106" fmla="*/ 739041 w 1718211"/>
                <a:gd name="connsiteY106" fmla="*/ 3299483 h 3305858"/>
                <a:gd name="connsiteX107" fmla="*/ 438051 w 1718211"/>
                <a:gd name="connsiteY107" fmla="*/ 3291863 h 3305858"/>
                <a:gd name="connsiteX108" fmla="*/ 308511 w 1718211"/>
                <a:gd name="connsiteY108" fmla="*/ 3286148 h 3305858"/>
                <a:gd name="connsiteX0" fmla="*/ 308511 w 1718211"/>
                <a:gd name="connsiteY0" fmla="*/ 3286148 h 3305858"/>
                <a:gd name="connsiteX1" fmla="*/ 291366 w 1718211"/>
                <a:gd name="connsiteY1" fmla="*/ 3181373 h 3305858"/>
                <a:gd name="connsiteX2" fmla="*/ 289461 w 1718211"/>
                <a:gd name="connsiteY2" fmla="*/ 3061358 h 3305858"/>
                <a:gd name="connsiteX3" fmla="*/ 253266 w 1718211"/>
                <a:gd name="connsiteY3" fmla="*/ 2767988 h 3305858"/>
                <a:gd name="connsiteX4" fmla="*/ 234216 w 1718211"/>
                <a:gd name="connsiteY4" fmla="*/ 2566058 h 3305858"/>
                <a:gd name="connsiteX5" fmla="*/ 224691 w 1718211"/>
                <a:gd name="connsiteY5" fmla="*/ 2453663 h 3305858"/>
                <a:gd name="connsiteX6" fmla="*/ 207546 w 1718211"/>
                <a:gd name="connsiteY6" fmla="*/ 2249828 h 3305858"/>
                <a:gd name="connsiteX7" fmla="*/ 188496 w 1718211"/>
                <a:gd name="connsiteY7" fmla="*/ 2063138 h 3305858"/>
                <a:gd name="connsiteX8" fmla="*/ 178971 w 1718211"/>
                <a:gd name="connsiteY8" fmla="*/ 1849778 h 3305858"/>
                <a:gd name="connsiteX9" fmla="*/ 192306 w 1718211"/>
                <a:gd name="connsiteY9" fmla="*/ 1181123 h 3305858"/>
                <a:gd name="connsiteX10" fmla="*/ 186591 w 1718211"/>
                <a:gd name="connsiteY10" fmla="*/ 1127783 h 3305858"/>
                <a:gd name="connsiteX11" fmla="*/ 178971 w 1718211"/>
                <a:gd name="connsiteY11" fmla="*/ 1080158 h 3305858"/>
                <a:gd name="connsiteX12" fmla="*/ 152301 w 1718211"/>
                <a:gd name="connsiteY12" fmla="*/ 1040153 h 3305858"/>
                <a:gd name="connsiteX13" fmla="*/ 114201 w 1718211"/>
                <a:gd name="connsiteY13" fmla="*/ 996338 h 3305858"/>
                <a:gd name="connsiteX14" fmla="*/ 87531 w 1718211"/>
                <a:gd name="connsiteY14" fmla="*/ 967763 h 3305858"/>
                <a:gd name="connsiteX15" fmla="*/ 47526 w 1718211"/>
                <a:gd name="connsiteY15" fmla="*/ 920138 h 3305858"/>
                <a:gd name="connsiteX16" fmla="*/ 3711 w 1718211"/>
                <a:gd name="connsiteY16" fmla="*/ 832508 h 3305858"/>
                <a:gd name="connsiteX17" fmla="*/ 3711 w 1718211"/>
                <a:gd name="connsiteY17" fmla="*/ 769643 h 3305858"/>
                <a:gd name="connsiteX18" fmla="*/ 15141 w 1718211"/>
                <a:gd name="connsiteY18" fmla="*/ 714398 h 3305858"/>
                <a:gd name="connsiteX19" fmla="*/ 53241 w 1718211"/>
                <a:gd name="connsiteY19" fmla="*/ 645818 h 3305858"/>
                <a:gd name="connsiteX20" fmla="*/ 66576 w 1718211"/>
                <a:gd name="connsiteY20" fmla="*/ 567713 h 3305858"/>
                <a:gd name="connsiteX21" fmla="*/ 76101 w 1718211"/>
                <a:gd name="connsiteY21" fmla="*/ 531518 h 3305858"/>
                <a:gd name="connsiteX22" fmla="*/ 110391 w 1718211"/>
                <a:gd name="connsiteY22" fmla="*/ 478178 h 3305858"/>
                <a:gd name="connsiteX23" fmla="*/ 165636 w 1718211"/>
                <a:gd name="connsiteY23" fmla="*/ 421028 h 3305858"/>
                <a:gd name="connsiteX24" fmla="*/ 175161 w 1718211"/>
                <a:gd name="connsiteY24" fmla="*/ 348638 h 3305858"/>
                <a:gd name="connsiteX25" fmla="*/ 297081 w 1718211"/>
                <a:gd name="connsiteY25" fmla="*/ 302918 h 3305858"/>
                <a:gd name="connsiteX26" fmla="*/ 335181 w 1718211"/>
                <a:gd name="connsiteY26" fmla="*/ 287678 h 3305858"/>
                <a:gd name="connsiteX27" fmla="*/ 457101 w 1718211"/>
                <a:gd name="connsiteY27" fmla="*/ 251483 h 3305858"/>
                <a:gd name="connsiteX28" fmla="*/ 544731 w 1718211"/>
                <a:gd name="connsiteY28" fmla="*/ 257198 h 3305858"/>
                <a:gd name="connsiteX29" fmla="*/ 563781 w 1718211"/>
                <a:gd name="connsiteY29" fmla="*/ 302918 h 3305858"/>
                <a:gd name="connsiteX30" fmla="*/ 548541 w 1718211"/>
                <a:gd name="connsiteY30" fmla="*/ 396263 h 3305858"/>
                <a:gd name="connsiteX31" fmla="*/ 577116 w 1718211"/>
                <a:gd name="connsiteY31" fmla="*/ 457223 h 3305858"/>
                <a:gd name="connsiteX32" fmla="*/ 700941 w 1718211"/>
                <a:gd name="connsiteY32" fmla="*/ 424838 h 3305858"/>
                <a:gd name="connsiteX33" fmla="*/ 777141 w 1718211"/>
                <a:gd name="connsiteY33" fmla="*/ 396263 h 3305858"/>
                <a:gd name="connsiteX34" fmla="*/ 830481 w 1718211"/>
                <a:gd name="connsiteY34" fmla="*/ 363878 h 3305858"/>
                <a:gd name="connsiteX35" fmla="*/ 853341 w 1718211"/>
                <a:gd name="connsiteY35" fmla="*/ 335303 h 3305858"/>
                <a:gd name="connsiteX36" fmla="*/ 834291 w 1718211"/>
                <a:gd name="connsiteY36" fmla="*/ 247673 h 3305858"/>
                <a:gd name="connsiteX37" fmla="*/ 853341 w 1718211"/>
                <a:gd name="connsiteY37" fmla="*/ 211478 h 3305858"/>
                <a:gd name="connsiteX38" fmla="*/ 876201 w 1718211"/>
                <a:gd name="connsiteY38" fmla="*/ 203858 h 3305858"/>
                <a:gd name="connsiteX39" fmla="*/ 929541 w 1718211"/>
                <a:gd name="connsiteY39" fmla="*/ 165758 h 3305858"/>
                <a:gd name="connsiteX40" fmla="*/ 952401 w 1718211"/>
                <a:gd name="connsiteY40" fmla="*/ 158138 h 3305858"/>
                <a:gd name="connsiteX41" fmla="*/ 977166 w 1718211"/>
                <a:gd name="connsiteY41" fmla="*/ 125753 h 3305858"/>
                <a:gd name="connsiteX42" fmla="*/ 1013361 w 1718211"/>
                <a:gd name="connsiteY42" fmla="*/ 104798 h 3305858"/>
                <a:gd name="connsiteX43" fmla="*/ 1036221 w 1718211"/>
                <a:gd name="connsiteY43" fmla="*/ 89558 h 3305858"/>
                <a:gd name="connsiteX44" fmla="*/ 1059081 w 1718211"/>
                <a:gd name="connsiteY44" fmla="*/ 81938 h 3305858"/>
                <a:gd name="connsiteX45" fmla="*/ 1081941 w 1718211"/>
                <a:gd name="connsiteY45" fmla="*/ 66698 h 3305858"/>
                <a:gd name="connsiteX46" fmla="*/ 1112421 w 1718211"/>
                <a:gd name="connsiteY46" fmla="*/ 41933 h 3305858"/>
                <a:gd name="connsiteX47" fmla="*/ 1156236 w 1718211"/>
                <a:gd name="connsiteY47" fmla="*/ 22883 h 3305858"/>
                <a:gd name="connsiteX48" fmla="*/ 1196241 w 1718211"/>
                <a:gd name="connsiteY48" fmla="*/ 15263 h 3305858"/>
                <a:gd name="connsiteX49" fmla="*/ 1243866 w 1718211"/>
                <a:gd name="connsiteY49" fmla="*/ 5738 h 3305858"/>
                <a:gd name="connsiteX50" fmla="*/ 1299111 w 1718211"/>
                <a:gd name="connsiteY50" fmla="*/ 23 h 3305858"/>
                <a:gd name="connsiteX51" fmla="*/ 1369596 w 1718211"/>
                <a:gd name="connsiteY51" fmla="*/ 3833 h 3305858"/>
                <a:gd name="connsiteX52" fmla="*/ 1411506 w 1718211"/>
                <a:gd name="connsiteY52" fmla="*/ 5738 h 3305858"/>
                <a:gd name="connsiteX53" fmla="*/ 1449606 w 1718211"/>
                <a:gd name="connsiteY53" fmla="*/ 15263 h 3305858"/>
                <a:gd name="connsiteX54" fmla="*/ 1495326 w 1718211"/>
                <a:gd name="connsiteY54" fmla="*/ 40028 h 3305858"/>
                <a:gd name="connsiteX55" fmla="*/ 1541046 w 1718211"/>
                <a:gd name="connsiteY55" fmla="*/ 72413 h 3305858"/>
                <a:gd name="connsiteX56" fmla="*/ 1567716 w 1718211"/>
                <a:gd name="connsiteY56" fmla="*/ 95273 h 3305858"/>
                <a:gd name="connsiteX57" fmla="*/ 1609626 w 1718211"/>
                <a:gd name="connsiteY57" fmla="*/ 129563 h 3305858"/>
                <a:gd name="connsiteX58" fmla="*/ 1643916 w 1718211"/>
                <a:gd name="connsiteY58" fmla="*/ 161948 h 3305858"/>
                <a:gd name="connsiteX59" fmla="*/ 1655346 w 1718211"/>
                <a:gd name="connsiteY59" fmla="*/ 213383 h 3305858"/>
                <a:gd name="connsiteX60" fmla="*/ 1645821 w 1718211"/>
                <a:gd name="connsiteY60" fmla="*/ 270533 h 3305858"/>
                <a:gd name="connsiteX61" fmla="*/ 1659156 w 1718211"/>
                <a:gd name="connsiteY61" fmla="*/ 304823 h 3305858"/>
                <a:gd name="connsiteX62" fmla="*/ 1685826 w 1718211"/>
                <a:gd name="connsiteY62" fmla="*/ 331493 h 3305858"/>
                <a:gd name="connsiteX63" fmla="*/ 1695351 w 1718211"/>
                <a:gd name="connsiteY63" fmla="*/ 363878 h 3305858"/>
                <a:gd name="connsiteX64" fmla="*/ 1714401 w 1718211"/>
                <a:gd name="connsiteY64" fmla="*/ 394358 h 3305858"/>
                <a:gd name="connsiteX65" fmla="*/ 1718211 w 1718211"/>
                <a:gd name="connsiteY65" fmla="*/ 430553 h 3305858"/>
                <a:gd name="connsiteX66" fmla="*/ 1708686 w 1718211"/>
                <a:gd name="connsiteY66" fmla="*/ 480083 h 3305858"/>
                <a:gd name="connsiteX67" fmla="*/ 1691541 w 1718211"/>
                <a:gd name="connsiteY67" fmla="*/ 531518 h 3305858"/>
                <a:gd name="connsiteX68" fmla="*/ 1680111 w 1718211"/>
                <a:gd name="connsiteY68" fmla="*/ 584858 h 3305858"/>
                <a:gd name="connsiteX69" fmla="*/ 1668681 w 1718211"/>
                <a:gd name="connsiteY69" fmla="*/ 630578 h 3305858"/>
                <a:gd name="connsiteX70" fmla="*/ 1661061 w 1718211"/>
                <a:gd name="connsiteY70" fmla="*/ 653438 h 3305858"/>
                <a:gd name="connsiteX71" fmla="*/ 1655346 w 1718211"/>
                <a:gd name="connsiteY71" fmla="*/ 683918 h 3305858"/>
                <a:gd name="connsiteX72" fmla="*/ 1628676 w 1718211"/>
                <a:gd name="connsiteY72" fmla="*/ 742973 h 3305858"/>
                <a:gd name="connsiteX73" fmla="*/ 1560096 w 1718211"/>
                <a:gd name="connsiteY73" fmla="*/ 765833 h 3305858"/>
                <a:gd name="connsiteX74" fmla="*/ 1470561 w 1718211"/>
                <a:gd name="connsiteY74" fmla="*/ 760118 h 3305858"/>
                <a:gd name="connsiteX75" fmla="*/ 1394361 w 1718211"/>
                <a:gd name="connsiteY75" fmla="*/ 744878 h 3305858"/>
                <a:gd name="connsiteX76" fmla="*/ 1327686 w 1718211"/>
                <a:gd name="connsiteY76" fmla="*/ 733448 h 3305858"/>
                <a:gd name="connsiteX77" fmla="*/ 1240056 w 1718211"/>
                <a:gd name="connsiteY77" fmla="*/ 741068 h 3305858"/>
                <a:gd name="connsiteX78" fmla="*/ 1213386 w 1718211"/>
                <a:gd name="connsiteY78" fmla="*/ 760118 h 3305858"/>
                <a:gd name="connsiteX79" fmla="*/ 1194336 w 1718211"/>
                <a:gd name="connsiteY79" fmla="*/ 782978 h 3305858"/>
                <a:gd name="connsiteX80" fmla="*/ 1160046 w 1718211"/>
                <a:gd name="connsiteY80" fmla="*/ 809648 h 3305858"/>
                <a:gd name="connsiteX81" fmla="*/ 1125756 w 1718211"/>
                <a:gd name="connsiteY81" fmla="*/ 842033 h 3305858"/>
                <a:gd name="connsiteX82" fmla="*/ 1104801 w 1718211"/>
                <a:gd name="connsiteY82" fmla="*/ 859178 h 3305858"/>
                <a:gd name="connsiteX83" fmla="*/ 1076226 w 1718211"/>
                <a:gd name="connsiteY83" fmla="*/ 885848 h 3305858"/>
                <a:gd name="connsiteX84" fmla="*/ 1051461 w 1718211"/>
                <a:gd name="connsiteY84" fmla="*/ 920138 h 3305858"/>
                <a:gd name="connsiteX85" fmla="*/ 1026696 w 1718211"/>
                <a:gd name="connsiteY85" fmla="*/ 954428 h 3305858"/>
                <a:gd name="connsiteX86" fmla="*/ 1007646 w 1718211"/>
                <a:gd name="connsiteY86" fmla="*/ 996338 h 3305858"/>
                <a:gd name="connsiteX87" fmla="*/ 986691 w 1718211"/>
                <a:gd name="connsiteY87" fmla="*/ 1024913 h 3305858"/>
                <a:gd name="connsiteX88" fmla="*/ 967641 w 1718211"/>
                <a:gd name="connsiteY88" fmla="*/ 1064918 h 3305858"/>
                <a:gd name="connsiteX89" fmla="*/ 942876 w 1718211"/>
                <a:gd name="connsiteY89" fmla="*/ 1112543 h 3305858"/>
                <a:gd name="connsiteX90" fmla="*/ 929541 w 1718211"/>
                <a:gd name="connsiteY90" fmla="*/ 1144928 h 3305858"/>
                <a:gd name="connsiteX91" fmla="*/ 921921 w 1718211"/>
                <a:gd name="connsiteY91" fmla="*/ 1209698 h 3305858"/>
                <a:gd name="connsiteX92" fmla="*/ 967641 w 1718211"/>
                <a:gd name="connsiteY92" fmla="*/ 1238273 h 3305858"/>
                <a:gd name="connsiteX93" fmla="*/ 1009551 w 1718211"/>
                <a:gd name="connsiteY93" fmla="*/ 1283993 h 3305858"/>
                <a:gd name="connsiteX94" fmla="*/ 977166 w 1718211"/>
                <a:gd name="connsiteY94" fmla="*/ 1365908 h 3305858"/>
                <a:gd name="connsiteX95" fmla="*/ 944781 w 1718211"/>
                <a:gd name="connsiteY95" fmla="*/ 1424963 h 3305858"/>
                <a:gd name="connsiteX96" fmla="*/ 910491 w 1718211"/>
                <a:gd name="connsiteY96" fmla="*/ 1468778 h 3305858"/>
                <a:gd name="connsiteX97" fmla="*/ 843816 w 1718211"/>
                <a:gd name="connsiteY97" fmla="*/ 1541168 h 3305858"/>
                <a:gd name="connsiteX98" fmla="*/ 826671 w 1718211"/>
                <a:gd name="connsiteY98" fmla="*/ 1668803 h 3305858"/>
                <a:gd name="connsiteX99" fmla="*/ 803811 w 1718211"/>
                <a:gd name="connsiteY99" fmla="*/ 1832633 h 3305858"/>
                <a:gd name="connsiteX100" fmla="*/ 798096 w 1718211"/>
                <a:gd name="connsiteY100" fmla="*/ 1906928 h 3305858"/>
                <a:gd name="connsiteX101" fmla="*/ 788571 w 1718211"/>
                <a:gd name="connsiteY101" fmla="*/ 2120288 h 3305858"/>
                <a:gd name="connsiteX102" fmla="*/ 815241 w 1718211"/>
                <a:gd name="connsiteY102" fmla="*/ 2547008 h 3305858"/>
                <a:gd name="connsiteX103" fmla="*/ 828576 w 1718211"/>
                <a:gd name="connsiteY103" fmla="*/ 3061358 h 3305858"/>
                <a:gd name="connsiteX104" fmla="*/ 822861 w 1718211"/>
                <a:gd name="connsiteY104" fmla="*/ 3282338 h 3305858"/>
                <a:gd name="connsiteX105" fmla="*/ 739041 w 1718211"/>
                <a:gd name="connsiteY105" fmla="*/ 3299483 h 3305858"/>
                <a:gd name="connsiteX106" fmla="*/ 438051 w 1718211"/>
                <a:gd name="connsiteY106" fmla="*/ 3291863 h 3305858"/>
                <a:gd name="connsiteX107" fmla="*/ 308511 w 1718211"/>
                <a:gd name="connsiteY107" fmla="*/ 3286148 h 3305858"/>
                <a:gd name="connsiteX0" fmla="*/ 308511 w 1718211"/>
                <a:gd name="connsiteY0" fmla="*/ 3286148 h 3305858"/>
                <a:gd name="connsiteX1" fmla="*/ 291366 w 1718211"/>
                <a:gd name="connsiteY1" fmla="*/ 3181373 h 3305858"/>
                <a:gd name="connsiteX2" fmla="*/ 289461 w 1718211"/>
                <a:gd name="connsiteY2" fmla="*/ 3061358 h 3305858"/>
                <a:gd name="connsiteX3" fmla="*/ 253266 w 1718211"/>
                <a:gd name="connsiteY3" fmla="*/ 2767988 h 3305858"/>
                <a:gd name="connsiteX4" fmla="*/ 234216 w 1718211"/>
                <a:gd name="connsiteY4" fmla="*/ 2566058 h 3305858"/>
                <a:gd name="connsiteX5" fmla="*/ 224691 w 1718211"/>
                <a:gd name="connsiteY5" fmla="*/ 2453663 h 3305858"/>
                <a:gd name="connsiteX6" fmla="*/ 207546 w 1718211"/>
                <a:gd name="connsiteY6" fmla="*/ 2249828 h 3305858"/>
                <a:gd name="connsiteX7" fmla="*/ 188496 w 1718211"/>
                <a:gd name="connsiteY7" fmla="*/ 2063138 h 3305858"/>
                <a:gd name="connsiteX8" fmla="*/ 178971 w 1718211"/>
                <a:gd name="connsiteY8" fmla="*/ 1849778 h 3305858"/>
                <a:gd name="connsiteX9" fmla="*/ 192306 w 1718211"/>
                <a:gd name="connsiteY9" fmla="*/ 1181123 h 3305858"/>
                <a:gd name="connsiteX10" fmla="*/ 186591 w 1718211"/>
                <a:gd name="connsiteY10" fmla="*/ 1127783 h 3305858"/>
                <a:gd name="connsiteX11" fmla="*/ 178971 w 1718211"/>
                <a:gd name="connsiteY11" fmla="*/ 1080158 h 3305858"/>
                <a:gd name="connsiteX12" fmla="*/ 152301 w 1718211"/>
                <a:gd name="connsiteY12" fmla="*/ 1040153 h 3305858"/>
                <a:gd name="connsiteX13" fmla="*/ 114201 w 1718211"/>
                <a:gd name="connsiteY13" fmla="*/ 996338 h 3305858"/>
                <a:gd name="connsiteX14" fmla="*/ 87531 w 1718211"/>
                <a:gd name="connsiteY14" fmla="*/ 967763 h 3305858"/>
                <a:gd name="connsiteX15" fmla="*/ 47526 w 1718211"/>
                <a:gd name="connsiteY15" fmla="*/ 920138 h 3305858"/>
                <a:gd name="connsiteX16" fmla="*/ 3711 w 1718211"/>
                <a:gd name="connsiteY16" fmla="*/ 832508 h 3305858"/>
                <a:gd name="connsiteX17" fmla="*/ 3711 w 1718211"/>
                <a:gd name="connsiteY17" fmla="*/ 769643 h 3305858"/>
                <a:gd name="connsiteX18" fmla="*/ 15141 w 1718211"/>
                <a:gd name="connsiteY18" fmla="*/ 714398 h 3305858"/>
                <a:gd name="connsiteX19" fmla="*/ 53241 w 1718211"/>
                <a:gd name="connsiteY19" fmla="*/ 645818 h 3305858"/>
                <a:gd name="connsiteX20" fmla="*/ 66576 w 1718211"/>
                <a:gd name="connsiteY20" fmla="*/ 567713 h 3305858"/>
                <a:gd name="connsiteX21" fmla="*/ 76101 w 1718211"/>
                <a:gd name="connsiteY21" fmla="*/ 531518 h 3305858"/>
                <a:gd name="connsiteX22" fmla="*/ 110391 w 1718211"/>
                <a:gd name="connsiteY22" fmla="*/ 478178 h 3305858"/>
                <a:gd name="connsiteX23" fmla="*/ 165636 w 1718211"/>
                <a:gd name="connsiteY23" fmla="*/ 421028 h 3305858"/>
                <a:gd name="connsiteX24" fmla="*/ 175161 w 1718211"/>
                <a:gd name="connsiteY24" fmla="*/ 348638 h 3305858"/>
                <a:gd name="connsiteX25" fmla="*/ 297081 w 1718211"/>
                <a:gd name="connsiteY25" fmla="*/ 302918 h 3305858"/>
                <a:gd name="connsiteX26" fmla="*/ 335181 w 1718211"/>
                <a:gd name="connsiteY26" fmla="*/ 287678 h 3305858"/>
                <a:gd name="connsiteX27" fmla="*/ 457101 w 1718211"/>
                <a:gd name="connsiteY27" fmla="*/ 251483 h 3305858"/>
                <a:gd name="connsiteX28" fmla="*/ 544731 w 1718211"/>
                <a:gd name="connsiteY28" fmla="*/ 257198 h 3305858"/>
                <a:gd name="connsiteX29" fmla="*/ 563781 w 1718211"/>
                <a:gd name="connsiteY29" fmla="*/ 302918 h 3305858"/>
                <a:gd name="connsiteX30" fmla="*/ 548541 w 1718211"/>
                <a:gd name="connsiteY30" fmla="*/ 396263 h 3305858"/>
                <a:gd name="connsiteX31" fmla="*/ 577116 w 1718211"/>
                <a:gd name="connsiteY31" fmla="*/ 457223 h 3305858"/>
                <a:gd name="connsiteX32" fmla="*/ 700941 w 1718211"/>
                <a:gd name="connsiteY32" fmla="*/ 424838 h 3305858"/>
                <a:gd name="connsiteX33" fmla="*/ 777141 w 1718211"/>
                <a:gd name="connsiteY33" fmla="*/ 396263 h 3305858"/>
                <a:gd name="connsiteX34" fmla="*/ 830481 w 1718211"/>
                <a:gd name="connsiteY34" fmla="*/ 363878 h 3305858"/>
                <a:gd name="connsiteX35" fmla="*/ 853341 w 1718211"/>
                <a:gd name="connsiteY35" fmla="*/ 335303 h 3305858"/>
                <a:gd name="connsiteX36" fmla="*/ 834291 w 1718211"/>
                <a:gd name="connsiteY36" fmla="*/ 247673 h 3305858"/>
                <a:gd name="connsiteX37" fmla="*/ 853341 w 1718211"/>
                <a:gd name="connsiteY37" fmla="*/ 211478 h 3305858"/>
                <a:gd name="connsiteX38" fmla="*/ 929541 w 1718211"/>
                <a:gd name="connsiteY38" fmla="*/ 165758 h 3305858"/>
                <a:gd name="connsiteX39" fmla="*/ 952401 w 1718211"/>
                <a:gd name="connsiteY39" fmla="*/ 158138 h 3305858"/>
                <a:gd name="connsiteX40" fmla="*/ 977166 w 1718211"/>
                <a:gd name="connsiteY40" fmla="*/ 125753 h 3305858"/>
                <a:gd name="connsiteX41" fmla="*/ 1013361 w 1718211"/>
                <a:gd name="connsiteY41" fmla="*/ 104798 h 3305858"/>
                <a:gd name="connsiteX42" fmla="*/ 1036221 w 1718211"/>
                <a:gd name="connsiteY42" fmla="*/ 89558 h 3305858"/>
                <a:gd name="connsiteX43" fmla="*/ 1059081 w 1718211"/>
                <a:gd name="connsiteY43" fmla="*/ 81938 h 3305858"/>
                <a:gd name="connsiteX44" fmla="*/ 1081941 w 1718211"/>
                <a:gd name="connsiteY44" fmla="*/ 66698 h 3305858"/>
                <a:gd name="connsiteX45" fmla="*/ 1112421 w 1718211"/>
                <a:gd name="connsiteY45" fmla="*/ 41933 h 3305858"/>
                <a:gd name="connsiteX46" fmla="*/ 1156236 w 1718211"/>
                <a:gd name="connsiteY46" fmla="*/ 22883 h 3305858"/>
                <a:gd name="connsiteX47" fmla="*/ 1196241 w 1718211"/>
                <a:gd name="connsiteY47" fmla="*/ 15263 h 3305858"/>
                <a:gd name="connsiteX48" fmla="*/ 1243866 w 1718211"/>
                <a:gd name="connsiteY48" fmla="*/ 5738 h 3305858"/>
                <a:gd name="connsiteX49" fmla="*/ 1299111 w 1718211"/>
                <a:gd name="connsiteY49" fmla="*/ 23 h 3305858"/>
                <a:gd name="connsiteX50" fmla="*/ 1369596 w 1718211"/>
                <a:gd name="connsiteY50" fmla="*/ 3833 h 3305858"/>
                <a:gd name="connsiteX51" fmla="*/ 1411506 w 1718211"/>
                <a:gd name="connsiteY51" fmla="*/ 5738 h 3305858"/>
                <a:gd name="connsiteX52" fmla="*/ 1449606 w 1718211"/>
                <a:gd name="connsiteY52" fmla="*/ 15263 h 3305858"/>
                <a:gd name="connsiteX53" fmla="*/ 1495326 w 1718211"/>
                <a:gd name="connsiteY53" fmla="*/ 40028 h 3305858"/>
                <a:gd name="connsiteX54" fmla="*/ 1541046 w 1718211"/>
                <a:gd name="connsiteY54" fmla="*/ 72413 h 3305858"/>
                <a:gd name="connsiteX55" fmla="*/ 1567716 w 1718211"/>
                <a:gd name="connsiteY55" fmla="*/ 95273 h 3305858"/>
                <a:gd name="connsiteX56" fmla="*/ 1609626 w 1718211"/>
                <a:gd name="connsiteY56" fmla="*/ 129563 h 3305858"/>
                <a:gd name="connsiteX57" fmla="*/ 1643916 w 1718211"/>
                <a:gd name="connsiteY57" fmla="*/ 161948 h 3305858"/>
                <a:gd name="connsiteX58" fmla="*/ 1655346 w 1718211"/>
                <a:gd name="connsiteY58" fmla="*/ 213383 h 3305858"/>
                <a:gd name="connsiteX59" fmla="*/ 1645821 w 1718211"/>
                <a:gd name="connsiteY59" fmla="*/ 270533 h 3305858"/>
                <a:gd name="connsiteX60" fmla="*/ 1659156 w 1718211"/>
                <a:gd name="connsiteY60" fmla="*/ 304823 h 3305858"/>
                <a:gd name="connsiteX61" fmla="*/ 1685826 w 1718211"/>
                <a:gd name="connsiteY61" fmla="*/ 331493 h 3305858"/>
                <a:gd name="connsiteX62" fmla="*/ 1695351 w 1718211"/>
                <a:gd name="connsiteY62" fmla="*/ 363878 h 3305858"/>
                <a:gd name="connsiteX63" fmla="*/ 1714401 w 1718211"/>
                <a:gd name="connsiteY63" fmla="*/ 394358 h 3305858"/>
                <a:gd name="connsiteX64" fmla="*/ 1718211 w 1718211"/>
                <a:gd name="connsiteY64" fmla="*/ 430553 h 3305858"/>
                <a:gd name="connsiteX65" fmla="*/ 1708686 w 1718211"/>
                <a:gd name="connsiteY65" fmla="*/ 480083 h 3305858"/>
                <a:gd name="connsiteX66" fmla="*/ 1691541 w 1718211"/>
                <a:gd name="connsiteY66" fmla="*/ 531518 h 3305858"/>
                <a:gd name="connsiteX67" fmla="*/ 1680111 w 1718211"/>
                <a:gd name="connsiteY67" fmla="*/ 584858 h 3305858"/>
                <a:gd name="connsiteX68" fmla="*/ 1668681 w 1718211"/>
                <a:gd name="connsiteY68" fmla="*/ 630578 h 3305858"/>
                <a:gd name="connsiteX69" fmla="*/ 1661061 w 1718211"/>
                <a:gd name="connsiteY69" fmla="*/ 653438 h 3305858"/>
                <a:gd name="connsiteX70" fmla="*/ 1655346 w 1718211"/>
                <a:gd name="connsiteY70" fmla="*/ 683918 h 3305858"/>
                <a:gd name="connsiteX71" fmla="*/ 1628676 w 1718211"/>
                <a:gd name="connsiteY71" fmla="*/ 742973 h 3305858"/>
                <a:gd name="connsiteX72" fmla="*/ 1560096 w 1718211"/>
                <a:gd name="connsiteY72" fmla="*/ 765833 h 3305858"/>
                <a:gd name="connsiteX73" fmla="*/ 1470561 w 1718211"/>
                <a:gd name="connsiteY73" fmla="*/ 760118 h 3305858"/>
                <a:gd name="connsiteX74" fmla="*/ 1394361 w 1718211"/>
                <a:gd name="connsiteY74" fmla="*/ 744878 h 3305858"/>
                <a:gd name="connsiteX75" fmla="*/ 1327686 w 1718211"/>
                <a:gd name="connsiteY75" fmla="*/ 733448 h 3305858"/>
                <a:gd name="connsiteX76" fmla="*/ 1240056 w 1718211"/>
                <a:gd name="connsiteY76" fmla="*/ 741068 h 3305858"/>
                <a:gd name="connsiteX77" fmla="*/ 1213386 w 1718211"/>
                <a:gd name="connsiteY77" fmla="*/ 760118 h 3305858"/>
                <a:gd name="connsiteX78" fmla="*/ 1194336 w 1718211"/>
                <a:gd name="connsiteY78" fmla="*/ 782978 h 3305858"/>
                <a:gd name="connsiteX79" fmla="*/ 1160046 w 1718211"/>
                <a:gd name="connsiteY79" fmla="*/ 809648 h 3305858"/>
                <a:gd name="connsiteX80" fmla="*/ 1125756 w 1718211"/>
                <a:gd name="connsiteY80" fmla="*/ 842033 h 3305858"/>
                <a:gd name="connsiteX81" fmla="*/ 1104801 w 1718211"/>
                <a:gd name="connsiteY81" fmla="*/ 859178 h 3305858"/>
                <a:gd name="connsiteX82" fmla="*/ 1076226 w 1718211"/>
                <a:gd name="connsiteY82" fmla="*/ 885848 h 3305858"/>
                <a:gd name="connsiteX83" fmla="*/ 1051461 w 1718211"/>
                <a:gd name="connsiteY83" fmla="*/ 920138 h 3305858"/>
                <a:gd name="connsiteX84" fmla="*/ 1026696 w 1718211"/>
                <a:gd name="connsiteY84" fmla="*/ 954428 h 3305858"/>
                <a:gd name="connsiteX85" fmla="*/ 1007646 w 1718211"/>
                <a:gd name="connsiteY85" fmla="*/ 996338 h 3305858"/>
                <a:gd name="connsiteX86" fmla="*/ 986691 w 1718211"/>
                <a:gd name="connsiteY86" fmla="*/ 1024913 h 3305858"/>
                <a:gd name="connsiteX87" fmla="*/ 967641 w 1718211"/>
                <a:gd name="connsiteY87" fmla="*/ 1064918 h 3305858"/>
                <a:gd name="connsiteX88" fmla="*/ 942876 w 1718211"/>
                <a:gd name="connsiteY88" fmla="*/ 1112543 h 3305858"/>
                <a:gd name="connsiteX89" fmla="*/ 929541 w 1718211"/>
                <a:gd name="connsiteY89" fmla="*/ 1144928 h 3305858"/>
                <a:gd name="connsiteX90" fmla="*/ 921921 w 1718211"/>
                <a:gd name="connsiteY90" fmla="*/ 1209698 h 3305858"/>
                <a:gd name="connsiteX91" fmla="*/ 967641 w 1718211"/>
                <a:gd name="connsiteY91" fmla="*/ 1238273 h 3305858"/>
                <a:gd name="connsiteX92" fmla="*/ 1009551 w 1718211"/>
                <a:gd name="connsiteY92" fmla="*/ 1283993 h 3305858"/>
                <a:gd name="connsiteX93" fmla="*/ 977166 w 1718211"/>
                <a:gd name="connsiteY93" fmla="*/ 1365908 h 3305858"/>
                <a:gd name="connsiteX94" fmla="*/ 944781 w 1718211"/>
                <a:gd name="connsiteY94" fmla="*/ 1424963 h 3305858"/>
                <a:gd name="connsiteX95" fmla="*/ 910491 w 1718211"/>
                <a:gd name="connsiteY95" fmla="*/ 1468778 h 3305858"/>
                <a:gd name="connsiteX96" fmla="*/ 843816 w 1718211"/>
                <a:gd name="connsiteY96" fmla="*/ 1541168 h 3305858"/>
                <a:gd name="connsiteX97" fmla="*/ 826671 w 1718211"/>
                <a:gd name="connsiteY97" fmla="*/ 1668803 h 3305858"/>
                <a:gd name="connsiteX98" fmla="*/ 803811 w 1718211"/>
                <a:gd name="connsiteY98" fmla="*/ 1832633 h 3305858"/>
                <a:gd name="connsiteX99" fmla="*/ 798096 w 1718211"/>
                <a:gd name="connsiteY99" fmla="*/ 1906928 h 3305858"/>
                <a:gd name="connsiteX100" fmla="*/ 788571 w 1718211"/>
                <a:gd name="connsiteY100" fmla="*/ 2120288 h 3305858"/>
                <a:gd name="connsiteX101" fmla="*/ 815241 w 1718211"/>
                <a:gd name="connsiteY101" fmla="*/ 2547008 h 3305858"/>
                <a:gd name="connsiteX102" fmla="*/ 828576 w 1718211"/>
                <a:gd name="connsiteY102" fmla="*/ 3061358 h 3305858"/>
                <a:gd name="connsiteX103" fmla="*/ 822861 w 1718211"/>
                <a:gd name="connsiteY103" fmla="*/ 3282338 h 3305858"/>
                <a:gd name="connsiteX104" fmla="*/ 739041 w 1718211"/>
                <a:gd name="connsiteY104" fmla="*/ 3299483 h 3305858"/>
                <a:gd name="connsiteX105" fmla="*/ 438051 w 1718211"/>
                <a:gd name="connsiteY105" fmla="*/ 3291863 h 3305858"/>
                <a:gd name="connsiteX106" fmla="*/ 308511 w 1718211"/>
                <a:gd name="connsiteY106" fmla="*/ 3286148 h 3305858"/>
                <a:gd name="connsiteX0" fmla="*/ 308511 w 1718211"/>
                <a:gd name="connsiteY0" fmla="*/ 3286148 h 3305858"/>
                <a:gd name="connsiteX1" fmla="*/ 291366 w 1718211"/>
                <a:gd name="connsiteY1" fmla="*/ 3181373 h 3305858"/>
                <a:gd name="connsiteX2" fmla="*/ 289461 w 1718211"/>
                <a:gd name="connsiteY2" fmla="*/ 3061358 h 3305858"/>
                <a:gd name="connsiteX3" fmla="*/ 253266 w 1718211"/>
                <a:gd name="connsiteY3" fmla="*/ 2767988 h 3305858"/>
                <a:gd name="connsiteX4" fmla="*/ 234216 w 1718211"/>
                <a:gd name="connsiteY4" fmla="*/ 2566058 h 3305858"/>
                <a:gd name="connsiteX5" fmla="*/ 224691 w 1718211"/>
                <a:gd name="connsiteY5" fmla="*/ 2453663 h 3305858"/>
                <a:gd name="connsiteX6" fmla="*/ 207546 w 1718211"/>
                <a:gd name="connsiteY6" fmla="*/ 2249828 h 3305858"/>
                <a:gd name="connsiteX7" fmla="*/ 188496 w 1718211"/>
                <a:gd name="connsiteY7" fmla="*/ 2063138 h 3305858"/>
                <a:gd name="connsiteX8" fmla="*/ 178971 w 1718211"/>
                <a:gd name="connsiteY8" fmla="*/ 1849778 h 3305858"/>
                <a:gd name="connsiteX9" fmla="*/ 192306 w 1718211"/>
                <a:gd name="connsiteY9" fmla="*/ 1181123 h 3305858"/>
                <a:gd name="connsiteX10" fmla="*/ 186591 w 1718211"/>
                <a:gd name="connsiteY10" fmla="*/ 1127783 h 3305858"/>
                <a:gd name="connsiteX11" fmla="*/ 178971 w 1718211"/>
                <a:gd name="connsiteY11" fmla="*/ 1080158 h 3305858"/>
                <a:gd name="connsiteX12" fmla="*/ 152301 w 1718211"/>
                <a:gd name="connsiteY12" fmla="*/ 1040153 h 3305858"/>
                <a:gd name="connsiteX13" fmla="*/ 114201 w 1718211"/>
                <a:gd name="connsiteY13" fmla="*/ 996338 h 3305858"/>
                <a:gd name="connsiteX14" fmla="*/ 87531 w 1718211"/>
                <a:gd name="connsiteY14" fmla="*/ 967763 h 3305858"/>
                <a:gd name="connsiteX15" fmla="*/ 47526 w 1718211"/>
                <a:gd name="connsiteY15" fmla="*/ 920138 h 3305858"/>
                <a:gd name="connsiteX16" fmla="*/ 3711 w 1718211"/>
                <a:gd name="connsiteY16" fmla="*/ 832508 h 3305858"/>
                <a:gd name="connsiteX17" fmla="*/ 3711 w 1718211"/>
                <a:gd name="connsiteY17" fmla="*/ 769643 h 3305858"/>
                <a:gd name="connsiteX18" fmla="*/ 15141 w 1718211"/>
                <a:gd name="connsiteY18" fmla="*/ 714398 h 3305858"/>
                <a:gd name="connsiteX19" fmla="*/ 53241 w 1718211"/>
                <a:gd name="connsiteY19" fmla="*/ 645818 h 3305858"/>
                <a:gd name="connsiteX20" fmla="*/ 66576 w 1718211"/>
                <a:gd name="connsiteY20" fmla="*/ 567713 h 3305858"/>
                <a:gd name="connsiteX21" fmla="*/ 76101 w 1718211"/>
                <a:gd name="connsiteY21" fmla="*/ 531518 h 3305858"/>
                <a:gd name="connsiteX22" fmla="*/ 110391 w 1718211"/>
                <a:gd name="connsiteY22" fmla="*/ 478178 h 3305858"/>
                <a:gd name="connsiteX23" fmla="*/ 165636 w 1718211"/>
                <a:gd name="connsiteY23" fmla="*/ 421028 h 3305858"/>
                <a:gd name="connsiteX24" fmla="*/ 175161 w 1718211"/>
                <a:gd name="connsiteY24" fmla="*/ 348638 h 3305858"/>
                <a:gd name="connsiteX25" fmla="*/ 297081 w 1718211"/>
                <a:gd name="connsiteY25" fmla="*/ 302918 h 3305858"/>
                <a:gd name="connsiteX26" fmla="*/ 335181 w 1718211"/>
                <a:gd name="connsiteY26" fmla="*/ 287678 h 3305858"/>
                <a:gd name="connsiteX27" fmla="*/ 457101 w 1718211"/>
                <a:gd name="connsiteY27" fmla="*/ 251483 h 3305858"/>
                <a:gd name="connsiteX28" fmla="*/ 544731 w 1718211"/>
                <a:gd name="connsiteY28" fmla="*/ 257198 h 3305858"/>
                <a:gd name="connsiteX29" fmla="*/ 563781 w 1718211"/>
                <a:gd name="connsiteY29" fmla="*/ 302918 h 3305858"/>
                <a:gd name="connsiteX30" fmla="*/ 548541 w 1718211"/>
                <a:gd name="connsiteY30" fmla="*/ 396263 h 3305858"/>
                <a:gd name="connsiteX31" fmla="*/ 577116 w 1718211"/>
                <a:gd name="connsiteY31" fmla="*/ 457223 h 3305858"/>
                <a:gd name="connsiteX32" fmla="*/ 700941 w 1718211"/>
                <a:gd name="connsiteY32" fmla="*/ 424838 h 3305858"/>
                <a:gd name="connsiteX33" fmla="*/ 777141 w 1718211"/>
                <a:gd name="connsiteY33" fmla="*/ 396263 h 3305858"/>
                <a:gd name="connsiteX34" fmla="*/ 830481 w 1718211"/>
                <a:gd name="connsiteY34" fmla="*/ 363878 h 3305858"/>
                <a:gd name="connsiteX35" fmla="*/ 853341 w 1718211"/>
                <a:gd name="connsiteY35" fmla="*/ 335303 h 3305858"/>
                <a:gd name="connsiteX36" fmla="*/ 834291 w 1718211"/>
                <a:gd name="connsiteY36" fmla="*/ 247673 h 3305858"/>
                <a:gd name="connsiteX37" fmla="*/ 853341 w 1718211"/>
                <a:gd name="connsiteY37" fmla="*/ 211478 h 3305858"/>
                <a:gd name="connsiteX38" fmla="*/ 929541 w 1718211"/>
                <a:gd name="connsiteY38" fmla="*/ 165758 h 3305858"/>
                <a:gd name="connsiteX39" fmla="*/ 977166 w 1718211"/>
                <a:gd name="connsiteY39" fmla="*/ 125753 h 3305858"/>
                <a:gd name="connsiteX40" fmla="*/ 1013361 w 1718211"/>
                <a:gd name="connsiteY40" fmla="*/ 104798 h 3305858"/>
                <a:gd name="connsiteX41" fmla="*/ 1036221 w 1718211"/>
                <a:gd name="connsiteY41" fmla="*/ 89558 h 3305858"/>
                <a:gd name="connsiteX42" fmla="*/ 1059081 w 1718211"/>
                <a:gd name="connsiteY42" fmla="*/ 81938 h 3305858"/>
                <a:gd name="connsiteX43" fmla="*/ 1081941 w 1718211"/>
                <a:gd name="connsiteY43" fmla="*/ 66698 h 3305858"/>
                <a:gd name="connsiteX44" fmla="*/ 1112421 w 1718211"/>
                <a:gd name="connsiteY44" fmla="*/ 41933 h 3305858"/>
                <a:gd name="connsiteX45" fmla="*/ 1156236 w 1718211"/>
                <a:gd name="connsiteY45" fmla="*/ 22883 h 3305858"/>
                <a:gd name="connsiteX46" fmla="*/ 1196241 w 1718211"/>
                <a:gd name="connsiteY46" fmla="*/ 15263 h 3305858"/>
                <a:gd name="connsiteX47" fmla="*/ 1243866 w 1718211"/>
                <a:gd name="connsiteY47" fmla="*/ 5738 h 3305858"/>
                <a:gd name="connsiteX48" fmla="*/ 1299111 w 1718211"/>
                <a:gd name="connsiteY48" fmla="*/ 23 h 3305858"/>
                <a:gd name="connsiteX49" fmla="*/ 1369596 w 1718211"/>
                <a:gd name="connsiteY49" fmla="*/ 3833 h 3305858"/>
                <a:gd name="connsiteX50" fmla="*/ 1411506 w 1718211"/>
                <a:gd name="connsiteY50" fmla="*/ 5738 h 3305858"/>
                <a:gd name="connsiteX51" fmla="*/ 1449606 w 1718211"/>
                <a:gd name="connsiteY51" fmla="*/ 15263 h 3305858"/>
                <a:gd name="connsiteX52" fmla="*/ 1495326 w 1718211"/>
                <a:gd name="connsiteY52" fmla="*/ 40028 h 3305858"/>
                <a:gd name="connsiteX53" fmla="*/ 1541046 w 1718211"/>
                <a:gd name="connsiteY53" fmla="*/ 72413 h 3305858"/>
                <a:gd name="connsiteX54" fmla="*/ 1567716 w 1718211"/>
                <a:gd name="connsiteY54" fmla="*/ 95273 h 3305858"/>
                <a:gd name="connsiteX55" fmla="*/ 1609626 w 1718211"/>
                <a:gd name="connsiteY55" fmla="*/ 129563 h 3305858"/>
                <a:gd name="connsiteX56" fmla="*/ 1643916 w 1718211"/>
                <a:gd name="connsiteY56" fmla="*/ 161948 h 3305858"/>
                <a:gd name="connsiteX57" fmla="*/ 1655346 w 1718211"/>
                <a:gd name="connsiteY57" fmla="*/ 213383 h 3305858"/>
                <a:gd name="connsiteX58" fmla="*/ 1645821 w 1718211"/>
                <a:gd name="connsiteY58" fmla="*/ 270533 h 3305858"/>
                <a:gd name="connsiteX59" fmla="*/ 1659156 w 1718211"/>
                <a:gd name="connsiteY59" fmla="*/ 304823 h 3305858"/>
                <a:gd name="connsiteX60" fmla="*/ 1685826 w 1718211"/>
                <a:gd name="connsiteY60" fmla="*/ 331493 h 3305858"/>
                <a:gd name="connsiteX61" fmla="*/ 1695351 w 1718211"/>
                <a:gd name="connsiteY61" fmla="*/ 363878 h 3305858"/>
                <a:gd name="connsiteX62" fmla="*/ 1714401 w 1718211"/>
                <a:gd name="connsiteY62" fmla="*/ 394358 h 3305858"/>
                <a:gd name="connsiteX63" fmla="*/ 1718211 w 1718211"/>
                <a:gd name="connsiteY63" fmla="*/ 430553 h 3305858"/>
                <a:gd name="connsiteX64" fmla="*/ 1708686 w 1718211"/>
                <a:gd name="connsiteY64" fmla="*/ 480083 h 3305858"/>
                <a:gd name="connsiteX65" fmla="*/ 1691541 w 1718211"/>
                <a:gd name="connsiteY65" fmla="*/ 531518 h 3305858"/>
                <a:gd name="connsiteX66" fmla="*/ 1680111 w 1718211"/>
                <a:gd name="connsiteY66" fmla="*/ 584858 h 3305858"/>
                <a:gd name="connsiteX67" fmla="*/ 1668681 w 1718211"/>
                <a:gd name="connsiteY67" fmla="*/ 630578 h 3305858"/>
                <a:gd name="connsiteX68" fmla="*/ 1661061 w 1718211"/>
                <a:gd name="connsiteY68" fmla="*/ 653438 h 3305858"/>
                <a:gd name="connsiteX69" fmla="*/ 1655346 w 1718211"/>
                <a:gd name="connsiteY69" fmla="*/ 683918 h 3305858"/>
                <a:gd name="connsiteX70" fmla="*/ 1628676 w 1718211"/>
                <a:gd name="connsiteY70" fmla="*/ 742973 h 3305858"/>
                <a:gd name="connsiteX71" fmla="*/ 1560096 w 1718211"/>
                <a:gd name="connsiteY71" fmla="*/ 765833 h 3305858"/>
                <a:gd name="connsiteX72" fmla="*/ 1470561 w 1718211"/>
                <a:gd name="connsiteY72" fmla="*/ 760118 h 3305858"/>
                <a:gd name="connsiteX73" fmla="*/ 1394361 w 1718211"/>
                <a:gd name="connsiteY73" fmla="*/ 744878 h 3305858"/>
                <a:gd name="connsiteX74" fmla="*/ 1327686 w 1718211"/>
                <a:gd name="connsiteY74" fmla="*/ 733448 h 3305858"/>
                <a:gd name="connsiteX75" fmla="*/ 1240056 w 1718211"/>
                <a:gd name="connsiteY75" fmla="*/ 741068 h 3305858"/>
                <a:gd name="connsiteX76" fmla="*/ 1213386 w 1718211"/>
                <a:gd name="connsiteY76" fmla="*/ 760118 h 3305858"/>
                <a:gd name="connsiteX77" fmla="*/ 1194336 w 1718211"/>
                <a:gd name="connsiteY77" fmla="*/ 782978 h 3305858"/>
                <a:gd name="connsiteX78" fmla="*/ 1160046 w 1718211"/>
                <a:gd name="connsiteY78" fmla="*/ 809648 h 3305858"/>
                <a:gd name="connsiteX79" fmla="*/ 1125756 w 1718211"/>
                <a:gd name="connsiteY79" fmla="*/ 842033 h 3305858"/>
                <a:gd name="connsiteX80" fmla="*/ 1104801 w 1718211"/>
                <a:gd name="connsiteY80" fmla="*/ 859178 h 3305858"/>
                <a:gd name="connsiteX81" fmla="*/ 1076226 w 1718211"/>
                <a:gd name="connsiteY81" fmla="*/ 885848 h 3305858"/>
                <a:gd name="connsiteX82" fmla="*/ 1051461 w 1718211"/>
                <a:gd name="connsiteY82" fmla="*/ 920138 h 3305858"/>
                <a:gd name="connsiteX83" fmla="*/ 1026696 w 1718211"/>
                <a:gd name="connsiteY83" fmla="*/ 954428 h 3305858"/>
                <a:gd name="connsiteX84" fmla="*/ 1007646 w 1718211"/>
                <a:gd name="connsiteY84" fmla="*/ 996338 h 3305858"/>
                <a:gd name="connsiteX85" fmla="*/ 986691 w 1718211"/>
                <a:gd name="connsiteY85" fmla="*/ 1024913 h 3305858"/>
                <a:gd name="connsiteX86" fmla="*/ 967641 w 1718211"/>
                <a:gd name="connsiteY86" fmla="*/ 1064918 h 3305858"/>
                <a:gd name="connsiteX87" fmla="*/ 942876 w 1718211"/>
                <a:gd name="connsiteY87" fmla="*/ 1112543 h 3305858"/>
                <a:gd name="connsiteX88" fmla="*/ 929541 w 1718211"/>
                <a:gd name="connsiteY88" fmla="*/ 1144928 h 3305858"/>
                <a:gd name="connsiteX89" fmla="*/ 921921 w 1718211"/>
                <a:gd name="connsiteY89" fmla="*/ 1209698 h 3305858"/>
                <a:gd name="connsiteX90" fmla="*/ 967641 w 1718211"/>
                <a:gd name="connsiteY90" fmla="*/ 1238273 h 3305858"/>
                <a:gd name="connsiteX91" fmla="*/ 1009551 w 1718211"/>
                <a:gd name="connsiteY91" fmla="*/ 1283993 h 3305858"/>
                <a:gd name="connsiteX92" fmla="*/ 977166 w 1718211"/>
                <a:gd name="connsiteY92" fmla="*/ 1365908 h 3305858"/>
                <a:gd name="connsiteX93" fmla="*/ 944781 w 1718211"/>
                <a:gd name="connsiteY93" fmla="*/ 1424963 h 3305858"/>
                <a:gd name="connsiteX94" fmla="*/ 910491 w 1718211"/>
                <a:gd name="connsiteY94" fmla="*/ 1468778 h 3305858"/>
                <a:gd name="connsiteX95" fmla="*/ 843816 w 1718211"/>
                <a:gd name="connsiteY95" fmla="*/ 1541168 h 3305858"/>
                <a:gd name="connsiteX96" fmla="*/ 826671 w 1718211"/>
                <a:gd name="connsiteY96" fmla="*/ 1668803 h 3305858"/>
                <a:gd name="connsiteX97" fmla="*/ 803811 w 1718211"/>
                <a:gd name="connsiteY97" fmla="*/ 1832633 h 3305858"/>
                <a:gd name="connsiteX98" fmla="*/ 798096 w 1718211"/>
                <a:gd name="connsiteY98" fmla="*/ 1906928 h 3305858"/>
                <a:gd name="connsiteX99" fmla="*/ 788571 w 1718211"/>
                <a:gd name="connsiteY99" fmla="*/ 2120288 h 3305858"/>
                <a:gd name="connsiteX100" fmla="*/ 815241 w 1718211"/>
                <a:gd name="connsiteY100" fmla="*/ 2547008 h 3305858"/>
                <a:gd name="connsiteX101" fmla="*/ 828576 w 1718211"/>
                <a:gd name="connsiteY101" fmla="*/ 3061358 h 3305858"/>
                <a:gd name="connsiteX102" fmla="*/ 822861 w 1718211"/>
                <a:gd name="connsiteY102" fmla="*/ 3282338 h 3305858"/>
                <a:gd name="connsiteX103" fmla="*/ 739041 w 1718211"/>
                <a:gd name="connsiteY103" fmla="*/ 3299483 h 3305858"/>
                <a:gd name="connsiteX104" fmla="*/ 438051 w 1718211"/>
                <a:gd name="connsiteY104" fmla="*/ 3291863 h 3305858"/>
                <a:gd name="connsiteX105" fmla="*/ 308511 w 1718211"/>
                <a:gd name="connsiteY105" fmla="*/ 3286148 h 3305858"/>
                <a:gd name="connsiteX0" fmla="*/ 308511 w 1718211"/>
                <a:gd name="connsiteY0" fmla="*/ 3286148 h 3305858"/>
                <a:gd name="connsiteX1" fmla="*/ 291366 w 1718211"/>
                <a:gd name="connsiteY1" fmla="*/ 3181373 h 3305858"/>
                <a:gd name="connsiteX2" fmla="*/ 289461 w 1718211"/>
                <a:gd name="connsiteY2" fmla="*/ 3061358 h 3305858"/>
                <a:gd name="connsiteX3" fmla="*/ 253266 w 1718211"/>
                <a:gd name="connsiteY3" fmla="*/ 2767988 h 3305858"/>
                <a:gd name="connsiteX4" fmla="*/ 234216 w 1718211"/>
                <a:gd name="connsiteY4" fmla="*/ 2566058 h 3305858"/>
                <a:gd name="connsiteX5" fmla="*/ 224691 w 1718211"/>
                <a:gd name="connsiteY5" fmla="*/ 2453663 h 3305858"/>
                <a:gd name="connsiteX6" fmla="*/ 207546 w 1718211"/>
                <a:gd name="connsiteY6" fmla="*/ 2249828 h 3305858"/>
                <a:gd name="connsiteX7" fmla="*/ 188496 w 1718211"/>
                <a:gd name="connsiteY7" fmla="*/ 2063138 h 3305858"/>
                <a:gd name="connsiteX8" fmla="*/ 178971 w 1718211"/>
                <a:gd name="connsiteY8" fmla="*/ 1849778 h 3305858"/>
                <a:gd name="connsiteX9" fmla="*/ 192306 w 1718211"/>
                <a:gd name="connsiteY9" fmla="*/ 1181123 h 3305858"/>
                <a:gd name="connsiteX10" fmla="*/ 186591 w 1718211"/>
                <a:gd name="connsiteY10" fmla="*/ 1127783 h 3305858"/>
                <a:gd name="connsiteX11" fmla="*/ 178971 w 1718211"/>
                <a:gd name="connsiteY11" fmla="*/ 1080158 h 3305858"/>
                <a:gd name="connsiteX12" fmla="*/ 152301 w 1718211"/>
                <a:gd name="connsiteY12" fmla="*/ 1040153 h 3305858"/>
                <a:gd name="connsiteX13" fmla="*/ 114201 w 1718211"/>
                <a:gd name="connsiteY13" fmla="*/ 996338 h 3305858"/>
                <a:gd name="connsiteX14" fmla="*/ 87531 w 1718211"/>
                <a:gd name="connsiteY14" fmla="*/ 967763 h 3305858"/>
                <a:gd name="connsiteX15" fmla="*/ 47526 w 1718211"/>
                <a:gd name="connsiteY15" fmla="*/ 920138 h 3305858"/>
                <a:gd name="connsiteX16" fmla="*/ 3711 w 1718211"/>
                <a:gd name="connsiteY16" fmla="*/ 832508 h 3305858"/>
                <a:gd name="connsiteX17" fmla="*/ 3711 w 1718211"/>
                <a:gd name="connsiteY17" fmla="*/ 769643 h 3305858"/>
                <a:gd name="connsiteX18" fmla="*/ 15141 w 1718211"/>
                <a:gd name="connsiteY18" fmla="*/ 714398 h 3305858"/>
                <a:gd name="connsiteX19" fmla="*/ 53241 w 1718211"/>
                <a:gd name="connsiteY19" fmla="*/ 645818 h 3305858"/>
                <a:gd name="connsiteX20" fmla="*/ 66576 w 1718211"/>
                <a:gd name="connsiteY20" fmla="*/ 567713 h 3305858"/>
                <a:gd name="connsiteX21" fmla="*/ 76101 w 1718211"/>
                <a:gd name="connsiteY21" fmla="*/ 531518 h 3305858"/>
                <a:gd name="connsiteX22" fmla="*/ 110391 w 1718211"/>
                <a:gd name="connsiteY22" fmla="*/ 478178 h 3305858"/>
                <a:gd name="connsiteX23" fmla="*/ 165636 w 1718211"/>
                <a:gd name="connsiteY23" fmla="*/ 421028 h 3305858"/>
                <a:gd name="connsiteX24" fmla="*/ 175161 w 1718211"/>
                <a:gd name="connsiteY24" fmla="*/ 348638 h 3305858"/>
                <a:gd name="connsiteX25" fmla="*/ 297081 w 1718211"/>
                <a:gd name="connsiteY25" fmla="*/ 302918 h 3305858"/>
                <a:gd name="connsiteX26" fmla="*/ 335181 w 1718211"/>
                <a:gd name="connsiteY26" fmla="*/ 287678 h 3305858"/>
                <a:gd name="connsiteX27" fmla="*/ 457101 w 1718211"/>
                <a:gd name="connsiteY27" fmla="*/ 251483 h 3305858"/>
                <a:gd name="connsiteX28" fmla="*/ 544731 w 1718211"/>
                <a:gd name="connsiteY28" fmla="*/ 257198 h 3305858"/>
                <a:gd name="connsiteX29" fmla="*/ 563781 w 1718211"/>
                <a:gd name="connsiteY29" fmla="*/ 302918 h 3305858"/>
                <a:gd name="connsiteX30" fmla="*/ 548541 w 1718211"/>
                <a:gd name="connsiteY30" fmla="*/ 396263 h 3305858"/>
                <a:gd name="connsiteX31" fmla="*/ 577116 w 1718211"/>
                <a:gd name="connsiteY31" fmla="*/ 457223 h 3305858"/>
                <a:gd name="connsiteX32" fmla="*/ 700941 w 1718211"/>
                <a:gd name="connsiteY32" fmla="*/ 424838 h 3305858"/>
                <a:gd name="connsiteX33" fmla="*/ 777141 w 1718211"/>
                <a:gd name="connsiteY33" fmla="*/ 396263 h 3305858"/>
                <a:gd name="connsiteX34" fmla="*/ 830481 w 1718211"/>
                <a:gd name="connsiteY34" fmla="*/ 363878 h 3305858"/>
                <a:gd name="connsiteX35" fmla="*/ 853341 w 1718211"/>
                <a:gd name="connsiteY35" fmla="*/ 335303 h 3305858"/>
                <a:gd name="connsiteX36" fmla="*/ 834291 w 1718211"/>
                <a:gd name="connsiteY36" fmla="*/ 247673 h 3305858"/>
                <a:gd name="connsiteX37" fmla="*/ 853341 w 1718211"/>
                <a:gd name="connsiteY37" fmla="*/ 211478 h 3305858"/>
                <a:gd name="connsiteX38" fmla="*/ 977166 w 1718211"/>
                <a:gd name="connsiteY38" fmla="*/ 125753 h 3305858"/>
                <a:gd name="connsiteX39" fmla="*/ 1013361 w 1718211"/>
                <a:gd name="connsiteY39" fmla="*/ 104798 h 3305858"/>
                <a:gd name="connsiteX40" fmla="*/ 1036221 w 1718211"/>
                <a:gd name="connsiteY40" fmla="*/ 89558 h 3305858"/>
                <a:gd name="connsiteX41" fmla="*/ 1059081 w 1718211"/>
                <a:gd name="connsiteY41" fmla="*/ 81938 h 3305858"/>
                <a:gd name="connsiteX42" fmla="*/ 1081941 w 1718211"/>
                <a:gd name="connsiteY42" fmla="*/ 66698 h 3305858"/>
                <a:gd name="connsiteX43" fmla="*/ 1112421 w 1718211"/>
                <a:gd name="connsiteY43" fmla="*/ 41933 h 3305858"/>
                <a:gd name="connsiteX44" fmla="*/ 1156236 w 1718211"/>
                <a:gd name="connsiteY44" fmla="*/ 22883 h 3305858"/>
                <a:gd name="connsiteX45" fmla="*/ 1196241 w 1718211"/>
                <a:gd name="connsiteY45" fmla="*/ 15263 h 3305858"/>
                <a:gd name="connsiteX46" fmla="*/ 1243866 w 1718211"/>
                <a:gd name="connsiteY46" fmla="*/ 5738 h 3305858"/>
                <a:gd name="connsiteX47" fmla="*/ 1299111 w 1718211"/>
                <a:gd name="connsiteY47" fmla="*/ 23 h 3305858"/>
                <a:gd name="connsiteX48" fmla="*/ 1369596 w 1718211"/>
                <a:gd name="connsiteY48" fmla="*/ 3833 h 3305858"/>
                <a:gd name="connsiteX49" fmla="*/ 1411506 w 1718211"/>
                <a:gd name="connsiteY49" fmla="*/ 5738 h 3305858"/>
                <a:gd name="connsiteX50" fmla="*/ 1449606 w 1718211"/>
                <a:gd name="connsiteY50" fmla="*/ 15263 h 3305858"/>
                <a:gd name="connsiteX51" fmla="*/ 1495326 w 1718211"/>
                <a:gd name="connsiteY51" fmla="*/ 40028 h 3305858"/>
                <a:gd name="connsiteX52" fmla="*/ 1541046 w 1718211"/>
                <a:gd name="connsiteY52" fmla="*/ 72413 h 3305858"/>
                <a:gd name="connsiteX53" fmla="*/ 1567716 w 1718211"/>
                <a:gd name="connsiteY53" fmla="*/ 95273 h 3305858"/>
                <a:gd name="connsiteX54" fmla="*/ 1609626 w 1718211"/>
                <a:gd name="connsiteY54" fmla="*/ 129563 h 3305858"/>
                <a:gd name="connsiteX55" fmla="*/ 1643916 w 1718211"/>
                <a:gd name="connsiteY55" fmla="*/ 161948 h 3305858"/>
                <a:gd name="connsiteX56" fmla="*/ 1655346 w 1718211"/>
                <a:gd name="connsiteY56" fmla="*/ 213383 h 3305858"/>
                <a:gd name="connsiteX57" fmla="*/ 1645821 w 1718211"/>
                <a:gd name="connsiteY57" fmla="*/ 270533 h 3305858"/>
                <a:gd name="connsiteX58" fmla="*/ 1659156 w 1718211"/>
                <a:gd name="connsiteY58" fmla="*/ 304823 h 3305858"/>
                <a:gd name="connsiteX59" fmla="*/ 1685826 w 1718211"/>
                <a:gd name="connsiteY59" fmla="*/ 331493 h 3305858"/>
                <a:gd name="connsiteX60" fmla="*/ 1695351 w 1718211"/>
                <a:gd name="connsiteY60" fmla="*/ 363878 h 3305858"/>
                <a:gd name="connsiteX61" fmla="*/ 1714401 w 1718211"/>
                <a:gd name="connsiteY61" fmla="*/ 394358 h 3305858"/>
                <a:gd name="connsiteX62" fmla="*/ 1718211 w 1718211"/>
                <a:gd name="connsiteY62" fmla="*/ 430553 h 3305858"/>
                <a:gd name="connsiteX63" fmla="*/ 1708686 w 1718211"/>
                <a:gd name="connsiteY63" fmla="*/ 480083 h 3305858"/>
                <a:gd name="connsiteX64" fmla="*/ 1691541 w 1718211"/>
                <a:gd name="connsiteY64" fmla="*/ 531518 h 3305858"/>
                <a:gd name="connsiteX65" fmla="*/ 1680111 w 1718211"/>
                <a:gd name="connsiteY65" fmla="*/ 584858 h 3305858"/>
                <a:gd name="connsiteX66" fmla="*/ 1668681 w 1718211"/>
                <a:gd name="connsiteY66" fmla="*/ 630578 h 3305858"/>
                <a:gd name="connsiteX67" fmla="*/ 1661061 w 1718211"/>
                <a:gd name="connsiteY67" fmla="*/ 653438 h 3305858"/>
                <a:gd name="connsiteX68" fmla="*/ 1655346 w 1718211"/>
                <a:gd name="connsiteY68" fmla="*/ 683918 h 3305858"/>
                <a:gd name="connsiteX69" fmla="*/ 1628676 w 1718211"/>
                <a:gd name="connsiteY69" fmla="*/ 742973 h 3305858"/>
                <a:gd name="connsiteX70" fmla="*/ 1560096 w 1718211"/>
                <a:gd name="connsiteY70" fmla="*/ 765833 h 3305858"/>
                <a:gd name="connsiteX71" fmla="*/ 1470561 w 1718211"/>
                <a:gd name="connsiteY71" fmla="*/ 760118 h 3305858"/>
                <a:gd name="connsiteX72" fmla="*/ 1394361 w 1718211"/>
                <a:gd name="connsiteY72" fmla="*/ 744878 h 3305858"/>
                <a:gd name="connsiteX73" fmla="*/ 1327686 w 1718211"/>
                <a:gd name="connsiteY73" fmla="*/ 733448 h 3305858"/>
                <a:gd name="connsiteX74" fmla="*/ 1240056 w 1718211"/>
                <a:gd name="connsiteY74" fmla="*/ 741068 h 3305858"/>
                <a:gd name="connsiteX75" fmla="*/ 1213386 w 1718211"/>
                <a:gd name="connsiteY75" fmla="*/ 760118 h 3305858"/>
                <a:gd name="connsiteX76" fmla="*/ 1194336 w 1718211"/>
                <a:gd name="connsiteY76" fmla="*/ 782978 h 3305858"/>
                <a:gd name="connsiteX77" fmla="*/ 1160046 w 1718211"/>
                <a:gd name="connsiteY77" fmla="*/ 809648 h 3305858"/>
                <a:gd name="connsiteX78" fmla="*/ 1125756 w 1718211"/>
                <a:gd name="connsiteY78" fmla="*/ 842033 h 3305858"/>
                <a:gd name="connsiteX79" fmla="*/ 1104801 w 1718211"/>
                <a:gd name="connsiteY79" fmla="*/ 859178 h 3305858"/>
                <a:gd name="connsiteX80" fmla="*/ 1076226 w 1718211"/>
                <a:gd name="connsiteY80" fmla="*/ 885848 h 3305858"/>
                <a:gd name="connsiteX81" fmla="*/ 1051461 w 1718211"/>
                <a:gd name="connsiteY81" fmla="*/ 920138 h 3305858"/>
                <a:gd name="connsiteX82" fmla="*/ 1026696 w 1718211"/>
                <a:gd name="connsiteY82" fmla="*/ 954428 h 3305858"/>
                <a:gd name="connsiteX83" fmla="*/ 1007646 w 1718211"/>
                <a:gd name="connsiteY83" fmla="*/ 996338 h 3305858"/>
                <a:gd name="connsiteX84" fmla="*/ 986691 w 1718211"/>
                <a:gd name="connsiteY84" fmla="*/ 1024913 h 3305858"/>
                <a:gd name="connsiteX85" fmla="*/ 967641 w 1718211"/>
                <a:gd name="connsiteY85" fmla="*/ 1064918 h 3305858"/>
                <a:gd name="connsiteX86" fmla="*/ 942876 w 1718211"/>
                <a:gd name="connsiteY86" fmla="*/ 1112543 h 3305858"/>
                <a:gd name="connsiteX87" fmla="*/ 929541 w 1718211"/>
                <a:gd name="connsiteY87" fmla="*/ 1144928 h 3305858"/>
                <a:gd name="connsiteX88" fmla="*/ 921921 w 1718211"/>
                <a:gd name="connsiteY88" fmla="*/ 1209698 h 3305858"/>
                <a:gd name="connsiteX89" fmla="*/ 967641 w 1718211"/>
                <a:gd name="connsiteY89" fmla="*/ 1238273 h 3305858"/>
                <a:gd name="connsiteX90" fmla="*/ 1009551 w 1718211"/>
                <a:gd name="connsiteY90" fmla="*/ 1283993 h 3305858"/>
                <a:gd name="connsiteX91" fmla="*/ 977166 w 1718211"/>
                <a:gd name="connsiteY91" fmla="*/ 1365908 h 3305858"/>
                <a:gd name="connsiteX92" fmla="*/ 944781 w 1718211"/>
                <a:gd name="connsiteY92" fmla="*/ 1424963 h 3305858"/>
                <a:gd name="connsiteX93" fmla="*/ 910491 w 1718211"/>
                <a:gd name="connsiteY93" fmla="*/ 1468778 h 3305858"/>
                <a:gd name="connsiteX94" fmla="*/ 843816 w 1718211"/>
                <a:gd name="connsiteY94" fmla="*/ 1541168 h 3305858"/>
                <a:gd name="connsiteX95" fmla="*/ 826671 w 1718211"/>
                <a:gd name="connsiteY95" fmla="*/ 1668803 h 3305858"/>
                <a:gd name="connsiteX96" fmla="*/ 803811 w 1718211"/>
                <a:gd name="connsiteY96" fmla="*/ 1832633 h 3305858"/>
                <a:gd name="connsiteX97" fmla="*/ 798096 w 1718211"/>
                <a:gd name="connsiteY97" fmla="*/ 1906928 h 3305858"/>
                <a:gd name="connsiteX98" fmla="*/ 788571 w 1718211"/>
                <a:gd name="connsiteY98" fmla="*/ 2120288 h 3305858"/>
                <a:gd name="connsiteX99" fmla="*/ 815241 w 1718211"/>
                <a:gd name="connsiteY99" fmla="*/ 2547008 h 3305858"/>
                <a:gd name="connsiteX100" fmla="*/ 828576 w 1718211"/>
                <a:gd name="connsiteY100" fmla="*/ 3061358 h 3305858"/>
                <a:gd name="connsiteX101" fmla="*/ 822861 w 1718211"/>
                <a:gd name="connsiteY101" fmla="*/ 3282338 h 3305858"/>
                <a:gd name="connsiteX102" fmla="*/ 739041 w 1718211"/>
                <a:gd name="connsiteY102" fmla="*/ 3299483 h 3305858"/>
                <a:gd name="connsiteX103" fmla="*/ 438051 w 1718211"/>
                <a:gd name="connsiteY103" fmla="*/ 3291863 h 3305858"/>
                <a:gd name="connsiteX104" fmla="*/ 308511 w 1718211"/>
                <a:gd name="connsiteY104" fmla="*/ 3286148 h 3305858"/>
                <a:gd name="connsiteX0" fmla="*/ 308511 w 1718211"/>
                <a:gd name="connsiteY0" fmla="*/ 3286148 h 3305858"/>
                <a:gd name="connsiteX1" fmla="*/ 291366 w 1718211"/>
                <a:gd name="connsiteY1" fmla="*/ 3181373 h 3305858"/>
                <a:gd name="connsiteX2" fmla="*/ 289461 w 1718211"/>
                <a:gd name="connsiteY2" fmla="*/ 3061358 h 3305858"/>
                <a:gd name="connsiteX3" fmla="*/ 253266 w 1718211"/>
                <a:gd name="connsiteY3" fmla="*/ 2767988 h 3305858"/>
                <a:gd name="connsiteX4" fmla="*/ 234216 w 1718211"/>
                <a:gd name="connsiteY4" fmla="*/ 2566058 h 3305858"/>
                <a:gd name="connsiteX5" fmla="*/ 224691 w 1718211"/>
                <a:gd name="connsiteY5" fmla="*/ 2453663 h 3305858"/>
                <a:gd name="connsiteX6" fmla="*/ 207546 w 1718211"/>
                <a:gd name="connsiteY6" fmla="*/ 2249828 h 3305858"/>
                <a:gd name="connsiteX7" fmla="*/ 188496 w 1718211"/>
                <a:gd name="connsiteY7" fmla="*/ 2063138 h 3305858"/>
                <a:gd name="connsiteX8" fmla="*/ 178971 w 1718211"/>
                <a:gd name="connsiteY8" fmla="*/ 1849778 h 3305858"/>
                <a:gd name="connsiteX9" fmla="*/ 192306 w 1718211"/>
                <a:gd name="connsiteY9" fmla="*/ 1181123 h 3305858"/>
                <a:gd name="connsiteX10" fmla="*/ 186591 w 1718211"/>
                <a:gd name="connsiteY10" fmla="*/ 1127783 h 3305858"/>
                <a:gd name="connsiteX11" fmla="*/ 178971 w 1718211"/>
                <a:gd name="connsiteY11" fmla="*/ 1080158 h 3305858"/>
                <a:gd name="connsiteX12" fmla="*/ 152301 w 1718211"/>
                <a:gd name="connsiteY12" fmla="*/ 1040153 h 3305858"/>
                <a:gd name="connsiteX13" fmla="*/ 114201 w 1718211"/>
                <a:gd name="connsiteY13" fmla="*/ 996338 h 3305858"/>
                <a:gd name="connsiteX14" fmla="*/ 87531 w 1718211"/>
                <a:gd name="connsiteY14" fmla="*/ 967763 h 3305858"/>
                <a:gd name="connsiteX15" fmla="*/ 47526 w 1718211"/>
                <a:gd name="connsiteY15" fmla="*/ 920138 h 3305858"/>
                <a:gd name="connsiteX16" fmla="*/ 3711 w 1718211"/>
                <a:gd name="connsiteY16" fmla="*/ 832508 h 3305858"/>
                <a:gd name="connsiteX17" fmla="*/ 3711 w 1718211"/>
                <a:gd name="connsiteY17" fmla="*/ 769643 h 3305858"/>
                <a:gd name="connsiteX18" fmla="*/ 15141 w 1718211"/>
                <a:gd name="connsiteY18" fmla="*/ 714398 h 3305858"/>
                <a:gd name="connsiteX19" fmla="*/ 53241 w 1718211"/>
                <a:gd name="connsiteY19" fmla="*/ 645818 h 3305858"/>
                <a:gd name="connsiteX20" fmla="*/ 66576 w 1718211"/>
                <a:gd name="connsiteY20" fmla="*/ 567713 h 3305858"/>
                <a:gd name="connsiteX21" fmla="*/ 76101 w 1718211"/>
                <a:gd name="connsiteY21" fmla="*/ 531518 h 3305858"/>
                <a:gd name="connsiteX22" fmla="*/ 110391 w 1718211"/>
                <a:gd name="connsiteY22" fmla="*/ 478178 h 3305858"/>
                <a:gd name="connsiteX23" fmla="*/ 165636 w 1718211"/>
                <a:gd name="connsiteY23" fmla="*/ 421028 h 3305858"/>
                <a:gd name="connsiteX24" fmla="*/ 175161 w 1718211"/>
                <a:gd name="connsiteY24" fmla="*/ 348638 h 3305858"/>
                <a:gd name="connsiteX25" fmla="*/ 297081 w 1718211"/>
                <a:gd name="connsiteY25" fmla="*/ 302918 h 3305858"/>
                <a:gd name="connsiteX26" fmla="*/ 335181 w 1718211"/>
                <a:gd name="connsiteY26" fmla="*/ 287678 h 3305858"/>
                <a:gd name="connsiteX27" fmla="*/ 457101 w 1718211"/>
                <a:gd name="connsiteY27" fmla="*/ 251483 h 3305858"/>
                <a:gd name="connsiteX28" fmla="*/ 544731 w 1718211"/>
                <a:gd name="connsiteY28" fmla="*/ 257198 h 3305858"/>
                <a:gd name="connsiteX29" fmla="*/ 563781 w 1718211"/>
                <a:gd name="connsiteY29" fmla="*/ 302918 h 3305858"/>
                <a:gd name="connsiteX30" fmla="*/ 548541 w 1718211"/>
                <a:gd name="connsiteY30" fmla="*/ 396263 h 3305858"/>
                <a:gd name="connsiteX31" fmla="*/ 577116 w 1718211"/>
                <a:gd name="connsiteY31" fmla="*/ 457223 h 3305858"/>
                <a:gd name="connsiteX32" fmla="*/ 700941 w 1718211"/>
                <a:gd name="connsiteY32" fmla="*/ 424838 h 3305858"/>
                <a:gd name="connsiteX33" fmla="*/ 777141 w 1718211"/>
                <a:gd name="connsiteY33" fmla="*/ 396263 h 3305858"/>
                <a:gd name="connsiteX34" fmla="*/ 830481 w 1718211"/>
                <a:gd name="connsiteY34" fmla="*/ 363878 h 3305858"/>
                <a:gd name="connsiteX35" fmla="*/ 853341 w 1718211"/>
                <a:gd name="connsiteY35" fmla="*/ 335303 h 3305858"/>
                <a:gd name="connsiteX36" fmla="*/ 834291 w 1718211"/>
                <a:gd name="connsiteY36" fmla="*/ 247673 h 3305858"/>
                <a:gd name="connsiteX37" fmla="*/ 853341 w 1718211"/>
                <a:gd name="connsiteY37" fmla="*/ 211478 h 3305858"/>
                <a:gd name="connsiteX38" fmla="*/ 977166 w 1718211"/>
                <a:gd name="connsiteY38" fmla="*/ 125753 h 3305858"/>
                <a:gd name="connsiteX39" fmla="*/ 1013361 w 1718211"/>
                <a:gd name="connsiteY39" fmla="*/ 104798 h 3305858"/>
                <a:gd name="connsiteX40" fmla="*/ 1059081 w 1718211"/>
                <a:gd name="connsiteY40" fmla="*/ 81938 h 3305858"/>
                <a:gd name="connsiteX41" fmla="*/ 1081941 w 1718211"/>
                <a:gd name="connsiteY41" fmla="*/ 66698 h 3305858"/>
                <a:gd name="connsiteX42" fmla="*/ 1112421 w 1718211"/>
                <a:gd name="connsiteY42" fmla="*/ 41933 h 3305858"/>
                <a:gd name="connsiteX43" fmla="*/ 1156236 w 1718211"/>
                <a:gd name="connsiteY43" fmla="*/ 22883 h 3305858"/>
                <a:gd name="connsiteX44" fmla="*/ 1196241 w 1718211"/>
                <a:gd name="connsiteY44" fmla="*/ 15263 h 3305858"/>
                <a:gd name="connsiteX45" fmla="*/ 1243866 w 1718211"/>
                <a:gd name="connsiteY45" fmla="*/ 5738 h 3305858"/>
                <a:gd name="connsiteX46" fmla="*/ 1299111 w 1718211"/>
                <a:gd name="connsiteY46" fmla="*/ 23 h 3305858"/>
                <a:gd name="connsiteX47" fmla="*/ 1369596 w 1718211"/>
                <a:gd name="connsiteY47" fmla="*/ 3833 h 3305858"/>
                <a:gd name="connsiteX48" fmla="*/ 1411506 w 1718211"/>
                <a:gd name="connsiteY48" fmla="*/ 5738 h 3305858"/>
                <a:gd name="connsiteX49" fmla="*/ 1449606 w 1718211"/>
                <a:gd name="connsiteY49" fmla="*/ 15263 h 3305858"/>
                <a:gd name="connsiteX50" fmla="*/ 1495326 w 1718211"/>
                <a:gd name="connsiteY50" fmla="*/ 40028 h 3305858"/>
                <a:gd name="connsiteX51" fmla="*/ 1541046 w 1718211"/>
                <a:gd name="connsiteY51" fmla="*/ 72413 h 3305858"/>
                <a:gd name="connsiteX52" fmla="*/ 1567716 w 1718211"/>
                <a:gd name="connsiteY52" fmla="*/ 95273 h 3305858"/>
                <a:gd name="connsiteX53" fmla="*/ 1609626 w 1718211"/>
                <a:gd name="connsiteY53" fmla="*/ 129563 h 3305858"/>
                <a:gd name="connsiteX54" fmla="*/ 1643916 w 1718211"/>
                <a:gd name="connsiteY54" fmla="*/ 161948 h 3305858"/>
                <a:gd name="connsiteX55" fmla="*/ 1655346 w 1718211"/>
                <a:gd name="connsiteY55" fmla="*/ 213383 h 3305858"/>
                <a:gd name="connsiteX56" fmla="*/ 1645821 w 1718211"/>
                <a:gd name="connsiteY56" fmla="*/ 270533 h 3305858"/>
                <a:gd name="connsiteX57" fmla="*/ 1659156 w 1718211"/>
                <a:gd name="connsiteY57" fmla="*/ 304823 h 3305858"/>
                <a:gd name="connsiteX58" fmla="*/ 1685826 w 1718211"/>
                <a:gd name="connsiteY58" fmla="*/ 331493 h 3305858"/>
                <a:gd name="connsiteX59" fmla="*/ 1695351 w 1718211"/>
                <a:gd name="connsiteY59" fmla="*/ 363878 h 3305858"/>
                <a:gd name="connsiteX60" fmla="*/ 1714401 w 1718211"/>
                <a:gd name="connsiteY60" fmla="*/ 394358 h 3305858"/>
                <a:gd name="connsiteX61" fmla="*/ 1718211 w 1718211"/>
                <a:gd name="connsiteY61" fmla="*/ 430553 h 3305858"/>
                <a:gd name="connsiteX62" fmla="*/ 1708686 w 1718211"/>
                <a:gd name="connsiteY62" fmla="*/ 480083 h 3305858"/>
                <a:gd name="connsiteX63" fmla="*/ 1691541 w 1718211"/>
                <a:gd name="connsiteY63" fmla="*/ 531518 h 3305858"/>
                <a:gd name="connsiteX64" fmla="*/ 1680111 w 1718211"/>
                <a:gd name="connsiteY64" fmla="*/ 584858 h 3305858"/>
                <a:gd name="connsiteX65" fmla="*/ 1668681 w 1718211"/>
                <a:gd name="connsiteY65" fmla="*/ 630578 h 3305858"/>
                <a:gd name="connsiteX66" fmla="*/ 1661061 w 1718211"/>
                <a:gd name="connsiteY66" fmla="*/ 653438 h 3305858"/>
                <a:gd name="connsiteX67" fmla="*/ 1655346 w 1718211"/>
                <a:gd name="connsiteY67" fmla="*/ 683918 h 3305858"/>
                <a:gd name="connsiteX68" fmla="*/ 1628676 w 1718211"/>
                <a:gd name="connsiteY68" fmla="*/ 742973 h 3305858"/>
                <a:gd name="connsiteX69" fmla="*/ 1560096 w 1718211"/>
                <a:gd name="connsiteY69" fmla="*/ 765833 h 3305858"/>
                <a:gd name="connsiteX70" fmla="*/ 1470561 w 1718211"/>
                <a:gd name="connsiteY70" fmla="*/ 760118 h 3305858"/>
                <a:gd name="connsiteX71" fmla="*/ 1394361 w 1718211"/>
                <a:gd name="connsiteY71" fmla="*/ 744878 h 3305858"/>
                <a:gd name="connsiteX72" fmla="*/ 1327686 w 1718211"/>
                <a:gd name="connsiteY72" fmla="*/ 733448 h 3305858"/>
                <a:gd name="connsiteX73" fmla="*/ 1240056 w 1718211"/>
                <a:gd name="connsiteY73" fmla="*/ 741068 h 3305858"/>
                <a:gd name="connsiteX74" fmla="*/ 1213386 w 1718211"/>
                <a:gd name="connsiteY74" fmla="*/ 760118 h 3305858"/>
                <a:gd name="connsiteX75" fmla="*/ 1194336 w 1718211"/>
                <a:gd name="connsiteY75" fmla="*/ 782978 h 3305858"/>
                <a:gd name="connsiteX76" fmla="*/ 1160046 w 1718211"/>
                <a:gd name="connsiteY76" fmla="*/ 809648 h 3305858"/>
                <a:gd name="connsiteX77" fmla="*/ 1125756 w 1718211"/>
                <a:gd name="connsiteY77" fmla="*/ 842033 h 3305858"/>
                <a:gd name="connsiteX78" fmla="*/ 1104801 w 1718211"/>
                <a:gd name="connsiteY78" fmla="*/ 859178 h 3305858"/>
                <a:gd name="connsiteX79" fmla="*/ 1076226 w 1718211"/>
                <a:gd name="connsiteY79" fmla="*/ 885848 h 3305858"/>
                <a:gd name="connsiteX80" fmla="*/ 1051461 w 1718211"/>
                <a:gd name="connsiteY80" fmla="*/ 920138 h 3305858"/>
                <a:gd name="connsiteX81" fmla="*/ 1026696 w 1718211"/>
                <a:gd name="connsiteY81" fmla="*/ 954428 h 3305858"/>
                <a:gd name="connsiteX82" fmla="*/ 1007646 w 1718211"/>
                <a:gd name="connsiteY82" fmla="*/ 996338 h 3305858"/>
                <a:gd name="connsiteX83" fmla="*/ 986691 w 1718211"/>
                <a:gd name="connsiteY83" fmla="*/ 1024913 h 3305858"/>
                <a:gd name="connsiteX84" fmla="*/ 967641 w 1718211"/>
                <a:gd name="connsiteY84" fmla="*/ 1064918 h 3305858"/>
                <a:gd name="connsiteX85" fmla="*/ 942876 w 1718211"/>
                <a:gd name="connsiteY85" fmla="*/ 1112543 h 3305858"/>
                <a:gd name="connsiteX86" fmla="*/ 929541 w 1718211"/>
                <a:gd name="connsiteY86" fmla="*/ 1144928 h 3305858"/>
                <a:gd name="connsiteX87" fmla="*/ 921921 w 1718211"/>
                <a:gd name="connsiteY87" fmla="*/ 1209698 h 3305858"/>
                <a:gd name="connsiteX88" fmla="*/ 967641 w 1718211"/>
                <a:gd name="connsiteY88" fmla="*/ 1238273 h 3305858"/>
                <a:gd name="connsiteX89" fmla="*/ 1009551 w 1718211"/>
                <a:gd name="connsiteY89" fmla="*/ 1283993 h 3305858"/>
                <a:gd name="connsiteX90" fmla="*/ 977166 w 1718211"/>
                <a:gd name="connsiteY90" fmla="*/ 1365908 h 3305858"/>
                <a:gd name="connsiteX91" fmla="*/ 944781 w 1718211"/>
                <a:gd name="connsiteY91" fmla="*/ 1424963 h 3305858"/>
                <a:gd name="connsiteX92" fmla="*/ 910491 w 1718211"/>
                <a:gd name="connsiteY92" fmla="*/ 1468778 h 3305858"/>
                <a:gd name="connsiteX93" fmla="*/ 843816 w 1718211"/>
                <a:gd name="connsiteY93" fmla="*/ 1541168 h 3305858"/>
                <a:gd name="connsiteX94" fmla="*/ 826671 w 1718211"/>
                <a:gd name="connsiteY94" fmla="*/ 1668803 h 3305858"/>
                <a:gd name="connsiteX95" fmla="*/ 803811 w 1718211"/>
                <a:gd name="connsiteY95" fmla="*/ 1832633 h 3305858"/>
                <a:gd name="connsiteX96" fmla="*/ 798096 w 1718211"/>
                <a:gd name="connsiteY96" fmla="*/ 1906928 h 3305858"/>
                <a:gd name="connsiteX97" fmla="*/ 788571 w 1718211"/>
                <a:gd name="connsiteY97" fmla="*/ 2120288 h 3305858"/>
                <a:gd name="connsiteX98" fmla="*/ 815241 w 1718211"/>
                <a:gd name="connsiteY98" fmla="*/ 2547008 h 3305858"/>
                <a:gd name="connsiteX99" fmla="*/ 828576 w 1718211"/>
                <a:gd name="connsiteY99" fmla="*/ 3061358 h 3305858"/>
                <a:gd name="connsiteX100" fmla="*/ 822861 w 1718211"/>
                <a:gd name="connsiteY100" fmla="*/ 3282338 h 3305858"/>
                <a:gd name="connsiteX101" fmla="*/ 739041 w 1718211"/>
                <a:gd name="connsiteY101" fmla="*/ 3299483 h 3305858"/>
                <a:gd name="connsiteX102" fmla="*/ 438051 w 1718211"/>
                <a:gd name="connsiteY102" fmla="*/ 3291863 h 3305858"/>
                <a:gd name="connsiteX103" fmla="*/ 308511 w 1718211"/>
                <a:gd name="connsiteY103" fmla="*/ 3286148 h 3305858"/>
                <a:gd name="connsiteX0" fmla="*/ 308511 w 1718211"/>
                <a:gd name="connsiteY0" fmla="*/ 3286148 h 3305858"/>
                <a:gd name="connsiteX1" fmla="*/ 291366 w 1718211"/>
                <a:gd name="connsiteY1" fmla="*/ 3181373 h 3305858"/>
                <a:gd name="connsiteX2" fmla="*/ 289461 w 1718211"/>
                <a:gd name="connsiteY2" fmla="*/ 3061358 h 3305858"/>
                <a:gd name="connsiteX3" fmla="*/ 253266 w 1718211"/>
                <a:gd name="connsiteY3" fmla="*/ 2767988 h 3305858"/>
                <a:gd name="connsiteX4" fmla="*/ 234216 w 1718211"/>
                <a:gd name="connsiteY4" fmla="*/ 2566058 h 3305858"/>
                <a:gd name="connsiteX5" fmla="*/ 224691 w 1718211"/>
                <a:gd name="connsiteY5" fmla="*/ 2453663 h 3305858"/>
                <a:gd name="connsiteX6" fmla="*/ 207546 w 1718211"/>
                <a:gd name="connsiteY6" fmla="*/ 2249828 h 3305858"/>
                <a:gd name="connsiteX7" fmla="*/ 188496 w 1718211"/>
                <a:gd name="connsiteY7" fmla="*/ 2063138 h 3305858"/>
                <a:gd name="connsiteX8" fmla="*/ 178971 w 1718211"/>
                <a:gd name="connsiteY8" fmla="*/ 1849778 h 3305858"/>
                <a:gd name="connsiteX9" fmla="*/ 192306 w 1718211"/>
                <a:gd name="connsiteY9" fmla="*/ 1181123 h 3305858"/>
                <a:gd name="connsiteX10" fmla="*/ 186591 w 1718211"/>
                <a:gd name="connsiteY10" fmla="*/ 1127783 h 3305858"/>
                <a:gd name="connsiteX11" fmla="*/ 178971 w 1718211"/>
                <a:gd name="connsiteY11" fmla="*/ 1080158 h 3305858"/>
                <a:gd name="connsiteX12" fmla="*/ 152301 w 1718211"/>
                <a:gd name="connsiteY12" fmla="*/ 1040153 h 3305858"/>
                <a:gd name="connsiteX13" fmla="*/ 114201 w 1718211"/>
                <a:gd name="connsiteY13" fmla="*/ 996338 h 3305858"/>
                <a:gd name="connsiteX14" fmla="*/ 87531 w 1718211"/>
                <a:gd name="connsiteY14" fmla="*/ 967763 h 3305858"/>
                <a:gd name="connsiteX15" fmla="*/ 47526 w 1718211"/>
                <a:gd name="connsiteY15" fmla="*/ 920138 h 3305858"/>
                <a:gd name="connsiteX16" fmla="*/ 3711 w 1718211"/>
                <a:gd name="connsiteY16" fmla="*/ 832508 h 3305858"/>
                <a:gd name="connsiteX17" fmla="*/ 3711 w 1718211"/>
                <a:gd name="connsiteY17" fmla="*/ 769643 h 3305858"/>
                <a:gd name="connsiteX18" fmla="*/ 15141 w 1718211"/>
                <a:gd name="connsiteY18" fmla="*/ 714398 h 3305858"/>
                <a:gd name="connsiteX19" fmla="*/ 53241 w 1718211"/>
                <a:gd name="connsiteY19" fmla="*/ 645818 h 3305858"/>
                <a:gd name="connsiteX20" fmla="*/ 66576 w 1718211"/>
                <a:gd name="connsiteY20" fmla="*/ 567713 h 3305858"/>
                <a:gd name="connsiteX21" fmla="*/ 76101 w 1718211"/>
                <a:gd name="connsiteY21" fmla="*/ 531518 h 3305858"/>
                <a:gd name="connsiteX22" fmla="*/ 110391 w 1718211"/>
                <a:gd name="connsiteY22" fmla="*/ 478178 h 3305858"/>
                <a:gd name="connsiteX23" fmla="*/ 165636 w 1718211"/>
                <a:gd name="connsiteY23" fmla="*/ 421028 h 3305858"/>
                <a:gd name="connsiteX24" fmla="*/ 175161 w 1718211"/>
                <a:gd name="connsiteY24" fmla="*/ 348638 h 3305858"/>
                <a:gd name="connsiteX25" fmla="*/ 297081 w 1718211"/>
                <a:gd name="connsiteY25" fmla="*/ 302918 h 3305858"/>
                <a:gd name="connsiteX26" fmla="*/ 335181 w 1718211"/>
                <a:gd name="connsiteY26" fmla="*/ 287678 h 3305858"/>
                <a:gd name="connsiteX27" fmla="*/ 457101 w 1718211"/>
                <a:gd name="connsiteY27" fmla="*/ 251483 h 3305858"/>
                <a:gd name="connsiteX28" fmla="*/ 544731 w 1718211"/>
                <a:gd name="connsiteY28" fmla="*/ 257198 h 3305858"/>
                <a:gd name="connsiteX29" fmla="*/ 563781 w 1718211"/>
                <a:gd name="connsiteY29" fmla="*/ 302918 h 3305858"/>
                <a:gd name="connsiteX30" fmla="*/ 548541 w 1718211"/>
                <a:gd name="connsiteY30" fmla="*/ 396263 h 3305858"/>
                <a:gd name="connsiteX31" fmla="*/ 577116 w 1718211"/>
                <a:gd name="connsiteY31" fmla="*/ 457223 h 3305858"/>
                <a:gd name="connsiteX32" fmla="*/ 700941 w 1718211"/>
                <a:gd name="connsiteY32" fmla="*/ 424838 h 3305858"/>
                <a:gd name="connsiteX33" fmla="*/ 777141 w 1718211"/>
                <a:gd name="connsiteY33" fmla="*/ 396263 h 3305858"/>
                <a:gd name="connsiteX34" fmla="*/ 830481 w 1718211"/>
                <a:gd name="connsiteY34" fmla="*/ 363878 h 3305858"/>
                <a:gd name="connsiteX35" fmla="*/ 853341 w 1718211"/>
                <a:gd name="connsiteY35" fmla="*/ 335303 h 3305858"/>
                <a:gd name="connsiteX36" fmla="*/ 834291 w 1718211"/>
                <a:gd name="connsiteY36" fmla="*/ 247673 h 3305858"/>
                <a:gd name="connsiteX37" fmla="*/ 853341 w 1718211"/>
                <a:gd name="connsiteY37" fmla="*/ 211478 h 3305858"/>
                <a:gd name="connsiteX38" fmla="*/ 977166 w 1718211"/>
                <a:gd name="connsiteY38" fmla="*/ 125753 h 3305858"/>
                <a:gd name="connsiteX39" fmla="*/ 1013361 w 1718211"/>
                <a:gd name="connsiteY39" fmla="*/ 104798 h 3305858"/>
                <a:gd name="connsiteX40" fmla="*/ 1059081 w 1718211"/>
                <a:gd name="connsiteY40" fmla="*/ 81938 h 3305858"/>
                <a:gd name="connsiteX41" fmla="*/ 1112421 w 1718211"/>
                <a:gd name="connsiteY41" fmla="*/ 41933 h 3305858"/>
                <a:gd name="connsiteX42" fmla="*/ 1156236 w 1718211"/>
                <a:gd name="connsiteY42" fmla="*/ 22883 h 3305858"/>
                <a:gd name="connsiteX43" fmla="*/ 1196241 w 1718211"/>
                <a:gd name="connsiteY43" fmla="*/ 15263 h 3305858"/>
                <a:gd name="connsiteX44" fmla="*/ 1243866 w 1718211"/>
                <a:gd name="connsiteY44" fmla="*/ 5738 h 3305858"/>
                <a:gd name="connsiteX45" fmla="*/ 1299111 w 1718211"/>
                <a:gd name="connsiteY45" fmla="*/ 23 h 3305858"/>
                <a:gd name="connsiteX46" fmla="*/ 1369596 w 1718211"/>
                <a:gd name="connsiteY46" fmla="*/ 3833 h 3305858"/>
                <a:gd name="connsiteX47" fmla="*/ 1411506 w 1718211"/>
                <a:gd name="connsiteY47" fmla="*/ 5738 h 3305858"/>
                <a:gd name="connsiteX48" fmla="*/ 1449606 w 1718211"/>
                <a:gd name="connsiteY48" fmla="*/ 15263 h 3305858"/>
                <a:gd name="connsiteX49" fmla="*/ 1495326 w 1718211"/>
                <a:gd name="connsiteY49" fmla="*/ 40028 h 3305858"/>
                <a:gd name="connsiteX50" fmla="*/ 1541046 w 1718211"/>
                <a:gd name="connsiteY50" fmla="*/ 72413 h 3305858"/>
                <a:gd name="connsiteX51" fmla="*/ 1567716 w 1718211"/>
                <a:gd name="connsiteY51" fmla="*/ 95273 h 3305858"/>
                <a:gd name="connsiteX52" fmla="*/ 1609626 w 1718211"/>
                <a:gd name="connsiteY52" fmla="*/ 129563 h 3305858"/>
                <a:gd name="connsiteX53" fmla="*/ 1643916 w 1718211"/>
                <a:gd name="connsiteY53" fmla="*/ 161948 h 3305858"/>
                <a:gd name="connsiteX54" fmla="*/ 1655346 w 1718211"/>
                <a:gd name="connsiteY54" fmla="*/ 213383 h 3305858"/>
                <a:gd name="connsiteX55" fmla="*/ 1645821 w 1718211"/>
                <a:gd name="connsiteY55" fmla="*/ 270533 h 3305858"/>
                <a:gd name="connsiteX56" fmla="*/ 1659156 w 1718211"/>
                <a:gd name="connsiteY56" fmla="*/ 304823 h 3305858"/>
                <a:gd name="connsiteX57" fmla="*/ 1685826 w 1718211"/>
                <a:gd name="connsiteY57" fmla="*/ 331493 h 3305858"/>
                <a:gd name="connsiteX58" fmla="*/ 1695351 w 1718211"/>
                <a:gd name="connsiteY58" fmla="*/ 363878 h 3305858"/>
                <a:gd name="connsiteX59" fmla="*/ 1714401 w 1718211"/>
                <a:gd name="connsiteY59" fmla="*/ 394358 h 3305858"/>
                <a:gd name="connsiteX60" fmla="*/ 1718211 w 1718211"/>
                <a:gd name="connsiteY60" fmla="*/ 430553 h 3305858"/>
                <a:gd name="connsiteX61" fmla="*/ 1708686 w 1718211"/>
                <a:gd name="connsiteY61" fmla="*/ 480083 h 3305858"/>
                <a:gd name="connsiteX62" fmla="*/ 1691541 w 1718211"/>
                <a:gd name="connsiteY62" fmla="*/ 531518 h 3305858"/>
                <a:gd name="connsiteX63" fmla="*/ 1680111 w 1718211"/>
                <a:gd name="connsiteY63" fmla="*/ 584858 h 3305858"/>
                <a:gd name="connsiteX64" fmla="*/ 1668681 w 1718211"/>
                <a:gd name="connsiteY64" fmla="*/ 630578 h 3305858"/>
                <a:gd name="connsiteX65" fmla="*/ 1661061 w 1718211"/>
                <a:gd name="connsiteY65" fmla="*/ 653438 h 3305858"/>
                <a:gd name="connsiteX66" fmla="*/ 1655346 w 1718211"/>
                <a:gd name="connsiteY66" fmla="*/ 683918 h 3305858"/>
                <a:gd name="connsiteX67" fmla="*/ 1628676 w 1718211"/>
                <a:gd name="connsiteY67" fmla="*/ 742973 h 3305858"/>
                <a:gd name="connsiteX68" fmla="*/ 1560096 w 1718211"/>
                <a:gd name="connsiteY68" fmla="*/ 765833 h 3305858"/>
                <a:gd name="connsiteX69" fmla="*/ 1470561 w 1718211"/>
                <a:gd name="connsiteY69" fmla="*/ 760118 h 3305858"/>
                <a:gd name="connsiteX70" fmla="*/ 1394361 w 1718211"/>
                <a:gd name="connsiteY70" fmla="*/ 744878 h 3305858"/>
                <a:gd name="connsiteX71" fmla="*/ 1327686 w 1718211"/>
                <a:gd name="connsiteY71" fmla="*/ 733448 h 3305858"/>
                <a:gd name="connsiteX72" fmla="*/ 1240056 w 1718211"/>
                <a:gd name="connsiteY72" fmla="*/ 741068 h 3305858"/>
                <a:gd name="connsiteX73" fmla="*/ 1213386 w 1718211"/>
                <a:gd name="connsiteY73" fmla="*/ 760118 h 3305858"/>
                <a:gd name="connsiteX74" fmla="*/ 1194336 w 1718211"/>
                <a:gd name="connsiteY74" fmla="*/ 782978 h 3305858"/>
                <a:gd name="connsiteX75" fmla="*/ 1160046 w 1718211"/>
                <a:gd name="connsiteY75" fmla="*/ 809648 h 3305858"/>
                <a:gd name="connsiteX76" fmla="*/ 1125756 w 1718211"/>
                <a:gd name="connsiteY76" fmla="*/ 842033 h 3305858"/>
                <a:gd name="connsiteX77" fmla="*/ 1104801 w 1718211"/>
                <a:gd name="connsiteY77" fmla="*/ 859178 h 3305858"/>
                <a:gd name="connsiteX78" fmla="*/ 1076226 w 1718211"/>
                <a:gd name="connsiteY78" fmla="*/ 885848 h 3305858"/>
                <a:gd name="connsiteX79" fmla="*/ 1051461 w 1718211"/>
                <a:gd name="connsiteY79" fmla="*/ 920138 h 3305858"/>
                <a:gd name="connsiteX80" fmla="*/ 1026696 w 1718211"/>
                <a:gd name="connsiteY80" fmla="*/ 954428 h 3305858"/>
                <a:gd name="connsiteX81" fmla="*/ 1007646 w 1718211"/>
                <a:gd name="connsiteY81" fmla="*/ 996338 h 3305858"/>
                <a:gd name="connsiteX82" fmla="*/ 986691 w 1718211"/>
                <a:gd name="connsiteY82" fmla="*/ 1024913 h 3305858"/>
                <a:gd name="connsiteX83" fmla="*/ 967641 w 1718211"/>
                <a:gd name="connsiteY83" fmla="*/ 1064918 h 3305858"/>
                <a:gd name="connsiteX84" fmla="*/ 942876 w 1718211"/>
                <a:gd name="connsiteY84" fmla="*/ 1112543 h 3305858"/>
                <a:gd name="connsiteX85" fmla="*/ 929541 w 1718211"/>
                <a:gd name="connsiteY85" fmla="*/ 1144928 h 3305858"/>
                <a:gd name="connsiteX86" fmla="*/ 921921 w 1718211"/>
                <a:gd name="connsiteY86" fmla="*/ 1209698 h 3305858"/>
                <a:gd name="connsiteX87" fmla="*/ 967641 w 1718211"/>
                <a:gd name="connsiteY87" fmla="*/ 1238273 h 3305858"/>
                <a:gd name="connsiteX88" fmla="*/ 1009551 w 1718211"/>
                <a:gd name="connsiteY88" fmla="*/ 1283993 h 3305858"/>
                <a:gd name="connsiteX89" fmla="*/ 977166 w 1718211"/>
                <a:gd name="connsiteY89" fmla="*/ 1365908 h 3305858"/>
                <a:gd name="connsiteX90" fmla="*/ 944781 w 1718211"/>
                <a:gd name="connsiteY90" fmla="*/ 1424963 h 3305858"/>
                <a:gd name="connsiteX91" fmla="*/ 910491 w 1718211"/>
                <a:gd name="connsiteY91" fmla="*/ 1468778 h 3305858"/>
                <a:gd name="connsiteX92" fmla="*/ 843816 w 1718211"/>
                <a:gd name="connsiteY92" fmla="*/ 1541168 h 3305858"/>
                <a:gd name="connsiteX93" fmla="*/ 826671 w 1718211"/>
                <a:gd name="connsiteY93" fmla="*/ 1668803 h 3305858"/>
                <a:gd name="connsiteX94" fmla="*/ 803811 w 1718211"/>
                <a:gd name="connsiteY94" fmla="*/ 1832633 h 3305858"/>
                <a:gd name="connsiteX95" fmla="*/ 798096 w 1718211"/>
                <a:gd name="connsiteY95" fmla="*/ 1906928 h 3305858"/>
                <a:gd name="connsiteX96" fmla="*/ 788571 w 1718211"/>
                <a:gd name="connsiteY96" fmla="*/ 2120288 h 3305858"/>
                <a:gd name="connsiteX97" fmla="*/ 815241 w 1718211"/>
                <a:gd name="connsiteY97" fmla="*/ 2547008 h 3305858"/>
                <a:gd name="connsiteX98" fmla="*/ 828576 w 1718211"/>
                <a:gd name="connsiteY98" fmla="*/ 3061358 h 3305858"/>
                <a:gd name="connsiteX99" fmla="*/ 822861 w 1718211"/>
                <a:gd name="connsiteY99" fmla="*/ 3282338 h 3305858"/>
                <a:gd name="connsiteX100" fmla="*/ 739041 w 1718211"/>
                <a:gd name="connsiteY100" fmla="*/ 3299483 h 3305858"/>
                <a:gd name="connsiteX101" fmla="*/ 438051 w 1718211"/>
                <a:gd name="connsiteY101" fmla="*/ 3291863 h 3305858"/>
                <a:gd name="connsiteX102" fmla="*/ 308511 w 1718211"/>
                <a:gd name="connsiteY102" fmla="*/ 3286148 h 3305858"/>
                <a:gd name="connsiteX0" fmla="*/ 308511 w 1718211"/>
                <a:gd name="connsiteY0" fmla="*/ 3286148 h 3305858"/>
                <a:gd name="connsiteX1" fmla="*/ 291366 w 1718211"/>
                <a:gd name="connsiteY1" fmla="*/ 3181373 h 3305858"/>
                <a:gd name="connsiteX2" fmla="*/ 289461 w 1718211"/>
                <a:gd name="connsiteY2" fmla="*/ 3061358 h 3305858"/>
                <a:gd name="connsiteX3" fmla="*/ 253266 w 1718211"/>
                <a:gd name="connsiteY3" fmla="*/ 2767988 h 3305858"/>
                <a:gd name="connsiteX4" fmla="*/ 234216 w 1718211"/>
                <a:gd name="connsiteY4" fmla="*/ 2566058 h 3305858"/>
                <a:gd name="connsiteX5" fmla="*/ 224691 w 1718211"/>
                <a:gd name="connsiteY5" fmla="*/ 2453663 h 3305858"/>
                <a:gd name="connsiteX6" fmla="*/ 207546 w 1718211"/>
                <a:gd name="connsiteY6" fmla="*/ 2249828 h 3305858"/>
                <a:gd name="connsiteX7" fmla="*/ 188496 w 1718211"/>
                <a:gd name="connsiteY7" fmla="*/ 2063138 h 3305858"/>
                <a:gd name="connsiteX8" fmla="*/ 178971 w 1718211"/>
                <a:gd name="connsiteY8" fmla="*/ 1849778 h 3305858"/>
                <a:gd name="connsiteX9" fmla="*/ 192306 w 1718211"/>
                <a:gd name="connsiteY9" fmla="*/ 1181123 h 3305858"/>
                <a:gd name="connsiteX10" fmla="*/ 186591 w 1718211"/>
                <a:gd name="connsiteY10" fmla="*/ 1127783 h 3305858"/>
                <a:gd name="connsiteX11" fmla="*/ 178971 w 1718211"/>
                <a:gd name="connsiteY11" fmla="*/ 1080158 h 3305858"/>
                <a:gd name="connsiteX12" fmla="*/ 152301 w 1718211"/>
                <a:gd name="connsiteY12" fmla="*/ 1040153 h 3305858"/>
                <a:gd name="connsiteX13" fmla="*/ 114201 w 1718211"/>
                <a:gd name="connsiteY13" fmla="*/ 996338 h 3305858"/>
                <a:gd name="connsiteX14" fmla="*/ 87531 w 1718211"/>
                <a:gd name="connsiteY14" fmla="*/ 967763 h 3305858"/>
                <a:gd name="connsiteX15" fmla="*/ 47526 w 1718211"/>
                <a:gd name="connsiteY15" fmla="*/ 920138 h 3305858"/>
                <a:gd name="connsiteX16" fmla="*/ 3711 w 1718211"/>
                <a:gd name="connsiteY16" fmla="*/ 832508 h 3305858"/>
                <a:gd name="connsiteX17" fmla="*/ 3711 w 1718211"/>
                <a:gd name="connsiteY17" fmla="*/ 769643 h 3305858"/>
                <a:gd name="connsiteX18" fmla="*/ 15141 w 1718211"/>
                <a:gd name="connsiteY18" fmla="*/ 714398 h 3305858"/>
                <a:gd name="connsiteX19" fmla="*/ 53241 w 1718211"/>
                <a:gd name="connsiteY19" fmla="*/ 645818 h 3305858"/>
                <a:gd name="connsiteX20" fmla="*/ 66576 w 1718211"/>
                <a:gd name="connsiteY20" fmla="*/ 567713 h 3305858"/>
                <a:gd name="connsiteX21" fmla="*/ 76101 w 1718211"/>
                <a:gd name="connsiteY21" fmla="*/ 531518 h 3305858"/>
                <a:gd name="connsiteX22" fmla="*/ 110391 w 1718211"/>
                <a:gd name="connsiteY22" fmla="*/ 478178 h 3305858"/>
                <a:gd name="connsiteX23" fmla="*/ 165636 w 1718211"/>
                <a:gd name="connsiteY23" fmla="*/ 421028 h 3305858"/>
                <a:gd name="connsiteX24" fmla="*/ 175161 w 1718211"/>
                <a:gd name="connsiteY24" fmla="*/ 348638 h 3305858"/>
                <a:gd name="connsiteX25" fmla="*/ 297081 w 1718211"/>
                <a:gd name="connsiteY25" fmla="*/ 302918 h 3305858"/>
                <a:gd name="connsiteX26" fmla="*/ 335181 w 1718211"/>
                <a:gd name="connsiteY26" fmla="*/ 287678 h 3305858"/>
                <a:gd name="connsiteX27" fmla="*/ 457101 w 1718211"/>
                <a:gd name="connsiteY27" fmla="*/ 251483 h 3305858"/>
                <a:gd name="connsiteX28" fmla="*/ 544731 w 1718211"/>
                <a:gd name="connsiteY28" fmla="*/ 257198 h 3305858"/>
                <a:gd name="connsiteX29" fmla="*/ 563781 w 1718211"/>
                <a:gd name="connsiteY29" fmla="*/ 302918 h 3305858"/>
                <a:gd name="connsiteX30" fmla="*/ 548541 w 1718211"/>
                <a:gd name="connsiteY30" fmla="*/ 396263 h 3305858"/>
                <a:gd name="connsiteX31" fmla="*/ 577116 w 1718211"/>
                <a:gd name="connsiteY31" fmla="*/ 457223 h 3305858"/>
                <a:gd name="connsiteX32" fmla="*/ 700941 w 1718211"/>
                <a:gd name="connsiteY32" fmla="*/ 424838 h 3305858"/>
                <a:gd name="connsiteX33" fmla="*/ 777141 w 1718211"/>
                <a:gd name="connsiteY33" fmla="*/ 396263 h 3305858"/>
                <a:gd name="connsiteX34" fmla="*/ 830481 w 1718211"/>
                <a:gd name="connsiteY34" fmla="*/ 363878 h 3305858"/>
                <a:gd name="connsiteX35" fmla="*/ 853341 w 1718211"/>
                <a:gd name="connsiteY35" fmla="*/ 335303 h 3305858"/>
                <a:gd name="connsiteX36" fmla="*/ 834291 w 1718211"/>
                <a:gd name="connsiteY36" fmla="*/ 247673 h 3305858"/>
                <a:gd name="connsiteX37" fmla="*/ 853341 w 1718211"/>
                <a:gd name="connsiteY37" fmla="*/ 211478 h 3305858"/>
                <a:gd name="connsiteX38" fmla="*/ 977166 w 1718211"/>
                <a:gd name="connsiteY38" fmla="*/ 125753 h 3305858"/>
                <a:gd name="connsiteX39" fmla="*/ 1013361 w 1718211"/>
                <a:gd name="connsiteY39" fmla="*/ 104798 h 3305858"/>
                <a:gd name="connsiteX40" fmla="*/ 1112421 w 1718211"/>
                <a:gd name="connsiteY40" fmla="*/ 41933 h 3305858"/>
                <a:gd name="connsiteX41" fmla="*/ 1156236 w 1718211"/>
                <a:gd name="connsiteY41" fmla="*/ 22883 h 3305858"/>
                <a:gd name="connsiteX42" fmla="*/ 1196241 w 1718211"/>
                <a:gd name="connsiteY42" fmla="*/ 15263 h 3305858"/>
                <a:gd name="connsiteX43" fmla="*/ 1243866 w 1718211"/>
                <a:gd name="connsiteY43" fmla="*/ 5738 h 3305858"/>
                <a:gd name="connsiteX44" fmla="*/ 1299111 w 1718211"/>
                <a:gd name="connsiteY44" fmla="*/ 23 h 3305858"/>
                <a:gd name="connsiteX45" fmla="*/ 1369596 w 1718211"/>
                <a:gd name="connsiteY45" fmla="*/ 3833 h 3305858"/>
                <a:gd name="connsiteX46" fmla="*/ 1411506 w 1718211"/>
                <a:gd name="connsiteY46" fmla="*/ 5738 h 3305858"/>
                <a:gd name="connsiteX47" fmla="*/ 1449606 w 1718211"/>
                <a:gd name="connsiteY47" fmla="*/ 15263 h 3305858"/>
                <a:gd name="connsiteX48" fmla="*/ 1495326 w 1718211"/>
                <a:gd name="connsiteY48" fmla="*/ 40028 h 3305858"/>
                <a:gd name="connsiteX49" fmla="*/ 1541046 w 1718211"/>
                <a:gd name="connsiteY49" fmla="*/ 72413 h 3305858"/>
                <a:gd name="connsiteX50" fmla="*/ 1567716 w 1718211"/>
                <a:gd name="connsiteY50" fmla="*/ 95273 h 3305858"/>
                <a:gd name="connsiteX51" fmla="*/ 1609626 w 1718211"/>
                <a:gd name="connsiteY51" fmla="*/ 129563 h 3305858"/>
                <a:gd name="connsiteX52" fmla="*/ 1643916 w 1718211"/>
                <a:gd name="connsiteY52" fmla="*/ 161948 h 3305858"/>
                <a:gd name="connsiteX53" fmla="*/ 1655346 w 1718211"/>
                <a:gd name="connsiteY53" fmla="*/ 213383 h 3305858"/>
                <a:gd name="connsiteX54" fmla="*/ 1645821 w 1718211"/>
                <a:gd name="connsiteY54" fmla="*/ 270533 h 3305858"/>
                <a:gd name="connsiteX55" fmla="*/ 1659156 w 1718211"/>
                <a:gd name="connsiteY55" fmla="*/ 304823 h 3305858"/>
                <a:gd name="connsiteX56" fmla="*/ 1685826 w 1718211"/>
                <a:gd name="connsiteY56" fmla="*/ 331493 h 3305858"/>
                <a:gd name="connsiteX57" fmla="*/ 1695351 w 1718211"/>
                <a:gd name="connsiteY57" fmla="*/ 363878 h 3305858"/>
                <a:gd name="connsiteX58" fmla="*/ 1714401 w 1718211"/>
                <a:gd name="connsiteY58" fmla="*/ 394358 h 3305858"/>
                <a:gd name="connsiteX59" fmla="*/ 1718211 w 1718211"/>
                <a:gd name="connsiteY59" fmla="*/ 430553 h 3305858"/>
                <a:gd name="connsiteX60" fmla="*/ 1708686 w 1718211"/>
                <a:gd name="connsiteY60" fmla="*/ 480083 h 3305858"/>
                <a:gd name="connsiteX61" fmla="*/ 1691541 w 1718211"/>
                <a:gd name="connsiteY61" fmla="*/ 531518 h 3305858"/>
                <a:gd name="connsiteX62" fmla="*/ 1680111 w 1718211"/>
                <a:gd name="connsiteY62" fmla="*/ 584858 h 3305858"/>
                <a:gd name="connsiteX63" fmla="*/ 1668681 w 1718211"/>
                <a:gd name="connsiteY63" fmla="*/ 630578 h 3305858"/>
                <a:gd name="connsiteX64" fmla="*/ 1661061 w 1718211"/>
                <a:gd name="connsiteY64" fmla="*/ 653438 h 3305858"/>
                <a:gd name="connsiteX65" fmla="*/ 1655346 w 1718211"/>
                <a:gd name="connsiteY65" fmla="*/ 683918 h 3305858"/>
                <a:gd name="connsiteX66" fmla="*/ 1628676 w 1718211"/>
                <a:gd name="connsiteY66" fmla="*/ 742973 h 3305858"/>
                <a:gd name="connsiteX67" fmla="*/ 1560096 w 1718211"/>
                <a:gd name="connsiteY67" fmla="*/ 765833 h 3305858"/>
                <a:gd name="connsiteX68" fmla="*/ 1470561 w 1718211"/>
                <a:gd name="connsiteY68" fmla="*/ 760118 h 3305858"/>
                <a:gd name="connsiteX69" fmla="*/ 1394361 w 1718211"/>
                <a:gd name="connsiteY69" fmla="*/ 744878 h 3305858"/>
                <a:gd name="connsiteX70" fmla="*/ 1327686 w 1718211"/>
                <a:gd name="connsiteY70" fmla="*/ 733448 h 3305858"/>
                <a:gd name="connsiteX71" fmla="*/ 1240056 w 1718211"/>
                <a:gd name="connsiteY71" fmla="*/ 741068 h 3305858"/>
                <a:gd name="connsiteX72" fmla="*/ 1213386 w 1718211"/>
                <a:gd name="connsiteY72" fmla="*/ 760118 h 3305858"/>
                <a:gd name="connsiteX73" fmla="*/ 1194336 w 1718211"/>
                <a:gd name="connsiteY73" fmla="*/ 782978 h 3305858"/>
                <a:gd name="connsiteX74" fmla="*/ 1160046 w 1718211"/>
                <a:gd name="connsiteY74" fmla="*/ 809648 h 3305858"/>
                <a:gd name="connsiteX75" fmla="*/ 1125756 w 1718211"/>
                <a:gd name="connsiteY75" fmla="*/ 842033 h 3305858"/>
                <a:gd name="connsiteX76" fmla="*/ 1104801 w 1718211"/>
                <a:gd name="connsiteY76" fmla="*/ 859178 h 3305858"/>
                <a:gd name="connsiteX77" fmla="*/ 1076226 w 1718211"/>
                <a:gd name="connsiteY77" fmla="*/ 885848 h 3305858"/>
                <a:gd name="connsiteX78" fmla="*/ 1051461 w 1718211"/>
                <a:gd name="connsiteY78" fmla="*/ 920138 h 3305858"/>
                <a:gd name="connsiteX79" fmla="*/ 1026696 w 1718211"/>
                <a:gd name="connsiteY79" fmla="*/ 954428 h 3305858"/>
                <a:gd name="connsiteX80" fmla="*/ 1007646 w 1718211"/>
                <a:gd name="connsiteY80" fmla="*/ 996338 h 3305858"/>
                <a:gd name="connsiteX81" fmla="*/ 986691 w 1718211"/>
                <a:gd name="connsiteY81" fmla="*/ 1024913 h 3305858"/>
                <a:gd name="connsiteX82" fmla="*/ 967641 w 1718211"/>
                <a:gd name="connsiteY82" fmla="*/ 1064918 h 3305858"/>
                <a:gd name="connsiteX83" fmla="*/ 942876 w 1718211"/>
                <a:gd name="connsiteY83" fmla="*/ 1112543 h 3305858"/>
                <a:gd name="connsiteX84" fmla="*/ 929541 w 1718211"/>
                <a:gd name="connsiteY84" fmla="*/ 1144928 h 3305858"/>
                <a:gd name="connsiteX85" fmla="*/ 921921 w 1718211"/>
                <a:gd name="connsiteY85" fmla="*/ 1209698 h 3305858"/>
                <a:gd name="connsiteX86" fmla="*/ 967641 w 1718211"/>
                <a:gd name="connsiteY86" fmla="*/ 1238273 h 3305858"/>
                <a:gd name="connsiteX87" fmla="*/ 1009551 w 1718211"/>
                <a:gd name="connsiteY87" fmla="*/ 1283993 h 3305858"/>
                <a:gd name="connsiteX88" fmla="*/ 977166 w 1718211"/>
                <a:gd name="connsiteY88" fmla="*/ 1365908 h 3305858"/>
                <a:gd name="connsiteX89" fmla="*/ 944781 w 1718211"/>
                <a:gd name="connsiteY89" fmla="*/ 1424963 h 3305858"/>
                <a:gd name="connsiteX90" fmla="*/ 910491 w 1718211"/>
                <a:gd name="connsiteY90" fmla="*/ 1468778 h 3305858"/>
                <a:gd name="connsiteX91" fmla="*/ 843816 w 1718211"/>
                <a:gd name="connsiteY91" fmla="*/ 1541168 h 3305858"/>
                <a:gd name="connsiteX92" fmla="*/ 826671 w 1718211"/>
                <a:gd name="connsiteY92" fmla="*/ 1668803 h 3305858"/>
                <a:gd name="connsiteX93" fmla="*/ 803811 w 1718211"/>
                <a:gd name="connsiteY93" fmla="*/ 1832633 h 3305858"/>
                <a:gd name="connsiteX94" fmla="*/ 798096 w 1718211"/>
                <a:gd name="connsiteY94" fmla="*/ 1906928 h 3305858"/>
                <a:gd name="connsiteX95" fmla="*/ 788571 w 1718211"/>
                <a:gd name="connsiteY95" fmla="*/ 2120288 h 3305858"/>
                <a:gd name="connsiteX96" fmla="*/ 815241 w 1718211"/>
                <a:gd name="connsiteY96" fmla="*/ 2547008 h 3305858"/>
                <a:gd name="connsiteX97" fmla="*/ 828576 w 1718211"/>
                <a:gd name="connsiteY97" fmla="*/ 3061358 h 3305858"/>
                <a:gd name="connsiteX98" fmla="*/ 822861 w 1718211"/>
                <a:gd name="connsiteY98" fmla="*/ 3282338 h 3305858"/>
                <a:gd name="connsiteX99" fmla="*/ 739041 w 1718211"/>
                <a:gd name="connsiteY99" fmla="*/ 3299483 h 3305858"/>
                <a:gd name="connsiteX100" fmla="*/ 438051 w 1718211"/>
                <a:gd name="connsiteY100" fmla="*/ 3291863 h 3305858"/>
                <a:gd name="connsiteX101" fmla="*/ 308511 w 1718211"/>
                <a:gd name="connsiteY101" fmla="*/ 3286148 h 3305858"/>
                <a:gd name="connsiteX0" fmla="*/ 308511 w 1718211"/>
                <a:gd name="connsiteY0" fmla="*/ 3286148 h 3305858"/>
                <a:gd name="connsiteX1" fmla="*/ 291366 w 1718211"/>
                <a:gd name="connsiteY1" fmla="*/ 3181373 h 3305858"/>
                <a:gd name="connsiteX2" fmla="*/ 289461 w 1718211"/>
                <a:gd name="connsiteY2" fmla="*/ 3061358 h 3305858"/>
                <a:gd name="connsiteX3" fmla="*/ 253266 w 1718211"/>
                <a:gd name="connsiteY3" fmla="*/ 2767988 h 3305858"/>
                <a:gd name="connsiteX4" fmla="*/ 234216 w 1718211"/>
                <a:gd name="connsiteY4" fmla="*/ 2566058 h 3305858"/>
                <a:gd name="connsiteX5" fmla="*/ 224691 w 1718211"/>
                <a:gd name="connsiteY5" fmla="*/ 2453663 h 3305858"/>
                <a:gd name="connsiteX6" fmla="*/ 207546 w 1718211"/>
                <a:gd name="connsiteY6" fmla="*/ 2249828 h 3305858"/>
                <a:gd name="connsiteX7" fmla="*/ 188496 w 1718211"/>
                <a:gd name="connsiteY7" fmla="*/ 2063138 h 3305858"/>
                <a:gd name="connsiteX8" fmla="*/ 178971 w 1718211"/>
                <a:gd name="connsiteY8" fmla="*/ 1849778 h 3305858"/>
                <a:gd name="connsiteX9" fmla="*/ 192306 w 1718211"/>
                <a:gd name="connsiteY9" fmla="*/ 1181123 h 3305858"/>
                <a:gd name="connsiteX10" fmla="*/ 186591 w 1718211"/>
                <a:gd name="connsiteY10" fmla="*/ 1127783 h 3305858"/>
                <a:gd name="connsiteX11" fmla="*/ 178971 w 1718211"/>
                <a:gd name="connsiteY11" fmla="*/ 1080158 h 3305858"/>
                <a:gd name="connsiteX12" fmla="*/ 152301 w 1718211"/>
                <a:gd name="connsiteY12" fmla="*/ 1040153 h 3305858"/>
                <a:gd name="connsiteX13" fmla="*/ 114201 w 1718211"/>
                <a:gd name="connsiteY13" fmla="*/ 996338 h 3305858"/>
                <a:gd name="connsiteX14" fmla="*/ 87531 w 1718211"/>
                <a:gd name="connsiteY14" fmla="*/ 967763 h 3305858"/>
                <a:gd name="connsiteX15" fmla="*/ 47526 w 1718211"/>
                <a:gd name="connsiteY15" fmla="*/ 920138 h 3305858"/>
                <a:gd name="connsiteX16" fmla="*/ 3711 w 1718211"/>
                <a:gd name="connsiteY16" fmla="*/ 832508 h 3305858"/>
                <a:gd name="connsiteX17" fmla="*/ 3711 w 1718211"/>
                <a:gd name="connsiteY17" fmla="*/ 769643 h 3305858"/>
                <a:gd name="connsiteX18" fmla="*/ 15141 w 1718211"/>
                <a:gd name="connsiteY18" fmla="*/ 714398 h 3305858"/>
                <a:gd name="connsiteX19" fmla="*/ 53241 w 1718211"/>
                <a:gd name="connsiteY19" fmla="*/ 645818 h 3305858"/>
                <a:gd name="connsiteX20" fmla="*/ 66576 w 1718211"/>
                <a:gd name="connsiteY20" fmla="*/ 567713 h 3305858"/>
                <a:gd name="connsiteX21" fmla="*/ 76101 w 1718211"/>
                <a:gd name="connsiteY21" fmla="*/ 531518 h 3305858"/>
                <a:gd name="connsiteX22" fmla="*/ 110391 w 1718211"/>
                <a:gd name="connsiteY22" fmla="*/ 478178 h 3305858"/>
                <a:gd name="connsiteX23" fmla="*/ 165636 w 1718211"/>
                <a:gd name="connsiteY23" fmla="*/ 421028 h 3305858"/>
                <a:gd name="connsiteX24" fmla="*/ 175161 w 1718211"/>
                <a:gd name="connsiteY24" fmla="*/ 348638 h 3305858"/>
                <a:gd name="connsiteX25" fmla="*/ 297081 w 1718211"/>
                <a:gd name="connsiteY25" fmla="*/ 302918 h 3305858"/>
                <a:gd name="connsiteX26" fmla="*/ 335181 w 1718211"/>
                <a:gd name="connsiteY26" fmla="*/ 287678 h 3305858"/>
                <a:gd name="connsiteX27" fmla="*/ 457101 w 1718211"/>
                <a:gd name="connsiteY27" fmla="*/ 251483 h 3305858"/>
                <a:gd name="connsiteX28" fmla="*/ 544731 w 1718211"/>
                <a:gd name="connsiteY28" fmla="*/ 257198 h 3305858"/>
                <a:gd name="connsiteX29" fmla="*/ 563781 w 1718211"/>
                <a:gd name="connsiteY29" fmla="*/ 302918 h 3305858"/>
                <a:gd name="connsiteX30" fmla="*/ 548541 w 1718211"/>
                <a:gd name="connsiteY30" fmla="*/ 396263 h 3305858"/>
                <a:gd name="connsiteX31" fmla="*/ 577116 w 1718211"/>
                <a:gd name="connsiteY31" fmla="*/ 457223 h 3305858"/>
                <a:gd name="connsiteX32" fmla="*/ 700941 w 1718211"/>
                <a:gd name="connsiteY32" fmla="*/ 424838 h 3305858"/>
                <a:gd name="connsiteX33" fmla="*/ 777141 w 1718211"/>
                <a:gd name="connsiteY33" fmla="*/ 396263 h 3305858"/>
                <a:gd name="connsiteX34" fmla="*/ 830481 w 1718211"/>
                <a:gd name="connsiteY34" fmla="*/ 363878 h 3305858"/>
                <a:gd name="connsiteX35" fmla="*/ 853341 w 1718211"/>
                <a:gd name="connsiteY35" fmla="*/ 335303 h 3305858"/>
                <a:gd name="connsiteX36" fmla="*/ 834291 w 1718211"/>
                <a:gd name="connsiteY36" fmla="*/ 247673 h 3305858"/>
                <a:gd name="connsiteX37" fmla="*/ 853341 w 1718211"/>
                <a:gd name="connsiteY37" fmla="*/ 211478 h 3305858"/>
                <a:gd name="connsiteX38" fmla="*/ 977166 w 1718211"/>
                <a:gd name="connsiteY38" fmla="*/ 125753 h 3305858"/>
                <a:gd name="connsiteX39" fmla="*/ 1013361 w 1718211"/>
                <a:gd name="connsiteY39" fmla="*/ 104798 h 3305858"/>
                <a:gd name="connsiteX40" fmla="*/ 1112421 w 1718211"/>
                <a:gd name="connsiteY40" fmla="*/ 41933 h 3305858"/>
                <a:gd name="connsiteX41" fmla="*/ 1196241 w 1718211"/>
                <a:gd name="connsiteY41" fmla="*/ 15263 h 3305858"/>
                <a:gd name="connsiteX42" fmla="*/ 1243866 w 1718211"/>
                <a:gd name="connsiteY42" fmla="*/ 5738 h 3305858"/>
                <a:gd name="connsiteX43" fmla="*/ 1299111 w 1718211"/>
                <a:gd name="connsiteY43" fmla="*/ 23 h 3305858"/>
                <a:gd name="connsiteX44" fmla="*/ 1369596 w 1718211"/>
                <a:gd name="connsiteY44" fmla="*/ 3833 h 3305858"/>
                <a:gd name="connsiteX45" fmla="*/ 1411506 w 1718211"/>
                <a:gd name="connsiteY45" fmla="*/ 5738 h 3305858"/>
                <a:gd name="connsiteX46" fmla="*/ 1449606 w 1718211"/>
                <a:gd name="connsiteY46" fmla="*/ 15263 h 3305858"/>
                <a:gd name="connsiteX47" fmla="*/ 1495326 w 1718211"/>
                <a:gd name="connsiteY47" fmla="*/ 40028 h 3305858"/>
                <a:gd name="connsiteX48" fmla="*/ 1541046 w 1718211"/>
                <a:gd name="connsiteY48" fmla="*/ 72413 h 3305858"/>
                <a:gd name="connsiteX49" fmla="*/ 1567716 w 1718211"/>
                <a:gd name="connsiteY49" fmla="*/ 95273 h 3305858"/>
                <a:gd name="connsiteX50" fmla="*/ 1609626 w 1718211"/>
                <a:gd name="connsiteY50" fmla="*/ 129563 h 3305858"/>
                <a:gd name="connsiteX51" fmla="*/ 1643916 w 1718211"/>
                <a:gd name="connsiteY51" fmla="*/ 161948 h 3305858"/>
                <a:gd name="connsiteX52" fmla="*/ 1655346 w 1718211"/>
                <a:gd name="connsiteY52" fmla="*/ 213383 h 3305858"/>
                <a:gd name="connsiteX53" fmla="*/ 1645821 w 1718211"/>
                <a:gd name="connsiteY53" fmla="*/ 270533 h 3305858"/>
                <a:gd name="connsiteX54" fmla="*/ 1659156 w 1718211"/>
                <a:gd name="connsiteY54" fmla="*/ 304823 h 3305858"/>
                <a:gd name="connsiteX55" fmla="*/ 1685826 w 1718211"/>
                <a:gd name="connsiteY55" fmla="*/ 331493 h 3305858"/>
                <a:gd name="connsiteX56" fmla="*/ 1695351 w 1718211"/>
                <a:gd name="connsiteY56" fmla="*/ 363878 h 3305858"/>
                <a:gd name="connsiteX57" fmla="*/ 1714401 w 1718211"/>
                <a:gd name="connsiteY57" fmla="*/ 394358 h 3305858"/>
                <a:gd name="connsiteX58" fmla="*/ 1718211 w 1718211"/>
                <a:gd name="connsiteY58" fmla="*/ 430553 h 3305858"/>
                <a:gd name="connsiteX59" fmla="*/ 1708686 w 1718211"/>
                <a:gd name="connsiteY59" fmla="*/ 480083 h 3305858"/>
                <a:gd name="connsiteX60" fmla="*/ 1691541 w 1718211"/>
                <a:gd name="connsiteY60" fmla="*/ 531518 h 3305858"/>
                <a:gd name="connsiteX61" fmla="*/ 1680111 w 1718211"/>
                <a:gd name="connsiteY61" fmla="*/ 584858 h 3305858"/>
                <a:gd name="connsiteX62" fmla="*/ 1668681 w 1718211"/>
                <a:gd name="connsiteY62" fmla="*/ 630578 h 3305858"/>
                <a:gd name="connsiteX63" fmla="*/ 1661061 w 1718211"/>
                <a:gd name="connsiteY63" fmla="*/ 653438 h 3305858"/>
                <a:gd name="connsiteX64" fmla="*/ 1655346 w 1718211"/>
                <a:gd name="connsiteY64" fmla="*/ 683918 h 3305858"/>
                <a:gd name="connsiteX65" fmla="*/ 1628676 w 1718211"/>
                <a:gd name="connsiteY65" fmla="*/ 742973 h 3305858"/>
                <a:gd name="connsiteX66" fmla="*/ 1560096 w 1718211"/>
                <a:gd name="connsiteY66" fmla="*/ 765833 h 3305858"/>
                <a:gd name="connsiteX67" fmla="*/ 1470561 w 1718211"/>
                <a:gd name="connsiteY67" fmla="*/ 760118 h 3305858"/>
                <a:gd name="connsiteX68" fmla="*/ 1394361 w 1718211"/>
                <a:gd name="connsiteY68" fmla="*/ 744878 h 3305858"/>
                <a:gd name="connsiteX69" fmla="*/ 1327686 w 1718211"/>
                <a:gd name="connsiteY69" fmla="*/ 733448 h 3305858"/>
                <a:gd name="connsiteX70" fmla="*/ 1240056 w 1718211"/>
                <a:gd name="connsiteY70" fmla="*/ 741068 h 3305858"/>
                <a:gd name="connsiteX71" fmla="*/ 1213386 w 1718211"/>
                <a:gd name="connsiteY71" fmla="*/ 760118 h 3305858"/>
                <a:gd name="connsiteX72" fmla="*/ 1194336 w 1718211"/>
                <a:gd name="connsiteY72" fmla="*/ 782978 h 3305858"/>
                <a:gd name="connsiteX73" fmla="*/ 1160046 w 1718211"/>
                <a:gd name="connsiteY73" fmla="*/ 809648 h 3305858"/>
                <a:gd name="connsiteX74" fmla="*/ 1125756 w 1718211"/>
                <a:gd name="connsiteY74" fmla="*/ 842033 h 3305858"/>
                <a:gd name="connsiteX75" fmla="*/ 1104801 w 1718211"/>
                <a:gd name="connsiteY75" fmla="*/ 859178 h 3305858"/>
                <a:gd name="connsiteX76" fmla="*/ 1076226 w 1718211"/>
                <a:gd name="connsiteY76" fmla="*/ 885848 h 3305858"/>
                <a:gd name="connsiteX77" fmla="*/ 1051461 w 1718211"/>
                <a:gd name="connsiteY77" fmla="*/ 920138 h 3305858"/>
                <a:gd name="connsiteX78" fmla="*/ 1026696 w 1718211"/>
                <a:gd name="connsiteY78" fmla="*/ 954428 h 3305858"/>
                <a:gd name="connsiteX79" fmla="*/ 1007646 w 1718211"/>
                <a:gd name="connsiteY79" fmla="*/ 996338 h 3305858"/>
                <a:gd name="connsiteX80" fmla="*/ 986691 w 1718211"/>
                <a:gd name="connsiteY80" fmla="*/ 1024913 h 3305858"/>
                <a:gd name="connsiteX81" fmla="*/ 967641 w 1718211"/>
                <a:gd name="connsiteY81" fmla="*/ 1064918 h 3305858"/>
                <a:gd name="connsiteX82" fmla="*/ 942876 w 1718211"/>
                <a:gd name="connsiteY82" fmla="*/ 1112543 h 3305858"/>
                <a:gd name="connsiteX83" fmla="*/ 929541 w 1718211"/>
                <a:gd name="connsiteY83" fmla="*/ 1144928 h 3305858"/>
                <a:gd name="connsiteX84" fmla="*/ 921921 w 1718211"/>
                <a:gd name="connsiteY84" fmla="*/ 1209698 h 3305858"/>
                <a:gd name="connsiteX85" fmla="*/ 967641 w 1718211"/>
                <a:gd name="connsiteY85" fmla="*/ 1238273 h 3305858"/>
                <a:gd name="connsiteX86" fmla="*/ 1009551 w 1718211"/>
                <a:gd name="connsiteY86" fmla="*/ 1283993 h 3305858"/>
                <a:gd name="connsiteX87" fmla="*/ 977166 w 1718211"/>
                <a:gd name="connsiteY87" fmla="*/ 1365908 h 3305858"/>
                <a:gd name="connsiteX88" fmla="*/ 944781 w 1718211"/>
                <a:gd name="connsiteY88" fmla="*/ 1424963 h 3305858"/>
                <a:gd name="connsiteX89" fmla="*/ 910491 w 1718211"/>
                <a:gd name="connsiteY89" fmla="*/ 1468778 h 3305858"/>
                <a:gd name="connsiteX90" fmla="*/ 843816 w 1718211"/>
                <a:gd name="connsiteY90" fmla="*/ 1541168 h 3305858"/>
                <a:gd name="connsiteX91" fmla="*/ 826671 w 1718211"/>
                <a:gd name="connsiteY91" fmla="*/ 1668803 h 3305858"/>
                <a:gd name="connsiteX92" fmla="*/ 803811 w 1718211"/>
                <a:gd name="connsiteY92" fmla="*/ 1832633 h 3305858"/>
                <a:gd name="connsiteX93" fmla="*/ 798096 w 1718211"/>
                <a:gd name="connsiteY93" fmla="*/ 1906928 h 3305858"/>
                <a:gd name="connsiteX94" fmla="*/ 788571 w 1718211"/>
                <a:gd name="connsiteY94" fmla="*/ 2120288 h 3305858"/>
                <a:gd name="connsiteX95" fmla="*/ 815241 w 1718211"/>
                <a:gd name="connsiteY95" fmla="*/ 2547008 h 3305858"/>
                <a:gd name="connsiteX96" fmla="*/ 828576 w 1718211"/>
                <a:gd name="connsiteY96" fmla="*/ 3061358 h 3305858"/>
                <a:gd name="connsiteX97" fmla="*/ 822861 w 1718211"/>
                <a:gd name="connsiteY97" fmla="*/ 3282338 h 3305858"/>
                <a:gd name="connsiteX98" fmla="*/ 739041 w 1718211"/>
                <a:gd name="connsiteY98" fmla="*/ 3299483 h 3305858"/>
                <a:gd name="connsiteX99" fmla="*/ 438051 w 1718211"/>
                <a:gd name="connsiteY99" fmla="*/ 3291863 h 3305858"/>
                <a:gd name="connsiteX100" fmla="*/ 308511 w 1718211"/>
                <a:gd name="connsiteY100" fmla="*/ 3286148 h 3305858"/>
                <a:gd name="connsiteX0" fmla="*/ 308511 w 1718211"/>
                <a:gd name="connsiteY0" fmla="*/ 3286570 h 3306280"/>
                <a:gd name="connsiteX1" fmla="*/ 291366 w 1718211"/>
                <a:gd name="connsiteY1" fmla="*/ 3181795 h 3306280"/>
                <a:gd name="connsiteX2" fmla="*/ 289461 w 1718211"/>
                <a:gd name="connsiteY2" fmla="*/ 3061780 h 3306280"/>
                <a:gd name="connsiteX3" fmla="*/ 253266 w 1718211"/>
                <a:gd name="connsiteY3" fmla="*/ 2768410 h 3306280"/>
                <a:gd name="connsiteX4" fmla="*/ 234216 w 1718211"/>
                <a:gd name="connsiteY4" fmla="*/ 2566480 h 3306280"/>
                <a:gd name="connsiteX5" fmla="*/ 224691 w 1718211"/>
                <a:gd name="connsiteY5" fmla="*/ 2454085 h 3306280"/>
                <a:gd name="connsiteX6" fmla="*/ 207546 w 1718211"/>
                <a:gd name="connsiteY6" fmla="*/ 2250250 h 3306280"/>
                <a:gd name="connsiteX7" fmla="*/ 188496 w 1718211"/>
                <a:gd name="connsiteY7" fmla="*/ 2063560 h 3306280"/>
                <a:gd name="connsiteX8" fmla="*/ 178971 w 1718211"/>
                <a:gd name="connsiteY8" fmla="*/ 1850200 h 3306280"/>
                <a:gd name="connsiteX9" fmla="*/ 192306 w 1718211"/>
                <a:gd name="connsiteY9" fmla="*/ 1181545 h 3306280"/>
                <a:gd name="connsiteX10" fmla="*/ 186591 w 1718211"/>
                <a:gd name="connsiteY10" fmla="*/ 1128205 h 3306280"/>
                <a:gd name="connsiteX11" fmla="*/ 178971 w 1718211"/>
                <a:gd name="connsiteY11" fmla="*/ 1080580 h 3306280"/>
                <a:gd name="connsiteX12" fmla="*/ 152301 w 1718211"/>
                <a:gd name="connsiteY12" fmla="*/ 1040575 h 3306280"/>
                <a:gd name="connsiteX13" fmla="*/ 114201 w 1718211"/>
                <a:gd name="connsiteY13" fmla="*/ 996760 h 3306280"/>
                <a:gd name="connsiteX14" fmla="*/ 87531 w 1718211"/>
                <a:gd name="connsiteY14" fmla="*/ 968185 h 3306280"/>
                <a:gd name="connsiteX15" fmla="*/ 47526 w 1718211"/>
                <a:gd name="connsiteY15" fmla="*/ 920560 h 3306280"/>
                <a:gd name="connsiteX16" fmla="*/ 3711 w 1718211"/>
                <a:gd name="connsiteY16" fmla="*/ 832930 h 3306280"/>
                <a:gd name="connsiteX17" fmla="*/ 3711 w 1718211"/>
                <a:gd name="connsiteY17" fmla="*/ 770065 h 3306280"/>
                <a:gd name="connsiteX18" fmla="*/ 15141 w 1718211"/>
                <a:gd name="connsiteY18" fmla="*/ 714820 h 3306280"/>
                <a:gd name="connsiteX19" fmla="*/ 53241 w 1718211"/>
                <a:gd name="connsiteY19" fmla="*/ 646240 h 3306280"/>
                <a:gd name="connsiteX20" fmla="*/ 66576 w 1718211"/>
                <a:gd name="connsiteY20" fmla="*/ 568135 h 3306280"/>
                <a:gd name="connsiteX21" fmla="*/ 76101 w 1718211"/>
                <a:gd name="connsiteY21" fmla="*/ 531940 h 3306280"/>
                <a:gd name="connsiteX22" fmla="*/ 110391 w 1718211"/>
                <a:gd name="connsiteY22" fmla="*/ 478600 h 3306280"/>
                <a:gd name="connsiteX23" fmla="*/ 165636 w 1718211"/>
                <a:gd name="connsiteY23" fmla="*/ 421450 h 3306280"/>
                <a:gd name="connsiteX24" fmla="*/ 175161 w 1718211"/>
                <a:gd name="connsiteY24" fmla="*/ 349060 h 3306280"/>
                <a:gd name="connsiteX25" fmla="*/ 297081 w 1718211"/>
                <a:gd name="connsiteY25" fmla="*/ 303340 h 3306280"/>
                <a:gd name="connsiteX26" fmla="*/ 335181 w 1718211"/>
                <a:gd name="connsiteY26" fmla="*/ 288100 h 3306280"/>
                <a:gd name="connsiteX27" fmla="*/ 457101 w 1718211"/>
                <a:gd name="connsiteY27" fmla="*/ 251905 h 3306280"/>
                <a:gd name="connsiteX28" fmla="*/ 544731 w 1718211"/>
                <a:gd name="connsiteY28" fmla="*/ 257620 h 3306280"/>
                <a:gd name="connsiteX29" fmla="*/ 563781 w 1718211"/>
                <a:gd name="connsiteY29" fmla="*/ 303340 h 3306280"/>
                <a:gd name="connsiteX30" fmla="*/ 548541 w 1718211"/>
                <a:gd name="connsiteY30" fmla="*/ 396685 h 3306280"/>
                <a:gd name="connsiteX31" fmla="*/ 577116 w 1718211"/>
                <a:gd name="connsiteY31" fmla="*/ 457645 h 3306280"/>
                <a:gd name="connsiteX32" fmla="*/ 700941 w 1718211"/>
                <a:gd name="connsiteY32" fmla="*/ 425260 h 3306280"/>
                <a:gd name="connsiteX33" fmla="*/ 777141 w 1718211"/>
                <a:gd name="connsiteY33" fmla="*/ 396685 h 3306280"/>
                <a:gd name="connsiteX34" fmla="*/ 830481 w 1718211"/>
                <a:gd name="connsiteY34" fmla="*/ 364300 h 3306280"/>
                <a:gd name="connsiteX35" fmla="*/ 853341 w 1718211"/>
                <a:gd name="connsiteY35" fmla="*/ 335725 h 3306280"/>
                <a:gd name="connsiteX36" fmla="*/ 834291 w 1718211"/>
                <a:gd name="connsiteY36" fmla="*/ 248095 h 3306280"/>
                <a:gd name="connsiteX37" fmla="*/ 853341 w 1718211"/>
                <a:gd name="connsiteY37" fmla="*/ 211900 h 3306280"/>
                <a:gd name="connsiteX38" fmla="*/ 977166 w 1718211"/>
                <a:gd name="connsiteY38" fmla="*/ 126175 h 3306280"/>
                <a:gd name="connsiteX39" fmla="*/ 1013361 w 1718211"/>
                <a:gd name="connsiteY39" fmla="*/ 105220 h 3306280"/>
                <a:gd name="connsiteX40" fmla="*/ 1112421 w 1718211"/>
                <a:gd name="connsiteY40" fmla="*/ 42355 h 3306280"/>
                <a:gd name="connsiteX41" fmla="*/ 1196241 w 1718211"/>
                <a:gd name="connsiteY41" fmla="*/ 15685 h 3306280"/>
                <a:gd name="connsiteX42" fmla="*/ 1299111 w 1718211"/>
                <a:gd name="connsiteY42" fmla="*/ 445 h 3306280"/>
                <a:gd name="connsiteX43" fmla="*/ 1369596 w 1718211"/>
                <a:gd name="connsiteY43" fmla="*/ 4255 h 3306280"/>
                <a:gd name="connsiteX44" fmla="*/ 1411506 w 1718211"/>
                <a:gd name="connsiteY44" fmla="*/ 6160 h 3306280"/>
                <a:gd name="connsiteX45" fmla="*/ 1449606 w 1718211"/>
                <a:gd name="connsiteY45" fmla="*/ 15685 h 3306280"/>
                <a:gd name="connsiteX46" fmla="*/ 1495326 w 1718211"/>
                <a:gd name="connsiteY46" fmla="*/ 40450 h 3306280"/>
                <a:gd name="connsiteX47" fmla="*/ 1541046 w 1718211"/>
                <a:gd name="connsiteY47" fmla="*/ 72835 h 3306280"/>
                <a:gd name="connsiteX48" fmla="*/ 1567716 w 1718211"/>
                <a:gd name="connsiteY48" fmla="*/ 95695 h 3306280"/>
                <a:gd name="connsiteX49" fmla="*/ 1609626 w 1718211"/>
                <a:gd name="connsiteY49" fmla="*/ 129985 h 3306280"/>
                <a:gd name="connsiteX50" fmla="*/ 1643916 w 1718211"/>
                <a:gd name="connsiteY50" fmla="*/ 162370 h 3306280"/>
                <a:gd name="connsiteX51" fmla="*/ 1655346 w 1718211"/>
                <a:gd name="connsiteY51" fmla="*/ 213805 h 3306280"/>
                <a:gd name="connsiteX52" fmla="*/ 1645821 w 1718211"/>
                <a:gd name="connsiteY52" fmla="*/ 270955 h 3306280"/>
                <a:gd name="connsiteX53" fmla="*/ 1659156 w 1718211"/>
                <a:gd name="connsiteY53" fmla="*/ 305245 h 3306280"/>
                <a:gd name="connsiteX54" fmla="*/ 1685826 w 1718211"/>
                <a:gd name="connsiteY54" fmla="*/ 331915 h 3306280"/>
                <a:gd name="connsiteX55" fmla="*/ 1695351 w 1718211"/>
                <a:gd name="connsiteY55" fmla="*/ 364300 h 3306280"/>
                <a:gd name="connsiteX56" fmla="*/ 1714401 w 1718211"/>
                <a:gd name="connsiteY56" fmla="*/ 394780 h 3306280"/>
                <a:gd name="connsiteX57" fmla="*/ 1718211 w 1718211"/>
                <a:gd name="connsiteY57" fmla="*/ 430975 h 3306280"/>
                <a:gd name="connsiteX58" fmla="*/ 1708686 w 1718211"/>
                <a:gd name="connsiteY58" fmla="*/ 480505 h 3306280"/>
                <a:gd name="connsiteX59" fmla="*/ 1691541 w 1718211"/>
                <a:gd name="connsiteY59" fmla="*/ 531940 h 3306280"/>
                <a:gd name="connsiteX60" fmla="*/ 1680111 w 1718211"/>
                <a:gd name="connsiteY60" fmla="*/ 585280 h 3306280"/>
                <a:gd name="connsiteX61" fmla="*/ 1668681 w 1718211"/>
                <a:gd name="connsiteY61" fmla="*/ 631000 h 3306280"/>
                <a:gd name="connsiteX62" fmla="*/ 1661061 w 1718211"/>
                <a:gd name="connsiteY62" fmla="*/ 653860 h 3306280"/>
                <a:gd name="connsiteX63" fmla="*/ 1655346 w 1718211"/>
                <a:gd name="connsiteY63" fmla="*/ 684340 h 3306280"/>
                <a:gd name="connsiteX64" fmla="*/ 1628676 w 1718211"/>
                <a:gd name="connsiteY64" fmla="*/ 743395 h 3306280"/>
                <a:gd name="connsiteX65" fmla="*/ 1560096 w 1718211"/>
                <a:gd name="connsiteY65" fmla="*/ 766255 h 3306280"/>
                <a:gd name="connsiteX66" fmla="*/ 1470561 w 1718211"/>
                <a:gd name="connsiteY66" fmla="*/ 760540 h 3306280"/>
                <a:gd name="connsiteX67" fmla="*/ 1394361 w 1718211"/>
                <a:gd name="connsiteY67" fmla="*/ 745300 h 3306280"/>
                <a:gd name="connsiteX68" fmla="*/ 1327686 w 1718211"/>
                <a:gd name="connsiteY68" fmla="*/ 733870 h 3306280"/>
                <a:gd name="connsiteX69" fmla="*/ 1240056 w 1718211"/>
                <a:gd name="connsiteY69" fmla="*/ 741490 h 3306280"/>
                <a:gd name="connsiteX70" fmla="*/ 1213386 w 1718211"/>
                <a:gd name="connsiteY70" fmla="*/ 760540 h 3306280"/>
                <a:gd name="connsiteX71" fmla="*/ 1194336 w 1718211"/>
                <a:gd name="connsiteY71" fmla="*/ 783400 h 3306280"/>
                <a:gd name="connsiteX72" fmla="*/ 1160046 w 1718211"/>
                <a:gd name="connsiteY72" fmla="*/ 810070 h 3306280"/>
                <a:gd name="connsiteX73" fmla="*/ 1125756 w 1718211"/>
                <a:gd name="connsiteY73" fmla="*/ 842455 h 3306280"/>
                <a:gd name="connsiteX74" fmla="*/ 1104801 w 1718211"/>
                <a:gd name="connsiteY74" fmla="*/ 859600 h 3306280"/>
                <a:gd name="connsiteX75" fmla="*/ 1076226 w 1718211"/>
                <a:gd name="connsiteY75" fmla="*/ 886270 h 3306280"/>
                <a:gd name="connsiteX76" fmla="*/ 1051461 w 1718211"/>
                <a:gd name="connsiteY76" fmla="*/ 920560 h 3306280"/>
                <a:gd name="connsiteX77" fmla="*/ 1026696 w 1718211"/>
                <a:gd name="connsiteY77" fmla="*/ 954850 h 3306280"/>
                <a:gd name="connsiteX78" fmla="*/ 1007646 w 1718211"/>
                <a:gd name="connsiteY78" fmla="*/ 996760 h 3306280"/>
                <a:gd name="connsiteX79" fmla="*/ 986691 w 1718211"/>
                <a:gd name="connsiteY79" fmla="*/ 1025335 h 3306280"/>
                <a:gd name="connsiteX80" fmla="*/ 967641 w 1718211"/>
                <a:gd name="connsiteY80" fmla="*/ 1065340 h 3306280"/>
                <a:gd name="connsiteX81" fmla="*/ 942876 w 1718211"/>
                <a:gd name="connsiteY81" fmla="*/ 1112965 h 3306280"/>
                <a:gd name="connsiteX82" fmla="*/ 929541 w 1718211"/>
                <a:gd name="connsiteY82" fmla="*/ 1145350 h 3306280"/>
                <a:gd name="connsiteX83" fmla="*/ 921921 w 1718211"/>
                <a:gd name="connsiteY83" fmla="*/ 1210120 h 3306280"/>
                <a:gd name="connsiteX84" fmla="*/ 967641 w 1718211"/>
                <a:gd name="connsiteY84" fmla="*/ 1238695 h 3306280"/>
                <a:gd name="connsiteX85" fmla="*/ 1009551 w 1718211"/>
                <a:gd name="connsiteY85" fmla="*/ 1284415 h 3306280"/>
                <a:gd name="connsiteX86" fmla="*/ 977166 w 1718211"/>
                <a:gd name="connsiteY86" fmla="*/ 1366330 h 3306280"/>
                <a:gd name="connsiteX87" fmla="*/ 944781 w 1718211"/>
                <a:gd name="connsiteY87" fmla="*/ 1425385 h 3306280"/>
                <a:gd name="connsiteX88" fmla="*/ 910491 w 1718211"/>
                <a:gd name="connsiteY88" fmla="*/ 1469200 h 3306280"/>
                <a:gd name="connsiteX89" fmla="*/ 843816 w 1718211"/>
                <a:gd name="connsiteY89" fmla="*/ 1541590 h 3306280"/>
                <a:gd name="connsiteX90" fmla="*/ 826671 w 1718211"/>
                <a:gd name="connsiteY90" fmla="*/ 1669225 h 3306280"/>
                <a:gd name="connsiteX91" fmla="*/ 803811 w 1718211"/>
                <a:gd name="connsiteY91" fmla="*/ 1833055 h 3306280"/>
                <a:gd name="connsiteX92" fmla="*/ 798096 w 1718211"/>
                <a:gd name="connsiteY92" fmla="*/ 1907350 h 3306280"/>
                <a:gd name="connsiteX93" fmla="*/ 788571 w 1718211"/>
                <a:gd name="connsiteY93" fmla="*/ 2120710 h 3306280"/>
                <a:gd name="connsiteX94" fmla="*/ 815241 w 1718211"/>
                <a:gd name="connsiteY94" fmla="*/ 2547430 h 3306280"/>
                <a:gd name="connsiteX95" fmla="*/ 828576 w 1718211"/>
                <a:gd name="connsiteY95" fmla="*/ 3061780 h 3306280"/>
                <a:gd name="connsiteX96" fmla="*/ 822861 w 1718211"/>
                <a:gd name="connsiteY96" fmla="*/ 3282760 h 3306280"/>
                <a:gd name="connsiteX97" fmla="*/ 739041 w 1718211"/>
                <a:gd name="connsiteY97" fmla="*/ 3299905 h 3306280"/>
                <a:gd name="connsiteX98" fmla="*/ 438051 w 1718211"/>
                <a:gd name="connsiteY98" fmla="*/ 3292285 h 3306280"/>
                <a:gd name="connsiteX99" fmla="*/ 308511 w 1718211"/>
                <a:gd name="connsiteY99" fmla="*/ 3286570 h 3306280"/>
                <a:gd name="connsiteX0" fmla="*/ 308511 w 1718211"/>
                <a:gd name="connsiteY0" fmla="*/ 3288342 h 3308052"/>
                <a:gd name="connsiteX1" fmla="*/ 291366 w 1718211"/>
                <a:gd name="connsiteY1" fmla="*/ 3183567 h 3308052"/>
                <a:gd name="connsiteX2" fmla="*/ 289461 w 1718211"/>
                <a:gd name="connsiteY2" fmla="*/ 3063552 h 3308052"/>
                <a:gd name="connsiteX3" fmla="*/ 253266 w 1718211"/>
                <a:gd name="connsiteY3" fmla="*/ 2770182 h 3308052"/>
                <a:gd name="connsiteX4" fmla="*/ 234216 w 1718211"/>
                <a:gd name="connsiteY4" fmla="*/ 2568252 h 3308052"/>
                <a:gd name="connsiteX5" fmla="*/ 224691 w 1718211"/>
                <a:gd name="connsiteY5" fmla="*/ 2455857 h 3308052"/>
                <a:gd name="connsiteX6" fmla="*/ 207546 w 1718211"/>
                <a:gd name="connsiteY6" fmla="*/ 2252022 h 3308052"/>
                <a:gd name="connsiteX7" fmla="*/ 188496 w 1718211"/>
                <a:gd name="connsiteY7" fmla="*/ 2065332 h 3308052"/>
                <a:gd name="connsiteX8" fmla="*/ 178971 w 1718211"/>
                <a:gd name="connsiteY8" fmla="*/ 1851972 h 3308052"/>
                <a:gd name="connsiteX9" fmla="*/ 192306 w 1718211"/>
                <a:gd name="connsiteY9" fmla="*/ 1183317 h 3308052"/>
                <a:gd name="connsiteX10" fmla="*/ 186591 w 1718211"/>
                <a:gd name="connsiteY10" fmla="*/ 1129977 h 3308052"/>
                <a:gd name="connsiteX11" fmla="*/ 178971 w 1718211"/>
                <a:gd name="connsiteY11" fmla="*/ 1082352 h 3308052"/>
                <a:gd name="connsiteX12" fmla="*/ 152301 w 1718211"/>
                <a:gd name="connsiteY12" fmla="*/ 1042347 h 3308052"/>
                <a:gd name="connsiteX13" fmla="*/ 114201 w 1718211"/>
                <a:gd name="connsiteY13" fmla="*/ 998532 h 3308052"/>
                <a:gd name="connsiteX14" fmla="*/ 87531 w 1718211"/>
                <a:gd name="connsiteY14" fmla="*/ 969957 h 3308052"/>
                <a:gd name="connsiteX15" fmla="*/ 47526 w 1718211"/>
                <a:gd name="connsiteY15" fmla="*/ 922332 h 3308052"/>
                <a:gd name="connsiteX16" fmla="*/ 3711 w 1718211"/>
                <a:gd name="connsiteY16" fmla="*/ 834702 h 3308052"/>
                <a:gd name="connsiteX17" fmla="*/ 3711 w 1718211"/>
                <a:gd name="connsiteY17" fmla="*/ 771837 h 3308052"/>
                <a:gd name="connsiteX18" fmla="*/ 15141 w 1718211"/>
                <a:gd name="connsiteY18" fmla="*/ 716592 h 3308052"/>
                <a:gd name="connsiteX19" fmla="*/ 53241 w 1718211"/>
                <a:gd name="connsiteY19" fmla="*/ 648012 h 3308052"/>
                <a:gd name="connsiteX20" fmla="*/ 66576 w 1718211"/>
                <a:gd name="connsiteY20" fmla="*/ 569907 h 3308052"/>
                <a:gd name="connsiteX21" fmla="*/ 76101 w 1718211"/>
                <a:gd name="connsiteY21" fmla="*/ 533712 h 3308052"/>
                <a:gd name="connsiteX22" fmla="*/ 110391 w 1718211"/>
                <a:gd name="connsiteY22" fmla="*/ 480372 h 3308052"/>
                <a:gd name="connsiteX23" fmla="*/ 165636 w 1718211"/>
                <a:gd name="connsiteY23" fmla="*/ 423222 h 3308052"/>
                <a:gd name="connsiteX24" fmla="*/ 175161 w 1718211"/>
                <a:gd name="connsiteY24" fmla="*/ 350832 h 3308052"/>
                <a:gd name="connsiteX25" fmla="*/ 297081 w 1718211"/>
                <a:gd name="connsiteY25" fmla="*/ 305112 h 3308052"/>
                <a:gd name="connsiteX26" fmla="*/ 335181 w 1718211"/>
                <a:gd name="connsiteY26" fmla="*/ 289872 h 3308052"/>
                <a:gd name="connsiteX27" fmla="*/ 457101 w 1718211"/>
                <a:gd name="connsiteY27" fmla="*/ 253677 h 3308052"/>
                <a:gd name="connsiteX28" fmla="*/ 544731 w 1718211"/>
                <a:gd name="connsiteY28" fmla="*/ 259392 h 3308052"/>
                <a:gd name="connsiteX29" fmla="*/ 563781 w 1718211"/>
                <a:gd name="connsiteY29" fmla="*/ 305112 h 3308052"/>
                <a:gd name="connsiteX30" fmla="*/ 548541 w 1718211"/>
                <a:gd name="connsiteY30" fmla="*/ 398457 h 3308052"/>
                <a:gd name="connsiteX31" fmla="*/ 577116 w 1718211"/>
                <a:gd name="connsiteY31" fmla="*/ 459417 h 3308052"/>
                <a:gd name="connsiteX32" fmla="*/ 700941 w 1718211"/>
                <a:gd name="connsiteY32" fmla="*/ 427032 h 3308052"/>
                <a:gd name="connsiteX33" fmla="*/ 777141 w 1718211"/>
                <a:gd name="connsiteY33" fmla="*/ 398457 h 3308052"/>
                <a:gd name="connsiteX34" fmla="*/ 830481 w 1718211"/>
                <a:gd name="connsiteY34" fmla="*/ 366072 h 3308052"/>
                <a:gd name="connsiteX35" fmla="*/ 853341 w 1718211"/>
                <a:gd name="connsiteY35" fmla="*/ 337497 h 3308052"/>
                <a:gd name="connsiteX36" fmla="*/ 834291 w 1718211"/>
                <a:gd name="connsiteY36" fmla="*/ 249867 h 3308052"/>
                <a:gd name="connsiteX37" fmla="*/ 853341 w 1718211"/>
                <a:gd name="connsiteY37" fmla="*/ 213672 h 3308052"/>
                <a:gd name="connsiteX38" fmla="*/ 977166 w 1718211"/>
                <a:gd name="connsiteY38" fmla="*/ 127947 h 3308052"/>
                <a:gd name="connsiteX39" fmla="*/ 1013361 w 1718211"/>
                <a:gd name="connsiteY39" fmla="*/ 106992 h 3308052"/>
                <a:gd name="connsiteX40" fmla="*/ 1112421 w 1718211"/>
                <a:gd name="connsiteY40" fmla="*/ 44127 h 3308052"/>
                <a:gd name="connsiteX41" fmla="*/ 1299111 w 1718211"/>
                <a:gd name="connsiteY41" fmla="*/ 2217 h 3308052"/>
                <a:gd name="connsiteX42" fmla="*/ 1369596 w 1718211"/>
                <a:gd name="connsiteY42" fmla="*/ 6027 h 3308052"/>
                <a:gd name="connsiteX43" fmla="*/ 1411506 w 1718211"/>
                <a:gd name="connsiteY43" fmla="*/ 7932 h 3308052"/>
                <a:gd name="connsiteX44" fmla="*/ 1449606 w 1718211"/>
                <a:gd name="connsiteY44" fmla="*/ 17457 h 3308052"/>
                <a:gd name="connsiteX45" fmla="*/ 1495326 w 1718211"/>
                <a:gd name="connsiteY45" fmla="*/ 42222 h 3308052"/>
                <a:gd name="connsiteX46" fmla="*/ 1541046 w 1718211"/>
                <a:gd name="connsiteY46" fmla="*/ 74607 h 3308052"/>
                <a:gd name="connsiteX47" fmla="*/ 1567716 w 1718211"/>
                <a:gd name="connsiteY47" fmla="*/ 97467 h 3308052"/>
                <a:gd name="connsiteX48" fmla="*/ 1609626 w 1718211"/>
                <a:gd name="connsiteY48" fmla="*/ 131757 h 3308052"/>
                <a:gd name="connsiteX49" fmla="*/ 1643916 w 1718211"/>
                <a:gd name="connsiteY49" fmla="*/ 164142 h 3308052"/>
                <a:gd name="connsiteX50" fmla="*/ 1655346 w 1718211"/>
                <a:gd name="connsiteY50" fmla="*/ 215577 h 3308052"/>
                <a:gd name="connsiteX51" fmla="*/ 1645821 w 1718211"/>
                <a:gd name="connsiteY51" fmla="*/ 272727 h 3308052"/>
                <a:gd name="connsiteX52" fmla="*/ 1659156 w 1718211"/>
                <a:gd name="connsiteY52" fmla="*/ 307017 h 3308052"/>
                <a:gd name="connsiteX53" fmla="*/ 1685826 w 1718211"/>
                <a:gd name="connsiteY53" fmla="*/ 333687 h 3308052"/>
                <a:gd name="connsiteX54" fmla="*/ 1695351 w 1718211"/>
                <a:gd name="connsiteY54" fmla="*/ 366072 h 3308052"/>
                <a:gd name="connsiteX55" fmla="*/ 1714401 w 1718211"/>
                <a:gd name="connsiteY55" fmla="*/ 396552 h 3308052"/>
                <a:gd name="connsiteX56" fmla="*/ 1718211 w 1718211"/>
                <a:gd name="connsiteY56" fmla="*/ 432747 h 3308052"/>
                <a:gd name="connsiteX57" fmla="*/ 1708686 w 1718211"/>
                <a:gd name="connsiteY57" fmla="*/ 482277 h 3308052"/>
                <a:gd name="connsiteX58" fmla="*/ 1691541 w 1718211"/>
                <a:gd name="connsiteY58" fmla="*/ 533712 h 3308052"/>
                <a:gd name="connsiteX59" fmla="*/ 1680111 w 1718211"/>
                <a:gd name="connsiteY59" fmla="*/ 587052 h 3308052"/>
                <a:gd name="connsiteX60" fmla="*/ 1668681 w 1718211"/>
                <a:gd name="connsiteY60" fmla="*/ 632772 h 3308052"/>
                <a:gd name="connsiteX61" fmla="*/ 1661061 w 1718211"/>
                <a:gd name="connsiteY61" fmla="*/ 655632 h 3308052"/>
                <a:gd name="connsiteX62" fmla="*/ 1655346 w 1718211"/>
                <a:gd name="connsiteY62" fmla="*/ 686112 h 3308052"/>
                <a:gd name="connsiteX63" fmla="*/ 1628676 w 1718211"/>
                <a:gd name="connsiteY63" fmla="*/ 745167 h 3308052"/>
                <a:gd name="connsiteX64" fmla="*/ 1560096 w 1718211"/>
                <a:gd name="connsiteY64" fmla="*/ 768027 h 3308052"/>
                <a:gd name="connsiteX65" fmla="*/ 1470561 w 1718211"/>
                <a:gd name="connsiteY65" fmla="*/ 762312 h 3308052"/>
                <a:gd name="connsiteX66" fmla="*/ 1394361 w 1718211"/>
                <a:gd name="connsiteY66" fmla="*/ 747072 h 3308052"/>
                <a:gd name="connsiteX67" fmla="*/ 1327686 w 1718211"/>
                <a:gd name="connsiteY67" fmla="*/ 735642 h 3308052"/>
                <a:gd name="connsiteX68" fmla="*/ 1240056 w 1718211"/>
                <a:gd name="connsiteY68" fmla="*/ 743262 h 3308052"/>
                <a:gd name="connsiteX69" fmla="*/ 1213386 w 1718211"/>
                <a:gd name="connsiteY69" fmla="*/ 762312 h 3308052"/>
                <a:gd name="connsiteX70" fmla="*/ 1194336 w 1718211"/>
                <a:gd name="connsiteY70" fmla="*/ 785172 h 3308052"/>
                <a:gd name="connsiteX71" fmla="*/ 1160046 w 1718211"/>
                <a:gd name="connsiteY71" fmla="*/ 811842 h 3308052"/>
                <a:gd name="connsiteX72" fmla="*/ 1125756 w 1718211"/>
                <a:gd name="connsiteY72" fmla="*/ 844227 h 3308052"/>
                <a:gd name="connsiteX73" fmla="*/ 1104801 w 1718211"/>
                <a:gd name="connsiteY73" fmla="*/ 861372 h 3308052"/>
                <a:gd name="connsiteX74" fmla="*/ 1076226 w 1718211"/>
                <a:gd name="connsiteY74" fmla="*/ 888042 h 3308052"/>
                <a:gd name="connsiteX75" fmla="*/ 1051461 w 1718211"/>
                <a:gd name="connsiteY75" fmla="*/ 922332 h 3308052"/>
                <a:gd name="connsiteX76" fmla="*/ 1026696 w 1718211"/>
                <a:gd name="connsiteY76" fmla="*/ 956622 h 3308052"/>
                <a:gd name="connsiteX77" fmla="*/ 1007646 w 1718211"/>
                <a:gd name="connsiteY77" fmla="*/ 998532 h 3308052"/>
                <a:gd name="connsiteX78" fmla="*/ 986691 w 1718211"/>
                <a:gd name="connsiteY78" fmla="*/ 1027107 h 3308052"/>
                <a:gd name="connsiteX79" fmla="*/ 967641 w 1718211"/>
                <a:gd name="connsiteY79" fmla="*/ 1067112 h 3308052"/>
                <a:gd name="connsiteX80" fmla="*/ 942876 w 1718211"/>
                <a:gd name="connsiteY80" fmla="*/ 1114737 h 3308052"/>
                <a:gd name="connsiteX81" fmla="*/ 929541 w 1718211"/>
                <a:gd name="connsiteY81" fmla="*/ 1147122 h 3308052"/>
                <a:gd name="connsiteX82" fmla="*/ 921921 w 1718211"/>
                <a:gd name="connsiteY82" fmla="*/ 1211892 h 3308052"/>
                <a:gd name="connsiteX83" fmla="*/ 967641 w 1718211"/>
                <a:gd name="connsiteY83" fmla="*/ 1240467 h 3308052"/>
                <a:gd name="connsiteX84" fmla="*/ 1009551 w 1718211"/>
                <a:gd name="connsiteY84" fmla="*/ 1286187 h 3308052"/>
                <a:gd name="connsiteX85" fmla="*/ 977166 w 1718211"/>
                <a:gd name="connsiteY85" fmla="*/ 1368102 h 3308052"/>
                <a:gd name="connsiteX86" fmla="*/ 944781 w 1718211"/>
                <a:gd name="connsiteY86" fmla="*/ 1427157 h 3308052"/>
                <a:gd name="connsiteX87" fmla="*/ 910491 w 1718211"/>
                <a:gd name="connsiteY87" fmla="*/ 1470972 h 3308052"/>
                <a:gd name="connsiteX88" fmla="*/ 843816 w 1718211"/>
                <a:gd name="connsiteY88" fmla="*/ 1543362 h 3308052"/>
                <a:gd name="connsiteX89" fmla="*/ 826671 w 1718211"/>
                <a:gd name="connsiteY89" fmla="*/ 1670997 h 3308052"/>
                <a:gd name="connsiteX90" fmla="*/ 803811 w 1718211"/>
                <a:gd name="connsiteY90" fmla="*/ 1834827 h 3308052"/>
                <a:gd name="connsiteX91" fmla="*/ 798096 w 1718211"/>
                <a:gd name="connsiteY91" fmla="*/ 1909122 h 3308052"/>
                <a:gd name="connsiteX92" fmla="*/ 788571 w 1718211"/>
                <a:gd name="connsiteY92" fmla="*/ 2122482 h 3308052"/>
                <a:gd name="connsiteX93" fmla="*/ 815241 w 1718211"/>
                <a:gd name="connsiteY93" fmla="*/ 2549202 h 3308052"/>
                <a:gd name="connsiteX94" fmla="*/ 828576 w 1718211"/>
                <a:gd name="connsiteY94" fmla="*/ 3063552 h 3308052"/>
                <a:gd name="connsiteX95" fmla="*/ 822861 w 1718211"/>
                <a:gd name="connsiteY95" fmla="*/ 3284532 h 3308052"/>
                <a:gd name="connsiteX96" fmla="*/ 739041 w 1718211"/>
                <a:gd name="connsiteY96" fmla="*/ 3301677 h 3308052"/>
                <a:gd name="connsiteX97" fmla="*/ 438051 w 1718211"/>
                <a:gd name="connsiteY97" fmla="*/ 3294057 h 3308052"/>
                <a:gd name="connsiteX98" fmla="*/ 308511 w 1718211"/>
                <a:gd name="connsiteY98" fmla="*/ 3288342 h 3308052"/>
                <a:gd name="connsiteX0" fmla="*/ 308511 w 1718211"/>
                <a:gd name="connsiteY0" fmla="*/ 3288139 h 3307849"/>
                <a:gd name="connsiteX1" fmla="*/ 291366 w 1718211"/>
                <a:gd name="connsiteY1" fmla="*/ 3183364 h 3307849"/>
                <a:gd name="connsiteX2" fmla="*/ 289461 w 1718211"/>
                <a:gd name="connsiteY2" fmla="*/ 3063349 h 3307849"/>
                <a:gd name="connsiteX3" fmla="*/ 253266 w 1718211"/>
                <a:gd name="connsiteY3" fmla="*/ 2769979 h 3307849"/>
                <a:gd name="connsiteX4" fmla="*/ 234216 w 1718211"/>
                <a:gd name="connsiteY4" fmla="*/ 2568049 h 3307849"/>
                <a:gd name="connsiteX5" fmla="*/ 224691 w 1718211"/>
                <a:gd name="connsiteY5" fmla="*/ 2455654 h 3307849"/>
                <a:gd name="connsiteX6" fmla="*/ 207546 w 1718211"/>
                <a:gd name="connsiteY6" fmla="*/ 2251819 h 3307849"/>
                <a:gd name="connsiteX7" fmla="*/ 188496 w 1718211"/>
                <a:gd name="connsiteY7" fmla="*/ 2065129 h 3307849"/>
                <a:gd name="connsiteX8" fmla="*/ 178971 w 1718211"/>
                <a:gd name="connsiteY8" fmla="*/ 1851769 h 3307849"/>
                <a:gd name="connsiteX9" fmla="*/ 192306 w 1718211"/>
                <a:gd name="connsiteY9" fmla="*/ 1183114 h 3307849"/>
                <a:gd name="connsiteX10" fmla="*/ 186591 w 1718211"/>
                <a:gd name="connsiteY10" fmla="*/ 1129774 h 3307849"/>
                <a:gd name="connsiteX11" fmla="*/ 178971 w 1718211"/>
                <a:gd name="connsiteY11" fmla="*/ 1082149 h 3307849"/>
                <a:gd name="connsiteX12" fmla="*/ 152301 w 1718211"/>
                <a:gd name="connsiteY12" fmla="*/ 1042144 h 3307849"/>
                <a:gd name="connsiteX13" fmla="*/ 114201 w 1718211"/>
                <a:gd name="connsiteY13" fmla="*/ 998329 h 3307849"/>
                <a:gd name="connsiteX14" fmla="*/ 87531 w 1718211"/>
                <a:gd name="connsiteY14" fmla="*/ 969754 h 3307849"/>
                <a:gd name="connsiteX15" fmla="*/ 47526 w 1718211"/>
                <a:gd name="connsiteY15" fmla="*/ 922129 h 3307849"/>
                <a:gd name="connsiteX16" fmla="*/ 3711 w 1718211"/>
                <a:gd name="connsiteY16" fmla="*/ 834499 h 3307849"/>
                <a:gd name="connsiteX17" fmla="*/ 3711 w 1718211"/>
                <a:gd name="connsiteY17" fmla="*/ 771634 h 3307849"/>
                <a:gd name="connsiteX18" fmla="*/ 15141 w 1718211"/>
                <a:gd name="connsiteY18" fmla="*/ 716389 h 3307849"/>
                <a:gd name="connsiteX19" fmla="*/ 53241 w 1718211"/>
                <a:gd name="connsiteY19" fmla="*/ 647809 h 3307849"/>
                <a:gd name="connsiteX20" fmla="*/ 66576 w 1718211"/>
                <a:gd name="connsiteY20" fmla="*/ 569704 h 3307849"/>
                <a:gd name="connsiteX21" fmla="*/ 76101 w 1718211"/>
                <a:gd name="connsiteY21" fmla="*/ 533509 h 3307849"/>
                <a:gd name="connsiteX22" fmla="*/ 110391 w 1718211"/>
                <a:gd name="connsiteY22" fmla="*/ 480169 h 3307849"/>
                <a:gd name="connsiteX23" fmla="*/ 165636 w 1718211"/>
                <a:gd name="connsiteY23" fmla="*/ 423019 h 3307849"/>
                <a:gd name="connsiteX24" fmla="*/ 175161 w 1718211"/>
                <a:gd name="connsiteY24" fmla="*/ 350629 h 3307849"/>
                <a:gd name="connsiteX25" fmla="*/ 297081 w 1718211"/>
                <a:gd name="connsiteY25" fmla="*/ 304909 h 3307849"/>
                <a:gd name="connsiteX26" fmla="*/ 335181 w 1718211"/>
                <a:gd name="connsiteY26" fmla="*/ 289669 h 3307849"/>
                <a:gd name="connsiteX27" fmla="*/ 457101 w 1718211"/>
                <a:gd name="connsiteY27" fmla="*/ 253474 h 3307849"/>
                <a:gd name="connsiteX28" fmla="*/ 544731 w 1718211"/>
                <a:gd name="connsiteY28" fmla="*/ 259189 h 3307849"/>
                <a:gd name="connsiteX29" fmla="*/ 563781 w 1718211"/>
                <a:gd name="connsiteY29" fmla="*/ 304909 h 3307849"/>
                <a:gd name="connsiteX30" fmla="*/ 548541 w 1718211"/>
                <a:gd name="connsiteY30" fmla="*/ 398254 h 3307849"/>
                <a:gd name="connsiteX31" fmla="*/ 577116 w 1718211"/>
                <a:gd name="connsiteY31" fmla="*/ 459214 h 3307849"/>
                <a:gd name="connsiteX32" fmla="*/ 700941 w 1718211"/>
                <a:gd name="connsiteY32" fmla="*/ 426829 h 3307849"/>
                <a:gd name="connsiteX33" fmla="*/ 777141 w 1718211"/>
                <a:gd name="connsiteY33" fmla="*/ 398254 h 3307849"/>
                <a:gd name="connsiteX34" fmla="*/ 830481 w 1718211"/>
                <a:gd name="connsiteY34" fmla="*/ 365869 h 3307849"/>
                <a:gd name="connsiteX35" fmla="*/ 853341 w 1718211"/>
                <a:gd name="connsiteY35" fmla="*/ 337294 h 3307849"/>
                <a:gd name="connsiteX36" fmla="*/ 834291 w 1718211"/>
                <a:gd name="connsiteY36" fmla="*/ 249664 h 3307849"/>
                <a:gd name="connsiteX37" fmla="*/ 853341 w 1718211"/>
                <a:gd name="connsiteY37" fmla="*/ 213469 h 3307849"/>
                <a:gd name="connsiteX38" fmla="*/ 977166 w 1718211"/>
                <a:gd name="connsiteY38" fmla="*/ 127744 h 3307849"/>
                <a:gd name="connsiteX39" fmla="*/ 1013361 w 1718211"/>
                <a:gd name="connsiteY39" fmla="*/ 106789 h 3307849"/>
                <a:gd name="connsiteX40" fmla="*/ 1112421 w 1718211"/>
                <a:gd name="connsiteY40" fmla="*/ 43924 h 3307849"/>
                <a:gd name="connsiteX41" fmla="*/ 1299111 w 1718211"/>
                <a:gd name="connsiteY41" fmla="*/ 2014 h 3307849"/>
                <a:gd name="connsiteX42" fmla="*/ 1411506 w 1718211"/>
                <a:gd name="connsiteY42" fmla="*/ 7729 h 3307849"/>
                <a:gd name="connsiteX43" fmla="*/ 1449606 w 1718211"/>
                <a:gd name="connsiteY43" fmla="*/ 17254 h 3307849"/>
                <a:gd name="connsiteX44" fmla="*/ 1495326 w 1718211"/>
                <a:gd name="connsiteY44" fmla="*/ 42019 h 3307849"/>
                <a:gd name="connsiteX45" fmla="*/ 1541046 w 1718211"/>
                <a:gd name="connsiteY45" fmla="*/ 74404 h 3307849"/>
                <a:gd name="connsiteX46" fmla="*/ 1567716 w 1718211"/>
                <a:gd name="connsiteY46" fmla="*/ 97264 h 3307849"/>
                <a:gd name="connsiteX47" fmla="*/ 1609626 w 1718211"/>
                <a:gd name="connsiteY47" fmla="*/ 131554 h 3307849"/>
                <a:gd name="connsiteX48" fmla="*/ 1643916 w 1718211"/>
                <a:gd name="connsiteY48" fmla="*/ 163939 h 3307849"/>
                <a:gd name="connsiteX49" fmla="*/ 1655346 w 1718211"/>
                <a:gd name="connsiteY49" fmla="*/ 215374 h 3307849"/>
                <a:gd name="connsiteX50" fmla="*/ 1645821 w 1718211"/>
                <a:gd name="connsiteY50" fmla="*/ 272524 h 3307849"/>
                <a:gd name="connsiteX51" fmla="*/ 1659156 w 1718211"/>
                <a:gd name="connsiteY51" fmla="*/ 306814 h 3307849"/>
                <a:gd name="connsiteX52" fmla="*/ 1685826 w 1718211"/>
                <a:gd name="connsiteY52" fmla="*/ 333484 h 3307849"/>
                <a:gd name="connsiteX53" fmla="*/ 1695351 w 1718211"/>
                <a:gd name="connsiteY53" fmla="*/ 365869 h 3307849"/>
                <a:gd name="connsiteX54" fmla="*/ 1714401 w 1718211"/>
                <a:gd name="connsiteY54" fmla="*/ 396349 h 3307849"/>
                <a:gd name="connsiteX55" fmla="*/ 1718211 w 1718211"/>
                <a:gd name="connsiteY55" fmla="*/ 432544 h 3307849"/>
                <a:gd name="connsiteX56" fmla="*/ 1708686 w 1718211"/>
                <a:gd name="connsiteY56" fmla="*/ 482074 h 3307849"/>
                <a:gd name="connsiteX57" fmla="*/ 1691541 w 1718211"/>
                <a:gd name="connsiteY57" fmla="*/ 533509 h 3307849"/>
                <a:gd name="connsiteX58" fmla="*/ 1680111 w 1718211"/>
                <a:gd name="connsiteY58" fmla="*/ 586849 h 3307849"/>
                <a:gd name="connsiteX59" fmla="*/ 1668681 w 1718211"/>
                <a:gd name="connsiteY59" fmla="*/ 632569 h 3307849"/>
                <a:gd name="connsiteX60" fmla="*/ 1661061 w 1718211"/>
                <a:gd name="connsiteY60" fmla="*/ 655429 h 3307849"/>
                <a:gd name="connsiteX61" fmla="*/ 1655346 w 1718211"/>
                <a:gd name="connsiteY61" fmla="*/ 685909 h 3307849"/>
                <a:gd name="connsiteX62" fmla="*/ 1628676 w 1718211"/>
                <a:gd name="connsiteY62" fmla="*/ 744964 h 3307849"/>
                <a:gd name="connsiteX63" fmla="*/ 1560096 w 1718211"/>
                <a:gd name="connsiteY63" fmla="*/ 767824 h 3307849"/>
                <a:gd name="connsiteX64" fmla="*/ 1470561 w 1718211"/>
                <a:gd name="connsiteY64" fmla="*/ 762109 h 3307849"/>
                <a:gd name="connsiteX65" fmla="*/ 1394361 w 1718211"/>
                <a:gd name="connsiteY65" fmla="*/ 746869 h 3307849"/>
                <a:gd name="connsiteX66" fmla="*/ 1327686 w 1718211"/>
                <a:gd name="connsiteY66" fmla="*/ 735439 h 3307849"/>
                <a:gd name="connsiteX67" fmla="*/ 1240056 w 1718211"/>
                <a:gd name="connsiteY67" fmla="*/ 743059 h 3307849"/>
                <a:gd name="connsiteX68" fmla="*/ 1213386 w 1718211"/>
                <a:gd name="connsiteY68" fmla="*/ 762109 h 3307849"/>
                <a:gd name="connsiteX69" fmla="*/ 1194336 w 1718211"/>
                <a:gd name="connsiteY69" fmla="*/ 784969 h 3307849"/>
                <a:gd name="connsiteX70" fmla="*/ 1160046 w 1718211"/>
                <a:gd name="connsiteY70" fmla="*/ 811639 h 3307849"/>
                <a:gd name="connsiteX71" fmla="*/ 1125756 w 1718211"/>
                <a:gd name="connsiteY71" fmla="*/ 844024 h 3307849"/>
                <a:gd name="connsiteX72" fmla="*/ 1104801 w 1718211"/>
                <a:gd name="connsiteY72" fmla="*/ 861169 h 3307849"/>
                <a:gd name="connsiteX73" fmla="*/ 1076226 w 1718211"/>
                <a:gd name="connsiteY73" fmla="*/ 887839 h 3307849"/>
                <a:gd name="connsiteX74" fmla="*/ 1051461 w 1718211"/>
                <a:gd name="connsiteY74" fmla="*/ 922129 h 3307849"/>
                <a:gd name="connsiteX75" fmla="*/ 1026696 w 1718211"/>
                <a:gd name="connsiteY75" fmla="*/ 956419 h 3307849"/>
                <a:gd name="connsiteX76" fmla="*/ 1007646 w 1718211"/>
                <a:gd name="connsiteY76" fmla="*/ 998329 h 3307849"/>
                <a:gd name="connsiteX77" fmla="*/ 986691 w 1718211"/>
                <a:gd name="connsiteY77" fmla="*/ 1026904 h 3307849"/>
                <a:gd name="connsiteX78" fmla="*/ 967641 w 1718211"/>
                <a:gd name="connsiteY78" fmla="*/ 1066909 h 3307849"/>
                <a:gd name="connsiteX79" fmla="*/ 942876 w 1718211"/>
                <a:gd name="connsiteY79" fmla="*/ 1114534 h 3307849"/>
                <a:gd name="connsiteX80" fmla="*/ 929541 w 1718211"/>
                <a:gd name="connsiteY80" fmla="*/ 1146919 h 3307849"/>
                <a:gd name="connsiteX81" fmla="*/ 921921 w 1718211"/>
                <a:gd name="connsiteY81" fmla="*/ 1211689 h 3307849"/>
                <a:gd name="connsiteX82" fmla="*/ 967641 w 1718211"/>
                <a:gd name="connsiteY82" fmla="*/ 1240264 h 3307849"/>
                <a:gd name="connsiteX83" fmla="*/ 1009551 w 1718211"/>
                <a:gd name="connsiteY83" fmla="*/ 1285984 h 3307849"/>
                <a:gd name="connsiteX84" fmla="*/ 977166 w 1718211"/>
                <a:gd name="connsiteY84" fmla="*/ 1367899 h 3307849"/>
                <a:gd name="connsiteX85" fmla="*/ 944781 w 1718211"/>
                <a:gd name="connsiteY85" fmla="*/ 1426954 h 3307849"/>
                <a:gd name="connsiteX86" fmla="*/ 910491 w 1718211"/>
                <a:gd name="connsiteY86" fmla="*/ 1470769 h 3307849"/>
                <a:gd name="connsiteX87" fmla="*/ 843816 w 1718211"/>
                <a:gd name="connsiteY87" fmla="*/ 1543159 h 3307849"/>
                <a:gd name="connsiteX88" fmla="*/ 826671 w 1718211"/>
                <a:gd name="connsiteY88" fmla="*/ 1670794 h 3307849"/>
                <a:gd name="connsiteX89" fmla="*/ 803811 w 1718211"/>
                <a:gd name="connsiteY89" fmla="*/ 1834624 h 3307849"/>
                <a:gd name="connsiteX90" fmla="*/ 798096 w 1718211"/>
                <a:gd name="connsiteY90" fmla="*/ 1908919 h 3307849"/>
                <a:gd name="connsiteX91" fmla="*/ 788571 w 1718211"/>
                <a:gd name="connsiteY91" fmla="*/ 2122279 h 3307849"/>
                <a:gd name="connsiteX92" fmla="*/ 815241 w 1718211"/>
                <a:gd name="connsiteY92" fmla="*/ 2548999 h 3307849"/>
                <a:gd name="connsiteX93" fmla="*/ 828576 w 1718211"/>
                <a:gd name="connsiteY93" fmla="*/ 3063349 h 3307849"/>
                <a:gd name="connsiteX94" fmla="*/ 822861 w 1718211"/>
                <a:gd name="connsiteY94" fmla="*/ 3284329 h 3307849"/>
                <a:gd name="connsiteX95" fmla="*/ 739041 w 1718211"/>
                <a:gd name="connsiteY95" fmla="*/ 3301474 h 3307849"/>
                <a:gd name="connsiteX96" fmla="*/ 438051 w 1718211"/>
                <a:gd name="connsiteY96" fmla="*/ 3293854 h 3307849"/>
                <a:gd name="connsiteX97" fmla="*/ 308511 w 1718211"/>
                <a:gd name="connsiteY97" fmla="*/ 3288139 h 3307849"/>
                <a:gd name="connsiteX0" fmla="*/ 308511 w 1718211"/>
                <a:gd name="connsiteY0" fmla="*/ 3288815 h 3308525"/>
                <a:gd name="connsiteX1" fmla="*/ 291366 w 1718211"/>
                <a:gd name="connsiteY1" fmla="*/ 3184040 h 3308525"/>
                <a:gd name="connsiteX2" fmla="*/ 289461 w 1718211"/>
                <a:gd name="connsiteY2" fmla="*/ 3064025 h 3308525"/>
                <a:gd name="connsiteX3" fmla="*/ 253266 w 1718211"/>
                <a:gd name="connsiteY3" fmla="*/ 2770655 h 3308525"/>
                <a:gd name="connsiteX4" fmla="*/ 234216 w 1718211"/>
                <a:gd name="connsiteY4" fmla="*/ 2568725 h 3308525"/>
                <a:gd name="connsiteX5" fmla="*/ 224691 w 1718211"/>
                <a:gd name="connsiteY5" fmla="*/ 2456330 h 3308525"/>
                <a:gd name="connsiteX6" fmla="*/ 207546 w 1718211"/>
                <a:gd name="connsiteY6" fmla="*/ 2252495 h 3308525"/>
                <a:gd name="connsiteX7" fmla="*/ 188496 w 1718211"/>
                <a:gd name="connsiteY7" fmla="*/ 2065805 h 3308525"/>
                <a:gd name="connsiteX8" fmla="*/ 178971 w 1718211"/>
                <a:gd name="connsiteY8" fmla="*/ 1852445 h 3308525"/>
                <a:gd name="connsiteX9" fmla="*/ 192306 w 1718211"/>
                <a:gd name="connsiteY9" fmla="*/ 1183790 h 3308525"/>
                <a:gd name="connsiteX10" fmla="*/ 186591 w 1718211"/>
                <a:gd name="connsiteY10" fmla="*/ 1130450 h 3308525"/>
                <a:gd name="connsiteX11" fmla="*/ 178971 w 1718211"/>
                <a:gd name="connsiteY11" fmla="*/ 1082825 h 3308525"/>
                <a:gd name="connsiteX12" fmla="*/ 152301 w 1718211"/>
                <a:gd name="connsiteY12" fmla="*/ 1042820 h 3308525"/>
                <a:gd name="connsiteX13" fmla="*/ 114201 w 1718211"/>
                <a:gd name="connsiteY13" fmla="*/ 999005 h 3308525"/>
                <a:gd name="connsiteX14" fmla="*/ 87531 w 1718211"/>
                <a:gd name="connsiteY14" fmla="*/ 970430 h 3308525"/>
                <a:gd name="connsiteX15" fmla="*/ 47526 w 1718211"/>
                <a:gd name="connsiteY15" fmla="*/ 922805 h 3308525"/>
                <a:gd name="connsiteX16" fmla="*/ 3711 w 1718211"/>
                <a:gd name="connsiteY16" fmla="*/ 835175 h 3308525"/>
                <a:gd name="connsiteX17" fmla="*/ 3711 w 1718211"/>
                <a:gd name="connsiteY17" fmla="*/ 772310 h 3308525"/>
                <a:gd name="connsiteX18" fmla="*/ 15141 w 1718211"/>
                <a:gd name="connsiteY18" fmla="*/ 717065 h 3308525"/>
                <a:gd name="connsiteX19" fmla="*/ 53241 w 1718211"/>
                <a:gd name="connsiteY19" fmla="*/ 648485 h 3308525"/>
                <a:gd name="connsiteX20" fmla="*/ 66576 w 1718211"/>
                <a:gd name="connsiteY20" fmla="*/ 570380 h 3308525"/>
                <a:gd name="connsiteX21" fmla="*/ 76101 w 1718211"/>
                <a:gd name="connsiteY21" fmla="*/ 534185 h 3308525"/>
                <a:gd name="connsiteX22" fmla="*/ 110391 w 1718211"/>
                <a:gd name="connsiteY22" fmla="*/ 480845 h 3308525"/>
                <a:gd name="connsiteX23" fmla="*/ 165636 w 1718211"/>
                <a:gd name="connsiteY23" fmla="*/ 423695 h 3308525"/>
                <a:gd name="connsiteX24" fmla="*/ 175161 w 1718211"/>
                <a:gd name="connsiteY24" fmla="*/ 351305 h 3308525"/>
                <a:gd name="connsiteX25" fmla="*/ 297081 w 1718211"/>
                <a:gd name="connsiteY25" fmla="*/ 305585 h 3308525"/>
                <a:gd name="connsiteX26" fmla="*/ 335181 w 1718211"/>
                <a:gd name="connsiteY26" fmla="*/ 290345 h 3308525"/>
                <a:gd name="connsiteX27" fmla="*/ 457101 w 1718211"/>
                <a:gd name="connsiteY27" fmla="*/ 254150 h 3308525"/>
                <a:gd name="connsiteX28" fmla="*/ 544731 w 1718211"/>
                <a:gd name="connsiteY28" fmla="*/ 259865 h 3308525"/>
                <a:gd name="connsiteX29" fmla="*/ 563781 w 1718211"/>
                <a:gd name="connsiteY29" fmla="*/ 305585 h 3308525"/>
                <a:gd name="connsiteX30" fmla="*/ 548541 w 1718211"/>
                <a:gd name="connsiteY30" fmla="*/ 398930 h 3308525"/>
                <a:gd name="connsiteX31" fmla="*/ 577116 w 1718211"/>
                <a:gd name="connsiteY31" fmla="*/ 459890 h 3308525"/>
                <a:gd name="connsiteX32" fmla="*/ 700941 w 1718211"/>
                <a:gd name="connsiteY32" fmla="*/ 427505 h 3308525"/>
                <a:gd name="connsiteX33" fmla="*/ 777141 w 1718211"/>
                <a:gd name="connsiteY33" fmla="*/ 398930 h 3308525"/>
                <a:gd name="connsiteX34" fmla="*/ 830481 w 1718211"/>
                <a:gd name="connsiteY34" fmla="*/ 366545 h 3308525"/>
                <a:gd name="connsiteX35" fmla="*/ 853341 w 1718211"/>
                <a:gd name="connsiteY35" fmla="*/ 337970 h 3308525"/>
                <a:gd name="connsiteX36" fmla="*/ 834291 w 1718211"/>
                <a:gd name="connsiteY36" fmla="*/ 250340 h 3308525"/>
                <a:gd name="connsiteX37" fmla="*/ 853341 w 1718211"/>
                <a:gd name="connsiteY37" fmla="*/ 214145 h 3308525"/>
                <a:gd name="connsiteX38" fmla="*/ 977166 w 1718211"/>
                <a:gd name="connsiteY38" fmla="*/ 128420 h 3308525"/>
                <a:gd name="connsiteX39" fmla="*/ 1013361 w 1718211"/>
                <a:gd name="connsiteY39" fmla="*/ 107465 h 3308525"/>
                <a:gd name="connsiteX40" fmla="*/ 1112421 w 1718211"/>
                <a:gd name="connsiteY40" fmla="*/ 44600 h 3308525"/>
                <a:gd name="connsiteX41" fmla="*/ 1299111 w 1718211"/>
                <a:gd name="connsiteY41" fmla="*/ 2690 h 3308525"/>
                <a:gd name="connsiteX42" fmla="*/ 1411506 w 1718211"/>
                <a:gd name="connsiteY42" fmla="*/ 8405 h 3308525"/>
                <a:gd name="connsiteX43" fmla="*/ 1495326 w 1718211"/>
                <a:gd name="connsiteY43" fmla="*/ 42695 h 3308525"/>
                <a:gd name="connsiteX44" fmla="*/ 1541046 w 1718211"/>
                <a:gd name="connsiteY44" fmla="*/ 75080 h 3308525"/>
                <a:gd name="connsiteX45" fmla="*/ 1567716 w 1718211"/>
                <a:gd name="connsiteY45" fmla="*/ 97940 h 3308525"/>
                <a:gd name="connsiteX46" fmla="*/ 1609626 w 1718211"/>
                <a:gd name="connsiteY46" fmla="*/ 132230 h 3308525"/>
                <a:gd name="connsiteX47" fmla="*/ 1643916 w 1718211"/>
                <a:gd name="connsiteY47" fmla="*/ 164615 h 3308525"/>
                <a:gd name="connsiteX48" fmla="*/ 1655346 w 1718211"/>
                <a:gd name="connsiteY48" fmla="*/ 216050 h 3308525"/>
                <a:gd name="connsiteX49" fmla="*/ 1645821 w 1718211"/>
                <a:gd name="connsiteY49" fmla="*/ 273200 h 3308525"/>
                <a:gd name="connsiteX50" fmla="*/ 1659156 w 1718211"/>
                <a:gd name="connsiteY50" fmla="*/ 307490 h 3308525"/>
                <a:gd name="connsiteX51" fmla="*/ 1685826 w 1718211"/>
                <a:gd name="connsiteY51" fmla="*/ 334160 h 3308525"/>
                <a:gd name="connsiteX52" fmla="*/ 1695351 w 1718211"/>
                <a:gd name="connsiteY52" fmla="*/ 366545 h 3308525"/>
                <a:gd name="connsiteX53" fmla="*/ 1714401 w 1718211"/>
                <a:gd name="connsiteY53" fmla="*/ 397025 h 3308525"/>
                <a:gd name="connsiteX54" fmla="*/ 1718211 w 1718211"/>
                <a:gd name="connsiteY54" fmla="*/ 433220 h 3308525"/>
                <a:gd name="connsiteX55" fmla="*/ 1708686 w 1718211"/>
                <a:gd name="connsiteY55" fmla="*/ 482750 h 3308525"/>
                <a:gd name="connsiteX56" fmla="*/ 1691541 w 1718211"/>
                <a:gd name="connsiteY56" fmla="*/ 534185 h 3308525"/>
                <a:gd name="connsiteX57" fmla="*/ 1680111 w 1718211"/>
                <a:gd name="connsiteY57" fmla="*/ 587525 h 3308525"/>
                <a:gd name="connsiteX58" fmla="*/ 1668681 w 1718211"/>
                <a:gd name="connsiteY58" fmla="*/ 633245 h 3308525"/>
                <a:gd name="connsiteX59" fmla="*/ 1661061 w 1718211"/>
                <a:gd name="connsiteY59" fmla="*/ 656105 h 3308525"/>
                <a:gd name="connsiteX60" fmla="*/ 1655346 w 1718211"/>
                <a:gd name="connsiteY60" fmla="*/ 686585 h 3308525"/>
                <a:gd name="connsiteX61" fmla="*/ 1628676 w 1718211"/>
                <a:gd name="connsiteY61" fmla="*/ 745640 h 3308525"/>
                <a:gd name="connsiteX62" fmla="*/ 1560096 w 1718211"/>
                <a:gd name="connsiteY62" fmla="*/ 768500 h 3308525"/>
                <a:gd name="connsiteX63" fmla="*/ 1470561 w 1718211"/>
                <a:gd name="connsiteY63" fmla="*/ 762785 h 3308525"/>
                <a:gd name="connsiteX64" fmla="*/ 1394361 w 1718211"/>
                <a:gd name="connsiteY64" fmla="*/ 747545 h 3308525"/>
                <a:gd name="connsiteX65" fmla="*/ 1327686 w 1718211"/>
                <a:gd name="connsiteY65" fmla="*/ 736115 h 3308525"/>
                <a:gd name="connsiteX66" fmla="*/ 1240056 w 1718211"/>
                <a:gd name="connsiteY66" fmla="*/ 743735 h 3308525"/>
                <a:gd name="connsiteX67" fmla="*/ 1213386 w 1718211"/>
                <a:gd name="connsiteY67" fmla="*/ 762785 h 3308525"/>
                <a:gd name="connsiteX68" fmla="*/ 1194336 w 1718211"/>
                <a:gd name="connsiteY68" fmla="*/ 785645 h 3308525"/>
                <a:gd name="connsiteX69" fmla="*/ 1160046 w 1718211"/>
                <a:gd name="connsiteY69" fmla="*/ 812315 h 3308525"/>
                <a:gd name="connsiteX70" fmla="*/ 1125756 w 1718211"/>
                <a:gd name="connsiteY70" fmla="*/ 844700 h 3308525"/>
                <a:gd name="connsiteX71" fmla="*/ 1104801 w 1718211"/>
                <a:gd name="connsiteY71" fmla="*/ 861845 h 3308525"/>
                <a:gd name="connsiteX72" fmla="*/ 1076226 w 1718211"/>
                <a:gd name="connsiteY72" fmla="*/ 888515 h 3308525"/>
                <a:gd name="connsiteX73" fmla="*/ 1051461 w 1718211"/>
                <a:gd name="connsiteY73" fmla="*/ 922805 h 3308525"/>
                <a:gd name="connsiteX74" fmla="*/ 1026696 w 1718211"/>
                <a:gd name="connsiteY74" fmla="*/ 957095 h 3308525"/>
                <a:gd name="connsiteX75" fmla="*/ 1007646 w 1718211"/>
                <a:gd name="connsiteY75" fmla="*/ 999005 h 3308525"/>
                <a:gd name="connsiteX76" fmla="*/ 986691 w 1718211"/>
                <a:gd name="connsiteY76" fmla="*/ 1027580 h 3308525"/>
                <a:gd name="connsiteX77" fmla="*/ 967641 w 1718211"/>
                <a:gd name="connsiteY77" fmla="*/ 1067585 h 3308525"/>
                <a:gd name="connsiteX78" fmla="*/ 942876 w 1718211"/>
                <a:gd name="connsiteY78" fmla="*/ 1115210 h 3308525"/>
                <a:gd name="connsiteX79" fmla="*/ 929541 w 1718211"/>
                <a:gd name="connsiteY79" fmla="*/ 1147595 h 3308525"/>
                <a:gd name="connsiteX80" fmla="*/ 921921 w 1718211"/>
                <a:gd name="connsiteY80" fmla="*/ 1212365 h 3308525"/>
                <a:gd name="connsiteX81" fmla="*/ 967641 w 1718211"/>
                <a:gd name="connsiteY81" fmla="*/ 1240940 h 3308525"/>
                <a:gd name="connsiteX82" fmla="*/ 1009551 w 1718211"/>
                <a:gd name="connsiteY82" fmla="*/ 1286660 h 3308525"/>
                <a:gd name="connsiteX83" fmla="*/ 977166 w 1718211"/>
                <a:gd name="connsiteY83" fmla="*/ 1368575 h 3308525"/>
                <a:gd name="connsiteX84" fmla="*/ 944781 w 1718211"/>
                <a:gd name="connsiteY84" fmla="*/ 1427630 h 3308525"/>
                <a:gd name="connsiteX85" fmla="*/ 910491 w 1718211"/>
                <a:gd name="connsiteY85" fmla="*/ 1471445 h 3308525"/>
                <a:gd name="connsiteX86" fmla="*/ 843816 w 1718211"/>
                <a:gd name="connsiteY86" fmla="*/ 1543835 h 3308525"/>
                <a:gd name="connsiteX87" fmla="*/ 826671 w 1718211"/>
                <a:gd name="connsiteY87" fmla="*/ 1671470 h 3308525"/>
                <a:gd name="connsiteX88" fmla="*/ 803811 w 1718211"/>
                <a:gd name="connsiteY88" fmla="*/ 1835300 h 3308525"/>
                <a:gd name="connsiteX89" fmla="*/ 798096 w 1718211"/>
                <a:gd name="connsiteY89" fmla="*/ 1909595 h 3308525"/>
                <a:gd name="connsiteX90" fmla="*/ 788571 w 1718211"/>
                <a:gd name="connsiteY90" fmla="*/ 2122955 h 3308525"/>
                <a:gd name="connsiteX91" fmla="*/ 815241 w 1718211"/>
                <a:gd name="connsiteY91" fmla="*/ 2549675 h 3308525"/>
                <a:gd name="connsiteX92" fmla="*/ 828576 w 1718211"/>
                <a:gd name="connsiteY92" fmla="*/ 3064025 h 3308525"/>
                <a:gd name="connsiteX93" fmla="*/ 822861 w 1718211"/>
                <a:gd name="connsiteY93" fmla="*/ 3285005 h 3308525"/>
                <a:gd name="connsiteX94" fmla="*/ 739041 w 1718211"/>
                <a:gd name="connsiteY94" fmla="*/ 3302150 h 3308525"/>
                <a:gd name="connsiteX95" fmla="*/ 438051 w 1718211"/>
                <a:gd name="connsiteY95" fmla="*/ 3294530 h 3308525"/>
                <a:gd name="connsiteX96" fmla="*/ 308511 w 1718211"/>
                <a:gd name="connsiteY96" fmla="*/ 3288815 h 3308525"/>
                <a:gd name="connsiteX0" fmla="*/ 308511 w 1718211"/>
                <a:gd name="connsiteY0" fmla="*/ 3290208 h 3309918"/>
                <a:gd name="connsiteX1" fmla="*/ 291366 w 1718211"/>
                <a:gd name="connsiteY1" fmla="*/ 3185433 h 3309918"/>
                <a:gd name="connsiteX2" fmla="*/ 289461 w 1718211"/>
                <a:gd name="connsiteY2" fmla="*/ 3065418 h 3309918"/>
                <a:gd name="connsiteX3" fmla="*/ 253266 w 1718211"/>
                <a:gd name="connsiteY3" fmla="*/ 2772048 h 3309918"/>
                <a:gd name="connsiteX4" fmla="*/ 234216 w 1718211"/>
                <a:gd name="connsiteY4" fmla="*/ 2570118 h 3309918"/>
                <a:gd name="connsiteX5" fmla="*/ 224691 w 1718211"/>
                <a:gd name="connsiteY5" fmla="*/ 2457723 h 3309918"/>
                <a:gd name="connsiteX6" fmla="*/ 207546 w 1718211"/>
                <a:gd name="connsiteY6" fmla="*/ 2253888 h 3309918"/>
                <a:gd name="connsiteX7" fmla="*/ 188496 w 1718211"/>
                <a:gd name="connsiteY7" fmla="*/ 2067198 h 3309918"/>
                <a:gd name="connsiteX8" fmla="*/ 178971 w 1718211"/>
                <a:gd name="connsiteY8" fmla="*/ 1853838 h 3309918"/>
                <a:gd name="connsiteX9" fmla="*/ 192306 w 1718211"/>
                <a:gd name="connsiteY9" fmla="*/ 1185183 h 3309918"/>
                <a:gd name="connsiteX10" fmla="*/ 186591 w 1718211"/>
                <a:gd name="connsiteY10" fmla="*/ 1131843 h 3309918"/>
                <a:gd name="connsiteX11" fmla="*/ 178971 w 1718211"/>
                <a:gd name="connsiteY11" fmla="*/ 1084218 h 3309918"/>
                <a:gd name="connsiteX12" fmla="*/ 152301 w 1718211"/>
                <a:gd name="connsiteY12" fmla="*/ 1044213 h 3309918"/>
                <a:gd name="connsiteX13" fmla="*/ 114201 w 1718211"/>
                <a:gd name="connsiteY13" fmla="*/ 1000398 h 3309918"/>
                <a:gd name="connsiteX14" fmla="*/ 87531 w 1718211"/>
                <a:gd name="connsiteY14" fmla="*/ 971823 h 3309918"/>
                <a:gd name="connsiteX15" fmla="*/ 47526 w 1718211"/>
                <a:gd name="connsiteY15" fmla="*/ 924198 h 3309918"/>
                <a:gd name="connsiteX16" fmla="*/ 3711 w 1718211"/>
                <a:gd name="connsiteY16" fmla="*/ 836568 h 3309918"/>
                <a:gd name="connsiteX17" fmla="*/ 3711 w 1718211"/>
                <a:gd name="connsiteY17" fmla="*/ 773703 h 3309918"/>
                <a:gd name="connsiteX18" fmla="*/ 15141 w 1718211"/>
                <a:gd name="connsiteY18" fmla="*/ 718458 h 3309918"/>
                <a:gd name="connsiteX19" fmla="*/ 53241 w 1718211"/>
                <a:gd name="connsiteY19" fmla="*/ 649878 h 3309918"/>
                <a:gd name="connsiteX20" fmla="*/ 66576 w 1718211"/>
                <a:gd name="connsiteY20" fmla="*/ 571773 h 3309918"/>
                <a:gd name="connsiteX21" fmla="*/ 76101 w 1718211"/>
                <a:gd name="connsiteY21" fmla="*/ 535578 h 3309918"/>
                <a:gd name="connsiteX22" fmla="*/ 110391 w 1718211"/>
                <a:gd name="connsiteY22" fmla="*/ 482238 h 3309918"/>
                <a:gd name="connsiteX23" fmla="*/ 165636 w 1718211"/>
                <a:gd name="connsiteY23" fmla="*/ 425088 h 3309918"/>
                <a:gd name="connsiteX24" fmla="*/ 175161 w 1718211"/>
                <a:gd name="connsiteY24" fmla="*/ 352698 h 3309918"/>
                <a:gd name="connsiteX25" fmla="*/ 297081 w 1718211"/>
                <a:gd name="connsiteY25" fmla="*/ 306978 h 3309918"/>
                <a:gd name="connsiteX26" fmla="*/ 335181 w 1718211"/>
                <a:gd name="connsiteY26" fmla="*/ 291738 h 3309918"/>
                <a:gd name="connsiteX27" fmla="*/ 457101 w 1718211"/>
                <a:gd name="connsiteY27" fmla="*/ 255543 h 3309918"/>
                <a:gd name="connsiteX28" fmla="*/ 544731 w 1718211"/>
                <a:gd name="connsiteY28" fmla="*/ 261258 h 3309918"/>
                <a:gd name="connsiteX29" fmla="*/ 563781 w 1718211"/>
                <a:gd name="connsiteY29" fmla="*/ 306978 h 3309918"/>
                <a:gd name="connsiteX30" fmla="*/ 548541 w 1718211"/>
                <a:gd name="connsiteY30" fmla="*/ 400323 h 3309918"/>
                <a:gd name="connsiteX31" fmla="*/ 577116 w 1718211"/>
                <a:gd name="connsiteY31" fmla="*/ 461283 h 3309918"/>
                <a:gd name="connsiteX32" fmla="*/ 700941 w 1718211"/>
                <a:gd name="connsiteY32" fmla="*/ 428898 h 3309918"/>
                <a:gd name="connsiteX33" fmla="*/ 777141 w 1718211"/>
                <a:gd name="connsiteY33" fmla="*/ 400323 h 3309918"/>
                <a:gd name="connsiteX34" fmla="*/ 830481 w 1718211"/>
                <a:gd name="connsiteY34" fmla="*/ 367938 h 3309918"/>
                <a:gd name="connsiteX35" fmla="*/ 853341 w 1718211"/>
                <a:gd name="connsiteY35" fmla="*/ 339363 h 3309918"/>
                <a:gd name="connsiteX36" fmla="*/ 834291 w 1718211"/>
                <a:gd name="connsiteY36" fmla="*/ 251733 h 3309918"/>
                <a:gd name="connsiteX37" fmla="*/ 853341 w 1718211"/>
                <a:gd name="connsiteY37" fmla="*/ 215538 h 3309918"/>
                <a:gd name="connsiteX38" fmla="*/ 977166 w 1718211"/>
                <a:gd name="connsiteY38" fmla="*/ 129813 h 3309918"/>
                <a:gd name="connsiteX39" fmla="*/ 1013361 w 1718211"/>
                <a:gd name="connsiteY39" fmla="*/ 108858 h 3309918"/>
                <a:gd name="connsiteX40" fmla="*/ 1112421 w 1718211"/>
                <a:gd name="connsiteY40" fmla="*/ 45993 h 3309918"/>
                <a:gd name="connsiteX41" fmla="*/ 1299111 w 1718211"/>
                <a:gd name="connsiteY41" fmla="*/ 4083 h 3309918"/>
                <a:gd name="connsiteX42" fmla="*/ 1411506 w 1718211"/>
                <a:gd name="connsiteY42" fmla="*/ 9798 h 3309918"/>
                <a:gd name="connsiteX43" fmla="*/ 1541046 w 1718211"/>
                <a:gd name="connsiteY43" fmla="*/ 76473 h 3309918"/>
                <a:gd name="connsiteX44" fmla="*/ 1567716 w 1718211"/>
                <a:gd name="connsiteY44" fmla="*/ 99333 h 3309918"/>
                <a:gd name="connsiteX45" fmla="*/ 1609626 w 1718211"/>
                <a:gd name="connsiteY45" fmla="*/ 133623 h 3309918"/>
                <a:gd name="connsiteX46" fmla="*/ 1643916 w 1718211"/>
                <a:gd name="connsiteY46" fmla="*/ 166008 h 3309918"/>
                <a:gd name="connsiteX47" fmla="*/ 1655346 w 1718211"/>
                <a:gd name="connsiteY47" fmla="*/ 217443 h 3309918"/>
                <a:gd name="connsiteX48" fmla="*/ 1645821 w 1718211"/>
                <a:gd name="connsiteY48" fmla="*/ 274593 h 3309918"/>
                <a:gd name="connsiteX49" fmla="*/ 1659156 w 1718211"/>
                <a:gd name="connsiteY49" fmla="*/ 308883 h 3309918"/>
                <a:gd name="connsiteX50" fmla="*/ 1685826 w 1718211"/>
                <a:gd name="connsiteY50" fmla="*/ 335553 h 3309918"/>
                <a:gd name="connsiteX51" fmla="*/ 1695351 w 1718211"/>
                <a:gd name="connsiteY51" fmla="*/ 367938 h 3309918"/>
                <a:gd name="connsiteX52" fmla="*/ 1714401 w 1718211"/>
                <a:gd name="connsiteY52" fmla="*/ 398418 h 3309918"/>
                <a:gd name="connsiteX53" fmla="*/ 1718211 w 1718211"/>
                <a:gd name="connsiteY53" fmla="*/ 434613 h 3309918"/>
                <a:gd name="connsiteX54" fmla="*/ 1708686 w 1718211"/>
                <a:gd name="connsiteY54" fmla="*/ 484143 h 3309918"/>
                <a:gd name="connsiteX55" fmla="*/ 1691541 w 1718211"/>
                <a:gd name="connsiteY55" fmla="*/ 535578 h 3309918"/>
                <a:gd name="connsiteX56" fmla="*/ 1680111 w 1718211"/>
                <a:gd name="connsiteY56" fmla="*/ 588918 h 3309918"/>
                <a:gd name="connsiteX57" fmla="*/ 1668681 w 1718211"/>
                <a:gd name="connsiteY57" fmla="*/ 634638 h 3309918"/>
                <a:gd name="connsiteX58" fmla="*/ 1661061 w 1718211"/>
                <a:gd name="connsiteY58" fmla="*/ 657498 h 3309918"/>
                <a:gd name="connsiteX59" fmla="*/ 1655346 w 1718211"/>
                <a:gd name="connsiteY59" fmla="*/ 687978 h 3309918"/>
                <a:gd name="connsiteX60" fmla="*/ 1628676 w 1718211"/>
                <a:gd name="connsiteY60" fmla="*/ 747033 h 3309918"/>
                <a:gd name="connsiteX61" fmla="*/ 1560096 w 1718211"/>
                <a:gd name="connsiteY61" fmla="*/ 769893 h 3309918"/>
                <a:gd name="connsiteX62" fmla="*/ 1470561 w 1718211"/>
                <a:gd name="connsiteY62" fmla="*/ 764178 h 3309918"/>
                <a:gd name="connsiteX63" fmla="*/ 1394361 w 1718211"/>
                <a:gd name="connsiteY63" fmla="*/ 748938 h 3309918"/>
                <a:gd name="connsiteX64" fmla="*/ 1327686 w 1718211"/>
                <a:gd name="connsiteY64" fmla="*/ 737508 h 3309918"/>
                <a:gd name="connsiteX65" fmla="*/ 1240056 w 1718211"/>
                <a:gd name="connsiteY65" fmla="*/ 745128 h 3309918"/>
                <a:gd name="connsiteX66" fmla="*/ 1213386 w 1718211"/>
                <a:gd name="connsiteY66" fmla="*/ 764178 h 3309918"/>
                <a:gd name="connsiteX67" fmla="*/ 1194336 w 1718211"/>
                <a:gd name="connsiteY67" fmla="*/ 787038 h 3309918"/>
                <a:gd name="connsiteX68" fmla="*/ 1160046 w 1718211"/>
                <a:gd name="connsiteY68" fmla="*/ 813708 h 3309918"/>
                <a:gd name="connsiteX69" fmla="*/ 1125756 w 1718211"/>
                <a:gd name="connsiteY69" fmla="*/ 846093 h 3309918"/>
                <a:gd name="connsiteX70" fmla="*/ 1104801 w 1718211"/>
                <a:gd name="connsiteY70" fmla="*/ 863238 h 3309918"/>
                <a:gd name="connsiteX71" fmla="*/ 1076226 w 1718211"/>
                <a:gd name="connsiteY71" fmla="*/ 889908 h 3309918"/>
                <a:gd name="connsiteX72" fmla="*/ 1051461 w 1718211"/>
                <a:gd name="connsiteY72" fmla="*/ 924198 h 3309918"/>
                <a:gd name="connsiteX73" fmla="*/ 1026696 w 1718211"/>
                <a:gd name="connsiteY73" fmla="*/ 958488 h 3309918"/>
                <a:gd name="connsiteX74" fmla="*/ 1007646 w 1718211"/>
                <a:gd name="connsiteY74" fmla="*/ 1000398 h 3309918"/>
                <a:gd name="connsiteX75" fmla="*/ 986691 w 1718211"/>
                <a:gd name="connsiteY75" fmla="*/ 1028973 h 3309918"/>
                <a:gd name="connsiteX76" fmla="*/ 967641 w 1718211"/>
                <a:gd name="connsiteY76" fmla="*/ 1068978 h 3309918"/>
                <a:gd name="connsiteX77" fmla="*/ 942876 w 1718211"/>
                <a:gd name="connsiteY77" fmla="*/ 1116603 h 3309918"/>
                <a:gd name="connsiteX78" fmla="*/ 929541 w 1718211"/>
                <a:gd name="connsiteY78" fmla="*/ 1148988 h 3309918"/>
                <a:gd name="connsiteX79" fmla="*/ 921921 w 1718211"/>
                <a:gd name="connsiteY79" fmla="*/ 1213758 h 3309918"/>
                <a:gd name="connsiteX80" fmla="*/ 967641 w 1718211"/>
                <a:gd name="connsiteY80" fmla="*/ 1242333 h 3309918"/>
                <a:gd name="connsiteX81" fmla="*/ 1009551 w 1718211"/>
                <a:gd name="connsiteY81" fmla="*/ 1288053 h 3309918"/>
                <a:gd name="connsiteX82" fmla="*/ 977166 w 1718211"/>
                <a:gd name="connsiteY82" fmla="*/ 1369968 h 3309918"/>
                <a:gd name="connsiteX83" fmla="*/ 944781 w 1718211"/>
                <a:gd name="connsiteY83" fmla="*/ 1429023 h 3309918"/>
                <a:gd name="connsiteX84" fmla="*/ 910491 w 1718211"/>
                <a:gd name="connsiteY84" fmla="*/ 1472838 h 3309918"/>
                <a:gd name="connsiteX85" fmla="*/ 843816 w 1718211"/>
                <a:gd name="connsiteY85" fmla="*/ 1545228 h 3309918"/>
                <a:gd name="connsiteX86" fmla="*/ 826671 w 1718211"/>
                <a:gd name="connsiteY86" fmla="*/ 1672863 h 3309918"/>
                <a:gd name="connsiteX87" fmla="*/ 803811 w 1718211"/>
                <a:gd name="connsiteY87" fmla="*/ 1836693 h 3309918"/>
                <a:gd name="connsiteX88" fmla="*/ 798096 w 1718211"/>
                <a:gd name="connsiteY88" fmla="*/ 1910988 h 3309918"/>
                <a:gd name="connsiteX89" fmla="*/ 788571 w 1718211"/>
                <a:gd name="connsiteY89" fmla="*/ 2124348 h 3309918"/>
                <a:gd name="connsiteX90" fmla="*/ 815241 w 1718211"/>
                <a:gd name="connsiteY90" fmla="*/ 2551068 h 3309918"/>
                <a:gd name="connsiteX91" fmla="*/ 828576 w 1718211"/>
                <a:gd name="connsiteY91" fmla="*/ 3065418 h 3309918"/>
                <a:gd name="connsiteX92" fmla="*/ 822861 w 1718211"/>
                <a:gd name="connsiteY92" fmla="*/ 3286398 h 3309918"/>
                <a:gd name="connsiteX93" fmla="*/ 739041 w 1718211"/>
                <a:gd name="connsiteY93" fmla="*/ 3303543 h 3309918"/>
                <a:gd name="connsiteX94" fmla="*/ 438051 w 1718211"/>
                <a:gd name="connsiteY94" fmla="*/ 3295923 h 3309918"/>
                <a:gd name="connsiteX95" fmla="*/ 308511 w 1718211"/>
                <a:gd name="connsiteY95" fmla="*/ 3290208 h 3309918"/>
                <a:gd name="connsiteX0" fmla="*/ 308511 w 1718211"/>
                <a:gd name="connsiteY0" fmla="*/ 3290208 h 3309918"/>
                <a:gd name="connsiteX1" fmla="*/ 291366 w 1718211"/>
                <a:gd name="connsiteY1" fmla="*/ 3185433 h 3309918"/>
                <a:gd name="connsiteX2" fmla="*/ 289461 w 1718211"/>
                <a:gd name="connsiteY2" fmla="*/ 3065418 h 3309918"/>
                <a:gd name="connsiteX3" fmla="*/ 253266 w 1718211"/>
                <a:gd name="connsiteY3" fmla="*/ 2772048 h 3309918"/>
                <a:gd name="connsiteX4" fmla="*/ 234216 w 1718211"/>
                <a:gd name="connsiteY4" fmla="*/ 2570118 h 3309918"/>
                <a:gd name="connsiteX5" fmla="*/ 224691 w 1718211"/>
                <a:gd name="connsiteY5" fmla="*/ 2457723 h 3309918"/>
                <a:gd name="connsiteX6" fmla="*/ 207546 w 1718211"/>
                <a:gd name="connsiteY6" fmla="*/ 2253888 h 3309918"/>
                <a:gd name="connsiteX7" fmla="*/ 188496 w 1718211"/>
                <a:gd name="connsiteY7" fmla="*/ 2067198 h 3309918"/>
                <a:gd name="connsiteX8" fmla="*/ 178971 w 1718211"/>
                <a:gd name="connsiteY8" fmla="*/ 1853838 h 3309918"/>
                <a:gd name="connsiteX9" fmla="*/ 192306 w 1718211"/>
                <a:gd name="connsiteY9" fmla="*/ 1185183 h 3309918"/>
                <a:gd name="connsiteX10" fmla="*/ 186591 w 1718211"/>
                <a:gd name="connsiteY10" fmla="*/ 1131843 h 3309918"/>
                <a:gd name="connsiteX11" fmla="*/ 178971 w 1718211"/>
                <a:gd name="connsiteY11" fmla="*/ 1084218 h 3309918"/>
                <a:gd name="connsiteX12" fmla="*/ 152301 w 1718211"/>
                <a:gd name="connsiteY12" fmla="*/ 1044213 h 3309918"/>
                <a:gd name="connsiteX13" fmla="*/ 114201 w 1718211"/>
                <a:gd name="connsiteY13" fmla="*/ 1000398 h 3309918"/>
                <a:gd name="connsiteX14" fmla="*/ 87531 w 1718211"/>
                <a:gd name="connsiteY14" fmla="*/ 971823 h 3309918"/>
                <a:gd name="connsiteX15" fmla="*/ 47526 w 1718211"/>
                <a:gd name="connsiteY15" fmla="*/ 924198 h 3309918"/>
                <a:gd name="connsiteX16" fmla="*/ 3711 w 1718211"/>
                <a:gd name="connsiteY16" fmla="*/ 836568 h 3309918"/>
                <a:gd name="connsiteX17" fmla="*/ 3711 w 1718211"/>
                <a:gd name="connsiteY17" fmla="*/ 773703 h 3309918"/>
                <a:gd name="connsiteX18" fmla="*/ 15141 w 1718211"/>
                <a:gd name="connsiteY18" fmla="*/ 718458 h 3309918"/>
                <a:gd name="connsiteX19" fmla="*/ 53241 w 1718211"/>
                <a:gd name="connsiteY19" fmla="*/ 649878 h 3309918"/>
                <a:gd name="connsiteX20" fmla="*/ 66576 w 1718211"/>
                <a:gd name="connsiteY20" fmla="*/ 571773 h 3309918"/>
                <a:gd name="connsiteX21" fmla="*/ 76101 w 1718211"/>
                <a:gd name="connsiteY21" fmla="*/ 535578 h 3309918"/>
                <a:gd name="connsiteX22" fmla="*/ 110391 w 1718211"/>
                <a:gd name="connsiteY22" fmla="*/ 482238 h 3309918"/>
                <a:gd name="connsiteX23" fmla="*/ 165636 w 1718211"/>
                <a:gd name="connsiteY23" fmla="*/ 425088 h 3309918"/>
                <a:gd name="connsiteX24" fmla="*/ 175161 w 1718211"/>
                <a:gd name="connsiteY24" fmla="*/ 352698 h 3309918"/>
                <a:gd name="connsiteX25" fmla="*/ 297081 w 1718211"/>
                <a:gd name="connsiteY25" fmla="*/ 306978 h 3309918"/>
                <a:gd name="connsiteX26" fmla="*/ 335181 w 1718211"/>
                <a:gd name="connsiteY26" fmla="*/ 291738 h 3309918"/>
                <a:gd name="connsiteX27" fmla="*/ 457101 w 1718211"/>
                <a:gd name="connsiteY27" fmla="*/ 255543 h 3309918"/>
                <a:gd name="connsiteX28" fmla="*/ 544731 w 1718211"/>
                <a:gd name="connsiteY28" fmla="*/ 261258 h 3309918"/>
                <a:gd name="connsiteX29" fmla="*/ 563781 w 1718211"/>
                <a:gd name="connsiteY29" fmla="*/ 306978 h 3309918"/>
                <a:gd name="connsiteX30" fmla="*/ 548541 w 1718211"/>
                <a:gd name="connsiteY30" fmla="*/ 400323 h 3309918"/>
                <a:gd name="connsiteX31" fmla="*/ 577116 w 1718211"/>
                <a:gd name="connsiteY31" fmla="*/ 461283 h 3309918"/>
                <a:gd name="connsiteX32" fmla="*/ 700941 w 1718211"/>
                <a:gd name="connsiteY32" fmla="*/ 428898 h 3309918"/>
                <a:gd name="connsiteX33" fmla="*/ 777141 w 1718211"/>
                <a:gd name="connsiteY33" fmla="*/ 400323 h 3309918"/>
                <a:gd name="connsiteX34" fmla="*/ 830481 w 1718211"/>
                <a:gd name="connsiteY34" fmla="*/ 367938 h 3309918"/>
                <a:gd name="connsiteX35" fmla="*/ 853341 w 1718211"/>
                <a:gd name="connsiteY35" fmla="*/ 339363 h 3309918"/>
                <a:gd name="connsiteX36" fmla="*/ 834291 w 1718211"/>
                <a:gd name="connsiteY36" fmla="*/ 251733 h 3309918"/>
                <a:gd name="connsiteX37" fmla="*/ 853341 w 1718211"/>
                <a:gd name="connsiteY37" fmla="*/ 215538 h 3309918"/>
                <a:gd name="connsiteX38" fmla="*/ 977166 w 1718211"/>
                <a:gd name="connsiteY38" fmla="*/ 129813 h 3309918"/>
                <a:gd name="connsiteX39" fmla="*/ 1013361 w 1718211"/>
                <a:gd name="connsiteY39" fmla="*/ 108858 h 3309918"/>
                <a:gd name="connsiteX40" fmla="*/ 1112421 w 1718211"/>
                <a:gd name="connsiteY40" fmla="*/ 45993 h 3309918"/>
                <a:gd name="connsiteX41" fmla="*/ 1299111 w 1718211"/>
                <a:gd name="connsiteY41" fmla="*/ 4083 h 3309918"/>
                <a:gd name="connsiteX42" fmla="*/ 1411506 w 1718211"/>
                <a:gd name="connsiteY42" fmla="*/ 9798 h 3309918"/>
                <a:gd name="connsiteX43" fmla="*/ 1541046 w 1718211"/>
                <a:gd name="connsiteY43" fmla="*/ 76473 h 3309918"/>
                <a:gd name="connsiteX44" fmla="*/ 1609626 w 1718211"/>
                <a:gd name="connsiteY44" fmla="*/ 133623 h 3309918"/>
                <a:gd name="connsiteX45" fmla="*/ 1643916 w 1718211"/>
                <a:gd name="connsiteY45" fmla="*/ 166008 h 3309918"/>
                <a:gd name="connsiteX46" fmla="*/ 1655346 w 1718211"/>
                <a:gd name="connsiteY46" fmla="*/ 217443 h 3309918"/>
                <a:gd name="connsiteX47" fmla="*/ 1645821 w 1718211"/>
                <a:gd name="connsiteY47" fmla="*/ 274593 h 3309918"/>
                <a:gd name="connsiteX48" fmla="*/ 1659156 w 1718211"/>
                <a:gd name="connsiteY48" fmla="*/ 308883 h 3309918"/>
                <a:gd name="connsiteX49" fmla="*/ 1685826 w 1718211"/>
                <a:gd name="connsiteY49" fmla="*/ 335553 h 3309918"/>
                <a:gd name="connsiteX50" fmla="*/ 1695351 w 1718211"/>
                <a:gd name="connsiteY50" fmla="*/ 367938 h 3309918"/>
                <a:gd name="connsiteX51" fmla="*/ 1714401 w 1718211"/>
                <a:gd name="connsiteY51" fmla="*/ 398418 h 3309918"/>
                <a:gd name="connsiteX52" fmla="*/ 1718211 w 1718211"/>
                <a:gd name="connsiteY52" fmla="*/ 434613 h 3309918"/>
                <a:gd name="connsiteX53" fmla="*/ 1708686 w 1718211"/>
                <a:gd name="connsiteY53" fmla="*/ 484143 h 3309918"/>
                <a:gd name="connsiteX54" fmla="*/ 1691541 w 1718211"/>
                <a:gd name="connsiteY54" fmla="*/ 535578 h 3309918"/>
                <a:gd name="connsiteX55" fmla="*/ 1680111 w 1718211"/>
                <a:gd name="connsiteY55" fmla="*/ 588918 h 3309918"/>
                <a:gd name="connsiteX56" fmla="*/ 1668681 w 1718211"/>
                <a:gd name="connsiteY56" fmla="*/ 634638 h 3309918"/>
                <a:gd name="connsiteX57" fmla="*/ 1661061 w 1718211"/>
                <a:gd name="connsiteY57" fmla="*/ 657498 h 3309918"/>
                <a:gd name="connsiteX58" fmla="*/ 1655346 w 1718211"/>
                <a:gd name="connsiteY58" fmla="*/ 687978 h 3309918"/>
                <a:gd name="connsiteX59" fmla="*/ 1628676 w 1718211"/>
                <a:gd name="connsiteY59" fmla="*/ 747033 h 3309918"/>
                <a:gd name="connsiteX60" fmla="*/ 1560096 w 1718211"/>
                <a:gd name="connsiteY60" fmla="*/ 769893 h 3309918"/>
                <a:gd name="connsiteX61" fmla="*/ 1470561 w 1718211"/>
                <a:gd name="connsiteY61" fmla="*/ 764178 h 3309918"/>
                <a:gd name="connsiteX62" fmla="*/ 1394361 w 1718211"/>
                <a:gd name="connsiteY62" fmla="*/ 748938 h 3309918"/>
                <a:gd name="connsiteX63" fmla="*/ 1327686 w 1718211"/>
                <a:gd name="connsiteY63" fmla="*/ 737508 h 3309918"/>
                <a:gd name="connsiteX64" fmla="*/ 1240056 w 1718211"/>
                <a:gd name="connsiteY64" fmla="*/ 745128 h 3309918"/>
                <a:gd name="connsiteX65" fmla="*/ 1213386 w 1718211"/>
                <a:gd name="connsiteY65" fmla="*/ 764178 h 3309918"/>
                <a:gd name="connsiteX66" fmla="*/ 1194336 w 1718211"/>
                <a:gd name="connsiteY66" fmla="*/ 787038 h 3309918"/>
                <a:gd name="connsiteX67" fmla="*/ 1160046 w 1718211"/>
                <a:gd name="connsiteY67" fmla="*/ 813708 h 3309918"/>
                <a:gd name="connsiteX68" fmla="*/ 1125756 w 1718211"/>
                <a:gd name="connsiteY68" fmla="*/ 846093 h 3309918"/>
                <a:gd name="connsiteX69" fmla="*/ 1104801 w 1718211"/>
                <a:gd name="connsiteY69" fmla="*/ 863238 h 3309918"/>
                <a:gd name="connsiteX70" fmla="*/ 1076226 w 1718211"/>
                <a:gd name="connsiteY70" fmla="*/ 889908 h 3309918"/>
                <a:gd name="connsiteX71" fmla="*/ 1051461 w 1718211"/>
                <a:gd name="connsiteY71" fmla="*/ 924198 h 3309918"/>
                <a:gd name="connsiteX72" fmla="*/ 1026696 w 1718211"/>
                <a:gd name="connsiteY72" fmla="*/ 958488 h 3309918"/>
                <a:gd name="connsiteX73" fmla="*/ 1007646 w 1718211"/>
                <a:gd name="connsiteY73" fmla="*/ 1000398 h 3309918"/>
                <a:gd name="connsiteX74" fmla="*/ 986691 w 1718211"/>
                <a:gd name="connsiteY74" fmla="*/ 1028973 h 3309918"/>
                <a:gd name="connsiteX75" fmla="*/ 967641 w 1718211"/>
                <a:gd name="connsiteY75" fmla="*/ 1068978 h 3309918"/>
                <a:gd name="connsiteX76" fmla="*/ 942876 w 1718211"/>
                <a:gd name="connsiteY76" fmla="*/ 1116603 h 3309918"/>
                <a:gd name="connsiteX77" fmla="*/ 929541 w 1718211"/>
                <a:gd name="connsiteY77" fmla="*/ 1148988 h 3309918"/>
                <a:gd name="connsiteX78" fmla="*/ 921921 w 1718211"/>
                <a:gd name="connsiteY78" fmla="*/ 1213758 h 3309918"/>
                <a:gd name="connsiteX79" fmla="*/ 967641 w 1718211"/>
                <a:gd name="connsiteY79" fmla="*/ 1242333 h 3309918"/>
                <a:gd name="connsiteX80" fmla="*/ 1009551 w 1718211"/>
                <a:gd name="connsiteY80" fmla="*/ 1288053 h 3309918"/>
                <a:gd name="connsiteX81" fmla="*/ 977166 w 1718211"/>
                <a:gd name="connsiteY81" fmla="*/ 1369968 h 3309918"/>
                <a:gd name="connsiteX82" fmla="*/ 944781 w 1718211"/>
                <a:gd name="connsiteY82" fmla="*/ 1429023 h 3309918"/>
                <a:gd name="connsiteX83" fmla="*/ 910491 w 1718211"/>
                <a:gd name="connsiteY83" fmla="*/ 1472838 h 3309918"/>
                <a:gd name="connsiteX84" fmla="*/ 843816 w 1718211"/>
                <a:gd name="connsiteY84" fmla="*/ 1545228 h 3309918"/>
                <a:gd name="connsiteX85" fmla="*/ 826671 w 1718211"/>
                <a:gd name="connsiteY85" fmla="*/ 1672863 h 3309918"/>
                <a:gd name="connsiteX86" fmla="*/ 803811 w 1718211"/>
                <a:gd name="connsiteY86" fmla="*/ 1836693 h 3309918"/>
                <a:gd name="connsiteX87" fmla="*/ 798096 w 1718211"/>
                <a:gd name="connsiteY87" fmla="*/ 1910988 h 3309918"/>
                <a:gd name="connsiteX88" fmla="*/ 788571 w 1718211"/>
                <a:gd name="connsiteY88" fmla="*/ 2124348 h 3309918"/>
                <a:gd name="connsiteX89" fmla="*/ 815241 w 1718211"/>
                <a:gd name="connsiteY89" fmla="*/ 2551068 h 3309918"/>
                <a:gd name="connsiteX90" fmla="*/ 828576 w 1718211"/>
                <a:gd name="connsiteY90" fmla="*/ 3065418 h 3309918"/>
                <a:gd name="connsiteX91" fmla="*/ 822861 w 1718211"/>
                <a:gd name="connsiteY91" fmla="*/ 3286398 h 3309918"/>
                <a:gd name="connsiteX92" fmla="*/ 739041 w 1718211"/>
                <a:gd name="connsiteY92" fmla="*/ 3303543 h 3309918"/>
                <a:gd name="connsiteX93" fmla="*/ 438051 w 1718211"/>
                <a:gd name="connsiteY93" fmla="*/ 3295923 h 3309918"/>
                <a:gd name="connsiteX94" fmla="*/ 308511 w 1718211"/>
                <a:gd name="connsiteY94" fmla="*/ 3290208 h 3309918"/>
                <a:gd name="connsiteX0" fmla="*/ 308511 w 1718211"/>
                <a:gd name="connsiteY0" fmla="*/ 3290208 h 3309918"/>
                <a:gd name="connsiteX1" fmla="*/ 291366 w 1718211"/>
                <a:gd name="connsiteY1" fmla="*/ 3185433 h 3309918"/>
                <a:gd name="connsiteX2" fmla="*/ 289461 w 1718211"/>
                <a:gd name="connsiteY2" fmla="*/ 3065418 h 3309918"/>
                <a:gd name="connsiteX3" fmla="*/ 253266 w 1718211"/>
                <a:gd name="connsiteY3" fmla="*/ 2772048 h 3309918"/>
                <a:gd name="connsiteX4" fmla="*/ 234216 w 1718211"/>
                <a:gd name="connsiteY4" fmla="*/ 2570118 h 3309918"/>
                <a:gd name="connsiteX5" fmla="*/ 224691 w 1718211"/>
                <a:gd name="connsiteY5" fmla="*/ 2457723 h 3309918"/>
                <a:gd name="connsiteX6" fmla="*/ 207546 w 1718211"/>
                <a:gd name="connsiteY6" fmla="*/ 2253888 h 3309918"/>
                <a:gd name="connsiteX7" fmla="*/ 188496 w 1718211"/>
                <a:gd name="connsiteY7" fmla="*/ 2067198 h 3309918"/>
                <a:gd name="connsiteX8" fmla="*/ 178971 w 1718211"/>
                <a:gd name="connsiteY8" fmla="*/ 1853838 h 3309918"/>
                <a:gd name="connsiteX9" fmla="*/ 192306 w 1718211"/>
                <a:gd name="connsiteY9" fmla="*/ 1185183 h 3309918"/>
                <a:gd name="connsiteX10" fmla="*/ 186591 w 1718211"/>
                <a:gd name="connsiteY10" fmla="*/ 1131843 h 3309918"/>
                <a:gd name="connsiteX11" fmla="*/ 178971 w 1718211"/>
                <a:gd name="connsiteY11" fmla="*/ 1084218 h 3309918"/>
                <a:gd name="connsiteX12" fmla="*/ 152301 w 1718211"/>
                <a:gd name="connsiteY12" fmla="*/ 1044213 h 3309918"/>
                <a:gd name="connsiteX13" fmla="*/ 114201 w 1718211"/>
                <a:gd name="connsiteY13" fmla="*/ 1000398 h 3309918"/>
                <a:gd name="connsiteX14" fmla="*/ 87531 w 1718211"/>
                <a:gd name="connsiteY14" fmla="*/ 971823 h 3309918"/>
                <a:gd name="connsiteX15" fmla="*/ 47526 w 1718211"/>
                <a:gd name="connsiteY15" fmla="*/ 924198 h 3309918"/>
                <a:gd name="connsiteX16" fmla="*/ 3711 w 1718211"/>
                <a:gd name="connsiteY16" fmla="*/ 836568 h 3309918"/>
                <a:gd name="connsiteX17" fmla="*/ 3711 w 1718211"/>
                <a:gd name="connsiteY17" fmla="*/ 773703 h 3309918"/>
                <a:gd name="connsiteX18" fmla="*/ 15141 w 1718211"/>
                <a:gd name="connsiteY18" fmla="*/ 718458 h 3309918"/>
                <a:gd name="connsiteX19" fmla="*/ 53241 w 1718211"/>
                <a:gd name="connsiteY19" fmla="*/ 649878 h 3309918"/>
                <a:gd name="connsiteX20" fmla="*/ 66576 w 1718211"/>
                <a:gd name="connsiteY20" fmla="*/ 571773 h 3309918"/>
                <a:gd name="connsiteX21" fmla="*/ 76101 w 1718211"/>
                <a:gd name="connsiteY21" fmla="*/ 535578 h 3309918"/>
                <a:gd name="connsiteX22" fmla="*/ 110391 w 1718211"/>
                <a:gd name="connsiteY22" fmla="*/ 482238 h 3309918"/>
                <a:gd name="connsiteX23" fmla="*/ 165636 w 1718211"/>
                <a:gd name="connsiteY23" fmla="*/ 425088 h 3309918"/>
                <a:gd name="connsiteX24" fmla="*/ 175161 w 1718211"/>
                <a:gd name="connsiteY24" fmla="*/ 352698 h 3309918"/>
                <a:gd name="connsiteX25" fmla="*/ 297081 w 1718211"/>
                <a:gd name="connsiteY25" fmla="*/ 306978 h 3309918"/>
                <a:gd name="connsiteX26" fmla="*/ 335181 w 1718211"/>
                <a:gd name="connsiteY26" fmla="*/ 291738 h 3309918"/>
                <a:gd name="connsiteX27" fmla="*/ 457101 w 1718211"/>
                <a:gd name="connsiteY27" fmla="*/ 255543 h 3309918"/>
                <a:gd name="connsiteX28" fmla="*/ 544731 w 1718211"/>
                <a:gd name="connsiteY28" fmla="*/ 261258 h 3309918"/>
                <a:gd name="connsiteX29" fmla="*/ 563781 w 1718211"/>
                <a:gd name="connsiteY29" fmla="*/ 306978 h 3309918"/>
                <a:gd name="connsiteX30" fmla="*/ 548541 w 1718211"/>
                <a:gd name="connsiteY30" fmla="*/ 400323 h 3309918"/>
                <a:gd name="connsiteX31" fmla="*/ 577116 w 1718211"/>
                <a:gd name="connsiteY31" fmla="*/ 461283 h 3309918"/>
                <a:gd name="connsiteX32" fmla="*/ 700941 w 1718211"/>
                <a:gd name="connsiteY32" fmla="*/ 428898 h 3309918"/>
                <a:gd name="connsiteX33" fmla="*/ 777141 w 1718211"/>
                <a:gd name="connsiteY33" fmla="*/ 400323 h 3309918"/>
                <a:gd name="connsiteX34" fmla="*/ 830481 w 1718211"/>
                <a:gd name="connsiteY34" fmla="*/ 367938 h 3309918"/>
                <a:gd name="connsiteX35" fmla="*/ 853341 w 1718211"/>
                <a:gd name="connsiteY35" fmla="*/ 339363 h 3309918"/>
                <a:gd name="connsiteX36" fmla="*/ 834291 w 1718211"/>
                <a:gd name="connsiteY36" fmla="*/ 251733 h 3309918"/>
                <a:gd name="connsiteX37" fmla="*/ 853341 w 1718211"/>
                <a:gd name="connsiteY37" fmla="*/ 215538 h 3309918"/>
                <a:gd name="connsiteX38" fmla="*/ 977166 w 1718211"/>
                <a:gd name="connsiteY38" fmla="*/ 129813 h 3309918"/>
                <a:gd name="connsiteX39" fmla="*/ 1013361 w 1718211"/>
                <a:gd name="connsiteY39" fmla="*/ 108858 h 3309918"/>
                <a:gd name="connsiteX40" fmla="*/ 1112421 w 1718211"/>
                <a:gd name="connsiteY40" fmla="*/ 45993 h 3309918"/>
                <a:gd name="connsiteX41" fmla="*/ 1299111 w 1718211"/>
                <a:gd name="connsiteY41" fmla="*/ 4083 h 3309918"/>
                <a:gd name="connsiteX42" fmla="*/ 1411506 w 1718211"/>
                <a:gd name="connsiteY42" fmla="*/ 9798 h 3309918"/>
                <a:gd name="connsiteX43" fmla="*/ 1541046 w 1718211"/>
                <a:gd name="connsiteY43" fmla="*/ 76473 h 3309918"/>
                <a:gd name="connsiteX44" fmla="*/ 1643916 w 1718211"/>
                <a:gd name="connsiteY44" fmla="*/ 166008 h 3309918"/>
                <a:gd name="connsiteX45" fmla="*/ 1655346 w 1718211"/>
                <a:gd name="connsiteY45" fmla="*/ 217443 h 3309918"/>
                <a:gd name="connsiteX46" fmla="*/ 1645821 w 1718211"/>
                <a:gd name="connsiteY46" fmla="*/ 274593 h 3309918"/>
                <a:gd name="connsiteX47" fmla="*/ 1659156 w 1718211"/>
                <a:gd name="connsiteY47" fmla="*/ 308883 h 3309918"/>
                <a:gd name="connsiteX48" fmla="*/ 1685826 w 1718211"/>
                <a:gd name="connsiteY48" fmla="*/ 335553 h 3309918"/>
                <a:gd name="connsiteX49" fmla="*/ 1695351 w 1718211"/>
                <a:gd name="connsiteY49" fmla="*/ 367938 h 3309918"/>
                <a:gd name="connsiteX50" fmla="*/ 1714401 w 1718211"/>
                <a:gd name="connsiteY50" fmla="*/ 398418 h 3309918"/>
                <a:gd name="connsiteX51" fmla="*/ 1718211 w 1718211"/>
                <a:gd name="connsiteY51" fmla="*/ 434613 h 3309918"/>
                <a:gd name="connsiteX52" fmla="*/ 1708686 w 1718211"/>
                <a:gd name="connsiteY52" fmla="*/ 484143 h 3309918"/>
                <a:gd name="connsiteX53" fmla="*/ 1691541 w 1718211"/>
                <a:gd name="connsiteY53" fmla="*/ 535578 h 3309918"/>
                <a:gd name="connsiteX54" fmla="*/ 1680111 w 1718211"/>
                <a:gd name="connsiteY54" fmla="*/ 588918 h 3309918"/>
                <a:gd name="connsiteX55" fmla="*/ 1668681 w 1718211"/>
                <a:gd name="connsiteY55" fmla="*/ 634638 h 3309918"/>
                <a:gd name="connsiteX56" fmla="*/ 1661061 w 1718211"/>
                <a:gd name="connsiteY56" fmla="*/ 657498 h 3309918"/>
                <a:gd name="connsiteX57" fmla="*/ 1655346 w 1718211"/>
                <a:gd name="connsiteY57" fmla="*/ 687978 h 3309918"/>
                <a:gd name="connsiteX58" fmla="*/ 1628676 w 1718211"/>
                <a:gd name="connsiteY58" fmla="*/ 747033 h 3309918"/>
                <a:gd name="connsiteX59" fmla="*/ 1560096 w 1718211"/>
                <a:gd name="connsiteY59" fmla="*/ 769893 h 3309918"/>
                <a:gd name="connsiteX60" fmla="*/ 1470561 w 1718211"/>
                <a:gd name="connsiteY60" fmla="*/ 764178 h 3309918"/>
                <a:gd name="connsiteX61" fmla="*/ 1394361 w 1718211"/>
                <a:gd name="connsiteY61" fmla="*/ 748938 h 3309918"/>
                <a:gd name="connsiteX62" fmla="*/ 1327686 w 1718211"/>
                <a:gd name="connsiteY62" fmla="*/ 737508 h 3309918"/>
                <a:gd name="connsiteX63" fmla="*/ 1240056 w 1718211"/>
                <a:gd name="connsiteY63" fmla="*/ 745128 h 3309918"/>
                <a:gd name="connsiteX64" fmla="*/ 1213386 w 1718211"/>
                <a:gd name="connsiteY64" fmla="*/ 764178 h 3309918"/>
                <a:gd name="connsiteX65" fmla="*/ 1194336 w 1718211"/>
                <a:gd name="connsiteY65" fmla="*/ 787038 h 3309918"/>
                <a:gd name="connsiteX66" fmla="*/ 1160046 w 1718211"/>
                <a:gd name="connsiteY66" fmla="*/ 813708 h 3309918"/>
                <a:gd name="connsiteX67" fmla="*/ 1125756 w 1718211"/>
                <a:gd name="connsiteY67" fmla="*/ 846093 h 3309918"/>
                <a:gd name="connsiteX68" fmla="*/ 1104801 w 1718211"/>
                <a:gd name="connsiteY68" fmla="*/ 863238 h 3309918"/>
                <a:gd name="connsiteX69" fmla="*/ 1076226 w 1718211"/>
                <a:gd name="connsiteY69" fmla="*/ 889908 h 3309918"/>
                <a:gd name="connsiteX70" fmla="*/ 1051461 w 1718211"/>
                <a:gd name="connsiteY70" fmla="*/ 924198 h 3309918"/>
                <a:gd name="connsiteX71" fmla="*/ 1026696 w 1718211"/>
                <a:gd name="connsiteY71" fmla="*/ 958488 h 3309918"/>
                <a:gd name="connsiteX72" fmla="*/ 1007646 w 1718211"/>
                <a:gd name="connsiteY72" fmla="*/ 1000398 h 3309918"/>
                <a:gd name="connsiteX73" fmla="*/ 986691 w 1718211"/>
                <a:gd name="connsiteY73" fmla="*/ 1028973 h 3309918"/>
                <a:gd name="connsiteX74" fmla="*/ 967641 w 1718211"/>
                <a:gd name="connsiteY74" fmla="*/ 1068978 h 3309918"/>
                <a:gd name="connsiteX75" fmla="*/ 942876 w 1718211"/>
                <a:gd name="connsiteY75" fmla="*/ 1116603 h 3309918"/>
                <a:gd name="connsiteX76" fmla="*/ 929541 w 1718211"/>
                <a:gd name="connsiteY76" fmla="*/ 1148988 h 3309918"/>
                <a:gd name="connsiteX77" fmla="*/ 921921 w 1718211"/>
                <a:gd name="connsiteY77" fmla="*/ 1213758 h 3309918"/>
                <a:gd name="connsiteX78" fmla="*/ 967641 w 1718211"/>
                <a:gd name="connsiteY78" fmla="*/ 1242333 h 3309918"/>
                <a:gd name="connsiteX79" fmla="*/ 1009551 w 1718211"/>
                <a:gd name="connsiteY79" fmla="*/ 1288053 h 3309918"/>
                <a:gd name="connsiteX80" fmla="*/ 977166 w 1718211"/>
                <a:gd name="connsiteY80" fmla="*/ 1369968 h 3309918"/>
                <a:gd name="connsiteX81" fmla="*/ 944781 w 1718211"/>
                <a:gd name="connsiteY81" fmla="*/ 1429023 h 3309918"/>
                <a:gd name="connsiteX82" fmla="*/ 910491 w 1718211"/>
                <a:gd name="connsiteY82" fmla="*/ 1472838 h 3309918"/>
                <a:gd name="connsiteX83" fmla="*/ 843816 w 1718211"/>
                <a:gd name="connsiteY83" fmla="*/ 1545228 h 3309918"/>
                <a:gd name="connsiteX84" fmla="*/ 826671 w 1718211"/>
                <a:gd name="connsiteY84" fmla="*/ 1672863 h 3309918"/>
                <a:gd name="connsiteX85" fmla="*/ 803811 w 1718211"/>
                <a:gd name="connsiteY85" fmla="*/ 1836693 h 3309918"/>
                <a:gd name="connsiteX86" fmla="*/ 798096 w 1718211"/>
                <a:gd name="connsiteY86" fmla="*/ 1910988 h 3309918"/>
                <a:gd name="connsiteX87" fmla="*/ 788571 w 1718211"/>
                <a:gd name="connsiteY87" fmla="*/ 2124348 h 3309918"/>
                <a:gd name="connsiteX88" fmla="*/ 815241 w 1718211"/>
                <a:gd name="connsiteY88" fmla="*/ 2551068 h 3309918"/>
                <a:gd name="connsiteX89" fmla="*/ 828576 w 1718211"/>
                <a:gd name="connsiteY89" fmla="*/ 3065418 h 3309918"/>
                <a:gd name="connsiteX90" fmla="*/ 822861 w 1718211"/>
                <a:gd name="connsiteY90" fmla="*/ 3286398 h 3309918"/>
                <a:gd name="connsiteX91" fmla="*/ 739041 w 1718211"/>
                <a:gd name="connsiteY91" fmla="*/ 3303543 h 3309918"/>
                <a:gd name="connsiteX92" fmla="*/ 438051 w 1718211"/>
                <a:gd name="connsiteY92" fmla="*/ 3295923 h 3309918"/>
                <a:gd name="connsiteX93" fmla="*/ 308511 w 1718211"/>
                <a:gd name="connsiteY93" fmla="*/ 3290208 h 3309918"/>
                <a:gd name="connsiteX0" fmla="*/ 308511 w 1718211"/>
                <a:gd name="connsiteY0" fmla="*/ 3290111 h 3309821"/>
                <a:gd name="connsiteX1" fmla="*/ 291366 w 1718211"/>
                <a:gd name="connsiteY1" fmla="*/ 3185336 h 3309821"/>
                <a:gd name="connsiteX2" fmla="*/ 289461 w 1718211"/>
                <a:gd name="connsiteY2" fmla="*/ 3065321 h 3309821"/>
                <a:gd name="connsiteX3" fmla="*/ 253266 w 1718211"/>
                <a:gd name="connsiteY3" fmla="*/ 2771951 h 3309821"/>
                <a:gd name="connsiteX4" fmla="*/ 234216 w 1718211"/>
                <a:gd name="connsiteY4" fmla="*/ 2570021 h 3309821"/>
                <a:gd name="connsiteX5" fmla="*/ 224691 w 1718211"/>
                <a:gd name="connsiteY5" fmla="*/ 2457626 h 3309821"/>
                <a:gd name="connsiteX6" fmla="*/ 207546 w 1718211"/>
                <a:gd name="connsiteY6" fmla="*/ 2253791 h 3309821"/>
                <a:gd name="connsiteX7" fmla="*/ 188496 w 1718211"/>
                <a:gd name="connsiteY7" fmla="*/ 2067101 h 3309821"/>
                <a:gd name="connsiteX8" fmla="*/ 178971 w 1718211"/>
                <a:gd name="connsiteY8" fmla="*/ 1853741 h 3309821"/>
                <a:gd name="connsiteX9" fmla="*/ 192306 w 1718211"/>
                <a:gd name="connsiteY9" fmla="*/ 1185086 h 3309821"/>
                <a:gd name="connsiteX10" fmla="*/ 186591 w 1718211"/>
                <a:gd name="connsiteY10" fmla="*/ 1131746 h 3309821"/>
                <a:gd name="connsiteX11" fmla="*/ 178971 w 1718211"/>
                <a:gd name="connsiteY11" fmla="*/ 1084121 h 3309821"/>
                <a:gd name="connsiteX12" fmla="*/ 152301 w 1718211"/>
                <a:gd name="connsiteY12" fmla="*/ 1044116 h 3309821"/>
                <a:gd name="connsiteX13" fmla="*/ 114201 w 1718211"/>
                <a:gd name="connsiteY13" fmla="*/ 1000301 h 3309821"/>
                <a:gd name="connsiteX14" fmla="*/ 87531 w 1718211"/>
                <a:gd name="connsiteY14" fmla="*/ 971726 h 3309821"/>
                <a:gd name="connsiteX15" fmla="*/ 47526 w 1718211"/>
                <a:gd name="connsiteY15" fmla="*/ 924101 h 3309821"/>
                <a:gd name="connsiteX16" fmla="*/ 3711 w 1718211"/>
                <a:gd name="connsiteY16" fmla="*/ 836471 h 3309821"/>
                <a:gd name="connsiteX17" fmla="*/ 3711 w 1718211"/>
                <a:gd name="connsiteY17" fmla="*/ 773606 h 3309821"/>
                <a:gd name="connsiteX18" fmla="*/ 15141 w 1718211"/>
                <a:gd name="connsiteY18" fmla="*/ 718361 h 3309821"/>
                <a:gd name="connsiteX19" fmla="*/ 53241 w 1718211"/>
                <a:gd name="connsiteY19" fmla="*/ 649781 h 3309821"/>
                <a:gd name="connsiteX20" fmla="*/ 66576 w 1718211"/>
                <a:gd name="connsiteY20" fmla="*/ 571676 h 3309821"/>
                <a:gd name="connsiteX21" fmla="*/ 76101 w 1718211"/>
                <a:gd name="connsiteY21" fmla="*/ 535481 h 3309821"/>
                <a:gd name="connsiteX22" fmla="*/ 110391 w 1718211"/>
                <a:gd name="connsiteY22" fmla="*/ 482141 h 3309821"/>
                <a:gd name="connsiteX23" fmla="*/ 165636 w 1718211"/>
                <a:gd name="connsiteY23" fmla="*/ 424991 h 3309821"/>
                <a:gd name="connsiteX24" fmla="*/ 175161 w 1718211"/>
                <a:gd name="connsiteY24" fmla="*/ 352601 h 3309821"/>
                <a:gd name="connsiteX25" fmla="*/ 297081 w 1718211"/>
                <a:gd name="connsiteY25" fmla="*/ 306881 h 3309821"/>
                <a:gd name="connsiteX26" fmla="*/ 335181 w 1718211"/>
                <a:gd name="connsiteY26" fmla="*/ 291641 h 3309821"/>
                <a:gd name="connsiteX27" fmla="*/ 457101 w 1718211"/>
                <a:gd name="connsiteY27" fmla="*/ 255446 h 3309821"/>
                <a:gd name="connsiteX28" fmla="*/ 544731 w 1718211"/>
                <a:gd name="connsiteY28" fmla="*/ 261161 h 3309821"/>
                <a:gd name="connsiteX29" fmla="*/ 563781 w 1718211"/>
                <a:gd name="connsiteY29" fmla="*/ 306881 h 3309821"/>
                <a:gd name="connsiteX30" fmla="*/ 548541 w 1718211"/>
                <a:gd name="connsiteY30" fmla="*/ 400226 h 3309821"/>
                <a:gd name="connsiteX31" fmla="*/ 577116 w 1718211"/>
                <a:gd name="connsiteY31" fmla="*/ 461186 h 3309821"/>
                <a:gd name="connsiteX32" fmla="*/ 700941 w 1718211"/>
                <a:gd name="connsiteY32" fmla="*/ 428801 h 3309821"/>
                <a:gd name="connsiteX33" fmla="*/ 777141 w 1718211"/>
                <a:gd name="connsiteY33" fmla="*/ 400226 h 3309821"/>
                <a:gd name="connsiteX34" fmla="*/ 830481 w 1718211"/>
                <a:gd name="connsiteY34" fmla="*/ 367841 h 3309821"/>
                <a:gd name="connsiteX35" fmla="*/ 853341 w 1718211"/>
                <a:gd name="connsiteY35" fmla="*/ 339266 h 3309821"/>
                <a:gd name="connsiteX36" fmla="*/ 834291 w 1718211"/>
                <a:gd name="connsiteY36" fmla="*/ 251636 h 3309821"/>
                <a:gd name="connsiteX37" fmla="*/ 853341 w 1718211"/>
                <a:gd name="connsiteY37" fmla="*/ 215441 h 3309821"/>
                <a:gd name="connsiteX38" fmla="*/ 977166 w 1718211"/>
                <a:gd name="connsiteY38" fmla="*/ 129716 h 3309821"/>
                <a:gd name="connsiteX39" fmla="*/ 1013361 w 1718211"/>
                <a:gd name="connsiteY39" fmla="*/ 108761 h 3309821"/>
                <a:gd name="connsiteX40" fmla="*/ 1112421 w 1718211"/>
                <a:gd name="connsiteY40" fmla="*/ 45896 h 3309821"/>
                <a:gd name="connsiteX41" fmla="*/ 1299111 w 1718211"/>
                <a:gd name="connsiteY41" fmla="*/ 3986 h 3309821"/>
                <a:gd name="connsiteX42" fmla="*/ 1411506 w 1718211"/>
                <a:gd name="connsiteY42" fmla="*/ 9701 h 3309821"/>
                <a:gd name="connsiteX43" fmla="*/ 1550571 w 1718211"/>
                <a:gd name="connsiteY43" fmla="*/ 74471 h 3309821"/>
                <a:gd name="connsiteX44" fmla="*/ 1643916 w 1718211"/>
                <a:gd name="connsiteY44" fmla="*/ 165911 h 3309821"/>
                <a:gd name="connsiteX45" fmla="*/ 1655346 w 1718211"/>
                <a:gd name="connsiteY45" fmla="*/ 217346 h 3309821"/>
                <a:gd name="connsiteX46" fmla="*/ 1645821 w 1718211"/>
                <a:gd name="connsiteY46" fmla="*/ 274496 h 3309821"/>
                <a:gd name="connsiteX47" fmla="*/ 1659156 w 1718211"/>
                <a:gd name="connsiteY47" fmla="*/ 308786 h 3309821"/>
                <a:gd name="connsiteX48" fmla="*/ 1685826 w 1718211"/>
                <a:gd name="connsiteY48" fmla="*/ 335456 h 3309821"/>
                <a:gd name="connsiteX49" fmla="*/ 1695351 w 1718211"/>
                <a:gd name="connsiteY49" fmla="*/ 367841 h 3309821"/>
                <a:gd name="connsiteX50" fmla="*/ 1714401 w 1718211"/>
                <a:gd name="connsiteY50" fmla="*/ 398321 h 3309821"/>
                <a:gd name="connsiteX51" fmla="*/ 1718211 w 1718211"/>
                <a:gd name="connsiteY51" fmla="*/ 434516 h 3309821"/>
                <a:gd name="connsiteX52" fmla="*/ 1708686 w 1718211"/>
                <a:gd name="connsiteY52" fmla="*/ 484046 h 3309821"/>
                <a:gd name="connsiteX53" fmla="*/ 1691541 w 1718211"/>
                <a:gd name="connsiteY53" fmla="*/ 535481 h 3309821"/>
                <a:gd name="connsiteX54" fmla="*/ 1680111 w 1718211"/>
                <a:gd name="connsiteY54" fmla="*/ 588821 h 3309821"/>
                <a:gd name="connsiteX55" fmla="*/ 1668681 w 1718211"/>
                <a:gd name="connsiteY55" fmla="*/ 634541 h 3309821"/>
                <a:gd name="connsiteX56" fmla="*/ 1661061 w 1718211"/>
                <a:gd name="connsiteY56" fmla="*/ 657401 h 3309821"/>
                <a:gd name="connsiteX57" fmla="*/ 1655346 w 1718211"/>
                <a:gd name="connsiteY57" fmla="*/ 687881 h 3309821"/>
                <a:gd name="connsiteX58" fmla="*/ 1628676 w 1718211"/>
                <a:gd name="connsiteY58" fmla="*/ 746936 h 3309821"/>
                <a:gd name="connsiteX59" fmla="*/ 1560096 w 1718211"/>
                <a:gd name="connsiteY59" fmla="*/ 769796 h 3309821"/>
                <a:gd name="connsiteX60" fmla="*/ 1470561 w 1718211"/>
                <a:gd name="connsiteY60" fmla="*/ 764081 h 3309821"/>
                <a:gd name="connsiteX61" fmla="*/ 1394361 w 1718211"/>
                <a:gd name="connsiteY61" fmla="*/ 748841 h 3309821"/>
                <a:gd name="connsiteX62" fmla="*/ 1327686 w 1718211"/>
                <a:gd name="connsiteY62" fmla="*/ 737411 h 3309821"/>
                <a:gd name="connsiteX63" fmla="*/ 1240056 w 1718211"/>
                <a:gd name="connsiteY63" fmla="*/ 745031 h 3309821"/>
                <a:gd name="connsiteX64" fmla="*/ 1213386 w 1718211"/>
                <a:gd name="connsiteY64" fmla="*/ 764081 h 3309821"/>
                <a:gd name="connsiteX65" fmla="*/ 1194336 w 1718211"/>
                <a:gd name="connsiteY65" fmla="*/ 786941 h 3309821"/>
                <a:gd name="connsiteX66" fmla="*/ 1160046 w 1718211"/>
                <a:gd name="connsiteY66" fmla="*/ 813611 h 3309821"/>
                <a:gd name="connsiteX67" fmla="*/ 1125756 w 1718211"/>
                <a:gd name="connsiteY67" fmla="*/ 845996 h 3309821"/>
                <a:gd name="connsiteX68" fmla="*/ 1104801 w 1718211"/>
                <a:gd name="connsiteY68" fmla="*/ 863141 h 3309821"/>
                <a:gd name="connsiteX69" fmla="*/ 1076226 w 1718211"/>
                <a:gd name="connsiteY69" fmla="*/ 889811 h 3309821"/>
                <a:gd name="connsiteX70" fmla="*/ 1051461 w 1718211"/>
                <a:gd name="connsiteY70" fmla="*/ 924101 h 3309821"/>
                <a:gd name="connsiteX71" fmla="*/ 1026696 w 1718211"/>
                <a:gd name="connsiteY71" fmla="*/ 958391 h 3309821"/>
                <a:gd name="connsiteX72" fmla="*/ 1007646 w 1718211"/>
                <a:gd name="connsiteY72" fmla="*/ 1000301 h 3309821"/>
                <a:gd name="connsiteX73" fmla="*/ 986691 w 1718211"/>
                <a:gd name="connsiteY73" fmla="*/ 1028876 h 3309821"/>
                <a:gd name="connsiteX74" fmla="*/ 967641 w 1718211"/>
                <a:gd name="connsiteY74" fmla="*/ 1068881 h 3309821"/>
                <a:gd name="connsiteX75" fmla="*/ 942876 w 1718211"/>
                <a:gd name="connsiteY75" fmla="*/ 1116506 h 3309821"/>
                <a:gd name="connsiteX76" fmla="*/ 929541 w 1718211"/>
                <a:gd name="connsiteY76" fmla="*/ 1148891 h 3309821"/>
                <a:gd name="connsiteX77" fmla="*/ 921921 w 1718211"/>
                <a:gd name="connsiteY77" fmla="*/ 1213661 h 3309821"/>
                <a:gd name="connsiteX78" fmla="*/ 967641 w 1718211"/>
                <a:gd name="connsiteY78" fmla="*/ 1242236 h 3309821"/>
                <a:gd name="connsiteX79" fmla="*/ 1009551 w 1718211"/>
                <a:gd name="connsiteY79" fmla="*/ 1287956 h 3309821"/>
                <a:gd name="connsiteX80" fmla="*/ 977166 w 1718211"/>
                <a:gd name="connsiteY80" fmla="*/ 1369871 h 3309821"/>
                <a:gd name="connsiteX81" fmla="*/ 944781 w 1718211"/>
                <a:gd name="connsiteY81" fmla="*/ 1428926 h 3309821"/>
                <a:gd name="connsiteX82" fmla="*/ 910491 w 1718211"/>
                <a:gd name="connsiteY82" fmla="*/ 1472741 h 3309821"/>
                <a:gd name="connsiteX83" fmla="*/ 843816 w 1718211"/>
                <a:gd name="connsiteY83" fmla="*/ 1545131 h 3309821"/>
                <a:gd name="connsiteX84" fmla="*/ 826671 w 1718211"/>
                <a:gd name="connsiteY84" fmla="*/ 1672766 h 3309821"/>
                <a:gd name="connsiteX85" fmla="*/ 803811 w 1718211"/>
                <a:gd name="connsiteY85" fmla="*/ 1836596 h 3309821"/>
                <a:gd name="connsiteX86" fmla="*/ 798096 w 1718211"/>
                <a:gd name="connsiteY86" fmla="*/ 1910891 h 3309821"/>
                <a:gd name="connsiteX87" fmla="*/ 788571 w 1718211"/>
                <a:gd name="connsiteY87" fmla="*/ 2124251 h 3309821"/>
                <a:gd name="connsiteX88" fmla="*/ 815241 w 1718211"/>
                <a:gd name="connsiteY88" fmla="*/ 2550971 h 3309821"/>
                <a:gd name="connsiteX89" fmla="*/ 828576 w 1718211"/>
                <a:gd name="connsiteY89" fmla="*/ 3065321 h 3309821"/>
                <a:gd name="connsiteX90" fmla="*/ 822861 w 1718211"/>
                <a:gd name="connsiteY90" fmla="*/ 3286301 h 3309821"/>
                <a:gd name="connsiteX91" fmla="*/ 739041 w 1718211"/>
                <a:gd name="connsiteY91" fmla="*/ 3303446 h 3309821"/>
                <a:gd name="connsiteX92" fmla="*/ 438051 w 1718211"/>
                <a:gd name="connsiteY92" fmla="*/ 3295826 h 3309821"/>
                <a:gd name="connsiteX93" fmla="*/ 308511 w 1718211"/>
                <a:gd name="connsiteY93" fmla="*/ 3290111 h 3309821"/>
                <a:gd name="connsiteX0" fmla="*/ 308511 w 1718211"/>
                <a:gd name="connsiteY0" fmla="*/ 3290111 h 3309821"/>
                <a:gd name="connsiteX1" fmla="*/ 291366 w 1718211"/>
                <a:gd name="connsiteY1" fmla="*/ 3185336 h 3309821"/>
                <a:gd name="connsiteX2" fmla="*/ 289461 w 1718211"/>
                <a:gd name="connsiteY2" fmla="*/ 3065321 h 3309821"/>
                <a:gd name="connsiteX3" fmla="*/ 253266 w 1718211"/>
                <a:gd name="connsiteY3" fmla="*/ 2771951 h 3309821"/>
                <a:gd name="connsiteX4" fmla="*/ 234216 w 1718211"/>
                <a:gd name="connsiteY4" fmla="*/ 2570021 h 3309821"/>
                <a:gd name="connsiteX5" fmla="*/ 224691 w 1718211"/>
                <a:gd name="connsiteY5" fmla="*/ 2457626 h 3309821"/>
                <a:gd name="connsiteX6" fmla="*/ 207546 w 1718211"/>
                <a:gd name="connsiteY6" fmla="*/ 2253791 h 3309821"/>
                <a:gd name="connsiteX7" fmla="*/ 188496 w 1718211"/>
                <a:gd name="connsiteY7" fmla="*/ 2067101 h 3309821"/>
                <a:gd name="connsiteX8" fmla="*/ 178971 w 1718211"/>
                <a:gd name="connsiteY8" fmla="*/ 1853741 h 3309821"/>
                <a:gd name="connsiteX9" fmla="*/ 192306 w 1718211"/>
                <a:gd name="connsiteY9" fmla="*/ 1185086 h 3309821"/>
                <a:gd name="connsiteX10" fmla="*/ 186591 w 1718211"/>
                <a:gd name="connsiteY10" fmla="*/ 1131746 h 3309821"/>
                <a:gd name="connsiteX11" fmla="*/ 178971 w 1718211"/>
                <a:gd name="connsiteY11" fmla="*/ 1084121 h 3309821"/>
                <a:gd name="connsiteX12" fmla="*/ 152301 w 1718211"/>
                <a:gd name="connsiteY12" fmla="*/ 1044116 h 3309821"/>
                <a:gd name="connsiteX13" fmla="*/ 114201 w 1718211"/>
                <a:gd name="connsiteY13" fmla="*/ 1000301 h 3309821"/>
                <a:gd name="connsiteX14" fmla="*/ 87531 w 1718211"/>
                <a:gd name="connsiteY14" fmla="*/ 971726 h 3309821"/>
                <a:gd name="connsiteX15" fmla="*/ 47526 w 1718211"/>
                <a:gd name="connsiteY15" fmla="*/ 924101 h 3309821"/>
                <a:gd name="connsiteX16" fmla="*/ 3711 w 1718211"/>
                <a:gd name="connsiteY16" fmla="*/ 836471 h 3309821"/>
                <a:gd name="connsiteX17" fmla="*/ 3711 w 1718211"/>
                <a:gd name="connsiteY17" fmla="*/ 773606 h 3309821"/>
                <a:gd name="connsiteX18" fmla="*/ 15141 w 1718211"/>
                <a:gd name="connsiteY18" fmla="*/ 718361 h 3309821"/>
                <a:gd name="connsiteX19" fmla="*/ 53241 w 1718211"/>
                <a:gd name="connsiteY19" fmla="*/ 649781 h 3309821"/>
                <a:gd name="connsiteX20" fmla="*/ 66576 w 1718211"/>
                <a:gd name="connsiteY20" fmla="*/ 571676 h 3309821"/>
                <a:gd name="connsiteX21" fmla="*/ 76101 w 1718211"/>
                <a:gd name="connsiteY21" fmla="*/ 535481 h 3309821"/>
                <a:gd name="connsiteX22" fmla="*/ 110391 w 1718211"/>
                <a:gd name="connsiteY22" fmla="*/ 482141 h 3309821"/>
                <a:gd name="connsiteX23" fmla="*/ 165636 w 1718211"/>
                <a:gd name="connsiteY23" fmla="*/ 424991 h 3309821"/>
                <a:gd name="connsiteX24" fmla="*/ 175161 w 1718211"/>
                <a:gd name="connsiteY24" fmla="*/ 352601 h 3309821"/>
                <a:gd name="connsiteX25" fmla="*/ 297081 w 1718211"/>
                <a:gd name="connsiteY25" fmla="*/ 306881 h 3309821"/>
                <a:gd name="connsiteX26" fmla="*/ 335181 w 1718211"/>
                <a:gd name="connsiteY26" fmla="*/ 291641 h 3309821"/>
                <a:gd name="connsiteX27" fmla="*/ 457101 w 1718211"/>
                <a:gd name="connsiteY27" fmla="*/ 255446 h 3309821"/>
                <a:gd name="connsiteX28" fmla="*/ 544731 w 1718211"/>
                <a:gd name="connsiteY28" fmla="*/ 261161 h 3309821"/>
                <a:gd name="connsiteX29" fmla="*/ 563781 w 1718211"/>
                <a:gd name="connsiteY29" fmla="*/ 306881 h 3309821"/>
                <a:gd name="connsiteX30" fmla="*/ 548541 w 1718211"/>
                <a:gd name="connsiteY30" fmla="*/ 400226 h 3309821"/>
                <a:gd name="connsiteX31" fmla="*/ 577116 w 1718211"/>
                <a:gd name="connsiteY31" fmla="*/ 461186 h 3309821"/>
                <a:gd name="connsiteX32" fmla="*/ 700941 w 1718211"/>
                <a:gd name="connsiteY32" fmla="*/ 428801 h 3309821"/>
                <a:gd name="connsiteX33" fmla="*/ 777141 w 1718211"/>
                <a:gd name="connsiteY33" fmla="*/ 400226 h 3309821"/>
                <a:gd name="connsiteX34" fmla="*/ 830481 w 1718211"/>
                <a:gd name="connsiteY34" fmla="*/ 367841 h 3309821"/>
                <a:gd name="connsiteX35" fmla="*/ 853341 w 1718211"/>
                <a:gd name="connsiteY35" fmla="*/ 339266 h 3309821"/>
                <a:gd name="connsiteX36" fmla="*/ 834291 w 1718211"/>
                <a:gd name="connsiteY36" fmla="*/ 251636 h 3309821"/>
                <a:gd name="connsiteX37" fmla="*/ 853341 w 1718211"/>
                <a:gd name="connsiteY37" fmla="*/ 215441 h 3309821"/>
                <a:gd name="connsiteX38" fmla="*/ 977166 w 1718211"/>
                <a:gd name="connsiteY38" fmla="*/ 129716 h 3309821"/>
                <a:gd name="connsiteX39" fmla="*/ 1013361 w 1718211"/>
                <a:gd name="connsiteY39" fmla="*/ 108761 h 3309821"/>
                <a:gd name="connsiteX40" fmla="*/ 1112421 w 1718211"/>
                <a:gd name="connsiteY40" fmla="*/ 45896 h 3309821"/>
                <a:gd name="connsiteX41" fmla="*/ 1299111 w 1718211"/>
                <a:gd name="connsiteY41" fmla="*/ 3986 h 3309821"/>
                <a:gd name="connsiteX42" fmla="*/ 1411506 w 1718211"/>
                <a:gd name="connsiteY42" fmla="*/ 9701 h 3309821"/>
                <a:gd name="connsiteX43" fmla="*/ 1550571 w 1718211"/>
                <a:gd name="connsiteY43" fmla="*/ 74471 h 3309821"/>
                <a:gd name="connsiteX44" fmla="*/ 1643916 w 1718211"/>
                <a:gd name="connsiteY44" fmla="*/ 165911 h 3309821"/>
                <a:gd name="connsiteX45" fmla="*/ 1655346 w 1718211"/>
                <a:gd name="connsiteY45" fmla="*/ 217346 h 3309821"/>
                <a:gd name="connsiteX46" fmla="*/ 1645821 w 1718211"/>
                <a:gd name="connsiteY46" fmla="*/ 274496 h 3309821"/>
                <a:gd name="connsiteX47" fmla="*/ 1659156 w 1718211"/>
                <a:gd name="connsiteY47" fmla="*/ 308786 h 3309821"/>
                <a:gd name="connsiteX48" fmla="*/ 1695351 w 1718211"/>
                <a:gd name="connsiteY48" fmla="*/ 367841 h 3309821"/>
                <a:gd name="connsiteX49" fmla="*/ 1714401 w 1718211"/>
                <a:gd name="connsiteY49" fmla="*/ 398321 h 3309821"/>
                <a:gd name="connsiteX50" fmla="*/ 1718211 w 1718211"/>
                <a:gd name="connsiteY50" fmla="*/ 434516 h 3309821"/>
                <a:gd name="connsiteX51" fmla="*/ 1708686 w 1718211"/>
                <a:gd name="connsiteY51" fmla="*/ 484046 h 3309821"/>
                <a:gd name="connsiteX52" fmla="*/ 1691541 w 1718211"/>
                <a:gd name="connsiteY52" fmla="*/ 535481 h 3309821"/>
                <a:gd name="connsiteX53" fmla="*/ 1680111 w 1718211"/>
                <a:gd name="connsiteY53" fmla="*/ 588821 h 3309821"/>
                <a:gd name="connsiteX54" fmla="*/ 1668681 w 1718211"/>
                <a:gd name="connsiteY54" fmla="*/ 634541 h 3309821"/>
                <a:gd name="connsiteX55" fmla="*/ 1661061 w 1718211"/>
                <a:gd name="connsiteY55" fmla="*/ 657401 h 3309821"/>
                <a:gd name="connsiteX56" fmla="*/ 1655346 w 1718211"/>
                <a:gd name="connsiteY56" fmla="*/ 687881 h 3309821"/>
                <a:gd name="connsiteX57" fmla="*/ 1628676 w 1718211"/>
                <a:gd name="connsiteY57" fmla="*/ 746936 h 3309821"/>
                <a:gd name="connsiteX58" fmla="*/ 1560096 w 1718211"/>
                <a:gd name="connsiteY58" fmla="*/ 769796 h 3309821"/>
                <a:gd name="connsiteX59" fmla="*/ 1470561 w 1718211"/>
                <a:gd name="connsiteY59" fmla="*/ 764081 h 3309821"/>
                <a:gd name="connsiteX60" fmla="*/ 1394361 w 1718211"/>
                <a:gd name="connsiteY60" fmla="*/ 748841 h 3309821"/>
                <a:gd name="connsiteX61" fmla="*/ 1327686 w 1718211"/>
                <a:gd name="connsiteY61" fmla="*/ 737411 h 3309821"/>
                <a:gd name="connsiteX62" fmla="*/ 1240056 w 1718211"/>
                <a:gd name="connsiteY62" fmla="*/ 745031 h 3309821"/>
                <a:gd name="connsiteX63" fmla="*/ 1213386 w 1718211"/>
                <a:gd name="connsiteY63" fmla="*/ 764081 h 3309821"/>
                <a:gd name="connsiteX64" fmla="*/ 1194336 w 1718211"/>
                <a:gd name="connsiteY64" fmla="*/ 786941 h 3309821"/>
                <a:gd name="connsiteX65" fmla="*/ 1160046 w 1718211"/>
                <a:gd name="connsiteY65" fmla="*/ 813611 h 3309821"/>
                <a:gd name="connsiteX66" fmla="*/ 1125756 w 1718211"/>
                <a:gd name="connsiteY66" fmla="*/ 845996 h 3309821"/>
                <a:gd name="connsiteX67" fmla="*/ 1104801 w 1718211"/>
                <a:gd name="connsiteY67" fmla="*/ 863141 h 3309821"/>
                <a:gd name="connsiteX68" fmla="*/ 1076226 w 1718211"/>
                <a:gd name="connsiteY68" fmla="*/ 889811 h 3309821"/>
                <a:gd name="connsiteX69" fmla="*/ 1051461 w 1718211"/>
                <a:gd name="connsiteY69" fmla="*/ 924101 h 3309821"/>
                <a:gd name="connsiteX70" fmla="*/ 1026696 w 1718211"/>
                <a:gd name="connsiteY70" fmla="*/ 958391 h 3309821"/>
                <a:gd name="connsiteX71" fmla="*/ 1007646 w 1718211"/>
                <a:gd name="connsiteY71" fmla="*/ 1000301 h 3309821"/>
                <a:gd name="connsiteX72" fmla="*/ 986691 w 1718211"/>
                <a:gd name="connsiteY72" fmla="*/ 1028876 h 3309821"/>
                <a:gd name="connsiteX73" fmla="*/ 967641 w 1718211"/>
                <a:gd name="connsiteY73" fmla="*/ 1068881 h 3309821"/>
                <a:gd name="connsiteX74" fmla="*/ 942876 w 1718211"/>
                <a:gd name="connsiteY74" fmla="*/ 1116506 h 3309821"/>
                <a:gd name="connsiteX75" fmla="*/ 929541 w 1718211"/>
                <a:gd name="connsiteY75" fmla="*/ 1148891 h 3309821"/>
                <a:gd name="connsiteX76" fmla="*/ 921921 w 1718211"/>
                <a:gd name="connsiteY76" fmla="*/ 1213661 h 3309821"/>
                <a:gd name="connsiteX77" fmla="*/ 967641 w 1718211"/>
                <a:gd name="connsiteY77" fmla="*/ 1242236 h 3309821"/>
                <a:gd name="connsiteX78" fmla="*/ 1009551 w 1718211"/>
                <a:gd name="connsiteY78" fmla="*/ 1287956 h 3309821"/>
                <a:gd name="connsiteX79" fmla="*/ 977166 w 1718211"/>
                <a:gd name="connsiteY79" fmla="*/ 1369871 h 3309821"/>
                <a:gd name="connsiteX80" fmla="*/ 944781 w 1718211"/>
                <a:gd name="connsiteY80" fmla="*/ 1428926 h 3309821"/>
                <a:gd name="connsiteX81" fmla="*/ 910491 w 1718211"/>
                <a:gd name="connsiteY81" fmla="*/ 1472741 h 3309821"/>
                <a:gd name="connsiteX82" fmla="*/ 843816 w 1718211"/>
                <a:gd name="connsiteY82" fmla="*/ 1545131 h 3309821"/>
                <a:gd name="connsiteX83" fmla="*/ 826671 w 1718211"/>
                <a:gd name="connsiteY83" fmla="*/ 1672766 h 3309821"/>
                <a:gd name="connsiteX84" fmla="*/ 803811 w 1718211"/>
                <a:gd name="connsiteY84" fmla="*/ 1836596 h 3309821"/>
                <a:gd name="connsiteX85" fmla="*/ 798096 w 1718211"/>
                <a:gd name="connsiteY85" fmla="*/ 1910891 h 3309821"/>
                <a:gd name="connsiteX86" fmla="*/ 788571 w 1718211"/>
                <a:gd name="connsiteY86" fmla="*/ 2124251 h 3309821"/>
                <a:gd name="connsiteX87" fmla="*/ 815241 w 1718211"/>
                <a:gd name="connsiteY87" fmla="*/ 2550971 h 3309821"/>
                <a:gd name="connsiteX88" fmla="*/ 828576 w 1718211"/>
                <a:gd name="connsiteY88" fmla="*/ 3065321 h 3309821"/>
                <a:gd name="connsiteX89" fmla="*/ 822861 w 1718211"/>
                <a:gd name="connsiteY89" fmla="*/ 3286301 h 3309821"/>
                <a:gd name="connsiteX90" fmla="*/ 739041 w 1718211"/>
                <a:gd name="connsiteY90" fmla="*/ 3303446 h 3309821"/>
                <a:gd name="connsiteX91" fmla="*/ 438051 w 1718211"/>
                <a:gd name="connsiteY91" fmla="*/ 3295826 h 3309821"/>
                <a:gd name="connsiteX92" fmla="*/ 308511 w 1718211"/>
                <a:gd name="connsiteY92" fmla="*/ 3290111 h 3309821"/>
                <a:gd name="connsiteX0" fmla="*/ 308511 w 1718211"/>
                <a:gd name="connsiteY0" fmla="*/ 3290111 h 3309821"/>
                <a:gd name="connsiteX1" fmla="*/ 291366 w 1718211"/>
                <a:gd name="connsiteY1" fmla="*/ 3185336 h 3309821"/>
                <a:gd name="connsiteX2" fmla="*/ 289461 w 1718211"/>
                <a:gd name="connsiteY2" fmla="*/ 3065321 h 3309821"/>
                <a:gd name="connsiteX3" fmla="*/ 253266 w 1718211"/>
                <a:gd name="connsiteY3" fmla="*/ 2771951 h 3309821"/>
                <a:gd name="connsiteX4" fmla="*/ 234216 w 1718211"/>
                <a:gd name="connsiteY4" fmla="*/ 2570021 h 3309821"/>
                <a:gd name="connsiteX5" fmla="*/ 224691 w 1718211"/>
                <a:gd name="connsiteY5" fmla="*/ 2457626 h 3309821"/>
                <a:gd name="connsiteX6" fmla="*/ 207546 w 1718211"/>
                <a:gd name="connsiteY6" fmla="*/ 2253791 h 3309821"/>
                <a:gd name="connsiteX7" fmla="*/ 188496 w 1718211"/>
                <a:gd name="connsiteY7" fmla="*/ 2067101 h 3309821"/>
                <a:gd name="connsiteX8" fmla="*/ 178971 w 1718211"/>
                <a:gd name="connsiteY8" fmla="*/ 1853741 h 3309821"/>
                <a:gd name="connsiteX9" fmla="*/ 192306 w 1718211"/>
                <a:gd name="connsiteY9" fmla="*/ 1185086 h 3309821"/>
                <a:gd name="connsiteX10" fmla="*/ 186591 w 1718211"/>
                <a:gd name="connsiteY10" fmla="*/ 1131746 h 3309821"/>
                <a:gd name="connsiteX11" fmla="*/ 178971 w 1718211"/>
                <a:gd name="connsiteY11" fmla="*/ 1084121 h 3309821"/>
                <a:gd name="connsiteX12" fmla="*/ 152301 w 1718211"/>
                <a:gd name="connsiteY12" fmla="*/ 1044116 h 3309821"/>
                <a:gd name="connsiteX13" fmla="*/ 114201 w 1718211"/>
                <a:gd name="connsiteY13" fmla="*/ 1000301 h 3309821"/>
                <a:gd name="connsiteX14" fmla="*/ 87531 w 1718211"/>
                <a:gd name="connsiteY14" fmla="*/ 971726 h 3309821"/>
                <a:gd name="connsiteX15" fmla="*/ 47526 w 1718211"/>
                <a:gd name="connsiteY15" fmla="*/ 924101 h 3309821"/>
                <a:gd name="connsiteX16" fmla="*/ 3711 w 1718211"/>
                <a:gd name="connsiteY16" fmla="*/ 836471 h 3309821"/>
                <a:gd name="connsiteX17" fmla="*/ 3711 w 1718211"/>
                <a:gd name="connsiteY17" fmla="*/ 773606 h 3309821"/>
                <a:gd name="connsiteX18" fmla="*/ 15141 w 1718211"/>
                <a:gd name="connsiteY18" fmla="*/ 718361 h 3309821"/>
                <a:gd name="connsiteX19" fmla="*/ 53241 w 1718211"/>
                <a:gd name="connsiteY19" fmla="*/ 649781 h 3309821"/>
                <a:gd name="connsiteX20" fmla="*/ 66576 w 1718211"/>
                <a:gd name="connsiteY20" fmla="*/ 571676 h 3309821"/>
                <a:gd name="connsiteX21" fmla="*/ 76101 w 1718211"/>
                <a:gd name="connsiteY21" fmla="*/ 535481 h 3309821"/>
                <a:gd name="connsiteX22" fmla="*/ 110391 w 1718211"/>
                <a:gd name="connsiteY22" fmla="*/ 482141 h 3309821"/>
                <a:gd name="connsiteX23" fmla="*/ 165636 w 1718211"/>
                <a:gd name="connsiteY23" fmla="*/ 424991 h 3309821"/>
                <a:gd name="connsiteX24" fmla="*/ 175161 w 1718211"/>
                <a:gd name="connsiteY24" fmla="*/ 352601 h 3309821"/>
                <a:gd name="connsiteX25" fmla="*/ 297081 w 1718211"/>
                <a:gd name="connsiteY25" fmla="*/ 306881 h 3309821"/>
                <a:gd name="connsiteX26" fmla="*/ 335181 w 1718211"/>
                <a:gd name="connsiteY26" fmla="*/ 291641 h 3309821"/>
                <a:gd name="connsiteX27" fmla="*/ 457101 w 1718211"/>
                <a:gd name="connsiteY27" fmla="*/ 255446 h 3309821"/>
                <a:gd name="connsiteX28" fmla="*/ 544731 w 1718211"/>
                <a:gd name="connsiteY28" fmla="*/ 261161 h 3309821"/>
                <a:gd name="connsiteX29" fmla="*/ 563781 w 1718211"/>
                <a:gd name="connsiteY29" fmla="*/ 306881 h 3309821"/>
                <a:gd name="connsiteX30" fmla="*/ 548541 w 1718211"/>
                <a:gd name="connsiteY30" fmla="*/ 400226 h 3309821"/>
                <a:gd name="connsiteX31" fmla="*/ 577116 w 1718211"/>
                <a:gd name="connsiteY31" fmla="*/ 461186 h 3309821"/>
                <a:gd name="connsiteX32" fmla="*/ 700941 w 1718211"/>
                <a:gd name="connsiteY32" fmla="*/ 428801 h 3309821"/>
                <a:gd name="connsiteX33" fmla="*/ 777141 w 1718211"/>
                <a:gd name="connsiteY33" fmla="*/ 400226 h 3309821"/>
                <a:gd name="connsiteX34" fmla="*/ 830481 w 1718211"/>
                <a:gd name="connsiteY34" fmla="*/ 367841 h 3309821"/>
                <a:gd name="connsiteX35" fmla="*/ 853341 w 1718211"/>
                <a:gd name="connsiteY35" fmla="*/ 339266 h 3309821"/>
                <a:gd name="connsiteX36" fmla="*/ 834291 w 1718211"/>
                <a:gd name="connsiteY36" fmla="*/ 251636 h 3309821"/>
                <a:gd name="connsiteX37" fmla="*/ 853341 w 1718211"/>
                <a:gd name="connsiteY37" fmla="*/ 215441 h 3309821"/>
                <a:gd name="connsiteX38" fmla="*/ 977166 w 1718211"/>
                <a:gd name="connsiteY38" fmla="*/ 129716 h 3309821"/>
                <a:gd name="connsiteX39" fmla="*/ 1013361 w 1718211"/>
                <a:gd name="connsiteY39" fmla="*/ 108761 h 3309821"/>
                <a:gd name="connsiteX40" fmla="*/ 1112421 w 1718211"/>
                <a:gd name="connsiteY40" fmla="*/ 45896 h 3309821"/>
                <a:gd name="connsiteX41" fmla="*/ 1299111 w 1718211"/>
                <a:gd name="connsiteY41" fmla="*/ 3986 h 3309821"/>
                <a:gd name="connsiteX42" fmla="*/ 1411506 w 1718211"/>
                <a:gd name="connsiteY42" fmla="*/ 9701 h 3309821"/>
                <a:gd name="connsiteX43" fmla="*/ 1550571 w 1718211"/>
                <a:gd name="connsiteY43" fmla="*/ 74471 h 3309821"/>
                <a:gd name="connsiteX44" fmla="*/ 1643916 w 1718211"/>
                <a:gd name="connsiteY44" fmla="*/ 165911 h 3309821"/>
                <a:gd name="connsiteX45" fmla="*/ 1645821 w 1718211"/>
                <a:gd name="connsiteY45" fmla="*/ 274496 h 3309821"/>
                <a:gd name="connsiteX46" fmla="*/ 1659156 w 1718211"/>
                <a:gd name="connsiteY46" fmla="*/ 308786 h 3309821"/>
                <a:gd name="connsiteX47" fmla="*/ 1695351 w 1718211"/>
                <a:gd name="connsiteY47" fmla="*/ 367841 h 3309821"/>
                <a:gd name="connsiteX48" fmla="*/ 1714401 w 1718211"/>
                <a:gd name="connsiteY48" fmla="*/ 398321 h 3309821"/>
                <a:gd name="connsiteX49" fmla="*/ 1718211 w 1718211"/>
                <a:gd name="connsiteY49" fmla="*/ 434516 h 3309821"/>
                <a:gd name="connsiteX50" fmla="*/ 1708686 w 1718211"/>
                <a:gd name="connsiteY50" fmla="*/ 484046 h 3309821"/>
                <a:gd name="connsiteX51" fmla="*/ 1691541 w 1718211"/>
                <a:gd name="connsiteY51" fmla="*/ 535481 h 3309821"/>
                <a:gd name="connsiteX52" fmla="*/ 1680111 w 1718211"/>
                <a:gd name="connsiteY52" fmla="*/ 588821 h 3309821"/>
                <a:gd name="connsiteX53" fmla="*/ 1668681 w 1718211"/>
                <a:gd name="connsiteY53" fmla="*/ 634541 h 3309821"/>
                <a:gd name="connsiteX54" fmla="*/ 1661061 w 1718211"/>
                <a:gd name="connsiteY54" fmla="*/ 657401 h 3309821"/>
                <a:gd name="connsiteX55" fmla="*/ 1655346 w 1718211"/>
                <a:gd name="connsiteY55" fmla="*/ 687881 h 3309821"/>
                <a:gd name="connsiteX56" fmla="*/ 1628676 w 1718211"/>
                <a:gd name="connsiteY56" fmla="*/ 746936 h 3309821"/>
                <a:gd name="connsiteX57" fmla="*/ 1560096 w 1718211"/>
                <a:gd name="connsiteY57" fmla="*/ 769796 h 3309821"/>
                <a:gd name="connsiteX58" fmla="*/ 1470561 w 1718211"/>
                <a:gd name="connsiteY58" fmla="*/ 764081 h 3309821"/>
                <a:gd name="connsiteX59" fmla="*/ 1394361 w 1718211"/>
                <a:gd name="connsiteY59" fmla="*/ 748841 h 3309821"/>
                <a:gd name="connsiteX60" fmla="*/ 1327686 w 1718211"/>
                <a:gd name="connsiteY60" fmla="*/ 737411 h 3309821"/>
                <a:gd name="connsiteX61" fmla="*/ 1240056 w 1718211"/>
                <a:gd name="connsiteY61" fmla="*/ 745031 h 3309821"/>
                <a:gd name="connsiteX62" fmla="*/ 1213386 w 1718211"/>
                <a:gd name="connsiteY62" fmla="*/ 764081 h 3309821"/>
                <a:gd name="connsiteX63" fmla="*/ 1194336 w 1718211"/>
                <a:gd name="connsiteY63" fmla="*/ 786941 h 3309821"/>
                <a:gd name="connsiteX64" fmla="*/ 1160046 w 1718211"/>
                <a:gd name="connsiteY64" fmla="*/ 813611 h 3309821"/>
                <a:gd name="connsiteX65" fmla="*/ 1125756 w 1718211"/>
                <a:gd name="connsiteY65" fmla="*/ 845996 h 3309821"/>
                <a:gd name="connsiteX66" fmla="*/ 1104801 w 1718211"/>
                <a:gd name="connsiteY66" fmla="*/ 863141 h 3309821"/>
                <a:gd name="connsiteX67" fmla="*/ 1076226 w 1718211"/>
                <a:gd name="connsiteY67" fmla="*/ 889811 h 3309821"/>
                <a:gd name="connsiteX68" fmla="*/ 1051461 w 1718211"/>
                <a:gd name="connsiteY68" fmla="*/ 924101 h 3309821"/>
                <a:gd name="connsiteX69" fmla="*/ 1026696 w 1718211"/>
                <a:gd name="connsiteY69" fmla="*/ 958391 h 3309821"/>
                <a:gd name="connsiteX70" fmla="*/ 1007646 w 1718211"/>
                <a:gd name="connsiteY70" fmla="*/ 1000301 h 3309821"/>
                <a:gd name="connsiteX71" fmla="*/ 986691 w 1718211"/>
                <a:gd name="connsiteY71" fmla="*/ 1028876 h 3309821"/>
                <a:gd name="connsiteX72" fmla="*/ 967641 w 1718211"/>
                <a:gd name="connsiteY72" fmla="*/ 1068881 h 3309821"/>
                <a:gd name="connsiteX73" fmla="*/ 942876 w 1718211"/>
                <a:gd name="connsiteY73" fmla="*/ 1116506 h 3309821"/>
                <a:gd name="connsiteX74" fmla="*/ 929541 w 1718211"/>
                <a:gd name="connsiteY74" fmla="*/ 1148891 h 3309821"/>
                <a:gd name="connsiteX75" fmla="*/ 921921 w 1718211"/>
                <a:gd name="connsiteY75" fmla="*/ 1213661 h 3309821"/>
                <a:gd name="connsiteX76" fmla="*/ 967641 w 1718211"/>
                <a:gd name="connsiteY76" fmla="*/ 1242236 h 3309821"/>
                <a:gd name="connsiteX77" fmla="*/ 1009551 w 1718211"/>
                <a:gd name="connsiteY77" fmla="*/ 1287956 h 3309821"/>
                <a:gd name="connsiteX78" fmla="*/ 977166 w 1718211"/>
                <a:gd name="connsiteY78" fmla="*/ 1369871 h 3309821"/>
                <a:gd name="connsiteX79" fmla="*/ 944781 w 1718211"/>
                <a:gd name="connsiteY79" fmla="*/ 1428926 h 3309821"/>
                <a:gd name="connsiteX80" fmla="*/ 910491 w 1718211"/>
                <a:gd name="connsiteY80" fmla="*/ 1472741 h 3309821"/>
                <a:gd name="connsiteX81" fmla="*/ 843816 w 1718211"/>
                <a:gd name="connsiteY81" fmla="*/ 1545131 h 3309821"/>
                <a:gd name="connsiteX82" fmla="*/ 826671 w 1718211"/>
                <a:gd name="connsiteY82" fmla="*/ 1672766 h 3309821"/>
                <a:gd name="connsiteX83" fmla="*/ 803811 w 1718211"/>
                <a:gd name="connsiteY83" fmla="*/ 1836596 h 3309821"/>
                <a:gd name="connsiteX84" fmla="*/ 798096 w 1718211"/>
                <a:gd name="connsiteY84" fmla="*/ 1910891 h 3309821"/>
                <a:gd name="connsiteX85" fmla="*/ 788571 w 1718211"/>
                <a:gd name="connsiteY85" fmla="*/ 2124251 h 3309821"/>
                <a:gd name="connsiteX86" fmla="*/ 815241 w 1718211"/>
                <a:gd name="connsiteY86" fmla="*/ 2550971 h 3309821"/>
                <a:gd name="connsiteX87" fmla="*/ 828576 w 1718211"/>
                <a:gd name="connsiteY87" fmla="*/ 3065321 h 3309821"/>
                <a:gd name="connsiteX88" fmla="*/ 822861 w 1718211"/>
                <a:gd name="connsiteY88" fmla="*/ 3286301 h 3309821"/>
                <a:gd name="connsiteX89" fmla="*/ 739041 w 1718211"/>
                <a:gd name="connsiteY89" fmla="*/ 3303446 h 3309821"/>
                <a:gd name="connsiteX90" fmla="*/ 438051 w 1718211"/>
                <a:gd name="connsiteY90" fmla="*/ 3295826 h 3309821"/>
                <a:gd name="connsiteX91" fmla="*/ 308511 w 1718211"/>
                <a:gd name="connsiteY91" fmla="*/ 3290111 h 3309821"/>
                <a:gd name="connsiteX0" fmla="*/ 308511 w 1715026"/>
                <a:gd name="connsiteY0" fmla="*/ 3290111 h 3309821"/>
                <a:gd name="connsiteX1" fmla="*/ 291366 w 1715026"/>
                <a:gd name="connsiteY1" fmla="*/ 3185336 h 3309821"/>
                <a:gd name="connsiteX2" fmla="*/ 289461 w 1715026"/>
                <a:gd name="connsiteY2" fmla="*/ 3065321 h 3309821"/>
                <a:gd name="connsiteX3" fmla="*/ 253266 w 1715026"/>
                <a:gd name="connsiteY3" fmla="*/ 2771951 h 3309821"/>
                <a:gd name="connsiteX4" fmla="*/ 234216 w 1715026"/>
                <a:gd name="connsiteY4" fmla="*/ 2570021 h 3309821"/>
                <a:gd name="connsiteX5" fmla="*/ 224691 w 1715026"/>
                <a:gd name="connsiteY5" fmla="*/ 2457626 h 3309821"/>
                <a:gd name="connsiteX6" fmla="*/ 207546 w 1715026"/>
                <a:gd name="connsiteY6" fmla="*/ 2253791 h 3309821"/>
                <a:gd name="connsiteX7" fmla="*/ 188496 w 1715026"/>
                <a:gd name="connsiteY7" fmla="*/ 2067101 h 3309821"/>
                <a:gd name="connsiteX8" fmla="*/ 178971 w 1715026"/>
                <a:gd name="connsiteY8" fmla="*/ 1853741 h 3309821"/>
                <a:gd name="connsiteX9" fmla="*/ 192306 w 1715026"/>
                <a:gd name="connsiteY9" fmla="*/ 1185086 h 3309821"/>
                <a:gd name="connsiteX10" fmla="*/ 186591 w 1715026"/>
                <a:gd name="connsiteY10" fmla="*/ 1131746 h 3309821"/>
                <a:gd name="connsiteX11" fmla="*/ 178971 w 1715026"/>
                <a:gd name="connsiteY11" fmla="*/ 1084121 h 3309821"/>
                <a:gd name="connsiteX12" fmla="*/ 152301 w 1715026"/>
                <a:gd name="connsiteY12" fmla="*/ 1044116 h 3309821"/>
                <a:gd name="connsiteX13" fmla="*/ 114201 w 1715026"/>
                <a:gd name="connsiteY13" fmla="*/ 1000301 h 3309821"/>
                <a:gd name="connsiteX14" fmla="*/ 87531 w 1715026"/>
                <a:gd name="connsiteY14" fmla="*/ 971726 h 3309821"/>
                <a:gd name="connsiteX15" fmla="*/ 47526 w 1715026"/>
                <a:gd name="connsiteY15" fmla="*/ 924101 h 3309821"/>
                <a:gd name="connsiteX16" fmla="*/ 3711 w 1715026"/>
                <a:gd name="connsiteY16" fmla="*/ 836471 h 3309821"/>
                <a:gd name="connsiteX17" fmla="*/ 3711 w 1715026"/>
                <a:gd name="connsiteY17" fmla="*/ 773606 h 3309821"/>
                <a:gd name="connsiteX18" fmla="*/ 15141 w 1715026"/>
                <a:gd name="connsiteY18" fmla="*/ 718361 h 3309821"/>
                <a:gd name="connsiteX19" fmla="*/ 53241 w 1715026"/>
                <a:gd name="connsiteY19" fmla="*/ 649781 h 3309821"/>
                <a:gd name="connsiteX20" fmla="*/ 66576 w 1715026"/>
                <a:gd name="connsiteY20" fmla="*/ 571676 h 3309821"/>
                <a:gd name="connsiteX21" fmla="*/ 76101 w 1715026"/>
                <a:gd name="connsiteY21" fmla="*/ 535481 h 3309821"/>
                <a:gd name="connsiteX22" fmla="*/ 110391 w 1715026"/>
                <a:gd name="connsiteY22" fmla="*/ 482141 h 3309821"/>
                <a:gd name="connsiteX23" fmla="*/ 165636 w 1715026"/>
                <a:gd name="connsiteY23" fmla="*/ 424991 h 3309821"/>
                <a:gd name="connsiteX24" fmla="*/ 175161 w 1715026"/>
                <a:gd name="connsiteY24" fmla="*/ 352601 h 3309821"/>
                <a:gd name="connsiteX25" fmla="*/ 297081 w 1715026"/>
                <a:gd name="connsiteY25" fmla="*/ 306881 h 3309821"/>
                <a:gd name="connsiteX26" fmla="*/ 335181 w 1715026"/>
                <a:gd name="connsiteY26" fmla="*/ 291641 h 3309821"/>
                <a:gd name="connsiteX27" fmla="*/ 457101 w 1715026"/>
                <a:gd name="connsiteY27" fmla="*/ 255446 h 3309821"/>
                <a:gd name="connsiteX28" fmla="*/ 544731 w 1715026"/>
                <a:gd name="connsiteY28" fmla="*/ 261161 h 3309821"/>
                <a:gd name="connsiteX29" fmla="*/ 563781 w 1715026"/>
                <a:gd name="connsiteY29" fmla="*/ 306881 h 3309821"/>
                <a:gd name="connsiteX30" fmla="*/ 548541 w 1715026"/>
                <a:gd name="connsiteY30" fmla="*/ 400226 h 3309821"/>
                <a:gd name="connsiteX31" fmla="*/ 577116 w 1715026"/>
                <a:gd name="connsiteY31" fmla="*/ 461186 h 3309821"/>
                <a:gd name="connsiteX32" fmla="*/ 700941 w 1715026"/>
                <a:gd name="connsiteY32" fmla="*/ 428801 h 3309821"/>
                <a:gd name="connsiteX33" fmla="*/ 777141 w 1715026"/>
                <a:gd name="connsiteY33" fmla="*/ 400226 h 3309821"/>
                <a:gd name="connsiteX34" fmla="*/ 830481 w 1715026"/>
                <a:gd name="connsiteY34" fmla="*/ 367841 h 3309821"/>
                <a:gd name="connsiteX35" fmla="*/ 853341 w 1715026"/>
                <a:gd name="connsiteY35" fmla="*/ 339266 h 3309821"/>
                <a:gd name="connsiteX36" fmla="*/ 834291 w 1715026"/>
                <a:gd name="connsiteY36" fmla="*/ 251636 h 3309821"/>
                <a:gd name="connsiteX37" fmla="*/ 853341 w 1715026"/>
                <a:gd name="connsiteY37" fmla="*/ 215441 h 3309821"/>
                <a:gd name="connsiteX38" fmla="*/ 977166 w 1715026"/>
                <a:gd name="connsiteY38" fmla="*/ 129716 h 3309821"/>
                <a:gd name="connsiteX39" fmla="*/ 1013361 w 1715026"/>
                <a:gd name="connsiteY39" fmla="*/ 108761 h 3309821"/>
                <a:gd name="connsiteX40" fmla="*/ 1112421 w 1715026"/>
                <a:gd name="connsiteY40" fmla="*/ 45896 h 3309821"/>
                <a:gd name="connsiteX41" fmla="*/ 1299111 w 1715026"/>
                <a:gd name="connsiteY41" fmla="*/ 3986 h 3309821"/>
                <a:gd name="connsiteX42" fmla="*/ 1411506 w 1715026"/>
                <a:gd name="connsiteY42" fmla="*/ 9701 h 3309821"/>
                <a:gd name="connsiteX43" fmla="*/ 1550571 w 1715026"/>
                <a:gd name="connsiteY43" fmla="*/ 74471 h 3309821"/>
                <a:gd name="connsiteX44" fmla="*/ 1643916 w 1715026"/>
                <a:gd name="connsiteY44" fmla="*/ 165911 h 3309821"/>
                <a:gd name="connsiteX45" fmla="*/ 1645821 w 1715026"/>
                <a:gd name="connsiteY45" fmla="*/ 274496 h 3309821"/>
                <a:gd name="connsiteX46" fmla="*/ 1659156 w 1715026"/>
                <a:gd name="connsiteY46" fmla="*/ 308786 h 3309821"/>
                <a:gd name="connsiteX47" fmla="*/ 1695351 w 1715026"/>
                <a:gd name="connsiteY47" fmla="*/ 367841 h 3309821"/>
                <a:gd name="connsiteX48" fmla="*/ 1714401 w 1715026"/>
                <a:gd name="connsiteY48" fmla="*/ 398321 h 3309821"/>
                <a:gd name="connsiteX49" fmla="*/ 1708686 w 1715026"/>
                <a:gd name="connsiteY49" fmla="*/ 484046 h 3309821"/>
                <a:gd name="connsiteX50" fmla="*/ 1691541 w 1715026"/>
                <a:gd name="connsiteY50" fmla="*/ 535481 h 3309821"/>
                <a:gd name="connsiteX51" fmla="*/ 1680111 w 1715026"/>
                <a:gd name="connsiteY51" fmla="*/ 588821 h 3309821"/>
                <a:gd name="connsiteX52" fmla="*/ 1668681 w 1715026"/>
                <a:gd name="connsiteY52" fmla="*/ 634541 h 3309821"/>
                <a:gd name="connsiteX53" fmla="*/ 1661061 w 1715026"/>
                <a:gd name="connsiteY53" fmla="*/ 657401 h 3309821"/>
                <a:gd name="connsiteX54" fmla="*/ 1655346 w 1715026"/>
                <a:gd name="connsiteY54" fmla="*/ 687881 h 3309821"/>
                <a:gd name="connsiteX55" fmla="*/ 1628676 w 1715026"/>
                <a:gd name="connsiteY55" fmla="*/ 746936 h 3309821"/>
                <a:gd name="connsiteX56" fmla="*/ 1560096 w 1715026"/>
                <a:gd name="connsiteY56" fmla="*/ 769796 h 3309821"/>
                <a:gd name="connsiteX57" fmla="*/ 1470561 w 1715026"/>
                <a:gd name="connsiteY57" fmla="*/ 764081 h 3309821"/>
                <a:gd name="connsiteX58" fmla="*/ 1394361 w 1715026"/>
                <a:gd name="connsiteY58" fmla="*/ 748841 h 3309821"/>
                <a:gd name="connsiteX59" fmla="*/ 1327686 w 1715026"/>
                <a:gd name="connsiteY59" fmla="*/ 737411 h 3309821"/>
                <a:gd name="connsiteX60" fmla="*/ 1240056 w 1715026"/>
                <a:gd name="connsiteY60" fmla="*/ 745031 h 3309821"/>
                <a:gd name="connsiteX61" fmla="*/ 1213386 w 1715026"/>
                <a:gd name="connsiteY61" fmla="*/ 764081 h 3309821"/>
                <a:gd name="connsiteX62" fmla="*/ 1194336 w 1715026"/>
                <a:gd name="connsiteY62" fmla="*/ 786941 h 3309821"/>
                <a:gd name="connsiteX63" fmla="*/ 1160046 w 1715026"/>
                <a:gd name="connsiteY63" fmla="*/ 813611 h 3309821"/>
                <a:gd name="connsiteX64" fmla="*/ 1125756 w 1715026"/>
                <a:gd name="connsiteY64" fmla="*/ 845996 h 3309821"/>
                <a:gd name="connsiteX65" fmla="*/ 1104801 w 1715026"/>
                <a:gd name="connsiteY65" fmla="*/ 863141 h 3309821"/>
                <a:gd name="connsiteX66" fmla="*/ 1076226 w 1715026"/>
                <a:gd name="connsiteY66" fmla="*/ 889811 h 3309821"/>
                <a:gd name="connsiteX67" fmla="*/ 1051461 w 1715026"/>
                <a:gd name="connsiteY67" fmla="*/ 924101 h 3309821"/>
                <a:gd name="connsiteX68" fmla="*/ 1026696 w 1715026"/>
                <a:gd name="connsiteY68" fmla="*/ 958391 h 3309821"/>
                <a:gd name="connsiteX69" fmla="*/ 1007646 w 1715026"/>
                <a:gd name="connsiteY69" fmla="*/ 1000301 h 3309821"/>
                <a:gd name="connsiteX70" fmla="*/ 986691 w 1715026"/>
                <a:gd name="connsiteY70" fmla="*/ 1028876 h 3309821"/>
                <a:gd name="connsiteX71" fmla="*/ 967641 w 1715026"/>
                <a:gd name="connsiteY71" fmla="*/ 1068881 h 3309821"/>
                <a:gd name="connsiteX72" fmla="*/ 942876 w 1715026"/>
                <a:gd name="connsiteY72" fmla="*/ 1116506 h 3309821"/>
                <a:gd name="connsiteX73" fmla="*/ 929541 w 1715026"/>
                <a:gd name="connsiteY73" fmla="*/ 1148891 h 3309821"/>
                <a:gd name="connsiteX74" fmla="*/ 921921 w 1715026"/>
                <a:gd name="connsiteY74" fmla="*/ 1213661 h 3309821"/>
                <a:gd name="connsiteX75" fmla="*/ 967641 w 1715026"/>
                <a:gd name="connsiteY75" fmla="*/ 1242236 h 3309821"/>
                <a:gd name="connsiteX76" fmla="*/ 1009551 w 1715026"/>
                <a:gd name="connsiteY76" fmla="*/ 1287956 h 3309821"/>
                <a:gd name="connsiteX77" fmla="*/ 977166 w 1715026"/>
                <a:gd name="connsiteY77" fmla="*/ 1369871 h 3309821"/>
                <a:gd name="connsiteX78" fmla="*/ 944781 w 1715026"/>
                <a:gd name="connsiteY78" fmla="*/ 1428926 h 3309821"/>
                <a:gd name="connsiteX79" fmla="*/ 910491 w 1715026"/>
                <a:gd name="connsiteY79" fmla="*/ 1472741 h 3309821"/>
                <a:gd name="connsiteX80" fmla="*/ 843816 w 1715026"/>
                <a:gd name="connsiteY80" fmla="*/ 1545131 h 3309821"/>
                <a:gd name="connsiteX81" fmla="*/ 826671 w 1715026"/>
                <a:gd name="connsiteY81" fmla="*/ 1672766 h 3309821"/>
                <a:gd name="connsiteX82" fmla="*/ 803811 w 1715026"/>
                <a:gd name="connsiteY82" fmla="*/ 1836596 h 3309821"/>
                <a:gd name="connsiteX83" fmla="*/ 798096 w 1715026"/>
                <a:gd name="connsiteY83" fmla="*/ 1910891 h 3309821"/>
                <a:gd name="connsiteX84" fmla="*/ 788571 w 1715026"/>
                <a:gd name="connsiteY84" fmla="*/ 2124251 h 3309821"/>
                <a:gd name="connsiteX85" fmla="*/ 815241 w 1715026"/>
                <a:gd name="connsiteY85" fmla="*/ 2550971 h 3309821"/>
                <a:gd name="connsiteX86" fmla="*/ 828576 w 1715026"/>
                <a:gd name="connsiteY86" fmla="*/ 3065321 h 3309821"/>
                <a:gd name="connsiteX87" fmla="*/ 822861 w 1715026"/>
                <a:gd name="connsiteY87" fmla="*/ 3286301 h 3309821"/>
                <a:gd name="connsiteX88" fmla="*/ 739041 w 1715026"/>
                <a:gd name="connsiteY88" fmla="*/ 3303446 h 3309821"/>
                <a:gd name="connsiteX89" fmla="*/ 438051 w 1715026"/>
                <a:gd name="connsiteY89" fmla="*/ 3295826 h 3309821"/>
                <a:gd name="connsiteX90" fmla="*/ 308511 w 1715026"/>
                <a:gd name="connsiteY90" fmla="*/ 3290111 h 3309821"/>
                <a:gd name="connsiteX0" fmla="*/ 308511 w 1715249"/>
                <a:gd name="connsiteY0" fmla="*/ 3290111 h 3309821"/>
                <a:gd name="connsiteX1" fmla="*/ 291366 w 1715249"/>
                <a:gd name="connsiteY1" fmla="*/ 3185336 h 3309821"/>
                <a:gd name="connsiteX2" fmla="*/ 289461 w 1715249"/>
                <a:gd name="connsiteY2" fmla="*/ 3065321 h 3309821"/>
                <a:gd name="connsiteX3" fmla="*/ 253266 w 1715249"/>
                <a:gd name="connsiteY3" fmla="*/ 2771951 h 3309821"/>
                <a:gd name="connsiteX4" fmla="*/ 234216 w 1715249"/>
                <a:gd name="connsiteY4" fmla="*/ 2570021 h 3309821"/>
                <a:gd name="connsiteX5" fmla="*/ 224691 w 1715249"/>
                <a:gd name="connsiteY5" fmla="*/ 2457626 h 3309821"/>
                <a:gd name="connsiteX6" fmla="*/ 207546 w 1715249"/>
                <a:gd name="connsiteY6" fmla="*/ 2253791 h 3309821"/>
                <a:gd name="connsiteX7" fmla="*/ 188496 w 1715249"/>
                <a:gd name="connsiteY7" fmla="*/ 2067101 h 3309821"/>
                <a:gd name="connsiteX8" fmla="*/ 178971 w 1715249"/>
                <a:gd name="connsiteY8" fmla="*/ 1853741 h 3309821"/>
                <a:gd name="connsiteX9" fmla="*/ 192306 w 1715249"/>
                <a:gd name="connsiteY9" fmla="*/ 1185086 h 3309821"/>
                <a:gd name="connsiteX10" fmla="*/ 186591 w 1715249"/>
                <a:gd name="connsiteY10" fmla="*/ 1131746 h 3309821"/>
                <a:gd name="connsiteX11" fmla="*/ 178971 w 1715249"/>
                <a:gd name="connsiteY11" fmla="*/ 1084121 h 3309821"/>
                <a:gd name="connsiteX12" fmla="*/ 152301 w 1715249"/>
                <a:gd name="connsiteY12" fmla="*/ 1044116 h 3309821"/>
                <a:gd name="connsiteX13" fmla="*/ 114201 w 1715249"/>
                <a:gd name="connsiteY13" fmla="*/ 1000301 h 3309821"/>
                <a:gd name="connsiteX14" fmla="*/ 87531 w 1715249"/>
                <a:gd name="connsiteY14" fmla="*/ 971726 h 3309821"/>
                <a:gd name="connsiteX15" fmla="*/ 47526 w 1715249"/>
                <a:gd name="connsiteY15" fmla="*/ 924101 h 3309821"/>
                <a:gd name="connsiteX16" fmla="*/ 3711 w 1715249"/>
                <a:gd name="connsiteY16" fmla="*/ 836471 h 3309821"/>
                <a:gd name="connsiteX17" fmla="*/ 3711 w 1715249"/>
                <a:gd name="connsiteY17" fmla="*/ 773606 h 3309821"/>
                <a:gd name="connsiteX18" fmla="*/ 15141 w 1715249"/>
                <a:gd name="connsiteY18" fmla="*/ 718361 h 3309821"/>
                <a:gd name="connsiteX19" fmla="*/ 53241 w 1715249"/>
                <a:gd name="connsiteY19" fmla="*/ 649781 h 3309821"/>
                <a:gd name="connsiteX20" fmla="*/ 66576 w 1715249"/>
                <a:gd name="connsiteY20" fmla="*/ 571676 h 3309821"/>
                <a:gd name="connsiteX21" fmla="*/ 76101 w 1715249"/>
                <a:gd name="connsiteY21" fmla="*/ 535481 h 3309821"/>
                <a:gd name="connsiteX22" fmla="*/ 110391 w 1715249"/>
                <a:gd name="connsiteY22" fmla="*/ 482141 h 3309821"/>
                <a:gd name="connsiteX23" fmla="*/ 165636 w 1715249"/>
                <a:gd name="connsiteY23" fmla="*/ 424991 h 3309821"/>
                <a:gd name="connsiteX24" fmla="*/ 175161 w 1715249"/>
                <a:gd name="connsiteY24" fmla="*/ 352601 h 3309821"/>
                <a:gd name="connsiteX25" fmla="*/ 297081 w 1715249"/>
                <a:gd name="connsiteY25" fmla="*/ 306881 h 3309821"/>
                <a:gd name="connsiteX26" fmla="*/ 335181 w 1715249"/>
                <a:gd name="connsiteY26" fmla="*/ 291641 h 3309821"/>
                <a:gd name="connsiteX27" fmla="*/ 457101 w 1715249"/>
                <a:gd name="connsiteY27" fmla="*/ 255446 h 3309821"/>
                <a:gd name="connsiteX28" fmla="*/ 544731 w 1715249"/>
                <a:gd name="connsiteY28" fmla="*/ 261161 h 3309821"/>
                <a:gd name="connsiteX29" fmla="*/ 563781 w 1715249"/>
                <a:gd name="connsiteY29" fmla="*/ 306881 h 3309821"/>
                <a:gd name="connsiteX30" fmla="*/ 548541 w 1715249"/>
                <a:gd name="connsiteY30" fmla="*/ 400226 h 3309821"/>
                <a:gd name="connsiteX31" fmla="*/ 577116 w 1715249"/>
                <a:gd name="connsiteY31" fmla="*/ 461186 h 3309821"/>
                <a:gd name="connsiteX32" fmla="*/ 700941 w 1715249"/>
                <a:gd name="connsiteY32" fmla="*/ 428801 h 3309821"/>
                <a:gd name="connsiteX33" fmla="*/ 777141 w 1715249"/>
                <a:gd name="connsiteY33" fmla="*/ 400226 h 3309821"/>
                <a:gd name="connsiteX34" fmla="*/ 830481 w 1715249"/>
                <a:gd name="connsiteY34" fmla="*/ 367841 h 3309821"/>
                <a:gd name="connsiteX35" fmla="*/ 853341 w 1715249"/>
                <a:gd name="connsiteY35" fmla="*/ 339266 h 3309821"/>
                <a:gd name="connsiteX36" fmla="*/ 834291 w 1715249"/>
                <a:gd name="connsiteY36" fmla="*/ 251636 h 3309821"/>
                <a:gd name="connsiteX37" fmla="*/ 853341 w 1715249"/>
                <a:gd name="connsiteY37" fmla="*/ 215441 h 3309821"/>
                <a:gd name="connsiteX38" fmla="*/ 977166 w 1715249"/>
                <a:gd name="connsiteY38" fmla="*/ 129716 h 3309821"/>
                <a:gd name="connsiteX39" fmla="*/ 1013361 w 1715249"/>
                <a:gd name="connsiteY39" fmla="*/ 108761 h 3309821"/>
                <a:gd name="connsiteX40" fmla="*/ 1112421 w 1715249"/>
                <a:gd name="connsiteY40" fmla="*/ 45896 h 3309821"/>
                <a:gd name="connsiteX41" fmla="*/ 1299111 w 1715249"/>
                <a:gd name="connsiteY41" fmla="*/ 3986 h 3309821"/>
                <a:gd name="connsiteX42" fmla="*/ 1411506 w 1715249"/>
                <a:gd name="connsiteY42" fmla="*/ 9701 h 3309821"/>
                <a:gd name="connsiteX43" fmla="*/ 1550571 w 1715249"/>
                <a:gd name="connsiteY43" fmla="*/ 74471 h 3309821"/>
                <a:gd name="connsiteX44" fmla="*/ 1643916 w 1715249"/>
                <a:gd name="connsiteY44" fmla="*/ 165911 h 3309821"/>
                <a:gd name="connsiteX45" fmla="*/ 1645821 w 1715249"/>
                <a:gd name="connsiteY45" fmla="*/ 274496 h 3309821"/>
                <a:gd name="connsiteX46" fmla="*/ 1659156 w 1715249"/>
                <a:gd name="connsiteY46" fmla="*/ 308786 h 3309821"/>
                <a:gd name="connsiteX47" fmla="*/ 1695351 w 1715249"/>
                <a:gd name="connsiteY47" fmla="*/ 367841 h 3309821"/>
                <a:gd name="connsiteX48" fmla="*/ 1714401 w 1715249"/>
                <a:gd name="connsiteY48" fmla="*/ 398321 h 3309821"/>
                <a:gd name="connsiteX49" fmla="*/ 1708686 w 1715249"/>
                <a:gd name="connsiteY49" fmla="*/ 484046 h 3309821"/>
                <a:gd name="connsiteX50" fmla="*/ 1680111 w 1715249"/>
                <a:gd name="connsiteY50" fmla="*/ 588821 h 3309821"/>
                <a:gd name="connsiteX51" fmla="*/ 1668681 w 1715249"/>
                <a:gd name="connsiteY51" fmla="*/ 634541 h 3309821"/>
                <a:gd name="connsiteX52" fmla="*/ 1661061 w 1715249"/>
                <a:gd name="connsiteY52" fmla="*/ 657401 h 3309821"/>
                <a:gd name="connsiteX53" fmla="*/ 1655346 w 1715249"/>
                <a:gd name="connsiteY53" fmla="*/ 687881 h 3309821"/>
                <a:gd name="connsiteX54" fmla="*/ 1628676 w 1715249"/>
                <a:gd name="connsiteY54" fmla="*/ 746936 h 3309821"/>
                <a:gd name="connsiteX55" fmla="*/ 1560096 w 1715249"/>
                <a:gd name="connsiteY55" fmla="*/ 769796 h 3309821"/>
                <a:gd name="connsiteX56" fmla="*/ 1470561 w 1715249"/>
                <a:gd name="connsiteY56" fmla="*/ 764081 h 3309821"/>
                <a:gd name="connsiteX57" fmla="*/ 1394361 w 1715249"/>
                <a:gd name="connsiteY57" fmla="*/ 748841 h 3309821"/>
                <a:gd name="connsiteX58" fmla="*/ 1327686 w 1715249"/>
                <a:gd name="connsiteY58" fmla="*/ 737411 h 3309821"/>
                <a:gd name="connsiteX59" fmla="*/ 1240056 w 1715249"/>
                <a:gd name="connsiteY59" fmla="*/ 745031 h 3309821"/>
                <a:gd name="connsiteX60" fmla="*/ 1213386 w 1715249"/>
                <a:gd name="connsiteY60" fmla="*/ 764081 h 3309821"/>
                <a:gd name="connsiteX61" fmla="*/ 1194336 w 1715249"/>
                <a:gd name="connsiteY61" fmla="*/ 786941 h 3309821"/>
                <a:gd name="connsiteX62" fmla="*/ 1160046 w 1715249"/>
                <a:gd name="connsiteY62" fmla="*/ 813611 h 3309821"/>
                <a:gd name="connsiteX63" fmla="*/ 1125756 w 1715249"/>
                <a:gd name="connsiteY63" fmla="*/ 845996 h 3309821"/>
                <a:gd name="connsiteX64" fmla="*/ 1104801 w 1715249"/>
                <a:gd name="connsiteY64" fmla="*/ 863141 h 3309821"/>
                <a:gd name="connsiteX65" fmla="*/ 1076226 w 1715249"/>
                <a:gd name="connsiteY65" fmla="*/ 889811 h 3309821"/>
                <a:gd name="connsiteX66" fmla="*/ 1051461 w 1715249"/>
                <a:gd name="connsiteY66" fmla="*/ 924101 h 3309821"/>
                <a:gd name="connsiteX67" fmla="*/ 1026696 w 1715249"/>
                <a:gd name="connsiteY67" fmla="*/ 958391 h 3309821"/>
                <a:gd name="connsiteX68" fmla="*/ 1007646 w 1715249"/>
                <a:gd name="connsiteY68" fmla="*/ 1000301 h 3309821"/>
                <a:gd name="connsiteX69" fmla="*/ 986691 w 1715249"/>
                <a:gd name="connsiteY69" fmla="*/ 1028876 h 3309821"/>
                <a:gd name="connsiteX70" fmla="*/ 967641 w 1715249"/>
                <a:gd name="connsiteY70" fmla="*/ 1068881 h 3309821"/>
                <a:gd name="connsiteX71" fmla="*/ 942876 w 1715249"/>
                <a:gd name="connsiteY71" fmla="*/ 1116506 h 3309821"/>
                <a:gd name="connsiteX72" fmla="*/ 929541 w 1715249"/>
                <a:gd name="connsiteY72" fmla="*/ 1148891 h 3309821"/>
                <a:gd name="connsiteX73" fmla="*/ 921921 w 1715249"/>
                <a:gd name="connsiteY73" fmla="*/ 1213661 h 3309821"/>
                <a:gd name="connsiteX74" fmla="*/ 967641 w 1715249"/>
                <a:gd name="connsiteY74" fmla="*/ 1242236 h 3309821"/>
                <a:gd name="connsiteX75" fmla="*/ 1009551 w 1715249"/>
                <a:gd name="connsiteY75" fmla="*/ 1287956 h 3309821"/>
                <a:gd name="connsiteX76" fmla="*/ 977166 w 1715249"/>
                <a:gd name="connsiteY76" fmla="*/ 1369871 h 3309821"/>
                <a:gd name="connsiteX77" fmla="*/ 944781 w 1715249"/>
                <a:gd name="connsiteY77" fmla="*/ 1428926 h 3309821"/>
                <a:gd name="connsiteX78" fmla="*/ 910491 w 1715249"/>
                <a:gd name="connsiteY78" fmla="*/ 1472741 h 3309821"/>
                <a:gd name="connsiteX79" fmla="*/ 843816 w 1715249"/>
                <a:gd name="connsiteY79" fmla="*/ 1545131 h 3309821"/>
                <a:gd name="connsiteX80" fmla="*/ 826671 w 1715249"/>
                <a:gd name="connsiteY80" fmla="*/ 1672766 h 3309821"/>
                <a:gd name="connsiteX81" fmla="*/ 803811 w 1715249"/>
                <a:gd name="connsiteY81" fmla="*/ 1836596 h 3309821"/>
                <a:gd name="connsiteX82" fmla="*/ 798096 w 1715249"/>
                <a:gd name="connsiteY82" fmla="*/ 1910891 h 3309821"/>
                <a:gd name="connsiteX83" fmla="*/ 788571 w 1715249"/>
                <a:gd name="connsiteY83" fmla="*/ 2124251 h 3309821"/>
                <a:gd name="connsiteX84" fmla="*/ 815241 w 1715249"/>
                <a:gd name="connsiteY84" fmla="*/ 2550971 h 3309821"/>
                <a:gd name="connsiteX85" fmla="*/ 828576 w 1715249"/>
                <a:gd name="connsiteY85" fmla="*/ 3065321 h 3309821"/>
                <a:gd name="connsiteX86" fmla="*/ 822861 w 1715249"/>
                <a:gd name="connsiteY86" fmla="*/ 3286301 h 3309821"/>
                <a:gd name="connsiteX87" fmla="*/ 739041 w 1715249"/>
                <a:gd name="connsiteY87" fmla="*/ 3303446 h 3309821"/>
                <a:gd name="connsiteX88" fmla="*/ 438051 w 1715249"/>
                <a:gd name="connsiteY88" fmla="*/ 3295826 h 3309821"/>
                <a:gd name="connsiteX89" fmla="*/ 308511 w 1715249"/>
                <a:gd name="connsiteY89" fmla="*/ 3290111 h 3309821"/>
                <a:gd name="connsiteX0" fmla="*/ 308511 w 1715249"/>
                <a:gd name="connsiteY0" fmla="*/ 3290111 h 3309821"/>
                <a:gd name="connsiteX1" fmla="*/ 291366 w 1715249"/>
                <a:gd name="connsiteY1" fmla="*/ 3185336 h 3309821"/>
                <a:gd name="connsiteX2" fmla="*/ 289461 w 1715249"/>
                <a:gd name="connsiteY2" fmla="*/ 3065321 h 3309821"/>
                <a:gd name="connsiteX3" fmla="*/ 253266 w 1715249"/>
                <a:gd name="connsiteY3" fmla="*/ 2771951 h 3309821"/>
                <a:gd name="connsiteX4" fmla="*/ 234216 w 1715249"/>
                <a:gd name="connsiteY4" fmla="*/ 2570021 h 3309821"/>
                <a:gd name="connsiteX5" fmla="*/ 224691 w 1715249"/>
                <a:gd name="connsiteY5" fmla="*/ 2457626 h 3309821"/>
                <a:gd name="connsiteX6" fmla="*/ 207546 w 1715249"/>
                <a:gd name="connsiteY6" fmla="*/ 2253791 h 3309821"/>
                <a:gd name="connsiteX7" fmla="*/ 188496 w 1715249"/>
                <a:gd name="connsiteY7" fmla="*/ 2067101 h 3309821"/>
                <a:gd name="connsiteX8" fmla="*/ 178971 w 1715249"/>
                <a:gd name="connsiteY8" fmla="*/ 1853741 h 3309821"/>
                <a:gd name="connsiteX9" fmla="*/ 192306 w 1715249"/>
                <a:gd name="connsiteY9" fmla="*/ 1185086 h 3309821"/>
                <a:gd name="connsiteX10" fmla="*/ 186591 w 1715249"/>
                <a:gd name="connsiteY10" fmla="*/ 1131746 h 3309821"/>
                <a:gd name="connsiteX11" fmla="*/ 178971 w 1715249"/>
                <a:gd name="connsiteY11" fmla="*/ 1084121 h 3309821"/>
                <a:gd name="connsiteX12" fmla="*/ 152301 w 1715249"/>
                <a:gd name="connsiteY12" fmla="*/ 1044116 h 3309821"/>
                <a:gd name="connsiteX13" fmla="*/ 114201 w 1715249"/>
                <a:gd name="connsiteY13" fmla="*/ 1000301 h 3309821"/>
                <a:gd name="connsiteX14" fmla="*/ 87531 w 1715249"/>
                <a:gd name="connsiteY14" fmla="*/ 971726 h 3309821"/>
                <a:gd name="connsiteX15" fmla="*/ 47526 w 1715249"/>
                <a:gd name="connsiteY15" fmla="*/ 924101 h 3309821"/>
                <a:gd name="connsiteX16" fmla="*/ 3711 w 1715249"/>
                <a:gd name="connsiteY16" fmla="*/ 836471 h 3309821"/>
                <a:gd name="connsiteX17" fmla="*/ 3711 w 1715249"/>
                <a:gd name="connsiteY17" fmla="*/ 773606 h 3309821"/>
                <a:gd name="connsiteX18" fmla="*/ 15141 w 1715249"/>
                <a:gd name="connsiteY18" fmla="*/ 718361 h 3309821"/>
                <a:gd name="connsiteX19" fmla="*/ 53241 w 1715249"/>
                <a:gd name="connsiteY19" fmla="*/ 649781 h 3309821"/>
                <a:gd name="connsiteX20" fmla="*/ 66576 w 1715249"/>
                <a:gd name="connsiteY20" fmla="*/ 571676 h 3309821"/>
                <a:gd name="connsiteX21" fmla="*/ 76101 w 1715249"/>
                <a:gd name="connsiteY21" fmla="*/ 535481 h 3309821"/>
                <a:gd name="connsiteX22" fmla="*/ 110391 w 1715249"/>
                <a:gd name="connsiteY22" fmla="*/ 482141 h 3309821"/>
                <a:gd name="connsiteX23" fmla="*/ 165636 w 1715249"/>
                <a:gd name="connsiteY23" fmla="*/ 424991 h 3309821"/>
                <a:gd name="connsiteX24" fmla="*/ 175161 w 1715249"/>
                <a:gd name="connsiteY24" fmla="*/ 352601 h 3309821"/>
                <a:gd name="connsiteX25" fmla="*/ 297081 w 1715249"/>
                <a:gd name="connsiteY25" fmla="*/ 306881 h 3309821"/>
                <a:gd name="connsiteX26" fmla="*/ 335181 w 1715249"/>
                <a:gd name="connsiteY26" fmla="*/ 291641 h 3309821"/>
                <a:gd name="connsiteX27" fmla="*/ 457101 w 1715249"/>
                <a:gd name="connsiteY27" fmla="*/ 255446 h 3309821"/>
                <a:gd name="connsiteX28" fmla="*/ 544731 w 1715249"/>
                <a:gd name="connsiteY28" fmla="*/ 261161 h 3309821"/>
                <a:gd name="connsiteX29" fmla="*/ 563781 w 1715249"/>
                <a:gd name="connsiteY29" fmla="*/ 306881 h 3309821"/>
                <a:gd name="connsiteX30" fmla="*/ 548541 w 1715249"/>
                <a:gd name="connsiteY30" fmla="*/ 400226 h 3309821"/>
                <a:gd name="connsiteX31" fmla="*/ 577116 w 1715249"/>
                <a:gd name="connsiteY31" fmla="*/ 461186 h 3309821"/>
                <a:gd name="connsiteX32" fmla="*/ 700941 w 1715249"/>
                <a:gd name="connsiteY32" fmla="*/ 428801 h 3309821"/>
                <a:gd name="connsiteX33" fmla="*/ 777141 w 1715249"/>
                <a:gd name="connsiteY33" fmla="*/ 400226 h 3309821"/>
                <a:gd name="connsiteX34" fmla="*/ 830481 w 1715249"/>
                <a:gd name="connsiteY34" fmla="*/ 367841 h 3309821"/>
                <a:gd name="connsiteX35" fmla="*/ 853341 w 1715249"/>
                <a:gd name="connsiteY35" fmla="*/ 339266 h 3309821"/>
                <a:gd name="connsiteX36" fmla="*/ 834291 w 1715249"/>
                <a:gd name="connsiteY36" fmla="*/ 251636 h 3309821"/>
                <a:gd name="connsiteX37" fmla="*/ 853341 w 1715249"/>
                <a:gd name="connsiteY37" fmla="*/ 215441 h 3309821"/>
                <a:gd name="connsiteX38" fmla="*/ 977166 w 1715249"/>
                <a:gd name="connsiteY38" fmla="*/ 129716 h 3309821"/>
                <a:gd name="connsiteX39" fmla="*/ 1013361 w 1715249"/>
                <a:gd name="connsiteY39" fmla="*/ 108761 h 3309821"/>
                <a:gd name="connsiteX40" fmla="*/ 1112421 w 1715249"/>
                <a:gd name="connsiteY40" fmla="*/ 45896 h 3309821"/>
                <a:gd name="connsiteX41" fmla="*/ 1299111 w 1715249"/>
                <a:gd name="connsiteY41" fmla="*/ 3986 h 3309821"/>
                <a:gd name="connsiteX42" fmla="*/ 1411506 w 1715249"/>
                <a:gd name="connsiteY42" fmla="*/ 9701 h 3309821"/>
                <a:gd name="connsiteX43" fmla="*/ 1550571 w 1715249"/>
                <a:gd name="connsiteY43" fmla="*/ 74471 h 3309821"/>
                <a:gd name="connsiteX44" fmla="*/ 1643916 w 1715249"/>
                <a:gd name="connsiteY44" fmla="*/ 165911 h 3309821"/>
                <a:gd name="connsiteX45" fmla="*/ 1645821 w 1715249"/>
                <a:gd name="connsiteY45" fmla="*/ 274496 h 3309821"/>
                <a:gd name="connsiteX46" fmla="*/ 1659156 w 1715249"/>
                <a:gd name="connsiteY46" fmla="*/ 308786 h 3309821"/>
                <a:gd name="connsiteX47" fmla="*/ 1695351 w 1715249"/>
                <a:gd name="connsiteY47" fmla="*/ 367841 h 3309821"/>
                <a:gd name="connsiteX48" fmla="*/ 1714401 w 1715249"/>
                <a:gd name="connsiteY48" fmla="*/ 398321 h 3309821"/>
                <a:gd name="connsiteX49" fmla="*/ 1708686 w 1715249"/>
                <a:gd name="connsiteY49" fmla="*/ 484046 h 3309821"/>
                <a:gd name="connsiteX50" fmla="*/ 1680111 w 1715249"/>
                <a:gd name="connsiteY50" fmla="*/ 588821 h 3309821"/>
                <a:gd name="connsiteX51" fmla="*/ 1661061 w 1715249"/>
                <a:gd name="connsiteY51" fmla="*/ 657401 h 3309821"/>
                <a:gd name="connsiteX52" fmla="*/ 1655346 w 1715249"/>
                <a:gd name="connsiteY52" fmla="*/ 687881 h 3309821"/>
                <a:gd name="connsiteX53" fmla="*/ 1628676 w 1715249"/>
                <a:gd name="connsiteY53" fmla="*/ 746936 h 3309821"/>
                <a:gd name="connsiteX54" fmla="*/ 1560096 w 1715249"/>
                <a:gd name="connsiteY54" fmla="*/ 769796 h 3309821"/>
                <a:gd name="connsiteX55" fmla="*/ 1470561 w 1715249"/>
                <a:gd name="connsiteY55" fmla="*/ 764081 h 3309821"/>
                <a:gd name="connsiteX56" fmla="*/ 1394361 w 1715249"/>
                <a:gd name="connsiteY56" fmla="*/ 748841 h 3309821"/>
                <a:gd name="connsiteX57" fmla="*/ 1327686 w 1715249"/>
                <a:gd name="connsiteY57" fmla="*/ 737411 h 3309821"/>
                <a:gd name="connsiteX58" fmla="*/ 1240056 w 1715249"/>
                <a:gd name="connsiteY58" fmla="*/ 745031 h 3309821"/>
                <a:gd name="connsiteX59" fmla="*/ 1213386 w 1715249"/>
                <a:gd name="connsiteY59" fmla="*/ 764081 h 3309821"/>
                <a:gd name="connsiteX60" fmla="*/ 1194336 w 1715249"/>
                <a:gd name="connsiteY60" fmla="*/ 786941 h 3309821"/>
                <a:gd name="connsiteX61" fmla="*/ 1160046 w 1715249"/>
                <a:gd name="connsiteY61" fmla="*/ 813611 h 3309821"/>
                <a:gd name="connsiteX62" fmla="*/ 1125756 w 1715249"/>
                <a:gd name="connsiteY62" fmla="*/ 845996 h 3309821"/>
                <a:gd name="connsiteX63" fmla="*/ 1104801 w 1715249"/>
                <a:gd name="connsiteY63" fmla="*/ 863141 h 3309821"/>
                <a:gd name="connsiteX64" fmla="*/ 1076226 w 1715249"/>
                <a:gd name="connsiteY64" fmla="*/ 889811 h 3309821"/>
                <a:gd name="connsiteX65" fmla="*/ 1051461 w 1715249"/>
                <a:gd name="connsiteY65" fmla="*/ 924101 h 3309821"/>
                <a:gd name="connsiteX66" fmla="*/ 1026696 w 1715249"/>
                <a:gd name="connsiteY66" fmla="*/ 958391 h 3309821"/>
                <a:gd name="connsiteX67" fmla="*/ 1007646 w 1715249"/>
                <a:gd name="connsiteY67" fmla="*/ 1000301 h 3309821"/>
                <a:gd name="connsiteX68" fmla="*/ 986691 w 1715249"/>
                <a:gd name="connsiteY68" fmla="*/ 1028876 h 3309821"/>
                <a:gd name="connsiteX69" fmla="*/ 967641 w 1715249"/>
                <a:gd name="connsiteY69" fmla="*/ 1068881 h 3309821"/>
                <a:gd name="connsiteX70" fmla="*/ 942876 w 1715249"/>
                <a:gd name="connsiteY70" fmla="*/ 1116506 h 3309821"/>
                <a:gd name="connsiteX71" fmla="*/ 929541 w 1715249"/>
                <a:gd name="connsiteY71" fmla="*/ 1148891 h 3309821"/>
                <a:gd name="connsiteX72" fmla="*/ 921921 w 1715249"/>
                <a:gd name="connsiteY72" fmla="*/ 1213661 h 3309821"/>
                <a:gd name="connsiteX73" fmla="*/ 967641 w 1715249"/>
                <a:gd name="connsiteY73" fmla="*/ 1242236 h 3309821"/>
                <a:gd name="connsiteX74" fmla="*/ 1009551 w 1715249"/>
                <a:gd name="connsiteY74" fmla="*/ 1287956 h 3309821"/>
                <a:gd name="connsiteX75" fmla="*/ 977166 w 1715249"/>
                <a:gd name="connsiteY75" fmla="*/ 1369871 h 3309821"/>
                <a:gd name="connsiteX76" fmla="*/ 944781 w 1715249"/>
                <a:gd name="connsiteY76" fmla="*/ 1428926 h 3309821"/>
                <a:gd name="connsiteX77" fmla="*/ 910491 w 1715249"/>
                <a:gd name="connsiteY77" fmla="*/ 1472741 h 3309821"/>
                <a:gd name="connsiteX78" fmla="*/ 843816 w 1715249"/>
                <a:gd name="connsiteY78" fmla="*/ 1545131 h 3309821"/>
                <a:gd name="connsiteX79" fmla="*/ 826671 w 1715249"/>
                <a:gd name="connsiteY79" fmla="*/ 1672766 h 3309821"/>
                <a:gd name="connsiteX80" fmla="*/ 803811 w 1715249"/>
                <a:gd name="connsiteY80" fmla="*/ 1836596 h 3309821"/>
                <a:gd name="connsiteX81" fmla="*/ 798096 w 1715249"/>
                <a:gd name="connsiteY81" fmla="*/ 1910891 h 3309821"/>
                <a:gd name="connsiteX82" fmla="*/ 788571 w 1715249"/>
                <a:gd name="connsiteY82" fmla="*/ 2124251 h 3309821"/>
                <a:gd name="connsiteX83" fmla="*/ 815241 w 1715249"/>
                <a:gd name="connsiteY83" fmla="*/ 2550971 h 3309821"/>
                <a:gd name="connsiteX84" fmla="*/ 828576 w 1715249"/>
                <a:gd name="connsiteY84" fmla="*/ 3065321 h 3309821"/>
                <a:gd name="connsiteX85" fmla="*/ 822861 w 1715249"/>
                <a:gd name="connsiteY85" fmla="*/ 3286301 h 3309821"/>
                <a:gd name="connsiteX86" fmla="*/ 739041 w 1715249"/>
                <a:gd name="connsiteY86" fmla="*/ 3303446 h 3309821"/>
                <a:gd name="connsiteX87" fmla="*/ 438051 w 1715249"/>
                <a:gd name="connsiteY87" fmla="*/ 3295826 h 3309821"/>
                <a:gd name="connsiteX88" fmla="*/ 308511 w 1715249"/>
                <a:gd name="connsiteY88" fmla="*/ 3290111 h 3309821"/>
                <a:gd name="connsiteX0" fmla="*/ 308511 w 1715249"/>
                <a:gd name="connsiteY0" fmla="*/ 3290111 h 3309821"/>
                <a:gd name="connsiteX1" fmla="*/ 291366 w 1715249"/>
                <a:gd name="connsiteY1" fmla="*/ 3185336 h 3309821"/>
                <a:gd name="connsiteX2" fmla="*/ 289461 w 1715249"/>
                <a:gd name="connsiteY2" fmla="*/ 3065321 h 3309821"/>
                <a:gd name="connsiteX3" fmla="*/ 253266 w 1715249"/>
                <a:gd name="connsiteY3" fmla="*/ 2771951 h 3309821"/>
                <a:gd name="connsiteX4" fmla="*/ 234216 w 1715249"/>
                <a:gd name="connsiteY4" fmla="*/ 2570021 h 3309821"/>
                <a:gd name="connsiteX5" fmla="*/ 224691 w 1715249"/>
                <a:gd name="connsiteY5" fmla="*/ 2457626 h 3309821"/>
                <a:gd name="connsiteX6" fmla="*/ 207546 w 1715249"/>
                <a:gd name="connsiteY6" fmla="*/ 2253791 h 3309821"/>
                <a:gd name="connsiteX7" fmla="*/ 188496 w 1715249"/>
                <a:gd name="connsiteY7" fmla="*/ 2067101 h 3309821"/>
                <a:gd name="connsiteX8" fmla="*/ 178971 w 1715249"/>
                <a:gd name="connsiteY8" fmla="*/ 1853741 h 3309821"/>
                <a:gd name="connsiteX9" fmla="*/ 192306 w 1715249"/>
                <a:gd name="connsiteY9" fmla="*/ 1185086 h 3309821"/>
                <a:gd name="connsiteX10" fmla="*/ 186591 w 1715249"/>
                <a:gd name="connsiteY10" fmla="*/ 1131746 h 3309821"/>
                <a:gd name="connsiteX11" fmla="*/ 178971 w 1715249"/>
                <a:gd name="connsiteY11" fmla="*/ 1084121 h 3309821"/>
                <a:gd name="connsiteX12" fmla="*/ 152301 w 1715249"/>
                <a:gd name="connsiteY12" fmla="*/ 1044116 h 3309821"/>
                <a:gd name="connsiteX13" fmla="*/ 114201 w 1715249"/>
                <a:gd name="connsiteY13" fmla="*/ 1000301 h 3309821"/>
                <a:gd name="connsiteX14" fmla="*/ 87531 w 1715249"/>
                <a:gd name="connsiteY14" fmla="*/ 971726 h 3309821"/>
                <a:gd name="connsiteX15" fmla="*/ 47526 w 1715249"/>
                <a:gd name="connsiteY15" fmla="*/ 924101 h 3309821"/>
                <a:gd name="connsiteX16" fmla="*/ 3711 w 1715249"/>
                <a:gd name="connsiteY16" fmla="*/ 836471 h 3309821"/>
                <a:gd name="connsiteX17" fmla="*/ 3711 w 1715249"/>
                <a:gd name="connsiteY17" fmla="*/ 773606 h 3309821"/>
                <a:gd name="connsiteX18" fmla="*/ 15141 w 1715249"/>
                <a:gd name="connsiteY18" fmla="*/ 718361 h 3309821"/>
                <a:gd name="connsiteX19" fmla="*/ 53241 w 1715249"/>
                <a:gd name="connsiteY19" fmla="*/ 649781 h 3309821"/>
                <a:gd name="connsiteX20" fmla="*/ 66576 w 1715249"/>
                <a:gd name="connsiteY20" fmla="*/ 571676 h 3309821"/>
                <a:gd name="connsiteX21" fmla="*/ 76101 w 1715249"/>
                <a:gd name="connsiteY21" fmla="*/ 535481 h 3309821"/>
                <a:gd name="connsiteX22" fmla="*/ 110391 w 1715249"/>
                <a:gd name="connsiteY22" fmla="*/ 482141 h 3309821"/>
                <a:gd name="connsiteX23" fmla="*/ 165636 w 1715249"/>
                <a:gd name="connsiteY23" fmla="*/ 424991 h 3309821"/>
                <a:gd name="connsiteX24" fmla="*/ 175161 w 1715249"/>
                <a:gd name="connsiteY24" fmla="*/ 352601 h 3309821"/>
                <a:gd name="connsiteX25" fmla="*/ 297081 w 1715249"/>
                <a:gd name="connsiteY25" fmla="*/ 306881 h 3309821"/>
                <a:gd name="connsiteX26" fmla="*/ 335181 w 1715249"/>
                <a:gd name="connsiteY26" fmla="*/ 291641 h 3309821"/>
                <a:gd name="connsiteX27" fmla="*/ 457101 w 1715249"/>
                <a:gd name="connsiteY27" fmla="*/ 255446 h 3309821"/>
                <a:gd name="connsiteX28" fmla="*/ 544731 w 1715249"/>
                <a:gd name="connsiteY28" fmla="*/ 261161 h 3309821"/>
                <a:gd name="connsiteX29" fmla="*/ 563781 w 1715249"/>
                <a:gd name="connsiteY29" fmla="*/ 306881 h 3309821"/>
                <a:gd name="connsiteX30" fmla="*/ 548541 w 1715249"/>
                <a:gd name="connsiteY30" fmla="*/ 400226 h 3309821"/>
                <a:gd name="connsiteX31" fmla="*/ 577116 w 1715249"/>
                <a:gd name="connsiteY31" fmla="*/ 461186 h 3309821"/>
                <a:gd name="connsiteX32" fmla="*/ 700941 w 1715249"/>
                <a:gd name="connsiteY32" fmla="*/ 428801 h 3309821"/>
                <a:gd name="connsiteX33" fmla="*/ 777141 w 1715249"/>
                <a:gd name="connsiteY33" fmla="*/ 400226 h 3309821"/>
                <a:gd name="connsiteX34" fmla="*/ 830481 w 1715249"/>
                <a:gd name="connsiteY34" fmla="*/ 367841 h 3309821"/>
                <a:gd name="connsiteX35" fmla="*/ 853341 w 1715249"/>
                <a:gd name="connsiteY35" fmla="*/ 339266 h 3309821"/>
                <a:gd name="connsiteX36" fmla="*/ 834291 w 1715249"/>
                <a:gd name="connsiteY36" fmla="*/ 251636 h 3309821"/>
                <a:gd name="connsiteX37" fmla="*/ 853341 w 1715249"/>
                <a:gd name="connsiteY37" fmla="*/ 215441 h 3309821"/>
                <a:gd name="connsiteX38" fmla="*/ 977166 w 1715249"/>
                <a:gd name="connsiteY38" fmla="*/ 129716 h 3309821"/>
                <a:gd name="connsiteX39" fmla="*/ 1013361 w 1715249"/>
                <a:gd name="connsiteY39" fmla="*/ 108761 h 3309821"/>
                <a:gd name="connsiteX40" fmla="*/ 1112421 w 1715249"/>
                <a:gd name="connsiteY40" fmla="*/ 45896 h 3309821"/>
                <a:gd name="connsiteX41" fmla="*/ 1299111 w 1715249"/>
                <a:gd name="connsiteY41" fmla="*/ 3986 h 3309821"/>
                <a:gd name="connsiteX42" fmla="*/ 1411506 w 1715249"/>
                <a:gd name="connsiteY42" fmla="*/ 9701 h 3309821"/>
                <a:gd name="connsiteX43" fmla="*/ 1550571 w 1715249"/>
                <a:gd name="connsiteY43" fmla="*/ 74471 h 3309821"/>
                <a:gd name="connsiteX44" fmla="*/ 1643916 w 1715249"/>
                <a:gd name="connsiteY44" fmla="*/ 165911 h 3309821"/>
                <a:gd name="connsiteX45" fmla="*/ 1645821 w 1715249"/>
                <a:gd name="connsiteY45" fmla="*/ 274496 h 3309821"/>
                <a:gd name="connsiteX46" fmla="*/ 1659156 w 1715249"/>
                <a:gd name="connsiteY46" fmla="*/ 308786 h 3309821"/>
                <a:gd name="connsiteX47" fmla="*/ 1695351 w 1715249"/>
                <a:gd name="connsiteY47" fmla="*/ 367841 h 3309821"/>
                <a:gd name="connsiteX48" fmla="*/ 1714401 w 1715249"/>
                <a:gd name="connsiteY48" fmla="*/ 398321 h 3309821"/>
                <a:gd name="connsiteX49" fmla="*/ 1708686 w 1715249"/>
                <a:gd name="connsiteY49" fmla="*/ 484046 h 3309821"/>
                <a:gd name="connsiteX50" fmla="*/ 1680111 w 1715249"/>
                <a:gd name="connsiteY50" fmla="*/ 588821 h 3309821"/>
                <a:gd name="connsiteX51" fmla="*/ 1661061 w 1715249"/>
                <a:gd name="connsiteY51" fmla="*/ 657401 h 3309821"/>
                <a:gd name="connsiteX52" fmla="*/ 1628676 w 1715249"/>
                <a:gd name="connsiteY52" fmla="*/ 746936 h 3309821"/>
                <a:gd name="connsiteX53" fmla="*/ 1560096 w 1715249"/>
                <a:gd name="connsiteY53" fmla="*/ 769796 h 3309821"/>
                <a:gd name="connsiteX54" fmla="*/ 1470561 w 1715249"/>
                <a:gd name="connsiteY54" fmla="*/ 764081 h 3309821"/>
                <a:gd name="connsiteX55" fmla="*/ 1394361 w 1715249"/>
                <a:gd name="connsiteY55" fmla="*/ 748841 h 3309821"/>
                <a:gd name="connsiteX56" fmla="*/ 1327686 w 1715249"/>
                <a:gd name="connsiteY56" fmla="*/ 737411 h 3309821"/>
                <a:gd name="connsiteX57" fmla="*/ 1240056 w 1715249"/>
                <a:gd name="connsiteY57" fmla="*/ 745031 h 3309821"/>
                <a:gd name="connsiteX58" fmla="*/ 1213386 w 1715249"/>
                <a:gd name="connsiteY58" fmla="*/ 764081 h 3309821"/>
                <a:gd name="connsiteX59" fmla="*/ 1194336 w 1715249"/>
                <a:gd name="connsiteY59" fmla="*/ 786941 h 3309821"/>
                <a:gd name="connsiteX60" fmla="*/ 1160046 w 1715249"/>
                <a:gd name="connsiteY60" fmla="*/ 813611 h 3309821"/>
                <a:gd name="connsiteX61" fmla="*/ 1125756 w 1715249"/>
                <a:gd name="connsiteY61" fmla="*/ 845996 h 3309821"/>
                <a:gd name="connsiteX62" fmla="*/ 1104801 w 1715249"/>
                <a:gd name="connsiteY62" fmla="*/ 863141 h 3309821"/>
                <a:gd name="connsiteX63" fmla="*/ 1076226 w 1715249"/>
                <a:gd name="connsiteY63" fmla="*/ 889811 h 3309821"/>
                <a:gd name="connsiteX64" fmla="*/ 1051461 w 1715249"/>
                <a:gd name="connsiteY64" fmla="*/ 924101 h 3309821"/>
                <a:gd name="connsiteX65" fmla="*/ 1026696 w 1715249"/>
                <a:gd name="connsiteY65" fmla="*/ 958391 h 3309821"/>
                <a:gd name="connsiteX66" fmla="*/ 1007646 w 1715249"/>
                <a:gd name="connsiteY66" fmla="*/ 1000301 h 3309821"/>
                <a:gd name="connsiteX67" fmla="*/ 986691 w 1715249"/>
                <a:gd name="connsiteY67" fmla="*/ 1028876 h 3309821"/>
                <a:gd name="connsiteX68" fmla="*/ 967641 w 1715249"/>
                <a:gd name="connsiteY68" fmla="*/ 1068881 h 3309821"/>
                <a:gd name="connsiteX69" fmla="*/ 942876 w 1715249"/>
                <a:gd name="connsiteY69" fmla="*/ 1116506 h 3309821"/>
                <a:gd name="connsiteX70" fmla="*/ 929541 w 1715249"/>
                <a:gd name="connsiteY70" fmla="*/ 1148891 h 3309821"/>
                <a:gd name="connsiteX71" fmla="*/ 921921 w 1715249"/>
                <a:gd name="connsiteY71" fmla="*/ 1213661 h 3309821"/>
                <a:gd name="connsiteX72" fmla="*/ 967641 w 1715249"/>
                <a:gd name="connsiteY72" fmla="*/ 1242236 h 3309821"/>
                <a:gd name="connsiteX73" fmla="*/ 1009551 w 1715249"/>
                <a:gd name="connsiteY73" fmla="*/ 1287956 h 3309821"/>
                <a:gd name="connsiteX74" fmla="*/ 977166 w 1715249"/>
                <a:gd name="connsiteY74" fmla="*/ 1369871 h 3309821"/>
                <a:gd name="connsiteX75" fmla="*/ 944781 w 1715249"/>
                <a:gd name="connsiteY75" fmla="*/ 1428926 h 3309821"/>
                <a:gd name="connsiteX76" fmla="*/ 910491 w 1715249"/>
                <a:gd name="connsiteY76" fmla="*/ 1472741 h 3309821"/>
                <a:gd name="connsiteX77" fmla="*/ 843816 w 1715249"/>
                <a:gd name="connsiteY77" fmla="*/ 1545131 h 3309821"/>
                <a:gd name="connsiteX78" fmla="*/ 826671 w 1715249"/>
                <a:gd name="connsiteY78" fmla="*/ 1672766 h 3309821"/>
                <a:gd name="connsiteX79" fmla="*/ 803811 w 1715249"/>
                <a:gd name="connsiteY79" fmla="*/ 1836596 h 3309821"/>
                <a:gd name="connsiteX80" fmla="*/ 798096 w 1715249"/>
                <a:gd name="connsiteY80" fmla="*/ 1910891 h 3309821"/>
                <a:gd name="connsiteX81" fmla="*/ 788571 w 1715249"/>
                <a:gd name="connsiteY81" fmla="*/ 2124251 h 3309821"/>
                <a:gd name="connsiteX82" fmla="*/ 815241 w 1715249"/>
                <a:gd name="connsiteY82" fmla="*/ 2550971 h 3309821"/>
                <a:gd name="connsiteX83" fmla="*/ 828576 w 1715249"/>
                <a:gd name="connsiteY83" fmla="*/ 3065321 h 3309821"/>
                <a:gd name="connsiteX84" fmla="*/ 822861 w 1715249"/>
                <a:gd name="connsiteY84" fmla="*/ 3286301 h 3309821"/>
                <a:gd name="connsiteX85" fmla="*/ 739041 w 1715249"/>
                <a:gd name="connsiteY85" fmla="*/ 3303446 h 3309821"/>
                <a:gd name="connsiteX86" fmla="*/ 438051 w 1715249"/>
                <a:gd name="connsiteY86" fmla="*/ 3295826 h 3309821"/>
                <a:gd name="connsiteX87" fmla="*/ 308511 w 1715249"/>
                <a:gd name="connsiteY87" fmla="*/ 3290111 h 3309821"/>
                <a:gd name="connsiteX0" fmla="*/ 308511 w 1715249"/>
                <a:gd name="connsiteY0" fmla="*/ 3290111 h 3309821"/>
                <a:gd name="connsiteX1" fmla="*/ 291366 w 1715249"/>
                <a:gd name="connsiteY1" fmla="*/ 3185336 h 3309821"/>
                <a:gd name="connsiteX2" fmla="*/ 289461 w 1715249"/>
                <a:gd name="connsiteY2" fmla="*/ 3065321 h 3309821"/>
                <a:gd name="connsiteX3" fmla="*/ 253266 w 1715249"/>
                <a:gd name="connsiteY3" fmla="*/ 2771951 h 3309821"/>
                <a:gd name="connsiteX4" fmla="*/ 234216 w 1715249"/>
                <a:gd name="connsiteY4" fmla="*/ 2570021 h 3309821"/>
                <a:gd name="connsiteX5" fmla="*/ 224691 w 1715249"/>
                <a:gd name="connsiteY5" fmla="*/ 2457626 h 3309821"/>
                <a:gd name="connsiteX6" fmla="*/ 207546 w 1715249"/>
                <a:gd name="connsiteY6" fmla="*/ 2253791 h 3309821"/>
                <a:gd name="connsiteX7" fmla="*/ 188496 w 1715249"/>
                <a:gd name="connsiteY7" fmla="*/ 2067101 h 3309821"/>
                <a:gd name="connsiteX8" fmla="*/ 178971 w 1715249"/>
                <a:gd name="connsiteY8" fmla="*/ 1853741 h 3309821"/>
                <a:gd name="connsiteX9" fmla="*/ 192306 w 1715249"/>
                <a:gd name="connsiteY9" fmla="*/ 1185086 h 3309821"/>
                <a:gd name="connsiteX10" fmla="*/ 186591 w 1715249"/>
                <a:gd name="connsiteY10" fmla="*/ 1131746 h 3309821"/>
                <a:gd name="connsiteX11" fmla="*/ 178971 w 1715249"/>
                <a:gd name="connsiteY11" fmla="*/ 1084121 h 3309821"/>
                <a:gd name="connsiteX12" fmla="*/ 152301 w 1715249"/>
                <a:gd name="connsiteY12" fmla="*/ 1044116 h 3309821"/>
                <a:gd name="connsiteX13" fmla="*/ 114201 w 1715249"/>
                <a:gd name="connsiteY13" fmla="*/ 1000301 h 3309821"/>
                <a:gd name="connsiteX14" fmla="*/ 87531 w 1715249"/>
                <a:gd name="connsiteY14" fmla="*/ 971726 h 3309821"/>
                <a:gd name="connsiteX15" fmla="*/ 47526 w 1715249"/>
                <a:gd name="connsiteY15" fmla="*/ 924101 h 3309821"/>
                <a:gd name="connsiteX16" fmla="*/ 3711 w 1715249"/>
                <a:gd name="connsiteY16" fmla="*/ 836471 h 3309821"/>
                <a:gd name="connsiteX17" fmla="*/ 3711 w 1715249"/>
                <a:gd name="connsiteY17" fmla="*/ 773606 h 3309821"/>
                <a:gd name="connsiteX18" fmla="*/ 15141 w 1715249"/>
                <a:gd name="connsiteY18" fmla="*/ 718361 h 3309821"/>
                <a:gd name="connsiteX19" fmla="*/ 53241 w 1715249"/>
                <a:gd name="connsiteY19" fmla="*/ 649781 h 3309821"/>
                <a:gd name="connsiteX20" fmla="*/ 66576 w 1715249"/>
                <a:gd name="connsiteY20" fmla="*/ 571676 h 3309821"/>
                <a:gd name="connsiteX21" fmla="*/ 76101 w 1715249"/>
                <a:gd name="connsiteY21" fmla="*/ 535481 h 3309821"/>
                <a:gd name="connsiteX22" fmla="*/ 110391 w 1715249"/>
                <a:gd name="connsiteY22" fmla="*/ 482141 h 3309821"/>
                <a:gd name="connsiteX23" fmla="*/ 165636 w 1715249"/>
                <a:gd name="connsiteY23" fmla="*/ 424991 h 3309821"/>
                <a:gd name="connsiteX24" fmla="*/ 175161 w 1715249"/>
                <a:gd name="connsiteY24" fmla="*/ 352601 h 3309821"/>
                <a:gd name="connsiteX25" fmla="*/ 297081 w 1715249"/>
                <a:gd name="connsiteY25" fmla="*/ 306881 h 3309821"/>
                <a:gd name="connsiteX26" fmla="*/ 335181 w 1715249"/>
                <a:gd name="connsiteY26" fmla="*/ 291641 h 3309821"/>
                <a:gd name="connsiteX27" fmla="*/ 457101 w 1715249"/>
                <a:gd name="connsiteY27" fmla="*/ 255446 h 3309821"/>
                <a:gd name="connsiteX28" fmla="*/ 544731 w 1715249"/>
                <a:gd name="connsiteY28" fmla="*/ 261161 h 3309821"/>
                <a:gd name="connsiteX29" fmla="*/ 563781 w 1715249"/>
                <a:gd name="connsiteY29" fmla="*/ 306881 h 3309821"/>
                <a:gd name="connsiteX30" fmla="*/ 548541 w 1715249"/>
                <a:gd name="connsiteY30" fmla="*/ 400226 h 3309821"/>
                <a:gd name="connsiteX31" fmla="*/ 577116 w 1715249"/>
                <a:gd name="connsiteY31" fmla="*/ 461186 h 3309821"/>
                <a:gd name="connsiteX32" fmla="*/ 700941 w 1715249"/>
                <a:gd name="connsiteY32" fmla="*/ 428801 h 3309821"/>
                <a:gd name="connsiteX33" fmla="*/ 777141 w 1715249"/>
                <a:gd name="connsiteY33" fmla="*/ 400226 h 3309821"/>
                <a:gd name="connsiteX34" fmla="*/ 830481 w 1715249"/>
                <a:gd name="connsiteY34" fmla="*/ 367841 h 3309821"/>
                <a:gd name="connsiteX35" fmla="*/ 853341 w 1715249"/>
                <a:gd name="connsiteY35" fmla="*/ 339266 h 3309821"/>
                <a:gd name="connsiteX36" fmla="*/ 834291 w 1715249"/>
                <a:gd name="connsiteY36" fmla="*/ 251636 h 3309821"/>
                <a:gd name="connsiteX37" fmla="*/ 853341 w 1715249"/>
                <a:gd name="connsiteY37" fmla="*/ 215441 h 3309821"/>
                <a:gd name="connsiteX38" fmla="*/ 977166 w 1715249"/>
                <a:gd name="connsiteY38" fmla="*/ 129716 h 3309821"/>
                <a:gd name="connsiteX39" fmla="*/ 1013361 w 1715249"/>
                <a:gd name="connsiteY39" fmla="*/ 108761 h 3309821"/>
                <a:gd name="connsiteX40" fmla="*/ 1112421 w 1715249"/>
                <a:gd name="connsiteY40" fmla="*/ 45896 h 3309821"/>
                <a:gd name="connsiteX41" fmla="*/ 1299111 w 1715249"/>
                <a:gd name="connsiteY41" fmla="*/ 3986 h 3309821"/>
                <a:gd name="connsiteX42" fmla="*/ 1411506 w 1715249"/>
                <a:gd name="connsiteY42" fmla="*/ 9701 h 3309821"/>
                <a:gd name="connsiteX43" fmla="*/ 1550571 w 1715249"/>
                <a:gd name="connsiteY43" fmla="*/ 74471 h 3309821"/>
                <a:gd name="connsiteX44" fmla="*/ 1643916 w 1715249"/>
                <a:gd name="connsiteY44" fmla="*/ 165911 h 3309821"/>
                <a:gd name="connsiteX45" fmla="*/ 1645821 w 1715249"/>
                <a:gd name="connsiteY45" fmla="*/ 274496 h 3309821"/>
                <a:gd name="connsiteX46" fmla="*/ 1659156 w 1715249"/>
                <a:gd name="connsiteY46" fmla="*/ 308786 h 3309821"/>
                <a:gd name="connsiteX47" fmla="*/ 1695351 w 1715249"/>
                <a:gd name="connsiteY47" fmla="*/ 367841 h 3309821"/>
                <a:gd name="connsiteX48" fmla="*/ 1714401 w 1715249"/>
                <a:gd name="connsiteY48" fmla="*/ 398321 h 3309821"/>
                <a:gd name="connsiteX49" fmla="*/ 1708686 w 1715249"/>
                <a:gd name="connsiteY49" fmla="*/ 484046 h 3309821"/>
                <a:gd name="connsiteX50" fmla="*/ 1680111 w 1715249"/>
                <a:gd name="connsiteY50" fmla="*/ 588821 h 3309821"/>
                <a:gd name="connsiteX51" fmla="*/ 1661061 w 1715249"/>
                <a:gd name="connsiteY51" fmla="*/ 657401 h 3309821"/>
                <a:gd name="connsiteX52" fmla="*/ 1628676 w 1715249"/>
                <a:gd name="connsiteY52" fmla="*/ 746936 h 3309821"/>
                <a:gd name="connsiteX53" fmla="*/ 1470561 w 1715249"/>
                <a:gd name="connsiteY53" fmla="*/ 764081 h 3309821"/>
                <a:gd name="connsiteX54" fmla="*/ 1394361 w 1715249"/>
                <a:gd name="connsiteY54" fmla="*/ 748841 h 3309821"/>
                <a:gd name="connsiteX55" fmla="*/ 1327686 w 1715249"/>
                <a:gd name="connsiteY55" fmla="*/ 737411 h 3309821"/>
                <a:gd name="connsiteX56" fmla="*/ 1240056 w 1715249"/>
                <a:gd name="connsiteY56" fmla="*/ 745031 h 3309821"/>
                <a:gd name="connsiteX57" fmla="*/ 1213386 w 1715249"/>
                <a:gd name="connsiteY57" fmla="*/ 764081 h 3309821"/>
                <a:gd name="connsiteX58" fmla="*/ 1194336 w 1715249"/>
                <a:gd name="connsiteY58" fmla="*/ 786941 h 3309821"/>
                <a:gd name="connsiteX59" fmla="*/ 1160046 w 1715249"/>
                <a:gd name="connsiteY59" fmla="*/ 813611 h 3309821"/>
                <a:gd name="connsiteX60" fmla="*/ 1125756 w 1715249"/>
                <a:gd name="connsiteY60" fmla="*/ 845996 h 3309821"/>
                <a:gd name="connsiteX61" fmla="*/ 1104801 w 1715249"/>
                <a:gd name="connsiteY61" fmla="*/ 863141 h 3309821"/>
                <a:gd name="connsiteX62" fmla="*/ 1076226 w 1715249"/>
                <a:gd name="connsiteY62" fmla="*/ 889811 h 3309821"/>
                <a:gd name="connsiteX63" fmla="*/ 1051461 w 1715249"/>
                <a:gd name="connsiteY63" fmla="*/ 924101 h 3309821"/>
                <a:gd name="connsiteX64" fmla="*/ 1026696 w 1715249"/>
                <a:gd name="connsiteY64" fmla="*/ 958391 h 3309821"/>
                <a:gd name="connsiteX65" fmla="*/ 1007646 w 1715249"/>
                <a:gd name="connsiteY65" fmla="*/ 1000301 h 3309821"/>
                <a:gd name="connsiteX66" fmla="*/ 986691 w 1715249"/>
                <a:gd name="connsiteY66" fmla="*/ 1028876 h 3309821"/>
                <a:gd name="connsiteX67" fmla="*/ 967641 w 1715249"/>
                <a:gd name="connsiteY67" fmla="*/ 1068881 h 3309821"/>
                <a:gd name="connsiteX68" fmla="*/ 942876 w 1715249"/>
                <a:gd name="connsiteY68" fmla="*/ 1116506 h 3309821"/>
                <a:gd name="connsiteX69" fmla="*/ 929541 w 1715249"/>
                <a:gd name="connsiteY69" fmla="*/ 1148891 h 3309821"/>
                <a:gd name="connsiteX70" fmla="*/ 921921 w 1715249"/>
                <a:gd name="connsiteY70" fmla="*/ 1213661 h 3309821"/>
                <a:gd name="connsiteX71" fmla="*/ 967641 w 1715249"/>
                <a:gd name="connsiteY71" fmla="*/ 1242236 h 3309821"/>
                <a:gd name="connsiteX72" fmla="*/ 1009551 w 1715249"/>
                <a:gd name="connsiteY72" fmla="*/ 1287956 h 3309821"/>
                <a:gd name="connsiteX73" fmla="*/ 977166 w 1715249"/>
                <a:gd name="connsiteY73" fmla="*/ 1369871 h 3309821"/>
                <a:gd name="connsiteX74" fmla="*/ 944781 w 1715249"/>
                <a:gd name="connsiteY74" fmla="*/ 1428926 h 3309821"/>
                <a:gd name="connsiteX75" fmla="*/ 910491 w 1715249"/>
                <a:gd name="connsiteY75" fmla="*/ 1472741 h 3309821"/>
                <a:gd name="connsiteX76" fmla="*/ 843816 w 1715249"/>
                <a:gd name="connsiteY76" fmla="*/ 1545131 h 3309821"/>
                <a:gd name="connsiteX77" fmla="*/ 826671 w 1715249"/>
                <a:gd name="connsiteY77" fmla="*/ 1672766 h 3309821"/>
                <a:gd name="connsiteX78" fmla="*/ 803811 w 1715249"/>
                <a:gd name="connsiteY78" fmla="*/ 1836596 h 3309821"/>
                <a:gd name="connsiteX79" fmla="*/ 798096 w 1715249"/>
                <a:gd name="connsiteY79" fmla="*/ 1910891 h 3309821"/>
                <a:gd name="connsiteX80" fmla="*/ 788571 w 1715249"/>
                <a:gd name="connsiteY80" fmla="*/ 2124251 h 3309821"/>
                <a:gd name="connsiteX81" fmla="*/ 815241 w 1715249"/>
                <a:gd name="connsiteY81" fmla="*/ 2550971 h 3309821"/>
                <a:gd name="connsiteX82" fmla="*/ 828576 w 1715249"/>
                <a:gd name="connsiteY82" fmla="*/ 3065321 h 3309821"/>
                <a:gd name="connsiteX83" fmla="*/ 822861 w 1715249"/>
                <a:gd name="connsiteY83" fmla="*/ 3286301 h 3309821"/>
                <a:gd name="connsiteX84" fmla="*/ 739041 w 1715249"/>
                <a:gd name="connsiteY84" fmla="*/ 3303446 h 3309821"/>
                <a:gd name="connsiteX85" fmla="*/ 438051 w 1715249"/>
                <a:gd name="connsiteY85" fmla="*/ 3295826 h 3309821"/>
                <a:gd name="connsiteX86" fmla="*/ 308511 w 1715249"/>
                <a:gd name="connsiteY86" fmla="*/ 3290111 h 3309821"/>
                <a:gd name="connsiteX0" fmla="*/ 308511 w 1715249"/>
                <a:gd name="connsiteY0" fmla="*/ 3290111 h 3309821"/>
                <a:gd name="connsiteX1" fmla="*/ 291366 w 1715249"/>
                <a:gd name="connsiteY1" fmla="*/ 3185336 h 3309821"/>
                <a:gd name="connsiteX2" fmla="*/ 289461 w 1715249"/>
                <a:gd name="connsiteY2" fmla="*/ 3065321 h 3309821"/>
                <a:gd name="connsiteX3" fmla="*/ 253266 w 1715249"/>
                <a:gd name="connsiteY3" fmla="*/ 2771951 h 3309821"/>
                <a:gd name="connsiteX4" fmla="*/ 234216 w 1715249"/>
                <a:gd name="connsiteY4" fmla="*/ 2570021 h 3309821"/>
                <a:gd name="connsiteX5" fmla="*/ 224691 w 1715249"/>
                <a:gd name="connsiteY5" fmla="*/ 2457626 h 3309821"/>
                <a:gd name="connsiteX6" fmla="*/ 207546 w 1715249"/>
                <a:gd name="connsiteY6" fmla="*/ 2253791 h 3309821"/>
                <a:gd name="connsiteX7" fmla="*/ 188496 w 1715249"/>
                <a:gd name="connsiteY7" fmla="*/ 2067101 h 3309821"/>
                <a:gd name="connsiteX8" fmla="*/ 178971 w 1715249"/>
                <a:gd name="connsiteY8" fmla="*/ 1853741 h 3309821"/>
                <a:gd name="connsiteX9" fmla="*/ 192306 w 1715249"/>
                <a:gd name="connsiteY9" fmla="*/ 1185086 h 3309821"/>
                <a:gd name="connsiteX10" fmla="*/ 186591 w 1715249"/>
                <a:gd name="connsiteY10" fmla="*/ 1131746 h 3309821"/>
                <a:gd name="connsiteX11" fmla="*/ 178971 w 1715249"/>
                <a:gd name="connsiteY11" fmla="*/ 1084121 h 3309821"/>
                <a:gd name="connsiteX12" fmla="*/ 152301 w 1715249"/>
                <a:gd name="connsiteY12" fmla="*/ 1044116 h 3309821"/>
                <a:gd name="connsiteX13" fmla="*/ 114201 w 1715249"/>
                <a:gd name="connsiteY13" fmla="*/ 1000301 h 3309821"/>
                <a:gd name="connsiteX14" fmla="*/ 87531 w 1715249"/>
                <a:gd name="connsiteY14" fmla="*/ 971726 h 3309821"/>
                <a:gd name="connsiteX15" fmla="*/ 47526 w 1715249"/>
                <a:gd name="connsiteY15" fmla="*/ 924101 h 3309821"/>
                <a:gd name="connsiteX16" fmla="*/ 3711 w 1715249"/>
                <a:gd name="connsiteY16" fmla="*/ 836471 h 3309821"/>
                <a:gd name="connsiteX17" fmla="*/ 3711 w 1715249"/>
                <a:gd name="connsiteY17" fmla="*/ 773606 h 3309821"/>
                <a:gd name="connsiteX18" fmla="*/ 15141 w 1715249"/>
                <a:gd name="connsiteY18" fmla="*/ 718361 h 3309821"/>
                <a:gd name="connsiteX19" fmla="*/ 53241 w 1715249"/>
                <a:gd name="connsiteY19" fmla="*/ 649781 h 3309821"/>
                <a:gd name="connsiteX20" fmla="*/ 66576 w 1715249"/>
                <a:gd name="connsiteY20" fmla="*/ 571676 h 3309821"/>
                <a:gd name="connsiteX21" fmla="*/ 76101 w 1715249"/>
                <a:gd name="connsiteY21" fmla="*/ 535481 h 3309821"/>
                <a:gd name="connsiteX22" fmla="*/ 110391 w 1715249"/>
                <a:gd name="connsiteY22" fmla="*/ 482141 h 3309821"/>
                <a:gd name="connsiteX23" fmla="*/ 165636 w 1715249"/>
                <a:gd name="connsiteY23" fmla="*/ 424991 h 3309821"/>
                <a:gd name="connsiteX24" fmla="*/ 175161 w 1715249"/>
                <a:gd name="connsiteY24" fmla="*/ 352601 h 3309821"/>
                <a:gd name="connsiteX25" fmla="*/ 297081 w 1715249"/>
                <a:gd name="connsiteY25" fmla="*/ 306881 h 3309821"/>
                <a:gd name="connsiteX26" fmla="*/ 335181 w 1715249"/>
                <a:gd name="connsiteY26" fmla="*/ 291641 h 3309821"/>
                <a:gd name="connsiteX27" fmla="*/ 457101 w 1715249"/>
                <a:gd name="connsiteY27" fmla="*/ 255446 h 3309821"/>
                <a:gd name="connsiteX28" fmla="*/ 544731 w 1715249"/>
                <a:gd name="connsiteY28" fmla="*/ 261161 h 3309821"/>
                <a:gd name="connsiteX29" fmla="*/ 563781 w 1715249"/>
                <a:gd name="connsiteY29" fmla="*/ 306881 h 3309821"/>
                <a:gd name="connsiteX30" fmla="*/ 548541 w 1715249"/>
                <a:gd name="connsiteY30" fmla="*/ 400226 h 3309821"/>
                <a:gd name="connsiteX31" fmla="*/ 577116 w 1715249"/>
                <a:gd name="connsiteY31" fmla="*/ 461186 h 3309821"/>
                <a:gd name="connsiteX32" fmla="*/ 700941 w 1715249"/>
                <a:gd name="connsiteY32" fmla="*/ 428801 h 3309821"/>
                <a:gd name="connsiteX33" fmla="*/ 777141 w 1715249"/>
                <a:gd name="connsiteY33" fmla="*/ 400226 h 3309821"/>
                <a:gd name="connsiteX34" fmla="*/ 830481 w 1715249"/>
                <a:gd name="connsiteY34" fmla="*/ 367841 h 3309821"/>
                <a:gd name="connsiteX35" fmla="*/ 853341 w 1715249"/>
                <a:gd name="connsiteY35" fmla="*/ 339266 h 3309821"/>
                <a:gd name="connsiteX36" fmla="*/ 834291 w 1715249"/>
                <a:gd name="connsiteY36" fmla="*/ 251636 h 3309821"/>
                <a:gd name="connsiteX37" fmla="*/ 853341 w 1715249"/>
                <a:gd name="connsiteY37" fmla="*/ 215441 h 3309821"/>
                <a:gd name="connsiteX38" fmla="*/ 977166 w 1715249"/>
                <a:gd name="connsiteY38" fmla="*/ 129716 h 3309821"/>
                <a:gd name="connsiteX39" fmla="*/ 1013361 w 1715249"/>
                <a:gd name="connsiteY39" fmla="*/ 108761 h 3309821"/>
                <a:gd name="connsiteX40" fmla="*/ 1112421 w 1715249"/>
                <a:gd name="connsiteY40" fmla="*/ 45896 h 3309821"/>
                <a:gd name="connsiteX41" fmla="*/ 1299111 w 1715249"/>
                <a:gd name="connsiteY41" fmla="*/ 3986 h 3309821"/>
                <a:gd name="connsiteX42" fmla="*/ 1411506 w 1715249"/>
                <a:gd name="connsiteY42" fmla="*/ 9701 h 3309821"/>
                <a:gd name="connsiteX43" fmla="*/ 1550571 w 1715249"/>
                <a:gd name="connsiteY43" fmla="*/ 74471 h 3309821"/>
                <a:gd name="connsiteX44" fmla="*/ 1643916 w 1715249"/>
                <a:gd name="connsiteY44" fmla="*/ 165911 h 3309821"/>
                <a:gd name="connsiteX45" fmla="*/ 1645821 w 1715249"/>
                <a:gd name="connsiteY45" fmla="*/ 274496 h 3309821"/>
                <a:gd name="connsiteX46" fmla="*/ 1659156 w 1715249"/>
                <a:gd name="connsiteY46" fmla="*/ 308786 h 3309821"/>
                <a:gd name="connsiteX47" fmla="*/ 1695351 w 1715249"/>
                <a:gd name="connsiteY47" fmla="*/ 367841 h 3309821"/>
                <a:gd name="connsiteX48" fmla="*/ 1714401 w 1715249"/>
                <a:gd name="connsiteY48" fmla="*/ 398321 h 3309821"/>
                <a:gd name="connsiteX49" fmla="*/ 1708686 w 1715249"/>
                <a:gd name="connsiteY49" fmla="*/ 484046 h 3309821"/>
                <a:gd name="connsiteX50" fmla="*/ 1680111 w 1715249"/>
                <a:gd name="connsiteY50" fmla="*/ 588821 h 3309821"/>
                <a:gd name="connsiteX51" fmla="*/ 1628676 w 1715249"/>
                <a:gd name="connsiteY51" fmla="*/ 746936 h 3309821"/>
                <a:gd name="connsiteX52" fmla="*/ 1470561 w 1715249"/>
                <a:gd name="connsiteY52" fmla="*/ 764081 h 3309821"/>
                <a:gd name="connsiteX53" fmla="*/ 1394361 w 1715249"/>
                <a:gd name="connsiteY53" fmla="*/ 748841 h 3309821"/>
                <a:gd name="connsiteX54" fmla="*/ 1327686 w 1715249"/>
                <a:gd name="connsiteY54" fmla="*/ 737411 h 3309821"/>
                <a:gd name="connsiteX55" fmla="*/ 1240056 w 1715249"/>
                <a:gd name="connsiteY55" fmla="*/ 745031 h 3309821"/>
                <a:gd name="connsiteX56" fmla="*/ 1213386 w 1715249"/>
                <a:gd name="connsiteY56" fmla="*/ 764081 h 3309821"/>
                <a:gd name="connsiteX57" fmla="*/ 1194336 w 1715249"/>
                <a:gd name="connsiteY57" fmla="*/ 786941 h 3309821"/>
                <a:gd name="connsiteX58" fmla="*/ 1160046 w 1715249"/>
                <a:gd name="connsiteY58" fmla="*/ 813611 h 3309821"/>
                <a:gd name="connsiteX59" fmla="*/ 1125756 w 1715249"/>
                <a:gd name="connsiteY59" fmla="*/ 845996 h 3309821"/>
                <a:gd name="connsiteX60" fmla="*/ 1104801 w 1715249"/>
                <a:gd name="connsiteY60" fmla="*/ 863141 h 3309821"/>
                <a:gd name="connsiteX61" fmla="*/ 1076226 w 1715249"/>
                <a:gd name="connsiteY61" fmla="*/ 889811 h 3309821"/>
                <a:gd name="connsiteX62" fmla="*/ 1051461 w 1715249"/>
                <a:gd name="connsiteY62" fmla="*/ 924101 h 3309821"/>
                <a:gd name="connsiteX63" fmla="*/ 1026696 w 1715249"/>
                <a:gd name="connsiteY63" fmla="*/ 958391 h 3309821"/>
                <a:gd name="connsiteX64" fmla="*/ 1007646 w 1715249"/>
                <a:gd name="connsiteY64" fmla="*/ 1000301 h 3309821"/>
                <a:gd name="connsiteX65" fmla="*/ 986691 w 1715249"/>
                <a:gd name="connsiteY65" fmla="*/ 1028876 h 3309821"/>
                <a:gd name="connsiteX66" fmla="*/ 967641 w 1715249"/>
                <a:gd name="connsiteY66" fmla="*/ 1068881 h 3309821"/>
                <a:gd name="connsiteX67" fmla="*/ 942876 w 1715249"/>
                <a:gd name="connsiteY67" fmla="*/ 1116506 h 3309821"/>
                <a:gd name="connsiteX68" fmla="*/ 929541 w 1715249"/>
                <a:gd name="connsiteY68" fmla="*/ 1148891 h 3309821"/>
                <a:gd name="connsiteX69" fmla="*/ 921921 w 1715249"/>
                <a:gd name="connsiteY69" fmla="*/ 1213661 h 3309821"/>
                <a:gd name="connsiteX70" fmla="*/ 967641 w 1715249"/>
                <a:gd name="connsiteY70" fmla="*/ 1242236 h 3309821"/>
                <a:gd name="connsiteX71" fmla="*/ 1009551 w 1715249"/>
                <a:gd name="connsiteY71" fmla="*/ 1287956 h 3309821"/>
                <a:gd name="connsiteX72" fmla="*/ 977166 w 1715249"/>
                <a:gd name="connsiteY72" fmla="*/ 1369871 h 3309821"/>
                <a:gd name="connsiteX73" fmla="*/ 944781 w 1715249"/>
                <a:gd name="connsiteY73" fmla="*/ 1428926 h 3309821"/>
                <a:gd name="connsiteX74" fmla="*/ 910491 w 1715249"/>
                <a:gd name="connsiteY74" fmla="*/ 1472741 h 3309821"/>
                <a:gd name="connsiteX75" fmla="*/ 843816 w 1715249"/>
                <a:gd name="connsiteY75" fmla="*/ 1545131 h 3309821"/>
                <a:gd name="connsiteX76" fmla="*/ 826671 w 1715249"/>
                <a:gd name="connsiteY76" fmla="*/ 1672766 h 3309821"/>
                <a:gd name="connsiteX77" fmla="*/ 803811 w 1715249"/>
                <a:gd name="connsiteY77" fmla="*/ 1836596 h 3309821"/>
                <a:gd name="connsiteX78" fmla="*/ 798096 w 1715249"/>
                <a:gd name="connsiteY78" fmla="*/ 1910891 h 3309821"/>
                <a:gd name="connsiteX79" fmla="*/ 788571 w 1715249"/>
                <a:gd name="connsiteY79" fmla="*/ 2124251 h 3309821"/>
                <a:gd name="connsiteX80" fmla="*/ 815241 w 1715249"/>
                <a:gd name="connsiteY80" fmla="*/ 2550971 h 3309821"/>
                <a:gd name="connsiteX81" fmla="*/ 828576 w 1715249"/>
                <a:gd name="connsiteY81" fmla="*/ 3065321 h 3309821"/>
                <a:gd name="connsiteX82" fmla="*/ 822861 w 1715249"/>
                <a:gd name="connsiteY82" fmla="*/ 3286301 h 3309821"/>
                <a:gd name="connsiteX83" fmla="*/ 739041 w 1715249"/>
                <a:gd name="connsiteY83" fmla="*/ 3303446 h 3309821"/>
                <a:gd name="connsiteX84" fmla="*/ 438051 w 1715249"/>
                <a:gd name="connsiteY84" fmla="*/ 3295826 h 3309821"/>
                <a:gd name="connsiteX85" fmla="*/ 308511 w 1715249"/>
                <a:gd name="connsiteY85" fmla="*/ 3290111 h 3309821"/>
                <a:gd name="connsiteX0" fmla="*/ 308511 w 1715249"/>
                <a:gd name="connsiteY0" fmla="*/ 3290111 h 3309821"/>
                <a:gd name="connsiteX1" fmla="*/ 291366 w 1715249"/>
                <a:gd name="connsiteY1" fmla="*/ 3185336 h 3309821"/>
                <a:gd name="connsiteX2" fmla="*/ 289461 w 1715249"/>
                <a:gd name="connsiteY2" fmla="*/ 3065321 h 3309821"/>
                <a:gd name="connsiteX3" fmla="*/ 253266 w 1715249"/>
                <a:gd name="connsiteY3" fmla="*/ 2771951 h 3309821"/>
                <a:gd name="connsiteX4" fmla="*/ 234216 w 1715249"/>
                <a:gd name="connsiteY4" fmla="*/ 2570021 h 3309821"/>
                <a:gd name="connsiteX5" fmla="*/ 224691 w 1715249"/>
                <a:gd name="connsiteY5" fmla="*/ 2457626 h 3309821"/>
                <a:gd name="connsiteX6" fmla="*/ 207546 w 1715249"/>
                <a:gd name="connsiteY6" fmla="*/ 2253791 h 3309821"/>
                <a:gd name="connsiteX7" fmla="*/ 188496 w 1715249"/>
                <a:gd name="connsiteY7" fmla="*/ 2067101 h 3309821"/>
                <a:gd name="connsiteX8" fmla="*/ 178971 w 1715249"/>
                <a:gd name="connsiteY8" fmla="*/ 1853741 h 3309821"/>
                <a:gd name="connsiteX9" fmla="*/ 192306 w 1715249"/>
                <a:gd name="connsiteY9" fmla="*/ 1185086 h 3309821"/>
                <a:gd name="connsiteX10" fmla="*/ 186591 w 1715249"/>
                <a:gd name="connsiteY10" fmla="*/ 1131746 h 3309821"/>
                <a:gd name="connsiteX11" fmla="*/ 178971 w 1715249"/>
                <a:gd name="connsiteY11" fmla="*/ 1084121 h 3309821"/>
                <a:gd name="connsiteX12" fmla="*/ 152301 w 1715249"/>
                <a:gd name="connsiteY12" fmla="*/ 1044116 h 3309821"/>
                <a:gd name="connsiteX13" fmla="*/ 114201 w 1715249"/>
                <a:gd name="connsiteY13" fmla="*/ 1000301 h 3309821"/>
                <a:gd name="connsiteX14" fmla="*/ 87531 w 1715249"/>
                <a:gd name="connsiteY14" fmla="*/ 971726 h 3309821"/>
                <a:gd name="connsiteX15" fmla="*/ 47526 w 1715249"/>
                <a:gd name="connsiteY15" fmla="*/ 924101 h 3309821"/>
                <a:gd name="connsiteX16" fmla="*/ 3711 w 1715249"/>
                <a:gd name="connsiteY16" fmla="*/ 836471 h 3309821"/>
                <a:gd name="connsiteX17" fmla="*/ 3711 w 1715249"/>
                <a:gd name="connsiteY17" fmla="*/ 773606 h 3309821"/>
                <a:gd name="connsiteX18" fmla="*/ 15141 w 1715249"/>
                <a:gd name="connsiteY18" fmla="*/ 718361 h 3309821"/>
                <a:gd name="connsiteX19" fmla="*/ 53241 w 1715249"/>
                <a:gd name="connsiteY19" fmla="*/ 649781 h 3309821"/>
                <a:gd name="connsiteX20" fmla="*/ 66576 w 1715249"/>
                <a:gd name="connsiteY20" fmla="*/ 571676 h 3309821"/>
                <a:gd name="connsiteX21" fmla="*/ 76101 w 1715249"/>
                <a:gd name="connsiteY21" fmla="*/ 535481 h 3309821"/>
                <a:gd name="connsiteX22" fmla="*/ 110391 w 1715249"/>
                <a:gd name="connsiteY22" fmla="*/ 482141 h 3309821"/>
                <a:gd name="connsiteX23" fmla="*/ 165636 w 1715249"/>
                <a:gd name="connsiteY23" fmla="*/ 424991 h 3309821"/>
                <a:gd name="connsiteX24" fmla="*/ 175161 w 1715249"/>
                <a:gd name="connsiteY24" fmla="*/ 352601 h 3309821"/>
                <a:gd name="connsiteX25" fmla="*/ 297081 w 1715249"/>
                <a:gd name="connsiteY25" fmla="*/ 306881 h 3309821"/>
                <a:gd name="connsiteX26" fmla="*/ 335181 w 1715249"/>
                <a:gd name="connsiteY26" fmla="*/ 291641 h 3309821"/>
                <a:gd name="connsiteX27" fmla="*/ 457101 w 1715249"/>
                <a:gd name="connsiteY27" fmla="*/ 255446 h 3309821"/>
                <a:gd name="connsiteX28" fmla="*/ 544731 w 1715249"/>
                <a:gd name="connsiteY28" fmla="*/ 261161 h 3309821"/>
                <a:gd name="connsiteX29" fmla="*/ 563781 w 1715249"/>
                <a:gd name="connsiteY29" fmla="*/ 306881 h 3309821"/>
                <a:gd name="connsiteX30" fmla="*/ 548541 w 1715249"/>
                <a:gd name="connsiteY30" fmla="*/ 400226 h 3309821"/>
                <a:gd name="connsiteX31" fmla="*/ 577116 w 1715249"/>
                <a:gd name="connsiteY31" fmla="*/ 461186 h 3309821"/>
                <a:gd name="connsiteX32" fmla="*/ 700941 w 1715249"/>
                <a:gd name="connsiteY32" fmla="*/ 428801 h 3309821"/>
                <a:gd name="connsiteX33" fmla="*/ 777141 w 1715249"/>
                <a:gd name="connsiteY33" fmla="*/ 400226 h 3309821"/>
                <a:gd name="connsiteX34" fmla="*/ 830481 w 1715249"/>
                <a:gd name="connsiteY34" fmla="*/ 367841 h 3309821"/>
                <a:gd name="connsiteX35" fmla="*/ 853341 w 1715249"/>
                <a:gd name="connsiteY35" fmla="*/ 339266 h 3309821"/>
                <a:gd name="connsiteX36" fmla="*/ 834291 w 1715249"/>
                <a:gd name="connsiteY36" fmla="*/ 251636 h 3309821"/>
                <a:gd name="connsiteX37" fmla="*/ 853341 w 1715249"/>
                <a:gd name="connsiteY37" fmla="*/ 215441 h 3309821"/>
                <a:gd name="connsiteX38" fmla="*/ 977166 w 1715249"/>
                <a:gd name="connsiteY38" fmla="*/ 129716 h 3309821"/>
                <a:gd name="connsiteX39" fmla="*/ 1013361 w 1715249"/>
                <a:gd name="connsiteY39" fmla="*/ 108761 h 3309821"/>
                <a:gd name="connsiteX40" fmla="*/ 1112421 w 1715249"/>
                <a:gd name="connsiteY40" fmla="*/ 45896 h 3309821"/>
                <a:gd name="connsiteX41" fmla="*/ 1299111 w 1715249"/>
                <a:gd name="connsiteY41" fmla="*/ 3986 h 3309821"/>
                <a:gd name="connsiteX42" fmla="*/ 1411506 w 1715249"/>
                <a:gd name="connsiteY42" fmla="*/ 9701 h 3309821"/>
                <a:gd name="connsiteX43" fmla="*/ 1550571 w 1715249"/>
                <a:gd name="connsiteY43" fmla="*/ 74471 h 3309821"/>
                <a:gd name="connsiteX44" fmla="*/ 1643916 w 1715249"/>
                <a:gd name="connsiteY44" fmla="*/ 165911 h 3309821"/>
                <a:gd name="connsiteX45" fmla="*/ 1645821 w 1715249"/>
                <a:gd name="connsiteY45" fmla="*/ 274496 h 3309821"/>
                <a:gd name="connsiteX46" fmla="*/ 1659156 w 1715249"/>
                <a:gd name="connsiteY46" fmla="*/ 308786 h 3309821"/>
                <a:gd name="connsiteX47" fmla="*/ 1695351 w 1715249"/>
                <a:gd name="connsiteY47" fmla="*/ 367841 h 3309821"/>
                <a:gd name="connsiteX48" fmla="*/ 1714401 w 1715249"/>
                <a:gd name="connsiteY48" fmla="*/ 398321 h 3309821"/>
                <a:gd name="connsiteX49" fmla="*/ 1708686 w 1715249"/>
                <a:gd name="connsiteY49" fmla="*/ 484046 h 3309821"/>
                <a:gd name="connsiteX50" fmla="*/ 1680111 w 1715249"/>
                <a:gd name="connsiteY50" fmla="*/ 588821 h 3309821"/>
                <a:gd name="connsiteX51" fmla="*/ 1628676 w 1715249"/>
                <a:gd name="connsiteY51" fmla="*/ 746936 h 3309821"/>
                <a:gd name="connsiteX52" fmla="*/ 1470561 w 1715249"/>
                <a:gd name="connsiteY52" fmla="*/ 764081 h 3309821"/>
                <a:gd name="connsiteX53" fmla="*/ 1394361 w 1715249"/>
                <a:gd name="connsiteY53" fmla="*/ 748841 h 3309821"/>
                <a:gd name="connsiteX54" fmla="*/ 1398172 w 1715249"/>
                <a:gd name="connsiteY54" fmla="*/ 743125 h 3309821"/>
                <a:gd name="connsiteX55" fmla="*/ 1327686 w 1715249"/>
                <a:gd name="connsiteY55" fmla="*/ 737411 h 3309821"/>
                <a:gd name="connsiteX56" fmla="*/ 1240056 w 1715249"/>
                <a:gd name="connsiteY56" fmla="*/ 745031 h 3309821"/>
                <a:gd name="connsiteX57" fmla="*/ 1213386 w 1715249"/>
                <a:gd name="connsiteY57" fmla="*/ 764081 h 3309821"/>
                <a:gd name="connsiteX58" fmla="*/ 1194336 w 1715249"/>
                <a:gd name="connsiteY58" fmla="*/ 786941 h 3309821"/>
                <a:gd name="connsiteX59" fmla="*/ 1160046 w 1715249"/>
                <a:gd name="connsiteY59" fmla="*/ 813611 h 3309821"/>
                <a:gd name="connsiteX60" fmla="*/ 1125756 w 1715249"/>
                <a:gd name="connsiteY60" fmla="*/ 845996 h 3309821"/>
                <a:gd name="connsiteX61" fmla="*/ 1104801 w 1715249"/>
                <a:gd name="connsiteY61" fmla="*/ 863141 h 3309821"/>
                <a:gd name="connsiteX62" fmla="*/ 1076226 w 1715249"/>
                <a:gd name="connsiteY62" fmla="*/ 889811 h 3309821"/>
                <a:gd name="connsiteX63" fmla="*/ 1051461 w 1715249"/>
                <a:gd name="connsiteY63" fmla="*/ 924101 h 3309821"/>
                <a:gd name="connsiteX64" fmla="*/ 1026696 w 1715249"/>
                <a:gd name="connsiteY64" fmla="*/ 958391 h 3309821"/>
                <a:gd name="connsiteX65" fmla="*/ 1007646 w 1715249"/>
                <a:gd name="connsiteY65" fmla="*/ 1000301 h 3309821"/>
                <a:gd name="connsiteX66" fmla="*/ 986691 w 1715249"/>
                <a:gd name="connsiteY66" fmla="*/ 1028876 h 3309821"/>
                <a:gd name="connsiteX67" fmla="*/ 967641 w 1715249"/>
                <a:gd name="connsiteY67" fmla="*/ 1068881 h 3309821"/>
                <a:gd name="connsiteX68" fmla="*/ 942876 w 1715249"/>
                <a:gd name="connsiteY68" fmla="*/ 1116506 h 3309821"/>
                <a:gd name="connsiteX69" fmla="*/ 929541 w 1715249"/>
                <a:gd name="connsiteY69" fmla="*/ 1148891 h 3309821"/>
                <a:gd name="connsiteX70" fmla="*/ 921921 w 1715249"/>
                <a:gd name="connsiteY70" fmla="*/ 1213661 h 3309821"/>
                <a:gd name="connsiteX71" fmla="*/ 967641 w 1715249"/>
                <a:gd name="connsiteY71" fmla="*/ 1242236 h 3309821"/>
                <a:gd name="connsiteX72" fmla="*/ 1009551 w 1715249"/>
                <a:gd name="connsiteY72" fmla="*/ 1287956 h 3309821"/>
                <a:gd name="connsiteX73" fmla="*/ 977166 w 1715249"/>
                <a:gd name="connsiteY73" fmla="*/ 1369871 h 3309821"/>
                <a:gd name="connsiteX74" fmla="*/ 944781 w 1715249"/>
                <a:gd name="connsiteY74" fmla="*/ 1428926 h 3309821"/>
                <a:gd name="connsiteX75" fmla="*/ 910491 w 1715249"/>
                <a:gd name="connsiteY75" fmla="*/ 1472741 h 3309821"/>
                <a:gd name="connsiteX76" fmla="*/ 843816 w 1715249"/>
                <a:gd name="connsiteY76" fmla="*/ 1545131 h 3309821"/>
                <a:gd name="connsiteX77" fmla="*/ 826671 w 1715249"/>
                <a:gd name="connsiteY77" fmla="*/ 1672766 h 3309821"/>
                <a:gd name="connsiteX78" fmla="*/ 803811 w 1715249"/>
                <a:gd name="connsiteY78" fmla="*/ 1836596 h 3309821"/>
                <a:gd name="connsiteX79" fmla="*/ 798096 w 1715249"/>
                <a:gd name="connsiteY79" fmla="*/ 1910891 h 3309821"/>
                <a:gd name="connsiteX80" fmla="*/ 788571 w 1715249"/>
                <a:gd name="connsiteY80" fmla="*/ 2124251 h 3309821"/>
                <a:gd name="connsiteX81" fmla="*/ 815241 w 1715249"/>
                <a:gd name="connsiteY81" fmla="*/ 2550971 h 3309821"/>
                <a:gd name="connsiteX82" fmla="*/ 828576 w 1715249"/>
                <a:gd name="connsiteY82" fmla="*/ 3065321 h 3309821"/>
                <a:gd name="connsiteX83" fmla="*/ 822861 w 1715249"/>
                <a:gd name="connsiteY83" fmla="*/ 3286301 h 3309821"/>
                <a:gd name="connsiteX84" fmla="*/ 739041 w 1715249"/>
                <a:gd name="connsiteY84" fmla="*/ 3303446 h 3309821"/>
                <a:gd name="connsiteX85" fmla="*/ 438051 w 1715249"/>
                <a:gd name="connsiteY85" fmla="*/ 3295826 h 3309821"/>
                <a:gd name="connsiteX86" fmla="*/ 308511 w 1715249"/>
                <a:gd name="connsiteY86" fmla="*/ 3290111 h 3309821"/>
                <a:gd name="connsiteX0" fmla="*/ 308511 w 1715249"/>
                <a:gd name="connsiteY0" fmla="*/ 3290111 h 3309821"/>
                <a:gd name="connsiteX1" fmla="*/ 291366 w 1715249"/>
                <a:gd name="connsiteY1" fmla="*/ 3185336 h 3309821"/>
                <a:gd name="connsiteX2" fmla="*/ 289461 w 1715249"/>
                <a:gd name="connsiteY2" fmla="*/ 3065321 h 3309821"/>
                <a:gd name="connsiteX3" fmla="*/ 253266 w 1715249"/>
                <a:gd name="connsiteY3" fmla="*/ 2771951 h 3309821"/>
                <a:gd name="connsiteX4" fmla="*/ 234216 w 1715249"/>
                <a:gd name="connsiteY4" fmla="*/ 2570021 h 3309821"/>
                <a:gd name="connsiteX5" fmla="*/ 224691 w 1715249"/>
                <a:gd name="connsiteY5" fmla="*/ 2457626 h 3309821"/>
                <a:gd name="connsiteX6" fmla="*/ 207546 w 1715249"/>
                <a:gd name="connsiteY6" fmla="*/ 2253791 h 3309821"/>
                <a:gd name="connsiteX7" fmla="*/ 188496 w 1715249"/>
                <a:gd name="connsiteY7" fmla="*/ 2067101 h 3309821"/>
                <a:gd name="connsiteX8" fmla="*/ 178971 w 1715249"/>
                <a:gd name="connsiteY8" fmla="*/ 1853741 h 3309821"/>
                <a:gd name="connsiteX9" fmla="*/ 192306 w 1715249"/>
                <a:gd name="connsiteY9" fmla="*/ 1185086 h 3309821"/>
                <a:gd name="connsiteX10" fmla="*/ 186591 w 1715249"/>
                <a:gd name="connsiteY10" fmla="*/ 1131746 h 3309821"/>
                <a:gd name="connsiteX11" fmla="*/ 178971 w 1715249"/>
                <a:gd name="connsiteY11" fmla="*/ 1084121 h 3309821"/>
                <a:gd name="connsiteX12" fmla="*/ 152301 w 1715249"/>
                <a:gd name="connsiteY12" fmla="*/ 1044116 h 3309821"/>
                <a:gd name="connsiteX13" fmla="*/ 114201 w 1715249"/>
                <a:gd name="connsiteY13" fmla="*/ 1000301 h 3309821"/>
                <a:gd name="connsiteX14" fmla="*/ 87531 w 1715249"/>
                <a:gd name="connsiteY14" fmla="*/ 971726 h 3309821"/>
                <a:gd name="connsiteX15" fmla="*/ 47526 w 1715249"/>
                <a:gd name="connsiteY15" fmla="*/ 924101 h 3309821"/>
                <a:gd name="connsiteX16" fmla="*/ 3711 w 1715249"/>
                <a:gd name="connsiteY16" fmla="*/ 836471 h 3309821"/>
                <a:gd name="connsiteX17" fmla="*/ 3711 w 1715249"/>
                <a:gd name="connsiteY17" fmla="*/ 773606 h 3309821"/>
                <a:gd name="connsiteX18" fmla="*/ 15141 w 1715249"/>
                <a:gd name="connsiteY18" fmla="*/ 718361 h 3309821"/>
                <a:gd name="connsiteX19" fmla="*/ 53241 w 1715249"/>
                <a:gd name="connsiteY19" fmla="*/ 649781 h 3309821"/>
                <a:gd name="connsiteX20" fmla="*/ 66576 w 1715249"/>
                <a:gd name="connsiteY20" fmla="*/ 571676 h 3309821"/>
                <a:gd name="connsiteX21" fmla="*/ 76101 w 1715249"/>
                <a:gd name="connsiteY21" fmla="*/ 535481 h 3309821"/>
                <a:gd name="connsiteX22" fmla="*/ 110391 w 1715249"/>
                <a:gd name="connsiteY22" fmla="*/ 482141 h 3309821"/>
                <a:gd name="connsiteX23" fmla="*/ 165636 w 1715249"/>
                <a:gd name="connsiteY23" fmla="*/ 424991 h 3309821"/>
                <a:gd name="connsiteX24" fmla="*/ 175161 w 1715249"/>
                <a:gd name="connsiteY24" fmla="*/ 352601 h 3309821"/>
                <a:gd name="connsiteX25" fmla="*/ 297081 w 1715249"/>
                <a:gd name="connsiteY25" fmla="*/ 306881 h 3309821"/>
                <a:gd name="connsiteX26" fmla="*/ 335181 w 1715249"/>
                <a:gd name="connsiteY26" fmla="*/ 291641 h 3309821"/>
                <a:gd name="connsiteX27" fmla="*/ 457101 w 1715249"/>
                <a:gd name="connsiteY27" fmla="*/ 255446 h 3309821"/>
                <a:gd name="connsiteX28" fmla="*/ 544731 w 1715249"/>
                <a:gd name="connsiteY28" fmla="*/ 261161 h 3309821"/>
                <a:gd name="connsiteX29" fmla="*/ 563781 w 1715249"/>
                <a:gd name="connsiteY29" fmla="*/ 306881 h 3309821"/>
                <a:gd name="connsiteX30" fmla="*/ 548541 w 1715249"/>
                <a:gd name="connsiteY30" fmla="*/ 400226 h 3309821"/>
                <a:gd name="connsiteX31" fmla="*/ 577116 w 1715249"/>
                <a:gd name="connsiteY31" fmla="*/ 461186 h 3309821"/>
                <a:gd name="connsiteX32" fmla="*/ 700941 w 1715249"/>
                <a:gd name="connsiteY32" fmla="*/ 428801 h 3309821"/>
                <a:gd name="connsiteX33" fmla="*/ 777141 w 1715249"/>
                <a:gd name="connsiteY33" fmla="*/ 400226 h 3309821"/>
                <a:gd name="connsiteX34" fmla="*/ 830481 w 1715249"/>
                <a:gd name="connsiteY34" fmla="*/ 367841 h 3309821"/>
                <a:gd name="connsiteX35" fmla="*/ 853341 w 1715249"/>
                <a:gd name="connsiteY35" fmla="*/ 339266 h 3309821"/>
                <a:gd name="connsiteX36" fmla="*/ 834291 w 1715249"/>
                <a:gd name="connsiteY36" fmla="*/ 251636 h 3309821"/>
                <a:gd name="connsiteX37" fmla="*/ 853341 w 1715249"/>
                <a:gd name="connsiteY37" fmla="*/ 215441 h 3309821"/>
                <a:gd name="connsiteX38" fmla="*/ 977166 w 1715249"/>
                <a:gd name="connsiteY38" fmla="*/ 129716 h 3309821"/>
                <a:gd name="connsiteX39" fmla="*/ 1013361 w 1715249"/>
                <a:gd name="connsiteY39" fmla="*/ 108761 h 3309821"/>
                <a:gd name="connsiteX40" fmla="*/ 1112421 w 1715249"/>
                <a:gd name="connsiteY40" fmla="*/ 45896 h 3309821"/>
                <a:gd name="connsiteX41" fmla="*/ 1299111 w 1715249"/>
                <a:gd name="connsiteY41" fmla="*/ 3986 h 3309821"/>
                <a:gd name="connsiteX42" fmla="*/ 1411506 w 1715249"/>
                <a:gd name="connsiteY42" fmla="*/ 9701 h 3309821"/>
                <a:gd name="connsiteX43" fmla="*/ 1550571 w 1715249"/>
                <a:gd name="connsiteY43" fmla="*/ 74471 h 3309821"/>
                <a:gd name="connsiteX44" fmla="*/ 1643916 w 1715249"/>
                <a:gd name="connsiteY44" fmla="*/ 165911 h 3309821"/>
                <a:gd name="connsiteX45" fmla="*/ 1645821 w 1715249"/>
                <a:gd name="connsiteY45" fmla="*/ 274496 h 3309821"/>
                <a:gd name="connsiteX46" fmla="*/ 1659156 w 1715249"/>
                <a:gd name="connsiteY46" fmla="*/ 308786 h 3309821"/>
                <a:gd name="connsiteX47" fmla="*/ 1695351 w 1715249"/>
                <a:gd name="connsiteY47" fmla="*/ 367841 h 3309821"/>
                <a:gd name="connsiteX48" fmla="*/ 1714401 w 1715249"/>
                <a:gd name="connsiteY48" fmla="*/ 398321 h 3309821"/>
                <a:gd name="connsiteX49" fmla="*/ 1708686 w 1715249"/>
                <a:gd name="connsiteY49" fmla="*/ 484046 h 3309821"/>
                <a:gd name="connsiteX50" fmla="*/ 1680111 w 1715249"/>
                <a:gd name="connsiteY50" fmla="*/ 588821 h 3309821"/>
                <a:gd name="connsiteX51" fmla="*/ 1628676 w 1715249"/>
                <a:gd name="connsiteY51" fmla="*/ 746936 h 3309821"/>
                <a:gd name="connsiteX52" fmla="*/ 1470561 w 1715249"/>
                <a:gd name="connsiteY52" fmla="*/ 764081 h 3309821"/>
                <a:gd name="connsiteX53" fmla="*/ 1394361 w 1715249"/>
                <a:gd name="connsiteY53" fmla="*/ 748841 h 3309821"/>
                <a:gd name="connsiteX54" fmla="*/ 1327686 w 1715249"/>
                <a:gd name="connsiteY54" fmla="*/ 737411 h 3309821"/>
                <a:gd name="connsiteX55" fmla="*/ 1240056 w 1715249"/>
                <a:gd name="connsiteY55" fmla="*/ 745031 h 3309821"/>
                <a:gd name="connsiteX56" fmla="*/ 1213386 w 1715249"/>
                <a:gd name="connsiteY56" fmla="*/ 764081 h 3309821"/>
                <a:gd name="connsiteX57" fmla="*/ 1194336 w 1715249"/>
                <a:gd name="connsiteY57" fmla="*/ 786941 h 3309821"/>
                <a:gd name="connsiteX58" fmla="*/ 1160046 w 1715249"/>
                <a:gd name="connsiteY58" fmla="*/ 813611 h 3309821"/>
                <a:gd name="connsiteX59" fmla="*/ 1125756 w 1715249"/>
                <a:gd name="connsiteY59" fmla="*/ 845996 h 3309821"/>
                <a:gd name="connsiteX60" fmla="*/ 1104801 w 1715249"/>
                <a:gd name="connsiteY60" fmla="*/ 863141 h 3309821"/>
                <a:gd name="connsiteX61" fmla="*/ 1076226 w 1715249"/>
                <a:gd name="connsiteY61" fmla="*/ 889811 h 3309821"/>
                <a:gd name="connsiteX62" fmla="*/ 1051461 w 1715249"/>
                <a:gd name="connsiteY62" fmla="*/ 924101 h 3309821"/>
                <a:gd name="connsiteX63" fmla="*/ 1026696 w 1715249"/>
                <a:gd name="connsiteY63" fmla="*/ 958391 h 3309821"/>
                <a:gd name="connsiteX64" fmla="*/ 1007646 w 1715249"/>
                <a:gd name="connsiteY64" fmla="*/ 1000301 h 3309821"/>
                <a:gd name="connsiteX65" fmla="*/ 986691 w 1715249"/>
                <a:gd name="connsiteY65" fmla="*/ 1028876 h 3309821"/>
                <a:gd name="connsiteX66" fmla="*/ 967641 w 1715249"/>
                <a:gd name="connsiteY66" fmla="*/ 1068881 h 3309821"/>
                <a:gd name="connsiteX67" fmla="*/ 942876 w 1715249"/>
                <a:gd name="connsiteY67" fmla="*/ 1116506 h 3309821"/>
                <a:gd name="connsiteX68" fmla="*/ 929541 w 1715249"/>
                <a:gd name="connsiteY68" fmla="*/ 1148891 h 3309821"/>
                <a:gd name="connsiteX69" fmla="*/ 921921 w 1715249"/>
                <a:gd name="connsiteY69" fmla="*/ 1213661 h 3309821"/>
                <a:gd name="connsiteX70" fmla="*/ 967641 w 1715249"/>
                <a:gd name="connsiteY70" fmla="*/ 1242236 h 3309821"/>
                <a:gd name="connsiteX71" fmla="*/ 1009551 w 1715249"/>
                <a:gd name="connsiteY71" fmla="*/ 1287956 h 3309821"/>
                <a:gd name="connsiteX72" fmla="*/ 977166 w 1715249"/>
                <a:gd name="connsiteY72" fmla="*/ 1369871 h 3309821"/>
                <a:gd name="connsiteX73" fmla="*/ 944781 w 1715249"/>
                <a:gd name="connsiteY73" fmla="*/ 1428926 h 3309821"/>
                <a:gd name="connsiteX74" fmla="*/ 910491 w 1715249"/>
                <a:gd name="connsiteY74" fmla="*/ 1472741 h 3309821"/>
                <a:gd name="connsiteX75" fmla="*/ 843816 w 1715249"/>
                <a:gd name="connsiteY75" fmla="*/ 1545131 h 3309821"/>
                <a:gd name="connsiteX76" fmla="*/ 826671 w 1715249"/>
                <a:gd name="connsiteY76" fmla="*/ 1672766 h 3309821"/>
                <a:gd name="connsiteX77" fmla="*/ 803811 w 1715249"/>
                <a:gd name="connsiteY77" fmla="*/ 1836596 h 3309821"/>
                <a:gd name="connsiteX78" fmla="*/ 798096 w 1715249"/>
                <a:gd name="connsiteY78" fmla="*/ 1910891 h 3309821"/>
                <a:gd name="connsiteX79" fmla="*/ 788571 w 1715249"/>
                <a:gd name="connsiteY79" fmla="*/ 2124251 h 3309821"/>
                <a:gd name="connsiteX80" fmla="*/ 815241 w 1715249"/>
                <a:gd name="connsiteY80" fmla="*/ 2550971 h 3309821"/>
                <a:gd name="connsiteX81" fmla="*/ 828576 w 1715249"/>
                <a:gd name="connsiteY81" fmla="*/ 3065321 h 3309821"/>
                <a:gd name="connsiteX82" fmla="*/ 822861 w 1715249"/>
                <a:gd name="connsiteY82" fmla="*/ 3286301 h 3309821"/>
                <a:gd name="connsiteX83" fmla="*/ 739041 w 1715249"/>
                <a:gd name="connsiteY83" fmla="*/ 3303446 h 3309821"/>
                <a:gd name="connsiteX84" fmla="*/ 438051 w 1715249"/>
                <a:gd name="connsiteY84" fmla="*/ 3295826 h 3309821"/>
                <a:gd name="connsiteX85" fmla="*/ 308511 w 1715249"/>
                <a:gd name="connsiteY85" fmla="*/ 3290111 h 3309821"/>
                <a:gd name="connsiteX0" fmla="*/ 308511 w 1715249"/>
                <a:gd name="connsiteY0" fmla="*/ 3290111 h 3309821"/>
                <a:gd name="connsiteX1" fmla="*/ 291366 w 1715249"/>
                <a:gd name="connsiteY1" fmla="*/ 3185336 h 3309821"/>
                <a:gd name="connsiteX2" fmla="*/ 289461 w 1715249"/>
                <a:gd name="connsiteY2" fmla="*/ 3065321 h 3309821"/>
                <a:gd name="connsiteX3" fmla="*/ 253266 w 1715249"/>
                <a:gd name="connsiteY3" fmla="*/ 2771951 h 3309821"/>
                <a:gd name="connsiteX4" fmla="*/ 234216 w 1715249"/>
                <a:gd name="connsiteY4" fmla="*/ 2570021 h 3309821"/>
                <a:gd name="connsiteX5" fmla="*/ 224691 w 1715249"/>
                <a:gd name="connsiteY5" fmla="*/ 2457626 h 3309821"/>
                <a:gd name="connsiteX6" fmla="*/ 207546 w 1715249"/>
                <a:gd name="connsiteY6" fmla="*/ 2253791 h 3309821"/>
                <a:gd name="connsiteX7" fmla="*/ 188496 w 1715249"/>
                <a:gd name="connsiteY7" fmla="*/ 2067101 h 3309821"/>
                <a:gd name="connsiteX8" fmla="*/ 178971 w 1715249"/>
                <a:gd name="connsiteY8" fmla="*/ 1853741 h 3309821"/>
                <a:gd name="connsiteX9" fmla="*/ 192306 w 1715249"/>
                <a:gd name="connsiteY9" fmla="*/ 1185086 h 3309821"/>
                <a:gd name="connsiteX10" fmla="*/ 186591 w 1715249"/>
                <a:gd name="connsiteY10" fmla="*/ 1131746 h 3309821"/>
                <a:gd name="connsiteX11" fmla="*/ 178971 w 1715249"/>
                <a:gd name="connsiteY11" fmla="*/ 1084121 h 3309821"/>
                <a:gd name="connsiteX12" fmla="*/ 152301 w 1715249"/>
                <a:gd name="connsiteY12" fmla="*/ 1044116 h 3309821"/>
                <a:gd name="connsiteX13" fmla="*/ 114201 w 1715249"/>
                <a:gd name="connsiteY13" fmla="*/ 1000301 h 3309821"/>
                <a:gd name="connsiteX14" fmla="*/ 87531 w 1715249"/>
                <a:gd name="connsiteY14" fmla="*/ 971726 h 3309821"/>
                <a:gd name="connsiteX15" fmla="*/ 47526 w 1715249"/>
                <a:gd name="connsiteY15" fmla="*/ 924101 h 3309821"/>
                <a:gd name="connsiteX16" fmla="*/ 3711 w 1715249"/>
                <a:gd name="connsiteY16" fmla="*/ 836471 h 3309821"/>
                <a:gd name="connsiteX17" fmla="*/ 3711 w 1715249"/>
                <a:gd name="connsiteY17" fmla="*/ 773606 h 3309821"/>
                <a:gd name="connsiteX18" fmla="*/ 15141 w 1715249"/>
                <a:gd name="connsiteY18" fmla="*/ 718361 h 3309821"/>
                <a:gd name="connsiteX19" fmla="*/ 53241 w 1715249"/>
                <a:gd name="connsiteY19" fmla="*/ 649781 h 3309821"/>
                <a:gd name="connsiteX20" fmla="*/ 66576 w 1715249"/>
                <a:gd name="connsiteY20" fmla="*/ 571676 h 3309821"/>
                <a:gd name="connsiteX21" fmla="*/ 76101 w 1715249"/>
                <a:gd name="connsiteY21" fmla="*/ 535481 h 3309821"/>
                <a:gd name="connsiteX22" fmla="*/ 110391 w 1715249"/>
                <a:gd name="connsiteY22" fmla="*/ 482141 h 3309821"/>
                <a:gd name="connsiteX23" fmla="*/ 165636 w 1715249"/>
                <a:gd name="connsiteY23" fmla="*/ 424991 h 3309821"/>
                <a:gd name="connsiteX24" fmla="*/ 175161 w 1715249"/>
                <a:gd name="connsiteY24" fmla="*/ 352601 h 3309821"/>
                <a:gd name="connsiteX25" fmla="*/ 297081 w 1715249"/>
                <a:gd name="connsiteY25" fmla="*/ 306881 h 3309821"/>
                <a:gd name="connsiteX26" fmla="*/ 335181 w 1715249"/>
                <a:gd name="connsiteY26" fmla="*/ 291641 h 3309821"/>
                <a:gd name="connsiteX27" fmla="*/ 457101 w 1715249"/>
                <a:gd name="connsiteY27" fmla="*/ 255446 h 3309821"/>
                <a:gd name="connsiteX28" fmla="*/ 544731 w 1715249"/>
                <a:gd name="connsiteY28" fmla="*/ 261161 h 3309821"/>
                <a:gd name="connsiteX29" fmla="*/ 563781 w 1715249"/>
                <a:gd name="connsiteY29" fmla="*/ 306881 h 3309821"/>
                <a:gd name="connsiteX30" fmla="*/ 548541 w 1715249"/>
                <a:gd name="connsiteY30" fmla="*/ 400226 h 3309821"/>
                <a:gd name="connsiteX31" fmla="*/ 577116 w 1715249"/>
                <a:gd name="connsiteY31" fmla="*/ 461186 h 3309821"/>
                <a:gd name="connsiteX32" fmla="*/ 700941 w 1715249"/>
                <a:gd name="connsiteY32" fmla="*/ 428801 h 3309821"/>
                <a:gd name="connsiteX33" fmla="*/ 777141 w 1715249"/>
                <a:gd name="connsiteY33" fmla="*/ 400226 h 3309821"/>
                <a:gd name="connsiteX34" fmla="*/ 830481 w 1715249"/>
                <a:gd name="connsiteY34" fmla="*/ 367841 h 3309821"/>
                <a:gd name="connsiteX35" fmla="*/ 853341 w 1715249"/>
                <a:gd name="connsiteY35" fmla="*/ 339266 h 3309821"/>
                <a:gd name="connsiteX36" fmla="*/ 834291 w 1715249"/>
                <a:gd name="connsiteY36" fmla="*/ 251636 h 3309821"/>
                <a:gd name="connsiteX37" fmla="*/ 853341 w 1715249"/>
                <a:gd name="connsiteY37" fmla="*/ 215441 h 3309821"/>
                <a:gd name="connsiteX38" fmla="*/ 977166 w 1715249"/>
                <a:gd name="connsiteY38" fmla="*/ 129716 h 3309821"/>
                <a:gd name="connsiteX39" fmla="*/ 1013361 w 1715249"/>
                <a:gd name="connsiteY39" fmla="*/ 108761 h 3309821"/>
                <a:gd name="connsiteX40" fmla="*/ 1112421 w 1715249"/>
                <a:gd name="connsiteY40" fmla="*/ 45896 h 3309821"/>
                <a:gd name="connsiteX41" fmla="*/ 1299111 w 1715249"/>
                <a:gd name="connsiteY41" fmla="*/ 3986 h 3309821"/>
                <a:gd name="connsiteX42" fmla="*/ 1411506 w 1715249"/>
                <a:gd name="connsiteY42" fmla="*/ 9701 h 3309821"/>
                <a:gd name="connsiteX43" fmla="*/ 1550571 w 1715249"/>
                <a:gd name="connsiteY43" fmla="*/ 74471 h 3309821"/>
                <a:gd name="connsiteX44" fmla="*/ 1643916 w 1715249"/>
                <a:gd name="connsiteY44" fmla="*/ 165911 h 3309821"/>
                <a:gd name="connsiteX45" fmla="*/ 1645821 w 1715249"/>
                <a:gd name="connsiteY45" fmla="*/ 274496 h 3309821"/>
                <a:gd name="connsiteX46" fmla="*/ 1659156 w 1715249"/>
                <a:gd name="connsiteY46" fmla="*/ 308786 h 3309821"/>
                <a:gd name="connsiteX47" fmla="*/ 1695351 w 1715249"/>
                <a:gd name="connsiteY47" fmla="*/ 367841 h 3309821"/>
                <a:gd name="connsiteX48" fmla="*/ 1714401 w 1715249"/>
                <a:gd name="connsiteY48" fmla="*/ 398321 h 3309821"/>
                <a:gd name="connsiteX49" fmla="*/ 1708686 w 1715249"/>
                <a:gd name="connsiteY49" fmla="*/ 484046 h 3309821"/>
                <a:gd name="connsiteX50" fmla="*/ 1680111 w 1715249"/>
                <a:gd name="connsiteY50" fmla="*/ 588821 h 3309821"/>
                <a:gd name="connsiteX51" fmla="*/ 1628676 w 1715249"/>
                <a:gd name="connsiteY51" fmla="*/ 746936 h 3309821"/>
                <a:gd name="connsiteX52" fmla="*/ 1470561 w 1715249"/>
                <a:gd name="connsiteY52" fmla="*/ 764081 h 3309821"/>
                <a:gd name="connsiteX53" fmla="*/ 1327686 w 1715249"/>
                <a:gd name="connsiteY53" fmla="*/ 737411 h 3309821"/>
                <a:gd name="connsiteX54" fmla="*/ 1240056 w 1715249"/>
                <a:gd name="connsiteY54" fmla="*/ 745031 h 3309821"/>
                <a:gd name="connsiteX55" fmla="*/ 1213386 w 1715249"/>
                <a:gd name="connsiteY55" fmla="*/ 764081 h 3309821"/>
                <a:gd name="connsiteX56" fmla="*/ 1194336 w 1715249"/>
                <a:gd name="connsiteY56" fmla="*/ 786941 h 3309821"/>
                <a:gd name="connsiteX57" fmla="*/ 1160046 w 1715249"/>
                <a:gd name="connsiteY57" fmla="*/ 813611 h 3309821"/>
                <a:gd name="connsiteX58" fmla="*/ 1125756 w 1715249"/>
                <a:gd name="connsiteY58" fmla="*/ 845996 h 3309821"/>
                <a:gd name="connsiteX59" fmla="*/ 1104801 w 1715249"/>
                <a:gd name="connsiteY59" fmla="*/ 863141 h 3309821"/>
                <a:gd name="connsiteX60" fmla="*/ 1076226 w 1715249"/>
                <a:gd name="connsiteY60" fmla="*/ 889811 h 3309821"/>
                <a:gd name="connsiteX61" fmla="*/ 1051461 w 1715249"/>
                <a:gd name="connsiteY61" fmla="*/ 924101 h 3309821"/>
                <a:gd name="connsiteX62" fmla="*/ 1026696 w 1715249"/>
                <a:gd name="connsiteY62" fmla="*/ 958391 h 3309821"/>
                <a:gd name="connsiteX63" fmla="*/ 1007646 w 1715249"/>
                <a:gd name="connsiteY63" fmla="*/ 1000301 h 3309821"/>
                <a:gd name="connsiteX64" fmla="*/ 986691 w 1715249"/>
                <a:gd name="connsiteY64" fmla="*/ 1028876 h 3309821"/>
                <a:gd name="connsiteX65" fmla="*/ 967641 w 1715249"/>
                <a:gd name="connsiteY65" fmla="*/ 1068881 h 3309821"/>
                <a:gd name="connsiteX66" fmla="*/ 942876 w 1715249"/>
                <a:gd name="connsiteY66" fmla="*/ 1116506 h 3309821"/>
                <a:gd name="connsiteX67" fmla="*/ 929541 w 1715249"/>
                <a:gd name="connsiteY67" fmla="*/ 1148891 h 3309821"/>
                <a:gd name="connsiteX68" fmla="*/ 921921 w 1715249"/>
                <a:gd name="connsiteY68" fmla="*/ 1213661 h 3309821"/>
                <a:gd name="connsiteX69" fmla="*/ 967641 w 1715249"/>
                <a:gd name="connsiteY69" fmla="*/ 1242236 h 3309821"/>
                <a:gd name="connsiteX70" fmla="*/ 1009551 w 1715249"/>
                <a:gd name="connsiteY70" fmla="*/ 1287956 h 3309821"/>
                <a:gd name="connsiteX71" fmla="*/ 977166 w 1715249"/>
                <a:gd name="connsiteY71" fmla="*/ 1369871 h 3309821"/>
                <a:gd name="connsiteX72" fmla="*/ 944781 w 1715249"/>
                <a:gd name="connsiteY72" fmla="*/ 1428926 h 3309821"/>
                <a:gd name="connsiteX73" fmla="*/ 910491 w 1715249"/>
                <a:gd name="connsiteY73" fmla="*/ 1472741 h 3309821"/>
                <a:gd name="connsiteX74" fmla="*/ 843816 w 1715249"/>
                <a:gd name="connsiteY74" fmla="*/ 1545131 h 3309821"/>
                <a:gd name="connsiteX75" fmla="*/ 826671 w 1715249"/>
                <a:gd name="connsiteY75" fmla="*/ 1672766 h 3309821"/>
                <a:gd name="connsiteX76" fmla="*/ 803811 w 1715249"/>
                <a:gd name="connsiteY76" fmla="*/ 1836596 h 3309821"/>
                <a:gd name="connsiteX77" fmla="*/ 798096 w 1715249"/>
                <a:gd name="connsiteY77" fmla="*/ 1910891 h 3309821"/>
                <a:gd name="connsiteX78" fmla="*/ 788571 w 1715249"/>
                <a:gd name="connsiteY78" fmla="*/ 2124251 h 3309821"/>
                <a:gd name="connsiteX79" fmla="*/ 815241 w 1715249"/>
                <a:gd name="connsiteY79" fmla="*/ 2550971 h 3309821"/>
                <a:gd name="connsiteX80" fmla="*/ 828576 w 1715249"/>
                <a:gd name="connsiteY80" fmla="*/ 3065321 h 3309821"/>
                <a:gd name="connsiteX81" fmla="*/ 822861 w 1715249"/>
                <a:gd name="connsiteY81" fmla="*/ 3286301 h 3309821"/>
                <a:gd name="connsiteX82" fmla="*/ 739041 w 1715249"/>
                <a:gd name="connsiteY82" fmla="*/ 3303446 h 3309821"/>
                <a:gd name="connsiteX83" fmla="*/ 438051 w 1715249"/>
                <a:gd name="connsiteY83" fmla="*/ 3295826 h 3309821"/>
                <a:gd name="connsiteX84" fmla="*/ 308511 w 1715249"/>
                <a:gd name="connsiteY84" fmla="*/ 3290111 h 3309821"/>
                <a:gd name="connsiteX0" fmla="*/ 308511 w 1715249"/>
                <a:gd name="connsiteY0" fmla="*/ 3290111 h 3309821"/>
                <a:gd name="connsiteX1" fmla="*/ 291366 w 1715249"/>
                <a:gd name="connsiteY1" fmla="*/ 3185336 h 3309821"/>
                <a:gd name="connsiteX2" fmla="*/ 289461 w 1715249"/>
                <a:gd name="connsiteY2" fmla="*/ 3065321 h 3309821"/>
                <a:gd name="connsiteX3" fmla="*/ 253266 w 1715249"/>
                <a:gd name="connsiteY3" fmla="*/ 2771951 h 3309821"/>
                <a:gd name="connsiteX4" fmla="*/ 234216 w 1715249"/>
                <a:gd name="connsiteY4" fmla="*/ 2570021 h 3309821"/>
                <a:gd name="connsiteX5" fmla="*/ 224691 w 1715249"/>
                <a:gd name="connsiteY5" fmla="*/ 2457626 h 3309821"/>
                <a:gd name="connsiteX6" fmla="*/ 207546 w 1715249"/>
                <a:gd name="connsiteY6" fmla="*/ 2253791 h 3309821"/>
                <a:gd name="connsiteX7" fmla="*/ 188496 w 1715249"/>
                <a:gd name="connsiteY7" fmla="*/ 2067101 h 3309821"/>
                <a:gd name="connsiteX8" fmla="*/ 178971 w 1715249"/>
                <a:gd name="connsiteY8" fmla="*/ 1853741 h 3309821"/>
                <a:gd name="connsiteX9" fmla="*/ 192306 w 1715249"/>
                <a:gd name="connsiteY9" fmla="*/ 1185086 h 3309821"/>
                <a:gd name="connsiteX10" fmla="*/ 186591 w 1715249"/>
                <a:gd name="connsiteY10" fmla="*/ 1131746 h 3309821"/>
                <a:gd name="connsiteX11" fmla="*/ 178971 w 1715249"/>
                <a:gd name="connsiteY11" fmla="*/ 1084121 h 3309821"/>
                <a:gd name="connsiteX12" fmla="*/ 152301 w 1715249"/>
                <a:gd name="connsiteY12" fmla="*/ 1044116 h 3309821"/>
                <a:gd name="connsiteX13" fmla="*/ 114201 w 1715249"/>
                <a:gd name="connsiteY13" fmla="*/ 1000301 h 3309821"/>
                <a:gd name="connsiteX14" fmla="*/ 87531 w 1715249"/>
                <a:gd name="connsiteY14" fmla="*/ 971726 h 3309821"/>
                <a:gd name="connsiteX15" fmla="*/ 47526 w 1715249"/>
                <a:gd name="connsiteY15" fmla="*/ 924101 h 3309821"/>
                <a:gd name="connsiteX16" fmla="*/ 3711 w 1715249"/>
                <a:gd name="connsiteY16" fmla="*/ 836471 h 3309821"/>
                <a:gd name="connsiteX17" fmla="*/ 3711 w 1715249"/>
                <a:gd name="connsiteY17" fmla="*/ 773606 h 3309821"/>
                <a:gd name="connsiteX18" fmla="*/ 15141 w 1715249"/>
                <a:gd name="connsiteY18" fmla="*/ 718361 h 3309821"/>
                <a:gd name="connsiteX19" fmla="*/ 53241 w 1715249"/>
                <a:gd name="connsiteY19" fmla="*/ 649781 h 3309821"/>
                <a:gd name="connsiteX20" fmla="*/ 66576 w 1715249"/>
                <a:gd name="connsiteY20" fmla="*/ 571676 h 3309821"/>
                <a:gd name="connsiteX21" fmla="*/ 76101 w 1715249"/>
                <a:gd name="connsiteY21" fmla="*/ 535481 h 3309821"/>
                <a:gd name="connsiteX22" fmla="*/ 110391 w 1715249"/>
                <a:gd name="connsiteY22" fmla="*/ 482141 h 3309821"/>
                <a:gd name="connsiteX23" fmla="*/ 165636 w 1715249"/>
                <a:gd name="connsiteY23" fmla="*/ 424991 h 3309821"/>
                <a:gd name="connsiteX24" fmla="*/ 175161 w 1715249"/>
                <a:gd name="connsiteY24" fmla="*/ 352601 h 3309821"/>
                <a:gd name="connsiteX25" fmla="*/ 297081 w 1715249"/>
                <a:gd name="connsiteY25" fmla="*/ 306881 h 3309821"/>
                <a:gd name="connsiteX26" fmla="*/ 335181 w 1715249"/>
                <a:gd name="connsiteY26" fmla="*/ 291641 h 3309821"/>
                <a:gd name="connsiteX27" fmla="*/ 457101 w 1715249"/>
                <a:gd name="connsiteY27" fmla="*/ 255446 h 3309821"/>
                <a:gd name="connsiteX28" fmla="*/ 544731 w 1715249"/>
                <a:gd name="connsiteY28" fmla="*/ 261161 h 3309821"/>
                <a:gd name="connsiteX29" fmla="*/ 563781 w 1715249"/>
                <a:gd name="connsiteY29" fmla="*/ 306881 h 3309821"/>
                <a:gd name="connsiteX30" fmla="*/ 548541 w 1715249"/>
                <a:gd name="connsiteY30" fmla="*/ 400226 h 3309821"/>
                <a:gd name="connsiteX31" fmla="*/ 577116 w 1715249"/>
                <a:gd name="connsiteY31" fmla="*/ 461186 h 3309821"/>
                <a:gd name="connsiteX32" fmla="*/ 700941 w 1715249"/>
                <a:gd name="connsiteY32" fmla="*/ 428801 h 3309821"/>
                <a:gd name="connsiteX33" fmla="*/ 777141 w 1715249"/>
                <a:gd name="connsiteY33" fmla="*/ 400226 h 3309821"/>
                <a:gd name="connsiteX34" fmla="*/ 830481 w 1715249"/>
                <a:gd name="connsiteY34" fmla="*/ 367841 h 3309821"/>
                <a:gd name="connsiteX35" fmla="*/ 853341 w 1715249"/>
                <a:gd name="connsiteY35" fmla="*/ 339266 h 3309821"/>
                <a:gd name="connsiteX36" fmla="*/ 834291 w 1715249"/>
                <a:gd name="connsiteY36" fmla="*/ 251636 h 3309821"/>
                <a:gd name="connsiteX37" fmla="*/ 853341 w 1715249"/>
                <a:gd name="connsiteY37" fmla="*/ 215441 h 3309821"/>
                <a:gd name="connsiteX38" fmla="*/ 977166 w 1715249"/>
                <a:gd name="connsiteY38" fmla="*/ 129716 h 3309821"/>
                <a:gd name="connsiteX39" fmla="*/ 1013361 w 1715249"/>
                <a:gd name="connsiteY39" fmla="*/ 108761 h 3309821"/>
                <a:gd name="connsiteX40" fmla="*/ 1112421 w 1715249"/>
                <a:gd name="connsiteY40" fmla="*/ 45896 h 3309821"/>
                <a:gd name="connsiteX41" fmla="*/ 1299111 w 1715249"/>
                <a:gd name="connsiteY41" fmla="*/ 3986 h 3309821"/>
                <a:gd name="connsiteX42" fmla="*/ 1411506 w 1715249"/>
                <a:gd name="connsiteY42" fmla="*/ 9701 h 3309821"/>
                <a:gd name="connsiteX43" fmla="*/ 1550571 w 1715249"/>
                <a:gd name="connsiteY43" fmla="*/ 74471 h 3309821"/>
                <a:gd name="connsiteX44" fmla="*/ 1643916 w 1715249"/>
                <a:gd name="connsiteY44" fmla="*/ 165911 h 3309821"/>
                <a:gd name="connsiteX45" fmla="*/ 1645821 w 1715249"/>
                <a:gd name="connsiteY45" fmla="*/ 274496 h 3309821"/>
                <a:gd name="connsiteX46" fmla="*/ 1659156 w 1715249"/>
                <a:gd name="connsiteY46" fmla="*/ 308786 h 3309821"/>
                <a:gd name="connsiteX47" fmla="*/ 1695351 w 1715249"/>
                <a:gd name="connsiteY47" fmla="*/ 367841 h 3309821"/>
                <a:gd name="connsiteX48" fmla="*/ 1714401 w 1715249"/>
                <a:gd name="connsiteY48" fmla="*/ 398321 h 3309821"/>
                <a:gd name="connsiteX49" fmla="*/ 1708686 w 1715249"/>
                <a:gd name="connsiteY49" fmla="*/ 484046 h 3309821"/>
                <a:gd name="connsiteX50" fmla="*/ 1680111 w 1715249"/>
                <a:gd name="connsiteY50" fmla="*/ 588821 h 3309821"/>
                <a:gd name="connsiteX51" fmla="*/ 1628676 w 1715249"/>
                <a:gd name="connsiteY51" fmla="*/ 746936 h 3309821"/>
                <a:gd name="connsiteX52" fmla="*/ 1470561 w 1715249"/>
                <a:gd name="connsiteY52" fmla="*/ 764081 h 3309821"/>
                <a:gd name="connsiteX53" fmla="*/ 1327686 w 1715249"/>
                <a:gd name="connsiteY53" fmla="*/ 737411 h 3309821"/>
                <a:gd name="connsiteX54" fmla="*/ 1240056 w 1715249"/>
                <a:gd name="connsiteY54" fmla="*/ 745031 h 3309821"/>
                <a:gd name="connsiteX55" fmla="*/ 1194336 w 1715249"/>
                <a:gd name="connsiteY55" fmla="*/ 786941 h 3309821"/>
                <a:gd name="connsiteX56" fmla="*/ 1160046 w 1715249"/>
                <a:gd name="connsiteY56" fmla="*/ 813611 h 3309821"/>
                <a:gd name="connsiteX57" fmla="*/ 1125756 w 1715249"/>
                <a:gd name="connsiteY57" fmla="*/ 845996 h 3309821"/>
                <a:gd name="connsiteX58" fmla="*/ 1104801 w 1715249"/>
                <a:gd name="connsiteY58" fmla="*/ 863141 h 3309821"/>
                <a:gd name="connsiteX59" fmla="*/ 1076226 w 1715249"/>
                <a:gd name="connsiteY59" fmla="*/ 889811 h 3309821"/>
                <a:gd name="connsiteX60" fmla="*/ 1051461 w 1715249"/>
                <a:gd name="connsiteY60" fmla="*/ 924101 h 3309821"/>
                <a:gd name="connsiteX61" fmla="*/ 1026696 w 1715249"/>
                <a:gd name="connsiteY61" fmla="*/ 958391 h 3309821"/>
                <a:gd name="connsiteX62" fmla="*/ 1007646 w 1715249"/>
                <a:gd name="connsiteY62" fmla="*/ 1000301 h 3309821"/>
                <a:gd name="connsiteX63" fmla="*/ 986691 w 1715249"/>
                <a:gd name="connsiteY63" fmla="*/ 1028876 h 3309821"/>
                <a:gd name="connsiteX64" fmla="*/ 967641 w 1715249"/>
                <a:gd name="connsiteY64" fmla="*/ 1068881 h 3309821"/>
                <a:gd name="connsiteX65" fmla="*/ 942876 w 1715249"/>
                <a:gd name="connsiteY65" fmla="*/ 1116506 h 3309821"/>
                <a:gd name="connsiteX66" fmla="*/ 929541 w 1715249"/>
                <a:gd name="connsiteY66" fmla="*/ 1148891 h 3309821"/>
                <a:gd name="connsiteX67" fmla="*/ 921921 w 1715249"/>
                <a:gd name="connsiteY67" fmla="*/ 1213661 h 3309821"/>
                <a:gd name="connsiteX68" fmla="*/ 967641 w 1715249"/>
                <a:gd name="connsiteY68" fmla="*/ 1242236 h 3309821"/>
                <a:gd name="connsiteX69" fmla="*/ 1009551 w 1715249"/>
                <a:gd name="connsiteY69" fmla="*/ 1287956 h 3309821"/>
                <a:gd name="connsiteX70" fmla="*/ 977166 w 1715249"/>
                <a:gd name="connsiteY70" fmla="*/ 1369871 h 3309821"/>
                <a:gd name="connsiteX71" fmla="*/ 944781 w 1715249"/>
                <a:gd name="connsiteY71" fmla="*/ 1428926 h 3309821"/>
                <a:gd name="connsiteX72" fmla="*/ 910491 w 1715249"/>
                <a:gd name="connsiteY72" fmla="*/ 1472741 h 3309821"/>
                <a:gd name="connsiteX73" fmla="*/ 843816 w 1715249"/>
                <a:gd name="connsiteY73" fmla="*/ 1545131 h 3309821"/>
                <a:gd name="connsiteX74" fmla="*/ 826671 w 1715249"/>
                <a:gd name="connsiteY74" fmla="*/ 1672766 h 3309821"/>
                <a:gd name="connsiteX75" fmla="*/ 803811 w 1715249"/>
                <a:gd name="connsiteY75" fmla="*/ 1836596 h 3309821"/>
                <a:gd name="connsiteX76" fmla="*/ 798096 w 1715249"/>
                <a:gd name="connsiteY76" fmla="*/ 1910891 h 3309821"/>
                <a:gd name="connsiteX77" fmla="*/ 788571 w 1715249"/>
                <a:gd name="connsiteY77" fmla="*/ 2124251 h 3309821"/>
                <a:gd name="connsiteX78" fmla="*/ 815241 w 1715249"/>
                <a:gd name="connsiteY78" fmla="*/ 2550971 h 3309821"/>
                <a:gd name="connsiteX79" fmla="*/ 828576 w 1715249"/>
                <a:gd name="connsiteY79" fmla="*/ 3065321 h 3309821"/>
                <a:gd name="connsiteX80" fmla="*/ 822861 w 1715249"/>
                <a:gd name="connsiteY80" fmla="*/ 3286301 h 3309821"/>
                <a:gd name="connsiteX81" fmla="*/ 739041 w 1715249"/>
                <a:gd name="connsiteY81" fmla="*/ 3303446 h 3309821"/>
                <a:gd name="connsiteX82" fmla="*/ 438051 w 1715249"/>
                <a:gd name="connsiteY82" fmla="*/ 3295826 h 3309821"/>
                <a:gd name="connsiteX83" fmla="*/ 308511 w 1715249"/>
                <a:gd name="connsiteY83" fmla="*/ 3290111 h 3309821"/>
                <a:gd name="connsiteX0" fmla="*/ 308511 w 1715249"/>
                <a:gd name="connsiteY0" fmla="*/ 3290111 h 3309821"/>
                <a:gd name="connsiteX1" fmla="*/ 291366 w 1715249"/>
                <a:gd name="connsiteY1" fmla="*/ 3185336 h 3309821"/>
                <a:gd name="connsiteX2" fmla="*/ 289461 w 1715249"/>
                <a:gd name="connsiteY2" fmla="*/ 3065321 h 3309821"/>
                <a:gd name="connsiteX3" fmla="*/ 253266 w 1715249"/>
                <a:gd name="connsiteY3" fmla="*/ 2771951 h 3309821"/>
                <a:gd name="connsiteX4" fmla="*/ 234216 w 1715249"/>
                <a:gd name="connsiteY4" fmla="*/ 2570021 h 3309821"/>
                <a:gd name="connsiteX5" fmla="*/ 224691 w 1715249"/>
                <a:gd name="connsiteY5" fmla="*/ 2457626 h 3309821"/>
                <a:gd name="connsiteX6" fmla="*/ 207546 w 1715249"/>
                <a:gd name="connsiteY6" fmla="*/ 2253791 h 3309821"/>
                <a:gd name="connsiteX7" fmla="*/ 188496 w 1715249"/>
                <a:gd name="connsiteY7" fmla="*/ 2067101 h 3309821"/>
                <a:gd name="connsiteX8" fmla="*/ 178971 w 1715249"/>
                <a:gd name="connsiteY8" fmla="*/ 1853741 h 3309821"/>
                <a:gd name="connsiteX9" fmla="*/ 192306 w 1715249"/>
                <a:gd name="connsiteY9" fmla="*/ 1185086 h 3309821"/>
                <a:gd name="connsiteX10" fmla="*/ 186591 w 1715249"/>
                <a:gd name="connsiteY10" fmla="*/ 1131746 h 3309821"/>
                <a:gd name="connsiteX11" fmla="*/ 178971 w 1715249"/>
                <a:gd name="connsiteY11" fmla="*/ 1084121 h 3309821"/>
                <a:gd name="connsiteX12" fmla="*/ 152301 w 1715249"/>
                <a:gd name="connsiteY12" fmla="*/ 1044116 h 3309821"/>
                <a:gd name="connsiteX13" fmla="*/ 114201 w 1715249"/>
                <a:gd name="connsiteY13" fmla="*/ 1000301 h 3309821"/>
                <a:gd name="connsiteX14" fmla="*/ 87531 w 1715249"/>
                <a:gd name="connsiteY14" fmla="*/ 971726 h 3309821"/>
                <a:gd name="connsiteX15" fmla="*/ 47526 w 1715249"/>
                <a:gd name="connsiteY15" fmla="*/ 924101 h 3309821"/>
                <a:gd name="connsiteX16" fmla="*/ 3711 w 1715249"/>
                <a:gd name="connsiteY16" fmla="*/ 836471 h 3309821"/>
                <a:gd name="connsiteX17" fmla="*/ 3711 w 1715249"/>
                <a:gd name="connsiteY17" fmla="*/ 773606 h 3309821"/>
                <a:gd name="connsiteX18" fmla="*/ 15141 w 1715249"/>
                <a:gd name="connsiteY18" fmla="*/ 718361 h 3309821"/>
                <a:gd name="connsiteX19" fmla="*/ 53241 w 1715249"/>
                <a:gd name="connsiteY19" fmla="*/ 649781 h 3309821"/>
                <a:gd name="connsiteX20" fmla="*/ 66576 w 1715249"/>
                <a:gd name="connsiteY20" fmla="*/ 571676 h 3309821"/>
                <a:gd name="connsiteX21" fmla="*/ 76101 w 1715249"/>
                <a:gd name="connsiteY21" fmla="*/ 535481 h 3309821"/>
                <a:gd name="connsiteX22" fmla="*/ 110391 w 1715249"/>
                <a:gd name="connsiteY22" fmla="*/ 482141 h 3309821"/>
                <a:gd name="connsiteX23" fmla="*/ 165636 w 1715249"/>
                <a:gd name="connsiteY23" fmla="*/ 424991 h 3309821"/>
                <a:gd name="connsiteX24" fmla="*/ 175161 w 1715249"/>
                <a:gd name="connsiteY24" fmla="*/ 352601 h 3309821"/>
                <a:gd name="connsiteX25" fmla="*/ 297081 w 1715249"/>
                <a:gd name="connsiteY25" fmla="*/ 306881 h 3309821"/>
                <a:gd name="connsiteX26" fmla="*/ 335181 w 1715249"/>
                <a:gd name="connsiteY26" fmla="*/ 291641 h 3309821"/>
                <a:gd name="connsiteX27" fmla="*/ 457101 w 1715249"/>
                <a:gd name="connsiteY27" fmla="*/ 255446 h 3309821"/>
                <a:gd name="connsiteX28" fmla="*/ 544731 w 1715249"/>
                <a:gd name="connsiteY28" fmla="*/ 261161 h 3309821"/>
                <a:gd name="connsiteX29" fmla="*/ 563781 w 1715249"/>
                <a:gd name="connsiteY29" fmla="*/ 306881 h 3309821"/>
                <a:gd name="connsiteX30" fmla="*/ 548541 w 1715249"/>
                <a:gd name="connsiteY30" fmla="*/ 400226 h 3309821"/>
                <a:gd name="connsiteX31" fmla="*/ 577116 w 1715249"/>
                <a:gd name="connsiteY31" fmla="*/ 461186 h 3309821"/>
                <a:gd name="connsiteX32" fmla="*/ 700941 w 1715249"/>
                <a:gd name="connsiteY32" fmla="*/ 428801 h 3309821"/>
                <a:gd name="connsiteX33" fmla="*/ 777141 w 1715249"/>
                <a:gd name="connsiteY33" fmla="*/ 400226 h 3309821"/>
                <a:gd name="connsiteX34" fmla="*/ 830481 w 1715249"/>
                <a:gd name="connsiteY34" fmla="*/ 367841 h 3309821"/>
                <a:gd name="connsiteX35" fmla="*/ 853341 w 1715249"/>
                <a:gd name="connsiteY35" fmla="*/ 339266 h 3309821"/>
                <a:gd name="connsiteX36" fmla="*/ 834291 w 1715249"/>
                <a:gd name="connsiteY36" fmla="*/ 251636 h 3309821"/>
                <a:gd name="connsiteX37" fmla="*/ 853341 w 1715249"/>
                <a:gd name="connsiteY37" fmla="*/ 215441 h 3309821"/>
                <a:gd name="connsiteX38" fmla="*/ 977166 w 1715249"/>
                <a:gd name="connsiteY38" fmla="*/ 129716 h 3309821"/>
                <a:gd name="connsiteX39" fmla="*/ 1013361 w 1715249"/>
                <a:gd name="connsiteY39" fmla="*/ 108761 h 3309821"/>
                <a:gd name="connsiteX40" fmla="*/ 1112421 w 1715249"/>
                <a:gd name="connsiteY40" fmla="*/ 45896 h 3309821"/>
                <a:gd name="connsiteX41" fmla="*/ 1299111 w 1715249"/>
                <a:gd name="connsiteY41" fmla="*/ 3986 h 3309821"/>
                <a:gd name="connsiteX42" fmla="*/ 1411506 w 1715249"/>
                <a:gd name="connsiteY42" fmla="*/ 9701 h 3309821"/>
                <a:gd name="connsiteX43" fmla="*/ 1550571 w 1715249"/>
                <a:gd name="connsiteY43" fmla="*/ 74471 h 3309821"/>
                <a:gd name="connsiteX44" fmla="*/ 1643916 w 1715249"/>
                <a:gd name="connsiteY44" fmla="*/ 165911 h 3309821"/>
                <a:gd name="connsiteX45" fmla="*/ 1645821 w 1715249"/>
                <a:gd name="connsiteY45" fmla="*/ 274496 h 3309821"/>
                <a:gd name="connsiteX46" fmla="*/ 1659156 w 1715249"/>
                <a:gd name="connsiteY46" fmla="*/ 308786 h 3309821"/>
                <a:gd name="connsiteX47" fmla="*/ 1695351 w 1715249"/>
                <a:gd name="connsiteY47" fmla="*/ 367841 h 3309821"/>
                <a:gd name="connsiteX48" fmla="*/ 1714401 w 1715249"/>
                <a:gd name="connsiteY48" fmla="*/ 398321 h 3309821"/>
                <a:gd name="connsiteX49" fmla="*/ 1708686 w 1715249"/>
                <a:gd name="connsiteY49" fmla="*/ 484046 h 3309821"/>
                <a:gd name="connsiteX50" fmla="*/ 1680111 w 1715249"/>
                <a:gd name="connsiteY50" fmla="*/ 588821 h 3309821"/>
                <a:gd name="connsiteX51" fmla="*/ 1628676 w 1715249"/>
                <a:gd name="connsiteY51" fmla="*/ 746936 h 3309821"/>
                <a:gd name="connsiteX52" fmla="*/ 1470561 w 1715249"/>
                <a:gd name="connsiteY52" fmla="*/ 764081 h 3309821"/>
                <a:gd name="connsiteX53" fmla="*/ 1327686 w 1715249"/>
                <a:gd name="connsiteY53" fmla="*/ 737411 h 3309821"/>
                <a:gd name="connsiteX54" fmla="*/ 1240056 w 1715249"/>
                <a:gd name="connsiteY54" fmla="*/ 745031 h 3309821"/>
                <a:gd name="connsiteX55" fmla="*/ 1194336 w 1715249"/>
                <a:gd name="connsiteY55" fmla="*/ 786941 h 3309821"/>
                <a:gd name="connsiteX56" fmla="*/ 1160046 w 1715249"/>
                <a:gd name="connsiteY56" fmla="*/ 813611 h 3309821"/>
                <a:gd name="connsiteX57" fmla="*/ 1163857 w 1715249"/>
                <a:gd name="connsiteY57" fmla="*/ 804085 h 3309821"/>
                <a:gd name="connsiteX58" fmla="*/ 1125756 w 1715249"/>
                <a:gd name="connsiteY58" fmla="*/ 845996 h 3309821"/>
                <a:gd name="connsiteX59" fmla="*/ 1104801 w 1715249"/>
                <a:gd name="connsiteY59" fmla="*/ 863141 h 3309821"/>
                <a:gd name="connsiteX60" fmla="*/ 1076226 w 1715249"/>
                <a:gd name="connsiteY60" fmla="*/ 889811 h 3309821"/>
                <a:gd name="connsiteX61" fmla="*/ 1051461 w 1715249"/>
                <a:gd name="connsiteY61" fmla="*/ 924101 h 3309821"/>
                <a:gd name="connsiteX62" fmla="*/ 1026696 w 1715249"/>
                <a:gd name="connsiteY62" fmla="*/ 958391 h 3309821"/>
                <a:gd name="connsiteX63" fmla="*/ 1007646 w 1715249"/>
                <a:gd name="connsiteY63" fmla="*/ 1000301 h 3309821"/>
                <a:gd name="connsiteX64" fmla="*/ 986691 w 1715249"/>
                <a:gd name="connsiteY64" fmla="*/ 1028876 h 3309821"/>
                <a:gd name="connsiteX65" fmla="*/ 967641 w 1715249"/>
                <a:gd name="connsiteY65" fmla="*/ 1068881 h 3309821"/>
                <a:gd name="connsiteX66" fmla="*/ 942876 w 1715249"/>
                <a:gd name="connsiteY66" fmla="*/ 1116506 h 3309821"/>
                <a:gd name="connsiteX67" fmla="*/ 929541 w 1715249"/>
                <a:gd name="connsiteY67" fmla="*/ 1148891 h 3309821"/>
                <a:gd name="connsiteX68" fmla="*/ 921921 w 1715249"/>
                <a:gd name="connsiteY68" fmla="*/ 1213661 h 3309821"/>
                <a:gd name="connsiteX69" fmla="*/ 967641 w 1715249"/>
                <a:gd name="connsiteY69" fmla="*/ 1242236 h 3309821"/>
                <a:gd name="connsiteX70" fmla="*/ 1009551 w 1715249"/>
                <a:gd name="connsiteY70" fmla="*/ 1287956 h 3309821"/>
                <a:gd name="connsiteX71" fmla="*/ 977166 w 1715249"/>
                <a:gd name="connsiteY71" fmla="*/ 1369871 h 3309821"/>
                <a:gd name="connsiteX72" fmla="*/ 944781 w 1715249"/>
                <a:gd name="connsiteY72" fmla="*/ 1428926 h 3309821"/>
                <a:gd name="connsiteX73" fmla="*/ 910491 w 1715249"/>
                <a:gd name="connsiteY73" fmla="*/ 1472741 h 3309821"/>
                <a:gd name="connsiteX74" fmla="*/ 843816 w 1715249"/>
                <a:gd name="connsiteY74" fmla="*/ 1545131 h 3309821"/>
                <a:gd name="connsiteX75" fmla="*/ 826671 w 1715249"/>
                <a:gd name="connsiteY75" fmla="*/ 1672766 h 3309821"/>
                <a:gd name="connsiteX76" fmla="*/ 803811 w 1715249"/>
                <a:gd name="connsiteY76" fmla="*/ 1836596 h 3309821"/>
                <a:gd name="connsiteX77" fmla="*/ 798096 w 1715249"/>
                <a:gd name="connsiteY77" fmla="*/ 1910891 h 3309821"/>
                <a:gd name="connsiteX78" fmla="*/ 788571 w 1715249"/>
                <a:gd name="connsiteY78" fmla="*/ 2124251 h 3309821"/>
                <a:gd name="connsiteX79" fmla="*/ 815241 w 1715249"/>
                <a:gd name="connsiteY79" fmla="*/ 2550971 h 3309821"/>
                <a:gd name="connsiteX80" fmla="*/ 828576 w 1715249"/>
                <a:gd name="connsiteY80" fmla="*/ 3065321 h 3309821"/>
                <a:gd name="connsiteX81" fmla="*/ 822861 w 1715249"/>
                <a:gd name="connsiteY81" fmla="*/ 3286301 h 3309821"/>
                <a:gd name="connsiteX82" fmla="*/ 739041 w 1715249"/>
                <a:gd name="connsiteY82" fmla="*/ 3303446 h 3309821"/>
                <a:gd name="connsiteX83" fmla="*/ 438051 w 1715249"/>
                <a:gd name="connsiteY83" fmla="*/ 3295826 h 3309821"/>
                <a:gd name="connsiteX84" fmla="*/ 308511 w 1715249"/>
                <a:gd name="connsiteY84" fmla="*/ 3290111 h 3309821"/>
                <a:gd name="connsiteX0" fmla="*/ 308511 w 1715249"/>
                <a:gd name="connsiteY0" fmla="*/ 3290111 h 3309821"/>
                <a:gd name="connsiteX1" fmla="*/ 291366 w 1715249"/>
                <a:gd name="connsiteY1" fmla="*/ 3185336 h 3309821"/>
                <a:gd name="connsiteX2" fmla="*/ 289461 w 1715249"/>
                <a:gd name="connsiteY2" fmla="*/ 3065321 h 3309821"/>
                <a:gd name="connsiteX3" fmla="*/ 253266 w 1715249"/>
                <a:gd name="connsiteY3" fmla="*/ 2771951 h 3309821"/>
                <a:gd name="connsiteX4" fmla="*/ 234216 w 1715249"/>
                <a:gd name="connsiteY4" fmla="*/ 2570021 h 3309821"/>
                <a:gd name="connsiteX5" fmla="*/ 224691 w 1715249"/>
                <a:gd name="connsiteY5" fmla="*/ 2457626 h 3309821"/>
                <a:gd name="connsiteX6" fmla="*/ 207546 w 1715249"/>
                <a:gd name="connsiteY6" fmla="*/ 2253791 h 3309821"/>
                <a:gd name="connsiteX7" fmla="*/ 188496 w 1715249"/>
                <a:gd name="connsiteY7" fmla="*/ 2067101 h 3309821"/>
                <a:gd name="connsiteX8" fmla="*/ 178971 w 1715249"/>
                <a:gd name="connsiteY8" fmla="*/ 1853741 h 3309821"/>
                <a:gd name="connsiteX9" fmla="*/ 192306 w 1715249"/>
                <a:gd name="connsiteY9" fmla="*/ 1185086 h 3309821"/>
                <a:gd name="connsiteX10" fmla="*/ 186591 w 1715249"/>
                <a:gd name="connsiteY10" fmla="*/ 1131746 h 3309821"/>
                <a:gd name="connsiteX11" fmla="*/ 178971 w 1715249"/>
                <a:gd name="connsiteY11" fmla="*/ 1084121 h 3309821"/>
                <a:gd name="connsiteX12" fmla="*/ 152301 w 1715249"/>
                <a:gd name="connsiteY12" fmla="*/ 1044116 h 3309821"/>
                <a:gd name="connsiteX13" fmla="*/ 114201 w 1715249"/>
                <a:gd name="connsiteY13" fmla="*/ 1000301 h 3309821"/>
                <a:gd name="connsiteX14" fmla="*/ 87531 w 1715249"/>
                <a:gd name="connsiteY14" fmla="*/ 971726 h 3309821"/>
                <a:gd name="connsiteX15" fmla="*/ 47526 w 1715249"/>
                <a:gd name="connsiteY15" fmla="*/ 924101 h 3309821"/>
                <a:gd name="connsiteX16" fmla="*/ 3711 w 1715249"/>
                <a:gd name="connsiteY16" fmla="*/ 836471 h 3309821"/>
                <a:gd name="connsiteX17" fmla="*/ 3711 w 1715249"/>
                <a:gd name="connsiteY17" fmla="*/ 773606 h 3309821"/>
                <a:gd name="connsiteX18" fmla="*/ 15141 w 1715249"/>
                <a:gd name="connsiteY18" fmla="*/ 718361 h 3309821"/>
                <a:gd name="connsiteX19" fmla="*/ 53241 w 1715249"/>
                <a:gd name="connsiteY19" fmla="*/ 649781 h 3309821"/>
                <a:gd name="connsiteX20" fmla="*/ 66576 w 1715249"/>
                <a:gd name="connsiteY20" fmla="*/ 571676 h 3309821"/>
                <a:gd name="connsiteX21" fmla="*/ 76101 w 1715249"/>
                <a:gd name="connsiteY21" fmla="*/ 535481 h 3309821"/>
                <a:gd name="connsiteX22" fmla="*/ 110391 w 1715249"/>
                <a:gd name="connsiteY22" fmla="*/ 482141 h 3309821"/>
                <a:gd name="connsiteX23" fmla="*/ 165636 w 1715249"/>
                <a:gd name="connsiteY23" fmla="*/ 424991 h 3309821"/>
                <a:gd name="connsiteX24" fmla="*/ 175161 w 1715249"/>
                <a:gd name="connsiteY24" fmla="*/ 352601 h 3309821"/>
                <a:gd name="connsiteX25" fmla="*/ 297081 w 1715249"/>
                <a:gd name="connsiteY25" fmla="*/ 306881 h 3309821"/>
                <a:gd name="connsiteX26" fmla="*/ 335181 w 1715249"/>
                <a:gd name="connsiteY26" fmla="*/ 291641 h 3309821"/>
                <a:gd name="connsiteX27" fmla="*/ 457101 w 1715249"/>
                <a:gd name="connsiteY27" fmla="*/ 255446 h 3309821"/>
                <a:gd name="connsiteX28" fmla="*/ 544731 w 1715249"/>
                <a:gd name="connsiteY28" fmla="*/ 261161 h 3309821"/>
                <a:gd name="connsiteX29" fmla="*/ 563781 w 1715249"/>
                <a:gd name="connsiteY29" fmla="*/ 306881 h 3309821"/>
                <a:gd name="connsiteX30" fmla="*/ 548541 w 1715249"/>
                <a:gd name="connsiteY30" fmla="*/ 400226 h 3309821"/>
                <a:gd name="connsiteX31" fmla="*/ 577116 w 1715249"/>
                <a:gd name="connsiteY31" fmla="*/ 461186 h 3309821"/>
                <a:gd name="connsiteX32" fmla="*/ 700941 w 1715249"/>
                <a:gd name="connsiteY32" fmla="*/ 428801 h 3309821"/>
                <a:gd name="connsiteX33" fmla="*/ 777141 w 1715249"/>
                <a:gd name="connsiteY33" fmla="*/ 400226 h 3309821"/>
                <a:gd name="connsiteX34" fmla="*/ 830481 w 1715249"/>
                <a:gd name="connsiteY34" fmla="*/ 367841 h 3309821"/>
                <a:gd name="connsiteX35" fmla="*/ 853341 w 1715249"/>
                <a:gd name="connsiteY35" fmla="*/ 339266 h 3309821"/>
                <a:gd name="connsiteX36" fmla="*/ 834291 w 1715249"/>
                <a:gd name="connsiteY36" fmla="*/ 251636 h 3309821"/>
                <a:gd name="connsiteX37" fmla="*/ 853341 w 1715249"/>
                <a:gd name="connsiteY37" fmla="*/ 215441 h 3309821"/>
                <a:gd name="connsiteX38" fmla="*/ 977166 w 1715249"/>
                <a:gd name="connsiteY38" fmla="*/ 129716 h 3309821"/>
                <a:gd name="connsiteX39" fmla="*/ 1013361 w 1715249"/>
                <a:gd name="connsiteY39" fmla="*/ 108761 h 3309821"/>
                <a:gd name="connsiteX40" fmla="*/ 1112421 w 1715249"/>
                <a:gd name="connsiteY40" fmla="*/ 45896 h 3309821"/>
                <a:gd name="connsiteX41" fmla="*/ 1299111 w 1715249"/>
                <a:gd name="connsiteY41" fmla="*/ 3986 h 3309821"/>
                <a:gd name="connsiteX42" fmla="*/ 1411506 w 1715249"/>
                <a:gd name="connsiteY42" fmla="*/ 9701 h 3309821"/>
                <a:gd name="connsiteX43" fmla="*/ 1550571 w 1715249"/>
                <a:gd name="connsiteY43" fmla="*/ 74471 h 3309821"/>
                <a:gd name="connsiteX44" fmla="*/ 1643916 w 1715249"/>
                <a:gd name="connsiteY44" fmla="*/ 165911 h 3309821"/>
                <a:gd name="connsiteX45" fmla="*/ 1645821 w 1715249"/>
                <a:gd name="connsiteY45" fmla="*/ 274496 h 3309821"/>
                <a:gd name="connsiteX46" fmla="*/ 1659156 w 1715249"/>
                <a:gd name="connsiteY46" fmla="*/ 308786 h 3309821"/>
                <a:gd name="connsiteX47" fmla="*/ 1695351 w 1715249"/>
                <a:gd name="connsiteY47" fmla="*/ 367841 h 3309821"/>
                <a:gd name="connsiteX48" fmla="*/ 1714401 w 1715249"/>
                <a:gd name="connsiteY48" fmla="*/ 398321 h 3309821"/>
                <a:gd name="connsiteX49" fmla="*/ 1708686 w 1715249"/>
                <a:gd name="connsiteY49" fmla="*/ 484046 h 3309821"/>
                <a:gd name="connsiteX50" fmla="*/ 1680111 w 1715249"/>
                <a:gd name="connsiteY50" fmla="*/ 588821 h 3309821"/>
                <a:gd name="connsiteX51" fmla="*/ 1628676 w 1715249"/>
                <a:gd name="connsiteY51" fmla="*/ 746936 h 3309821"/>
                <a:gd name="connsiteX52" fmla="*/ 1470561 w 1715249"/>
                <a:gd name="connsiteY52" fmla="*/ 764081 h 3309821"/>
                <a:gd name="connsiteX53" fmla="*/ 1327686 w 1715249"/>
                <a:gd name="connsiteY53" fmla="*/ 737411 h 3309821"/>
                <a:gd name="connsiteX54" fmla="*/ 1240056 w 1715249"/>
                <a:gd name="connsiteY54" fmla="*/ 745031 h 3309821"/>
                <a:gd name="connsiteX55" fmla="*/ 1160046 w 1715249"/>
                <a:gd name="connsiteY55" fmla="*/ 813611 h 3309821"/>
                <a:gd name="connsiteX56" fmla="*/ 1163857 w 1715249"/>
                <a:gd name="connsiteY56" fmla="*/ 804085 h 3309821"/>
                <a:gd name="connsiteX57" fmla="*/ 1125756 w 1715249"/>
                <a:gd name="connsiteY57" fmla="*/ 845996 h 3309821"/>
                <a:gd name="connsiteX58" fmla="*/ 1104801 w 1715249"/>
                <a:gd name="connsiteY58" fmla="*/ 863141 h 3309821"/>
                <a:gd name="connsiteX59" fmla="*/ 1076226 w 1715249"/>
                <a:gd name="connsiteY59" fmla="*/ 889811 h 3309821"/>
                <a:gd name="connsiteX60" fmla="*/ 1051461 w 1715249"/>
                <a:gd name="connsiteY60" fmla="*/ 924101 h 3309821"/>
                <a:gd name="connsiteX61" fmla="*/ 1026696 w 1715249"/>
                <a:gd name="connsiteY61" fmla="*/ 958391 h 3309821"/>
                <a:gd name="connsiteX62" fmla="*/ 1007646 w 1715249"/>
                <a:gd name="connsiteY62" fmla="*/ 1000301 h 3309821"/>
                <a:gd name="connsiteX63" fmla="*/ 986691 w 1715249"/>
                <a:gd name="connsiteY63" fmla="*/ 1028876 h 3309821"/>
                <a:gd name="connsiteX64" fmla="*/ 967641 w 1715249"/>
                <a:gd name="connsiteY64" fmla="*/ 1068881 h 3309821"/>
                <a:gd name="connsiteX65" fmla="*/ 942876 w 1715249"/>
                <a:gd name="connsiteY65" fmla="*/ 1116506 h 3309821"/>
                <a:gd name="connsiteX66" fmla="*/ 929541 w 1715249"/>
                <a:gd name="connsiteY66" fmla="*/ 1148891 h 3309821"/>
                <a:gd name="connsiteX67" fmla="*/ 921921 w 1715249"/>
                <a:gd name="connsiteY67" fmla="*/ 1213661 h 3309821"/>
                <a:gd name="connsiteX68" fmla="*/ 967641 w 1715249"/>
                <a:gd name="connsiteY68" fmla="*/ 1242236 h 3309821"/>
                <a:gd name="connsiteX69" fmla="*/ 1009551 w 1715249"/>
                <a:gd name="connsiteY69" fmla="*/ 1287956 h 3309821"/>
                <a:gd name="connsiteX70" fmla="*/ 977166 w 1715249"/>
                <a:gd name="connsiteY70" fmla="*/ 1369871 h 3309821"/>
                <a:gd name="connsiteX71" fmla="*/ 944781 w 1715249"/>
                <a:gd name="connsiteY71" fmla="*/ 1428926 h 3309821"/>
                <a:gd name="connsiteX72" fmla="*/ 910491 w 1715249"/>
                <a:gd name="connsiteY72" fmla="*/ 1472741 h 3309821"/>
                <a:gd name="connsiteX73" fmla="*/ 843816 w 1715249"/>
                <a:gd name="connsiteY73" fmla="*/ 1545131 h 3309821"/>
                <a:gd name="connsiteX74" fmla="*/ 826671 w 1715249"/>
                <a:gd name="connsiteY74" fmla="*/ 1672766 h 3309821"/>
                <a:gd name="connsiteX75" fmla="*/ 803811 w 1715249"/>
                <a:gd name="connsiteY75" fmla="*/ 1836596 h 3309821"/>
                <a:gd name="connsiteX76" fmla="*/ 798096 w 1715249"/>
                <a:gd name="connsiteY76" fmla="*/ 1910891 h 3309821"/>
                <a:gd name="connsiteX77" fmla="*/ 788571 w 1715249"/>
                <a:gd name="connsiteY77" fmla="*/ 2124251 h 3309821"/>
                <a:gd name="connsiteX78" fmla="*/ 815241 w 1715249"/>
                <a:gd name="connsiteY78" fmla="*/ 2550971 h 3309821"/>
                <a:gd name="connsiteX79" fmla="*/ 828576 w 1715249"/>
                <a:gd name="connsiteY79" fmla="*/ 3065321 h 3309821"/>
                <a:gd name="connsiteX80" fmla="*/ 822861 w 1715249"/>
                <a:gd name="connsiteY80" fmla="*/ 3286301 h 3309821"/>
                <a:gd name="connsiteX81" fmla="*/ 739041 w 1715249"/>
                <a:gd name="connsiteY81" fmla="*/ 3303446 h 3309821"/>
                <a:gd name="connsiteX82" fmla="*/ 438051 w 1715249"/>
                <a:gd name="connsiteY82" fmla="*/ 3295826 h 3309821"/>
                <a:gd name="connsiteX83" fmla="*/ 308511 w 1715249"/>
                <a:gd name="connsiteY83" fmla="*/ 3290111 h 3309821"/>
                <a:gd name="connsiteX0" fmla="*/ 308511 w 1715249"/>
                <a:gd name="connsiteY0" fmla="*/ 3290111 h 3309821"/>
                <a:gd name="connsiteX1" fmla="*/ 291366 w 1715249"/>
                <a:gd name="connsiteY1" fmla="*/ 3185336 h 3309821"/>
                <a:gd name="connsiteX2" fmla="*/ 289461 w 1715249"/>
                <a:gd name="connsiteY2" fmla="*/ 3065321 h 3309821"/>
                <a:gd name="connsiteX3" fmla="*/ 253266 w 1715249"/>
                <a:gd name="connsiteY3" fmla="*/ 2771951 h 3309821"/>
                <a:gd name="connsiteX4" fmla="*/ 234216 w 1715249"/>
                <a:gd name="connsiteY4" fmla="*/ 2570021 h 3309821"/>
                <a:gd name="connsiteX5" fmla="*/ 224691 w 1715249"/>
                <a:gd name="connsiteY5" fmla="*/ 2457626 h 3309821"/>
                <a:gd name="connsiteX6" fmla="*/ 207546 w 1715249"/>
                <a:gd name="connsiteY6" fmla="*/ 2253791 h 3309821"/>
                <a:gd name="connsiteX7" fmla="*/ 188496 w 1715249"/>
                <a:gd name="connsiteY7" fmla="*/ 2067101 h 3309821"/>
                <a:gd name="connsiteX8" fmla="*/ 178971 w 1715249"/>
                <a:gd name="connsiteY8" fmla="*/ 1853741 h 3309821"/>
                <a:gd name="connsiteX9" fmla="*/ 192306 w 1715249"/>
                <a:gd name="connsiteY9" fmla="*/ 1185086 h 3309821"/>
                <a:gd name="connsiteX10" fmla="*/ 186591 w 1715249"/>
                <a:gd name="connsiteY10" fmla="*/ 1131746 h 3309821"/>
                <a:gd name="connsiteX11" fmla="*/ 178971 w 1715249"/>
                <a:gd name="connsiteY11" fmla="*/ 1084121 h 3309821"/>
                <a:gd name="connsiteX12" fmla="*/ 152301 w 1715249"/>
                <a:gd name="connsiteY12" fmla="*/ 1044116 h 3309821"/>
                <a:gd name="connsiteX13" fmla="*/ 114201 w 1715249"/>
                <a:gd name="connsiteY13" fmla="*/ 1000301 h 3309821"/>
                <a:gd name="connsiteX14" fmla="*/ 87531 w 1715249"/>
                <a:gd name="connsiteY14" fmla="*/ 971726 h 3309821"/>
                <a:gd name="connsiteX15" fmla="*/ 47526 w 1715249"/>
                <a:gd name="connsiteY15" fmla="*/ 924101 h 3309821"/>
                <a:gd name="connsiteX16" fmla="*/ 3711 w 1715249"/>
                <a:gd name="connsiteY16" fmla="*/ 836471 h 3309821"/>
                <a:gd name="connsiteX17" fmla="*/ 3711 w 1715249"/>
                <a:gd name="connsiteY17" fmla="*/ 773606 h 3309821"/>
                <a:gd name="connsiteX18" fmla="*/ 15141 w 1715249"/>
                <a:gd name="connsiteY18" fmla="*/ 718361 h 3309821"/>
                <a:gd name="connsiteX19" fmla="*/ 53241 w 1715249"/>
                <a:gd name="connsiteY19" fmla="*/ 649781 h 3309821"/>
                <a:gd name="connsiteX20" fmla="*/ 66576 w 1715249"/>
                <a:gd name="connsiteY20" fmla="*/ 571676 h 3309821"/>
                <a:gd name="connsiteX21" fmla="*/ 76101 w 1715249"/>
                <a:gd name="connsiteY21" fmla="*/ 535481 h 3309821"/>
                <a:gd name="connsiteX22" fmla="*/ 110391 w 1715249"/>
                <a:gd name="connsiteY22" fmla="*/ 482141 h 3309821"/>
                <a:gd name="connsiteX23" fmla="*/ 165636 w 1715249"/>
                <a:gd name="connsiteY23" fmla="*/ 424991 h 3309821"/>
                <a:gd name="connsiteX24" fmla="*/ 175161 w 1715249"/>
                <a:gd name="connsiteY24" fmla="*/ 352601 h 3309821"/>
                <a:gd name="connsiteX25" fmla="*/ 297081 w 1715249"/>
                <a:gd name="connsiteY25" fmla="*/ 306881 h 3309821"/>
                <a:gd name="connsiteX26" fmla="*/ 335181 w 1715249"/>
                <a:gd name="connsiteY26" fmla="*/ 291641 h 3309821"/>
                <a:gd name="connsiteX27" fmla="*/ 457101 w 1715249"/>
                <a:gd name="connsiteY27" fmla="*/ 255446 h 3309821"/>
                <a:gd name="connsiteX28" fmla="*/ 544731 w 1715249"/>
                <a:gd name="connsiteY28" fmla="*/ 261161 h 3309821"/>
                <a:gd name="connsiteX29" fmla="*/ 563781 w 1715249"/>
                <a:gd name="connsiteY29" fmla="*/ 306881 h 3309821"/>
                <a:gd name="connsiteX30" fmla="*/ 548541 w 1715249"/>
                <a:gd name="connsiteY30" fmla="*/ 400226 h 3309821"/>
                <a:gd name="connsiteX31" fmla="*/ 577116 w 1715249"/>
                <a:gd name="connsiteY31" fmla="*/ 461186 h 3309821"/>
                <a:gd name="connsiteX32" fmla="*/ 700941 w 1715249"/>
                <a:gd name="connsiteY32" fmla="*/ 428801 h 3309821"/>
                <a:gd name="connsiteX33" fmla="*/ 777141 w 1715249"/>
                <a:gd name="connsiteY33" fmla="*/ 400226 h 3309821"/>
                <a:gd name="connsiteX34" fmla="*/ 830481 w 1715249"/>
                <a:gd name="connsiteY34" fmla="*/ 367841 h 3309821"/>
                <a:gd name="connsiteX35" fmla="*/ 853341 w 1715249"/>
                <a:gd name="connsiteY35" fmla="*/ 339266 h 3309821"/>
                <a:gd name="connsiteX36" fmla="*/ 834291 w 1715249"/>
                <a:gd name="connsiteY36" fmla="*/ 251636 h 3309821"/>
                <a:gd name="connsiteX37" fmla="*/ 853341 w 1715249"/>
                <a:gd name="connsiteY37" fmla="*/ 215441 h 3309821"/>
                <a:gd name="connsiteX38" fmla="*/ 977166 w 1715249"/>
                <a:gd name="connsiteY38" fmla="*/ 129716 h 3309821"/>
                <a:gd name="connsiteX39" fmla="*/ 1013361 w 1715249"/>
                <a:gd name="connsiteY39" fmla="*/ 108761 h 3309821"/>
                <a:gd name="connsiteX40" fmla="*/ 1112421 w 1715249"/>
                <a:gd name="connsiteY40" fmla="*/ 45896 h 3309821"/>
                <a:gd name="connsiteX41" fmla="*/ 1299111 w 1715249"/>
                <a:gd name="connsiteY41" fmla="*/ 3986 h 3309821"/>
                <a:gd name="connsiteX42" fmla="*/ 1411506 w 1715249"/>
                <a:gd name="connsiteY42" fmla="*/ 9701 h 3309821"/>
                <a:gd name="connsiteX43" fmla="*/ 1550571 w 1715249"/>
                <a:gd name="connsiteY43" fmla="*/ 74471 h 3309821"/>
                <a:gd name="connsiteX44" fmla="*/ 1643916 w 1715249"/>
                <a:gd name="connsiteY44" fmla="*/ 165911 h 3309821"/>
                <a:gd name="connsiteX45" fmla="*/ 1645821 w 1715249"/>
                <a:gd name="connsiteY45" fmla="*/ 274496 h 3309821"/>
                <a:gd name="connsiteX46" fmla="*/ 1659156 w 1715249"/>
                <a:gd name="connsiteY46" fmla="*/ 308786 h 3309821"/>
                <a:gd name="connsiteX47" fmla="*/ 1695351 w 1715249"/>
                <a:gd name="connsiteY47" fmla="*/ 367841 h 3309821"/>
                <a:gd name="connsiteX48" fmla="*/ 1714401 w 1715249"/>
                <a:gd name="connsiteY48" fmla="*/ 398321 h 3309821"/>
                <a:gd name="connsiteX49" fmla="*/ 1708686 w 1715249"/>
                <a:gd name="connsiteY49" fmla="*/ 484046 h 3309821"/>
                <a:gd name="connsiteX50" fmla="*/ 1680111 w 1715249"/>
                <a:gd name="connsiteY50" fmla="*/ 588821 h 3309821"/>
                <a:gd name="connsiteX51" fmla="*/ 1628676 w 1715249"/>
                <a:gd name="connsiteY51" fmla="*/ 746936 h 3309821"/>
                <a:gd name="connsiteX52" fmla="*/ 1470561 w 1715249"/>
                <a:gd name="connsiteY52" fmla="*/ 764081 h 3309821"/>
                <a:gd name="connsiteX53" fmla="*/ 1327686 w 1715249"/>
                <a:gd name="connsiteY53" fmla="*/ 737411 h 3309821"/>
                <a:gd name="connsiteX54" fmla="*/ 1240056 w 1715249"/>
                <a:gd name="connsiteY54" fmla="*/ 745031 h 3309821"/>
                <a:gd name="connsiteX55" fmla="*/ 1160046 w 1715249"/>
                <a:gd name="connsiteY55" fmla="*/ 813611 h 3309821"/>
                <a:gd name="connsiteX56" fmla="*/ 1125756 w 1715249"/>
                <a:gd name="connsiteY56" fmla="*/ 845996 h 3309821"/>
                <a:gd name="connsiteX57" fmla="*/ 1104801 w 1715249"/>
                <a:gd name="connsiteY57" fmla="*/ 863141 h 3309821"/>
                <a:gd name="connsiteX58" fmla="*/ 1076226 w 1715249"/>
                <a:gd name="connsiteY58" fmla="*/ 889811 h 3309821"/>
                <a:gd name="connsiteX59" fmla="*/ 1051461 w 1715249"/>
                <a:gd name="connsiteY59" fmla="*/ 924101 h 3309821"/>
                <a:gd name="connsiteX60" fmla="*/ 1026696 w 1715249"/>
                <a:gd name="connsiteY60" fmla="*/ 958391 h 3309821"/>
                <a:gd name="connsiteX61" fmla="*/ 1007646 w 1715249"/>
                <a:gd name="connsiteY61" fmla="*/ 1000301 h 3309821"/>
                <a:gd name="connsiteX62" fmla="*/ 986691 w 1715249"/>
                <a:gd name="connsiteY62" fmla="*/ 1028876 h 3309821"/>
                <a:gd name="connsiteX63" fmla="*/ 967641 w 1715249"/>
                <a:gd name="connsiteY63" fmla="*/ 1068881 h 3309821"/>
                <a:gd name="connsiteX64" fmla="*/ 942876 w 1715249"/>
                <a:gd name="connsiteY64" fmla="*/ 1116506 h 3309821"/>
                <a:gd name="connsiteX65" fmla="*/ 929541 w 1715249"/>
                <a:gd name="connsiteY65" fmla="*/ 1148891 h 3309821"/>
                <a:gd name="connsiteX66" fmla="*/ 921921 w 1715249"/>
                <a:gd name="connsiteY66" fmla="*/ 1213661 h 3309821"/>
                <a:gd name="connsiteX67" fmla="*/ 967641 w 1715249"/>
                <a:gd name="connsiteY67" fmla="*/ 1242236 h 3309821"/>
                <a:gd name="connsiteX68" fmla="*/ 1009551 w 1715249"/>
                <a:gd name="connsiteY68" fmla="*/ 1287956 h 3309821"/>
                <a:gd name="connsiteX69" fmla="*/ 977166 w 1715249"/>
                <a:gd name="connsiteY69" fmla="*/ 1369871 h 3309821"/>
                <a:gd name="connsiteX70" fmla="*/ 944781 w 1715249"/>
                <a:gd name="connsiteY70" fmla="*/ 1428926 h 3309821"/>
                <a:gd name="connsiteX71" fmla="*/ 910491 w 1715249"/>
                <a:gd name="connsiteY71" fmla="*/ 1472741 h 3309821"/>
                <a:gd name="connsiteX72" fmla="*/ 843816 w 1715249"/>
                <a:gd name="connsiteY72" fmla="*/ 1545131 h 3309821"/>
                <a:gd name="connsiteX73" fmla="*/ 826671 w 1715249"/>
                <a:gd name="connsiteY73" fmla="*/ 1672766 h 3309821"/>
                <a:gd name="connsiteX74" fmla="*/ 803811 w 1715249"/>
                <a:gd name="connsiteY74" fmla="*/ 1836596 h 3309821"/>
                <a:gd name="connsiteX75" fmla="*/ 798096 w 1715249"/>
                <a:gd name="connsiteY75" fmla="*/ 1910891 h 3309821"/>
                <a:gd name="connsiteX76" fmla="*/ 788571 w 1715249"/>
                <a:gd name="connsiteY76" fmla="*/ 2124251 h 3309821"/>
                <a:gd name="connsiteX77" fmla="*/ 815241 w 1715249"/>
                <a:gd name="connsiteY77" fmla="*/ 2550971 h 3309821"/>
                <a:gd name="connsiteX78" fmla="*/ 828576 w 1715249"/>
                <a:gd name="connsiteY78" fmla="*/ 3065321 h 3309821"/>
                <a:gd name="connsiteX79" fmla="*/ 822861 w 1715249"/>
                <a:gd name="connsiteY79" fmla="*/ 3286301 h 3309821"/>
                <a:gd name="connsiteX80" fmla="*/ 739041 w 1715249"/>
                <a:gd name="connsiteY80" fmla="*/ 3303446 h 3309821"/>
                <a:gd name="connsiteX81" fmla="*/ 438051 w 1715249"/>
                <a:gd name="connsiteY81" fmla="*/ 3295826 h 3309821"/>
                <a:gd name="connsiteX82" fmla="*/ 308511 w 1715249"/>
                <a:gd name="connsiteY82" fmla="*/ 3290111 h 3309821"/>
                <a:gd name="connsiteX0" fmla="*/ 308511 w 1715249"/>
                <a:gd name="connsiteY0" fmla="*/ 3290111 h 3309821"/>
                <a:gd name="connsiteX1" fmla="*/ 291366 w 1715249"/>
                <a:gd name="connsiteY1" fmla="*/ 3185336 h 3309821"/>
                <a:gd name="connsiteX2" fmla="*/ 289461 w 1715249"/>
                <a:gd name="connsiteY2" fmla="*/ 3065321 h 3309821"/>
                <a:gd name="connsiteX3" fmla="*/ 253266 w 1715249"/>
                <a:gd name="connsiteY3" fmla="*/ 2771951 h 3309821"/>
                <a:gd name="connsiteX4" fmla="*/ 234216 w 1715249"/>
                <a:gd name="connsiteY4" fmla="*/ 2570021 h 3309821"/>
                <a:gd name="connsiteX5" fmla="*/ 224691 w 1715249"/>
                <a:gd name="connsiteY5" fmla="*/ 2457626 h 3309821"/>
                <a:gd name="connsiteX6" fmla="*/ 207546 w 1715249"/>
                <a:gd name="connsiteY6" fmla="*/ 2253791 h 3309821"/>
                <a:gd name="connsiteX7" fmla="*/ 188496 w 1715249"/>
                <a:gd name="connsiteY7" fmla="*/ 2067101 h 3309821"/>
                <a:gd name="connsiteX8" fmla="*/ 178971 w 1715249"/>
                <a:gd name="connsiteY8" fmla="*/ 1853741 h 3309821"/>
                <a:gd name="connsiteX9" fmla="*/ 192306 w 1715249"/>
                <a:gd name="connsiteY9" fmla="*/ 1185086 h 3309821"/>
                <a:gd name="connsiteX10" fmla="*/ 186591 w 1715249"/>
                <a:gd name="connsiteY10" fmla="*/ 1131746 h 3309821"/>
                <a:gd name="connsiteX11" fmla="*/ 178971 w 1715249"/>
                <a:gd name="connsiteY11" fmla="*/ 1084121 h 3309821"/>
                <a:gd name="connsiteX12" fmla="*/ 152301 w 1715249"/>
                <a:gd name="connsiteY12" fmla="*/ 1044116 h 3309821"/>
                <a:gd name="connsiteX13" fmla="*/ 114201 w 1715249"/>
                <a:gd name="connsiteY13" fmla="*/ 1000301 h 3309821"/>
                <a:gd name="connsiteX14" fmla="*/ 87531 w 1715249"/>
                <a:gd name="connsiteY14" fmla="*/ 971726 h 3309821"/>
                <a:gd name="connsiteX15" fmla="*/ 47526 w 1715249"/>
                <a:gd name="connsiteY15" fmla="*/ 924101 h 3309821"/>
                <a:gd name="connsiteX16" fmla="*/ 3711 w 1715249"/>
                <a:gd name="connsiteY16" fmla="*/ 836471 h 3309821"/>
                <a:gd name="connsiteX17" fmla="*/ 3711 w 1715249"/>
                <a:gd name="connsiteY17" fmla="*/ 773606 h 3309821"/>
                <a:gd name="connsiteX18" fmla="*/ 15141 w 1715249"/>
                <a:gd name="connsiteY18" fmla="*/ 718361 h 3309821"/>
                <a:gd name="connsiteX19" fmla="*/ 53241 w 1715249"/>
                <a:gd name="connsiteY19" fmla="*/ 649781 h 3309821"/>
                <a:gd name="connsiteX20" fmla="*/ 66576 w 1715249"/>
                <a:gd name="connsiteY20" fmla="*/ 571676 h 3309821"/>
                <a:gd name="connsiteX21" fmla="*/ 76101 w 1715249"/>
                <a:gd name="connsiteY21" fmla="*/ 535481 h 3309821"/>
                <a:gd name="connsiteX22" fmla="*/ 110391 w 1715249"/>
                <a:gd name="connsiteY22" fmla="*/ 482141 h 3309821"/>
                <a:gd name="connsiteX23" fmla="*/ 165636 w 1715249"/>
                <a:gd name="connsiteY23" fmla="*/ 424991 h 3309821"/>
                <a:gd name="connsiteX24" fmla="*/ 175161 w 1715249"/>
                <a:gd name="connsiteY24" fmla="*/ 352601 h 3309821"/>
                <a:gd name="connsiteX25" fmla="*/ 297081 w 1715249"/>
                <a:gd name="connsiteY25" fmla="*/ 306881 h 3309821"/>
                <a:gd name="connsiteX26" fmla="*/ 335181 w 1715249"/>
                <a:gd name="connsiteY26" fmla="*/ 291641 h 3309821"/>
                <a:gd name="connsiteX27" fmla="*/ 457101 w 1715249"/>
                <a:gd name="connsiteY27" fmla="*/ 255446 h 3309821"/>
                <a:gd name="connsiteX28" fmla="*/ 544731 w 1715249"/>
                <a:gd name="connsiteY28" fmla="*/ 261161 h 3309821"/>
                <a:gd name="connsiteX29" fmla="*/ 563781 w 1715249"/>
                <a:gd name="connsiteY29" fmla="*/ 306881 h 3309821"/>
                <a:gd name="connsiteX30" fmla="*/ 548541 w 1715249"/>
                <a:gd name="connsiteY30" fmla="*/ 400226 h 3309821"/>
                <a:gd name="connsiteX31" fmla="*/ 577116 w 1715249"/>
                <a:gd name="connsiteY31" fmla="*/ 461186 h 3309821"/>
                <a:gd name="connsiteX32" fmla="*/ 700941 w 1715249"/>
                <a:gd name="connsiteY32" fmla="*/ 428801 h 3309821"/>
                <a:gd name="connsiteX33" fmla="*/ 777141 w 1715249"/>
                <a:gd name="connsiteY33" fmla="*/ 400226 h 3309821"/>
                <a:gd name="connsiteX34" fmla="*/ 830481 w 1715249"/>
                <a:gd name="connsiteY34" fmla="*/ 367841 h 3309821"/>
                <a:gd name="connsiteX35" fmla="*/ 853341 w 1715249"/>
                <a:gd name="connsiteY35" fmla="*/ 339266 h 3309821"/>
                <a:gd name="connsiteX36" fmla="*/ 834291 w 1715249"/>
                <a:gd name="connsiteY36" fmla="*/ 251636 h 3309821"/>
                <a:gd name="connsiteX37" fmla="*/ 853341 w 1715249"/>
                <a:gd name="connsiteY37" fmla="*/ 215441 h 3309821"/>
                <a:gd name="connsiteX38" fmla="*/ 977166 w 1715249"/>
                <a:gd name="connsiteY38" fmla="*/ 129716 h 3309821"/>
                <a:gd name="connsiteX39" fmla="*/ 1013361 w 1715249"/>
                <a:gd name="connsiteY39" fmla="*/ 108761 h 3309821"/>
                <a:gd name="connsiteX40" fmla="*/ 1112421 w 1715249"/>
                <a:gd name="connsiteY40" fmla="*/ 45896 h 3309821"/>
                <a:gd name="connsiteX41" fmla="*/ 1299111 w 1715249"/>
                <a:gd name="connsiteY41" fmla="*/ 3986 h 3309821"/>
                <a:gd name="connsiteX42" fmla="*/ 1411506 w 1715249"/>
                <a:gd name="connsiteY42" fmla="*/ 9701 h 3309821"/>
                <a:gd name="connsiteX43" fmla="*/ 1550571 w 1715249"/>
                <a:gd name="connsiteY43" fmla="*/ 74471 h 3309821"/>
                <a:gd name="connsiteX44" fmla="*/ 1643916 w 1715249"/>
                <a:gd name="connsiteY44" fmla="*/ 165911 h 3309821"/>
                <a:gd name="connsiteX45" fmla="*/ 1645821 w 1715249"/>
                <a:gd name="connsiteY45" fmla="*/ 274496 h 3309821"/>
                <a:gd name="connsiteX46" fmla="*/ 1659156 w 1715249"/>
                <a:gd name="connsiteY46" fmla="*/ 308786 h 3309821"/>
                <a:gd name="connsiteX47" fmla="*/ 1695351 w 1715249"/>
                <a:gd name="connsiteY47" fmla="*/ 367841 h 3309821"/>
                <a:gd name="connsiteX48" fmla="*/ 1714401 w 1715249"/>
                <a:gd name="connsiteY48" fmla="*/ 398321 h 3309821"/>
                <a:gd name="connsiteX49" fmla="*/ 1708686 w 1715249"/>
                <a:gd name="connsiteY49" fmla="*/ 484046 h 3309821"/>
                <a:gd name="connsiteX50" fmla="*/ 1680111 w 1715249"/>
                <a:gd name="connsiteY50" fmla="*/ 588821 h 3309821"/>
                <a:gd name="connsiteX51" fmla="*/ 1628676 w 1715249"/>
                <a:gd name="connsiteY51" fmla="*/ 746936 h 3309821"/>
                <a:gd name="connsiteX52" fmla="*/ 1470561 w 1715249"/>
                <a:gd name="connsiteY52" fmla="*/ 764081 h 3309821"/>
                <a:gd name="connsiteX53" fmla="*/ 1327686 w 1715249"/>
                <a:gd name="connsiteY53" fmla="*/ 737411 h 3309821"/>
                <a:gd name="connsiteX54" fmla="*/ 1240056 w 1715249"/>
                <a:gd name="connsiteY54" fmla="*/ 745031 h 3309821"/>
                <a:gd name="connsiteX55" fmla="*/ 1125756 w 1715249"/>
                <a:gd name="connsiteY55" fmla="*/ 845996 h 3309821"/>
                <a:gd name="connsiteX56" fmla="*/ 1104801 w 1715249"/>
                <a:gd name="connsiteY56" fmla="*/ 863141 h 3309821"/>
                <a:gd name="connsiteX57" fmla="*/ 1076226 w 1715249"/>
                <a:gd name="connsiteY57" fmla="*/ 889811 h 3309821"/>
                <a:gd name="connsiteX58" fmla="*/ 1051461 w 1715249"/>
                <a:gd name="connsiteY58" fmla="*/ 924101 h 3309821"/>
                <a:gd name="connsiteX59" fmla="*/ 1026696 w 1715249"/>
                <a:gd name="connsiteY59" fmla="*/ 958391 h 3309821"/>
                <a:gd name="connsiteX60" fmla="*/ 1007646 w 1715249"/>
                <a:gd name="connsiteY60" fmla="*/ 1000301 h 3309821"/>
                <a:gd name="connsiteX61" fmla="*/ 986691 w 1715249"/>
                <a:gd name="connsiteY61" fmla="*/ 1028876 h 3309821"/>
                <a:gd name="connsiteX62" fmla="*/ 967641 w 1715249"/>
                <a:gd name="connsiteY62" fmla="*/ 1068881 h 3309821"/>
                <a:gd name="connsiteX63" fmla="*/ 942876 w 1715249"/>
                <a:gd name="connsiteY63" fmla="*/ 1116506 h 3309821"/>
                <a:gd name="connsiteX64" fmla="*/ 929541 w 1715249"/>
                <a:gd name="connsiteY64" fmla="*/ 1148891 h 3309821"/>
                <a:gd name="connsiteX65" fmla="*/ 921921 w 1715249"/>
                <a:gd name="connsiteY65" fmla="*/ 1213661 h 3309821"/>
                <a:gd name="connsiteX66" fmla="*/ 967641 w 1715249"/>
                <a:gd name="connsiteY66" fmla="*/ 1242236 h 3309821"/>
                <a:gd name="connsiteX67" fmla="*/ 1009551 w 1715249"/>
                <a:gd name="connsiteY67" fmla="*/ 1287956 h 3309821"/>
                <a:gd name="connsiteX68" fmla="*/ 977166 w 1715249"/>
                <a:gd name="connsiteY68" fmla="*/ 1369871 h 3309821"/>
                <a:gd name="connsiteX69" fmla="*/ 944781 w 1715249"/>
                <a:gd name="connsiteY69" fmla="*/ 1428926 h 3309821"/>
                <a:gd name="connsiteX70" fmla="*/ 910491 w 1715249"/>
                <a:gd name="connsiteY70" fmla="*/ 1472741 h 3309821"/>
                <a:gd name="connsiteX71" fmla="*/ 843816 w 1715249"/>
                <a:gd name="connsiteY71" fmla="*/ 1545131 h 3309821"/>
                <a:gd name="connsiteX72" fmla="*/ 826671 w 1715249"/>
                <a:gd name="connsiteY72" fmla="*/ 1672766 h 3309821"/>
                <a:gd name="connsiteX73" fmla="*/ 803811 w 1715249"/>
                <a:gd name="connsiteY73" fmla="*/ 1836596 h 3309821"/>
                <a:gd name="connsiteX74" fmla="*/ 798096 w 1715249"/>
                <a:gd name="connsiteY74" fmla="*/ 1910891 h 3309821"/>
                <a:gd name="connsiteX75" fmla="*/ 788571 w 1715249"/>
                <a:gd name="connsiteY75" fmla="*/ 2124251 h 3309821"/>
                <a:gd name="connsiteX76" fmla="*/ 815241 w 1715249"/>
                <a:gd name="connsiteY76" fmla="*/ 2550971 h 3309821"/>
                <a:gd name="connsiteX77" fmla="*/ 828576 w 1715249"/>
                <a:gd name="connsiteY77" fmla="*/ 3065321 h 3309821"/>
                <a:gd name="connsiteX78" fmla="*/ 822861 w 1715249"/>
                <a:gd name="connsiteY78" fmla="*/ 3286301 h 3309821"/>
                <a:gd name="connsiteX79" fmla="*/ 739041 w 1715249"/>
                <a:gd name="connsiteY79" fmla="*/ 3303446 h 3309821"/>
                <a:gd name="connsiteX80" fmla="*/ 438051 w 1715249"/>
                <a:gd name="connsiteY80" fmla="*/ 3295826 h 3309821"/>
                <a:gd name="connsiteX81" fmla="*/ 308511 w 1715249"/>
                <a:gd name="connsiteY81" fmla="*/ 3290111 h 3309821"/>
                <a:gd name="connsiteX0" fmla="*/ 308511 w 1715249"/>
                <a:gd name="connsiteY0" fmla="*/ 3290111 h 3309821"/>
                <a:gd name="connsiteX1" fmla="*/ 291366 w 1715249"/>
                <a:gd name="connsiteY1" fmla="*/ 3185336 h 3309821"/>
                <a:gd name="connsiteX2" fmla="*/ 289461 w 1715249"/>
                <a:gd name="connsiteY2" fmla="*/ 3065321 h 3309821"/>
                <a:gd name="connsiteX3" fmla="*/ 253266 w 1715249"/>
                <a:gd name="connsiteY3" fmla="*/ 2771951 h 3309821"/>
                <a:gd name="connsiteX4" fmla="*/ 234216 w 1715249"/>
                <a:gd name="connsiteY4" fmla="*/ 2570021 h 3309821"/>
                <a:gd name="connsiteX5" fmla="*/ 224691 w 1715249"/>
                <a:gd name="connsiteY5" fmla="*/ 2457626 h 3309821"/>
                <a:gd name="connsiteX6" fmla="*/ 207546 w 1715249"/>
                <a:gd name="connsiteY6" fmla="*/ 2253791 h 3309821"/>
                <a:gd name="connsiteX7" fmla="*/ 188496 w 1715249"/>
                <a:gd name="connsiteY7" fmla="*/ 2067101 h 3309821"/>
                <a:gd name="connsiteX8" fmla="*/ 178971 w 1715249"/>
                <a:gd name="connsiteY8" fmla="*/ 1853741 h 3309821"/>
                <a:gd name="connsiteX9" fmla="*/ 192306 w 1715249"/>
                <a:gd name="connsiteY9" fmla="*/ 1185086 h 3309821"/>
                <a:gd name="connsiteX10" fmla="*/ 186591 w 1715249"/>
                <a:gd name="connsiteY10" fmla="*/ 1131746 h 3309821"/>
                <a:gd name="connsiteX11" fmla="*/ 178971 w 1715249"/>
                <a:gd name="connsiteY11" fmla="*/ 1084121 h 3309821"/>
                <a:gd name="connsiteX12" fmla="*/ 152301 w 1715249"/>
                <a:gd name="connsiteY12" fmla="*/ 1044116 h 3309821"/>
                <a:gd name="connsiteX13" fmla="*/ 114201 w 1715249"/>
                <a:gd name="connsiteY13" fmla="*/ 1000301 h 3309821"/>
                <a:gd name="connsiteX14" fmla="*/ 87531 w 1715249"/>
                <a:gd name="connsiteY14" fmla="*/ 971726 h 3309821"/>
                <a:gd name="connsiteX15" fmla="*/ 47526 w 1715249"/>
                <a:gd name="connsiteY15" fmla="*/ 924101 h 3309821"/>
                <a:gd name="connsiteX16" fmla="*/ 3711 w 1715249"/>
                <a:gd name="connsiteY16" fmla="*/ 836471 h 3309821"/>
                <a:gd name="connsiteX17" fmla="*/ 3711 w 1715249"/>
                <a:gd name="connsiteY17" fmla="*/ 773606 h 3309821"/>
                <a:gd name="connsiteX18" fmla="*/ 15141 w 1715249"/>
                <a:gd name="connsiteY18" fmla="*/ 718361 h 3309821"/>
                <a:gd name="connsiteX19" fmla="*/ 53241 w 1715249"/>
                <a:gd name="connsiteY19" fmla="*/ 649781 h 3309821"/>
                <a:gd name="connsiteX20" fmla="*/ 66576 w 1715249"/>
                <a:gd name="connsiteY20" fmla="*/ 571676 h 3309821"/>
                <a:gd name="connsiteX21" fmla="*/ 76101 w 1715249"/>
                <a:gd name="connsiteY21" fmla="*/ 535481 h 3309821"/>
                <a:gd name="connsiteX22" fmla="*/ 110391 w 1715249"/>
                <a:gd name="connsiteY22" fmla="*/ 482141 h 3309821"/>
                <a:gd name="connsiteX23" fmla="*/ 165636 w 1715249"/>
                <a:gd name="connsiteY23" fmla="*/ 424991 h 3309821"/>
                <a:gd name="connsiteX24" fmla="*/ 175161 w 1715249"/>
                <a:gd name="connsiteY24" fmla="*/ 352601 h 3309821"/>
                <a:gd name="connsiteX25" fmla="*/ 297081 w 1715249"/>
                <a:gd name="connsiteY25" fmla="*/ 306881 h 3309821"/>
                <a:gd name="connsiteX26" fmla="*/ 335181 w 1715249"/>
                <a:gd name="connsiteY26" fmla="*/ 291641 h 3309821"/>
                <a:gd name="connsiteX27" fmla="*/ 457101 w 1715249"/>
                <a:gd name="connsiteY27" fmla="*/ 255446 h 3309821"/>
                <a:gd name="connsiteX28" fmla="*/ 544731 w 1715249"/>
                <a:gd name="connsiteY28" fmla="*/ 261161 h 3309821"/>
                <a:gd name="connsiteX29" fmla="*/ 563781 w 1715249"/>
                <a:gd name="connsiteY29" fmla="*/ 306881 h 3309821"/>
                <a:gd name="connsiteX30" fmla="*/ 548541 w 1715249"/>
                <a:gd name="connsiteY30" fmla="*/ 400226 h 3309821"/>
                <a:gd name="connsiteX31" fmla="*/ 577116 w 1715249"/>
                <a:gd name="connsiteY31" fmla="*/ 461186 h 3309821"/>
                <a:gd name="connsiteX32" fmla="*/ 700941 w 1715249"/>
                <a:gd name="connsiteY32" fmla="*/ 428801 h 3309821"/>
                <a:gd name="connsiteX33" fmla="*/ 777141 w 1715249"/>
                <a:gd name="connsiteY33" fmla="*/ 400226 h 3309821"/>
                <a:gd name="connsiteX34" fmla="*/ 830481 w 1715249"/>
                <a:gd name="connsiteY34" fmla="*/ 367841 h 3309821"/>
                <a:gd name="connsiteX35" fmla="*/ 853341 w 1715249"/>
                <a:gd name="connsiteY35" fmla="*/ 339266 h 3309821"/>
                <a:gd name="connsiteX36" fmla="*/ 834291 w 1715249"/>
                <a:gd name="connsiteY36" fmla="*/ 251636 h 3309821"/>
                <a:gd name="connsiteX37" fmla="*/ 853341 w 1715249"/>
                <a:gd name="connsiteY37" fmla="*/ 215441 h 3309821"/>
                <a:gd name="connsiteX38" fmla="*/ 977166 w 1715249"/>
                <a:gd name="connsiteY38" fmla="*/ 129716 h 3309821"/>
                <a:gd name="connsiteX39" fmla="*/ 1013361 w 1715249"/>
                <a:gd name="connsiteY39" fmla="*/ 108761 h 3309821"/>
                <a:gd name="connsiteX40" fmla="*/ 1112421 w 1715249"/>
                <a:gd name="connsiteY40" fmla="*/ 45896 h 3309821"/>
                <a:gd name="connsiteX41" fmla="*/ 1299111 w 1715249"/>
                <a:gd name="connsiteY41" fmla="*/ 3986 h 3309821"/>
                <a:gd name="connsiteX42" fmla="*/ 1411506 w 1715249"/>
                <a:gd name="connsiteY42" fmla="*/ 9701 h 3309821"/>
                <a:gd name="connsiteX43" fmla="*/ 1550571 w 1715249"/>
                <a:gd name="connsiteY43" fmla="*/ 74471 h 3309821"/>
                <a:gd name="connsiteX44" fmla="*/ 1643916 w 1715249"/>
                <a:gd name="connsiteY44" fmla="*/ 165911 h 3309821"/>
                <a:gd name="connsiteX45" fmla="*/ 1645821 w 1715249"/>
                <a:gd name="connsiteY45" fmla="*/ 274496 h 3309821"/>
                <a:gd name="connsiteX46" fmla="*/ 1659156 w 1715249"/>
                <a:gd name="connsiteY46" fmla="*/ 308786 h 3309821"/>
                <a:gd name="connsiteX47" fmla="*/ 1695351 w 1715249"/>
                <a:gd name="connsiteY47" fmla="*/ 367841 h 3309821"/>
                <a:gd name="connsiteX48" fmla="*/ 1714401 w 1715249"/>
                <a:gd name="connsiteY48" fmla="*/ 398321 h 3309821"/>
                <a:gd name="connsiteX49" fmla="*/ 1708686 w 1715249"/>
                <a:gd name="connsiteY49" fmla="*/ 484046 h 3309821"/>
                <a:gd name="connsiteX50" fmla="*/ 1680111 w 1715249"/>
                <a:gd name="connsiteY50" fmla="*/ 588821 h 3309821"/>
                <a:gd name="connsiteX51" fmla="*/ 1628676 w 1715249"/>
                <a:gd name="connsiteY51" fmla="*/ 746936 h 3309821"/>
                <a:gd name="connsiteX52" fmla="*/ 1470561 w 1715249"/>
                <a:gd name="connsiteY52" fmla="*/ 764081 h 3309821"/>
                <a:gd name="connsiteX53" fmla="*/ 1240056 w 1715249"/>
                <a:gd name="connsiteY53" fmla="*/ 745031 h 3309821"/>
                <a:gd name="connsiteX54" fmla="*/ 1125756 w 1715249"/>
                <a:gd name="connsiteY54" fmla="*/ 845996 h 3309821"/>
                <a:gd name="connsiteX55" fmla="*/ 1104801 w 1715249"/>
                <a:gd name="connsiteY55" fmla="*/ 863141 h 3309821"/>
                <a:gd name="connsiteX56" fmla="*/ 1076226 w 1715249"/>
                <a:gd name="connsiteY56" fmla="*/ 889811 h 3309821"/>
                <a:gd name="connsiteX57" fmla="*/ 1051461 w 1715249"/>
                <a:gd name="connsiteY57" fmla="*/ 924101 h 3309821"/>
                <a:gd name="connsiteX58" fmla="*/ 1026696 w 1715249"/>
                <a:gd name="connsiteY58" fmla="*/ 958391 h 3309821"/>
                <a:gd name="connsiteX59" fmla="*/ 1007646 w 1715249"/>
                <a:gd name="connsiteY59" fmla="*/ 1000301 h 3309821"/>
                <a:gd name="connsiteX60" fmla="*/ 986691 w 1715249"/>
                <a:gd name="connsiteY60" fmla="*/ 1028876 h 3309821"/>
                <a:gd name="connsiteX61" fmla="*/ 967641 w 1715249"/>
                <a:gd name="connsiteY61" fmla="*/ 1068881 h 3309821"/>
                <a:gd name="connsiteX62" fmla="*/ 942876 w 1715249"/>
                <a:gd name="connsiteY62" fmla="*/ 1116506 h 3309821"/>
                <a:gd name="connsiteX63" fmla="*/ 929541 w 1715249"/>
                <a:gd name="connsiteY63" fmla="*/ 1148891 h 3309821"/>
                <a:gd name="connsiteX64" fmla="*/ 921921 w 1715249"/>
                <a:gd name="connsiteY64" fmla="*/ 1213661 h 3309821"/>
                <a:gd name="connsiteX65" fmla="*/ 967641 w 1715249"/>
                <a:gd name="connsiteY65" fmla="*/ 1242236 h 3309821"/>
                <a:gd name="connsiteX66" fmla="*/ 1009551 w 1715249"/>
                <a:gd name="connsiteY66" fmla="*/ 1287956 h 3309821"/>
                <a:gd name="connsiteX67" fmla="*/ 977166 w 1715249"/>
                <a:gd name="connsiteY67" fmla="*/ 1369871 h 3309821"/>
                <a:gd name="connsiteX68" fmla="*/ 944781 w 1715249"/>
                <a:gd name="connsiteY68" fmla="*/ 1428926 h 3309821"/>
                <a:gd name="connsiteX69" fmla="*/ 910491 w 1715249"/>
                <a:gd name="connsiteY69" fmla="*/ 1472741 h 3309821"/>
                <a:gd name="connsiteX70" fmla="*/ 843816 w 1715249"/>
                <a:gd name="connsiteY70" fmla="*/ 1545131 h 3309821"/>
                <a:gd name="connsiteX71" fmla="*/ 826671 w 1715249"/>
                <a:gd name="connsiteY71" fmla="*/ 1672766 h 3309821"/>
                <a:gd name="connsiteX72" fmla="*/ 803811 w 1715249"/>
                <a:gd name="connsiteY72" fmla="*/ 1836596 h 3309821"/>
                <a:gd name="connsiteX73" fmla="*/ 798096 w 1715249"/>
                <a:gd name="connsiteY73" fmla="*/ 1910891 h 3309821"/>
                <a:gd name="connsiteX74" fmla="*/ 788571 w 1715249"/>
                <a:gd name="connsiteY74" fmla="*/ 2124251 h 3309821"/>
                <a:gd name="connsiteX75" fmla="*/ 815241 w 1715249"/>
                <a:gd name="connsiteY75" fmla="*/ 2550971 h 3309821"/>
                <a:gd name="connsiteX76" fmla="*/ 828576 w 1715249"/>
                <a:gd name="connsiteY76" fmla="*/ 3065321 h 3309821"/>
                <a:gd name="connsiteX77" fmla="*/ 822861 w 1715249"/>
                <a:gd name="connsiteY77" fmla="*/ 3286301 h 3309821"/>
                <a:gd name="connsiteX78" fmla="*/ 739041 w 1715249"/>
                <a:gd name="connsiteY78" fmla="*/ 3303446 h 3309821"/>
                <a:gd name="connsiteX79" fmla="*/ 438051 w 1715249"/>
                <a:gd name="connsiteY79" fmla="*/ 3295826 h 3309821"/>
                <a:gd name="connsiteX80" fmla="*/ 308511 w 1715249"/>
                <a:gd name="connsiteY80" fmla="*/ 3290111 h 3309821"/>
                <a:gd name="connsiteX0" fmla="*/ 308511 w 1715249"/>
                <a:gd name="connsiteY0" fmla="*/ 3290111 h 3309821"/>
                <a:gd name="connsiteX1" fmla="*/ 291366 w 1715249"/>
                <a:gd name="connsiteY1" fmla="*/ 3185336 h 3309821"/>
                <a:gd name="connsiteX2" fmla="*/ 289461 w 1715249"/>
                <a:gd name="connsiteY2" fmla="*/ 3065321 h 3309821"/>
                <a:gd name="connsiteX3" fmla="*/ 253266 w 1715249"/>
                <a:gd name="connsiteY3" fmla="*/ 2771951 h 3309821"/>
                <a:gd name="connsiteX4" fmla="*/ 234216 w 1715249"/>
                <a:gd name="connsiteY4" fmla="*/ 2570021 h 3309821"/>
                <a:gd name="connsiteX5" fmla="*/ 224691 w 1715249"/>
                <a:gd name="connsiteY5" fmla="*/ 2457626 h 3309821"/>
                <a:gd name="connsiteX6" fmla="*/ 207546 w 1715249"/>
                <a:gd name="connsiteY6" fmla="*/ 2253791 h 3309821"/>
                <a:gd name="connsiteX7" fmla="*/ 188496 w 1715249"/>
                <a:gd name="connsiteY7" fmla="*/ 2067101 h 3309821"/>
                <a:gd name="connsiteX8" fmla="*/ 178971 w 1715249"/>
                <a:gd name="connsiteY8" fmla="*/ 1853741 h 3309821"/>
                <a:gd name="connsiteX9" fmla="*/ 192306 w 1715249"/>
                <a:gd name="connsiteY9" fmla="*/ 1185086 h 3309821"/>
                <a:gd name="connsiteX10" fmla="*/ 186591 w 1715249"/>
                <a:gd name="connsiteY10" fmla="*/ 1131746 h 3309821"/>
                <a:gd name="connsiteX11" fmla="*/ 178971 w 1715249"/>
                <a:gd name="connsiteY11" fmla="*/ 1084121 h 3309821"/>
                <a:gd name="connsiteX12" fmla="*/ 152301 w 1715249"/>
                <a:gd name="connsiteY12" fmla="*/ 1044116 h 3309821"/>
                <a:gd name="connsiteX13" fmla="*/ 114201 w 1715249"/>
                <a:gd name="connsiteY13" fmla="*/ 1000301 h 3309821"/>
                <a:gd name="connsiteX14" fmla="*/ 87531 w 1715249"/>
                <a:gd name="connsiteY14" fmla="*/ 971726 h 3309821"/>
                <a:gd name="connsiteX15" fmla="*/ 47526 w 1715249"/>
                <a:gd name="connsiteY15" fmla="*/ 924101 h 3309821"/>
                <a:gd name="connsiteX16" fmla="*/ 3711 w 1715249"/>
                <a:gd name="connsiteY16" fmla="*/ 836471 h 3309821"/>
                <a:gd name="connsiteX17" fmla="*/ 3711 w 1715249"/>
                <a:gd name="connsiteY17" fmla="*/ 773606 h 3309821"/>
                <a:gd name="connsiteX18" fmla="*/ 15141 w 1715249"/>
                <a:gd name="connsiteY18" fmla="*/ 718361 h 3309821"/>
                <a:gd name="connsiteX19" fmla="*/ 53241 w 1715249"/>
                <a:gd name="connsiteY19" fmla="*/ 649781 h 3309821"/>
                <a:gd name="connsiteX20" fmla="*/ 66576 w 1715249"/>
                <a:gd name="connsiteY20" fmla="*/ 571676 h 3309821"/>
                <a:gd name="connsiteX21" fmla="*/ 76101 w 1715249"/>
                <a:gd name="connsiteY21" fmla="*/ 535481 h 3309821"/>
                <a:gd name="connsiteX22" fmla="*/ 110391 w 1715249"/>
                <a:gd name="connsiteY22" fmla="*/ 482141 h 3309821"/>
                <a:gd name="connsiteX23" fmla="*/ 165636 w 1715249"/>
                <a:gd name="connsiteY23" fmla="*/ 424991 h 3309821"/>
                <a:gd name="connsiteX24" fmla="*/ 175161 w 1715249"/>
                <a:gd name="connsiteY24" fmla="*/ 352601 h 3309821"/>
                <a:gd name="connsiteX25" fmla="*/ 297081 w 1715249"/>
                <a:gd name="connsiteY25" fmla="*/ 306881 h 3309821"/>
                <a:gd name="connsiteX26" fmla="*/ 335181 w 1715249"/>
                <a:gd name="connsiteY26" fmla="*/ 291641 h 3309821"/>
                <a:gd name="connsiteX27" fmla="*/ 457101 w 1715249"/>
                <a:gd name="connsiteY27" fmla="*/ 255446 h 3309821"/>
                <a:gd name="connsiteX28" fmla="*/ 544731 w 1715249"/>
                <a:gd name="connsiteY28" fmla="*/ 261161 h 3309821"/>
                <a:gd name="connsiteX29" fmla="*/ 563781 w 1715249"/>
                <a:gd name="connsiteY29" fmla="*/ 306881 h 3309821"/>
                <a:gd name="connsiteX30" fmla="*/ 548541 w 1715249"/>
                <a:gd name="connsiteY30" fmla="*/ 400226 h 3309821"/>
                <a:gd name="connsiteX31" fmla="*/ 577116 w 1715249"/>
                <a:gd name="connsiteY31" fmla="*/ 461186 h 3309821"/>
                <a:gd name="connsiteX32" fmla="*/ 700941 w 1715249"/>
                <a:gd name="connsiteY32" fmla="*/ 428801 h 3309821"/>
                <a:gd name="connsiteX33" fmla="*/ 777141 w 1715249"/>
                <a:gd name="connsiteY33" fmla="*/ 400226 h 3309821"/>
                <a:gd name="connsiteX34" fmla="*/ 830481 w 1715249"/>
                <a:gd name="connsiteY34" fmla="*/ 367841 h 3309821"/>
                <a:gd name="connsiteX35" fmla="*/ 853341 w 1715249"/>
                <a:gd name="connsiteY35" fmla="*/ 339266 h 3309821"/>
                <a:gd name="connsiteX36" fmla="*/ 834291 w 1715249"/>
                <a:gd name="connsiteY36" fmla="*/ 251636 h 3309821"/>
                <a:gd name="connsiteX37" fmla="*/ 853341 w 1715249"/>
                <a:gd name="connsiteY37" fmla="*/ 215441 h 3309821"/>
                <a:gd name="connsiteX38" fmla="*/ 977166 w 1715249"/>
                <a:gd name="connsiteY38" fmla="*/ 129716 h 3309821"/>
                <a:gd name="connsiteX39" fmla="*/ 1013361 w 1715249"/>
                <a:gd name="connsiteY39" fmla="*/ 108761 h 3309821"/>
                <a:gd name="connsiteX40" fmla="*/ 1112421 w 1715249"/>
                <a:gd name="connsiteY40" fmla="*/ 45896 h 3309821"/>
                <a:gd name="connsiteX41" fmla="*/ 1299111 w 1715249"/>
                <a:gd name="connsiteY41" fmla="*/ 3986 h 3309821"/>
                <a:gd name="connsiteX42" fmla="*/ 1411506 w 1715249"/>
                <a:gd name="connsiteY42" fmla="*/ 9701 h 3309821"/>
                <a:gd name="connsiteX43" fmla="*/ 1550571 w 1715249"/>
                <a:gd name="connsiteY43" fmla="*/ 74471 h 3309821"/>
                <a:gd name="connsiteX44" fmla="*/ 1643916 w 1715249"/>
                <a:gd name="connsiteY44" fmla="*/ 165911 h 3309821"/>
                <a:gd name="connsiteX45" fmla="*/ 1645821 w 1715249"/>
                <a:gd name="connsiteY45" fmla="*/ 274496 h 3309821"/>
                <a:gd name="connsiteX46" fmla="*/ 1659156 w 1715249"/>
                <a:gd name="connsiteY46" fmla="*/ 308786 h 3309821"/>
                <a:gd name="connsiteX47" fmla="*/ 1695351 w 1715249"/>
                <a:gd name="connsiteY47" fmla="*/ 367841 h 3309821"/>
                <a:gd name="connsiteX48" fmla="*/ 1714401 w 1715249"/>
                <a:gd name="connsiteY48" fmla="*/ 398321 h 3309821"/>
                <a:gd name="connsiteX49" fmla="*/ 1708686 w 1715249"/>
                <a:gd name="connsiteY49" fmla="*/ 484046 h 3309821"/>
                <a:gd name="connsiteX50" fmla="*/ 1680111 w 1715249"/>
                <a:gd name="connsiteY50" fmla="*/ 588821 h 3309821"/>
                <a:gd name="connsiteX51" fmla="*/ 1628676 w 1715249"/>
                <a:gd name="connsiteY51" fmla="*/ 746936 h 3309821"/>
                <a:gd name="connsiteX52" fmla="*/ 1470561 w 1715249"/>
                <a:gd name="connsiteY52" fmla="*/ 764081 h 3309821"/>
                <a:gd name="connsiteX53" fmla="*/ 1240056 w 1715249"/>
                <a:gd name="connsiteY53" fmla="*/ 745031 h 3309821"/>
                <a:gd name="connsiteX54" fmla="*/ 1125756 w 1715249"/>
                <a:gd name="connsiteY54" fmla="*/ 845996 h 3309821"/>
                <a:gd name="connsiteX55" fmla="*/ 1104801 w 1715249"/>
                <a:gd name="connsiteY55" fmla="*/ 863141 h 3309821"/>
                <a:gd name="connsiteX56" fmla="*/ 1051461 w 1715249"/>
                <a:gd name="connsiteY56" fmla="*/ 924101 h 3309821"/>
                <a:gd name="connsiteX57" fmla="*/ 1026696 w 1715249"/>
                <a:gd name="connsiteY57" fmla="*/ 958391 h 3309821"/>
                <a:gd name="connsiteX58" fmla="*/ 1007646 w 1715249"/>
                <a:gd name="connsiteY58" fmla="*/ 1000301 h 3309821"/>
                <a:gd name="connsiteX59" fmla="*/ 986691 w 1715249"/>
                <a:gd name="connsiteY59" fmla="*/ 1028876 h 3309821"/>
                <a:gd name="connsiteX60" fmla="*/ 967641 w 1715249"/>
                <a:gd name="connsiteY60" fmla="*/ 1068881 h 3309821"/>
                <a:gd name="connsiteX61" fmla="*/ 942876 w 1715249"/>
                <a:gd name="connsiteY61" fmla="*/ 1116506 h 3309821"/>
                <a:gd name="connsiteX62" fmla="*/ 929541 w 1715249"/>
                <a:gd name="connsiteY62" fmla="*/ 1148891 h 3309821"/>
                <a:gd name="connsiteX63" fmla="*/ 921921 w 1715249"/>
                <a:gd name="connsiteY63" fmla="*/ 1213661 h 3309821"/>
                <a:gd name="connsiteX64" fmla="*/ 967641 w 1715249"/>
                <a:gd name="connsiteY64" fmla="*/ 1242236 h 3309821"/>
                <a:gd name="connsiteX65" fmla="*/ 1009551 w 1715249"/>
                <a:gd name="connsiteY65" fmla="*/ 1287956 h 3309821"/>
                <a:gd name="connsiteX66" fmla="*/ 977166 w 1715249"/>
                <a:gd name="connsiteY66" fmla="*/ 1369871 h 3309821"/>
                <a:gd name="connsiteX67" fmla="*/ 944781 w 1715249"/>
                <a:gd name="connsiteY67" fmla="*/ 1428926 h 3309821"/>
                <a:gd name="connsiteX68" fmla="*/ 910491 w 1715249"/>
                <a:gd name="connsiteY68" fmla="*/ 1472741 h 3309821"/>
                <a:gd name="connsiteX69" fmla="*/ 843816 w 1715249"/>
                <a:gd name="connsiteY69" fmla="*/ 1545131 h 3309821"/>
                <a:gd name="connsiteX70" fmla="*/ 826671 w 1715249"/>
                <a:gd name="connsiteY70" fmla="*/ 1672766 h 3309821"/>
                <a:gd name="connsiteX71" fmla="*/ 803811 w 1715249"/>
                <a:gd name="connsiteY71" fmla="*/ 1836596 h 3309821"/>
                <a:gd name="connsiteX72" fmla="*/ 798096 w 1715249"/>
                <a:gd name="connsiteY72" fmla="*/ 1910891 h 3309821"/>
                <a:gd name="connsiteX73" fmla="*/ 788571 w 1715249"/>
                <a:gd name="connsiteY73" fmla="*/ 2124251 h 3309821"/>
                <a:gd name="connsiteX74" fmla="*/ 815241 w 1715249"/>
                <a:gd name="connsiteY74" fmla="*/ 2550971 h 3309821"/>
                <a:gd name="connsiteX75" fmla="*/ 828576 w 1715249"/>
                <a:gd name="connsiteY75" fmla="*/ 3065321 h 3309821"/>
                <a:gd name="connsiteX76" fmla="*/ 822861 w 1715249"/>
                <a:gd name="connsiteY76" fmla="*/ 3286301 h 3309821"/>
                <a:gd name="connsiteX77" fmla="*/ 739041 w 1715249"/>
                <a:gd name="connsiteY77" fmla="*/ 3303446 h 3309821"/>
                <a:gd name="connsiteX78" fmla="*/ 438051 w 1715249"/>
                <a:gd name="connsiteY78" fmla="*/ 3295826 h 3309821"/>
                <a:gd name="connsiteX79" fmla="*/ 308511 w 1715249"/>
                <a:gd name="connsiteY79" fmla="*/ 3290111 h 3309821"/>
                <a:gd name="connsiteX0" fmla="*/ 308511 w 1715249"/>
                <a:gd name="connsiteY0" fmla="*/ 3290111 h 3309821"/>
                <a:gd name="connsiteX1" fmla="*/ 291366 w 1715249"/>
                <a:gd name="connsiteY1" fmla="*/ 3185336 h 3309821"/>
                <a:gd name="connsiteX2" fmla="*/ 289461 w 1715249"/>
                <a:gd name="connsiteY2" fmla="*/ 3065321 h 3309821"/>
                <a:gd name="connsiteX3" fmla="*/ 253266 w 1715249"/>
                <a:gd name="connsiteY3" fmla="*/ 2771951 h 3309821"/>
                <a:gd name="connsiteX4" fmla="*/ 234216 w 1715249"/>
                <a:gd name="connsiteY4" fmla="*/ 2570021 h 3309821"/>
                <a:gd name="connsiteX5" fmla="*/ 224691 w 1715249"/>
                <a:gd name="connsiteY5" fmla="*/ 2457626 h 3309821"/>
                <a:gd name="connsiteX6" fmla="*/ 207546 w 1715249"/>
                <a:gd name="connsiteY6" fmla="*/ 2253791 h 3309821"/>
                <a:gd name="connsiteX7" fmla="*/ 188496 w 1715249"/>
                <a:gd name="connsiteY7" fmla="*/ 2067101 h 3309821"/>
                <a:gd name="connsiteX8" fmla="*/ 178971 w 1715249"/>
                <a:gd name="connsiteY8" fmla="*/ 1853741 h 3309821"/>
                <a:gd name="connsiteX9" fmla="*/ 192306 w 1715249"/>
                <a:gd name="connsiteY9" fmla="*/ 1185086 h 3309821"/>
                <a:gd name="connsiteX10" fmla="*/ 186591 w 1715249"/>
                <a:gd name="connsiteY10" fmla="*/ 1131746 h 3309821"/>
                <a:gd name="connsiteX11" fmla="*/ 178971 w 1715249"/>
                <a:gd name="connsiteY11" fmla="*/ 1084121 h 3309821"/>
                <a:gd name="connsiteX12" fmla="*/ 152301 w 1715249"/>
                <a:gd name="connsiteY12" fmla="*/ 1044116 h 3309821"/>
                <a:gd name="connsiteX13" fmla="*/ 114201 w 1715249"/>
                <a:gd name="connsiteY13" fmla="*/ 1000301 h 3309821"/>
                <a:gd name="connsiteX14" fmla="*/ 87531 w 1715249"/>
                <a:gd name="connsiteY14" fmla="*/ 971726 h 3309821"/>
                <a:gd name="connsiteX15" fmla="*/ 47526 w 1715249"/>
                <a:gd name="connsiteY15" fmla="*/ 924101 h 3309821"/>
                <a:gd name="connsiteX16" fmla="*/ 3711 w 1715249"/>
                <a:gd name="connsiteY16" fmla="*/ 836471 h 3309821"/>
                <a:gd name="connsiteX17" fmla="*/ 3711 w 1715249"/>
                <a:gd name="connsiteY17" fmla="*/ 773606 h 3309821"/>
                <a:gd name="connsiteX18" fmla="*/ 15141 w 1715249"/>
                <a:gd name="connsiteY18" fmla="*/ 718361 h 3309821"/>
                <a:gd name="connsiteX19" fmla="*/ 53241 w 1715249"/>
                <a:gd name="connsiteY19" fmla="*/ 649781 h 3309821"/>
                <a:gd name="connsiteX20" fmla="*/ 66576 w 1715249"/>
                <a:gd name="connsiteY20" fmla="*/ 571676 h 3309821"/>
                <a:gd name="connsiteX21" fmla="*/ 76101 w 1715249"/>
                <a:gd name="connsiteY21" fmla="*/ 535481 h 3309821"/>
                <a:gd name="connsiteX22" fmla="*/ 110391 w 1715249"/>
                <a:gd name="connsiteY22" fmla="*/ 482141 h 3309821"/>
                <a:gd name="connsiteX23" fmla="*/ 165636 w 1715249"/>
                <a:gd name="connsiteY23" fmla="*/ 424991 h 3309821"/>
                <a:gd name="connsiteX24" fmla="*/ 175161 w 1715249"/>
                <a:gd name="connsiteY24" fmla="*/ 352601 h 3309821"/>
                <a:gd name="connsiteX25" fmla="*/ 297081 w 1715249"/>
                <a:gd name="connsiteY25" fmla="*/ 306881 h 3309821"/>
                <a:gd name="connsiteX26" fmla="*/ 335181 w 1715249"/>
                <a:gd name="connsiteY26" fmla="*/ 291641 h 3309821"/>
                <a:gd name="connsiteX27" fmla="*/ 457101 w 1715249"/>
                <a:gd name="connsiteY27" fmla="*/ 255446 h 3309821"/>
                <a:gd name="connsiteX28" fmla="*/ 544731 w 1715249"/>
                <a:gd name="connsiteY28" fmla="*/ 261161 h 3309821"/>
                <a:gd name="connsiteX29" fmla="*/ 563781 w 1715249"/>
                <a:gd name="connsiteY29" fmla="*/ 306881 h 3309821"/>
                <a:gd name="connsiteX30" fmla="*/ 548541 w 1715249"/>
                <a:gd name="connsiteY30" fmla="*/ 400226 h 3309821"/>
                <a:gd name="connsiteX31" fmla="*/ 577116 w 1715249"/>
                <a:gd name="connsiteY31" fmla="*/ 461186 h 3309821"/>
                <a:gd name="connsiteX32" fmla="*/ 700941 w 1715249"/>
                <a:gd name="connsiteY32" fmla="*/ 428801 h 3309821"/>
                <a:gd name="connsiteX33" fmla="*/ 777141 w 1715249"/>
                <a:gd name="connsiteY33" fmla="*/ 400226 h 3309821"/>
                <a:gd name="connsiteX34" fmla="*/ 830481 w 1715249"/>
                <a:gd name="connsiteY34" fmla="*/ 367841 h 3309821"/>
                <a:gd name="connsiteX35" fmla="*/ 853341 w 1715249"/>
                <a:gd name="connsiteY35" fmla="*/ 339266 h 3309821"/>
                <a:gd name="connsiteX36" fmla="*/ 834291 w 1715249"/>
                <a:gd name="connsiteY36" fmla="*/ 251636 h 3309821"/>
                <a:gd name="connsiteX37" fmla="*/ 853341 w 1715249"/>
                <a:gd name="connsiteY37" fmla="*/ 215441 h 3309821"/>
                <a:gd name="connsiteX38" fmla="*/ 977166 w 1715249"/>
                <a:gd name="connsiteY38" fmla="*/ 129716 h 3309821"/>
                <a:gd name="connsiteX39" fmla="*/ 1013361 w 1715249"/>
                <a:gd name="connsiteY39" fmla="*/ 108761 h 3309821"/>
                <a:gd name="connsiteX40" fmla="*/ 1112421 w 1715249"/>
                <a:gd name="connsiteY40" fmla="*/ 45896 h 3309821"/>
                <a:gd name="connsiteX41" fmla="*/ 1299111 w 1715249"/>
                <a:gd name="connsiteY41" fmla="*/ 3986 h 3309821"/>
                <a:gd name="connsiteX42" fmla="*/ 1411506 w 1715249"/>
                <a:gd name="connsiteY42" fmla="*/ 9701 h 3309821"/>
                <a:gd name="connsiteX43" fmla="*/ 1550571 w 1715249"/>
                <a:gd name="connsiteY43" fmla="*/ 74471 h 3309821"/>
                <a:gd name="connsiteX44" fmla="*/ 1643916 w 1715249"/>
                <a:gd name="connsiteY44" fmla="*/ 165911 h 3309821"/>
                <a:gd name="connsiteX45" fmla="*/ 1645821 w 1715249"/>
                <a:gd name="connsiteY45" fmla="*/ 274496 h 3309821"/>
                <a:gd name="connsiteX46" fmla="*/ 1659156 w 1715249"/>
                <a:gd name="connsiteY46" fmla="*/ 308786 h 3309821"/>
                <a:gd name="connsiteX47" fmla="*/ 1695351 w 1715249"/>
                <a:gd name="connsiteY47" fmla="*/ 367841 h 3309821"/>
                <a:gd name="connsiteX48" fmla="*/ 1714401 w 1715249"/>
                <a:gd name="connsiteY48" fmla="*/ 398321 h 3309821"/>
                <a:gd name="connsiteX49" fmla="*/ 1708686 w 1715249"/>
                <a:gd name="connsiteY49" fmla="*/ 484046 h 3309821"/>
                <a:gd name="connsiteX50" fmla="*/ 1680111 w 1715249"/>
                <a:gd name="connsiteY50" fmla="*/ 588821 h 3309821"/>
                <a:gd name="connsiteX51" fmla="*/ 1628676 w 1715249"/>
                <a:gd name="connsiteY51" fmla="*/ 746936 h 3309821"/>
                <a:gd name="connsiteX52" fmla="*/ 1470561 w 1715249"/>
                <a:gd name="connsiteY52" fmla="*/ 764081 h 3309821"/>
                <a:gd name="connsiteX53" fmla="*/ 1240056 w 1715249"/>
                <a:gd name="connsiteY53" fmla="*/ 745031 h 3309821"/>
                <a:gd name="connsiteX54" fmla="*/ 1125756 w 1715249"/>
                <a:gd name="connsiteY54" fmla="*/ 845996 h 3309821"/>
                <a:gd name="connsiteX55" fmla="*/ 1051461 w 1715249"/>
                <a:gd name="connsiteY55" fmla="*/ 924101 h 3309821"/>
                <a:gd name="connsiteX56" fmla="*/ 1026696 w 1715249"/>
                <a:gd name="connsiteY56" fmla="*/ 958391 h 3309821"/>
                <a:gd name="connsiteX57" fmla="*/ 1007646 w 1715249"/>
                <a:gd name="connsiteY57" fmla="*/ 1000301 h 3309821"/>
                <a:gd name="connsiteX58" fmla="*/ 986691 w 1715249"/>
                <a:gd name="connsiteY58" fmla="*/ 1028876 h 3309821"/>
                <a:gd name="connsiteX59" fmla="*/ 967641 w 1715249"/>
                <a:gd name="connsiteY59" fmla="*/ 1068881 h 3309821"/>
                <a:gd name="connsiteX60" fmla="*/ 942876 w 1715249"/>
                <a:gd name="connsiteY60" fmla="*/ 1116506 h 3309821"/>
                <a:gd name="connsiteX61" fmla="*/ 929541 w 1715249"/>
                <a:gd name="connsiteY61" fmla="*/ 1148891 h 3309821"/>
                <a:gd name="connsiteX62" fmla="*/ 921921 w 1715249"/>
                <a:gd name="connsiteY62" fmla="*/ 1213661 h 3309821"/>
                <a:gd name="connsiteX63" fmla="*/ 967641 w 1715249"/>
                <a:gd name="connsiteY63" fmla="*/ 1242236 h 3309821"/>
                <a:gd name="connsiteX64" fmla="*/ 1009551 w 1715249"/>
                <a:gd name="connsiteY64" fmla="*/ 1287956 h 3309821"/>
                <a:gd name="connsiteX65" fmla="*/ 977166 w 1715249"/>
                <a:gd name="connsiteY65" fmla="*/ 1369871 h 3309821"/>
                <a:gd name="connsiteX66" fmla="*/ 944781 w 1715249"/>
                <a:gd name="connsiteY66" fmla="*/ 1428926 h 3309821"/>
                <a:gd name="connsiteX67" fmla="*/ 910491 w 1715249"/>
                <a:gd name="connsiteY67" fmla="*/ 1472741 h 3309821"/>
                <a:gd name="connsiteX68" fmla="*/ 843816 w 1715249"/>
                <a:gd name="connsiteY68" fmla="*/ 1545131 h 3309821"/>
                <a:gd name="connsiteX69" fmla="*/ 826671 w 1715249"/>
                <a:gd name="connsiteY69" fmla="*/ 1672766 h 3309821"/>
                <a:gd name="connsiteX70" fmla="*/ 803811 w 1715249"/>
                <a:gd name="connsiteY70" fmla="*/ 1836596 h 3309821"/>
                <a:gd name="connsiteX71" fmla="*/ 798096 w 1715249"/>
                <a:gd name="connsiteY71" fmla="*/ 1910891 h 3309821"/>
                <a:gd name="connsiteX72" fmla="*/ 788571 w 1715249"/>
                <a:gd name="connsiteY72" fmla="*/ 2124251 h 3309821"/>
                <a:gd name="connsiteX73" fmla="*/ 815241 w 1715249"/>
                <a:gd name="connsiteY73" fmla="*/ 2550971 h 3309821"/>
                <a:gd name="connsiteX74" fmla="*/ 828576 w 1715249"/>
                <a:gd name="connsiteY74" fmla="*/ 3065321 h 3309821"/>
                <a:gd name="connsiteX75" fmla="*/ 822861 w 1715249"/>
                <a:gd name="connsiteY75" fmla="*/ 3286301 h 3309821"/>
                <a:gd name="connsiteX76" fmla="*/ 739041 w 1715249"/>
                <a:gd name="connsiteY76" fmla="*/ 3303446 h 3309821"/>
                <a:gd name="connsiteX77" fmla="*/ 438051 w 1715249"/>
                <a:gd name="connsiteY77" fmla="*/ 3295826 h 3309821"/>
                <a:gd name="connsiteX78" fmla="*/ 308511 w 1715249"/>
                <a:gd name="connsiteY78" fmla="*/ 3290111 h 3309821"/>
                <a:gd name="connsiteX0" fmla="*/ 308511 w 1715249"/>
                <a:gd name="connsiteY0" fmla="*/ 3290111 h 3309821"/>
                <a:gd name="connsiteX1" fmla="*/ 291366 w 1715249"/>
                <a:gd name="connsiteY1" fmla="*/ 3185336 h 3309821"/>
                <a:gd name="connsiteX2" fmla="*/ 289461 w 1715249"/>
                <a:gd name="connsiteY2" fmla="*/ 3065321 h 3309821"/>
                <a:gd name="connsiteX3" fmla="*/ 253266 w 1715249"/>
                <a:gd name="connsiteY3" fmla="*/ 2771951 h 3309821"/>
                <a:gd name="connsiteX4" fmla="*/ 234216 w 1715249"/>
                <a:gd name="connsiteY4" fmla="*/ 2570021 h 3309821"/>
                <a:gd name="connsiteX5" fmla="*/ 224691 w 1715249"/>
                <a:gd name="connsiteY5" fmla="*/ 2457626 h 3309821"/>
                <a:gd name="connsiteX6" fmla="*/ 207546 w 1715249"/>
                <a:gd name="connsiteY6" fmla="*/ 2253791 h 3309821"/>
                <a:gd name="connsiteX7" fmla="*/ 188496 w 1715249"/>
                <a:gd name="connsiteY7" fmla="*/ 2067101 h 3309821"/>
                <a:gd name="connsiteX8" fmla="*/ 178971 w 1715249"/>
                <a:gd name="connsiteY8" fmla="*/ 1853741 h 3309821"/>
                <a:gd name="connsiteX9" fmla="*/ 192306 w 1715249"/>
                <a:gd name="connsiteY9" fmla="*/ 1185086 h 3309821"/>
                <a:gd name="connsiteX10" fmla="*/ 186591 w 1715249"/>
                <a:gd name="connsiteY10" fmla="*/ 1131746 h 3309821"/>
                <a:gd name="connsiteX11" fmla="*/ 178971 w 1715249"/>
                <a:gd name="connsiteY11" fmla="*/ 1084121 h 3309821"/>
                <a:gd name="connsiteX12" fmla="*/ 152301 w 1715249"/>
                <a:gd name="connsiteY12" fmla="*/ 1044116 h 3309821"/>
                <a:gd name="connsiteX13" fmla="*/ 114201 w 1715249"/>
                <a:gd name="connsiteY13" fmla="*/ 1000301 h 3309821"/>
                <a:gd name="connsiteX14" fmla="*/ 87531 w 1715249"/>
                <a:gd name="connsiteY14" fmla="*/ 971726 h 3309821"/>
                <a:gd name="connsiteX15" fmla="*/ 47526 w 1715249"/>
                <a:gd name="connsiteY15" fmla="*/ 924101 h 3309821"/>
                <a:gd name="connsiteX16" fmla="*/ 3711 w 1715249"/>
                <a:gd name="connsiteY16" fmla="*/ 836471 h 3309821"/>
                <a:gd name="connsiteX17" fmla="*/ 3711 w 1715249"/>
                <a:gd name="connsiteY17" fmla="*/ 773606 h 3309821"/>
                <a:gd name="connsiteX18" fmla="*/ 15141 w 1715249"/>
                <a:gd name="connsiteY18" fmla="*/ 718361 h 3309821"/>
                <a:gd name="connsiteX19" fmla="*/ 53241 w 1715249"/>
                <a:gd name="connsiteY19" fmla="*/ 649781 h 3309821"/>
                <a:gd name="connsiteX20" fmla="*/ 66576 w 1715249"/>
                <a:gd name="connsiteY20" fmla="*/ 571676 h 3309821"/>
                <a:gd name="connsiteX21" fmla="*/ 76101 w 1715249"/>
                <a:gd name="connsiteY21" fmla="*/ 535481 h 3309821"/>
                <a:gd name="connsiteX22" fmla="*/ 110391 w 1715249"/>
                <a:gd name="connsiteY22" fmla="*/ 482141 h 3309821"/>
                <a:gd name="connsiteX23" fmla="*/ 165636 w 1715249"/>
                <a:gd name="connsiteY23" fmla="*/ 424991 h 3309821"/>
                <a:gd name="connsiteX24" fmla="*/ 175161 w 1715249"/>
                <a:gd name="connsiteY24" fmla="*/ 352601 h 3309821"/>
                <a:gd name="connsiteX25" fmla="*/ 297081 w 1715249"/>
                <a:gd name="connsiteY25" fmla="*/ 306881 h 3309821"/>
                <a:gd name="connsiteX26" fmla="*/ 335181 w 1715249"/>
                <a:gd name="connsiteY26" fmla="*/ 291641 h 3309821"/>
                <a:gd name="connsiteX27" fmla="*/ 457101 w 1715249"/>
                <a:gd name="connsiteY27" fmla="*/ 255446 h 3309821"/>
                <a:gd name="connsiteX28" fmla="*/ 544731 w 1715249"/>
                <a:gd name="connsiteY28" fmla="*/ 261161 h 3309821"/>
                <a:gd name="connsiteX29" fmla="*/ 563781 w 1715249"/>
                <a:gd name="connsiteY29" fmla="*/ 306881 h 3309821"/>
                <a:gd name="connsiteX30" fmla="*/ 548541 w 1715249"/>
                <a:gd name="connsiteY30" fmla="*/ 400226 h 3309821"/>
                <a:gd name="connsiteX31" fmla="*/ 577116 w 1715249"/>
                <a:gd name="connsiteY31" fmla="*/ 461186 h 3309821"/>
                <a:gd name="connsiteX32" fmla="*/ 700941 w 1715249"/>
                <a:gd name="connsiteY32" fmla="*/ 428801 h 3309821"/>
                <a:gd name="connsiteX33" fmla="*/ 777141 w 1715249"/>
                <a:gd name="connsiteY33" fmla="*/ 400226 h 3309821"/>
                <a:gd name="connsiteX34" fmla="*/ 830481 w 1715249"/>
                <a:gd name="connsiteY34" fmla="*/ 367841 h 3309821"/>
                <a:gd name="connsiteX35" fmla="*/ 853341 w 1715249"/>
                <a:gd name="connsiteY35" fmla="*/ 339266 h 3309821"/>
                <a:gd name="connsiteX36" fmla="*/ 834291 w 1715249"/>
                <a:gd name="connsiteY36" fmla="*/ 251636 h 3309821"/>
                <a:gd name="connsiteX37" fmla="*/ 853341 w 1715249"/>
                <a:gd name="connsiteY37" fmla="*/ 215441 h 3309821"/>
                <a:gd name="connsiteX38" fmla="*/ 977166 w 1715249"/>
                <a:gd name="connsiteY38" fmla="*/ 129716 h 3309821"/>
                <a:gd name="connsiteX39" fmla="*/ 1013361 w 1715249"/>
                <a:gd name="connsiteY39" fmla="*/ 108761 h 3309821"/>
                <a:gd name="connsiteX40" fmla="*/ 1112421 w 1715249"/>
                <a:gd name="connsiteY40" fmla="*/ 45896 h 3309821"/>
                <a:gd name="connsiteX41" fmla="*/ 1299111 w 1715249"/>
                <a:gd name="connsiteY41" fmla="*/ 3986 h 3309821"/>
                <a:gd name="connsiteX42" fmla="*/ 1411506 w 1715249"/>
                <a:gd name="connsiteY42" fmla="*/ 9701 h 3309821"/>
                <a:gd name="connsiteX43" fmla="*/ 1550571 w 1715249"/>
                <a:gd name="connsiteY43" fmla="*/ 74471 h 3309821"/>
                <a:gd name="connsiteX44" fmla="*/ 1643916 w 1715249"/>
                <a:gd name="connsiteY44" fmla="*/ 165911 h 3309821"/>
                <a:gd name="connsiteX45" fmla="*/ 1645821 w 1715249"/>
                <a:gd name="connsiteY45" fmla="*/ 274496 h 3309821"/>
                <a:gd name="connsiteX46" fmla="*/ 1659156 w 1715249"/>
                <a:gd name="connsiteY46" fmla="*/ 308786 h 3309821"/>
                <a:gd name="connsiteX47" fmla="*/ 1695351 w 1715249"/>
                <a:gd name="connsiteY47" fmla="*/ 367841 h 3309821"/>
                <a:gd name="connsiteX48" fmla="*/ 1714401 w 1715249"/>
                <a:gd name="connsiteY48" fmla="*/ 398321 h 3309821"/>
                <a:gd name="connsiteX49" fmla="*/ 1708686 w 1715249"/>
                <a:gd name="connsiteY49" fmla="*/ 484046 h 3309821"/>
                <a:gd name="connsiteX50" fmla="*/ 1680111 w 1715249"/>
                <a:gd name="connsiteY50" fmla="*/ 588821 h 3309821"/>
                <a:gd name="connsiteX51" fmla="*/ 1628676 w 1715249"/>
                <a:gd name="connsiteY51" fmla="*/ 746936 h 3309821"/>
                <a:gd name="connsiteX52" fmla="*/ 1470561 w 1715249"/>
                <a:gd name="connsiteY52" fmla="*/ 764081 h 3309821"/>
                <a:gd name="connsiteX53" fmla="*/ 1240056 w 1715249"/>
                <a:gd name="connsiteY53" fmla="*/ 745031 h 3309821"/>
                <a:gd name="connsiteX54" fmla="*/ 1125756 w 1715249"/>
                <a:gd name="connsiteY54" fmla="*/ 845996 h 3309821"/>
                <a:gd name="connsiteX55" fmla="*/ 1051461 w 1715249"/>
                <a:gd name="connsiteY55" fmla="*/ 924101 h 3309821"/>
                <a:gd name="connsiteX56" fmla="*/ 1007646 w 1715249"/>
                <a:gd name="connsiteY56" fmla="*/ 1000301 h 3309821"/>
                <a:gd name="connsiteX57" fmla="*/ 986691 w 1715249"/>
                <a:gd name="connsiteY57" fmla="*/ 1028876 h 3309821"/>
                <a:gd name="connsiteX58" fmla="*/ 967641 w 1715249"/>
                <a:gd name="connsiteY58" fmla="*/ 1068881 h 3309821"/>
                <a:gd name="connsiteX59" fmla="*/ 942876 w 1715249"/>
                <a:gd name="connsiteY59" fmla="*/ 1116506 h 3309821"/>
                <a:gd name="connsiteX60" fmla="*/ 929541 w 1715249"/>
                <a:gd name="connsiteY60" fmla="*/ 1148891 h 3309821"/>
                <a:gd name="connsiteX61" fmla="*/ 921921 w 1715249"/>
                <a:gd name="connsiteY61" fmla="*/ 1213661 h 3309821"/>
                <a:gd name="connsiteX62" fmla="*/ 967641 w 1715249"/>
                <a:gd name="connsiteY62" fmla="*/ 1242236 h 3309821"/>
                <a:gd name="connsiteX63" fmla="*/ 1009551 w 1715249"/>
                <a:gd name="connsiteY63" fmla="*/ 1287956 h 3309821"/>
                <a:gd name="connsiteX64" fmla="*/ 977166 w 1715249"/>
                <a:gd name="connsiteY64" fmla="*/ 1369871 h 3309821"/>
                <a:gd name="connsiteX65" fmla="*/ 944781 w 1715249"/>
                <a:gd name="connsiteY65" fmla="*/ 1428926 h 3309821"/>
                <a:gd name="connsiteX66" fmla="*/ 910491 w 1715249"/>
                <a:gd name="connsiteY66" fmla="*/ 1472741 h 3309821"/>
                <a:gd name="connsiteX67" fmla="*/ 843816 w 1715249"/>
                <a:gd name="connsiteY67" fmla="*/ 1545131 h 3309821"/>
                <a:gd name="connsiteX68" fmla="*/ 826671 w 1715249"/>
                <a:gd name="connsiteY68" fmla="*/ 1672766 h 3309821"/>
                <a:gd name="connsiteX69" fmla="*/ 803811 w 1715249"/>
                <a:gd name="connsiteY69" fmla="*/ 1836596 h 3309821"/>
                <a:gd name="connsiteX70" fmla="*/ 798096 w 1715249"/>
                <a:gd name="connsiteY70" fmla="*/ 1910891 h 3309821"/>
                <a:gd name="connsiteX71" fmla="*/ 788571 w 1715249"/>
                <a:gd name="connsiteY71" fmla="*/ 2124251 h 3309821"/>
                <a:gd name="connsiteX72" fmla="*/ 815241 w 1715249"/>
                <a:gd name="connsiteY72" fmla="*/ 2550971 h 3309821"/>
                <a:gd name="connsiteX73" fmla="*/ 828576 w 1715249"/>
                <a:gd name="connsiteY73" fmla="*/ 3065321 h 3309821"/>
                <a:gd name="connsiteX74" fmla="*/ 822861 w 1715249"/>
                <a:gd name="connsiteY74" fmla="*/ 3286301 h 3309821"/>
                <a:gd name="connsiteX75" fmla="*/ 739041 w 1715249"/>
                <a:gd name="connsiteY75" fmla="*/ 3303446 h 3309821"/>
                <a:gd name="connsiteX76" fmla="*/ 438051 w 1715249"/>
                <a:gd name="connsiteY76" fmla="*/ 3295826 h 3309821"/>
                <a:gd name="connsiteX77" fmla="*/ 308511 w 1715249"/>
                <a:gd name="connsiteY77" fmla="*/ 3290111 h 3309821"/>
                <a:gd name="connsiteX0" fmla="*/ 308511 w 1715249"/>
                <a:gd name="connsiteY0" fmla="*/ 3290111 h 3309821"/>
                <a:gd name="connsiteX1" fmla="*/ 291366 w 1715249"/>
                <a:gd name="connsiteY1" fmla="*/ 3185336 h 3309821"/>
                <a:gd name="connsiteX2" fmla="*/ 289461 w 1715249"/>
                <a:gd name="connsiteY2" fmla="*/ 3065321 h 3309821"/>
                <a:gd name="connsiteX3" fmla="*/ 253266 w 1715249"/>
                <a:gd name="connsiteY3" fmla="*/ 2771951 h 3309821"/>
                <a:gd name="connsiteX4" fmla="*/ 234216 w 1715249"/>
                <a:gd name="connsiteY4" fmla="*/ 2570021 h 3309821"/>
                <a:gd name="connsiteX5" fmla="*/ 224691 w 1715249"/>
                <a:gd name="connsiteY5" fmla="*/ 2457626 h 3309821"/>
                <a:gd name="connsiteX6" fmla="*/ 207546 w 1715249"/>
                <a:gd name="connsiteY6" fmla="*/ 2253791 h 3309821"/>
                <a:gd name="connsiteX7" fmla="*/ 188496 w 1715249"/>
                <a:gd name="connsiteY7" fmla="*/ 2067101 h 3309821"/>
                <a:gd name="connsiteX8" fmla="*/ 178971 w 1715249"/>
                <a:gd name="connsiteY8" fmla="*/ 1853741 h 3309821"/>
                <a:gd name="connsiteX9" fmla="*/ 192306 w 1715249"/>
                <a:gd name="connsiteY9" fmla="*/ 1185086 h 3309821"/>
                <a:gd name="connsiteX10" fmla="*/ 186591 w 1715249"/>
                <a:gd name="connsiteY10" fmla="*/ 1131746 h 3309821"/>
                <a:gd name="connsiteX11" fmla="*/ 178971 w 1715249"/>
                <a:gd name="connsiteY11" fmla="*/ 1084121 h 3309821"/>
                <a:gd name="connsiteX12" fmla="*/ 152301 w 1715249"/>
                <a:gd name="connsiteY12" fmla="*/ 1044116 h 3309821"/>
                <a:gd name="connsiteX13" fmla="*/ 114201 w 1715249"/>
                <a:gd name="connsiteY13" fmla="*/ 1000301 h 3309821"/>
                <a:gd name="connsiteX14" fmla="*/ 87531 w 1715249"/>
                <a:gd name="connsiteY14" fmla="*/ 971726 h 3309821"/>
                <a:gd name="connsiteX15" fmla="*/ 47526 w 1715249"/>
                <a:gd name="connsiteY15" fmla="*/ 924101 h 3309821"/>
                <a:gd name="connsiteX16" fmla="*/ 3711 w 1715249"/>
                <a:gd name="connsiteY16" fmla="*/ 836471 h 3309821"/>
                <a:gd name="connsiteX17" fmla="*/ 3711 w 1715249"/>
                <a:gd name="connsiteY17" fmla="*/ 773606 h 3309821"/>
                <a:gd name="connsiteX18" fmla="*/ 15141 w 1715249"/>
                <a:gd name="connsiteY18" fmla="*/ 718361 h 3309821"/>
                <a:gd name="connsiteX19" fmla="*/ 53241 w 1715249"/>
                <a:gd name="connsiteY19" fmla="*/ 649781 h 3309821"/>
                <a:gd name="connsiteX20" fmla="*/ 66576 w 1715249"/>
                <a:gd name="connsiteY20" fmla="*/ 571676 h 3309821"/>
                <a:gd name="connsiteX21" fmla="*/ 76101 w 1715249"/>
                <a:gd name="connsiteY21" fmla="*/ 535481 h 3309821"/>
                <a:gd name="connsiteX22" fmla="*/ 110391 w 1715249"/>
                <a:gd name="connsiteY22" fmla="*/ 482141 h 3309821"/>
                <a:gd name="connsiteX23" fmla="*/ 165636 w 1715249"/>
                <a:gd name="connsiteY23" fmla="*/ 424991 h 3309821"/>
                <a:gd name="connsiteX24" fmla="*/ 175161 w 1715249"/>
                <a:gd name="connsiteY24" fmla="*/ 352601 h 3309821"/>
                <a:gd name="connsiteX25" fmla="*/ 297081 w 1715249"/>
                <a:gd name="connsiteY25" fmla="*/ 306881 h 3309821"/>
                <a:gd name="connsiteX26" fmla="*/ 335181 w 1715249"/>
                <a:gd name="connsiteY26" fmla="*/ 291641 h 3309821"/>
                <a:gd name="connsiteX27" fmla="*/ 457101 w 1715249"/>
                <a:gd name="connsiteY27" fmla="*/ 255446 h 3309821"/>
                <a:gd name="connsiteX28" fmla="*/ 544731 w 1715249"/>
                <a:gd name="connsiteY28" fmla="*/ 261161 h 3309821"/>
                <a:gd name="connsiteX29" fmla="*/ 563781 w 1715249"/>
                <a:gd name="connsiteY29" fmla="*/ 306881 h 3309821"/>
                <a:gd name="connsiteX30" fmla="*/ 548541 w 1715249"/>
                <a:gd name="connsiteY30" fmla="*/ 400226 h 3309821"/>
                <a:gd name="connsiteX31" fmla="*/ 577116 w 1715249"/>
                <a:gd name="connsiteY31" fmla="*/ 461186 h 3309821"/>
                <a:gd name="connsiteX32" fmla="*/ 700941 w 1715249"/>
                <a:gd name="connsiteY32" fmla="*/ 428801 h 3309821"/>
                <a:gd name="connsiteX33" fmla="*/ 777141 w 1715249"/>
                <a:gd name="connsiteY33" fmla="*/ 400226 h 3309821"/>
                <a:gd name="connsiteX34" fmla="*/ 830481 w 1715249"/>
                <a:gd name="connsiteY34" fmla="*/ 367841 h 3309821"/>
                <a:gd name="connsiteX35" fmla="*/ 853341 w 1715249"/>
                <a:gd name="connsiteY35" fmla="*/ 339266 h 3309821"/>
                <a:gd name="connsiteX36" fmla="*/ 834291 w 1715249"/>
                <a:gd name="connsiteY36" fmla="*/ 251636 h 3309821"/>
                <a:gd name="connsiteX37" fmla="*/ 853341 w 1715249"/>
                <a:gd name="connsiteY37" fmla="*/ 215441 h 3309821"/>
                <a:gd name="connsiteX38" fmla="*/ 977166 w 1715249"/>
                <a:gd name="connsiteY38" fmla="*/ 129716 h 3309821"/>
                <a:gd name="connsiteX39" fmla="*/ 1013361 w 1715249"/>
                <a:gd name="connsiteY39" fmla="*/ 108761 h 3309821"/>
                <a:gd name="connsiteX40" fmla="*/ 1112421 w 1715249"/>
                <a:gd name="connsiteY40" fmla="*/ 45896 h 3309821"/>
                <a:gd name="connsiteX41" fmla="*/ 1299111 w 1715249"/>
                <a:gd name="connsiteY41" fmla="*/ 3986 h 3309821"/>
                <a:gd name="connsiteX42" fmla="*/ 1411506 w 1715249"/>
                <a:gd name="connsiteY42" fmla="*/ 9701 h 3309821"/>
                <a:gd name="connsiteX43" fmla="*/ 1550571 w 1715249"/>
                <a:gd name="connsiteY43" fmla="*/ 74471 h 3309821"/>
                <a:gd name="connsiteX44" fmla="*/ 1643916 w 1715249"/>
                <a:gd name="connsiteY44" fmla="*/ 165911 h 3309821"/>
                <a:gd name="connsiteX45" fmla="*/ 1645821 w 1715249"/>
                <a:gd name="connsiteY45" fmla="*/ 274496 h 3309821"/>
                <a:gd name="connsiteX46" fmla="*/ 1659156 w 1715249"/>
                <a:gd name="connsiteY46" fmla="*/ 308786 h 3309821"/>
                <a:gd name="connsiteX47" fmla="*/ 1695351 w 1715249"/>
                <a:gd name="connsiteY47" fmla="*/ 367841 h 3309821"/>
                <a:gd name="connsiteX48" fmla="*/ 1714401 w 1715249"/>
                <a:gd name="connsiteY48" fmla="*/ 398321 h 3309821"/>
                <a:gd name="connsiteX49" fmla="*/ 1708686 w 1715249"/>
                <a:gd name="connsiteY49" fmla="*/ 484046 h 3309821"/>
                <a:gd name="connsiteX50" fmla="*/ 1680111 w 1715249"/>
                <a:gd name="connsiteY50" fmla="*/ 588821 h 3309821"/>
                <a:gd name="connsiteX51" fmla="*/ 1628676 w 1715249"/>
                <a:gd name="connsiteY51" fmla="*/ 746936 h 3309821"/>
                <a:gd name="connsiteX52" fmla="*/ 1470561 w 1715249"/>
                <a:gd name="connsiteY52" fmla="*/ 764081 h 3309821"/>
                <a:gd name="connsiteX53" fmla="*/ 1240056 w 1715249"/>
                <a:gd name="connsiteY53" fmla="*/ 745031 h 3309821"/>
                <a:gd name="connsiteX54" fmla="*/ 1125756 w 1715249"/>
                <a:gd name="connsiteY54" fmla="*/ 845996 h 3309821"/>
                <a:gd name="connsiteX55" fmla="*/ 1051461 w 1715249"/>
                <a:gd name="connsiteY55" fmla="*/ 924101 h 3309821"/>
                <a:gd name="connsiteX56" fmla="*/ 986691 w 1715249"/>
                <a:gd name="connsiteY56" fmla="*/ 1028876 h 3309821"/>
                <a:gd name="connsiteX57" fmla="*/ 967641 w 1715249"/>
                <a:gd name="connsiteY57" fmla="*/ 1068881 h 3309821"/>
                <a:gd name="connsiteX58" fmla="*/ 942876 w 1715249"/>
                <a:gd name="connsiteY58" fmla="*/ 1116506 h 3309821"/>
                <a:gd name="connsiteX59" fmla="*/ 929541 w 1715249"/>
                <a:gd name="connsiteY59" fmla="*/ 1148891 h 3309821"/>
                <a:gd name="connsiteX60" fmla="*/ 921921 w 1715249"/>
                <a:gd name="connsiteY60" fmla="*/ 1213661 h 3309821"/>
                <a:gd name="connsiteX61" fmla="*/ 967641 w 1715249"/>
                <a:gd name="connsiteY61" fmla="*/ 1242236 h 3309821"/>
                <a:gd name="connsiteX62" fmla="*/ 1009551 w 1715249"/>
                <a:gd name="connsiteY62" fmla="*/ 1287956 h 3309821"/>
                <a:gd name="connsiteX63" fmla="*/ 977166 w 1715249"/>
                <a:gd name="connsiteY63" fmla="*/ 1369871 h 3309821"/>
                <a:gd name="connsiteX64" fmla="*/ 944781 w 1715249"/>
                <a:gd name="connsiteY64" fmla="*/ 1428926 h 3309821"/>
                <a:gd name="connsiteX65" fmla="*/ 910491 w 1715249"/>
                <a:gd name="connsiteY65" fmla="*/ 1472741 h 3309821"/>
                <a:gd name="connsiteX66" fmla="*/ 843816 w 1715249"/>
                <a:gd name="connsiteY66" fmla="*/ 1545131 h 3309821"/>
                <a:gd name="connsiteX67" fmla="*/ 826671 w 1715249"/>
                <a:gd name="connsiteY67" fmla="*/ 1672766 h 3309821"/>
                <a:gd name="connsiteX68" fmla="*/ 803811 w 1715249"/>
                <a:gd name="connsiteY68" fmla="*/ 1836596 h 3309821"/>
                <a:gd name="connsiteX69" fmla="*/ 798096 w 1715249"/>
                <a:gd name="connsiteY69" fmla="*/ 1910891 h 3309821"/>
                <a:gd name="connsiteX70" fmla="*/ 788571 w 1715249"/>
                <a:gd name="connsiteY70" fmla="*/ 2124251 h 3309821"/>
                <a:gd name="connsiteX71" fmla="*/ 815241 w 1715249"/>
                <a:gd name="connsiteY71" fmla="*/ 2550971 h 3309821"/>
                <a:gd name="connsiteX72" fmla="*/ 828576 w 1715249"/>
                <a:gd name="connsiteY72" fmla="*/ 3065321 h 3309821"/>
                <a:gd name="connsiteX73" fmla="*/ 822861 w 1715249"/>
                <a:gd name="connsiteY73" fmla="*/ 3286301 h 3309821"/>
                <a:gd name="connsiteX74" fmla="*/ 739041 w 1715249"/>
                <a:gd name="connsiteY74" fmla="*/ 3303446 h 3309821"/>
                <a:gd name="connsiteX75" fmla="*/ 438051 w 1715249"/>
                <a:gd name="connsiteY75" fmla="*/ 3295826 h 3309821"/>
                <a:gd name="connsiteX76" fmla="*/ 308511 w 1715249"/>
                <a:gd name="connsiteY76" fmla="*/ 3290111 h 3309821"/>
                <a:gd name="connsiteX0" fmla="*/ 308511 w 1715249"/>
                <a:gd name="connsiteY0" fmla="*/ 3290111 h 3309821"/>
                <a:gd name="connsiteX1" fmla="*/ 291366 w 1715249"/>
                <a:gd name="connsiteY1" fmla="*/ 3185336 h 3309821"/>
                <a:gd name="connsiteX2" fmla="*/ 289461 w 1715249"/>
                <a:gd name="connsiteY2" fmla="*/ 3065321 h 3309821"/>
                <a:gd name="connsiteX3" fmla="*/ 253266 w 1715249"/>
                <a:gd name="connsiteY3" fmla="*/ 2771951 h 3309821"/>
                <a:gd name="connsiteX4" fmla="*/ 234216 w 1715249"/>
                <a:gd name="connsiteY4" fmla="*/ 2570021 h 3309821"/>
                <a:gd name="connsiteX5" fmla="*/ 224691 w 1715249"/>
                <a:gd name="connsiteY5" fmla="*/ 2457626 h 3309821"/>
                <a:gd name="connsiteX6" fmla="*/ 207546 w 1715249"/>
                <a:gd name="connsiteY6" fmla="*/ 2253791 h 3309821"/>
                <a:gd name="connsiteX7" fmla="*/ 188496 w 1715249"/>
                <a:gd name="connsiteY7" fmla="*/ 2067101 h 3309821"/>
                <a:gd name="connsiteX8" fmla="*/ 178971 w 1715249"/>
                <a:gd name="connsiteY8" fmla="*/ 1853741 h 3309821"/>
                <a:gd name="connsiteX9" fmla="*/ 192306 w 1715249"/>
                <a:gd name="connsiteY9" fmla="*/ 1185086 h 3309821"/>
                <a:gd name="connsiteX10" fmla="*/ 186591 w 1715249"/>
                <a:gd name="connsiteY10" fmla="*/ 1131746 h 3309821"/>
                <a:gd name="connsiteX11" fmla="*/ 178971 w 1715249"/>
                <a:gd name="connsiteY11" fmla="*/ 1084121 h 3309821"/>
                <a:gd name="connsiteX12" fmla="*/ 152301 w 1715249"/>
                <a:gd name="connsiteY12" fmla="*/ 1044116 h 3309821"/>
                <a:gd name="connsiteX13" fmla="*/ 114201 w 1715249"/>
                <a:gd name="connsiteY13" fmla="*/ 1000301 h 3309821"/>
                <a:gd name="connsiteX14" fmla="*/ 87531 w 1715249"/>
                <a:gd name="connsiteY14" fmla="*/ 971726 h 3309821"/>
                <a:gd name="connsiteX15" fmla="*/ 47526 w 1715249"/>
                <a:gd name="connsiteY15" fmla="*/ 924101 h 3309821"/>
                <a:gd name="connsiteX16" fmla="*/ 3711 w 1715249"/>
                <a:gd name="connsiteY16" fmla="*/ 836471 h 3309821"/>
                <a:gd name="connsiteX17" fmla="*/ 3711 w 1715249"/>
                <a:gd name="connsiteY17" fmla="*/ 773606 h 3309821"/>
                <a:gd name="connsiteX18" fmla="*/ 15141 w 1715249"/>
                <a:gd name="connsiteY18" fmla="*/ 718361 h 3309821"/>
                <a:gd name="connsiteX19" fmla="*/ 53241 w 1715249"/>
                <a:gd name="connsiteY19" fmla="*/ 649781 h 3309821"/>
                <a:gd name="connsiteX20" fmla="*/ 66576 w 1715249"/>
                <a:gd name="connsiteY20" fmla="*/ 571676 h 3309821"/>
                <a:gd name="connsiteX21" fmla="*/ 76101 w 1715249"/>
                <a:gd name="connsiteY21" fmla="*/ 535481 h 3309821"/>
                <a:gd name="connsiteX22" fmla="*/ 110391 w 1715249"/>
                <a:gd name="connsiteY22" fmla="*/ 482141 h 3309821"/>
                <a:gd name="connsiteX23" fmla="*/ 165636 w 1715249"/>
                <a:gd name="connsiteY23" fmla="*/ 424991 h 3309821"/>
                <a:gd name="connsiteX24" fmla="*/ 175161 w 1715249"/>
                <a:gd name="connsiteY24" fmla="*/ 352601 h 3309821"/>
                <a:gd name="connsiteX25" fmla="*/ 297081 w 1715249"/>
                <a:gd name="connsiteY25" fmla="*/ 306881 h 3309821"/>
                <a:gd name="connsiteX26" fmla="*/ 335181 w 1715249"/>
                <a:gd name="connsiteY26" fmla="*/ 291641 h 3309821"/>
                <a:gd name="connsiteX27" fmla="*/ 457101 w 1715249"/>
                <a:gd name="connsiteY27" fmla="*/ 255446 h 3309821"/>
                <a:gd name="connsiteX28" fmla="*/ 544731 w 1715249"/>
                <a:gd name="connsiteY28" fmla="*/ 261161 h 3309821"/>
                <a:gd name="connsiteX29" fmla="*/ 563781 w 1715249"/>
                <a:gd name="connsiteY29" fmla="*/ 306881 h 3309821"/>
                <a:gd name="connsiteX30" fmla="*/ 548541 w 1715249"/>
                <a:gd name="connsiteY30" fmla="*/ 400226 h 3309821"/>
                <a:gd name="connsiteX31" fmla="*/ 577116 w 1715249"/>
                <a:gd name="connsiteY31" fmla="*/ 461186 h 3309821"/>
                <a:gd name="connsiteX32" fmla="*/ 700941 w 1715249"/>
                <a:gd name="connsiteY32" fmla="*/ 428801 h 3309821"/>
                <a:gd name="connsiteX33" fmla="*/ 777141 w 1715249"/>
                <a:gd name="connsiteY33" fmla="*/ 400226 h 3309821"/>
                <a:gd name="connsiteX34" fmla="*/ 830481 w 1715249"/>
                <a:gd name="connsiteY34" fmla="*/ 367841 h 3309821"/>
                <a:gd name="connsiteX35" fmla="*/ 853341 w 1715249"/>
                <a:gd name="connsiteY35" fmla="*/ 339266 h 3309821"/>
                <a:gd name="connsiteX36" fmla="*/ 834291 w 1715249"/>
                <a:gd name="connsiteY36" fmla="*/ 251636 h 3309821"/>
                <a:gd name="connsiteX37" fmla="*/ 853341 w 1715249"/>
                <a:gd name="connsiteY37" fmla="*/ 215441 h 3309821"/>
                <a:gd name="connsiteX38" fmla="*/ 977166 w 1715249"/>
                <a:gd name="connsiteY38" fmla="*/ 129716 h 3309821"/>
                <a:gd name="connsiteX39" fmla="*/ 1013361 w 1715249"/>
                <a:gd name="connsiteY39" fmla="*/ 108761 h 3309821"/>
                <a:gd name="connsiteX40" fmla="*/ 1112421 w 1715249"/>
                <a:gd name="connsiteY40" fmla="*/ 45896 h 3309821"/>
                <a:gd name="connsiteX41" fmla="*/ 1299111 w 1715249"/>
                <a:gd name="connsiteY41" fmla="*/ 3986 h 3309821"/>
                <a:gd name="connsiteX42" fmla="*/ 1411506 w 1715249"/>
                <a:gd name="connsiteY42" fmla="*/ 9701 h 3309821"/>
                <a:gd name="connsiteX43" fmla="*/ 1550571 w 1715249"/>
                <a:gd name="connsiteY43" fmla="*/ 74471 h 3309821"/>
                <a:gd name="connsiteX44" fmla="*/ 1643916 w 1715249"/>
                <a:gd name="connsiteY44" fmla="*/ 165911 h 3309821"/>
                <a:gd name="connsiteX45" fmla="*/ 1645821 w 1715249"/>
                <a:gd name="connsiteY45" fmla="*/ 274496 h 3309821"/>
                <a:gd name="connsiteX46" fmla="*/ 1659156 w 1715249"/>
                <a:gd name="connsiteY46" fmla="*/ 308786 h 3309821"/>
                <a:gd name="connsiteX47" fmla="*/ 1695351 w 1715249"/>
                <a:gd name="connsiteY47" fmla="*/ 367841 h 3309821"/>
                <a:gd name="connsiteX48" fmla="*/ 1714401 w 1715249"/>
                <a:gd name="connsiteY48" fmla="*/ 398321 h 3309821"/>
                <a:gd name="connsiteX49" fmla="*/ 1708686 w 1715249"/>
                <a:gd name="connsiteY49" fmla="*/ 484046 h 3309821"/>
                <a:gd name="connsiteX50" fmla="*/ 1680111 w 1715249"/>
                <a:gd name="connsiteY50" fmla="*/ 588821 h 3309821"/>
                <a:gd name="connsiteX51" fmla="*/ 1628676 w 1715249"/>
                <a:gd name="connsiteY51" fmla="*/ 746936 h 3309821"/>
                <a:gd name="connsiteX52" fmla="*/ 1470561 w 1715249"/>
                <a:gd name="connsiteY52" fmla="*/ 764081 h 3309821"/>
                <a:gd name="connsiteX53" fmla="*/ 1240056 w 1715249"/>
                <a:gd name="connsiteY53" fmla="*/ 745031 h 3309821"/>
                <a:gd name="connsiteX54" fmla="*/ 1125756 w 1715249"/>
                <a:gd name="connsiteY54" fmla="*/ 845996 h 3309821"/>
                <a:gd name="connsiteX55" fmla="*/ 1051461 w 1715249"/>
                <a:gd name="connsiteY55" fmla="*/ 924101 h 3309821"/>
                <a:gd name="connsiteX56" fmla="*/ 986691 w 1715249"/>
                <a:gd name="connsiteY56" fmla="*/ 1028876 h 3309821"/>
                <a:gd name="connsiteX57" fmla="*/ 942876 w 1715249"/>
                <a:gd name="connsiteY57" fmla="*/ 1116506 h 3309821"/>
                <a:gd name="connsiteX58" fmla="*/ 929541 w 1715249"/>
                <a:gd name="connsiteY58" fmla="*/ 1148891 h 3309821"/>
                <a:gd name="connsiteX59" fmla="*/ 921921 w 1715249"/>
                <a:gd name="connsiteY59" fmla="*/ 1213661 h 3309821"/>
                <a:gd name="connsiteX60" fmla="*/ 967641 w 1715249"/>
                <a:gd name="connsiteY60" fmla="*/ 1242236 h 3309821"/>
                <a:gd name="connsiteX61" fmla="*/ 1009551 w 1715249"/>
                <a:gd name="connsiteY61" fmla="*/ 1287956 h 3309821"/>
                <a:gd name="connsiteX62" fmla="*/ 977166 w 1715249"/>
                <a:gd name="connsiteY62" fmla="*/ 1369871 h 3309821"/>
                <a:gd name="connsiteX63" fmla="*/ 944781 w 1715249"/>
                <a:gd name="connsiteY63" fmla="*/ 1428926 h 3309821"/>
                <a:gd name="connsiteX64" fmla="*/ 910491 w 1715249"/>
                <a:gd name="connsiteY64" fmla="*/ 1472741 h 3309821"/>
                <a:gd name="connsiteX65" fmla="*/ 843816 w 1715249"/>
                <a:gd name="connsiteY65" fmla="*/ 1545131 h 3309821"/>
                <a:gd name="connsiteX66" fmla="*/ 826671 w 1715249"/>
                <a:gd name="connsiteY66" fmla="*/ 1672766 h 3309821"/>
                <a:gd name="connsiteX67" fmla="*/ 803811 w 1715249"/>
                <a:gd name="connsiteY67" fmla="*/ 1836596 h 3309821"/>
                <a:gd name="connsiteX68" fmla="*/ 798096 w 1715249"/>
                <a:gd name="connsiteY68" fmla="*/ 1910891 h 3309821"/>
                <a:gd name="connsiteX69" fmla="*/ 788571 w 1715249"/>
                <a:gd name="connsiteY69" fmla="*/ 2124251 h 3309821"/>
                <a:gd name="connsiteX70" fmla="*/ 815241 w 1715249"/>
                <a:gd name="connsiteY70" fmla="*/ 2550971 h 3309821"/>
                <a:gd name="connsiteX71" fmla="*/ 828576 w 1715249"/>
                <a:gd name="connsiteY71" fmla="*/ 3065321 h 3309821"/>
                <a:gd name="connsiteX72" fmla="*/ 822861 w 1715249"/>
                <a:gd name="connsiteY72" fmla="*/ 3286301 h 3309821"/>
                <a:gd name="connsiteX73" fmla="*/ 739041 w 1715249"/>
                <a:gd name="connsiteY73" fmla="*/ 3303446 h 3309821"/>
                <a:gd name="connsiteX74" fmla="*/ 438051 w 1715249"/>
                <a:gd name="connsiteY74" fmla="*/ 3295826 h 3309821"/>
                <a:gd name="connsiteX75" fmla="*/ 308511 w 1715249"/>
                <a:gd name="connsiteY75" fmla="*/ 3290111 h 3309821"/>
                <a:gd name="connsiteX0" fmla="*/ 308511 w 1715249"/>
                <a:gd name="connsiteY0" fmla="*/ 3290111 h 3309821"/>
                <a:gd name="connsiteX1" fmla="*/ 291366 w 1715249"/>
                <a:gd name="connsiteY1" fmla="*/ 3185336 h 3309821"/>
                <a:gd name="connsiteX2" fmla="*/ 289461 w 1715249"/>
                <a:gd name="connsiteY2" fmla="*/ 3065321 h 3309821"/>
                <a:gd name="connsiteX3" fmla="*/ 253266 w 1715249"/>
                <a:gd name="connsiteY3" fmla="*/ 2771951 h 3309821"/>
                <a:gd name="connsiteX4" fmla="*/ 234216 w 1715249"/>
                <a:gd name="connsiteY4" fmla="*/ 2570021 h 3309821"/>
                <a:gd name="connsiteX5" fmla="*/ 224691 w 1715249"/>
                <a:gd name="connsiteY5" fmla="*/ 2457626 h 3309821"/>
                <a:gd name="connsiteX6" fmla="*/ 207546 w 1715249"/>
                <a:gd name="connsiteY6" fmla="*/ 2253791 h 3309821"/>
                <a:gd name="connsiteX7" fmla="*/ 188496 w 1715249"/>
                <a:gd name="connsiteY7" fmla="*/ 2067101 h 3309821"/>
                <a:gd name="connsiteX8" fmla="*/ 178971 w 1715249"/>
                <a:gd name="connsiteY8" fmla="*/ 1853741 h 3309821"/>
                <a:gd name="connsiteX9" fmla="*/ 192306 w 1715249"/>
                <a:gd name="connsiteY9" fmla="*/ 1185086 h 3309821"/>
                <a:gd name="connsiteX10" fmla="*/ 186591 w 1715249"/>
                <a:gd name="connsiteY10" fmla="*/ 1131746 h 3309821"/>
                <a:gd name="connsiteX11" fmla="*/ 178971 w 1715249"/>
                <a:gd name="connsiteY11" fmla="*/ 1084121 h 3309821"/>
                <a:gd name="connsiteX12" fmla="*/ 152301 w 1715249"/>
                <a:gd name="connsiteY12" fmla="*/ 1044116 h 3309821"/>
                <a:gd name="connsiteX13" fmla="*/ 114201 w 1715249"/>
                <a:gd name="connsiteY13" fmla="*/ 1000301 h 3309821"/>
                <a:gd name="connsiteX14" fmla="*/ 87531 w 1715249"/>
                <a:gd name="connsiteY14" fmla="*/ 971726 h 3309821"/>
                <a:gd name="connsiteX15" fmla="*/ 47526 w 1715249"/>
                <a:gd name="connsiteY15" fmla="*/ 924101 h 3309821"/>
                <a:gd name="connsiteX16" fmla="*/ 3711 w 1715249"/>
                <a:gd name="connsiteY16" fmla="*/ 836471 h 3309821"/>
                <a:gd name="connsiteX17" fmla="*/ 3711 w 1715249"/>
                <a:gd name="connsiteY17" fmla="*/ 773606 h 3309821"/>
                <a:gd name="connsiteX18" fmla="*/ 15141 w 1715249"/>
                <a:gd name="connsiteY18" fmla="*/ 718361 h 3309821"/>
                <a:gd name="connsiteX19" fmla="*/ 53241 w 1715249"/>
                <a:gd name="connsiteY19" fmla="*/ 649781 h 3309821"/>
                <a:gd name="connsiteX20" fmla="*/ 66576 w 1715249"/>
                <a:gd name="connsiteY20" fmla="*/ 571676 h 3309821"/>
                <a:gd name="connsiteX21" fmla="*/ 76101 w 1715249"/>
                <a:gd name="connsiteY21" fmla="*/ 535481 h 3309821"/>
                <a:gd name="connsiteX22" fmla="*/ 110391 w 1715249"/>
                <a:gd name="connsiteY22" fmla="*/ 482141 h 3309821"/>
                <a:gd name="connsiteX23" fmla="*/ 165636 w 1715249"/>
                <a:gd name="connsiteY23" fmla="*/ 424991 h 3309821"/>
                <a:gd name="connsiteX24" fmla="*/ 175161 w 1715249"/>
                <a:gd name="connsiteY24" fmla="*/ 352601 h 3309821"/>
                <a:gd name="connsiteX25" fmla="*/ 297081 w 1715249"/>
                <a:gd name="connsiteY25" fmla="*/ 306881 h 3309821"/>
                <a:gd name="connsiteX26" fmla="*/ 335181 w 1715249"/>
                <a:gd name="connsiteY26" fmla="*/ 291641 h 3309821"/>
                <a:gd name="connsiteX27" fmla="*/ 457101 w 1715249"/>
                <a:gd name="connsiteY27" fmla="*/ 255446 h 3309821"/>
                <a:gd name="connsiteX28" fmla="*/ 544731 w 1715249"/>
                <a:gd name="connsiteY28" fmla="*/ 261161 h 3309821"/>
                <a:gd name="connsiteX29" fmla="*/ 563781 w 1715249"/>
                <a:gd name="connsiteY29" fmla="*/ 306881 h 3309821"/>
                <a:gd name="connsiteX30" fmla="*/ 548541 w 1715249"/>
                <a:gd name="connsiteY30" fmla="*/ 400226 h 3309821"/>
                <a:gd name="connsiteX31" fmla="*/ 577116 w 1715249"/>
                <a:gd name="connsiteY31" fmla="*/ 461186 h 3309821"/>
                <a:gd name="connsiteX32" fmla="*/ 700941 w 1715249"/>
                <a:gd name="connsiteY32" fmla="*/ 428801 h 3309821"/>
                <a:gd name="connsiteX33" fmla="*/ 777141 w 1715249"/>
                <a:gd name="connsiteY33" fmla="*/ 400226 h 3309821"/>
                <a:gd name="connsiteX34" fmla="*/ 830481 w 1715249"/>
                <a:gd name="connsiteY34" fmla="*/ 367841 h 3309821"/>
                <a:gd name="connsiteX35" fmla="*/ 853341 w 1715249"/>
                <a:gd name="connsiteY35" fmla="*/ 339266 h 3309821"/>
                <a:gd name="connsiteX36" fmla="*/ 834291 w 1715249"/>
                <a:gd name="connsiteY36" fmla="*/ 251636 h 3309821"/>
                <a:gd name="connsiteX37" fmla="*/ 853341 w 1715249"/>
                <a:gd name="connsiteY37" fmla="*/ 215441 h 3309821"/>
                <a:gd name="connsiteX38" fmla="*/ 977166 w 1715249"/>
                <a:gd name="connsiteY38" fmla="*/ 129716 h 3309821"/>
                <a:gd name="connsiteX39" fmla="*/ 1013361 w 1715249"/>
                <a:gd name="connsiteY39" fmla="*/ 108761 h 3309821"/>
                <a:gd name="connsiteX40" fmla="*/ 1112421 w 1715249"/>
                <a:gd name="connsiteY40" fmla="*/ 45896 h 3309821"/>
                <a:gd name="connsiteX41" fmla="*/ 1299111 w 1715249"/>
                <a:gd name="connsiteY41" fmla="*/ 3986 h 3309821"/>
                <a:gd name="connsiteX42" fmla="*/ 1411506 w 1715249"/>
                <a:gd name="connsiteY42" fmla="*/ 9701 h 3309821"/>
                <a:gd name="connsiteX43" fmla="*/ 1550571 w 1715249"/>
                <a:gd name="connsiteY43" fmla="*/ 74471 h 3309821"/>
                <a:gd name="connsiteX44" fmla="*/ 1643916 w 1715249"/>
                <a:gd name="connsiteY44" fmla="*/ 165911 h 3309821"/>
                <a:gd name="connsiteX45" fmla="*/ 1645821 w 1715249"/>
                <a:gd name="connsiteY45" fmla="*/ 274496 h 3309821"/>
                <a:gd name="connsiteX46" fmla="*/ 1659156 w 1715249"/>
                <a:gd name="connsiteY46" fmla="*/ 308786 h 3309821"/>
                <a:gd name="connsiteX47" fmla="*/ 1695351 w 1715249"/>
                <a:gd name="connsiteY47" fmla="*/ 367841 h 3309821"/>
                <a:gd name="connsiteX48" fmla="*/ 1714401 w 1715249"/>
                <a:gd name="connsiteY48" fmla="*/ 398321 h 3309821"/>
                <a:gd name="connsiteX49" fmla="*/ 1708686 w 1715249"/>
                <a:gd name="connsiteY49" fmla="*/ 484046 h 3309821"/>
                <a:gd name="connsiteX50" fmla="*/ 1680111 w 1715249"/>
                <a:gd name="connsiteY50" fmla="*/ 588821 h 3309821"/>
                <a:gd name="connsiteX51" fmla="*/ 1628676 w 1715249"/>
                <a:gd name="connsiteY51" fmla="*/ 746936 h 3309821"/>
                <a:gd name="connsiteX52" fmla="*/ 1470561 w 1715249"/>
                <a:gd name="connsiteY52" fmla="*/ 764081 h 3309821"/>
                <a:gd name="connsiteX53" fmla="*/ 1240056 w 1715249"/>
                <a:gd name="connsiteY53" fmla="*/ 745031 h 3309821"/>
                <a:gd name="connsiteX54" fmla="*/ 1125756 w 1715249"/>
                <a:gd name="connsiteY54" fmla="*/ 845996 h 3309821"/>
                <a:gd name="connsiteX55" fmla="*/ 1051461 w 1715249"/>
                <a:gd name="connsiteY55" fmla="*/ 924101 h 3309821"/>
                <a:gd name="connsiteX56" fmla="*/ 986691 w 1715249"/>
                <a:gd name="connsiteY56" fmla="*/ 1028876 h 3309821"/>
                <a:gd name="connsiteX57" fmla="*/ 942876 w 1715249"/>
                <a:gd name="connsiteY57" fmla="*/ 1116506 h 3309821"/>
                <a:gd name="connsiteX58" fmla="*/ 921921 w 1715249"/>
                <a:gd name="connsiteY58" fmla="*/ 1213661 h 3309821"/>
                <a:gd name="connsiteX59" fmla="*/ 967641 w 1715249"/>
                <a:gd name="connsiteY59" fmla="*/ 1242236 h 3309821"/>
                <a:gd name="connsiteX60" fmla="*/ 1009551 w 1715249"/>
                <a:gd name="connsiteY60" fmla="*/ 1287956 h 3309821"/>
                <a:gd name="connsiteX61" fmla="*/ 977166 w 1715249"/>
                <a:gd name="connsiteY61" fmla="*/ 1369871 h 3309821"/>
                <a:gd name="connsiteX62" fmla="*/ 944781 w 1715249"/>
                <a:gd name="connsiteY62" fmla="*/ 1428926 h 3309821"/>
                <a:gd name="connsiteX63" fmla="*/ 910491 w 1715249"/>
                <a:gd name="connsiteY63" fmla="*/ 1472741 h 3309821"/>
                <a:gd name="connsiteX64" fmla="*/ 843816 w 1715249"/>
                <a:gd name="connsiteY64" fmla="*/ 1545131 h 3309821"/>
                <a:gd name="connsiteX65" fmla="*/ 826671 w 1715249"/>
                <a:gd name="connsiteY65" fmla="*/ 1672766 h 3309821"/>
                <a:gd name="connsiteX66" fmla="*/ 803811 w 1715249"/>
                <a:gd name="connsiteY66" fmla="*/ 1836596 h 3309821"/>
                <a:gd name="connsiteX67" fmla="*/ 798096 w 1715249"/>
                <a:gd name="connsiteY67" fmla="*/ 1910891 h 3309821"/>
                <a:gd name="connsiteX68" fmla="*/ 788571 w 1715249"/>
                <a:gd name="connsiteY68" fmla="*/ 2124251 h 3309821"/>
                <a:gd name="connsiteX69" fmla="*/ 815241 w 1715249"/>
                <a:gd name="connsiteY69" fmla="*/ 2550971 h 3309821"/>
                <a:gd name="connsiteX70" fmla="*/ 828576 w 1715249"/>
                <a:gd name="connsiteY70" fmla="*/ 3065321 h 3309821"/>
                <a:gd name="connsiteX71" fmla="*/ 822861 w 1715249"/>
                <a:gd name="connsiteY71" fmla="*/ 3286301 h 3309821"/>
                <a:gd name="connsiteX72" fmla="*/ 739041 w 1715249"/>
                <a:gd name="connsiteY72" fmla="*/ 3303446 h 3309821"/>
                <a:gd name="connsiteX73" fmla="*/ 438051 w 1715249"/>
                <a:gd name="connsiteY73" fmla="*/ 3295826 h 3309821"/>
                <a:gd name="connsiteX74" fmla="*/ 308511 w 1715249"/>
                <a:gd name="connsiteY74" fmla="*/ 3290111 h 3309821"/>
                <a:gd name="connsiteX0" fmla="*/ 308511 w 1715249"/>
                <a:gd name="connsiteY0" fmla="*/ 3290111 h 3309821"/>
                <a:gd name="connsiteX1" fmla="*/ 291366 w 1715249"/>
                <a:gd name="connsiteY1" fmla="*/ 3185336 h 3309821"/>
                <a:gd name="connsiteX2" fmla="*/ 289461 w 1715249"/>
                <a:gd name="connsiteY2" fmla="*/ 3065321 h 3309821"/>
                <a:gd name="connsiteX3" fmla="*/ 253266 w 1715249"/>
                <a:gd name="connsiteY3" fmla="*/ 2771951 h 3309821"/>
                <a:gd name="connsiteX4" fmla="*/ 234216 w 1715249"/>
                <a:gd name="connsiteY4" fmla="*/ 2570021 h 3309821"/>
                <a:gd name="connsiteX5" fmla="*/ 224691 w 1715249"/>
                <a:gd name="connsiteY5" fmla="*/ 2457626 h 3309821"/>
                <a:gd name="connsiteX6" fmla="*/ 207546 w 1715249"/>
                <a:gd name="connsiteY6" fmla="*/ 2253791 h 3309821"/>
                <a:gd name="connsiteX7" fmla="*/ 188496 w 1715249"/>
                <a:gd name="connsiteY7" fmla="*/ 2067101 h 3309821"/>
                <a:gd name="connsiteX8" fmla="*/ 178971 w 1715249"/>
                <a:gd name="connsiteY8" fmla="*/ 1853741 h 3309821"/>
                <a:gd name="connsiteX9" fmla="*/ 192306 w 1715249"/>
                <a:gd name="connsiteY9" fmla="*/ 1185086 h 3309821"/>
                <a:gd name="connsiteX10" fmla="*/ 186591 w 1715249"/>
                <a:gd name="connsiteY10" fmla="*/ 1131746 h 3309821"/>
                <a:gd name="connsiteX11" fmla="*/ 178971 w 1715249"/>
                <a:gd name="connsiteY11" fmla="*/ 1084121 h 3309821"/>
                <a:gd name="connsiteX12" fmla="*/ 152301 w 1715249"/>
                <a:gd name="connsiteY12" fmla="*/ 1044116 h 3309821"/>
                <a:gd name="connsiteX13" fmla="*/ 114201 w 1715249"/>
                <a:gd name="connsiteY13" fmla="*/ 1000301 h 3309821"/>
                <a:gd name="connsiteX14" fmla="*/ 87531 w 1715249"/>
                <a:gd name="connsiteY14" fmla="*/ 971726 h 3309821"/>
                <a:gd name="connsiteX15" fmla="*/ 47526 w 1715249"/>
                <a:gd name="connsiteY15" fmla="*/ 924101 h 3309821"/>
                <a:gd name="connsiteX16" fmla="*/ 3711 w 1715249"/>
                <a:gd name="connsiteY16" fmla="*/ 836471 h 3309821"/>
                <a:gd name="connsiteX17" fmla="*/ 3711 w 1715249"/>
                <a:gd name="connsiteY17" fmla="*/ 773606 h 3309821"/>
                <a:gd name="connsiteX18" fmla="*/ 15141 w 1715249"/>
                <a:gd name="connsiteY18" fmla="*/ 718361 h 3309821"/>
                <a:gd name="connsiteX19" fmla="*/ 53241 w 1715249"/>
                <a:gd name="connsiteY19" fmla="*/ 649781 h 3309821"/>
                <a:gd name="connsiteX20" fmla="*/ 66576 w 1715249"/>
                <a:gd name="connsiteY20" fmla="*/ 571676 h 3309821"/>
                <a:gd name="connsiteX21" fmla="*/ 76101 w 1715249"/>
                <a:gd name="connsiteY21" fmla="*/ 535481 h 3309821"/>
                <a:gd name="connsiteX22" fmla="*/ 110391 w 1715249"/>
                <a:gd name="connsiteY22" fmla="*/ 482141 h 3309821"/>
                <a:gd name="connsiteX23" fmla="*/ 165636 w 1715249"/>
                <a:gd name="connsiteY23" fmla="*/ 424991 h 3309821"/>
                <a:gd name="connsiteX24" fmla="*/ 175161 w 1715249"/>
                <a:gd name="connsiteY24" fmla="*/ 352601 h 3309821"/>
                <a:gd name="connsiteX25" fmla="*/ 297081 w 1715249"/>
                <a:gd name="connsiteY25" fmla="*/ 306881 h 3309821"/>
                <a:gd name="connsiteX26" fmla="*/ 335181 w 1715249"/>
                <a:gd name="connsiteY26" fmla="*/ 291641 h 3309821"/>
                <a:gd name="connsiteX27" fmla="*/ 457101 w 1715249"/>
                <a:gd name="connsiteY27" fmla="*/ 255446 h 3309821"/>
                <a:gd name="connsiteX28" fmla="*/ 544731 w 1715249"/>
                <a:gd name="connsiteY28" fmla="*/ 261161 h 3309821"/>
                <a:gd name="connsiteX29" fmla="*/ 563781 w 1715249"/>
                <a:gd name="connsiteY29" fmla="*/ 306881 h 3309821"/>
                <a:gd name="connsiteX30" fmla="*/ 548541 w 1715249"/>
                <a:gd name="connsiteY30" fmla="*/ 400226 h 3309821"/>
                <a:gd name="connsiteX31" fmla="*/ 577116 w 1715249"/>
                <a:gd name="connsiteY31" fmla="*/ 461186 h 3309821"/>
                <a:gd name="connsiteX32" fmla="*/ 700941 w 1715249"/>
                <a:gd name="connsiteY32" fmla="*/ 428801 h 3309821"/>
                <a:gd name="connsiteX33" fmla="*/ 777141 w 1715249"/>
                <a:gd name="connsiteY33" fmla="*/ 400226 h 3309821"/>
                <a:gd name="connsiteX34" fmla="*/ 830481 w 1715249"/>
                <a:gd name="connsiteY34" fmla="*/ 367841 h 3309821"/>
                <a:gd name="connsiteX35" fmla="*/ 853341 w 1715249"/>
                <a:gd name="connsiteY35" fmla="*/ 339266 h 3309821"/>
                <a:gd name="connsiteX36" fmla="*/ 834291 w 1715249"/>
                <a:gd name="connsiteY36" fmla="*/ 251636 h 3309821"/>
                <a:gd name="connsiteX37" fmla="*/ 853341 w 1715249"/>
                <a:gd name="connsiteY37" fmla="*/ 215441 h 3309821"/>
                <a:gd name="connsiteX38" fmla="*/ 977166 w 1715249"/>
                <a:gd name="connsiteY38" fmla="*/ 129716 h 3309821"/>
                <a:gd name="connsiteX39" fmla="*/ 1013361 w 1715249"/>
                <a:gd name="connsiteY39" fmla="*/ 108761 h 3309821"/>
                <a:gd name="connsiteX40" fmla="*/ 1112421 w 1715249"/>
                <a:gd name="connsiteY40" fmla="*/ 45896 h 3309821"/>
                <a:gd name="connsiteX41" fmla="*/ 1299111 w 1715249"/>
                <a:gd name="connsiteY41" fmla="*/ 3986 h 3309821"/>
                <a:gd name="connsiteX42" fmla="*/ 1411506 w 1715249"/>
                <a:gd name="connsiteY42" fmla="*/ 9701 h 3309821"/>
                <a:gd name="connsiteX43" fmla="*/ 1550571 w 1715249"/>
                <a:gd name="connsiteY43" fmla="*/ 74471 h 3309821"/>
                <a:gd name="connsiteX44" fmla="*/ 1643916 w 1715249"/>
                <a:gd name="connsiteY44" fmla="*/ 165911 h 3309821"/>
                <a:gd name="connsiteX45" fmla="*/ 1645821 w 1715249"/>
                <a:gd name="connsiteY45" fmla="*/ 274496 h 3309821"/>
                <a:gd name="connsiteX46" fmla="*/ 1659156 w 1715249"/>
                <a:gd name="connsiteY46" fmla="*/ 308786 h 3309821"/>
                <a:gd name="connsiteX47" fmla="*/ 1695351 w 1715249"/>
                <a:gd name="connsiteY47" fmla="*/ 367841 h 3309821"/>
                <a:gd name="connsiteX48" fmla="*/ 1714401 w 1715249"/>
                <a:gd name="connsiteY48" fmla="*/ 398321 h 3309821"/>
                <a:gd name="connsiteX49" fmla="*/ 1708686 w 1715249"/>
                <a:gd name="connsiteY49" fmla="*/ 484046 h 3309821"/>
                <a:gd name="connsiteX50" fmla="*/ 1680111 w 1715249"/>
                <a:gd name="connsiteY50" fmla="*/ 588821 h 3309821"/>
                <a:gd name="connsiteX51" fmla="*/ 1628676 w 1715249"/>
                <a:gd name="connsiteY51" fmla="*/ 746936 h 3309821"/>
                <a:gd name="connsiteX52" fmla="*/ 1470561 w 1715249"/>
                <a:gd name="connsiteY52" fmla="*/ 764081 h 3309821"/>
                <a:gd name="connsiteX53" fmla="*/ 1240056 w 1715249"/>
                <a:gd name="connsiteY53" fmla="*/ 745031 h 3309821"/>
                <a:gd name="connsiteX54" fmla="*/ 1125756 w 1715249"/>
                <a:gd name="connsiteY54" fmla="*/ 845996 h 3309821"/>
                <a:gd name="connsiteX55" fmla="*/ 1051461 w 1715249"/>
                <a:gd name="connsiteY55" fmla="*/ 924101 h 3309821"/>
                <a:gd name="connsiteX56" fmla="*/ 986691 w 1715249"/>
                <a:gd name="connsiteY56" fmla="*/ 1028876 h 3309821"/>
                <a:gd name="connsiteX57" fmla="*/ 942876 w 1715249"/>
                <a:gd name="connsiteY57" fmla="*/ 1116506 h 3309821"/>
                <a:gd name="connsiteX58" fmla="*/ 921921 w 1715249"/>
                <a:gd name="connsiteY58" fmla="*/ 1213661 h 3309821"/>
                <a:gd name="connsiteX59" fmla="*/ 1009551 w 1715249"/>
                <a:gd name="connsiteY59" fmla="*/ 1287956 h 3309821"/>
                <a:gd name="connsiteX60" fmla="*/ 977166 w 1715249"/>
                <a:gd name="connsiteY60" fmla="*/ 1369871 h 3309821"/>
                <a:gd name="connsiteX61" fmla="*/ 944781 w 1715249"/>
                <a:gd name="connsiteY61" fmla="*/ 1428926 h 3309821"/>
                <a:gd name="connsiteX62" fmla="*/ 910491 w 1715249"/>
                <a:gd name="connsiteY62" fmla="*/ 1472741 h 3309821"/>
                <a:gd name="connsiteX63" fmla="*/ 843816 w 1715249"/>
                <a:gd name="connsiteY63" fmla="*/ 1545131 h 3309821"/>
                <a:gd name="connsiteX64" fmla="*/ 826671 w 1715249"/>
                <a:gd name="connsiteY64" fmla="*/ 1672766 h 3309821"/>
                <a:gd name="connsiteX65" fmla="*/ 803811 w 1715249"/>
                <a:gd name="connsiteY65" fmla="*/ 1836596 h 3309821"/>
                <a:gd name="connsiteX66" fmla="*/ 798096 w 1715249"/>
                <a:gd name="connsiteY66" fmla="*/ 1910891 h 3309821"/>
                <a:gd name="connsiteX67" fmla="*/ 788571 w 1715249"/>
                <a:gd name="connsiteY67" fmla="*/ 2124251 h 3309821"/>
                <a:gd name="connsiteX68" fmla="*/ 815241 w 1715249"/>
                <a:gd name="connsiteY68" fmla="*/ 2550971 h 3309821"/>
                <a:gd name="connsiteX69" fmla="*/ 828576 w 1715249"/>
                <a:gd name="connsiteY69" fmla="*/ 3065321 h 3309821"/>
                <a:gd name="connsiteX70" fmla="*/ 822861 w 1715249"/>
                <a:gd name="connsiteY70" fmla="*/ 3286301 h 3309821"/>
                <a:gd name="connsiteX71" fmla="*/ 739041 w 1715249"/>
                <a:gd name="connsiteY71" fmla="*/ 3303446 h 3309821"/>
                <a:gd name="connsiteX72" fmla="*/ 438051 w 1715249"/>
                <a:gd name="connsiteY72" fmla="*/ 3295826 h 3309821"/>
                <a:gd name="connsiteX73" fmla="*/ 308511 w 1715249"/>
                <a:gd name="connsiteY73" fmla="*/ 3290111 h 3309821"/>
                <a:gd name="connsiteX0" fmla="*/ 308511 w 1715249"/>
                <a:gd name="connsiteY0" fmla="*/ 3290111 h 3309821"/>
                <a:gd name="connsiteX1" fmla="*/ 291366 w 1715249"/>
                <a:gd name="connsiteY1" fmla="*/ 3185336 h 3309821"/>
                <a:gd name="connsiteX2" fmla="*/ 289461 w 1715249"/>
                <a:gd name="connsiteY2" fmla="*/ 3065321 h 3309821"/>
                <a:gd name="connsiteX3" fmla="*/ 253266 w 1715249"/>
                <a:gd name="connsiteY3" fmla="*/ 2771951 h 3309821"/>
                <a:gd name="connsiteX4" fmla="*/ 234216 w 1715249"/>
                <a:gd name="connsiteY4" fmla="*/ 2570021 h 3309821"/>
                <a:gd name="connsiteX5" fmla="*/ 224691 w 1715249"/>
                <a:gd name="connsiteY5" fmla="*/ 2457626 h 3309821"/>
                <a:gd name="connsiteX6" fmla="*/ 207546 w 1715249"/>
                <a:gd name="connsiteY6" fmla="*/ 2253791 h 3309821"/>
                <a:gd name="connsiteX7" fmla="*/ 188496 w 1715249"/>
                <a:gd name="connsiteY7" fmla="*/ 2067101 h 3309821"/>
                <a:gd name="connsiteX8" fmla="*/ 178971 w 1715249"/>
                <a:gd name="connsiteY8" fmla="*/ 1853741 h 3309821"/>
                <a:gd name="connsiteX9" fmla="*/ 192306 w 1715249"/>
                <a:gd name="connsiteY9" fmla="*/ 1185086 h 3309821"/>
                <a:gd name="connsiteX10" fmla="*/ 186591 w 1715249"/>
                <a:gd name="connsiteY10" fmla="*/ 1131746 h 3309821"/>
                <a:gd name="connsiteX11" fmla="*/ 178971 w 1715249"/>
                <a:gd name="connsiteY11" fmla="*/ 1084121 h 3309821"/>
                <a:gd name="connsiteX12" fmla="*/ 152301 w 1715249"/>
                <a:gd name="connsiteY12" fmla="*/ 1044116 h 3309821"/>
                <a:gd name="connsiteX13" fmla="*/ 114201 w 1715249"/>
                <a:gd name="connsiteY13" fmla="*/ 1000301 h 3309821"/>
                <a:gd name="connsiteX14" fmla="*/ 87531 w 1715249"/>
                <a:gd name="connsiteY14" fmla="*/ 971726 h 3309821"/>
                <a:gd name="connsiteX15" fmla="*/ 47526 w 1715249"/>
                <a:gd name="connsiteY15" fmla="*/ 924101 h 3309821"/>
                <a:gd name="connsiteX16" fmla="*/ 3711 w 1715249"/>
                <a:gd name="connsiteY16" fmla="*/ 836471 h 3309821"/>
                <a:gd name="connsiteX17" fmla="*/ 3711 w 1715249"/>
                <a:gd name="connsiteY17" fmla="*/ 773606 h 3309821"/>
                <a:gd name="connsiteX18" fmla="*/ 15141 w 1715249"/>
                <a:gd name="connsiteY18" fmla="*/ 718361 h 3309821"/>
                <a:gd name="connsiteX19" fmla="*/ 53241 w 1715249"/>
                <a:gd name="connsiteY19" fmla="*/ 649781 h 3309821"/>
                <a:gd name="connsiteX20" fmla="*/ 66576 w 1715249"/>
                <a:gd name="connsiteY20" fmla="*/ 571676 h 3309821"/>
                <a:gd name="connsiteX21" fmla="*/ 76101 w 1715249"/>
                <a:gd name="connsiteY21" fmla="*/ 535481 h 3309821"/>
                <a:gd name="connsiteX22" fmla="*/ 110391 w 1715249"/>
                <a:gd name="connsiteY22" fmla="*/ 482141 h 3309821"/>
                <a:gd name="connsiteX23" fmla="*/ 165636 w 1715249"/>
                <a:gd name="connsiteY23" fmla="*/ 424991 h 3309821"/>
                <a:gd name="connsiteX24" fmla="*/ 175161 w 1715249"/>
                <a:gd name="connsiteY24" fmla="*/ 352601 h 3309821"/>
                <a:gd name="connsiteX25" fmla="*/ 297081 w 1715249"/>
                <a:gd name="connsiteY25" fmla="*/ 306881 h 3309821"/>
                <a:gd name="connsiteX26" fmla="*/ 335181 w 1715249"/>
                <a:gd name="connsiteY26" fmla="*/ 291641 h 3309821"/>
                <a:gd name="connsiteX27" fmla="*/ 457101 w 1715249"/>
                <a:gd name="connsiteY27" fmla="*/ 255446 h 3309821"/>
                <a:gd name="connsiteX28" fmla="*/ 544731 w 1715249"/>
                <a:gd name="connsiteY28" fmla="*/ 261161 h 3309821"/>
                <a:gd name="connsiteX29" fmla="*/ 563781 w 1715249"/>
                <a:gd name="connsiteY29" fmla="*/ 306881 h 3309821"/>
                <a:gd name="connsiteX30" fmla="*/ 548541 w 1715249"/>
                <a:gd name="connsiteY30" fmla="*/ 400226 h 3309821"/>
                <a:gd name="connsiteX31" fmla="*/ 577116 w 1715249"/>
                <a:gd name="connsiteY31" fmla="*/ 461186 h 3309821"/>
                <a:gd name="connsiteX32" fmla="*/ 700941 w 1715249"/>
                <a:gd name="connsiteY32" fmla="*/ 428801 h 3309821"/>
                <a:gd name="connsiteX33" fmla="*/ 777141 w 1715249"/>
                <a:gd name="connsiteY33" fmla="*/ 400226 h 3309821"/>
                <a:gd name="connsiteX34" fmla="*/ 830481 w 1715249"/>
                <a:gd name="connsiteY34" fmla="*/ 367841 h 3309821"/>
                <a:gd name="connsiteX35" fmla="*/ 853341 w 1715249"/>
                <a:gd name="connsiteY35" fmla="*/ 339266 h 3309821"/>
                <a:gd name="connsiteX36" fmla="*/ 834291 w 1715249"/>
                <a:gd name="connsiteY36" fmla="*/ 251636 h 3309821"/>
                <a:gd name="connsiteX37" fmla="*/ 853341 w 1715249"/>
                <a:gd name="connsiteY37" fmla="*/ 215441 h 3309821"/>
                <a:gd name="connsiteX38" fmla="*/ 977166 w 1715249"/>
                <a:gd name="connsiteY38" fmla="*/ 129716 h 3309821"/>
                <a:gd name="connsiteX39" fmla="*/ 1013361 w 1715249"/>
                <a:gd name="connsiteY39" fmla="*/ 108761 h 3309821"/>
                <a:gd name="connsiteX40" fmla="*/ 1112421 w 1715249"/>
                <a:gd name="connsiteY40" fmla="*/ 45896 h 3309821"/>
                <a:gd name="connsiteX41" fmla="*/ 1299111 w 1715249"/>
                <a:gd name="connsiteY41" fmla="*/ 3986 h 3309821"/>
                <a:gd name="connsiteX42" fmla="*/ 1411506 w 1715249"/>
                <a:gd name="connsiteY42" fmla="*/ 9701 h 3309821"/>
                <a:gd name="connsiteX43" fmla="*/ 1550571 w 1715249"/>
                <a:gd name="connsiteY43" fmla="*/ 74471 h 3309821"/>
                <a:gd name="connsiteX44" fmla="*/ 1643916 w 1715249"/>
                <a:gd name="connsiteY44" fmla="*/ 165911 h 3309821"/>
                <a:gd name="connsiteX45" fmla="*/ 1645821 w 1715249"/>
                <a:gd name="connsiteY45" fmla="*/ 274496 h 3309821"/>
                <a:gd name="connsiteX46" fmla="*/ 1659156 w 1715249"/>
                <a:gd name="connsiteY46" fmla="*/ 308786 h 3309821"/>
                <a:gd name="connsiteX47" fmla="*/ 1695351 w 1715249"/>
                <a:gd name="connsiteY47" fmla="*/ 367841 h 3309821"/>
                <a:gd name="connsiteX48" fmla="*/ 1714401 w 1715249"/>
                <a:gd name="connsiteY48" fmla="*/ 398321 h 3309821"/>
                <a:gd name="connsiteX49" fmla="*/ 1708686 w 1715249"/>
                <a:gd name="connsiteY49" fmla="*/ 484046 h 3309821"/>
                <a:gd name="connsiteX50" fmla="*/ 1680111 w 1715249"/>
                <a:gd name="connsiteY50" fmla="*/ 588821 h 3309821"/>
                <a:gd name="connsiteX51" fmla="*/ 1628676 w 1715249"/>
                <a:gd name="connsiteY51" fmla="*/ 746936 h 3309821"/>
                <a:gd name="connsiteX52" fmla="*/ 1470561 w 1715249"/>
                <a:gd name="connsiteY52" fmla="*/ 764081 h 3309821"/>
                <a:gd name="connsiteX53" fmla="*/ 1240056 w 1715249"/>
                <a:gd name="connsiteY53" fmla="*/ 745031 h 3309821"/>
                <a:gd name="connsiteX54" fmla="*/ 1125756 w 1715249"/>
                <a:gd name="connsiteY54" fmla="*/ 845996 h 3309821"/>
                <a:gd name="connsiteX55" fmla="*/ 1051461 w 1715249"/>
                <a:gd name="connsiteY55" fmla="*/ 924101 h 3309821"/>
                <a:gd name="connsiteX56" fmla="*/ 986691 w 1715249"/>
                <a:gd name="connsiteY56" fmla="*/ 1028876 h 3309821"/>
                <a:gd name="connsiteX57" fmla="*/ 942876 w 1715249"/>
                <a:gd name="connsiteY57" fmla="*/ 1116506 h 3309821"/>
                <a:gd name="connsiteX58" fmla="*/ 921921 w 1715249"/>
                <a:gd name="connsiteY58" fmla="*/ 1213661 h 3309821"/>
                <a:gd name="connsiteX59" fmla="*/ 1009551 w 1715249"/>
                <a:gd name="connsiteY59" fmla="*/ 1287956 h 3309821"/>
                <a:gd name="connsiteX60" fmla="*/ 944781 w 1715249"/>
                <a:gd name="connsiteY60" fmla="*/ 1428926 h 3309821"/>
                <a:gd name="connsiteX61" fmla="*/ 910491 w 1715249"/>
                <a:gd name="connsiteY61" fmla="*/ 1472741 h 3309821"/>
                <a:gd name="connsiteX62" fmla="*/ 843816 w 1715249"/>
                <a:gd name="connsiteY62" fmla="*/ 1545131 h 3309821"/>
                <a:gd name="connsiteX63" fmla="*/ 826671 w 1715249"/>
                <a:gd name="connsiteY63" fmla="*/ 1672766 h 3309821"/>
                <a:gd name="connsiteX64" fmla="*/ 803811 w 1715249"/>
                <a:gd name="connsiteY64" fmla="*/ 1836596 h 3309821"/>
                <a:gd name="connsiteX65" fmla="*/ 798096 w 1715249"/>
                <a:gd name="connsiteY65" fmla="*/ 1910891 h 3309821"/>
                <a:gd name="connsiteX66" fmla="*/ 788571 w 1715249"/>
                <a:gd name="connsiteY66" fmla="*/ 2124251 h 3309821"/>
                <a:gd name="connsiteX67" fmla="*/ 815241 w 1715249"/>
                <a:gd name="connsiteY67" fmla="*/ 2550971 h 3309821"/>
                <a:gd name="connsiteX68" fmla="*/ 828576 w 1715249"/>
                <a:gd name="connsiteY68" fmla="*/ 3065321 h 3309821"/>
                <a:gd name="connsiteX69" fmla="*/ 822861 w 1715249"/>
                <a:gd name="connsiteY69" fmla="*/ 3286301 h 3309821"/>
                <a:gd name="connsiteX70" fmla="*/ 739041 w 1715249"/>
                <a:gd name="connsiteY70" fmla="*/ 3303446 h 3309821"/>
                <a:gd name="connsiteX71" fmla="*/ 438051 w 1715249"/>
                <a:gd name="connsiteY71" fmla="*/ 3295826 h 3309821"/>
                <a:gd name="connsiteX72" fmla="*/ 308511 w 1715249"/>
                <a:gd name="connsiteY72" fmla="*/ 3290111 h 3309821"/>
                <a:gd name="connsiteX0" fmla="*/ 308511 w 1715249"/>
                <a:gd name="connsiteY0" fmla="*/ 3290111 h 3309821"/>
                <a:gd name="connsiteX1" fmla="*/ 291366 w 1715249"/>
                <a:gd name="connsiteY1" fmla="*/ 3185336 h 3309821"/>
                <a:gd name="connsiteX2" fmla="*/ 289461 w 1715249"/>
                <a:gd name="connsiteY2" fmla="*/ 3065321 h 3309821"/>
                <a:gd name="connsiteX3" fmla="*/ 253266 w 1715249"/>
                <a:gd name="connsiteY3" fmla="*/ 2771951 h 3309821"/>
                <a:gd name="connsiteX4" fmla="*/ 234216 w 1715249"/>
                <a:gd name="connsiteY4" fmla="*/ 2570021 h 3309821"/>
                <a:gd name="connsiteX5" fmla="*/ 224691 w 1715249"/>
                <a:gd name="connsiteY5" fmla="*/ 2457626 h 3309821"/>
                <a:gd name="connsiteX6" fmla="*/ 207546 w 1715249"/>
                <a:gd name="connsiteY6" fmla="*/ 2253791 h 3309821"/>
                <a:gd name="connsiteX7" fmla="*/ 188496 w 1715249"/>
                <a:gd name="connsiteY7" fmla="*/ 2067101 h 3309821"/>
                <a:gd name="connsiteX8" fmla="*/ 178971 w 1715249"/>
                <a:gd name="connsiteY8" fmla="*/ 1853741 h 3309821"/>
                <a:gd name="connsiteX9" fmla="*/ 192306 w 1715249"/>
                <a:gd name="connsiteY9" fmla="*/ 1185086 h 3309821"/>
                <a:gd name="connsiteX10" fmla="*/ 186591 w 1715249"/>
                <a:gd name="connsiteY10" fmla="*/ 1131746 h 3309821"/>
                <a:gd name="connsiteX11" fmla="*/ 178971 w 1715249"/>
                <a:gd name="connsiteY11" fmla="*/ 1084121 h 3309821"/>
                <a:gd name="connsiteX12" fmla="*/ 152301 w 1715249"/>
                <a:gd name="connsiteY12" fmla="*/ 1044116 h 3309821"/>
                <a:gd name="connsiteX13" fmla="*/ 114201 w 1715249"/>
                <a:gd name="connsiteY13" fmla="*/ 1000301 h 3309821"/>
                <a:gd name="connsiteX14" fmla="*/ 87531 w 1715249"/>
                <a:gd name="connsiteY14" fmla="*/ 971726 h 3309821"/>
                <a:gd name="connsiteX15" fmla="*/ 47526 w 1715249"/>
                <a:gd name="connsiteY15" fmla="*/ 924101 h 3309821"/>
                <a:gd name="connsiteX16" fmla="*/ 3711 w 1715249"/>
                <a:gd name="connsiteY16" fmla="*/ 836471 h 3309821"/>
                <a:gd name="connsiteX17" fmla="*/ 3711 w 1715249"/>
                <a:gd name="connsiteY17" fmla="*/ 773606 h 3309821"/>
                <a:gd name="connsiteX18" fmla="*/ 15141 w 1715249"/>
                <a:gd name="connsiteY18" fmla="*/ 718361 h 3309821"/>
                <a:gd name="connsiteX19" fmla="*/ 53241 w 1715249"/>
                <a:gd name="connsiteY19" fmla="*/ 649781 h 3309821"/>
                <a:gd name="connsiteX20" fmla="*/ 66576 w 1715249"/>
                <a:gd name="connsiteY20" fmla="*/ 571676 h 3309821"/>
                <a:gd name="connsiteX21" fmla="*/ 76101 w 1715249"/>
                <a:gd name="connsiteY21" fmla="*/ 535481 h 3309821"/>
                <a:gd name="connsiteX22" fmla="*/ 110391 w 1715249"/>
                <a:gd name="connsiteY22" fmla="*/ 482141 h 3309821"/>
                <a:gd name="connsiteX23" fmla="*/ 165636 w 1715249"/>
                <a:gd name="connsiteY23" fmla="*/ 424991 h 3309821"/>
                <a:gd name="connsiteX24" fmla="*/ 175161 w 1715249"/>
                <a:gd name="connsiteY24" fmla="*/ 352601 h 3309821"/>
                <a:gd name="connsiteX25" fmla="*/ 297081 w 1715249"/>
                <a:gd name="connsiteY25" fmla="*/ 306881 h 3309821"/>
                <a:gd name="connsiteX26" fmla="*/ 335181 w 1715249"/>
                <a:gd name="connsiteY26" fmla="*/ 291641 h 3309821"/>
                <a:gd name="connsiteX27" fmla="*/ 457101 w 1715249"/>
                <a:gd name="connsiteY27" fmla="*/ 255446 h 3309821"/>
                <a:gd name="connsiteX28" fmla="*/ 544731 w 1715249"/>
                <a:gd name="connsiteY28" fmla="*/ 261161 h 3309821"/>
                <a:gd name="connsiteX29" fmla="*/ 563781 w 1715249"/>
                <a:gd name="connsiteY29" fmla="*/ 306881 h 3309821"/>
                <a:gd name="connsiteX30" fmla="*/ 548541 w 1715249"/>
                <a:gd name="connsiteY30" fmla="*/ 400226 h 3309821"/>
                <a:gd name="connsiteX31" fmla="*/ 577116 w 1715249"/>
                <a:gd name="connsiteY31" fmla="*/ 461186 h 3309821"/>
                <a:gd name="connsiteX32" fmla="*/ 700941 w 1715249"/>
                <a:gd name="connsiteY32" fmla="*/ 428801 h 3309821"/>
                <a:gd name="connsiteX33" fmla="*/ 777141 w 1715249"/>
                <a:gd name="connsiteY33" fmla="*/ 400226 h 3309821"/>
                <a:gd name="connsiteX34" fmla="*/ 830481 w 1715249"/>
                <a:gd name="connsiteY34" fmla="*/ 367841 h 3309821"/>
                <a:gd name="connsiteX35" fmla="*/ 853341 w 1715249"/>
                <a:gd name="connsiteY35" fmla="*/ 339266 h 3309821"/>
                <a:gd name="connsiteX36" fmla="*/ 834291 w 1715249"/>
                <a:gd name="connsiteY36" fmla="*/ 251636 h 3309821"/>
                <a:gd name="connsiteX37" fmla="*/ 853341 w 1715249"/>
                <a:gd name="connsiteY37" fmla="*/ 215441 h 3309821"/>
                <a:gd name="connsiteX38" fmla="*/ 977166 w 1715249"/>
                <a:gd name="connsiteY38" fmla="*/ 129716 h 3309821"/>
                <a:gd name="connsiteX39" fmla="*/ 1013361 w 1715249"/>
                <a:gd name="connsiteY39" fmla="*/ 108761 h 3309821"/>
                <a:gd name="connsiteX40" fmla="*/ 1112421 w 1715249"/>
                <a:gd name="connsiteY40" fmla="*/ 45896 h 3309821"/>
                <a:gd name="connsiteX41" fmla="*/ 1299111 w 1715249"/>
                <a:gd name="connsiteY41" fmla="*/ 3986 h 3309821"/>
                <a:gd name="connsiteX42" fmla="*/ 1411506 w 1715249"/>
                <a:gd name="connsiteY42" fmla="*/ 9701 h 3309821"/>
                <a:gd name="connsiteX43" fmla="*/ 1550571 w 1715249"/>
                <a:gd name="connsiteY43" fmla="*/ 74471 h 3309821"/>
                <a:gd name="connsiteX44" fmla="*/ 1643916 w 1715249"/>
                <a:gd name="connsiteY44" fmla="*/ 165911 h 3309821"/>
                <a:gd name="connsiteX45" fmla="*/ 1645821 w 1715249"/>
                <a:gd name="connsiteY45" fmla="*/ 274496 h 3309821"/>
                <a:gd name="connsiteX46" fmla="*/ 1659156 w 1715249"/>
                <a:gd name="connsiteY46" fmla="*/ 308786 h 3309821"/>
                <a:gd name="connsiteX47" fmla="*/ 1695351 w 1715249"/>
                <a:gd name="connsiteY47" fmla="*/ 367841 h 3309821"/>
                <a:gd name="connsiteX48" fmla="*/ 1714401 w 1715249"/>
                <a:gd name="connsiteY48" fmla="*/ 398321 h 3309821"/>
                <a:gd name="connsiteX49" fmla="*/ 1708686 w 1715249"/>
                <a:gd name="connsiteY49" fmla="*/ 484046 h 3309821"/>
                <a:gd name="connsiteX50" fmla="*/ 1680111 w 1715249"/>
                <a:gd name="connsiteY50" fmla="*/ 588821 h 3309821"/>
                <a:gd name="connsiteX51" fmla="*/ 1628676 w 1715249"/>
                <a:gd name="connsiteY51" fmla="*/ 746936 h 3309821"/>
                <a:gd name="connsiteX52" fmla="*/ 1470561 w 1715249"/>
                <a:gd name="connsiteY52" fmla="*/ 764081 h 3309821"/>
                <a:gd name="connsiteX53" fmla="*/ 1240056 w 1715249"/>
                <a:gd name="connsiteY53" fmla="*/ 745031 h 3309821"/>
                <a:gd name="connsiteX54" fmla="*/ 1125756 w 1715249"/>
                <a:gd name="connsiteY54" fmla="*/ 845996 h 3309821"/>
                <a:gd name="connsiteX55" fmla="*/ 1051461 w 1715249"/>
                <a:gd name="connsiteY55" fmla="*/ 924101 h 3309821"/>
                <a:gd name="connsiteX56" fmla="*/ 986691 w 1715249"/>
                <a:gd name="connsiteY56" fmla="*/ 1028876 h 3309821"/>
                <a:gd name="connsiteX57" fmla="*/ 942876 w 1715249"/>
                <a:gd name="connsiteY57" fmla="*/ 1116506 h 3309821"/>
                <a:gd name="connsiteX58" fmla="*/ 921921 w 1715249"/>
                <a:gd name="connsiteY58" fmla="*/ 1213661 h 3309821"/>
                <a:gd name="connsiteX59" fmla="*/ 1009551 w 1715249"/>
                <a:gd name="connsiteY59" fmla="*/ 1287956 h 3309821"/>
                <a:gd name="connsiteX60" fmla="*/ 944781 w 1715249"/>
                <a:gd name="connsiteY60" fmla="*/ 1428926 h 3309821"/>
                <a:gd name="connsiteX61" fmla="*/ 843816 w 1715249"/>
                <a:gd name="connsiteY61" fmla="*/ 1545131 h 3309821"/>
                <a:gd name="connsiteX62" fmla="*/ 826671 w 1715249"/>
                <a:gd name="connsiteY62" fmla="*/ 1672766 h 3309821"/>
                <a:gd name="connsiteX63" fmla="*/ 803811 w 1715249"/>
                <a:gd name="connsiteY63" fmla="*/ 1836596 h 3309821"/>
                <a:gd name="connsiteX64" fmla="*/ 798096 w 1715249"/>
                <a:gd name="connsiteY64" fmla="*/ 1910891 h 3309821"/>
                <a:gd name="connsiteX65" fmla="*/ 788571 w 1715249"/>
                <a:gd name="connsiteY65" fmla="*/ 2124251 h 3309821"/>
                <a:gd name="connsiteX66" fmla="*/ 815241 w 1715249"/>
                <a:gd name="connsiteY66" fmla="*/ 2550971 h 3309821"/>
                <a:gd name="connsiteX67" fmla="*/ 828576 w 1715249"/>
                <a:gd name="connsiteY67" fmla="*/ 3065321 h 3309821"/>
                <a:gd name="connsiteX68" fmla="*/ 822861 w 1715249"/>
                <a:gd name="connsiteY68" fmla="*/ 3286301 h 3309821"/>
                <a:gd name="connsiteX69" fmla="*/ 739041 w 1715249"/>
                <a:gd name="connsiteY69" fmla="*/ 3303446 h 3309821"/>
                <a:gd name="connsiteX70" fmla="*/ 438051 w 1715249"/>
                <a:gd name="connsiteY70" fmla="*/ 3295826 h 3309821"/>
                <a:gd name="connsiteX71" fmla="*/ 308511 w 1715249"/>
                <a:gd name="connsiteY71" fmla="*/ 3290111 h 3309821"/>
                <a:gd name="connsiteX0" fmla="*/ 308511 w 1715249"/>
                <a:gd name="connsiteY0" fmla="*/ 3290111 h 3309821"/>
                <a:gd name="connsiteX1" fmla="*/ 291366 w 1715249"/>
                <a:gd name="connsiteY1" fmla="*/ 3185336 h 3309821"/>
                <a:gd name="connsiteX2" fmla="*/ 289461 w 1715249"/>
                <a:gd name="connsiteY2" fmla="*/ 3065321 h 3309821"/>
                <a:gd name="connsiteX3" fmla="*/ 253266 w 1715249"/>
                <a:gd name="connsiteY3" fmla="*/ 2771951 h 3309821"/>
                <a:gd name="connsiteX4" fmla="*/ 234216 w 1715249"/>
                <a:gd name="connsiteY4" fmla="*/ 2570021 h 3309821"/>
                <a:gd name="connsiteX5" fmla="*/ 224691 w 1715249"/>
                <a:gd name="connsiteY5" fmla="*/ 2457626 h 3309821"/>
                <a:gd name="connsiteX6" fmla="*/ 207546 w 1715249"/>
                <a:gd name="connsiteY6" fmla="*/ 2253791 h 3309821"/>
                <a:gd name="connsiteX7" fmla="*/ 188496 w 1715249"/>
                <a:gd name="connsiteY7" fmla="*/ 2067101 h 3309821"/>
                <a:gd name="connsiteX8" fmla="*/ 178971 w 1715249"/>
                <a:gd name="connsiteY8" fmla="*/ 1853741 h 3309821"/>
                <a:gd name="connsiteX9" fmla="*/ 192306 w 1715249"/>
                <a:gd name="connsiteY9" fmla="*/ 1185086 h 3309821"/>
                <a:gd name="connsiteX10" fmla="*/ 186591 w 1715249"/>
                <a:gd name="connsiteY10" fmla="*/ 1131746 h 3309821"/>
                <a:gd name="connsiteX11" fmla="*/ 178971 w 1715249"/>
                <a:gd name="connsiteY11" fmla="*/ 1084121 h 3309821"/>
                <a:gd name="connsiteX12" fmla="*/ 152301 w 1715249"/>
                <a:gd name="connsiteY12" fmla="*/ 1044116 h 3309821"/>
                <a:gd name="connsiteX13" fmla="*/ 114201 w 1715249"/>
                <a:gd name="connsiteY13" fmla="*/ 1000301 h 3309821"/>
                <a:gd name="connsiteX14" fmla="*/ 87531 w 1715249"/>
                <a:gd name="connsiteY14" fmla="*/ 971726 h 3309821"/>
                <a:gd name="connsiteX15" fmla="*/ 47526 w 1715249"/>
                <a:gd name="connsiteY15" fmla="*/ 924101 h 3309821"/>
                <a:gd name="connsiteX16" fmla="*/ 3711 w 1715249"/>
                <a:gd name="connsiteY16" fmla="*/ 836471 h 3309821"/>
                <a:gd name="connsiteX17" fmla="*/ 3711 w 1715249"/>
                <a:gd name="connsiteY17" fmla="*/ 773606 h 3309821"/>
                <a:gd name="connsiteX18" fmla="*/ 15141 w 1715249"/>
                <a:gd name="connsiteY18" fmla="*/ 718361 h 3309821"/>
                <a:gd name="connsiteX19" fmla="*/ 53241 w 1715249"/>
                <a:gd name="connsiteY19" fmla="*/ 649781 h 3309821"/>
                <a:gd name="connsiteX20" fmla="*/ 66576 w 1715249"/>
                <a:gd name="connsiteY20" fmla="*/ 571676 h 3309821"/>
                <a:gd name="connsiteX21" fmla="*/ 76101 w 1715249"/>
                <a:gd name="connsiteY21" fmla="*/ 535481 h 3309821"/>
                <a:gd name="connsiteX22" fmla="*/ 110391 w 1715249"/>
                <a:gd name="connsiteY22" fmla="*/ 482141 h 3309821"/>
                <a:gd name="connsiteX23" fmla="*/ 165636 w 1715249"/>
                <a:gd name="connsiteY23" fmla="*/ 424991 h 3309821"/>
                <a:gd name="connsiteX24" fmla="*/ 175161 w 1715249"/>
                <a:gd name="connsiteY24" fmla="*/ 352601 h 3309821"/>
                <a:gd name="connsiteX25" fmla="*/ 297081 w 1715249"/>
                <a:gd name="connsiteY25" fmla="*/ 306881 h 3309821"/>
                <a:gd name="connsiteX26" fmla="*/ 335181 w 1715249"/>
                <a:gd name="connsiteY26" fmla="*/ 291641 h 3309821"/>
                <a:gd name="connsiteX27" fmla="*/ 457101 w 1715249"/>
                <a:gd name="connsiteY27" fmla="*/ 255446 h 3309821"/>
                <a:gd name="connsiteX28" fmla="*/ 544731 w 1715249"/>
                <a:gd name="connsiteY28" fmla="*/ 261161 h 3309821"/>
                <a:gd name="connsiteX29" fmla="*/ 563781 w 1715249"/>
                <a:gd name="connsiteY29" fmla="*/ 306881 h 3309821"/>
                <a:gd name="connsiteX30" fmla="*/ 548541 w 1715249"/>
                <a:gd name="connsiteY30" fmla="*/ 400226 h 3309821"/>
                <a:gd name="connsiteX31" fmla="*/ 577116 w 1715249"/>
                <a:gd name="connsiteY31" fmla="*/ 461186 h 3309821"/>
                <a:gd name="connsiteX32" fmla="*/ 700941 w 1715249"/>
                <a:gd name="connsiteY32" fmla="*/ 428801 h 3309821"/>
                <a:gd name="connsiteX33" fmla="*/ 777141 w 1715249"/>
                <a:gd name="connsiteY33" fmla="*/ 400226 h 3309821"/>
                <a:gd name="connsiteX34" fmla="*/ 830481 w 1715249"/>
                <a:gd name="connsiteY34" fmla="*/ 367841 h 3309821"/>
                <a:gd name="connsiteX35" fmla="*/ 853341 w 1715249"/>
                <a:gd name="connsiteY35" fmla="*/ 339266 h 3309821"/>
                <a:gd name="connsiteX36" fmla="*/ 834291 w 1715249"/>
                <a:gd name="connsiteY36" fmla="*/ 251636 h 3309821"/>
                <a:gd name="connsiteX37" fmla="*/ 853341 w 1715249"/>
                <a:gd name="connsiteY37" fmla="*/ 215441 h 3309821"/>
                <a:gd name="connsiteX38" fmla="*/ 977166 w 1715249"/>
                <a:gd name="connsiteY38" fmla="*/ 129716 h 3309821"/>
                <a:gd name="connsiteX39" fmla="*/ 1013361 w 1715249"/>
                <a:gd name="connsiteY39" fmla="*/ 108761 h 3309821"/>
                <a:gd name="connsiteX40" fmla="*/ 1112421 w 1715249"/>
                <a:gd name="connsiteY40" fmla="*/ 45896 h 3309821"/>
                <a:gd name="connsiteX41" fmla="*/ 1299111 w 1715249"/>
                <a:gd name="connsiteY41" fmla="*/ 3986 h 3309821"/>
                <a:gd name="connsiteX42" fmla="*/ 1411506 w 1715249"/>
                <a:gd name="connsiteY42" fmla="*/ 9701 h 3309821"/>
                <a:gd name="connsiteX43" fmla="*/ 1550571 w 1715249"/>
                <a:gd name="connsiteY43" fmla="*/ 74471 h 3309821"/>
                <a:gd name="connsiteX44" fmla="*/ 1643916 w 1715249"/>
                <a:gd name="connsiteY44" fmla="*/ 165911 h 3309821"/>
                <a:gd name="connsiteX45" fmla="*/ 1645821 w 1715249"/>
                <a:gd name="connsiteY45" fmla="*/ 274496 h 3309821"/>
                <a:gd name="connsiteX46" fmla="*/ 1659156 w 1715249"/>
                <a:gd name="connsiteY46" fmla="*/ 308786 h 3309821"/>
                <a:gd name="connsiteX47" fmla="*/ 1695351 w 1715249"/>
                <a:gd name="connsiteY47" fmla="*/ 367841 h 3309821"/>
                <a:gd name="connsiteX48" fmla="*/ 1714401 w 1715249"/>
                <a:gd name="connsiteY48" fmla="*/ 398321 h 3309821"/>
                <a:gd name="connsiteX49" fmla="*/ 1708686 w 1715249"/>
                <a:gd name="connsiteY49" fmla="*/ 484046 h 3309821"/>
                <a:gd name="connsiteX50" fmla="*/ 1680111 w 1715249"/>
                <a:gd name="connsiteY50" fmla="*/ 588821 h 3309821"/>
                <a:gd name="connsiteX51" fmla="*/ 1628676 w 1715249"/>
                <a:gd name="connsiteY51" fmla="*/ 746936 h 3309821"/>
                <a:gd name="connsiteX52" fmla="*/ 1470561 w 1715249"/>
                <a:gd name="connsiteY52" fmla="*/ 764081 h 3309821"/>
                <a:gd name="connsiteX53" fmla="*/ 1240056 w 1715249"/>
                <a:gd name="connsiteY53" fmla="*/ 745031 h 3309821"/>
                <a:gd name="connsiteX54" fmla="*/ 1125756 w 1715249"/>
                <a:gd name="connsiteY54" fmla="*/ 845996 h 3309821"/>
                <a:gd name="connsiteX55" fmla="*/ 1051461 w 1715249"/>
                <a:gd name="connsiteY55" fmla="*/ 924101 h 3309821"/>
                <a:gd name="connsiteX56" fmla="*/ 986691 w 1715249"/>
                <a:gd name="connsiteY56" fmla="*/ 1028876 h 3309821"/>
                <a:gd name="connsiteX57" fmla="*/ 942876 w 1715249"/>
                <a:gd name="connsiteY57" fmla="*/ 1116506 h 3309821"/>
                <a:gd name="connsiteX58" fmla="*/ 921921 w 1715249"/>
                <a:gd name="connsiteY58" fmla="*/ 1213661 h 3309821"/>
                <a:gd name="connsiteX59" fmla="*/ 1009551 w 1715249"/>
                <a:gd name="connsiteY59" fmla="*/ 1287956 h 3309821"/>
                <a:gd name="connsiteX60" fmla="*/ 944781 w 1715249"/>
                <a:gd name="connsiteY60" fmla="*/ 1428926 h 3309821"/>
                <a:gd name="connsiteX61" fmla="*/ 843816 w 1715249"/>
                <a:gd name="connsiteY61" fmla="*/ 1545131 h 3309821"/>
                <a:gd name="connsiteX62" fmla="*/ 803811 w 1715249"/>
                <a:gd name="connsiteY62" fmla="*/ 1836596 h 3309821"/>
                <a:gd name="connsiteX63" fmla="*/ 798096 w 1715249"/>
                <a:gd name="connsiteY63" fmla="*/ 1910891 h 3309821"/>
                <a:gd name="connsiteX64" fmla="*/ 788571 w 1715249"/>
                <a:gd name="connsiteY64" fmla="*/ 2124251 h 3309821"/>
                <a:gd name="connsiteX65" fmla="*/ 815241 w 1715249"/>
                <a:gd name="connsiteY65" fmla="*/ 2550971 h 3309821"/>
                <a:gd name="connsiteX66" fmla="*/ 828576 w 1715249"/>
                <a:gd name="connsiteY66" fmla="*/ 3065321 h 3309821"/>
                <a:gd name="connsiteX67" fmla="*/ 822861 w 1715249"/>
                <a:gd name="connsiteY67" fmla="*/ 3286301 h 3309821"/>
                <a:gd name="connsiteX68" fmla="*/ 739041 w 1715249"/>
                <a:gd name="connsiteY68" fmla="*/ 3303446 h 3309821"/>
                <a:gd name="connsiteX69" fmla="*/ 438051 w 1715249"/>
                <a:gd name="connsiteY69" fmla="*/ 3295826 h 3309821"/>
                <a:gd name="connsiteX70" fmla="*/ 308511 w 1715249"/>
                <a:gd name="connsiteY70" fmla="*/ 3290111 h 3309821"/>
                <a:gd name="connsiteX0" fmla="*/ 308511 w 1717887"/>
                <a:gd name="connsiteY0" fmla="*/ 3290111 h 3309821"/>
                <a:gd name="connsiteX1" fmla="*/ 291366 w 1717887"/>
                <a:gd name="connsiteY1" fmla="*/ 3185336 h 3309821"/>
                <a:gd name="connsiteX2" fmla="*/ 289461 w 1717887"/>
                <a:gd name="connsiteY2" fmla="*/ 3065321 h 3309821"/>
                <a:gd name="connsiteX3" fmla="*/ 253266 w 1717887"/>
                <a:gd name="connsiteY3" fmla="*/ 2771951 h 3309821"/>
                <a:gd name="connsiteX4" fmla="*/ 234216 w 1717887"/>
                <a:gd name="connsiteY4" fmla="*/ 2570021 h 3309821"/>
                <a:gd name="connsiteX5" fmla="*/ 224691 w 1717887"/>
                <a:gd name="connsiteY5" fmla="*/ 2457626 h 3309821"/>
                <a:gd name="connsiteX6" fmla="*/ 207546 w 1717887"/>
                <a:gd name="connsiteY6" fmla="*/ 2253791 h 3309821"/>
                <a:gd name="connsiteX7" fmla="*/ 188496 w 1717887"/>
                <a:gd name="connsiteY7" fmla="*/ 2067101 h 3309821"/>
                <a:gd name="connsiteX8" fmla="*/ 178971 w 1717887"/>
                <a:gd name="connsiteY8" fmla="*/ 1853741 h 3309821"/>
                <a:gd name="connsiteX9" fmla="*/ 192306 w 1717887"/>
                <a:gd name="connsiteY9" fmla="*/ 1185086 h 3309821"/>
                <a:gd name="connsiteX10" fmla="*/ 186591 w 1717887"/>
                <a:gd name="connsiteY10" fmla="*/ 1131746 h 3309821"/>
                <a:gd name="connsiteX11" fmla="*/ 178971 w 1717887"/>
                <a:gd name="connsiteY11" fmla="*/ 1084121 h 3309821"/>
                <a:gd name="connsiteX12" fmla="*/ 152301 w 1717887"/>
                <a:gd name="connsiteY12" fmla="*/ 1044116 h 3309821"/>
                <a:gd name="connsiteX13" fmla="*/ 114201 w 1717887"/>
                <a:gd name="connsiteY13" fmla="*/ 1000301 h 3309821"/>
                <a:gd name="connsiteX14" fmla="*/ 87531 w 1717887"/>
                <a:gd name="connsiteY14" fmla="*/ 971726 h 3309821"/>
                <a:gd name="connsiteX15" fmla="*/ 47526 w 1717887"/>
                <a:gd name="connsiteY15" fmla="*/ 924101 h 3309821"/>
                <a:gd name="connsiteX16" fmla="*/ 3711 w 1717887"/>
                <a:gd name="connsiteY16" fmla="*/ 836471 h 3309821"/>
                <a:gd name="connsiteX17" fmla="*/ 3711 w 1717887"/>
                <a:gd name="connsiteY17" fmla="*/ 773606 h 3309821"/>
                <a:gd name="connsiteX18" fmla="*/ 15141 w 1717887"/>
                <a:gd name="connsiteY18" fmla="*/ 718361 h 3309821"/>
                <a:gd name="connsiteX19" fmla="*/ 53241 w 1717887"/>
                <a:gd name="connsiteY19" fmla="*/ 649781 h 3309821"/>
                <a:gd name="connsiteX20" fmla="*/ 66576 w 1717887"/>
                <a:gd name="connsiteY20" fmla="*/ 571676 h 3309821"/>
                <a:gd name="connsiteX21" fmla="*/ 76101 w 1717887"/>
                <a:gd name="connsiteY21" fmla="*/ 535481 h 3309821"/>
                <a:gd name="connsiteX22" fmla="*/ 110391 w 1717887"/>
                <a:gd name="connsiteY22" fmla="*/ 482141 h 3309821"/>
                <a:gd name="connsiteX23" fmla="*/ 165636 w 1717887"/>
                <a:gd name="connsiteY23" fmla="*/ 424991 h 3309821"/>
                <a:gd name="connsiteX24" fmla="*/ 175161 w 1717887"/>
                <a:gd name="connsiteY24" fmla="*/ 352601 h 3309821"/>
                <a:gd name="connsiteX25" fmla="*/ 297081 w 1717887"/>
                <a:gd name="connsiteY25" fmla="*/ 306881 h 3309821"/>
                <a:gd name="connsiteX26" fmla="*/ 335181 w 1717887"/>
                <a:gd name="connsiteY26" fmla="*/ 291641 h 3309821"/>
                <a:gd name="connsiteX27" fmla="*/ 457101 w 1717887"/>
                <a:gd name="connsiteY27" fmla="*/ 255446 h 3309821"/>
                <a:gd name="connsiteX28" fmla="*/ 544731 w 1717887"/>
                <a:gd name="connsiteY28" fmla="*/ 261161 h 3309821"/>
                <a:gd name="connsiteX29" fmla="*/ 563781 w 1717887"/>
                <a:gd name="connsiteY29" fmla="*/ 306881 h 3309821"/>
                <a:gd name="connsiteX30" fmla="*/ 548541 w 1717887"/>
                <a:gd name="connsiteY30" fmla="*/ 400226 h 3309821"/>
                <a:gd name="connsiteX31" fmla="*/ 577116 w 1717887"/>
                <a:gd name="connsiteY31" fmla="*/ 461186 h 3309821"/>
                <a:gd name="connsiteX32" fmla="*/ 700941 w 1717887"/>
                <a:gd name="connsiteY32" fmla="*/ 428801 h 3309821"/>
                <a:gd name="connsiteX33" fmla="*/ 777141 w 1717887"/>
                <a:gd name="connsiteY33" fmla="*/ 400226 h 3309821"/>
                <a:gd name="connsiteX34" fmla="*/ 830481 w 1717887"/>
                <a:gd name="connsiteY34" fmla="*/ 367841 h 3309821"/>
                <a:gd name="connsiteX35" fmla="*/ 853341 w 1717887"/>
                <a:gd name="connsiteY35" fmla="*/ 339266 h 3309821"/>
                <a:gd name="connsiteX36" fmla="*/ 834291 w 1717887"/>
                <a:gd name="connsiteY36" fmla="*/ 251636 h 3309821"/>
                <a:gd name="connsiteX37" fmla="*/ 853341 w 1717887"/>
                <a:gd name="connsiteY37" fmla="*/ 215441 h 3309821"/>
                <a:gd name="connsiteX38" fmla="*/ 977166 w 1717887"/>
                <a:gd name="connsiteY38" fmla="*/ 129716 h 3309821"/>
                <a:gd name="connsiteX39" fmla="*/ 1013361 w 1717887"/>
                <a:gd name="connsiteY39" fmla="*/ 108761 h 3309821"/>
                <a:gd name="connsiteX40" fmla="*/ 1112421 w 1717887"/>
                <a:gd name="connsiteY40" fmla="*/ 45896 h 3309821"/>
                <a:gd name="connsiteX41" fmla="*/ 1299111 w 1717887"/>
                <a:gd name="connsiteY41" fmla="*/ 3986 h 3309821"/>
                <a:gd name="connsiteX42" fmla="*/ 1411506 w 1717887"/>
                <a:gd name="connsiteY42" fmla="*/ 9701 h 3309821"/>
                <a:gd name="connsiteX43" fmla="*/ 1550571 w 1717887"/>
                <a:gd name="connsiteY43" fmla="*/ 74471 h 3309821"/>
                <a:gd name="connsiteX44" fmla="*/ 1643916 w 1717887"/>
                <a:gd name="connsiteY44" fmla="*/ 165911 h 3309821"/>
                <a:gd name="connsiteX45" fmla="*/ 1645821 w 1717887"/>
                <a:gd name="connsiteY45" fmla="*/ 274496 h 3309821"/>
                <a:gd name="connsiteX46" fmla="*/ 1659156 w 1717887"/>
                <a:gd name="connsiteY46" fmla="*/ 308786 h 3309821"/>
                <a:gd name="connsiteX47" fmla="*/ 1714401 w 1717887"/>
                <a:gd name="connsiteY47" fmla="*/ 398321 h 3309821"/>
                <a:gd name="connsiteX48" fmla="*/ 1708686 w 1717887"/>
                <a:gd name="connsiteY48" fmla="*/ 484046 h 3309821"/>
                <a:gd name="connsiteX49" fmla="*/ 1680111 w 1717887"/>
                <a:gd name="connsiteY49" fmla="*/ 588821 h 3309821"/>
                <a:gd name="connsiteX50" fmla="*/ 1628676 w 1717887"/>
                <a:gd name="connsiteY50" fmla="*/ 746936 h 3309821"/>
                <a:gd name="connsiteX51" fmla="*/ 1470561 w 1717887"/>
                <a:gd name="connsiteY51" fmla="*/ 764081 h 3309821"/>
                <a:gd name="connsiteX52" fmla="*/ 1240056 w 1717887"/>
                <a:gd name="connsiteY52" fmla="*/ 745031 h 3309821"/>
                <a:gd name="connsiteX53" fmla="*/ 1125756 w 1717887"/>
                <a:gd name="connsiteY53" fmla="*/ 845996 h 3309821"/>
                <a:gd name="connsiteX54" fmla="*/ 1051461 w 1717887"/>
                <a:gd name="connsiteY54" fmla="*/ 924101 h 3309821"/>
                <a:gd name="connsiteX55" fmla="*/ 986691 w 1717887"/>
                <a:gd name="connsiteY55" fmla="*/ 1028876 h 3309821"/>
                <a:gd name="connsiteX56" fmla="*/ 942876 w 1717887"/>
                <a:gd name="connsiteY56" fmla="*/ 1116506 h 3309821"/>
                <a:gd name="connsiteX57" fmla="*/ 921921 w 1717887"/>
                <a:gd name="connsiteY57" fmla="*/ 1213661 h 3309821"/>
                <a:gd name="connsiteX58" fmla="*/ 1009551 w 1717887"/>
                <a:gd name="connsiteY58" fmla="*/ 1287956 h 3309821"/>
                <a:gd name="connsiteX59" fmla="*/ 944781 w 1717887"/>
                <a:gd name="connsiteY59" fmla="*/ 1428926 h 3309821"/>
                <a:gd name="connsiteX60" fmla="*/ 843816 w 1717887"/>
                <a:gd name="connsiteY60" fmla="*/ 1545131 h 3309821"/>
                <a:gd name="connsiteX61" fmla="*/ 803811 w 1717887"/>
                <a:gd name="connsiteY61" fmla="*/ 1836596 h 3309821"/>
                <a:gd name="connsiteX62" fmla="*/ 798096 w 1717887"/>
                <a:gd name="connsiteY62" fmla="*/ 1910891 h 3309821"/>
                <a:gd name="connsiteX63" fmla="*/ 788571 w 1717887"/>
                <a:gd name="connsiteY63" fmla="*/ 2124251 h 3309821"/>
                <a:gd name="connsiteX64" fmla="*/ 815241 w 1717887"/>
                <a:gd name="connsiteY64" fmla="*/ 2550971 h 3309821"/>
                <a:gd name="connsiteX65" fmla="*/ 828576 w 1717887"/>
                <a:gd name="connsiteY65" fmla="*/ 3065321 h 3309821"/>
                <a:gd name="connsiteX66" fmla="*/ 822861 w 1717887"/>
                <a:gd name="connsiteY66" fmla="*/ 3286301 h 3309821"/>
                <a:gd name="connsiteX67" fmla="*/ 739041 w 1717887"/>
                <a:gd name="connsiteY67" fmla="*/ 3303446 h 3309821"/>
                <a:gd name="connsiteX68" fmla="*/ 438051 w 1717887"/>
                <a:gd name="connsiteY68" fmla="*/ 3295826 h 3309821"/>
                <a:gd name="connsiteX69" fmla="*/ 308511 w 1717887"/>
                <a:gd name="connsiteY69" fmla="*/ 3290111 h 3309821"/>
                <a:gd name="connsiteX0" fmla="*/ 308511 w 1717887"/>
                <a:gd name="connsiteY0" fmla="*/ 3290111 h 3304714"/>
                <a:gd name="connsiteX1" fmla="*/ 291366 w 1717887"/>
                <a:gd name="connsiteY1" fmla="*/ 3185336 h 3304714"/>
                <a:gd name="connsiteX2" fmla="*/ 289461 w 1717887"/>
                <a:gd name="connsiteY2" fmla="*/ 3065321 h 3304714"/>
                <a:gd name="connsiteX3" fmla="*/ 253266 w 1717887"/>
                <a:gd name="connsiteY3" fmla="*/ 2771951 h 3304714"/>
                <a:gd name="connsiteX4" fmla="*/ 234216 w 1717887"/>
                <a:gd name="connsiteY4" fmla="*/ 2570021 h 3304714"/>
                <a:gd name="connsiteX5" fmla="*/ 224691 w 1717887"/>
                <a:gd name="connsiteY5" fmla="*/ 2457626 h 3304714"/>
                <a:gd name="connsiteX6" fmla="*/ 207546 w 1717887"/>
                <a:gd name="connsiteY6" fmla="*/ 2253791 h 3304714"/>
                <a:gd name="connsiteX7" fmla="*/ 188496 w 1717887"/>
                <a:gd name="connsiteY7" fmla="*/ 2067101 h 3304714"/>
                <a:gd name="connsiteX8" fmla="*/ 178971 w 1717887"/>
                <a:gd name="connsiteY8" fmla="*/ 1853741 h 3304714"/>
                <a:gd name="connsiteX9" fmla="*/ 192306 w 1717887"/>
                <a:gd name="connsiteY9" fmla="*/ 1185086 h 3304714"/>
                <a:gd name="connsiteX10" fmla="*/ 186591 w 1717887"/>
                <a:gd name="connsiteY10" fmla="*/ 1131746 h 3304714"/>
                <a:gd name="connsiteX11" fmla="*/ 178971 w 1717887"/>
                <a:gd name="connsiteY11" fmla="*/ 1084121 h 3304714"/>
                <a:gd name="connsiteX12" fmla="*/ 152301 w 1717887"/>
                <a:gd name="connsiteY12" fmla="*/ 1044116 h 3304714"/>
                <a:gd name="connsiteX13" fmla="*/ 114201 w 1717887"/>
                <a:gd name="connsiteY13" fmla="*/ 1000301 h 3304714"/>
                <a:gd name="connsiteX14" fmla="*/ 87531 w 1717887"/>
                <a:gd name="connsiteY14" fmla="*/ 971726 h 3304714"/>
                <a:gd name="connsiteX15" fmla="*/ 47526 w 1717887"/>
                <a:gd name="connsiteY15" fmla="*/ 924101 h 3304714"/>
                <a:gd name="connsiteX16" fmla="*/ 3711 w 1717887"/>
                <a:gd name="connsiteY16" fmla="*/ 836471 h 3304714"/>
                <a:gd name="connsiteX17" fmla="*/ 3711 w 1717887"/>
                <a:gd name="connsiteY17" fmla="*/ 773606 h 3304714"/>
                <a:gd name="connsiteX18" fmla="*/ 15141 w 1717887"/>
                <a:gd name="connsiteY18" fmla="*/ 718361 h 3304714"/>
                <a:gd name="connsiteX19" fmla="*/ 53241 w 1717887"/>
                <a:gd name="connsiteY19" fmla="*/ 649781 h 3304714"/>
                <a:gd name="connsiteX20" fmla="*/ 66576 w 1717887"/>
                <a:gd name="connsiteY20" fmla="*/ 571676 h 3304714"/>
                <a:gd name="connsiteX21" fmla="*/ 76101 w 1717887"/>
                <a:gd name="connsiteY21" fmla="*/ 535481 h 3304714"/>
                <a:gd name="connsiteX22" fmla="*/ 110391 w 1717887"/>
                <a:gd name="connsiteY22" fmla="*/ 482141 h 3304714"/>
                <a:gd name="connsiteX23" fmla="*/ 165636 w 1717887"/>
                <a:gd name="connsiteY23" fmla="*/ 424991 h 3304714"/>
                <a:gd name="connsiteX24" fmla="*/ 175161 w 1717887"/>
                <a:gd name="connsiteY24" fmla="*/ 352601 h 3304714"/>
                <a:gd name="connsiteX25" fmla="*/ 297081 w 1717887"/>
                <a:gd name="connsiteY25" fmla="*/ 306881 h 3304714"/>
                <a:gd name="connsiteX26" fmla="*/ 335181 w 1717887"/>
                <a:gd name="connsiteY26" fmla="*/ 291641 h 3304714"/>
                <a:gd name="connsiteX27" fmla="*/ 457101 w 1717887"/>
                <a:gd name="connsiteY27" fmla="*/ 255446 h 3304714"/>
                <a:gd name="connsiteX28" fmla="*/ 544731 w 1717887"/>
                <a:gd name="connsiteY28" fmla="*/ 261161 h 3304714"/>
                <a:gd name="connsiteX29" fmla="*/ 563781 w 1717887"/>
                <a:gd name="connsiteY29" fmla="*/ 306881 h 3304714"/>
                <a:gd name="connsiteX30" fmla="*/ 548541 w 1717887"/>
                <a:gd name="connsiteY30" fmla="*/ 400226 h 3304714"/>
                <a:gd name="connsiteX31" fmla="*/ 577116 w 1717887"/>
                <a:gd name="connsiteY31" fmla="*/ 461186 h 3304714"/>
                <a:gd name="connsiteX32" fmla="*/ 700941 w 1717887"/>
                <a:gd name="connsiteY32" fmla="*/ 428801 h 3304714"/>
                <a:gd name="connsiteX33" fmla="*/ 777141 w 1717887"/>
                <a:gd name="connsiteY33" fmla="*/ 400226 h 3304714"/>
                <a:gd name="connsiteX34" fmla="*/ 830481 w 1717887"/>
                <a:gd name="connsiteY34" fmla="*/ 367841 h 3304714"/>
                <a:gd name="connsiteX35" fmla="*/ 853341 w 1717887"/>
                <a:gd name="connsiteY35" fmla="*/ 339266 h 3304714"/>
                <a:gd name="connsiteX36" fmla="*/ 834291 w 1717887"/>
                <a:gd name="connsiteY36" fmla="*/ 251636 h 3304714"/>
                <a:gd name="connsiteX37" fmla="*/ 853341 w 1717887"/>
                <a:gd name="connsiteY37" fmla="*/ 215441 h 3304714"/>
                <a:gd name="connsiteX38" fmla="*/ 977166 w 1717887"/>
                <a:gd name="connsiteY38" fmla="*/ 129716 h 3304714"/>
                <a:gd name="connsiteX39" fmla="*/ 1013361 w 1717887"/>
                <a:gd name="connsiteY39" fmla="*/ 108761 h 3304714"/>
                <a:gd name="connsiteX40" fmla="*/ 1112421 w 1717887"/>
                <a:gd name="connsiteY40" fmla="*/ 45896 h 3304714"/>
                <a:gd name="connsiteX41" fmla="*/ 1299111 w 1717887"/>
                <a:gd name="connsiteY41" fmla="*/ 3986 h 3304714"/>
                <a:gd name="connsiteX42" fmla="*/ 1411506 w 1717887"/>
                <a:gd name="connsiteY42" fmla="*/ 9701 h 3304714"/>
                <a:gd name="connsiteX43" fmla="*/ 1550571 w 1717887"/>
                <a:gd name="connsiteY43" fmla="*/ 74471 h 3304714"/>
                <a:gd name="connsiteX44" fmla="*/ 1643916 w 1717887"/>
                <a:gd name="connsiteY44" fmla="*/ 165911 h 3304714"/>
                <a:gd name="connsiteX45" fmla="*/ 1645821 w 1717887"/>
                <a:gd name="connsiteY45" fmla="*/ 274496 h 3304714"/>
                <a:gd name="connsiteX46" fmla="*/ 1659156 w 1717887"/>
                <a:gd name="connsiteY46" fmla="*/ 308786 h 3304714"/>
                <a:gd name="connsiteX47" fmla="*/ 1714401 w 1717887"/>
                <a:gd name="connsiteY47" fmla="*/ 398321 h 3304714"/>
                <a:gd name="connsiteX48" fmla="*/ 1708686 w 1717887"/>
                <a:gd name="connsiteY48" fmla="*/ 484046 h 3304714"/>
                <a:gd name="connsiteX49" fmla="*/ 1680111 w 1717887"/>
                <a:gd name="connsiteY49" fmla="*/ 588821 h 3304714"/>
                <a:gd name="connsiteX50" fmla="*/ 1628676 w 1717887"/>
                <a:gd name="connsiteY50" fmla="*/ 746936 h 3304714"/>
                <a:gd name="connsiteX51" fmla="*/ 1470561 w 1717887"/>
                <a:gd name="connsiteY51" fmla="*/ 764081 h 3304714"/>
                <a:gd name="connsiteX52" fmla="*/ 1240056 w 1717887"/>
                <a:gd name="connsiteY52" fmla="*/ 745031 h 3304714"/>
                <a:gd name="connsiteX53" fmla="*/ 1125756 w 1717887"/>
                <a:gd name="connsiteY53" fmla="*/ 845996 h 3304714"/>
                <a:gd name="connsiteX54" fmla="*/ 1051461 w 1717887"/>
                <a:gd name="connsiteY54" fmla="*/ 924101 h 3304714"/>
                <a:gd name="connsiteX55" fmla="*/ 986691 w 1717887"/>
                <a:gd name="connsiteY55" fmla="*/ 1028876 h 3304714"/>
                <a:gd name="connsiteX56" fmla="*/ 942876 w 1717887"/>
                <a:gd name="connsiteY56" fmla="*/ 1116506 h 3304714"/>
                <a:gd name="connsiteX57" fmla="*/ 921921 w 1717887"/>
                <a:gd name="connsiteY57" fmla="*/ 1213661 h 3304714"/>
                <a:gd name="connsiteX58" fmla="*/ 1009551 w 1717887"/>
                <a:gd name="connsiteY58" fmla="*/ 1287956 h 3304714"/>
                <a:gd name="connsiteX59" fmla="*/ 944781 w 1717887"/>
                <a:gd name="connsiteY59" fmla="*/ 1428926 h 3304714"/>
                <a:gd name="connsiteX60" fmla="*/ 843816 w 1717887"/>
                <a:gd name="connsiteY60" fmla="*/ 1545131 h 3304714"/>
                <a:gd name="connsiteX61" fmla="*/ 803811 w 1717887"/>
                <a:gd name="connsiteY61" fmla="*/ 1836596 h 3304714"/>
                <a:gd name="connsiteX62" fmla="*/ 798096 w 1717887"/>
                <a:gd name="connsiteY62" fmla="*/ 1910891 h 3304714"/>
                <a:gd name="connsiteX63" fmla="*/ 788571 w 1717887"/>
                <a:gd name="connsiteY63" fmla="*/ 2124251 h 3304714"/>
                <a:gd name="connsiteX64" fmla="*/ 815241 w 1717887"/>
                <a:gd name="connsiteY64" fmla="*/ 2550971 h 3304714"/>
                <a:gd name="connsiteX65" fmla="*/ 828576 w 1717887"/>
                <a:gd name="connsiteY65" fmla="*/ 3065321 h 3304714"/>
                <a:gd name="connsiteX66" fmla="*/ 822861 w 1717887"/>
                <a:gd name="connsiteY66" fmla="*/ 3286301 h 3304714"/>
                <a:gd name="connsiteX67" fmla="*/ 639981 w 1717887"/>
                <a:gd name="connsiteY67" fmla="*/ 3292016 h 3304714"/>
                <a:gd name="connsiteX68" fmla="*/ 438051 w 1717887"/>
                <a:gd name="connsiteY68" fmla="*/ 3295826 h 3304714"/>
                <a:gd name="connsiteX69" fmla="*/ 308511 w 1717887"/>
                <a:gd name="connsiteY69" fmla="*/ 3290111 h 3304714"/>
                <a:gd name="connsiteX0" fmla="*/ 308511 w 1717887"/>
                <a:gd name="connsiteY0" fmla="*/ 3290111 h 3304714"/>
                <a:gd name="connsiteX1" fmla="*/ 291366 w 1717887"/>
                <a:gd name="connsiteY1" fmla="*/ 3185336 h 3304714"/>
                <a:gd name="connsiteX2" fmla="*/ 289461 w 1717887"/>
                <a:gd name="connsiteY2" fmla="*/ 3065321 h 3304714"/>
                <a:gd name="connsiteX3" fmla="*/ 253266 w 1717887"/>
                <a:gd name="connsiteY3" fmla="*/ 2771951 h 3304714"/>
                <a:gd name="connsiteX4" fmla="*/ 234216 w 1717887"/>
                <a:gd name="connsiteY4" fmla="*/ 2570021 h 3304714"/>
                <a:gd name="connsiteX5" fmla="*/ 224691 w 1717887"/>
                <a:gd name="connsiteY5" fmla="*/ 2457626 h 3304714"/>
                <a:gd name="connsiteX6" fmla="*/ 207546 w 1717887"/>
                <a:gd name="connsiteY6" fmla="*/ 2253791 h 3304714"/>
                <a:gd name="connsiteX7" fmla="*/ 188496 w 1717887"/>
                <a:gd name="connsiteY7" fmla="*/ 2067101 h 3304714"/>
                <a:gd name="connsiteX8" fmla="*/ 178971 w 1717887"/>
                <a:gd name="connsiteY8" fmla="*/ 1853741 h 3304714"/>
                <a:gd name="connsiteX9" fmla="*/ 192306 w 1717887"/>
                <a:gd name="connsiteY9" fmla="*/ 1185086 h 3304714"/>
                <a:gd name="connsiteX10" fmla="*/ 186591 w 1717887"/>
                <a:gd name="connsiteY10" fmla="*/ 1131746 h 3304714"/>
                <a:gd name="connsiteX11" fmla="*/ 178971 w 1717887"/>
                <a:gd name="connsiteY11" fmla="*/ 1084121 h 3304714"/>
                <a:gd name="connsiteX12" fmla="*/ 152301 w 1717887"/>
                <a:gd name="connsiteY12" fmla="*/ 1044116 h 3304714"/>
                <a:gd name="connsiteX13" fmla="*/ 114201 w 1717887"/>
                <a:gd name="connsiteY13" fmla="*/ 1000301 h 3304714"/>
                <a:gd name="connsiteX14" fmla="*/ 87531 w 1717887"/>
                <a:gd name="connsiteY14" fmla="*/ 971726 h 3304714"/>
                <a:gd name="connsiteX15" fmla="*/ 47526 w 1717887"/>
                <a:gd name="connsiteY15" fmla="*/ 924101 h 3304714"/>
                <a:gd name="connsiteX16" fmla="*/ 3711 w 1717887"/>
                <a:gd name="connsiteY16" fmla="*/ 836471 h 3304714"/>
                <a:gd name="connsiteX17" fmla="*/ 3711 w 1717887"/>
                <a:gd name="connsiteY17" fmla="*/ 773606 h 3304714"/>
                <a:gd name="connsiteX18" fmla="*/ 15141 w 1717887"/>
                <a:gd name="connsiteY18" fmla="*/ 718361 h 3304714"/>
                <a:gd name="connsiteX19" fmla="*/ 53241 w 1717887"/>
                <a:gd name="connsiteY19" fmla="*/ 649781 h 3304714"/>
                <a:gd name="connsiteX20" fmla="*/ 66576 w 1717887"/>
                <a:gd name="connsiteY20" fmla="*/ 571676 h 3304714"/>
                <a:gd name="connsiteX21" fmla="*/ 76101 w 1717887"/>
                <a:gd name="connsiteY21" fmla="*/ 535481 h 3304714"/>
                <a:gd name="connsiteX22" fmla="*/ 110391 w 1717887"/>
                <a:gd name="connsiteY22" fmla="*/ 482141 h 3304714"/>
                <a:gd name="connsiteX23" fmla="*/ 165636 w 1717887"/>
                <a:gd name="connsiteY23" fmla="*/ 424991 h 3304714"/>
                <a:gd name="connsiteX24" fmla="*/ 175161 w 1717887"/>
                <a:gd name="connsiteY24" fmla="*/ 352601 h 3304714"/>
                <a:gd name="connsiteX25" fmla="*/ 297081 w 1717887"/>
                <a:gd name="connsiteY25" fmla="*/ 306881 h 3304714"/>
                <a:gd name="connsiteX26" fmla="*/ 335181 w 1717887"/>
                <a:gd name="connsiteY26" fmla="*/ 291641 h 3304714"/>
                <a:gd name="connsiteX27" fmla="*/ 457101 w 1717887"/>
                <a:gd name="connsiteY27" fmla="*/ 255446 h 3304714"/>
                <a:gd name="connsiteX28" fmla="*/ 544731 w 1717887"/>
                <a:gd name="connsiteY28" fmla="*/ 261161 h 3304714"/>
                <a:gd name="connsiteX29" fmla="*/ 563781 w 1717887"/>
                <a:gd name="connsiteY29" fmla="*/ 306881 h 3304714"/>
                <a:gd name="connsiteX30" fmla="*/ 548541 w 1717887"/>
                <a:gd name="connsiteY30" fmla="*/ 400226 h 3304714"/>
                <a:gd name="connsiteX31" fmla="*/ 577116 w 1717887"/>
                <a:gd name="connsiteY31" fmla="*/ 461186 h 3304714"/>
                <a:gd name="connsiteX32" fmla="*/ 700941 w 1717887"/>
                <a:gd name="connsiteY32" fmla="*/ 428801 h 3304714"/>
                <a:gd name="connsiteX33" fmla="*/ 777141 w 1717887"/>
                <a:gd name="connsiteY33" fmla="*/ 400226 h 3304714"/>
                <a:gd name="connsiteX34" fmla="*/ 830481 w 1717887"/>
                <a:gd name="connsiteY34" fmla="*/ 367841 h 3304714"/>
                <a:gd name="connsiteX35" fmla="*/ 853341 w 1717887"/>
                <a:gd name="connsiteY35" fmla="*/ 339266 h 3304714"/>
                <a:gd name="connsiteX36" fmla="*/ 834291 w 1717887"/>
                <a:gd name="connsiteY36" fmla="*/ 251636 h 3304714"/>
                <a:gd name="connsiteX37" fmla="*/ 853341 w 1717887"/>
                <a:gd name="connsiteY37" fmla="*/ 215441 h 3304714"/>
                <a:gd name="connsiteX38" fmla="*/ 977166 w 1717887"/>
                <a:gd name="connsiteY38" fmla="*/ 129716 h 3304714"/>
                <a:gd name="connsiteX39" fmla="*/ 1013361 w 1717887"/>
                <a:gd name="connsiteY39" fmla="*/ 108761 h 3304714"/>
                <a:gd name="connsiteX40" fmla="*/ 1112421 w 1717887"/>
                <a:gd name="connsiteY40" fmla="*/ 45896 h 3304714"/>
                <a:gd name="connsiteX41" fmla="*/ 1299111 w 1717887"/>
                <a:gd name="connsiteY41" fmla="*/ 3986 h 3304714"/>
                <a:gd name="connsiteX42" fmla="*/ 1411506 w 1717887"/>
                <a:gd name="connsiteY42" fmla="*/ 9701 h 3304714"/>
                <a:gd name="connsiteX43" fmla="*/ 1550571 w 1717887"/>
                <a:gd name="connsiteY43" fmla="*/ 74471 h 3304714"/>
                <a:gd name="connsiteX44" fmla="*/ 1643916 w 1717887"/>
                <a:gd name="connsiteY44" fmla="*/ 165911 h 3304714"/>
                <a:gd name="connsiteX45" fmla="*/ 1645821 w 1717887"/>
                <a:gd name="connsiteY45" fmla="*/ 274496 h 3304714"/>
                <a:gd name="connsiteX46" fmla="*/ 1659156 w 1717887"/>
                <a:gd name="connsiteY46" fmla="*/ 308786 h 3304714"/>
                <a:gd name="connsiteX47" fmla="*/ 1714401 w 1717887"/>
                <a:gd name="connsiteY47" fmla="*/ 398321 h 3304714"/>
                <a:gd name="connsiteX48" fmla="*/ 1708686 w 1717887"/>
                <a:gd name="connsiteY48" fmla="*/ 484046 h 3304714"/>
                <a:gd name="connsiteX49" fmla="*/ 1680111 w 1717887"/>
                <a:gd name="connsiteY49" fmla="*/ 588821 h 3304714"/>
                <a:gd name="connsiteX50" fmla="*/ 1628676 w 1717887"/>
                <a:gd name="connsiteY50" fmla="*/ 746936 h 3304714"/>
                <a:gd name="connsiteX51" fmla="*/ 1470561 w 1717887"/>
                <a:gd name="connsiteY51" fmla="*/ 764081 h 3304714"/>
                <a:gd name="connsiteX52" fmla="*/ 1240056 w 1717887"/>
                <a:gd name="connsiteY52" fmla="*/ 745031 h 3304714"/>
                <a:gd name="connsiteX53" fmla="*/ 1125756 w 1717887"/>
                <a:gd name="connsiteY53" fmla="*/ 845996 h 3304714"/>
                <a:gd name="connsiteX54" fmla="*/ 1051461 w 1717887"/>
                <a:gd name="connsiteY54" fmla="*/ 924101 h 3304714"/>
                <a:gd name="connsiteX55" fmla="*/ 986691 w 1717887"/>
                <a:gd name="connsiteY55" fmla="*/ 1028876 h 3304714"/>
                <a:gd name="connsiteX56" fmla="*/ 942876 w 1717887"/>
                <a:gd name="connsiteY56" fmla="*/ 1116506 h 3304714"/>
                <a:gd name="connsiteX57" fmla="*/ 921921 w 1717887"/>
                <a:gd name="connsiteY57" fmla="*/ 1213661 h 3304714"/>
                <a:gd name="connsiteX58" fmla="*/ 1009551 w 1717887"/>
                <a:gd name="connsiteY58" fmla="*/ 1287956 h 3304714"/>
                <a:gd name="connsiteX59" fmla="*/ 944781 w 1717887"/>
                <a:gd name="connsiteY59" fmla="*/ 1428926 h 3304714"/>
                <a:gd name="connsiteX60" fmla="*/ 843816 w 1717887"/>
                <a:gd name="connsiteY60" fmla="*/ 1545131 h 3304714"/>
                <a:gd name="connsiteX61" fmla="*/ 803811 w 1717887"/>
                <a:gd name="connsiteY61" fmla="*/ 1836596 h 3304714"/>
                <a:gd name="connsiteX62" fmla="*/ 798096 w 1717887"/>
                <a:gd name="connsiteY62" fmla="*/ 1910891 h 3304714"/>
                <a:gd name="connsiteX63" fmla="*/ 788571 w 1717887"/>
                <a:gd name="connsiteY63" fmla="*/ 2124251 h 3304714"/>
                <a:gd name="connsiteX64" fmla="*/ 815241 w 1717887"/>
                <a:gd name="connsiteY64" fmla="*/ 2550971 h 3304714"/>
                <a:gd name="connsiteX65" fmla="*/ 828576 w 1717887"/>
                <a:gd name="connsiteY65" fmla="*/ 3065321 h 3304714"/>
                <a:gd name="connsiteX66" fmla="*/ 822861 w 1717887"/>
                <a:gd name="connsiteY66" fmla="*/ 3286301 h 3304714"/>
                <a:gd name="connsiteX67" fmla="*/ 639981 w 1717887"/>
                <a:gd name="connsiteY67" fmla="*/ 3292016 h 3304714"/>
                <a:gd name="connsiteX68" fmla="*/ 504726 w 1717887"/>
                <a:gd name="connsiteY68" fmla="*/ 3292016 h 3304714"/>
                <a:gd name="connsiteX69" fmla="*/ 308511 w 1717887"/>
                <a:gd name="connsiteY69" fmla="*/ 3290111 h 3304714"/>
                <a:gd name="connsiteX0" fmla="*/ 308511 w 1717887"/>
                <a:gd name="connsiteY0" fmla="*/ 3290111 h 3304714"/>
                <a:gd name="connsiteX1" fmla="*/ 291366 w 1717887"/>
                <a:gd name="connsiteY1" fmla="*/ 3185336 h 3304714"/>
                <a:gd name="connsiteX2" fmla="*/ 289461 w 1717887"/>
                <a:gd name="connsiteY2" fmla="*/ 3065321 h 3304714"/>
                <a:gd name="connsiteX3" fmla="*/ 253266 w 1717887"/>
                <a:gd name="connsiteY3" fmla="*/ 2771951 h 3304714"/>
                <a:gd name="connsiteX4" fmla="*/ 234216 w 1717887"/>
                <a:gd name="connsiteY4" fmla="*/ 2570021 h 3304714"/>
                <a:gd name="connsiteX5" fmla="*/ 224691 w 1717887"/>
                <a:gd name="connsiteY5" fmla="*/ 2457626 h 3304714"/>
                <a:gd name="connsiteX6" fmla="*/ 207546 w 1717887"/>
                <a:gd name="connsiteY6" fmla="*/ 2253791 h 3304714"/>
                <a:gd name="connsiteX7" fmla="*/ 188496 w 1717887"/>
                <a:gd name="connsiteY7" fmla="*/ 2067101 h 3304714"/>
                <a:gd name="connsiteX8" fmla="*/ 178971 w 1717887"/>
                <a:gd name="connsiteY8" fmla="*/ 1853741 h 3304714"/>
                <a:gd name="connsiteX9" fmla="*/ 192306 w 1717887"/>
                <a:gd name="connsiteY9" fmla="*/ 1185086 h 3304714"/>
                <a:gd name="connsiteX10" fmla="*/ 186591 w 1717887"/>
                <a:gd name="connsiteY10" fmla="*/ 1131746 h 3304714"/>
                <a:gd name="connsiteX11" fmla="*/ 178971 w 1717887"/>
                <a:gd name="connsiteY11" fmla="*/ 1084121 h 3304714"/>
                <a:gd name="connsiteX12" fmla="*/ 152301 w 1717887"/>
                <a:gd name="connsiteY12" fmla="*/ 1044116 h 3304714"/>
                <a:gd name="connsiteX13" fmla="*/ 114201 w 1717887"/>
                <a:gd name="connsiteY13" fmla="*/ 1000301 h 3304714"/>
                <a:gd name="connsiteX14" fmla="*/ 87531 w 1717887"/>
                <a:gd name="connsiteY14" fmla="*/ 971726 h 3304714"/>
                <a:gd name="connsiteX15" fmla="*/ 47526 w 1717887"/>
                <a:gd name="connsiteY15" fmla="*/ 924101 h 3304714"/>
                <a:gd name="connsiteX16" fmla="*/ 3711 w 1717887"/>
                <a:gd name="connsiteY16" fmla="*/ 836471 h 3304714"/>
                <a:gd name="connsiteX17" fmla="*/ 3711 w 1717887"/>
                <a:gd name="connsiteY17" fmla="*/ 773606 h 3304714"/>
                <a:gd name="connsiteX18" fmla="*/ 15141 w 1717887"/>
                <a:gd name="connsiteY18" fmla="*/ 718361 h 3304714"/>
                <a:gd name="connsiteX19" fmla="*/ 53241 w 1717887"/>
                <a:gd name="connsiteY19" fmla="*/ 649781 h 3304714"/>
                <a:gd name="connsiteX20" fmla="*/ 66576 w 1717887"/>
                <a:gd name="connsiteY20" fmla="*/ 571676 h 3304714"/>
                <a:gd name="connsiteX21" fmla="*/ 76101 w 1717887"/>
                <a:gd name="connsiteY21" fmla="*/ 535481 h 3304714"/>
                <a:gd name="connsiteX22" fmla="*/ 110391 w 1717887"/>
                <a:gd name="connsiteY22" fmla="*/ 482141 h 3304714"/>
                <a:gd name="connsiteX23" fmla="*/ 165636 w 1717887"/>
                <a:gd name="connsiteY23" fmla="*/ 424991 h 3304714"/>
                <a:gd name="connsiteX24" fmla="*/ 175161 w 1717887"/>
                <a:gd name="connsiteY24" fmla="*/ 352601 h 3304714"/>
                <a:gd name="connsiteX25" fmla="*/ 297081 w 1717887"/>
                <a:gd name="connsiteY25" fmla="*/ 306881 h 3304714"/>
                <a:gd name="connsiteX26" fmla="*/ 335181 w 1717887"/>
                <a:gd name="connsiteY26" fmla="*/ 291641 h 3304714"/>
                <a:gd name="connsiteX27" fmla="*/ 457101 w 1717887"/>
                <a:gd name="connsiteY27" fmla="*/ 255446 h 3304714"/>
                <a:gd name="connsiteX28" fmla="*/ 544731 w 1717887"/>
                <a:gd name="connsiteY28" fmla="*/ 261161 h 3304714"/>
                <a:gd name="connsiteX29" fmla="*/ 563781 w 1717887"/>
                <a:gd name="connsiteY29" fmla="*/ 306881 h 3304714"/>
                <a:gd name="connsiteX30" fmla="*/ 548541 w 1717887"/>
                <a:gd name="connsiteY30" fmla="*/ 400226 h 3304714"/>
                <a:gd name="connsiteX31" fmla="*/ 577116 w 1717887"/>
                <a:gd name="connsiteY31" fmla="*/ 461186 h 3304714"/>
                <a:gd name="connsiteX32" fmla="*/ 700941 w 1717887"/>
                <a:gd name="connsiteY32" fmla="*/ 428801 h 3304714"/>
                <a:gd name="connsiteX33" fmla="*/ 777141 w 1717887"/>
                <a:gd name="connsiteY33" fmla="*/ 400226 h 3304714"/>
                <a:gd name="connsiteX34" fmla="*/ 830481 w 1717887"/>
                <a:gd name="connsiteY34" fmla="*/ 367841 h 3304714"/>
                <a:gd name="connsiteX35" fmla="*/ 853341 w 1717887"/>
                <a:gd name="connsiteY35" fmla="*/ 339266 h 3304714"/>
                <a:gd name="connsiteX36" fmla="*/ 834291 w 1717887"/>
                <a:gd name="connsiteY36" fmla="*/ 251636 h 3304714"/>
                <a:gd name="connsiteX37" fmla="*/ 853341 w 1717887"/>
                <a:gd name="connsiteY37" fmla="*/ 215441 h 3304714"/>
                <a:gd name="connsiteX38" fmla="*/ 977166 w 1717887"/>
                <a:gd name="connsiteY38" fmla="*/ 129716 h 3304714"/>
                <a:gd name="connsiteX39" fmla="*/ 1013361 w 1717887"/>
                <a:gd name="connsiteY39" fmla="*/ 108761 h 3304714"/>
                <a:gd name="connsiteX40" fmla="*/ 1112421 w 1717887"/>
                <a:gd name="connsiteY40" fmla="*/ 45896 h 3304714"/>
                <a:gd name="connsiteX41" fmla="*/ 1299111 w 1717887"/>
                <a:gd name="connsiteY41" fmla="*/ 3986 h 3304714"/>
                <a:gd name="connsiteX42" fmla="*/ 1411506 w 1717887"/>
                <a:gd name="connsiteY42" fmla="*/ 9701 h 3304714"/>
                <a:gd name="connsiteX43" fmla="*/ 1550571 w 1717887"/>
                <a:gd name="connsiteY43" fmla="*/ 74471 h 3304714"/>
                <a:gd name="connsiteX44" fmla="*/ 1643916 w 1717887"/>
                <a:gd name="connsiteY44" fmla="*/ 165911 h 3304714"/>
                <a:gd name="connsiteX45" fmla="*/ 1645821 w 1717887"/>
                <a:gd name="connsiteY45" fmla="*/ 274496 h 3304714"/>
                <a:gd name="connsiteX46" fmla="*/ 1659156 w 1717887"/>
                <a:gd name="connsiteY46" fmla="*/ 308786 h 3304714"/>
                <a:gd name="connsiteX47" fmla="*/ 1714401 w 1717887"/>
                <a:gd name="connsiteY47" fmla="*/ 398321 h 3304714"/>
                <a:gd name="connsiteX48" fmla="*/ 1708686 w 1717887"/>
                <a:gd name="connsiteY48" fmla="*/ 484046 h 3304714"/>
                <a:gd name="connsiteX49" fmla="*/ 1680111 w 1717887"/>
                <a:gd name="connsiteY49" fmla="*/ 588821 h 3304714"/>
                <a:gd name="connsiteX50" fmla="*/ 1628676 w 1717887"/>
                <a:gd name="connsiteY50" fmla="*/ 746936 h 3304714"/>
                <a:gd name="connsiteX51" fmla="*/ 1470561 w 1717887"/>
                <a:gd name="connsiteY51" fmla="*/ 764081 h 3304714"/>
                <a:gd name="connsiteX52" fmla="*/ 1240056 w 1717887"/>
                <a:gd name="connsiteY52" fmla="*/ 745031 h 3304714"/>
                <a:gd name="connsiteX53" fmla="*/ 1125756 w 1717887"/>
                <a:gd name="connsiteY53" fmla="*/ 845996 h 3304714"/>
                <a:gd name="connsiteX54" fmla="*/ 1051461 w 1717887"/>
                <a:gd name="connsiteY54" fmla="*/ 924101 h 3304714"/>
                <a:gd name="connsiteX55" fmla="*/ 986691 w 1717887"/>
                <a:gd name="connsiteY55" fmla="*/ 1028876 h 3304714"/>
                <a:gd name="connsiteX56" fmla="*/ 942876 w 1717887"/>
                <a:gd name="connsiteY56" fmla="*/ 1116506 h 3304714"/>
                <a:gd name="connsiteX57" fmla="*/ 921921 w 1717887"/>
                <a:gd name="connsiteY57" fmla="*/ 1213661 h 3304714"/>
                <a:gd name="connsiteX58" fmla="*/ 1009551 w 1717887"/>
                <a:gd name="connsiteY58" fmla="*/ 1287956 h 3304714"/>
                <a:gd name="connsiteX59" fmla="*/ 944781 w 1717887"/>
                <a:gd name="connsiteY59" fmla="*/ 1428926 h 3304714"/>
                <a:gd name="connsiteX60" fmla="*/ 843816 w 1717887"/>
                <a:gd name="connsiteY60" fmla="*/ 1545131 h 3304714"/>
                <a:gd name="connsiteX61" fmla="*/ 803811 w 1717887"/>
                <a:gd name="connsiteY61" fmla="*/ 1836596 h 3304714"/>
                <a:gd name="connsiteX62" fmla="*/ 798096 w 1717887"/>
                <a:gd name="connsiteY62" fmla="*/ 1910891 h 3304714"/>
                <a:gd name="connsiteX63" fmla="*/ 788571 w 1717887"/>
                <a:gd name="connsiteY63" fmla="*/ 2124251 h 3304714"/>
                <a:gd name="connsiteX64" fmla="*/ 815241 w 1717887"/>
                <a:gd name="connsiteY64" fmla="*/ 2550971 h 3304714"/>
                <a:gd name="connsiteX65" fmla="*/ 828576 w 1717887"/>
                <a:gd name="connsiteY65" fmla="*/ 3065321 h 3304714"/>
                <a:gd name="connsiteX66" fmla="*/ 822861 w 1717887"/>
                <a:gd name="connsiteY66" fmla="*/ 3286301 h 3304714"/>
                <a:gd name="connsiteX67" fmla="*/ 639981 w 1717887"/>
                <a:gd name="connsiteY67" fmla="*/ 3292016 h 3304714"/>
                <a:gd name="connsiteX68" fmla="*/ 594261 w 1717887"/>
                <a:gd name="connsiteY68" fmla="*/ 3292016 h 3304714"/>
                <a:gd name="connsiteX69" fmla="*/ 308511 w 1717887"/>
                <a:gd name="connsiteY69" fmla="*/ 3290111 h 3304714"/>
                <a:gd name="connsiteX0" fmla="*/ 308511 w 1717887"/>
                <a:gd name="connsiteY0" fmla="*/ 3290111 h 3304550"/>
                <a:gd name="connsiteX1" fmla="*/ 291366 w 1717887"/>
                <a:gd name="connsiteY1" fmla="*/ 3185336 h 3304550"/>
                <a:gd name="connsiteX2" fmla="*/ 289461 w 1717887"/>
                <a:gd name="connsiteY2" fmla="*/ 3065321 h 3304550"/>
                <a:gd name="connsiteX3" fmla="*/ 253266 w 1717887"/>
                <a:gd name="connsiteY3" fmla="*/ 2771951 h 3304550"/>
                <a:gd name="connsiteX4" fmla="*/ 234216 w 1717887"/>
                <a:gd name="connsiteY4" fmla="*/ 2570021 h 3304550"/>
                <a:gd name="connsiteX5" fmla="*/ 224691 w 1717887"/>
                <a:gd name="connsiteY5" fmla="*/ 2457626 h 3304550"/>
                <a:gd name="connsiteX6" fmla="*/ 207546 w 1717887"/>
                <a:gd name="connsiteY6" fmla="*/ 2253791 h 3304550"/>
                <a:gd name="connsiteX7" fmla="*/ 188496 w 1717887"/>
                <a:gd name="connsiteY7" fmla="*/ 2067101 h 3304550"/>
                <a:gd name="connsiteX8" fmla="*/ 178971 w 1717887"/>
                <a:gd name="connsiteY8" fmla="*/ 1853741 h 3304550"/>
                <a:gd name="connsiteX9" fmla="*/ 192306 w 1717887"/>
                <a:gd name="connsiteY9" fmla="*/ 1185086 h 3304550"/>
                <a:gd name="connsiteX10" fmla="*/ 186591 w 1717887"/>
                <a:gd name="connsiteY10" fmla="*/ 1131746 h 3304550"/>
                <a:gd name="connsiteX11" fmla="*/ 178971 w 1717887"/>
                <a:gd name="connsiteY11" fmla="*/ 1084121 h 3304550"/>
                <a:gd name="connsiteX12" fmla="*/ 152301 w 1717887"/>
                <a:gd name="connsiteY12" fmla="*/ 1044116 h 3304550"/>
                <a:gd name="connsiteX13" fmla="*/ 114201 w 1717887"/>
                <a:gd name="connsiteY13" fmla="*/ 1000301 h 3304550"/>
                <a:gd name="connsiteX14" fmla="*/ 87531 w 1717887"/>
                <a:gd name="connsiteY14" fmla="*/ 971726 h 3304550"/>
                <a:gd name="connsiteX15" fmla="*/ 47526 w 1717887"/>
                <a:gd name="connsiteY15" fmla="*/ 924101 h 3304550"/>
                <a:gd name="connsiteX16" fmla="*/ 3711 w 1717887"/>
                <a:gd name="connsiteY16" fmla="*/ 836471 h 3304550"/>
                <a:gd name="connsiteX17" fmla="*/ 3711 w 1717887"/>
                <a:gd name="connsiteY17" fmla="*/ 773606 h 3304550"/>
                <a:gd name="connsiteX18" fmla="*/ 15141 w 1717887"/>
                <a:gd name="connsiteY18" fmla="*/ 718361 h 3304550"/>
                <a:gd name="connsiteX19" fmla="*/ 53241 w 1717887"/>
                <a:gd name="connsiteY19" fmla="*/ 649781 h 3304550"/>
                <a:gd name="connsiteX20" fmla="*/ 66576 w 1717887"/>
                <a:gd name="connsiteY20" fmla="*/ 571676 h 3304550"/>
                <a:gd name="connsiteX21" fmla="*/ 76101 w 1717887"/>
                <a:gd name="connsiteY21" fmla="*/ 535481 h 3304550"/>
                <a:gd name="connsiteX22" fmla="*/ 110391 w 1717887"/>
                <a:gd name="connsiteY22" fmla="*/ 482141 h 3304550"/>
                <a:gd name="connsiteX23" fmla="*/ 165636 w 1717887"/>
                <a:gd name="connsiteY23" fmla="*/ 424991 h 3304550"/>
                <a:gd name="connsiteX24" fmla="*/ 175161 w 1717887"/>
                <a:gd name="connsiteY24" fmla="*/ 352601 h 3304550"/>
                <a:gd name="connsiteX25" fmla="*/ 297081 w 1717887"/>
                <a:gd name="connsiteY25" fmla="*/ 306881 h 3304550"/>
                <a:gd name="connsiteX26" fmla="*/ 335181 w 1717887"/>
                <a:gd name="connsiteY26" fmla="*/ 291641 h 3304550"/>
                <a:gd name="connsiteX27" fmla="*/ 457101 w 1717887"/>
                <a:gd name="connsiteY27" fmla="*/ 255446 h 3304550"/>
                <a:gd name="connsiteX28" fmla="*/ 544731 w 1717887"/>
                <a:gd name="connsiteY28" fmla="*/ 261161 h 3304550"/>
                <a:gd name="connsiteX29" fmla="*/ 563781 w 1717887"/>
                <a:gd name="connsiteY29" fmla="*/ 306881 h 3304550"/>
                <a:gd name="connsiteX30" fmla="*/ 548541 w 1717887"/>
                <a:gd name="connsiteY30" fmla="*/ 400226 h 3304550"/>
                <a:gd name="connsiteX31" fmla="*/ 577116 w 1717887"/>
                <a:gd name="connsiteY31" fmla="*/ 461186 h 3304550"/>
                <a:gd name="connsiteX32" fmla="*/ 700941 w 1717887"/>
                <a:gd name="connsiteY32" fmla="*/ 428801 h 3304550"/>
                <a:gd name="connsiteX33" fmla="*/ 777141 w 1717887"/>
                <a:gd name="connsiteY33" fmla="*/ 400226 h 3304550"/>
                <a:gd name="connsiteX34" fmla="*/ 830481 w 1717887"/>
                <a:gd name="connsiteY34" fmla="*/ 367841 h 3304550"/>
                <a:gd name="connsiteX35" fmla="*/ 853341 w 1717887"/>
                <a:gd name="connsiteY35" fmla="*/ 339266 h 3304550"/>
                <a:gd name="connsiteX36" fmla="*/ 834291 w 1717887"/>
                <a:gd name="connsiteY36" fmla="*/ 251636 h 3304550"/>
                <a:gd name="connsiteX37" fmla="*/ 853341 w 1717887"/>
                <a:gd name="connsiteY37" fmla="*/ 215441 h 3304550"/>
                <a:gd name="connsiteX38" fmla="*/ 977166 w 1717887"/>
                <a:gd name="connsiteY38" fmla="*/ 129716 h 3304550"/>
                <a:gd name="connsiteX39" fmla="*/ 1013361 w 1717887"/>
                <a:gd name="connsiteY39" fmla="*/ 108761 h 3304550"/>
                <a:gd name="connsiteX40" fmla="*/ 1112421 w 1717887"/>
                <a:gd name="connsiteY40" fmla="*/ 45896 h 3304550"/>
                <a:gd name="connsiteX41" fmla="*/ 1299111 w 1717887"/>
                <a:gd name="connsiteY41" fmla="*/ 3986 h 3304550"/>
                <a:gd name="connsiteX42" fmla="*/ 1411506 w 1717887"/>
                <a:gd name="connsiteY42" fmla="*/ 9701 h 3304550"/>
                <a:gd name="connsiteX43" fmla="*/ 1550571 w 1717887"/>
                <a:gd name="connsiteY43" fmla="*/ 74471 h 3304550"/>
                <a:gd name="connsiteX44" fmla="*/ 1643916 w 1717887"/>
                <a:gd name="connsiteY44" fmla="*/ 165911 h 3304550"/>
                <a:gd name="connsiteX45" fmla="*/ 1645821 w 1717887"/>
                <a:gd name="connsiteY45" fmla="*/ 274496 h 3304550"/>
                <a:gd name="connsiteX46" fmla="*/ 1659156 w 1717887"/>
                <a:gd name="connsiteY46" fmla="*/ 308786 h 3304550"/>
                <a:gd name="connsiteX47" fmla="*/ 1714401 w 1717887"/>
                <a:gd name="connsiteY47" fmla="*/ 398321 h 3304550"/>
                <a:gd name="connsiteX48" fmla="*/ 1708686 w 1717887"/>
                <a:gd name="connsiteY48" fmla="*/ 484046 h 3304550"/>
                <a:gd name="connsiteX49" fmla="*/ 1680111 w 1717887"/>
                <a:gd name="connsiteY49" fmla="*/ 588821 h 3304550"/>
                <a:gd name="connsiteX50" fmla="*/ 1628676 w 1717887"/>
                <a:gd name="connsiteY50" fmla="*/ 746936 h 3304550"/>
                <a:gd name="connsiteX51" fmla="*/ 1470561 w 1717887"/>
                <a:gd name="connsiteY51" fmla="*/ 764081 h 3304550"/>
                <a:gd name="connsiteX52" fmla="*/ 1240056 w 1717887"/>
                <a:gd name="connsiteY52" fmla="*/ 745031 h 3304550"/>
                <a:gd name="connsiteX53" fmla="*/ 1125756 w 1717887"/>
                <a:gd name="connsiteY53" fmla="*/ 845996 h 3304550"/>
                <a:gd name="connsiteX54" fmla="*/ 1051461 w 1717887"/>
                <a:gd name="connsiteY54" fmla="*/ 924101 h 3304550"/>
                <a:gd name="connsiteX55" fmla="*/ 986691 w 1717887"/>
                <a:gd name="connsiteY55" fmla="*/ 1028876 h 3304550"/>
                <a:gd name="connsiteX56" fmla="*/ 942876 w 1717887"/>
                <a:gd name="connsiteY56" fmla="*/ 1116506 h 3304550"/>
                <a:gd name="connsiteX57" fmla="*/ 921921 w 1717887"/>
                <a:gd name="connsiteY57" fmla="*/ 1213661 h 3304550"/>
                <a:gd name="connsiteX58" fmla="*/ 1009551 w 1717887"/>
                <a:gd name="connsiteY58" fmla="*/ 1287956 h 3304550"/>
                <a:gd name="connsiteX59" fmla="*/ 944781 w 1717887"/>
                <a:gd name="connsiteY59" fmla="*/ 1428926 h 3304550"/>
                <a:gd name="connsiteX60" fmla="*/ 843816 w 1717887"/>
                <a:gd name="connsiteY60" fmla="*/ 1545131 h 3304550"/>
                <a:gd name="connsiteX61" fmla="*/ 803811 w 1717887"/>
                <a:gd name="connsiteY61" fmla="*/ 1836596 h 3304550"/>
                <a:gd name="connsiteX62" fmla="*/ 798096 w 1717887"/>
                <a:gd name="connsiteY62" fmla="*/ 1910891 h 3304550"/>
                <a:gd name="connsiteX63" fmla="*/ 788571 w 1717887"/>
                <a:gd name="connsiteY63" fmla="*/ 2124251 h 3304550"/>
                <a:gd name="connsiteX64" fmla="*/ 815241 w 1717887"/>
                <a:gd name="connsiteY64" fmla="*/ 2550971 h 3304550"/>
                <a:gd name="connsiteX65" fmla="*/ 828576 w 1717887"/>
                <a:gd name="connsiteY65" fmla="*/ 3065321 h 3304550"/>
                <a:gd name="connsiteX66" fmla="*/ 822861 w 1717887"/>
                <a:gd name="connsiteY66" fmla="*/ 3286301 h 3304550"/>
                <a:gd name="connsiteX67" fmla="*/ 594261 w 1717887"/>
                <a:gd name="connsiteY67" fmla="*/ 3292016 h 3304550"/>
                <a:gd name="connsiteX68" fmla="*/ 308511 w 1717887"/>
                <a:gd name="connsiteY68" fmla="*/ 3290111 h 3304550"/>
                <a:gd name="connsiteX0" fmla="*/ 308511 w 1717887"/>
                <a:gd name="connsiteY0" fmla="*/ 3290111 h 3304550"/>
                <a:gd name="connsiteX1" fmla="*/ 289461 w 1717887"/>
                <a:gd name="connsiteY1" fmla="*/ 3065321 h 3304550"/>
                <a:gd name="connsiteX2" fmla="*/ 253266 w 1717887"/>
                <a:gd name="connsiteY2" fmla="*/ 2771951 h 3304550"/>
                <a:gd name="connsiteX3" fmla="*/ 234216 w 1717887"/>
                <a:gd name="connsiteY3" fmla="*/ 2570021 h 3304550"/>
                <a:gd name="connsiteX4" fmla="*/ 224691 w 1717887"/>
                <a:gd name="connsiteY4" fmla="*/ 2457626 h 3304550"/>
                <a:gd name="connsiteX5" fmla="*/ 207546 w 1717887"/>
                <a:gd name="connsiteY5" fmla="*/ 2253791 h 3304550"/>
                <a:gd name="connsiteX6" fmla="*/ 188496 w 1717887"/>
                <a:gd name="connsiteY6" fmla="*/ 2067101 h 3304550"/>
                <a:gd name="connsiteX7" fmla="*/ 178971 w 1717887"/>
                <a:gd name="connsiteY7" fmla="*/ 1853741 h 3304550"/>
                <a:gd name="connsiteX8" fmla="*/ 192306 w 1717887"/>
                <a:gd name="connsiteY8" fmla="*/ 1185086 h 3304550"/>
                <a:gd name="connsiteX9" fmla="*/ 186591 w 1717887"/>
                <a:gd name="connsiteY9" fmla="*/ 1131746 h 3304550"/>
                <a:gd name="connsiteX10" fmla="*/ 178971 w 1717887"/>
                <a:gd name="connsiteY10" fmla="*/ 1084121 h 3304550"/>
                <a:gd name="connsiteX11" fmla="*/ 152301 w 1717887"/>
                <a:gd name="connsiteY11" fmla="*/ 1044116 h 3304550"/>
                <a:gd name="connsiteX12" fmla="*/ 114201 w 1717887"/>
                <a:gd name="connsiteY12" fmla="*/ 1000301 h 3304550"/>
                <a:gd name="connsiteX13" fmla="*/ 87531 w 1717887"/>
                <a:gd name="connsiteY13" fmla="*/ 971726 h 3304550"/>
                <a:gd name="connsiteX14" fmla="*/ 47526 w 1717887"/>
                <a:gd name="connsiteY14" fmla="*/ 924101 h 3304550"/>
                <a:gd name="connsiteX15" fmla="*/ 3711 w 1717887"/>
                <a:gd name="connsiteY15" fmla="*/ 836471 h 3304550"/>
                <a:gd name="connsiteX16" fmla="*/ 3711 w 1717887"/>
                <a:gd name="connsiteY16" fmla="*/ 773606 h 3304550"/>
                <a:gd name="connsiteX17" fmla="*/ 15141 w 1717887"/>
                <a:gd name="connsiteY17" fmla="*/ 718361 h 3304550"/>
                <a:gd name="connsiteX18" fmla="*/ 53241 w 1717887"/>
                <a:gd name="connsiteY18" fmla="*/ 649781 h 3304550"/>
                <a:gd name="connsiteX19" fmla="*/ 66576 w 1717887"/>
                <a:gd name="connsiteY19" fmla="*/ 571676 h 3304550"/>
                <a:gd name="connsiteX20" fmla="*/ 76101 w 1717887"/>
                <a:gd name="connsiteY20" fmla="*/ 535481 h 3304550"/>
                <a:gd name="connsiteX21" fmla="*/ 110391 w 1717887"/>
                <a:gd name="connsiteY21" fmla="*/ 482141 h 3304550"/>
                <a:gd name="connsiteX22" fmla="*/ 165636 w 1717887"/>
                <a:gd name="connsiteY22" fmla="*/ 424991 h 3304550"/>
                <a:gd name="connsiteX23" fmla="*/ 175161 w 1717887"/>
                <a:gd name="connsiteY23" fmla="*/ 352601 h 3304550"/>
                <a:gd name="connsiteX24" fmla="*/ 297081 w 1717887"/>
                <a:gd name="connsiteY24" fmla="*/ 306881 h 3304550"/>
                <a:gd name="connsiteX25" fmla="*/ 335181 w 1717887"/>
                <a:gd name="connsiteY25" fmla="*/ 291641 h 3304550"/>
                <a:gd name="connsiteX26" fmla="*/ 457101 w 1717887"/>
                <a:gd name="connsiteY26" fmla="*/ 255446 h 3304550"/>
                <a:gd name="connsiteX27" fmla="*/ 544731 w 1717887"/>
                <a:gd name="connsiteY27" fmla="*/ 261161 h 3304550"/>
                <a:gd name="connsiteX28" fmla="*/ 563781 w 1717887"/>
                <a:gd name="connsiteY28" fmla="*/ 306881 h 3304550"/>
                <a:gd name="connsiteX29" fmla="*/ 548541 w 1717887"/>
                <a:gd name="connsiteY29" fmla="*/ 400226 h 3304550"/>
                <a:gd name="connsiteX30" fmla="*/ 577116 w 1717887"/>
                <a:gd name="connsiteY30" fmla="*/ 461186 h 3304550"/>
                <a:gd name="connsiteX31" fmla="*/ 700941 w 1717887"/>
                <a:gd name="connsiteY31" fmla="*/ 428801 h 3304550"/>
                <a:gd name="connsiteX32" fmla="*/ 777141 w 1717887"/>
                <a:gd name="connsiteY32" fmla="*/ 400226 h 3304550"/>
                <a:gd name="connsiteX33" fmla="*/ 830481 w 1717887"/>
                <a:gd name="connsiteY33" fmla="*/ 367841 h 3304550"/>
                <a:gd name="connsiteX34" fmla="*/ 853341 w 1717887"/>
                <a:gd name="connsiteY34" fmla="*/ 339266 h 3304550"/>
                <a:gd name="connsiteX35" fmla="*/ 834291 w 1717887"/>
                <a:gd name="connsiteY35" fmla="*/ 251636 h 3304550"/>
                <a:gd name="connsiteX36" fmla="*/ 853341 w 1717887"/>
                <a:gd name="connsiteY36" fmla="*/ 215441 h 3304550"/>
                <a:gd name="connsiteX37" fmla="*/ 977166 w 1717887"/>
                <a:gd name="connsiteY37" fmla="*/ 129716 h 3304550"/>
                <a:gd name="connsiteX38" fmla="*/ 1013361 w 1717887"/>
                <a:gd name="connsiteY38" fmla="*/ 108761 h 3304550"/>
                <a:gd name="connsiteX39" fmla="*/ 1112421 w 1717887"/>
                <a:gd name="connsiteY39" fmla="*/ 45896 h 3304550"/>
                <a:gd name="connsiteX40" fmla="*/ 1299111 w 1717887"/>
                <a:gd name="connsiteY40" fmla="*/ 3986 h 3304550"/>
                <a:gd name="connsiteX41" fmla="*/ 1411506 w 1717887"/>
                <a:gd name="connsiteY41" fmla="*/ 9701 h 3304550"/>
                <a:gd name="connsiteX42" fmla="*/ 1550571 w 1717887"/>
                <a:gd name="connsiteY42" fmla="*/ 74471 h 3304550"/>
                <a:gd name="connsiteX43" fmla="*/ 1643916 w 1717887"/>
                <a:gd name="connsiteY43" fmla="*/ 165911 h 3304550"/>
                <a:gd name="connsiteX44" fmla="*/ 1645821 w 1717887"/>
                <a:gd name="connsiteY44" fmla="*/ 274496 h 3304550"/>
                <a:gd name="connsiteX45" fmla="*/ 1659156 w 1717887"/>
                <a:gd name="connsiteY45" fmla="*/ 308786 h 3304550"/>
                <a:gd name="connsiteX46" fmla="*/ 1714401 w 1717887"/>
                <a:gd name="connsiteY46" fmla="*/ 398321 h 3304550"/>
                <a:gd name="connsiteX47" fmla="*/ 1708686 w 1717887"/>
                <a:gd name="connsiteY47" fmla="*/ 484046 h 3304550"/>
                <a:gd name="connsiteX48" fmla="*/ 1680111 w 1717887"/>
                <a:gd name="connsiteY48" fmla="*/ 588821 h 3304550"/>
                <a:gd name="connsiteX49" fmla="*/ 1628676 w 1717887"/>
                <a:gd name="connsiteY49" fmla="*/ 746936 h 3304550"/>
                <a:gd name="connsiteX50" fmla="*/ 1470561 w 1717887"/>
                <a:gd name="connsiteY50" fmla="*/ 764081 h 3304550"/>
                <a:gd name="connsiteX51" fmla="*/ 1240056 w 1717887"/>
                <a:gd name="connsiteY51" fmla="*/ 745031 h 3304550"/>
                <a:gd name="connsiteX52" fmla="*/ 1125756 w 1717887"/>
                <a:gd name="connsiteY52" fmla="*/ 845996 h 3304550"/>
                <a:gd name="connsiteX53" fmla="*/ 1051461 w 1717887"/>
                <a:gd name="connsiteY53" fmla="*/ 924101 h 3304550"/>
                <a:gd name="connsiteX54" fmla="*/ 986691 w 1717887"/>
                <a:gd name="connsiteY54" fmla="*/ 1028876 h 3304550"/>
                <a:gd name="connsiteX55" fmla="*/ 942876 w 1717887"/>
                <a:gd name="connsiteY55" fmla="*/ 1116506 h 3304550"/>
                <a:gd name="connsiteX56" fmla="*/ 921921 w 1717887"/>
                <a:gd name="connsiteY56" fmla="*/ 1213661 h 3304550"/>
                <a:gd name="connsiteX57" fmla="*/ 1009551 w 1717887"/>
                <a:gd name="connsiteY57" fmla="*/ 1287956 h 3304550"/>
                <a:gd name="connsiteX58" fmla="*/ 944781 w 1717887"/>
                <a:gd name="connsiteY58" fmla="*/ 1428926 h 3304550"/>
                <a:gd name="connsiteX59" fmla="*/ 843816 w 1717887"/>
                <a:gd name="connsiteY59" fmla="*/ 1545131 h 3304550"/>
                <a:gd name="connsiteX60" fmla="*/ 803811 w 1717887"/>
                <a:gd name="connsiteY60" fmla="*/ 1836596 h 3304550"/>
                <a:gd name="connsiteX61" fmla="*/ 798096 w 1717887"/>
                <a:gd name="connsiteY61" fmla="*/ 1910891 h 3304550"/>
                <a:gd name="connsiteX62" fmla="*/ 788571 w 1717887"/>
                <a:gd name="connsiteY62" fmla="*/ 2124251 h 3304550"/>
                <a:gd name="connsiteX63" fmla="*/ 815241 w 1717887"/>
                <a:gd name="connsiteY63" fmla="*/ 2550971 h 3304550"/>
                <a:gd name="connsiteX64" fmla="*/ 828576 w 1717887"/>
                <a:gd name="connsiteY64" fmla="*/ 3065321 h 3304550"/>
                <a:gd name="connsiteX65" fmla="*/ 822861 w 1717887"/>
                <a:gd name="connsiteY65" fmla="*/ 3286301 h 3304550"/>
                <a:gd name="connsiteX66" fmla="*/ 594261 w 1717887"/>
                <a:gd name="connsiteY66" fmla="*/ 3292016 h 3304550"/>
                <a:gd name="connsiteX67" fmla="*/ 308511 w 1717887"/>
                <a:gd name="connsiteY67" fmla="*/ 3290111 h 3304550"/>
                <a:gd name="connsiteX0" fmla="*/ 308511 w 1717887"/>
                <a:gd name="connsiteY0" fmla="*/ 3290111 h 3304550"/>
                <a:gd name="connsiteX1" fmla="*/ 253266 w 1717887"/>
                <a:gd name="connsiteY1" fmla="*/ 2771951 h 3304550"/>
                <a:gd name="connsiteX2" fmla="*/ 234216 w 1717887"/>
                <a:gd name="connsiteY2" fmla="*/ 2570021 h 3304550"/>
                <a:gd name="connsiteX3" fmla="*/ 224691 w 1717887"/>
                <a:gd name="connsiteY3" fmla="*/ 2457626 h 3304550"/>
                <a:gd name="connsiteX4" fmla="*/ 207546 w 1717887"/>
                <a:gd name="connsiteY4" fmla="*/ 2253791 h 3304550"/>
                <a:gd name="connsiteX5" fmla="*/ 188496 w 1717887"/>
                <a:gd name="connsiteY5" fmla="*/ 2067101 h 3304550"/>
                <a:gd name="connsiteX6" fmla="*/ 178971 w 1717887"/>
                <a:gd name="connsiteY6" fmla="*/ 1853741 h 3304550"/>
                <a:gd name="connsiteX7" fmla="*/ 192306 w 1717887"/>
                <a:gd name="connsiteY7" fmla="*/ 1185086 h 3304550"/>
                <a:gd name="connsiteX8" fmla="*/ 186591 w 1717887"/>
                <a:gd name="connsiteY8" fmla="*/ 1131746 h 3304550"/>
                <a:gd name="connsiteX9" fmla="*/ 178971 w 1717887"/>
                <a:gd name="connsiteY9" fmla="*/ 1084121 h 3304550"/>
                <a:gd name="connsiteX10" fmla="*/ 152301 w 1717887"/>
                <a:gd name="connsiteY10" fmla="*/ 1044116 h 3304550"/>
                <a:gd name="connsiteX11" fmla="*/ 114201 w 1717887"/>
                <a:gd name="connsiteY11" fmla="*/ 1000301 h 3304550"/>
                <a:gd name="connsiteX12" fmla="*/ 87531 w 1717887"/>
                <a:gd name="connsiteY12" fmla="*/ 971726 h 3304550"/>
                <a:gd name="connsiteX13" fmla="*/ 47526 w 1717887"/>
                <a:gd name="connsiteY13" fmla="*/ 924101 h 3304550"/>
                <a:gd name="connsiteX14" fmla="*/ 3711 w 1717887"/>
                <a:gd name="connsiteY14" fmla="*/ 836471 h 3304550"/>
                <a:gd name="connsiteX15" fmla="*/ 3711 w 1717887"/>
                <a:gd name="connsiteY15" fmla="*/ 773606 h 3304550"/>
                <a:gd name="connsiteX16" fmla="*/ 15141 w 1717887"/>
                <a:gd name="connsiteY16" fmla="*/ 718361 h 3304550"/>
                <a:gd name="connsiteX17" fmla="*/ 53241 w 1717887"/>
                <a:gd name="connsiteY17" fmla="*/ 649781 h 3304550"/>
                <a:gd name="connsiteX18" fmla="*/ 66576 w 1717887"/>
                <a:gd name="connsiteY18" fmla="*/ 571676 h 3304550"/>
                <a:gd name="connsiteX19" fmla="*/ 76101 w 1717887"/>
                <a:gd name="connsiteY19" fmla="*/ 535481 h 3304550"/>
                <a:gd name="connsiteX20" fmla="*/ 110391 w 1717887"/>
                <a:gd name="connsiteY20" fmla="*/ 482141 h 3304550"/>
                <a:gd name="connsiteX21" fmla="*/ 165636 w 1717887"/>
                <a:gd name="connsiteY21" fmla="*/ 424991 h 3304550"/>
                <a:gd name="connsiteX22" fmla="*/ 175161 w 1717887"/>
                <a:gd name="connsiteY22" fmla="*/ 352601 h 3304550"/>
                <a:gd name="connsiteX23" fmla="*/ 297081 w 1717887"/>
                <a:gd name="connsiteY23" fmla="*/ 306881 h 3304550"/>
                <a:gd name="connsiteX24" fmla="*/ 335181 w 1717887"/>
                <a:gd name="connsiteY24" fmla="*/ 291641 h 3304550"/>
                <a:gd name="connsiteX25" fmla="*/ 457101 w 1717887"/>
                <a:gd name="connsiteY25" fmla="*/ 255446 h 3304550"/>
                <a:gd name="connsiteX26" fmla="*/ 544731 w 1717887"/>
                <a:gd name="connsiteY26" fmla="*/ 261161 h 3304550"/>
                <a:gd name="connsiteX27" fmla="*/ 563781 w 1717887"/>
                <a:gd name="connsiteY27" fmla="*/ 306881 h 3304550"/>
                <a:gd name="connsiteX28" fmla="*/ 548541 w 1717887"/>
                <a:gd name="connsiteY28" fmla="*/ 400226 h 3304550"/>
                <a:gd name="connsiteX29" fmla="*/ 577116 w 1717887"/>
                <a:gd name="connsiteY29" fmla="*/ 461186 h 3304550"/>
                <a:gd name="connsiteX30" fmla="*/ 700941 w 1717887"/>
                <a:gd name="connsiteY30" fmla="*/ 428801 h 3304550"/>
                <a:gd name="connsiteX31" fmla="*/ 777141 w 1717887"/>
                <a:gd name="connsiteY31" fmla="*/ 400226 h 3304550"/>
                <a:gd name="connsiteX32" fmla="*/ 830481 w 1717887"/>
                <a:gd name="connsiteY32" fmla="*/ 367841 h 3304550"/>
                <a:gd name="connsiteX33" fmla="*/ 853341 w 1717887"/>
                <a:gd name="connsiteY33" fmla="*/ 339266 h 3304550"/>
                <a:gd name="connsiteX34" fmla="*/ 834291 w 1717887"/>
                <a:gd name="connsiteY34" fmla="*/ 251636 h 3304550"/>
                <a:gd name="connsiteX35" fmla="*/ 853341 w 1717887"/>
                <a:gd name="connsiteY35" fmla="*/ 215441 h 3304550"/>
                <a:gd name="connsiteX36" fmla="*/ 977166 w 1717887"/>
                <a:gd name="connsiteY36" fmla="*/ 129716 h 3304550"/>
                <a:gd name="connsiteX37" fmla="*/ 1013361 w 1717887"/>
                <a:gd name="connsiteY37" fmla="*/ 108761 h 3304550"/>
                <a:gd name="connsiteX38" fmla="*/ 1112421 w 1717887"/>
                <a:gd name="connsiteY38" fmla="*/ 45896 h 3304550"/>
                <a:gd name="connsiteX39" fmla="*/ 1299111 w 1717887"/>
                <a:gd name="connsiteY39" fmla="*/ 3986 h 3304550"/>
                <a:gd name="connsiteX40" fmla="*/ 1411506 w 1717887"/>
                <a:gd name="connsiteY40" fmla="*/ 9701 h 3304550"/>
                <a:gd name="connsiteX41" fmla="*/ 1550571 w 1717887"/>
                <a:gd name="connsiteY41" fmla="*/ 74471 h 3304550"/>
                <a:gd name="connsiteX42" fmla="*/ 1643916 w 1717887"/>
                <a:gd name="connsiteY42" fmla="*/ 165911 h 3304550"/>
                <a:gd name="connsiteX43" fmla="*/ 1645821 w 1717887"/>
                <a:gd name="connsiteY43" fmla="*/ 274496 h 3304550"/>
                <a:gd name="connsiteX44" fmla="*/ 1659156 w 1717887"/>
                <a:gd name="connsiteY44" fmla="*/ 308786 h 3304550"/>
                <a:gd name="connsiteX45" fmla="*/ 1714401 w 1717887"/>
                <a:gd name="connsiteY45" fmla="*/ 398321 h 3304550"/>
                <a:gd name="connsiteX46" fmla="*/ 1708686 w 1717887"/>
                <a:gd name="connsiteY46" fmla="*/ 484046 h 3304550"/>
                <a:gd name="connsiteX47" fmla="*/ 1680111 w 1717887"/>
                <a:gd name="connsiteY47" fmla="*/ 588821 h 3304550"/>
                <a:gd name="connsiteX48" fmla="*/ 1628676 w 1717887"/>
                <a:gd name="connsiteY48" fmla="*/ 746936 h 3304550"/>
                <a:gd name="connsiteX49" fmla="*/ 1470561 w 1717887"/>
                <a:gd name="connsiteY49" fmla="*/ 764081 h 3304550"/>
                <a:gd name="connsiteX50" fmla="*/ 1240056 w 1717887"/>
                <a:gd name="connsiteY50" fmla="*/ 745031 h 3304550"/>
                <a:gd name="connsiteX51" fmla="*/ 1125756 w 1717887"/>
                <a:gd name="connsiteY51" fmla="*/ 845996 h 3304550"/>
                <a:gd name="connsiteX52" fmla="*/ 1051461 w 1717887"/>
                <a:gd name="connsiteY52" fmla="*/ 924101 h 3304550"/>
                <a:gd name="connsiteX53" fmla="*/ 986691 w 1717887"/>
                <a:gd name="connsiteY53" fmla="*/ 1028876 h 3304550"/>
                <a:gd name="connsiteX54" fmla="*/ 942876 w 1717887"/>
                <a:gd name="connsiteY54" fmla="*/ 1116506 h 3304550"/>
                <a:gd name="connsiteX55" fmla="*/ 921921 w 1717887"/>
                <a:gd name="connsiteY55" fmla="*/ 1213661 h 3304550"/>
                <a:gd name="connsiteX56" fmla="*/ 1009551 w 1717887"/>
                <a:gd name="connsiteY56" fmla="*/ 1287956 h 3304550"/>
                <a:gd name="connsiteX57" fmla="*/ 944781 w 1717887"/>
                <a:gd name="connsiteY57" fmla="*/ 1428926 h 3304550"/>
                <a:gd name="connsiteX58" fmla="*/ 843816 w 1717887"/>
                <a:gd name="connsiteY58" fmla="*/ 1545131 h 3304550"/>
                <a:gd name="connsiteX59" fmla="*/ 803811 w 1717887"/>
                <a:gd name="connsiteY59" fmla="*/ 1836596 h 3304550"/>
                <a:gd name="connsiteX60" fmla="*/ 798096 w 1717887"/>
                <a:gd name="connsiteY60" fmla="*/ 1910891 h 3304550"/>
                <a:gd name="connsiteX61" fmla="*/ 788571 w 1717887"/>
                <a:gd name="connsiteY61" fmla="*/ 2124251 h 3304550"/>
                <a:gd name="connsiteX62" fmla="*/ 815241 w 1717887"/>
                <a:gd name="connsiteY62" fmla="*/ 2550971 h 3304550"/>
                <a:gd name="connsiteX63" fmla="*/ 828576 w 1717887"/>
                <a:gd name="connsiteY63" fmla="*/ 3065321 h 3304550"/>
                <a:gd name="connsiteX64" fmla="*/ 822861 w 1717887"/>
                <a:gd name="connsiteY64" fmla="*/ 3286301 h 3304550"/>
                <a:gd name="connsiteX65" fmla="*/ 594261 w 1717887"/>
                <a:gd name="connsiteY65" fmla="*/ 3292016 h 3304550"/>
                <a:gd name="connsiteX66" fmla="*/ 308511 w 1717887"/>
                <a:gd name="connsiteY66" fmla="*/ 3290111 h 3304550"/>
                <a:gd name="connsiteX0" fmla="*/ 308511 w 1717887"/>
                <a:gd name="connsiteY0" fmla="*/ 3290111 h 3336593"/>
                <a:gd name="connsiteX1" fmla="*/ 253266 w 1717887"/>
                <a:gd name="connsiteY1" fmla="*/ 2771951 h 3336593"/>
                <a:gd name="connsiteX2" fmla="*/ 234216 w 1717887"/>
                <a:gd name="connsiteY2" fmla="*/ 2570021 h 3336593"/>
                <a:gd name="connsiteX3" fmla="*/ 224691 w 1717887"/>
                <a:gd name="connsiteY3" fmla="*/ 2457626 h 3336593"/>
                <a:gd name="connsiteX4" fmla="*/ 207546 w 1717887"/>
                <a:gd name="connsiteY4" fmla="*/ 2253791 h 3336593"/>
                <a:gd name="connsiteX5" fmla="*/ 188496 w 1717887"/>
                <a:gd name="connsiteY5" fmla="*/ 2067101 h 3336593"/>
                <a:gd name="connsiteX6" fmla="*/ 178971 w 1717887"/>
                <a:gd name="connsiteY6" fmla="*/ 1853741 h 3336593"/>
                <a:gd name="connsiteX7" fmla="*/ 192306 w 1717887"/>
                <a:gd name="connsiteY7" fmla="*/ 1185086 h 3336593"/>
                <a:gd name="connsiteX8" fmla="*/ 186591 w 1717887"/>
                <a:gd name="connsiteY8" fmla="*/ 1131746 h 3336593"/>
                <a:gd name="connsiteX9" fmla="*/ 178971 w 1717887"/>
                <a:gd name="connsiteY9" fmla="*/ 1084121 h 3336593"/>
                <a:gd name="connsiteX10" fmla="*/ 152301 w 1717887"/>
                <a:gd name="connsiteY10" fmla="*/ 1044116 h 3336593"/>
                <a:gd name="connsiteX11" fmla="*/ 114201 w 1717887"/>
                <a:gd name="connsiteY11" fmla="*/ 1000301 h 3336593"/>
                <a:gd name="connsiteX12" fmla="*/ 87531 w 1717887"/>
                <a:gd name="connsiteY12" fmla="*/ 971726 h 3336593"/>
                <a:gd name="connsiteX13" fmla="*/ 47526 w 1717887"/>
                <a:gd name="connsiteY13" fmla="*/ 924101 h 3336593"/>
                <a:gd name="connsiteX14" fmla="*/ 3711 w 1717887"/>
                <a:gd name="connsiteY14" fmla="*/ 836471 h 3336593"/>
                <a:gd name="connsiteX15" fmla="*/ 3711 w 1717887"/>
                <a:gd name="connsiteY15" fmla="*/ 773606 h 3336593"/>
                <a:gd name="connsiteX16" fmla="*/ 15141 w 1717887"/>
                <a:gd name="connsiteY16" fmla="*/ 718361 h 3336593"/>
                <a:gd name="connsiteX17" fmla="*/ 53241 w 1717887"/>
                <a:gd name="connsiteY17" fmla="*/ 649781 h 3336593"/>
                <a:gd name="connsiteX18" fmla="*/ 66576 w 1717887"/>
                <a:gd name="connsiteY18" fmla="*/ 571676 h 3336593"/>
                <a:gd name="connsiteX19" fmla="*/ 76101 w 1717887"/>
                <a:gd name="connsiteY19" fmla="*/ 535481 h 3336593"/>
                <a:gd name="connsiteX20" fmla="*/ 110391 w 1717887"/>
                <a:gd name="connsiteY20" fmla="*/ 482141 h 3336593"/>
                <a:gd name="connsiteX21" fmla="*/ 165636 w 1717887"/>
                <a:gd name="connsiteY21" fmla="*/ 424991 h 3336593"/>
                <a:gd name="connsiteX22" fmla="*/ 175161 w 1717887"/>
                <a:gd name="connsiteY22" fmla="*/ 352601 h 3336593"/>
                <a:gd name="connsiteX23" fmla="*/ 297081 w 1717887"/>
                <a:gd name="connsiteY23" fmla="*/ 306881 h 3336593"/>
                <a:gd name="connsiteX24" fmla="*/ 335181 w 1717887"/>
                <a:gd name="connsiteY24" fmla="*/ 291641 h 3336593"/>
                <a:gd name="connsiteX25" fmla="*/ 457101 w 1717887"/>
                <a:gd name="connsiteY25" fmla="*/ 255446 h 3336593"/>
                <a:gd name="connsiteX26" fmla="*/ 544731 w 1717887"/>
                <a:gd name="connsiteY26" fmla="*/ 261161 h 3336593"/>
                <a:gd name="connsiteX27" fmla="*/ 563781 w 1717887"/>
                <a:gd name="connsiteY27" fmla="*/ 306881 h 3336593"/>
                <a:gd name="connsiteX28" fmla="*/ 548541 w 1717887"/>
                <a:gd name="connsiteY28" fmla="*/ 400226 h 3336593"/>
                <a:gd name="connsiteX29" fmla="*/ 577116 w 1717887"/>
                <a:gd name="connsiteY29" fmla="*/ 461186 h 3336593"/>
                <a:gd name="connsiteX30" fmla="*/ 700941 w 1717887"/>
                <a:gd name="connsiteY30" fmla="*/ 428801 h 3336593"/>
                <a:gd name="connsiteX31" fmla="*/ 777141 w 1717887"/>
                <a:gd name="connsiteY31" fmla="*/ 400226 h 3336593"/>
                <a:gd name="connsiteX32" fmla="*/ 830481 w 1717887"/>
                <a:gd name="connsiteY32" fmla="*/ 367841 h 3336593"/>
                <a:gd name="connsiteX33" fmla="*/ 853341 w 1717887"/>
                <a:gd name="connsiteY33" fmla="*/ 339266 h 3336593"/>
                <a:gd name="connsiteX34" fmla="*/ 834291 w 1717887"/>
                <a:gd name="connsiteY34" fmla="*/ 251636 h 3336593"/>
                <a:gd name="connsiteX35" fmla="*/ 853341 w 1717887"/>
                <a:gd name="connsiteY35" fmla="*/ 215441 h 3336593"/>
                <a:gd name="connsiteX36" fmla="*/ 977166 w 1717887"/>
                <a:gd name="connsiteY36" fmla="*/ 129716 h 3336593"/>
                <a:gd name="connsiteX37" fmla="*/ 1013361 w 1717887"/>
                <a:gd name="connsiteY37" fmla="*/ 108761 h 3336593"/>
                <a:gd name="connsiteX38" fmla="*/ 1112421 w 1717887"/>
                <a:gd name="connsiteY38" fmla="*/ 45896 h 3336593"/>
                <a:gd name="connsiteX39" fmla="*/ 1299111 w 1717887"/>
                <a:gd name="connsiteY39" fmla="*/ 3986 h 3336593"/>
                <a:gd name="connsiteX40" fmla="*/ 1411506 w 1717887"/>
                <a:gd name="connsiteY40" fmla="*/ 9701 h 3336593"/>
                <a:gd name="connsiteX41" fmla="*/ 1550571 w 1717887"/>
                <a:gd name="connsiteY41" fmla="*/ 74471 h 3336593"/>
                <a:gd name="connsiteX42" fmla="*/ 1643916 w 1717887"/>
                <a:gd name="connsiteY42" fmla="*/ 165911 h 3336593"/>
                <a:gd name="connsiteX43" fmla="*/ 1645821 w 1717887"/>
                <a:gd name="connsiteY43" fmla="*/ 274496 h 3336593"/>
                <a:gd name="connsiteX44" fmla="*/ 1659156 w 1717887"/>
                <a:gd name="connsiteY44" fmla="*/ 308786 h 3336593"/>
                <a:gd name="connsiteX45" fmla="*/ 1714401 w 1717887"/>
                <a:gd name="connsiteY45" fmla="*/ 398321 h 3336593"/>
                <a:gd name="connsiteX46" fmla="*/ 1708686 w 1717887"/>
                <a:gd name="connsiteY46" fmla="*/ 484046 h 3336593"/>
                <a:gd name="connsiteX47" fmla="*/ 1680111 w 1717887"/>
                <a:gd name="connsiteY47" fmla="*/ 588821 h 3336593"/>
                <a:gd name="connsiteX48" fmla="*/ 1628676 w 1717887"/>
                <a:gd name="connsiteY48" fmla="*/ 746936 h 3336593"/>
                <a:gd name="connsiteX49" fmla="*/ 1470561 w 1717887"/>
                <a:gd name="connsiteY49" fmla="*/ 764081 h 3336593"/>
                <a:gd name="connsiteX50" fmla="*/ 1240056 w 1717887"/>
                <a:gd name="connsiteY50" fmla="*/ 745031 h 3336593"/>
                <a:gd name="connsiteX51" fmla="*/ 1125756 w 1717887"/>
                <a:gd name="connsiteY51" fmla="*/ 845996 h 3336593"/>
                <a:gd name="connsiteX52" fmla="*/ 1051461 w 1717887"/>
                <a:gd name="connsiteY52" fmla="*/ 924101 h 3336593"/>
                <a:gd name="connsiteX53" fmla="*/ 986691 w 1717887"/>
                <a:gd name="connsiteY53" fmla="*/ 1028876 h 3336593"/>
                <a:gd name="connsiteX54" fmla="*/ 942876 w 1717887"/>
                <a:gd name="connsiteY54" fmla="*/ 1116506 h 3336593"/>
                <a:gd name="connsiteX55" fmla="*/ 921921 w 1717887"/>
                <a:gd name="connsiteY55" fmla="*/ 1213661 h 3336593"/>
                <a:gd name="connsiteX56" fmla="*/ 1009551 w 1717887"/>
                <a:gd name="connsiteY56" fmla="*/ 1287956 h 3336593"/>
                <a:gd name="connsiteX57" fmla="*/ 944781 w 1717887"/>
                <a:gd name="connsiteY57" fmla="*/ 1428926 h 3336593"/>
                <a:gd name="connsiteX58" fmla="*/ 843816 w 1717887"/>
                <a:gd name="connsiteY58" fmla="*/ 1545131 h 3336593"/>
                <a:gd name="connsiteX59" fmla="*/ 803811 w 1717887"/>
                <a:gd name="connsiteY59" fmla="*/ 1836596 h 3336593"/>
                <a:gd name="connsiteX60" fmla="*/ 798096 w 1717887"/>
                <a:gd name="connsiteY60" fmla="*/ 1910891 h 3336593"/>
                <a:gd name="connsiteX61" fmla="*/ 788571 w 1717887"/>
                <a:gd name="connsiteY61" fmla="*/ 2124251 h 3336593"/>
                <a:gd name="connsiteX62" fmla="*/ 815241 w 1717887"/>
                <a:gd name="connsiteY62" fmla="*/ 2550971 h 3336593"/>
                <a:gd name="connsiteX63" fmla="*/ 828576 w 1717887"/>
                <a:gd name="connsiteY63" fmla="*/ 3065321 h 3336593"/>
                <a:gd name="connsiteX64" fmla="*/ 822861 w 1717887"/>
                <a:gd name="connsiteY64" fmla="*/ 3286301 h 3336593"/>
                <a:gd name="connsiteX65" fmla="*/ 308511 w 1717887"/>
                <a:gd name="connsiteY65" fmla="*/ 3290111 h 3336593"/>
                <a:gd name="connsiteX0" fmla="*/ 308511 w 1717887"/>
                <a:gd name="connsiteY0" fmla="*/ 3290111 h 3343034"/>
                <a:gd name="connsiteX1" fmla="*/ 253266 w 1717887"/>
                <a:gd name="connsiteY1" fmla="*/ 2771951 h 3343034"/>
                <a:gd name="connsiteX2" fmla="*/ 234216 w 1717887"/>
                <a:gd name="connsiteY2" fmla="*/ 2570021 h 3343034"/>
                <a:gd name="connsiteX3" fmla="*/ 224691 w 1717887"/>
                <a:gd name="connsiteY3" fmla="*/ 2457626 h 3343034"/>
                <a:gd name="connsiteX4" fmla="*/ 207546 w 1717887"/>
                <a:gd name="connsiteY4" fmla="*/ 2253791 h 3343034"/>
                <a:gd name="connsiteX5" fmla="*/ 188496 w 1717887"/>
                <a:gd name="connsiteY5" fmla="*/ 2067101 h 3343034"/>
                <a:gd name="connsiteX6" fmla="*/ 178971 w 1717887"/>
                <a:gd name="connsiteY6" fmla="*/ 1853741 h 3343034"/>
                <a:gd name="connsiteX7" fmla="*/ 192306 w 1717887"/>
                <a:gd name="connsiteY7" fmla="*/ 1185086 h 3343034"/>
                <a:gd name="connsiteX8" fmla="*/ 186591 w 1717887"/>
                <a:gd name="connsiteY8" fmla="*/ 1131746 h 3343034"/>
                <a:gd name="connsiteX9" fmla="*/ 178971 w 1717887"/>
                <a:gd name="connsiteY9" fmla="*/ 1084121 h 3343034"/>
                <a:gd name="connsiteX10" fmla="*/ 152301 w 1717887"/>
                <a:gd name="connsiteY10" fmla="*/ 1044116 h 3343034"/>
                <a:gd name="connsiteX11" fmla="*/ 114201 w 1717887"/>
                <a:gd name="connsiteY11" fmla="*/ 1000301 h 3343034"/>
                <a:gd name="connsiteX12" fmla="*/ 87531 w 1717887"/>
                <a:gd name="connsiteY12" fmla="*/ 971726 h 3343034"/>
                <a:gd name="connsiteX13" fmla="*/ 47526 w 1717887"/>
                <a:gd name="connsiteY13" fmla="*/ 924101 h 3343034"/>
                <a:gd name="connsiteX14" fmla="*/ 3711 w 1717887"/>
                <a:gd name="connsiteY14" fmla="*/ 836471 h 3343034"/>
                <a:gd name="connsiteX15" fmla="*/ 3711 w 1717887"/>
                <a:gd name="connsiteY15" fmla="*/ 773606 h 3343034"/>
                <a:gd name="connsiteX16" fmla="*/ 15141 w 1717887"/>
                <a:gd name="connsiteY16" fmla="*/ 718361 h 3343034"/>
                <a:gd name="connsiteX17" fmla="*/ 53241 w 1717887"/>
                <a:gd name="connsiteY17" fmla="*/ 649781 h 3343034"/>
                <a:gd name="connsiteX18" fmla="*/ 66576 w 1717887"/>
                <a:gd name="connsiteY18" fmla="*/ 571676 h 3343034"/>
                <a:gd name="connsiteX19" fmla="*/ 76101 w 1717887"/>
                <a:gd name="connsiteY19" fmla="*/ 535481 h 3343034"/>
                <a:gd name="connsiteX20" fmla="*/ 110391 w 1717887"/>
                <a:gd name="connsiteY20" fmla="*/ 482141 h 3343034"/>
                <a:gd name="connsiteX21" fmla="*/ 165636 w 1717887"/>
                <a:gd name="connsiteY21" fmla="*/ 424991 h 3343034"/>
                <a:gd name="connsiteX22" fmla="*/ 175161 w 1717887"/>
                <a:gd name="connsiteY22" fmla="*/ 352601 h 3343034"/>
                <a:gd name="connsiteX23" fmla="*/ 297081 w 1717887"/>
                <a:gd name="connsiteY23" fmla="*/ 306881 h 3343034"/>
                <a:gd name="connsiteX24" fmla="*/ 335181 w 1717887"/>
                <a:gd name="connsiteY24" fmla="*/ 291641 h 3343034"/>
                <a:gd name="connsiteX25" fmla="*/ 457101 w 1717887"/>
                <a:gd name="connsiteY25" fmla="*/ 255446 h 3343034"/>
                <a:gd name="connsiteX26" fmla="*/ 544731 w 1717887"/>
                <a:gd name="connsiteY26" fmla="*/ 261161 h 3343034"/>
                <a:gd name="connsiteX27" fmla="*/ 563781 w 1717887"/>
                <a:gd name="connsiteY27" fmla="*/ 306881 h 3343034"/>
                <a:gd name="connsiteX28" fmla="*/ 548541 w 1717887"/>
                <a:gd name="connsiteY28" fmla="*/ 400226 h 3343034"/>
                <a:gd name="connsiteX29" fmla="*/ 577116 w 1717887"/>
                <a:gd name="connsiteY29" fmla="*/ 461186 h 3343034"/>
                <a:gd name="connsiteX30" fmla="*/ 700941 w 1717887"/>
                <a:gd name="connsiteY30" fmla="*/ 428801 h 3343034"/>
                <a:gd name="connsiteX31" fmla="*/ 777141 w 1717887"/>
                <a:gd name="connsiteY31" fmla="*/ 400226 h 3343034"/>
                <a:gd name="connsiteX32" fmla="*/ 830481 w 1717887"/>
                <a:gd name="connsiteY32" fmla="*/ 367841 h 3343034"/>
                <a:gd name="connsiteX33" fmla="*/ 853341 w 1717887"/>
                <a:gd name="connsiteY33" fmla="*/ 339266 h 3343034"/>
                <a:gd name="connsiteX34" fmla="*/ 834291 w 1717887"/>
                <a:gd name="connsiteY34" fmla="*/ 251636 h 3343034"/>
                <a:gd name="connsiteX35" fmla="*/ 853341 w 1717887"/>
                <a:gd name="connsiteY35" fmla="*/ 215441 h 3343034"/>
                <a:gd name="connsiteX36" fmla="*/ 977166 w 1717887"/>
                <a:gd name="connsiteY36" fmla="*/ 129716 h 3343034"/>
                <a:gd name="connsiteX37" fmla="*/ 1013361 w 1717887"/>
                <a:gd name="connsiteY37" fmla="*/ 108761 h 3343034"/>
                <a:gd name="connsiteX38" fmla="*/ 1112421 w 1717887"/>
                <a:gd name="connsiteY38" fmla="*/ 45896 h 3343034"/>
                <a:gd name="connsiteX39" fmla="*/ 1299111 w 1717887"/>
                <a:gd name="connsiteY39" fmla="*/ 3986 h 3343034"/>
                <a:gd name="connsiteX40" fmla="*/ 1411506 w 1717887"/>
                <a:gd name="connsiteY40" fmla="*/ 9701 h 3343034"/>
                <a:gd name="connsiteX41" fmla="*/ 1550571 w 1717887"/>
                <a:gd name="connsiteY41" fmla="*/ 74471 h 3343034"/>
                <a:gd name="connsiteX42" fmla="*/ 1643916 w 1717887"/>
                <a:gd name="connsiteY42" fmla="*/ 165911 h 3343034"/>
                <a:gd name="connsiteX43" fmla="*/ 1645821 w 1717887"/>
                <a:gd name="connsiteY43" fmla="*/ 274496 h 3343034"/>
                <a:gd name="connsiteX44" fmla="*/ 1659156 w 1717887"/>
                <a:gd name="connsiteY44" fmla="*/ 308786 h 3343034"/>
                <a:gd name="connsiteX45" fmla="*/ 1714401 w 1717887"/>
                <a:gd name="connsiteY45" fmla="*/ 398321 h 3343034"/>
                <a:gd name="connsiteX46" fmla="*/ 1708686 w 1717887"/>
                <a:gd name="connsiteY46" fmla="*/ 484046 h 3343034"/>
                <a:gd name="connsiteX47" fmla="*/ 1680111 w 1717887"/>
                <a:gd name="connsiteY47" fmla="*/ 588821 h 3343034"/>
                <a:gd name="connsiteX48" fmla="*/ 1628676 w 1717887"/>
                <a:gd name="connsiteY48" fmla="*/ 746936 h 3343034"/>
                <a:gd name="connsiteX49" fmla="*/ 1470561 w 1717887"/>
                <a:gd name="connsiteY49" fmla="*/ 764081 h 3343034"/>
                <a:gd name="connsiteX50" fmla="*/ 1240056 w 1717887"/>
                <a:gd name="connsiteY50" fmla="*/ 745031 h 3343034"/>
                <a:gd name="connsiteX51" fmla="*/ 1125756 w 1717887"/>
                <a:gd name="connsiteY51" fmla="*/ 845996 h 3343034"/>
                <a:gd name="connsiteX52" fmla="*/ 1051461 w 1717887"/>
                <a:gd name="connsiteY52" fmla="*/ 924101 h 3343034"/>
                <a:gd name="connsiteX53" fmla="*/ 986691 w 1717887"/>
                <a:gd name="connsiteY53" fmla="*/ 1028876 h 3343034"/>
                <a:gd name="connsiteX54" fmla="*/ 942876 w 1717887"/>
                <a:gd name="connsiteY54" fmla="*/ 1116506 h 3343034"/>
                <a:gd name="connsiteX55" fmla="*/ 921921 w 1717887"/>
                <a:gd name="connsiteY55" fmla="*/ 1213661 h 3343034"/>
                <a:gd name="connsiteX56" fmla="*/ 1009551 w 1717887"/>
                <a:gd name="connsiteY56" fmla="*/ 1287956 h 3343034"/>
                <a:gd name="connsiteX57" fmla="*/ 944781 w 1717887"/>
                <a:gd name="connsiteY57" fmla="*/ 1428926 h 3343034"/>
                <a:gd name="connsiteX58" fmla="*/ 843816 w 1717887"/>
                <a:gd name="connsiteY58" fmla="*/ 1545131 h 3343034"/>
                <a:gd name="connsiteX59" fmla="*/ 803811 w 1717887"/>
                <a:gd name="connsiteY59" fmla="*/ 1836596 h 3343034"/>
                <a:gd name="connsiteX60" fmla="*/ 798096 w 1717887"/>
                <a:gd name="connsiteY60" fmla="*/ 1910891 h 3343034"/>
                <a:gd name="connsiteX61" fmla="*/ 788571 w 1717887"/>
                <a:gd name="connsiteY61" fmla="*/ 2124251 h 3343034"/>
                <a:gd name="connsiteX62" fmla="*/ 815241 w 1717887"/>
                <a:gd name="connsiteY62" fmla="*/ 2550971 h 3343034"/>
                <a:gd name="connsiteX63" fmla="*/ 834291 w 1717887"/>
                <a:gd name="connsiteY63" fmla="*/ 2939591 h 3343034"/>
                <a:gd name="connsiteX64" fmla="*/ 822861 w 1717887"/>
                <a:gd name="connsiteY64" fmla="*/ 3286301 h 3343034"/>
                <a:gd name="connsiteX65" fmla="*/ 308511 w 1717887"/>
                <a:gd name="connsiteY65" fmla="*/ 3290111 h 3343034"/>
                <a:gd name="connsiteX0" fmla="*/ 308511 w 1717887"/>
                <a:gd name="connsiteY0" fmla="*/ 3290111 h 3343034"/>
                <a:gd name="connsiteX1" fmla="*/ 253266 w 1717887"/>
                <a:gd name="connsiteY1" fmla="*/ 2771951 h 3343034"/>
                <a:gd name="connsiteX2" fmla="*/ 234216 w 1717887"/>
                <a:gd name="connsiteY2" fmla="*/ 2570021 h 3343034"/>
                <a:gd name="connsiteX3" fmla="*/ 224691 w 1717887"/>
                <a:gd name="connsiteY3" fmla="*/ 2457626 h 3343034"/>
                <a:gd name="connsiteX4" fmla="*/ 207546 w 1717887"/>
                <a:gd name="connsiteY4" fmla="*/ 2253791 h 3343034"/>
                <a:gd name="connsiteX5" fmla="*/ 188496 w 1717887"/>
                <a:gd name="connsiteY5" fmla="*/ 2067101 h 3343034"/>
                <a:gd name="connsiteX6" fmla="*/ 178971 w 1717887"/>
                <a:gd name="connsiteY6" fmla="*/ 1853741 h 3343034"/>
                <a:gd name="connsiteX7" fmla="*/ 192306 w 1717887"/>
                <a:gd name="connsiteY7" fmla="*/ 1185086 h 3343034"/>
                <a:gd name="connsiteX8" fmla="*/ 186591 w 1717887"/>
                <a:gd name="connsiteY8" fmla="*/ 1131746 h 3343034"/>
                <a:gd name="connsiteX9" fmla="*/ 178971 w 1717887"/>
                <a:gd name="connsiteY9" fmla="*/ 1084121 h 3343034"/>
                <a:gd name="connsiteX10" fmla="*/ 152301 w 1717887"/>
                <a:gd name="connsiteY10" fmla="*/ 1044116 h 3343034"/>
                <a:gd name="connsiteX11" fmla="*/ 114201 w 1717887"/>
                <a:gd name="connsiteY11" fmla="*/ 1000301 h 3343034"/>
                <a:gd name="connsiteX12" fmla="*/ 87531 w 1717887"/>
                <a:gd name="connsiteY12" fmla="*/ 971726 h 3343034"/>
                <a:gd name="connsiteX13" fmla="*/ 47526 w 1717887"/>
                <a:gd name="connsiteY13" fmla="*/ 924101 h 3343034"/>
                <a:gd name="connsiteX14" fmla="*/ 3711 w 1717887"/>
                <a:gd name="connsiteY14" fmla="*/ 836471 h 3343034"/>
                <a:gd name="connsiteX15" fmla="*/ 3711 w 1717887"/>
                <a:gd name="connsiteY15" fmla="*/ 773606 h 3343034"/>
                <a:gd name="connsiteX16" fmla="*/ 15141 w 1717887"/>
                <a:gd name="connsiteY16" fmla="*/ 718361 h 3343034"/>
                <a:gd name="connsiteX17" fmla="*/ 53241 w 1717887"/>
                <a:gd name="connsiteY17" fmla="*/ 649781 h 3343034"/>
                <a:gd name="connsiteX18" fmla="*/ 66576 w 1717887"/>
                <a:gd name="connsiteY18" fmla="*/ 571676 h 3343034"/>
                <a:gd name="connsiteX19" fmla="*/ 76101 w 1717887"/>
                <a:gd name="connsiteY19" fmla="*/ 535481 h 3343034"/>
                <a:gd name="connsiteX20" fmla="*/ 110391 w 1717887"/>
                <a:gd name="connsiteY20" fmla="*/ 482141 h 3343034"/>
                <a:gd name="connsiteX21" fmla="*/ 165636 w 1717887"/>
                <a:gd name="connsiteY21" fmla="*/ 424991 h 3343034"/>
                <a:gd name="connsiteX22" fmla="*/ 175161 w 1717887"/>
                <a:gd name="connsiteY22" fmla="*/ 352601 h 3343034"/>
                <a:gd name="connsiteX23" fmla="*/ 297081 w 1717887"/>
                <a:gd name="connsiteY23" fmla="*/ 306881 h 3343034"/>
                <a:gd name="connsiteX24" fmla="*/ 335181 w 1717887"/>
                <a:gd name="connsiteY24" fmla="*/ 291641 h 3343034"/>
                <a:gd name="connsiteX25" fmla="*/ 457101 w 1717887"/>
                <a:gd name="connsiteY25" fmla="*/ 255446 h 3343034"/>
                <a:gd name="connsiteX26" fmla="*/ 544731 w 1717887"/>
                <a:gd name="connsiteY26" fmla="*/ 261161 h 3343034"/>
                <a:gd name="connsiteX27" fmla="*/ 563781 w 1717887"/>
                <a:gd name="connsiteY27" fmla="*/ 306881 h 3343034"/>
                <a:gd name="connsiteX28" fmla="*/ 548541 w 1717887"/>
                <a:gd name="connsiteY28" fmla="*/ 400226 h 3343034"/>
                <a:gd name="connsiteX29" fmla="*/ 577116 w 1717887"/>
                <a:gd name="connsiteY29" fmla="*/ 461186 h 3343034"/>
                <a:gd name="connsiteX30" fmla="*/ 700941 w 1717887"/>
                <a:gd name="connsiteY30" fmla="*/ 428801 h 3343034"/>
                <a:gd name="connsiteX31" fmla="*/ 777141 w 1717887"/>
                <a:gd name="connsiteY31" fmla="*/ 400226 h 3343034"/>
                <a:gd name="connsiteX32" fmla="*/ 830481 w 1717887"/>
                <a:gd name="connsiteY32" fmla="*/ 367841 h 3343034"/>
                <a:gd name="connsiteX33" fmla="*/ 853341 w 1717887"/>
                <a:gd name="connsiteY33" fmla="*/ 339266 h 3343034"/>
                <a:gd name="connsiteX34" fmla="*/ 834291 w 1717887"/>
                <a:gd name="connsiteY34" fmla="*/ 251636 h 3343034"/>
                <a:gd name="connsiteX35" fmla="*/ 853341 w 1717887"/>
                <a:gd name="connsiteY35" fmla="*/ 215441 h 3343034"/>
                <a:gd name="connsiteX36" fmla="*/ 977166 w 1717887"/>
                <a:gd name="connsiteY36" fmla="*/ 129716 h 3343034"/>
                <a:gd name="connsiteX37" fmla="*/ 1013361 w 1717887"/>
                <a:gd name="connsiteY37" fmla="*/ 108761 h 3343034"/>
                <a:gd name="connsiteX38" fmla="*/ 1112421 w 1717887"/>
                <a:gd name="connsiteY38" fmla="*/ 45896 h 3343034"/>
                <a:gd name="connsiteX39" fmla="*/ 1299111 w 1717887"/>
                <a:gd name="connsiteY39" fmla="*/ 3986 h 3343034"/>
                <a:gd name="connsiteX40" fmla="*/ 1411506 w 1717887"/>
                <a:gd name="connsiteY40" fmla="*/ 9701 h 3343034"/>
                <a:gd name="connsiteX41" fmla="*/ 1550571 w 1717887"/>
                <a:gd name="connsiteY41" fmla="*/ 74471 h 3343034"/>
                <a:gd name="connsiteX42" fmla="*/ 1643916 w 1717887"/>
                <a:gd name="connsiteY42" fmla="*/ 165911 h 3343034"/>
                <a:gd name="connsiteX43" fmla="*/ 1645821 w 1717887"/>
                <a:gd name="connsiteY43" fmla="*/ 274496 h 3343034"/>
                <a:gd name="connsiteX44" fmla="*/ 1659156 w 1717887"/>
                <a:gd name="connsiteY44" fmla="*/ 308786 h 3343034"/>
                <a:gd name="connsiteX45" fmla="*/ 1714401 w 1717887"/>
                <a:gd name="connsiteY45" fmla="*/ 398321 h 3343034"/>
                <a:gd name="connsiteX46" fmla="*/ 1708686 w 1717887"/>
                <a:gd name="connsiteY46" fmla="*/ 484046 h 3343034"/>
                <a:gd name="connsiteX47" fmla="*/ 1680111 w 1717887"/>
                <a:gd name="connsiteY47" fmla="*/ 588821 h 3343034"/>
                <a:gd name="connsiteX48" fmla="*/ 1628676 w 1717887"/>
                <a:gd name="connsiteY48" fmla="*/ 746936 h 3343034"/>
                <a:gd name="connsiteX49" fmla="*/ 1470561 w 1717887"/>
                <a:gd name="connsiteY49" fmla="*/ 764081 h 3343034"/>
                <a:gd name="connsiteX50" fmla="*/ 1240056 w 1717887"/>
                <a:gd name="connsiteY50" fmla="*/ 745031 h 3343034"/>
                <a:gd name="connsiteX51" fmla="*/ 1125756 w 1717887"/>
                <a:gd name="connsiteY51" fmla="*/ 845996 h 3343034"/>
                <a:gd name="connsiteX52" fmla="*/ 1051461 w 1717887"/>
                <a:gd name="connsiteY52" fmla="*/ 924101 h 3343034"/>
                <a:gd name="connsiteX53" fmla="*/ 986691 w 1717887"/>
                <a:gd name="connsiteY53" fmla="*/ 1028876 h 3343034"/>
                <a:gd name="connsiteX54" fmla="*/ 942876 w 1717887"/>
                <a:gd name="connsiteY54" fmla="*/ 1116506 h 3343034"/>
                <a:gd name="connsiteX55" fmla="*/ 921921 w 1717887"/>
                <a:gd name="connsiteY55" fmla="*/ 1213661 h 3343034"/>
                <a:gd name="connsiteX56" fmla="*/ 1009551 w 1717887"/>
                <a:gd name="connsiteY56" fmla="*/ 1287956 h 3343034"/>
                <a:gd name="connsiteX57" fmla="*/ 944781 w 1717887"/>
                <a:gd name="connsiteY57" fmla="*/ 1428926 h 3343034"/>
                <a:gd name="connsiteX58" fmla="*/ 843816 w 1717887"/>
                <a:gd name="connsiteY58" fmla="*/ 1545131 h 3343034"/>
                <a:gd name="connsiteX59" fmla="*/ 803811 w 1717887"/>
                <a:gd name="connsiteY59" fmla="*/ 1836596 h 3343034"/>
                <a:gd name="connsiteX60" fmla="*/ 798096 w 1717887"/>
                <a:gd name="connsiteY60" fmla="*/ 1910891 h 3343034"/>
                <a:gd name="connsiteX61" fmla="*/ 788571 w 1717887"/>
                <a:gd name="connsiteY61" fmla="*/ 2124251 h 3343034"/>
                <a:gd name="connsiteX62" fmla="*/ 815241 w 1717887"/>
                <a:gd name="connsiteY62" fmla="*/ 2550971 h 3343034"/>
                <a:gd name="connsiteX63" fmla="*/ 834291 w 1717887"/>
                <a:gd name="connsiteY63" fmla="*/ 2939591 h 3343034"/>
                <a:gd name="connsiteX64" fmla="*/ 822861 w 1717887"/>
                <a:gd name="connsiteY64" fmla="*/ 3286301 h 3343034"/>
                <a:gd name="connsiteX65" fmla="*/ 308511 w 1717887"/>
                <a:gd name="connsiteY65" fmla="*/ 3290111 h 3343034"/>
                <a:gd name="connsiteX0" fmla="*/ 308511 w 1717887"/>
                <a:gd name="connsiteY0" fmla="*/ 3290111 h 3343034"/>
                <a:gd name="connsiteX1" fmla="*/ 253266 w 1717887"/>
                <a:gd name="connsiteY1" fmla="*/ 2771951 h 3343034"/>
                <a:gd name="connsiteX2" fmla="*/ 234216 w 1717887"/>
                <a:gd name="connsiteY2" fmla="*/ 2570021 h 3343034"/>
                <a:gd name="connsiteX3" fmla="*/ 224691 w 1717887"/>
                <a:gd name="connsiteY3" fmla="*/ 2457626 h 3343034"/>
                <a:gd name="connsiteX4" fmla="*/ 207546 w 1717887"/>
                <a:gd name="connsiteY4" fmla="*/ 2253791 h 3343034"/>
                <a:gd name="connsiteX5" fmla="*/ 188496 w 1717887"/>
                <a:gd name="connsiteY5" fmla="*/ 2067101 h 3343034"/>
                <a:gd name="connsiteX6" fmla="*/ 178971 w 1717887"/>
                <a:gd name="connsiteY6" fmla="*/ 1853741 h 3343034"/>
                <a:gd name="connsiteX7" fmla="*/ 192306 w 1717887"/>
                <a:gd name="connsiteY7" fmla="*/ 1185086 h 3343034"/>
                <a:gd name="connsiteX8" fmla="*/ 186591 w 1717887"/>
                <a:gd name="connsiteY8" fmla="*/ 1131746 h 3343034"/>
                <a:gd name="connsiteX9" fmla="*/ 178971 w 1717887"/>
                <a:gd name="connsiteY9" fmla="*/ 1084121 h 3343034"/>
                <a:gd name="connsiteX10" fmla="*/ 152301 w 1717887"/>
                <a:gd name="connsiteY10" fmla="*/ 1044116 h 3343034"/>
                <a:gd name="connsiteX11" fmla="*/ 114201 w 1717887"/>
                <a:gd name="connsiteY11" fmla="*/ 1000301 h 3343034"/>
                <a:gd name="connsiteX12" fmla="*/ 87531 w 1717887"/>
                <a:gd name="connsiteY12" fmla="*/ 971726 h 3343034"/>
                <a:gd name="connsiteX13" fmla="*/ 47526 w 1717887"/>
                <a:gd name="connsiteY13" fmla="*/ 924101 h 3343034"/>
                <a:gd name="connsiteX14" fmla="*/ 3711 w 1717887"/>
                <a:gd name="connsiteY14" fmla="*/ 836471 h 3343034"/>
                <a:gd name="connsiteX15" fmla="*/ 3711 w 1717887"/>
                <a:gd name="connsiteY15" fmla="*/ 773606 h 3343034"/>
                <a:gd name="connsiteX16" fmla="*/ 15141 w 1717887"/>
                <a:gd name="connsiteY16" fmla="*/ 718361 h 3343034"/>
                <a:gd name="connsiteX17" fmla="*/ 53241 w 1717887"/>
                <a:gd name="connsiteY17" fmla="*/ 649781 h 3343034"/>
                <a:gd name="connsiteX18" fmla="*/ 66576 w 1717887"/>
                <a:gd name="connsiteY18" fmla="*/ 571676 h 3343034"/>
                <a:gd name="connsiteX19" fmla="*/ 76101 w 1717887"/>
                <a:gd name="connsiteY19" fmla="*/ 535481 h 3343034"/>
                <a:gd name="connsiteX20" fmla="*/ 110391 w 1717887"/>
                <a:gd name="connsiteY20" fmla="*/ 482141 h 3343034"/>
                <a:gd name="connsiteX21" fmla="*/ 165636 w 1717887"/>
                <a:gd name="connsiteY21" fmla="*/ 424991 h 3343034"/>
                <a:gd name="connsiteX22" fmla="*/ 175161 w 1717887"/>
                <a:gd name="connsiteY22" fmla="*/ 352601 h 3343034"/>
                <a:gd name="connsiteX23" fmla="*/ 297081 w 1717887"/>
                <a:gd name="connsiteY23" fmla="*/ 306881 h 3343034"/>
                <a:gd name="connsiteX24" fmla="*/ 335181 w 1717887"/>
                <a:gd name="connsiteY24" fmla="*/ 291641 h 3343034"/>
                <a:gd name="connsiteX25" fmla="*/ 457101 w 1717887"/>
                <a:gd name="connsiteY25" fmla="*/ 255446 h 3343034"/>
                <a:gd name="connsiteX26" fmla="*/ 544731 w 1717887"/>
                <a:gd name="connsiteY26" fmla="*/ 261161 h 3343034"/>
                <a:gd name="connsiteX27" fmla="*/ 563781 w 1717887"/>
                <a:gd name="connsiteY27" fmla="*/ 306881 h 3343034"/>
                <a:gd name="connsiteX28" fmla="*/ 548541 w 1717887"/>
                <a:gd name="connsiteY28" fmla="*/ 400226 h 3343034"/>
                <a:gd name="connsiteX29" fmla="*/ 577116 w 1717887"/>
                <a:gd name="connsiteY29" fmla="*/ 461186 h 3343034"/>
                <a:gd name="connsiteX30" fmla="*/ 700941 w 1717887"/>
                <a:gd name="connsiteY30" fmla="*/ 428801 h 3343034"/>
                <a:gd name="connsiteX31" fmla="*/ 777141 w 1717887"/>
                <a:gd name="connsiteY31" fmla="*/ 400226 h 3343034"/>
                <a:gd name="connsiteX32" fmla="*/ 830481 w 1717887"/>
                <a:gd name="connsiteY32" fmla="*/ 367841 h 3343034"/>
                <a:gd name="connsiteX33" fmla="*/ 853341 w 1717887"/>
                <a:gd name="connsiteY33" fmla="*/ 339266 h 3343034"/>
                <a:gd name="connsiteX34" fmla="*/ 834291 w 1717887"/>
                <a:gd name="connsiteY34" fmla="*/ 251636 h 3343034"/>
                <a:gd name="connsiteX35" fmla="*/ 853341 w 1717887"/>
                <a:gd name="connsiteY35" fmla="*/ 215441 h 3343034"/>
                <a:gd name="connsiteX36" fmla="*/ 977166 w 1717887"/>
                <a:gd name="connsiteY36" fmla="*/ 129716 h 3343034"/>
                <a:gd name="connsiteX37" fmla="*/ 1013361 w 1717887"/>
                <a:gd name="connsiteY37" fmla="*/ 108761 h 3343034"/>
                <a:gd name="connsiteX38" fmla="*/ 1112421 w 1717887"/>
                <a:gd name="connsiteY38" fmla="*/ 45896 h 3343034"/>
                <a:gd name="connsiteX39" fmla="*/ 1299111 w 1717887"/>
                <a:gd name="connsiteY39" fmla="*/ 3986 h 3343034"/>
                <a:gd name="connsiteX40" fmla="*/ 1411506 w 1717887"/>
                <a:gd name="connsiteY40" fmla="*/ 9701 h 3343034"/>
                <a:gd name="connsiteX41" fmla="*/ 1550571 w 1717887"/>
                <a:gd name="connsiteY41" fmla="*/ 74471 h 3343034"/>
                <a:gd name="connsiteX42" fmla="*/ 1643916 w 1717887"/>
                <a:gd name="connsiteY42" fmla="*/ 165911 h 3343034"/>
                <a:gd name="connsiteX43" fmla="*/ 1645821 w 1717887"/>
                <a:gd name="connsiteY43" fmla="*/ 274496 h 3343034"/>
                <a:gd name="connsiteX44" fmla="*/ 1659156 w 1717887"/>
                <a:gd name="connsiteY44" fmla="*/ 308786 h 3343034"/>
                <a:gd name="connsiteX45" fmla="*/ 1714401 w 1717887"/>
                <a:gd name="connsiteY45" fmla="*/ 398321 h 3343034"/>
                <a:gd name="connsiteX46" fmla="*/ 1708686 w 1717887"/>
                <a:gd name="connsiteY46" fmla="*/ 484046 h 3343034"/>
                <a:gd name="connsiteX47" fmla="*/ 1680111 w 1717887"/>
                <a:gd name="connsiteY47" fmla="*/ 588821 h 3343034"/>
                <a:gd name="connsiteX48" fmla="*/ 1628676 w 1717887"/>
                <a:gd name="connsiteY48" fmla="*/ 746936 h 3343034"/>
                <a:gd name="connsiteX49" fmla="*/ 1470561 w 1717887"/>
                <a:gd name="connsiteY49" fmla="*/ 764081 h 3343034"/>
                <a:gd name="connsiteX50" fmla="*/ 1240056 w 1717887"/>
                <a:gd name="connsiteY50" fmla="*/ 745031 h 3343034"/>
                <a:gd name="connsiteX51" fmla="*/ 1125756 w 1717887"/>
                <a:gd name="connsiteY51" fmla="*/ 845996 h 3343034"/>
                <a:gd name="connsiteX52" fmla="*/ 1051461 w 1717887"/>
                <a:gd name="connsiteY52" fmla="*/ 924101 h 3343034"/>
                <a:gd name="connsiteX53" fmla="*/ 986691 w 1717887"/>
                <a:gd name="connsiteY53" fmla="*/ 1028876 h 3343034"/>
                <a:gd name="connsiteX54" fmla="*/ 942876 w 1717887"/>
                <a:gd name="connsiteY54" fmla="*/ 1116506 h 3343034"/>
                <a:gd name="connsiteX55" fmla="*/ 921921 w 1717887"/>
                <a:gd name="connsiteY55" fmla="*/ 1213661 h 3343034"/>
                <a:gd name="connsiteX56" fmla="*/ 1009551 w 1717887"/>
                <a:gd name="connsiteY56" fmla="*/ 1287956 h 3343034"/>
                <a:gd name="connsiteX57" fmla="*/ 944781 w 1717887"/>
                <a:gd name="connsiteY57" fmla="*/ 1428926 h 3343034"/>
                <a:gd name="connsiteX58" fmla="*/ 843816 w 1717887"/>
                <a:gd name="connsiteY58" fmla="*/ 1545131 h 3343034"/>
                <a:gd name="connsiteX59" fmla="*/ 803811 w 1717887"/>
                <a:gd name="connsiteY59" fmla="*/ 1836596 h 3343034"/>
                <a:gd name="connsiteX60" fmla="*/ 798096 w 1717887"/>
                <a:gd name="connsiteY60" fmla="*/ 1910891 h 3343034"/>
                <a:gd name="connsiteX61" fmla="*/ 788571 w 1717887"/>
                <a:gd name="connsiteY61" fmla="*/ 2124251 h 3343034"/>
                <a:gd name="connsiteX62" fmla="*/ 815241 w 1717887"/>
                <a:gd name="connsiteY62" fmla="*/ 2550971 h 3343034"/>
                <a:gd name="connsiteX63" fmla="*/ 834291 w 1717887"/>
                <a:gd name="connsiteY63" fmla="*/ 2939591 h 3343034"/>
                <a:gd name="connsiteX64" fmla="*/ 822861 w 1717887"/>
                <a:gd name="connsiteY64" fmla="*/ 3286301 h 3343034"/>
                <a:gd name="connsiteX65" fmla="*/ 308511 w 1717887"/>
                <a:gd name="connsiteY65" fmla="*/ 3290111 h 3343034"/>
                <a:gd name="connsiteX0" fmla="*/ 308511 w 1717887"/>
                <a:gd name="connsiteY0" fmla="*/ 3290111 h 3343034"/>
                <a:gd name="connsiteX1" fmla="*/ 314227 w 1717887"/>
                <a:gd name="connsiteY1" fmla="*/ 3290109 h 3343034"/>
                <a:gd name="connsiteX2" fmla="*/ 253266 w 1717887"/>
                <a:gd name="connsiteY2" fmla="*/ 2771951 h 3343034"/>
                <a:gd name="connsiteX3" fmla="*/ 234216 w 1717887"/>
                <a:gd name="connsiteY3" fmla="*/ 2570021 h 3343034"/>
                <a:gd name="connsiteX4" fmla="*/ 224691 w 1717887"/>
                <a:gd name="connsiteY4" fmla="*/ 2457626 h 3343034"/>
                <a:gd name="connsiteX5" fmla="*/ 207546 w 1717887"/>
                <a:gd name="connsiteY5" fmla="*/ 2253791 h 3343034"/>
                <a:gd name="connsiteX6" fmla="*/ 188496 w 1717887"/>
                <a:gd name="connsiteY6" fmla="*/ 2067101 h 3343034"/>
                <a:gd name="connsiteX7" fmla="*/ 178971 w 1717887"/>
                <a:gd name="connsiteY7" fmla="*/ 1853741 h 3343034"/>
                <a:gd name="connsiteX8" fmla="*/ 192306 w 1717887"/>
                <a:gd name="connsiteY8" fmla="*/ 1185086 h 3343034"/>
                <a:gd name="connsiteX9" fmla="*/ 186591 w 1717887"/>
                <a:gd name="connsiteY9" fmla="*/ 1131746 h 3343034"/>
                <a:gd name="connsiteX10" fmla="*/ 178971 w 1717887"/>
                <a:gd name="connsiteY10" fmla="*/ 1084121 h 3343034"/>
                <a:gd name="connsiteX11" fmla="*/ 152301 w 1717887"/>
                <a:gd name="connsiteY11" fmla="*/ 1044116 h 3343034"/>
                <a:gd name="connsiteX12" fmla="*/ 114201 w 1717887"/>
                <a:gd name="connsiteY12" fmla="*/ 1000301 h 3343034"/>
                <a:gd name="connsiteX13" fmla="*/ 87531 w 1717887"/>
                <a:gd name="connsiteY13" fmla="*/ 971726 h 3343034"/>
                <a:gd name="connsiteX14" fmla="*/ 47526 w 1717887"/>
                <a:gd name="connsiteY14" fmla="*/ 924101 h 3343034"/>
                <a:gd name="connsiteX15" fmla="*/ 3711 w 1717887"/>
                <a:gd name="connsiteY15" fmla="*/ 836471 h 3343034"/>
                <a:gd name="connsiteX16" fmla="*/ 3711 w 1717887"/>
                <a:gd name="connsiteY16" fmla="*/ 773606 h 3343034"/>
                <a:gd name="connsiteX17" fmla="*/ 15141 w 1717887"/>
                <a:gd name="connsiteY17" fmla="*/ 718361 h 3343034"/>
                <a:gd name="connsiteX18" fmla="*/ 53241 w 1717887"/>
                <a:gd name="connsiteY18" fmla="*/ 649781 h 3343034"/>
                <a:gd name="connsiteX19" fmla="*/ 66576 w 1717887"/>
                <a:gd name="connsiteY19" fmla="*/ 571676 h 3343034"/>
                <a:gd name="connsiteX20" fmla="*/ 76101 w 1717887"/>
                <a:gd name="connsiteY20" fmla="*/ 535481 h 3343034"/>
                <a:gd name="connsiteX21" fmla="*/ 110391 w 1717887"/>
                <a:gd name="connsiteY21" fmla="*/ 482141 h 3343034"/>
                <a:gd name="connsiteX22" fmla="*/ 165636 w 1717887"/>
                <a:gd name="connsiteY22" fmla="*/ 424991 h 3343034"/>
                <a:gd name="connsiteX23" fmla="*/ 175161 w 1717887"/>
                <a:gd name="connsiteY23" fmla="*/ 352601 h 3343034"/>
                <a:gd name="connsiteX24" fmla="*/ 297081 w 1717887"/>
                <a:gd name="connsiteY24" fmla="*/ 306881 h 3343034"/>
                <a:gd name="connsiteX25" fmla="*/ 335181 w 1717887"/>
                <a:gd name="connsiteY25" fmla="*/ 291641 h 3343034"/>
                <a:gd name="connsiteX26" fmla="*/ 457101 w 1717887"/>
                <a:gd name="connsiteY26" fmla="*/ 255446 h 3343034"/>
                <a:gd name="connsiteX27" fmla="*/ 544731 w 1717887"/>
                <a:gd name="connsiteY27" fmla="*/ 261161 h 3343034"/>
                <a:gd name="connsiteX28" fmla="*/ 563781 w 1717887"/>
                <a:gd name="connsiteY28" fmla="*/ 306881 h 3343034"/>
                <a:gd name="connsiteX29" fmla="*/ 548541 w 1717887"/>
                <a:gd name="connsiteY29" fmla="*/ 400226 h 3343034"/>
                <a:gd name="connsiteX30" fmla="*/ 577116 w 1717887"/>
                <a:gd name="connsiteY30" fmla="*/ 461186 h 3343034"/>
                <a:gd name="connsiteX31" fmla="*/ 700941 w 1717887"/>
                <a:gd name="connsiteY31" fmla="*/ 428801 h 3343034"/>
                <a:gd name="connsiteX32" fmla="*/ 777141 w 1717887"/>
                <a:gd name="connsiteY32" fmla="*/ 400226 h 3343034"/>
                <a:gd name="connsiteX33" fmla="*/ 830481 w 1717887"/>
                <a:gd name="connsiteY33" fmla="*/ 367841 h 3343034"/>
                <a:gd name="connsiteX34" fmla="*/ 853341 w 1717887"/>
                <a:gd name="connsiteY34" fmla="*/ 339266 h 3343034"/>
                <a:gd name="connsiteX35" fmla="*/ 834291 w 1717887"/>
                <a:gd name="connsiteY35" fmla="*/ 251636 h 3343034"/>
                <a:gd name="connsiteX36" fmla="*/ 853341 w 1717887"/>
                <a:gd name="connsiteY36" fmla="*/ 215441 h 3343034"/>
                <a:gd name="connsiteX37" fmla="*/ 977166 w 1717887"/>
                <a:gd name="connsiteY37" fmla="*/ 129716 h 3343034"/>
                <a:gd name="connsiteX38" fmla="*/ 1013361 w 1717887"/>
                <a:gd name="connsiteY38" fmla="*/ 108761 h 3343034"/>
                <a:gd name="connsiteX39" fmla="*/ 1112421 w 1717887"/>
                <a:gd name="connsiteY39" fmla="*/ 45896 h 3343034"/>
                <a:gd name="connsiteX40" fmla="*/ 1299111 w 1717887"/>
                <a:gd name="connsiteY40" fmla="*/ 3986 h 3343034"/>
                <a:gd name="connsiteX41" fmla="*/ 1411506 w 1717887"/>
                <a:gd name="connsiteY41" fmla="*/ 9701 h 3343034"/>
                <a:gd name="connsiteX42" fmla="*/ 1550571 w 1717887"/>
                <a:gd name="connsiteY42" fmla="*/ 74471 h 3343034"/>
                <a:gd name="connsiteX43" fmla="*/ 1643916 w 1717887"/>
                <a:gd name="connsiteY43" fmla="*/ 165911 h 3343034"/>
                <a:gd name="connsiteX44" fmla="*/ 1645821 w 1717887"/>
                <a:gd name="connsiteY44" fmla="*/ 274496 h 3343034"/>
                <a:gd name="connsiteX45" fmla="*/ 1659156 w 1717887"/>
                <a:gd name="connsiteY45" fmla="*/ 308786 h 3343034"/>
                <a:gd name="connsiteX46" fmla="*/ 1714401 w 1717887"/>
                <a:gd name="connsiteY46" fmla="*/ 398321 h 3343034"/>
                <a:gd name="connsiteX47" fmla="*/ 1708686 w 1717887"/>
                <a:gd name="connsiteY47" fmla="*/ 484046 h 3343034"/>
                <a:gd name="connsiteX48" fmla="*/ 1680111 w 1717887"/>
                <a:gd name="connsiteY48" fmla="*/ 588821 h 3343034"/>
                <a:gd name="connsiteX49" fmla="*/ 1628676 w 1717887"/>
                <a:gd name="connsiteY49" fmla="*/ 746936 h 3343034"/>
                <a:gd name="connsiteX50" fmla="*/ 1470561 w 1717887"/>
                <a:gd name="connsiteY50" fmla="*/ 764081 h 3343034"/>
                <a:gd name="connsiteX51" fmla="*/ 1240056 w 1717887"/>
                <a:gd name="connsiteY51" fmla="*/ 745031 h 3343034"/>
                <a:gd name="connsiteX52" fmla="*/ 1125756 w 1717887"/>
                <a:gd name="connsiteY52" fmla="*/ 845996 h 3343034"/>
                <a:gd name="connsiteX53" fmla="*/ 1051461 w 1717887"/>
                <a:gd name="connsiteY53" fmla="*/ 924101 h 3343034"/>
                <a:gd name="connsiteX54" fmla="*/ 986691 w 1717887"/>
                <a:gd name="connsiteY54" fmla="*/ 1028876 h 3343034"/>
                <a:gd name="connsiteX55" fmla="*/ 942876 w 1717887"/>
                <a:gd name="connsiteY55" fmla="*/ 1116506 h 3343034"/>
                <a:gd name="connsiteX56" fmla="*/ 921921 w 1717887"/>
                <a:gd name="connsiteY56" fmla="*/ 1213661 h 3343034"/>
                <a:gd name="connsiteX57" fmla="*/ 1009551 w 1717887"/>
                <a:gd name="connsiteY57" fmla="*/ 1287956 h 3343034"/>
                <a:gd name="connsiteX58" fmla="*/ 944781 w 1717887"/>
                <a:gd name="connsiteY58" fmla="*/ 1428926 h 3343034"/>
                <a:gd name="connsiteX59" fmla="*/ 843816 w 1717887"/>
                <a:gd name="connsiteY59" fmla="*/ 1545131 h 3343034"/>
                <a:gd name="connsiteX60" fmla="*/ 803811 w 1717887"/>
                <a:gd name="connsiteY60" fmla="*/ 1836596 h 3343034"/>
                <a:gd name="connsiteX61" fmla="*/ 798096 w 1717887"/>
                <a:gd name="connsiteY61" fmla="*/ 1910891 h 3343034"/>
                <a:gd name="connsiteX62" fmla="*/ 788571 w 1717887"/>
                <a:gd name="connsiteY62" fmla="*/ 2124251 h 3343034"/>
                <a:gd name="connsiteX63" fmla="*/ 815241 w 1717887"/>
                <a:gd name="connsiteY63" fmla="*/ 2550971 h 3343034"/>
                <a:gd name="connsiteX64" fmla="*/ 834291 w 1717887"/>
                <a:gd name="connsiteY64" fmla="*/ 2939591 h 3343034"/>
                <a:gd name="connsiteX65" fmla="*/ 822861 w 1717887"/>
                <a:gd name="connsiteY65" fmla="*/ 3286301 h 3343034"/>
                <a:gd name="connsiteX66" fmla="*/ 308511 w 1717887"/>
                <a:gd name="connsiteY66" fmla="*/ 3290111 h 3343034"/>
                <a:gd name="connsiteX0" fmla="*/ 300891 w 1717887"/>
                <a:gd name="connsiteY0" fmla="*/ 3172001 h 3311430"/>
                <a:gd name="connsiteX1" fmla="*/ 314227 w 1717887"/>
                <a:gd name="connsiteY1" fmla="*/ 3290109 h 3311430"/>
                <a:gd name="connsiteX2" fmla="*/ 253266 w 1717887"/>
                <a:gd name="connsiteY2" fmla="*/ 2771951 h 3311430"/>
                <a:gd name="connsiteX3" fmla="*/ 234216 w 1717887"/>
                <a:gd name="connsiteY3" fmla="*/ 2570021 h 3311430"/>
                <a:gd name="connsiteX4" fmla="*/ 224691 w 1717887"/>
                <a:gd name="connsiteY4" fmla="*/ 2457626 h 3311430"/>
                <a:gd name="connsiteX5" fmla="*/ 207546 w 1717887"/>
                <a:gd name="connsiteY5" fmla="*/ 2253791 h 3311430"/>
                <a:gd name="connsiteX6" fmla="*/ 188496 w 1717887"/>
                <a:gd name="connsiteY6" fmla="*/ 2067101 h 3311430"/>
                <a:gd name="connsiteX7" fmla="*/ 178971 w 1717887"/>
                <a:gd name="connsiteY7" fmla="*/ 1853741 h 3311430"/>
                <a:gd name="connsiteX8" fmla="*/ 192306 w 1717887"/>
                <a:gd name="connsiteY8" fmla="*/ 1185086 h 3311430"/>
                <a:gd name="connsiteX9" fmla="*/ 186591 w 1717887"/>
                <a:gd name="connsiteY9" fmla="*/ 1131746 h 3311430"/>
                <a:gd name="connsiteX10" fmla="*/ 178971 w 1717887"/>
                <a:gd name="connsiteY10" fmla="*/ 1084121 h 3311430"/>
                <a:gd name="connsiteX11" fmla="*/ 152301 w 1717887"/>
                <a:gd name="connsiteY11" fmla="*/ 1044116 h 3311430"/>
                <a:gd name="connsiteX12" fmla="*/ 114201 w 1717887"/>
                <a:gd name="connsiteY12" fmla="*/ 1000301 h 3311430"/>
                <a:gd name="connsiteX13" fmla="*/ 87531 w 1717887"/>
                <a:gd name="connsiteY13" fmla="*/ 971726 h 3311430"/>
                <a:gd name="connsiteX14" fmla="*/ 47526 w 1717887"/>
                <a:gd name="connsiteY14" fmla="*/ 924101 h 3311430"/>
                <a:gd name="connsiteX15" fmla="*/ 3711 w 1717887"/>
                <a:gd name="connsiteY15" fmla="*/ 836471 h 3311430"/>
                <a:gd name="connsiteX16" fmla="*/ 3711 w 1717887"/>
                <a:gd name="connsiteY16" fmla="*/ 773606 h 3311430"/>
                <a:gd name="connsiteX17" fmla="*/ 15141 w 1717887"/>
                <a:gd name="connsiteY17" fmla="*/ 718361 h 3311430"/>
                <a:gd name="connsiteX18" fmla="*/ 53241 w 1717887"/>
                <a:gd name="connsiteY18" fmla="*/ 649781 h 3311430"/>
                <a:gd name="connsiteX19" fmla="*/ 66576 w 1717887"/>
                <a:gd name="connsiteY19" fmla="*/ 571676 h 3311430"/>
                <a:gd name="connsiteX20" fmla="*/ 76101 w 1717887"/>
                <a:gd name="connsiteY20" fmla="*/ 535481 h 3311430"/>
                <a:gd name="connsiteX21" fmla="*/ 110391 w 1717887"/>
                <a:gd name="connsiteY21" fmla="*/ 482141 h 3311430"/>
                <a:gd name="connsiteX22" fmla="*/ 165636 w 1717887"/>
                <a:gd name="connsiteY22" fmla="*/ 424991 h 3311430"/>
                <a:gd name="connsiteX23" fmla="*/ 175161 w 1717887"/>
                <a:gd name="connsiteY23" fmla="*/ 352601 h 3311430"/>
                <a:gd name="connsiteX24" fmla="*/ 297081 w 1717887"/>
                <a:gd name="connsiteY24" fmla="*/ 306881 h 3311430"/>
                <a:gd name="connsiteX25" fmla="*/ 335181 w 1717887"/>
                <a:gd name="connsiteY25" fmla="*/ 291641 h 3311430"/>
                <a:gd name="connsiteX26" fmla="*/ 457101 w 1717887"/>
                <a:gd name="connsiteY26" fmla="*/ 255446 h 3311430"/>
                <a:gd name="connsiteX27" fmla="*/ 544731 w 1717887"/>
                <a:gd name="connsiteY27" fmla="*/ 261161 h 3311430"/>
                <a:gd name="connsiteX28" fmla="*/ 563781 w 1717887"/>
                <a:gd name="connsiteY28" fmla="*/ 306881 h 3311430"/>
                <a:gd name="connsiteX29" fmla="*/ 548541 w 1717887"/>
                <a:gd name="connsiteY29" fmla="*/ 400226 h 3311430"/>
                <a:gd name="connsiteX30" fmla="*/ 577116 w 1717887"/>
                <a:gd name="connsiteY30" fmla="*/ 461186 h 3311430"/>
                <a:gd name="connsiteX31" fmla="*/ 700941 w 1717887"/>
                <a:gd name="connsiteY31" fmla="*/ 428801 h 3311430"/>
                <a:gd name="connsiteX32" fmla="*/ 777141 w 1717887"/>
                <a:gd name="connsiteY32" fmla="*/ 400226 h 3311430"/>
                <a:gd name="connsiteX33" fmla="*/ 830481 w 1717887"/>
                <a:gd name="connsiteY33" fmla="*/ 367841 h 3311430"/>
                <a:gd name="connsiteX34" fmla="*/ 853341 w 1717887"/>
                <a:gd name="connsiteY34" fmla="*/ 339266 h 3311430"/>
                <a:gd name="connsiteX35" fmla="*/ 834291 w 1717887"/>
                <a:gd name="connsiteY35" fmla="*/ 251636 h 3311430"/>
                <a:gd name="connsiteX36" fmla="*/ 853341 w 1717887"/>
                <a:gd name="connsiteY36" fmla="*/ 215441 h 3311430"/>
                <a:gd name="connsiteX37" fmla="*/ 977166 w 1717887"/>
                <a:gd name="connsiteY37" fmla="*/ 129716 h 3311430"/>
                <a:gd name="connsiteX38" fmla="*/ 1013361 w 1717887"/>
                <a:gd name="connsiteY38" fmla="*/ 108761 h 3311430"/>
                <a:gd name="connsiteX39" fmla="*/ 1112421 w 1717887"/>
                <a:gd name="connsiteY39" fmla="*/ 45896 h 3311430"/>
                <a:gd name="connsiteX40" fmla="*/ 1299111 w 1717887"/>
                <a:gd name="connsiteY40" fmla="*/ 3986 h 3311430"/>
                <a:gd name="connsiteX41" fmla="*/ 1411506 w 1717887"/>
                <a:gd name="connsiteY41" fmla="*/ 9701 h 3311430"/>
                <a:gd name="connsiteX42" fmla="*/ 1550571 w 1717887"/>
                <a:gd name="connsiteY42" fmla="*/ 74471 h 3311430"/>
                <a:gd name="connsiteX43" fmla="*/ 1643916 w 1717887"/>
                <a:gd name="connsiteY43" fmla="*/ 165911 h 3311430"/>
                <a:gd name="connsiteX44" fmla="*/ 1645821 w 1717887"/>
                <a:gd name="connsiteY44" fmla="*/ 274496 h 3311430"/>
                <a:gd name="connsiteX45" fmla="*/ 1659156 w 1717887"/>
                <a:gd name="connsiteY45" fmla="*/ 308786 h 3311430"/>
                <a:gd name="connsiteX46" fmla="*/ 1714401 w 1717887"/>
                <a:gd name="connsiteY46" fmla="*/ 398321 h 3311430"/>
                <a:gd name="connsiteX47" fmla="*/ 1708686 w 1717887"/>
                <a:gd name="connsiteY47" fmla="*/ 484046 h 3311430"/>
                <a:gd name="connsiteX48" fmla="*/ 1680111 w 1717887"/>
                <a:gd name="connsiteY48" fmla="*/ 588821 h 3311430"/>
                <a:gd name="connsiteX49" fmla="*/ 1628676 w 1717887"/>
                <a:gd name="connsiteY49" fmla="*/ 746936 h 3311430"/>
                <a:gd name="connsiteX50" fmla="*/ 1470561 w 1717887"/>
                <a:gd name="connsiteY50" fmla="*/ 764081 h 3311430"/>
                <a:gd name="connsiteX51" fmla="*/ 1240056 w 1717887"/>
                <a:gd name="connsiteY51" fmla="*/ 745031 h 3311430"/>
                <a:gd name="connsiteX52" fmla="*/ 1125756 w 1717887"/>
                <a:gd name="connsiteY52" fmla="*/ 845996 h 3311430"/>
                <a:gd name="connsiteX53" fmla="*/ 1051461 w 1717887"/>
                <a:gd name="connsiteY53" fmla="*/ 924101 h 3311430"/>
                <a:gd name="connsiteX54" fmla="*/ 986691 w 1717887"/>
                <a:gd name="connsiteY54" fmla="*/ 1028876 h 3311430"/>
                <a:gd name="connsiteX55" fmla="*/ 942876 w 1717887"/>
                <a:gd name="connsiteY55" fmla="*/ 1116506 h 3311430"/>
                <a:gd name="connsiteX56" fmla="*/ 921921 w 1717887"/>
                <a:gd name="connsiteY56" fmla="*/ 1213661 h 3311430"/>
                <a:gd name="connsiteX57" fmla="*/ 1009551 w 1717887"/>
                <a:gd name="connsiteY57" fmla="*/ 1287956 h 3311430"/>
                <a:gd name="connsiteX58" fmla="*/ 944781 w 1717887"/>
                <a:gd name="connsiteY58" fmla="*/ 1428926 h 3311430"/>
                <a:gd name="connsiteX59" fmla="*/ 843816 w 1717887"/>
                <a:gd name="connsiteY59" fmla="*/ 1545131 h 3311430"/>
                <a:gd name="connsiteX60" fmla="*/ 803811 w 1717887"/>
                <a:gd name="connsiteY60" fmla="*/ 1836596 h 3311430"/>
                <a:gd name="connsiteX61" fmla="*/ 798096 w 1717887"/>
                <a:gd name="connsiteY61" fmla="*/ 1910891 h 3311430"/>
                <a:gd name="connsiteX62" fmla="*/ 788571 w 1717887"/>
                <a:gd name="connsiteY62" fmla="*/ 2124251 h 3311430"/>
                <a:gd name="connsiteX63" fmla="*/ 815241 w 1717887"/>
                <a:gd name="connsiteY63" fmla="*/ 2550971 h 3311430"/>
                <a:gd name="connsiteX64" fmla="*/ 834291 w 1717887"/>
                <a:gd name="connsiteY64" fmla="*/ 2939591 h 3311430"/>
                <a:gd name="connsiteX65" fmla="*/ 822861 w 1717887"/>
                <a:gd name="connsiteY65" fmla="*/ 3286301 h 3311430"/>
                <a:gd name="connsiteX66" fmla="*/ 300891 w 1717887"/>
                <a:gd name="connsiteY66" fmla="*/ 3172001 h 3311430"/>
                <a:gd name="connsiteX0" fmla="*/ 676176 w 1717887"/>
                <a:gd name="connsiteY0" fmla="*/ 3339641 h 3378744"/>
                <a:gd name="connsiteX1" fmla="*/ 314227 w 1717887"/>
                <a:gd name="connsiteY1" fmla="*/ 3290109 h 3378744"/>
                <a:gd name="connsiteX2" fmla="*/ 253266 w 1717887"/>
                <a:gd name="connsiteY2" fmla="*/ 2771951 h 3378744"/>
                <a:gd name="connsiteX3" fmla="*/ 234216 w 1717887"/>
                <a:gd name="connsiteY3" fmla="*/ 2570021 h 3378744"/>
                <a:gd name="connsiteX4" fmla="*/ 224691 w 1717887"/>
                <a:gd name="connsiteY4" fmla="*/ 2457626 h 3378744"/>
                <a:gd name="connsiteX5" fmla="*/ 207546 w 1717887"/>
                <a:gd name="connsiteY5" fmla="*/ 2253791 h 3378744"/>
                <a:gd name="connsiteX6" fmla="*/ 188496 w 1717887"/>
                <a:gd name="connsiteY6" fmla="*/ 2067101 h 3378744"/>
                <a:gd name="connsiteX7" fmla="*/ 178971 w 1717887"/>
                <a:gd name="connsiteY7" fmla="*/ 1853741 h 3378744"/>
                <a:gd name="connsiteX8" fmla="*/ 192306 w 1717887"/>
                <a:gd name="connsiteY8" fmla="*/ 1185086 h 3378744"/>
                <a:gd name="connsiteX9" fmla="*/ 186591 w 1717887"/>
                <a:gd name="connsiteY9" fmla="*/ 1131746 h 3378744"/>
                <a:gd name="connsiteX10" fmla="*/ 178971 w 1717887"/>
                <a:gd name="connsiteY10" fmla="*/ 1084121 h 3378744"/>
                <a:gd name="connsiteX11" fmla="*/ 152301 w 1717887"/>
                <a:gd name="connsiteY11" fmla="*/ 1044116 h 3378744"/>
                <a:gd name="connsiteX12" fmla="*/ 114201 w 1717887"/>
                <a:gd name="connsiteY12" fmla="*/ 1000301 h 3378744"/>
                <a:gd name="connsiteX13" fmla="*/ 87531 w 1717887"/>
                <a:gd name="connsiteY13" fmla="*/ 971726 h 3378744"/>
                <a:gd name="connsiteX14" fmla="*/ 47526 w 1717887"/>
                <a:gd name="connsiteY14" fmla="*/ 924101 h 3378744"/>
                <a:gd name="connsiteX15" fmla="*/ 3711 w 1717887"/>
                <a:gd name="connsiteY15" fmla="*/ 836471 h 3378744"/>
                <a:gd name="connsiteX16" fmla="*/ 3711 w 1717887"/>
                <a:gd name="connsiteY16" fmla="*/ 773606 h 3378744"/>
                <a:gd name="connsiteX17" fmla="*/ 15141 w 1717887"/>
                <a:gd name="connsiteY17" fmla="*/ 718361 h 3378744"/>
                <a:gd name="connsiteX18" fmla="*/ 53241 w 1717887"/>
                <a:gd name="connsiteY18" fmla="*/ 649781 h 3378744"/>
                <a:gd name="connsiteX19" fmla="*/ 66576 w 1717887"/>
                <a:gd name="connsiteY19" fmla="*/ 571676 h 3378744"/>
                <a:gd name="connsiteX20" fmla="*/ 76101 w 1717887"/>
                <a:gd name="connsiteY20" fmla="*/ 535481 h 3378744"/>
                <a:gd name="connsiteX21" fmla="*/ 110391 w 1717887"/>
                <a:gd name="connsiteY21" fmla="*/ 482141 h 3378744"/>
                <a:gd name="connsiteX22" fmla="*/ 165636 w 1717887"/>
                <a:gd name="connsiteY22" fmla="*/ 424991 h 3378744"/>
                <a:gd name="connsiteX23" fmla="*/ 175161 w 1717887"/>
                <a:gd name="connsiteY23" fmla="*/ 352601 h 3378744"/>
                <a:gd name="connsiteX24" fmla="*/ 297081 w 1717887"/>
                <a:gd name="connsiteY24" fmla="*/ 306881 h 3378744"/>
                <a:gd name="connsiteX25" fmla="*/ 335181 w 1717887"/>
                <a:gd name="connsiteY25" fmla="*/ 291641 h 3378744"/>
                <a:gd name="connsiteX26" fmla="*/ 457101 w 1717887"/>
                <a:gd name="connsiteY26" fmla="*/ 255446 h 3378744"/>
                <a:gd name="connsiteX27" fmla="*/ 544731 w 1717887"/>
                <a:gd name="connsiteY27" fmla="*/ 261161 h 3378744"/>
                <a:gd name="connsiteX28" fmla="*/ 563781 w 1717887"/>
                <a:gd name="connsiteY28" fmla="*/ 306881 h 3378744"/>
                <a:gd name="connsiteX29" fmla="*/ 548541 w 1717887"/>
                <a:gd name="connsiteY29" fmla="*/ 400226 h 3378744"/>
                <a:gd name="connsiteX30" fmla="*/ 577116 w 1717887"/>
                <a:gd name="connsiteY30" fmla="*/ 461186 h 3378744"/>
                <a:gd name="connsiteX31" fmla="*/ 700941 w 1717887"/>
                <a:gd name="connsiteY31" fmla="*/ 428801 h 3378744"/>
                <a:gd name="connsiteX32" fmla="*/ 777141 w 1717887"/>
                <a:gd name="connsiteY32" fmla="*/ 400226 h 3378744"/>
                <a:gd name="connsiteX33" fmla="*/ 830481 w 1717887"/>
                <a:gd name="connsiteY33" fmla="*/ 367841 h 3378744"/>
                <a:gd name="connsiteX34" fmla="*/ 853341 w 1717887"/>
                <a:gd name="connsiteY34" fmla="*/ 339266 h 3378744"/>
                <a:gd name="connsiteX35" fmla="*/ 834291 w 1717887"/>
                <a:gd name="connsiteY35" fmla="*/ 251636 h 3378744"/>
                <a:gd name="connsiteX36" fmla="*/ 853341 w 1717887"/>
                <a:gd name="connsiteY36" fmla="*/ 215441 h 3378744"/>
                <a:gd name="connsiteX37" fmla="*/ 977166 w 1717887"/>
                <a:gd name="connsiteY37" fmla="*/ 129716 h 3378744"/>
                <a:gd name="connsiteX38" fmla="*/ 1013361 w 1717887"/>
                <a:gd name="connsiteY38" fmla="*/ 108761 h 3378744"/>
                <a:gd name="connsiteX39" fmla="*/ 1112421 w 1717887"/>
                <a:gd name="connsiteY39" fmla="*/ 45896 h 3378744"/>
                <a:gd name="connsiteX40" fmla="*/ 1299111 w 1717887"/>
                <a:gd name="connsiteY40" fmla="*/ 3986 h 3378744"/>
                <a:gd name="connsiteX41" fmla="*/ 1411506 w 1717887"/>
                <a:gd name="connsiteY41" fmla="*/ 9701 h 3378744"/>
                <a:gd name="connsiteX42" fmla="*/ 1550571 w 1717887"/>
                <a:gd name="connsiteY42" fmla="*/ 74471 h 3378744"/>
                <a:gd name="connsiteX43" fmla="*/ 1643916 w 1717887"/>
                <a:gd name="connsiteY43" fmla="*/ 165911 h 3378744"/>
                <a:gd name="connsiteX44" fmla="*/ 1645821 w 1717887"/>
                <a:gd name="connsiteY44" fmla="*/ 274496 h 3378744"/>
                <a:gd name="connsiteX45" fmla="*/ 1659156 w 1717887"/>
                <a:gd name="connsiteY45" fmla="*/ 308786 h 3378744"/>
                <a:gd name="connsiteX46" fmla="*/ 1714401 w 1717887"/>
                <a:gd name="connsiteY46" fmla="*/ 398321 h 3378744"/>
                <a:gd name="connsiteX47" fmla="*/ 1708686 w 1717887"/>
                <a:gd name="connsiteY47" fmla="*/ 484046 h 3378744"/>
                <a:gd name="connsiteX48" fmla="*/ 1680111 w 1717887"/>
                <a:gd name="connsiteY48" fmla="*/ 588821 h 3378744"/>
                <a:gd name="connsiteX49" fmla="*/ 1628676 w 1717887"/>
                <a:gd name="connsiteY49" fmla="*/ 746936 h 3378744"/>
                <a:gd name="connsiteX50" fmla="*/ 1470561 w 1717887"/>
                <a:gd name="connsiteY50" fmla="*/ 764081 h 3378744"/>
                <a:gd name="connsiteX51" fmla="*/ 1240056 w 1717887"/>
                <a:gd name="connsiteY51" fmla="*/ 745031 h 3378744"/>
                <a:gd name="connsiteX52" fmla="*/ 1125756 w 1717887"/>
                <a:gd name="connsiteY52" fmla="*/ 845996 h 3378744"/>
                <a:gd name="connsiteX53" fmla="*/ 1051461 w 1717887"/>
                <a:gd name="connsiteY53" fmla="*/ 924101 h 3378744"/>
                <a:gd name="connsiteX54" fmla="*/ 986691 w 1717887"/>
                <a:gd name="connsiteY54" fmla="*/ 1028876 h 3378744"/>
                <a:gd name="connsiteX55" fmla="*/ 942876 w 1717887"/>
                <a:gd name="connsiteY55" fmla="*/ 1116506 h 3378744"/>
                <a:gd name="connsiteX56" fmla="*/ 921921 w 1717887"/>
                <a:gd name="connsiteY56" fmla="*/ 1213661 h 3378744"/>
                <a:gd name="connsiteX57" fmla="*/ 1009551 w 1717887"/>
                <a:gd name="connsiteY57" fmla="*/ 1287956 h 3378744"/>
                <a:gd name="connsiteX58" fmla="*/ 944781 w 1717887"/>
                <a:gd name="connsiteY58" fmla="*/ 1428926 h 3378744"/>
                <a:gd name="connsiteX59" fmla="*/ 843816 w 1717887"/>
                <a:gd name="connsiteY59" fmla="*/ 1545131 h 3378744"/>
                <a:gd name="connsiteX60" fmla="*/ 803811 w 1717887"/>
                <a:gd name="connsiteY60" fmla="*/ 1836596 h 3378744"/>
                <a:gd name="connsiteX61" fmla="*/ 798096 w 1717887"/>
                <a:gd name="connsiteY61" fmla="*/ 1910891 h 3378744"/>
                <a:gd name="connsiteX62" fmla="*/ 788571 w 1717887"/>
                <a:gd name="connsiteY62" fmla="*/ 2124251 h 3378744"/>
                <a:gd name="connsiteX63" fmla="*/ 815241 w 1717887"/>
                <a:gd name="connsiteY63" fmla="*/ 2550971 h 3378744"/>
                <a:gd name="connsiteX64" fmla="*/ 834291 w 1717887"/>
                <a:gd name="connsiteY64" fmla="*/ 2939591 h 3378744"/>
                <a:gd name="connsiteX65" fmla="*/ 822861 w 1717887"/>
                <a:gd name="connsiteY65" fmla="*/ 3286301 h 3378744"/>
                <a:gd name="connsiteX66" fmla="*/ 676176 w 1717887"/>
                <a:gd name="connsiteY66" fmla="*/ 3339641 h 3378744"/>
                <a:gd name="connsiteX0" fmla="*/ 676176 w 1717887"/>
                <a:gd name="connsiteY0" fmla="*/ 3339641 h 3350554"/>
                <a:gd name="connsiteX1" fmla="*/ 314227 w 1717887"/>
                <a:gd name="connsiteY1" fmla="*/ 3290109 h 3350554"/>
                <a:gd name="connsiteX2" fmla="*/ 253266 w 1717887"/>
                <a:gd name="connsiteY2" fmla="*/ 2771951 h 3350554"/>
                <a:gd name="connsiteX3" fmla="*/ 234216 w 1717887"/>
                <a:gd name="connsiteY3" fmla="*/ 2570021 h 3350554"/>
                <a:gd name="connsiteX4" fmla="*/ 224691 w 1717887"/>
                <a:gd name="connsiteY4" fmla="*/ 2457626 h 3350554"/>
                <a:gd name="connsiteX5" fmla="*/ 207546 w 1717887"/>
                <a:gd name="connsiteY5" fmla="*/ 2253791 h 3350554"/>
                <a:gd name="connsiteX6" fmla="*/ 188496 w 1717887"/>
                <a:gd name="connsiteY6" fmla="*/ 2067101 h 3350554"/>
                <a:gd name="connsiteX7" fmla="*/ 178971 w 1717887"/>
                <a:gd name="connsiteY7" fmla="*/ 1853741 h 3350554"/>
                <a:gd name="connsiteX8" fmla="*/ 192306 w 1717887"/>
                <a:gd name="connsiteY8" fmla="*/ 1185086 h 3350554"/>
                <a:gd name="connsiteX9" fmla="*/ 186591 w 1717887"/>
                <a:gd name="connsiteY9" fmla="*/ 1131746 h 3350554"/>
                <a:gd name="connsiteX10" fmla="*/ 178971 w 1717887"/>
                <a:gd name="connsiteY10" fmla="*/ 1084121 h 3350554"/>
                <a:gd name="connsiteX11" fmla="*/ 152301 w 1717887"/>
                <a:gd name="connsiteY11" fmla="*/ 1044116 h 3350554"/>
                <a:gd name="connsiteX12" fmla="*/ 114201 w 1717887"/>
                <a:gd name="connsiteY12" fmla="*/ 1000301 h 3350554"/>
                <a:gd name="connsiteX13" fmla="*/ 87531 w 1717887"/>
                <a:gd name="connsiteY13" fmla="*/ 971726 h 3350554"/>
                <a:gd name="connsiteX14" fmla="*/ 47526 w 1717887"/>
                <a:gd name="connsiteY14" fmla="*/ 924101 h 3350554"/>
                <a:gd name="connsiteX15" fmla="*/ 3711 w 1717887"/>
                <a:gd name="connsiteY15" fmla="*/ 836471 h 3350554"/>
                <a:gd name="connsiteX16" fmla="*/ 3711 w 1717887"/>
                <a:gd name="connsiteY16" fmla="*/ 773606 h 3350554"/>
                <a:gd name="connsiteX17" fmla="*/ 15141 w 1717887"/>
                <a:gd name="connsiteY17" fmla="*/ 718361 h 3350554"/>
                <a:gd name="connsiteX18" fmla="*/ 53241 w 1717887"/>
                <a:gd name="connsiteY18" fmla="*/ 649781 h 3350554"/>
                <a:gd name="connsiteX19" fmla="*/ 66576 w 1717887"/>
                <a:gd name="connsiteY19" fmla="*/ 571676 h 3350554"/>
                <a:gd name="connsiteX20" fmla="*/ 76101 w 1717887"/>
                <a:gd name="connsiteY20" fmla="*/ 535481 h 3350554"/>
                <a:gd name="connsiteX21" fmla="*/ 110391 w 1717887"/>
                <a:gd name="connsiteY21" fmla="*/ 482141 h 3350554"/>
                <a:gd name="connsiteX22" fmla="*/ 165636 w 1717887"/>
                <a:gd name="connsiteY22" fmla="*/ 424991 h 3350554"/>
                <a:gd name="connsiteX23" fmla="*/ 175161 w 1717887"/>
                <a:gd name="connsiteY23" fmla="*/ 352601 h 3350554"/>
                <a:gd name="connsiteX24" fmla="*/ 297081 w 1717887"/>
                <a:gd name="connsiteY24" fmla="*/ 306881 h 3350554"/>
                <a:gd name="connsiteX25" fmla="*/ 335181 w 1717887"/>
                <a:gd name="connsiteY25" fmla="*/ 291641 h 3350554"/>
                <a:gd name="connsiteX26" fmla="*/ 457101 w 1717887"/>
                <a:gd name="connsiteY26" fmla="*/ 255446 h 3350554"/>
                <a:gd name="connsiteX27" fmla="*/ 544731 w 1717887"/>
                <a:gd name="connsiteY27" fmla="*/ 261161 h 3350554"/>
                <a:gd name="connsiteX28" fmla="*/ 563781 w 1717887"/>
                <a:gd name="connsiteY28" fmla="*/ 306881 h 3350554"/>
                <a:gd name="connsiteX29" fmla="*/ 548541 w 1717887"/>
                <a:gd name="connsiteY29" fmla="*/ 400226 h 3350554"/>
                <a:gd name="connsiteX30" fmla="*/ 577116 w 1717887"/>
                <a:gd name="connsiteY30" fmla="*/ 461186 h 3350554"/>
                <a:gd name="connsiteX31" fmla="*/ 700941 w 1717887"/>
                <a:gd name="connsiteY31" fmla="*/ 428801 h 3350554"/>
                <a:gd name="connsiteX32" fmla="*/ 777141 w 1717887"/>
                <a:gd name="connsiteY32" fmla="*/ 400226 h 3350554"/>
                <a:gd name="connsiteX33" fmla="*/ 830481 w 1717887"/>
                <a:gd name="connsiteY33" fmla="*/ 367841 h 3350554"/>
                <a:gd name="connsiteX34" fmla="*/ 853341 w 1717887"/>
                <a:gd name="connsiteY34" fmla="*/ 339266 h 3350554"/>
                <a:gd name="connsiteX35" fmla="*/ 834291 w 1717887"/>
                <a:gd name="connsiteY35" fmla="*/ 251636 h 3350554"/>
                <a:gd name="connsiteX36" fmla="*/ 853341 w 1717887"/>
                <a:gd name="connsiteY36" fmla="*/ 215441 h 3350554"/>
                <a:gd name="connsiteX37" fmla="*/ 977166 w 1717887"/>
                <a:gd name="connsiteY37" fmla="*/ 129716 h 3350554"/>
                <a:gd name="connsiteX38" fmla="*/ 1013361 w 1717887"/>
                <a:gd name="connsiteY38" fmla="*/ 108761 h 3350554"/>
                <a:gd name="connsiteX39" fmla="*/ 1112421 w 1717887"/>
                <a:gd name="connsiteY39" fmla="*/ 45896 h 3350554"/>
                <a:gd name="connsiteX40" fmla="*/ 1299111 w 1717887"/>
                <a:gd name="connsiteY40" fmla="*/ 3986 h 3350554"/>
                <a:gd name="connsiteX41" fmla="*/ 1411506 w 1717887"/>
                <a:gd name="connsiteY41" fmla="*/ 9701 h 3350554"/>
                <a:gd name="connsiteX42" fmla="*/ 1550571 w 1717887"/>
                <a:gd name="connsiteY42" fmla="*/ 74471 h 3350554"/>
                <a:gd name="connsiteX43" fmla="*/ 1643916 w 1717887"/>
                <a:gd name="connsiteY43" fmla="*/ 165911 h 3350554"/>
                <a:gd name="connsiteX44" fmla="*/ 1645821 w 1717887"/>
                <a:gd name="connsiteY44" fmla="*/ 274496 h 3350554"/>
                <a:gd name="connsiteX45" fmla="*/ 1659156 w 1717887"/>
                <a:gd name="connsiteY45" fmla="*/ 308786 h 3350554"/>
                <a:gd name="connsiteX46" fmla="*/ 1714401 w 1717887"/>
                <a:gd name="connsiteY46" fmla="*/ 398321 h 3350554"/>
                <a:gd name="connsiteX47" fmla="*/ 1708686 w 1717887"/>
                <a:gd name="connsiteY47" fmla="*/ 484046 h 3350554"/>
                <a:gd name="connsiteX48" fmla="*/ 1680111 w 1717887"/>
                <a:gd name="connsiteY48" fmla="*/ 588821 h 3350554"/>
                <a:gd name="connsiteX49" fmla="*/ 1628676 w 1717887"/>
                <a:gd name="connsiteY49" fmla="*/ 746936 h 3350554"/>
                <a:gd name="connsiteX50" fmla="*/ 1470561 w 1717887"/>
                <a:gd name="connsiteY50" fmla="*/ 764081 h 3350554"/>
                <a:gd name="connsiteX51" fmla="*/ 1240056 w 1717887"/>
                <a:gd name="connsiteY51" fmla="*/ 745031 h 3350554"/>
                <a:gd name="connsiteX52" fmla="*/ 1125756 w 1717887"/>
                <a:gd name="connsiteY52" fmla="*/ 845996 h 3350554"/>
                <a:gd name="connsiteX53" fmla="*/ 1051461 w 1717887"/>
                <a:gd name="connsiteY53" fmla="*/ 924101 h 3350554"/>
                <a:gd name="connsiteX54" fmla="*/ 986691 w 1717887"/>
                <a:gd name="connsiteY54" fmla="*/ 1028876 h 3350554"/>
                <a:gd name="connsiteX55" fmla="*/ 942876 w 1717887"/>
                <a:gd name="connsiteY55" fmla="*/ 1116506 h 3350554"/>
                <a:gd name="connsiteX56" fmla="*/ 921921 w 1717887"/>
                <a:gd name="connsiteY56" fmla="*/ 1213661 h 3350554"/>
                <a:gd name="connsiteX57" fmla="*/ 1009551 w 1717887"/>
                <a:gd name="connsiteY57" fmla="*/ 1287956 h 3350554"/>
                <a:gd name="connsiteX58" fmla="*/ 944781 w 1717887"/>
                <a:gd name="connsiteY58" fmla="*/ 1428926 h 3350554"/>
                <a:gd name="connsiteX59" fmla="*/ 843816 w 1717887"/>
                <a:gd name="connsiteY59" fmla="*/ 1545131 h 3350554"/>
                <a:gd name="connsiteX60" fmla="*/ 803811 w 1717887"/>
                <a:gd name="connsiteY60" fmla="*/ 1836596 h 3350554"/>
                <a:gd name="connsiteX61" fmla="*/ 798096 w 1717887"/>
                <a:gd name="connsiteY61" fmla="*/ 1910891 h 3350554"/>
                <a:gd name="connsiteX62" fmla="*/ 788571 w 1717887"/>
                <a:gd name="connsiteY62" fmla="*/ 2124251 h 3350554"/>
                <a:gd name="connsiteX63" fmla="*/ 815241 w 1717887"/>
                <a:gd name="connsiteY63" fmla="*/ 2550971 h 3350554"/>
                <a:gd name="connsiteX64" fmla="*/ 834291 w 1717887"/>
                <a:gd name="connsiteY64" fmla="*/ 2939591 h 3350554"/>
                <a:gd name="connsiteX65" fmla="*/ 822861 w 1717887"/>
                <a:gd name="connsiteY65" fmla="*/ 3286301 h 3350554"/>
                <a:gd name="connsiteX66" fmla="*/ 676176 w 1717887"/>
                <a:gd name="connsiteY66" fmla="*/ 3339641 h 3350554"/>
                <a:gd name="connsiteX0" fmla="*/ 676176 w 1717887"/>
                <a:gd name="connsiteY0" fmla="*/ 3339641 h 3350554"/>
                <a:gd name="connsiteX1" fmla="*/ 314227 w 1717887"/>
                <a:gd name="connsiteY1" fmla="*/ 3290109 h 3350554"/>
                <a:gd name="connsiteX2" fmla="*/ 253266 w 1717887"/>
                <a:gd name="connsiteY2" fmla="*/ 2771951 h 3350554"/>
                <a:gd name="connsiteX3" fmla="*/ 234216 w 1717887"/>
                <a:gd name="connsiteY3" fmla="*/ 2570021 h 3350554"/>
                <a:gd name="connsiteX4" fmla="*/ 224691 w 1717887"/>
                <a:gd name="connsiteY4" fmla="*/ 2457626 h 3350554"/>
                <a:gd name="connsiteX5" fmla="*/ 207546 w 1717887"/>
                <a:gd name="connsiteY5" fmla="*/ 2253791 h 3350554"/>
                <a:gd name="connsiteX6" fmla="*/ 188496 w 1717887"/>
                <a:gd name="connsiteY6" fmla="*/ 2067101 h 3350554"/>
                <a:gd name="connsiteX7" fmla="*/ 178971 w 1717887"/>
                <a:gd name="connsiteY7" fmla="*/ 1853741 h 3350554"/>
                <a:gd name="connsiteX8" fmla="*/ 192306 w 1717887"/>
                <a:gd name="connsiteY8" fmla="*/ 1185086 h 3350554"/>
                <a:gd name="connsiteX9" fmla="*/ 186591 w 1717887"/>
                <a:gd name="connsiteY9" fmla="*/ 1131746 h 3350554"/>
                <a:gd name="connsiteX10" fmla="*/ 178971 w 1717887"/>
                <a:gd name="connsiteY10" fmla="*/ 1084121 h 3350554"/>
                <a:gd name="connsiteX11" fmla="*/ 152301 w 1717887"/>
                <a:gd name="connsiteY11" fmla="*/ 1044116 h 3350554"/>
                <a:gd name="connsiteX12" fmla="*/ 114201 w 1717887"/>
                <a:gd name="connsiteY12" fmla="*/ 1000301 h 3350554"/>
                <a:gd name="connsiteX13" fmla="*/ 87531 w 1717887"/>
                <a:gd name="connsiteY13" fmla="*/ 971726 h 3350554"/>
                <a:gd name="connsiteX14" fmla="*/ 47526 w 1717887"/>
                <a:gd name="connsiteY14" fmla="*/ 924101 h 3350554"/>
                <a:gd name="connsiteX15" fmla="*/ 3711 w 1717887"/>
                <a:gd name="connsiteY15" fmla="*/ 836471 h 3350554"/>
                <a:gd name="connsiteX16" fmla="*/ 3711 w 1717887"/>
                <a:gd name="connsiteY16" fmla="*/ 773606 h 3350554"/>
                <a:gd name="connsiteX17" fmla="*/ 15141 w 1717887"/>
                <a:gd name="connsiteY17" fmla="*/ 718361 h 3350554"/>
                <a:gd name="connsiteX18" fmla="*/ 53241 w 1717887"/>
                <a:gd name="connsiteY18" fmla="*/ 649781 h 3350554"/>
                <a:gd name="connsiteX19" fmla="*/ 66576 w 1717887"/>
                <a:gd name="connsiteY19" fmla="*/ 571676 h 3350554"/>
                <a:gd name="connsiteX20" fmla="*/ 76101 w 1717887"/>
                <a:gd name="connsiteY20" fmla="*/ 535481 h 3350554"/>
                <a:gd name="connsiteX21" fmla="*/ 110391 w 1717887"/>
                <a:gd name="connsiteY21" fmla="*/ 482141 h 3350554"/>
                <a:gd name="connsiteX22" fmla="*/ 165636 w 1717887"/>
                <a:gd name="connsiteY22" fmla="*/ 424991 h 3350554"/>
                <a:gd name="connsiteX23" fmla="*/ 175161 w 1717887"/>
                <a:gd name="connsiteY23" fmla="*/ 352601 h 3350554"/>
                <a:gd name="connsiteX24" fmla="*/ 297081 w 1717887"/>
                <a:gd name="connsiteY24" fmla="*/ 306881 h 3350554"/>
                <a:gd name="connsiteX25" fmla="*/ 335181 w 1717887"/>
                <a:gd name="connsiteY25" fmla="*/ 291641 h 3350554"/>
                <a:gd name="connsiteX26" fmla="*/ 457101 w 1717887"/>
                <a:gd name="connsiteY26" fmla="*/ 255446 h 3350554"/>
                <a:gd name="connsiteX27" fmla="*/ 544731 w 1717887"/>
                <a:gd name="connsiteY27" fmla="*/ 261161 h 3350554"/>
                <a:gd name="connsiteX28" fmla="*/ 563781 w 1717887"/>
                <a:gd name="connsiteY28" fmla="*/ 306881 h 3350554"/>
                <a:gd name="connsiteX29" fmla="*/ 548541 w 1717887"/>
                <a:gd name="connsiteY29" fmla="*/ 400226 h 3350554"/>
                <a:gd name="connsiteX30" fmla="*/ 577116 w 1717887"/>
                <a:gd name="connsiteY30" fmla="*/ 461186 h 3350554"/>
                <a:gd name="connsiteX31" fmla="*/ 700941 w 1717887"/>
                <a:gd name="connsiteY31" fmla="*/ 428801 h 3350554"/>
                <a:gd name="connsiteX32" fmla="*/ 777141 w 1717887"/>
                <a:gd name="connsiteY32" fmla="*/ 400226 h 3350554"/>
                <a:gd name="connsiteX33" fmla="*/ 830481 w 1717887"/>
                <a:gd name="connsiteY33" fmla="*/ 367841 h 3350554"/>
                <a:gd name="connsiteX34" fmla="*/ 853341 w 1717887"/>
                <a:gd name="connsiteY34" fmla="*/ 339266 h 3350554"/>
                <a:gd name="connsiteX35" fmla="*/ 834291 w 1717887"/>
                <a:gd name="connsiteY35" fmla="*/ 251636 h 3350554"/>
                <a:gd name="connsiteX36" fmla="*/ 853341 w 1717887"/>
                <a:gd name="connsiteY36" fmla="*/ 215441 h 3350554"/>
                <a:gd name="connsiteX37" fmla="*/ 977166 w 1717887"/>
                <a:gd name="connsiteY37" fmla="*/ 129716 h 3350554"/>
                <a:gd name="connsiteX38" fmla="*/ 1013361 w 1717887"/>
                <a:gd name="connsiteY38" fmla="*/ 108761 h 3350554"/>
                <a:gd name="connsiteX39" fmla="*/ 1112421 w 1717887"/>
                <a:gd name="connsiteY39" fmla="*/ 45896 h 3350554"/>
                <a:gd name="connsiteX40" fmla="*/ 1299111 w 1717887"/>
                <a:gd name="connsiteY40" fmla="*/ 3986 h 3350554"/>
                <a:gd name="connsiteX41" fmla="*/ 1411506 w 1717887"/>
                <a:gd name="connsiteY41" fmla="*/ 9701 h 3350554"/>
                <a:gd name="connsiteX42" fmla="*/ 1550571 w 1717887"/>
                <a:gd name="connsiteY42" fmla="*/ 74471 h 3350554"/>
                <a:gd name="connsiteX43" fmla="*/ 1643916 w 1717887"/>
                <a:gd name="connsiteY43" fmla="*/ 165911 h 3350554"/>
                <a:gd name="connsiteX44" fmla="*/ 1645821 w 1717887"/>
                <a:gd name="connsiteY44" fmla="*/ 274496 h 3350554"/>
                <a:gd name="connsiteX45" fmla="*/ 1659156 w 1717887"/>
                <a:gd name="connsiteY45" fmla="*/ 308786 h 3350554"/>
                <a:gd name="connsiteX46" fmla="*/ 1714401 w 1717887"/>
                <a:gd name="connsiteY46" fmla="*/ 398321 h 3350554"/>
                <a:gd name="connsiteX47" fmla="*/ 1708686 w 1717887"/>
                <a:gd name="connsiteY47" fmla="*/ 484046 h 3350554"/>
                <a:gd name="connsiteX48" fmla="*/ 1680111 w 1717887"/>
                <a:gd name="connsiteY48" fmla="*/ 588821 h 3350554"/>
                <a:gd name="connsiteX49" fmla="*/ 1628676 w 1717887"/>
                <a:gd name="connsiteY49" fmla="*/ 746936 h 3350554"/>
                <a:gd name="connsiteX50" fmla="*/ 1470561 w 1717887"/>
                <a:gd name="connsiteY50" fmla="*/ 764081 h 3350554"/>
                <a:gd name="connsiteX51" fmla="*/ 1240056 w 1717887"/>
                <a:gd name="connsiteY51" fmla="*/ 745031 h 3350554"/>
                <a:gd name="connsiteX52" fmla="*/ 1125756 w 1717887"/>
                <a:gd name="connsiteY52" fmla="*/ 845996 h 3350554"/>
                <a:gd name="connsiteX53" fmla="*/ 1051461 w 1717887"/>
                <a:gd name="connsiteY53" fmla="*/ 924101 h 3350554"/>
                <a:gd name="connsiteX54" fmla="*/ 986691 w 1717887"/>
                <a:gd name="connsiteY54" fmla="*/ 1028876 h 3350554"/>
                <a:gd name="connsiteX55" fmla="*/ 942876 w 1717887"/>
                <a:gd name="connsiteY55" fmla="*/ 1116506 h 3350554"/>
                <a:gd name="connsiteX56" fmla="*/ 921921 w 1717887"/>
                <a:gd name="connsiteY56" fmla="*/ 1213661 h 3350554"/>
                <a:gd name="connsiteX57" fmla="*/ 1009551 w 1717887"/>
                <a:gd name="connsiteY57" fmla="*/ 1287956 h 3350554"/>
                <a:gd name="connsiteX58" fmla="*/ 944781 w 1717887"/>
                <a:gd name="connsiteY58" fmla="*/ 1428926 h 3350554"/>
                <a:gd name="connsiteX59" fmla="*/ 843816 w 1717887"/>
                <a:gd name="connsiteY59" fmla="*/ 1545131 h 3350554"/>
                <a:gd name="connsiteX60" fmla="*/ 803811 w 1717887"/>
                <a:gd name="connsiteY60" fmla="*/ 1836596 h 3350554"/>
                <a:gd name="connsiteX61" fmla="*/ 798096 w 1717887"/>
                <a:gd name="connsiteY61" fmla="*/ 1910891 h 3350554"/>
                <a:gd name="connsiteX62" fmla="*/ 788571 w 1717887"/>
                <a:gd name="connsiteY62" fmla="*/ 2124251 h 3350554"/>
                <a:gd name="connsiteX63" fmla="*/ 815241 w 1717887"/>
                <a:gd name="connsiteY63" fmla="*/ 2550971 h 3350554"/>
                <a:gd name="connsiteX64" fmla="*/ 834291 w 1717887"/>
                <a:gd name="connsiteY64" fmla="*/ 2939591 h 3350554"/>
                <a:gd name="connsiteX65" fmla="*/ 822861 w 1717887"/>
                <a:gd name="connsiteY65" fmla="*/ 3286301 h 3350554"/>
                <a:gd name="connsiteX66" fmla="*/ 676176 w 1717887"/>
                <a:gd name="connsiteY66" fmla="*/ 3339641 h 3350554"/>
                <a:gd name="connsiteX0" fmla="*/ 676176 w 1717887"/>
                <a:gd name="connsiteY0" fmla="*/ 3339641 h 3357680"/>
                <a:gd name="connsiteX1" fmla="*/ 314227 w 1717887"/>
                <a:gd name="connsiteY1" fmla="*/ 3290109 h 3357680"/>
                <a:gd name="connsiteX2" fmla="*/ 253266 w 1717887"/>
                <a:gd name="connsiteY2" fmla="*/ 2771951 h 3357680"/>
                <a:gd name="connsiteX3" fmla="*/ 234216 w 1717887"/>
                <a:gd name="connsiteY3" fmla="*/ 2570021 h 3357680"/>
                <a:gd name="connsiteX4" fmla="*/ 224691 w 1717887"/>
                <a:gd name="connsiteY4" fmla="*/ 2457626 h 3357680"/>
                <a:gd name="connsiteX5" fmla="*/ 207546 w 1717887"/>
                <a:gd name="connsiteY5" fmla="*/ 2253791 h 3357680"/>
                <a:gd name="connsiteX6" fmla="*/ 188496 w 1717887"/>
                <a:gd name="connsiteY6" fmla="*/ 2067101 h 3357680"/>
                <a:gd name="connsiteX7" fmla="*/ 178971 w 1717887"/>
                <a:gd name="connsiteY7" fmla="*/ 1853741 h 3357680"/>
                <a:gd name="connsiteX8" fmla="*/ 192306 w 1717887"/>
                <a:gd name="connsiteY8" fmla="*/ 1185086 h 3357680"/>
                <a:gd name="connsiteX9" fmla="*/ 186591 w 1717887"/>
                <a:gd name="connsiteY9" fmla="*/ 1131746 h 3357680"/>
                <a:gd name="connsiteX10" fmla="*/ 178971 w 1717887"/>
                <a:gd name="connsiteY10" fmla="*/ 1084121 h 3357680"/>
                <a:gd name="connsiteX11" fmla="*/ 152301 w 1717887"/>
                <a:gd name="connsiteY11" fmla="*/ 1044116 h 3357680"/>
                <a:gd name="connsiteX12" fmla="*/ 114201 w 1717887"/>
                <a:gd name="connsiteY12" fmla="*/ 1000301 h 3357680"/>
                <a:gd name="connsiteX13" fmla="*/ 87531 w 1717887"/>
                <a:gd name="connsiteY13" fmla="*/ 971726 h 3357680"/>
                <a:gd name="connsiteX14" fmla="*/ 47526 w 1717887"/>
                <a:gd name="connsiteY14" fmla="*/ 924101 h 3357680"/>
                <a:gd name="connsiteX15" fmla="*/ 3711 w 1717887"/>
                <a:gd name="connsiteY15" fmla="*/ 836471 h 3357680"/>
                <a:gd name="connsiteX16" fmla="*/ 3711 w 1717887"/>
                <a:gd name="connsiteY16" fmla="*/ 773606 h 3357680"/>
                <a:gd name="connsiteX17" fmla="*/ 15141 w 1717887"/>
                <a:gd name="connsiteY17" fmla="*/ 718361 h 3357680"/>
                <a:gd name="connsiteX18" fmla="*/ 53241 w 1717887"/>
                <a:gd name="connsiteY18" fmla="*/ 649781 h 3357680"/>
                <a:gd name="connsiteX19" fmla="*/ 66576 w 1717887"/>
                <a:gd name="connsiteY19" fmla="*/ 571676 h 3357680"/>
                <a:gd name="connsiteX20" fmla="*/ 76101 w 1717887"/>
                <a:gd name="connsiteY20" fmla="*/ 535481 h 3357680"/>
                <a:gd name="connsiteX21" fmla="*/ 110391 w 1717887"/>
                <a:gd name="connsiteY21" fmla="*/ 482141 h 3357680"/>
                <a:gd name="connsiteX22" fmla="*/ 165636 w 1717887"/>
                <a:gd name="connsiteY22" fmla="*/ 424991 h 3357680"/>
                <a:gd name="connsiteX23" fmla="*/ 175161 w 1717887"/>
                <a:gd name="connsiteY23" fmla="*/ 352601 h 3357680"/>
                <a:gd name="connsiteX24" fmla="*/ 297081 w 1717887"/>
                <a:gd name="connsiteY24" fmla="*/ 306881 h 3357680"/>
                <a:gd name="connsiteX25" fmla="*/ 335181 w 1717887"/>
                <a:gd name="connsiteY25" fmla="*/ 291641 h 3357680"/>
                <a:gd name="connsiteX26" fmla="*/ 457101 w 1717887"/>
                <a:gd name="connsiteY26" fmla="*/ 255446 h 3357680"/>
                <a:gd name="connsiteX27" fmla="*/ 544731 w 1717887"/>
                <a:gd name="connsiteY27" fmla="*/ 261161 h 3357680"/>
                <a:gd name="connsiteX28" fmla="*/ 563781 w 1717887"/>
                <a:gd name="connsiteY28" fmla="*/ 306881 h 3357680"/>
                <a:gd name="connsiteX29" fmla="*/ 548541 w 1717887"/>
                <a:gd name="connsiteY29" fmla="*/ 400226 h 3357680"/>
                <a:gd name="connsiteX30" fmla="*/ 577116 w 1717887"/>
                <a:gd name="connsiteY30" fmla="*/ 461186 h 3357680"/>
                <a:gd name="connsiteX31" fmla="*/ 700941 w 1717887"/>
                <a:gd name="connsiteY31" fmla="*/ 428801 h 3357680"/>
                <a:gd name="connsiteX32" fmla="*/ 777141 w 1717887"/>
                <a:gd name="connsiteY32" fmla="*/ 400226 h 3357680"/>
                <a:gd name="connsiteX33" fmla="*/ 830481 w 1717887"/>
                <a:gd name="connsiteY33" fmla="*/ 367841 h 3357680"/>
                <a:gd name="connsiteX34" fmla="*/ 853341 w 1717887"/>
                <a:gd name="connsiteY34" fmla="*/ 339266 h 3357680"/>
                <a:gd name="connsiteX35" fmla="*/ 834291 w 1717887"/>
                <a:gd name="connsiteY35" fmla="*/ 251636 h 3357680"/>
                <a:gd name="connsiteX36" fmla="*/ 853341 w 1717887"/>
                <a:gd name="connsiteY36" fmla="*/ 215441 h 3357680"/>
                <a:gd name="connsiteX37" fmla="*/ 977166 w 1717887"/>
                <a:gd name="connsiteY37" fmla="*/ 129716 h 3357680"/>
                <a:gd name="connsiteX38" fmla="*/ 1013361 w 1717887"/>
                <a:gd name="connsiteY38" fmla="*/ 108761 h 3357680"/>
                <a:gd name="connsiteX39" fmla="*/ 1112421 w 1717887"/>
                <a:gd name="connsiteY39" fmla="*/ 45896 h 3357680"/>
                <a:gd name="connsiteX40" fmla="*/ 1299111 w 1717887"/>
                <a:gd name="connsiteY40" fmla="*/ 3986 h 3357680"/>
                <a:gd name="connsiteX41" fmla="*/ 1411506 w 1717887"/>
                <a:gd name="connsiteY41" fmla="*/ 9701 h 3357680"/>
                <a:gd name="connsiteX42" fmla="*/ 1550571 w 1717887"/>
                <a:gd name="connsiteY42" fmla="*/ 74471 h 3357680"/>
                <a:gd name="connsiteX43" fmla="*/ 1643916 w 1717887"/>
                <a:gd name="connsiteY43" fmla="*/ 165911 h 3357680"/>
                <a:gd name="connsiteX44" fmla="*/ 1645821 w 1717887"/>
                <a:gd name="connsiteY44" fmla="*/ 274496 h 3357680"/>
                <a:gd name="connsiteX45" fmla="*/ 1659156 w 1717887"/>
                <a:gd name="connsiteY45" fmla="*/ 308786 h 3357680"/>
                <a:gd name="connsiteX46" fmla="*/ 1714401 w 1717887"/>
                <a:gd name="connsiteY46" fmla="*/ 398321 h 3357680"/>
                <a:gd name="connsiteX47" fmla="*/ 1708686 w 1717887"/>
                <a:gd name="connsiteY47" fmla="*/ 484046 h 3357680"/>
                <a:gd name="connsiteX48" fmla="*/ 1680111 w 1717887"/>
                <a:gd name="connsiteY48" fmla="*/ 588821 h 3357680"/>
                <a:gd name="connsiteX49" fmla="*/ 1628676 w 1717887"/>
                <a:gd name="connsiteY49" fmla="*/ 746936 h 3357680"/>
                <a:gd name="connsiteX50" fmla="*/ 1470561 w 1717887"/>
                <a:gd name="connsiteY50" fmla="*/ 764081 h 3357680"/>
                <a:gd name="connsiteX51" fmla="*/ 1240056 w 1717887"/>
                <a:gd name="connsiteY51" fmla="*/ 745031 h 3357680"/>
                <a:gd name="connsiteX52" fmla="*/ 1125756 w 1717887"/>
                <a:gd name="connsiteY52" fmla="*/ 845996 h 3357680"/>
                <a:gd name="connsiteX53" fmla="*/ 1051461 w 1717887"/>
                <a:gd name="connsiteY53" fmla="*/ 924101 h 3357680"/>
                <a:gd name="connsiteX54" fmla="*/ 986691 w 1717887"/>
                <a:gd name="connsiteY54" fmla="*/ 1028876 h 3357680"/>
                <a:gd name="connsiteX55" fmla="*/ 942876 w 1717887"/>
                <a:gd name="connsiteY55" fmla="*/ 1116506 h 3357680"/>
                <a:gd name="connsiteX56" fmla="*/ 921921 w 1717887"/>
                <a:gd name="connsiteY56" fmla="*/ 1213661 h 3357680"/>
                <a:gd name="connsiteX57" fmla="*/ 1009551 w 1717887"/>
                <a:gd name="connsiteY57" fmla="*/ 1287956 h 3357680"/>
                <a:gd name="connsiteX58" fmla="*/ 944781 w 1717887"/>
                <a:gd name="connsiteY58" fmla="*/ 1428926 h 3357680"/>
                <a:gd name="connsiteX59" fmla="*/ 843816 w 1717887"/>
                <a:gd name="connsiteY59" fmla="*/ 1545131 h 3357680"/>
                <a:gd name="connsiteX60" fmla="*/ 803811 w 1717887"/>
                <a:gd name="connsiteY60" fmla="*/ 1836596 h 3357680"/>
                <a:gd name="connsiteX61" fmla="*/ 798096 w 1717887"/>
                <a:gd name="connsiteY61" fmla="*/ 1910891 h 3357680"/>
                <a:gd name="connsiteX62" fmla="*/ 788571 w 1717887"/>
                <a:gd name="connsiteY62" fmla="*/ 2124251 h 3357680"/>
                <a:gd name="connsiteX63" fmla="*/ 815241 w 1717887"/>
                <a:gd name="connsiteY63" fmla="*/ 2550971 h 3357680"/>
                <a:gd name="connsiteX64" fmla="*/ 834291 w 1717887"/>
                <a:gd name="connsiteY64" fmla="*/ 2939591 h 3357680"/>
                <a:gd name="connsiteX65" fmla="*/ 832386 w 1717887"/>
                <a:gd name="connsiteY65" fmla="*/ 3320591 h 3357680"/>
                <a:gd name="connsiteX66" fmla="*/ 676176 w 1717887"/>
                <a:gd name="connsiteY66" fmla="*/ 3339641 h 3357680"/>
                <a:gd name="connsiteX0" fmla="*/ 676176 w 1717887"/>
                <a:gd name="connsiteY0" fmla="*/ 3339641 h 3345424"/>
                <a:gd name="connsiteX1" fmla="*/ 314227 w 1717887"/>
                <a:gd name="connsiteY1" fmla="*/ 3290109 h 3345424"/>
                <a:gd name="connsiteX2" fmla="*/ 253266 w 1717887"/>
                <a:gd name="connsiteY2" fmla="*/ 2771951 h 3345424"/>
                <a:gd name="connsiteX3" fmla="*/ 234216 w 1717887"/>
                <a:gd name="connsiteY3" fmla="*/ 2570021 h 3345424"/>
                <a:gd name="connsiteX4" fmla="*/ 224691 w 1717887"/>
                <a:gd name="connsiteY4" fmla="*/ 2457626 h 3345424"/>
                <a:gd name="connsiteX5" fmla="*/ 207546 w 1717887"/>
                <a:gd name="connsiteY5" fmla="*/ 2253791 h 3345424"/>
                <a:gd name="connsiteX6" fmla="*/ 188496 w 1717887"/>
                <a:gd name="connsiteY6" fmla="*/ 2067101 h 3345424"/>
                <a:gd name="connsiteX7" fmla="*/ 178971 w 1717887"/>
                <a:gd name="connsiteY7" fmla="*/ 1853741 h 3345424"/>
                <a:gd name="connsiteX8" fmla="*/ 192306 w 1717887"/>
                <a:gd name="connsiteY8" fmla="*/ 1185086 h 3345424"/>
                <a:gd name="connsiteX9" fmla="*/ 186591 w 1717887"/>
                <a:gd name="connsiteY9" fmla="*/ 1131746 h 3345424"/>
                <a:gd name="connsiteX10" fmla="*/ 178971 w 1717887"/>
                <a:gd name="connsiteY10" fmla="*/ 1084121 h 3345424"/>
                <a:gd name="connsiteX11" fmla="*/ 152301 w 1717887"/>
                <a:gd name="connsiteY11" fmla="*/ 1044116 h 3345424"/>
                <a:gd name="connsiteX12" fmla="*/ 114201 w 1717887"/>
                <a:gd name="connsiteY12" fmla="*/ 1000301 h 3345424"/>
                <a:gd name="connsiteX13" fmla="*/ 87531 w 1717887"/>
                <a:gd name="connsiteY13" fmla="*/ 971726 h 3345424"/>
                <a:gd name="connsiteX14" fmla="*/ 47526 w 1717887"/>
                <a:gd name="connsiteY14" fmla="*/ 924101 h 3345424"/>
                <a:gd name="connsiteX15" fmla="*/ 3711 w 1717887"/>
                <a:gd name="connsiteY15" fmla="*/ 836471 h 3345424"/>
                <a:gd name="connsiteX16" fmla="*/ 3711 w 1717887"/>
                <a:gd name="connsiteY16" fmla="*/ 773606 h 3345424"/>
                <a:gd name="connsiteX17" fmla="*/ 15141 w 1717887"/>
                <a:gd name="connsiteY17" fmla="*/ 718361 h 3345424"/>
                <a:gd name="connsiteX18" fmla="*/ 53241 w 1717887"/>
                <a:gd name="connsiteY18" fmla="*/ 649781 h 3345424"/>
                <a:gd name="connsiteX19" fmla="*/ 66576 w 1717887"/>
                <a:gd name="connsiteY19" fmla="*/ 571676 h 3345424"/>
                <a:gd name="connsiteX20" fmla="*/ 76101 w 1717887"/>
                <a:gd name="connsiteY20" fmla="*/ 535481 h 3345424"/>
                <a:gd name="connsiteX21" fmla="*/ 110391 w 1717887"/>
                <a:gd name="connsiteY21" fmla="*/ 482141 h 3345424"/>
                <a:gd name="connsiteX22" fmla="*/ 165636 w 1717887"/>
                <a:gd name="connsiteY22" fmla="*/ 424991 h 3345424"/>
                <a:gd name="connsiteX23" fmla="*/ 175161 w 1717887"/>
                <a:gd name="connsiteY23" fmla="*/ 352601 h 3345424"/>
                <a:gd name="connsiteX24" fmla="*/ 297081 w 1717887"/>
                <a:gd name="connsiteY24" fmla="*/ 306881 h 3345424"/>
                <a:gd name="connsiteX25" fmla="*/ 335181 w 1717887"/>
                <a:gd name="connsiteY25" fmla="*/ 291641 h 3345424"/>
                <a:gd name="connsiteX26" fmla="*/ 457101 w 1717887"/>
                <a:gd name="connsiteY26" fmla="*/ 255446 h 3345424"/>
                <a:gd name="connsiteX27" fmla="*/ 544731 w 1717887"/>
                <a:gd name="connsiteY27" fmla="*/ 261161 h 3345424"/>
                <a:gd name="connsiteX28" fmla="*/ 563781 w 1717887"/>
                <a:gd name="connsiteY28" fmla="*/ 306881 h 3345424"/>
                <a:gd name="connsiteX29" fmla="*/ 548541 w 1717887"/>
                <a:gd name="connsiteY29" fmla="*/ 400226 h 3345424"/>
                <a:gd name="connsiteX30" fmla="*/ 577116 w 1717887"/>
                <a:gd name="connsiteY30" fmla="*/ 461186 h 3345424"/>
                <a:gd name="connsiteX31" fmla="*/ 700941 w 1717887"/>
                <a:gd name="connsiteY31" fmla="*/ 428801 h 3345424"/>
                <a:gd name="connsiteX32" fmla="*/ 777141 w 1717887"/>
                <a:gd name="connsiteY32" fmla="*/ 400226 h 3345424"/>
                <a:gd name="connsiteX33" fmla="*/ 830481 w 1717887"/>
                <a:gd name="connsiteY33" fmla="*/ 367841 h 3345424"/>
                <a:gd name="connsiteX34" fmla="*/ 853341 w 1717887"/>
                <a:gd name="connsiteY34" fmla="*/ 339266 h 3345424"/>
                <a:gd name="connsiteX35" fmla="*/ 834291 w 1717887"/>
                <a:gd name="connsiteY35" fmla="*/ 251636 h 3345424"/>
                <a:gd name="connsiteX36" fmla="*/ 853341 w 1717887"/>
                <a:gd name="connsiteY36" fmla="*/ 215441 h 3345424"/>
                <a:gd name="connsiteX37" fmla="*/ 977166 w 1717887"/>
                <a:gd name="connsiteY37" fmla="*/ 129716 h 3345424"/>
                <a:gd name="connsiteX38" fmla="*/ 1013361 w 1717887"/>
                <a:gd name="connsiteY38" fmla="*/ 108761 h 3345424"/>
                <a:gd name="connsiteX39" fmla="*/ 1112421 w 1717887"/>
                <a:gd name="connsiteY39" fmla="*/ 45896 h 3345424"/>
                <a:gd name="connsiteX40" fmla="*/ 1299111 w 1717887"/>
                <a:gd name="connsiteY40" fmla="*/ 3986 h 3345424"/>
                <a:gd name="connsiteX41" fmla="*/ 1411506 w 1717887"/>
                <a:gd name="connsiteY41" fmla="*/ 9701 h 3345424"/>
                <a:gd name="connsiteX42" fmla="*/ 1550571 w 1717887"/>
                <a:gd name="connsiteY42" fmla="*/ 74471 h 3345424"/>
                <a:gd name="connsiteX43" fmla="*/ 1643916 w 1717887"/>
                <a:gd name="connsiteY43" fmla="*/ 165911 h 3345424"/>
                <a:gd name="connsiteX44" fmla="*/ 1645821 w 1717887"/>
                <a:gd name="connsiteY44" fmla="*/ 274496 h 3345424"/>
                <a:gd name="connsiteX45" fmla="*/ 1659156 w 1717887"/>
                <a:gd name="connsiteY45" fmla="*/ 308786 h 3345424"/>
                <a:gd name="connsiteX46" fmla="*/ 1714401 w 1717887"/>
                <a:gd name="connsiteY46" fmla="*/ 398321 h 3345424"/>
                <a:gd name="connsiteX47" fmla="*/ 1708686 w 1717887"/>
                <a:gd name="connsiteY47" fmla="*/ 484046 h 3345424"/>
                <a:gd name="connsiteX48" fmla="*/ 1680111 w 1717887"/>
                <a:gd name="connsiteY48" fmla="*/ 588821 h 3345424"/>
                <a:gd name="connsiteX49" fmla="*/ 1628676 w 1717887"/>
                <a:gd name="connsiteY49" fmla="*/ 746936 h 3345424"/>
                <a:gd name="connsiteX50" fmla="*/ 1470561 w 1717887"/>
                <a:gd name="connsiteY50" fmla="*/ 764081 h 3345424"/>
                <a:gd name="connsiteX51" fmla="*/ 1240056 w 1717887"/>
                <a:gd name="connsiteY51" fmla="*/ 745031 h 3345424"/>
                <a:gd name="connsiteX52" fmla="*/ 1125756 w 1717887"/>
                <a:gd name="connsiteY52" fmla="*/ 845996 h 3345424"/>
                <a:gd name="connsiteX53" fmla="*/ 1051461 w 1717887"/>
                <a:gd name="connsiteY53" fmla="*/ 924101 h 3345424"/>
                <a:gd name="connsiteX54" fmla="*/ 986691 w 1717887"/>
                <a:gd name="connsiteY54" fmla="*/ 1028876 h 3345424"/>
                <a:gd name="connsiteX55" fmla="*/ 942876 w 1717887"/>
                <a:gd name="connsiteY55" fmla="*/ 1116506 h 3345424"/>
                <a:gd name="connsiteX56" fmla="*/ 921921 w 1717887"/>
                <a:gd name="connsiteY56" fmla="*/ 1213661 h 3345424"/>
                <a:gd name="connsiteX57" fmla="*/ 1009551 w 1717887"/>
                <a:gd name="connsiteY57" fmla="*/ 1287956 h 3345424"/>
                <a:gd name="connsiteX58" fmla="*/ 944781 w 1717887"/>
                <a:gd name="connsiteY58" fmla="*/ 1428926 h 3345424"/>
                <a:gd name="connsiteX59" fmla="*/ 843816 w 1717887"/>
                <a:gd name="connsiteY59" fmla="*/ 1545131 h 3345424"/>
                <a:gd name="connsiteX60" fmla="*/ 803811 w 1717887"/>
                <a:gd name="connsiteY60" fmla="*/ 1836596 h 3345424"/>
                <a:gd name="connsiteX61" fmla="*/ 798096 w 1717887"/>
                <a:gd name="connsiteY61" fmla="*/ 1910891 h 3345424"/>
                <a:gd name="connsiteX62" fmla="*/ 788571 w 1717887"/>
                <a:gd name="connsiteY62" fmla="*/ 2124251 h 3345424"/>
                <a:gd name="connsiteX63" fmla="*/ 815241 w 1717887"/>
                <a:gd name="connsiteY63" fmla="*/ 2550971 h 3345424"/>
                <a:gd name="connsiteX64" fmla="*/ 834291 w 1717887"/>
                <a:gd name="connsiteY64" fmla="*/ 2939591 h 3345424"/>
                <a:gd name="connsiteX65" fmla="*/ 832386 w 1717887"/>
                <a:gd name="connsiteY65" fmla="*/ 3320591 h 3345424"/>
                <a:gd name="connsiteX66" fmla="*/ 676176 w 1717887"/>
                <a:gd name="connsiteY66" fmla="*/ 3339641 h 3345424"/>
                <a:gd name="connsiteX0" fmla="*/ 676176 w 1717887"/>
                <a:gd name="connsiteY0" fmla="*/ 3339641 h 3352859"/>
                <a:gd name="connsiteX1" fmla="*/ 314227 w 1717887"/>
                <a:gd name="connsiteY1" fmla="*/ 3290109 h 3352859"/>
                <a:gd name="connsiteX2" fmla="*/ 253266 w 1717887"/>
                <a:gd name="connsiteY2" fmla="*/ 2771951 h 3352859"/>
                <a:gd name="connsiteX3" fmla="*/ 234216 w 1717887"/>
                <a:gd name="connsiteY3" fmla="*/ 2570021 h 3352859"/>
                <a:gd name="connsiteX4" fmla="*/ 224691 w 1717887"/>
                <a:gd name="connsiteY4" fmla="*/ 2457626 h 3352859"/>
                <a:gd name="connsiteX5" fmla="*/ 207546 w 1717887"/>
                <a:gd name="connsiteY5" fmla="*/ 2253791 h 3352859"/>
                <a:gd name="connsiteX6" fmla="*/ 188496 w 1717887"/>
                <a:gd name="connsiteY6" fmla="*/ 2067101 h 3352859"/>
                <a:gd name="connsiteX7" fmla="*/ 178971 w 1717887"/>
                <a:gd name="connsiteY7" fmla="*/ 1853741 h 3352859"/>
                <a:gd name="connsiteX8" fmla="*/ 192306 w 1717887"/>
                <a:gd name="connsiteY8" fmla="*/ 1185086 h 3352859"/>
                <a:gd name="connsiteX9" fmla="*/ 186591 w 1717887"/>
                <a:gd name="connsiteY9" fmla="*/ 1131746 h 3352859"/>
                <a:gd name="connsiteX10" fmla="*/ 178971 w 1717887"/>
                <a:gd name="connsiteY10" fmla="*/ 1084121 h 3352859"/>
                <a:gd name="connsiteX11" fmla="*/ 152301 w 1717887"/>
                <a:gd name="connsiteY11" fmla="*/ 1044116 h 3352859"/>
                <a:gd name="connsiteX12" fmla="*/ 114201 w 1717887"/>
                <a:gd name="connsiteY12" fmla="*/ 1000301 h 3352859"/>
                <a:gd name="connsiteX13" fmla="*/ 87531 w 1717887"/>
                <a:gd name="connsiteY13" fmla="*/ 971726 h 3352859"/>
                <a:gd name="connsiteX14" fmla="*/ 47526 w 1717887"/>
                <a:gd name="connsiteY14" fmla="*/ 924101 h 3352859"/>
                <a:gd name="connsiteX15" fmla="*/ 3711 w 1717887"/>
                <a:gd name="connsiteY15" fmla="*/ 836471 h 3352859"/>
                <a:gd name="connsiteX16" fmla="*/ 3711 w 1717887"/>
                <a:gd name="connsiteY16" fmla="*/ 773606 h 3352859"/>
                <a:gd name="connsiteX17" fmla="*/ 15141 w 1717887"/>
                <a:gd name="connsiteY17" fmla="*/ 718361 h 3352859"/>
                <a:gd name="connsiteX18" fmla="*/ 53241 w 1717887"/>
                <a:gd name="connsiteY18" fmla="*/ 649781 h 3352859"/>
                <a:gd name="connsiteX19" fmla="*/ 66576 w 1717887"/>
                <a:gd name="connsiteY19" fmla="*/ 571676 h 3352859"/>
                <a:gd name="connsiteX20" fmla="*/ 76101 w 1717887"/>
                <a:gd name="connsiteY20" fmla="*/ 535481 h 3352859"/>
                <a:gd name="connsiteX21" fmla="*/ 110391 w 1717887"/>
                <a:gd name="connsiteY21" fmla="*/ 482141 h 3352859"/>
                <a:gd name="connsiteX22" fmla="*/ 165636 w 1717887"/>
                <a:gd name="connsiteY22" fmla="*/ 424991 h 3352859"/>
                <a:gd name="connsiteX23" fmla="*/ 175161 w 1717887"/>
                <a:gd name="connsiteY23" fmla="*/ 352601 h 3352859"/>
                <a:gd name="connsiteX24" fmla="*/ 297081 w 1717887"/>
                <a:gd name="connsiteY24" fmla="*/ 306881 h 3352859"/>
                <a:gd name="connsiteX25" fmla="*/ 335181 w 1717887"/>
                <a:gd name="connsiteY25" fmla="*/ 291641 h 3352859"/>
                <a:gd name="connsiteX26" fmla="*/ 457101 w 1717887"/>
                <a:gd name="connsiteY26" fmla="*/ 255446 h 3352859"/>
                <a:gd name="connsiteX27" fmla="*/ 544731 w 1717887"/>
                <a:gd name="connsiteY27" fmla="*/ 261161 h 3352859"/>
                <a:gd name="connsiteX28" fmla="*/ 563781 w 1717887"/>
                <a:gd name="connsiteY28" fmla="*/ 306881 h 3352859"/>
                <a:gd name="connsiteX29" fmla="*/ 548541 w 1717887"/>
                <a:gd name="connsiteY29" fmla="*/ 400226 h 3352859"/>
                <a:gd name="connsiteX30" fmla="*/ 577116 w 1717887"/>
                <a:gd name="connsiteY30" fmla="*/ 461186 h 3352859"/>
                <a:gd name="connsiteX31" fmla="*/ 700941 w 1717887"/>
                <a:gd name="connsiteY31" fmla="*/ 428801 h 3352859"/>
                <a:gd name="connsiteX32" fmla="*/ 777141 w 1717887"/>
                <a:gd name="connsiteY32" fmla="*/ 400226 h 3352859"/>
                <a:gd name="connsiteX33" fmla="*/ 830481 w 1717887"/>
                <a:gd name="connsiteY33" fmla="*/ 367841 h 3352859"/>
                <a:gd name="connsiteX34" fmla="*/ 853341 w 1717887"/>
                <a:gd name="connsiteY34" fmla="*/ 339266 h 3352859"/>
                <a:gd name="connsiteX35" fmla="*/ 834291 w 1717887"/>
                <a:gd name="connsiteY35" fmla="*/ 251636 h 3352859"/>
                <a:gd name="connsiteX36" fmla="*/ 853341 w 1717887"/>
                <a:gd name="connsiteY36" fmla="*/ 215441 h 3352859"/>
                <a:gd name="connsiteX37" fmla="*/ 977166 w 1717887"/>
                <a:gd name="connsiteY37" fmla="*/ 129716 h 3352859"/>
                <a:gd name="connsiteX38" fmla="*/ 1013361 w 1717887"/>
                <a:gd name="connsiteY38" fmla="*/ 108761 h 3352859"/>
                <a:gd name="connsiteX39" fmla="*/ 1112421 w 1717887"/>
                <a:gd name="connsiteY39" fmla="*/ 45896 h 3352859"/>
                <a:gd name="connsiteX40" fmla="*/ 1299111 w 1717887"/>
                <a:gd name="connsiteY40" fmla="*/ 3986 h 3352859"/>
                <a:gd name="connsiteX41" fmla="*/ 1411506 w 1717887"/>
                <a:gd name="connsiteY41" fmla="*/ 9701 h 3352859"/>
                <a:gd name="connsiteX42" fmla="*/ 1550571 w 1717887"/>
                <a:gd name="connsiteY42" fmla="*/ 74471 h 3352859"/>
                <a:gd name="connsiteX43" fmla="*/ 1643916 w 1717887"/>
                <a:gd name="connsiteY43" fmla="*/ 165911 h 3352859"/>
                <a:gd name="connsiteX44" fmla="*/ 1645821 w 1717887"/>
                <a:gd name="connsiteY44" fmla="*/ 274496 h 3352859"/>
                <a:gd name="connsiteX45" fmla="*/ 1659156 w 1717887"/>
                <a:gd name="connsiteY45" fmla="*/ 308786 h 3352859"/>
                <a:gd name="connsiteX46" fmla="*/ 1714401 w 1717887"/>
                <a:gd name="connsiteY46" fmla="*/ 398321 h 3352859"/>
                <a:gd name="connsiteX47" fmla="*/ 1708686 w 1717887"/>
                <a:gd name="connsiteY47" fmla="*/ 484046 h 3352859"/>
                <a:gd name="connsiteX48" fmla="*/ 1680111 w 1717887"/>
                <a:gd name="connsiteY48" fmla="*/ 588821 h 3352859"/>
                <a:gd name="connsiteX49" fmla="*/ 1628676 w 1717887"/>
                <a:gd name="connsiteY49" fmla="*/ 746936 h 3352859"/>
                <a:gd name="connsiteX50" fmla="*/ 1470561 w 1717887"/>
                <a:gd name="connsiteY50" fmla="*/ 764081 h 3352859"/>
                <a:gd name="connsiteX51" fmla="*/ 1240056 w 1717887"/>
                <a:gd name="connsiteY51" fmla="*/ 745031 h 3352859"/>
                <a:gd name="connsiteX52" fmla="*/ 1125756 w 1717887"/>
                <a:gd name="connsiteY52" fmla="*/ 845996 h 3352859"/>
                <a:gd name="connsiteX53" fmla="*/ 1051461 w 1717887"/>
                <a:gd name="connsiteY53" fmla="*/ 924101 h 3352859"/>
                <a:gd name="connsiteX54" fmla="*/ 986691 w 1717887"/>
                <a:gd name="connsiteY54" fmla="*/ 1028876 h 3352859"/>
                <a:gd name="connsiteX55" fmla="*/ 942876 w 1717887"/>
                <a:gd name="connsiteY55" fmla="*/ 1116506 h 3352859"/>
                <a:gd name="connsiteX56" fmla="*/ 921921 w 1717887"/>
                <a:gd name="connsiteY56" fmla="*/ 1213661 h 3352859"/>
                <a:gd name="connsiteX57" fmla="*/ 1009551 w 1717887"/>
                <a:gd name="connsiteY57" fmla="*/ 1287956 h 3352859"/>
                <a:gd name="connsiteX58" fmla="*/ 944781 w 1717887"/>
                <a:gd name="connsiteY58" fmla="*/ 1428926 h 3352859"/>
                <a:gd name="connsiteX59" fmla="*/ 843816 w 1717887"/>
                <a:gd name="connsiteY59" fmla="*/ 1545131 h 3352859"/>
                <a:gd name="connsiteX60" fmla="*/ 803811 w 1717887"/>
                <a:gd name="connsiteY60" fmla="*/ 1836596 h 3352859"/>
                <a:gd name="connsiteX61" fmla="*/ 798096 w 1717887"/>
                <a:gd name="connsiteY61" fmla="*/ 1910891 h 3352859"/>
                <a:gd name="connsiteX62" fmla="*/ 788571 w 1717887"/>
                <a:gd name="connsiteY62" fmla="*/ 2124251 h 3352859"/>
                <a:gd name="connsiteX63" fmla="*/ 815241 w 1717887"/>
                <a:gd name="connsiteY63" fmla="*/ 2550971 h 3352859"/>
                <a:gd name="connsiteX64" fmla="*/ 834291 w 1717887"/>
                <a:gd name="connsiteY64" fmla="*/ 2939591 h 3352859"/>
                <a:gd name="connsiteX65" fmla="*/ 832386 w 1717887"/>
                <a:gd name="connsiteY65" fmla="*/ 3320591 h 3352859"/>
                <a:gd name="connsiteX66" fmla="*/ 676176 w 1717887"/>
                <a:gd name="connsiteY66" fmla="*/ 3339641 h 3352859"/>
                <a:gd name="connsiteX0" fmla="*/ 598071 w 1717887"/>
                <a:gd name="connsiteY0" fmla="*/ 3337736 h 3356809"/>
                <a:gd name="connsiteX1" fmla="*/ 314227 w 1717887"/>
                <a:gd name="connsiteY1" fmla="*/ 3290109 h 3356809"/>
                <a:gd name="connsiteX2" fmla="*/ 253266 w 1717887"/>
                <a:gd name="connsiteY2" fmla="*/ 2771951 h 3356809"/>
                <a:gd name="connsiteX3" fmla="*/ 234216 w 1717887"/>
                <a:gd name="connsiteY3" fmla="*/ 2570021 h 3356809"/>
                <a:gd name="connsiteX4" fmla="*/ 224691 w 1717887"/>
                <a:gd name="connsiteY4" fmla="*/ 2457626 h 3356809"/>
                <a:gd name="connsiteX5" fmla="*/ 207546 w 1717887"/>
                <a:gd name="connsiteY5" fmla="*/ 2253791 h 3356809"/>
                <a:gd name="connsiteX6" fmla="*/ 188496 w 1717887"/>
                <a:gd name="connsiteY6" fmla="*/ 2067101 h 3356809"/>
                <a:gd name="connsiteX7" fmla="*/ 178971 w 1717887"/>
                <a:gd name="connsiteY7" fmla="*/ 1853741 h 3356809"/>
                <a:gd name="connsiteX8" fmla="*/ 192306 w 1717887"/>
                <a:gd name="connsiteY8" fmla="*/ 1185086 h 3356809"/>
                <a:gd name="connsiteX9" fmla="*/ 186591 w 1717887"/>
                <a:gd name="connsiteY9" fmla="*/ 1131746 h 3356809"/>
                <a:gd name="connsiteX10" fmla="*/ 178971 w 1717887"/>
                <a:gd name="connsiteY10" fmla="*/ 1084121 h 3356809"/>
                <a:gd name="connsiteX11" fmla="*/ 152301 w 1717887"/>
                <a:gd name="connsiteY11" fmla="*/ 1044116 h 3356809"/>
                <a:gd name="connsiteX12" fmla="*/ 114201 w 1717887"/>
                <a:gd name="connsiteY12" fmla="*/ 1000301 h 3356809"/>
                <a:gd name="connsiteX13" fmla="*/ 87531 w 1717887"/>
                <a:gd name="connsiteY13" fmla="*/ 971726 h 3356809"/>
                <a:gd name="connsiteX14" fmla="*/ 47526 w 1717887"/>
                <a:gd name="connsiteY14" fmla="*/ 924101 h 3356809"/>
                <a:gd name="connsiteX15" fmla="*/ 3711 w 1717887"/>
                <a:gd name="connsiteY15" fmla="*/ 836471 h 3356809"/>
                <a:gd name="connsiteX16" fmla="*/ 3711 w 1717887"/>
                <a:gd name="connsiteY16" fmla="*/ 773606 h 3356809"/>
                <a:gd name="connsiteX17" fmla="*/ 15141 w 1717887"/>
                <a:gd name="connsiteY17" fmla="*/ 718361 h 3356809"/>
                <a:gd name="connsiteX18" fmla="*/ 53241 w 1717887"/>
                <a:gd name="connsiteY18" fmla="*/ 649781 h 3356809"/>
                <a:gd name="connsiteX19" fmla="*/ 66576 w 1717887"/>
                <a:gd name="connsiteY19" fmla="*/ 571676 h 3356809"/>
                <a:gd name="connsiteX20" fmla="*/ 76101 w 1717887"/>
                <a:gd name="connsiteY20" fmla="*/ 535481 h 3356809"/>
                <a:gd name="connsiteX21" fmla="*/ 110391 w 1717887"/>
                <a:gd name="connsiteY21" fmla="*/ 482141 h 3356809"/>
                <a:gd name="connsiteX22" fmla="*/ 165636 w 1717887"/>
                <a:gd name="connsiteY22" fmla="*/ 424991 h 3356809"/>
                <a:gd name="connsiteX23" fmla="*/ 175161 w 1717887"/>
                <a:gd name="connsiteY23" fmla="*/ 352601 h 3356809"/>
                <a:gd name="connsiteX24" fmla="*/ 297081 w 1717887"/>
                <a:gd name="connsiteY24" fmla="*/ 306881 h 3356809"/>
                <a:gd name="connsiteX25" fmla="*/ 335181 w 1717887"/>
                <a:gd name="connsiteY25" fmla="*/ 291641 h 3356809"/>
                <a:gd name="connsiteX26" fmla="*/ 457101 w 1717887"/>
                <a:gd name="connsiteY26" fmla="*/ 255446 h 3356809"/>
                <a:gd name="connsiteX27" fmla="*/ 544731 w 1717887"/>
                <a:gd name="connsiteY27" fmla="*/ 261161 h 3356809"/>
                <a:gd name="connsiteX28" fmla="*/ 563781 w 1717887"/>
                <a:gd name="connsiteY28" fmla="*/ 306881 h 3356809"/>
                <a:gd name="connsiteX29" fmla="*/ 548541 w 1717887"/>
                <a:gd name="connsiteY29" fmla="*/ 400226 h 3356809"/>
                <a:gd name="connsiteX30" fmla="*/ 577116 w 1717887"/>
                <a:gd name="connsiteY30" fmla="*/ 461186 h 3356809"/>
                <a:gd name="connsiteX31" fmla="*/ 700941 w 1717887"/>
                <a:gd name="connsiteY31" fmla="*/ 428801 h 3356809"/>
                <a:gd name="connsiteX32" fmla="*/ 777141 w 1717887"/>
                <a:gd name="connsiteY32" fmla="*/ 400226 h 3356809"/>
                <a:gd name="connsiteX33" fmla="*/ 830481 w 1717887"/>
                <a:gd name="connsiteY33" fmla="*/ 367841 h 3356809"/>
                <a:gd name="connsiteX34" fmla="*/ 853341 w 1717887"/>
                <a:gd name="connsiteY34" fmla="*/ 339266 h 3356809"/>
                <a:gd name="connsiteX35" fmla="*/ 834291 w 1717887"/>
                <a:gd name="connsiteY35" fmla="*/ 251636 h 3356809"/>
                <a:gd name="connsiteX36" fmla="*/ 853341 w 1717887"/>
                <a:gd name="connsiteY36" fmla="*/ 215441 h 3356809"/>
                <a:gd name="connsiteX37" fmla="*/ 977166 w 1717887"/>
                <a:gd name="connsiteY37" fmla="*/ 129716 h 3356809"/>
                <a:gd name="connsiteX38" fmla="*/ 1013361 w 1717887"/>
                <a:gd name="connsiteY38" fmla="*/ 108761 h 3356809"/>
                <a:gd name="connsiteX39" fmla="*/ 1112421 w 1717887"/>
                <a:gd name="connsiteY39" fmla="*/ 45896 h 3356809"/>
                <a:gd name="connsiteX40" fmla="*/ 1299111 w 1717887"/>
                <a:gd name="connsiteY40" fmla="*/ 3986 h 3356809"/>
                <a:gd name="connsiteX41" fmla="*/ 1411506 w 1717887"/>
                <a:gd name="connsiteY41" fmla="*/ 9701 h 3356809"/>
                <a:gd name="connsiteX42" fmla="*/ 1550571 w 1717887"/>
                <a:gd name="connsiteY42" fmla="*/ 74471 h 3356809"/>
                <a:gd name="connsiteX43" fmla="*/ 1643916 w 1717887"/>
                <a:gd name="connsiteY43" fmla="*/ 165911 h 3356809"/>
                <a:gd name="connsiteX44" fmla="*/ 1645821 w 1717887"/>
                <a:gd name="connsiteY44" fmla="*/ 274496 h 3356809"/>
                <a:gd name="connsiteX45" fmla="*/ 1659156 w 1717887"/>
                <a:gd name="connsiteY45" fmla="*/ 308786 h 3356809"/>
                <a:gd name="connsiteX46" fmla="*/ 1714401 w 1717887"/>
                <a:gd name="connsiteY46" fmla="*/ 398321 h 3356809"/>
                <a:gd name="connsiteX47" fmla="*/ 1708686 w 1717887"/>
                <a:gd name="connsiteY47" fmla="*/ 484046 h 3356809"/>
                <a:gd name="connsiteX48" fmla="*/ 1680111 w 1717887"/>
                <a:gd name="connsiteY48" fmla="*/ 588821 h 3356809"/>
                <a:gd name="connsiteX49" fmla="*/ 1628676 w 1717887"/>
                <a:gd name="connsiteY49" fmla="*/ 746936 h 3356809"/>
                <a:gd name="connsiteX50" fmla="*/ 1470561 w 1717887"/>
                <a:gd name="connsiteY50" fmla="*/ 764081 h 3356809"/>
                <a:gd name="connsiteX51" fmla="*/ 1240056 w 1717887"/>
                <a:gd name="connsiteY51" fmla="*/ 745031 h 3356809"/>
                <a:gd name="connsiteX52" fmla="*/ 1125756 w 1717887"/>
                <a:gd name="connsiteY52" fmla="*/ 845996 h 3356809"/>
                <a:gd name="connsiteX53" fmla="*/ 1051461 w 1717887"/>
                <a:gd name="connsiteY53" fmla="*/ 924101 h 3356809"/>
                <a:gd name="connsiteX54" fmla="*/ 986691 w 1717887"/>
                <a:gd name="connsiteY54" fmla="*/ 1028876 h 3356809"/>
                <a:gd name="connsiteX55" fmla="*/ 942876 w 1717887"/>
                <a:gd name="connsiteY55" fmla="*/ 1116506 h 3356809"/>
                <a:gd name="connsiteX56" fmla="*/ 921921 w 1717887"/>
                <a:gd name="connsiteY56" fmla="*/ 1213661 h 3356809"/>
                <a:gd name="connsiteX57" fmla="*/ 1009551 w 1717887"/>
                <a:gd name="connsiteY57" fmla="*/ 1287956 h 3356809"/>
                <a:gd name="connsiteX58" fmla="*/ 944781 w 1717887"/>
                <a:gd name="connsiteY58" fmla="*/ 1428926 h 3356809"/>
                <a:gd name="connsiteX59" fmla="*/ 843816 w 1717887"/>
                <a:gd name="connsiteY59" fmla="*/ 1545131 h 3356809"/>
                <a:gd name="connsiteX60" fmla="*/ 803811 w 1717887"/>
                <a:gd name="connsiteY60" fmla="*/ 1836596 h 3356809"/>
                <a:gd name="connsiteX61" fmla="*/ 798096 w 1717887"/>
                <a:gd name="connsiteY61" fmla="*/ 1910891 h 3356809"/>
                <a:gd name="connsiteX62" fmla="*/ 788571 w 1717887"/>
                <a:gd name="connsiteY62" fmla="*/ 2124251 h 3356809"/>
                <a:gd name="connsiteX63" fmla="*/ 815241 w 1717887"/>
                <a:gd name="connsiteY63" fmla="*/ 2550971 h 3356809"/>
                <a:gd name="connsiteX64" fmla="*/ 834291 w 1717887"/>
                <a:gd name="connsiteY64" fmla="*/ 2939591 h 3356809"/>
                <a:gd name="connsiteX65" fmla="*/ 832386 w 1717887"/>
                <a:gd name="connsiteY65" fmla="*/ 3320591 h 3356809"/>
                <a:gd name="connsiteX66" fmla="*/ 598071 w 1717887"/>
                <a:gd name="connsiteY66" fmla="*/ 3337736 h 3356809"/>
                <a:gd name="connsiteX0" fmla="*/ 598071 w 1717887"/>
                <a:gd name="connsiteY0" fmla="*/ 3337736 h 3356809"/>
                <a:gd name="connsiteX1" fmla="*/ 314227 w 1717887"/>
                <a:gd name="connsiteY1" fmla="*/ 3290109 h 3356809"/>
                <a:gd name="connsiteX2" fmla="*/ 253266 w 1717887"/>
                <a:gd name="connsiteY2" fmla="*/ 2771951 h 3356809"/>
                <a:gd name="connsiteX3" fmla="*/ 234216 w 1717887"/>
                <a:gd name="connsiteY3" fmla="*/ 2570021 h 3356809"/>
                <a:gd name="connsiteX4" fmla="*/ 224691 w 1717887"/>
                <a:gd name="connsiteY4" fmla="*/ 2457626 h 3356809"/>
                <a:gd name="connsiteX5" fmla="*/ 207546 w 1717887"/>
                <a:gd name="connsiteY5" fmla="*/ 2253791 h 3356809"/>
                <a:gd name="connsiteX6" fmla="*/ 188496 w 1717887"/>
                <a:gd name="connsiteY6" fmla="*/ 2067101 h 3356809"/>
                <a:gd name="connsiteX7" fmla="*/ 178971 w 1717887"/>
                <a:gd name="connsiteY7" fmla="*/ 1853741 h 3356809"/>
                <a:gd name="connsiteX8" fmla="*/ 192306 w 1717887"/>
                <a:gd name="connsiteY8" fmla="*/ 1185086 h 3356809"/>
                <a:gd name="connsiteX9" fmla="*/ 186591 w 1717887"/>
                <a:gd name="connsiteY9" fmla="*/ 1131746 h 3356809"/>
                <a:gd name="connsiteX10" fmla="*/ 178971 w 1717887"/>
                <a:gd name="connsiteY10" fmla="*/ 1084121 h 3356809"/>
                <a:gd name="connsiteX11" fmla="*/ 152301 w 1717887"/>
                <a:gd name="connsiteY11" fmla="*/ 1044116 h 3356809"/>
                <a:gd name="connsiteX12" fmla="*/ 114201 w 1717887"/>
                <a:gd name="connsiteY12" fmla="*/ 1000301 h 3356809"/>
                <a:gd name="connsiteX13" fmla="*/ 87531 w 1717887"/>
                <a:gd name="connsiteY13" fmla="*/ 971726 h 3356809"/>
                <a:gd name="connsiteX14" fmla="*/ 47526 w 1717887"/>
                <a:gd name="connsiteY14" fmla="*/ 924101 h 3356809"/>
                <a:gd name="connsiteX15" fmla="*/ 3711 w 1717887"/>
                <a:gd name="connsiteY15" fmla="*/ 836471 h 3356809"/>
                <a:gd name="connsiteX16" fmla="*/ 3711 w 1717887"/>
                <a:gd name="connsiteY16" fmla="*/ 773606 h 3356809"/>
                <a:gd name="connsiteX17" fmla="*/ 15141 w 1717887"/>
                <a:gd name="connsiteY17" fmla="*/ 718361 h 3356809"/>
                <a:gd name="connsiteX18" fmla="*/ 53241 w 1717887"/>
                <a:gd name="connsiteY18" fmla="*/ 649781 h 3356809"/>
                <a:gd name="connsiteX19" fmla="*/ 66576 w 1717887"/>
                <a:gd name="connsiteY19" fmla="*/ 571676 h 3356809"/>
                <a:gd name="connsiteX20" fmla="*/ 76101 w 1717887"/>
                <a:gd name="connsiteY20" fmla="*/ 535481 h 3356809"/>
                <a:gd name="connsiteX21" fmla="*/ 110391 w 1717887"/>
                <a:gd name="connsiteY21" fmla="*/ 482141 h 3356809"/>
                <a:gd name="connsiteX22" fmla="*/ 165636 w 1717887"/>
                <a:gd name="connsiteY22" fmla="*/ 424991 h 3356809"/>
                <a:gd name="connsiteX23" fmla="*/ 175161 w 1717887"/>
                <a:gd name="connsiteY23" fmla="*/ 352601 h 3356809"/>
                <a:gd name="connsiteX24" fmla="*/ 297081 w 1717887"/>
                <a:gd name="connsiteY24" fmla="*/ 306881 h 3356809"/>
                <a:gd name="connsiteX25" fmla="*/ 335181 w 1717887"/>
                <a:gd name="connsiteY25" fmla="*/ 291641 h 3356809"/>
                <a:gd name="connsiteX26" fmla="*/ 457101 w 1717887"/>
                <a:gd name="connsiteY26" fmla="*/ 255446 h 3356809"/>
                <a:gd name="connsiteX27" fmla="*/ 544731 w 1717887"/>
                <a:gd name="connsiteY27" fmla="*/ 261161 h 3356809"/>
                <a:gd name="connsiteX28" fmla="*/ 563781 w 1717887"/>
                <a:gd name="connsiteY28" fmla="*/ 306881 h 3356809"/>
                <a:gd name="connsiteX29" fmla="*/ 548541 w 1717887"/>
                <a:gd name="connsiteY29" fmla="*/ 400226 h 3356809"/>
                <a:gd name="connsiteX30" fmla="*/ 577116 w 1717887"/>
                <a:gd name="connsiteY30" fmla="*/ 461186 h 3356809"/>
                <a:gd name="connsiteX31" fmla="*/ 700941 w 1717887"/>
                <a:gd name="connsiteY31" fmla="*/ 428801 h 3356809"/>
                <a:gd name="connsiteX32" fmla="*/ 777141 w 1717887"/>
                <a:gd name="connsiteY32" fmla="*/ 400226 h 3356809"/>
                <a:gd name="connsiteX33" fmla="*/ 830481 w 1717887"/>
                <a:gd name="connsiteY33" fmla="*/ 367841 h 3356809"/>
                <a:gd name="connsiteX34" fmla="*/ 853341 w 1717887"/>
                <a:gd name="connsiteY34" fmla="*/ 339266 h 3356809"/>
                <a:gd name="connsiteX35" fmla="*/ 834291 w 1717887"/>
                <a:gd name="connsiteY35" fmla="*/ 251636 h 3356809"/>
                <a:gd name="connsiteX36" fmla="*/ 853341 w 1717887"/>
                <a:gd name="connsiteY36" fmla="*/ 215441 h 3356809"/>
                <a:gd name="connsiteX37" fmla="*/ 977166 w 1717887"/>
                <a:gd name="connsiteY37" fmla="*/ 129716 h 3356809"/>
                <a:gd name="connsiteX38" fmla="*/ 1013361 w 1717887"/>
                <a:gd name="connsiteY38" fmla="*/ 108761 h 3356809"/>
                <a:gd name="connsiteX39" fmla="*/ 1112421 w 1717887"/>
                <a:gd name="connsiteY39" fmla="*/ 45896 h 3356809"/>
                <a:gd name="connsiteX40" fmla="*/ 1299111 w 1717887"/>
                <a:gd name="connsiteY40" fmla="*/ 3986 h 3356809"/>
                <a:gd name="connsiteX41" fmla="*/ 1411506 w 1717887"/>
                <a:gd name="connsiteY41" fmla="*/ 9701 h 3356809"/>
                <a:gd name="connsiteX42" fmla="*/ 1550571 w 1717887"/>
                <a:gd name="connsiteY42" fmla="*/ 74471 h 3356809"/>
                <a:gd name="connsiteX43" fmla="*/ 1643916 w 1717887"/>
                <a:gd name="connsiteY43" fmla="*/ 165911 h 3356809"/>
                <a:gd name="connsiteX44" fmla="*/ 1645821 w 1717887"/>
                <a:gd name="connsiteY44" fmla="*/ 274496 h 3356809"/>
                <a:gd name="connsiteX45" fmla="*/ 1659156 w 1717887"/>
                <a:gd name="connsiteY45" fmla="*/ 308786 h 3356809"/>
                <a:gd name="connsiteX46" fmla="*/ 1714401 w 1717887"/>
                <a:gd name="connsiteY46" fmla="*/ 398321 h 3356809"/>
                <a:gd name="connsiteX47" fmla="*/ 1708686 w 1717887"/>
                <a:gd name="connsiteY47" fmla="*/ 484046 h 3356809"/>
                <a:gd name="connsiteX48" fmla="*/ 1680111 w 1717887"/>
                <a:gd name="connsiteY48" fmla="*/ 588821 h 3356809"/>
                <a:gd name="connsiteX49" fmla="*/ 1628676 w 1717887"/>
                <a:gd name="connsiteY49" fmla="*/ 746936 h 3356809"/>
                <a:gd name="connsiteX50" fmla="*/ 1470561 w 1717887"/>
                <a:gd name="connsiteY50" fmla="*/ 764081 h 3356809"/>
                <a:gd name="connsiteX51" fmla="*/ 1240056 w 1717887"/>
                <a:gd name="connsiteY51" fmla="*/ 745031 h 3356809"/>
                <a:gd name="connsiteX52" fmla="*/ 1125756 w 1717887"/>
                <a:gd name="connsiteY52" fmla="*/ 845996 h 3356809"/>
                <a:gd name="connsiteX53" fmla="*/ 1051461 w 1717887"/>
                <a:gd name="connsiteY53" fmla="*/ 924101 h 3356809"/>
                <a:gd name="connsiteX54" fmla="*/ 986691 w 1717887"/>
                <a:gd name="connsiteY54" fmla="*/ 1028876 h 3356809"/>
                <a:gd name="connsiteX55" fmla="*/ 942876 w 1717887"/>
                <a:gd name="connsiteY55" fmla="*/ 1116506 h 3356809"/>
                <a:gd name="connsiteX56" fmla="*/ 921921 w 1717887"/>
                <a:gd name="connsiteY56" fmla="*/ 1213661 h 3356809"/>
                <a:gd name="connsiteX57" fmla="*/ 1009551 w 1717887"/>
                <a:gd name="connsiteY57" fmla="*/ 1287956 h 3356809"/>
                <a:gd name="connsiteX58" fmla="*/ 944781 w 1717887"/>
                <a:gd name="connsiteY58" fmla="*/ 1428926 h 3356809"/>
                <a:gd name="connsiteX59" fmla="*/ 843816 w 1717887"/>
                <a:gd name="connsiteY59" fmla="*/ 1545131 h 3356809"/>
                <a:gd name="connsiteX60" fmla="*/ 803811 w 1717887"/>
                <a:gd name="connsiteY60" fmla="*/ 1836596 h 3356809"/>
                <a:gd name="connsiteX61" fmla="*/ 798096 w 1717887"/>
                <a:gd name="connsiteY61" fmla="*/ 1910891 h 3356809"/>
                <a:gd name="connsiteX62" fmla="*/ 788571 w 1717887"/>
                <a:gd name="connsiteY62" fmla="*/ 2124251 h 3356809"/>
                <a:gd name="connsiteX63" fmla="*/ 815241 w 1717887"/>
                <a:gd name="connsiteY63" fmla="*/ 2550971 h 3356809"/>
                <a:gd name="connsiteX64" fmla="*/ 834291 w 1717887"/>
                <a:gd name="connsiteY64" fmla="*/ 2939591 h 3356809"/>
                <a:gd name="connsiteX65" fmla="*/ 832386 w 1717887"/>
                <a:gd name="connsiteY65" fmla="*/ 3320591 h 3356809"/>
                <a:gd name="connsiteX66" fmla="*/ 598071 w 1717887"/>
                <a:gd name="connsiteY66" fmla="*/ 3337736 h 3356809"/>
                <a:gd name="connsiteX0" fmla="*/ 598071 w 1717887"/>
                <a:gd name="connsiteY0" fmla="*/ 3354881 h 3365621"/>
                <a:gd name="connsiteX1" fmla="*/ 314227 w 1717887"/>
                <a:gd name="connsiteY1" fmla="*/ 3290109 h 3365621"/>
                <a:gd name="connsiteX2" fmla="*/ 253266 w 1717887"/>
                <a:gd name="connsiteY2" fmla="*/ 2771951 h 3365621"/>
                <a:gd name="connsiteX3" fmla="*/ 234216 w 1717887"/>
                <a:gd name="connsiteY3" fmla="*/ 2570021 h 3365621"/>
                <a:gd name="connsiteX4" fmla="*/ 224691 w 1717887"/>
                <a:gd name="connsiteY4" fmla="*/ 2457626 h 3365621"/>
                <a:gd name="connsiteX5" fmla="*/ 207546 w 1717887"/>
                <a:gd name="connsiteY5" fmla="*/ 2253791 h 3365621"/>
                <a:gd name="connsiteX6" fmla="*/ 188496 w 1717887"/>
                <a:gd name="connsiteY6" fmla="*/ 2067101 h 3365621"/>
                <a:gd name="connsiteX7" fmla="*/ 178971 w 1717887"/>
                <a:gd name="connsiteY7" fmla="*/ 1853741 h 3365621"/>
                <a:gd name="connsiteX8" fmla="*/ 192306 w 1717887"/>
                <a:gd name="connsiteY8" fmla="*/ 1185086 h 3365621"/>
                <a:gd name="connsiteX9" fmla="*/ 186591 w 1717887"/>
                <a:gd name="connsiteY9" fmla="*/ 1131746 h 3365621"/>
                <a:gd name="connsiteX10" fmla="*/ 178971 w 1717887"/>
                <a:gd name="connsiteY10" fmla="*/ 1084121 h 3365621"/>
                <a:gd name="connsiteX11" fmla="*/ 152301 w 1717887"/>
                <a:gd name="connsiteY11" fmla="*/ 1044116 h 3365621"/>
                <a:gd name="connsiteX12" fmla="*/ 114201 w 1717887"/>
                <a:gd name="connsiteY12" fmla="*/ 1000301 h 3365621"/>
                <a:gd name="connsiteX13" fmla="*/ 87531 w 1717887"/>
                <a:gd name="connsiteY13" fmla="*/ 971726 h 3365621"/>
                <a:gd name="connsiteX14" fmla="*/ 47526 w 1717887"/>
                <a:gd name="connsiteY14" fmla="*/ 924101 h 3365621"/>
                <a:gd name="connsiteX15" fmla="*/ 3711 w 1717887"/>
                <a:gd name="connsiteY15" fmla="*/ 836471 h 3365621"/>
                <a:gd name="connsiteX16" fmla="*/ 3711 w 1717887"/>
                <a:gd name="connsiteY16" fmla="*/ 773606 h 3365621"/>
                <a:gd name="connsiteX17" fmla="*/ 15141 w 1717887"/>
                <a:gd name="connsiteY17" fmla="*/ 718361 h 3365621"/>
                <a:gd name="connsiteX18" fmla="*/ 53241 w 1717887"/>
                <a:gd name="connsiteY18" fmla="*/ 649781 h 3365621"/>
                <a:gd name="connsiteX19" fmla="*/ 66576 w 1717887"/>
                <a:gd name="connsiteY19" fmla="*/ 571676 h 3365621"/>
                <a:gd name="connsiteX20" fmla="*/ 76101 w 1717887"/>
                <a:gd name="connsiteY20" fmla="*/ 535481 h 3365621"/>
                <a:gd name="connsiteX21" fmla="*/ 110391 w 1717887"/>
                <a:gd name="connsiteY21" fmla="*/ 482141 h 3365621"/>
                <a:gd name="connsiteX22" fmla="*/ 165636 w 1717887"/>
                <a:gd name="connsiteY22" fmla="*/ 424991 h 3365621"/>
                <a:gd name="connsiteX23" fmla="*/ 175161 w 1717887"/>
                <a:gd name="connsiteY23" fmla="*/ 352601 h 3365621"/>
                <a:gd name="connsiteX24" fmla="*/ 297081 w 1717887"/>
                <a:gd name="connsiteY24" fmla="*/ 306881 h 3365621"/>
                <a:gd name="connsiteX25" fmla="*/ 335181 w 1717887"/>
                <a:gd name="connsiteY25" fmla="*/ 291641 h 3365621"/>
                <a:gd name="connsiteX26" fmla="*/ 457101 w 1717887"/>
                <a:gd name="connsiteY26" fmla="*/ 255446 h 3365621"/>
                <a:gd name="connsiteX27" fmla="*/ 544731 w 1717887"/>
                <a:gd name="connsiteY27" fmla="*/ 261161 h 3365621"/>
                <a:gd name="connsiteX28" fmla="*/ 563781 w 1717887"/>
                <a:gd name="connsiteY28" fmla="*/ 306881 h 3365621"/>
                <a:gd name="connsiteX29" fmla="*/ 548541 w 1717887"/>
                <a:gd name="connsiteY29" fmla="*/ 400226 h 3365621"/>
                <a:gd name="connsiteX30" fmla="*/ 577116 w 1717887"/>
                <a:gd name="connsiteY30" fmla="*/ 461186 h 3365621"/>
                <a:gd name="connsiteX31" fmla="*/ 700941 w 1717887"/>
                <a:gd name="connsiteY31" fmla="*/ 428801 h 3365621"/>
                <a:gd name="connsiteX32" fmla="*/ 777141 w 1717887"/>
                <a:gd name="connsiteY32" fmla="*/ 400226 h 3365621"/>
                <a:gd name="connsiteX33" fmla="*/ 830481 w 1717887"/>
                <a:gd name="connsiteY33" fmla="*/ 367841 h 3365621"/>
                <a:gd name="connsiteX34" fmla="*/ 853341 w 1717887"/>
                <a:gd name="connsiteY34" fmla="*/ 339266 h 3365621"/>
                <a:gd name="connsiteX35" fmla="*/ 834291 w 1717887"/>
                <a:gd name="connsiteY35" fmla="*/ 251636 h 3365621"/>
                <a:gd name="connsiteX36" fmla="*/ 853341 w 1717887"/>
                <a:gd name="connsiteY36" fmla="*/ 215441 h 3365621"/>
                <a:gd name="connsiteX37" fmla="*/ 977166 w 1717887"/>
                <a:gd name="connsiteY37" fmla="*/ 129716 h 3365621"/>
                <a:gd name="connsiteX38" fmla="*/ 1013361 w 1717887"/>
                <a:gd name="connsiteY38" fmla="*/ 108761 h 3365621"/>
                <a:gd name="connsiteX39" fmla="*/ 1112421 w 1717887"/>
                <a:gd name="connsiteY39" fmla="*/ 45896 h 3365621"/>
                <a:gd name="connsiteX40" fmla="*/ 1299111 w 1717887"/>
                <a:gd name="connsiteY40" fmla="*/ 3986 h 3365621"/>
                <a:gd name="connsiteX41" fmla="*/ 1411506 w 1717887"/>
                <a:gd name="connsiteY41" fmla="*/ 9701 h 3365621"/>
                <a:gd name="connsiteX42" fmla="*/ 1550571 w 1717887"/>
                <a:gd name="connsiteY42" fmla="*/ 74471 h 3365621"/>
                <a:gd name="connsiteX43" fmla="*/ 1643916 w 1717887"/>
                <a:gd name="connsiteY43" fmla="*/ 165911 h 3365621"/>
                <a:gd name="connsiteX44" fmla="*/ 1645821 w 1717887"/>
                <a:gd name="connsiteY44" fmla="*/ 274496 h 3365621"/>
                <a:gd name="connsiteX45" fmla="*/ 1659156 w 1717887"/>
                <a:gd name="connsiteY45" fmla="*/ 308786 h 3365621"/>
                <a:gd name="connsiteX46" fmla="*/ 1714401 w 1717887"/>
                <a:gd name="connsiteY46" fmla="*/ 398321 h 3365621"/>
                <a:gd name="connsiteX47" fmla="*/ 1708686 w 1717887"/>
                <a:gd name="connsiteY47" fmla="*/ 484046 h 3365621"/>
                <a:gd name="connsiteX48" fmla="*/ 1680111 w 1717887"/>
                <a:gd name="connsiteY48" fmla="*/ 588821 h 3365621"/>
                <a:gd name="connsiteX49" fmla="*/ 1628676 w 1717887"/>
                <a:gd name="connsiteY49" fmla="*/ 746936 h 3365621"/>
                <a:gd name="connsiteX50" fmla="*/ 1470561 w 1717887"/>
                <a:gd name="connsiteY50" fmla="*/ 764081 h 3365621"/>
                <a:gd name="connsiteX51" fmla="*/ 1240056 w 1717887"/>
                <a:gd name="connsiteY51" fmla="*/ 745031 h 3365621"/>
                <a:gd name="connsiteX52" fmla="*/ 1125756 w 1717887"/>
                <a:gd name="connsiteY52" fmla="*/ 845996 h 3365621"/>
                <a:gd name="connsiteX53" fmla="*/ 1051461 w 1717887"/>
                <a:gd name="connsiteY53" fmla="*/ 924101 h 3365621"/>
                <a:gd name="connsiteX54" fmla="*/ 986691 w 1717887"/>
                <a:gd name="connsiteY54" fmla="*/ 1028876 h 3365621"/>
                <a:gd name="connsiteX55" fmla="*/ 942876 w 1717887"/>
                <a:gd name="connsiteY55" fmla="*/ 1116506 h 3365621"/>
                <a:gd name="connsiteX56" fmla="*/ 921921 w 1717887"/>
                <a:gd name="connsiteY56" fmla="*/ 1213661 h 3365621"/>
                <a:gd name="connsiteX57" fmla="*/ 1009551 w 1717887"/>
                <a:gd name="connsiteY57" fmla="*/ 1287956 h 3365621"/>
                <a:gd name="connsiteX58" fmla="*/ 944781 w 1717887"/>
                <a:gd name="connsiteY58" fmla="*/ 1428926 h 3365621"/>
                <a:gd name="connsiteX59" fmla="*/ 843816 w 1717887"/>
                <a:gd name="connsiteY59" fmla="*/ 1545131 h 3365621"/>
                <a:gd name="connsiteX60" fmla="*/ 803811 w 1717887"/>
                <a:gd name="connsiteY60" fmla="*/ 1836596 h 3365621"/>
                <a:gd name="connsiteX61" fmla="*/ 798096 w 1717887"/>
                <a:gd name="connsiteY61" fmla="*/ 1910891 h 3365621"/>
                <a:gd name="connsiteX62" fmla="*/ 788571 w 1717887"/>
                <a:gd name="connsiteY62" fmla="*/ 2124251 h 3365621"/>
                <a:gd name="connsiteX63" fmla="*/ 815241 w 1717887"/>
                <a:gd name="connsiteY63" fmla="*/ 2550971 h 3365621"/>
                <a:gd name="connsiteX64" fmla="*/ 834291 w 1717887"/>
                <a:gd name="connsiteY64" fmla="*/ 2939591 h 3365621"/>
                <a:gd name="connsiteX65" fmla="*/ 832386 w 1717887"/>
                <a:gd name="connsiteY65" fmla="*/ 3320591 h 3365621"/>
                <a:gd name="connsiteX66" fmla="*/ 598071 w 1717887"/>
                <a:gd name="connsiteY66" fmla="*/ 3354881 h 3365621"/>
                <a:gd name="connsiteX0" fmla="*/ 598071 w 1717887"/>
                <a:gd name="connsiteY0" fmla="*/ 3354881 h 3368651"/>
                <a:gd name="connsiteX1" fmla="*/ 314227 w 1717887"/>
                <a:gd name="connsiteY1" fmla="*/ 3290109 h 3368651"/>
                <a:gd name="connsiteX2" fmla="*/ 253266 w 1717887"/>
                <a:gd name="connsiteY2" fmla="*/ 2771951 h 3368651"/>
                <a:gd name="connsiteX3" fmla="*/ 234216 w 1717887"/>
                <a:gd name="connsiteY3" fmla="*/ 2570021 h 3368651"/>
                <a:gd name="connsiteX4" fmla="*/ 224691 w 1717887"/>
                <a:gd name="connsiteY4" fmla="*/ 2457626 h 3368651"/>
                <a:gd name="connsiteX5" fmla="*/ 207546 w 1717887"/>
                <a:gd name="connsiteY5" fmla="*/ 2253791 h 3368651"/>
                <a:gd name="connsiteX6" fmla="*/ 188496 w 1717887"/>
                <a:gd name="connsiteY6" fmla="*/ 2067101 h 3368651"/>
                <a:gd name="connsiteX7" fmla="*/ 178971 w 1717887"/>
                <a:gd name="connsiteY7" fmla="*/ 1853741 h 3368651"/>
                <a:gd name="connsiteX8" fmla="*/ 192306 w 1717887"/>
                <a:gd name="connsiteY8" fmla="*/ 1185086 h 3368651"/>
                <a:gd name="connsiteX9" fmla="*/ 186591 w 1717887"/>
                <a:gd name="connsiteY9" fmla="*/ 1131746 h 3368651"/>
                <a:gd name="connsiteX10" fmla="*/ 178971 w 1717887"/>
                <a:gd name="connsiteY10" fmla="*/ 1084121 h 3368651"/>
                <a:gd name="connsiteX11" fmla="*/ 152301 w 1717887"/>
                <a:gd name="connsiteY11" fmla="*/ 1044116 h 3368651"/>
                <a:gd name="connsiteX12" fmla="*/ 114201 w 1717887"/>
                <a:gd name="connsiteY12" fmla="*/ 1000301 h 3368651"/>
                <a:gd name="connsiteX13" fmla="*/ 87531 w 1717887"/>
                <a:gd name="connsiteY13" fmla="*/ 971726 h 3368651"/>
                <a:gd name="connsiteX14" fmla="*/ 47526 w 1717887"/>
                <a:gd name="connsiteY14" fmla="*/ 924101 h 3368651"/>
                <a:gd name="connsiteX15" fmla="*/ 3711 w 1717887"/>
                <a:gd name="connsiteY15" fmla="*/ 836471 h 3368651"/>
                <a:gd name="connsiteX16" fmla="*/ 3711 w 1717887"/>
                <a:gd name="connsiteY16" fmla="*/ 773606 h 3368651"/>
                <a:gd name="connsiteX17" fmla="*/ 15141 w 1717887"/>
                <a:gd name="connsiteY17" fmla="*/ 718361 h 3368651"/>
                <a:gd name="connsiteX18" fmla="*/ 53241 w 1717887"/>
                <a:gd name="connsiteY18" fmla="*/ 649781 h 3368651"/>
                <a:gd name="connsiteX19" fmla="*/ 66576 w 1717887"/>
                <a:gd name="connsiteY19" fmla="*/ 571676 h 3368651"/>
                <a:gd name="connsiteX20" fmla="*/ 76101 w 1717887"/>
                <a:gd name="connsiteY20" fmla="*/ 535481 h 3368651"/>
                <a:gd name="connsiteX21" fmla="*/ 110391 w 1717887"/>
                <a:gd name="connsiteY21" fmla="*/ 482141 h 3368651"/>
                <a:gd name="connsiteX22" fmla="*/ 165636 w 1717887"/>
                <a:gd name="connsiteY22" fmla="*/ 424991 h 3368651"/>
                <a:gd name="connsiteX23" fmla="*/ 175161 w 1717887"/>
                <a:gd name="connsiteY23" fmla="*/ 352601 h 3368651"/>
                <a:gd name="connsiteX24" fmla="*/ 297081 w 1717887"/>
                <a:gd name="connsiteY24" fmla="*/ 306881 h 3368651"/>
                <a:gd name="connsiteX25" fmla="*/ 335181 w 1717887"/>
                <a:gd name="connsiteY25" fmla="*/ 291641 h 3368651"/>
                <a:gd name="connsiteX26" fmla="*/ 457101 w 1717887"/>
                <a:gd name="connsiteY26" fmla="*/ 255446 h 3368651"/>
                <a:gd name="connsiteX27" fmla="*/ 544731 w 1717887"/>
                <a:gd name="connsiteY27" fmla="*/ 261161 h 3368651"/>
                <a:gd name="connsiteX28" fmla="*/ 563781 w 1717887"/>
                <a:gd name="connsiteY28" fmla="*/ 306881 h 3368651"/>
                <a:gd name="connsiteX29" fmla="*/ 548541 w 1717887"/>
                <a:gd name="connsiteY29" fmla="*/ 400226 h 3368651"/>
                <a:gd name="connsiteX30" fmla="*/ 577116 w 1717887"/>
                <a:gd name="connsiteY30" fmla="*/ 461186 h 3368651"/>
                <a:gd name="connsiteX31" fmla="*/ 700941 w 1717887"/>
                <a:gd name="connsiteY31" fmla="*/ 428801 h 3368651"/>
                <a:gd name="connsiteX32" fmla="*/ 777141 w 1717887"/>
                <a:gd name="connsiteY32" fmla="*/ 400226 h 3368651"/>
                <a:gd name="connsiteX33" fmla="*/ 830481 w 1717887"/>
                <a:gd name="connsiteY33" fmla="*/ 367841 h 3368651"/>
                <a:gd name="connsiteX34" fmla="*/ 853341 w 1717887"/>
                <a:gd name="connsiteY34" fmla="*/ 339266 h 3368651"/>
                <a:gd name="connsiteX35" fmla="*/ 834291 w 1717887"/>
                <a:gd name="connsiteY35" fmla="*/ 251636 h 3368651"/>
                <a:gd name="connsiteX36" fmla="*/ 853341 w 1717887"/>
                <a:gd name="connsiteY36" fmla="*/ 215441 h 3368651"/>
                <a:gd name="connsiteX37" fmla="*/ 977166 w 1717887"/>
                <a:gd name="connsiteY37" fmla="*/ 129716 h 3368651"/>
                <a:gd name="connsiteX38" fmla="*/ 1013361 w 1717887"/>
                <a:gd name="connsiteY38" fmla="*/ 108761 h 3368651"/>
                <a:gd name="connsiteX39" fmla="*/ 1112421 w 1717887"/>
                <a:gd name="connsiteY39" fmla="*/ 45896 h 3368651"/>
                <a:gd name="connsiteX40" fmla="*/ 1299111 w 1717887"/>
                <a:gd name="connsiteY40" fmla="*/ 3986 h 3368651"/>
                <a:gd name="connsiteX41" fmla="*/ 1411506 w 1717887"/>
                <a:gd name="connsiteY41" fmla="*/ 9701 h 3368651"/>
                <a:gd name="connsiteX42" fmla="*/ 1550571 w 1717887"/>
                <a:gd name="connsiteY42" fmla="*/ 74471 h 3368651"/>
                <a:gd name="connsiteX43" fmla="*/ 1643916 w 1717887"/>
                <a:gd name="connsiteY43" fmla="*/ 165911 h 3368651"/>
                <a:gd name="connsiteX44" fmla="*/ 1645821 w 1717887"/>
                <a:gd name="connsiteY44" fmla="*/ 274496 h 3368651"/>
                <a:gd name="connsiteX45" fmla="*/ 1659156 w 1717887"/>
                <a:gd name="connsiteY45" fmla="*/ 308786 h 3368651"/>
                <a:gd name="connsiteX46" fmla="*/ 1714401 w 1717887"/>
                <a:gd name="connsiteY46" fmla="*/ 398321 h 3368651"/>
                <a:gd name="connsiteX47" fmla="*/ 1708686 w 1717887"/>
                <a:gd name="connsiteY47" fmla="*/ 484046 h 3368651"/>
                <a:gd name="connsiteX48" fmla="*/ 1680111 w 1717887"/>
                <a:gd name="connsiteY48" fmla="*/ 588821 h 3368651"/>
                <a:gd name="connsiteX49" fmla="*/ 1628676 w 1717887"/>
                <a:gd name="connsiteY49" fmla="*/ 746936 h 3368651"/>
                <a:gd name="connsiteX50" fmla="*/ 1470561 w 1717887"/>
                <a:gd name="connsiteY50" fmla="*/ 764081 h 3368651"/>
                <a:gd name="connsiteX51" fmla="*/ 1240056 w 1717887"/>
                <a:gd name="connsiteY51" fmla="*/ 745031 h 3368651"/>
                <a:gd name="connsiteX52" fmla="*/ 1125756 w 1717887"/>
                <a:gd name="connsiteY52" fmla="*/ 845996 h 3368651"/>
                <a:gd name="connsiteX53" fmla="*/ 1051461 w 1717887"/>
                <a:gd name="connsiteY53" fmla="*/ 924101 h 3368651"/>
                <a:gd name="connsiteX54" fmla="*/ 986691 w 1717887"/>
                <a:gd name="connsiteY54" fmla="*/ 1028876 h 3368651"/>
                <a:gd name="connsiteX55" fmla="*/ 942876 w 1717887"/>
                <a:gd name="connsiteY55" fmla="*/ 1116506 h 3368651"/>
                <a:gd name="connsiteX56" fmla="*/ 921921 w 1717887"/>
                <a:gd name="connsiteY56" fmla="*/ 1213661 h 3368651"/>
                <a:gd name="connsiteX57" fmla="*/ 1009551 w 1717887"/>
                <a:gd name="connsiteY57" fmla="*/ 1287956 h 3368651"/>
                <a:gd name="connsiteX58" fmla="*/ 944781 w 1717887"/>
                <a:gd name="connsiteY58" fmla="*/ 1428926 h 3368651"/>
                <a:gd name="connsiteX59" fmla="*/ 843816 w 1717887"/>
                <a:gd name="connsiteY59" fmla="*/ 1545131 h 3368651"/>
                <a:gd name="connsiteX60" fmla="*/ 803811 w 1717887"/>
                <a:gd name="connsiteY60" fmla="*/ 1836596 h 3368651"/>
                <a:gd name="connsiteX61" fmla="*/ 798096 w 1717887"/>
                <a:gd name="connsiteY61" fmla="*/ 1910891 h 3368651"/>
                <a:gd name="connsiteX62" fmla="*/ 788571 w 1717887"/>
                <a:gd name="connsiteY62" fmla="*/ 2124251 h 3368651"/>
                <a:gd name="connsiteX63" fmla="*/ 815241 w 1717887"/>
                <a:gd name="connsiteY63" fmla="*/ 2550971 h 3368651"/>
                <a:gd name="connsiteX64" fmla="*/ 834291 w 1717887"/>
                <a:gd name="connsiteY64" fmla="*/ 2939591 h 3368651"/>
                <a:gd name="connsiteX65" fmla="*/ 832386 w 1717887"/>
                <a:gd name="connsiteY65" fmla="*/ 3320591 h 3368651"/>
                <a:gd name="connsiteX66" fmla="*/ 598071 w 1717887"/>
                <a:gd name="connsiteY66" fmla="*/ 3354881 h 3368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717887" h="3368651">
                  <a:moveTo>
                    <a:pt x="598071" y="3354881"/>
                  </a:moveTo>
                  <a:cubicBezTo>
                    <a:pt x="475516" y="3349801"/>
                    <a:pt x="323434" y="3376469"/>
                    <a:pt x="314227" y="3290109"/>
                  </a:cubicBezTo>
                  <a:cubicBezTo>
                    <a:pt x="305020" y="3203749"/>
                    <a:pt x="266601" y="2891966"/>
                    <a:pt x="253266" y="2771951"/>
                  </a:cubicBezTo>
                  <a:cubicBezTo>
                    <a:pt x="239931" y="2651936"/>
                    <a:pt x="238978" y="2622408"/>
                    <a:pt x="234216" y="2570021"/>
                  </a:cubicBezTo>
                  <a:cubicBezTo>
                    <a:pt x="229454" y="2517634"/>
                    <a:pt x="229136" y="2510331"/>
                    <a:pt x="224691" y="2457626"/>
                  </a:cubicBezTo>
                  <a:cubicBezTo>
                    <a:pt x="220246" y="2404921"/>
                    <a:pt x="213578" y="2318878"/>
                    <a:pt x="207546" y="2253791"/>
                  </a:cubicBezTo>
                  <a:cubicBezTo>
                    <a:pt x="201514" y="2188704"/>
                    <a:pt x="193259" y="2133776"/>
                    <a:pt x="188496" y="2067101"/>
                  </a:cubicBezTo>
                  <a:cubicBezTo>
                    <a:pt x="183734" y="2000426"/>
                    <a:pt x="181511" y="1868981"/>
                    <a:pt x="178971" y="1853741"/>
                  </a:cubicBezTo>
                  <a:cubicBezTo>
                    <a:pt x="149761" y="1466391"/>
                    <a:pt x="197281" y="1545741"/>
                    <a:pt x="192306" y="1185086"/>
                  </a:cubicBezTo>
                  <a:cubicBezTo>
                    <a:pt x="192195" y="1177055"/>
                    <a:pt x="188814" y="1148574"/>
                    <a:pt x="186591" y="1131746"/>
                  </a:cubicBezTo>
                  <a:cubicBezTo>
                    <a:pt x="184368" y="1114918"/>
                    <a:pt x="184686" y="1098726"/>
                    <a:pt x="178971" y="1084121"/>
                  </a:cubicBezTo>
                  <a:cubicBezTo>
                    <a:pt x="173256" y="1069516"/>
                    <a:pt x="163096" y="1058086"/>
                    <a:pt x="152301" y="1044116"/>
                  </a:cubicBezTo>
                  <a:cubicBezTo>
                    <a:pt x="141506" y="1030146"/>
                    <a:pt x="124996" y="1012366"/>
                    <a:pt x="114201" y="1000301"/>
                  </a:cubicBezTo>
                  <a:cubicBezTo>
                    <a:pt x="103406" y="988236"/>
                    <a:pt x="98643" y="984426"/>
                    <a:pt x="87531" y="971726"/>
                  </a:cubicBezTo>
                  <a:cubicBezTo>
                    <a:pt x="76419" y="959026"/>
                    <a:pt x="61496" y="946644"/>
                    <a:pt x="47526" y="924101"/>
                  </a:cubicBezTo>
                  <a:cubicBezTo>
                    <a:pt x="33556" y="901559"/>
                    <a:pt x="11014" y="861554"/>
                    <a:pt x="3711" y="836471"/>
                  </a:cubicBezTo>
                  <a:cubicBezTo>
                    <a:pt x="-3592" y="811389"/>
                    <a:pt x="1806" y="793291"/>
                    <a:pt x="3711" y="773606"/>
                  </a:cubicBezTo>
                  <a:cubicBezTo>
                    <a:pt x="5616" y="753921"/>
                    <a:pt x="6886" y="738999"/>
                    <a:pt x="15141" y="718361"/>
                  </a:cubicBezTo>
                  <a:cubicBezTo>
                    <a:pt x="23396" y="697724"/>
                    <a:pt x="44669" y="674229"/>
                    <a:pt x="53241" y="649781"/>
                  </a:cubicBezTo>
                  <a:cubicBezTo>
                    <a:pt x="58321" y="619301"/>
                    <a:pt x="56804" y="600991"/>
                    <a:pt x="66576" y="571676"/>
                  </a:cubicBezTo>
                  <a:cubicBezTo>
                    <a:pt x="69116" y="564056"/>
                    <a:pt x="68799" y="550404"/>
                    <a:pt x="76101" y="535481"/>
                  </a:cubicBezTo>
                  <a:cubicBezTo>
                    <a:pt x="83404" y="520559"/>
                    <a:pt x="95469" y="500556"/>
                    <a:pt x="110391" y="482141"/>
                  </a:cubicBezTo>
                  <a:cubicBezTo>
                    <a:pt x="125314" y="463726"/>
                    <a:pt x="154841" y="446581"/>
                    <a:pt x="165636" y="424991"/>
                  </a:cubicBezTo>
                  <a:cubicBezTo>
                    <a:pt x="176431" y="403401"/>
                    <a:pt x="153254" y="372286"/>
                    <a:pt x="175161" y="352601"/>
                  </a:cubicBezTo>
                  <a:cubicBezTo>
                    <a:pt x="197068" y="332916"/>
                    <a:pt x="270411" y="317041"/>
                    <a:pt x="297081" y="306881"/>
                  </a:cubicBezTo>
                  <a:cubicBezTo>
                    <a:pt x="323751" y="296721"/>
                    <a:pt x="308511" y="300214"/>
                    <a:pt x="335181" y="291641"/>
                  </a:cubicBezTo>
                  <a:cubicBezTo>
                    <a:pt x="361851" y="283069"/>
                    <a:pt x="422176" y="260526"/>
                    <a:pt x="457101" y="255446"/>
                  </a:cubicBezTo>
                  <a:cubicBezTo>
                    <a:pt x="492026" y="250366"/>
                    <a:pt x="526951" y="252589"/>
                    <a:pt x="544731" y="261161"/>
                  </a:cubicBezTo>
                  <a:cubicBezTo>
                    <a:pt x="562511" y="269734"/>
                    <a:pt x="563146" y="283704"/>
                    <a:pt x="563781" y="306881"/>
                  </a:cubicBezTo>
                  <a:cubicBezTo>
                    <a:pt x="564416" y="330058"/>
                    <a:pt x="546319" y="374509"/>
                    <a:pt x="548541" y="400226"/>
                  </a:cubicBezTo>
                  <a:cubicBezTo>
                    <a:pt x="550764" y="425944"/>
                    <a:pt x="551716" y="456424"/>
                    <a:pt x="577116" y="461186"/>
                  </a:cubicBezTo>
                  <a:cubicBezTo>
                    <a:pt x="602516" y="465948"/>
                    <a:pt x="667604" y="438961"/>
                    <a:pt x="700941" y="428801"/>
                  </a:cubicBezTo>
                  <a:cubicBezTo>
                    <a:pt x="734278" y="418641"/>
                    <a:pt x="755551" y="410386"/>
                    <a:pt x="777141" y="400226"/>
                  </a:cubicBezTo>
                  <a:cubicBezTo>
                    <a:pt x="798731" y="390066"/>
                    <a:pt x="817781" y="378001"/>
                    <a:pt x="830481" y="367841"/>
                  </a:cubicBezTo>
                  <a:cubicBezTo>
                    <a:pt x="843181" y="357681"/>
                    <a:pt x="852706" y="358633"/>
                    <a:pt x="853341" y="339266"/>
                  </a:cubicBezTo>
                  <a:cubicBezTo>
                    <a:pt x="853976" y="319899"/>
                    <a:pt x="834291" y="272273"/>
                    <a:pt x="834291" y="251636"/>
                  </a:cubicBezTo>
                  <a:cubicBezTo>
                    <a:pt x="834291" y="230999"/>
                    <a:pt x="829529" y="235761"/>
                    <a:pt x="853341" y="215441"/>
                  </a:cubicBezTo>
                  <a:cubicBezTo>
                    <a:pt x="877153" y="195121"/>
                    <a:pt x="950496" y="147496"/>
                    <a:pt x="977166" y="129716"/>
                  </a:cubicBezTo>
                  <a:cubicBezTo>
                    <a:pt x="1003836" y="111936"/>
                    <a:pt x="990819" y="122731"/>
                    <a:pt x="1013361" y="108761"/>
                  </a:cubicBezTo>
                  <a:cubicBezTo>
                    <a:pt x="1035904" y="94791"/>
                    <a:pt x="1064796" y="63359"/>
                    <a:pt x="1112421" y="45896"/>
                  </a:cubicBezTo>
                  <a:cubicBezTo>
                    <a:pt x="1160046" y="28434"/>
                    <a:pt x="1249264" y="10019"/>
                    <a:pt x="1299111" y="3986"/>
                  </a:cubicBezTo>
                  <a:cubicBezTo>
                    <a:pt x="1348959" y="-2047"/>
                    <a:pt x="1369596" y="-2046"/>
                    <a:pt x="1411506" y="9701"/>
                  </a:cubicBezTo>
                  <a:cubicBezTo>
                    <a:pt x="1453416" y="21448"/>
                    <a:pt x="1511836" y="48436"/>
                    <a:pt x="1550571" y="74471"/>
                  </a:cubicBezTo>
                  <a:cubicBezTo>
                    <a:pt x="1589306" y="100506"/>
                    <a:pt x="1628041" y="132574"/>
                    <a:pt x="1643916" y="165911"/>
                  </a:cubicBezTo>
                  <a:cubicBezTo>
                    <a:pt x="1659791" y="199248"/>
                    <a:pt x="1643281" y="250684"/>
                    <a:pt x="1645821" y="274496"/>
                  </a:cubicBezTo>
                  <a:cubicBezTo>
                    <a:pt x="1648361" y="298309"/>
                    <a:pt x="1647726" y="288149"/>
                    <a:pt x="1659156" y="308786"/>
                  </a:cubicBezTo>
                  <a:cubicBezTo>
                    <a:pt x="1670586" y="329423"/>
                    <a:pt x="1706146" y="369111"/>
                    <a:pt x="1714401" y="398321"/>
                  </a:cubicBezTo>
                  <a:cubicBezTo>
                    <a:pt x="1722656" y="427531"/>
                    <a:pt x="1714401" y="452296"/>
                    <a:pt x="1708686" y="484046"/>
                  </a:cubicBezTo>
                  <a:cubicBezTo>
                    <a:pt x="1702971" y="515796"/>
                    <a:pt x="1693446" y="545006"/>
                    <a:pt x="1680111" y="588821"/>
                  </a:cubicBezTo>
                  <a:cubicBezTo>
                    <a:pt x="1666776" y="632636"/>
                    <a:pt x="1663601" y="717726"/>
                    <a:pt x="1628676" y="746936"/>
                  </a:cubicBezTo>
                  <a:cubicBezTo>
                    <a:pt x="1593751" y="776146"/>
                    <a:pt x="1535331" y="764399"/>
                    <a:pt x="1470561" y="764081"/>
                  </a:cubicBezTo>
                  <a:cubicBezTo>
                    <a:pt x="1405791" y="763764"/>
                    <a:pt x="1297523" y="731379"/>
                    <a:pt x="1240056" y="745031"/>
                  </a:cubicBezTo>
                  <a:cubicBezTo>
                    <a:pt x="1182589" y="758683"/>
                    <a:pt x="1157188" y="816151"/>
                    <a:pt x="1125756" y="845996"/>
                  </a:cubicBezTo>
                  <a:cubicBezTo>
                    <a:pt x="1094324" y="875841"/>
                    <a:pt x="1074638" y="893621"/>
                    <a:pt x="1051461" y="924101"/>
                  </a:cubicBezTo>
                  <a:cubicBezTo>
                    <a:pt x="1028284" y="954581"/>
                    <a:pt x="1004788" y="996809"/>
                    <a:pt x="986691" y="1028876"/>
                  </a:cubicBezTo>
                  <a:cubicBezTo>
                    <a:pt x="968594" y="1060943"/>
                    <a:pt x="953671" y="1085709"/>
                    <a:pt x="942876" y="1116506"/>
                  </a:cubicBezTo>
                  <a:cubicBezTo>
                    <a:pt x="932081" y="1147303"/>
                    <a:pt x="910809" y="1185086"/>
                    <a:pt x="921921" y="1213661"/>
                  </a:cubicBezTo>
                  <a:cubicBezTo>
                    <a:pt x="933033" y="1242236"/>
                    <a:pt x="1005741" y="1252079"/>
                    <a:pt x="1009551" y="1287956"/>
                  </a:cubicBezTo>
                  <a:cubicBezTo>
                    <a:pt x="1013361" y="1323834"/>
                    <a:pt x="972403" y="1386064"/>
                    <a:pt x="944781" y="1428926"/>
                  </a:cubicBezTo>
                  <a:cubicBezTo>
                    <a:pt x="917159" y="1471788"/>
                    <a:pt x="867311" y="1477186"/>
                    <a:pt x="843816" y="1545131"/>
                  </a:cubicBezTo>
                  <a:cubicBezTo>
                    <a:pt x="820321" y="1613076"/>
                    <a:pt x="811431" y="1775636"/>
                    <a:pt x="803811" y="1836596"/>
                  </a:cubicBezTo>
                  <a:cubicBezTo>
                    <a:pt x="796191" y="1897556"/>
                    <a:pt x="800636" y="1862949"/>
                    <a:pt x="798096" y="1910891"/>
                  </a:cubicBezTo>
                  <a:cubicBezTo>
                    <a:pt x="795556" y="1958834"/>
                    <a:pt x="785714" y="2017571"/>
                    <a:pt x="788571" y="2124251"/>
                  </a:cubicBezTo>
                  <a:cubicBezTo>
                    <a:pt x="791428" y="2230931"/>
                    <a:pt x="808574" y="2394126"/>
                    <a:pt x="815241" y="2550971"/>
                  </a:cubicBezTo>
                  <a:cubicBezTo>
                    <a:pt x="821908" y="2707816"/>
                    <a:pt x="823496" y="2769411"/>
                    <a:pt x="834291" y="2939591"/>
                  </a:cubicBezTo>
                  <a:cubicBezTo>
                    <a:pt x="835561" y="3062146"/>
                    <a:pt x="852706" y="3238041"/>
                    <a:pt x="832386" y="3320591"/>
                  </a:cubicBezTo>
                  <a:cubicBezTo>
                    <a:pt x="813353" y="3397912"/>
                    <a:pt x="720626" y="3359961"/>
                    <a:pt x="598071" y="3354881"/>
                  </a:cubicBezTo>
                  <a:close/>
                </a:path>
              </a:pathLst>
            </a:custGeom>
            <a:solidFill>
              <a:schemeClr val="bg2"/>
            </a:solidFill>
            <a:ln w="190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dirty="0"/>
            </a:p>
          </p:txBody>
        </p:sp>
        <p:sp>
          <p:nvSpPr>
            <p:cNvPr id="21" name="Forme libre 5">
              <a:extLst>
                <a:ext uri="{FF2B5EF4-FFF2-40B4-BE49-F238E27FC236}">
                  <a16:creationId xmlns:a16="http://schemas.microsoft.com/office/drawing/2014/main" id="{947DAA54-040E-BA52-1EBC-EF2E58425970}"/>
                </a:ext>
              </a:extLst>
            </p:cNvPr>
            <p:cNvSpPr/>
            <p:nvPr/>
          </p:nvSpPr>
          <p:spPr>
            <a:xfrm>
              <a:off x="1330596" y="3157549"/>
              <a:ext cx="607577" cy="357638"/>
            </a:xfrm>
            <a:custGeom>
              <a:avLst/>
              <a:gdLst>
                <a:gd name="connsiteX0" fmla="*/ 15240 w 618604"/>
                <a:gd name="connsiteY0" fmla="*/ 0 h 369570"/>
                <a:gd name="connsiteX1" fmla="*/ 19050 w 618604"/>
                <a:gd name="connsiteY1" fmla="*/ 57150 h 369570"/>
                <a:gd name="connsiteX2" fmla="*/ 11430 w 618604"/>
                <a:gd name="connsiteY2" fmla="*/ 175260 h 369570"/>
                <a:gd name="connsiteX3" fmla="*/ 7620 w 618604"/>
                <a:gd name="connsiteY3" fmla="*/ 194310 h 369570"/>
                <a:gd name="connsiteX4" fmla="*/ 3810 w 618604"/>
                <a:gd name="connsiteY4" fmla="*/ 228600 h 369570"/>
                <a:gd name="connsiteX5" fmla="*/ 0 w 618604"/>
                <a:gd name="connsiteY5" fmla="*/ 259080 h 369570"/>
                <a:gd name="connsiteX6" fmla="*/ 11430 w 618604"/>
                <a:gd name="connsiteY6" fmla="*/ 262890 h 369570"/>
                <a:gd name="connsiteX7" fmla="*/ 30480 w 618604"/>
                <a:gd name="connsiteY7" fmla="*/ 266700 h 369570"/>
                <a:gd name="connsiteX8" fmla="*/ 41910 w 618604"/>
                <a:gd name="connsiteY8" fmla="*/ 274320 h 369570"/>
                <a:gd name="connsiteX9" fmla="*/ 68580 w 618604"/>
                <a:gd name="connsiteY9" fmla="*/ 281940 h 369570"/>
                <a:gd name="connsiteX10" fmla="*/ 80010 w 618604"/>
                <a:gd name="connsiteY10" fmla="*/ 285750 h 369570"/>
                <a:gd name="connsiteX11" fmla="*/ 91440 w 618604"/>
                <a:gd name="connsiteY11" fmla="*/ 297180 h 369570"/>
                <a:gd name="connsiteX12" fmla="*/ 106680 w 618604"/>
                <a:gd name="connsiteY12" fmla="*/ 320040 h 369570"/>
                <a:gd name="connsiteX13" fmla="*/ 129540 w 618604"/>
                <a:gd name="connsiteY13" fmla="*/ 331470 h 369570"/>
                <a:gd name="connsiteX14" fmla="*/ 140970 w 618604"/>
                <a:gd name="connsiteY14" fmla="*/ 335280 h 369570"/>
                <a:gd name="connsiteX15" fmla="*/ 152400 w 618604"/>
                <a:gd name="connsiteY15" fmla="*/ 342900 h 369570"/>
                <a:gd name="connsiteX16" fmla="*/ 186690 w 618604"/>
                <a:gd name="connsiteY16" fmla="*/ 354330 h 369570"/>
                <a:gd name="connsiteX17" fmla="*/ 198120 w 618604"/>
                <a:gd name="connsiteY17" fmla="*/ 358140 h 369570"/>
                <a:gd name="connsiteX18" fmla="*/ 209550 w 618604"/>
                <a:gd name="connsiteY18" fmla="*/ 361950 h 369570"/>
                <a:gd name="connsiteX19" fmla="*/ 255270 w 618604"/>
                <a:gd name="connsiteY19" fmla="*/ 369570 h 369570"/>
                <a:gd name="connsiteX20" fmla="*/ 392430 w 618604"/>
                <a:gd name="connsiteY20" fmla="*/ 365760 h 369570"/>
                <a:gd name="connsiteX21" fmla="*/ 434340 w 618604"/>
                <a:gd name="connsiteY21" fmla="*/ 358140 h 369570"/>
                <a:gd name="connsiteX22" fmla="*/ 468630 w 618604"/>
                <a:gd name="connsiteY22" fmla="*/ 346710 h 369570"/>
                <a:gd name="connsiteX23" fmla="*/ 480060 w 618604"/>
                <a:gd name="connsiteY23" fmla="*/ 342900 h 369570"/>
                <a:gd name="connsiteX24" fmla="*/ 502920 w 618604"/>
                <a:gd name="connsiteY24" fmla="*/ 327660 h 369570"/>
                <a:gd name="connsiteX25" fmla="*/ 514350 w 618604"/>
                <a:gd name="connsiteY25" fmla="*/ 320040 h 369570"/>
                <a:gd name="connsiteX26" fmla="*/ 521970 w 618604"/>
                <a:gd name="connsiteY26" fmla="*/ 308610 h 369570"/>
                <a:gd name="connsiteX27" fmla="*/ 537210 w 618604"/>
                <a:gd name="connsiteY27" fmla="*/ 304800 h 369570"/>
                <a:gd name="connsiteX28" fmla="*/ 560070 w 618604"/>
                <a:gd name="connsiteY28" fmla="*/ 289560 h 369570"/>
                <a:gd name="connsiteX29" fmla="*/ 560070 w 618604"/>
                <a:gd name="connsiteY29" fmla="*/ 289560 h 369570"/>
                <a:gd name="connsiteX30" fmla="*/ 571500 w 618604"/>
                <a:gd name="connsiteY30" fmla="*/ 278130 h 369570"/>
                <a:gd name="connsiteX31" fmla="*/ 594360 w 618604"/>
                <a:gd name="connsiteY31" fmla="*/ 262890 h 369570"/>
                <a:gd name="connsiteX32" fmla="*/ 598170 w 618604"/>
                <a:gd name="connsiteY32" fmla="*/ 251460 h 369570"/>
                <a:gd name="connsiteX33" fmla="*/ 605790 w 618604"/>
                <a:gd name="connsiteY33" fmla="*/ 240030 h 369570"/>
                <a:gd name="connsiteX34" fmla="*/ 609600 w 618604"/>
                <a:gd name="connsiteY34" fmla="*/ 224790 h 369570"/>
                <a:gd name="connsiteX35" fmla="*/ 617220 w 618604"/>
                <a:gd name="connsiteY35" fmla="*/ 194310 h 369570"/>
                <a:gd name="connsiteX36" fmla="*/ 609600 w 618604"/>
                <a:gd name="connsiteY36" fmla="*/ 30480 h 369570"/>
                <a:gd name="connsiteX37" fmla="*/ 605790 w 618604"/>
                <a:gd name="connsiteY37" fmla="*/ 19050 h 369570"/>
                <a:gd name="connsiteX38" fmla="*/ 579120 w 618604"/>
                <a:gd name="connsiteY38" fmla="*/ 30480 h 369570"/>
                <a:gd name="connsiteX39" fmla="*/ 567690 w 618604"/>
                <a:gd name="connsiteY39" fmla="*/ 34290 h 369570"/>
                <a:gd name="connsiteX40" fmla="*/ 533400 w 618604"/>
                <a:gd name="connsiteY40" fmla="*/ 57150 h 369570"/>
                <a:gd name="connsiteX41" fmla="*/ 521970 w 618604"/>
                <a:gd name="connsiteY41" fmla="*/ 64770 h 369570"/>
                <a:gd name="connsiteX42" fmla="*/ 510540 w 618604"/>
                <a:gd name="connsiteY42" fmla="*/ 72390 h 369570"/>
                <a:gd name="connsiteX43" fmla="*/ 430530 w 618604"/>
                <a:gd name="connsiteY43" fmla="*/ 99060 h 369570"/>
                <a:gd name="connsiteX44" fmla="*/ 407670 w 618604"/>
                <a:gd name="connsiteY44" fmla="*/ 106680 h 369570"/>
                <a:gd name="connsiteX45" fmla="*/ 396240 w 618604"/>
                <a:gd name="connsiteY45" fmla="*/ 110490 h 369570"/>
                <a:gd name="connsiteX46" fmla="*/ 381000 w 618604"/>
                <a:gd name="connsiteY46" fmla="*/ 114300 h 369570"/>
                <a:gd name="connsiteX47" fmla="*/ 350520 w 618604"/>
                <a:gd name="connsiteY47" fmla="*/ 118110 h 369570"/>
                <a:gd name="connsiteX48" fmla="*/ 331470 w 618604"/>
                <a:gd name="connsiteY48" fmla="*/ 121920 h 369570"/>
                <a:gd name="connsiteX49" fmla="*/ 236220 w 618604"/>
                <a:gd name="connsiteY49" fmla="*/ 118110 h 369570"/>
                <a:gd name="connsiteX50" fmla="*/ 201930 w 618604"/>
                <a:gd name="connsiteY50" fmla="*/ 114300 h 369570"/>
                <a:gd name="connsiteX51" fmla="*/ 190500 w 618604"/>
                <a:gd name="connsiteY51" fmla="*/ 106680 h 369570"/>
                <a:gd name="connsiteX52" fmla="*/ 179070 w 618604"/>
                <a:gd name="connsiteY52" fmla="*/ 102870 h 369570"/>
                <a:gd name="connsiteX53" fmla="*/ 156210 w 618604"/>
                <a:gd name="connsiteY53" fmla="*/ 87630 h 369570"/>
                <a:gd name="connsiteX54" fmla="*/ 129540 w 618604"/>
                <a:gd name="connsiteY54" fmla="*/ 76200 h 369570"/>
                <a:gd name="connsiteX55" fmla="*/ 118110 w 618604"/>
                <a:gd name="connsiteY55" fmla="*/ 68580 h 369570"/>
                <a:gd name="connsiteX56" fmla="*/ 106680 w 618604"/>
                <a:gd name="connsiteY56" fmla="*/ 64770 h 369570"/>
                <a:gd name="connsiteX57" fmla="*/ 95250 w 618604"/>
                <a:gd name="connsiteY57" fmla="*/ 57150 h 369570"/>
                <a:gd name="connsiteX58" fmla="*/ 83820 w 618604"/>
                <a:gd name="connsiteY58" fmla="*/ 53340 h 369570"/>
                <a:gd name="connsiteX59" fmla="*/ 49530 w 618604"/>
                <a:gd name="connsiteY59" fmla="*/ 30480 h 369570"/>
                <a:gd name="connsiteX60" fmla="*/ 38100 w 618604"/>
                <a:gd name="connsiteY60" fmla="*/ 22860 h 369570"/>
                <a:gd name="connsiteX61" fmla="*/ 15240 w 618604"/>
                <a:gd name="connsiteY61" fmla="*/ 15240 h 369570"/>
                <a:gd name="connsiteX62" fmla="*/ 15240 w 618604"/>
                <a:gd name="connsiteY62" fmla="*/ 0 h 369570"/>
                <a:gd name="connsiteX0" fmla="*/ 15240 w 618604"/>
                <a:gd name="connsiteY0" fmla="*/ 0 h 354330"/>
                <a:gd name="connsiteX1" fmla="*/ 19050 w 618604"/>
                <a:gd name="connsiteY1" fmla="*/ 41910 h 354330"/>
                <a:gd name="connsiteX2" fmla="*/ 11430 w 618604"/>
                <a:gd name="connsiteY2" fmla="*/ 160020 h 354330"/>
                <a:gd name="connsiteX3" fmla="*/ 7620 w 618604"/>
                <a:gd name="connsiteY3" fmla="*/ 179070 h 354330"/>
                <a:gd name="connsiteX4" fmla="*/ 3810 w 618604"/>
                <a:gd name="connsiteY4" fmla="*/ 213360 h 354330"/>
                <a:gd name="connsiteX5" fmla="*/ 0 w 618604"/>
                <a:gd name="connsiteY5" fmla="*/ 243840 h 354330"/>
                <a:gd name="connsiteX6" fmla="*/ 11430 w 618604"/>
                <a:gd name="connsiteY6" fmla="*/ 247650 h 354330"/>
                <a:gd name="connsiteX7" fmla="*/ 30480 w 618604"/>
                <a:gd name="connsiteY7" fmla="*/ 251460 h 354330"/>
                <a:gd name="connsiteX8" fmla="*/ 41910 w 618604"/>
                <a:gd name="connsiteY8" fmla="*/ 259080 h 354330"/>
                <a:gd name="connsiteX9" fmla="*/ 68580 w 618604"/>
                <a:gd name="connsiteY9" fmla="*/ 266700 h 354330"/>
                <a:gd name="connsiteX10" fmla="*/ 80010 w 618604"/>
                <a:gd name="connsiteY10" fmla="*/ 270510 h 354330"/>
                <a:gd name="connsiteX11" fmla="*/ 91440 w 618604"/>
                <a:gd name="connsiteY11" fmla="*/ 281940 h 354330"/>
                <a:gd name="connsiteX12" fmla="*/ 106680 w 618604"/>
                <a:gd name="connsiteY12" fmla="*/ 304800 h 354330"/>
                <a:gd name="connsiteX13" fmla="*/ 129540 w 618604"/>
                <a:gd name="connsiteY13" fmla="*/ 316230 h 354330"/>
                <a:gd name="connsiteX14" fmla="*/ 140970 w 618604"/>
                <a:gd name="connsiteY14" fmla="*/ 320040 h 354330"/>
                <a:gd name="connsiteX15" fmla="*/ 152400 w 618604"/>
                <a:gd name="connsiteY15" fmla="*/ 327660 h 354330"/>
                <a:gd name="connsiteX16" fmla="*/ 186690 w 618604"/>
                <a:gd name="connsiteY16" fmla="*/ 339090 h 354330"/>
                <a:gd name="connsiteX17" fmla="*/ 198120 w 618604"/>
                <a:gd name="connsiteY17" fmla="*/ 342900 h 354330"/>
                <a:gd name="connsiteX18" fmla="*/ 209550 w 618604"/>
                <a:gd name="connsiteY18" fmla="*/ 346710 h 354330"/>
                <a:gd name="connsiteX19" fmla="*/ 255270 w 618604"/>
                <a:gd name="connsiteY19" fmla="*/ 354330 h 354330"/>
                <a:gd name="connsiteX20" fmla="*/ 392430 w 618604"/>
                <a:gd name="connsiteY20" fmla="*/ 350520 h 354330"/>
                <a:gd name="connsiteX21" fmla="*/ 434340 w 618604"/>
                <a:gd name="connsiteY21" fmla="*/ 342900 h 354330"/>
                <a:gd name="connsiteX22" fmla="*/ 468630 w 618604"/>
                <a:gd name="connsiteY22" fmla="*/ 331470 h 354330"/>
                <a:gd name="connsiteX23" fmla="*/ 480060 w 618604"/>
                <a:gd name="connsiteY23" fmla="*/ 327660 h 354330"/>
                <a:gd name="connsiteX24" fmla="*/ 502920 w 618604"/>
                <a:gd name="connsiteY24" fmla="*/ 312420 h 354330"/>
                <a:gd name="connsiteX25" fmla="*/ 514350 w 618604"/>
                <a:gd name="connsiteY25" fmla="*/ 304800 h 354330"/>
                <a:gd name="connsiteX26" fmla="*/ 521970 w 618604"/>
                <a:gd name="connsiteY26" fmla="*/ 293370 h 354330"/>
                <a:gd name="connsiteX27" fmla="*/ 537210 w 618604"/>
                <a:gd name="connsiteY27" fmla="*/ 289560 h 354330"/>
                <a:gd name="connsiteX28" fmla="*/ 560070 w 618604"/>
                <a:gd name="connsiteY28" fmla="*/ 274320 h 354330"/>
                <a:gd name="connsiteX29" fmla="*/ 560070 w 618604"/>
                <a:gd name="connsiteY29" fmla="*/ 274320 h 354330"/>
                <a:gd name="connsiteX30" fmla="*/ 571500 w 618604"/>
                <a:gd name="connsiteY30" fmla="*/ 262890 h 354330"/>
                <a:gd name="connsiteX31" fmla="*/ 594360 w 618604"/>
                <a:gd name="connsiteY31" fmla="*/ 247650 h 354330"/>
                <a:gd name="connsiteX32" fmla="*/ 598170 w 618604"/>
                <a:gd name="connsiteY32" fmla="*/ 236220 h 354330"/>
                <a:gd name="connsiteX33" fmla="*/ 605790 w 618604"/>
                <a:gd name="connsiteY33" fmla="*/ 224790 h 354330"/>
                <a:gd name="connsiteX34" fmla="*/ 609600 w 618604"/>
                <a:gd name="connsiteY34" fmla="*/ 209550 h 354330"/>
                <a:gd name="connsiteX35" fmla="*/ 617220 w 618604"/>
                <a:gd name="connsiteY35" fmla="*/ 179070 h 354330"/>
                <a:gd name="connsiteX36" fmla="*/ 609600 w 618604"/>
                <a:gd name="connsiteY36" fmla="*/ 15240 h 354330"/>
                <a:gd name="connsiteX37" fmla="*/ 605790 w 618604"/>
                <a:gd name="connsiteY37" fmla="*/ 3810 h 354330"/>
                <a:gd name="connsiteX38" fmla="*/ 579120 w 618604"/>
                <a:gd name="connsiteY38" fmla="*/ 15240 h 354330"/>
                <a:gd name="connsiteX39" fmla="*/ 567690 w 618604"/>
                <a:gd name="connsiteY39" fmla="*/ 19050 h 354330"/>
                <a:gd name="connsiteX40" fmla="*/ 533400 w 618604"/>
                <a:gd name="connsiteY40" fmla="*/ 41910 h 354330"/>
                <a:gd name="connsiteX41" fmla="*/ 521970 w 618604"/>
                <a:gd name="connsiteY41" fmla="*/ 49530 h 354330"/>
                <a:gd name="connsiteX42" fmla="*/ 510540 w 618604"/>
                <a:gd name="connsiteY42" fmla="*/ 57150 h 354330"/>
                <a:gd name="connsiteX43" fmla="*/ 430530 w 618604"/>
                <a:gd name="connsiteY43" fmla="*/ 83820 h 354330"/>
                <a:gd name="connsiteX44" fmla="*/ 407670 w 618604"/>
                <a:gd name="connsiteY44" fmla="*/ 91440 h 354330"/>
                <a:gd name="connsiteX45" fmla="*/ 396240 w 618604"/>
                <a:gd name="connsiteY45" fmla="*/ 95250 h 354330"/>
                <a:gd name="connsiteX46" fmla="*/ 381000 w 618604"/>
                <a:gd name="connsiteY46" fmla="*/ 99060 h 354330"/>
                <a:gd name="connsiteX47" fmla="*/ 350520 w 618604"/>
                <a:gd name="connsiteY47" fmla="*/ 102870 h 354330"/>
                <a:gd name="connsiteX48" fmla="*/ 331470 w 618604"/>
                <a:gd name="connsiteY48" fmla="*/ 106680 h 354330"/>
                <a:gd name="connsiteX49" fmla="*/ 236220 w 618604"/>
                <a:gd name="connsiteY49" fmla="*/ 102870 h 354330"/>
                <a:gd name="connsiteX50" fmla="*/ 201930 w 618604"/>
                <a:gd name="connsiteY50" fmla="*/ 99060 h 354330"/>
                <a:gd name="connsiteX51" fmla="*/ 190500 w 618604"/>
                <a:gd name="connsiteY51" fmla="*/ 91440 h 354330"/>
                <a:gd name="connsiteX52" fmla="*/ 179070 w 618604"/>
                <a:gd name="connsiteY52" fmla="*/ 87630 h 354330"/>
                <a:gd name="connsiteX53" fmla="*/ 156210 w 618604"/>
                <a:gd name="connsiteY53" fmla="*/ 72390 h 354330"/>
                <a:gd name="connsiteX54" fmla="*/ 129540 w 618604"/>
                <a:gd name="connsiteY54" fmla="*/ 60960 h 354330"/>
                <a:gd name="connsiteX55" fmla="*/ 118110 w 618604"/>
                <a:gd name="connsiteY55" fmla="*/ 53340 h 354330"/>
                <a:gd name="connsiteX56" fmla="*/ 106680 w 618604"/>
                <a:gd name="connsiteY56" fmla="*/ 49530 h 354330"/>
                <a:gd name="connsiteX57" fmla="*/ 95250 w 618604"/>
                <a:gd name="connsiteY57" fmla="*/ 41910 h 354330"/>
                <a:gd name="connsiteX58" fmla="*/ 83820 w 618604"/>
                <a:gd name="connsiteY58" fmla="*/ 38100 h 354330"/>
                <a:gd name="connsiteX59" fmla="*/ 49530 w 618604"/>
                <a:gd name="connsiteY59" fmla="*/ 15240 h 354330"/>
                <a:gd name="connsiteX60" fmla="*/ 38100 w 618604"/>
                <a:gd name="connsiteY60" fmla="*/ 7620 h 354330"/>
                <a:gd name="connsiteX61" fmla="*/ 15240 w 618604"/>
                <a:gd name="connsiteY61" fmla="*/ 0 h 354330"/>
                <a:gd name="connsiteX0" fmla="*/ 15240 w 618604"/>
                <a:gd name="connsiteY0" fmla="*/ 889 h 355219"/>
                <a:gd name="connsiteX1" fmla="*/ 19050 w 618604"/>
                <a:gd name="connsiteY1" fmla="*/ 42799 h 355219"/>
                <a:gd name="connsiteX2" fmla="*/ 11430 w 618604"/>
                <a:gd name="connsiteY2" fmla="*/ 160909 h 355219"/>
                <a:gd name="connsiteX3" fmla="*/ 7620 w 618604"/>
                <a:gd name="connsiteY3" fmla="*/ 179959 h 355219"/>
                <a:gd name="connsiteX4" fmla="*/ 3810 w 618604"/>
                <a:gd name="connsiteY4" fmla="*/ 214249 h 355219"/>
                <a:gd name="connsiteX5" fmla="*/ 0 w 618604"/>
                <a:gd name="connsiteY5" fmla="*/ 244729 h 355219"/>
                <a:gd name="connsiteX6" fmla="*/ 11430 w 618604"/>
                <a:gd name="connsiteY6" fmla="*/ 248539 h 355219"/>
                <a:gd name="connsiteX7" fmla="*/ 30480 w 618604"/>
                <a:gd name="connsiteY7" fmla="*/ 252349 h 355219"/>
                <a:gd name="connsiteX8" fmla="*/ 41910 w 618604"/>
                <a:gd name="connsiteY8" fmla="*/ 259969 h 355219"/>
                <a:gd name="connsiteX9" fmla="*/ 68580 w 618604"/>
                <a:gd name="connsiteY9" fmla="*/ 267589 h 355219"/>
                <a:gd name="connsiteX10" fmla="*/ 80010 w 618604"/>
                <a:gd name="connsiteY10" fmla="*/ 271399 h 355219"/>
                <a:gd name="connsiteX11" fmla="*/ 91440 w 618604"/>
                <a:gd name="connsiteY11" fmla="*/ 282829 h 355219"/>
                <a:gd name="connsiteX12" fmla="*/ 106680 w 618604"/>
                <a:gd name="connsiteY12" fmla="*/ 305689 h 355219"/>
                <a:gd name="connsiteX13" fmla="*/ 129540 w 618604"/>
                <a:gd name="connsiteY13" fmla="*/ 317119 h 355219"/>
                <a:gd name="connsiteX14" fmla="*/ 140970 w 618604"/>
                <a:gd name="connsiteY14" fmla="*/ 320929 h 355219"/>
                <a:gd name="connsiteX15" fmla="*/ 152400 w 618604"/>
                <a:gd name="connsiteY15" fmla="*/ 328549 h 355219"/>
                <a:gd name="connsiteX16" fmla="*/ 186690 w 618604"/>
                <a:gd name="connsiteY16" fmla="*/ 339979 h 355219"/>
                <a:gd name="connsiteX17" fmla="*/ 198120 w 618604"/>
                <a:gd name="connsiteY17" fmla="*/ 343789 h 355219"/>
                <a:gd name="connsiteX18" fmla="*/ 209550 w 618604"/>
                <a:gd name="connsiteY18" fmla="*/ 347599 h 355219"/>
                <a:gd name="connsiteX19" fmla="*/ 255270 w 618604"/>
                <a:gd name="connsiteY19" fmla="*/ 355219 h 355219"/>
                <a:gd name="connsiteX20" fmla="*/ 392430 w 618604"/>
                <a:gd name="connsiteY20" fmla="*/ 351409 h 355219"/>
                <a:gd name="connsiteX21" fmla="*/ 434340 w 618604"/>
                <a:gd name="connsiteY21" fmla="*/ 343789 h 355219"/>
                <a:gd name="connsiteX22" fmla="*/ 468630 w 618604"/>
                <a:gd name="connsiteY22" fmla="*/ 332359 h 355219"/>
                <a:gd name="connsiteX23" fmla="*/ 480060 w 618604"/>
                <a:gd name="connsiteY23" fmla="*/ 328549 h 355219"/>
                <a:gd name="connsiteX24" fmla="*/ 502920 w 618604"/>
                <a:gd name="connsiteY24" fmla="*/ 313309 h 355219"/>
                <a:gd name="connsiteX25" fmla="*/ 514350 w 618604"/>
                <a:gd name="connsiteY25" fmla="*/ 305689 h 355219"/>
                <a:gd name="connsiteX26" fmla="*/ 521970 w 618604"/>
                <a:gd name="connsiteY26" fmla="*/ 294259 h 355219"/>
                <a:gd name="connsiteX27" fmla="*/ 537210 w 618604"/>
                <a:gd name="connsiteY27" fmla="*/ 290449 h 355219"/>
                <a:gd name="connsiteX28" fmla="*/ 560070 w 618604"/>
                <a:gd name="connsiteY28" fmla="*/ 275209 h 355219"/>
                <a:gd name="connsiteX29" fmla="*/ 560070 w 618604"/>
                <a:gd name="connsiteY29" fmla="*/ 275209 h 355219"/>
                <a:gd name="connsiteX30" fmla="*/ 571500 w 618604"/>
                <a:gd name="connsiteY30" fmla="*/ 263779 h 355219"/>
                <a:gd name="connsiteX31" fmla="*/ 594360 w 618604"/>
                <a:gd name="connsiteY31" fmla="*/ 248539 h 355219"/>
                <a:gd name="connsiteX32" fmla="*/ 598170 w 618604"/>
                <a:gd name="connsiteY32" fmla="*/ 237109 h 355219"/>
                <a:gd name="connsiteX33" fmla="*/ 605790 w 618604"/>
                <a:gd name="connsiteY33" fmla="*/ 225679 h 355219"/>
                <a:gd name="connsiteX34" fmla="*/ 609600 w 618604"/>
                <a:gd name="connsiteY34" fmla="*/ 210439 h 355219"/>
                <a:gd name="connsiteX35" fmla="*/ 617220 w 618604"/>
                <a:gd name="connsiteY35" fmla="*/ 179959 h 355219"/>
                <a:gd name="connsiteX36" fmla="*/ 609600 w 618604"/>
                <a:gd name="connsiteY36" fmla="*/ 16129 h 355219"/>
                <a:gd name="connsiteX37" fmla="*/ 605790 w 618604"/>
                <a:gd name="connsiteY37" fmla="*/ 4699 h 355219"/>
                <a:gd name="connsiteX38" fmla="*/ 579120 w 618604"/>
                <a:gd name="connsiteY38" fmla="*/ 16129 h 355219"/>
                <a:gd name="connsiteX39" fmla="*/ 567690 w 618604"/>
                <a:gd name="connsiteY39" fmla="*/ 19939 h 355219"/>
                <a:gd name="connsiteX40" fmla="*/ 533400 w 618604"/>
                <a:gd name="connsiteY40" fmla="*/ 42799 h 355219"/>
                <a:gd name="connsiteX41" fmla="*/ 521970 w 618604"/>
                <a:gd name="connsiteY41" fmla="*/ 50419 h 355219"/>
                <a:gd name="connsiteX42" fmla="*/ 510540 w 618604"/>
                <a:gd name="connsiteY42" fmla="*/ 58039 h 355219"/>
                <a:gd name="connsiteX43" fmla="*/ 430530 w 618604"/>
                <a:gd name="connsiteY43" fmla="*/ 84709 h 355219"/>
                <a:gd name="connsiteX44" fmla="*/ 407670 w 618604"/>
                <a:gd name="connsiteY44" fmla="*/ 92329 h 355219"/>
                <a:gd name="connsiteX45" fmla="*/ 396240 w 618604"/>
                <a:gd name="connsiteY45" fmla="*/ 96139 h 355219"/>
                <a:gd name="connsiteX46" fmla="*/ 381000 w 618604"/>
                <a:gd name="connsiteY46" fmla="*/ 99949 h 355219"/>
                <a:gd name="connsiteX47" fmla="*/ 350520 w 618604"/>
                <a:gd name="connsiteY47" fmla="*/ 103759 h 355219"/>
                <a:gd name="connsiteX48" fmla="*/ 331470 w 618604"/>
                <a:gd name="connsiteY48" fmla="*/ 107569 h 355219"/>
                <a:gd name="connsiteX49" fmla="*/ 236220 w 618604"/>
                <a:gd name="connsiteY49" fmla="*/ 103759 h 355219"/>
                <a:gd name="connsiteX50" fmla="*/ 201930 w 618604"/>
                <a:gd name="connsiteY50" fmla="*/ 99949 h 355219"/>
                <a:gd name="connsiteX51" fmla="*/ 190500 w 618604"/>
                <a:gd name="connsiteY51" fmla="*/ 92329 h 355219"/>
                <a:gd name="connsiteX52" fmla="*/ 179070 w 618604"/>
                <a:gd name="connsiteY52" fmla="*/ 88519 h 355219"/>
                <a:gd name="connsiteX53" fmla="*/ 156210 w 618604"/>
                <a:gd name="connsiteY53" fmla="*/ 73279 h 355219"/>
                <a:gd name="connsiteX54" fmla="*/ 129540 w 618604"/>
                <a:gd name="connsiteY54" fmla="*/ 61849 h 355219"/>
                <a:gd name="connsiteX55" fmla="*/ 118110 w 618604"/>
                <a:gd name="connsiteY55" fmla="*/ 54229 h 355219"/>
                <a:gd name="connsiteX56" fmla="*/ 106680 w 618604"/>
                <a:gd name="connsiteY56" fmla="*/ 50419 h 355219"/>
                <a:gd name="connsiteX57" fmla="*/ 95250 w 618604"/>
                <a:gd name="connsiteY57" fmla="*/ 42799 h 355219"/>
                <a:gd name="connsiteX58" fmla="*/ 83820 w 618604"/>
                <a:gd name="connsiteY58" fmla="*/ 38989 h 355219"/>
                <a:gd name="connsiteX59" fmla="*/ 49530 w 618604"/>
                <a:gd name="connsiteY59" fmla="*/ 16129 h 355219"/>
                <a:gd name="connsiteX60" fmla="*/ 15240 w 618604"/>
                <a:gd name="connsiteY60" fmla="*/ 889 h 355219"/>
                <a:gd name="connsiteX0" fmla="*/ 15240 w 618604"/>
                <a:gd name="connsiteY0" fmla="*/ 10 h 354340"/>
                <a:gd name="connsiteX1" fmla="*/ 19050 w 618604"/>
                <a:gd name="connsiteY1" fmla="*/ 41920 h 354340"/>
                <a:gd name="connsiteX2" fmla="*/ 11430 w 618604"/>
                <a:gd name="connsiteY2" fmla="*/ 160030 h 354340"/>
                <a:gd name="connsiteX3" fmla="*/ 7620 w 618604"/>
                <a:gd name="connsiteY3" fmla="*/ 179080 h 354340"/>
                <a:gd name="connsiteX4" fmla="*/ 3810 w 618604"/>
                <a:gd name="connsiteY4" fmla="*/ 213370 h 354340"/>
                <a:gd name="connsiteX5" fmla="*/ 0 w 618604"/>
                <a:gd name="connsiteY5" fmla="*/ 243850 h 354340"/>
                <a:gd name="connsiteX6" fmla="*/ 11430 w 618604"/>
                <a:gd name="connsiteY6" fmla="*/ 247660 h 354340"/>
                <a:gd name="connsiteX7" fmla="*/ 30480 w 618604"/>
                <a:gd name="connsiteY7" fmla="*/ 251470 h 354340"/>
                <a:gd name="connsiteX8" fmla="*/ 41910 w 618604"/>
                <a:gd name="connsiteY8" fmla="*/ 259090 h 354340"/>
                <a:gd name="connsiteX9" fmla="*/ 68580 w 618604"/>
                <a:gd name="connsiteY9" fmla="*/ 266710 h 354340"/>
                <a:gd name="connsiteX10" fmla="*/ 80010 w 618604"/>
                <a:gd name="connsiteY10" fmla="*/ 270520 h 354340"/>
                <a:gd name="connsiteX11" fmla="*/ 91440 w 618604"/>
                <a:gd name="connsiteY11" fmla="*/ 281950 h 354340"/>
                <a:gd name="connsiteX12" fmla="*/ 106680 w 618604"/>
                <a:gd name="connsiteY12" fmla="*/ 304810 h 354340"/>
                <a:gd name="connsiteX13" fmla="*/ 129540 w 618604"/>
                <a:gd name="connsiteY13" fmla="*/ 316240 h 354340"/>
                <a:gd name="connsiteX14" fmla="*/ 140970 w 618604"/>
                <a:gd name="connsiteY14" fmla="*/ 320050 h 354340"/>
                <a:gd name="connsiteX15" fmla="*/ 152400 w 618604"/>
                <a:gd name="connsiteY15" fmla="*/ 327670 h 354340"/>
                <a:gd name="connsiteX16" fmla="*/ 186690 w 618604"/>
                <a:gd name="connsiteY16" fmla="*/ 339100 h 354340"/>
                <a:gd name="connsiteX17" fmla="*/ 198120 w 618604"/>
                <a:gd name="connsiteY17" fmla="*/ 342910 h 354340"/>
                <a:gd name="connsiteX18" fmla="*/ 209550 w 618604"/>
                <a:gd name="connsiteY18" fmla="*/ 346720 h 354340"/>
                <a:gd name="connsiteX19" fmla="*/ 255270 w 618604"/>
                <a:gd name="connsiteY19" fmla="*/ 354340 h 354340"/>
                <a:gd name="connsiteX20" fmla="*/ 392430 w 618604"/>
                <a:gd name="connsiteY20" fmla="*/ 350530 h 354340"/>
                <a:gd name="connsiteX21" fmla="*/ 434340 w 618604"/>
                <a:gd name="connsiteY21" fmla="*/ 342910 h 354340"/>
                <a:gd name="connsiteX22" fmla="*/ 468630 w 618604"/>
                <a:gd name="connsiteY22" fmla="*/ 331480 h 354340"/>
                <a:gd name="connsiteX23" fmla="*/ 480060 w 618604"/>
                <a:gd name="connsiteY23" fmla="*/ 327670 h 354340"/>
                <a:gd name="connsiteX24" fmla="*/ 502920 w 618604"/>
                <a:gd name="connsiteY24" fmla="*/ 312430 h 354340"/>
                <a:gd name="connsiteX25" fmla="*/ 514350 w 618604"/>
                <a:gd name="connsiteY25" fmla="*/ 304810 h 354340"/>
                <a:gd name="connsiteX26" fmla="*/ 521970 w 618604"/>
                <a:gd name="connsiteY26" fmla="*/ 293380 h 354340"/>
                <a:gd name="connsiteX27" fmla="*/ 537210 w 618604"/>
                <a:gd name="connsiteY27" fmla="*/ 289570 h 354340"/>
                <a:gd name="connsiteX28" fmla="*/ 560070 w 618604"/>
                <a:gd name="connsiteY28" fmla="*/ 274330 h 354340"/>
                <a:gd name="connsiteX29" fmla="*/ 560070 w 618604"/>
                <a:gd name="connsiteY29" fmla="*/ 274330 h 354340"/>
                <a:gd name="connsiteX30" fmla="*/ 571500 w 618604"/>
                <a:gd name="connsiteY30" fmla="*/ 262900 h 354340"/>
                <a:gd name="connsiteX31" fmla="*/ 594360 w 618604"/>
                <a:gd name="connsiteY31" fmla="*/ 247660 h 354340"/>
                <a:gd name="connsiteX32" fmla="*/ 598170 w 618604"/>
                <a:gd name="connsiteY32" fmla="*/ 236230 h 354340"/>
                <a:gd name="connsiteX33" fmla="*/ 605790 w 618604"/>
                <a:gd name="connsiteY33" fmla="*/ 224800 h 354340"/>
                <a:gd name="connsiteX34" fmla="*/ 609600 w 618604"/>
                <a:gd name="connsiteY34" fmla="*/ 209560 h 354340"/>
                <a:gd name="connsiteX35" fmla="*/ 617220 w 618604"/>
                <a:gd name="connsiteY35" fmla="*/ 179080 h 354340"/>
                <a:gd name="connsiteX36" fmla="*/ 609600 w 618604"/>
                <a:gd name="connsiteY36" fmla="*/ 15250 h 354340"/>
                <a:gd name="connsiteX37" fmla="*/ 605790 w 618604"/>
                <a:gd name="connsiteY37" fmla="*/ 3820 h 354340"/>
                <a:gd name="connsiteX38" fmla="*/ 579120 w 618604"/>
                <a:gd name="connsiteY38" fmla="*/ 15250 h 354340"/>
                <a:gd name="connsiteX39" fmla="*/ 567690 w 618604"/>
                <a:gd name="connsiteY39" fmla="*/ 19060 h 354340"/>
                <a:gd name="connsiteX40" fmla="*/ 533400 w 618604"/>
                <a:gd name="connsiteY40" fmla="*/ 41920 h 354340"/>
                <a:gd name="connsiteX41" fmla="*/ 521970 w 618604"/>
                <a:gd name="connsiteY41" fmla="*/ 49540 h 354340"/>
                <a:gd name="connsiteX42" fmla="*/ 510540 w 618604"/>
                <a:gd name="connsiteY42" fmla="*/ 57160 h 354340"/>
                <a:gd name="connsiteX43" fmla="*/ 430530 w 618604"/>
                <a:gd name="connsiteY43" fmla="*/ 83830 h 354340"/>
                <a:gd name="connsiteX44" fmla="*/ 407670 w 618604"/>
                <a:gd name="connsiteY44" fmla="*/ 91450 h 354340"/>
                <a:gd name="connsiteX45" fmla="*/ 396240 w 618604"/>
                <a:gd name="connsiteY45" fmla="*/ 95260 h 354340"/>
                <a:gd name="connsiteX46" fmla="*/ 381000 w 618604"/>
                <a:gd name="connsiteY46" fmla="*/ 99070 h 354340"/>
                <a:gd name="connsiteX47" fmla="*/ 350520 w 618604"/>
                <a:gd name="connsiteY47" fmla="*/ 102880 h 354340"/>
                <a:gd name="connsiteX48" fmla="*/ 331470 w 618604"/>
                <a:gd name="connsiteY48" fmla="*/ 106690 h 354340"/>
                <a:gd name="connsiteX49" fmla="*/ 236220 w 618604"/>
                <a:gd name="connsiteY49" fmla="*/ 102880 h 354340"/>
                <a:gd name="connsiteX50" fmla="*/ 201930 w 618604"/>
                <a:gd name="connsiteY50" fmla="*/ 99070 h 354340"/>
                <a:gd name="connsiteX51" fmla="*/ 190500 w 618604"/>
                <a:gd name="connsiteY51" fmla="*/ 91450 h 354340"/>
                <a:gd name="connsiteX52" fmla="*/ 179070 w 618604"/>
                <a:gd name="connsiteY52" fmla="*/ 87640 h 354340"/>
                <a:gd name="connsiteX53" fmla="*/ 156210 w 618604"/>
                <a:gd name="connsiteY53" fmla="*/ 72400 h 354340"/>
                <a:gd name="connsiteX54" fmla="*/ 129540 w 618604"/>
                <a:gd name="connsiteY54" fmla="*/ 60970 h 354340"/>
                <a:gd name="connsiteX55" fmla="*/ 118110 w 618604"/>
                <a:gd name="connsiteY55" fmla="*/ 53350 h 354340"/>
                <a:gd name="connsiteX56" fmla="*/ 106680 w 618604"/>
                <a:gd name="connsiteY56" fmla="*/ 49540 h 354340"/>
                <a:gd name="connsiteX57" fmla="*/ 95250 w 618604"/>
                <a:gd name="connsiteY57" fmla="*/ 41920 h 354340"/>
                <a:gd name="connsiteX58" fmla="*/ 83820 w 618604"/>
                <a:gd name="connsiteY58" fmla="*/ 38110 h 354340"/>
                <a:gd name="connsiteX59" fmla="*/ 15240 w 618604"/>
                <a:gd name="connsiteY59" fmla="*/ 10 h 354340"/>
                <a:gd name="connsiteX0" fmla="*/ 15240 w 618604"/>
                <a:gd name="connsiteY0" fmla="*/ 0 h 354330"/>
                <a:gd name="connsiteX1" fmla="*/ 19050 w 618604"/>
                <a:gd name="connsiteY1" fmla="*/ 41910 h 354330"/>
                <a:gd name="connsiteX2" fmla="*/ 11430 w 618604"/>
                <a:gd name="connsiteY2" fmla="*/ 160020 h 354330"/>
                <a:gd name="connsiteX3" fmla="*/ 7620 w 618604"/>
                <a:gd name="connsiteY3" fmla="*/ 179070 h 354330"/>
                <a:gd name="connsiteX4" fmla="*/ 3810 w 618604"/>
                <a:gd name="connsiteY4" fmla="*/ 213360 h 354330"/>
                <a:gd name="connsiteX5" fmla="*/ 0 w 618604"/>
                <a:gd name="connsiteY5" fmla="*/ 243840 h 354330"/>
                <a:gd name="connsiteX6" fmla="*/ 11430 w 618604"/>
                <a:gd name="connsiteY6" fmla="*/ 247650 h 354330"/>
                <a:gd name="connsiteX7" fmla="*/ 30480 w 618604"/>
                <a:gd name="connsiteY7" fmla="*/ 251460 h 354330"/>
                <a:gd name="connsiteX8" fmla="*/ 41910 w 618604"/>
                <a:gd name="connsiteY8" fmla="*/ 259080 h 354330"/>
                <a:gd name="connsiteX9" fmla="*/ 68580 w 618604"/>
                <a:gd name="connsiteY9" fmla="*/ 266700 h 354330"/>
                <a:gd name="connsiteX10" fmla="*/ 80010 w 618604"/>
                <a:gd name="connsiteY10" fmla="*/ 270510 h 354330"/>
                <a:gd name="connsiteX11" fmla="*/ 91440 w 618604"/>
                <a:gd name="connsiteY11" fmla="*/ 281940 h 354330"/>
                <a:gd name="connsiteX12" fmla="*/ 106680 w 618604"/>
                <a:gd name="connsiteY12" fmla="*/ 304800 h 354330"/>
                <a:gd name="connsiteX13" fmla="*/ 129540 w 618604"/>
                <a:gd name="connsiteY13" fmla="*/ 316230 h 354330"/>
                <a:gd name="connsiteX14" fmla="*/ 140970 w 618604"/>
                <a:gd name="connsiteY14" fmla="*/ 320040 h 354330"/>
                <a:gd name="connsiteX15" fmla="*/ 152400 w 618604"/>
                <a:gd name="connsiteY15" fmla="*/ 327660 h 354330"/>
                <a:gd name="connsiteX16" fmla="*/ 186690 w 618604"/>
                <a:gd name="connsiteY16" fmla="*/ 339090 h 354330"/>
                <a:gd name="connsiteX17" fmla="*/ 198120 w 618604"/>
                <a:gd name="connsiteY17" fmla="*/ 342900 h 354330"/>
                <a:gd name="connsiteX18" fmla="*/ 209550 w 618604"/>
                <a:gd name="connsiteY18" fmla="*/ 346710 h 354330"/>
                <a:gd name="connsiteX19" fmla="*/ 255270 w 618604"/>
                <a:gd name="connsiteY19" fmla="*/ 354330 h 354330"/>
                <a:gd name="connsiteX20" fmla="*/ 392430 w 618604"/>
                <a:gd name="connsiteY20" fmla="*/ 350520 h 354330"/>
                <a:gd name="connsiteX21" fmla="*/ 434340 w 618604"/>
                <a:gd name="connsiteY21" fmla="*/ 342900 h 354330"/>
                <a:gd name="connsiteX22" fmla="*/ 468630 w 618604"/>
                <a:gd name="connsiteY22" fmla="*/ 331470 h 354330"/>
                <a:gd name="connsiteX23" fmla="*/ 480060 w 618604"/>
                <a:gd name="connsiteY23" fmla="*/ 327660 h 354330"/>
                <a:gd name="connsiteX24" fmla="*/ 502920 w 618604"/>
                <a:gd name="connsiteY24" fmla="*/ 312420 h 354330"/>
                <a:gd name="connsiteX25" fmla="*/ 514350 w 618604"/>
                <a:gd name="connsiteY25" fmla="*/ 304800 h 354330"/>
                <a:gd name="connsiteX26" fmla="*/ 521970 w 618604"/>
                <a:gd name="connsiteY26" fmla="*/ 293370 h 354330"/>
                <a:gd name="connsiteX27" fmla="*/ 537210 w 618604"/>
                <a:gd name="connsiteY27" fmla="*/ 289560 h 354330"/>
                <a:gd name="connsiteX28" fmla="*/ 560070 w 618604"/>
                <a:gd name="connsiteY28" fmla="*/ 274320 h 354330"/>
                <a:gd name="connsiteX29" fmla="*/ 560070 w 618604"/>
                <a:gd name="connsiteY29" fmla="*/ 274320 h 354330"/>
                <a:gd name="connsiteX30" fmla="*/ 571500 w 618604"/>
                <a:gd name="connsiteY30" fmla="*/ 262890 h 354330"/>
                <a:gd name="connsiteX31" fmla="*/ 594360 w 618604"/>
                <a:gd name="connsiteY31" fmla="*/ 247650 h 354330"/>
                <a:gd name="connsiteX32" fmla="*/ 598170 w 618604"/>
                <a:gd name="connsiteY32" fmla="*/ 236220 h 354330"/>
                <a:gd name="connsiteX33" fmla="*/ 605790 w 618604"/>
                <a:gd name="connsiteY33" fmla="*/ 224790 h 354330"/>
                <a:gd name="connsiteX34" fmla="*/ 609600 w 618604"/>
                <a:gd name="connsiteY34" fmla="*/ 209550 h 354330"/>
                <a:gd name="connsiteX35" fmla="*/ 617220 w 618604"/>
                <a:gd name="connsiteY35" fmla="*/ 179070 h 354330"/>
                <a:gd name="connsiteX36" fmla="*/ 609600 w 618604"/>
                <a:gd name="connsiteY36" fmla="*/ 15240 h 354330"/>
                <a:gd name="connsiteX37" fmla="*/ 605790 w 618604"/>
                <a:gd name="connsiteY37" fmla="*/ 3810 h 354330"/>
                <a:gd name="connsiteX38" fmla="*/ 579120 w 618604"/>
                <a:gd name="connsiteY38" fmla="*/ 15240 h 354330"/>
                <a:gd name="connsiteX39" fmla="*/ 567690 w 618604"/>
                <a:gd name="connsiteY39" fmla="*/ 19050 h 354330"/>
                <a:gd name="connsiteX40" fmla="*/ 533400 w 618604"/>
                <a:gd name="connsiteY40" fmla="*/ 41910 h 354330"/>
                <a:gd name="connsiteX41" fmla="*/ 521970 w 618604"/>
                <a:gd name="connsiteY41" fmla="*/ 49530 h 354330"/>
                <a:gd name="connsiteX42" fmla="*/ 510540 w 618604"/>
                <a:gd name="connsiteY42" fmla="*/ 57150 h 354330"/>
                <a:gd name="connsiteX43" fmla="*/ 430530 w 618604"/>
                <a:gd name="connsiteY43" fmla="*/ 83820 h 354330"/>
                <a:gd name="connsiteX44" fmla="*/ 407670 w 618604"/>
                <a:gd name="connsiteY44" fmla="*/ 91440 h 354330"/>
                <a:gd name="connsiteX45" fmla="*/ 396240 w 618604"/>
                <a:gd name="connsiteY45" fmla="*/ 95250 h 354330"/>
                <a:gd name="connsiteX46" fmla="*/ 381000 w 618604"/>
                <a:gd name="connsiteY46" fmla="*/ 99060 h 354330"/>
                <a:gd name="connsiteX47" fmla="*/ 350520 w 618604"/>
                <a:gd name="connsiteY47" fmla="*/ 102870 h 354330"/>
                <a:gd name="connsiteX48" fmla="*/ 331470 w 618604"/>
                <a:gd name="connsiteY48" fmla="*/ 106680 h 354330"/>
                <a:gd name="connsiteX49" fmla="*/ 236220 w 618604"/>
                <a:gd name="connsiteY49" fmla="*/ 102870 h 354330"/>
                <a:gd name="connsiteX50" fmla="*/ 201930 w 618604"/>
                <a:gd name="connsiteY50" fmla="*/ 99060 h 354330"/>
                <a:gd name="connsiteX51" fmla="*/ 190500 w 618604"/>
                <a:gd name="connsiteY51" fmla="*/ 91440 h 354330"/>
                <a:gd name="connsiteX52" fmla="*/ 179070 w 618604"/>
                <a:gd name="connsiteY52" fmla="*/ 87630 h 354330"/>
                <a:gd name="connsiteX53" fmla="*/ 156210 w 618604"/>
                <a:gd name="connsiteY53" fmla="*/ 72390 h 354330"/>
                <a:gd name="connsiteX54" fmla="*/ 129540 w 618604"/>
                <a:gd name="connsiteY54" fmla="*/ 60960 h 354330"/>
                <a:gd name="connsiteX55" fmla="*/ 118110 w 618604"/>
                <a:gd name="connsiteY55" fmla="*/ 53340 h 354330"/>
                <a:gd name="connsiteX56" fmla="*/ 106680 w 618604"/>
                <a:gd name="connsiteY56" fmla="*/ 49530 h 354330"/>
                <a:gd name="connsiteX57" fmla="*/ 95250 w 618604"/>
                <a:gd name="connsiteY57" fmla="*/ 41910 h 354330"/>
                <a:gd name="connsiteX58" fmla="*/ 15240 w 618604"/>
                <a:gd name="connsiteY58" fmla="*/ 0 h 354330"/>
                <a:gd name="connsiteX0" fmla="*/ 15240 w 618604"/>
                <a:gd name="connsiteY0" fmla="*/ 0 h 354330"/>
                <a:gd name="connsiteX1" fmla="*/ 19050 w 618604"/>
                <a:gd name="connsiteY1" fmla="*/ 41910 h 354330"/>
                <a:gd name="connsiteX2" fmla="*/ 11430 w 618604"/>
                <a:gd name="connsiteY2" fmla="*/ 160020 h 354330"/>
                <a:gd name="connsiteX3" fmla="*/ 7620 w 618604"/>
                <a:gd name="connsiteY3" fmla="*/ 179070 h 354330"/>
                <a:gd name="connsiteX4" fmla="*/ 3810 w 618604"/>
                <a:gd name="connsiteY4" fmla="*/ 213360 h 354330"/>
                <a:gd name="connsiteX5" fmla="*/ 0 w 618604"/>
                <a:gd name="connsiteY5" fmla="*/ 243840 h 354330"/>
                <a:gd name="connsiteX6" fmla="*/ 11430 w 618604"/>
                <a:gd name="connsiteY6" fmla="*/ 247650 h 354330"/>
                <a:gd name="connsiteX7" fmla="*/ 30480 w 618604"/>
                <a:gd name="connsiteY7" fmla="*/ 251460 h 354330"/>
                <a:gd name="connsiteX8" fmla="*/ 41910 w 618604"/>
                <a:gd name="connsiteY8" fmla="*/ 259080 h 354330"/>
                <a:gd name="connsiteX9" fmla="*/ 68580 w 618604"/>
                <a:gd name="connsiteY9" fmla="*/ 266700 h 354330"/>
                <a:gd name="connsiteX10" fmla="*/ 80010 w 618604"/>
                <a:gd name="connsiteY10" fmla="*/ 270510 h 354330"/>
                <a:gd name="connsiteX11" fmla="*/ 91440 w 618604"/>
                <a:gd name="connsiteY11" fmla="*/ 281940 h 354330"/>
                <a:gd name="connsiteX12" fmla="*/ 106680 w 618604"/>
                <a:gd name="connsiteY12" fmla="*/ 304800 h 354330"/>
                <a:gd name="connsiteX13" fmla="*/ 129540 w 618604"/>
                <a:gd name="connsiteY13" fmla="*/ 316230 h 354330"/>
                <a:gd name="connsiteX14" fmla="*/ 140970 w 618604"/>
                <a:gd name="connsiteY14" fmla="*/ 320040 h 354330"/>
                <a:gd name="connsiteX15" fmla="*/ 152400 w 618604"/>
                <a:gd name="connsiteY15" fmla="*/ 327660 h 354330"/>
                <a:gd name="connsiteX16" fmla="*/ 186690 w 618604"/>
                <a:gd name="connsiteY16" fmla="*/ 339090 h 354330"/>
                <a:gd name="connsiteX17" fmla="*/ 198120 w 618604"/>
                <a:gd name="connsiteY17" fmla="*/ 342900 h 354330"/>
                <a:gd name="connsiteX18" fmla="*/ 209550 w 618604"/>
                <a:gd name="connsiteY18" fmla="*/ 346710 h 354330"/>
                <a:gd name="connsiteX19" fmla="*/ 255270 w 618604"/>
                <a:gd name="connsiteY19" fmla="*/ 354330 h 354330"/>
                <a:gd name="connsiteX20" fmla="*/ 392430 w 618604"/>
                <a:gd name="connsiteY20" fmla="*/ 350520 h 354330"/>
                <a:gd name="connsiteX21" fmla="*/ 434340 w 618604"/>
                <a:gd name="connsiteY21" fmla="*/ 342900 h 354330"/>
                <a:gd name="connsiteX22" fmla="*/ 468630 w 618604"/>
                <a:gd name="connsiteY22" fmla="*/ 331470 h 354330"/>
                <a:gd name="connsiteX23" fmla="*/ 480060 w 618604"/>
                <a:gd name="connsiteY23" fmla="*/ 327660 h 354330"/>
                <a:gd name="connsiteX24" fmla="*/ 502920 w 618604"/>
                <a:gd name="connsiteY24" fmla="*/ 312420 h 354330"/>
                <a:gd name="connsiteX25" fmla="*/ 514350 w 618604"/>
                <a:gd name="connsiteY25" fmla="*/ 304800 h 354330"/>
                <a:gd name="connsiteX26" fmla="*/ 521970 w 618604"/>
                <a:gd name="connsiteY26" fmla="*/ 293370 h 354330"/>
                <a:gd name="connsiteX27" fmla="*/ 537210 w 618604"/>
                <a:gd name="connsiteY27" fmla="*/ 289560 h 354330"/>
                <a:gd name="connsiteX28" fmla="*/ 560070 w 618604"/>
                <a:gd name="connsiteY28" fmla="*/ 274320 h 354330"/>
                <a:gd name="connsiteX29" fmla="*/ 560070 w 618604"/>
                <a:gd name="connsiteY29" fmla="*/ 274320 h 354330"/>
                <a:gd name="connsiteX30" fmla="*/ 571500 w 618604"/>
                <a:gd name="connsiteY30" fmla="*/ 262890 h 354330"/>
                <a:gd name="connsiteX31" fmla="*/ 594360 w 618604"/>
                <a:gd name="connsiteY31" fmla="*/ 247650 h 354330"/>
                <a:gd name="connsiteX32" fmla="*/ 598170 w 618604"/>
                <a:gd name="connsiteY32" fmla="*/ 236220 h 354330"/>
                <a:gd name="connsiteX33" fmla="*/ 605790 w 618604"/>
                <a:gd name="connsiteY33" fmla="*/ 224790 h 354330"/>
                <a:gd name="connsiteX34" fmla="*/ 609600 w 618604"/>
                <a:gd name="connsiteY34" fmla="*/ 209550 h 354330"/>
                <a:gd name="connsiteX35" fmla="*/ 617220 w 618604"/>
                <a:gd name="connsiteY35" fmla="*/ 179070 h 354330"/>
                <a:gd name="connsiteX36" fmla="*/ 609600 w 618604"/>
                <a:gd name="connsiteY36" fmla="*/ 15240 h 354330"/>
                <a:gd name="connsiteX37" fmla="*/ 605790 w 618604"/>
                <a:gd name="connsiteY37" fmla="*/ 3810 h 354330"/>
                <a:gd name="connsiteX38" fmla="*/ 579120 w 618604"/>
                <a:gd name="connsiteY38" fmla="*/ 15240 h 354330"/>
                <a:gd name="connsiteX39" fmla="*/ 567690 w 618604"/>
                <a:gd name="connsiteY39" fmla="*/ 19050 h 354330"/>
                <a:gd name="connsiteX40" fmla="*/ 533400 w 618604"/>
                <a:gd name="connsiteY40" fmla="*/ 41910 h 354330"/>
                <a:gd name="connsiteX41" fmla="*/ 521970 w 618604"/>
                <a:gd name="connsiteY41" fmla="*/ 49530 h 354330"/>
                <a:gd name="connsiteX42" fmla="*/ 510540 w 618604"/>
                <a:gd name="connsiteY42" fmla="*/ 57150 h 354330"/>
                <a:gd name="connsiteX43" fmla="*/ 430530 w 618604"/>
                <a:gd name="connsiteY43" fmla="*/ 83820 h 354330"/>
                <a:gd name="connsiteX44" fmla="*/ 407670 w 618604"/>
                <a:gd name="connsiteY44" fmla="*/ 91440 h 354330"/>
                <a:gd name="connsiteX45" fmla="*/ 396240 w 618604"/>
                <a:gd name="connsiteY45" fmla="*/ 95250 h 354330"/>
                <a:gd name="connsiteX46" fmla="*/ 381000 w 618604"/>
                <a:gd name="connsiteY46" fmla="*/ 99060 h 354330"/>
                <a:gd name="connsiteX47" fmla="*/ 350520 w 618604"/>
                <a:gd name="connsiteY47" fmla="*/ 102870 h 354330"/>
                <a:gd name="connsiteX48" fmla="*/ 331470 w 618604"/>
                <a:gd name="connsiteY48" fmla="*/ 106680 h 354330"/>
                <a:gd name="connsiteX49" fmla="*/ 236220 w 618604"/>
                <a:gd name="connsiteY49" fmla="*/ 102870 h 354330"/>
                <a:gd name="connsiteX50" fmla="*/ 201930 w 618604"/>
                <a:gd name="connsiteY50" fmla="*/ 99060 h 354330"/>
                <a:gd name="connsiteX51" fmla="*/ 190500 w 618604"/>
                <a:gd name="connsiteY51" fmla="*/ 91440 h 354330"/>
                <a:gd name="connsiteX52" fmla="*/ 179070 w 618604"/>
                <a:gd name="connsiteY52" fmla="*/ 87630 h 354330"/>
                <a:gd name="connsiteX53" fmla="*/ 156210 w 618604"/>
                <a:gd name="connsiteY53" fmla="*/ 72390 h 354330"/>
                <a:gd name="connsiteX54" fmla="*/ 129540 w 618604"/>
                <a:gd name="connsiteY54" fmla="*/ 60960 h 354330"/>
                <a:gd name="connsiteX55" fmla="*/ 118110 w 618604"/>
                <a:gd name="connsiteY55" fmla="*/ 53340 h 354330"/>
                <a:gd name="connsiteX56" fmla="*/ 95250 w 618604"/>
                <a:gd name="connsiteY56" fmla="*/ 41910 h 354330"/>
                <a:gd name="connsiteX57" fmla="*/ 15240 w 618604"/>
                <a:gd name="connsiteY57" fmla="*/ 0 h 354330"/>
                <a:gd name="connsiteX0" fmla="*/ 15240 w 618604"/>
                <a:gd name="connsiteY0" fmla="*/ 0 h 354330"/>
                <a:gd name="connsiteX1" fmla="*/ 19050 w 618604"/>
                <a:gd name="connsiteY1" fmla="*/ 41910 h 354330"/>
                <a:gd name="connsiteX2" fmla="*/ 11430 w 618604"/>
                <a:gd name="connsiteY2" fmla="*/ 160020 h 354330"/>
                <a:gd name="connsiteX3" fmla="*/ 7620 w 618604"/>
                <a:gd name="connsiteY3" fmla="*/ 179070 h 354330"/>
                <a:gd name="connsiteX4" fmla="*/ 3810 w 618604"/>
                <a:gd name="connsiteY4" fmla="*/ 213360 h 354330"/>
                <a:gd name="connsiteX5" fmla="*/ 0 w 618604"/>
                <a:gd name="connsiteY5" fmla="*/ 243840 h 354330"/>
                <a:gd name="connsiteX6" fmla="*/ 11430 w 618604"/>
                <a:gd name="connsiteY6" fmla="*/ 247650 h 354330"/>
                <a:gd name="connsiteX7" fmla="*/ 30480 w 618604"/>
                <a:gd name="connsiteY7" fmla="*/ 251460 h 354330"/>
                <a:gd name="connsiteX8" fmla="*/ 41910 w 618604"/>
                <a:gd name="connsiteY8" fmla="*/ 259080 h 354330"/>
                <a:gd name="connsiteX9" fmla="*/ 68580 w 618604"/>
                <a:gd name="connsiteY9" fmla="*/ 266700 h 354330"/>
                <a:gd name="connsiteX10" fmla="*/ 80010 w 618604"/>
                <a:gd name="connsiteY10" fmla="*/ 270510 h 354330"/>
                <a:gd name="connsiteX11" fmla="*/ 91440 w 618604"/>
                <a:gd name="connsiteY11" fmla="*/ 281940 h 354330"/>
                <a:gd name="connsiteX12" fmla="*/ 106680 w 618604"/>
                <a:gd name="connsiteY12" fmla="*/ 304800 h 354330"/>
                <a:gd name="connsiteX13" fmla="*/ 129540 w 618604"/>
                <a:gd name="connsiteY13" fmla="*/ 316230 h 354330"/>
                <a:gd name="connsiteX14" fmla="*/ 140970 w 618604"/>
                <a:gd name="connsiteY14" fmla="*/ 320040 h 354330"/>
                <a:gd name="connsiteX15" fmla="*/ 152400 w 618604"/>
                <a:gd name="connsiteY15" fmla="*/ 327660 h 354330"/>
                <a:gd name="connsiteX16" fmla="*/ 186690 w 618604"/>
                <a:gd name="connsiteY16" fmla="*/ 339090 h 354330"/>
                <a:gd name="connsiteX17" fmla="*/ 198120 w 618604"/>
                <a:gd name="connsiteY17" fmla="*/ 342900 h 354330"/>
                <a:gd name="connsiteX18" fmla="*/ 209550 w 618604"/>
                <a:gd name="connsiteY18" fmla="*/ 346710 h 354330"/>
                <a:gd name="connsiteX19" fmla="*/ 255270 w 618604"/>
                <a:gd name="connsiteY19" fmla="*/ 354330 h 354330"/>
                <a:gd name="connsiteX20" fmla="*/ 392430 w 618604"/>
                <a:gd name="connsiteY20" fmla="*/ 350520 h 354330"/>
                <a:gd name="connsiteX21" fmla="*/ 434340 w 618604"/>
                <a:gd name="connsiteY21" fmla="*/ 342900 h 354330"/>
                <a:gd name="connsiteX22" fmla="*/ 468630 w 618604"/>
                <a:gd name="connsiteY22" fmla="*/ 331470 h 354330"/>
                <a:gd name="connsiteX23" fmla="*/ 480060 w 618604"/>
                <a:gd name="connsiteY23" fmla="*/ 327660 h 354330"/>
                <a:gd name="connsiteX24" fmla="*/ 502920 w 618604"/>
                <a:gd name="connsiteY24" fmla="*/ 312420 h 354330"/>
                <a:gd name="connsiteX25" fmla="*/ 514350 w 618604"/>
                <a:gd name="connsiteY25" fmla="*/ 304800 h 354330"/>
                <a:gd name="connsiteX26" fmla="*/ 521970 w 618604"/>
                <a:gd name="connsiteY26" fmla="*/ 293370 h 354330"/>
                <a:gd name="connsiteX27" fmla="*/ 537210 w 618604"/>
                <a:gd name="connsiteY27" fmla="*/ 289560 h 354330"/>
                <a:gd name="connsiteX28" fmla="*/ 560070 w 618604"/>
                <a:gd name="connsiteY28" fmla="*/ 274320 h 354330"/>
                <a:gd name="connsiteX29" fmla="*/ 560070 w 618604"/>
                <a:gd name="connsiteY29" fmla="*/ 274320 h 354330"/>
                <a:gd name="connsiteX30" fmla="*/ 571500 w 618604"/>
                <a:gd name="connsiteY30" fmla="*/ 262890 h 354330"/>
                <a:gd name="connsiteX31" fmla="*/ 594360 w 618604"/>
                <a:gd name="connsiteY31" fmla="*/ 247650 h 354330"/>
                <a:gd name="connsiteX32" fmla="*/ 598170 w 618604"/>
                <a:gd name="connsiteY32" fmla="*/ 236220 h 354330"/>
                <a:gd name="connsiteX33" fmla="*/ 605790 w 618604"/>
                <a:gd name="connsiteY33" fmla="*/ 224790 h 354330"/>
                <a:gd name="connsiteX34" fmla="*/ 609600 w 618604"/>
                <a:gd name="connsiteY34" fmla="*/ 209550 h 354330"/>
                <a:gd name="connsiteX35" fmla="*/ 617220 w 618604"/>
                <a:gd name="connsiteY35" fmla="*/ 179070 h 354330"/>
                <a:gd name="connsiteX36" fmla="*/ 609600 w 618604"/>
                <a:gd name="connsiteY36" fmla="*/ 15240 h 354330"/>
                <a:gd name="connsiteX37" fmla="*/ 605790 w 618604"/>
                <a:gd name="connsiteY37" fmla="*/ 3810 h 354330"/>
                <a:gd name="connsiteX38" fmla="*/ 579120 w 618604"/>
                <a:gd name="connsiteY38" fmla="*/ 15240 h 354330"/>
                <a:gd name="connsiteX39" fmla="*/ 567690 w 618604"/>
                <a:gd name="connsiteY39" fmla="*/ 19050 h 354330"/>
                <a:gd name="connsiteX40" fmla="*/ 533400 w 618604"/>
                <a:gd name="connsiteY40" fmla="*/ 41910 h 354330"/>
                <a:gd name="connsiteX41" fmla="*/ 521970 w 618604"/>
                <a:gd name="connsiteY41" fmla="*/ 49530 h 354330"/>
                <a:gd name="connsiteX42" fmla="*/ 510540 w 618604"/>
                <a:gd name="connsiteY42" fmla="*/ 57150 h 354330"/>
                <a:gd name="connsiteX43" fmla="*/ 430530 w 618604"/>
                <a:gd name="connsiteY43" fmla="*/ 83820 h 354330"/>
                <a:gd name="connsiteX44" fmla="*/ 407670 w 618604"/>
                <a:gd name="connsiteY44" fmla="*/ 91440 h 354330"/>
                <a:gd name="connsiteX45" fmla="*/ 396240 w 618604"/>
                <a:gd name="connsiteY45" fmla="*/ 95250 h 354330"/>
                <a:gd name="connsiteX46" fmla="*/ 381000 w 618604"/>
                <a:gd name="connsiteY46" fmla="*/ 99060 h 354330"/>
                <a:gd name="connsiteX47" fmla="*/ 350520 w 618604"/>
                <a:gd name="connsiteY47" fmla="*/ 102870 h 354330"/>
                <a:gd name="connsiteX48" fmla="*/ 331470 w 618604"/>
                <a:gd name="connsiteY48" fmla="*/ 106680 h 354330"/>
                <a:gd name="connsiteX49" fmla="*/ 236220 w 618604"/>
                <a:gd name="connsiteY49" fmla="*/ 102870 h 354330"/>
                <a:gd name="connsiteX50" fmla="*/ 201930 w 618604"/>
                <a:gd name="connsiteY50" fmla="*/ 99060 h 354330"/>
                <a:gd name="connsiteX51" fmla="*/ 190500 w 618604"/>
                <a:gd name="connsiteY51" fmla="*/ 91440 h 354330"/>
                <a:gd name="connsiteX52" fmla="*/ 179070 w 618604"/>
                <a:gd name="connsiteY52" fmla="*/ 87630 h 354330"/>
                <a:gd name="connsiteX53" fmla="*/ 156210 w 618604"/>
                <a:gd name="connsiteY53" fmla="*/ 72390 h 354330"/>
                <a:gd name="connsiteX54" fmla="*/ 118110 w 618604"/>
                <a:gd name="connsiteY54" fmla="*/ 53340 h 354330"/>
                <a:gd name="connsiteX55" fmla="*/ 95250 w 618604"/>
                <a:gd name="connsiteY55" fmla="*/ 41910 h 354330"/>
                <a:gd name="connsiteX56" fmla="*/ 15240 w 618604"/>
                <a:gd name="connsiteY56" fmla="*/ 0 h 354330"/>
                <a:gd name="connsiteX0" fmla="*/ 15240 w 618604"/>
                <a:gd name="connsiteY0" fmla="*/ 0 h 354330"/>
                <a:gd name="connsiteX1" fmla="*/ 19050 w 618604"/>
                <a:gd name="connsiteY1" fmla="*/ 41910 h 354330"/>
                <a:gd name="connsiteX2" fmla="*/ 11430 w 618604"/>
                <a:gd name="connsiteY2" fmla="*/ 160020 h 354330"/>
                <a:gd name="connsiteX3" fmla="*/ 7620 w 618604"/>
                <a:gd name="connsiteY3" fmla="*/ 179070 h 354330"/>
                <a:gd name="connsiteX4" fmla="*/ 3810 w 618604"/>
                <a:gd name="connsiteY4" fmla="*/ 213360 h 354330"/>
                <a:gd name="connsiteX5" fmla="*/ 0 w 618604"/>
                <a:gd name="connsiteY5" fmla="*/ 243840 h 354330"/>
                <a:gd name="connsiteX6" fmla="*/ 11430 w 618604"/>
                <a:gd name="connsiteY6" fmla="*/ 247650 h 354330"/>
                <a:gd name="connsiteX7" fmla="*/ 30480 w 618604"/>
                <a:gd name="connsiteY7" fmla="*/ 251460 h 354330"/>
                <a:gd name="connsiteX8" fmla="*/ 41910 w 618604"/>
                <a:gd name="connsiteY8" fmla="*/ 259080 h 354330"/>
                <a:gd name="connsiteX9" fmla="*/ 68580 w 618604"/>
                <a:gd name="connsiteY9" fmla="*/ 266700 h 354330"/>
                <a:gd name="connsiteX10" fmla="*/ 80010 w 618604"/>
                <a:gd name="connsiteY10" fmla="*/ 270510 h 354330"/>
                <a:gd name="connsiteX11" fmla="*/ 91440 w 618604"/>
                <a:gd name="connsiteY11" fmla="*/ 281940 h 354330"/>
                <a:gd name="connsiteX12" fmla="*/ 106680 w 618604"/>
                <a:gd name="connsiteY12" fmla="*/ 304800 h 354330"/>
                <a:gd name="connsiteX13" fmla="*/ 129540 w 618604"/>
                <a:gd name="connsiteY13" fmla="*/ 316230 h 354330"/>
                <a:gd name="connsiteX14" fmla="*/ 140970 w 618604"/>
                <a:gd name="connsiteY14" fmla="*/ 320040 h 354330"/>
                <a:gd name="connsiteX15" fmla="*/ 152400 w 618604"/>
                <a:gd name="connsiteY15" fmla="*/ 327660 h 354330"/>
                <a:gd name="connsiteX16" fmla="*/ 186690 w 618604"/>
                <a:gd name="connsiteY16" fmla="*/ 339090 h 354330"/>
                <a:gd name="connsiteX17" fmla="*/ 198120 w 618604"/>
                <a:gd name="connsiteY17" fmla="*/ 342900 h 354330"/>
                <a:gd name="connsiteX18" fmla="*/ 209550 w 618604"/>
                <a:gd name="connsiteY18" fmla="*/ 346710 h 354330"/>
                <a:gd name="connsiteX19" fmla="*/ 255270 w 618604"/>
                <a:gd name="connsiteY19" fmla="*/ 354330 h 354330"/>
                <a:gd name="connsiteX20" fmla="*/ 392430 w 618604"/>
                <a:gd name="connsiteY20" fmla="*/ 350520 h 354330"/>
                <a:gd name="connsiteX21" fmla="*/ 434340 w 618604"/>
                <a:gd name="connsiteY21" fmla="*/ 342900 h 354330"/>
                <a:gd name="connsiteX22" fmla="*/ 468630 w 618604"/>
                <a:gd name="connsiteY22" fmla="*/ 331470 h 354330"/>
                <a:gd name="connsiteX23" fmla="*/ 480060 w 618604"/>
                <a:gd name="connsiteY23" fmla="*/ 327660 h 354330"/>
                <a:gd name="connsiteX24" fmla="*/ 502920 w 618604"/>
                <a:gd name="connsiteY24" fmla="*/ 312420 h 354330"/>
                <a:gd name="connsiteX25" fmla="*/ 514350 w 618604"/>
                <a:gd name="connsiteY25" fmla="*/ 304800 h 354330"/>
                <a:gd name="connsiteX26" fmla="*/ 521970 w 618604"/>
                <a:gd name="connsiteY26" fmla="*/ 293370 h 354330"/>
                <a:gd name="connsiteX27" fmla="*/ 537210 w 618604"/>
                <a:gd name="connsiteY27" fmla="*/ 289560 h 354330"/>
                <a:gd name="connsiteX28" fmla="*/ 560070 w 618604"/>
                <a:gd name="connsiteY28" fmla="*/ 274320 h 354330"/>
                <a:gd name="connsiteX29" fmla="*/ 560070 w 618604"/>
                <a:gd name="connsiteY29" fmla="*/ 274320 h 354330"/>
                <a:gd name="connsiteX30" fmla="*/ 571500 w 618604"/>
                <a:gd name="connsiteY30" fmla="*/ 262890 h 354330"/>
                <a:gd name="connsiteX31" fmla="*/ 594360 w 618604"/>
                <a:gd name="connsiteY31" fmla="*/ 247650 h 354330"/>
                <a:gd name="connsiteX32" fmla="*/ 598170 w 618604"/>
                <a:gd name="connsiteY32" fmla="*/ 236220 h 354330"/>
                <a:gd name="connsiteX33" fmla="*/ 605790 w 618604"/>
                <a:gd name="connsiteY33" fmla="*/ 224790 h 354330"/>
                <a:gd name="connsiteX34" fmla="*/ 609600 w 618604"/>
                <a:gd name="connsiteY34" fmla="*/ 209550 h 354330"/>
                <a:gd name="connsiteX35" fmla="*/ 617220 w 618604"/>
                <a:gd name="connsiteY35" fmla="*/ 179070 h 354330"/>
                <a:gd name="connsiteX36" fmla="*/ 609600 w 618604"/>
                <a:gd name="connsiteY36" fmla="*/ 15240 h 354330"/>
                <a:gd name="connsiteX37" fmla="*/ 605790 w 618604"/>
                <a:gd name="connsiteY37" fmla="*/ 3810 h 354330"/>
                <a:gd name="connsiteX38" fmla="*/ 579120 w 618604"/>
                <a:gd name="connsiteY38" fmla="*/ 15240 h 354330"/>
                <a:gd name="connsiteX39" fmla="*/ 567690 w 618604"/>
                <a:gd name="connsiteY39" fmla="*/ 19050 h 354330"/>
                <a:gd name="connsiteX40" fmla="*/ 533400 w 618604"/>
                <a:gd name="connsiteY40" fmla="*/ 41910 h 354330"/>
                <a:gd name="connsiteX41" fmla="*/ 521970 w 618604"/>
                <a:gd name="connsiteY41" fmla="*/ 49530 h 354330"/>
                <a:gd name="connsiteX42" fmla="*/ 510540 w 618604"/>
                <a:gd name="connsiteY42" fmla="*/ 57150 h 354330"/>
                <a:gd name="connsiteX43" fmla="*/ 430530 w 618604"/>
                <a:gd name="connsiteY43" fmla="*/ 83820 h 354330"/>
                <a:gd name="connsiteX44" fmla="*/ 407670 w 618604"/>
                <a:gd name="connsiteY44" fmla="*/ 91440 h 354330"/>
                <a:gd name="connsiteX45" fmla="*/ 396240 w 618604"/>
                <a:gd name="connsiteY45" fmla="*/ 95250 h 354330"/>
                <a:gd name="connsiteX46" fmla="*/ 381000 w 618604"/>
                <a:gd name="connsiteY46" fmla="*/ 99060 h 354330"/>
                <a:gd name="connsiteX47" fmla="*/ 350520 w 618604"/>
                <a:gd name="connsiteY47" fmla="*/ 102870 h 354330"/>
                <a:gd name="connsiteX48" fmla="*/ 331470 w 618604"/>
                <a:gd name="connsiteY48" fmla="*/ 106680 h 354330"/>
                <a:gd name="connsiteX49" fmla="*/ 236220 w 618604"/>
                <a:gd name="connsiteY49" fmla="*/ 102870 h 354330"/>
                <a:gd name="connsiteX50" fmla="*/ 201930 w 618604"/>
                <a:gd name="connsiteY50" fmla="*/ 99060 h 354330"/>
                <a:gd name="connsiteX51" fmla="*/ 190500 w 618604"/>
                <a:gd name="connsiteY51" fmla="*/ 91440 h 354330"/>
                <a:gd name="connsiteX52" fmla="*/ 179070 w 618604"/>
                <a:gd name="connsiteY52" fmla="*/ 87630 h 354330"/>
                <a:gd name="connsiteX53" fmla="*/ 118110 w 618604"/>
                <a:gd name="connsiteY53" fmla="*/ 53340 h 354330"/>
                <a:gd name="connsiteX54" fmla="*/ 95250 w 618604"/>
                <a:gd name="connsiteY54" fmla="*/ 41910 h 354330"/>
                <a:gd name="connsiteX55" fmla="*/ 15240 w 618604"/>
                <a:gd name="connsiteY55" fmla="*/ 0 h 354330"/>
                <a:gd name="connsiteX0" fmla="*/ 15240 w 618604"/>
                <a:gd name="connsiteY0" fmla="*/ 0 h 354330"/>
                <a:gd name="connsiteX1" fmla="*/ 19050 w 618604"/>
                <a:gd name="connsiteY1" fmla="*/ 41910 h 354330"/>
                <a:gd name="connsiteX2" fmla="*/ 11430 w 618604"/>
                <a:gd name="connsiteY2" fmla="*/ 160020 h 354330"/>
                <a:gd name="connsiteX3" fmla="*/ 7620 w 618604"/>
                <a:gd name="connsiteY3" fmla="*/ 179070 h 354330"/>
                <a:gd name="connsiteX4" fmla="*/ 3810 w 618604"/>
                <a:gd name="connsiteY4" fmla="*/ 213360 h 354330"/>
                <a:gd name="connsiteX5" fmla="*/ 0 w 618604"/>
                <a:gd name="connsiteY5" fmla="*/ 243840 h 354330"/>
                <a:gd name="connsiteX6" fmla="*/ 11430 w 618604"/>
                <a:gd name="connsiteY6" fmla="*/ 247650 h 354330"/>
                <a:gd name="connsiteX7" fmla="*/ 30480 w 618604"/>
                <a:gd name="connsiteY7" fmla="*/ 251460 h 354330"/>
                <a:gd name="connsiteX8" fmla="*/ 41910 w 618604"/>
                <a:gd name="connsiteY8" fmla="*/ 259080 h 354330"/>
                <a:gd name="connsiteX9" fmla="*/ 68580 w 618604"/>
                <a:gd name="connsiteY9" fmla="*/ 266700 h 354330"/>
                <a:gd name="connsiteX10" fmla="*/ 80010 w 618604"/>
                <a:gd name="connsiteY10" fmla="*/ 270510 h 354330"/>
                <a:gd name="connsiteX11" fmla="*/ 91440 w 618604"/>
                <a:gd name="connsiteY11" fmla="*/ 281940 h 354330"/>
                <a:gd name="connsiteX12" fmla="*/ 106680 w 618604"/>
                <a:gd name="connsiteY12" fmla="*/ 304800 h 354330"/>
                <a:gd name="connsiteX13" fmla="*/ 129540 w 618604"/>
                <a:gd name="connsiteY13" fmla="*/ 316230 h 354330"/>
                <a:gd name="connsiteX14" fmla="*/ 140970 w 618604"/>
                <a:gd name="connsiteY14" fmla="*/ 320040 h 354330"/>
                <a:gd name="connsiteX15" fmla="*/ 152400 w 618604"/>
                <a:gd name="connsiteY15" fmla="*/ 327660 h 354330"/>
                <a:gd name="connsiteX16" fmla="*/ 186690 w 618604"/>
                <a:gd name="connsiteY16" fmla="*/ 339090 h 354330"/>
                <a:gd name="connsiteX17" fmla="*/ 198120 w 618604"/>
                <a:gd name="connsiteY17" fmla="*/ 342900 h 354330"/>
                <a:gd name="connsiteX18" fmla="*/ 209550 w 618604"/>
                <a:gd name="connsiteY18" fmla="*/ 346710 h 354330"/>
                <a:gd name="connsiteX19" fmla="*/ 255270 w 618604"/>
                <a:gd name="connsiteY19" fmla="*/ 354330 h 354330"/>
                <a:gd name="connsiteX20" fmla="*/ 392430 w 618604"/>
                <a:gd name="connsiteY20" fmla="*/ 350520 h 354330"/>
                <a:gd name="connsiteX21" fmla="*/ 434340 w 618604"/>
                <a:gd name="connsiteY21" fmla="*/ 342900 h 354330"/>
                <a:gd name="connsiteX22" fmla="*/ 468630 w 618604"/>
                <a:gd name="connsiteY22" fmla="*/ 331470 h 354330"/>
                <a:gd name="connsiteX23" fmla="*/ 480060 w 618604"/>
                <a:gd name="connsiteY23" fmla="*/ 327660 h 354330"/>
                <a:gd name="connsiteX24" fmla="*/ 502920 w 618604"/>
                <a:gd name="connsiteY24" fmla="*/ 312420 h 354330"/>
                <a:gd name="connsiteX25" fmla="*/ 514350 w 618604"/>
                <a:gd name="connsiteY25" fmla="*/ 304800 h 354330"/>
                <a:gd name="connsiteX26" fmla="*/ 521970 w 618604"/>
                <a:gd name="connsiteY26" fmla="*/ 293370 h 354330"/>
                <a:gd name="connsiteX27" fmla="*/ 537210 w 618604"/>
                <a:gd name="connsiteY27" fmla="*/ 289560 h 354330"/>
                <a:gd name="connsiteX28" fmla="*/ 560070 w 618604"/>
                <a:gd name="connsiteY28" fmla="*/ 274320 h 354330"/>
                <a:gd name="connsiteX29" fmla="*/ 560070 w 618604"/>
                <a:gd name="connsiteY29" fmla="*/ 274320 h 354330"/>
                <a:gd name="connsiteX30" fmla="*/ 571500 w 618604"/>
                <a:gd name="connsiteY30" fmla="*/ 262890 h 354330"/>
                <a:gd name="connsiteX31" fmla="*/ 594360 w 618604"/>
                <a:gd name="connsiteY31" fmla="*/ 247650 h 354330"/>
                <a:gd name="connsiteX32" fmla="*/ 598170 w 618604"/>
                <a:gd name="connsiteY32" fmla="*/ 236220 h 354330"/>
                <a:gd name="connsiteX33" fmla="*/ 605790 w 618604"/>
                <a:gd name="connsiteY33" fmla="*/ 224790 h 354330"/>
                <a:gd name="connsiteX34" fmla="*/ 609600 w 618604"/>
                <a:gd name="connsiteY34" fmla="*/ 209550 h 354330"/>
                <a:gd name="connsiteX35" fmla="*/ 617220 w 618604"/>
                <a:gd name="connsiteY35" fmla="*/ 179070 h 354330"/>
                <a:gd name="connsiteX36" fmla="*/ 609600 w 618604"/>
                <a:gd name="connsiteY36" fmla="*/ 15240 h 354330"/>
                <a:gd name="connsiteX37" fmla="*/ 605790 w 618604"/>
                <a:gd name="connsiteY37" fmla="*/ 3810 h 354330"/>
                <a:gd name="connsiteX38" fmla="*/ 579120 w 618604"/>
                <a:gd name="connsiteY38" fmla="*/ 15240 h 354330"/>
                <a:gd name="connsiteX39" fmla="*/ 567690 w 618604"/>
                <a:gd name="connsiteY39" fmla="*/ 19050 h 354330"/>
                <a:gd name="connsiteX40" fmla="*/ 533400 w 618604"/>
                <a:gd name="connsiteY40" fmla="*/ 41910 h 354330"/>
                <a:gd name="connsiteX41" fmla="*/ 521970 w 618604"/>
                <a:gd name="connsiteY41" fmla="*/ 49530 h 354330"/>
                <a:gd name="connsiteX42" fmla="*/ 510540 w 618604"/>
                <a:gd name="connsiteY42" fmla="*/ 57150 h 354330"/>
                <a:gd name="connsiteX43" fmla="*/ 430530 w 618604"/>
                <a:gd name="connsiteY43" fmla="*/ 83820 h 354330"/>
                <a:gd name="connsiteX44" fmla="*/ 407670 w 618604"/>
                <a:gd name="connsiteY44" fmla="*/ 91440 h 354330"/>
                <a:gd name="connsiteX45" fmla="*/ 396240 w 618604"/>
                <a:gd name="connsiteY45" fmla="*/ 95250 h 354330"/>
                <a:gd name="connsiteX46" fmla="*/ 381000 w 618604"/>
                <a:gd name="connsiteY46" fmla="*/ 99060 h 354330"/>
                <a:gd name="connsiteX47" fmla="*/ 350520 w 618604"/>
                <a:gd name="connsiteY47" fmla="*/ 102870 h 354330"/>
                <a:gd name="connsiteX48" fmla="*/ 331470 w 618604"/>
                <a:gd name="connsiteY48" fmla="*/ 106680 h 354330"/>
                <a:gd name="connsiteX49" fmla="*/ 236220 w 618604"/>
                <a:gd name="connsiteY49" fmla="*/ 102870 h 354330"/>
                <a:gd name="connsiteX50" fmla="*/ 201930 w 618604"/>
                <a:gd name="connsiteY50" fmla="*/ 99060 h 354330"/>
                <a:gd name="connsiteX51" fmla="*/ 179070 w 618604"/>
                <a:gd name="connsiteY51" fmla="*/ 87630 h 354330"/>
                <a:gd name="connsiteX52" fmla="*/ 118110 w 618604"/>
                <a:gd name="connsiteY52" fmla="*/ 53340 h 354330"/>
                <a:gd name="connsiteX53" fmla="*/ 95250 w 618604"/>
                <a:gd name="connsiteY53" fmla="*/ 41910 h 354330"/>
                <a:gd name="connsiteX54" fmla="*/ 15240 w 618604"/>
                <a:gd name="connsiteY54" fmla="*/ 0 h 354330"/>
                <a:gd name="connsiteX0" fmla="*/ 15240 w 618604"/>
                <a:gd name="connsiteY0" fmla="*/ 0 h 354330"/>
                <a:gd name="connsiteX1" fmla="*/ 19050 w 618604"/>
                <a:gd name="connsiteY1" fmla="*/ 41910 h 354330"/>
                <a:gd name="connsiteX2" fmla="*/ 11430 w 618604"/>
                <a:gd name="connsiteY2" fmla="*/ 160020 h 354330"/>
                <a:gd name="connsiteX3" fmla="*/ 7620 w 618604"/>
                <a:gd name="connsiteY3" fmla="*/ 179070 h 354330"/>
                <a:gd name="connsiteX4" fmla="*/ 3810 w 618604"/>
                <a:gd name="connsiteY4" fmla="*/ 213360 h 354330"/>
                <a:gd name="connsiteX5" fmla="*/ 0 w 618604"/>
                <a:gd name="connsiteY5" fmla="*/ 243840 h 354330"/>
                <a:gd name="connsiteX6" fmla="*/ 11430 w 618604"/>
                <a:gd name="connsiteY6" fmla="*/ 247650 h 354330"/>
                <a:gd name="connsiteX7" fmla="*/ 30480 w 618604"/>
                <a:gd name="connsiteY7" fmla="*/ 251460 h 354330"/>
                <a:gd name="connsiteX8" fmla="*/ 41910 w 618604"/>
                <a:gd name="connsiteY8" fmla="*/ 259080 h 354330"/>
                <a:gd name="connsiteX9" fmla="*/ 68580 w 618604"/>
                <a:gd name="connsiteY9" fmla="*/ 266700 h 354330"/>
                <a:gd name="connsiteX10" fmla="*/ 80010 w 618604"/>
                <a:gd name="connsiteY10" fmla="*/ 270510 h 354330"/>
                <a:gd name="connsiteX11" fmla="*/ 91440 w 618604"/>
                <a:gd name="connsiteY11" fmla="*/ 281940 h 354330"/>
                <a:gd name="connsiteX12" fmla="*/ 106680 w 618604"/>
                <a:gd name="connsiteY12" fmla="*/ 304800 h 354330"/>
                <a:gd name="connsiteX13" fmla="*/ 129540 w 618604"/>
                <a:gd name="connsiteY13" fmla="*/ 316230 h 354330"/>
                <a:gd name="connsiteX14" fmla="*/ 140970 w 618604"/>
                <a:gd name="connsiteY14" fmla="*/ 320040 h 354330"/>
                <a:gd name="connsiteX15" fmla="*/ 152400 w 618604"/>
                <a:gd name="connsiteY15" fmla="*/ 327660 h 354330"/>
                <a:gd name="connsiteX16" fmla="*/ 186690 w 618604"/>
                <a:gd name="connsiteY16" fmla="*/ 339090 h 354330"/>
                <a:gd name="connsiteX17" fmla="*/ 198120 w 618604"/>
                <a:gd name="connsiteY17" fmla="*/ 342900 h 354330"/>
                <a:gd name="connsiteX18" fmla="*/ 209550 w 618604"/>
                <a:gd name="connsiteY18" fmla="*/ 346710 h 354330"/>
                <a:gd name="connsiteX19" fmla="*/ 255270 w 618604"/>
                <a:gd name="connsiteY19" fmla="*/ 354330 h 354330"/>
                <a:gd name="connsiteX20" fmla="*/ 392430 w 618604"/>
                <a:gd name="connsiteY20" fmla="*/ 350520 h 354330"/>
                <a:gd name="connsiteX21" fmla="*/ 434340 w 618604"/>
                <a:gd name="connsiteY21" fmla="*/ 342900 h 354330"/>
                <a:gd name="connsiteX22" fmla="*/ 468630 w 618604"/>
                <a:gd name="connsiteY22" fmla="*/ 331470 h 354330"/>
                <a:gd name="connsiteX23" fmla="*/ 480060 w 618604"/>
                <a:gd name="connsiteY23" fmla="*/ 327660 h 354330"/>
                <a:gd name="connsiteX24" fmla="*/ 502920 w 618604"/>
                <a:gd name="connsiteY24" fmla="*/ 312420 h 354330"/>
                <a:gd name="connsiteX25" fmla="*/ 514350 w 618604"/>
                <a:gd name="connsiteY25" fmla="*/ 304800 h 354330"/>
                <a:gd name="connsiteX26" fmla="*/ 521970 w 618604"/>
                <a:gd name="connsiteY26" fmla="*/ 293370 h 354330"/>
                <a:gd name="connsiteX27" fmla="*/ 537210 w 618604"/>
                <a:gd name="connsiteY27" fmla="*/ 289560 h 354330"/>
                <a:gd name="connsiteX28" fmla="*/ 560070 w 618604"/>
                <a:gd name="connsiteY28" fmla="*/ 274320 h 354330"/>
                <a:gd name="connsiteX29" fmla="*/ 560070 w 618604"/>
                <a:gd name="connsiteY29" fmla="*/ 274320 h 354330"/>
                <a:gd name="connsiteX30" fmla="*/ 571500 w 618604"/>
                <a:gd name="connsiteY30" fmla="*/ 262890 h 354330"/>
                <a:gd name="connsiteX31" fmla="*/ 594360 w 618604"/>
                <a:gd name="connsiteY31" fmla="*/ 247650 h 354330"/>
                <a:gd name="connsiteX32" fmla="*/ 598170 w 618604"/>
                <a:gd name="connsiteY32" fmla="*/ 236220 h 354330"/>
                <a:gd name="connsiteX33" fmla="*/ 605790 w 618604"/>
                <a:gd name="connsiteY33" fmla="*/ 224790 h 354330"/>
                <a:gd name="connsiteX34" fmla="*/ 609600 w 618604"/>
                <a:gd name="connsiteY34" fmla="*/ 209550 h 354330"/>
                <a:gd name="connsiteX35" fmla="*/ 617220 w 618604"/>
                <a:gd name="connsiteY35" fmla="*/ 179070 h 354330"/>
                <a:gd name="connsiteX36" fmla="*/ 609600 w 618604"/>
                <a:gd name="connsiteY36" fmla="*/ 15240 h 354330"/>
                <a:gd name="connsiteX37" fmla="*/ 605790 w 618604"/>
                <a:gd name="connsiteY37" fmla="*/ 3810 h 354330"/>
                <a:gd name="connsiteX38" fmla="*/ 579120 w 618604"/>
                <a:gd name="connsiteY38" fmla="*/ 15240 h 354330"/>
                <a:gd name="connsiteX39" fmla="*/ 567690 w 618604"/>
                <a:gd name="connsiteY39" fmla="*/ 19050 h 354330"/>
                <a:gd name="connsiteX40" fmla="*/ 533400 w 618604"/>
                <a:gd name="connsiteY40" fmla="*/ 41910 h 354330"/>
                <a:gd name="connsiteX41" fmla="*/ 521970 w 618604"/>
                <a:gd name="connsiteY41" fmla="*/ 49530 h 354330"/>
                <a:gd name="connsiteX42" fmla="*/ 510540 w 618604"/>
                <a:gd name="connsiteY42" fmla="*/ 57150 h 354330"/>
                <a:gd name="connsiteX43" fmla="*/ 430530 w 618604"/>
                <a:gd name="connsiteY43" fmla="*/ 83820 h 354330"/>
                <a:gd name="connsiteX44" fmla="*/ 407670 w 618604"/>
                <a:gd name="connsiteY44" fmla="*/ 91440 h 354330"/>
                <a:gd name="connsiteX45" fmla="*/ 396240 w 618604"/>
                <a:gd name="connsiteY45" fmla="*/ 95250 h 354330"/>
                <a:gd name="connsiteX46" fmla="*/ 381000 w 618604"/>
                <a:gd name="connsiteY46" fmla="*/ 99060 h 354330"/>
                <a:gd name="connsiteX47" fmla="*/ 350520 w 618604"/>
                <a:gd name="connsiteY47" fmla="*/ 102870 h 354330"/>
                <a:gd name="connsiteX48" fmla="*/ 331470 w 618604"/>
                <a:gd name="connsiteY48" fmla="*/ 106680 h 354330"/>
                <a:gd name="connsiteX49" fmla="*/ 236220 w 618604"/>
                <a:gd name="connsiteY49" fmla="*/ 102870 h 354330"/>
                <a:gd name="connsiteX50" fmla="*/ 179070 w 618604"/>
                <a:gd name="connsiteY50" fmla="*/ 87630 h 354330"/>
                <a:gd name="connsiteX51" fmla="*/ 118110 w 618604"/>
                <a:gd name="connsiteY51" fmla="*/ 53340 h 354330"/>
                <a:gd name="connsiteX52" fmla="*/ 95250 w 618604"/>
                <a:gd name="connsiteY52" fmla="*/ 41910 h 354330"/>
                <a:gd name="connsiteX53" fmla="*/ 15240 w 618604"/>
                <a:gd name="connsiteY53" fmla="*/ 0 h 354330"/>
                <a:gd name="connsiteX0" fmla="*/ 15240 w 618604"/>
                <a:gd name="connsiteY0" fmla="*/ 0 h 354330"/>
                <a:gd name="connsiteX1" fmla="*/ 19050 w 618604"/>
                <a:gd name="connsiteY1" fmla="*/ 41910 h 354330"/>
                <a:gd name="connsiteX2" fmla="*/ 11430 w 618604"/>
                <a:gd name="connsiteY2" fmla="*/ 160020 h 354330"/>
                <a:gd name="connsiteX3" fmla="*/ 7620 w 618604"/>
                <a:gd name="connsiteY3" fmla="*/ 179070 h 354330"/>
                <a:gd name="connsiteX4" fmla="*/ 3810 w 618604"/>
                <a:gd name="connsiteY4" fmla="*/ 213360 h 354330"/>
                <a:gd name="connsiteX5" fmla="*/ 0 w 618604"/>
                <a:gd name="connsiteY5" fmla="*/ 243840 h 354330"/>
                <a:gd name="connsiteX6" fmla="*/ 11430 w 618604"/>
                <a:gd name="connsiteY6" fmla="*/ 247650 h 354330"/>
                <a:gd name="connsiteX7" fmla="*/ 30480 w 618604"/>
                <a:gd name="connsiteY7" fmla="*/ 251460 h 354330"/>
                <a:gd name="connsiteX8" fmla="*/ 41910 w 618604"/>
                <a:gd name="connsiteY8" fmla="*/ 259080 h 354330"/>
                <a:gd name="connsiteX9" fmla="*/ 68580 w 618604"/>
                <a:gd name="connsiteY9" fmla="*/ 266700 h 354330"/>
                <a:gd name="connsiteX10" fmla="*/ 80010 w 618604"/>
                <a:gd name="connsiteY10" fmla="*/ 270510 h 354330"/>
                <a:gd name="connsiteX11" fmla="*/ 91440 w 618604"/>
                <a:gd name="connsiteY11" fmla="*/ 281940 h 354330"/>
                <a:gd name="connsiteX12" fmla="*/ 106680 w 618604"/>
                <a:gd name="connsiteY12" fmla="*/ 304800 h 354330"/>
                <a:gd name="connsiteX13" fmla="*/ 129540 w 618604"/>
                <a:gd name="connsiteY13" fmla="*/ 316230 h 354330"/>
                <a:gd name="connsiteX14" fmla="*/ 140970 w 618604"/>
                <a:gd name="connsiteY14" fmla="*/ 320040 h 354330"/>
                <a:gd name="connsiteX15" fmla="*/ 152400 w 618604"/>
                <a:gd name="connsiteY15" fmla="*/ 327660 h 354330"/>
                <a:gd name="connsiteX16" fmla="*/ 186690 w 618604"/>
                <a:gd name="connsiteY16" fmla="*/ 339090 h 354330"/>
                <a:gd name="connsiteX17" fmla="*/ 198120 w 618604"/>
                <a:gd name="connsiteY17" fmla="*/ 342900 h 354330"/>
                <a:gd name="connsiteX18" fmla="*/ 209550 w 618604"/>
                <a:gd name="connsiteY18" fmla="*/ 346710 h 354330"/>
                <a:gd name="connsiteX19" fmla="*/ 255270 w 618604"/>
                <a:gd name="connsiteY19" fmla="*/ 354330 h 354330"/>
                <a:gd name="connsiteX20" fmla="*/ 392430 w 618604"/>
                <a:gd name="connsiteY20" fmla="*/ 350520 h 354330"/>
                <a:gd name="connsiteX21" fmla="*/ 434340 w 618604"/>
                <a:gd name="connsiteY21" fmla="*/ 342900 h 354330"/>
                <a:gd name="connsiteX22" fmla="*/ 468630 w 618604"/>
                <a:gd name="connsiteY22" fmla="*/ 331470 h 354330"/>
                <a:gd name="connsiteX23" fmla="*/ 480060 w 618604"/>
                <a:gd name="connsiteY23" fmla="*/ 327660 h 354330"/>
                <a:gd name="connsiteX24" fmla="*/ 502920 w 618604"/>
                <a:gd name="connsiteY24" fmla="*/ 312420 h 354330"/>
                <a:gd name="connsiteX25" fmla="*/ 514350 w 618604"/>
                <a:gd name="connsiteY25" fmla="*/ 304800 h 354330"/>
                <a:gd name="connsiteX26" fmla="*/ 521970 w 618604"/>
                <a:gd name="connsiteY26" fmla="*/ 293370 h 354330"/>
                <a:gd name="connsiteX27" fmla="*/ 537210 w 618604"/>
                <a:gd name="connsiteY27" fmla="*/ 289560 h 354330"/>
                <a:gd name="connsiteX28" fmla="*/ 560070 w 618604"/>
                <a:gd name="connsiteY28" fmla="*/ 274320 h 354330"/>
                <a:gd name="connsiteX29" fmla="*/ 560070 w 618604"/>
                <a:gd name="connsiteY29" fmla="*/ 274320 h 354330"/>
                <a:gd name="connsiteX30" fmla="*/ 571500 w 618604"/>
                <a:gd name="connsiteY30" fmla="*/ 262890 h 354330"/>
                <a:gd name="connsiteX31" fmla="*/ 594360 w 618604"/>
                <a:gd name="connsiteY31" fmla="*/ 247650 h 354330"/>
                <a:gd name="connsiteX32" fmla="*/ 598170 w 618604"/>
                <a:gd name="connsiteY32" fmla="*/ 236220 h 354330"/>
                <a:gd name="connsiteX33" fmla="*/ 605790 w 618604"/>
                <a:gd name="connsiteY33" fmla="*/ 224790 h 354330"/>
                <a:gd name="connsiteX34" fmla="*/ 609600 w 618604"/>
                <a:gd name="connsiteY34" fmla="*/ 209550 h 354330"/>
                <a:gd name="connsiteX35" fmla="*/ 617220 w 618604"/>
                <a:gd name="connsiteY35" fmla="*/ 179070 h 354330"/>
                <a:gd name="connsiteX36" fmla="*/ 609600 w 618604"/>
                <a:gd name="connsiteY36" fmla="*/ 15240 h 354330"/>
                <a:gd name="connsiteX37" fmla="*/ 605790 w 618604"/>
                <a:gd name="connsiteY37" fmla="*/ 3810 h 354330"/>
                <a:gd name="connsiteX38" fmla="*/ 579120 w 618604"/>
                <a:gd name="connsiteY38" fmla="*/ 15240 h 354330"/>
                <a:gd name="connsiteX39" fmla="*/ 567690 w 618604"/>
                <a:gd name="connsiteY39" fmla="*/ 19050 h 354330"/>
                <a:gd name="connsiteX40" fmla="*/ 533400 w 618604"/>
                <a:gd name="connsiteY40" fmla="*/ 41910 h 354330"/>
                <a:gd name="connsiteX41" fmla="*/ 521970 w 618604"/>
                <a:gd name="connsiteY41" fmla="*/ 49530 h 354330"/>
                <a:gd name="connsiteX42" fmla="*/ 510540 w 618604"/>
                <a:gd name="connsiteY42" fmla="*/ 57150 h 354330"/>
                <a:gd name="connsiteX43" fmla="*/ 430530 w 618604"/>
                <a:gd name="connsiteY43" fmla="*/ 83820 h 354330"/>
                <a:gd name="connsiteX44" fmla="*/ 407670 w 618604"/>
                <a:gd name="connsiteY44" fmla="*/ 91440 h 354330"/>
                <a:gd name="connsiteX45" fmla="*/ 396240 w 618604"/>
                <a:gd name="connsiteY45" fmla="*/ 95250 h 354330"/>
                <a:gd name="connsiteX46" fmla="*/ 381000 w 618604"/>
                <a:gd name="connsiteY46" fmla="*/ 99060 h 354330"/>
                <a:gd name="connsiteX47" fmla="*/ 350520 w 618604"/>
                <a:gd name="connsiteY47" fmla="*/ 102870 h 354330"/>
                <a:gd name="connsiteX48" fmla="*/ 236220 w 618604"/>
                <a:gd name="connsiteY48" fmla="*/ 102870 h 354330"/>
                <a:gd name="connsiteX49" fmla="*/ 179070 w 618604"/>
                <a:gd name="connsiteY49" fmla="*/ 87630 h 354330"/>
                <a:gd name="connsiteX50" fmla="*/ 118110 w 618604"/>
                <a:gd name="connsiteY50" fmla="*/ 53340 h 354330"/>
                <a:gd name="connsiteX51" fmla="*/ 95250 w 618604"/>
                <a:gd name="connsiteY51" fmla="*/ 41910 h 354330"/>
                <a:gd name="connsiteX52" fmla="*/ 15240 w 618604"/>
                <a:gd name="connsiteY52" fmla="*/ 0 h 354330"/>
                <a:gd name="connsiteX0" fmla="*/ 15240 w 618604"/>
                <a:gd name="connsiteY0" fmla="*/ 0 h 354330"/>
                <a:gd name="connsiteX1" fmla="*/ 19050 w 618604"/>
                <a:gd name="connsiteY1" fmla="*/ 41910 h 354330"/>
                <a:gd name="connsiteX2" fmla="*/ 11430 w 618604"/>
                <a:gd name="connsiteY2" fmla="*/ 160020 h 354330"/>
                <a:gd name="connsiteX3" fmla="*/ 7620 w 618604"/>
                <a:gd name="connsiteY3" fmla="*/ 179070 h 354330"/>
                <a:gd name="connsiteX4" fmla="*/ 3810 w 618604"/>
                <a:gd name="connsiteY4" fmla="*/ 213360 h 354330"/>
                <a:gd name="connsiteX5" fmla="*/ 0 w 618604"/>
                <a:gd name="connsiteY5" fmla="*/ 243840 h 354330"/>
                <a:gd name="connsiteX6" fmla="*/ 11430 w 618604"/>
                <a:gd name="connsiteY6" fmla="*/ 247650 h 354330"/>
                <a:gd name="connsiteX7" fmla="*/ 30480 w 618604"/>
                <a:gd name="connsiteY7" fmla="*/ 251460 h 354330"/>
                <a:gd name="connsiteX8" fmla="*/ 41910 w 618604"/>
                <a:gd name="connsiteY8" fmla="*/ 259080 h 354330"/>
                <a:gd name="connsiteX9" fmla="*/ 68580 w 618604"/>
                <a:gd name="connsiteY9" fmla="*/ 266700 h 354330"/>
                <a:gd name="connsiteX10" fmla="*/ 80010 w 618604"/>
                <a:gd name="connsiteY10" fmla="*/ 270510 h 354330"/>
                <a:gd name="connsiteX11" fmla="*/ 91440 w 618604"/>
                <a:gd name="connsiteY11" fmla="*/ 281940 h 354330"/>
                <a:gd name="connsiteX12" fmla="*/ 106680 w 618604"/>
                <a:gd name="connsiteY12" fmla="*/ 304800 h 354330"/>
                <a:gd name="connsiteX13" fmla="*/ 129540 w 618604"/>
                <a:gd name="connsiteY13" fmla="*/ 316230 h 354330"/>
                <a:gd name="connsiteX14" fmla="*/ 140970 w 618604"/>
                <a:gd name="connsiteY14" fmla="*/ 320040 h 354330"/>
                <a:gd name="connsiteX15" fmla="*/ 152400 w 618604"/>
                <a:gd name="connsiteY15" fmla="*/ 327660 h 354330"/>
                <a:gd name="connsiteX16" fmla="*/ 186690 w 618604"/>
                <a:gd name="connsiteY16" fmla="*/ 339090 h 354330"/>
                <a:gd name="connsiteX17" fmla="*/ 198120 w 618604"/>
                <a:gd name="connsiteY17" fmla="*/ 342900 h 354330"/>
                <a:gd name="connsiteX18" fmla="*/ 209550 w 618604"/>
                <a:gd name="connsiteY18" fmla="*/ 346710 h 354330"/>
                <a:gd name="connsiteX19" fmla="*/ 255270 w 618604"/>
                <a:gd name="connsiteY19" fmla="*/ 354330 h 354330"/>
                <a:gd name="connsiteX20" fmla="*/ 392430 w 618604"/>
                <a:gd name="connsiteY20" fmla="*/ 350520 h 354330"/>
                <a:gd name="connsiteX21" fmla="*/ 434340 w 618604"/>
                <a:gd name="connsiteY21" fmla="*/ 342900 h 354330"/>
                <a:gd name="connsiteX22" fmla="*/ 468630 w 618604"/>
                <a:gd name="connsiteY22" fmla="*/ 331470 h 354330"/>
                <a:gd name="connsiteX23" fmla="*/ 480060 w 618604"/>
                <a:gd name="connsiteY23" fmla="*/ 327660 h 354330"/>
                <a:gd name="connsiteX24" fmla="*/ 502920 w 618604"/>
                <a:gd name="connsiteY24" fmla="*/ 312420 h 354330"/>
                <a:gd name="connsiteX25" fmla="*/ 514350 w 618604"/>
                <a:gd name="connsiteY25" fmla="*/ 304800 h 354330"/>
                <a:gd name="connsiteX26" fmla="*/ 521970 w 618604"/>
                <a:gd name="connsiteY26" fmla="*/ 293370 h 354330"/>
                <a:gd name="connsiteX27" fmla="*/ 537210 w 618604"/>
                <a:gd name="connsiteY27" fmla="*/ 289560 h 354330"/>
                <a:gd name="connsiteX28" fmla="*/ 560070 w 618604"/>
                <a:gd name="connsiteY28" fmla="*/ 274320 h 354330"/>
                <a:gd name="connsiteX29" fmla="*/ 560070 w 618604"/>
                <a:gd name="connsiteY29" fmla="*/ 274320 h 354330"/>
                <a:gd name="connsiteX30" fmla="*/ 571500 w 618604"/>
                <a:gd name="connsiteY30" fmla="*/ 262890 h 354330"/>
                <a:gd name="connsiteX31" fmla="*/ 594360 w 618604"/>
                <a:gd name="connsiteY31" fmla="*/ 247650 h 354330"/>
                <a:gd name="connsiteX32" fmla="*/ 598170 w 618604"/>
                <a:gd name="connsiteY32" fmla="*/ 236220 h 354330"/>
                <a:gd name="connsiteX33" fmla="*/ 605790 w 618604"/>
                <a:gd name="connsiteY33" fmla="*/ 224790 h 354330"/>
                <a:gd name="connsiteX34" fmla="*/ 609600 w 618604"/>
                <a:gd name="connsiteY34" fmla="*/ 209550 h 354330"/>
                <a:gd name="connsiteX35" fmla="*/ 617220 w 618604"/>
                <a:gd name="connsiteY35" fmla="*/ 179070 h 354330"/>
                <a:gd name="connsiteX36" fmla="*/ 609600 w 618604"/>
                <a:gd name="connsiteY36" fmla="*/ 15240 h 354330"/>
                <a:gd name="connsiteX37" fmla="*/ 605790 w 618604"/>
                <a:gd name="connsiteY37" fmla="*/ 3810 h 354330"/>
                <a:gd name="connsiteX38" fmla="*/ 579120 w 618604"/>
                <a:gd name="connsiteY38" fmla="*/ 15240 h 354330"/>
                <a:gd name="connsiteX39" fmla="*/ 567690 w 618604"/>
                <a:gd name="connsiteY39" fmla="*/ 19050 h 354330"/>
                <a:gd name="connsiteX40" fmla="*/ 533400 w 618604"/>
                <a:gd name="connsiteY40" fmla="*/ 41910 h 354330"/>
                <a:gd name="connsiteX41" fmla="*/ 521970 w 618604"/>
                <a:gd name="connsiteY41" fmla="*/ 49530 h 354330"/>
                <a:gd name="connsiteX42" fmla="*/ 510540 w 618604"/>
                <a:gd name="connsiteY42" fmla="*/ 57150 h 354330"/>
                <a:gd name="connsiteX43" fmla="*/ 430530 w 618604"/>
                <a:gd name="connsiteY43" fmla="*/ 83820 h 354330"/>
                <a:gd name="connsiteX44" fmla="*/ 407670 w 618604"/>
                <a:gd name="connsiteY44" fmla="*/ 91440 h 354330"/>
                <a:gd name="connsiteX45" fmla="*/ 396240 w 618604"/>
                <a:gd name="connsiteY45" fmla="*/ 95250 h 354330"/>
                <a:gd name="connsiteX46" fmla="*/ 350520 w 618604"/>
                <a:gd name="connsiteY46" fmla="*/ 102870 h 354330"/>
                <a:gd name="connsiteX47" fmla="*/ 236220 w 618604"/>
                <a:gd name="connsiteY47" fmla="*/ 102870 h 354330"/>
                <a:gd name="connsiteX48" fmla="*/ 179070 w 618604"/>
                <a:gd name="connsiteY48" fmla="*/ 87630 h 354330"/>
                <a:gd name="connsiteX49" fmla="*/ 118110 w 618604"/>
                <a:gd name="connsiteY49" fmla="*/ 53340 h 354330"/>
                <a:gd name="connsiteX50" fmla="*/ 95250 w 618604"/>
                <a:gd name="connsiteY50" fmla="*/ 41910 h 354330"/>
                <a:gd name="connsiteX51" fmla="*/ 15240 w 618604"/>
                <a:gd name="connsiteY51" fmla="*/ 0 h 354330"/>
                <a:gd name="connsiteX0" fmla="*/ 15240 w 618604"/>
                <a:gd name="connsiteY0" fmla="*/ 0 h 354330"/>
                <a:gd name="connsiteX1" fmla="*/ 19050 w 618604"/>
                <a:gd name="connsiteY1" fmla="*/ 41910 h 354330"/>
                <a:gd name="connsiteX2" fmla="*/ 11430 w 618604"/>
                <a:gd name="connsiteY2" fmla="*/ 160020 h 354330"/>
                <a:gd name="connsiteX3" fmla="*/ 7620 w 618604"/>
                <a:gd name="connsiteY3" fmla="*/ 179070 h 354330"/>
                <a:gd name="connsiteX4" fmla="*/ 3810 w 618604"/>
                <a:gd name="connsiteY4" fmla="*/ 213360 h 354330"/>
                <a:gd name="connsiteX5" fmla="*/ 0 w 618604"/>
                <a:gd name="connsiteY5" fmla="*/ 243840 h 354330"/>
                <a:gd name="connsiteX6" fmla="*/ 11430 w 618604"/>
                <a:gd name="connsiteY6" fmla="*/ 247650 h 354330"/>
                <a:gd name="connsiteX7" fmla="*/ 30480 w 618604"/>
                <a:gd name="connsiteY7" fmla="*/ 251460 h 354330"/>
                <a:gd name="connsiteX8" fmla="*/ 41910 w 618604"/>
                <a:gd name="connsiteY8" fmla="*/ 259080 h 354330"/>
                <a:gd name="connsiteX9" fmla="*/ 68580 w 618604"/>
                <a:gd name="connsiteY9" fmla="*/ 266700 h 354330"/>
                <a:gd name="connsiteX10" fmla="*/ 80010 w 618604"/>
                <a:gd name="connsiteY10" fmla="*/ 270510 h 354330"/>
                <a:gd name="connsiteX11" fmla="*/ 91440 w 618604"/>
                <a:gd name="connsiteY11" fmla="*/ 281940 h 354330"/>
                <a:gd name="connsiteX12" fmla="*/ 106680 w 618604"/>
                <a:gd name="connsiteY12" fmla="*/ 304800 h 354330"/>
                <a:gd name="connsiteX13" fmla="*/ 129540 w 618604"/>
                <a:gd name="connsiteY13" fmla="*/ 316230 h 354330"/>
                <a:gd name="connsiteX14" fmla="*/ 140970 w 618604"/>
                <a:gd name="connsiteY14" fmla="*/ 320040 h 354330"/>
                <a:gd name="connsiteX15" fmla="*/ 152400 w 618604"/>
                <a:gd name="connsiteY15" fmla="*/ 327660 h 354330"/>
                <a:gd name="connsiteX16" fmla="*/ 186690 w 618604"/>
                <a:gd name="connsiteY16" fmla="*/ 339090 h 354330"/>
                <a:gd name="connsiteX17" fmla="*/ 198120 w 618604"/>
                <a:gd name="connsiteY17" fmla="*/ 342900 h 354330"/>
                <a:gd name="connsiteX18" fmla="*/ 209550 w 618604"/>
                <a:gd name="connsiteY18" fmla="*/ 346710 h 354330"/>
                <a:gd name="connsiteX19" fmla="*/ 255270 w 618604"/>
                <a:gd name="connsiteY19" fmla="*/ 354330 h 354330"/>
                <a:gd name="connsiteX20" fmla="*/ 392430 w 618604"/>
                <a:gd name="connsiteY20" fmla="*/ 350520 h 354330"/>
                <a:gd name="connsiteX21" fmla="*/ 434340 w 618604"/>
                <a:gd name="connsiteY21" fmla="*/ 342900 h 354330"/>
                <a:gd name="connsiteX22" fmla="*/ 468630 w 618604"/>
                <a:gd name="connsiteY22" fmla="*/ 331470 h 354330"/>
                <a:gd name="connsiteX23" fmla="*/ 480060 w 618604"/>
                <a:gd name="connsiteY23" fmla="*/ 327660 h 354330"/>
                <a:gd name="connsiteX24" fmla="*/ 502920 w 618604"/>
                <a:gd name="connsiteY24" fmla="*/ 312420 h 354330"/>
                <a:gd name="connsiteX25" fmla="*/ 514350 w 618604"/>
                <a:gd name="connsiteY25" fmla="*/ 304800 h 354330"/>
                <a:gd name="connsiteX26" fmla="*/ 521970 w 618604"/>
                <a:gd name="connsiteY26" fmla="*/ 293370 h 354330"/>
                <a:gd name="connsiteX27" fmla="*/ 537210 w 618604"/>
                <a:gd name="connsiteY27" fmla="*/ 289560 h 354330"/>
                <a:gd name="connsiteX28" fmla="*/ 560070 w 618604"/>
                <a:gd name="connsiteY28" fmla="*/ 274320 h 354330"/>
                <a:gd name="connsiteX29" fmla="*/ 560070 w 618604"/>
                <a:gd name="connsiteY29" fmla="*/ 274320 h 354330"/>
                <a:gd name="connsiteX30" fmla="*/ 571500 w 618604"/>
                <a:gd name="connsiteY30" fmla="*/ 262890 h 354330"/>
                <a:gd name="connsiteX31" fmla="*/ 594360 w 618604"/>
                <a:gd name="connsiteY31" fmla="*/ 247650 h 354330"/>
                <a:gd name="connsiteX32" fmla="*/ 598170 w 618604"/>
                <a:gd name="connsiteY32" fmla="*/ 236220 h 354330"/>
                <a:gd name="connsiteX33" fmla="*/ 605790 w 618604"/>
                <a:gd name="connsiteY33" fmla="*/ 224790 h 354330"/>
                <a:gd name="connsiteX34" fmla="*/ 609600 w 618604"/>
                <a:gd name="connsiteY34" fmla="*/ 209550 h 354330"/>
                <a:gd name="connsiteX35" fmla="*/ 617220 w 618604"/>
                <a:gd name="connsiteY35" fmla="*/ 179070 h 354330"/>
                <a:gd name="connsiteX36" fmla="*/ 609600 w 618604"/>
                <a:gd name="connsiteY36" fmla="*/ 15240 h 354330"/>
                <a:gd name="connsiteX37" fmla="*/ 605790 w 618604"/>
                <a:gd name="connsiteY37" fmla="*/ 3810 h 354330"/>
                <a:gd name="connsiteX38" fmla="*/ 579120 w 618604"/>
                <a:gd name="connsiteY38" fmla="*/ 15240 h 354330"/>
                <a:gd name="connsiteX39" fmla="*/ 567690 w 618604"/>
                <a:gd name="connsiteY39" fmla="*/ 19050 h 354330"/>
                <a:gd name="connsiteX40" fmla="*/ 533400 w 618604"/>
                <a:gd name="connsiteY40" fmla="*/ 41910 h 354330"/>
                <a:gd name="connsiteX41" fmla="*/ 521970 w 618604"/>
                <a:gd name="connsiteY41" fmla="*/ 49530 h 354330"/>
                <a:gd name="connsiteX42" fmla="*/ 510540 w 618604"/>
                <a:gd name="connsiteY42" fmla="*/ 57150 h 354330"/>
                <a:gd name="connsiteX43" fmla="*/ 430530 w 618604"/>
                <a:gd name="connsiteY43" fmla="*/ 83820 h 354330"/>
                <a:gd name="connsiteX44" fmla="*/ 407670 w 618604"/>
                <a:gd name="connsiteY44" fmla="*/ 91440 h 354330"/>
                <a:gd name="connsiteX45" fmla="*/ 350520 w 618604"/>
                <a:gd name="connsiteY45" fmla="*/ 102870 h 354330"/>
                <a:gd name="connsiteX46" fmla="*/ 236220 w 618604"/>
                <a:gd name="connsiteY46" fmla="*/ 102870 h 354330"/>
                <a:gd name="connsiteX47" fmla="*/ 179070 w 618604"/>
                <a:gd name="connsiteY47" fmla="*/ 87630 h 354330"/>
                <a:gd name="connsiteX48" fmla="*/ 118110 w 618604"/>
                <a:gd name="connsiteY48" fmla="*/ 53340 h 354330"/>
                <a:gd name="connsiteX49" fmla="*/ 95250 w 618604"/>
                <a:gd name="connsiteY49" fmla="*/ 41910 h 354330"/>
                <a:gd name="connsiteX50" fmla="*/ 15240 w 618604"/>
                <a:gd name="connsiteY50" fmla="*/ 0 h 354330"/>
                <a:gd name="connsiteX0" fmla="*/ 15240 w 618604"/>
                <a:gd name="connsiteY0" fmla="*/ 0 h 354330"/>
                <a:gd name="connsiteX1" fmla="*/ 19050 w 618604"/>
                <a:gd name="connsiteY1" fmla="*/ 41910 h 354330"/>
                <a:gd name="connsiteX2" fmla="*/ 11430 w 618604"/>
                <a:gd name="connsiteY2" fmla="*/ 160020 h 354330"/>
                <a:gd name="connsiteX3" fmla="*/ 7620 w 618604"/>
                <a:gd name="connsiteY3" fmla="*/ 179070 h 354330"/>
                <a:gd name="connsiteX4" fmla="*/ 3810 w 618604"/>
                <a:gd name="connsiteY4" fmla="*/ 213360 h 354330"/>
                <a:gd name="connsiteX5" fmla="*/ 0 w 618604"/>
                <a:gd name="connsiteY5" fmla="*/ 243840 h 354330"/>
                <a:gd name="connsiteX6" fmla="*/ 11430 w 618604"/>
                <a:gd name="connsiteY6" fmla="*/ 247650 h 354330"/>
                <a:gd name="connsiteX7" fmla="*/ 30480 w 618604"/>
                <a:gd name="connsiteY7" fmla="*/ 251460 h 354330"/>
                <a:gd name="connsiteX8" fmla="*/ 41910 w 618604"/>
                <a:gd name="connsiteY8" fmla="*/ 259080 h 354330"/>
                <a:gd name="connsiteX9" fmla="*/ 68580 w 618604"/>
                <a:gd name="connsiteY9" fmla="*/ 266700 h 354330"/>
                <a:gd name="connsiteX10" fmla="*/ 80010 w 618604"/>
                <a:gd name="connsiteY10" fmla="*/ 270510 h 354330"/>
                <a:gd name="connsiteX11" fmla="*/ 91440 w 618604"/>
                <a:gd name="connsiteY11" fmla="*/ 281940 h 354330"/>
                <a:gd name="connsiteX12" fmla="*/ 106680 w 618604"/>
                <a:gd name="connsiteY12" fmla="*/ 304800 h 354330"/>
                <a:gd name="connsiteX13" fmla="*/ 129540 w 618604"/>
                <a:gd name="connsiteY13" fmla="*/ 316230 h 354330"/>
                <a:gd name="connsiteX14" fmla="*/ 140970 w 618604"/>
                <a:gd name="connsiteY14" fmla="*/ 320040 h 354330"/>
                <a:gd name="connsiteX15" fmla="*/ 152400 w 618604"/>
                <a:gd name="connsiteY15" fmla="*/ 327660 h 354330"/>
                <a:gd name="connsiteX16" fmla="*/ 186690 w 618604"/>
                <a:gd name="connsiteY16" fmla="*/ 339090 h 354330"/>
                <a:gd name="connsiteX17" fmla="*/ 198120 w 618604"/>
                <a:gd name="connsiteY17" fmla="*/ 342900 h 354330"/>
                <a:gd name="connsiteX18" fmla="*/ 209550 w 618604"/>
                <a:gd name="connsiteY18" fmla="*/ 346710 h 354330"/>
                <a:gd name="connsiteX19" fmla="*/ 255270 w 618604"/>
                <a:gd name="connsiteY19" fmla="*/ 354330 h 354330"/>
                <a:gd name="connsiteX20" fmla="*/ 392430 w 618604"/>
                <a:gd name="connsiteY20" fmla="*/ 350520 h 354330"/>
                <a:gd name="connsiteX21" fmla="*/ 434340 w 618604"/>
                <a:gd name="connsiteY21" fmla="*/ 342900 h 354330"/>
                <a:gd name="connsiteX22" fmla="*/ 468630 w 618604"/>
                <a:gd name="connsiteY22" fmla="*/ 331470 h 354330"/>
                <a:gd name="connsiteX23" fmla="*/ 480060 w 618604"/>
                <a:gd name="connsiteY23" fmla="*/ 327660 h 354330"/>
                <a:gd name="connsiteX24" fmla="*/ 502920 w 618604"/>
                <a:gd name="connsiteY24" fmla="*/ 312420 h 354330"/>
                <a:gd name="connsiteX25" fmla="*/ 514350 w 618604"/>
                <a:gd name="connsiteY25" fmla="*/ 304800 h 354330"/>
                <a:gd name="connsiteX26" fmla="*/ 521970 w 618604"/>
                <a:gd name="connsiteY26" fmla="*/ 293370 h 354330"/>
                <a:gd name="connsiteX27" fmla="*/ 537210 w 618604"/>
                <a:gd name="connsiteY27" fmla="*/ 289560 h 354330"/>
                <a:gd name="connsiteX28" fmla="*/ 560070 w 618604"/>
                <a:gd name="connsiteY28" fmla="*/ 274320 h 354330"/>
                <a:gd name="connsiteX29" fmla="*/ 560070 w 618604"/>
                <a:gd name="connsiteY29" fmla="*/ 274320 h 354330"/>
                <a:gd name="connsiteX30" fmla="*/ 571500 w 618604"/>
                <a:gd name="connsiteY30" fmla="*/ 262890 h 354330"/>
                <a:gd name="connsiteX31" fmla="*/ 594360 w 618604"/>
                <a:gd name="connsiteY31" fmla="*/ 247650 h 354330"/>
                <a:gd name="connsiteX32" fmla="*/ 598170 w 618604"/>
                <a:gd name="connsiteY32" fmla="*/ 236220 h 354330"/>
                <a:gd name="connsiteX33" fmla="*/ 605790 w 618604"/>
                <a:gd name="connsiteY33" fmla="*/ 224790 h 354330"/>
                <a:gd name="connsiteX34" fmla="*/ 609600 w 618604"/>
                <a:gd name="connsiteY34" fmla="*/ 209550 h 354330"/>
                <a:gd name="connsiteX35" fmla="*/ 617220 w 618604"/>
                <a:gd name="connsiteY35" fmla="*/ 179070 h 354330"/>
                <a:gd name="connsiteX36" fmla="*/ 609600 w 618604"/>
                <a:gd name="connsiteY36" fmla="*/ 15240 h 354330"/>
                <a:gd name="connsiteX37" fmla="*/ 605790 w 618604"/>
                <a:gd name="connsiteY37" fmla="*/ 3810 h 354330"/>
                <a:gd name="connsiteX38" fmla="*/ 579120 w 618604"/>
                <a:gd name="connsiteY38" fmla="*/ 15240 h 354330"/>
                <a:gd name="connsiteX39" fmla="*/ 567690 w 618604"/>
                <a:gd name="connsiteY39" fmla="*/ 19050 h 354330"/>
                <a:gd name="connsiteX40" fmla="*/ 533400 w 618604"/>
                <a:gd name="connsiteY40" fmla="*/ 41910 h 354330"/>
                <a:gd name="connsiteX41" fmla="*/ 521970 w 618604"/>
                <a:gd name="connsiteY41" fmla="*/ 49530 h 354330"/>
                <a:gd name="connsiteX42" fmla="*/ 510540 w 618604"/>
                <a:gd name="connsiteY42" fmla="*/ 57150 h 354330"/>
                <a:gd name="connsiteX43" fmla="*/ 430530 w 618604"/>
                <a:gd name="connsiteY43" fmla="*/ 83820 h 354330"/>
                <a:gd name="connsiteX44" fmla="*/ 350520 w 618604"/>
                <a:gd name="connsiteY44" fmla="*/ 102870 h 354330"/>
                <a:gd name="connsiteX45" fmla="*/ 236220 w 618604"/>
                <a:gd name="connsiteY45" fmla="*/ 102870 h 354330"/>
                <a:gd name="connsiteX46" fmla="*/ 179070 w 618604"/>
                <a:gd name="connsiteY46" fmla="*/ 87630 h 354330"/>
                <a:gd name="connsiteX47" fmla="*/ 118110 w 618604"/>
                <a:gd name="connsiteY47" fmla="*/ 53340 h 354330"/>
                <a:gd name="connsiteX48" fmla="*/ 95250 w 618604"/>
                <a:gd name="connsiteY48" fmla="*/ 41910 h 354330"/>
                <a:gd name="connsiteX49" fmla="*/ 15240 w 618604"/>
                <a:gd name="connsiteY49" fmla="*/ 0 h 354330"/>
                <a:gd name="connsiteX0" fmla="*/ 15240 w 618604"/>
                <a:gd name="connsiteY0" fmla="*/ 0 h 354330"/>
                <a:gd name="connsiteX1" fmla="*/ 19050 w 618604"/>
                <a:gd name="connsiteY1" fmla="*/ 41910 h 354330"/>
                <a:gd name="connsiteX2" fmla="*/ 11430 w 618604"/>
                <a:gd name="connsiteY2" fmla="*/ 160020 h 354330"/>
                <a:gd name="connsiteX3" fmla="*/ 7620 w 618604"/>
                <a:gd name="connsiteY3" fmla="*/ 179070 h 354330"/>
                <a:gd name="connsiteX4" fmla="*/ 3810 w 618604"/>
                <a:gd name="connsiteY4" fmla="*/ 213360 h 354330"/>
                <a:gd name="connsiteX5" fmla="*/ 0 w 618604"/>
                <a:gd name="connsiteY5" fmla="*/ 243840 h 354330"/>
                <a:gd name="connsiteX6" fmla="*/ 11430 w 618604"/>
                <a:gd name="connsiteY6" fmla="*/ 247650 h 354330"/>
                <a:gd name="connsiteX7" fmla="*/ 30480 w 618604"/>
                <a:gd name="connsiteY7" fmla="*/ 251460 h 354330"/>
                <a:gd name="connsiteX8" fmla="*/ 41910 w 618604"/>
                <a:gd name="connsiteY8" fmla="*/ 259080 h 354330"/>
                <a:gd name="connsiteX9" fmla="*/ 68580 w 618604"/>
                <a:gd name="connsiteY9" fmla="*/ 266700 h 354330"/>
                <a:gd name="connsiteX10" fmla="*/ 80010 w 618604"/>
                <a:gd name="connsiteY10" fmla="*/ 270510 h 354330"/>
                <a:gd name="connsiteX11" fmla="*/ 91440 w 618604"/>
                <a:gd name="connsiteY11" fmla="*/ 281940 h 354330"/>
                <a:gd name="connsiteX12" fmla="*/ 106680 w 618604"/>
                <a:gd name="connsiteY12" fmla="*/ 304800 h 354330"/>
                <a:gd name="connsiteX13" fmla="*/ 129540 w 618604"/>
                <a:gd name="connsiteY13" fmla="*/ 316230 h 354330"/>
                <a:gd name="connsiteX14" fmla="*/ 140970 w 618604"/>
                <a:gd name="connsiteY14" fmla="*/ 320040 h 354330"/>
                <a:gd name="connsiteX15" fmla="*/ 152400 w 618604"/>
                <a:gd name="connsiteY15" fmla="*/ 327660 h 354330"/>
                <a:gd name="connsiteX16" fmla="*/ 186690 w 618604"/>
                <a:gd name="connsiteY16" fmla="*/ 339090 h 354330"/>
                <a:gd name="connsiteX17" fmla="*/ 198120 w 618604"/>
                <a:gd name="connsiteY17" fmla="*/ 342900 h 354330"/>
                <a:gd name="connsiteX18" fmla="*/ 209550 w 618604"/>
                <a:gd name="connsiteY18" fmla="*/ 346710 h 354330"/>
                <a:gd name="connsiteX19" fmla="*/ 255270 w 618604"/>
                <a:gd name="connsiteY19" fmla="*/ 354330 h 354330"/>
                <a:gd name="connsiteX20" fmla="*/ 392430 w 618604"/>
                <a:gd name="connsiteY20" fmla="*/ 350520 h 354330"/>
                <a:gd name="connsiteX21" fmla="*/ 434340 w 618604"/>
                <a:gd name="connsiteY21" fmla="*/ 342900 h 354330"/>
                <a:gd name="connsiteX22" fmla="*/ 468630 w 618604"/>
                <a:gd name="connsiteY22" fmla="*/ 331470 h 354330"/>
                <a:gd name="connsiteX23" fmla="*/ 480060 w 618604"/>
                <a:gd name="connsiteY23" fmla="*/ 327660 h 354330"/>
                <a:gd name="connsiteX24" fmla="*/ 502920 w 618604"/>
                <a:gd name="connsiteY24" fmla="*/ 312420 h 354330"/>
                <a:gd name="connsiteX25" fmla="*/ 514350 w 618604"/>
                <a:gd name="connsiteY25" fmla="*/ 304800 h 354330"/>
                <a:gd name="connsiteX26" fmla="*/ 521970 w 618604"/>
                <a:gd name="connsiteY26" fmla="*/ 293370 h 354330"/>
                <a:gd name="connsiteX27" fmla="*/ 537210 w 618604"/>
                <a:gd name="connsiteY27" fmla="*/ 289560 h 354330"/>
                <a:gd name="connsiteX28" fmla="*/ 560070 w 618604"/>
                <a:gd name="connsiteY28" fmla="*/ 274320 h 354330"/>
                <a:gd name="connsiteX29" fmla="*/ 560070 w 618604"/>
                <a:gd name="connsiteY29" fmla="*/ 274320 h 354330"/>
                <a:gd name="connsiteX30" fmla="*/ 571500 w 618604"/>
                <a:gd name="connsiteY30" fmla="*/ 262890 h 354330"/>
                <a:gd name="connsiteX31" fmla="*/ 594360 w 618604"/>
                <a:gd name="connsiteY31" fmla="*/ 247650 h 354330"/>
                <a:gd name="connsiteX32" fmla="*/ 598170 w 618604"/>
                <a:gd name="connsiteY32" fmla="*/ 236220 h 354330"/>
                <a:gd name="connsiteX33" fmla="*/ 605790 w 618604"/>
                <a:gd name="connsiteY33" fmla="*/ 224790 h 354330"/>
                <a:gd name="connsiteX34" fmla="*/ 609600 w 618604"/>
                <a:gd name="connsiteY34" fmla="*/ 209550 h 354330"/>
                <a:gd name="connsiteX35" fmla="*/ 617220 w 618604"/>
                <a:gd name="connsiteY35" fmla="*/ 179070 h 354330"/>
                <a:gd name="connsiteX36" fmla="*/ 609600 w 618604"/>
                <a:gd name="connsiteY36" fmla="*/ 15240 h 354330"/>
                <a:gd name="connsiteX37" fmla="*/ 605790 w 618604"/>
                <a:gd name="connsiteY37" fmla="*/ 3810 h 354330"/>
                <a:gd name="connsiteX38" fmla="*/ 579120 w 618604"/>
                <a:gd name="connsiteY38" fmla="*/ 15240 h 354330"/>
                <a:gd name="connsiteX39" fmla="*/ 567690 w 618604"/>
                <a:gd name="connsiteY39" fmla="*/ 19050 h 354330"/>
                <a:gd name="connsiteX40" fmla="*/ 533400 w 618604"/>
                <a:gd name="connsiteY40" fmla="*/ 41910 h 354330"/>
                <a:gd name="connsiteX41" fmla="*/ 510540 w 618604"/>
                <a:gd name="connsiteY41" fmla="*/ 57150 h 354330"/>
                <a:gd name="connsiteX42" fmla="*/ 430530 w 618604"/>
                <a:gd name="connsiteY42" fmla="*/ 83820 h 354330"/>
                <a:gd name="connsiteX43" fmla="*/ 350520 w 618604"/>
                <a:gd name="connsiteY43" fmla="*/ 102870 h 354330"/>
                <a:gd name="connsiteX44" fmla="*/ 236220 w 618604"/>
                <a:gd name="connsiteY44" fmla="*/ 102870 h 354330"/>
                <a:gd name="connsiteX45" fmla="*/ 179070 w 618604"/>
                <a:gd name="connsiteY45" fmla="*/ 87630 h 354330"/>
                <a:gd name="connsiteX46" fmla="*/ 118110 w 618604"/>
                <a:gd name="connsiteY46" fmla="*/ 53340 h 354330"/>
                <a:gd name="connsiteX47" fmla="*/ 95250 w 618604"/>
                <a:gd name="connsiteY47" fmla="*/ 41910 h 354330"/>
                <a:gd name="connsiteX48" fmla="*/ 15240 w 618604"/>
                <a:gd name="connsiteY48" fmla="*/ 0 h 354330"/>
                <a:gd name="connsiteX0" fmla="*/ 15240 w 618604"/>
                <a:gd name="connsiteY0" fmla="*/ 0 h 354330"/>
                <a:gd name="connsiteX1" fmla="*/ 19050 w 618604"/>
                <a:gd name="connsiteY1" fmla="*/ 41910 h 354330"/>
                <a:gd name="connsiteX2" fmla="*/ 11430 w 618604"/>
                <a:gd name="connsiteY2" fmla="*/ 160020 h 354330"/>
                <a:gd name="connsiteX3" fmla="*/ 7620 w 618604"/>
                <a:gd name="connsiteY3" fmla="*/ 179070 h 354330"/>
                <a:gd name="connsiteX4" fmla="*/ 3810 w 618604"/>
                <a:gd name="connsiteY4" fmla="*/ 213360 h 354330"/>
                <a:gd name="connsiteX5" fmla="*/ 0 w 618604"/>
                <a:gd name="connsiteY5" fmla="*/ 243840 h 354330"/>
                <a:gd name="connsiteX6" fmla="*/ 11430 w 618604"/>
                <a:gd name="connsiteY6" fmla="*/ 247650 h 354330"/>
                <a:gd name="connsiteX7" fmla="*/ 30480 w 618604"/>
                <a:gd name="connsiteY7" fmla="*/ 251460 h 354330"/>
                <a:gd name="connsiteX8" fmla="*/ 41910 w 618604"/>
                <a:gd name="connsiteY8" fmla="*/ 259080 h 354330"/>
                <a:gd name="connsiteX9" fmla="*/ 68580 w 618604"/>
                <a:gd name="connsiteY9" fmla="*/ 266700 h 354330"/>
                <a:gd name="connsiteX10" fmla="*/ 80010 w 618604"/>
                <a:gd name="connsiteY10" fmla="*/ 270510 h 354330"/>
                <a:gd name="connsiteX11" fmla="*/ 91440 w 618604"/>
                <a:gd name="connsiteY11" fmla="*/ 281940 h 354330"/>
                <a:gd name="connsiteX12" fmla="*/ 106680 w 618604"/>
                <a:gd name="connsiteY12" fmla="*/ 304800 h 354330"/>
                <a:gd name="connsiteX13" fmla="*/ 129540 w 618604"/>
                <a:gd name="connsiteY13" fmla="*/ 316230 h 354330"/>
                <a:gd name="connsiteX14" fmla="*/ 140970 w 618604"/>
                <a:gd name="connsiteY14" fmla="*/ 320040 h 354330"/>
                <a:gd name="connsiteX15" fmla="*/ 152400 w 618604"/>
                <a:gd name="connsiteY15" fmla="*/ 327660 h 354330"/>
                <a:gd name="connsiteX16" fmla="*/ 186690 w 618604"/>
                <a:gd name="connsiteY16" fmla="*/ 339090 h 354330"/>
                <a:gd name="connsiteX17" fmla="*/ 198120 w 618604"/>
                <a:gd name="connsiteY17" fmla="*/ 342900 h 354330"/>
                <a:gd name="connsiteX18" fmla="*/ 209550 w 618604"/>
                <a:gd name="connsiteY18" fmla="*/ 346710 h 354330"/>
                <a:gd name="connsiteX19" fmla="*/ 255270 w 618604"/>
                <a:gd name="connsiteY19" fmla="*/ 354330 h 354330"/>
                <a:gd name="connsiteX20" fmla="*/ 392430 w 618604"/>
                <a:gd name="connsiteY20" fmla="*/ 350520 h 354330"/>
                <a:gd name="connsiteX21" fmla="*/ 434340 w 618604"/>
                <a:gd name="connsiteY21" fmla="*/ 342900 h 354330"/>
                <a:gd name="connsiteX22" fmla="*/ 468630 w 618604"/>
                <a:gd name="connsiteY22" fmla="*/ 331470 h 354330"/>
                <a:gd name="connsiteX23" fmla="*/ 480060 w 618604"/>
                <a:gd name="connsiteY23" fmla="*/ 327660 h 354330"/>
                <a:gd name="connsiteX24" fmla="*/ 502920 w 618604"/>
                <a:gd name="connsiteY24" fmla="*/ 312420 h 354330"/>
                <a:gd name="connsiteX25" fmla="*/ 514350 w 618604"/>
                <a:gd name="connsiteY25" fmla="*/ 304800 h 354330"/>
                <a:gd name="connsiteX26" fmla="*/ 521970 w 618604"/>
                <a:gd name="connsiteY26" fmla="*/ 293370 h 354330"/>
                <a:gd name="connsiteX27" fmla="*/ 537210 w 618604"/>
                <a:gd name="connsiteY27" fmla="*/ 289560 h 354330"/>
                <a:gd name="connsiteX28" fmla="*/ 560070 w 618604"/>
                <a:gd name="connsiteY28" fmla="*/ 274320 h 354330"/>
                <a:gd name="connsiteX29" fmla="*/ 560070 w 618604"/>
                <a:gd name="connsiteY29" fmla="*/ 274320 h 354330"/>
                <a:gd name="connsiteX30" fmla="*/ 571500 w 618604"/>
                <a:gd name="connsiteY30" fmla="*/ 262890 h 354330"/>
                <a:gd name="connsiteX31" fmla="*/ 594360 w 618604"/>
                <a:gd name="connsiteY31" fmla="*/ 247650 h 354330"/>
                <a:gd name="connsiteX32" fmla="*/ 598170 w 618604"/>
                <a:gd name="connsiteY32" fmla="*/ 236220 h 354330"/>
                <a:gd name="connsiteX33" fmla="*/ 605790 w 618604"/>
                <a:gd name="connsiteY33" fmla="*/ 224790 h 354330"/>
                <a:gd name="connsiteX34" fmla="*/ 609600 w 618604"/>
                <a:gd name="connsiteY34" fmla="*/ 209550 h 354330"/>
                <a:gd name="connsiteX35" fmla="*/ 617220 w 618604"/>
                <a:gd name="connsiteY35" fmla="*/ 179070 h 354330"/>
                <a:gd name="connsiteX36" fmla="*/ 609600 w 618604"/>
                <a:gd name="connsiteY36" fmla="*/ 15240 h 354330"/>
                <a:gd name="connsiteX37" fmla="*/ 605790 w 618604"/>
                <a:gd name="connsiteY37" fmla="*/ 3810 h 354330"/>
                <a:gd name="connsiteX38" fmla="*/ 579120 w 618604"/>
                <a:gd name="connsiteY38" fmla="*/ 15240 h 354330"/>
                <a:gd name="connsiteX39" fmla="*/ 567690 w 618604"/>
                <a:gd name="connsiteY39" fmla="*/ 19050 h 354330"/>
                <a:gd name="connsiteX40" fmla="*/ 510540 w 618604"/>
                <a:gd name="connsiteY40" fmla="*/ 57150 h 354330"/>
                <a:gd name="connsiteX41" fmla="*/ 430530 w 618604"/>
                <a:gd name="connsiteY41" fmla="*/ 83820 h 354330"/>
                <a:gd name="connsiteX42" fmla="*/ 350520 w 618604"/>
                <a:gd name="connsiteY42" fmla="*/ 102870 h 354330"/>
                <a:gd name="connsiteX43" fmla="*/ 236220 w 618604"/>
                <a:gd name="connsiteY43" fmla="*/ 102870 h 354330"/>
                <a:gd name="connsiteX44" fmla="*/ 179070 w 618604"/>
                <a:gd name="connsiteY44" fmla="*/ 87630 h 354330"/>
                <a:gd name="connsiteX45" fmla="*/ 118110 w 618604"/>
                <a:gd name="connsiteY45" fmla="*/ 53340 h 354330"/>
                <a:gd name="connsiteX46" fmla="*/ 95250 w 618604"/>
                <a:gd name="connsiteY46" fmla="*/ 41910 h 354330"/>
                <a:gd name="connsiteX47" fmla="*/ 15240 w 618604"/>
                <a:gd name="connsiteY47" fmla="*/ 0 h 354330"/>
                <a:gd name="connsiteX0" fmla="*/ 15240 w 618604"/>
                <a:gd name="connsiteY0" fmla="*/ 0 h 354330"/>
                <a:gd name="connsiteX1" fmla="*/ 19050 w 618604"/>
                <a:gd name="connsiteY1" fmla="*/ 41910 h 354330"/>
                <a:gd name="connsiteX2" fmla="*/ 11430 w 618604"/>
                <a:gd name="connsiteY2" fmla="*/ 160020 h 354330"/>
                <a:gd name="connsiteX3" fmla="*/ 7620 w 618604"/>
                <a:gd name="connsiteY3" fmla="*/ 179070 h 354330"/>
                <a:gd name="connsiteX4" fmla="*/ 3810 w 618604"/>
                <a:gd name="connsiteY4" fmla="*/ 213360 h 354330"/>
                <a:gd name="connsiteX5" fmla="*/ 0 w 618604"/>
                <a:gd name="connsiteY5" fmla="*/ 243840 h 354330"/>
                <a:gd name="connsiteX6" fmla="*/ 11430 w 618604"/>
                <a:gd name="connsiteY6" fmla="*/ 247650 h 354330"/>
                <a:gd name="connsiteX7" fmla="*/ 30480 w 618604"/>
                <a:gd name="connsiteY7" fmla="*/ 251460 h 354330"/>
                <a:gd name="connsiteX8" fmla="*/ 41910 w 618604"/>
                <a:gd name="connsiteY8" fmla="*/ 259080 h 354330"/>
                <a:gd name="connsiteX9" fmla="*/ 68580 w 618604"/>
                <a:gd name="connsiteY9" fmla="*/ 266700 h 354330"/>
                <a:gd name="connsiteX10" fmla="*/ 80010 w 618604"/>
                <a:gd name="connsiteY10" fmla="*/ 270510 h 354330"/>
                <a:gd name="connsiteX11" fmla="*/ 91440 w 618604"/>
                <a:gd name="connsiteY11" fmla="*/ 281940 h 354330"/>
                <a:gd name="connsiteX12" fmla="*/ 106680 w 618604"/>
                <a:gd name="connsiteY12" fmla="*/ 304800 h 354330"/>
                <a:gd name="connsiteX13" fmla="*/ 129540 w 618604"/>
                <a:gd name="connsiteY13" fmla="*/ 316230 h 354330"/>
                <a:gd name="connsiteX14" fmla="*/ 140970 w 618604"/>
                <a:gd name="connsiteY14" fmla="*/ 320040 h 354330"/>
                <a:gd name="connsiteX15" fmla="*/ 152400 w 618604"/>
                <a:gd name="connsiteY15" fmla="*/ 327660 h 354330"/>
                <a:gd name="connsiteX16" fmla="*/ 186690 w 618604"/>
                <a:gd name="connsiteY16" fmla="*/ 339090 h 354330"/>
                <a:gd name="connsiteX17" fmla="*/ 198120 w 618604"/>
                <a:gd name="connsiteY17" fmla="*/ 342900 h 354330"/>
                <a:gd name="connsiteX18" fmla="*/ 209550 w 618604"/>
                <a:gd name="connsiteY18" fmla="*/ 346710 h 354330"/>
                <a:gd name="connsiteX19" fmla="*/ 255270 w 618604"/>
                <a:gd name="connsiteY19" fmla="*/ 354330 h 354330"/>
                <a:gd name="connsiteX20" fmla="*/ 392430 w 618604"/>
                <a:gd name="connsiteY20" fmla="*/ 350520 h 354330"/>
                <a:gd name="connsiteX21" fmla="*/ 434340 w 618604"/>
                <a:gd name="connsiteY21" fmla="*/ 342900 h 354330"/>
                <a:gd name="connsiteX22" fmla="*/ 468630 w 618604"/>
                <a:gd name="connsiteY22" fmla="*/ 331470 h 354330"/>
                <a:gd name="connsiteX23" fmla="*/ 480060 w 618604"/>
                <a:gd name="connsiteY23" fmla="*/ 327660 h 354330"/>
                <a:gd name="connsiteX24" fmla="*/ 502920 w 618604"/>
                <a:gd name="connsiteY24" fmla="*/ 312420 h 354330"/>
                <a:gd name="connsiteX25" fmla="*/ 514350 w 618604"/>
                <a:gd name="connsiteY25" fmla="*/ 304800 h 354330"/>
                <a:gd name="connsiteX26" fmla="*/ 521970 w 618604"/>
                <a:gd name="connsiteY26" fmla="*/ 293370 h 354330"/>
                <a:gd name="connsiteX27" fmla="*/ 537210 w 618604"/>
                <a:gd name="connsiteY27" fmla="*/ 289560 h 354330"/>
                <a:gd name="connsiteX28" fmla="*/ 560070 w 618604"/>
                <a:gd name="connsiteY28" fmla="*/ 274320 h 354330"/>
                <a:gd name="connsiteX29" fmla="*/ 560070 w 618604"/>
                <a:gd name="connsiteY29" fmla="*/ 274320 h 354330"/>
                <a:gd name="connsiteX30" fmla="*/ 571500 w 618604"/>
                <a:gd name="connsiteY30" fmla="*/ 262890 h 354330"/>
                <a:gd name="connsiteX31" fmla="*/ 594360 w 618604"/>
                <a:gd name="connsiteY31" fmla="*/ 247650 h 354330"/>
                <a:gd name="connsiteX32" fmla="*/ 598170 w 618604"/>
                <a:gd name="connsiteY32" fmla="*/ 236220 h 354330"/>
                <a:gd name="connsiteX33" fmla="*/ 605790 w 618604"/>
                <a:gd name="connsiteY33" fmla="*/ 224790 h 354330"/>
                <a:gd name="connsiteX34" fmla="*/ 609600 w 618604"/>
                <a:gd name="connsiteY34" fmla="*/ 209550 h 354330"/>
                <a:gd name="connsiteX35" fmla="*/ 617220 w 618604"/>
                <a:gd name="connsiteY35" fmla="*/ 179070 h 354330"/>
                <a:gd name="connsiteX36" fmla="*/ 609600 w 618604"/>
                <a:gd name="connsiteY36" fmla="*/ 15240 h 354330"/>
                <a:gd name="connsiteX37" fmla="*/ 605790 w 618604"/>
                <a:gd name="connsiteY37" fmla="*/ 3810 h 354330"/>
                <a:gd name="connsiteX38" fmla="*/ 579120 w 618604"/>
                <a:gd name="connsiteY38" fmla="*/ 15240 h 354330"/>
                <a:gd name="connsiteX39" fmla="*/ 510540 w 618604"/>
                <a:gd name="connsiteY39" fmla="*/ 57150 h 354330"/>
                <a:gd name="connsiteX40" fmla="*/ 430530 w 618604"/>
                <a:gd name="connsiteY40" fmla="*/ 83820 h 354330"/>
                <a:gd name="connsiteX41" fmla="*/ 350520 w 618604"/>
                <a:gd name="connsiteY41" fmla="*/ 102870 h 354330"/>
                <a:gd name="connsiteX42" fmla="*/ 236220 w 618604"/>
                <a:gd name="connsiteY42" fmla="*/ 102870 h 354330"/>
                <a:gd name="connsiteX43" fmla="*/ 179070 w 618604"/>
                <a:gd name="connsiteY43" fmla="*/ 87630 h 354330"/>
                <a:gd name="connsiteX44" fmla="*/ 118110 w 618604"/>
                <a:gd name="connsiteY44" fmla="*/ 53340 h 354330"/>
                <a:gd name="connsiteX45" fmla="*/ 95250 w 618604"/>
                <a:gd name="connsiteY45" fmla="*/ 41910 h 354330"/>
                <a:gd name="connsiteX46" fmla="*/ 15240 w 618604"/>
                <a:gd name="connsiteY46" fmla="*/ 0 h 354330"/>
                <a:gd name="connsiteX0" fmla="*/ 15240 w 617220"/>
                <a:gd name="connsiteY0" fmla="*/ 7442 h 361772"/>
                <a:gd name="connsiteX1" fmla="*/ 19050 w 617220"/>
                <a:gd name="connsiteY1" fmla="*/ 49352 h 361772"/>
                <a:gd name="connsiteX2" fmla="*/ 11430 w 617220"/>
                <a:gd name="connsiteY2" fmla="*/ 167462 h 361772"/>
                <a:gd name="connsiteX3" fmla="*/ 7620 w 617220"/>
                <a:gd name="connsiteY3" fmla="*/ 186512 h 361772"/>
                <a:gd name="connsiteX4" fmla="*/ 3810 w 617220"/>
                <a:gd name="connsiteY4" fmla="*/ 220802 h 361772"/>
                <a:gd name="connsiteX5" fmla="*/ 0 w 617220"/>
                <a:gd name="connsiteY5" fmla="*/ 251282 h 361772"/>
                <a:gd name="connsiteX6" fmla="*/ 11430 w 617220"/>
                <a:gd name="connsiteY6" fmla="*/ 255092 h 361772"/>
                <a:gd name="connsiteX7" fmla="*/ 30480 w 617220"/>
                <a:gd name="connsiteY7" fmla="*/ 258902 h 361772"/>
                <a:gd name="connsiteX8" fmla="*/ 41910 w 617220"/>
                <a:gd name="connsiteY8" fmla="*/ 266522 h 361772"/>
                <a:gd name="connsiteX9" fmla="*/ 68580 w 617220"/>
                <a:gd name="connsiteY9" fmla="*/ 274142 h 361772"/>
                <a:gd name="connsiteX10" fmla="*/ 80010 w 617220"/>
                <a:gd name="connsiteY10" fmla="*/ 277952 h 361772"/>
                <a:gd name="connsiteX11" fmla="*/ 91440 w 617220"/>
                <a:gd name="connsiteY11" fmla="*/ 289382 h 361772"/>
                <a:gd name="connsiteX12" fmla="*/ 106680 w 617220"/>
                <a:gd name="connsiteY12" fmla="*/ 312242 h 361772"/>
                <a:gd name="connsiteX13" fmla="*/ 129540 w 617220"/>
                <a:gd name="connsiteY13" fmla="*/ 323672 h 361772"/>
                <a:gd name="connsiteX14" fmla="*/ 140970 w 617220"/>
                <a:gd name="connsiteY14" fmla="*/ 327482 h 361772"/>
                <a:gd name="connsiteX15" fmla="*/ 152400 w 617220"/>
                <a:gd name="connsiteY15" fmla="*/ 335102 h 361772"/>
                <a:gd name="connsiteX16" fmla="*/ 186690 w 617220"/>
                <a:gd name="connsiteY16" fmla="*/ 346532 h 361772"/>
                <a:gd name="connsiteX17" fmla="*/ 198120 w 617220"/>
                <a:gd name="connsiteY17" fmla="*/ 350342 h 361772"/>
                <a:gd name="connsiteX18" fmla="*/ 209550 w 617220"/>
                <a:gd name="connsiteY18" fmla="*/ 354152 h 361772"/>
                <a:gd name="connsiteX19" fmla="*/ 255270 w 617220"/>
                <a:gd name="connsiteY19" fmla="*/ 361772 h 361772"/>
                <a:gd name="connsiteX20" fmla="*/ 392430 w 617220"/>
                <a:gd name="connsiteY20" fmla="*/ 357962 h 361772"/>
                <a:gd name="connsiteX21" fmla="*/ 434340 w 617220"/>
                <a:gd name="connsiteY21" fmla="*/ 350342 h 361772"/>
                <a:gd name="connsiteX22" fmla="*/ 468630 w 617220"/>
                <a:gd name="connsiteY22" fmla="*/ 338912 h 361772"/>
                <a:gd name="connsiteX23" fmla="*/ 480060 w 617220"/>
                <a:gd name="connsiteY23" fmla="*/ 335102 h 361772"/>
                <a:gd name="connsiteX24" fmla="*/ 502920 w 617220"/>
                <a:gd name="connsiteY24" fmla="*/ 319862 h 361772"/>
                <a:gd name="connsiteX25" fmla="*/ 514350 w 617220"/>
                <a:gd name="connsiteY25" fmla="*/ 312242 h 361772"/>
                <a:gd name="connsiteX26" fmla="*/ 521970 w 617220"/>
                <a:gd name="connsiteY26" fmla="*/ 300812 h 361772"/>
                <a:gd name="connsiteX27" fmla="*/ 537210 w 617220"/>
                <a:gd name="connsiteY27" fmla="*/ 297002 h 361772"/>
                <a:gd name="connsiteX28" fmla="*/ 560070 w 617220"/>
                <a:gd name="connsiteY28" fmla="*/ 281762 h 361772"/>
                <a:gd name="connsiteX29" fmla="*/ 560070 w 617220"/>
                <a:gd name="connsiteY29" fmla="*/ 281762 h 361772"/>
                <a:gd name="connsiteX30" fmla="*/ 571500 w 617220"/>
                <a:gd name="connsiteY30" fmla="*/ 270332 h 361772"/>
                <a:gd name="connsiteX31" fmla="*/ 594360 w 617220"/>
                <a:gd name="connsiteY31" fmla="*/ 255092 h 361772"/>
                <a:gd name="connsiteX32" fmla="*/ 598170 w 617220"/>
                <a:gd name="connsiteY32" fmla="*/ 243662 h 361772"/>
                <a:gd name="connsiteX33" fmla="*/ 605790 w 617220"/>
                <a:gd name="connsiteY33" fmla="*/ 232232 h 361772"/>
                <a:gd name="connsiteX34" fmla="*/ 609600 w 617220"/>
                <a:gd name="connsiteY34" fmla="*/ 216992 h 361772"/>
                <a:gd name="connsiteX35" fmla="*/ 617220 w 617220"/>
                <a:gd name="connsiteY35" fmla="*/ 186512 h 361772"/>
                <a:gd name="connsiteX36" fmla="*/ 605790 w 617220"/>
                <a:gd name="connsiteY36" fmla="*/ 11252 h 361772"/>
                <a:gd name="connsiteX37" fmla="*/ 579120 w 617220"/>
                <a:gd name="connsiteY37" fmla="*/ 22682 h 361772"/>
                <a:gd name="connsiteX38" fmla="*/ 510540 w 617220"/>
                <a:gd name="connsiteY38" fmla="*/ 64592 h 361772"/>
                <a:gd name="connsiteX39" fmla="*/ 430530 w 617220"/>
                <a:gd name="connsiteY39" fmla="*/ 91262 h 361772"/>
                <a:gd name="connsiteX40" fmla="*/ 350520 w 617220"/>
                <a:gd name="connsiteY40" fmla="*/ 110312 h 361772"/>
                <a:gd name="connsiteX41" fmla="*/ 236220 w 617220"/>
                <a:gd name="connsiteY41" fmla="*/ 110312 h 361772"/>
                <a:gd name="connsiteX42" fmla="*/ 179070 w 617220"/>
                <a:gd name="connsiteY42" fmla="*/ 95072 h 361772"/>
                <a:gd name="connsiteX43" fmla="*/ 118110 w 617220"/>
                <a:gd name="connsiteY43" fmla="*/ 60782 h 361772"/>
                <a:gd name="connsiteX44" fmla="*/ 95250 w 617220"/>
                <a:gd name="connsiteY44" fmla="*/ 49352 h 361772"/>
                <a:gd name="connsiteX45" fmla="*/ 15240 w 617220"/>
                <a:gd name="connsiteY45" fmla="*/ 7442 h 361772"/>
                <a:gd name="connsiteX0" fmla="*/ 15240 w 617220"/>
                <a:gd name="connsiteY0" fmla="*/ 4621 h 358951"/>
                <a:gd name="connsiteX1" fmla="*/ 19050 w 617220"/>
                <a:gd name="connsiteY1" fmla="*/ 46531 h 358951"/>
                <a:gd name="connsiteX2" fmla="*/ 11430 w 617220"/>
                <a:gd name="connsiteY2" fmla="*/ 164641 h 358951"/>
                <a:gd name="connsiteX3" fmla="*/ 7620 w 617220"/>
                <a:gd name="connsiteY3" fmla="*/ 183691 h 358951"/>
                <a:gd name="connsiteX4" fmla="*/ 3810 w 617220"/>
                <a:gd name="connsiteY4" fmla="*/ 217981 h 358951"/>
                <a:gd name="connsiteX5" fmla="*/ 0 w 617220"/>
                <a:gd name="connsiteY5" fmla="*/ 248461 h 358951"/>
                <a:gd name="connsiteX6" fmla="*/ 11430 w 617220"/>
                <a:gd name="connsiteY6" fmla="*/ 252271 h 358951"/>
                <a:gd name="connsiteX7" fmla="*/ 30480 w 617220"/>
                <a:gd name="connsiteY7" fmla="*/ 256081 h 358951"/>
                <a:gd name="connsiteX8" fmla="*/ 41910 w 617220"/>
                <a:gd name="connsiteY8" fmla="*/ 263701 h 358951"/>
                <a:gd name="connsiteX9" fmla="*/ 68580 w 617220"/>
                <a:gd name="connsiteY9" fmla="*/ 271321 h 358951"/>
                <a:gd name="connsiteX10" fmla="*/ 80010 w 617220"/>
                <a:gd name="connsiteY10" fmla="*/ 275131 h 358951"/>
                <a:gd name="connsiteX11" fmla="*/ 91440 w 617220"/>
                <a:gd name="connsiteY11" fmla="*/ 286561 h 358951"/>
                <a:gd name="connsiteX12" fmla="*/ 106680 w 617220"/>
                <a:gd name="connsiteY12" fmla="*/ 309421 h 358951"/>
                <a:gd name="connsiteX13" fmla="*/ 129540 w 617220"/>
                <a:gd name="connsiteY13" fmla="*/ 320851 h 358951"/>
                <a:gd name="connsiteX14" fmla="*/ 140970 w 617220"/>
                <a:gd name="connsiteY14" fmla="*/ 324661 h 358951"/>
                <a:gd name="connsiteX15" fmla="*/ 152400 w 617220"/>
                <a:gd name="connsiteY15" fmla="*/ 332281 h 358951"/>
                <a:gd name="connsiteX16" fmla="*/ 186690 w 617220"/>
                <a:gd name="connsiteY16" fmla="*/ 343711 h 358951"/>
                <a:gd name="connsiteX17" fmla="*/ 198120 w 617220"/>
                <a:gd name="connsiteY17" fmla="*/ 347521 h 358951"/>
                <a:gd name="connsiteX18" fmla="*/ 209550 w 617220"/>
                <a:gd name="connsiteY18" fmla="*/ 351331 h 358951"/>
                <a:gd name="connsiteX19" fmla="*/ 255270 w 617220"/>
                <a:gd name="connsiteY19" fmla="*/ 358951 h 358951"/>
                <a:gd name="connsiteX20" fmla="*/ 392430 w 617220"/>
                <a:gd name="connsiteY20" fmla="*/ 355141 h 358951"/>
                <a:gd name="connsiteX21" fmla="*/ 434340 w 617220"/>
                <a:gd name="connsiteY21" fmla="*/ 347521 h 358951"/>
                <a:gd name="connsiteX22" fmla="*/ 468630 w 617220"/>
                <a:gd name="connsiteY22" fmla="*/ 336091 h 358951"/>
                <a:gd name="connsiteX23" fmla="*/ 480060 w 617220"/>
                <a:gd name="connsiteY23" fmla="*/ 332281 h 358951"/>
                <a:gd name="connsiteX24" fmla="*/ 502920 w 617220"/>
                <a:gd name="connsiteY24" fmla="*/ 317041 h 358951"/>
                <a:gd name="connsiteX25" fmla="*/ 514350 w 617220"/>
                <a:gd name="connsiteY25" fmla="*/ 309421 h 358951"/>
                <a:gd name="connsiteX26" fmla="*/ 521970 w 617220"/>
                <a:gd name="connsiteY26" fmla="*/ 297991 h 358951"/>
                <a:gd name="connsiteX27" fmla="*/ 537210 w 617220"/>
                <a:gd name="connsiteY27" fmla="*/ 294181 h 358951"/>
                <a:gd name="connsiteX28" fmla="*/ 560070 w 617220"/>
                <a:gd name="connsiteY28" fmla="*/ 278941 h 358951"/>
                <a:gd name="connsiteX29" fmla="*/ 560070 w 617220"/>
                <a:gd name="connsiteY29" fmla="*/ 278941 h 358951"/>
                <a:gd name="connsiteX30" fmla="*/ 571500 w 617220"/>
                <a:gd name="connsiteY30" fmla="*/ 267511 h 358951"/>
                <a:gd name="connsiteX31" fmla="*/ 594360 w 617220"/>
                <a:gd name="connsiteY31" fmla="*/ 252271 h 358951"/>
                <a:gd name="connsiteX32" fmla="*/ 598170 w 617220"/>
                <a:gd name="connsiteY32" fmla="*/ 240841 h 358951"/>
                <a:gd name="connsiteX33" fmla="*/ 605790 w 617220"/>
                <a:gd name="connsiteY33" fmla="*/ 229411 h 358951"/>
                <a:gd name="connsiteX34" fmla="*/ 609600 w 617220"/>
                <a:gd name="connsiteY34" fmla="*/ 214171 h 358951"/>
                <a:gd name="connsiteX35" fmla="*/ 617220 w 617220"/>
                <a:gd name="connsiteY35" fmla="*/ 183691 h 358951"/>
                <a:gd name="connsiteX36" fmla="*/ 605790 w 617220"/>
                <a:gd name="connsiteY36" fmla="*/ 8431 h 358951"/>
                <a:gd name="connsiteX37" fmla="*/ 560070 w 617220"/>
                <a:gd name="connsiteY37" fmla="*/ 37006 h 358951"/>
                <a:gd name="connsiteX38" fmla="*/ 510540 w 617220"/>
                <a:gd name="connsiteY38" fmla="*/ 61771 h 358951"/>
                <a:gd name="connsiteX39" fmla="*/ 430530 w 617220"/>
                <a:gd name="connsiteY39" fmla="*/ 88441 h 358951"/>
                <a:gd name="connsiteX40" fmla="*/ 350520 w 617220"/>
                <a:gd name="connsiteY40" fmla="*/ 107491 h 358951"/>
                <a:gd name="connsiteX41" fmla="*/ 236220 w 617220"/>
                <a:gd name="connsiteY41" fmla="*/ 107491 h 358951"/>
                <a:gd name="connsiteX42" fmla="*/ 179070 w 617220"/>
                <a:gd name="connsiteY42" fmla="*/ 92251 h 358951"/>
                <a:gd name="connsiteX43" fmla="*/ 118110 w 617220"/>
                <a:gd name="connsiteY43" fmla="*/ 57961 h 358951"/>
                <a:gd name="connsiteX44" fmla="*/ 95250 w 617220"/>
                <a:gd name="connsiteY44" fmla="*/ 46531 h 358951"/>
                <a:gd name="connsiteX45" fmla="*/ 15240 w 617220"/>
                <a:gd name="connsiteY45" fmla="*/ 4621 h 358951"/>
                <a:gd name="connsiteX0" fmla="*/ 15240 w 617220"/>
                <a:gd name="connsiteY0" fmla="*/ 5153 h 359483"/>
                <a:gd name="connsiteX1" fmla="*/ 19050 w 617220"/>
                <a:gd name="connsiteY1" fmla="*/ 47063 h 359483"/>
                <a:gd name="connsiteX2" fmla="*/ 11430 w 617220"/>
                <a:gd name="connsiteY2" fmla="*/ 165173 h 359483"/>
                <a:gd name="connsiteX3" fmla="*/ 7620 w 617220"/>
                <a:gd name="connsiteY3" fmla="*/ 184223 h 359483"/>
                <a:gd name="connsiteX4" fmla="*/ 3810 w 617220"/>
                <a:gd name="connsiteY4" fmla="*/ 218513 h 359483"/>
                <a:gd name="connsiteX5" fmla="*/ 0 w 617220"/>
                <a:gd name="connsiteY5" fmla="*/ 248993 h 359483"/>
                <a:gd name="connsiteX6" fmla="*/ 11430 w 617220"/>
                <a:gd name="connsiteY6" fmla="*/ 252803 h 359483"/>
                <a:gd name="connsiteX7" fmla="*/ 30480 w 617220"/>
                <a:gd name="connsiteY7" fmla="*/ 256613 h 359483"/>
                <a:gd name="connsiteX8" fmla="*/ 41910 w 617220"/>
                <a:gd name="connsiteY8" fmla="*/ 264233 h 359483"/>
                <a:gd name="connsiteX9" fmla="*/ 68580 w 617220"/>
                <a:gd name="connsiteY9" fmla="*/ 271853 h 359483"/>
                <a:gd name="connsiteX10" fmla="*/ 80010 w 617220"/>
                <a:gd name="connsiteY10" fmla="*/ 275663 h 359483"/>
                <a:gd name="connsiteX11" fmla="*/ 91440 w 617220"/>
                <a:gd name="connsiteY11" fmla="*/ 287093 h 359483"/>
                <a:gd name="connsiteX12" fmla="*/ 106680 w 617220"/>
                <a:gd name="connsiteY12" fmla="*/ 309953 h 359483"/>
                <a:gd name="connsiteX13" fmla="*/ 129540 w 617220"/>
                <a:gd name="connsiteY13" fmla="*/ 321383 h 359483"/>
                <a:gd name="connsiteX14" fmla="*/ 140970 w 617220"/>
                <a:gd name="connsiteY14" fmla="*/ 325193 h 359483"/>
                <a:gd name="connsiteX15" fmla="*/ 152400 w 617220"/>
                <a:gd name="connsiteY15" fmla="*/ 332813 h 359483"/>
                <a:gd name="connsiteX16" fmla="*/ 186690 w 617220"/>
                <a:gd name="connsiteY16" fmla="*/ 344243 h 359483"/>
                <a:gd name="connsiteX17" fmla="*/ 198120 w 617220"/>
                <a:gd name="connsiteY17" fmla="*/ 348053 h 359483"/>
                <a:gd name="connsiteX18" fmla="*/ 209550 w 617220"/>
                <a:gd name="connsiteY18" fmla="*/ 351863 h 359483"/>
                <a:gd name="connsiteX19" fmla="*/ 255270 w 617220"/>
                <a:gd name="connsiteY19" fmla="*/ 359483 h 359483"/>
                <a:gd name="connsiteX20" fmla="*/ 392430 w 617220"/>
                <a:gd name="connsiteY20" fmla="*/ 355673 h 359483"/>
                <a:gd name="connsiteX21" fmla="*/ 434340 w 617220"/>
                <a:gd name="connsiteY21" fmla="*/ 348053 h 359483"/>
                <a:gd name="connsiteX22" fmla="*/ 468630 w 617220"/>
                <a:gd name="connsiteY22" fmla="*/ 336623 h 359483"/>
                <a:gd name="connsiteX23" fmla="*/ 480060 w 617220"/>
                <a:gd name="connsiteY23" fmla="*/ 332813 h 359483"/>
                <a:gd name="connsiteX24" fmla="*/ 502920 w 617220"/>
                <a:gd name="connsiteY24" fmla="*/ 317573 h 359483"/>
                <a:gd name="connsiteX25" fmla="*/ 514350 w 617220"/>
                <a:gd name="connsiteY25" fmla="*/ 309953 h 359483"/>
                <a:gd name="connsiteX26" fmla="*/ 521970 w 617220"/>
                <a:gd name="connsiteY26" fmla="*/ 298523 h 359483"/>
                <a:gd name="connsiteX27" fmla="*/ 537210 w 617220"/>
                <a:gd name="connsiteY27" fmla="*/ 294713 h 359483"/>
                <a:gd name="connsiteX28" fmla="*/ 560070 w 617220"/>
                <a:gd name="connsiteY28" fmla="*/ 279473 h 359483"/>
                <a:gd name="connsiteX29" fmla="*/ 560070 w 617220"/>
                <a:gd name="connsiteY29" fmla="*/ 279473 h 359483"/>
                <a:gd name="connsiteX30" fmla="*/ 571500 w 617220"/>
                <a:gd name="connsiteY30" fmla="*/ 268043 h 359483"/>
                <a:gd name="connsiteX31" fmla="*/ 594360 w 617220"/>
                <a:gd name="connsiteY31" fmla="*/ 252803 h 359483"/>
                <a:gd name="connsiteX32" fmla="*/ 598170 w 617220"/>
                <a:gd name="connsiteY32" fmla="*/ 241373 h 359483"/>
                <a:gd name="connsiteX33" fmla="*/ 605790 w 617220"/>
                <a:gd name="connsiteY33" fmla="*/ 229943 h 359483"/>
                <a:gd name="connsiteX34" fmla="*/ 609600 w 617220"/>
                <a:gd name="connsiteY34" fmla="*/ 214703 h 359483"/>
                <a:gd name="connsiteX35" fmla="*/ 617220 w 617220"/>
                <a:gd name="connsiteY35" fmla="*/ 184223 h 359483"/>
                <a:gd name="connsiteX36" fmla="*/ 605790 w 617220"/>
                <a:gd name="connsiteY36" fmla="*/ 8963 h 359483"/>
                <a:gd name="connsiteX37" fmla="*/ 560070 w 617220"/>
                <a:gd name="connsiteY37" fmla="*/ 37538 h 359483"/>
                <a:gd name="connsiteX38" fmla="*/ 430530 w 617220"/>
                <a:gd name="connsiteY38" fmla="*/ 88973 h 359483"/>
                <a:gd name="connsiteX39" fmla="*/ 350520 w 617220"/>
                <a:gd name="connsiteY39" fmla="*/ 108023 h 359483"/>
                <a:gd name="connsiteX40" fmla="*/ 236220 w 617220"/>
                <a:gd name="connsiteY40" fmla="*/ 108023 h 359483"/>
                <a:gd name="connsiteX41" fmla="*/ 179070 w 617220"/>
                <a:gd name="connsiteY41" fmla="*/ 92783 h 359483"/>
                <a:gd name="connsiteX42" fmla="*/ 118110 w 617220"/>
                <a:gd name="connsiteY42" fmla="*/ 58493 h 359483"/>
                <a:gd name="connsiteX43" fmla="*/ 95250 w 617220"/>
                <a:gd name="connsiteY43" fmla="*/ 47063 h 359483"/>
                <a:gd name="connsiteX44" fmla="*/ 15240 w 617220"/>
                <a:gd name="connsiteY44" fmla="*/ 5153 h 359483"/>
                <a:gd name="connsiteX0" fmla="*/ 15240 w 617220"/>
                <a:gd name="connsiteY0" fmla="*/ 5569 h 359899"/>
                <a:gd name="connsiteX1" fmla="*/ 19050 w 617220"/>
                <a:gd name="connsiteY1" fmla="*/ 47479 h 359899"/>
                <a:gd name="connsiteX2" fmla="*/ 11430 w 617220"/>
                <a:gd name="connsiteY2" fmla="*/ 165589 h 359899"/>
                <a:gd name="connsiteX3" fmla="*/ 7620 w 617220"/>
                <a:gd name="connsiteY3" fmla="*/ 184639 h 359899"/>
                <a:gd name="connsiteX4" fmla="*/ 3810 w 617220"/>
                <a:gd name="connsiteY4" fmla="*/ 218929 h 359899"/>
                <a:gd name="connsiteX5" fmla="*/ 0 w 617220"/>
                <a:gd name="connsiteY5" fmla="*/ 249409 h 359899"/>
                <a:gd name="connsiteX6" fmla="*/ 11430 w 617220"/>
                <a:gd name="connsiteY6" fmla="*/ 253219 h 359899"/>
                <a:gd name="connsiteX7" fmla="*/ 30480 w 617220"/>
                <a:gd name="connsiteY7" fmla="*/ 257029 h 359899"/>
                <a:gd name="connsiteX8" fmla="*/ 41910 w 617220"/>
                <a:gd name="connsiteY8" fmla="*/ 264649 h 359899"/>
                <a:gd name="connsiteX9" fmla="*/ 68580 w 617220"/>
                <a:gd name="connsiteY9" fmla="*/ 272269 h 359899"/>
                <a:gd name="connsiteX10" fmla="*/ 80010 w 617220"/>
                <a:gd name="connsiteY10" fmla="*/ 276079 h 359899"/>
                <a:gd name="connsiteX11" fmla="*/ 91440 w 617220"/>
                <a:gd name="connsiteY11" fmla="*/ 287509 h 359899"/>
                <a:gd name="connsiteX12" fmla="*/ 106680 w 617220"/>
                <a:gd name="connsiteY12" fmla="*/ 310369 h 359899"/>
                <a:gd name="connsiteX13" fmla="*/ 129540 w 617220"/>
                <a:gd name="connsiteY13" fmla="*/ 321799 h 359899"/>
                <a:gd name="connsiteX14" fmla="*/ 140970 w 617220"/>
                <a:gd name="connsiteY14" fmla="*/ 325609 h 359899"/>
                <a:gd name="connsiteX15" fmla="*/ 152400 w 617220"/>
                <a:gd name="connsiteY15" fmla="*/ 333229 h 359899"/>
                <a:gd name="connsiteX16" fmla="*/ 186690 w 617220"/>
                <a:gd name="connsiteY16" fmla="*/ 344659 h 359899"/>
                <a:gd name="connsiteX17" fmla="*/ 198120 w 617220"/>
                <a:gd name="connsiteY17" fmla="*/ 348469 h 359899"/>
                <a:gd name="connsiteX18" fmla="*/ 209550 w 617220"/>
                <a:gd name="connsiteY18" fmla="*/ 352279 h 359899"/>
                <a:gd name="connsiteX19" fmla="*/ 255270 w 617220"/>
                <a:gd name="connsiteY19" fmla="*/ 359899 h 359899"/>
                <a:gd name="connsiteX20" fmla="*/ 392430 w 617220"/>
                <a:gd name="connsiteY20" fmla="*/ 356089 h 359899"/>
                <a:gd name="connsiteX21" fmla="*/ 434340 w 617220"/>
                <a:gd name="connsiteY21" fmla="*/ 348469 h 359899"/>
                <a:gd name="connsiteX22" fmla="*/ 468630 w 617220"/>
                <a:gd name="connsiteY22" fmla="*/ 337039 h 359899"/>
                <a:gd name="connsiteX23" fmla="*/ 480060 w 617220"/>
                <a:gd name="connsiteY23" fmla="*/ 333229 h 359899"/>
                <a:gd name="connsiteX24" fmla="*/ 502920 w 617220"/>
                <a:gd name="connsiteY24" fmla="*/ 317989 h 359899"/>
                <a:gd name="connsiteX25" fmla="*/ 514350 w 617220"/>
                <a:gd name="connsiteY25" fmla="*/ 310369 h 359899"/>
                <a:gd name="connsiteX26" fmla="*/ 521970 w 617220"/>
                <a:gd name="connsiteY26" fmla="*/ 298939 h 359899"/>
                <a:gd name="connsiteX27" fmla="*/ 537210 w 617220"/>
                <a:gd name="connsiteY27" fmla="*/ 295129 h 359899"/>
                <a:gd name="connsiteX28" fmla="*/ 560070 w 617220"/>
                <a:gd name="connsiteY28" fmla="*/ 279889 h 359899"/>
                <a:gd name="connsiteX29" fmla="*/ 560070 w 617220"/>
                <a:gd name="connsiteY29" fmla="*/ 279889 h 359899"/>
                <a:gd name="connsiteX30" fmla="*/ 571500 w 617220"/>
                <a:gd name="connsiteY30" fmla="*/ 268459 h 359899"/>
                <a:gd name="connsiteX31" fmla="*/ 594360 w 617220"/>
                <a:gd name="connsiteY31" fmla="*/ 253219 h 359899"/>
                <a:gd name="connsiteX32" fmla="*/ 598170 w 617220"/>
                <a:gd name="connsiteY32" fmla="*/ 241789 h 359899"/>
                <a:gd name="connsiteX33" fmla="*/ 605790 w 617220"/>
                <a:gd name="connsiteY33" fmla="*/ 230359 h 359899"/>
                <a:gd name="connsiteX34" fmla="*/ 609600 w 617220"/>
                <a:gd name="connsiteY34" fmla="*/ 215119 h 359899"/>
                <a:gd name="connsiteX35" fmla="*/ 617220 w 617220"/>
                <a:gd name="connsiteY35" fmla="*/ 184639 h 359899"/>
                <a:gd name="connsiteX36" fmla="*/ 605790 w 617220"/>
                <a:gd name="connsiteY36" fmla="*/ 9379 h 359899"/>
                <a:gd name="connsiteX37" fmla="*/ 560070 w 617220"/>
                <a:gd name="connsiteY37" fmla="*/ 37954 h 359899"/>
                <a:gd name="connsiteX38" fmla="*/ 350520 w 617220"/>
                <a:gd name="connsiteY38" fmla="*/ 108439 h 359899"/>
                <a:gd name="connsiteX39" fmla="*/ 236220 w 617220"/>
                <a:gd name="connsiteY39" fmla="*/ 108439 h 359899"/>
                <a:gd name="connsiteX40" fmla="*/ 179070 w 617220"/>
                <a:gd name="connsiteY40" fmla="*/ 93199 h 359899"/>
                <a:gd name="connsiteX41" fmla="*/ 118110 w 617220"/>
                <a:gd name="connsiteY41" fmla="*/ 58909 h 359899"/>
                <a:gd name="connsiteX42" fmla="*/ 95250 w 617220"/>
                <a:gd name="connsiteY42" fmla="*/ 47479 h 359899"/>
                <a:gd name="connsiteX43" fmla="*/ 15240 w 617220"/>
                <a:gd name="connsiteY43" fmla="*/ 5569 h 359899"/>
                <a:gd name="connsiteX0" fmla="*/ 15240 w 617220"/>
                <a:gd name="connsiteY0" fmla="*/ 2199 h 356529"/>
                <a:gd name="connsiteX1" fmla="*/ 19050 w 617220"/>
                <a:gd name="connsiteY1" fmla="*/ 44109 h 356529"/>
                <a:gd name="connsiteX2" fmla="*/ 11430 w 617220"/>
                <a:gd name="connsiteY2" fmla="*/ 162219 h 356529"/>
                <a:gd name="connsiteX3" fmla="*/ 7620 w 617220"/>
                <a:gd name="connsiteY3" fmla="*/ 181269 h 356529"/>
                <a:gd name="connsiteX4" fmla="*/ 3810 w 617220"/>
                <a:gd name="connsiteY4" fmla="*/ 215559 h 356529"/>
                <a:gd name="connsiteX5" fmla="*/ 0 w 617220"/>
                <a:gd name="connsiteY5" fmla="*/ 246039 h 356529"/>
                <a:gd name="connsiteX6" fmla="*/ 11430 w 617220"/>
                <a:gd name="connsiteY6" fmla="*/ 249849 h 356529"/>
                <a:gd name="connsiteX7" fmla="*/ 30480 w 617220"/>
                <a:gd name="connsiteY7" fmla="*/ 253659 h 356529"/>
                <a:gd name="connsiteX8" fmla="*/ 41910 w 617220"/>
                <a:gd name="connsiteY8" fmla="*/ 261279 h 356529"/>
                <a:gd name="connsiteX9" fmla="*/ 68580 w 617220"/>
                <a:gd name="connsiteY9" fmla="*/ 268899 h 356529"/>
                <a:gd name="connsiteX10" fmla="*/ 80010 w 617220"/>
                <a:gd name="connsiteY10" fmla="*/ 272709 h 356529"/>
                <a:gd name="connsiteX11" fmla="*/ 91440 w 617220"/>
                <a:gd name="connsiteY11" fmla="*/ 284139 h 356529"/>
                <a:gd name="connsiteX12" fmla="*/ 106680 w 617220"/>
                <a:gd name="connsiteY12" fmla="*/ 306999 h 356529"/>
                <a:gd name="connsiteX13" fmla="*/ 129540 w 617220"/>
                <a:gd name="connsiteY13" fmla="*/ 318429 h 356529"/>
                <a:gd name="connsiteX14" fmla="*/ 140970 w 617220"/>
                <a:gd name="connsiteY14" fmla="*/ 322239 h 356529"/>
                <a:gd name="connsiteX15" fmla="*/ 152400 w 617220"/>
                <a:gd name="connsiteY15" fmla="*/ 329859 h 356529"/>
                <a:gd name="connsiteX16" fmla="*/ 186690 w 617220"/>
                <a:gd name="connsiteY16" fmla="*/ 341289 h 356529"/>
                <a:gd name="connsiteX17" fmla="*/ 198120 w 617220"/>
                <a:gd name="connsiteY17" fmla="*/ 345099 h 356529"/>
                <a:gd name="connsiteX18" fmla="*/ 209550 w 617220"/>
                <a:gd name="connsiteY18" fmla="*/ 348909 h 356529"/>
                <a:gd name="connsiteX19" fmla="*/ 255270 w 617220"/>
                <a:gd name="connsiteY19" fmla="*/ 356529 h 356529"/>
                <a:gd name="connsiteX20" fmla="*/ 392430 w 617220"/>
                <a:gd name="connsiteY20" fmla="*/ 352719 h 356529"/>
                <a:gd name="connsiteX21" fmla="*/ 434340 w 617220"/>
                <a:gd name="connsiteY21" fmla="*/ 345099 h 356529"/>
                <a:gd name="connsiteX22" fmla="*/ 468630 w 617220"/>
                <a:gd name="connsiteY22" fmla="*/ 333669 h 356529"/>
                <a:gd name="connsiteX23" fmla="*/ 480060 w 617220"/>
                <a:gd name="connsiteY23" fmla="*/ 329859 h 356529"/>
                <a:gd name="connsiteX24" fmla="*/ 502920 w 617220"/>
                <a:gd name="connsiteY24" fmla="*/ 314619 h 356529"/>
                <a:gd name="connsiteX25" fmla="*/ 514350 w 617220"/>
                <a:gd name="connsiteY25" fmla="*/ 306999 h 356529"/>
                <a:gd name="connsiteX26" fmla="*/ 521970 w 617220"/>
                <a:gd name="connsiteY26" fmla="*/ 295569 h 356529"/>
                <a:gd name="connsiteX27" fmla="*/ 537210 w 617220"/>
                <a:gd name="connsiteY27" fmla="*/ 291759 h 356529"/>
                <a:gd name="connsiteX28" fmla="*/ 560070 w 617220"/>
                <a:gd name="connsiteY28" fmla="*/ 276519 h 356529"/>
                <a:gd name="connsiteX29" fmla="*/ 560070 w 617220"/>
                <a:gd name="connsiteY29" fmla="*/ 276519 h 356529"/>
                <a:gd name="connsiteX30" fmla="*/ 571500 w 617220"/>
                <a:gd name="connsiteY30" fmla="*/ 265089 h 356529"/>
                <a:gd name="connsiteX31" fmla="*/ 594360 w 617220"/>
                <a:gd name="connsiteY31" fmla="*/ 249849 h 356529"/>
                <a:gd name="connsiteX32" fmla="*/ 598170 w 617220"/>
                <a:gd name="connsiteY32" fmla="*/ 238419 h 356529"/>
                <a:gd name="connsiteX33" fmla="*/ 605790 w 617220"/>
                <a:gd name="connsiteY33" fmla="*/ 226989 h 356529"/>
                <a:gd name="connsiteX34" fmla="*/ 609600 w 617220"/>
                <a:gd name="connsiteY34" fmla="*/ 211749 h 356529"/>
                <a:gd name="connsiteX35" fmla="*/ 617220 w 617220"/>
                <a:gd name="connsiteY35" fmla="*/ 181269 h 356529"/>
                <a:gd name="connsiteX36" fmla="*/ 605790 w 617220"/>
                <a:gd name="connsiteY36" fmla="*/ 6009 h 356529"/>
                <a:gd name="connsiteX37" fmla="*/ 480060 w 617220"/>
                <a:gd name="connsiteY37" fmla="*/ 68874 h 356529"/>
                <a:gd name="connsiteX38" fmla="*/ 350520 w 617220"/>
                <a:gd name="connsiteY38" fmla="*/ 105069 h 356529"/>
                <a:gd name="connsiteX39" fmla="*/ 236220 w 617220"/>
                <a:gd name="connsiteY39" fmla="*/ 105069 h 356529"/>
                <a:gd name="connsiteX40" fmla="*/ 179070 w 617220"/>
                <a:gd name="connsiteY40" fmla="*/ 89829 h 356529"/>
                <a:gd name="connsiteX41" fmla="*/ 118110 w 617220"/>
                <a:gd name="connsiteY41" fmla="*/ 55539 h 356529"/>
                <a:gd name="connsiteX42" fmla="*/ 95250 w 617220"/>
                <a:gd name="connsiteY42" fmla="*/ 44109 h 356529"/>
                <a:gd name="connsiteX43" fmla="*/ 15240 w 617220"/>
                <a:gd name="connsiteY43" fmla="*/ 2199 h 356529"/>
                <a:gd name="connsiteX0" fmla="*/ 15240 w 617220"/>
                <a:gd name="connsiteY0" fmla="*/ 2199 h 356529"/>
                <a:gd name="connsiteX1" fmla="*/ 19050 w 617220"/>
                <a:gd name="connsiteY1" fmla="*/ 44109 h 356529"/>
                <a:gd name="connsiteX2" fmla="*/ 11430 w 617220"/>
                <a:gd name="connsiteY2" fmla="*/ 162219 h 356529"/>
                <a:gd name="connsiteX3" fmla="*/ 7620 w 617220"/>
                <a:gd name="connsiteY3" fmla="*/ 181269 h 356529"/>
                <a:gd name="connsiteX4" fmla="*/ 3810 w 617220"/>
                <a:gd name="connsiteY4" fmla="*/ 215559 h 356529"/>
                <a:gd name="connsiteX5" fmla="*/ 0 w 617220"/>
                <a:gd name="connsiteY5" fmla="*/ 246039 h 356529"/>
                <a:gd name="connsiteX6" fmla="*/ 11430 w 617220"/>
                <a:gd name="connsiteY6" fmla="*/ 249849 h 356529"/>
                <a:gd name="connsiteX7" fmla="*/ 30480 w 617220"/>
                <a:gd name="connsiteY7" fmla="*/ 253659 h 356529"/>
                <a:gd name="connsiteX8" fmla="*/ 41910 w 617220"/>
                <a:gd name="connsiteY8" fmla="*/ 261279 h 356529"/>
                <a:gd name="connsiteX9" fmla="*/ 68580 w 617220"/>
                <a:gd name="connsiteY9" fmla="*/ 268899 h 356529"/>
                <a:gd name="connsiteX10" fmla="*/ 80010 w 617220"/>
                <a:gd name="connsiteY10" fmla="*/ 272709 h 356529"/>
                <a:gd name="connsiteX11" fmla="*/ 91440 w 617220"/>
                <a:gd name="connsiteY11" fmla="*/ 284139 h 356529"/>
                <a:gd name="connsiteX12" fmla="*/ 106680 w 617220"/>
                <a:gd name="connsiteY12" fmla="*/ 306999 h 356529"/>
                <a:gd name="connsiteX13" fmla="*/ 129540 w 617220"/>
                <a:gd name="connsiteY13" fmla="*/ 318429 h 356529"/>
                <a:gd name="connsiteX14" fmla="*/ 140970 w 617220"/>
                <a:gd name="connsiteY14" fmla="*/ 322239 h 356529"/>
                <a:gd name="connsiteX15" fmla="*/ 152400 w 617220"/>
                <a:gd name="connsiteY15" fmla="*/ 329859 h 356529"/>
                <a:gd name="connsiteX16" fmla="*/ 186690 w 617220"/>
                <a:gd name="connsiteY16" fmla="*/ 341289 h 356529"/>
                <a:gd name="connsiteX17" fmla="*/ 198120 w 617220"/>
                <a:gd name="connsiteY17" fmla="*/ 345099 h 356529"/>
                <a:gd name="connsiteX18" fmla="*/ 209550 w 617220"/>
                <a:gd name="connsiteY18" fmla="*/ 348909 h 356529"/>
                <a:gd name="connsiteX19" fmla="*/ 255270 w 617220"/>
                <a:gd name="connsiteY19" fmla="*/ 356529 h 356529"/>
                <a:gd name="connsiteX20" fmla="*/ 392430 w 617220"/>
                <a:gd name="connsiteY20" fmla="*/ 352719 h 356529"/>
                <a:gd name="connsiteX21" fmla="*/ 434340 w 617220"/>
                <a:gd name="connsiteY21" fmla="*/ 345099 h 356529"/>
                <a:gd name="connsiteX22" fmla="*/ 468630 w 617220"/>
                <a:gd name="connsiteY22" fmla="*/ 333669 h 356529"/>
                <a:gd name="connsiteX23" fmla="*/ 480060 w 617220"/>
                <a:gd name="connsiteY23" fmla="*/ 329859 h 356529"/>
                <a:gd name="connsiteX24" fmla="*/ 502920 w 617220"/>
                <a:gd name="connsiteY24" fmla="*/ 314619 h 356529"/>
                <a:gd name="connsiteX25" fmla="*/ 514350 w 617220"/>
                <a:gd name="connsiteY25" fmla="*/ 306999 h 356529"/>
                <a:gd name="connsiteX26" fmla="*/ 521970 w 617220"/>
                <a:gd name="connsiteY26" fmla="*/ 295569 h 356529"/>
                <a:gd name="connsiteX27" fmla="*/ 537210 w 617220"/>
                <a:gd name="connsiteY27" fmla="*/ 291759 h 356529"/>
                <a:gd name="connsiteX28" fmla="*/ 560070 w 617220"/>
                <a:gd name="connsiteY28" fmla="*/ 276519 h 356529"/>
                <a:gd name="connsiteX29" fmla="*/ 560070 w 617220"/>
                <a:gd name="connsiteY29" fmla="*/ 276519 h 356529"/>
                <a:gd name="connsiteX30" fmla="*/ 571500 w 617220"/>
                <a:gd name="connsiteY30" fmla="*/ 265089 h 356529"/>
                <a:gd name="connsiteX31" fmla="*/ 594360 w 617220"/>
                <a:gd name="connsiteY31" fmla="*/ 249849 h 356529"/>
                <a:gd name="connsiteX32" fmla="*/ 598170 w 617220"/>
                <a:gd name="connsiteY32" fmla="*/ 238419 h 356529"/>
                <a:gd name="connsiteX33" fmla="*/ 605790 w 617220"/>
                <a:gd name="connsiteY33" fmla="*/ 226989 h 356529"/>
                <a:gd name="connsiteX34" fmla="*/ 609600 w 617220"/>
                <a:gd name="connsiteY34" fmla="*/ 211749 h 356529"/>
                <a:gd name="connsiteX35" fmla="*/ 617220 w 617220"/>
                <a:gd name="connsiteY35" fmla="*/ 181269 h 356529"/>
                <a:gd name="connsiteX36" fmla="*/ 605790 w 617220"/>
                <a:gd name="connsiteY36" fmla="*/ 6009 h 356529"/>
                <a:gd name="connsiteX37" fmla="*/ 480060 w 617220"/>
                <a:gd name="connsiteY37" fmla="*/ 68874 h 356529"/>
                <a:gd name="connsiteX38" fmla="*/ 350520 w 617220"/>
                <a:gd name="connsiteY38" fmla="*/ 105069 h 356529"/>
                <a:gd name="connsiteX39" fmla="*/ 236220 w 617220"/>
                <a:gd name="connsiteY39" fmla="*/ 105069 h 356529"/>
                <a:gd name="connsiteX40" fmla="*/ 118110 w 617220"/>
                <a:gd name="connsiteY40" fmla="*/ 55539 h 356529"/>
                <a:gd name="connsiteX41" fmla="*/ 95250 w 617220"/>
                <a:gd name="connsiteY41" fmla="*/ 44109 h 356529"/>
                <a:gd name="connsiteX42" fmla="*/ 15240 w 617220"/>
                <a:gd name="connsiteY42" fmla="*/ 2199 h 356529"/>
                <a:gd name="connsiteX0" fmla="*/ 15240 w 617220"/>
                <a:gd name="connsiteY0" fmla="*/ 2199 h 356529"/>
                <a:gd name="connsiteX1" fmla="*/ 19050 w 617220"/>
                <a:gd name="connsiteY1" fmla="*/ 44109 h 356529"/>
                <a:gd name="connsiteX2" fmla="*/ 11430 w 617220"/>
                <a:gd name="connsiteY2" fmla="*/ 162219 h 356529"/>
                <a:gd name="connsiteX3" fmla="*/ 7620 w 617220"/>
                <a:gd name="connsiteY3" fmla="*/ 181269 h 356529"/>
                <a:gd name="connsiteX4" fmla="*/ 3810 w 617220"/>
                <a:gd name="connsiteY4" fmla="*/ 215559 h 356529"/>
                <a:gd name="connsiteX5" fmla="*/ 0 w 617220"/>
                <a:gd name="connsiteY5" fmla="*/ 246039 h 356529"/>
                <a:gd name="connsiteX6" fmla="*/ 11430 w 617220"/>
                <a:gd name="connsiteY6" fmla="*/ 249849 h 356529"/>
                <a:gd name="connsiteX7" fmla="*/ 30480 w 617220"/>
                <a:gd name="connsiteY7" fmla="*/ 253659 h 356529"/>
                <a:gd name="connsiteX8" fmla="*/ 41910 w 617220"/>
                <a:gd name="connsiteY8" fmla="*/ 261279 h 356529"/>
                <a:gd name="connsiteX9" fmla="*/ 68580 w 617220"/>
                <a:gd name="connsiteY9" fmla="*/ 268899 h 356529"/>
                <a:gd name="connsiteX10" fmla="*/ 80010 w 617220"/>
                <a:gd name="connsiteY10" fmla="*/ 272709 h 356529"/>
                <a:gd name="connsiteX11" fmla="*/ 91440 w 617220"/>
                <a:gd name="connsiteY11" fmla="*/ 284139 h 356529"/>
                <a:gd name="connsiteX12" fmla="*/ 106680 w 617220"/>
                <a:gd name="connsiteY12" fmla="*/ 306999 h 356529"/>
                <a:gd name="connsiteX13" fmla="*/ 129540 w 617220"/>
                <a:gd name="connsiteY13" fmla="*/ 318429 h 356529"/>
                <a:gd name="connsiteX14" fmla="*/ 140970 w 617220"/>
                <a:gd name="connsiteY14" fmla="*/ 322239 h 356529"/>
                <a:gd name="connsiteX15" fmla="*/ 152400 w 617220"/>
                <a:gd name="connsiteY15" fmla="*/ 329859 h 356529"/>
                <a:gd name="connsiteX16" fmla="*/ 186690 w 617220"/>
                <a:gd name="connsiteY16" fmla="*/ 341289 h 356529"/>
                <a:gd name="connsiteX17" fmla="*/ 198120 w 617220"/>
                <a:gd name="connsiteY17" fmla="*/ 345099 h 356529"/>
                <a:gd name="connsiteX18" fmla="*/ 209550 w 617220"/>
                <a:gd name="connsiteY18" fmla="*/ 348909 h 356529"/>
                <a:gd name="connsiteX19" fmla="*/ 255270 w 617220"/>
                <a:gd name="connsiteY19" fmla="*/ 356529 h 356529"/>
                <a:gd name="connsiteX20" fmla="*/ 392430 w 617220"/>
                <a:gd name="connsiteY20" fmla="*/ 352719 h 356529"/>
                <a:gd name="connsiteX21" fmla="*/ 434340 w 617220"/>
                <a:gd name="connsiteY21" fmla="*/ 345099 h 356529"/>
                <a:gd name="connsiteX22" fmla="*/ 468630 w 617220"/>
                <a:gd name="connsiteY22" fmla="*/ 333669 h 356529"/>
                <a:gd name="connsiteX23" fmla="*/ 480060 w 617220"/>
                <a:gd name="connsiteY23" fmla="*/ 329859 h 356529"/>
                <a:gd name="connsiteX24" fmla="*/ 502920 w 617220"/>
                <a:gd name="connsiteY24" fmla="*/ 314619 h 356529"/>
                <a:gd name="connsiteX25" fmla="*/ 514350 w 617220"/>
                <a:gd name="connsiteY25" fmla="*/ 306999 h 356529"/>
                <a:gd name="connsiteX26" fmla="*/ 521970 w 617220"/>
                <a:gd name="connsiteY26" fmla="*/ 295569 h 356529"/>
                <a:gd name="connsiteX27" fmla="*/ 537210 w 617220"/>
                <a:gd name="connsiteY27" fmla="*/ 291759 h 356529"/>
                <a:gd name="connsiteX28" fmla="*/ 560070 w 617220"/>
                <a:gd name="connsiteY28" fmla="*/ 276519 h 356529"/>
                <a:gd name="connsiteX29" fmla="*/ 560070 w 617220"/>
                <a:gd name="connsiteY29" fmla="*/ 276519 h 356529"/>
                <a:gd name="connsiteX30" fmla="*/ 571500 w 617220"/>
                <a:gd name="connsiteY30" fmla="*/ 265089 h 356529"/>
                <a:gd name="connsiteX31" fmla="*/ 594360 w 617220"/>
                <a:gd name="connsiteY31" fmla="*/ 249849 h 356529"/>
                <a:gd name="connsiteX32" fmla="*/ 598170 w 617220"/>
                <a:gd name="connsiteY32" fmla="*/ 238419 h 356529"/>
                <a:gd name="connsiteX33" fmla="*/ 605790 w 617220"/>
                <a:gd name="connsiteY33" fmla="*/ 226989 h 356529"/>
                <a:gd name="connsiteX34" fmla="*/ 609600 w 617220"/>
                <a:gd name="connsiteY34" fmla="*/ 211749 h 356529"/>
                <a:gd name="connsiteX35" fmla="*/ 617220 w 617220"/>
                <a:gd name="connsiteY35" fmla="*/ 181269 h 356529"/>
                <a:gd name="connsiteX36" fmla="*/ 605790 w 617220"/>
                <a:gd name="connsiteY36" fmla="*/ 6009 h 356529"/>
                <a:gd name="connsiteX37" fmla="*/ 480060 w 617220"/>
                <a:gd name="connsiteY37" fmla="*/ 68874 h 356529"/>
                <a:gd name="connsiteX38" fmla="*/ 350520 w 617220"/>
                <a:gd name="connsiteY38" fmla="*/ 105069 h 356529"/>
                <a:gd name="connsiteX39" fmla="*/ 236220 w 617220"/>
                <a:gd name="connsiteY39" fmla="*/ 105069 h 356529"/>
                <a:gd name="connsiteX40" fmla="*/ 95250 w 617220"/>
                <a:gd name="connsiteY40" fmla="*/ 44109 h 356529"/>
                <a:gd name="connsiteX41" fmla="*/ 15240 w 617220"/>
                <a:gd name="connsiteY41" fmla="*/ 2199 h 356529"/>
                <a:gd name="connsiteX0" fmla="*/ 15240 w 617220"/>
                <a:gd name="connsiteY0" fmla="*/ 2199 h 356529"/>
                <a:gd name="connsiteX1" fmla="*/ 19050 w 617220"/>
                <a:gd name="connsiteY1" fmla="*/ 44109 h 356529"/>
                <a:gd name="connsiteX2" fmla="*/ 11430 w 617220"/>
                <a:gd name="connsiteY2" fmla="*/ 162219 h 356529"/>
                <a:gd name="connsiteX3" fmla="*/ 7620 w 617220"/>
                <a:gd name="connsiteY3" fmla="*/ 181269 h 356529"/>
                <a:gd name="connsiteX4" fmla="*/ 3810 w 617220"/>
                <a:gd name="connsiteY4" fmla="*/ 215559 h 356529"/>
                <a:gd name="connsiteX5" fmla="*/ 0 w 617220"/>
                <a:gd name="connsiteY5" fmla="*/ 246039 h 356529"/>
                <a:gd name="connsiteX6" fmla="*/ 11430 w 617220"/>
                <a:gd name="connsiteY6" fmla="*/ 249849 h 356529"/>
                <a:gd name="connsiteX7" fmla="*/ 30480 w 617220"/>
                <a:gd name="connsiteY7" fmla="*/ 253659 h 356529"/>
                <a:gd name="connsiteX8" fmla="*/ 41910 w 617220"/>
                <a:gd name="connsiteY8" fmla="*/ 261279 h 356529"/>
                <a:gd name="connsiteX9" fmla="*/ 68580 w 617220"/>
                <a:gd name="connsiteY9" fmla="*/ 268899 h 356529"/>
                <a:gd name="connsiteX10" fmla="*/ 80010 w 617220"/>
                <a:gd name="connsiteY10" fmla="*/ 272709 h 356529"/>
                <a:gd name="connsiteX11" fmla="*/ 91440 w 617220"/>
                <a:gd name="connsiteY11" fmla="*/ 284139 h 356529"/>
                <a:gd name="connsiteX12" fmla="*/ 106680 w 617220"/>
                <a:gd name="connsiteY12" fmla="*/ 306999 h 356529"/>
                <a:gd name="connsiteX13" fmla="*/ 129540 w 617220"/>
                <a:gd name="connsiteY13" fmla="*/ 318429 h 356529"/>
                <a:gd name="connsiteX14" fmla="*/ 140970 w 617220"/>
                <a:gd name="connsiteY14" fmla="*/ 322239 h 356529"/>
                <a:gd name="connsiteX15" fmla="*/ 152400 w 617220"/>
                <a:gd name="connsiteY15" fmla="*/ 329859 h 356529"/>
                <a:gd name="connsiteX16" fmla="*/ 186690 w 617220"/>
                <a:gd name="connsiteY16" fmla="*/ 341289 h 356529"/>
                <a:gd name="connsiteX17" fmla="*/ 198120 w 617220"/>
                <a:gd name="connsiteY17" fmla="*/ 345099 h 356529"/>
                <a:gd name="connsiteX18" fmla="*/ 209550 w 617220"/>
                <a:gd name="connsiteY18" fmla="*/ 348909 h 356529"/>
                <a:gd name="connsiteX19" fmla="*/ 255270 w 617220"/>
                <a:gd name="connsiteY19" fmla="*/ 356529 h 356529"/>
                <a:gd name="connsiteX20" fmla="*/ 392430 w 617220"/>
                <a:gd name="connsiteY20" fmla="*/ 352719 h 356529"/>
                <a:gd name="connsiteX21" fmla="*/ 434340 w 617220"/>
                <a:gd name="connsiteY21" fmla="*/ 345099 h 356529"/>
                <a:gd name="connsiteX22" fmla="*/ 468630 w 617220"/>
                <a:gd name="connsiteY22" fmla="*/ 333669 h 356529"/>
                <a:gd name="connsiteX23" fmla="*/ 480060 w 617220"/>
                <a:gd name="connsiteY23" fmla="*/ 329859 h 356529"/>
                <a:gd name="connsiteX24" fmla="*/ 502920 w 617220"/>
                <a:gd name="connsiteY24" fmla="*/ 314619 h 356529"/>
                <a:gd name="connsiteX25" fmla="*/ 514350 w 617220"/>
                <a:gd name="connsiteY25" fmla="*/ 306999 h 356529"/>
                <a:gd name="connsiteX26" fmla="*/ 521970 w 617220"/>
                <a:gd name="connsiteY26" fmla="*/ 295569 h 356529"/>
                <a:gd name="connsiteX27" fmla="*/ 537210 w 617220"/>
                <a:gd name="connsiteY27" fmla="*/ 291759 h 356529"/>
                <a:gd name="connsiteX28" fmla="*/ 560070 w 617220"/>
                <a:gd name="connsiteY28" fmla="*/ 276519 h 356529"/>
                <a:gd name="connsiteX29" fmla="*/ 560070 w 617220"/>
                <a:gd name="connsiteY29" fmla="*/ 276519 h 356529"/>
                <a:gd name="connsiteX30" fmla="*/ 571500 w 617220"/>
                <a:gd name="connsiteY30" fmla="*/ 265089 h 356529"/>
                <a:gd name="connsiteX31" fmla="*/ 594360 w 617220"/>
                <a:gd name="connsiteY31" fmla="*/ 249849 h 356529"/>
                <a:gd name="connsiteX32" fmla="*/ 598170 w 617220"/>
                <a:gd name="connsiteY32" fmla="*/ 238419 h 356529"/>
                <a:gd name="connsiteX33" fmla="*/ 605790 w 617220"/>
                <a:gd name="connsiteY33" fmla="*/ 226989 h 356529"/>
                <a:gd name="connsiteX34" fmla="*/ 609600 w 617220"/>
                <a:gd name="connsiteY34" fmla="*/ 211749 h 356529"/>
                <a:gd name="connsiteX35" fmla="*/ 617220 w 617220"/>
                <a:gd name="connsiteY35" fmla="*/ 181269 h 356529"/>
                <a:gd name="connsiteX36" fmla="*/ 605790 w 617220"/>
                <a:gd name="connsiteY36" fmla="*/ 6009 h 356529"/>
                <a:gd name="connsiteX37" fmla="*/ 480060 w 617220"/>
                <a:gd name="connsiteY37" fmla="*/ 68874 h 356529"/>
                <a:gd name="connsiteX38" fmla="*/ 350520 w 617220"/>
                <a:gd name="connsiteY38" fmla="*/ 105069 h 356529"/>
                <a:gd name="connsiteX39" fmla="*/ 236220 w 617220"/>
                <a:gd name="connsiteY39" fmla="*/ 105069 h 356529"/>
                <a:gd name="connsiteX40" fmla="*/ 121920 w 617220"/>
                <a:gd name="connsiteY40" fmla="*/ 57444 h 356529"/>
                <a:gd name="connsiteX41" fmla="*/ 15240 w 617220"/>
                <a:gd name="connsiteY41" fmla="*/ 2199 h 356529"/>
                <a:gd name="connsiteX0" fmla="*/ 15240 w 617220"/>
                <a:gd name="connsiteY0" fmla="*/ 2199 h 356529"/>
                <a:gd name="connsiteX1" fmla="*/ 19050 w 617220"/>
                <a:gd name="connsiteY1" fmla="*/ 44109 h 356529"/>
                <a:gd name="connsiteX2" fmla="*/ 11430 w 617220"/>
                <a:gd name="connsiteY2" fmla="*/ 162219 h 356529"/>
                <a:gd name="connsiteX3" fmla="*/ 7620 w 617220"/>
                <a:gd name="connsiteY3" fmla="*/ 181269 h 356529"/>
                <a:gd name="connsiteX4" fmla="*/ 3810 w 617220"/>
                <a:gd name="connsiteY4" fmla="*/ 215559 h 356529"/>
                <a:gd name="connsiteX5" fmla="*/ 0 w 617220"/>
                <a:gd name="connsiteY5" fmla="*/ 246039 h 356529"/>
                <a:gd name="connsiteX6" fmla="*/ 11430 w 617220"/>
                <a:gd name="connsiteY6" fmla="*/ 249849 h 356529"/>
                <a:gd name="connsiteX7" fmla="*/ 30480 w 617220"/>
                <a:gd name="connsiteY7" fmla="*/ 253659 h 356529"/>
                <a:gd name="connsiteX8" fmla="*/ 41910 w 617220"/>
                <a:gd name="connsiteY8" fmla="*/ 261279 h 356529"/>
                <a:gd name="connsiteX9" fmla="*/ 68580 w 617220"/>
                <a:gd name="connsiteY9" fmla="*/ 268899 h 356529"/>
                <a:gd name="connsiteX10" fmla="*/ 80010 w 617220"/>
                <a:gd name="connsiteY10" fmla="*/ 272709 h 356529"/>
                <a:gd name="connsiteX11" fmla="*/ 91440 w 617220"/>
                <a:gd name="connsiteY11" fmla="*/ 284139 h 356529"/>
                <a:gd name="connsiteX12" fmla="*/ 106680 w 617220"/>
                <a:gd name="connsiteY12" fmla="*/ 306999 h 356529"/>
                <a:gd name="connsiteX13" fmla="*/ 129540 w 617220"/>
                <a:gd name="connsiteY13" fmla="*/ 318429 h 356529"/>
                <a:gd name="connsiteX14" fmla="*/ 140970 w 617220"/>
                <a:gd name="connsiteY14" fmla="*/ 322239 h 356529"/>
                <a:gd name="connsiteX15" fmla="*/ 152400 w 617220"/>
                <a:gd name="connsiteY15" fmla="*/ 329859 h 356529"/>
                <a:gd name="connsiteX16" fmla="*/ 186690 w 617220"/>
                <a:gd name="connsiteY16" fmla="*/ 341289 h 356529"/>
                <a:gd name="connsiteX17" fmla="*/ 198120 w 617220"/>
                <a:gd name="connsiteY17" fmla="*/ 345099 h 356529"/>
                <a:gd name="connsiteX18" fmla="*/ 209550 w 617220"/>
                <a:gd name="connsiteY18" fmla="*/ 348909 h 356529"/>
                <a:gd name="connsiteX19" fmla="*/ 255270 w 617220"/>
                <a:gd name="connsiteY19" fmla="*/ 356529 h 356529"/>
                <a:gd name="connsiteX20" fmla="*/ 392430 w 617220"/>
                <a:gd name="connsiteY20" fmla="*/ 352719 h 356529"/>
                <a:gd name="connsiteX21" fmla="*/ 434340 w 617220"/>
                <a:gd name="connsiteY21" fmla="*/ 345099 h 356529"/>
                <a:gd name="connsiteX22" fmla="*/ 468630 w 617220"/>
                <a:gd name="connsiteY22" fmla="*/ 333669 h 356529"/>
                <a:gd name="connsiteX23" fmla="*/ 480060 w 617220"/>
                <a:gd name="connsiteY23" fmla="*/ 329859 h 356529"/>
                <a:gd name="connsiteX24" fmla="*/ 502920 w 617220"/>
                <a:gd name="connsiteY24" fmla="*/ 314619 h 356529"/>
                <a:gd name="connsiteX25" fmla="*/ 514350 w 617220"/>
                <a:gd name="connsiteY25" fmla="*/ 306999 h 356529"/>
                <a:gd name="connsiteX26" fmla="*/ 521970 w 617220"/>
                <a:gd name="connsiteY26" fmla="*/ 295569 h 356529"/>
                <a:gd name="connsiteX27" fmla="*/ 537210 w 617220"/>
                <a:gd name="connsiteY27" fmla="*/ 291759 h 356529"/>
                <a:gd name="connsiteX28" fmla="*/ 560070 w 617220"/>
                <a:gd name="connsiteY28" fmla="*/ 276519 h 356529"/>
                <a:gd name="connsiteX29" fmla="*/ 560070 w 617220"/>
                <a:gd name="connsiteY29" fmla="*/ 276519 h 356529"/>
                <a:gd name="connsiteX30" fmla="*/ 594360 w 617220"/>
                <a:gd name="connsiteY30" fmla="*/ 249849 h 356529"/>
                <a:gd name="connsiteX31" fmla="*/ 598170 w 617220"/>
                <a:gd name="connsiteY31" fmla="*/ 238419 h 356529"/>
                <a:gd name="connsiteX32" fmla="*/ 605790 w 617220"/>
                <a:gd name="connsiteY32" fmla="*/ 226989 h 356529"/>
                <a:gd name="connsiteX33" fmla="*/ 609600 w 617220"/>
                <a:gd name="connsiteY33" fmla="*/ 211749 h 356529"/>
                <a:gd name="connsiteX34" fmla="*/ 617220 w 617220"/>
                <a:gd name="connsiteY34" fmla="*/ 181269 h 356529"/>
                <a:gd name="connsiteX35" fmla="*/ 605790 w 617220"/>
                <a:gd name="connsiteY35" fmla="*/ 6009 h 356529"/>
                <a:gd name="connsiteX36" fmla="*/ 480060 w 617220"/>
                <a:gd name="connsiteY36" fmla="*/ 68874 h 356529"/>
                <a:gd name="connsiteX37" fmla="*/ 350520 w 617220"/>
                <a:gd name="connsiteY37" fmla="*/ 105069 h 356529"/>
                <a:gd name="connsiteX38" fmla="*/ 236220 w 617220"/>
                <a:gd name="connsiteY38" fmla="*/ 105069 h 356529"/>
                <a:gd name="connsiteX39" fmla="*/ 121920 w 617220"/>
                <a:gd name="connsiteY39" fmla="*/ 57444 h 356529"/>
                <a:gd name="connsiteX40" fmla="*/ 15240 w 617220"/>
                <a:gd name="connsiteY40" fmla="*/ 2199 h 356529"/>
                <a:gd name="connsiteX0" fmla="*/ 15240 w 617220"/>
                <a:gd name="connsiteY0" fmla="*/ 2199 h 356529"/>
                <a:gd name="connsiteX1" fmla="*/ 19050 w 617220"/>
                <a:gd name="connsiteY1" fmla="*/ 44109 h 356529"/>
                <a:gd name="connsiteX2" fmla="*/ 11430 w 617220"/>
                <a:gd name="connsiteY2" fmla="*/ 162219 h 356529"/>
                <a:gd name="connsiteX3" fmla="*/ 7620 w 617220"/>
                <a:gd name="connsiteY3" fmla="*/ 181269 h 356529"/>
                <a:gd name="connsiteX4" fmla="*/ 3810 w 617220"/>
                <a:gd name="connsiteY4" fmla="*/ 215559 h 356529"/>
                <a:gd name="connsiteX5" fmla="*/ 0 w 617220"/>
                <a:gd name="connsiteY5" fmla="*/ 246039 h 356529"/>
                <a:gd name="connsiteX6" fmla="*/ 11430 w 617220"/>
                <a:gd name="connsiteY6" fmla="*/ 249849 h 356529"/>
                <a:gd name="connsiteX7" fmla="*/ 30480 w 617220"/>
                <a:gd name="connsiteY7" fmla="*/ 253659 h 356529"/>
                <a:gd name="connsiteX8" fmla="*/ 41910 w 617220"/>
                <a:gd name="connsiteY8" fmla="*/ 261279 h 356529"/>
                <a:gd name="connsiteX9" fmla="*/ 68580 w 617220"/>
                <a:gd name="connsiteY9" fmla="*/ 268899 h 356529"/>
                <a:gd name="connsiteX10" fmla="*/ 80010 w 617220"/>
                <a:gd name="connsiteY10" fmla="*/ 272709 h 356529"/>
                <a:gd name="connsiteX11" fmla="*/ 91440 w 617220"/>
                <a:gd name="connsiteY11" fmla="*/ 284139 h 356529"/>
                <a:gd name="connsiteX12" fmla="*/ 106680 w 617220"/>
                <a:gd name="connsiteY12" fmla="*/ 306999 h 356529"/>
                <a:gd name="connsiteX13" fmla="*/ 129540 w 617220"/>
                <a:gd name="connsiteY13" fmla="*/ 318429 h 356529"/>
                <a:gd name="connsiteX14" fmla="*/ 140970 w 617220"/>
                <a:gd name="connsiteY14" fmla="*/ 322239 h 356529"/>
                <a:gd name="connsiteX15" fmla="*/ 152400 w 617220"/>
                <a:gd name="connsiteY15" fmla="*/ 329859 h 356529"/>
                <a:gd name="connsiteX16" fmla="*/ 186690 w 617220"/>
                <a:gd name="connsiteY16" fmla="*/ 341289 h 356529"/>
                <a:gd name="connsiteX17" fmla="*/ 198120 w 617220"/>
                <a:gd name="connsiteY17" fmla="*/ 345099 h 356529"/>
                <a:gd name="connsiteX18" fmla="*/ 209550 w 617220"/>
                <a:gd name="connsiteY18" fmla="*/ 348909 h 356529"/>
                <a:gd name="connsiteX19" fmla="*/ 255270 w 617220"/>
                <a:gd name="connsiteY19" fmla="*/ 356529 h 356529"/>
                <a:gd name="connsiteX20" fmla="*/ 392430 w 617220"/>
                <a:gd name="connsiteY20" fmla="*/ 352719 h 356529"/>
                <a:gd name="connsiteX21" fmla="*/ 434340 w 617220"/>
                <a:gd name="connsiteY21" fmla="*/ 345099 h 356529"/>
                <a:gd name="connsiteX22" fmla="*/ 468630 w 617220"/>
                <a:gd name="connsiteY22" fmla="*/ 333669 h 356529"/>
                <a:gd name="connsiteX23" fmla="*/ 480060 w 617220"/>
                <a:gd name="connsiteY23" fmla="*/ 329859 h 356529"/>
                <a:gd name="connsiteX24" fmla="*/ 502920 w 617220"/>
                <a:gd name="connsiteY24" fmla="*/ 314619 h 356529"/>
                <a:gd name="connsiteX25" fmla="*/ 514350 w 617220"/>
                <a:gd name="connsiteY25" fmla="*/ 306999 h 356529"/>
                <a:gd name="connsiteX26" fmla="*/ 521970 w 617220"/>
                <a:gd name="connsiteY26" fmla="*/ 295569 h 356529"/>
                <a:gd name="connsiteX27" fmla="*/ 537210 w 617220"/>
                <a:gd name="connsiteY27" fmla="*/ 291759 h 356529"/>
                <a:gd name="connsiteX28" fmla="*/ 560070 w 617220"/>
                <a:gd name="connsiteY28" fmla="*/ 276519 h 356529"/>
                <a:gd name="connsiteX29" fmla="*/ 560070 w 617220"/>
                <a:gd name="connsiteY29" fmla="*/ 276519 h 356529"/>
                <a:gd name="connsiteX30" fmla="*/ 594360 w 617220"/>
                <a:gd name="connsiteY30" fmla="*/ 249849 h 356529"/>
                <a:gd name="connsiteX31" fmla="*/ 598170 w 617220"/>
                <a:gd name="connsiteY31" fmla="*/ 238419 h 356529"/>
                <a:gd name="connsiteX32" fmla="*/ 605790 w 617220"/>
                <a:gd name="connsiteY32" fmla="*/ 226989 h 356529"/>
                <a:gd name="connsiteX33" fmla="*/ 617220 w 617220"/>
                <a:gd name="connsiteY33" fmla="*/ 181269 h 356529"/>
                <a:gd name="connsiteX34" fmla="*/ 605790 w 617220"/>
                <a:gd name="connsiteY34" fmla="*/ 6009 h 356529"/>
                <a:gd name="connsiteX35" fmla="*/ 480060 w 617220"/>
                <a:gd name="connsiteY35" fmla="*/ 68874 h 356529"/>
                <a:gd name="connsiteX36" fmla="*/ 350520 w 617220"/>
                <a:gd name="connsiteY36" fmla="*/ 105069 h 356529"/>
                <a:gd name="connsiteX37" fmla="*/ 236220 w 617220"/>
                <a:gd name="connsiteY37" fmla="*/ 105069 h 356529"/>
                <a:gd name="connsiteX38" fmla="*/ 121920 w 617220"/>
                <a:gd name="connsiteY38" fmla="*/ 57444 h 356529"/>
                <a:gd name="connsiteX39" fmla="*/ 15240 w 617220"/>
                <a:gd name="connsiteY39" fmla="*/ 2199 h 356529"/>
                <a:gd name="connsiteX0" fmla="*/ 15240 w 622935"/>
                <a:gd name="connsiteY0" fmla="*/ 2199 h 356529"/>
                <a:gd name="connsiteX1" fmla="*/ 19050 w 622935"/>
                <a:gd name="connsiteY1" fmla="*/ 44109 h 356529"/>
                <a:gd name="connsiteX2" fmla="*/ 11430 w 622935"/>
                <a:gd name="connsiteY2" fmla="*/ 162219 h 356529"/>
                <a:gd name="connsiteX3" fmla="*/ 7620 w 622935"/>
                <a:gd name="connsiteY3" fmla="*/ 181269 h 356529"/>
                <a:gd name="connsiteX4" fmla="*/ 3810 w 622935"/>
                <a:gd name="connsiteY4" fmla="*/ 215559 h 356529"/>
                <a:gd name="connsiteX5" fmla="*/ 0 w 622935"/>
                <a:gd name="connsiteY5" fmla="*/ 246039 h 356529"/>
                <a:gd name="connsiteX6" fmla="*/ 11430 w 622935"/>
                <a:gd name="connsiteY6" fmla="*/ 249849 h 356529"/>
                <a:gd name="connsiteX7" fmla="*/ 30480 w 622935"/>
                <a:gd name="connsiteY7" fmla="*/ 253659 h 356529"/>
                <a:gd name="connsiteX8" fmla="*/ 41910 w 622935"/>
                <a:gd name="connsiteY8" fmla="*/ 261279 h 356529"/>
                <a:gd name="connsiteX9" fmla="*/ 68580 w 622935"/>
                <a:gd name="connsiteY9" fmla="*/ 268899 h 356529"/>
                <a:gd name="connsiteX10" fmla="*/ 80010 w 622935"/>
                <a:gd name="connsiteY10" fmla="*/ 272709 h 356529"/>
                <a:gd name="connsiteX11" fmla="*/ 91440 w 622935"/>
                <a:gd name="connsiteY11" fmla="*/ 284139 h 356529"/>
                <a:gd name="connsiteX12" fmla="*/ 106680 w 622935"/>
                <a:gd name="connsiteY12" fmla="*/ 306999 h 356529"/>
                <a:gd name="connsiteX13" fmla="*/ 129540 w 622935"/>
                <a:gd name="connsiteY13" fmla="*/ 318429 h 356529"/>
                <a:gd name="connsiteX14" fmla="*/ 140970 w 622935"/>
                <a:gd name="connsiteY14" fmla="*/ 322239 h 356529"/>
                <a:gd name="connsiteX15" fmla="*/ 152400 w 622935"/>
                <a:gd name="connsiteY15" fmla="*/ 329859 h 356529"/>
                <a:gd name="connsiteX16" fmla="*/ 186690 w 622935"/>
                <a:gd name="connsiteY16" fmla="*/ 341289 h 356529"/>
                <a:gd name="connsiteX17" fmla="*/ 198120 w 622935"/>
                <a:gd name="connsiteY17" fmla="*/ 345099 h 356529"/>
                <a:gd name="connsiteX18" fmla="*/ 209550 w 622935"/>
                <a:gd name="connsiteY18" fmla="*/ 348909 h 356529"/>
                <a:gd name="connsiteX19" fmla="*/ 255270 w 622935"/>
                <a:gd name="connsiteY19" fmla="*/ 356529 h 356529"/>
                <a:gd name="connsiteX20" fmla="*/ 392430 w 622935"/>
                <a:gd name="connsiteY20" fmla="*/ 352719 h 356529"/>
                <a:gd name="connsiteX21" fmla="*/ 434340 w 622935"/>
                <a:gd name="connsiteY21" fmla="*/ 345099 h 356529"/>
                <a:gd name="connsiteX22" fmla="*/ 468630 w 622935"/>
                <a:gd name="connsiteY22" fmla="*/ 333669 h 356529"/>
                <a:gd name="connsiteX23" fmla="*/ 480060 w 622935"/>
                <a:gd name="connsiteY23" fmla="*/ 329859 h 356529"/>
                <a:gd name="connsiteX24" fmla="*/ 502920 w 622935"/>
                <a:gd name="connsiteY24" fmla="*/ 314619 h 356529"/>
                <a:gd name="connsiteX25" fmla="*/ 514350 w 622935"/>
                <a:gd name="connsiteY25" fmla="*/ 306999 h 356529"/>
                <a:gd name="connsiteX26" fmla="*/ 521970 w 622935"/>
                <a:gd name="connsiteY26" fmla="*/ 295569 h 356529"/>
                <a:gd name="connsiteX27" fmla="*/ 537210 w 622935"/>
                <a:gd name="connsiteY27" fmla="*/ 291759 h 356529"/>
                <a:gd name="connsiteX28" fmla="*/ 560070 w 622935"/>
                <a:gd name="connsiteY28" fmla="*/ 276519 h 356529"/>
                <a:gd name="connsiteX29" fmla="*/ 560070 w 622935"/>
                <a:gd name="connsiteY29" fmla="*/ 276519 h 356529"/>
                <a:gd name="connsiteX30" fmla="*/ 594360 w 622935"/>
                <a:gd name="connsiteY30" fmla="*/ 249849 h 356529"/>
                <a:gd name="connsiteX31" fmla="*/ 598170 w 622935"/>
                <a:gd name="connsiteY31" fmla="*/ 238419 h 356529"/>
                <a:gd name="connsiteX32" fmla="*/ 605790 w 622935"/>
                <a:gd name="connsiteY32" fmla="*/ 226989 h 356529"/>
                <a:gd name="connsiteX33" fmla="*/ 622935 w 622935"/>
                <a:gd name="connsiteY33" fmla="*/ 181269 h 356529"/>
                <a:gd name="connsiteX34" fmla="*/ 605790 w 622935"/>
                <a:gd name="connsiteY34" fmla="*/ 6009 h 356529"/>
                <a:gd name="connsiteX35" fmla="*/ 480060 w 622935"/>
                <a:gd name="connsiteY35" fmla="*/ 68874 h 356529"/>
                <a:gd name="connsiteX36" fmla="*/ 350520 w 622935"/>
                <a:gd name="connsiteY36" fmla="*/ 105069 h 356529"/>
                <a:gd name="connsiteX37" fmla="*/ 236220 w 622935"/>
                <a:gd name="connsiteY37" fmla="*/ 105069 h 356529"/>
                <a:gd name="connsiteX38" fmla="*/ 121920 w 622935"/>
                <a:gd name="connsiteY38" fmla="*/ 57444 h 356529"/>
                <a:gd name="connsiteX39" fmla="*/ 15240 w 622935"/>
                <a:gd name="connsiteY39" fmla="*/ 2199 h 356529"/>
                <a:gd name="connsiteX0" fmla="*/ 15240 w 613410"/>
                <a:gd name="connsiteY0" fmla="*/ 2199 h 356529"/>
                <a:gd name="connsiteX1" fmla="*/ 19050 w 613410"/>
                <a:gd name="connsiteY1" fmla="*/ 44109 h 356529"/>
                <a:gd name="connsiteX2" fmla="*/ 11430 w 613410"/>
                <a:gd name="connsiteY2" fmla="*/ 162219 h 356529"/>
                <a:gd name="connsiteX3" fmla="*/ 7620 w 613410"/>
                <a:gd name="connsiteY3" fmla="*/ 181269 h 356529"/>
                <a:gd name="connsiteX4" fmla="*/ 3810 w 613410"/>
                <a:gd name="connsiteY4" fmla="*/ 215559 h 356529"/>
                <a:gd name="connsiteX5" fmla="*/ 0 w 613410"/>
                <a:gd name="connsiteY5" fmla="*/ 246039 h 356529"/>
                <a:gd name="connsiteX6" fmla="*/ 11430 w 613410"/>
                <a:gd name="connsiteY6" fmla="*/ 249849 h 356529"/>
                <a:gd name="connsiteX7" fmla="*/ 30480 w 613410"/>
                <a:gd name="connsiteY7" fmla="*/ 253659 h 356529"/>
                <a:gd name="connsiteX8" fmla="*/ 41910 w 613410"/>
                <a:gd name="connsiteY8" fmla="*/ 261279 h 356529"/>
                <a:gd name="connsiteX9" fmla="*/ 68580 w 613410"/>
                <a:gd name="connsiteY9" fmla="*/ 268899 h 356529"/>
                <a:gd name="connsiteX10" fmla="*/ 80010 w 613410"/>
                <a:gd name="connsiteY10" fmla="*/ 272709 h 356529"/>
                <a:gd name="connsiteX11" fmla="*/ 91440 w 613410"/>
                <a:gd name="connsiteY11" fmla="*/ 284139 h 356529"/>
                <a:gd name="connsiteX12" fmla="*/ 106680 w 613410"/>
                <a:gd name="connsiteY12" fmla="*/ 306999 h 356529"/>
                <a:gd name="connsiteX13" fmla="*/ 129540 w 613410"/>
                <a:gd name="connsiteY13" fmla="*/ 318429 h 356529"/>
                <a:gd name="connsiteX14" fmla="*/ 140970 w 613410"/>
                <a:gd name="connsiteY14" fmla="*/ 322239 h 356529"/>
                <a:gd name="connsiteX15" fmla="*/ 152400 w 613410"/>
                <a:gd name="connsiteY15" fmla="*/ 329859 h 356529"/>
                <a:gd name="connsiteX16" fmla="*/ 186690 w 613410"/>
                <a:gd name="connsiteY16" fmla="*/ 341289 h 356529"/>
                <a:gd name="connsiteX17" fmla="*/ 198120 w 613410"/>
                <a:gd name="connsiteY17" fmla="*/ 345099 h 356529"/>
                <a:gd name="connsiteX18" fmla="*/ 209550 w 613410"/>
                <a:gd name="connsiteY18" fmla="*/ 348909 h 356529"/>
                <a:gd name="connsiteX19" fmla="*/ 255270 w 613410"/>
                <a:gd name="connsiteY19" fmla="*/ 356529 h 356529"/>
                <a:gd name="connsiteX20" fmla="*/ 392430 w 613410"/>
                <a:gd name="connsiteY20" fmla="*/ 352719 h 356529"/>
                <a:gd name="connsiteX21" fmla="*/ 434340 w 613410"/>
                <a:gd name="connsiteY21" fmla="*/ 345099 h 356529"/>
                <a:gd name="connsiteX22" fmla="*/ 468630 w 613410"/>
                <a:gd name="connsiteY22" fmla="*/ 333669 h 356529"/>
                <a:gd name="connsiteX23" fmla="*/ 480060 w 613410"/>
                <a:gd name="connsiteY23" fmla="*/ 329859 h 356529"/>
                <a:gd name="connsiteX24" fmla="*/ 502920 w 613410"/>
                <a:gd name="connsiteY24" fmla="*/ 314619 h 356529"/>
                <a:gd name="connsiteX25" fmla="*/ 514350 w 613410"/>
                <a:gd name="connsiteY25" fmla="*/ 306999 h 356529"/>
                <a:gd name="connsiteX26" fmla="*/ 521970 w 613410"/>
                <a:gd name="connsiteY26" fmla="*/ 295569 h 356529"/>
                <a:gd name="connsiteX27" fmla="*/ 537210 w 613410"/>
                <a:gd name="connsiteY27" fmla="*/ 291759 h 356529"/>
                <a:gd name="connsiteX28" fmla="*/ 560070 w 613410"/>
                <a:gd name="connsiteY28" fmla="*/ 276519 h 356529"/>
                <a:gd name="connsiteX29" fmla="*/ 560070 w 613410"/>
                <a:gd name="connsiteY29" fmla="*/ 276519 h 356529"/>
                <a:gd name="connsiteX30" fmla="*/ 594360 w 613410"/>
                <a:gd name="connsiteY30" fmla="*/ 249849 h 356529"/>
                <a:gd name="connsiteX31" fmla="*/ 598170 w 613410"/>
                <a:gd name="connsiteY31" fmla="*/ 238419 h 356529"/>
                <a:gd name="connsiteX32" fmla="*/ 605790 w 613410"/>
                <a:gd name="connsiteY32" fmla="*/ 226989 h 356529"/>
                <a:gd name="connsiteX33" fmla="*/ 613410 w 613410"/>
                <a:gd name="connsiteY33" fmla="*/ 108879 h 356529"/>
                <a:gd name="connsiteX34" fmla="*/ 605790 w 613410"/>
                <a:gd name="connsiteY34" fmla="*/ 6009 h 356529"/>
                <a:gd name="connsiteX35" fmla="*/ 480060 w 613410"/>
                <a:gd name="connsiteY35" fmla="*/ 68874 h 356529"/>
                <a:gd name="connsiteX36" fmla="*/ 350520 w 613410"/>
                <a:gd name="connsiteY36" fmla="*/ 105069 h 356529"/>
                <a:gd name="connsiteX37" fmla="*/ 236220 w 613410"/>
                <a:gd name="connsiteY37" fmla="*/ 105069 h 356529"/>
                <a:gd name="connsiteX38" fmla="*/ 121920 w 613410"/>
                <a:gd name="connsiteY38" fmla="*/ 57444 h 356529"/>
                <a:gd name="connsiteX39" fmla="*/ 15240 w 613410"/>
                <a:gd name="connsiteY39" fmla="*/ 2199 h 356529"/>
                <a:gd name="connsiteX0" fmla="*/ 15240 w 608612"/>
                <a:gd name="connsiteY0" fmla="*/ 2199 h 356529"/>
                <a:gd name="connsiteX1" fmla="*/ 19050 w 608612"/>
                <a:gd name="connsiteY1" fmla="*/ 44109 h 356529"/>
                <a:gd name="connsiteX2" fmla="*/ 11430 w 608612"/>
                <a:gd name="connsiteY2" fmla="*/ 162219 h 356529"/>
                <a:gd name="connsiteX3" fmla="*/ 7620 w 608612"/>
                <a:gd name="connsiteY3" fmla="*/ 181269 h 356529"/>
                <a:gd name="connsiteX4" fmla="*/ 3810 w 608612"/>
                <a:gd name="connsiteY4" fmla="*/ 215559 h 356529"/>
                <a:gd name="connsiteX5" fmla="*/ 0 w 608612"/>
                <a:gd name="connsiteY5" fmla="*/ 246039 h 356529"/>
                <a:gd name="connsiteX6" fmla="*/ 11430 w 608612"/>
                <a:gd name="connsiteY6" fmla="*/ 249849 h 356529"/>
                <a:gd name="connsiteX7" fmla="*/ 30480 w 608612"/>
                <a:gd name="connsiteY7" fmla="*/ 253659 h 356529"/>
                <a:gd name="connsiteX8" fmla="*/ 41910 w 608612"/>
                <a:gd name="connsiteY8" fmla="*/ 261279 h 356529"/>
                <a:gd name="connsiteX9" fmla="*/ 68580 w 608612"/>
                <a:gd name="connsiteY9" fmla="*/ 268899 h 356529"/>
                <a:gd name="connsiteX10" fmla="*/ 80010 w 608612"/>
                <a:gd name="connsiteY10" fmla="*/ 272709 h 356529"/>
                <a:gd name="connsiteX11" fmla="*/ 91440 w 608612"/>
                <a:gd name="connsiteY11" fmla="*/ 284139 h 356529"/>
                <a:gd name="connsiteX12" fmla="*/ 106680 w 608612"/>
                <a:gd name="connsiteY12" fmla="*/ 306999 h 356529"/>
                <a:gd name="connsiteX13" fmla="*/ 129540 w 608612"/>
                <a:gd name="connsiteY13" fmla="*/ 318429 h 356529"/>
                <a:gd name="connsiteX14" fmla="*/ 140970 w 608612"/>
                <a:gd name="connsiteY14" fmla="*/ 322239 h 356529"/>
                <a:gd name="connsiteX15" fmla="*/ 152400 w 608612"/>
                <a:gd name="connsiteY15" fmla="*/ 329859 h 356529"/>
                <a:gd name="connsiteX16" fmla="*/ 186690 w 608612"/>
                <a:gd name="connsiteY16" fmla="*/ 341289 h 356529"/>
                <a:gd name="connsiteX17" fmla="*/ 198120 w 608612"/>
                <a:gd name="connsiteY17" fmla="*/ 345099 h 356529"/>
                <a:gd name="connsiteX18" fmla="*/ 209550 w 608612"/>
                <a:gd name="connsiteY18" fmla="*/ 348909 h 356529"/>
                <a:gd name="connsiteX19" fmla="*/ 255270 w 608612"/>
                <a:gd name="connsiteY19" fmla="*/ 356529 h 356529"/>
                <a:gd name="connsiteX20" fmla="*/ 392430 w 608612"/>
                <a:gd name="connsiteY20" fmla="*/ 352719 h 356529"/>
                <a:gd name="connsiteX21" fmla="*/ 434340 w 608612"/>
                <a:gd name="connsiteY21" fmla="*/ 345099 h 356529"/>
                <a:gd name="connsiteX22" fmla="*/ 468630 w 608612"/>
                <a:gd name="connsiteY22" fmla="*/ 333669 h 356529"/>
                <a:gd name="connsiteX23" fmla="*/ 480060 w 608612"/>
                <a:gd name="connsiteY23" fmla="*/ 329859 h 356529"/>
                <a:gd name="connsiteX24" fmla="*/ 502920 w 608612"/>
                <a:gd name="connsiteY24" fmla="*/ 314619 h 356529"/>
                <a:gd name="connsiteX25" fmla="*/ 514350 w 608612"/>
                <a:gd name="connsiteY25" fmla="*/ 306999 h 356529"/>
                <a:gd name="connsiteX26" fmla="*/ 521970 w 608612"/>
                <a:gd name="connsiteY26" fmla="*/ 295569 h 356529"/>
                <a:gd name="connsiteX27" fmla="*/ 537210 w 608612"/>
                <a:gd name="connsiteY27" fmla="*/ 291759 h 356529"/>
                <a:gd name="connsiteX28" fmla="*/ 560070 w 608612"/>
                <a:gd name="connsiteY28" fmla="*/ 276519 h 356529"/>
                <a:gd name="connsiteX29" fmla="*/ 560070 w 608612"/>
                <a:gd name="connsiteY29" fmla="*/ 276519 h 356529"/>
                <a:gd name="connsiteX30" fmla="*/ 594360 w 608612"/>
                <a:gd name="connsiteY30" fmla="*/ 249849 h 356529"/>
                <a:gd name="connsiteX31" fmla="*/ 598170 w 608612"/>
                <a:gd name="connsiteY31" fmla="*/ 238419 h 356529"/>
                <a:gd name="connsiteX32" fmla="*/ 605790 w 608612"/>
                <a:gd name="connsiteY32" fmla="*/ 226989 h 356529"/>
                <a:gd name="connsiteX33" fmla="*/ 605790 w 608612"/>
                <a:gd name="connsiteY33" fmla="*/ 108879 h 356529"/>
                <a:gd name="connsiteX34" fmla="*/ 605790 w 608612"/>
                <a:gd name="connsiteY34" fmla="*/ 6009 h 356529"/>
                <a:gd name="connsiteX35" fmla="*/ 480060 w 608612"/>
                <a:gd name="connsiteY35" fmla="*/ 68874 h 356529"/>
                <a:gd name="connsiteX36" fmla="*/ 350520 w 608612"/>
                <a:gd name="connsiteY36" fmla="*/ 105069 h 356529"/>
                <a:gd name="connsiteX37" fmla="*/ 236220 w 608612"/>
                <a:gd name="connsiteY37" fmla="*/ 105069 h 356529"/>
                <a:gd name="connsiteX38" fmla="*/ 121920 w 608612"/>
                <a:gd name="connsiteY38" fmla="*/ 57444 h 356529"/>
                <a:gd name="connsiteX39" fmla="*/ 15240 w 608612"/>
                <a:gd name="connsiteY39" fmla="*/ 2199 h 356529"/>
                <a:gd name="connsiteX0" fmla="*/ 15240 w 608612"/>
                <a:gd name="connsiteY0" fmla="*/ 2199 h 356529"/>
                <a:gd name="connsiteX1" fmla="*/ 19050 w 608612"/>
                <a:gd name="connsiteY1" fmla="*/ 44109 h 356529"/>
                <a:gd name="connsiteX2" fmla="*/ 11430 w 608612"/>
                <a:gd name="connsiteY2" fmla="*/ 162219 h 356529"/>
                <a:gd name="connsiteX3" fmla="*/ 7620 w 608612"/>
                <a:gd name="connsiteY3" fmla="*/ 181269 h 356529"/>
                <a:gd name="connsiteX4" fmla="*/ 3810 w 608612"/>
                <a:gd name="connsiteY4" fmla="*/ 215559 h 356529"/>
                <a:gd name="connsiteX5" fmla="*/ 0 w 608612"/>
                <a:gd name="connsiteY5" fmla="*/ 246039 h 356529"/>
                <a:gd name="connsiteX6" fmla="*/ 11430 w 608612"/>
                <a:gd name="connsiteY6" fmla="*/ 249849 h 356529"/>
                <a:gd name="connsiteX7" fmla="*/ 30480 w 608612"/>
                <a:gd name="connsiteY7" fmla="*/ 253659 h 356529"/>
                <a:gd name="connsiteX8" fmla="*/ 41910 w 608612"/>
                <a:gd name="connsiteY8" fmla="*/ 261279 h 356529"/>
                <a:gd name="connsiteX9" fmla="*/ 68580 w 608612"/>
                <a:gd name="connsiteY9" fmla="*/ 268899 h 356529"/>
                <a:gd name="connsiteX10" fmla="*/ 80010 w 608612"/>
                <a:gd name="connsiteY10" fmla="*/ 272709 h 356529"/>
                <a:gd name="connsiteX11" fmla="*/ 91440 w 608612"/>
                <a:gd name="connsiteY11" fmla="*/ 284139 h 356529"/>
                <a:gd name="connsiteX12" fmla="*/ 106680 w 608612"/>
                <a:gd name="connsiteY12" fmla="*/ 306999 h 356529"/>
                <a:gd name="connsiteX13" fmla="*/ 129540 w 608612"/>
                <a:gd name="connsiteY13" fmla="*/ 318429 h 356529"/>
                <a:gd name="connsiteX14" fmla="*/ 140970 w 608612"/>
                <a:gd name="connsiteY14" fmla="*/ 322239 h 356529"/>
                <a:gd name="connsiteX15" fmla="*/ 152400 w 608612"/>
                <a:gd name="connsiteY15" fmla="*/ 329859 h 356529"/>
                <a:gd name="connsiteX16" fmla="*/ 186690 w 608612"/>
                <a:gd name="connsiteY16" fmla="*/ 341289 h 356529"/>
                <a:gd name="connsiteX17" fmla="*/ 198120 w 608612"/>
                <a:gd name="connsiteY17" fmla="*/ 345099 h 356529"/>
                <a:gd name="connsiteX18" fmla="*/ 209550 w 608612"/>
                <a:gd name="connsiteY18" fmla="*/ 348909 h 356529"/>
                <a:gd name="connsiteX19" fmla="*/ 255270 w 608612"/>
                <a:gd name="connsiteY19" fmla="*/ 356529 h 356529"/>
                <a:gd name="connsiteX20" fmla="*/ 392430 w 608612"/>
                <a:gd name="connsiteY20" fmla="*/ 352719 h 356529"/>
                <a:gd name="connsiteX21" fmla="*/ 434340 w 608612"/>
                <a:gd name="connsiteY21" fmla="*/ 345099 h 356529"/>
                <a:gd name="connsiteX22" fmla="*/ 468630 w 608612"/>
                <a:gd name="connsiteY22" fmla="*/ 333669 h 356529"/>
                <a:gd name="connsiteX23" fmla="*/ 480060 w 608612"/>
                <a:gd name="connsiteY23" fmla="*/ 329859 h 356529"/>
                <a:gd name="connsiteX24" fmla="*/ 502920 w 608612"/>
                <a:gd name="connsiteY24" fmla="*/ 314619 h 356529"/>
                <a:gd name="connsiteX25" fmla="*/ 514350 w 608612"/>
                <a:gd name="connsiteY25" fmla="*/ 306999 h 356529"/>
                <a:gd name="connsiteX26" fmla="*/ 521970 w 608612"/>
                <a:gd name="connsiteY26" fmla="*/ 295569 h 356529"/>
                <a:gd name="connsiteX27" fmla="*/ 537210 w 608612"/>
                <a:gd name="connsiteY27" fmla="*/ 291759 h 356529"/>
                <a:gd name="connsiteX28" fmla="*/ 560070 w 608612"/>
                <a:gd name="connsiteY28" fmla="*/ 276519 h 356529"/>
                <a:gd name="connsiteX29" fmla="*/ 560070 w 608612"/>
                <a:gd name="connsiteY29" fmla="*/ 276519 h 356529"/>
                <a:gd name="connsiteX30" fmla="*/ 594360 w 608612"/>
                <a:gd name="connsiteY30" fmla="*/ 249849 h 356529"/>
                <a:gd name="connsiteX31" fmla="*/ 605790 w 608612"/>
                <a:gd name="connsiteY31" fmla="*/ 226989 h 356529"/>
                <a:gd name="connsiteX32" fmla="*/ 605790 w 608612"/>
                <a:gd name="connsiteY32" fmla="*/ 108879 h 356529"/>
                <a:gd name="connsiteX33" fmla="*/ 605790 w 608612"/>
                <a:gd name="connsiteY33" fmla="*/ 6009 h 356529"/>
                <a:gd name="connsiteX34" fmla="*/ 480060 w 608612"/>
                <a:gd name="connsiteY34" fmla="*/ 68874 h 356529"/>
                <a:gd name="connsiteX35" fmla="*/ 350520 w 608612"/>
                <a:gd name="connsiteY35" fmla="*/ 105069 h 356529"/>
                <a:gd name="connsiteX36" fmla="*/ 236220 w 608612"/>
                <a:gd name="connsiteY36" fmla="*/ 105069 h 356529"/>
                <a:gd name="connsiteX37" fmla="*/ 121920 w 608612"/>
                <a:gd name="connsiteY37" fmla="*/ 57444 h 356529"/>
                <a:gd name="connsiteX38" fmla="*/ 15240 w 608612"/>
                <a:gd name="connsiteY38" fmla="*/ 2199 h 356529"/>
                <a:gd name="connsiteX0" fmla="*/ 15240 w 609176"/>
                <a:gd name="connsiteY0" fmla="*/ 2199 h 356529"/>
                <a:gd name="connsiteX1" fmla="*/ 19050 w 609176"/>
                <a:gd name="connsiteY1" fmla="*/ 44109 h 356529"/>
                <a:gd name="connsiteX2" fmla="*/ 11430 w 609176"/>
                <a:gd name="connsiteY2" fmla="*/ 162219 h 356529"/>
                <a:gd name="connsiteX3" fmla="*/ 7620 w 609176"/>
                <a:gd name="connsiteY3" fmla="*/ 181269 h 356529"/>
                <a:gd name="connsiteX4" fmla="*/ 3810 w 609176"/>
                <a:gd name="connsiteY4" fmla="*/ 215559 h 356529"/>
                <a:gd name="connsiteX5" fmla="*/ 0 w 609176"/>
                <a:gd name="connsiteY5" fmla="*/ 246039 h 356529"/>
                <a:gd name="connsiteX6" fmla="*/ 11430 w 609176"/>
                <a:gd name="connsiteY6" fmla="*/ 249849 h 356529"/>
                <a:gd name="connsiteX7" fmla="*/ 30480 w 609176"/>
                <a:gd name="connsiteY7" fmla="*/ 253659 h 356529"/>
                <a:gd name="connsiteX8" fmla="*/ 41910 w 609176"/>
                <a:gd name="connsiteY8" fmla="*/ 261279 h 356529"/>
                <a:gd name="connsiteX9" fmla="*/ 68580 w 609176"/>
                <a:gd name="connsiteY9" fmla="*/ 268899 h 356529"/>
                <a:gd name="connsiteX10" fmla="*/ 80010 w 609176"/>
                <a:gd name="connsiteY10" fmla="*/ 272709 h 356529"/>
                <a:gd name="connsiteX11" fmla="*/ 91440 w 609176"/>
                <a:gd name="connsiteY11" fmla="*/ 284139 h 356529"/>
                <a:gd name="connsiteX12" fmla="*/ 106680 w 609176"/>
                <a:gd name="connsiteY12" fmla="*/ 306999 h 356529"/>
                <a:gd name="connsiteX13" fmla="*/ 129540 w 609176"/>
                <a:gd name="connsiteY13" fmla="*/ 318429 h 356529"/>
                <a:gd name="connsiteX14" fmla="*/ 140970 w 609176"/>
                <a:gd name="connsiteY14" fmla="*/ 322239 h 356529"/>
                <a:gd name="connsiteX15" fmla="*/ 152400 w 609176"/>
                <a:gd name="connsiteY15" fmla="*/ 329859 h 356529"/>
                <a:gd name="connsiteX16" fmla="*/ 186690 w 609176"/>
                <a:gd name="connsiteY16" fmla="*/ 341289 h 356529"/>
                <a:gd name="connsiteX17" fmla="*/ 198120 w 609176"/>
                <a:gd name="connsiteY17" fmla="*/ 345099 h 356529"/>
                <a:gd name="connsiteX18" fmla="*/ 209550 w 609176"/>
                <a:gd name="connsiteY18" fmla="*/ 348909 h 356529"/>
                <a:gd name="connsiteX19" fmla="*/ 255270 w 609176"/>
                <a:gd name="connsiteY19" fmla="*/ 356529 h 356529"/>
                <a:gd name="connsiteX20" fmla="*/ 392430 w 609176"/>
                <a:gd name="connsiteY20" fmla="*/ 352719 h 356529"/>
                <a:gd name="connsiteX21" fmla="*/ 434340 w 609176"/>
                <a:gd name="connsiteY21" fmla="*/ 345099 h 356529"/>
                <a:gd name="connsiteX22" fmla="*/ 468630 w 609176"/>
                <a:gd name="connsiteY22" fmla="*/ 333669 h 356529"/>
                <a:gd name="connsiteX23" fmla="*/ 480060 w 609176"/>
                <a:gd name="connsiteY23" fmla="*/ 329859 h 356529"/>
                <a:gd name="connsiteX24" fmla="*/ 502920 w 609176"/>
                <a:gd name="connsiteY24" fmla="*/ 314619 h 356529"/>
                <a:gd name="connsiteX25" fmla="*/ 514350 w 609176"/>
                <a:gd name="connsiteY25" fmla="*/ 306999 h 356529"/>
                <a:gd name="connsiteX26" fmla="*/ 521970 w 609176"/>
                <a:gd name="connsiteY26" fmla="*/ 295569 h 356529"/>
                <a:gd name="connsiteX27" fmla="*/ 537210 w 609176"/>
                <a:gd name="connsiteY27" fmla="*/ 291759 h 356529"/>
                <a:gd name="connsiteX28" fmla="*/ 560070 w 609176"/>
                <a:gd name="connsiteY28" fmla="*/ 276519 h 356529"/>
                <a:gd name="connsiteX29" fmla="*/ 560070 w 609176"/>
                <a:gd name="connsiteY29" fmla="*/ 276519 h 356529"/>
                <a:gd name="connsiteX30" fmla="*/ 605790 w 609176"/>
                <a:gd name="connsiteY30" fmla="*/ 226989 h 356529"/>
                <a:gd name="connsiteX31" fmla="*/ 605790 w 609176"/>
                <a:gd name="connsiteY31" fmla="*/ 108879 h 356529"/>
                <a:gd name="connsiteX32" fmla="*/ 605790 w 609176"/>
                <a:gd name="connsiteY32" fmla="*/ 6009 h 356529"/>
                <a:gd name="connsiteX33" fmla="*/ 480060 w 609176"/>
                <a:gd name="connsiteY33" fmla="*/ 68874 h 356529"/>
                <a:gd name="connsiteX34" fmla="*/ 350520 w 609176"/>
                <a:gd name="connsiteY34" fmla="*/ 105069 h 356529"/>
                <a:gd name="connsiteX35" fmla="*/ 236220 w 609176"/>
                <a:gd name="connsiteY35" fmla="*/ 105069 h 356529"/>
                <a:gd name="connsiteX36" fmla="*/ 121920 w 609176"/>
                <a:gd name="connsiteY36" fmla="*/ 57444 h 356529"/>
                <a:gd name="connsiteX37" fmla="*/ 15240 w 609176"/>
                <a:gd name="connsiteY37" fmla="*/ 2199 h 356529"/>
                <a:gd name="connsiteX0" fmla="*/ 15240 w 609176"/>
                <a:gd name="connsiteY0" fmla="*/ 2199 h 356529"/>
                <a:gd name="connsiteX1" fmla="*/ 19050 w 609176"/>
                <a:gd name="connsiteY1" fmla="*/ 44109 h 356529"/>
                <a:gd name="connsiteX2" fmla="*/ 11430 w 609176"/>
                <a:gd name="connsiteY2" fmla="*/ 162219 h 356529"/>
                <a:gd name="connsiteX3" fmla="*/ 7620 w 609176"/>
                <a:gd name="connsiteY3" fmla="*/ 181269 h 356529"/>
                <a:gd name="connsiteX4" fmla="*/ 3810 w 609176"/>
                <a:gd name="connsiteY4" fmla="*/ 215559 h 356529"/>
                <a:gd name="connsiteX5" fmla="*/ 0 w 609176"/>
                <a:gd name="connsiteY5" fmla="*/ 246039 h 356529"/>
                <a:gd name="connsiteX6" fmla="*/ 11430 w 609176"/>
                <a:gd name="connsiteY6" fmla="*/ 249849 h 356529"/>
                <a:gd name="connsiteX7" fmla="*/ 30480 w 609176"/>
                <a:gd name="connsiteY7" fmla="*/ 253659 h 356529"/>
                <a:gd name="connsiteX8" fmla="*/ 41910 w 609176"/>
                <a:gd name="connsiteY8" fmla="*/ 261279 h 356529"/>
                <a:gd name="connsiteX9" fmla="*/ 68580 w 609176"/>
                <a:gd name="connsiteY9" fmla="*/ 268899 h 356529"/>
                <a:gd name="connsiteX10" fmla="*/ 80010 w 609176"/>
                <a:gd name="connsiteY10" fmla="*/ 272709 h 356529"/>
                <a:gd name="connsiteX11" fmla="*/ 91440 w 609176"/>
                <a:gd name="connsiteY11" fmla="*/ 284139 h 356529"/>
                <a:gd name="connsiteX12" fmla="*/ 106680 w 609176"/>
                <a:gd name="connsiteY12" fmla="*/ 306999 h 356529"/>
                <a:gd name="connsiteX13" fmla="*/ 129540 w 609176"/>
                <a:gd name="connsiteY13" fmla="*/ 318429 h 356529"/>
                <a:gd name="connsiteX14" fmla="*/ 140970 w 609176"/>
                <a:gd name="connsiteY14" fmla="*/ 322239 h 356529"/>
                <a:gd name="connsiteX15" fmla="*/ 152400 w 609176"/>
                <a:gd name="connsiteY15" fmla="*/ 329859 h 356529"/>
                <a:gd name="connsiteX16" fmla="*/ 186690 w 609176"/>
                <a:gd name="connsiteY16" fmla="*/ 341289 h 356529"/>
                <a:gd name="connsiteX17" fmla="*/ 198120 w 609176"/>
                <a:gd name="connsiteY17" fmla="*/ 345099 h 356529"/>
                <a:gd name="connsiteX18" fmla="*/ 209550 w 609176"/>
                <a:gd name="connsiteY18" fmla="*/ 348909 h 356529"/>
                <a:gd name="connsiteX19" fmla="*/ 255270 w 609176"/>
                <a:gd name="connsiteY19" fmla="*/ 356529 h 356529"/>
                <a:gd name="connsiteX20" fmla="*/ 392430 w 609176"/>
                <a:gd name="connsiteY20" fmla="*/ 352719 h 356529"/>
                <a:gd name="connsiteX21" fmla="*/ 434340 w 609176"/>
                <a:gd name="connsiteY21" fmla="*/ 345099 h 356529"/>
                <a:gd name="connsiteX22" fmla="*/ 468630 w 609176"/>
                <a:gd name="connsiteY22" fmla="*/ 333669 h 356529"/>
                <a:gd name="connsiteX23" fmla="*/ 480060 w 609176"/>
                <a:gd name="connsiteY23" fmla="*/ 329859 h 356529"/>
                <a:gd name="connsiteX24" fmla="*/ 502920 w 609176"/>
                <a:gd name="connsiteY24" fmla="*/ 314619 h 356529"/>
                <a:gd name="connsiteX25" fmla="*/ 514350 w 609176"/>
                <a:gd name="connsiteY25" fmla="*/ 306999 h 356529"/>
                <a:gd name="connsiteX26" fmla="*/ 521970 w 609176"/>
                <a:gd name="connsiteY26" fmla="*/ 295569 h 356529"/>
                <a:gd name="connsiteX27" fmla="*/ 560070 w 609176"/>
                <a:gd name="connsiteY27" fmla="*/ 276519 h 356529"/>
                <a:gd name="connsiteX28" fmla="*/ 560070 w 609176"/>
                <a:gd name="connsiteY28" fmla="*/ 276519 h 356529"/>
                <a:gd name="connsiteX29" fmla="*/ 605790 w 609176"/>
                <a:gd name="connsiteY29" fmla="*/ 226989 h 356529"/>
                <a:gd name="connsiteX30" fmla="*/ 605790 w 609176"/>
                <a:gd name="connsiteY30" fmla="*/ 108879 h 356529"/>
                <a:gd name="connsiteX31" fmla="*/ 605790 w 609176"/>
                <a:gd name="connsiteY31" fmla="*/ 6009 h 356529"/>
                <a:gd name="connsiteX32" fmla="*/ 480060 w 609176"/>
                <a:gd name="connsiteY32" fmla="*/ 68874 h 356529"/>
                <a:gd name="connsiteX33" fmla="*/ 350520 w 609176"/>
                <a:gd name="connsiteY33" fmla="*/ 105069 h 356529"/>
                <a:gd name="connsiteX34" fmla="*/ 236220 w 609176"/>
                <a:gd name="connsiteY34" fmla="*/ 105069 h 356529"/>
                <a:gd name="connsiteX35" fmla="*/ 121920 w 609176"/>
                <a:gd name="connsiteY35" fmla="*/ 57444 h 356529"/>
                <a:gd name="connsiteX36" fmla="*/ 15240 w 609176"/>
                <a:gd name="connsiteY36" fmla="*/ 2199 h 356529"/>
                <a:gd name="connsiteX0" fmla="*/ 15240 w 609176"/>
                <a:gd name="connsiteY0" fmla="*/ 2199 h 356529"/>
                <a:gd name="connsiteX1" fmla="*/ 19050 w 609176"/>
                <a:gd name="connsiteY1" fmla="*/ 44109 h 356529"/>
                <a:gd name="connsiteX2" fmla="*/ 11430 w 609176"/>
                <a:gd name="connsiteY2" fmla="*/ 162219 h 356529"/>
                <a:gd name="connsiteX3" fmla="*/ 7620 w 609176"/>
                <a:gd name="connsiteY3" fmla="*/ 181269 h 356529"/>
                <a:gd name="connsiteX4" fmla="*/ 3810 w 609176"/>
                <a:gd name="connsiteY4" fmla="*/ 215559 h 356529"/>
                <a:gd name="connsiteX5" fmla="*/ 0 w 609176"/>
                <a:gd name="connsiteY5" fmla="*/ 246039 h 356529"/>
                <a:gd name="connsiteX6" fmla="*/ 11430 w 609176"/>
                <a:gd name="connsiteY6" fmla="*/ 249849 h 356529"/>
                <a:gd name="connsiteX7" fmla="*/ 30480 w 609176"/>
                <a:gd name="connsiteY7" fmla="*/ 253659 h 356529"/>
                <a:gd name="connsiteX8" fmla="*/ 41910 w 609176"/>
                <a:gd name="connsiteY8" fmla="*/ 261279 h 356529"/>
                <a:gd name="connsiteX9" fmla="*/ 68580 w 609176"/>
                <a:gd name="connsiteY9" fmla="*/ 268899 h 356529"/>
                <a:gd name="connsiteX10" fmla="*/ 80010 w 609176"/>
                <a:gd name="connsiteY10" fmla="*/ 272709 h 356529"/>
                <a:gd name="connsiteX11" fmla="*/ 91440 w 609176"/>
                <a:gd name="connsiteY11" fmla="*/ 284139 h 356529"/>
                <a:gd name="connsiteX12" fmla="*/ 106680 w 609176"/>
                <a:gd name="connsiteY12" fmla="*/ 306999 h 356529"/>
                <a:gd name="connsiteX13" fmla="*/ 129540 w 609176"/>
                <a:gd name="connsiteY13" fmla="*/ 318429 h 356529"/>
                <a:gd name="connsiteX14" fmla="*/ 140970 w 609176"/>
                <a:gd name="connsiteY14" fmla="*/ 322239 h 356529"/>
                <a:gd name="connsiteX15" fmla="*/ 152400 w 609176"/>
                <a:gd name="connsiteY15" fmla="*/ 329859 h 356529"/>
                <a:gd name="connsiteX16" fmla="*/ 186690 w 609176"/>
                <a:gd name="connsiteY16" fmla="*/ 341289 h 356529"/>
                <a:gd name="connsiteX17" fmla="*/ 198120 w 609176"/>
                <a:gd name="connsiteY17" fmla="*/ 345099 h 356529"/>
                <a:gd name="connsiteX18" fmla="*/ 209550 w 609176"/>
                <a:gd name="connsiteY18" fmla="*/ 348909 h 356529"/>
                <a:gd name="connsiteX19" fmla="*/ 255270 w 609176"/>
                <a:gd name="connsiteY19" fmla="*/ 356529 h 356529"/>
                <a:gd name="connsiteX20" fmla="*/ 392430 w 609176"/>
                <a:gd name="connsiteY20" fmla="*/ 352719 h 356529"/>
                <a:gd name="connsiteX21" fmla="*/ 434340 w 609176"/>
                <a:gd name="connsiteY21" fmla="*/ 345099 h 356529"/>
                <a:gd name="connsiteX22" fmla="*/ 468630 w 609176"/>
                <a:gd name="connsiteY22" fmla="*/ 333669 h 356529"/>
                <a:gd name="connsiteX23" fmla="*/ 480060 w 609176"/>
                <a:gd name="connsiteY23" fmla="*/ 329859 h 356529"/>
                <a:gd name="connsiteX24" fmla="*/ 502920 w 609176"/>
                <a:gd name="connsiteY24" fmla="*/ 314619 h 356529"/>
                <a:gd name="connsiteX25" fmla="*/ 514350 w 609176"/>
                <a:gd name="connsiteY25" fmla="*/ 306999 h 356529"/>
                <a:gd name="connsiteX26" fmla="*/ 560070 w 609176"/>
                <a:gd name="connsiteY26" fmla="*/ 276519 h 356529"/>
                <a:gd name="connsiteX27" fmla="*/ 560070 w 609176"/>
                <a:gd name="connsiteY27" fmla="*/ 276519 h 356529"/>
                <a:gd name="connsiteX28" fmla="*/ 605790 w 609176"/>
                <a:gd name="connsiteY28" fmla="*/ 226989 h 356529"/>
                <a:gd name="connsiteX29" fmla="*/ 605790 w 609176"/>
                <a:gd name="connsiteY29" fmla="*/ 108879 h 356529"/>
                <a:gd name="connsiteX30" fmla="*/ 605790 w 609176"/>
                <a:gd name="connsiteY30" fmla="*/ 6009 h 356529"/>
                <a:gd name="connsiteX31" fmla="*/ 480060 w 609176"/>
                <a:gd name="connsiteY31" fmla="*/ 68874 h 356529"/>
                <a:gd name="connsiteX32" fmla="*/ 350520 w 609176"/>
                <a:gd name="connsiteY32" fmla="*/ 105069 h 356529"/>
                <a:gd name="connsiteX33" fmla="*/ 236220 w 609176"/>
                <a:gd name="connsiteY33" fmla="*/ 105069 h 356529"/>
                <a:gd name="connsiteX34" fmla="*/ 121920 w 609176"/>
                <a:gd name="connsiteY34" fmla="*/ 57444 h 356529"/>
                <a:gd name="connsiteX35" fmla="*/ 15240 w 609176"/>
                <a:gd name="connsiteY35" fmla="*/ 2199 h 356529"/>
                <a:gd name="connsiteX0" fmla="*/ 15240 w 609176"/>
                <a:gd name="connsiteY0" fmla="*/ 2199 h 356529"/>
                <a:gd name="connsiteX1" fmla="*/ 19050 w 609176"/>
                <a:gd name="connsiteY1" fmla="*/ 44109 h 356529"/>
                <a:gd name="connsiteX2" fmla="*/ 11430 w 609176"/>
                <a:gd name="connsiteY2" fmla="*/ 162219 h 356529"/>
                <a:gd name="connsiteX3" fmla="*/ 7620 w 609176"/>
                <a:gd name="connsiteY3" fmla="*/ 181269 h 356529"/>
                <a:gd name="connsiteX4" fmla="*/ 3810 w 609176"/>
                <a:gd name="connsiteY4" fmla="*/ 215559 h 356529"/>
                <a:gd name="connsiteX5" fmla="*/ 0 w 609176"/>
                <a:gd name="connsiteY5" fmla="*/ 246039 h 356529"/>
                <a:gd name="connsiteX6" fmla="*/ 11430 w 609176"/>
                <a:gd name="connsiteY6" fmla="*/ 249849 h 356529"/>
                <a:gd name="connsiteX7" fmla="*/ 30480 w 609176"/>
                <a:gd name="connsiteY7" fmla="*/ 253659 h 356529"/>
                <a:gd name="connsiteX8" fmla="*/ 41910 w 609176"/>
                <a:gd name="connsiteY8" fmla="*/ 261279 h 356529"/>
                <a:gd name="connsiteX9" fmla="*/ 68580 w 609176"/>
                <a:gd name="connsiteY9" fmla="*/ 268899 h 356529"/>
                <a:gd name="connsiteX10" fmla="*/ 80010 w 609176"/>
                <a:gd name="connsiteY10" fmla="*/ 272709 h 356529"/>
                <a:gd name="connsiteX11" fmla="*/ 91440 w 609176"/>
                <a:gd name="connsiteY11" fmla="*/ 284139 h 356529"/>
                <a:gd name="connsiteX12" fmla="*/ 106680 w 609176"/>
                <a:gd name="connsiteY12" fmla="*/ 306999 h 356529"/>
                <a:gd name="connsiteX13" fmla="*/ 129540 w 609176"/>
                <a:gd name="connsiteY13" fmla="*/ 318429 h 356529"/>
                <a:gd name="connsiteX14" fmla="*/ 140970 w 609176"/>
                <a:gd name="connsiteY14" fmla="*/ 322239 h 356529"/>
                <a:gd name="connsiteX15" fmla="*/ 152400 w 609176"/>
                <a:gd name="connsiteY15" fmla="*/ 329859 h 356529"/>
                <a:gd name="connsiteX16" fmla="*/ 186690 w 609176"/>
                <a:gd name="connsiteY16" fmla="*/ 341289 h 356529"/>
                <a:gd name="connsiteX17" fmla="*/ 198120 w 609176"/>
                <a:gd name="connsiteY17" fmla="*/ 345099 h 356529"/>
                <a:gd name="connsiteX18" fmla="*/ 209550 w 609176"/>
                <a:gd name="connsiteY18" fmla="*/ 348909 h 356529"/>
                <a:gd name="connsiteX19" fmla="*/ 255270 w 609176"/>
                <a:gd name="connsiteY19" fmla="*/ 356529 h 356529"/>
                <a:gd name="connsiteX20" fmla="*/ 392430 w 609176"/>
                <a:gd name="connsiteY20" fmla="*/ 352719 h 356529"/>
                <a:gd name="connsiteX21" fmla="*/ 434340 w 609176"/>
                <a:gd name="connsiteY21" fmla="*/ 345099 h 356529"/>
                <a:gd name="connsiteX22" fmla="*/ 480060 w 609176"/>
                <a:gd name="connsiteY22" fmla="*/ 329859 h 356529"/>
                <a:gd name="connsiteX23" fmla="*/ 502920 w 609176"/>
                <a:gd name="connsiteY23" fmla="*/ 314619 h 356529"/>
                <a:gd name="connsiteX24" fmla="*/ 514350 w 609176"/>
                <a:gd name="connsiteY24" fmla="*/ 306999 h 356529"/>
                <a:gd name="connsiteX25" fmla="*/ 560070 w 609176"/>
                <a:gd name="connsiteY25" fmla="*/ 276519 h 356529"/>
                <a:gd name="connsiteX26" fmla="*/ 560070 w 609176"/>
                <a:gd name="connsiteY26" fmla="*/ 276519 h 356529"/>
                <a:gd name="connsiteX27" fmla="*/ 605790 w 609176"/>
                <a:gd name="connsiteY27" fmla="*/ 226989 h 356529"/>
                <a:gd name="connsiteX28" fmla="*/ 605790 w 609176"/>
                <a:gd name="connsiteY28" fmla="*/ 108879 h 356529"/>
                <a:gd name="connsiteX29" fmla="*/ 605790 w 609176"/>
                <a:gd name="connsiteY29" fmla="*/ 6009 h 356529"/>
                <a:gd name="connsiteX30" fmla="*/ 480060 w 609176"/>
                <a:gd name="connsiteY30" fmla="*/ 68874 h 356529"/>
                <a:gd name="connsiteX31" fmla="*/ 350520 w 609176"/>
                <a:gd name="connsiteY31" fmla="*/ 105069 h 356529"/>
                <a:gd name="connsiteX32" fmla="*/ 236220 w 609176"/>
                <a:gd name="connsiteY32" fmla="*/ 105069 h 356529"/>
                <a:gd name="connsiteX33" fmla="*/ 121920 w 609176"/>
                <a:gd name="connsiteY33" fmla="*/ 57444 h 356529"/>
                <a:gd name="connsiteX34" fmla="*/ 15240 w 609176"/>
                <a:gd name="connsiteY34" fmla="*/ 2199 h 356529"/>
                <a:gd name="connsiteX0" fmla="*/ 15240 w 609176"/>
                <a:gd name="connsiteY0" fmla="*/ 2199 h 356529"/>
                <a:gd name="connsiteX1" fmla="*/ 19050 w 609176"/>
                <a:gd name="connsiteY1" fmla="*/ 44109 h 356529"/>
                <a:gd name="connsiteX2" fmla="*/ 11430 w 609176"/>
                <a:gd name="connsiteY2" fmla="*/ 162219 h 356529"/>
                <a:gd name="connsiteX3" fmla="*/ 7620 w 609176"/>
                <a:gd name="connsiteY3" fmla="*/ 181269 h 356529"/>
                <a:gd name="connsiteX4" fmla="*/ 3810 w 609176"/>
                <a:gd name="connsiteY4" fmla="*/ 215559 h 356529"/>
                <a:gd name="connsiteX5" fmla="*/ 0 w 609176"/>
                <a:gd name="connsiteY5" fmla="*/ 246039 h 356529"/>
                <a:gd name="connsiteX6" fmla="*/ 11430 w 609176"/>
                <a:gd name="connsiteY6" fmla="*/ 249849 h 356529"/>
                <a:gd name="connsiteX7" fmla="*/ 30480 w 609176"/>
                <a:gd name="connsiteY7" fmla="*/ 253659 h 356529"/>
                <a:gd name="connsiteX8" fmla="*/ 41910 w 609176"/>
                <a:gd name="connsiteY8" fmla="*/ 261279 h 356529"/>
                <a:gd name="connsiteX9" fmla="*/ 68580 w 609176"/>
                <a:gd name="connsiteY9" fmla="*/ 268899 h 356529"/>
                <a:gd name="connsiteX10" fmla="*/ 80010 w 609176"/>
                <a:gd name="connsiteY10" fmla="*/ 272709 h 356529"/>
                <a:gd name="connsiteX11" fmla="*/ 91440 w 609176"/>
                <a:gd name="connsiteY11" fmla="*/ 284139 h 356529"/>
                <a:gd name="connsiteX12" fmla="*/ 106680 w 609176"/>
                <a:gd name="connsiteY12" fmla="*/ 306999 h 356529"/>
                <a:gd name="connsiteX13" fmla="*/ 129540 w 609176"/>
                <a:gd name="connsiteY13" fmla="*/ 318429 h 356529"/>
                <a:gd name="connsiteX14" fmla="*/ 140970 w 609176"/>
                <a:gd name="connsiteY14" fmla="*/ 322239 h 356529"/>
                <a:gd name="connsiteX15" fmla="*/ 152400 w 609176"/>
                <a:gd name="connsiteY15" fmla="*/ 329859 h 356529"/>
                <a:gd name="connsiteX16" fmla="*/ 186690 w 609176"/>
                <a:gd name="connsiteY16" fmla="*/ 341289 h 356529"/>
                <a:gd name="connsiteX17" fmla="*/ 198120 w 609176"/>
                <a:gd name="connsiteY17" fmla="*/ 345099 h 356529"/>
                <a:gd name="connsiteX18" fmla="*/ 209550 w 609176"/>
                <a:gd name="connsiteY18" fmla="*/ 348909 h 356529"/>
                <a:gd name="connsiteX19" fmla="*/ 255270 w 609176"/>
                <a:gd name="connsiteY19" fmla="*/ 356529 h 356529"/>
                <a:gd name="connsiteX20" fmla="*/ 392430 w 609176"/>
                <a:gd name="connsiteY20" fmla="*/ 352719 h 356529"/>
                <a:gd name="connsiteX21" fmla="*/ 434340 w 609176"/>
                <a:gd name="connsiteY21" fmla="*/ 345099 h 356529"/>
                <a:gd name="connsiteX22" fmla="*/ 480060 w 609176"/>
                <a:gd name="connsiteY22" fmla="*/ 329859 h 356529"/>
                <a:gd name="connsiteX23" fmla="*/ 514350 w 609176"/>
                <a:gd name="connsiteY23" fmla="*/ 306999 h 356529"/>
                <a:gd name="connsiteX24" fmla="*/ 560070 w 609176"/>
                <a:gd name="connsiteY24" fmla="*/ 276519 h 356529"/>
                <a:gd name="connsiteX25" fmla="*/ 560070 w 609176"/>
                <a:gd name="connsiteY25" fmla="*/ 276519 h 356529"/>
                <a:gd name="connsiteX26" fmla="*/ 605790 w 609176"/>
                <a:gd name="connsiteY26" fmla="*/ 226989 h 356529"/>
                <a:gd name="connsiteX27" fmla="*/ 605790 w 609176"/>
                <a:gd name="connsiteY27" fmla="*/ 108879 h 356529"/>
                <a:gd name="connsiteX28" fmla="*/ 605790 w 609176"/>
                <a:gd name="connsiteY28" fmla="*/ 6009 h 356529"/>
                <a:gd name="connsiteX29" fmla="*/ 480060 w 609176"/>
                <a:gd name="connsiteY29" fmla="*/ 68874 h 356529"/>
                <a:gd name="connsiteX30" fmla="*/ 350520 w 609176"/>
                <a:gd name="connsiteY30" fmla="*/ 105069 h 356529"/>
                <a:gd name="connsiteX31" fmla="*/ 236220 w 609176"/>
                <a:gd name="connsiteY31" fmla="*/ 105069 h 356529"/>
                <a:gd name="connsiteX32" fmla="*/ 121920 w 609176"/>
                <a:gd name="connsiteY32" fmla="*/ 57444 h 356529"/>
                <a:gd name="connsiteX33" fmla="*/ 15240 w 609176"/>
                <a:gd name="connsiteY33" fmla="*/ 2199 h 356529"/>
                <a:gd name="connsiteX0" fmla="*/ 15240 w 609176"/>
                <a:gd name="connsiteY0" fmla="*/ 2199 h 356529"/>
                <a:gd name="connsiteX1" fmla="*/ 19050 w 609176"/>
                <a:gd name="connsiteY1" fmla="*/ 44109 h 356529"/>
                <a:gd name="connsiteX2" fmla="*/ 11430 w 609176"/>
                <a:gd name="connsiteY2" fmla="*/ 162219 h 356529"/>
                <a:gd name="connsiteX3" fmla="*/ 7620 w 609176"/>
                <a:gd name="connsiteY3" fmla="*/ 181269 h 356529"/>
                <a:gd name="connsiteX4" fmla="*/ 3810 w 609176"/>
                <a:gd name="connsiteY4" fmla="*/ 215559 h 356529"/>
                <a:gd name="connsiteX5" fmla="*/ 0 w 609176"/>
                <a:gd name="connsiteY5" fmla="*/ 246039 h 356529"/>
                <a:gd name="connsiteX6" fmla="*/ 11430 w 609176"/>
                <a:gd name="connsiteY6" fmla="*/ 249849 h 356529"/>
                <a:gd name="connsiteX7" fmla="*/ 30480 w 609176"/>
                <a:gd name="connsiteY7" fmla="*/ 253659 h 356529"/>
                <a:gd name="connsiteX8" fmla="*/ 41910 w 609176"/>
                <a:gd name="connsiteY8" fmla="*/ 261279 h 356529"/>
                <a:gd name="connsiteX9" fmla="*/ 68580 w 609176"/>
                <a:gd name="connsiteY9" fmla="*/ 268899 h 356529"/>
                <a:gd name="connsiteX10" fmla="*/ 80010 w 609176"/>
                <a:gd name="connsiteY10" fmla="*/ 272709 h 356529"/>
                <a:gd name="connsiteX11" fmla="*/ 91440 w 609176"/>
                <a:gd name="connsiteY11" fmla="*/ 284139 h 356529"/>
                <a:gd name="connsiteX12" fmla="*/ 106680 w 609176"/>
                <a:gd name="connsiteY12" fmla="*/ 306999 h 356529"/>
                <a:gd name="connsiteX13" fmla="*/ 129540 w 609176"/>
                <a:gd name="connsiteY13" fmla="*/ 318429 h 356529"/>
                <a:gd name="connsiteX14" fmla="*/ 140970 w 609176"/>
                <a:gd name="connsiteY14" fmla="*/ 322239 h 356529"/>
                <a:gd name="connsiteX15" fmla="*/ 152400 w 609176"/>
                <a:gd name="connsiteY15" fmla="*/ 329859 h 356529"/>
                <a:gd name="connsiteX16" fmla="*/ 186690 w 609176"/>
                <a:gd name="connsiteY16" fmla="*/ 341289 h 356529"/>
                <a:gd name="connsiteX17" fmla="*/ 198120 w 609176"/>
                <a:gd name="connsiteY17" fmla="*/ 345099 h 356529"/>
                <a:gd name="connsiteX18" fmla="*/ 209550 w 609176"/>
                <a:gd name="connsiteY18" fmla="*/ 348909 h 356529"/>
                <a:gd name="connsiteX19" fmla="*/ 255270 w 609176"/>
                <a:gd name="connsiteY19" fmla="*/ 356529 h 356529"/>
                <a:gd name="connsiteX20" fmla="*/ 392430 w 609176"/>
                <a:gd name="connsiteY20" fmla="*/ 352719 h 356529"/>
                <a:gd name="connsiteX21" fmla="*/ 434340 w 609176"/>
                <a:gd name="connsiteY21" fmla="*/ 345099 h 356529"/>
                <a:gd name="connsiteX22" fmla="*/ 480060 w 609176"/>
                <a:gd name="connsiteY22" fmla="*/ 329859 h 356529"/>
                <a:gd name="connsiteX23" fmla="*/ 560070 w 609176"/>
                <a:gd name="connsiteY23" fmla="*/ 276519 h 356529"/>
                <a:gd name="connsiteX24" fmla="*/ 560070 w 609176"/>
                <a:gd name="connsiteY24" fmla="*/ 276519 h 356529"/>
                <a:gd name="connsiteX25" fmla="*/ 605790 w 609176"/>
                <a:gd name="connsiteY25" fmla="*/ 226989 h 356529"/>
                <a:gd name="connsiteX26" fmla="*/ 605790 w 609176"/>
                <a:gd name="connsiteY26" fmla="*/ 108879 h 356529"/>
                <a:gd name="connsiteX27" fmla="*/ 605790 w 609176"/>
                <a:gd name="connsiteY27" fmla="*/ 6009 h 356529"/>
                <a:gd name="connsiteX28" fmla="*/ 480060 w 609176"/>
                <a:gd name="connsiteY28" fmla="*/ 68874 h 356529"/>
                <a:gd name="connsiteX29" fmla="*/ 350520 w 609176"/>
                <a:gd name="connsiteY29" fmla="*/ 105069 h 356529"/>
                <a:gd name="connsiteX30" fmla="*/ 236220 w 609176"/>
                <a:gd name="connsiteY30" fmla="*/ 105069 h 356529"/>
                <a:gd name="connsiteX31" fmla="*/ 121920 w 609176"/>
                <a:gd name="connsiteY31" fmla="*/ 57444 h 356529"/>
                <a:gd name="connsiteX32" fmla="*/ 15240 w 609176"/>
                <a:gd name="connsiteY32" fmla="*/ 2199 h 356529"/>
                <a:gd name="connsiteX0" fmla="*/ 15240 w 609176"/>
                <a:gd name="connsiteY0" fmla="*/ 2199 h 356529"/>
                <a:gd name="connsiteX1" fmla="*/ 19050 w 609176"/>
                <a:gd name="connsiteY1" fmla="*/ 44109 h 356529"/>
                <a:gd name="connsiteX2" fmla="*/ 11430 w 609176"/>
                <a:gd name="connsiteY2" fmla="*/ 162219 h 356529"/>
                <a:gd name="connsiteX3" fmla="*/ 7620 w 609176"/>
                <a:gd name="connsiteY3" fmla="*/ 181269 h 356529"/>
                <a:gd name="connsiteX4" fmla="*/ 3810 w 609176"/>
                <a:gd name="connsiteY4" fmla="*/ 215559 h 356529"/>
                <a:gd name="connsiteX5" fmla="*/ 0 w 609176"/>
                <a:gd name="connsiteY5" fmla="*/ 246039 h 356529"/>
                <a:gd name="connsiteX6" fmla="*/ 11430 w 609176"/>
                <a:gd name="connsiteY6" fmla="*/ 249849 h 356529"/>
                <a:gd name="connsiteX7" fmla="*/ 30480 w 609176"/>
                <a:gd name="connsiteY7" fmla="*/ 253659 h 356529"/>
                <a:gd name="connsiteX8" fmla="*/ 41910 w 609176"/>
                <a:gd name="connsiteY8" fmla="*/ 261279 h 356529"/>
                <a:gd name="connsiteX9" fmla="*/ 68580 w 609176"/>
                <a:gd name="connsiteY9" fmla="*/ 268899 h 356529"/>
                <a:gd name="connsiteX10" fmla="*/ 80010 w 609176"/>
                <a:gd name="connsiteY10" fmla="*/ 272709 h 356529"/>
                <a:gd name="connsiteX11" fmla="*/ 91440 w 609176"/>
                <a:gd name="connsiteY11" fmla="*/ 284139 h 356529"/>
                <a:gd name="connsiteX12" fmla="*/ 106680 w 609176"/>
                <a:gd name="connsiteY12" fmla="*/ 306999 h 356529"/>
                <a:gd name="connsiteX13" fmla="*/ 129540 w 609176"/>
                <a:gd name="connsiteY13" fmla="*/ 318429 h 356529"/>
                <a:gd name="connsiteX14" fmla="*/ 140970 w 609176"/>
                <a:gd name="connsiteY14" fmla="*/ 322239 h 356529"/>
                <a:gd name="connsiteX15" fmla="*/ 152400 w 609176"/>
                <a:gd name="connsiteY15" fmla="*/ 329859 h 356529"/>
                <a:gd name="connsiteX16" fmla="*/ 186690 w 609176"/>
                <a:gd name="connsiteY16" fmla="*/ 341289 h 356529"/>
                <a:gd name="connsiteX17" fmla="*/ 198120 w 609176"/>
                <a:gd name="connsiteY17" fmla="*/ 345099 h 356529"/>
                <a:gd name="connsiteX18" fmla="*/ 209550 w 609176"/>
                <a:gd name="connsiteY18" fmla="*/ 348909 h 356529"/>
                <a:gd name="connsiteX19" fmla="*/ 255270 w 609176"/>
                <a:gd name="connsiteY19" fmla="*/ 356529 h 356529"/>
                <a:gd name="connsiteX20" fmla="*/ 392430 w 609176"/>
                <a:gd name="connsiteY20" fmla="*/ 352719 h 356529"/>
                <a:gd name="connsiteX21" fmla="*/ 434340 w 609176"/>
                <a:gd name="connsiteY21" fmla="*/ 345099 h 356529"/>
                <a:gd name="connsiteX22" fmla="*/ 480060 w 609176"/>
                <a:gd name="connsiteY22" fmla="*/ 329859 h 356529"/>
                <a:gd name="connsiteX23" fmla="*/ 560070 w 609176"/>
                <a:gd name="connsiteY23" fmla="*/ 276519 h 356529"/>
                <a:gd name="connsiteX24" fmla="*/ 605790 w 609176"/>
                <a:gd name="connsiteY24" fmla="*/ 226989 h 356529"/>
                <a:gd name="connsiteX25" fmla="*/ 605790 w 609176"/>
                <a:gd name="connsiteY25" fmla="*/ 108879 h 356529"/>
                <a:gd name="connsiteX26" fmla="*/ 605790 w 609176"/>
                <a:gd name="connsiteY26" fmla="*/ 6009 h 356529"/>
                <a:gd name="connsiteX27" fmla="*/ 480060 w 609176"/>
                <a:gd name="connsiteY27" fmla="*/ 68874 h 356529"/>
                <a:gd name="connsiteX28" fmla="*/ 350520 w 609176"/>
                <a:gd name="connsiteY28" fmla="*/ 105069 h 356529"/>
                <a:gd name="connsiteX29" fmla="*/ 236220 w 609176"/>
                <a:gd name="connsiteY29" fmla="*/ 105069 h 356529"/>
                <a:gd name="connsiteX30" fmla="*/ 121920 w 609176"/>
                <a:gd name="connsiteY30" fmla="*/ 57444 h 356529"/>
                <a:gd name="connsiteX31" fmla="*/ 15240 w 609176"/>
                <a:gd name="connsiteY31" fmla="*/ 2199 h 356529"/>
                <a:gd name="connsiteX0" fmla="*/ 15240 w 609176"/>
                <a:gd name="connsiteY0" fmla="*/ 2199 h 356529"/>
                <a:gd name="connsiteX1" fmla="*/ 19050 w 609176"/>
                <a:gd name="connsiteY1" fmla="*/ 44109 h 356529"/>
                <a:gd name="connsiteX2" fmla="*/ 11430 w 609176"/>
                <a:gd name="connsiteY2" fmla="*/ 162219 h 356529"/>
                <a:gd name="connsiteX3" fmla="*/ 7620 w 609176"/>
                <a:gd name="connsiteY3" fmla="*/ 181269 h 356529"/>
                <a:gd name="connsiteX4" fmla="*/ 3810 w 609176"/>
                <a:gd name="connsiteY4" fmla="*/ 215559 h 356529"/>
                <a:gd name="connsiteX5" fmla="*/ 0 w 609176"/>
                <a:gd name="connsiteY5" fmla="*/ 246039 h 356529"/>
                <a:gd name="connsiteX6" fmla="*/ 11430 w 609176"/>
                <a:gd name="connsiteY6" fmla="*/ 249849 h 356529"/>
                <a:gd name="connsiteX7" fmla="*/ 30480 w 609176"/>
                <a:gd name="connsiteY7" fmla="*/ 253659 h 356529"/>
                <a:gd name="connsiteX8" fmla="*/ 41910 w 609176"/>
                <a:gd name="connsiteY8" fmla="*/ 261279 h 356529"/>
                <a:gd name="connsiteX9" fmla="*/ 68580 w 609176"/>
                <a:gd name="connsiteY9" fmla="*/ 268899 h 356529"/>
                <a:gd name="connsiteX10" fmla="*/ 80010 w 609176"/>
                <a:gd name="connsiteY10" fmla="*/ 272709 h 356529"/>
                <a:gd name="connsiteX11" fmla="*/ 91440 w 609176"/>
                <a:gd name="connsiteY11" fmla="*/ 284139 h 356529"/>
                <a:gd name="connsiteX12" fmla="*/ 106680 w 609176"/>
                <a:gd name="connsiteY12" fmla="*/ 306999 h 356529"/>
                <a:gd name="connsiteX13" fmla="*/ 129540 w 609176"/>
                <a:gd name="connsiteY13" fmla="*/ 318429 h 356529"/>
                <a:gd name="connsiteX14" fmla="*/ 140970 w 609176"/>
                <a:gd name="connsiteY14" fmla="*/ 322239 h 356529"/>
                <a:gd name="connsiteX15" fmla="*/ 152400 w 609176"/>
                <a:gd name="connsiteY15" fmla="*/ 329859 h 356529"/>
                <a:gd name="connsiteX16" fmla="*/ 186690 w 609176"/>
                <a:gd name="connsiteY16" fmla="*/ 341289 h 356529"/>
                <a:gd name="connsiteX17" fmla="*/ 198120 w 609176"/>
                <a:gd name="connsiteY17" fmla="*/ 345099 h 356529"/>
                <a:gd name="connsiteX18" fmla="*/ 209550 w 609176"/>
                <a:gd name="connsiteY18" fmla="*/ 348909 h 356529"/>
                <a:gd name="connsiteX19" fmla="*/ 255270 w 609176"/>
                <a:gd name="connsiteY19" fmla="*/ 356529 h 356529"/>
                <a:gd name="connsiteX20" fmla="*/ 392430 w 609176"/>
                <a:gd name="connsiteY20" fmla="*/ 352719 h 356529"/>
                <a:gd name="connsiteX21" fmla="*/ 480060 w 609176"/>
                <a:gd name="connsiteY21" fmla="*/ 329859 h 356529"/>
                <a:gd name="connsiteX22" fmla="*/ 560070 w 609176"/>
                <a:gd name="connsiteY22" fmla="*/ 276519 h 356529"/>
                <a:gd name="connsiteX23" fmla="*/ 605790 w 609176"/>
                <a:gd name="connsiteY23" fmla="*/ 226989 h 356529"/>
                <a:gd name="connsiteX24" fmla="*/ 605790 w 609176"/>
                <a:gd name="connsiteY24" fmla="*/ 108879 h 356529"/>
                <a:gd name="connsiteX25" fmla="*/ 605790 w 609176"/>
                <a:gd name="connsiteY25" fmla="*/ 6009 h 356529"/>
                <a:gd name="connsiteX26" fmla="*/ 480060 w 609176"/>
                <a:gd name="connsiteY26" fmla="*/ 68874 h 356529"/>
                <a:gd name="connsiteX27" fmla="*/ 350520 w 609176"/>
                <a:gd name="connsiteY27" fmla="*/ 105069 h 356529"/>
                <a:gd name="connsiteX28" fmla="*/ 236220 w 609176"/>
                <a:gd name="connsiteY28" fmla="*/ 105069 h 356529"/>
                <a:gd name="connsiteX29" fmla="*/ 121920 w 609176"/>
                <a:gd name="connsiteY29" fmla="*/ 57444 h 356529"/>
                <a:gd name="connsiteX30" fmla="*/ 15240 w 609176"/>
                <a:gd name="connsiteY30" fmla="*/ 2199 h 356529"/>
                <a:gd name="connsiteX0" fmla="*/ 15240 w 609176"/>
                <a:gd name="connsiteY0" fmla="*/ 2199 h 356529"/>
                <a:gd name="connsiteX1" fmla="*/ 19050 w 609176"/>
                <a:gd name="connsiteY1" fmla="*/ 44109 h 356529"/>
                <a:gd name="connsiteX2" fmla="*/ 11430 w 609176"/>
                <a:gd name="connsiteY2" fmla="*/ 162219 h 356529"/>
                <a:gd name="connsiteX3" fmla="*/ 7620 w 609176"/>
                <a:gd name="connsiteY3" fmla="*/ 181269 h 356529"/>
                <a:gd name="connsiteX4" fmla="*/ 3810 w 609176"/>
                <a:gd name="connsiteY4" fmla="*/ 215559 h 356529"/>
                <a:gd name="connsiteX5" fmla="*/ 0 w 609176"/>
                <a:gd name="connsiteY5" fmla="*/ 246039 h 356529"/>
                <a:gd name="connsiteX6" fmla="*/ 11430 w 609176"/>
                <a:gd name="connsiteY6" fmla="*/ 249849 h 356529"/>
                <a:gd name="connsiteX7" fmla="*/ 30480 w 609176"/>
                <a:gd name="connsiteY7" fmla="*/ 253659 h 356529"/>
                <a:gd name="connsiteX8" fmla="*/ 41910 w 609176"/>
                <a:gd name="connsiteY8" fmla="*/ 261279 h 356529"/>
                <a:gd name="connsiteX9" fmla="*/ 68580 w 609176"/>
                <a:gd name="connsiteY9" fmla="*/ 268899 h 356529"/>
                <a:gd name="connsiteX10" fmla="*/ 80010 w 609176"/>
                <a:gd name="connsiteY10" fmla="*/ 272709 h 356529"/>
                <a:gd name="connsiteX11" fmla="*/ 91440 w 609176"/>
                <a:gd name="connsiteY11" fmla="*/ 284139 h 356529"/>
                <a:gd name="connsiteX12" fmla="*/ 106680 w 609176"/>
                <a:gd name="connsiteY12" fmla="*/ 306999 h 356529"/>
                <a:gd name="connsiteX13" fmla="*/ 129540 w 609176"/>
                <a:gd name="connsiteY13" fmla="*/ 318429 h 356529"/>
                <a:gd name="connsiteX14" fmla="*/ 140970 w 609176"/>
                <a:gd name="connsiteY14" fmla="*/ 322239 h 356529"/>
                <a:gd name="connsiteX15" fmla="*/ 152400 w 609176"/>
                <a:gd name="connsiteY15" fmla="*/ 329859 h 356529"/>
                <a:gd name="connsiteX16" fmla="*/ 186690 w 609176"/>
                <a:gd name="connsiteY16" fmla="*/ 341289 h 356529"/>
                <a:gd name="connsiteX17" fmla="*/ 198120 w 609176"/>
                <a:gd name="connsiteY17" fmla="*/ 345099 h 356529"/>
                <a:gd name="connsiteX18" fmla="*/ 209550 w 609176"/>
                <a:gd name="connsiteY18" fmla="*/ 348909 h 356529"/>
                <a:gd name="connsiteX19" fmla="*/ 255270 w 609176"/>
                <a:gd name="connsiteY19" fmla="*/ 356529 h 356529"/>
                <a:gd name="connsiteX20" fmla="*/ 392430 w 609176"/>
                <a:gd name="connsiteY20" fmla="*/ 352719 h 356529"/>
                <a:gd name="connsiteX21" fmla="*/ 480060 w 609176"/>
                <a:gd name="connsiteY21" fmla="*/ 329859 h 356529"/>
                <a:gd name="connsiteX22" fmla="*/ 560070 w 609176"/>
                <a:gd name="connsiteY22" fmla="*/ 276519 h 356529"/>
                <a:gd name="connsiteX23" fmla="*/ 605790 w 609176"/>
                <a:gd name="connsiteY23" fmla="*/ 226989 h 356529"/>
                <a:gd name="connsiteX24" fmla="*/ 605790 w 609176"/>
                <a:gd name="connsiteY24" fmla="*/ 118404 h 356529"/>
                <a:gd name="connsiteX25" fmla="*/ 605790 w 609176"/>
                <a:gd name="connsiteY25" fmla="*/ 6009 h 356529"/>
                <a:gd name="connsiteX26" fmla="*/ 480060 w 609176"/>
                <a:gd name="connsiteY26" fmla="*/ 68874 h 356529"/>
                <a:gd name="connsiteX27" fmla="*/ 350520 w 609176"/>
                <a:gd name="connsiteY27" fmla="*/ 105069 h 356529"/>
                <a:gd name="connsiteX28" fmla="*/ 236220 w 609176"/>
                <a:gd name="connsiteY28" fmla="*/ 105069 h 356529"/>
                <a:gd name="connsiteX29" fmla="*/ 121920 w 609176"/>
                <a:gd name="connsiteY29" fmla="*/ 57444 h 356529"/>
                <a:gd name="connsiteX30" fmla="*/ 15240 w 609176"/>
                <a:gd name="connsiteY30" fmla="*/ 2199 h 356529"/>
                <a:gd name="connsiteX0" fmla="*/ 15240 w 610189"/>
                <a:gd name="connsiteY0" fmla="*/ 2199 h 356529"/>
                <a:gd name="connsiteX1" fmla="*/ 19050 w 610189"/>
                <a:gd name="connsiteY1" fmla="*/ 44109 h 356529"/>
                <a:gd name="connsiteX2" fmla="*/ 11430 w 610189"/>
                <a:gd name="connsiteY2" fmla="*/ 162219 h 356529"/>
                <a:gd name="connsiteX3" fmla="*/ 7620 w 610189"/>
                <a:gd name="connsiteY3" fmla="*/ 181269 h 356529"/>
                <a:gd name="connsiteX4" fmla="*/ 3810 w 610189"/>
                <a:gd name="connsiteY4" fmla="*/ 215559 h 356529"/>
                <a:gd name="connsiteX5" fmla="*/ 0 w 610189"/>
                <a:gd name="connsiteY5" fmla="*/ 246039 h 356529"/>
                <a:gd name="connsiteX6" fmla="*/ 11430 w 610189"/>
                <a:gd name="connsiteY6" fmla="*/ 249849 h 356529"/>
                <a:gd name="connsiteX7" fmla="*/ 30480 w 610189"/>
                <a:gd name="connsiteY7" fmla="*/ 253659 h 356529"/>
                <a:gd name="connsiteX8" fmla="*/ 41910 w 610189"/>
                <a:gd name="connsiteY8" fmla="*/ 261279 h 356529"/>
                <a:gd name="connsiteX9" fmla="*/ 68580 w 610189"/>
                <a:gd name="connsiteY9" fmla="*/ 268899 h 356529"/>
                <a:gd name="connsiteX10" fmla="*/ 80010 w 610189"/>
                <a:gd name="connsiteY10" fmla="*/ 272709 h 356529"/>
                <a:gd name="connsiteX11" fmla="*/ 91440 w 610189"/>
                <a:gd name="connsiteY11" fmla="*/ 284139 h 356529"/>
                <a:gd name="connsiteX12" fmla="*/ 106680 w 610189"/>
                <a:gd name="connsiteY12" fmla="*/ 306999 h 356529"/>
                <a:gd name="connsiteX13" fmla="*/ 129540 w 610189"/>
                <a:gd name="connsiteY13" fmla="*/ 318429 h 356529"/>
                <a:gd name="connsiteX14" fmla="*/ 140970 w 610189"/>
                <a:gd name="connsiteY14" fmla="*/ 322239 h 356529"/>
                <a:gd name="connsiteX15" fmla="*/ 152400 w 610189"/>
                <a:gd name="connsiteY15" fmla="*/ 329859 h 356529"/>
                <a:gd name="connsiteX16" fmla="*/ 186690 w 610189"/>
                <a:gd name="connsiteY16" fmla="*/ 341289 h 356529"/>
                <a:gd name="connsiteX17" fmla="*/ 198120 w 610189"/>
                <a:gd name="connsiteY17" fmla="*/ 345099 h 356529"/>
                <a:gd name="connsiteX18" fmla="*/ 209550 w 610189"/>
                <a:gd name="connsiteY18" fmla="*/ 348909 h 356529"/>
                <a:gd name="connsiteX19" fmla="*/ 255270 w 610189"/>
                <a:gd name="connsiteY19" fmla="*/ 356529 h 356529"/>
                <a:gd name="connsiteX20" fmla="*/ 392430 w 610189"/>
                <a:gd name="connsiteY20" fmla="*/ 352719 h 356529"/>
                <a:gd name="connsiteX21" fmla="*/ 480060 w 610189"/>
                <a:gd name="connsiteY21" fmla="*/ 329859 h 356529"/>
                <a:gd name="connsiteX22" fmla="*/ 560070 w 610189"/>
                <a:gd name="connsiteY22" fmla="*/ 276519 h 356529"/>
                <a:gd name="connsiteX23" fmla="*/ 605790 w 610189"/>
                <a:gd name="connsiteY23" fmla="*/ 226989 h 356529"/>
                <a:gd name="connsiteX24" fmla="*/ 605790 w 610189"/>
                <a:gd name="connsiteY24" fmla="*/ 118404 h 356529"/>
                <a:gd name="connsiteX25" fmla="*/ 605790 w 610189"/>
                <a:gd name="connsiteY25" fmla="*/ 6009 h 356529"/>
                <a:gd name="connsiteX26" fmla="*/ 480060 w 610189"/>
                <a:gd name="connsiteY26" fmla="*/ 68874 h 356529"/>
                <a:gd name="connsiteX27" fmla="*/ 350520 w 610189"/>
                <a:gd name="connsiteY27" fmla="*/ 105069 h 356529"/>
                <a:gd name="connsiteX28" fmla="*/ 236220 w 610189"/>
                <a:gd name="connsiteY28" fmla="*/ 105069 h 356529"/>
                <a:gd name="connsiteX29" fmla="*/ 121920 w 610189"/>
                <a:gd name="connsiteY29" fmla="*/ 57444 h 356529"/>
                <a:gd name="connsiteX30" fmla="*/ 15240 w 610189"/>
                <a:gd name="connsiteY30" fmla="*/ 2199 h 356529"/>
                <a:gd name="connsiteX0" fmla="*/ 15240 w 610189"/>
                <a:gd name="connsiteY0" fmla="*/ 2199 h 356529"/>
                <a:gd name="connsiteX1" fmla="*/ 19050 w 610189"/>
                <a:gd name="connsiteY1" fmla="*/ 44109 h 356529"/>
                <a:gd name="connsiteX2" fmla="*/ 11430 w 610189"/>
                <a:gd name="connsiteY2" fmla="*/ 162219 h 356529"/>
                <a:gd name="connsiteX3" fmla="*/ 7620 w 610189"/>
                <a:gd name="connsiteY3" fmla="*/ 181269 h 356529"/>
                <a:gd name="connsiteX4" fmla="*/ 3810 w 610189"/>
                <a:gd name="connsiteY4" fmla="*/ 215559 h 356529"/>
                <a:gd name="connsiteX5" fmla="*/ 0 w 610189"/>
                <a:gd name="connsiteY5" fmla="*/ 246039 h 356529"/>
                <a:gd name="connsiteX6" fmla="*/ 11430 w 610189"/>
                <a:gd name="connsiteY6" fmla="*/ 249849 h 356529"/>
                <a:gd name="connsiteX7" fmla="*/ 30480 w 610189"/>
                <a:gd name="connsiteY7" fmla="*/ 253659 h 356529"/>
                <a:gd name="connsiteX8" fmla="*/ 41910 w 610189"/>
                <a:gd name="connsiteY8" fmla="*/ 261279 h 356529"/>
                <a:gd name="connsiteX9" fmla="*/ 68580 w 610189"/>
                <a:gd name="connsiteY9" fmla="*/ 268899 h 356529"/>
                <a:gd name="connsiteX10" fmla="*/ 80010 w 610189"/>
                <a:gd name="connsiteY10" fmla="*/ 272709 h 356529"/>
                <a:gd name="connsiteX11" fmla="*/ 91440 w 610189"/>
                <a:gd name="connsiteY11" fmla="*/ 284139 h 356529"/>
                <a:gd name="connsiteX12" fmla="*/ 106680 w 610189"/>
                <a:gd name="connsiteY12" fmla="*/ 306999 h 356529"/>
                <a:gd name="connsiteX13" fmla="*/ 129540 w 610189"/>
                <a:gd name="connsiteY13" fmla="*/ 318429 h 356529"/>
                <a:gd name="connsiteX14" fmla="*/ 140970 w 610189"/>
                <a:gd name="connsiteY14" fmla="*/ 322239 h 356529"/>
                <a:gd name="connsiteX15" fmla="*/ 152400 w 610189"/>
                <a:gd name="connsiteY15" fmla="*/ 329859 h 356529"/>
                <a:gd name="connsiteX16" fmla="*/ 186690 w 610189"/>
                <a:gd name="connsiteY16" fmla="*/ 341289 h 356529"/>
                <a:gd name="connsiteX17" fmla="*/ 198120 w 610189"/>
                <a:gd name="connsiteY17" fmla="*/ 345099 h 356529"/>
                <a:gd name="connsiteX18" fmla="*/ 209550 w 610189"/>
                <a:gd name="connsiteY18" fmla="*/ 348909 h 356529"/>
                <a:gd name="connsiteX19" fmla="*/ 255270 w 610189"/>
                <a:gd name="connsiteY19" fmla="*/ 356529 h 356529"/>
                <a:gd name="connsiteX20" fmla="*/ 392430 w 610189"/>
                <a:gd name="connsiteY20" fmla="*/ 352719 h 356529"/>
                <a:gd name="connsiteX21" fmla="*/ 480060 w 610189"/>
                <a:gd name="connsiteY21" fmla="*/ 329859 h 356529"/>
                <a:gd name="connsiteX22" fmla="*/ 560070 w 610189"/>
                <a:gd name="connsiteY22" fmla="*/ 276519 h 356529"/>
                <a:gd name="connsiteX23" fmla="*/ 605790 w 610189"/>
                <a:gd name="connsiteY23" fmla="*/ 226989 h 356529"/>
                <a:gd name="connsiteX24" fmla="*/ 605790 w 610189"/>
                <a:gd name="connsiteY24" fmla="*/ 118404 h 356529"/>
                <a:gd name="connsiteX25" fmla="*/ 605790 w 610189"/>
                <a:gd name="connsiteY25" fmla="*/ 6009 h 356529"/>
                <a:gd name="connsiteX26" fmla="*/ 480060 w 610189"/>
                <a:gd name="connsiteY26" fmla="*/ 68874 h 356529"/>
                <a:gd name="connsiteX27" fmla="*/ 350520 w 610189"/>
                <a:gd name="connsiteY27" fmla="*/ 105069 h 356529"/>
                <a:gd name="connsiteX28" fmla="*/ 236220 w 610189"/>
                <a:gd name="connsiteY28" fmla="*/ 105069 h 356529"/>
                <a:gd name="connsiteX29" fmla="*/ 121920 w 610189"/>
                <a:gd name="connsiteY29" fmla="*/ 57444 h 356529"/>
                <a:gd name="connsiteX30" fmla="*/ 15240 w 610189"/>
                <a:gd name="connsiteY30" fmla="*/ 2199 h 356529"/>
                <a:gd name="connsiteX0" fmla="*/ 15240 w 610189"/>
                <a:gd name="connsiteY0" fmla="*/ 2199 h 357106"/>
                <a:gd name="connsiteX1" fmla="*/ 19050 w 610189"/>
                <a:gd name="connsiteY1" fmla="*/ 44109 h 357106"/>
                <a:gd name="connsiteX2" fmla="*/ 11430 w 610189"/>
                <a:gd name="connsiteY2" fmla="*/ 162219 h 357106"/>
                <a:gd name="connsiteX3" fmla="*/ 7620 w 610189"/>
                <a:gd name="connsiteY3" fmla="*/ 181269 h 357106"/>
                <a:gd name="connsiteX4" fmla="*/ 3810 w 610189"/>
                <a:gd name="connsiteY4" fmla="*/ 215559 h 357106"/>
                <a:gd name="connsiteX5" fmla="*/ 0 w 610189"/>
                <a:gd name="connsiteY5" fmla="*/ 246039 h 357106"/>
                <a:gd name="connsiteX6" fmla="*/ 11430 w 610189"/>
                <a:gd name="connsiteY6" fmla="*/ 249849 h 357106"/>
                <a:gd name="connsiteX7" fmla="*/ 30480 w 610189"/>
                <a:gd name="connsiteY7" fmla="*/ 253659 h 357106"/>
                <a:gd name="connsiteX8" fmla="*/ 41910 w 610189"/>
                <a:gd name="connsiteY8" fmla="*/ 261279 h 357106"/>
                <a:gd name="connsiteX9" fmla="*/ 68580 w 610189"/>
                <a:gd name="connsiteY9" fmla="*/ 268899 h 357106"/>
                <a:gd name="connsiteX10" fmla="*/ 80010 w 610189"/>
                <a:gd name="connsiteY10" fmla="*/ 272709 h 357106"/>
                <a:gd name="connsiteX11" fmla="*/ 91440 w 610189"/>
                <a:gd name="connsiteY11" fmla="*/ 284139 h 357106"/>
                <a:gd name="connsiteX12" fmla="*/ 106680 w 610189"/>
                <a:gd name="connsiteY12" fmla="*/ 306999 h 357106"/>
                <a:gd name="connsiteX13" fmla="*/ 129540 w 610189"/>
                <a:gd name="connsiteY13" fmla="*/ 318429 h 357106"/>
                <a:gd name="connsiteX14" fmla="*/ 140970 w 610189"/>
                <a:gd name="connsiteY14" fmla="*/ 322239 h 357106"/>
                <a:gd name="connsiteX15" fmla="*/ 152400 w 610189"/>
                <a:gd name="connsiteY15" fmla="*/ 329859 h 357106"/>
                <a:gd name="connsiteX16" fmla="*/ 186690 w 610189"/>
                <a:gd name="connsiteY16" fmla="*/ 341289 h 357106"/>
                <a:gd name="connsiteX17" fmla="*/ 198120 w 610189"/>
                <a:gd name="connsiteY17" fmla="*/ 345099 h 357106"/>
                <a:gd name="connsiteX18" fmla="*/ 255270 w 610189"/>
                <a:gd name="connsiteY18" fmla="*/ 356529 h 357106"/>
                <a:gd name="connsiteX19" fmla="*/ 392430 w 610189"/>
                <a:gd name="connsiteY19" fmla="*/ 352719 h 357106"/>
                <a:gd name="connsiteX20" fmla="*/ 480060 w 610189"/>
                <a:gd name="connsiteY20" fmla="*/ 329859 h 357106"/>
                <a:gd name="connsiteX21" fmla="*/ 560070 w 610189"/>
                <a:gd name="connsiteY21" fmla="*/ 276519 h 357106"/>
                <a:gd name="connsiteX22" fmla="*/ 605790 w 610189"/>
                <a:gd name="connsiteY22" fmla="*/ 226989 h 357106"/>
                <a:gd name="connsiteX23" fmla="*/ 605790 w 610189"/>
                <a:gd name="connsiteY23" fmla="*/ 118404 h 357106"/>
                <a:gd name="connsiteX24" fmla="*/ 605790 w 610189"/>
                <a:gd name="connsiteY24" fmla="*/ 6009 h 357106"/>
                <a:gd name="connsiteX25" fmla="*/ 480060 w 610189"/>
                <a:gd name="connsiteY25" fmla="*/ 68874 h 357106"/>
                <a:gd name="connsiteX26" fmla="*/ 350520 w 610189"/>
                <a:gd name="connsiteY26" fmla="*/ 105069 h 357106"/>
                <a:gd name="connsiteX27" fmla="*/ 236220 w 610189"/>
                <a:gd name="connsiteY27" fmla="*/ 105069 h 357106"/>
                <a:gd name="connsiteX28" fmla="*/ 121920 w 610189"/>
                <a:gd name="connsiteY28" fmla="*/ 57444 h 357106"/>
                <a:gd name="connsiteX29" fmla="*/ 15240 w 610189"/>
                <a:gd name="connsiteY29" fmla="*/ 2199 h 357106"/>
                <a:gd name="connsiteX0" fmla="*/ 15240 w 610189"/>
                <a:gd name="connsiteY0" fmla="*/ 2199 h 357386"/>
                <a:gd name="connsiteX1" fmla="*/ 19050 w 610189"/>
                <a:gd name="connsiteY1" fmla="*/ 44109 h 357386"/>
                <a:gd name="connsiteX2" fmla="*/ 11430 w 610189"/>
                <a:gd name="connsiteY2" fmla="*/ 162219 h 357386"/>
                <a:gd name="connsiteX3" fmla="*/ 7620 w 610189"/>
                <a:gd name="connsiteY3" fmla="*/ 181269 h 357386"/>
                <a:gd name="connsiteX4" fmla="*/ 3810 w 610189"/>
                <a:gd name="connsiteY4" fmla="*/ 215559 h 357386"/>
                <a:gd name="connsiteX5" fmla="*/ 0 w 610189"/>
                <a:gd name="connsiteY5" fmla="*/ 246039 h 357386"/>
                <a:gd name="connsiteX6" fmla="*/ 11430 w 610189"/>
                <a:gd name="connsiteY6" fmla="*/ 249849 h 357386"/>
                <a:gd name="connsiteX7" fmla="*/ 30480 w 610189"/>
                <a:gd name="connsiteY7" fmla="*/ 253659 h 357386"/>
                <a:gd name="connsiteX8" fmla="*/ 41910 w 610189"/>
                <a:gd name="connsiteY8" fmla="*/ 261279 h 357386"/>
                <a:gd name="connsiteX9" fmla="*/ 68580 w 610189"/>
                <a:gd name="connsiteY9" fmla="*/ 268899 h 357386"/>
                <a:gd name="connsiteX10" fmla="*/ 80010 w 610189"/>
                <a:gd name="connsiteY10" fmla="*/ 272709 h 357386"/>
                <a:gd name="connsiteX11" fmla="*/ 91440 w 610189"/>
                <a:gd name="connsiteY11" fmla="*/ 284139 h 357386"/>
                <a:gd name="connsiteX12" fmla="*/ 106680 w 610189"/>
                <a:gd name="connsiteY12" fmla="*/ 306999 h 357386"/>
                <a:gd name="connsiteX13" fmla="*/ 129540 w 610189"/>
                <a:gd name="connsiteY13" fmla="*/ 318429 h 357386"/>
                <a:gd name="connsiteX14" fmla="*/ 140970 w 610189"/>
                <a:gd name="connsiteY14" fmla="*/ 322239 h 357386"/>
                <a:gd name="connsiteX15" fmla="*/ 152400 w 610189"/>
                <a:gd name="connsiteY15" fmla="*/ 329859 h 357386"/>
                <a:gd name="connsiteX16" fmla="*/ 186690 w 610189"/>
                <a:gd name="connsiteY16" fmla="*/ 341289 h 357386"/>
                <a:gd name="connsiteX17" fmla="*/ 255270 w 610189"/>
                <a:gd name="connsiteY17" fmla="*/ 356529 h 357386"/>
                <a:gd name="connsiteX18" fmla="*/ 392430 w 610189"/>
                <a:gd name="connsiteY18" fmla="*/ 352719 h 357386"/>
                <a:gd name="connsiteX19" fmla="*/ 480060 w 610189"/>
                <a:gd name="connsiteY19" fmla="*/ 329859 h 357386"/>
                <a:gd name="connsiteX20" fmla="*/ 560070 w 610189"/>
                <a:gd name="connsiteY20" fmla="*/ 276519 h 357386"/>
                <a:gd name="connsiteX21" fmla="*/ 605790 w 610189"/>
                <a:gd name="connsiteY21" fmla="*/ 226989 h 357386"/>
                <a:gd name="connsiteX22" fmla="*/ 605790 w 610189"/>
                <a:gd name="connsiteY22" fmla="*/ 118404 h 357386"/>
                <a:gd name="connsiteX23" fmla="*/ 605790 w 610189"/>
                <a:gd name="connsiteY23" fmla="*/ 6009 h 357386"/>
                <a:gd name="connsiteX24" fmla="*/ 480060 w 610189"/>
                <a:gd name="connsiteY24" fmla="*/ 68874 h 357386"/>
                <a:gd name="connsiteX25" fmla="*/ 350520 w 610189"/>
                <a:gd name="connsiteY25" fmla="*/ 105069 h 357386"/>
                <a:gd name="connsiteX26" fmla="*/ 236220 w 610189"/>
                <a:gd name="connsiteY26" fmla="*/ 105069 h 357386"/>
                <a:gd name="connsiteX27" fmla="*/ 121920 w 610189"/>
                <a:gd name="connsiteY27" fmla="*/ 57444 h 357386"/>
                <a:gd name="connsiteX28" fmla="*/ 15240 w 610189"/>
                <a:gd name="connsiteY28" fmla="*/ 2199 h 357386"/>
                <a:gd name="connsiteX0" fmla="*/ 15240 w 610189"/>
                <a:gd name="connsiteY0" fmla="*/ 2199 h 357386"/>
                <a:gd name="connsiteX1" fmla="*/ 19050 w 610189"/>
                <a:gd name="connsiteY1" fmla="*/ 44109 h 357386"/>
                <a:gd name="connsiteX2" fmla="*/ 11430 w 610189"/>
                <a:gd name="connsiteY2" fmla="*/ 162219 h 357386"/>
                <a:gd name="connsiteX3" fmla="*/ 7620 w 610189"/>
                <a:gd name="connsiteY3" fmla="*/ 181269 h 357386"/>
                <a:gd name="connsiteX4" fmla="*/ 3810 w 610189"/>
                <a:gd name="connsiteY4" fmla="*/ 215559 h 357386"/>
                <a:gd name="connsiteX5" fmla="*/ 0 w 610189"/>
                <a:gd name="connsiteY5" fmla="*/ 246039 h 357386"/>
                <a:gd name="connsiteX6" fmla="*/ 11430 w 610189"/>
                <a:gd name="connsiteY6" fmla="*/ 249849 h 357386"/>
                <a:gd name="connsiteX7" fmla="*/ 30480 w 610189"/>
                <a:gd name="connsiteY7" fmla="*/ 253659 h 357386"/>
                <a:gd name="connsiteX8" fmla="*/ 41910 w 610189"/>
                <a:gd name="connsiteY8" fmla="*/ 261279 h 357386"/>
                <a:gd name="connsiteX9" fmla="*/ 68580 w 610189"/>
                <a:gd name="connsiteY9" fmla="*/ 268899 h 357386"/>
                <a:gd name="connsiteX10" fmla="*/ 80010 w 610189"/>
                <a:gd name="connsiteY10" fmla="*/ 272709 h 357386"/>
                <a:gd name="connsiteX11" fmla="*/ 106680 w 610189"/>
                <a:gd name="connsiteY11" fmla="*/ 306999 h 357386"/>
                <a:gd name="connsiteX12" fmla="*/ 129540 w 610189"/>
                <a:gd name="connsiteY12" fmla="*/ 318429 h 357386"/>
                <a:gd name="connsiteX13" fmla="*/ 140970 w 610189"/>
                <a:gd name="connsiteY13" fmla="*/ 322239 h 357386"/>
                <a:gd name="connsiteX14" fmla="*/ 152400 w 610189"/>
                <a:gd name="connsiteY14" fmla="*/ 329859 h 357386"/>
                <a:gd name="connsiteX15" fmla="*/ 186690 w 610189"/>
                <a:gd name="connsiteY15" fmla="*/ 341289 h 357386"/>
                <a:gd name="connsiteX16" fmla="*/ 255270 w 610189"/>
                <a:gd name="connsiteY16" fmla="*/ 356529 h 357386"/>
                <a:gd name="connsiteX17" fmla="*/ 392430 w 610189"/>
                <a:gd name="connsiteY17" fmla="*/ 352719 h 357386"/>
                <a:gd name="connsiteX18" fmla="*/ 480060 w 610189"/>
                <a:gd name="connsiteY18" fmla="*/ 329859 h 357386"/>
                <a:gd name="connsiteX19" fmla="*/ 560070 w 610189"/>
                <a:gd name="connsiteY19" fmla="*/ 276519 h 357386"/>
                <a:gd name="connsiteX20" fmla="*/ 605790 w 610189"/>
                <a:gd name="connsiteY20" fmla="*/ 226989 h 357386"/>
                <a:gd name="connsiteX21" fmla="*/ 605790 w 610189"/>
                <a:gd name="connsiteY21" fmla="*/ 118404 h 357386"/>
                <a:gd name="connsiteX22" fmla="*/ 605790 w 610189"/>
                <a:gd name="connsiteY22" fmla="*/ 6009 h 357386"/>
                <a:gd name="connsiteX23" fmla="*/ 480060 w 610189"/>
                <a:gd name="connsiteY23" fmla="*/ 68874 h 357386"/>
                <a:gd name="connsiteX24" fmla="*/ 350520 w 610189"/>
                <a:gd name="connsiteY24" fmla="*/ 105069 h 357386"/>
                <a:gd name="connsiteX25" fmla="*/ 236220 w 610189"/>
                <a:gd name="connsiteY25" fmla="*/ 105069 h 357386"/>
                <a:gd name="connsiteX26" fmla="*/ 121920 w 610189"/>
                <a:gd name="connsiteY26" fmla="*/ 57444 h 357386"/>
                <a:gd name="connsiteX27" fmla="*/ 15240 w 610189"/>
                <a:gd name="connsiteY27" fmla="*/ 2199 h 357386"/>
                <a:gd name="connsiteX0" fmla="*/ 15240 w 610189"/>
                <a:gd name="connsiteY0" fmla="*/ 2199 h 357386"/>
                <a:gd name="connsiteX1" fmla="*/ 19050 w 610189"/>
                <a:gd name="connsiteY1" fmla="*/ 44109 h 357386"/>
                <a:gd name="connsiteX2" fmla="*/ 11430 w 610189"/>
                <a:gd name="connsiteY2" fmla="*/ 162219 h 357386"/>
                <a:gd name="connsiteX3" fmla="*/ 7620 w 610189"/>
                <a:gd name="connsiteY3" fmla="*/ 181269 h 357386"/>
                <a:gd name="connsiteX4" fmla="*/ 3810 w 610189"/>
                <a:gd name="connsiteY4" fmla="*/ 215559 h 357386"/>
                <a:gd name="connsiteX5" fmla="*/ 0 w 610189"/>
                <a:gd name="connsiteY5" fmla="*/ 246039 h 357386"/>
                <a:gd name="connsiteX6" fmla="*/ 11430 w 610189"/>
                <a:gd name="connsiteY6" fmla="*/ 249849 h 357386"/>
                <a:gd name="connsiteX7" fmla="*/ 30480 w 610189"/>
                <a:gd name="connsiteY7" fmla="*/ 253659 h 357386"/>
                <a:gd name="connsiteX8" fmla="*/ 41910 w 610189"/>
                <a:gd name="connsiteY8" fmla="*/ 261279 h 357386"/>
                <a:gd name="connsiteX9" fmla="*/ 68580 w 610189"/>
                <a:gd name="connsiteY9" fmla="*/ 268899 h 357386"/>
                <a:gd name="connsiteX10" fmla="*/ 106680 w 610189"/>
                <a:gd name="connsiteY10" fmla="*/ 306999 h 357386"/>
                <a:gd name="connsiteX11" fmla="*/ 129540 w 610189"/>
                <a:gd name="connsiteY11" fmla="*/ 318429 h 357386"/>
                <a:gd name="connsiteX12" fmla="*/ 140970 w 610189"/>
                <a:gd name="connsiteY12" fmla="*/ 322239 h 357386"/>
                <a:gd name="connsiteX13" fmla="*/ 152400 w 610189"/>
                <a:gd name="connsiteY13" fmla="*/ 329859 h 357386"/>
                <a:gd name="connsiteX14" fmla="*/ 186690 w 610189"/>
                <a:gd name="connsiteY14" fmla="*/ 341289 h 357386"/>
                <a:gd name="connsiteX15" fmla="*/ 255270 w 610189"/>
                <a:gd name="connsiteY15" fmla="*/ 356529 h 357386"/>
                <a:gd name="connsiteX16" fmla="*/ 392430 w 610189"/>
                <a:gd name="connsiteY16" fmla="*/ 352719 h 357386"/>
                <a:gd name="connsiteX17" fmla="*/ 480060 w 610189"/>
                <a:gd name="connsiteY17" fmla="*/ 329859 h 357386"/>
                <a:gd name="connsiteX18" fmla="*/ 560070 w 610189"/>
                <a:gd name="connsiteY18" fmla="*/ 276519 h 357386"/>
                <a:gd name="connsiteX19" fmla="*/ 605790 w 610189"/>
                <a:gd name="connsiteY19" fmla="*/ 226989 h 357386"/>
                <a:gd name="connsiteX20" fmla="*/ 605790 w 610189"/>
                <a:gd name="connsiteY20" fmla="*/ 118404 h 357386"/>
                <a:gd name="connsiteX21" fmla="*/ 605790 w 610189"/>
                <a:gd name="connsiteY21" fmla="*/ 6009 h 357386"/>
                <a:gd name="connsiteX22" fmla="*/ 480060 w 610189"/>
                <a:gd name="connsiteY22" fmla="*/ 68874 h 357386"/>
                <a:gd name="connsiteX23" fmla="*/ 350520 w 610189"/>
                <a:gd name="connsiteY23" fmla="*/ 105069 h 357386"/>
                <a:gd name="connsiteX24" fmla="*/ 236220 w 610189"/>
                <a:gd name="connsiteY24" fmla="*/ 105069 h 357386"/>
                <a:gd name="connsiteX25" fmla="*/ 121920 w 610189"/>
                <a:gd name="connsiteY25" fmla="*/ 57444 h 357386"/>
                <a:gd name="connsiteX26" fmla="*/ 15240 w 610189"/>
                <a:gd name="connsiteY26" fmla="*/ 2199 h 357386"/>
                <a:gd name="connsiteX0" fmla="*/ 15240 w 610189"/>
                <a:gd name="connsiteY0" fmla="*/ 2199 h 357386"/>
                <a:gd name="connsiteX1" fmla="*/ 19050 w 610189"/>
                <a:gd name="connsiteY1" fmla="*/ 44109 h 357386"/>
                <a:gd name="connsiteX2" fmla="*/ 11430 w 610189"/>
                <a:gd name="connsiteY2" fmla="*/ 162219 h 357386"/>
                <a:gd name="connsiteX3" fmla="*/ 7620 w 610189"/>
                <a:gd name="connsiteY3" fmla="*/ 181269 h 357386"/>
                <a:gd name="connsiteX4" fmla="*/ 3810 w 610189"/>
                <a:gd name="connsiteY4" fmla="*/ 215559 h 357386"/>
                <a:gd name="connsiteX5" fmla="*/ 0 w 610189"/>
                <a:gd name="connsiteY5" fmla="*/ 246039 h 357386"/>
                <a:gd name="connsiteX6" fmla="*/ 11430 w 610189"/>
                <a:gd name="connsiteY6" fmla="*/ 249849 h 357386"/>
                <a:gd name="connsiteX7" fmla="*/ 30480 w 610189"/>
                <a:gd name="connsiteY7" fmla="*/ 253659 h 357386"/>
                <a:gd name="connsiteX8" fmla="*/ 41910 w 610189"/>
                <a:gd name="connsiteY8" fmla="*/ 261279 h 357386"/>
                <a:gd name="connsiteX9" fmla="*/ 106680 w 610189"/>
                <a:gd name="connsiteY9" fmla="*/ 306999 h 357386"/>
                <a:gd name="connsiteX10" fmla="*/ 129540 w 610189"/>
                <a:gd name="connsiteY10" fmla="*/ 318429 h 357386"/>
                <a:gd name="connsiteX11" fmla="*/ 140970 w 610189"/>
                <a:gd name="connsiteY11" fmla="*/ 322239 h 357386"/>
                <a:gd name="connsiteX12" fmla="*/ 152400 w 610189"/>
                <a:gd name="connsiteY12" fmla="*/ 329859 h 357386"/>
                <a:gd name="connsiteX13" fmla="*/ 186690 w 610189"/>
                <a:gd name="connsiteY13" fmla="*/ 341289 h 357386"/>
                <a:gd name="connsiteX14" fmla="*/ 255270 w 610189"/>
                <a:gd name="connsiteY14" fmla="*/ 356529 h 357386"/>
                <a:gd name="connsiteX15" fmla="*/ 392430 w 610189"/>
                <a:gd name="connsiteY15" fmla="*/ 352719 h 357386"/>
                <a:gd name="connsiteX16" fmla="*/ 480060 w 610189"/>
                <a:gd name="connsiteY16" fmla="*/ 329859 h 357386"/>
                <a:gd name="connsiteX17" fmla="*/ 560070 w 610189"/>
                <a:gd name="connsiteY17" fmla="*/ 276519 h 357386"/>
                <a:gd name="connsiteX18" fmla="*/ 605790 w 610189"/>
                <a:gd name="connsiteY18" fmla="*/ 226989 h 357386"/>
                <a:gd name="connsiteX19" fmla="*/ 605790 w 610189"/>
                <a:gd name="connsiteY19" fmla="*/ 118404 h 357386"/>
                <a:gd name="connsiteX20" fmla="*/ 605790 w 610189"/>
                <a:gd name="connsiteY20" fmla="*/ 6009 h 357386"/>
                <a:gd name="connsiteX21" fmla="*/ 480060 w 610189"/>
                <a:gd name="connsiteY21" fmla="*/ 68874 h 357386"/>
                <a:gd name="connsiteX22" fmla="*/ 350520 w 610189"/>
                <a:gd name="connsiteY22" fmla="*/ 105069 h 357386"/>
                <a:gd name="connsiteX23" fmla="*/ 236220 w 610189"/>
                <a:gd name="connsiteY23" fmla="*/ 105069 h 357386"/>
                <a:gd name="connsiteX24" fmla="*/ 121920 w 610189"/>
                <a:gd name="connsiteY24" fmla="*/ 57444 h 357386"/>
                <a:gd name="connsiteX25" fmla="*/ 15240 w 610189"/>
                <a:gd name="connsiteY25" fmla="*/ 2199 h 357386"/>
                <a:gd name="connsiteX0" fmla="*/ 15240 w 610189"/>
                <a:gd name="connsiteY0" fmla="*/ 2199 h 357386"/>
                <a:gd name="connsiteX1" fmla="*/ 19050 w 610189"/>
                <a:gd name="connsiteY1" fmla="*/ 44109 h 357386"/>
                <a:gd name="connsiteX2" fmla="*/ 11430 w 610189"/>
                <a:gd name="connsiteY2" fmla="*/ 162219 h 357386"/>
                <a:gd name="connsiteX3" fmla="*/ 7620 w 610189"/>
                <a:gd name="connsiteY3" fmla="*/ 181269 h 357386"/>
                <a:gd name="connsiteX4" fmla="*/ 3810 w 610189"/>
                <a:gd name="connsiteY4" fmla="*/ 215559 h 357386"/>
                <a:gd name="connsiteX5" fmla="*/ 0 w 610189"/>
                <a:gd name="connsiteY5" fmla="*/ 246039 h 357386"/>
                <a:gd name="connsiteX6" fmla="*/ 11430 w 610189"/>
                <a:gd name="connsiteY6" fmla="*/ 249849 h 357386"/>
                <a:gd name="connsiteX7" fmla="*/ 30480 w 610189"/>
                <a:gd name="connsiteY7" fmla="*/ 253659 h 357386"/>
                <a:gd name="connsiteX8" fmla="*/ 106680 w 610189"/>
                <a:gd name="connsiteY8" fmla="*/ 306999 h 357386"/>
                <a:gd name="connsiteX9" fmla="*/ 129540 w 610189"/>
                <a:gd name="connsiteY9" fmla="*/ 318429 h 357386"/>
                <a:gd name="connsiteX10" fmla="*/ 140970 w 610189"/>
                <a:gd name="connsiteY10" fmla="*/ 322239 h 357386"/>
                <a:gd name="connsiteX11" fmla="*/ 152400 w 610189"/>
                <a:gd name="connsiteY11" fmla="*/ 329859 h 357386"/>
                <a:gd name="connsiteX12" fmla="*/ 186690 w 610189"/>
                <a:gd name="connsiteY12" fmla="*/ 341289 h 357386"/>
                <a:gd name="connsiteX13" fmla="*/ 255270 w 610189"/>
                <a:gd name="connsiteY13" fmla="*/ 356529 h 357386"/>
                <a:gd name="connsiteX14" fmla="*/ 392430 w 610189"/>
                <a:gd name="connsiteY14" fmla="*/ 352719 h 357386"/>
                <a:gd name="connsiteX15" fmla="*/ 480060 w 610189"/>
                <a:gd name="connsiteY15" fmla="*/ 329859 h 357386"/>
                <a:gd name="connsiteX16" fmla="*/ 560070 w 610189"/>
                <a:gd name="connsiteY16" fmla="*/ 276519 h 357386"/>
                <a:gd name="connsiteX17" fmla="*/ 605790 w 610189"/>
                <a:gd name="connsiteY17" fmla="*/ 226989 h 357386"/>
                <a:gd name="connsiteX18" fmla="*/ 605790 w 610189"/>
                <a:gd name="connsiteY18" fmla="*/ 118404 h 357386"/>
                <a:gd name="connsiteX19" fmla="*/ 605790 w 610189"/>
                <a:gd name="connsiteY19" fmla="*/ 6009 h 357386"/>
                <a:gd name="connsiteX20" fmla="*/ 480060 w 610189"/>
                <a:gd name="connsiteY20" fmla="*/ 68874 h 357386"/>
                <a:gd name="connsiteX21" fmla="*/ 350520 w 610189"/>
                <a:gd name="connsiteY21" fmla="*/ 105069 h 357386"/>
                <a:gd name="connsiteX22" fmla="*/ 236220 w 610189"/>
                <a:gd name="connsiteY22" fmla="*/ 105069 h 357386"/>
                <a:gd name="connsiteX23" fmla="*/ 121920 w 610189"/>
                <a:gd name="connsiteY23" fmla="*/ 57444 h 357386"/>
                <a:gd name="connsiteX24" fmla="*/ 15240 w 610189"/>
                <a:gd name="connsiteY24" fmla="*/ 2199 h 357386"/>
                <a:gd name="connsiteX0" fmla="*/ 15240 w 610189"/>
                <a:gd name="connsiteY0" fmla="*/ 2199 h 357386"/>
                <a:gd name="connsiteX1" fmla="*/ 11430 w 610189"/>
                <a:gd name="connsiteY1" fmla="*/ 162219 h 357386"/>
                <a:gd name="connsiteX2" fmla="*/ 7620 w 610189"/>
                <a:gd name="connsiteY2" fmla="*/ 181269 h 357386"/>
                <a:gd name="connsiteX3" fmla="*/ 3810 w 610189"/>
                <a:gd name="connsiteY3" fmla="*/ 215559 h 357386"/>
                <a:gd name="connsiteX4" fmla="*/ 0 w 610189"/>
                <a:gd name="connsiteY4" fmla="*/ 246039 h 357386"/>
                <a:gd name="connsiteX5" fmla="*/ 11430 w 610189"/>
                <a:gd name="connsiteY5" fmla="*/ 249849 h 357386"/>
                <a:gd name="connsiteX6" fmla="*/ 30480 w 610189"/>
                <a:gd name="connsiteY6" fmla="*/ 253659 h 357386"/>
                <a:gd name="connsiteX7" fmla="*/ 106680 w 610189"/>
                <a:gd name="connsiteY7" fmla="*/ 306999 h 357386"/>
                <a:gd name="connsiteX8" fmla="*/ 129540 w 610189"/>
                <a:gd name="connsiteY8" fmla="*/ 318429 h 357386"/>
                <a:gd name="connsiteX9" fmla="*/ 140970 w 610189"/>
                <a:gd name="connsiteY9" fmla="*/ 322239 h 357386"/>
                <a:gd name="connsiteX10" fmla="*/ 152400 w 610189"/>
                <a:gd name="connsiteY10" fmla="*/ 329859 h 357386"/>
                <a:gd name="connsiteX11" fmla="*/ 186690 w 610189"/>
                <a:gd name="connsiteY11" fmla="*/ 341289 h 357386"/>
                <a:gd name="connsiteX12" fmla="*/ 255270 w 610189"/>
                <a:gd name="connsiteY12" fmla="*/ 356529 h 357386"/>
                <a:gd name="connsiteX13" fmla="*/ 392430 w 610189"/>
                <a:gd name="connsiteY13" fmla="*/ 352719 h 357386"/>
                <a:gd name="connsiteX14" fmla="*/ 480060 w 610189"/>
                <a:gd name="connsiteY14" fmla="*/ 329859 h 357386"/>
                <a:gd name="connsiteX15" fmla="*/ 560070 w 610189"/>
                <a:gd name="connsiteY15" fmla="*/ 276519 h 357386"/>
                <a:gd name="connsiteX16" fmla="*/ 605790 w 610189"/>
                <a:gd name="connsiteY16" fmla="*/ 226989 h 357386"/>
                <a:gd name="connsiteX17" fmla="*/ 605790 w 610189"/>
                <a:gd name="connsiteY17" fmla="*/ 118404 h 357386"/>
                <a:gd name="connsiteX18" fmla="*/ 605790 w 610189"/>
                <a:gd name="connsiteY18" fmla="*/ 6009 h 357386"/>
                <a:gd name="connsiteX19" fmla="*/ 480060 w 610189"/>
                <a:gd name="connsiteY19" fmla="*/ 68874 h 357386"/>
                <a:gd name="connsiteX20" fmla="*/ 350520 w 610189"/>
                <a:gd name="connsiteY20" fmla="*/ 105069 h 357386"/>
                <a:gd name="connsiteX21" fmla="*/ 236220 w 610189"/>
                <a:gd name="connsiteY21" fmla="*/ 105069 h 357386"/>
                <a:gd name="connsiteX22" fmla="*/ 121920 w 610189"/>
                <a:gd name="connsiteY22" fmla="*/ 57444 h 357386"/>
                <a:gd name="connsiteX23" fmla="*/ 15240 w 610189"/>
                <a:gd name="connsiteY23" fmla="*/ 2199 h 357386"/>
                <a:gd name="connsiteX0" fmla="*/ 15240 w 610189"/>
                <a:gd name="connsiteY0" fmla="*/ 2199 h 357386"/>
                <a:gd name="connsiteX1" fmla="*/ 11430 w 610189"/>
                <a:gd name="connsiteY1" fmla="*/ 162219 h 357386"/>
                <a:gd name="connsiteX2" fmla="*/ 3810 w 610189"/>
                <a:gd name="connsiteY2" fmla="*/ 215559 h 357386"/>
                <a:gd name="connsiteX3" fmla="*/ 0 w 610189"/>
                <a:gd name="connsiteY3" fmla="*/ 246039 h 357386"/>
                <a:gd name="connsiteX4" fmla="*/ 11430 w 610189"/>
                <a:gd name="connsiteY4" fmla="*/ 249849 h 357386"/>
                <a:gd name="connsiteX5" fmla="*/ 30480 w 610189"/>
                <a:gd name="connsiteY5" fmla="*/ 253659 h 357386"/>
                <a:gd name="connsiteX6" fmla="*/ 106680 w 610189"/>
                <a:gd name="connsiteY6" fmla="*/ 306999 h 357386"/>
                <a:gd name="connsiteX7" fmla="*/ 129540 w 610189"/>
                <a:gd name="connsiteY7" fmla="*/ 318429 h 357386"/>
                <a:gd name="connsiteX8" fmla="*/ 140970 w 610189"/>
                <a:gd name="connsiteY8" fmla="*/ 322239 h 357386"/>
                <a:gd name="connsiteX9" fmla="*/ 152400 w 610189"/>
                <a:gd name="connsiteY9" fmla="*/ 329859 h 357386"/>
                <a:gd name="connsiteX10" fmla="*/ 186690 w 610189"/>
                <a:gd name="connsiteY10" fmla="*/ 341289 h 357386"/>
                <a:gd name="connsiteX11" fmla="*/ 255270 w 610189"/>
                <a:gd name="connsiteY11" fmla="*/ 356529 h 357386"/>
                <a:gd name="connsiteX12" fmla="*/ 392430 w 610189"/>
                <a:gd name="connsiteY12" fmla="*/ 352719 h 357386"/>
                <a:gd name="connsiteX13" fmla="*/ 480060 w 610189"/>
                <a:gd name="connsiteY13" fmla="*/ 329859 h 357386"/>
                <a:gd name="connsiteX14" fmla="*/ 560070 w 610189"/>
                <a:gd name="connsiteY14" fmla="*/ 276519 h 357386"/>
                <a:gd name="connsiteX15" fmla="*/ 605790 w 610189"/>
                <a:gd name="connsiteY15" fmla="*/ 226989 h 357386"/>
                <a:gd name="connsiteX16" fmla="*/ 605790 w 610189"/>
                <a:gd name="connsiteY16" fmla="*/ 118404 h 357386"/>
                <a:gd name="connsiteX17" fmla="*/ 605790 w 610189"/>
                <a:gd name="connsiteY17" fmla="*/ 6009 h 357386"/>
                <a:gd name="connsiteX18" fmla="*/ 480060 w 610189"/>
                <a:gd name="connsiteY18" fmla="*/ 68874 h 357386"/>
                <a:gd name="connsiteX19" fmla="*/ 350520 w 610189"/>
                <a:gd name="connsiteY19" fmla="*/ 105069 h 357386"/>
                <a:gd name="connsiteX20" fmla="*/ 236220 w 610189"/>
                <a:gd name="connsiteY20" fmla="*/ 105069 h 357386"/>
                <a:gd name="connsiteX21" fmla="*/ 121920 w 610189"/>
                <a:gd name="connsiteY21" fmla="*/ 57444 h 357386"/>
                <a:gd name="connsiteX22" fmla="*/ 15240 w 610189"/>
                <a:gd name="connsiteY22" fmla="*/ 2199 h 357386"/>
                <a:gd name="connsiteX0" fmla="*/ 15240 w 610189"/>
                <a:gd name="connsiteY0" fmla="*/ 2199 h 357386"/>
                <a:gd name="connsiteX1" fmla="*/ 11430 w 610189"/>
                <a:gd name="connsiteY1" fmla="*/ 162219 h 357386"/>
                <a:gd name="connsiteX2" fmla="*/ 0 w 610189"/>
                <a:gd name="connsiteY2" fmla="*/ 246039 h 357386"/>
                <a:gd name="connsiteX3" fmla="*/ 11430 w 610189"/>
                <a:gd name="connsiteY3" fmla="*/ 249849 h 357386"/>
                <a:gd name="connsiteX4" fmla="*/ 30480 w 610189"/>
                <a:gd name="connsiteY4" fmla="*/ 253659 h 357386"/>
                <a:gd name="connsiteX5" fmla="*/ 106680 w 610189"/>
                <a:gd name="connsiteY5" fmla="*/ 306999 h 357386"/>
                <a:gd name="connsiteX6" fmla="*/ 129540 w 610189"/>
                <a:gd name="connsiteY6" fmla="*/ 318429 h 357386"/>
                <a:gd name="connsiteX7" fmla="*/ 140970 w 610189"/>
                <a:gd name="connsiteY7" fmla="*/ 322239 h 357386"/>
                <a:gd name="connsiteX8" fmla="*/ 152400 w 610189"/>
                <a:gd name="connsiteY8" fmla="*/ 329859 h 357386"/>
                <a:gd name="connsiteX9" fmla="*/ 186690 w 610189"/>
                <a:gd name="connsiteY9" fmla="*/ 341289 h 357386"/>
                <a:gd name="connsiteX10" fmla="*/ 255270 w 610189"/>
                <a:gd name="connsiteY10" fmla="*/ 356529 h 357386"/>
                <a:gd name="connsiteX11" fmla="*/ 392430 w 610189"/>
                <a:gd name="connsiteY11" fmla="*/ 352719 h 357386"/>
                <a:gd name="connsiteX12" fmla="*/ 480060 w 610189"/>
                <a:gd name="connsiteY12" fmla="*/ 329859 h 357386"/>
                <a:gd name="connsiteX13" fmla="*/ 560070 w 610189"/>
                <a:gd name="connsiteY13" fmla="*/ 276519 h 357386"/>
                <a:gd name="connsiteX14" fmla="*/ 605790 w 610189"/>
                <a:gd name="connsiteY14" fmla="*/ 226989 h 357386"/>
                <a:gd name="connsiteX15" fmla="*/ 605790 w 610189"/>
                <a:gd name="connsiteY15" fmla="*/ 118404 h 357386"/>
                <a:gd name="connsiteX16" fmla="*/ 605790 w 610189"/>
                <a:gd name="connsiteY16" fmla="*/ 6009 h 357386"/>
                <a:gd name="connsiteX17" fmla="*/ 480060 w 610189"/>
                <a:gd name="connsiteY17" fmla="*/ 68874 h 357386"/>
                <a:gd name="connsiteX18" fmla="*/ 350520 w 610189"/>
                <a:gd name="connsiteY18" fmla="*/ 105069 h 357386"/>
                <a:gd name="connsiteX19" fmla="*/ 236220 w 610189"/>
                <a:gd name="connsiteY19" fmla="*/ 105069 h 357386"/>
                <a:gd name="connsiteX20" fmla="*/ 121920 w 610189"/>
                <a:gd name="connsiteY20" fmla="*/ 57444 h 357386"/>
                <a:gd name="connsiteX21" fmla="*/ 15240 w 610189"/>
                <a:gd name="connsiteY21" fmla="*/ 2199 h 357386"/>
                <a:gd name="connsiteX0" fmla="*/ 15240 w 610189"/>
                <a:gd name="connsiteY0" fmla="*/ 2199 h 357386"/>
                <a:gd name="connsiteX1" fmla="*/ 9525 w 610189"/>
                <a:gd name="connsiteY1" fmla="*/ 110784 h 357386"/>
                <a:gd name="connsiteX2" fmla="*/ 0 w 610189"/>
                <a:gd name="connsiteY2" fmla="*/ 246039 h 357386"/>
                <a:gd name="connsiteX3" fmla="*/ 11430 w 610189"/>
                <a:gd name="connsiteY3" fmla="*/ 249849 h 357386"/>
                <a:gd name="connsiteX4" fmla="*/ 30480 w 610189"/>
                <a:gd name="connsiteY4" fmla="*/ 253659 h 357386"/>
                <a:gd name="connsiteX5" fmla="*/ 106680 w 610189"/>
                <a:gd name="connsiteY5" fmla="*/ 306999 h 357386"/>
                <a:gd name="connsiteX6" fmla="*/ 129540 w 610189"/>
                <a:gd name="connsiteY6" fmla="*/ 318429 h 357386"/>
                <a:gd name="connsiteX7" fmla="*/ 140970 w 610189"/>
                <a:gd name="connsiteY7" fmla="*/ 322239 h 357386"/>
                <a:gd name="connsiteX8" fmla="*/ 152400 w 610189"/>
                <a:gd name="connsiteY8" fmla="*/ 329859 h 357386"/>
                <a:gd name="connsiteX9" fmla="*/ 186690 w 610189"/>
                <a:gd name="connsiteY9" fmla="*/ 341289 h 357386"/>
                <a:gd name="connsiteX10" fmla="*/ 255270 w 610189"/>
                <a:gd name="connsiteY10" fmla="*/ 356529 h 357386"/>
                <a:gd name="connsiteX11" fmla="*/ 392430 w 610189"/>
                <a:gd name="connsiteY11" fmla="*/ 352719 h 357386"/>
                <a:gd name="connsiteX12" fmla="*/ 480060 w 610189"/>
                <a:gd name="connsiteY12" fmla="*/ 329859 h 357386"/>
                <a:gd name="connsiteX13" fmla="*/ 560070 w 610189"/>
                <a:gd name="connsiteY13" fmla="*/ 276519 h 357386"/>
                <a:gd name="connsiteX14" fmla="*/ 605790 w 610189"/>
                <a:gd name="connsiteY14" fmla="*/ 226989 h 357386"/>
                <a:gd name="connsiteX15" fmla="*/ 605790 w 610189"/>
                <a:gd name="connsiteY15" fmla="*/ 118404 h 357386"/>
                <a:gd name="connsiteX16" fmla="*/ 605790 w 610189"/>
                <a:gd name="connsiteY16" fmla="*/ 6009 h 357386"/>
                <a:gd name="connsiteX17" fmla="*/ 480060 w 610189"/>
                <a:gd name="connsiteY17" fmla="*/ 68874 h 357386"/>
                <a:gd name="connsiteX18" fmla="*/ 350520 w 610189"/>
                <a:gd name="connsiteY18" fmla="*/ 105069 h 357386"/>
                <a:gd name="connsiteX19" fmla="*/ 236220 w 610189"/>
                <a:gd name="connsiteY19" fmla="*/ 105069 h 357386"/>
                <a:gd name="connsiteX20" fmla="*/ 121920 w 610189"/>
                <a:gd name="connsiteY20" fmla="*/ 57444 h 357386"/>
                <a:gd name="connsiteX21" fmla="*/ 15240 w 610189"/>
                <a:gd name="connsiteY21" fmla="*/ 2199 h 357386"/>
                <a:gd name="connsiteX0" fmla="*/ 15240 w 610189"/>
                <a:gd name="connsiteY0" fmla="*/ 2199 h 357386"/>
                <a:gd name="connsiteX1" fmla="*/ 7620 w 610189"/>
                <a:gd name="connsiteY1" fmla="*/ 110784 h 357386"/>
                <a:gd name="connsiteX2" fmla="*/ 0 w 610189"/>
                <a:gd name="connsiteY2" fmla="*/ 246039 h 357386"/>
                <a:gd name="connsiteX3" fmla="*/ 11430 w 610189"/>
                <a:gd name="connsiteY3" fmla="*/ 249849 h 357386"/>
                <a:gd name="connsiteX4" fmla="*/ 30480 w 610189"/>
                <a:gd name="connsiteY4" fmla="*/ 253659 h 357386"/>
                <a:gd name="connsiteX5" fmla="*/ 106680 w 610189"/>
                <a:gd name="connsiteY5" fmla="*/ 306999 h 357386"/>
                <a:gd name="connsiteX6" fmla="*/ 129540 w 610189"/>
                <a:gd name="connsiteY6" fmla="*/ 318429 h 357386"/>
                <a:gd name="connsiteX7" fmla="*/ 140970 w 610189"/>
                <a:gd name="connsiteY7" fmla="*/ 322239 h 357386"/>
                <a:gd name="connsiteX8" fmla="*/ 152400 w 610189"/>
                <a:gd name="connsiteY8" fmla="*/ 329859 h 357386"/>
                <a:gd name="connsiteX9" fmla="*/ 186690 w 610189"/>
                <a:gd name="connsiteY9" fmla="*/ 341289 h 357386"/>
                <a:gd name="connsiteX10" fmla="*/ 255270 w 610189"/>
                <a:gd name="connsiteY10" fmla="*/ 356529 h 357386"/>
                <a:gd name="connsiteX11" fmla="*/ 392430 w 610189"/>
                <a:gd name="connsiteY11" fmla="*/ 352719 h 357386"/>
                <a:gd name="connsiteX12" fmla="*/ 480060 w 610189"/>
                <a:gd name="connsiteY12" fmla="*/ 329859 h 357386"/>
                <a:gd name="connsiteX13" fmla="*/ 560070 w 610189"/>
                <a:gd name="connsiteY13" fmla="*/ 276519 h 357386"/>
                <a:gd name="connsiteX14" fmla="*/ 605790 w 610189"/>
                <a:gd name="connsiteY14" fmla="*/ 226989 h 357386"/>
                <a:gd name="connsiteX15" fmla="*/ 605790 w 610189"/>
                <a:gd name="connsiteY15" fmla="*/ 118404 h 357386"/>
                <a:gd name="connsiteX16" fmla="*/ 605790 w 610189"/>
                <a:gd name="connsiteY16" fmla="*/ 6009 h 357386"/>
                <a:gd name="connsiteX17" fmla="*/ 480060 w 610189"/>
                <a:gd name="connsiteY17" fmla="*/ 68874 h 357386"/>
                <a:gd name="connsiteX18" fmla="*/ 350520 w 610189"/>
                <a:gd name="connsiteY18" fmla="*/ 105069 h 357386"/>
                <a:gd name="connsiteX19" fmla="*/ 236220 w 610189"/>
                <a:gd name="connsiteY19" fmla="*/ 105069 h 357386"/>
                <a:gd name="connsiteX20" fmla="*/ 121920 w 610189"/>
                <a:gd name="connsiteY20" fmla="*/ 57444 h 357386"/>
                <a:gd name="connsiteX21" fmla="*/ 15240 w 610189"/>
                <a:gd name="connsiteY21" fmla="*/ 2199 h 357386"/>
                <a:gd name="connsiteX0" fmla="*/ 15240 w 610189"/>
                <a:gd name="connsiteY0" fmla="*/ 2199 h 357386"/>
                <a:gd name="connsiteX1" fmla="*/ 7620 w 610189"/>
                <a:gd name="connsiteY1" fmla="*/ 110784 h 357386"/>
                <a:gd name="connsiteX2" fmla="*/ 0 w 610189"/>
                <a:gd name="connsiteY2" fmla="*/ 246039 h 357386"/>
                <a:gd name="connsiteX3" fmla="*/ 11430 w 610189"/>
                <a:gd name="connsiteY3" fmla="*/ 249849 h 357386"/>
                <a:gd name="connsiteX4" fmla="*/ 106680 w 610189"/>
                <a:gd name="connsiteY4" fmla="*/ 306999 h 357386"/>
                <a:gd name="connsiteX5" fmla="*/ 129540 w 610189"/>
                <a:gd name="connsiteY5" fmla="*/ 318429 h 357386"/>
                <a:gd name="connsiteX6" fmla="*/ 140970 w 610189"/>
                <a:gd name="connsiteY6" fmla="*/ 322239 h 357386"/>
                <a:gd name="connsiteX7" fmla="*/ 152400 w 610189"/>
                <a:gd name="connsiteY7" fmla="*/ 329859 h 357386"/>
                <a:gd name="connsiteX8" fmla="*/ 186690 w 610189"/>
                <a:gd name="connsiteY8" fmla="*/ 341289 h 357386"/>
                <a:gd name="connsiteX9" fmla="*/ 255270 w 610189"/>
                <a:gd name="connsiteY9" fmla="*/ 356529 h 357386"/>
                <a:gd name="connsiteX10" fmla="*/ 392430 w 610189"/>
                <a:gd name="connsiteY10" fmla="*/ 352719 h 357386"/>
                <a:gd name="connsiteX11" fmla="*/ 480060 w 610189"/>
                <a:gd name="connsiteY11" fmla="*/ 329859 h 357386"/>
                <a:gd name="connsiteX12" fmla="*/ 560070 w 610189"/>
                <a:gd name="connsiteY12" fmla="*/ 276519 h 357386"/>
                <a:gd name="connsiteX13" fmla="*/ 605790 w 610189"/>
                <a:gd name="connsiteY13" fmla="*/ 226989 h 357386"/>
                <a:gd name="connsiteX14" fmla="*/ 605790 w 610189"/>
                <a:gd name="connsiteY14" fmla="*/ 118404 h 357386"/>
                <a:gd name="connsiteX15" fmla="*/ 605790 w 610189"/>
                <a:gd name="connsiteY15" fmla="*/ 6009 h 357386"/>
                <a:gd name="connsiteX16" fmla="*/ 480060 w 610189"/>
                <a:gd name="connsiteY16" fmla="*/ 68874 h 357386"/>
                <a:gd name="connsiteX17" fmla="*/ 350520 w 610189"/>
                <a:gd name="connsiteY17" fmla="*/ 105069 h 357386"/>
                <a:gd name="connsiteX18" fmla="*/ 236220 w 610189"/>
                <a:gd name="connsiteY18" fmla="*/ 105069 h 357386"/>
                <a:gd name="connsiteX19" fmla="*/ 121920 w 610189"/>
                <a:gd name="connsiteY19" fmla="*/ 57444 h 357386"/>
                <a:gd name="connsiteX20" fmla="*/ 15240 w 610189"/>
                <a:gd name="connsiteY20" fmla="*/ 2199 h 357386"/>
                <a:gd name="connsiteX0" fmla="*/ 15240 w 610189"/>
                <a:gd name="connsiteY0" fmla="*/ 2199 h 357386"/>
                <a:gd name="connsiteX1" fmla="*/ 7620 w 610189"/>
                <a:gd name="connsiteY1" fmla="*/ 110784 h 357386"/>
                <a:gd name="connsiteX2" fmla="*/ 0 w 610189"/>
                <a:gd name="connsiteY2" fmla="*/ 246039 h 357386"/>
                <a:gd name="connsiteX3" fmla="*/ 106680 w 610189"/>
                <a:gd name="connsiteY3" fmla="*/ 306999 h 357386"/>
                <a:gd name="connsiteX4" fmla="*/ 129540 w 610189"/>
                <a:gd name="connsiteY4" fmla="*/ 318429 h 357386"/>
                <a:gd name="connsiteX5" fmla="*/ 140970 w 610189"/>
                <a:gd name="connsiteY5" fmla="*/ 322239 h 357386"/>
                <a:gd name="connsiteX6" fmla="*/ 152400 w 610189"/>
                <a:gd name="connsiteY6" fmla="*/ 329859 h 357386"/>
                <a:gd name="connsiteX7" fmla="*/ 186690 w 610189"/>
                <a:gd name="connsiteY7" fmla="*/ 341289 h 357386"/>
                <a:gd name="connsiteX8" fmla="*/ 255270 w 610189"/>
                <a:gd name="connsiteY8" fmla="*/ 356529 h 357386"/>
                <a:gd name="connsiteX9" fmla="*/ 392430 w 610189"/>
                <a:gd name="connsiteY9" fmla="*/ 352719 h 357386"/>
                <a:gd name="connsiteX10" fmla="*/ 480060 w 610189"/>
                <a:gd name="connsiteY10" fmla="*/ 329859 h 357386"/>
                <a:gd name="connsiteX11" fmla="*/ 560070 w 610189"/>
                <a:gd name="connsiteY11" fmla="*/ 276519 h 357386"/>
                <a:gd name="connsiteX12" fmla="*/ 605790 w 610189"/>
                <a:gd name="connsiteY12" fmla="*/ 226989 h 357386"/>
                <a:gd name="connsiteX13" fmla="*/ 605790 w 610189"/>
                <a:gd name="connsiteY13" fmla="*/ 118404 h 357386"/>
                <a:gd name="connsiteX14" fmla="*/ 605790 w 610189"/>
                <a:gd name="connsiteY14" fmla="*/ 6009 h 357386"/>
                <a:gd name="connsiteX15" fmla="*/ 480060 w 610189"/>
                <a:gd name="connsiteY15" fmla="*/ 68874 h 357386"/>
                <a:gd name="connsiteX16" fmla="*/ 350520 w 610189"/>
                <a:gd name="connsiteY16" fmla="*/ 105069 h 357386"/>
                <a:gd name="connsiteX17" fmla="*/ 236220 w 610189"/>
                <a:gd name="connsiteY17" fmla="*/ 105069 h 357386"/>
                <a:gd name="connsiteX18" fmla="*/ 121920 w 610189"/>
                <a:gd name="connsiteY18" fmla="*/ 57444 h 357386"/>
                <a:gd name="connsiteX19" fmla="*/ 15240 w 610189"/>
                <a:gd name="connsiteY19" fmla="*/ 2199 h 357386"/>
                <a:gd name="connsiteX0" fmla="*/ 15240 w 610189"/>
                <a:gd name="connsiteY0" fmla="*/ 2199 h 357386"/>
                <a:gd name="connsiteX1" fmla="*/ 7620 w 610189"/>
                <a:gd name="connsiteY1" fmla="*/ 110784 h 357386"/>
                <a:gd name="connsiteX2" fmla="*/ 0 w 610189"/>
                <a:gd name="connsiteY2" fmla="*/ 246039 h 357386"/>
                <a:gd name="connsiteX3" fmla="*/ 106680 w 610189"/>
                <a:gd name="connsiteY3" fmla="*/ 306999 h 357386"/>
                <a:gd name="connsiteX4" fmla="*/ 129540 w 610189"/>
                <a:gd name="connsiteY4" fmla="*/ 318429 h 357386"/>
                <a:gd name="connsiteX5" fmla="*/ 152400 w 610189"/>
                <a:gd name="connsiteY5" fmla="*/ 329859 h 357386"/>
                <a:gd name="connsiteX6" fmla="*/ 186690 w 610189"/>
                <a:gd name="connsiteY6" fmla="*/ 341289 h 357386"/>
                <a:gd name="connsiteX7" fmla="*/ 255270 w 610189"/>
                <a:gd name="connsiteY7" fmla="*/ 356529 h 357386"/>
                <a:gd name="connsiteX8" fmla="*/ 392430 w 610189"/>
                <a:gd name="connsiteY8" fmla="*/ 352719 h 357386"/>
                <a:gd name="connsiteX9" fmla="*/ 480060 w 610189"/>
                <a:gd name="connsiteY9" fmla="*/ 329859 h 357386"/>
                <a:gd name="connsiteX10" fmla="*/ 560070 w 610189"/>
                <a:gd name="connsiteY10" fmla="*/ 276519 h 357386"/>
                <a:gd name="connsiteX11" fmla="*/ 605790 w 610189"/>
                <a:gd name="connsiteY11" fmla="*/ 226989 h 357386"/>
                <a:gd name="connsiteX12" fmla="*/ 605790 w 610189"/>
                <a:gd name="connsiteY12" fmla="*/ 118404 h 357386"/>
                <a:gd name="connsiteX13" fmla="*/ 605790 w 610189"/>
                <a:gd name="connsiteY13" fmla="*/ 6009 h 357386"/>
                <a:gd name="connsiteX14" fmla="*/ 480060 w 610189"/>
                <a:gd name="connsiteY14" fmla="*/ 68874 h 357386"/>
                <a:gd name="connsiteX15" fmla="*/ 350520 w 610189"/>
                <a:gd name="connsiteY15" fmla="*/ 105069 h 357386"/>
                <a:gd name="connsiteX16" fmla="*/ 236220 w 610189"/>
                <a:gd name="connsiteY16" fmla="*/ 105069 h 357386"/>
                <a:gd name="connsiteX17" fmla="*/ 121920 w 610189"/>
                <a:gd name="connsiteY17" fmla="*/ 57444 h 357386"/>
                <a:gd name="connsiteX18" fmla="*/ 15240 w 610189"/>
                <a:gd name="connsiteY18" fmla="*/ 2199 h 357386"/>
                <a:gd name="connsiteX0" fmla="*/ 15240 w 610189"/>
                <a:gd name="connsiteY0" fmla="*/ 2199 h 357386"/>
                <a:gd name="connsiteX1" fmla="*/ 7620 w 610189"/>
                <a:gd name="connsiteY1" fmla="*/ 110784 h 357386"/>
                <a:gd name="connsiteX2" fmla="*/ 0 w 610189"/>
                <a:gd name="connsiteY2" fmla="*/ 246039 h 357386"/>
                <a:gd name="connsiteX3" fmla="*/ 106680 w 610189"/>
                <a:gd name="connsiteY3" fmla="*/ 306999 h 357386"/>
                <a:gd name="connsiteX4" fmla="*/ 152400 w 610189"/>
                <a:gd name="connsiteY4" fmla="*/ 329859 h 357386"/>
                <a:gd name="connsiteX5" fmla="*/ 186690 w 610189"/>
                <a:gd name="connsiteY5" fmla="*/ 341289 h 357386"/>
                <a:gd name="connsiteX6" fmla="*/ 255270 w 610189"/>
                <a:gd name="connsiteY6" fmla="*/ 356529 h 357386"/>
                <a:gd name="connsiteX7" fmla="*/ 392430 w 610189"/>
                <a:gd name="connsiteY7" fmla="*/ 352719 h 357386"/>
                <a:gd name="connsiteX8" fmla="*/ 480060 w 610189"/>
                <a:gd name="connsiteY8" fmla="*/ 329859 h 357386"/>
                <a:gd name="connsiteX9" fmla="*/ 560070 w 610189"/>
                <a:gd name="connsiteY9" fmla="*/ 276519 h 357386"/>
                <a:gd name="connsiteX10" fmla="*/ 605790 w 610189"/>
                <a:gd name="connsiteY10" fmla="*/ 226989 h 357386"/>
                <a:gd name="connsiteX11" fmla="*/ 605790 w 610189"/>
                <a:gd name="connsiteY11" fmla="*/ 118404 h 357386"/>
                <a:gd name="connsiteX12" fmla="*/ 605790 w 610189"/>
                <a:gd name="connsiteY12" fmla="*/ 6009 h 357386"/>
                <a:gd name="connsiteX13" fmla="*/ 480060 w 610189"/>
                <a:gd name="connsiteY13" fmla="*/ 68874 h 357386"/>
                <a:gd name="connsiteX14" fmla="*/ 350520 w 610189"/>
                <a:gd name="connsiteY14" fmla="*/ 105069 h 357386"/>
                <a:gd name="connsiteX15" fmla="*/ 236220 w 610189"/>
                <a:gd name="connsiteY15" fmla="*/ 105069 h 357386"/>
                <a:gd name="connsiteX16" fmla="*/ 121920 w 610189"/>
                <a:gd name="connsiteY16" fmla="*/ 57444 h 357386"/>
                <a:gd name="connsiteX17" fmla="*/ 15240 w 610189"/>
                <a:gd name="connsiteY17" fmla="*/ 2199 h 357386"/>
                <a:gd name="connsiteX0" fmla="*/ 15240 w 610189"/>
                <a:gd name="connsiteY0" fmla="*/ 2199 h 357386"/>
                <a:gd name="connsiteX1" fmla="*/ 7620 w 610189"/>
                <a:gd name="connsiteY1" fmla="*/ 110784 h 357386"/>
                <a:gd name="connsiteX2" fmla="*/ 0 w 610189"/>
                <a:gd name="connsiteY2" fmla="*/ 246039 h 357386"/>
                <a:gd name="connsiteX3" fmla="*/ 106680 w 610189"/>
                <a:gd name="connsiteY3" fmla="*/ 306999 h 357386"/>
                <a:gd name="connsiteX4" fmla="*/ 186690 w 610189"/>
                <a:gd name="connsiteY4" fmla="*/ 341289 h 357386"/>
                <a:gd name="connsiteX5" fmla="*/ 255270 w 610189"/>
                <a:gd name="connsiteY5" fmla="*/ 356529 h 357386"/>
                <a:gd name="connsiteX6" fmla="*/ 392430 w 610189"/>
                <a:gd name="connsiteY6" fmla="*/ 352719 h 357386"/>
                <a:gd name="connsiteX7" fmla="*/ 480060 w 610189"/>
                <a:gd name="connsiteY7" fmla="*/ 329859 h 357386"/>
                <a:gd name="connsiteX8" fmla="*/ 560070 w 610189"/>
                <a:gd name="connsiteY8" fmla="*/ 276519 h 357386"/>
                <a:gd name="connsiteX9" fmla="*/ 605790 w 610189"/>
                <a:gd name="connsiteY9" fmla="*/ 226989 h 357386"/>
                <a:gd name="connsiteX10" fmla="*/ 605790 w 610189"/>
                <a:gd name="connsiteY10" fmla="*/ 118404 h 357386"/>
                <a:gd name="connsiteX11" fmla="*/ 605790 w 610189"/>
                <a:gd name="connsiteY11" fmla="*/ 6009 h 357386"/>
                <a:gd name="connsiteX12" fmla="*/ 480060 w 610189"/>
                <a:gd name="connsiteY12" fmla="*/ 68874 h 357386"/>
                <a:gd name="connsiteX13" fmla="*/ 350520 w 610189"/>
                <a:gd name="connsiteY13" fmla="*/ 105069 h 357386"/>
                <a:gd name="connsiteX14" fmla="*/ 236220 w 610189"/>
                <a:gd name="connsiteY14" fmla="*/ 105069 h 357386"/>
                <a:gd name="connsiteX15" fmla="*/ 121920 w 610189"/>
                <a:gd name="connsiteY15" fmla="*/ 57444 h 357386"/>
                <a:gd name="connsiteX16" fmla="*/ 15240 w 610189"/>
                <a:gd name="connsiteY16" fmla="*/ 2199 h 357386"/>
                <a:gd name="connsiteX0" fmla="*/ 15240 w 610189"/>
                <a:gd name="connsiteY0" fmla="*/ 2199 h 357386"/>
                <a:gd name="connsiteX1" fmla="*/ 7620 w 610189"/>
                <a:gd name="connsiteY1" fmla="*/ 110784 h 357386"/>
                <a:gd name="connsiteX2" fmla="*/ 0 w 610189"/>
                <a:gd name="connsiteY2" fmla="*/ 246039 h 357386"/>
                <a:gd name="connsiteX3" fmla="*/ 80010 w 610189"/>
                <a:gd name="connsiteY3" fmla="*/ 303189 h 357386"/>
                <a:gd name="connsiteX4" fmla="*/ 186690 w 610189"/>
                <a:gd name="connsiteY4" fmla="*/ 341289 h 357386"/>
                <a:gd name="connsiteX5" fmla="*/ 255270 w 610189"/>
                <a:gd name="connsiteY5" fmla="*/ 356529 h 357386"/>
                <a:gd name="connsiteX6" fmla="*/ 392430 w 610189"/>
                <a:gd name="connsiteY6" fmla="*/ 352719 h 357386"/>
                <a:gd name="connsiteX7" fmla="*/ 480060 w 610189"/>
                <a:gd name="connsiteY7" fmla="*/ 329859 h 357386"/>
                <a:gd name="connsiteX8" fmla="*/ 560070 w 610189"/>
                <a:gd name="connsiteY8" fmla="*/ 276519 h 357386"/>
                <a:gd name="connsiteX9" fmla="*/ 605790 w 610189"/>
                <a:gd name="connsiteY9" fmla="*/ 226989 h 357386"/>
                <a:gd name="connsiteX10" fmla="*/ 605790 w 610189"/>
                <a:gd name="connsiteY10" fmla="*/ 118404 h 357386"/>
                <a:gd name="connsiteX11" fmla="*/ 605790 w 610189"/>
                <a:gd name="connsiteY11" fmla="*/ 6009 h 357386"/>
                <a:gd name="connsiteX12" fmla="*/ 480060 w 610189"/>
                <a:gd name="connsiteY12" fmla="*/ 68874 h 357386"/>
                <a:gd name="connsiteX13" fmla="*/ 350520 w 610189"/>
                <a:gd name="connsiteY13" fmla="*/ 105069 h 357386"/>
                <a:gd name="connsiteX14" fmla="*/ 236220 w 610189"/>
                <a:gd name="connsiteY14" fmla="*/ 105069 h 357386"/>
                <a:gd name="connsiteX15" fmla="*/ 121920 w 610189"/>
                <a:gd name="connsiteY15" fmla="*/ 57444 h 357386"/>
                <a:gd name="connsiteX16" fmla="*/ 15240 w 610189"/>
                <a:gd name="connsiteY16" fmla="*/ 2199 h 357386"/>
                <a:gd name="connsiteX0" fmla="*/ 15240 w 610189"/>
                <a:gd name="connsiteY0" fmla="*/ 2199 h 357386"/>
                <a:gd name="connsiteX1" fmla="*/ 7620 w 610189"/>
                <a:gd name="connsiteY1" fmla="*/ 110784 h 357386"/>
                <a:gd name="connsiteX2" fmla="*/ 0 w 610189"/>
                <a:gd name="connsiteY2" fmla="*/ 246039 h 357386"/>
                <a:gd name="connsiteX3" fmla="*/ 80010 w 610189"/>
                <a:gd name="connsiteY3" fmla="*/ 303189 h 357386"/>
                <a:gd name="connsiteX4" fmla="*/ 163830 w 610189"/>
                <a:gd name="connsiteY4" fmla="*/ 341289 h 357386"/>
                <a:gd name="connsiteX5" fmla="*/ 255270 w 610189"/>
                <a:gd name="connsiteY5" fmla="*/ 356529 h 357386"/>
                <a:gd name="connsiteX6" fmla="*/ 392430 w 610189"/>
                <a:gd name="connsiteY6" fmla="*/ 352719 h 357386"/>
                <a:gd name="connsiteX7" fmla="*/ 480060 w 610189"/>
                <a:gd name="connsiteY7" fmla="*/ 329859 h 357386"/>
                <a:gd name="connsiteX8" fmla="*/ 560070 w 610189"/>
                <a:gd name="connsiteY8" fmla="*/ 276519 h 357386"/>
                <a:gd name="connsiteX9" fmla="*/ 605790 w 610189"/>
                <a:gd name="connsiteY9" fmla="*/ 226989 h 357386"/>
                <a:gd name="connsiteX10" fmla="*/ 605790 w 610189"/>
                <a:gd name="connsiteY10" fmla="*/ 118404 h 357386"/>
                <a:gd name="connsiteX11" fmla="*/ 605790 w 610189"/>
                <a:gd name="connsiteY11" fmla="*/ 6009 h 357386"/>
                <a:gd name="connsiteX12" fmla="*/ 480060 w 610189"/>
                <a:gd name="connsiteY12" fmla="*/ 68874 h 357386"/>
                <a:gd name="connsiteX13" fmla="*/ 350520 w 610189"/>
                <a:gd name="connsiteY13" fmla="*/ 105069 h 357386"/>
                <a:gd name="connsiteX14" fmla="*/ 236220 w 610189"/>
                <a:gd name="connsiteY14" fmla="*/ 105069 h 357386"/>
                <a:gd name="connsiteX15" fmla="*/ 121920 w 610189"/>
                <a:gd name="connsiteY15" fmla="*/ 57444 h 357386"/>
                <a:gd name="connsiteX16" fmla="*/ 15240 w 610189"/>
                <a:gd name="connsiteY16" fmla="*/ 2199 h 357386"/>
                <a:gd name="connsiteX0" fmla="*/ 15240 w 610189"/>
                <a:gd name="connsiteY0" fmla="*/ 2199 h 357386"/>
                <a:gd name="connsiteX1" fmla="*/ 7620 w 610189"/>
                <a:gd name="connsiteY1" fmla="*/ 110784 h 357386"/>
                <a:gd name="connsiteX2" fmla="*/ 0 w 610189"/>
                <a:gd name="connsiteY2" fmla="*/ 246039 h 357386"/>
                <a:gd name="connsiteX3" fmla="*/ 68580 w 610189"/>
                <a:gd name="connsiteY3" fmla="*/ 306999 h 357386"/>
                <a:gd name="connsiteX4" fmla="*/ 163830 w 610189"/>
                <a:gd name="connsiteY4" fmla="*/ 341289 h 357386"/>
                <a:gd name="connsiteX5" fmla="*/ 255270 w 610189"/>
                <a:gd name="connsiteY5" fmla="*/ 356529 h 357386"/>
                <a:gd name="connsiteX6" fmla="*/ 392430 w 610189"/>
                <a:gd name="connsiteY6" fmla="*/ 352719 h 357386"/>
                <a:gd name="connsiteX7" fmla="*/ 480060 w 610189"/>
                <a:gd name="connsiteY7" fmla="*/ 329859 h 357386"/>
                <a:gd name="connsiteX8" fmla="*/ 560070 w 610189"/>
                <a:gd name="connsiteY8" fmla="*/ 276519 h 357386"/>
                <a:gd name="connsiteX9" fmla="*/ 605790 w 610189"/>
                <a:gd name="connsiteY9" fmla="*/ 226989 h 357386"/>
                <a:gd name="connsiteX10" fmla="*/ 605790 w 610189"/>
                <a:gd name="connsiteY10" fmla="*/ 118404 h 357386"/>
                <a:gd name="connsiteX11" fmla="*/ 605790 w 610189"/>
                <a:gd name="connsiteY11" fmla="*/ 6009 h 357386"/>
                <a:gd name="connsiteX12" fmla="*/ 480060 w 610189"/>
                <a:gd name="connsiteY12" fmla="*/ 68874 h 357386"/>
                <a:gd name="connsiteX13" fmla="*/ 350520 w 610189"/>
                <a:gd name="connsiteY13" fmla="*/ 105069 h 357386"/>
                <a:gd name="connsiteX14" fmla="*/ 236220 w 610189"/>
                <a:gd name="connsiteY14" fmla="*/ 105069 h 357386"/>
                <a:gd name="connsiteX15" fmla="*/ 121920 w 610189"/>
                <a:gd name="connsiteY15" fmla="*/ 57444 h 357386"/>
                <a:gd name="connsiteX16" fmla="*/ 15240 w 610189"/>
                <a:gd name="connsiteY16" fmla="*/ 2199 h 357386"/>
                <a:gd name="connsiteX0" fmla="*/ 15240 w 611139"/>
                <a:gd name="connsiteY0" fmla="*/ 2199 h 357386"/>
                <a:gd name="connsiteX1" fmla="*/ 7620 w 611139"/>
                <a:gd name="connsiteY1" fmla="*/ 110784 h 357386"/>
                <a:gd name="connsiteX2" fmla="*/ 0 w 611139"/>
                <a:gd name="connsiteY2" fmla="*/ 246039 h 357386"/>
                <a:gd name="connsiteX3" fmla="*/ 68580 w 611139"/>
                <a:gd name="connsiteY3" fmla="*/ 306999 h 357386"/>
                <a:gd name="connsiteX4" fmla="*/ 163830 w 611139"/>
                <a:gd name="connsiteY4" fmla="*/ 341289 h 357386"/>
                <a:gd name="connsiteX5" fmla="*/ 255270 w 611139"/>
                <a:gd name="connsiteY5" fmla="*/ 356529 h 357386"/>
                <a:gd name="connsiteX6" fmla="*/ 392430 w 611139"/>
                <a:gd name="connsiteY6" fmla="*/ 352719 h 357386"/>
                <a:gd name="connsiteX7" fmla="*/ 480060 w 611139"/>
                <a:gd name="connsiteY7" fmla="*/ 329859 h 357386"/>
                <a:gd name="connsiteX8" fmla="*/ 546735 w 611139"/>
                <a:gd name="connsiteY8" fmla="*/ 287949 h 357386"/>
                <a:gd name="connsiteX9" fmla="*/ 605790 w 611139"/>
                <a:gd name="connsiteY9" fmla="*/ 226989 h 357386"/>
                <a:gd name="connsiteX10" fmla="*/ 605790 w 611139"/>
                <a:gd name="connsiteY10" fmla="*/ 118404 h 357386"/>
                <a:gd name="connsiteX11" fmla="*/ 605790 w 611139"/>
                <a:gd name="connsiteY11" fmla="*/ 6009 h 357386"/>
                <a:gd name="connsiteX12" fmla="*/ 480060 w 611139"/>
                <a:gd name="connsiteY12" fmla="*/ 68874 h 357386"/>
                <a:gd name="connsiteX13" fmla="*/ 350520 w 611139"/>
                <a:gd name="connsiteY13" fmla="*/ 105069 h 357386"/>
                <a:gd name="connsiteX14" fmla="*/ 236220 w 611139"/>
                <a:gd name="connsiteY14" fmla="*/ 105069 h 357386"/>
                <a:gd name="connsiteX15" fmla="*/ 121920 w 611139"/>
                <a:gd name="connsiteY15" fmla="*/ 57444 h 357386"/>
                <a:gd name="connsiteX16" fmla="*/ 15240 w 611139"/>
                <a:gd name="connsiteY16" fmla="*/ 2199 h 357386"/>
                <a:gd name="connsiteX0" fmla="*/ 15240 w 611139"/>
                <a:gd name="connsiteY0" fmla="*/ 2199 h 357386"/>
                <a:gd name="connsiteX1" fmla="*/ 7620 w 611139"/>
                <a:gd name="connsiteY1" fmla="*/ 110784 h 357386"/>
                <a:gd name="connsiteX2" fmla="*/ 0 w 611139"/>
                <a:gd name="connsiteY2" fmla="*/ 246039 h 357386"/>
                <a:gd name="connsiteX3" fmla="*/ 68580 w 611139"/>
                <a:gd name="connsiteY3" fmla="*/ 306999 h 357386"/>
                <a:gd name="connsiteX4" fmla="*/ 163830 w 611139"/>
                <a:gd name="connsiteY4" fmla="*/ 341289 h 357386"/>
                <a:gd name="connsiteX5" fmla="*/ 255270 w 611139"/>
                <a:gd name="connsiteY5" fmla="*/ 356529 h 357386"/>
                <a:gd name="connsiteX6" fmla="*/ 392430 w 611139"/>
                <a:gd name="connsiteY6" fmla="*/ 352719 h 357386"/>
                <a:gd name="connsiteX7" fmla="*/ 480060 w 611139"/>
                <a:gd name="connsiteY7" fmla="*/ 329859 h 357386"/>
                <a:gd name="connsiteX8" fmla="*/ 546735 w 611139"/>
                <a:gd name="connsiteY8" fmla="*/ 287949 h 357386"/>
                <a:gd name="connsiteX9" fmla="*/ 605790 w 611139"/>
                <a:gd name="connsiteY9" fmla="*/ 226989 h 357386"/>
                <a:gd name="connsiteX10" fmla="*/ 605790 w 611139"/>
                <a:gd name="connsiteY10" fmla="*/ 118404 h 357386"/>
                <a:gd name="connsiteX11" fmla="*/ 605790 w 611139"/>
                <a:gd name="connsiteY11" fmla="*/ 6009 h 357386"/>
                <a:gd name="connsiteX12" fmla="*/ 468630 w 611139"/>
                <a:gd name="connsiteY12" fmla="*/ 68874 h 357386"/>
                <a:gd name="connsiteX13" fmla="*/ 350520 w 611139"/>
                <a:gd name="connsiteY13" fmla="*/ 105069 h 357386"/>
                <a:gd name="connsiteX14" fmla="*/ 236220 w 611139"/>
                <a:gd name="connsiteY14" fmla="*/ 105069 h 357386"/>
                <a:gd name="connsiteX15" fmla="*/ 121920 w 611139"/>
                <a:gd name="connsiteY15" fmla="*/ 57444 h 357386"/>
                <a:gd name="connsiteX16" fmla="*/ 15240 w 611139"/>
                <a:gd name="connsiteY16" fmla="*/ 2199 h 357386"/>
                <a:gd name="connsiteX0" fmla="*/ 15240 w 611139"/>
                <a:gd name="connsiteY0" fmla="*/ 2199 h 357386"/>
                <a:gd name="connsiteX1" fmla="*/ 7620 w 611139"/>
                <a:gd name="connsiteY1" fmla="*/ 110784 h 357386"/>
                <a:gd name="connsiteX2" fmla="*/ 0 w 611139"/>
                <a:gd name="connsiteY2" fmla="*/ 246039 h 357386"/>
                <a:gd name="connsiteX3" fmla="*/ 68580 w 611139"/>
                <a:gd name="connsiteY3" fmla="*/ 306999 h 357386"/>
                <a:gd name="connsiteX4" fmla="*/ 163830 w 611139"/>
                <a:gd name="connsiteY4" fmla="*/ 341289 h 357386"/>
                <a:gd name="connsiteX5" fmla="*/ 255270 w 611139"/>
                <a:gd name="connsiteY5" fmla="*/ 356529 h 357386"/>
                <a:gd name="connsiteX6" fmla="*/ 392430 w 611139"/>
                <a:gd name="connsiteY6" fmla="*/ 352719 h 357386"/>
                <a:gd name="connsiteX7" fmla="*/ 480060 w 611139"/>
                <a:gd name="connsiteY7" fmla="*/ 329859 h 357386"/>
                <a:gd name="connsiteX8" fmla="*/ 546735 w 611139"/>
                <a:gd name="connsiteY8" fmla="*/ 287949 h 357386"/>
                <a:gd name="connsiteX9" fmla="*/ 605790 w 611139"/>
                <a:gd name="connsiteY9" fmla="*/ 226989 h 357386"/>
                <a:gd name="connsiteX10" fmla="*/ 605790 w 611139"/>
                <a:gd name="connsiteY10" fmla="*/ 118404 h 357386"/>
                <a:gd name="connsiteX11" fmla="*/ 605790 w 611139"/>
                <a:gd name="connsiteY11" fmla="*/ 6009 h 357386"/>
                <a:gd name="connsiteX12" fmla="*/ 468630 w 611139"/>
                <a:gd name="connsiteY12" fmla="*/ 68874 h 357386"/>
                <a:gd name="connsiteX13" fmla="*/ 350520 w 611139"/>
                <a:gd name="connsiteY13" fmla="*/ 105069 h 357386"/>
                <a:gd name="connsiteX14" fmla="*/ 236220 w 611139"/>
                <a:gd name="connsiteY14" fmla="*/ 105069 h 357386"/>
                <a:gd name="connsiteX15" fmla="*/ 121920 w 611139"/>
                <a:gd name="connsiteY15" fmla="*/ 57444 h 357386"/>
                <a:gd name="connsiteX16" fmla="*/ 15240 w 611139"/>
                <a:gd name="connsiteY16" fmla="*/ 2199 h 357386"/>
                <a:gd name="connsiteX0" fmla="*/ 15240 w 609138"/>
                <a:gd name="connsiteY0" fmla="*/ 2199 h 357386"/>
                <a:gd name="connsiteX1" fmla="*/ 7620 w 609138"/>
                <a:gd name="connsiteY1" fmla="*/ 110784 h 357386"/>
                <a:gd name="connsiteX2" fmla="*/ 0 w 609138"/>
                <a:gd name="connsiteY2" fmla="*/ 246039 h 357386"/>
                <a:gd name="connsiteX3" fmla="*/ 68580 w 609138"/>
                <a:gd name="connsiteY3" fmla="*/ 306999 h 357386"/>
                <a:gd name="connsiteX4" fmla="*/ 163830 w 609138"/>
                <a:gd name="connsiteY4" fmla="*/ 341289 h 357386"/>
                <a:gd name="connsiteX5" fmla="*/ 255270 w 609138"/>
                <a:gd name="connsiteY5" fmla="*/ 356529 h 357386"/>
                <a:gd name="connsiteX6" fmla="*/ 392430 w 609138"/>
                <a:gd name="connsiteY6" fmla="*/ 352719 h 357386"/>
                <a:gd name="connsiteX7" fmla="*/ 480060 w 609138"/>
                <a:gd name="connsiteY7" fmla="*/ 329859 h 357386"/>
                <a:gd name="connsiteX8" fmla="*/ 546735 w 609138"/>
                <a:gd name="connsiteY8" fmla="*/ 287949 h 357386"/>
                <a:gd name="connsiteX9" fmla="*/ 605790 w 609138"/>
                <a:gd name="connsiteY9" fmla="*/ 226989 h 357386"/>
                <a:gd name="connsiteX10" fmla="*/ 605790 w 609138"/>
                <a:gd name="connsiteY10" fmla="*/ 118404 h 357386"/>
                <a:gd name="connsiteX11" fmla="*/ 605790 w 609138"/>
                <a:gd name="connsiteY11" fmla="*/ 6009 h 357386"/>
                <a:gd name="connsiteX12" fmla="*/ 468630 w 609138"/>
                <a:gd name="connsiteY12" fmla="*/ 68874 h 357386"/>
                <a:gd name="connsiteX13" fmla="*/ 350520 w 609138"/>
                <a:gd name="connsiteY13" fmla="*/ 105069 h 357386"/>
                <a:gd name="connsiteX14" fmla="*/ 236220 w 609138"/>
                <a:gd name="connsiteY14" fmla="*/ 105069 h 357386"/>
                <a:gd name="connsiteX15" fmla="*/ 121920 w 609138"/>
                <a:gd name="connsiteY15" fmla="*/ 57444 h 357386"/>
                <a:gd name="connsiteX16" fmla="*/ 15240 w 609138"/>
                <a:gd name="connsiteY16" fmla="*/ 2199 h 357386"/>
                <a:gd name="connsiteX0" fmla="*/ 15240 w 609138"/>
                <a:gd name="connsiteY0" fmla="*/ 2199 h 357386"/>
                <a:gd name="connsiteX1" fmla="*/ 7620 w 609138"/>
                <a:gd name="connsiteY1" fmla="*/ 110784 h 357386"/>
                <a:gd name="connsiteX2" fmla="*/ 0 w 609138"/>
                <a:gd name="connsiteY2" fmla="*/ 246039 h 357386"/>
                <a:gd name="connsiteX3" fmla="*/ 68580 w 609138"/>
                <a:gd name="connsiteY3" fmla="*/ 306999 h 357386"/>
                <a:gd name="connsiteX4" fmla="*/ 163830 w 609138"/>
                <a:gd name="connsiteY4" fmla="*/ 341289 h 357386"/>
                <a:gd name="connsiteX5" fmla="*/ 255270 w 609138"/>
                <a:gd name="connsiteY5" fmla="*/ 356529 h 357386"/>
                <a:gd name="connsiteX6" fmla="*/ 392430 w 609138"/>
                <a:gd name="connsiteY6" fmla="*/ 352719 h 357386"/>
                <a:gd name="connsiteX7" fmla="*/ 480060 w 609138"/>
                <a:gd name="connsiteY7" fmla="*/ 329859 h 357386"/>
                <a:gd name="connsiteX8" fmla="*/ 546735 w 609138"/>
                <a:gd name="connsiteY8" fmla="*/ 287949 h 357386"/>
                <a:gd name="connsiteX9" fmla="*/ 605790 w 609138"/>
                <a:gd name="connsiteY9" fmla="*/ 240324 h 357386"/>
                <a:gd name="connsiteX10" fmla="*/ 605790 w 609138"/>
                <a:gd name="connsiteY10" fmla="*/ 118404 h 357386"/>
                <a:gd name="connsiteX11" fmla="*/ 605790 w 609138"/>
                <a:gd name="connsiteY11" fmla="*/ 6009 h 357386"/>
                <a:gd name="connsiteX12" fmla="*/ 468630 w 609138"/>
                <a:gd name="connsiteY12" fmla="*/ 68874 h 357386"/>
                <a:gd name="connsiteX13" fmla="*/ 350520 w 609138"/>
                <a:gd name="connsiteY13" fmla="*/ 105069 h 357386"/>
                <a:gd name="connsiteX14" fmla="*/ 236220 w 609138"/>
                <a:gd name="connsiteY14" fmla="*/ 105069 h 357386"/>
                <a:gd name="connsiteX15" fmla="*/ 121920 w 609138"/>
                <a:gd name="connsiteY15" fmla="*/ 57444 h 357386"/>
                <a:gd name="connsiteX16" fmla="*/ 15240 w 609138"/>
                <a:gd name="connsiteY16" fmla="*/ 2199 h 357386"/>
                <a:gd name="connsiteX0" fmla="*/ 15240 w 608870"/>
                <a:gd name="connsiteY0" fmla="*/ 2199 h 357386"/>
                <a:gd name="connsiteX1" fmla="*/ 7620 w 608870"/>
                <a:gd name="connsiteY1" fmla="*/ 110784 h 357386"/>
                <a:gd name="connsiteX2" fmla="*/ 0 w 608870"/>
                <a:gd name="connsiteY2" fmla="*/ 246039 h 357386"/>
                <a:gd name="connsiteX3" fmla="*/ 68580 w 608870"/>
                <a:gd name="connsiteY3" fmla="*/ 306999 h 357386"/>
                <a:gd name="connsiteX4" fmla="*/ 163830 w 608870"/>
                <a:gd name="connsiteY4" fmla="*/ 341289 h 357386"/>
                <a:gd name="connsiteX5" fmla="*/ 255270 w 608870"/>
                <a:gd name="connsiteY5" fmla="*/ 356529 h 357386"/>
                <a:gd name="connsiteX6" fmla="*/ 392430 w 608870"/>
                <a:gd name="connsiteY6" fmla="*/ 352719 h 357386"/>
                <a:gd name="connsiteX7" fmla="*/ 480060 w 608870"/>
                <a:gd name="connsiteY7" fmla="*/ 329859 h 357386"/>
                <a:gd name="connsiteX8" fmla="*/ 550545 w 608870"/>
                <a:gd name="connsiteY8" fmla="*/ 297474 h 357386"/>
                <a:gd name="connsiteX9" fmla="*/ 605790 w 608870"/>
                <a:gd name="connsiteY9" fmla="*/ 240324 h 357386"/>
                <a:gd name="connsiteX10" fmla="*/ 605790 w 608870"/>
                <a:gd name="connsiteY10" fmla="*/ 118404 h 357386"/>
                <a:gd name="connsiteX11" fmla="*/ 605790 w 608870"/>
                <a:gd name="connsiteY11" fmla="*/ 6009 h 357386"/>
                <a:gd name="connsiteX12" fmla="*/ 468630 w 608870"/>
                <a:gd name="connsiteY12" fmla="*/ 68874 h 357386"/>
                <a:gd name="connsiteX13" fmla="*/ 350520 w 608870"/>
                <a:gd name="connsiteY13" fmla="*/ 105069 h 357386"/>
                <a:gd name="connsiteX14" fmla="*/ 236220 w 608870"/>
                <a:gd name="connsiteY14" fmla="*/ 105069 h 357386"/>
                <a:gd name="connsiteX15" fmla="*/ 121920 w 608870"/>
                <a:gd name="connsiteY15" fmla="*/ 57444 h 357386"/>
                <a:gd name="connsiteX16" fmla="*/ 15240 w 608870"/>
                <a:gd name="connsiteY16" fmla="*/ 2199 h 357386"/>
                <a:gd name="connsiteX0" fmla="*/ 15240 w 615315"/>
                <a:gd name="connsiteY0" fmla="*/ 2199 h 357386"/>
                <a:gd name="connsiteX1" fmla="*/ 7620 w 615315"/>
                <a:gd name="connsiteY1" fmla="*/ 110784 h 357386"/>
                <a:gd name="connsiteX2" fmla="*/ 0 w 615315"/>
                <a:gd name="connsiteY2" fmla="*/ 246039 h 357386"/>
                <a:gd name="connsiteX3" fmla="*/ 68580 w 615315"/>
                <a:gd name="connsiteY3" fmla="*/ 306999 h 357386"/>
                <a:gd name="connsiteX4" fmla="*/ 163830 w 615315"/>
                <a:gd name="connsiteY4" fmla="*/ 341289 h 357386"/>
                <a:gd name="connsiteX5" fmla="*/ 255270 w 615315"/>
                <a:gd name="connsiteY5" fmla="*/ 356529 h 357386"/>
                <a:gd name="connsiteX6" fmla="*/ 392430 w 615315"/>
                <a:gd name="connsiteY6" fmla="*/ 352719 h 357386"/>
                <a:gd name="connsiteX7" fmla="*/ 480060 w 615315"/>
                <a:gd name="connsiteY7" fmla="*/ 329859 h 357386"/>
                <a:gd name="connsiteX8" fmla="*/ 550545 w 615315"/>
                <a:gd name="connsiteY8" fmla="*/ 297474 h 357386"/>
                <a:gd name="connsiteX9" fmla="*/ 605790 w 615315"/>
                <a:gd name="connsiteY9" fmla="*/ 240324 h 357386"/>
                <a:gd name="connsiteX10" fmla="*/ 615315 w 615315"/>
                <a:gd name="connsiteY10" fmla="*/ 116499 h 357386"/>
                <a:gd name="connsiteX11" fmla="*/ 605790 w 615315"/>
                <a:gd name="connsiteY11" fmla="*/ 6009 h 357386"/>
                <a:gd name="connsiteX12" fmla="*/ 468630 w 615315"/>
                <a:gd name="connsiteY12" fmla="*/ 68874 h 357386"/>
                <a:gd name="connsiteX13" fmla="*/ 350520 w 615315"/>
                <a:gd name="connsiteY13" fmla="*/ 105069 h 357386"/>
                <a:gd name="connsiteX14" fmla="*/ 236220 w 615315"/>
                <a:gd name="connsiteY14" fmla="*/ 105069 h 357386"/>
                <a:gd name="connsiteX15" fmla="*/ 121920 w 615315"/>
                <a:gd name="connsiteY15" fmla="*/ 57444 h 357386"/>
                <a:gd name="connsiteX16" fmla="*/ 15240 w 615315"/>
                <a:gd name="connsiteY16" fmla="*/ 2199 h 357386"/>
                <a:gd name="connsiteX0" fmla="*/ 124 w 615439"/>
                <a:gd name="connsiteY0" fmla="*/ 6009 h 357386"/>
                <a:gd name="connsiteX1" fmla="*/ 7744 w 615439"/>
                <a:gd name="connsiteY1" fmla="*/ 110784 h 357386"/>
                <a:gd name="connsiteX2" fmla="*/ 124 w 615439"/>
                <a:gd name="connsiteY2" fmla="*/ 246039 h 357386"/>
                <a:gd name="connsiteX3" fmla="*/ 68704 w 615439"/>
                <a:gd name="connsiteY3" fmla="*/ 306999 h 357386"/>
                <a:gd name="connsiteX4" fmla="*/ 163954 w 615439"/>
                <a:gd name="connsiteY4" fmla="*/ 341289 h 357386"/>
                <a:gd name="connsiteX5" fmla="*/ 255394 w 615439"/>
                <a:gd name="connsiteY5" fmla="*/ 356529 h 357386"/>
                <a:gd name="connsiteX6" fmla="*/ 392554 w 615439"/>
                <a:gd name="connsiteY6" fmla="*/ 352719 h 357386"/>
                <a:gd name="connsiteX7" fmla="*/ 480184 w 615439"/>
                <a:gd name="connsiteY7" fmla="*/ 329859 h 357386"/>
                <a:gd name="connsiteX8" fmla="*/ 550669 w 615439"/>
                <a:gd name="connsiteY8" fmla="*/ 297474 h 357386"/>
                <a:gd name="connsiteX9" fmla="*/ 605914 w 615439"/>
                <a:gd name="connsiteY9" fmla="*/ 240324 h 357386"/>
                <a:gd name="connsiteX10" fmla="*/ 615439 w 615439"/>
                <a:gd name="connsiteY10" fmla="*/ 116499 h 357386"/>
                <a:gd name="connsiteX11" fmla="*/ 605914 w 615439"/>
                <a:gd name="connsiteY11" fmla="*/ 6009 h 357386"/>
                <a:gd name="connsiteX12" fmla="*/ 468754 w 615439"/>
                <a:gd name="connsiteY12" fmla="*/ 68874 h 357386"/>
                <a:gd name="connsiteX13" fmla="*/ 350644 w 615439"/>
                <a:gd name="connsiteY13" fmla="*/ 105069 h 357386"/>
                <a:gd name="connsiteX14" fmla="*/ 236344 w 615439"/>
                <a:gd name="connsiteY14" fmla="*/ 105069 h 357386"/>
                <a:gd name="connsiteX15" fmla="*/ 122044 w 615439"/>
                <a:gd name="connsiteY15" fmla="*/ 57444 h 357386"/>
                <a:gd name="connsiteX16" fmla="*/ 124 w 615439"/>
                <a:gd name="connsiteY16" fmla="*/ 6009 h 357386"/>
                <a:gd name="connsiteX0" fmla="*/ 147 w 615462"/>
                <a:gd name="connsiteY0" fmla="*/ 6009 h 357386"/>
                <a:gd name="connsiteX1" fmla="*/ 7767 w 615462"/>
                <a:gd name="connsiteY1" fmla="*/ 110784 h 357386"/>
                <a:gd name="connsiteX2" fmla="*/ 9672 w 615462"/>
                <a:gd name="connsiteY2" fmla="*/ 247944 h 357386"/>
                <a:gd name="connsiteX3" fmla="*/ 68727 w 615462"/>
                <a:gd name="connsiteY3" fmla="*/ 306999 h 357386"/>
                <a:gd name="connsiteX4" fmla="*/ 163977 w 615462"/>
                <a:gd name="connsiteY4" fmla="*/ 341289 h 357386"/>
                <a:gd name="connsiteX5" fmla="*/ 255417 w 615462"/>
                <a:gd name="connsiteY5" fmla="*/ 356529 h 357386"/>
                <a:gd name="connsiteX6" fmla="*/ 392577 w 615462"/>
                <a:gd name="connsiteY6" fmla="*/ 352719 h 357386"/>
                <a:gd name="connsiteX7" fmla="*/ 480207 w 615462"/>
                <a:gd name="connsiteY7" fmla="*/ 329859 h 357386"/>
                <a:gd name="connsiteX8" fmla="*/ 550692 w 615462"/>
                <a:gd name="connsiteY8" fmla="*/ 297474 h 357386"/>
                <a:gd name="connsiteX9" fmla="*/ 605937 w 615462"/>
                <a:gd name="connsiteY9" fmla="*/ 240324 h 357386"/>
                <a:gd name="connsiteX10" fmla="*/ 615462 w 615462"/>
                <a:gd name="connsiteY10" fmla="*/ 116499 h 357386"/>
                <a:gd name="connsiteX11" fmla="*/ 605937 w 615462"/>
                <a:gd name="connsiteY11" fmla="*/ 6009 h 357386"/>
                <a:gd name="connsiteX12" fmla="*/ 468777 w 615462"/>
                <a:gd name="connsiteY12" fmla="*/ 68874 h 357386"/>
                <a:gd name="connsiteX13" fmla="*/ 350667 w 615462"/>
                <a:gd name="connsiteY13" fmla="*/ 105069 h 357386"/>
                <a:gd name="connsiteX14" fmla="*/ 236367 w 615462"/>
                <a:gd name="connsiteY14" fmla="*/ 105069 h 357386"/>
                <a:gd name="connsiteX15" fmla="*/ 122067 w 615462"/>
                <a:gd name="connsiteY15" fmla="*/ 57444 h 357386"/>
                <a:gd name="connsiteX16" fmla="*/ 147 w 615462"/>
                <a:gd name="connsiteY16" fmla="*/ 6009 h 357386"/>
                <a:gd name="connsiteX0" fmla="*/ 272 w 615587"/>
                <a:gd name="connsiteY0" fmla="*/ 6009 h 357386"/>
                <a:gd name="connsiteX1" fmla="*/ 4082 w 615587"/>
                <a:gd name="connsiteY1" fmla="*/ 137454 h 357386"/>
                <a:gd name="connsiteX2" fmla="*/ 9797 w 615587"/>
                <a:gd name="connsiteY2" fmla="*/ 247944 h 357386"/>
                <a:gd name="connsiteX3" fmla="*/ 68852 w 615587"/>
                <a:gd name="connsiteY3" fmla="*/ 306999 h 357386"/>
                <a:gd name="connsiteX4" fmla="*/ 164102 w 615587"/>
                <a:gd name="connsiteY4" fmla="*/ 341289 h 357386"/>
                <a:gd name="connsiteX5" fmla="*/ 255542 w 615587"/>
                <a:gd name="connsiteY5" fmla="*/ 356529 h 357386"/>
                <a:gd name="connsiteX6" fmla="*/ 392702 w 615587"/>
                <a:gd name="connsiteY6" fmla="*/ 352719 h 357386"/>
                <a:gd name="connsiteX7" fmla="*/ 480332 w 615587"/>
                <a:gd name="connsiteY7" fmla="*/ 329859 h 357386"/>
                <a:gd name="connsiteX8" fmla="*/ 550817 w 615587"/>
                <a:gd name="connsiteY8" fmla="*/ 297474 h 357386"/>
                <a:gd name="connsiteX9" fmla="*/ 606062 w 615587"/>
                <a:gd name="connsiteY9" fmla="*/ 240324 h 357386"/>
                <a:gd name="connsiteX10" fmla="*/ 615587 w 615587"/>
                <a:gd name="connsiteY10" fmla="*/ 116499 h 357386"/>
                <a:gd name="connsiteX11" fmla="*/ 606062 w 615587"/>
                <a:gd name="connsiteY11" fmla="*/ 6009 h 357386"/>
                <a:gd name="connsiteX12" fmla="*/ 468902 w 615587"/>
                <a:gd name="connsiteY12" fmla="*/ 68874 h 357386"/>
                <a:gd name="connsiteX13" fmla="*/ 350792 w 615587"/>
                <a:gd name="connsiteY13" fmla="*/ 105069 h 357386"/>
                <a:gd name="connsiteX14" fmla="*/ 236492 w 615587"/>
                <a:gd name="connsiteY14" fmla="*/ 105069 h 357386"/>
                <a:gd name="connsiteX15" fmla="*/ 122192 w 615587"/>
                <a:gd name="connsiteY15" fmla="*/ 57444 h 357386"/>
                <a:gd name="connsiteX16" fmla="*/ 272 w 615587"/>
                <a:gd name="connsiteY16" fmla="*/ 6009 h 357386"/>
                <a:gd name="connsiteX0" fmla="*/ 272 w 619340"/>
                <a:gd name="connsiteY0" fmla="*/ 6009 h 357386"/>
                <a:gd name="connsiteX1" fmla="*/ 4082 w 619340"/>
                <a:gd name="connsiteY1" fmla="*/ 137454 h 357386"/>
                <a:gd name="connsiteX2" fmla="*/ 9797 w 619340"/>
                <a:gd name="connsiteY2" fmla="*/ 247944 h 357386"/>
                <a:gd name="connsiteX3" fmla="*/ 68852 w 619340"/>
                <a:gd name="connsiteY3" fmla="*/ 306999 h 357386"/>
                <a:gd name="connsiteX4" fmla="*/ 164102 w 619340"/>
                <a:gd name="connsiteY4" fmla="*/ 341289 h 357386"/>
                <a:gd name="connsiteX5" fmla="*/ 255542 w 619340"/>
                <a:gd name="connsiteY5" fmla="*/ 356529 h 357386"/>
                <a:gd name="connsiteX6" fmla="*/ 392702 w 619340"/>
                <a:gd name="connsiteY6" fmla="*/ 352719 h 357386"/>
                <a:gd name="connsiteX7" fmla="*/ 480332 w 619340"/>
                <a:gd name="connsiteY7" fmla="*/ 329859 h 357386"/>
                <a:gd name="connsiteX8" fmla="*/ 550817 w 619340"/>
                <a:gd name="connsiteY8" fmla="*/ 297474 h 357386"/>
                <a:gd name="connsiteX9" fmla="*/ 615587 w 619340"/>
                <a:gd name="connsiteY9" fmla="*/ 246039 h 357386"/>
                <a:gd name="connsiteX10" fmla="*/ 615587 w 619340"/>
                <a:gd name="connsiteY10" fmla="*/ 116499 h 357386"/>
                <a:gd name="connsiteX11" fmla="*/ 606062 w 619340"/>
                <a:gd name="connsiteY11" fmla="*/ 6009 h 357386"/>
                <a:gd name="connsiteX12" fmla="*/ 468902 w 619340"/>
                <a:gd name="connsiteY12" fmla="*/ 68874 h 357386"/>
                <a:gd name="connsiteX13" fmla="*/ 350792 w 619340"/>
                <a:gd name="connsiteY13" fmla="*/ 105069 h 357386"/>
                <a:gd name="connsiteX14" fmla="*/ 236492 w 619340"/>
                <a:gd name="connsiteY14" fmla="*/ 105069 h 357386"/>
                <a:gd name="connsiteX15" fmla="*/ 122192 w 619340"/>
                <a:gd name="connsiteY15" fmla="*/ 57444 h 357386"/>
                <a:gd name="connsiteX16" fmla="*/ 272 w 619340"/>
                <a:gd name="connsiteY16" fmla="*/ 6009 h 357386"/>
                <a:gd name="connsiteX0" fmla="*/ 272 w 619824"/>
                <a:gd name="connsiteY0" fmla="*/ 6009 h 357386"/>
                <a:gd name="connsiteX1" fmla="*/ 4082 w 619824"/>
                <a:gd name="connsiteY1" fmla="*/ 137454 h 357386"/>
                <a:gd name="connsiteX2" fmla="*/ 9797 w 619824"/>
                <a:gd name="connsiteY2" fmla="*/ 247944 h 357386"/>
                <a:gd name="connsiteX3" fmla="*/ 68852 w 619824"/>
                <a:gd name="connsiteY3" fmla="*/ 306999 h 357386"/>
                <a:gd name="connsiteX4" fmla="*/ 164102 w 619824"/>
                <a:gd name="connsiteY4" fmla="*/ 341289 h 357386"/>
                <a:gd name="connsiteX5" fmla="*/ 255542 w 619824"/>
                <a:gd name="connsiteY5" fmla="*/ 356529 h 357386"/>
                <a:gd name="connsiteX6" fmla="*/ 392702 w 619824"/>
                <a:gd name="connsiteY6" fmla="*/ 352719 h 357386"/>
                <a:gd name="connsiteX7" fmla="*/ 480332 w 619824"/>
                <a:gd name="connsiteY7" fmla="*/ 329859 h 357386"/>
                <a:gd name="connsiteX8" fmla="*/ 550817 w 619824"/>
                <a:gd name="connsiteY8" fmla="*/ 297474 h 357386"/>
                <a:gd name="connsiteX9" fmla="*/ 615587 w 619824"/>
                <a:gd name="connsiteY9" fmla="*/ 246039 h 357386"/>
                <a:gd name="connsiteX10" fmla="*/ 617492 w 619824"/>
                <a:gd name="connsiteY10" fmla="*/ 143169 h 357386"/>
                <a:gd name="connsiteX11" fmla="*/ 606062 w 619824"/>
                <a:gd name="connsiteY11" fmla="*/ 6009 h 357386"/>
                <a:gd name="connsiteX12" fmla="*/ 468902 w 619824"/>
                <a:gd name="connsiteY12" fmla="*/ 68874 h 357386"/>
                <a:gd name="connsiteX13" fmla="*/ 350792 w 619824"/>
                <a:gd name="connsiteY13" fmla="*/ 105069 h 357386"/>
                <a:gd name="connsiteX14" fmla="*/ 236492 w 619824"/>
                <a:gd name="connsiteY14" fmla="*/ 105069 h 357386"/>
                <a:gd name="connsiteX15" fmla="*/ 122192 w 619824"/>
                <a:gd name="connsiteY15" fmla="*/ 57444 h 357386"/>
                <a:gd name="connsiteX16" fmla="*/ 272 w 619824"/>
                <a:gd name="connsiteY16" fmla="*/ 6009 h 357386"/>
                <a:gd name="connsiteX0" fmla="*/ 272 w 619824"/>
                <a:gd name="connsiteY0" fmla="*/ 4208 h 355585"/>
                <a:gd name="connsiteX1" fmla="*/ 4082 w 619824"/>
                <a:gd name="connsiteY1" fmla="*/ 135653 h 355585"/>
                <a:gd name="connsiteX2" fmla="*/ 9797 w 619824"/>
                <a:gd name="connsiteY2" fmla="*/ 246143 h 355585"/>
                <a:gd name="connsiteX3" fmla="*/ 68852 w 619824"/>
                <a:gd name="connsiteY3" fmla="*/ 305198 h 355585"/>
                <a:gd name="connsiteX4" fmla="*/ 164102 w 619824"/>
                <a:gd name="connsiteY4" fmla="*/ 339488 h 355585"/>
                <a:gd name="connsiteX5" fmla="*/ 255542 w 619824"/>
                <a:gd name="connsiteY5" fmla="*/ 354728 h 355585"/>
                <a:gd name="connsiteX6" fmla="*/ 392702 w 619824"/>
                <a:gd name="connsiteY6" fmla="*/ 350918 h 355585"/>
                <a:gd name="connsiteX7" fmla="*/ 480332 w 619824"/>
                <a:gd name="connsiteY7" fmla="*/ 328058 h 355585"/>
                <a:gd name="connsiteX8" fmla="*/ 550817 w 619824"/>
                <a:gd name="connsiteY8" fmla="*/ 295673 h 355585"/>
                <a:gd name="connsiteX9" fmla="*/ 615587 w 619824"/>
                <a:gd name="connsiteY9" fmla="*/ 244238 h 355585"/>
                <a:gd name="connsiteX10" fmla="*/ 617492 w 619824"/>
                <a:gd name="connsiteY10" fmla="*/ 141368 h 355585"/>
                <a:gd name="connsiteX11" fmla="*/ 602252 w 619824"/>
                <a:gd name="connsiteY11" fmla="*/ 6113 h 355585"/>
                <a:gd name="connsiteX12" fmla="*/ 468902 w 619824"/>
                <a:gd name="connsiteY12" fmla="*/ 67073 h 355585"/>
                <a:gd name="connsiteX13" fmla="*/ 350792 w 619824"/>
                <a:gd name="connsiteY13" fmla="*/ 103268 h 355585"/>
                <a:gd name="connsiteX14" fmla="*/ 236492 w 619824"/>
                <a:gd name="connsiteY14" fmla="*/ 103268 h 355585"/>
                <a:gd name="connsiteX15" fmla="*/ 122192 w 619824"/>
                <a:gd name="connsiteY15" fmla="*/ 55643 h 355585"/>
                <a:gd name="connsiteX16" fmla="*/ 272 w 619824"/>
                <a:gd name="connsiteY16" fmla="*/ 4208 h 355585"/>
                <a:gd name="connsiteX0" fmla="*/ 272 w 618551"/>
                <a:gd name="connsiteY0" fmla="*/ 4208 h 355585"/>
                <a:gd name="connsiteX1" fmla="*/ 4082 w 618551"/>
                <a:gd name="connsiteY1" fmla="*/ 135653 h 355585"/>
                <a:gd name="connsiteX2" fmla="*/ 9797 w 618551"/>
                <a:gd name="connsiteY2" fmla="*/ 246143 h 355585"/>
                <a:gd name="connsiteX3" fmla="*/ 68852 w 618551"/>
                <a:gd name="connsiteY3" fmla="*/ 305198 h 355585"/>
                <a:gd name="connsiteX4" fmla="*/ 164102 w 618551"/>
                <a:gd name="connsiteY4" fmla="*/ 339488 h 355585"/>
                <a:gd name="connsiteX5" fmla="*/ 255542 w 618551"/>
                <a:gd name="connsiteY5" fmla="*/ 354728 h 355585"/>
                <a:gd name="connsiteX6" fmla="*/ 392702 w 618551"/>
                <a:gd name="connsiteY6" fmla="*/ 350918 h 355585"/>
                <a:gd name="connsiteX7" fmla="*/ 480332 w 618551"/>
                <a:gd name="connsiteY7" fmla="*/ 328058 h 355585"/>
                <a:gd name="connsiteX8" fmla="*/ 550817 w 618551"/>
                <a:gd name="connsiteY8" fmla="*/ 295673 h 355585"/>
                <a:gd name="connsiteX9" fmla="*/ 615587 w 618551"/>
                <a:gd name="connsiteY9" fmla="*/ 244238 h 355585"/>
                <a:gd name="connsiteX10" fmla="*/ 611777 w 618551"/>
                <a:gd name="connsiteY10" fmla="*/ 110888 h 355585"/>
                <a:gd name="connsiteX11" fmla="*/ 602252 w 618551"/>
                <a:gd name="connsiteY11" fmla="*/ 6113 h 355585"/>
                <a:gd name="connsiteX12" fmla="*/ 468902 w 618551"/>
                <a:gd name="connsiteY12" fmla="*/ 67073 h 355585"/>
                <a:gd name="connsiteX13" fmla="*/ 350792 w 618551"/>
                <a:gd name="connsiteY13" fmla="*/ 103268 h 355585"/>
                <a:gd name="connsiteX14" fmla="*/ 236492 w 618551"/>
                <a:gd name="connsiteY14" fmla="*/ 103268 h 355585"/>
                <a:gd name="connsiteX15" fmla="*/ 122192 w 618551"/>
                <a:gd name="connsiteY15" fmla="*/ 55643 h 355585"/>
                <a:gd name="connsiteX16" fmla="*/ 272 w 618551"/>
                <a:gd name="connsiteY16" fmla="*/ 4208 h 355585"/>
                <a:gd name="connsiteX0" fmla="*/ 272 w 620855"/>
                <a:gd name="connsiteY0" fmla="*/ 4208 h 355585"/>
                <a:gd name="connsiteX1" fmla="*/ 4082 w 620855"/>
                <a:gd name="connsiteY1" fmla="*/ 135653 h 355585"/>
                <a:gd name="connsiteX2" fmla="*/ 9797 w 620855"/>
                <a:gd name="connsiteY2" fmla="*/ 246143 h 355585"/>
                <a:gd name="connsiteX3" fmla="*/ 68852 w 620855"/>
                <a:gd name="connsiteY3" fmla="*/ 305198 h 355585"/>
                <a:gd name="connsiteX4" fmla="*/ 164102 w 620855"/>
                <a:gd name="connsiteY4" fmla="*/ 339488 h 355585"/>
                <a:gd name="connsiteX5" fmla="*/ 255542 w 620855"/>
                <a:gd name="connsiteY5" fmla="*/ 354728 h 355585"/>
                <a:gd name="connsiteX6" fmla="*/ 392702 w 620855"/>
                <a:gd name="connsiteY6" fmla="*/ 350918 h 355585"/>
                <a:gd name="connsiteX7" fmla="*/ 480332 w 620855"/>
                <a:gd name="connsiteY7" fmla="*/ 328058 h 355585"/>
                <a:gd name="connsiteX8" fmla="*/ 550817 w 620855"/>
                <a:gd name="connsiteY8" fmla="*/ 295673 h 355585"/>
                <a:gd name="connsiteX9" fmla="*/ 615587 w 620855"/>
                <a:gd name="connsiteY9" fmla="*/ 244238 h 355585"/>
                <a:gd name="connsiteX10" fmla="*/ 611777 w 620855"/>
                <a:gd name="connsiteY10" fmla="*/ 110888 h 355585"/>
                <a:gd name="connsiteX11" fmla="*/ 602252 w 620855"/>
                <a:gd name="connsiteY11" fmla="*/ 6113 h 355585"/>
                <a:gd name="connsiteX12" fmla="*/ 468902 w 620855"/>
                <a:gd name="connsiteY12" fmla="*/ 67073 h 355585"/>
                <a:gd name="connsiteX13" fmla="*/ 350792 w 620855"/>
                <a:gd name="connsiteY13" fmla="*/ 103268 h 355585"/>
                <a:gd name="connsiteX14" fmla="*/ 236492 w 620855"/>
                <a:gd name="connsiteY14" fmla="*/ 103268 h 355585"/>
                <a:gd name="connsiteX15" fmla="*/ 122192 w 620855"/>
                <a:gd name="connsiteY15" fmla="*/ 55643 h 355585"/>
                <a:gd name="connsiteX16" fmla="*/ 272 w 620855"/>
                <a:gd name="connsiteY16" fmla="*/ 4208 h 355585"/>
                <a:gd name="connsiteX0" fmla="*/ 272 w 619289"/>
                <a:gd name="connsiteY0" fmla="*/ 4208 h 355585"/>
                <a:gd name="connsiteX1" fmla="*/ 4082 w 619289"/>
                <a:gd name="connsiteY1" fmla="*/ 135653 h 355585"/>
                <a:gd name="connsiteX2" fmla="*/ 9797 w 619289"/>
                <a:gd name="connsiteY2" fmla="*/ 246143 h 355585"/>
                <a:gd name="connsiteX3" fmla="*/ 68852 w 619289"/>
                <a:gd name="connsiteY3" fmla="*/ 305198 h 355585"/>
                <a:gd name="connsiteX4" fmla="*/ 164102 w 619289"/>
                <a:gd name="connsiteY4" fmla="*/ 339488 h 355585"/>
                <a:gd name="connsiteX5" fmla="*/ 255542 w 619289"/>
                <a:gd name="connsiteY5" fmla="*/ 354728 h 355585"/>
                <a:gd name="connsiteX6" fmla="*/ 392702 w 619289"/>
                <a:gd name="connsiteY6" fmla="*/ 350918 h 355585"/>
                <a:gd name="connsiteX7" fmla="*/ 480332 w 619289"/>
                <a:gd name="connsiteY7" fmla="*/ 328058 h 355585"/>
                <a:gd name="connsiteX8" fmla="*/ 550817 w 619289"/>
                <a:gd name="connsiteY8" fmla="*/ 295673 h 355585"/>
                <a:gd name="connsiteX9" fmla="*/ 615587 w 619289"/>
                <a:gd name="connsiteY9" fmla="*/ 244238 h 355585"/>
                <a:gd name="connsiteX10" fmla="*/ 611777 w 619289"/>
                <a:gd name="connsiteY10" fmla="*/ 110888 h 355585"/>
                <a:gd name="connsiteX11" fmla="*/ 602252 w 619289"/>
                <a:gd name="connsiteY11" fmla="*/ 6113 h 355585"/>
                <a:gd name="connsiteX12" fmla="*/ 468902 w 619289"/>
                <a:gd name="connsiteY12" fmla="*/ 67073 h 355585"/>
                <a:gd name="connsiteX13" fmla="*/ 350792 w 619289"/>
                <a:gd name="connsiteY13" fmla="*/ 103268 h 355585"/>
                <a:gd name="connsiteX14" fmla="*/ 236492 w 619289"/>
                <a:gd name="connsiteY14" fmla="*/ 103268 h 355585"/>
                <a:gd name="connsiteX15" fmla="*/ 122192 w 619289"/>
                <a:gd name="connsiteY15" fmla="*/ 55643 h 355585"/>
                <a:gd name="connsiteX16" fmla="*/ 272 w 619289"/>
                <a:gd name="connsiteY16" fmla="*/ 4208 h 355585"/>
                <a:gd name="connsiteX0" fmla="*/ 272 w 619289"/>
                <a:gd name="connsiteY0" fmla="*/ 4208 h 355585"/>
                <a:gd name="connsiteX1" fmla="*/ 4082 w 619289"/>
                <a:gd name="connsiteY1" fmla="*/ 135653 h 355585"/>
                <a:gd name="connsiteX2" fmla="*/ 9797 w 619289"/>
                <a:gd name="connsiteY2" fmla="*/ 246143 h 355585"/>
                <a:gd name="connsiteX3" fmla="*/ 68852 w 619289"/>
                <a:gd name="connsiteY3" fmla="*/ 305198 h 355585"/>
                <a:gd name="connsiteX4" fmla="*/ 164102 w 619289"/>
                <a:gd name="connsiteY4" fmla="*/ 339488 h 355585"/>
                <a:gd name="connsiteX5" fmla="*/ 255542 w 619289"/>
                <a:gd name="connsiteY5" fmla="*/ 354728 h 355585"/>
                <a:gd name="connsiteX6" fmla="*/ 392702 w 619289"/>
                <a:gd name="connsiteY6" fmla="*/ 350918 h 355585"/>
                <a:gd name="connsiteX7" fmla="*/ 480332 w 619289"/>
                <a:gd name="connsiteY7" fmla="*/ 328058 h 355585"/>
                <a:gd name="connsiteX8" fmla="*/ 550817 w 619289"/>
                <a:gd name="connsiteY8" fmla="*/ 295673 h 355585"/>
                <a:gd name="connsiteX9" fmla="*/ 615587 w 619289"/>
                <a:gd name="connsiteY9" fmla="*/ 244238 h 355585"/>
                <a:gd name="connsiteX10" fmla="*/ 611777 w 619289"/>
                <a:gd name="connsiteY10" fmla="*/ 110888 h 355585"/>
                <a:gd name="connsiteX11" fmla="*/ 602252 w 619289"/>
                <a:gd name="connsiteY11" fmla="*/ 6113 h 355585"/>
                <a:gd name="connsiteX12" fmla="*/ 468902 w 619289"/>
                <a:gd name="connsiteY12" fmla="*/ 67073 h 355585"/>
                <a:gd name="connsiteX13" fmla="*/ 350792 w 619289"/>
                <a:gd name="connsiteY13" fmla="*/ 103268 h 355585"/>
                <a:gd name="connsiteX14" fmla="*/ 236492 w 619289"/>
                <a:gd name="connsiteY14" fmla="*/ 103268 h 355585"/>
                <a:gd name="connsiteX15" fmla="*/ 122192 w 619289"/>
                <a:gd name="connsiteY15" fmla="*/ 55643 h 355585"/>
                <a:gd name="connsiteX16" fmla="*/ 272 w 619289"/>
                <a:gd name="connsiteY16" fmla="*/ 4208 h 355585"/>
                <a:gd name="connsiteX0" fmla="*/ 272 w 619289"/>
                <a:gd name="connsiteY0" fmla="*/ 4208 h 355585"/>
                <a:gd name="connsiteX1" fmla="*/ 4082 w 619289"/>
                <a:gd name="connsiteY1" fmla="*/ 135653 h 355585"/>
                <a:gd name="connsiteX2" fmla="*/ 9797 w 619289"/>
                <a:gd name="connsiteY2" fmla="*/ 246143 h 355585"/>
                <a:gd name="connsiteX3" fmla="*/ 68852 w 619289"/>
                <a:gd name="connsiteY3" fmla="*/ 305198 h 355585"/>
                <a:gd name="connsiteX4" fmla="*/ 164102 w 619289"/>
                <a:gd name="connsiteY4" fmla="*/ 339488 h 355585"/>
                <a:gd name="connsiteX5" fmla="*/ 255542 w 619289"/>
                <a:gd name="connsiteY5" fmla="*/ 354728 h 355585"/>
                <a:gd name="connsiteX6" fmla="*/ 392702 w 619289"/>
                <a:gd name="connsiteY6" fmla="*/ 350918 h 355585"/>
                <a:gd name="connsiteX7" fmla="*/ 480332 w 619289"/>
                <a:gd name="connsiteY7" fmla="*/ 328058 h 355585"/>
                <a:gd name="connsiteX8" fmla="*/ 550817 w 619289"/>
                <a:gd name="connsiteY8" fmla="*/ 295673 h 355585"/>
                <a:gd name="connsiteX9" fmla="*/ 615587 w 619289"/>
                <a:gd name="connsiteY9" fmla="*/ 244238 h 355585"/>
                <a:gd name="connsiteX10" fmla="*/ 611777 w 619289"/>
                <a:gd name="connsiteY10" fmla="*/ 110888 h 355585"/>
                <a:gd name="connsiteX11" fmla="*/ 612177 w 619289"/>
                <a:gd name="connsiteY11" fmla="*/ 6113 h 355585"/>
                <a:gd name="connsiteX12" fmla="*/ 468902 w 619289"/>
                <a:gd name="connsiteY12" fmla="*/ 67073 h 355585"/>
                <a:gd name="connsiteX13" fmla="*/ 350792 w 619289"/>
                <a:gd name="connsiteY13" fmla="*/ 103268 h 355585"/>
                <a:gd name="connsiteX14" fmla="*/ 236492 w 619289"/>
                <a:gd name="connsiteY14" fmla="*/ 103268 h 355585"/>
                <a:gd name="connsiteX15" fmla="*/ 122192 w 619289"/>
                <a:gd name="connsiteY15" fmla="*/ 55643 h 355585"/>
                <a:gd name="connsiteX16" fmla="*/ 272 w 619289"/>
                <a:gd name="connsiteY16" fmla="*/ 4208 h 355585"/>
                <a:gd name="connsiteX0" fmla="*/ 272 w 622035"/>
                <a:gd name="connsiteY0" fmla="*/ 4208 h 355585"/>
                <a:gd name="connsiteX1" fmla="*/ 4082 w 622035"/>
                <a:gd name="connsiteY1" fmla="*/ 135653 h 355585"/>
                <a:gd name="connsiteX2" fmla="*/ 9797 w 622035"/>
                <a:gd name="connsiteY2" fmla="*/ 246143 h 355585"/>
                <a:gd name="connsiteX3" fmla="*/ 68852 w 622035"/>
                <a:gd name="connsiteY3" fmla="*/ 305198 h 355585"/>
                <a:gd name="connsiteX4" fmla="*/ 164102 w 622035"/>
                <a:gd name="connsiteY4" fmla="*/ 339488 h 355585"/>
                <a:gd name="connsiteX5" fmla="*/ 255542 w 622035"/>
                <a:gd name="connsiteY5" fmla="*/ 354728 h 355585"/>
                <a:gd name="connsiteX6" fmla="*/ 392702 w 622035"/>
                <a:gd name="connsiteY6" fmla="*/ 350918 h 355585"/>
                <a:gd name="connsiteX7" fmla="*/ 480332 w 622035"/>
                <a:gd name="connsiteY7" fmla="*/ 328058 h 355585"/>
                <a:gd name="connsiteX8" fmla="*/ 550817 w 622035"/>
                <a:gd name="connsiteY8" fmla="*/ 295673 h 355585"/>
                <a:gd name="connsiteX9" fmla="*/ 615587 w 622035"/>
                <a:gd name="connsiteY9" fmla="*/ 244238 h 355585"/>
                <a:gd name="connsiteX10" fmla="*/ 619716 w 622035"/>
                <a:gd name="connsiteY10" fmla="*/ 112793 h 355585"/>
                <a:gd name="connsiteX11" fmla="*/ 612177 w 622035"/>
                <a:gd name="connsiteY11" fmla="*/ 6113 h 355585"/>
                <a:gd name="connsiteX12" fmla="*/ 468902 w 622035"/>
                <a:gd name="connsiteY12" fmla="*/ 67073 h 355585"/>
                <a:gd name="connsiteX13" fmla="*/ 350792 w 622035"/>
                <a:gd name="connsiteY13" fmla="*/ 103268 h 355585"/>
                <a:gd name="connsiteX14" fmla="*/ 236492 w 622035"/>
                <a:gd name="connsiteY14" fmla="*/ 103268 h 355585"/>
                <a:gd name="connsiteX15" fmla="*/ 122192 w 622035"/>
                <a:gd name="connsiteY15" fmla="*/ 55643 h 355585"/>
                <a:gd name="connsiteX16" fmla="*/ 272 w 622035"/>
                <a:gd name="connsiteY16" fmla="*/ 4208 h 355585"/>
                <a:gd name="connsiteX0" fmla="*/ 75 w 635732"/>
                <a:gd name="connsiteY0" fmla="*/ 6113 h 355585"/>
                <a:gd name="connsiteX1" fmla="*/ 17779 w 635732"/>
                <a:gd name="connsiteY1" fmla="*/ 135653 h 355585"/>
                <a:gd name="connsiteX2" fmla="*/ 23494 w 635732"/>
                <a:gd name="connsiteY2" fmla="*/ 246143 h 355585"/>
                <a:gd name="connsiteX3" fmla="*/ 82549 w 635732"/>
                <a:gd name="connsiteY3" fmla="*/ 305198 h 355585"/>
                <a:gd name="connsiteX4" fmla="*/ 177799 w 635732"/>
                <a:gd name="connsiteY4" fmla="*/ 339488 h 355585"/>
                <a:gd name="connsiteX5" fmla="*/ 269239 w 635732"/>
                <a:gd name="connsiteY5" fmla="*/ 354728 h 355585"/>
                <a:gd name="connsiteX6" fmla="*/ 406399 w 635732"/>
                <a:gd name="connsiteY6" fmla="*/ 350918 h 355585"/>
                <a:gd name="connsiteX7" fmla="*/ 494029 w 635732"/>
                <a:gd name="connsiteY7" fmla="*/ 328058 h 355585"/>
                <a:gd name="connsiteX8" fmla="*/ 564514 w 635732"/>
                <a:gd name="connsiteY8" fmla="*/ 295673 h 355585"/>
                <a:gd name="connsiteX9" fmla="*/ 629284 w 635732"/>
                <a:gd name="connsiteY9" fmla="*/ 244238 h 355585"/>
                <a:gd name="connsiteX10" fmla="*/ 633413 w 635732"/>
                <a:gd name="connsiteY10" fmla="*/ 112793 h 355585"/>
                <a:gd name="connsiteX11" fmla="*/ 625874 w 635732"/>
                <a:gd name="connsiteY11" fmla="*/ 6113 h 355585"/>
                <a:gd name="connsiteX12" fmla="*/ 482599 w 635732"/>
                <a:gd name="connsiteY12" fmla="*/ 67073 h 355585"/>
                <a:gd name="connsiteX13" fmla="*/ 364489 w 635732"/>
                <a:gd name="connsiteY13" fmla="*/ 103268 h 355585"/>
                <a:gd name="connsiteX14" fmla="*/ 250189 w 635732"/>
                <a:gd name="connsiteY14" fmla="*/ 103268 h 355585"/>
                <a:gd name="connsiteX15" fmla="*/ 135889 w 635732"/>
                <a:gd name="connsiteY15" fmla="*/ 55643 h 355585"/>
                <a:gd name="connsiteX16" fmla="*/ 75 w 635732"/>
                <a:gd name="connsiteY16" fmla="*/ 6113 h 355585"/>
                <a:gd name="connsiteX0" fmla="*/ 149 w 635806"/>
                <a:gd name="connsiteY0" fmla="*/ 6113 h 355585"/>
                <a:gd name="connsiteX1" fmla="*/ 9913 w 635806"/>
                <a:gd name="connsiteY1" fmla="*/ 139463 h 355585"/>
                <a:gd name="connsiteX2" fmla="*/ 23568 w 635806"/>
                <a:gd name="connsiteY2" fmla="*/ 246143 h 355585"/>
                <a:gd name="connsiteX3" fmla="*/ 82623 w 635806"/>
                <a:gd name="connsiteY3" fmla="*/ 305198 h 355585"/>
                <a:gd name="connsiteX4" fmla="*/ 177873 w 635806"/>
                <a:gd name="connsiteY4" fmla="*/ 339488 h 355585"/>
                <a:gd name="connsiteX5" fmla="*/ 269313 w 635806"/>
                <a:gd name="connsiteY5" fmla="*/ 354728 h 355585"/>
                <a:gd name="connsiteX6" fmla="*/ 406473 w 635806"/>
                <a:gd name="connsiteY6" fmla="*/ 350918 h 355585"/>
                <a:gd name="connsiteX7" fmla="*/ 494103 w 635806"/>
                <a:gd name="connsiteY7" fmla="*/ 328058 h 355585"/>
                <a:gd name="connsiteX8" fmla="*/ 564588 w 635806"/>
                <a:gd name="connsiteY8" fmla="*/ 295673 h 355585"/>
                <a:gd name="connsiteX9" fmla="*/ 629358 w 635806"/>
                <a:gd name="connsiteY9" fmla="*/ 244238 h 355585"/>
                <a:gd name="connsiteX10" fmla="*/ 633487 w 635806"/>
                <a:gd name="connsiteY10" fmla="*/ 112793 h 355585"/>
                <a:gd name="connsiteX11" fmla="*/ 625948 w 635806"/>
                <a:gd name="connsiteY11" fmla="*/ 6113 h 355585"/>
                <a:gd name="connsiteX12" fmla="*/ 482673 w 635806"/>
                <a:gd name="connsiteY12" fmla="*/ 67073 h 355585"/>
                <a:gd name="connsiteX13" fmla="*/ 364563 w 635806"/>
                <a:gd name="connsiteY13" fmla="*/ 103268 h 355585"/>
                <a:gd name="connsiteX14" fmla="*/ 250263 w 635806"/>
                <a:gd name="connsiteY14" fmla="*/ 103268 h 355585"/>
                <a:gd name="connsiteX15" fmla="*/ 135963 w 635806"/>
                <a:gd name="connsiteY15" fmla="*/ 55643 h 355585"/>
                <a:gd name="connsiteX16" fmla="*/ 149 w 635806"/>
                <a:gd name="connsiteY16" fmla="*/ 6113 h 355585"/>
                <a:gd name="connsiteX0" fmla="*/ 149 w 635806"/>
                <a:gd name="connsiteY0" fmla="*/ 7913 h 357385"/>
                <a:gd name="connsiteX1" fmla="*/ 9913 w 635806"/>
                <a:gd name="connsiteY1" fmla="*/ 141263 h 357385"/>
                <a:gd name="connsiteX2" fmla="*/ 23568 w 635806"/>
                <a:gd name="connsiteY2" fmla="*/ 247943 h 357385"/>
                <a:gd name="connsiteX3" fmla="*/ 82623 w 635806"/>
                <a:gd name="connsiteY3" fmla="*/ 306998 h 357385"/>
                <a:gd name="connsiteX4" fmla="*/ 177873 w 635806"/>
                <a:gd name="connsiteY4" fmla="*/ 341288 h 357385"/>
                <a:gd name="connsiteX5" fmla="*/ 269313 w 635806"/>
                <a:gd name="connsiteY5" fmla="*/ 356528 h 357385"/>
                <a:gd name="connsiteX6" fmla="*/ 406473 w 635806"/>
                <a:gd name="connsiteY6" fmla="*/ 352718 h 357385"/>
                <a:gd name="connsiteX7" fmla="*/ 494103 w 635806"/>
                <a:gd name="connsiteY7" fmla="*/ 329858 h 357385"/>
                <a:gd name="connsiteX8" fmla="*/ 564588 w 635806"/>
                <a:gd name="connsiteY8" fmla="*/ 297473 h 357385"/>
                <a:gd name="connsiteX9" fmla="*/ 629358 w 635806"/>
                <a:gd name="connsiteY9" fmla="*/ 246038 h 357385"/>
                <a:gd name="connsiteX10" fmla="*/ 633487 w 635806"/>
                <a:gd name="connsiteY10" fmla="*/ 114593 h 357385"/>
                <a:gd name="connsiteX11" fmla="*/ 619993 w 635806"/>
                <a:gd name="connsiteY11" fmla="*/ 6008 h 357385"/>
                <a:gd name="connsiteX12" fmla="*/ 482673 w 635806"/>
                <a:gd name="connsiteY12" fmla="*/ 68873 h 357385"/>
                <a:gd name="connsiteX13" fmla="*/ 364563 w 635806"/>
                <a:gd name="connsiteY13" fmla="*/ 105068 h 357385"/>
                <a:gd name="connsiteX14" fmla="*/ 250263 w 635806"/>
                <a:gd name="connsiteY14" fmla="*/ 105068 h 357385"/>
                <a:gd name="connsiteX15" fmla="*/ 135963 w 635806"/>
                <a:gd name="connsiteY15" fmla="*/ 57443 h 357385"/>
                <a:gd name="connsiteX16" fmla="*/ 149 w 635806"/>
                <a:gd name="connsiteY16" fmla="*/ 7913 h 357385"/>
                <a:gd name="connsiteX0" fmla="*/ 149 w 633060"/>
                <a:gd name="connsiteY0" fmla="*/ 7913 h 357385"/>
                <a:gd name="connsiteX1" fmla="*/ 9913 w 633060"/>
                <a:gd name="connsiteY1" fmla="*/ 141263 h 357385"/>
                <a:gd name="connsiteX2" fmla="*/ 23568 w 633060"/>
                <a:gd name="connsiteY2" fmla="*/ 247943 h 357385"/>
                <a:gd name="connsiteX3" fmla="*/ 82623 w 633060"/>
                <a:gd name="connsiteY3" fmla="*/ 306998 h 357385"/>
                <a:gd name="connsiteX4" fmla="*/ 177873 w 633060"/>
                <a:gd name="connsiteY4" fmla="*/ 341288 h 357385"/>
                <a:gd name="connsiteX5" fmla="*/ 269313 w 633060"/>
                <a:gd name="connsiteY5" fmla="*/ 356528 h 357385"/>
                <a:gd name="connsiteX6" fmla="*/ 406473 w 633060"/>
                <a:gd name="connsiteY6" fmla="*/ 352718 h 357385"/>
                <a:gd name="connsiteX7" fmla="*/ 494103 w 633060"/>
                <a:gd name="connsiteY7" fmla="*/ 329858 h 357385"/>
                <a:gd name="connsiteX8" fmla="*/ 564588 w 633060"/>
                <a:gd name="connsiteY8" fmla="*/ 297473 h 357385"/>
                <a:gd name="connsiteX9" fmla="*/ 629358 w 633060"/>
                <a:gd name="connsiteY9" fmla="*/ 246038 h 357385"/>
                <a:gd name="connsiteX10" fmla="*/ 625547 w 633060"/>
                <a:gd name="connsiteY10" fmla="*/ 114593 h 357385"/>
                <a:gd name="connsiteX11" fmla="*/ 619993 w 633060"/>
                <a:gd name="connsiteY11" fmla="*/ 6008 h 357385"/>
                <a:gd name="connsiteX12" fmla="*/ 482673 w 633060"/>
                <a:gd name="connsiteY12" fmla="*/ 68873 h 357385"/>
                <a:gd name="connsiteX13" fmla="*/ 364563 w 633060"/>
                <a:gd name="connsiteY13" fmla="*/ 105068 h 357385"/>
                <a:gd name="connsiteX14" fmla="*/ 250263 w 633060"/>
                <a:gd name="connsiteY14" fmla="*/ 105068 h 357385"/>
                <a:gd name="connsiteX15" fmla="*/ 135963 w 633060"/>
                <a:gd name="connsiteY15" fmla="*/ 57443 h 357385"/>
                <a:gd name="connsiteX16" fmla="*/ 149 w 633060"/>
                <a:gd name="connsiteY16" fmla="*/ 7913 h 357385"/>
                <a:gd name="connsiteX0" fmla="*/ 149 w 633060"/>
                <a:gd name="connsiteY0" fmla="*/ 7913 h 357385"/>
                <a:gd name="connsiteX1" fmla="*/ 9913 w 633060"/>
                <a:gd name="connsiteY1" fmla="*/ 141263 h 357385"/>
                <a:gd name="connsiteX2" fmla="*/ 23568 w 633060"/>
                <a:gd name="connsiteY2" fmla="*/ 247943 h 357385"/>
                <a:gd name="connsiteX3" fmla="*/ 82623 w 633060"/>
                <a:gd name="connsiteY3" fmla="*/ 306998 h 357385"/>
                <a:gd name="connsiteX4" fmla="*/ 177873 w 633060"/>
                <a:gd name="connsiteY4" fmla="*/ 341288 h 357385"/>
                <a:gd name="connsiteX5" fmla="*/ 269313 w 633060"/>
                <a:gd name="connsiteY5" fmla="*/ 356528 h 357385"/>
                <a:gd name="connsiteX6" fmla="*/ 406473 w 633060"/>
                <a:gd name="connsiteY6" fmla="*/ 352718 h 357385"/>
                <a:gd name="connsiteX7" fmla="*/ 494103 w 633060"/>
                <a:gd name="connsiteY7" fmla="*/ 329858 h 357385"/>
                <a:gd name="connsiteX8" fmla="*/ 564588 w 633060"/>
                <a:gd name="connsiteY8" fmla="*/ 297473 h 357385"/>
                <a:gd name="connsiteX9" fmla="*/ 629358 w 633060"/>
                <a:gd name="connsiteY9" fmla="*/ 246038 h 357385"/>
                <a:gd name="connsiteX10" fmla="*/ 625547 w 633060"/>
                <a:gd name="connsiteY10" fmla="*/ 114593 h 357385"/>
                <a:gd name="connsiteX11" fmla="*/ 619993 w 633060"/>
                <a:gd name="connsiteY11" fmla="*/ 6008 h 357385"/>
                <a:gd name="connsiteX12" fmla="*/ 482673 w 633060"/>
                <a:gd name="connsiteY12" fmla="*/ 68873 h 357385"/>
                <a:gd name="connsiteX13" fmla="*/ 364563 w 633060"/>
                <a:gd name="connsiteY13" fmla="*/ 105068 h 357385"/>
                <a:gd name="connsiteX14" fmla="*/ 250263 w 633060"/>
                <a:gd name="connsiteY14" fmla="*/ 105068 h 357385"/>
                <a:gd name="connsiteX15" fmla="*/ 135963 w 633060"/>
                <a:gd name="connsiteY15" fmla="*/ 57443 h 357385"/>
                <a:gd name="connsiteX16" fmla="*/ 149 w 633060"/>
                <a:gd name="connsiteY16" fmla="*/ 7913 h 357385"/>
                <a:gd name="connsiteX0" fmla="*/ 149 w 633060"/>
                <a:gd name="connsiteY0" fmla="*/ 7913 h 357385"/>
                <a:gd name="connsiteX1" fmla="*/ 9913 w 633060"/>
                <a:gd name="connsiteY1" fmla="*/ 141263 h 357385"/>
                <a:gd name="connsiteX2" fmla="*/ 23568 w 633060"/>
                <a:gd name="connsiteY2" fmla="*/ 247943 h 357385"/>
                <a:gd name="connsiteX3" fmla="*/ 82623 w 633060"/>
                <a:gd name="connsiteY3" fmla="*/ 306998 h 357385"/>
                <a:gd name="connsiteX4" fmla="*/ 177873 w 633060"/>
                <a:gd name="connsiteY4" fmla="*/ 341288 h 357385"/>
                <a:gd name="connsiteX5" fmla="*/ 269313 w 633060"/>
                <a:gd name="connsiteY5" fmla="*/ 356528 h 357385"/>
                <a:gd name="connsiteX6" fmla="*/ 406473 w 633060"/>
                <a:gd name="connsiteY6" fmla="*/ 352718 h 357385"/>
                <a:gd name="connsiteX7" fmla="*/ 494103 w 633060"/>
                <a:gd name="connsiteY7" fmla="*/ 329858 h 357385"/>
                <a:gd name="connsiteX8" fmla="*/ 564588 w 633060"/>
                <a:gd name="connsiteY8" fmla="*/ 297473 h 357385"/>
                <a:gd name="connsiteX9" fmla="*/ 629358 w 633060"/>
                <a:gd name="connsiteY9" fmla="*/ 246038 h 357385"/>
                <a:gd name="connsiteX10" fmla="*/ 625547 w 633060"/>
                <a:gd name="connsiteY10" fmla="*/ 114593 h 357385"/>
                <a:gd name="connsiteX11" fmla="*/ 619993 w 633060"/>
                <a:gd name="connsiteY11" fmla="*/ 6008 h 357385"/>
                <a:gd name="connsiteX12" fmla="*/ 482673 w 633060"/>
                <a:gd name="connsiteY12" fmla="*/ 68873 h 357385"/>
                <a:gd name="connsiteX13" fmla="*/ 364563 w 633060"/>
                <a:gd name="connsiteY13" fmla="*/ 105068 h 357385"/>
                <a:gd name="connsiteX14" fmla="*/ 250263 w 633060"/>
                <a:gd name="connsiteY14" fmla="*/ 105068 h 357385"/>
                <a:gd name="connsiteX15" fmla="*/ 126039 w 633060"/>
                <a:gd name="connsiteY15" fmla="*/ 65063 h 357385"/>
                <a:gd name="connsiteX16" fmla="*/ 149 w 633060"/>
                <a:gd name="connsiteY16" fmla="*/ 7913 h 357385"/>
                <a:gd name="connsiteX0" fmla="*/ 149 w 633060"/>
                <a:gd name="connsiteY0" fmla="*/ 8166 h 357638"/>
                <a:gd name="connsiteX1" fmla="*/ 9913 w 633060"/>
                <a:gd name="connsiteY1" fmla="*/ 141516 h 357638"/>
                <a:gd name="connsiteX2" fmla="*/ 23568 w 633060"/>
                <a:gd name="connsiteY2" fmla="*/ 248196 h 357638"/>
                <a:gd name="connsiteX3" fmla="*/ 82623 w 633060"/>
                <a:gd name="connsiteY3" fmla="*/ 307251 h 357638"/>
                <a:gd name="connsiteX4" fmla="*/ 177873 w 633060"/>
                <a:gd name="connsiteY4" fmla="*/ 341541 h 357638"/>
                <a:gd name="connsiteX5" fmla="*/ 269313 w 633060"/>
                <a:gd name="connsiteY5" fmla="*/ 356781 h 357638"/>
                <a:gd name="connsiteX6" fmla="*/ 406473 w 633060"/>
                <a:gd name="connsiteY6" fmla="*/ 352971 h 357638"/>
                <a:gd name="connsiteX7" fmla="*/ 494103 w 633060"/>
                <a:gd name="connsiteY7" fmla="*/ 330111 h 357638"/>
                <a:gd name="connsiteX8" fmla="*/ 564588 w 633060"/>
                <a:gd name="connsiteY8" fmla="*/ 297726 h 357638"/>
                <a:gd name="connsiteX9" fmla="*/ 629358 w 633060"/>
                <a:gd name="connsiteY9" fmla="*/ 246291 h 357638"/>
                <a:gd name="connsiteX10" fmla="*/ 625547 w 633060"/>
                <a:gd name="connsiteY10" fmla="*/ 114846 h 357638"/>
                <a:gd name="connsiteX11" fmla="*/ 619993 w 633060"/>
                <a:gd name="connsiteY11" fmla="*/ 6261 h 357638"/>
                <a:gd name="connsiteX12" fmla="*/ 480688 w 633060"/>
                <a:gd name="connsiteY12" fmla="*/ 65316 h 357638"/>
                <a:gd name="connsiteX13" fmla="*/ 364563 w 633060"/>
                <a:gd name="connsiteY13" fmla="*/ 105321 h 357638"/>
                <a:gd name="connsiteX14" fmla="*/ 250263 w 633060"/>
                <a:gd name="connsiteY14" fmla="*/ 105321 h 357638"/>
                <a:gd name="connsiteX15" fmla="*/ 126039 w 633060"/>
                <a:gd name="connsiteY15" fmla="*/ 65316 h 357638"/>
                <a:gd name="connsiteX16" fmla="*/ 149 w 633060"/>
                <a:gd name="connsiteY16" fmla="*/ 8166 h 357638"/>
                <a:gd name="connsiteX0" fmla="*/ 149 w 633060"/>
                <a:gd name="connsiteY0" fmla="*/ 8166 h 357638"/>
                <a:gd name="connsiteX1" fmla="*/ 9913 w 633060"/>
                <a:gd name="connsiteY1" fmla="*/ 141516 h 357638"/>
                <a:gd name="connsiteX2" fmla="*/ 23568 w 633060"/>
                <a:gd name="connsiteY2" fmla="*/ 248196 h 357638"/>
                <a:gd name="connsiteX3" fmla="*/ 82623 w 633060"/>
                <a:gd name="connsiteY3" fmla="*/ 307251 h 357638"/>
                <a:gd name="connsiteX4" fmla="*/ 177873 w 633060"/>
                <a:gd name="connsiteY4" fmla="*/ 341541 h 357638"/>
                <a:gd name="connsiteX5" fmla="*/ 269313 w 633060"/>
                <a:gd name="connsiteY5" fmla="*/ 356781 h 357638"/>
                <a:gd name="connsiteX6" fmla="*/ 406473 w 633060"/>
                <a:gd name="connsiteY6" fmla="*/ 352971 h 357638"/>
                <a:gd name="connsiteX7" fmla="*/ 494103 w 633060"/>
                <a:gd name="connsiteY7" fmla="*/ 330111 h 357638"/>
                <a:gd name="connsiteX8" fmla="*/ 564588 w 633060"/>
                <a:gd name="connsiteY8" fmla="*/ 297726 h 357638"/>
                <a:gd name="connsiteX9" fmla="*/ 629358 w 633060"/>
                <a:gd name="connsiteY9" fmla="*/ 246291 h 357638"/>
                <a:gd name="connsiteX10" fmla="*/ 625547 w 633060"/>
                <a:gd name="connsiteY10" fmla="*/ 114846 h 357638"/>
                <a:gd name="connsiteX11" fmla="*/ 619993 w 633060"/>
                <a:gd name="connsiteY11" fmla="*/ 6261 h 357638"/>
                <a:gd name="connsiteX12" fmla="*/ 480688 w 633060"/>
                <a:gd name="connsiteY12" fmla="*/ 65316 h 357638"/>
                <a:gd name="connsiteX13" fmla="*/ 364563 w 633060"/>
                <a:gd name="connsiteY13" fmla="*/ 105321 h 357638"/>
                <a:gd name="connsiteX14" fmla="*/ 250263 w 633060"/>
                <a:gd name="connsiteY14" fmla="*/ 105321 h 357638"/>
                <a:gd name="connsiteX15" fmla="*/ 126039 w 633060"/>
                <a:gd name="connsiteY15" fmla="*/ 65316 h 357638"/>
                <a:gd name="connsiteX16" fmla="*/ 149 w 633060"/>
                <a:gd name="connsiteY16" fmla="*/ 8166 h 357638"/>
                <a:gd name="connsiteX0" fmla="*/ 149 w 633060"/>
                <a:gd name="connsiteY0" fmla="*/ 8166 h 357638"/>
                <a:gd name="connsiteX1" fmla="*/ 9913 w 633060"/>
                <a:gd name="connsiteY1" fmla="*/ 141516 h 357638"/>
                <a:gd name="connsiteX2" fmla="*/ 23568 w 633060"/>
                <a:gd name="connsiteY2" fmla="*/ 248196 h 357638"/>
                <a:gd name="connsiteX3" fmla="*/ 82623 w 633060"/>
                <a:gd name="connsiteY3" fmla="*/ 307251 h 357638"/>
                <a:gd name="connsiteX4" fmla="*/ 177873 w 633060"/>
                <a:gd name="connsiteY4" fmla="*/ 341541 h 357638"/>
                <a:gd name="connsiteX5" fmla="*/ 269313 w 633060"/>
                <a:gd name="connsiteY5" fmla="*/ 356781 h 357638"/>
                <a:gd name="connsiteX6" fmla="*/ 406473 w 633060"/>
                <a:gd name="connsiteY6" fmla="*/ 352971 h 357638"/>
                <a:gd name="connsiteX7" fmla="*/ 494103 w 633060"/>
                <a:gd name="connsiteY7" fmla="*/ 330111 h 357638"/>
                <a:gd name="connsiteX8" fmla="*/ 564588 w 633060"/>
                <a:gd name="connsiteY8" fmla="*/ 297726 h 357638"/>
                <a:gd name="connsiteX9" fmla="*/ 629358 w 633060"/>
                <a:gd name="connsiteY9" fmla="*/ 246291 h 357638"/>
                <a:gd name="connsiteX10" fmla="*/ 625547 w 633060"/>
                <a:gd name="connsiteY10" fmla="*/ 114846 h 357638"/>
                <a:gd name="connsiteX11" fmla="*/ 619993 w 633060"/>
                <a:gd name="connsiteY11" fmla="*/ 6261 h 357638"/>
                <a:gd name="connsiteX12" fmla="*/ 480688 w 633060"/>
                <a:gd name="connsiteY12" fmla="*/ 65316 h 357638"/>
                <a:gd name="connsiteX13" fmla="*/ 364563 w 633060"/>
                <a:gd name="connsiteY13" fmla="*/ 105321 h 357638"/>
                <a:gd name="connsiteX14" fmla="*/ 250263 w 633060"/>
                <a:gd name="connsiteY14" fmla="*/ 105321 h 357638"/>
                <a:gd name="connsiteX15" fmla="*/ 126039 w 633060"/>
                <a:gd name="connsiteY15" fmla="*/ 65316 h 357638"/>
                <a:gd name="connsiteX16" fmla="*/ 149 w 633060"/>
                <a:gd name="connsiteY16" fmla="*/ 8166 h 35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3060" h="357638">
                  <a:moveTo>
                    <a:pt x="149" y="8166"/>
                  </a:moveTo>
                  <a:cubicBezTo>
                    <a:pt x="-1121" y="61506"/>
                    <a:pt x="6010" y="101511"/>
                    <a:pt x="9913" y="141516"/>
                  </a:cubicBezTo>
                  <a:cubicBezTo>
                    <a:pt x="13816" y="181521"/>
                    <a:pt x="23568" y="233591"/>
                    <a:pt x="23568" y="248196"/>
                  </a:cubicBezTo>
                  <a:cubicBezTo>
                    <a:pt x="40078" y="280898"/>
                    <a:pt x="56906" y="291694"/>
                    <a:pt x="82623" y="307251"/>
                  </a:cubicBezTo>
                  <a:cubicBezTo>
                    <a:pt x="108340" y="322808"/>
                    <a:pt x="146758" y="333286"/>
                    <a:pt x="177873" y="341541"/>
                  </a:cubicBezTo>
                  <a:cubicBezTo>
                    <a:pt x="208988" y="349796"/>
                    <a:pt x="231213" y="354876"/>
                    <a:pt x="269313" y="356781"/>
                  </a:cubicBezTo>
                  <a:cubicBezTo>
                    <a:pt x="307413" y="358686"/>
                    <a:pt x="369008" y="357416"/>
                    <a:pt x="406473" y="352971"/>
                  </a:cubicBezTo>
                  <a:cubicBezTo>
                    <a:pt x="443938" y="348526"/>
                    <a:pt x="467751" y="339318"/>
                    <a:pt x="494103" y="330111"/>
                  </a:cubicBezTo>
                  <a:cubicBezTo>
                    <a:pt x="520455" y="320904"/>
                    <a:pt x="542046" y="311696"/>
                    <a:pt x="564588" y="297726"/>
                  </a:cubicBezTo>
                  <a:cubicBezTo>
                    <a:pt x="587131" y="283756"/>
                    <a:pt x="619198" y="276771"/>
                    <a:pt x="629358" y="246291"/>
                  </a:cubicBezTo>
                  <a:cubicBezTo>
                    <a:pt x="639518" y="215811"/>
                    <a:pt x="625547" y="189776"/>
                    <a:pt x="625547" y="114846"/>
                  </a:cubicBezTo>
                  <a:cubicBezTo>
                    <a:pt x="619752" y="62776"/>
                    <a:pt x="620388" y="64046"/>
                    <a:pt x="619993" y="6261"/>
                  </a:cubicBezTo>
                  <a:cubicBezTo>
                    <a:pt x="613643" y="-21044"/>
                    <a:pt x="523260" y="48806"/>
                    <a:pt x="480688" y="65316"/>
                  </a:cubicBezTo>
                  <a:cubicBezTo>
                    <a:pt x="438116" y="81826"/>
                    <a:pt x="402967" y="98653"/>
                    <a:pt x="364563" y="105321"/>
                  </a:cubicBezTo>
                  <a:cubicBezTo>
                    <a:pt x="326159" y="111989"/>
                    <a:pt x="290017" y="111989"/>
                    <a:pt x="250263" y="105321"/>
                  </a:cubicBezTo>
                  <a:cubicBezTo>
                    <a:pt x="210509" y="98654"/>
                    <a:pt x="167725" y="81509"/>
                    <a:pt x="126039" y="65316"/>
                  </a:cubicBezTo>
                  <a:cubicBezTo>
                    <a:pt x="84353" y="49124"/>
                    <a:pt x="12849" y="8166"/>
                    <a:pt x="149" y="8166"/>
                  </a:cubicBezTo>
                  <a:close/>
                </a:path>
              </a:pathLst>
            </a:custGeom>
            <a:solidFill>
              <a:schemeClr val="bg1">
                <a:lumMod val="75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grpSp>
      <p:grpSp>
        <p:nvGrpSpPr>
          <p:cNvPr id="45" name="Groupe 44">
            <a:extLst>
              <a:ext uri="{FF2B5EF4-FFF2-40B4-BE49-F238E27FC236}">
                <a16:creationId xmlns:a16="http://schemas.microsoft.com/office/drawing/2014/main" id="{45182613-60B4-9011-111B-91C7D13505F7}"/>
              </a:ext>
            </a:extLst>
          </p:cNvPr>
          <p:cNvGrpSpPr>
            <a:grpSpLocks noChangeAspect="1"/>
          </p:cNvGrpSpPr>
          <p:nvPr>
            <p:custDataLst>
              <p:tags r:id="rId7"/>
            </p:custDataLst>
          </p:nvPr>
        </p:nvGrpSpPr>
        <p:grpSpPr>
          <a:xfrm>
            <a:off x="6980567" y="892291"/>
            <a:ext cx="1455177" cy="1221879"/>
            <a:chOff x="3571792" y="2129840"/>
            <a:chExt cx="2252441" cy="1891324"/>
          </a:xfrm>
        </p:grpSpPr>
        <p:sp>
          <p:nvSpPr>
            <p:cNvPr id="20" name="Forme libre 2">
              <a:extLst>
                <a:ext uri="{FF2B5EF4-FFF2-40B4-BE49-F238E27FC236}">
                  <a16:creationId xmlns:a16="http://schemas.microsoft.com/office/drawing/2014/main" id="{2A79FEE0-F6B9-C5E4-48F4-2034FD05B7E8}"/>
                </a:ext>
              </a:extLst>
            </p:cNvPr>
            <p:cNvSpPr/>
            <p:nvPr/>
          </p:nvSpPr>
          <p:spPr>
            <a:xfrm>
              <a:off x="3571792" y="2129840"/>
              <a:ext cx="2252441" cy="1891324"/>
            </a:xfrm>
            <a:custGeom>
              <a:avLst/>
              <a:gdLst>
                <a:gd name="connsiteX0" fmla="*/ 559646 w 2292652"/>
                <a:gd name="connsiteY0" fmla="*/ 87086 h 1881052"/>
                <a:gd name="connsiteX1" fmla="*/ 733817 w 2292652"/>
                <a:gd name="connsiteY1" fmla="*/ 60960 h 1881052"/>
                <a:gd name="connsiteX2" fmla="*/ 838320 w 2292652"/>
                <a:gd name="connsiteY2" fmla="*/ 26126 h 1881052"/>
                <a:gd name="connsiteX3" fmla="*/ 899280 w 2292652"/>
                <a:gd name="connsiteY3" fmla="*/ 8709 h 1881052"/>
                <a:gd name="connsiteX4" fmla="*/ 1282457 w 2292652"/>
                <a:gd name="connsiteY4" fmla="*/ 0 h 1881052"/>
                <a:gd name="connsiteX5" fmla="*/ 1456629 w 2292652"/>
                <a:gd name="connsiteY5" fmla="*/ 8709 h 1881052"/>
                <a:gd name="connsiteX6" fmla="*/ 1508880 w 2292652"/>
                <a:gd name="connsiteY6" fmla="*/ 34834 h 1881052"/>
                <a:gd name="connsiteX7" fmla="*/ 1561132 w 2292652"/>
                <a:gd name="connsiteY7" fmla="*/ 52252 h 1881052"/>
                <a:gd name="connsiteX8" fmla="*/ 1639509 w 2292652"/>
                <a:gd name="connsiteY8" fmla="*/ 95794 h 1881052"/>
                <a:gd name="connsiteX9" fmla="*/ 1717886 w 2292652"/>
                <a:gd name="connsiteY9" fmla="*/ 130629 h 1881052"/>
                <a:gd name="connsiteX10" fmla="*/ 1744012 w 2292652"/>
                <a:gd name="connsiteY10" fmla="*/ 139337 h 1881052"/>
                <a:gd name="connsiteX11" fmla="*/ 1770137 w 2292652"/>
                <a:gd name="connsiteY11" fmla="*/ 156754 h 1881052"/>
                <a:gd name="connsiteX12" fmla="*/ 1787554 w 2292652"/>
                <a:gd name="connsiteY12" fmla="*/ 174172 h 1881052"/>
                <a:gd name="connsiteX13" fmla="*/ 1865932 w 2292652"/>
                <a:gd name="connsiteY13" fmla="*/ 200297 h 1881052"/>
                <a:gd name="connsiteX14" fmla="*/ 1892057 w 2292652"/>
                <a:gd name="connsiteY14" fmla="*/ 209006 h 1881052"/>
                <a:gd name="connsiteX15" fmla="*/ 1918183 w 2292652"/>
                <a:gd name="connsiteY15" fmla="*/ 217714 h 1881052"/>
                <a:gd name="connsiteX16" fmla="*/ 1935600 w 2292652"/>
                <a:gd name="connsiteY16" fmla="*/ 235132 h 1881052"/>
                <a:gd name="connsiteX17" fmla="*/ 1987852 w 2292652"/>
                <a:gd name="connsiteY17" fmla="*/ 269966 h 1881052"/>
                <a:gd name="connsiteX18" fmla="*/ 2013977 w 2292652"/>
                <a:gd name="connsiteY18" fmla="*/ 296092 h 1881052"/>
                <a:gd name="connsiteX19" fmla="*/ 2031394 w 2292652"/>
                <a:gd name="connsiteY19" fmla="*/ 322217 h 1881052"/>
                <a:gd name="connsiteX20" fmla="*/ 2057520 w 2292652"/>
                <a:gd name="connsiteY20" fmla="*/ 330926 h 1881052"/>
                <a:gd name="connsiteX21" fmla="*/ 2101063 w 2292652"/>
                <a:gd name="connsiteY21" fmla="*/ 365760 h 1881052"/>
                <a:gd name="connsiteX22" fmla="*/ 2127189 w 2292652"/>
                <a:gd name="connsiteY22" fmla="*/ 418012 h 1881052"/>
                <a:gd name="connsiteX23" fmla="*/ 2188149 w 2292652"/>
                <a:gd name="connsiteY23" fmla="*/ 487680 h 1881052"/>
                <a:gd name="connsiteX24" fmla="*/ 2196857 w 2292652"/>
                <a:gd name="connsiteY24" fmla="*/ 513806 h 1881052"/>
                <a:gd name="connsiteX25" fmla="*/ 2231692 w 2292652"/>
                <a:gd name="connsiteY25" fmla="*/ 557349 h 1881052"/>
                <a:gd name="connsiteX26" fmla="*/ 2249109 w 2292652"/>
                <a:gd name="connsiteY26" fmla="*/ 583474 h 1881052"/>
                <a:gd name="connsiteX27" fmla="*/ 2257817 w 2292652"/>
                <a:gd name="connsiteY27" fmla="*/ 609600 h 1881052"/>
                <a:gd name="connsiteX28" fmla="*/ 2292652 w 2292652"/>
                <a:gd name="connsiteY28" fmla="*/ 653143 h 1881052"/>
                <a:gd name="connsiteX29" fmla="*/ 2283943 w 2292652"/>
                <a:gd name="connsiteY29" fmla="*/ 783772 h 1881052"/>
                <a:gd name="connsiteX30" fmla="*/ 2266526 w 2292652"/>
                <a:gd name="connsiteY30" fmla="*/ 836023 h 1881052"/>
                <a:gd name="connsiteX31" fmla="*/ 2249109 w 2292652"/>
                <a:gd name="connsiteY31" fmla="*/ 888274 h 1881052"/>
                <a:gd name="connsiteX32" fmla="*/ 2240400 w 2292652"/>
                <a:gd name="connsiteY32" fmla="*/ 914400 h 1881052"/>
                <a:gd name="connsiteX33" fmla="*/ 2222983 w 2292652"/>
                <a:gd name="connsiteY33" fmla="*/ 940526 h 1881052"/>
                <a:gd name="connsiteX34" fmla="*/ 2196857 w 2292652"/>
                <a:gd name="connsiteY34" fmla="*/ 1001486 h 1881052"/>
                <a:gd name="connsiteX35" fmla="*/ 2179440 w 2292652"/>
                <a:gd name="connsiteY35" fmla="*/ 1053737 h 1881052"/>
                <a:gd name="connsiteX36" fmla="*/ 2162023 w 2292652"/>
                <a:gd name="connsiteY36" fmla="*/ 1079863 h 1881052"/>
                <a:gd name="connsiteX37" fmla="*/ 2153314 w 2292652"/>
                <a:gd name="connsiteY37" fmla="*/ 1105989 h 1881052"/>
                <a:gd name="connsiteX38" fmla="*/ 2109772 w 2292652"/>
                <a:gd name="connsiteY38" fmla="*/ 1158240 h 1881052"/>
                <a:gd name="connsiteX39" fmla="*/ 2101063 w 2292652"/>
                <a:gd name="connsiteY39" fmla="*/ 1184366 h 1881052"/>
                <a:gd name="connsiteX40" fmla="*/ 2083646 w 2292652"/>
                <a:gd name="connsiteY40" fmla="*/ 1210492 h 1881052"/>
                <a:gd name="connsiteX41" fmla="*/ 2066229 w 2292652"/>
                <a:gd name="connsiteY41" fmla="*/ 1262743 h 1881052"/>
                <a:gd name="connsiteX42" fmla="*/ 2005269 w 2292652"/>
                <a:gd name="connsiteY42" fmla="*/ 1341120 h 1881052"/>
                <a:gd name="connsiteX43" fmla="*/ 1996560 w 2292652"/>
                <a:gd name="connsiteY43" fmla="*/ 1367246 h 1881052"/>
                <a:gd name="connsiteX44" fmla="*/ 1970434 w 2292652"/>
                <a:gd name="connsiteY44" fmla="*/ 1393372 h 1881052"/>
                <a:gd name="connsiteX45" fmla="*/ 1892057 w 2292652"/>
                <a:gd name="connsiteY45" fmla="*/ 1436914 h 1881052"/>
                <a:gd name="connsiteX46" fmla="*/ 1813680 w 2292652"/>
                <a:gd name="connsiteY46" fmla="*/ 1480457 h 1881052"/>
                <a:gd name="connsiteX47" fmla="*/ 1796263 w 2292652"/>
                <a:gd name="connsiteY47" fmla="*/ 1506583 h 1881052"/>
                <a:gd name="connsiteX48" fmla="*/ 1744012 w 2292652"/>
                <a:gd name="connsiteY48" fmla="*/ 1524000 h 1881052"/>
                <a:gd name="connsiteX49" fmla="*/ 1700469 w 2292652"/>
                <a:gd name="connsiteY49" fmla="*/ 1550126 h 1881052"/>
                <a:gd name="connsiteX50" fmla="*/ 1674343 w 2292652"/>
                <a:gd name="connsiteY50" fmla="*/ 1567543 h 1881052"/>
                <a:gd name="connsiteX51" fmla="*/ 1648217 w 2292652"/>
                <a:gd name="connsiteY51" fmla="*/ 1576252 h 1881052"/>
                <a:gd name="connsiteX52" fmla="*/ 1622092 w 2292652"/>
                <a:gd name="connsiteY52" fmla="*/ 1593669 h 1881052"/>
                <a:gd name="connsiteX53" fmla="*/ 1604674 w 2292652"/>
                <a:gd name="connsiteY53" fmla="*/ 1611086 h 1881052"/>
                <a:gd name="connsiteX54" fmla="*/ 1578549 w 2292652"/>
                <a:gd name="connsiteY54" fmla="*/ 1619794 h 1881052"/>
                <a:gd name="connsiteX55" fmla="*/ 1526297 w 2292652"/>
                <a:gd name="connsiteY55" fmla="*/ 1654629 h 1881052"/>
                <a:gd name="connsiteX56" fmla="*/ 1500172 w 2292652"/>
                <a:gd name="connsiteY56" fmla="*/ 1672046 h 1881052"/>
                <a:gd name="connsiteX57" fmla="*/ 1482754 w 2292652"/>
                <a:gd name="connsiteY57" fmla="*/ 1689463 h 1881052"/>
                <a:gd name="connsiteX58" fmla="*/ 1404377 w 2292652"/>
                <a:gd name="connsiteY58" fmla="*/ 1733006 h 1881052"/>
                <a:gd name="connsiteX59" fmla="*/ 1378252 w 2292652"/>
                <a:gd name="connsiteY59" fmla="*/ 1759132 h 1881052"/>
                <a:gd name="connsiteX60" fmla="*/ 1326000 w 2292652"/>
                <a:gd name="connsiteY60" fmla="*/ 1776549 h 1881052"/>
                <a:gd name="connsiteX61" fmla="*/ 1273749 w 2292652"/>
                <a:gd name="connsiteY61" fmla="*/ 1811383 h 1881052"/>
                <a:gd name="connsiteX62" fmla="*/ 1247623 w 2292652"/>
                <a:gd name="connsiteY62" fmla="*/ 1828800 h 1881052"/>
                <a:gd name="connsiteX63" fmla="*/ 1186663 w 2292652"/>
                <a:gd name="connsiteY63" fmla="*/ 1846217 h 1881052"/>
                <a:gd name="connsiteX64" fmla="*/ 942823 w 2292652"/>
                <a:gd name="connsiteY64" fmla="*/ 1846217 h 1881052"/>
                <a:gd name="connsiteX65" fmla="*/ 864446 w 2292652"/>
                <a:gd name="connsiteY65" fmla="*/ 1872343 h 1881052"/>
                <a:gd name="connsiteX66" fmla="*/ 838320 w 2292652"/>
                <a:gd name="connsiteY66" fmla="*/ 1881052 h 1881052"/>
                <a:gd name="connsiteX67" fmla="*/ 646732 w 2292652"/>
                <a:gd name="connsiteY67" fmla="*/ 1863634 h 1881052"/>
                <a:gd name="connsiteX68" fmla="*/ 620606 w 2292652"/>
                <a:gd name="connsiteY68" fmla="*/ 1854926 h 1881052"/>
                <a:gd name="connsiteX69" fmla="*/ 594480 w 2292652"/>
                <a:gd name="connsiteY69" fmla="*/ 1837509 h 1881052"/>
                <a:gd name="connsiteX70" fmla="*/ 568354 w 2292652"/>
                <a:gd name="connsiteY70" fmla="*/ 1793966 h 1881052"/>
                <a:gd name="connsiteX71" fmla="*/ 542229 w 2292652"/>
                <a:gd name="connsiteY71" fmla="*/ 1776549 h 1881052"/>
                <a:gd name="connsiteX72" fmla="*/ 489977 w 2292652"/>
                <a:gd name="connsiteY72" fmla="*/ 1724297 h 1881052"/>
                <a:gd name="connsiteX73" fmla="*/ 437726 w 2292652"/>
                <a:gd name="connsiteY73" fmla="*/ 1706880 h 1881052"/>
                <a:gd name="connsiteX74" fmla="*/ 411600 w 2292652"/>
                <a:gd name="connsiteY74" fmla="*/ 1689463 h 1881052"/>
                <a:gd name="connsiteX75" fmla="*/ 385474 w 2292652"/>
                <a:gd name="connsiteY75" fmla="*/ 1663337 h 1881052"/>
                <a:gd name="connsiteX76" fmla="*/ 350640 w 2292652"/>
                <a:gd name="connsiteY76" fmla="*/ 1654629 h 1881052"/>
                <a:gd name="connsiteX77" fmla="*/ 272263 w 2292652"/>
                <a:gd name="connsiteY77" fmla="*/ 1611086 h 1881052"/>
                <a:gd name="connsiteX78" fmla="*/ 220012 w 2292652"/>
                <a:gd name="connsiteY78" fmla="*/ 1576252 h 1881052"/>
                <a:gd name="connsiteX79" fmla="*/ 202594 w 2292652"/>
                <a:gd name="connsiteY79" fmla="*/ 1558834 h 1881052"/>
                <a:gd name="connsiteX80" fmla="*/ 185177 w 2292652"/>
                <a:gd name="connsiteY80" fmla="*/ 1532709 h 1881052"/>
                <a:gd name="connsiteX81" fmla="*/ 159052 w 2292652"/>
                <a:gd name="connsiteY81" fmla="*/ 1515292 h 1881052"/>
                <a:gd name="connsiteX82" fmla="*/ 150343 w 2292652"/>
                <a:gd name="connsiteY82" fmla="*/ 1489166 h 1881052"/>
                <a:gd name="connsiteX83" fmla="*/ 115509 w 2292652"/>
                <a:gd name="connsiteY83" fmla="*/ 1410789 h 1881052"/>
                <a:gd name="connsiteX84" fmla="*/ 89383 w 2292652"/>
                <a:gd name="connsiteY84" fmla="*/ 1297577 h 1881052"/>
                <a:gd name="connsiteX85" fmla="*/ 80674 w 2292652"/>
                <a:gd name="connsiteY85" fmla="*/ 1271452 h 1881052"/>
                <a:gd name="connsiteX86" fmla="*/ 63257 w 2292652"/>
                <a:gd name="connsiteY86" fmla="*/ 1193074 h 1881052"/>
                <a:gd name="connsiteX87" fmla="*/ 54549 w 2292652"/>
                <a:gd name="connsiteY87" fmla="*/ 1166949 h 1881052"/>
                <a:gd name="connsiteX88" fmla="*/ 28423 w 2292652"/>
                <a:gd name="connsiteY88" fmla="*/ 1071154 h 1881052"/>
                <a:gd name="connsiteX89" fmla="*/ 19714 w 2292652"/>
                <a:gd name="connsiteY89" fmla="*/ 1045029 h 1881052"/>
                <a:gd name="connsiteX90" fmla="*/ 11006 w 2292652"/>
                <a:gd name="connsiteY90" fmla="*/ 1018903 h 1881052"/>
                <a:gd name="connsiteX91" fmla="*/ 11006 w 2292652"/>
                <a:gd name="connsiteY91" fmla="*/ 783772 h 1881052"/>
                <a:gd name="connsiteX92" fmla="*/ 45840 w 2292652"/>
                <a:gd name="connsiteY92" fmla="*/ 705394 h 1881052"/>
                <a:gd name="connsiteX93" fmla="*/ 80674 w 2292652"/>
                <a:gd name="connsiteY93" fmla="*/ 583474 h 1881052"/>
                <a:gd name="connsiteX94" fmla="*/ 89383 w 2292652"/>
                <a:gd name="connsiteY94" fmla="*/ 557349 h 1881052"/>
                <a:gd name="connsiteX95" fmla="*/ 115509 w 2292652"/>
                <a:gd name="connsiteY95" fmla="*/ 452846 h 1881052"/>
                <a:gd name="connsiteX96" fmla="*/ 132926 w 2292652"/>
                <a:gd name="connsiteY96" fmla="*/ 400594 h 1881052"/>
                <a:gd name="connsiteX97" fmla="*/ 150343 w 2292652"/>
                <a:gd name="connsiteY97" fmla="*/ 374469 h 1881052"/>
                <a:gd name="connsiteX98" fmla="*/ 176469 w 2292652"/>
                <a:gd name="connsiteY98" fmla="*/ 322217 h 1881052"/>
                <a:gd name="connsiteX99" fmla="*/ 202594 w 2292652"/>
                <a:gd name="connsiteY99" fmla="*/ 304800 h 1881052"/>
                <a:gd name="connsiteX100" fmla="*/ 246137 w 2292652"/>
                <a:gd name="connsiteY100" fmla="*/ 269966 h 1881052"/>
                <a:gd name="connsiteX101" fmla="*/ 280972 w 2292652"/>
                <a:gd name="connsiteY101" fmla="*/ 226423 h 1881052"/>
                <a:gd name="connsiteX102" fmla="*/ 333223 w 2292652"/>
                <a:gd name="connsiteY102" fmla="*/ 191589 h 1881052"/>
                <a:gd name="connsiteX103" fmla="*/ 359349 w 2292652"/>
                <a:gd name="connsiteY103" fmla="*/ 174172 h 1881052"/>
                <a:gd name="connsiteX104" fmla="*/ 402892 w 2292652"/>
                <a:gd name="connsiteY104" fmla="*/ 139337 h 1881052"/>
                <a:gd name="connsiteX105" fmla="*/ 429017 w 2292652"/>
                <a:gd name="connsiteY105" fmla="*/ 130629 h 1881052"/>
                <a:gd name="connsiteX106" fmla="*/ 455143 w 2292652"/>
                <a:gd name="connsiteY106" fmla="*/ 113212 h 1881052"/>
                <a:gd name="connsiteX107" fmla="*/ 472560 w 2292652"/>
                <a:gd name="connsiteY107" fmla="*/ 95794 h 1881052"/>
                <a:gd name="connsiteX108" fmla="*/ 559646 w 2292652"/>
                <a:gd name="connsiteY108" fmla="*/ 87086 h 1881052"/>
                <a:gd name="connsiteX0" fmla="*/ 559646 w 2292652"/>
                <a:gd name="connsiteY0" fmla="*/ 87086 h 1881052"/>
                <a:gd name="connsiteX1" fmla="*/ 733817 w 2292652"/>
                <a:gd name="connsiteY1" fmla="*/ 60960 h 1881052"/>
                <a:gd name="connsiteX2" fmla="*/ 838320 w 2292652"/>
                <a:gd name="connsiteY2" fmla="*/ 26126 h 1881052"/>
                <a:gd name="connsiteX3" fmla="*/ 899280 w 2292652"/>
                <a:gd name="connsiteY3" fmla="*/ 8709 h 1881052"/>
                <a:gd name="connsiteX4" fmla="*/ 1282457 w 2292652"/>
                <a:gd name="connsiteY4" fmla="*/ 0 h 1881052"/>
                <a:gd name="connsiteX5" fmla="*/ 1456629 w 2292652"/>
                <a:gd name="connsiteY5" fmla="*/ 8709 h 1881052"/>
                <a:gd name="connsiteX6" fmla="*/ 1561132 w 2292652"/>
                <a:gd name="connsiteY6" fmla="*/ 52252 h 1881052"/>
                <a:gd name="connsiteX7" fmla="*/ 1639509 w 2292652"/>
                <a:gd name="connsiteY7" fmla="*/ 95794 h 1881052"/>
                <a:gd name="connsiteX8" fmla="*/ 1717886 w 2292652"/>
                <a:gd name="connsiteY8" fmla="*/ 130629 h 1881052"/>
                <a:gd name="connsiteX9" fmla="*/ 1744012 w 2292652"/>
                <a:gd name="connsiteY9" fmla="*/ 139337 h 1881052"/>
                <a:gd name="connsiteX10" fmla="*/ 1770137 w 2292652"/>
                <a:gd name="connsiteY10" fmla="*/ 156754 h 1881052"/>
                <a:gd name="connsiteX11" fmla="*/ 1787554 w 2292652"/>
                <a:gd name="connsiteY11" fmla="*/ 174172 h 1881052"/>
                <a:gd name="connsiteX12" fmla="*/ 1865932 w 2292652"/>
                <a:gd name="connsiteY12" fmla="*/ 200297 h 1881052"/>
                <a:gd name="connsiteX13" fmla="*/ 1892057 w 2292652"/>
                <a:gd name="connsiteY13" fmla="*/ 209006 h 1881052"/>
                <a:gd name="connsiteX14" fmla="*/ 1918183 w 2292652"/>
                <a:gd name="connsiteY14" fmla="*/ 217714 h 1881052"/>
                <a:gd name="connsiteX15" fmla="*/ 1935600 w 2292652"/>
                <a:gd name="connsiteY15" fmla="*/ 235132 h 1881052"/>
                <a:gd name="connsiteX16" fmla="*/ 1987852 w 2292652"/>
                <a:gd name="connsiteY16" fmla="*/ 269966 h 1881052"/>
                <a:gd name="connsiteX17" fmla="*/ 2013977 w 2292652"/>
                <a:gd name="connsiteY17" fmla="*/ 296092 h 1881052"/>
                <a:gd name="connsiteX18" fmla="*/ 2031394 w 2292652"/>
                <a:gd name="connsiteY18" fmla="*/ 322217 h 1881052"/>
                <a:gd name="connsiteX19" fmla="*/ 2057520 w 2292652"/>
                <a:gd name="connsiteY19" fmla="*/ 330926 h 1881052"/>
                <a:gd name="connsiteX20" fmla="*/ 2101063 w 2292652"/>
                <a:gd name="connsiteY20" fmla="*/ 365760 h 1881052"/>
                <a:gd name="connsiteX21" fmla="*/ 2127189 w 2292652"/>
                <a:gd name="connsiteY21" fmla="*/ 418012 h 1881052"/>
                <a:gd name="connsiteX22" fmla="*/ 2188149 w 2292652"/>
                <a:gd name="connsiteY22" fmla="*/ 487680 h 1881052"/>
                <a:gd name="connsiteX23" fmla="*/ 2196857 w 2292652"/>
                <a:gd name="connsiteY23" fmla="*/ 513806 h 1881052"/>
                <a:gd name="connsiteX24" fmla="*/ 2231692 w 2292652"/>
                <a:gd name="connsiteY24" fmla="*/ 557349 h 1881052"/>
                <a:gd name="connsiteX25" fmla="*/ 2249109 w 2292652"/>
                <a:gd name="connsiteY25" fmla="*/ 583474 h 1881052"/>
                <a:gd name="connsiteX26" fmla="*/ 2257817 w 2292652"/>
                <a:gd name="connsiteY26" fmla="*/ 609600 h 1881052"/>
                <a:gd name="connsiteX27" fmla="*/ 2292652 w 2292652"/>
                <a:gd name="connsiteY27" fmla="*/ 653143 h 1881052"/>
                <a:gd name="connsiteX28" fmla="*/ 2283943 w 2292652"/>
                <a:gd name="connsiteY28" fmla="*/ 783772 h 1881052"/>
                <a:gd name="connsiteX29" fmla="*/ 2266526 w 2292652"/>
                <a:gd name="connsiteY29" fmla="*/ 836023 h 1881052"/>
                <a:gd name="connsiteX30" fmla="*/ 2249109 w 2292652"/>
                <a:gd name="connsiteY30" fmla="*/ 888274 h 1881052"/>
                <a:gd name="connsiteX31" fmla="*/ 2240400 w 2292652"/>
                <a:gd name="connsiteY31" fmla="*/ 914400 h 1881052"/>
                <a:gd name="connsiteX32" fmla="*/ 2222983 w 2292652"/>
                <a:gd name="connsiteY32" fmla="*/ 940526 h 1881052"/>
                <a:gd name="connsiteX33" fmla="*/ 2196857 w 2292652"/>
                <a:gd name="connsiteY33" fmla="*/ 1001486 h 1881052"/>
                <a:gd name="connsiteX34" fmla="*/ 2179440 w 2292652"/>
                <a:gd name="connsiteY34" fmla="*/ 1053737 h 1881052"/>
                <a:gd name="connsiteX35" fmla="*/ 2162023 w 2292652"/>
                <a:gd name="connsiteY35" fmla="*/ 1079863 h 1881052"/>
                <a:gd name="connsiteX36" fmla="*/ 2153314 w 2292652"/>
                <a:gd name="connsiteY36" fmla="*/ 1105989 h 1881052"/>
                <a:gd name="connsiteX37" fmla="*/ 2109772 w 2292652"/>
                <a:gd name="connsiteY37" fmla="*/ 1158240 h 1881052"/>
                <a:gd name="connsiteX38" fmla="*/ 2101063 w 2292652"/>
                <a:gd name="connsiteY38" fmla="*/ 1184366 h 1881052"/>
                <a:gd name="connsiteX39" fmla="*/ 2083646 w 2292652"/>
                <a:gd name="connsiteY39" fmla="*/ 1210492 h 1881052"/>
                <a:gd name="connsiteX40" fmla="*/ 2066229 w 2292652"/>
                <a:gd name="connsiteY40" fmla="*/ 1262743 h 1881052"/>
                <a:gd name="connsiteX41" fmla="*/ 2005269 w 2292652"/>
                <a:gd name="connsiteY41" fmla="*/ 1341120 h 1881052"/>
                <a:gd name="connsiteX42" fmla="*/ 1996560 w 2292652"/>
                <a:gd name="connsiteY42" fmla="*/ 1367246 h 1881052"/>
                <a:gd name="connsiteX43" fmla="*/ 1970434 w 2292652"/>
                <a:gd name="connsiteY43" fmla="*/ 1393372 h 1881052"/>
                <a:gd name="connsiteX44" fmla="*/ 1892057 w 2292652"/>
                <a:gd name="connsiteY44" fmla="*/ 1436914 h 1881052"/>
                <a:gd name="connsiteX45" fmla="*/ 1813680 w 2292652"/>
                <a:gd name="connsiteY45" fmla="*/ 1480457 h 1881052"/>
                <a:gd name="connsiteX46" fmla="*/ 1796263 w 2292652"/>
                <a:gd name="connsiteY46" fmla="*/ 1506583 h 1881052"/>
                <a:gd name="connsiteX47" fmla="*/ 1744012 w 2292652"/>
                <a:gd name="connsiteY47" fmla="*/ 1524000 h 1881052"/>
                <a:gd name="connsiteX48" fmla="*/ 1700469 w 2292652"/>
                <a:gd name="connsiteY48" fmla="*/ 1550126 h 1881052"/>
                <a:gd name="connsiteX49" fmla="*/ 1674343 w 2292652"/>
                <a:gd name="connsiteY49" fmla="*/ 1567543 h 1881052"/>
                <a:gd name="connsiteX50" fmla="*/ 1648217 w 2292652"/>
                <a:gd name="connsiteY50" fmla="*/ 1576252 h 1881052"/>
                <a:gd name="connsiteX51" fmla="*/ 1622092 w 2292652"/>
                <a:gd name="connsiteY51" fmla="*/ 1593669 h 1881052"/>
                <a:gd name="connsiteX52" fmla="*/ 1604674 w 2292652"/>
                <a:gd name="connsiteY52" fmla="*/ 1611086 h 1881052"/>
                <a:gd name="connsiteX53" fmla="*/ 1578549 w 2292652"/>
                <a:gd name="connsiteY53" fmla="*/ 1619794 h 1881052"/>
                <a:gd name="connsiteX54" fmla="*/ 1526297 w 2292652"/>
                <a:gd name="connsiteY54" fmla="*/ 1654629 h 1881052"/>
                <a:gd name="connsiteX55" fmla="*/ 1500172 w 2292652"/>
                <a:gd name="connsiteY55" fmla="*/ 1672046 h 1881052"/>
                <a:gd name="connsiteX56" fmla="*/ 1482754 w 2292652"/>
                <a:gd name="connsiteY56" fmla="*/ 1689463 h 1881052"/>
                <a:gd name="connsiteX57" fmla="*/ 1404377 w 2292652"/>
                <a:gd name="connsiteY57" fmla="*/ 1733006 h 1881052"/>
                <a:gd name="connsiteX58" fmla="*/ 1378252 w 2292652"/>
                <a:gd name="connsiteY58" fmla="*/ 1759132 h 1881052"/>
                <a:gd name="connsiteX59" fmla="*/ 1326000 w 2292652"/>
                <a:gd name="connsiteY59" fmla="*/ 1776549 h 1881052"/>
                <a:gd name="connsiteX60" fmla="*/ 1273749 w 2292652"/>
                <a:gd name="connsiteY60" fmla="*/ 1811383 h 1881052"/>
                <a:gd name="connsiteX61" fmla="*/ 1247623 w 2292652"/>
                <a:gd name="connsiteY61" fmla="*/ 1828800 h 1881052"/>
                <a:gd name="connsiteX62" fmla="*/ 1186663 w 2292652"/>
                <a:gd name="connsiteY62" fmla="*/ 1846217 h 1881052"/>
                <a:gd name="connsiteX63" fmla="*/ 942823 w 2292652"/>
                <a:gd name="connsiteY63" fmla="*/ 1846217 h 1881052"/>
                <a:gd name="connsiteX64" fmla="*/ 864446 w 2292652"/>
                <a:gd name="connsiteY64" fmla="*/ 1872343 h 1881052"/>
                <a:gd name="connsiteX65" fmla="*/ 838320 w 2292652"/>
                <a:gd name="connsiteY65" fmla="*/ 1881052 h 1881052"/>
                <a:gd name="connsiteX66" fmla="*/ 646732 w 2292652"/>
                <a:gd name="connsiteY66" fmla="*/ 1863634 h 1881052"/>
                <a:gd name="connsiteX67" fmla="*/ 620606 w 2292652"/>
                <a:gd name="connsiteY67" fmla="*/ 1854926 h 1881052"/>
                <a:gd name="connsiteX68" fmla="*/ 594480 w 2292652"/>
                <a:gd name="connsiteY68" fmla="*/ 1837509 h 1881052"/>
                <a:gd name="connsiteX69" fmla="*/ 568354 w 2292652"/>
                <a:gd name="connsiteY69" fmla="*/ 1793966 h 1881052"/>
                <a:gd name="connsiteX70" fmla="*/ 542229 w 2292652"/>
                <a:gd name="connsiteY70" fmla="*/ 1776549 h 1881052"/>
                <a:gd name="connsiteX71" fmla="*/ 489977 w 2292652"/>
                <a:gd name="connsiteY71" fmla="*/ 1724297 h 1881052"/>
                <a:gd name="connsiteX72" fmla="*/ 437726 w 2292652"/>
                <a:gd name="connsiteY72" fmla="*/ 1706880 h 1881052"/>
                <a:gd name="connsiteX73" fmla="*/ 411600 w 2292652"/>
                <a:gd name="connsiteY73" fmla="*/ 1689463 h 1881052"/>
                <a:gd name="connsiteX74" fmla="*/ 385474 w 2292652"/>
                <a:gd name="connsiteY74" fmla="*/ 1663337 h 1881052"/>
                <a:gd name="connsiteX75" fmla="*/ 350640 w 2292652"/>
                <a:gd name="connsiteY75" fmla="*/ 1654629 h 1881052"/>
                <a:gd name="connsiteX76" fmla="*/ 272263 w 2292652"/>
                <a:gd name="connsiteY76" fmla="*/ 1611086 h 1881052"/>
                <a:gd name="connsiteX77" fmla="*/ 220012 w 2292652"/>
                <a:gd name="connsiteY77" fmla="*/ 1576252 h 1881052"/>
                <a:gd name="connsiteX78" fmla="*/ 202594 w 2292652"/>
                <a:gd name="connsiteY78" fmla="*/ 1558834 h 1881052"/>
                <a:gd name="connsiteX79" fmla="*/ 185177 w 2292652"/>
                <a:gd name="connsiteY79" fmla="*/ 1532709 h 1881052"/>
                <a:gd name="connsiteX80" fmla="*/ 159052 w 2292652"/>
                <a:gd name="connsiteY80" fmla="*/ 1515292 h 1881052"/>
                <a:gd name="connsiteX81" fmla="*/ 150343 w 2292652"/>
                <a:gd name="connsiteY81" fmla="*/ 1489166 h 1881052"/>
                <a:gd name="connsiteX82" fmla="*/ 115509 w 2292652"/>
                <a:gd name="connsiteY82" fmla="*/ 1410789 h 1881052"/>
                <a:gd name="connsiteX83" fmla="*/ 89383 w 2292652"/>
                <a:gd name="connsiteY83" fmla="*/ 1297577 h 1881052"/>
                <a:gd name="connsiteX84" fmla="*/ 80674 w 2292652"/>
                <a:gd name="connsiteY84" fmla="*/ 1271452 h 1881052"/>
                <a:gd name="connsiteX85" fmla="*/ 63257 w 2292652"/>
                <a:gd name="connsiteY85" fmla="*/ 1193074 h 1881052"/>
                <a:gd name="connsiteX86" fmla="*/ 54549 w 2292652"/>
                <a:gd name="connsiteY86" fmla="*/ 1166949 h 1881052"/>
                <a:gd name="connsiteX87" fmla="*/ 28423 w 2292652"/>
                <a:gd name="connsiteY87" fmla="*/ 1071154 h 1881052"/>
                <a:gd name="connsiteX88" fmla="*/ 19714 w 2292652"/>
                <a:gd name="connsiteY88" fmla="*/ 1045029 h 1881052"/>
                <a:gd name="connsiteX89" fmla="*/ 11006 w 2292652"/>
                <a:gd name="connsiteY89" fmla="*/ 1018903 h 1881052"/>
                <a:gd name="connsiteX90" fmla="*/ 11006 w 2292652"/>
                <a:gd name="connsiteY90" fmla="*/ 783772 h 1881052"/>
                <a:gd name="connsiteX91" fmla="*/ 45840 w 2292652"/>
                <a:gd name="connsiteY91" fmla="*/ 705394 h 1881052"/>
                <a:gd name="connsiteX92" fmla="*/ 80674 w 2292652"/>
                <a:gd name="connsiteY92" fmla="*/ 583474 h 1881052"/>
                <a:gd name="connsiteX93" fmla="*/ 89383 w 2292652"/>
                <a:gd name="connsiteY93" fmla="*/ 557349 h 1881052"/>
                <a:gd name="connsiteX94" fmla="*/ 115509 w 2292652"/>
                <a:gd name="connsiteY94" fmla="*/ 452846 h 1881052"/>
                <a:gd name="connsiteX95" fmla="*/ 132926 w 2292652"/>
                <a:gd name="connsiteY95" fmla="*/ 400594 h 1881052"/>
                <a:gd name="connsiteX96" fmla="*/ 150343 w 2292652"/>
                <a:gd name="connsiteY96" fmla="*/ 374469 h 1881052"/>
                <a:gd name="connsiteX97" fmla="*/ 176469 w 2292652"/>
                <a:gd name="connsiteY97" fmla="*/ 322217 h 1881052"/>
                <a:gd name="connsiteX98" fmla="*/ 202594 w 2292652"/>
                <a:gd name="connsiteY98" fmla="*/ 304800 h 1881052"/>
                <a:gd name="connsiteX99" fmla="*/ 246137 w 2292652"/>
                <a:gd name="connsiteY99" fmla="*/ 269966 h 1881052"/>
                <a:gd name="connsiteX100" fmla="*/ 280972 w 2292652"/>
                <a:gd name="connsiteY100" fmla="*/ 226423 h 1881052"/>
                <a:gd name="connsiteX101" fmla="*/ 333223 w 2292652"/>
                <a:gd name="connsiteY101" fmla="*/ 191589 h 1881052"/>
                <a:gd name="connsiteX102" fmla="*/ 359349 w 2292652"/>
                <a:gd name="connsiteY102" fmla="*/ 174172 h 1881052"/>
                <a:gd name="connsiteX103" fmla="*/ 402892 w 2292652"/>
                <a:gd name="connsiteY103" fmla="*/ 139337 h 1881052"/>
                <a:gd name="connsiteX104" fmla="*/ 429017 w 2292652"/>
                <a:gd name="connsiteY104" fmla="*/ 130629 h 1881052"/>
                <a:gd name="connsiteX105" fmla="*/ 455143 w 2292652"/>
                <a:gd name="connsiteY105" fmla="*/ 113212 h 1881052"/>
                <a:gd name="connsiteX106" fmla="*/ 472560 w 2292652"/>
                <a:gd name="connsiteY106" fmla="*/ 95794 h 1881052"/>
                <a:gd name="connsiteX107" fmla="*/ 559646 w 2292652"/>
                <a:gd name="connsiteY107" fmla="*/ 87086 h 1881052"/>
                <a:gd name="connsiteX0" fmla="*/ 559646 w 2292652"/>
                <a:gd name="connsiteY0" fmla="*/ 87086 h 1881052"/>
                <a:gd name="connsiteX1" fmla="*/ 733817 w 2292652"/>
                <a:gd name="connsiteY1" fmla="*/ 60960 h 1881052"/>
                <a:gd name="connsiteX2" fmla="*/ 838320 w 2292652"/>
                <a:gd name="connsiteY2" fmla="*/ 26126 h 1881052"/>
                <a:gd name="connsiteX3" fmla="*/ 899280 w 2292652"/>
                <a:gd name="connsiteY3" fmla="*/ 8709 h 1881052"/>
                <a:gd name="connsiteX4" fmla="*/ 1282457 w 2292652"/>
                <a:gd name="connsiteY4" fmla="*/ 0 h 1881052"/>
                <a:gd name="connsiteX5" fmla="*/ 1456629 w 2292652"/>
                <a:gd name="connsiteY5" fmla="*/ 8709 h 1881052"/>
                <a:gd name="connsiteX6" fmla="*/ 1561132 w 2292652"/>
                <a:gd name="connsiteY6" fmla="*/ 52252 h 1881052"/>
                <a:gd name="connsiteX7" fmla="*/ 1639509 w 2292652"/>
                <a:gd name="connsiteY7" fmla="*/ 95794 h 1881052"/>
                <a:gd name="connsiteX8" fmla="*/ 1744012 w 2292652"/>
                <a:gd name="connsiteY8" fmla="*/ 139337 h 1881052"/>
                <a:gd name="connsiteX9" fmla="*/ 1770137 w 2292652"/>
                <a:gd name="connsiteY9" fmla="*/ 156754 h 1881052"/>
                <a:gd name="connsiteX10" fmla="*/ 1787554 w 2292652"/>
                <a:gd name="connsiteY10" fmla="*/ 174172 h 1881052"/>
                <a:gd name="connsiteX11" fmla="*/ 1865932 w 2292652"/>
                <a:gd name="connsiteY11" fmla="*/ 200297 h 1881052"/>
                <a:gd name="connsiteX12" fmla="*/ 1892057 w 2292652"/>
                <a:gd name="connsiteY12" fmla="*/ 209006 h 1881052"/>
                <a:gd name="connsiteX13" fmla="*/ 1918183 w 2292652"/>
                <a:gd name="connsiteY13" fmla="*/ 217714 h 1881052"/>
                <a:gd name="connsiteX14" fmla="*/ 1935600 w 2292652"/>
                <a:gd name="connsiteY14" fmla="*/ 235132 h 1881052"/>
                <a:gd name="connsiteX15" fmla="*/ 1987852 w 2292652"/>
                <a:gd name="connsiteY15" fmla="*/ 269966 h 1881052"/>
                <a:gd name="connsiteX16" fmla="*/ 2013977 w 2292652"/>
                <a:gd name="connsiteY16" fmla="*/ 296092 h 1881052"/>
                <a:gd name="connsiteX17" fmla="*/ 2031394 w 2292652"/>
                <a:gd name="connsiteY17" fmla="*/ 322217 h 1881052"/>
                <a:gd name="connsiteX18" fmla="*/ 2057520 w 2292652"/>
                <a:gd name="connsiteY18" fmla="*/ 330926 h 1881052"/>
                <a:gd name="connsiteX19" fmla="*/ 2101063 w 2292652"/>
                <a:gd name="connsiteY19" fmla="*/ 365760 h 1881052"/>
                <a:gd name="connsiteX20" fmla="*/ 2127189 w 2292652"/>
                <a:gd name="connsiteY20" fmla="*/ 418012 h 1881052"/>
                <a:gd name="connsiteX21" fmla="*/ 2188149 w 2292652"/>
                <a:gd name="connsiteY21" fmla="*/ 487680 h 1881052"/>
                <a:gd name="connsiteX22" fmla="*/ 2196857 w 2292652"/>
                <a:gd name="connsiteY22" fmla="*/ 513806 h 1881052"/>
                <a:gd name="connsiteX23" fmla="*/ 2231692 w 2292652"/>
                <a:gd name="connsiteY23" fmla="*/ 557349 h 1881052"/>
                <a:gd name="connsiteX24" fmla="*/ 2249109 w 2292652"/>
                <a:gd name="connsiteY24" fmla="*/ 583474 h 1881052"/>
                <a:gd name="connsiteX25" fmla="*/ 2257817 w 2292652"/>
                <a:gd name="connsiteY25" fmla="*/ 609600 h 1881052"/>
                <a:gd name="connsiteX26" fmla="*/ 2292652 w 2292652"/>
                <a:gd name="connsiteY26" fmla="*/ 653143 h 1881052"/>
                <a:gd name="connsiteX27" fmla="*/ 2283943 w 2292652"/>
                <a:gd name="connsiteY27" fmla="*/ 783772 h 1881052"/>
                <a:gd name="connsiteX28" fmla="*/ 2266526 w 2292652"/>
                <a:gd name="connsiteY28" fmla="*/ 836023 h 1881052"/>
                <a:gd name="connsiteX29" fmla="*/ 2249109 w 2292652"/>
                <a:gd name="connsiteY29" fmla="*/ 888274 h 1881052"/>
                <a:gd name="connsiteX30" fmla="*/ 2240400 w 2292652"/>
                <a:gd name="connsiteY30" fmla="*/ 914400 h 1881052"/>
                <a:gd name="connsiteX31" fmla="*/ 2222983 w 2292652"/>
                <a:gd name="connsiteY31" fmla="*/ 940526 h 1881052"/>
                <a:gd name="connsiteX32" fmla="*/ 2196857 w 2292652"/>
                <a:gd name="connsiteY32" fmla="*/ 1001486 h 1881052"/>
                <a:gd name="connsiteX33" fmla="*/ 2179440 w 2292652"/>
                <a:gd name="connsiteY33" fmla="*/ 1053737 h 1881052"/>
                <a:gd name="connsiteX34" fmla="*/ 2162023 w 2292652"/>
                <a:gd name="connsiteY34" fmla="*/ 1079863 h 1881052"/>
                <a:gd name="connsiteX35" fmla="*/ 2153314 w 2292652"/>
                <a:gd name="connsiteY35" fmla="*/ 1105989 h 1881052"/>
                <a:gd name="connsiteX36" fmla="*/ 2109772 w 2292652"/>
                <a:gd name="connsiteY36" fmla="*/ 1158240 h 1881052"/>
                <a:gd name="connsiteX37" fmla="*/ 2101063 w 2292652"/>
                <a:gd name="connsiteY37" fmla="*/ 1184366 h 1881052"/>
                <a:gd name="connsiteX38" fmla="*/ 2083646 w 2292652"/>
                <a:gd name="connsiteY38" fmla="*/ 1210492 h 1881052"/>
                <a:gd name="connsiteX39" fmla="*/ 2066229 w 2292652"/>
                <a:gd name="connsiteY39" fmla="*/ 1262743 h 1881052"/>
                <a:gd name="connsiteX40" fmla="*/ 2005269 w 2292652"/>
                <a:gd name="connsiteY40" fmla="*/ 1341120 h 1881052"/>
                <a:gd name="connsiteX41" fmla="*/ 1996560 w 2292652"/>
                <a:gd name="connsiteY41" fmla="*/ 1367246 h 1881052"/>
                <a:gd name="connsiteX42" fmla="*/ 1970434 w 2292652"/>
                <a:gd name="connsiteY42" fmla="*/ 1393372 h 1881052"/>
                <a:gd name="connsiteX43" fmla="*/ 1892057 w 2292652"/>
                <a:gd name="connsiteY43" fmla="*/ 1436914 h 1881052"/>
                <a:gd name="connsiteX44" fmla="*/ 1813680 w 2292652"/>
                <a:gd name="connsiteY44" fmla="*/ 1480457 h 1881052"/>
                <a:gd name="connsiteX45" fmla="*/ 1796263 w 2292652"/>
                <a:gd name="connsiteY45" fmla="*/ 1506583 h 1881052"/>
                <a:gd name="connsiteX46" fmla="*/ 1744012 w 2292652"/>
                <a:gd name="connsiteY46" fmla="*/ 1524000 h 1881052"/>
                <a:gd name="connsiteX47" fmla="*/ 1700469 w 2292652"/>
                <a:gd name="connsiteY47" fmla="*/ 1550126 h 1881052"/>
                <a:gd name="connsiteX48" fmla="*/ 1674343 w 2292652"/>
                <a:gd name="connsiteY48" fmla="*/ 1567543 h 1881052"/>
                <a:gd name="connsiteX49" fmla="*/ 1648217 w 2292652"/>
                <a:gd name="connsiteY49" fmla="*/ 1576252 h 1881052"/>
                <a:gd name="connsiteX50" fmla="*/ 1622092 w 2292652"/>
                <a:gd name="connsiteY50" fmla="*/ 1593669 h 1881052"/>
                <a:gd name="connsiteX51" fmla="*/ 1604674 w 2292652"/>
                <a:gd name="connsiteY51" fmla="*/ 1611086 h 1881052"/>
                <a:gd name="connsiteX52" fmla="*/ 1578549 w 2292652"/>
                <a:gd name="connsiteY52" fmla="*/ 1619794 h 1881052"/>
                <a:gd name="connsiteX53" fmla="*/ 1526297 w 2292652"/>
                <a:gd name="connsiteY53" fmla="*/ 1654629 h 1881052"/>
                <a:gd name="connsiteX54" fmla="*/ 1500172 w 2292652"/>
                <a:gd name="connsiteY54" fmla="*/ 1672046 h 1881052"/>
                <a:gd name="connsiteX55" fmla="*/ 1482754 w 2292652"/>
                <a:gd name="connsiteY55" fmla="*/ 1689463 h 1881052"/>
                <a:gd name="connsiteX56" fmla="*/ 1404377 w 2292652"/>
                <a:gd name="connsiteY56" fmla="*/ 1733006 h 1881052"/>
                <a:gd name="connsiteX57" fmla="*/ 1378252 w 2292652"/>
                <a:gd name="connsiteY57" fmla="*/ 1759132 h 1881052"/>
                <a:gd name="connsiteX58" fmla="*/ 1326000 w 2292652"/>
                <a:gd name="connsiteY58" fmla="*/ 1776549 h 1881052"/>
                <a:gd name="connsiteX59" fmla="*/ 1273749 w 2292652"/>
                <a:gd name="connsiteY59" fmla="*/ 1811383 h 1881052"/>
                <a:gd name="connsiteX60" fmla="*/ 1247623 w 2292652"/>
                <a:gd name="connsiteY60" fmla="*/ 1828800 h 1881052"/>
                <a:gd name="connsiteX61" fmla="*/ 1186663 w 2292652"/>
                <a:gd name="connsiteY61" fmla="*/ 1846217 h 1881052"/>
                <a:gd name="connsiteX62" fmla="*/ 942823 w 2292652"/>
                <a:gd name="connsiteY62" fmla="*/ 1846217 h 1881052"/>
                <a:gd name="connsiteX63" fmla="*/ 864446 w 2292652"/>
                <a:gd name="connsiteY63" fmla="*/ 1872343 h 1881052"/>
                <a:gd name="connsiteX64" fmla="*/ 838320 w 2292652"/>
                <a:gd name="connsiteY64" fmla="*/ 1881052 h 1881052"/>
                <a:gd name="connsiteX65" fmla="*/ 646732 w 2292652"/>
                <a:gd name="connsiteY65" fmla="*/ 1863634 h 1881052"/>
                <a:gd name="connsiteX66" fmla="*/ 620606 w 2292652"/>
                <a:gd name="connsiteY66" fmla="*/ 1854926 h 1881052"/>
                <a:gd name="connsiteX67" fmla="*/ 594480 w 2292652"/>
                <a:gd name="connsiteY67" fmla="*/ 1837509 h 1881052"/>
                <a:gd name="connsiteX68" fmla="*/ 568354 w 2292652"/>
                <a:gd name="connsiteY68" fmla="*/ 1793966 h 1881052"/>
                <a:gd name="connsiteX69" fmla="*/ 542229 w 2292652"/>
                <a:gd name="connsiteY69" fmla="*/ 1776549 h 1881052"/>
                <a:gd name="connsiteX70" fmla="*/ 489977 w 2292652"/>
                <a:gd name="connsiteY70" fmla="*/ 1724297 h 1881052"/>
                <a:gd name="connsiteX71" fmla="*/ 437726 w 2292652"/>
                <a:gd name="connsiteY71" fmla="*/ 1706880 h 1881052"/>
                <a:gd name="connsiteX72" fmla="*/ 411600 w 2292652"/>
                <a:gd name="connsiteY72" fmla="*/ 1689463 h 1881052"/>
                <a:gd name="connsiteX73" fmla="*/ 385474 w 2292652"/>
                <a:gd name="connsiteY73" fmla="*/ 1663337 h 1881052"/>
                <a:gd name="connsiteX74" fmla="*/ 350640 w 2292652"/>
                <a:gd name="connsiteY74" fmla="*/ 1654629 h 1881052"/>
                <a:gd name="connsiteX75" fmla="*/ 272263 w 2292652"/>
                <a:gd name="connsiteY75" fmla="*/ 1611086 h 1881052"/>
                <a:gd name="connsiteX76" fmla="*/ 220012 w 2292652"/>
                <a:gd name="connsiteY76" fmla="*/ 1576252 h 1881052"/>
                <a:gd name="connsiteX77" fmla="*/ 202594 w 2292652"/>
                <a:gd name="connsiteY77" fmla="*/ 1558834 h 1881052"/>
                <a:gd name="connsiteX78" fmla="*/ 185177 w 2292652"/>
                <a:gd name="connsiteY78" fmla="*/ 1532709 h 1881052"/>
                <a:gd name="connsiteX79" fmla="*/ 159052 w 2292652"/>
                <a:gd name="connsiteY79" fmla="*/ 1515292 h 1881052"/>
                <a:gd name="connsiteX80" fmla="*/ 150343 w 2292652"/>
                <a:gd name="connsiteY80" fmla="*/ 1489166 h 1881052"/>
                <a:gd name="connsiteX81" fmla="*/ 115509 w 2292652"/>
                <a:gd name="connsiteY81" fmla="*/ 1410789 h 1881052"/>
                <a:gd name="connsiteX82" fmla="*/ 89383 w 2292652"/>
                <a:gd name="connsiteY82" fmla="*/ 1297577 h 1881052"/>
                <a:gd name="connsiteX83" fmla="*/ 80674 w 2292652"/>
                <a:gd name="connsiteY83" fmla="*/ 1271452 h 1881052"/>
                <a:gd name="connsiteX84" fmla="*/ 63257 w 2292652"/>
                <a:gd name="connsiteY84" fmla="*/ 1193074 h 1881052"/>
                <a:gd name="connsiteX85" fmla="*/ 54549 w 2292652"/>
                <a:gd name="connsiteY85" fmla="*/ 1166949 h 1881052"/>
                <a:gd name="connsiteX86" fmla="*/ 28423 w 2292652"/>
                <a:gd name="connsiteY86" fmla="*/ 1071154 h 1881052"/>
                <a:gd name="connsiteX87" fmla="*/ 19714 w 2292652"/>
                <a:gd name="connsiteY87" fmla="*/ 1045029 h 1881052"/>
                <a:gd name="connsiteX88" fmla="*/ 11006 w 2292652"/>
                <a:gd name="connsiteY88" fmla="*/ 1018903 h 1881052"/>
                <a:gd name="connsiteX89" fmla="*/ 11006 w 2292652"/>
                <a:gd name="connsiteY89" fmla="*/ 783772 h 1881052"/>
                <a:gd name="connsiteX90" fmla="*/ 45840 w 2292652"/>
                <a:gd name="connsiteY90" fmla="*/ 705394 h 1881052"/>
                <a:gd name="connsiteX91" fmla="*/ 80674 w 2292652"/>
                <a:gd name="connsiteY91" fmla="*/ 583474 h 1881052"/>
                <a:gd name="connsiteX92" fmla="*/ 89383 w 2292652"/>
                <a:gd name="connsiteY92" fmla="*/ 557349 h 1881052"/>
                <a:gd name="connsiteX93" fmla="*/ 115509 w 2292652"/>
                <a:gd name="connsiteY93" fmla="*/ 452846 h 1881052"/>
                <a:gd name="connsiteX94" fmla="*/ 132926 w 2292652"/>
                <a:gd name="connsiteY94" fmla="*/ 400594 h 1881052"/>
                <a:gd name="connsiteX95" fmla="*/ 150343 w 2292652"/>
                <a:gd name="connsiteY95" fmla="*/ 374469 h 1881052"/>
                <a:gd name="connsiteX96" fmla="*/ 176469 w 2292652"/>
                <a:gd name="connsiteY96" fmla="*/ 322217 h 1881052"/>
                <a:gd name="connsiteX97" fmla="*/ 202594 w 2292652"/>
                <a:gd name="connsiteY97" fmla="*/ 304800 h 1881052"/>
                <a:gd name="connsiteX98" fmla="*/ 246137 w 2292652"/>
                <a:gd name="connsiteY98" fmla="*/ 269966 h 1881052"/>
                <a:gd name="connsiteX99" fmla="*/ 280972 w 2292652"/>
                <a:gd name="connsiteY99" fmla="*/ 226423 h 1881052"/>
                <a:gd name="connsiteX100" fmla="*/ 333223 w 2292652"/>
                <a:gd name="connsiteY100" fmla="*/ 191589 h 1881052"/>
                <a:gd name="connsiteX101" fmla="*/ 359349 w 2292652"/>
                <a:gd name="connsiteY101" fmla="*/ 174172 h 1881052"/>
                <a:gd name="connsiteX102" fmla="*/ 402892 w 2292652"/>
                <a:gd name="connsiteY102" fmla="*/ 139337 h 1881052"/>
                <a:gd name="connsiteX103" fmla="*/ 429017 w 2292652"/>
                <a:gd name="connsiteY103" fmla="*/ 130629 h 1881052"/>
                <a:gd name="connsiteX104" fmla="*/ 455143 w 2292652"/>
                <a:gd name="connsiteY104" fmla="*/ 113212 h 1881052"/>
                <a:gd name="connsiteX105" fmla="*/ 472560 w 2292652"/>
                <a:gd name="connsiteY105" fmla="*/ 95794 h 1881052"/>
                <a:gd name="connsiteX106" fmla="*/ 559646 w 2292652"/>
                <a:gd name="connsiteY106" fmla="*/ 87086 h 1881052"/>
                <a:gd name="connsiteX0" fmla="*/ 559646 w 2292652"/>
                <a:gd name="connsiteY0" fmla="*/ 87086 h 1881052"/>
                <a:gd name="connsiteX1" fmla="*/ 733817 w 2292652"/>
                <a:gd name="connsiteY1" fmla="*/ 60960 h 1881052"/>
                <a:gd name="connsiteX2" fmla="*/ 838320 w 2292652"/>
                <a:gd name="connsiteY2" fmla="*/ 26126 h 1881052"/>
                <a:gd name="connsiteX3" fmla="*/ 899280 w 2292652"/>
                <a:gd name="connsiteY3" fmla="*/ 8709 h 1881052"/>
                <a:gd name="connsiteX4" fmla="*/ 1282457 w 2292652"/>
                <a:gd name="connsiteY4" fmla="*/ 0 h 1881052"/>
                <a:gd name="connsiteX5" fmla="*/ 1456629 w 2292652"/>
                <a:gd name="connsiteY5" fmla="*/ 8709 h 1881052"/>
                <a:gd name="connsiteX6" fmla="*/ 1561132 w 2292652"/>
                <a:gd name="connsiteY6" fmla="*/ 52252 h 1881052"/>
                <a:gd name="connsiteX7" fmla="*/ 1639509 w 2292652"/>
                <a:gd name="connsiteY7" fmla="*/ 95794 h 1881052"/>
                <a:gd name="connsiteX8" fmla="*/ 1744012 w 2292652"/>
                <a:gd name="connsiteY8" fmla="*/ 139337 h 1881052"/>
                <a:gd name="connsiteX9" fmla="*/ 1787554 w 2292652"/>
                <a:gd name="connsiteY9" fmla="*/ 174172 h 1881052"/>
                <a:gd name="connsiteX10" fmla="*/ 1865932 w 2292652"/>
                <a:gd name="connsiteY10" fmla="*/ 200297 h 1881052"/>
                <a:gd name="connsiteX11" fmla="*/ 1892057 w 2292652"/>
                <a:gd name="connsiteY11" fmla="*/ 209006 h 1881052"/>
                <a:gd name="connsiteX12" fmla="*/ 1918183 w 2292652"/>
                <a:gd name="connsiteY12" fmla="*/ 217714 h 1881052"/>
                <a:gd name="connsiteX13" fmla="*/ 1935600 w 2292652"/>
                <a:gd name="connsiteY13" fmla="*/ 235132 h 1881052"/>
                <a:gd name="connsiteX14" fmla="*/ 1987852 w 2292652"/>
                <a:gd name="connsiteY14" fmla="*/ 269966 h 1881052"/>
                <a:gd name="connsiteX15" fmla="*/ 2013977 w 2292652"/>
                <a:gd name="connsiteY15" fmla="*/ 296092 h 1881052"/>
                <a:gd name="connsiteX16" fmla="*/ 2031394 w 2292652"/>
                <a:gd name="connsiteY16" fmla="*/ 322217 h 1881052"/>
                <a:gd name="connsiteX17" fmla="*/ 2057520 w 2292652"/>
                <a:gd name="connsiteY17" fmla="*/ 330926 h 1881052"/>
                <a:gd name="connsiteX18" fmla="*/ 2101063 w 2292652"/>
                <a:gd name="connsiteY18" fmla="*/ 365760 h 1881052"/>
                <a:gd name="connsiteX19" fmla="*/ 2127189 w 2292652"/>
                <a:gd name="connsiteY19" fmla="*/ 418012 h 1881052"/>
                <a:gd name="connsiteX20" fmla="*/ 2188149 w 2292652"/>
                <a:gd name="connsiteY20" fmla="*/ 487680 h 1881052"/>
                <a:gd name="connsiteX21" fmla="*/ 2196857 w 2292652"/>
                <a:gd name="connsiteY21" fmla="*/ 513806 h 1881052"/>
                <a:gd name="connsiteX22" fmla="*/ 2231692 w 2292652"/>
                <a:gd name="connsiteY22" fmla="*/ 557349 h 1881052"/>
                <a:gd name="connsiteX23" fmla="*/ 2249109 w 2292652"/>
                <a:gd name="connsiteY23" fmla="*/ 583474 h 1881052"/>
                <a:gd name="connsiteX24" fmla="*/ 2257817 w 2292652"/>
                <a:gd name="connsiteY24" fmla="*/ 609600 h 1881052"/>
                <a:gd name="connsiteX25" fmla="*/ 2292652 w 2292652"/>
                <a:gd name="connsiteY25" fmla="*/ 653143 h 1881052"/>
                <a:gd name="connsiteX26" fmla="*/ 2283943 w 2292652"/>
                <a:gd name="connsiteY26" fmla="*/ 783772 h 1881052"/>
                <a:gd name="connsiteX27" fmla="*/ 2266526 w 2292652"/>
                <a:gd name="connsiteY27" fmla="*/ 836023 h 1881052"/>
                <a:gd name="connsiteX28" fmla="*/ 2249109 w 2292652"/>
                <a:gd name="connsiteY28" fmla="*/ 888274 h 1881052"/>
                <a:gd name="connsiteX29" fmla="*/ 2240400 w 2292652"/>
                <a:gd name="connsiteY29" fmla="*/ 914400 h 1881052"/>
                <a:gd name="connsiteX30" fmla="*/ 2222983 w 2292652"/>
                <a:gd name="connsiteY30" fmla="*/ 940526 h 1881052"/>
                <a:gd name="connsiteX31" fmla="*/ 2196857 w 2292652"/>
                <a:gd name="connsiteY31" fmla="*/ 1001486 h 1881052"/>
                <a:gd name="connsiteX32" fmla="*/ 2179440 w 2292652"/>
                <a:gd name="connsiteY32" fmla="*/ 1053737 h 1881052"/>
                <a:gd name="connsiteX33" fmla="*/ 2162023 w 2292652"/>
                <a:gd name="connsiteY33" fmla="*/ 1079863 h 1881052"/>
                <a:gd name="connsiteX34" fmla="*/ 2153314 w 2292652"/>
                <a:gd name="connsiteY34" fmla="*/ 1105989 h 1881052"/>
                <a:gd name="connsiteX35" fmla="*/ 2109772 w 2292652"/>
                <a:gd name="connsiteY35" fmla="*/ 1158240 h 1881052"/>
                <a:gd name="connsiteX36" fmla="*/ 2101063 w 2292652"/>
                <a:gd name="connsiteY36" fmla="*/ 1184366 h 1881052"/>
                <a:gd name="connsiteX37" fmla="*/ 2083646 w 2292652"/>
                <a:gd name="connsiteY37" fmla="*/ 1210492 h 1881052"/>
                <a:gd name="connsiteX38" fmla="*/ 2066229 w 2292652"/>
                <a:gd name="connsiteY38" fmla="*/ 1262743 h 1881052"/>
                <a:gd name="connsiteX39" fmla="*/ 2005269 w 2292652"/>
                <a:gd name="connsiteY39" fmla="*/ 1341120 h 1881052"/>
                <a:gd name="connsiteX40" fmla="*/ 1996560 w 2292652"/>
                <a:gd name="connsiteY40" fmla="*/ 1367246 h 1881052"/>
                <a:gd name="connsiteX41" fmla="*/ 1970434 w 2292652"/>
                <a:gd name="connsiteY41" fmla="*/ 1393372 h 1881052"/>
                <a:gd name="connsiteX42" fmla="*/ 1892057 w 2292652"/>
                <a:gd name="connsiteY42" fmla="*/ 1436914 h 1881052"/>
                <a:gd name="connsiteX43" fmla="*/ 1813680 w 2292652"/>
                <a:gd name="connsiteY43" fmla="*/ 1480457 h 1881052"/>
                <a:gd name="connsiteX44" fmla="*/ 1796263 w 2292652"/>
                <a:gd name="connsiteY44" fmla="*/ 1506583 h 1881052"/>
                <a:gd name="connsiteX45" fmla="*/ 1744012 w 2292652"/>
                <a:gd name="connsiteY45" fmla="*/ 1524000 h 1881052"/>
                <a:gd name="connsiteX46" fmla="*/ 1700469 w 2292652"/>
                <a:gd name="connsiteY46" fmla="*/ 1550126 h 1881052"/>
                <a:gd name="connsiteX47" fmla="*/ 1674343 w 2292652"/>
                <a:gd name="connsiteY47" fmla="*/ 1567543 h 1881052"/>
                <a:gd name="connsiteX48" fmla="*/ 1648217 w 2292652"/>
                <a:gd name="connsiteY48" fmla="*/ 1576252 h 1881052"/>
                <a:gd name="connsiteX49" fmla="*/ 1622092 w 2292652"/>
                <a:gd name="connsiteY49" fmla="*/ 1593669 h 1881052"/>
                <a:gd name="connsiteX50" fmla="*/ 1604674 w 2292652"/>
                <a:gd name="connsiteY50" fmla="*/ 1611086 h 1881052"/>
                <a:gd name="connsiteX51" fmla="*/ 1578549 w 2292652"/>
                <a:gd name="connsiteY51" fmla="*/ 1619794 h 1881052"/>
                <a:gd name="connsiteX52" fmla="*/ 1526297 w 2292652"/>
                <a:gd name="connsiteY52" fmla="*/ 1654629 h 1881052"/>
                <a:gd name="connsiteX53" fmla="*/ 1500172 w 2292652"/>
                <a:gd name="connsiteY53" fmla="*/ 1672046 h 1881052"/>
                <a:gd name="connsiteX54" fmla="*/ 1482754 w 2292652"/>
                <a:gd name="connsiteY54" fmla="*/ 1689463 h 1881052"/>
                <a:gd name="connsiteX55" fmla="*/ 1404377 w 2292652"/>
                <a:gd name="connsiteY55" fmla="*/ 1733006 h 1881052"/>
                <a:gd name="connsiteX56" fmla="*/ 1378252 w 2292652"/>
                <a:gd name="connsiteY56" fmla="*/ 1759132 h 1881052"/>
                <a:gd name="connsiteX57" fmla="*/ 1326000 w 2292652"/>
                <a:gd name="connsiteY57" fmla="*/ 1776549 h 1881052"/>
                <a:gd name="connsiteX58" fmla="*/ 1273749 w 2292652"/>
                <a:gd name="connsiteY58" fmla="*/ 1811383 h 1881052"/>
                <a:gd name="connsiteX59" fmla="*/ 1247623 w 2292652"/>
                <a:gd name="connsiteY59" fmla="*/ 1828800 h 1881052"/>
                <a:gd name="connsiteX60" fmla="*/ 1186663 w 2292652"/>
                <a:gd name="connsiteY60" fmla="*/ 1846217 h 1881052"/>
                <a:gd name="connsiteX61" fmla="*/ 942823 w 2292652"/>
                <a:gd name="connsiteY61" fmla="*/ 1846217 h 1881052"/>
                <a:gd name="connsiteX62" fmla="*/ 864446 w 2292652"/>
                <a:gd name="connsiteY62" fmla="*/ 1872343 h 1881052"/>
                <a:gd name="connsiteX63" fmla="*/ 838320 w 2292652"/>
                <a:gd name="connsiteY63" fmla="*/ 1881052 h 1881052"/>
                <a:gd name="connsiteX64" fmla="*/ 646732 w 2292652"/>
                <a:gd name="connsiteY64" fmla="*/ 1863634 h 1881052"/>
                <a:gd name="connsiteX65" fmla="*/ 620606 w 2292652"/>
                <a:gd name="connsiteY65" fmla="*/ 1854926 h 1881052"/>
                <a:gd name="connsiteX66" fmla="*/ 594480 w 2292652"/>
                <a:gd name="connsiteY66" fmla="*/ 1837509 h 1881052"/>
                <a:gd name="connsiteX67" fmla="*/ 568354 w 2292652"/>
                <a:gd name="connsiteY67" fmla="*/ 1793966 h 1881052"/>
                <a:gd name="connsiteX68" fmla="*/ 542229 w 2292652"/>
                <a:gd name="connsiteY68" fmla="*/ 1776549 h 1881052"/>
                <a:gd name="connsiteX69" fmla="*/ 489977 w 2292652"/>
                <a:gd name="connsiteY69" fmla="*/ 1724297 h 1881052"/>
                <a:gd name="connsiteX70" fmla="*/ 437726 w 2292652"/>
                <a:gd name="connsiteY70" fmla="*/ 1706880 h 1881052"/>
                <a:gd name="connsiteX71" fmla="*/ 411600 w 2292652"/>
                <a:gd name="connsiteY71" fmla="*/ 1689463 h 1881052"/>
                <a:gd name="connsiteX72" fmla="*/ 385474 w 2292652"/>
                <a:gd name="connsiteY72" fmla="*/ 1663337 h 1881052"/>
                <a:gd name="connsiteX73" fmla="*/ 350640 w 2292652"/>
                <a:gd name="connsiteY73" fmla="*/ 1654629 h 1881052"/>
                <a:gd name="connsiteX74" fmla="*/ 272263 w 2292652"/>
                <a:gd name="connsiteY74" fmla="*/ 1611086 h 1881052"/>
                <a:gd name="connsiteX75" fmla="*/ 220012 w 2292652"/>
                <a:gd name="connsiteY75" fmla="*/ 1576252 h 1881052"/>
                <a:gd name="connsiteX76" fmla="*/ 202594 w 2292652"/>
                <a:gd name="connsiteY76" fmla="*/ 1558834 h 1881052"/>
                <a:gd name="connsiteX77" fmla="*/ 185177 w 2292652"/>
                <a:gd name="connsiteY77" fmla="*/ 1532709 h 1881052"/>
                <a:gd name="connsiteX78" fmla="*/ 159052 w 2292652"/>
                <a:gd name="connsiteY78" fmla="*/ 1515292 h 1881052"/>
                <a:gd name="connsiteX79" fmla="*/ 150343 w 2292652"/>
                <a:gd name="connsiteY79" fmla="*/ 1489166 h 1881052"/>
                <a:gd name="connsiteX80" fmla="*/ 115509 w 2292652"/>
                <a:gd name="connsiteY80" fmla="*/ 1410789 h 1881052"/>
                <a:gd name="connsiteX81" fmla="*/ 89383 w 2292652"/>
                <a:gd name="connsiteY81" fmla="*/ 1297577 h 1881052"/>
                <a:gd name="connsiteX82" fmla="*/ 80674 w 2292652"/>
                <a:gd name="connsiteY82" fmla="*/ 1271452 h 1881052"/>
                <a:gd name="connsiteX83" fmla="*/ 63257 w 2292652"/>
                <a:gd name="connsiteY83" fmla="*/ 1193074 h 1881052"/>
                <a:gd name="connsiteX84" fmla="*/ 54549 w 2292652"/>
                <a:gd name="connsiteY84" fmla="*/ 1166949 h 1881052"/>
                <a:gd name="connsiteX85" fmla="*/ 28423 w 2292652"/>
                <a:gd name="connsiteY85" fmla="*/ 1071154 h 1881052"/>
                <a:gd name="connsiteX86" fmla="*/ 19714 w 2292652"/>
                <a:gd name="connsiteY86" fmla="*/ 1045029 h 1881052"/>
                <a:gd name="connsiteX87" fmla="*/ 11006 w 2292652"/>
                <a:gd name="connsiteY87" fmla="*/ 1018903 h 1881052"/>
                <a:gd name="connsiteX88" fmla="*/ 11006 w 2292652"/>
                <a:gd name="connsiteY88" fmla="*/ 783772 h 1881052"/>
                <a:gd name="connsiteX89" fmla="*/ 45840 w 2292652"/>
                <a:gd name="connsiteY89" fmla="*/ 705394 h 1881052"/>
                <a:gd name="connsiteX90" fmla="*/ 80674 w 2292652"/>
                <a:gd name="connsiteY90" fmla="*/ 583474 h 1881052"/>
                <a:gd name="connsiteX91" fmla="*/ 89383 w 2292652"/>
                <a:gd name="connsiteY91" fmla="*/ 557349 h 1881052"/>
                <a:gd name="connsiteX92" fmla="*/ 115509 w 2292652"/>
                <a:gd name="connsiteY92" fmla="*/ 452846 h 1881052"/>
                <a:gd name="connsiteX93" fmla="*/ 132926 w 2292652"/>
                <a:gd name="connsiteY93" fmla="*/ 400594 h 1881052"/>
                <a:gd name="connsiteX94" fmla="*/ 150343 w 2292652"/>
                <a:gd name="connsiteY94" fmla="*/ 374469 h 1881052"/>
                <a:gd name="connsiteX95" fmla="*/ 176469 w 2292652"/>
                <a:gd name="connsiteY95" fmla="*/ 322217 h 1881052"/>
                <a:gd name="connsiteX96" fmla="*/ 202594 w 2292652"/>
                <a:gd name="connsiteY96" fmla="*/ 304800 h 1881052"/>
                <a:gd name="connsiteX97" fmla="*/ 246137 w 2292652"/>
                <a:gd name="connsiteY97" fmla="*/ 269966 h 1881052"/>
                <a:gd name="connsiteX98" fmla="*/ 280972 w 2292652"/>
                <a:gd name="connsiteY98" fmla="*/ 226423 h 1881052"/>
                <a:gd name="connsiteX99" fmla="*/ 333223 w 2292652"/>
                <a:gd name="connsiteY99" fmla="*/ 191589 h 1881052"/>
                <a:gd name="connsiteX100" fmla="*/ 359349 w 2292652"/>
                <a:gd name="connsiteY100" fmla="*/ 174172 h 1881052"/>
                <a:gd name="connsiteX101" fmla="*/ 402892 w 2292652"/>
                <a:gd name="connsiteY101" fmla="*/ 139337 h 1881052"/>
                <a:gd name="connsiteX102" fmla="*/ 429017 w 2292652"/>
                <a:gd name="connsiteY102" fmla="*/ 130629 h 1881052"/>
                <a:gd name="connsiteX103" fmla="*/ 455143 w 2292652"/>
                <a:gd name="connsiteY103" fmla="*/ 113212 h 1881052"/>
                <a:gd name="connsiteX104" fmla="*/ 472560 w 2292652"/>
                <a:gd name="connsiteY104" fmla="*/ 95794 h 1881052"/>
                <a:gd name="connsiteX105" fmla="*/ 559646 w 2292652"/>
                <a:gd name="connsiteY105" fmla="*/ 87086 h 1881052"/>
                <a:gd name="connsiteX0" fmla="*/ 559646 w 2292652"/>
                <a:gd name="connsiteY0" fmla="*/ 87086 h 1881052"/>
                <a:gd name="connsiteX1" fmla="*/ 733817 w 2292652"/>
                <a:gd name="connsiteY1" fmla="*/ 60960 h 1881052"/>
                <a:gd name="connsiteX2" fmla="*/ 838320 w 2292652"/>
                <a:gd name="connsiteY2" fmla="*/ 26126 h 1881052"/>
                <a:gd name="connsiteX3" fmla="*/ 899280 w 2292652"/>
                <a:gd name="connsiteY3" fmla="*/ 8709 h 1881052"/>
                <a:gd name="connsiteX4" fmla="*/ 1282457 w 2292652"/>
                <a:gd name="connsiteY4" fmla="*/ 0 h 1881052"/>
                <a:gd name="connsiteX5" fmla="*/ 1456629 w 2292652"/>
                <a:gd name="connsiteY5" fmla="*/ 8709 h 1881052"/>
                <a:gd name="connsiteX6" fmla="*/ 1561132 w 2292652"/>
                <a:gd name="connsiteY6" fmla="*/ 52252 h 1881052"/>
                <a:gd name="connsiteX7" fmla="*/ 1639509 w 2292652"/>
                <a:gd name="connsiteY7" fmla="*/ 95794 h 1881052"/>
                <a:gd name="connsiteX8" fmla="*/ 1744012 w 2292652"/>
                <a:gd name="connsiteY8" fmla="*/ 139337 h 1881052"/>
                <a:gd name="connsiteX9" fmla="*/ 1865932 w 2292652"/>
                <a:gd name="connsiteY9" fmla="*/ 200297 h 1881052"/>
                <a:gd name="connsiteX10" fmla="*/ 1892057 w 2292652"/>
                <a:gd name="connsiteY10" fmla="*/ 209006 h 1881052"/>
                <a:gd name="connsiteX11" fmla="*/ 1918183 w 2292652"/>
                <a:gd name="connsiteY11" fmla="*/ 217714 h 1881052"/>
                <a:gd name="connsiteX12" fmla="*/ 1935600 w 2292652"/>
                <a:gd name="connsiteY12" fmla="*/ 235132 h 1881052"/>
                <a:gd name="connsiteX13" fmla="*/ 1987852 w 2292652"/>
                <a:gd name="connsiteY13" fmla="*/ 269966 h 1881052"/>
                <a:gd name="connsiteX14" fmla="*/ 2013977 w 2292652"/>
                <a:gd name="connsiteY14" fmla="*/ 296092 h 1881052"/>
                <a:gd name="connsiteX15" fmla="*/ 2031394 w 2292652"/>
                <a:gd name="connsiteY15" fmla="*/ 322217 h 1881052"/>
                <a:gd name="connsiteX16" fmla="*/ 2057520 w 2292652"/>
                <a:gd name="connsiteY16" fmla="*/ 330926 h 1881052"/>
                <a:gd name="connsiteX17" fmla="*/ 2101063 w 2292652"/>
                <a:gd name="connsiteY17" fmla="*/ 365760 h 1881052"/>
                <a:gd name="connsiteX18" fmla="*/ 2127189 w 2292652"/>
                <a:gd name="connsiteY18" fmla="*/ 418012 h 1881052"/>
                <a:gd name="connsiteX19" fmla="*/ 2188149 w 2292652"/>
                <a:gd name="connsiteY19" fmla="*/ 487680 h 1881052"/>
                <a:gd name="connsiteX20" fmla="*/ 2196857 w 2292652"/>
                <a:gd name="connsiteY20" fmla="*/ 513806 h 1881052"/>
                <a:gd name="connsiteX21" fmla="*/ 2231692 w 2292652"/>
                <a:gd name="connsiteY21" fmla="*/ 557349 h 1881052"/>
                <a:gd name="connsiteX22" fmla="*/ 2249109 w 2292652"/>
                <a:gd name="connsiteY22" fmla="*/ 583474 h 1881052"/>
                <a:gd name="connsiteX23" fmla="*/ 2257817 w 2292652"/>
                <a:gd name="connsiteY23" fmla="*/ 609600 h 1881052"/>
                <a:gd name="connsiteX24" fmla="*/ 2292652 w 2292652"/>
                <a:gd name="connsiteY24" fmla="*/ 653143 h 1881052"/>
                <a:gd name="connsiteX25" fmla="*/ 2283943 w 2292652"/>
                <a:gd name="connsiteY25" fmla="*/ 783772 h 1881052"/>
                <a:gd name="connsiteX26" fmla="*/ 2266526 w 2292652"/>
                <a:gd name="connsiteY26" fmla="*/ 836023 h 1881052"/>
                <a:gd name="connsiteX27" fmla="*/ 2249109 w 2292652"/>
                <a:gd name="connsiteY27" fmla="*/ 888274 h 1881052"/>
                <a:gd name="connsiteX28" fmla="*/ 2240400 w 2292652"/>
                <a:gd name="connsiteY28" fmla="*/ 914400 h 1881052"/>
                <a:gd name="connsiteX29" fmla="*/ 2222983 w 2292652"/>
                <a:gd name="connsiteY29" fmla="*/ 940526 h 1881052"/>
                <a:gd name="connsiteX30" fmla="*/ 2196857 w 2292652"/>
                <a:gd name="connsiteY30" fmla="*/ 1001486 h 1881052"/>
                <a:gd name="connsiteX31" fmla="*/ 2179440 w 2292652"/>
                <a:gd name="connsiteY31" fmla="*/ 1053737 h 1881052"/>
                <a:gd name="connsiteX32" fmla="*/ 2162023 w 2292652"/>
                <a:gd name="connsiteY32" fmla="*/ 1079863 h 1881052"/>
                <a:gd name="connsiteX33" fmla="*/ 2153314 w 2292652"/>
                <a:gd name="connsiteY33" fmla="*/ 1105989 h 1881052"/>
                <a:gd name="connsiteX34" fmla="*/ 2109772 w 2292652"/>
                <a:gd name="connsiteY34" fmla="*/ 1158240 h 1881052"/>
                <a:gd name="connsiteX35" fmla="*/ 2101063 w 2292652"/>
                <a:gd name="connsiteY35" fmla="*/ 1184366 h 1881052"/>
                <a:gd name="connsiteX36" fmla="*/ 2083646 w 2292652"/>
                <a:gd name="connsiteY36" fmla="*/ 1210492 h 1881052"/>
                <a:gd name="connsiteX37" fmla="*/ 2066229 w 2292652"/>
                <a:gd name="connsiteY37" fmla="*/ 1262743 h 1881052"/>
                <a:gd name="connsiteX38" fmla="*/ 2005269 w 2292652"/>
                <a:gd name="connsiteY38" fmla="*/ 1341120 h 1881052"/>
                <a:gd name="connsiteX39" fmla="*/ 1996560 w 2292652"/>
                <a:gd name="connsiteY39" fmla="*/ 1367246 h 1881052"/>
                <a:gd name="connsiteX40" fmla="*/ 1970434 w 2292652"/>
                <a:gd name="connsiteY40" fmla="*/ 1393372 h 1881052"/>
                <a:gd name="connsiteX41" fmla="*/ 1892057 w 2292652"/>
                <a:gd name="connsiteY41" fmla="*/ 1436914 h 1881052"/>
                <a:gd name="connsiteX42" fmla="*/ 1813680 w 2292652"/>
                <a:gd name="connsiteY42" fmla="*/ 1480457 h 1881052"/>
                <a:gd name="connsiteX43" fmla="*/ 1796263 w 2292652"/>
                <a:gd name="connsiteY43" fmla="*/ 1506583 h 1881052"/>
                <a:gd name="connsiteX44" fmla="*/ 1744012 w 2292652"/>
                <a:gd name="connsiteY44" fmla="*/ 1524000 h 1881052"/>
                <a:gd name="connsiteX45" fmla="*/ 1700469 w 2292652"/>
                <a:gd name="connsiteY45" fmla="*/ 1550126 h 1881052"/>
                <a:gd name="connsiteX46" fmla="*/ 1674343 w 2292652"/>
                <a:gd name="connsiteY46" fmla="*/ 1567543 h 1881052"/>
                <a:gd name="connsiteX47" fmla="*/ 1648217 w 2292652"/>
                <a:gd name="connsiteY47" fmla="*/ 1576252 h 1881052"/>
                <a:gd name="connsiteX48" fmla="*/ 1622092 w 2292652"/>
                <a:gd name="connsiteY48" fmla="*/ 1593669 h 1881052"/>
                <a:gd name="connsiteX49" fmla="*/ 1604674 w 2292652"/>
                <a:gd name="connsiteY49" fmla="*/ 1611086 h 1881052"/>
                <a:gd name="connsiteX50" fmla="*/ 1578549 w 2292652"/>
                <a:gd name="connsiteY50" fmla="*/ 1619794 h 1881052"/>
                <a:gd name="connsiteX51" fmla="*/ 1526297 w 2292652"/>
                <a:gd name="connsiteY51" fmla="*/ 1654629 h 1881052"/>
                <a:gd name="connsiteX52" fmla="*/ 1500172 w 2292652"/>
                <a:gd name="connsiteY52" fmla="*/ 1672046 h 1881052"/>
                <a:gd name="connsiteX53" fmla="*/ 1482754 w 2292652"/>
                <a:gd name="connsiteY53" fmla="*/ 1689463 h 1881052"/>
                <a:gd name="connsiteX54" fmla="*/ 1404377 w 2292652"/>
                <a:gd name="connsiteY54" fmla="*/ 1733006 h 1881052"/>
                <a:gd name="connsiteX55" fmla="*/ 1378252 w 2292652"/>
                <a:gd name="connsiteY55" fmla="*/ 1759132 h 1881052"/>
                <a:gd name="connsiteX56" fmla="*/ 1326000 w 2292652"/>
                <a:gd name="connsiteY56" fmla="*/ 1776549 h 1881052"/>
                <a:gd name="connsiteX57" fmla="*/ 1273749 w 2292652"/>
                <a:gd name="connsiteY57" fmla="*/ 1811383 h 1881052"/>
                <a:gd name="connsiteX58" fmla="*/ 1247623 w 2292652"/>
                <a:gd name="connsiteY58" fmla="*/ 1828800 h 1881052"/>
                <a:gd name="connsiteX59" fmla="*/ 1186663 w 2292652"/>
                <a:gd name="connsiteY59" fmla="*/ 1846217 h 1881052"/>
                <a:gd name="connsiteX60" fmla="*/ 942823 w 2292652"/>
                <a:gd name="connsiteY60" fmla="*/ 1846217 h 1881052"/>
                <a:gd name="connsiteX61" fmla="*/ 864446 w 2292652"/>
                <a:gd name="connsiteY61" fmla="*/ 1872343 h 1881052"/>
                <a:gd name="connsiteX62" fmla="*/ 838320 w 2292652"/>
                <a:gd name="connsiteY62" fmla="*/ 1881052 h 1881052"/>
                <a:gd name="connsiteX63" fmla="*/ 646732 w 2292652"/>
                <a:gd name="connsiteY63" fmla="*/ 1863634 h 1881052"/>
                <a:gd name="connsiteX64" fmla="*/ 620606 w 2292652"/>
                <a:gd name="connsiteY64" fmla="*/ 1854926 h 1881052"/>
                <a:gd name="connsiteX65" fmla="*/ 594480 w 2292652"/>
                <a:gd name="connsiteY65" fmla="*/ 1837509 h 1881052"/>
                <a:gd name="connsiteX66" fmla="*/ 568354 w 2292652"/>
                <a:gd name="connsiteY66" fmla="*/ 1793966 h 1881052"/>
                <a:gd name="connsiteX67" fmla="*/ 542229 w 2292652"/>
                <a:gd name="connsiteY67" fmla="*/ 1776549 h 1881052"/>
                <a:gd name="connsiteX68" fmla="*/ 489977 w 2292652"/>
                <a:gd name="connsiteY68" fmla="*/ 1724297 h 1881052"/>
                <a:gd name="connsiteX69" fmla="*/ 437726 w 2292652"/>
                <a:gd name="connsiteY69" fmla="*/ 1706880 h 1881052"/>
                <a:gd name="connsiteX70" fmla="*/ 411600 w 2292652"/>
                <a:gd name="connsiteY70" fmla="*/ 1689463 h 1881052"/>
                <a:gd name="connsiteX71" fmla="*/ 385474 w 2292652"/>
                <a:gd name="connsiteY71" fmla="*/ 1663337 h 1881052"/>
                <a:gd name="connsiteX72" fmla="*/ 350640 w 2292652"/>
                <a:gd name="connsiteY72" fmla="*/ 1654629 h 1881052"/>
                <a:gd name="connsiteX73" fmla="*/ 272263 w 2292652"/>
                <a:gd name="connsiteY73" fmla="*/ 1611086 h 1881052"/>
                <a:gd name="connsiteX74" fmla="*/ 220012 w 2292652"/>
                <a:gd name="connsiteY74" fmla="*/ 1576252 h 1881052"/>
                <a:gd name="connsiteX75" fmla="*/ 202594 w 2292652"/>
                <a:gd name="connsiteY75" fmla="*/ 1558834 h 1881052"/>
                <a:gd name="connsiteX76" fmla="*/ 185177 w 2292652"/>
                <a:gd name="connsiteY76" fmla="*/ 1532709 h 1881052"/>
                <a:gd name="connsiteX77" fmla="*/ 159052 w 2292652"/>
                <a:gd name="connsiteY77" fmla="*/ 1515292 h 1881052"/>
                <a:gd name="connsiteX78" fmla="*/ 150343 w 2292652"/>
                <a:gd name="connsiteY78" fmla="*/ 1489166 h 1881052"/>
                <a:gd name="connsiteX79" fmla="*/ 115509 w 2292652"/>
                <a:gd name="connsiteY79" fmla="*/ 1410789 h 1881052"/>
                <a:gd name="connsiteX80" fmla="*/ 89383 w 2292652"/>
                <a:gd name="connsiteY80" fmla="*/ 1297577 h 1881052"/>
                <a:gd name="connsiteX81" fmla="*/ 80674 w 2292652"/>
                <a:gd name="connsiteY81" fmla="*/ 1271452 h 1881052"/>
                <a:gd name="connsiteX82" fmla="*/ 63257 w 2292652"/>
                <a:gd name="connsiteY82" fmla="*/ 1193074 h 1881052"/>
                <a:gd name="connsiteX83" fmla="*/ 54549 w 2292652"/>
                <a:gd name="connsiteY83" fmla="*/ 1166949 h 1881052"/>
                <a:gd name="connsiteX84" fmla="*/ 28423 w 2292652"/>
                <a:gd name="connsiteY84" fmla="*/ 1071154 h 1881052"/>
                <a:gd name="connsiteX85" fmla="*/ 19714 w 2292652"/>
                <a:gd name="connsiteY85" fmla="*/ 1045029 h 1881052"/>
                <a:gd name="connsiteX86" fmla="*/ 11006 w 2292652"/>
                <a:gd name="connsiteY86" fmla="*/ 1018903 h 1881052"/>
                <a:gd name="connsiteX87" fmla="*/ 11006 w 2292652"/>
                <a:gd name="connsiteY87" fmla="*/ 783772 h 1881052"/>
                <a:gd name="connsiteX88" fmla="*/ 45840 w 2292652"/>
                <a:gd name="connsiteY88" fmla="*/ 705394 h 1881052"/>
                <a:gd name="connsiteX89" fmla="*/ 80674 w 2292652"/>
                <a:gd name="connsiteY89" fmla="*/ 583474 h 1881052"/>
                <a:gd name="connsiteX90" fmla="*/ 89383 w 2292652"/>
                <a:gd name="connsiteY90" fmla="*/ 557349 h 1881052"/>
                <a:gd name="connsiteX91" fmla="*/ 115509 w 2292652"/>
                <a:gd name="connsiteY91" fmla="*/ 452846 h 1881052"/>
                <a:gd name="connsiteX92" fmla="*/ 132926 w 2292652"/>
                <a:gd name="connsiteY92" fmla="*/ 400594 h 1881052"/>
                <a:gd name="connsiteX93" fmla="*/ 150343 w 2292652"/>
                <a:gd name="connsiteY93" fmla="*/ 374469 h 1881052"/>
                <a:gd name="connsiteX94" fmla="*/ 176469 w 2292652"/>
                <a:gd name="connsiteY94" fmla="*/ 322217 h 1881052"/>
                <a:gd name="connsiteX95" fmla="*/ 202594 w 2292652"/>
                <a:gd name="connsiteY95" fmla="*/ 304800 h 1881052"/>
                <a:gd name="connsiteX96" fmla="*/ 246137 w 2292652"/>
                <a:gd name="connsiteY96" fmla="*/ 269966 h 1881052"/>
                <a:gd name="connsiteX97" fmla="*/ 280972 w 2292652"/>
                <a:gd name="connsiteY97" fmla="*/ 226423 h 1881052"/>
                <a:gd name="connsiteX98" fmla="*/ 333223 w 2292652"/>
                <a:gd name="connsiteY98" fmla="*/ 191589 h 1881052"/>
                <a:gd name="connsiteX99" fmla="*/ 359349 w 2292652"/>
                <a:gd name="connsiteY99" fmla="*/ 174172 h 1881052"/>
                <a:gd name="connsiteX100" fmla="*/ 402892 w 2292652"/>
                <a:gd name="connsiteY100" fmla="*/ 139337 h 1881052"/>
                <a:gd name="connsiteX101" fmla="*/ 429017 w 2292652"/>
                <a:gd name="connsiteY101" fmla="*/ 130629 h 1881052"/>
                <a:gd name="connsiteX102" fmla="*/ 455143 w 2292652"/>
                <a:gd name="connsiteY102" fmla="*/ 113212 h 1881052"/>
                <a:gd name="connsiteX103" fmla="*/ 472560 w 2292652"/>
                <a:gd name="connsiteY103" fmla="*/ 95794 h 1881052"/>
                <a:gd name="connsiteX104" fmla="*/ 559646 w 2292652"/>
                <a:gd name="connsiteY104" fmla="*/ 87086 h 1881052"/>
                <a:gd name="connsiteX0" fmla="*/ 559646 w 2292652"/>
                <a:gd name="connsiteY0" fmla="*/ 87086 h 1881052"/>
                <a:gd name="connsiteX1" fmla="*/ 733817 w 2292652"/>
                <a:gd name="connsiteY1" fmla="*/ 60960 h 1881052"/>
                <a:gd name="connsiteX2" fmla="*/ 838320 w 2292652"/>
                <a:gd name="connsiteY2" fmla="*/ 26126 h 1881052"/>
                <a:gd name="connsiteX3" fmla="*/ 899280 w 2292652"/>
                <a:gd name="connsiteY3" fmla="*/ 8709 h 1881052"/>
                <a:gd name="connsiteX4" fmla="*/ 1282457 w 2292652"/>
                <a:gd name="connsiteY4" fmla="*/ 0 h 1881052"/>
                <a:gd name="connsiteX5" fmla="*/ 1456629 w 2292652"/>
                <a:gd name="connsiteY5" fmla="*/ 8709 h 1881052"/>
                <a:gd name="connsiteX6" fmla="*/ 1561132 w 2292652"/>
                <a:gd name="connsiteY6" fmla="*/ 52252 h 1881052"/>
                <a:gd name="connsiteX7" fmla="*/ 1639509 w 2292652"/>
                <a:gd name="connsiteY7" fmla="*/ 95794 h 1881052"/>
                <a:gd name="connsiteX8" fmla="*/ 1865932 w 2292652"/>
                <a:gd name="connsiteY8" fmla="*/ 200297 h 1881052"/>
                <a:gd name="connsiteX9" fmla="*/ 1892057 w 2292652"/>
                <a:gd name="connsiteY9" fmla="*/ 209006 h 1881052"/>
                <a:gd name="connsiteX10" fmla="*/ 1918183 w 2292652"/>
                <a:gd name="connsiteY10" fmla="*/ 217714 h 1881052"/>
                <a:gd name="connsiteX11" fmla="*/ 1935600 w 2292652"/>
                <a:gd name="connsiteY11" fmla="*/ 235132 h 1881052"/>
                <a:gd name="connsiteX12" fmla="*/ 1987852 w 2292652"/>
                <a:gd name="connsiteY12" fmla="*/ 269966 h 1881052"/>
                <a:gd name="connsiteX13" fmla="*/ 2013977 w 2292652"/>
                <a:gd name="connsiteY13" fmla="*/ 296092 h 1881052"/>
                <a:gd name="connsiteX14" fmla="*/ 2031394 w 2292652"/>
                <a:gd name="connsiteY14" fmla="*/ 322217 h 1881052"/>
                <a:gd name="connsiteX15" fmla="*/ 2057520 w 2292652"/>
                <a:gd name="connsiteY15" fmla="*/ 330926 h 1881052"/>
                <a:gd name="connsiteX16" fmla="*/ 2101063 w 2292652"/>
                <a:gd name="connsiteY16" fmla="*/ 365760 h 1881052"/>
                <a:gd name="connsiteX17" fmla="*/ 2127189 w 2292652"/>
                <a:gd name="connsiteY17" fmla="*/ 418012 h 1881052"/>
                <a:gd name="connsiteX18" fmla="*/ 2188149 w 2292652"/>
                <a:gd name="connsiteY18" fmla="*/ 487680 h 1881052"/>
                <a:gd name="connsiteX19" fmla="*/ 2196857 w 2292652"/>
                <a:gd name="connsiteY19" fmla="*/ 513806 h 1881052"/>
                <a:gd name="connsiteX20" fmla="*/ 2231692 w 2292652"/>
                <a:gd name="connsiteY20" fmla="*/ 557349 h 1881052"/>
                <a:gd name="connsiteX21" fmla="*/ 2249109 w 2292652"/>
                <a:gd name="connsiteY21" fmla="*/ 583474 h 1881052"/>
                <a:gd name="connsiteX22" fmla="*/ 2257817 w 2292652"/>
                <a:gd name="connsiteY22" fmla="*/ 609600 h 1881052"/>
                <a:gd name="connsiteX23" fmla="*/ 2292652 w 2292652"/>
                <a:gd name="connsiteY23" fmla="*/ 653143 h 1881052"/>
                <a:gd name="connsiteX24" fmla="*/ 2283943 w 2292652"/>
                <a:gd name="connsiteY24" fmla="*/ 783772 h 1881052"/>
                <a:gd name="connsiteX25" fmla="*/ 2266526 w 2292652"/>
                <a:gd name="connsiteY25" fmla="*/ 836023 h 1881052"/>
                <a:gd name="connsiteX26" fmla="*/ 2249109 w 2292652"/>
                <a:gd name="connsiteY26" fmla="*/ 888274 h 1881052"/>
                <a:gd name="connsiteX27" fmla="*/ 2240400 w 2292652"/>
                <a:gd name="connsiteY27" fmla="*/ 914400 h 1881052"/>
                <a:gd name="connsiteX28" fmla="*/ 2222983 w 2292652"/>
                <a:gd name="connsiteY28" fmla="*/ 940526 h 1881052"/>
                <a:gd name="connsiteX29" fmla="*/ 2196857 w 2292652"/>
                <a:gd name="connsiteY29" fmla="*/ 1001486 h 1881052"/>
                <a:gd name="connsiteX30" fmla="*/ 2179440 w 2292652"/>
                <a:gd name="connsiteY30" fmla="*/ 1053737 h 1881052"/>
                <a:gd name="connsiteX31" fmla="*/ 2162023 w 2292652"/>
                <a:gd name="connsiteY31" fmla="*/ 1079863 h 1881052"/>
                <a:gd name="connsiteX32" fmla="*/ 2153314 w 2292652"/>
                <a:gd name="connsiteY32" fmla="*/ 1105989 h 1881052"/>
                <a:gd name="connsiteX33" fmla="*/ 2109772 w 2292652"/>
                <a:gd name="connsiteY33" fmla="*/ 1158240 h 1881052"/>
                <a:gd name="connsiteX34" fmla="*/ 2101063 w 2292652"/>
                <a:gd name="connsiteY34" fmla="*/ 1184366 h 1881052"/>
                <a:gd name="connsiteX35" fmla="*/ 2083646 w 2292652"/>
                <a:gd name="connsiteY35" fmla="*/ 1210492 h 1881052"/>
                <a:gd name="connsiteX36" fmla="*/ 2066229 w 2292652"/>
                <a:gd name="connsiteY36" fmla="*/ 1262743 h 1881052"/>
                <a:gd name="connsiteX37" fmla="*/ 2005269 w 2292652"/>
                <a:gd name="connsiteY37" fmla="*/ 1341120 h 1881052"/>
                <a:gd name="connsiteX38" fmla="*/ 1996560 w 2292652"/>
                <a:gd name="connsiteY38" fmla="*/ 1367246 h 1881052"/>
                <a:gd name="connsiteX39" fmla="*/ 1970434 w 2292652"/>
                <a:gd name="connsiteY39" fmla="*/ 1393372 h 1881052"/>
                <a:gd name="connsiteX40" fmla="*/ 1892057 w 2292652"/>
                <a:gd name="connsiteY40" fmla="*/ 1436914 h 1881052"/>
                <a:gd name="connsiteX41" fmla="*/ 1813680 w 2292652"/>
                <a:gd name="connsiteY41" fmla="*/ 1480457 h 1881052"/>
                <a:gd name="connsiteX42" fmla="*/ 1796263 w 2292652"/>
                <a:gd name="connsiteY42" fmla="*/ 1506583 h 1881052"/>
                <a:gd name="connsiteX43" fmla="*/ 1744012 w 2292652"/>
                <a:gd name="connsiteY43" fmla="*/ 1524000 h 1881052"/>
                <a:gd name="connsiteX44" fmla="*/ 1700469 w 2292652"/>
                <a:gd name="connsiteY44" fmla="*/ 1550126 h 1881052"/>
                <a:gd name="connsiteX45" fmla="*/ 1674343 w 2292652"/>
                <a:gd name="connsiteY45" fmla="*/ 1567543 h 1881052"/>
                <a:gd name="connsiteX46" fmla="*/ 1648217 w 2292652"/>
                <a:gd name="connsiteY46" fmla="*/ 1576252 h 1881052"/>
                <a:gd name="connsiteX47" fmla="*/ 1622092 w 2292652"/>
                <a:gd name="connsiteY47" fmla="*/ 1593669 h 1881052"/>
                <a:gd name="connsiteX48" fmla="*/ 1604674 w 2292652"/>
                <a:gd name="connsiteY48" fmla="*/ 1611086 h 1881052"/>
                <a:gd name="connsiteX49" fmla="*/ 1578549 w 2292652"/>
                <a:gd name="connsiteY49" fmla="*/ 1619794 h 1881052"/>
                <a:gd name="connsiteX50" fmla="*/ 1526297 w 2292652"/>
                <a:gd name="connsiteY50" fmla="*/ 1654629 h 1881052"/>
                <a:gd name="connsiteX51" fmla="*/ 1500172 w 2292652"/>
                <a:gd name="connsiteY51" fmla="*/ 1672046 h 1881052"/>
                <a:gd name="connsiteX52" fmla="*/ 1482754 w 2292652"/>
                <a:gd name="connsiteY52" fmla="*/ 1689463 h 1881052"/>
                <a:gd name="connsiteX53" fmla="*/ 1404377 w 2292652"/>
                <a:gd name="connsiteY53" fmla="*/ 1733006 h 1881052"/>
                <a:gd name="connsiteX54" fmla="*/ 1378252 w 2292652"/>
                <a:gd name="connsiteY54" fmla="*/ 1759132 h 1881052"/>
                <a:gd name="connsiteX55" fmla="*/ 1326000 w 2292652"/>
                <a:gd name="connsiteY55" fmla="*/ 1776549 h 1881052"/>
                <a:gd name="connsiteX56" fmla="*/ 1273749 w 2292652"/>
                <a:gd name="connsiteY56" fmla="*/ 1811383 h 1881052"/>
                <a:gd name="connsiteX57" fmla="*/ 1247623 w 2292652"/>
                <a:gd name="connsiteY57" fmla="*/ 1828800 h 1881052"/>
                <a:gd name="connsiteX58" fmla="*/ 1186663 w 2292652"/>
                <a:gd name="connsiteY58" fmla="*/ 1846217 h 1881052"/>
                <a:gd name="connsiteX59" fmla="*/ 942823 w 2292652"/>
                <a:gd name="connsiteY59" fmla="*/ 1846217 h 1881052"/>
                <a:gd name="connsiteX60" fmla="*/ 864446 w 2292652"/>
                <a:gd name="connsiteY60" fmla="*/ 1872343 h 1881052"/>
                <a:gd name="connsiteX61" fmla="*/ 838320 w 2292652"/>
                <a:gd name="connsiteY61" fmla="*/ 1881052 h 1881052"/>
                <a:gd name="connsiteX62" fmla="*/ 646732 w 2292652"/>
                <a:gd name="connsiteY62" fmla="*/ 1863634 h 1881052"/>
                <a:gd name="connsiteX63" fmla="*/ 620606 w 2292652"/>
                <a:gd name="connsiteY63" fmla="*/ 1854926 h 1881052"/>
                <a:gd name="connsiteX64" fmla="*/ 594480 w 2292652"/>
                <a:gd name="connsiteY64" fmla="*/ 1837509 h 1881052"/>
                <a:gd name="connsiteX65" fmla="*/ 568354 w 2292652"/>
                <a:gd name="connsiteY65" fmla="*/ 1793966 h 1881052"/>
                <a:gd name="connsiteX66" fmla="*/ 542229 w 2292652"/>
                <a:gd name="connsiteY66" fmla="*/ 1776549 h 1881052"/>
                <a:gd name="connsiteX67" fmla="*/ 489977 w 2292652"/>
                <a:gd name="connsiteY67" fmla="*/ 1724297 h 1881052"/>
                <a:gd name="connsiteX68" fmla="*/ 437726 w 2292652"/>
                <a:gd name="connsiteY68" fmla="*/ 1706880 h 1881052"/>
                <a:gd name="connsiteX69" fmla="*/ 411600 w 2292652"/>
                <a:gd name="connsiteY69" fmla="*/ 1689463 h 1881052"/>
                <a:gd name="connsiteX70" fmla="*/ 385474 w 2292652"/>
                <a:gd name="connsiteY70" fmla="*/ 1663337 h 1881052"/>
                <a:gd name="connsiteX71" fmla="*/ 350640 w 2292652"/>
                <a:gd name="connsiteY71" fmla="*/ 1654629 h 1881052"/>
                <a:gd name="connsiteX72" fmla="*/ 272263 w 2292652"/>
                <a:gd name="connsiteY72" fmla="*/ 1611086 h 1881052"/>
                <a:gd name="connsiteX73" fmla="*/ 220012 w 2292652"/>
                <a:gd name="connsiteY73" fmla="*/ 1576252 h 1881052"/>
                <a:gd name="connsiteX74" fmla="*/ 202594 w 2292652"/>
                <a:gd name="connsiteY74" fmla="*/ 1558834 h 1881052"/>
                <a:gd name="connsiteX75" fmla="*/ 185177 w 2292652"/>
                <a:gd name="connsiteY75" fmla="*/ 1532709 h 1881052"/>
                <a:gd name="connsiteX76" fmla="*/ 159052 w 2292652"/>
                <a:gd name="connsiteY76" fmla="*/ 1515292 h 1881052"/>
                <a:gd name="connsiteX77" fmla="*/ 150343 w 2292652"/>
                <a:gd name="connsiteY77" fmla="*/ 1489166 h 1881052"/>
                <a:gd name="connsiteX78" fmla="*/ 115509 w 2292652"/>
                <a:gd name="connsiteY78" fmla="*/ 1410789 h 1881052"/>
                <a:gd name="connsiteX79" fmla="*/ 89383 w 2292652"/>
                <a:gd name="connsiteY79" fmla="*/ 1297577 h 1881052"/>
                <a:gd name="connsiteX80" fmla="*/ 80674 w 2292652"/>
                <a:gd name="connsiteY80" fmla="*/ 1271452 h 1881052"/>
                <a:gd name="connsiteX81" fmla="*/ 63257 w 2292652"/>
                <a:gd name="connsiteY81" fmla="*/ 1193074 h 1881052"/>
                <a:gd name="connsiteX82" fmla="*/ 54549 w 2292652"/>
                <a:gd name="connsiteY82" fmla="*/ 1166949 h 1881052"/>
                <a:gd name="connsiteX83" fmla="*/ 28423 w 2292652"/>
                <a:gd name="connsiteY83" fmla="*/ 1071154 h 1881052"/>
                <a:gd name="connsiteX84" fmla="*/ 19714 w 2292652"/>
                <a:gd name="connsiteY84" fmla="*/ 1045029 h 1881052"/>
                <a:gd name="connsiteX85" fmla="*/ 11006 w 2292652"/>
                <a:gd name="connsiteY85" fmla="*/ 1018903 h 1881052"/>
                <a:gd name="connsiteX86" fmla="*/ 11006 w 2292652"/>
                <a:gd name="connsiteY86" fmla="*/ 783772 h 1881052"/>
                <a:gd name="connsiteX87" fmla="*/ 45840 w 2292652"/>
                <a:gd name="connsiteY87" fmla="*/ 705394 h 1881052"/>
                <a:gd name="connsiteX88" fmla="*/ 80674 w 2292652"/>
                <a:gd name="connsiteY88" fmla="*/ 583474 h 1881052"/>
                <a:gd name="connsiteX89" fmla="*/ 89383 w 2292652"/>
                <a:gd name="connsiteY89" fmla="*/ 557349 h 1881052"/>
                <a:gd name="connsiteX90" fmla="*/ 115509 w 2292652"/>
                <a:gd name="connsiteY90" fmla="*/ 452846 h 1881052"/>
                <a:gd name="connsiteX91" fmla="*/ 132926 w 2292652"/>
                <a:gd name="connsiteY91" fmla="*/ 400594 h 1881052"/>
                <a:gd name="connsiteX92" fmla="*/ 150343 w 2292652"/>
                <a:gd name="connsiteY92" fmla="*/ 374469 h 1881052"/>
                <a:gd name="connsiteX93" fmla="*/ 176469 w 2292652"/>
                <a:gd name="connsiteY93" fmla="*/ 322217 h 1881052"/>
                <a:gd name="connsiteX94" fmla="*/ 202594 w 2292652"/>
                <a:gd name="connsiteY94" fmla="*/ 304800 h 1881052"/>
                <a:gd name="connsiteX95" fmla="*/ 246137 w 2292652"/>
                <a:gd name="connsiteY95" fmla="*/ 269966 h 1881052"/>
                <a:gd name="connsiteX96" fmla="*/ 280972 w 2292652"/>
                <a:gd name="connsiteY96" fmla="*/ 226423 h 1881052"/>
                <a:gd name="connsiteX97" fmla="*/ 333223 w 2292652"/>
                <a:gd name="connsiteY97" fmla="*/ 191589 h 1881052"/>
                <a:gd name="connsiteX98" fmla="*/ 359349 w 2292652"/>
                <a:gd name="connsiteY98" fmla="*/ 174172 h 1881052"/>
                <a:gd name="connsiteX99" fmla="*/ 402892 w 2292652"/>
                <a:gd name="connsiteY99" fmla="*/ 139337 h 1881052"/>
                <a:gd name="connsiteX100" fmla="*/ 429017 w 2292652"/>
                <a:gd name="connsiteY100" fmla="*/ 130629 h 1881052"/>
                <a:gd name="connsiteX101" fmla="*/ 455143 w 2292652"/>
                <a:gd name="connsiteY101" fmla="*/ 113212 h 1881052"/>
                <a:gd name="connsiteX102" fmla="*/ 472560 w 2292652"/>
                <a:gd name="connsiteY102" fmla="*/ 95794 h 1881052"/>
                <a:gd name="connsiteX103" fmla="*/ 559646 w 2292652"/>
                <a:gd name="connsiteY103" fmla="*/ 87086 h 1881052"/>
                <a:gd name="connsiteX0" fmla="*/ 559646 w 2292652"/>
                <a:gd name="connsiteY0" fmla="*/ 87086 h 1881052"/>
                <a:gd name="connsiteX1" fmla="*/ 733817 w 2292652"/>
                <a:gd name="connsiteY1" fmla="*/ 60960 h 1881052"/>
                <a:gd name="connsiteX2" fmla="*/ 838320 w 2292652"/>
                <a:gd name="connsiteY2" fmla="*/ 26126 h 1881052"/>
                <a:gd name="connsiteX3" fmla="*/ 899280 w 2292652"/>
                <a:gd name="connsiteY3" fmla="*/ 8709 h 1881052"/>
                <a:gd name="connsiteX4" fmla="*/ 1282457 w 2292652"/>
                <a:gd name="connsiteY4" fmla="*/ 0 h 1881052"/>
                <a:gd name="connsiteX5" fmla="*/ 1456629 w 2292652"/>
                <a:gd name="connsiteY5" fmla="*/ 8709 h 1881052"/>
                <a:gd name="connsiteX6" fmla="*/ 1561132 w 2292652"/>
                <a:gd name="connsiteY6" fmla="*/ 52252 h 1881052"/>
                <a:gd name="connsiteX7" fmla="*/ 1865932 w 2292652"/>
                <a:gd name="connsiteY7" fmla="*/ 200297 h 1881052"/>
                <a:gd name="connsiteX8" fmla="*/ 1892057 w 2292652"/>
                <a:gd name="connsiteY8" fmla="*/ 209006 h 1881052"/>
                <a:gd name="connsiteX9" fmla="*/ 1918183 w 2292652"/>
                <a:gd name="connsiteY9" fmla="*/ 217714 h 1881052"/>
                <a:gd name="connsiteX10" fmla="*/ 1935600 w 2292652"/>
                <a:gd name="connsiteY10" fmla="*/ 235132 h 1881052"/>
                <a:gd name="connsiteX11" fmla="*/ 1987852 w 2292652"/>
                <a:gd name="connsiteY11" fmla="*/ 269966 h 1881052"/>
                <a:gd name="connsiteX12" fmla="*/ 2013977 w 2292652"/>
                <a:gd name="connsiteY12" fmla="*/ 296092 h 1881052"/>
                <a:gd name="connsiteX13" fmla="*/ 2031394 w 2292652"/>
                <a:gd name="connsiteY13" fmla="*/ 322217 h 1881052"/>
                <a:gd name="connsiteX14" fmla="*/ 2057520 w 2292652"/>
                <a:gd name="connsiteY14" fmla="*/ 330926 h 1881052"/>
                <a:gd name="connsiteX15" fmla="*/ 2101063 w 2292652"/>
                <a:gd name="connsiteY15" fmla="*/ 365760 h 1881052"/>
                <a:gd name="connsiteX16" fmla="*/ 2127189 w 2292652"/>
                <a:gd name="connsiteY16" fmla="*/ 418012 h 1881052"/>
                <a:gd name="connsiteX17" fmla="*/ 2188149 w 2292652"/>
                <a:gd name="connsiteY17" fmla="*/ 487680 h 1881052"/>
                <a:gd name="connsiteX18" fmla="*/ 2196857 w 2292652"/>
                <a:gd name="connsiteY18" fmla="*/ 513806 h 1881052"/>
                <a:gd name="connsiteX19" fmla="*/ 2231692 w 2292652"/>
                <a:gd name="connsiteY19" fmla="*/ 557349 h 1881052"/>
                <a:gd name="connsiteX20" fmla="*/ 2249109 w 2292652"/>
                <a:gd name="connsiteY20" fmla="*/ 583474 h 1881052"/>
                <a:gd name="connsiteX21" fmla="*/ 2257817 w 2292652"/>
                <a:gd name="connsiteY21" fmla="*/ 609600 h 1881052"/>
                <a:gd name="connsiteX22" fmla="*/ 2292652 w 2292652"/>
                <a:gd name="connsiteY22" fmla="*/ 653143 h 1881052"/>
                <a:gd name="connsiteX23" fmla="*/ 2283943 w 2292652"/>
                <a:gd name="connsiteY23" fmla="*/ 783772 h 1881052"/>
                <a:gd name="connsiteX24" fmla="*/ 2266526 w 2292652"/>
                <a:gd name="connsiteY24" fmla="*/ 836023 h 1881052"/>
                <a:gd name="connsiteX25" fmla="*/ 2249109 w 2292652"/>
                <a:gd name="connsiteY25" fmla="*/ 888274 h 1881052"/>
                <a:gd name="connsiteX26" fmla="*/ 2240400 w 2292652"/>
                <a:gd name="connsiteY26" fmla="*/ 914400 h 1881052"/>
                <a:gd name="connsiteX27" fmla="*/ 2222983 w 2292652"/>
                <a:gd name="connsiteY27" fmla="*/ 940526 h 1881052"/>
                <a:gd name="connsiteX28" fmla="*/ 2196857 w 2292652"/>
                <a:gd name="connsiteY28" fmla="*/ 1001486 h 1881052"/>
                <a:gd name="connsiteX29" fmla="*/ 2179440 w 2292652"/>
                <a:gd name="connsiteY29" fmla="*/ 1053737 h 1881052"/>
                <a:gd name="connsiteX30" fmla="*/ 2162023 w 2292652"/>
                <a:gd name="connsiteY30" fmla="*/ 1079863 h 1881052"/>
                <a:gd name="connsiteX31" fmla="*/ 2153314 w 2292652"/>
                <a:gd name="connsiteY31" fmla="*/ 1105989 h 1881052"/>
                <a:gd name="connsiteX32" fmla="*/ 2109772 w 2292652"/>
                <a:gd name="connsiteY32" fmla="*/ 1158240 h 1881052"/>
                <a:gd name="connsiteX33" fmla="*/ 2101063 w 2292652"/>
                <a:gd name="connsiteY33" fmla="*/ 1184366 h 1881052"/>
                <a:gd name="connsiteX34" fmla="*/ 2083646 w 2292652"/>
                <a:gd name="connsiteY34" fmla="*/ 1210492 h 1881052"/>
                <a:gd name="connsiteX35" fmla="*/ 2066229 w 2292652"/>
                <a:gd name="connsiteY35" fmla="*/ 1262743 h 1881052"/>
                <a:gd name="connsiteX36" fmla="*/ 2005269 w 2292652"/>
                <a:gd name="connsiteY36" fmla="*/ 1341120 h 1881052"/>
                <a:gd name="connsiteX37" fmla="*/ 1996560 w 2292652"/>
                <a:gd name="connsiteY37" fmla="*/ 1367246 h 1881052"/>
                <a:gd name="connsiteX38" fmla="*/ 1970434 w 2292652"/>
                <a:gd name="connsiteY38" fmla="*/ 1393372 h 1881052"/>
                <a:gd name="connsiteX39" fmla="*/ 1892057 w 2292652"/>
                <a:gd name="connsiteY39" fmla="*/ 1436914 h 1881052"/>
                <a:gd name="connsiteX40" fmla="*/ 1813680 w 2292652"/>
                <a:gd name="connsiteY40" fmla="*/ 1480457 h 1881052"/>
                <a:gd name="connsiteX41" fmla="*/ 1796263 w 2292652"/>
                <a:gd name="connsiteY41" fmla="*/ 1506583 h 1881052"/>
                <a:gd name="connsiteX42" fmla="*/ 1744012 w 2292652"/>
                <a:gd name="connsiteY42" fmla="*/ 1524000 h 1881052"/>
                <a:gd name="connsiteX43" fmla="*/ 1700469 w 2292652"/>
                <a:gd name="connsiteY43" fmla="*/ 1550126 h 1881052"/>
                <a:gd name="connsiteX44" fmla="*/ 1674343 w 2292652"/>
                <a:gd name="connsiteY44" fmla="*/ 1567543 h 1881052"/>
                <a:gd name="connsiteX45" fmla="*/ 1648217 w 2292652"/>
                <a:gd name="connsiteY45" fmla="*/ 1576252 h 1881052"/>
                <a:gd name="connsiteX46" fmla="*/ 1622092 w 2292652"/>
                <a:gd name="connsiteY46" fmla="*/ 1593669 h 1881052"/>
                <a:gd name="connsiteX47" fmla="*/ 1604674 w 2292652"/>
                <a:gd name="connsiteY47" fmla="*/ 1611086 h 1881052"/>
                <a:gd name="connsiteX48" fmla="*/ 1578549 w 2292652"/>
                <a:gd name="connsiteY48" fmla="*/ 1619794 h 1881052"/>
                <a:gd name="connsiteX49" fmla="*/ 1526297 w 2292652"/>
                <a:gd name="connsiteY49" fmla="*/ 1654629 h 1881052"/>
                <a:gd name="connsiteX50" fmla="*/ 1500172 w 2292652"/>
                <a:gd name="connsiteY50" fmla="*/ 1672046 h 1881052"/>
                <a:gd name="connsiteX51" fmla="*/ 1482754 w 2292652"/>
                <a:gd name="connsiteY51" fmla="*/ 1689463 h 1881052"/>
                <a:gd name="connsiteX52" fmla="*/ 1404377 w 2292652"/>
                <a:gd name="connsiteY52" fmla="*/ 1733006 h 1881052"/>
                <a:gd name="connsiteX53" fmla="*/ 1378252 w 2292652"/>
                <a:gd name="connsiteY53" fmla="*/ 1759132 h 1881052"/>
                <a:gd name="connsiteX54" fmla="*/ 1326000 w 2292652"/>
                <a:gd name="connsiteY54" fmla="*/ 1776549 h 1881052"/>
                <a:gd name="connsiteX55" fmla="*/ 1273749 w 2292652"/>
                <a:gd name="connsiteY55" fmla="*/ 1811383 h 1881052"/>
                <a:gd name="connsiteX56" fmla="*/ 1247623 w 2292652"/>
                <a:gd name="connsiteY56" fmla="*/ 1828800 h 1881052"/>
                <a:gd name="connsiteX57" fmla="*/ 1186663 w 2292652"/>
                <a:gd name="connsiteY57" fmla="*/ 1846217 h 1881052"/>
                <a:gd name="connsiteX58" fmla="*/ 942823 w 2292652"/>
                <a:gd name="connsiteY58" fmla="*/ 1846217 h 1881052"/>
                <a:gd name="connsiteX59" fmla="*/ 864446 w 2292652"/>
                <a:gd name="connsiteY59" fmla="*/ 1872343 h 1881052"/>
                <a:gd name="connsiteX60" fmla="*/ 838320 w 2292652"/>
                <a:gd name="connsiteY60" fmla="*/ 1881052 h 1881052"/>
                <a:gd name="connsiteX61" fmla="*/ 646732 w 2292652"/>
                <a:gd name="connsiteY61" fmla="*/ 1863634 h 1881052"/>
                <a:gd name="connsiteX62" fmla="*/ 620606 w 2292652"/>
                <a:gd name="connsiteY62" fmla="*/ 1854926 h 1881052"/>
                <a:gd name="connsiteX63" fmla="*/ 594480 w 2292652"/>
                <a:gd name="connsiteY63" fmla="*/ 1837509 h 1881052"/>
                <a:gd name="connsiteX64" fmla="*/ 568354 w 2292652"/>
                <a:gd name="connsiteY64" fmla="*/ 1793966 h 1881052"/>
                <a:gd name="connsiteX65" fmla="*/ 542229 w 2292652"/>
                <a:gd name="connsiteY65" fmla="*/ 1776549 h 1881052"/>
                <a:gd name="connsiteX66" fmla="*/ 489977 w 2292652"/>
                <a:gd name="connsiteY66" fmla="*/ 1724297 h 1881052"/>
                <a:gd name="connsiteX67" fmla="*/ 437726 w 2292652"/>
                <a:gd name="connsiteY67" fmla="*/ 1706880 h 1881052"/>
                <a:gd name="connsiteX68" fmla="*/ 411600 w 2292652"/>
                <a:gd name="connsiteY68" fmla="*/ 1689463 h 1881052"/>
                <a:gd name="connsiteX69" fmla="*/ 385474 w 2292652"/>
                <a:gd name="connsiteY69" fmla="*/ 1663337 h 1881052"/>
                <a:gd name="connsiteX70" fmla="*/ 350640 w 2292652"/>
                <a:gd name="connsiteY70" fmla="*/ 1654629 h 1881052"/>
                <a:gd name="connsiteX71" fmla="*/ 272263 w 2292652"/>
                <a:gd name="connsiteY71" fmla="*/ 1611086 h 1881052"/>
                <a:gd name="connsiteX72" fmla="*/ 220012 w 2292652"/>
                <a:gd name="connsiteY72" fmla="*/ 1576252 h 1881052"/>
                <a:gd name="connsiteX73" fmla="*/ 202594 w 2292652"/>
                <a:gd name="connsiteY73" fmla="*/ 1558834 h 1881052"/>
                <a:gd name="connsiteX74" fmla="*/ 185177 w 2292652"/>
                <a:gd name="connsiteY74" fmla="*/ 1532709 h 1881052"/>
                <a:gd name="connsiteX75" fmla="*/ 159052 w 2292652"/>
                <a:gd name="connsiteY75" fmla="*/ 1515292 h 1881052"/>
                <a:gd name="connsiteX76" fmla="*/ 150343 w 2292652"/>
                <a:gd name="connsiteY76" fmla="*/ 1489166 h 1881052"/>
                <a:gd name="connsiteX77" fmla="*/ 115509 w 2292652"/>
                <a:gd name="connsiteY77" fmla="*/ 1410789 h 1881052"/>
                <a:gd name="connsiteX78" fmla="*/ 89383 w 2292652"/>
                <a:gd name="connsiteY78" fmla="*/ 1297577 h 1881052"/>
                <a:gd name="connsiteX79" fmla="*/ 80674 w 2292652"/>
                <a:gd name="connsiteY79" fmla="*/ 1271452 h 1881052"/>
                <a:gd name="connsiteX80" fmla="*/ 63257 w 2292652"/>
                <a:gd name="connsiteY80" fmla="*/ 1193074 h 1881052"/>
                <a:gd name="connsiteX81" fmla="*/ 54549 w 2292652"/>
                <a:gd name="connsiteY81" fmla="*/ 1166949 h 1881052"/>
                <a:gd name="connsiteX82" fmla="*/ 28423 w 2292652"/>
                <a:gd name="connsiteY82" fmla="*/ 1071154 h 1881052"/>
                <a:gd name="connsiteX83" fmla="*/ 19714 w 2292652"/>
                <a:gd name="connsiteY83" fmla="*/ 1045029 h 1881052"/>
                <a:gd name="connsiteX84" fmla="*/ 11006 w 2292652"/>
                <a:gd name="connsiteY84" fmla="*/ 1018903 h 1881052"/>
                <a:gd name="connsiteX85" fmla="*/ 11006 w 2292652"/>
                <a:gd name="connsiteY85" fmla="*/ 783772 h 1881052"/>
                <a:gd name="connsiteX86" fmla="*/ 45840 w 2292652"/>
                <a:gd name="connsiteY86" fmla="*/ 705394 h 1881052"/>
                <a:gd name="connsiteX87" fmla="*/ 80674 w 2292652"/>
                <a:gd name="connsiteY87" fmla="*/ 583474 h 1881052"/>
                <a:gd name="connsiteX88" fmla="*/ 89383 w 2292652"/>
                <a:gd name="connsiteY88" fmla="*/ 557349 h 1881052"/>
                <a:gd name="connsiteX89" fmla="*/ 115509 w 2292652"/>
                <a:gd name="connsiteY89" fmla="*/ 452846 h 1881052"/>
                <a:gd name="connsiteX90" fmla="*/ 132926 w 2292652"/>
                <a:gd name="connsiteY90" fmla="*/ 400594 h 1881052"/>
                <a:gd name="connsiteX91" fmla="*/ 150343 w 2292652"/>
                <a:gd name="connsiteY91" fmla="*/ 374469 h 1881052"/>
                <a:gd name="connsiteX92" fmla="*/ 176469 w 2292652"/>
                <a:gd name="connsiteY92" fmla="*/ 322217 h 1881052"/>
                <a:gd name="connsiteX93" fmla="*/ 202594 w 2292652"/>
                <a:gd name="connsiteY93" fmla="*/ 304800 h 1881052"/>
                <a:gd name="connsiteX94" fmla="*/ 246137 w 2292652"/>
                <a:gd name="connsiteY94" fmla="*/ 269966 h 1881052"/>
                <a:gd name="connsiteX95" fmla="*/ 280972 w 2292652"/>
                <a:gd name="connsiteY95" fmla="*/ 226423 h 1881052"/>
                <a:gd name="connsiteX96" fmla="*/ 333223 w 2292652"/>
                <a:gd name="connsiteY96" fmla="*/ 191589 h 1881052"/>
                <a:gd name="connsiteX97" fmla="*/ 359349 w 2292652"/>
                <a:gd name="connsiteY97" fmla="*/ 174172 h 1881052"/>
                <a:gd name="connsiteX98" fmla="*/ 402892 w 2292652"/>
                <a:gd name="connsiteY98" fmla="*/ 139337 h 1881052"/>
                <a:gd name="connsiteX99" fmla="*/ 429017 w 2292652"/>
                <a:gd name="connsiteY99" fmla="*/ 130629 h 1881052"/>
                <a:gd name="connsiteX100" fmla="*/ 455143 w 2292652"/>
                <a:gd name="connsiteY100" fmla="*/ 113212 h 1881052"/>
                <a:gd name="connsiteX101" fmla="*/ 472560 w 2292652"/>
                <a:gd name="connsiteY101" fmla="*/ 95794 h 1881052"/>
                <a:gd name="connsiteX102" fmla="*/ 559646 w 2292652"/>
                <a:gd name="connsiteY102" fmla="*/ 87086 h 1881052"/>
                <a:gd name="connsiteX0" fmla="*/ 559646 w 2292652"/>
                <a:gd name="connsiteY0" fmla="*/ 87086 h 1881052"/>
                <a:gd name="connsiteX1" fmla="*/ 733817 w 2292652"/>
                <a:gd name="connsiteY1" fmla="*/ 60960 h 1881052"/>
                <a:gd name="connsiteX2" fmla="*/ 838320 w 2292652"/>
                <a:gd name="connsiteY2" fmla="*/ 26126 h 1881052"/>
                <a:gd name="connsiteX3" fmla="*/ 899280 w 2292652"/>
                <a:gd name="connsiteY3" fmla="*/ 8709 h 1881052"/>
                <a:gd name="connsiteX4" fmla="*/ 1282457 w 2292652"/>
                <a:gd name="connsiteY4" fmla="*/ 0 h 1881052"/>
                <a:gd name="connsiteX5" fmla="*/ 1456629 w 2292652"/>
                <a:gd name="connsiteY5" fmla="*/ 8709 h 1881052"/>
                <a:gd name="connsiteX6" fmla="*/ 1656382 w 2292652"/>
                <a:gd name="connsiteY6" fmla="*/ 71302 h 1881052"/>
                <a:gd name="connsiteX7" fmla="*/ 1865932 w 2292652"/>
                <a:gd name="connsiteY7" fmla="*/ 200297 h 1881052"/>
                <a:gd name="connsiteX8" fmla="*/ 1892057 w 2292652"/>
                <a:gd name="connsiteY8" fmla="*/ 209006 h 1881052"/>
                <a:gd name="connsiteX9" fmla="*/ 1918183 w 2292652"/>
                <a:gd name="connsiteY9" fmla="*/ 217714 h 1881052"/>
                <a:gd name="connsiteX10" fmla="*/ 1935600 w 2292652"/>
                <a:gd name="connsiteY10" fmla="*/ 235132 h 1881052"/>
                <a:gd name="connsiteX11" fmla="*/ 1987852 w 2292652"/>
                <a:gd name="connsiteY11" fmla="*/ 269966 h 1881052"/>
                <a:gd name="connsiteX12" fmla="*/ 2013977 w 2292652"/>
                <a:gd name="connsiteY12" fmla="*/ 296092 h 1881052"/>
                <a:gd name="connsiteX13" fmla="*/ 2031394 w 2292652"/>
                <a:gd name="connsiteY13" fmla="*/ 322217 h 1881052"/>
                <a:gd name="connsiteX14" fmla="*/ 2057520 w 2292652"/>
                <a:gd name="connsiteY14" fmla="*/ 330926 h 1881052"/>
                <a:gd name="connsiteX15" fmla="*/ 2101063 w 2292652"/>
                <a:gd name="connsiteY15" fmla="*/ 365760 h 1881052"/>
                <a:gd name="connsiteX16" fmla="*/ 2127189 w 2292652"/>
                <a:gd name="connsiteY16" fmla="*/ 418012 h 1881052"/>
                <a:gd name="connsiteX17" fmla="*/ 2188149 w 2292652"/>
                <a:gd name="connsiteY17" fmla="*/ 487680 h 1881052"/>
                <a:gd name="connsiteX18" fmla="*/ 2196857 w 2292652"/>
                <a:gd name="connsiteY18" fmla="*/ 513806 h 1881052"/>
                <a:gd name="connsiteX19" fmla="*/ 2231692 w 2292652"/>
                <a:gd name="connsiteY19" fmla="*/ 557349 h 1881052"/>
                <a:gd name="connsiteX20" fmla="*/ 2249109 w 2292652"/>
                <a:gd name="connsiteY20" fmla="*/ 583474 h 1881052"/>
                <a:gd name="connsiteX21" fmla="*/ 2257817 w 2292652"/>
                <a:gd name="connsiteY21" fmla="*/ 609600 h 1881052"/>
                <a:gd name="connsiteX22" fmla="*/ 2292652 w 2292652"/>
                <a:gd name="connsiteY22" fmla="*/ 653143 h 1881052"/>
                <a:gd name="connsiteX23" fmla="*/ 2283943 w 2292652"/>
                <a:gd name="connsiteY23" fmla="*/ 783772 h 1881052"/>
                <a:gd name="connsiteX24" fmla="*/ 2266526 w 2292652"/>
                <a:gd name="connsiteY24" fmla="*/ 836023 h 1881052"/>
                <a:gd name="connsiteX25" fmla="*/ 2249109 w 2292652"/>
                <a:gd name="connsiteY25" fmla="*/ 888274 h 1881052"/>
                <a:gd name="connsiteX26" fmla="*/ 2240400 w 2292652"/>
                <a:gd name="connsiteY26" fmla="*/ 914400 h 1881052"/>
                <a:gd name="connsiteX27" fmla="*/ 2222983 w 2292652"/>
                <a:gd name="connsiteY27" fmla="*/ 940526 h 1881052"/>
                <a:gd name="connsiteX28" fmla="*/ 2196857 w 2292652"/>
                <a:gd name="connsiteY28" fmla="*/ 1001486 h 1881052"/>
                <a:gd name="connsiteX29" fmla="*/ 2179440 w 2292652"/>
                <a:gd name="connsiteY29" fmla="*/ 1053737 h 1881052"/>
                <a:gd name="connsiteX30" fmla="*/ 2162023 w 2292652"/>
                <a:gd name="connsiteY30" fmla="*/ 1079863 h 1881052"/>
                <a:gd name="connsiteX31" fmla="*/ 2153314 w 2292652"/>
                <a:gd name="connsiteY31" fmla="*/ 1105989 h 1881052"/>
                <a:gd name="connsiteX32" fmla="*/ 2109772 w 2292652"/>
                <a:gd name="connsiteY32" fmla="*/ 1158240 h 1881052"/>
                <a:gd name="connsiteX33" fmla="*/ 2101063 w 2292652"/>
                <a:gd name="connsiteY33" fmla="*/ 1184366 h 1881052"/>
                <a:gd name="connsiteX34" fmla="*/ 2083646 w 2292652"/>
                <a:gd name="connsiteY34" fmla="*/ 1210492 h 1881052"/>
                <a:gd name="connsiteX35" fmla="*/ 2066229 w 2292652"/>
                <a:gd name="connsiteY35" fmla="*/ 1262743 h 1881052"/>
                <a:gd name="connsiteX36" fmla="*/ 2005269 w 2292652"/>
                <a:gd name="connsiteY36" fmla="*/ 1341120 h 1881052"/>
                <a:gd name="connsiteX37" fmla="*/ 1996560 w 2292652"/>
                <a:gd name="connsiteY37" fmla="*/ 1367246 h 1881052"/>
                <a:gd name="connsiteX38" fmla="*/ 1970434 w 2292652"/>
                <a:gd name="connsiteY38" fmla="*/ 1393372 h 1881052"/>
                <a:gd name="connsiteX39" fmla="*/ 1892057 w 2292652"/>
                <a:gd name="connsiteY39" fmla="*/ 1436914 h 1881052"/>
                <a:gd name="connsiteX40" fmla="*/ 1813680 w 2292652"/>
                <a:gd name="connsiteY40" fmla="*/ 1480457 h 1881052"/>
                <a:gd name="connsiteX41" fmla="*/ 1796263 w 2292652"/>
                <a:gd name="connsiteY41" fmla="*/ 1506583 h 1881052"/>
                <a:gd name="connsiteX42" fmla="*/ 1744012 w 2292652"/>
                <a:gd name="connsiteY42" fmla="*/ 1524000 h 1881052"/>
                <a:gd name="connsiteX43" fmla="*/ 1700469 w 2292652"/>
                <a:gd name="connsiteY43" fmla="*/ 1550126 h 1881052"/>
                <a:gd name="connsiteX44" fmla="*/ 1674343 w 2292652"/>
                <a:gd name="connsiteY44" fmla="*/ 1567543 h 1881052"/>
                <a:gd name="connsiteX45" fmla="*/ 1648217 w 2292652"/>
                <a:gd name="connsiteY45" fmla="*/ 1576252 h 1881052"/>
                <a:gd name="connsiteX46" fmla="*/ 1622092 w 2292652"/>
                <a:gd name="connsiteY46" fmla="*/ 1593669 h 1881052"/>
                <a:gd name="connsiteX47" fmla="*/ 1604674 w 2292652"/>
                <a:gd name="connsiteY47" fmla="*/ 1611086 h 1881052"/>
                <a:gd name="connsiteX48" fmla="*/ 1578549 w 2292652"/>
                <a:gd name="connsiteY48" fmla="*/ 1619794 h 1881052"/>
                <a:gd name="connsiteX49" fmla="*/ 1526297 w 2292652"/>
                <a:gd name="connsiteY49" fmla="*/ 1654629 h 1881052"/>
                <a:gd name="connsiteX50" fmla="*/ 1500172 w 2292652"/>
                <a:gd name="connsiteY50" fmla="*/ 1672046 h 1881052"/>
                <a:gd name="connsiteX51" fmla="*/ 1482754 w 2292652"/>
                <a:gd name="connsiteY51" fmla="*/ 1689463 h 1881052"/>
                <a:gd name="connsiteX52" fmla="*/ 1404377 w 2292652"/>
                <a:gd name="connsiteY52" fmla="*/ 1733006 h 1881052"/>
                <a:gd name="connsiteX53" fmla="*/ 1378252 w 2292652"/>
                <a:gd name="connsiteY53" fmla="*/ 1759132 h 1881052"/>
                <a:gd name="connsiteX54" fmla="*/ 1326000 w 2292652"/>
                <a:gd name="connsiteY54" fmla="*/ 1776549 h 1881052"/>
                <a:gd name="connsiteX55" fmla="*/ 1273749 w 2292652"/>
                <a:gd name="connsiteY55" fmla="*/ 1811383 h 1881052"/>
                <a:gd name="connsiteX56" fmla="*/ 1247623 w 2292652"/>
                <a:gd name="connsiteY56" fmla="*/ 1828800 h 1881052"/>
                <a:gd name="connsiteX57" fmla="*/ 1186663 w 2292652"/>
                <a:gd name="connsiteY57" fmla="*/ 1846217 h 1881052"/>
                <a:gd name="connsiteX58" fmla="*/ 942823 w 2292652"/>
                <a:gd name="connsiteY58" fmla="*/ 1846217 h 1881052"/>
                <a:gd name="connsiteX59" fmla="*/ 864446 w 2292652"/>
                <a:gd name="connsiteY59" fmla="*/ 1872343 h 1881052"/>
                <a:gd name="connsiteX60" fmla="*/ 838320 w 2292652"/>
                <a:gd name="connsiteY60" fmla="*/ 1881052 h 1881052"/>
                <a:gd name="connsiteX61" fmla="*/ 646732 w 2292652"/>
                <a:gd name="connsiteY61" fmla="*/ 1863634 h 1881052"/>
                <a:gd name="connsiteX62" fmla="*/ 620606 w 2292652"/>
                <a:gd name="connsiteY62" fmla="*/ 1854926 h 1881052"/>
                <a:gd name="connsiteX63" fmla="*/ 594480 w 2292652"/>
                <a:gd name="connsiteY63" fmla="*/ 1837509 h 1881052"/>
                <a:gd name="connsiteX64" fmla="*/ 568354 w 2292652"/>
                <a:gd name="connsiteY64" fmla="*/ 1793966 h 1881052"/>
                <a:gd name="connsiteX65" fmla="*/ 542229 w 2292652"/>
                <a:gd name="connsiteY65" fmla="*/ 1776549 h 1881052"/>
                <a:gd name="connsiteX66" fmla="*/ 489977 w 2292652"/>
                <a:gd name="connsiteY66" fmla="*/ 1724297 h 1881052"/>
                <a:gd name="connsiteX67" fmla="*/ 437726 w 2292652"/>
                <a:gd name="connsiteY67" fmla="*/ 1706880 h 1881052"/>
                <a:gd name="connsiteX68" fmla="*/ 411600 w 2292652"/>
                <a:gd name="connsiteY68" fmla="*/ 1689463 h 1881052"/>
                <a:gd name="connsiteX69" fmla="*/ 385474 w 2292652"/>
                <a:gd name="connsiteY69" fmla="*/ 1663337 h 1881052"/>
                <a:gd name="connsiteX70" fmla="*/ 350640 w 2292652"/>
                <a:gd name="connsiteY70" fmla="*/ 1654629 h 1881052"/>
                <a:gd name="connsiteX71" fmla="*/ 272263 w 2292652"/>
                <a:gd name="connsiteY71" fmla="*/ 1611086 h 1881052"/>
                <a:gd name="connsiteX72" fmla="*/ 220012 w 2292652"/>
                <a:gd name="connsiteY72" fmla="*/ 1576252 h 1881052"/>
                <a:gd name="connsiteX73" fmla="*/ 202594 w 2292652"/>
                <a:gd name="connsiteY73" fmla="*/ 1558834 h 1881052"/>
                <a:gd name="connsiteX74" fmla="*/ 185177 w 2292652"/>
                <a:gd name="connsiteY74" fmla="*/ 1532709 h 1881052"/>
                <a:gd name="connsiteX75" fmla="*/ 159052 w 2292652"/>
                <a:gd name="connsiteY75" fmla="*/ 1515292 h 1881052"/>
                <a:gd name="connsiteX76" fmla="*/ 150343 w 2292652"/>
                <a:gd name="connsiteY76" fmla="*/ 1489166 h 1881052"/>
                <a:gd name="connsiteX77" fmla="*/ 115509 w 2292652"/>
                <a:gd name="connsiteY77" fmla="*/ 1410789 h 1881052"/>
                <a:gd name="connsiteX78" fmla="*/ 89383 w 2292652"/>
                <a:gd name="connsiteY78" fmla="*/ 1297577 h 1881052"/>
                <a:gd name="connsiteX79" fmla="*/ 80674 w 2292652"/>
                <a:gd name="connsiteY79" fmla="*/ 1271452 h 1881052"/>
                <a:gd name="connsiteX80" fmla="*/ 63257 w 2292652"/>
                <a:gd name="connsiteY80" fmla="*/ 1193074 h 1881052"/>
                <a:gd name="connsiteX81" fmla="*/ 54549 w 2292652"/>
                <a:gd name="connsiteY81" fmla="*/ 1166949 h 1881052"/>
                <a:gd name="connsiteX82" fmla="*/ 28423 w 2292652"/>
                <a:gd name="connsiteY82" fmla="*/ 1071154 h 1881052"/>
                <a:gd name="connsiteX83" fmla="*/ 19714 w 2292652"/>
                <a:gd name="connsiteY83" fmla="*/ 1045029 h 1881052"/>
                <a:gd name="connsiteX84" fmla="*/ 11006 w 2292652"/>
                <a:gd name="connsiteY84" fmla="*/ 1018903 h 1881052"/>
                <a:gd name="connsiteX85" fmla="*/ 11006 w 2292652"/>
                <a:gd name="connsiteY85" fmla="*/ 783772 h 1881052"/>
                <a:gd name="connsiteX86" fmla="*/ 45840 w 2292652"/>
                <a:gd name="connsiteY86" fmla="*/ 705394 h 1881052"/>
                <a:gd name="connsiteX87" fmla="*/ 80674 w 2292652"/>
                <a:gd name="connsiteY87" fmla="*/ 583474 h 1881052"/>
                <a:gd name="connsiteX88" fmla="*/ 89383 w 2292652"/>
                <a:gd name="connsiteY88" fmla="*/ 557349 h 1881052"/>
                <a:gd name="connsiteX89" fmla="*/ 115509 w 2292652"/>
                <a:gd name="connsiteY89" fmla="*/ 452846 h 1881052"/>
                <a:gd name="connsiteX90" fmla="*/ 132926 w 2292652"/>
                <a:gd name="connsiteY90" fmla="*/ 400594 h 1881052"/>
                <a:gd name="connsiteX91" fmla="*/ 150343 w 2292652"/>
                <a:gd name="connsiteY91" fmla="*/ 374469 h 1881052"/>
                <a:gd name="connsiteX92" fmla="*/ 176469 w 2292652"/>
                <a:gd name="connsiteY92" fmla="*/ 322217 h 1881052"/>
                <a:gd name="connsiteX93" fmla="*/ 202594 w 2292652"/>
                <a:gd name="connsiteY93" fmla="*/ 304800 h 1881052"/>
                <a:gd name="connsiteX94" fmla="*/ 246137 w 2292652"/>
                <a:gd name="connsiteY94" fmla="*/ 269966 h 1881052"/>
                <a:gd name="connsiteX95" fmla="*/ 280972 w 2292652"/>
                <a:gd name="connsiteY95" fmla="*/ 226423 h 1881052"/>
                <a:gd name="connsiteX96" fmla="*/ 333223 w 2292652"/>
                <a:gd name="connsiteY96" fmla="*/ 191589 h 1881052"/>
                <a:gd name="connsiteX97" fmla="*/ 359349 w 2292652"/>
                <a:gd name="connsiteY97" fmla="*/ 174172 h 1881052"/>
                <a:gd name="connsiteX98" fmla="*/ 402892 w 2292652"/>
                <a:gd name="connsiteY98" fmla="*/ 139337 h 1881052"/>
                <a:gd name="connsiteX99" fmla="*/ 429017 w 2292652"/>
                <a:gd name="connsiteY99" fmla="*/ 130629 h 1881052"/>
                <a:gd name="connsiteX100" fmla="*/ 455143 w 2292652"/>
                <a:gd name="connsiteY100" fmla="*/ 113212 h 1881052"/>
                <a:gd name="connsiteX101" fmla="*/ 472560 w 2292652"/>
                <a:gd name="connsiteY101" fmla="*/ 95794 h 1881052"/>
                <a:gd name="connsiteX102" fmla="*/ 559646 w 2292652"/>
                <a:gd name="connsiteY102" fmla="*/ 87086 h 1881052"/>
                <a:gd name="connsiteX0" fmla="*/ 559646 w 2292652"/>
                <a:gd name="connsiteY0" fmla="*/ 87086 h 1881052"/>
                <a:gd name="connsiteX1" fmla="*/ 733817 w 2292652"/>
                <a:gd name="connsiteY1" fmla="*/ 60960 h 1881052"/>
                <a:gd name="connsiteX2" fmla="*/ 838320 w 2292652"/>
                <a:gd name="connsiteY2" fmla="*/ 26126 h 1881052"/>
                <a:gd name="connsiteX3" fmla="*/ 899280 w 2292652"/>
                <a:gd name="connsiteY3" fmla="*/ 8709 h 1881052"/>
                <a:gd name="connsiteX4" fmla="*/ 1282457 w 2292652"/>
                <a:gd name="connsiteY4" fmla="*/ 0 h 1881052"/>
                <a:gd name="connsiteX5" fmla="*/ 1456629 w 2292652"/>
                <a:gd name="connsiteY5" fmla="*/ 8709 h 1881052"/>
                <a:gd name="connsiteX6" fmla="*/ 1656382 w 2292652"/>
                <a:gd name="connsiteY6" fmla="*/ 71302 h 1881052"/>
                <a:gd name="connsiteX7" fmla="*/ 1865932 w 2292652"/>
                <a:gd name="connsiteY7" fmla="*/ 200297 h 1881052"/>
                <a:gd name="connsiteX8" fmla="*/ 1918183 w 2292652"/>
                <a:gd name="connsiteY8" fmla="*/ 217714 h 1881052"/>
                <a:gd name="connsiteX9" fmla="*/ 1935600 w 2292652"/>
                <a:gd name="connsiteY9" fmla="*/ 235132 h 1881052"/>
                <a:gd name="connsiteX10" fmla="*/ 1987852 w 2292652"/>
                <a:gd name="connsiteY10" fmla="*/ 269966 h 1881052"/>
                <a:gd name="connsiteX11" fmla="*/ 2013977 w 2292652"/>
                <a:gd name="connsiteY11" fmla="*/ 296092 h 1881052"/>
                <a:gd name="connsiteX12" fmla="*/ 2031394 w 2292652"/>
                <a:gd name="connsiteY12" fmla="*/ 322217 h 1881052"/>
                <a:gd name="connsiteX13" fmla="*/ 2057520 w 2292652"/>
                <a:gd name="connsiteY13" fmla="*/ 330926 h 1881052"/>
                <a:gd name="connsiteX14" fmla="*/ 2101063 w 2292652"/>
                <a:gd name="connsiteY14" fmla="*/ 365760 h 1881052"/>
                <a:gd name="connsiteX15" fmla="*/ 2127189 w 2292652"/>
                <a:gd name="connsiteY15" fmla="*/ 418012 h 1881052"/>
                <a:gd name="connsiteX16" fmla="*/ 2188149 w 2292652"/>
                <a:gd name="connsiteY16" fmla="*/ 487680 h 1881052"/>
                <a:gd name="connsiteX17" fmla="*/ 2196857 w 2292652"/>
                <a:gd name="connsiteY17" fmla="*/ 513806 h 1881052"/>
                <a:gd name="connsiteX18" fmla="*/ 2231692 w 2292652"/>
                <a:gd name="connsiteY18" fmla="*/ 557349 h 1881052"/>
                <a:gd name="connsiteX19" fmla="*/ 2249109 w 2292652"/>
                <a:gd name="connsiteY19" fmla="*/ 583474 h 1881052"/>
                <a:gd name="connsiteX20" fmla="*/ 2257817 w 2292652"/>
                <a:gd name="connsiteY20" fmla="*/ 609600 h 1881052"/>
                <a:gd name="connsiteX21" fmla="*/ 2292652 w 2292652"/>
                <a:gd name="connsiteY21" fmla="*/ 653143 h 1881052"/>
                <a:gd name="connsiteX22" fmla="*/ 2283943 w 2292652"/>
                <a:gd name="connsiteY22" fmla="*/ 783772 h 1881052"/>
                <a:gd name="connsiteX23" fmla="*/ 2266526 w 2292652"/>
                <a:gd name="connsiteY23" fmla="*/ 836023 h 1881052"/>
                <a:gd name="connsiteX24" fmla="*/ 2249109 w 2292652"/>
                <a:gd name="connsiteY24" fmla="*/ 888274 h 1881052"/>
                <a:gd name="connsiteX25" fmla="*/ 2240400 w 2292652"/>
                <a:gd name="connsiteY25" fmla="*/ 914400 h 1881052"/>
                <a:gd name="connsiteX26" fmla="*/ 2222983 w 2292652"/>
                <a:gd name="connsiteY26" fmla="*/ 940526 h 1881052"/>
                <a:gd name="connsiteX27" fmla="*/ 2196857 w 2292652"/>
                <a:gd name="connsiteY27" fmla="*/ 1001486 h 1881052"/>
                <a:gd name="connsiteX28" fmla="*/ 2179440 w 2292652"/>
                <a:gd name="connsiteY28" fmla="*/ 1053737 h 1881052"/>
                <a:gd name="connsiteX29" fmla="*/ 2162023 w 2292652"/>
                <a:gd name="connsiteY29" fmla="*/ 1079863 h 1881052"/>
                <a:gd name="connsiteX30" fmla="*/ 2153314 w 2292652"/>
                <a:gd name="connsiteY30" fmla="*/ 1105989 h 1881052"/>
                <a:gd name="connsiteX31" fmla="*/ 2109772 w 2292652"/>
                <a:gd name="connsiteY31" fmla="*/ 1158240 h 1881052"/>
                <a:gd name="connsiteX32" fmla="*/ 2101063 w 2292652"/>
                <a:gd name="connsiteY32" fmla="*/ 1184366 h 1881052"/>
                <a:gd name="connsiteX33" fmla="*/ 2083646 w 2292652"/>
                <a:gd name="connsiteY33" fmla="*/ 1210492 h 1881052"/>
                <a:gd name="connsiteX34" fmla="*/ 2066229 w 2292652"/>
                <a:gd name="connsiteY34" fmla="*/ 1262743 h 1881052"/>
                <a:gd name="connsiteX35" fmla="*/ 2005269 w 2292652"/>
                <a:gd name="connsiteY35" fmla="*/ 1341120 h 1881052"/>
                <a:gd name="connsiteX36" fmla="*/ 1996560 w 2292652"/>
                <a:gd name="connsiteY36" fmla="*/ 1367246 h 1881052"/>
                <a:gd name="connsiteX37" fmla="*/ 1970434 w 2292652"/>
                <a:gd name="connsiteY37" fmla="*/ 1393372 h 1881052"/>
                <a:gd name="connsiteX38" fmla="*/ 1892057 w 2292652"/>
                <a:gd name="connsiteY38" fmla="*/ 1436914 h 1881052"/>
                <a:gd name="connsiteX39" fmla="*/ 1813680 w 2292652"/>
                <a:gd name="connsiteY39" fmla="*/ 1480457 h 1881052"/>
                <a:gd name="connsiteX40" fmla="*/ 1796263 w 2292652"/>
                <a:gd name="connsiteY40" fmla="*/ 1506583 h 1881052"/>
                <a:gd name="connsiteX41" fmla="*/ 1744012 w 2292652"/>
                <a:gd name="connsiteY41" fmla="*/ 1524000 h 1881052"/>
                <a:gd name="connsiteX42" fmla="*/ 1700469 w 2292652"/>
                <a:gd name="connsiteY42" fmla="*/ 1550126 h 1881052"/>
                <a:gd name="connsiteX43" fmla="*/ 1674343 w 2292652"/>
                <a:gd name="connsiteY43" fmla="*/ 1567543 h 1881052"/>
                <a:gd name="connsiteX44" fmla="*/ 1648217 w 2292652"/>
                <a:gd name="connsiteY44" fmla="*/ 1576252 h 1881052"/>
                <a:gd name="connsiteX45" fmla="*/ 1622092 w 2292652"/>
                <a:gd name="connsiteY45" fmla="*/ 1593669 h 1881052"/>
                <a:gd name="connsiteX46" fmla="*/ 1604674 w 2292652"/>
                <a:gd name="connsiteY46" fmla="*/ 1611086 h 1881052"/>
                <a:gd name="connsiteX47" fmla="*/ 1578549 w 2292652"/>
                <a:gd name="connsiteY47" fmla="*/ 1619794 h 1881052"/>
                <a:gd name="connsiteX48" fmla="*/ 1526297 w 2292652"/>
                <a:gd name="connsiteY48" fmla="*/ 1654629 h 1881052"/>
                <a:gd name="connsiteX49" fmla="*/ 1500172 w 2292652"/>
                <a:gd name="connsiteY49" fmla="*/ 1672046 h 1881052"/>
                <a:gd name="connsiteX50" fmla="*/ 1482754 w 2292652"/>
                <a:gd name="connsiteY50" fmla="*/ 1689463 h 1881052"/>
                <a:gd name="connsiteX51" fmla="*/ 1404377 w 2292652"/>
                <a:gd name="connsiteY51" fmla="*/ 1733006 h 1881052"/>
                <a:gd name="connsiteX52" fmla="*/ 1378252 w 2292652"/>
                <a:gd name="connsiteY52" fmla="*/ 1759132 h 1881052"/>
                <a:gd name="connsiteX53" fmla="*/ 1326000 w 2292652"/>
                <a:gd name="connsiteY53" fmla="*/ 1776549 h 1881052"/>
                <a:gd name="connsiteX54" fmla="*/ 1273749 w 2292652"/>
                <a:gd name="connsiteY54" fmla="*/ 1811383 h 1881052"/>
                <a:gd name="connsiteX55" fmla="*/ 1247623 w 2292652"/>
                <a:gd name="connsiteY55" fmla="*/ 1828800 h 1881052"/>
                <a:gd name="connsiteX56" fmla="*/ 1186663 w 2292652"/>
                <a:gd name="connsiteY56" fmla="*/ 1846217 h 1881052"/>
                <a:gd name="connsiteX57" fmla="*/ 942823 w 2292652"/>
                <a:gd name="connsiteY57" fmla="*/ 1846217 h 1881052"/>
                <a:gd name="connsiteX58" fmla="*/ 864446 w 2292652"/>
                <a:gd name="connsiteY58" fmla="*/ 1872343 h 1881052"/>
                <a:gd name="connsiteX59" fmla="*/ 838320 w 2292652"/>
                <a:gd name="connsiteY59" fmla="*/ 1881052 h 1881052"/>
                <a:gd name="connsiteX60" fmla="*/ 646732 w 2292652"/>
                <a:gd name="connsiteY60" fmla="*/ 1863634 h 1881052"/>
                <a:gd name="connsiteX61" fmla="*/ 620606 w 2292652"/>
                <a:gd name="connsiteY61" fmla="*/ 1854926 h 1881052"/>
                <a:gd name="connsiteX62" fmla="*/ 594480 w 2292652"/>
                <a:gd name="connsiteY62" fmla="*/ 1837509 h 1881052"/>
                <a:gd name="connsiteX63" fmla="*/ 568354 w 2292652"/>
                <a:gd name="connsiteY63" fmla="*/ 1793966 h 1881052"/>
                <a:gd name="connsiteX64" fmla="*/ 542229 w 2292652"/>
                <a:gd name="connsiteY64" fmla="*/ 1776549 h 1881052"/>
                <a:gd name="connsiteX65" fmla="*/ 489977 w 2292652"/>
                <a:gd name="connsiteY65" fmla="*/ 1724297 h 1881052"/>
                <a:gd name="connsiteX66" fmla="*/ 437726 w 2292652"/>
                <a:gd name="connsiteY66" fmla="*/ 1706880 h 1881052"/>
                <a:gd name="connsiteX67" fmla="*/ 411600 w 2292652"/>
                <a:gd name="connsiteY67" fmla="*/ 1689463 h 1881052"/>
                <a:gd name="connsiteX68" fmla="*/ 385474 w 2292652"/>
                <a:gd name="connsiteY68" fmla="*/ 1663337 h 1881052"/>
                <a:gd name="connsiteX69" fmla="*/ 350640 w 2292652"/>
                <a:gd name="connsiteY69" fmla="*/ 1654629 h 1881052"/>
                <a:gd name="connsiteX70" fmla="*/ 272263 w 2292652"/>
                <a:gd name="connsiteY70" fmla="*/ 1611086 h 1881052"/>
                <a:gd name="connsiteX71" fmla="*/ 220012 w 2292652"/>
                <a:gd name="connsiteY71" fmla="*/ 1576252 h 1881052"/>
                <a:gd name="connsiteX72" fmla="*/ 202594 w 2292652"/>
                <a:gd name="connsiteY72" fmla="*/ 1558834 h 1881052"/>
                <a:gd name="connsiteX73" fmla="*/ 185177 w 2292652"/>
                <a:gd name="connsiteY73" fmla="*/ 1532709 h 1881052"/>
                <a:gd name="connsiteX74" fmla="*/ 159052 w 2292652"/>
                <a:gd name="connsiteY74" fmla="*/ 1515292 h 1881052"/>
                <a:gd name="connsiteX75" fmla="*/ 150343 w 2292652"/>
                <a:gd name="connsiteY75" fmla="*/ 1489166 h 1881052"/>
                <a:gd name="connsiteX76" fmla="*/ 115509 w 2292652"/>
                <a:gd name="connsiteY76" fmla="*/ 1410789 h 1881052"/>
                <a:gd name="connsiteX77" fmla="*/ 89383 w 2292652"/>
                <a:gd name="connsiteY77" fmla="*/ 1297577 h 1881052"/>
                <a:gd name="connsiteX78" fmla="*/ 80674 w 2292652"/>
                <a:gd name="connsiteY78" fmla="*/ 1271452 h 1881052"/>
                <a:gd name="connsiteX79" fmla="*/ 63257 w 2292652"/>
                <a:gd name="connsiteY79" fmla="*/ 1193074 h 1881052"/>
                <a:gd name="connsiteX80" fmla="*/ 54549 w 2292652"/>
                <a:gd name="connsiteY80" fmla="*/ 1166949 h 1881052"/>
                <a:gd name="connsiteX81" fmla="*/ 28423 w 2292652"/>
                <a:gd name="connsiteY81" fmla="*/ 1071154 h 1881052"/>
                <a:gd name="connsiteX82" fmla="*/ 19714 w 2292652"/>
                <a:gd name="connsiteY82" fmla="*/ 1045029 h 1881052"/>
                <a:gd name="connsiteX83" fmla="*/ 11006 w 2292652"/>
                <a:gd name="connsiteY83" fmla="*/ 1018903 h 1881052"/>
                <a:gd name="connsiteX84" fmla="*/ 11006 w 2292652"/>
                <a:gd name="connsiteY84" fmla="*/ 783772 h 1881052"/>
                <a:gd name="connsiteX85" fmla="*/ 45840 w 2292652"/>
                <a:gd name="connsiteY85" fmla="*/ 705394 h 1881052"/>
                <a:gd name="connsiteX86" fmla="*/ 80674 w 2292652"/>
                <a:gd name="connsiteY86" fmla="*/ 583474 h 1881052"/>
                <a:gd name="connsiteX87" fmla="*/ 89383 w 2292652"/>
                <a:gd name="connsiteY87" fmla="*/ 557349 h 1881052"/>
                <a:gd name="connsiteX88" fmla="*/ 115509 w 2292652"/>
                <a:gd name="connsiteY88" fmla="*/ 452846 h 1881052"/>
                <a:gd name="connsiteX89" fmla="*/ 132926 w 2292652"/>
                <a:gd name="connsiteY89" fmla="*/ 400594 h 1881052"/>
                <a:gd name="connsiteX90" fmla="*/ 150343 w 2292652"/>
                <a:gd name="connsiteY90" fmla="*/ 374469 h 1881052"/>
                <a:gd name="connsiteX91" fmla="*/ 176469 w 2292652"/>
                <a:gd name="connsiteY91" fmla="*/ 322217 h 1881052"/>
                <a:gd name="connsiteX92" fmla="*/ 202594 w 2292652"/>
                <a:gd name="connsiteY92" fmla="*/ 304800 h 1881052"/>
                <a:gd name="connsiteX93" fmla="*/ 246137 w 2292652"/>
                <a:gd name="connsiteY93" fmla="*/ 269966 h 1881052"/>
                <a:gd name="connsiteX94" fmla="*/ 280972 w 2292652"/>
                <a:gd name="connsiteY94" fmla="*/ 226423 h 1881052"/>
                <a:gd name="connsiteX95" fmla="*/ 333223 w 2292652"/>
                <a:gd name="connsiteY95" fmla="*/ 191589 h 1881052"/>
                <a:gd name="connsiteX96" fmla="*/ 359349 w 2292652"/>
                <a:gd name="connsiteY96" fmla="*/ 174172 h 1881052"/>
                <a:gd name="connsiteX97" fmla="*/ 402892 w 2292652"/>
                <a:gd name="connsiteY97" fmla="*/ 139337 h 1881052"/>
                <a:gd name="connsiteX98" fmla="*/ 429017 w 2292652"/>
                <a:gd name="connsiteY98" fmla="*/ 130629 h 1881052"/>
                <a:gd name="connsiteX99" fmla="*/ 455143 w 2292652"/>
                <a:gd name="connsiteY99" fmla="*/ 113212 h 1881052"/>
                <a:gd name="connsiteX100" fmla="*/ 472560 w 2292652"/>
                <a:gd name="connsiteY100" fmla="*/ 95794 h 1881052"/>
                <a:gd name="connsiteX101" fmla="*/ 559646 w 2292652"/>
                <a:gd name="connsiteY101" fmla="*/ 87086 h 1881052"/>
                <a:gd name="connsiteX0" fmla="*/ 559646 w 2292652"/>
                <a:gd name="connsiteY0" fmla="*/ 87086 h 1881052"/>
                <a:gd name="connsiteX1" fmla="*/ 733817 w 2292652"/>
                <a:gd name="connsiteY1" fmla="*/ 60960 h 1881052"/>
                <a:gd name="connsiteX2" fmla="*/ 838320 w 2292652"/>
                <a:gd name="connsiteY2" fmla="*/ 26126 h 1881052"/>
                <a:gd name="connsiteX3" fmla="*/ 899280 w 2292652"/>
                <a:gd name="connsiteY3" fmla="*/ 8709 h 1881052"/>
                <a:gd name="connsiteX4" fmla="*/ 1282457 w 2292652"/>
                <a:gd name="connsiteY4" fmla="*/ 0 h 1881052"/>
                <a:gd name="connsiteX5" fmla="*/ 1456629 w 2292652"/>
                <a:gd name="connsiteY5" fmla="*/ 8709 h 1881052"/>
                <a:gd name="connsiteX6" fmla="*/ 1656382 w 2292652"/>
                <a:gd name="connsiteY6" fmla="*/ 71302 h 1881052"/>
                <a:gd name="connsiteX7" fmla="*/ 1865932 w 2292652"/>
                <a:gd name="connsiteY7" fmla="*/ 200297 h 1881052"/>
                <a:gd name="connsiteX8" fmla="*/ 1918183 w 2292652"/>
                <a:gd name="connsiteY8" fmla="*/ 217714 h 1881052"/>
                <a:gd name="connsiteX9" fmla="*/ 1987852 w 2292652"/>
                <a:gd name="connsiteY9" fmla="*/ 269966 h 1881052"/>
                <a:gd name="connsiteX10" fmla="*/ 2013977 w 2292652"/>
                <a:gd name="connsiteY10" fmla="*/ 296092 h 1881052"/>
                <a:gd name="connsiteX11" fmla="*/ 2031394 w 2292652"/>
                <a:gd name="connsiteY11" fmla="*/ 322217 h 1881052"/>
                <a:gd name="connsiteX12" fmla="*/ 2057520 w 2292652"/>
                <a:gd name="connsiteY12" fmla="*/ 330926 h 1881052"/>
                <a:gd name="connsiteX13" fmla="*/ 2101063 w 2292652"/>
                <a:gd name="connsiteY13" fmla="*/ 365760 h 1881052"/>
                <a:gd name="connsiteX14" fmla="*/ 2127189 w 2292652"/>
                <a:gd name="connsiteY14" fmla="*/ 418012 h 1881052"/>
                <a:gd name="connsiteX15" fmla="*/ 2188149 w 2292652"/>
                <a:gd name="connsiteY15" fmla="*/ 487680 h 1881052"/>
                <a:gd name="connsiteX16" fmla="*/ 2196857 w 2292652"/>
                <a:gd name="connsiteY16" fmla="*/ 513806 h 1881052"/>
                <a:gd name="connsiteX17" fmla="*/ 2231692 w 2292652"/>
                <a:gd name="connsiteY17" fmla="*/ 557349 h 1881052"/>
                <a:gd name="connsiteX18" fmla="*/ 2249109 w 2292652"/>
                <a:gd name="connsiteY18" fmla="*/ 583474 h 1881052"/>
                <a:gd name="connsiteX19" fmla="*/ 2257817 w 2292652"/>
                <a:gd name="connsiteY19" fmla="*/ 609600 h 1881052"/>
                <a:gd name="connsiteX20" fmla="*/ 2292652 w 2292652"/>
                <a:gd name="connsiteY20" fmla="*/ 653143 h 1881052"/>
                <a:gd name="connsiteX21" fmla="*/ 2283943 w 2292652"/>
                <a:gd name="connsiteY21" fmla="*/ 783772 h 1881052"/>
                <a:gd name="connsiteX22" fmla="*/ 2266526 w 2292652"/>
                <a:gd name="connsiteY22" fmla="*/ 836023 h 1881052"/>
                <a:gd name="connsiteX23" fmla="*/ 2249109 w 2292652"/>
                <a:gd name="connsiteY23" fmla="*/ 888274 h 1881052"/>
                <a:gd name="connsiteX24" fmla="*/ 2240400 w 2292652"/>
                <a:gd name="connsiteY24" fmla="*/ 914400 h 1881052"/>
                <a:gd name="connsiteX25" fmla="*/ 2222983 w 2292652"/>
                <a:gd name="connsiteY25" fmla="*/ 940526 h 1881052"/>
                <a:gd name="connsiteX26" fmla="*/ 2196857 w 2292652"/>
                <a:gd name="connsiteY26" fmla="*/ 1001486 h 1881052"/>
                <a:gd name="connsiteX27" fmla="*/ 2179440 w 2292652"/>
                <a:gd name="connsiteY27" fmla="*/ 1053737 h 1881052"/>
                <a:gd name="connsiteX28" fmla="*/ 2162023 w 2292652"/>
                <a:gd name="connsiteY28" fmla="*/ 1079863 h 1881052"/>
                <a:gd name="connsiteX29" fmla="*/ 2153314 w 2292652"/>
                <a:gd name="connsiteY29" fmla="*/ 1105989 h 1881052"/>
                <a:gd name="connsiteX30" fmla="*/ 2109772 w 2292652"/>
                <a:gd name="connsiteY30" fmla="*/ 1158240 h 1881052"/>
                <a:gd name="connsiteX31" fmla="*/ 2101063 w 2292652"/>
                <a:gd name="connsiteY31" fmla="*/ 1184366 h 1881052"/>
                <a:gd name="connsiteX32" fmla="*/ 2083646 w 2292652"/>
                <a:gd name="connsiteY32" fmla="*/ 1210492 h 1881052"/>
                <a:gd name="connsiteX33" fmla="*/ 2066229 w 2292652"/>
                <a:gd name="connsiteY33" fmla="*/ 1262743 h 1881052"/>
                <a:gd name="connsiteX34" fmla="*/ 2005269 w 2292652"/>
                <a:gd name="connsiteY34" fmla="*/ 1341120 h 1881052"/>
                <a:gd name="connsiteX35" fmla="*/ 1996560 w 2292652"/>
                <a:gd name="connsiteY35" fmla="*/ 1367246 h 1881052"/>
                <a:gd name="connsiteX36" fmla="*/ 1970434 w 2292652"/>
                <a:gd name="connsiteY36" fmla="*/ 1393372 h 1881052"/>
                <a:gd name="connsiteX37" fmla="*/ 1892057 w 2292652"/>
                <a:gd name="connsiteY37" fmla="*/ 1436914 h 1881052"/>
                <a:gd name="connsiteX38" fmla="*/ 1813680 w 2292652"/>
                <a:gd name="connsiteY38" fmla="*/ 1480457 h 1881052"/>
                <a:gd name="connsiteX39" fmla="*/ 1796263 w 2292652"/>
                <a:gd name="connsiteY39" fmla="*/ 1506583 h 1881052"/>
                <a:gd name="connsiteX40" fmla="*/ 1744012 w 2292652"/>
                <a:gd name="connsiteY40" fmla="*/ 1524000 h 1881052"/>
                <a:gd name="connsiteX41" fmla="*/ 1700469 w 2292652"/>
                <a:gd name="connsiteY41" fmla="*/ 1550126 h 1881052"/>
                <a:gd name="connsiteX42" fmla="*/ 1674343 w 2292652"/>
                <a:gd name="connsiteY42" fmla="*/ 1567543 h 1881052"/>
                <a:gd name="connsiteX43" fmla="*/ 1648217 w 2292652"/>
                <a:gd name="connsiteY43" fmla="*/ 1576252 h 1881052"/>
                <a:gd name="connsiteX44" fmla="*/ 1622092 w 2292652"/>
                <a:gd name="connsiteY44" fmla="*/ 1593669 h 1881052"/>
                <a:gd name="connsiteX45" fmla="*/ 1604674 w 2292652"/>
                <a:gd name="connsiteY45" fmla="*/ 1611086 h 1881052"/>
                <a:gd name="connsiteX46" fmla="*/ 1578549 w 2292652"/>
                <a:gd name="connsiteY46" fmla="*/ 1619794 h 1881052"/>
                <a:gd name="connsiteX47" fmla="*/ 1526297 w 2292652"/>
                <a:gd name="connsiteY47" fmla="*/ 1654629 h 1881052"/>
                <a:gd name="connsiteX48" fmla="*/ 1500172 w 2292652"/>
                <a:gd name="connsiteY48" fmla="*/ 1672046 h 1881052"/>
                <a:gd name="connsiteX49" fmla="*/ 1482754 w 2292652"/>
                <a:gd name="connsiteY49" fmla="*/ 1689463 h 1881052"/>
                <a:gd name="connsiteX50" fmla="*/ 1404377 w 2292652"/>
                <a:gd name="connsiteY50" fmla="*/ 1733006 h 1881052"/>
                <a:gd name="connsiteX51" fmla="*/ 1378252 w 2292652"/>
                <a:gd name="connsiteY51" fmla="*/ 1759132 h 1881052"/>
                <a:gd name="connsiteX52" fmla="*/ 1326000 w 2292652"/>
                <a:gd name="connsiteY52" fmla="*/ 1776549 h 1881052"/>
                <a:gd name="connsiteX53" fmla="*/ 1273749 w 2292652"/>
                <a:gd name="connsiteY53" fmla="*/ 1811383 h 1881052"/>
                <a:gd name="connsiteX54" fmla="*/ 1247623 w 2292652"/>
                <a:gd name="connsiteY54" fmla="*/ 1828800 h 1881052"/>
                <a:gd name="connsiteX55" fmla="*/ 1186663 w 2292652"/>
                <a:gd name="connsiteY55" fmla="*/ 1846217 h 1881052"/>
                <a:gd name="connsiteX56" fmla="*/ 942823 w 2292652"/>
                <a:gd name="connsiteY56" fmla="*/ 1846217 h 1881052"/>
                <a:gd name="connsiteX57" fmla="*/ 864446 w 2292652"/>
                <a:gd name="connsiteY57" fmla="*/ 1872343 h 1881052"/>
                <a:gd name="connsiteX58" fmla="*/ 838320 w 2292652"/>
                <a:gd name="connsiteY58" fmla="*/ 1881052 h 1881052"/>
                <a:gd name="connsiteX59" fmla="*/ 646732 w 2292652"/>
                <a:gd name="connsiteY59" fmla="*/ 1863634 h 1881052"/>
                <a:gd name="connsiteX60" fmla="*/ 620606 w 2292652"/>
                <a:gd name="connsiteY60" fmla="*/ 1854926 h 1881052"/>
                <a:gd name="connsiteX61" fmla="*/ 594480 w 2292652"/>
                <a:gd name="connsiteY61" fmla="*/ 1837509 h 1881052"/>
                <a:gd name="connsiteX62" fmla="*/ 568354 w 2292652"/>
                <a:gd name="connsiteY62" fmla="*/ 1793966 h 1881052"/>
                <a:gd name="connsiteX63" fmla="*/ 542229 w 2292652"/>
                <a:gd name="connsiteY63" fmla="*/ 1776549 h 1881052"/>
                <a:gd name="connsiteX64" fmla="*/ 489977 w 2292652"/>
                <a:gd name="connsiteY64" fmla="*/ 1724297 h 1881052"/>
                <a:gd name="connsiteX65" fmla="*/ 437726 w 2292652"/>
                <a:gd name="connsiteY65" fmla="*/ 1706880 h 1881052"/>
                <a:gd name="connsiteX66" fmla="*/ 411600 w 2292652"/>
                <a:gd name="connsiteY66" fmla="*/ 1689463 h 1881052"/>
                <a:gd name="connsiteX67" fmla="*/ 385474 w 2292652"/>
                <a:gd name="connsiteY67" fmla="*/ 1663337 h 1881052"/>
                <a:gd name="connsiteX68" fmla="*/ 350640 w 2292652"/>
                <a:gd name="connsiteY68" fmla="*/ 1654629 h 1881052"/>
                <a:gd name="connsiteX69" fmla="*/ 272263 w 2292652"/>
                <a:gd name="connsiteY69" fmla="*/ 1611086 h 1881052"/>
                <a:gd name="connsiteX70" fmla="*/ 220012 w 2292652"/>
                <a:gd name="connsiteY70" fmla="*/ 1576252 h 1881052"/>
                <a:gd name="connsiteX71" fmla="*/ 202594 w 2292652"/>
                <a:gd name="connsiteY71" fmla="*/ 1558834 h 1881052"/>
                <a:gd name="connsiteX72" fmla="*/ 185177 w 2292652"/>
                <a:gd name="connsiteY72" fmla="*/ 1532709 h 1881052"/>
                <a:gd name="connsiteX73" fmla="*/ 159052 w 2292652"/>
                <a:gd name="connsiteY73" fmla="*/ 1515292 h 1881052"/>
                <a:gd name="connsiteX74" fmla="*/ 150343 w 2292652"/>
                <a:gd name="connsiteY74" fmla="*/ 1489166 h 1881052"/>
                <a:gd name="connsiteX75" fmla="*/ 115509 w 2292652"/>
                <a:gd name="connsiteY75" fmla="*/ 1410789 h 1881052"/>
                <a:gd name="connsiteX76" fmla="*/ 89383 w 2292652"/>
                <a:gd name="connsiteY76" fmla="*/ 1297577 h 1881052"/>
                <a:gd name="connsiteX77" fmla="*/ 80674 w 2292652"/>
                <a:gd name="connsiteY77" fmla="*/ 1271452 h 1881052"/>
                <a:gd name="connsiteX78" fmla="*/ 63257 w 2292652"/>
                <a:gd name="connsiteY78" fmla="*/ 1193074 h 1881052"/>
                <a:gd name="connsiteX79" fmla="*/ 54549 w 2292652"/>
                <a:gd name="connsiteY79" fmla="*/ 1166949 h 1881052"/>
                <a:gd name="connsiteX80" fmla="*/ 28423 w 2292652"/>
                <a:gd name="connsiteY80" fmla="*/ 1071154 h 1881052"/>
                <a:gd name="connsiteX81" fmla="*/ 19714 w 2292652"/>
                <a:gd name="connsiteY81" fmla="*/ 1045029 h 1881052"/>
                <a:gd name="connsiteX82" fmla="*/ 11006 w 2292652"/>
                <a:gd name="connsiteY82" fmla="*/ 1018903 h 1881052"/>
                <a:gd name="connsiteX83" fmla="*/ 11006 w 2292652"/>
                <a:gd name="connsiteY83" fmla="*/ 783772 h 1881052"/>
                <a:gd name="connsiteX84" fmla="*/ 45840 w 2292652"/>
                <a:gd name="connsiteY84" fmla="*/ 705394 h 1881052"/>
                <a:gd name="connsiteX85" fmla="*/ 80674 w 2292652"/>
                <a:gd name="connsiteY85" fmla="*/ 583474 h 1881052"/>
                <a:gd name="connsiteX86" fmla="*/ 89383 w 2292652"/>
                <a:gd name="connsiteY86" fmla="*/ 557349 h 1881052"/>
                <a:gd name="connsiteX87" fmla="*/ 115509 w 2292652"/>
                <a:gd name="connsiteY87" fmla="*/ 452846 h 1881052"/>
                <a:gd name="connsiteX88" fmla="*/ 132926 w 2292652"/>
                <a:gd name="connsiteY88" fmla="*/ 400594 h 1881052"/>
                <a:gd name="connsiteX89" fmla="*/ 150343 w 2292652"/>
                <a:gd name="connsiteY89" fmla="*/ 374469 h 1881052"/>
                <a:gd name="connsiteX90" fmla="*/ 176469 w 2292652"/>
                <a:gd name="connsiteY90" fmla="*/ 322217 h 1881052"/>
                <a:gd name="connsiteX91" fmla="*/ 202594 w 2292652"/>
                <a:gd name="connsiteY91" fmla="*/ 304800 h 1881052"/>
                <a:gd name="connsiteX92" fmla="*/ 246137 w 2292652"/>
                <a:gd name="connsiteY92" fmla="*/ 269966 h 1881052"/>
                <a:gd name="connsiteX93" fmla="*/ 280972 w 2292652"/>
                <a:gd name="connsiteY93" fmla="*/ 226423 h 1881052"/>
                <a:gd name="connsiteX94" fmla="*/ 333223 w 2292652"/>
                <a:gd name="connsiteY94" fmla="*/ 191589 h 1881052"/>
                <a:gd name="connsiteX95" fmla="*/ 359349 w 2292652"/>
                <a:gd name="connsiteY95" fmla="*/ 174172 h 1881052"/>
                <a:gd name="connsiteX96" fmla="*/ 402892 w 2292652"/>
                <a:gd name="connsiteY96" fmla="*/ 139337 h 1881052"/>
                <a:gd name="connsiteX97" fmla="*/ 429017 w 2292652"/>
                <a:gd name="connsiteY97" fmla="*/ 130629 h 1881052"/>
                <a:gd name="connsiteX98" fmla="*/ 455143 w 2292652"/>
                <a:gd name="connsiteY98" fmla="*/ 113212 h 1881052"/>
                <a:gd name="connsiteX99" fmla="*/ 472560 w 2292652"/>
                <a:gd name="connsiteY99" fmla="*/ 95794 h 1881052"/>
                <a:gd name="connsiteX100" fmla="*/ 559646 w 2292652"/>
                <a:gd name="connsiteY100" fmla="*/ 87086 h 1881052"/>
                <a:gd name="connsiteX0" fmla="*/ 559646 w 2292652"/>
                <a:gd name="connsiteY0" fmla="*/ 87086 h 1881052"/>
                <a:gd name="connsiteX1" fmla="*/ 733817 w 2292652"/>
                <a:gd name="connsiteY1" fmla="*/ 60960 h 1881052"/>
                <a:gd name="connsiteX2" fmla="*/ 838320 w 2292652"/>
                <a:gd name="connsiteY2" fmla="*/ 26126 h 1881052"/>
                <a:gd name="connsiteX3" fmla="*/ 899280 w 2292652"/>
                <a:gd name="connsiteY3" fmla="*/ 8709 h 1881052"/>
                <a:gd name="connsiteX4" fmla="*/ 1282457 w 2292652"/>
                <a:gd name="connsiteY4" fmla="*/ 0 h 1881052"/>
                <a:gd name="connsiteX5" fmla="*/ 1456629 w 2292652"/>
                <a:gd name="connsiteY5" fmla="*/ 8709 h 1881052"/>
                <a:gd name="connsiteX6" fmla="*/ 1656382 w 2292652"/>
                <a:gd name="connsiteY6" fmla="*/ 71302 h 1881052"/>
                <a:gd name="connsiteX7" fmla="*/ 1865932 w 2292652"/>
                <a:gd name="connsiteY7" fmla="*/ 200297 h 1881052"/>
                <a:gd name="connsiteX8" fmla="*/ 1987852 w 2292652"/>
                <a:gd name="connsiteY8" fmla="*/ 269966 h 1881052"/>
                <a:gd name="connsiteX9" fmla="*/ 2013977 w 2292652"/>
                <a:gd name="connsiteY9" fmla="*/ 296092 h 1881052"/>
                <a:gd name="connsiteX10" fmla="*/ 2031394 w 2292652"/>
                <a:gd name="connsiteY10" fmla="*/ 322217 h 1881052"/>
                <a:gd name="connsiteX11" fmla="*/ 2057520 w 2292652"/>
                <a:gd name="connsiteY11" fmla="*/ 330926 h 1881052"/>
                <a:gd name="connsiteX12" fmla="*/ 2101063 w 2292652"/>
                <a:gd name="connsiteY12" fmla="*/ 365760 h 1881052"/>
                <a:gd name="connsiteX13" fmla="*/ 2127189 w 2292652"/>
                <a:gd name="connsiteY13" fmla="*/ 418012 h 1881052"/>
                <a:gd name="connsiteX14" fmla="*/ 2188149 w 2292652"/>
                <a:gd name="connsiteY14" fmla="*/ 487680 h 1881052"/>
                <a:gd name="connsiteX15" fmla="*/ 2196857 w 2292652"/>
                <a:gd name="connsiteY15" fmla="*/ 513806 h 1881052"/>
                <a:gd name="connsiteX16" fmla="*/ 2231692 w 2292652"/>
                <a:gd name="connsiteY16" fmla="*/ 557349 h 1881052"/>
                <a:gd name="connsiteX17" fmla="*/ 2249109 w 2292652"/>
                <a:gd name="connsiteY17" fmla="*/ 583474 h 1881052"/>
                <a:gd name="connsiteX18" fmla="*/ 2257817 w 2292652"/>
                <a:gd name="connsiteY18" fmla="*/ 609600 h 1881052"/>
                <a:gd name="connsiteX19" fmla="*/ 2292652 w 2292652"/>
                <a:gd name="connsiteY19" fmla="*/ 653143 h 1881052"/>
                <a:gd name="connsiteX20" fmla="*/ 2283943 w 2292652"/>
                <a:gd name="connsiteY20" fmla="*/ 783772 h 1881052"/>
                <a:gd name="connsiteX21" fmla="*/ 2266526 w 2292652"/>
                <a:gd name="connsiteY21" fmla="*/ 836023 h 1881052"/>
                <a:gd name="connsiteX22" fmla="*/ 2249109 w 2292652"/>
                <a:gd name="connsiteY22" fmla="*/ 888274 h 1881052"/>
                <a:gd name="connsiteX23" fmla="*/ 2240400 w 2292652"/>
                <a:gd name="connsiteY23" fmla="*/ 914400 h 1881052"/>
                <a:gd name="connsiteX24" fmla="*/ 2222983 w 2292652"/>
                <a:gd name="connsiteY24" fmla="*/ 940526 h 1881052"/>
                <a:gd name="connsiteX25" fmla="*/ 2196857 w 2292652"/>
                <a:gd name="connsiteY25" fmla="*/ 1001486 h 1881052"/>
                <a:gd name="connsiteX26" fmla="*/ 2179440 w 2292652"/>
                <a:gd name="connsiteY26" fmla="*/ 1053737 h 1881052"/>
                <a:gd name="connsiteX27" fmla="*/ 2162023 w 2292652"/>
                <a:gd name="connsiteY27" fmla="*/ 1079863 h 1881052"/>
                <a:gd name="connsiteX28" fmla="*/ 2153314 w 2292652"/>
                <a:gd name="connsiteY28" fmla="*/ 1105989 h 1881052"/>
                <a:gd name="connsiteX29" fmla="*/ 2109772 w 2292652"/>
                <a:gd name="connsiteY29" fmla="*/ 1158240 h 1881052"/>
                <a:gd name="connsiteX30" fmla="*/ 2101063 w 2292652"/>
                <a:gd name="connsiteY30" fmla="*/ 1184366 h 1881052"/>
                <a:gd name="connsiteX31" fmla="*/ 2083646 w 2292652"/>
                <a:gd name="connsiteY31" fmla="*/ 1210492 h 1881052"/>
                <a:gd name="connsiteX32" fmla="*/ 2066229 w 2292652"/>
                <a:gd name="connsiteY32" fmla="*/ 1262743 h 1881052"/>
                <a:gd name="connsiteX33" fmla="*/ 2005269 w 2292652"/>
                <a:gd name="connsiteY33" fmla="*/ 1341120 h 1881052"/>
                <a:gd name="connsiteX34" fmla="*/ 1996560 w 2292652"/>
                <a:gd name="connsiteY34" fmla="*/ 1367246 h 1881052"/>
                <a:gd name="connsiteX35" fmla="*/ 1970434 w 2292652"/>
                <a:gd name="connsiteY35" fmla="*/ 1393372 h 1881052"/>
                <a:gd name="connsiteX36" fmla="*/ 1892057 w 2292652"/>
                <a:gd name="connsiteY36" fmla="*/ 1436914 h 1881052"/>
                <a:gd name="connsiteX37" fmla="*/ 1813680 w 2292652"/>
                <a:gd name="connsiteY37" fmla="*/ 1480457 h 1881052"/>
                <a:gd name="connsiteX38" fmla="*/ 1796263 w 2292652"/>
                <a:gd name="connsiteY38" fmla="*/ 1506583 h 1881052"/>
                <a:gd name="connsiteX39" fmla="*/ 1744012 w 2292652"/>
                <a:gd name="connsiteY39" fmla="*/ 1524000 h 1881052"/>
                <a:gd name="connsiteX40" fmla="*/ 1700469 w 2292652"/>
                <a:gd name="connsiteY40" fmla="*/ 1550126 h 1881052"/>
                <a:gd name="connsiteX41" fmla="*/ 1674343 w 2292652"/>
                <a:gd name="connsiteY41" fmla="*/ 1567543 h 1881052"/>
                <a:gd name="connsiteX42" fmla="*/ 1648217 w 2292652"/>
                <a:gd name="connsiteY42" fmla="*/ 1576252 h 1881052"/>
                <a:gd name="connsiteX43" fmla="*/ 1622092 w 2292652"/>
                <a:gd name="connsiteY43" fmla="*/ 1593669 h 1881052"/>
                <a:gd name="connsiteX44" fmla="*/ 1604674 w 2292652"/>
                <a:gd name="connsiteY44" fmla="*/ 1611086 h 1881052"/>
                <a:gd name="connsiteX45" fmla="*/ 1578549 w 2292652"/>
                <a:gd name="connsiteY45" fmla="*/ 1619794 h 1881052"/>
                <a:gd name="connsiteX46" fmla="*/ 1526297 w 2292652"/>
                <a:gd name="connsiteY46" fmla="*/ 1654629 h 1881052"/>
                <a:gd name="connsiteX47" fmla="*/ 1500172 w 2292652"/>
                <a:gd name="connsiteY47" fmla="*/ 1672046 h 1881052"/>
                <a:gd name="connsiteX48" fmla="*/ 1482754 w 2292652"/>
                <a:gd name="connsiteY48" fmla="*/ 1689463 h 1881052"/>
                <a:gd name="connsiteX49" fmla="*/ 1404377 w 2292652"/>
                <a:gd name="connsiteY49" fmla="*/ 1733006 h 1881052"/>
                <a:gd name="connsiteX50" fmla="*/ 1378252 w 2292652"/>
                <a:gd name="connsiteY50" fmla="*/ 1759132 h 1881052"/>
                <a:gd name="connsiteX51" fmla="*/ 1326000 w 2292652"/>
                <a:gd name="connsiteY51" fmla="*/ 1776549 h 1881052"/>
                <a:gd name="connsiteX52" fmla="*/ 1273749 w 2292652"/>
                <a:gd name="connsiteY52" fmla="*/ 1811383 h 1881052"/>
                <a:gd name="connsiteX53" fmla="*/ 1247623 w 2292652"/>
                <a:gd name="connsiteY53" fmla="*/ 1828800 h 1881052"/>
                <a:gd name="connsiteX54" fmla="*/ 1186663 w 2292652"/>
                <a:gd name="connsiteY54" fmla="*/ 1846217 h 1881052"/>
                <a:gd name="connsiteX55" fmla="*/ 942823 w 2292652"/>
                <a:gd name="connsiteY55" fmla="*/ 1846217 h 1881052"/>
                <a:gd name="connsiteX56" fmla="*/ 864446 w 2292652"/>
                <a:gd name="connsiteY56" fmla="*/ 1872343 h 1881052"/>
                <a:gd name="connsiteX57" fmla="*/ 838320 w 2292652"/>
                <a:gd name="connsiteY57" fmla="*/ 1881052 h 1881052"/>
                <a:gd name="connsiteX58" fmla="*/ 646732 w 2292652"/>
                <a:gd name="connsiteY58" fmla="*/ 1863634 h 1881052"/>
                <a:gd name="connsiteX59" fmla="*/ 620606 w 2292652"/>
                <a:gd name="connsiteY59" fmla="*/ 1854926 h 1881052"/>
                <a:gd name="connsiteX60" fmla="*/ 594480 w 2292652"/>
                <a:gd name="connsiteY60" fmla="*/ 1837509 h 1881052"/>
                <a:gd name="connsiteX61" fmla="*/ 568354 w 2292652"/>
                <a:gd name="connsiteY61" fmla="*/ 1793966 h 1881052"/>
                <a:gd name="connsiteX62" fmla="*/ 542229 w 2292652"/>
                <a:gd name="connsiteY62" fmla="*/ 1776549 h 1881052"/>
                <a:gd name="connsiteX63" fmla="*/ 489977 w 2292652"/>
                <a:gd name="connsiteY63" fmla="*/ 1724297 h 1881052"/>
                <a:gd name="connsiteX64" fmla="*/ 437726 w 2292652"/>
                <a:gd name="connsiteY64" fmla="*/ 1706880 h 1881052"/>
                <a:gd name="connsiteX65" fmla="*/ 411600 w 2292652"/>
                <a:gd name="connsiteY65" fmla="*/ 1689463 h 1881052"/>
                <a:gd name="connsiteX66" fmla="*/ 385474 w 2292652"/>
                <a:gd name="connsiteY66" fmla="*/ 1663337 h 1881052"/>
                <a:gd name="connsiteX67" fmla="*/ 350640 w 2292652"/>
                <a:gd name="connsiteY67" fmla="*/ 1654629 h 1881052"/>
                <a:gd name="connsiteX68" fmla="*/ 272263 w 2292652"/>
                <a:gd name="connsiteY68" fmla="*/ 1611086 h 1881052"/>
                <a:gd name="connsiteX69" fmla="*/ 220012 w 2292652"/>
                <a:gd name="connsiteY69" fmla="*/ 1576252 h 1881052"/>
                <a:gd name="connsiteX70" fmla="*/ 202594 w 2292652"/>
                <a:gd name="connsiteY70" fmla="*/ 1558834 h 1881052"/>
                <a:gd name="connsiteX71" fmla="*/ 185177 w 2292652"/>
                <a:gd name="connsiteY71" fmla="*/ 1532709 h 1881052"/>
                <a:gd name="connsiteX72" fmla="*/ 159052 w 2292652"/>
                <a:gd name="connsiteY72" fmla="*/ 1515292 h 1881052"/>
                <a:gd name="connsiteX73" fmla="*/ 150343 w 2292652"/>
                <a:gd name="connsiteY73" fmla="*/ 1489166 h 1881052"/>
                <a:gd name="connsiteX74" fmla="*/ 115509 w 2292652"/>
                <a:gd name="connsiteY74" fmla="*/ 1410789 h 1881052"/>
                <a:gd name="connsiteX75" fmla="*/ 89383 w 2292652"/>
                <a:gd name="connsiteY75" fmla="*/ 1297577 h 1881052"/>
                <a:gd name="connsiteX76" fmla="*/ 80674 w 2292652"/>
                <a:gd name="connsiteY76" fmla="*/ 1271452 h 1881052"/>
                <a:gd name="connsiteX77" fmla="*/ 63257 w 2292652"/>
                <a:gd name="connsiteY77" fmla="*/ 1193074 h 1881052"/>
                <a:gd name="connsiteX78" fmla="*/ 54549 w 2292652"/>
                <a:gd name="connsiteY78" fmla="*/ 1166949 h 1881052"/>
                <a:gd name="connsiteX79" fmla="*/ 28423 w 2292652"/>
                <a:gd name="connsiteY79" fmla="*/ 1071154 h 1881052"/>
                <a:gd name="connsiteX80" fmla="*/ 19714 w 2292652"/>
                <a:gd name="connsiteY80" fmla="*/ 1045029 h 1881052"/>
                <a:gd name="connsiteX81" fmla="*/ 11006 w 2292652"/>
                <a:gd name="connsiteY81" fmla="*/ 1018903 h 1881052"/>
                <a:gd name="connsiteX82" fmla="*/ 11006 w 2292652"/>
                <a:gd name="connsiteY82" fmla="*/ 783772 h 1881052"/>
                <a:gd name="connsiteX83" fmla="*/ 45840 w 2292652"/>
                <a:gd name="connsiteY83" fmla="*/ 705394 h 1881052"/>
                <a:gd name="connsiteX84" fmla="*/ 80674 w 2292652"/>
                <a:gd name="connsiteY84" fmla="*/ 583474 h 1881052"/>
                <a:gd name="connsiteX85" fmla="*/ 89383 w 2292652"/>
                <a:gd name="connsiteY85" fmla="*/ 557349 h 1881052"/>
                <a:gd name="connsiteX86" fmla="*/ 115509 w 2292652"/>
                <a:gd name="connsiteY86" fmla="*/ 452846 h 1881052"/>
                <a:gd name="connsiteX87" fmla="*/ 132926 w 2292652"/>
                <a:gd name="connsiteY87" fmla="*/ 400594 h 1881052"/>
                <a:gd name="connsiteX88" fmla="*/ 150343 w 2292652"/>
                <a:gd name="connsiteY88" fmla="*/ 374469 h 1881052"/>
                <a:gd name="connsiteX89" fmla="*/ 176469 w 2292652"/>
                <a:gd name="connsiteY89" fmla="*/ 322217 h 1881052"/>
                <a:gd name="connsiteX90" fmla="*/ 202594 w 2292652"/>
                <a:gd name="connsiteY90" fmla="*/ 304800 h 1881052"/>
                <a:gd name="connsiteX91" fmla="*/ 246137 w 2292652"/>
                <a:gd name="connsiteY91" fmla="*/ 269966 h 1881052"/>
                <a:gd name="connsiteX92" fmla="*/ 280972 w 2292652"/>
                <a:gd name="connsiteY92" fmla="*/ 226423 h 1881052"/>
                <a:gd name="connsiteX93" fmla="*/ 333223 w 2292652"/>
                <a:gd name="connsiteY93" fmla="*/ 191589 h 1881052"/>
                <a:gd name="connsiteX94" fmla="*/ 359349 w 2292652"/>
                <a:gd name="connsiteY94" fmla="*/ 174172 h 1881052"/>
                <a:gd name="connsiteX95" fmla="*/ 402892 w 2292652"/>
                <a:gd name="connsiteY95" fmla="*/ 139337 h 1881052"/>
                <a:gd name="connsiteX96" fmla="*/ 429017 w 2292652"/>
                <a:gd name="connsiteY96" fmla="*/ 130629 h 1881052"/>
                <a:gd name="connsiteX97" fmla="*/ 455143 w 2292652"/>
                <a:gd name="connsiteY97" fmla="*/ 113212 h 1881052"/>
                <a:gd name="connsiteX98" fmla="*/ 472560 w 2292652"/>
                <a:gd name="connsiteY98" fmla="*/ 95794 h 1881052"/>
                <a:gd name="connsiteX99" fmla="*/ 559646 w 2292652"/>
                <a:gd name="connsiteY99" fmla="*/ 87086 h 1881052"/>
                <a:gd name="connsiteX0" fmla="*/ 559646 w 2292652"/>
                <a:gd name="connsiteY0" fmla="*/ 87086 h 1881052"/>
                <a:gd name="connsiteX1" fmla="*/ 733817 w 2292652"/>
                <a:gd name="connsiteY1" fmla="*/ 60960 h 1881052"/>
                <a:gd name="connsiteX2" fmla="*/ 838320 w 2292652"/>
                <a:gd name="connsiteY2" fmla="*/ 26126 h 1881052"/>
                <a:gd name="connsiteX3" fmla="*/ 899280 w 2292652"/>
                <a:gd name="connsiteY3" fmla="*/ 8709 h 1881052"/>
                <a:gd name="connsiteX4" fmla="*/ 1282457 w 2292652"/>
                <a:gd name="connsiteY4" fmla="*/ 0 h 1881052"/>
                <a:gd name="connsiteX5" fmla="*/ 1456629 w 2292652"/>
                <a:gd name="connsiteY5" fmla="*/ 8709 h 1881052"/>
                <a:gd name="connsiteX6" fmla="*/ 1656382 w 2292652"/>
                <a:gd name="connsiteY6" fmla="*/ 71302 h 1881052"/>
                <a:gd name="connsiteX7" fmla="*/ 1854502 w 2292652"/>
                <a:gd name="connsiteY7" fmla="*/ 166007 h 1881052"/>
                <a:gd name="connsiteX8" fmla="*/ 1987852 w 2292652"/>
                <a:gd name="connsiteY8" fmla="*/ 269966 h 1881052"/>
                <a:gd name="connsiteX9" fmla="*/ 2013977 w 2292652"/>
                <a:gd name="connsiteY9" fmla="*/ 296092 h 1881052"/>
                <a:gd name="connsiteX10" fmla="*/ 2031394 w 2292652"/>
                <a:gd name="connsiteY10" fmla="*/ 322217 h 1881052"/>
                <a:gd name="connsiteX11" fmla="*/ 2057520 w 2292652"/>
                <a:gd name="connsiteY11" fmla="*/ 330926 h 1881052"/>
                <a:gd name="connsiteX12" fmla="*/ 2101063 w 2292652"/>
                <a:gd name="connsiteY12" fmla="*/ 365760 h 1881052"/>
                <a:gd name="connsiteX13" fmla="*/ 2127189 w 2292652"/>
                <a:gd name="connsiteY13" fmla="*/ 418012 h 1881052"/>
                <a:gd name="connsiteX14" fmla="*/ 2188149 w 2292652"/>
                <a:gd name="connsiteY14" fmla="*/ 487680 h 1881052"/>
                <a:gd name="connsiteX15" fmla="*/ 2196857 w 2292652"/>
                <a:gd name="connsiteY15" fmla="*/ 513806 h 1881052"/>
                <a:gd name="connsiteX16" fmla="*/ 2231692 w 2292652"/>
                <a:gd name="connsiteY16" fmla="*/ 557349 h 1881052"/>
                <a:gd name="connsiteX17" fmla="*/ 2249109 w 2292652"/>
                <a:gd name="connsiteY17" fmla="*/ 583474 h 1881052"/>
                <a:gd name="connsiteX18" fmla="*/ 2257817 w 2292652"/>
                <a:gd name="connsiteY18" fmla="*/ 609600 h 1881052"/>
                <a:gd name="connsiteX19" fmla="*/ 2292652 w 2292652"/>
                <a:gd name="connsiteY19" fmla="*/ 653143 h 1881052"/>
                <a:gd name="connsiteX20" fmla="*/ 2283943 w 2292652"/>
                <a:gd name="connsiteY20" fmla="*/ 783772 h 1881052"/>
                <a:gd name="connsiteX21" fmla="*/ 2266526 w 2292652"/>
                <a:gd name="connsiteY21" fmla="*/ 836023 h 1881052"/>
                <a:gd name="connsiteX22" fmla="*/ 2249109 w 2292652"/>
                <a:gd name="connsiteY22" fmla="*/ 888274 h 1881052"/>
                <a:gd name="connsiteX23" fmla="*/ 2240400 w 2292652"/>
                <a:gd name="connsiteY23" fmla="*/ 914400 h 1881052"/>
                <a:gd name="connsiteX24" fmla="*/ 2222983 w 2292652"/>
                <a:gd name="connsiteY24" fmla="*/ 940526 h 1881052"/>
                <a:gd name="connsiteX25" fmla="*/ 2196857 w 2292652"/>
                <a:gd name="connsiteY25" fmla="*/ 1001486 h 1881052"/>
                <a:gd name="connsiteX26" fmla="*/ 2179440 w 2292652"/>
                <a:gd name="connsiteY26" fmla="*/ 1053737 h 1881052"/>
                <a:gd name="connsiteX27" fmla="*/ 2162023 w 2292652"/>
                <a:gd name="connsiteY27" fmla="*/ 1079863 h 1881052"/>
                <a:gd name="connsiteX28" fmla="*/ 2153314 w 2292652"/>
                <a:gd name="connsiteY28" fmla="*/ 1105989 h 1881052"/>
                <a:gd name="connsiteX29" fmla="*/ 2109772 w 2292652"/>
                <a:gd name="connsiteY29" fmla="*/ 1158240 h 1881052"/>
                <a:gd name="connsiteX30" fmla="*/ 2101063 w 2292652"/>
                <a:gd name="connsiteY30" fmla="*/ 1184366 h 1881052"/>
                <a:gd name="connsiteX31" fmla="*/ 2083646 w 2292652"/>
                <a:gd name="connsiteY31" fmla="*/ 1210492 h 1881052"/>
                <a:gd name="connsiteX32" fmla="*/ 2066229 w 2292652"/>
                <a:gd name="connsiteY32" fmla="*/ 1262743 h 1881052"/>
                <a:gd name="connsiteX33" fmla="*/ 2005269 w 2292652"/>
                <a:gd name="connsiteY33" fmla="*/ 1341120 h 1881052"/>
                <a:gd name="connsiteX34" fmla="*/ 1996560 w 2292652"/>
                <a:gd name="connsiteY34" fmla="*/ 1367246 h 1881052"/>
                <a:gd name="connsiteX35" fmla="*/ 1970434 w 2292652"/>
                <a:gd name="connsiteY35" fmla="*/ 1393372 h 1881052"/>
                <a:gd name="connsiteX36" fmla="*/ 1892057 w 2292652"/>
                <a:gd name="connsiteY36" fmla="*/ 1436914 h 1881052"/>
                <a:gd name="connsiteX37" fmla="*/ 1813680 w 2292652"/>
                <a:gd name="connsiteY37" fmla="*/ 1480457 h 1881052"/>
                <a:gd name="connsiteX38" fmla="*/ 1796263 w 2292652"/>
                <a:gd name="connsiteY38" fmla="*/ 1506583 h 1881052"/>
                <a:gd name="connsiteX39" fmla="*/ 1744012 w 2292652"/>
                <a:gd name="connsiteY39" fmla="*/ 1524000 h 1881052"/>
                <a:gd name="connsiteX40" fmla="*/ 1700469 w 2292652"/>
                <a:gd name="connsiteY40" fmla="*/ 1550126 h 1881052"/>
                <a:gd name="connsiteX41" fmla="*/ 1674343 w 2292652"/>
                <a:gd name="connsiteY41" fmla="*/ 1567543 h 1881052"/>
                <a:gd name="connsiteX42" fmla="*/ 1648217 w 2292652"/>
                <a:gd name="connsiteY42" fmla="*/ 1576252 h 1881052"/>
                <a:gd name="connsiteX43" fmla="*/ 1622092 w 2292652"/>
                <a:gd name="connsiteY43" fmla="*/ 1593669 h 1881052"/>
                <a:gd name="connsiteX44" fmla="*/ 1604674 w 2292652"/>
                <a:gd name="connsiteY44" fmla="*/ 1611086 h 1881052"/>
                <a:gd name="connsiteX45" fmla="*/ 1578549 w 2292652"/>
                <a:gd name="connsiteY45" fmla="*/ 1619794 h 1881052"/>
                <a:gd name="connsiteX46" fmla="*/ 1526297 w 2292652"/>
                <a:gd name="connsiteY46" fmla="*/ 1654629 h 1881052"/>
                <a:gd name="connsiteX47" fmla="*/ 1500172 w 2292652"/>
                <a:gd name="connsiteY47" fmla="*/ 1672046 h 1881052"/>
                <a:gd name="connsiteX48" fmla="*/ 1482754 w 2292652"/>
                <a:gd name="connsiteY48" fmla="*/ 1689463 h 1881052"/>
                <a:gd name="connsiteX49" fmla="*/ 1404377 w 2292652"/>
                <a:gd name="connsiteY49" fmla="*/ 1733006 h 1881052"/>
                <a:gd name="connsiteX50" fmla="*/ 1378252 w 2292652"/>
                <a:gd name="connsiteY50" fmla="*/ 1759132 h 1881052"/>
                <a:gd name="connsiteX51" fmla="*/ 1326000 w 2292652"/>
                <a:gd name="connsiteY51" fmla="*/ 1776549 h 1881052"/>
                <a:gd name="connsiteX52" fmla="*/ 1273749 w 2292652"/>
                <a:gd name="connsiteY52" fmla="*/ 1811383 h 1881052"/>
                <a:gd name="connsiteX53" fmla="*/ 1247623 w 2292652"/>
                <a:gd name="connsiteY53" fmla="*/ 1828800 h 1881052"/>
                <a:gd name="connsiteX54" fmla="*/ 1186663 w 2292652"/>
                <a:gd name="connsiteY54" fmla="*/ 1846217 h 1881052"/>
                <a:gd name="connsiteX55" fmla="*/ 942823 w 2292652"/>
                <a:gd name="connsiteY55" fmla="*/ 1846217 h 1881052"/>
                <a:gd name="connsiteX56" fmla="*/ 864446 w 2292652"/>
                <a:gd name="connsiteY56" fmla="*/ 1872343 h 1881052"/>
                <a:gd name="connsiteX57" fmla="*/ 838320 w 2292652"/>
                <a:gd name="connsiteY57" fmla="*/ 1881052 h 1881052"/>
                <a:gd name="connsiteX58" fmla="*/ 646732 w 2292652"/>
                <a:gd name="connsiteY58" fmla="*/ 1863634 h 1881052"/>
                <a:gd name="connsiteX59" fmla="*/ 620606 w 2292652"/>
                <a:gd name="connsiteY59" fmla="*/ 1854926 h 1881052"/>
                <a:gd name="connsiteX60" fmla="*/ 594480 w 2292652"/>
                <a:gd name="connsiteY60" fmla="*/ 1837509 h 1881052"/>
                <a:gd name="connsiteX61" fmla="*/ 568354 w 2292652"/>
                <a:gd name="connsiteY61" fmla="*/ 1793966 h 1881052"/>
                <a:gd name="connsiteX62" fmla="*/ 542229 w 2292652"/>
                <a:gd name="connsiteY62" fmla="*/ 1776549 h 1881052"/>
                <a:gd name="connsiteX63" fmla="*/ 489977 w 2292652"/>
                <a:gd name="connsiteY63" fmla="*/ 1724297 h 1881052"/>
                <a:gd name="connsiteX64" fmla="*/ 437726 w 2292652"/>
                <a:gd name="connsiteY64" fmla="*/ 1706880 h 1881052"/>
                <a:gd name="connsiteX65" fmla="*/ 411600 w 2292652"/>
                <a:gd name="connsiteY65" fmla="*/ 1689463 h 1881052"/>
                <a:gd name="connsiteX66" fmla="*/ 385474 w 2292652"/>
                <a:gd name="connsiteY66" fmla="*/ 1663337 h 1881052"/>
                <a:gd name="connsiteX67" fmla="*/ 350640 w 2292652"/>
                <a:gd name="connsiteY67" fmla="*/ 1654629 h 1881052"/>
                <a:gd name="connsiteX68" fmla="*/ 272263 w 2292652"/>
                <a:gd name="connsiteY68" fmla="*/ 1611086 h 1881052"/>
                <a:gd name="connsiteX69" fmla="*/ 220012 w 2292652"/>
                <a:gd name="connsiteY69" fmla="*/ 1576252 h 1881052"/>
                <a:gd name="connsiteX70" fmla="*/ 202594 w 2292652"/>
                <a:gd name="connsiteY70" fmla="*/ 1558834 h 1881052"/>
                <a:gd name="connsiteX71" fmla="*/ 185177 w 2292652"/>
                <a:gd name="connsiteY71" fmla="*/ 1532709 h 1881052"/>
                <a:gd name="connsiteX72" fmla="*/ 159052 w 2292652"/>
                <a:gd name="connsiteY72" fmla="*/ 1515292 h 1881052"/>
                <a:gd name="connsiteX73" fmla="*/ 150343 w 2292652"/>
                <a:gd name="connsiteY73" fmla="*/ 1489166 h 1881052"/>
                <a:gd name="connsiteX74" fmla="*/ 115509 w 2292652"/>
                <a:gd name="connsiteY74" fmla="*/ 1410789 h 1881052"/>
                <a:gd name="connsiteX75" fmla="*/ 89383 w 2292652"/>
                <a:gd name="connsiteY75" fmla="*/ 1297577 h 1881052"/>
                <a:gd name="connsiteX76" fmla="*/ 80674 w 2292652"/>
                <a:gd name="connsiteY76" fmla="*/ 1271452 h 1881052"/>
                <a:gd name="connsiteX77" fmla="*/ 63257 w 2292652"/>
                <a:gd name="connsiteY77" fmla="*/ 1193074 h 1881052"/>
                <a:gd name="connsiteX78" fmla="*/ 54549 w 2292652"/>
                <a:gd name="connsiteY78" fmla="*/ 1166949 h 1881052"/>
                <a:gd name="connsiteX79" fmla="*/ 28423 w 2292652"/>
                <a:gd name="connsiteY79" fmla="*/ 1071154 h 1881052"/>
                <a:gd name="connsiteX80" fmla="*/ 19714 w 2292652"/>
                <a:gd name="connsiteY80" fmla="*/ 1045029 h 1881052"/>
                <a:gd name="connsiteX81" fmla="*/ 11006 w 2292652"/>
                <a:gd name="connsiteY81" fmla="*/ 1018903 h 1881052"/>
                <a:gd name="connsiteX82" fmla="*/ 11006 w 2292652"/>
                <a:gd name="connsiteY82" fmla="*/ 783772 h 1881052"/>
                <a:gd name="connsiteX83" fmla="*/ 45840 w 2292652"/>
                <a:gd name="connsiteY83" fmla="*/ 705394 h 1881052"/>
                <a:gd name="connsiteX84" fmla="*/ 80674 w 2292652"/>
                <a:gd name="connsiteY84" fmla="*/ 583474 h 1881052"/>
                <a:gd name="connsiteX85" fmla="*/ 89383 w 2292652"/>
                <a:gd name="connsiteY85" fmla="*/ 557349 h 1881052"/>
                <a:gd name="connsiteX86" fmla="*/ 115509 w 2292652"/>
                <a:gd name="connsiteY86" fmla="*/ 452846 h 1881052"/>
                <a:gd name="connsiteX87" fmla="*/ 132926 w 2292652"/>
                <a:gd name="connsiteY87" fmla="*/ 400594 h 1881052"/>
                <a:gd name="connsiteX88" fmla="*/ 150343 w 2292652"/>
                <a:gd name="connsiteY88" fmla="*/ 374469 h 1881052"/>
                <a:gd name="connsiteX89" fmla="*/ 176469 w 2292652"/>
                <a:gd name="connsiteY89" fmla="*/ 322217 h 1881052"/>
                <a:gd name="connsiteX90" fmla="*/ 202594 w 2292652"/>
                <a:gd name="connsiteY90" fmla="*/ 304800 h 1881052"/>
                <a:gd name="connsiteX91" fmla="*/ 246137 w 2292652"/>
                <a:gd name="connsiteY91" fmla="*/ 269966 h 1881052"/>
                <a:gd name="connsiteX92" fmla="*/ 280972 w 2292652"/>
                <a:gd name="connsiteY92" fmla="*/ 226423 h 1881052"/>
                <a:gd name="connsiteX93" fmla="*/ 333223 w 2292652"/>
                <a:gd name="connsiteY93" fmla="*/ 191589 h 1881052"/>
                <a:gd name="connsiteX94" fmla="*/ 359349 w 2292652"/>
                <a:gd name="connsiteY94" fmla="*/ 174172 h 1881052"/>
                <a:gd name="connsiteX95" fmla="*/ 402892 w 2292652"/>
                <a:gd name="connsiteY95" fmla="*/ 139337 h 1881052"/>
                <a:gd name="connsiteX96" fmla="*/ 429017 w 2292652"/>
                <a:gd name="connsiteY96" fmla="*/ 130629 h 1881052"/>
                <a:gd name="connsiteX97" fmla="*/ 455143 w 2292652"/>
                <a:gd name="connsiteY97" fmla="*/ 113212 h 1881052"/>
                <a:gd name="connsiteX98" fmla="*/ 472560 w 2292652"/>
                <a:gd name="connsiteY98" fmla="*/ 95794 h 1881052"/>
                <a:gd name="connsiteX99" fmla="*/ 559646 w 2292652"/>
                <a:gd name="connsiteY99" fmla="*/ 87086 h 1881052"/>
                <a:gd name="connsiteX0" fmla="*/ 559646 w 2292652"/>
                <a:gd name="connsiteY0" fmla="*/ 87086 h 1881052"/>
                <a:gd name="connsiteX1" fmla="*/ 733817 w 2292652"/>
                <a:gd name="connsiteY1" fmla="*/ 60960 h 1881052"/>
                <a:gd name="connsiteX2" fmla="*/ 838320 w 2292652"/>
                <a:gd name="connsiteY2" fmla="*/ 26126 h 1881052"/>
                <a:gd name="connsiteX3" fmla="*/ 899280 w 2292652"/>
                <a:gd name="connsiteY3" fmla="*/ 8709 h 1881052"/>
                <a:gd name="connsiteX4" fmla="*/ 1282457 w 2292652"/>
                <a:gd name="connsiteY4" fmla="*/ 0 h 1881052"/>
                <a:gd name="connsiteX5" fmla="*/ 1456629 w 2292652"/>
                <a:gd name="connsiteY5" fmla="*/ 8709 h 1881052"/>
                <a:gd name="connsiteX6" fmla="*/ 1656382 w 2292652"/>
                <a:gd name="connsiteY6" fmla="*/ 71302 h 1881052"/>
                <a:gd name="connsiteX7" fmla="*/ 1854502 w 2292652"/>
                <a:gd name="connsiteY7" fmla="*/ 166007 h 1881052"/>
                <a:gd name="connsiteX8" fmla="*/ 1987852 w 2292652"/>
                <a:gd name="connsiteY8" fmla="*/ 269966 h 1881052"/>
                <a:gd name="connsiteX9" fmla="*/ 2031394 w 2292652"/>
                <a:gd name="connsiteY9" fmla="*/ 322217 h 1881052"/>
                <a:gd name="connsiteX10" fmla="*/ 2057520 w 2292652"/>
                <a:gd name="connsiteY10" fmla="*/ 330926 h 1881052"/>
                <a:gd name="connsiteX11" fmla="*/ 2101063 w 2292652"/>
                <a:gd name="connsiteY11" fmla="*/ 365760 h 1881052"/>
                <a:gd name="connsiteX12" fmla="*/ 2127189 w 2292652"/>
                <a:gd name="connsiteY12" fmla="*/ 418012 h 1881052"/>
                <a:gd name="connsiteX13" fmla="*/ 2188149 w 2292652"/>
                <a:gd name="connsiteY13" fmla="*/ 487680 h 1881052"/>
                <a:gd name="connsiteX14" fmla="*/ 2196857 w 2292652"/>
                <a:gd name="connsiteY14" fmla="*/ 513806 h 1881052"/>
                <a:gd name="connsiteX15" fmla="*/ 2231692 w 2292652"/>
                <a:gd name="connsiteY15" fmla="*/ 557349 h 1881052"/>
                <a:gd name="connsiteX16" fmla="*/ 2249109 w 2292652"/>
                <a:gd name="connsiteY16" fmla="*/ 583474 h 1881052"/>
                <a:gd name="connsiteX17" fmla="*/ 2257817 w 2292652"/>
                <a:gd name="connsiteY17" fmla="*/ 609600 h 1881052"/>
                <a:gd name="connsiteX18" fmla="*/ 2292652 w 2292652"/>
                <a:gd name="connsiteY18" fmla="*/ 653143 h 1881052"/>
                <a:gd name="connsiteX19" fmla="*/ 2283943 w 2292652"/>
                <a:gd name="connsiteY19" fmla="*/ 783772 h 1881052"/>
                <a:gd name="connsiteX20" fmla="*/ 2266526 w 2292652"/>
                <a:gd name="connsiteY20" fmla="*/ 836023 h 1881052"/>
                <a:gd name="connsiteX21" fmla="*/ 2249109 w 2292652"/>
                <a:gd name="connsiteY21" fmla="*/ 888274 h 1881052"/>
                <a:gd name="connsiteX22" fmla="*/ 2240400 w 2292652"/>
                <a:gd name="connsiteY22" fmla="*/ 914400 h 1881052"/>
                <a:gd name="connsiteX23" fmla="*/ 2222983 w 2292652"/>
                <a:gd name="connsiteY23" fmla="*/ 940526 h 1881052"/>
                <a:gd name="connsiteX24" fmla="*/ 2196857 w 2292652"/>
                <a:gd name="connsiteY24" fmla="*/ 1001486 h 1881052"/>
                <a:gd name="connsiteX25" fmla="*/ 2179440 w 2292652"/>
                <a:gd name="connsiteY25" fmla="*/ 1053737 h 1881052"/>
                <a:gd name="connsiteX26" fmla="*/ 2162023 w 2292652"/>
                <a:gd name="connsiteY26" fmla="*/ 1079863 h 1881052"/>
                <a:gd name="connsiteX27" fmla="*/ 2153314 w 2292652"/>
                <a:gd name="connsiteY27" fmla="*/ 1105989 h 1881052"/>
                <a:gd name="connsiteX28" fmla="*/ 2109772 w 2292652"/>
                <a:gd name="connsiteY28" fmla="*/ 1158240 h 1881052"/>
                <a:gd name="connsiteX29" fmla="*/ 2101063 w 2292652"/>
                <a:gd name="connsiteY29" fmla="*/ 1184366 h 1881052"/>
                <a:gd name="connsiteX30" fmla="*/ 2083646 w 2292652"/>
                <a:gd name="connsiteY30" fmla="*/ 1210492 h 1881052"/>
                <a:gd name="connsiteX31" fmla="*/ 2066229 w 2292652"/>
                <a:gd name="connsiteY31" fmla="*/ 1262743 h 1881052"/>
                <a:gd name="connsiteX32" fmla="*/ 2005269 w 2292652"/>
                <a:gd name="connsiteY32" fmla="*/ 1341120 h 1881052"/>
                <a:gd name="connsiteX33" fmla="*/ 1996560 w 2292652"/>
                <a:gd name="connsiteY33" fmla="*/ 1367246 h 1881052"/>
                <a:gd name="connsiteX34" fmla="*/ 1970434 w 2292652"/>
                <a:gd name="connsiteY34" fmla="*/ 1393372 h 1881052"/>
                <a:gd name="connsiteX35" fmla="*/ 1892057 w 2292652"/>
                <a:gd name="connsiteY35" fmla="*/ 1436914 h 1881052"/>
                <a:gd name="connsiteX36" fmla="*/ 1813680 w 2292652"/>
                <a:gd name="connsiteY36" fmla="*/ 1480457 h 1881052"/>
                <a:gd name="connsiteX37" fmla="*/ 1796263 w 2292652"/>
                <a:gd name="connsiteY37" fmla="*/ 1506583 h 1881052"/>
                <a:gd name="connsiteX38" fmla="*/ 1744012 w 2292652"/>
                <a:gd name="connsiteY38" fmla="*/ 1524000 h 1881052"/>
                <a:gd name="connsiteX39" fmla="*/ 1700469 w 2292652"/>
                <a:gd name="connsiteY39" fmla="*/ 1550126 h 1881052"/>
                <a:gd name="connsiteX40" fmla="*/ 1674343 w 2292652"/>
                <a:gd name="connsiteY40" fmla="*/ 1567543 h 1881052"/>
                <a:gd name="connsiteX41" fmla="*/ 1648217 w 2292652"/>
                <a:gd name="connsiteY41" fmla="*/ 1576252 h 1881052"/>
                <a:gd name="connsiteX42" fmla="*/ 1622092 w 2292652"/>
                <a:gd name="connsiteY42" fmla="*/ 1593669 h 1881052"/>
                <a:gd name="connsiteX43" fmla="*/ 1604674 w 2292652"/>
                <a:gd name="connsiteY43" fmla="*/ 1611086 h 1881052"/>
                <a:gd name="connsiteX44" fmla="*/ 1578549 w 2292652"/>
                <a:gd name="connsiteY44" fmla="*/ 1619794 h 1881052"/>
                <a:gd name="connsiteX45" fmla="*/ 1526297 w 2292652"/>
                <a:gd name="connsiteY45" fmla="*/ 1654629 h 1881052"/>
                <a:gd name="connsiteX46" fmla="*/ 1500172 w 2292652"/>
                <a:gd name="connsiteY46" fmla="*/ 1672046 h 1881052"/>
                <a:gd name="connsiteX47" fmla="*/ 1482754 w 2292652"/>
                <a:gd name="connsiteY47" fmla="*/ 1689463 h 1881052"/>
                <a:gd name="connsiteX48" fmla="*/ 1404377 w 2292652"/>
                <a:gd name="connsiteY48" fmla="*/ 1733006 h 1881052"/>
                <a:gd name="connsiteX49" fmla="*/ 1378252 w 2292652"/>
                <a:gd name="connsiteY49" fmla="*/ 1759132 h 1881052"/>
                <a:gd name="connsiteX50" fmla="*/ 1326000 w 2292652"/>
                <a:gd name="connsiteY50" fmla="*/ 1776549 h 1881052"/>
                <a:gd name="connsiteX51" fmla="*/ 1273749 w 2292652"/>
                <a:gd name="connsiteY51" fmla="*/ 1811383 h 1881052"/>
                <a:gd name="connsiteX52" fmla="*/ 1247623 w 2292652"/>
                <a:gd name="connsiteY52" fmla="*/ 1828800 h 1881052"/>
                <a:gd name="connsiteX53" fmla="*/ 1186663 w 2292652"/>
                <a:gd name="connsiteY53" fmla="*/ 1846217 h 1881052"/>
                <a:gd name="connsiteX54" fmla="*/ 942823 w 2292652"/>
                <a:gd name="connsiteY54" fmla="*/ 1846217 h 1881052"/>
                <a:gd name="connsiteX55" fmla="*/ 864446 w 2292652"/>
                <a:gd name="connsiteY55" fmla="*/ 1872343 h 1881052"/>
                <a:gd name="connsiteX56" fmla="*/ 838320 w 2292652"/>
                <a:gd name="connsiteY56" fmla="*/ 1881052 h 1881052"/>
                <a:gd name="connsiteX57" fmla="*/ 646732 w 2292652"/>
                <a:gd name="connsiteY57" fmla="*/ 1863634 h 1881052"/>
                <a:gd name="connsiteX58" fmla="*/ 620606 w 2292652"/>
                <a:gd name="connsiteY58" fmla="*/ 1854926 h 1881052"/>
                <a:gd name="connsiteX59" fmla="*/ 594480 w 2292652"/>
                <a:gd name="connsiteY59" fmla="*/ 1837509 h 1881052"/>
                <a:gd name="connsiteX60" fmla="*/ 568354 w 2292652"/>
                <a:gd name="connsiteY60" fmla="*/ 1793966 h 1881052"/>
                <a:gd name="connsiteX61" fmla="*/ 542229 w 2292652"/>
                <a:gd name="connsiteY61" fmla="*/ 1776549 h 1881052"/>
                <a:gd name="connsiteX62" fmla="*/ 489977 w 2292652"/>
                <a:gd name="connsiteY62" fmla="*/ 1724297 h 1881052"/>
                <a:gd name="connsiteX63" fmla="*/ 437726 w 2292652"/>
                <a:gd name="connsiteY63" fmla="*/ 1706880 h 1881052"/>
                <a:gd name="connsiteX64" fmla="*/ 411600 w 2292652"/>
                <a:gd name="connsiteY64" fmla="*/ 1689463 h 1881052"/>
                <a:gd name="connsiteX65" fmla="*/ 385474 w 2292652"/>
                <a:gd name="connsiteY65" fmla="*/ 1663337 h 1881052"/>
                <a:gd name="connsiteX66" fmla="*/ 350640 w 2292652"/>
                <a:gd name="connsiteY66" fmla="*/ 1654629 h 1881052"/>
                <a:gd name="connsiteX67" fmla="*/ 272263 w 2292652"/>
                <a:gd name="connsiteY67" fmla="*/ 1611086 h 1881052"/>
                <a:gd name="connsiteX68" fmla="*/ 220012 w 2292652"/>
                <a:gd name="connsiteY68" fmla="*/ 1576252 h 1881052"/>
                <a:gd name="connsiteX69" fmla="*/ 202594 w 2292652"/>
                <a:gd name="connsiteY69" fmla="*/ 1558834 h 1881052"/>
                <a:gd name="connsiteX70" fmla="*/ 185177 w 2292652"/>
                <a:gd name="connsiteY70" fmla="*/ 1532709 h 1881052"/>
                <a:gd name="connsiteX71" fmla="*/ 159052 w 2292652"/>
                <a:gd name="connsiteY71" fmla="*/ 1515292 h 1881052"/>
                <a:gd name="connsiteX72" fmla="*/ 150343 w 2292652"/>
                <a:gd name="connsiteY72" fmla="*/ 1489166 h 1881052"/>
                <a:gd name="connsiteX73" fmla="*/ 115509 w 2292652"/>
                <a:gd name="connsiteY73" fmla="*/ 1410789 h 1881052"/>
                <a:gd name="connsiteX74" fmla="*/ 89383 w 2292652"/>
                <a:gd name="connsiteY74" fmla="*/ 1297577 h 1881052"/>
                <a:gd name="connsiteX75" fmla="*/ 80674 w 2292652"/>
                <a:gd name="connsiteY75" fmla="*/ 1271452 h 1881052"/>
                <a:gd name="connsiteX76" fmla="*/ 63257 w 2292652"/>
                <a:gd name="connsiteY76" fmla="*/ 1193074 h 1881052"/>
                <a:gd name="connsiteX77" fmla="*/ 54549 w 2292652"/>
                <a:gd name="connsiteY77" fmla="*/ 1166949 h 1881052"/>
                <a:gd name="connsiteX78" fmla="*/ 28423 w 2292652"/>
                <a:gd name="connsiteY78" fmla="*/ 1071154 h 1881052"/>
                <a:gd name="connsiteX79" fmla="*/ 19714 w 2292652"/>
                <a:gd name="connsiteY79" fmla="*/ 1045029 h 1881052"/>
                <a:gd name="connsiteX80" fmla="*/ 11006 w 2292652"/>
                <a:gd name="connsiteY80" fmla="*/ 1018903 h 1881052"/>
                <a:gd name="connsiteX81" fmla="*/ 11006 w 2292652"/>
                <a:gd name="connsiteY81" fmla="*/ 783772 h 1881052"/>
                <a:gd name="connsiteX82" fmla="*/ 45840 w 2292652"/>
                <a:gd name="connsiteY82" fmla="*/ 705394 h 1881052"/>
                <a:gd name="connsiteX83" fmla="*/ 80674 w 2292652"/>
                <a:gd name="connsiteY83" fmla="*/ 583474 h 1881052"/>
                <a:gd name="connsiteX84" fmla="*/ 89383 w 2292652"/>
                <a:gd name="connsiteY84" fmla="*/ 557349 h 1881052"/>
                <a:gd name="connsiteX85" fmla="*/ 115509 w 2292652"/>
                <a:gd name="connsiteY85" fmla="*/ 452846 h 1881052"/>
                <a:gd name="connsiteX86" fmla="*/ 132926 w 2292652"/>
                <a:gd name="connsiteY86" fmla="*/ 400594 h 1881052"/>
                <a:gd name="connsiteX87" fmla="*/ 150343 w 2292652"/>
                <a:gd name="connsiteY87" fmla="*/ 374469 h 1881052"/>
                <a:gd name="connsiteX88" fmla="*/ 176469 w 2292652"/>
                <a:gd name="connsiteY88" fmla="*/ 322217 h 1881052"/>
                <a:gd name="connsiteX89" fmla="*/ 202594 w 2292652"/>
                <a:gd name="connsiteY89" fmla="*/ 304800 h 1881052"/>
                <a:gd name="connsiteX90" fmla="*/ 246137 w 2292652"/>
                <a:gd name="connsiteY90" fmla="*/ 269966 h 1881052"/>
                <a:gd name="connsiteX91" fmla="*/ 280972 w 2292652"/>
                <a:gd name="connsiteY91" fmla="*/ 226423 h 1881052"/>
                <a:gd name="connsiteX92" fmla="*/ 333223 w 2292652"/>
                <a:gd name="connsiteY92" fmla="*/ 191589 h 1881052"/>
                <a:gd name="connsiteX93" fmla="*/ 359349 w 2292652"/>
                <a:gd name="connsiteY93" fmla="*/ 174172 h 1881052"/>
                <a:gd name="connsiteX94" fmla="*/ 402892 w 2292652"/>
                <a:gd name="connsiteY94" fmla="*/ 139337 h 1881052"/>
                <a:gd name="connsiteX95" fmla="*/ 429017 w 2292652"/>
                <a:gd name="connsiteY95" fmla="*/ 130629 h 1881052"/>
                <a:gd name="connsiteX96" fmla="*/ 455143 w 2292652"/>
                <a:gd name="connsiteY96" fmla="*/ 113212 h 1881052"/>
                <a:gd name="connsiteX97" fmla="*/ 472560 w 2292652"/>
                <a:gd name="connsiteY97" fmla="*/ 95794 h 1881052"/>
                <a:gd name="connsiteX98" fmla="*/ 559646 w 2292652"/>
                <a:gd name="connsiteY98" fmla="*/ 87086 h 1881052"/>
                <a:gd name="connsiteX0" fmla="*/ 559646 w 2292652"/>
                <a:gd name="connsiteY0" fmla="*/ 87086 h 1881052"/>
                <a:gd name="connsiteX1" fmla="*/ 733817 w 2292652"/>
                <a:gd name="connsiteY1" fmla="*/ 60960 h 1881052"/>
                <a:gd name="connsiteX2" fmla="*/ 838320 w 2292652"/>
                <a:gd name="connsiteY2" fmla="*/ 26126 h 1881052"/>
                <a:gd name="connsiteX3" fmla="*/ 899280 w 2292652"/>
                <a:gd name="connsiteY3" fmla="*/ 8709 h 1881052"/>
                <a:gd name="connsiteX4" fmla="*/ 1282457 w 2292652"/>
                <a:gd name="connsiteY4" fmla="*/ 0 h 1881052"/>
                <a:gd name="connsiteX5" fmla="*/ 1456629 w 2292652"/>
                <a:gd name="connsiteY5" fmla="*/ 8709 h 1881052"/>
                <a:gd name="connsiteX6" fmla="*/ 1656382 w 2292652"/>
                <a:gd name="connsiteY6" fmla="*/ 71302 h 1881052"/>
                <a:gd name="connsiteX7" fmla="*/ 1854502 w 2292652"/>
                <a:gd name="connsiteY7" fmla="*/ 166007 h 1881052"/>
                <a:gd name="connsiteX8" fmla="*/ 1987852 w 2292652"/>
                <a:gd name="connsiteY8" fmla="*/ 269966 h 1881052"/>
                <a:gd name="connsiteX9" fmla="*/ 2031394 w 2292652"/>
                <a:gd name="connsiteY9" fmla="*/ 322217 h 1881052"/>
                <a:gd name="connsiteX10" fmla="*/ 2101063 w 2292652"/>
                <a:gd name="connsiteY10" fmla="*/ 365760 h 1881052"/>
                <a:gd name="connsiteX11" fmla="*/ 2127189 w 2292652"/>
                <a:gd name="connsiteY11" fmla="*/ 418012 h 1881052"/>
                <a:gd name="connsiteX12" fmla="*/ 2188149 w 2292652"/>
                <a:gd name="connsiteY12" fmla="*/ 487680 h 1881052"/>
                <a:gd name="connsiteX13" fmla="*/ 2196857 w 2292652"/>
                <a:gd name="connsiteY13" fmla="*/ 513806 h 1881052"/>
                <a:gd name="connsiteX14" fmla="*/ 2231692 w 2292652"/>
                <a:gd name="connsiteY14" fmla="*/ 557349 h 1881052"/>
                <a:gd name="connsiteX15" fmla="*/ 2249109 w 2292652"/>
                <a:gd name="connsiteY15" fmla="*/ 583474 h 1881052"/>
                <a:gd name="connsiteX16" fmla="*/ 2257817 w 2292652"/>
                <a:gd name="connsiteY16" fmla="*/ 609600 h 1881052"/>
                <a:gd name="connsiteX17" fmla="*/ 2292652 w 2292652"/>
                <a:gd name="connsiteY17" fmla="*/ 653143 h 1881052"/>
                <a:gd name="connsiteX18" fmla="*/ 2283943 w 2292652"/>
                <a:gd name="connsiteY18" fmla="*/ 783772 h 1881052"/>
                <a:gd name="connsiteX19" fmla="*/ 2266526 w 2292652"/>
                <a:gd name="connsiteY19" fmla="*/ 836023 h 1881052"/>
                <a:gd name="connsiteX20" fmla="*/ 2249109 w 2292652"/>
                <a:gd name="connsiteY20" fmla="*/ 888274 h 1881052"/>
                <a:gd name="connsiteX21" fmla="*/ 2240400 w 2292652"/>
                <a:gd name="connsiteY21" fmla="*/ 914400 h 1881052"/>
                <a:gd name="connsiteX22" fmla="*/ 2222983 w 2292652"/>
                <a:gd name="connsiteY22" fmla="*/ 940526 h 1881052"/>
                <a:gd name="connsiteX23" fmla="*/ 2196857 w 2292652"/>
                <a:gd name="connsiteY23" fmla="*/ 1001486 h 1881052"/>
                <a:gd name="connsiteX24" fmla="*/ 2179440 w 2292652"/>
                <a:gd name="connsiteY24" fmla="*/ 1053737 h 1881052"/>
                <a:gd name="connsiteX25" fmla="*/ 2162023 w 2292652"/>
                <a:gd name="connsiteY25" fmla="*/ 1079863 h 1881052"/>
                <a:gd name="connsiteX26" fmla="*/ 2153314 w 2292652"/>
                <a:gd name="connsiteY26" fmla="*/ 1105989 h 1881052"/>
                <a:gd name="connsiteX27" fmla="*/ 2109772 w 2292652"/>
                <a:gd name="connsiteY27" fmla="*/ 1158240 h 1881052"/>
                <a:gd name="connsiteX28" fmla="*/ 2101063 w 2292652"/>
                <a:gd name="connsiteY28" fmla="*/ 1184366 h 1881052"/>
                <a:gd name="connsiteX29" fmla="*/ 2083646 w 2292652"/>
                <a:gd name="connsiteY29" fmla="*/ 1210492 h 1881052"/>
                <a:gd name="connsiteX30" fmla="*/ 2066229 w 2292652"/>
                <a:gd name="connsiteY30" fmla="*/ 1262743 h 1881052"/>
                <a:gd name="connsiteX31" fmla="*/ 2005269 w 2292652"/>
                <a:gd name="connsiteY31" fmla="*/ 1341120 h 1881052"/>
                <a:gd name="connsiteX32" fmla="*/ 1996560 w 2292652"/>
                <a:gd name="connsiteY32" fmla="*/ 1367246 h 1881052"/>
                <a:gd name="connsiteX33" fmla="*/ 1970434 w 2292652"/>
                <a:gd name="connsiteY33" fmla="*/ 1393372 h 1881052"/>
                <a:gd name="connsiteX34" fmla="*/ 1892057 w 2292652"/>
                <a:gd name="connsiteY34" fmla="*/ 1436914 h 1881052"/>
                <a:gd name="connsiteX35" fmla="*/ 1813680 w 2292652"/>
                <a:gd name="connsiteY35" fmla="*/ 1480457 h 1881052"/>
                <a:gd name="connsiteX36" fmla="*/ 1796263 w 2292652"/>
                <a:gd name="connsiteY36" fmla="*/ 1506583 h 1881052"/>
                <a:gd name="connsiteX37" fmla="*/ 1744012 w 2292652"/>
                <a:gd name="connsiteY37" fmla="*/ 1524000 h 1881052"/>
                <a:gd name="connsiteX38" fmla="*/ 1700469 w 2292652"/>
                <a:gd name="connsiteY38" fmla="*/ 1550126 h 1881052"/>
                <a:gd name="connsiteX39" fmla="*/ 1674343 w 2292652"/>
                <a:gd name="connsiteY39" fmla="*/ 1567543 h 1881052"/>
                <a:gd name="connsiteX40" fmla="*/ 1648217 w 2292652"/>
                <a:gd name="connsiteY40" fmla="*/ 1576252 h 1881052"/>
                <a:gd name="connsiteX41" fmla="*/ 1622092 w 2292652"/>
                <a:gd name="connsiteY41" fmla="*/ 1593669 h 1881052"/>
                <a:gd name="connsiteX42" fmla="*/ 1604674 w 2292652"/>
                <a:gd name="connsiteY42" fmla="*/ 1611086 h 1881052"/>
                <a:gd name="connsiteX43" fmla="*/ 1578549 w 2292652"/>
                <a:gd name="connsiteY43" fmla="*/ 1619794 h 1881052"/>
                <a:gd name="connsiteX44" fmla="*/ 1526297 w 2292652"/>
                <a:gd name="connsiteY44" fmla="*/ 1654629 h 1881052"/>
                <a:gd name="connsiteX45" fmla="*/ 1500172 w 2292652"/>
                <a:gd name="connsiteY45" fmla="*/ 1672046 h 1881052"/>
                <a:gd name="connsiteX46" fmla="*/ 1482754 w 2292652"/>
                <a:gd name="connsiteY46" fmla="*/ 1689463 h 1881052"/>
                <a:gd name="connsiteX47" fmla="*/ 1404377 w 2292652"/>
                <a:gd name="connsiteY47" fmla="*/ 1733006 h 1881052"/>
                <a:gd name="connsiteX48" fmla="*/ 1378252 w 2292652"/>
                <a:gd name="connsiteY48" fmla="*/ 1759132 h 1881052"/>
                <a:gd name="connsiteX49" fmla="*/ 1326000 w 2292652"/>
                <a:gd name="connsiteY49" fmla="*/ 1776549 h 1881052"/>
                <a:gd name="connsiteX50" fmla="*/ 1273749 w 2292652"/>
                <a:gd name="connsiteY50" fmla="*/ 1811383 h 1881052"/>
                <a:gd name="connsiteX51" fmla="*/ 1247623 w 2292652"/>
                <a:gd name="connsiteY51" fmla="*/ 1828800 h 1881052"/>
                <a:gd name="connsiteX52" fmla="*/ 1186663 w 2292652"/>
                <a:gd name="connsiteY52" fmla="*/ 1846217 h 1881052"/>
                <a:gd name="connsiteX53" fmla="*/ 942823 w 2292652"/>
                <a:gd name="connsiteY53" fmla="*/ 1846217 h 1881052"/>
                <a:gd name="connsiteX54" fmla="*/ 864446 w 2292652"/>
                <a:gd name="connsiteY54" fmla="*/ 1872343 h 1881052"/>
                <a:gd name="connsiteX55" fmla="*/ 838320 w 2292652"/>
                <a:gd name="connsiteY55" fmla="*/ 1881052 h 1881052"/>
                <a:gd name="connsiteX56" fmla="*/ 646732 w 2292652"/>
                <a:gd name="connsiteY56" fmla="*/ 1863634 h 1881052"/>
                <a:gd name="connsiteX57" fmla="*/ 620606 w 2292652"/>
                <a:gd name="connsiteY57" fmla="*/ 1854926 h 1881052"/>
                <a:gd name="connsiteX58" fmla="*/ 594480 w 2292652"/>
                <a:gd name="connsiteY58" fmla="*/ 1837509 h 1881052"/>
                <a:gd name="connsiteX59" fmla="*/ 568354 w 2292652"/>
                <a:gd name="connsiteY59" fmla="*/ 1793966 h 1881052"/>
                <a:gd name="connsiteX60" fmla="*/ 542229 w 2292652"/>
                <a:gd name="connsiteY60" fmla="*/ 1776549 h 1881052"/>
                <a:gd name="connsiteX61" fmla="*/ 489977 w 2292652"/>
                <a:gd name="connsiteY61" fmla="*/ 1724297 h 1881052"/>
                <a:gd name="connsiteX62" fmla="*/ 437726 w 2292652"/>
                <a:gd name="connsiteY62" fmla="*/ 1706880 h 1881052"/>
                <a:gd name="connsiteX63" fmla="*/ 411600 w 2292652"/>
                <a:gd name="connsiteY63" fmla="*/ 1689463 h 1881052"/>
                <a:gd name="connsiteX64" fmla="*/ 385474 w 2292652"/>
                <a:gd name="connsiteY64" fmla="*/ 1663337 h 1881052"/>
                <a:gd name="connsiteX65" fmla="*/ 350640 w 2292652"/>
                <a:gd name="connsiteY65" fmla="*/ 1654629 h 1881052"/>
                <a:gd name="connsiteX66" fmla="*/ 272263 w 2292652"/>
                <a:gd name="connsiteY66" fmla="*/ 1611086 h 1881052"/>
                <a:gd name="connsiteX67" fmla="*/ 220012 w 2292652"/>
                <a:gd name="connsiteY67" fmla="*/ 1576252 h 1881052"/>
                <a:gd name="connsiteX68" fmla="*/ 202594 w 2292652"/>
                <a:gd name="connsiteY68" fmla="*/ 1558834 h 1881052"/>
                <a:gd name="connsiteX69" fmla="*/ 185177 w 2292652"/>
                <a:gd name="connsiteY69" fmla="*/ 1532709 h 1881052"/>
                <a:gd name="connsiteX70" fmla="*/ 159052 w 2292652"/>
                <a:gd name="connsiteY70" fmla="*/ 1515292 h 1881052"/>
                <a:gd name="connsiteX71" fmla="*/ 150343 w 2292652"/>
                <a:gd name="connsiteY71" fmla="*/ 1489166 h 1881052"/>
                <a:gd name="connsiteX72" fmla="*/ 115509 w 2292652"/>
                <a:gd name="connsiteY72" fmla="*/ 1410789 h 1881052"/>
                <a:gd name="connsiteX73" fmla="*/ 89383 w 2292652"/>
                <a:gd name="connsiteY73" fmla="*/ 1297577 h 1881052"/>
                <a:gd name="connsiteX74" fmla="*/ 80674 w 2292652"/>
                <a:gd name="connsiteY74" fmla="*/ 1271452 h 1881052"/>
                <a:gd name="connsiteX75" fmla="*/ 63257 w 2292652"/>
                <a:gd name="connsiteY75" fmla="*/ 1193074 h 1881052"/>
                <a:gd name="connsiteX76" fmla="*/ 54549 w 2292652"/>
                <a:gd name="connsiteY76" fmla="*/ 1166949 h 1881052"/>
                <a:gd name="connsiteX77" fmla="*/ 28423 w 2292652"/>
                <a:gd name="connsiteY77" fmla="*/ 1071154 h 1881052"/>
                <a:gd name="connsiteX78" fmla="*/ 19714 w 2292652"/>
                <a:gd name="connsiteY78" fmla="*/ 1045029 h 1881052"/>
                <a:gd name="connsiteX79" fmla="*/ 11006 w 2292652"/>
                <a:gd name="connsiteY79" fmla="*/ 1018903 h 1881052"/>
                <a:gd name="connsiteX80" fmla="*/ 11006 w 2292652"/>
                <a:gd name="connsiteY80" fmla="*/ 783772 h 1881052"/>
                <a:gd name="connsiteX81" fmla="*/ 45840 w 2292652"/>
                <a:gd name="connsiteY81" fmla="*/ 705394 h 1881052"/>
                <a:gd name="connsiteX82" fmla="*/ 80674 w 2292652"/>
                <a:gd name="connsiteY82" fmla="*/ 583474 h 1881052"/>
                <a:gd name="connsiteX83" fmla="*/ 89383 w 2292652"/>
                <a:gd name="connsiteY83" fmla="*/ 557349 h 1881052"/>
                <a:gd name="connsiteX84" fmla="*/ 115509 w 2292652"/>
                <a:gd name="connsiteY84" fmla="*/ 452846 h 1881052"/>
                <a:gd name="connsiteX85" fmla="*/ 132926 w 2292652"/>
                <a:gd name="connsiteY85" fmla="*/ 400594 h 1881052"/>
                <a:gd name="connsiteX86" fmla="*/ 150343 w 2292652"/>
                <a:gd name="connsiteY86" fmla="*/ 374469 h 1881052"/>
                <a:gd name="connsiteX87" fmla="*/ 176469 w 2292652"/>
                <a:gd name="connsiteY87" fmla="*/ 322217 h 1881052"/>
                <a:gd name="connsiteX88" fmla="*/ 202594 w 2292652"/>
                <a:gd name="connsiteY88" fmla="*/ 304800 h 1881052"/>
                <a:gd name="connsiteX89" fmla="*/ 246137 w 2292652"/>
                <a:gd name="connsiteY89" fmla="*/ 269966 h 1881052"/>
                <a:gd name="connsiteX90" fmla="*/ 280972 w 2292652"/>
                <a:gd name="connsiteY90" fmla="*/ 226423 h 1881052"/>
                <a:gd name="connsiteX91" fmla="*/ 333223 w 2292652"/>
                <a:gd name="connsiteY91" fmla="*/ 191589 h 1881052"/>
                <a:gd name="connsiteX92" fmla="*/ 359349 w 2292652"/>
                <a:gd name="connsiteY92" fmla="*/ 174172 h 1881052"/>
                <a:gd name="connsiteX93" fmla="*/ 402892 w 2292652"/>
                <a:gd name="connsiteY93" fmla="*/ 139337 h 1881052"/>
                <a:gd name="connsiteX94" fmla="*/ 429017 w 2292652"/>
                <a:gd name="connsiteY94" fmla="*/ 130629 h 1881052"/>
                <a:gd name="connsiteX95" fmla="*/ 455143 w 2292652"/>
                <a:gd name="connsiteY95" fmla="*/ 113212 h 1881052"/>
                <a:gd name="connsiteX96" fmla="*/ 472560 w 2292652"/>
                <a:gd name="connsiteY96" fmla="*/ 95794 h 1881052"/>
                <a:gd name="connsiteX97" fmla="*/ 559646 w 2292652"/>
                <a:gd name="connsiteY97" fmla="*/ 87086 h 1881052"/>
                <a:gd name="connsiteX0" fmla="*/ 559646 w 2292652"/>
                <a:gd name="connsiteY0" fmla="*/ 87086 h 1881052"/>
                <a:gd name="connsiteX1" fmla="*/ 733817 w 2292652"/>
                <a:gd name="connsiteY1" fmla="*/ 60960 h 1881052"/>
                <a:gd name="connsiteX2" fmla="*/ 838320 w 2292652"/>
                <a:gd name="connsiteY2" fmla="*/ 26126 h 1881052"/>
                <a:gd name="connsiteX3" fmla="*/ 899280 w 2292652"/>
                <a:gd name="connsiteY3" fmla="*/ 8709 h 1881052"/>
                <a:gd name="connsiteX4" fmla="*/ 1282457 w 2292652"/>
                <a:gd name="connsiteY4" fmla="*/ 0 h 1881052"/>
                <a:gd name="connsiteX5" fmla="*/ 1456629 w 2292652"/>
                <a:gd name="connsiteY5" fmla="*/ 8709 h 1881052"/>
                <a:gd name="connsiteX6" fmla="*/ 1656382 w 2292652"/>
                <a:gd name="connsiteY6" fmla="*/ 71302 h 1881052"/>
                <a:gd name="connsiteX7" fmla="*/ 1854502 w 2292652"/>
                <a:gd name="connsiteY7" fmla="*/ 166007 h 1881052"/>
                <a:gd name="connsiteX8" fmla="*/ 1987852 w 2292652"/>
                <a:gd name="connsiteY8" fmla="*/ 269966 h 1881052"/>
                <a:gd name="connsiteX9" fmla="*/ 2101063 w 2292652"/>
                <a:gd name="connsiteY9" fmla="*/ 365760 h 1881052"/>
                <a:gd name="connsiteX10" fmla="*/ 2127189 w 2292652"/>
                <a:gd name="connsiteY10" fmla="*/ 418012 h 1881052"/>
                <a:gd name="connsiteX11" fmla="*/ 2188149 w 2292652"/>
                <a:gd name="connsiteY11" fmla="*/ 487680 h 1881052"/>
                <a:gd name="connsiteX12" fmla="*/ 2196857 w 2292652"/>
                <a:gd name="connsiteY12" fmla="*/ 513806 h 1881052"/>
                <a:gd name="connsiteX13" fmla="*/ 2231692 w 2292652"/>
                <a:gd name="connsiteY13" fmla="*/ 557349 h 1881052"/>
                <a:gd name="connsiteX14" fmla="*/ 2249109 w 2292652"/>
                <a:gd name="connsiteY14" fmla="*/ 583474 h 1881052"/>
                <a:gd name="connsiteX15" fmla="*/ 2257817 w 2292652"/>
                <a:gd name="connsiteY15" fmla="*/ 609600 h 1881052"/>
                <a:gd name="connsiteX16" fmla="*/ 2292652 w 2292652"/>
                <a:gd name="connsiteY16" fmla="*/ 653143 h 1881052"/>
                <a:gd name="connsiteX17" fmla="*/ 2283943 w 2292652"/>
                <a:gd name="connsiteY17" fmla="*/ 783772 h 1881052"/>
                <a:gd name="connsiteX18" fmla="*/ 2266526 w 2292652"/>
                <a:gd name="connsiteY18" fmla="*/ 836023 h 1881052"/>
                <a:gd name="connsiteX19" fmla="*/ 2249109 w 2292652"/>
                <a:gd name="connsiteY19" fmla="*/ 888274 h 1881052"/>
                <a:gd name="connsiteX20" fmla="*/ 2240400 w 2292652"/>
                <a:gd name="connsiteY20" fmla="*/ 914400 h 1881052"/>
                <a:gd name="connsiteX21" fmla="*/ 2222983 w 2292652"/>
                <a:gd name="connsiteY21" fmla="*/ 940526 h 1881052"/>
                <a:gd name="connsiteX22" fmla="*/ 2196857 w 2292652"/>
                <a:gd name="connsiteY22" fmla="*/ 1001486 h 1881052"/>
                <a:gd name="connsiteX23" fmla="*/ 2179440 w 2292652"/>
                <a:gd name="connsiteY23" fmla="*/ 1053737 h 1881052"/>
                <a:gd name="connsiteX24" fmla="*/ 2162023 w 2292652"/>
                <a:gd name="connsiteY24" fmla="*/ 1079863 h 1881052"/>
                <a:gd name="connsiteX25" fmla="*/ 2153314 w 2292652"/>
                <a:gd name="connsiteY25" fmla="*/ 1105989 h 1881052"/>
                <a:gd name="connsiteX26" fmla="*/ 2109772 w 2292652"/>
                <a:gd name="connsiteY26" fmla="*/ 1158240 h 1881052"/>
                <a:gd name="connsiteX27" fmla="*/ 2101063 w 2292652"/>
                <a:gd name="connsiteY27" fmla="*/ 1184366 h 1881052"/>
                <a:gd name="connsiteX28" fmla="*/ 2083646 w 2292652"/>
                <a:gd name="connsiteY28" fmla="*/ 1210492 h 1881052"/>
                <a:gd name="connsiteX29" fmla="*/ 2066229 w 2292652"/>
                <a:gd name="connsiteY29" fmla="*/ 1262743 h 1881052"/>
                <a:gd name="connsiteX30" fmla="*/ 2005269 w 2292652"/>
                <a:gd name="connsiteY30" fmla="*/ 1341120 h 1881052"/>
                <a:gd name="connsiteX31" fmla="*/ 1996560 w 2292652"/>
                <a:gd name="connsiteY31" fmla="*/ 1367246 h 1881052"/>
                <a:gd name="connsiteX32" fmla="*/ 1970434 w 2292652"/>
                <a:gd name="connsiteY32" fmla="*/ 1393372 h 1881052"/>
                <a:gd name="connsiteX33" fmla="*/ 1892057 w 2292652"/>
                <a:gd name="connsiteY33" fmla="*/ 1436914 h 1881052"/>
                <a:gd name="connsiteX34" fmla="*/ 1813680 w 2292652"/>
                <a:gd name="connsiteY34" fmla="*/ 1480457 h 1881052"/>
                <a:gd name="connsiteX35" fmla="*/ 1796263 w 2292652"/>
                <a:gd name="connsiteY35" fmla="*/ 1506583 h 1881052"/>
                <a:gd name="connsiteX36" fmla="*/ 1744012 w 2292652"/>
                <a:gd name="connsiteY36" fmla="*/ 1524000 h 1881052"/>
                <a:gd name="connsiteX37" fmla="*/ 1700469 w 2292652"/>
                <a:gd name="connsiteY37" fmla="*/ 1550126 h 1881052"/>
                <a:gd name="connsiteX38" fmla="*/ 1674343 w 2292652"/>
                <a:gd name="connsiteY38" fmla="*/ 1567543 h 1881052"/>
                <a:gd name="connsiteX39" fmla="*/ 1648217 w 2292652"/>
                <a:gd name="connsiteY39" fmla="*/ 1576252 h 1881052"/>
                <a:gd name="connsiteX40" fmla="*/ 1622092 w 2292652"/>
                <a:gd name="connsiteY40" fmla="*/ 1593669 h 1881052"/>
                <a:gd name="connsiteX41" fmla="*/ 1604674 w 2292652"/>
                <a:gd name="connsiteY41" fmla="*/ 1611086 h 1881052"/>
                <a:gd name="connsiteX42" fmla="*/ 1578549 w 2292652"/>
                <a:gd name="connsiteY42" fmla="*/ 1619794 h 1881052"/>
                <a:gd name="connsiteX43" fmla="*/ 1526297 w 2292652"/>
                <a:gd name="connsiteY43" fmla="*/ 1654629 h 1881052"/>
                <a:gd name="connsiteX44" fmla="*/ 1500172 w 2292652"/>
                <a:gd name="connsiteY44" fmla="*/ 1672046 h 1881052"/>
                <a:gd name="connsiteX45" fmla="*/ 1482754 w 2292652"/>
                <a:gd name="connsiteY45" fmla="*/ 1689463 h 1881052"/>
                <a:gd name="connsiteX46" fmla="*/ 1404377 w 2292652"/>
                <a:gd name="connsiteY46" fmla="*/ 1733006 h 1881052"/>
                <a:gd name="connsiteX47" fmla="*/ 1378252 w 2292652"/>
                <a:gd name="connsiteY47" fmla="*/ 1759132 h 1881052"/>
                <a:gd name="connsiteX48" fmla="*/ 1326000 w 2292652"/>
                <a:gd name="connsiteY48" fmla="*/ 1776549 h 1881052"/>
                <a:gd name="connsiteX49" fmla="*/ 1273749 w 2292652"/>
                <a:gd name="connsiteY49" fmla="*/ 1811383 h 1881052"/>
                <a:gd name="connsiteX50" fmla="*/ 1247623 w 2292652"/>
                <a:gd name="connsiteY50" fmla="*/ 1828800 h 1881052"/>
                <a:gd name="connsiteX51" fmla="*/ 1186663 w 2292652"/>
                <a:gd name="connsiteY51" fmla="*/ 1846217 h 1881052"/>
                <a:gd name="connsiteX52" fmla="*/ 942823 w 2292652"/>
                <a:gd name="connsiteY52" fmla="*/ 1846217 h 1881052"/>
                <a:gd name="connsiteX53" fmla="*/ 864446 w 2292652"/>
                <a:gd name="connsiteY53" fmla="*/ 1872343 h 1881052"/>
                <a:gd name="connsiteX54" fmla="*/ 838320 w 2292652"/>
                <a:gd name="connsiteY54" fmla="*/ 1881052 h 1881052"/>
                <a:gd name="connsiteX55" fmla="*/ 646732 w 2292652"/>
                <a:gd name="connsiteY55" fmla="*/ 1863634 h 1881052"/>
                <a:gd name="connsiteX56" fmla="*/ 620606 w 2292652"/>
                <a:gd name="connsiteY56" fmla="*/ 1854926 h 1881052"/>
                <a:gd name="connsiteX57" fmla="*/ 594480 w 2292652"/>
                <a:gd name="connsiteY57" fmla="*/ 1837509 h 1881052"/>
                <a:gd name="connsiteX58" fmla="*/ 568354 w 2292652"/>
                <a:gd name="connsiteY58" fmla="*/ 1793966 h 1881052"/>
                <a:gd name="connsiteX59" fmla="*/ 542229 w 2292652"/>
                <a:gd name="connsiteY59" fmla="*/ 1776549 h 1881052"/>
                <a:gd name="connsiteX60" fmla="*/ 489977 w 2292652"/>
                <a:gd name="connsiteY60" fmla="*/ 1724297 h 1881052"/>
                <a:gd name="connsiteX61" fmla="*/ 437726 w 2292652"/>
                <a:gd name="connsiteY61" fmla="*/ 1706880 h 1881052"/>
                <a:gd name="connsiteX62" fmla="*/ 411600 w 2292652"/>
                <a:gd name="connsiteY62" fmla="*/ 1689463 h 1881052"/>
                <a:gd name="connsiteX63" fmla="*/ 385474 w 2292652"/>
                <a:gd name="connsiteY63" fmla="*/ 1663337 h 1881052"/>
                <a:gd name="connsiteX64" fmla="*/ 350640 w 2292652"/>
                <a:gd name="connsiteY64" fmla="*/ 1654629 h 1881052"/>
                <a:gd name="connsiteX65" fmla="*/ 272263 w 2292652"/>
                <a:gd name="connsiteY65" fmla="*/ 1611086 h 1881052"/>
                <a:gd name="connsiteX66" fmla="*/ 220012 w 2292652"/>
                <a:gd name="connsiteY66" fmla="*/ 1576252 h 1881052"/>
                <a:gd name="connsiteX67" fmla="*/ 202594 w 2292652"/>
                <a:gd name="connsiteY67" fmla="*/ 1558834 h 1881052"/>
                <a:gd name="connsiteX68" fmla="*/ 185177 w 2292652"/>
                <a:gd name="connsiteY68" fmla="*/ 1532709 h 1881052"/>
                <a:gd name="connsiteX69" fmla="*/ 159052 w 2292652"/>
                <a:gd name="connsiteY69" fmla="*/ 1515292 h 1881052"/>
                <a:gd name="connsiteX70" fmla="*/ 150343 w 2292652"/>
                <a:gd name="connsiteY70" fmla="*/ 1489166 h 1881052"/>
                <a:gd name="connsiteX71" fmla="*/ 115509 w 2292652"/>
                <a:gd name="connsiteY71" fmla="*/ 1410789 h 1881052"/>
                <a:gd name="connsiteX72" fmla="*/ 89383 w 2292652"/>
                <a:gd name="connsiteY72" fmla="*/ 1297577 h 1881052"/>
                <a:gd name="connsiteX73" fmla="*/ 80674 w 2292652"/>
                <a:gd name="connsiteY73" fmla="*/ 1271452 h 1881052"/>
                <a:gd name="connsiteX74" fmla="*/ 63257 w 2292652"/>
                <a:gd name="connsiteY74" fmla="*/ 1193074 h 1881052"/>
                <a:gd name="connsiteX75" fmla="*/ 54549 w 2292652"/>
                <a:gd name="connsiteY75" fmla="*/ 1166949 h 1881052"/>
                <a:gd name="connsiteX76" fmla="*/ 28423 w 2292652"/>
                <a:gd name="connsiteY76" fmla="*/ 1071154 h 1881052"/>
                <a:gd name="connsiteX77" fmla="*/ 19714 w 2292652"/>
                <a:gd name="connsiteY77" fmla="*/ 1045029 h 1881052"/>
                <a:gd name="connsiteX78" fmla="*/ 11006 w 2292652"/>
                <a:gd name="connsiteY78" fmla="*/ 1018903 h 1881052"/>
                <a:gd name="connsiteX79" fmla="*/ 11006 w 2292652"/>
                <a:gd name="connsiteY79" fmla="*/ 783772 h 1881052"/>
                <a:gd name="connsiteX80" fmla="*/ 45840 w 2292652"/>
                <a:gd name="connsiteY80" fmla="*/ 705394 h 1881052"/>
                <a:gd name="connsiteX81" fmla="*/ 80674 w 2292652"/>
                <a:gd name="connsiteY81" fmla="*/ 583474 h 1881052"/>
                <a:gd name="connsiteX82" fmla="*/ 89383 w 2292652"/>
                <a:gd name="connsiteY82" fmla="*/ 557349 h 1881052"/>
                <a:gd name="connsiteX83" fmla="*/ 115509 w 2292652"/>
                <a:gd name="connsiteY83" fmla="*/ 452846 h 1881052"/>
                <a:gd name="connsiteX84" fmla="*/ 132926 w 2292652"/>
                <a:gd name="connsiteY84" fmla="*/ 400594 h 1881052"/>
                <a:gd name="connsiteX85" fmla="*/ 150343 w 2292652"/>
                <a:gd name="connsiteY85" fmla="*/ 374469 h 1881052"/>
                <a:gd name="connsiteX86" fmla="*/ 176469 w 2292652"/>
                <a:gd name="connsiteY86" fmla="*/ 322217 h 1881052"/>
                <a:gd name="connsiteX87" fmla="*/ 202594 w 2292652"/>
                <a:gd name="connsiteY87" fmla="*/ 304800 h 1881052"/>
                <a:gd name="connsiteX88" fmla="*/ 246137 w 2292652"/>
                <a:gd name="connsiteY88" fmla="*/ 269966 h 1881052"/>
                <a:gd name="connsiteX89" fmla="*/ 280972 w 2292652"/>
                <a:gd name="connsiteY89" fmla="*/ 226423 h 1881052"/>
                <a:gd name="connsiteX90" fmla="*/ 333223 w 2292652"/>
                <a:gd name="connsiteY90" fmla="*/ 191589 h 1881052"/>
                <a:gd name="connsiteX91" fmla="*/ 359349 w 2292652"/>
                <a:gd name="connsiteY91" fmla="*/ 174172 h 1881052"/>
                <a:gd name="connsiteX92" fmla="*/ 402892 w 2292652"/>
                <a:gd name="connsiteY92" fmla="*/ 139337 h 1881052"/>
                <a:gd name="connsiteX93" fmla="*/ 429017 w 2292652"/>
                <a:gd name="connsiteY93" fmla="*/ 130629 h 1881052"/>
                <a:gd name="connsiteX94" fmla="*/ 455143 w 2292652"/>
                <a:gd name="connsiteY94" fmla="*/ 113212 h 1881052"/>
                <a:gd name="connsiteX95" fmla="*/ 472560 w 2292652"/>
                <a:gd name="connsiteY95" fmla="*/ 95794 h 1881052"/>
                <a:gd name="connsiteX96" fmla="*/ 559646 w 2292652"/>
                <a:gd name="connsiteY96" fmla="*/ 87086 h 1881052"/>
                <a:gd name="connsiteX0" fmla="*/ 559646 w 2292652"/>
                <a:gd name="connsiteY0" fmla="*/ 87086 h 1881052"/>
                <a:gd name="connsiteX1" fmla="*/ 733817 w 2292652"/>
                <a:gd name="connsiteY1" fmla="*/ 60960 h 1881052"/>
                <a:gd name="connsiteX2" fmla="*/ 838320 w 2292652"/>
                <a:gd name="connsiteY2" fmla="*/ 26126 h 1881052"/>
                <a:gd name="connsiteX3" fmla="*/ 899280 w 2292652"/>
                <a:gd name="connsiteY3" fmla="*/ 8709 h 1881052"/>
                <a:gd name="connsiteX4" fmla="*/ 1282457 w 2292652"/>
                <a:gd name="connsiteY4" fmla="*/ 0 h 1881052"/>
                <a:gd name="connsiteX5" fmla="*/ 1456629 w 2292652"/>
                <a:gd name="connsiteY5" fmla="*/ 8709 h 1881052"/>
                <a:gd name="connsiteX6" fmla="*/ 1656382 w 2292652"/>
                <a:gd name="connsiteY6" fmla="*/ 71302 h 1881052"/>
                <a:gd name="connsiteX7" fmla="*/ 1854502 w 2292652"/>
                <a:gd name="connsiteY7" fmla="*/ 166007 h 1881052"/>
                <a:gd name="connsiteX8" fmla="*/ 1987852 w 2292652"/>
                <a:gd name="connsiteY8" fmla="*/ 269966 h 1881052"/>
                <a:gd name="connsiteX9" fmla="*/ 2101063 w 2292652"/>
                <a:gd name="connsiteY9" fmla="*/ 365760 h 1881052"/>
                <a:gd name="connsiteX10" fmla="*/ 2188149 w 2292652"/>
                <a:gd name="connsiteY10" fmla="*/ 487680 h 1881052"/>
                <a:gd name="connsiteX11" fmla="*/ 2196857 w 2292652"/>
                <a:gd name="connsiteY11" fmla="*/ 513806 h 1881052"/>
                <a:gd name="connsiteX12" fmla="*/ 2231692 w 2292652"/>
                <a:gd name="connsiteY12" fmla="*/ 557349 h 1881052"/>
                <a:gd name="connsiteX13" fmla="*/ 2249109 w 2292652"/>
                <a:gd name="connsiteY13" fmla="*/ 583474 h 1881052"/>
                <a:gd name="connsiteX14" fmla="*/ 2257817 w 2292652"/>
                <a:gd name="connsiteY14" fmla="*/ 609600 h 1881052"/>
                <a:gd name="connsiteX15" fmla="*/ 2292652 w 2292652"/>
                <a:gd name="connsiteY15" fmla="*/ 653143 h 1881052"/>
                <a:gd name="connsiteX16" fmla="*/ 2283943 w 2292652"/>
                <a:gd name="connsiteY16" fmla="*/ 783772 h 1881052"/>
                <a:gd name="connsiteX17" fmla="*/ 2266526 w 2292652"/>
                <a:gd name="connsiteY17" fmla="*/ 836023 h 1881052"/>
                <a:gd name="connsiteX18" fmla="*/ 2249109 w 2292652"/>
                <a:gd name="connsiteY18" fmla="*/ 888274 h 1881052"/>
                <a:gd name="connsiteX19" fmla="*/ 2240400 w 2292652"/>
                <a:gd name="connsiteY19" fmla="*/ 914400 h 1881052"/>
                <a:gd name="connsiteX20" fmla="*/ 2222983 w 2292652"/>
                <a:gd name="connsiteY20" fmla="*/ 940526 h 1881052"/>
                <a:gd name="connsiteX21" fmla="*/ 2196857 w 2292652"/>
                <a:gd name="connsiteY21" fmla="*/ 1001486 h 1881052"/>
                <a:gd name="connsiteX22" fmla="*/ 2179440 w 2292652"/>
                <a:gd name="connsiteY22" fmla="*/ 1053737 h 1881052"/>
                <a:gd name="connsiteX23" fmla="*/ 2162023 w 2292652"/>
                <a:gd name="connsiteY23" fmla="*/ 1079863 h 1881052"/>
                <a:gd name="connsiteX24" fmla="*/ 2153314 w 2292652"/>
                <a:gd name="connsiteY24" fmla="*/ 1105989 h 1881052"/>
                <a:gd name="connsiteX25" fmla="*/ 2109772 w 2292652"/>
                <a:gd name="connsiteY25" fmla="*/ 1158240 h 1881052"/>
                <a:gd name="connsiteX26" fmla="*/ 2101063 w 2292652"/>
                <a:gd name="connsiteY26" fmla="*/ 1184366 h 1881052"/>
                <a:gd name="connsiteX27" fmla="*/ 2083646 w 2292652"/>
                <a:gd name="connsiteY27" fmla="*/ 1210492 h 1881052"/>
                <a:gd name="connsiteX28" fmla="*/ 2066229 w 2292652"/>
                <a:gd name="connsiteY28" fmla="*/ 1262743 h 1881052"/>
                <a:gd name="connsiteX29" fmla="*/ 2005269 w 2292652"/>
                <a:gd name="connsiteY29" fmla="*/ 1341120 h 1881052"/>
                <a:gd name="connsiteX30" fmla="*/ 1996560 w 2292652"/>
                <a:gd name="connsiteY30" fmla="*/ 1367246 h 1881052"/>
                <a:gd name="connsiteX31" fmla="*/ 1970434 w 2292652"/>
                <a:gd name="connsiteY31" fmla="*/ 1393372 h 1881052"/>
                <a:gd name="connsiteX32" fmla="*/ 1892057 w 2292652"/>
                <a:gd name="connsiteY32" fmla="*/ 1436914 h 1881052"/>
                <a:gd name="connsiteX33" fmla="*/ 1813680 w 2292652"/>
                <a:gd name="connsiteY33" fmla="*/ 1480457 h 1881052"/>
                <a:gd name="connsiteX34" fmla="*/ 1796263 w 2292652"/>
                <a:gd name="connsiteY34" fmla="*/ 1506583 h 1881052"/>
                <a:gd name="connsiteX35" fmla="*/ 1744012 w 2292652"/>
                <a:gd name="connsiteY35" fmla="*/ 1524000 h 1881052"/>
                <a:gd name="connsiteX36" fmla="*/ 1700469 w 2292652"/>
                <a:gd name="connsiteY36" fmla="*/ 1550126 h 1881052"/>
                <a:gd name="connsiteX37" fmla="*/ 1674343 w 2292652"/>
                <a:gd name="connsiteY37" fmla="*/ 1567543 h 1881052"/>
                <a:gd name="connsiteX38" fmla="*/ 1648217 w 2292652"/>
                <a:gd name="connsiteY38" fmla="*/ 1576252 h 1881052"/>
                <a:gd name="connsiteX39" fmla="*/ 1622092 w 2292652"/>
                <a:gd name="connsiteY39" fmla="*/ 1593669 h 1881052"/>
                <a:gd name="connsiteX40" fmla="*/ 1604674 w 2292652"/>
                <a:gd name="connsiteY40" fmla="*/ 1611086 h 1881052"/>
                <a:gd name="connsiteX41" fmla="*/ 1578549 w 2292652"/>
                <a:gd name="connsiteY41" fmla="*/ 1619794 h 1881052"/>
                <a:gd name="connsiteX42" fmla="*/ 1526297 w 2292652"/>
                <a:gd name="connsiteY42" fmla="*/ 1654629 h 1881052"/>
                <a:gd name="connsiteX43" fmla="*/ 1500172 w 2292652"/>
                <a:gd name="connsiteY43" fmla="*/ 1672046 h 1881052"/>
                <a:gd name="connsiteX44" fmla="*/ 1482754 w 2292652"/>
                <a:gd name="connsiteY44" fmla="*/ 1689463 h 1881052"/>
                <a:gd name="connsiteX45" fmla="*/ 1404377 w 2292652"/>
                <a:gd name="connsiteY45" fmla="*/ 1733006 h 1881052"/>
                <a:gd name="connsiteX46" fmla="*/ 1378252 w 2292652"/>
                <a:gd name="connsiteY46" fmla="*/ 1759132 h 1881052"/>
                <a:gd name="connsiteX47" fmla="*/ 1326000 w 2292652"/>
                <a:gd name="connsiteY47" fmla="*/ 1776549 h 1881052"/>
                <a:gd name="connsiteX48" fmla="*/ 1273749 w 2292652"/>
                <a:gd name="connsiteY48" fmla="*/ 1811383 h 1881052"/>
                <a:gd name="connsiteX49" fmla="*/ 1247623 w 2292652"/>
                <a:gd name="connsiteY49" fmla="*/ 1828800 h 1881052"/>
                <a:gd name="connsiteX50" fmla="*/ 1186663 w 2292652"/>
                <a:gd name="connsiteY50" fmla="*/ 1846217 h 1881052"/>
                <a:gd name="connsiteX51" fmla="*/ 942823 w 2292652"/>
                <a:gd name="connsiteY51" fmla="*/ 1846217 h 1881052"/>
                <a:gd name="connsiteX52" fmla="*/ 864446 w 2292652"/>
                <a:gd name="connsiteY52" fmla="*/ 1872343 h 1881052"/>
                <a:gd name="connsiteX53" fmla="*/ 838320 w 2292652"/>
                <a:gd name="connsiteY53" fmla="*/ 1881052 h 1881052"/>
                <a:gd name="connsiteX54" fmla="*/ 646732 w 2292652"/>
                <a:gd name="connsiteY54" fmla="*/ 1863634 h 1881052"/>
                <a:gd name="connsiteX55" fmla="*/ 620606 w 2292652"/>
                <a:gd name="connsiteY55" fmla="*/ 1854926 h 1881052"/>
                <a:gd name="connsiteX56" fmla="*/ 594480 w 2292652"/>
                <a:gd name="connsiteY56" fmla="*/ 1837509 h 1881052"/>
                <a:gd name="connsiteX57" fmla="*/ 568354 w 2292652"/>
                <a:gd name="connsiteY57" fmla="*/ 1793966 h 1881052"/>
                <a:gd name="connsiteX58" fmla="*/ 542229 w 2292652"/>
                <a:gd name="connsiteY58" fmla="*/ 1776549 h 1881052"/>
                <a:gd name="connsiteX59" fmla="*/ 489977 w 2292652"/>
                <a:gd name="connsiteY59" fmla="*/ 1724297 h 1881052"/>
                <a:gd name="connsiteX60" fmla="*/ 437726 w 2292652"/>
                <a:gd name="connsiteY60" fmla="*/ 1706880 h 1881052"/>
                <a:gd name="connsiteX61" fmla="*/ 411600 w 2292652"/>
                <a:gd name="connsiteY61" fmla="*/ 1689463 h 1881052"/>
                <a:gd name="connsiteX62" fmla="*/ 385474 w 2292652"/>
                <a:gd name="connsiteY62" fmla="*/ 1663337 h 1881052"/>
                <a:gd name="connsiteX63" fmla="*/ 350640 w 2292652"/>
                <a:gd name="connsiteY63" fmla="*/ 1654629 h 1881052"/>
                <a:gd name="connsiteX64" fmla="*/ 272263 w 2292652"/>
                <a:gd name="connsiteY64" fmla="*/ 1611086 h 1881052"/>
                <a:gd name="connsiteX65" fmla="*/ 220012 w 2292652"/>
                <a:gd name="connsiteY65" fmla="*/ 1576252 h 1881052"/>
                <a:gd name="connsiteX66" fmla="*/ 202594 w 2292652"/>
                <a:gd name="connsiteY66" fmla="*/ 1558834 h 1881052"/>
                <a:gd name="connsiteX67" fmla="*/ 185177 w 2292652"/>
                <a:gd name="connsiteY67" fmla="*/ 1532709 h 1881052"/>
                <a:gd name="connsiteX68" fmla="*/ 159052 w 2292652"/>
                <a:gd name="connsiteY68" fmla="*/ 1515292 h 1881052"/>
                <a:gd name="connsiteX69" fmla="*/ 150343 w 2292652"/>
                <a:gd name="connsiteY69" fmla="*/ 1489166 h 1881052"/>
                <a:gd name="connsiteX70" fmla="*/ 115509 w 2292652"/>
                <a:gd name="connsiteY70" fmla="*/ 1410789 h 1881052"/>
                <a:gd name="connsiteX71" fmla="*/ 89383 w 2292652"/>
                <a:gd name="connsiteY71" fmla="*/ 1297577 h 1881052"/>
                <a:gd name="connsiteX72" fmla="*/ 80674 w 2292652"/>
                <a:gd name="connsiteY72" fmla="*/ 1271452 h 1881052"/>
                <a:gd name="connsiteX73" fmla="*/ 63257 w 2292652"/>
                <a:gd name="connsiteY73" fmla="*/ 1193074 h 1881052"/>
                <a:gd name="connsiteX74" fmla="*/ 54549 w 2292652"/>
                <a:gd name="connsiteY74" fmla="*/ 1166949 h 1881052"/>
                <a:gd name="connsiteX75" fmla="*/ 28423 w 2292652"/>
                <a:gd name="connsiteY75" fmla="*/ 1071154 h 1881052"/>
                <a:gd name="connsiteX76" fmla="*/ 19714 w 2292652"/>
                <a:gd name="connsiteY76" fmla="*/ 1045029 h 1881052"/>
                <a:gd name="connsiteX77" fmla="*/ 11006 w 2292652"/>
                <a:gd name="connsiteY77" fmla="*/ 1018903 h 1881052"/>
                <a:gd name="connsiteX78" fmla="*/ 11006 w 2292652"/>
                <a:gd name="connsiteY78" fmla="*/ 783772 h 1881052"/>
                <a:gd name="connsiteX79" fmla="*/ 45840 w 2292652"/>
                <a:gd name="connsiteY79" fmla="*/ 705394 h 1881052"/>
                <a:gd name="connsiteX80" fmla="*/ 80674 w 2292652"/>
                <a:gd name="connsiteY80" fmla="*/ 583474 h 1881052"/>
                <a:gd name="connsiteX81" fmla="*/ 89383 w 2292652"/>
                <a:gd name="connsiteY81" fmla="*/ 557349 h 1881052"/>
                <a:gd name="connsiteX82" fmla="*/ 115509 w 2292652"/>
                <a:gd name="connsiteY82" fmla="*/ 452846 h 1881052"/>
                <a:gd name="connsiteX83" fmla="*/ 132926 w 2292652"/>
                <a:gd name="connsiteY83" fmla="*/ 400594 h 1881052"/>
                <a:gd name="connsiteX84" fmla="*/ 150343 w 2292652"/>
                <a:gd name="connsiteY84" fmla="*/ 374469 h 1881052"/>
                <a:gd name="connsiteX85" fmla="*/ 176469 w 2292652"/>
                <a:gd name="connsiteY85" fmla="*/ 322217 h 1881052"/>
                <a:gd name="connsiteX86" fmla="*/ 202594 w 2292652"/>
                <a:gd name="connsiteY86" fmla="*/ 304800 h 1881052"/>
                <a:gd name="connsiteX87" fmla="*/ 246137 w 2292652"/>
                <a:gd name="connsiteY87" fmla="*/ 269966 h 1881052"/>
                <a:gd name="connsiteX88" fmla="*/ 280972 w 2292652"/>
                <a:gd name="connsiteY88" fmla="*/ 226423 h 1881052"/>
                <a:gd name="connsiteX89" fmla="*/ 333223 w 2292652"/>
                <a:gd name="connsiteY89" fmla="*/ 191589 h 1881052"/>
                <a:gd name="connsiteX90" fmla="*/ 359349 w 2292652"/>
                <a:gd name="connsiteY90" fmla="*/ 174172 h 1881052"/>
                <a:gd name="connsiteX91" fmla="*/ 402892 w 2292652"/>
                <a:gd name="connsiteY91" fmla="*/ 139337 h 1881052"/>
                <a:gd name="connsiteX92" fmla="*/ 429017 w 2292652"/>
                <a:gd name="connsiteY92" fmla="*/ 130629 h 1881052"/>
                <a:gd name="connsiteX93" fmla="*/ 455143 w 2292652"/>
                <a:gd name="connsiteY93" fmla="*/ 113212 h 1881052"/>
                <a:gd name="connsiteX94" fmla="*/ 472560 w 2292652"/>
                <a:gd name="connsiteY94" fmla="*/ 95794 h 1881052"/>
                <a:gd name="connsiteX95" fmla="*/ 559646 w 2292652"/>
                <a:gd name="connsiteY95" fmla="*/ 87086 h 1881052"/>
                <a:gd name="connsiteX0" fmla="*/ 559646 w 2292652"/>
                <a:gd name="connsiteY0" fmla="*/ 87086 h 1881052"/>
                <a:gd name="connsiteX1" fmla="*/ 733817 w 2292652"/>
                <a:gd name="connsiteY1" fmla="*/ 60960 h 1881052"/>
                <a:gd name="connsiteX2" fmla="*/ 838320 w 2292652"/>
                <a:gd name="connsiteY2" fmla="*/ 26126 h 1881052"/>
                <a:gd name="connsiteX3" fmla="*/ 899280 w 2292652"/>
                <a:gd name="connsiteY3" fmla="*/ 8709 h 1881052"/>
                <a:gd name="connsiteX4" fmla="*/ 1282457 w 2292652"/>
                <a:gd name="connsiteY4" fmla="*/ 0 h 1881052"/>
                <a:gd name="connsiteX5" fmla="*/ 1456629 w 2292652"/>
                <a:gd name="connsiteY5" fmla="*/ 8709 h 1881052"/>
                <a:gd name="connsiteX6" fmla="*/ 1656382 w 2292652"/>
                <a:gd name="connsiteY6" fmla="*/ 71302 h 1881052"/>
                <a:gd name="connsiteX7" fmla="*/ 1854502 w 2292652"/>
                <a:gd name="connsiteY7" fmla="*/ 166007 h 1881052"/>
                <a:gd name="connsiteX8" fmla="*/ 1987852 w 2292652"/>
                <a:gd name="connsiteY8" fmla="*/ 269966 h 1881052"/>
                <a:gd name="connsiteX9" fmla="*/ 2101063 w 2292652"/>
                <a:gd name="connsiteY9" fmla="*/ 365760 h 1881052"/>
                <a:gd name="connsiteX10" fmla="*/ 2188149 w 2292652"/>
                <a:gd name="connsiteY10" fmla="*/ 487680 h 1881052"/>
                <a:gd name="connsiteX11" fmla="*/ 2196857 w 2292652"/>
                <a:gd name="connsiteY11" fmla="*/ 513806 h 1881052"/>
                <a:gd name="connsiteX12" fmla="*/ 2249109 w 2292652"/>
                <a:gd name="connsiteY12" fmla="*/ 583474 h 1881052"/>
                <a:gd name="connsiteX13" fmla="*/ 2257817 w 2292652"/>
                <a:gd name="connsiteY13" fmla="*/ 609600 h 1881052"/>
                <a:gd name="connsiteX14" fmla="*/ 2292652 w 2292652"/>
                <a:gd name="connsiteY14" fmla="*/ 653143 h 1881052"/>
                <a:gd name="connsiteX15" fmla="*/ 2283943 w 2292652"/>
                <a:gd name="connsiteY15" fmla="*/ 783772 h 1881052"/>
                <a:gd name="connsiteX16" fmla="*/ 2266526 w 2292652"/>
                <a:gd name="connsiteY16" fmla="*/ 836023 h 1881052"/>
                <a:gd name="connsiteX17" fmla="*/ 2249109 w 2292652"/>
                <a:gd name="connsiteY17" fmla="*/ 888274 h 1881052"/>
                <a:gd name="connsiteX18" fmla="*/ 2240400 w 2292652"/>
                <a:gd name="connsiteY18" fmla="*/ 914400 h 1881052"/>
                <a:gd name="connsiteX19" fmla="*/ 2222983 w 2292652"/>
                <a:gd name="connsiteY19" fmla="*/ 940526 h 1881052"/>
                <a:gd name="connsiteX20" fmla="*/ 2196857 w 2292652"/>
                <a:gd name="connsiteY20" fmla="*/ 1001486 h 1881052"/>
                <a:gd name="connsiteX21" fmla="*/ 2179440 w 2292652"/>
                <a:gd name="connsiteY21" fmla="*/ 1053737 h 1881052"/>
                <a:gd name="connsiteX22" fmla="*/ 2162023 w 2292652"/>
                <a:gd name="connsiteY22" fmla="*/ 1079863 h 1881052"/>
                <a:gd name="connsiteX23" fmla="*/ 2153314 w 2292652"/>
                <a:gd name="connsiteY23" fmla="*/ 1105989 h 1881052"/>
                <a:gd name="connsiteX24" fmla="*/ 2109772 w 2292652"/>
                <a:gd name="connsiteY24" fmla="*/ 1158240 h 1881052"/>
                <a:gd name="connsiteX25" fmla="*/ 2101063 w 2292652"/>
                <a:gd name="connsiteY25" fmla="*/ 1184366 h 1881052"/>
                <a:gd name="connsiteX26" fmla="*/ 2083646 w 2292652"/>
                <a:gd name="connsiteY26" fmla="*/ 1210492 h 1881052"/>
                <a:gd name="connsiteX27" fmla="*/ 2066229 w 2292652"/>
                <a:gd name="connsiteY27" fmla="*/ 1262743 h 1881052"/>
                <a:gd name="connsiteX28" fmla="*/ 2005269 w 2292652"/>
                <a:gd name="connsiteY28" fmla="*/ 1341120 h 1881052"/>
                <a:gd name="connsiteX29" fmla="*/ 1996560 w 2292652"/>
                <a:gd name="connsiteY29" fmla="*/ 1367246 h 1881052"/>
                <a:gd name="connsiteX30" fmla="*/ 1970434 w 2292652"/>
                <a:gd name="connsiteY30" fmla="*/ 1393372 h 1881052"/>
                <a:gd name="connsiteX31" fmla="*/ 1892057 w 2292652"/>
                <a:gd name="connsiteY31" fmla="*/ 1436914 h 1881052"/>
                <a:gd name="connsiteX32" fmla="*/ 1813680 w 2292652"/>
                <a:gd name="connsiteY32" fmla="*/ 1480457 h 1881052"/>
                <a:gd name="connsiteX33" fmla="*/ 1796263 w 2292652"/>
                <a:gd name="connsiteY33" fmla="*/ 1506583 h 1881052"/>
                <a:gd name="connsiteX34" fmla="*/ 1744012 w 2292652"/>
                <a:gd name="connsiteY34" fmla="*/ 1524000 h 1881052"/>
                <a:gd name="connsiteX35" fmla="*/ 1700469 w 2292652"/>
                <a:gd name="connsiteY35" fmla="*/ 1550126 h 1881052"/>
                <a:gd name="connsiteX36" fmla="*/ 1674343 w 2292652"/>
                <a:gd name="connsiteY36" fmla="*/ 1567543 h 1881052"/>
                <a:gd name="connsiteX37" fmla="*/ 1648217 w 2292652"/>
                <a:gd name="connsiteY37" fmla="*/ 1576252 h 1881052"/>
                <a:gd name="connsiteX38" fmla="*/ 1622092 w 2292652"/>
                <a:gd name="connsiteY38" fmla="*/ 1593669 h 1881052"/>
                <a:gd name="connsiteX39" fmla="*/ 1604674 w 2292652"/>
                <a:gd name="connsiteY39" fmla="*/ 1611086 h 1881052"/>
                <a:gd name="connsiteX40" fmla="*/ 1578549 w 2292652"/>
                <a:gd name="connsiteY40" fmla="*/ 1619794 h 1881052"/>
                <a:gd name="connsiteX41" fmla="*/ 1526297 w 2292652"/>
                <a:gd name="connsiteY41" fmla="*/ 1654629 h 1881052"/>
                <a:gd name="connsiteX42" fmla="*/ 1500172 w 2292652"/>
                <a:gd name="connsiteY42" fmla="*/ 1672046 h 1881052"/>
                <a:gd name="connsiteX43" fmla="*/ 1482754 w 2292652"/>
                <a:gd name="connsiteY43" fmla="*/ 1689463 h 1881052"/>
                <a:gd name="connsiteX44" fmla="*/ 1404377 w 2292652"/>
                <a:gd name="connsiteY44" fmla="*/ 1733006 h 1881052"/>
                <a:gd name="connsiteX45" fmla="*/ 1378252 w 2292652"/>
                <a:gd name="connsiteY45" fmla="*/ 1759132 h 1881052"/>
                <a:gd name="connsiteX46" fmla="*/ 1326000 w 2292652"/>
                <a:gd name="connsiteY46" fmla="*/ 1776549 h 1881052"/>
                <a:gd name="connsiteX47" fmla="*/ 1273749 w 2292652"/>
                <a:gd name="connsiteY47" fmla="*/ 1811383 h 1881052"/>
                <a:gd name="connsiteX48" fmla="*/ 1247623 w 2292652"/>
                <a:gd name="connsiteY48" fmla="*/ 1828800 h 1881052"/>
                <a:gd name="connsiteX49" fmla="*/ 1186663 w 2292652"/>
                <a:gd name="connsiteY49" fmla="*/ 1846217 h 1881052"/>
                <a:gd name="connsiteX50" fmla="*/ 942823 w 2292652"/>
                <a:gd name="connsiteY50" fmla="*/ 1846217 h 1881052"/>
                <a:gd name="connsiteX51" fmla="*/ 864446 w 2292652"/>
                <a:gd name="connsiteY51" fmla="*/ 1872343 h 1881052"/>
                <a:gd name="connsiteX52" fmla="*/ 838320 w 2292652"/>
                <a:gd name="connsiteY52" fmla="*/ 1881052 h 1881052"/>
                <a:gd name="connsiteX53" fmla="*/ 646732 w 2292652"/>
                <a:gd name="connsiteY53" fmla="*/ 1863634 h 1881052"/>
                <a:gd name="connsiteX54" fmla="*/ 620606 w 2292652"/>
                <a:gd name="connsiteY54" fmla="*/ 1854926 h 1881052"/>
                <a:gd name="connsiteX55" fmla="*/ 594480 w 2292652"/>
                <a:gd name="connsiteY55" fmla="*/ 1837509 h 1881052"/>
                <a:gd name="connsiteX56" fmla="*/ 568354 w 2292652"/>
                <a:gd name="connsiteY56" fmla="*/ 1793966 h 1881052"/>
                <a:gd name="connsiteX57" fmla="*/ 542229 w 2292652"/>
                <a:gd name="connsiteY57" fmla="*/ 1776549 h 1881052"/>
                <a:gd name="connsiteX58" fmla="*/ 489977 w 2292652"/>
                <a:gd name="connsiteY58" fmla="*/ 1724297 h 1881052"/>
                <a:gd name="connsiteX59" fmla="*/ 437726 w 2292652"/>
                <a:gd name="connsiteY59" fmla="*/ 1706880 h 1881052"/>
                <a:gd name="connsiteX60" fmla="*/ 411600 w 2292652"/>
                <a:gd name="connsiteY60" fmla="*/ 1689463 h 1881052"/>
                <a:gd name="connsiteX61" fmla="*/ 385474 w 2292652"/>
                <a:gd name="connsiteY61" fmla="*/ 1663337 h 1881052"/>
                <a:gd name="connsiteX62" fmla="*/ 350640 w 2292652"/>
                <a:gd name="connsiteY62" fmla="*/ 1654629 h 1881052"/>
                <a:gd name="connsiteX63" fmla="*/ 272263 w 2292652"/>
                <a:gd name="connsiteY63" fmla="*/ 1611086 h 1881052"/>
                <a:gd name="connsiteX64" fmla="*/ 220012 w 2292652"/>
                <a:gd name="connsiteY64" fmla="*/ 1576252 h 1881052"/>
                <a:gd name="connsiteX65" fmla="*/ 202594 w 2292652"/>
                <a:gd name="connsiteY65" fmla="*/ 1558834 h 1881052"/>
                <a:gd name="connsiteX66" fmla="*/ 185177 w 2292652"/>
                <a:gd name="connsiteY66" fmla="*/ 1532709 h 1881052"/>
                <a:gd name="connsiteX67" fmla="*/ 159052 w 2292652"/>
                <a:gd name="connsiteY67" fmla="*/ 1515292 h 1881052"/>
                <a:gd name="connsiteX68" fmla="*/ 150343 w 2292652"/>
                <a:gd name="connsiteY68" fmla="*/ 1489166 h 1881052"/>
                <a:gd name="connsiteX69" fmla="*/ 115509 w 2292652"/>
                <a:gd name="connsiteY69" fmla="*/ 1410789 h 1881052"/>
                <a:gd name="connsiteX70" fmla="*/ 89383 w 2292652"/>
                <a:gd name="connsiteY70" fmla="*/ 1297577 h 1881052"/>
                <a:gd name="connsiteX71" fmla="*/ 80674 w 2292652"/>
                <a:gd name="connsiteY71" fmla="*/ 1271452 h 1881052"/>
                <a:gd name="connsiteX72" fmla="*/ 63257 w 2292652"/>
                <a:gd name="connsiteY72" fmla="*/ 1193074 h 1881052"/>
                <a:gd name="connsiteX73" fmla="*/ 54549 w 2292652"/>
                <a:gd name="connsiteY73" fmla="*/ 1166949 h 1881052"/>
                <a:gd name="connsiteX74" fmla="*/ 28423 w 2292652"/>
                <a:gd name="connsiteY74" fmla="*/ 1071154 h 1881052"/>
                <a:gd name="connsiteX75" fmla="*/ 19714 w 2292652"/>
                <a:gd name="connsiteY75" fmla="*/ 1045029 h 1881052"/>
                <a:gd name="connsiteX76" fmla="*/ 11006 w 2292652"/>
                <a:gd name="connsiteY76" fmla="*/ 1018903 h 1881052"/>
                <a:gd name="connsiteX77" fmla="*/ 11006 w 2292652"/>
                <a:gd name="connsiteY77" fmla="*/ 783772 h 1881052"/>
                <a:gd name="connsiteX78" fmla="*/ 45840 w 2292652"/>
                <a:gd name="connsiteY78" fmla="*/ 705394 h 1881052"/>
                <a:gd name="connsiteX79" fmla="*/ 80674 w 2292652"/>
                <a:gd name="connsiteY79" fmla="*/ 583474 h 1881052"/>
                <a:gd name="connsiteX80" fmla="*/ 89383 w 2292652"/>
                <a:gd name="connsiteY80" fmla="*/ 557349 h 1881052"/>
                <a:gd name="connsiteX81" fmla="*/ 115509 w 2292652"/>
                <a:gd name="connsiteY81" fmla="*/ 452846 h 1881052"/>
                <a:gd name="connsiteX82" fmla="*/ 132926 w 2292652"/>
                <a:gd name="connsiteY82" fmla="*/ 400594 h 1881052"/>
                <a:gd name="connsiteX83" fmla="*/ 150343 w 2292652"/>
                <a:gd name="connsiteY83" fmla="*/ 374469 h 1881052"/>
                <a:gd name="connsiteX84" fmla="*/ 176469 w 2292652"/>
                <a:gd name="connsiteY84" fmla="*/ 322217 h 1881052"/>
                <a:gd name="connsiteX85" fmla="*/ 202594 w 2292652"/>
                <a:gd name="connsiteY85" fmla="*/ 304800 h 1881052"/>
                <a:gd name="connsiteX86" fmla="*/ 246137 w 2292652"/>
                <a:gd name="connsiteY86" fmla="*/ 269966 h 1881052"/>
                <a:gd name="connsiteX87" fmla="*/ 280972 w 2292652"/>
                <a:gd name="connsiteY87" fmla="*/ 226423 h 1881052"/>
                <a:gd name="connsiteX88" fmla="*/ 333223 w 2292652"/>
                <a:gd name="connsiteY88" fmla="*/ 191589 h 1881052"/>
                <a:gd name="connsiteX89" fmla="*/ 359349 w 2292652"/>
                <a:gd name="connsiteY89" fmla="*/ 174172 h 1881052"/>
                <a:gd name="connsiteX90" fmla="*/ 402892 w 2292652"/>
                <a:gd name="connsiteY90" fmla="*/ 139337 h 1881052"/>
                <a:gd name="connsiteX91" fmla="*/ 429017 w 2292652"/>
                <a:gd name="connsiteY91" fmla="*/ 130629 h 1881052"/>
                <a:gd name="connsiteX92" fmla="*/ 455143 w 2292652"/>
                <a:gd name="connsiteY92" fmla="*/ 113212 h 1881052"/>
                <a:gd name="connsiteX93" fmla="*/ 472560 w 2292652"/>
                <a:gd name="connsiteY93" fmla="*/ 95794 h 1881052"/>
                <a:gd name="connsiteX94" fmla="*/ 559646 w 2292652"/>
                <a:gd name="connsiteY94" fmla="*/ 87086 h 1881052"/>
                <a:gd name="connsiteX0" fmla="*/ 559646 w 2292652"/>
                <a:gd name="connsiteY0" fmla="*/ 87086 h 1881052"/>
                <a:gd name="connsiteX1" fmla="*/ 733817 w 2292652"/>
                <a:gd name="connsiteY1" fmla="*/ 60960 h 1881052"/>
                <a:gd name="connsiteX2" fmla="*/ 838320 w 2292652"/>
                <a:gd name="connsiteY2" fmla="*/ 26126 h 1881052"/>
                <a:gd name="connsiteX3" fmla="*/ 899280 w 2292652"/>
                <a:gd name="connsiteY3" fmla="*/ 8709 h 1881052"/>
                <a:gd name="connsiteX4" fmla="*/ 1282457 w 2292652"/>
                <a:gd name="connsiteY4" fmla="*/ 0 h 1881052"/>
                <a:gd name="connsiteX5" fmla="*/ 1456629 w 2292652"/>
                <a:gd name="connsiteY5" fmla="*/ 8709 h 1881052"/>
                <a:gd name="connsiteX6" fmla="*/ 1656382 w 2292652"/>
                <a:gd name="connsiteY6" fmla="*/ 71302 h 1881052"/>
                <a:gd name="connsiteX7" fmla="*/ 1854502 w 2292652"/>
                <a:gd name="connsiteY7" fmla="*/ 166007 h 1881052"/>
                <a:gd name="connsiteX8" fmla="*/ 1987852 w 2292652"/>
                <a:gd name="connsiteY8" fmla="*/ 269966 h 1881052"/>
                <a:gd name="connsiteX9" fmla="*/ 2101063 w 2292652"/>
                <a:gd name="connsiteY9" fmla="*/ 365760 h 1881052"/>
                <a:gd name="connsiteX10" fmla="*/ 2188149 w 2292652"/>
                <a:gd name="connsiteY10" fmla="*/ 487680 h 1881052"/>
                <a:gd name="connsiteX11" fmla="*/ 2249109 w 2292652"/>
                <a:gd name="connsiteY11" fmla="*/ 583474 h 1881052"/>
                <a:gd name="connsiteX12" fmla="*/ 2257817 w 2292652"/>
                <a:gd name="connsiteY12" fmla="*/ 609600 h 1881052"/>
                <a:gd name="connsiteX13" fmla="*/ 2292652 w 2292652"/>
                <a:gd name="connsiteY13" fmla="*/ 653143 h 1881052"/>
                <a:gd name="connsiteX14" fmla="*/ 2283943 w 2292652"/>
                <a:gd name="connsiteY14" fmla="*/ 783772 h 1881052"/>
                <a:gd name="connsiteX15" fmla="*/ 2266526 w 2292652"/>
                <a:gd name="connsiteY15" fmla="*/ 836023 h 1881052"/>
                <a:gd name="connsiteX16" fmla="*/ 2249109 w 2292652"/>
                <a:gd name="connsiteY16" fmla="*/ 888274 h 1881052"/>
                <a:gd name="connsiteX17" fmla="*/ 2240400 w 2292652"/>
                <a:gd name="connsiteY17" fmla="*/ 914400 h 1881052"/>
                <a:gd name="connsiteX18" fmla="*/ 2222983 w 2292652"/>
                <a:gd name="connsiteY18" fmla="*/ 940526 h 1881052"/>
                <a:gd name="connsiteX19" fmla="*/ 2196857 w 2292652"/>
                <a:gd name="connsiteY19" fmla="*/ 1001486 h 1881052"/>
                <a:gd name="connsiteX20" fmla="*/ 2179440 w 2292652"/>
                <a:gd name="connsiteY20" fmla="*/ 1053737 h 1881052"/>
                <a:gd name="connsiteX21" fmla="*/ 2162023 w 2292652"/>
                <a:gd name="connsiteY21" fmla="*/ 1079863 h 1881052"/>
                <a:gd name="connsiteX22" fmla="*/ 2153314 w 2292652"/>
                <a:gd name="connsiteY22" fmla="*/ 1105989 h 1881052"/>
                <a:gd name="connsiteX23" fmla="*/ 2109772 w 2292652"/>
                <a:gd name="connsiteY23" fmla="*/ 1158240 h 1881052"/>
                <a:gd name="connsiteX24" fmla="*/ 2101063 w 2292652"/>
                <a:gd name="connsiteY24" fmla="*/ 1184366 h 1881052"/>
                <a:gd name="connsiteX25" fmla="*/ 2083646 w 2292652"/>
                <a:gd name="connsiteY25" fmla="*/ 1210492 h 1881052"/>
                <a:gd name="connsiteX26" fmla="*/ 2066229 w 2292652"/>
                <a:gd name="connsiteY26" fmla="*/ 1262743 h 1881052"/>
                <a:gd name="connsiteX27" fmla="*/ 2005269 w 2292652"/>
                <a:gd name="connsiteY27" fmla="*/ 1341120 h 1881052"/>
                <a:gd name="connsiteX28" fmla="*/ 1996560 w 2292652"/>
                <a:gd name="connsiteY28" fmla="*/ 1367246 h 1881052"/>
                <a:gd name="connsiteX29" fmla="*/ 1970434 w 2292652"/>
                <a:gd name="connsiteY29" fmla="*/ 1393372 h 1881052"/>
                <a:gd name="connsiteX30" fmla="*/ 1892057 w 2292652"/>
                <a:gd name="connsiteY30" fmla="*/ 1436914 h 1881052"/>
                <a:gd name="connsiteX31" fmla="*/ 1813680 w 2292652"/>
                <a:gd name="connsiteY31" fmla="*/ 1480457 h 1881052"/>
                <a:gd name="connsiteX32" fmla="*/ 1796263 w 2292652"/>
                <a:gd name="connsiteY32" fmla="*/ 1506583 h 1881052"/>
                <a:gd name="connsiteX33" fmla="*/ 1744012 w 2292652"/>
                <a:gd name="connsiteY33" fmla="*/ 1524000 h 1881052"/>
                <a:gd name="connsiteX34" fmla="*/ 1700469 w 2292652"/>
                <a:gd name="connsiteY34" fmla="*/ 1550126 h 1881052"/>
                <a:gd name="connsiteX35" fmla="*/ 1674343 w 2292652"/>
                <a:gd name="connsiteY35" fmla="*/ 1567543 h 1881052"/>
                <a:gd name="connsiteX36" fmla="*/ 1648217 w 2292652"/>
                <a:gd name="connsiteY36" fmla="*/ 1576252 h 1881052"/>
                <a:gd name="connsiteX37" fmla="*/ 1622092 w 2292652"/>
                <a:gd name="connsiteY37" fmla="*/ 1593669 h 1881052"/>
                <a:gd name="connsiteX38" fmla="*/ 1604674 w 2292652"/>
                <a:gd name="connsiteY38" fmla="*/ 1611086 h 1881052"/>
                <a:gd name="connsiteX39" fmla="*/ 1578549 w 2292652"/>
                <a:gd name="connsiteY39" fmla="*/ 1619794 h 1881052"/>
                <a:gd name="connsiteX40" fmla="*/ 1526297 w 2292652"/>
                <a:gd name="connsiteY40" fmla="*/ 1654629 h 1881052"/>
                <a:gd name="connsiteX41" fmla="*/ 1500172 w 2292652"/>
                <a:gd name="connsiteY41" fmla="*/ 1672046 h 1881052"/>
                <a:gd name="connsiteX42" fmla="*/ 1482754 w 2292652"/>
                <a:gd name="connsiteY42" fmla="*/ 1689463 h 1881052"/>
                <a:gd name="connsiteX43" fmla="*/ 1404377 w 2292652"/>
                <a:gd name="connsiteY43" fmla="*/ 1733006 h 1881052"/>
                <a:gd name="connsiteX44" fmla="*/ 1378252 w 2292652"/>
                <a:gd name="connsiteY44" fmla="*/ 1759132 h 1881052"/>
                <a:gd name="connsiteX45" fmla="*/ 1326000 w 2292652"/>
                <a:gd name="connsiteY45" fmla="*/ 1776549 h 1881052"/>
                <a:gd name="connsiteX46" fmla="*/ 1273749 w 2292652"/>
                <a:gd name="connsiteY46" fmla="*/ 1811383 h 1881052"/>
                <a:gd name="connsiteX47" fmla="*/ 1247623 w 2292652"/>
                <a:gd name="connsiteY47" fmla="*/ 1828800 h 1881052"/>
                <a:gd name="connsiteX48" fmla="*/ 1186663 w 2292652"/>
                <a:gd name="connsiteY48" fmla="*/ 1846217 h 1881052"/>
                <a:gd name="connsiteX49" fmla="*/ 942823 w 2292652"/>
                <a:gd name="connsiteY49" fmla="*/ 1846217 h 1881052"/>
                <a:gd name="connsiteX50" fmla="*/ 864446 w 2292652"/>
                <a:gd name="connsiteY50" fmla="*/ 1872343 h 1881052"/>
                <a:gd name="connsiteX51" fmla="*/ 838320 w 2292652"/>
                <a:gd name="connsiteY51" fmla="*/ 1881052 h 1881052"/>
                <a:gd name="connsiteX52" fmla="*/ 646732 w 2292652"/>
                <a:gd name="connsiteY52" fmla="*/ 1863634 h 1881052"/>
                <a:gd name="connsiteX53" fmla="*/ 620606 w 2292652"/>
                <a:gd name="connsiteY53" fmla="*/ 1854926 h 1881052"/>
                <a:gd name="connsiteX54" fmla="*/ 594480 w 2292652"/>
                <a:gd name="connsiteY54" fmla="*/ 1837509 h 1881052"/>
                <a:gd name="connsiteX55" fmla="*/ 568354 w 2292652"/>
                <a:gd name="connsiteY55" fmla="*/ 1793966 h 1881052"/>
                <a:gd name="connsiteX56" fmla="*/ 542229 w 2292652"/>
                <a:gd name="connsiteY56" fmla="*/ 1776549 h 1881052"/>
                <a:gd name="connsiteX57" fmla="*/ 489977 w 2292652"/>
                <a:gd name="connsiteY57" fmla="*/ 1724297 h 1881052"/>
                <a:gd name="connsiteX58" fmla="*/ 437726 w 2292652"/>
                <a:gd name="connsiteY58" fmla="*/ 1706880 h 1881052"/>
                <a:gd name="connsiteX59" fmla="*/ 411600 w 2292652"/>
                <a:gd name="connsiteY59" fmla="*/ 1689463 h 1881052"/>
                <a:gd name="connsiteX60" fmla="*/ 385474 w 2292652"/>
                <a:gd name="connsiteY60" fmla="*/ 1663337 h 1881052"/>
                <a:gd name="connsiteX61" fmla="*/ 350640 w 2292652"/>
                <a:gd name="connsiteY61" fmla="*/ 1654629 h 1881052"/>
                <a:gd name="connsiteX62" fmla="*/ 272263 w 2292652"/>
                <a:gd name="connsiteY62" fmla="*/ 1611086 h 1881052"/>
                <a:gd name="connsiteX63" fmla="*/ 220012 w 2292652"/>
                <a:gd name="connsiteY63" fmla="*/ 1576252 h 1881052"/>
                <a:gd name="connsiteX64" fmla="*/ 202594 w 2292652"/>
                <a:gd name="connsiteY64" fmla="*/ 1558834 h 1881052"/>
                <a:gd name="connsiteX65" fmla="*/ 185177 w 2292652"/>
                <a:gd name="connsiteY65" fmla="*/ 1532709 h 1881052"/>
                <a:gd name="connsiteX66" fmla="*/ 159052 w 2292652"/>
                <a:gd name="connsiteY66" fmla="*/ 1515292 h 1881052"/>
                <a:gd name="connsiteX67" fmla="*/ 150343 w 2292652"/>
                <a:gd name="connsiteY67" fmla="*/ 1489166 h 1881052"/>
                <a:gd name="connsiteX68" fmla="*/ 115509 w 2292652"/>
                <a:gd name="connsiteY68" fmla="*/ 1410789 h 1881052"/>
                <a:gd name="connsiteX69" fmla="*/ 89383 w 2292652"/>
                <a:gd name="connsiteY69" fmla="*/ 1297577 h 1881052"/>
                <a:gd name="connsiteX70" fmla="*/ 80674 w 2292652"/>
                <a:gd name="connsiteY70" fmla="*/ 1271452 h 1881052"/>
                <a:gd name="connsiteX71" fmla="*/ 63257 w 2292652"/>
                <a:gd name="connsiteY71" fmla="*/ 1193074 h 1881052"/>
                <a:gd name="connsiteX72" fmla="*/ 54549 w 2292652"/>
                <a:gd name="connsiteY72" fmla="*/ 1166949 h 1881052"/>
                <a:gd name="connsiteX73" fmla="*/ 28423 w 2292652"/>
                <a:gd name="connsiteY73" fmla="*/ 1071154 h 1881052"/>
                <a:gd name="connsiteX74" fmla="*/ 19714 w 2292652"/>
                <a:gd name="connsiteY74" fmla="*/ 1045029 h 1881052"/>
                <a:gd name="connsiteX75" fmla="*/ 11006 w 2292652"/>
                <a:gd name="connsiteY75" fmla="*/ 1018903 h 1881052"/>
                <a:gd name="connsiteX76" fmla="*/ 11006 w 2292652"/>
                <a:gd name="connsiteY76" fmla="*/ 783772 h 1881052"/>
                <a:gd name="connsiteX77" fmla="*/ 45840 w 2292652"/>
                <a:gd name="connsiteY77" fmla="*/ 705394 h 1881052"/>
                <a:gd name="connsiteX78" fmla="*/ 80674 w 2292652"/>
                <a:gd name="connsiteY78" fmla="*/ 583474 h 1881052"/>
                <a:gd name="connsiteX79" fmla="*/ 89383 w 2292652"/>
                <a:gd name="connsiteY79" fmla="*/ 557349 h 1881052"/>
                <a:gd name="connsiteX80" fmla="*/ 115509 w 2292652"/>
                <a:gd name="connsiteY80" fmla="*/ 452846 h 1881052"/>
                <a:gd name="connsiteX81" fmla="*/ 132926 w 2292652"/>
                <a:gd name="connsiteY81" fmla="*/ 400594 h 1881052"/>
                <a:gd name="connsiteX82" fmla="*/ 150343 w 2292652"/>
                <a:gd name="connsiteY82" fmla="*/ 374469 h 1881052"/>
                <a:gd name="connsiteX83" fmla="*/ 176469 w 2292652"/>
                <a:gd name="connsiteY83" fmla="*/ 322217 h 1881052"/>
                <a:gd name="connsiteX84" fmla="*/ 202594 w 2292652"/>
                <a:gd name="connsiteY84" fmla="*/ 304800 h 1881052"/>
                <a:gd name="connsiteX85" fmla="*/ 246137 w 2292652"/>
                <a:gd name="connsiteY85" fmla="*/ 269966 h 1881052"/>
                <a:gd name="connsiteX86" fmla="*/ 280972 w 2292652"/>
                <a:gd name="connsiteY86" fmla="*/ 226423 h 1881052"/>
                <a:gd name="connsiteX87" fmla="*/ 333223 w 2292652"/>
                <a:gd name="connsiteY87" fmla="*/ 191589 h 1881052"/>
                <a:gd name="connsiteX88" fmla="*/ 359349 w 2292652"/>
                <a:gd name="connsiteY88" fmla="*/ 174172 h 1881052"/>
                <a:gd name="connsiteX89" fmla="*/ 402892 w 2292652"/>
                <a:gd name="connsiteY89" fmla="*/ 139337 h 1881052"/>
                <a:gd name="connsiteX90" fmla="*/ 429017 w 2292652"/>
                <a:gd name="connsiteY90" fmla="*/ 130629 h 1881052"/>
                <a:gd name="connsiteX91" fmla="*/ 455143 w 2292652"/>
                <a:gd name="connsiteY91" fmla="*/ 113212 h 1881052"/>
                <a:gd name="connsiteX92" fmla="*/ 472560 w 2292652"/>
                <a:gd name="connsiteY92" fmla="*/ 95794 h 1881052"/>
                <a:gd name="connsiteX93" fmla="*/ 559646 w 2292652"/>
                <a:gd name="connsiteY93" fmla="*/ 87086 h 1881052"/>
                <a:gd name="connsiteX0" fmla="*/ 559646 w 2292652"/>
                <a:gd name="connsiteY0" fmla="*/ 87086 h 1881052"/>
                <a:gd name="connsiteX1" fmla="*/ 733817 w 2292652"/>
                <a:gd name="connsiteY1" fmla="*/ 60960 h 1881052"/>
                <a:gd name="connsiteX2" fmla="*/ 838320 w 2292652"/>
                <a:gd name="connsiteY2" fmla="*/ 26126 h 1881052"/>
                <a:gd name="connsiteX3" fmla="*/ 899280 w 2292652"/>
                <a:gd name="connsiteY3" fmla="*/ 8709 h 1881052"/>
                <a:gd name="connsiteX4" fmla="*/ 1282457 w 2292652"/>
                <a:gd name="connsiteY4" fmla="*/ 0 h 1881052"/>
                <a:gd name="connsiteX5" fmla="*/ 1456629 w 2292652"/>
                <a:gd name="connsiteY5" fmla="*/ 8709 h 1881052"/>
                <a:gd name="connsiteX6" fmla="*/ 1656382 w 2292652"/>
                <a:gd name="connsiteY6" fmla="*/ 71302 h 1881052"/>
                <a:gd name="connsiteX7" fmla="*/ 1854502 w 2292652"/>
                <a:gd name="connsiteY7" fmla="*/ 166007 h 1881052"/>
                <a:gd name="connsiteX8" fmla="*/ 1987852 w 2292652"/>
                <a:gd name="connsiteY8" fmla="*/ 269966 h 1881052"/>
                <a:gd name="connsiteX9" fmla="*/ 2101063 w 2292652"/>
                <a:gd name="connsiteY9" fmla="*/ 365760 h 1881052"/>
                <a:gd name="connsiteX10" fmla="*/ 2188149 w 2292652"/>
                <a:gd name="connsiteY10" fmla="*/ 487680 h 1881052"/>
                <a:gd name="connsiteX11" fmla="*/ 2249109 w 2292652"/>
                <a:gd name="connsiteY11" fmla="*/ 583474 h 1881052"/>
                <a:gd name="connsiteX12" fmla="*/ 2257817 w 2292652"/>
                <a:gd name="connsiteY12" fmla="*/ 609600 h 1881052"/>
                <a:gd name="connsiteX13" fmla="*/ 2292652 w 2292652"/>
                <a:gd name="connsiteY13" fmla="*/ 653143 h 1881052"/>
                <a:gd name="connsiteX14" fmla="*/ 2283943 w 2292652"/>
                <a:gd name="connsiteY14" fmla="*/ 783772 h 1881052"/>
                <a:gd name="connsiteX15" fmla="*/ 2266526 w 2292652"/>
                <a:gd name="connsiteY15" fmla="*/ 836023 h 1881052"/>
                <a:gd name="connsiteX16" fmla="*/ 2249109 w 2292652"/>
                <a:gd name="connsiteY16" fmla="*/ 888274 h 1881052"/>
                <a:gd name="connsiteX17" fmla="*/ 2240400 w 2292652"/>
                <a:gd name="connsiteY17" fmla="*/ 914400 h 1881052"/>
                <a:gd name="connsiteX18" fmla="*/ 2222983 w 2292652"/>
                <a:gd name="connsiteY18" fmla="*/ 940526 h 1881052"/>
                <a:gd name="connsiteX19" fmla="*/ 2196857 w 2292652"/>
                <a:gd name="connsiteY19" fmla="*/ 1001486 h 1881052"/>
                <a:gd name="connsiteX20" fmla="*/ 2179440 w 2292652"/>
                <a:gd name="connsiteY20" fmla="*/ 1053737 h 1881052"/>
                <a:gd name="connsiteX21" fmla="*/ 2162023 w 2292652"/>
                <a:gd name="connsiteY21" fmla="*/ 1079863 h 1881052"/>
                <a:gd name="connsiteX22" fmla="*/ 2153314 w 2292652"/>
                <a:gd name="connsiteY22" fmla="*/ 1105989 h 1881052"/>
                <a:gd name="connsiteX23" fmla="*/ 2109772 w 2292652"/>
                <a:gd name="connsiteY23" fmla="*/ 1158240 h 1881052"/>
                <a:gd name="connsiteX24" fmla="*/ 2101063 w 2292652"/>
                <a:gd name="connsiteY24" fmla="*/ 1184366 h 1881052"/>
                <a:gd name="connsiteX25" fmla="*/ 2083646 w 2292652"/>
                <a:gd name="connsiteY25" fmla="*/ 1210492 h 1881052"/>
                <a:gd name="connsiteX26" fmla="*/ 2066229 w 2292652"/>
                <a:gd name="connsiteY26" fmla="*/ 1262743 h 1881052"/>
                <a:gd name="connsiteX27" fmla="*/ 2005269 w 2292652"/>
                <a:gd name="connsiteY27" fmla="*/ 1341120 h 1881052"/>
                <a:gd name="connsiteX28" fmla="*/ 1996560 w 2292652"/>
                <a:gd name="connsiteY28" fmla="*/ 1367246 h 1881052"/>
                <a:gd name="connsiteX29" fmla="*/ 1970434 w 2292652"/>
                <a:gd name="connsiteY29" fmla="*/ 1393372 h 1881052"/>
                <a:gd name="connsiteX30" fmla="*/ 1892057 w 2292652"/>
                <a:gd name="connsiteY30" fmla="*/ 1436914 h 1881052"/>
                <a:gd name="connsiteX31" fmla="*/ 1813680 w 2292652"/>
                <a:gd name="connsiteY31" fmla="*/ 1480457 h 1881052"/>
                <a:gd name="connsiteX32" fmla="*/ 1796263 w 2292652"/>
                <a:gd name="connsiteY32" fmla="*/ 1506583 h 1881052"/>
                <a:gd name="connsiteX33" fmla="*/ 1744012 w 2292652"/>
                <a:gd name="connsiteY33" fmla="*/ 1524000 h 1881052"/>
                <a:gd name="connsiteX34" fmla="*/ 1700469 w 2292652"/>
                <a:gd name="connsiteY34" fmla="*/ 1550126 h 1881052"/>
                <a:gd name="connsiteX35" fmla="*/ 1674343 w 2292652"/>
                <a:gd name="connsiteY35" fmla="*/ 1567543 h 1881052"/>
                <a:gd name="connsiteX36" fmla="*/ 1648217 w 2292652"/>
                <a:gd name="connsiteY36" fmla="*/ 1576252 h 1881052"/>
                <a:gd name="connsiteX37" fmla="*/ 1622092 w 2292652"/>
                <a:gd name="connsiteY37" fmla="*/ 1593669 h 1881052"/>
                <a:gd name="connsiteX38" fmla="*/ 1604674 w 2292652"/>
                <a:gd name="connsiteY38" fmla="*/ 1611086 h 1881052"/>
                <a:gd name="connsiteX39" fmla="*/ 1578549 w 2292652"/>
                <a:gd name="connsiteY39" fmla="*/ 1619794 h 1881052"/>
                <a:gd name="connsiteX40" fmla="*/ 1526297 w 2292652"/>
                <a:gd name="connsiteY40" fmla="*/ 1654629 h 1881052"/>
                <a:gd name="connsiteX41" fmla="*/ 1500172 w 2292652"/>
                <a:gd name="connsiteY41" fmla="*/ 1672046 h 1881052"/>
                <a:gd name="connsiteX42" fmla="*/ 1482754 w 2292652"/>
                <a:gd name="connsiteY42" fmla="*/ 1689463 h 1881052"/>
                <a:gd name="connsiteX43" fmla="*/ 1404377 w 2292652"/>
                <a:gd name="connsiteY43" fmla="*/ 1733006 h 1881052"/>
                <a:gd name="connsiteX44" fmla="*/ 1378252 w 2292652"/>
                <a:gd name="connsiteY44" fmla="*/ 1759132 h 1881052"/>
                <a:gd name="connsiteX45" fmla="*/ 1326000 w 2292652"/>
                <a:gd name="connsiteY45" fmla="*/ 1776549 h 1881052"/>
                <a:gd name="connsiteX46" fmla="*/ 1273749 w 2292652"/>
                <a:gd name="connsiteY46" fmla="*/ 1811383 h 1881052"/>
                <a:gd name="connsiteX47" fmla="*/ 1247623 w 2292652"/>
                <a:gd name="connsiteY47" fmla="*/ 1828800 h 1881052"/>
                <a:gd name="connsiteX48" fmla="*/ 1186663 w 2292652"/>
                <a:gd name="connsiteY48" fmla="*/ 1846217 h 1881052"/>
                <a:gd name="connsiteX49" fmla="*/ 942823 w 2292652"/>
                <a:gd name="connsiteY49" fmla="*/ 1846217 h 1881052"/>
                <a:gd name="connsiteX50" fmla="*/ 864446 w 2292652"/>
                <a:gd name="connsiteY50" fmla="*/ 1872343 h 1881052"/>
                <a:gd name="connsiteX51" fmla="*/ 838320 w 2292652"/>
                <a:gd name="connsiteY51" fmla="*/ 1881052 h 1881052"/>
                <a:gd name="connsiteX52" fmla="*/ 646732 w 2292652"/>
                <a:gd name="connsiteY52" fmla="*/ 1863634 h 1881052"/>
                <a:gd name="connsiteX53" fmla="*/ 620606 w 2292652"/>
                <a:gd name="connsiteY53" fmla="*/ 1854926 h 1881052"/>
                <a:gd name="connsiteX54" fmla="*/ 594480 w 2292652"/>
                <a:gd name="connsiteY54" fmla="*/ 1837509 h 1881052"/>
                <a:gd name="connsiteX55" fmla="*/ 568354 w 2292652"/>
                <a:gd name="connsiteY55" fmla="*/ 1793966 h 1881052"/>
                <a:gd name="connsiteX56" fmla="*/ 542229 w 2292652"/>
                <a:gd name="connsiteY56" fmla="*/ 1776549 h 1881052"/>
                <a:gd name="connsiteX57" fmla="*/ 489977 w 2292652"/>
                <a:gd name="connsiteY57" fmla="*/ 1724297 h 1881052"/>
                <a:gd name="connsiteX58" fmla="*/ 437726 w 2292652"/>
                <a:gd name="connsiteY58" fmla="*/ 1706880 h 1881052"/>
                <a:gd name="connsiteX59" fmla="*/ 411600 w 2292652"/>
                <a:gd name="connsiteY59" fmla="*/ 1689463 h 1881052"/>
                <a:gd name="connsiteX60" fmla="*/ 385474 w 2292652"/>
                <a:gd name="connsiteY60" fmla="*/ 1663337 h 1881052"/>
                <a:gd name="connsiteX61" fmla="*/ 350640 w 2292652"/>
                <a:gd name="connsiteY61" fmla="*/ 1654629 h 1881052"/>
                <a:gd name="connsiteX62" fmla="*/ 272263 w 2292652"/>
                <a:gd name="connsiteY62" fmla="*/ 1611086 h 1881052"/>
                <a:gd name="connsiteX63" fmla="*/ 220012 w 2292652"/>
                <a:gd name="connsiteY63" fmla="*/ 1576252 h 1881052"/>
                <a:gd name="connsiteX64" fmla="*/ 202594 w 2292652"/>
                <a:gd name="connsiteY64" fmla="*/ 1558834 h 1881052"/>
                <a:gd name="connsiteX65" fmla="*/ 185177 w 2292652"/>
                <a:gd name="connsiteY65" fmla="*/ 1532709 h 1881052"/>
                <a:gd name="connsiteX66" fmla="*/ 159052 w 2292652"/>
                <a:gd name="connsiteY66" fmla="*/ 1515292 h 1881052"/>
                <a:gd name="connsiteX67" fmla="*/ 150343 w 2292652"/>
                <a:gd name="connsiteY67" fmla="*/ 1489166 h 1881052"/>
                <a:gd name="connsiteX68" fmla="*/ 115509 w 2292652"/>
                <a:gd name="connsiteY68" fmla="*/ 1410789 h 1881052"/>
                <a:gd name="connsiteX69" fmla="*/ 89383 w 2292652"/>
                <a:gd name="connsiteY69" fmla="*/ 1297577 h 1881052"/>
                <a:gd name="connsiteX70" fmla="*/ 80674 w 2292652"/>
                <a:gd name="connsiteY70" fmla="*/ 1271452 h 1881052"/>
                <a:gd name="connsiteX71" fmla="*/ 63257 w 2292652"/>
                <a:gd name="connsiteY71" fmla="*/ 1193074 h 1881052"/>
                <a:gd name="connsiteX72" fmla="*/ 54549 w 2292652"/>
                <a:gd name="connsiteY72" fmla="*/ 1166949 h 1881052"/>
                <a:gd name="connsiteX73" fmla="*/ 28423 w 2292652"/>
                <a:gd name="connsiteY73" fmla="*/ 1071154 h 1881052"/>
                <a:gd name="connsiteX74" fmla="*/ 19714 w 2292652"/>
                <a:gd name="connsiteY74" fmla="*/ 1045029 h 1881052"/>
                <a:gd name="connsiteX75" fmla="*/ 11006 w 2292652"/>
                <a:gd name="connsiteY75" fmla="*/ 1018903 h 1881052"/>
                <a:gd name="connsiteX76" fmla="*/ 11006 w 2292652"/>
                <a:gd name="connsiteY76" fmla="*/ 783772 h 1881052"/>
                <a:gd name="connsiteX77" fmla="*/ 45840 w 2292652"/>
                <a:gd name="connsiteY77" fmla="*/ 705394 h 1881052"/>
                <a:gd name="connsiteX78" fmla="*/ 80674 w 2292652"/>
                <a:gd name="connsiteY78" fmla="*/ 583474 h 1881052"/>
                <a:gd name="connsiteX79" fmla="*/ 89383 w 2292652"/>
                <a:gd name="connsiteY79" fmla="*/ 557349 h 1881052"/>
                <a:gd name="connsiteX80" fmla="*/ 115509 w 2292652"/>
                <a:gd name="connsiteY80" fmla="*/ 452846 h 1881052"/>
                <a:gd name="connsiteX81" fmla="*/ 132926 w 2292652"/>
                <a:gd name="connsiteY81" fmla="*/ 400594 h 1881052"/>
                <a:gd name="connsiteX82" fmla="*/ 150343 w 2292652"/>
                <a:gd name="connsiteY82" fmla="*/ 374469 h 1881052"/>
                <a:gd name="connsiteX83" fmla="*/ 176469 w 2292652"/>
                <a:gd name="connsiteY83" fmla="*/ 322217 h 1881052"/>
                <a:gd name="connsiteX84" fmla="*/ 202594 w 2292652"/>
                <a:gd name="connsiteY84" fmla="*/ 304800 h 1881052"/>
                <a:gd name="connsiteX85" fmla="*/ 246137 w 2292652"/>
                <a:gd name="connsiteY85" fmla="*/ 269966 h 1881052"/>
                <a:gd name="connsiteX86" fmla="*/ 280972 w 2292652"/>
                <a:gd name="connsiteY86" fmla="*/ 226423 h 1881052"/>
                <a:gd name="connsiteX87" fmla="*/ 333223 w 2292652"/>
                <a:gd name="connsiteY87" fmla="*/ 191589 h 1881052"/>
                <a:gd name="connsiteX88" fmla="*/ 359349 w 2292652"/>
                <a:gd name="connsiteY88" fmla="*/ 174172 h 1881052"/>
                <a:gd name="connsiteX89" fmla="*/ 402892 w 2292652"/>
                <a:gd name="connsiteY89" fmla="*/ 139337 h 1881052"/>
                <a:gd name="connsiteX90" fmla="*/ 429017 w 2292652"/>
                <a:gd name="connsiteY90" fmla="*/ 130629 h 1881052"/>
                <a:gd name="connsiteX91" fmla="*/ 455143 w 2292652"/>
                <a:gd name="connsiteY91" fmla="*/ 113212 h 1881052"/>
                <a:gd name="connsiteX92" fmla="*/ 472560 w 2292652"/>
                <a:gd name="connsiteY92" fmla="*/ 95794 h 1881052"/>
                <a:gd name="connsiteX93" fmla="*/ 559646 w 2292652"/>
                <a:gd name="connsiteY93" fmla="*/ 87086 h 1881052"/>
                <a:gd name="connsiteX0" fmla="*/ 559646 w 2292652"/>
                <a:gd name="connsiteY0" fmla="*/ 87086 h 1881052"/>
                <a:gd name="connsiteX1" fmla="*/ 733817 w 2292652"/>
                <a:gd name="connsiteY1" fmla="*/ 60960 h 1881052"/>
                <a:gd name="connsiteX2" fmla="*/ 838320 w 2292652"/>
                <a:gd name="connsiteY2" fmla="*/ 26126 h 1881052"/>
                <a:gd name="connsiteX3" fmla="*/ 899280 w 2292652"/>
                <a:gd name="connsiteY3" fmla="*/ 8709 h 1881052"/>
                <a:gd name="connsiteX4" fmla="*/ 1282457 w 2292652"/>
                <a:gd name="connsiteY4" fmla="*/ 0 h 1881052"/>
                <a:gd name="connsiteX5" fmla="*/ 1456629 w 2292652"/>
                <a:gd name="connsiteY5" fmla="*/ 8709 h 1881052"/>
                <a:gd name="connsiteX6" fmla="*/ 1656382 w 2292652"/>
                <a:gd name="connsiteY6" fmla="*/ 71302 h 1881052"/>
                <a:gd name="connsiteX7" fmla="*/ 1854502 w 2292652"/>
                <a:gd name="connsiteY7" fmla="*/ 166007 h 1881052"/>
                <a:gd name="connsiteX8" fmla="*/ 1987852 w 2292652"/>
                <a:gd name="connsiteY8" fmla="*/ 269966 h 1881052"/>
                <a:gd name="connsiteX9" fmla="*/ 2101063 w 2292652"/>
                <a:gd name="connsiteY9" fmla="*/ 365760 h 1881052"/>
                <a:gd name="connsiteX10" fmla="*/ 2188149 w 2292652"/>
                <a:gd name="connsiteY10" fmla="*/ 487680 h 1881052"/>
                <a:gd name="connsiteX11" fmla="*/ 2249109 w 2292652"/>
                <a:gd name="connsiteY11" fmla="*/ 583474 h 1881052"/>
                <a:gd name="connsiteX12" fmla="*/ 2292652 w 2292652"/>
                <a:gd name="connsiteY12" fmla="*/ 653143 h 1881052"/>
                <a:gd name="connsiteX13" fmla="*/ 2283943 w 2292652"/>
                <a:gd name="connsiteY13" fmla="*/ 783772 h 1881052"/>
                <a:gd name="connsiteX14" fmla="*/ 2266526 w 2292652"/>
                <a:gd name="connsiteY14" fmla="*/ 836023 h 1881052"/>
                <a:gd name="connsiteX15" fmla="*/ 2249109 w 2292652"/>
                <a:gd name="connsiteY15" fmla="*/ 888274 h 1881052"/>
                <a:gd name="connsiteX16" fmla="*/ 2240400 w 2292652"/>
                <a:gd name="connsiteY16" fmla="*/ 914400 h 1881052"/>
                <a:gd name="connsiteX17" fmla="*/ 2222983 w 2292652"/>
                <a:gd name="connsiteY17" fmla="*/ 940526 h 1881052"/>
                <a:gd name="connsiteX18" fmla="*/ 2196857 w 2292652"/>
                <a:gd name="connsiteY18" fmla="*/ 1001486 h 1881052"/>
                <a:gd name="connsiteX19" fmla="*/ 2179440 w 2292652"/>
                <a:gd name="connsiteY19" fmla="*/ 1053737 h 1881052"/>
                <a:gd name="connsiteX20" fmla="*/ 2162023 w 2292652"/>
                <a:gd name="connsiteY20" fmla="*/ 1079863 h 1881052"/>
                <a:gd name="connsiteX21" fmla="*/ 2153314 w 2292652"/>
                <a:gd name="connsiteY21" fmla="*/ 1105989 h 1881052"/>
                <a:gd name="connsiteX22" fmla="*/ 2109772 w 2292652"/>
                <a:gd name="connsiteY22" fmla="*/ 1158240 h 1881052"/>
                <a:gd name="connsiteX23" fmla="*/ 2101063 w 2292652"/>
                <a:gd name="connsiteY23" fmla="*/ 1184366 h 1881052"/>
                <a:gd name="connsiteX24" fmla="*/ 2083646 w 2292652"/>
                <a:gd name="connsiteY24" fmla="*/ 1210492 h 1881052"/>
                <a:gd name="connsiteX25" fmla="*/ 2066229 w 2292652"/>
                <a:gd name="connsiteY25" fmla="*/ 1262743 h 1881052"/>
                <a:gd name="connsiteX26" fmla="*/ 2005269 w 2292652"/>
                <a:gd name="connsiteY26" fmla="*/ 1341120 h 1881052"/>
                <a:gd name="connsiteX27" fmla="*/ 1996560 w 2292652"/>
                <a:gd name="connsiteY27" fmla="*/ 1367246 h 1881052"/>
                <a:gd name="connsiteX28" fmla="*/ 1970434 w 2292652"/>
                <a:gd name="connsiteY28" fmla="*/ 1393372 h 1881052"/>
                <a:gd name="connsiteX29" fmla="*/ 1892057 w 2292652"/>
                <a:gd name="connsiteY29" fmla="*/ 1436914 h 1881052"/>
                <a:gd name="connsiteX30" fmla="*/ 1813680 w 2292652"/>
                <a:gd name="connsiteY30" fmla="*/ 1480457 h 1881052"/>
                <a:gd name="connsiteX31" fmla="*/ 1796263 w 2292652"/>
                <a:gd name="connsiteY31" fmla="*/ 1506583 h 1881052"/>
                <a:gd name="connsiteX32" fmla="*/ 1744012 w 2292652"/>
                <a:gd name="connsiteY32" fmla="*/ 1524000 h 1881052"/>
                <a:gd name="connsiteX33" fmla="*/ 1700469 w 2292652"/>
                <a:gd name="connsiteY33" fmla="*/ 1550126 h 1881052"/>
                <a:gd name="connsiteX34" fmla="*/ 1674343 w 2292652"/>
                <a:gd name="connsiteY34" fmla="*/ 1567543 h 1881052"/>
                <a:gd name="connsiteX35" fmla="*/ 1648217 w 2292652"/>
                <a:gd name="connsiteY35" fmla="*/ 1576252 h 1881052"/>
                <a:gd name="connsiteX36" fmla="*/ 1622092 w 2292652"/>
                <a:gd name="connsiteY36" fmla="*/ 1593669 h 1881052"/>
                <a:gd name="connsiteX37" fmla="*/ 1604674 w 2292652"/>
                <a:gd name="connsiteY37" fmla="*/ 1611086 h 1881052"/>
                <a:gd name="connsiteX38" fmla="*/ 1578549 w 2292652"/>
                <a:gd name="connsiteY38" fmla="*/ 1619794 h 1881052"/>
                <a:gd name="connsiteX39" fmla="*/ 1526297 w 2292652"/>
                <a:gd name="connsiteY39" fmla="*/ 1654629 h 1881052"/>
                <a:gd name="connsiteX40" fmla="*/ 1500172 w 2292652"/>
                <a:gd name="connsiteY40" fmla="*/ 1672046 h 1881052"/>
                <a:gd name="connsiteX41" fmla="*/ 1482754 w 2292652"/>
                <a:gd name="connsiteY41" fmla="*/ 1689463 h 1881052"/>
                <a:gd name="connsiteX42" fmla="*/ 1404377 w 2292652"/>
                <a:gd name="connsiteY42" fmla="*/ 1733006 h 1881052"/>
                <a:gd name="connsiteX43" fmla="*/ 1378252 w 2292652"/>
                <a:gd name="connsiteY43" fmla="*/ 1759132 h 1881052"/>
                <a:gd name="connsiteX44" fmla="*/ 1326000 w 2292652"/>
                <a:gd name="connsiteY44" fmla="*/ 1776549 h 1881052"/>
                <a:gd name="connsiteX45" fmla="*/ 1273749 w 2292652"/>
                <a:gd name="connsiteY45" fmla="*/ 1811383 h 1881052"/>
                <a:gd name="connsiteX46" fmla="*/ 1247623 w 2292652"/>
                <a:gd name="connsiteY46" fmla="*/ 1828800 h 1881052"/>
                <a:gd name="connsiteX47" fmla="*/ 1186663 w 2292652"/>
                <a:gd name="connsiteY47" fmla="*/ 1846217 h 1881052"/>
                <a:gd name="connsiteX48" fmla="*/ 942823 w 2292652"/>
                <a:gd name="connsiteY48" fmla="*/ 1846217 h 1881052"/>
                <a:gd name="connsiteX49" fmla="*/ 864446 w 2292652"/>
                <a:gd name="connsiteY49" fmla="*/ 1872343 h 1881052"/>
                <a:gd name="connsiteX50" fmla="*/ 838320 w 2292652"/>
                <a:gd name="connsiteY50" fmla="*/ 1881052 h 1881052"/>
                <a:gd name="connsiteX51" fmla="*/ 646732 w 2292652"/>
                <a:gd name="connsiteY51" fmla="*/ 1863634 h 1881052"/>
                <a:gd name="connsiteX52" fmla="*/ 620606 w 2292652"/>
                <a:gd name="connsiteY52" fmla="*/ 1854926 h 1881052"/>
                <a:gd name="connsiteX53" fmla="*/ 594480 w 2292652"/>
                <a:gd name="connsiteY53" fmla="*/ 1837509 h 1881052"/>
                <a:gd name="connsiteX54" fmla="*/ 568354 w 2292652"/>
                <a:gd name="connsiteY54" fmla="*/ 1793966 h 1881052"/>
                <a:gd name="connsiteX55" fmla="*/ 542229 w 2292652"/>
                <a:gd name="connsiteY55" fmla="*/ 1776549 h 1881052"/>
                <a:gd name="connsiteX56" fmla="*/ 489977 w 2292652"/>
                <a:gd name="connsiteY56" fmla="*/ 1724297 h 1881052"/>
                <a:gd name="connsiteX57" fmla="*/ 437726 w 2292652"/>
                <a:gd name="connsiteY57" fmla="*/ 1706880 h 1881052"/>
                <a:gd name="connsiteX58" fmla="*/ 411600 w 2292652"/>
                <a:gd name="connsiteY58" fmla="*/ 1689463 h 1881052"/>
                <a:gd name="connsiteX59" fmla="*/ 385474 w 2292652"/>
                <a:gd name="connsiteY59" fmla="*/ 1663337 h 1881052"/>
                <a:gd name="connsiteX60" fmla="*/ 350640 w 2292652"/>
                <a:gd name="connsiteY60" fmla="*/ 1654629 h 1881052"/>
                <a:gd name="connsiteX61" fmla="*/ 272263 w 2292652"/>
                <a:gd name="connsiteY61" fmla="*/ 1611086 h 1881052"/>
                <a:gd name="connsiteX62" fmla="*/ 220012 w 2292652"/>
                <a:gd name="connsiteY62" fmla="*/ 1576252 h 1881052"/>
                <a:gd name="connsiteX63" fmla="*/ 202594 w 2292652"/>
                <a:gd name="connsiteY63" fmla="*/ 1558834 h 1881052"/>
                <a:gd name="connsiteX64" fmla="*/ 185177 w 2292652"/>
                <a:gd name="connsiteY64" fmla="*/ 1532709 h 1881052"/>
                <a:gd name="connsiteX65" fmla="*/ 159052 w 2292652"/>
                <a:gd name="connsiteY65" fmla="*/ 1515292 h 1881052"/>
                <a:gd name="connsiteX66" fmla="*/ 150343 w 2292652"/>
                <a:gd name="connsiteY66" fmla="*/ 1489166 h 1881052"/>
                <a:gd name="connsiteX67" fmla="*/ 115509 w 2292652"/>
                <a:gd name="connsiteY67" fmla="*/ 1410789 h 1881052"/>
                <a:gd name="connsiteX68" fmla="*/ 89383 w 2292652"/>
                <a:gd name="connsiteY68" fmla="*/ 1297577 h 1881052"/>
                <a:gd name="connsiteX69" fmla="*/ 80674 w 2292652"/>
                <a:gd name="connsiteY69" fmla="*/ 1271452 h 1881052"/>
                <a:gd name="connsiteX70" fmla="*/ 63257 w 2292652"/>
                <a:gd name="connsiteY70" fmla="*/ 1193074 h 1881052"/>
                <a:gd name="connsiteX71" fmla="*/ 54549 w 2292652"/>
                <a:gd name="connsiteY71" fmla="*/ 1166949 h 1881052"/>
                <a:gd name="connsiteX72" fmla="*/ 28423 w 2292652"/>
                <a:gd name="connsiteY72" fmla="*/ 1071154 h 1881052"/>
                <a:gd name="connsiteX73" fmla="*/ 19714 w 2292652"/>
                <a:gd name="connsiteY73" fmla="*/ 1045029 h 1881052"/>
                <a:gd name="connsiteX74" fmla="*/ 11006 w 2292652"/>
                <a:gd name="connsiteY74" fmla="*/ 1018903 h 1881052"/>
                <a:gd name="connsiteX75" fmla="*/ 11006 w 2292652"/>
                <a:gd name="connsiteY75" fmla="*/ 783772 h 1881052"/>
                <a:gd name="connsiteX76" fmla="*/ 45840 w 2292652"/>
                <a:gd name="connsiteY76" fmla="*/ 705394 h 1881052"/>
                <a:gd name="connsiteX77" fmla="*/ 80674 w 2292652"/>
                <a:gd name="connsiteY77" fmla="*/ 583474 h 1881052"/>
                <a:gd name="connsiteX78" fmla="*/ 89383 w 2292652"/>
                <a:gd name="connsiteY78" fmla="*/ 557349 h 1881052"/>
                <a:gd name="connsiteX79" fmla="*/ 115509 w 2292652"/>
                <a:gd name="connsiteY79" fmla="*/ 452846 h 1881052"/>
                <a:gd name="connsiteX80" fmla="*/ 132926 w 2292652"/>
                <a:gd name="connsiteY80" fmla="*/ 400594 h 1881052"/>
                <a:gd name="connsiteX81" fmla="*/ 150343 w 2292652"/>
                <a:gd name="connsiteY81" fmla="*/ 374469 h 1881052"/>
                <a:gd name="connsiteX82" fmla="*/ 176469 w 2292652"/>
                <a:gd name="connsiteY82" fmla="*/ 322217 h 1881052"/>
                <a:gd name="connsiteX83" fmla="*/ 202594 w 2292652"/>
                <a:gd name="connsiteY83" fmla="*/ 304800 h 1881052"/>
                <a:gd name="connsiteX84" fmla="*/ 246137 w 2292652"/>
                <a:gd name="connsiteY84" fmla="*/ 269966 h 1881052"/>
                <a:gd name="connsiteX85" fmla="*/ 280972 w 2292652"/>
                <a:gd name="connsiteY85" fmla="*/ 226423 h 1881052"/>
                <a:gd name="connsiteX86" fmla="*/ 333223 w 2292652"/>
                <a:gd name="connsiteY86" fmla="*/ 191589 h 1881052"/>
                <a:gd name="connsiteX87" fmla="*/ 359349 w 2292652"/>
                <a:gd name="connsiteY87" fmla="*/ 174172 h 1881052"/>
                <a:gd name="connsiteX88" fmla="*/ 402892 w 2292652"/>
                <a:gd name="connsiteY88" fmla="*/ 139337 h 1881052"/>
                <a:gd name="connsiteX89" fmla="*/ 429017 w 2292652"/>
                <a:gd name="connsiteY89" fmla="*/ 130629 h 1881052"/>
                <a:gd name="connsiteX90" fmla="*/ 455143 w 2292652"/>
                <a:gd name="connsiteY90" fmla="*/ 113212 h 1881052"/>
                <a:gd name="connsiteX91" fmla="*/ 472560 w 2292652"/>
                <a:gd name="connsiteY91" fmla="*/ 95794 h 1881052"/>
                <a:gd name="connsiteX92" fmla="*/ 559646 w 2292652"/>
                <a:gd name="connsiteY92" fmla="*/ 87086 h 1881052"/>
                <a:gd name="connsiteX0" fmla="*/ 559646 w 2292916"/>
                <a:gd name="connsiteY0" fmla="*/ 87086 h 1881052"/>
                <a:gd name="connsiteX1" fmla="*/ 733817 w 2292916"/>
                <a:gd name="connsiteY1" fmla="*/ 60960 h 1881052"/>
                <a:gd name="connsiteX2" fmla="*/ 838320 w 2292916"/>
                <a:gd name="connsiteY2" fmla="*/ 26126 h 1881052"/>
                <a:gd name="connsiteX3" fmla="*/ 899280 w 2292916"/>
                <a:gd name="connsiteY3" fmla="*/ 8709 h 1881052"/>
                <a:gd name="connsiteX4" fmla="*/ 1282457 w 2292916"/>
                <a:gd name="connsiteY4" fmla="*/ 0 h 1881052"/>
                <a:gd name="connsiteX5" fmla="*/ 1456629 w 2292916"/>
                <a:gd name="connsiteY5" fmla="*/ 8709 h 1881052"/>
                <a:gd name="connsiteX6" fmla="*/ 1656382 w 2292916"/>
                <a:gd name="connsiteY6" fmla="*/ 71302 h 1881052"/>
                <a:gd name="connsiteX7" fmla="*/ 1854502 w 2292916"/>
                <a:gd name="connsiteY7" fmla="*/ 166007 h 1881052"/>
                <a:gd name="connsiteX8" fmla="*/ 1987852 w 2292916"/>
                <a:gd name="connsiteY8" fmla="*/ 269966 h 1881052"/>
                <a:gd name="connsiteX9" fmla="*/ 2101063 w 2292916"/>
                <a:gd name="connsiteY9" fmla="*/ 365760 h 1881052"/>
                <a:gd name="connsiteX10" fmla="*/ 2188149 w 2292916"/>
                <a:gd name="connsiteY10" fmla="*/ 487680 h 1881052"/>
                <a:gd name="connsiteX11" fmla="*/ 2249109 w 2292916"/>
                <a:gd name="connsiteY11" fmla="*/ 583474 h 1881052"/>
                <a:gd name="connsiteX12" fmla="*/ 2292652 w 2292916"/>
                <a:gd name="connsiteY12" fmla="*/ 653143 h 1881052"/>
                <a:gd name="connsiteX13" fmla="*/ 2266526 w 2292916"/>
                <a:gd name="connsiteY13" fmla="*/ 836023 h 1881052"/>
                <a:gd name="connsiteX14" fmla="*/ 2249109 w 2292916"/>
                <a:gd name="connsiteY14" fmla="*/ 888274 h 1881052"/>
                <a:gd name="connsiteX15" fmla="*/ 2240400 w 2292916"/>
                <a:gd name="connsiteY15" fmla="*/ 914400 h 1881052"/>
                <a:gd name="connsiteX16" fmla="*/ 2222983 w 2292916"/>
                <a:gd name="connsiteY16" fmla="*/ 940526 h 1881052"/>
                <a:gd name="connsiteX17" fmla="*/ 2196857 w 2292916"/>
                <a:gd name="connsiteY17" fmla="*/ 1001486 h 1881052"/>
                <a:gd name="connsiteX18" fmla="*/ 2179440 w 2292916"/>
                <a:gd name="connsiteY18" fmla="*/ 1053737 h 1881052"/>
                <a:gd name="connsiteX19" fmla="*/ 2162023 w 2292916"/>
                <a:gd name="connsiteY19" fmla="*/ 1079863 h 1881052"/>
                <a:gd name="connsiteX20" fmla="*/ 2153314 w 2292916"/>
                <a:gd name="connsiteY20" fmla="*/ 1105989 h 1881052"/>
                <a:gd name="connsiteX21" fmla="*/ 2109772 w 2292916"/>
                <a:gd name="connsiteY21" fmla="*/ 1158240 h 1881052"/>
                <a:gd name="connsiteX22" fmla="*/ 2101063 w 2292916"/>
                <a:gd name="connsiteY22" fmla="*/ 1184366 h 1881052"/>
                <a:gd name="connsiteX23" fmla="*/ 2083646 w 2292916"/>
                <a:gd name="connsiteY23" fmla="*/ 1210492 h 1881052"/>
                <a:gd name="connsiteX24" fmla="*/ 2066229 w 2292916"/>
                <a:gd name="connsiteY24" fmla="*/ 1262743 h 1881052"/>
                <a:gd name="connsiteX25" fmla="*/ 2005269 w 2292916"/>
                <a:gd name="connsiteY25" fmla="*/ 1341120 h 1881052"/>
                <a:gd name="connsiteX26" fmla="*/ 1996560 w 2292916"/>
                <a:gd name="connsiteY26" fmla="*/ 1367246 h 1881052"/>
                <a:gd name="connsiteX27" fmla="*/ 1970434 w 2292916"/>
                <a:gd name="connsiteY27" fmla="*/ 1393372 h 1881052"/>
                <a:gd name="connsiteX28" fmla="*/ 1892057 w 2292916"/>
                <a:gd name="connsiteY28" fmla="*/ 1436914 h 1881052"/>
                <a:gd name="connsiteX29" fmla="*/ 1813680 w 2292916"/>
                <a:gd name="connsiteY29" fmla="*/ 1480457 h 1881052"/>
                <a:gd name="connsiteX30" fmla="*/ 1796263 w 2292916"/>
                <a:gd name="connsiteY30" fmla="*/ 1506583 h 1881052"/>
                <a:gd name="connsiteX31" fmla="*/ 1744012 w 2292916"/>
                <a:gd name="connsiteY31" fmla="*/ 1524000 h 1881052"/>
                <a:gd name="connsiteX32" fmla="*/ 1700469 w 2292916"/>
                <a:gd name="connsiteY32" fmla="*/ 1550126 h 1881052"/>
                <a:gd name="connsiteX33" fmla="*/ 1674343 w 2292916"/>
                <a:gd name="connsiteY33" fmla="*/ 1567543 h 1881052"/>
                <a:gd name="connsiteX34" fmla="*/ 1648217 w 2292916"/>
                <a:gd name="connsiteY34" fmla="*/ 1576252 h 1881052"/>
                <a:gd name="connsiteX35" fmla="*/ 1622092 w 2292916"/>
                <a:gd name="connsiteY35" fmla="*/ 1593669 h 1881052"/>
                <a:gd name="connsiteX36" fmla="*/ 1604674 w 2292916"/>
                <a:gd name="connsiteY36" fmla="*/ 1611086 h 1881052"/>
                <a:gd name="connsiteX37" fmla="*/ 1578549 w 2292916"/>
                <a:gd name="connsiteY37" fmla="*/ 1619794 h 1881052"/>
                <a:gd name="connsiteX38" fmla="*/ 1526297 w 2292916"/>
                <a:gd name="connsiteY38" fmla="*/ 1654629 h 1881052"/>
                <a:gd name="connsiteX39" fmla="*/ 1500172 w 2292916"/>
                <a:gd name="connsiteY39" fmla="*/ 1672046 h 1881052"/>
                <a:gd name="connsiteX40" fmla="*/ 1482754 w 2292916"/>
                <a:gd name="connsiteY40" fmla="*/ 1689463 h 1881052"/>
                <a:gd name="connsiteX41" fmla="*/ 1404377 w 2292916"/>
                <a:gd name="connsiteY41" fmla="*/ 1733006 h 1881052"/>
                <a:gd name="connsiteX42" fmla="*/ 1378252 w 2292916"/>
                <a:gd name="connsiteY42" fmla="*/ 1759132 h 1881052"/>
                <a:gd name="connsiteX43" fmla="*/ 1326000 w 2292916"/>
                <a:gd name="connsiteY43" fmla="*/ 1776549 h 1881052"/>
                <a:gd name="connsiteX44" fmla="*/ 1273749 w 2292916"/>
                <a:gd name="connsiteY44" fmla="*/ 1811383 h 1881052"/>
                <a:gd name="connsiteX45" fmla="*/ 1247623 w 2292916"/>
                <a:gd name="connsiteY45" fmla="*/ 1828800 h 1881052"/>
                <a:gd name="connsiteX46" fmla="*/ 1186663 w 2292916"/>
                <a:gd name="connsiteY46" fmla="*/ 1846217 h 1881052"/>
                <a:gd name="connsiteX47" fmla="*/ 942823 w 2292916"/>
                <a:gd name="connsiteY47" fmla="*/ 1846217 h 1881052"/>
                <a:gd name="connsiteX48" fmla="*/ 864446 w 2292916"/>
                <a:gd name="connsiteY48" fmla="*/ 1872343 h 1881052"/>
                <a:gd name="connsiteX49" fmla="*/ 838320 w 2292916"/>
                <a:gd name="connsiteY49" fmla="*/ 1881052 h 1881052"/>
                <a:gd name="connsiteX50" fmla="*/ 646732 w 2292916"/>
                <a:gd name="connsiteY50" fmla="*/ 1863634 h 1881052"/>
                <a:gd name="connsiteX51" fmla="*/ 620606 w 2292916"/>
                <a:gd name="connsiteY51" fmla="*/ 1854926 h 1881052"/>
                <a:gd name="connsiteX52" fmla="*/ 594480 w 2292916"/>
                <a:gd name="connsiteY52" fmla="*/ 1837509 h 1881052"/>
                <a:gd name="connsiteX53" fmla="*/ 568354 w 2292916"/>
                <a:gd name="connsiteY53" fmla="*/ 1793966 h 1881052"/>
                <a:gd name="connsiteX54" fmla="*/ 542229 w 2292916"/>
                <a:gd name="connsiteY54" fmla="*/ 1776549 h 1881052"/>
                <a:gd name="connsiteX55" fmla="*/ 489977 w 2292916"/>
                <a:gd name="connsiteY55" fmla="*/ 1724297 h 1881052"/>
                <a:gd name="connsiteX56" fmla="*/ 437726 w 2292916"/>
                <a:gd name="connsiteY56" fmla="*/ 1706880 h 1881052"/>
                <a:gd name="connsiteX57" fmla="*/ 411600 w 2292916"/>
                <a:gd name="connsiteY57" fmla="*/ 1689463 h 1881052"/>
                <a:gd name="connsiteX58" fmla="*/ 385474 w 2292916"/>
                <a:gd name="connsiteY58" fmla="*/ 1663337 h 1881052"/>
                <a:gd name="connsiteX59" fmla="*/ 350640 w 2292916"/>
                <a:gd name="connsiteY59" fmla="*/ 1654629 h 1881052"/>
                <a:gd name="connsiteX60" fmla="*/ 272263 w 2292916"/>
                <a:gd name="connsiteY60" fmla="*/ 1611086 h 1881052"/>
                <a:gd name="connsiteX61" fmla="*/ 220012 w 2292916"/>
                <a:gd name="connsiteY61" fmla="*/ 1576252 h 1881052"/>
                <a:gd name="connsiteX62" fmla="*/ 202594 w 2292916"/>
                <a:gd name="connsiteY62" fmla="*/ 1558834 h 1881052"/>
                <a:gd name="connsiteX63" fmla="*/ 185177 w 2292916"/>
                <a:gd name="connsiteY63" fmla="*/ 1532709 h 1881052"/>
                <a:gd name="connsiteX64" fmla="*/ 159052 w 2292916"/>
                <a:gd name="connsiteY64" fmla="*/ 1515292 h 1881052"/>
                <a:gd name="connsiteX65" fmla="*/ 150343 w 2292916"/>
                <a:gd name="connsiteY65" fmla="*/ 1489166 h 1881052"/>
                <a:gd name="connsiteX66" fmla="*/ 115509 w 2292916"/>
                <a:gd name="connsiteY66" fmla="*/ 1410789 h 1881052"/>
                <a:gd name="connsiteX67" fmla="*/ 89383 w 2292916"/>
                <a:gd name="connsiteY67" fmla="*/ 1297577 h 1881052"/>
                <a:gd name="connsiteX68" fmla="*/ 80674 w 2292916"/>
                <a:gd name="connsiteY68" fmla="*/ 1271452 h 1881052"/>
                <a:gd name="connsiteX69" fmla="*/ 63257 w 2292916"/>
                <a:gd name="connsiteY69" fmla="*/ 1193074 h 1881052"/>
                <a:gd name="connsiteX70" fmla="*/ 54549 w 2292916"/>
                <a:gd name="connsiteY70" fmla="*/ 1166949 h 1881052"/>
                <a:gd name="connsiteX71" fmla="*/ 28423 w 2292916"/>
                <a:gd name="connsiteY71" fmla="*/ 1071154 h 1881052"/>
                <a:gd name="connsiteX72" fmla="*/ 19714 w 2292916"/>
                <a:gd name="connsiteY72" fmla="*/ 1045029 h 1881052"/>
                <a:gd name="connsiteX73" fmla="*/ 11006 w 2292916"/>
                <a:gd name="connsiteY73" fmla="*/ 1018903 h 1881052"/>
                <a:gd name="connsiteX74" fmla="*/ 11006 w 2292916"/>
                <a:gd name="connsiteY74" fmla="*/ 783772 h 1881052"/>
                <a:gd name="connsiteX75" fmla="*/ 45840 w 2292916"/>
                <a:gd name="connsiteY75" fmla="*/ 705394 h 1881052"/>
                <a:gd name="connsiteX76" fmla="*/ 80674 w 2292916"/>
                <a:gd name="connsiteY76" fmla="*/ 583474 h 1881052"/>
                <a:gd name="connsiteX77" fmla="*/ 89383 w 2292916"/>
                <a:gd name="connsiteY77" fmla="*/ 557349 h 1881052"/>
                <a:gd name="connsiteX78" fmla="*/ 115509 w 2292916"/>
                <a:gd name="connsiteY78" fmla="*/ 452846 h 1881052"/>
                <a:gd name="connsiteX79" fmla="*/ 132926 w 2292916"/>
                <a:gd name="connsiteY79" fmla="*/ 400594 h 1881052"/>
                <a:gd name="connsiteX80" fmla="*/ 150343 w 2292916"/>
                <a:gd name="connsiteY80" fmla="*/ 374469 h 1881052"/>
                <a:gd name="connsiteX81" fmla="*/ 176469 w 2292916"/>
                <a:gd name="connsiteY81" fmla="*/ 322217 h 1881052"/>
                <a:gd name="connsiteX82" fmla="*/ 202594 w 2292916"/>
                <a:gd name="connsiteY82" fmla="*/ 304800 h 1881052"/>
                <a:gd name="connsiteX83" fmla="*/ 246137 w 2292916"/>
                <a:gd name="connsiteY83" fmla="*/ 269966 h 1881052"/>
                <a:gd name="connsiteX84" fmla="*/ 280972 w 2292916"/>
                <a:gd name="connsiteY84" fmla="*/ 226423 h 1881052"/>
                <a:gd name="connsiteX85" fmla="*/ 333223 w 2292916"/>
                <a:gd name="connsiteY85" fmla="*/ 191589 h 1881052"/>
                <a:gd name="connsiteX86" fmla="*/ 359349 w 2292916"/>
                <a:gd name="connsiteY86" fmla="*/ 174172 h 1881052"/>
                <a:gd name="connsiteX87" fmla="*/ 402892 w 2292916"/>
                <a:gd name="connsiteY87" fmla="*/ 139337 h 1881052"/>
                <a:gd name="connsiteX88" fmla="*/ 429017 w 2292916"/>
                <a:gd name="connsiteY88" fmla="*/ 130629 h 1881052"/>
                <a:gd name="connsiteX89" fmla="*/ 455143 w 2292916"/>
                <a:gd name="connsiteY89" fmla="*/ 113212 h 1881052"/>
                <a:gd name="connsiteX90" fmla="*/ 472560 w 2292916"/>
                <a:gd name="connsiteY90" fmla="*/ 95794 h 1881052"/>
                <a:gd name="connsiteX91" fmla="*/ 559646 w 2292916"/>
                <a:gd name="connsiteY91" fmla="*/ 87086 h 1881052"/>
                <a:gd name="connsiteX0" fmla="*/ 559646 w 2266526"/>
                <a:gd name="connsiteY0" fmla="*/ 87086 h 1881052"/>
                <a:gd name="connsiteX1" fmla="*/ 733817 w 2266526"/>
                <a:gd name="connsiteY1" fmla="*/ 60960 h 1881052"/>
                <a:gd name="connsiteX2" fmla="*/ 838320 w 2266526"/>
                <a:gd name="connsiteY2" fmla="*/ 26126 h 1881052"/>
                <a:gd name="connsiteX3" fmla="*/ 899280 w 2266526"/>
                <a:gd name="connsiteY3" fmla="*/ 8709 h 1881052"/>
                <a:gd name="connsiteX4" fmla="*/ 1282457 w 2266526"/>
                <a:gd name="connsiteY4" fmla="*/ 0 h 1881052"/>
                <a:gd name="connsiteX5" fmla="*/ 1456629 w 2266526"/>
                <a:gd name="connsiteY5" fmla="*/ 8709 h 1881052"/>
                <a:gd name="connsiteX6" fmla="*/ 1656382 w 2266526"/>
                <a:gd name="connsiteY6" fmla="*/ 71302 h 1881052"/>
                <a:gd name="connsiteX7" fmla="*/ 1854502 w 2266526"/>
                <a:gd name="connsiteY7" fmla="*/ 166007 h 1881052"/>
                <a:gd name="connsiteX8" fmla="*/ 1987852 w 2266526"/>
                <a:gd name="connsiteY8" fmla="*/ 269966 h 1881052"/>
                <a:gd name="connsiteX9" fmla="*/ 2101063 w 2266526"/>
                <a:gd name="connsiteY9" fmla="*/ 365760 h 1881052"/>
                <a:gd name="connsiteX10" fmla="*/ 2188149 w 2266526"/>
                <a:gd name="connsiteY10" fmla="*/ 487680 h 1881052"/>
                <a:gd name="connsiteX11" fmla="*/ 2249109 w 2266526"/>
                <a:gd name="connsiteY11" fmla="*/ 583474 h 1881052"/>
                <a:gd name="connsiteX12" fmla="*/ 2266526 w 2266526"/>
                <a:gd name="connsiteY12" fmla="*/ 836023 h 1881052"/>
                <a:gd name="connsiteX13" fmla="*/ 2249109 w 2266526"/>
                <a:gd name="connsiteY13" fmla="*/ 888274 h 1881052"/>
                <a:gd name="connsiteX14" fmla="*/ 2240400 w 2266526"/>
                <a:gd name="connsiteY14" fmla="*/ 914400 h 1881052"/>
                <a:gd name="connsiteX15" fmla="*/ 2222983 w 2266526"/>
                <a:gd name="connsiteY15" fmla="*/ 940526 h 1881052"/>
                <a:gd name="connsiteX16" fmla="*/ 2196857 w 2266526"/>
                <a:gd name="connsiteY16" fmla="*/ 1001486 h 1881052"/>
                <a:gd name="connsiteX17" fmla="*/ 2179440 w 2266526"/>
                <a:gd name="connsiteY17" fmla="*/ 1053737 h 1881052"/>
                <a:gd name="connsiteX18" fmla="*/ 2162023 w 2266526"/>
                <a:gd name="connsiteY18" fmla="*/ 1079863 h 1881052"/>
                <a:gd name="connsiteX19" fmla="*/ 2153314 w 2266526"/>
                <a:gd name="connsiteY19" fmla="*/ 1105989 h 1881052"/>
                <a:gd name="connsiteX20" fmla="*/ 2109772 w 2266526"/>
                <a:gd name="connsiteY20" fmla="*/ 1158240 h 1881052"/>
                <a:gd name="connsiteX21" fmla="*/ 2101063 w 2266526"/>
                <a:gd name="connsiteY21" fmla="*/ 1184366 h 1881052"/>
                <a:gd name="connsiteX22" fmla="*/ 2083646 w 2266526"/>
                <a:gd name="connsiteY22" fmla="*/ 1210492 h 1881052"/>
                <a:gd name="connsiteX23" fmla="*/ 2066229 w 2266526"/>
                <a:gd name="connsiteY23" fmla="*/ 1262743 h 1881052"/>
                <a:gd name="connsiteX24" fmla="*/ 2005269 w 2266526"/>
                <a:gd name="connsiteY24" fmla="*/ 1341120 h 1881052"/>
                <a:gd name="connsiteX25" fmla="*/ 1996560 w 2266526"/>
                <a:gd name="connsiteY25" fmla="*/ 1367246 h 1881052"/>
                <a:gd name="connsiteX26" fmla="*/ 1970434 w 2266526"/>
                <a:gd name="connsiteY26" fmla="*/ 1393372 h 1881052"/>
                <a:gd name="connsiteX27" fmla="*/ 1892057 w 2266526"/>
                <a:gd name="connsiteY27" fmla="*/ 1436914 h 1881052"/>
                <a:gd name="connsiteX28" fmla="*/ 1813680 w 2266526"/>
                <a:gd name="connsiteY28" fmla="*/ 1480457 h 1881052"/>
                <a:gd name="connsiteX29" fmla="*/ 1796263 w 2266526"/>
                <a:gd name="connsiteY29" fmla="*/ 1506583 h 1881052"/>
                <a:gd name="connsiteX30" fmla="*/ 1744012 w 2266526"/>
                <a:gd name="connsiteY30" fmla="*/ 1524000 h 1881052"/>
                <a:gd name="connsiteX31" fmla="*/ 1700469 w 2266526"/>
                <a:gd name="connsiteY31" fmla="*/ 1550126 h 1881052"/>
                <a:gd name="connsiteX32" fmla="*/ 1674343 w 2266526"/>
                <a:gd name="connsiteY32" fmla="*/ 1567543 h 1881052"/>
                <a:gd name="connsiteX33" fmla="*/ 1648217 w 2266526"/>
                <a:gd name="connsiteY33" fmla="*/ 1576252 h 1881052"/>
                <a:gd name="connsiteX34" fmla="*/ 1622092 w 2266526"/>
                <a:gd name="connsiteY34" fmla="*/ 1593669 h 1881052"/>
                <a:gd name="connsiteX35" fmla="*/ 1604674 w 2266526"/>
                <a:gd name="connsiteY35" fmla="*/ 1611086 h 1881052"/>
                <a:gd name="connsiteX36" fmla="*/ 1578549 w 2266526"/>
                <a:gd name="connsiteY36" fmla="*/ 1619794 h 1881052"/>
                <a:gd name="connsiteX37" fmla="*/ 1526297 w 2266526"/>
                <a:gd name="connsiteY37" fmla="*/ 1654629 h 1881052"/>
                <a:gd name="connsiteX38" fmla="*/ 1500172 w 2266526"/>
                <a:gd name="connsiteY38" fmla="*/ 1672046 h 1881052"/>
                <a:gd name="connsiteX39" fmla="*/ 1482754 w 2266526"/>
                <a:gd name="connsiteY39" fmla="*/ 1689463 h 1881052"/>
                <a:gd name="connsiteX40" fmla="*/ 1404377 w 2266526"/>
                <a:gd name="connsiteY40" fmla="*/ 1733006 h 1881052"/>
                <a:gd name="connsiteX41" fmla="*/ 1378252 w 2266526"/>
                <a:gd name="connsiteY41" fmla="*/ 1759132 h 1881052"/>
                <a:gd name="connsiteX42" fmla="*/ 1326000 w 2266526"/>
                <a:gd name="connsiteY42" fmla="*/ 1776549 h 1881052"/>
                <a:gd name="connsiteX43" fmla="*/ 1273749 w 2266526"/>
                <a:gd name="connsiteY43" fmla="*/ 1811383 h 1881052"/>
                <a:gd name="connsiteX44" fmla="*/ 1247623 w 2266526"/>
                <a:gd name="connsiteY44" fmla="*/ 1828800 h 1881052"/>
                <a:gd name="connsiteX45" fmla="*/ 1186663 w 2266526"/>
                <a:gd name="connsiteY45" fmla="*/ 1846217 h 1881052"/>
                <a:gd name="connsiteX46" fmla="*/ 942823 w 2266526"/>
                <a:gd name="connsiteY46" fmla="*/ 1846217 h 1881052"/>
                <a:gd name="connsiteX47" fmla="*/ 864446 w 2266526"/>
                <a:gd name="connsiteY47" fmla="*/ 1872343 h 1881052"/>
                <a:gd name="connsiteX48" fmla="*/ 838320 w 2266526"/>
                <a:gd name="connsiteY48" fmla="*/ 1881052 h 1881052"/>
                <a:gd name="connsiteX49" fmla="*/ 646732 w 2266526"/>
                <a:gd name="connsiteY49" fmla="*/ 1863634 h 1881052"/>
                <a:gd name="connsiteX50" fmla="*/ 620606 w 2266526"/>
                <a:gd name="connsiteY50" fmla="*/ 1854926 h 1881052"/>
                <a:gd name="connsiteX51" fmla="*/ 594480 w 2266526"/>
                <a:gd name="connsiteY51" fmla="*/ 1837509 h 1881052"/>
                <a:gd name="connsiteX52" fmla="*/ 568354 w 2266526"/>
                <a:gd name="connsiteY52" fmla="*/ 1793966 h 1881052"/>
                <a:gd name="connsiteX53" fmla="*/ 542229 w 2266526"/>
                <a:gd name="connsiteY53" fmla="*/ 1776549 h 1881052"/>
                <a:gd name="connsiteX54" fmla="*/ 489977 w 2266526"/>
                <a:gd name="connsiteY54" fmla="*/ 1724297 h 1881052"/>
                <a:gd name="connsiteX55" fmla="*/ 437726 w 2266526"/>
                <a:gd name="connsiteY55" fmla="*/ 1706880 h 1881052"/>
                <a:gd name="connsiteX56" fmla="*/ 411600 w 2266526"/>
                <a:gd name="connsiteY56" fmla="*/ 1689463 h 1881052"/>
                <a:gd name="connsiteX57" fmla="*/ 385474 w 2266526"/>
                <a:gd name="connsiteY57" fmla="*/ 1663337 h 1881052"/>
                <a:gd name="connsiteX58" fmla="*/ 350640 w 2266526"/>
                <a:gd name="connsiteY58" fmla="*/ 1654629 h 1881052"/>
                <a:gd name="connsiteX59" fmla="*/ 272263 w 2266526"/>
                <a:gd name="connsiteY59" fmla="*/ 1611086 h 1881052"/>
                <a:gd name="connsiteX60" fmla="*/ 220012 w 2266526"/>
                <a:gd name="connsiteY60" fmla="*/ 1576252 h 1881052"/>
                <a:gd name="connsiteX61" fmla="*/ 202594 w 2266526"/>
                <a:gd name="connsiteY61" fmla="*/ 1558834 h 1881052"/>
                <a:gd name="connsiteX62" fmla="*/ 185177 w 2266526"/>
                <a:gd name="connsiteY62" fmla="*/ 1532709 h 1881052"/>
                <a:gd name="connsiteX63" fmla="*/ 159052 w 2266526"/>
                <a:gd name="connsiteY63" fmla="*/ 1515292 h 1881052"/>
                <a:gd name="connsiteX64" fmla="*/ 150343 w 2266526"/>
                <a:gd name="connsiteY64" fmla="*/ 1489166 h 1881052"/>
                <a:gd name="connsiteX65" fmla="*/ 115509 w 2266526"/>
                <a:gd name="connsiteY65" fmla="*/ 1410789 h 1881052"/>
                <a:gd name="connsiteX66" fmla="*/ 89383 w 2266526"/>
                <a:gd name="connsiteY66" fmla="*/ 1297577 h 1881052"/>
                <a:gd name="connsiteX67" fmla="*/ 80674 w 2266526"/>
                <a:gd name="connsiteY67" fmla="*/ 1271452 h 1881052"/>
                <a:gd name="connsiteX68" fmla="*/ 63257 w 2266526"/>
                <a:gd name="connsiteY68" fmla="*/ 1193074 h 1881052"/>
                <a:gd name="connsiteX69" fmla="*/ 54549 w 2266526"/>
                <a:gd name="connsiteY69" fmla="*/ 1166949 h 1881052"/>
                <a:gd name="connsiteX70" fmla="*/ 28423 w 2266526"/>
                <a:gd name="connsiteY70" fmla="*/ 1071154 h 1881052"/>
                <a:gd name="connsiteX71" fmla="*/ 19714 w 2266526"/>
                <a:gd name="connsiteY71" fmla="*/ 1045029 h 1881052"/>
                <a:gd name="connsiteX72" fmla="*/ 11006 w 2266526"/>
                <a:gd name="connsiteY72" fmla="*/ 1018903 h 1881052"/>
                <a:gd name="connsiteX73" fmla="*/ 11006 w 2266526"/>
                <a:gd name="connsiteY73" fmla="*/ 783772 h 1881052"/>
                <a:gd name="connsiteX74" fmla="*/ 45840 w 2266526"/>
                <a:gd name="connsiteY74" fmla="*/ 705394 h 1881052"/>
                <a:gd name="connsiteX75" fmla="*/ 80674 w 2266526"/>
                <a:gd name="connsiteY75" fmla="*/ 583474 h 1881052"/>
                <a:gd name="connsiteX76" fmla="*/ 89383 w 2266526"/>
                <a:gd name="connsiteY76" fmla="*/ 557349 h 1881052"/>
                <a:gd name="connsiteX77" fmla="*/ 115509 w 2266526"/>
                <a:gd name="connsiteY77" fmla="*/ 452846 h 1881052"/>
                <a:gd name="connsiteX78" fmla="*/ 132926 w 2266526"/>
                <a:gd name="connsiteY78" fmla="*/ 400594 h 1881052"/>
                <a:gd name="connsiteX79" fmla="*/ 150343 w 2266526"/>
                <a:gd name="connsiteY79" fmla="*/ 374469 h 1881052"/>
                <a:gd name="connsiteX80" fmla="*/ 176469 w 2266526"/>
                <a:gd name="connsiteY80" fmla="*/ 322217 h 1881052"/>
                <a:gd name="connsiteX81" fmla="*/ 202594 w 2266526"/>
                <a:gd name="connsiteY81" fmla="*/ 304800 h 1881052"/>
                <a:gd name="connsiteX82" fmla="*/ 246137 w 2266526"/>
                <a:gd name="connsiteY82" fmla="*/ 269966 h 1881052"/>
                <a:gd name="connsiteX83" fmla="*/ 280972 w 2266526"/>
                <a:gd name="connsiteY83" fmla="*/ 226423 h 1881052"/>
                <a:gd name="connsiteX84" fmla="*/ 333223 w 2266526"/>
                <a:gd name="connsiteY84" fmla="*/ 191589 h 1881052"/>
                <a:gd name="connsiteX85" fmla="*/ 359349 w 2266526"/>
                <a:gd name="connsiteY85" fmla="*/ 174172 h 1881052"/>
                <a:gd name="connsiteX86" fmla="*/ 402892 w 2266526"/>
                <a:gd name="connsiteY86" fmla="*/ 139337 h 1881052"/>
                <a:gd name="connsiteX87" fmla="*/ 429017 w 2266526"/>
                <a:gd name="connsiteY87" fmla="*/ 130629 h 1881052"/>
                <a:gd name="connsiteX88" fmla="*/ 455143 w 2266526"/>
                <a:gd name="connsiteY88" fmla="*/ 113212 h 1881052"/>
                <a:gd name="connsiteX89" fmla="*/ 472560 w 2266526"/>
                <a:gd name="connsiteY89" fmla="*/ 95794 h 1881052"/>
                <a:gd name="connsiteX90" fmla="*/ 559646 w 2266526"/>
                <a:gd name="connsiteY90" fmla="*/ 87086 h 1881052"/>
                <a:gd name="connsiteX0" fmla="*/ 559646 w 2266526"/>
                <a:gd name="connsiteY0" fmla="*/ 87086 h 1881052"/>
                <a:gd name="connsiteX1" fmla="*/ 733817 w 2266526"/>
                <a:gd name="connsiteY1" fmla="*/ 60960 h 1881052"/>
                <a:gd name="connsiteX2" fmla="*/ 838320 w 2266526"/>
                <a:gd name="connsiteY2" fmla="*/ 26126 h 1881052"/>
                <a:gd name="connsiteX3" fmla="*/ 899280 w 2266526"/>
                <a:gd name="connsiteY3" fmla="*/ 8709 h 1881052"/>
                <a:gd name="connsiteX4" fmla="*/ 1282457 w 2266526"/>
                <a:gd name="connsiteY4" fmla="*/ 0 h 1881052"/>
                <a:gd name="connsiteX5" fmla="*/ 1456629 w 2266526"/>
                <a:gd name="connsiteY5" fmla="*/ 8709 h 1881052"/>
                <a:gd name="connsiteX6" fmla="*/ 1656382 w 2266526"/>
                <a:gd name="connsiteY6" fmla="*/ 71302 h 1881052"/>
                <a:gd name="connsiteX7" fmla="*/ 1854502 w 2266526"/>
                <a:gd name="connsiteY7" fmla="*/ 166007 h 1881052"/>
                <a:gd name="connsiteX8" fmla="*/ 1987852 w 2266526"/>
                <a:gd name="connsiteY8" fmla="*/ 269966 h 1881052"/>
                <a:gd name="connsiteX9" fmla="*/ 2101063 w 2266526"/>
                <a:gd name="connsiteY9" fmla="*/ 365760 h 1881052"/>
                <a:gd name="connsiteX10" fmla="*/ 2188149 w 2266526"/>
                <a:gd name="connsiteY10" fmla="*/ 487680 h 1881052"/>
                <a:gd name="connsiteX11" fmla="*/ 2249109 w 2266526"/>
                <a:gd name="connsiteY11" fmla="*/ 583474 h 1881052"/>
                <a:gd name="connsiteX12" fmla="*/ 2266526 w 2266526"/>
                <a:gd name="connsiteY12" fmla="*/ 836023 h 1881052"/>
                <a:gd name="connsiteX13" fmla="*/ 2249109 w 2266526"/>
                <a:gd name="connsiteY13" fmla="*/ 888274 h 1881052"/>
                <a:gd name="connsiteX14" fmla="*/ 2222983 w 2266526"/>
                <a:gd name="connsiteY14" fmla="*/ 940526 h 1881052"/>
                <a:gd name="connsiteX15" fmla="*/ 2196857 w 2266526"/>
                <a:gd name="connsiteY15" fmla="*/ 1001486 h 1881052"/>
                <a:gd name="connsiteX16" fmla="*/ 2179440 w 2266526"/>
                <a:gd name="connsiteY16" fmla="*/ 1053737 h 1881052"/>
                <a:gd name="connsiteX17" fmla="*/ 2162023 w 2266526"/>
                <a:gd name="connsiteY17" fmla="*/ 1079863 h 1881052"/>
                <a:gd name="connsiteX18" fmla="*/ 2153314 w 2266526"/>
                <a:gd name="connsiteY18" fmla="*/ 1105989 h 1881052"/>
                <a:gd name="connsiteX19" fmla="*/ 2109772 w 2266526"/>
                <a:gd name="connsiteY19" fmla="*/ 1158240 h 1881052"/>
                <a:gd name="connsiteX20" fmla="*/ 2101063 w 2266526"/>
                <a:gd name="connsiteY20" fmla="*/ 1184366 h 1881052"/>
                <a:gd name="connsiteX21" fmla="*/ 2083646 w 2266526"/>
                <a:gd name="connsiteY21" fmla="*/ 1210492 h 1881052"/>
                <a:gd name="connsiteX22" fmla="*/ 2066229 w 2266526"/>
                <a:gd name="connsiteY22" fmla="*/ 1262743 h 1881052"/>
                <a:gd name="connsiteX23" fmla="*/ 2005269 w 2266526"/>
                <a:gd name="connsiteY23" fmla="*/ 1341120 h 1881052"/>
                <a:gd name="connsiteX24" fmla="*/ 1996560 w 2266526"/>
                <a:gd name="connsiteY24" fmla="*/ 1367246 h 1881052"/>
                <a:gd name="connsiteX25" fmla="*/ 1970434 w 2266526"/>
                <a:gd name="connsiteY25" fmla="*/ 1393372 h 1881052"/>
                <a:gd name="connsiteX26" fmla="*/ 1892057 w 2266526"/>
                <a:gd name="connsiteY26" fmla="*/ 1436914 h 1881052"/>
                <a:gd name="connsiteX27" fmla="*/ 1813680 w 2266526"/>
                <a:gd name="connsiteY27" fmla="*/ 1480457 h 1881052"/>
                <a:gd name="connsiteX28" fmla="*/ 1796263 w 2266526"/>
                <a:gd name="connsiteY28" fmla="*/ 1506583 h 1881052"/>
                <a:gd name="connsiteX29" fmla="*/ 1744012 w 2266526"/>
                <a:gd name="connsiteY29" fmla="*/ 1524000 h 1881052"/>
                <a:gd name="connsiteX30" fmla="*/ 1700469 w 2266526"/>
                <a:gd name="connsiteY30" fmla="*/ 1550126 h 1881052"/>
                <a:gd name="connsiteX31" fmla="*/ 1674343 w 2266526"/>
                <a:gd name="connsiteY31" fmla="*/ 1567543 h 1881052"/>
                <a:gd name="connsiteX32" fmla="*/ 1648217 w 2266526"/>
                <a:gd name="connsiteY32" fmla="*/ 1576252 h 1881052"/>
                <a:gd name="connsiteX33" fmla="*/ 1622092 w 2266526"/>
                <a:gd name="connsiteY33" fmla="*/ 1593669 h 1881052"/>
                <a:gd name="connsiteX34" fmla="*/ 1604674 w 2266526"/>
                <a:gd name="connsiteY34" fmla="*/ 1611086 h 1881052"/>
                <a:gd name="connsiteX35" fmla="*/ 1578549 w 2266526"/>
                <a:gd name="connsiteY35" fmla="*/ 1619794 h 1881052"/>
                <a:gd name="connsiteX36" fmla="*/ 1526297 w 2266526"/>
                <a:gd name="connsiteY36" fmla="*/ 1654629 h 1881052"/>
                <a:gd name="connsiteX37" fmla="*/ 1500172 w 2266526"/>
                <a:gd name="connsiteY37" fmla="*/ 1672046 h 1881052"/>
                <a:gd name="connsiteX38" fmla="*/ 1482754 w 2266526"/>
                <a:gd name="connsiteY38" fmla="*/ 1689463 h 1881052"/>
                <a:gd name="connsiteX39" fmla="*/ 1404377 w 2266526"/>
                <a:gd name="connsiteY39" fmla="*/ 1733006 h 1881052"/>
                <a:gd name="connsiteX40" fmla="*/ 1378252 w 2266526"/>
                <a:gd name="connsiteY40" fmla="*/ 1759132 h 1881052"/>
                <a:gd name="connsiteX41" fmla="*/ 1326000 w 2266526"/>
                <a:gd name="connsiteY41" fmla="*/ 1776549 h 1881052"/>
                <a:gd name="connsiteX42" fmla="*/ 1273749 w 2266526"/>
                <a:gd name="connsiteY42" fmla="*/ 1811383 h 1881052"/>
                <a:gd name="connsiteX43" fmla="*/ 1247623 w 2266526"/>
                <a:gd name="connsiteY43" fmla="*/ 1828800 h 1881052"/>
                <a:gd name="connsiteX44" fmla="*/ 1186663 w 2266526"/>
                <a:gd name="connsiteY44" fmla="*/ 1846217 h 1881052"/>
                <a:gd name="connsiteX45" fmla="*/ 942823 w 2266526"/>
                <a:gd name="connsiteY45" fmla="*/ 1846217 h 1881052"/>
                <a:gd name="connsiteX46" fmla="*/ 864446 w 2266526"/>
                <a:gd name="connsiteY46" fmla="*/ 1872343 h 1881052"/>
                <a:gd name="connsiteX47" fmla="*/ 838320 w 2266526"/>
                <a:gd name="connsiteY47" fmla="*/ 1881052 h 1881052"/>
                <a:gd name="connsiteX48" fmla="*/ 646732 w 2266526"/>
                <a:gd name="connsiteY48" fmla="*/ 1863634 h 1881052"/>
                <a:gd name="connsiteX49" fmla="*/ 620606 w 2266526"/>
                <a:gd name="connsiteY49" fmla="*/ 1854926 h 1881052"/>
                <a:gd name="connsiteX50" fmla="*/ 594480 w 2266526"/>
                <a:gd name="connsiteY50" fmla="*/ 1837509 h 1881052"/>
                <a:gd name="connsiteX51" fmla="*/ 568354 w 2266526"/>
                <a:gd name="connsiteY51" fmla="*/ 1793966 h 1881052"/>
                <a:gd name="connsiteX52" fmla="*/ 542229 w 2266526"/>
                <a:gd name="connsiteY52" fmla="*/ 1776549 h 1881052"/>
                <a:gd name="connsiteX53" fmla="*/ 489977 w 2266526"/>
                <a:gd name="connsiteY53" fmla="*/ 1724297 h 1881052"/>
                <a:gd name="connsiteX54" fmla="*/ 437726 w 2266526"/>
                <a:gd name="connsiteY54" fmla="*/ 1706880 h 1881052"/>
                <a:gd name="connsiteX55" fmla="*/ 411600 w 2266526"/>
                <a:gd name="connsiteY55" fmla="*/ 1689463 h 1881052"/>
                <a:gd name="connsiteX56" fmla="*/ 385474 w 2266526"/>
                <a:gd name="connsiteY56" fmla="*/ 1663337 h 1881052"/>
                <a:gd name="connsiteX57" fmla="*/ 350640 w 2266526"/>
                <a:gd name="connsiteY57" fmla="*/ 1654629 h 1881052"/>
                <a:gd name="connsiteX58" fmla="*/ 272263 w 2266526"/>
                <a:gd name="connsiteY58" fmla="*/ 1611086 h 1881052"/>
                <a:gd name="connsiteX59" fmla="*/ 220012 w 2266526"/>
                <a:gd name="connsiteY59" fmla="*/ 1576252 h 1881052"/>
                <a:gd name="connsiteX60" fmla="*/ 202594 w 2266526"/>
                <a:gd name="connsiteY60" fmla="*/ 1558834 h 1881052"/>
                <a:gd name="connsiteX61" fmla="*/ 185177 w 2266526"/>
                <a:gd name="connsiteY61" fmla="*/ 1532709 h 1881052"/>
                <a:gd name="connsiteX62" fmla="*/ 159052 w 2266526"/>
                <a:gd name="connsiteY62" fmla="*/ 1515292 h 1881052"/>
                <a:gd name="connsiteX63" fmla="*/ 150343 w 2266526"/>
                <a:gd name="connsiteY63" fmla="*/ 1489166 h 1881052"/>
                <a:gd name="connsiteX64" fmla="*/ 115509 w 2266526"/>
                <a:gd name="connsiteY64" fmla="*/ 1410789 h 1881052"/>
                <a:gd name="connsiteX65" fmla="*/ 89383 w 2266526"/>
                <a:gd name="connsiteY65" fmla="*/ 1297577 h 1881052"/>
                <a:gd name="connsiteX66" fmla="*/ 80674 w 2266526"/>
                <a:gd name="connsiteY66" fmla="*/ 1271452 h 1881052"/>
                <a:gd name="connsiteX67" fmla="*/ 63257 w 2266526"/>
                <a:gd name="connsiteY67" fmla="*/ 1193074 h 1881052"/>
                <a:gd name="connsiteX68" fmla="*/ 54549 w 2266526"/>
                <a:gd name="connsiteY68" fmla="*/ 1166949 h 1881052"/>
                <a:gd name="connsiteX69" fmla="*/ 28423 w 2266526"/>
                <a:gd name="connsiteY69" fmla="*/ 1071154 h 1881052"/>
                <a:gd name="connsiteX70" fmla="*/ 19714 w 2266526"/>
                <a:gd name="connsiteY70" fmla="*/ 1045029 h 1881052"/>
                <a:gd name="connsiteX71" fmla="*/ 11006 w 2266526"/>
                <a:gd name="connsiteY71" fmla="*/ 1018903 h 1881052"/>
                <a:gd name="connsiteX72" fmla="*/ 11006 w 2266526"/>
                <a:gd name="connsiteY72" fmla="*/ 783772 h 1881052"/>
                <a:gd name="connsiteX73" fmla="*/ 45840 w 2266526"/>
                <a:gd name="connsiteY73" fmla="*/ 705394 h 1881052"/>
                <a:gd name="connsiteX74" fmla="*/ 80674 w 2266526"/>
                <a:gd name="connsiteY74" fmla="*/ 583474 h 1881052"/>
                <a:gd name="connsiteX75" fmla="*/ 89383 w 2266526"/>
                <a:gd name="connsiteY75" fmla="*/ 557349 h 1881052"/>
                <a:gd name="connsiteX76" fmla="*/ 115509 w 2266526"/>
                <a:gd name="connsiteY76" fmla="*/ 452846 h 1881052"/>
                <a:gd name="connsiteX77" fmla="*/ 132926 w 2266526"/>
                <a:gd name="connsiteY77" fmla="*/ 400594 h 1881052"/>
                <a:gd name="connsiteX78" fmla="*/ 150343 w 2266526"/>
                <a:gd name="connsiteY78" fmla="*/ 374469 h 1881052"/>
                <a:gd name="connsiteX79" fmla="*/ 176469 w 2266526"/>
                <a:gd name="connsiteY79" fmla="*/ 322217 h 1881052"/>
                <a:gd name="connsiteX80" fmla="*/ 202594 w 2266526"/>
                <a:gd name="connsiteY80" fmla="*/ 304800 h 1881052"/>
                <a:gd name="connsiteX81" fmla="*/ 246137 w 2266526"/>
                <a:gd name="connsiteY81" fmla="*/ 269966 h 1881052"/>
                <a:gd name="connsiteX82" fmla="*/ 280972 w 2266526"/>
                <a:gd name="connsiteY82" fmla="*/ 226423 h 1881052"/>
                <a:gd name="connsiteX83" fmla="*/ 333223 w 2266526"/>
                <a:gd name="connsiteY83" fmla="*/ 191589 h 1881052"/>
                <a:gd name="connsiteX84" fmla="*/ 359349 w 2266526"/>
                <a:gd name="connsiteY84" fmla="*/ 174172 h 1881052"/>
                <a:gd name="connsiteX85" fmla="*/ 402892 w 2266526"/>
                <a:gd name="connsiteY85" fmla="*/ 139337 h 1881052"/>
                <a:gd name="connsiteX86" fmla="*/ 429017 w 2266526"/>
                <a:gd name="connsiteY86" fmla="*/ 130629 h 1881052"/>
                <a:gd name="connsiteX87" fmla="*/ 455143 w 2266526"/>
                <a:gd name="connsiteY87" fmla="*/ 113212 h 1881052"/>
                <a:gd name="connsiteX88" fmla="*/ 472560 w 2266526"/>
                <a:gd name="connsiteY88" fmla="*/ 95794 h 1881052"/>
                <a:gd name="connsiteX89" fmla="*/ 559646 w 2266526"/>
                <a:gd name="connsiteY89" fmla="*/ 87086 h 1881052"/>
                <a:gd name="connsiteX0" fmla="*/ 559646 w 2266526"/>
                <a:gd name="connsiteY0" fmla="*/ 87086 h 1881052"/>
                <a:gd name="connsiteX1" fmla="*/ 733817 w 2266526"/>
                <a:gd name="connsiteY1" fmla="*/ 60960 h 1881052"/>
                <a:gd name="connsiteX2" fmla="*/ 838320 w 2266526"/>
                <a:gd name="connsiteY2" fmla="*/ 26126 h 1881052"/>
                <a:gd name="connsiteX3" fmla="*/ 899280 w 2266526"/>
                <a:gd name="connsiteY3" fmla="*/ 8709 h 1881052"/>
                <a:gd name="connsiteX4" fmla="*/ 1282457 w 2266526"/>
                <a:gd name="connsiteY4" fmla="*/ 0 h 1881052"/>
                <a:gd name="connsiteX5" fmla="*/ 1456629 w 2266526"/>
                <a:gd name="connsiteY5" fmla="*/ 8709 h 1881052"/>
                <a:gd name="connsiteX6" fmla="*/ 1656382 w 2266526"/>
                <a:gd name="connsiteY6" fmla="*/ 71302 h 1881052"/>
                <a:gd name="connsiteX7" fmla="*/ 1854502 w 2266526"/>
                <a:gd name="connsiteY7" fmla="*/ 166007 h 1881052"/>
                <a:gd name="connsiteX8" fmla="*/ 1987852 w 2266526"/>
                <a:gd name="connsiteY8" fmla="*/ 269966 h 1881052"/>
                <a:gd name="connsiteX9" fmla="*/ 2101063 w 2266526"/>
                <a:gd name="connsiteY9" fmla="*/ 365760 h 1881052"/>
                <a:gd name="connsiteX10" fmla="*/ 2188149 w 2266526"/>
                <a:gd name="connsiteY10" fmla="*/ 487680 h 1881052"/>
                <a:gd name="connsiteX11" fmla="*/ 2249109 w 2266526"/>
                <a:gd name="connsiteY11" fmla="*/ 583474 h 1881052"/>
                <a:gd name="connsiteX12" fmla="*/ 2266526 w 2266526"/>
                <a:gd name="connsiteY12" fmla="*/ 836023 h 1881052"/>
                <a:gd name="connsiteX13" fmla="*/ 2222983 w 2266526"/>
                <a:gd name="connsiteY13" fmla="*/ 940526 h 1881052"/>
                <a:gd name="connsiteX14" fmla="*/ 2196857 w 2266526"/>
                <a:gd name="connsiteY14" fmla="*/ 1001486 h 1881052"/>
                <a:gd name="connsiteX15" fmla="*/ 2179440 w 2266526"/>
                <a:gd name="connsiteY15" fmla="*/ 1053737 h 1881052"/>
                <a:gd name="connsiteX16" fmla="*/ 2162023 w 2266526"/>
                <a:gd name="connsiteY16" fmla="*/ 1079863 h 1881052"/>
                <a:gd name="connsiteX17" fmla="*/ 2153314 w 2266526"/>
                <a:gd name="connsiteY17" fmla="*/ 1105989 h 1881052"/>
                <a:gd name="connsiteX18" fmla="*/ 2109772 w 2266526"/>
                <a:gd name="connsiteY18" fmla="*/ 1158240 h 1881052"/>
                <a:gd name="connsiteX19" fmla="*/ 2101063 w 2266526"/>
                <a:gd name="connsiteY19" fmla="*/ 1184366 h 1881052"/>
                <a:gd name="connsiteX20" fmla="*/ 2083646 w 2266526"/>
                <a:gd name="connsiteY20" fmla="*/ 1210492 h 1881052"/>
                <a:gd name="connsiteX21" fmla="*/ 2066229 w 2266526"/>
                <a:gd name="connsiteY21" fmla="*/ 1262743 h 1881052"/>
                <a:gd name="connsiteX22" fmla="*/ 2005269 w 2266526"/>
                <a:gd name="connsiteY22" fmla="*/ 1341120 h 1881052"/>
                <a:gd name="connsiteX23" fmla="*/ 1996560 w 2266526"/>
                <a:gd name="connsiteY23" fmla="*/ 1367246 h 1881052"/>
                <a:gd name="connsiteX24" fmla="*/ 1970434 w 2266526"/>
                <a:gd name="connsiteY24" fmla="*/ 1393372 h 1881052"/>
                <a:gd name="connsiteX25" fmla="*/ 1892057 w 2266526"/>
                <a:gd name="connsiteY25" fmla="*/ 1436914 h 1881052"/>
                <a:gd name="connsiteX26" fmla="*/ 1813680 w 2266526"/>
                <a:gd name="connsiteY26" fmla="*/ 1480457 h 1881052"/>
                <a:gd name="connsiteX27" fmla="*/ 1796263 w 2266526"/>
                <a:gd name="connsiteY27" fmla="*/ 1506583 h 1881052"/>
                <a:gd name="connsiteX28" fmla="*/ 1744012 w 2266526"/>
                <a:gd name="connsiteY28" fmla="*/ 1524000 h 1881052"/>
                <a:gd name="connsiteX29" fmla="*/ 1700469 w 2266526"/>
                <a:gd name="connsiteY29" fmla="*/ 1550126 h 1881052"/>
                <a:gd name="connsiteX30" fmla="*/ 1674343 w 2266526"/>
                <a:gd name="connsiteY30" fmla="*/ 1567543 h 1881052"/>
                <a:gd name="connsiteX31" fmla="*/ 1648217 w 2266526"/>
                <a:gd name="connsiteY31" fmla="*/ 1576252 h 1881052"/>
                <a:gd name="connsiteX32" fmla="*/ 1622092 w 2266526"/>
                <a:gd name="connsiteY32" fmla="*/ 1593669 h 1881052"/>
                <a:gd name="connsiteX33" fmla="*/ 1604674 w 2266526"/>
                <a:gd name="connsiteY33" fmla="*/ 1611086 h 1881052"/>
                <a:gd name="connsiteX34" fmla="*/ 1578549 w 2266526"/>
                <a:gd name="connsiteY34" fmla="*/ 1619794 h 1881052"/>
                <a:gd name="connsiteX35" fmla="*/ 1526297 w 2266526"/>
                <a:gd name="connsiteY35" fmla="*/ 1654629 h 1881052"/>
                <a:gd name="connsiteX36" fmla="*/ 1500172 w 2266526"/>
                <a:gd name="connsiteY36" fmla="*/ 1672046 h 1881052"/>
                <a:gd name="connsiteX37" fmla="*/ 1482754 w 2266526"/>
                <a:gd name="connsiteY37" fmla="*/ 1689463 h 1881052"/>
                <a:gd name="connsiteX38" fmla="*/ 1404377 w 2266526"/>
                <a:gd name="connsiteY38" fmla="*/ 1733006 h 1881052"/>
                <a:gd name="connsiteX39" fmla="*/ 1378252 w 2266526"/>
                <a:gd name="connsiteY39" fmla="*/ 1759132 h 1881052"/>
                <a:gd name="connsiteX40" fmla="*/ 1326000 w 2266526"/>
                <a:gd name="connsiteY40" fmla="*/ 1776549 h 1881052"/>
                <a:gd name="connsiteX41" fmla="*/ 1273749 w 2266526"/>
                <a:gd name="connsiteY41" fmla="*/ 1811383 h 1881052"/>
                <a:gd name="connsiteX42" fmla="*/ 1247623 w 2266526"/>
                <a:gd name="connsiteY42" fmla="*/ 1828800 h 1881052"/>
                <a:gd name="connsiteX43" fmla="*/ 1186663 w 2266526"/>
                <a:gd name="connsiteY43" fmla="*/ 1846217 h 1881052"/>
                <a:gd name="connsiteX44" fmla="*/ 942823 w 2266526"/>
                <a:gd name="connsiteY44" fmla="*/ 1846217 h 1881052"/>
                <a:gd name="connsiteX45" fmla="*/ 864446 w 2266526"/>
                <a:gd name="connsiteY45" fmla="*/ 1872343 h 1881052"/>
                <a:gd name="connsiteX46" fmla="*/ 838320 w 2266526"/>
                <a:gd name="connsiteY46" fmla="*/ 1881052 h 1881052"/>
                <a:gd name="connsiteX47" fmla="*/ 646732 w 2266526"/>
                <a:gd name="connsiteY47" fmla="*/ 1863634 h 1881052"/>
                <a:gd name="connsiteX48" fmla="*/ 620606 w 2266526"/>
                <a:gd name="connsiteY48" fmla="*/ 1854926 h 1881052"/>
                <a:gd name="connsiteX49" fmla="*/ 594480 w 2266526"/>
                <a:gd name="connsiteY49" fmla="*/ 1837509 h 1881052"/>
                <a:gd name="connsiteX50" fmla="*/ 568354 w 2266526"/>
                <a:gd name="connsiteY50" fmla="*/ 1793966 h 1881052"/>
                <a:gd name="connsiteX51" fmla="*/ 542229 w 2266526"/>
                <a:gd name="connsiteY51" fmla="*/ 1776549 h 1881052"/>
                <a:gd name="connsiteX52" fmla="*/ 489977 w 2266526"/>
                <a:gd name="connsiteY52" fmla="*/ 1724297 h 1881052"/>
                <a:gd name="connsiteX53" fmla="*/ 437726 w 2266526"/>
                <a:gd name="connsiteY53" fmla="*/ 1706880 h 1881052"/>
                <a:gd name="connsiteX54" fmla="*/ 411600 w 2266526"/>
                <a:gd name="connsiteY54" fmla="*/ 1689463 h 1881052"/>
                <a:gd name="connsiteX55" fmla="*/ 385474 w 2266526"/>
                <a:gd name="connsiteY55" fmla="*/ 1663337 h 1881052"/>
                <a:gd name="connsiteX56" fmla="*/ 350640 w 2266526"/>
                <a:gd name="connsiteY56" fmla="*/ 1654629 h 1881052"/>
                <a:gd name="connsiteX57" fmla="*/ 272263 w 2266526"/>
                <a:gd name="connsiteY57" fmla="*/ 1611086 h 1881052"/>
                <a:gd name="connsiteX58" fmla="*/ 220012 w 2266526"/>
                <a:gd name="connsiteY58" fmla="*/ 1576252 h 1881052"/>
                <a:gd name="connsiteX59" fmla="*/ 202594 w 2266526"/>
                <a:gd name="connsiteY59" fmla="*/ 1558834 h 1881052"/>
                <a:gd name="connsiteX60" fmla="*/ 185177 w 2266526"/>
                <a:gd name="connsiteY60" fmla="*/ 1532709 h 1881052"/>
                <a:gd name="connsiteX61" fmla="*/ 159052 w 2266526"/>
                <a:gd name="connsiteY61" fmla="*/ 1515292 h 1881052"/>
                <a:gd name="connsiteX62" fmla="*/ 150343 w 2266526"/>
                <a:gd name="connsiteY62" fmla="*/ 1489166 h 1881052"/>
                <a:gd name="connsiteX63" fmla="*/ 115509 w 2266526"/>
                <a:gd name="connsiteY63" fmla="*/ 1410789 h 1881052"/>
                <a:gd name="connsiteX64" fmla="*/ 89383 w 2266526"/>
                <a:gd name="connsiteY64" fmla="*/ 1297577 h 1881052"/>
                <a:gd name="connsiteX65" fmla="*/ 80674 w 2266526"/>
                <a:gd name="connsiteY65" fmla="*/ 1271452 h 1881052"/>
                <a:gd name="connsiteX66" fmla="*/ 63257 w 2266526"/>
                <a:gd name="connsiteY66" fmla="*/ 1193074 h 1881052"/>
                <a:gd name="connsiteX67" fmla="*/ 54549 w 2266526"/>
                <a:gd name="connsiteY67" fmla="*/ 1166949 h 1881052"/>
                <a:gd name="connsiteX68" fmla="*/ 28423 w 2266526"/>
                <a:gd name="connsiteY68" fmla="*/ 1071154 h 1881052"/>
                <a:gd name="connsiteX69" fmla="*/ 19714 w 2266526"/>
                <a:gd name="connsiteY69" fmla="*/ 1045029 h 1881052"/>
                <a:gd name="connsiteX70" fmla="*/ 11006 w 2266526"/>
                <a:gd name="connsiteY70" fmla="*/ 1018903 h 1881052"/>
                <a:gd name="connsiteX71" fmla="*/ 11006 w 2266526"/>
                <a:gd name="connsiteY71" fmla="*/ 783772 h 1881052"/>
                <a:gd name="connsiteX72" fmla="*/ 45840 w 2266526"/>
                <a:gd name="connsiteY72" fmla="*/ 705394 h 1881052"/>
                <a:gd name="connsiteX73" fmla="*/ 80674 w 2266526"/>
                <a:gd name="connsiteY73" fmla="*/ 583474 h 1881052"/>
                <a:gd name="connsiteX74" fmla="*/ 89383 w 2266526"/>
                <a:gd name="connsiteY74" fmla="*/ 557349 h 1881052"/>
                <a:gd name="connsiteX75" fmla="*/ 115509 w 2266526"/>
                <a:gd name="connsiteY75" fmla="*/ 452846 h 1881052"/>
                <a:gd name="connsiteX76" fmla="*/ 132926 w 2266526"/>
                <a:gd name="connsiteY76" fmla="*/ 400594 h 1881052"/>
                <a:gd name="connsiteX77" fmla="*/ 150343 w 2266526"/>
                <a:gd name="connsiteY77" fmla="*/ 374469 h 1881052"/>
                <a:gd name="connsiteX78" fmla="*/ 176469 w 2266526"/>
                <a:gd name="connsiteY78" fmla="*/ 322217 h 1881052"/>
                <a:gd name="connsiteX79" fmla="*/ 202594 w 2266526"/>
                <a:gd name="connsiteY79" fmla="*/ 304800 h 1881052"/>
                <a:gd name="connsiteX80" fmla="*/ 246137 w 2266526"/>
                <a:gd name="connsiteY80" fmla="*/ 269966 h 1881052"/>
                <a:gd name="connsiteX81" fmla="*/ 280972 w 2266526"/>
                <a:gd name="connsiteY81" fmla="*/ 226423 h 1881052"/>
                <a:gd name="connsiteX82" fmla="*/ 333223 w 2266526"/>
                <a:gd name="connsiteY82" fmla="*/ 191589 h 1881052"/>
                <a:gd name="connsiteX83" fmla="*/ 359349 w 2266526"/>
                <a:gd name="connsiteY83" fmla="*/ 174172 h 1881052"/>
                <a:gd name="connsiteX84" fmla="*/ 402892 w 2266526"/>
                <a:gd name="connsiteY84" fmla="*/ 139337 h 1881052"/>
                <a:gd name="connsiteX85" fmla="*/ 429017 w 2266526"/>
                <a:gd name="connsiteY85" fmla="*/ 130629 h 1881052"/>
                <a:gd name="connsiteX86" fmla="*/ 455143 w 2266526"/>
                <a:gd name="connsiteY86" fmla="*/ 113212 h 1881052"/>
                <a:gd name="connsiteX87" fmla="*/ 472560 w 2266526"/>
                <a:gd name="connsiteY87" fmla="*/ 95794 h 1881052"/>
                <a:gd name="connsiteX88" fmla="*/ 559646 w 2266526"/>
                <a:gd name="connsiteY88" fmla="*/ 87086 h 1881052"/>
                <a:gd name="connsiteX0" fmla="*/ 559646 w 2266526"/>
                <a:gd name="connsiteY0" fmla="*/ 87086 h 1881052"/>
                <a:gd name="connsiteX1" fmla="*/ 733817 w 2266526"/>
                <a:gd name="connsiteY1" fmla="*/ 60960 h 1881052"/>
                <a:gd name="connsiteX2" fmla="*/ 838320 w 2266526"/>
                <a:gd name="connsiteY2" fmla="*/ 26126 h 1881052"/>
                <a:gd name="connsiteX3" fmla="*/ 899280 w 2266526"/>
                <a:gd name="connsiteY3" fmla="*/ 8709 h 1881052"/>
                <a:gd name="connsiteX4" fmla="*/ 1282457 w 2266526"/>
                <a:gd name="connsiteY4" fmla="*/ 0 h 1881052"/>
                <a:gd name="connsiteX5" fmla="*/ 1456629 w 2266526"/>
                <a:gd name="connsiteY5" fmla="*/ 8709 h 1881052"/>
                <a:gd name="connsiteX6" fmla="*/ 1656382 w 2266526"/>
                <a:gd name="connsiteY6" fmla="*/ 71302 h 1881052"/>
                <a:gd name="connsiteX7" fmla="*/ 1854502 w 2266526"/>
                <a:gd name="connsiteY7" fmla="*/ 166007 h 1881052"/>
                <a:gd name="connsiteX8" fmla="*/ 1987852 w 2266526"/>
                <a:gd name="connsiteY8" fmla="*/ 269966 h 1881052"/>
                <a:gd name="connsiteX9" fmla="*/ 2101063 w 2266526"/>
                <a:gd name="connsiteY9" fmla="*/ 365760 h 1881052"/>
                <a:gd name="connsiteX10" fmla="*/ 2188149 w 2266526"/>
                <a:gd name="connsiteY10" fmla="*/ 487680 h 1881052"/>
                <a:gd name="connsiteX11" fmla="*/ 2249109 w 2266526"/>
                <a:gd name="connsiteY11" fmla="*/ 583474 h 1881052"/>
                <a:gd name="connsiteX12" fmla="*/ 2266526 w 2266526"/>
                <a:gd name="connsiteY12" fmla="*/ 836023 h 1881052"/>
                <a:gd name="connsiteX13" fmla="*/ 2222983 w 2266526"/>
                <a:gd name="connsiteY13" fmla="*/ 940526 h 1881052"/>
                <a:gd name="connsiteX14" fmla="*/ 2179440 w 2266526"/>
                <a:gd name="connsiteY14" fmla="*/ 1053737 h 1881052"/>
                <a:gd name="connsiteX15" fmla="*/ 2162023 w 2266526"/>
                <a:gd name="connsiteY15" fmla="*/ 1079863 h 1881052"/>
                <a:gd name="connsiteX16" fmla="*/ 2153314 w 2266526"/>
                <a:gd name="connsiteY16" fmla="*/ 1105989 h 1881052"/>
                <a:gd name="connsiteX17" fmla="*/ 2109772 w 2266526"/>
                <a:gd name="connsiteY17" fmla="*/ 1158240 h 1881052"/>
                <a:gd name="connsiteX18" fmla="*/ 2101063 w 2266526"/>
                <a:gd name="connsiteY18" fmla="*/ 1184366 h 1881052"/>
                <a:gd name="connsiteX19" fmla="*/ 2083646 w 2266526"/>
                <a:gd name="connsiteY19" fmla="*/ 1210492 h 1881052"/>
                <a:gd name="connsiteX20" fmla="*/ 2066229 w 2266526"/>
                <a:gd name="connsiteY20" fmla="*/ 1262743 h 1881052"/>
                <a:gd name="connsiteX21" fmla="*/ 2005269 w 2266526"/>
                <a:gd name="connsiteY21" fmla="*/ 1341120 h 1881052"/>
                <a:gd name="connsiteX22" fmla="*/ 1996560 w 2266526"/>
                <a:gd name="connsiteY22" fmla="*/ 1367246 h 1881052"/>
                <a:gd name="connsiteX23" fmla="*/ 1970434 w 2266526"/>
                <a:gd name="connsiteY23" fmla="*/ 1393372 h 1881052"/>
                <a:gd name="connsiteX24" fmla="*/ 1892057 w 2266526"/>
                <a:gd name="connsiteY24" fmla="*/ 1436914 h 1881052"/>
                <a:gd name="connsiteX25" fmla="*/ 1813680 w 2266526"/>
                <a:gd name="connsiteY25" fmla="*/ 1480457 h 1881052"/>
                <a:gd name="connsiteX26" fmla="*/ 1796263 w 2266526"/>
                <a:gd name="connsiteY26" fmla="*/ 1506583 h 1881052"/>
                <a:gd name="connsiteX27" fmla="*/ 1744012 w 2266526"/>
                <a:gd name="connsiteY27" fmla="*/ 1524000 h 1881052"/>
                <a:gd name="connsiteX28" fmla="*/ 1700469 w 2266526"/>
                <a:gd name="connsiteY28" fmla="*/ 1550126 h 1881052"/>
                <a:gd name="connsiteX29" fmla="*/ 1674343 w 2266526"/>
                <a:gd name="connsiteY29" fmla="*/ 1567543 h 1881052"/>
                <a:gd name="connsiteX30" fmla="*/ 1648217 w 2266526"/>
                <a:gd name="connsiteY30" fmla="*/ 1576252 h 1881052"/>
                <a:gd name="connsiteX31" fmla="*/ 1622092 w 2266526"/>
                <a:gd name="connsiteY31" fmla="*/ 1593669 h 1881052"/>
                <a:gd name="connsiteX32" fmla="*/ 1604674 w 2266526"/>
                <a:gd name="connsiteY32" fmla="*/ 1611086 h 1881052"/>
                <a:gd name="connsiteX33" fmla="*/ 1578549 w 2266526"/>
                <a:gd name="connsiteY33" fmla="*/ 1619794 h 1881052"/>
                <a:gd name="connsiteX34" fmla="*/ 1526297 w 2266526"/>
                <a:gd name="connsiteY34" fmla="*/ 1654629 h 1881052"/>
                <a:gd name="connsiteX35" fmla="*/ 1500172 w 2266526"/>
                <a:gd name="connsiteY35" fmla="*/ 1672046 h 1881052"/>
                <a:gd name="connsiteX36" fmla="*/ 1482754 w 2266526"/>
                <a:gd name="connsiteY36" fmla="*/ 1689463 h 1881052"/>
                <a:gd name="connsiteX37" fmla="*/ 1404377 w 2266526"/>
                <a:gd name="connsiteY37" fmla="*/ 1733006 h 1881052"/>
                <a:gd name="connsiteX38" fmla="*/ 1378252 w 2266526"/>
                <a:gd name="connsiteY38" fmla="*/ 1759132 h 1881052"/>
                <a:gd name="connsiteX39" fmla="*/ 1326000 w 2266526"/>
                <a:gd name="connsiteY39" fmla="*/ 1776549 h 1881052"/>
                <a:gd name="connsiteX40" fmla="*/ 1273749 w 2266526"/>
                <a:gd name="connsiteY40" fmla="*/ 1811383 h 1881052"/>
                <a:gd name="connsiteX41" fmla="*/ 1247623 w 2266526"/>
                <a:gd name="connsiteY41" fmla="*/ 1828800 h 1881052"/>
                <a:gd name="connsiteX42" fmla="*/ 1186663 w 2266526"/>
                <a:gd name="connsiteY42" fmla="*/ 1846217 h 1881052"/>
                <a:gd name="connsiteX43" fmla="*/ 942823 w 2266526"/>
                <a:gd name="connsiteY43" fmla="*/ 1846217 h 1881052"/>
                <a:gd name="connsiteX44" fmla="*/ 864446 w 2266526"/>
                <a:gd name="connsiteY44" fmla="*/ 1872343 h 1881052"/>
                <a:gd name="connsiteX45" fmla="*/ 838320 w 2266526"/>
                <a:gd name="connsiteY45" fmla="*/ 1881052 h 1881052"/>
                <a:gd name="connsiteX46" fmla="*/ 646732 w 2266526"/>
                <a:gd name="connsiteY46" fmla="*/ 1863634 h 1881052"/>
                <a:gd name="connsiteX47" fmla="*/ 620606 w 2266526"/>
                <a:gd name="connsiteY47" fmla="*/ 1854926 h 1881052"/>
                <a:gd name="connsiteX48" fmla="*/ 594480 w 2266526"/>
                <a:gd name="connsiteY48" fmla="*/ 1837509 h 1881052"/>
                <a:gd name="connsiteX49" fmla="*/ 568354 w 2266526"/>
                <a:gd name="connsiteY49" fmla="*/ 1793966 h 1881052"/>
                <a:gd name="connsiteX50" fmla="*/ 542229 w 2266526"/>
                <a:gd name="connsiteY50" fmla="*/ 1776549 h 1881052"/>
                <a:gd name="connsiteX51" fmla="*/ 489977 w 2266526"/>
                <a:gd name="connsiteY51" fmla="*/ 1724297 h 1881052"/>
                <a:gd name="connsiteX52" fmla="*/ 437726 w 2266526"/>
                <a:gd name="connsiteY52" fmla="*/ 1706880 h 1881052"/>
                <a:gd name="connsiteX53" fmla="*/ 411600 w 2266526"/>
                <a:gd name="connsiteY53" fmla="*/ 1689463 h 1881052"/>
                <a:gd name="connsiteX54" fmla="*/ 385474 w 2266526"/>
                <a:gd name="connsiteY54" fmla="*/ 1663337 h 1881052"/>
                <a:gd name="connsiteX55" fmla="*/ 350640 w 2266526"/>
                <a:gd name="connsiteY55" fmla="*/ 1654629 h 1881052"/>
                <a:gd name="connsiteX56" fmla="*/ 272263 w 2266526"/>
                <a:gd name="connsiteY56" fmla="*/ 1611086 h 1881052"/>
                <a:gd name="connsiteX57" fmla="*/ 220012 w 2266526"/>
                <a:gd name="connsiteY57" fmla="*/ 1576252 h 1881052"/>
                <a:gd name="connsiteX58" fmla="*/ 202594 w 2266526"/>
                <a:gd name="connsiteY58" fmla="*/ 1558834 h 1881052"/>
                <a:gd name="connsiteX59" fmla="*/ 185177 w 2266526"/>
                <a:gd name="connsiteY59" fmla="*/ 1532709 h 1881052"/>
                <a:gd name="connsiteX60" fmla="*/ 159052 w 2266526"/>
                <a:gd name="connsiteY60" fmla="*/ 1515292 h 1881052"/>
                <a:gd name="connsiteX61" fmla="*/ 150343 w 2266526"/>
                <a:gd name="connsiteY61" fmla="*/ 1489166 h 1881052"/>
                <a:gd name="connsiteX62" fmla="*/ 115509 w 2266526"/>
                <a:gd name="connsiteY62" fmla="*/ 1410789 h 1881052"/>
                <a:gd name="connsiteX63" fmla="*/ 89383 w 2266526"/>
                <a:gd name="connsiteY63" fmla="*/ 1297577 h 1881052"/>
                <a:gd name="connsiteX64" fmla="*/ 80674 w 2266526"/>
                <a:gd name="connsiteY64" fmla="*/ 1271452 h 1881052"/>
                <a:gd name="connsiteX65" fmla="*/ 63257 w 2266526"/>
                <a:gd name="connsiteY65" fmla="*/ 1193074 h 1881052"/>
                <a:gd name="connsiteX66" fmla="*/ 54549 w 2266526"/>
                <a:gd name="connsiteY66" fmla="*/ 1166949 h 1881052"/>
                <a:gd name="connsiteX67" fmla="*/ 28423 w 2266526"/>
                <a:gd name="connsiteY67" fmla="*/ 1071154 h 1881052"/>
                <a:gd name="connsiteX68" fmla="*/ 19714 w 2266526"/>
                <a:gd name="connsiteY68" fmla="*/ 1045029 h 1881052"/>
                <a:gd name="connsiteX69" fmla="*/ 11006 w 2266526"/>
                <a:gd name="connsiteY69" fmla="*/ 1018903 h 1881052"/>
                <a:gd name="connsiteX70" fmla="*/ 11006 w 2266526"/>
                <a:gd name="connsiteY70" fmla="*/ 783772 h 1881052"/>
                <a:gd name="connsiteX71" fmla="*/ 45840 w 2266526"/>
                <a:gd name="connsiteY71" fmla="*/ 705394 h 1881052"/>
                <a:gd name="connsiteX72" fmla="*/ 80674 w 2266526"/>
                <a:gd name="connsiteY72" fmla="*/ 583474 h 1881052"/>
                <a:gd name="connsiteX73" fmla="*/ 89383 w 2266526"/>
                <a:gd name="connsiteY73" fmla="*/ 557349 h 1881052"/>
                <a:gd name="connsiteX74" fmla="*/ 115509 w 2266526"/>
                <a:gd name="connsiteY74" fmla="*/ 452846 h 1881052"/>
                <a:gd name="connsiteX75" fmla="*/ 132926 w 2266526"/>
                <a:gd name="connsiteY75" fmla="*/ 400594 h 1881052"/>
                <a:gd name="connsiteX76" fmla="*/ 150343 w 2266526"/>
                <a:gd name="connsiteY76" fmla="*/ 374469 h 1881052"/>
                <a:gd name="connsiteX77" fmla="*/ 176469 w 2266526"/>
                <a:gd name="connsiteY77" fmla="*/ 322217 h 1881052"/>
                <a:gd name="connsiteX78" fmla="*/ 202594 w 2266526"/>
                <a:gd name="connsiteY78" fmla="*/ 304800 h 1881052"/>
                <a:gd name="connsiteX79" fmla="*/ 246137 w 2266526"/>
                <a:gd name="connsiteY79" fmla="*/ 269966 h 1881052"/>
                <a:gd name="connsiteX80" fmla="*/ 280972 w 2266526"/>
                <a:gd name="connsiteY80" fmla="*/ 226423 h 1881052"/>
                <a:gd name="connsiteX81" fmla="*/ 333223 w 2266526"/>
                <a:gd name="connsiteY81" fmla="*/ 191589 h 1881052"/>
                <a:gd name="connsiteX82" fmla="*/ 359349 w 2266526"/>
                <a:gd name="connsiteY82" fmla="*/ 174172 h 1881052"/>
                <a:gd name="connsiteX83" fmla="*/ 402892 w 2266526"/>
                <a:gd name="connsiteY83" fmla="*/ 139337 h 1881052"/>
                <a:gd name="connsiteX84" fmla="*/ 429017 w 2266526"/>
                <a:gd name="connsiteY84" fmla="*/ 130629 h 1881052"/>
                <a:gd name="connsiteX85" fmla="*/ 455143 w 2266526"/>
                <a:gd name="connsiteY85" fmla="*/ 113212 h 1881052"/>
                <a:gd name="connsiteX86" fmla="*/ 472560 w 2266526"/>
                <a:gd name="connsiteY86" fmla="*/ 95794 h 1881052"/>
                <a:gd name="connsiteX87" fmla="*/ 559646 w 2266526"/>
                <a:gd name="connsiteY87" fmla="*/ 87086 h 1881052"/>
                <a:gd name="connsiteX0" fmla="*/ 559646 w 2266526"/>
                <a:gd name="connsiteY0" fmla="*/ 87086 h 1881052"/>
                <a:gd name="connsiteX1" fmla="*/ 733817 w 2266526"/>
                <a:gd name="connsiteY1" fmla="*/ 60960 h 1881052"/>
                <a:gd name="connsiteX2" fmla="*/ 838320 w 2266526"/>
                <a:gd name="connsiteY2" fmla="*/ 26126 h 1881052"/>
                <a:gd name="connsiteX3" fmla="*/ 899280 w 2266526"/>
                <a:gd name="connsiteY3" fmla="*/ 8709 h 1881052"/>
                <a:gd name="connsiteX4" fmla="*/ 1282457 w 2266526"/>
                <a:gd name="connsiteY4" fmla="*/ 0 h 1881052"/>
                <a:gd name="connsiteX5" fmla="*/ 1456629 w 2266526"/>
                <a:gd name="connsiteY5" fmla="*/ 8709 h 1881052"/>
                <a:gd name="connsiteX6" fmla="*/ 1656382 w 2266526"/>
                <a:gd name="connsiteY6" fmla="*/ 71302 h 1881052"/>
                <a:gd name="connsiteX7" fmla="*/ 1854502 w 2266526"/>
                <a:gd name="connsiteY7" fmla="*/ 166007 h 1881052"/>
                <a:gd name="connsiteX8" fmla="*/ 1987852 w 2266526"/>
                <a:gd name="connsiteY8" fmla="*/ 269966 h 1881052"/>
                <a:gd name="connsiteX9" fmla="*/ 2101063 w 2266526"/>
                <a:gd name="connsiteY9" fmla="*/ 365760 h 1881052"/>
                <a:gd name="connsiteX10" fmla="*/ 2188149 w 2266526"/>
                <a:gd name="connsiteY10" fmla="*/ 487680 h 1881052"/>
                <a:gd name="connsiteX11" fmla="*/ 2249109 w 2266526"/>
                <a:gd name="connsiteY11" fmla="*/ 583474 h 1881052"/>
                <a:gd name="connsiteX12" fmla="*/ 2266526 w 2266526"/>
                <a:gd name="connsiteY12" fmla="*/ 836023 h 1881052"/>
                <a:gd name="connsiteX13" fmla="*/ 2222983 w 2266526"/>
                <a:gd name="connsiteY13" fmla="*/ 940526 h 1881052"/>
                <a:gd name="connsiteX14" fmla="*/ 2179440 w 2266526"/>
                <a:gd name="connsiteY14" fmla="*/ 1053737 h 1881052"/>
                <a:gd name="connsiteX15" fmla="*/ 2162023 w 2266526"/>
                <a:gd name="connsiteY15" fmla="*/ 1079863 h 1881052"/>
                <a:gd name="connsiteX16" fmla="*/ 2109772 w 2266526"/>
                <a:gd name="connsiteY16" fmla="*/ 1158240 h 1881052"/>
                <a:gd name="connsiteX17" fmla="*/ 2101063 w 2266526"/>
                <a:gd name="connsiteY17" fmla="*/ 1184366 h 1881052"/>
                <a:gd name="connsiteX18" fmla="*/ 2083646 w 2266526"/>
                <a:gd name="connsiteY18" fmla="*/ 1210492 h 1881052"/>
                <a:gd name="connsiteX19" fmla="*/ 2066229 w 2266526"/>
                <a:gd name="connsiteY19" fmla="*/ 1262743 h 1881052"/>
                <a:gd name="connsiteX20" fmla="*/ 2005269 w 2266526"/>
                <a:gd name="connsiteY20" fmla="*/ 1341120 h 1881052"/>
                <a:gd name="connsiteX21" fmla="*/ 1996560 w 2266526"/>
                <a:gd name="connsiteY21" fmla="*/ 1367246 h 1881052"/>
                <a:gd name="connsiteX22" fmla="*/ 1970434 w 2266526"/>
                <a:gd name="connsiteY22" fmla="*/ 1393372 h 1881052"/>
                <a:gd name="connsiteX23" fmla="*/ 1892057 w 2266526"/>
                <a:gd name="connsiteY23" fmla="*/ 1436914 h 1881052"/>
                <a:gd name="connsiteX24" fmla="*/ 1813680 w 2266526"/>
                <a:gd name="connsiteY24" fmla="*/ 1480457 h 1881052"/>
                <a:gd name="connsiteX25" fmla="*/ 1796263 w 2266526"/>
                <a:gd name="connsiteY25" fmla="*/ 1506583 h 1881052"/>
                <a:gd name="connsiteX26" fmla="*/ 1744012 w 2266526"/>
                <a:gd name="connsiteY26" fmla="*/ 1524000 h 1881052"/>
                <a:gd name="connsiteX27" fmla="*/ 1700469 w 2266526"/>
                <a:gd name="connsiteY27" fmla="*/ 1550126 h 1881052"/>
                <a:gd name="connsiteX28" fmla="*/ 1674343 w 2266526"/>
                <a:gd name="connsiteY28" fmla="*/ 1567543 h 1881052"/>
                <a:gd name="connsiteX29" fmla="*/ 1648217 w 2266526"/>
                <a:gd name="connsiteY29" fmla="*/ 1576252 h 1881052"/>
                <a:gd name="connsiteX30" fmla="*/ 1622092 w 2266526"/>
                <a:gd name="connsiteY30" fmla="*/ 1593669 h 1881052"/>
                <a:gd name="connsiteX31" fmla="*/ 1604674 w 2266526"/>
                <a:gd name="connsiteY31" fmla="*/ 1611086 h 1881052"/>
                <a:gd name="connsiteX32" fmla="*/ 1578549 w 2266526"/>
                <a:gd name="connsiteY32" fmla="*/ 1619794 h 1881052"/>
                <a:gd name="connsiteX33" fmla="*/ 1526297 w 2266526"/>
                <a:gd name="connsiteY33" fmla="*/ 1654629 h 1881052"/>
                <a:gd name="connsiteX34" fmla="*/ 1500172 w 2266526"/>
                <a:gd name="connsiteY34" fmla="*/ 1672046 h 1881052"/>
                <a:gd name="connsiteX35" fmla="*/ 1482754 w 2266526"/>
                <a:gd name="connsiteY35" fmla="*/ 1689463 h 1881052"/>
                <a:gd name="connsiteX36" fmla="*/ 1404377 w 2266526"/>
                <a:gd name="connsiteY36" fmla="*/ 1733006 h 1881052"/>
                <a:gd name="connsiteX37" fmla="*/ 1378252 w 2266526"/>
                <a:gd name="connsiteY37" fmla="*/ 1759132 h 1881052"/>
                <a:gd name="connsiteX38" fmla="*/ 1326000 w 2266526"/>
                <a:gd name="connsiteY38" fmla="*/ 1776549 h 1881052"/>
                <a:gd name="connsiteX39" fmla="*/ 1273749 w 2266526"/>
                <a:gd name="connsiteY39" fmla="*/ 1811383 h 1881052"/>
                <a:gd name="connsiteX40" fmla="*/ 1247623 w 2266526"/>
                <a:gd name="connsiteY40" fmla="*/ 1828800 h 1881052"/>
                <a:gd name="connsiteX41" fmla="*/ 1186663 w 2266526"/>
                <a:gd name="connsiteY41" fmla="*/ 1846217 h 1881052"/>
                <a:gd name="connsiteX42" fmla="*/ 942823 w 2266526"/>
                <a:gd name="connsiteY42" fmla="*/ 1846217 h 1881052"/>
                <a:gd name="connsiteX43" fmla="*/ 864446 w 2266526"/>
                <a:gd name="connsiteY43" fmla="*/ 1872343 h 1881052"/>
                <a:gd name="connsiteX44" fmla="*/ 838320 w 2266526"/>
                <a:gd name="connsiteY44" fmla="*/ 1881052 h 1881052"/>
                <a:gd name="connsiteX45" fmla="*/ 646732 w 2266526"/>
                <a:gd name="connsiteY45" fmla="*/ 1863634 h 1881052"/>
                <a:gd name="connsiteX46" fmla="*/ 620606 w 2266526"/>
                <a:gd name="connsiteY46" fmla="*/ 1854926 h 1881052"/>
                <a:gd name="connsiteX47" fmla="*/ 594480 w 2266526"/>
                <a:gd name="connsiteY47" fmla="*/ 1837509 h 1881052"/>
                <a:gd name="connsiteX48" fmla="*/ 568354 w 2266526"/>
                <a:gd name="connsiteY48" fmla="*/ 1793966 h 1881052"/>
                <a:gd name="connsiteX49" fmla="*/ 542229 w 2266526"/>
                <a:gd name="connsiteY49" fmla="*/ 1776549 h 1881052"/>
                <a:gd name="connsiteX50" fmla="*/ 489977 w 2266526"/>
                <a:gd name="connsiteY50" fmla="*/ 1724297 h 1881052"/>
                <a:gd name="connsiteX51" fmla="*/ 437726 w 2266526"/>
                <a:gd name="connsiteY51" fmla="*/ 1706880 h 1881052"/>
                <a:gd name="connsiteX52" fmla="*/ 411600 w 2266526"/>
                <a:gd name="connsiteY52" fmla="*/ 1689463 h 1881052"/>
                <a:gd name="connsiteX53" fmla="*/ 385474 w 2266526"/>
                <a:gd name="connsiteY53" fmla="*/ 1663337 h 1881052"/>
                <a:gd name="connsiteX54" fmla="*/ 350640 w 2266526"/>
                <a:gd name="connsiteY54" fmla="*/ 1654629 h 1881052"/>
                <a:gd name="connsiteX55" fmla="*/ 272263 w 2266526"/>
                <a:gd name="connsiteY55" fmla="*/ 1611086 h 1881052"/>
                <a:gd name="connsiteX56" fmla="*/ 220012 w 2266526"/>
                <a:gd name="connsiteY56" fmla="*/ 1576252 h 1881052"/>
                <a:gd name="connsiteX57" fmla="*/ 202594 w 2266526"/>
                <a:gd name="connsiteY57" fmla="*/ 1558834 h 1881052"/>
                <a:gd name="connsiteX58" fmla="*/ 185177 w 2266526"/>
                <a:gd name="connsiteY58" fmla="*/ 1532709 h 1881052"/>
                <a:gd name="connsiteX59" fmla="*/ 159052 w 2266526"/>
                <a:gd name="connsiteY59" fmla="*/ 1515292 h 1881052"/>
                <a:gd name="connsiteX60" fmla="*/ 150343 w 2266526"/>
                <a:gd name="connsiteY60" fmla="*/ 1489166 h 1881052"/>
                <a:gd name="connsiteX61" fmla="*/ 115509 w 2266526"/>
                <a:gd name="connsiteY61" fmla="*/ 1410789 h 1881052"/>
                <a:gd name="connsiteX62" fmla="*/ 89383 w 2266526"/>
                <a:gd name="connsiteY62" fmla="*/ 1297577 h 1881052"/>
                <a:gd name="connsiteX63" fmla="*/ 80674 w 2266526"/>
                <a:gd name="connsiteY63" fmla="*/ 1271452 h 1881052"/>
                <a:gd name="connsiteX64" fmla="*/ 63257 w 2266526"/>
                <a:gd name="connsiteY64" fmla="*/ 1193074 h 1881052"/>
                <a:gd name="connsiteX65" fmla="*/ 54549 w 2266526"/>
                <a:gd name="connsiteY65" fmla="*/ 1166949 h 1881052"/>
                <a:gd name="connsiteX66" fmla="*/ 28423 w 2266526"/>
                <a:gd name="connsiteY66" fmla="*/ 1071154 h 1881052"/>
                <a:gd name="connsiteX67" fmla="*/ 19714 w 2266526"/>
                <a:gd name="connsiteY67" fmla="*/ 1045029 h 1881052"/>
                <a:gd name="connsiteX68" fmla="*/ 11006 w 2266526"/>
                <a:gd name="connsiteY68" fmla="*/ 1018903 h 1881052"/>
                <a:gd name="connsiteX69" fmla="*/ 11006 w 2266526"/>
                <a:gd name="connsiteY69" fmla="*/ 783772 h 1881052"/>
                <a:gd name="connsiteX70" fmla="*/ 45840 w 2266526"/>
                <a:gd name="connsiteY70" fmla="*/ 705394 h 1881052"/>
                <a:gd name="connsiteX71" fmla="*/ 80674 w 2266526"/>
                <a:gd name="connsiteY71" fmla="*/ 583474 h 1881052"/>
                <a:gd name="connsiteX72" fmla="*/ 89383 w 2266526"/>
                <a:gd name="connsiteY72" fmla="*/ 557349 h 1881052"/>
                <a:gd name="connsiteX73" fmla="*/ 115509 w 2266526"/>
                <a:gd name="connsiteY73" fmla="*/ 452846 h 1881052"/>
                <a:gd name="connsiteX74" fmla="*/ 132926 w 2266526"/>
                <a:gd name="connsiteY74" fmla="*/ 400594 h 1881052"/>
                <a:gd name="connsiteX75" fmla="*/ 150343 w 2266526"/>
                <a:gd name="connsiteY75" fmla="*/ 374469 h 1881052"/>
                <a:gd name="connsiteX76" fmla="*/ 176469 w 2266526"/>
                <a:gd name="connsiteY76" fmla="*/ 322217 h 1881052"/>
                <a:gd name="connsiteX77" fmla="*/ 202594 w 2266526"/>
                <a:gd name="connsiteY77" fmla="*/ 304800 h 1881052"/>
                <a:gd name="connsiteX78" fmla="*/ 246137 w 2266526"/>
                <a:gd name="connsiteY78" fmla="*/ 269966 h 1881052"/>
                <a:gd name="connsiteX79" fmla="*/ 280972 w 2266526"/>
                <a:gd name="connsiteY79" fmla="*/ 226423 h 1881052"/>
                <a:gd name="connsiteX80" fmla="*/ 333223 w 2266526"/>
                <a:gd name="connsiteY80" fmla="*/ 191589 h 1881052"/>
                <a:gd name="connsiteX81" fmla="*/ 359349 w 2266526"/>
                <a:gd name="connsiteY81" fmla="*/ 174172 h 1881052"/>
                <a:gd name="connsiteX82" fmla="*/ 402892 w 2266526"/>
                <a:gd name="connsiteY82" fmla="*/ 139337 h 1881052"/>
                <a:gd name="connsiteX83" fmla="*/ 429017 w 2266526"/>
                <a:gd name="connsiteY83" fmla="*/ 130629 h 1881052"/>
                <a:gd name="connsiteX84" fmla="*/ 455143 w 2266526"/>
                <a:gd name="connsiteY84" fmla="*/ 113212 h 1881052"/>
                <a:gd name="connsiteX85" fmla="*/ 472560 w 2266526"/>
                <a:gd name="connsiteY85" fmla="*/ 95794 h 1881052"/>
                <a:gd name="connsiteX86" fmla="*/ 559646 w 2266526"/>
                <a:gd name="connsiteY86" fmla="*/ 87086 h 1881052"/>
                <a:gd name="connsiteX0" fmla="*/ 559646 w 2266526"/>
                <a:gd name="connsiteY0" fmla="*/ 87086 h 1881052"/>
                <a:gd name="connsiteX1" fmla="*/ 733817 w 2266526"/>
                <a:gd name="connsiteY1" fmla="*/ 60960 h 1881052"/>
                <a:gd name="connsiteX2" fmla="*/ 838320 w 2266526"/>
                <a:gd name="connsiteY2" fmla="*/ 26126 h 1881052"/>
                <a:gd name="connsiteX3" fmla="*/ 899280 w 2266526"/>
                <a:gd name="connsiteY3" fmla="*/ 8709 h 1881052"/>
                <a:gd name="connsiteX4" fmla="*/ 1282457 w 2266526"/>
                <a:gd name="connsiteY4" fmla="*/ 0 h 1881052"/>
                <a:gd name="connsiteX5" fmla="*/ 1456629 w 2266526"/>
                <a:gd name="connsiteY5" fmla="*/ 8709 h 1881052"/>
                <a:gd name="connsiteX6" fmla="*/ 1656382 w 2266526"/>
                <a:gd name="connsiteY6" fmla="*/ 71302 h 1881052"/>
                <a:gd name="connsiteX7" fmla="*/ 1854502 w 2266526"/>
                <a:gd name="connsiteY7" fmla="*/ 166007 h 1881052"/>
                <a:gd name="connsiteX8" fmla="*/ 1987852 w 2266526"/>
                <a:gd name="connsiteY8" fmla="*/ 269966 h 1881052"/>
                <a:gd name="connsiteX9" fmla="*/ 2101063 w 2266526"/>
                <a:gd name="connsiteY9" fmla="*/ 365760 h 1881052"/>
                <a:gd name="connsiteX10" fmla="*/ 2188149 w 2266526"/>
                <a:gd name="connsiteY10" fmla="*/ 487680 h 1881052"/>
                <a:gd name="connsiteX11" fmla="*/ 2249109 w 2266526"/>
                <a:gd name="connsiteY11" fmla="*/ 583474 h 1881052"/>
                <a:gd name="connsiteX12" fmla="*/ 2266526 w 2266526"/>
                <a:gd name="connsiteY12" fmla="*/ 836023 h 1881052"/>
                <a:gd name="connsiteX13" fmla="*/ 2222983 w 2266526"/>
                <a:gd name="connsiteY13" fmla="*/ 940526 h 1881052"/>
                <a:gd name="connsiteX14" fmla="*/ 2179440 w 2266526"/>
                <a:gd name="connsiteY14" fmla="*/ 1053737 h 1881052"/>
                <a:gd name="connsiteX15" fmla="*/ 2109772 w 2266526"/>
                <a:gd name="connsiteY15" fmla="*/ 1158240 h 1881052"/>
                <a:gd name="connsiteX16" fmla="*/ 2101063 w 2266526"/>
                <a:gd name="connsiteY16" fmla="*/ 1184366 h 1881052"/>
                <a:gd name="connsiteX17" fmla="*/ 2083646 w 2266526"/>
                <a:gd name="connsiteY17" fmla="*/ 1210492 h 1881052"/>
                <a:gd name="connsiteX18" fmla="*/ 2066229 w 2266526"/>
                <a:gd name="connsiteY18" fmla="*/ 1262743 h 1881052"/>
                <a:gd name="connsiteX19" fmla="*/ 2005269 w 2266526"/>
                <a:gd name="connsiteY19" fmla="*/ 1341120 h 1881052"/>
                <a:gd name="connsiteX20" fmla="*/ 1996560 w 2266526"/>
                <a:gd name="connsiteY20" fmla="*/ 1367246 h 1881052"/>
                <a:gd name="connsiteX21" fmla="*/ 1970434 w 2266526"/>
                <a:gd name="connsiteY21" fmla="*/ 1393372 h 1881052"/>
                <a:gd name="connsiteX22" fmla="*/ 1892057 w 2266526"/>
                <a:gd name="connsiteY22" fmla="*/ 1436914 h 1881052"/>
                <a:gd name="connsiteX23" fmla="*/ 1813680 w 2266526"/>
                <a:gd name="connsiteY23" fmla="*/ 1480457 h 1881052"/>
                <a:gd name="connsiteX24" fmla="*/ 1796263 w 2266526"/>
                <a:gd name="connsiteY24" fmla="*/ 1506583 h 1881052"/>
                <a:gd name="connsiteX25" fmla="*/ 1744012 w 2266526"/>
                <a:gd name="connsiteY25" fmla="*/ 1524000 h 1881052"/>
                <a:gd name="connsiteX26" fmla="*/ 1700469 w 2266526"/>
                <a:gd name="connsiteY26" fmla="*/ 1550126 h 1881052"/>
                <a:gd name="connsiteX27" fmla="*/ 1674343 w 2266526"/>
                <a:gd name="connsiteY27" fmla="*/ 1567543 h 1881052"/>
                <a:gd name="connsiteX28" fmla="*/ 1648217 w 2266526"/>
                <a:gd name="connsiteY28" fmla="*/ 1576252 h 1881052"/>
                <a:gd name="connsiteX29" fmla="*/ 1622092 w 2266526"/>
                <a:gd name="connsiteY29" fmla="*/ 1593669 h 1881052"/>
                <a:gd name="connsiteX30" fmla="*/ 1604674 w 2266526"/>
                <a:gd name="connsiteY30" fmla="*/ 1611086 h 1881052"/>
                <a:gd name="connsiteX31" fmla="*/ 1578549 w 2266526"/>
                <a:gd name="connsiteY31" fmla="*/ 1619794 h 1881052"/>
                <a:gd name="connsiteX32" fmla="*/ 1526297 w 2266526"/>
                <a:gd name="connsiteY32" fmla="*/ 1654629 h 1881052"/>
                <a:gd name="connsiteX33" fmla="*/ 1500172 w 2266526"/>
                <a:gd name="connsiteY33" fmla="*/ 1672046 h 1881052"/>
                <a:gd name="connsiteX34" fmla="*/ 1482754 w 2266526"/>
                <a:gd name="connsiteY34" fmla="*/ 1689463 h 1881052"/>
                <a:gd name="connsiteX35" fmla="*/ 1404377 w 2266526"/>
                <a:gd name="connsiteY35" fmla="*/ 1733006 h 1881052"/>
                <a:gd name="connsiteX36" fmla="*/ 1378252 w 2266526"/>
                <a:gd name="connsiteY36" fmla="*/ 1759132 h 1881052"/>
                <a:gd name="connsiteX37" fmla="*/ 1326000 w 2266526"/>
                <a:gd name="connsiteY37" fmla="*/ 1776549 h 1881052"/>
                <a:gd name="connsiteX38" fmla="*/ 1273749 w 2266526"/>
                <a:gd name="connsiteY38" fmla="*/ 1811383 h 1881052"/>
                <a:gd name="connsiteX39" fmla="*/ 1247623 w 2266526"/>
                <a:gd name="connsiteY39" fmla="*/ 1828800 h 1881052"/>
                <a:gd name="connsiteX40" fmla="*/ 1186663 w 2266526"/>
                <a:gd name="connsiteY40" fmla="*/ 1846217 h 1881052"/>
                <a:gd name="connsiteX41" fmla="*/ 942823 w 2266526"/>
                <a:gd name="connsiteY41" fmla="*/ 1846217 h 1881052"/>
                <a:gd name="connsiteX42" fmla="*/ 864446 w 2266526"/>
                <a:gd name="connsiteY42" fmla="*/ 1872343 h 1881052"/>
                <a:gd name="connsiteX43" fmla="*/ 838320 w 2266526"/>
                <a:gd name="connsiteY43" fmla="*/ 1881052 h 1881052"/>
                <a:gd name="connsiteX44" fmla="*/ 646732 w 2266526"/>
                <a:gd name="connsiteY44" fmla="*/ 1863634 h 1881052"/>
                <a:gd name="connsiteX45" fmla="*/ 620606 w 2266526"/>
                <a:gd name="connsiteY45" fmla="*/ 1854926 h 1881052"/>
                <a:gd name="connsiteX46" fmla="*/ 594480 w 2266526"/>
                <a:gd name="connsiteY46" fmla="*/ 1837509 h 1881052"/>
                <a:gd name="connsiteX47" fmla="*/ 568354 w 2266526"/>
                <a:gd name="connsiteY47" fmla="*/ 1793966 h 1881052"/>
                <a:gd name="connsiteX48" fmla="*/ 542229 w 2266526"/>
                <a:gd name="connsiteY48" fmla="*/ 1776549 h 1881052"/>
                <a:gd name="connsiteX49" fmla="*/ 489977 w 2266526"/>
                <a:gd name="connsiteY49" fmla="*/ 1724297 h 1881052"/>
                <a:gd name="connsiteX50" fmla="*/ 437726 w 2266526"/>
                <a:gd name="connsiteY50" fmla="*/ 1706880 h 1881052"/>
                <a:gd name="connsiteX51" fmla="*/ 411600 w 2266526"/>
                <a:gd name="connsiteY51" fmla="*/ 1689463 h 1881052"/>
                <a:gd name="connsiteX52" fmla="*/ 385474 w 2266526"/>
                <a:gd name="connsiteY52" fmla="*/ 1663337 h 1881052"/>
                <a:gd name="connsiteX53" fmla="*/ 350640 w 2266526"/>
                <a:gd name="connsiteY53" fmla="*/ 1654629 h 1881052"/>
                <a:gd name="connsiteX54" fmla="*/ 272263 w 2266526"/>
                <a:gd name="connsiteY54" fmla="*/ 1611086 h 1881052"/>
                <a:gd name="connsiteX55" fmla="*/ 220012 w 2266526"/>
                <a:gd name="connsiteY55" fmla="*/ 1576252 h 1881052"/>
                <a:gd name="connsiteX56" fmla="*/ 202594 w 2266526"/>
                <a:gd name="connsiteY56" fmla="*/ 1558834 h 1881052"/>
                <a:gd name="connsiteX57" fmla="*/ 185177 w 2266526"/>
                <a:gd name="connsiteY57" fmla="*/ 1532709 h 1881052"/>
                <a:gd name="connsiteX58" fmla="*/ 159052 w 2266526"/>
                <a:gd name="connsiteY58" fmla="*/ 1515292 h 1881052"/>
                <a:gd name="connsiteX59" fmla="*/ 150343 w 2266526"/>
                <a:gd name="connsiteY59" fmla="*/ 1489166 h 1881052"/>
                <a:gd name="connsiteX60" fmla="*/ 115509 w 2266526"/>
                <a:gd name="connsiteY60" fmla="*/ 1410789 h 1881052"/>
                <a:gd name="connsiteX61" fmla="*/ 89383 w 2266526"/>
                <a:gd name="connsiteY61" fmla="*/ 1297577 h 1881052"/>
                <a:gd name="connsiteX62" fmla="*/ 80674 w 2266526"/>
                <a:gd name="connsiteY62" fmla="*/ 1271452 h 1881052"/>
                <a:gd name="connsiteX63" fmla="*/ 63257 w 2266526"/>
                <a:gd name="connsiteY63" fmla="*/ 1193074 h 1881052"/>
                <a:gd name="connsiteX64" fmla="*/ 54549 w 2266526"/>
                <a:gd name="connsiteY64" fmla="*/ 1166949 h 1881052"/>
                <a:gd name="connsiteX65" fmla="*/ 28423 w 2266526"/>
                <a:gd name="connsiteY65" fmla="*/ 1071154 h 1881052"/>
                <a:gd name="connsiteX66" fmla="*/ 19714 w 2266526"/>
                <a:gd name="connsiteY66" fmla="*/ 1045029 h 1881052"/>
                <a:gd name="connsiteX67" fmla="*/ 11006 w 2266526"/>
                <a:gd name="connsiteY67" fmla="*/ 1018903 h 1881052"/>
                <a:gd name="connsiteX68" fmla="*/ 11006 w 2266526"/>
                <a:gd name="connsiteY68" fmla="*/ 783772 h 1881052"/>
                <a:gd name="connsiteX69" fmla="*/ 45840 w 2266526"/>
                <a:gd name="connsiteY69" fmla="*/ 705394 h 1881052"/>
                <a:gd name="connsiteX70" fmla="*/ 80674 w 2266526"/>
                <a:gd name="connsiteY70" fmla="*/ 583474 h 1881052"/>
                <a:gd name="connsiteX71" fmla="*/ 89383 w 2266526"/>
                <a:gd name="connsiteY71" fmla="*/ 557349 h 1881052"/>
                <a:gd name="connsiteX72" fmla="*/ 115509 w 2266526"/>
                <a:gd name="connsiteY72" fmla="*/ 452846 h 1881052"/>
                <a:gd name="connsiteX73" fmla="*/ 132926 w 2266526"/>
                <a:gd name="connsiteY73" fmla="*/ 400594 h 1881052"/>
                <a:gd name="connsiteX74" fmla="*/ 150343 w 2266526"/>
                <a:gd name="connsiteY74" fmla="*/ 374469 h 1881052"/>
                <a:gd name="connsiteX75" fmla="*/ 176469 w 2266526"/>
                <a:gd name="connsiteY75" fmla="*/ 322217 h 1881052"/>
                <a:gd name="connsiteX76" fmla="*/ 202594 w 2266526"/>
                <a:gd name="connsiteY76" fmla="*/ 304800 h 1881052"/>
                <a:gd name="connsiteX77" fmla="*/ 246137 w 2266526"/>
                <a:gd name="connsiteY77" fmla="*/ 269966 h 1881052"/>
                <a:gd name="connsiteX78" fmla="*/ 280972 w 2266526"/>
                <a:gd name="connsiteY78" fmla="*/ 226423 h 1881052"/>
                <a:gd name="connsiteX79" fmla="*/ 333223 w 2266526"/>
                <a:gd name="connsiteY79" fmla="*/ 191589 h 1881052"/>
                <a:gd name="connsiteX80" fmla="*/ 359349 w 2266526"/>
                <a:gd name="connsiteY80" fmla="*/ 174172 h 1881052"/>
                <a:gd name="connsiteX81" fmla="*/ 402892 w 2266526"/>
                <a:gd name="connsiteY81" fmla="*/ 139337 h 1881052"/>
                <a:gd name="connsiteX82" fmla="*/ 429017 w 2266526"/>
                <a:gd name="connsiteY82" fmla="*/ 130629 h 1881052"/>
                <a:gd name="connsiteX83" fmla="*/ 455143 w 2266526"/>
                <a:gd name="connsiteY83" fmla="*/ 113212 h 1881052"/>
                <a:gd name="connsiteX84" fmla="*/ 472560 w 2266526"/>
                <a:gd name="connsiteY84" fmla="*/ 95794 h 1881052"/>
                <a:gd name="connsiteX85" fmla="*/ 559646 w 2266526"/>
                <a:gd name="connsiteY85" fmla="*/ 87086 h 1881052"/>
                <a:gd name="connsiteX0" fmla="*/ 559646 w 2266526"/>
                <a:gd name="connsiteY0" fmla="*/ 87086 h 1881052"/>
                <a:gd name="connsiteX1" fmla="*/ 733817 w 2266526"/>
                <a:gd name="connsiteY1" fmla="*/ 60960 h 1881052"/>
                <a:gd name="connsiteX2" fmla="*/ 838320 w 2266526"/>
                <a:gd name="connsiteY2" fmla="*/ 26126 h 1881052"/>
                <a:gd name="connsiteX3" fmla="*/ 899280 w 2266526"/>
                <a:gd name="connsiteY3" fmla="*/ 8709 h 1881052"/>
                <a:gd name="connsiteX4" fmla="*/ 1282457 w 2266526"/>
                <a:gd name="connsiteY4" fmla="*/ 0 h 1881052"/>
                <a:gd name="connsiteX5" fmla="*/ 1456629 w 2266526"/>
                <a:gd name="connsiteY5" fmla="*/ 8709 h 1881052"/>
                <a:gd name="connsiteX6" fmla="*/ 1656382 w 2266526"/>
                <a:gd name="connsiteY6" fmla="*/ 71302 h 1881052"/>
                <a:gd name="connsiteX7" fmla="*/ 1854502 w 2266526"/>
                <a:gd name="connsiteY7" fmla="*/ 166007 h 1881052"/>
                <a:gd name="connsiteX8" fmla="*/ 1987852 w 2266526"/>
                <a:gd name="connsiteY8" fmla="*/ 269966 h 1881052"/>
                <a:gd name="connsiteX9" fmla="*/ 2101063 w 2266526"/>
                <a:gd name="connsiteY9" fmla="*/ 365760 h 1881052"/>
                <a:gd name="connsiteX10" fmla="*/ 2188149 w 2266526"/>
                <a:gd name="connsiteY10" fmla="*/ 487680 h 1881052"/>
                <a:gd name="connsiteX11" fmla="*/ 2249109 w 2266526"/>
                <a:gd name="connsiteY11" fmla="*/ 583474 h 1881052"/>
                <a:gd name="connsiteX12" fmla="*/ 2266526 w 2266526"/>
                <a:gd name="connsiteY12" fmla="*/ 836023 h 1881052"/>
                <a:gd name="connsiteX13" fmla="*/ 2222983 w 2266526"/>
                <a:gd name="connsiteY13" fmla="*/ 940526 h 1881052"/>
                <a:gd name="connsiteX14" fmla="*/ 2179440 w 2266526"/>
                <a:gd name="connsiteY14" fmla="*/ 1053737 h 1881052"/>
                <a:gd name="connsiteX15" fmla="*/ 2109772 w 2266526"/>
                <a:gd name="connsiteY15" fmla="*/ 1158240 h 1881052"/>
                <a:gd name="connsiteX16" fmla="*/ 2101063 w 2266526"/>
                <a:gd name="connsiteY16" fmla="*/ 1184366 h 1881052"/>
                <a:gd name="connsiteX17" fmla="*/ 2066229 w 2266526"/>
                <a:gd name="connsiteY17" fmla="*/ 1262743 h 1881052"/>
                <a:gd name="connsiteX18" fmla="*/ 2005269 w 2266526"/>
                <a:gd name="connsiteY18" fmla="*/ 1341120 h 1881052"/>
                <a:gd name="connsiteX19" fmla="*/ 1996560 w 2266526"/>
                <a:gd name="connsiteY19" fmla="*/ 1367246 h 1881052"/>
                <a:gd name="connsiteX20" fmla="*/ 1970434 w 2266526"/>
                <a:gd name="connsiteY20" fmla="*/ 1393372 h 1881052"/>
                <a:gd name="connsiteX21" fmla="*/ 1892057 w 2266526"/>
                <a:gd name="connsiteY21" fmla="*/ 1436914 h 1881052"/>
                <a:gd name="connsiteX22" fmla="*/ 1813680 w 2266526"/>
                <a:gd name="connsiteY22" fmla="*/ 1480457 h 1881052"/>
                <a:gd name="connsiteX23" fmla="*/ 1796263 w 2266526"/>
                <a:gd name="connsiteY23" fmla="*/ 1506583 h 1881052"/>
                <a:gd name="connsiteX24" fmla="*/ 1744012 w 2266526"/>
                <a:gd name="connsiteY24" fmla="*/ 1524000 h 1881052"/>
                <a:gd name="connsiteX25" fmla="*/ 1700469 w 2266526"/>
                <a:gd name="connsiteY25" fmla="*/ 1550126 h 1881052"/>
                <a:gd name="connsiteX26" fmla="*/ 1674343 w 2266526"/>
                <a:gd name="connsiteY26" fmla="*/ 1567543 h 1881052"/>
                <a:gd name="connsiteX27" fmla="*/ 1648217 w 2266526"/>
                <a:gd name="connsiteY27" fmla="*/ 1576252 h 1881052"/>
                <a:gd name="connsiteX28" fmla="*/ 1622092 w 2266526"/>
                <a:gd name="connsiteY28" fmla="*/ 1593669 h 1881052"/>
                <a:gd name="connsiteX29" fmla="*/ 1604674 w 2266526"/>
                <a:gd name="connsiteY29" fmla="*/ 1611086 h 1881052"/>
                <a:gd name="connsiteX30" fmla="*/ 1578549 w 2266526"/>
                <a:gd name="connsiteY30" fmla="*/ 1619794 h 1881052"/>
                <a:gd name="connsiteX31" fmla="*/ 1526297 w 2266526"/>
                <a:gd name="connsiteY31" fmla="*/ 1654629 h 1881052"/>
                <a:gd name="connsiteX32" fmla="*/ 1500172 w 2266526"/>
                <a:gd name="connsiteY32" fmla="*/ 1672046 h 1881052"/>
                <a:gd name="connsiteX33" fmla="*/ 1482754 w 2266526"/>
                <a:gd name="connsiteY33" fmla="*/ 1689463 h 1881052"/>
                <a:gd name="connsiteX34" fmla="*/ 1404377 w 2266526"/>
                <a:gd name="connsiteY34" fmla="*/ 1733006 h 1881052"/>
                <a:gd name="connsiteX35" fmla="*/ 1378252 w 2266526"/>
                <a:gd name="connsiteY35" fmla="*/ 1759132 h 1881052"/>
                <a:gd name="connsiteX36" fmla="*/ 1326000 w 2266526"/>
                <a:gd name="connsiteY36" fmla="*/ 1776549 h 1881052"/>
                <a:gd name="connsiteX37" fmla="*/ 1273749 w 2266526"/>
                <a:gd name="connsiteY37" fmla="*/ 1811383 h 1881052"/>
                <a:gd name="connsiteX38" fmla="*/ 1247623 w 2266526"/>
                <a:gd name="connsiteY38" fmla="*/ 1828800 h 1881052"/>
                <a:gd name="connsiteX39" fmla="*/ 1186663 w 2266526"/>
                <a:gd name="connsiteY39" fmla="*/ 1846217 h 1881052"/>
                <a:gd name="connsiteX40" fmla="*/ 942823 w 2266526"/>
                <a:gd name="connsiteY40" fmla="*/ 1846217 h 1881052"/>
                <a:gd name="connsiteX41" fmla="*/ 864446 w 2266526"/>
                <a:gd name="connsiteY41" fmla="*/ 1872343 h 1881052"/>
                <a:gd name="connsiteX42" fmla="*/ 838320 w 2266526"/>
                <a:gd name="connsiteY42" fmla="*/ 1881052 h 1881052"/>
                <a:gd name="connsiteX43" fmla="*/ 646732 w 2266526"/>
                <a:gd name="connsiteY43" fmla="*/ 1863634 h 1881052"/>
                <a:gd name="connsiteX44" fmla="*/ 620606 w 2266526"/>
                <a:gd name="connsiteY44" fmla="*/ 1854926 h 1881052"/>
                <a:gd name="connsiteX45" fmla="*/ 594480 w 2266526"/>
                <a:gd name="connsiteY45" fmla="*/ 1837509 h 1881052"/>
                <a:gd name="connsiteX46" fmla="*/ 568354 w 2266526"/>
                <a:gd name="connsiteY46" fmla="*/ 1793966 h 1881052"/>
                <a:gd name="connsiteX47" fmla="*/ 542229 w 2266526"/>
                <a:gd name="connsiteY47" fmla="*/ 1776549 h 1881052"/>
                <a:gd name="connsiteX48" fmla="*/ 489977 w 2266526"/>
                <a:gd name="connsiteY48" fmla="*/ 1724297 h 1881052"/>
                <a:gd name="connsiteX49" fmla="*/ 437726 w 2266526"/>
                <a:gd name="connsiteY49" fmla="*/ 1706880 h 1881052"/>
                <a:gd name="connsiteX50" fmla="*/ 411600 w 2266526"/>
                <a:gd name="connsiteY50" fmla="*/ 1689463 h 1881052"/>
                <a:gd name="connsiteX51" fmla="*/ 385474 w 2266526"/>
                <a:gd name="connsiteY51" fmla="*/ 1663337 h 1881052"/>
                <a:gd name="connsiteX52" fmla="*/ 350640 w 2266526"/>
                <a:gd name="connsiteY52" fmla="*/ 1654629 h 1881052"/>
                <a:gd name="connsiteX53" fmla="*/ 272263 w 2266526"/>
                <a:gd name="connsiteY53" fmla="*/ 1611086 h 1881052"/>
                <a:gd name="connsiteX54" fmla="*/ 220012 w 2266526"/>
                <a:gd name="connsiteY54" fmla="*/ 1576252 h 1881052"/>
                <a:gd name="connsiteX55" fmla="*/ 202594 w 2266526"/>
                <a:gd name="connsiteY55" fmla="*/ 1558834 h 1881052"/>
                <a:gd name="connsiteX56" fmla="*/ 185177 w 2266526"/>
                <a:gd name="connsiteY56" fmla="*/ 1532709 h 1881052"/>
                <a:gd name="connsiteX57" fmla="*/ 159052 w 2266526"/>
                <a:gd name="connsiteY57" fmla="*/ 1515292 h 1881052"/>
                <a:gd name="connsiteX58" fmla="*/ 150343 w 2266526"/>
                <a:gd name="connsiteY58" fmla="*/ 1489166 h 1881052"/>
                <a:gd name="connsiteX59" fmla="*/ 115509 w 2266526"/>
                <a:gd name="connsiteY59" fmla="*/ 1410789 h 1881052"/>
                <a:gd name="connsiteX60" fmla="*/ 89383 w 2266526"/>
                <a:gd name="connsiteY60" fmla="*/ 1297577 h 1881052"/>
                <a:gd name="connsiteX61" fmla="*/ 80674 w 2266526"/>
                <a:gd name="connsiteY61" fmla="*/ 1271452 h 1881052"/>
                <a:gd name="connsiteX62" fmla="*/ 63257 w 2266526"/>
                <a:gd name="connsiteY62" fmla="*/ 1193074 h 1881052"/>
                <a:gd name="connsiteX63" fmla="*/ 54549 w 2266526"/>
                <a:gd name="connsiteY63" fmla="*/ 1166949 h 1881052"/>
                <a:gd name="connsiteX64" fmla="*/ 28423 w 2266526"/>
                <a:gd name="connsiteY64" fmla="*/ 1071154 h 1881052"/>
                <a:gd name="connsiteX65" fmla="*/ 19714 w 2266526"/>
                <a:gd name="connsiteY65" fmla="*/ 1045029 h 1881052"/>
                <a:gd name="connsiteX66" fmla="*/ 11006 w 2266526"/>
                <a:gd name="connsiteY66" fmla="*/ 1018903 h 1881052"/>
                <a:gd name="connsiteX67" fmla="*/ 11006 w 2266526"/>
                <a:gd name="connsiteY67" fmla="*/ 783772 h 1881052"/>
                <a:gd name="connsiteX68" fmla="*/ 45840 w 2266526"/>
                <a:gd name="connsiteY68" fmla="*/ 705394 h 1881052"/>
                <a:gd name="connsiteX69" fmla="*/ 80674 w 2266526"/>
                <a:gd name="connsiteY69" fmla="*/ 583474 h 1881052"/>
                <a:gd name="connsiteX70" fmla="*/ 89383 w 2266526"/>
                <a:gd name="connsiteY70" fmla="*/ 557349 h 1881052"/>
                <a:gd name="connsiteX71" fmla="*/ 115509 w 2266526"/>
                <a:gd name="connsiteY71" fmla="*/ 452846 h 1881052"/>
                <a:gd name="connsiteX72" fmla="*/ 132926 w 2266526"/>
                <a:gd name="connsiteY72" fmla="*/ 400594 h 1881052"/>
                <a:gd name="connsiteX73" fmla="*/ 150343 w 2266526"/>
                <a:gd name="connsiteY73" fmla="*/ 374469 h 1881052"/>
                <a:gd name="connsiteX74" fmla="*/ 176469 w 2266526"/>
                <a:gd name="connsiteY74" fmla="*/ 322217 h 1881052"/>
                <a:gd name="connsiteX75" fmla="*/ 202594 w 2266526"/>
                <a:gd name="connsiteY75" fmla="*/ 304800 h 1881052"/>
                <a:gd name="connsiteX76" fmla="*/ 246137 w 2266526"/>
                <a:gd name="connsiteY76" fmla="*/ 269966 h 1881052"/>
                <a:gd name="connsiteX77" fmla="*/ 280972 w 2266526"/>
                <a:gd name="connsiteY77" fmla="*/ 226423 h 1881052"/>
                <a:gd name="connsiteX78" fmla="*/ 333223 w 2266526"/>
                <a:gd name="connsiteY78" fmla="*/ 191589 h 1881052"/>
                <a:gd name="connsiteX79" fmla="*/ 359349 w 2266526"/>
                <a:gd name="connsiteY79" fmla="*/ 174172 h 1881052"/>
                <a:gd name="connsiteX80" fmla="*/ 402892 w 2266526"/>
                <a:gd name="connsiteY80" fmla="*/ 139337 h 1881052"/>
                <a:gd name="connsiteX81" fmla="*/ 429017 w 2266526"/>
                <a:gd name="connsiteY81" fmla="*/ 130629 h 1881052"/>
                <a:gd name="connsiteX82" fmla="*/ 455143 w 2266526"/>
                <a:gd name="connsiteY82" fmla="*/ 113212 h 1881052"/>
                <a:gd name="connsiteX83" fmla="*/ 472560 w 2266526"/>
                <a:gd name="connsiteY83" fmla="*/ 95794 h 1881052"/>
                <a:gd name="connsiteX84" fmla="*/ 559646 w 2266526"/>
                <a:gd name="connsiteY84" fmla="*/ 87086 h 1881052"/>
                <a:gd name="connsiteX0" fmla="*/ 559646 w 2266526"/>
                <a:gd name="connsiteY0" fmla="*/ 87086 h 1881052"/>
                <a:gd name="connsiteX1" fmla="*/ 733817 w 2266526"/>
                <a:gd name="connsiteY1" fmla="*/ 60960 h 1881052"/>
                <a:gd name="connsiteX2" fmla="*/ 838320 w 2266526"/>
                <a:gd name="connsiteY2" fmla="*/ 26126 h 1881052"/>
                <a:gd name="connsiteX3" fmla="*/ 899280 w 2266526"/>
                <a:gd name="connsiteY3" fmla="*/ 8709 h 1881052"/>
                <a:gd name="connsiteX4" fmla="*/ 1282457 w 2266526"/>
                <a:gd name="connsiteY4" fmla="*/ 0 h 1881052"/>
                <a:gd name="connsiteX5" fmla="*/ 1456629 w 2266526"/>
                <a:gd name="connsiteY5" fmla="*/ 8709 h 1881052"/>
                <a:gd name="connsiteX6" fmla="*/ 1656382 w 2266526"/>
                <a:gd name="connsiteY6" fmla="*/ 71302 h 1881052"/>
                <a:gd name="connsiteX7" fmla="*/ 1854502 w 2266526"/>
                <a:gd name="connsiteY7" fmla="*/ 166007 h 1881052"/>
                <a:gd name="connsiteX8" fmla="*/ 1987852 w 2266526"/>
                <a:gd name="connsiteY8" fmla="*/ 269966 h 1881052"/>
                <a:gd name="connsiteX9" fmla="*/ 2101063 w 2266526"/>
                <a:gd name="connsiteY9" fmla="*/ 365760 h 1881052"/>
                <a:gd name="connsiteX10" fmla="*/ 2188149 w 2266526"/>
                <a:gd name="connsiteY10" fmla="*/ 487680 h 1881052"/>
                <a:gd name="connsiteX11" fmla="*/ 2249109 w 2266526"/>
                <a:gd name="connsiteY11" fmla="*/ 583474 h 1881052"/>
                <a:gd name="connsiteX12" fmla="*/ 2266526 w 2266526"/>
                <a:gd name="connsiteY12" fmla="*/ 836023 h 1881052"/>
                <a:gd name="connsiteX13" fmla="*/ 2222983 w 2266526"/>
                <a:gd name="connsiteY13" fmla="*/ 940526 h 1881052"/>
                <a:gd name="connsiteX14" fmla="*/ 2179440 w 2266526"/>
                <a:gd name="connsiteY14" fmla="*/ 1053737 h 1881052"/>
                <a:gd name="connsiteX15" fmla="*/ 2109772 w 2266526"/>
                <a:gd name="connsiteY15" fmla="*/ 1158240 h 1881052"/>
                <a:gd name="connsiteX16" fmla="*/ 2066229 w 2266526"/>
                <a:gd name="connsiteY16" fmla="*/ 1262743 h 1881052"/>
                <a:gd name="connsiteX17" fmla="*/ 2005269 w 2266526"/>
                <a:gd name="connsiteY17" fmla="*/ 1341120 h 1881052"/>
                <a:gd name="connsiteX18" fmla="*/ 1996560 w 2266526"/>
                <a:gd name="connsiteY18" fmla="*/ 1367246 h 1881052"/>
                <a:gd name="connsiteX19" fmla="*/ 1970434 w 2266526"/>
                <a:gd name="connsiteY19" fmla="*/ 1393372 h 1881052"/>
                <a:gd name="connsiteX20" fmla="*/ 1892057 w 2266526"/>
                <a:gd name="connsiteY20" fmla="*/ 1436914 h 1881052"/>
                <a:gd name="connsiteX21" fmla="*/ 1813680 w 2266526"/>
                <a:gd name="connsiteY21" fmla="*/ 1480457 h 1881052"/>
                <a:gd name="connsiteX22" fmla="*/ 1796263 w 2266526"/>
                <a:gd name="connsiteY22" fmla="*/ 1506583 h 1881052"/>
                <a:gd name="connsiteX23" fmla="*/ 1744012 w 2266526"/>
                <a:gd name="connsiteY23" fmla="*/ 1524000 h 1881052"/>
                <a:gd name="connsiteX24" fmla="*/ 1700469 w 2266526"/>
                <a:gd name="connsiteY24" fmla="*/ 1550126 h 1881052"/>
                <a:gd name="connsiteX25" fmla="*/ 1674343 w 2266526"/>
                <a:gd name="connsiteY25" fmla="*/ 1567543 h 1881052"/>
                <a:gd name="connsiteX26" fmla="*/ 1648217 w 2266526"/>
                <a:gd name="connsiteY26" fmla="*/ 1576252 h 1881052"/>
                <a:gd name="connsiteX27" fmla="*/ 1622092 w 2266526"/>
                <a:gd name="connsiteY27" fmla="*/ 1593669 h 1881052"/>
                <a:gd name="connsiteX28" fmla="*/ 1604674 w 2266526"/>
                <a:gd name="connsiteY28" fmla="*/ 1611086 h 1881052"/>
                <a:gd name="connsiteX29" fmla="*/ 1578549 w 2266526"/>
                <a:gd name="connsiteY29" fmla="*/ 1619794 h 1881052"/>
                <a:gd name="connsiteX30" fmla="*/ 1526297 w 2266526"/>
                <a:gd name="connsiteY30" fmla="*/ 1654629 h 1881052"/>
                <a:gd name="connsiteX31" fmla="*/ 1500172 w 2266526"/>
                <a:gd name="connsiteY31" fmla="*/ 1672046 h 1881052"/>
                <a:gd name="connsiteX32" fmla="*/ 1482754 w 2266526"/>
                <a:gd name="connsiteY32" fmla="*/ 1689463 h 1881052"/>
                <a:gd name="connsiteX33" fmla="*/ 1404377 w 2266526"/>
                <a:gd name="connsiteY33" fmla="*/ 1733006 h 1881052"/>
                <a:gd name="connsiteX34" fmla="*/ 1378252 w 2266526"/>
                <a:gd name="connsiteY34" fmla="*/ 1759132 h 1881052"/>
                <a:gd name="connsiteX35" fmla="*/ 1326000 w 2266526"/>
                <a:gd name="connsiteY35" fmla="*/ 1776549 h 1881052"/>
                <a:gd name="connsiteX36" fmla="*/ 1273749 w 2266526"/>
                <a:gd name="connsiteY36" fmla="*/ 1811383 h 1881052"/>
                <a:gd name="connsiteX37" fmla="*/ 1247623 w 2266526"/>
                <a:gd name="connsiteY37" fmla="*/ 1828800 h 1881052"/>
                <a:gd name="connsiteX38" fmla="*/ 1186663 w 2266526"/>
                <a:gd name="connsiteY38" fmla="*/ 1846217 h 1881052"/>
                <a:gd name="connsiteX39" fmla="*/ 942823 w 2266526"/>
                <a:gd name="connsiteY39" fmla="*/ 1846217 h 1881052"/>
                <a:gd name="connsiteX40" fmla="*/ 864446 w 2266526"/>
                <a:gd name="connsiteY40" fmla="*/ 1872343 h 1881052"/>
                <a:gd name="connsiteX41" fmla="*/ 838320 w 2266526"/>
                <a:gd name="connsiteY41" fmla="*/ 1881052 h 1881052"/>
                <a:gd name="connsiteX42" fmla="*/ 646732 w 2266526"/>
                <a:gd name="connsiteY42" fmla="*/ 1863634 h 1881052"/>
                <a:gd name="connsiteX43" fmla="*/ 620606 w 2266526"/>
                <a:gd name="connsiteY43" fmla="*/ 1854926 h 1881052"/>
                <a:gd name="connsiteX44" fmla="*/ 594480 w 2266526"/>
                <a:gd name="connsiteY44" fmla="*/ 1837509 h 1881052"/>
                <a:gd name="connsiteX45" fmla="*/ 568354 w 2266526"/>
                <a:gd name="connsiteY45" fmla="*/ 1793966 h 1881052"/>
                <a:gd name="connsiteX46" fmla="*/ 542229 w 2266526"/>
                <a:gd name="connsiteY46" fmla="*/ 1776549 h 1881052"/>
                <a:gd name="connsiteX47" fmla="*/ 489977 w 2266526"/>
                <a:gd name="connsiteY47" fmla="*/ 1724297 h 1881052"/>
                <a:gd name="connsiteX48" fmla="*/ 437726 w 2266526"/>
                <a:gd name="connsiteY48" fmla="*/ 1706880 h 1881052"/>
                <a:gd name="connsiteX49" fmla="*/ 411600 w 2266526"/>
                <a:gd name="connsiteY49" fmla="*/ 1689463 h 1881052"/>
                <a:gd name="connsiteX50" fmla="*/ 385474 w 2266526"/>
                <a:gd name="connsiteY50" fmla="*/ 1663337 h 1881052"/>
                <a:gd name="connsiteX51" fmla="*/ 350640 w 2266526"/>
                <a:gd name="connsiteY51" fmla="*/ 1654629 h 1881052"/>
                <a:gd name="connsiteX52" fmla="*/ 272263 w 2266526"/>
                <a:gd name="connsiteY52" fmla="*/ 1611086 h 1881052"/>
                <a:gd name="connsiteX53" fmla="*/ 220012 w 2266526"/>
                <a:gd name="connsiteY53" fmla="*/ 1576252 h 1881052"/>
                <a:gd name="connsiteX54" fmla="*/ 202594 w 2266526"/>
                <a:gd name="connsiteY54" fmla="*/ 1558834 h 1881052"/>
                <a:gd name="connsiteX55" fmla="*/ 185177 w 2266526"/>
                <a:gd name="connsiteY55" fmla="*/ 1532709 h 1881052"/>
                <a:gd name="connsiteX56" fmla="*/ 159052 w 2266526"/>
                <a:gd name="connsiteY56" fmla="*/ 1515292 h 1881052"/>
                <a:gd name="connsiteX57" fmla="*/ 150343 w 2266526"/>
                <a:gd name="connsiteY57" fmla="*/ 1489166 h 1881052"/>
                <a:gd name="connsiteX58" fmla="*/ 115509 w 2266526"/>
                <a:gd name="connsiteY58" fmla="*/ 1410789 h 1881052"/>
                <a:gd name="connsiteX59" fmla="*/ 89383 w 2266526"/>
                <a:gd name="connsiteY59" fmla="*/ 1297577 h 1881052"/>
                <a:gd name="connsiteX60" fmla="*/ 80674 w 2266526"/>
                <a:gd name="connsiteY60" fmla="*/ 1271452 h 1881052"/>
                <a:gd name="connsiteX61" fmla="*/ 63257 w 2266526"/>
                <a:gd name="connsiteY61" fmla="*/ 1193074 h 1881052"/>
                <a:gd name="connsiteX62" fmla="*/ 54549 w 2266526"/>
                <a:gd name="connsiteY62" fmla="*/ 1166949 h 1881052"/>
                <a:gd name="connsiteX63" fmla="*/ 28423 w 2266526"/>
                <a:gd name="connsiteY63" fmla="*/ 1071154 h 1881052"/>
                <a:gd name="connsiteX64" fmla="*/ 19714 w 2266526"/>
                <a:gd name="connsiteY64" fmla="*/ 1045029 h 1881052"/>
                <a:gd name="connsiteX65" fmla="*/ 11006 w 2266526"/>
                <a:gd name="connsiteY65" fmla="*/ 1018903 h 1881052"/>
                <a:gd name="connsiteX66" fmla="*/ 11006 w 2266526"/>
                <a:gd name="connsiteY66" fmla="*/ 783772 h 1881052"/>
                <a:gd name="connsiteX67" fmla="*/ 45840 w 2266526"/>
                <a:gd name="connsiteY67" fmla="*/ 705394 h 1881052"/>
                <a:gd name="connsiteX68" fmla="*/ 80674 w 2266526"/>
                <a:gd name="connsiteY68" fmla="*/ 583474 h 1881052"/>
                <a:gd name="connsiteX69" fmla="*/ 89383 w 2266526"/>
                <a:gd name="connsiteY69" fmla="*/ 557349 h 1881052"/>
                <a:gd name="connsiteX70" fmla="*/ 115509 w 2266526"/>
                <a:gd name="connsiteY70" fmla="*/ 452846 h 1881052"/>
                <a:gd name="connsiteX71" fmla="*/ 132926 w 2266526"/>
                <a:gd name="connsiteY71" fmla="*/ 400594 h 1881052"/>
                <a:gd name="connsiteX72" fmla="*/ 150343 w 2266526"/>
                <a:gd name="connsiteY72" fmla="*/ 374469 h 1881052"/>
                <a:gd name="connsiteX73" fmla="*/ 176469 w 2266526"/>
                <a:gd name="connsiteY73" fmla="*/ 322217 h 1881052"/>
                <a:gd name="connsiteX74" fmla="*/ 202594 w 2266526"/>
                <a:gd name="connsiteY74" fmla="*/ 304800 h 1881052"/>
                <a:gd name="connsiteX75" fmla="*/ 246137 w 2266526"/>
                <a:gd name="connsiteY75" fmla="*/ 269966 h 1881052"/>
                <a:gd name="connsiteX76" fmla="*/ 280972 w 2266526"/>
                <a:gd name="connsiteY76" fmla="*/ 226423 h 1881052"/>
                <a:gd name="connsiteX77" fmla="*/ 333223 w 2266526"/>
                <a:gd name="connsiteY77" fmla="*/ 191589 h 1881052"/>
                <a:gd name="connsiteX78" fmla="*/ 359349 w 2266526"/>
                <a:gd name="connsiteY78" fmla="*/ 174172 h 1881052"/>
                <a:gd name="connsiteX79" fmla="*/ 402892 w 2266526"/>
                <a:gd name="connsiteY79" fmla="*/ 139337 h 1881052"/>
                <a:gd name="connsiteX80" fmla="*/ 429017 w 2266526"/>
                <a:gd name="connsiteY80" fmla="*/ 130629 h 1881052"/>
                <a:gd name="connsiteX81" fmla="*/ 455143 w 2266526"/>
                <a:gd name="connsiteY81" fmla="*/ 113212 h 1881052"/>
                <a:gd name="connsiteX82" fmla="*/ 472560 w 2266526"/>
                <a:gd name="connsiteY82" fmla="*/ 95794 h 1881052"/>
                <a:gd name="connsiteX83" fmla="*/ 559646 w 2266526"/>
                <a:gd name="connsiteY83" fmla="*/ 87086 h 1881052"/>
                <a:gd name="connsiteX0" fmla="*/ 559646 w 2266526"/>
                <a:gd name="connsiteY0" fmla="*/ 87086 h 1881052"/>
                <a:gd name="connsiteX1" fmla="*/ 733817 w 2266526"/>
                <a:gd name="connsiteY1" fmla="*/ 60960 h 1881052"/>
                <a:gd name="connsiteX2" fmla="*/ 838320 w 2266526"/>
                <a:gd name="connsiteY2" fmla="*/ 26126 h 1881052"/>
                <a:gd name="connsiteX3" fmla="*/ 899280 w 2266526"/>
                <a:gd name="connsiteY3" fmla="*/ 8709 h 1881052"/>
                <a:gd name="connsiteX4" fmla="*/ 1282457 w 2266526"/>
                <a:gd name="connsiteY4" fmla="*/ 0 h 1881052"/>
                <a:gd name="connsiteX5" fmla="*/ 1456629 w 2266526"/>
                <a:gd name="connsiteY5" fmla="*/ 8709 h 1881052"/>
                <a:gd name="connsiteX6" fmla="*/ 1656382 w 2266526"/>
                <a:gd name="connsiteY6" fmla="*/ 71302 h 1881052"/>
                <a:gd name="connsiteX7" fmla="*/ 1854502 w 2266526"/>
                <a:gd name="connsiteY7" fmla="*/ 166007 h 1881052"/>
                <a:gd name="connsiteX8" fmla="*/ 1987852 w 2266526"/>
                <a:gd name="connsiteY8" fmla="*/ 269966 h 1881052"/>
                <a:gd name="connsiteX9" fmla="*/ 2101063 w 2266526"/>
                <a:gd name="connsiteY9" fmla="*/ 365760 h 1881052"/>
                <a:gd name="connsiteX10" fmla="*/ 2188149 w 2266526"/>
                <a:gd name="connsiteY10" fmla="*/ 487680 h 1881052"/>
                <a:gd name="connsiteX11" fmla="*/ 2249109 w 2266526"/>
                <a:gd name="connsiteY11" fmla="*/ 583474 h 1881052"/>
                <a:gd name="connsiteX12" fmla="*/ 2266526 w 2266526"/>
                <a:gd name="connsiteY12" fmla="*/ 836023 h 1881052"/>
                <a:gd name="connsiteX13" fmla="*/ 2222983 w 2266526"/>
                <a:gd name="connsiteY13" fmla="*/ 940526 h 1881052"/>
                <a:gd name="connsiteX14" fmla="*/ 2179440 w 2266526"/>
                <a:gd name="connsiteY14" fmla="*/ 1053737 h 1881052"/>
                <a:gd name="connsiteX15" fmla="*/ 2125012 w 2266526"/>
                <a:gd name="connsiteY15" fmla="*/ 1165860 h 1881052"/>
                <a:gd name="connsiteX16" fmla="*/ 2066229 w 2266526"/>
                <a:gd name="connsiteY16" fmla="*/ 1262743 h 1881052"/>
                <a:gd name="connsiteX17" fmla="*/ 2005269 w 2266526"/>
                <a:gd name="connsiteY17" fmla="*/ 1341120 h 1881052"/>
                <a:gd name="connsiteX18" fmla="*/ 1996560 w 2266526"/>
                <a:gd name="connsiteY18" fmla="*/ 1367246 h 1881052"/>
                <a:gd name="connsiteX19" fmla="*/ 1970434 w 2266526"/>
                <a:gd name="connsiteY19" fmla="*/ 1393372 h 1881052"/>
                <a:gd name="connsiteX20" fmla="*/ 1892057 w 2266526"/>
                <a:gd name="connsiteY20" fmla="*/ 1436914 h 1881052"/>
                <a:gd name="connsiteX21" fmla="*/ 1813680 w 2266526"/>
                <a:gd name="connsiteY21" fmla="*/ 1480457 h 1881052"/>
                <a:gd name="connsiteX22" fmla="*/ 1796263 w 2266526"/>
                <a:gd name="connsiteY22" fmla="*/ 1506583 h 1881052"/>
                <a:gd name="connsiteX23" fmla="*/ 1744012 w 2266526"/>
                <a:gd name="connsiteY23" fmla="*/ 1524000 h 1881052"/>
                <a:gd name="connsiteX24" fmla="*/ 1700469 w 2266526"/>
                <a:gd name="connsiteY24" fmla="*/ 1550126 h 1881052"/>
                <a:gd name="connsiteX25" fmla="*/ 1674343 w 2266526"/>
                <a:gd name="connsiteY25" fmla="*/ 1567543 h 1881052"/>
                <a:gd name="connsiteX26" fmla="*/ 1648217 w 2266526"/>
                <a:gd name="connsiteY26" fmla="*/ 1576252 h 1881052"/>
                <a:gd name="connsiteX27" fmla="*/ 1622092 w 2266526"/>
                <a:gd name="connsiteY27" fmla="*/ 1593669 h 1881052"/>
                <a:gd name="connsiteX28" fmla="*/ 1604674 w 2266526"/>
                <a:gd name="connsiteY28" fmla="*/ 1611086 h 1881052"/>
                <a:gd name="connsiteX29" fmla="*/ 1578549 w 2266526"/>
                <a:gd name="connsiteY29" fmla="*/ 1619794 h 1881052"/>
                <a:gd name="connsiteX30" fmla="*/ 1526297 w 2266526"/>
                <a:gd name="connsiteY30" fmla="*/ 1654629 h 1881052"/>
                <a:gd name="connsiteX31" fmla="*/ 1500172 w 2266526"/>
                <a:gd name="connsiteY31" fmla="*/ 1672046 h 1881052"/>
                <a:gd name="connsiteX32" fmla="*/ 1482754 w 2266526"/>
                <a:gd name="connsiteY32" fmla="*/ 1689463 h 1881052"/>
                <a:gd name="connsiteX33" fmla="*/ 1404377 w 2266526"/>
                <a:gd name="connsiteY33" fmla="*/ 1733006 h 1881052"/>
                <a:gd name="connsiteX34" fmla="*/ 1378252 w 2266526"/>
                <a:gd name="connsiteY34" fmla="*/ 1759132 h 1881052"/>
                <a:gd name="connsiteX35" fmla="*/ 1326000 w 2266526"/>
                <a:gd name="connsiteY35" fmla="*/ 1776549 h 1881052"/>
                <a:gd name="connsiteX36" fmla="*/ 1273749 w 2266526"/>
                <a:gd name="connsiteY36" fmla="*/ 1811383 h 1881052"/>
                <a:gd name="connsiteX37" fmla="*/ 1247623 w 2266526"/>
                <a:gd name="connsiteY37" fmla="*/ 1828800 h 1881052"/>
                <a:gd name="connsiteX38" fmla="*/ 1186663 w 2266526"/>
                <a:gd name="connsiteY38" fmla="*/ 1846217 h 1881052"/>
                <a:gd name="connsiteX39" fmla="*/ 942823 w 2266526"/>
                <a:gd name="connsiteY39" fmla="*/ 1846217 h 1881052"/>
                <a:gd name="connsiteX40" fmla="*/ 864446 w 2266526"/>
                <a:gd name="connsiteY40" fmla="*/ 1872343 h 1881052"/>
                <a:gd name="connsiteX41" fmla="*/ 838320 w 2266526"/>
                <a:gd name="connsiteY41" fmla="*/ 1881052 h 1881052"/>
                <a:gd name="connsiteX42" fmla="*/ 646732 w 2266526"/>
                <a:gd name="connsiteY42" fmla="*/ 1863634 h 1881052"/>
                <a:gd name="connsiteX43" fmla="*/ 620606 w 2266526"/>
                <a:gd name="connsiteY43" fmla="*/ 1854926 h 1881052"/>
                <a:gd name="connsiteX44" fmla="*/ 594480 w 2266526"/>
                <a:gd name="connsiteY44" fmla="*/ 1837509 h 1881052"/>
                <a:gd name="connsiteX45" fmla="*/ 568354 w 2266526"/>
                <a:gd name="connsiteY45" fmla="*/ 1793966 h 1881052"/>
                <a:gd name="connsiteX46" fmla="*/ 542229 w 2266526"/>
                <a:gd name="connsiteY46" fmla="*/ 1776549 h 1881052"/>
                <a:gd name="connsiteX47" fmla="*/ 489977 w 2266526"/>
                <a:gd name="connsiteY47" fmla="*/ 1724297 h 1881052"/>
                <a:gd name="connsiteX48" fmla="*/ 437726 w 2266526"/>
                <a:gd name="connsiteY48" fmla="*/ 1706880 h 1881052"/>
                <a:gd name="connsiteX49" fmla="*/ 411600 w 2266526"/>
                <a:gd name="connsiteY49" fmla="*/ 1689463 h 1881052"/>
                <a:gd name="connsiteX50" fmla="*/ 385474 w 2266526"/>
                <a:gd name="connsiteY50" fmla="*/ 1663337 h 1881052"/>
                <a:gd name="connsiteX51" fmla="*/ 350640 w 2266526"/>
                <a:gd name="connsiteY51" fmla="*/ 1654629 h 1881052"/>
                <a:gd name="connsiteX52" fmla="*/ 272263 w 2266526"/>
                <a:gd name="connsiteY52" fmla="*/ 1611086 h 1881052"/>
                <a:gd name="connsiteX53" fmla="*/ 220012 w 2266526"/>
                <a:gd name="connsiteY53" fmla="*/ 1576252 h 1881052"/>
                <a:gd name="connsiteX54" fmla="*/ 202594 w 2266526"/>
                <a:gd name="connsiteY54" fmla="*/ 1558834 h 1881052"/>
                <a:gd name="connsiteX55" fmla="*/ 185177 w 2266526"/>
                <a:gd name="connsiteY55" fmla="*/ 1532709 h 1881052"/>
                <a:gd name="connsiteX56" fmla="*/ 159052 w 2266526"/>
                <a:gd name="connsiteY56" fmla="*/ 1515292 h 1881052"/>
                <a:gd name="connsiteX57" fmla="*/ 150343 w 2266526"/>
                <a:gd name="connsiteY57" fmla="*/ 1489166 h 1881052"/>
                <a:gd name="connsiteX58" fmla="*/ 115509 w 2266526"/>
                <a:gd name="connsiteY58" fmla="*/ 1410789 h 1881052"/>
                <a:gd name="connsiteX59" fmla="*/ 89383 w 2266526"/>
                <a:gd name="connsiteY59" fmla="*/ 1297577 h 1881052"/>
                <a:gd name="connsiteX60" fmla="*/ 80674 w 2266526"/>
                <a:gd name="connsiteY60" fmla="*/ 1271452 h 1881052"/>
                <a:gd name="connsiteX61" fmla="*/ 63257 w 2266526"/>
                <a:gd name="connsiteY61" fmla="*/ 1193074 h 1881052"/>
                <a:gd name="connsiteX62" fmla="*/ 54549 w 2266526"/>
                <a:gd name="connsiteY62" fmla="*/ 1166949 h 1881052"/>
                <a:gd name="connsiteX63" fmla="*/ 28423 w 2266526"/>
                <a:gd name="connsiteY63" fmla="*/ 1071154 h 1881052"/>
                <a:gd name="connsiteX64" fmla="*/ 19714 w 2266526"/>
                <a:gd name="connsiteY64" fmla="*/ 1045029 h 1881052"/>
                <a:gd name="connsiteX65" fmla="*/ 11006 w 2266526"/>
                <a:gd name="connsiteY65" fmla="*/ 1018903 h 1881052"/>
                <a:gd name="connsiteX66" fmla="*/ 11006 w 2266526"/>
                <a:gd name="connsiteY66" fmla="*/ 783772 h 1881052"/>
                <a:gd name="connsiteX67" fmla="*/ 45840 w 2266526"/>
                <a:gd name="connsiteY67" fmla="*/ 705394 h 1881052"/>
                <a:gd name="connsiteX68" fmla="*/ 80674 w 2266526"/>
                <a:gd name="connsiteY68" fmla="*/ 583474 h 1881052"/>
                <a:gd name="connsiteX69" fmla="*/ 89383 w 2266526"/>
                <a:gd name="connsiteY69" fmla="*/ 557349 h 1881052"/>
                <a:gd name="connsiteX70" fmla="*/ 115509 w 2266526"/>
                <a:gd name="connsiteY70" fmla="*/ 452846 h 1881052"/>
                <a:gd name="connsiteX71" fmla="*/ 132926 w 2266526"/>
                <a:gd name="connsiteY71" fmla="*/ 400594 h 1881052"/>
                <a:gd name="connsiteX72" fmla="*/ 150343 w 2266526"/>
                <a:gd name="connsiteY72" fmla="*/ 374469 h 1881052"/>
                <a:gd name="connsiteX73" fmla="*/ 176469 w 2266526"/>
                <a:gd name="connsiteY73" fmla="*/ 322217 h 1881052"/>
                <a:gd name="connsiteX74" fmla="*/ 202594 w 2266526"/>
                <a:gd name="connsiteY74" fmla="*/ 304800 h 1881052"/>
                <a:gd name="connsiteX75" fmla="*/ 246137 w 2266526"/>
                <a:gd name="connsiteY75" fmla="*/ 269966 h 1881052"/>
                <a:gd name="connsiteX76" fmla="*/ 280972 w 2266526"/>
                <a:gd name="connsiteY76" fmla="*/ 226423 h 1881052"/>
                <a:gd name="connsiteX77" fmla="*/ 333223 w 2266526"/>
                <a:gd name="connsiteY77" fmla="*/ 191589 h 1881052"/>
                <a:gd name="connsiteX78" fmla="*/ 359349 w 2266526"/>
                <a:gd name="connsiteY78" fmla="*/ 174172 h 1881052"/>
                <a:gd name="connsiteX79" fmla="*/ 402892 w 2266526"/>
                <a:gd name="connsiteY79" fmla="*/ 139337 h 1881052"/>
                <a:gd name="connsiteX80" fmla="*/ 429017 w 2266526"/>
                <a:gd name="connsiteY80" fmla="*/ 130629 h 1881052"/>
                <a:gd name="connsiteX81" fmla="*/ 455143 w 2266526"/>
                <a:gd name="connsiteY81" fmla="*/ 113212 h 1881052"/>
                <a:gd name="connsiteX82" fmla="*/ 472560 w 2266526"/>
                <a:gd name="connsiteY82" fmla="*/ 95794 h 1881052"/>
                <a:gd name="connsiteX83" fmla="*/ 559646 w 2266526"/>
                <a:gd name="connsiteY83" fmla="*/ 87086 h 1881052"/>
                <a:gd name="connsiteX0" fmla="*/ 559646 w 2266526"/>
                <a:gd name="connsiteY0" fmla="*/ 87086 h 1881052"/>
                <a:gd name="connsiteX1" fmla="*/ 733817 w 2266526"/>
                <a:gd name="connsiteY1" fmla="*/ 60960 h 1881052"/>
                <a:gd name="connsiteX2" fmla="*/ 838320 w 2266526"/>
                <a:gd name="connsiteY2" fmla="*/ 26126 h 1881052"/>
                <a:gd name="connsiteX3" fmla="*/ 899280 w 2266526"/>
                <a:gd name="connsiteY3" fmla="*/ 8709 h 1881052"/>
                <a:gd name="connsiteX4" fmla="*/ 1282457 w 2266526"/>
                <a:gd name="connsiteY4" fmla="*/ 0 h 1881052"/>
                <a:gd name="connsiteX5" fmla="*/ 1456629 w 2266526"/>
                <a:gd name="connsiteY5" fmla="*/ 8709 h 1881052"/>
                <a:gd name="connsiteX6" fmla="*/ 1656382 w 2266526"/>
                <a:gd name="connsiteY6" fmla="*/ 71302 h 1881052"/>
                <a:gd name="connsiteX7" fmla="*/ 1854502 w 2266526"/>
                <a:gd name="connsiteY7" fmla="*/ 166007 h 1881052"/>
                <a:gd name="connsiteX8" fmla="*/ 1987852 w 2266526"/>
                <a:gd name="connsiteY8" fmla="*/ 269966 h 1881052"/>
                <a:gd name="connsiteX9" fmla="*/ 2101063 w 2266526"/>
                <a:gd name="connsiteY9" fmla="*/ 365760 h 1881052"/>
                <a:gd name="connsiteX10" fmla="*/ 2188149 w 2266526"/>
                <a:gd name="connsiteY10" fmla="*/ 487680 h 1881052"/>
                <a:gd name="connsiteX11" fmla="*/ 2249109 w 2266526"/>
                <a:gd name="connsiteY11" fmla="*/ 583474 h 1881052"/>
                <a:gd name="connsiteX12" fmla="*/ 2266526 w 2266526"/>
                <a:gd name="connsiteY12" fmla="*/ 836023 h 1881052"/>
                <a:gd name="connsiteX13" fmla="*/ 2222983 w 2266526"/>
                <a:gd name="connsiteY13" fmla="*/ 940526 h 1881052"/>
                <a:gd name="connsiteX14" fmla="*/ 2179440 w 2266526"/>
                <a:gd name="connsiteY14" fmla="*/ 1053737 h 1881052"/>
                <a:gd name="connsiteX15" fmla="*/ 2125012 w 2266526"/>
                <a:gd name="connsiteY15" fmla="*/ 1165860 h 1881052"/>
                <a:gd name="connsiteX16" fmla="*/ 2066229 w 2266526"/>
                <a:gd name="connsiteY16" fmla="*/ 1262743 h 1881052"/>
                <a:gd name="connsiteX17" fmla="*/ 2005269 w 2266526"/>
                <a:gd name="connsiteY17" fmla="*/ 1341120 h 1881052"/>
                <a:gd name="connsiteX18" fmla="*/ 1996560 w 2266526"/>
                <a:gd name="connsiteY18" fmla="*/ 1367246 h 1881052"/>
                <a:gd name="connsiteX19" fmla="*/ 1892057 w 2266526"/>
                <a:gd name="connsiteY19" fmla="*/ 1436914 h 1881052"/>
                <a:gd name="connsiteX20" fmla="*/ 1813680 w 2266526"/>
                <a:gd name="connsiteY20" fmla="*/ 1480457 h 1881052"/>
                <a:gd name="connsiteX21" fmla="*/ 1796263 w 2266526"/>
                <a:gd name="connsiteY21" fmla="*/ 1506583 h 1881052"/>
                <a:gd name="connsiteX22" fmla="*/ 1744012 w 2266526"/>
                <a:gd name="connsiteY22" fmla="*/ 1524000 h 1881052"/>
                <a:gd name="connsiteX23" fmla="*/ 1700469 w 2266526"/>
                <a:gd name="connsiteY23" fmla="*/ 1550126 h 1881052"/>
                <a:gd name="connsiteX24" fmla="*/ 1674343 w 2266526"/>
                <a:gd name="connsiteY24" fmla="*/ 1567543 h 1881052"/>
                <a:gd name="connsiteX25" fmla="*/ 1648217 w 2266526"/>
                <a:gd name="connsiteY25" fmla="*/ 1576252 h 1881052"/>
                <a:gd name="connsiteX26" fmla="*/ 1622092 w 2266526"/>
                <a:gd name="connsiteY26" fmla="*/ 1593669 h 1881052"/>
                <a:gd name="connsiteX27" fmla="*/ 1604674 w 2266526"/>
                <a:gd name="connsiteY27" fmla="*/ 1611086 h 1881052"/>
                <a:gd name="connsiteX28" fmla="*/ 1578549 w 2266526"/>
                <a:gd name="connsiteY28" fmla="*/ 1619794 h 1881052"/>
                <a:gd name="connsiteX29" fmla="*/ 1526297 w 2266526"/>
                <a:gd name="connsiteY29" fmla="*/ 1654629 h 1881052"/>
                <a:gd name="connsiteX30" fmla="*/ 1500172 w 2266526"/>
                <a:gd name="connsiteY30" fmla="*/ 1672046 h 1881052"/>
                <a:gd name="connsiteX31" fmla="*/ 1482754 w 2266526"/>
                <a:gd name="connsiteY31" fmla="*/ 1689463 h 1881052"/>
                <a:gd name="connsiteX32" fmla="*/ 1404377 w 2266526"/>
                <a:gd name="connsiteY32" fmla="*/ 1733006 h 1881052"/>
                <a:gd name="connsiteX33" fmla="*/ 1378252 w 2266526"/>
                <a:gd name="connsiteY33" fmla="*/ 1759132 h 1881052"/>
                <a:gd name="connsiteX34" fmla="*/ 1326000 w 2266526"/>
                <a:gd name="connsiteY34" fmla="*/ 1776549 h 1881052"/>
                <a:gd name="connsiteX35" fmla="*/ 1273749 w 2266526"/>
                <a:gd name="connsiteY35" fmla="*/ 1811383 h 1881052"/>
                <a:gd name="connsiteX36" fmla="*/ 1247623 w 2266526"/>
                <a:gd name="connsiteY36" fmla="*/ 1828800 h 1881052"/>
                <a:gd name="connsiteX37" fmla="*/ 1186663 w 2266526"/>
                <a:gd name="connsiteY37" fmla="*/ 1846217 h 1881052"/>
                <a:gd name="connsiteX38" fmla="*/ 942823 w 2266526"/>
                <a:gd name="connsiteY38" fmla="*/ 1846217 h 1881052"/>
                <a:gd name="connsiteX39" fmla="*/ 864446 w 2266526"/>
                <a:gd name="connsiteY39" fmla="*/ 1872343 h 1881052"/>
                <a:gd name="connsiteX40" fmla="*/ 838320 w 2266526"/>
                <a:gd name="connsiteY40" fmla="*/ 1881052 h 1881052"/>
                <a:gd name="connsiteX41" fmla="*/ 646732 w 2266526"/>
                <a:gd name="connsiteY41" fmla="*/ 1863634 h 1881052"/>
                <a:gd name="connsiteX42" fmla="*/ 620606 w 2266526"/>
                <a:gd name="connsiteY42" fmla="*/ 1854926 h 1881052"/>
                <a:gd name="connsiteX43" fmla="*/ 594480 w 2266526"/>
                <a:gd name="connsiteY43" fmla="*/ 1837509 h 1881052"/>
                <a:gd name="connsiteX44" fmla="*/ 568354 w 2266526"/>
                <a:gd name="connsiteY44" fmla="*/ 1793966 h 1881052"/>
                <a:gd name="connsiteX45" fmla="*/ 542229 w 2266526"/>
                <a:gd name="connsiteY45" fmla="*/ 1776549 h 1881052"/>
                <a:gd name="connsiteX46" fmla="*/ 489977 w 2266526"/>
                <a:gd name="connsiteY46" fmla="*/ 1724297 h 1881052"/>
                <a:gd name="connsiteX47" fmla="*/ 437726 w 2266526"/>
                <a:gd name="connsiteY47" fmla="*/ 1706880 h 1881052"/>
                <a:gd name="connsiteX48" fmla="*/ 411600 w 2266526"/>
                <a:gd name="connsiteY48" fmla="*/ 1689463 h 1881052"/>
                <a:gd name="connsiteX49" fmla="*/ 385474 w 2266526"/>
                <a:gd name="connsiteY49" fmla="*/ 1663337 h 1881052"/>
                <a:gd name="connsiteX50" fmla="*/ 350640 w 2266526"/>
                <a:gd name="connsiteY50" fmla="*/ 1654629 h 1881052"/>
                <a:gd name="connsiteX51" fmla="*/ 272263 w 2266526"/>
                <a:gd name="connsiteY51" fmla="*/ 1611086 h 1881052"/>
                <a:gd name="connsiteX52" fmla="*/ 220012 w 2266526"/>
                <a:gd name="connsiteY52" fmla="*/ 1576252 h 1881052"/>
                <a:gd name="connsiteX53" fmla="*/ 202594 w 2266526"/>
                <a:gd name="connsiteY53" fmla="*/ 1558834 h 1881052"/>
                <a:gd name="connsiteX54" fmla="*/ 185177 w 2266526"/>
                <a:gd name="connsiteY54" fmla="*/ 1532709 h 1881052"/>
                <a:gd name="connsiteX55" fmla="*/ 159052 w 2266526"/>
                <a:gd name="connsiteY55" fmla="*/ 1515292 h 1881052"/>
                <a:gd name="connsiteX56" fmla="*/ 150343 w 2266526"/>
                <a:gd name="connsiteY56" fmla="*/ 1489166 h 1881052"/>
                <a:gd name="connsiteX57" fmla="*/ 115509 w 2266526"/>
                <a:gd name="connsiteY57" fmla="*/ 1410789 h 1881052"/>
                <a:gd name="connsiteX58" fmla="*/ 89383 w 2266526"/>
                <a:gd name="connsiteY58" fmla="*/ 1297577 h 1881052"/>
                <a:gd name="connsiteX59" fmla="*/ 80674 w 2266526"/>
                <a:gd name="connsiteY59" fmla="*/ 1271452 h 1881052"/>
                <a:gd name="connsiteX60" fmla="*/ 63257 w 2266526"/>
                <a:gd name="connsiteY60" fmla="*/ 1193074 h 1881052"/>
                <a:gd name="connsiteX61" fmla="*/ 54549 w 2266526"/>
                <a:gd name="connsiteY61" fmla="*/ 1166949 h 1881052"/>
                <a:gd name="connsiteX62" fmla="*/ 28423 w 2266526"/>
                <a:gd name="connsiteY62" fmla="*/ 1071154 h 1881052"/>
                <a:gd name="connsiteX63" fmla="*/ 19714 w 2266526"/>
                <a:gd name="connsiteY63" fmla="*/ 1045029 h 1881052"/>
                <a:gd name="connsiteX64" fmla="*/ 11006 w 2266526"/>
                <a:gd name="connsiteY64" fmla="*/ 1018903 h 1881052"/>
                <a:gd name="connsiteX65" fmla="*/ 11006 w 2266526"/>
                <a:gd name="connsiteY65" fmla="*/ 783772 h 1881052"/>
                <a:gd name="connsiteX66" fmla="*/ 45840 w 2266526"/>
                <a:gd name="connsiteY66" fmla="*/ 705394 h 1881052"/>
                <a:gd name="connsiteX67" fmla="*/ 80674 w 2266526"/>
                <a:gd name="connsiteY67" fmla="*/ 583474 h 1881052"/>
                <a:gd name="connsiteX68" fmla="*/ 89383 w 2266526"/>
                <a:gd name="connsiteY68" fmla="*/ 557349 h 1881052"/>
                <a:gd name="connsiteX69" fmla="*/ 115509 w 2266526"/>
                <a:gd name="connsiteY69" fmla="*/ 452846 h 1881052"/>
                <a:gd name="connsiteX70" fmla="*/ 132926 w 2266526"/>
                <a:gd name="connsiteY70" fmla="*/ 400594 h 1881052"/>
                <a:gd name="connsiteX71" fmla="*/ 150343 w 2266526"/>
                <a:gd name="connsiteY71" fmla="*/ 374469 h 1881052"/>
                <a:gd name="connsiteX72" fmla="*/ 176469 w 2266526"/>
                <a:gd name="connsiteY72" fmla="*/ 322217 h 1881052"/>
                <a:gd name="connsiteX73" fmla="*/ 202594 w 2266526"/>
                <a:gd name="connsiteY73" fmla="*/ 304800 h 1881052"/>
                <a:gd name="connsiteX74" fmla="*/ 246137 w 2266526"/>
                <a:gd name="connsiteY74" fmla="*/ 269966 h 1881052"/>
                <a:gd name="connsiteX75" fmla="*/ 280972 w 2266526"/>
                <a:gd name="connsiteY75" fmla="*/ 226423 h 1881052"/>
                <a:gd name="connsiteX76" fmla="*/ 333223 w 2266526"/>
                <a:gd name="connsiteY76" fmla="*/ 191589 h 1881052"/>
                <a:gd name="connsiteX77" fmla="*/ 359349 w 2266526"/>
                <a:gd name="connsiteY77" fmla="*/ 174172 h 1881052"/>
                <a:gd name="connsiteX78" fmla="*/ 402892 w 2266526"/>
                <a:gd name="connsiteY78" fmla="*/ 139337 h 1881052"/>
                <a:gd name="connsiteX79" fmla="*/ 429017 w 2266526"/>
                <a:gd name="connsiteY79" fmla="*/ 130629 h 1881052"/>
                <a:gd name="connsiteX80" fmla="*/ 455143 w 2266526"/>
                <a:gd name="connsiteY80" fmla="*/ 113212 h 1881052"/>
                <a:gd name="connsiteX81" fmla="*/ 472560 w 2266526"/>
                <a:gd name="connsiteY81" fmla="*/ 95794 h 1881052"/>
                <a:gd name="connsiteX82" fmla="*/ 559646 w 2266526"/>
                <a:gd name="connsiteY82" fmla="*/ 87086 h 1881052"/>
                <a:gd name="connsiteX0" fmla="*/ 559646 w 2266526"/>
                <a:gd name="connsiteY0" fmla="*/ 87086 h 1881052"/>
                <a:gd name="connsiteX1" fmla="*/ 733817 w 2266526"/>
                <a:gd name="connsiteY1" fmla="*/ 60960 h 1881052"/>
                <a:gd name="connsiteX2" fmla="*/ 838320 w 2266526"/>
                <a:gd name="connsiteY2" fmla="*/ 26126 h 1881052"/>
                <a:gd name="connsiteX3" fmla="*/ 899280 w 2266526"/>
                <a:gd name="connsiteY3" fmla="*/ 8709 h 1881052"/>
                <a:gd name="connsiteX4" fmla="*/ 1282457 w 2266526"/>
                <a:gd name="connsiteY4" fmla="*/ 0 h 1881052"/>
                <a:gd name="connsiteX5" fmla="*/ 1456629 w 2266526"/>
                <a:gd name="connsiteY5" fmla="*/ 8709 h 1881052"/>
                <a:gd name="connsiteX6" fmla="*/ 1656382 w 2266526"/>
                <a:gd name="connsiteY6" fmla="*/ 71302 h 1881052"/>
                <a:gd name="connsiteX7" fmla="*/ 1854502 w 2266526"/>
                <a:gd name="connsiteY7" fmla="*/ 166007 h 1881052"/>
                <a:gd name="connsiteX8" fmla="*/ 1987852 w 2266526"/>
                <a:gd name="connsiteY8" fmla="*/ 269966 h 1881052"/>
                <a:gd name="connsiteX9" fmla="*/ 2101063 w 2266526"/>
                <a:gd name="connsiteY9" fmla="*/ 365760 h 1881052"/>
                <a:gd name="connsiteX10" fmla="*/ 2188149 w 2266526"/>
                <a:gd name="connsiteY10" fmla="*/ 487680 h 1881052"/>
                <a:gd name="connsiteX11" fmla="*/ 2249109 w 2266526"/>
                <a:gd name="connsiteY11" fmla="*/ 583474 h 1881052"/>
                <a:gd name="connsiteX12" fmla="*/ 2266526 w 2266526"/>
                <a:gd name="connsiteY12" fmla="*/ 836023 h 1881052"/>
                <a:gd name="connsiteX13" fmla="*/ 2222983 w 2266526"/>
                <a:gd name="connsiteY13" fmla="*/ 940526 h 1881052"/>
                <a:gd name="connsiteX14" fmla="*/ 2179440 w 2266526"/>
                <a:gd name="connsiteY14" fmla="*/ 1053737 h 1881052"/>
                <a:gd name="connsiteX15" fmla="*/ 2125012 w 2266526"/>
                <a:gd name="connsiteY15" fmla="*/ 1165860 h 1881052"/>
                <a:gd name="connsiteX16" fmla="*/ 2066229 w 2266526"/>
                <a:gd name="connsiteY16" fmla="*/ 1262743 h 1881052"/>
                <a:gd name="connsiteX17" fmla="*/ 2005269 w 2266526"/>
                <a:gd name="connsiteY17" fmla="*/ 1341120 h 1881052"/>
                <a:gd name="connsiteX18" fmla="*/ 1892057 w 2266526"/>
                <a:gd name="connsiteY18" fmla="*/ 1436914 h 1881052"/>
                <a:gd name="connsiteX19" fmla="*/ 1813680 w 2266526"/>
                <a:gd name="connsiteY19" fmla="*/ 1480457 h 1881052"/>
                <a:gd name="connsiteX20" fmla="*/ 1796263 w 2266526"/>
                <a:gd name="connsiteY20" fmla="*/ 1506583 h 1881052"/>
                <a:gd name="connsiteX21" fmla="*/ 1744012 w 2266526"/>
                <a:gd name="connsiteY21" fmla="*/ 1524000 h 1881052"/>
                <a:gd name="connsiteX22" fmla="*/ 1700469 w 2266526"/>
                <a:gd name="connsiteY22" fmla="*/ 1550126 h 1881052"/>
                <a:gd name="connsiteX23" fmla="*/ 1674343 w 2266526"/>
                <a:gd name="connsiteY23" fmla="*/ 1567543 h 1881052"/>
                <a:gd name="connsiteX24" fmla="*/ 1648217 w 2266526"/>
                <a:gd name="connsiteY24" fmla="*/ 1576252 h 1881052"/>
                <a:gd name="connsiteX25" fmla="*/ 1622092 w 2266526"/>
                <a:gd name="connsiteY25" fmla="*/ 1593669 h 1881052"/>
                <a:gd name="connsiteX26" fmla="*/ 1604674 w 2266526"/>
                <a:gd name="connsiteY26" fmla="*/ 1611086 h 1881052"/>
                <a:gd name="connsiteX27" fmla="*/ 1578549 w 2266526"/>
                <a:gd name="connsiteY27" fmla="*/ 1619794 h 1881052"/>
                <a:gd name="connsiteX28" fmla="*/ 1526297 w 2266526"/>
                <a:gd name="connsiteY28" fmla="*/ 1654629 h 1881052"/>
                <a:gd name="connsiteX29" fmla="*/ 1500172 w 2266526"/>
                <a:gd name="connsiteY29" fmla="*/ 1672046 h 1881052"/>
                <a:gd name="connsiteX30" fmla="*/ 1482754 w 2266526"/>
                <a:gd name="connsiteY30" fmla="*/ 1689463 h 1881052"/>
                <a:gd name="connsiteX31" fmla="*/ 1404377 w 2266526"/>
                <a:gd name="connsiteY31" fmla="*/ 1733006 h 1881052"/>
                <a:gd name="connsiteX32" fmla="*/ 1378252 w 2266526"/>
                <a:gd name="connsiteY32" fmla="*/ 1759132 h 1881052"/>
                <a:gd name="connsiteX33" fmla="*/ 1326000 w 2266526"/>
                <a:gd name="connsiteY33" fmla="*/ 1776549 h 1881052"/>
                <a:gd name="connsiteX34" fmla="*/ 1273749 w 2266526"/>
                <a:gd name="connsiteY34" fmla="*/ 1811383 h 1881052"/>
                <a:gd name="connsiteX35" fmla="*/ 1247623 w 2266526"/>
                <a:gd name="connsiteY35" fmla="*/ 1828800 h 1881052"/>
                <a:gd name="connsiteX36" fmla="*/ 1186663 w 2266526"/>
                <a:gd name="connsiteY36" fmla="*/ 1846217 h 1881052"/>
                <a:gd name="connsiteX37" fmla="*/ 942823 w 2266526"/>
                <a:gd name="connsiteY37" fmla="*/ 1846217 h 1881052"/>
                <a:gd name="connsiteX38" fmla="*/ 864446 w 2266526"/>
                <a:gd name="connsiteY38" fmla="*/ 1872343 h 1881052"/>
                <a:gd name="connsiteX39" fmla="*/ 838320 w 2266526"/>
                <a:gd name="connsiteY39" fmla="*/ 1881052 h 1881052"/>
                <a:gd name="connsiteX40" fmla="*/ 646732 w 2266526"/>
                <a:gd name="connsiteY40" fmla="*/ 1863634 h 1881052"/>
                <a:gd name="connsiteX41" fmla="*/ 620606 w 2266526"/>
                <a:gd name="connsiteY41" fmla="*/ 1854926 h 1881052"/>
                <a:gd name="connsiteX42" fmla="*/ 594480 w 2266526"/>
                <a:gd name="connsiteY42" fmla="*/ 1837509 h 1881052"/>
                <a:gd name="connsiteX43" fmla="*/ 568354 w 2266526"/>
                <a:gd name="connsiteY43" fmla="*/ 1793966 h 1881052"/>
                <a:gd name="connsiteX44" fmla="*/ 542229 w 2266526"/>
                <a:gd name="connsiteY44" fmla="*/ 1776549 h 1881052"/>
                <a:gd name="connsiteX45" fmla="*/ 489977 w 2266526"/>
                <a:gd name="connsiteY45" fmla="*/ 1724297 h 1881052"/>
                <a:gd name="connsiteX46" fmla="*/ 437726 w 2266526"/>
                <a:gd name="connsiteY46" fmla="*/ 1706880 h 1881052"/>
                <a:gd name="connsiteX47" fmla="*/ 411600 w 2266526"/>
                <a:gd name="connsiteY47" fmla="*/ 1689463 h 1881052"/>
                <a:gd name="connsiteX48" fmla="*/ 385474 w 2266526"/>
                <a:gd name="connsiteY48" fmla="*/ 1663337 h 1881052"/>
                <a:gd name="connsiteX49" fmla="*/ 350640 w 2266526"/>
                <a:gd name="connsiteY49" fmla="*/ 1654629 h 1881052"/>
                <a:gd name="connsiteX50" fmla="*/ 272263 w 2266526"/>
                <a:gd name="connsiteY50" fmla="*/ 1611086 h 1881052"/>
                <a:gd name="connsiteX51" fmla="*/ 220012 w 2266526"/>
                <a:gd name="connsiteY51" fmla="*/ 1576252 h 1881052"/>
                <a:gd name="connsiteX52" fmla="*/ 202594 w 2266526"/>
                <a:gd name="connsiteY52" fmla="*/ 1558834 h 1881052"/>
                <a:gd name="connsiteX53" fmla="*/ 185177 w 2266526"/>
                <a:gd name="connsiteY53" fmla="*/ 1532709 h 1881052"/>
                <a:gd name="connsiteX54" fmla="*/ 159052 w 2266526"/>
                <a:gd name="connsiteY54" fmla="*/ 1515292 h 1881052"/>
                <a:gd name="connsiteX55" fmla="*/ 150343 w 2266526"/>
                <a:gd name="connsiteY55" fmla="*/ 1489166 h 1881052"/>
                <a:gd name="connsiteX56" fmla="*/ 115509 w 2266526"/>
                <a:gd name="connsiteY56" fmla="*/ 1410789 h 1881052"/>
                <a:gd name="connsiteX57" fmla="*/ 89383 w 2266526"/>
                <a:gd name="connsiteY57" fmla="*/ 1297577 h 1881052"/>
                <a:gd name="connsiteX58" fmla="*/ 80674 w 2266526"/>
                <a:gd name="connsiteY58" fmla="*/ 1271452 h 1881052"/>
                <a:gd name="connsiteX59" fmla="*/ 63257 w 2266526"/>
                <a:gd name="connsiteY59" fmla="*/ 1193074 h 1881052"/>
                <a:gd name="connsiteX60" fmla="*/ 54549 w 2266526"/>
                <a:gd name="connsiteY60" fmla="*/ 1166949 h 1881052"/>
                <a:gd name="connsiteX61" fmla="*/ 28423 w 2266526"/>
                <a:gd name="connsiteY61" fmla="*/ 1071154 h 1881052"/>
                <a:gd name="connsiteX62" fmla="*/ 19714 w 2266526"/>
                <a:gd name="connsiteY62" fmla="*/ 1045029 h 1881052"/>
                <a:gd name="connsiteX63" fmla="*/ 11006 w 2266526"/>
                <a:gd name="connsiteY63" fmla="*/ 1018903 h 1881052"/>
                <a:gd name="connsiteX64" fmla="*/ 11006 w 2266526"/>
                <a:gd name="connsiteY64" fmla="*/ 783772 h 1881052"/>
                <a:gd name="connsiteX65" fmla="*/ 45840 w 2266526"/>
                <a:gd name="connsiteY65" fmla="*/ 705394 h 1881052"/>
                <a:gd name="connsiteX66" fmla="*/ 80674 w 2266526"/>
                <a:gd name="connsiteY66" fmla="*/ 583474 h 1881052"/>
                <a:gd name="connsiteX67" fmla="*/ 89383 w 2266526"/>
                <a:gd name="connsiteY67" fmla="*/ 557349 h 1881052"/>
                <a:gd name="connsiteX68" fmla="*/ 115509 w 2266526"/>
                <a:gd name="connsiteY68" fmla="*/ 452846 h 1881052"/>
                <a:gd name="connsiteX69" fmla="*/ 132926 w 2266526"/>
                <a:gd name="connsiteY69" fmla="*/ 400594 h 1881052"/>
                <a:gd name="connsiteX70" fmla="*/ 150343 w 2266526"/>
                <a:gd name="connsiteY70" fmla="*/ 374469 h 1881052"/>
                <a:gd name="connsiteX71" fmla="*/ 176469 w 2266526"/>
                <a:gd name="connsiteY71" fmla="*/ 322217 h 1881052"/>
                <a:gd name="connsiteX72" fmla="*/ 202594 w 2266526"/>
                <a:gd name="connsiteY72" fmla="*/ 304800 h 1881052"/>
                <a:gd name="connsiteX73" fmla="*/ 246137 w 2266526"/>
                <a:gd name="connsiteY73" fmla="*/ 269966 h 1881052"/>
                <a:gd name="connsiteX74" fmla="*/ 280972 w 2266526"/>
                <a:gd name="connsiteY74" fmla="*/ 226423 h 1881052"/>
                <a:gd name="connsiteX75" fmla="*/ 333223 w 2266526"/>
                <a:gd name="connsiteY75" fmla="*/ 191589 h 1881052"/>
                <a:gd name="connsiteX76" fmla="*/ 359349 w 2266526"/>
                <a:gd name="connsiteY76" fmla="*/ 174172 h 1881052"/>
                <a:gd name="connsiteX77" fmla="*/ 402892 w 2266526"/>
                <a:gd name="connsiteY77" fmla="*/ 139337 h 1881052"/>
                <a:gd name="connsiteX78" fmla="*/ 429017 w 2266526"/>
                <a:gd name="connsiteY78" fmla="*/ 130629 h 1881052"/>
                <a:gd name="connsiteX79" fmla="*/ 455143 w 2266526"/>
                <a:gd name="connsiteY79" fmla="*/ 113212 h 1881052"/>
                <a:gd name="connsiteX80" fmla="*/ 472560 w 2266526"/>
                <a:gd name="connsiteY80" fmla="*/ 95794 h 1881052"/>
                <a:gd name="connsiteX81" fmla="*/ 559646 w 2266526"/>
                <a:gd name="connsiteY81" fmla="*/ 87086 h 1881052"/>
                <a:gd name="connsiteX0" fmla="*/ 559646 w 2266526"/>
                <a:gd name="connsiteY0" fmla="*/ 87086 h 1881052"/>
                <a:gd name="connsiteX1" fmla="*/ 733817 w 2266526"/>
                <a:gd name="connsiteY1" fmla="*/ 60960 h 1881052"/>
                <a:gd name="connsiteX2" fmla="*/ 838320 w 2266526"/>
                <a:gd name="connsiteY2" fmla="*/ 26126 h 1881052"/>
                <a:gd name="connsiteX3" fmla="*/ 899280 w 2266526"/>
                <a:gd name="connsiteY3" fmla="*/ 8709 h 1881052"/>
                <a:gd name="connsiteX4" fmla="*/ 1282457 w 2266526"/>
                <a:gd name="connsiteY4" fmla="*/ 0 h 1881052"/>
                <a:gd name="connsiteX5" fmla="*/ 1456629 w 2266526"/>
                <a:gd name="connsiteY5" fmla="*/ 8709 h 1881052"/>
                <a:gd name="connsiteX6" fmla="*/ 1656382 w 2266526"/>
                <a:gd name="connsiteY6" fmla="*/ 71302 h 1881052"/>
                <a:gd name="connsiteX7" fmla="*/ 1854502 w 2266526"/>
                <a:gd name="connsiteY7" fmla="*/ 166007 h 1881052"/>
                <a:gd name="connsiteX8" fmla="*/ 1987852 w 2266526"/>
                <a:gd name="connsiteY8" fmla="*/ 269966 h 1881052"/>
                <a:gd name="connsiteX9" fmla="*/ 2101063 w 2266526"/>
                <a:gd name="connsiteY9" fmla="*/ 365760 h 1881052"/>
                <a:gd name="connsiteX10" fmla="*/ 2188149 w 2266526"/>
                <a:gd name="connsiteY10" fmla="*/ 487680 h 1881052"/>
                <a:gd name="connsiteX11" fmla="*/ 2249109 w 2266526"/>
                <a:gd name="connsiteY11" fmla="*/ 583474 h 1881052"/>
                <a:gd name="connsiteX12" fmla="*/ 2266526 w 2266526"/>
                <a:gd name="connsiteY12" fmla="*/ 836023 h 1881052"/>
                <a:gd name="connsiteX13" fmla="*/ 2222983 w 2266526"/>
                <a:gd name="connsiteY13" fmla="*/ 940526 h 1881052"/>
                <a:gd name="connsiteX14" fmla="*/ 2179440 w 2266526"/>
                <a:gd name="connsiteY14" fmla="*/ 1053737 h 1881052"/>
                <a:gd name="connsiteX15" fmla="*/ 2125012 w 2266526"/>
                <a:gd name="connsiteY15" fmla="*/ 1165860 h 1881052"/>
                <a:gd name="connsiteX16" fmla="*/ 2066229 w 2266526"/>
                <a:gd name="connsiteY16" fmla="*/ 1262743 h 1881052"/>
                <a:gd name="connsiteX17" fmla="*/ 2005269 w 2266526"/>
                <a:gd name="connsiteY17" fmla="*/ 1341120 h 1881052"/>
                <a:gd name="connsiteX18" fmla="*/ 1892057 w 2266526"/>
                <a:gd name="connsiteY18" fmla="*/ 1436914 h 1881052"/>
                <a:gd name="connsiteX19" fmla="*/ 1813680 w 2266526"/>
                <a:gd name="connsiteY19" fmla="*/ 1480457 h 1881052"/>
                <a:gd name="connsiteX20" fmla="*/ 1796263 w 2266526"/>
                <a:gd name="connsiteY20" fmla="*/ 1506583 h 1881052"/>
                <a:gd name="connsiteX21" fmla="*/ 1700469 w 2266526"/>
                <a:gd name="connsiteY21" fmla="*/ 1550126 h 1881052"/>
                <a:gd name="connsiteX22" fmla="*/ 1674343 w 2266526"/>
                <a:gd name="connsiteY22" fmla="*/ 1567543 h 1881052"/>
                <a:gd name="connsiteX23" fmla="*/ 1648217 w 2266526"/>
                <a:gd name="connsiteY23" fmla="*/ 1576252 h 1881052"/>
                <a:gd name="connsiteX24" fmla="*/ 1622092 w 2266526"/>
                <a:gd name="connsiteY24" fmla="*/ 1593669 h 1881052"/>
                <a:gd name="connsiteX25" fmla="*/ 1604674 w 2266526"/>
                <a:gd name="connsiteY25" fmla="*/ 1611086 h 1881052"/>
                <a:gd name="connsiteX26" fmla="*/ 1578549 w 2266526"/>
                <a:gd name="connsiteY26" fmla="*/ 1619794 h 1881052"/>
                <a:gd name="connsiteX27" fmla="*/ 1526297 w 2266526"/>
                <a:gd name="connsiteY27" fmla="*/ 1654629 h 1881052"/>
                <a:gd name="connsiteX28" fmla="*/ 1500172 w 2266526"/>
                <a:gd name="connsiteY28" fmla="*/ 1672046 h 1881052"/>
                <a:gd name="connsiteX29" fmla="*/ 1482754 w 2266526"/>
                <a:gd name="connsiteY29" fmla="*/ 1689463 h 1881052"/>
                <a:gd name="connsiteX30" fmla="*/ 1404377 w 2266526"/>
                <a:gd name="connsiteY30" fmla="*/ 1733006 h 1881052"/>
                <a:gd name="connsiteX31" fmla="*/ 1378252 w 2266526"/>
                <a:gd name="connsiteY31" fmla="*/ 1759132 h 1881052"/>
                <a:gd name="connsiteX32" fmla="*/ 1326000 w 2266526"/>
                <a:gd name="connsiteY32" fmla="*/ 1776549 h 1881052"/>
                <a:gd name="connsiteX33" fmla="*/ 1273749 w 2266526"/>
                <a:gd name="connsiteY33" fmla="*/ 1811383 h 1881052"/>
                <a:gd name="connsiteX34" fmla="*/ 1247623 w 2266526"/>
                <a:gd name="connsiteY34" fmla="*/ 1828800 h 1881052"/>
                <a:gd name="connsiteX35" fmla="*/ 1186663 w 2266526"/>
                <a:gd name="connsiteY35" fmla="*/ 1846217 h 1881052"/>
                <a:gd name="connsiteX36" fmla="*/ 942823 w 2266526"/>
                <a:gd name="connsiteY36" fmla="*/ 1846217 h 1881052"/>
                <a:gd name="connsiteX37" fmla="*/ 864446 w 2266526"/>
                <a:gd name="connsiteY37" fmla="*/ 1872343 h 1881052"/>
                <a:gd name="connsiteX38" fmla="*/ 838320 w 2266526"/>
                <a:gd name="connsiteY38" fmla="*/ 1881052 h 1881052"/>
                <a:gd name="connsiteX39" fmla="*/ 646732 w 2266526"/>
                <a:gd name="connsiteY39" fmla="*/ 1863634 h 1881052"/>
                <a:gd name="connsiteX40" fmla="*/ 620606 w 2266526"/>
                <a:gd name="connsiteY40" fmla="*/ 1854926 h 1881052"/>
                <a:gd name="connsiteX41" fmla="*/ 594480 w 2266526"/>
                <a:gd name="connsiteY41" fmla="*/ 1837509 h 1881052"/>
                <a:gd name="connsiteX42" fmla="*/ 568354 w 2266526"/>
                <a:gd name="connsiteY42" fmla="*/ 1793966 h 1881052"/>
                <a:gd name="connsiteX43" fmla="*/ 542229 w 2266526"/>
                <a:gd name="connsiteY43" fmla="*/ 1776549 h 1881052"/>
                <a:gd name="connsiteX44" fmla="*/ 489977 w 2266526"/>
                <a:gd name="connsiteY44" fmla="*/ 1724297 h 1881052"/>
                <a:gd name="connsiteX45" fmla="*/ 437726 w 2266526"/>
                <a:gd name="connsiteY45" fmla="*/ 1706880 h 1881052"/>
                <a:gd name="connsiteX46" fmla="*/ 411600 w 2266526"/>
                <a:gd name="connsiteY46" fmla="*/ 1689463 h 1881052"/>
                <a:gd name="connsiteX47" fmla="*/ 385474 w 2266526"/>
                <a:gd name="connsiteY47" fmla="*/ 1663337 h 1881052"/>
                <a:gd name="connsiteX48" fmla="*/ 350640 w 2266526"/>
                <a:gd name="connsiteY48" fmla="*/ 1654629 h 1881052"/>
                <a:gd name="connsiteX49" fmla="*/ 272263 w 2266526"/>
                <a:gd name="connsiteY49" fmla="*/ 1611086 h 1881052"/>
                <a:gd name="connsiteX50" fmla="*/ 220012 w 2266526"/>
                <a:gd name="connsiteY50" fmla="*/ 1576252 h 1881052"/>
                <a:gd name="connsiteX51" fmla="*/ 202594 w 2266526"/>
                <a:gd name="connsiteY51" fmla="*/ 1558834 h 1881052"/>
                <a:gd name="connsiteX52" fmla="*/ 185177 w 2266526"/>
                <a:gd name="connsiteY52" fmla="*/ 1532709 h 1881052"/>
                <a:gd name="connsiteX53" fmla="*/ 159052 w 2266526"/>
                <a:gd name="connsiteY53" fmla="*/ 1515292 h 1881052"/>
                <a:gd name="connsiteX54" fmla="*/ 150343 w 2266526"/>
                <a:gd name="connsiteY54" fmla="*/ 1489166 h 1881052"/>
                <a:gd name="connsiteX55" fmla="*/ 115509 w 2266526"/>
                <a:gd name="connsiteY55" fmla="*/ 1410789 h 1881052"/>
                <a:gd name="connsiteX56" fmla="*/ 89383 w 2266526"/>
                <a:gd name="connsiteY56" fmla="*/ 1297577 h 1881052"/>
                <a:gd name="connsiteX57" fmla="*/ 80674 w 2266526"/>
                <a:gd name="connsiteY57" fmla="*/ 1271452 h 1881052"/>
                <a:gd name="connsiteX58" fmla="*/ 63257 w 2266526"/>
                <a:gd name="connsiteY58" fmla="*/ 1193074 h 1881052"/>
                <a:gd name="connsiteX59" fmla="*/ 54549 w 2266526"/>
                <a:gd name="connsiteY59" fmla="*/ 1166949 h 1881052"/>
                <a:gd name="connsiteX60" fmla="*/ 28423 w 2266526"/>
                <a:gd name="connsiteY60" fmla="*/ 1071154 h 1881052"/>
                <a:gd name="connsiteX61" fmla="*/ 19714 w 2266526"/>
                <a:gd name="connsiteY61" fmla="*/ 1045029 h 1881052"/>
                <a:gd name="connsiteX62" fmla="*/ 11006 w 2266526"/>
                <a:gd name="connsiteY62" fmla="*/ 1018903 h 1881052"/>
                <a:gd name="connsiteX63" fmla="*/ 11006 w 2266526"/>
                <a:gd name="connsiteY63" fmla="*/ 783772 h 1881052"/>
                <a:gd name="connsiteX64" fmla="*/ 45840 w 2266526"/>
                <a:gd name="connsiteY64" fmla="*/ 705394 h 1881052"/>
                <a:gd name="connsiteX65" fmla="*/ 80674 w 2266526"/>
                <a:gd name="connsiteY65" fmla="*/ 583474 h 1881052"/>
                <a:gd name="connsiteX66" fmla="*/ 89383 w 2266526"/>
                <a:gd name="connsiteY66" fmla="*/ 557349 h 1881052"/>
                <a:gd name="connsiteX67" fmla="*/ 115509 w 2266526"/>
                <a:gd name="connsiteY67" fmla="*/ 452846 h 1881052"/>
                <a:gd name="connsiteX68" fmla="*/ 132926 w 2266526"/>
                <a:gd name="connsiteY68" fmla="*/ 400594 h 1881052"/>
                <a:gd name="connsiteX69" fmla="*/ 150343 w 2266526"/>
                <a:gd name="connsiteY69" fmla="*/ 374469 h 1881052"/>
                <a:gd name="connsiteX70" fmla="*/ 176469 w 2266526"/>
                <a:gd name="connsiteY70" fmla="*/ 322217 h 1881052"/>
                <a:gd name="connsiteX71" fmla="*/ 202594 w 2266526"/>
                <a:gd name="connsiteY71" fmla="*/ 304800 h 1881052"/>
                <a:gd name="connsiteX72" fmla="*/ 246137 w 2266526"/>
                <a:gd name="connsiteY72" fmla="*/ 269966 h 1881052"/>
                <a:gd name="connsiteX73" fmla="*/ 280972 w 2266526"/>
                <a:gd name="connsiteY73" fmla="*/ 226423 h 1881052"/>
                <a:gd name="connsiteX74" fmla="*/ 333223 w 2266526"/>
                <a:gd name="connsiteY74" fmla="*/ 191589 h 1881052"/>
                <a:gd name="connsiteX75" fmla="*/ 359349 w 2266526"/>
                <a:gd name="connsiteY75" fmla="*/ 174172 h 1881052"/>
                <a:gd name="connsiteX76" fmla="*/ 402892 w 2266526"/>
                <a:gd name="connsiteY76" fmla="*/ 139337 h 1881052"/>
                <a:gd name="connsiteX77" fmla="*/ 429017 w 2266526"/>
                <a:gd name="connsiteY77" fmla="*/ 130629 h 1881052"/>
                <a:gd name="connsiteX78" fmla="*/ 455143 w 2266526"/>
                <a:gd name="connsiteY78" fmla="*/ 113212 h 1881052"/>
                <a:gd name="connsiteX79" fmla="*/ 472560 w 2266526"/>
                <a:gd name="connsiteY79" fmla="*/ 95794 h 1881052"/>
                <a:gd name="connsiteX80" fmla="*/ 559646 w 2266526"/>
                <a:gd name="connsiteY80" fmla="*/ 87086 h 1881052"/>
                <a:gd name="connsiteX0" fmla="*/ 559646 w 2266526"/>
                <a:gd name="connsiteY0" fmla="*/ 87086 h 1881052"/>
                <a:gd name="connsiteX1" fmla="*/ 733817 w 2266526"/>
                <a:gd name="connsiteY1" fmla="*/ 60960 h 1881052"/>
                <a:gd name="connsiteX2" fmla="*/ 838320 w 2266526"/>
                <a:gd name="connsiteY2" fmla="*/ 26126 h 1881052"/>
                <a:gd name="connsiteX3" fmla="*/ 899280 w 2266526"/>
                <a:gd name="connsiteY3" fmla="*/ 8709 h 1881052"/>
                <a:gd name="connsiteX4" fmla="*/ 1282457 w 2266526"/>
                <a:gd name="connsiteY4" fmla="*/ 0 h 1881052"/>
                <a:gd name="connsiteX5" fmla="*/ 1456629 w 2266526"/>
                <a:gd name="connsiteY5" fmla="*/ 8709 h 1881052"/>
                <a:gd name="connsiteX6" fmla="*/ 1656382 w 2266526"/>
                <a:gd name="connsiteY6" fmla="*/ 71302 h 1881052"/>
                <a:gd name="connsiteX7" fmla="*/ 1854502 w 2266526"/>
                <a:gd name="connsiteY7" fmla="*/ 166007 h 1881052"/>
                <a:gd name="connsiteX8" fmla="*/ 1987852 w 2266526"/>
                <a:gd name="connsiteY8" fmla="*/ 269966 h 1881052"/>
                <a:gd name="connsiteX9" fmla="*/ 2101063 w 2266526"/>
                <a:gd name="connsiteY9" fmla="*/ 365760 h 1881052"/>
                <a:gd name="connsiteX10" fmla="*/ 2188149 w 2266526"/>
                <a:gd name="connsiteY10" fmla="*/ 487680 h 1881052"/>
                <a:gd name="connsiteX11" fmla="*/ 2249109 w 2266526"/>
                <a:gd name="connsiteY11" fmla="*/ 583474 h 1881052"/>
                <a:gd name="connsiteX12" fmla="*/ 2266526 w 2266526"/>
                <a:gd name="connsiteY12" fmla="*/ 836023 h 1881052"/>
                <a:gd name="connsiteX13" fmla="*/ 2222983 w 2266526"/>
                <a:gd name="connsiteY13" fmla="*/ 940526 h 1881052"/>
                <a:gd name="connsiteX14" fmla="*/ 2179440 w 2266526"/>
                <a:gd name="connsiteY14" fmla="*/ 1053737 h 1881052"/>
                <a:gd name="connsiteX15" fmla="*/ 2125012 w 2266526"/>
                <a:gd name="connsiteY15" fmla="*/ 1165860 h 1881052"/>
                <a:gd name="connsiteX16" fmla="*/ 2066229 w 2266526"/>
                <a:gd name="connsiteY16" fmla="*/ 1262743 h 1881052"/>
                <a:gd name="connsiteX17" fmla="*/ 2005269 w 2266526"/>
                <a:gd name="connsiteY17" fmla="*/ 1341120 h 1881052"/>
                <a:gd name="connsiteX18" fmla="*/ 1892057 w 2266526"/>
                <a:gd name="connsiteY18" fmla="*/ 1436914 h 1881052"/>
                <a:gd name="connsiteX19" fmla="*/ 1813680 w 2266526"/>
                <a:gd name="connsiteY19" fmla="*/ 1480457 h 1881052"/>
                <a:gd name="connsiteX20" fmla="*/ 1700469 w 2266526"/>
                <a:gd name="connsiteY20" fmla="*/ 1550126 h 1881052"/>
                <a:gd name="connsiteX21" fmla="*/ 1674343 w 2266526"/>
                <a:gd name="connsiteY21" fmla="*/ 1567543 h 1881052"/>
                <a:gd name="connsiteX22" fmla="*/ 1648217 w 2266526"/>
                <a:gd name="connsiteY22" fmla="*/ 1576252 h 1881052"/>
                <a:gd name="connsiteX23" fmla="*/ 1622092 w 2266526"/>
                <a:gd name="connsiteY23" fmla="*/ 1593669 h 1881052"/>
                <a:gd name="connsiteX24" fmla="*/ 1604674 w 2266526"/>
                <a:gd name="connsiteY24" fmla="*/ 1611086 h 1881052"/>
                <a:gd name="connsiteX25" fmla="*/ 1578549 w 2266526"/>
                <a:gd name="connsiteY25" fmla="*/ 1619794 h 1881052"/>
                <a:gd name="connsiteX26" fmla="*/ 1526297 w 2266526"/>
                <a:gd name="connsiteY26" fmla="*/ 1654629 h 1881052"/>
                <a:gd name="connsiteX27" fmla="*/ 1500172 w 2266526"/>
                <a:gd name="connsiteY27" fmla="*/ 1672046 h 1881052"/>
                <a:gd name="connsiteX28" fmla="*/ 1482754 w 2266526"/>
                <a:gd name="connsiteY28" fmla="*/ 1689463 h 1881052"/>
                <a:gd name="connsiteX29" fmla="*/ 1404377 w 2266526"/>
                <a:gd name="connsiteY29" fmla="*/ 1733006 h 1881052"/>
                <a:gd name="connsiteX30" fmla="*/ 1378252 w 2266526"/>
                <a:gd name="connsiteY30" fmla="*/ 1759132 h 1881052"/>
                <a:gd name="connsiteX31" fmla="*/ 1326000 w 2266526"/>
                <a:gd name="connsiteY31" fmla="*/ 1776549 h 1881052"/>
                <a:gd name="connsiteX32" fmla="*/ 1273749 w 2266526"/>
                <a:gd name="connsiteY32" fmla="*/ 1811383 h 1881052"/>
                <a:gd name="connsiteX33" fmla="*/ 1247623 w 2266526"/>
                <a:gd name="connsiteY33" fmla="*/ 1828800 h 1881052"/>
                <a:gd name="connsiteX34" fmla="*/ 1186663 w 2266526"/>
                <a:gd name="connsiteY34" fmla="*/ 1846217 h 1881052"/>
                <a:gd name="connsiteX35" fmla="*/ 942823 w 2266526"/>
                <a:gd name="connsiteY35" fmla="*/ 1846217 h 1881052"/>
                <a:gd name="connsiteX36" fmla="*/ 864446 w 2266526"/>
                <a:gd name="connsiteY36" fmla="*/ 1872343 h 1881052"/>
                <a:gd name="connsiteX37" fmla="*/ 838320 w 2266526"/>
                <a:gd name="connsiteY37" fmla="*/ 1881052 h 1881052"/>
                <a:gd name="connsiteX38" fmla="*/ 646732 w 2266526"/>
                <a:gd name="connsiteY38" fmla="*/ 1863634 h 1881052"/>
                <a:gd name="connsiteX39" fmla="*/ 620606 w 2266526"/>
                <a:gd name="connsiteY39" fmla="*/ 1854926 h 1881052"/>
                <a:gd name="connsiteX40" fmla="*/ 594480 w 2266526"/>
                <a:gd name="connsiteY40" fmla="*/ 1837509 h 1881052"/>
                <a:gd name="connsiteX41" fmla="*/ 568354 w 2266526"/>
                <a:gd name="connsiteY41" fmla="*/ 1793966 h 1881052"/>
                <a:gd name="connsiteX42" fmla="*/ 542229 w 2266526"/>
                <a:gd name="connsiteY42" fmla="*/ 1776549 h 1881052"/>
                <a:gd name="connsiteX43" fmla="*/ 489977 w 2266526"/>
                <a:gd name="connsiteY43" fmla="*/ 1724297 h 1881052"/>
                <a:gd name="connsiteX44" fmla="*/ 437726 w 2266526"/>
                <a:gd name="connsiteY44" fmla="*/ 1706880 h 1881052"/>
                <a:gd name="connsiteX45" fmla="*/ 411600 w 2266526"/>
                <a:gd name="connsiteY45" fmla="*/ 1689463 h 1881052"/>
                <a:gd name="connsiteX46" fmla="*/ 385474 w 2266526"/>
                <a:gd name="connsiteY46" fmla="*/ 1663337 h 1881052"/>
                <a:gd name="connsiteX47" fmla="*/ 350640 w 2266526"/>
                <a:gd name="connsiteY47" fmla="*/ 1654629 h 1881052"/>
                <a:gd name="connsiteX48" fmla="*/ 272263 w 2266526"/>
                <a:gd name="connsiteY48" fmla="*/ 1611086 h 1881052"/>
                <a:gd name="connsiteX49" fmla="*/ 220012 w 2266526"/>
                <a:gd name="connsiteY49" fmla="*/ 1576252 h 1881052"/>
                <a:gd name="connsiteX50" fmla="*/ 202594 w 2266526"/>
                <a:gd name="connsiteY50" fmla="*/ 1558834 h 1881052"/>
                <a:gd name="connsiteX51" fmla="*/ 185177 w 2266526"/>
                <a:gd name="connsiteY51" fmla="*/ 1532709 h 1881052"/>
                <a:gd name="connsiteX52" fmla="*/ 159052 w 2266526"/>
                <a:gd name="connsiteY52" fmla="*/ 1515292 h 1881052"/>
                <a:gd name="connsiteX53" fmla="*/ 150343 w 2266526"/>
                <a:gd name="connsiteY53" fmla="*/ 1489166 h 1881052"/>
                <a:gd name="connsiteX54" fmla="*/ 115509 w 2266526"/>
                <a:gd name="connsiteY54" fmla="*/ 1410789 h 1881052"/>
                <a:gd name="connsiteX55" fmla="*/ 89383 w 2266526"/>
                <a:gd name="connsiteY55" fmla="*/ 1297577 h 1881052"/>
                <a:gd name="connsiteX56" fmla="*/ 80674 w 2266526"/>
                <a:gd name="connsiteY56" fmla="*/ 1271452 h 1881052"/>
                <a:gd name="connsiteX57" fmla="*/ 63257 w 2266526"/>
                <a:gd name="connsiteY57" fmla="*/ 1193074 h 1881052"/>
                <a:gd name="connsiteX58" fmla="*/ 54549 w 2266526"/>
                <a:gd name="connsiteY58" fmla="*/ 1166949 h 1881052"/>
                <a:gd name="connsiteX59" fmla="*/ 28423 w 2266526"/>
                <a:gd name="connsiteY59" fmla="*/ 1071154 h 1881052"/>
                <a:gd name="connsiteX60" fmla="*/ 19714 w 2266526"/>
                <a:gd name="connsiteY60" fmla="*/ 1045029 h 1881052"/>
                <a:gd name="connsiteX61" fmla="*/ 11006 w 2266526"/>
                <a:gd name="connsiteY61" fmla="*/ 1018903 h 1881052"/>
                <a:gd name="connsiteX62" fmla="*/ 11006 w 2266526"/>
                <a:gd name="connsiteY62" fmla="*/ 783772 h 1881052"/>
                <a:gd name="connsiteX63" fmla="*/ 45840 w 2266526"/>
                <a:gd name="connsiteY63" fmla="*/ 705394 h 1881052"/>
                <a:gd name="connsiteX64" fmla="*/ 80674 w 2266526"/>
                <a:gd name="connsiteY64" fmla="*/ 583474 h 1881052"/>
                <a:gd name="connsiteX65" fmla="*/ 89383 w 2266526"/>
                <a:gd name="connsiteY65" fmla="*/ 557349 h 1881052"/>
                <a:gd name="connsiteX66" fmla="*/ 115509 w 2266526"/>
                <a:gd name="connsiteY66" fmla="*/ 452846 h 1881052"/>
                <a:gd name="connsiteX67" fmla="*/ 132926 w 2266526"/>
                <a:gd name="connsiteY67" fmla="*/ 400594 h 1881052"/>
                <a:gd name="connsiteX68" fmla="*/ 150343 w 2266526"/>
                <a:gd name="connsiteY68" fmla="*/ 374469 h 1881052"/>
                <a:gd name="connsiteX69" fmla="*/ 176469 w 2266526"/>
                <a:gd name="connsiteY69" fmla="*/ 322217 h 1881052"/>
                <a:gd name="connsiteX70" fmla="*/ 202594 w 2266526"/>
                <a:gd name="connsiteY70" fmla="*/ 304800 h 1881052"/>
                <a:gd name="connsiteX71" fmla="*/ 246137 w 2266526"/>
                <a:gd name="connsiteY71" fmla="*/ 269966 h 1881052"/>
                <a:gd name="connsiteX72" fmla="*/ 280972 w 2266526"/>
                <a:gd name="connsiteY72" fmla="*/ 226423 h 1881052"/>
                <a:gd name="connsiteX73" fmla="*/ 333223 w 2266526"/>
                <a:gd name="connsiteY73" fmla="*/ 191589 h 1881052"/>
                <a:gd name="connsiteX74" fmla="*/ 359349 w 2266526"/>
                <a:gd name="connsiteY74" fmla="*/ 174172 h 1881052"/>
                <a:gd name="connsiteX75" fmla="*/ 402892 w 2266526"/>
                <a:gd name="connsiteY75" fmla="*/ 139337 h 1881052"/>
                <a:gd name="connsiteX76" fmla="*/ 429017 w 2266526"/>
                <a:gd name="connsiteY76" fmla="*/ 130629 h 1881052"/>
                <a:gd name="connsiteX77" fmla="*/ 455143 w 2266526"/>
                <a:gd name="connsiteY77" fmla="*/ 113212 h 1881052"/>
                <a:gd name="connsiteX78" fmla="*/ 472560 w 2266526"/>
                <a:gd name="connsiteY78" fmla="*/ 95794 h 1881052"/>
                <a:gd name="connsiteX79" fmla="*/ 559646 w 2266526"/>
                <a:gd name="connsiteY79" fmla="*/ 87086 h 1881052"/>
                <a:gd name="connsiteX0" fmla="*/ 559646 w 2266526"/>
                <a:gd name="connsiteY0" fmla="*/ 87086 h 1881052"/>
                <a:gd name="connsiteX1" fmla="*/ 733817 w 2266526"/>
                <a:gd name="connsiteY1" fmla="*/ 60960 h 1881052"/>
                <a:gd name="connsiteX2" fmla="*/ 838320 w 2266526"/>
                <a:gd name="connsiteY2" fmla="*/ 26126 h 1881052"/>
                <a:gd name="connsiteX3" fmla="*/ 899280 w 2266526"/>
                <a:gd name="connsiteY3" fmla="*/ 8709 h 1881052"/>
                <a:gd name="connsiteX4" fmla="*/ 1282457 w 2266526"/>
                <a:gd name="connsiteY4" fmla="*/ 0 h 1881052"/>
                <a:gd name="connsiteX5" fmla="*/ 1456629 w 2266526"/>
                <a:gd name="connsiteY5" fmla="*/ 8709 h 1881052"/>
                <a:gd name="connsiteX6" fmla="*/ 1656382 w 2266526"/>
                <a:gd name="connsiteY6" fmla="*/ 71302 h 1881052"/>
                <a:gd name="connsiteX7" fmla="*/ 1854502 w 2266526"/>
                <a:gd name="connsiteY7" fmla="*/ 166007 h 1881052"/>
                <a:gd name="connsiteX8" fmla="*/ 1987852 w 2266526"/>
                <a:gd name="connsiteY8" fmla="*/ 269966 h 1881052"/>
                <a:gd name="connsiteX9" fmla="*/ 2101063 w 2266526"/>
                <a:gd name="connsiteY9" fmla="*/ 365760 h 1881052"/>
                <a:gd name="connsiteX10" fmla="*/ 2188149 w 2266526"/>
                <a:gd name="connsiteY10" fmla="*/ 487680 h 1881052"/>
                <a:gd name="connsiteX11" fmla="*/ 2249109 w 2266526"/>
                <a:gd name="connsiteY11" fmla="*/ 583474 h 1881052"/>
                <a:gd name="connsiteX12" fmla="*/ 2266526 w 2266526"/>
                <a:gd name="connsiteY12" fmla="*/ 836023 h 1881052"/>
                <a:gd name="connsiteX13" fmla="*/ 2222983 w 2266526"/>
                <a:gd name="connsiteY13" fmla="*/ 940526 h 1881052"/>
                <a:gd name="connsiteX14" fmla="*/ 2179440 w 2266526"/>
                <a:gd name="connsiteY14" fmla="*/ 1053737 h 1881052"/>
                <a:gd name="connsiteX15" fmla="*/ 2125012 w 2266526"/>
                <a:gd name="connsiteY15" fmla="*/ 1165860 h 1881052"/>
                <a:gd name="connsiteX16" fmla="*/ 2066229 w 2266526"/>
                <a:gd name="connsiteY16" fmla="*/ 1262743 h 1881052"/>
                <a:gd name="connsiteX17" fmla="*/ 2005269 w 2266526"/>
                <a:gd name="connsiteY17" fmla="*/ 1341120 h 1881052"/>
                <a:gd name="connsiteX18" fmla="*/ 1892057 w 2266526"/>
                <a:gd name="connsiteY18" fmla="*/ 1436914 h 1881052"/>
                <a:gd name="connsiteX19" fmla="*/ 1813680 w 2266526"/>
                <a:gd name="connsiteY19" fmla="*/ 1480457 h 1881052"/>
                <a:gd name="connsiteX20" fmla="*/ 1700469 w 2266526"/>
                <a:gd name="connsiteY20" fmla="*/ 1550126 h 1881052"/>
                <a:gd name="connsiteX21" fmla="*/ 1674343 w 2266526"/>
                <a:gd name="connsiteY21" fmla="*/ 1567543 h 1881052"/>
                <a:gd name="connsiteX22" fmla="*/ 1648217 w 2266526"/>
                <a:gd name="connsiteY22" fmla="*/ 1576252 h 1881052"/>
                <a:gd name="connsiteX23" fmla="*/ 1622092 w 2266526"/>
                <a:gd name="connsiteY23" fmla="*/ 1593669 h 1881052"/>
                <a:gd name="connsiteX24" fmla="*/ 1604674 w 2266526"/>
                <a:gd name="connsiteY24" fmla="*/ 1611086 h 1881052"/>
                <a:gd name="connsiteX25" fmla="*/ 1526297 w 2266526"/>
                <a:gd name="connsiteY25" fmla="*/ 1654629 h 1881052"/>
                <a:gd name="connsiteX26" fmla="*/ 1500172 w 2266526"/>
                <a:gd name="connsiteY26" fmla="*/ 1672046 h 1881052"/>
                <a:gd name="connsiteX27" fmla="*/ 1482754 w 2266526"/>
                <a:gd name="connsiteY27" fmla="*/ 1689463 h 1881052"/>
                <a:gd name="connsiteX28" fmla="*/ 1404377 w 2266526"/>
                <a:gd name="connsiteY28" fmla="*/ 1733006 h 1881052"/>
                <a:gd name="connsiteX29" fmla="*/ 1378252 w 2266526"/>
                <a:gd name="connsiteY29" fmla="*/ 1759132 h 1881052"/>
                <a:gd name="connsiteX30" fmla="*/ 1326000 w 2266526"/>
                <a:gd name="connsiteY30" fmla="*/ 1776549 h 1881052"/>
                <a:gd name="connsiteX31" fmla="*/ 1273749 w 2266526"/>
                <a:gd name="connsiteY31" fmla="*/ 1811383 h 1881052"/>
                <a:gd name="connsiteX32" fmla="*/ 1247623 w 2266526"/>
                <a:gd name="connsiteY32" fmla="*/ 1828800 h 1881052"/>
                <a:gd name="connsiteX33" fmla="*/ 1186663 w 2266526"/>
                <a:gd name="connsiteY33" fmla="*/ 1846217 h 1881052"/>
                <a:gd name="connsiteX34" fmla="*/ 942823 w 2266526"/>
                <a:gd name="connsiteY34" fmla="*/ 1846217 h 1881052"/>
                <a:gd name="connsiteX35" fmla="*/ 864446 w 2266526"/>
                <a:gd name="connsiteY35" fmla="*/ 1872343 h 1881052"/>
                <a:gd name="connsiteX36" fmla="*/ 838320 w 2266526"/>
                <a:gd name="connsiteY36" fmla="*/ 1881052 h 1881052"/>
                <a:gd name="connsiteX37" fmla="*/ 646732 w 2266526"/>
                <a:gd name="connsiteY37" fmla="*/ 1863634 h 1881052"/>
                <a:gd name="connsiteX38" fmla="*/ 620606 w 2266526"/>
                <a:gd name="connsiteY38" fmla="*/ 1854926 h 1881052"/>
                <a:gd name="connsiteX39" fmla="*/ 594480 w 2266526"/>
                <a:gd name="connsiteY39" fmla="*/ 1837509 h 1881052"/>
                <a:gd name="connsiteX40" fmla="*/ 568354 w 2266526"/>
                <a:gd name="connsiteY40" fmla="*/ 1793966 h 1881052"/>
                <a:gd name="connsiteX41" fmla="*/ 542229 w 2266526"/>
                <a:gd name="connsiteY41" fmla="*/ 1776549 h 1881052"/>
                <a:gd name="connsiteX42" fmla="*/ 489977 w 2266526"/>
                <a:gd name="connsiteY42" fmla="*/ 1724297 h 1881052"/>
                <a:gd name="connsiteX43" fmla="*/ 437726 w 2266526"/>
                <a:gd name="connsiteY43" fmla="*/ 1706880 h 1881052"/>
                <a:gd name="connsiteX44" fmla="*/ 411600 w 2266526"/>
                <a:gd name="connsiteY44" fmla="*/ 1689463 h 1881052"/>
                <a:gd name="connsiteX45" fmla="*/ 385474 w 2266526"/>
                <a:gd name="connsiteY45" fmla="*/ 1663337 h 1881052"/>
                <a:gd name="connsiteX46" fmla="*/ 350640 w 2266526"/>
                <a:gd name="connsiteY46" fmla="*/ 1654629 h 1881052"/>
                <a:gd name="connsiteX47" fmla="*/ 272263 w 2266526"/>
                <a:gd name="connsiteY47" fmla="*/ 1611086 h 1881052"/>
                <a:gd name="connsiteX48" fmla="*/ 220012 w 2266526"/>
                <a:gd name="connsiteY48" fmla="*/ 1576252 h 1881052"/>
                <a:gd name="connsiteX49" fmla="*/ 202594 w 2266526"/>
                <a:gd name="connsiteY49" fmla="*/ 1558834 h 1881052"/>
                <a:gd name="connsiteX50" fmla="*/ 185177 w 2266526"/>
                <a:gd name="connsiteY50" fmla="*/ 1532709 h 1881052"/>
                <a:gd name="connsiteX51" fmla="*/ 159052 w 2266526"/>
                <a:gd name="connsiteY51" fmla="*/ 1515292 h 1881052"/>
                <a:gd name="connsiteX52" fmla="*/ 150343 w 2266526"/>
                <a:gd name="connsiteY52" fmla="*/ 1489166 h 1881052"/>
                <a:gd name="connsiteX53" fmla="*/ 115509 w 2266526"/>
                <a:gd name="connsiteY53" fmla="*/ 1410789 h 1881052"/>
                <a:gd name="connsiteX54" fmla="*/ 89383 w 2266526"/>
                <a:gd name="connsiteY54" fmla="*/ 1297577 h 1881052"/>
                <a:gd name="connsiteX55" fmla="*/ 80674 w 2266526"/>
                <a:gd name="connsiteY55" fmla="*/ 1271452 h 1881052"/>
                <a:gd name="connsiteX56" fmla="*/ 63257 w 2266526"/>
                <a:gd name="connsiteY56" fmla="*/ 1193074 h 1881052"/>
                <a:gd name="connsiteX57" fmla="*/ 54549 w 2266526"/>
                <a:gd name="connsiteY57" fmla="*/ 1166949 h 1881052"/>
                <a:gd name="connsiteX58" fmla="*/ 28423 w 2266526"/>
                <a:gd name="connsiteY58" fmla="*/ 1071154 h 1881052"/>
                <a:gd name="connsiteX59" fmla="*/ 19714 w 2266526"/>
                <a:gd name="connsiteY59" fmla="*/ 1045029 h 1881052"/>
                <a:gd name="connsiteX60" fmla="*/ 11006 w 2266526"/>
                <a:gd name="connsiteY60" fmla="*/ 1018903 h 1881052"/>
                <a:gd name="connsiteX61" fmla="*/ 11006 w 2266526"/>
                <a:gd name="connsiteY61" fmla="*/ 783772 h 1881052"/>
                <a:gd name="connsiteX62" fmla="*/ 45840 w 2266526"/>
                <a:gd name="connsiteY62" fmla="*/ 705394 h 1881052"/>
                <a:gd name="connsiteX63" fmla="*/ 80674 w 2266526"/>
                <a:gd name="connsiteY63" fmla="*/ 583474 h 1881052"/>
                <a:gd name="connsiteX64" fmla="*/ 89383 w 2266526"/>
                <a:gd name="connsiteY64" fmla="*/ 557349 h 1881052"/>
                <a:gd name="connsiteX65" fmla="*/ 115509 w 2266526"/>
                <a:gd name="connsiteY65" fmla="*/ 452846 h 1881052"/>
                <a:gd name="connsiteX66" fmla="*/ 132926 w 2266526"/>
                <a:gd name="connsiteY66" fmla="*/ 400594 h 1881052"/>
                <a:gd name="connsiteX67" fmla="*/ 150343 w 2266526"/>
                <a:gd name="connsiteY67" fmla="*/ 374469 h 1881052"/>
                <a:gd name="connsiteX68" fmla="*/ 176469 w 2266526"/>
                <a:gd name="connsiteY68" fmla="*/ 322217 h 1881052"/>
                <a:gd name="connsiteX69" fmla="*/ 202594 w 2266526"/>
                <a:gd name="connsiteY69" fmla="*/ 304800 h 1881052"/>
                <a:gd name="connsiteX70" fmla="*/ 246137 w 2266526"/>
                <a:gd name="connsiteY70" fmla="*/ 269966 h 1881052"/>
                <a:gd name="connsiteX71" fmla="*/ 280972 w 2266526"/>
                <a:gd name="connsiteY71" fmla="*/ 226423 h 1881052"/>
                <a:gd name="connsiteX72" fmla="*/ 333223 w 2266526"/>
                <a:gd name="connsiteY72" fmla="*/ 191589 h 1881052"/>
                <a:gd name="connsiteX73" fmla="*/ 359349 w 2266526"/>
                <a:gd name="connsiteY73" fmla="*/ 174172 h 1881052"/>
                <a:gd name="connsiteX74" fmla="*/ 402892 w 2266526"/>
                <a:gd name="connsiteY74" fmla="*/ 139337 h 1881052"/>
                <a:gd name="connsiteX75" fmla="*/ 429017 w 2266526"/>
                <a:gd name="connsiteY75" fmla="*/ 130629 h 1881052"/>
                <a:gd name="connsiteX76" fmla="*/ 455143 w 2266526"/>
                <a:gd name="connsiteY76" fmla="*/ 113212 h 1881052"/>
                <a:gd name="connsiteX77" fmla="*/ 472560 w 2266526"/>
                <a:gd name="connsiteY77" fmla="*/ 95794 h 1881052"/>
                <a:gd name="connsiteX78" fmla="*/ 559646 w 2266526"/>
                <a:gd name="connsiteY78" fmla="*/ 87086 h 1881052"/>
                <a:gd name="connsiteX0" fmla="*/ 559646 w 2266526"/>
                <a:gd name="connsiteY0" fmla="*/ 87086 h 1881052"/>
                <a:gd name="connsiteX1" fmla="*/ 733817 w 2266526"/>
                <a:gd name="connsiteY1" fmla="*/ 60960 h 1881052"/>
                <a:gd name="connsiteX2" fmla="*/ 838320 w 2266526"/>
                <a:gd name="connsiteY2" fmla="*/ 26126 h 1881052"/>
                <a:gd name="connsiteX3" fmla="*/ 899280 w 2266526"/>
                <a:gd name="connsiteY3" fmla="*/ 8709 h 1881052"/>
                <a:gd name="connsiteX4" fmla="*/ 1282457 w 2266526"/>
                <a:gd name="connsiteY4" fmla="*/ 0 h 1881052"/>
                <a:gd name="connsiteX5" fmla="*/ 1456629 w 2266526"/>
                <a:gd name="connsiteY5" fmla="*/ 8709 h 1881052"/>
                <a:gd name="connsiteX6" fmla="*/ 1656382 w 2266526"/>
                <a:gd name="connsiteY6" fmla="*/ 71302 h 1881052"/>
                <a:gd name="connsiteX7" fmla="*/ 1854502 w 2266526"/>
                <a:gd name="connsiteY7" fmla="*/ 166007 h 1881052"/>
                <a:gd name="connsiteX8" fmla="*/ 1987852 w 2266526"/>
                <a:gd name="connsiteY8" fmla="*/ 269966 h 1881052"/>
                <a:gd name="connsiteX9" fmla="*/ 2101063 w 2266526"/>
                <a:gd name="connsiteY9" fmla="*/ 365760 h 1881052"/>
                <a:gd name="connsiteX10" fmla="*/ 2188149 w 2266526"/>
                <a:gd name="connsiteY10" fmla="*/ 487680 h 1881052"/>
                <a:gd name="connsiteX11" fmla="*/ 2249109 w 2266526"/>
                <a:gd name="connsiteY11" fmla="*/ 583474 h 1881052"/>
                <a:gd name="connsiteX12" fmla="*/ 2266526 w 2266526"/>
                <a:gd name="connsiteY12" fmla="*/ 836023 h 1881052"/>
                <a:gd name="connsiteX13" fmla="*/ 2222983 w 2266526"/>
                <a:gd name="connsiteY13" fmla="*/ 940526 h 1881052"/>
                <a:gd name="connsiteX14" fmla="*/ 2179440 w 2266526"/>
                <a:gd name="connsiteY14" fmla="*/ 1053737 h 1881052"/>
                <a:gd name="connsiteX15" fmla="*/ 2125012 w 2266526"/>
                <a:gd name="connsiteY15" fmla="*/ 1165860 h 1881052"/>
                <a:gd name="connsiteX16" fmla="*/ 2066229 w 2266526"/>
                <a:gd name="connsiteY16" fmla="*/ 1262743 h 1881052"/>
                <a:gd name="connsiteX17" fmla="*/ 2005269 w 2266526"/>
                <a:gd name="connsiteY17" fmla="*/ 1341120 h 1881052"/>
                <a:gd name="connsiteX18" fmla="*/ 1892057 w 2266526"/>
                <a:gd name="connsiteY18" fmla="*/ 1436914 h 1881052"/>
                <a:gd name="connsiteX19" fmla="*/ 1813680 w 2266526"/>
                <a:gd name="connsiteY19" fmla="*/ 1480457 h 1881052"/>
                <a:gd name="connsiteX20" fmla="*/ 1700469 w 2266526"/>
                <a:gd name="connsiteY20" fmla="*/ 1550126 h 1881052"/>
                <a:gd name="connsiteX21" fmla="*/ 1674343 w 2266526"/>
                <a:gd name="connsiteY21" fmla="*/ 1567543 h 1881052"/>
                <a:gd name="connsiteX22" fmla="*/ 1648217 w 2266526"/>
                <a:gd name="connsiteY22" fmla="*/ 1576252 h 1881052"/>
                <a:gd name="connsiteX23" fmla="*/ 1604674 w 2266526"/>
                <a:gd name="connsiteY23" fmla="*/ 1611086 h 1881052"/>
                <a:gd name="connsiteX24" fmla="*/ 1526297 w 2266526"/>
                <a:gd name="connsiteY24" fmla="*/ 1654629 h 1881052"/>
                <a:gd name="connsiteX25" fmla="*/ 1500172 w 2266526"/>
                <a:gd name="connsiteY25" fmla="*/ 1672046 h 1881052"/>
                <a:gd name="connsiteX26" fmla="*/ 1482754 w 2266526"/>
                <a:gd name="connsiteY26" fmla="*/ 1689463 h 1881052"/>
                <a:gd name="connsiteX27" fmla="*/ 1404377 w 2266526"/>
                <a:gd name="connsiteY27" fmla="*/ 1733006 h 1881052"/>
                <a:gd name="connsiteX28" fmla="*/ 1378252 w 2266526"/>
                <a:gd name="connsiteY28" fmla="*/ 1759132 h 1881052"/>
                <a:gd name="connsiteX29" fmla="*/ 1326000 w 2266526"/>
                <a:gd name="connsiteY29" fmla="*/ 1776549 h 1881052"/>
                <a:gd name="connsiteX30" fmla="*/ 1273749 w 2266526"/>
                <a:gd name="connsiteY30" fmla="*/ 1811383 h 1881052"/>
                <a:gd name="connsiteX31" fmla="*/ 1247623 w 2266526"/>
                <a:gd name="connsiteY31" fmla="*/ 1828800 h 1881052"/>
                <a:gd name="connsiteX32" fmla="*/ 1186663 w 2266526"/>
                <a:gd name="connsiteY32" fmla="*/ 1846217 h 1881052"/>
                <a:gd name="connsiteX33" fmla="*/ 942823 w 2266526"/>
                <a:gd name="connsiteY33" fmla="*/ 1846217 h 1881052"/>
                <a:gd name="connsiteX34" fmla="*/ 864446 w 2266526"/>
                <a:gd name="connsiteY34" fmla="*/ 1872343 h 1881052"/>
                <a:gd name="connsiteX35" fmla="*/ 838320 w 2266526"/>
                <a:gd name="connsiteY35" fmla="*/ 1881052 h 1881052"/>
                <a:gd name="connsiteX36" fmla="*/ 646732 w 2266526"/>
                <a:gd name="connsiteY36" fmla="*/ 1863634 h 1881052"/>
                <a:gd name="connsiteX37" fmla="*/ 620606 w 2266526"/>
                <a:gd name="connsiteY37" fmla="*/ 1854926 h 1881052"/>
                <a:gd name="connsiteX38" fmla="*/ 594480 w 2266526"/>
                <a:gd name="connsiteY38" fmla="*/ 1837509 h 1881052"/>
                <a:gd name="connsiteX39" fmla="*/ 568354 w 2266526"/>
                <a:gd name="connsiteY39" fmla="*/ 1793966 h 1881052"/>
                <a:gd name="connsiteX40" fmla="*/ 542229 w 2266526"/>
                <a:gd name="connsiteY40" fmla="*/ 1776549 h 1881052"/>
                <a:gd name="connsiteX41" fmla="*/ 489977 w 2266526"/>
                <a:gd name="connsiteY41" fmla="*/ 1724297 h 1881052"/>
                <a:gd name="connsiteX42" fmla="*/ 437726 w 2266526"/>
                <a:gd name="connsiteY42" fmla="*/ 1706880 h 1881052"/>
                <a:gd name="connsiteX43" fmla="*/ 411600 w 2266526"/>
                <a:gd name="connsiteY43" fmla="*/ 1689463 h 1881052"/>
                <a:gd name="connsiteX44" fmla="*/ 385474 w 2266526"/>
                <a:gd name="connsiteY44" fmla="*/ 1663337 h 1881052"/>
                <a:gd name="connsiteX45" fmla="*/ 350640 w 2266526"/>
                <a:gd name="connsiteY45" fmla="*/ 1654629 h 1881052"/>
                <a:gd name="connsiteX46" fmla="*/ 272263 w 2266526"/>
                <a:gd name="connsiteY46" fmla="*/ 1611086 h 1881052"/>
                <a:gd name="connsiteX47" fmla="*/ 220012 w 2266526"/>
                <a:gd name="connsiteY47" fmla="*/ 1576252 h 1881052"/>
                <a:gd name="connsiteX48" fmla="*/ 202594 w 2266526"/>
                <a:gd name="connsiteY48" fmla="*/ 1558834 h 1881052"/>
                <a:gd name="connsiteX49" fmla="*/ 185177 w 2266526"/>
                <a:gd name="connsiteY49" fmla="*/ 1532709 h 1881052"/>
                <a:gd name="connsiteX50" fmla="*/ 159052 w 2266526"/>
                <a:gd name="connsiteY50" fmla="*/ 1515292 h 1881052"/>
                <a:gd name="connsiteX51" fmla="*/ 150343 w 2266526"/>
                <a:gd name="connsiteY51" fmla="*/ 1489166 h 1881052"/>
                <a:gd name="connsiteX52" fmla="*/ 115509 w 2266526"/>
                <a:gd name="connsiteY52" fmla="*/ 1410789 h 1881052"/>
                <a:gd name="connsiteX53" fmla="*/ 89383 w 2266526"/>
                <a:gd name="connsiteY53" fmla="*/ 1297577 h 1881052"/>
                <a:gd name="connsiteX54" fmla="*/ 80674 w 2266526"/>
                <a:gd name="connsiteY54" fmla="*/ 1271452 h 1881052"/>
                <a:gd name="connsiteX55" fmla="*/ 63257 w 2266526"/>
                <a:gd name="connsiteY55" fmla="*/ 1193074 h 1881052"/>
                <a:gd name="connsiteX56" fmla="*/ 54549 w 2266526"/>
                <a:gd name="connsiteY56" fmla="*/ 1166949 h 1881052"/>
                <a:gd name="connsiteX57" fmla="*/ 28423 w 2266526"/>
                <a:gd name="connsiteY57" fmla="*/ 1071154 h 1881052"/>
                <a:gd name="connsiteX58" fmla="*/ 19714 w 2266526"/>
                <a:gd name="connsiteY58" fmla="*/ 1045029 h 1881052"/>
                <a:gd name="connsiteX59" fmla="*/ 11006 w 2266526"/>
                <a:gd name="connsiteY59" fmla="*/ 1018903 h 1881052"/>
                <a:gd name="connsiteX60" fmla="*/ 11006 w 2266526"/>
                <a:gd name="connsiteY60" fmla="*/ 783772 h 1881052"/>
                <a:gd name="connsiteX61" fmla="*/ 45840 w 2266526"/>
                <a:gd name="connsiteY61" fmla="*/ 705394 h 1881052"/>
                <a:gd name="connsiteX62" fmla="*/ 80674 w 2266526"/>
                <a:gd name="connsiteY62" fmla="*/ 583474 h 1881052"/>
                <a:gd name="connsiteX63" fmla="*/ 89383 w 2266526"/>
                <a:gd name="connsiteY63" fmla="*/ 557349 h 1881052"/>
                <a:gd name="connsiteX64" fmla="*/ 115509 w 2266526"/>
                <a:gd name="connsiteY64" fmla="*/ 452846 h 1881052"/>
                <a:gd name="connsiteX65" fmla="*/ 132926 w 2266526"/>
                <a:gd name="connsiteY65" fmla="*/ 400594 h 1881052"/>
                <a:gd name="connsiteX66" fmla="*/ 150343 w 2266526"/>
                <a:gd name="connsiteY66" fmla="*/ 374469 h 1881052"/>
                <a:gd name="connsiteX67" fmla="*/ 176469 w 2266526"/>
                <a:gd name="connsiteY67" fmla="*/ 322217 h 1881052"/>
                <a:gd name="connsiteX68" fmla="*/ 202594 w 2266526"/>
                <a:gd name="connsiteY68" fmla="*/ 304800 h 1881052"/>
                <a:gd name="connsiteX69" fmla="*/ 246137 w 2266526"/>
                <a:gd name="connsiteY69" fmla="*/ 269966 h 1881052"/>
                <a:gd name="connsiteX70" fmla="*/ 280972 w 2266526"/>
                <a:gd name="connsiteY70" fmla="*/ 226423 h 1881052"/>
                <a:gd name="connsiteX71" fmla="*/ 333223 w 2266526"/>
                <a:gd name="connsiteY71" fmla="*/ 191589 h 1881052"/>
                <a:gd name="connsiteX72" fmla="*/ 359349 w 2266526"/>
                <a:gd name="connsiteY72" fmla="*/ 174172 h 1881052"/>
                <a:gd name="connsiteX73" fmla="*/ 402892 w 2266526"/>
                <a:gd name="connsiteY73" fmla="*/ 139337 h 1881052"/>
                <a:gd name="connsiteX74" fmla="*/ 429017 w 2266526"/>
                <a:gd name="connsiteY74" fmla="*/ 130629 h 1881052"/>
                <a:gd name="connsiteX75" fmla="*/ 455143 w 2266526"/>
                <a:gd name="connsiteY75" fmla="*/ 113212 h 1881052"/>
                <a:gd name="connsiteX76" fmla="*/ 472560 w 2266526"/>
                <a:gd name="connsiteY76" fmla="*/ 95794 h 1881052"/>
                <a:gd name="connsiteX77" fmla="*/ 559646 w 2266526"/>
                <a:gd name="connsiteY77" fmla="*/ 87086 h 1881052"/>
                <a:gd name="connsiteX0" fmla="*/ 559646 w 2266526"/>
                <a:gd name="connsiteY0" fmla="*/ 87086 h 1881052"/>
                <a:gd name="connsiteX1" fmla="*/ 733817 w 2266526"/>
                <a:gd name="connsiteY1" fmla="*/ 60960 h 1881052"/>
                <a:gd name="connsiteX2" fmla="*/ 838320 w 2266526"/>
                <a:gd name="connsiteY2" fmla="*/ 26126 h 1881052"/>
                <a:gd name="connsiteX3" fmla="*/ 899280 w 2266526"/>
                <a:gd name="connsiteY3" fmla="*/ 8709 h 1881052"/>
                <a:gd name="connsiteX4" fmla="*/ 1282457 w 2266526"/>
                <a:gd name="connsiteY4" fmla="*/ 0 h 1881052"/>
                <a:gd name="connsiteX5" fmla="*/ 1456629 w 2266526"/>
                <a:gd name="connsiteY5" fmla="*/ 8709 h 1881052"/>
                <a:gd name="connsiteX6" fmla="*/ 1656382 w 2266526"/>
                <a:gd name="connsiteY6" fmla="*/ 71302 h 1881052"/>
                <a:gd name="connsiteX7" fmla="*/ 1854502 w 2266526"/>
                <a:gd name="connsiteY7" fmla="*/ 166007 h 1881052"/>
                <a:gd name="connsiteX8" fmla="*/ 1987852 w 2266526"/>
                <a:gd name="connsiteY8" fmla="*/ 269966 h 1881052"/>
                <a:gd name="connsiteX9" fmla="*/ 2101063 w 2266526"/>
                <a:gd name="connsiteY9" fmla="*/ 365760 h 1881052"/>
                <a:gd name="connsiteX10" fmla="*/ 2188149 w 2266526"/>
                <a:gd name="connsiteY10" fmla="*/ 487680 h 1881052"/>
                <a:gd name="connsiteX11" fmla="*/ 2249109 w 2266526"/>
                <a:gd name="connsiteY11" fmla="*/ 583474 h 1881052"/>
                <a:gd name="connsiteX12" fmla="*/ 2266526 w 2266526"/>
                <a:gd name="connsiteY12" fmla="*/ 836023 h 1881052"/>
                <a:gd name="connsiteX13" fmla="*/ 2222983 w 2266526"/>
                <a:gd name="connsiteY13" fmla="*/ 940526 h 1881052"/>
                <a:gd name="connsiteX14" fmla="*/ 2179440 w 2266526"/>
                <a:gd name="connsiteY14" fmla="*/ 1053737 h 1881052"/>
                <a:gd name="connsiteX15" fmla="*/ 2125012 w 2266526"/>
                <a:gd name="connsiteY15" fmla="*/ 1165860 h 1881052"/>
                <a:gd name="connsiteX16" fmla="*/ 2066229 w 2266526"/>
                <a:gd name="connsiteY16" fmla="*/ 1262743 h 1881052"/>
                <a:gd name="connsiteX17" fmla="*/ 2005269 w 2266526"/>
                <a:gd name="connsiteY17" fmla="*/ 1341120 h 1881052"/>
                <a:gd name="connsiteX18" fmla="*/ 1892057 w 2266526"/>
                <a:gd name="connsiteY18" fmla="*/ 1436914 h 1881052"/>
                <a:gd name="connsiteX19" fmla="*/ 1813680 w 2266526"/>
                <a:gd name="connsiteY19" fmla="*/ 1480457 h 1881052"/>
                <a:gd name="connsiteX20" fmla="*/ 1700469 w 2266526"/>
                <a:gd name="connsiteY20" fmla="*/ 1550126 h 1881052"/>
                <a:gd name="connsiteX21" fmla="*/ 1674343 w 2266526"/>
                <a:gd name="connsiteY21" fmla="*/ 1567543 h 1881052"/>
                <a:gd name="connsiteX22" fmla="*/ 1604674 w 2266526"/>
                <a:gd name="connsiteY22" fmla="*/ 1611086 h 1881052"/>
                <a:gd name="connsiteX23" fmla="*/ 1526297 w 2266526"/>
                <a:gd name="connsiteY23" fmla="*/ 1654629 h 1881052"/>
                <a:gd name="connsiteX24" fmla="*/ 1500172 w 2266526"/>
                <a:gd name="connsiteY24" fmla="*/ 1672046 h 1881052"/>
                <a:gd name="connsiteX25" fmla="*/ 1482754 w 2266526"/>
                <a:gd name="connsiteY25" fmla="*/ 1689463 h 1881052"/>
                <a:gd name="connsiteX26" fmla="*/ 1404377 w 2266526"/>
                <a:gd name="connsiteY26" fmla="*/ 1733006 h 1881052"/>
                <a:gd name="connsiteX27" fmla="*/ 1378252 w 2266526"/>
                <a:gd name="connsiteY27" fmla="*/ 1759132 h 1881052"/>
                <a:gd name="connsiteX28" fmla="*/ 1326000 w 2266526"/>
                <a:gd name="connsiteY28" fmla="*/ 1776549 h 1881052"/>
                <a:gd name="connsiteX29" fmla="*/ 1273749 w 2266526"/>
                <a:gd name="connsiteY29" fmla="*/ 1811383 h 1881052"/>
                <a:gd name="connsiteX30" fmla="*/ 1247623 w 2266526"/>
                <a:gd name="connsiteY30" fmla="*/ 1828800 h 1881052"/>
                <a:gd name="connsiteX31" fmla="*/ 1186663 w 2266526"/>
                <a:gd name="connsiteY31" fmla="*/ 1846217 h 1881052"/>
                <a:gd name="connsiteX32" fmla="*/ 942823 w 2266526"/>
                <a:gd name="connsiteY32" fmla="*/ 1846217 h 1881052"/>
                <a:gd name="connsiteX33" fmla="*/ 864446 w 2266526"/>
                <a:gd name="connsiteY33" fmla="*/ 1872343 h 1881052"/>
                <a:gd name="connsiteX34" fmla="*/ 838320 w 2266526"/>
                <a:gd name="connsiteY34" fmla="*/ 1881052 h 1881052"/>
                <a:gd name="connsiteX35" fmla="*/ 646732 w 2266526"/>
                <a:gd name="connsiteY35" fmla="*/ 1863634 h 1881052"/>
                <a:gd name="connsiteX36" fmla="*/ 620606 w 2266526"/>
                <a:gd name="connsiteY36" fmla="*/ 1854926 h 1881052"/>
                <a:gd name="connsiteX37" fmla="*/ 594480 w 2266526"/>
                <a:gd name="connsiteY37" fmla="*/ 1837509 h 1881052"/>
                <a:gd name="connsiteX38" fmla="*/ 568354 w 2266526"/>
                <a:gd name="connsiteY38" fmla="*/ 1793966 h 1881052"/>
                <a:gd name="connsiteX39" fmla="*/ 542229 w 2266526"/>
                <a:gd name="connsiteY39" fmla="*/ 1776549 h 1881052"/>
                <a:gd name="connsiteX40" fmla="*/ 489977 w 2266526"/>
                <a:gd name="connsiteY40" fmla="*/ 1724297 h 1881052"/>
                <a:gd name="connsiteX41" fmla="*/ 437726 w 2266526"/>
                <a:gd name="connsiteY41" fmla="*/ 1706880 h 1881052"/>
                <a:gd name="connsiteX42" fmla="*/ 411600 w 2266526"/>
                <a:gd name="connsiteY42" fmla="*/ 1689463 h 1881052"/>
                <a:gd name="connsiteX43" fmla="*/ 385474 w 2266526"/>
                <a:gd name="connsiteY43" fmla="*/ 1663337 h 1881052"/>
                <a:gd name="connsiteX44" fmla="*/ 350640 w 2266526"/>
                <a:gd name="connsiteY44" fmla="*/ 1654629 h 1881052"/>
                <a:gd name="connsiteX45" fmla="*/ 272263 w 2266526"/>
                <a:gd name="connsiteY45" fmla="*/ 1611086 h 1881052"/>
                <a:gd name="connsiteX46" fmla="*/ 220012 w 2266526"/>
                <a:gd name="connsiteY46" fmla="*/ 1576252 h 1881052"/>
                <a:gd name="connsiteX47" fmla="*/ 202594 w 2266526"/>
                <a:gd name="connsiteY47" fmla="*/ 1558834 h 1881052"/>
                <a:gd name="connsiteX48" fmla="*/ 185177 w 2266526"/>
                <a:gd name="connsiteY48" fmla="*/ 1532709 h 1881052"/>
                <a:gd name="connsiteX49" fmla="*/ 159052 w 2266526"/>
                <a:gd name="connsiteY49" fmla="*/ 1515292 h 1881052"/>
                <a:gd name="connsiteX50" fmla="*/ 150343 w 2266526"/>
                <a:gd name="connsiteY50" fmla="*/ 1489166 h 1881052"/>
                <a:gd name="connsiteX51" fmla="*/ 115509 w 2266526"/>
                <a:gd name="connsiteY51" fmla="*/ 1410789 h 1881052"/>
                <a:gd name="connsiteX52" fmla="*/ 89383 w 2266526"/>
                <a:gd name="connsiteY52" fmla="*/ 1297577 h 1881052"/>
                <a:gd name="connsiteX53" fmla="*/ 80674 w 2266526"/>
                <a:gd name="connsiteY53" fmla="*/ 1271452 h 1881052"/>
                <a:gd name="connsiteX54" fmla="*/ 63257 w 2266526"/>
                <a:gd name="connsiteY54" fmla="*/ 1193074 h 1881052"/>
                <a:gd name="connsiteX55" fmla="*/ 54549 w 2266526"/>
                <a:gd name="connsiteY55" fmla="*/ 1166949 h 1881052"/>
                <a:gd name="connsiteX56" fmla="*/ 28423 w 2266526"/>
                <a:gd name="connsiteY56" fmla="*/ 1071154 h 1881052"/>
                <a:gd name="connsiteX57" fmla="*/ 19714 w 2266526"/>
                <a:gd name="connsiteY57" fmla="*/ 1045029 h 1881052"/>
                <a:gd name="connsiteX58" fmla="*/ 11006 w 2266526"/>
                <a:gd name="connsiteY58" fmla="*/ 1018903 h 1881052"/>
                <a:gd name="connsiteX59" fmla="*/ 11006 w 2266526"/>
                <a:gd name="connsiteY59" fmla="*/ 783772 h 1881052"/>
                <a:gd name="connsiteX60" fmla="*/ 45840 w 2266526"/>
                <a:gd name="connsiteY60" fmla="*/ 705394 h 1881052"/>
                <a:gd name="connsiteX61" fmla="*/ 80674 w 2266526"/>
                <a:gd name="connsiteY61" fmla="*/ 583474 h 1881052"/>
                <a:gd name="connsiteX62" fmla="*/ 89383 w 2266526"/>
                <a:gd name="connsiteY62" fmla="*/ 557349 h 1881052"/>
                <a:gd name="connsiteX63" fmla="*/ 115509 w 2266526"/>
                <a:gd name="connsiteY63" fmla="*/ 452846 h 1881052"/>
                <a:gd name="connsiteX64" fmla="*/ 132926 w 2266526"/>
                <a:gd name="connsiteY64" fmla="*/ 400594 h 1881052"/>
                <a:gd name="connsiteX65" fmla="*/ 150343 w 2266526"/>
                <a:gd name="connsiteY65" fmla="*/ 374469 h 1881052"/>
                <a:gd name="connsiteX66" fmla="*/ 176469 w 2266526"/>
                <a:gd name="connsiteY66" fmla="*/ 322217 h 1881052"/>
                <a:gd name="connsiteX67" fmla="*/ 202594 w 2266526"/>
                <a:gd name="connsiteY67" fmla="*/ 304800 h 1881052"/>
                <a:gd name="connsiteX68" fmla="*/ 246137 w 2266526"/>
                <a:gd name="connsiteY68" fmla="*/ 269966 h 1881052"/>
                <a:gd name="connsiteX69" fmla="*/ 280972 w 2266526"/>
                <a:gd name="connsiteY69" fmla="*/ 226423 h 1881052"/>
                <a:gd name="connsiteX70" fmla="*/ 333223 w 2266526"/>
                <a:gd name="connsiteY70" fmla="*/ 191589 h 1881052"/>
                <a:gd name="connsiteX71" fmla="*/ 359349 w 2266526"/>
                <a:gd name="connsiteY71" fmla="*/ 174172 h 1881052"/>
                <a:gd name="connsiteX72" fmla="*/ 402892 w 2266526"/>
                <a:gd name="connsiteY72" fmla="*/ 139337 h 1881052"/>
                <a:gd name="connsiteX73" fmla="*/ 429017 w 2266526"/>
                <a:gd name="connsiteY73" fmla="*/ 130629 h 1881052"/>
                <a:gd name="connsiteX74" fmla="*/ 455143 w 2266526"/>
                <a:gd name="connsiteY74" fmla="*/ 113212 h 1881052"/>
                <a:gd name="connsiteX75" fmla="*/ 472560 w 2266526"/>
                <a:gd name="connsiteY75" fmla="*/ 95794 h 1881052"/>
                <a:gd name="connsiteX76" fmla="*/ 559646 w 2266526"/>
                <a:gd name="connsiteY76" fmla="*/ 87086 h 1881052"/>
                <a:gd name="connsiteX0" fmla="*/ 559646 w 2266526"/>
                <a:gd name="connsiteY0" fmla="*/ 87086 h 1881052"/>
                <a:gd name="connsiteX1" fmla="*/ 733817 w 2266526"/>
                <a:gd name="connsiteY1" fmla="*/ 60960 h 1881052"/>
                <a:gd name="connsiteX2" fmla="*/ 838320 w 2266526"/>
                <a:gd name="connsiteY2" fmla="*/ 26126 h 1881052"/>
                <a:gd name="connsiteX3" fmla="*/ 899280 w 2266526"/>
                <a:gd name="connsiteY3" fmla="*/ 8709 h 1881052"/>
                <a:gd name="connsiteX4" fmla="*/ 1282457 w 2266526"/>
                <a:gd name="connsiteY4" fmla="*/ 0 h 1881052"/>
                <a:gd name="connsiteX5" fmla="*/ 1456629 w 2266526"/>
                <a:gd name="connsiteY5" fmla="*/ 8709 h 1881052"/>
                <a:gd name="connsiteX6" fmla="*/ 1656382 w 2266526"/>
                <a:gd name="connsiteY6" fmla="*/ 71302 h 1881052"/>
                <a:gd name="connsiteX7" fmla="*/ 1854502 w 2266526"/>
                <a:gd name="connsiteY7" fmla="*/ 166007 h 1881052"/>
                <a:gd name="connsiteX8" fmla="*/ 1987852 w 2266526"/>
                <a:gd name="connsiteY8" fmla="*/ 269966 h 1881052"/>
                <a:gd name="connsiteX9" fmla="*/ 2101063 w 2266526"/>
                <a:gd name="connsiteY9" fmla="*/ 365760 h 1881052"/>
                <a:gd name="connsiteX10" fmla="*/ 2188149 w 2266526"/>
                <a:gd name="connsiteY10" fmla="*/ 487680 h 1881052"/>
                <a:gd name="connsiteX11" fmla="*/ 2249109 w 2266526"/>
                <a:gd name="connsiteY11" fmla="*/ 583474 h 1881052"/>
                <a:gd name="connsiteX12" fmla="*/ 2266526 w 2266526"/>
                <a:gd name="connsiteY12" fmla="*/ 836023 h 1881052"/>
                <a:gd name="connsiteX13" fmla="*/ 2222983 w 2266526"/>
                <a:gd name="connsiteY13" fmla="*/ 940526 h 1881052"/>
                <a:gd name="connsiteX14" fmla="*/ 2179440 w 2266526"/>
                <a:gd name="connsiteY14" fmla="*/ 1053737 h 1881052"/>
                <a:gd name="connsiteX15" fmla="*/ 2125012 w 2266526"/>
                <a:gd name="connsiteY15" fmla="*/ 1165860 h 1881052"/>
                <a:gd name="connsiteX16" fmla="*/ 2066229 w 2266526"/>
                <a:gd name="connsiteY16" fmla="*/ 1262743 h 1881052"/>
                <a:gd name="connsiteX17" fmla="*/ 2005269 w 2266526"/>
                <a:gd name="connsiteY17" fmla="*/ 1341120 h 1881052"/>
                <a:gd name="connsiteX18" fmla="*/ 1892057 w 2266526"/>
                <a:gd name="connsiteY18" fmla="*/ 1436914 h 1881052"/>
                <a:gd name="connsiteX19" fmla="*/ 1813680 w 2266526"/>
                <a:gd name="connsiteY19" fmla="*/ 1480457 h 1881052"/>
                <a:gd name="connsiteX20" fmla="*/ 1700469 w 2266526"/>
                <a:gd name="connsiteY20" fmla="*/ 1550126 h 1881052"/>
                <a:gd name="connsiteX21" fmla="*/ 1674343 w 2266526"/>
                <a:gd name="connsiteY21" fmla="*/ 1567543 h 1881052"/>
                <a:gd name="connsiteX22" fmla="*/ 1668356 w 2266526"/>
                <a:gd name="connsiteY22" fmla="*/ 1566562 h 1881052"/>
                <a:gd name="connsiteX23" fmla="*/ 1604674 w 2266526"/>
                <a:gd name="connsiteY23" fmla="*/ 1611086 h 1881052"/>
                <a:gd name="connsiteX24" fmla="*/ 1526297 w 2266526"/>
                <a:gd name="connsiteY24" fmla="*/ 1654629 h 1881052"/>
                <a:gd name="connsiteX25" fmla="*/ 1500172 w 2266526"/>
                <a:gd name="connsiteY25" fmla="*/ 1672046 h 1881052"/>
                <a:gd name="connsiteX26" fmla="*/ 1482754 w 2266526"/>
                <a:gd name="connsiteY26" fmla="*/ 1689463 h 1881052"/>
                <a:gd name="connsiteX27" fmla="*/ 1404377 w 2266526"/>
                <a:gd name="connsiteY27" fmla="*/ 1733006 h 1881052"/>
                <a:gd name="connsiteX28" fmla="*/ 1378252 w 2266526"/>
                <a:gd name="connsiteY28" fmla="*/ 1759132 h 1881052"/>
                <a:gd name="connsiteX29" fmla="*/ 1326000 w 2266526"/>
                <a:gd name="connsiteY29" fmla="*/ 1776549 h 1881052"/>
                <a:gd name="connsiteX30" fmla="*/ 1273749 w 2266526"/>
                <a:gd name="connsiteY30" fmla="*/ 1811383 h 1881052"/>
                <a:gd name="connsiteX31" fmla="*/ 1247623 w 2266526"/>
                <a:gd name="connsiteY31" fmla="*/ 1828800 h 1881052"/>
                <a:gd name="connsiteX32" fmla="*/ 1186663 w 2266526"/>
                <a:gd name="connsiteY32" fmla="*/ 1846217 h 1881052"/>
                <a:gd name="connsiteX33" fmla="*/ 942823 w 2266526"/>
                <a:gd name="connsiteY33" fmla="*/ 1846217 h 1881052"/>
                <a:gd name="connsiteX34" fmla="*/ 864446 w 2266526"/>
                <a:gd name="connsiteY34" fmla="*/ 1872343 h 1881052"/>
                <a:gd name="connsiteX35" fmla="*/ 838320 w 2266526"/>
                <a:gd name="connsiteY35" fmla="*/ 1881052 h 1881052"/>
                <a:gd name="connsiteX36" fmla="*/ 646732 w 2266526"/>
                <a:gd name="connsiteY36" fmla="*/ 1863634 h 1881052"/>
                <a:gd name="connsiteX37" fmla="*/ 620606 w 2266526"/>
                <a:gd name="connsiteY37" fmla="*/ 1854926 h 1881052"/>
                <a:gd name="connsiteX38" fmla="*/ 594480 w 2266526"/>
                <a:gd name="connsiteY38" fmla="*/ 1837509 h 1881052"/>
                <a:gd name="connsiteX39" fmla="*/ 568354 w 2266526"/>
                <a:gd name="connsiteY39" fmla="*/ 1793966 h 1881052"/>
                <a:gd name="connsiteX40" fmla="*/ 542229 w 2266526"/>
                <a:gd name="connsiteY40" fmla="*/ 1776549 h 1881052"/>
                <a:gd name="connsiteX41" fmla="*/ 489977 w 2266526"/>
                <a:gd name="connsiteY41" fmla="*/ 1724297 h 1881052"/>
                <a:gd name="connsiteX42" fmla="*/ 437726 w 2266526"/>
                <a:gd name="connsiteY42" fmla="*/ 1706880 h 1881052"/>
                <a:gd name="connsiteX43" fmla="*/ 411600 w 2266526"/>
                <a:gd name="connsiteY43" fmla="*/ 1689463 h 1881052"/>
                <a:gd name="connsiteX44" fmla="*/ 385474 w 2266526"/>
                <a:gd name="connsiteY44" fmla="*/ 1663337 h 1881052"/>
                <a:gd name="connsiteX45" fmla="*/ 350640 w 2266526"/>
                <a:gd name="connsiteY45" fmla="*/ 1654629 h 1881052"/>
                <a:gd name="connsiteX46" fmla="*/ 272263 w 2266526"/>
                <a:gd name="connsiteY46" fmla="*/ 1611086 h 1881052"/>
                <a:gd name="connsiteX47" fmla="*/ 220012 w 2266526"/>
                <a:gd name="connsiteY47" fmla="*/ 1576252 h 1881052"/>
                <a:gd name="connsiteX48" fmla="*/ 202594 w 2266526"/>
                <a:gd name="connsiteY48" fmla="*/ 1558834 h 1881052"/>
                <a:gd name="connsiteX49" fmla="*/ 185177 w 2266526"/>
                <a:gd name="connsiteY49" fmla="*/ 1532709 h 1881052"/>
                <a:gd name="connsiteX50" fmla="*/ 159052 w 2266526"/>
                <a:gd name="connsiteY50" fmla="*/ 1515292 h 1881052"/>
                <a:gd name="connsiteX51" fmla="*/ 150343 w 2266526"/>
                <a:gd name="connsiteY51" fmla="*/ 1489166 h 1881052"/>
                <a:gd name="connsiteX52" fmla="*/ 115509 w 2266526"/>
                <a:gd name="connsiteY52" fmla="*/ 1410789 h 1881052"/>
                <a:gd name="connsiteX53" fmla="*/ 89383 w 2266526"/>
                <a:gd name="connsiteY53" fmla="*/ 1297577 h 1881052"/>
                <a:gd name="connsiteX54" fmla="*/ 80674 w 2266526"/>
                <a:gd name="connsiteY54" fmla="*/ 1271452 h 1881052"/>
                <a:gd name="connsiteX55" fmla="*/ 63257 w 2266526"/>
                <a:gd name="connsiteY55" fmla="*/ 1193074 h 1881052"/>
                <a:gd name="connsiteX56" fmla="*/ 54549 w 2266526"/>
                <a:gd name="connsiteY56" fmla="*/ 1166949 h 1881052"/>
                <a:gd name="connsiteX57" fmla="*/ 28423 w 2266526"/>
                <a:gd name="connsiteY57" fmla="*/ 1071154 h 1881052"/>
                <a:gd name="connsiteX58" fmla="*/ 19714 w 2266526"/>
                <a:gd name="connsiteY58" fmla="*/ 1045029 h 1881052"/>
                <a:gd name="connsiteX59" fmla="*/ 11006 w 2266526"/>
                <a:gd name="connsiteY59" fmla="*/ 1018903 h 1881052"/>
                <a:gd name="connsiteX60" fmla="*/ 11006 w 2266526"/>
                <a:gd name="connsiteY60" fmla="*/ 783772 h 1881052"/>
                <a:gd name="connsiteX61" fmla="*/ 45840 w 2266526"/>
                <a:gd name="connsiteY61" fmla="*/ 705394 h 1881052"/>
                <a:gd name="connsiteX62" fmla="*/ 80674 w 2266526"/>
                <a:gd name="connsiteY62" fmla="*/ 583474 h 1881052"/>
                <a:gd name="connsiteX63" fmla="*/ 89383 w 2266526"/>
                <a:gd name="connsiteY63" fmla="*/ 557349 h 1881052"/>
                <a:gd name="connsiteX64" fmla="*/ 115509 w 2266526"/>
                <a:gd name="connsiteY64" fmla="*/ 452846 h 1881052"/>
                <a:gd name="connsiteX65" fmla="*/ 132926 w 2266526"/>
                <a:gd name="connsiteY65" fmla="*/ 400594 h 1881052"/>
                <a:gd name="connsiteX66" fmla="*/ 150343 w 2266526"/>
                <a:gd name="connsiteY66" fmla="*/ 374469 h 1881052"/>
                <a:gd name="connsiteX67" fmla="*/ 176469 w 2266526"/>
                <a:gd name="connsiteY67" fmla="*/ 322217 h 1881052"/>
                <a:gd name="connsiteX68" fmla="*/ 202594 w 2266526"/>
                <a:gd name="connsiteY68" fmla="*/ 304800 h 1881052"/>
                <a:gd name="connsiteX69" fmla="*/ 246137 w 2266526"/>
                <a:gd name="connsiteY69" fmla="*/ 269966 h 1881052"/>
                <a:gd name="connsiteX70" fmla="*/ 280972 w 2266526"/>
                <a:gd name="connsiteY70" fmla="*/ 226423 h 1881052"/>
                <a:gd name="connsiteX71" fmla="*/ 333223 w 2266526"/>
                <a:gd name="connsiteY71" fmla="*/ 191589 h 1881052"/>
                <a:gd name="connsiteX72" fmla="*/ 359349 w 2266526"/>
                <a:gd name="connsiteY72" fmla="*/ 174172 h 1881052"/>
                <a:gd name="connsiteX73" fmla="*/ 402892 w 2266526"/>
                <a:gd name="connsiteY73" fmla="*/ 139337 h 1881052"/>
                <a:gd name="connsiteX74" fmla="*/ 429017 w 2266526"/>
                <a:gd name="connsiteY74" fmla="*/ 130629 h 1881052"/>
                <a:gd name="connsiteX75" fmla="*/ 455143 w 2266526"/>
                <a:gd name="connsiteY75" fmla="*/ 113212 h 1881052"/>
                <a:gd name="connsiteX76" fmla="*/ 472560 w 2266526"/>
                <a:gd name="connsiteY76" fmla="*/ 95794 h 1881052"/>
                <a:gd name="connsiteX77" fmla="*/ 559646 w 2266526"/>
                <a:gd name="connsiteY77" fmla="*/ 87086 h 1881052"/>
                <a:gd name="connsiteX0" fmla="*/ 559646 w 2266526"/>
                <a:gd name="connsiteY0" fmla="*/ 87086 h 1881052"/>
                <a:gd name="connsiteX1" fmla="*/ 733817 w 2266526"/>
                <a:gd name="connsiteY1" fmla="*/ 60960 h 1881052"/>
                <a:gd name="connsiteX2" fmla="*/ 838320 w 2266526"/>
                <a:gd name="connsiteY2" fmla="*/ 26126 h 1881052"/>
                <a:gd name="connsiteX3" fmla="*/ 899280 w 2266526"/>
                <a:gd name="connsiteY3" fmla="*/ 8709 h 1881052"/>
                <a:gd name="connsiteX4" fmla="*/ 1282457 w 2266526"/>
                <a:gd name="connsiteY4" fmla="*/ 0 h 1881052"/>
                <a:gd name="connsiteX5" fmla="*/ 1456629 w 2266526"/>
                <a:gd name="connsiteY5" fmla="*/ 8709 h 1881052"/>
                <a:gd name="connsiteX6" fmla="*/ 1656382 w 2266526"/>
                <a:gd name="connsiteY6" fmla="*/ 71302 h 1881052"/>
                <a:gd name="connsiteX7" fmla="*/ 1854502 w 2266526"/>
                <a:gd name="connsiteY7" fmla="*/ 166007 h 1881052"/>
                <a:gd name="connsiteX8" fmla="*/ 1987852 w 2266526"/>
                <a:gd name="connsiteY8" fmla="*/ 269966 h 1881052"/>
                <a:gd name="connsiteX9" fmla="*/ 2101063 w 2266526"/>
                <a:gd name="connsiteY9" fmla="*/ 365760 h 1881052"/>
                <a:gd name="connsiteX10" fmla="*/ 2188149 w 2266526"/>
                <a:gd name="connsiteY10" fmla="*/ 487680 h 1881052"/>
                <a:gd name="connsiteX11" fmla="*/ 2249109 w 2266526"/>
                <a:gd name="connsiteY11" fmla="*/ 583474 h 1881052"/>
                <a:gd name="connsiteX12" fmla="*/ 2266526 w 2266526"/>
                <a:gd name="connsiteY12" fmla="*/ 836023 h 1881052"/>
                <a:gd name="connsiteX13" fmla="*/ 2222983 w 2266526"/>
                <a:gd name="connsiteY13" fmla="*/ 940526 h 1881052"/>
                <a:gd name="connsiteX14" fmla="*/ 2179440 w 2266526"/>
                <a:gd name="connsiteY14" fmla="*/ 1053737 h 1881052"/>
                <a:gd name="connsiteX15" fmla="*/ 2125012 w 2266526"/>
                <a:gd name="connsiteY15" fmla="*/ 1165860 h 1881052"/>
                <a:gd name="connsiteX16" fmla="*/ 2066229 w 2266526"/>
                <a:gd name="connsiteY16" fmla="*/ 1262743 h 1881052"/>
                <a:gd name="connsiteX17" fmla="*/ 2005269 w 2266526"/>
                <a:gd name="connsiteY17" fmla="*/ 1341120 h 1881052"/>
                <a:gd name="connsiteX18" fmla="*/ 1892057 w 2266526"/>
                <a:gd name="connsiteY18" fmla="*/ 1436914 h 1881052"/>
                <a:gd name="connsiteX19" fmla="*/ 1813680 w 2266526"/>
                <a:gd name="connsiteY19" fmla="*/ 1480457 h 1881052"/>
                <a:gd name="connsiteX20" fmla="*/ 1700469 w 2266526"/>
                <a:gd name="connsiteY20" fmla="*/ 1550126 h 1881052"/>
                <a:gd name="connsiteX21" fmla="*/ 1674343 w 2266526"/>
                <a:gd name="connsiteY21" fmla="*/ 1567543 h 1881052"/>
                <a:gd name="connsiteX22" fmla="*/ 1668356 w 2266526"/>
                <a:gd name="connsiteY22" fmla="*/ 1566562 h 1881052"/>
                <a:gd name="connsiteX23" fmla="*/ 1604674 w 2266526"/>
                <a:gd name="connsiteY23" fmla="*/ 1611086 h 1881052"/>
                <a:gd name="connsiteX24" fmla="*/ 1526297 w 2266526"/>
                <a:gd name="connsiteY24" fmla="*/ 1654629 h 1881052"/>
                <a:gd name="connsiteX25" fmla="*/ 1500172 w 2266526"/>
                <a:gd name="connsiteY25" fmla="*/ 1672046 h 1881052"/>
                <a:gd name="connsiteX26" fmla="*/ 1404377 w 2266526"/>
                <a:gd name="connsiteY26" fmla="*/ 1733006 h 1881052"/>
                <a:gd name="connsiteX27" fmla="*/ 1378252 w 2266526"/>
                <a:gd name="connsiteY27" fmla="*/ 1759132 h 1881052"/>
                <a:gd name="connsiteX28" fmla="*/ 1326000 w 2266526"/>
                <a:gd name="connsiteY28" fmla="*/ 1776549 h 1881052"/>
                <a:gd name="connsiteX29" fmla="*/ 1273749 w 2266526"/>
                <a:gd name="connsiteY29" fmla="*/ 1811383 h 1881052"/>
                <a:gd name="connsiteX30" fmla="*/ 1247623 w 2266526"/>
                <a:gd name="connsiteY30" fmla="*/ 1828800 h 1881052"/>
                <a:gd name="connsiteX31" fmla="*/ 1186663 w 2266526"/>
                <a:gd name="connsiteY31" fmla="*/ 1846217 h 1881052"/>
                <a:gd name="connsiteX32" fmla="*/ 942823 w 2266526"/>
                <a:gd name="connsiteY32" fmla="*/ 1846217 h 1881052"/>
                <a:gd name="connsiteX33" fmla="*/ 864446 w 2266526"/>
                <a:gd name="connsiteY33" fmla="*/ 1872343 h 1881052"/>
                <a:gd name="connsiteX34" fmla="*/ 838320 w 2266526"/>
                <a:gd name="connsiteY34" fmla="*/ 1881052 h 1881052"/>
                <a:gd name="connsiteX35" fmla="*/ 646732 w 2266526"/>
                <a:gd name="connsiteY35" fmla="*/ 1863634 h 1881052"/>
                <a:gd name="connsiteX36" fmla="*/ 620606 w 2266526"/>
                <a:gd name="connsiteY36" fmla="*/ 1854926 h 1881052"/>
                <a:gd name="connsiteX37" fmla="*/ 594480 w 2266526"/>
                <a:gd name="connsiteY37" fmla="*/ 1837509 h 1881052"/>
                <a:gd name="connsiteX38" fmla="*/ 568354 w 2266526"/>
                <a:gd name="connsiteY38" fmla="*/ 1793966 h 1881052"/>
                <a:gd name="connsiteX39" fmla="*/ 542229 w 2266526"/>
                <a:gd name="connsiteY39" fmla="*/ 1776549 h 1881052"/>
                <a:gd name="connsiteX40" fmla="*/ 489977 w 2266526"/>
                <a:gd name="connsiteY40" fmla="*/ 1724297 h 1881052"/>
                <a:gd name="connsiteX41" fmla="*/ 437726 w 2266526"/>
                <a:gd name="connsiteY41" fmla="*/ 1706880 h 1881052"/>
                <a:gd name="connsiteX42" fmla="*/ 411600 w 2266526"/>
                <a:gd name="connsiteY42" fmla="*/ 1689463 h 1881052"/>
                <a:gd name="connsiteX43" fmla="*/ 385474 w 2266526"/>
                <a:gd name="connsiteY43" fmla="*/ 1663337 h 1881052"/>
                <a:gd name="connsiteX44" fmla="*/ 350640 w 2266526"/>
                <a:gd name="connsiteY44" fmla="*/ 1654629 h 1881052"/>
                <a:gd name="connsiteX45" fmla="*/ 272263 w 2266526"/>
                <a:gd name="connsiteY45" fmla="*/ 1611086 h 1881052"/>
                <a:gd name="connsiteX46" fmla="*/ 220012 w 2266526"/>
                <a:gd name="connsiteY46" fmla="*/ 1576252 h 1881052"/>
                <a:gd name="connsiteX47" fmla="*/ 202594 w 2266526"/>
                <a:gd name="connsiteY47" fmla="*/ 1558834 h 1881052"/>
                <a:gd name="connsiteX48" fmla="*/ 185177 w 2266526"/>
                <a:gd name="connsiteY48" fmla="*/ 1532709 h 1881052"/>
                <a:gd name="connsiteX49" fmla="*/ 159052 w 2266526"/>
                <a:gd name="connsiteY49" fmla="*/ 1515292 h 1881052"/>
                <a:gd name="connsiteX50" fmla="*/ 150343 w 2266526"/>
                <a:gd name="connsiteY50" fmla="*/ 1489166 h 1881052"/>
                <a:gd name="connsiteX51" fmla="*/ 115509 w 2266526"/>
                <a:gd name="connsiteY51" fmla="*/ 1410789 h 1881052"/>
                <a:gd name="connsiteX52" fmla="*/ 89383 w 2266526"/>
                <a:gd name="connsiteY52" fmla="*/ 1297577 h 1881052"/>
                <a:gd name="connsiteX53" fmla="*/ 80674 w 2266526"/>
                <a:gd name="connsiteY53" fmla="*/ 1271452 h 1881052"/>
                <a:gd name="connsiteX54" fmla="*/ 63257 w 2266526"/>
                <a:gd name="connsiteY54" fmla="*/ 1193074 h 1881052"/>
                <a:gd name="connsiteX55" fmla="*/ 54549 w 2266526"/>
                <a:gd name="connsiteY55" fmla="*/ 1166949 h 1881052"/>
                <a:gd name="connsiteX56" fmla="*/ 28423 w 2266526"/>
                <a:gd name="connsiteY56" fmla="*/ 1071154 h 1881052"/>
                <a:gd name="connsiteX57" fmla="*/ 19714 w 2266526"/>
                <a:gd name="connsiteY57" fmla="*/ 1045029 h 1881052"/>
                <a:gd name="connsiteX58" fmla="*/ 11006 w 2266526"/>
                <a:gd name="connsiteY58" fmla="*/ 1018903 h 1881052"/>
                <a:gd name="connsiteX59" fmla="*/ 11006 w 2266526"/>
                <a:gd name="connsiteY59" fmla="*/ 783772 h 1881052"/>
                <a:gd name="connsiteX60" fmla="*/ 45840 w 2266526"/>
                <a:gd name="connsiteY60" fmla="*/ 705394 h 1881052"/>
                <a:gd name="connsiteX61" fmla="*/ 80674 w 2266526"/>
                <a:gd name="connsiteY61" fmla="*/ 583474 h 1881052"/>
                <a:gd name="connsiteX62" fmla="*/ 89383 w 2266526"/>
                <a:gd name="connsiteY62" fmla="*/ 557349 h 1881052"/>
                <a:gd name="connsiteX63" fmla="*/ 115509 w 2266526"/>
                <a:gd name="connsiteY63" fmla="*/ 452846 h 1881052"/>
                <a:gd name="connsiteX64" fmla="*/ 132926 w 2266526"/>
                <a:gd name="connsiteY64" fmla="*/ 400594 h 1881052"/>
                <a:gd name="connsiteX65" fmla="*/ 150343 w 2266526"/>
                <a:gd name="connsiteY65" fmla="*/ 374469 h 1881052"/>
                <a:gd name="connsiteX66" fmla="*/ 176469 w 2266526"/>
                <a:gd name="connsiteY66" fmla="*/ 322217 h 1881052"/>
                <a:gd name="connsiteX67" fmla="*/ 202594 w 2266526"/>
                <a:gd name="connsiteY67" fmla="*/ 304800 h 1881052"/>
                <a:gd name="connsiteX68" fmla="*/ 246137 w 2266526"/>
                <a:gd name="connsiteY68" fmla="*/ 269966 h 1881052"/>
                <a:gd name="connsiteX69" fmla="*/ 280972 w 2266526"/>
                <a:gd name="connsiteY69" fmla="*/ 226423 h 1881052"/>
                <a:gd name="connsiteX70" fmla="*/ 333223 w 2266526"/>
                <a:gd name="connsiteY70" fmla="*/ 191589 h 1881052"/>
                <a:gd name="connsiteX71" fmla="*/ 359349 w 2266526"/>
                <a:gd name="connsiteY71" fmla="*/ 174172 h 1881052"/>
                <a:gd name="connsiteX72" fmla="*/ 402892 w 2266526"/>
                <a:gd name="connsiteY72" fmla="*/ 139337 h 1881052"/>
                <a:gd name="connsiteX73" fmla="*/ 429017 w 2266526"/>
                <a:gd name="connsiteY73" fmla="*/ 130629 h 1881052"/>
                <a:gd name="connsiteX74" fmla="*/ 455143 w 2266526"/>
                <a:gd name="connsiteY74" fmla="*/ 113212 h 1881052"/>
                <a:gd name="connsiteX75" fmla="*/ 472560 w 2266526"/>
                <a:gd name="connsiteY75" fmla="*/ 95794 h 1881052"/>
                <a:gd name="connsiteX76" fmla="*/ 559646 w 2266526"/>
                <a:gd name="connsiteY76" fmla="*/ 87086 h 1881052"/>
                <a:gd name="connsiteX0" fmla="*/ 559646 w 2266526"/>
                <a:gd name="connsiteY0" fmla="*/ 87086 h 1881052"/>
                <a:gd name="connsiteX1" fmla="*/ 733817 w 2266526"/>
                <a:gd name="connsiteY1" fmla="*/ 60960 h 1881052"/>
                <a:gd name="connsiteX2" fmla="*/ 838320 w 2266526"/>
                <a:gd name="connsiteY2" fmla="*/ 26126 h 1881052"/>
                <a:gd name="connsiteX3" fmla="*/ 899280 w 2266526"/>
                <a:gd name="connsiteY3" fmla="*/ 8709 h 1881052"/>
                <a:gd name="connsiteX4" fmla="*/ 1282457 w 2266526"/>
                <a:gd name="connsiteY4" fmla="*/ 0 h 1881052"/>
                <a:gd name="connsiteX5" fmla="*/ 1456629 w 2266526"/>
                <a:gd name="connsiteY5" fmla="*/ 8709 h 1881052"/>
                <a:gd name="connsiteX6" fmla="*/ 1656382 w 2266526"/>
                <a:gd name="connsiteY6" fmla="*/ 71302 h 1881052"/>
                <a:gd name="connsiteX7" fmla="*/ 1854502 w 2266526"/>
                <a:gd name="connsiteY7" fmla="*/ 166007 h 1881052"/>
                <a:gd name="connsiteX8" fmla="*/ 1987852 w 2266526"/>
                <a:gd name="connsiteY8" fmla="*/ 269966 h 1881052"/>
                <a:gd name="connsiteX9" fmla="*/ 2101063 w 2266526"/>
                <a:gd name="connsiteY9" fmla="*/ 365760 h 1881052"/>
                <a:gd name="connsiteX10" fmla="*/ 2188149 w 2266526"/>
                <a:gd name="connsiteY10" fmla="*/ 487680 h 1881052"/>
                <a:gd name="connsiteX11" fmla="*/ 2249109 w 2266526"/>
                <a:gd name="connsiteY11" fmla="*/ 583474 h 1881052"/>
                <a:gd name="connsiteX12" fmla="*/ 2266526 w 2266526"/>
                <a:gd name="connsiteY12" fmla="*/ 836023 h 1881052"/>
                <a:gd name="connsiteX13" fmla="*/ 2222983 w 2266526"/>
                <a:gd name="connsiteY13" fmla="*/ 940526 h 1881052"/>
                <a:gd name="connsiteX14" fmla="*/ 2179440 w 2266526"/>
                <a:gd name="connsiteY14" fmla="*/ 1053737 h 1881052"/>
                <a:gd name="connsiteX15" fmla="*/ 2125012 w 2266526"/>
                <a:gd name="connsiteY15" fmla="*/ 1165860 h 1881052"/>
                <a:gd name="connsiteX16" fmla="*/ 2066229 w 2266526"/>
                <a:gd name="connsiteY16" fmla="*/ 1262743 h 1881052"/>
                <a:gd name="connsiteX17" fmla="*/ 2005269 w 2266526"/>
                <a:gd name="connsiteY17" fmla="*/ 1341120 h 1881052"/>
                <a:gd name="connsiteX18" fmla="*/ 1892057 w 2266526"/>
                <a:gd name="connsiteY18" fmla="*/ 1436914 h 1881052"/>
                <a:gd name="connsiteX19" fmla="*/ 1813680 w 2266526"/>
                <a:gd name="connsiteY19" fmla="*/ 1480457 h 1881052"/>
                <a:gd name="connsiteX20" fmla="*/ 1700469 w 2266526"/>
                <a:gd name="connsiteY20" fmla="*/ 1550126 h 1881052"/>
                <a:gd name="connsiteX21" fmla="*/ 1674343 w 2266526"/>
                <a:gd name="connsiteY21" fmla="*/ 1567543 h 1881052"/>
                <a:gd name="connsiteX22" fmla="*/ 1604674 w 2266526"/>
                <a:gd name="connsiteY22" fmla="*/ 1611086 h 1881052"/>
                <a:gd name="connsiteX23" fmla="*/ 1526297 w 2266526"/>
                <a:gd name="connsiteY23" fmla="*/ 1654629 h 1881052"/>
                <a:gd name="connsiteX24" fmla="*/ 1500172 w 2266526"/>
                <a:gd name="connsiteY24" fmla="*/ 1672046 h 1881052"/>
                <a:gd name="connsiteX25" fmla="*/ 1404377 w 2266526"/>
                <a:gd name="connsiteY25" fmla="*/ 1733006 h 1881052"/>
                <a:gd name="connsiteX26" fmla="*/ 1378252 w 2266526"/>
                <a:gd name="connsiteY26" fmla="*/ 1759132 h 1881052"/>
                <a:gd name="connsiteX27" fmla="*/ 1326000 w 2266526"/>
                <a:gd name="connsiteY27" fmla="*/ 1776549 h 1881052"/>
                <a:gd name="connsiteX28" fmla="*/ 1273749 w 2266526"/>
                <a:gd name="connsiteY28" fmla="*/ 1811383 h 1881052"/>
                <a:gd name="connsiteX29" fmla="*/ 1247623 w 2266526"/>
                <a:gd name="connsiteY29" fmla="*/ 1828800 h 1881052"/>
                <a:gd name="connsiteX30" fmla="*/ 1186663 w 2266526"/>
                <a:gd name="connsiteY30" fmla="*/ 1846217 h 1881052"/>
                <a:gd name="connsiteX31" fmla="*/ 942823 w 2266526"/>
                <a:gd name="connsiteY31" fmla="*/ 1846217 h 1881052"/>
                <a:gd name="connsiteX32" fmla="*/ 864446 w 2266526"/>
                <a:gd name="connsiteY32" fmla="*/ 1872343 h 1881052"/>
                <a:gd name="connsiteX33" fmla="*/ 838320 w 2266526"/>
                <a:gd name="connsiteY33" fmla="*/ 1881052 h 1881052"/>
                <a:gd name="connsiteX34" fmla="*/ 646732 w 2266526"/>
                <a:gd name="connsiteY34" fmla="*/ 1863634 h 1881052"/>
                <a:gd name="connsiteX35" fmla="*/ 620606 w 2266526"/>
                <a:gd name="connsiteY35" fmla="*/ 1854926 h 1881052"/>
                <a:gd name="connsiteX36" fmla="*/ 594480 w 2266526"/>
                <a:gd name="connsiteY36" fmla="*/ 1837509 h 1881052"/>
                <a:gd name="connsiteX37" fmla="*/ 568354 w 2266526"/>
                <a:gd name="connsiteY37" fmla="*/ 1793966 h 1881052"/>
                <a:gd name="connsiteX38" fmla="*/ 542229 w 2266526"/>
                <a:gd name="connsiteY38" fmla="*/ 1776549 h 1881052"/>
                <a:gd name="connsiteX39" fmla="*/ 489977 w 2266526"/>
                <a:gd name="connsiteY39" fmla="*/ 1724297 h 1881052"/>
                <a:gd name="connsiteX40" fmla="*/ 437726 w 2266526"/>
                <a:gd name="connsiteY40" fmla="*/ 1706880 h 1881052"/>
                <a:gd name="connsiteX41" fmla="*/ 411600 w 2266526"/>
                <a:gd name="connsiteY41" fmla="*/ 1689463 h 1881052"/>
                <a:gd name="connsiteX42" fmla="*/ 385474 w 2266526"/>
                <a:gd name="connsiteY42" fmla="*/ 1663337 h 1881052"/>
                <a:gd name="connsiteX43" fmla="*/ 350640 w 2266526"/>
                <a:gd name="connsiteY43" fmla="*/ 1654629 h 1881052"/>
                <a:gd name="connsiteX44" fmla="*/ 272263 w 2266526"/>
                <a:gd name="connsiteY44" fmla="*/ 1611086 h 1881052"/>
                <a:gd name="connsiteX45" fmla="*/ 220012 w 2266526"/>
                <a:gd name="connsiteY45" fmla="*/ 1576252 h 1881052"/>
                <a:gd name="connsiteX46" fmla="*/ 202594 w 2266526"/>
                <a:gd name="connsiteY46" fmla="*/ 1558834 h 1881052"/>
                <a:gd name="connsiteX47" fmla="*/ 185177 w 2266526"/>
                <a:gd name="connsiteY47" fmla="*/ 1532709 h 1881052"/>
                <a:gd name="connsiteX48" fmla="*/ 159052 w 2266526"/>
                <a:gd name="connsiteY48" fmla="*/ 1515292 h 1881052"/>
                <a:gd name="connsiteX49" fmla="*/ 150343 w 2266526"/>
                <a:gd name="connsiteY49" fmla="*/ 1489166 h 1881052"/>
                <a:gd name="connsiteX50" fmla="*/ 115509 w 2266526"/>
                <a:gd name="connsiteY50" fmla="*/ 1410789 h 1881052"/>
                <a:gd name="connsiteX51" fmla="*/ 89383 w 2266526"/>
                <a:gd name="connsiteY51" fmla="*/ 1297577 h 1881052"/>
                <a:gd name="connsiteX52" fmla="*/ 80674 w 2266526"/>
                <a:gd name="connsiteY52" fmla="*/ 1271452 h 1881052"/>
                <a:gd name="connsiteX53" fmla="*/ 63257 w 2266526"/>
                <a:gd name="connsiteY53" fmla="*/ 1193074 h 1881052"/>
                <a:gd name="connsiteX54" fmla="*/ 54549 w 2266526"/>
                <a:gd name="connsiteY54" fmla="*/ 1166949 h 1881052"/>
                <a:gd name="connsiteX55" fmla="*/ 28423 w 2266526"/>
                <a:gd name="connsiteY55" fmla="*/ 1071154 h 1881052"/>
                <a:gd name="connsiteX56" fmla="*/ 19714 w 2266526"/>
                <a:gd name="connsiteY56" fmla="*/ 1045029 h 1881052"/>
                <a:gd name="connsiteX57" fmla="*/ 11006 w 2266526"/>
                <a:gd name="connsiteY57" fmla="*/ 1018903 h 1881052"/>
                <a:gd name="connsiteX58" fmla="*/ 11006 w 2266526"/>
                <a:gd name="connsiteY58" fmla="*/ 783772 h 1881052"/>
                <a:gd name="connsiteX59" fmla="*/ 45840 w 2266526"/>
                <a:gd name="connsiteY59" fmla="*/ 705394 h 1881052"/>
                <a:gd name="connsiteX60" fmla="*/ 80674 w 2266526"/>
                <a:gd name="connsiteY60" fmla="*/ 583474 h 1881052"/>
                <a:gd name="connsiteX61" fmla="*/ 89383 w 2266526"/>
                <a:gd name="connsiteY61" fmla="*/ 557349 h 1881052"/>
                <a:gd name="connsiteX62" fmla="*/ 115509 w 2266526"/>
                <a:gd name="connsiteY62" fmla="*/ 452846 h 1881052"/>
                <a:gd name="connsiteX63" fmla="*/ 132926 w 2266526"/>
                <a:gd name="connsiteY63" fmla="*/ 400594 h 1881052"/>
                <a:gd name="connsiteX64" fmla="*/ 150343 w 2266526"/>
                <a:gd name="connsiteY64" fmla="*/ 374469 h 1881052"/>
                <a:gd name="connsiteX65" fmla="*/ 176469 w 2266526"/>
                <a:gd name="connsiteY65" fmla="*/ 322217 h 1881052"/>
                <a:gd name="connsiteX66" fmla="*/ 202594 w 2266526"/>
                <a:gd name="connsiteY66" fmla="*/ 304800 h 1881052"/>
                <a:gd name="connsiteX67" fmla="*/ 246137 w 2266526"/>
                <a:gd name="connsiteY67" fmla="*/ 269966 h 1881052"/>
                <a:gd name="connsiteX68" fmla="*/ 280972 w 2266526"/>
                <a:gd name="connsiteY68" fmla="*/ 226423 h 1881052"/>
                <a:gd name="connsiteX69" fmla="*/ 333223 w 2266526"/>
                <a:gd name="connsiteY69" fmla="*/ 191589 h 1881052"/>
                <a:gd name="connsiteX70" fmla="*/ 359349 w 2266526"/>
                <a:gd name="connsiteY70" fmla="*/ 174172 h 1881052"/>
                <a:gd name="connsiteX71" fmla="*/ 402892 w 2266526"/>
                <a:gd name="connsiteY71" fmla="*/ 139337 h 1881052"/>
                <a:gd name="connsiteX72" fmla="*/ 429017 w 2266526"/>
                <a:gd name="connsiteY72" fmla="*/ 130629 h 1881052"/>
                <a:gd name="connsiteX73" fmla="*/ 455143 w 2266526"/>
                <a:gd name="connsiteY73" fmla="*/ 113212 h 1881052"/>
                <a:gd name="connsiteX74" fmla="*/ 472560 w 2266526"/>
                <a:gd name="connsiteY74" fmla="*/ 95794 h 1881052"/>
                <a:gd name="connsiteX75" fmla="*/ 559646 w 2266526"/>
                <a:gd name="connsiteY75" fmla="*/ 87086 h 1881052"/>
                <a:gd name="connsiteX0" fmla="*/ 559646 w 2266526"/>
                <a:gd name="connsiteY0" fmla="*/ 87086 h 1881052"/>
                <a:gd name="connsiteX1" fmla="*/ 733817 w 2266526"/>
                <a:gd name="connsiteY1" fmla="*/ 60960 h 1881052"/>
                <a:gd name="connsiteX2" fmla="*/ 838320 w 2266526"/>
                <a:gd name="connsiteY2" fmla="*/ 26126 h 1881052"/>
                <a:gd name="connsiteX3" fmla="*/ 899280 w 2266526"/>
                <a:gd name="connsiteY3" fmla="*/ 8709 h 1881052"/>
                <a:gd name="connsiteX4" fmla="*/ 1282457 w 2266526"/>
                <a:gd name="connsiteY4" fmla="*/ 0 h 1881052"/>
                <a:gd name="connsiteX5" fmla="*/ 1456629 w 2266526"/>
                <a:gd name="connsiteY5" fmla="*/ 8709 h 1881052"/>
                <a:gd name="connsiteX6" fmla="*/ 1656382 w 2266526"/>
                <a:gd name="connsiteY6" fmla="*/ 71302 h 1881052"/>
                <a:gd name="connsiteX7" fmla="*/ 1854502 w 2266526"/>
                <a:gd name="connsiteY7" fmla="*/ 166007 h 1881052"/>
                <a:gd name="connsiteX8" fmla="*/ 1987852 w 2266526"/>
                <a:gd name="connsiteY8" fmla="*/ 269966 h 1881052"/>
                <a:gd name="connsiteX9" fmla="*/ 2101063 w 2266526"/>
                <a:gd name="connsiteY9" fmla="*/ 365760 h 1881052"/>
                <a:gd name="connsiteX10" fmla="*/ 2188149 w 2266526"/>
                <a:gd name="connsiteY10" fmla="*/ 487680 h 1881052"/>
                <a:gd name="connsiteX11" fmla="*/ 2249109 w 2266526"/>
                <a:gd name="connsiteY11" fmla="*/ 583474 h 1881052"/>
                <a:gd name="connsiteX12" fmla="*/ 2266526 w 2266526"/>
                <a:gd name="connsiteY12" fmla="*/ 836023 h 1881052"/>
                <a:gd name="connsiteX13" fmla="*/ 2222983 w 2266526"/>
                <a:gd name="connsiteY13" fmla="*/ 940526 h 1881052"/>
                <a:gd name="connsiteX14" fmla="*/ 2179440 w 2266526"/>
                <a:gd name="connsiteY14" fmla="*/ 1053737 h 1881052"/>
                <a:gd name="connsiteX15" fmla="*/ 2125012 w 2266526"/>
                <a:gd name="connsiteY15" fmla="*/ 1165860 h 1881052"/>
                <a:gd name="connsiteX16" fmla="*/ 2066229 w 2266526"/>
                <a:gd name="connsiteY16" fmla="*/ 1262743 h 1881052"/>
                <a:gd name="connsiteX17" fmla="*/ 2005269 w 2266526"/>
                <a:gd name="connsiteY17" fmla="*/ 1341120 h 1881052"/>
                <a:gd name="connsiteX18" fmla="*/ 1892057 w 2266526"/>
                <a:gd name="connsiteY18" fmla="*/ 1436914 h 1881052"/>
                <a:gd name="connsiteX19" fmla="*/ 1813680 w 2266526"/>
                <a:gd name="connsiteY19" fmla="*/ 1480457 h 1881052"/>
                <a:gd name="connsiteX20" fmla="*/ 1700469 w 2266526"/>
                <a:gd name="connsiteY20" fmla="*/ 1550126 h 1881052"/>
                <a:gd name="connsiteX21" fmla="*/ 1604674 w 2266526"/>
                <a:gd name="connsiteY21" fmla="*/ 1611086 h 1881052"/>
                <a:gd name="connsiteX22" fmla="*/ 1526297 w 2266526"/>
                <a:gd name="connsiteY22" fmla="*/ 1654629 h 1881052"/>
                <a:gd name="connsiteX23" fmla="*/ 1500172 w 2266526"/>
                <a:gd name="connsiteY23" fmla="*/ 1672046 h 1881052"/>
                <a:gd name="connsiteX24" fmla="*/ 1404377 w 2266526"/>
                <a:gd name="connsiteY24" fmla="*/ 1733006 h 1881052"/>
                <a:gd name="connsiteX25" fmla="*/ 1378252 w 2266526"/>
                <a:gd name="connsiteY25" fmla="*/ 1759132 h 1881052"/>
                <a:gd name="connsiteX26" fmla="*/ 1326000 w 2266526"/>
                <a:gd name="connsiteY26" fmla="*/ 1776549 h 1881052"/>
                <a:gd name="connsiteX27" fmla="*/ 1273749 w 2266526"/>
                <a:gd name="connsiteY27" fmla="*/ 1811383 h 1881052"/>
                <a:gd name="connsiteX28" fmla="*/ 1247623 w 2266526"/>
                <a:gd name="connsiteY28" fmla="*/ 1828800 h 1881052"/>
                <a:gd name="connsiteX29" fmla="*/ 1186663 w 2266526"/>
                <a:gd name="connsiteY29" fmla="*/ 1846217 h 1881052"/>
                <a:gd name="connsiteX30" fmla="*/ 942823 w 2266526"/>
                <a:gd name="connsiteY30" fmla="*/ 1846217 h 1881052"/>
                <a:gd name="connsiteX31" fmla="*/ 864446 w 2266526"/>
                <a:gd name="connsiteY31" fmla="*/ 1872343 h 1881052"/>
                <a:gd name="connsiteX32" fmla="*/ 838320 w 2266526"/>
                <a:gd name="connsiteY32" fmla="*/ 1881052 h 1881052"/>
                <a:gd name="connsiteX33" fmla="*/ 646732 w 2266526"/>
                <a:gd name="connsiteY33" fmla="*/ 1863634 h 1881052"/>
                <a:gd name="connsiteX34" fmla="*/ 620606 w 2266526"/>
                <a:gd name="connsiteY34" fmla="*/ 1854926 h 1881052"/>
                <a:gd name="connsiteX35" fmla="*/ 594480 w 2266526"/>
                <a:gd name="connsiteY35" fmla="*/ 1837509 h 1881052"/>
                <a:gd name="connsiteX36" fmla="*/ 568354 w 2266526"/>
                <a:gd name="connsiteY36" fmla="*/ 1793966 h 1881052"/>
                <a:gd name="connsiteX37" fmla="*/ 542229 w 2266526"/>
                <a:gd name="connsiteY37" fmla="*/ 1776549 h 1881052"/>
                <a:gd name="connsiteX38" fmla="*/ 489977 w 2266526"/>
                <a:gd name="connsiteY38" fmla="*/ 1724297 h 1881052"/>
                <a:gd name="connsiteX39" fmla="*/ 437726 w 2266526"/>
                <a:gd name="connsiteY39" fmla="*/ 1706880 h 1881052"/>
                <a:gd name="connsiteX40" fmla="*/ 411600 w 2266526"/>
                <a:gd name="connsiteY40" fmla="*/ 1689463 h 1881052"/>
                <a:gd name="connsiteX41" fmla="*/ 385474 w 2266526"/>
                <a:gd name="connsiteY41" fmla="*/ 1663337 h 1881052"/>
                <a:gd name="connsiteX42" fmla="*/ 350640 w 2266526"/>
                <a:gd name="connsiteY42" fmla="*/ 1654629 h 1881052"/>
                <a:gd name="connsiteX43" fmla="*/ 272263 w 2266526"/>
                <a:gd name="connsiteY43" fmla="*/ 1611086 h 1881052"/>
                <a:gd name="connsiteX44" fmla="*/ 220012 w 2266526"/>
                <a:gd name="connsiteY44" fmla="*/ 1576252 h 1881052"/>
                <a:gd name="connsiteX45" fmla="*/ 202594 w 2266526"/>
                <a:gd name="connsiteY45" fmla="*/ 1558834 h 1881052"/>
                <a:gd name="connsiteX46" fmla="*/ 185177 w 2266526"/>
                <a:gd name="connsiteY46" fmla="*/ 1532709 h 1881052"/>
                <a:gd name="connsiteX47" fmla="*/ 159052 w 2266526"/>
                <a:gd name="connsiteY47" fmla="*/ 1515292 h 1881052"/>
                <a:gd name="connsiteX48" fmla="*/ 150343 w 2266526"/>
                <a:gd name="connsiteY48" fmla="*/ 1489166 h 1881052"/>
                <a:gd name="connsiteX49" fmla="*/ 115509 w 2266526"/>
                <a:gd name="connsiteY49" fmla="*/ 1410789 h 1881052"/>
                <a:gd name="connsiteX50" fmla="*/ 89383 w 2266526"/>
                <a:gd name="connsiteY50" fmla="*/ 1297577 h 1881052"/>
                <a:gd name="connsiteX51" fmla="*/ 80674 w 2266526"/>
                <a:gd name="connsiteY51" fmla="*/ 1271452 h 1881052"/>
                <a:gd name="connsiteX52" fmla="*/ 63257 w 2266526"/>
                <a:gd name="connsiteY52" fmla="*/ 1193074 h 1881052"/>
                <a:gd name="connsiteX53" fmla="*/ 54549 w 2266526"/>
                <a:gd name="connsiteY53" fmla="*/ 1166949 h 1881052"/>
                <a:gd name="connsiteX54" fmla="*/ 28423 w 2266526"/>
                <a:gd name="connsiteY54" fmla="*/ 1071154 h 1881052"/>
                <a:gd name="connsiteX55" fmla="*/ 19714 w 2266526"/>
                <a:gd name="connsiteY55" fmla="*/ 1045029 h 1881052"/>
                <a:gd name="connsiteX56" fmla="*/ 11006 w 2266526"/>
                <a:gd name="connsiteY56" fmla="*/ 1018903 h 1881052"/>
                <a:gd name="connsiteX57" fmla="*/ 11006 w 2266526"/>
                <a:gd name="connsiteY57" fmla="*/ 783772 h 1881052"/>
                <a:gd name="connsiteX58" fmla="*/ 45840 w 2266526"/>
                <a:gd name="connsiteY58" fmla="*/ 705394 h 1881052"/>
                <a:gd name="connsiteX59" fmla="*/ 80674 w 2266526"/>
                <a:gd name="connsiteY59" fmla="*/ 583474 h 1881052"/>
                <a:gd name="connsiteX60" fmla="*/ 89383 w 2266526"/>
                <a:gd name="connsiteY60" fmla="*/ 557349 h 1881052"/>
                <a:gd name="connsiteX61" fmla="*/ 115509 w 2266526"/>
                <a:gd name="connsiteY61" fmla="*/ 452846 h 1881052"/>
                <a:gd name="connsiteX62" fmla="*/ 132926 w 2266526"/>
                <a:gd name="connsiteY62" fmla="*/ 400594 h 1881052"/>
                <a:gd name="connsiteX63" fmla="*/ 150343 w 2266526"/>
                <a:gd name="connsiteY63" fmla="*/ 374469 h 1881052"/>
                <a:gd name="connsiteX64" fmla="*/ 176469 w 2266526"/>
                <a:gd name="connsiteY64" fmla="*/ 322217 h 1881052"/>
                <a:gd name="connsiteX65" fmla="*/ 202594 w 2266526"/>
                <a:gd name="connsiteY65" fmla="*/ 304800 h 1881052"/>
                <a:gd name="connsiteX66" fmla="*/ 246137 w 2266526"/>
                <a:gd name="connsiteY66" fmla="*/ 269966 h 1881052"/>
                <a:gd name="connsiteX67" fmla="*/ 280972 w 2266526"/>
                <a:gd name="connsiteY67" fmla="*/ 226423 h 1881052"/>
                <a:gd name="connsiteX68" fmla="*/ 333223 w 2266526"/>
                <a:gd name="connsiteY68" fmla="*/ 191589 h 1881052"/>
                <a:gd name="connsiteX69" fmla="*/ 359349 w 2266526"/>
                <a:gd name="connsiteY69" fmla="*/ 174172 h 1881052"/>
                <a:gd name="connsiteX70" fmla="*/ 402892 w 2266526"/>
                <a:gd name="connsiteY70" fmla="*/ 139337 h 1881052"/>
                <a:gd name="connsiteX71" fmla="*/ 429017 w 2266526"/>
                <a:gd name="connsiteY71" fmla="*/ 130629 h 1881052"/>
                <a:gd name="connsiteX72" fmla="*/ 455143 w 2266526"/>
                <a:gd name="connsiteY72" fmla="*/ 113212 h 1881052"/>
                <a:gd name="connsiteX73" fmla="*/ 472560 w 2266526"/>
                <a:gd name="connsiteY73" fmla="*/ 95794 h 1881052"/>
                <a:gd name="connsiteX74" fmla="*/ 559646 w 2266526"/>
                <a:gd name="connsiteY74" fmla="*/ 87086 h 1881052"/>
                <a:gd name="connsiteX0" fmla="*/ 559646 w 2266526"/>
                <a:gd name="connsiteY0" fmla="*/ 87086 h 1881052"/>
                <a:gd name="connsiteX1" fmla="*/ 733817 w 2266526"/>
                <a:gd name="connsiteY1" fmla="*/ 60960 h 1881052"/>
                <a:gd name="connsiteX2" fmla="*/ 838320 w 2266526"/>
                <a:gd name="connsiteY2" fmla="*/ 26126 h 1881052"/>
                <a:gd name="connsiteX3" fmla="*/ 899280 w 2266526"/>
                <a:gd name="connsiteY3" fmla="*/ 8709 h 1881052"/>
                <a:gd name="connsiteX4" fmla="*/ 1282457 w 2266526"/>
                <a:gd name="connsiteY4" fmla="*/ 0 h 1881052"/>
                <a:gd name="connsiteX5" fmla="*/ 1456629 w 2266526"/>
                <a:gd name="connsiteY5" fmla="*/ 8709 h 1881052"/>
                <a:gd name="connsiteX6" fmla="*/ 1656382 w 2266526"/>
                <a:gd name="connsiteY6" fmla="*/ 71302 h 1881052"/>
                <a:gd name="connsiteX7" fmla="*/ 1854502 w 2266526"/>
                <a:gd name="connsiteY7" fmla="*/ 166007 h 1881052"/>
                <a:gd name="connsiteX8" fmla="*/ 1987852 w 2266526"/>
                <a:gd name="connsiteY8" fmla="*/ 269966 h 1881052"/>
                <a:gd name="connsiteX9" fmla="*/ 2101063 w 2266526"/>
                <a:gd name="connsiteY9" fmla="*/ 365760 h 1881052"/>
                <a:gd name="connsiteX10" fmla="*/ 2188149 w 2266526"/>
                <a:gd name="connsiteY10" fmla="*/ 487680 h 1881052"/>
                <a:gd name="connsiteX11" fmla="*/ 2249109 w 2266526"/>
                <a:gd name="connsiteY11" fmla="*/ 583474 h 1881052"/>
                <a:gd name="connsiteX12" fmla="*/ 2266526 w 2266526"/>
                <a:gd name="connsiteY12" fmla="*/ 836023 h 1881052"/>
                <a:gd name="connsiteX13" fmla="*/ 2222983 w 2266526"/>
                <a:gd name="connsiteY13" fmla="*/ 940526 h 1881052"/>
                <a:gd name="connsiteX14" fmla="*/ 2179440 w 2266526"/>
                <a:gd name="connsiteY14" fmla="*/ 1053737 h 1881052"/>
                <a:gd name="connsiteX15" fmla="*/ 2125012 w 2266526"/>
                <a:gd name="connsiteY15" fmla="*/ 1165860 h 1881052"/>
                <a:gd name="connsiteX16" fmla="*/ 2066229 w 2266526"/>
                <a:gd name="connsiteY16" fmla="*/ 1262743 h 1881052"/>
                <a:gd name="connsiteX17" fmla="*/ 2005269 w 2266526"/>
                <a:gd name="connsiteY17" fmla="*/ 1341120 h 1881052"/>
                <a:gd name="connsiteX18" fmla="*/ 1892057 w 2266526"/>
                <a:gd name="connsiteY18" fmla="*/ 1436914 h 1881052"/>
                <a:gd name="connsiteX19" fmla="*/ 1813680 w 2266526"/>
                <a:gd name="connsiteY19" fmla="*/ 1480457 h 1881052"/>
                <a:gd name="connsiteX20" fmla="*/ 1700469 w 2266526"/>
                <a:gd name="connsiteY20" fmla="*/ 1550126 h 1881052"/>
                <a:gd name="connsiteX21" fmla="*/ 1604674 w 2266526"/>
                <a:gd name="connsiteY21" fmla="*/ 1611086 h 1881052"/>
                <a:gd name="connsiteX22" fmla="*/ 1500172 w 2266526"/>
                <a:gd name="connsiteY22" fmla="*/ 1672046 h 1881052"/>
                <a:gd name="connsiteX23" fmla="*/ 1404377 w 2266526"/>
                <a:gd name="connsiteY23" fmla="*/ 1733006 h 1881052"/>
                <a:gd name="connsiteX24" fmla="*/ 1378252 w 2266526"/>
                <a:gd name="connsiteY24" fmla="*/ 1759132 h 1881052"/>
                <a:gd name="connsiteX25" fmla="*/ 1326000 w 2266526"/>
                <a:gd name="connsiteY25" fmla="*/ 1776549 h 1881052"/>
                <a:gd name="connsiteX26" fmla="*/ 1273749 w 2266526"/>
                <a:gd name="connsiteY26" fmla="*/ 1811383 h 1881052"/>
                <a:gd name="connsiteX27" fmla="*/ 1247623 w 2266526"/>
                <a:gd name="connsiteY27" fmla="*/ 1828800 h 1881052"/>
                <a:gd name="connsiteX28" fmla="*/ 1186663 w 2266526"/>
                <a:gd name="connsiteY28" fmla="*/ 1846217 h 1881052"/>
                <a:gd name="connsiteX29" fmla="*/ 942823 w 2266526"/>
                <a:gd name="connsiteY29" fmla="*/ 1846217 h 1881052"/>
                <a:gd name="connsiteX30" fmla="*/ 864446 w 2266526"/>
                <a:gd name="connsiteY30" fmla="*/ 1872343 h 1881052"/>
                <a:gd name="connsiteX31" fmla="*/ 838320 w 2266526"/>
                <a:gd name="connsiteY31" fmla="*/ 1881052 h 1881052"/>
                <a:gd name="connsiteX32" fmla="*/ 646732 w 2266526"/>
                <a:gd name="connsiteY32" fmla="*/ 1863634 h 1881052"/>
                <a:gd name="connsiteX33" fmla="*/ 620606 w 2266526"/>
                <a:gd name="connsiteY33" fmla="*/ 1854926 h 1881052"/>
                <a:gd name="connsiteX34" fmla="*/ 594480 w 2266526"/>
                <a:gd name="connsiteY34" fmla="*/ 1837509 h 1881052"/>
                <a:gd name="connsiteX35" fmla="*/ 568354 w 2266526"/>
                <a:gd name="connsiteY35" fmla="*/ 1793966 h 1881052"/>
                <a:gd name="connsiteX36" fmla="*/ 542229 w 2266526"/>
                <a:gd name="connsiteY36" fmla="*/ 1776549 h 1881052"/>
                <a:gd name="connsiteX37" fmla="*/ 489977 w 2266526"/>
                <a:gd name="connsiteY37" fmla="*/ 1724297 h 1881052"/>
                <a:gd name="connsiteX38" fmla="*/ 437726 w 2266526"/>
                <a:gd name="connsiteY38" fmla="*/ 1706880 h 1881052"/>
                <a:gd name="connsiteX39" fmla="*/ 411600 w 2266526"/>
                <a:gd name="connsiteY39" fmla="*/ 1689463 h 1881052"/>
                <a:gd name="connsiteX40" fmla="*/ 385474 w 2266526"/>
                <a:gd name="connsiteY40" fmla="*/ 1663337 h 1881052"/>
                <a:gd name="connsiteX41" fmla="*/ 350640 w 2266526"/>
                <a:gd name="connsiteY41" fmla="*/ 1654629 h 1881052"/>
                <a:gd name="connsiteX42" fmla="*/ 272263 w 2266526"/>
                <a:gd name="connsiteY42" fmla="*/ 1611086 h 1881052"/>
                <a:gd name="connsiteX43" fmla="*/ 220012 w 2266526"/>
                <a:gd name="connsiteY43" fmla="*/ 1576252 h 1881052"/>
                <a:gd name="connsiteX44" fmla="*/ 202594 w 2266526"/>
                <a:gd name="connsiteY44" fmla="*/ 1558834 h 1881052"/>
                <a:gd name="connsiteX45" fmla="*/ 185177 w 2266526"/>
                <a:gd name="connsiteY45" fmla="*/ 1532709 h 1881052"/>
                <a:gd name="connsiteX46" fmla="*/ 159052 w 2266526"/>
                <a:gd name="connsiteY46" fmla="*/ 1515292 h 1881052"/>
                <a:gd name="connsiteX47" fmla="*/ 150343 w 2266526"/>
                <a:gd name="connsiteY47" fmla="*/ 1489166 h 1881052"/>
                <a:gd name="connsiteX48" fmla="*/ 115509 w 2266526"/>
                <a:gd name="connsiteY48" fmla="*/ 1410789 h 1881052"/>
                <a:gd name="connsiteX49" fmla="*/ 89383 w 2266526"/>
                <a:gd name="connsiteY49" fmla="*/ 1297577 h 1881052"/>
                <a:gd name="connsiteX50" fmla="*/ 80674 w 2266526"/>
                <a:gd name="connsiteY50" fmla="*/ 1271452 h 1881052"/>
                <a:gd name="connsiteX51" fmla="*/ 63257 w 2266526"/>
                <a:gd name="connsiteY51" fmla="*/ 1193074 h 1881052"/>
                <a:gd name="connsiteX52" fmla="*/ 54549 w 2266526"/>
                <a:gd name="connsiteY52" fmla="*/ 1166949 h 1881052"/>
                <a:gd name="connsiteX53" fmla="*/ 28423 w 2266526"/>
                <a:gd name="connsiteY53" fmla="*/ 1071154 h 1881052"/>
                <a:gd name="connsiteX54" fmla="*/ 19714 w 2266526"/>
                <a:gd name="connsiteY54" fmla="*/ 1045029 h 1881052"/>
                <a:gd name="connsiteX55" fmla="*/ 11006 w 2266526"/>
                <a:gd name="connsiteY55" fmla="*/ 1018903 h 1881052"/>
                <a:gd name="connsiteX56" fmla="*/ 11006 w 2266526"/>
                <a:gd name="connsiteY56" fmla="*/ 783772 h 1881052"/>
                <a:gd name="connsiteX57" fmla="*/ 45840 w 2266526"/>
                <a:gd name="connsiteY57" fmla="*/ 705394 h 1881052"/>
                <a:gd name="connsiteX58" fmla="*/ 80674 w 2266526"/>
                <a:gd name="connsiteY58" fmla="*/ 583474 h 1881052"/>
                <a:gd name="connsiteX59" fmla="*/ 89383 w 2266526"/>
                <a:gd name="connsiteY59" fmla="*/ 557349 h 1881052"/>
                <a:gd name="connsiteX60" fmla="*/ 115509 w 2266526"/>
                <a:gd name="connsiteY60" fmla="*/ 452846 h 1881052"/>
                <a:gd name="connsiteX61" fmla="*/ 132926 w 2266526"/>
                <a:gd name="connsiteY61" fmla="*/ 400594 h 1881052"/>
                <a:gd name="connsiteX62" fmla="*/ 150343 w 2266526"/>
                <a:gd name="connsiteY62" fmla="*/ 374469 h 1881052"/>
                <a:gd name="connsiteX63" fmla="*/ 176469 w 2266526"/>
                <a:gd name="connsiteY63" fmla="*/ 322217 h 1881052"/>
                <a:gd name="connsiteX64" fmla="*/ 202594 w 2266526"/>
                <a:gd name="connsiteY64" fmla="*/ 304800 h 1881052"/>
                <a:gd name="connsiteX65" fmla="*/ 246137 w 2266526"/>
                <a:gd name="connsiteY65" fmla="*/ 269966 h 1881052"/>
                <a:gd name="connsiteX66" fmla="*/ 280972 w 2266526"/>
                <a:gd name="connsiteY66" fmla="*/ 226423 h 1881052"/>
                <a:gd name="connsiteX67" fmla="*/ 333223 w 2266526"/>
                <a:gd name="connsiteY67" fmla="*/ 191589 h 1881052"/>
                <a:gd name="connsiteX68" fmla="*/ 359349 w 2266526"/>
                <a:gd name="connsiteY68" fmla="*/ 174172 h 1881052"/>
                <a:gd name="connsiteX69" fmla="*/ 402892 w 2266526"/>
                <a:gd name="connsiteY69" fmla="*/ 139337 h 1881052"/>
                <a:gd name="connsiteX70" fmla="*/ 429017 w 2266526"/>
                <a:gd name="connsiteY70" fmla="*/ 130629 h 1881052"/>
                <a:gd name="connsiteX71" fmla="*/ 455143 w 2266526"/>
                <a:gd name="connsiteY71" fmla="*/ 113212 h 1881052"/>
                <a:gd name="connsiteX72" fmla="*/ 472560 w 2266526"/>
                <a:gd name="connsiteY72" fmla="*/ 95794 h 1881052"/>
                <a:gd name="connsiteX73" fmla="*/ 559646 w 2266526"/>
                <a:gd name="connsiteY73" fmla="*/ 87086 h 1881052"/>
                <a:gd name="connsiteX0" fmla="*/ 559646 w 2266526"/>
                <a:gd name="connsiteY0" fmla="*/ 87086 h 1881052"/>
                <a:gd name="connsiteX1" fmla="*/ 733817 w 2266526"/>
                <a:gd name="connsiteY1" fmla="*/ 60960 h 1881052"/>
                <a:gd name="connsiteX2" fmla="*/ 838320 w 2266526"/>
                <a:gd name="connsiteY2" fmla="*/ 26126 h 1881052"/>
                <a:gd name="connsiteX3" fmla="*/ 899280 w 2266526"/>
                <a:gd name="connsiteY3" fmla="*/ 8709 h 1881052"/>
                <a:gd name="connsiteX4" fmla="*/ 1282457 w 2266526"/>
                <a:gd name="connsiteY4" fmla="*/ 0 h 1881052"/>
                <a:gd name="connsiteX5" fmla="*/ 1456629 w 2266526"/>
                <a:gd name="connsiteY5" fmla="*/ 8709 h 1881052"/>
                <a:gd name="connsiteX6" fmla="*/ 1656382 w 2266526"/>
                <a:gd name="connsiteY6" fmla="*/ 71302 h 1881052"/>
                <a:gd name="connsiteX7" fmla="*/ 1854502 w 2266526"/>
                <a:gd name="connsiteY7" fmla="*/ 166007 h 1881052"/>
                <a:gd name="connsiteX8" fmla="*/ 1987852 w 2266526"/>
                <a:gd name="connsiteY8" fmla="*/ 269966 h 1881052"/>
                <a:gd name="connsiteX9" fmla="*/ 2101063 w 2266526"/>
                <a:gd name="connsiteY9" fmla="*/ 365760 h 1881052"/>
                <a:gd name="connsiteX10" fmla="*/ 2188149 w 2266526"/>
                <a:gd name="connsiteY10" fmla="*/ 487680 h 1881052"/>
                <a:gd name="connsiteX11" fmla="*/ 2249109 w 2266526"/>
                <a:gd name="connsiteY11" fmla="*/ 583474 h 1881052"/>
                <a:gd name="connsiteX12" fmla="*/ 2266526 w 2266526"/>
                <a:gd name="connsiteY12" fmla="*/ 836023 h 1881052"/>
                <a:gd name="connsiteX13" fmla="*/ 2222983 w 2266526"/>
                <a:gd name="connsiteY13" fmla="*/ 940526 h 1881052"/>
                <a:gd name="connsiteX14" fmla="*/ 2179440 w 2266526"/>
                <a:gd name="connsiteY14" fmla="*/ 1053737 h 1881052"/>
                <a:gd name="connsiteX15" fmla="*/ 2125012 w 2266526"/>
                <a:gd name="connsiteY15" fmla="*/ 1165860 h 1881052"/>
                <a:gd name="connsiteX16" fmla="*/ 2066229 w 2266526"/>
                <a:gd name="connsiteY16" fmla="*/ 1262743 h 1881052"/>
                <a:gd name="connsiteX17" fmla="*/ 2005269 w 2266526"/>
                <a:gd name="connsiteY17" fmla="*/ 1341120 h 1881052"/>
                <a:gd name="connsiteX18" fmla="*/ 1892057 w 2266526"/>
                <a:gd name="connsiteY18" fmla="*/ 1436914 h 1881052"/>
                <a:gd name="connsiteX19" fmla="*/ 1813680 w 2266526"/>
                <a:gd name="connsiteY19" fmla="*/ 1480457 h 1881052"/>
                <a:gd name="connsiteX20" fmla="*/ 1700469 w 2266526"/>
                <a:gd name="connsiteY20" fmla="*/ 1550126 h 1881052"/>
                <a:gd name="connsiteX21" fmla="*/ 1604674 w 2266526"/>
                <a:gd name="connsiteY21" fmla="*/ 1611086 h 1881052"/>
                <a:gd name="connsiteX22" fmla="*/ 1500172 w 2266526"/>
                <a:gd name="connsiteY22" fmla="*/ 1672046 h 1881052"/>
                <a:gd name="connsiteX23" fmla="*/ 1404377 w 2266526"/>
                <a:gd name="connsiteY23" fmla="*/ 1733006 h 1881052"/>
                <a:gd name="connsiteX24" fmla="*/ 1378252 w 2266526"/>
                <a:gd name="connsiteY24" fmla="*/ 1759132 h 1881052"/>
                <a:gd name="connsiteX25" fmla="*/ 1273749 w 2266526"/>
                <a:gd name="connsiteY25" fmla="*/ 1811383 h 1881052"/>
                <a:gd name="connsiteX26" fmla="*/ 1247623 w 2266526"/>
                <a:gd name="connsiteY26" fmla="*/ 1828800 h 1881052"/>
                <a:gd name="connsiteX27" fmla="*/ 1186663 w 2266526"/>
                <a:gd name="connsiteY27" fmla="*/ 1846217 h 1881052"/>
                <a:gd name="connsiteX28" fmla="*/ 942823 w 2266526"/>
                <a:gd name="connsiteY28" fmla="*/ 1846217 h 1881052"/>
                <a:gd name="connsiteX29" fmla="*/ 864446 w 2266526"/>
                <a:gd name="connsiteY29" fmla="*/ 1872343 h 1881052"/>
                <a:gd name="connsiteX30" fmla="*/ 838320 w 2266526"/>
                <a:gd name="connsiteY30" fmla="*/ 1881052 h 1881052"/>
                <a:gd name="connsiteX31" fmla="*/ 646732 w 2266526"/>
                <a:gd name="connsiteY31" fmla="*/ 1863634 h 1881052"/>
                <a:gd name="connsiteX32" fmla="*/ 620606 w 2266526"/>
                <a:gd name="connsiteY32" fmla="*/ 1854926 h 1881052"/>
                <a:gd name="connsiteX33" fmla="*/ 594480 w 2266526"/>
                <a:gd name="connsiteY33" fmla="*/ 1837509 h 1881052"/>
                <a:gd name="connsiteX34" fmla="*/ 568354 w 2266526"/>
                <a:gd name="connsiteY34" fmla="*/ 1793966 h 1881052"/>
                <a:gd name="connsiteX35" fmla="*/ 542229 w 2266526"/>
                <a:gd name="connsiteY35" fmla="*/ 1776549 h 1881052"/>
                <a:gd name="connsiteX36" fmla="*/ 489977 w 2266526"/>
                <a:gd name="connsiteY36" fmla="*/ 1724297 h 1881052"/>
                <a:gd name="connsiteX37" fmla="*/ 437726 w 2266526"/>
                <a:gd name="connsiteY37" fmla="*/ 1706880 h 1881052"/>
                <a:gd name="connsiteX38" fmla="*/ 411600 w 2266526"/>
                <a:gd name="connsiteY38" fmla="*/ 1689463 h 1881052"/>
                <a:gd name="connsiteX39" fmla="*/ 385474 w 2266526"/>
                <a:gd name="connsiteY39" fmla="*/ 1663337 h 1881052"/>
                <a:gd name="connsiteX40" fmla="*/ 350640 w 2266526"/>
                <a:gd name="connsiteY40" fmla="*/ 1654629 h 1881052"/>
                <a:gd name="connsiteX41" fmla="*/ 272263 w 2266526"/>
                <a:gd name="connsiteY41" fmla="*/ 1611086 h 1881052"/>
                <a:gd name="connsiteX42" fmla="*/ 220012 w 2266526"/>
                <a:gd name="connsiteY42" fmla="*/ 1576252 h 1881052"/>
                <a:gd name="connsiteX43" fmla="*/ 202594 w 2266526"/>
                <a:gd name="connsiteY43" fmla="*/ 1558834 h 1881052"/>
                <a:gd name="connsiteX44" fmla="*/ 185177 w 2266526"/>
                <a:gd name="connsiteY44" fmla="*/ 1532709 h 1881052"/>
                <a:gd name="connsiteX45" fmla="*/ 159052 w 2266526"/>
                <a:gd name="connsiteY45" fmla="*/ 1515292 h 1881052"/>
                <a:gd name="connsiteX46" fmla="*/ 150343 w 2266526"/>
                <a:gd name="connsiteY46" fmla="*/ 1489166 h 1881052"/>
                <a:gd name="connsiteX47" fmla="*/ 115509 w 2266526"/>
                <a:gd name="connsiteY47" fmla="*/ 1410789 h 1881052"/>
                <a:gd name="connsiteX48" fmla="*/ 89383 w 2266526"/>
                <a:gd name="connsiteY48" fmla="*/ 1297577 h 1881052"/>
                <a:gd name="connsiteX49" fmla="*/ 80674 w 2266526"/>
                <a:gd name="connsiteY49" fmla="*/ 1271452 h 1881052"/>
                <a:gd name="connsiteX50" fmla="*/ 63257 w 2266526"/>
                <a:gd name="connsiteY50" fmla="*/ 1193074 h 1881052"/>
                <a:gd name="connsiteX51" fmla="*/ 54549 w 2266526"/>
                <a:gd name="connsiteY51" fmla="*/ 1166949 h 1881052"/>
                <a:gd name="connsiteX52" fmla="*/ 28423 w 2266526"/>
                <a:gd name="connsiteY52" fmla="*/ 1071154 h 1881052"/>
                <a:gd name="connsiteX53" fmla="*/ 19714 w 2266526"/>
                <a:gd name="connsiteY53" fmla="*/ 1045029 h 1881052"/>
                <a:gd name="connsiteX54" fmla="*/ 11006 w 2266526"/>
                <a:gd name="connsiteY54" fmla="*/ 1018903 h 1881052"/>
                <a:gd name="connsiteX55" fmla="*/ 11006 w 2266526"/>
                <a:gd name="connsiteY55" fmla="*/ 783772 h 1881052"/>
                <a:gd name="connsiteX56" fmla="*/ 45840 w 2266526"/>
                <a:gd name="connsiteY56" fmla="*/ 705394 h 1881052"/>
                <a:gd name="connsiteX57" fmla="*/ 80674 w 2266526"/>
                <a:gd name="connsiteY57" fmla="*/ 583474 h 1881052"/>
                <a:gd name="connsiteX58" fmla="*/ 89383 w 2266526"/>
                <a:gd name="connsiteY58" fmla="*/ 557349 h 1881052"/>
                <a:gd name="connsiteX59" fmla="*/ 115509 w 2266526"/>
                <a:gd name="connsiteY59" fmla="*/ 452846 h 1881052"/>
                <a:gd name="connsiteX60" fmla="*/ 132926 w 2266526"/>
                <a:gd name="connsiteY60" fmla="*/ 400594 h 1881052"/>
                <a:gd name="connsiteX61" fmla="*/ 150343 w 2266526"/>
                <a:gd name="connsiteY61" fmla="*/ 374469 h 1881052"/>
                <a:gd name="connsiteX62" fmla="*/ 176469 w 2266526"/>
                <a:gd name="connsiteY62" fmla="*/ 322217 h 1881052"/>
                <a:gd name="connsiteX63" fmla="*/ 202594 w 2266526"/>
                <a:gd name="connsiteY63" fmla="*/ 304800 h 1881052"/>
                <a:gd name="connsiteX64" fmla="*/ 246137 w 2266526"/>
                <a:gd name="connsiteY64" fmla="*/ 269966 h 1881052"/>
                <a:gd name="connsiteX65" fmla="*/ 280972 w 2266526"/>
                <a:gd name="connsiteY65" fmla="*/ 226423 h 1881052"/>
                <a:gd name="connsiteX66" fmla="*/ 333223 w 2266526"/>
                <a:gd name="connsiteY66" fmla="*/ 191589 h 1881052"/>
                <a:gd name="connsiteX67" fmla="*/ 359349 w 2266526"/>
                <a:gd name="connsiteY67" fmla="*/ 174172 h 1881052"/>
                <a:gd name="connsiteX68" fmla="*/ 402892 w 2266526"/>
                <a:gd name="connsiteY68" fmla="*/ 139337 h 1881052"/>
                <a:gd name="connsiteX69" fmla="*/ 429017 w 2266526"/>
                <a:gd name="connsiteY69" fmla="*/ 130629 h 1881052"/>
                <a:gd name="connsiteX70" fmla="*/ 455143 w 2266526"/>
                <a:gd name="connsiteY70" fmla="*/ 113212 h 1881052"/>
                <a:gd name="connsiteX71" fmla="*/ 472560 w 2266526"/>
                <a:gd name="connsiteY71" fmla="*/ 95794 h 1881052"/>
                <a:gd name="connsiteX72" fmla="*/ 559646 w 2266526"/>
                <a:gd name="connsiteY72" fmla="*/ 87086 h 1881052"/>
                <a:gd name="connsiteX0" fmla="*/ 559646 w 2266526"/>
                <a:gd name="connsiteY0" fmla="*/ 87086 h 1881052"/>
                <a:gd name="connsiteX1" fmla="*/ 733817 w 2266526"/>
                <a:gd name="connsiteY1" fmla="*/ 60960 h 1881052"/>
                <a:gd name="connsiteX2" fmla="*/ 838320 w 2266526"/>
                <a:gd name="connsiteY2" fmla="*/ 26126 h 1881052"/>
                <a:gd name="connsiteX3" fmla="*/ 899280 w 2266526"/>
                <a:gd name="connsiteY3" fmla="*/ 8709 h 1881052"/>
                <a:gd name="connsiteX4" fmla="*/ 1282457 w 2266526"/>
                <a:gd name="connsiteY4" fmla="*/ 0 h 1881052"/>
                <a:gd name="connsiteX5" fmla="*/ 1456629 w 2266526"/>
                <a:gd name="connsiteY5" fmla="*/ 8709 h 1881052"/>
                <a:gd name="connsiteX6" fmla="*/ 1656382 w 2266526"/>
                <a:gd name="connsiteY6" fmla="*/ 71302 h 1881052"/>
                <a:gd name="connsiteX7" fmla="*/ 1854502 w 2266526"/>
                <a:gd name="connsiteY7" fmla="*/ 166007 h 1881052"/>
                <a:gd name="connsiteX8" fmla="*/ 1987852 w 2266526"/>
                <a:gd name="connsiteY8" fmla="*/ 269966 h 1881052"/>
                <a:gd name="connsiteX9" fmla="*/ 2101063 w 2266526"/>
                <a:gd name="connsiteY9" fmla="*/ 365760 h 1881052"/>
                <a:gd name="connsiteX10" fmla="*/ 2188149 w 2266526"/>
                <a:gd name="connsiteY10" fmla="*/ 487680 h 1881052"/>
                <a:gd name="connsiteX11" fmla="*/ 2249109 w 2266526"/>
                <a:gd name="connsiteY11" fmla="*/ 583474 h 1881052"/>
                <a:gd name="connsiteX12" fmla="*/ 2266526 w 2266526"/>
                <a:gd name="connsiteY12" fmla="*/ 836023 h 1881052"/>
                <a:gd name="connsiteX13" fmla="*/ 2222983 w 2266526"/>
                <a:gd name="connsiteY13" fmla="*/ 940526 h 1881052"/>
                <a:gd name="connsiteX14" fmla="*/ 2179440 w 2266526"/>
                <a:gd name="connsiteY14" fmla="*/ 1053737 h 1881052"/>
                <a:gd name="connsiteX15" fmla="*/ 2125012 w 2266526"/>
                <a:gd name="connsiteY15" fmla="*/ 1165860 h 1881052"/>
                <a:gd name="connsiteX16" fmla="*/ 2066229 w 2266526"/>
                <a:gd name="connsiteY16" fmla="*/ 1262743 h 1881052"/>
                <a:gd name="connsiteX17" fmla="*/ 2005269 w 2266526"/>
                <a:gd name="connsiteY17" fmla="*/ 1341120 h 1881052"/>
                <a:gd name="connsiteX18" fmla="*/ 1892057 w 2266526"/>
                <a:gd name="connsiteY18" fmla="*/ 1436914 h 1881052"/>
                <a:gd name="connsiteX19" fmla="*/ 1813680 w 2266526"/>
                <a:gd name="connsiteY19" fmla="*/ 1480457 h 1881052"/>
                <a:gd name="connsiteX20" fmla="*/ 1700469 w 2266526"/>
                <a:gd name="connsiteY20" fmla="*/ 1550126 h 1881052"/>
                <a:gd name="connsiteX21" fmla="*/ 1604674 w 2266526"/>
                <a:gd name="connsiteY21" fmla="*/ 1611086 h 1881052"/>
                <a:gd name="connsiteX22" fmla="*/ 1500172 w 2266526"/>
                <a:gd name="connsiteY22" fmla="*/ 1672046 h 1881052"/>
                <a:gd name="connsiteX23" fmla="*/ 1404377 w 2266526"/>
                <a:gd name="connsiteY23" fmla="*/ 1733006 h 1881052"/>
                <a:gd name="connsiteX24" fmla="*/ 1273749 w 2266526"/>
                <a:gd name="connsiteY24" fmla="*/ 1811383 h 1881052"/>
                <a:gd name="connsiteX25" fmla="*/ 1247623 w 2266526"/>
                <a:gd name="connsiteY25" fmla="*/ 1828800 h 1881052"/>
                <a:gd name="connsiteX26" fmla="*/ 1186663 w 2266526"/>
                <a:gd name="connsiteY26" fmla="*/ 1846217 h 1881052"/>
                <a:gd name="connsiteX27" fmla="*/ 942823 w 2266526"/>
                <a:gd name="connsiteY27" fmla="*/ 1846217 h 1881052"/>
                <a:gd name="connsiteX28" fmla="*/ 864446 w 2266526"/>
                <a:gd name="connsiteY28" fmla="*/ 1872343 h 1881052"/>
                <a:gd name="connsiteX29" fmla="*/ 838320 w 2266526"/>
                <a:gd name="connsiteY29" fmla="*/ 1881052 h 1881052"/>
                <a:gd name="connsiteX30" fmla="*/ 646732 w 2266526"/>
                <a:gd name="connsiteY30" fmla="*/ 1863634 h 1881052"/>
                <a:gd name="connsiteX31" fmla="*/ 620606 w 2266526"/>
                <a:gd name="connsiteY31" fmla="*/ 1854926 h 1881052"/>
                <a:gd name="connsiteX32" fmla="*/ 594480 w 2266526"/>
                <a:gd name="connsiteY32" fmla="*/ 1837509 h 1881052"/>
                <a:gd name="connsiteX33" fmla="*/ 568354 w 2266526"/>
                <a:gd name="connsiteY33" fmla="*/ 1793966 h 1881052"/>
                <a:gd name="connsiteX34" fmla="*/ 542229 w 2266526"/>
                <a:gd name="connsiteY34" fmla="*/ 1776549 h 1881052"/>
                <a:gd name="connsiteX35" fmla="*/ 489977 w 2266526"/>
                <a:gd name="connsiteY35" fmla="*/ 1724297 h 1881052"/>
                <a:gd name="connsiteX36" fmla="*/ 437726 w 2266526"/>
                <a:gd name="connsiteY36" fmla="*/ 1706880 h 1881052"/>
                <a:gd name="connsiteX37" fmla="*/ 411600 w 2266526"/>
                <a:gd name="connsiteY37" fmla="*/ 1689463 h 1881052"/>
                <a:gd name="connsiteX38" fmla="*/ 385474 w 2266526"/>
                <a:gd name="connsiteY38" fmla="*/ 1663337 h 1881052"/>
                <a:gd name="connsiteX39" fmla="*/ 350640 w 2266526"/>
                <a:gd name="connsiteY39" fmla="*/ 1654629 h 1881052"/>
                <a:gd name="connsiteX40" fmla="*/ 272263 w 2266526"/>
                <a:gd name="connsiteY40" fmla="*/ 1611086 h 1881052"/>
                <a:gd name="connsiteX41" fmla="*/ 220012 w 2266526"/>
                <a:gd name="connsiteY41" fmla="*/ 1576252 h 1881052"/>
                <a:gd name="connsiteX42" fmla="*/ 202594 w 2266526"/>
                <a:gd name="connsiteY42" fmla="*/ 1558834 h 1881052"/>
                <a:gd name="connsiteX43" fmla="*/ 185177 w 2266526"/>
                <a:gd name="connsiteY43" fmla="*/ 1532709 h 1881052"/>
                <a:gd name="connsiteX44" fmla="*/ 159052 w 2266526"/>
                <a:gd name="connsiteY44" fmla="*/ 1515292 h 1881052"/>
                <a:gd name="connsiteX45" fmla="*/ 150343 w 2266526"/>
                <a:gd name="connsiteY45" fmla="*/ 1489166 h 1881052"/>
                <a:gd name="connsiteX46" fmla="*/ 115509 w 2266526"/>
                <a:gd name="connsiteY46" fmla="*/ 1410789 h 1881052"/>
                <a:gd name="connsiteX47" fmla="*/ 89383 w 2266526"/>
                <a:gd name="connsiteY47" fmla="*/ 1297577 h 1881052"/>
                <a:gd name="connsiteX48" fmla="*/ 80674 w 2266526"/>
                <a:gd name="connsiteY48" fmla="*/ 1271452 h 1881052"/>
                <a:gd name="connsiteX49" fmla="*/ 63257 w 2266526"/>
                <a:gd name="connsiteY49" fmla="*/ 1193074 h 1881052"/>
                <a:gd name="connsiteX50" fmla="*/ 54549 w 2266526"/>
                <a:gd name="connsiteY50" fmla="*/ 1166949 h 1881052"/>
                <a:gd name="connsiteX51" fmla="*/ 28423 w 2266526"/>
                <a:gd name="connsiteY51" fmla="*/ 1071154 h 1881052"/>
                <a:gd name="connsiteX52" fmla="*/ 19714 w 2266526"/>
                <a:gd name="connsiteY52" fmla="*/ 1045029 h 1881052"/>
                <a:gd name="connsiteX53" fmla="*/ 11006 w 2266526"/>
                <a:gd name="connsiteY53" fmla="*/ 1018903 h 1881052"/>
                <a:gd name="connsiteX54" fmla="*/ 11006 w 2266526"/>
                <a:gd name="connsiteY54" fmla="*/ 783772 h 1881052"/>
                <a:gd name="connsiteX55" fmla="*/ 45840 w 2266526"/>
                <a:gd name="connsiteY55" fmla="*/ 705394 h 1881052"/>
                <a:gd name="connsiteX56" fmla="*/ 80674 w 2266526"/>
                <a:gd name="connsiteY56" fmla="*/ 583474 h 1881052"/>
                <a:gd name="connsiteX57" fmla="*/ 89383 w 2266526"/>
                <a:gd name="connsiteY57" fmla="*/ 557349 h 1881052"/>
                <a:gd name="connsiteX58" fmla="*/ 115509 w 2266526"/>
                <a:gd name="connsiteY58" fmla="*/ 452846 h 1881052"/>
                <a:gd name="connsiteX59" fmla="*/ 132926 w 2266526"/>
                <a:gd name="connsiteY59" fmla="*/ 400594 h 1881052"/>
                <a:gd name="connsiteX60" fmla="*/ 150343 w 2266526"/>
                <a:gd name="connsiteY60" fmla="*/ 374469 h 1881052"/>
                <a:gd name="connsiteX61" fmla="*/ 176469 w 2266526"/>
                <a:gd name="connsiteY61" fmla="*/ 322217 h 1881052"/>
                <a:gd name="connsiteX62" fmla="*/ 202594 w 2266526"/>
                <a:gd name="connsiteY62" fmla="*/ 304800 h 1881052"/>
                <a:gd name="connsiteX63" fmla="*/ 246137 w 2266526"/>
                <a:gd name="connsiteY63" fmla="*/ 269966 h 1881052"/>
                <a:gd name="connsiteX64" fmla="*/ 280972 w 2266526"/>
                <a:gd name="connsiteY64" fmla="*/ 226423 h 1881052"/>
                <a:gd name="connsiteX65" fmla="*/ 333223 w 2266526"/>
                <a:gd name="connsiteY65" fmla="*/ 191589 h 1881052"/>
                <a:gd name="connsiteX66" fmla="*/ 359349 w 2266526"/>
                <a:gd name="connsiteY66" fmla="*/ 174172 h 1881052"/>
                <a:gd name="connsiteX67" fmla="*/ 402892 w 2266526"/>
                <a:gd name="connsiteY67" fmla="*/ 139337 h 1881052"/>
                <a:gd name="connsiteX68" fmla="*/ 429017 w 2266526"/>
                <a:gd name="connsiteY68" fmla="*/ 130629 h 1881052"/>
                <a:gd name="connsiteX69" fmla="*/ 455143 w 2266526"/>
                <a:gd name="connsiteY69" fmla="*/ 113212 h 1881052"/>
                <a:gd name="connsiteX70" fmla="*/ 472560 w 2266526"/>
                <a:gd name="connsiteY70" fmla="*/ 95794 h 1881052"/>
                <a:gd name="connsiteX71" fmla="*/ 559646 w 2266526"/>
                <a:gd name="connsiteY71" fmla="*/ 87086 h 1881052"/>
                <a:gd name="connsiteX0" fmla="*/ 559646 w 2266526"/>
                <a:gd name="connsiteY0" fmla="*/ 87086 h 1881052"/>
                <a:gd name="connsiteX1" fmla="*/ 733817 w 2266526"/>
                <a:gd name="connsiteY1" fmla="*/ 60960 h 1881052"/>
                <a:gd name="connsiteX2" fmla="*/ 838320 w 2266526"/>
                <a:gd name="connsiteY2" fmla="*/ 26126 h 1881052"/>
                <a:gd name="connsiteX3" fmla="*/ 899280 w 2266526"/>
                <a:gd name="connsiteY3" fmla="*/ 8709 h 1881052"/>
                <a:gd name="connsiteX4" fmla="*/ 1282457 w 2266526"/>
                <a:gd name="connsiteY4" fmla="*/ 0 h 1881052"/>
                <a:gd name="connsiteX5" fmla="*/ 1456629 w 2266526"/>
                <a:gd name="connsiteY5" fmla="*/ 8709 h 1881052"/>
                <a:gd name="connsiteX6" fmla="*/ 1656382 w 2266526"/>
                <a:gd name="connsiteY6" fmla="*/ 71302 h 1881052"/>
                <a:gd name="connsiteX7" fmla="*/ 1854502 w 2266526"/>
                <a:gd name="connsiteY7" fmla="*/ 166007 h 1881052"/>
                <a:gd name="connsiteX8" fmla="*/ 1987852 w 2266526"/>
                <a:gd name="connsiteY8" fmla="*/ 269966 h 1881052"/>
                <a:gd name="connsiteX9" fmla="*/ 2101063 w 2266526"/>
                <a:gd name="connsiteY9" fmla="*/ 365760 h 1881052"/>
                <a:gd name="connsiteX10" fmla="*/ 2188149 w 2266526"/>
                <a:gd name="connsiteY10" fmla="*/ 487680 h 1881052"/>
                <a:gd name="connsiteX11" fmla="*/ 2249109 w 2266526"/>
                <a:gd name="connsiteY11" fmla="*/ 583474 h 1881052"/>
                <a:gd name="connsiteX12" fmla="*/ 2266526 w 2266526"/>
                <a:gd name="connsiteY12" fmla="*/ 836023 h 1881052"/>
                <a:gd name="connsiteX13" fmla="*/ 2222983 w 2266526"/>
                <a:gd name="connsiteY13" fmla="*/ 940526 h 1881052"/>
                <a:gd name="connsiteX14" fmla="*/ 2179440 w 2266526"/>
                <a:gd name="connsiteY14" fmla="*/ 1053737 h 1881052"/>
                <a:gd name="connsiteX15" fmla="*/ 2125012 w 2266526"/>
                <a:gd name="connsiteY15" fmla="*/ 1165860 h 1881052"/>
                <a:gd name="connsiteX16" fmla="*/ 2066229 w 2266526"/>
                <a:gd name="connsiteY16" fmla="*/ 1262743 h 1881052"/>
                <a:gd name="connsiteX17" fmla="*/ 2005269 w 2266526"/>
                <a:gd name="connsiteY17" fmla="*/ 1341120 h 1881052"/>
                <a:gd name="connsiteX18" fmla="*/ 1892057 w 2266526"/>
                <a:gd name="connsiteY18" fmla="*/ 1436914 h 1881052"/>
                <a:gd name="connsiteX19" fmla="*/ 1813680 w 2266526"/>
                <a:gd name="connsiteY19" fmla="*/ 1480457 h 1881052"/>
                <a:gd name="connsiteX20" fmla="*/ 1700469 w 2266526"/>
                <a:gd name="connsiteY20" fmla="*/ 1550126 h 1881052"/>
                <a:gd name="connsiteX21" fmla="*/ 1604674 w 2266526"/>
                <a:gd name="connsiteY21" fmla="*/ 1611086 h 1881052"/>
                <a:gd name="connsiteX22" fmla="*/ 1500172 w 2266526"/>
                <a:gd name="connsiteY22" fmla="*/ 1672046 h 1881052"/>
                <a:gd name="connsiteX23" fmla="*/ 1404377 w 2266526"/>
                <a:gd name="connsiteY23" fmla="*/ 1733006 h 1881052"/>
                <a:gd name="connsiteX24" fmla="*/ 1273749 w 2266526"/>
                <a:gd name="connsiteY24" fmla="*/ 1811383 h 1881052"/>
                <a:gd name="connsiteX25" fmla="*/ 1186663 w 2266526"/>
                <a:gd name="connsiteY25" fmla="*/ 1846217 h 1881052"/>
                <a:gd name="connsiteX26" fmla="*/ 942823 w 2266526"/>
                <a:gd name="connsiteY26" fmla="*/ 1846217 h 1881052"/>
                <a:gd name="connsiteX27" fmla="*/ 864446 w 2266526"/>
                <a:gd name="connsiteY27" fmla="*/ 1872343 h 1881052"/>
                <a:gd name="connsiteX28" fmla="*/ 838320 w 2266526"/>
                <a:gd name="connsiteY28" fmla="*/ 1881052 h 1881052"/>
                <a:gd name="connsiteX29" fmla="*/ 646732 w 2266526"/>
                <a:gd name="connsiteY29" fmla="*/ 1863634 h 1881052"/>
                <a:gd name="connsiteX30" fmla="*/ 620606 w 2266526"/>
                <a:gd name="connsiteY30" fmla="*/ 1854926 h 1881052"/>
                <a:gd name="connsiteX31" fmla="*/ 594480 w 2266526"/>
                <a:gd name="connsiteY31" fmla="*/ 1837509 h 1881052"/>
                <a:gd name="connsiteX32" fmla="*/ 568354 w 2266526"/>
                <a:gd name="connsiteY32" fmla="*/ 1793966 h 1881052"/>
                <a:gd name="connsiteX33" fmla="*/ 542229 w 2266526"/>
                <a:gd name="connsiteY33" fmla="*/ 1776549 h 1881052"/>
                <a:gd name="connsiteX34" fmla="*/ 489977 w 2266526"/>
                <a:gd name="connsiteY34" fmla="*/ 1724297 h 1881052"/>
                <a:gd name="connsiteX35" fmla="*/ 437726 w 2266526"/>
                <a:gd name="connsiteY35" fmla="*/ 1706880 h 1881052"/>
                <a:gd name="connsiteX36" fmla="*/ 411600 w 2266526"/>
                <a:gd name="connsiteY36" fmla="*/ 1689463 h 1881052"/>
                <a:gd name="connsiteX37" fmla="*/ 385474 w 2266526"/>
                <a:gd name="connsiteY37" fmla="*/ 1663337 h 1881052"/>
                <a:gd name="connsiteX38" fmla="*/ 350640 w 2266526"/>
                <a:gd name="connsiteY38" fmla="*/ 1654629 h 1881052"/>
                <a:gd name="connsiteX39" fmla="*/ 272263 w 2266526"/>
                <a:gd name="connsiteY39" fmla="*/ 1611086 h 1881052"/>
                <a:gd name="connsiteX40" fmla="*/ 220012 w 2266526"/>
                <a:gd name="connsiteY40" fmla="*/ 1576252 h 1881052"/>
                <a:gd name="connsiteX41" fmla="*/ 202594 w 2266526"/>
                <a:gd name="connsiteY41" fmla="*/ 1558834 h 1881052"/>
                <a:gd name="connsiteX42" fmla="*/ 185177 w 2266526"/>
                <a:gd name="connsiteY42" fmla="*/ 1532709 h 1881052"/>
                <a:gd name="connsiteX43" fmla="*/ 159052 w 2266526"/>
                <a:gd name="connsiteY43" fmla="*/ 1515292 h 1881052"/>
                <a:gd name="connsiteX44" fmla="*/ 150343 w 2266526"/>
                <a:gd name="connsiteY44" fmla="*/ 1489166 h 1881052"/>
                <a:gd name="connsiteX45" fmla="*/ 115509 w 2266526"/>
                <a:gd name="connsiteY45" fmla="*/ 1410789 h 1881052"/>
                <a:gd name="connsiteX46" fmla="*/ 89383 w 2266526"/>
                <a:gd name="connsiteY46" fmla="*/ 1297577 h 1881052"/>
                <a:gd name="connsiteX47" fmla="*/ 80674 w 2266526"/>
                <a:gd name="connsiteY47" fmla="*/ 1271452 h 1881052"/>
                <a:gd name="connsiteX48" fmla="*/ 63257 w 2266526"/>
                <a:gd name="connsiteY48" fmla="*/ 1193074 h 1881052"/>
                <a:gd name="connsiteX49" fmla="*/ 54549 w 2266526"/>
                <a:gd name="connsiteY49" fmla="*/ 1166949 h 1881052"/>
                <a:gd name="connsiteX50" fmla="*/ 28423 w 2266526"/>
                <a:gd name="connsiteY50" fmla="*/ 1071154 h 1881052"/>
                <a:gd name="connsiteX51" fmla="*/ 19714 w 2266526"/>
                <a:gd name="connsiteY51" fmla="*/ 1045029 h 1881052"/>
                <a:gd name="connsiteX52" fmla="*/ 11006 w 2266526"/>
                <a:gd name="connsiteY52" fmla="*/ 1018903 h 1881052"/>
                <a:gd name="connsiteX53" fmla="*/ 11006 w 2266526"/>
                <a:gd name="connsiteY53" fmla="*/ 783772 h 1881052"/>
                <a:gd name="connsiteX54" fmla="*/ 45840 w 2266526"/>
                <a:gd name="connsiteY54" fmla="*/ 705394 h 1881052"/>
                <a:gd name="connsiteX55" fmla="*/ 80674 w 2266526"/>
                <a:gd name="connsiteY55" fmla="*/ 583474 h 1881052"/>
                <a:gd name="connsiteX56" fmla="*/ 89383 w 2266526"/>
                <a:gd name="connsiteY56" fmla="*/ 557349 h 1881052"/>
                <a:gd name="connsiteX57" fmla="*/ 115509 w 2266526"/>
                <a:gd name="connsiteY57" fmla="*/ 452846 h 1881052"/>
                <a:gd name="connsiteX58" fmla="*/ 132926 w 2266526"/>
                <a:gd name="connsiteY58" fmla="*/ 400594 h 1881052"/>
                <a:gd name="connsiteX59" fmla="*/ 150343 w 2266526"/>
                <a:gd name="connsiteY59" fmla="*/ 374469 h 1881052"/>
                <a:gd name="connsiteX60" fmla="*/ 176469 w 2266526"/>
                <a:gd name="connsiteY60" fmla="*/ 322217 h 1881052"/>
                <a:gd name="connsiteX61" fmla="*/ 202594 w 2266526"/>
                <a:gd name="connsiteY61" fmla="*/ 304800 h 1881052"/>
                <a:gd name="connsiteX62" fmla="*/ 246137 w 2266526"/>
                <a:gd name="connsiteY62" fmla="*/ 269966 h 1881052"/>
                <a:gd name="connsiteX63" fmla="*/ 280972 w 2266526"/>
                <a:gd name="connsiteY63" fmla="*/ 226423 h 1881052"/>
                <a:gd name="connsiteX64" fmla="*/ 333223 w 2266526"/>
                <a:gd name="connsiteY64" fmla="*/ 191589 h 1881052"/>
                <a:gd name="connsiteX65" fmla="*/ 359349 w 2266526"/>
                <a:gd name="connsiteY65" fmla="*/ 174172 h 1881052"/>
                <a:gd name="connsiteX66" fmla="*/ 402892 w 2266526"/>
                <a:gd name="connsiteY66" fmla="*/ 139337 h 1881052"/>
                <a:gd name="connsiteX67" fmla="*/ 429017 w 2266526"/>
                <a:gd name="connsiteY67" fmla="*/ 130629 h 1881052"/>
                <a:gd name="connsiteX68" fmla="*/ 455143 w 2266526"/>
                <a:gd name="connsiteY68" fmla="*/ 113212 h 1881052"/>
                <a:gd name="connsiteX69" fmla="*/ 472560 w 2266526"/>
                <a:gd name="connsiteY69" fmla="*/ 95794 h 1881052"/>
                <a:gd name="connsiteX70" fmla="*/ 559646 w 2266526"/>
                <a:gd name="connsiteY70" fmla="*/ 87086 h 1881052"/>
                <a:gd name="connsiteX0" fmla="*/ 559646 w 2266526"/>
                <a:gd name="connsiteY0" fmla="*/ 87086 h 1881987"/>
                <a:gd name="connsiteX1" fmla="*/ 733817 w 2266526"/>
                <a:gd name="connsiteY1" fmla="*/ 60960 h 1881987"/>
                <a:gd name="connsiteX2" fmla="*/ 838320 w 2266526"/>
                <a:gd name="connsiteY2" fmla="*/ 26126 h 1881987"/>
                <a:gd name="connsiteX3" fmla="*/ 899280 w 2266526"/>
                <a:gd name="connsiteY3" fmla="*/ 8709 h 1881987"/>
                <a:gd name="connsiteX4" fmla="*/ 1282457 w 2266526"/>
                <a:gd name="connsiteY4" fmla="*/ 0 h 1881987"/>
                <a:gd name="connsiteX5" fmla="*/ 1456629 w 2266526"/>
                <a:gd name="connsiteY5" fmla="*/ 8709 h 1881987"/>
                <a:gd name="connsiteX6" fmla="*/ 1656382 w 2266526"/>
                <a:gd name="connsiteY6" fmla="*/ 71302 h 1881987"/>
                <a:gd name="connsiteX7" fmla="*/ 1854502 w 2266526"/>
                <a:gd name="connsiteY7" fmla="*/ 166007 h 1881987"/>
                <a:gd name="connsiteX8" fmla="*/ 1987852 w 2266526"/>
                <a:gd name="connsiteY8" fmla="*/ 269966 h 1881987"/>
                <a:gd name="connsiteX9" fmla="*/ 2101063 w 2266526"/>
                <a:gd name="connsiteY9" fmla="*/ 365760 h 1881987"/>
                <a:gd name="connsiteX10" fmla="*/ 2188149 w 2266526"/>
                <a:gd name="connsiteY10" fmla="*/ 487680 h 1881987"/>
                <a:gd name="connsiteX11" fmla="*/ 2249109 w 2266526"/>
                <a:gd name="connsiteY11" fmla="*/ 583474 h 1881987"/>
                <a:gd name="connsiteX12" fmla="*/ 2266526 w 2266526"/>
                <a:gd name="connsiteY12" fmla="*/ 836023 h 1881987"/>
                <a:gd name="connsiteX13" fmla="*/ 2222983 w 2266526"/>
                <a:gd name="connsiteY13" fmla="*/ 940526 h 1881987"/>
                <a:gd name="connsiteX14" fmla="*/ 2179440 w 2266526"/>
                <a:gd name="connsiteY14" fmla="*/ 1053737 h 1881987"/>
                <a:gd name="connsiteX15" fmla="*/ 2125012 w 2266526"/>
                <a:gd name="connsiteY15" fmla="*/ 1165860 h 1881987"/>
                <a:gd name="connsiteX16" fmla="*/ 2066229 w 2266526"/>
                <a:gd name="connsiteY16" fmla="*/ 1262743 h 1881987"/>
                <a:gd name="connsiteX17" fmla="*/ 2005269 w 2266526"/>
                <a:gd name="connsiteY17" fmla="*/ 1341120 h 1881987"/>
                <a:gd name="connsiteX18" fmla="*/ 1892057 w 2266526"/>
                <a:gd name="connsiteY18" fmla="*/ 1436914 h 1881987"/>
                <a:gd name="connsiteX19" fmla="*/ 1813680 w 2266526"/>
                <a:gd name="connsiteY19" fmla="*/ 1480457 h 1881987"/>
                <a:gd name="connsiteX20" fmla="*/ 1700469 w 2266526"/>
                <a:gd name="connsiteY20" fmla="*/ 1550126 h 1881987"/>
                <a:gd name="connsiteX21" fmla="*/ 1604674 w 2266526"/>
                <a:gd name="connsiteY21" fmla="*/ 1611086 h 1881987"/>
                <a:gd name="connsiteX22" fmla="*/ 1500172 w 2266526"/>
                <a:gd name="connsiteY22" fmla="*/ 1672046 h 1881987"/>
                <a:gd name="connsiteX23" fmla="*/ 1404377 w 2266526"/>
                <a:gd name="connsiteY23" fmla="*/ 1733006 h 1881987"/>
                <a:gd name="connsiteX24" fmla="*/ 1273749 w 2266526"/>
                <a:gd name="connsiteY24" fmla="*/ 1811383 h 1881987"/>
                <a:gd name="connsiteX25" fmla="*/ 1186663 w 2266526"/>
                <a:gd name="connsiteY25" fmla="*/ 1846217 h 1881987"/>
                <a:gd name="connsiteX26" fmla="*/ 942823 w 2266526"/>
                <a:gd name="connsiteY26" fmla="*/ 1846217 h 1881987"/>
                <a:gd name="connsiteX27" fmla="*/ 838320 w 2266526"/>
                <a:gd name="connsiteY27" fmla="*/ 1881052 h 1881987"/>
                <a:gd name="connsiteX28" fmla="*/ 646732 w 2266526"/>
                <a:gd name="connsiteY28" fmla="*/ 1863634 h 1881987"/>
                <a:gd name="connsiteX29" fmla="*/ 620606 w 2266526"/>
                <a:gd name="connsiteY29" fmla="*/ 1854926 h 1881987"/>
                <a:gd name="connsiteX30" fmla="*/ 594480 w 2266526"/>
                <a:gd name="connsiteY30" fmla="*/ 1837509 h 1881987"/>
                <a:gd name="connsiteX31" fmla="*/ 568354 w 2266526"/>
                <a:gd name="connsiteY31" fmla="*/ 1793966 h 1881987"/>
                <a:gd name="connsiteX32" fmla="*/ 542229 w 2266526"/>
                <a:gd name="connsiteY32" fmla="*/ 1776549 h 1881987"/>
                <a:gd name="connsiteX33" fmla="*/ 489977 w 2266526"/>
                <a:gd name="connsiteY33" fmla="*/ 1724297 h 1881987"/>
                <a:gd name="connsiteX34" fmla="*/ 437726 w 2266526"/>
                <a:gd name="connsiteY34" fmla="*/ 1706880 h 1881987"/>
                <a:gd name="connsiteX35" fmla="*/ 411600 w 2266526"/>
                <a:gd name="connsiteY35" fmla="*/ 1689463 h 1881987"/>
                <a:gd name="connsiteX36" fmla="*/ 385474 w 2266526"/>
                <a:gd name="connsiteY36" fmla="*/ 1663337 h 1881987"/>
                <a:gd name="connsiteX37" fmla="*/ 350640 w 2266526"/>
                <a:gd name="connsiteY37" fmla="*/ 1654629 h 1881987"/>
                <a:gd name="connsiteX38" fmla="*/ 272263 w 2266526"/>
                <a:gd name="connsiteY38" fmla="*/ 1611086 h 1881987"/>
                <a:gd name="connsiteX39" fmla="*/ 220012 w 2266526"/>
                <a:gd name="connsiteY39" fmla="*/ 1576252 h 1881987"/>
                <a:gd name="connsiteX40" fmla="*/ 202594 w 2266526"/>
                <a:gd name="connsiteY40" fmla="*/ 1558834 h 1881987"/>
                <a:gd name="connsiteX41" fmla="*/ 185177 w 2266526"/>
                <a:gd name="connsiteY41" fmla="*/ 1532709 h 1881987"/>
                <a:gd name="connsiteX42" fmla="*/ 159052 w 2266526"/>
                <a:gd name="connsiteY42" fmla="*/ 1515292 h 1881987"/>
                <a:gd name="connsiteX43" fmla="*/ 150343 w 2266526"/>
                <a:gd name="connsiteY43" fmla="*/ 1489166 h 1881987"/>
                <a:gd name="connsiteX44" fmla="*/ 115509 w 2266526"/>
                <a:gd name="connsiteY44" fmla="*/ 1410789 h 1881987"/>
                <a:gd name="connsiteX45" fmla="*/ 89383 w 2266526"/>
                <a:gd name="connsiteY45" fmla="*/ 1297577 h 1881987"/>
                <a:gd name="connsiteX46" fmla="*/ 80674 w 2266526"/>
                <a:gd name="connsiteY46" fmla="*/ 1271452 h 1881987"/>
                <a:gd name="connsiteX47" fmla="*/ 63257 w 2266526"/>
                <a:gd name="connsiteY47" fmla="*/ 1193074 h 1881987"/>
                <a:gd name="connsiteX48" fmla="*/ 54549 w 2266526"/>
                <a:gd name="connsiteY48" fmla="*/ 1166949 h 1881987"/>
                <a:gd name="connsiteX49" fmla="*/ 28423 w 2266526"/>
                <a:gd name="connsiteY49" fmla="*/ 1071154 h 1881987"/>
                <a:gd name="connsiteX50" fmla="*/ 19714 w 2266526"/>
                <a:gd name="connsiteY50" fmla="*/ 1045029 h 1881987"/>
                <a:gd name="connsiteX51" fmla="*/ 11006 w 2266526"/>
                <a:gd name="connsiteY51" fmla="*/ 1018903 h 1881987"/>
                <a:gd name="connsiteX52" fmla="*/ 11006 w 2266526"/>
                <a:gd name="connsiteY52" fmla="*/ 783772 h 1881987"/>
                <a:gd name="connsiteX53" fmla="*/ 45840 w 2266526"/>
                <a:gd name="connsiteY53" fmla="*/ 705394 h 1881987"/>
                <a:gd name="connsiteX54" fmla="*/ 80674 w 2266526"/>
                <a:gd name="connsiteY54" fmla="*/ 583474 h 1881987"/>
                <a:gd name="connsiteX55" fmla="*/ 89383 w 2266526"/>
                <a:gd name="connsiteY55" fmla="*/ 557349 h 1881987"/>
                <a:gd name="connsiteX56" fmla="*/ 115509 w 2266526"/>
                <a:gd name="connsiteY56" fmla="*/ 452846 h 1881987"/>
                <a:gd name="connsiteX57" fmla="*/ 132926 w 2266526"/>
                <a:gd name="connsiteY57" fmla="*/ 400594 h 1881987"/>
                <a:gd name="connsiteX58" fmla="*/ 150343 w 2266526"/>
                <a:gd name="connsiteY58" fmla="*/ 374469 h 1881987"/>
                <a:gd name="connsiteX59" fmla="*/ 176469 w 2266526"/>
                <a:gd name="connsiteY59" fmla="*/ 322217 h 1881987"/>
                <a:gd name="connsiteX60" fmla="*/ 202594 w 2266526"/>
                <a:gd name="connsiteY60" fmla="*/ 304800 h 1881987"/>
                <a:gd name="connsiteX61" fmla="*/ 246137 w 2266526"/>
                <a:gd name="connsiteY61" fmla="*/ 269966 h 1881987"/>
                <a:gd name="connsiteX62" fmla="*/ 280972 w 2266526"/>
                <a:gd name="connsiteY62" fmla="*/ 226423 h 1881987"/>
                <a:gd name="connsiteX63" fmla="*/ 333223 w 2266526"/>
                <a:gd name="connsiteY63" fmla="*/ 191589 h 1881987"/>
                <a:gd name="connsiteX64" fmla="*/ 359349 w 2266526"/>
                <a:gd name="connsiteY64" fmla="*/ 174172 h 1881987"/>
                <a:gd name="connsiteX65" fmla="*/ 402892 w 2266526"/>
                <a:gd name="connsiteY65" fmla="*/ 139337 h 1881987"/>
                <a:gd name="connsiteX66" fmla="*/ 429017 w 2266526"/>
                <a:gd name="connsiteY66" fmla="*/ 130629 h 1881987"/>
                <a:gd name="connsiteX67" fmla="*/ 455143 w 2266526"/>
                <a:gd name="connsiteY67" fmla="*/ 113212 h 1881987"/>
                <a:gd name="connsiteX68" fmla="*/ 472560 w 2266526"/>
                <a:gd name="connsiteY68" fmla="*/ 95794 h 1881987"/>
                <a:gd name="connsiteX69" fmla="*/ 559646 w 2266526"/>
                <a:gd name="connsiteY69" fmla="*/ 87086 h 1881987"/>
                <a:gd name="connsiteX0" fmla="*/ 559646 w 2266526"/>
                <a:gd name="connsiteY0" fmla="*/ 87086 h 1881987"/>
                <a:gd name="connsiteX1" fmla="*/ 733817 w 2266526"/>
                <a:gd name="connsiteY1" fmla="*/ 60960 h 1881987"/>
                <a:gd name="connsiteX2" fmla="*/ 838320 w 2266526"/>
                <a:gd name="connsiteY2" fmla="*/ 26126 h 1881987"/>
                <a:gd name="connsiteX3" fmla="*/ 899280 w 2266526"/>
                <a:gd name="connsiteY3" fmla="*/ 8709 h 1881987"/>
                <a:gd name="connsiteX4" fmla="*/ 1282457 w 2266526"/>
                <a:gd name="connsiteY4" fmla="*/ 0 h 1881987"/>
                <a:gd name="connsiteX5" fmla="*/ 1456629 w 2266526"/>
                <a:gd name="connsiteY5" fmla="*/ 8709 h 1881987"/>
                <a:gd name="connsiteX6" fmla="*/ 1656382 w 2266526"/>
                <a:gd name="connsiteY6" fmla="*/ 71302 h 1881987"/>
                <a:gd name="connsiteX7" fmla="*/ 1854502 w 2266526"/>
                <a:gd name="connsiteY7" fmla="*/ 166007 h 1881987"/>
                <a:gd name="connsiteX8" fmla="*/ 1987852 w 2266526"/>
                <a:gd name="connsiteY8" fmla="*/ 269966 h 1881987"/>
                <a:gd name="connsiteX9" fmla="*/ 2101063 w 2266526"/>
                <a:gd name="connsiteY9" fmla="*/ 365760 h 1881987"/>
                <a:gd name="connsiteX10" fmla="*/ 2188149 w 2266526"/>
                <a:gd name="connsiteY10" fmla="*/ 487680 h 1881987"/>
                <a:gd name="connsiteX11" fmla="*/ 2249109 w 2266526"/>
                <a:gd name="connsiteY11" fmla="*/ 583474 h 1881987"/>
                <a:gd name="connsiteX12" fmla="*/ 2266526 w 2266526"/>
                <a:gd name="connsiteY12" fmla="*/ 836023 h 1881987"/>
                <a:gd name="connsiteX13" fmla="*/ 2222983 w 2266526"/>
                <a:gd name="connsiteY13" fmla="*/ 940526 h 1881987"/>
                <a:gd name="connsiteX14" fmla="*/ 2179440 w 2266526"/>
                <a:gd name="connsiteY14" fmla="*/ 1053737 h 1881987"/>
                <a:gd name="connsiteX15" fmla="*/ 2125012 w 2266526"/>
                <a:gd name="connsiteY15" fmla="*/ 1165860 h 1881987"/>
                <a:gd name="connsiteX16" fmla="*/ 2066229 w 2266526"/>
                <a:gd name="connsiteY16" fmla="*/ 1262743 h 1881987"/>
                <a:gd name="connsiteX17" fmla="*/ 2005269 w 2266526"/>
                <a:gd name="connsiteY17" fmla="*/ 1341120 h 1881987"/>
                <a:gd name="connsiteX18" fmla="*/ 1892057 w 2266526"/>
                <a:gd name="connsiteY18" fmla="*/ 1436914 h 1881987"/>
                <a:gd name="connsiteX19" fmla="*/ 1813680 w 2266526"/>
                <a:gd name="connsiteY19" fmla="*/ 1480457 h 1881987"/>
                <a:gd name="connsiteX20" fmla="*/ 1700469 w 2266526"/>
                <a:gd name="connsiteY20" fmla="*/ 1550126 h 1881987"/>
                <a:gd name="connsiteX21" fmla="*/ 1604674 w 2266526"/>
                <a:gd name="connsiteY21" fmla="*/ 1611086 h 1881987"/>
                <a:gd name="connsiteX22" fmla="*/ 1500172 w 2266526"/>
                <a:gd name="connsiteY22" fmla="*/ 1672046 h 1881987"/>
                <a:gd name="connsiteX23" fmla="*/ 1404377 w 2266526"/>
                <a:gd name="connsiteY23" fmla="*/ 1733006 h 1881987"/>
                <a:gd name="connsiteX24" fmla="*/ 1273749 w 2266526"/>
                <a:gd name="connsiteY24" fmla="*/ 1811383 h 1881987"/>
                <a:gd name="connsiteX25" fmla="*/ 942823 w 2266526"/>
                <a:gd name="connsiteY25" fmla="*/ 1846217 h 1881987"/>
                <a:gd name="connsiteX26" fmla="*/ 838320 w 2266526"/>
                <a:gd name="connsiteY26" fmla="*/ 1881052 h 1881987"/>
                <a:gd name="connsiteX27" fmla="*/ 646732 w 2266526"/>
                <a:gd name="connsiteY27" fmla="*/ 1863634 h 1881987"/>
                <a:gd name="connsiteX28" fmla="*/ 620606 w 2266526"/>
                <a:gd name="connsiteY28" fmla="*/ 1854926 h 1881987"/>
                <a:gd name="connsiteX29" fmla="*/ 594480 w 2266526"/>
                <a:gd name="connsiteY29" fmla="*/ 1837509 h 1881987"/>
                <a:gd name="connsiteX30" fmla="*/ 568354 w 2266526"/>
                <a:gd name="connsiteY30" fmla="*/ 1793966 h 1881987"/>
                <a:gd name="connsiteX31" fmla="*/ 542229 w 2266526"/>
                <a:gd name="connsiteY31" fmla="*/ 1776549 h 1881987"/>
                <a:gd name="connsiteX32" fmla="*/ 489977 w 2266526"/>
                <a:gd name="connsiteY32" fmla="*/ 1724297 h 1881987"/>
                <a:gd name="connsiteX33" fmla="*/ 437726 w 2266526"/>
                <a:gd name="connsiteY33" fmla="*/ 1706880 h 1881987"/>
                <a:gd name="connsiteX34" fmla="*/ 411600 w 2266526"/>
                <a:gd name="connsiteY34" fmla="*/ 1689463 h 1881987"/>
                <a:gd name="connsiteX35" fmla="*/ 385474 w 2266526"/>
                <a:gd name="connsiteY35" fmla="*/ 1663337 h 1881987"/>
                <a:gd name="connsiteX36" fmla="*/ 350640 w 2266526"/>
                <a:gd name="connsiteY36" fmla="*/ 1654629 h 1881987"/>
                <a:gd name="connsiteX37" fmla="*/ 272263 w 2266526"/>
                <a:gd name="connsiteY37" fmla="*/ 1611086 h 1881987"/>
                <a:gd name="connsiteX38" fmla="*/ 220012 w 2266526"/>
                <a:gd name="connsiteY38" fmla="*/ 1576252 h 1881987"/>
                <a:gd name="connsiteX39" fmla="*/ 202594 w 2266526"/>
                <a:gd name="connsiteY39" fmla="*/ 1558834 h 1881987"/>
                <a:gd name="connsiteX40" fmla="*/ 185177 w 2266526"/>
                <a:gd name="connsiteY40" fmla="*/ 1532709 h 1881987"/>
                <a:gd name="connsiteX41" fmla="*/ 159052 w 2266526"/>
                <a:gd name="connsiteY41" fmla="*/ 1515292 h 1881987"/>
                <a:gd name="connsiteX42" fmla="*/ 150343 w 2266526"/>
                <a:gd name="connsiteY42" fmla="*/ 1489166 h 1881987"/>
                <a:gd name="connsiteX43" fmla="*/ 115509 w 2266526"/>
                <a:gd name="connsiteY43" fmla="*/ 1410789 h 1881987"/>
                <a:gd name="connsiteX44" fmla="*/ 89383 w 2266526"/>
                <a:gd name="connsiteY44" fmla="*/ 1297577 h 1881987"/>
                <a:gd name="connsiteX45" fmla="*/ 80674 w 2266526"/>
                <a:gd name="connsiteY45" fmla="*/ 1271452 h 1881987"/>
                <a:gd name="connsiteX46" fmla="*/ 63257 w 2266526"/>
                <a:gd name="connsiteY46" fmla="*/ 1193074 h 1881987"/>
                <a:gd name="connsiteX47" fmla="*/ 54549 w 2266526"/>
                <a:gd name="connsiteY47" fmla="*/ 1166949 h 1881987"/>
                <a:gd name="connsiteX48" fmla="*/ 28423 w 2266526"/>
                <a:gd name="connsiteY48" fmla="*/ 1071154 h 1881987"/>
                <a:gd name="connsiteX49" fmla="*/ 19714 w 2266526"/>
                <a:gd name="connsiteY49" fmla="*/ 1045029 h 1881987"/>
                <a:gd name="connsiteX50" fmla="*/ 11006 w 2266526"/>
                <a:gd name="connsiteY50" fmla="*/ 1018903 h 1881987"/>
                <a:gd name="connsiteX51" fmla="*/ 11006 w 2266526"/>
                <a:gd name="connsiteY51" fmla="*/ 783772 h 1881987"/>
                <a:gd name="connsiteX52" fmla="*/ 45840 w 2266526"/>
                <a:gd name="connsiteY52" fmla="*/ 705394 h 1881987"/>
                <a:gd name="connsiteX53" fmla="*/ 80674 w 2266526"/>
                <a:gd name="connsiteY53" fmla="*/ 583474 h 1881987"/>
                <a:gd name="connsiteX54" fmla="*/ 89383 w 2266526"/>
                <a:gd name="connsiteY54" fmla="*/ 557349 h 1881987"/>
                <a:gd name="connsiteX55" fmla="*/ 115509 w 2266526"/>
                <a:gd name="connsiteY55" fmla="*/ 452846 h 1881987"/>
                <a:gd name="connsiteX56" fmla="*/ 132926 w 2266526"/>
                <a:gd name="connsiteY56" fmla="*/ 400594 h 1881987"/>
                <a:gd name="connsiteX57" fmla="*/ 150343 w 2266526"/>
                <a:gd name="connsiteY57" fmla="*/ 374469 h 1881987"/>
                <a:gd name="connsiteX58" fmla="*/ 176469 w 2266526"/>
                <a:gd name="connsiteY58" fmla="*/ 322217 h 1881987"/>
                <a:gd name="connsiteX59" fmla="*/ 202594 w 2266526"/>
                <a:gd name="connsiteY59" fmla="*/ 304800 h 1881987"/>
                <a:gd name="connsiteX60" fmla="*/ 246137 w 2266526"/>
                <a:gd name="connsiteY60" fmla="*/ 269966 h 1881987"/>
                <a:gd name="connsiteX61" fmla="*/ 280972 w 2266526"/>
                <a:gd name="connsiteY61" fmla="*/ 226423 h 1881987"/>
                <a:gd name="connsiteX62" fmla="*/ 333223 w 2266526"/>
                <a:gd name="connsiteY62" fmla="*/ 191589 h 1881987"/>
                <a:gd name="connsiteX63" fmla="*/ 359349 w 2266526"/>
                <a:gd name="connsiteY63" fmla="*/ 174172 h 1881987"/>
                <a:gd name="connsiteX64" fmla="*/ 402892 w 2266526"/>
                <a:gd name="connsiteY64" fmla="*/ 139337 h 1881987"/>
                <a:gd name="connsiteX65" fmla="*/ 429017 w 2266526"/>
                <a:gd name="connsiteY65" fmla="*/ 130629 h 1881987"/>
                <a:gd name="connsiteX66" fmla="*/ 455143 w 2266526"/>
                <a:gd name="connsiteY66" fmla="*/ 113212 h 1881987"/>
                <a:gd name="connsiteX67" fmla="*/ 472560 w 2266526"/>
                <a:gd name="connsiteY67" fmla="*/ 95794 h 1881987"/>
                <a:gd name="connsiteX68" fmla="*/ 559646 w 2266526"/>
                <a:gd name="connsiteY68" fmla="*/ 87086 h 1881987"/>
                <a:gd name="connsiteX0" fmla="*/ 559646 w 2266526"/>
                <a:gd name="connsiteY0" fmla="*/ 87086 h 1881987"/>
                <a:gd name="connsiteX1" fmla="*/ 733817 w 2266526"/>
                <a:gd name="connsiteY1" fmla="*/ 60960 h 1881987"/>
                <a:gd name="connsiteX2" fmla="*/ 838320 w 2266526"/>
                <a:gd name="connsiteY2" fmla="*/ 26126 h 1881987"/>
                <a:gd name="connsiteX3" fmla="*/ 899280 w 2266526"/>
                <a:gd name="connsiteY3" fmla="*/ 8709 h 1881987"/>
                <a:gd name="connsiteX4" fmla="*/ 1282457 w 2266526"/>
                <a:gd name="connsiteY4" fmla="*/ 0 h 1881987"/>
                <a:gd name="connsiteX5" fmla="*/ 1456629 w 2266526"/>
                <a:gd name="connsiteY5" fmla="*/ 8709 h 1881987"/>
                <a:gd name="connsiteX6" fmla="*/ 1656382 w 2266526"/>
                <a:gd name="connsiteY6" fmla="*/ 71302 h 1881987"/>
                <a:gd name="connsiteX7" fmla="*/ 1854502 w 2266526"/>
                <a:gd name="connsiteY7" fmla="*/ 166007 h 1881987"/>
                <a:gd name="connsiteX8" fmla="*/ 1987852 w 2266526"/>
                <a:gd name="connsiteY8" fmla="*/ 269966 h 1881987"/>
                <a:gd name="connsiteX9" fmla="*/ 2101063 w 2266526"/>
                <a:gd name="connsiteY9" fmla="*/ 365760 h 1881987"/>
                <a:gd name="connsiteX10" fmla="*/ 2188149 w 2266526"/>
                <a:gd name="connsiteY10" fmla="*/ 487680 h 1881987"/>
                <a:gd name="connsiteX11" fmla="*/ 2249109 w 2266526"/>
                <a:gd name="connsiteY11" fmla="*/ 583474 h 1881987"/>
                <a:gd name="connsiteX12" fmla="*/ 2266526 w 2266526"/>
                <a:gd name="connsiteY12" fmla="*/ 836023 h 1881987"/>
                <a:gd name="connsiteX13" fmla="*/ 2222983 w 2266526"/>
                <a:gd name="connsiteY13" fmla="*/ 940526 h 1881987"/>
                <a:gd name="connsiteX14" fmla="*/ 2179440 w 2266526"/>
                <a:gd name="connsiteY14" fmla="*/ 1053737 h 1881987"/>
                <a:gd name="connsiteX15" fmla="*/ 2125012 w 2266526"/>
                <a:gd name="connsiteY15" fmla="*/ 1165860 h 1881987"/>
                <a:gd name="connsiteX16" fmla="*/ 2066229 w 2266526"/>
                <a:gd name="connsiteY16" fmla="*/ 1262743 h 1881987"/>
                <a:gd name="connsiteX17" fmla="*/ 2005269 w 2266526"/>
                <a:gd name="connsiteY17" fmla="*/ 1341120 h 1881987"/>
                <a:gd name="connsiteX18" fmla="*/ 1813680 w 2266526"/>
                <a:gd name="connsiteY18" fmla="*/ 1480457 h 1881987"/>
                <a:gd name="connsiteX19" fmla="*/ 1700469 w 2266526"/>
                <a:gd name="connsiteY19" fmla="*/ 1550126 h 1881987"/>
                <a:gd name="connsiteX20" fmla="*/ 1604674 w 2266526"/>
                <a:gd name="connsiteY20" fmla="*/ 1611086 h 1881987"/>
                <a:gd name="connsiteX21" fmla="*/ 1500172 w 2266526"/>
                <a:gd name="connsiteY21" fmla="*/ 1672046 h 1881987"/>
                <a:gd name="connsiteX22" fmla="*/ 1404377 w 2266526"/>
                <a:gd name="connsiteY22" fmla="*/ 1733006 h 1881987"/>
                <a:gd name="connsiteX23" fmla="*/ 1273749 w 2266526"/>
                <a:gd name="connsiteY23" fmla="*/ 1811383 h 1881987"/>
                <a:gd name="connsiteX24" fmla="*/ 942823 w 2266526"/>
                <a:gd name="connsiteY24" fmla="*/ 1846217 h 1881987"/>
                <a:gd name="connsiteX25" fmla="*/ 838320 w 2266526"/>
                <a:gd name="connsiteY25" fmla="*/ 1881052 h 1881987"/>
                <a:gd name="connsiteX26" fmla="*/ 646732 w 2266526"/>
                <a:gd name="connsiteY26" fmla="*/ 1863634 h 1881987"/>
                <a:gd name="connsiteX27" fmla="*/ 620606 w 2266526"/>
                <a:gd name="connsiteY27" fmla="*/ 1854926 h 1881987"/>
                <a:gd name="connsiteX28" fmla="*/ 594480 w 2266526"/>
                <a:gd name="connsiteY28" fmla="*/ 1837509 h 1881987"/>
                <a:gd name="connsiteX29" fmla="*/ 568354 w 2266526"/>
                <a:gd name="connsiteY29" fmla="*/ 1793966 h 1881987"/>
                <a:gd name="connsiteX30" fmla="*/ 542229 w 2266526"/>
                <a:gd name="connsiteY30" fmla="*/ 1776549 h 1881987"/>
                <a:gd name="connsiteX31" fmla="*/ 489977 w 2266526"/>
                <a:gd name="connsiteY31" fmla="*/ 1724297 h 1881987"/>
                <a:gd name="connsiteX32" fmla="*/ 437726 w 2266526"/>
                <a:gd name="connsiteY32" fmla="*/ 1706880 h 1881987"/>
                <a:gd name="connsiteX33" fmla="*/ 411600 w 2266526"/>
                <a:gd name="connsiteY33" fmla="*/ 1689463 h 1881987"/>
                <a:gd name="connsiteX34" fmla="*/ 385474 w 2266526"/>
                <a:gd name="connsiteY34" fmla="*/ 1663337 h 1881987"/>
                <a:gd name="connsiteX35" fmla="*/ 350640 w 2266526"/>
                <a:gd name="connsiteY35" fmla="*/ 1654629 h 1881987"/>
                <a:gd name="connsiteX36" fmla="*/ 272263 w 2266526"/>
                <a:gd name="connsiteY36" fmla="*/ 1611086 h 1881987"/>
                <a:gd name="connsiteX37" fmla="*/ 220012 w 2266526"/>
                <a:gd name="connsiteY37" fmla="*/ 1576252 h 1881987"/>
                <a:gd name="connsiteX38" fmla="*/ 202594 w 2266526"/>
                <a:gd name="connsiteY38" fmla="*/ 1558834 h 1881987"/>
                <a:gd name="connsiteX39" fmla="*/ 185177 w 2266526"/>
                <a:gd name="connsiteY39" fmla="*/ 1532709 h 1881987"/>
                <a:gd name="connsiteX40" fmla="*/ 159052 w 2266526"/>
                <a:gd name="connsiteY40" fmla="*/ 1515292 h 1881987"/>
                <a:gd name="connsiteX41" fmla="*/ 150343 w 2266526"/>
                <a:gd name="connsiteY41" fmla="*/ 1489166 h 1881987"/>
                <a:gd name="connsiteX42" fmla="*/ 115509 w 2266526"/>
                <a:gd name="connsiteY42" fmla="*/ 1410789 h 1881987"/>
                <a:gd name="connsiteX43" fmla="*/ 89383 w 2266526"/>
                <a:gd name="connsiteY43" fmla="*/ 1297577 h 1881987"/>
                <a:gd name="connsiteX44" fmla="*/ 80674 w 2266526"/>
                <a:gd name="connsiteY44" fmla="*/ 1271452 h 1881987"/>
                <a:gd name="connsiteX45" fmla="*/ 63257 w 2266526"/>
                <a:gd name="connsiteY45" fmla="*/ 1193074 h 1881987"/>
                <a:gd name="connsiteX46" fmla="*/ 54549 w 2266526"/>
                <a:gd name="connsiteY46" fmla="*/ 1166949 h 1881987"/>
                <a:gd name="connsiteX47" fmla="*/ 28423 w 2266526"/>
                <a:gd name="connsiteY47" fmla="*/ 1071154 h 1881987"/>
                <a:gd name="connsiteX48" fmla="*/ 19714 w 2266526"/>
                <a:gd name="connsiteY48" fmla="*/ 1045029 h 1881987"/>
                <a:gd name="connsiteX49" fmla="*/ 11006 w 2266526"/>
                <a:gd name="connsiteY49" fmla="*/ 1018903 h 1881987"/>
                <a:gd name="connsiteX50" fmla="*/ 11006 w 2266526"/>
                <a:gd name="connsiteY50" fmla="*/ 783772 h 1881987"/>
                <a:gd name="connsiteX51" fmla="*/ 45840 w 2266526"/>
                <a:gd name="connsiteY51" fmla="*/ 705394 h 1881987"/>
                <a:gd name="connsiteX52" fmla="*/ 80674 w 2266526"/>
                <a:gd name="connsiteY52" fmla="*/ 583474 h 1881987"/>
                <a:gd name="connsiteX53" fmla="*/ 89383 w 2266526"/>
                <a:gd name="connsiteY53" fmla="*/ 557349 h 1881987"/>
                <a:gd name="connsiteX54" fmla="*/ 115509 w 2266526"/>
                <a:gd name="connsiteY54" fmla="*/ 452846 h 1881987"/>
                <a:gd name="connsiteX55" fmla="*/ 132926 w 2266526"/>
                <a:gd name="connsiteY55" fmla="*/ 400594 h 1881987"/>
                <a:gd name="connsiteX56" fmla="*/ 150343 w 2266526"/>
                <a:gd name="connsiteY56" fmla="*/ 374469 h 1881987"/>
                <a:gd name="connsiteX57" fmla="*/ 176469 w 2266526"/>
                <a:gd name="connsiteY57" fmla="*/ 322217 h 1881987"/>
                <a:gd name="connsiteX58" fmla="*/ 202594 w 2266526"/>
                <a:gd name="connsiteY58" fmla="*/ 304800 h 1881987"/>
                <a:gd name="connsiteX59" fmla="*/ 246137 w 2266526"/>
                <a:gd name="connsiteY59" fmla="*/ 269966 h 1881987"/>
                <a:gd name="connsiteX60" fmla="*/ 280972 w 2266526"/>
                <a:gd name="connsiteY60" fmla="*/ 226423 h 1881987"/>
                <a:gd name="connsiteX61" fmla="*/ 333223 w 2266526"/>
                <a:gd name="connsiteY61" fmla="*/ 191589 h 1881987"/>
                <a:gd name="connsiteX62" fmla="*/ 359349 w 2266526"/>
                <a:gd name="connsiteY62" fmla="*/ 174172 h 1881987"/>
                <a:gd name="connsiteX63" fmla="*/ 402892 w 2266526"/>
                <a:gd name="connsiteY63" fmla="*/ 139337 h 1881987"/>
                <a:gd name="connsiteX64" fmla="*/ 429017 w 2266526"/>
                <a:gd name="connsiteY64" fmla="*/ 130629 h 1881987"/>
                <a:gd name="connsiteX65" fmla="*/ 455143 w 2266526"/>
                <a:gd name="connsiteY65" fmla="*/ 113212 h 1881987"/>
                <a:gd name="connsiteX66" fmla="*/ 472560 w 2266526"/>
                <a:gd name="connsiteY66" fmla="*/ 95794 h 1881987"/>
                <a:gd name="connsiteX67" fmla="*/ 559646 w 2266526"/>
                <a:gd name="connsiteY67" fmla="*/ 87086 h 1881987"/>
                <a:gd name="connsiteX0" fmla="*/ 559646 w 2266526"/>
                <a:gd name="connsiteY0" fmla="*/ 87086 h 1881987"/>
                <a:gd name="connsiteX1" fmla="*/ 733817 w 2266526"/>
                <a:gd name="connsiteY1" fmla="*/ 60960 h 1881987"/>
                <a:gd name="connsiteX2" fmla="*/ 838320 w 2266526"/>
                <a:gd name="connsiteY2" fmla="*/ 26126 h 1881987"/>
                <a:gd name="connsiteX3" fmla="*/ 899280 w 2266526"/>
                <a:gd name="connsiteY3" fmla="*/ 8709 h 1881987"/>
                <a:gd name="connsiteX4" fmla="*/ 1282457 w 2266526"/>
                <a:gd name="connsiteY4" fmla="*/ 0 h 1881987"/>
                <a:gd name="connsiteX5" fmla="*/ 1456629 w 2266526"/>
                <a:gd name="connsiteY5" fmla="*/ 8709 h 1881987"/>
                <a:gd name="connsiteX6" fmla="*/ 1656382 w 2266526"/>
                <a:gd name="connsiteY6" fmla="*/ 71302 h 1881987"/>
                <a:gd name="connsiteX7" fmla="*/ 1854502 w 2266526"/>
                <a:gd name="connsiteY7" fmla="*/ 166007 h 1881987"/>
                <a:gd name="connsiteX8" fmla="*/ 1987852 w 2266526"/>
                <a:gd name="connsiteY8" fmla="*/ 269966 h 1881987"/>
                <a:gd name="connsiteX9" fmla="*/ 2101063 w 2266526"/>
                <a:gd name="connsiteY9" fmla="*/ 365760 h 1881987"/>
                <a:gd name="connsiteX10" fmla="*/ 2188149 w 2266526"/>
                <a:gd name="connsiteY10" fmla="*/ 487680 h 1881987"/>
                <a:gd name="connsiteX11" fmla="*/ 2249109 w 2266526"/>
                <a:gd name="connsiteY11" fmla="*/ 583474 h 1881987"/>
                <a:gd name="connsiteX12" fmla="*/ 2266526 w 2266526"/>
                <a:gd name="connsiteY12" fmla="*/ 836023 h 1881987"/>
                <a:gd name="connsiteX13" fmla="*/ 2222983 w 2266526"/>
                <a:gd name="connsiteY13" fmla="*/ 940526 h 1881987"/>
                <a:gd name="connsiteX14" fmla="*/ 2179440 w 2266526"/>
                <a:gd name="connsiteY14" fmla="*/ 1053737 h 1881987"/>
                <a:gd name="connsiteX15" fmla="*/ 2125012 w 2266526"/>
                <a:gd name="connsiteY15" fmla="*/ 1165860 h 1881987"/>
                <a:gd name="connsiteX16" fmla="*/ 2066229 w 2266526"/>
                <a:gd name="connsiteY16" fmla="*/ 1262743 h 1881987"/>
                <a:gd name="connsiteX17" fmla="*/ 2005269 w 2266526"/>
                <a:gd name="connsiteY17" fmla="*/ 1341120 h 1881987"/>
                <a:gd name="connsiteX18" fmla="*/ 1813680 w 2266526"/>
                <a:gd name="connsiteY18" fmla="*/ 1480457 h 1881987"/>
                <a:gd name="connsiteX19" fmla="*/ 1700469 w 2266526"/>
                <a:gd name="connsiteY19" fmla="*/ 1550126 h 1881987"/>
                <a:gd name="connsiteX20" fmla="*/ 1604674 w 2266526"/>
                <a:gd name="connsiteY20" fmla="*/ 1611086 h 1881987"/>
                <a:gd name="connsiteX21" fmla="*/ 1500172 w 2266526"/>
                <a:gd name="connsiteY21" fmla="*/ 1672046 h 1881987"/>
                <a:gd name="connsiteX22" fmla="*/ 1404377 w 2266526"/>
                <a:gd name="connsiteY22" fmla="*/ 1733006 h 1881987"/>
                <a:gd name="connsiteX23" fmla="*/ 1273749 w 2266526"/>
                <a:gd name="connsiteY23" fmla="*/ 1811383 h 1881987"/>
                <a:gd name="connsiteX24" fmla="*/ 942823 w 2266526"/>
                <a:gd name="connsiteY24" fmla="*/ 1846217 h 1881987"/>
                <a:gd name="connsiteX25" fmla="*/ 838320 w 2266526"/>
                <a:gd name="connsiteY25" fmla="*/ 1881052 h 1881987"/>
                <a:gd name="connsiteX26" fmla="*/ 646732 w 2266526"/>
                <a:gd name="connsiteY26" fmla="*/ 1863634 h 1881987"/>
                <a:gd name="connsiteX27" fmla="*/ 620606 w 2266526"/>
                <a:gd name="connsiteY27" fmla="*/ 1854926 h 1881987"/>
                <a:gd name="connsiteX28" fmla="*/ 594480 w 2266526"/>
                <a:gd name="connsiteY28" fmla="*/ 1837509 h 1881987"/>
                <a:gd name="connsiteX29" fmla="*/ 568354 w 2266526"/>
                <a:gd name="connsiteY29" fmla="*/ 1793966 h 1881987"/>
                <a:gd name="connsiteX30" fmla="*/ 489977 w 2266526"/>
                <a:gd name="connsiteY30" fmla="*/ 1724297 h 1881987"/>
                <a:gd name="connsiteX31" fmla="*/ 437726 w 2266526"/>
                <a:gd name="connsiteY31" fmla="*/ 1706880 h 1881987"/>
                <a:gd name="connsiteX32" fmla="*/ 411600 w 2266526"/>
                <a:gd name="connsiteY32" fmla="*/ 1689463 h 1881987"/>
                <a:gd name="connsiteX33" fmla="*/ 385474 w 2266526"/>
                <a:gd name="connsiteY33" fmla="*/ 1663337 h 1881987"/>
                <a:gd name="connsiteX34" fmla="*/ 350640 w 2266526"/>
                <a:gd name="connsiteY34" fmla="*/ 1654629 h 1881987"/>
                <a:gd name="connsiteX35" fmla="*/ 272263 w 2266526"/>
                <a:gd name="connsiteY35" fmla="*/ 1611086 h 1881987"/>
                <a:gd name="connsiteX36" fmla="*/ 220012 w 2266526"/>
                <a:gd name="connsiteY36" fmla="*/ 1576252 h 1881987"/>
                <a:gd name="connsiteX37" fmla="*/ 202594 w 2266526"/>
                <a:gd name="connsiteY37" fmla="*/ 1558834 h 1881987"/>
                <a:gd name="connsiteX38" fmla="*/ 185177 w 2266526"/>
                <a:gd name="connsiteY38" fmla="*/ 1532709 h 1881987"/>
                <a:gd name="connsiteX39" fmla="*/ 159052 w 2266526"/>
                <a:gd name="connsiteY39" fmla="*/ 1515292 h 1881987"/>
                <a:gd name="connsiteX40" fmla="*/ 150343 w 2266526"/>
                <a:gd name="connsiteY40" fmla="*/ 1489166 h 1881987"/>
                <a:gd name="connsiteX41" fmla="*/ 115509 w 2266526"/>
                <a:gd name="connsiteY41" fmla="*/ 1410789 h 1881987"/>
                <a:gd name="connsiteX42" fmla="*/ 89383 w 2266526"/>
                <a:gd name="connsiteY42" fmla="*/ 1297577 h 1881987"/>
                <a:gd name="connsiteX43" fmla="*/ 80674 w 2266526"/>
                <a:gd name="connsiteY43" fmla="*/ 1271452 h 1881987"/>
                <a:gd name="connsiteX44" fmla="*/ 63257 w 2266526"/>
                <a:gd name="connsiteY44" fmla="*/ 1193074 h 1881987"/>
                <a:gd name="connsiteX45" fmla="*/ 54549 w 2266526"/>
                <a:gd name="connsiteY45" fmla="*/ 1166949 h 1881987"/>
                <a:gd name="connsiteX46" fmla="*/ 28423 w 2266526"/>
                <a:gd name="connsiteY46" fmla="*/ 1071154 h 1881987"/>
                <a:gd name="connsiteX47" fmla="*/ 19714 w 2266526"/>
                <a:gd name="connsiteY47" fmla="*/ 1045029 h 1881987"/>
                <a:gd name="connsiteX48" fmla="*/ 11006 w 2266526"/>
                <a:gd name="connsiteY48" fmla="*/ 1018903 h 1881987"/>
                <a:gd name="connsiteX49" fmla="*/ 11006 w 2266526"/>
                <a:gd name="connsiteY49" fmla="*/ 783772 h 1881987"/>
                <a:gd name="connsiteX50" fmla="*/ 45840 w 2266526"/>
                <a:gd name="connsiteY50" fmla="*/ 705394 h 1881987"/>
                <a:gd name="connsiteX51" fmla="*/ 80674 w 2266526"/>
                <a:gd name="connsiteY51" fmla="*/ 583474 h 1881987"/>
                <a:gd name="connsiteX52" fmla="*/ 89383 w 2266526"/>
                <a:gd name="connsiteY52" fmla="*/ 557349 h 1881987"/>
                <a:gd name="connsiteX53" fmla="*/ 115509 w 2266526"/>
                <a:gd name="connsiteY53" fmla="*/ 452846 h 1881987"/>
                <a:gd name="connsiteX54" fmla="*/ 132926 w 2266526"/>
                <a:gd name="connsiteY54" fmla="*/ 400594 h 1881987"/>
                <a:gd name="connsiteX55" fmla="*/ 150343 w 2266526"/>
                <a:gd name="connsiteY55" fmla="*/ 374469 h 1881987"/>
                <a:gd name="connsiteX56" fmla="*/ 176469 w 2266526"/>
                <a:gd name="connsiteY56" fmla="*/ 322217 h 1881987"/>
                <a:gd name="connsiteX57" fmla="*/ 202594 w 2266526"/>
                <a:gd name="connsiteY57" fmla="*/ 304800 h 1881987"/>
                <a:gd name="connsiteX58" fmla="*/ 246137 w 2266526"/>
                <a:gd name="connsiteY58" fmla="*/ 269966 h 1881987"/>
                <a:gd name="connsiteX59" fmla="*/ 280972 w 2266526"/>
                <a:gd name="connsiteY59" fmla="*/ 226423 h 1881987"/>
                <a:gd name="connsiteX60" fmla="*/ 333223 w 2266526"/>
                <a:gd name="connsiteY60" fmla="*/ 191589 h 1881987"/>
                <a:gd name="connsiteX61" fmla="*/ 359349 w 2266526"/>
                <a:gd name="connsiteY61" fmla="*/ 174172 h 1881987"/>
                <a:gd name="connsiteX62" fmla="*/ 402892 w 2266526"/>
                <a:gd name="connsiteY62" fmla="*/ 139337 h 1881987"/>
                <a:gd name="connsiteX63" fmla="*/ 429017 w 2266526"/>
                <a:gd name="connsiteY63" fmla="*/ 130629 h 1881987"/>
                <a:gd name="connsiteX64" fmla="*/ 455143 w 2266526"/>
                <a:gd name="connsiteY64" fmla="*/ 113212 h 1881987"/>
                <a:gd name="connsiteX65" fmla="*/ 472560 w 2266526"/>
                <a:gd name="connsiteY65" fmla="*/ 95794 h 1881987"/>
                <a:gd name="connsiteX66" fmla="*/ 559646 w 2266526"/>
                <a:gd name="connsiteY66" fmla="*/ 87086 h 1881987"/>
                <a:gd name="connsiteX0" fmla="*/ 559646 w 2266526"/>
                <a:gd name="connsiteY0" fmla="*/ 87086 h 1881987"/>
                <a:gd name="connsiteX1" fmla="*/ 733817 w 2266526"/>
                <a:gd name="connsiteY1" fmla="*/ 60960 h 1881987"/>
                <a:gd name="connsiteX2" fmla="*/ 838320 w 2266526"/>
                <a:gd name="connsiteY2" fmla="*/ 26126 h 1881987"/>
                <a:gd name="connsiteX3" fmla="*/ 899280 w 2266526"/>
                <a:gd name="connsiteY3" fmla="*/ 8709 h 1881987"/>
                <a:gd name="connsiteX4" fmla="*/ 1282457 w 2266526"/>
                <a:gd name="connsiteY4" fmla="*/ 0 h 1881987"/>
                <a:gd name="connsiteX5" fmla="*/ 1456629 w 2266526"/>
                <a:gd name="connsiteY5" fmla="*/ 8709 h 1881987"/>
                <a:gd name="connsiteX6" fmla="*/ 1656382 w 2266526"/>
                <a:gd name="connsiteY6" fmla="*/ 71302 h 1881987"/>
                <a:gd name="connsiteX7" fmla="*/ 1854502 w 2266526"/>
                <a:gd name="connsiteY7" fmla="*/ 166007 h 1881987"/>
                <a:gd name="connsiteX8" fmla="*/ 1987852 w 2266526"/>
                <a:gd name="connsiteY8" fmla="*/ 269966 h 1881987"/>
                <a:gd name="connsiteX9" fmla="*/ 2101063 w 2266526"/>
                <a:gd name="connsiteY9" fmla="*/ 365760 h 1881987"/>
                <a:gd name="connsiteX10" fmla="*/ 2188149 w 2266526"/>
                <a:gd name="connsiteY10" fmla="*/ 487680 h 1881987"/>
                <a:gd name="connsiteX11" fmla="*/ 2249109 w 2266526"/>
                <a:gd name="connsiteY11" fmla="*/ 583474 h 1881987"/>
                <a:gd name="connsiteX12" fmla="*/ 2266526 w 2266526"/>
                <a:gd name="connsiteY12" fmla="*/ 836023 h 1881987"/>
                <a:gd name="connsiteX13" fmla="*/ 2222983 w 2266526"/>
                <a:gd name="connsiteY13" fmla="*/ 940526 h 1881987"/>
                <a:gd name="connsiteX14" fmla="*/ 2179440 w 2266526"/>
                <a:gd name="connsiteY14" fmla="*/ 1053737 h 1881987"/>
                <a:gd name="connsiteX15" fmla="*/ 2125012 w 2266526"/>
                <a:gd name="connsiteY15" fmla="*/ 1165860 h 1881987"/>
                <a:gd name="connsiteX16" fmla="*/ 2066229 w 2266526"/>
                <a:gd name="connsiteY16" fmla="*/ 1262743 h 1881987"/>
                <a:gd name="connsiteX17" fmla="*/ 2005269 w 2266526"/>
                <a:gd name="connsiteY17" fmla="*/ 1341120 h 1881987"/>
                <a:gd name="connsiteX18" fmla="*/ 1813680 w 2266526"/>
                <a:gd name="connsiteY18" fmla="*/ 1480457 h 1881987"/>
                <a:gd name="connsiteX19" fmla="*/ 1700469 w 2266526"/>
                <a:gd name="connsiteY19" fmla="*/ 1550126 h 1881987"/>
                <a:gd name="connsiteX20" fmla="*/ 1604674 w 2266526"/>
                <a:gd name="connsiteY20" fmla="*/ 1611086 h 1881987"/>
                <a:gd name="connsiteX21" fmla="*/ 1500172 w 2266526"/>
                <a:gd name="connsiteY21" fmla="*/ 1672046 h 1881987"/>
                <a:gd name="connsiteX22" fmla="*/ 1404377 w 2266526"/>
                <a:gd name="connsiteY22" fmla="*/ 1733006 h 1881987"/>
                <a:gd name="connsiteX23" fmla="*/ 1273749 w 2266526"/>
                <a:gd name="connsiteY23" fmla="*/ 1811383 h 1881987"/>
                <a:gd name="connsiteX24" fmla="*/ 942823 w 2266526"/>
                <a:gd name="connsiteY24" fmla="*/ 1846217 h 1881987"/>
                <a:gd name="connsiteX25" fmla="*/ 838320 w 2266526"/>
                <a:gd name="connsiteY25" fmla="*/ 1881052 h 1881987"/>
                <a:gd name="connsiteX26" fmla="*/ 646732 w 2266526"/>
                <a:gd name="connsiteY26" fmla="*/ 1863634 h 1881987"/>
                <a:gd name="connsiteX27" fmla="*/ 620606 w 2266526"/>
                <a:gd name="connsiteY27" fmla="*/ 1854926 h 1881987"/>
                <a:gd name="connsiteX28" fmla="*/ 568354 w 2266526"/>
                <a:gd name="connsiteY28" fmla="*/ 1793966 h 1881987"/>
                <a:gd name="connsiteX29" fmla="*/ 489977 w 2266526"/>
                <a:gd name="connsiteY29" fmla="*/ 1724297 h 1881987"/>
                <a:gd name="connsiteX30" fmla="*/ 437726 w 2266526"/>
                <a:gd name="connsiteY30" fmla="*/ 1706880 h 1881987"/>
                <a:gd name="connsiteX31" fmla="*/ 411600 w 2266526"/>
                <a:gd name="connsiteY31" fmla="*/ 1689463 h 1881987"/>
                <a:gd name="connsiteX32" fmla="*/ 385474 w 2266526"/>
                <a:gd name="connsiteY32" fmla="*/ 1663337 h 1881987"/>
                <a:gd name="connsiteX33" fmla="*/ 350640 w 2266526"/>
                <a:gd name="connsiteY33" fmla="*/ 1654629 h 1881987"/>
                <a:gd name="connsiteX34" fmla="*/ 272263 w 2266526"/>
                <a:gd name="connsiteY34" fmla="*/ 1611086 h 1881987"/>
                <a:gd name="connsiteX35" fmla="*/ 220012 w 2266526"/>
                <a:gd name="connsiteY35" fmla="*/ 1576252 h 1881987"/>
                <a:gd name="connsiteX36" fmla="*/ 202594 w 2266526"/>
                <a:gd name="connsiteY36" fmla="*/ 1558834 h 1881987"/>
                <a:gd name="connsiteX37" fmla="*/ 185177 w 2266526"/>
                <a:gd name="connsiteY37" fmla="*/ 1532709 h 1881987"/>
                <a:gd name="connsiteX38" fmla="*/ 159052 w 2266526"/>
                <a:gd name="connsiteY38" fmla="*/ 1515292 h 1881987"/>
                <a:gd name="connsiteX39" fmla="*/ 150343 w 2266526"/>
                <a:gd name="connsiteY39" fmla="*/ 1489166 h 1881987"/>
                <a:gd name="connsiteX40" fmla="*/ 115509 w 2266526"/>
                <a:gd name="connsiteY40" fmla="*/ 1410789 h 1881987"/>
                <a:gd name="connsiteX41" fmla="*/ 89383 w 2266526"/>
                <a:gd name="connsiteY41" fmla="*/ 1297577 h 1881987"/>
                <a:gd name="connsiteX42" fmla="*/ 80674 w 2266526"/>
                <a:gd name="connsiteY42" fmla="*/ 1271452 h 1881987"/>
                <a:gd name="connsiteX43" fmla="*/ 63257 w 2266526"/>
                <a:gd name="connsiteY43" fmla="*/ 1193074 h 1881987"/>
                <a:gd name="connsiteX44" fmla="*/ 54549 w 2266526"/>
                <a:gd name="connsiteY44" fmla="*/ 1166949 h 1881987"/>
                <a:gd name="connsiteX45" fmla="*/ 28423 w 2266526"/>
                <a:gd name="connsiteY45" fmla="*/ 1071154 h 1881987"/>
                <a:gd name="connsiteX46" fmla="*/ 19714 w 2266526"/>
                <a:gd name="connsiteY46" fmla="*/ 1045029 h 1881987"/>
                <a:gd name="connsiteX47" fmla="*/ 11006 w 2266526"/>
                <a:gd name="connsiteY47" fmla="*/ 1018903 h 1881987"/>
                <a:gd name="connsiteX48" fmla="*/ 11006 w 2266526"/>
                <a:gd name="connsiteY48" fmla="*/ 783772 h 1881987"/>
                <a:gd name="connsiteX49" fmla="*/ 45840 w 2266526"/>
                <a:gd name="connsiteY49" fmla="*/ 705394 h 1881987"/>
                <a:gd name="connsiteX50" fmla="*/ 80674 w 2266526"/>
                <a:gd name="connsiteY50" fmla="*/ 583474 h 1881987"/>
                <a:gd name="connsiteX51" fmla="*/ 89383 w 2266526"/>
                <a:gd name="connsiteY51" fmla="*/ 557349 h 1881987"/>
                <a:gd name="connsiteX52" fmla="*/ 115509 w 2266526"/>
                <a:gd name="connsiteY52" fmla="*/ 452846 h 1881987"/>
                <a:gd name="connsiteX53" fmla="*/ 132926 w 2266526"/>
                <a:gd name="connsiteY53" fmla="*/ 400594 h 1881987"/>
                <a:gd name="connsiteX54" fmla="*/ 150343 w 2266526"/>
                <a:gd name="connsiteY54" fmla="*/ 374469 h 1881987"/>
                <a:gd name="connsiteX55" fmla="*/ 176469 w 2266526"/>
                <a:gd name="connsiteY55" fmla="*/ 322217 h 1881987"/>
                <a:gd name="connsiteX56" fmla="*/ 202594 w 2266526"/>
                <a:gd name="connsiteY56" fmla="*/ 304800 h 1881987"/>
                <a:gd name="connsiteX57" fmla="*/ 246137 w 2266526"/>
                <a:gd name="connsiteY57" fmla="*/ 269966 h 1881987"/>
                <a:gd name="connsiteX58" fmla="*/ 280972 w 2266526"/>
                <a:gd name="connsiteY58" fmla="*/ 226423 h 1881987"/>
                <a:gd name="connsiteX59" fmla="*/ 333223 w 2266526"/>
                <a:gd name="connsiteY59" fmla="*/ 191589 h 1881987"/>
                <a:gd name="connsiteX60" fmla="*/ 359349 w 2266526"/>
                <a:gd name="connsiteY60" fmla="*/ 174172 h 1881987"/>
                <a:gd name="connsiteX61" fmla="*/ 402892 w 2266526"/>
                <a:gd name="connsiteY61" fmla="*/ 139337 h 1881987"/>
                <a:gd name="connsiteX62" fmla="*/ 429017 w 2266526"/>
                <a:gd name="connsiteY62" fmla="*/ 130629 h 1881987"/>
                <a:gd name="connsiteX63" fmla="*/ 455143 w 2266526"/>
                <a:gd name="connsiteY63" fmla="*/ 113212 h 1881987"/>
                <a:gd name="connsiteX64" fmla="*/ 472560 w 2266526"/>
                <a:gd name="connsiteY64" fmla="*/ 95794 h 1881987"/>
                <a:gd name="connsiteX65" fmla="*/ 559646 w 2266526"/>
                <a:gd name="connsiteY65" fmla="*/ 87086 h 1881987"/>
                <a:gd name="connsiteX0" fmla="*/ 559646 w 2266526"/>
                <a:gd name="connsiteY0" fmla="*/ 87086 h 1881777"/>
                <a:gd name="connsiteX1" fmla="*/ 733817 w 2266526"/>
                <a:gd name="connsiteY1" fmla="*/ 60960 h 1881777"/>
                <a:gd name="connsiteX2" fmla="*/ 838320 w 2266526"/>
                <a:gd name="connsiteY2" fmla="*/ 26126 h 1881777"/>
                <a:gd name="connsiteX3" fmla="*/ 899280 w 2266526"/>
                <a:gd name="connsiteY3" fmla="*/ 8709 h 1881777"/>
                <a:gd name="connsiteX4" fmla="*/ 1282457 w 2266526"/>
                <a:gd name="connsiteY4" fmla="*/ 0 h 1881777"/>
                <a:gd name="connsiteX5" fmla="*/ 1456629 w 2266526"/>
                <a:gd name="connsiteY5" fmla="*/ 8709 h 1881777"/>
                <a:gd name="connsiteX6" fmla="*/ 1656382 w 2266526"/>
                <a:gd name="connsiteY6" fmla="*/ 71302 h 1881777"/>
                <a:gd name="connsiteX7" fmla="*/ 1854502 w 2266526"/>
                <a:gd name="connsiteY7" fmla="*/ 166007 h 1881777"/>
                <a:gd name="connsiteX8" fmla="*/ 1987852 w 2266526"/>
                <a:gd name="connsiteY8" fmla="*/ 269966 h 1881777"/>
                <a:gd name="connsiteX9" fmla="*/ 2101063 w 2266526"/>
                <a:gd name="connsiteY9" fmla="*/ 365760 h 1881777"/>
                <a:gd name="connsiteX10" fmla="*/ 2188149 w 2266526"/>
                <a:gd name="connsiteY10" fmla="*/ 487680 h 1881777"/>
                <a:gd name="connsiteX11" fmla="*/ 2249109 w 2266526"/>
                <a:gd name="connsiteY11" fmla="*/ 583474 h 1881777"/>
                <a:gd name="connsiteX12" fmla="*/ 2266526 w 2266526"/>
                <a:gd name="connsiteY12" fmla="*/ 836023 h 1881777"/>
                <a:gd name="connsiteX13" fmla="*/ 2222983 w 2266526"/>
                <a:gd name="connsiteY13" fmla="*/ 940526 h 1881777"/>
                <a:gd name="connsiteX14" fmla="*/ 2179440 w 2266526"/>
                <a:gd name="connsiteY14" fmla="*/ 1053737 h 1881777"/>
                <a:gd name="connsiteX15" fmla="*/ 2125012 w 2266526"/>
                <a:gd name="connsiteY15" fmla="*/ 1165860 h 1881777"/>
                <a:gd name="connsiteX16" fmla="*/ 2066229 w 2266526"/>
                <a:gd name="connsiteY16" fmla="*/ 1262743 h 1881777"/>
                <a:gd name="connsiteX17" fmla="*/ 2005269 w 2266526"/>
                <a:gd name="connsiteY17" fmla="*/ 1341120 h 1881777"/>
                <a:gd name="connsiteX18" fmla="*/ 1813680 w 2266526"/>
                <a:gd name="connsiteY18" fmla="*/ 1480457 h 1881777"/>
                <a:gd name="connsiteX19" fmla="*/ 1700469 w 2266526"/>
                <a:gd name="connsiteY19" fmla="*/ 1550126 h 1881777"/>
                <a:gd name="connsiteX20" fmla="*/ 1604674 w 2266526"/>
                <a:gd name="connsiteY20" fmla="*/ 1611086 h 1881777"/>
                <a:gd name="connsiteX21" fmla="*/ 1500172 w 2266526"/>
                <a:gd name="connsiteY21" fmla="*/ 1672046 h 1881777"/>
                <a:gd name="connsiteX22" fmla="*/ 1404377 w 2266526"/>
                <a:gd name="connsiteY22" fmla="*/ 1733006 h 1881777"/>
                <a:gd name="connsiteX23" fmla="*/ 1273749 w 2266526"/>
                <a:gd name="connsiteY23" fmla="*/ 1811383 h 1881777"/>
                <a:gd name="connsiteX24" fmla="*/ 942823 w 2266526"/>
                <a:gd name="connsiteY24" fmla="*/ 1846217 h 1881777"/>
                <a:gd name="connsiteX25" fmla="*/ 838320 w 2266526"/>
                <a:gd name="connsiteY25" fmla="*/ 1881052 h 1881777"/>
                <a:gd name="connsiteX26" fmla="*/ 646732 w 2266526"/>
                <a:gd name="connsiteY26" fmla="*/ 1863634 h 1881777"/>
                <a:gd name="connsiteX27" fmla="*/ 568354 w 2266526"/>
                <a:gd name="connsiteY27" fmla="*/ 1793966 h 1881777"/>
                <a:gd name="connsiteX28" fmla="*/ 489977 w 2266526"/>
                <a:gd name="connsiteY28" fmla="*/ 1724297 h 1881777"/>
                <a:gd name="connsiteX29" fmla="*/ 437726 w 2266526"/>
                <a:gd name="connsiteY29" fmla="*/ 1706880 h 1881777"/>
                <a:gd name="connsiteX30" fmla="*/ 411600 w 2266526"/>
                <a:gd name="connsiteY30" fmla="*/ 1689463 h 1881777"/>
                <a:gd name="connsiteX31" fmla="*/ 385474 w 2266526"/>
                <a:gd name="connsiteY31" fmla="*/ 1663337 h 1881777"/>
                <a:gd name="connsiteX32" fmla="*/ 350640 w 2266526"/>
                <a:gd name="connsiteY32" fmla="*/ 1654629 h 1881777"/>
                <a:gd name="connsiteX33" fmla="*/ 272263 w 2266526"/>
                <a:gd name="connsiteY33" fmla="*/ 1611086 h 1881777"/>
                <a:gd name="connsiteX34" fmla="*/ 220012 w 2266526"/>
                <a:gd name="connsiteY34" fmla="*/ 1576252 h 1881777"/>
                <a:gd name="connsiteX35" fmla="*/ 202594 w 2266526"/>
                <a:gd name="connsiteY35" fmla="*/ 1558834 h 1881777"/>
                <a:gd name="connsiteX36" fmla="*/ 185177 w 2266526"/>
                <a:gd name="connsiteY36" fmla="*/ 1532709 h 1881777"/>
                <a:gd name="connsiteX37" fmla="*/ 159052 w 2266526"/>
                <a:gd name="connsiteY37" fmla="*/ 1515292 h 1881777"/>
                <a:gd name="connsiteX38" fmla="*/ 150343 w 2266526"/>
                <a:gd name="connsiteY38" fmla="*/ 1489166 h 1881777"/>
                <a:gd name="connsiteX39" fmla="*/ 115509 w 2266526"/>
                <a:gd name="connsiteY39" fmla="*/ 1410789 h 1881777"/>
                <a:gd name="connsiteX40" fmla="*/ 89383 w 2266526"/>
                <a:gd name="connsiteY40" fmla="*/ 1297577 h 1881777"/>
                <a:gd name="connsiteX41" fmla="*/ 80674 w 2266526"/>
                <a:gd name="connsiteY41" fmla="*/ 1271452 h 1881777"/>
                <a:gd name="connsiteX42" fmla="*/ 63257 w 2266526"/>
                <a:gd name="connsiteY42" fmla="*/ 1193074 h 1881777"/>
                <a:gd name="connsiteX43" fmla="*/ 54549 w 2266526"/>
                <a:gd name="connsiteY43" fmla="*/ 1166949 h 1881777"/>
                <a:gd name="connsiteX44" fmla="*/ 28423 w 2266526"/>
                <a:gd name="connsiteY44" fmla="*/ 1071154 h 1881777"/>
                <a:gd name="connsiteX45" fmla="*/ 19714 w 2266526"/>
                <a:gd name="connsiteY45" fmla="*/ 1045029 h 1881777"/>
                <a:gd name="connsiteX46" fmla="*/ 11006 w 2266526"/>
                <a:gd name="connsiteY46" fmla="*/ 1018903 h 1881777"/>
                <a:gd name="connsiteX47" fmla="*/ 11006 w 2266526"/>
                <a:gd name="connsiteY47" fmla="*/ 783772 h 1881777"/>
                <a:gd name="connsiteX48" fmla="*/ 45840 w 2266526"/>
                <a:gd name="connsiteY48" fmla="*/ 705394 h 1881777"/>
                <a:gd name="connsiteX49" fmla="*/ 80674 w 2266526"/>
                <a:gd name="connsiteY49" fmla="*/ 583474 h 1881777"/>
                <a:gd name="connsiteX50" fmla="*/ 89383 w 2266526"/>
                <a:gd name="connsiteY50" fmla="*/ 557349 h 1881777"/>
                <a:gd name="connsiteX51" fmla="*/ 115509 w 2266526"/>
                <a:gd name="connsiteY51" fmla="*/ 452846 h 1881777"/>
                <a:gd name="connsiteX52" fmla="*/ 132926 w 2266526"/>
                <a:gd name="connsiteY52" fmla="*/ 400594 h 1881777"/>
                <a:gd name="connsiteX53" fmla="*/ 150343 w 2266526"/>
                <a:gd name="connsiteY53" fmla="*/ 374469 h 1881777"/>
                <a:gd name="connsiteX54" fmla="*/ 176469 w 2266526"/>
                <a:gd name="connsiteY54" fmla="*/ 322217 h 1881777"/>
                <a:gd name="connsiteX55" fmla="*/ 202594 w 2266526"/>
                <a:gd name="connsiteY55" fmla="*/ 304800 h 1881777"/>
                <a:gd name="connsiteX56" fmla="*/ 246137 w 2266526"/>
                <a:gd name="connsiteY56" fmla="*/ 269966 h 1881777"/>
                <a:gd name="connsiteX57" fmla="*/ 280972 w 2266526"/>
                <a:gd name="connsiteY57" fmla="*/ 226423 h 1881777"/>
                <a:gd name="connsiteX58" fmla="*/ 333223 w 2266526"/>
                <a:gd name="connsiteY58" fmla="*/ 191589 h 1881777"/>
                <a:gd name="connsiteX59" fmla="*/ 359349 w 2266526"/>
                <a:gd name="connsiteY59" fmla="*/ 174172 h 1881777"/>
                <a:gd name="connsiteX60" fmla="*/ 402892 w 2266526"/>
                <a:gd name="connsiteY60" fmla="*/ 139337 h 1881777"/>
                <a:gd name="connsiteX61" fmla="*/ 429017 w 2266526"/>
                <a:gd name="connsiteY61" fmla="*/ 130629 h 1881777"/>
                <a:gd name="connsiteX62" fmla="*/ 455143 w 2266526"/>
                <a:gd name="connsiteY62" fmla="*/ 113212 h 1881777"/>
                <a:gd name="connsiteX63" fmla="*/ 472560 w 2266526"/>
                <a:gd name="connsiteY63" fmla="*/ 95794 h 1881777"/>
                <a:gd name="connsiteX64" fmla="*/ 559646 w 2266526"/>
                <a:gd name="connsiteY64" fmla="*/ 87086 h 1881777"/>
                <a:gd name="connsiteX0" fmla="*/ 559646 w 2266526"/>
                <a:gd name="connsiteY0" fmla="*/ 87086 h 1866007"/>
                <a:gd name="connsiteX1" fmla="*/ 733817 w 2266526"/>
                <a:gd name="connsiteY1" fmla="*/ 60960 h 1866007"/>
                <a:gd name="connsiteX2" fmla="*/ 838320 w 2266526"/>
                <a:gd name="connsiteY2" fmla="*/ 26126 h 1866007"/>
                <a:gd name="connsiteX3" fmla="*/ 899280 w 2266526"/>
                <a:gd name="connsiteY3" fmla="*/ 8709 h 1866007"/>
                <a:gd name="connsiteX4" fmla="*/ 1282457 w 2266526"/>
                <a:gd name="connsiteY4" fmla="*/ 0 h 1866007"/>
                <a:gd name="connsiteX5" fmla="*/ 1456629 w 2266526"/>
                <a:gd name="connsiteY5" fmla="*/ 8709 h 1866007"/>
                <a:gd name="connsiteX6" fmla="*/ 1656382 w 2266526"/>
                <a:gd name="connsiteY6" fmla="*/ 71302 h 1866007"/>
                <a:gd name="connsiteX7" fmla="*/ 1854502 w 2266526"/>
                <a:gd name="connsiteY7" fmla="*/ 166007 h 1866007"/>
                <a:gd name="connsiteX8" fmla="*/ 1987852 w 2266526"/>
                <a:gd name="connsiteY8" fmla="*/ 269966 h 1866007"/>
                <a:gd name="connsiteX9" fmla="*/ 2101063 w 2266526"/>
                <a:gd name="connsiteY9" fmla="*/ 365760 h 1866007"/>
                <a:gd name="connsiteX10" fmla="*/ 2188149 w 2266526"/>
                <a:gd name="connsiteY10" fmla="*/ 487680 h 1866007"/>
                <a:gd name="connsiteX11" fmla="*/ 2249109 w 2266526"/>
                <a:gd name="connsiteY11" fmla="*/ 583474 h 1866007"/>
                <a:gd name="connsiteX12" fmla="*/ 2266526 w 2266526"/>
                <a:gd name="connsiteY12" fmla="*/ 836023 h 1866007"/>
                <a:gd name="connsiteX13" fmla="*/ 2222983 w 2266526"/>
                <a:gd name="connsiteY13" fmla="*/ 940526 h 1866007"/>
                <a:gd name="connsiteX14" fmla="*/ 2179440 w 2266526"/>
                <a:gd name="connsiteY14" fmla="*/ 1053737 h 1866007"/>
                <a:gd name="connsiteX15" fmla="*/ 2125012 w 2266526"/>
                <a:gd name="connsiteY15" fmla="*/ 1165860 h 1866007"/>
                <a:gd name="connsiteX16" fmla="*/ 2066229 w 2266526"/>
                <a:gd name="connsiteY16" fmla="*/ 1262743 h 1866007"/>
                <a:gd name="connsiteX17" fmla="*/ 2005269 w 2266526"/>
                <a:gd name="connsiteY17" fmla="*/ 1341120 h 1866007"/>
                <a:gd name="connsiteX18" fmla="*/ 1813680 w 2266526"/>
                <a:gd name="connsiteY18" fmla="*/ 1480457 h 1866007"/>
                <a:gd name="connsiteX19" fmla="*/ 1700469 w 2266526"/>
                <a:gd name="connsiteY19" fmla="*/ 1550126 h 1866007"/>
                <a:gd name="connsiteX20" fmla="*/ 1604674 w 2266526"/>
                <a:gd name="connsiteY20" fmla="*/ 1611086 h 1866007"/>
                <a:gd name="connsiteX21" fmla="*/ 1500172 w 2266526"/>
                <a:gd name="connsiteY21" fmla="*/ 1672046 h 1866007"/>
                <a:gd name="connsiteX22" fmla="*/ 1404377 w 2266526"/>
                <a:gd name="connsiteY22" fmla="*/ 1733006 h 1866007"/>
                <a:gd name="connsiteX23" fmla="*/ 1273749 w 2266526"/>
                <a:gd name="connsiteY23" fmla="*/ 1811383 h 1866007"/>
                <a:gd name="connsiteX24" fmla="*/ 942823 w 2266526"/>
                <a:gd name="connsiteY24" fmla="*/ 1846217 h 1866007"/>
                <a:gd name="connsiteX25" fmla="*/ 646732 w 2266526"/>
                <a:gd name="connsiteY25" fmla="*/ 1863634 h 1866007"/>
                <a:gd name="connsiteX26" fmla="*/ 568354 w 2266526"/>
                <a:gd name="connsiteY26" fmla="*/ 1793966 h 1866007"/>
                <a:gd name="connsiteX27" fmla="*/ 489977 w 2266526"/>
                <a:gd name="connsiteY27" fmla="*/ 1724297 h 1866007"/>
                <a:gd name="connsiteX28" fmla="*/ 437726 w 2266526"/>
                <a:gd name="connsiteY28" fmla="*/ 1706880 h 1866007"/>
                <a:gd name="connsiteX29" fmla="*/ 411600 w 2266526"/>
                <a:gd name="connsiteY29" fmla="*/ 1689463 h 1866007"/>
                <a:gd name="connsiteX30" fmla="*/ 385474 w 2266526"/>
                <a:gd name="connsiteY30" fmla="*/ 1663337 h 1866007"/>
                <a:gd name="connsiteX31" fmla="*/ 350640 w 2266526"/>
                <a:gd name="connsiteY31" fmla="*/ 1654629 h 1866007"/>
                <a:gd name="connsiteX32" fmla="*/ 272263 w 2266526"/>
                <a:gd name="connsiteY32" fmla="*/ 1611086 h 1866007"/>
                <a:gd name="connsiteX33" fmla="*/ 220012 w 2266526"/>
                <a:gd name="connsiteY33" fmla="*/ 1576252 h 1866007"/>
                <a:gd name="connsiteX34" fmla="*/ 202594 w 2266526"/>
                <a:gd name="connsiteY34" fmla="*/ 1558834 h 1866007"/>
                <a:gd name="connsiteX35" fmla="*/ 185177 w 2266526"/>
                <a:gd name="connsiteY35" fmla="*/ 1532709 h 1866007"/>
                <a:gd name="connsiteX36" fmla="*/ 159052 w 2266526"/>
                <a:gd name="connsiteY36" fmla="*/ 1515292 h 1866007"/>
                <a:gd name="connsiteX37" fmla="*/ 150343 w 2266526"/>
                <a:gd name="connsiteY37" fmla="*/ 1489166 h 1866007"/>
                <a:gd name="connsiteX38" fmla="*/ 115509 w 2266526"/>
                <a:gd name="connsiteY38" fmla="*/ 1410789 h 1866007"/>
                <a:gd name="connsiteX39" fmla="*/ 89383 w 2266526"/>
                <a:gd name="connsiteY39" fmla="*/ 1297577 h 1866007"/>
                <a:gd name="connsiteX40" fmla="*/ 80674 w 2266526"/>
                <a:gd name="connsiteY40" fmla="*/ 1271452 h 1866007"/>
                <a:gd name="connsiteX41" fmla="*/ 63257 w 2266526"/>
                <a:gd name="connsiteY41" fmla="*/ 1193074 h 1866007"/>
                <a:gd name="connsiteX42" fmla="*/ 54549 w 2266526"/>
                <a:gd name="connsiteY42" fmla="*/ 1166949 h 1866007"/>
                <a:gd name="connsiteX43" fmla="*/ 28423 w 2266526"/>
                <a:gd name="connsiteY43" fmla="*/ 1071154 h 1866007"/>
                <a:gd name="connsiteX44" fmla="*/ 19714 w 2266526"/>
                <a:gd name="connsiteY44" fmla="*/ 1045029 h 1866007"/>
                <a:gd name="connsiteX45" fmla="*/ 11006 w 2266526"/>
                <a:gd name="connsiteY45" fmla="*/ 1018903 h 1866007"/>
                <a:gd name="connsiteX46" fmla="*/ 11006 w 2266526"/>
                <a:gd name="connsiteY46" fmla="*/ 783772 h 1866007"/>
                <a:gd name="connsiteX47" fmla="*/ 45840 w 2266526"/>
                <a:gd name="connsiteY47" fmla="*/ 705394 h 1866007"/>
                <a:gd name="connsiteX48" fmla="*/ 80674 w 2266526"/>
                <a:gd name="connsiteY48" fmla="*/ 583474 h 1866007"/>
                <a:gd name="connsiteX49" fmla="*/ 89383 w 2266526"/>
                <a:gd name="connsiteY49" fmla="*/ 557349 h 1866007"/>
                <a:gd name="connsiteX50" fmla="*/ 115509 w 2266526"/>
                <a:gd name="connsiteY50" fmla="*/ 452846 h 1866007"/>
                <a:gd name="connsiteX51" fmla="*/ 132926 w 2266526"/>
                <a:gd name="connsiteY51" fmla="*/ 400594 h 1866007"/>
                <a:gd name="connsiteX52" fmla="*/ 150343 w 2266526"/>
                <a:gd name="connsiteY52" fmla="*/ 374469 h 1866007"/>
                <a:gd name="connsiteX53" fmla="*/ 176469 w 2266526"/>
                <a:gd name="connsiteY53" fmla="*/ 322217 h 1866007"/>
                <a:gd name="connsiteX54" fmla="*/ 202594 w 2266526"/>
                <a:gd name="connsiteY54" fmla="*/ 304800 h 1866007"/>
                <a:gd name="connsiteX55" fmla="*/ 246137 w 2266526"/>
                <a:gd name="connsiteY55" fmla="*/ 269966 h 1866007"/>
                <a:gd name="connsiteX56" fmla="*/ 280972 w 2266526"/>
                <a:gd name="connsiteY56" fmla="*/ 226423 h 1866007"/>
                <a:gd name="connsiteX57" fmla="*/ 333223 w 2266526"/>
                <a:gd name="connsiteY57" fmla="*/ 191589 h 1866007"/>
                <a:gd name="connsiteX58" fmla="*/ 359349 w 2266526"/>
                <a:gd name="connsiteY58" fmla="*/ 174172 h 1866007"/>
                <a:gd name="connsiteX59" fmla="*/ 402892 w 2266526"/>
                <a:gd name="connsiteY59" fmla="*/ 139337 h 1866007"/>
                <a:gd name="connsiteX60" fmla="*/ 429017 w 2266526"/>
                <a:gd name="connsiteY60" fmla="*/ 130629 h 1866007"/>
                <a:gd name="connsiteX61" fmla="*/ 455143 w 2266526"/>
                <a:gd name="connsiteY61" fmla="*/ 113212 h 1866007"/>
                <a:gd name="connsiteX62" fmla="*/ 472560 w 2266526"/>
                <a:gd name="connsiteY62" fmla="*/ 95794 h 1866007"/>
                <a:gd name="connsiteX63" fmla="*/ 559646 w 2266526"/>
                <a:gd name="connsiteY63" fmla="*/ 87086 h 1866007"/>
                <a:gd name="connsiteX0" fmla="*/ 559646 w 2266526"/>
                <a:gd name="connsiteY0" fmla="*/ 87086 h 1866007"/>
                <a:gd name="connsiteX1" fmla="*/ 733817 w 2266526"/>
                <a:gd name="connsiteY1" fmla="*/ 60960 h 1866007"/>
                <a:gd name="connsiteX2" fmla="*/ 838320 w 2266526"/>
                <a:gd name="connsiteY2" fmla="*/ 26126 h 1866007"/>
                <a:gd name="connsiteX3" fmla="*/ 899280 w 2266526"/>
                <a:gd name="connsiteY3" fmla="*/ 8709 h 1866007"/>
                <a:gd name="connsiteX4" fmla="*/ 1282457 w 2266526"/>
                <a:gd name="connsiteY4" fmla="*/ 0 h 1866007"/>
                <a:gd name="connsiteX5" fmla="*/ 1456629 w 2266526"/>
                <a:gd name="connsiteY5" fmla="*/ 8709 h 1866007"/>
                <a:gd name="connsiteX6" fmla="*/ 1656382 w 2266526"/>
                <a:gd name="connsiteY6" fmla="*/ 71302 h 1866007"/>
                <a:gd name="connsiteX7" fmla="*/ 1854502 w 2266526"/>
                <a:gd name="connsiteY7" fmla="*/ 166007 h 1866007"/>
                <a:gd name="connsiteX8" fmla="*/ 1987852 w 2266526"/>
                <a:gd name="connsiteY8" fmla="*/ 269966 h 1866007"/>
                <a:gd name="connsiteX9" fmla="*/ 2101063 w 2266526"/>
                <a:gd name="connsiteY9" fmla="*/ 365760 h 1866007"/>
                <a:gd name="connsiteX10" fmla="*/ 2188149 w 2266526"/>
                <a:gd name="connsiteY10" fmla="*/ 487680 h 1866007"/>
                <a:gd name="connsiteX11" fmla="*/ 2249109 w 2266526"/>
                <a:gd name="connsiteY11" fmla="*/ 583474 h 1866007"/>
                <a:gd name="connsiteX12" fmla="*/ 2266526 w 2266526"/>
                <a:gd name="connsiteY12" fmla="*/ 836023 h 1866007"/>
                <a:gd name="connsiteX13" fmla="*/ 2222983 w 2266526"/>
                <a:gd name="connsiteY13" fmla="*/ 940526 h 1866007"/>
                <a:gd name="connsiteX14" fmla="*/ 2179440 w 2266526"/>
                <a:gd name="connsiteY14" fmla="*/ 1053737 h 1866007"/>
                <a:gd name="connsiteX15" fmla="*/ 2125012 w 2266526"/>
                <a:gd name="connsiteY15" fmla="*/ 1165860 h 1866007"/>
                <a:gd name="connsiteX16" fmla="*/ 2066229 w 2266526"/>
                <a:gd name="connsiteY16" fmla="*/ 1262743 h 1866007"/>
                <a:gd name="connsiteX17" fmla="*/ 2005269 w 2266526"/>
                <a:gd name="connsiteY17" fmla="*/ 1341120 h 1866007"/>
                <a:gd name="connsiteX18" fmla="*/ 1813680 w 2266526"/>
                <a:gd name="connsiteY18" fmla="*/ 1480457 h 1866007"/>
                <a:gd name="connsiteX19" fmla="*/ 1700469 w 2266526"/>
                <a:gd name="connsiteY19" fmla="*/ 1550126 h 1866007"/>
                <a:gd name="connsiteX20" fmla="*/ 1604674 w 2266526"/>
                <a:gd name="connsiteY20" fmla="*/ 1611086 h 1866007"/>
                <a:gd name="connsiteX21" fmla="*/ 1500172 w 2266526"/>
                <a:gd name="connsiteY21" fmla="*/ 1672046 h 1866007"/>
                <a:gd name="connsiteX22" fmla="*/ 1404377 w 2266526"/>
                <a:gd name="connsiteY22" fmla="*/ 1733006 h 1866007"/>
                <a:gd name="connsiteX23" fmla="*/ 1273749 w 2266526"/>
                <a:gd name="connsiteY23" fmla="*/ 1811383 h 1866007"/>
                <a:gd name="connsiteX24" fmla="*/ 942823 w 2266526"/>
                <a:gd name="connsiteY24" fmla="*/ 1846217 h 1866007"/>
                <a:gd name="connsiteX25" fmla="*/ 646732 w 2266526"/>
                <a:gd name="connsiteY25" fmla="*/ 1863634 h 1866007"/>
                <a:gd name="connsiteX26" fmla="*/ 568354 w 2266526"/>
                <a:gd name="connsiteY26" fmla="*/ 1793966 h 1866007"/>
                <a:gd name="connsiteX27" fmla="*/ 489977 w 2266526"/>
                <a:gd name="connsiteY27" fmla="*/ 1724297 h 1866007"/>
                <a:gd name="connsiteX28" fmla="*/ 437726 w 2266526"/>
                <a:gd name="connsiteY28" fmla="*/ 1706880 h 1866007"/>
                <a:gd name="connsiteX29" fmla="*/ 411600 w 2266526"/>
                <a:gd name="connsiteY29" fmla="*/ 1689463 h 1866007"/>
                <a:gd name="connsiteX30" fmla="*/ 350640 w 2266526"/>
                <a:gd name="connsiteY30" fmla="*/ 1654629 h 1866007"/>
                <a:gd name="connsiteX31" fmla="*/ 272263 w 2266526"/>
                <a:gd name="connsiteY31" fmla="*/ 1611086 h 1866007"/>
                <a:gd name="connsiteX32" fmla="*/ 220012 w 2266526"/>
                <a:gd name="connsiteY32" fmla="*/ 1576252 h 1866007"/>
                <a:gd name="connsiteX33" fmla="*/ 202594 w 2266526"/>
                <a:gd name="connsiteY33" fmla="*/ 1558834 h 1866007"/>
                <a:gd name="connsiteX34" fmla="*/ 185177 w 2266526"/>
                <a:gd name="connsiteY34" fmla="*/ 1532709 h 1866007"/>
                <a:gd name="connsiteX35" fmla="*/ 159052 w 2266526"/>
                <a:gd name="connsiteY35" fmla="*/ 1515292 h 1866007"/>
                <a:gd name="connsiteX36" fmla="*/ 150343 w 2266526"/>
                <a:gd name="connsiteY36" fmla="*/ 1489166 h 1866007"/>
                <a:gd name="connsiteX37" fmla="*/ 115509 w 2266526"/>
                <a:gd name="connsiteY37" fmla="*/ 1410789 h 1866007"/>
                <a:gd name="connsiteX38" fmla="*/ 89383 w 2266526"/>
                <a:gd name="connsiteY38" fmla="*/ 1297577 h 1866007"/>
                <a:gd name="connsiteX39" fmla="*/ 80674 w 2266526"/>
                <a:gd name="connsiteY39" fmla="*/ 1271452 h 1866007"/>
                <a:gd name="connsiteX40" fmla="*/ 63257 w 2266526"/>
                <a:gd name="connsiteY40" fmla="*/ 1193074 h 1866007"/>
                <a:gd name="connsiteX41" fmla="*/ 54549 w 2266526"/>
                <a:gd name="connsiteY41" fmla="*/ 1166949 h 1866007"/>
                <a:gd name="connsiteX42" fmla="*/ 28423 w 2266526"/>
                <a:gd name="connsiteY42" fmla="*/ 1071154 h 1866007"/>
                <a:gd name="connsiteX43" fmla="*/ 19714 w 2266526"/>
                <a:gd name="connsiteY43" fmla="*/ 1045029 h 1866007"/>
                <a:gd name="connsiteX44" fmla="*/ 11006 w 2266526"/>
                <a:gd name="connsiteY44" fmla="*/ 1018903 h 1866007"/>
                <a:gd name="connsiteX45" fmla="*/ 11006 w 2266526"/>
                <a:gd name="connsiteY45" fmla="*/ 783772 h 1866007"/>
                <a:gd name="connsiteX46" fmla="*/ 45840 w 2266526"/>
                <a:gd name="connsiteY46" fmla="*/ 705394 h 1866007"/>
                <a:gd name="connsiteX47" fmla="*/ 80674 w 2266526"/>
                <a:gd name="connsiteY47" fmla="*/ 583474 h 1866007"/>
                <a:gd name="connsiteX48" fmla="*/ 89383 w 2266526"/>
                <a:gd name="connsiteY48" fmla="*/ 557349 h 1866007"/>
                <a:gd name="connsiteX49" fmla="*/ 115509 w 2266526"/>
                <a:gd name="connsiteY49" fmla="*/ 452846 h 1866007"/>
                <a:gd name="connsiteX50" fmla="*/ 132926 w 2266526"/>
                <a:gd name="connsiteY50" fmla="*/ 400594 h 1866007"/>
                <a:gd name="connsiteX51" fmla="*/ 150343 w 2266526"/>
                <a:gd name="connsiteY51" fmla="*/ 374469 h 1866007"/>
                <a:gd name="connsiteX52" fmla="*/ 176469 w 2266526"/>
                <a:gd name="connsiteY52" fmla="*/ 322217 h 1866007"/>
                <a:gd name="connsiteX53" fmla="*/ 202594 w 2266526"/>
                <a:gd name="connsiteY53" fmla="*/ 304800 h 1866007"/>
                <a:gd name="connsiteX54" fmla="*/ 246137 w 2266526"/>
                <a:gd name="connsiteY54" fmla="*/ 269966 h 1866007"/>
                <a:gd name="connsiteX55" fmla="*/ 280972 w 2266526"/>
                <a:gd name="connsiteY55" fmla="*/ 226423 h 1866007"/>
                <a:gd name="connsiteX56" fmla="*/ 333223 w 2266526"/>
                <a:gd name="connsiteY56" fmla="*/ 191589 h 1866007"/>
                <a:gd name="connsiteX57" fmla="*/ 359349 w 2266526"/>
                <a:gd name="connsiteY57" fmla="*/ 174172 h 1866007"/>
                <a:gd name="connsiteX58" fmla="*/ 402892 w 2266526"/>
                <a:gd name="connsiteY58" fmla="*/ 139337 h 1866007"/>
                <a:gd name="connsiteX59" fmla="*/ 429017 w 2266526"/>
                <a:gd name="connsiteY59" fmla="*/ 130629 h 1866007"/>
                <a:gd name="connsiteX60" fmla="*/ 455143 w 2266526"/>
                <a:gd name="connsiteY60" fmla="*/ 113212 h 1866007"/>
                <a:gd name="connsiteX61" fmla="*/ 472560 w 2266526"/>
                <a:gd name="connsiteY61" fmla="*/ 95794 h 1866007"/>
                <a:gd name="connsiteX62" fmla="*/ 559646 w 2266526"/>
                <a:gd name="connsiteY62" fmla="*/ 87086 h 1866007"/>
                <a:gd name="connsiteX0" fmla="*/ 559646 w 2266526"/>
                <a:gd name="connsiteY0" fmla="*/ 87086 h 1866007"/>
                <a:gd name="connsiteX1" fmla="*/ 733817 w 2266526"/>
                <a:gd name="connsiteY1" fmla="*/ 60960 h 1866007"/>
                <a:gd name="connsiteX2" fmla="*/ 838320 w 2266526"/>
                <a:gd name="connsiteY2" fmla="*/ 26126 h 1866007"/>
                <a:gd name="connsiteX3" fmla="*/ 899280 w 2266526"/>
                <a:gd name="connsiteY3" fmla="*/ 8709 h 1866007"/>
                <a:gd name="connsiteX4" fmla="*/ 1282457 w 2266526"/>
                <a:gd name="connsiteY4" fmla="*/ 0 h 1866007"/>
                <a:gd name="connsiteX5" fmla="*/ 1456629 w 2266526"/>
                <a:gd name="connsiteY5" fmla="*/ 8709 h 1866007"/>
                <a:gd name="connsiteX6" fmla="*/ 1656382 w 2266526"/>
                <a:gd name="connsiteY6" fmla="*/ 71302 h 1866007"/>
                <a:gd name="connsiteX7" fmla="*/ 1854502 w 2266526"/>
                <a:gd name="connsiteY7" fmla="*/ 166007 h 1866007"/>
                <a:gd name="connsiteX8" fmla="*/ 1987852 w 2266526"/>
                <a:gd name="connsiteY8" fmla="*/ 269966 h 1866007"/>
                <a:gd name="connsiteX9" fmla="*/ 2101063 w 2266526"/>
                <a:gd name="connsiteY9" fmla="*/ 365760 h 1866007"/>
                <a:gd name="connsiteX10" fmla="*/ 2188149 w 2266526"/>
                <a:gd name="connsiteY10" fmla="*/ 487680 h 1866007"/>
                <a:gd name="connsiteX11" fmla="*/ 2249109 w 2266526"/>
                <a:gd name="connsiteY11" fmla="*/ 583474 h 1866007"/>
                <a:gd name="connsiteX12" fmla="*/ 2266526 w 2266526"/>
                <a:gd name="connsiteY12" fmla="*/ 836023 h 1866007"/>
                <a:gd name="connsiteX13" fmla="*/ 2222983 w 2266526"/>
                <a:gd name="connsiteY13" fmla="*/ 940526 h 1866007"/>
                <a:gd name="connsiteX14" fmla="*/ 2179440 w 2266526"/>
                <a:gd name="connsiteY14" fmla="*/ 1053737 h 1866007"/>
                <a:gd name="connsiteX15" fmla="*/ 2125012 w 2266526"/>
                <a:gd name="connsiteY15" fmla="*/ 1165860 h 1866007"/>
                <a:gd name="connsiteX16" fmla="*/ 2066229 w 2266526"/>
                <a:gd name="connsiteY16" fmla="*/ 1262743 h 1866007"/>
                <a:gd name="connsiteX17" fmla="*/ 2005269 w 2266526"/>
                <a:gd name="connsiteY17" fmla="*/ 1341120 h 1866007"/>
                <a:gd name="connsiteX18" fmla="*/ 1813680 w 2266526"/>
                <a:gd name="connsiteY18" fmla="*/ 1480457 h 1866007"/>
                <a:gd name="connsiteX19" fmla="*/ 1700469 w 2266526"/>
                <a:gd name="connsiteY19" fmla="*/ 1550126 h 1866007"/>
                <a:gd name="connsiteX20" fmla="*/ 1604674 w 2266526"/>
                <a:gd name="connsiteY20" fmla="*/ 1611086 h 1866007"/>
                <a:gd name="connsiteX21" fmla="*/ 1500172 w 2266526"/>
                <a:gd name="connsiteY21" fmla="*/ 1672046 h 1866007"/>
                <a:gd name="connsiteX22" fmla="*/ 1404377 w 2266526"/>
                <a:gd name="connsiteY22" fmla="*/ 1733006 h 1866007"/>
                <a:gd name="connsiteX23" fmla="*/ 1273749 w 2266526"/>
                <a:gd name="connsiteY23" fmla="*/ 1811383 h 1866007"/>
                <a:gd name="connsiteX24" fmla="*/ 942823 w 2266526"/>
                <a:gd name="connsiteY24" fmla="*/ 1846217 h 1866007"/>
                <a:gd name="connsiteX25" fmla="*/ 646732 w 2266526"/>
                <a:gd name="connsiteY25" fmla="*/ 1863634 h 1866007"/>
                <a:gd name="connsiteX26" fmla="*/ 568354 w 2266526"/>
                <a:gd name="connsiteY26" fmla="*/ 1793966 h 1866007"/>
                <a:gd name="connsiteX27" fmla="*/ 489977 w 2266526"/>
                <a:gd name="connsiteY27" fmla="*/ 1724297 h 1866007"/>
                <a:gd name="connsiteX28" fmla="*/ 437726 w 2266526"/>
                <a:gd name="connsiteY28" fmla="*/ 1706880 h 1866007"/>
                <a:gd name="connsiteX29" fmla="*/ 350640 w 2266526"/>
                <a:gd name="connsiteY29" fmla="*/ 1654629 h 1866007"/>
                <a:gd name="connsiteX30" fmla="*/ 272263 w 2266526"/>
                <a:gd name="connsiteY30" fmla="*/ 1611086 h 1866007"/>
                <a:gd name="connsiteX31" fmla="*/ 220012 w 2266526"/>
                <a:gd name="connsiteY31" fmla="*/ 1576252 h 1866007"/>
                <a:gd name="connsiteX32" fmla="*/ 202594 w 2266526"/>
                <a:gd name="connsiteY32" fmla="*/ 1558834 h 1866007"/>
                <a:gd name="connsiteX33" fmla="*/ 185177 w 2266526"/>
                <a:gd name="connsiteY33" fmla="*/ 1532709 h 1866007"/>
                <a:gd name="connsiteX34" fmla="*/ 159052 w 2266526"/>
                <a:gd name="connsiteY34" fmla="*/ 1515292 h 1866007"/>
                <a:gd name="connsiteX35" fmla="*/ 150343 w 2266526"/>
                <a:gd name="connsiteY35" fmla="*/ 1489166 h 1866007"/>
                <a:gd name="connsiteX36" fmla="*/ 115509 w 2266526"/>
                <a:gd name="connsiteY36" fmla="*/ 1410789 h 1866007"/>
                <a:gd name="connsiteX37" fmla="*/ 89383 w 2266526"/>
                <a:gd name="connsiteY37" fmla="*/ 1297577 h 1866007"/>
                <a:gd name="connsiteX38" fmla="*/ 80674 w 2266526"/>
                <a:gd name="connsiteY38" fmla="*/ 1271452 h 1866007"/>
                <a:gd name="connsiteX39" fmla="*/ 63257 w 2266526"/>
                <a:gd name="connsiteY39" fmla="*/ 1193074 h 1866007"/>
                <a:gd name="connsiteX40" fmla="*/ 54549 w 2266526"/>
                <a:gd name="connsiteY40" fmla="*/ 1166949 h 1866007"/>
                <a:gd name="connsiteX41" fmla="*/ 28423 w 2266526"/>
                <a:gd name="connsiteY41" fmla="*/ 1071154 h 1866007"/>
                <a:gd name="connsiteX42" fmla="*/ 19714 w 2266526"/>
                <a:gd name="connsiteY42" fmla="*/ 1045029 h 1866007"/>
                <a:gd name="connsiteX43" fmla="*/ 11006 w 2266526"/>
                <a:gd name="connsiteY43" fmla="*/ 1018903 h 1866007"/>
                <a:gd name="connsiteX44" fmla="*/ 11006 w 2266526"/>
                <a:gd name="connsiteY44" fmla="*/ 783772 h 1866007"/>
                <a:gd name="connsiteX45" fmla="*/ 45840 w 2266526"/>
                <a:gd name="connsiteY45" fmla="*/ 705394 h 1866007"/>
                <a:gd name="connsiteX46" fmla="*/ 80674 w 2266526"/>
                <a:gd name="connsiteY46" fmla="*/ 583474 h 1866007"/>
                <a:gd name="connsiteX47" fmla="*/ 89383 w 2266526"/>
                <a:gd name="connsiteY47" fmla="*/ 557349 h 1866007"/>
                <a:gd name="connsiteX48" fmla="*/ 115509 w 2266526"/>
                <a:gd name="connsiteY48" fmla="*/ 452846 h 1866007"/>
                <a:gd name="connsiteX49" fmla="*/ 132926 w 2266526"/>
                <a:gd name="connsiteY49" fmla="*/ 400594 h 1866007"/>
                <a:gd name="connsiteX50" fmla="*/ 150343 w 2266526"/>
                <a:gd name="connsiteY50" fmla="*/ 374469 h 1866007"/>
                <a:gd name="connsiteX51" fmla="*/ 176469 w 2266526"/>
                <a:gd name="connsiteY51" fmla="*/ 322217 h 1866007"/>
                <a:gd name="connsiteX52" fmla="*/ 202594 w 2266526"/>
                <a:gd name="connsiteY52" fmla="*/ 304800 h 1866007"/>
                <a:gd name="connsiteX53" fmla="*/ 246137 w 2266526"/>
                <a:gd name="connsiteY53" fmla="*/ 269966 h 1866007"/>
                <a:gd name="connsiteX54" fmla="*/ 280972 w 2266526"/>
                <a:gd name="connsiteY54" fmla="*/ 226423 h 1866007"/>
                <a:gd name="connsiteX55" fmla="*/ 333223 w 2266526"/>
                <a:gd name="connsiteY55" fmla="*/ 191589 h 1866007"/>
                <a:gd name="connsiteX56" fmla="*/ 359349 w 2266526"/>
                <a:gd name="connsiteY56" fmla="*/ 174172 h 1866007"/>
                <a:gd name="connsiteX57" fmla="*/ 402892 w 2266526"/>
                <a:gd name="connsiteY57" fmla="*/ 139337 h 1866007"/>
                <a:gd name="connsiteX58" fmla="*/ 429017 w 2266526"/>
                <a:gd name="connsiteY58" fmla="*/ 130629 h 1866007"/>
                <a:gd name="connsiteX59" fmla="*/ 455143 w 2266526"/>
                <a:gd name="connsiteY59" fmla="*/ 113212 h 1866007"/>
                <a:gd name="connsiteX60" fmla="*/ 472560 w 2266526"/>
                <a:gd name="connsiteY60" fmla="*/ 95794 h 1866007"/>
                <a:gd name="connsiteX61" fmla="*/ 559646 w 2266526"/>
                <a:gd name="connsiteY61" fmla="*/ 87086 h 1866007"/>
                <a:gd name="connsiteX0" fmla="*/ 559646 w 2266526"/>
                <a:gd name="connsiteY0" fmla="*/ 87086 h 1866007"/>
                <a:gd name="connsiteX1" fmla="*/ 733817 w 2266526"/>
                <a:gd name="connsiteY1" fmla="*/ 60960 h 1866007"/>
                <a:gd name="connsiteX2" fmla="*/ 838320 w 2266526"/>
                <a:gd name="connsiteY2" fmla="*/ 26126 h 1866007"/>
                <a:gd name="connsiteX3" fmla="*/ 899280 w 2266526"/>
                <a:gd name="connsiteY3" fmla="*/ 8709 h 1866007"/>
                <a:gd name="connsiteX4" fmla="*/ 1282457 w 2266526"/>
                <a:gd name="connsiteY4" fmla="*/ 0 h 1866007"/>
                <a:gd name="connsiteX5" fmla="*/ 1456629 w 2266526"/>
                <a:gd name="connsiteY5" fmla="*/ 8709 h 1866007"/>
                <a:gd name="connsiteX6" fmla="*/ 1656382 w 2266526"/>
                <a:gd name="connsiteY6" fmla="*/ 71302 h 1866007"/>
                <a:gd name="connsiteX7" fmla="*/ 1854502 w 2266526"/>
                <a:gd name="connsiteY7" fmla="*/ 166007 h 1866007"/>
                <a:gd name="connsiteX8" fmla="*/ 1987852 w 2266526"/>
                <a:gd name="connsiteY8" fmla="*/ 269966 h 1866007"/>
                <a:gd name="connsiteX9" fmla="*/ 2101063 w 2266526"/>
                <a:gd name="connsiteY9" fmla="*/ 365760 h 1866007"/>
                <a:gd name="connsiteX10" fmla="*/ 2188149 w 2266526"/>
                <a:gd name="connsiteY10" fmla="*/ 487680 h 1866007"/>
                <a:gd name="connsiteX11" fmla="*/ 2249109 w 2266526"/>
                <a:gd name="connsiteY11" fmla="*/ 583474 h 1866007"/>
                <a:gd name="connsiteX12" fmla="*/ 2266526 w 2266526"/>
                <a:gd name="connsiteY12" fmla="*/ 836023 h 1866007"/>
                <a:gd name="connsiteX13" fmla="*/ 2222983 w 2266526"/>
                <a:gd name="connsiteY13" fmla="*/ 940526 h 1866007"/>
                <a:gd name="connsiteX14" fmla="*/ 2179440 w 2266526"/>
                <a:gd name="connsiteY14" fmla="*/ 1053737 h 1866007"/>
                <a:gd name="connsiteX15" fmla="*/ 2125012 w 2266526"/>
                <a:gd name="connsiteY15" fmla="*/ 1165860 h 1866007"/>
                <a:gd name="connsiteX16" fmla="*/ 2066229 w 2266526"/>
                <a:gd name="connsiteY16" fmla="*/ 1262743 h 1866007"/>
                <a:gd name="connsiteX17" fmla="*/ 2005269 w 2266526"/>
                <a:gd name="connsiteY17" fmla="*/ 1341120 h 1866007"/>
                <a:gd name="connsiteX18" fmla="*/ 1813680 w 2266526"/>
                <a:gd name="connsiteY18" fmla="*/ 1480457 h 1866007"/>
                <a:gd name="connsiteX19" fmla="*/ 1700469 w 2266526"/>
                <a:gd name="connsiteY19" fmla="*/ 1550126 h 1866007"/>
                <a:gd name="connsiteX20" fmla="*/ 1604674 w 2266526"/>
                <a:gd name="connsiteY20" fmla="*/ 1611086 h 1866007"/>
                <a:gd name="connsiteX21" fmla="*/ 1500172 w 2266526"/>
                <a:gd name="connsiteY21" fmla="*/ 1672046 h 1866007"/>
                <a:gd name="connsiteX22" fmla="*/ 1404377 w 2266526"/>
                <a:gd name="connsiteY22" fmla="*/ 1733006 h 1866007"/>
                <a:gd name="connsiteX23" fmla="*/ 1273749 w 2266526"/>
                <a:gd name="connsiteY23" fmla="*/ 1811383 h 1866007"/>
                <a:gd name="connsiteX24" fmla="*/ 942823 w 2266526"/>
                <a:gd name="connsiteY24" fmla="*/ 1846217 h 1866007"/>
                <a:gd name="connsiteX25" fmla="*/ 646732 w 2266526"/>
                <a:gd name="connsiteY25" fmla="*/ 1863634 h 1866007"/>
                <a:gd name="connsiteX26" fmla="*/ 568354 w 2266526"/>
                <a:gd name="connsiteY26" fmla="*/ 1793966 h 1866007"/>
                <a:gd name="connsiteX27" fmla="*/ 489977 w 2266526"/>
                <a:gd name="connsiteY27" fmla="*/ 1724297 h 1866007"/>
                <a:gd name="connsiteX28" fmla="*/ 350640 w 2266526"/>
                <a:gd name="connsiteY28" fmla="*/ 1654629 h 1866007"/>
                <a:gd name="connsiteX29" fmla="*/ 272263 w 2266526"/>
                <a:gd name="connsiteY29" fmla="*/ 1611086 h 1866007"/>
                <a:gd name="connsiteX30" fmla="*/ 220012 w 2266526"/>
                <a:gd name="connsiteY30" fmla="*/ 1576252 h 1866007"/>
                <a:gd name="connsiteX31" fmla="*/ 202594 w 2266526"/>
                <a:gd name="connsiteY31" fmla="*/ 1558834 h 1866007"/>
                <a:gd name="connsiteX32" fmla="*/ 185177 w 2266526"/>
                <a:gd name="connsiteY32" fmla="*/ 1532709 h 1866007"/>
                <a:gd name="connsiteX33" fmla="*/ 159052 w 2266526"/>
                <a:gd name="connsiteY33" fmla="*/ 1515292 h 1866007"/>
                <a:gd name="connsiteX34" fmla="*/ 150343 w 2266526"/>
                <a:gd name="connsiteY34" fmla="*/ 1489166 h 1866007"/>
                <a:gd name="connsiteX35" fmla="*/ 115509 w 2266526"/>
                <a:gd name="connsiteY35" fmla="*/ 1410789 h 1866007"/>
                <a:gd name="connsiteX36" fmla="*/ 89383 w 2266526"/>
                <a:gd name="connsiteY36" fmla="*/ 1297577 h 1866007"/>
                <a:gd name="connsiteX37" fmla="*/ 80674 w 2266526"/>
                <a:gd name="connsiteY37" fmla="*/ 1271452 h 1866007"/>
                <a:gd name="connsiteX38" fmla="*/ 63257 w 2266526"/>
                <a:gd name="connsiteY38" fmla="*/ 1193074 h 1866007"/>
                <a:gd name="connsiteX39" fmla="*/ 54549 w 2266526"/>
                <a:gd name="connsiteY39" fmla="*/ 1166949 h 1866007"/>
                <a:gd name="connsiteX40" fmla="*/ 28423 w 2266526"/>
                <a:gd name="connsiteY40" fmla="*/ 1071154 h 1866007"/>
                <a:gd name="connsiteX41" fmla="*/ 19714 w 2266526"/>
                <a:gd name="connsiteY41" fmla="*/ 1045029 h 1866007"/>
                <a:gd name="connsiteX42" fmla="*/ 11006 w 2266526"/>
                <a:gd name="connsiteY42" fmla="*/ 1018903 h 1866007"/>
                <a:gd name="connsiteX43" fmla="*/ 11006 w 2266526"/>
                <a:gd name="connsiteY43" fmla="*/ 783772 h 1866007"/>
                <a:gd name="connsiteX44" fmla="*/ 45840 w 2266526"/>
                <a:gd name="connsiteY44" fmla="*/ 705394 h 1866007"/>
                <a:gd name="connsiteX45" fmla="*/ 80674 w 2266526"/>
                <a:gd name="connsiteY45" fmla="*/ 583474 h 1866007"/>
                <a:gd name="connsiteX46" fmla="*/ 89383 w 2266526"/>
                <a:gd name="connsiteY46" fmla="*/ 557349 h 1866007"/>
                <a:gd name="connsiteX47" fmla="*/ 115509 w 2266526"/>
                <a:gd name="connsiteY47" fmla="*/ 452846 h 1866007"/>
                <a:gd name="connsiteX48" fmla="*/ 132926 w 2266526"/>
                <a:gd name="connsiteY48" fmla="*/ 400594 h 1866007"/>
                <a:gd name="connsiteX49" fmla="*/ 150343 w 2266526"/>
                <a:gd name="connsiteY49" fmla="*/ 374469 h 1866007"/>
                <a:gd name="connsiteX50" fmla="*/ 176469 w 2266526"/>
                <a:gd name="connsiteY50" fmla="*/ 322217 h 1866007"/>
                <a:gd name="connsiteX51" fmla="*/ 202594 w 2266526"/>
                <a:gd name="connsiteY51" fmla="*/ 304800 h 1866007"/>
                <a:gd name="connsiteX52" fmla="*/ 246137 w 2266526"/>
                <a:gd name="connsiteY52" fmla="*/ 269966 h 1866007"/>
                <a:gd name="connsiteX53" fmla="*/ 280972 w 2266526"/>
                <a:gd name="connsiteY53" fmla="*/ 226423 h 1866007"/>
                <a:gd name="connsiteX54" fmla="*/ 333223 w 2266526"/>
                <a:gd name="connsiteY54" fmla="*/ 191589 h 1866007"/>
                <a:gd name="connsiteX55" fmla="*/ 359349 w 2266526"/>
                <a:gd name="connsiteY55" fmla="*/ 174172 h 1866007"/>
                <a:gd name="connsiteX56" fmla="*/ 402892 w 2266526"/>
                <a:gd name="connsiteY56" fmla="*/ 139337 h 1866007"/>
                <a:gd name="connsiteX57" fmla="*/ 429017 w 2266526"/>
                <a:gd name="connsiteY57" fmla="*/ 130629 h 1866007"/>
                <a:gd name="connsiteX58" fmla="*/ 455143 w 2266526"/>
                <a:gd name="connsiteY58" fmla="*/ 113212 h 1866007"/>
                <a:gd name="connsiteX59" fmla="*/ 472560 w 2266526"/>
                <a:gd name="connsiteY59" fmla="*/ 95794 h 1866007"/>
                <a:gd name="connsiteX60" fmla="*/ 559646 w 2266526"/>
                <a:gd name="connsiteY60" fmla="*/ 87086 h 1866007"/>
                <a:gd name="connsiteX0" fmla="*/ 559646 w 2266526"/>
                <a:gd name="connsiteY0" fmla="*/ 87086 h 1866007"/>
                <a:gd name="connsiteX1" fmla="*/ 733817 w 2266526"/>
                <a:gd name="connsiteY1" fmla="*/ 60960 h 1866007"/>
                <a:gd name="connsiteX2" fmla="*/ 838320 w 2266526"/>
                <a:gd name="connsiteY2" fmla="*/ 26126 h 1866007"/>
                <a:gd name="connsiteX3" fmla="*/ 899280 w 2266526"/>
                <a:gd name="connsiteY3" fmla="*/ 8709 h 1866007"/>
                <a:gd name="connsiteX4" fmla="*/ 1282457 w 2266526"/>
                <a:gd name="connsiteY4" fmla="*/ 0 h 1866007"/>
                <a:gd name="connsiteX5" fmla="*/ 1456629 w 2266526"/>
                <a:gd name="connsiteY5" fmla="*/ 8709 h 1866007"/>
                <a:gd name="connsiteX6" fmla="*/ 1656382 w 2266526"/>
                <a:gd name="connsiteY6" fmla="*/ 71302 h 1866007"/>
                <a:gd name="connsiteX7" fmla="*/ 1854502 w 2266526"/>
                <a:gd name="connsiteY7" fmla="*/ 166007 h 1866007"/>
                <a:gd name="connsiteX8" fmla="*/ 1987852 w 2266526"/>
                <a:gd name="connsiteY8" fmla="*/ 269966 h 1866007"/>
                <a:gd name="connsiteX9" fmla="*/ 2101063 w 2266526"/>
                <a:gd name="connsiteY9" fmla="*/ 365760 h 1866007"/>
                <a:gd name="connsiteX10" fmla="*/ 2188149 w 2266526"/>
                <a:gd name="connsiteY10" fmla="*/ 487680 h 1866007"/>
                <a:gd name="connsiteX11" fmla="*/ 2249109 w 2266526"/>
                <a:gd name="connsiteY11" fmla="*/ 583474 h 1866007"/>
                <a:gd name="connsiteX12" fmla="*/ 2266526 w 2266526"/>
                <a:gd name="connsiteY12" fmla="*/ 836023 h 1866007"/>
                <a:gd name="connsiteX13" fmla="*/ 2222983 w 2266526"/>
                <a:gd name="connsiteY13" fmla="*/ 940526 h 1866007"/>
                <a:gd name="connsiteX14" fmla="*/ 2179440 w 2266526"/>
                <a:gd name="connsiteY14" fmla="*/ 1053737 h 1866007"/>
                <a:gd name="connsiteX15" fmla="*/ 2125012 w 2266526"/>
                <a:gd name="connsiteY15" fmla="*/ 1165860 h 1866007"/>
                <a:gd name="connsiteX16" fmla="*/ 2066229 w 2266526"/>
                <a:gd name="connsiteY16" fmla="*/ 1262743 h 1866007"/>
                <a:gd name="connsiteX17" fmla="*/ 2005269 w 2266526"/>
                <a:gd name="connsiteY17" fmla="*/ 1341120 h 1866007"/>
                <a:gd name="connsiteX18" fmla="*/ 1813680 w 2266526"/>
                <a:gd name="connsiteY18" fmla="*/ 1480457 h 1866007"/>
                <a:gd name="connsiteX19" fmla="*/ 1700469 w 2266526"/>
                <a:gd name="connsiteY19" fmla="*/ 1550126 h 1866007"/>
                <a:gd name="connsiteX20" fmla="*/ 1604674 w 2266526"/>
                <a:gd name="connsiteY20" fmla="*/ 1611086 h 1866007"/>
                <a:gd name="connsiteX21" fmla="*/ 1500172 w 2266526"/>
                <a:gd name="connsiteY21" fmla="*/ 1672046 h 1866007"/>
                <a:gd name="connsiteX22" fmla="*/ 1404377 w 2266526"/>
                <a:gd name="connsiteY22" fmla="*/ 1733006 h 1866007"/>
                <a:gd name="connsiteX23" fmla="*/ 1273749 w 2266526"/>
                <a:gd name="connsiteY23" fmla="*/ 1811383 h 1866007"/>
                <a:gd name="connsiteX24" fmla="*/ 942823 w 2266526"/>
                <a:gd name="connsiteY24" fmla="*/ 1846217 h 1866007"/>
                <a:gd name="connsiteX25" fmla="*/ 646732 w 2266526"/>
                <a:gd name="connsiteY25" fmla="*/ 1863634 h 1866007"/>
                <a:gd name="connsiteX26" fmla="*/ 568354 w 2266526"/>
                <a:gd name="connsiteY26" fmla="*/ 1793966 h 1866007"/>
                <a:gd name="connsiteX27" fmla="*/ 350640 w 2266526"/>
                <a:gd name="connsiteY27" fmla="*/ 1654629 h 1866007"/>
                <a:gd name="connsiteX28" fmla="*/ 272263 w 2266526"/>
                <a:gd name="connsiteY28" fmla="*/ 1611086 h 1866007"/>
                <a:gd name="connsiteX29" fmla="*/ 220012 w 2266526"/>
                <a:gd name="connsiteY29" fmla="*/ 1576252 h 1866007"/>
                <a:gd name="connsiteX30" fmla="*/ 202594 w 2266526"/>
                <a:gd name="connsiteY30" fmla="*/ 1558834 h 1866007"/>
                <a:gd name="connsiteX31" fmla="*/ 185177 w 2266526"/>
                <a:gd name="connsiteY31" fmla="*/ 1532709 h 1866007"/>
                <a:gd name="connsiteX32" fmla="*/ 159052 w 2266526"/>
                <a:gd name="connsiteY32" fmla="*/ 1515292 h 1866007"/>
                <a:gd name="connsiteX33" fmla="*/ 150343 w 2266526"/>
                <a:gd name="connsiteY33" fmla="*/ 1489166 h 1866007"/>
                <a:gd name="connsiteX34" fmla="*/ 115509 w 2266526"/>
                <a:gd name="connsiteY34" fmla="*/ 1410789 h 1866007"/>
                <a:gd name="connsiteX35" fmla="*/ 89383 w 2266526"/>
                <a:gd name="connsiteY35" fmla="*/ 1297577 h 1866007"/>
                <a:gd name="connsiteX36" fmla="*/ 80674 w 2266526"/>
                <a:gd name="connsiteY36" fmla="*/ 1271452 h 1866007"/>
                <a:gd name="connsiteX37" fmla="*/ 63257 w 2266526"/>
                <a:gd name="connsiteY37" fmla="*/ 1193074 h 1866007"/>
                <a:gd name="connsiteX38" fmla="*/ 54549 w 2266526"/>
                <a:gd name="connsiteY38" fmla="*/ 1166949 h 1866007"/>
                <a:gd name="connsiteX39" fmla="*/ 28423 w 2266526"/>
                <a:gd name="connsiteY39" fmla="*/ 1071154 h 1866007"/>
                <a:gd name="connsiteX40" fmla="*/ 19714 w 2266526"/>
                <a:gd name="connsiteY40" fmla="*/ 1045029 h 1866007"/>
                <a:gd name="connsiteX41" fmla="*/ 11006 w 2266526"/>
                <a:gd name="connsiteY41" fmla="*/ 1018903 h 1866007"/>
                <a:gd name="connsiteX42" fmla="*/ 11006 w 2266526"/>
                <a:gd name="connsiteY42" fmla="*/ 783772 h 1866007"/>
                <a:gd name="connsiteX43" fmla="*/ 45840 w 2266526"/>
                <a:gd name="connsiteY43" fmla="*/ 705394 h 1866007"/>
                <a:gd name="connsiteX44" fmla="*/ 80674 w 2266526"/>
                <a:gd name="connsiteY44" fmla="*/ 583474 h 1866007"/>
                <a:gd name="connsiteX45" fmla="*/ 89383 w 2266526"/>
                <a:gd name="connsiteY45" fmla="*/ 557349 h 1866007"/>
                <a:gd name="connsiteX46" fmla="*/ 115509 w 2266526"/>
                <a:gd name="connsiteY46" fmla="*/ 452846 h 1866007"/>
                <a:gd name="connsiteX47" fmla="*/ 132926 w 2266526"/>
                <a:gd name="connsiteY47" fmla="*/ 400594 h 1866007"/>
                <a:gd name="connsiteX48" fmla="*/ 150343 w 2266526"/>
                <a:gd name="connsiteY48" fmla="*/ 374469 h 1866007"/>
                <a:gd name="connsiteX49" fmla="*/ 176469 w 2266526"/>
                <a:gd name="connsiteY49" fmla="*/ 322217 h 1866007"/>
                <a:gd name="connsiteX50" fmla="*/ 202594 w 2266526"/>
                <a:gd name="connsiteY50" fmla="*/ 304800 h 1866007"/>
                <a:gd name="connsiteX51" fmla="*/ 246137 w 2266526"/>
                <a:gd name="connsiteY51" fmla="*/ 269966 h 1866007"/>
                <a:gd name="connsiteX52" fmla="*/ 280972 w 2266526"/>
                <a:gd name="connsiteY52" fmla="*/ 226423 h 1866007"/>
                <a:gd name="connsiteX53" fmla="*/ 333223 w 2266526"/>
                <a:gd name="connsiteY53" fmla="*/ 191589 h 1866007"/>
                <a:gd name="connsiteX54" fmla="*/ 359349 w 2266526"/>
                <a:gd name="connsiteY54" fmla="*/ 174172 h 1866007"/>
                <a:gd name="connsiteX55" fmla="*/ 402892 w 2266526"/>
                <a:gd name="connsiteY55" fmla="*/ 139337 h 1866007"/>
                <a:gd name="connsiteX56" fmla="*/ 429017 w 2266526"/>
                <a:gd name="connsiteY56" fmla="*/ 130629 h 1866007"/>
                <a:gd name="connsiteX57" fmla="*/ 455143 w 2266526"/>
                <a:gd name="connsiteY57" fmla="*/ 113212 h 1866007"/>
                <a:gd name="connsiteX58" fmla="*/ 472560 w 2266526"/>
                <a:gd name="connsiteY58" fmla="*/ 95794 h 1866007"/>
                <a:gd name="connsiteX59" fmla="*/ 559646 w 2266526"/>
                <a:gd name="connsiteY59" fmla="*/ 87086 h 1866007"/>
                <a:gd name="connsiteX0" fmla="*/ 559646 w 2266526"/>
                <a:gd name="connsiteY0" fmla="*/ 87086 h 1866007"/>
                <a:gd name="connsiteX1" fmla="*/ 733817 w 2266526"/>
                <a:gd name="connsiteY1" fmla="*/ 60960 h 1866007"/>
                <a:gd name="connsiteX2" fmla="*/ 838320 w 2266526"/>
                <a:gd name="connsiteY2" fmla="*/ 26126 h 1866007"/>
                <a:gd name="connsiteX3" fmla="*/ 899280 w 2266526"/>
                <a:gd name="connsiteY3" fmla="*/ 8709 h 1866007"/>
                <a:gd name="connsiteX4" fmla="*/ 1282457 w 2266526"/>
                <a:gd name="connsiteY4" fmla="*/ 0 h 1866007"/>
                <a:gd name="connsiteX5" fmla="*/ 1456629 w 2266526"/>
                <a:gd name="connsiteY5" fmla="*/ 8709 h 1866007"/>
                <a:gd name="connsiteX6" fmla="*/ 1656382 w 2266526"/>
                <a:gd name="connsiteY6" fmla="*/ 71302 h 1866007"/>
                <a:gd name="connsiteX7" fmla="*/ 1854502 w 2266526"/>
                <a:gd name="connsiteY7" fmla="*/ 166007 h 1866007"/>
                <a:gd name="connsiteX8" fmla="*/ 1987852 w 2266526"/>
                <a:gd name="connsiteY8" fmla="*/ 269966 h 1866007"/>
                <a:gd name="connsiteX9" fmla="*/ 2101063 w 2266526"/>
                <a:gd name="connsiteY9" fmla="*/ 365760 h 1866007"/>
                <a:gd name="connsiteX10" fmla="*/ 2188149 w 2266526"/>
                <a:gd name="connsiteY10" fmla="*/ 487680 h 1866007"/>
                <a:gd name="connsiteX11" fmla="*/ 2249109 w 2266526"/>
                <a:gd name="connsiteY11" fmla="*/ 583474 h 1866007"/>
                <a:gd name="connsiteX12" fmla="*/ 2266526 w 2266526"/>
                <a:gd name="connsiteY12" fmla="*/ 836023 h 1866007"/>
                <a:gd name="connsiteX13" fmla="*/ 2222983 w 2266526"/>
                <a:gd name="connsiteY13" fmla="*/ 940526 h 1866007"/>
                <a:gd name="connsiteX14" fmla="*/ 2179440 w 2266526"/>
                <a:gd name="connsiteY14" fmla="*/ 1053737 h 1866007"/>
                <a:gd name="connsiteX15" fmla="*/ 2125012 w 2266526"/>
                <a:gd name="connsiteY15" fmla="*/ 1165860 h 1866007"/>
                <a:gd name="connsiteX16" fmla="*/ 2066229 w 2266526"/>
                <a:gd name="connsiteY16" fmla="*/ 1262743 h 1866007"/>
                <a:gd name="connsiteX17" fmla="*/ 2005269 w 2266526"/>
                <a:gd name="connsiteY17" fmla="*/ 1341120 h 1866007"/>
                <a:gd name="connsiteX18" fmla="*/ 1813680 w 2266526"/>
                <a:gd name="connsiteY18" fmla="*/ 1480457 h 1866007"/>
                <a:gd name="connsiteX19" fmla="*/ 1700469 w 2266526"/>
                <a:gd name="connsiteY19" fmla="*/ 1550126 h 1866007"/>
                <a:gd name="connsiteX20" fmla="*/ 1604674 w 2266526"/>
                <a:gd name="connsiteY20" fmla="*/ 1611086 h 1866007"/>
                <a:gd name="connsiteX21" fmla="*/ 1500172 w 2266526"/>
                <a:gd name="connsiteY21" fmla="*/ 1672046 h 1866007"/>
                <a:gd name="connsiteX22" fmla="*/ 1404377 w 2266526"/>
                <a:gd name="connsiteY22" fmla="*/ 1733006 h 1866007"/>
                <a:gd name="connsiteX23" fmla="*/ 1273749 w 2266526"/>
                <a:gd name="connsiteY23" fmla="*/ 1811383 h 1866007"/>
                <a:gd name="connsiteX24" fmla="*/ 942823 w 2266526"/>
                <a:gd name="connsiteY24" fmla="*/ 1846217 h 1866007"/>
                <a:gd name="connsiteX25" fmla="*/ 646732 w 2266526"/>
                <a:gd name="connsiteY25" fmla="*/ 1863634 h 1866007"/>
                <a:gd name="connsiteX26" fmla="*/ 568354 w 2266526"/>
                <a:gd name="connsiteY26" fmla="*/ 1793966 h 1866007"/>
                <a:gd name="connsiteX27" fmla="*/ 350640 w 2266526"/>
                <a:gd name="connsiteY27" fmla="*/ 1654629 h 1866007"/>
                <a:gd name="connsiteX28" fmla="*/ 272263 w 2266526"/>
                <a:gd name="connsiteY28" fmla="*/ 1611086 h 1866007"/>
                <a:gd name="connsiteX29" fmla="*/ 220012 w 2266526"/>
                <a:gd name="connsiteY29" fmla="*/ 1576252 h 1866007"/>
                <a:gd name="connsiteX30" fmla="*/ 185177 w 2266526"/>
                <a:gd name="connsiteY30" fmla="*/ 1532709 h 1866007"/>
                <a:gd name="connsiteX31" fmla="*/ 159052 w 2266526"/>
                <a:gd name="connsiteY31" fmla="*/ 1515292 h 1866007"/>
                <a:gd name="connsiteX32" fmla="*/ 150343 w 2266526"/>
                <a:gd name="connsiteY32" fmla="*/ 1489166 h 1866007"/>
                <a:gd name="connsiteX33" fmla="*/ 115509 w 2266526"/>
                <a:gd name="connsiteY33" fmla="*/ 1410789 h 1866007"/>
                <a:gd name="connsiteX34" fmla="*/ 89383 w 2266526"/>
                <a:gd name="connsiteY34" fmla="*/ 1297577 h 1866007"/>
                <a:gd name="connsiteX35" fmla="*/ 80674 w 2266526"/>
                <a:gd name="connsiteY35" fmla="*/ 1271452 h 1866007"/>
                <a:gd name="connsiteX36" fmla="*/ 63257 w 2266526"/>
                <a:gd name="connsiteY36" fmla="*/ 1193074 h 1866007"/>
                <a:gd name="connsiteX37" fmla="*/ 54549 w 2266526"/>
                <a:gd name="connsiteY37" fmla="*/ 1166949 h 1866007"/>
                <a:gd name="connsiteX38" fmla="*/ 28423 w 2266526"/>
                <a:gd name="connsiteY38" fmla="*/ 1071154 h 1866007"/>
                <a:gd name="connsiteX39" fmla="*/ 19714 w 2266526"/>
                <a:gd name="connsiteY39" fmla="*/ 1045029 h 1866007"/>
                <a:gd name="connsiteX40" fmla="*/ 11006 w 2266526"/>
                <a:gd name="connsiteY40" fmla="*/ 1018903 h 1866007"/>
                <a:gd name="connsiteX41" fmla="*/ 11006 w 2266526"/>
                <a:gd name="connsiteY41" fmla="*/ 783772 h 1866007"/>
                <a:gd name="connsiteX42" fmla="*/ 45840 w 2266526"/>
                <a:gd name="connsiteY42" fmla="*/ 705394 h 1866007"/>
                <a:gd name="connsiteX43" fmla="*/ 80674 w 2266526"/>
                <a:gd name="connsiteY43" fmla="*/ 583474 h 1866007"/>
                <a:gd name="connsiteX44" fmla="*/ 89383 w 2266526"/>
                <a:gd name="connsiteY44" fmla="*/ 557349 h 1866007"/>
                <a:gd name="connsiteX45" fmla="*/ 115509 w 2266526"/>
                <a:gd name="connsiteY45" fmla="*/ 452846 h 1866007"/>
                <a:gd name="connsiteX46" fmla="*/ 132926 w 2266526"/>
                <a:gd name="connsiteY46" fmla="*/ 400594 h 1866007"/>
                <a:gd name="connsiteX47" fmla="*/ 150343 w 2266526"/>
                <a:gd name="connsiteY47" fmla="*/ 374469 h 1866007"/>
                <a:gd name="connsiteX48" fmla="*/ 176469 w 2266526"/>
                <a:gd name="connsiteY48" fmla="*/ 322217 h 1866007"/>
                <a:gd name="connsiteX49" fmla="*/ 202594 w 2266526"/>
                <a:gd name="connsiteY49" fmla="*/ 304800 h 1866007"/>
                <a:gd name="connsiteX50" fmla="*/ 246137 w 2266526"/>
                <a:gd name="connsiteY50" fmla="*/ 269966 h 1866007"/>
                <a:gd name="connsiteX51" fmla="*/ 280972 w 2266526"/>
                <a:gd name="connsiteY51" fmla="*/ 226423 h 1866007"/>
                <a:gd name="connsiteX52" fmla="*/ 333223 w 2266526"/>
                <a:gd name="connsiteY52" fmla="*/ 191589 h 1866007"/>
                <a:gd name="connsiteX53" fmla="*/ 359349 w 2266526"/>
                <a:gd name="connsiteY53" fmla="*/ 174172 h 1866007"/>
                <a:gd name="connsiteX54" fmla="*/ 402892 w 2266526"/>
                <a:gd name="connsiteY54" fmla="*/ 139337 h 1866007"/>
                <a:gd name="connsiteX55" fmla="*/ 429017 w 2266526"/>
                <a:gd name="connsiteY55" fmla="*/ 130629 h 1866007"/>
                <a:gd name="connsiteX56" fmla="*/ 455143 w 2266526"/>
                <a:gd name="connsiteY56" fmla="*/ 113212 h 1866007"/>
                <a:gd name="connsiteX57" fmla="*/ 472560 w 2266526"/>
                <a:gd name="connsiteY57" fmla="*/ 95794 h 1866007"/>
                <a:gd name="connsiteX58" fmla="*/ 559646 w 2266526"/>
                <a:gd name="connsiteY58" fmla="*/ 87086 h 1866007"/>
                <a:gd name="connsiteX0" fmla="*/ 559646 w 2266526"/>
                <a:gd name="connsiteY0" fmla="*/ 87086 h 1866007"/>
                <a:gd name="connsiteX1" fmla="*/ 733817 w 2266526"/>
                <a:gd name="connsiteY1" fmla="*/ 60960 h 1866007"/>
                <a:gd name="connsiteX2" fmla="*/ 838320 w 2266526"/>
                <a:gd name="connsiteY2" fmla="*/ 26126 h 1866007"/>
                <a:gd name="connsiteX3" fmla="*/ 899280 w 2266526"/>
                <a:gd name="connsiteY3" fmla="*/ 8709 h 1866007"/>
                <a:gd name="connsiteX4" fmla="*/ 1282457 w 2266526"/>
                <a:gd name="connsiteY4" fmla="*/ 0 h 1866007"/>
                <a:gd name="connsiteX5" fmla="*/ 1456629 w 2266526"/>
                <a:gd name="connsiteY5" fmla="*/ 8709 h 1866007"/>
                <a:gd name="connsiteX6" fmla="*/ 1656382 w 2266526"/>
                <a:gd name="connsiteY6" fmla="*/ 71302 h 1866007"/>
                <a:gd name="connsiteX7" fmla="*/ 1854502 w 2266526"/>
                <a:gd name="connsiteY7" fmla="*/ 166007 h 1866007"/>
                <a:gd name="connsiteX8" fmla="*/ 1987852 w 2266526"/>
                <a:gd name="connsiteY8" fmla="*/ 269966 h 1866007"/>
                <a:gd name="connsiteX9" fmla="*/ 2101063 w 2266526"/>
                <a:gd name="connsiteY9" fmla="*/ 365760 h 1866007"/>
                <a:gd name="connsiteX10" fmla="*/ 2188149 w 2266526"/>
                <a:gd name="connsiteY10" fmla="*/ 487680 h 1866007"/>
                <a:gd name="connsiteX11" fmla="*/ 2249109 w 2266526"/>
                <a:gd name="connsiteY11" fmla="*/ 583474 h 1866007"/>
                <a:gd name="connsiteX12" fmla="*/ 2266526 w 2266526"/>
                <a:gd name="connsiteY12" fmla="*/ 836023 h 1866007"/>
                <a:gd name="connsiteX13" fmla="*/ 2222983 w 2266526"/>
                <a:gd name="connsiteY13" fmla="*/ 940526 h 1866007"/>
                <a:gd name="connsiteX14" fmla="*/ 2179440 w 2266526"/>
                <a:gd name="connsiteY14" fmla="*/ 1053737 h 1866007"/>
                <a:gd name="connsiteX15" fmla="*/ 2125012 w 2266526"/>
                <a:gd name="connsiteY15" fmla="*/ 1165860 h 1866007"/>
                <a:gd name="connsiteX16" fmla="*/ 2066229 w 2266526"/>
                <a:gd name="connsiteY16" fmla="*/ 1262743 h 1866007"/>
                <a:gd name="connsiteX17" fmla="*/ 2005269 w 2266526"/>
                <a:gd name="connsiteY17" fmla="*/ 1341120 h 1866007"/>
                <a:gd name="connsiteX18" fmla="*/ 1813680 w 2266526"/>
                <a:gd name="connsiteY18" fmla="*/ 1480457 h 1866007"/>
                <a:gd name="connsiteX19" fmla="*/ 1700469 w 2266526"/>
                <a:gd name="connsiteY19" fmla="*/ 1550126 h 1866007"/>
                <a:gd name="connsiteX20" fmla="*/ 1604674 w 2266526"/>
                <a:gd name="connsiteY20" fmla="*/ 1611086 h 1866007"/>
                <a:gd name="connsiteX21" fmla="*/ 1500172 w 2266526"/>
                <a:gd name="connsiteY21" fmla="*/ 1672046 h 1866007"/>
                <a:gd name="connsiteX22" fmla="*/ 1404377 w 2266526"/>
                <a:gd name="connsiteY22" fmla="*/ 1733006 h 1866007"/>
                <a:gd name="connsiteX23" fmla="*/ 1273749 w 2266526"/>
                <a:gd name="connsiteY23" fmla="*/ 1811383 h 1866007"/>
                <a:gd name="connsiteX24" fmla="*/ 942823 w 2266526"/>
                <a:gd name="connsiteY24" fmla="*/ 1846217 h 1866007"/>
                <a:gd name="connsiteX25" fmla="*/ 646732 w 2266526"/>
                <a:gd name="connsiteY25" fmla="*/ 1863634 h 1866007"/>
                <a:gd name="connsiteX26" fmla="*/ 568354 w 2266526"/>
                <a:gd name="connsiteY26" fmla="*/ 1793966 h 1866007"/>
                <a:gd name="connsiteX27" fmla="*/ 350640 w 2266526"/>
                <a:gd name="connsiteY27" fmla="*/ 1654629 h 1866007"/>
                <a:gd name="connsiteX28" fmla="*/ 272263 w 2266526"/>
                <a:gd name="connsiteY28" fmla="*/ 1611086 h 1866007"/>
                <a:gd name="connsiteX29" fmla="*/ 220012 w 2266526"/>
                <a:gd name="connsiteY29" fmla="*/ 1576252 h 1866007"/>
                <a:gd name="connsiteX30" fmla="*/ 185177 w 2266526"/>
                <a:gd name="connsiteY30" fmla="*/ 1532709 h 1866007"/>
                <a:gd name="connsiteX31" fmla="*/ 150343 w 2266526"/>
                <a:gd name="connsiteY31" fmla="*/ 1489166 h 1866007"/>
                <a:gd name="connsiteX32" fmla="*/ 115509 w 2266526"/>
                <a:gd name="connsiteY32" fmla="*/ 1410789 h 1866007"/>
                <a:gd name="connsiteX33" fmla="*/ 89383 w 2266526"/>
                <a:gd name="connsiteY33" fmla="*/ 1297577 h 1866007"/>
                <a:gd name="connsiteX34" fmla="*/ 80674 w 2266526"/>
                <a:gd name="connsiteY34" fmla="*/ 1271452 h 1866007"/>
                <a:gd name="connsiteX35" fmla="*/ 63257 w 2266526"/>
                <a:gd name="connsiteY35" fmla="*/ 1193074 h 1866007"/>
                <a:gd name="connsiteX36" fmla="*/ 54549 w 2266526"/>
                <a:gd name="connsiteY36" fmla="*/ 1166949 h 1866007"/>
                <a:gd name="connsiteX37" fmla="*/ 28423 w 2266526"/>
                <a:gd name="connsiteY37" fmla="*/ 1071154 h 1866007"/>
                <a:gd name="connsiteX38" fmla="*/ 19714 w 2266526"/>
                <a:gd name="connsiteY38" fmla="*/ 1045029 h 1866007"/>
                <a:gd name="connsiteX39" fmla="*/ 11006 w 2266526"/>
                <a:gd name="connsiteY39" fmla="*/ 1018903 h 1866007"/>
                <a:gd name="connsiteX40" fmla="*/ 11006 w 2266526"/>
                <a:gd name="connsiteY40" fmla="*/ 783772 h 1866007"/>
                <a:gd name="connsiteX41" fmla="*/ 45840 w 2266526"/>
                <a:gd name="connsiteY41" fmla="*/ 705394 h 1866007"/>
                <a:gd name="connsiteX42" fmla="*/ 80674 w 2266526"/>
                <a:gd name="connsiteY42" fmla="*/ 583474 h 1866007"/>
                <a:gd name="connsiteX43" fmla="*/ 89383 w 2266526"/>
                <a:gd name="connsiteY43" fmla="*/ 557349 h 1866007"/>
                <a:gd name="connsiteX44" fmla="*/ 115509 w 2266526"/>
                <a:gd name="connsiteY44" fmla="*/ 452846 h 1866007"/>
                <a:gd name="connsiteX45" fmla="*/ 132926 w 2266526"/>
                <a:gd name="connsiteY45" fmla="*/ 400594 h 1866007"/>
                <a:gd name="connsiteX46" fmla="*/ 150343 w 2266526"/>
                <a:gd name="connsiteY46" fmla="*/ 374469 h 1866007"/>
                <a:gd name="connsiteX47" fmla="*/ 176469 w 2266526"/>
                <a:gd name="connsiteY47" fmla="*/ 322217 h 1866007"/>
                <a:gd name="connsiteX48" fmla="*/ 202594 w 2266526"/>
                <a:gd name="connsiteY48" fmla="*/ 304800 h 1866007"/>
                <a:gd name="connsiteX49" fmla="*/ 246137 w 2266526"/>
                <a:gd name="connsiteY49" fmla="*/ 269966 h 1866007"/>
                <a:gd name="connsiteX50" fmla="*/ 280972 w 2266526"/>
                <a:gd name="connsiteY50" fmla="*/ 226423 h 1866007"/>
                <a:gd name="connsiteX51" fmla="*/ 333223 w 2266526"/>
                <a:gd name="connsiteY51" fmla="*/ 191589 h 1866007"/>
                <a:gd name="connsiteX52" fmla="*/ 359349 w 2266526"/>
                <a:gd name="connsiteY52" fmla="*/ 174172 h 1866007"/>
                <a:gd name="connsiteX53" fmla="*/ 402892 w 2266526"/>
                <a:gd name="connsiteY53" fmla="*/ 139337 h 1866007"/>
                <a:gd name="connsiteX54" fmla="*/ 429017 w 2266526"/>
                <a:gd name="connsiteY54" fmla="*/ 130629 h 1866007"/>
                <a:gd name="connsiteX55" fmla="*/ 455143 w 2266526"/>
                <a:gd name="connsiteY55" fmla="*/ 113212 h 1866007"/>
                <a:gd name="connsiteX56" fmla="*/ 472560 w 2266526"/>
                <a:gd name="connsiteY56" fmla="*/ 95794 h 1866007"/>
                <a:gd name="connsiteX57" fmla="*/ 559646 w 2266526"/>
                <a:gd name="connsiteY57" fmla="*/ 87086 h 1866007"/>
                <a:gd name="connsiteX0" fmla="*/ 559646 w 2266526"/>
                <a:gd name="connsiteY0" fmla="*/ 87086 h 1866007"/>
                <a:gd name="connsiteX1" fmla="*/ 733817 w 2266526"/>
                <a:gd name="connsiteY1" fmla="*/ 60960 h 1866007"/>
                <a:gd name="connsiteX2" fmla="*/ 838320 w 2266526"/>
                <a:gd name="connsiteY2" fmla="*/ 26126 h 1866007"/>
                <a:gd name="connsiteX3" fmla="*/ 899280 w 2266526"/>
                <a:gd name="connsiteY3" fmla="*/ 8709 h 1866007"/>
                <a:gd name="connsiteX4" fmla="*/ 1282457 w 2266526"/>
                <a:gd name="connsiteY4" fmla="*/ 0 h 1866007"/>
                <a:gd name="connsiteX5" fmla="*/ 1456629 w 2266526"/>
                <a:gd name="connsiteY5" fmla="*/ 8709 h 1866007"/>
                <a:gd name="connsiteX6" fmla="*/ 1656382 w 2266526"/>
                <a:gd name="connsiteY6" fmla="*/ 71302 h 1866007"/>
                <a:gd name="connsiteX7" fmla="*/ 1854502 w 2266526"/>
                <a:gd name="connsiteY7" fmla="*/ 166007 h 1866007"/>
                <a:gd name="connsiteX8" fmla="*/ 1987852 w 2266526"/>
                <a:gd name="connsiteY8" fmla="*/ 269966 h 1866007"/>
                <a:gd name="connsiteX9" fmla="*/ 2101063 w 2266526"/>
                <a:gd name="connsiteY9" fmla="*/ 365760 h 1866007"/>
                <a:gd name="connsiteX10" fmla="*/ 2188149 w 2266526"/>
                <a:gd name="connsiteY10" fmla="*/ 487680 h 1866007"/>
                <a:gd name="connsiteX11" fmla="*/ 2249109 w 2266526"/>
                <a:gd name="connsiteY11" fmla="*/ 583474 h 1866007"/>
                <a:gd name="connsiteX12" fmla="*/ 2266526 w 2266526"/>
                <a:gd name="connsiteY12" fmla="*/ 836023 h 1866007"/>
                <a:gd name="connsiteX13" fmla="*/ 2222983 w 2266526"/>
                <a:gd name="connsiteY13" fmla="*/ 940526 h 1866007"/>
                <a:gd name="connsiteX14" fmla="*/ 2179440 w 2266526"/>
                <a:gd name="connsiteY14" fmla="*/ 1053737 h 1866007"/>
                <a:gd name="connsiteX15" fmla="*/ 2125012 w 2266526"/>
                <a:gd name="connsiteY15" fmla="*/ 1165860 h 1866007"/>
                <a:gd name="connsiteX16" fmla="*/ 2066229 w 2266526"/>
                <a:gd name="connsiteY16" fmla="*/ 1262743 h 1866007"/>
                <a:gd name="connsiteX17" fmla="*/ 2005269 w 2266526"/>
                <a:gd name="connsiteY17" fmla="*/ 1341120 h 1866007"/>
                <a:gd name="connsiteX18" fmla="*/ 1813680 w 2266526"/>
                <a:gd name="connsiteY18" fmla="*/ 1480457 h 1866007"/>
                <a:gd name="connsiteX19" fmla="*/ 1700469 w 2266526"/>
                <a:gd name="connsiteY19" fmla="*/ 1550126 h 1866007"/>
                <a:gd name="connsiteX20" fmla="*/ 1604674 w 2266526"/>
                <a:gd name="connsiteY20" fmla="*/ 1611086 h 1866007"/>
                <a:gd name="connsiteX21" fmla="*/ 1500172 w 2266526"/>
                <a:gd name="connsiteY21" fmla="*/ 1672046 h 1866007"/>
                <a:gd name="connsiteX22" fmla="*/ 1404377 w 2266526"/>
                <a:gd name="connsiteY22" fmla="*/ 1733006 h 1866007"/>
                <a:gd name="connsiteX23" fmla="*/ 1273749 w 2266526"/>
                <a:gd name="connsiteY23" fmla="*/ 1811383 h 1866007"/>
                <a:gd name="connsiteX24" fmla="*/ 942823 w 2266526"/>
                <a:gd name="connsiteY24" fmla="*/ 1846217 h 1866007"/>
                <a:gd name="connsiteX25" fmla="*/ 646732 w 2266526"/>
                <a:gd name="connsiteY25" fmla="*/ 1863634 h 1866007"/>
                <a:gd name="connsiteX26" fmla="*/ 568354 w 2266526"/>
                <a:gd name="connsiteY26" fmla="*/ 1793966 h 1866007"/>
                <a:gd name="connsiteX27" fmla="*/ 350640 w 2266526"/>
                <a:gd name="connsiteY27" fmla="*/ 1654629 h 1866007"/>
                <a:gd name="connsiteX28" fmla="*/ 272263 w 2266526"/>
                <a:gd name="connsiteY28" fmla="*/ 1611086 h 1866007"/>
                <a:gd name="connsiteX29" fmla="*/ 220012 w 2266526"/>
                <a:gd name="connsiteY29" fmla="*/ 1576252 h 1866007"/>
                <a:gd name="connsiteX30" fmla="*/ 150343 w 2266526"/>
                <a:gd name="connsiteY30" fmla="*/ 1489166 h 1866007"/>
                <a:gd name="connsiteX31" fmla="*/ 115509 w 2266526"/>
                <a:gd name="connsiteY31" fmla="*/ 1410789 h 1866007"/>
                <a:gd name="connsiteX32" fmla="*/ 89383 w 2266526"/>
                <a:gd name="connsiteY32" fmla="*/ 1297577 h 1866007"/>
                <a:gd name="connsiteX33" fmla="*/ 80674 w 2266526"/>
                <a:gd name="connsiteY33" fmla="*/ 1271452 h 1866007"/>
                <a:gd name="connsiteX34" fmla="*/ 63257 w 2266526"/>
                <a:gd name="connsiteY34" fmla="*/ 1193074 h 1866007"/>
                <a:gd name="connsiteX35" fmla="*/ 54549 w 2266526"/>
                <a:gd name="connsiteY35" fmla="*/ 1166949 h 1866007"/>
                <a:gd name="connsiteX36" fmla="*/ 28423 w 2266526"/>
                <a:gd name="connsiteY36" fmla="*/ 1071154 h 1866007"/>
                <a:gd name="connsiteX37" fmla="*/ 19714 w 2266526"/>
                <a:gd name="connsiteY37" fmla="*/ 1045029 h 1866007"/>
                <a:gd name="connsiteX38" fmla="*/ 11006 w 2266526"/>
                <a:gd name="connsiteY38" fmla="*/ 1018903 h 1866007"/>
                <a:gd name="connsiteX39" fmla="*/ 11006 w 2266526"/>
                <a:gd name="connsiteY39" fmla="*/ 783772 h 1866007"/>
                <a:gd name="connsiteX40" fmla="*/ 45840 w 2266526"/>
                <a:gd name="connsiteY40" fmla="*/ 705394 h 1866007"/>
                <a:gd name="connsiteX41" fmla="*/ 80674 w 2266526"/>
                <a:gd name="connsiteY41" fmla="*/ 583474 h 1866007"/>
                <a:gd name="connsiteX42" fmla="*/ 89383 w 2266526"/>
                <a:gd name="connsiteY42" fmla="*/ 557349 h 1866007"/>
                <a:gd name="connsiteX43" fmla="*/ 115509 w 2266526"/>
                <a:gd name="connsiteY43" fmla="*/ 452846 h 1866007"/>
                <a:gd name="connsiteX44" fmla="*/ 132926 w 2266526"/>
                <a:gd name="connsiteY44" fmla="*/ 400594 h 1866007"/>
                <a:gd name="connsiteX45" fmla="*/ 150343 w 2266526"/>
                <a:gd name="connsiteY45" fmla="*/ 374469 h 1866007"/>
                <a:gd name="connsiteX46" fmla="*/ 176469 w 2266526"/>
                <a:gd name="connsiteY46" fmla="*/ 322217 h 1866007"/>
                <a:gd name="connsiteX47" fmla="*/ 202594 w 2266526"/>
                <a:gd name="connsiteY47" fmla="*/ 304800 h 1866007"/>
                <a:gd name="connsiteX48" fmla="*/ 246137 w 2266526"/>
                <a:gd name="connsiteY48" fmla="*/ 269966 h 1866007"/>
                <a:gd name="connsiteX49" fmla="*/ 280972 w 2266526"/>
                <a:gd name="connsiteY49" fmla="*/ 226423 h 1866007"/>
                <a:gd name="connsiteX50" fmla="*/ 333223 w 2266526"/>
                <a:gd name="connsiteY50" fmla="*/ 191589 h 1866007"/>
                <a:gd name="connsiteX51" fmla="*/ 359349 w 2266526"/>
                <a:gd name="connsiteY51" fmla="*/ 174172 h 1866007"/>
                <a:gd name="connsiteX52" fmla="*/ 402892 w 2266526"/>
                <a:gd name="connsiteY52" fmla="*/ 139337 h 1866007"/>
                <a:gd name="connsiteX53" fmla="*/ 429017 w 2266526"/>
                <a:gd name="connsiteY53" fmla="*/ 130629 h 1866007"/>
                <a:gd name="connsiteX54" fmla="*/ 455143 w 2266526"/>
                <a:gd name="connsiteY54" fmla="*/ 113212 h 1866007"/>
                <a:gd name="connsiteX55" fmla="*/ 472560 w 2266526"/>
                <a:gd name="connsiteY55" fmla="*/ 95794 h 1866007"/>
                <a:gd name="connsiteX56" fmla="*/ 559646 w 2266526"/>
                <a:gd name="connsiteY56" fmla="*/ 87086 h 1866007"/>
                <a:gd name="connsiteX0" fmla="*/ 559646 w 2266526"/>
                <a:gd name="connsiteY0" fmla="*/ 87086 h 1866007"/>
                <a:gd name="connsiteX1" fmla="*/ 733817 w 2266526"/>
                <a:gd name="connsiteY1" fmla="*/ 60960 h 1866007"/>
                <a:gd name="connsiteX2" fmla="*/ 838320 w 2266526"/>
                <a:gd name="connsiteY2" fmla="*/ 26126 h 1866007"/>
                <a:gd name="connsiteX3" fmla="*/ 899280 w 2266526"/>
                <a:gd name="connsiteY3" fmla="*/ 8709 h 1866007"/>
                <a:gd name="connsiteX4" fmla="*/ 1282457 w 2266526"/>
                <a:gd name="connsiteY4" fmla="*/ 0 h 1866007"/>
                <a:gd name="connsiteX5" fmla="*/ 1456629 w 2266526"/>
                <a:gd name="connsiteY5" fmla="*/ 8709 h 1866007"/>
                <a:gd name="connsiteX6" fmla="*/ 1656382 w 2266526"/>
                <a:gd name="connsiteY6" fmla="*/ 71302 h 1866007"/>
                <a:gd name="connsiteX7" fmla="*/ 1854502 w 2266526"/>
                <a:gd name="connsiteY7" fmla="*/ 166007 h 1866007"/>
                <a:gd name="connsiteX8" fmla="*/ 1987852 w 2266526"/>
                <a:gd name="connsiteY8" fmla="*/ 269966 h 1866007"/>
                <a:gd name="connsiteX9" fmla="*/ 2101063 w 2266526"/>
                <a:gd name="connsiteY9" fmla="*/ 365760 h 1866007"/>
                <a:gd name="connsiteX10" fmla="*/ 2188149 w 2266526"/>
                <a:gd name="connsiteY10" fmla="*/ 487680 h 1866007"/>
                <a:gd name="connsiteX11" fmla="*/ 2249109 w 2266526"/>
                <a:gd name="connsiteY11" fmla="*/ 583474 h 1866007"/>
                <a:gd name="connsiteX12" fmla="*/ 2266526 w 2266526"/>
                <a:gd name="connsiteY12" fmla="*/ 836023 h 1866007"/>
                <a:gd name="connsiteX13" fmla="*/ 2222983 w 2266526"/>
                <a:gd name="connsiteY13" fmla="*/ 940526 h 1866007"/>
                <a:gd name="connsiteX14" fmla="*/ 2179440 w 2266526"/>
                <a:gd name="connsiteY14" fmla="*/ 1053737 h 1866007"/>
                <a:gd name="connsiteX15" fmla="*/ 2125012 w 2266526"/>
                <a:gd name="connsiteY15" fmla="*/ 1165860 h 1866007"/>
                <a:gd name="connsiteX16" fmla="*/ 2066229 w 2266526"/>
                <a:gd name="connsiteY16" fmla="*/ 1262743 h 1866007"/>
                <a:gd name="connsiteX17" fmla="*/ 2005269 w 2266526"/>
                <a:gd name="connsiteY17" fmla="*/ 1341120 h 1866007"/>
                <a:gd name="connsiteX18" fmla="*/ 1813680 w 2266526"/>
                <a:gd name="connsiteY18" fmla="*/ 1480457 h 1866007"/>
                <a:gd name="connsiteX19" fmla="*/ 1700469 w 2266526"/>
                <a:gd name="connsiteY19" fmla="*/ 1550126 h 1866007"/>
                <a:gd name="connsiteX20" fmla="*/ 1604674 w 2266526"/>
                <a:gd name="connsiteY20" fmla="*/ 1611086 h 1866007"/>
                <a:gd name="connsiteX21" fmla="*/ 1500172 w 2266526"/>
                <a:gd name="connsiteY21" fmla="*/ 1672046 h 1866007"/>
                <a:gd name="connsiteX22" fmla="*/ 1404377 w 2266526"/>
                <a:gd name="connsiteY22" fmla="*/ 1733006 h 1866007"/>
                <a:gd name="connsiteX23" fmla="*/ 1273749 w 2266526"/>
                <a:gd name="connsiteY23" fmla="*/ 1811383 h 1866007"/>
                <a:gd name="connsiteX24" fmla="*/ 942823 w 2266526"/>
                <a:gd name="connsiteY24" fmla="*/ 1846217 h 1866007"/>
                <a:gd name="connsiteX25" fmla="*/ 646732 w 2266526"/>
                <a:gd name="connsiteY25" fmla="*/ 1863634 h 1866007"/>
                <a:gd name="connsiteX26" fmla="*/ 568354 w 2266526"/>
                <a:gd name="connsiteY26" fmla="*/ 1793966 h 1866007"/>
                <a:gd name="connsiteX27" fmla="*/ 350640 w 2266526"/>
                <a:gd name="connsiteY27" fmla="*/ 1654629 h 1866007"/>
                <a:gd name="connsiteX28" fmla="*/ 220012 w 2266526"/>
                <a:gd name="connsiteY28" fmla="*/ 1576252 h 1866007"/>
                <a:gd name="connsiteX29" fmla="*/ 150343 w 2266526"/>
                <a:gd name="connsiteY29" fmla="*/ 1489166 h 1866007"/>
                <a:gd name="connsiteX30" fmla="*/ 115509 w 2266526"/>
                <a:gd name="connsiteY30" fmla="*/ 1410789 h 1866007"/>
                <a:gd name="connsiteX31" fmla="*/ 89383 w 2266526"/>
                <a:gd name="connsiteY31" fmla="*/ 1297577 h 1866007"/>
                <a:gd name="connsiteX32" fmla="*/ 80674 w 2266526"/>
                <a:gd name="connsiteY32" fmla="*/ 1271452 h 1866007"/>
                <a:gd name="connsiteX33" fmla="*/ 63257 w 2266526"/>
                <a:gd name="connsiteY33" fmla="*/ 1193074 h 1866007"/>
                <a:gd name="connsiteX34" fmla="*/ 54549 w 2266526"/>
                <a:gd name="connsiteY34" fmla="*/ 1166949 h 1866007"/>
                <a:gd name="connsiteX35" fmla="*/ 28423 w 2266526"/>
                <a:gd name="connsiteY35" fmla="*/ 1071154 h 1866007"/>
                <a:gd name="connsiteX36" fmla="*/ 19714 w 2266526"/>
                <a:gd name="connsiteY36" fmla="*/ 1045029 h 1866007"/>
                <a:gd name="connsiteX37" fmla="*/ 11006 w 2266526"/>
                <a:gd name="connsiteY37" fmla="*/ 1018903 h 1866007"/>
                <a:gd name="connsiteX38" fmla="*/ 11006 w 2266526"/>
                <a:gd name="connsiteY38" fmla="*/ 783772 h 1866007"/>
                <a:gd name="connsiteX39" fmla="*/ 45840 w 2266526"/>
                <a:gd name="connsiteY39" fmla="*/ 705394 h 1866007"/>
                <a:gd name="connsiteX40" fmla="*/ 80674 w 2266526"/>
                <a:gd name="connsiteY40" fmla="*/ 583474 h 1866007"/>
                <a:gd name="connsiteX41" fmla="*/ 89383 w 2266526"/>
                <a:gd name="connsiteY41" fmla="*/ 557349 h 1866007"/>
                <a:gd name="connsiteX42" fmla="*/ 115509 w 2266526"/>
                <a:gd name="connsiteY42" fmla="*/ 452846 h 1866007"/>
                <a:gd name="connsiteX43" fmla="*/ 132926 w 2266526"/>
                <a:gd name="connsiteY43" fmla="*/ 400594 h 1866007"/>
                <a:gd name="connsiteX44" fmla="*/ 150343 w 2266526"/>
                <a:gd name="connsiteY44" fmla="*/ 374469 h 1866007"/>
                <a:gd name="connsiteX45" fmla="*/ 176469 w 2266526"/>
                <a:gd name="connsiteY45" fmla="*/ 322217 h 1866007"/>
                <a:gd name="connsiteX46" fmla="*/ 202594 w 2266526"/>
                <a:gd name="connsiteY46" fmla="*/ 304800 h 1866007"/>
                <a:gd name="connsiteX47" fmla="*/ 246137 w 2266526"/>
                <a:gd name="connsiteY47" fmla="*/ 269966 h 1866007"/>
                <a:gd name="connsiteX48" fmla="*/ 280972 w 2266526"/>
                <a:gd name="connsiteY48" fmla="*/ 226423 h 1866007"/>
                <a:gd name="connsiteX49" fmla="*/ 333223 w 2266526"/>
                <a:gd name="connsiteY49" fmla="*/ 191589 h 1866007"/>
                <a:gd name="connsiteX50" fmla="*/ 359349 w 2266526"/>
                <a:gd name="connsiteY50" fmla="*/ 174172 h 1866007"/>
                <a:gd name="connsiteX51" fmla="*/ 402892 w 2266526"/>
                <a:gd name="connsiteY51" fmla="*/ 139337 h 1866007"/>
                <a:gd name="connsiteX52" fmla="*/ 429017 w 2266526"/>
                <a:gd name="connsiteY52" fmla="*/ 130629 h 1866007"/>
                <a:gd name="connsiteX53" fmla="*/ 455143 w 2266526"/>
                <a:gd name="connsiteY53" fmla="*/ 113212 h 1866007"/>
                <a:gd name="connsiteX54" fmla="*/ 472560 w 2266526"/>
                <a:gd name="connsiteY54" fmla="*/ 95794 h 1866007"/>
                <a:gd name="connsiteX55" fmla="*/ 559646 w 2266526"/>
                <a:gd name="connsiteY55" fmla="*/ 87086 h 1866007"/>
                <a:gd name="connsiteX0" fmla="*/ 559646 w 2266526"/>
                <a:gd name="connsiteY0" fmla="*/ 87086 h 1866007"/>
                <a:gd name="connsiteX1" fmla="*/ 733817 w 2266526"/>
                <a:gd name="connsiteY1" fmla="*/ 60960 h 1866007"/>
                <a:gd name="connsiteX2" fmla="*/ 838320 w 2266526"/>
                <a:gd name="connsiteY2" fmla="*/ 26126 h 1866007"/>
                <a:gd name="connsiteX3" fmla="*/ 899280 w 2266526"/>
                <a:gd name="connsiteY3" fmla="*/ 8709 h 1866007"/>
                <a:gd name="connsiteX4" fmla="*/ 1282457 w 2266526"/>
                <a:gd name="connsiteY4" fmla="*/ 0 h 1866007"/>
                <a:gd name="connsiteX5" fmla="*/ 1456629 w 2266526"/>
                <a:gd name="connsiteY5" fmla="*/ 8709 h 1866007"/>
                <a:gd name="connsiteX6" fmla="*/ 1656382 w 2266526"/>
                <a:gd name="connsiteY6" fmla="*/ 71302 h 1866007"/>
                <a:gd name="connsiteX7" fmla="*/ 1854502 w 2266526"/>
                <a:gd name="connsiteY7" fmla="*/ 166007 h 1866007"/>
                <a:gd name="connsiteX8" fmla="*/ 1987852 w 2266526"/>
                <a:gd name="connsiteY8" fmla="*/ 269966 h 1866007"/>
                <a:gd name="connsiteX9" fmla="*/ 2101063 w 2266526"/>
                <a:gd name="connsiteY9" fmla="*/ 365760 h 1866007"/>
                <a:gd name="connsiteX10" fmla="*/ 2188149 w 2266526"/>
                <a:gd name="connsiteY10" fmla="*/ 487680 h 1866007"/>
                <a:gd name="connsiteX11" fmla="*/ 2249109 w 2266526"/>
                <a:gd name="connsiteY11" fmla="*/ 583474 h 1866007"/>
                <a:gd name="connsiteX12" fmla="*/ 2266526 w 2266526"/>
                <a:gd name="connsiteY12" fmla="*/ 836023 h 1866007"/>
                <a:gd name="connsiteX13" fmla="*/ 2222983 w 2266526"/>
                <a:gd name="connsiteY13" fmla="*/ 940526 h 1866007"/>
                <a:gd name="connsiteX14" fmla="*/ 2179440 w 2266526"/>
                <a:gd name="connsiteY14" fmla="*/ 1053737 h 1866007"/>
                <a:gd name="connsiteX15" fmla="*/ 2125012 w 2266526"/>
                <a:gd name="connsiteY15" fmla="*/ 1165860 h 1866007"/>
                <a:gd name="connsiteX16" fmla="*/ 2066229 w 2266526"/>
                <a:gd name="connsiteY16" fmla="*/ 1262743 h 1866007"/>
                <a:gd name="connsiteX17" fmla="*/ 2005269 w 2266526"/>
                <a:gd name="connsiteY17" fmla="*/ 1341120 h 1866007"/>
                <a:gd name="connsiteX18" fmla="*/ 1813680 w 2266526"/>
                <a:gd name="connsiteY18" fmla="*/ 1480457 h 1866007"/>
                <a:gd name="connsiteX19" fmla="*/ 1700469 w 2266526"/>
                <a:gd name="connsiteY19" fmla="*/ 1550126 h 1866007"/>
                <a:gd name="connsiteX20" fmla="*/ 1604674 w 2266526"/>
                <a:gd name="connsiteY20" fmla="*/ 1611086 h 1866007"/>
                <a:gd name="connsiteX21" fmla="*/ 1500172 w 2266526"/>
                <a:gd name="connsiteY21" fmla="*/ 1672046 h 1866007"/>
                <a:gd name="connsiteX22" fmla="*/ 1404377 w 2266526"/>
                <a:gd name="connsiteY22" fmla="*/ 1733006 h 1866007"/>
                <a:gd name="connsiteX23" fmla="*/ 1273749 w 2266526"/>
                <a:gd name="connsiteY23" fmla="*/ 1811383 h 1866007"/>
                <a:gd name="connsiteX24" fmla="*/ 942823 w 2266526"/>
                <a:gd name="connsiteY24" fmla="*/ 1846217 h 1866007"/>
                <a:gd name="connsiteX25" fmla="*/ 646732 w 2266526"/>
                <a:gd name="connsiteY25" fmla="*/ 1863634 h 1866007"/>
                <a:gd name="connsiteX26" fmla="*/ 568354 w 2266526"/>
                <a:gd name="connsiteY26" fmla="*/ 1793966 h 1866007"/>
                <a:gd name="connsiteX27" fmla="*/ 350640 w 2266526"/>
                <a:gd name="connsiteY27" fmla="*/ 1654629 h 1866007"/>
                <a:gd name="connsiteX28" fmla="*/ 220012 w 2266526"/>
                <a:gd name="connsiteY28" fmla="*/ 1576252 h 1866007"/>
                <a:gd name="connsiteX29" fmla="*/ 150343 w 2266526"/>
                <a:gd name="connsiteY29" fmla="*/ 1489166 h 1866007"/>
                <a:gd name="connsiteX30" fmla="*/ 115509 w 2266526"/>
                <a:gd name="connsiteY30" fmla="*/ 1410789 h 1866007"/>
                <a:gd name="connsiteX31" fmla="*/ 89383 w 2266526"/>
                <a:gd name="connsiteY31" fmla="*/ 1297577 h 1866007"/>
                <a:gd name="connsiteX32" fmla="*/ 63257 w 2266526"/>
                <a:gd name="connsiteY32" fmla="*/ 1193074 h 1866007"/>
                <a:gd name="connsiteX33" fmla="*/ 54549 w 2266526"/>
                <a:gd name="connsiteY33" fmla="*/ 1166949 h 1866007"/>
                <a:gd name="connsiteX34" fmla="*/ 28423 w 2266526"/>
                <a:gd name="connsiteY34" fmla="*/ 1071154 h 1866007"/>
                <a:gd name="connsiteX35" fmla="*/ 19714 w 2266526"/>
                <a:gd name="connsiteY35" fmla="*/ 1045029 h 1866007"/>
                <a:gd name="connsiteX36" fmla="*/ 11006 w 2266526"/>
                <a:gd name="connsiteY36" fmla="*/ 1018903 h 1866007"/>
                <a:gd name="connsiteX37" fmla="*/ 11006 w 2266526"/>
                <a:gd name="connsiteY37" fmla="*/ 783772 h 1866007"/>
                <a:gd name="connsiteX38" fmla="*/ 45840 w 2266526"/>
                <a:gd name="connsiteY38" fmla="*/ 705394 h 1866007"/>
                <a:gd name="connsiteX39" fmla="*/ 80674 w 2266526"/>
                <a:gd name="connsiteY39" fmla="*/ 583474 h 1866007"/>
                <a:gd name="connsiteX40" fmla="*/ 89383 w 2266526"/>
                <a:gd name="connsiteY40" fmla="*/ 557349 h 1866007"/>
                <a:gd name="connsiteX41" fmla="*/ 115509 w 2266526"/>
                <a:gd name="connsiteY41" fmla="*/ 452846 h 1866007"/>
                <a:gd name="connsiteX42" fmla="*/ 132926 w 2266526"/>
                <a:gd name="connsiteY42" fmla="*/ 400594 h 1866007"/>
                <a:gd name="connsiteX43" fmla="*/ 150343 w 2266526"/>
                <a:gd name="connsiteY43" fmla="*/ 374469 h 1866007"/>
                <a:gd name="connsiteX44" fmla="*/ 176469 w 2266526"/>
                <a:gd name="connsiteY44" fmla="*/ 322217 h 1866007"/>
                <a:gd name="connsiteX45" fmla="*/ 202594 w 2266526"/>
                <a:gd name="connsiteY45" fmla="*/ 304800 h 1866007"/>
                <a:gd name="connsiteX46" fmla="*/ 246137 w 2266526"/>
                <a:gd name="connsiteY46" fmla="*/ 269966 h 1866007"/>
                <a:gd name="connsiteX47" fmla="*/ 280972 w 2266526"/>
                <a:gd name="connsiteY47" fmla="*/ 226423 h 1866007"/>
                <a:gd name="connsiteX48" fmla="*/ 333223 w 2266526"/>
                <a:gd name="connsiteY48" fmla="*/ 191589 h 1866007"/>
                <a:gd name="connsiteX49" fmla="*/ 359349 w 2266526"/>
                <a:gd name="connsiteY49" fmla="*/ 174172 h 1866007"/>
                <a:gd name="connsiteX50" fmla="*/ 402892 w 2266526"/>
                <a:gd name="connsiteY50" fmla="*/ 139337 h 1866007"/>
                <a:gd name="connsiteX51" fmla="*/ 429017 w 2266526"/>
                <a:gd name="connsiteY51" fmla="*/ 130629 h 1866007"/>
                <a:gd name="connsiteX52" fmla="*/ 455143 w 2266526"/>
                <a:gd name="connsiteY52" fmla="*/ 113212 h 1866007"/>
                <a:gd name="connsiteX53" fmla="*/ 472560 w 2266526"/>
                <a:gd name="connsiteY53" fmla="*/ 95794 h 1866007"/>
                <a:gd name="connsiteX54" fmla="*/ 559646 w 2266526"/>
                <a:gd name="connsiteY54" fmla="*/ 87086 h 1866007"/>
                <a:gd name="connsiteX0" fmla="*/ 559646 w 2266526"/>
                <a:gd name="connsiteY0" fmla="*/ 87086 h 1866007"/>
                <a:gd name="connsiteX1" fmla="*/ 733817 w 2266526"/>
                <a:gd name="connsiteY1" fmla="*/ 60960 h 1866007"/>
                <a:gd name="connsiteX2" fmla="*/ 838320 w 2266526"/>
                <a:gd name="connsiteY2" fmla="*/ 26126 h 1866007"/>
                <a:gd name="connsiteX3" fmla="*/ 899280 w 2266526"/>
                <a:gd name="connsiteY3" fmla="*/ 8709 h 1866007"/>
                <a:gd name="connsiteX4" fmla="*/ 1282457 w 2266526"/>
                <a:gd name="connsiteY4" fmla="*/ 0 h 1866007"/>
                <a:gd name="connsiteX5" fmla="*/ 1456629 w 2266526"/>
                <a:gd name="connsiteY5" fmla="*/ 8709 h 1866007"/>
                <a:gd name="connsiteX6" fmla="*/ 1656382 w 2266526"/>
                <a:gd name="connsiteY6" fmla="*/ 71302 h 1866007"/>
                <a:gd name="connsiteX7" fmla="*/ 1854502 w 2266526"/>
                <a:gd name="connsiteY7" fmla="*/ 166007 h 1866007"/>
                <a:gd name="connsiteX8" fmla="*/ 1987852 w 2266526"/>
                <a:gd name="connsiteY8" fmla="*/ 269966 h 1866007"/>
                <a:gd name="connsiteX9" fmla="*/ 2101063 w 2266526"/>
                <a:gd name="connsiteY9" fmla="*/ 365760 h 1866007"/>
                <a:gd name="connsiteX10" fmla="*/ 2188149 w 2266526"/>
                <a:gd name="connsiteY10" fmla="*/ 487680 h 1866007"/>
                <a:gd name="connsiteX11" fmla="*/ 2249109 w 2266526"/>
                <a:gd name="connsiteY11" fmla="*/ 583474 h 1866007"/>
                <a:gd name="connsiteX12" fmla="*/ 2266526 w 2266526"/>
                <a:gd name="connsiteY12" fmla="*/ 836023 h 1866007"/>
                <a:gd name="connsiteX13" fmla="*/ 2222983 w 2266526"/>
                <a:gd name="connsiteY13" fmla="*/ 940526 h 1866007"/>
                <a:gd name="connsiteX14" fmla="*/ 2179440 w 2266526"/>
                <a:gd name="connsiteY14" fmla="*/ 1053737 h 1866007"/>
                <a:gd name="connsiteX15" fmla="*/ 2125012 w 2266526"/>
                <a:gd name="connsiteY15" fmla="*/ 1165860 h 1866007"/>
                <a:gd name="connsiteX16" fmla="*/ 2066229 w 2266526"/>
                <a:gd name="connsiteY16" fmla="*/ 1262743 h 1866007"/>
                <a:gd name="connsiteX17" fmla="*/ 2005269 w 2266526"/>
                <a:gd name="connsiteY17" fmla="*/ 1341120 h 1866007"/>
                <a:gd name="connsiteX18" fmla="*/ 1813680 w 2266526"/>
                <a:gd name="connsiteY18" fmla="*/ 1480457 h 1866007"/>
                <a:gd name="connsiteX19" fmla="*/ 1700469 w 2266526"/>
                <a:gd name="connsiteY19" fmla="*/ 1550126 h 1866007"/>
                <a:gd name="connsiteX20" fmla="*/ 1604674 w 2266526"/>
                <a:gd name="connsiteY20" fmla="*/ 1611086 h 1866007"/>
                <a:gd name="connsiteX21" fmla="*/ 1500172 w 2266526"/>
                <a:gd name="connsiteY21" fmla="*/ 1672046 h 1866007"/>
                <a:gd name="connsiteX22" fmla="*/ 1404377 w 2266526"/>
                <a:gd name="connsiteY22" fmla="*/ 1733006 h 1866007"/>
                <a:gd name="connsiteX23" fmla="*/ 1273749 w 2266526"/>
                <a:gd name="connsiteY23" fmla="*/ 1811383 h 1866007"/>
                <a:gd name="connsiteX24" fmla="*/ 942823 w 2266526"/>
                <a:gd name="connsiteY24" fmla="*/ 1846217 h 1866007"/>
                <a:gd name="connsiteX25" fmla="*/ 646732 w 2266526"/>
                <a:gd name="connsiteY25" fmla="*/ 1863634 h 1866007"/>
                <a:gd name="connsiteX26" fmla="*/ 568354 w 2266526"/>
                <a:gd name="connsiteY26" fmla="*/ 1793966 h 1866007"/>
                <a:gd name="connsiteX27" fmla="*/ 350640 w 2266526"/>
                <a:gd name="connsiteY27" fmla="*/ 1654629 h 1866007"/>
                <a:gd name="connsiteX28" fmla="*/ 220012 w 2266526"/>
                <a:gd name="connsiteY28" fmla="*/ 1576252 h 1866007"/>
                <a:gd name="connsiteX29" fmla="*/ 150343 w 2266526"/>
                <a:gd name="connsiteY29" fmla="*/ 1489166 h 1866007"/>
                <a:gd name="connsiteX30" fmla="*/ 115509 w 2266526"/>
                <a:gd name="connsiteY30" fmla="*/ 1410789 h 1866007"/>
                <a:gd name="connsiteX31" fmla="*/ 89383 w 2266526"/>
                <a:gd name="connsiteY31" fmla="*/ 1297577 h 1866007"/>
                <a:gd name="connsiteX32" fmla="*/ 63257 w 2266526"/>
                <a:gd name="connsiteY32" fmla="*/ 1193074 h 1866007"/>
                <a:gd name="connsiteX33" fmla="*/ 28423 w 2266526"/>
                <a:gd name="connsiteY33" fmla="*/ 1071154 h 1866007"/>
                <a:gd name="connsiteX34" fmla="*/ 19714 w 2266526"/>
                <a:gd name="connsiteY34" fmla="*/ 1045029 h 1866007"/>
                <a:gd name="connsiteX35" fmla="*/ 11006 w 2266526"/>
                <a:gd name="connsiteY35" fmla="*/ 1018903 h 1866007"/>
                <a:gd name="connsiteX36" fmla="*/ 11006 w 2266526"/>
                <a:gd name="connsiteY36" fmla="*/ 783772 h 1866007"/>
                <a:gd name="connsiteX37" fmla="*/ 45840 w 2266526"/>
                <a:gd name="connsiteY37" fmla="*/ 705394 h 1866007"/>
                <a:gd name="connsiteX38" fmla="*/ 80674 w 2266526"/>
                <a:gd name="connsiteY38" fmla="*/ 583474 h 1866007"/>
                <a:gd name="connsiteX39" fmla="*/ 89383 w 2266526"/>
                <a:gd name="connsiteY39" fmla="*/ 557349 h 1866007"/>
                <a:gd name="connsiteX40" fmla="*/ 115509 w 2266526"/>
                <a:gd name="connsiteY40" fmla="*/ 452846 h 1866007"/>
                <a:gd name="connsiteX41" fmla="*/ 132926 w 2266526"/>
                <a:gd name="connsiteY41" fmla="*/ 400594 h 1866007"/>
                <a:gd name="connsiteX42" fmla="*/ 150343 w 2266526"/>
                <a:gd name="connsiteY42" fmla="*/ 374469 h 1866007"/>
                <a:gd name="connsiteX43" fmla="*/ 176469 w 2266526"/>
                <a:gd name="connsiteY43" fmla="*/ 322217 h 1866007"/>
                <a:gd name="connsiteX44" fmla="*/ 202594 w 2266526"/>
                <a:gd name="connsiteY44" fmla="*/ 304800 h 1866007"/>
                <a:gd name="connsiteX45" fmla="*/ 246137 w 2266526"/>
                <a:gd name="connsiteY45" fmla="*/ 269966 h 1866007"/>
                <a:gd name="connsiteX46" fmla="*/ 280972 w 2266526"/>
                <a:gd name="connsiteY46" fmla="*/ 226423 h 1866007"/>
                <a:gd name="connsiteX47" fmla="*/ 333223 w 2266526"/>
                <a:gd name="connsiteY47" fmla="*/ 191589 h 1866007"/>
                <a:gd name="connsiteX48" fmla="*/ 359349 w 2266526"/>
                <a:gd name="connsiteY48" fmla="*/ 174172 h 1866007"/>
                <a:gd name="connsiteX49" fmla="*/ 402892 w 2266526"/>
                <a:gd name="connsiteY49" fmla="*/ 139337 h 1866007"/>
                <a:gd name="connsiteX50" fmla="*/ 429017 w 2266526"/>
                <a:gd name="connsiteY50" fmla="*/ 130629 h 1866007"/>
                <a:gd name="connsiteX51" fmla="*/ 455143 w 2266526"/>
                <a:gd name="connsiteY51" fmla="*/ 113212 h 1866007"/>
                <a:gd name="connsiteX52" fmla="*/ 472560 w 2266526"/>
                <a:gd name="connsiteY52" fmla="*/ 95794 h 1866007"/>
                <a:gd name="connsiteX53" fmla="*/ 559646 w 2266526"/>
                <a:gd name="connsiteY53" fmla="*/ 87086 h 1866007"/>
                <a:gd name="connsiteX0" fmla="*/ 556632 w 2263512"/>
                <a:gd name="connsiteY0" fmla="*/ 87086 h 1866007"/>
                <a:gd name="connsiteX1" fmla="*/ 730803 w 2263512"/>
                <a:gd name="connsiteY1" fmla="*/ 60960 h 1866007"/>
                <a:gd name="connsiteX2" fmla="*/ 835306 w 2263512"/>
                <a:gd name="connsiteY2" fmla="*/ 26126 h 1866007"/>
                <a:gd name="connsiteX3" fmla="*/ 896266 w 2263512"/>
                <a:gd name="connsiteY3" fmla="*/ 8709 h 1866007"/>
                <a:gd name="connsiteX4" fmla="*/ 1279443 w 2263512"/>
                <a:gd name="connsiteY4" fmla="*/ 0 h 1866007"/>
                <a:gd name="connsiteX5" fmla="*/ 1453615 w 2263512"/>
                <a:gd name="connsiteY5" fmla="*/ 8709 h 1866007"/>
                <a:gd name="connsiteX6" fmla="*/ 1653368 w 2263512"/>
                <a:gd name="connsiteY6" fmla="*/ 71302 h 1866007"/>
                <a:gd name="connsiteX7" fmla="*/ 1851488 w 2263512"/>
                <a:gd name="connsiteY7" fmla="*/ 166007 h 1866007"/>
                <a:gd name="connsiteX8" fmla="*/ 1984838 w 2263512"/>
                <a:gd name="connsiteY8" fmla="*/ 269966 h 1866007"/>
                <a:gd name="connsiteX9" fmla="*/ 2098049 w 2263512"/>
                <a:gd name="connsiteY9" fmla="*/ 365760 h 1866007"/>
                <a:gd name="connsiteX10" fmla="*/ 2185135 w 2263512"/>
                <a:gd name="connsiteY10" fmla="*/ 487680 h 1866007"/>
                <a:gd name="connsiteX11" fmla="*/ 2246095 w 2263512"/>
                <a:gd name="connsiteY11" fmla="*/ 583474 h 1866007"/>
                <a:gd name="connsiteX12" fmla="*/ 2263512 w 2263512"/>
                <a:gd name="connsiteY12" fmla="*/ 836023 h 1866007"/>
                <a:gd name="connsiteX13" fmla="*/ 2219969 w 2263512"/>
                <a:gd name="connsiteY13" fmla="*/ 940526 h 1866007"/>
                <a:gd name="connsiteX14" fmla="*/ 2176426 w 2263512"/>
                <a:gd name="connsiteY14" fmla="*/ 1053737 h 1866007"/>
                <a:gd name="connsiteX15" fmla="*/ 2121998 w 2263512"/>
                <a:gd name="connsiteY15" fmla="*/ 1165860 h 1866007"/>
                <a:gd name="connsiteX16" fmla="*/ 2063215 w 2263512"/>
                <a:gd name="connsiteY16" fmla="*/ 1262743 h 1866007"/>
                <a:gd name="connsiteX17" fmla="*/ 2002255 w 2263512"/>
                <a:gd name="connsiteY17" fmla="*/ 1341120 h 1866007"/>
                <a:gd name="connsiteX18" fmla="*/ 1810666 w 2263512"/>
                <a:gd name="connsiteY18" fmla="*/ 1480457 h 1866007"/>
                <a:gd name="connsiteX19" fmla="*/ 1697455 w 2263512"/>
                <a:gd name="connsiteY19" fmla="*/ 1550126 h 1866007"/>
                <a:gd name="connsiteX20" fmla="*/ 1601660 w 2263512"/>
                <a:gd name="connsiteY20" fmla="*/ 1611086 h 1866007"/>
                <a:gd name="connsiteX21" fmla="*/ 1497158 w 2263512"/>
                <a:gd name="connsiteY21" fmla="*/ 1672046 h 1866007"/>
                <a:gd name="connsiteX22" fmla="*/ 1401363 w 2263512"/>
                <a:gd name="connsiteY22" fmla="*/ 1733006 h 1866007"/>
                <a:gd name="connsiteX23" fmla="*/ 1270735 w 2263512"/>
                <a:gd name="connsiteY23" fmla="*/ 1811383 h 1866007"/>
                <a:gd name="connsiteX24" fmla="*/ 939809 w 2263512"/>
                <a:gd name="connsiteY24" fmla="*/ 1846217 h 1866007"/>
                <a:gd name="connsiteX25" fmla="*/ 643718 w 2263512"/>
                <a:gd name="connsiteY25" fmla="*/ 1863634 h 1866007"/>
                <a:gd name="connsiteX26" fmla="*/ 565340 w 2263512"/>
                <a:gd name="connsiteY26" fmla="*/ 1793966 h 1866007"/>
                <a:gd name="connsiteX27" fmla="*/ 347626 w 2263512"/>
                <a:gd name="connsiteY27" fmla="*/ 1654629 h 1866007"/>
                <a:gd name="connsiteX28" fmla="*/ 216998 w 2263512"/>
                <a:gd name="connsiteY28" fmla="*/ 1576252 h 1866007"/>
                <a:gd name="connsiteX29" fmla="*/ 147329 w 2263512"/>
                <a:gd name="connsiteY29" fmla="*/ 1489166 h 1866007"/>
                <a:gd name="connsiteX30" fmla="*/ 112495 w 2263512"/>
                <a:gd name="connsiteY30" fmla="*/ 1410789 h 1866007"/>
                <a:gd name="connsiteX31" fmla="*/ 86369 w 2263512"/>
                <a:gd name="connsiteY31" fmla="*/ 1297577 h 1866007"/>
                <a:gd name="connsiteX32" fmla="*/ 60243 w 2263512"/>
                <a:gd name="connsiteY32" fmla="*/ 1193074 h 1866007"/>
                <a:gd name="connsiteX33" fmla="*/ 25409 w 2263512"/>
                <a:gd name="connsiteY33" fmla="*/ 1071154 h 1866007"/>
                <a:gd name="connsiteX34" fmla="*/ 7992 w 2263512"/>
                <a:gd name="connsiteY34" fmla="*/ 1018903 h 1866007"/>
                <a:gd name="connsiteX35" fmla="*/ 7992 w 2263512"/>
                <a:gd name="connsiteY35" fmla="*/ 783772 h 1866007"/>
                <a:gd name="connsiteX36" fmla="*/ 42826 w 2263512"/>
                <a:gd name="connsiteY36" fmla="*/ 705394 h 1866007"/>
                <a:gd name="connsiteX37" fmla="*/ 77660 w 2263512"/>
                <a:gd name="connsiteY37" fmla="*/ 583474 h 1866007"/>
                <a:gd name="connsiteX38" fmla="*/ 86369 w 2263512"/>
                <a:gd name="connsiteY38" fmla="*/ 557349 h 1866007"/>
                <a:gd name="connsiteX39" fmla="*/ 112495 w 2263512"/>
                <a:gd name="connsiteY39" fmla="*/ 452846 h 1866007"/>
                <a:gd name="connsiteX40" fmla="*/ 129912 w 2263512"/>
                <a:gd name="connsiteY40" fmla="*/ 400594 h 1866007"/>
                <a:gd name="connsiteX41" fmla="*/ 147329 w 2263512"/>
                <a:gd name="connsiteY41" fmla="*/ 374469 h 1866007"/>
                <a:gd name="connsiteX42" fmla="*/ 173455 w 2263512"/>
                <a:gd name="connsiteY42" fmla="*/ 322217 h 1866007"/>
                <a:gd name="connsiteX43" fmla="*/ 199580 w 2263512"/>
                <a:gd name="connsiteY43" fmla="*/ 304800 h 1866007"/>
                <a:gd name="connsiteX44" fmla="*/ 243123 w 2263512"/>
                <a:gd name="connsiteY44" fmla="*/ 269966 h 1866007"/>
                <a:gd name="connsiteX45" fmla="*/ 277958 w 2263512"/>
                <a:gd name="connsiteY45" fmla="*/ 226423 h 1866007"/>
                <a:gd name="connsiteX46" fmla="*/ 330209 w 2263512"/>
                <a:gd name="connsiteY46" fmla="*/ 191589 h 1866007"/>
                <a:gd name="connsiteX47" fmla="*/ 356335 w 2263512"/>
                <a:gd name="connsiteY47" fmla="*/ 174172 h 1866007"/>
                <a:gd name="connsiteX48" fmla="*/ 399878 w 2263512"/>
                <a:gd name="connsiteY48" fmla="*/ 139337 h 1866007"/>
                <a:gd name="connsiteX49" fmla="*/ 426003 w 2263512"/>
                <a:gd name="connsiteY49" fmla="*/ 130629 h 1866007"/>
                <a:gd name="connsiteX50" fmla="*/ 452129 w 2263512"/>
                <a:gd name="connsiteY50" fmla="*/ 113212 h 1866007"/>
                <a:gd name="connsiteX51" fmla="*/ 469546 w 2263512"/>
                <a:gd name="connsiteY51" fmla="*/ 95794 h 1866007"/>
                <a:gd name="connsiteX52" fmla="*/ 556632 w 2263512"/>
                <a:gd name="connsiteY52" fmla="*/ 87086 h 1866007"/>
                <a:gd name="connsiteX0" fmla="*/ 558279 w 2265159"/>
                <a:gd name="connsiteY0" fmla="*/ 87086 h 1866007"/>
                <a:gd name="connsiteX1" fmla="*/ 732450 w 2265159"/>
                <a:gd name="connsiteY1" fmla="*/ 60960 h 1866007"/>
                <a:gd name="connsiteX2" fmla="*/ 836953 w 2265159"/>
                <a:gd name="connsiteY2" fmla="*/ 26126 h 1866007"/>
                <a:gd name="connsiteX3" fmla="*/ 897913 w 2265159"/>
                <a:gd name="connsiteY3" fmla="*/ 8709 h 1866007"/>
                <a:gd name="connsiteX4" fmla="*/ 1281090 w 2265159"/>
                <a:gd name="connsiteY4" fmla="*/ 0 h 1866007"/>
                <a:gd name="connsiteX5" fmla="*/ 1455262 w 2265159"/>
                <a:gd name="connsiteY5" fmla="*/ 8709 h 1866007"/>
                <a:gd name="connsiteX6" fmla="*/ 1655015 w 2265159"/>
                <a:gd name="connsiteY6" fmla="*/ 71302 h 1866007"/>
                <a:gd name="connsiteX7" fmla="*/ 1853135 w 2265159"/>
                <a:gd name="connsiteY7" fmla="*/ 166007 h 1866007"/>
                <a:gd name="connsiteX8" fmla="*/ 1986485 w 2265159"/>
                <a:gd name="connsiteY8" fmla="*/ 269966 h 1866007"/>
                <a:gd name="connsiteX9" fmla="*/ 2099696 w 2265159"/>
                <a:gd name="connsiteY9" fmla="*/ 365760 h 1866007"/>
                <a:gd name="connsiteX10" fmla="*/ 2186782 w 2265159"/>
                <a:gd name="connsiteY10" fmla="*/ 487680 h 1866007"/>
                <a:gd name="connsiteX11" fmla="*/ 2247742 w 2265159"/>
                <a:gd name="connsiteY11" fmla="*/ 583474 h 1866007"/>
                <a:gd name="connsiteX12" fmla="*/ 2265159 w 2265159"/>
                <a:gd name="connsiteY12" fmla="*/ 836023 h 1866007"/>
                <a:gd name="connsiteX13" fmla="*/ 2221616 w 2265159"/>
                <a:gd name="connsiteY13" fmla="*/ 940526 h 1866007"/>
                <a:gd name="connsiteX14" fmla="*/ 2178073 w 2265159"/>
                <a:gd name="connsiteY14" fmla="*/ 1053737 h 1866007"/>
                <a:gd name="connsiteX15" fmla="*/ 2123645 w 2265159"/>
                <a:gd name="connsiteY15" fmla="*/ 1165860 h 1866007"/>
                <a:gd name="connsiteX16" fmla="*/ 2064862 w 2265159"/>
                <a:gd name="connsiteY16" fmla="*/ 1262743 h 1866007"/>
                <a:gd name="connsiteX17" fmla="*/ 2003902 w 2265159"/>
                <a:gd name="connsiteY17" fmla="*/ 1341120 h 1866007"/>
                <a:gd name="connsiteX18" fmla="*/ 1812313 w 2265159"/>
                <a:gd name="connsiteY18" fmla="*/ 1480457 h 1866007"/>
                <a:gd name="connsiteX19" fmla="*/ 1699102 w 2265159"/>
                <a:gd name="connsiteY19" fmla="*/ 1550126 h 1866007"/>
                <a:gd name="connsiteX20" fmla="*/ 1603307 w 2265159"/>
                <a:gd name="connsiteY20" fmla="*/ 1611086 h 1866007"/>
                <a:gd name="connsiteX21" fmla="*/ 1498805 w 2265159"/>
                <a:gd name="connsiteY21" fmla="*/ 1672046 h 1866007"/>
                <a:gd name="connsiteX22" fmla="*/ 1403010 w 2265159"/>
                <a:gd name="connsiteY22" fmla="*/ 1733006 h 1866007"/>
                <a:gd name="connsiteX23" fmla="*/ 1272382 w 2265159"/>
                <a:gd name="connsiteY23" fmla="*/ 1811383 h 1866007"/>
                <a:gd name="connsiteX24" fmla="*/ 941456 w 2265159"/>
                <a:gd name="connsiteY24" fmla="*/ 1846217 h 1866007"/>
                <a:gd name="connsiteX25" fmla="*/ 645365 w 2265159"/>
                <a:gd name="connsiteY25" fmla="*/ 1863634 h 1866007"/>
                <a:gd name="connsiteX26" fmla="*/ 566987 w 2265159"/>
                <a:gd name="connsiteY26" fmla="*/ 1793966 h 1866007"/>
                <a:gd name="connsiteX27" fmla="*/ 349273 w 2265159"/>
                <a:gd name="connsiteY27" fmla="*/ 1654629 h 1866007"/>
                <a:gd name="connsiteX28" fmla="*/ 218645 w 2265159"/>
                <a:gd name="connsiteY28" fmla="*/ 1576252 h 1866007"/>
                <a:gd name="connsiteX29" fmla="*/ 148976 w 2265159"/>
                <a:gd name="connsiteY29" fmla="*/ 1489166 h 1866007"/>
                <a:gd name="connsiteX30" fmla="*/ 114142 w 2265159"/>
                <a:gd name="connsiteY30" fmla="*/ 1410789 h 1866007"/>
                <a:gd name="connsiteX31" fmla="*/ 88016 w 2265159"/>
                <a:gd name="connsiteY31" fmla="*/ 1297577 h 1866007"/>
                <a:gd name="connsiteX32" fmla="*/ 61890 w 2265159"/>
                <a:gd name="connsiteY32" fmla="*/ 1193074 h 1866007"/>
                <a:gd name="connsiteX33" fmla="*/ 9639 w 2265159"/>
                <a:gd name="connsiteY33" fmla="*/ 1018903 h 1866007"/>
                <a:gd name="connsiteX34" fmla="*/ 9639 w 2265159"/>
                <a:gd name="connsiteY34" fmla="*/ 783772 h 1866007"/>
                <a:gd name="connsiteX35" fmla="*/ 44473 w 2265159"/>
                <a:gd name="connsiteY35" fmla="*/ 705394 h 1866007"/>
                <a:gd name="connsiteX36" fmla="*/ 79307 w 2265159"/>
                <a:gd name="connsiteY36" fmla="*/ 583474 h 1866007"/>
                <a:gd name="connsiteX37" fmla="*/ 88016 w 2265159"/>
                <a:gd name="connsiteY37" fmla="*/ 557349 h 1866007"/>
                <a:gd name="connsiteX38" fmla="*/ 114142 w 2265159"/>
                <a:gd name="connsiteY38" fmla="*/ 452846 h 1866007"/>
                <a:gd name="connsiteX39" fmla="*/ 131559 w 2265159"/>
                <a:gd name="connsiteY39" fmla="*/ 400594 h 1866007"/>
                <a:gd name="connsiteX40" fmla="*/ 148976 w 2265159"/>
                <a:gd name="connsiteY40" fmla="*/ 374469 h 1866007"/>
                <a:gd name="connsiteX41" fmla="*/ 175102 w 2265159"/>
                <a:gd name="connsiteY41" fmla="*/ 322217 h 1866007"/>
                <a:gd name="connsiteX42" fmla="*/ 201227 w 2265159"/>
                <a:gd name="connsiteY42" fmla="*/ 304800 h 1866007"/>
                <a:gd name="connsiteX43" fmla="*/ 244770 w 2265159"/>
                <a:gd name="connsiteY43" fmla="*/ 269966 h 1866007"/>
                <a:gd name="connsiteX44" fmla="*/ 279605 w 2265159"/>
                <a:gd name="connsiteY44" fmla="*/ 226423 h 1866007"/>
                <a:gd name="connsiteX45" fmla="*/ 331856 w 2265159"/>
                <a:gd name="connsiteY45" fmla="*/ 191589 h 1866007"/>
                <a:gd name="connsiteX46" fmla="*/ 357982 w 2265159"/>
                <a:gd name="connsiteY46" fmla="*/ 174172 h 1866007"/>
                <a:gd name="connsiteX47" fmla="*/ 401525 w 2265159"/>
                <a:gd name="connsiteY47" fmla="*/ 139337 h 1866007"/>
                <a:gd name="connsiteX48" fmla="*/ 427650 w 2265159"/>
                <a:gd name="connsiteY48" fmla="*/ 130629 h 1866007"/>
                <a:gd name="connsiteX49" fmla="*/ 453776 w 2265159"/>
                <a:gd name="connsiteY49" fmla="*/ 113212 h 1866007"/>
                <a:gd name="connsiteX50" fmla="*/ 471193 w 2265159"/>
                <a:gd name="connsiteY50" fmla="*/ 95794 h 1866007"/>
                <a:gd name="connsiteX51" fmla="*/ 558279 w 2265159"/>
                <a:gd name="connsiteY51" fmla="*/ 87086 h 1866007"/>
                <a:gd name="connsiteX0" fmla="*/ 556299 w 2263179"/>
                <a:gd name="connsiteY0" fmla="*/ 87086 h 1866007"/>
                <a:gd name="connsiteX1" fmla="*/ 730470 w 2263179"/>
                <a:gd name="connsiteY1" fmla="*/ 60960 h 1866007"/>
                <a:gd name="connsiteX2" fmla="*/ 834973 w 2263179"/>
                <a:gd name="connsiteY2" fmla="*/ 26126 h 1866007"/>
                <a:gd name="connsiteX3" fmla="*/ 895933 w 2263179"/>
                <a:gd name="connsiteY3" fmla="*/ 8709 h 1866007"/>
                <a:gd name="connsiteX4" fmla="*/ 1279110 w 2263179"/>
                <a:gd name="connsiteY4" fmla="*/ 0 h 1866007"/>
                <a:gd name="connsiteX5" fmla="*/ 1453282 w 2263179"/>
                <a:gd name="connsiteY5" fmla="*/ 8709 h 1866007"/>
                <a:gd name="connsiteX6" fmla="*/ 1653035 w 2263179"/>
                <a:gd name="connsiteY6" fmla="*/ 71302 h 1866007"/>
                <a:gd name="connsiteX7" fmla="*/ 1851155 w 2263179"/>
                <a:gd name="connsiteY7" fmla="*/ 166007 h 1866007"/>
                <a:gd name="connsiteX8" fmla="*/ 1984505 w 2263179"/>
                <a:gd name="connsiteY8" fmla="*/ 269966 h 1866007"/>
                <a:gd name="connsiteX9" fmla="*/ 2097716 w 2263179"/>
                <a:gd name="connsiteY9" fmla="*/ 365760 h 1866007"/>
                <a:gd name="connsiteX10" fmla="*/ 2184802 w 2263179"/>
                <a:gd name="connsiteY10" fmla="*/ 487680 h 1866007"/>
                <a:gd name="connsiteX11" fmla="*/ 2245762 w 2263179"/>
                <a:gd name="connsiteY11" fmla="*/ 583474 h 1866007"/>
                <a:gd name="connsiteX12" fmla="*/ 2263179 w 2263179"/>
                <a:gd name="connsiteY12" fmla="*/ 836023 h 1866007"/>
                <a:gd name="connsiteX13" fmla="*/ 2219636 w 2263179"/>
                <a:gd name="connsiteY13" fmla="*/ 940526 h 1866007"/>
                <a:gd name="connsiteX14" fmla="*/ 2176093 w 2263179"/>
                <a:gd name="connsiteY14" fmla="*/ 1053737 h 1866007"/>
                <a:gd name="connsiteX15" fmla="*/ 2121665 w 2263179"/>
                <a:gd name="connsiteY15" fmla="*/ 1165860 h 1866007"/>
                <a:gd name="connsiteX16" fmla="*/ 2062882 w 2263179"/>
                <a:gd name="connsiteY16" fmla="*/ 1262743 h 1866007"/>
                <a:gd name="connsiteX17" fmla="*/ 2001922 w 2263179"/>
                <a:gd name="connsiteY17" fmla="*/ 1341120 h 1866007"/>
                <a:gd name="connsiteX18" fmla="*/ 1810333 w 2263179"/>
                <a:gd name="connsiteY18" fmla="*/ 1480457 h 1866007"/>
                <a:gd name="connsiteX19" fmla="*/ 1697122 w 2263179"/>
                <a:gd name="connsiteY19" fmla="*/ 1550126 h 1866007"/>
                <a:gd name="connsiteX20" fmla="*/ 1601327 w 2263179"/>
                <a:gd name="connsiteY20" fmla="*/ 1611086 h 1866007"/>
                <a:gd name="connsiteX21" fmla="*/ 1496825 w 2263179"/>
                <a:gd name="connsiteY21" fmla="*/ 1672046 h 1866007"/>
                <a:gd name="connsiteX22" fmla="*/ 1401030 w 2263179"/>
                <a:gd name="connsiteY22" fmla="*/ 1733006 h 1866007"/>
                <a:gd name="connsiteX23" fmla="*/ 1270402 w 2263179"/>
                <a:gd name="connsiteY23" fmla="*/ 1811383 h 1866007"/>
                <a:gd name="connsiteX24" fmla="*/ 939476 w 2263179"/>
                <a:gd name="connsiteY24" fmla="*/ 1846217 h 1866007"/>
                <a:gd name="connsiteX25" fmla="*/ 643385 w 2263179"/>
                <a:gd name="connsiteY25" fmla="*/ 1863634 h 1866007"/>
                <a:gd name="connsiteX26" fmla="*/ 565007 w 2263179"/>
                <a:gd name="connsiteY26" fmla="*/ 1793966 h 1866007"/>
                <a:gd name="connsiteX27" fmla="*/ 347293 w 2263179"/>
                <a:gd name="connsiteY27" fmla="*/ 1654629 h 1866007"/>
                <a:gd name="connsiteX28" fmla="*/ 216665 w 2263179"/>
                <a:gd name="connsiteY28" fmla="*/ 1576252 h 1866007"/>
                <a:gd name="connsiteX29" fmla="*/ 146996 w 2263179"/>
                <a:gd name="connsiteY29" fmla="*/ 1489166 h 1866007"/>
                <a:gd name="connsiteX30" fmla="*/ 112162 w 2263179"/>
                <a:gd name="connsiteY30" fmla="*/ 1410789 h 1866007"/>
                <a:gd name="connsiteX31" fmla="*/ 86036 w 2263179"/>
                <a:gd name="connsiteY31" fmla="*/ 1297577 h 1866007"/>
                <a:gd name="connsiteX32" fmla="*/ 59910 w 2263179"/>
                <a:gd name="connsiteY32" fmla="*/ 1193074 h 1866007"/>
                <a:gd name="connsiteX33" fmla="*/ 7659 w 2263179"/>
                <a:gd name="connsiteY33" fmla="*/ 1018903 h 1866007"/>
                <a:gd name="connsiteX34" fmla="*/ 7659 w 2263179"/>
                <a:gd name="connsiteY34" fmla="*/ 783772 h 1866007"/>
                <a:gd name="connsiteX35" fmla="*/ 77327 w 2263179"/>
                <a:gd name="connsiteY35" fmla="*/ 583474 h 1866007"/>
                <a:gd name="connsiteX36" fmla="*/ 86036 w 2263179"/>
                <a:gd name="connsiteY36" fmla="*/ 557349 h 1866007"/>
                <a:gd name="connsiteX37" fmla="*/ 112162 w 2263179"/>
                <a:gd name="connsiteY37" fmla="*/ 452846 h 1866007"/>
                <a:gd name="connsiteX38" fmla="*/ 129579 w 2263179"/>
                <a:gd name="connsiteY38" fmla="*/ 400594 h 1866007"/>
                <a:gd name="connsiteX39" fmla="*/ 146996 w 2263179"/>
                <a:gd name="connsiteY39" fmla="*/ 374469 h 1866007"/>
                <a:gd name="connsiteX40" fmla="*/ 173122 w 2263179"/>
                <a:gd name="connsiteY40" fmla="*/ 322217 h 1866007"/>
                <a:gd name="connsiteX41" fmla="*/ 199247 w 2263179"/>
                <a:gd name="connsiteY41" fmla="*/ 304800 h 1866007"/>
                <a:gd name="connsiteX42" fmla="*/ 242790 w 2263179"/>
                <a:gd name="connsiteY42" fmla="*/ 269966 h 1866007"/>
                <a:gd name="connsiteX43" fmla="*/ 277625 w 2263179"/>
                <a:gd name="connsiteY43" fmla="*/ 226423 h 1866007"/>
                <a:gd name="connsiteX44" fmla="*/ 329876 w 2263179"/>
                <a:gd name="connsiteY44" fmla="*/ 191589 h 1866007"/>
                <a:gd name="connsiteX45" fmla="*/ 356002 w 2263179"/>
                <a:gd name="connsiteY45" fmla="*/ 174172 h 1866007"/>
                <a:gd name="connsiteX46" fmla="*/ 399545 w 2263179"/>
                <a:gd name="connsiteY46" fmla="*/ 139337 h 1866007"/>
                <a:gd name="connsiteX47" fmla="*/ 425670 w 2263179"/>
                <a:gd name="connsiteY47" fmla="*/ 130629 h 1866007"/>
                <a:gd name="connsiteX48" fmla="*/ 451796 w 2263179"/>
                <a:gd name="connsiteY48" fmla="*/ 113212 h 1866007"/>
                <a:gd name="connsiteX49" fmla="*/ 469213 w 2263179"/>
                <a:gd name="connsiteY49" fmla="*/ 95794 h 1866007"/>
                <a:gd name="connsiteX50" fmla="*/ 556299 w 2263179"/>
                <a:gd name="connsiteY50" fmla="*/ 87086 h 1866007"/>
                <a:gd name="connsiteX0" fmla="*/ 556299 w 2263179"/>
                <a:gd name="connsiteY0" fmla="*/ 87086 h 1866007"/>
                <a:gd name="connsiteX1" fmla="*/ 730470 w 2263179"/>
                <a:gd name="connsiteY1" fmla="*/ 60960 h 1866007"/>
                <a:gd name="connsiteX2" fmla="*/ 834973 w 2263179"/>
                <a:gd name="connsiteY2" fmla="*/ 26126 h 1866007"/>
                <a:gd name="connsiteX3" fmla="*/ 895933 w 2263179"/>
                <a:gd name="connsiteY3" fmla="*/ 8709 h 1866007"/>
                <a:gd name="connsiteX4" fmla="*/ 1279110 w 2263179"/>
                <a:gd name="connsiteY4" fmla="*/ 0 h 1866007"/>
                <a:gd name="connsiteX5" fmla="*/ 1453282 w 2263179"/>
                <a:gd name="connsiteY5" fmla="*/ 8709 h 1866007"/>
                <a:gd name="connsiteX6" fmla="*/ 1653035 w 2263179"/>
                <a:gd name="connsiteY6" fmla="*/ 71302 h 1866007"/>
                <a:gd name="connsiteX7" fmla="*/ 1851155 w 2263179"/>
                <a:gd name="connsiteY7" fmla="*/ 166007 h 1866007"/>
                <a:gd name="connsiteX8" fmla="*/ 1984505 w 2263179"/>
                <a:gd name="connsiteY8" fmla="*/ 269966 h 1866007"/>
                <a:gd name="connsiteX9" fmla="*/ 2097716 w 2263179"/>
                <a:gd name="connsiteY9" fmla="*/ 365760 h 1866007"/>
                <a:gd name="connsiteX10" fmla="*/ 2184802 w 2263179"/>
                <a:gd name="connsiteY10" fmla="*/ 487680 h 1866007"/>
                <a:gd name="connsiteX11" fmla="*/ 2245762 w 2263179"/>
                <a:gd name="connsiteY11" fmla="*/ 583474 h 1866007"/>
                <a:gd name="connsiteX12" fmla="*/ 2263179 w 2263179"/>
                <a:gd name="connsiteY12" fmla="*/ 836023 h 1866007"/>
                <a:gd name="connsiteX13" fmla="*/ 2219636 w 2263179"/>
                <a:gd name="connsiteY13" fmla="*/ 940526 h 1866007"/>
                <a:gd name="connsiteX14" fmla="*/ 2176093 w 2263179"/>
                <a:gd name="connsiteY14" fmla="*/ 1053737 h 1866007"/>
                <a:gd name="connsiteX15" fmla="*/ 2121665 w 2263179"/>
                <a:gd name="connsiteY15" fmla="*/ 1165860 h 1866007"/>
                <a:gd name="connsiteX16" fmla="*/ 2062882 w 2263179"/>
                <a:gd name="connsiteY16" fmla="*/ 1262743 h 1866007"/>
                <a:gd name="connsiteX17" fmla="*/ 2001922 w 2263179"/>
                <a:gd name="connsiteY17" fmla="*/ 1341120 h 1866007"/>
                <a:gd name="connsiteX18" fmla="*/ 1810333 w 2263179"/>
                <a:gd name="connsiteY18" fmla="*/ 1480457 h 1866007"/>
                <a:gd name="connsiteX19" fmla="*/ 1697122 w 2263179"/>
                <a:gd name="connsiteY19" fmla="*/ 1550126 h 1866007"/>
                <a:gd name="connsiteX20" fmla="*/ 1601327 w 2263179"/>
                <a:gd name="connsiteY20" fmla="*/ 1611086 h 1866007"/>
                <a:gd name="connsiteX21" fmla="*/ 1496825 w 2263179"/>
                <a:gd name="connsiteY21" fmla="*/ 1672046 h 1866007"/>
                <a:gd name="connsiteX22" fmla="*/ 1401030 w 2263179"/>
                <a:gd name="connsiteY22" fmla="*/ 1733006 h 1866007"/>
                <a:gd name="connsiteX23" fmla="*/ 1270402 w 2263179"/>
                <a:gd name="connsiteY23" fmla="*/ 1811383 h 1866007"/>
                <a:gd name="connsiteX24" fmla="*/ 939476 w 2263179"/>
                <a:gd name="connsiteY24" fmla="*/ 1846217 h 1866007"/>
                <a:gd name="connsiteX25" fmla="*/ 643385 w 2263179"/>
                <a:gd name="connsiteY25" fmla="*/ 1863634 h 1866007"/>
                <a:gd name="connsiteX26" fmla="*/ 565007 w 2263179"/>
                <a:gd name="connsiteY26" fmla="*/ 1793966 h 1866007"/>
                <a:gd name="connsiteX27" fmla="*/ 347293 w 2263179"/>
                <a:gd name="connsiteY27" fmla="*/ 1654629 h 1866007"/>
                <a:gd name="connsiteX28" fmla="*/ 216665 w 2263179"/>
                <a:gd name="connsiteY28" fmla="*/ 1576252 h 1866007"/>
                <a:gd name="connsiteX29" fmla="*/ 146996 w 2263179"/>
                <a:gd name="connsiteY29" fmla="*/ 1489166 h 1866007"/>
                <a:gd name="connsiteX30" fmla="*/ 112162 w 2263179"/>
                <a:gd name="connsiteY30" fmla="*/ 1410789 h 1866007"/>
                <a:gd name="connsiteX31" fmla="*/ 86036 w 2263179"/>
                <a:gd name="connsiteY31" fmla="*/ 1297577 h 1866007"/>
                <a:gd name="connsiteX32" fmla="*/ 59910 w 2263179"/>
                <a:gd name="connsiteY32" fmla="*/ 1193074 h 1866007"/>
                <a:gd name="connsiteX33" fmla="*/ 7659 w 2263179"/>
                <a:gd name="connsiteY33" fmla="*/ 1018903 h 1866007"/>
                <a:gd name="connsiteX34" fmla="*/ 7659 w 2263179"/>
                <a:gd name="connsiteY34" fmla="*/ 783772 h 1866007"/>
                <a:gd name="connsiteX35" fmla="*/ 77327 w 2263179"/>
                <a:gd name="connsiteY35" fmla="*/ 583474 h 1866007"/>
                <a:gd name="connsiteX36" fmla="*/ 112162 w 2263179"/>
                <a:gd name="connsiteY36" fmla="*/ 452846 h 1866007"/>
                <a:gd name="connsiteX37" fmla="*/ 129579 w 2263179"/>
                <a:gd name="connsiteY37" fmla="*/ 400594 h 1866007"/>
                <a:gd name="connsiteX38" fmla="*/ 146996 w 2263179"/>
                <a:gd name="connsiteY38" fmla="*/ 374469 h 1866007"/>
                <a:gd name="connsiteX39" fmla="*/ 173122 w 2263179"/>
                <a:gd name="connsiteY39" fmla="*/ 322217 h 1866007"/>
                <a:gd name="connsiteX40" fmla="*/ 199247 w 2263179"/>
                <a:gd name="connsiteY40" fmla="*/ 304800 h 1866007"/>
                <a:gd name="connsiteX41" fmla="*/ 242790 w 2263179"/>
                <a:gd name="connsiteY41" fmla="*/ 269966 h 1866007"/>
                <a:gd name="connsiteX42" fmla="*/ 277625 w 2263179"/>
                <a:gd name="connsiteY42" fmla="*/ 226423 h 1866007"/>
                <a:gd name="connsiteX43" fmla="*/ 329876 w 2263179"/>
                <a:gd name="connsiteY43" fmla="*/ 191589 h 1866007"/>
                <a:gd name="connsiteX44" fmla="*/ 356002 w 2263179"/>
                <a:gd name="connsiteY44" fmla="*/ 174172 h 1866007"/>
                <a:gd name="connsiteX45" fmla="*/ 399545 w 2263179"/>
                <a:gd name="connsiteY45" fmla="*/ 139337 h 1866007"/>
                <a:gd name="connsiteX46" fmla="*/ 425670 w 2263179"/>
                <a:gd name="connsiteY46" fmla="*/ 130629 h 1866007"/>
                <a:gd name="connsiteX47" fmla="*/ 451796 w 2263179"/>
                <a:gd name="connsiteY47" fmla="*/ 113212 h 1866007"/>
                <a:gd name="connsiteX48" fmla="*/ 469213 w 2263179"/>
                <a:gd name="connsiteY48" fmla="*/ 95794 h 1866007"/>
                <a:gd name="connsiteX49" fmla="*/ 556299 w 2263179"/>
                <a:gd name="connsiteY49" fmla="*/ 87086 h 1866007"/>
                <a:gd name="connsiteX0" fmla="*/ 556299 w 2263179"/>
                <a:gd name="connsiteY0" fmla="*/ 87086 h 1866007"/>
                <a:gd name="connsiteX1" fmla="*/ 730470 w 2263179"/>
                <a:gd name="connsiteY1" fmla="*/ 60960 h 1866007"/>
                <a:gd name="connsiteX2" fmla="*/ 834973 w 2263179"/>
                <a:gd name="connsiteY2" fmla="*/ 26126 h 1866007"/>
                <a:gd name="connsiteX3" fmla="*/ 895933 w 2263179"/>
                <a:gd name="connsiteY3" fmla="*/ 8709 h 1866007"/>
                <a:gd name="connsiteX4" fmla="*/ 1279110 w 2263179"/>
                <a:gd name="connsiteY4" fmla="*/ 0 h 1866007"/>
                <a:gd name="connsiteX5" fmla="*/ 1453282 w 2263179"/>
                <a:gd name="connsiteY5" fmla="*/ 8709 h 1866007"/>
                <a:gd name="connsiteX6" fmla="*/ 1653035 w 2263179"/>
                <a:gd name="connsiteY6" fmla="*/ 71302 h 1866007"/>
                <a:gd name="connsiteX7" fmla="*/ 1851155 w 2263179"/>
                <a:gd name="connsiteY7" fmla="*/ 166007 h 1866007"/>
                <a:gd name="connsiteX8" fmla="*/ 1984505 w 2263179"/>
                <a:gd name="connsiteY8" fmla="*/ 269966 h 1866007"/>
                <a:gd name="connsiteX9" fmla="*/ 2097716 w 2263179"/>
                <a:gd name="connsiteY9" fmla="*/ 365760 h 1866007"/>
                <a:gd name="connsiteX10" fmla="*/ 2184802 w 2263179"/>
                <a:gd name="connsiteY10" fmla="*/ 487680 h 1866007"/>
                <a:gd name="connsiteX11" fmla="*/ 2245762 w 2263179"/>
                <a:gd name="connsiteY11" fmla="*/ 583474 h 1866007"/>
                <a:gd name="connsiteX12" fmla="*/ 2263179 w 2263179"/>
                <a:gd name="connsiteY12" fmla="*/ 836023 h 1866007"/>
                <a:gd name="connsiteX13" fmla="*/ 2219636 w 2263179"/>
                <a:gd name="connsiteY13" fmla="*/ 940526 h 1866007"/>
                <a:gd name="connsiteX14" fmla="*/ 2176093 w 2263179"/>
                <a:gd name="connsiteY14" fmla="*/ 1053737 h 1866007"/>
                <a:gd name="connsiteX15" fmla="*/ 2121665 w 2263179"/>
                <a:gd name="connsiteY15" fmla="*/ 1165860 h 1866007"/>
                <a:gd name="connsiteX16" fmla="*/ 2062882 w 2263179"/>
                <a:gd name="connsiteY16" fmla="*/ 1262743 h 1866007"/>
                <a:gd name="connsiteX17" fmla="*/ 2001922 w 2263179"/>
                <a:gd name="connsiteY17" fmla="*/ 1341120 h 1866007"/>
                <a:gd name="connsiteX18" fmla="*/ 1810333 w 2263179"/>
                <a:gd name="connsiteY18" fmla="*/ 1480457 h 1866007"/>
                <a:gd name="connsiteX19" fmla="*/ 1697122 w 2263179"/>
                <a:gd name="connsiteY19" fmla="*/ 1550126 h 1866007"/>
                <a:gd name="connsiteX20" fmla="*/ 1601327 w 2263179"/>
                <a:gd name="connsiteY20" fmla="*/ 1611086 h 1866007"/>
                <a:gd name="connsiteX21" fmla="*/ 1496825 w 2263179"/>
                <a:gd name="connsiteY21" fmla="*/ 1672046 h 1866007"/>
                <a:gd name="connsiteX22" fmla="*/ 1401030 w 2263179"/>
                <a:gd name="connsiteY22" fmla="*/ 1733006 h 1866007"/>
                <a:gd name="connsiteX23" fmla="*/ 1270402 w 2263179"/>
                <a:gd name="connsiteY23" fmla="*/ 1811383 h 1866007"/>
                <a:gd name="connsiteX24" fmla="*/ 939476 w 2263179"/>
                <a:gd name="connsiteY24" fmla="*/ 1846217 h 1866007"/>
                <a:gd name="connsiteX25" fmla="*/ 643385 w 2263179"/>
                <a:gd name="connsiteY25" fmla="*/ 1863634 h 1866007"/>
                <a:gd name="connsiteX26" fmla="*/ 565007 w 2263179"/>
                <a:gd name="connsiteY26" fmla="*/ 1793966 h 1866007"/>
                <a:gd name="connsiteX27" fmla="*/ 347293 w 2263179"/>
                <a:gd name="connsiteY27" fmla="*/ 1654629 h 1866007"/>
                <a:gd name="connsiteX28" fmla="*/ 216665 w 2263179"/>
                <a:gd name="connsiteY28" fmla="*/ 1576252 h 1866007"/>
                <a:gd name="connsiteX29" fmla="*/ 146996 w 2263179"/>
                <a:gd name="connsiteY29" fmla="*/ 1489166 h 1866007"/>
                <a:gd name="connsiteX30" fmla="*/ 112162 w 2263179"/>
                <a:gd name="connsiteY30" fmla="*/ 1410789 h 1866007"/>
                <a:gd name="connsiteX31" fmla="*/ 86036 w 2263179"/>
                <a:gd name="connsiteY31" fmla="*/ 1297577 h 1866007"/>
                <a:gd name="connsiteX32" fmla="*/ 59910 w 2263179"/>
                <a:gd name="connsiteY32" fmla="*/ 1193074 h 1866007"/>
                <a:gd name="connsiteX33" fmla="*/ 7659 w 2263179"/>
                <a:gd name="connsiteY33" fmla="*/ 1018903 h 1866007"/>
                <a:gd name="connsiteX34" fmla="*/ 7659 w 2263179"/>
                <a:gd name="connsiteY34" fmla="*/ 783772 h 1866007"/>
                <a:gd name="connsiteX35" fmla="*/ 77327 w 2263179"/>
                <a:gd name="connsiteY35" fmla="*/ 583474 h 1866007"/>
                <a:gd name="connsiteX36" fmla="*/ 112162 w 2263179"/>
                <a:gd name="connsiteY36" fmla="*/ 452846 h 1866007"/>
                <a:gd name="connsiteX37" fmla="*/ 129579 w 2263179"/>
                <a:gd name="connsiteY37" fmla="*/ 400594 h 1866007"/>
                <a:gd name="connsiteX38" fmla="*/ 173122 w 2263179"/>
                <a:gd name="connsiteY38" fmla="*/ 322217 h 1866007"/>
                <a:gd name="connsiteX39" fmla="*/ 199247 w 2263179"/>
                <a:gd name="connsiteY39" fmla="*/ 304800 h 1866007"/>
                <a:gd name="connsiteX40" fmla="*/ 242790 w 2263179"/>
                <a:gd name="connsiteY40" fmla="*/ 269966 h 1866007"/>
                <a:gd name="connsiteX41" fmla="*/ 277625 w 2263179"/>
                <a:gd name="connsiteY41" fmla="*/ 226423 h 1866007"/>
                <a:gd name="connsiteX42" fmla="*/ 329876 w 2263179"/>
                <a:gd name="connsiteY42" fmla="*/ 191589 h 1866007"/>
                <a:gd name="connsiteX43" fmla="*/ 356002 w 2263179"/>
                <a:gd name="connsiteY43" fmla="*/ 174172 h 1866007"/>
                <a:gd name="connsiteX44" fmla="*/ 399545 w 2263179"/>
                <a:gd name="connsiteY44" fmla="*/ 139337 h 1866007"/>
                <a:gd name="connsiteX45" fmla="*/ 425670 w 2263179"/>
                <a:gd name="connsiteY45" fmla="*/ 130629 h 1866007"/>
                <a:gd name="connsiteX46" fmla="*/ 451796 w 2263179"/>
                <a:gd name="connsiteY46" fmla="*/ 113212 h 1866007"/>
                <a:gd name="connsiteX47" fmla="*/ 469213 w 2263179"/>
                <a:gd name="connsiteY47" fmla="*/ 95794 h 1866007"/>
                <a:gd name="connsiteX48" fmla="*/ 556299 w 2263179"/>
                <a:gd name="connsiteY48" fmla="*/ 87086 h 1866007"/>
                <a:gd name="connsiteX0" fmla="*/ 556299 w 2263179"/>
                <a:gd name="connsiteY0" fmla="*/ 87086 h 1866007"/>
                <a:gd name="connsiteX1" fmla="*/ 730470 w 2263179"/>
                <a:gd name="connsiteY1" fmla="*/ 60960 h 1866007"/>
                <a:gd name="connsiteX2" fmla="*/ 834973 w 2263179"/>
                <a:gd name="connsiteY2" fmla="*/ 26126 h 1866007"/>
                <a:gd name="connsiteX3" fmla="*/ 895933 w 2263179"/>
                <a:gd name="connsiteY3" fmla="*/ 8709 h 1866007"/>
                <a:gd name="connsiteX4" fmla="*/ 1279110 w 2263179"/>
                <a:gd name="connsiteY4" fmla="*/ 0 h 1866007"/>
                <a:gd name="connsiteX5" fmla="*/ 1453282 w 2263179"/>
                <a:gd name="connsiteY5" fmla="*/ 8709 h 1866007"/>
                <a:gd name="connsiteX6" fmla="*/ 1653035 w 2263179"/>
                <a:gd name="connsiteY6" fmla="*/ 71302 h 1866007"/>
                <a:gd name="connsiteX7" fmla="*/ 1851155 w 2263179"/>
                <a:gd name="connsiteY7" fmla="*/ 166007 h 1866007"/>
                <a:gd name="connsiteX8" fmla="*/ 1984505 w 2263179"/>
                <a:gd name="connsiteY8" fmla="*/ 269966 h 1866007"/>
                <a:gd name="connsiteX9" fmla="*/ 2097716 w 2263179"/>
                <a:gd name="connsiteY9" fmla="*/ 365760 h 1866007"/>
                <a:gd name="connsiteX10" fmla="*/ 2184802 w 2263179"/>
                <a:gd name="connsiteY10" fmla="*/ 487680 h 1866007"/>
                <a:gd name="connsiteX11" fmla="*/ 2245762 w 2263179"/>
                <a:gd name="connsiteY11" fmla="*/ 583474 h 1866007"/>
                <a:gd name="connsiteX12" fmla="*/ 2263179 w 2263179"/>
                <a:gd name="connsiteY12" fmla="*/ 836023 h 1866007"/>
                <a:gd name="connsiteX13" fmla="*/ 2219636 w 2263179"/>
                <a:gd name="connsiteY13" fmla="*/ 940526 h 1866007"/>
                <a:gd name="connsiteX14" fmla="*/ 2176093 w 2263179"/>
                <a:gd name="connsiteY14" fmla="*/ 1053737 h 1866007"/>
                <a:gd name="connsiteX15" fmla="*/ 2121665 w 2263179"/>
                <a:gd name="connsiteY15" fmla="*/ 1165860 h 1866007"/>
                <a:gd name="connsiteX16" fmla="*/ 2062882 w 2263179"/>
                <a:gd name="connsiteY16" fmla="*/ 1262743 h 1866007"/>
                <a:gd name="connsiteX17" fmla="*/ 2001922 w 2263179"/>
                <a:gd name="connsiteY17" fmla="*/ 1341120 h 1866007"/>
                <a:gd name="connsiteX18" fmla="*/ 1810333 w 2263179"/>
                <a:gd name="connsiteY18" fmla="*/ 1480457 h 1866007"/>
                <a:gd name="connsiteX19" fmla="*/ 1697122 w 2263179"/>
                <a:gd name="connsiteY19" fmla="*/ 1550126 h 1866007"/>
                <a:gd name="connsiteX20" fmla="*/ 1601327 w 2263179"/>
                <a:gd name="connsiteY20" fmla="*/ 1611086 h 1866007"/>
                <a:gd name="connsiteX21" fmla="*/ 1496825 w 2263179"/>
                <a:gd name="connsiteY21" fmla="*/ 1672046 h 1866007"/>
                <a:gd name="connsiteX22" fmla="*/ 1401030 w 2263179"/>
                <a:gd name="connsiteY22" fmla="*/ 1733006 h 1866007"/>
                <a:gd name="connsiteX23" fmla="*/ 1270402 w 2263179"/>
                <a:gd name="connsiteY23" fmla="*/ 1811383 h 1866007"/>
                <a:gd name="connsiteX24" fmla="*/ 939476 w 2263179"/>
                <a:gd name="connsiteY24" fmla="*/ 1846217 h 1866007"/>
                <a:gd name="connsiteX25" fmla="*/ 643385 w 2263179"/>
                <a:gd name="connsiteY25" fmla="*/ 1863634 h 1866007"/>
                <a:gd name="connsiteX26" fmla="*/ 565007 w 2263179"/>
                <a:gd name="connsiteY26" fmla="*/ 1793966 h 1866007"/>
                <a:gd name="connsiteX27" fmla="*/ 347293 w 2263179"/>
                <a:gd name="connsiteY27" fmla="*/ 1654629 h 1866007"/>
                <a:gd name="connsiteX28" fmla="*/ 216665 w 2263179"/>
                <a:gd name="connsiteY28" fmla="*/ 1576252 h 1866007"/>
                <a:gd name="connsiteX29" fmla="*/ 146996 w 2263179"/>
                <a:gd name="connsiteY29" fmla="*/ 1489166 h 1866007"/>
                <a:gd name="connsiteX30" fmla="*/ 112162 w 2263179"/>
                <a:gd name="connsiteY30" fmla="*/ 1410789 h 1866007"/>
                <a:gd name="connsiteX31" fmla="*/ 86036 w 2263179"/>
                <a:gd name="connsiteY31" fmla="*/ 1297577 h 1866007"/>
                <a:gd name="connsiteX32" fmla="*/ 59910 w 2263179"/>
                <a:gd name="connsiteY32" fmla="*/ 1193074 h 1866007"/>
                <a:gd name="connsiteX33" fmla="*/ 7659 w 2263179"/>
                <a:gd name="connsiteY33" fmla="*/ 1018903 h 1866007"/>
                <a:gd name="connsiteX34" fmla="*/ 7659 w 2263179"/>
                <a:gd name="connsiteY34" fmla="*/ 783772 h 1866007"/>
                <a:gd name="connsiteX35" fmla="*/ 77327 w 2263179"/>
                <a:gd name="connsiteY35" fmla="*/ 583474 h 1866007"/>
                <a:gd name="connsiteX36" fmla="*/ 112162 w 2263179"/>
                <a:gd name="connsiteY36" fmla="*/ 452846 h 1866007"/>
                <a:gd name="connsiteX37" fmla="*/ 173122 w 2263179"/>
                <a:gd name="connsiteY37" fmla="*/ 322217 h 1866007"/>
                <a:gd name="connsiteX38" fmla="*/ 199247 w 2263179"/>
                <a:gd name="connsiteY38" fmla="*/ 304800 h 1866007"/>
                <a:gd name="connsiteX39" fmla="*/ 242790 w 2263179"/>
                <a:gd name="connsiteY39" fmla="*/ 269966 h 1866007"/>
                <a:gd name="connsiteX40" fmla="*/ 277625 w 2263179"/>
                <a:gd name="connsiteY40" fmla="*/ 226423 h 1866007"/>
                <a:gd name="connsiteX41" fmla="*/ 329876 w 2263179"/>
                <a:gd name="connsiteY41" fmla="*/ 191589 h 1866007"/>
                <a:gd name="connsiteX42" fmla="*/ 356002 w 2263179"/>
                <a:gd name="connsiteY42" fmla="*/ 174172 h 1866007"/>
                <a:gd name="connsiteX43" fmla="*/ 399545 w 2263179"/>
                <a:gd name="connsiteY43" fmla="*/ 139337 h 1866007"/>
                <a:gd name="connsiteX44" fmla="*/ 425670 w 2263179"/>
                <a:gd name="connsiteY44" fmla="*/ 130629 h 1866007"/>
                <a:gd name="connsiteX45" fmla="*/ 451796 w 2263179"/>
                <a:gd name="connsiteY45" fmla="*/ 113212 h 1866007"/>
                <a:gd name="connsiteX46" fmla="*/ 469213 w 2263179"/>
                <a:gd name="connsiteY46" fmla="*/ 95794 h 1866007"/>
                <a:gd name="connsiteX47" fmla="*/ 556299 w 2263179"/>
                <a:gd name="connsiteY47" fmla="*/ 87086 h 1866007"/>
                <a:gd name="connsiteX0" fmla="*/ 556299 w 2263179"/>
                <a:gd name="connsiteY0" fmla="*/ 87086 h 1866007"/>
                <a:gd name="connsiteX1" fmla="*/ 730470 w 2263179"/>
                <a:gd name="connsiteY1" fmla="*/ 60960 h 1866007"/>
                <a:gd name="connsiteX2" fmla="*/ 834973 w 2263179"/>
                <a:gd name="connsiteY2" fmla="*/ 26126 h 1866007"/>
                <a:gd name="connsiteX3" fmla="*/ 895933 w 2263179"/>
                <a:gd name="connsiteY3" fmla="*/ 8709 h 1866007"/>
                <a:gd name="connsiteX4" fmla="*/ 1279110 w 2263179"/>
                <a:gd name="connsiteY4" fmla="*/ 0 h 1866007"/>
                <a:gd name="connsiteX5" fmla="*/ 1453282 w 2263179"/>
                <a:gd name="connsiteY5" fmla="*/ 8709 h 1866007"/>
                <a:gd name="connsiteX6" fmla="*/ 1653035 w 2263179"/>
                <a:gd name="connsiteY6" fmla="*/ 71302 h 1866007"/>
                <a:gd name="connsiteX7" fmla="*/ 1851155 w 2263179"/>
                <a:gd name="connsiteY7" fmla="*/ 166007 h 1866007"/>
                <a:gd name="connsiteX8" fmla="*/ 1984505 w 2263179"/>
                <a:gd name="connsiteY8" fmla="*/ 269966 h 1866007"/>
                <a:gd name="connsiteX9" fmla="*/ 2097716 w 2263179"/>
                <a:gd name="connsiteY9" fmla="*/ 365760 h 1866007"/>
                <a:gd name="connsiteX10" fmla="*/ 2184802 w 2263179"/>
                <a:gd name="connsiteY10" fmla="*/ 487680 h 1866007"/>
                <a:gd name="connsiteX11" fmla="*/ 2245762 w 2263179"/>
                <a:gd name="connsiteY11" fmla="*/ 583474 h 1866007"/>
                <a:gd name="connsiteX12" fmla="*/ 2263179 w 2263179"/>
                <a:gd name="connsiteY12" fmla="*/ 836023 h 1866007"/>
                <a:gd name="connsiteX13" fmla="*/ 2219636 w 2263179"/>
                <a:gd name="connsiteY13" fmla="*/ 940526 h 1866007"/>
                <a:gd name="connsiteX14" fmla="*/ 2176093 w 2263179"/>
                <a:gd name="connsiteY14" fmla="*/ 1053737 h 1866007"/>
                <a:gd name="connsiteX15" fmla="*/ 2121665 w 2263179"/>
                <a:gd name="connsiteY15" fmla="*/ 1165860 h 1866007"/>
                <a:gd name="connsiteX16" fmla="*/ 2062882 w 2263179"/>
                <a:gd name="connsiteY16" fmla="*/ 1262743 h 1866007"/>
                <a:gd name="connsiteX17" fmla="*/ 2001922 w 2263179"/>
                <a:gd name="connsiteY17" fmla="*/ 1341120 h 1866007"/>
                <a:gd name="connsiteX18" fmla="*/ 1810333 w 2263179"/>
                <a:gd name="connsiteY18" fmla="*/ 1480457 h 1866007"/>
                <a:gd name="connsiteX19" fmla="*/ 1697122 w 2263179"/>
                <a:gd name="connsiteY19" fmla="*/ 1550126 h 1866007"/>
                <a:gd name="connsiteX20" fmla="*/ 1601327 w 2263179"/>
                <a:gd name="connsiteY20" fmla="*/ 1611086 h 1866007"/>
                <a:gd name="connsiteX21" fmla="*/ 1496825 w 2263179"/>
                <a:gd name="connsiteY21" fmla="*/ 1672046 h 1866007"/>
                <a:gd name="connsiteX22" fmla="*/ 1401030 w 2263179"/>
                <a:gd name="connsiteY22" fmla="*/ 1733006 h 1866007"/>
                <a:gd name="connsiteX23" fmla="*/ 1270402 w 2263179"/>
                <a:gd name="connsiteY23" fmla="*/ 1811383 h 1866007"/>
                <a:gd name="connsiteX24" fmla="*/ 939476 w 2263179"/>
                <a:gd name="connsiteY24" fmla="*/ 1846217 h 1866007"/>
                <a:gd name="connsiteX25" fmla="*/ 643385 w 2263179"/>
                <a:gd name="connsiteY25" fmla="*/ 1863634 h 1866007"/>
                <a:gd name="connsiteX26" fmla="*/ 565007 w 2263179"/>
                <a:gd name="connsiteY26" fmla="*/ 1793966 h 1866007"/>
                <a:gd name="connsiteX27" fmla="*/ 347293 w 2263179"/>
                <a:gd name="connsiteY27" fmla="*/ 1654629 h 1866007"/>
                <a:gd name="connsiteX28" fmla="*/ 216665 w 2263179"/>
                <a:gd name="connsiteY28" fmla="*/ 1576252 h 1866007"/>
                <a:gd name="connsiteX29" fmla="*/ 146996 w 2263179"/>
                <a:gd name="connsiteY29" fmla="*/ 1489166 h 1866007"/>
                <a:gd name="connsiteX30" fmla="*/ 112162 w 2263179"/>
                <a:gd name="connsiteY30" fmla="*/ 1410789 h 1866007"/>
                <a:gd name="connsiteX31" fmla="*/ 86036 w 2263179"/>
                <a:gd name="connsiteY31" fmla="*/ 1297577 h 1866007"/>
                <a:gd name="connsiteX32" fmla="*/ 59910 w 2263179"/>
                <a:gd name="connsiteY32" fmla="*/ 1193074 h 1866007"/>
                <a:gd name="connsiteX33" fmla="*/ 7659 w 2263179"/>
                <a:gd name="connsiteY33" fmla="*/ 1018903 h 1866007"/>
                <a:gd name="connsiteX34" fmla="*/ 7659 w 2263179"/>
                <a:gd name="connsiteY34" fmla="*/ 783772 h 1866007"/>
                <a:gd name="connsiteX35" fmla="*/ 77327 w 2263179"/>
                <a:gd name="connsiteY35" fmla="*/ 583474 h 1866007"/>
                <a:gd name="connsiteX36" fmla="*/ 112162 w 2263179"/>
                <a:gd name="connsiteY36" fmla="*/ 452846 h 1866007"/>
                <a:gd name="connsiteX37" fmla="*/ 173122 w 2263179"/>
                <a:gd name="connsiteY37" fmla="*/ 322217 h 1866007"/>
                <a:gd name="connsiteX38" fmla="*/ 242790 w 2263179"/>
                <a:gd name="connsiteY38" fmla="*/ 269966 h 1866007"/>
                <a:gd name="connsiteX39" fmla="*/ 277625 w 2263179"/>
                <a:gd name="connsiteY39" fmla="*/ 226423 h 1866007"/>
                <a:gd name="connsiteX40" fmla="*/ 329876 w 2263179"/>
                <a:gd name="connsiteY40" fmla="*/ 191589 h 1866007"/>
                <a:gd name="connsiteX41" fmla="*/ 356002 w 2263179"/>
                <a:gd name="connsiteY41" fmla="*/ 174172 h 1866007"/>
                <a:gd name="connsiteX42" fmla="*/ 399545 w 2263179"/>
                <a:gd name="connsiteY42" fmla="*/ 139337 h 1866007"/>
                <a:gd name="connsiteX43" fmla="*/ 425670 w 2263179"/>
                <a:gd name="connsiteY43" fmla="*/ 130629 h 1866007"/>
                <a:gd name="connsiteX44" fmla="*/ 451796 w 2263179"/>
                <a:gd name="connsiteY44" fmla="*/ 113212 h 1866007"/>
                <a:gd name="connsiteX45" fmla="*/ 469213 w 2263179"/>
                <a:gd name="connsiteY45" fmla="*/ 95794 h 1866007"/>
                <a:gd name="connsiteX46" fmla="*/ 556299 w 2263179"/>
                <a:gd name="connsiteY46" fmla="*/ 87086 h 1866007"/>
                <a:gd name="connsiteX0" fmla="*/ 556299 w 2263179"/>
                <a:gd name="connsiteY0" fmla="*/ 87086 h 1866007"/>
                <a:gd name="connsiteX1" fmla="*/ 730470 w 2263179"/>
                <a:gd name="connsiteY1" fmla="*/ 60960 h 1866007"/>
                <a:gd name="connsiteX2" fmla="*/ 834973 w 2263179"/>
                <a:gd name="connsiteY2" fmla="*/ 26126 h 1866007"/>
                <a:gd name="connsiteX3" fmla="*/ 895933 w 2263179"/>
                <a:gd name="connsiteY3" fmla="*/ 8709 h 1866007"/>
                <a:gd name="connsiteX4" fmla="*/ 1279110 w 2263179"/>
                <a:gd name="connsiteY4" fmla="*/ 0 h 1866007"/>
                <a:gd name="connsiteX5" fmla="*/ 1453282 w 2263179"/>
                <a:gd name="connsiteY5" fmla="*/ 8709 h 1866007"/>
                <a:gd name="connsiteX6" fmla="*/ 1653035 w 2263179"/>
                <a:gd name="connsiteY6" fmla="*/ 71302 h 1866007"/>
                <a:gd name="connsiteX7" fmla="*/ 1851155 w 2263179"/>
                <a:gd name="connsiteY7" fmla="*/ 166007 h 1866007"/>
                <a:gd name="connsiteX8" fmla="*/ 1984505 w 2263179"/>
                <a:gd name="connsiteY8" fmla="*/ 269966 h 1866007"/>
                <a:gd name="connsiteX9" fmla="*/ 2097716 w 2263179"/>
                <a:gd name="connsiteY9" fmla="*/ 365760 h 1866007"/>
                <a:gd name="connsiteX10" fmla="*/ 2184802 w 2263179"/>
                <a:gd name="connsiteY10" fmla="*/ 487680 h 1866007"/>
                <a:gd name="connsiteX11" fmla="*/ 2245762 w 2263179"/>
                <a:gd name="connsiteY11" fmla="*/ 583474 h 1866007"/>
                <a:gd name="connsiteX12" fmla="*/ 2263179 w 2263179"/>
                <a:gd name="connsiteY12" fmla="*/ 836023 h 1866007"/>
                <a:gd name="connsiteX13" fmla="*/ 2219636 w 2263179"/>
                <a:gd name="connsiteY13" fmla="*/ 940526 h 1866007"/>
                <a:gd name="connsiteX14" fmla="*/ 2176093 w 2263179"/>
                <a:gd name="connsiteY14" fmla="*/ 1053737 h 1866007"/>
                <a:gd name="connsiteX15" fmla="*/ 2121665 w 2263179"/>
                <a:gd name="connsiteY15" fmla="*/ 1165860 h 1866007"/>
                <a:gd name="connsiteX16" fmla="*/ 2062882 w 2263179"/>
                <a:gd name="connsiteY16" fmla="*/ 1262743 h 1866007"/>
                <a:gd name="connsiteX17" fmla="*/ 2001922 w 2263179"/>
                <a:gd name="connsiteY17" fmla="*/ 1341120 h 1866007"/>
                <a:gd name="connsiteX18" fmla="*/ 1810333 w 2263179"/>
                <a:gd name="connsiteY18" fmla="*/ 1480457 h 1866007"/>
                <a:gd name="connsiteX19" fmla="*/ 1697122 w 2263179"/>
                <a:gd name="connsiteY19" fmla="*/ 1550126 h 1866007"/>
                <a:gd name="connsiteX20" fmla="*/ 1601327 w 2263179"/>
                <a:gd name="connsiteY20" fmla="*/ 1611086 h 1866007"/>
                <a:gd name="connsiteX21" fmla="*/ 1496825 w 2263179"/>
                <a:gd name="connsiteY21" fmla="*/ 1672046 h 1866007"/>
                <a:gd name="connsiteX22" fmla="*/ 1401030 w 2263179"/>
                <a:gd name="connsiteY22" fmla="*/ 1733006 h 1866007"/>
                <a:gd name="connsiteX23" fmla="*/ 1270402 w 2263179"/>
                <a:gd name="connsiteY23" fmla="*/ 1811383 h 1866007"/>
                <a:gd name="connsiteX24" fmla="*/ 939476 w 2263179"/>
                <a:gd name="connsiteY24" fmla="*/ 1846217 h 1866007"/>
                <a:gd name="connsiteX25" fmla="*/ 643385 w 2263179"/>
                <a:gd name="connsiteY25" fmla="*/ 1863634 h 1866007"/>
                <a:gd name="connsiteX26" fmla="*/ 565007 w 2263179"/>
                <a:gd name="connsiteY26" fmla="*/ 1793966 h 1866007"/>
                <a:gd name="connsiteX27" fmla="*/ 347293 w 2263179"/>
                <a:gd name="connsiteY27" fmla="*/ 1654629 h 1866007"/>
                <a:gd name="connsiteX28" fmla="*/ 216665 w 2263179"/>
                <a:gd name="connsiteY28" fmla="*/ 1576252 h 1866007"/>
                <a:gd name="connsiteX29" fmla="*/ 146996 w 2263179"/>
                <a:gd name="connsiteY29" fmla="*/ 1489166 h 1866007"/>
                <a:gd name="connsiteX30" fmla="*/ 112162 w 2263179"/>
                <a:gd name="connsiteY30" fmla="*/ 1410789 h 1866007"/>
                <a:gd name="connsiteX31" fmla="*/ 86036 w 2263179"/>
                <a:gd name="connsiteY31" fmla="*/ 1297577 h 1866007"/>
                <a:gd name="connsiteX32" fmla="*/ 59910 w 2263179"/>
                <a:gd name="connsiteY32" fmla="*/ 1193074 h 1866007"/>
                <a:gd name="connsiteX33" fmla="*/ 7659 w 2263179"/>
                <a:gd name="connsiteY33" fmla="*/ 1018903 h 1866007"/>
                <a:gd name="connsiteX34" fmla="*/ 7659 w 2263179"/>
                <a:gd name="connsiteY34" fmla="*/ 783772 h 1866007"/>
                <a:gd name="connsiteX35" fmla="*/ 77327 w 2263179"/>
                <a:gd name="connsiteY35" fmla="*/ 583474 h 1866007"/>
                <a:gd name="connsiteX36" fmla="*/ 112162 w 2263179"/>
                <a:gd name="connsiteY36" fmla="*/ 452846 h 1866007"/>
                <a:gd name="connsiteX37" fmla="*/ 173122 w 2263179"/>
                <a:gd name="connsiteY37" fmla="*/ 322217 h 1866007"/>
                <a:gd name="connsiteX38" fmla="*/ 277625 w 2263179"/>
                <a:gd name="connsiteY38" fmla="*/ 226423 h 1866007"/>
                <a:gd name="connsiteX39" fmla="*/ 329876 w 2263179"/>
                <a:gd name="connsiteY39" fmla="*/ 191589 h 1866007"/>
                <a:gd name="connsiteX40" fmla="*/ 356002 w 2263179"/>
                <a:gd name="connsiteY40" fmla="*/ 174172 h 1866007"/>
                <a:gd name="connsiteX41" fmla="*/ 399545 w 2263179"/>
                <a:gd name="connsiteY41" fmla="*/ 139337 h 1866007"/>
                <a:gd name="connsiteX42" fmla="*/ 425670 w 2263179"/>
                <a:gd name="connsiteY42" fmla="*/ 130629 h 1866007"/>
                <a:gd name="connsiteX43" fmla="*/ 451796 w 2263179"/>
                <a:gd name="connsiteY43" fmla="*/ 113212 h 1866007"/>
                <a:gd name="connsiteX44" fmla="*/ 469213 w 2263179"/>
                <a:gd name="connsiteY44" fmla="*/ 95794 h 1866007"/>
                <a:gd name="connsiteX45" fmla="*/ 556299 w 2263179"/>
                <a:gd name="connsiteY45" fmla="*/ 87086 h 1866007"/>
                <a:gd name="connsiteX0" fmla="*/ 556299 w 2263179"/>
                <a:gd name="connsiteY0" fmla="*/ 87086 h 1866007"/>
                <a:gd name="connsiteX1" fmla="*/ 730470 w 2263179"/>
                <a:gd name="connsiteY1" fmla="*/ 60960 h 1866007"/>
                <a:gd name="connsiteX2" fmla="*/ 834973 w 2263179"/>
                <a:gd name="connsiteY2" fmla="*/ 26126 h 1866007"/>
                <a:gd name="connsiteX3" fmla="*/ 895933 w 2263179"/>
                <a:gd name="connsiteY3" fmla="*/ 8709 h 1866007"/>
                <a:gd name="connsiteX4" fmla="*/ 1279110 w 2263179"/>
                <a:gd name="connsiteY4" fmla="*/ 0 h 1866007"/>
                <a:gd name="connsiteX5" fmla="*/ 1453282 w 2263179"/>
                <a:gd name="connsiteY5" fmla="*/ 8709 h 1866007"/>
                <a:gd name="connsiteX6" fmla="*/ 1653035 w 2263179"/>
                <a:gd name="connsiteY6" fmla="*/ 71302 h 1866007"/>
                <a:gd name="connsiteX7" fmla="*/ 1851155 w 2263179"/>
                <a:gd name="connsiteY7" fmla="*/ 166007 h 1866007"/>
                <a:gd name="connsiteX8" fmla="*/ 1984505 w 2263179"/>
                <a:gd name="connsiteY8" fmla="*/ 269966 h 1866007"/>
                <a:gd name="connsiteX9" fmla="*/ 2097716 w 2263179"/>
                <a:gd name="connsiteY9" fmla="*/ 365760 h 1866007"/>
                <a:gd name="connsiteX10" fmla="*/ 2184802 w 2263179"/>
                <a:gd name="connsiteY10" fmla="*/ 487680 h 1866007"/>
                <a:gd name="connsiteX11" fmla="*/ 2245762 w 2263179"/>
                <a:gd name="connsiteY11" fmla="*/ 583474 h 1866007"/>
                <a:gd name="connsiteX12" fmla="*/ 2263179 w 2263179"/>
                <a:gd name="connsiteY12" fmla="*/ 836023 h 1866007"/>
                <a:gd name="connsiteX13" fmla="*/ 2219636 w 2263179"/>
                <a:gd name="connsiteY13" fmla="*/ 940526 h 1866007"/>
                <a:gd name="connsiteX14" fmla="*/ 2176093 w 2263179"/>
                <a:gd name="connsiteY14" fmla="*/ 1053737 h 1866007"/>
                <a:gd name="connsiteX15" fmla="*/ 2121665 w 2263179"/>
                <a:gd name="connsiteY15" fmla="*/ 1165860 h 1866007"/>
                <a:gd name="connsiteX16" fmla="*/ 2062882 w 2263179"/>
                <a:gd name="connsiteY16" fmla="*/ 1262743 h 1866007"/>
                <a:gd name="connsiteX17" fmla="*/ 2001922 w 2263179"/>
                <a:gd name="connsiteY17" fmla="*/ 1341120 h 1866007"/>
                <a:gd name="connsiteX18" fmla="*/ 1810333 w 2263179"/>
                <a:gd name="connsiteY18" fmla="*/ 1480457 h 1866007"/>
                <a:gd name="connsiteX19" fmla="*/ 1697122 w 2263179"/>
                <a:gd name="connsiteY19" fmla="*/ 1550126 h 1866007"/>
                <a:gd name="connsiteX20" fmla="*/ 1601327 w 2263179"/>
                <a:gd name="connsiteY20" fmla="*/ 1611086 h 1866007"/>
                <a:gd name="connsiteX21" fmla="*/ 1496825 w 2263179"/>
                <a:gd name="connsiteY21" fmla="*/ 1672046 h 1866007"/>
                <a:gd name="connsiteX22" fmla="*/ 1401030 w 2263179"/>
                <a:gd name="connsiteY22" fmla="*/ 1733006 h 1866007"/>
                <a:gd name="connsiteX23" fmla="*/ 1270402 w 2263179"/>
                <a:gd name="connsiteY23" fmla="*/ 1811383 h 1866007"/>
                <a:gd name="connsiteX24" fmla="*/ 939476 w 2263179"/>
                <a:gd name="connsiteY24" fmla="*/ 1846217 h 1866007"/>
                <a:gd name="connsiteX25" fmla="*/ 643385 w 2263179"/>
                <a:gd name="connsiteY25" fmla="*/ 1863634 h 1866007"/>
                <a:gd name="connsiteX26" fmla="*/ 565007 w 2263179"/>
                <a:gd name="connsiteY26" fmla="*/ 1793966 h 1866007"/>
                <a:gd name="connsiteX27" fmla="*/ 347293 w 2263179"/>
                <a:gd name="connsiteY27" fmla="*/ 1654629 h 1866007"/>
                <a:gd name="connsiteX28" fmla="*/ 216665 w 2263179"/>
                <a:gd name="connsiteY28" fmla="*/ 1576252 h 1866007"/>
                <a:gd name="connsiteX29" fmla="*/ 146996 w 2263179"/>
                <a:gd name="connsiteY29" fmla="*/ 1489166 h 1866007"/>
                <a:gd name="connsiteX30" fmla="*/ 112162 w 2263179"/>
                <a:gd name="connsiteY30" fmla="*/ 1410789 h 1866007"/>
                <a:gd name="connsiteX31" fmla="*/ 86036 w 2263179"/>
                <a:gd name="connsiteY31" fmla="*/ 1297577 h 1866007"/>
                <a:gd name="connsiteX32" fmla="*/ 59910 w 2263179"/>
                <a:gd name="connsiteY32" fmla="*/ 1193074 h 1866007"/>
                <a:gd name="connsiteX33" fmla="*/ 7659 w 2263179"/>
                <a:gd name="connsiteY33" fmla="*/ 1018903 h 1866007"/>
                <a:gd name="connsiteX34" fmla="*/ 7659 w 2263179"/>
                <a:gd name="connsiteY34" fmla="*/ 783772 h 1866007"/>
                <a:gd name="connsiteX35" fmla="*/ 77327 w 2263179"/>
                <a:gd name="connsiteY35" fmla="*/ 583474 h 1866007"/>
                <a:gd name="connsiteX36" fmla="*/ 112162 w 2263179"/>
                <a:gd name="connsiteY36" fmla="*/ 452846 h 1866007"/>
                <a:gd name="connsiteX37" fmla="*/ 173122 w 2263179"/>
                <a:gd name="connsiteY37" fmla="*/ 322217 h 1866007"/>
                <a:gd name="connsiteX38" fmla="*/ 277625 w 2263179"/>
                <a:gd name="connsiteY38" fmla="*/ 226423 h 1866007"/>
                <a:gd name="connsiteX39" fmla="*/ 329876 w 2263179"/>
                <a:gd name="connsiteY39" fmla="*/ 191589 h 1866007"/>
                <a:gd name="connsiteX40" fmla="*/ 399545 w 2263179"/>
                <a:gd name="connsiteY40" fmla="*/ 139337 h 1866007"/>
                <a:gd name="connsiteX41" fmla="*/ 425670 w 2263179"/>
                <a:gd name="connsiteY41" fmla="*/ 130629 h 1866007"/>
                <a:gd name="connsiteX42" fmla="*/ 451796 w 2263179"/>
                <a:gd name="connsiteY42" fmla="*/ 113212 h 1866007"/>
                <a:gd name="connsiteX43" fmla="*/ 469213 w 2263179"/>
                <a:gd name="connsiteY43" fmla="*/ 95794 h 1866007"/>
                <a:gd name="connsiteX44" fmla="*/ 556299 w 2263179"/>
                <a:gd name="connsiteY44" fmla="*/ 87086 h 1866007"/>
                <a:gd name="connsiteX0" fmla="*/ 556299 w 2263179"/>
                <a:gd name="connsiteY0" fmla="*/ 87086 h 1866007"/>
                <a:gd name="connsiteX1" fmla="*/ 730470 w 2263179"/>
                <a:gd name="connsiteY1" fmla="*/ 60960 h 1866007"/>
                <a:gd name="connsiteX2" fmla="*/ 834973 w 2263179"/>
                <a:gd name="connsiteY2" fmla="*/ 26126 h 1866007"/>
                <a:gd name="connsiteX3" fmla="*/ 895933 w 2263179"/>
                <a:gd name="connsiteY3" fmla="*/ 8709 h 1866007"/>
                <a:gd name="connsiteX4" fmla="*/ 1279110 w 2263179"/>
                <a:gd name="connsiteY4" fmla="*/ 0 h 1866007"/>
                <a:gd name="connsiteX5" fmla="*/ 1453282 w 2263179"/>
                <a:gd name="connsiteY5" fmla="*/ 8709 h 1866007"/>
                <a:gd name="connsiteX6" fmla="*/ 1653035 w 2263179"/>
                <a:gd name="connsiteY6" fmla="*/ 71302 h 1866007"/>
                <a:gd name="connsiteX7" fmla="*/ 1851155 w 2263179"/>
                <a:gd name="connsiteY7" fmla="*/ 166007 h 1866007"/>
                <a:gd name="connsiteX8" fmla="*/ 1984505 w 2263179"/>
                <a:gd name="connsiteY8" fmla="*/ 269966 h 1866007"/>
                <a:gd name="connsiteX9" fmla="*/ 2097716 w 2263179"/>
                <a:gd name="connsiteY9" fmla="*/ 365760 h 1866007"/>
                <a:gd name="connsiteX10" fmla="*/ 2184802 w 2263179"/>
                <a:gd name="connsiteY10" fmla="*/ 487680 h 1866007"/>
                <a:gd name="connsiteX11" fmla="*/ 2245762 w 2263179"/>
                <a:gd name="connsiteY11" fmla="*/ 583474 h 1866007"/>
                <a:gd name="connsiteX12" fmla="*/ 2263179 w 2263179"/>
                <a:gd name="connsiteY12" fmla="*/ 836023 h 1866007"/>
                <a:gd name="connsiteX13" fmla="*/ 2219636 w 2263179"/>
                <a:gd name="connsiteY13" fmla="*/ 940526 h 1866007"/>
                <a:gd name="connsiteX14" fmla="*/ 2176093 w 2263179"/>
                <a:gd name="connsiteY14" fmla="*/ 1053737 h 1866007"/>
                <a:gd name="connsiteX15" fmla="*/ 2121665 w 2263179"/>
                <a:gd name="connsiteY15" fmla="*/ 1165860 h 1866007"/>
                <a:gd name="connsiteX16" fmla="*/ 2062882 w 2263179"/>
                <a:gd name="connsiteY16" fmla="*/ 1262743 h 1866007"/>
                <a:gd name="connsiteX17" fmla="*/ 2001922 w 2263179"/>
                <a:gd name="connsiteY17" fmla="*/ 1341120 h 1866007"/>
                <a:gd name="connsiteX18" fmla="*/ 1810333 w 2263179"/>
                <a:gd name="connsiteY18" fmla="*/ 1480457 h 1866007"/>
                <a:gd name="connsiteX19" fmla="*/ 1697122 w 2263179"/>
                <a:gd name="connsiteY19" fmla="*/ 1550126 h 1866007"/>
                <a:gd name="connsiteX20" fmla="*/ 1601327 w 2263179"/>
                <a:gd name="connsiteY20" fmla="*/ 1611086 h 1866007"/>
                <a:gd name="connsiteX21" fmla="*/ 1496825 w 2263179"/>
                <a:gd name="connsiteY21" fmla="*/ 1672046 h 1866007"/>
                <a:gd name="connsiteX22" fmla="*/ 1401030 w 2263179"/>
                <a:gd name="connsiteY22" fmla="*/ 1733006 h 1866007"/>
                <a:gd name="connsiteX23" fmla="*/ 1270402 w 2263179"/>
                <a:gd name="connsiteY23" fmla="*/ 1811383 h 1866007"/>
                <a:gd name="connsiteX24" fmla="*/ 939476 w 2263179"/>
                <a:gd name="connsiteY24" fmla="*/ 1846217 h 1866007"/>
                <a:gd name="connsiteX25" fmla="*/ 643385 w 2263179"/>
                <a:gd name="connsiteY25" fmla="*/ 1863634 h 1866007"/>
                <a:gd name="connsiteX26" fmla="*/ 565007 w 2263179"/>
                <a:gd name="connsiteY26" fmla="*/ 1793966 h 1866007"/>
                <a:gd name="connsiteX27" fmla="*/ 347293 w 2263179"/>
                <a:gd name="connsiteY27" fmla="*/ 1654629 h 1866007"/>
                <a:gd name="connsiteX28" fmla="*/ 216665 w 2263179"/>
                <a:gd name="connsiteY28" fmla="*/ 1576252 h 1866007"/>
                <a:gd name="connsiteX29" fmla="*/ 146996 w 2263179"/>
                <a:gd name="connsiteY29" fmla="*/ 1489166 h 1866007"/>
                <a:gd name="connsiteX30" fmla="*/ 112162 w 2263179"/>
                <a:gd name="connsiteY30" fmla="*/ 1410789 h 1866007"/>
                <a:gd name="connsiteX31" fmla="*/ 86036 w 2263179"/>
                <a:gd name="connsiteY31" fmla="*/ 1297577 h 1866007"/>
                <a:gd name="connsiteX32" fmla="*/ 59910 w 2263179"/>
                <a:gd name="connsiteY32" fmla="*/ 1193074 h 1866007"/>
                <a:gd name="connsiteX33" fmla="*/ 7659 w 2263179"/>
                <a:gd name="connsiteY33" fmla="*/ 1018903 h 1866007"/>
                <a:gd name="connsiteX34" fmla="*/ 7659 w 2263179"/>
                <a:gd name="connsiteY34" fmla="*/ 783772 h 1866007"/>
                <a:gd name="connsiteX35" fmla="*/ 77327 w 2263179"/>
                <a:gd name="connsiteY35" fmla="*/ 583474 h 1866007"/>
                <a:gd name="connsiteX36" fmla="*/ 112162 w 2263179"/>
                <a:gd name="connsiteY36" fmla="*/ 452846 h 1866007"/>
                <a:gd name="connsiteX37" fmla="*/ 173122 w 2263179"/>
                <a:gd name="connsiteY37" fmla="*/ 322217 h 1866007"/>
                <a:gd name="connsiteX38" fmla="*/ 277625 w 2263179"/>
                <a:gd name="connsiteY38" fmla="*/ 226423 h 1866007"/>
                <a:gd name="connsiteX39" fmla="*/ 399545 w 2263179"/>
                <a:gd name="connsiteY39" fmla="*/ 139337 h 1866007"/>
                <a:gd name="connsiteX40" fmla="*/ 425670 w 2263179"/>
                <a:gd name="connsiteY40" fmla="*/ 130629 h 1866007"/>
                <a:gd name="connsiteX41" fmla="*/ 451796 w 2263179"/>
                <a:gd name="connsiteY41" fmla="*/ 113212 h 1866007"/>
                <a:gd name="connsiteX42" fmla="*/ 469213 w 2263179"/>
                <a:gd name="connsiteY42" fmla="*/ 95794 h 1866007"/>
                <a:gd name="connsiteX43" fmla="*/ 556299 w 2263179"/>
                <a:gd name="connsiteY43" fmla="*/ 87086 h 1866007"/>
                <a:gd name="connsiteX0" fmla="*/ 556299 w 2263179"/>
                <a:gd name="connsiteY0" fmla="*/ 87086 h 1866007"/>
                <a:gd name="connsiteX1" fmla="*/ 730470 w 2263179"/>
                <a:gd name="connsiteY1" fmla="*/ 60960 h 1866007"/>
                <a:gd name="connsiteX2" fmla="*/ 834973 w 2263179"/>
                <a:gd name="connsiteY2" fmla="*/ 26126 h 1866007"/>
                <a:gd name="connsiteX3" fmla="*/ 895933 w 2263179"/>
                <a:gd name="connsiteY3" fmla="*/ 8709 h 1866007"/>
                <a:gd name="connsiteX4" fmla="*/ 1279110 w 2263179"/>
                <a:gd name="connsiteY4" fmla="*/ 0 h 1866007"/>
                <a:gd name="connsiteX5" fmla="*/ 1453282 w 2263179"/>
                <a:gd name="connsiteY5" fmla="*/ 8709 h 1866007"/>
                <a:gd name="connsiteX6" fmla="*/ 1653035 w 2263179"/>
                <a:gd name="connsiteY6" fmla="*/ 71302 h 1866007"/>
                <a:gd name="connsiteX7" fmla="*/ 1851155 w 2263179"/>
                <a:gd name="connsiteY7" fmla="*/ 166007 h 1866007"/>
                <a:gd name="connsiteX8" fmla="*/ 1984505 w 2263179"/>
                <a:gd name="connsiteY8" fmla="*/ 269966 h 1866007"/>
                <a:gd name="connsiteX9" fmla="*/ 2097716 w 2263179"/>
                <a:gd name="connsiteY9" fmla="*/ 365760 h 1866007"/>
                <a:gd name="connsiteX10" fmla="*/ 2184802 w 2263179"/>
                <a:gd name="connsiteY10" fmla="*/ 487680 h 1866007"/>
                <a:gd name="connsiteX11" fmla="*/ 2245762 w 2263179"/>
                <a:gd name="connsiteY11" fmla="*/ 583474 h 1866007"/>
                <a:gd name="connsiteX12" fmla="*/ 2263179 w 2263179"/>
                <a:gd name="connsiteY12" fmla="*/ 836023 h 1866007"/>
                <a:gd name="connsiteX13" fmla="*/ 2219636 w 2263179"/>
                <a:gd name="connsiteY13" fmla="*/ 940526 h 1866007"/>
                <a:gd name="connsiteX14" fmla="*/ 2176093 w 2263179"/>
                <a:gd name="connsiteY14" fmla="*/ 1053737 h 1866007"/>
                <a:gd name="connsiteX15" fmla="*/ 2121665 w 2263179"/>
                <a:gd name="connsiteY15" fmla="*/ 1165860 h 1866007"/>
                <a:gd name="connsiteX16" fmla="*/ 2062882 w 2263179"/>
                <a:gd name="connsiteY16" fmla="*/ 1262743 h 1866007"/>
                <a:gd name="connsiteX17" fmla="*/ 2001922 w 2263179"/>
                <a:gd name="connsiteY17" fmla="*/ 1341120 h 1866007"/>
                <a:gd name="connsiteX18" fmla="*/ 1810333 w 2263179"/>
                <a:gd name="connsiteY18" fmla="*/ 1480457 h 1866007"/>
                <a:gd name="connsiteX19" fmla="*/ 1697122 w 2263179"/>
                <a:gd name="connsiteY19" fmla="*/ 1550126 h 1866007"/>
                <a:gd name="connsiteX20" fmla="*/ 1601327 w 2263179"/>
                <a:gd name="connsiteY20" fmla="*/ 1611086 h 1866007"/>
                <a:gd name="connsiteX21" fmla="*/ 1496825 w 2263179"/>
                <a:gd name="connsiteY21" fmla="*/ 1672046 h 1866007"/>
                <a:gd name="connsiteX22" fmla="*/ 1401030 w 2263179"/>
                <a:gd name="connsiteY22" fmla="*/ 1733006 h 1866007"/>
                <a:gd name="connsiteX23" fmla="*/ 1270402 w 2263179"/>
                <a:gd name="connsiteY23" fmla="*/ 1811383 h 1866007"/>
                <a:gd name="connsiteX24" fmla="*/ 939476 w 2263179"/>
                <a:gd name="connsiteY24" fmla="*/ 1846217 h 1866007"/>
                <a:gd name="connsiteX25" fmla="*/ 643385 w 2263179"/>
                <a:gd name="connsiteY25" fmla="*/ 1863634 h 1866007"/>
                <a:gd name="connsiteX26" fmla="*/ 565007 w 2263179"/>
                <a:gd name="connsiteY26" fmla="*/ 1793966 h 1866007"/>
                <a:gd name="connsiteX27" fmla="*/ 347293 w 2263179"/>
                <a:gd name="connsiteY27" fmla="*/ 1654629 h 1866007"/>
                <a:gd name="connsiteX28" fmla="*/ 216665 w 2263179"/>
                <a:gd name="connsiteY28" fmla="*/ 1576252 h 1866007"/>
                <a:gd name="connsiteX29" fmla="*/ 146996 w 2263179"/>
                <a:gd name="connsiteY29" fmla="*/ 1489166 h 1866007"/>
                <a:gd name="connsiteX30" fmla="*/ 112162 w 2263179"/>
                <a:gd name="connsiteY30" fmla="*/ 1410789 h 1866007"/>
                <a:gd name="connsiteX31" fmla="*/ 86036 w 2263179"/>
                <a:gd name="connsiteY31" fmla="*/ 1297577 h 1866007"/>
                <a:gd name="connsiteX32" fmla="*/ 59910 w 2263179"/>
                <a:gd name="connsiteY32" fmla="*/ 1193074 h 1866007"/>
                <a:gd name="connsiteX33" fmla="*/ 7659 w 2263179"/>
                <a:gd name="connsiteY33" fmla="*/ 1018903 h 1866007"/>
                <a:gd name="connsiteX34" fmla="*/ 7659 w 2263179"/>
                <a:gd name="connsiteY34" fmla="*/ 783772 h 1866007"/>
                <a:gd name="connsiteX35" fmla="*/ 77327 w 2263179"/>
                <a:gd name="connsiteY35" fmla="*/ 583474 h 1866007"/>
                <a:gd name="connsiteX36" fmla="*/ 112162 w 2263179"/>
                <a:gd name="connsiteY36" fmla="*/ 452846 h 1866007"/>
                <a:gd name="connsiteX37" fmla="*/ 173122 w 2263179"/>
                <a:gd name="connsiteY37" fmla="*/ 322217 h 1866007"/>
                <a:gd name="connsiteX38" fmla="*/ 277625 w 2263179"/>
                <a:gd name="connsiteY38" fmla="*/ 226423 h 1866007"/>
                <a:gd name="connsiteX39" fmla="*/ 399545 w 2263179"/>
                <a:gd name="connsiteY39" fmla="*/ 139337 h 1866007"/>
                <a:gd name="connsiteX40" fmla="*/ 451796 w 2263179"/>
                <a:gd name="connsiteY40" fmla="*/ 113212 h 1866007"/>
                <a:gd name="connsiteX41" fmla="*/ 469213 w 2263179"/>
                <a:gd name="connsiteY41" fmla="*/ 95794 h 1866007"/>
                <a:gd name="connsiteX42" fmla="*/ 556299 w 2263179"/>
                <a:gd name="connsiteY42" fmla="*/ 87086 h 1866007"/>
                <a:gd name="connsiteX0" fmla="*/ 556299 w 2263179"/>
                <a:gd name="connsiteY0" fmla="*/ 87086 h 1866007"/>
                <a:gd name="connsiteX1" fmla="*/ 730470 w 2263179"/>
                <a:gd name="connsiteY1" fmla="*/ 60960 h 1866007"/>
                <a:gd name="connsiteX2" fmla="*/ 834973 w 2263179"/>
                <a:gd name="connsiteY2" fmla="*/ 26126 h 1866007"/>
                <a:gd name="connsiteX3" fmla="*/ 895933 w 2263179"/>
                <a:gd name="connsiteY3" fmla="*/ 8709 h 1866007"/>
                <a:gd name="connsiteX4" fmla="*/ 1279110 w 2263179"/>
                <a:gd name="connsiteY4" fmla="*/ 0 h 1866007"/>
                <a:gd name="connsiteX5" fmla="*/ 1453282 w 2263179"/>
                <a:gd name="connsiteY5" fmla="*/ 8709 h 1866007"/>
                <a:gd name="connsiteX6" fmla="*/ 1653035 w 2263179"/>
                <a:gd name="connsiteY6" fmla="*/ 71302 h 1866007"/>
                <a:gd name="connsiteX7" fmla="*/ 1851155 w 2263179"/>
                <a:gd name="connsiteY7" fmla="*/ 166007 h 1866007"/>
                <a:gd name="connsiteX8" fmla="*/ 1984505 w 2263179"/>
                <a:gd name="connsiteY8" fmla="*/ 269966 h 1866007"/>
                <a:gd name="connsiteX9" fmla="*/ 2097716 w 2263179"/>
                <a:gd name="connsiteY9" fmla="*/ 365760 h 1866007"/>
                <a:gd name="connsiteX10" fmla="*/ 2184802 w 2263179"/>
                <a:gd name="connsiteY10" fmla="*/ 487680 h 1866007"/>
                <a:gd name="connsiteX11" fmla="*/ 2245762 w 2263179"/>
                <a:gd name="connsiteY11" fmla="*/ 583474 h 1866007"/>
                <a:gd name="connsiteX12" fmla="*/ 2263179 w 2263179"/>
                <a:gd name="connsiteY12" fmla="*/ 836023 h 1866007"/>
                <a:gd name="connsiteX13" fmla="*/ 2219636 w 2263179"/>
                <a:gd name="connsiteY13" fmla="*/ 940526 h 1866007"/>
                <a:gd name="connsiteX14" fmla="*/ 2176093 w 2263179"/>
                <a:gd name="connsiteY14" fmla="*/ 1053737 h 1866007"/>
                <a:gd name="connsiteX15" fmla="*/ 2121665 w 2263179"/>
                <a:gd name="connsiteY15" fmla="*/ 1165860 h 1866007"/>
                <a:gd name="connsiteX16" fmla="*/ 2062882 w 2263179"/>
                <a:gd name="connsiteY16" fmla="*/ 1262743 h 1866007"/>
                <a:gd name="connsiteX17" fmla="*/ 2001922 w 2263179"/>
                <a:gd name="connsiteY17" fmla="*/ 1341120 h 1866007"/>
                <a:gd name="connsiteX18" fmla="*/ 1810333 w 2263179"/>
                <a:gd name="connsiteY18" fmla="*/ 1480457 h 1866007"/>
                <a:gd name="connsiteX19" fmla="*/ 1697122 w 2263179"/>
                <a:gd name="connsiteY19" fmla="*/ 1550126 h 1866007"/>
                <a:gd name="connsiteX20" fmla="*/ 1601327 w 2263179"/>
                <a:gd name="connsiteY20" fmla="*/ 1611086 h 1866007"/>
                <a:gd name="connsiteX21" fmla="*/ 1496825 w 2263179"/>
                <a:gd name="connsiteY21" fmla="*/ 1672046 h 1866007"/>
                <a:gd name="connsiteX22" fmla="*/ 1401030 w 2263179"/>
                <a:gd name="connsiteY22" fmla="*/ 1733006 h 1866007"/>
                <a:gd name="connsiteX23" fmla="*/ 1270402 w 2263179"/>
                <a:gd name="connsiteY23" fmla="*/ 1811383 h 1866007"/>
                <a:gd name="connsiteX24" fmla="*/ 939476 w 2263179"/>
                <a:gd name="connsiteY24" fmla="*/ 1846217 h 1866007"/>
                <a:gd name="connsiteX25" fmla="*/ 643385 w 2263179"/>
                <a:gd name="connsiteY25" fmla="*/ 1863634 h 1866007"/>
                <a:gd name="connsiteX26" fmla="*/ 565007 w 2263179"/>
                <a:gd name="connsiteY26" fmla="*/ 1793966 h 1866007"/>
                <a:gd name="connsiteX27" fmla="*/ 347293 w 2263179"/>
                <a:gd name="connsiteY27" fmla="*/ 1654629 h 1866007"/>
                <a:gd name="connsiteX28" fmla="*/ 216665 w 2263179"/>
                <a:gd name="connsiteY28" fmla="*/ 1576252 h 1866007"/>
                <a:gd name="connsiteX29" fmla="*/ 146996 w 2263179"/>
                <a:gd name="connsiteY29" fmla="*/ 1489166 h 1866007"/>
                <a:gd name="connsiteX30" fmla="*/ 112162 w 2263179"/>
                <a:gd name="connsiteY30" fmla="*/ 1410789 h 1866007"/>
                <a:gd name="connsiteX31" fmla="*/ 86036 w 2263179"/>
                <a:gd name="connsiteY31" fmla="*/ 1297577 h 1866007"/>
                <a:gd name="connsiteX32" fmla="*/ 59910 w 2263179"/>
                <a:gd name="connsiteY32" fmla="*/ 1193074 h 1866007"/>
                <a:gd name="connsiteX33" fmla="*/ 7659 w 2263179"/>
                <a:gd name="connsiteY33" fmla="*/ 1018903 h 1866007"/>
                <a:gd name="connsiteX34" fmla="*/ 7659 w 2263179"/>
                <a:gd name="connsiteY34" fmla="*/ 783772 h 1866007"/>
                <a:gd name="connsiteX35" fmla="*/ 77327 w 2263179"/>
                <a:gd name="connsiteY35" fmla="*/ 583474 h 1866007"/>
                <a:gd name="connsiteX36" fmla="*/ 112162 w 2263179"/>
                <a:gd name="connsiteY36" fmla="*/ 452846 h 1866007"/>
                <a:gd name="connsiteX37" fmla="*/ 173122 w 2263179"/>
                <a:gd name="connsiteY37" fmla="*/ 322217 h 1866007"/>
                <a:gd name="connsiteX38" fmla="*/ 277625 w 2263179"/>
                <a:gd name="connsiteY38" fmla="*/ 226423 h 1866007"/>
                <a:gd name="connsiteX39" fmla="*/ 399545 w 2263179"/>
                <a:gd name="connsiteY39" fmla="*/ 139337 h 1866007"/>
                <a:gd name="connsiteX40" fmla="*/ 469213 w 2263179"/>
                <a:gd name="connsiteY40" fmla="*/ 95794 h 1866007"/>
                <a:gd name="connsiteX41" fmla="*/ 556299 w 2263179"/>
                <a:gd name="connsiteY41" fmla="*/ 87086 h 1866007"/>
                <a:gd name="connsiteX0" fmla="*/ 556299 w 2263179"/>
                <a:gd name="connsiteY0" fmla="*/ 87086 h 1866007"/>
                <a:gd name="connsiteX1" fmla="*/ 730470 w 2263179"/>
                <a:gd name="connsiteY1" fmla="*/ 60960 h 1866007"/>
                <a:gd name="connsiteX2" fmla="*/ 834973 w 2263179"/>
                <a:gd name="connsiteY2" fmla="*/ 26126 h 1866007"/>
                <a:gd name="connsiteX3" fmla="*/ 895933 w 2263179"/>
                <a:gd name="connsiteY3" fmla="*/ 8709 h 1866007"/>
                <a:gd name="connsiteX4" fmla="*/ 1279110 w 2263179"/>
                <a:gd name="connsiteY4" fmla="*/ 0 h 1866007"/>
                <a:gd name="connsiteX5" fmla="*/ 1453282 w 2263179"/>
                <a:gd name="connsiteY5" fmla="*/ 8709 h 1866007"/>
                <a:gd name="connsiteX6" fmla="*/ 1653035 w 2263179"/>
                <a:gd name="connsiteY6" fmla="*/ 71302 h 1866007"/>
                <a:gd name="connsiteX7" fmla="*/ 1851155 w 2263179"/>
                <a:gd name="connsiteY7" fmla="*/ 166007 h 1866007"/>
                <a:gd name="connsiteX8" fmla="*/ 1984505 w 2263179"/>
                <a:gd name="connsiteY8" fmla="*/ 269966 h 1866007"/>
                <a:gd name="connsiteX9" fmla="*/ 2097716 w 2263179"/>
                <a:gd name="connsiteY9" fmla="*/ 365760 h 1866007"/>
                <a:gd name="connsiteX10" fmla="*/ 2184802 w 2263179"/>
                <a:gd name="connsiteY10" fmla="*/ 487680 h 1866007"/>
                <a:gd name="connsiteX11" fmla="*/ 2245762 w 2263179"/>
                <a:gd name="connsiteY11" fmla="*/ 583474 h 1866007"/>
                <a:gd name="connsiteX12" fmla="*/ 2263179 w 2263179"/>
                <a:gd name="connsiteY12" fmla="*/ 836023 h 1866007"/>
                <a:gd name="connsiteX13" fmla="*/ 2219636 w 2263179"/>
                <a:gd name="connsiteY13" fmla="*/ 940526 h 1866007"/>
                <a:gd name="connsiteX14" fmla="*/ 2176093 w 2263179"/>
                <a:gd name="connsiteY14" fmla="*/ 1053737 h 1866007"/>
                <a:gd name="connsiteX15" fmla="*/ 2121665 w 2263179"/>
                <a:gd name="connsiteY15" fmla="*/ 1165860 h 1866007"/>
                <a:gd name="connsiteX16" fmla="*/ 2062882 w 2263179"/>
                <a:gd name="connsiteY16" fmla="*/ 1262743 h 1866007"/>
                <a:gd name="connsiteX17" fmla="*/ 2001922 w 2263179"/>
                <a:gd name="connsiteY17" fmla="*/ 1341120 h 1866007"/>
                <a:gd name="connsiteX18" fmla="*/ 1810333 w 2263179"/>
                <a:gd name="connsiteY18" fmla="*/ 1480457 h 1866007"/>
                <a:gd name="connsiteX19" fmla="*/ 1697122 w 2263179"/>
                <a:gd name="connsiteY19" fmla="*/ 1550126 h 1866007"/>
                <a:gd name="connsiteX20" fmla="*/ 1601327 w 2263179"/>
                <a:gd name="connsiteY20" fmla="*/ 1611086 h 1866007"/>
                <a:gd name="connsiteX21" fmla="*/ 1496825 w 2263179"/>
                <a:gd name="connsiteY21" fmla="*/ 1672046 h 1866007"/>
                <a:gd name="connsiteX22" fmla="*/ 1401030 w 2263179"/>
                <a:gd name="connsiteY22" fmla="*/ 1733006 h 1866007"/>
                <a:gd name="connsiteX23" fmla="*/ 1270402 w 2263179"/>
                <a:gd name="connsiteY23" fmla="*/ 1811383 h 1866007"/>
                <a:gd name="connsiteX24" fmla="*/ 939476 w 2263179"/>
                <a:gd name="connsiteY24" fmla="*/ 1846217 h 1866007"/>
                <a:gd name="connsiteX25" fmla="*/ 643385 w 2263179"/>
                <a:gd name="connsiteY25" fmla="*/ 1863634 h 1866007"/>
                <a:gd name="connsiteX26" fmla="*/ 565007 w 2263179"/>
                <a:gd name="connsiteY26" fmla="*/ 1793966 h 1866007"/>
                <a:gd name="connsiteX27" fmla="*/ 347293 w 2263179"/>
                <a:gd name="connsiteY27" fmla="*/ 1654629 h 1866007"/>
                <a:gd name="connsiteX28" fmla="*/ 216665 w 2263179"/>
                <a:gd name="connsiteY28" fmla="*/ 1576252 h 1866007"/>
                <a:gd name="connsiteX29" fmla="*/ 146996 w 2263179"/>
                <a:gd name="connsiteY29" fmla="*/ 1489166 h 1866007"/>
                <a:gd name="connsiteX30" fmla="*/ 112162 w 2263179"/>
                <a:gd name="connsiteY30" fmla="*/ 1410789 h 1866007"/>
                <a:gd name="connsiteX31" fmla="*/ 86036 w 2263179"/>
                <a:gd name="connsiteY31" fmla="*/ 1297577 h 1866007"/>
                <a:gd name="connsiteX32" fmla="*/ 59910 w 2263179"/>
                <a:gd name="connsiteY32" fmla="*/ 1193074 h 1866007"/>
                <a:gd name="connsiteX33" fmla="*/ 7659 w 2263179"/>
                <a:gd name="connsiteY33" fmla="*/ 1018903 h 1866007"/>
                <a:gd name="connsiteX34" fmla="*/ 7659 w 2263179"/>
                <a:gd name="connsiteY34" fmla="*/ 783772 h 1866007"/>
                <a:gd name="connsiteX35" fmla="*/ 77327 w 2263179"/>
                <a:gd name="connsiteY35" fmla="*/ 583474 h 1866007"/>
                <a:gd name="connsiteX36" fmla="*/ 112162 w 2263179"/>
                <a:gd name="connsiteY36" fmla="*/ 452846 h 1866007"/>
                <a:gd name="connsiteX37" fmla="*/ 173122 w 2263179"/>
                <a:gd name="connsiteY37" fmla="*/ 322217 h 1866007"/>
                <a:gd name="connsiteX38" fmla="*/ 277625 w 2263179"/>
                <a:gd name="connsiteY38" fmla="*/ 226423 h 1866007"/>
                <a:gd name="connsiteX39" fmla="*/ 399545 w 2263179"/>
                <a:gd name="connsiteY39" fmla="*/ 139337 h 1866007"/>
                <a:gd name="connsiteX40" fmla="*/ 556299 w 2263179"/>
                <a:gd name="connsiteY40" fmla="*/ 87086 h 1866007"/>
                <a:gd name="connsiteX0" fmla="*/ 399545 w 2263179"/>
                <a:gd name="connsiteY0" fmla="*/ 139337 h 1866007"/>
                <a:gd name="connsiteX1" fmla="*/ 730470 w 2263179"/>
                <a:gd name="connsiteY1" fmla="*/ 60960 h 1866007"/>
                <a:gd name="connsiteX2" fmla="*/ 834973 w 2263179"/>
                <a:gd name="connsiteY2" fmla="*/ 26126 h 1866007"/>
                <a:gd name="connsiteX3" fmla="*/ 895933 w 2263179"/>
                <a:gd name="connsiteY3" fmla="*/ 8709 h 1866007"/>
                <a:gd name="connsiteX4" fmla="*/ 1279110 w 2263179"/>
                <a:gd name="connsiteY4" fmla="*/ 0 h 1866007"/>
                <a:gd name="connsiteX5" fmla="*/ 1453282 w 2263179"/>
                <a:gd name="connsiteY5" fmla="*/ 8709 h 1866007"/>
                <a:gd name="connsiteX6" fmla="*/ 1653035 w 2263179"/>
                <a:gd name="connsiteY6" fmla="*/ 71302 h 1866007"/>
                <a:gd name="connsiteX7" fmla="*/ 1851155 w 2263179"/>
                <a:gd name="connsiteY7" fmla="*/ 166007 h 1866007"/>
                <a:gd name="connsiteX8" fmla="*/ 1984505 w 2263179"/>
                <a:gd name="connsiteY8" fmla="*/ 269966 h 1866007"/>
                <a:gd name="connsiteX9" fmla="*/ 2097716 w 2263179"/>
                <a:gd name="connsiteY9" fmla="*/ 365760 h 1866007"/>
                <a:gd name="connsiteX10" fmla="*/ 2184802 w 2263179"/>
                <a:gd name="connsiteY10" fmla="*/ 487680 h 1866007"/>
                <a:gd name="connsiteX11" fmla="*/ 2245762 w 2263179"/>
                <a:gd name="connsiteY11" fmla="*/ 583474 h 1866007"/>
                <a:gd name="connsiteX12" fmla="*/ 2263179 w 2263179"/>
                <a:gd name="connsiteY12" fmla="*/ 836023 h 1866007"/>
                <a:gd name="connsiteX13" fmla="*/ 2219636 w 2263179"/>
                <a:gd name="connsiteY13" fmla="*/ 940526 h 1866007"/>
                <a:gd name="connsiteX14" fmla="*/ 2176093 w 2263179"/>
                <a:gd name="connsiteY14" fmla="*/ 1053737 h 1866007"/>
                <a:gd name="connsiteX15" fmla="*/ 2121665 w 2263179"/>
                <a:gd name="connsiteY15" fmla="*/ 1165860 h 1866007"/>
                <a:gd name="connsiteX16" fmla="*/ 2062882 w 2263179"/>
                <a:gd name="connsiteY16" fmla="*/ 1262743 h 1866007"/>
                <a:gd name="connsiteX17" fmla="*/ 2001922 w 2263179"/>
                <a:gd name="connsiteY17" fmla="*/ 1341120 h 1866007"/>
                <a:gd name="connsiteX18" fmla="*/ 1810333 w 2263179"/>
                <a:gd name="connsiteY18" fmla="*/ 1480457 h 1866007"/>
                <a:gd name="connsiteX19" fmla="*/ 1697122 w 2263179"/>
                <a:gd name="connsiteY19" fmla="*/ 1550126 h 1866007"/>
                <a:gd name="connsiteX20" fmla="*/ 1601327 w 2263179"/>
                <a:gd name="connsiteY20" fmla="*/ 1611086 h 1866007"/>
                <a:gd name="connsiteX21" fmla="*/ 1496825 w 2263179"/>
                <a:gd name="connsiteY21" fmla="*/ 1672046 h 1866007"/>
                <a:gd name="connsiteX22" fmla="*/ 1401030 w 2263179"/>
                <a:gd name="connsiteY22" fmla="*/ 1733006 h 1866007"/>
                <a:gd name="connsiteX23" fmla="*/ 1270402 w 2263179"/>
                <a:gd name="connsiteY23" fmla="*/ 1811383 h 1866007"/>
                <a:gd name="connsiteX24" fmla="*/ 939476 w 2263179"/>
                <a:gd name="connsiteY24" fmla="*/ 1846217 h 1866007"/>
                <a:gd name="connsiteX25" fmla="*/ 643385 w 2263179"/>
                <a:gd name="connsiteY25" fmla="*/ 1863634 h 1866007"/>
                <a:gd name="connsiteX26" fmla="*/ 565007 w 2263179"/>
                <a:gd name="connsiteY26" fmla="*/ 1793966 h 1866007"/>
                <a:gd name="connsiteX27" fmla="*/ 347293 w 2263179"/>
                <a:gd name="connsiteY27" fmla="*/ 1654629 h 1866007"/>
                <a:gd name="connsiteX28" fmla="*/ 216665 w 2263179"/>
                <a:gd name="connsiteY28" fmla="*/ 1576252 h 1866007"/>
                <a:gd name="connsiteX29" fmla="*/ 146996 w 2263179"/>
                <a:gd name="connsiteY29" fmla="*/ 1489166 h 1866007"/>
                <a:gd name="connsiteX30" fmla="*/ 112162 w 2263179"/>
                <a:gd name="connsiteY30" fmla="*/ 1410789 h 1866007"/>
                <a:gd name="connsiteX31" fmla="*/ 86036 w 2263179"/>
                <a:gd name="connsiteY31" fmla="*/ 1297577 h 1866007"/>
                <a:gd name="connsiteX32" fmla="*/ 59910 w 2263179"/>
                <a:gd name="connsiteY32" fmla="*/ 1193074 h 1866007"/>
                <a:gd name="connsiteX33" fmla="*/ 7659 w 2263179"/>
                <a:gd name="connsiteY33" fmla="*/ 1018903 h 1866007"/>
                <a:gd name="connsiteX34" fmla="*/ 7659 w 2263179"/>
                <a:gd name="connsiteY34" fmla="*/ 783772 h 1866007"/>
                <a:gd name="connsiteX35" fmla="*/ 77327 w 2263179"/>
                <a:gd name="connsiteY35" fmla="*/ 583474 h 1866007"/>
                <a:gd name="connsiteX36" fmla="*/ 112162 w 2263179"/>
                <a:gd name="connsiteY36" fmla="*/ 452846 h 1866007"/>
                <a:gd name="connsiteX37" fmla="*/ 173122 w 2263179"/>
                <a:gd name="connsiteY37" fmla="*/ 322217 h 1866007"/>
                <a:gd name="connsiteX38" fmla="*/ 277625 w 2263179"/>
                <a:gd name="connsiteY38" fmla="*/ 226423 h 1866007"/>
                <a:gd name="connsiteX39" fmla="*/ 399545 w 2263179"/>
                <a:gd name="connsiteY39" fmla="*/ 139337 h 1866007"/>
                <a:gd name="connsiteX0" fmla="*/ 399545 w 2263179"/>
                <a:gd name="connsiteY0" fmla="*/ 139337 h 1866007"/>
                <a:gd name="connsiteX1" fmla="*/ 711420 w 2263179"/>
                <a:gd name="connsiteY1" fmla="*/ 26670 h 1866007"/>
                <a:gd name="connsiteX2" fmla="*/ 834973 w 2263179"/>
                <a:gd name="connsiteY2" fmla="*/ 26126 h 1866007"/>
                <a:gd name="connsiteX3" fmla="*/ 895933 w 2263179"/>
                <a:gd name="connsiteY3" fmla="*/ 8709 h 1866007"/>
                <a:gd name="connsiteX4" fmla="*/ 1279110 w 2263179"/>
                <a:gd name="connsiteY4" fmla="*/ 0 h 1866007"/>
                <a:gd name="connsiteX5" fmla="*/ 1453282 w 2263179"/>
                <a:gd name="connsiteY5" fmla="*/ 8709 h 1866007"/>
                <a:gd name="connsiteX6" fmla="*/ 1653035 w 2263179"/>
                <a:gd name="connsiteY6" fmla="*/ 71302 h 1866007"/>
                <a:gd name="connsiteX7" fmla="*/ 1851155 w 2263179"/>
                <a:gd name="connsiteY7" fmla="*/ 166007 h 1866007"/>
                <a:gd name="connsiteX8" fmla="*/ 1984505 w 2263179"/>
                <a:gd name="connsiteY8" fmla="*/ 269966 h 1866007"/>
                <a:gd name="connsiteX9" fmla="*/ 2097716 w 2263179"/>
                <a:gd name="connsiteY9" fmla="*/ 365760 h 1866007"/>
                <a:gd name="connsiteX10" fmla="*/ 2184802 w 2263179"/>
                <a:gd name="connsiteY10" fmla="*/ 487680 h 1866007"/>
                <a:gd name="connsiteX11" fmla="*/ 2245762 w 2263179"/>
                <a:gd name="connsiteY11" fmla="*/ 583474 h 1866007"/>
                <a:gd name="connsiteX12" fmla="*/ 2263179 w 2263179"/>
                <a:gd name="connsiteY12" fmla="*/ 836023 h 1866007"/>
                <a:gd name="connsiteX13" fmla="*/ 2219636 w 2263179"/>
                <a:gd name="connsiteY13" fmla="*/ 940526 h 1866007"/>
                <a:gd name="connsiteX14" fmla="*/ 2176093 w 2263179"/>
                <a:gd name="connsiteY14" fmla="*/ 1053737 h 1866007"/>
                <a:gd name="connsiteX15" fmla="*/ 2121665 w 2263179"/>
                <a:gd name="connsiteY15" fmla="*/ 1165860 h 1866007"/>
                <a:gd name="connsiteX16" fmla="*/ 2062882 w 2263179"/>
                <a:gd name="connsiteY16" fmla="*/ 1262743 h 1866007"/>
                <a:gd name="connsiteX17" fmla="*/ 2001922 w 2263179"/>
                <a:gd name="connsiteY17" fmla="*/ 1341120 h 1866007"/>
                <a:gd name="connsiteX18" fmla="*/ 1810333 w 2263179"/>
                <a:gd name="connsiteY18" fmla="*/ 1480457 h 1866007"/>
                <a:gd name="connsiteX19" fmla="*/ 1697122 w 2263179"/>
                <a:gd name="connsiteY19" fmla="*/ 1550126 h 1866007"/>
                <a:gd name="connsiteX20" fmla="*/ 1601327 w 2263179"/>
                <a:gd name="connsiteY20" fmla="*/ 1611086 h 1866007"/>
                <a:gd name="connsiteX21" fmla="*/ 1496825 w 2263179"/>
                <a:gd name="connsiteY21" fmla="*/ 1672046 h 1866007"/>
                <a:gd name="connsiteX22" fmla="*/ 1401030 w 2263179"/>
                <a:gd name="connsiteY22" fmla="*/ 1733006 h 1866007"/>
                <a:gd name="connsiteX23" fmla="*/ 1270402 w 2263179"/>
                <a:gd name="connsiteY23" fmla="*/ 1811383 h 1866007"/>
                <a:gd name="connsiteX24" fmla="*/ 939476 w 2263179"/>
                <a:gd name="connsiteY24" fmla="*/ 1846217 h 1866007"/>
                <a:gd name="connsiteX25" fmla="*/ 643385 w 2263179"/>
                <a:gd name="connsiteY25" fmla="*/ 1863634 h 1866007"/>
                <a:gd name="connsiteX26" fmla="*/ 565007 w 2263179"/>
                <a:gd name="connsiteY26" fmla="*/ 1793966 h 1866007"/>
                <a:gd name="connsiteX27" fmla="*/ 347293 w 2263179"/>
                <a:gd name="connsiteY27" fmla="*/ 1654629 h 1866007"/>
                <a:gd name="connsiteX28" fmla="*/ 216665 w 2263179"/>
                <a:gd name="connsiteY28" fmla="*/ 1576252 h 1866007"/>
                <a:gd name="connsiteX29" fmla="*/ 146996 w 2263179"/>
                <a:gd name="connsiteY29" fmla="*/ 1489166 h 1866007"/>
                <a:gd name="connsiteX30" fmla="*/ 112162 w 2263179"/>
                <a:gd name="connsiteY30" fmla="*/ 1410789 h 1866007"/>
                <a:gd name="connsiteX31" fmla="*/ 86036 w 2263179"/>
                <a:gd name="connsiteY31" fmla="*/ 1297577 h 1866007"/>
                <a:gd name="connsiteX32" fmla="*/ 59910 w 2263179"/>
                <a:gd name="connsiteY32" fmla="*/ 1193074 h 1866007"/>
                <a:gd name="connsiteX33" fmla="*/ 7659 w 2263179"/>
                <a:gd name="connsiteY33" fmla="*/ 1018903 h 1866007"/>
                <a:gd name="connsiteX34" fmla="*/ 7659 w 2263179"/>
                <a:gd name="connsiteY34" fmla="*/ 783772 h 1866007"/>
                <a:gd name="connsiteX35" fmla="*/ 77327 w 2263179"/>
                <a:gd name="connsiteY35" fmla="*/ 583474 h 1866007"/>
                <a:gd name="connsiteX36" fmla="*/ 112162 w 2263179"/>
                <a:gd name="connsiteY36" fmla="*/ 452846 h 1866007"/>
                <a:gd name="connsiteX37" fmla="*/ 173122 w 2263179"/>
                <a:gd name="connsiteY37" fmla="*/ 322217 h 1866007"/>
                <a:gd name="connsiteX38" fmla="*/ 277625 w 2263179"/>
                <a:gd name="connsiteY38" fmla="*/ 226423 h 1866007"/>
                <a:gd name="connsiteX39" fmla="*/ 399545 w 2263179"/>
                <a:gd name="connsiteY39" fmla="*/ 139337 h 1866007"/>
                <a:gd name="connsiteX0" fmla="*/ 399545 w 2263179"/>
                <a:gd name="connsiteY0" fmla="*/ 139337 h 1866007"/>
                <a:gd name="connsiteX1" fmla="*/ 711420 w 2263179"/>
                <a:gd name="connsiteY1" fmla="*/ 26670 h 1866007"/>
                <a:gd name="connsiteX2" fmla="*/ 895933 w 2263179"/>
                <a:gd name="connsiteY2" fmla="*/ 8709 h 1866007"/>
                <a:gd name="connsiteX3" fmla="*/ 1279110 w 2263179"/>
                <a:gd name="connsiteY3" fmla="*/ 0 h 1866007"/>
                <a:gd name="connsiteX4" fmla="*/ 1453282 w 2263179"/>
                <a:gd name="connsiteY4" fmla="*/ 8709 h 1866007"/>
                <a:gd name="connsiteX5" fmla="*/ 1653035 w 2263179"/>
                <a:gd name="connsiteY5" fmla="*/ 71302 h 1866007"/>
                <a:gd name="connsiteX6" fmla="*/ 1851155 w 2263179"/>
                <a:gd name="connsiteY6" fmla="*/ 166007 h 1866007"/>
                <a:gd name="connsiteX7" fmla="*/ 1984505 w 2263179"/>
                <a:gd name="connsiteY7" fmla="*/ 269966 h 1866007"/>
                <a:gd name="connsiteX8" fmla="*/ 2097716 w 2263179"/>
                <a:gd name="connsiteY8" fmla="*/ 365760 h 1866007"/>
                <a:gd name="connsiteX9" fmla="*/ 2184802 w 2263179"/>
                <a:gd name="connsiteY9" fmla="*/ 487680 h 1866007"/>
                <a:gd name="connsiteX10" fmla="*/ 2245762 w 2263179"/>
                <a:gd name="connsiteY10" fmla="*/ 583474 h 1866007"/>
                <a:gd name="connsiteX11" fmla="*/ 2263179 w 2263179"/>
                <a:gd name="connsiteY11" fmla="*/ 836023 h 1866007"/>
                <a:gd name="connsiteX12" fmla="*/ 2219636 w 2263179"/>
                <a:gd name="connsiteY12" fmla="*/ 940526 h 1866007"/>
                <a:gd name="connsiteX13" fmla="*/ 2176093 w 2263179"/>
                <a:gd name="connsiteY13" fmla="*/ 1053737 h 1866007"/>
                <a:gd name="connsiteX14" fmla="*/ 2121665 w 2263179"/>
                <a:gd name="connsiteY14" fmla="*/ 1165860 h 1866007"/>
                <a:gd name="connsiteX15" fmla="*/ 2062882 w 2263179"/>
                <a:gd name="connsiteY15" fmla="*/ 1262743 h 1866007"/>
                <a:gd name="connsiteX16" fmla="*/ 2001922 w 2263179"/>
                <a:gd name="connsiteY16" fmla="*/ 1341120 h 1866007"/>
                <a:gd name="connsiteX17" fmla="*/ 1810333 w 2263179"/>
                <a:gd name="connsiteY17" fmla="*/ 1480457 h 1866007"/>
                <a:gd name="connsiteX18" fmla="*/ 1697122 w 2263179"/>
                <a:gd name="connsiteY18" fmla="*/ 1550126 h 1866007"/>
                <a:gd name="connsiteX19" fmla="*/ 1601327 w 2263179"/>
                <a:gd name="connsiteY19" fmla="*/ 1611086 h 1866007"/>
                <a:gd name="connsiteX20" fmla="*/ 1496825 w 2263179"/>
                <a:gd name="connsiteY20" fmla="*/ 1672046 h 1866007"/>
                <a:gd name="connsiteX21" fmla="*/ 1401030 w 2263179"/>
                <a:gd name="connsiteY21" fmla="*/ 1733006 h 1866007"/>
                <a:gd name="connsiteX22" fmla="*/ 1270402 w 2263179"/>
                <a:gd name="connsiteY22" fmla="*/ 1811383 h 1866007"/>
                <a:gd name="connsiteX23" fmla="*/ 939476 w 2263179"/>
                <a:gd name="connsiteY23" fmla="*/ 1846217 h 1866007"/>
                <a:gd name="connsiteX24" fmla="*/ 643385 w 2263179"/>
                <a:gd name="connsiteY24" fmla="*/ 1863634 h 1866007"/>
                <a:gd name="connsiteX25" fmla="*/ 565007 w 2263179"/>
                <a:gd name="connsiteY25" fmla="*/ 1793966 h 1866007"/>
                <a:gd name="connsiteX26" fmla="*/ 347293 w 2263179"/>
                <a:gd name="connsiteY26" fmla="*/ 1654629 h 1866007"/>
                <a:gd name="connsiteX27" fmla="*/ 216665 w 2263179"/>
                <a:gd name="connsiteY27" fmla="*/ 1576252 h 1866007"/>
                <a:gd name="connsiteX28" fmla="*/ 146996 w 2263179"/>
                <a:gd name="connsiteY28" fmla="*/ 1489166 h 1866007"/>
                <a:gd name="connsiteX29" fmla="*/ 112162 w 2263179"/>
                <a:gd name="connsiteY29" fmla="*/ 1410789 h 1866007"/>
                <a:gd name="connsiteX30" fmla="*/ 86036 w 2263179"/>
                <a:gd name="connsiteY30" fmla="*/ 1297577 h 1866007"/>
                <a:gd name="connsiteX31" fmla="*/ 59910 w 2263179"/>
                <a:gd name="connsiteY31" fmla="*/ 1193074 h 1866007"/>
                <a:gd name="connsiteX32" fmla="*/ 7659 w 2263179"/>
                <a:gd name="connsiteY32" fmla="*/ 1018903 h 1866007"/>
                <a:gd name="connsiteX33" fmla="*/ 7659 w 2263179"/>
                <a:gd name="connsiteY33" fmla="*/ 783772 h 1866007"/>
                <a:gd name="connsiteX34" fmla="*/ 77327 w 2263179"/>
                <a:gd name="connsiteY34" fmla="*/ 583474 h 1866007"/>
                <a:gd name="connsiteX35" fmla="*/ 112162 w 2263179"/>
                <a:gd name="connsiteY35" fmla="*/ 452846 h 1866007"/>
                <a:gd name="connsiteX36" fmla="*/ 173122 w 2263179"/>
                <a:gd name="connsiteY36" fmla="*/ 322217 h 1866007"/>
                <a:gd name="connsiteX37" fmla="*/ 277625 w 2263179"/>
                <a:gd name="connsiteY37" fmla="*/ 226423 h 1866007"/>
                <a:gd name="connsiteX38" fmla="*/ 399545 w 2263179"/>
                <a:gd name="connsiteY38" fmla="*/ 139337 h 1866007"/>
                <a:gd name="connsiteX0" fmla="*/ 399545 w 2263179"/>
                <a:gd name="connsiteY0" fmla="*/ 139337 h 1866007"/>
                <a:gd name="connsiteX1" fmla="*/ 642840 w 2263179"/>
                <a:gd name="connsiteY1" fmla="*/ 45720 h 1866007"/>
                <a:gd name="connsiteX2" fmla="*/ 895933 w 2263179"/>
                <a:gd name="connsiteY2" fmla="*/ 8709 h 1866007"/>
                <a:gd name="connsiteX3" fmla="*/ 1279110 w 2263179"/>
                <a:gd name="connsiteY3" fmla="*/ 0 h 1866007"/>
                <a:gd name="connsiteX4" fmla="*/ 1453282 w 2263179"/>
                <a:gd name="connsiteY4" fmla="*/ 8709 h 1866007"/>
                <a:gd name="connsiteX5" fmla="*/ 1653035 w 2263179"/>
                <a:gd name="connsiteY5" fmla="*/ 71302 h 1866007"/>
                <a:gd name="connsiteX6" fmla="*/ 1851155 w 2263179"/>
                <a:gd name="connsiteY6" fmla="*/ 166007 h 1866007"/>
                <a:gd name="connsiteX7" fmla="*/ 1984505 w 2263179"/>
                <a:gd name="connsiteY7" fmla="*/ 269966 h 1866007"/>
                <a:gd name="connsiteX8" fmla="*/ 2097716 w 2263179"/>
                <a:gd name="connsiteY8" fmla="*/ 365760 h 1866007"/>
                <a:gd name="connsiteX9" fmla="*/ 2184802 w 2263179"/>
                <a:gd name="connsiteY9" fmla="*/ 487680 h 1866007"/>
                <a:gd name="connsiteX10" fmla="*/ 2245762 w 2263179"/>
                <a:gd name="connsiteY10" fmla="*/ 583474 h 1866007"/>
                <a:gd name="connsiteX11" fmla="*/ 2263179 w 2263179"/>
                <a:gd name="connsiteY11" fmla="*/ 836023 h 1866007"/>
                <a:gd name="connsiteX12" fmla="*/ 2219636 w 2263179"/>
                <a:gd name="connsiteY12" fmla="*/ 940526 h 1866007"/>
                <a:gd name="connsiteX13" fmla="*/ 2176093 w 2263179"/>
                <a:gd name="connsiteY13" fmla="*/ 1053737 h 1866007"/>
                <a:gd name="connsiteX14" fmla="*/ 2121665 w 2263179"/>
                <a:gd name="connsiteY14" fmla="*/ 1165860 h 1866007"/>
                <a:gd name="connsiteX15" fmla="*/ 2062882 w 2263179"/>
                <a:gd name="connsiteY15" fmla="*/ 1262743 h 1866007"/>
                <a:gd name="connsiteX16" fmla="*/ 2001922 w 2263179"/>
                <a:gd name="connsiteY16" fmla="*/ 1341120 h 1866007"/>
                <a:gd name="connsiteX17" fmla="*/ 1810333 w 2263179"/>
                <a:gd name="connsiteY17" fmla="*/ 1480457 h 1866007"/>
                <a:gd name="connsiteX18" fmla="*/ 1697122 w 2263179"/>
                <a:gd name="connsiteY18" fmla="*/ 1550126 h 1866007"/>
                <a:gd name="connsiteX19" fmla="*/ 1601327 w 2263179"/>
                <a:gd name="connsiteY19" fmla="*/ 1611086 h 1866007"/>
                <a:gd name="connsiteX20" fmla="*/ 1496825 w 2263179"/>
                <a:gd name="connsiteY20" fmla="*/ 1672046 h 1866007"/>
                <a:gd name="connsiteX21" fmla="*/ 1401030 w 2263179"/>
                <a:gd name="connsiteY21" fmla="*/ 1733006 h 1866007"/>
                <a:gd name="connsiteX22" fmla="*/ 1270402 w 2263179"/>
                <a:gd name="connsiteY22" fmla="*/ 1811383 h 1866007"/>
                <a:gd name="connsiteX23" fmla="*/ 939476 w 2263179"/>
                <a:gd name="connsiteY23" fmla="*/ 1846217 h 1866007"/>
                <a:gd name="connsiteX24" fmla="*/ 643385 w 2263179"/>
                <a:gd name="connsiteY24" fmla="*/ 1863634 h 1866007"/>
                <a:gd name="connsiteX25" fmla="*/ 565007 w 2263179"/>
                <a:gd name="connsiteY25" fmla="*/ 1793966 h 1866007"/>
                <a:gd name="connsiteX26" fmla="*/ 347293 w 2263179"/>
                <a:gd name="connsiteY26" fmla="*/ 1654629 h 1866007"/>
                <a:gd name="connsiteX27" fmla="*/ 216665 w 2263179"/>
                <a:gd name="connsiteY27" fmla="*/ 1576252 h 1866007"/>
                <a:gd name="connsiteX28" fmla="*/ 146996 w 2263179"/>
                <a:gd name="connsiteY28" fmla="*/ 1489166 h 1866007"/>
                <a:gd name="connsiteX29" fmla="*/ 112162 w 2263179"/>
                <a:gd name="connsiteY29" fmla="*/ 1410789 h 1866007"/>
                <a:gd name="connsiteX30" fmla="*/ 86036 w 2263179"/>
                <a:gd name="connsiteY30" fmla="*/ 1297577 h 1866007"/>
                <a:gd name="connsiteX31" fmla="*/ 59910 w 2263179"/>
                <a:gd name="connsiteY31" fmla="*/ 1193074 h 1866007"/>
                <a:gd name="connsiteX32" fmla="*/ 7659 w 2263179"/>
                <a:gd name="connsiteY32" fmla="*/ 1018903 h 1866007"/>
                <a:gd name="connsiteX33" fmla="*/ 7659 w 2263179"/>
                <a:gd name="connsiteY33" fmla="*/ 783772 h 1866007"/>
                <a:gd name="connsiteX34" fmla="*/ 77327 w 2263179"/>
                <a:gd name="connsiteY34" fmla="*/ 583474 h 1866007"/>
                <a:gd name="connsiteX35" fmla="*/ 112162 w 2263179"/>
                <a:gd name="connsiteY35" fmla="*/ 452846 h 1866007"/>
                <a:gd name="connsiteX36" fmla="*/ 173122 w 2263179"/>
                <a:gd name="connsiteY36" fmla="*/ 322217 h 1866007"/>
                <a:gd name="connsiteX37" fmla="*/ 277625 w 2263179"/>
                <a:gd name="connsiteY37" fmla="*/ 226423 h 1866007"/>
                <a:gd name="connsiteX38" fmla="*/ 399545 w 2263179"/>
                <a:gd name="connsiteY38" fmla="*/ 139337 h 1866007"/>
                <a:gd name="connsiteX0" fmla="*/ 399545 w 2263179"/>
                <a:gd name="connsiteY0" fmla="*/ 139337 h 1875685"/>
                <a:gd name="connsiteX1" fmla="*/ 642840 w 2263179"/>
                <a:gd name="connsiteY1" fmla="*/ 45720 h 1875685"/>
                <a:gd name="connsiteX2" fmla="*/ 895933 w 2263179"/>
                <a:gd name="connsiteY2" fmla="*/ 8709 h 1875685"/>
                <a:gd name="connsiteX3" fmla="*/ 1279110 w 2263179"/>
                <a:gd name="connsiteY3" fmla="*/ 0 h 1875685"/>
                <a:gd name="connsiteX4" fmla="*/ 1453282 w 2263179"/>
                <a:gd name="connsiteY4" fmla="*/ 8709 h 1875685"/>
                <a:gd name="connsiteX5" fmla="*/ 1653035 w 2263179"/>
                <a:gd name="connsiteY5" fmla="*/ 71302 h 1875685"/>
                <a:gd name="connsiteX6" fmla="*/ 1851155 w 2263179"/>
                <a:gd name="connsiteY6" fmla="*/ 166007 h 1875685"/>
                <a:gd name="connsiteX7" fmla="*/ 1984505 w 2263179"/>
                <a:gd name="connsiteY7" fmla="*/ 269966 h 1875685"/>
                <a:gd name="connsiteX8" fmla="*/ 2097716 w 2263179"/>
                <a:gd name="connsiteY8" fmla="*/ 365760 h 1875685"/>
                <a:gd name="connsiteX9" fmla="*/ 2184802 w 2263179"/>
                <a:gd name="connsiteY9" fmla="*/ 487680 h 1875685"/>
                <a:gd name="connsiteX10" fmla="*/ 2245762 w 2263179"/>
                <a:gd name="connsiteY10" fmla="*/ 583474 h 1875685"/>
                <a:gd name="connsiteX11" fmla="*/ 2263179 w 2263179"/>
                <a:gd name="connsiteY11" fmla="*/ 836023 h 1875685"/>
                <a:gd name="connsiteX12" fmla="*/ 2219636 w 2263179"/>
                <a:gd name="connsiteY12" fmla="*/ 940526 h 1875685"/>
                <a:gd name="connsiteX13" fmla="*/ 2176093 w 2263179"/>
                <a:gd name="connsiteY13" fmla="*/ 1053737 h 1875685"/>
                <a:gd name="connsiteX14" fmla="*/ 2121665 w 2263179"/>
                <a:gd name="connsiteY14" fmla="*/ 1165860 h 1875685"/>
                <a:gd name="connsiteX15" fmla="*/ 2062882 w 2263179"/>
                <a:gd name="connsiteY15" fmla="*/ 1262743 h 1875685"/>
                <a:gd name="connsiteX16" fmla="*/ 2001922 w 2263179"/>
                <a:gd name="connsiteY16" fmla="*/ 1341120 h 1875685"/>
                <a:gd name="connsiteX17" fmla="*/ 1810333 w 2263179"/>
                <a:gd name="connsiteY17" fmla="*/ 1480457 h 1875685"/>
                <a:gd name="connsiteX18" fmla="*/ 1697122 w 2263179"/>
                <a:gd name="connsiteY18" fmla="*/ 1550126 h 1875685"/>
                <a:gd name="connsiteX19" fmla="*/ 1601327 w 2263179"/>
                <a:gd name="connsiteY19" fmla="*/ 1611086 h 1875685"/>
                <a:gd name="connsiteX20" fmla="*/ 1496825 w 2263179"/>
                <a:gd name="connsiteY20" fmla="*/ 1672046 h 1875685"/>
                <a:gd name="connsiteX21" fmla="*/ 1401030 w 2263179"/>
                <a:gd name="connsiteY21" fmla="*/ 1733006 h 1875685"/>
                <a:gd name="connsiteX22" fmla="*/ 1270402 w 2263179"/>
                <a:gd name="connsiteY22" fmla="*/ 1811383 h 1875685"/>
                <a:gd name="connsiteX23" fmla="*/ 939476 w 2263179"/>
                <a:gd name="connsiteY23" fmla="*/ 1846217 h 1875685"/>
                <a:gd name="connsiteX24" fmla="*/ 643385 w 2263179"/>
                <a:gd name="connsiteY24" fmla="*/ 1863634 h 1875685"/>
                <a:gd name="connsiteX25" fmla="*/ 347293 w 2263179"/>
                <a:gd name="connsiteY25" fmla="*/ 1654629 h 1875685"/>
                <a:gd name="connsiteX26" fmla="*/ 216665 w 2263179"/>
                <a:gd name="connsiteY26" fmla="*/ 1576252 h 1875685"/>
                <a:gd name="connsiteX27" fmla="*/ 146996 w 2263179"/>
                <a:gd name="connsiteY27" fmla="*/ 1489166 h 1875685"/>
                <a:gd name="connsiteX28" fmla="*/ 112162 w 2263179"/>
                <a:gd name="connsiteY28" fmla="*/ 1410789 h 1875685"/>
                <a:gd name="connsiteX29" fmla="*/ 86036 w 2263179"/>
                <a:gd name="connsiteY29" fmla="*/ 1297577 h 1875685"/>
                <a:gd name="connsiteX30" fmla="*/ 59910 w 2263179"/>
                <a:gd name="connsiteY30" fmla="*/ 1193074 h 1875685"/>
                <a:gd name="connsiteX31" fmla="*/ 7659 w 2263179"/>
                <a:gd name="connsiteY31" fmla="*/ 1018903 h 1875685"/>
                <a:gd name="connsiteX32" fmla="*/ 7659 w 2263179"/>
                <a:gd name="connsiteY32" fmla="*/ 783772 h 1875685"/>
                <a:gd name="connsiteX33" fmla="*/ 77327 w 2263179"/>
                <a:gd name="connsiteY33" fmla="*/ 583474 h 1875685"/>
                <a:gd name="connsiteX34" fmla="*/ 112162 w 2263179"/>
                <a:gd name="connsiteY34" fmla="*/ 452846 h 1875685"/>
                <a:gd name="connsiteX35" fmla="*/ 173122 w 2263179"/>
                <a:gd name="connsiteY35" fmla="*/ 322217 h 1875685"/>
                <a:gd name="connsiteX36" fmla="*/ 277625 w 2263179"/>
                <a:gd name="connsiteY36" fmla="*/ 226423 h 1875685"/>
                <a:gd name="connsiteX37" fmla="*/ 399545 w 2263179"/>
                <a:gd name="connsiteY37" fmla="*/ 139337 h 1875685"/>
                <a:gd name="connsiteX0" fmla="*/ 399545 w 2263179"/>
                <a:gd name="connsiteY0" fmla="*/ 139337 h 1875685"/>
                <a:gd name="connsiteX1" fmla="*/ 642840 w 2263179"/>
                <a:gd name="connsiteY1" fmla="*/ 45720 h 1875685"/>
                <a:gd name="connsiteX2" fmla="*/ 895933 w 2263179"/>
                <a:gd name="connsiteY2" fmla="*/ 8709 h 1875685"/>
                <a:gd name="connsiteX3" fmla="*/ 1279110 w 2263179"/>
                <a:gd name="connsiteY3" fmla="*/ 0 h 1875685"/>
                <a:gd name="connsiteX4" fmla="*/ 1453282 w 2263179"/>
                <a:gd name="connsiteY4" fmla="*/ 8709 h 1875685"/>
                <a:gd name="connsiteX5" fmla="*/ 1653035 w 2263179"/>
                <a:gd name="connsiteY5" fmla="*/ 71302 h 1875685"/>
                <a:gd name="connsiteX6" fmla="*/ 1851155 w 2263179"/>
                <a:gd name="connsiteY6" fmla="*/ 166007 h 1875685"/>
                <a:gd name="connsiteX7" fmla="*/ 1984505 w 2263179"/>
                <a:gd name="connsiteY7" fmla="*/ 269966 h 1875685"/>
                <a:gd name="connsiteX8" fmla="*/ 2097716 w 2263179"/>
                <a:gd name="connsiteY8" fmla="*/ 365760 h 1875685"/>
                <a:gd name="connsiteX9" fmla="*/ 2184802 w 2263179"/>
                <a:gd name="connsiteY9" fmla="*/ 487680 h 1875685"/>
                <a:gd name="connsiteX10" fmla="*/ 2245762 w 2263179"/>
                <a:gd name="connsiteY10" fmla="*/ 583474 h 1875685"/>
                <a:gd name="connsiteX11" fmla="*/ 2263179 w 2263179"/>
                <a:gd name="connsiteY11" fmla="*/ 836023 h 1875685"/>
                <a:gd name="connsiteX12" fmla="*/ 2219636 w 2263179"/>
                <a:gd name="connsiteY12" fmla="*/ 940526 h 1875685"/>
                <a:gd name="connsiteX13" fmla="*/ 2176093 w 2263179"/>
                <a:gd name="connsiteY13" fmla="*/ 1053737 h 1875685"/>
                <a:gd name="connsiteX14" fmla="*/ 2121665 w 2263179"/>
                <a:gd name="connsiteY14" fmla="*/ 1165860 h 1875685"/>
                <a:gd name="connsiteX15" fmla="*/ 2062882 w 2263179"/>
                <a:gd name="connsiteY15" fmla="*/ 1262743 h 1875685"/>
                <a:gd name="connsiteX16" fmla="*/ 2001922 w 2263179"/>
                <a:gd name="connsiteY16" fmla="*/ 1341120 h 1875685"/>
                <a:gd name="connsiteX17" fmla="*/ 1810333 w 2263179"/>
                <a:gd name="connsiteY17" fmla="*/ 1480457 h 1875685"/>
                <a:gd name="connsiteX18" fmla="*/ 1697122 w 2263179"/>
                <a:gd name="connsiteY18" fmla="*/ 1550126 h 1875685"/>
                <a:gd name="connsiteX19" fmla="*/ 1601327 w 2263179"/>
                <a:gd name="connsiteY19" fmla="*/ 1611086 h 1875685"/>
                <a:gd name="connsiteX20" fmla="*/ 1496825 w 2263179"/>
                <a:gd name="connsiteY20" fmla="*/ 1672046 h 1875685"/>
                <a:gd name="connsiteX21" fmla="*/ 1401030 w 2263179"/>
                <a:gd name="connsiteY21" fmla="*/ 1733006 h 1875685"/>
                <a:gd name="connsiteX22" fmla="*/ 1270402 w 2263179"/>
                <a:gd name="connsiteY22" fmla="*/ 1811383 h 1875685"/>
                <a:gd name="connsiteX23" fmla="*/ 939476 w 2263179"/>
                <a:gd name="connsiteY23" fmla="*/ 1846217 h 1875685"/>
                <a:gd name="connsiteX24" fmla="*/ 643385 w 2263179"/>
                <a:gd name="connsiteY24" fmla="*/ 1863634 h 1875685"/>
                <a:gd name="connsiteX25" fmla="*/ 347293 w 2263179"/>
                <a:gd name="connsiteY25" fmla="*/ 1654629 h 1875685"/>
                <a:gd name="connsiteX26" fmla="*/ 216665 w 2263179"/>
                <a:gd name="connsiteY26" fmla="*/ 1576252 h 1875685"/>
                <a:gd name="connsiteX27" fmla="*/ 146996 w 2263179"/>
                <a:gd name="connsiteY27" fmla="*/ 1489166 h 1875685"/>
                <a:gd name="connsiteX28" fmla="*/ 86036 w 2263179"/>
                <a:gd name="connsiteY28" fmla="*/ 1297577 h 1875685"/>
                <a:gd name="connsiteX29" fmla="*/ 59910 w 2263179"/>
                <a:gd name="connsiteY29" fmla="*/ 1193074 h 1875685"/>
                <a:gd name="connsiteX30" fmla="*/ 7659 w 2263179"/>
                <a:gd name="connsiteY30" fmla="*/ 1018903 h 1875685"/>
                <a:gd name="connsiteX31" fmla="*/ 7659 w 2263179"/>
                <a:gd name="connsiteY31" fmla="*/ 783772 h 1875685"/>
                <a:gd name="connsiteX32" fmla="*/ 77327 w 2263179"/>
                <a:gd name="connsiteY32" fmla="*/ 583474 h 1875685"/>
                <a:gd name="connsiteX33" fmla="*/ 112162 w 2263179"/>
                <a:gd name="connsiteY33" fmla="*/ 452846 h 1875685"/>
                <a:gd name="connsiteX34" fmla="*/ 173122 w 2263179"/>
                <a:gd name="connsiteY34" fmla="*/ 322217 h 1875685"/>
                <a:gd name="connsiteX35" fmla="*/ 277625 w 2263179"/>
                <a:gd name="connsiteY35" fmla="*/ 226423 h 1875685"/>
                <a:gd name="connsiteX36" fmla="*/ 399545 w 2263179"/>
                <a:gd name="connsiteY36" fmla="*/ 139337 h 1875685"/>
                <a:gd name="connsiteX0" fmla="*/ 399545 w 2263179"/>
                <a:gd name="connsiteY0" fmla="*/ 139337 h 1875685"/>
                <a:gd name="connsiteX1" fmla="*/ 642840 w 2263179"/>
                <a:gd name="connsiteY1" fmla="*/ 45720 h 1875685"/>
                <a:gd name="connsiteX2" fmla="*/ 895933 w 2263179"/>
                <a:gd name="connsiteY2" fmla="*/ 8709 h 1875685"/>
                <a:gd name="connsiteX3" fmla="*/ 1279110 w 2263179"/>
                <a:gd name="connsiteY3" fmla="*/ 0 h 1875685"/>
                <a:gd name="connsiteX4" fmla="*/ 1453282 w 2263179"/>
                <a:gd name="connsiteY4" fmla="*/ 8709 h 1875685"/>
                <a:gd name="connsiteX5" fmla="*/ 1653035 w 2263179"/>
                <a:gd name="connsiteY5" fmla="*/ 71302 h 1875685"/>
                <a:gd name="connsiteX6" fmla="*/ 1851155 w 2263179"/>
                <a:gd name="connsiteY6" fmla="*/ 166007 h 1875685"/>
                <a:gd name="connsiteX7" fmla="*/ 1984505 w 2263179"/>
                <a:gd name="connsiteY7" fmla="*/ 269966 h 1875685"/>
                <a:gd name="connsiteX8" fmla="*/ 2097716 w 2263179"/>
                <a:gd name="connsiteY8" fmla="*/ 365760 h 1875685"/>
                <a:gd name="connsiteX9" fmla="*/ 2184802 w 2263179"/>
                <a:gd name="connsiteY9" fmla="*/ 487680 h 1875685"/>
                <a:gd name="connsiteX10" fmla="*/ 2263179 w 2263179"/>
                <a:gd name="connsiteY10" fmla="*/ 836023 h 1875685"/>
                <a:gd name="connsiteX11" fmla="*/ 2219636 w 2263179"/>
                <a:gd name="connsiteY11" fmla="*/ 940526 h 1875685"/>
                <a:gd name="connsiteX12" fmla="*/ 2176093 w 2263179"/>
                <a:gd name="connsiteY12" fmla="*/ 1053737 h 1875685"/>
                <a:gd name="connsiteX13" fmla="*/ 2121665 w 2263179"/>
                <a:gd name="connsiteY13" fmla="*/ 1165860 h 1875685"/>
                <a:gd name="connsiteX14" fmla="*/ 2062882 w 2263179"/>
                <a:gd name="connsiteY14" fmla="*/ 1262743 h 1875685"/>
                <a:gd name="connsiteX15" fmla="*/ 2001922 w 2263179"/>
                <a:gd name="connsiteY15" fmla="*/ 1341120 h 1875685"/>
                <a:gd name="connsiteX16" fmla="*/ 1810333 w 2263179"/>
                <a:gd name="connsiteY16" fmla="*/ 1480457 h 1875685"/>
                <a:gd name="connsiteX17" fmla="*/ 1697122 w 2263179"/>
                <a:gd name="connsiteY17" fmla="*/ 1550126 h 1875685"/>
                <a:gd name="connsiteX18" fmla="*/ 1601327 w 2263179"/>
                <a:gd name="connsiteY18" fmla="*/ 1611086 h 1875685"/>
                <a:gd name="connsiteX19" fmla="*/ 1496825 w 2263179"/>
                <a:gd name="connsiteY19" fmla="*/ 1672046 h 1875685"/>
                <a:gd name="connsiteX20" fmla="*/ 1401030 w 2263179"/>
                <a:gd name="connsiteY20" fmla="*/ 1733006 h 1875685"/>
                <a:gd name="connsiteX21" fmla="*/ 1270402 w 2263179"/>
                <a:gd name="connsiteY21" fmla="*/ 1811383 h 1875685"/>
                <a:gd name="connsiteX22" fmla="*/ 939476 w 2263179"/>
                <a:gd name="connsiteY22" fmla="*/ 1846217 h 1875685"/>
                <a:gd name="connsiteX23" fmla="*/ 643385 w 2263179"/>
                <a:gd name="connsiteY23" fmla="*/ 1863634 h 1875685"/>
                <a:gd name="connsiteX24" fmla="*/ 347293 w 2263179"/>
                <a:gd name="connsiteY24" fmla="*/ 1654629 h 1875685"/>
                <a:gd name="connsiteX25" fmla="*/ 216665 w 2263179"/>
                <a:gd name="connsiteY25" fmla="*/ 1576252 h 1875685"/>
                <a:gd name="connsiteX26" fmla="*/ 146996 w 2263179"/>
                <a:gd name="connsiteY26" fmla="*/ 1489166 h 1875685"/>
                <a:gd name="connsiteX27" fmla="*/ 86036 w 2263179"/>
                <a:gd name="connsiteY27" fmla="*/ 1297577 h 1875685"/>
                <a:gd name="connsiteX28" fmla="*/ 59910 w 2263179"/>
                <a:gd name="connsiteY28" fmla="*/ 1193074 h 1875685"/>
                <a:gd name="connsiteX29" fmla="*/ 7659 w 2263179"/>
                <a:gd name="connsiteY29" fmla="*/ 1018903 h 1875685"/>
                <a:gd name="connsiteX30" fmla="*/ 7659 w 2263179"/>
                <a:gd name="connsiteY30" fmla="*/ 783772 h 1875685"/>
                <a:gd name="connsiteX31" fmla="*/ 77327 w 2263179"/>
                <a:gd name="connsiteY31" fmla="*/ 583474 h 1875685"/>
                <a:gd name="connsiteX32" fmla="*/ 112162 w 2263179"/>
                <a:gd name="connsiteY32" fmla="*/ 452846 h 1875685"/>
                <a:gd name="connsiteX33" fmla="*/ 173122 w 2263179"/>
                <a:gd name="connsiteY33" fmla="*/ 322217 h 1875685"/>
                <a:gd name="connsiteX34" fmla="*/ 277625 w 2263179"/>
                <a:gd name="connsiteY34" fmla="*/ 226423 h 1875685"/>
                <a:gd name="connsiteX35" fmla="*/ 399545 w 2263179"/>
                <a:gd name="connsiteY35" fmla="*/ 139337 h 1875685"/>
                <a:gd name="connsiteX0" fmla="*/ 399545 w 2263179"/>
                <a:gd name="connsiteY0" fmla="*/ 139337 h 1875685"/>
                <a:gd name="connsiteX1" fmla="*/ 642840 w 2263179"/>
                <a:gd name="connsiteY1" fmla="*/ 45720 h 1875685"/>
                <a:gd name="connsiteX2" fmla="*/ 895933 w 2263179"/>
                <a:gd name="connsiteY2" fmla="*/ 8709 h 1875685"/>
                <a:gd name="connsiteX3" fmla="*/ 1279110 w 2263179"/>
                <a:gd name="connsiteY3" fmla="*/ 0 h 1875685"/>
                <a:gd name="connsiteX4" fmla="*/ 1453282 w 2263179"/>
                <a:gd name="connsiteY4" fmla="*/ 8709 h 1875685"/>
                <a:gd name="connsiteX5" fmla="*/ 1653035 w 2263179"/>
                <a:gd name="connsiteY5" fmla="*/ 71302 h 1875685"/>
                <a:gd name="connsiteX6" fmla="*/ 1851155 w 2263179"/>
                <a:gd name="connsiteY6" fmla="*/ 166007 h 1875685"/>
                <a:gd name="connsiteX7" fmla="*/ 1984505 w 2263179"/>
                <a:gd name="connsiteY7" fmla="*/ 269966 h 1875685"/>
                <a:gd name="connsiteX8" fmla="*/ 2097716 w 2263179"/>
                <a:gd name="connsiteY8" fmla="*/ 365760 h 1875685"/>
                <a:gd name="connsiteX9" fmla="*/ 2184802 w 2263179"/>
                <a:gd name="connsiteY9" fmla="*/ 487680 h 1875685"/>
                <a:gd name="connsiteX10" fmla="*/ 2263179 w 2263179"/>
                <a:gd name="connsiteY10" fmla="*/ 672193 h 1875685"/>
                <a:gd name="connsiteX11" fmla="*/ 2219636 w 2263179"/>
                <a:gd name="connsiteY11" fmla="*/ 940526 h 1875685"/>
                <a:gd name="connsiteX12" fmla="*/ 2176093 w 2263179"/>
                <a:gd name="connsiteY12" fmla="*/ 1053737 h 1875685"/>
                <a:gd name="connsiteX13" fmla="*/ 2121665 w 2263179"/>
                <a:gd name="connsiteY13" fmla="*/ 1165860 h 1875685"/>
                <a:gd name="connsiteX14" fmla="*/ 2062882 w 2263179"/>
                <a:gd name="connsiteY14" fmla="*/ 1262743 h 1875685"/>
                <a:gd name="connsiteX15" fmla="*/ 2001922 w 2263179"/>
                <a:gd name="connsiteY15" fmla="*/ 1341120 h 1875685"/>
                <a:gd name="connsiteX16" fmla="*/ 1810333 w 2263179"/>
                <a:gd name="connsiteY16" fmla="*/ 1480457 h 1875685"/>
                <a:gd name="connsiteX17" fmla="*/ 1697122 w 2263179"/>
                <a:gd name="connsiteY17" fmla="*/ 1550126 h 1875685"/>
                <a:gd name="connsiteX18" fmla="*/ 1601327 w 2263179"/>
                <a:gd name="connsiteY18" fmla="*/ 1611086 h 1875685"/>
                <a:gd name="connsiteX19" fmla="*/ 1496825 w 2263179"/>
                <a:gd name="connsiteY19" fmla="*/ 1672046 h 1875685"/>
                <a:gd name="connsiteX20" fmla="*/ 1401030 w 2263179"/>
                <a:gd name="connsiteY20" fmla="*/ 1733006 h 1875685"/>
                <a:gd name="connsiteX21" fmla="*/ 1270402 w 2263179"/>
                <a:gd name="connsiteY21" fmla="*/ 1811383 h 1875685"/>
                <a:gd name="connsiteX22" fmla="*/ 939476 w 2263179"/>
                <a:gd name="connsiteY22" fmla="*/ 1846217 h 1875685"/>
                <a:gd name="connsiteX23" fmla="*/ 643385 w 2263179"/>
                <a:gd name="connsiteY23" fmla="*/ 1863634 h 1875685"/>
                <a:gd name="connsiteX24" fmla="*/ 347293 w 2263179"/>
                <a:gd name="connsiteY24" fmla="*/ 1654629 h 1875685"/>
                <a:gd name="connsiteX25" fmla="*/ 216665 w 2263179"/>
                <a:gd name="connsiteY25" fmla="*/ 1576252 h 1875685"/>
                <a:gd name="connsiteX26" fmla="*/ 146996 w 2263179"/>
                <a:gd name="connsiteY26" fmla="*/ 1489166 h 1875685"/>
                <a:gd name="connsiteX27" fmla="*/ 86036 w 2263179"/>
                <a:gd name="connsiteY27" fmla="*/ 1297577 h 1875685"/>
                <a:gd name="connsiteX28" fmla="*/ 59910 w 2263179"/>
                <a:gd name="connsiteY28" fmla="*/ 1193074 h 1875685"/>
                <a:gd name="connsiteX29" fmla="*/ 7659 w 2263179"/>
                <a:gd name="connsiteY29" fmla="*/ 1018903 h 1875685"/>
                <a:gd name="connsiteX30" fmla="*/ 7659 w 2263179"/>
                <a:gd name="connsiteY30" fmla="*/ 783772 h 1875685"/>
                <a:gd name="connsiteX31" fmla="*/ 77327 w 2263179"/>
                <a:gd name="connsiteY31" fmla="*/ 583474 h 1875685"/>
                <a:gd name="connsiteX32" fmla="*/ 112162 w 2263179"/>
                <a:gd name="connsiteY32" fmla="*/ 452846 h 1875685"/>
                <a:gd name="connsiteX33" fmla="*/ 173122 w 2263179"/>
                <a:gd name="connsiteY33" fmla="*/ 322217 h 1875685"/>
                <a:gd name="connsiteX34" fmla="*/ 277625 w 2263179"/>
                <a:gd name="connsiteY34" fmla="*/ 226423 h 1875685"/>
                <a:gd name="connsiteX35" fmla="*/ 399545 w 2263179"/>
                <a:gd name="connsiteY35" fmla="*/ 139337 h 1875685"/>
                <a:gd name="connsiteX0" fmla="*/ 399545 w 2263179"/>
                <a:gd name="connsiteY0" fmla="*/ 139337 h 1875685"/>
                <a:gd name="connsiteX1" fmla="*/ 642840 w 2263179"/>
                <a:gd name="connsiteY1" fmla="*/ 45720 h 1875685"/>
                <a:gd name="connsiteX2" fmla="*/ 895933 w 2263179"/>
                <a:gd name="connsiteY2" fmla="*/ 8709 h 1875685"/>
                <a:gd name="connsiteX3" fmla="*/ 1279110 w 2263179"/>
                <a:gd name="connsiteY3" fmla="*/ 0 h 1875685"/>
                <a:gd name="connsiteX4" fmla="*/ 1453282 w 2263179"/>
                <a:gd name="connsiteY4" fmla="*/ 8709 h 1875685"/>
                <a:gd name="connsiteX5" fmla="*/ 1653035 w 2263179"/>
                <a:gd name="connsiteY5" fmla="*/ 71302 h 1875685"/>
                <a:gd name="connsiteX6" fmla="*/ 1851155 w 2263179"/>
                <a:gd name="connsiteY6" fmla="*/ 166007 h 1875685"/>
                <a:gd name="connsiteX7" fmla="*/ 1984505 w 2263179"/>
                <a:gd name="connsiteY7" fmla="*/ 269966 h 1875685"/>
                <a:gd name="connsiteX8" fmla="*/ 2097716 w 2263179"/>
                <a:gd name="connsiteY8" fmla="*/ 365760 h 1875685"/>
                <a:gd name="connsiteX9" fmla="*/ 2263179 w 2263179"/>
                <a:gd name="connsiteY9" fmla="*/ 672193 h 1875685"/>
                <a:gd name="connsiteX10" fmla="*/ 2219636 w 2263179"/>
                <a:gd name="connsiteY10" fmla="*/ 940526 h 1875685"/>
                <a:gd name="connsiteX11" fmla="*/ 2176093 w 2263179"/>
                <a:gd name="connsiteY11" fmla="*/ 1053737 h 1875685"/>
                <a:gd name="connsiteX12" fmla="*/ 2121665 w 2263179"/>
                <a:gd name="connsiteY12" fmla="*/ 1165860 h 1875685"/>
                <a:gd name="connsiteX13" fmla="*/ 2062882 w 2263179"/>
                <a:gd name="connsiteY13" fmla="*/ 1262743 h 1875685"/>
                <a:gd name="connsiteX14" fmla="*/ 2001922 w 2263179"/>
                <a:gd name="connsiteY14" fmla="*/ 1341120 h 1875685"/>
                <a:gd name="connsiteX15" fmla="*/ 1810333 w 2263179"/>
                <a:gd name="connsiteY15" fmla="*/ 1480457 h 1875685"/>
                <a:gd name="connsiteX16" fmla="*/ 1697122 w 2263179"/>
                <a:gd name="connsiteY16" fmla="*/ 1550126 h 1875685"/>
                <a:gd name="connsiteX17" fmla="*/ 1601327 w 2263179"/>
                <a:gd name="connsiteY17" fmla="*/ 1611086 h 1875685"/>
                <a:gd name="connsiteX18" fmla="*/ 1496825 w 2263179"/>
                <a:gd name="connsiteY18" fmla="*/ 1672046 h 1875685"/>
                <a:gd name="connsiteX19" fmla="*/ 1401030 w 2263179"/>
                <a:gd name="connsiteY19" fmla="*/ 1733006 h 1875685"/>
                <a:gd name="connsiteX20" fmla="*/ 1270402 w 2263179"/>
                <a:gd name="connsiteY20" fmla="*/ 1811383 h 1875685"/>
                <a:gd name="connsiteX21" fmla="*/ 939476 w 2263179"/>
                <a:gd name="connsiteY21" fmla="*/ 1846217 h 1875685"/>
                <a:gd name="connsiteX22" fmla="*/ 643385 w 2263179"/>
                <a:gd name="connsiteY22" fmla="*/ 1863634 h 1875685"/>
                <a:gd name="connsiteX23" fmla="*/ 347293 w 2263179"/>
                <a:gd name="connsiteY23" fmla="*/ 1654629 h 1875685"/>
                <a:gd name="connsiteX24" fmla="*/ 216665 w 2263179"/>
                <a:gd name="connsiteY24" fmla="*/ 1576252 h 1875685"/>
                <a:gd name="connsiteX25" fmla="*/ 146996 w 2263179"/>
                <a:gd name="connsiteY25" fmla="*/ 1489166 h 1875685"/>
                <a:gd name="connsiteX26" fmla="*/ 86036 w 2263179"/>
                <a:gd name="connsiteY26" fmla="*/ 1297577 h 1875685"/>
                <a:gd name="connsiteX27" fmla="*/ 59910 w 2263179"/>
                <a:gd name="connsiteY27" fmla="*/ 1193074 h 1875685"/>
                <a:gd name="connsiteX28" fmla="*/ 7659 w 2263179"/>
                <a:gd name="connsiteY28" fmla="*/ 1018903 h 1875685"/>
                <a:gd name="connsiteX29" fmla="*/ 7659 w 2263179"/>
                <a:gd name="connsiteY29" fmla="*/ 783772 h 1875685"/>
                <a:gd name="connsiteX30" fmla="*/ 77327 w 2263179"/>
                <a:gd name="connsiteY30" fmla="*/ 583474 h 1875685"/>
                <a:gd name="connsiteX31" fmla="*/ 112162 w 2263179"/>
                <a:gd name="connsiteY31" fmla="*/ 452846 h 1875685"/>
                <a:gd name="connsiteX32" fmla="*/ 173122 w 2263179"/>
                <a:gd name="connsiteY32" fmla="*/ 322217 h 1875685"/>
                <a:gd name="connsiteX33" fmla="*/ 277625 w 2263179"/>
                <a:gd name="connsiteY33" fmla="*/ 226423 h 1875685"/>
                <a:gd name="connsiteX34" fmla="*/ 399545 w 2263179"/>
                <a:gd name="connsiteY34" fmla="*/ 139337 h 1875685"/>
                <a:gd name="connsiteX0" fmla="*/ 399545 w 2263179"/>
                <a:gd name="connsiteY0" fmla="*/ 139337 h 1875685"/>
                <a:gd name="connsiteX1" fmla="*/ 642840 w 2263179"/>
                <a:gd name="connsiteY1" fmla="*/ 45720 h 1875685"/>
                <a:gd name="connsiteX2" fmla="*/ 895933 w 2263179"/>
                <a:gd name="connsiteY2" fmla="*/ 8709 h 1875685"/>
                <a:gd name="connsiteX3" fmla="*/ 1279110 w 2263179"/>
                <a:gd name="connsiteY3" fmla="*/ 0 h 1875685"/>
                <a:gd name="connsiteX4" fmla="*/ 1453282 w 2263179"/>
                <a:gd name="connsiteY4" fmla="*/ 8709 h 1875685"/>
                <a:gd name="connsiteX5" fmla="*/ 1653035 w 2263179"/>
                <a:gd name="connsiteY5" fmla="*/ 71302 h 1875685"/>
                <a:gd name="connsiteX6" fmla="*/ 1851155 w 2263179"/>
                <a:gd name="connsiteY6" fmla="*/ 166007 h 1875685"/>
                <a:gd name="connsiteX7" fmla="*/ 2097716 w 2263179"/>
                <a:gd name="connsiteY7" fmla="*/ 365760 h 1875685"/>
                <a:gd name="connsiteX8" fmla="*/ 2263179 w 2263179"/>
                <a:gd name="connsiteY8" fmla="*/ 672193 h 1875685"/>
                <a:gd name="connsiteX9" fmla="*/ 2219636 w 2263179"/>
                <a:gd name="connsiteY9" fmla="*/ 940526 h 1875685"/>
                <a:gd name="connsiteX10" fmla="*/ 2176093 w 2263179"/>
                <a:gd name="connsiteY10" fmla="*/ 1053737 h 1875685"/>
                <a:gd name="connsiteX11" fmla="*/ 2121665 w 2263179"/>
                <a:gd name="connsiteY11" fmla="*/ 1165860 h 1875685"/>
                <a:gd name="connsiteX12" fmla="*/ 2062882 w 2263179"/>
                <a:gd name="connsiteY12" fmla="*/ 1262743 h 1875685"/>
                <a:gd name="connsiteX13" fmla="*/ 2001922 w 2263179"/>
                <a:gd name="connsiteY13" fmla="*/ 1341120 h 1875685"/>
                <a:gd name="connsiteX14" fmla="*/ 1810333 w 2263179"/>
                <a:gd name="connsiteY14" fmla="*/ 1480457 h 1875685"/>
                <a:gd name="connsiteX15" fmla="*/ 1697122 w 2263179"/>
                <a:gd name="connsiteY15" fmla="*/ 1550126 h 1875685"/>
                <a:gd name="connsiteX16" fmla="*/ 1601327 w 2263179"/>
                <a:gd name="connsiteY16" fmla="*/ 1611086 h 1875685"/>
                <a:gd name="connsiteX17" fmla="*/ 1496825 w 2263179"/>
                <a:gd name="connsiteY17" fmla="*/ 1672046 h 1875685"/>
                <a:gd name="connsiteX18" fmla="*/ 1401030 w 2263179"/>
                <a:gd name="connsiteY18" fmla="*/ 1733006 h 1875685"/>
                <a:gd name="connsiteX19" fmla="*/ 1270402 w 2263179"/>
                <a:gd name="connsiteY19" fmla="*/ 1811383 h 1875685"/>
                <a:gd name="connsiteX20" fmla="*/ 939476 w 2263179"/>
                <a:gd name="connsiteY20" fmla="*/ 1846217 h 1875685"/>
                <a:gd name="connsiteX21" fmla="*/ 643385 w 2263179"/>
                <a:gd name="connsiteY21" fmla="*/ 1863634 h 1875685"/>
                <a:gd name="connsiteX22" fmla="*/ 347293 w 2263179"/>
                <a:gd name="connsiteY22" fmla="*/ 1654629 h 1875685"/>
                <a:gd name="connsiteX23" fmla="*/ 216665 w 2263179"/>
                <a:gd name="connsiteY23" fmla="*/ 1576252 h 1875685"/>
                <a:gd name="connsiteX24" fmla="*/ 146996 w 2263179"/>
                <a:gd name="connsiteY24" fmla="*/ 1489166 h 1875685"/>
                <a:gd name="connsiteX25" fmla="*/ 86036 w 2263179"/>
                <a:gd name="connsiteY25" fmla="*/ 1297577 h 1875685"/>
                <a:gd name="connsiteX26" fmla="*/ 59910 w 2263179"/>
                <a:gd name="connsiteY26" fmla="*/ 1193074 h 1875685"/>
                <a:gd name="connsiteX27" fmla="*/ 7659 w 2263179"/>
                <a:gd name="connsiteY27" fmla="*/ 1018903 h 1875685"/>
                <a:gd name="connsiteX28" fmla="*/ 7659 w 2263179"/>
                <a:gd name="connsiteY28" fmla="*/ 783772 h 1875685"/>
                <a:gd name="connsiteX29" fmla="*/ 77327 w 2263179"/>
                <a:gd name="connsiteY29" fmla="*/ 583474 h 1875685"/>
                <a:gd name="connsiteX30" fmla="*/ 112162 w 2263179"/>
                <a:gd name="connsiteY30" fmla="*/ 452846 h 1875685"/>
                <a:gd name="connsiteX31" fmla="*/ 173122 w 2263179"/>
                <a:gd name="connsiteY31" fmla="*/ 322217 h 1875685"/>
                <a:gd name="connsiteX32" fmla="*/ 277625 w 2263179"/>
                <a:gd name="connsiteY32" fmla="*/ 226423 h 1875685"/>
                <a:gd name="connsiteX33" fmla="*/ 399545 w 2263179"/>
                <a:gd name="connsiteY33" fmla="*/ 139337 h 1875685"/>
                <a:gd name="connsiteX0" fmla="*/ 399545 w 2263179"/>
                <a:gd name="connsiteY0" fmla="*/ 139337 h 1875685"/>
                <a:gd name="connsiteX1" fmla="*/ 642840 w 2263179"/>
                <a:gd name="connsiteY1" fmla="*/ 45720 h 1875685"/>
                <a:gd name="connsiteX2" fmla="*/ 895933 w 2263179"/>
                <a:gd name="connsiteY2" fmla="*/ 8709 h 1875685"/>
                <a:gd name="connsiteX3" fmla="*/ 1279110 w 2263179"/>
                <a:gd name="connsiteY3" fmla="*/ 0 h 1875685"/>
                <a:gd name="connsiteX4" fmla="*/ 1653035 w 2263179"/>
                <a:gd name="connsiteY4" fmla="*/ 71302 h 1875685"/>
                <a:gd name="connsiteX5" fmla="*/ 1851155 w 2263179"/>
                <a:gd name="connsiteY5" fmla="*/ 166007 h 1875685"/>
                <a:gd name="connsiteX6" fmla="*/ 2097716 w 2263179"/>
                <a:gd name="connsiteY6" fmla="*/ 365760 h 1875685"/>
                <a:gd name="connsiteX7" fmla="*/ 2263179 w 2263179"/>
                <a:gd name="connsiteY7" fmla="*/ 672193 h 1875685"/>
                <a:gd name="connsiteX8" fmla="*/ 2219636 w 2263179"/>
                <a:gd name="connsiteY8" fmla="*/ 940526 h 1875685"/>
                <a:gd name="connsiteX9" fmla="*/ 2176093 w 2263179"/>
                <a:gd name="connsiteY9" fmla="*/ 1053737 h 1875685"/>
                <a:gd name="connsiteX10" fmla="*/ 2121665 w 2263179"/>
                <a:gd name="connsiteY10" fmla="*/ 1165860 h 1875685"/>
                <a:gd name="connsiteX11" fmla="*/ 2062882 w 2263179"/>
                <a:gd name="connsiteY11" fmla="*/ 1262743 h 1875685"/>
                <a:gd name="connsiteX12" fmla="*/ 2001922 w 2263179"/>
                <a:gd name="connsiteY12" fmla="*/ 1341120 h 1875685"/>
                <a:gd name="connsiteX13" fmla="*/ 1810333 w 2263179"/>
                <a:gd name="connsiteY13" fmla="*/ 1480457 h 1875685"/>
                <a:gd name="connsiteX14" fmla="*/ 1697122 w 2263179"/>
                <a:gd name="connsiteY14" fmla="*/ 1550126 h 1875685"/>
                <a:gd name="connsiteX15" fmla="*/ 1601327 w 2263179"/>
                <a:gd name="connsiteY15" fmla="*/ 1611086 h 1875685"/>
                <a:gd name="connsiteX16" fmla="*/ 1496825 w 2263179"/>
                <a:gd name="connsiteY16" fmla="*/ 1672046 h 1875685"/>
                <a:gd name="connsiteX17" fmla="*/ 1401030 w 2263179"/>
                <a:gd name="connsiteY17" fmla="*/ 1733006 h 1875685"/>
                <a:gd name="connsiteX18" fmla="*/ 1270402 w 2263179"/>
                <a:gd name="connsiteY18" fmla="*/ 1811383 h 1875685"/>
                <a:gd name="connsiteX19" fmla="*/ 939476 w 2263179"/>
                <a:gd name="connsiteY19" fmla="*/ 1846217 h 1875685"/>
                <a:gd name="connsiteX20" fmla="*/ 643385 w 2263179"/>
                <a:gd name="connsiteY20" fmla="*/ 1863634 h 1875685"/>
                <a:gd name="connsiteX21" fmla="*/ 347293 w 2263179"/>
                <a:gd name="connsiteY21" fmla="*/ 1654629 h 1875685"/>
                <a:gd name="connsiteX22" fmla="*/ 216665 w 2263179"/>
                <a:gd name="connsiteY22" fmla="*/ 1576252 h 1875685"/>
                <a:gd name="connsiteX23" fmla="*/ 146996 w 2263179"/>
                <a:gd name="connsiteY23" fmla="*/ 1489166 h 1875685"/>
                <a:gd name="connsiteX24" fmla="*/ 86036 w 2263179"/>
                <a:gd name="connsiteY24" fmla="*/ 1297577 h 1875685"/>
                <a:gd name="connsiteX25" fmla="*/ 59910 w 2263179"/>
                <a:gd name="connsiteY25" fmla="*/ 1193074 h 1875685"/>
                <a:gd name="connsiteX26" fmla="*/ 7659 w 2263179"/>
                <a:gd name="connsiteY26" fmla="*/ 1018903 h 1875685"/>
                <a:gd name="connsiteX27" fmla="*/ 7659 w 2263179"/>
                <a:gd name="connsiteY27" fmla="*/ 783772 h 1875685"/>
                <a:gd name="connsiteX28" fmla="*/ 77327 w 2263179"/>
                <a:gd name="connsiteY28" fmla="*/ 583474 h 1875685"/>
                <a:gd name="connsiteX29" fmla="*/ 112162 w 2263179"/>
                <a:gd name="connsiteY29" fmla="*/ 452846 h 1875685"/>
                <a:gd name="connsiteX30" fmla="*/ 173122 w 2263179"/>
                <a:gd name="connsiteY30" fmla="*/ 322217 h 1875685"/>
                <a:gd name="connsiteX31" fmla="*/ 277625 w 2263179"/>
                <a:gd name="connsiteY31" fmla="*/ 226423 h 1875685"/>
                <a:gd name="connsiteX32" fmla="*/ 399545 w 2263179"/>
                <a:gd name="connsiteY32" fmla="*/ 139337 h 1875685"/>
                <a:gd name="connsiteX0" fmla="*/ 399545 w 2263179"/>
                <a:gd name="connsiteY0" fmla="*/ 139337 h 1875685"/>
                <a:gd name="connsiteX1" fmla="*/ 642840 w 2263179"/>
                <a:gd name="connsiteY1" fmla="*/ 45720 h 1875685"/>
                <a:gd name="connsiteX2" fmla="*/ 895933 w 2263179"/>
                <a:gd name="connsiteY2" fmla="*/ 8709 h 1875685"/>
                <a:gd name="connsiteX3" fmla="*/ 1279110 w 2263179"/>
                <a:gd name="connsiteY3" fmla="*/ 0 h 1875685"/>
                <a:gd name="connsiteX4" fmla="*/ 1569215 w 2263179"/>
                <a:gd name="connsiteY4" fmla="*/ 40822 h 1875685"/>
                <a:gd name="connsiteX5" fmla="*/ 1851155 w 2263179"/>
                <a:gd name="connsiteY5" fmla="*/ 166007 h 1875685"/>
                <a:gd name="connsiteX6" fmla="*/ 2097716 w 2263179"/>
                <a:gd name="connsiteY6" fmla="*/ 365760 h 1875685"/>
                <a:gd name="connsiteX7" fmla="*/ 2263179 w 2263179"/>
                <a:gd name="connsiteY7" fmla="*/ 672193 h 1875685"/>
                <a:gd name="connsiteX8" fmla="*/ 2219636 w 2263179"/>
                <a:gd name="connsiteY8" fmla="*/ 940526 h 1875685"/>
                <a:gd name="connsiteX9" fmla="*/ 2176093 w 2263179"/>
                <a:gd name="connsiteY9" fmla="*/ 1053737 h 1875685"/>
                <a:gd name="connsiteX10" fmla="*/ 2121665 w 2263179"/>
                <a:gd name="connsiteY10" fmla="*/ 1165860 h 1875685"/>
                <a:gd name="connsiteX11" fmla="*/ 2062882 w 2263179"/>
                <a:gd name="connsiteY11" fmla="*/ 1262743 h 1875685"/>
                <a:gd name="connsiteX12" fmla="*/ 2001922 w 2263179"/>
                <a:gd name="connsiteY12" fmla="*/ 1341120 h 1875685"/>
                <a:gd name="connsiteX13" fmla="*/ 1810333 w 2263179"/>
                <a:gd name="connsiteY13" fmla="*/ 1480457 h 1875685"/>
                <a:gd name="connsiteX14" fmla="*/ 1697122 w 2263179"/>
                <a:gd name="connsiteY14" fmla="*/ 1550126 h 1875685"/>
                <a:gd name="connsiteX15" fmla="*/ 1601327 w 2263179"/>
                <a:gd name="connsiteY15" fmla="*/ 1611086 h 1875685"/>
                <a:gd name="connsiteX16" fmla="*/ 1496825 w 2263179"/>
                <a:gd name="connsiteY16" fmla="*/ 1672046 h 1875685"/>
                <a:gd name="connsiteX17" fmla="*/ 1401030 w 2263179"/>
                <a:gd name="connsiteY17" fmla="*/ 1733006 h 1875685"/>
                <a:gd name="connsiteX18" fmla="*/ 1270402 w 2263179"/>
                <a:gd name="connsiteY18" fmla="*/ 1811383 h 1875685"/>
                <a:gd name="connsiteX19" fmla="*/ 939476 w 2263179"/>
                <a:gd name="connsiteY19" fmla="*/ 1846217 h 1875685"/>
                <a:gd name="connsiteX20" fmla="*/ 643385 w 2263179"/>
                <a:gd name="connsiteY20" fmla="*/ 1863634 h 1875685"/>
                <a:gd name="connsiteX21" fmla="*/ 347293 w 2263179"/>
                <a:gd name="connsiteY21" fmla="*/ 1654629 h 1875685"/>
                <a:gd name="connsiteX22" fmla="*/ 216665 w 2263179"/>
                <a:gd name="connsiteY22" fmla="*/ 1576252 h 1875685"/>
                <a:gd name="connsiteX23" fmla="*/ 146996 w 2263179"/>
                <a:gd name="connsiteY23" fmla="*/ 1489166 h 1875685"/>
                <a:gd name="connsiteX24" fmla="*/ 86036 w 2263179"/>
                <a:gd name="connsiteY24" fmla="*/ 1297577 h 1875685"/>
                <a:gd name="connsiteX25" fmla="*/ 59910 w 2263179"/>
                <a:gd name="connsiteY25" fmla="*/ 1193074 h 1875685"/>
                <a:gd name="connsiteX26" fmla="*/ 7659 w 2263179"/>
                <a:gd name="connsiteY26" fmla="*/ 1018903 h 1875685"/>
                <a:gd name="connsiteX27" fmla="*/ 7659 w 2263179"/>
                <a:gd name="connsiteY27" fmla="*/ 783772 h 1875685"/>
                <a:gd name="connsiteX28" fmla="*/ 77327 w 2263179"/>
                <a:gd name="connsiteY28" fmla="*/ 583474 h 1875685"/>
                <a:gd name="connsiteX29" fmla="*/ 112162 w 2263179"/>
                <a:gd name="connsiteY29" fmla="*/ 452846 h 1875685"/>
                <a:gd name="connsiteX30" fmla="*/ 173122 w 2263179"/>
                <a:gd name="connsiteY30" fmla="*/ 322217 h 1875685"/>
                <a:gd name="connsiteX31" fmla="*/ 277625 w 2263179"/>
                <a:gd name="connsiteY31" fmla="*/ 226423 h 1875685"/>
                <a:gd name="connsiteX32" fmla="*/ 399545 w 2263179"/>
                <a:gd name="connsiteY32" fmla="*/ 139337 h 1875685"/>
                <a:gd name="connsiteX0" fmla="*/ 399545 w 2240319"/>
                <a:gd name="connsiteY0" fmla="*/ 139337 h 1875685"/>
                <a:gd name="connsiteX1" fmla="*/ 642840 w 2240319"/>
                <a:gd name="connsiteY1" fmla="*/ 45720 h 1875685"/>
                <a:gd name="connsiteX2" fmla="*/ 895933 w 2240319"/>
                <a:gd name="connsiteY2" fmla="*/ 8709 h 1875685"/>
                <a:gd name="connsiteX3" fmla="*/ 1279110 w 2240319"/>
                <a:gd name="connsiteY3" fmla="*/ 0 h 1875685"/>
                <a:gd name="connsiteX4" fmla="*/ 1569215 w 2240319"/>
                <a:gd name="connsiteY4" fmla="*/ 40822 h 1875685"/>
                <a:gd name="connsiteX5" fmla="*/ 1851155 w 2240319"/>
                <a:gd name="connsiteY5" fmla="*/ 166007 h 1875685"/>
                <a:gd name="connsiteX6" fmla="*/ 2097716 w 2240319"/>
                <a:gd name="connsiteY6" fmla="*/ 365760 h 1875685"/>
                <a:gd name="connsiteX7" fmla="*/ 2240319 w 2240319"/>
                <a:gd name="connsiteY7" fmla="*/ 664573 h 1875685"/>
                <a:gd name="connsiteX8" fmla="*/ 2219636 w 2240319"/>
                <a:gd name="connsiteY8" fmla="*/ 940526 h 1875685"/>
                <a:gd name="connsiteX9" fmla="*/ 2176093 w 2240319"/>
                <a:gd name="connsiteY9" fmla="*/ 1053737 h 1875685"/>
                <a:gd name="connsiteX10" fmla="*/ 2121665 w 2240319"/>
                <a:gd name="connsiteY10" fmla="*/ 1165860 h 1875685"/>
                <a:gd name="connsiteX11" fmla="*/ 2062882 w 2240319"/>
                <a:gd name="connsiteY11" fmla="*/ 1262743 h 1875685"/>
                <a:gd name="connsiteX12" fmla="*/ 2001922 w 2240319"/>
                <a:gd name="connsiteY12" fmla="*/ 1341120 h 1875685"/>
                <a:gd name="connsiteX13" fmla="*/ 1810333 w 2240319"/>
                <a:gd name="connsiteY13" fmla="*/ 1480457 h 1875685"/>
                <a:gd name="connsiteX14" fmla="*/ 1697122 w 2240319"/>
                <a:gd name="connsiteY14" fmla="*/ 1550126 h 1875685"/>
                <a:gd name="connsiteX15" fmla="*/ 1601327 w 2240319"/>
                <a:gd name="connsiteY15" fmla="*/ 1611086 h 1875685"/>
                <a:gd name="connsiteX16" fmla="*/ 1496825 w 2240319"/>
                <a:gd name="connsiteY16" fmla="*/ 1672046 h 1875685"/>
                <a:gd name="connsiteX17" fmla="*/ 1401030 w 2240319"/>
                <a:gd name="connsiteY17" fmla="*/ 1733006 h 1875685"/>
                <a:gd name="connsiteX18" fmla="*/ 1270402 w 2240319"/>
                <a:gd name="connsiteY18" fmla="*/ 1811383 h 1875685"/>
                <a:gd name="connsiteX19" fmla="*/ 939476 w 2240319"/>
                <a:gd name="connsiteY19" fmla="*/ 1846217 h 1875685"/>
                <a:gd name="connsiteX20" fmla="*/ 643385 w 2240319"/>
                <a:gd name="connsiteY20" fmla="*/ 1863634 h 1875685"/>
                <a:gd name="connsiteX21" fmla="*/ 347293 w 2240319"/>
                <a:gd name="connsiteY21" fmla="*/ 1654629 h 1875685"/>
                <a:gd name="connsiteX22" fmla="*/ 216665 w 2240319"/>
                <a:gd name="connsiteY22" fmla="*/ 1576252 h 1875685"/>
                <a:gd name="connsiteX23" fmla="*/ 146996 w 2240319"/>
                <a:gd name="connsiteY23" fmla="*/ 1489166 h 1875685"/>
                <a:gd name="connsiteX24" fmla="*/ 86036 w 2240319"/>
                <a:gd name="connsiteY24" fmla="*/ 1297577 h 1875685"/>
                <a:gd name="connsiteX25" fmla="*/ 59910 w 2240319"/>
                <a:gd name="connsiteY25" fmla="*/ 1193074 h 1875685"/>
                <a:gd name="connsiteX26" fmla="*/ 7659 w 2240319"/>
                <a:gd name="connsiteY26" fmla="*/ 1018903 h 1875685"/>
                <a:gd name="connsiteX27" fmla="*/ 7659 w 2240319"/>
                <a:gd name="connsiteY27" fmla="*/ 783772 h 1875685"/>
                <a:gd name="connsiteX28" fmla="*/ 77327 w 2240319"/>
                <a:gd name="connsiteY28" fmla="*/ 583474 h 1875685"/>
                <a:gd name="connsiteX29" fmla="*/ 112162 w 2240319"/>
                <a:gd name="connsiteY29" fmla="*/ 452846 h 1875685"/>
                <a:gd name="connsiteX30" fmla="*/ 173122 w 2240319"/>
                <a:gd name="connsiteY30" fmla="*/ 322217 h 1875685"/>
                <a:gd name="connsiteX31" fmla="*/ 277625 w 2240319"/>
                <a:gd name="connsiteY31" fmla="*/ 226423 h 1875685"/>
                <a:gd name="connsiteX32" fmla="*/ 399545 w 2240319"/>
                <a:gd name="connsiteY32" fmla="*/ 139337 h 1875685"/>
                <a:gd name="connsiteX0" fmla="*/ 399545 w 2224286"/>
                <a:gd name="connsiteY0" fmla="*/ 139337 h 1875685"/>
                <a:gd name="connsiteX1" fmla="*/ 642840 w 2224286"/>
                <a:gd name="connsiteY1" fmla="*/ 45720 h 1875685"/>
                <a:gd name="connsiteX2" fmla="*/ 895933 w 2224286"/>
                <a:gd name="connsiteY2" fmla="*/ 8709 h 1875685"/>
                <a:gd name="connsiteX3" fmla="*/ 1279110 w 2224286"/>
                <a:gd name="connsiteY3" fmla="*/ 0 h 1875685"/>
                <a:gd name="connsiteX4" fmla="*/ 1569215 w 2224286"/>
                <a:gd name="connsiteY4" fmla="*/ 40822 h 1875685"/>
                <a:gd name="connsiteX5" fmla="*/ 1851155 w 2224286"/>
                <a:gd name="connsiteY5" fmla="*/ 166007 h 1875685"/>
                <a:gd name="connsiteX6" fmla="*/ 2097716 w 2224286"/>
                <a:gd name="connsiteY6" fmla="*/ 365760 h 1875685"/>
                <a:gd name="connsiteX7" fmla="*/ 2221269 w 2224286"/>
                <a:gd name="connsiteY7" fmla="*/ 599803 h 1875685"/>
                <a:gd name="connsiteX8" fmla="*/ 2219636 w 2224286"/>
                <a:gd name="connsiteY8" fmla="*/ 940526 h 1875685"/>
                <a:gd name="connsiteX9" fmla="*/ 2176093 w 2224286"/>
                <a:gd name="connsiteY9" fmla="*/ 1053737 h 1875685"/>
                <a:gd name="connsiteX10" fmla="*/ 2121665 w 2224286"/>
                <a:gd name="connsiteY10" fmla="*/ 1165860 h 1875685"/>
                <a:gd name="connsiteX11" fmla="*/ 2062882 w 2224286"/>
                <a:gd name="connsiteY11" fmla="*/ 1262743 h 1875685"/>
                <a:gd name="connsiteX12" fmla="*/ 2001922 w 2224286"/>
                <a:gd name="connsiteY12" fmla="*/ 1341120 h 1875685"/>
                <a:gd name="connsiteX13" fmla="*/ 1810333 w 2224286"/>
                <a:gd name="connsiteY13" fmla="*/ 1480457 h 1875685"/>
                <a:gd name="connsiteX14" fmla="*/ 1697122 w 2224286"/>
                <a:gd name="connsiteY14" fmla="*/ 1550126 h 1875685"/>
                <a:gd name="connsiteX15" fmla="*/ 1601327 w 2224286"/>
                <a:gd name="connsiteY15" fmla="*/ 1611086 h 1875685"/>
                <a:gd name="connsiteX16" fmla="*/ 1496825 w 2224286"/>
                <a:gd name="connsiteY16" fmla="*/ 1672046 h 1875685"/>
                <a:gd name="connsiteX17" fmla="*/ 1401030 w 2224286"/>
                <a:gd name="connsiteY17" fmla="*/ 1733006 h 1875685"/>
                <a:gd name="connsiteX18" fmla="*/ 1270402 w 2224286"/>
                <a:gd name="connsiteY18" fmla="*/ 1811383 h 1875685"/>
                <a:gd name="connsiteX19" fmla="*/ 939476 w 2224286"/>
                <a:gd name="connsiteY19" fmla="*/ 1846217 h 1875685"/>
                <a:gd name="connsiteX20" fmla="*/ 643385 w 2224286"/>
                <a:gd name="connsiteY20" fmla="*/ 1863634 h 1875685"/>
                <a:gd name="connsiteX21" fmla="*/ 347293 w 2224286"/>
                <a:gd name="connsiteY21" fmla="*/ 1654629 h 1875685"/>
                <a:gd name="connsiteX22" fmla="*/ 216665 w 2224286"/>
                <a:gd name="connsiteY22" fmla="*/ 1576252 h 1875685"/>
                <a:gd name="connsiteX23" fmla="*/ 146996 w 2224286"/>
                <a:gd name="connsiteY23" fmla="*/ 1489166 h 1875685"/>
                <a:gd name="connsiteX24" fmla="*/ 86036 w 2224286"/>
                <a:gd name="connsiteY24" fmla="*/ 1297577 h 1875685"/>
                <a:gd name="connsiteX25" fmla="*/ 59910 w 2224286"/>
                <a:gd name="connsiteY25" fmla="*/ 1193074 h 1875685"/>
                <a:gd name="connsiteX26" fmla="*/ 7659 w 2224286"/>
                <a:gd name="connsiteY26" fmla="*/ 1018903 h 1875685"/>
                <a:gd name="connsiteX27" fmla="*/ 7659 w 2224286"/>
                <a:gd name="connsiteY27" fmla="*/ 783772 h 1875685"/>
                <a:gd name="connsiteX28" fmla="*/ 77327 w 2224286"/>
                <a:gd name="connsiteY28" fmla="*/ 583474 h 1875685"/>
                <a:gd name="connsiteX29" fmla="*/ 112162 w 2224286"/>
                <a:gd name="connsiteY29" fmla="*/ 452846 h 1875685"/>
                <a:gd name="connsiteX30" fmla="*/ 173122 w 2224286"/>
                <a:gd name="connsiteY30" fmla="*/ 322217 h 1875685"/>
                <a:gd name="connsiteX31" fmla="*/ 277625 w 2224286"/>
                <a:gd name="connsiteY31" fmla="*/ 226423 h 1875685"/>
                <a:gd name="connsiteX32" fmla="*/ 399545 w 2224286"/>
                <a:gd name="connsiteY32" fmla="*/ 139337 h 1875685"/>
                <a:gd name="connsiteX0" fmla="*/ 399545 w 2224286"/>
                <a:gd name="connsiteY0" fmla="*/ 139337 h 1875685"/>
                <a:gd name="connsiteX1" fmla="*/ 642840 w 2224286"/>
                <a:gd name="connsiteY1" fmla="*/ 45720 h 1875685"/>
                <a:gd name="connsiteX2" fmla="*/ 895933 w 2224286"/>
                <a:gd name="connsiteY2" fmla="*/ 8709 h 1875685"/>
                <a:gd name="connsiteX3" fmla="*/ 1279110 w 2224286"/>
                <a:gd name="connsiteY3" fmla="*/ 0 h 1875685"/>
                <a:gd name="connsiteX4" fmla="*/ 1569215 w 2224286"/>
                <a:gd name="connsiteY4" fmla="*/ 40822 h 1875685"/>
                <a:gd name="connsiteX5" fmla="*/ 1851155 w 2224286"/>
                <a:gd name="connsiteY5" fmla="*/ 166007 h 1875685"/>
                <a:gd name="connsiteX6" fmla="*/ 2097716 w 2224286"/>
                <a:gd name="connsiteY6" fmla="*/ 365760 h 1875685"/>
                <a:gd name="connsiteX7" fmla="*/ 2221269 w 2224286"/>
                <a:gd name="connsiteY7" fmla="*/ 599803 h 1875685"/>
                <a:gd name="connsiteX8" fmla="*/ 2219636 w 2224286"/>
                <a:gd name="connsiteY8" fmla="*/ 940526 h 1875685"/>
                <a:gd name="connsiteX9" fmla="*/ 2121665 w 2224286"/>
                <a:gd name="connsiteY9" fmla="*/ 1165860 h 1875685"/>
                <a:gd name="connsiteX10" fmla="*/ 2062882 w 2224286"/>
                <a:gd name="connsiteY10" fmla="*/ 1262743 h 1875685"/>
                <a:gd name="connsiteX11" fmla="*/ 2001922 w 2224286"/>
                <a:gd name="connsiteY11" fmla="*/ 1341120 h 1875685"/>
                <a:gd name="connsiteX12" fmla="*/ 1810333 w 2224286"/>
                <a:gd name="connsiteY12" fmla="*/ 1480457 h 1875685"/>
                <a:gd name="connsiteX13" fmla="*/ 1697122 w 2224286"/>
                <a:gd name="connsiteY13" fmla="*/ 1550126 h 1875685"/>
                <a:gd name="connsiteX14" fmla="*/ 1601327 w 2224286"/>
                <a:gd name="connsiteY14" fmla="*/ 1611086 h 1875685"/>
                <a:gd name="connsiteX15" fmla="*/ 1496825 w 2224286"/>
                <a:gd name="connsiteY15" fmla="*/ 1672046 h 1875685"/>
                <a:gd name="connsiteX16" fmla="*/ 1401030 w 2224286"/>
                <a:gd name="connsiteY16" fmla="*/ 1733006 h 1875685"/>
                <a:gd name="connsiteX17" fmla="*/ 1270402 w 2224286"/>
                <a:gd name="connsiteY17" fmla="*/ 1811383 h 1875685"/>
                <a:gd name="connsiteX18" fmla="*/ 939476 w 2224286"/>
                <a:gd name="connsiteY18" fmla="*/ 1846217 h 1875685"/>
                <a:gd name="connsiteX19" fmla="*/ 643385 w 2224286"/>
                <a:gd name="connsiteY19" fmla="*/ 1863634 h 1875685"/>
                <a:gd name="connsiteX20" fmla="*/ 347293 w 2224286"/>
                <a:gd name="connsiteY20" fmla="*/ 1654629 h 1875685"/>
                <a:gd name="connsiteX21" fmla="*/ 216665 w 2224286"/>
                <a:gd name="connsiteY21" fmla="*/ 1576252 h 1875685"/>
                <a:gd name="connsiteX22" fmla="*/ 146996 w 2224286"/>
                <a:gd name="connsiteY22" fmla="*/ 1489166 h 1875685"/>
                <a:gd name="connsiteX23" fmla="*/ 86036 w 2224286"/>
                <a:gd name="connsiteY23" fmla="*/ 1297577 h 1875685"/>
                <a:gd name="connsiteX24" fmla="*/ 59910 w 2224286"/>
                <a:gd name="connsiteY24" fmla="*/ 1193074 h 1875685"/>
                <a:gd name="connsiteX25" fmla="*/ 7659 w 2224286"/>
                <a:gd name="connsiteY25" fmla="*/ 1018903 h 1875685"/>
                <a:gd name="connsiteX26" fmla="*/ 7659 w 2224286"/>
                <a:gd name="connsiteY26" fmla="*/ 783772 h 1875685"/>
                <a:gd name="connsiteX27" fmla="*/ 77327 w 2224286"/>
                <a:gd name="connsiteY27" fmla="*/ 583474 h 1875685"/>
                <a:gd name="connsiteX28" fmla="*/ 112162 w 2224286"/>
                <a:gd name="connsiteY28" fmla="*/ 452846 h 1875685"/>
                <a:gd name="connsiteX29" fmla="*/ 173122 w 2224286"/>
                <a:gd name="connsiteY29" fmla="*/ 322217 h 1875685"/>
                <a:gd name="connsiteX30" fmla="*/ 277625 w 2224286"/>
                <a:gd name="connsiteY30" fmla="*/ 226423 h 1875685"/>
                <a:gd name="connsiteX31" fmla="*/ 399545 w 2224286"/>
                <a:gd name="connsiteY31" fmla="*/ 139337 h 1875685"/>
                <a:gd name="connsiteX0" fmla="*/ 399545 w 2224286"/>
                <a:gd name="connsiteY0" fmla="*/ 139337 h 1875685"/>
                <a:gd name="connsiteX1" fmla="*/ 642840 w 2224286"/>
                <a:gd name="connsiteY1" fmla="*/ 45720 h 1875685"/>
                <a:gd name="connsiteX2" fmla="*/ 895933 w 2224286"/>
                <a:gd name="connsiteY2" fmla="*/ 8709 h 1875685"/>
                <a:gd name="connsiteX3" fmla="*/ 1279110 w 2224286"/>
                <a:gd name="connsiteY3" fmla="*/ 0 h 1875685"/>
                <a:gd name="connsiteX4" fmla="*/ 1569215 w 2224286"/>
                <a:gd name="connsiteY4" fmla="*/ 40822 h 1875685"/>
                <a:gd name="connsiteX5" fmla="*/ 1851155 w 2224286"/>
                <a:gd name="connsiteY5" fmla="*/ 166007 h 1875685"/>
                <a:gd name="connsiteX6" fmla="*/ 2097716 w 2224286"/>
                <a:gd name="connsiteY6" fmla="*/ 365760 h 1875685"/>
                <a:gd name="connsiteX7" fmla="*/ 2221269 w 2224286"/>
                <a:gd name="connsiteY7" fmla="*/ 599803 h 1875685"/>
                <a:gd name="connsiteX8" fmla="*/ 2219636 w 2224286"/>
                <a:gd name="connsiteY8" fmla="*/ 940526 h 1875685"/>
                <a:gd name="connsiteX9" fmla="*/ 2121665 w 2224286"/>
                <a:gd name="connsiteY9" fmla="*/ 1165860 h 1875685"/>
                <a:gd name="connsiteX10" fmla="*/ 2001922 w 2224286"/>
                <a:gd name="connsiteY10" fmla="*/ 1341120 h 1875685"/>
                <a:gd name="connsiteX11" fmla="*/ 1810333 w 2224286"/>
                <a:gd name="connsiteY11" fmla="*/ 1480457 h 1875685"/>
                <a:gd name="connsiteX12" fmla="*/ 1697122 w 2224286"/>
                <a:gd name="connsiteY12" fmla="*/ 1550126 h 1875685"/>
                <a:gd name="connsiteX13" fmla="*/ 1601327 w 2224286"/>
                <a:gd name="connsiteY13" fmla="*/ 1611086 h 1875685"/>
                <a:gd name="connsiteX14" fmla="*/ 1496825 w 2224286"/>
                <a:gd name="connsiteY14" fmla="*/ 1672046 h 1875685"/>
                <a:gd name="connsiteX15" fmla="*/ 1401030 w 2224286"/>
                <a:gd name="connsiteY15" fmla="*/ 1733006 h 1875685"/>
                <a:gd name="connsiteX16" fmla="*/ 1270402 w 2224286"/>
                <a:gd name="connsiteY16" fmla="*/ 1811383 h 1875685"/>
                <a:gd name="connsiteX17" fmla="*/ 939476 w 2224286"/>
                <a:gd name="connsiteY17" fmla="*/ 1846217 h 1875685"/>
                <a:gd name="connsiteX18" fmla="*/ 643385 w 2224286"/>
                <a:gd name="connsiteY18" fmla="*/ 1863634 h 1875685"/>
                <a:gd name="connsiteX19" fmla="*/ 347293 w 2224286"/>
                <a:gd name="connsiteY19" fmla="*/ 1654629 h 1875685"/>
                <a:gd name="connsiteX20" fmla="*/ 216665 w 2224286"/>
                <a:gd name="connsiteY20" fmla="*/ 1576252 h 1875685"/>
                <a:gd name="connsiteX21" fmla="*/ 146996 w 2224286"/>
                <a:gd name="connsiteY21" fmla="*/ 1489166 h 1875685"/>
                <a:gd name="connsiteX22" fmla="*/ 86036 w 2224286"/>
                <a:gd name="connsiteY22" fmla="*/ 1297577 h 1875685"/>
                <a:gd name="connsiteX23" fmla="*/ 59910 w 2224286"/>
                <a:gd name="connsiteY23" fmla="*/ 1193074 h 1875685"/>
                <a:gd name="connsiteX24" fmla="*/ 7659 w 2224286"/>
                <a:gd name="connsiteY24" fmla="*/ 1018903 h 1875685"/>
                <a:gd name="connsiteX25" fmla="*/ 7659 w 2224286"/>
                <a:gd name="connsiteY25" fmla="*/ 783772 h 1875685"/>
                <a:gd name="connsiteX26" fmla="*/ 77327 w 2224286"/>
                <a:gd name="connsiteY26" fmla="*/ 583474 h 1875685"/>
                <a:gd name="connsiteX27" fmla="*/ 112162 w 2224286"/>
                <a:gd name="connsiteY27" fmla="*/ 452846 h 1875685"/>
                <a:gd name="connsiteX28" fmla="*/ 173122 w 2224286"/>
                <a:gd name="connsiteY28" fmla="*/ 322217 h 1875685"/>
                <a:gd name="connsiteX29" fmla="*/ 277625 w 2224286"/>
                <a:gd name="connsiteY29" fmla="*/ 226423 h 1875685"/>
                <a:gd name="connsiteX30" fmla="*/ 399545 w 2224286"/>
                <a:gd name="connsiteY30" fmla="*/ 139337 h 1875685"/>
                <a:gd name="connsiteX0" fmla="*/ 399545 w 2224286"/>
                <a:gd name="connsiteY0" fmla="*/ 139337 h 1875685"/>
                <a:gd name="connsiteX1" fmla="*/ 642840 w 2224286"/>
                <a:gd name="connsiteY1" fmla="*/ 45720 h 1875685"/>
                <a:gd name="connsiteX2" fmla="*/ 895933 w 2224286"/>
                <a:gd name="connsiteY2" fmla="*/ 8709 h 1875685"/>
                <a:gd name="connsiteX3" fmla="*/ 1279110 w 2224286"/>
                <a:gd name="connsiteY3" fmla="*/ 0 h 1875685"/>
                <a:gd name="connsiteX4" fmla="*/ 1569215 w 2224286"/>
                <a:gd name="connsiteY4" fmla="*/ 40822 h 1875685"/>
                <a:gd name="connsiteX5" fmla="*/ 1851155 w 2224286"/>
                <a:gd name="connsiteY5" fmla="*/ 166007 h 1875685"/>
                <a:gd name="connsiteX6" fmla="*/ 2097716 w 2224286"/>
                <a:gd name="connsiteY6" fmla="*/ 365760 h 1875685"/>
                <a:gd name="connsiteX7" fmla="*/ 2221269 w 2224286"/>
                <a:gd name="connsiteY7" fmla="*/ 599803 h 1875685"/>
                <a:gd name="connsiteX8" fmla="*/ 2219636 w 2224286"/>
                <a:gd name="connsiteY8" fmla="*/ 940526 h 1875685"/>
                <a:gd name="connsiteX9" fmla="*/ 2136905 w 2224286"/>
                <a:gd name="connsiteY9" fmla="*/ 1169670 h 1875685"/>
                <a:gd name="connsiteX10" fmla="*/ 2001922 w 2224286"/>
                <a:gd name="connsiteY10" fmla="*/ 1341120 h 1875685"/>
                <a:gd name="connsiteX11" fmla="*/ 1810333 w 2224286"/>
                <a:gd name="connsiteY11" fmla="*/ 1480457 h 1875685"/>
                <a:gd name="connsiteX12" fmla="*/ 1697122 w 2224286"/>
                <a:gd name="connsiteY12" fmla="*/ 1550126 h 1875685"/>
                <a:gd name="connsiteX13" fmla="*/ 1601327 w 2224286"/>
                <a:gd name="connsiteY13" fmla="*/ 1611086 h 1875685"/>
                <a:gd name="connsiteX14" fmla="*/ 1496825 w 2224286"/>
                <a:gd name="connsiteY14" fmla="*/ 1672046 h 1875685"/>
                <a:gd name="connsiteX15" fmla="*/ 1401030 w 2224286"/>
                <a:gd name="connsiteY15" fmla="*/ 1733006 h 1875685"/>
                <a:gd name="connsiteX16" fmla="*/ 1270402 w 2224286"/>
                <a:gd name="connsiteY16" fmla="*/ 1811383 h 1875685"/>
                <a:gd name="connsiteX17" fmla="*/ 939476 w 2224286"/>
                <a:gd name="connsiteY17" fmla="*/ 1846217 h 1875685"/>
                <a:gd name="connsiteX18" fmla="*/ 643385 w 2224286"/>
                <a:gd name="connsiteY18" fmla="*/ 1863634 h 1875685"/>
                <a:gd name="connsiteX19" fmla="*/ 347293 w 2224286"/>
                <a:gd name="connsiteY19" fmla="*/ 1654629 h 1875685"/>
                <a:gd name="connsiteX20" fmla="*/ 216665 w 2224286"/>
                <a:gd name="connsiteY20" fmla="*/ 1576252 h 1875685"/>
                <a:gd name="connsiteX21" fmla="*/ 146996 w 2224286"/>
                <a:gd name="connsiteY21" fmla="*/ 1489166 h 1875685"/>
                <a:gd name="connsiteX22" fmla="*/ 86036 w 2224286"/>
                <a:gd name="connsiteY22" fmla="*/ 1297577 h 1875685"/>
                <a:gd name="connsiteX23" fmla="*/ 59910 w 2224286"/>
                <a:gd name="connsiteY23" fmla="*/ 1193074 h 1875685"/>
                <a:gd name="connsiteX24" fmla="*/ 7659 w 2224286"/>
                <a:gd name="connsiteY24" fmla="*/ 1018903 h 1875685"/>
                <a:gd name="connsiteX25" fmla="*/ 7659 w 2224286"/>
                <a:gd name="connsiteY25" fmla="*/ 783772 h 1875685"/>
                <a:gd name="connsiteX26" fmla="*/ 77327 w 2224286"/>
                <a:gd name="connsiteY26" fmla="*/ 583474 h 1875685"/>
                <a:gd name="connsiteX27" fmla="*/ 112162 w 2224286"/>
                <a:gd name="connsiteY27" fmla="*/ 452846 h 1875685"/>
                <a:gd name="connsiteX28" fmla="*/ 173122 w 2224286"/>
                <a:gd name="connsiteY28" fmla="*/ 322217 h 1875685"/>
                <a:gd name="connsiteX29" fmla="*/ 277625 w 2224286"/>
                <a:gd name="connsiteY29" fmla="*/ 226423 h 1875685"/>
                <a:gd name="connsiteX30" fmla="*/ 399545 w 2224286"/>
                <a:gd name="connsiteY30" fmla="*/ 139337 h 1875685"/>
                <a:gd name="connsiteX0" fmla="*/ 399545 w 2257496"/>
                <a:gd name="connsiteY0" fmla="*/ 139337 h 1875685"/>
                <a:gd name="connsiteX1" fmla="*/ 642840 w 2257496"/>
                <a:gd name="connsiteY1" fmla="*/ 45720 h 1875685"/>
                <a:gd name="connsiteX2" fmla="*/ 895933 w 2257496"/>
                <a:gd name="connsiteY2" fmla="*/ 8709 h 1875685"/>
                <a:gd name="connsiteX3" fmla="*/ 1279110 w 2257496"/>
                <a:gd name="connsiteY3" fmla="*/ 0 h 1875685"/>
                <a:gd name="connsiteX4" fmla="*/ 1569215 w 2257496"/>
                <a:gd name="connsiteY4" fmla="*/ 40822 h 1875685"/>
                <a:gd name="connsiteX5" fmla="*/ 1851155 w 2257496"/>
                <a:gd name="connsiteY5" fmla="*/ 166007 h 1875685"/>
                <a:gd name="connsiteX6" fmla="*/ 2097716 w 2257496"/>
                <a:gd name="connsiteY6" fmla="*/ 365760 h 1875685"/>
                <a:gd name="connsiteX7" fmla="*/ 2221269 w 2257496"/>
                <a:gd name="connsiteY7" fmla="*/ 599803 h 1875685"/>
                <a:gd name="connsiteX8" fmla="*/ 2253926 w 2257496"/>
                <a:gd name="connsiteY8" fmla="*/ 826226 h 1875685"/>
                <a:gd name="connsiteX9" fmla="*/ 2136905 w 2257496"/>
                <a:gd name="connsiteY9" fmla="*/ 1169670 h 1875685"/>
                <a:gd name="connsiteX10" fmla="*/ 2001922 w 2257496"/>
                <a:gd name="connsiteY10" fmla="*/ 1341120 h 1875685"/>
                <a:gd name="connsiteX11" fmla="*/ 1810333 w 2257496"/>
                <a:gd name="connsiteY11" fmla="*/ 1480457 h 1875685"/>
                <a:gd name="connsiteX12" fmla="*/ 1697122 w 2257496"/>
                <a:gd name="connsiteY12" fmla="*/ 1550126 h 1875685"/>
                <a:gd name="connsiteX13" fmla="*/ 1601327 w 2257496"/>
                <a:gd name="connsiteY13" fmla="*/ 1611086 h 1875685"/>
                <a:gd name="connsiteX14" fmla="*/ 1496825 w 2257496"/>
                <a:gd name="connsiteY14" fmla="*/ 1672046 h 1875685"/>
                <a:gd name="connsiteX15" fmla="*/ 1401030 w 2257496"/>
                <a:gd name="connsiteY15" fmla="*/ 1733006 h 1875685"/>
                <a:gd name="connsiteX16" fmla="*/ 1270402 w 2257496"/>
                <a:gd name="connsiteY16" fmla="*/ 1811383 h 1875685"/>
                <a:gd name="connsiteX17" fmla="*/ 939476 w 2257496"/>
                <a:gd name="connsiteY17" fmla="*/ 1846217 h 1875685"/>
                <a:gd name="connsiteX18" fmla="*/ 643385 w 2257496"/>
                <a:gd name="connsiteY18" fmla="*/ 1863634 h 1875685"/>
                <a:gd name="connsiteX19" fmla="*/ 347293 w 2257496"/>
                <a:gd name="connsiteY19" fmla="*/ 1654629 h 1875685"/>
                <a:gd name="connsiteX20" fmla="*/ 216665 w 2257496"/>
                <a:gd name="connsiteY20" fmla="*/ 1576252 h 1875685"/>
                <a:gd name="connsiteX21" fmla="*/ 146996 w 2257496"/>
                <a:gd name="connsiteY21" fmla="*/ 1489166 h 1875685"/>
                <a:gd name="connsiteX22" fmla="*/ 86036 w 2257496"/>
                <a:gd name="connsiteY22" fmla="*/ 1297577 h 1875685"/>
                <a:gd name="connsiteX23" fmla="*/ 59910 w 2257496"/>
                <a:gd name="connsiteY23" fmla="*/ 1193074 h 1875685"/>
                <a:gd name="connsiteX24" fmla="*/ 7659 w 2257496"/>
                <a:gd name="connsiteY24" fmla="*/ 1018903 h 1875685"/>
                <a:gd name="connsiteX25" fmla="*/ 7659 w 2257496"/>
                <a:gd name="connsiteY25" fmla="*/ 783772 h 1875685"/>
                <a:gd name="connsiteX26" fmla="*/ 77327 w 2257496"/>
                <a:gd name="connsiteY26" fmla="*/ 583474 h 1875685"/>
                <a:gd name="connsiteX27" fmla="*/ 112162 w 2257496"/>
                <a:gd name="connsiteY27" fmla="*/ 452846 h 1875685"/>
                <a:gd name="connsiteX28" fmla="*/ 173122 w 2257496"/>
                <a:gd name="connsiteY28" fmla="*/ 322217 h 1875685"/>
                <a:gd name="connsiteX29" fmla="*/ 277625 w 2257496"/>
                <a:gd name="connsiteY29" fmla="*/ 226423 h 1875685"/>
                <a:gd name="connsiteX30" fmla="*/ 399545 w 2257496"/>
                <a:gd name="connsiteY30" fmla="*/ 139337 h 1875685"/>
                <a:gd name="connsiteX0" fmla="*/ 399545 w 2257496"/>
                <a:gd name="connsiteY0" fmla="*/ 139337 h 1875685"/>
                <a:gd name="connsiteX1" fmla="*/ 642840 w 2257496"/>
                <a:gd name="connsiteY1" fmla="*/ 45720 h 1875685"/>
                <a:gd name="connsiteX2" fmla="*/ 895933 w 2257496"/>
                <a:gd name="connsiteY2" fmla="*/ 8709 h 1875685"/>
                <a:gd name="connsiteX3" fmla="*/ 1279110 w 2257496"/>
                <a:gd name="connsiteY3" fmla="*/ 0 h 1875685"/>
                <a:gd name="connsiteX4" fmla="*/ 1569215 w 2257496"/>
                <a:gd name="connsiteY4" fmla="*/ 40822 h 1875685"/>
                <a:gd name="connsiteX5" fmla="*/ 1851155 w 2257496"/>
                <a:gd name="connsiteY5" fmla="*/ 166007 h 1875685"/>
                <a:gd name="connsiteX6" fmla="*/ 2097716 w 2257496"/>
                <a:gd name="connsiteY6" fmla="*/ 365760 h 1875685"/>
                <a:gd name="connsiteX7" fmla="*/ 2221269 w 2257496"/>
                <a:gd name="connsiteY7" fmla="*/ 599803 h 1875685"/>
                <a:gd name="connsiteX8" fmla="*/ 2253926 w 2257496"/>
                <a:gd name="connsiteY8" fmla="*/ 826226 h 1875685"/>
                <a:gd name="connsiteX9" fmla="*/ 2136905 w 2257496"/>
                <a:gd name="connsiteY9" fmla="*/ 1169670 h 1875685"/>
                <a:gd name="connsiteX10" fmla="*/ 2001922 w 2257496"/>
                <a:gd name="connsiteY10" fmla="*/ 1341120 h 1875685"/>
                <a:gd name="connsiteX11" fmla="*/ 1810333 w 2257496"/>
                <a:gd name="connsiteY11" fmla="*/ 1480457 h 1875685"/>
                <a:gd name="connsiteX12" fmla="*/ 1697122 w 2257496"/>
                <a:gd name="connsiteY12" fmla="*/ 1550126 h 1875685"/>
                <a:gd name="connsiteX13" fmla="*/ 1601327 w 2257496"/>
                <a:gd name="connsiteY13" fmla="*/ 1611086 h 1875685"/>
                <a:gd name="connsiteX14" fmla="*/ 1496825 w 2257496"/>
                <a:gd name="connsiteY14" fmla="*/ 1672046 h 1875685"/>
                <a:gd name="connsiteX15" fmla="*/ 1401030 w 2257496"/>
                <a:gd name="connsiteY15" fmla="*/ 1733006 h 1875685"/>
                <a:gd name="connsiteX16" fmla="*/ 1270402 w 2257496"/>
                <a:gd name="connsiteY16" fmla="*/ 1811383 h 1875685"/>
                <a:gd name="connsiteX17" fmla="*/ 939476 w 2257496"/>
                <a:gd name="connsiteY17" fmla="*/ 1846217 h 1875685"/>
                <a:gd name="connsiteX18" fmla="*/ 643385 w 2257496"/>
                <a:gd name="connsiteY18" fmla="*/ 1863634 h 1875685"/>
                <a:gd name="connsiteX19" fmla="*/ 347293 w 2257496"/>
                <a:gd name="connsiteY19" fmla="*/ 1654629 h 1875685"/>
                <a:gd name="connsiteX20" fmla="*/ 216665 w 2257496"/>
                <a:gd name="connsiteY20" fmla="*/ 1576252 h 1875685"/>
                <a:gd name="connsiteX21" fmla="*/ 146996 w 2257496"/>
                <a:gd name="connsiteY21" fmla="*/ 1489166 h 1875685"/>
                <a:gd name="connsiteX22" fmla="*/ 86036 w 2257496"/>
                <a:gd name="connsiteY22" fmla="*/ 1297577 h 1875685"/>
                <a:gd name="connsiteX23" fmla="*/ 59910 w 2257496"/>
                <a:gd name="connsiteY23" fmla="*/ 1193074 h 1875685"/>
                <a:gd name="connsiteX24" fmla="*/ 7659 w 2257496"/>
                <a:gd name="connsiteY24" fmla="*/ 1018903 h 1875685"/>
                <a:gd name="connsiteX25" fmla="*/ 7659 w 2257496"/>
                <a:gd name="connsiteY25" fmla="*/ 783772 h 1875685"/>
                <a:gd name="connsiteX26" fmla="*/ 77327 w 2257496"/>
                <a:gd name="connsiteY26" fmla="*/ 583474 h 1875685"/>
                <a:gd name="connsiteX27" fmla="*/ 112162 w 2257496"/>
                <a:gd name="connsiteY27" fmla="*/ 452846 h 1875685"/>
                <a:gd name="connsiteX28" fmla="*/ 173122 w 2257496"/>
                <a:gd name="connsiteY28" fmla="*/ 322217 h 1875685"/>
                <a:gd name="connsiteX29" fmla="*/ 277625 w 2257496"/>
                <a:gd name="connsiteY29" fmla="*/ 226423 h 1875685"/>
                <a:gd name="connsiteX30" fmla="*/ 399545 w 2257496"/>
                <a:gd name="connsiteY30" fmla="*/ 139337 h 1875685"/>
                <a:gd name="connsiteX0" fmla="*/ 399545 w 2257496"/>
                <a:gd name="connsiteY0" fmla="*/ 139337 h 1875685"/>
                <a:gd name="connsiteX1" fmla="*/ 642840 w 2257496"/>
                <a:gd name="connsiteY1" fmla="*/ 45720 h 1875685"/>
                <a:gd name="connsiteX2" fmla="*/ 895933 w 2257496"/>
                <a:gd name="connsiteY2" fmla="*/ 8709 h 1875685"/>
                <a:gd name="connsiteX3" fmla="*/ 1279110 w 2257496"/>
                <a:gd name="connsiteY3" fmla="*/ 0 h 1875685"/>
                <a:gd name="connsiteX4" fmla="*/ 1569215 w 2257496"/>
                <a:gd name="connsiteY4" fmla="*/ 40822 h 1875685"/>
                <a:gd name="connsiteX5" fmla="*/ 1851155 w 2257496"/>
                <a:gd name="connsiteY5" fmla="*/ 166007 h 1875685"/>
                <a:gd name="connsiteX6" fmla="*/ 2097716 w 2257496"/>
                <a:gd name="connsiteY6" fmla="*/ 365760 h 1875685"/>
                <a:gd name="connsiteX7" fmla="*/ 2221269 w 2257496"/>
                <a:gd name="connsiteY7" fmla="*/ 599803 h 1875685"/>
                <a:gd name="connsiteX8" fmla="*/ 2253926 w 2257496"/>
                <a:gd name="connsiteY8" fmla="*/ 826226 h 1875685"/>
                <a:gd name="connsiteX9" fmla="*/ 2136905 w 2257496"/>
                <a:gd name="connsiteY9" fmla="*/ 1169670 h 1875685"/>
                <a:gd name="connsiteX10" fmla="*/ 2001922 w 2257496"/>
                <a:gd name="connsiteY10" fmla="*/ 1341120 h 1875685"/>
                <a:gd name="connsiteX11" fmla="*/ 1810333 w 2257496"/>
                <a:gd name="connsiteY11" fmla="*/ 1480457 h 1875685"/>
                <a:gd name="connsiteX12" fmla="*/ 1697122 w 2257496"/>
                <a:gd name="connsiteY12" fmla="*/ 1550126 h 1875685"/>
                <a:gd name="connsiteX13" fmla="*/ 1601327 w 2257496"/>
                <a:gd name="connsiteY13" fmla="*/ 1611086 h 1875685"/>
                <a:gd name="connsiteX14" fmla="*/ 1401030 w 2257496"/>
                <a:gd name="connsiteY14" fmla="*/ 1733006 h 1875685"/>
                <a:gd name="connsiteX15" fmla="*/ 1270402 w 2257496"/>
                <a:gd name="connsiteY15" fmla="*/ 1811383 h 1875685"/>
                <a:gd name="connsiteX16" fmla="*/ 939476 w 2257496"/>
                <a:gd name="connsiteY16" fmla="*/ 1846217 h 1875685"/>
                <a:gd name="connsiteX17" fmla="*/ 643385 w 2257496"/>
                <a:gd name="connsiteY17" fmla="*/ 1863634 h 1875685"/>
                <a:gd name="connsiteX18" fmla="*/ 347293 w 2257496"/>
                <a:gd name="connsiteY18" fmla="*/ 1654629 h 1875685"/>
                <a:gd name="connsiteX19" fmla="*/ 216665 w 2257496"/>
                <a:gd name="connsiteY19" fmla="*/ 1576252 h 1875685"/>
                <a:gd name="connsiteX20" fmla="*/ 146996 w 2257496"/>
                <a:gd name="connsiteY20" fmla="*/ 1489166 h 1875685"/>
                <a:gd name="connsiteX21" fmla="*/ 86036 w 2257496"/>
                <a:gd name="connsiteY21" fmla="*/ 1297577 h 1875685"/>
                <a:gd name="connsiteX22" fmla="*/ 59910 w 2257496"/>
                <a:gd name="connsiteY22" fmla="*/ 1193074 h 1875685"/>
                <a:gd name="connsiteX23" fmla="*/ 7659 w 2257496"/>
                <a:gd name="connsiteY23" fmla="*/ 1018903 h 1875685"/>
                <a:gd name="connsiteX24" fmla="*/ 7659 w 2257496"/>
                <a:gd name="connsiteY24" fmla="*/ 783772 h 1875685"/>
                <a:gd name="connsiteX25" fmla="*/ 77327 w 2257496"/>
                <a:gd name="connsiteY25" fmla="*/ 583474 h 1875685"/>
                <a:gd name="connsiteX26" fmla="*/ 112162 w 2257496"/>
                <a:gd name="connsiteY26" fmla="*/ 452846 h 1875685"/>
                <a:gd name="connsiteX27" fmla="*/ 173122 w 2257496"/>
                <a:gd name="connsiteY27" fmla="*/ 322217 h 1875685"/>
                <a:gd name="connsiteX28" fmla="*/ 277625 w 2257496"/>
                <a:gd name="connsiteY28" fmla="*/ 226423 h 1875685"/>
                <a:gd name="connsiteX29" fmla="*/ 399545 w 2257496"/>
                <a:gd name="connsiteY29" fmla="*/ 139337 h 1875685"/>
                <a:gd name="connsiteX0" fmla="*/ 399545 w 2257496"/>
                <a:gd name="connsiteY0" fmla="*/ 139337 h 1875685"/>
                <a:gd name="connsiteX1" fmla="*/ 642840 w 2257496"/>
                <a:gd name="connsiteY1" fmla="*/ 45720 h 1875685"/>
                <a:gd name="connsiteX2" fmla="*/ 895933 w 2257496"/>
                <a:gd name="connsiteY2" fmla="*/ 8709 h 1875685"/>
                <a:gd name="connsiteX3" fmla="*/ 1279110 w 2257496"/>
                <a:gd name="connsiteY3" fmla="*/ 0 h 1875685"/>
                <a:gd name="connsiteX4" fmla="*/ 1569215 w 2257496"/>
                <a:gd name="connsiteY4" fmla="*/ 40822 h 1875685"/>
                <a:gd name="connsiteX5" fmla="*/ 1851155 w 2257496"/>
                <a:gd name="connsiteY5" fmla="*/ 166007 h 1875685"/>
                <a:gd name="connsiteX6" fmla="*/ 2097716 w 2257496"/>
                <a:gd name="connsiteY6" fmla="*/ 365760 h 1875685"/>
                <a:gd name="connsiteX7" fmla="*/ 2221269 w 2257496"/>
                <a:gd name="connsiteY7" fmla="*/ 599803 h 1875685"/>
                <a:gd name="connsiteX8" fmla="*/ 2253926 w 2257496"/>
                <a:gd name="connsiteY8" fmla="*/ 826226 h 1875685"/>
                <a:gd name="connsiteX9" fmla="*/ 2136905 w 2257496"/>
                <a:gd name="connsiteY9" fmla="*/ 1169670 h 1875685"/>
                <a:gd name="connsiteX10" fmla="*/ 2001922 w 2257496"/>
                <a:gd name="connsiteY10" fmla="*/ 1341120 h 1875685"/>
                <a:gd name="connsiteX11" fmla="*/ 1810333 w 2257496"/>
                <a:gd name="connsiteY11" fmla="*/ 1480457 h 1875685"/>
                <a:gd name="connsiteX12" fmla="*/ 1601327 w 2257496"/>
                <a:gd name="connsiteY12" fmla="*/ 1611086 h 1875685"/>
                <a:gd name="connsiteX13" fmla="*/ 1401030 w 2257496"/>
                <a:gd name="connsiteY13" fmla="*/ 1733006 h 1875685"/>
                <a:gd name="connsiteX14" fmla="*/ 1270402 w 2257496"/>
                <a:gd name="connsiteY14" fmla="*/ 1811383 h 1875685"/>
                <a:gd name="connsiteX15" fmla="*/ 939476 w 2257496"/>
                <a:gd name="connsiteY15" fmla="*/ 1846217 h 1875685"/>
                <a:gd name="connsiteX16" fmla="*/ 643385 w 2257496"/>
                <a:gd name="connsiteY16" fmla="*/ 1863634 h 1875685"/>
                <a:gd name="connsiteX17" fmla="*/ 347293 w 2257496"/>
                <a:gd name="connsiteY17" fmla="*/ 1654629 h 1875685"/>
                <a:gd name="connsiteX18" fmla="*/ 216665 w 2257496"/>
                <a:gd name="connsiteY18" fmla="*/ 1576252 h 1875685"/>
                <a:gd name="connsiteX19" fmla="*/ 146996 w 2257496"/>
                <a:gd name="connsiteY19" fmla="*/ 1489166 h 1875685"/>
                <a:gd name="connsiteX20" fmla="*/ 86036 w 2257496"/>
                <a:gd name="connsiteY20" fmla="*/ 1297577 h 1875685"/>
                <a:gd name="connsiteX21" fmla="*/ 59910 w 2257496"/>
                <a:gd name="connsiteY21" fmla="*/ 1193074 h 1875685"/>
                <a:gd name="connsiteX22" fmla="*/ 7659 w 2257496"/>
                <a:gd name="connsiteY22" fmla="*/ 1018903 h 1875685"/>
                <a:gd name="connsiteX23" fmla="*/ 7659 w 2257496"/>
                <a:gd name="connsiteY23" fmla="*/ 783772 h 1875685"/>
                <a:gd name="connsiteX24" fmla="*/ 77327 w 2257496"/>
                <a:gd name="connsiteY24" fmla="*/ 583474 h 1875685"/>
                <a:gd name="connsiteX25" fmla="*/ 112162 w 2257496"/>
                <a:gd name="connsiteY25" fmla="*/ 452846 h 1875685"/>
                <a:gd name="connsiteX26" fmla="*/ 173122 w 2257496"/>
                <a:gd name="connsiteY26" fmla="*/ 322217 h 1875685"/>
                <a:gd name="connsiteX27" fmla="*/ 277625 w 2257496"/>
                <a:gd name="connsiteY27" fmla="*/ 226423 h 1875685"/>
                <a:gd name="connsiteX28" fmla="*/ 399545 w 2257496"/>
                <a:gd name="connsiteY28" fmla="*/ 139337 h 1875685"/>
                <a:gd name="connsiteX0" fmla="*/ 399545 w 2257496"/>
                <a:gd name="connsiteY0" fmla="*/ 139337 h 1875685"/>
                <a:gd name="connsiteX1" fmla="*/ 642840 w 2257496"/>
                <a:gd name="connsiteY1" fmla="*/ 45720 h 1875685"/>
                <a:gd name="connsiteX2" fmla="*/ 895933 w 2257496"/>
                <a:gd name="connsiteY2" fmla="*/ 8709 h 1875685"/>
                <a:gd name="connsiteX3" fmla="*/ 1279110 w 2257496"/>
                <a:gd name="connsiteY3" fmla="*/ 0 h 1875685"/>
                <a:gd name="connsiteX4" fmla="*/ 1569215 w 2257496"/>
                <a:gd name="connsiteY4" fmla="*/ 40822 h 1875685"/>
                <a:gd name="connsiteX5" fmla="*/ 1851155 w 2257496"/>
                <a:gd name="connsiteY5" fmla="*/ 166007 h 1875685"/>
                <a:gd name="connsiteX6" fmla="*/ 2097716 w 2257496"/>
                <a:gd name="connsiteY6" fmla="*/ 365760 h 1875685"/>
                <a:gd name="connsiteX7" fmla="*/ 2221269 w 2257496"/>
                <a:gd name="connsiteY7" fmla="*/ 599803 h 1875685"/>
                <a:gd name="connsiteX8" fmla="*/ 2253926 w 2257496"/>
                <a:gd name="connsiteY8" fmla="*/ 826226 h 1875685"/>
                <a:gd name="connsiteX9" fmla="*/ 2136905 w 2257496"/>
                <a:gd name="connsiteY9" fmla="*/ 1169670 h 1875685"/>
                <a:gd name="connsiteX10" fmla="*/ 2001922 w 2257496"/>
                <a:gd name="connsiteY10" fmla="*/ 1341120 h 1875685"/>
                <a:gd name="connsiteX11" fmla="*/ 1810333 w 2257496"/>
                <a:gd name="connsiteY11" fmla="*/ 1480457 h 1875685"/>
                <a:gd name="connsiteX12" fmla="*/ 1601327 w 2257496"/>
                <a:gd name="connsiteY12" fmla="*/ 1611086 h 1875685"/>
                <a:gd name="connsiteX13" fmla="*/ 1488660 w 2257496"/>
                <a:gd name="connsiteY13" fmla="*/ 1713956 h 1875685"/>
                <a:gd name="connsiteX14" fmla="*/ 1270402 w 2257496"/>
                <a:gd name="connsiteY14" fmla="*/ 1811383 h 1875685"/>
                <a:gd name="connsiteX15" fmla="*/ 939476 w 2257496"/>
                <a:gd name="connsiteY15" fmla="*/ 1846217 h 1875685"/>
                <a:gd name="connsiteX16" fmla="*/ 643385 w 2257496"/>
                <a:gd name="connsiteY16" fmla="*/ 1863634 h 1875685"/>
                <a:gd name="connsiteX17" fmla="*/ 347293 w 2257496"/>
                <a:gd name="connsiteY17" fmla="*/ 1654629 h 1875685"/>
                <a:gd name="connsiteX18" fmla="*/ 216665 w 2257496"/>
                <a:gd name="connsiteY18" fmla="*/ 1576252 h 1875685"/>
                <a:gd name="connsiteX19" fmla="*/ 146996 w 2257496"/>
                <a:gd name="connsiteY19" fmla="*/ 1489166 h 1875685"/>
                <a:gd name="connsiteX20" fmla="*/ 86036 w 2257496"/>
                <a:gd name="connsiteY20" fmla="*/ 1297577 h 1875685"/>
                <a:gd name="connsiteX21" fmla="*/ 59910 w 2257496"/>
                <a:gd name="connsiteY21" fmla="*/ 1193074 h 1875685"/>
                <a:gd name="connsiteX22" fmla="*/ 7659 w 2257496"/>
                <a:gd name="connsiteY22" fmla="*/ 1018903 h 1875685"/>
                <a:gd name="connsiteX23" fmla="*/ 7659 w 2257496"/>
                <a:gd name="connsiteY23" fmla="*/ 783772 h 1875685"/>
                <a:gd name="connsiteX24" fmla="*/ 77327 w 2257496"/>
                <a:gd name="connsiteY24" fmla="*/ 583474 h 1875685"/>
                <a:gd name="connsiteX25" fmla="*/ 112162 w 2257496"/>
                <a:gd name="connsiteY25" fmla="*/ 452846 h 1875685"/>
                <a:gd name="connsiteX26" fmla="*/ 173122 w 2257496"/>
                <a:gd name="connsiteY26" fmla="*/ 322217 h 1875685"/>
                <a:gd name="connsiteX27" fmla="*/ 277625 w 2257496"/>
                <a:gd name="connsiteY27" fmla="*/ 226423 h 1875685"/>
                <a:gd name="connsiteX28" fmla="*/ 399545 w 2257496"/>
                <a:gd name="connsiteY28" fmla="*/ 139337 h 1875685"/>
                <a:gd name="connsiteX0" fmla="*/ 399545 w 2257496"/>
                <a:gd name="connsiteY0" fmla="*/ 139337 h 1875685"/>
                <a:gd name="connsiteX1" fmla="*/ 642840 w 2257496"/>
                <a:gd name="connsiteY1" fmla="*/ 45720 h 1875685"/>
                <a:gd name="connsiteX2" fmla="*/ 895933 w 2257496"/>
                <a:gd name="connsiteY2" fmla="*/ 8709 h 1875685"/>
                <a:gd name="connsiteX3" fmla="*/ 1279110 w 2257496"/>
                <a:gd name="connsiteY3" fmla="*/ 0 h 1875685"/>
                <a:gd name="connsiteX4" fmla="*/ 1569215 w 2257496"/>
                <a:gd name="connsiteY4" fmla="*/ 40822 h 1875685"/>
                <a:gd name="connsiteX5" fmla="*/ 1851155 w 2257496"/>
                <a:gd name="connsiteY5" fmla="*/ 166007 h 1875685"/>
                <a:gd name="connsiteX6" fmla="*/ 2097716 w 2257496"/>
                <a:gd name="connsiteY6" fmla="*/ 365760 h 1875685"/>
                <a:gd name="connsiteX7" fmla="*/ 2221269 w 2257496"/>
                <a:gd name="connsiteY7" fmla="*/ 599803 h 1875685"/>
                <a:gd name="connsiteX8" fmla="*/ 2253926 w 2257496"/>
                <a:gd name="connsiteY8" fmla="*/ 826226 h 1875685"/>
                <a:gd name="connsiteX9" fmla="*/ 2136905 w 2257496"/>
                <a:gd name="connsiteY9" fmla="*/ 1169670 h 1875685"/>
                <a:gd name="connsiteX10" fmla="*/ 2001922 w 2257496"/>
                <a:gd name="connsiteY10" fmla="*/ 1341120 h 1875685"/>
                <a:gd name="connsiteX11" fmla="*/ 1810333 w 2257496"/>
                <a:gd name="connsiteY11" fmla="*/ 1480457 h 1875685"/>
                <a:gd name="connsiteX12" fmla="*/ 1620377 w 2257496"/>
                <a:gd name="connsiteY12" fmla="*/ 1626326 h 1875685"/>
                <a:gd name="connsiteX13" fmla="*/ 1488660 w 2257496"/>
                <a:gd name="connsiteY13" fmla="*/ 1713956 h 1875685"/>
                <a:gd name="connsiteX14" fmla="*/ 1270402 w 2257496"/>
                <a:gd name="connsiteY14" fmla="*/ 1811383 h 1875685"/>
                <a:gd name="connsiteX15" fmla="*/ 939476 w 2257496"/>
                <a:gd name="connsiteY15" fmla="*/ 1846217 h 1875685"/>
                <a:gd name="connsiteX16" fmla="*/ 643385 w 2257496"/>
                <a:gd name="connsiteY16" fmla="*/ 1863634 h 1875685"/>
                <a:gd name="connsiteX17" fmla="*/ 347293 w 2257496"/>
                <a:gd name="connsiteY17" fmla="*/ 1654629 h 1875685"/>
                <a:gd name="connsiteX18" fmla="*/ 216665 w 2257496"/>
                <a:gd name="connsiteY18" fmla="*/ 1576252 h 1875685"/>
                <a:gd name="connsiteX19" fmla="*/ 146996 w 2257496"/>
                <a:gd name="connsiteY19" fmla="*/ 1489166 h 1875685"/>
                <a:gd name="connsiteX20" fmla="*/ 86036 w 2257496"/>
                <a:gd name="connsiteY20" fmla="*/ 1297577 h 1875685"/>
                <a:gd name="connsiteX21" fmla="*/ 59910 w 2257496"/>
                <a:gd name="connsiteY21" fmla="*/ 1193074 h 1875685"/>
                <a:gd name="connsiteX22" fmla="*/ 7659 w 2257496"/>
                <a:gd name="connsiteY22" fmla="*/ 1018903 h 1875685"/>
                <a:gd name="connsiteX23" fmla="*/ 7659 w 2257496"/>
                <a:gd name="connsiteY23" fmla="*/ 783772 h 1875685"/>
                <a:gd name="connsiteX24" fmla="*/ 77327 w 2257496"/>
                <a:gd name="connsiteY24" fmla="*/ 583474 h 1875685"/>
                <a:gd name="connsiteX25" fmla="*/ 112162 w 2257496"/>
                <a:gd name="connsiteY25" fmla="*/ 452846 h 1875685"/>
                <a:gd name="connsiteX26" fmla="*/ 173122 w 2257496"/>
                <a:gd name="connsiteY26" fmla="*/ 322217 h 1875685"/>
                <a:gd name="connsiteX27" fmla="*/ 277625 w 2257496"/>
                <a:gd name="connsiteY27" fmla="*/ 226423 h 1875685"/>
                <a:gd name="connsiteX28" fmla="*/ 399545 w 2257496"/>
                <a:gd name="connsiteY28" fmla="*/ 139337 h 1875685"/>
                <a:gd name="connsiteX0" fmla="*/ 399545 w 2257496"/>
                <a:gd name="connsiteY0" fmla="*/ 139337 h 1875685"/>
                <a:gd name="connsiteX1" fmla="*/ 642840 w 2257496"/>
                <a:gd name="connsiteY1" fmla="*/ 45720 h 1875685"/>
                <a:gd name="connsiteX2" fmla="*/ 895933 w 2257496"/>
                <a:gd name="connsiteY2" fmla="*/ 8709 h 1875685"/>
                <a:gd name="connsiteX3" fmla="*/ 1279110 w 2257496"/>
                <a:gd name="connsiteY3" fmla="*/ 0 h 1875685"/>
                <a:gd name="connsiteX4" fmla="*/ 1569215 w 2257496"/>
                <a:gd name="connsiteY4" fmla="*/ 40822 h 1875685"/>
                <a:gd name="connsiteX5" fmla="*/ 1851155 w 2257496"/>
                <a:gd name="connsiteY5" fmla="*/ 166007 h 1875685"/>
                <a:gd name="connsiteX6" fmla="*/ 2097716 w 2257496"/>
                <a:gd name="connsiteY6" fmla="*/ 365760 h 1875685"/>
                <a:gd name="connsiteX7" fmla="*/ 2221269 w 2257496"/>
                <a:gd name="connsiteY7" fmla="*/ 599803 h 1875685"/>
                <a:gd name="connsiteX8" fmla="*/ 2253926 w 2257496"/>
                <a:gd name="connsiteY8" fmla="*/ 826226 h 1875685"/>
                <a:gd name="connsiteX9" fmla="*/ 2136905 w 2257496"/>
                <a:gd name="connsiteY9" fmla="*/ 1169670 h 1875685"/>
                <a:gd name="connsiteX10" fmla="*/ 2001922 w 2257496"/>
                <a:gd name="connsiteY10" fmla="*/ 1341120 h 1875685"/>
                <a:gd name="connsiteX11" fmla="*/ 1810333 w 2257496"/>
                <a:gd name="connsiteY11" fmla="*/ 1480457 h 1875685"/>
                <a:gd name="connsiteX12" fmla="*/ 1696577 w 2257496"/>
                <a:gd name="connsiteY12" fmla="*/ 1611086 h 1875685"/>
                <a:gd name="connsiteX13" fmla="*/ 1488660 w 2257496"/>
                <a:gd name="connsiteY13" fmla="*/ 1713956 h 1875685"/>
                <a:gd name="connsiteX14" fmla="*/ 1270402 w 2257496"/>
                <a:gd name="connsiteY14" fmla="*/ 1811383 h 1875685"/>
                <a:gd name="connsiteX15" fmla="*/ 939476 w 2257496"/>
                <a:gd name="connsiteY15" fmla="*/ 1846217 h 1875685"/>
                <a:gd name="connsiteX16" fmla="*/ 643385 w 2257496"/>
                <a:gd name="connsiteY16" fmla="*/ 1863634 h 1875685"/>
                <a:gd name="connsiteX17" fmla="*/ 347293 w 2257496"/>
                <a:gd name="connsiteY17" fmla="*/ 1654629 h 1875685"/>
                <a:gd name="connsiteX18" fmla="*/ 216665 w 2257496"/>
                <a:gd name="connsiteY18" fmla="*/ 1576252 h 1875685"/>
                <a:gd name="connsiteX19" fmla="*/ 146996 w 2257496"/>
                <a:gd name="connsiteY19" fmla="*/ 1489166 h 1875685"/>
                <a:gd name="connsiteX20" fmla="*/ 86036 w 2257496"/>
                <a:gd name="connsiteY20" fmla="*/ 1297577 h 1875685"/>
                <a:gd name="connsiteX21" fmla="*/ 59910 w 2257496"/>
                <a:gd name="connsiteY21" fmla="*/ 1193074 h 1875685"/>
                <a:gd name="connsiteX22" fmla="*/ 7659 w 2257496"/>
                <a:gd name="connsiteY22" fmla="*/ 1018903 h 1875685"/>
                <a:gd name="connsiteX23" fmla="*/ 7659 w 2257496"/>
                <a:gd name="connsiteY23" fmla="*/ 783772 h 1875685"/>
                <a:gd name="connsiteX24" fmla="*/ 77327 w 2257496"/>
                <a:gd name="connsiteY24" fmla="*/ 583474 h 1875685"/>
                <a:gd name="connsiteX25" fmla="*/ 112162 w 2257496"/>
                <a:gd name="connsiteY25" fmla="*/ 452846 h 1875685"/>
                <a:gd name="connsiteX26" fmla="*/ 173122 w 2257496"/>
                <a:gd name="connsiteY26" fmla="*/ 322217 h 1875685"/>
                <a:gd name="connsiteX27" fmla="*/ 277625 w 2257496"/>
                <a:gd name="connsiteY27" fmla="*/ 226423 h 1875685"/>
                <a:gd name="connsiteX28" fmla="*/ 399545 w 2257496"/>
                <a:gd name="connsiteY28" fmla="*/ 139337 h 1875685"/>
                <a:gd name="connsiteX0" fmla="*/ 399545 w 2257496"/>
                <a:gd name="connsiteY0" fmla="*/ 139337 h 1875685"/>
                <a:gd name="connsiteX1" fmla="*/ 642840 w 2257496"/>
                <a:gd name="connsiteY1" fmla="*/ 45720 h 1875685"/>
                <a:gd name="connsiteX2" fmla="*/ 895933 w 2257496"/>
                <a:gd name="connsiteY2" fmla="*/ 8709 h 1875685"/>
                <a:gd name="connsiteX3" fmla="*/ 1279110 w 2257496"/>
                <a:gd name="connsiteY3" fmla="*/ 0 h 1875685"/>
                <a:gd name="connsiteX4" fmla="*/ 1569215 w 2257496"/>
                <a:gd name="connsiteY4" fmla="*/ 40822 h 1875685"/>
                <a:gd name="connsiteX5" fmla="*/ 1851155 w 2257496"/>
                <a:gd name="connsiteY5" fmla="*/ 166007 h 1875685"/>
                <a:gd name="connsiteX6" fmla="*/ 2097716 w 2257496"/>
                <a:gd name="connsiteY6" fmla="*/ 365760 h 1875685"/>
                <a:gd name="connsiteX7" fmla="*/ 2221269 w 2257496"/>
                <a:gd name="connsiteY7" fmla="*/ 599803 h 1875685"/>
                <a:gd name="connsiteX8" fmla="*/ 2253926 w 2257496"/>
                <a:gd name="connsiteY8" fmla="*/ 826226 h 1875685"/>
                <a:gd name="connsiteX9" fmla="*/ 2136905 w 2257496"/>
                <a:gd name="connsiteY9" fmla="*/ 1169670 h 1875685"/>
                <a:gd name="connsiteX10" fmla="*/ 2001922 w 2257496"/>
                <a:gd name="connsiteY10" fmla="*/ 1341120 h 1875685"/>
                <a:gd name="connsiteX11" fmla="*/ 1856053 w 2257496"/>
                <a:gd name="connsiteY11" fmla="*/ 1495697 h 1875685"/>
                <a:gd name="connsiteX12" fmla="*/ 1696577 w 2257496"/>
                <a:gd name="connsiteY12" fmla="*/ 1611086 h 1875685"/>
                <a:gd name="connsiteX13" fmla="*/ 1488660 w 2257496"/>
                <a:gd name="connsiteY13" fmla="*/ 1713956 h 1875685"/>
                <a:gd name="connsiteX14" fmla="*/ 1270402 w 2257496"/>
                <a:gd name="connsiteY14" fmla="*/ 1811383 h 1875685"/>
                <a:gd name="connsiteX15" fmla="*/ 939476 w 2257496"/>
                <a:gd name="connsiteY15" fmla="*/ 1846217 h 1875685"/>
                <a:gd name="connsiteX16" fmla="*/ 643385 w 2257496"/>
                <a:gd name="connsiteY16" fmla="*/ 1863634 h 1875685"/>
                <a:gd name="connsiteX17" fmla="*/ 347293 w 2257496"/>
                <a:gd name="connsiteY17" fmla="*/ 1654629 h 1875685"/>
                <a:gd name="connsiteX18" fmla="*/ 216665 w 2257496"/>
                <a:gd name="connsiteY18" fmla="*/ 1576252 h 1875685"/>
                <a:gd name="connsiteX19" fmla="*/ 146996 w 2257496"/>
                <a:gd name="connsiteY19" fmla="*/ 1489166 h 1875685"/>
                <a:gd name="connsiteX20" fmla="*/ 86036 w 2257496"/>
                <a:gd name="connsiteY20" fmla="*/ 1297577 h 1875685"/>
                <a:gd name="connsiteX21" fmla="*/ 59910 w 2257496"/>
                <a:gd name="connsiteY21" fmla="*/ 1193074 h 1875685"/>
                <a:gd name="connsiteX22" fmla="*/ 7659 w 2257496"/>
                <a:gd name="connsiteY22" fmla="*/ 1018903 h 1875685"/>
                <a:gd name="connsiteX23" fmla="*/ 7659 w 2257496"/>
                <a:gd name="connsiteY23" fmla="*/ 783772 h 1875685"/>
                <a:gd name="connsiteX24" fmla="*/ 77327 w 2257496"/>
                <a:gd name="connsiteY24" fmla="*/ 583474 h 1875685"/>
                <a:gd name="connsiteX25" fmla="*/ 112162 w 2257496"/>
                <a:gd name="connsiteY25" fmla="*/ 452846 h 1875685"/>
                <a:gd name="connsiteX26" fmla="*/ 173122 w 2257496"/>
                <a:gd name="connsiteY26" fmla="*/ 322217 h 1875685"/>
                <a:gd name="connsiteX27" fmla="*/ 277625 w 2257496"/>
                <a:gd name="connsiteY27" fmla="*/ 226423 h 1875685"/>
                <a:gd name="connsiteX28" fmla="*/ 399545 w 2257496"/>
                <a:gd name="connsiteY28" fmla="*/ 139337 h 1875685"/>
                <a:gd name="connsiteX0" fmla="*/ 399545 w 2257496"/>
                <a:gd name="connsiteY0" fmla="*/ 139337 h 1875685"/>
                <a:gd name="connsiteX1" fmla="*/ 642840 w 2257496"/>
                <a:gd name="connsiteY1" fmla="*/ 45720 h 1875685"/>
                <a:gd name="connsiteX2" fmla="*/ 895933 w 2257496"/>
                <a:gd name="connsiteY2" fmla="*/ 8709 h 1875685"/>
                <a:gd name="connsiteX3" fmla="*/ 1279110 w 2257496"/>
                <a:gd name="connsiteY3" fmla="*/ 0 h 1875685"/>
                <a:gd name="connsiteX4" fmla="*/ 1569215 w 2257496"/>
                <a:gd name="connsiteY4" fmla="*/ 40822 h 1875685"/>
                <a:gd name="connsiteX5" fmla="*/ 1851155 w 2257496"/>
                <a:gd name="connsiteY5" fmla="*/ 166007 h 1875685"/>
                <a:gd name="connsiteX6" fmla="*/ 2097716 w 2257496"/>
                <a:gd name="connsiteY6" fmla="*/ 365760 h 1875685"/>
                <a:gd name="connsiteX7" fmla="*/ 2221269 w 2257496"/>
                <a:gd name="connsiteY7" fmla="*/ 599803 h 1875685"/>
                <a:gd name="connsiteX8" fmla="*/ 2253926 w 2257496"/>
                <a:gd name="connsiteY8" fmla="*/ 826226 h 1875685"/>
                <a:gd name="connsiteX9" fmla="*/ 2136905 w 2257496"/>
                <a:gd name="connsiteY9" fmla="*/ 1169670 h 1875685"/>
                <a:gd name="connsiteX10" fmla="*/ 2001922 w 2257496"/>
                <a:gd name="connsiteY10" fmla="*/ 1341120 h 1875685"/>
                <a:gd name="connsiteX11" fmla="*/ 1856053 w 2257496"/>
                <a:gd name="connsiteY11" fmla="*/ 1495697 h 1875685"/>
                <a:gd name="connsiteX12" fmla="*/ 1696577 w 2257496"/>
                <a:gd name="connsiteY12" fmla="*/ 1611086 h 1875685"/>
                <a:gd name="connsiteX13" fmla="*/ 1500090 w 2257496"/>
                <a:gd name="connsiteY13" fmla="*/ 1729196 h 1875685"/>
                <a:gd name="connsiteX14" fmla="*/ 1270402 w 2257496"/>
                <a:gd name="connsiteY14" fmla="*/ 1811383 h 1875685"/>
                <a:gd name="connsiteX15" fmla="*/ 939476 w 2257496"/>
                <a:gd name="connsiteY15" fmla="*/ 1846217 h 1875685"/>
                <a:gd name="connsiteX16" fmla="*/ 643385 w 2257496"/>
                <a:gd name="connsiteY16" fmla="*/ 1863634 h 1875685"/>
                <a:gd name="connsiteX17" fmla="*/ 347293 w 2257496"/>
                <a:gd name="connsiteY17" fmla="*/ 1654629 h 1875685"/>
                <a:gd name="connsiteX18" fmla="*/ 216665 w 2257496"/>
                <a:gd name="connsiteY18" fmla="*/ 1576252 h 1875685"/>
                <a:gd name="connsiteX19" fmla="*/ 146996 w 2257496"/>
                <a:gd name="connsiteY19" fmla="*/ 1489166 h 1875685"/>
                <a:gd name="connsiteX20" fmla="*/ 86036 w 2257496"/>
                <a:gd name="connsiteY20" fmla="*/ 1297577 h 1875685"/>
                <a:gd name="connsiteX21" fmla="*/ 59910 w 2257496"/>
                <a:gd name="connsiteY21" fmla="*/ 1193074 h 1875685"/>
                <a:gd name="connsiteX22" fmla="*/ 7659 w 2257496"/>
                <a:gd name="connsiteY22" fmla="*/ 1018903 h 1875685"/>
                <a:gd name="connsiteX23" fmla="*/ 7659 w 2257496"/>
                <a:gd name="connsiteY23" fmla="*/ 783772 h 1875685"/>
                <a:gd name="connsiteX24" fmla="*/ 77327 w 2257496"/>
                <a:gd name="connsiteY24" fmla="*/ 583474 h 1875685"/>
                <a:gd name="connsiteX25" fmla="*/ 112162 w 2257496"/>
                <a:gd name="connsiteY25" fmla="*/ 452846 h 1875685"/>
                <a:gd name="connsiteX26" fmla="*/ 173122 w 2257496"/>
                <a:gd name="connsiteY26" fmla="*/ 322217 h 1875685"/>
                <a:gd name="connsiteX27" fmla="*/ 277625 w 2257496"/>
                <a:gd name="connsiteY27" fmla="*/ 226423 h 1875685"/>
                <a:gd name="connsiteX28" fmla="*/ 399545 w 2257496"/>
                <a:gd name="connsiteY28" fmla="*/ 139337 h 1875685"/>
                <a:gd name="connsiteX0" fmla="*/ 399545 w 2257496"/>
                <a:gd name="connsiteY0" fmla="*/ 139337 h 1875685"/>
                <a:gd name="connsiteX1" fmla="*/ 642840 w 2257496"/>
                <a:gd name="connsiteY1" fmla="*/ 45720 h 1875685"/>
                <a:gd name="connsiteX2" fmla="*/ 895933 w 2257496"/>
                <a:gd name="connsiteY2" fmla="*/ 8709 h 1875685"/>
                <a:gd name="connsiteX3" fmla="*/ 1279110 w 2257496"/>
                <a:gd name="connsiteY3" fmla="*/ 0 h 1875685"/>
                <a:gd name="connsiteX4" fmla="*/ 1569215 w 2257496"/>
                <a:gd name="connsiteY4" fmla="*/ 40822 h 1875685"/>
                <a:gd name="connsiteX5" fmla="*/ 1851155 w 2257496"/>
                <a:gd name="connsiteY5" fmla="*/ 166007 h 1875685"/>
                <a:gd name="connsiteX6" fmla="*/ 2097716 w 2257496"/>
                <a:gd name="connsiteY6" fmla="*/ 365760 h 1875685"/>
                <a:gd name="connsiteX7" fmla="*/ 2221269 w 2257496"/>
                <a:gd name="connsiteY7" fmla="*/ 599803 h 1875685"/>
                <a:gd name="connsiteX8" fmla="*/ 2253926 w 2257496"/>
                <a:gd name="connsiteY8" fmla="*/ 826226 h 1875685"/>
                <a:gd name="connsiteX9" fmla="*/ 2136905 w 2257496"/>
                <a:gd name="connsiteY9" fmla="*/ 1169670 h 1875685"/>
                <a:gd name="connsiteX10" fmla="*/ 2009542 w 2257496"/>
                <a:gd name="connsiteY10" fmla="*/ 1341120 h 1875685"/>
                <a:gd name="connsiteX11" fmla="*/ 1856053 w 2257496"/>
                <a:gd name="connsiteY11" fmla="*/ 1495697 h 1875685"/>
                <a:gd name="connsiteX12" fmla="*/ 1696577 w 2257496"/>
                <a:gd name="connsiteY12" fmla="*/ 1611086 h 1875685"/>
                <a:gd name="connsiteX13" fmla="*/ 1500090 w 2257496"/>
                <a:gd name="connsiteY13" fmla="*/ 1729196 h 1875685"/>
                <a:gd name="connsiteX14" fmla="*/ 1270402 w 2257496"/>
                <a:gd name="connsiteY14" fmla="*/ 1811383 h 1875685"/>
                <a:gd name="connsiteX15" fmla="*/ 939476 w 2257496"/>
                <a:gd name="connsiteY15" fmla="*/ 1846217 h 1875685"/>
                <a:gd name="connsiteX16" fmla="*/ 643385 w 2257496"/>
                <a:gd name="connsiteY16" fmla="*/ 1863634 h 1875685"/>
                <a:gd name="connsiteX17" fmla="*/ 347293 w 2257496"/>
                <a:gd name="connsiteY17" fmla="*/ 1654629 h 1875685"/>
                <a:gd name="connsiteX18" fmla="*/ 216665 w 2257496"/>
                <a:gd name="connsiteY18" fmla="*/ 1576252 h 1875685"/>
                <a:gd name="connsiteX19" fmla="*/ 146996 w 2257496"/>
                <a:gd name="connsiteY19" fmla="*/ 1489166 h 1875685"/>
                <a:gd name="connsiteX20" fmla="*/ 86036 w 2257496"/>
                <a:gd name="connsiteY20" fmla="*/ 1297577 h 1875685"/>
                <a:gd name="connsiteX21" fmla="*/ 59910 w 2257496"/>
                <a:gd name="connsiteY21" fmla="*/ 1193074 h 1875685"/>
                <a:gd name="connsiteX22" fmla="*/ 7659 w 2257496"/>
                <a:gd name="connsiteY22" fmla="*/ 1018903 h 1875685"/>
                <a:gd name="connsiteX23" fmla="*/ 7659 w 2257496"/>
                <a:gd name="connsiteY23" fmla="*/ 783772 h 1875685"/>
                <a:gd name="connsiteX24" fmla="*/ 77327 w 2257496"/>
                <a:gd name="connsiteY24" fmla="*/ 583474 h 1875685"/>
                <a:gd name="connsiteX25" fmla="*/ 112162 w 2257496"/>
                <a:gd name="connsiteY25" fmla="*/ 452846 h 1875685"/>
                <a:gd name="connsiteX26" fmla="*/ 173122 w 2257496"/>
                <a:gd name="connsiteY26" fmla="*/ 322217 h 1875685"/>
                <a:gd name="connsiteX27" fmla="*/ 277625 w 2257496"/>
                <a:gd name="connsiteY27" fmla="*/ 226423 h 1875685"/>
                <a:gd name="connsiteX28" fmla="*/ 399545 w 2257496"/>
                <a:gd name="connsiteY28" fmla="*/ 139337 h 1875685"/>
                <a:gd name="connsiteX0" fmla="*/ 398316 w 2256267"/>
                <a:gd name="connsiteY0" fmla="*/ 139337 h 1875685"/>
                <a:gd name="connsiteX1" fmla="*/ 641611 w 2256267"/>
                <a:gd name="connsiteY1" fmla="*/ 45720 h 1875685"/>
                <a:gd name="connsiteX2" fmla="*/ 894704 w 2256267"/>
                <a:gd name="connsiteY2" fmla="*/ 8709 h 1875685"/>
                <a:gd name="connsiteX3" fmla="*/ 1277881 w 2256267"/>
                <a:gd name="connsiteY3" fmla="*/ 0 h 1875685"/>
                <a:gd name="connsiteX4" fmla="*/ 1567986 w 2256267"/>
                <a:gd name="connsiteY4" fmla="*/ 40822 h 1875685"/>
                <a:gd name="connsiteX5" fmla="*/ 1849926 w 2256267"/>
                <a:gd name="connsiteY5" fmla="*/ 166007 h 1875685"/>
                <a:gd name="connsiteX6" fmla="*/ 2096487 w 2256267"/>
                <a:gd name="connsiteY6" fmla="*/ 365760 h 1875685"/>
                <a:gd name="connsiteX7" fmla="*/ 2220040 w 2256267"/>
                <a:gd name="connsiteY7" fmla="*/ 599803 h 1875685"/>
                <a:gd name="connsiteX8" fmla="*/ 2252697 w 2256267"/>
                <a:gd name="connsiteY8" fmla="*/ 826226 h 1875685"/>
                <a:gd name="connsiteX9" fmla="*/ 2135676 w 2256267"/>
                <a:gd name="connsiteY9" fmla="*/ 1169670 h 1875685"/>
                <a:gd name="connsiteX10" fmla="*/ 2008313 w 2256267"/>
                <a:gd name="connsiteY10" fmla="*/ 1341120 h 1875685"/>
                <a:gd name="connsiteX11" fmla="*/ 1854824 w 2256267"/>
                <a:gd name="connsiteY11" fmla="*/ 1495697 h 1875685"/>
                <a:gd name="connsiteX12" fmla="*/ 1695348 w 2256267"/>
                <a:gd name="connsiteY12" fmla="*/ 1611086 h 1875685"/>
                <a:gd name="connsiteX13" fmla="*/ 1498861 w 2256267"/>
                <a:gd name="connsiteY13" fmla="*/ 1729196 h 1875685"/>
                <a:gd name="connsiteX14" fmla="*/ 1269173 w 2256267"/>
                <a:gd name="connsiteY14" fmla="*/ 1811383 h 1875685"/>
                <a:gd name="connsiteX15" fmla="*/ 938247 w 2256267"/>
                <a:gd name="connsiteY15" fmla="*/ 1846217 h 1875685"/>
                <a:gd name="connsiteX16" fmla="*/ 642156 w 2256267"/>
                <a:gd name="connsiteY16" fmla="*/ 1863634 h 1875685"/>
                <a:gd name="connsiteX17" fmla="*/ 346064 w 2256267"/>
                <a:gd name="connsiteY17" fmla="*/ 1654629 h 1875685"/>
                <a:gd name="connsiteX18" fmla="*/ 215436 w 2256267"/>
                <a:gd name="connsiteY18" fmla="*/ 1576252 h 1875685"/>
                <a:gd name="connsiteX19" fmla="*/ 145767 w 2256267"/>
                <a:gd name="connsiteY19" fmla="*/ 1489166 h 1875685"/>
                <a:gd name="connsiteX20" fmla="*/ 84807 w 2256267"/>
                <a:gd name="connsiteY20" fmla="*/ 1297577 h 1875685"/>
                <a:gd name="connsiteX21" fmla="*/ 58681 w 2256267"/>
                <a:gd name="connsiteY21" fmla="*/ 1193074 h 1875685"/>
                <a:gd name="connsiteX22" fmla="*/ 6430 w 2256267"/>
                <a:gd name="connsiteY22" fmla="*/ 1018903 h 1875685"/>
                <a:gd name="connsiteX23" fmla="*/ 6430 w 2256267"/>
                <a:gd name="connsiteY23" fmla="*/ 783772 h 1875685"/>
                <a:gd name="connsiteX24" fmla="*/ 57048 w 2256267"/>
                <a:gd name="connsiteY24" fmla="*/ 564424 h 1875685"/>
                <a:gd name="connsiteX25" fmla="*/ 110933 w 2256267"/>
                <a:gd name="connsiteY25" fmla="*/ 452846 h 1875685"/>
                <a:gd name="connsiteX26" fmla="*/ 171893 w 2256267"/>
                <a:gd name="connsiteY26" fmla="*/ 322217 h 1875685"/>
                <a:gd name="connsiteX27" fmla="*/ 276396 w 2256267"/>
                <a:gd name="connsiteY27" fmla="*/ 226423 h 1875685"/>
                <a:gd name="connsiteX28" fmla="*/ 398316 w 2256267"/>
                <a:gd name="connsiteY28" fmla="*/ 139337 h 1875685"/>
                <a:gd name="connsiteX0" fmla="*/ 398316 w 2256267"/>
                <a:gd name="connsiteY0" fmla="*/ 139337 h 1875685"/>
                <a:gd name="connsiteX1" fmla="*/ 641611 w 2256267"/>
                <a:gd name="connsiteY1" fmla="*/ 45720 h 1875685"/>
                <a:gd name="connsiteX2" fmla="*/ 894704 w 2256267"/>
                <a:gd name="connsiteY2" fmla="*/ 8709 h 1875685"/>
                <a:gd name="connsiteX3" fmla="*/ 1277881 w 2256267"/>
                <a:gd name="connsiteY3" fmla="*/ 0 h 1875685"/>
                <a:gd name="connsiteX4" fmla="*/ 1567986 w 2256267"/>
                <a:gd name="connsiteY4" fmla="*/ 40822 h 1875685"/>
                <a:gd name="connsiteX5" fmla="*/ 1849926 w 2256267"/>
                <a:gd name="connsiteY5" fmla="*/ 166007 h 1875685"/>
                <a:gd name="connsiteX6" fmla="*/ 2096487 w 2256267"/>
                <a:gd name="connsiteY6" fmla="*/ 365760 h 1875685"/>
                <a:gd name="connsiteX7" fmla="*/ 2220040 w 2256267"/>
                <a:gd name="connsiteY7" fmla="*/ 599803 h 1875685"/>
                <a:gd name="connsiteX8" fmla="*/ 2252697 w 2256267"/>
                <a:gd name="connsiteY8" fmla="*/ 826226 h 1875685"/>
                <a:gd name="connsiteX9" fmla="*/ 2135676 w 2256267"/>
                <a:gd name="connsiteY9" fmla="*/ 1169670 h 1875685"/>
                <a:gd name="connsiteX10" fmla="*/ 2008313 w 2256267"/>
                <a:gd name="connsiteY10" fmla="*/ 1341120 h 1875685"/>
                <a:gd name="connsiteX11" fmla="*/ 1854824 w 2256267"/>
                <a:gd name="connsiteY11" fmla="*/ 1495697 h 1875685"/>
                <a:gd name="connsiteX12" fmla="*/ 1695348 w 2256267"/>
                <a:gd name="connsiteY12" fmla="*/ 1611086 h 1875685"/>
                <a:gd name="connsiteX13" fmla="*/ 1498861 w 2256267"/>
                <a:gd name="connsiteY13" fmla="*/ 1729196 h 1875685"/>
                <a:gd name="connsiteX14" fmla="*/ 1269173 w 2256267"/>
                <a:gd name="connsiteY14" fmla="*/ 1811383 h 1875685"/>
                <a:gd name="connsiteX15" fmla="*/ 938247 w 2256267"/>
                <a:gd name="connsiteY15" fmla="*/ 1846217 h 1875685"/>
                <a:gd name="connsiteX16" fmla="*/ 642156 w 2256267"/>
                <a:gd name="connsiteY16" fmla="*/ 1863634 h 1875685"/>
                <a:gd name="connsiteX17" fmla="*/ 346064 w 2256267"/>
                <a:gd name="connsiteY17" fmla="*/ 1654629 h 1875685"/>
                <a:gd name="connsiteX18" fmla="*/ 215436 w 2256267"/>
                <a:gd name="connsiteY18" fmla="*/ 1576252 h 1875685"/>
                <a:gd name="connsiteX19" fmla="*/ 145767 w 2256267"/>
                <a:gd name="connsiteY19" fmla="*/ 1489166 h 1875685"/>
                <a:gd name="connsiteX20" fmla="*/ 84807 w 2256267"/>
                <a:gd name="connsiteY20" fmla="*/ 1297577 h 1875685"/>
                <a:gd name="connsiteX21" fmla="*/ 58681 w 2256267"/>
                <a:gd name="connsiteY21" fmla="*/ 1193074 h 1875685"/>
                <a:gd name="connsiteX22" fmla="*/ 6430 w 2256267"/>
                <a:gd name="connsiteY22" fmla="*/ 1018903 h 1875685"/>
                <a:gd name="connsiteX23" fmla="*/ 6430 w 2256267"/>
                <a:gd name="connsiteY23" fmla="*/ 783772 h 1875685"/>
                <a:gd name="connsiteX24" fmla="*/ 57048 w 2256267"/>
                <a:gd name="connsiteY24" fmla="*/ 564424 h 1875685"/>
                <a:gd name="connsiteX25" fmla="*/ 171893 w 2256267"/>
                <a:gd name="connsiteY25" fmla="*/ 322217 h 1875685"/>
                <a:gd name="connsiteX26" fmla="*/ 276396 w 2256267"/>
                <a:gd name="connsiteY26" fmla="*/ 226423 h 1875685"/>
                <a:gd name="connsiteX27" fmla="*/ 398316 w 2256267"/>
                <a:gd name="connsiteY27" fmla="*/ 139337 h 1875685"/>
                <a:gd name="connsiteX0" fmla="*/ 398316 w 2256267"/>
                <a:gd name="connsiteY0" fmla="*/ 139337 h 1875685"/>
                <a:gd name="connsiteX1" fmla="*/ 641611 w 2256267"/>
                <a:gd name="connsiteY1" fmla="*/ 45720 h 1875685"/>
                <a:gd name="connsiteX2" fmla="*/ 894704 w 2256267"/>
                <a:gd name="connsiteY2" fmla="*/ 8709 h 1875685"/>
                <a:gd name="connsiteX3" fmla="*/ 1277881 w 2256267"/>
                <a:gd name="connsiteY3" fmla="*/ 0 h 1875685"/>
                <a:gd name="connsiteX4" fmla="*/ 1567986 w 2256267"/>
                <a:gd name="connsiteY4" fmla="*/ 40822 h 1875685"/>
                <a:gd name="connsiteX5" fmla="*/ 1849926 w 2256267"/>
                <a:gd name="connsiteY5" fmla="*/ 166007 h 1875685"/>
                <a:gd name="connsiteX6" fmla="*/ 2096487 w 2256267"/>
                <a:gd name="connsiteY6" fmla="*/ 365760 h 1875685"/>
                <a:gd name="connsiteX7" fmla="*/ 2220040 w 2256267"/>
                <a:gd name="connsiteY7" fmla="*/ 599803 h 1875685"/>
                <a:gd name="connsiteX8" fmla="*/ 2252697 w 2256267"/>
                <a:gd name="connsiteY8" fmla="*/ 826226 h 1875685"/>
                <a:gd name="connsiteX9" fmla="*/ 2135676 w 2256267"/>
                <a:gd name="connsiteY9" fmla="*/ 1169670 h 1875685"/>
                <a:gd name="connsiteX10" fmla="*/ 2008313 w 2256267"/>
                <a:gd name="connsiteY10" fmla="*/ 1341120 h 1875685"/>
                <a:gd name="connsiteX11" fmla="*/ 1854824 w 2256267"/>
                <a:gd name="connsiteY11" fmla="*/ 1495697 h 1875685"/>
                <a:gd name="connsiteX12" fmla="*/ 1695348 w 2256267"/>
                <a:gd name="connsiteY12" fmla="*/ 1611086 h 1875685"/>
                <a:gd name="connsiteX13" fmla="*/ 1498861 w 2256267"/>
                <a:gd name="connsiteY13" fmla="*/ 1729196 h 1875685"/>
                <a:gd name="connsiteX14" fmla="*/ 1269173 w 2256267"/>
                <a:gd name="connsiteY14" fmla="*/ 1811383 h 1875685"/>
                <a:gd name="connsiteX15" fmla="*/ 938247 w 2256267"/>
                <a:gd name="connsiteY15" fmla="*/ 1846217 h 1875685"/>
                <a:gd name="connsiteX16" fmla="*/ 642156 w 2256267"/>
                <a:gd name="connsiteY16" fmla="*/ 1863634 h 1875685"/>
                <a:gd name="connsiteX17" fmla="*/ 346064 w 2256267"/>
                <a:gd name="connsiteY17" fmla="*/ 1654629 h 1875685"/>
                <a:gd name="connsiteX18" fmla="*/ 215436 w 2256267"/>
                <a:gd name="connsiteY18" fmla="*/ 1576252 h 1875685"/>
                <a:gd name="connsiteX19" fmla="*/ 145767 w 2256267"/>
                <a:gd name="connsiteY19" fmla="*/ 1489166 h 1875685"/>
                <a:gd name="connsiteX20" fmla="*/ 84807 w 2256267"/>
                <a:gd name="connsiteY20" fmla="*/ 1297577 h 1875685"/>
                <a:gd name="connsiteX21" fmla="*/ 58681 w 2256267"/>
                <a:gd name="connsiteY21" fmla="*/ 1193074 h 1875685"/>
                <a:gd name="connsiteX22" fmla="*/ 6430 w 2256267"/>
                <a:gd name="connsiteY22" fmla="*/ 1018903 h 1875685"/>
                <a:gd name="connsiteX23" fmla="*/ 6430 w 2256267"/>
                <a:gd name="connsiteY23" fmla="*/ 783772 h 1875685"/>
                <a:gd name="connsiteX24" fmla="*/ 57048 w 2256267"/>
                <a:gd name="connsiteY24" fmla="*/ 564424 h 1875685"/>
                <a:gd name="connsiteX25" fmla="*/ 171893 w 2256267"/>
                <a:gd name="connsiteY25" fmla="*/ 322217 h 1875685"/>
                <a:gd name="connsiteX26" fmla="*/ 398316 w 2256267"/>
                <a:gd name="connsiteY26" fmla="*/ 139337 h 1875685"/>
                <a:gd name="connsiteX0" fmla="*/ 398316 w 2256267"/>
                <a:gd name="connsiteY0" fmla="*/ 142899 h 1879247"/>
                <a:gd name="connsiteX1" fmla="*/ 894704 w 2256267"/>
                <a:gd name="connsiteY1" fmla="*/ 12271 h 1879247"/>
                <a:gd name="connsiteX2" fmla="*/ 1277881 w 2256267"/>
                <a:gd name="connsiteY2" fmla="*/ 3562 h 1879247"/>
                <a:gd name="connsiteX3" fmla="*/ 1567986 w 2256267"/>
                <a:gd name="connsiteY3" fmla="*/ 44384 h 1879247"/>
                <a:gd name="connsiteX4" fmla="*/ 1849926 w 2256267"/>
                <a:gd name="connsiteY4" fmla="*/ 169569 h 1879247"/>
                <a:gd name="connsiteX5" fmla="*/ 2096487 w 2256267"/>
                <a:gd name="connsiteY5" fmla="*/ 369322 h 1879247"/>
                <a:gd name="connsiteX6" fmla="*/ 2220040 w 2256267"/>
                <a:gd name="connsiteY6" fmla="*/ 603365 h 1879247"/>
                <a:gd name="connsiteX7" fmla="*/ 2252697 w 2256267"/>
                <a:gd name="connsiteY7" fmla="*/ 829788 h 1879247"/>
                <a:gd name="connsiteX8" fmla="*/ 2135676 w 2256267"/>
                <a:gd name="connsiteY8" fmla="*/ 1173232 h 1879247"/>
                <a:gd name="connsiteX9" fmla="*/ 2008313 w 2256267"/>
                <a:gd name="connsiteY9" fmla="*/ 1344682 h 1879247"/>
                <a:gd name="connsiteX10" fmla="*/ 1854824 w 2256267"/>
                <a:gd name="connsiteY10" fmla="*/ 1499259 h 1879247"/>
                <a:gd name="connsiteX11" fmla="*/ 1695348 w 2256267"/>
                <a:gd name="connsiteY11" fmla="*/ 1614648 h 1879247"/>
                <a:gd name="connsiteX12" fmla="*/ 1498861 w 2256267"/>
                <a:gd name="connsiteY12" fmla="*/ 1732758 h 1879247"/>
                <a:gd name="connsiteX13" fmla="*/ 1269173 w 2256267"/>
                <a:gd name="connsiteY13" fmla="*/ 1814945 h 1879247"/>
                <a:gd name="connsiteX14" fmla="*/ 938247 w 2256267"/>
                <a:gd name="connsiteY14" fmla="*/ 1849779 h 1879247"/>
                <a:gd name="connsiteX15" fmla="*/ 642156 w 2256267"/>
                <a:gd name="connsiteY15" fmla="*/ 1867196 h 1879247"/>
                <a:gd name="connsiteX16" fmla="*/ 346064 w 2256267"/>
                <a:gd name="connsiteY16" fmla="*/ 1658191 h 1879247"/>
                <a:gd name="connsiteX17" fmla="*/ 215436 w 2256267"/>
                <a:gd name="connsiteY17" fmla="*/ 1579814 h 1879247"/>
                <a:gd name="connsiteX18" fmla="*/ 145767 w 2256267"/>
                <a:gd name="connsiteY18" fmla="*/ 1492728 h 1879247"/>
                <a:gd name="connsiteX19" fmla="*/ 84807 w 2256267"/>
                <a:gd name="connsiteY19" fmla="*/ 1301139 h 1879247"/>
                <a:gd name="connsiteX20" fmla="*/ 58681 w 2256267"/>
                <a:gd name="connsiteY20" fmla="*/ 1196636 h 1879247"/>
                <a:gd name="connsiteX21" fmla="*/ 6430 w 2256267"/>
                <a:gd name="connsiteY21" fmla="*/ 1022465 h 1879247"/>
                <a:gd name="connsiteX22" fmla="*/ 6430 w 2256267"/>
                <a:gd name="connsiteY22" fmla="*/ 787334 h 1879247"/>
                <a:gd name="connsiteX23" fmla="*/ 57048 w 2256267"/>
                <a:gd name="connsiteY23" fmla="*/ 567986 h 1879247"/>
                <a:gd name="connsiteX24" fmla="*/ 171893 w 2256267"/>
                <a:gd name="connsiteY24" fmla="*/ 325779 h 1879247"/>
                <a:gd name="connsiteX25" fmla="*/ 398316 w 2256267"/>
                <a:gd name="connsiteY25" fmla="*/ 142899 h 1879247"/>
                <a:gd name="connsiteX0" fmla="*/ 400039 w 2257990"/>
                <a:gd name="connsiteY0" fmla="*/ 142899 h 1879247"/>
                <a:gd name="connsiteX1" fmla="*/ 896427 w 2257990"/>
                <a:gd name="connsiteY1" fmla="*/ 12271 h 1879247"/>
                <a:gd name="connsiteX2" fmla="*/ 1279604 w 2257990"/>
                <a:gd name="connsiteY2" fmla="*/ 3562 h 1879247"/>
                <a:gd name="connsiteX3" fmla="*/ 1569709 w 2257990"/>
                <a:gd name="connsiteY3" fmla="*/ 44384 h 1879247"/>
                <a:gd name="connsiteX4" fmla="*/ 1851649 w 2257990"/>
                <a:gd name="connsiteY4" fmla="*/ 169569 h 1879247"/>
                <a:gd name="connsiteX5" fmla="*/ 2098210 w 2257990"/>
                <a:gd name="connsiteY5" fmla="*/ 369322 h 1879247"/>
                <a:gd name="connsiteX6" fmla="*/ 2221763 w 2257990"/>
                <a:gd name="connsiteY6" fmla="*/ 603365 h 1879247"/>
                <a:gd name="connsiteX7" fmla="*/ 2254420 w 2257990"/>
                <a:gd name="connsiteY7" fmla="*/ 829788 h 1879247"/>
                <a:gd name="connsiteX8" fmla="*/ 2137399 w 2257990"/>
                <a:gd name="connsiteY8" fmla="*/ 1173232 h 1879247"/>
                <a:gd name="connsiteX9" fmla="*/ 2010036 w 2257990"/>
                <a:gd name="connsiteY9" fmla="*/ 1344682 h 1879247"/>
                <a:gd name="connsiteX10" fmla="*/ 1856547 w 2257990"/>
                <a:gd name="connsiteY10" fmla="*/ 1499259 h 1879247"/>
                <a:gd name="connsiteX11" fmla="*/ 1697071 w 2257990"/>
                <a:gd name="connsiteY11" fmla="*/ 1614648 h 1879247"/>
                <a:gd name="connsiteX12" fmla="*/ 1500584 w 2257990"/>
                <a:gd name="connsiteY12" fmla="*/ 1732758 h 1879247"/>
                <a:gd name="connsiteX13" fmla="*/ 1270896 w 2257990"/>
                <a:gd name="connsiteY13" fmla="*/ 1814945 h 1879247"/>
                <a:gd name="connsiteX14" fmla="*/ 939970 w 2257990"/>
                <a:gd name="connsiteY14" fmla="*/ 1849779 h 1879247"/>
                <a:gd name="connsiteX15" fmla="*/ 643879 w 2257990"/>
                <a:gd name="connsiteY15" fmla="*/ 1867196 h 1879247"/>
                <a:gd name="connsiteX16" fmla="*/ 347787 w 2257990"/>
                <a:gd name="connsiteY16" fmla="*/ 1658191 h 1879247"/>
                <a:gd name="connsiteX17" fmla="*/ 217159 w 2257990"/>
                <a:gd name="connsiteY17" fmla="*/ 1579814 h 1879247"/>
                <a:gd name="connsiteX18" fmla="*/ 147490 w 2257990"/>
                <a:gd name="connsiteY18" fmla="*/ 1492728 h 1879247"/>
                <a:gd name="connsiteX19" fmla="*/ 86530 w 2257990"/>
                <a:gd name="connsiteY19" fmla="*/ 1301139 h 1879247"/>
                <a:gd name="connsiteX20" fmla="*/ 8153 w 2257990"/>
                <a:gd name="connsiteY20" fmla="*/ 1022465 h 1879247"/>
                <a:gd name="connsiteX21" fmla="*/ 8153 w 2257990"/>
                <a:gd name="connsiteY21" fmla="*/ 787334 h 1879247"/>
                <a:gd name="connsiteX22" fmla="*/ 58771 w 2257990"/>
                <a:gd name="connsiteY22" fmla="*/ 567986 h 1879247"/>
                <a:gd name="connsiteX23" fmla="*/ 173616 w 2257990"/>
                <a:gd name="connsiteY23" fmla="*/ 325779 h 1879247"/>
                <a:gd name="connsiteX24" fmla="*/ 400039 w 2257990"/>
                <a:gd name="connsiteY24" fmla="*/ 142899 h 1879247"/>
                <a:gd name="connsiteX0" fmla="*/ 400039 w 2257990"/>
                <a:gd name="connsiteY0" fmla="*/ 142899 h 1879247"/>
                <a:gd name="connsiteX1" fmla="*/ 896427 w 2257990"/>
                <a:gd name="connsiteY1" fmla="*/ 12271 h 1879247"/>
                <a:gd name="connsiteX2" fmla="*/ 1279604 w 2257990"/>
                <a:gd name="connsiteY2" fmla="*/ 3562 h 1879247"/>
                <a:gd name="connsiteX3" fmla="*/ 1569709 w 2257990"/>
                <a:gd name="connsiteY3" fmla="*/ 44384 h 1879247"/>
                <a:gd name="connsiteX4" fmla="*/ 1851649 w 2257990"/>
                <a:gd name="connsiteY4" fmla="*/ 169569 h 1879247"/>
                <a:gd name="connsiteX5" fmla="*/ 2098210 w 2257990"/>
                <a:gd name="connsiteY5" fmla="*/ 369322 h 1879247"/>
                <a:gd name="connsiteX6" fmla="*/ 2221763 w 2257990"/>
                <a:gd name="connsiteY6" fmla="*/ 603365 h 1879247"/>
                <a:gd name="connsiteX7" fmla="*/ 2254420 w 2257990"/>
                <a:gd name="connsiteY7" fmla="*/ 829788 h 1879247"/>
                <a:gd name="connsiteX8" fmla="*/ 2137399 w 2257990"/>
                <a:gd name="connsiteY8" fmla="*/ 1173232 h 1879247"/>
                <a:gd name="connsiteX9" fmla="*/ 2010036 w 2257990"/>
                <a:gd name="connsiteY9" fmla="*/ 1344682 h 1879247"/>
                <a:gd name="connsiteX10" fmla="*/ 1856547 w 2257990"/>
                <a:gd name="connsiteY10" fmla="*/ 1499259 h 1879247"/>
                <a:gd name="connsiteX11" fmla="*/ 1697071 w 2257990"/>
                <a:gd name="connsiteY11" fmla="*/ 1614648 h 1879247"/>
                <a:gd name="connsiteX12" fmla="*/ 1500584 w 2257990"/>
                <a:gd name="connsiteY12" fmla="*/ 1732758 h 1879247"/>
                <a:gd name="connsiteX13" fmla="*/ 1270896 w 2257990"/>
                <a:gd name="connsiteY13" fmla="*/ 1814945 h 1879247"/>
                <a:gd name="connsiteX14" fmla="*/ 939970 w 2257990"/>
                <a:gd name="connsiteY14" fmla="*/ 1849779 h 1879247"/>
                <a:gd name="connsiteX15" fmla="*/ 643879 w 2257990"/>
                <a:gd name="connsiteY15" fmla="*/ 1867196 h 1879247"/>
                <a:gd name="connsiteX16" fmla="*/ 347787 w 2257990"/>
                <a:gd name="connsiteY16" fmla="*/ 1658191 h 1879247"/>
                <a:gd name="connsiteX17" fmla="*/ 147490 w 2257990"/>
                <a:gd name="connsiteY17" fmla="*/ 1492728 h 1879247"/>
                <a:gd name="connsiteX18" fmla="*/ 86530 w 2257990"/>
                <a:gd name="connsiteY18" fmla="*/ 1301139 h 1879247"/>
                <a:gd name="connsiteX19" fmla="*/ 8153 w 2257990"/>
                <a:gd name="connsiteY19" fmla="*/ 1022465 h 1879247"/>
                <a:gd name="connsiteX20" fmla="*/ 8153 w 2257990"/>
                <a:gd name="connsiteY20" fmla="*/ 787334 h 1879247"/>
                <a:gd name="connsiteX21" fmla="*/ 58771 w 2257990"/>
                <a:gd name="connsiteY21" fmla="*/ 567986 h 1879247"/>
                <a:gd name="connsiteX22" fmla="*/ 173616 w 2257990"/>
                <a:gd name="connsiteY22" fmla="*/ 325779 h 1879247"/>
                <a:gd name="connsiteX23" fmla="*/ 400039 w 2257990"/>
                <a:gd name="connsiteY23" fmla="*/ 142899 h 1879247"/>
                <a:gd name="connsiteX0" fmla="*/ 404348 w 2262299"/>
                <a:gd name="connsiteY0" fmla="*/ 142899 h 1879247"/>
                <a:gd name="connsiteX1" fmla="*/ 900736 w 2262299"/>
                <a:gd name="connsiteY1" fmla="*/ 12271 h 1879247"/>
                <a:gd name="connsiteX2" fmla="*/ 1283913 w 2262299"/>
                <a:gd name="connsiteY2" fmla="*/ 3562 h 1879247"/>
                <a:gd name="connsiteX3" fmla="*/ 1574018 w 2262299"/>
                <a:gd name="connsiteY3" fmla="*/ 44384 h 1879247"/>
                <a:gd name="connsiteX4" fmla="*/ 1855958 w 2262299"/>
                <a:gd name="connsiteY4" fmla="*/ 169569 h 1879247"/>
                <a:gd name="connsiteX5" fmla="*/ 2102519 w 2262299"/>
                <a:gd name="connsiteY5" fmla="*/ 369322 h 1879247"/>
                <a:gd name="connsiteX6" fmla="*/ 2226072 w 2262299"/>
                <a:gd name="connsiteY6" fmla="*/ 603365 h 1879247"/>
                <a:gd name="connsiteX7" fmla="*/ 2258729 w 2262299"/>
                <a:gd name="connsiteY7" fmla="*/ 829788 h 1879247"/>
                <a:gd name="connsiteX8" fmla="*/ 2141708 w 2262299"/>
                <a:gd name="connsiteY8" fmla="*/ 1173232 h 1879247"/>
                <a:gd name="connsiteX9" fmla="*/ 2014345 w 2262299"/>
                <a:gd name="connsiteY9" fmla="*/ 1344682 h 1879247"/>
                <a:gd name="connsiteX10" fmla="*/ 1860856 w 2262299"/>
                <a:gd name="connsiteY10" fmla="*/ 1499259 h 1879247"/>
                <a:gd name="connsiteX11" fmla="*/ 1701380 w 2262299"/>
                <a:gd name="connsiteY11" fmla="*/ 1614648 h 1879247"/>
                <a:gd name="connsiteX12" fmla="*/ 1504893 w 2262299"/>
                <a:gd name="connsiteY12" fmla="*/ 1732758 h 1879247"/>
                <a:gd name="connsiteX13" fmla="*/ 1275205 w 2262299"/>
                <a:gd name="connsiteY13" fmla="*/ 1814945 h 1879247"/>
                <a:gd name="connsiteX14" fmla="*/ 944279 w 2262299"/>
                <a:gd name="connsiteY14" fmla="*/ 1849779 h 1879247"/>
                <a:gd name="connsiteX15" fmla="*/ 648188 w 2262299"/>
                <a:gd name="connsiteY15" fmla="*/ 1867196 h 1879247"/>
                <a:gd name="connsiteX16" fmla="*/ 352096 w 2262299"/>
                <a:gd name="connsiteY16" fmla="*/ 1658191 h 1879247"/>
                <a:gd name="connsiteX17" fmla="*/ 151799 w 2262299"/>
                <a:gd name="connsiteY17" fmla="*/ 1492728 h 1879247"/>
                <a:gd name="connsiteX18" fmla="*/ 12462 w 2262299"/>
                <a:gd name="connsiteY18" fmla="*/ 1022465 h 1879247"/>
                <a:gd name="connsiteX19" fmla="*/ 12462 w 2262299"/>
                <a:gd name="connsiteY19" fmla="*/ 787334 h 1879247"/>
                <a:gd name="connsiteX20" fmla="*/ 63080 w 2262299"/>
                <a:gd name="connsiteY20" fmla="*/ 567986 h 1879247"/>
                <a:gd name="connsiteX21" fmla="*/ 177925 w 2262299"/>
                <a:gd name="connsiteY21" fmla="*/ 325779 h 1879247"/>
                <a:gd name="connsiteX22" fmla="*/ 404348 w 2262299"/>
                <a:gd name="connsiteY22" fmla="*/ 142899 h 1879247"/>
                <a:gd name="connsiteX0" fmla="*/ 404348 w 2262299"/>
                <a:gd name="connsiteY0" fmla="*/ 142899 h 1891324"/>
                <a:gd name="connsiteX1" fmla="*/ 900736 w 2262299"/>
                <a:gd name="connsiteY1" fmla="*/ 12271 h 1891324"/>
                <a:gd name="connsiteX2" fmla="*/ 1283913 w 2262299"/>
                <a:gd name="connsiteY2" fmla="*/ 3562 h 1891324"/>
                <a:gd name="connsiteX3" fmla="*/ 1574018 w 2262299"/>
                <a:gd name="connsiteY3" fmla="*/ 44384 h 1891324"/>
                <a:gd name="connsiteX4" fmla="*/ 1855958 w 2262299"/>
                <a:gd name="connsiteY4" fmla="*/ 169569 h 1891324"/>
                <a:gd name="connsiteX5" fmla="*/ 2102519 w 2262299"/>
                <a:gd name="connsiteY5" fmla="*/ 369322 h 1891324"/>
                <a:gd name="connsiteX6" fmla="*/ 2226072 w 2262299"/>
                <a:gd name="connsiteY6" fmla="*/ 603365 h 1891324"/>
                <a:gd name="connsiteX7" fmla="*/ 2258729 w 2262299"/>
                <a:gd name="connsiteY7" fmla="*/ 829788 h 1891324"/>
                <a:gd name="connsiteX8" fmla="*/ 2141708 w 2262299"/>
                <a:gd name="connsiteY8" fmla="*/ 1173232 h 1891324"/>
                <a:gd name="connsiteX9" fmla="*/ 2014345 w 2262299"/>
                <a:gd name="connsiteY9" fmla="*/ 1344682 h 1891324"/>
                <a:gd name="connsiteX10" fmla="*/ 1860856 w 2262299"/>
                <a:gd name="connsiteY10" fmla="*/ 1499259 h 1891324"/>
                <a:gd name="connsiteX11" fmla="*/ 1701380 w 2262299"/>
                <a:gd name="connsiteY11" fmla="*/ 1614648 h 1891324"/>
                <a:gd name="connsiteX12" fmla="*/ 1504893 w 2262299"/>
                <a:gd name="connsiteY12" fmla="*/ 1732758 h 1891324"/>
                <a:gd name="connsiteX13" fmla="*/ 1275205 w 2262299"/>
                <a:gd name="connsiteY13" fmla="*/ 1814945 h 1891324"/>
                <a:gd name="connsiteX14" fmla="*/ 944279 w 2262299"/>
                <a:gd name="connsiteY14" fmla="*/ 1849779 h 1891324"/>
                <a:gd name="connsiteX15" fmla="*/ 648188 w 2262299"/>
                <a:gd name="connsiteY15" fmla="*/ 1867196 h 1891324"/>
                <a:gd name="connsiteX16" fmla="*/ 151799 w 2262299"/>
                <a:gd name="connsiteY16" fmla="*/ 1492728 h 1891324"/>
                <a:gd name="connsiteX17" fmla="*/ 12462 w 2262299"/>
                <a:gd name="connsiteY17" fmla="*/ 1022465 h 1891324"/>
                <a:gd name="connsiteX18" fmla="*/ 12462 w 2262299"/>
                <a:gd name="connsiteY18" fmla="*/ 787334 h 1891324"/>
                <a:gd name="connsiteX19" fmla="*/ 63080 w 2262299"/>
                <a:gd name="connsiteY19" fmla="*/ 567986 h 1891324"/>
                <a:gd name="connsiteX20" fmla="*/ 177925 w 2262299"/>
                <a:gd name="connsiteY20" fmla="*/ 325779 h 1891324"/>
                <a:gd name="connsiteX21" fmla="*/ 404348 w 2262299"/>
                <a:gd name="connsiteY21" fmla="*/ 142899 h 1891324"/>
                <a:gd name="connsiteX0" fmla="*/ 395204 w 2253155"/>
                <a:gd name="connsiteY0" fmla="*/ 142899 h 1891324"/>
                <a:gd name="connsiteX1" fmla="*/ 891592 w 2253155"/>
                <a:gd name="connsiteY1" fmla="*/ 12271 h 1891324"/>
                <a:gd name="connsiteX2" fmla="*/ 1274769 w 2253155"/>
                <a:gd name="connsiteY2" fmla="*/ 3562 h 1891324"/>
                <a:gd name="connsiteX3" fmla="*/ 1564874 w 2253155"/>
                <a:gd name="connsiteY3" fmla="*/ 44384 h 1891324"/>
                <a:gd name="connsiteX4" fmla="*/ 1846814 w 2253155"/>
                <a:gd name="connsiteY4" fmla="*/ 169569 h 1891324"/>
                <a:gd name="connsiteX5" fmla="*/ 2093375 w 2253155"/>
                <a:gd name="connsiteY5" fmla="*/ 369322 h 1891324"/>
                <a:gd name="connsiteX6" fmla="*/ 2216928 w 2253155"/>
                <a:gd name="connsiteY6" fmla="*/ 603365 h 1891324"/>
                <a:gd name="connsiteX7" fmla="*/ 2249585 w 2253155"/>
                <a:gd name="connsiteY7" fmla="*/ 829788 h 1891324"/>
                <a:gd name="connsiteX8" fmla="*/ 2132564 w 2253155"/>
                <a:gd name="connsiteY8" fmla="*/ 1173232 h 1891324"/>
                <a:gd name="connsiteX9" fmla="*/ 2005201 w 2253155"/>
                <a:gd name="connsiteY9" fmla="*/ 1344682 h 1891324"/>
                <a:gd name="connsiteX10" fmla="*/ 1851712 w 2253155"/>
                <a:gd name="connsiteY10" fmla="*/ 1499259 h 1891324"/>
                <a:gd name="connsiteX11" fmla="*/ 1692236 w 2253155"/>
                <a:gd name="connsiteY11" fmla="*/ 1614648 h 1891324"/>
                <a:gd name="connsiteX12" fmla="*/ 1495749 w 2253155"/>
                <a:gd name="connsiteY12" fmla="*/ 1732758 h 1891324"/>
                <a:gd name="connsiteX13" fmla="*/ 1266061 w 2253155"/>
                <a:gd name="connsiteY13" fmla="*/ 1814945 h 1891324"/>
                <a:gd name="connsiteX14" fmla="*/ 935135 w 2253155"/>
                <a:gd name="connsiteY14" fmla="*/ 1849779 h 1891324"/>
                <a:gd name="connsiteX15" fmla="*/ 639044 w 2253155"/>
                <a:gd name="connsiteY15" fmla="*/ 1867196 h 1891324"/>
                <a:gd name="connsiteX16" fmla="*/ 142655 w 2253155"/>
                <a:gd name="connsiteY16" fmla="*/ 1492728 h 1891324"/>
                <a:gd name="connsiteX17" fmla="*/ 3318 w 2253155"/>
                <a:gd name="connsiteY17" fmla="*/ 1022465 h 1891324"/>
                <a:gd name="connsiteX18" fmla="*/ 53936 w 2253155"/>
                <a:gd name="connsiteY18" fmla="*/ 567986 h 1891324"/>
                <a:gd name="connsiteX19" fmla="*/ 168781 w 2253155"/>
                <a:gd name="connsiteY19" fmla="*/ 325779 h 1891324"/>
                <a:gd name="connsiteX20" fmla="*/ 395204 w 2253155"/>
                <a:gd name="connsiteY20" fmla="*/ 142899 h 1891324"/>
                <a:gd name="connsiteX0" fmla="*/ 395204 w 2253155"/>
                <a:gd name="connsiteY0" fmla="*/ 142899 h 1891324"/>
                <a:gd name="connsiteX1" fmla="*/ 891592 w 2253155"/>
                <a:gd name="connsiteY1" fmla="*/ 12271 h 1891324"/>
                <a:gd name="connsiteX2" fmla="*/ 1274769 w 2253155"/>
                <a:gd name="connsiteY2" fmla="*/ 3562 h 1891324"/>
                <a:gd name="connsiteX3" fmla="*/ 1564874 w 2253155"/>
                <a:gd name="connsiteY3" fmla="*/ 44384 h 1891324"/>
                <a:gd name="connsiteX4" fmla="*/ 1846814 w 2253155"/>
                <a:gd name="connsiteY4" fmla="*/ 169569 h 1891324"/>
                <a:gd name="connsiteX5" fmla="*/ 2093375 w 2253155"/>
                <a:gd name="connsiteY5" fmla="*/ 369322 h 1891324"/>
                <a:gd name="connsiteX6" fmla="*/ 2216928 w 2253155"/>
                <a:gd name="connsiteY6" fmla="*/ 603365 h 1891324"/>
                <a:gd name="connsiteX7" fmla="*/ 2249585 w 2253155"/>
                <a:gd name="connsiteY7" fmla="*/ 829788 h 1891324"/>
                <a:gd name="connsiteX8" fmla="*/ 2132564 w 2253155"/>
                <a:gd name="connsiteY8" fmla="*/ 1173232 h 1891324"/>
                <a:gd name="connsiteX9" fmla="*/ 1851712 w 2253155"/>
                <a:gd name="connsiteY9" fmla="*/ 1499259 h 1891324"/>
                <a:gd name="connsiteX10" fmla="*/ 1692236 w 2253155"/>
                <a:gd name="connsiteY10" fmla="*/ 1614648 h 1891324"/>
                <a:gd name="connsiteX11" fmla="*/ 1495749 w 2253155"/>
                <a:gd name="connsiteY11" fmla="*/ 1732758 h 1891324"/>
                <a:gd name="connsiteX12" fmla="*/ 1266061 w 2253155"/>
                <a:gd name="connsiteY12" fmla="*/ 1814945 h 1891324"/>
                <a:gd name="connsiteX13" fmla="*/ 935135 w 2253155"/>
                <a:gd name="connsiteY13" fmla="*/ 1849779 h 1891324"/>
                <a:gd name="connsiteX14" fmla="*/ 639044 w 2253155"/>
                <a:gd name="connsiteY14" fmla="*/ 1867196 h 1891324"/>
                <a:gd name="connsiteX15" fmla="*/ 142655 w 2253155"/>
                <a:gd name="connsiteY15" fmla="*/ 1492728 h 1891324"/>
                <a:gd name="connsiteX16" fmla="*/ 3318 w 2253155"/>
                <a:gd name="connsiteY16" fmla="*/ 1022465 h 1891324"/>
                <a:gd name="connsiteX17" fmla="*/ 53936 w 2253155"/>
                <a:gd name="connsiteY17" fmla="*/ 567986 h 1891324"/>
                <a:gd name="connsiteX18" fmla="*/ 168781 w 2253155"/>
                <a:gd name="connsiteY18" fmla="*/ 325779 h 1891324"/>
                <a:gd name="connsiteX19" fmla="*/ 395204 w 2253155"/>
                <a:gd name="connsiteY19" fmla="*/ 142899 h 1891324"/>
                <a:gd name="connsiteX0" fmla="*/ 395204 w 2252441"/>
                <a:gd name="connsiteY0" fmla="*/ 142899 h 1891324"/>
                <a:gd name="connsiteX1" fmla="*/ 891592 w 2252441"/>
                <a:gd name="connsiteY1" fmla="*/ 12271 h 1891324"/>
                <a:gd name="connsiteX2" fmla="*/ 1274769 w 2252441"/>
                <a:gd name="connsiteY2" fmla="*/ 3562 h 1891324"/>
                <a:gd name="connsiteX3" fmla="*/ 1564874 w 2252441"/>
                <a:gd name="connsiteY3" fmla="*/ 44384 h 1891324"/>
                <a:gd name="connsiteX4" fmla="*/ 1846814 w 2252441"/>
                <a:gd name="connsiteY4" fmla="*/ 169569 h 1891324"/>
                <a:gd name="connsiteX5" fmla="*/ 2093375 w 2252441"/>
                <a:gd name="connsiteY5" fmla="*/ 369322 h 1891324"/>
                <a:gd name="connsiteX6" fmla="*/ 2209308 w 2252441"/>
                <a:gd name="connsiteY6" fmla="*/ 565265 h 1891324"/>
                <a:gd name="connsiteX7" fmla="*/ 2249585 w 2252441"/>
                <a:gd name="connsiteY7" fmla="*/ 829788 h 1891324"/>
                <a:gd name="connsiteX8" fmla="*/ 2132564 w 2252441"/>
                <a:gd name="connsiteY8" fmla="*/ 1173232 h 1891324"/>
                <a:gd name="connsiteX9" fmla="*/ 1851712 w 2252441"/>
                <a:gd name="connsiteY9" fmla="*/ 1499259 h 1891324"/>
                <a:gd name="connsiteX10" fmla="*/ 1692236 w 2252441"/>
                <a:gd name="connsiteY10" fmla="*/ 1614648 h 1891324"/>
                <a:gd name="connsiteX11" fmla="*/ 1495749 w 2252441"/>
                <a:gd name="connsiteY11" fmla="*/ 1732758 h 1891324"/>
                <a:gd name="connsiteX12" fmla="*/ 1266061 w 2252441"/>
                <a:gd name="connsiteY12" fmla="*/ 1814945 h 1891324"/>
                <a:gd name="connsiteX13" fmla="*/ 935135 w 2252441"/>
                <a:gd name="connsiteY13" fmla="*/ 1849779 h 1891324"/>
                <a:gd name="connsiteX14" fmla="*/ 639044 w 2252441"/>
                <a:gd name="connsiteY14" fmla="*/ 1867196 h 1891324"/>
                <a:gd name="connsiteX15" fmla="*/ 142655 w 2252441"/>
                <a:gd name="connsiteY15" fmla="*/ 1492728 h 1891324"/>
                <a:gd name="connsiteX16" fmla="*/ 3318 w 2252441"/>
                <a:gd name="connsiteY16" fmla="*/ 1022465 h 1891324"/>
                <a:gd name="connsiteX17" fmla="*/ 53936 w 2252441"/>
                <a:gd name="connsiteY17" fmla="*/ 567986 h 1891324"/>
                <a:gd name="connsiteX18" fmla="*/ 168781 w 2252441"/>
                <a:gd name="connsiteY18" fmla="*/ 325779 h 1891324"/>
                <a:gd name="connsiteX19" fmla="*/ 395204 w 2252441"/>
                <a:gd name="connsiteY19" fmla="*/ 142899 h 1891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52441" h="1891324">
                  <a:moveTo>
                    <a:pt x="395204" y="142899"/>
                  </a:moveTo>
                  <a:cubicBezTo>
                    <a:pt x="515672" y="90648"/>
                    <a:pt x="744998" y="35494"/>
                    <a:pt x="891592" y="12271"/>
                  </a:cubicBezTo>
                  <a:cubicBezTo>
                    <a:pt x="1038186" y="-10952"/>
                    <a:pt x="1147043" y="6465"/>
                    <a:pt x="1274769" y="3562"/>
                  </a:cubicBezTo>
                  <a:cubicBezTo>
                    <a:pt x="1400953" y="13994"/>
                    <a:pt x="1469533" y="16716"/>
                    <a:pt x="1564874" y="44384"/>
                  </a:cubicBezTo>
                  <a:cubicBezTo>
                    <a:pt x="1660215" y="72052"/>
                    <a:pt x="1758731" y="115413"/>
                    <a:pt x="1846814" y="169569"/>
                  </a:cubicBezTo>
                  <a:cubicBezTo>
                    <a:pt x="1934898" y="223725"/>
                    <a:pt x="2032959" y="303373"/>
                    <a:pt x="2093375" y="369322"/>
                  </a:cubicBezTo>
                  <a:cubicBezTo>
                    <a:pt x="2153791" y="435271"/>
                    <a:pt x="2183273" y="488521"/>
                    <a:pt x="2209308" y="565265"/>
                  </a:cubicBezTo>
                  <a:cubicBezTo>
                    <a:pt x="2235343" y="642009"/>
                    <a:pt x="2261196" y="802211"/>
                    <a:pt x="2249585" y="829788"/>
                  </a:cubicBezTo>
                  <a:cubicBezTo>
                    <a:pt x="2232984" y="988901"/>
                    <a:pt x="2198876" y="1061654"/>
                    <a:pt x="2132564" y="1173232"/>
                  </a:cubicBezTo>
                  <a:cubicBezTo>
                    <a:pt x="2066252" y="1284810"/>
                    <a:pt x="1925100" y="1425690"/>
                    <a:pt x="1851712" y="1499259"/>
                  </a:cubicBezTo>
                  <a:cubicBezTo>
                    <a:pt x="1778324" y="1572828"/>
                    <a:pt x="1751563" y="1575732"/>
                    <a:pt x="1692236" y="1614648"/>
                  </a:cubicBezTo>
                  <a:cubicBezTo>
                    <a:pt x="1632909" y="1653564"/>
                    <a:pt x="1566778" y="1699375"/>
                    <a:pt x="1495749" y="1732758"/>
                  </a:cubicBezTo>
                  <a:cubicBezTo>
                    <a:pt x="1424720" y="1766141"/>
                    <a:pt x="1359497" y="1795442"/>
                    <a:pt x="1266061" y="1814945"/>
                  </a:cubicBezTo>
                  <a:cubicBezTo>
                    <a:pt x="1172625" y="1834448"/>
                    <a:pt x="1039638" y="1841071"/>
                    <a:pt x="935135" y="1849779"/>
                  </a:cubicBezTo>
                  <a:cubicBezTo>
                    <a:pt x="830632" y="1858487"/>
                    <a:pt x="771124" y="1926705"/>
                    <a:pt x="639044" y="1867196"/>
                  </a:cubicBezTo>
                  <a:cubicBezTo>
                    <a:pt x="506964" y="1807687"/>
                    <a:pt x="248609" y="1633517"/>
                    <a:pt x="142655" y="1492728"/>
                  </a:cubicBezTo>
                  <a:cubicBezTo>
                    <a:pt x="36701" y="1351940"/>
                    <a:pt x="18104" y="1176589"/>
                    <a:pt x="3318" y="1022465"/>
                  </a:cubicBezTo>
                  <a:cubicBezTo>
                    <a:pt x="-11468" y="868341"/>
                    <a:pt x="26359" y="684100"/>
                    <a:pt x="53936" y="567986"/>
                  </a:cubicBezTo>
                  <a:cubicBezTo>
                    <a:pt x="81513" y="451872"/>
                    <a:pt x="111903" y="396627"/>
                    <a:pt x="168781" y="325779"/>
                  </a:cubicBezTo>
                  <a:cubicBezTo>
                    <a:pt x="225659" y="254931"/>
                    <a:pt x="316918" y="188982"/>
                    <a:pt x="395204" y="142899"/>
                  </a:cubicBezTo>
                  <a:close/>
                </a:path>
              </a:pathLst>
            </a:custGeom>
            <a:solidFill>
              <a:schemeClr val="bg2"/>
            </a:solidFill>
            <a:ln w="190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 name="Forme libre 6">
              <a:extLst>
                <a:ext uri="{FF2B5EF4-FFF2-40B4-BE49-F238E27FC236}">
                  <a16:creationId xmlns:a16="http://schemas.microsoft.com/office/drawing/2014/main" id="{CC2FB6D9-5E55-8C76-6B17-53C38078F33C}"/>
                </a:ext>
              </a:extLst>
            </p:cNvPr>
            <p:cNvSpPr/>
            <p:nvPr/>
          </p:nvSpPr>
          <p:spPr>
            <a:xfrm>
              <a:off x="4150404" y="2515783"/>
              <a:ext cx="1006155" cy="999404"/>
            </a:xfrm>
            <a:custGeom>
              <a:avLst/>
              <a:gdLst>
                <a:gd name="connsiteX0" fmla="*/ 135299 w 1005884"/>
                <a:gd name="connsiteY0" fmla="*/ 413385 h 996315"/>
                <a:gd name="connsiteX1" fmla="*/ 137204 w 1005884"/>
                <a:gd name="connsiteY1" fmla="*/ 401955 h 996315"/>
                <a:gd name="connsiteX2" fmla="*/ 141014 w 1005884"/>
                <a:gd name="connsiteY2" fmla="*/ 381000 h 996315"/>
                <a:gd name="connsiteX3" fmla="*/ 142919 w 1005884"/>
                <a:gd name="connsiteY3" fmla="*/ 360045 h 996315"/>
                <a:gd name="connsiteX4" fmla="*/ 146729 w 1005884"/>
                <a:gd name="connsiteY4" fmla="*/ 348615 h 996315"/>
                <a:gd name="connsiteX5" fmla="*/ 148634 w 1005884"/>
                <a:gd name="connsiteY5" fmla="*/ 333375 h 996315"/>
                <a:gd name="connsiteX6" fmla="*/ 150539 w 1005884"/>
                <a:gd name="connsiteY6" fmla="*/ 320040 h 996315"/>
                <a:gd name="connsiteX7" fmla="*/ 152444 w 1005884"/>
                <a:gd name="connsiteY7" fmla="*/ 287655 h 996315"/>
                <a:gd name="connsiteX8" fmla="*/ 154349 w 1005884"/>
                <a:gd name="connsiteY8" fmla="*/ 205740 h 996315"/>
                <a:gd name="connsiteX9" fmla="*/ 165779 w 1005884"/>
                <a:gd name="connsiteY9" fmla="*/ 196215 h 996315"/>
                <a:gd name="connsiteX10" fmla="*/ 171494 w 1005884"/>
                <a:gd name="connsiteY10" fmla="*/ 190500 h 996315"/>
                <a:gd name="connsiteX11" fmla="*/ 196259 w 1005884"/>
                <a:gd name="connsiteY11" fmla="*/ 180975 h 996315"/>
                <a:gd name="connsiteX12" fmla="*/ 201974 w 1005884"/>
                <a:gd name="connsiteY12" fmla="*/ 177165 h 996315"/>
                <a:gd name="connsiteX13" fmla="*/ 217214 w 1005884"/>
                <a:gd name="connsiteY13" fmla="*/ 173355 h 996315"/>
                <a:gd name="connsiteX14" fmla="*/ 228644 w 1005884"/>
                <a:gd name="connsiteY14" fmla="*/ 165735 h 996315"/>
                <a:gd name="connsiteX15" fmla="*/ 238169 w 1005884"/>
                <a:gd name="connsiteY15" fmla="*/ 156210 h 996315"/>
                <a:gd name="connsiteX16" fmla="*/ 247694 w 1005884"/>
                <a:gd name="connsiteY16" fmla="*/ 146685 h 996315"/>
                <a:gd name="connsiteX17" fmla="*/ 251504 w 1005884"/>
                <a:gd name="connsiteY17" fmla="*/ 140970 h 996315"/>
                <a:gd name="connsiteX18" fmla="*/ 268649 w 1005884"/>
                <a:gd name="connsiteY18" fmla="*/ 125730 h 996315"/>
                <a:gd name="connsiteX19" fmla="*/ 272459 w 1005884"/>
                <a:gd name="connsiteY19" fmla="*/ 120015 h 996315"/>
                <a:gd name="connsiteX20" fmla="*/ 278174 w 1005884"/>
                <a:gd name="connsiteY20" fmla="*/ 118110 h 996315"/>
                <a:gd name="connsiteX21" fmla="*/ 283889 w 1005884"/>
                <a:gd name="connsiteY21" fmla="*/ 114300 h 996315"/>
                <a:gd name="connsiteX22" fmla="*/ 293414 w 1005884"/>
                <a:gd name="connsiteY22" fmla="*/ 106680 h 996315"/>
                <a:gd name="connsiteX23" fmla="*/ 304844 w 1005884"/>
                <a:gd name="connsiteY23" fmla="*/ 99060 h 996315"/>
                <a:gd name="connsiteX24" fmla="*/ 314369 w 1005884"/>
                <a:gd name="connsiteY24" fmla="*/ 97155 h 996315"/>
                <a:gd name="connsiteX25" fmla="*/ 327704 w 1005884"/>
                <a:gd name="connsiteY25" fmla="*/ 93345 h 996315"/>
                <a:gd name="connsiteX26" fmla="*/ 381044 w 1005884"/>
                <a:gd name="connsiteY26" fmla="*/ 91440 h 996315"/>
                <a:gd name="connsiteX27" fmla="*/ 388664 w 1005884"/>
                <a:gd name="connsiteY27" fmla="*/ 80010 h 996315"/>
                <a:gd name="connsiteX28" fmla="*/ 392474 w 1005884"/>
                <a:gd name="connsiteY28" fmla="*/ 68580 h 996315"/>
                <a:gd name="connsiteX29" fmla="*/ 394379 w 1005884"/>
                <a:gd name="connsiteY29" fmla="*/ 62865 h 996315"/>
                <a:gd name="connsiteX30" fmla="*/ 401999 w 1005884"/>
                <a:gd name="connsiteY30" fmla="*/ 43815 h 996315"/>
                <a:gd name="connsiteX31" fmla="*/ 407714 w 1005884"/>
                <a:gd name="connsiteY31" fmla="*/ 40005 h 996315"/>
                <a:gd name="connsiteX32" fmla="*/ 417239 w 1005884"/>
                <a:gd name="connsiteY32" fmla="*/ 30480 h 996315"/>
                <a:gd name="connsiteX33" fmla="*/ 426764 w 1005884"/>
                <a:gd name="connsiteY33" fmla="*/ 22860 h 996315"/>
                <a:gd name="connsiteX34" fmla="*/ 436289 w 1005884"/>
                <a:gd name="connsiteY34" fmla="*/ 15240 h 996315"/>
                <a:gd name="connsiteX35" fmla="*/ 442004 w 1005884"/>
                <a:gd name="connsiteY35" fmla="*/ 11430 h 996315"/>
                <a:gd name="connsiteX36" fmla="*/ 453434 w 1005884"/>
                <a:gd name="connsiteY36" fmla="*/ 7620 h 996315"/>
                <a:gd name="connsiteX37" fmla="*/ 474389 w 1005884"/>
                <a:gd name="connsiteY37" fmla="*/ 1905 h 996315"/>
                <a:gd name="connsiteX38" fmla="*/ 495344 w 1005884"/>
                <a:gd name="connsiteY38" fmla="*/ 0 h 996315"/>
                <a:gd name="connsiteX39" fmla="*/ 588689 w 1005884"/>
                <a:gd name="connsiteY39" fmla="*/ 1905 h 996315"/>
                <a:gd name="connsiteX40" fmla="*/ 605834 w 1005884"/>
                <a:gd name="connsiteY40" fmla="*/ 9525 h 996315"/>
                <a:gd name="connsiteX41" fmla="*/ 613454 w 1005884"/>
                <a:gd name="connsiteY41" fmla="*/ 15240 h 996315"/>
                <a:gd name="connsiteX42" fmla="*/ 619169 w 1005884"/>
                <a:gd name="connsiteY42" fmla="*/ 20955 h 996315"/>
                <a:gd name="connsiteX43" fmla="*/ 624884 w 1005884"/>
                <a:gd name="connsiteY43" fmla="*/ 22860 h 996315"/>
                <a:gd name="connsiteX44" fmla="*/ 632504 w 1005884"/>
                <a:gd name="connsiteY44" fmla="*/ 32385 h 996315"/>
                <a:gd name="connsiteX45" fmla="*/ 643934 w 1005884"/>
                <a:gd name="connsiteY45" fmla="*/ 43815 h 996315"/>
                <a:gd name="connsiteX46" fmla="*/ 651554 w 1005884"/>
                <a:gd name="connsiteY46" fmla="*/ 49530 h 996315"/>
                <a:gd name="connsiteX47" fmla="*/ 664889 w 1005884"/>
                <a:gd name="connsiteY47" fmla="*/ 62865 h 996315"/>
                <a:gd name="connsiteX48" fmla="*/ 672509 w 1005884"/>
                <a:gd name="connsiteY48" fmla="*/ 70485 h 996315"/>
                <a:gd name="connsiteX49" fmla="*/ 685844 w 1005884"/>
                <a:gd name="connsiteY49" fmla="*/ 80010 h 996315"/>
                <a:gd name="connsiteX50" fmla="*/ 693464 w 1005884"/>
                <a:gd name="connsiteY50" fmla="*/ 89535 h 996315"/>
                <a:gd name="connsiteX51" fmla="*/ 704894 w 1005884"/>
                <a:gd name="connsiteY51" fmla="*/ 97155 h 996315"/>
                <a:gd name="connsiteX52" fmla="*/ 708704 w 1005884"/>
                <a:gd name="connsiteY52" fmla="*/ 102870 h 996315"/>
                <a:gd name="connsiteX53" fmla="*/ 720134 w 1005884"/>
                <a:gd name="connsiteY53" fmla="*/ 106680 h 996315"/>
                <a:gd name="connsiteX54" fmla="*/ 750614 w 1005884"/>
                <a:gd name="connsiteY54" fmla="*/ 104775 h 996315"/>
                <a:gd name="connsiteX55" fmla="*/ 756329 w 1005884"/>
                <a:gd name="connsiteY55" fmla="*/ 102870 h 996315"/>
                <a:gd name="connsiteX56" fmla="*/ 763949 w 1005884"/>
                <a:gd name="connsiteY56" fmla="*/ 100965 h 996315"/>
                <a:gd name="connsiteX57" fmla="*/ 777284 w 1005884"/>
                <a:gd name="connsiteY57" fmla="*/ 99060 h 996315"/>
                <a:gd name="connsiteX58" fmla="*/ 849674 w 1005884"/>
                <a:gd name="connsiteY58" fmla="*/ 100965 h 996315"/>
                <a:gd name="connsiteX59" fmla="*/ 863009 w 1005884"/>
                <a:gd name="connsiteY59" fmla="*/ 102870 h 996315"/>
                <a:gd name="connsiteX60" fmla="*/ 874439 w 1005884"/>
                <a:gd name="connsiteY60" fmla="*/ 106680 h 996315"/>
                <a:gd name="connsiteX61" fmla="*/ 882059 w 1005884"/>
                <a:gd name="connsiteY61" fmla="*/ 108585 h 996315"/>
                <a:gd name="connsiteX62" fmla="*/ 908729 w 1005884"/>
                <a:gd name="connsiteY62" fmla="*/ 125730 h 996315"/>
                <a:gd name="connsiteX63" fmla="*/ 916349 w 1005884"/>
                <a:gd name="connsiteY63" fmla="*/ 135255 h 996315"/>
                <a:gd name="connsiteX64" fmla="*/ 931589 w 1005884"/>
                <a:gd name="connsiteY64" fmla="*/ 148590 h 996315"/>
                <a:gd name="connsiteX65" fmla="*/ 944924 w 1005884"/>
                <a:gd name="connsiteY65" fmla="*/ 169545 h 996315"/>
                <a:gd name="connsiteX66" fmla="*/ 946829 w 1005884"/>
                <a:gd name="connsiteY66" fmla="*/ 177165 h 996315"/>
                <a:gd name="connsiteX67" fmla="*/ 950639 w 1005884"/>
                <a:gd name="connsiteY67" fmla="*/ 184785 h 996315"/>
                <a:gd name="connsiteX68" fmla="*/ 954449 w 1005884"/>
                <a:gd name="connsiteY68" fmla="*/ 200025 h 996315"/>
                <a:gd name="connsiteX69" fmla="*/ 958259 w 1005884"/>
                <a:gd name="connsiteY69" fmla="*/ 207645 h 996315"/>
                <a:gd name="connsiteX70" fmla="*/ 962069 w 1005884"/>
                <a:gd name="connsiteY70" fmla="*/ 213360 h 996315"/>
                <a:gd name="connsiteX71" fmla="*/ 971594 w 1005884"/>
                <a:gd name="connsiteY71" fmla="*/ 230505 h 996315"/>
                <a:gd name="connsiteX72" fmla="*/ 977309 w 1005884"/>
                <a:gd name="connsiteY72" fmla="*/ 243840 h 996315"/>
                <a:gd name="connsiteX73" fmla="*/ 981119 w 1005884"/>
                <a:gd name="connsiteY73" fmla="*/ 255270 h 996315"/>
                <a:gd name="connsiteX74" fmla="*/ 986834 w 1005884"/>
                <a:gd name="connsiteY74" fmla="*/ 266700 h 996315"/>
                <a:gd name="connsiteX75" fmla="*/ 990644 w 1005884"/>
                <a:gd name="connsiteY75" fmla="*/ 272415 h 996315"/>
                <a:gd name="connsiteX76" fmla="*/ 992549 w 1005884"/>
                <a:gd name="connsiteY76" fmla="*/ 280035 h 996315"/>
                <a:gd name="connsiteX77" fmla="*/ 996359 w 1005884"/>
                <a:gd name="connsiteY77" fmla="*/ 289560 h 996315"/>
                <a:gd name="connsiteX78" fmla="*/ 998264 w 1005884"/>
                <a:gd name="connsiteY78" fmla="*/ 300990 h 996315"/>
                <a:gd name="connsiteX79" fmla="*/ 1002074 w 1005884"/>
                <a:gd name="connsiteY79" fmla="*/ 312420 h 996315"/>
                <a:gd name="connsiteX80" fmla="*/ 1005884 w 1005884"/>
                <a:gd name="connsiteY80" fmla="*/ 327660 h 996315"/>
                <a:gd name="connsiteX81" fmla="*/ 1002074 w 1005884"/>
                <a:gd name="connsiteY81" fmla="*/ 371475 h 996315"/>
                <a:gd name="connsiteX82" fmla="*/ 996359 w 1005884"/>
                <a:gd name="connsiteY82" fmla="*/ 384810 h 996315"/>
                <a:gd name="connsiteX83" fmla="*/ 994454 w 1005884"/>
                <a:gd name="connsiteY83" fmla="*/ 390525 h 996315"/>
                <a:gd name="connsiteX84" fmla="*/ 988739 w 1005884"/>
                <a:gd name="connsiteY84" fmla="*/ 394335 h 996315"/>
                <a:gd name="connsiteX85" fmla="*/ 984929 w 1005884"/>
                <a:gd name="connsiteY85" fmla="*/ 407670 h 996315"/>
                <a:gd name="connsiteX86" fmla="*/ 983024 w 1005884"/>
                <a:gd name="connsiteY86" fmla="*/ 436245 h 996315"/>
                <a:gd name="connsiteX87" fmla="*/ 981119 w 1005884"/>
                <a:gd name="connsiteY87" fmla="*/ 455295 h 996315"/>
                <a:gd name="connsiteX88" fmla="*/ 979214 w 1005884"/>
                <a:gd name="connsiteY88" fmla="*/ 497205 h 996315"/>
                <a:gd name="connsiteX89" fmla="*/ 977309 w 1005884"/>
                <a:gd name="connsiteY89" fmla="*/ 512445 h 996315"/>
                <a:gd name="connsiteX90" fmla="*/ 975404 w 1005884"/>
                <a:gd name="connsiteY90" fmla="*/ 535305 h 996315"/>
                <a:gd name="connsiteX91" fmla="*/ 977309 w 1005884"/>
                <a:gd name="connsiteY91" fmla="*/ 577215 h 996315"/>
                <a:gd name="connsiteX92" fmla="*/ 979214 w 1005884"/>
                <a:gd name="connsiteY92" fmla="*/ 586740 h 996315"/>
                <a:gd name="connsiteX93" fmla="*/ 977309 w 1005884"/>
                <a:gd name="connsiteY93" fmla="*/ 634365 h 996315"/>
                <a:gd name="connsiteX94" fmla="*/ 969689 w 1005884"/>
                <a:gd name="connsiteY94" fmla="*/ 645795 h 996315"/>
                <a:gd name="connsiteX95" fmla="*/ 965879 w 1005884"/>
                <a:gd name="connsiteY95" fmla="*/ 651510 h 996315"/>
                <a:gd name="connsiteX96" fmla="*/ 962069 w 1005884"/>
                <a:gd name="connsiteY96" fmla="*/ 657225 h 996315"/>
                <a:gd name="connsiteX97" fmla="*/ 950639 w 1005884"/>
                <a:gd name="connsiteY97" fmla="*/ 668655 h 996315"/>
                <a:gd name="connsiteX98" fmla="*/ 944924 w 1005884"/>
                <a:gd name="connsiteY98" fmla="*/ 674370 h 996315"/>
                <a:gd name="connsiteX99" fmla="*/ 933494 w 1005884"/>
                <a:gd name="connsiteY99" fmla="*/ 680085 h 996315"/>
                <a:gd name="connsiteX100" fmla="*/ 922064 w 1005884"/>
                <a:gd name="connsiteY100" fmla="*/ 687705 h 996315"/>
                <a:gd name="connsiteX101" fmla="*/ 916349 w 1005884"/>
                <a:gd name="connsiteY101" fmla="*/ 689610 h 996315"/>
                <a:gd name="connsiteX102" fmla="*/ 904919 w 1005884"/>
                <a:gd name="connsiteY102" fmla="*/ 697230 h 996315"/>
                <a:gd name="connsiteX103" fmla="*/ 895394 w 1005884"/>
                <a:gd name="connsiteY103" fmla="*/ 708660 h 996315"/>
                <a:gd name="connsiteX104" fmla="*/ 882059 w 1005884"/>
                <a:gd name="connsiteY104" fmla="*/ 725805 h 996315"/>
                <a:gd name="connsiteX105" fmla="*/ 876344 w 1005884"/>
                <a:gd name="connsiteY105" fmla="*/ 737235 h 996315"/>
                <a:gd name="connsiteX106" fmla="*/ 870629 w 1005884"/>
                <a:gd name="connsiteY106" fmla="*/ 742950 h 996315"/>
                <a:gd name="connsiteX107" fmla="*/ 864914 w 1005884"/>
                <a:gd name="connsiteY107" fmla="*/ 756285 h 996315"/>
                <a:gd name="connsiteX108" fmla="*/ 857294 w 1005884"/>
                <a:gd name="connsiteY108" fmla="*/ 769620 h 996315"/>
                <a:gd name="connsiteX109" fmla="*/ 853484 w 1005884"/>
                <a:gd name="connsiteY109" fmla="*/ 781050 h 996315"/>
                <a:gd name="connsiteX110" fmla="*/ 851579 w 1005884"/>
                <a:gd name="connsiteY110" fmla="*/ 786765 h 996315"/>
                <a:gd name="connsiteX111" fmla="*/ 849674 w 1005884"/>
                <a:gd name="connsiteY111" fmla="*/ 796290 h 996315"/>
                <a:gd name="connsiteX112" fmla="*/ 845864 w 1005884"/>
                <a:gd name="connsiteY112" fmla="*/ 803910 h 996315"/>
                <a:gd name="connsiteX113" fmla="*/ 843959 w 1005884"/>
                <a:gd name="connsiteY113" fmla="*/ 809625 h 996315"/>
                <a:gd name="connsiteX114" fmla="*/ 838244 w 1005884"/>
                <a:gd name="connsiteY114" fmla="*/ 828675 h 996315"/>
                <a:gd name="connsiteX115" fmla="*/ 832529 w 1005884"/>
                <a:gd name="connsiteY115" fmla="*/ 840105 h 996315"/>
                <a:gd name="connsiteX116" fmla="*/ 826814 w 1005884"/>
                <a:gd name="connsiteY116" fmla="*/ 859155 h 996315"/>
                <a:gd name="connsiteX117" fmla="*/ 819194 w 1005884"/>
                <a:gd name="connsiteY117" fmla="*/ 870585 h 996315"/>
                <a:gd name="connsiteX118" fmla="*/ 809669 w 1005884"/>
                <a:gd name="connsiteY118" fmla="*/ 885825 h 996315"/>
                <a:gd name="connsiteX119" fmla="*/ 807764 w 1005884"/>
                <a:gd name="connsiteY119" fmla="*/ 891540 h 996315"/>
                <a:gd name="connsiteX120" fmla="*/ 792524 w 1005884"/>
                <a:gd name="connsiteY120" fmla="*/ 908685 h 996315"/>
                <a:gd name="connsiteX121" fmla="*/ 781094 w 1005884"/>
                <a:gd name="connsiteY121" fmla="*/ 916305 h 996315"/>
                <a:gd name="connsiteX122" fmla="*/ 775379 w 1005884"/>
                <a:gd name="connsiteY122" fmla="*/ 920115 h 996315"/>
                <a:gd name="connsiteX123" fmla="*/ 763949 w 1005884"/>
                <a:gd name="connsiteY123" fmla="*/ 929640 h 996315"/>
                <a:gd name="connsiteX124" fmla="*/ 750614 w 1005884"/>
                <a:gd name="connsiteY124" fmla="*/ 935355 h 996315"/>
                <a:gd name="connsiteX125" fmla="*/ 727754 w 1005884"/>
                <a:gd name="connsiteY125" fmla="*/ 946785 h 996315"/>
                <a:gd name="connsiteX126" fmla="*/ 722039 w 1005884"/>
                <a:gd name="connsiteY126" fmla="*/ 948690 h 996315"/>
                <a:gd name="connsiteX127" fmla="*/ 693464 w 1005884"/>
                <a:gd name="connsiteY127" fmla="*/ 946785 h 996315"/>
                <a:gd name="connsiteX128" fmla="*/ 674414 w 1005884"/>
                <a:gd name="connsiteY128" fmla="*/ 941070 h 996315"/>
                <a:gd name="connsiteX129" fmla="*/ 664889 w 1005884"/>
                <a:gd name="connsiteY129" fmla="*/ 939165 h 996315"/>
                <a:gd name="connsiteX130" fmla="*/ 657269 w 1005884"/>
                <a:gd name="connsiteY130" fmla="*/ 935355 h 996315"/>
                <a:gd name="connsiteX131" fmla="*/ 651554 w 1005884"/>
                <a:gd name="connsiteY131" fmla="*/ 933450 h 996315"/>
                <a:gd name="connsiteX132" fmla="*/ 645839 w 1005884"/>
                <a:gd name="connsiteY132" fmla="*/ 929640 h 996315"/>
                <a:gd name="connsiteX133" fmla="*/ 638219 w 1005884"/>
                <a:gd name="connsiteY133" fmla="*/ 925830 h 996315"/>
                <a:gd name="connsiteX134" fmla="*/ 621074 w 1005884"/>
                <a:gd name="connsiteY134" fmla="*/ 916305 h 996315"/>
                <a:gd name="connsiteX135" fmla="*/ 615359 w 1005884"/>
                <a:gd name="connsiteY135" fmla="*/ 910590 h 996315"/>
                <a:gd name="connsiteX136" fmla="*/ 607739 w 1005884"/>
                <a:gd name="connsiteY136" fmla="*/ 908685 h 996315"/>
                <a:gd name="connsiteX137" fmla="*/ 602024 w 1005884"/>
                <a:gd name="connsiteY137" fmla="*/ 906780 h 996315"/>
                <a:gd name="connsiteX138" fmla="*/ 581069 w 1005884"/>
                <a:gd name="connsiteY138" fmla="*/ 895350 h 996315"/>
                <a:gd name="connsiteX139" fmla="*/ 571544 w 1005884"/>
                <a:gd name="connsiteY139" fmla="*/ 893445 h 996315"/>
                <a:gd name="connsiteX140" fmla="*/ 556304 w 1005884"/>
                <a:gd name="connsiteY140" fmla="*/ 889635 h 996315"/>
                <a:gd name="connsiteX141" fmla="*/ 512489 w 1005884"/>
                <a:gd name="connsiteY141" fmla="*/ 891540 h 996315"/>
                <a:gd name="connsiteX142" fmla="*/ 506774 w 1005884"/>
                <a:gd name="connsiteY142" fmla="*/ 893445 h 996315"/>
                <a:gd name="connsiteX143" fmla="*/ 495344 w 1005884"/>
                <a:gd name="connsiteY143" fmla="*/ 901065 h 996315"/>
                <a:gd name="connsiteX144" fmla="*/ 491534 w 1005884"/>
                <a:gd name="connsiteY144" fmla="*/ 906780 h 996315"/>
                <a:gd name="connsiteX145" fmla="*/ 485819 w 1005884"/>
                <a:gd name="connsiteY145" fmla="*/ 910590 h 996315"/>
                <a:gd name="connsiteX146" fmla="*/ 472484 w 1005884"/>
                <a:gd name="connsiteY146" fmla="*/ 925830 h 996315"/>
                <a:gd name="connsiteX147" fmla="*/ 468674 w 1005884"/>
                <a:gd name="connsiteY147" fmla="*/ 931545 h 996315"/>
                <a:gd name="connsiteX148" fmla="*/ 462959 w 1005884"/>
                <a:gd name="connsiteY148" fmla="*/ 935355 h 996315"/>
                <a:gd name="connsiteX149" fmla="*/ 451529 w 1005884"/>
                <a:gd name="connsiteY149" fmla="*/ 939165 h 996315"/>
                <a:gd name="connsiteX150" fmla="*/ 434384 w 1005884"/>
                <a:gd name="connsiteY150" fmla="*/ 942975 h 996315"/>
                <a:gd name="connsiteX151" fmla="*/ 428669 w 1005884"/>
                <a:gd name="connsiteY151" fmla="*/ 944880 h 996315"/>
                <a:gd name="connsiteX152" fmla="*/ 421049 w 1005884"/>
                <a:gd name="connsiteY152" fmla="*/ 946785 h 996315"/>
                <a:gd name="connsiteX153" fmla="*/ 407714 w 1005884"/>
                <a:gd name="connsiteY153" fmla="*/ 950595 h 996315"/>
                <a:gd name="connsiteX154" fmla="*/ 396284 w 1005884"/>
                <a:gd name="connsiteY154" fmla="*/ 952500 h 996315"/>
                <a:gd name="connsiteX155" fmla="*/ 382949 w 1005884"/>
                <a:gd name="connsiteY155" fmla="*/ 956310 h 996315"/>
                <a:gd name="connsiteX156" fmla="*/ 375329 w 1005884"/>
                <a:gd name="connsiteY156" fmla="*/ 958215 h 996315"/>
                <a:gd name="connsiteX157" fmla="*/ 367709 w 1005884"/>
                <a:gd name="connsiteY157" fmla="*/ 962025 h 996315"/>
                <a:gd name="connsiteX158" fmla="*/ 361994 w 1005884"/>
                <a:gd name="connsiteY158" fmla="*/ 963930 h 996315"/>
                <a:gd name="connsiteX159" fmla="*/ 348659 w 1005884"/>
                <a:gd name="connsiteY159" fmla="*/ 971550 h 996315"/>
                <a:gd name="connsiteX160" fmla="*/ 331514 w 1005884"/>
                <a:gd name="connsiteY160" fmla="*/ 982980 h 996315"/>
                <a:gd name="connsiteX161" fmla="*/ 325799 w 1005884"/>
                <a:gd name="connsiteY161" fmla="*/ 986790 h 996315"/>
                <a:gd name="connsiteX162" fmla="*/ 314369 w 1005884"/>
                <a:gd name="connsiteY162" fmla="*/ 990600 h 996315"/>
                <a:gd name="connsiteX163" fmla="*/ 302939 w 1005884"/>
                <a:gd name="connsiteY163" fmla="*/ 992505 h 996315"/>
                <a:gd name="connsiteX164" fmla="*/ 262934 w 1005884"/>
                <a:gd name="connsiteY164" fmla="*/ 996315 h 996315"/>
                <a:gd name="connsiteX165" fmla="*/ 232454 w 1005884"/>
                <a:gd name="connsiteY165" fmla="*/ 994410 h 996315"/>
                <a:gd name="connsiteX166" fmla="*/ 226739 w 1005884"/>
                <a:gd name="connsiteY166" fmla="*/ 992505 h 996315"/>
                <a:gd name="connsiteX167" fmla="*/ 221024 w 1005884"/>
                <a:gd name="connsiteY167" fmla="*/ 981075 h 996315"/>
                <a:gd name="connsiteX168" fmla="*/ 217214 w 1005884"/>
                <a:gd name="connsiteY168" fmla="*/ 975360 h 996315"/>
                <a:gd name="connsiteX169" fmla="*/ 213404 w 1005884"/>
                <a:gd name="connsiteY169" fmla="*/ 963930 h 996315"/>
                <a:gd name="connsiteX170" fmla="*/ 205784 w 1005884"/>
                <a:gd name="connsiteY170" fmla="*/ 946785 h 996315"/>
                <a:gd name="connsiteX171" fmla="*/ 200069 w 1005884"/>
                <a:gd name="connsiteY171" fmla="*/ 927735 h 996315"/>
                <a:gd name="connsiteX172" fmla="*/ 196259 w 1005884"/>
                <a:gd name="connsiteY172" fmla="*/ 922020 h 996315"/>
                <a:gd name="connsiteX173" fmla="*/ 184829 w 1005884"/>
                <a:gd name="connsiteY173" fmla="*/ 914400 h 996315"/>
                <a:gd name="connsiteX174" fmla="*/ 181019 w 1005884"/>
                <a:gd name="connsiteY174" fmla="*/ 908685 h 996315"/>
                <a:gd name="connsiteX175" fmla="*/ 175304 w 1005884"/>
                <a:gd name="connsiteY175" fmla="*/ 904875 h 996315"/>
                <a:gd name="connsiteX176" fmla="*/ 161969 w 1005884"/>
                <a:gd name="connsiteY176" fmla="*/ 899160 h 996315"/>
                <a:gd name="connsiteX177" fmla="*/ 150539 w 1005884"/>
                <a:gd name="connsiteY177" fmla="*/ 897255 h 996315"/>
                <a:gd name="connsiteX178" fmla="*/ 144824 w 1005884"/>
                <a:gd name="connsiteY178" fmla="*/ 895350 h 996315"/>
                <a:gd name="connsiteX179" fmla="*/ 137204 w 1005884"/>
                <a:gd name="connsiteY179" fmla="*/ 893445 h 996315"/>
                <a:gd name="connsiteX180" fmla="*/ 123869 w 1005884"/>
                <a:gd name="connsiteY180" fmla="*/ 887730 h 996315"/>
                <a:gd name="connsiteX181" fmla="*/ 118154 w 1005884"/>
                <a:gd name="connsiteY181" fmla="*/ 883920 h 996315"/>
                <a:gd name="connsiteX182" fmla="*/ 106724 w 1005884"/>
                <a:gd name="connsiteY182" fmla="*/ 878205 h 996315"/>
                <a:gd name="connsiteX183" fmla="*/ 101009 w 1005884"/>
                <a:gd name="connsiteY183" fmla="*/ 872490 h 996315"/>
                <a:gd name="connsiteX184" fmla="*/ 89579 w 1005884"/>
                <a:gd name="connsiteY184" fmla="*/ 864870 h 996315"/>
                <a:gd name="connsiteX185" fmla="*/ 87674 w 1005884"/>
                <a:gd name="connsiteY185" fmla="*/ 859155 h 996315"/>
                <a:gd name="connsiteX186" fmla="*/ 83864 w 1005884"/>
                <a:gd name="connsiteY186" fmla="*/ 853440 h 996315"/>
                <a:gd name="connsiteX187" fmla="*/ 81959 w 1005884"/>
                <a:gd name="connsiteY187" fmla="*/ 842010 h 996315"/>
                <a:gd name="connsiteX188" fmla="*/ 80054 w 1005884"/>
                <a:gd name="connsiteY188" fmla="*/ 836295 h 996315"/>
                <a:gd name="connsiteX189" fmla="*/ 78149 w 1005884"/>
                <a:gd name="connsiteY189" fmla="*/ 824865 h 996315"/>
                <a:gd name="connsiteX190" fmla="*/ 74339 w 1005884"/>
                <a:gd name="connsiteY190" fmla="*/ 781050 h 996315"/>
                <a:gd name="connsiteX191" fmla="*/ 72434 w 1005884"/>
                <a:gd name="connsiteY191" fmla="*/ 769620 h 996315"/>
                <a:gd name="connsiteX192" fmla="*/ 70529 w 1005884"/>
                <a:gd name="connsiteY192" fmla="*/ 748665 h 996315"/>
                <a:gd name="connsiteX193" fmla="*/ 68624 w 1005884"/>
                <a:gd name="connsiteY193" fmla="*/ 733425 h 996315"/>
                <a:gd name="connsiteX194" fmla="*/ 70529 w 1005884"/>
                <a:gd name="connsiteY194" fmla="*/ 693420 h 996315"/>
                <a:gd name="connsiteX195" fmla="*/ 72434 w 1005884"/>
                <a:gd name="connsiteY195" fmla="*/ 681990 h 996315"/>
                <a:gd name="connsiteX196" fmla="*/ 70529 w 1005884"/>
                <a:gd name="connsiteY196" fmla="*/ 622935 h 996315"/>
                <a:gd name="connsiteX197" fmla="*/ 66719 w 1005884"/>
                <a:gd name="connsiteY197" fmla="*/ 611505 h 996315"/>
                <a:gd name="connsiteX198" fmla="*/ 59099 w 1005884"/>
                <a:gd name="connsiteY198" fmla="*/ 601980 h 996315"/>
                <a:gd name="connsiteX199" fmla="*/ 51479 w 1005884"/>
                <a:gd name="connsiteY199" fmla="*/ 588645 h 996315"/>
                <a:gd name="connsiteX200" fmla="*/ 47669 w 1005884"/>
                <a:gd name="connsiteY200" fmla="*/ 582930 h 996315"/>
                <a:gd name="connsiteX201" fmla="*/ 41954 w 1005884"/>
                <a:gd name="connsiteY201" fmla="*/ 579120 h 996315"/>
                <a:gd name="connsiteX202" fmla="*/ 36239 w 1005884"/>
                <a:gd name="connsiteY202" fmla="*/ 571500 h 996315"/>
                <a:gd name="connsiteX203" fmla="*/ 24809 w 1005884"/>
                <a:gd name="connsiteY203" fmla="*/ 561975 h 996315"/>
                <a:gd name="connsiteX204" fmla="*/ 20999 w 1005884"/>
                <a:gd name="connsiteY204" fmla="*/ 556260 h 996315"/>
                <a:gd name="connsiteX205" fmla="*/ 9569 w 1005884"/>
                <a:gd name="connsiteY205" fmla="*/ 548640 h 996315"/>
                <a:gd name="connsiteX206" fmla="*/ 5759 w 1005884"/>
                <a:gd name="connsiteY206" fmla="*/ 542925 h 996315"/>
                <a:gd name="connsiteX207" fmla="*/ 44 w 1005884"/>
                <a:gd name="connsiteY207" fmla="*/ 539115 h 996315"/>
                <a:gd name="connsiteX208" fmla="*/ 3854 w 1005884"/>
                <a:gd name="connsiteY208" fmla="*/ 512445 h 996315"/>
                <a:gd name="connsiteX209" fmla="*/ 11474 w 1005884"/>
                <a:gd name="connsiteY209" fmla="*/ 501015 h 996315"/>
                <a:gd name="connsiteX210" fmla="*/ 17189 w 1005884"/>
                <a:gd name="connsiteY210" fmla="*/ 493395 h 996315"/>
                <a:gd name="connsiteX211" fmla="*/ 28619 w 1005884"/>
                <a:gd name="connsiteY211" fmla="*/ 481965 h 996315"/>
                <a:gd name="connsiteX212" fmla="*/ 43859 w 1005884"/>
                <a:gd name="connsiteY212" fmla="*/ 464820 h 996315"/>
                <a:gd name="connsiteX213" fmla="*/ 49574 w 1005884"/>
                <a:gd name="connsiteY213" fmla="*/ 459105 h 996315"/>
                <a:gd name="connsiteX214" fmla="*/ 55289 w 1005884"/>
                <a:gd name="connsiteY214" fmla="*/ 453390 h 996315"/>
                <a:gd name="connsiteX215" fmla="*/ 61004 w 1005884"/>
                <a:gd name="connsiteY215" fmla="*/ 449580 h 996315"/>
                <a:gd name="connsiteX216" fmla="*/ 68624 w 1005884"/>
                <a:gd name="connsiteY216" fmla="*/ 445770 h 996315"/>
                <a:gd name="connsiteX217" fmla="*/ 74339 w 1005884"/>
                <a:gd name="connsiteY217" fmla="*/ 440055 h 996315"/>
                <a:gd name="connsiteX218" fmla="*/ 80054 w 1005884"/>
                <a:gd name="connsiteY218" fmla="*/ 438150 h 996315"/>
                <a:gd name="connsiteX219" fmla="*/ 91484 w 1005884"/>
                <a:gd name="connsiteY219" fmla="*/ 430530 h 996315"/>
                <a:gd name="connsiteX220" fmla="*/ 101009 w 1005884"/>
                <a:gd name="connsiteY220" fmla="*/ 422910 h 996315"/>
                <a:gd name="connsiteX221" fmla="*/ 106724 w 1005884"/>
                <a:gd name="connsiteY221" fmla="*/ 417195 h 996315"/>
                <a:gd name="connsiteX222" fmla="*/ 135299 w 1005884"/>
                <a:gd name="connsiteY222" fmla="*/ 413385 h 996315"/>
                <a:gd name="connsiteX0" fmla="*/ 135299 w 1005884"/>
                <a:gd name="connsiteY0" fmla="*/ 413385 h 996315"/>
                <a:gd name="connsiteX1" fmla="*/ 137204 w 1005884"/>
                <a:gd name="connsiteY1" fmla="*/ 401955 h 996315"/>
                <a:gd name="connsiteX2" fmla="*/ 141014 w 1005884"/>
                <a:gd name="connsiteY2" fmla="*/ 381000 h 996315"/>
                <a:gd name="connsiteX3" fmla="*/ 142919 w 1005884"/>
                <a:gd name="connsiteY3" fmla="*/ 360045 h 996315"/>
                <a:gd name="connsiteX4" fmla="*/ 146729 w 1005884"/>
                <a:gd name="connsiteY4" fmla="*/ 348615 h 996315"/>
                <a:gd name="connsiteX5" fmla="*/ 148634 w 1005884"/>
                <a:gd name="connsiteY5" fmla="*/ 333375 h 996315"/>
                <a:gd name="connsiteX6" fmla="*/ 150539 w 1005884"/>
                <a:gd name="connsiteY6" fmla="*/ 320040 h 996315"/>
                <a:gd name="connsiteX7" fmla="*/ 152444 w 1005884"/>
                <a:gd name="connsiteY7" fmla="*/ 287655 h 996315"/>
                <a:gd name="connsiteX8" fmla="*/ 154349 w 1005884"/>
                <a:gd name="connsiteY8" fmla="*/ 205740 h 996315"/>
                <a:gd name="connsiteX9" fmla="*/ 165779 w 1005884"/>
                <a:gd name="connsiteY9" fmla="*/ 196215 h 996315"/>
                <a:gd name="connsiteX10" fmla="*/ 171494 w 1005884"/>
                <a:gd name="connsiteY10" fmla="*/ 190500 h 996315"/>
                <a:gd name="connsiteX11" fmla="*/ 196259 w 1005884"/>
                <a:gd name="connsiteY11" fmla="*/ 180975 h 996315"/>
                <a:gd name="connsiteX12" fmla="*/ 201974 w 1005884"/>
                <a:gd name="connsiteY12" fmla="*/ 177165 h 996315"/>
                <a:gd name="connsiteX13" fmla="*/ 217214 w 1005884"/>
                <a:gd name="connsiteY13" fmla="*/ 173355 h 996315"/>
                <a:gd name="connsiteX14" fmla="*/ 228644 w 1005884"/>
                <a:gd name="connsiteY14" fmla="*/ 165735 h 996315"/>
                <a:gd name="connsiteX15" fmla="*/ 238169 w 1005884"/>
                <a:gd name="connsiteY15" fmla="*/ 156210 h 996315"/>
                <a:gd name="connsiteX16" fmla="*/ 247694 w 1005884"/>
                <a:gd name="connsiteY16" fmla="*/ 146685 h 996315"/>
                <a:gd name="connsiteX17" fmla="*/ 251504 w 1005884"/>
                <a:gd name="connsiteY17" fmla="*/ 140970 h 996315"/>
                <a:gd name="connsiteX18" fmla="*/ 268649 w 1005884"/>
                <a:gd name="connsiteY18" fmla="*/ 125730 h 996315"/>
                <a:gd name="connsiteX19" fmla="*/ 272459 w 1005884"/>
                <a:gd name="connsiteY19" fmla="*/ 120015 h 996315"/>
                <a:gd name="connsiteX20" fmla="*/ 278174 w 1005884"/>
                <a:gd name="connsiteY20" fmla="*/ 118110 h 996315"/>
                <a:gd name="connsiteX21" fmla="*/ 283889 w 1005884"/>
                <a:gd name="connsiteY21" fmla="*/ 114300 h 996315"/>
                <a:gd name="connsiteX22" fmla="*/ 293414 w 1005884"/>
                <a:gd name="connsiteY22" fmla="*/ 106680 h 996315"/>
                <a:gd name="connsiteX23" fmla="*/ 304844 w 1005884"/>
                <a:gd name="connsiteY23" fmla="*/ 99060 h 996315"/>
                <a:gd name="connsiteX24" fmla="*/ 314369 w 1005884"/>
                <a:gd name="connsiteY24" fmla="*/ 97155 h 996315"/>
                <a:gd name="connsiteX25" fmla="*/ 327704 w 1005884"/>
                <a:gd name="connsiteY25" fmla="*/ 93345 h 996315"/>
                <a:gd name="connsiteX26" fmla="*/ 381044 w 1005884"/>
                <a:gd name="connsiteY26" fmla="*/ 91440 h 996315"/>
                <a:gd name="connsiteX27" fmla="*/ 388664 w 1005884"/>
                <a:gd name="connsiteY27" fmla="*/ 80010 h 996315"/>
                <a:gd name="connsiteX28" fmla="*/ 392474 w 1005884"/>
                <a:gd name="connsiteY28" fmla="*/ 68580 h 996315"/>
                <a:gd name="connsiteX29" fmla="*/ 394379 w 1005884"/>
                <a:gd name="connsiteY29" fmla="*/ 62865 h 996315"/>
                <a:gd name="connsiteX30" fmla="*/ 401999 w 1005884"/>
                <a:gd name="connsiteY30" fmla="*/ 43815 h 996315"/>
                <a:gd name="connsiteX31" fmla="*/ 407714 w 1005884"/>
                <a:gd name="connsiteY31" fmla="*/ 40005 h 996315"/>
                <a:gd name="connsiteX32" fmla="*/ 417239 w 1005884"/>
                <a:gd name="connsiteY32" fmla="*/ 30480 h 996315"/>
                <a:gd name="connsiteX33" fmla="*/ 426764 w 1005884"/>
                <a:gd name="connsiteY33" fmla="*/ 22860 h 996315"/>
                <a:gd name="connsiteX34" fmla="*/ 436289 w 1005884"/>
                <a:gd name="connsiteY34" fmla="*/ 15240 h 996315"/>
                <a:gd name="connsiteX35" fmla="*/ 442004 w 1005884"/>
                <a:gd name="connsiteY35" fmla="*/ 11430 h 996315"/>
                <a:gd name="connsiteX36" fmla="*/ 474389 w 1005884"/>
                <a:gd name="connsiteY36" fmla="*/ 1905 h 996315"/>
                <a:gd name="connsiteX37" fmla="*/ 495344 w 1005884"/>
                <a:gd name="connsiteY37" fmla="*/ 0 h 996315"/>
                <a:gd name="connsiteX38" fmla="*/ 588689 w 1005884"/>
                <a:gd name="connsiteY38" fmla="*/ 1905 h 996315"/>
                <a:gd name="connsiteX39" fmla="*/ 605834 w 1005884"/>
                <a:gd name="connsiteY39" fmla="*/ 9525 h 996315"/>
                <a:gd name="connsiteX40" fmla="*/ 613454 w 1005884"/>
                <a:gd name="connsiteY40" fmla="*/ 15240 h 996315"/>
                <a:gd name="connsiteX41" fmla="*/ 619169 w 1005884"/>
                <a:gd name="connsiteY41" fmla="*/ 20955 h 996315"/>
                <a:gd name="connsiteX42" fmla="*/ 624884 w 1005884"/>
                <a:gd name="connsiteY42" fmla="*/ 22860 h 996315"/>
                <a:gd name="connsiteX43" fmla="*/ 632504 w 1005884"/>
                <a:gd name="connsiteY43" fmla="*/ 32385 h 996315"/>
                <a:gd name="connsiteX44" fmla="*/ 643934 w 1005884"/>
                <a:gd name="connsiteY44" fmla="*/ 43815 h 996315"/>
                <a:gd name="connsiteX45" fmla="*/ 651554 w 1005884"/>
                <a:gd name="connsiteY45" fmla="*/ 49530 h 996315"/>
                <a:gd name="connsiteX46" fmla="*/ 664889 w 1005884"/>
                <a:gd name="connsiteY46" fmla="*/ 62865 h 996315"/>
                <a:gd name="connsiteX47" fmla="*/ 672509 w 1005884"/>
                <a:gd name="connsiteY47" fmla="*/ 70485 h 996315"/>
                <a:gd name="connsiteX48" fmla="*/ 685844 w 1005884"/>
                <a:gd name="connsiteY48" fmla="*/ 80010 h 996315"/>
                <a:gd name="connsiteX49" fmla="*/ 693464 w 1005884"/>
                <a:gd name="connsiteY49" fmla="*/ 89535 h 996315"/>
                <a:gd name="connsiteX50" fmla="*/ 704894 w 1005884"/>
                <a:gd name="connsiteY50" fmla="*/ 97155 h 996315"/>
                <a:gd name="connsiteX51" fmla="*/ 708704 w 1005884"/>
                <a:gd name="connsiteY51" fmla="*/ 102870 h 996315"/>
                <a:gd name="connsiteX52" fmla="*/ 720134 w 1005884"/>
                <a:gd name="connsiteY52" fmla="*/ 106680 h 996315"/>
                <a:gd name="connsiteX53" fmla="*/ 750614 w 1005884"/>
                <a:gd name="connsiteY53" fmla="*/ 104775 h 996315"/>
                <a:gd name="connsiteX54" fmla="*/ 756329 w 1005884"/>
                <a:gd name="connsiteY54" fmla="*/ 102870 h 996315"/>
                <a:gd name="connsiteX55" fmla="*/ 763949 w 1005884"/>
                <a:gd name="connsiteY55" fmla="*/ 100965 h 996315"/>
                <a:gd name="connsiteX56" fmla="*/ 777284 w 1005884"/>
                <a:gd name="connsiteY56" fmla="*/ 99060 h 996315"/>
                <a:gd name="connsiteX57" fmla="*/ 849674 w 1005884"/>
                <a:gd name="connsiteY57" fmla="*/ 100965 h 996315"/>
                <a:gd name="connsiteX58" fmla="*/ 863009 w 1005884"/>
                <a:gd name="connsiteY58" fmla="*/ 102870 h 996315"/>
                <a:gd name="connsiteX59" fmla="*/ 874439 w 1005884"/>
                <a:gd name="connsiteY59" fmla="*/ 106680 h 996315"/>
                <a:gd name="connsiteX60" fmla="*/ 882059 w 1005884"/>
                <a:gd name="connsiteY60" fmla="*/ 108585 h 996315"/>
                <a:gd name="connsiteX61" fmla="*/ 908729 w 1005884"/>
                <a:gd name="connsiteY61" fmla="*/ 125730 h 996315"/>
                <a:gd name="connsiteX62" fmla="*/ 916349 w 1005884"/>
                <a:gd name="connsiteY62" fmla="*/ 135255 h 996315"/>
                <a:gd name="connsiteX63" fmla="*/ 931589 w 1005884"/>
                <a:gd name="connsiteY63" fmla="*/ 148590 h 996315"/>
                <a:gd name="connsiteX64" fmla="*/ 944924 w 1005884"/>
                <a:gd name="connsiteY64" fmla="*/ 169545 h 996315"/>
                <a:gd name="connsiteX65" fmla="*/ 946829 w 1005884"/>
                <a:gd name="connsiteY65" fmla="*/ 177165 h 996315"/>
                <a:gd name="connsiteX66" fmla="*/ 950639 w 1005884"/>
                <a:gd name="connsiteY66" fmla="*/ 184785 h 996315"/>
                <a:gd name="connsiteX67" fmla="*/ 954449 w 1005884"/>
                <a:gd name="connsiteY67" fmla="*/ 200025 h 996315"/>
                <a:gd name="connsiteX68" fmla="*/ 958259 w 1005884"/>
                <a:gd name="connsiteY68" fmla="*/ 207645 h 996315"/>
                <a:gd name="connsiteX69" fmla="*/ 962069 w 1005884"/>
                <a:gd name="connsiteY69" fmla="*/ 213360 h 996315"/>
                <a:gd name="connsiteX70" fmla="*/ 971594 w 1005884"/>
                <a:gd name="connsiteY70" fmla="*/ 230505 h 996315"/>
                <a:gd name="connsiteX71" fmla="*/ 977309 w 1005884"/>
                <a:gd name="connsiteY71" fmla="*/ 243840 h 996315"/>
                <a:gd name="connsiteX72" fmla="*/ 981119 w 1005884"/>
                <a:gd name="connsiteY72" fmla="*/ 255270 h 996315"/>
                <a:gd name="connsiteX73" fmla="*/ 986834 w 1005884"/>
                <a:gd name="connsiteY73" fmla="*/ 266700 h 996315"/>
                <a:gd name="connsiteX74" fmla="*/ 990644 w 1005884"/>
                <a:gd name="connsiteY74" fmla="*/ 272415 h 996315"/>
                <a:gd name="connsiteX75" fmla="*/ 992549 w 1005884"/>
                <a:gd name="connsiteY75" fmla="*/ 280035 h 996315"/>
                <a:gd name="connsiteX76" fmla="*/ 996359 w 1005884"/>
                <a:gd name="connsiteY76" fmla="*/ 289560 h 996315"/>
                <a:gd name="connsiteX77" fmla="*/ 998264 w 1005884"/>
                <a:gd name="connsiteY77" fmla="*/ 300990 h 996315"/>
                <a:gd name="connsiteX78" fmla="*/ 1002074 w 1005884"/>
                <a:gd name="connsiteY78" fmla="*/ 312420 h 996315"/>
                <a:gd name="connsiteX79" fmla="*/ 1005884 w 1005884"/>
                <a:gd name="connsiteY79" fmla="*/ 327660 h 996315"/>
                <a:gd name="connsiteX80" fmla="*/ 1002074 w 1005884"/>
                <a:gd name="connsiteY80" fmla="*/ 371475 h 996315"/>
                <a:gd name="connsiteX81" fmla="*/ 996359 w 1005884"/>
                <a:gd name="connsiteY81" fmla="*/ 384810 h 996315"/>
                <a:gd name="connsiteX82" fmla="*/ 994454 w 1005884"/>
                <a:gd name="connsiteY82" fmla="*/ 390525 h 996315"/>
                <a:gd name="connsiteX83" fmla="*/ 988739 w 1005884"/>
                <a:gd name="connsiteY83" fmla="*/ 394335 h 996315"/>
                <a:gd name="connsiteX84" fmla="*/ 984929 w 1005884"/>
                <a:gd name="connsiteY84" fmla="*/ 407670 h 996315"/>
                <a:gd name="connsiteX85" fmla="*/ 983024 w 1005884"/>
                <a:gd name="connsiteY85" fmla="*/ 436245 h 996315"/>
                <a:gd name="connsiteX86" fmla="*/ 981119 w 1005884"/>
                <a:gd name="connsiteY86" fmla="*/ 455295 h 996315"/>
                <a:gd name="connsiteX87" fmla="*/ 979214 w 1005884"/>
                <a:gd name="connsiteY87" fmla="*/ 497205 h 996315"/>
                <a:gd name="connsiteX88" fmla="*/ 977309 w 1005884"/>
                <a:gd name="connsiteY88" fmla="*/ 512445 h 996315"/>
                <a:gd name="connsiteX89" fmla="*/ 975404 w 1005884"/>
                <a:gd name="connsiteY89" fmla="*/ 535305 h 996315"/>
                <a:gd name="connsiteX90" fmla="*/ 977309 w 1005884"/>
                <a:gd name="connsiteY90" fmla="*/ 577215 h 996315"/>
                <a:gd name="connsiteX91" fmla="*/ 979214 w 1005884"/>
                <a:gd name="connsiteY91" fmla="*/ 586740 h 996315"/>
                <a:gd name="connsiteX92" fmla="*/ 977309 w 1005884"/>
                <a:gd name="connsiteY92" fmla="*/ 634365 h 996315"/>
                <a:gd name="connsiteX93" fmla="*/ 969689 w 1005884"/>
                <a:gd name="connsiteY93" fmla="*/ 645795 h 996315"/>
                <a:gd name="connsiteX94" fmla="*/ 965879 w 1005884"/>
                <a:gd name="connsiteY94" fmla="*/ 651510 h 996315"/>
                <a:gd name="connsiteX95" fmla="*/ 962069 w 1005884"/>
                <a:gd name="connsiteY95" fmla="*/ 657225 h 996315"/>
                <a:gd name="connsiteX96" fmla="*/ 950639 w 1005884"/>
                <a:gd name="connsiteY96" fmla="*/ 668655 h 996315"/>
                <a:gd name="connsiteX97" fmla="*/ 944924 w 1005884"/>
                <a:gd name="connsiteY97" fmla="*/ 674370 h 996315"/>
                <a:gd name="connsiteX98" fmla="*/ 933494 w 1005884"/>
                <a:gd name="connsiteY98" fmla="*/ 680085 h 996315"/>
                <a:gd name="connsiteX99" fmla="*/ 922064 w 1005884"/>
                <a:gd name="connsiteY99" fmla="*/ 687705 h 996315"/>
                <a:gd name="connsiteX100" fmla="*/ 916349 w 1005884"/>
                <a:gd name="connsiteY100" fmla="*/ 689610 h 996315"/>
                <a:gd name="connsiteX101" fmla="*/ 904919 w 1005884"/>
                <a:gd name="connsiteY101" fmla="*/ 697230 h 996315"/>
                <a:gd name="connsiteX102" fmla="*/ 895394 w 1005884"/>
                <a:gd name="connsiteY102" fmla="*/ 708660 h 996315"/>
                <a:gd name="connsiteX103" fmla="*/ 882059 w 1005884"/>
                <a:gd name="connsiteY103" fmla="*/ 725805 h 996315"/>
                <a:gd name="connsiteX104" fmla="*/ 876344 w 1005884"/>
                <a:gd name="connsiteY104" fmla="*/ 737235 h 996315"/>
                <a:gd name="connsiteX105" fmla="*/ 870629 w 1005884"/>
                <a:gd name="connsiteY105" fmla="*/ 742950 h 996315"/>
                <a:gd name="connsiteX106" fmla="*/ 864914 w 1005884"/>
                <a:gd name="connsiteY106" fmla="*/ 756285 h 996315"/>
                <a:gd name="connsiteX107" fmla="*/ 857294 w 1005884"/>
                <a:gd name="connsiteY107" fmla="*/ 769620 h 996315"/>
                <a:gd name="connsiteX108" fmla="*/ 853484 w 1005884"/>
                <a:gd name="connsiteY108" fmla="*/ 781050 h 996315"/>
                <a:gd name="connsiteX109" fmla="*/ 851579 w 1005884"/>
                <a:gd name="connsiteY109" fmla="*/ 786765 h 996315"/>
                <a:gd name="connsiteX110" fmla="*/ 849674 w 1005884"/>
                <a:gd name="connsiteY110" fmla="*/ 796290 h 996315"/>
                <a:gd name="connsiteX111" fmla="*/ 845864 w 1005884"/>
                <a:gd name="connsiteY111" fmla="*/ 803910 h 996315"/>
                <a:gd name="connsiteX112" fmla="*/ 843959 w 1005884"/>
                <a:gd name="connsiteY112" fmla="*/ 809625 h 996315"/>
                <a:gd name="connsiteX113" fmla="*/ 838244 w 1005884"/>
                <a:gd name="connsiteY113" fmla="*/ 828675 h 996315"/>
                <a:gd name="connsiteX114" fmla="*/ 832529 w 1005884"/>
                <a:gd name="connsiteY114" fmla="*/ 840105 h 996315"/>
                <a:gd name="connsiteX115" fmla="*/ 826814 w 1005884"/>
                <a:gd name="connsiteY115" fmla="*/ 859155 h 996315"/>
                <a:gd name="connsiteX116" fmla="*/ 819194 w 1005884"/>
                <a:gd name="connsiteY116" fmla="*/ 870585 h 996315"/>
                <a:gd name="connsiteX117" fmla="*/ 809669 w 1005884"/>
                <a:gd name="connsiteY117" fmla="*/ 885825 h 996315"/>
                <a:gd name="connsiteX118" fmla="*/ 807764 w 1005884"/>
                <a:gd name="connsiteY118" fmla="*/ 891540 h 996315"/>
                <a:gd name="connsiteX119" fmla="*/ 792524 w 1005884"/>
                <a:gd name="connsiteY119" fmla="*/ 908685 h 996315"/>
                <a:gd name="connsiteX120" fmla="*/ 781094 w 1005884"/>
                <a:gd name="connsiteY120" fmla="*/ 916305 h 996315"/>
                <a:gd name="connsiteX121" fmla="*/ 775379 w 1005884"/>
                <a:gd name="connsiteY121" fmla="*/ 920115 h 996315"/>
                <a:gd name="connsiteX122" fmla="*/ 763949 w 1005884"/>
                <a:gd name="connsiteY122" fmla="*/ 929640 h 996315"/>
                <a:gd name="connsiteX123" fmla="*/ 750614 w 1005884"/>
                <a:gd name="connsiteY123" fmla="*/ 935355 h 996315"/>
                <a:gd name="connsiteX124" fmla="*/ 727754 w 1005884"/>
                <a:gd name="connsiteY124" fmla="*/ 946785 h 996315"/>
                <a:gd name="connsiteX125" fmla="*/ 722039 w 1005884"/>
                <a:gd name="connsiteY125" fmla="*/ 948690 h 996315"/>
                <a:gd name="connsiteX126" fmla="*/ 693464 w 1005884"/>
                <a:gd name="connsiteY126" fmla="*/ 946785 h 996315"/>
                <a:gd name="connsiteX127" fmla="*/ 674414 w 1005884"/>
                <a:gd name="connsiteY127" fmla="*/ 941070 h 996315"/>
                <a:gd name="connsiteX128" fmla="*/ 664889 w 1005884"/>
                <a:gd name="connsiteY128" fmla="*/ 939165 h 996315"/>
                <a:gd name="connsiteX129" fmla="*/ 657269 w 1005884"/>
                <a:gd name="connsiteY129" fmla="*/ 935355 h 996315"/>
                <a:gd name="connsiteX130" fmla="*/ 651554 w 1005884"/>
                <a:gd name="connsiteY130" fmla="*/ 933450 h 996315"/>
                <a:gd name="connsiteX131" fmla="*/ 645839 w 1005884"/>
                <a:gd name="connsiteY131" fmla="*/ 929640 h 996315"/>
                <a:gd name="connsiteX132" fmla="*/ 638219 w 1005884"/>
                <a:gd name="connsiteY132" fmla="*/ 925830 h 996315"/>
                <a:gd name="connsiteX133" fmla="*/ 621074 w 1005884"/>
                <a:gd name="connsiteY133" fmla="*/ 916305 h 996315"/>
                <a:gd name="connsiteX134" fmla="*/ 615359 w 1005884"/>
                <a:gd name="connsiteY134" fmla="*/ 910590 h 996315"/>
                <a:gd name="connsiteX135" fmla="*/ 607739 w 1005884"/>
                <a:gd name="connsiteY135" fmla="*/ 908685 h 996315"/>
                <a:gd name="connsiteX136" fmla="*/ 602024 w 1005884"/>
                <a:gd name="connsiteY136" fmla="*/ 906780 h 996315"/>
                <a:gd name="connsiteX137" fmla="*/ 581069 w 1005884"/>
                <a:gd name="connsiteY137" fmla="*/ 895350 h 996315"/>
                <a:gd name="connsiteX138" fmla="*/ 571544 w 1005884"/>
                <a:gd name="connsiteY138" fmla="*/ 893445 h 996315"/>
                <a:gd name="connsiteX139" fmla="*/ 556304 w 1005884"/>
                <a:gd name="connsiteY139" fmla="*/ 889635 h 996315"/>
                <a:gd name="connsiteX140" fmla="*/ 512489 w 1005884"/>
                <a:gd name="connsiteY140" fmla="*/ 891540 h 996315"/>
                <a:gd name="connsiteX141" fmla="*/ 506774 w 1005884"/>
                <a:gd name="connsiteY141" fmla="*/ 893445 h 996315"/>
                <a:gd name="connsiteX142" fmla="*/ 495344 w 1005884"/>
                <a:gd name="connsiteY142" fmla="*/ 901065 h 996315"/>
                <a:gd name="connsiteX143" fmla="*/ 491534 w 1005884"/>
                <a:gd name="connsiteY143" fmla="*/ 906780 h 996315"/>
                <a:gd name="connsiteX144" fmla="*/ 485819 w 1005884"/>
                <a:gd name="connsiteY144" fmla="*/ 910590 h 996315"/>
                <a:gd name="connsiteX145" fmla="*/ 472484 w 1005884"/>
                <a:gd name="connsiteY145" fmla="*/ 925830 h 996315"/>
                <a:gd name="connsiteX146" fmla="*/ 468674 w 1005884"/>
                <a:gd name="connsiteY146" fmla="*/ 931545 h 996315"/>
                <a:gd name="connsiteX147" fmla="*/ 462959 w 1005884"/>
                <a:gd name="connsiteY147" fmla="*/ 935355 h 996315"/>
                <a:gd name="connsiteX148" fmla="*/ 451529 w 1005884"/>
                <a:gd name="connsiteY148" fmla="*/ 939165 h 996315"/>
                <a:gd name="connsiteX149" fmla="*/ 434384 w 1005884"/>
                <a:gd name="connsiteY149" fmla="*/ 942975 h 996315"/>
                <a:gd name="connsiteX150" fmla="*/ 428669 w 1005884"/>
                <a:gd name="connsiteY150" fmla="*/ 944880 h 996315"/>
                <a:gd name="connsiteX151" fmla="*/ 421049 w 1005884"/>
                <a:gd name="connsiteY151" fmla="*/ 946785 h 996315"/>
                <a:gd name="connsiteX152" fmla="*/ 407714 w 1005884"/>
                <a:gd name="connsiteY152" fmla="*/ 950595 h 996315"/>
                <a:gd name="connsiteX153" fmla="*/ 396284 w 1005884"/>
                <a:gd name="connsiteY153" fmla="*/ 952500 h 996315"/>
                <a:gd name="connsiteX154" fmla="*/ 382949 w 1005884"/>
                <a:gd name="connsiteY154" fmla="*/ 956310 h 996315"/>
                <a:gd name="connsiteX155" fmla="*/ 375329 w 1005884"/>
                <a:gd name="connsiteY155" fmla="*/ 958215 h 996315"/>
                <a:gd name="connsiteX156" fmla="*/ 367709 w 1005884"/>
                <a:gd name="connsiteY156" fmla="*/ 962025 h 996315"/>
                <a:gd name="connsiteX157" fmla="*/ 361994 w 1005884"/>
                <a:gd name="connsiteY157" fmla="*/ 963930 h 996315"/>
                <a:gd name="connsiteX158" fmla="*/ 348659 w 1005884"/>
                <a:gd name="connsiteY158" fmla="*/ 971550 h 996315"/>
                <a:gd name="connsiteX159" fmla="*/ 331514 w 1005884"/>
                <a:gd name="connsiteY159" fmla="*/ 982980 h 996315"/>
                <a:gd name="connsiteX160" fmla="*/ 325799 w 1005884"/>
                <a:gd name="connsiteY160" fmla="*/ 986790 h 996315"/>
                <a:gd name="connsiteX161" fmla="*/ 314369 w 1005884"/>
                <a:gd name="connsiteY161" fmla="*/ 990600 h 996315"/>
                <a:gd name="connsiteX162" fmla="*/ 302939 w 1005884"/>
                <a:gd name="connsiteY162" fmla="*/ 992505 h 996315"/>
                <a:gd name="connsiteX163" fmla="*/ 262934 w 1005884"/>
                <a:gd name="connsiteY163" fmla="*/ 996315 h 996315"/>
                <a:gd name="connsiteX164" fmla="*/ 232454 w 1005884"/>
                <a:gd name="connsiteY164" fmla="*/ 994410 h 996315"/>
                <a:gd name="connsiteX165" fmla="*/ 226739 w 1005884"/>
                <a:gd name="connsiteY165" fmla="*/ 992505 h 996315"/>
                <a:gd name="connsiteX166" fmla="*/ 221024 w 1005884"/>
                <a:gd name="connsiteY166" fmla="*/ 981075 h 996315"/>
                <a:gd name="connsiteX167" fmla="*/ 217214 w 1005884"/>
                <a:gd name="connsiteY167" fmla="*/ 975360 h 996315"/>
                <a:gd name="connsiteX168" fmla="*/ 213404 w 1005884"/>
                <a:gd name="connsiteY168" fmla="*/ 963930 h 996315"/>
                <a:gd name="connsiteX169" fmla="*/ 205784 w 1005884"/>
                <a:gd name="connsiteY169" fmla="*/ 946785 h 996315"/>
                <a:gd name="connsiteX170" fmla="*/ 200069 w 1005884"/>
                <a:gd name="connsiteY170" fmla="*/ 927735 h 996315"/>
                <a:gd name="connsiteX171" fmla="*/ 196259 w 1005884"/>
                <a:gd name="connsiteY171" fmla="*/ 922020 h 996315"/>
                <a:gd name="connsiteX172" fmla="*/ 184829 w 1005884"/>
                <a:gd name="connsiteY172" fmla="*/ 914400 h 996315"/>
                <a:gd name="connsiteX173" fmla="*/ 181019 w 1005884"/>
                <a:gd name="connsiteY173" fmla="*/ 908685 h 996315"/>
                <a:gd name="connsiteX174" fmla="*/ 175304 w 1005884"/>
                <a:gd name="connsiteY174" fmla="*/ 904875 h 996315"/>
                <a:gd name="connsiteX175" fmla="*/ 161969 w 1005884"/>
                <a:gd name="connsiteY175" fmla="*/ 899160 h 996315"/>
                <a:gd name="connsiteX176" fmla="*/ 150539 w 1005884"/>
                <a:gd name="connsiteY176" fmla="*/ 897255 h 996315"/>
                <a:gd name="connsiteX177" fmla="*/ 144824 w 1005884"/>
                <a:gd name="connsiteY177" fmla="*/ 895350 h 996315"/>
                <a:gd name="connsiteX178" fmla="*/ 137204 w 1005884"/>
                <a:gd name="connsiteY178" fmla="*/ 893445 h 996315"/>
                <a:gd name="connsiteX179" fmla="*/ 123869 w 1005884"/>
                <a:gd name="connsiteY179" fmla="*/ 887730 h 996315"/>
                <a:gd name="connsiteX180" fmla="*/ 118154 w 1005884"/>
                <a:gd name="connsiteY180" fmla="*/ 883920 h 996315"/>
                <a:gd name="connsiteX181" fmla="*/ 106724 w 1005884"/>
                <a:gd name="connsiteY181" fmla="*/ 878205 h 996315"/>
                <a:gd name="connsiteX182" fmla="*/ 101009 w 1005884"/>
                <a:gd name="connsiteY182" fmla="*/ 872490 h 996315"/>
                <a:gd name="connsiteX183" fmla="*/ 89579 w 1005884"/>
                <a:gd name="connsiteY183" fmla="*/ 864870 h 996315"/>
                <a:gd name="connsiteX184" fmla="*/ 87674 w 1005884"/>
                <a:gd name="connsiteY184" fmla="*/ 859155 h 996315"/>
                <a:gd name="connsiteX185" fmla="*/ 83864 w 1005884"/>
                <a:gd name="connsiteY185" fmla="*/ 853440 h 996315"/>
                <a:gd name="connsiteX186" fmla="*/ 81959 w 1005884"/>
                <a:gd name="connsiteY186" fmla="*/ 842010 h 996315"/>
                <a:gd name="connsiteX187" fmla="*/ 80054 w 1005884"/>
                <a:gd name="connsiteY187" fmla="*/ 836295 h 996315"/>
                <a:gd name="connsiteX188" fmla="*/ 78149 w 1005884"/>
                <a:gd name="connsiteY188" fmla="*/ 824865 h 996315"/>
                <a:gd name="connsiteX189" fmla="*/ 74339 w 1005884"/>
                <a:gd name="connsiteY189" fmla="*/ 781050 h 996315"/>
                <a:gd name="connsiteX190" fmla="*/ 72434 w 1005884"/>
                <a:gd name="connsiteY190" fmla="*/ 769620 h 996315"/>
                <a:gd name="connsiteX191" fmla="*/ 70529 w 1005884"/>
                <a:gd name="connsiteY191" fmla="*/ 748665 h 996315"/>
                <a:gd name="connsiteX192" fmla="*/ 68624 w 1005884"/>
                <a:gd name="connsiteY192" fmla="*/ 733425 h 996315"/>
                <a:gd name="connsiteX193" fmla="*/ 70529 w 1005884"/>
                <a:gd name="connsiteY193" fmla="*/ 693420 h 996315"/>
                <a:gd name="connsiteX194" fmla="*/ 72434 w 1005884"/>
                <a:gd name="connsiteY194" fmla="*/ 681990 h 996315"/>
                <a:gd name="connsiteX195" fmla="*/ 70529 w 1005884"/>
                <a:gd name="connsiteY195" fmla="*/ 622935 h 996315"/>
                <a:gd name="connsiteX196" fmla="*/ 66719 w 1005884"/>
                <a:gd name="connsiteY196" fmla="*/ 611505 h 996315"/>
                <a:gd name="connsiteX197" fmla="*/ 59099 w 1005884"/>
                <a:gd name="connsiteY197" fmla="*/ 601980 h 996315"/>
                <a:gd name="connsiteX198" fmla="*/ 51479 w 1005884"/>
                <a:gd name="connsiteY198" fmla="*/ 588645 h 996315"/>
                <a:gd name="connsiteX199" fmla="*/ 47669 w 1005884"/>
                <a:gd name="connsiteY199" fmla="*/ 582930 h 996315"/>
                <a:gd name="connsiteX200" fmla="*/ 41954 w 1005884"/>
                <a:gd name="connsiteY200" fmla="*/ 579120 h 996315"/>
                <a:gd name="connsiteX201" fmla="*/ 36239 w 1005884"/>
                <a:gd name="connsiteY201" fmla="*/ 571500 h 996315"/>
                <a:gd name="connsiteX202" fmla="*/ 24809 w 1005884"/>
                <a:gd name="connsiteY202" fmla="*/ 561975 h 996315"/>
                <a:gd name="connsiteX203" fmla="*/ 20999 w 1005884"/>
                <a:gd name="connsiteY203" fmla="*/ 556260 h 996315"/>
                <a:gd name="connsiteX204" fmla="*/ 9569 w 1005884"/>
                <a:gd name="connsiteY204" fmla="*/ 548640 h 996315"/>
                <a:gd name="connsiteX205" fmla="*/ 5759 w 1005884"/>
                <a:gd name="connsiteY205" fmla="*/ 542925 h 996315"/>
                <a:gd name="connsiteX206" fmla="*/ 44 w 1005884"/>
                <a:gd name="connsiteY206" fmla="*/ 539115 h 996315"/>
                <a:gd name="connsiteX207" fmla="*/ 3854 w 1005884"/>
                <a:gd name="connsiteY207" fmla="*/ 512445 h 996315"/>
                <a:gd name="connsiteX208" fmla="*/ 11474 w 1005884"/>
                <a:gd name="connsiteY208" fmla="*/ 501015 h 996315"/>
                <a:gd name="connsiteX209" fmla="*/ 17189 w 1005884"/>
                <a:gd name="connsiteY209" fmla="*/ 493395 h 996315"/>
                <a:gd name="connsiteX210" fmla="*/ 28619 w 1005884"/>
                <a:gd name="connsiteY210" fmla="*/ 481965 h 996315"/>
                <a:gd name="connsiteX211" fmla="*/ 43859 w 1005884"/>
                <a:gd name="connsiteY211" fmla="*/ 464820 h 996315"/>
                <a:gd name="connsiteX212" fmla="*/ 49574 w 1005884"/>
                <a:gd name="connsiteY212" fmla="*/ 459105 h 996315"/>
                <a:gd name="connsiteX213" fmla="*/ 55289 w 1005884"/>
                <a:gd name="connsiteY213" fmla="*/ 453390 h 996315"/>
                <a:gd name="connsiteX214" fmla="*/ 61004 w 1005884"/>
                <a:gd name="connsiteY214" fmla="*/ 449580 h 996315"/>
                <a:gd name="connsiteX215" fmla="*/ 68624 w 1005884"/>
                <a:gd name="connsiteY215" fmla="*/ 445770 h 996315"/>
                <a:gd name="connsiteX216" fmla="*/ 74339 w 1005884"/>
                <a:gd name="connsiteY216" fmla="*/ 440055 h 996315"/>
                <a:gd name="connsiteX217" fmla="*/ 80054 w 1005884"/>
                <a:gd name="connsiteY217" fmla="*/ 438150 h 996315"/>
                <a:gd name="connsiteX218" fmla="*/ 91484 w 1005884"/>
                <a:gd name="connsiteY218" fmla="*/ 430530 h 996315"/>
                <a:gd name="connsiteX219" fmla="*/ 101009 w 1005884"/>
                <a:gd name="connsiteY219" fmla="*/ 422910 h 996315"/>
                <a:gd name="connsiteX220" fmla="*/ 106724 w 1005884"/>
                <a:gd name="connsiteY220" fmla="*/ 417195 h 996315"/>
                <a:gd name="connsiteX221" fmla="*/ 135299 w 1005884"/>
                <a:gd name="connsiteY221" fmla="*/ 413385 h 996315"/>
                <a:gd name="connsiteX0" fmla="*/ 135299 w 1005884"/>
                <a:gd name="connsiteY0" fmla="*/ 413385 h 996315"/>
                <a:gd name="connsiteX1" fmla="*/ 137204 w 1005884"/>
                <a:gd name="connsiteY1" fmla="*/ 401955 h 996315"/>
                <a:gd name="connsiteX2" fmla="*/ 141014 w 1005884"/>
                <a:gd name="connsiteY2" fmla="*/ 381000 h 996315"/>
                <a:gd name="connsiteX3" fmla="*/ 142919 w 1005884"/>
                <a:gd name="connsiteY3" fmla="*/ 360045 h 996315"/>
                <a:gd name="connsiteX4" fmla="*/ 146729 w 1005884"/>
                <a:gd name="connsiteY4" fmla="*/ 348615 h 996315"/>
                <a:gd name="connsiteX5" fmla="*/ 148634 w 1005884"/>
                <a:gd name="connsiteY5" fmla="*/ 333375 h 996315"/>
                <a:gd name="connsiteX6" fmla="*/ 150539 w 1005884"/>
                <a:gd name="connsiteY6" fmla="*/ 320040 h 996315"/>
                <a:gd name="connsiteX7" fmla="*/ 152444 w 1005884"/>
                <a:gd name="connsiteY7" fmla="*/ 287655 h 996315"/>
                <a:gd name="connsiteX8" fmla="*/ 154349 w 1005884"/>
                <a:gd name="connsiteY8" fmla="*/ 205740 h 996315"/>
                <a:gd name="connsiteX9" fmla="*/ 165779 w 1005884"/>
                <a:gd name="connsiteY9" fmla="*/ 196215 h 996315"/>
                <a:gd name="connsiteX10" fmla="*/ 171494 w 1005884"/>
                <a:gd name="connsiteY10" fmla="*/ 190500 h 996315"/>
                <a:gd name="connsiteX11" fmla="*/ 196259 w 1005884"/>
                <a:gd name="connsiteY11" fmla="*/ 180975 h 996315"/>
                <a:gd name="connsiteX12" fmla="*/ 201974 w 1005884"/>
                <a:gd name="connsiteY12" fmla="*/ 177165 h 996315"/>
                <a:gd name="connsiteX13" fmla="*/ 217214 w 1005884"/>
                <a:gd name="connsiteY13" fmla="*/ 173355 h 996315"/>
                <a:gd name="connsiteX14" fmla="*/ 228644 w 1005884"/>
                <a:gd name="connsiteY14" fmla="*/ 165735 h 996315"/>
                <a:gd name="connsiteX15" fmla="*/ 238169 w 1005884"/>
                <a:gd name="connsiteY15" fmla="*/ 156210 h 996315"/>
                <a:gd name="connsiteX16" fmla="*/ 247694 w 1005884"/>
                <a:gd name="connsiteY16" fmla="*/ 146685 h 996315"/>
                <a:gd name="connsiteX17" fmla="*/ 251504 w 1005884"/>
                <a:gd name="connsiteY17" fmla="*/ 140970 h 996315"/>
                <a:gd name="connsiteX18" fmla="*/ 268649 w 1005884"/>
                <a:gd name="connsiteY18" fmla="*/ 125730 h 996315"/>
                <a:gd name="connsiteX19" fmla="*/ 272459 w 1005884"/>
                <a:gd name="connsiteY19" fmla="*/ 120015 h 996315"/>
                <a:gd name="connsiteX20" fmla="*/ 278174 w 1005884"/>
                <a:gd name="connsiteY20" fmla="*/ 118110 h 996315"/>
                <a:gd name="connsiteX21" fmla="*/ 283889 w 1005884"/>
                <a:gd name="connsiteY21" fmla="*/ 114300 h 996315"/>
                <a:gd name="connsiteX22" fmla="*/ 293414 w 1005884"/>
                <a:gd name="connsiteY22" fmla="*/ 106680 h 996315"/>
                <a:gd name="connsiteX23" fmla="*/ 304844 w 1005884"/>
                <a:gd name="connsiteY23" fmla="*/ 99060 h 996315"/>
                <a:gd name="connsiteX24" fmla="*/ 314369 w 1005884"/>
                <a:gd name="connsiteY24" fmla="*/ 97155 h 996315"/>
                <a:gd name="connsiteX25" fmla="*/ 327704 w 1005884"/>
                <a:gd name="connsiteY25" fmla="*/ 93345 h 996315"/>
                <a:gd name="connsiteX26" fmla="*/ 381044 w 1005884"/>
                <a:gd name="connsiteY26" fmla="*/ 91440 h 996315"/>
                <a:gd name="connsiteX27" fmla="*/ 388664 w 1005884"/>
                <a:gd name="connsiteY27" fmla="*/ 80010 h 996315"/>
                <a:gd name="connsiteX28" fmla="*/ 392474 w 1005884"/>
                <a:gd name="connsiteY28" fmla="*/ 68580 h 996315"/>
                <a:gd name="connsiteX29" fmla="*/ 394379 w 1005884"/>
                <a:gd name="connsiteY29" fmla="*/ 62865 h 996315"/>
                <a:gd name="connsiteX30" fmla="*/ 401999 w 1005884"/>
                <a:gd name="connsiteY30" fmla="*/ 43815 h 996315"/>
                <a:gd name="connsiteX31" fmla="*/ 407714 w 1005884"/>
                <a:gd name="connsiteY31" fmla="*/ 40005 h 996315"/>
                <a:gd name="connsiteX32" fmla="*/ 426764 w 1005884"/>
                <a:gd name="connsiteY32" fmla="*/ 22860 h 996315"/>
                <a:gd name="connsiteX33" fmla="*/ 436289 w 1005884"/>
                <a:gd name="connsiteY33" fmla="*/ 15240 h 996315"/>
                <a:gd name="connsiteX34" fmla="*/ 442004 w 1005884"/>
                <a:gd name="connsiteY34" fmla="*/ 11430 h 996315"/>
                <a:gd name="connsiteX35" fmla="*/ 474389 w 1005884"/>
                <a:gd name="connsiteY35" fmla="*/ 1905 h 996315"/>
                <a:gd name="connsiteX36" fmla="*/ 495344 w 1005884"/>
                <a:gd name="connsiteY36" fmla="*/ 0 h 996315"/>
                <a:gd name="connsiteX37" fmla="*/ 588689 w 1005884"/>
                <a:gd name="connsiteY37" fmla="*/ 1905 h 996315"/>
                <a:gd name="connsiteX38" fmla="*/ 605834 w 1005884"/>
                <a:gd name="connsiteY38" fmla="*/ 9525 h 996315"/>
                <a:gd name="connsiteX39" fmla="*/ 613454 w 1005884"/>
                <a:gd name="connsiteY39" fmla="*/ 15240 h 996315"/>
                <a:gd name="connsiteX40" fmla="*/ 619169 w 1005884"/>
                <a:gd name="connsiteY40" fmla="*/ 20955 h 996315"/>
                <a:gd name="connsiteX41" fmla="*/ 624884 w 1005884"/>
                <a:gd name="connsiteY41" fmla="*/ 22860 h 996315"/>
                <a:gd name="connsiteX42" fmla="*/ 632504 w 1005884"/>
                <a:gd name="connsiteY42" fmla="*/ 32385 h 996315"/>
                <a:gd name="connsiteX43" fmla="*/ 643934 w 1005884"/>
                <a:gd name="connsiteY43" fmla="*/ 43815 h 996315"/>
                <a:gd name="connsiteX44" fmla="*/ 651554 w 1005884"/>
                <a:gd name="connsiteY44" fmla="*/ 49530 h 996315"/>
                <a:gd name="connsiteX45" fmla="*/ 664889 w 1005884"/>
                <a:gd name="connsiteY45" fmla="*/ 62865 h 996315"/>
                <a:gd name="connsiteX46" fmla="*/ 672509 w 1005884"/>
                <a:gd name="connsiteY46" fmla="*/ 70485 h 996315"/>
                <a:gd name="connsiteX47" fmla="*/ 685844 w 1005884"/>
                <a:gd name="connsiteY47" fmla="*/ 80010 h 996315"/>
                <a:gd name="connsiteX48" fmla="*/ 693464 w 1005884"/>
                <a:gd name="connsiteY48" fmla="*/ 89535 h 996315"/>
                <a:gd name="connsiteX49" fmla="*/ 704894 w 1005884"/>
                <a:gd name="connsiteY49" fmla="*/ 97155 h 996315"/>
                <a:gd name="connsiteX50" fmla="*/ 708704 w 1005884"/>
                <a:gd name="connsiteY50" fmla="*/ 102870 h 996315"/>
                <a:gd name="connsiteX51" fmla="*/ 720134 w 1005884"/>
                <a:gd name="connsiteY51" fmla="*/ 106680 h 996315"/>
                <a:gd name="connsiteX52" fmla="*/ 750614 w 1005884"/>
                <a:gd name="connsiteY52" fmla="*/ 104775 h 996315"/>
                <a:gd name="connsiteX53" fmla="*/ 756329 w 1005884"/>
                <a:gd name="connsiteY53" fmla="*/ 102870 h 996315"/>
                <a:gd name="connsiteX54" fmla="*/ 763949 w 1005884"/>
                <a:gd name="connsiteY54" fmla="*/ 100965 h 996315"/>
                <a:gd name="connsiteX55" fmla="*/ 777284 w 1005884"/>
                <a:gd name="connsiteY55" fmla="*/ 99060 h 996315"/>
                <a:gd name="connsiteX56" fmla="*/ 849674 w 1005884"/>
                <a:gd name="connsiteY56" fmla="*/ 100965 h 996315"/>
                <a:gd name="connsiteX57" fmla="*/ 863009 w 1005884"/>
                <a:gd name="connsiteY57" fmla="*/ 102870 h 996315"/>
                <a:gd name="connsiteX58" fmla="*/ 874439 w 1005884"/>
                <a:gd name="connsiteY58" fmla="*/ 106680 h 996315"/>
                <a:gd name="connsiteX59" fmla="*/ 882059 w 1005884"/>
                <a:gd name="connsiteY59" fmla="*/ 108585 h 996315"/>
                <a:gd name="connsiteX60" fmla="*/ 908729 w 1005884"/>
                <a:gd name="connsiteY60" fmla="*/ 125730 h 996315"/>
                <a:gd name="connsiteX61" fmla="*/ 916349 w 1005884"/>
                <a:gd name="connsiteY61" fmla="*/ 135255 h 996315"/>
                <a:gd name="connsiteX62" fmla="*/ 931589 w 1005884"/>
                <a:gd name="connsiteY62" fmla="*/ 148590 h 996315"/>
                <a:gd name="connsiteX63" fmla="*/ 944924 w 1005884"/>
                <a:gd name="connsiteY63" fmla="*/ 169545 h 996315"/>
                <a:gd name="connsiteX64" fmla="*/ 946829 w 1005884"/>
                <a:gd name="connsiteY64" fmla="*/ 177165 h 996315"/>
                <a:gd name="connsiteX65" fmla="*/ 950639 w 1005884"/>
                <a:gd name="connsiteY65" fmla="*/ 184785 h 996315"/>
                <a:gd name="connsiteX66" fmla="*/ 954449 w 1005884"/>
                <a:gd name="connsiteY66" fmla="*/ 200025 h 996315"/>
                <a:gd name="connsiteX67" fmla="*/ 958259 w 1005884"/>
                <a:gd name="connsiteY67" fmla="*/ 207645 h 996315"/>
                <a:gd name="connsiteX68" fmla="*/ 962069 w 1005884"/>
                <a:gd name="connsiteY68" fmla="*/ 213360 h 996315"/>
                <a:gd name="connsiteX69" fmla="*/ 971594 w 1005884"/>
                <a:gd name="connsiteY69" fmla="*/ 230505 h 996315"/>
                <a:gd name="connsiteX70" fmla="*/ 977309 w 1005884"/>
                <a:gd name="connsiteY70" fmla="*/ 243840 h 996315"/>
                <a:gd name="connsiteX71" fmla="*/ 981119 w 1005884"/>
                <a:gd name="connsiteY71" fmla="*/ 255270 h 996315"/>
                <a:gd name="connsiteX72" fmla="*/ 986834 w 1005884"/>
                <a:gd name="connsiteY72" fmla="*/ 266700 h 996315"/>
                <a:gd name="connsiteX73" fmla="*/ 990644 w 1005884"/>
                <a:gd name="connsiteY73" fmla="*/ 272415 h 996315"/>
                <a:gd name="connsiteX74" fmla="*/ 992549 w 1005884"/>
                <a:gd name="connsiteY74" fmla="*/ 280035 h 996315"/>
                <a:gd name="connsiteX75" fmla="*/ 996359 w 1005884"/>
                <a:gd name="connsiteY75" fmla="*/ 289560 h 996315"/>
                <a:gd name="connsiteX76" fmla="*/ 998264 w 1005884"/>
                <a:gd name="connsiteY76" fmla="*/ 300990 h 996315"/>
                <a:gd name="connsiteX77" fmla="*/ 1002074 w 1005884"/>
                <a:gd name="connsiteY77" fmla="*/ 312420 h 996315"/>
                <a:gd name="connsiteX78" fmla="*/ 1005884 w 1005884"/>
                <a:gd name="connsiteY78" fmla="*/ 327660 h 996315"/>
                <a:gd name="connsiteX79" fmla="*/ 1002074 w 1005884"/>
                <a:gd name="connsiteY79" fmla="*/ 371475 h 996315"/>
                <a:gd name="connsiteX80" fmla="*/ 996359 w 1005884"/>
                <a:gd name="connsiteY80" fmla="*/ 384810 h 996315"/>
                <a:gd name="connsiteX81" fmla="*/ 994454 w 1005884"/>
                <a:gd name="connsiteY81" fmla="*/ 390525 h 996315"/>
                <a:gd name="connsiteX82" fmla="*/ 988739 w 1005884"/>
                <a:gd name="connsiteY82" fmla="*/ 394335 h 996315"/>
                <a:gd name="connsiteX83" fmla="*/ 984929 w 1005884"/>
                <a:gd name="connsiteY83" fmla="*/ 407670 h 996315"/>
                <a:gd name="connsiteX84" fmla="*/ 983024 w 1005884"/>
                <a:gd name="connsiteY84" fmla="*/ 436245 h 996315"/>
                <a:gd name="connsiteX85" fmla="*/ 981119 w 1005884"/>
                <a:gd name="connsiteY85" fmla="*/ 455295 h 996315"/>
                <a:gd name="connsiteX86" fmla="*/ 979214 w 1005884"/>
                <a:gd name="connsiteY86" fmla="*/ 497205 h 996315"/>
                <a:gd name="connsiteX87" fmla="*/ 977309 w 1005884"/>
                <a:gd name="connsiteY87" fmla="*/ 512445 h 996315"/>
                <a:gd name="connsiteX88" fmla="*/ 975404 w 1005884"/>
                <a:gd name="connsiteY88" fmla="*/ 535305 h 996315"/>
                <a:gd name="connsiteX89" fmla="*/ 977309 w 1005884"/>
                <a:gd name="connsiteY89" fmla="*/ 577215 h 996315"/>
                <a:gd name="connsiteX90" fmla="*/ 979214 w 1005884"/>
                <a:gd name="connsiteY90" fmla="*/ 586740 h 996315"/>
                <a:gd name="connsiteX91" fmla="*/ 977309 w 1005884"/>
                <a:gd name="connsiteY91" fmla="*/ 634365 h 996315"/>
                <a:gd name="connsiteX92" fmla="*/ 969689 w 1005884"/>
                <a:gd name="connsiteY92" fmla="*/ 645795 h 996315"/>
                <a:gd name="connsiteX93" fmla="*/ 965879 w 1005884"/>
                <a:gd name="connsiteY93" fmla="*/ 651510 h 996315"/>
                <a:gd name="connsiteX94" fmla="*/ 962069 w 1005884"/>
                <a:gd name="connsiteY94" fmla="*/ 657225 h 996315"/>
                <a:gd name="connsiteX95" fmla="*/ 950639 w 1005884"/>
                <a:gd name="connsiteY95" fmla="*/ 668655 h 996315"/>
                <a:gd name="connsiteX96" fmla="*/ 944924 w 1005884"/>
                <a:gd name="connsiteY96" fmla="*/ 674370 h 996315"/>
                <a:gd name="connsiteX97" fmla="*/ 933494 w 1005884"/>
                <a:gd name="connsiteY97" fmla="*/ 680085 h 996315"/>
                <a:gd name="connsiteX98" fmla="*/ 922064 w 1005884"/>
                <a:gd name="connsiteY98" fmla="*/ 687705 h 996315"/>
                <a:gd name="connsiteX99" fmla="*/ 916349 w 1005884"/>
                <a:gd name="connsiteY99" fmla="*/ 689610 h 996315"/>
                <a:gd name="connsiteX100" fmla="*/ 904919 w 1005884"/>
                <a:gd name="connsiteY100" fmla="*/ 697230 h 996315"/>
                <a:gd name="connsiteX101" fmla="*/ 895394 w 1005884"/>
                <a:gd name="connsiteY101" fmla="*/ 708660 h 996315"/>
                <a:gd name="connsiteX102" fmla="*/ 882059 w 1005884"/>
                <a:gd name="connsiteY102" fmla="*/ 725805 h 996315"/>
                <a:gd name="connsiteX103" fmla="*/ 876344 w 1005884"/>
                <a:gd name="connsiteY103" fmla="*/ 737235 h 996315"/>
                <a:gd name="connsiteX104" fmla="*/ 870629 w 1005884"/>
                <a:gd name="connsiteY104" fmla="*/ 742950 h 996315"/>
                <a:gd name="connsiteX105" fmla="*/ 864914 w 1005884"/>
                <a:gd name="connsiteY105" fmla="*/ 756285 h 996315"/>
                <a:gd name="connsiteX106" fmla="*/ 857294 w 1005884"/>
                <a:gd name="connsiteY106" fmla="*/ 769620 h 996315"/>
                <a:gd name="connsiteX107" fmla="*/ 853484 w 1005884"/>
                <a:gd name="connsiteY107" fmla="*/ 781050 h 996315"/>
                <a:gd name="connsiteX108" fmla="*/ 851579 w 1005884"/>
                <a:gd name="connsiteY108" fmla="*/ 786765 h 996315"/>
                <a:gd name="connsiteX109" fmla="*/ 849674 w 1005884"/>
                <a:gd name="connsiteY109" fmla="*/ 796290 h 996315"/>
                <a:gd name="connsiteX110" fmla="*/ 845864 w 1005884"/>
                <a:gd name="connsiteY110" fmla="*/ 803910 h 996315"/>
                <a:gd name="connsiteX111" fmla="*/ 843959 w 1005884"/>
                <a:gd name="connsiteY111" fmla="*/ 809625 h 996315"/>
                <a:gd name="connsiteX112" fmla="*/ 838244 w 1005884"/>
                <a:gd name="connsiteY112" fmla="*/ 828675 h 996315"/>
                <a:gd name="connsiteX113" fmla="*/ 832529 w 1005884"/>
                <a:gd name="connsiteY113" fmla="*/ 840105 h 996315"/>
                <a:gd name="connsiteX114" fmla="*/ 826814 w 1005884"/>
                <a:gd name="connsiteY114" fmla="*/ 859155 h 996315"/>
                <a:gd name="connsiteX115" fmla="*/ 819194 w 1005884"/>
                <a:gd name="connsiteY115" fmla="*/ 870585 h 996315"/>
                <a:gd name="connsiteX116" fmla="*/ 809669 w 1005884"/>
                <a:gd name="connsiteY116" fmla="*/ 885825 h 996315"/>
                <a:gd name="connsiteX117" fmla="*/ 807764 w 1005884"/>
                <a:gd name="connsiteY117" fmla="*/ 891540 h 996315"/>
                <a:gd name="connsiteX118" fmla="*/ 792524 w 1005884"/>
                <a:gd name="connsiteY118" fmla="*/ 908685 h 996315"/>
                <a:gd name="connsiteX119" fmla="*/ 781094 w 1005884"/>
                <a:gd name="connsiteY119" fmla="*/ 916305 h 996315"/>
                <a:gd name="connsiteX120" fmla="*/ 775379 w 1005884"/>
                <a:gd name="connsiteY120" fmla="*/ 920115 h 996315"/>
                <a:gd name="connsiteX121" fmla="*/ 763949 w 1005884"/>
                <a:gd name="connsiteY121" fmla="*/ 929640 h 996315"/>
                <a:gd name="connsiteX122" fmla="*/ 750614 w 1005884"/>
                <a:gd name="connsiteY122" fmla="*/ 935355 h 996315"/>
                <a:gd name="connsiteX123" fmla="*/ 727754 w 1005884"/>
                <a:gd name="connsiteY123" fmla="*/ 946785 h 996315"/>
                <a:gd name="connsiteX124" fmla="*/ 722039 w 1005884"/>
                <a:gd name="connsiteY124" fmla="*/ 948690 h 996315"/>
                <a:gd name="connsiteX125" fmla="*/ 693464 w 1005884"/>
                <a:gd name="connsiteY125" fmla="*/ 946785 h 996315"/>
                <a:gd name="connsiteX126" fmla="*/ 674414 w 1005884"/>
                <a:gd name="connsiteY126" fmla="*/ 941070 h 996315"/>
                <a:gd name="connsiteX127" fmla="*/ 664889 w 1005884"/>
                <a:gd name="connsiteY127" fmla="*/ 939165 h 996315"/>
                <a:gd name="connsiteX128" fmla="*/ 657269 w 1005884"/>
                <a:gd name="connsiteY128" fmla="*/ 935355 h 996315"/>
                <a:gd name="connsiteX129" fmla="*/ 651554 w 1005884"/>
                <a:gd name="connsiteY129" fmla="*/ 933450 h 996315"/>
                <a:gd name="connsiteX130" fmla="*/ 645839 w 1005884"/>
                <a:gd name="connsiteY130" fmla="*/ 929640 h 996315"/>
                <a:gd name="connsiteX131" fmla="*/ 638219 w 1005884"/>
                <a:gd name="connsiteY131" fmla="*/ 925830 h 996315"/>
                <a:gd name="connsiteX132" fmla="*/ 621074 w 1005884"/>
                <a:gd name="connsiteY132" fmla="*/ 916305 h 996315"/>
                <a:gd name="connsiteX133" fmla="*/ 615359 w 1005884"/>
                <a:gd name="connsiteY133" fmla="*/ 910590 h 996315"/>
                <a:gd name="connsiteX134" fmla="*/ 607739 w 1005884"/>
                <a:gd name="connsiteY134" fmla="*/ 908685 h 996315"/>
                <a:gd name="connsiteX135" fmla="*/ 602024 w 1005884"/>
                <a:gd name="connsiteY135" fmla="*/ 906780 h 996315"/>
                <a:gd name="connsiteX136" fmla="*/ 581069 w 1005884"/>
                <a:gd name="connsiteY136" fmla="*/ 895350 h 996315"/>
                <a:gd name="connsiteX137" fmla="*/ 571544 w 1005884"/>
                <a:gd name="connsiteY137" fmla="*/ 893445 h 996315"/>
                <a:gd name="connsiteX138" fmla="*/ 556304 w 1005884"/>
                <a:gd name="connsiteY138" fmla="*/ 889635 h 996315"/>
                <a:gd name="connsiteX139" fmla="*/ 512489 w 1005884"/>
                <a:gd name="connsiteY139" fmla="*/ 891540 h 996315"/>
                <a:gd name="connsiteX140" fmla="*/ 506774 w 1005884"/>
                <a:gd name="connsiteY140" fmla="*/ 893445 h 996315"/>
                <a:gd name="connsiteX141" fmla="*/ 495344 w 1005884"/>
                <a:gd name="connsiteY141" fmla="*/ 901065 h 996315"/>
                <a:gd name="connsiteX142" fmla="*/ 491534 w 1005884"/>
                <a:gd name="connsiteY142" fmla="*/ 906780 h 996315"/>
                <a:gd name="connsiteX143" fmla="*/ 485819 w 1005884"/>
                <a:gd name="connsiteY143" fmla="*/ 910590 h 996315"/>
                <a:gd name="connsiteX144" fmla="*/ 472484 w 1005884"/>
                <a:gd name="connsiteY144" fmla="*/ 925830 h 996315"/>
                <a:gd name="connsiteX145" fmla="*/ 468674 w 1005884"/>
                <a:gd name="connsiteY145" fmla="*/ 931545 h 996315"/>
                <a:gd name="connsiteX146" fmla="*/ 462959 w 1005884"/>
                <a:gd name="connsiteY146" fmla="*/ 935355 h 996315"/>
                <a:gd name="connsiteX147" fmla="*/ 451529 w 1005884"/>
                <a:gd name="connsiteY147" fmla="*/ 939165 h 996315"/>
                <a:gd name="connsiteX148" fmla="*/ 434384 w 1005884"/>
                <a:gd name="connsiteY148" fmla="*/ 942975 h 996315"/>
                <a:gd name="connsiteX149" fmla="*/ 428669 w 1005884"/>
                <a:gd name="connsiteY149" fmla="*/ 944880 h 996315"/>
                <a:gd name="connsiteX150" fmla="*/ 421049 w 1005884"/>
                <a:gd name="connsiteY150" fmla="*/ 946785 h 996315"/>
                <a:gd name="connsiteX151" fmla="*/ 407714 w 1005884"/>
                <a:gd name="connsiteY151" fmla="*/ 950595 h 996315"/>
                <a:gd name="connsiteX152" fmla="*/ 396284 w 1005884"/>
                <a:gd name="connsiteY152" fmla="*/ 952500 h 996315"/>
                <a:gd name="connsiteX153" fmla="*/ 382949 w 1005884"/>
                <a:gd name="connsiteY153" fmla="*/ 956310 h 996315"/>
                <a:gd name="connsiteX154" fmla="*/ 375329 w 1005884"/>
                <a:gd name="connsiteY154" fmla="*/ 958215 h 996315"/>
                <a:gd name="connsiteX155" fmla="*/ 367709 w 1005884"/>
                <a:gd name="connsiteY155" fmla="*/ 962025 h 996315"/>
                <a:gd name="connsiteX156" fmla="*/ 361994 w 1005884"/>
                <a:gd name="connsiteY156" fmla="*/ 963930 h 996315"/>
                <a:gd name="connsiteX157" fmla="*/ 348659 w 1005884"/>
                <a:gd name="connsiteY157" fmla="*/ 971550 h 996315"/>
                <a:gd name="connsiteX158" fmla="*/ 331514 w 1005884"/>
                <a:gd name="connsiteY158" fmla="*/ 982980 h 996315"/>
                <a:gd name="connsiteX159" fmla="*/ 325799 w 1005884"/>
                <a:gd name="connsiteY159" fmla="*/ 986790 h 996315"/>
                <a:gd name="connsiteX160" fmla="*/ 314369 w 1005884"/>
                <a:gd name="connsiteY160" fmla="*/ 990600 h 996315"/>
                <a:gd name="connsiteX161" fmla="*/ 302939 w 1005884"/>
                <a:gd name="connsiteY161" fmla="*/ 992505 h 996315"/>
                <a:gd name="connsiteX162" fmla="*/ 262934 w 1005884"/>
                <a:gd name="connsiteY162" fmla="*/ 996315 h 996315"/>
                <a:gd name="connsiteX163" fmla="*/ 232454 w 1005884"/>
                <a:gd name="connsiteY163" fmla="*/ 994410 h 996315"/>
                <a:gd name="connsiteX164" fmla="*/ 226739 w 1005884"/>
                <a:gd name="connsiteY164" fmla="*/ 992505 h 996315"/>
                <a:gd name="connsiteX165" fmla="*/ 221024 w 1005884"/>
                <a:gd name="connsiteY165" fmla="*/ 981075 h 996315"/>
                <a:gd name="connsiteX166" fmla="*/ 217214 w 1005884"/>
                <a:gd name="connsiteY166" fmla="*/ 975360 h 996315"/>
                <a:gd name="connsiteX167" fmla="*/ 213404 w 1005884"/>
                <a:gd name="connsiteY167" fmla="*/ 963930 h 996315"/>
                <a:gd name="connsiteX168" fmla="*/ 205784 w 1005884"/>
                <a:gd name="connsiteY168" fmla="*/ 946785 h 996315"/>
                <a:gd name="connsiteX169" fmla="*/ 200069 w 1005884"/>
                <a:gd name="connsiteY169" fmla="*/ 927735 h 996315"/>
                <a:gd name="connsiteX170" fmla="*/ 196259 w 1005884"/>
                <a:gd name="connsiteY170" fmla="*/ 922020 h 996315"/>
                <a:gd name="connsiteX171" fmla="*/ 184829 w 1005884"/>
                <a:gd name="connsiteY171" fmla="*/ 914400 h 996315"/>
                <a:gd name="connsiteX172" fmla="*/ 181019 w 1005884"/>
                <a:gd name="connsiteY172" fmla="*/ 908685 h 996315"/>
                <a:gd name="connsiteX173" fmla="*/ 175304 w 1005884"/>
                <a:gd name="connsiteY173" fmla="*/ 904875 h 996315"/>
                <a:gd name="connsiteX174" fmla="*/ 161969 w 1005884"/>
                <a:gd name="connsiteY174" fmla="*/ 899160 h 996315"/>
                <a:gd name="connsiteX175" fmla="*/ 150539 w 1005884"/>
                <a:gd name="connsiteY175" fmla="*/ 897255 h 996315"/>
                <a:gd name="connsiteX176" fmla="*/ 144824 w 1005884"/>
                <a:gd name="connsiteY176" fmla="*/ 895350 h 996315"/>
                <a:gd name="connsiteX177" fmla="*/ 137204 w 1005884"/>
                <a:gd name="connsiteY177" fmla="*/ 893445 h 996315"/>
                <a:gd name="connsiteX178" fmla="*/ 123869 w 1005884"/>
                <a:gd name="connsiteY178" fmla="*/ 887730 h 996315"/>
                <a:gd name="connsiteX179" fmla="*/ 118154 w 1005884"/>
                <a:gd name="connsiteY179" fmla="*/ 883920 h 996315"/>
                <a:gd name="connsiteX180" fmla="*/ 106724 w 1005884"/>
                <a:gd name="connsiteY180" fmla="*/ 878205 h 996315"/>
                <a:gd name="connsiteX181" fmla="*/ 101009 w 1005884"/>
                <a:gd name="connsiteY181" fmla="*/ 872490 h 996315"/>
                <a:gd name="connsiteX182" fmla="*/ 89579 w 1005884"/>
                <a:gd name="connsiteY182" fmla="*/ 864870 h 996315"/>
                <a:gd name="connsiteX183" fmla="*/ 87674 w 1005884"/>
                <a:gd name="connsiteY183" fmla="*/ 859155 h 996315"/>
                <a:gd name="connsiteX184" fmla="*/ 83864 w 1005884"/>
                <a:gd name="connsiteY184" fmla="*/ 853440 h 996315"/>
                <a:gd name="connsiteX185" fmla="*/ 81959 w 1005884"/>
                <a:gd name="connsiteY185" fmla="*/ 842010 h 996315"/>
                <a:gd name="connsiteX186" fmla="*/ 80054 w 1005884"/>
                <a:gd name="connsiteY186" fmla="*/ 836295 h 996315"/>
                <a:gd name="connsiteX187" fmla="*/ 78149 w 1005884"/>
                <a:gd name="connsiteY187" fmla="*/ 824865 h 996315"/>
                <a:gd name="connsiteX188" fmla="*/ 74339 w 1005884"/>
                <a:gd name="connsiteY188" fmla="*/ 781050 h 996315"/>
                <a:gd name="connsiteX189" fmla="*/ 72434 w 1005884"/>
                <a:gd name="connsiteY189" fmla="*/ 769620 h 996315"/>
                <a:gd name="connsiteX190" fmla="*/ 70529 w 1005884"/>
                <a:gd name="connsiteY190" fmla="*/ 748665 h 996315"/>
                <a:gd name="connsiteX191" fmla="*/ 68624 w 1005884"/>
                <a:gd name="connsiteY191" fmla="*/ 733425 h 996315"/>
                <a:gd name="connsiteX192" fmla="*/ 70529 w 1005884"/>
                <a:gd name="connsiteY192" fmla="*/ 693420 h 996315"/>
                <a:gd name="connsiteX193" fmla="*/ 72434 w 1005884"/>
                <a:gd name="connsiteY193" fmla="*/ 681990 h 996315"/>
                <a:gd name="connsiteX194" fmla="*/ 70529 w 1005884"/>
                <a:gd name="connsiteY194" fmla="*/ 622935 h 996315"/>
                <a:gd name="connsiteX195" fmla="*/ 66719 w 1005884"/>
                <a:gd name="connsiteY195" fmla="*/ 611505 h 996315"/>
                <a:gd name="connsiteX196" fmla="*/ 59099 w 1005884"/>
                <a:gd name="connsiteY196" fmla="*/ 601980 h 996315"/>
                <a:gd name="connsiteX197" fmla="*/ 51479 w 1005884"/>
                <a:gd name="connsiteY197" fmla="*/ 588645 h 996315"/>
                <a:gd name="connsiteX198" fmla="*/ 47669 w 1005884"/>
                <a:gd name="connsiteY198" fmla="*/ 582930 h 996315"/>
                <a:gd name="connsiteX199" fmla="*/ 41954 w 1005884"/>
                <a:gd name="connsiteY199" fmla="*/ 579120 h 996315"/>
                <a:gd name="connsiteX200" fmla="*/ 36239 w 1005884"/>
                <a:gd name="connsiteY200" fmla="*/ 571500 h 996315"/>
                <a:gd name="connsiteX201" fmla="*/ 24809 w 1005884"/>
                <a:gd name="connsiteY201" fmla="*/ 561975 h 996315"/>
                <a:gd name="connsiteX202" fmla="*/ 20999 w 1005884"/>
                <a:gd name="connsiteY202" fmla="*/ 556260 h 996315"/>
                <a:gd name="connsiteX203" fmla="*/ 9569 w 1005884"/>
                <a:gd name="connsiteY203" fmla="*/ 548640 h 996315"/>
                <a:gd name="connsiteX204" fmla="*/ 5759 w 1005884"/>
                <a:gd name="connsiteY204" fmla="*/ 542925 h 996315"/>
                <a:gd name="connsiteX205" fmla="*/ 44 w 1005884"/>
                <a:gd name="connsiteY205" fmla="*/ 539115 h 996315"/>
                <a:gd name="connsiteX206" fmla="*/ 3854 w 1005884"/>
                <a:gd name="connsiteY206" fmla="*/ 512445 h 996315"/>
                <a:gd name="connsiteX207" fmla="*/ 11474 w 1005884"/>
                <a:gd name="connsiteY207" fmla="*/ 501015 h 996315"/>
                <a:gd name="connsiteX208" fmla="*/ 17189 w 1005884"/>
                <a:gd name="connsiteY208" fmla="*/ 493395 h 996315"/>
                <a:gd name="connsiteX209" fmla="*/ 28619 w 1005884"/>
                <a:gd name="connsiteY209" fmla="*/ 481965 h 996315"/>
                <a:gd name="connsiteX210" fmla="*/ 43859 w 1005884"/>
                <a:gd name="connsiteY210" fmla="*/ 464820 h 996315"/>
                <a:gd name="connsiteX211" fmla="*/ 49574 w 1005884"/>
                <a:gd name="connsiteY211" fmla="*/ 459105 h 996315"/>
                <a:gd name="connsiteX212" fmla="*/ 55289 w 1005884"/>
                <a:gd name="connsiteY212" fmla="*/ 453390 h 996315"/>
                <a:gd name="connsiteX213" fmla="*/ 61004 w 1005884"/>
                <a:gd name="connsiteY213" fmla="*/ 449580 h 996315"/>
                <a:gd name="connsiteX214" fmla="*/ 68624 w 1005884"/>
                <a:gd name="connsiteY214" fmla="*/ 445770 h 996315"/>
                <a:gd name="connsiteX215" fmla="*/ 74339 w 1005884"/>
                <a:gd name="connsiteY215" fmla="*/ 440055 h 996315"/>
                <a:gd name="connsiteX216" fmla="*/ 80054 w 1005884"/>
                <a:gd name="connsiteY216" fmla="*/ 438150 h 996315"/>
                <a:gd name="connsiteX217" fmla="*/ 91484 w 1005884"/>
                <a:gd name="connsiteY217" fmla="*/ 430530 h 996315"/>
                <a:gd name="connsiteX218" fmla="*/ 101009 w 1005884"/>
                <a:gd name="connsiteY218" fmla="*/ 422910 h 996315"/>
                <a:gd name="connsiteX219" fmla="*/ 106724 w 1005884"/>
                <a:gd name="connsiteY219" fmla="*/ 417195 h 996315"/>
                <a:gd name="connsiteX220" fmla="*/ 135299 w 1005884"/>
                <a:gd name="connsiteY220" fmla="*/ 413385 h 996315"/>
                <a:gd name="connsiteX0" fmla="*/ 135299 w 1005884"/>
                <a:gd name="connsiteY0" fmla="*/ 412555 h 995485"/>
                <a:gd name="connsiteX1" fmla="*/ 137204 w 1005884"/>
                <a:gd name="connsiteY1" fmla="*/ 401125 h 995485"/>
                <a:gd name="connsiteX2" fmla="*/ 141014 w 1005884"/>
                <a:gd name="connsiteY2" fmla="*/ 380170 h 995485"/>
                <a:gd name="connsiteX3" fmla="*/ 142919 w 1005884"/>
                <a:gd name="connsiteY3" fmla="*/ 359215 h 995485"/>
                <a:gd name="connsiteX4" fmla="*/ 146729 w 1005884"/>
                <a:gd name="connsiteY4" fmla="*/ 347785 h 995485"/>
                <a:gd name="connsiteX5" fmla="*/ 148634 w 1005884"/>
                <a:gd name="connsiteY5" fmla="*/ 332545 h 995485"/>
                <a:gd name="connsiteX6" fmla="*/ 150539 w 1005884"/>
                <a:gd name="connsiteY6" fmla="*/ 319210 h 995485"/>
                <a:gd name="connsiteX7" fmla="*/ 152444 w 1005884"/>
                <a:gd name="connsiteY7" fmla="*/ 286825 h 995485"/>
                <a:gd name="connsiteX8" fmla="*/ 154349 w 1005884"/>
                <a:gd name="connsiteY8" fmla="*/ 204910 h 995485"/>
                <a:gd name="connsiteX9" fmla="*/ 165779 w 1005884"/>
                <a:gd name="connsiteY9" fmla="*/ 195385 h 995485"/>
                <a:gd name="connsiteX10" fmla="*/ 171494 w 1005884"/>
                <a:gd name="connsiteY10" fmla="*/ 189670 h 995485"/>
                <a:gd name="connsiteX11" fmla="*/ 196259 w 1005884"/>
                <a:gd name="connsiteY11" fmla="*/ 180145 h 995485"/>
                <a:gd name="connsiteX12" fmla="*/ 201974 w 1005884"/>
                <a:gd name="connsiteY12" fmla="*/ 176335 h 995485"/>
                <a:gd name="connsiteX13" fmla="*/ 217214 w 1005884"/>
                <a:gd name="connsiteY13" fmla="*/ 172525 h 995485"/>
                <a:gd name="connsiteX14" fmla="*/ 228644 w 1005884"/>
                <a:gd name="connsiteY14" fmla="*/ 164905 h 995485"/>
                <a:gd name="connsiteX15" fmla="*/ 238169 w 1005884"/>
                <a:gd name="connsiteY15" fmla="*/ 155380 h 995485"/>
                <a:gd name="connsiteX16" fmla="*/ 247694 w 1005884"/>
                <a:gd name="connsiteY16" fmla="*/ 145855 h 995485"/>
                <a:gd name="connsiteX17" fmla="*/ 251504 w 1005884"/>
                <a:gd name="connsiteY17" fmla="*/ 140140 h 995485"/>
                <a:gd name="connsiteX18" fmla="*/ 268649 w 1005884"/>
                <a:gd name="connsiteY18" fmla="*/ 124900 h 995485"/>
                <a:gd name="connsiteX19" fmla="*/ 272459 w 1005884"/>
                <a:gd name="connsiteY19" fmla="*/ 119185 h 995485"/>
                <a:gd name="connsiteX20" fmla="*/ 278174 w 1005884"/>
                <a:gd name="connsiteY20" fmla="*/ 117280 h 995485"/>
                <a:gd name="connsiteX21" fmla="*/ 283889 w 1005884"/>
                <a:gd name="connsiteY21" fmla="*/ 113470 h 995485"/>
                <a:gd name="connsiteX22" fmla="*/ 293414 w 1005884"/>
                <a:gd name="connsiteY22" fmla="*/ 105850 h 995485"/>
                <a:gd name="connsiteX23" fmla="*/ 304844 w 1005884"/>
                <a:gd name="connsiteY23" fmla="*/ 98230 h 995485"/>
                <a:gd name="connsiteX24" fmla="*/ 314369 w 1005884"/>
                <a:gd name="connsiteY24" fmla="*/ 96325 h 995485"/>
                <a:gd name="connsiteX25" fmla="*/ 327704 w 1005884"/>
                <a:gd name="connsiteY25" fmla="*/ 92515 h 995485"/>
                <a:gd name="connsiteX26" fmla="*/ 381044 w 1005884"/>
                <a:gd name="connsiteY26" fmla="*/ 90610 h 995485"/>
                <a:gd name="connsiteX27" fmla="*/ 388664 w 1005884"/>
                <a:gd name="connsiteY27" fmla="*/ 79180 h 995485"/>
                <a:gd name="connsiteX28" fmla="*/ 392474 w 1005884"/>
                <a:gd name="connsiteY28" fmla="*/ 67750 h 995485"/>
                <a:gd name="connsiteX29" fmla="*/ 394379 w 1005884"/>
                <a:gd name="connsiteY29" fmla="*/ 62035 h 995485"/>
                <a:gd name="connsiteX30" fmla="*/ 401999 w 1005884"/>
                <a:gd name="connsiteY30" fmla="*/ 42985 h 995485"/>
                <a:gd name="connsiteX31" fmla="*/ 407714 w 1005884"/>
                <a:gd name="connsiteY31" fmla="*/ 39175 h 995485"/>
                <a:gd name="connsiteX32" fmla="*/ 426764 w 1005884"/>
                <a:gd name="connsiteY32" fmla="*/ 22030 h 995485"/>
                <a:gd name="connsiteX33" fmla="*/ 436289 w 1005884"/>
                <a:gd name="connsiteY33" fmla="*/ 14410 h 995485"/>
                <a:gd name="connsiteX34" fmla="*/ 442004 w 1005884"/>
                <a:gd name="connsiteY34" fmla="*/ 10600 h 995485"/>
                <a:gd name="connsiteX35" fmla="*/ 474389 w 1005884"/>
                <a:gd name="connsiteY35" fmla="*/ 1075 h 995485"/>
                <a:gd name="connsiteX36" fmla="*/ 588689 w 1005884"/>
                <a:gd name="connsiteY36" fmla="*/ 1075 h 995485"/>
                <a:gd name="connsiteX37" fmla="*/ 605834 w 1005884"/>
                <a:gd name="connsiteY37" fmla="*/ 8695 h 995485"/>
                <a:gd name="connsiteX38" fmla="*/ 613454 w 1005884"/>
                <a:gd name="connsiteY38" fmla="*/ 14410 h 995485"/>
                <a:gd name="connsiteX39" fmla="*/ 619169 w 1005884"/>
                <a:gd name="connsiteY39" fmla="*/ 20125 h 995485"/>
                <a:gd name="connsiteX40" fmla="*/ 624884 w 1005884"/>
                <a:gd name="connsiteY40" fmla="*/ 22030 h 995485"/>
                <a:gd name="connsiteX41" fmla="*/ 632504 w 1005884"/>
                <a:gd name="connsiteY41" fmla="*/ 31555 h 995485"/>
                <a:gd name="connsiteX42" fmla="*/ 643934 w 1005884"/>
                <a:gd name="connsiteY42" fmla="*/ 42985 h 995485"/>
                <a:gd name="connsiteX43" fmla="*/ 651554 w 1005884"/>
                <a:gd name="connsiteY43" fmla="*/ 48700 h 995485"/>
                <a:gd name="connsiteX44" fmla="*/ 664889 w 1005884"/>
                <a:gd name="connsiteY44" fmla="*/ 62035 h 995485"/>
                <a:gd name="connsiteX45" fmla="*/ 672509 w 1005884"/>
                <a:gd name="connsiteY45" fmla="*/ 69655 h 995485"/>
                <a:gd name="connsiteX46" fmla="*/ 685844 w 1005884"/>
                <a:gd name="connsiteY46" fmla="*/ 79180 h 995485"/>
                <a:gd name="connsiteX47" fmla="*/ 693464 w 1005884"/>
                <a:gd name="connsiteY47" fmla="*/ 88705 h 995485"/>
                <a:gd name="connsiteX48" fmla="*/ 704894 w 1005884"/>
                <a:gd name="connsiteY48" fmla="*/ 96325 h 995485"/>
                <a:gd name="connsiteX49" fmla="*/ 708704 w 1005884"/>
                <a:gd name="connsiteY49" fmla="*/ 102040 h 995485"/>
                <a:gd name="connsiteX50" fmla="*/ 720134 w 1005884"/>
                <a:gd name="connsiteY50" fmla="*/ 105850 h 995485"/>
                <a:gd name="connsiteX51" fmla="*/ 750614 w 1005884"/>
                <a:gd name="connsiteY51" fmla="*/ 103945 h 995485"/>
                <a:gd name="connsiteX52" fmla="*/ 756329 w 1005884"/>
                <a:gd name="connsiteY52" fmla="*/ 102040 h 995485"/>
                <a:gd name="connsiteX53" fmla="*/ 763949 w 1005884"/>
                <a:gd name="connsiteY53" fmla="*/ 100135 h 995485"/>
                <a:gd name="connsiteX54" fmla="*/ 777284 w 1005884"/>
                <a:gd name="connsiteY54" fmla="*/ 98230 h 995485"/>
                <a:gd name="connsiteX55" fmla="*/ 849674 w 1005884"/>
                <a:gd name="connsiteY55" fmla="*/ 100135 h 995485"/>
                <a:gd name="connsiteX56" fmla="*/ 863009 w 1005884"/>
                <a:gd name="connsiteY56" fmla="*/ 102040 h 995485"/>
                <a:gd name="connsiteX57" fmla="*/ 874439 w 1005884"/>
                <a:gd name="connsiteY57" fmla="*/ 105850 h 995485"/>
                <a:gd name="connsiteX58" fmla="*/ 882059 w 1005884"/>
                <a:gd name="connsiteY58" fmla="*/ 107755 h 995485"/>
                <a:gd name="connsiteX59" fmla="*/ 908729 w 1005884"/>
                <a:gd name="connsiteY59" fmla="*/ 124900 h 995485"/>
                <a:gd name="connsiteX60" fmla="*/ 916349 w 1005884"/>
                <a:gd name="connsiteY60" fmla="*/ 134425 h 995485"/>
                <a:gd name="connsiteX61" fmla="*/ 931589 w 1005884"/>
                <a:gd name="connsiteY61" fmla="*/ 147760 h 995485"/>
                <a:gd name="connsiteX62" fmla="*/ 944924 w 1005884"/>
                <a:gd name="connsiteY62" fmla="*/ 168715 h 995485"/>
                <a:gd name="connsiteX63" fmla="*/ 946829 w 1005884"/>
                <a:gd name="connsiteY63" fmla="*/ 176335 h 995485"/>
                <a:gd name="connsiteX64" fmla="*/ 950639 w 1005884"/>
                <a:gd name="connsiteY64" fmla="*/ 183955 h 995485"/>
                <a:gd name="connsiteX65" fmla="*/ 954449 w 1005884"/>
                <a:gd name="connsiteY65" fmla="*/ 199195 h 995485"/>
                <a:gd name="connsiteX66" fmla="*/ 958259 w 1005884"/>
                <a:gd name="connsiteY66" fmla="*/ 206815 h 995485"/>
                <a:gd name="connsiteX67" fmla="*/ 962069 w 1005884"/>
                <a:gd name="connsiteY67" fmla="*/ 212530 h 995485"/>
                <a:gd name="connsiteX68" fmla="*/ 971594 w 1005884"/>
                <a:gd name="connsiteY68" fmla="*/ 229675 h 995485"/>
                <a:gd name="connsiteX69" fmla="*/ 977309 w 1005884"/>
                <a:gd name="connsiteY69" fmla="*/ 243010 h 995485"/>
                <a:gd name="connsiteX70" fmla="*/ 981119 w 1005884"/>
                <a:gd name="connsiteY70" fmla="*/ 254440 h 995485"/>
                <a:gd name="connsiteX71" fmla="*/ 986834 w 1005884"/>
                <a:gd name="connsiteY71" fmla="*/ 265870 h 995485"/>
                <a:gd name="connsiteX72" fmla="*/ 990644 w 1005884"/>
                <a:gd name="connsiteY72" fmla="*/ 271585 h 995485"/>
                <a:gd name="connsiteX73" fmla="*/ 992549 w 1005884"/>
                <a:gd name="connsiteY73" fmla="*/ 279205 h 995485"/>
                <a:gd name="connsiteX74" fmla="*/ 996359 w 1005884"/>
                <a:gd name="connsiteY74" fmla="*/ 288730 h 995485"/>
                <a:gd name="connsiteX75" fmla="*/ 998264 w 1005884"/>
                <a:gd name="connsiteY75" fmla="*/ 300160 h 995485"/>
                <a:gd name="connsiteX76" fmla="*/ 1002074 w 1005884"/>
                <a:gd name="connsiteY76" fmla="*/ 311590 h 995485"/>
                <a:gd name="connsiteX77" fmla="*/ 1005884 w 1005884"/>
                <a:gd name="connsiteY77" fmla="*/ 326830 h 995485"/>
                <a:gd name="connsiteX78" fmla="*/ 1002074 w 1005884"/>
                <a:gd name="connsiteY78" fmla="*/ 370645 h 995485"/>
                <a:gd name="connsiteX79" fmla="*/ 996359 w 1005884"/>
                <a:gd name="connsiteY79" fmla="*/ 383980 h 995485"/>
                <a:gd name="connsiteX80" fmla="*/ 994454 w 1005884"/>
                <a:gd name="connsiteY80" fmla="*/ 389695 h 995485"/>
                <a:gd name="connsiteX81" fmla="*/ 988739 w 1005884"/>
                <a:gd name="connsiteY81" fmla="*/ 393505 h 995485"/>
                <a:gd name="connsiteX82" fmla="*/ 984929 w 1005884"/>
                <a:gd name="connsiteY82" fmla="*/ 406840 h 995485"/>
                <a:gd name="connsiteX83" fmla="*/ 983024 w 1005884"/>
                <a:gd name="connsiteY83" fmla="*/ 435415 h 995485"/>
                <a:gd name="connsiteX84" fmla="*/ 981119 w 1005884"/>
                <a:gd name="connsiteY84" fmla="*/ 454465 h 995485"/>
                <a:gd name="connsiteX85" fmla="*/ 979214 w 1005884"/>
                <a:gd name="connsiteY85" fmla="*/ 496375 h 995485"/>
                <a:gd name="connsiteX86" fmla="*/ 977309 w 1005884"/>
                <a:gd name="connsiteY86" fmla="*/ 511615 h 995485"/>
                <a:gd name="connsiteX87" fmla="*/ 975404 w 1005884"/>
                <a:gd name="connsiteY87" fmla="*/ 534475 h 995485"/>
                <a:gd name="connsiteX88" fmla="*/ 977309 w 1005884"/>
                <a:gd name="connsiteY88" fmla="*/ 576385 h 995485"/>
                <a:gd name="connsiteX89" fmla="*/ 979214 w 1005884"/>
                <a:gd name="connsiteY89" fmla="*/ 585910 h 995485"/>
                <a:gd name="connsiteX90" fmla="*/ 977309 w 1005884"/>
                <a:gd name="connsiteY90" fmla="*/ 633535 h 995485"/>
                <a:gd name="connsiteX91" fmla="*/ 969689 w 1005884"/>
                <a:gd name="connsiteY91" fmla="*/ 644965 h 995485"/>
                <a:gd name="connsiteX92" fmla="*/ 965879 w 1005884"/>
                <a:gd name="connsiteY92" fmla="*/ 650680 h 995485"/>
                <a:gd name="connsiteX93" fmla="*/ 962069 w 1005884"/>
                <a:gd name="connsiteY93" fmla="*/ 656395 h 995485"/>
                <a:gd name="connsiteX94" fmla="*/ 950639 w 1005884"/>
                <a:gd name="connsiteY94" fmla="*/ 667825 h 995485"/>
                <a:gd name="connsiteX95" fmla="*/ 944924 w 1005884"/>
                <a:gd name="connsiteY95" fmla="*/ 673540 h 995485"/>
                <a:gd name="connsiteX96" fmla="*/ 933494 w 1005884"/>
                <a:gd name="connsiteY96" fmla="*/ 679255 h 995485"/>
                <a:gd name="connsiteX97" fmla="*/ 922064 w 1005884"/>
                <a:gd name="connsiteY97" fmla="*/ 686875 h 995485"/>
                <a:gd name="connsiteX98" fmla="*/ 916349 w 1005884"/>
                <a:gd name="connsiteY98" fmla="*/ 688780 h 995485"/>
                <a:gd name="connsiteX99" fmla="*/ 904919 w 1005884"/>
                <a:gd name="connsiteY99" fmla="*/ 696400 h 995485"/>
                <a:gd name="connsiteX100" fmla="*/ 895394 w 1005884"/>
                <a:gd name="connsiteY100" fmla="*/ 707830 h 995485"/>
                <a:gd name="connsiteX101" fmla="*/ 882059 w 1005884"/>
                <a:gd name="connsiteY101" fmla="*/ 724975 h 995485"/>
                <a:gd name="connsiteX102" fmla="*/ 876344 w 1005884"/>
                <a:gd name="connsiteY102" fmla="*/ 736405 h 995485"/>
                <a:gd name="connsiteX103" fmla="*/ 870629 w 1005884"/>
                <a:gd name="connsiteY103" fmla="*/ 742120 h 995485"/>
                <a:gd name="connsiteX104" fmla="*/ 864914 w 1005884"/>
                <a:gd name="connsiteY104" fmla="*/ 755455 h 995485"/>
                <a:gd name="connsiteX105" fmla="*/ 857294 w 1005884"/>
                <a:gd name="connsiteY105" fmla="*/ 768790 h 995485"/>
                <a:gd name="connsiteX106" fmla="*/ 853484 w 1005884"/>
                <a:gd name="connsiteY106" fmla="*/ 780220 h 995485"/>
                <a:gd name="connsiteX107" fmla="*/ 851579 w 1005884"/>
                <a:gd name="connsiteY107" fmla="*/ 785935 h 995485"/>
                <a:gd name="connsiteX108" fmla="*/ 849674 w 1005884"/>
                <a:gd name="connsiteY108" fmla="*/ 795460 h 995485"/>
                <a:gd name="connsiteX109" fmla="*/ 845864 w 1005884"/>
                <a:gd name="connsiteY109" fmla="*/ 803080 h 995485"/>
                <a:gd name="connsiteX110" fmla="*/ 843959 w 1005884"/>
                <a:gd name="connsiteY110" fmla="*/ 808795 h 995485"/>
                <a:gd name="connsiteX111" fmla="*/ 838244 w 1005884"/>
                <a:gd name="connsiteY111" fmla="*/ 827845 h 995485"/>
                <a:gd name="connsiteX112" fmla="*/ 832529 w 1005884"/>
                <a:gd name="connsiteY112" fmla="*/ 839275 h 995485"/>
                <a:gd name="connsiteX113" fmla="*/ 826814 w 1005884"/>
                <a:gd name="connsiteY113" fmla="*/ 858325 h 995485"/>
                <a:gd name="connsiteX114" fmla="*/ 819194 w 1005884"/>
                <a:gd name="connsiteY114" fmla="*/ 869755 h 995485"/>
                <a:gd name="connsiteX115" fmla="*/ 809669 w 1005884"/>
                <a:gd name="connsiteY115" fmla="*/ 884995 h 995485"/>
                <a:gd name="connsiteX116" fmla="*/ 807764 w 1005884"/>
                <a:gd name="connsiteY116" fmla="*/ 890710 h 995485"/>
                <a:gd name="connsiteX117" fmla="*/ 792524 w 1005884"/>
                <a:gd name="connsiteY117" fmla="*/ 907855 h 995485"/>
                <a:gd name="connsiteX118" fmla="*/ 781094 w 1005884"/>
                <a:gd name="connsiteY118" fmla="*/ 915475 h 995485"/>
                <a:gd name="connsiteX119" fmla="*/ 775379 w 1005884"/>
                <a:gd name="connsiteY119" fmla="*/ 919285 h 995485"/>
                <a:gd name="connsiteX120" fmla="*/ 763949 w 1005884"/>
                <a:gd name="connsiteY120" fmla="*/ 928810 h 995485"/>
                <a:gd name="connsiteX121" fmla="*/ 750614 w 1005884"/>
                <a:gd name="connsiteY121" fmla="*/ 934525 h 995485"/>
                <a:gd name="connsiteX122" fmla="*/ 727754 w 1005884"/>
                <a:gd name="connsiteY122" fmla="*/ 945955 h 995485"/>
                <a:gd name="connsiteX123" fmla="*/ 722039 w 1005884"/>
                <a:gd name="connsiteY123" fmla="*/ 947860 h 995485"/>
                <a:gd name="connsiteX124" fmla="*/ 693464 w 1005884"/>
                <a:gd name="connsiteY124" fmla="*/ 945955 h 995485"/>
                <a:gd name="connsiteX125" fmla="*/ 674414 w 1005884"/>
                <a:gd name="connsiteY125" fmla="*/ 940240 h 995485"/>
                <a:gd name="connsiteX126" fmla="*/ 664889 w 1005884"/>
                <a:gd name="connsiteY126" fmla="*/ 938335 h 995485"/>
                <a:gd name="connsiteX127" fmla="*/ 657269 w 1005884"/>
                <a:gd name="connsiteY127" fmla="*/ 934525 h 995485"/>
                <a:gd name="connsiteX128" fmla="*/ 651554 w 1005884"/>
                <a:gd name="connsiteY128" fmla="*/ 932620 h 995485"/>
                <a:gd name="connsiteX129" fmla="*/ 645839 w 1005884"/>
                <a:gd name="connsiteY129" fmla="*/ 928810 h 995485"/>
                <a:gd name="connsiteX130" fmla="*/ 638219 w 1005884"/>
                <a:gd name="connsiteY130" fmla="*/ 925000 h 995485"/>
                <a:gd name="connsiteX131" fmla="*/ 621074 w 1005884"/>
                <a:gd name="connsiteY131" fmla="*/ 915475 h 995485"/>
                <a:gd name="connsiteX132" fmla="*/ 615359 w 1005884"/>
                <a:gd name="connsiteY132" fmla="*/ 909760 h 995485"/>
                <a:gd name="connsiteX133" fmla="*/ 607739 w 1005884"/>
                <a:gd name="connsiteY133" fmla="*/ 907855 h 995485"/>
                <a:gd name="connsiteX134" fmla="*/ 602024 w 1005884"/>
                <a:gd name="connsiteY134" fmla="*/ 905950 h 995485"/>
                <a:gd name="connsiteX135" fmla="*/ 581069 w 1005884"/>
                <a:gd name="connsiteY135" fmla="*/ 894520 h 995485"/>
                <a:gd name="connsiteX136" fmla="*/ 571544 w 1005884"/>
                <a:gd name="connsiteY136" fmla="*/ 892615 h 995485"/>
                <a:gd name="connsiteX137" fmla="*/ 556304 w 1005884"/>
                <a:gd name="connsiteY137" fmla="*/ 888805 h 995485"/>
                <a:gd name="connsiteX138" fmla="*/ 512489 w 1005884"/>
                <a:gd name="connsiteY138" fmla="*/ 890710 h 995485"/>
                <a:gd name="connsiteX139" fmla="*/ 506774 w 1005884"/>
                <a:gd name="connsiteY139" fmla="*/ 892615 h 995485"/>
                <a:gd name="connsiteX140" fmla="*/ 495344 w 1005884"/>
                <a:gd name="connsiteY140" fmla="*/ 900235 h 995485"/>
                <a:gd name="connsiteX141" fmla="*/ 491534 w 1005884"/>
                <a:gd name="connsiteY141" fmla="*/ 905950 h 995485"/>
                <a:gd name="connsiteX142" fmla="*/ 485819 w 1005884"/>
                <a:gd name="connsiteY142" fmla="*/ 909760 h 995485"/>
                <a:gd name="connsiteX143" fmla="*/ 472484 w 1005884"/>
                <a:gd name="connsiteY143" fmla="*/ 925000 h 995485"/>
                <a:gd name="connsiteX144" fmla="*/ 468674 w 1005884"/>
                <a:gd name="connsiteY144" fmla="*/ 930715 h 995485"/>
                <a:gd name="connsiteX145" fmla="*/ 462959 w 1005884"/>
                <a:gd name="connsiteY145" fmla="*/ 934525 h 995485"/>
                <a:gd name="connsiteX146" fmla="*/ 451529 w 1005884"/>
                <a:gd name="connsiteY146" fmla="*/ 938335 h 995485"/>
                <a:gd name="connsiteX147" fmla="*/ 434384 w 1005884"/>
                <a:gd name="connsiteY147" fmla="*/ 942145 h 995485"/>
                <a:gd name="connsiteX148" fmla="*/ 428669 w 1005884"/>
                <a:gd name="connsiteY148" fmla="*/ 944050 h 995485"/>
                <a:gd name="connsiteX149" fmla="*/ 421049 w 1005884"/>
                <a:gd name="connsiteY149" fmla="*/ 945955 h 995485"/>
                <a:gd name="connsiteX150" fmla="*/ 407714 w 1005884"/>
                <a:gd name="connsiteY150" fmla="*/ 949765 h 995485"/>
                <a:gd name="connsiteX151" fmla="*/ 396284 w 1005884"/>
                <a:gd name="connsiteY151" fmla="*/ 951670 h 995485"/>
                <a:gd name="connsiteX152" fmla="*/ 382949 w 1005884"/>
                <a:gd name="connsiteY152" fmla="*/ 955480 h 995485"/>
                <a:gd name="connsiteX153" fmla="*/ 375329 w 1005884"/>
                <a:gd name="connsiteY153" fmla="*/ 957385 h 995485"/>
                <a:gd name="connsiteX154" fmla="*/ 367709 w 1005884"/>
                <a:gd name="connsiteY154" fmla="*/ 961195 h 995485"/>
                <a:gd name="connsiteX155" fmla="*/ 361994 w 1005884"/>
                <a:gd name="connsiteY155" fmla="*/ 963100 h 995485"/>
                <a:gd name="connsiteX156" fmla="*/ 348659 w 1005884"/>
                <a:gd name="connsiteY156" fmla="*/ 970720 h 995485"/>
                <a:gd name="connsiteX157" fmla="*/ 331514 w 1005884"/>
                <a:gd name="connsiteY157" fmla="*/ 982150 h 995485"/>
                <a:gd name="connsiteX158" fmla="*/ 325799 w 1005884"/>
                <a:gd name="connsiteY158" fmla="*/ 985960 h 995485"/>
                <a:gd name="connsiteX159" fmla="*/ 314369 w 1005884"/>
                <a:gd name="connsiteY159" fmla="*/ 989770 h 995485"/>
                <a:gd name="connsiteX160" fmla="*/ 302939 w 1005884"/>
                <a:gd name="connsiteY160" fmla="*/ 991675 h 995485"/>
                <a:gd name="connsiteX161" fmla="*/ 262934 w 1005884"/>
                <a:gd name="connsiteY161" fmla="*/ 995485 h 995485"/>
                <a:gd name="connsiteX162" fmla="*/ 232454 w 1005884"/>
                <a:gd name="connsiteY162" fmla="*/ 993580 h 995485"/>
                <a:gd name="connsiteX163" fmla="*/ 226739 w 1005884"/>
                <a:gd name="connsiteY163" fmla="*/ 991675 h 995485"/>
                <a:gd name="connsiteX164" fmla="*/ 221024 w 1005884"/>
                <a:gd name="connsiteY164" fmla="*/ 980245 h 995485"/>
                <a:gd name="connsiteX165" fmla="*/ 217214 w 1005884"/>
                <a:gd name="connsiteY165" fmla="*/ 974530 h 995485"/>
                <a:gd name="connsiteX166" fmla="*/ 213404 w 1005884"/>
                <a:gd name="connsiteY166" fmla="*/ 963100 h 995485"/>
                <a:gd name="connsiteX167" fmla="*/ 205784 w 1005884"/>
                <a:gd name="connsiteY167" fmla="*/ 945955 h 995485"/>
                <a:gd name="connsiteX168" fmla="*/ 200069 w 1005884"/>
                <a:gd name="connsiteY168" fmla="*/ 926905 h 995485"/>
                <a:gd name="connsiteX169" fmla="*/ 196259 w 1005884"/>
                <a:gd name="connsiteY169" fmla="*/ 921190 h 995485"/>
                <a:gd name="connsiteX170" fmla="*/ 184829 w 1005884"/>
                <a:gd name="connsiteY170" fmla="*/ 913570 h 995485"/>
                <a:gd name="connsiteX171" fmla="*/ 181019 w 1005884"/>
                <a:gd name="connsiteY171" fmla="*/ 907855 h 995485"/>
                <a:gd name="connsiteX172" fmla="*/ 175304 w 1005884"/>
                <a:gd name="connsiteY172" fmla="*/ 904045 h 995485"/>
                <a:gd name="connsiteX173" fmla="*/ 161969 w 1005884"/>
                <a:gd name="connsiteY173" fmla="*/ 898330 h 995485"/>
                <a:gd name="connsiteX174" fmla="*/ 150539 w 1005884"/>
                <a:gd name="connsiteY174" fmla="*/ 896425 h 995485"/>
                <a:gd name="connsiteX175" fmla="*/ 144824 w 1005884"/>
                <a:gd name="connsiteY175" fmla="*/ 894520 h 995485"/>
                <a:gd name="connsiteX176" fmla="*/ 137204 w 1005884"/>
                <a:gd name="connsiteY176" fmla="*/ 892615 h 995485"/>
                <a:gd name="connsiteX177" fmla="*/ 123869 w 1005884"/>
                <a:gd name="connsiteY177" fmla="*/ 886900 h 995485"/>
                <a:gd name="connsiteX178" fmla="*/ 118154 w 1005884"/>
                <a:gd name="connsiteY178" fmla="*/ 883090 h 995485"/>
                <a:gd name="connsiteX179" fmla="*/ 106724 w 1005884"/>
                <a:gd name="connsiteY179" fmla="*/ 877375 h 995485"/>
                <a:gd name="connsiteX180" fmla="*/ 101009 w 1005884"/>
                <a:gd name="connsiteY180" fmla="*/ 871660 h 995485"/>
                <a:gd name="connsiteX181" fmla="*/ 89579 w 1005884"/>
                <a:gd name="connsiteY181" fmla="*/ 864040 h 995485"/>
                <a:gd name="connsiteX182" fmla="*/ 87674 w 1005884"/>
                <a:gd name="connsiteY182" fmla="*/ 858325 h 995485"/>
                <a:gd name="connsiteX183" fmla="*/ 83864 w 1005884"/>
                <a:gd name="connsiteY183" fmla="*/ 852610 h 995485"/>
                <a:gd name="connsiteX184" fmla="*/ 81959 w 1005884"/>
                <a:gd name="connsiteY184" fmla="*/ 841180 h 995485"/>
                <a:gd name="connsiteX185" fmla="*/ 80054 w 1005884"/>
                <a:gd name="connsiteY185" fmla="*/ 835465 h 995485"/>
                <a:gd name="connsiteX186" fmla="*/ 78149 w 1005884"/>
                <a:gd name="connsiteY186" fmla="*/ 824035 h 995485"/>
                <a:gd name="connsiteX187" fmla="*/ 74339 w 1005884"/>
                <a:gd name="connsiteY187" fmla="*/ 780220 h 995485"/>
                <a:gd name="connsiteX188" fmla="*/ 72434 w 1005884"/>
                <a:gd name="connsiteY188" fmla="*/ 768790 h 995485"/>
                <a:gd name="connsiteX189" fmla="*/ 70529 w 1005884"/>
                <a:gd name="connsiteY189" fmla="*/ 747835 h 995485"/>
                <a:gd name="connsiteX190" fmla="*/ 68624 w 1005884"/>
                <a:gd name="connsiteY190" fmla="*/ 732595 h 995485"/>
                <a:gd name="connsiteX191" fmla="*/ 70529 w 1005884"/>
                <a:gd name="connsiteY191" fmla="*/ 692590 h 995485"/>
                <a:gd name="connsiteX192" fmla="*/ 72434 w 1005884"/>
                <a:gd name="connsiteY192" fmla="*/ 681160 h 995485"/>
                <a:gd name="connsiteX193" fmla="*/ 70529 w 1005884"/>
                <a:gd name="connsiteY193" fmla="*/ 622105 h 995485"/>
                <a:gd name="connsiteX194" fmla="*/ 66719 w 1005884"/>
                <a:gd name="connsiteY194" fmla="*/ 610675 h 995485"/>
                <a:gd name="connsiteX195" fmla="*/ 59099 w 1005884"/>
                <a:gd name="connsiteY195" fmla="*/ 601150 h 995485"/>
                <a:gd name="connsiteX196" fmla="*/ 51479 w 1005884"/>
                <a:gd name="connsiteY196" fmla="*/ 587815 h 995485"/>
                <a:gd name="connsiteX197" fmla="*/ 47669 w 1005884"/>
                <a:gd name="connsiteY197" fmla="*/ 582100 h 995485"/>
                <a:gd name="connsiteX198" fmla="*/ 41954 w 1005884"/>
                <a:gd name="connsiteY198" fmla="*/ 578290 h 995485"/>
                <a:gd name="connsiteX199" fmla="*/ 36239 w 1005884"/>
                <a:gd name="connsiteY199" fmla="*/ 570670 h 995485"/>
                <a:gd name="connsiteX200" fmla="*/ 24809 w 1005884"/>
                <a:gd name="connsiteY200" fmla="*/ 561145 h 995485"/>
                <a:gd name="connsiteX201" fmla="*/ 20999 w 1005884"/>
                <a:gd name="connsiteY201" fmla="*/ 555430 h 995485"/>
                <a:gd name="connsiteX202" fmla="*/ 9569 w 1005884"/>
                <a:gd name="connsiteY202" fmla="*/ 547810 h 995485"/>
                <a:gd name="connsiteX203" fmla="*/ 5759 w 1005884"/>
                <a:gd name="connsiteY203" fmla="*/ 542095 h 995485"/>
                <a:gd name="connsiteX204" fmla="*/ 44 w 1005884"/>
                <a:gd name="connsiteY204" fmla="*/ 538285 h 995485"/>
                <a:gd name="connsiteX205" fmla="*/ 3854 w 1005884"/>
                <a:gd name="connsiteY205" fmla="*/ 511615 h 995485"/>
                <a:gd name="connsiteX206" fmla="*/ 11474 w 1005884"/>
                <a:gd name="connsiteY206" fmla="*/ 500185 h 995485"/>
                <a:gd name="connsiteX207" fmla="*/ 17189 w 1005884"/>
                <a:gd name="connsiteY207" fmla="*/ 492565 h 995485"/>
                <a:gd name="connsiteX208" fmla="*/ 28619 w 1005884"/>
                <a:gd name="connsiteY208" fmla="*/ 481135 h 995485"/>
                <a:gd name="connsiteX209" fmla="*/ 43859 w 1005884"/>
                <a:gd name="connsiteY209" fmla="*/ 463990 h 995485"/>
                <a:gd name="connsiteX210" fmla="*/ 49574 w 1005884"/>
                <a:gd name="connsiteY210" fmla="*/ 458275 h 995485"/>
                <a:gd name="connsiteX211" fmla="*/ 55289 w 1005884"/>
                <a:gd name="connsiteY211" fmla="*/ 452560 h 995485"/>
                <a:gd name="connsiteX212" fmla="*/ 61004 w 1005884"/>
                <a:gd name="connsiteY212" fmla="*/ 448750 h 995485"/>
                <a:gd name="connsiteX213" fmla="*/ 68624 w 1005884"/>
                <a:gd name="connsiteY213" fmla="*/ 444940 h 995485"/>
                <a:gd name="connsiteX214" fmla="*/ 74339 w 1005884"/>
                <a:gd name="connsiteY214" fmla="*/ 439225 h 995485"/>
                <a:gd name="connsiteX215" fmla="*/ 80054 w 1005884"/>
                <a:gd name="connsiteY215" fmla="*/ 437320 h 995485"/>
                <a:gd name="connsiteX216" fmla="*/ 91484 w 1005884"/>
                <a:gd name="connsiteY216" fmla="*/ 429700 h 995485"/>
                <a:gd name="connsiteX217" fmla="*/ 101009 w 1005884"/>
                <a:gd name="connsiteY217" fmla="*/ 422080 h 995485"/>
                <a:gd name="connsiteX218" fmla="*/ 106724 w 1005884"/>
                <a:gd name="connsiteY218" fmla="*/ 416365 h 995485"/>
                <a:gd name="connsiteX219" fmla="*/ 135299 w 1005884"/>
                <a:gd name="connsiteY219" fmla="*/ 412555 h 995485"/>
                <a:gd name="connsiteX0" fmla="*/ 135299 w 1005884"/>
                <a:gd name="connsiteY0" fmla="*/ 412555 h 995485"/>
                <a:gd name="connsiteX1" fmla="*/ 137204 w 1005884"/>
                <a:gd name="connsiteY1" fmla="*/ 401125 h 995485"/>
                <a:gd name="connsiteX2" fmla="*/ 141014 w 1005884"/>
                <a:gd name="connsiteY2" fmla="*/ 380170 h 995485"/>
                <a:gd name="connsiteX3" fmla="*/ 142919 w 1005884"/>
                <a:gd name="connsiteY3" fmla="*/ 359215 h 995485"/>
                <a:gd name="connsiteX4" fmla="*/ 146729 w 1005884"/>
                <a:gd name="connsiteY4" fmla="*/ 347785 h 995485"/>
                <a:gd name="connsiteX5" fmla="*/ 148634 w 1005884"/>
                <a:gd name="connsiteY5" fmla="*/ 332545 h 995485"/>
                <a:gd name="connsiteX6" fmla="*/ 150539 w 1005884"/>
                <a:gd name="connsiteY6" fmla="*/ 319210 h 995485"/>
                <a:gd name="connsiteX7" fmla="*/ 152444 w 1005884"/>
                <a:gd name="connsiteY7" fmla="*/ 286825 h 995485"/>
                <a:gd name="connsiteX8" fmla="*/ 154349 w 1005884"/>
                <a:gd name="connsiteY8" fmla="*/ 204910 h 995485"/>
                <a:gd name="connsiteX9" fmla="*/ 165779 w 1005884"/>
                <a:gd name="connsiteY9" fmla="*/ 195385 h 995485"/>
                <a:gd name="connsiteX10" fmla="*/ 171494 w 1005884"/>
                <a:gd name="connsiteY10" fmla="*/ 189670 h 995485"/>
                <a:gd name="connsiteX11" fmla="*/ 196259 w 1005884"/>
                <a:gd name="connsiteY11" fmla="*/ 180145 h 995485"/>
                <a:gd name="connsiteX12" fmla="*/ 201974 w 1005884"/>
                <a:gd name="connsiteY12" fmla="*/ 176335 h 995485"/>
                <a:gd name="connsiteX13" fmla="*/ 217214 w 1005884"/>
                <a:gd name="connsiteY13" fmla="*/ 172525 h 995485"/>
                <a:gd name="connsiteX14" fmla="*/ 228644 w 1005884"/>
                <a:gd name="connsiteY14" fmla="*/ 164905 h 995485"/>
                <a:gd name="connsiteX15" fmla="*/ 238169 w 1005884"/>
                <a:gd name="connsiteY15" fmla="*/ 155380 h 995485"/>
                <a:gd name="connsiteX16" fmla="*/ 247694 w 1005884"/>
                <a:gd name="connsiteY16" fmla="*/ 145855 h 995485"/>
                <a:gd name="connsiteX17" fmla="*/ 251504 w 1005884"/>
                <a:gd name="connsiteY17" fmla="*/ 140140 h 995485"/>
                <a:gd name="connsiteX18" fmla="*/ 268649 w 1005884"/>
                <a:gd name="connsiteY18" fmla="*/ 124900 h 995485"/>
                <a:gd name="connsiteX19" fmla="*/ 272459 w 1005884"/>
                <a:gd name="connsiteY19" fmla="*/ 119185 h 995485"/>
                <a:gd name="connsiteX20" fmla="*/ 278174 w 1005884"/>
                <a:gd name="connsiteY20" fmla="*/ 117280 h 995485"/>
                <a:gd name="connsiteX21" fmla="*/ 283889 w 1005884"/>
                <a:gd name="connsiteY21" fmla="*/ 113470 h 995485"/>
                <a:gd name="connsiteX22" fmla="*/ 293414 w 1005884"/>
                <a:gd name="connsiteY22" fmla="*/ 105850 h 995485"/>
                <a:gd name="connsiteX23" fmla="*/ 304844 w 1005884"/>
                <a:gd name="connsiteY23" fmla="*/ 98230 h 995485"/>
                <a:gd name="connsiteX24" fmla="*/ 314369 w 1005884"/>
                <a:gd name="connsiteY24" fmla="*/ 96325 h 995485"/>
                <a:gd name="connsiteX25" fmla="*/ 327704 w 1005884"/>
                <a:gd name="connsiteY25" fmla="*/ 92515 h 995485"/>
                <a:gd name="connsiteX26" fmla="*/ 381044 w 1005884"/>
                <a:gd name="connsiteY26" fmla="*/ 90610 h 995485"/>
                <a:gd name="connsiteX27" fmla="*/ 388664 w 1005884"/>
                <a:gd name="connsiteY27" fmla="*/ 79180 h 995485"/>
                <a:gd name="connsiteX28" fmla="*/ 392474 w 1005884"/>
                <a:gd name="connsiteY28" fmla="*/ 67750 h 995485"/>
                <a:gd name="connsiteX29" fmla="*/ 394379 w 1005884"/>
                <a:gd name="connsiteY29" fmla="*/ 62035 h 995485"/>
                <a:gd name="connsiteX30" fmla="*/ 401999 w 1005884"/>
                <a:gd name="connsiteY30" fmla="*/ 42985 h 995485"/>
                <a:gd name="connsiteX31" fmla="*/ 407714 w 1005884"/>
                <a:gd name="connsiteY31" fmla="*/ 39175 h 995485"/>
                <a:gd name="connsiteX32" fmla="*/ 426764 w 1005884"/>
                <a:gd name="connsiteY32" fmla="*/ 22030 h 995485"/>
                <a:gd name="connsiteX33" fmla="*/ 436289 w 1005884"/>
                <a:gd name="connsiteY33" fmla="*/ 14410 h 995485"/>
                <a:gd name="connsiteX34" fmla="*/ 442004 w 1005884"/>
                <a:gd name="connsiteY34" fmla="*/ 10600 h 995485"/>
                <a:gd name="connsiteX35" fmla="*/ 474389 w 1005884"/>
                <a:gd name="connsiteY35" fmla="*/ 1075 h 995485"/>
                <a:gd name="connsiteX36" fmla="*/ 588689 w 1005884"/>
                <a:gd name="connsiteY36" fmla="*/ 1075 h 995485"/>
                <a:gd name="connsiteX37" fmla="*/ 605834 w 1005884"/>
                <a:gd name="connsiteY37" fmla="*/ 8695 h 995485"/>
                <a:gd name="connsiteX38" fmla="*/ 613454 w 1005884"/>
                <a:gd name="connsiteY38" fmla="*/ 14410 h 995485"/>
                <a:gd name="connsiteX39" fmla="*/ 619169 w 1005884"/>
                <a:gd name="connsiteY39" fmla="*/ 20125 h 995485"/>
                <a:gd name="connsiteX40" fmla="*/ 632504 w 1005884"/>
                <a:gd name="connsiteY40" fmla="*/ 31555 h 995485"/>
                <a:gd name="connsiteX41" fmla="*/ 643934 w 1005884"/>
                <a:gd name="connsiteY41" fmla="*/ 42985 h 995485"/>
                <a:gd name="connsiteX42" fmla="*/ 651554 w 1005884"/>
                <a:gd name="connsiteY42" fmla="*/ 48700 h 995485"/>
                <a:gd name="connsiteX43" fmla="*/ 664889 w 1005884"/>
                <a:gd name="connsiteY43" fmla="*/ 62035 h 995485"/>
                <a:gd name="connsiteX44" fmla="*/ 672509 w 1005884"/>
                <a:gd name="connsiteY44" fmla="*/ 69655 h 995485"/>
                <a:gd name="connsiteX45" fmla="*/ 685844 w 1005884"/>
                <a:gd name="connsiteY45" fmla="*/ 79180 h 995485"/>
                <a:gd name="connsiteX46" fmla="*/ 693464 w 1005884"/>
                <a:gd name="connsiteY46" fmla="*/ 88705 h 995485"/>
                <a:gd name="connsiteX47" fmla="*/ 704894 w 1005884"/>
                <a:gd name="connsiteY47" fmla="*/ 96325 h 995485"/>
                <a:gd name="connsiteX48" fmla="*/ 708704 w 1005884"/>
                <a:gd name="connsiteY48" fmla="*/ 102040 h 995485"/>
                <a:gd name="connsiteX49" fmla="*/ 720134 w 1005884"/>
                <a:gd name="connsiteY49" fmla="*/ 105850 h 995485"/>
                <a:gd name="connsiteX50" fmla="*/ 750614 w 1005884"/>
                <a:gd name="connsiteY50" fmla="*/ 103945 h 995485"/>
                <a:gd name="connsiteX51" fmla="*/ 756329 w 1005884"/>
                <a:gd name="connsiteY51" fmla="*/ 102040 h 995485"/>
                <a:gd name="connsiteX52" fmla="*/ 763949 w 1005884"/>
                <a:gd name="connsiteY52" fmla="*/ 100135 h 995485"/>
                <a:gd name="connsiteX53" fmla="*/ 777284 w 1005884"/>
                <a:gd name="connsiteY53" fmla="*/ 98230 h 995485"/>
                <a:gd name="connsiteX54" fmla="*/ 849674 w 1005884"/>
                <a:gd name="connsiteY54" fmla="*/ 100135 h 995485"/>
                <a:gd name="connsiteX55" fmla="*/ 863009 w 1005884"/>
                <a:gd name="connsiteY55" fmla="*/ 102040 h 995485"/>
                <a:gd name="connsiteX56" fmla="*/ 874439 w 1005884"/>
                <a:gd name="connsiteY56" fmla="*/ 105850 h 995485"/>
                <a:gd name="connsiteX57" fmla="*/ 882059 w 1005884"/>
                <a:gd name="connsiteY57" fmla="*/ 107755 h 995485"/>
                <a:gd name="connsiteX58" fmla="*/ 908729 w 1005884"/>
                <a:gd name="connsiteY58" fmla="*/ 124900 h 995485"/>
                <a:gd name="connsiteX59" fmla="*/ 916349 w 1005884"/>
                <a:gd name="connsiteY59" fmla="*/ 134425 h 995485"/>
                <a:gd name="connsiteX60" fmla="*/ 931589 w 1005884"/>
                <a:gd name="connsiteY60" fmla="*/ 147760 h 995485"/>
                <a:gd name="connsiteX61" fmla="*/ 944924 w 1005884"/>
                <a:gd name="connsiteY61" fmla="*/ 168715 h 995485"/>
                <a:gd name="connsiteX62" fmla="*/ 946829 w 1005884"/>
                <a:gd name="connsiteY62" fmla="*/ 176335 h 995485"/>
                <a:gd name="connsiteX63" fmla="*/ 950639 w 1005884"/>
                <a:gd name="connsiteY63" fmla="*/ 183955 h 995485"/>
                <a:gd name="connsiteX64" fmla="*/ 954449 w 1005884"/>
                <a:gd name="connsiteY64" fmla="*/ 199195 h 995485"/>
                <a:gd name="connsiteX65" fmla="*/ 958259 w 1005884"/>
                <a:gd name="connsiteY65" fmla="*/ 206815 h 995485"/>
                <a:gd name="connsiteX66" fmla="*/ 962069 w 1005884"/>
                <a:gd name="connsiteY66" fmla="*/ 212530 h 995485"/>
                <a:gd name="connsiteX67" fmla="*/ 971594 w 1005884"/>
                <a:gd name="connsiteY67" fmla="*/ 229675 h 995485"/>
                <a:gd name="connsiteX68" fmla="*/ 977309 w 1005884"/>
                <a:gd name="connsiteY68" fmla="*/ 243010 h 995485"/>
                <a:gd name="connsiteX69" fmla="*/ 981119 w 1005884"/>
                <a:gd name="connsiteY69" fmla="*/ 254440 h 995485"/>
                <a:gd name="connsiteX70" fmla="*/ 986834 w 1005884"/>
                <a:gd name="connsiteY70" fmla="*/ 265870 h 995485"/>
                <a:gd name="connsiteX71" fmla="*/ 990644 w 1005884"/>
                <a:gd name="connsiteY71" fmla="*/ 271585 h 995485"/>
                <a:gd name="connsiteX72" fmla="*/ 992549 w 1005884"/>
                <a:gd name="connsiteY72" fmla="*/ 279205 h 995485"/>
                <a:gd name="connsiteX73" fmla="*/ 996359 w 1005884"/>
                <a:gd name="connsiteY73" fmla="*/ 288730 h 995485"/>
                <a:gd name="connsiteX74" fmla="*/ 998264 w 1005884"/>
                <a:gd name="connsiteY74" fmla="*/ 300160 h 995485"/>
                <a:gd name="connsiteX75" fmla="*/ 1002074 w 1005884"/>
                <a:gd name="connsiteY75" fmla="*/ 311590 h 995485"/>
                <a:gd name="connsiteX76" fmla="*/ 1005884 w 1005884"/>
                <a:gd name="connsiteY76" fmla="*/ 326830 h 995485"/>
                <a:gd name="connsiteX77" fmla="*/ 1002074 w 1005884"/>
                <a:gd name="connsiteY77" fmla="*/ 370645 h 995485"/>
                <a:gd name="connsiteX78" fmla="*/ 996359 w 1005884"/>
                <a:gd name="connsiteY78" fmla="*/ 383980 h 995485"/>
                <a:gd name="connsiteX79" fmla="*/ 994454 w 1005884"/>
                <a:gd name="connsiteY79" fmla="*/ 389695 h 995485"/>
                <a:gd name="connsiteX80" fmla="*/ 988739 w 1005884"/>
                <a:gd name="connsiteY80" fmla="*/ 393505 h 995485"/>
                <a:gd name="connsiteX81" fmla="*/ 984929 w 1005884"/>
                <a:gd name="connsiteY81" fmla="*/ 406840 h 995485"/>
                <a:gd name="connsiteX82" fmla="*/ 983024 w 1005884"/>
                <a:gd name="connsiteY82" fmla="*/ 435415 h 995485"/>
                <a:gd name="connsiteX83" fmla="*/ 981119 w 1005884"/>
                <a:gd name="connsiteY83" fmla="*/ 454465 h 995485"/>
                <a:gd name="connsiteX84" fmla="*/ 979214 w 1005884"/>
                <a:gd name="connsiteY84" fmla="*/ 496375 h 995485"/>
                <a:gd name="connsiteX85" fmla="*/ 977309 w 1005884"/>
                <a:gd name="connsiteY85" fmla="*/ 511615 h 995485"/>
                <a:gd name="connsiteX86" fmla="*/ 975404 w 1005884"/>
                <a:gd name="connsiteY86" fmla="*/ 534475 h 995485"/>
                <a:gd name="connsiteX87" fmla="*/ 977309 w 1005884"/>
                <a:gd name="connsiteY87" fmla="*/ 576385 h 995485"/>
                <a:gd name="connsiteX88" fmla="*/ 979214 w 1005884"/>
                <a:gd name="connsiteY88" fmla="*/ 585910 h 995485"/>
                <a:gd name="connsiteX89" fmla="*/ 977309 w 1005884"/>
                <a:gd name="connsiteY89" fmla="*/ 633535 h 995485"/>
                <a:gd name="connsiteX90" fmla="*/ 969689 w 1005884"/>
                <a:gd name="connsiteY90" fmla="*/ 644965 h 995485"/>
                <a:gd name="connsiteX91" fmla="*/ 965879 w 1005884"/>
                <a:gd name="connsiteY91" fmla="*/ 650680 h 995485"/>
                <a:gd name="connsiteX92" fmla="*/ 962069 w 1005884"/>
                <a:gd name="connsiteY92" fmla="*/ 656395 h 995485"/>
                <a:gd name="connsiteX93" fmla="*/ 950639 w 1005884"/>
                <a:gd name="connsiteY93" fmla="*/ 667825 h 995485"/>
                <a:gd name="connsiteX94" fmla="*/ 944924 w 1005884"/>
                <a:gd name="connsiteY94" fmla="*/ 673540 h 995485"/>
                <a:gd name="connsiteX95" fmla="*/ 933494 w 1005884"/>
                <a:gd name="connsiteY95" fmla="*/ 679255 h 995485"/>
                <a:gd name="connsiteX96" fmla="*/ 922064 w 1005884"/>
                <a:gd name="connsiteY96" fmla="*/ 686875 h 995485"/>
                <a:gd name="connsiteX97" fmla="*/ 916349 w 1005884"/>
                <a:gd name="connsiteY97" fmla="*/ 688780 h 995485"/>
                <a:gd name="connsiteX98" fmla="*/ 904919 w 1005884"/>
                <a:gd name="connsiteY98" fmla="*/ 696400 h 995485"/>
                <a:gd name="connsiteX99" fmla="*/ 895394 w 1005884"/>
                <a:gd name="connsiteY99" fmla="*/ 707830 h 995485"/>
                <a:gd name="connsiteX100" fmla="*/ 882059 w 1005884"/>
                <a:gd name="connsiteY100" fmla="*/ 724975 h 995485"/>
                <a:gd name="connsiteX101" fmla="*/ 876344 w 1005884"/>
                <a:gd name="connsiteY101" fmla="*/ 736405 h 995485"/>
                <a:gd name="connsiteX102" fmla="*/ 870629 w 1005884"/>
                <a:gd name="connsiteY102" fmla="*/ 742120 h 995485"/>
                <a:gd name="connsiteX103" fmla="*/ 864914 w 1005884"/>
                <a:gd name="connsiteY103" fmla="*/ 755455 h 995485"/>
                <a:gd name="connsiteX104" fmla="*/ 857294 w 1005884"/>
                <a:gd name="connsiteY104" fmla="*/ 768790 h 995485"/>
                <a:gd name="connsiteX105" fmla="*/ 853484 w 1005884"/>
                <a:gd name="connsiteY105" fmla="*/ 780220 h 995485"/>
                <a:gd name="connsiteX106" fmla="*/ 851579 w 1005884"/>
                <a:gd name="connsiteY106" fmla="*/ 785935 h 995485"/>
                <a:gd name="connsiteX107" fmla="*/ 849674 w 1005884"/>
                <a:gd name="connsiteY107" fmla="*/ 795460 h 995485"/>
                <a:gd name="connsiteX108" fmla="*/ 845864 w 1005884"/>
                <a:gd name="connsiteY108" fmla="*/ 803080 h 995485"/>
                <a:gd name="connsiteX109" fmla="*/ 843959 w 1005884"/>
                <a:gd name="connsiteY109" fmla="*/ 808795 h 995485"/>
                <a:gd name="connsiteX110" fmla="*/ 838244 w 1005884"/>
                <a:gd name="connsiteY110" fmla="*/ 827845 h 995485"/>
                <a:gd name="connsiteX111" fmla="*/ 832529 w 1005884"/>
                <a:gd name="connsiteY111" fmla="*/ 839275 h 995485"/>
                <a:gd name="connsiteX112" fmla="*/ 826814 w 1005884"/>
                <a:gd name="connsiteY112" fmla="*/ 858325 h 995485"/>
                <a:gd name="connsiteX113" fmla="*/ 819194 w 1005884"/>
                <a:gd name="connsiteY113" fmla="*/ 869755 h 995485"/>
                <a:gd name="connsiteX114" fmla="*/ 809669 w 1005884"/>
                <a:gd name="connsiteY114" fmla="*/ 884995 h 995485"/>
                <a:gd name="connsiteX115" fmla="*/ 807764 w 1005884"/>
                <a:gd name="connsiteY115" fmla="*/ 890710 h 995485"/>
                <a:gd name="connsiteX116" fmla="*/ 792524 w 1005884"/>
                <a:gd name="connsiteY116" fmla="*/ 907855 h 995485"/>
                <a:gd name="connsiteX117" fmla="*/ 781094 w 1005884"/>
                <a:gd name="connsiteY117" fmla="*/ 915475 h 995485"/>
                <a:gd name="connsiteX118" fmla="*/ 775379 w 1005884"/>
                <a:gd name="connsiteY118" fmla="*/ 919285 h 995485"/>
                <a:gd name="connsiteX119" fmla="*/ 763949 w 1005884"/>
                <a:gd name="connsiteY119" fmla="*/ 928810 h 995485"/>
                <a:gd name="connsiteX120" fmla="*/ 750614 w 1005884"/>
                <a:gd name="connsiteY120" fmla="*/ 934525 h 995485"/>
                <a:gd name="connsiteX121" fmla="*/ 727754 w 1005884"/>
                <a:gd name="connsiteY121" fmla="*/ 945955 h 995485"/>
                <a:gd name="connsiteX122" fmla="*/ 722039 w 1005884"/>
                <a:gd name="connsiteY122" fmla="*/ 947860 h 995485"/>
                <a:gd name="connsiteX123" fmla="*/ 693464 w 1005884"/>
                <a:gd name="connsiteY123" fmla="*/ 945955 h 995485"/>
                <a:gd name="connsiteX124" fmla="*/ 674414 w 1005884"/>
                <a:gd name="connsiteY124" fmla="*/ 940240 h 995485"/>
                <a:gd name="connsiteX125" fmla="*/ 664889 w 1005884"/>
                <a:gd name="connsiteY125" fmla="*/ 938335 h 995485"/>
                <a:gd name="connsiteX126" fmla="*/ 657269 w 1005884"/>
                <a:gd name="connsiteY126" fmla="*/ 934525 h 995485"/>
                <a:gd name="connsiteX127" fmla="*/ 651554 w 1005884"/>
                <a:gd name="connsiteY127" fmla="*/ 932620 h 995485"/>
                <a:gd name="connsiteX128" fmla="*/ 645839 w 1005884"/>
                <a:gd name="connsiteY128" fmla="*/ 928810 h 995485"/>
                <a:gd name="connsiteX129" fmla="*/ 638219 w 1005884"/>
                <a:gd name="connsiteY129" fmla="*/ 925000 h 995485"/>
                <a:gd name="connsiteX130" fmla="*/ 621074 w 1005884"/>
                <a:gd name="connsiteY130" fmla="*/ 915475 h 995485"/>
                <a:gd name="connsiteX131" fmla="*/ 615359 w 1005884"/>
                <a:gd name="connsiteY131" fmla="*/ 909760 h 995485"/>
                <a:gd name="connsiteX132" fmla="*/ 607739 w 1005884"/>
                <a:gd name="connsiteY132" fmla="*/ 907855 h 995485"/>
                <a:gd name="connsiteX133" fmla="*/ 602024 w 1005884"/>
                <a:gd name="connsiteY133" fmla="*/ 905950 h 995485"/>
                <a:gd name="connsiteX134" fmla="*/ 581069 w 1005884"/>
                <a:gd name="connsiteY134" fmla="*/ 894520 h 995485"/>
                <a:gd name="connsiteX135" fmla="*/ 571544 w 1005884"/>
                <a:gd name="connsiteY135" fmla="*/ 892615 h 995485"/>
                <a:gd name="connsiteX136" fmla="*/ 556304 w 1005884"/>
                <a:gd name="connsiteY136" fmla="*/ 888805 h 995485"/>
                <a:gd name="connsiteX137" fmla="*/ 512489 w 1005884"/>
                <a:gd name="connsiteY137" fmla="*/ 890710 h 995485"/>
                <a:gd name="connsiteX138" fmla="*/ 506774 w 1005884"/>
                <a:gd name="connsiteY138" fmla="*/ 892615 h 995485"/>
                <a:gd name="connsiteX139" fmla="*/ 495344 w 1005884"/>
                <a:gd name="connsiteY139" fmla="*/ 900235 h 995485"/>
                <a:gd name="connsiteX140" fmla="*/ 491534 w 1005884"/>
                <a:gd name="connsiteY140" fmla="*/ 905950 h 995485"/>
                <a:gd name="connsiteX141" fmla="*/ 485819 w 1005884"/>
                <a:gd name="connsiteY141" fmla="*/ 909760 h 995485"/>
                <a:gd name="connsiteX142" fmla="*/ 472484 w 1005884"/>
                <a:gd name="connsiteY142" fmla="*/ 925000 h 995485"/>
                <a:gd name="connsiteX143" fmla="*/ 468674 w 1005884"/>
                <a:gd name="connsiteY143" fmla="*/ 930715 h 995485"/>
                <a:gd name="connsiteX144" fmla="*/ 462959 w 1005884"/>
                <a:gd name="connsiteY144" fmla="*/ 934525 h 995485"/>
                <a:gd name="connsiteX145" fmla="*/ 451529 w 1005884"/>
                <a:gd name="connsiteY145" fmla="*/ 938335 h 995485"/>
                <a:gd name="connsiteX146" fmla="*/ 434384 w 1005884"/>
                <a:gd name="connsiteY146" fmla="*/ 942145 h 995485"/>
                <a:gd name="connsiteX147" fmla="*/ 428669 w 1005884"/>
                <a:gd name="connsiteY147" fmla="*/ 944050 h 995485"/>
                <a:gd name="connsiteX148" fmla="*/ 421049 w 1005884"/>
                <a:gd name="connsiteY148" fmla="*/ 945955 h 995485"/>
                <a:gd name="connsiteX149" fmla="*/ 407714 w 1005884"/>
                <a:gd name="connsiteY149" fmla="*/ 949765 h 995485"/>
                <a:gd name="connsiteX150" fmla="*/ 396284 w 1005884"/>
                <a:gd name="connsiteY150" fmla="*/ 951670 h 995485"/>
                <a:gd name="connsiteX151" fmla="*/ 382949 w 1005884"/>
                <a:gd name="connsiteY151" fmla="*/ 955480 h 995485"/>
                <a:gd name="connsiteX152" fmla="*/ 375329 w 1005884"/>
                <a:gd name="connsiteY152" fmla="*/ 957385 h 995485"/>
                <a:gd name="connsiteX153" fmla="*/ 367709 w 1005884"/>
                <a:gd name="connsiteY153" fmla="*/ 961195 h 995485"/>
                <a:gd name="connsiteX154" fmla="*/ 361994 w 1005884"/>
                <a:gd name="connsiteY154" fmla="*/ 963100 h 995485"/>
                <a:gd name="connsiteX155" fmla="*/ 348659 w 1005884"/>
                <a:gd name="connsiteY155" fmla="*/ 970720 h 995485"/>
                <a:gd name="connsiteX156" fmla="*/ 331514 w 1005884"/>
                <a:gd name="connsiteY156" fmla="*/ 982150 h 995485"/>
                <a:gd name="connsiteX157" fmla="*/ 325799 w 1005884"/>
                <a:gd name="connsiteY157" fmla="*/ 985960 h 995485"/>
                <a:gd name="connsiteX158" fmla="*/ 314369 w 1005884"/>
                <a:gd name="connsiteY158" fmla="*/ 989770 h 995485"/>
                <a:gd name="connsiteX159" fmla="*/ 302939 w 1005884"/>
                <a:gd name="connsiteY159" fmla="*/ 991675 h 995485"/>
                <a:gd name="connsiteX160" fmla="*/ 262934 w 1005884"/>
                <a:gd name="connsiteY160" fmla="*/ 995485 h 995485"/>
                <a:gd name="connsiteX161" fmla="*/ 232454 w 1005884"/>
                <a:gd name="connsiteY161" fmla="*/ 993580 h 995485"/>
                <a:gd name="connsiteX162" fmla="*/ 226739 w 1005884"/>
                <a:gd name="connsiteY162" fmla="*/ 991675 h 995485"/>
                <a:gd name="connsiteX163" fmla="*/ 221024 w 1005884"/>
                <a:gd name="connsiteY163" fmla="*/ 980245 h 995485"/>
                <a:gd name="connsiteX164" fmla="*/ 217214 w 1005884"/>
                <a:gd name="connsiteY164" fmla="*/ 974530 h 995485"/>
                <a:gd name="connsiteX165" fmla="*/ 213404 w 1005884"/>
                <a:gd name="connsiteY165" fmla="*/ 963100 h 995485"/>
                <a:gd name="connsiteX166" fmla="*/ 205784 w 1005884"/>
                <a:gd name="connsiteY166" fmla="*/ 945955 h 995485"/>
                <a:gd name="connsiteX167" fmla="*/ 200069 w 1005884"/>
                <a:gd name="connsiteY167" fmla="*/ 926905 h 995485"/>
                <a:gd name="connsiteX168" fmla="*/ 196259 w 1005884"/>
                <a:gd name="connsiteY168" fmla="*/ 921190 h 995485"/>
                <a:gd name="connsiteX169" fmla="*/ 184829 w 1005884"/>
                <a:gd name="connsiteY169" fmla="*/ 913570 h 995485"/>
                <a:gd name="connsiteX170" fmla="*/ 181019 w 1005884"/>
                <a:gd name="connsiteY170" fmla="*/ 907855 h 995485"/>
                <a:gd name="connsiteX171" fmla="*/ 175304 w 1005884"/>
                <a:gd name="connsiteY171" fmla="*/ 904045 h 995485"/>
                <a:gd name="connsiteX172" fmla="*/ 161969 w 1005884"/>
                <a:gd name="connsiteY172" fmla="*/ 898330 h 995485"/>
                <a:gd name="connsiteX173" fmla="*/ 150539 w 1005884"/>
                <a:gd name="connsiteY173" fmla="*/ 896425 h 995485"/>
                <a:gd name="connsiteX174" fmla="*/ 144824 w 1005884"/>
                <a:gd name="connsiteY174" fmla="*/ 894520 h 995485"/>
                <a:gd name="connsiteX175" fmla="*/ 137204 w 1005884"/>
                <a:gd name="connsiteY175" fmla="*/ 892615 h 995485"/>
                <a:gd name="connsiteX176" fmla="*/ 123869 w 1005884"/>
                <a:gd name="connsiteY176" fmla="*/ 886900 h 995485"/>
                <a:gd name="connsiteX177" fmla="*/ 118154 w 1005884"/>
                <a:gd name="connsiteY177" fmla="*/ 883090 h 995485"/>
                <a:gd name="connsiteX178" fmla="*/ 106724 w 1005884"/>
                <a:gd name="connsiteY178" fmla="*/ 877375 h 995485"/>
                <a:gd name="connsiteX179" fmla="*/ 101009 w 1005884"/>
                <a:gd name="connsiteY179" fmla="*/ 871660 h 995485"/>
                <a:gd name="connsiteX180" fmla="*/ 89579 w 1005884"/>
                <a:gd name="connsiteY180" fmla="*/ 864040 h 995485"/>
                <a:gd name="connsiteX181" fmla="*/ 87674 w 1005884"/>
                <a:gd name="connsiteY181" fmla="*/ 858325 h 995485"/>
                <a:gd name="connsiteX182" fmla="*/ 83864 w 1005884"/>
                <a:gd name="connsiteY182" fmla="*/ 852610 h 995485"/>
                <a:gd name="connsiteX183" fmla="*/ 81959 w 1005884"/>
                <a:gd name="connsiteY183" fmla="*/ 841180 h 995485"/>
                <a:gd name="connsiteX184" fmla="*/ 80054 w 1005884"/>
                <a:gd name="connsiteY184" fmla="*/ 835465 h 995485"/>
                <a:gd name="connsiteX185" fmla="*/ 78149 w 1005884"/>
                <a:gd name="connsiteY185" fmla="*/ 824035 h 995485"/>
                <a:gd name="connsiteX186" fmla="*/ 74339 w 1005884"/>
                <a:gd name="connsiteY186" fmla="*/ 780220 h 995485"/>
                <a:gd name="connsiteX187" fmla="*/ 72434 w 1005884"/>
                <a:gd name="connsiteY187" fmla="*/ 768790 h 995485"/>
                <a:gd name="connsiteX188" fmla="*/ 70529 w 1005884"/>
                <a:gd name="connsiteY188" fmla="*/ 747835 h 995485"/>
                <a:gd name="connsiteX189" fmla="*/ 68624 w 1005884"/>
                <a:gd name="connsiteY189" fmla="*/ 732595 h 995485"/>
                <a:gd name="connsiteX190" fmla="*/ 70529 w 1005884"/>
                <a:gd name="connsiteY190" fmla="*/ 692590 h 995485"/>
                <a:gd name="connsiteX191" fmla="*/ 72434 w 1005884"/>
                <a:gd name="connsiteY191" fmla="*/ 681160 h 995485"/>
                <a:gd name="connsiteX192" fmla="*/ 70529 w 1005884"/>
                <a:gd name="connsiteY192" fmla="*/ 622105 h 995485"/>
                <a:gd name="connsiteX193" fmla="*/ 66719 w 1005884"/>
                <a:gd name="connsiteY193" fmla="*/ 610675 h 995485"/>
                <a:gd name="connsiteX194" fmla="*/ 59099 w 1005884"/>
                <a:gd name="connsiteY194" fmla="*/ 601150 h 995485"/>
                <a:gd name="connsiteX195" fmla="*/ 51479 w 1005884"/>
                <a:gd name="connsiteY195" fmla="*/ 587815 h 995485"/>
                <a:gd name="connsiteX196" fmla="*/ 47669 w 1005884"/>
                <a:gd name="connsiteY196" fmla="*/ 582100 h 995485"/>
                <a:gd name="connsiteX197" fmla="*/ 41954 w 1005884"/>
                <a:gd name="connsiteY197" fmla="*/ 578290 h 995485"/>
                <a:gd name="connsiteX198" fmla="*/ 36239 w 1005884"/>
                <a:gd name="connsiteY198" fmla="*/ 570670 h 995485"/>
                <a:gd name="connsiteX199" fmla="*/ 24809 w 1005884"/>
                <a:gd name="connsiteY199" fmla="*/ 561145 h 995485"/>
                <a:gd name="connsiteX200" fmla="*/ 20999 w 1005884"/>
                <a:gd name="connsiteY200" fmla="*/ 555430 h 995485"/>
                <a:gd name="connsiteX201" fmla="*/ 9569 w 1005884"/>
                <a:gd name="connsiteY201" fmla="*/ 547810 h 995485"/>
                <a:gd name="connsiteX202" fmla="*/ 5759 w 1005884"/>
                <a:gd name="connsiteY202" fmla="*/ 542095 h 995485"/>
                <a:gd name="connsiteX203" fmla="*/ 44 w 1005884"/>
                <a:gd name="connsiteY203" fmla="*/ 538285 h 995485"/>
                <a:gd name="connsiteX204" fmla="*/ 3854 w 1005884"/>
                <a:gd name="connsiteY204" fmla="*/ 511615 h 995485"/>
                <a:gd name="connsiteX205" fmla="*/ 11474 w 1005884"/>
                <a:gd name="connsiteY205" fmla="*/ 500185 h 995485"/>
                <a:gd name="connsiteX206" fmla="*/ 17189 w 1005884"/>
                <a:gd name="connsiteY206" fmla="*/ 492565 h 995485"/>
                <a:gd name="connsiteX207" fmla="*/ 28619 w 1005884"/>
                <a:gd name="connsiteY207" fmla="*/ 481135 h 995485"/>
                <a:gd name="connsiteX208" fmla="*/ 43859 w 1005884"/>
                <a:gd name="connsiteY208" fmla="*/ 463990 h 995485"/>
                <a:gd name="connsiteX209" fmla="*/ 49574 w 1005884"/>
                <a:gd name="connsiteY209" fmla="*/ 458275 h 995485"/>
                <a:gd name="connsiteX210" fmla="*/ 55289 w 1005884"/>
                <a:gd name="connsiteY210" fmla="*/ 452560 h 995485"/>
                <a:gd name="connsiteX211" fmla="*/ 61004 w 1005884"/>
                <a:gd name="connsiteY211" fmla="*/ 448750 h 995485"/>
                <a:gd name="connsiteX212" fmla="*/ 68624 w 1005884"/>
                <a:gd name="connsiteY212" fmla="*/ 444940 h 995485"/>
                <a:gd name="connsiteX213" fmla="*/ 74339 w 1005884"/>
                <a:gd name="connsiteY213" fmla="*/ 439225 h 995485"/>
                <a:gd name="connsiteX214" fmla="*/ 80054 w 1005884"/>
                <a:gd name="connsiteY214" fmla="*/ 437320 h 995485"/>
                <a:gd name="connsiteX215" fmla="*/ 91484 w 1005884"/>
                <a:gd name="connsiteY215" fmla="*/ 429700 h 995485"/>
                <a:gd name="connsiteX216" fmla="*/ 101009 w 1005884"/>
                <a:gd name="connsiteY216" fmla="*/ 422080 h 995485"/>
                <a:gd name="connsiteX217" fmla="*/ 106724 w 1005884"/>
                <a:gd name="connsiteY217" fmla="*/ 416365 h 995485"/>
                <a:gd name="connsiteX218" fmla="*/ 135299 w 1005884"/>
                <a:gd name="connsiteY218" fmla="*/ 412555 h 995485"/>
                <a:gd name="connsiteX0" fmla="*/ 135299 w 1005884"/>
                <a:gd name="connsiteY0" fmla="*/ 412555 h 995485"/>
                <a:gd name="connsiteX1" fmla="*/ 137204 w 1005884"/>
                <a:gd name="connsiteY1" fmla="*/ 401125 h 995485"/>
                <a:gd name="connsiteX2" fmla="*/ 141014 w 1005884"/>
                <a:gd name="connsiteY2" fmla="*/ 380170 h 995485"/>
                <a:gd name="connsiteX3" fmla="*/ 142919 w 1005884"/>
                <a:gd name="connsiteY3" fmla="*/ 359215 h 995485"/>
                <a:gd name="connsiteX4" fmla="*/ 146729 w 1005884"/>
                <a:gd name="connsiteY4" fmla="*/ 347785 h 995485"/>
                <a:gd name="connsiteX5" fmla="*/ 148634 w 1005884"/>
                <a:gd name="connsiteY5" fmla="*/ 332545 h 995485"/>
                <a:gd name="connsiteX6" fmla="*/ 150539 w 1005884"/>
                <a:gd name="connsiteY6" fmla="*/ 319210 h 995485"/>
                <a:gd name="connsiteX7" fmla="*/ 152444 w 1005884"/>
                <a:gd name="connsiteY7" fmla="*/ 286825 h 995485"/>
                <a:gd name="connsiteX8" fmla="*/ 154349 w 1005884"/>
                <a:gd name="connsiteY8" fmla="*/ 204910 h 995485"/>
                <a:gd name="connsiteX9" fmla="*/ 165779 w 1005884"/>
                <a:gd name="connsiteY9" fmla="*/ 195385 h 995485"/>
                <a:gd name="connsiteX10" fmla="*/ 171494 w 1005884"/>
                <a:gd name="connsiteY10" fmla="*/ 189670 h 995485"/>
                <a:gd name="connsiteX11" fmla="*/ 196259 w 1005884"/>
                <a:gd name="connsiteY11" fmla="*/ 180145 h 995485"/>
                <a:gd name="connsiteX12" fmla="*/ 201974 w 1005884"/>
                <a:gd name="connsiteY12" fmla="*/ 176335 h 995485"/>
                <a:gd name="connsiteX13" fmla="*/ 217214 w 1005884"/>
                <a:gd name="connsiteY13" fmla="*/ 172525 h 995485"/>
                <a:gd name="connsiteX14" fmla="*/ 228644 w 1005884"/>
                <a:gd name="connsiteY14" fmla="*/ 164905 h 995485"/>
                <a:gd name="connsiteX15" fmla="*/ 238169 w 1005884"/>
                <a:gd name="connsiteY15" fmla="*/ 155380 h 995485"/>
                <a:gd name="connsiteX16" fmla="*/ 247694 w 1005884"/>
                <a:gd name="connsiteY16" fmla="*/ 145855 h 995485"/>
                <a:gd name="connsiteX17" fmla="*/ 251504 w 1005884"/>
                <a:gd name="connsiteY17" fmla="*/ 140140 h 995485"/>
                <a:gd name="connsiteX18" fmla="*/ 268649 w 1005884"/>
                <a:gd name="connsiteY18" fmla="*/ 124900 h 995485"/>
                <a:gd name="connsiteX19" fmla="*/ 272459 w 1005884"/>
                <a:gd name="connsiteY19" fmla="*/ 119185 h 995485"/>
                <a:gd name="connsiteX20" fmla="*/ 278174 w 1005884"/>
                <a:gd name="connsiteY20" fmla="*/ 117280 h 995485"/>
                <a:gd name="connsiteX21" fmla="*/ 283889 w 1005884"/>
                <a:gd name="connsiteY21" fmla="*/ 113470 h 995485"/>
                <a:gd name="connsiteX22" fmla="*/ 293414 w 1005884"/>
                <a:gd name="connsiteY22" fmla="*/ 105850 h 995485"/>
                <a:gd name="connsiteX23" fmla="*/ 304844 w 1005884"/>
                <a:gd name="connsiteY23" fmla="*/ 98230 h 995485"/>
                <a:gd name="connsiteX24" fmla="*/ 314369 w 1005884"/>
                <a:gd name="connsiteY24" fmla="*/ 96325 h 995485"/>
                <a:gd name="connsiteX25" fmla="*/ 327704 w 1005884"/>
                <a:gd name="connsiteY25" fmla="*/ 92515 h 995485"/>
                <a:gd name="connsiteX26" fmla="*/ 381044 w 1005884"/>
                <a:gd name="connsiteY26" fmla="*/ 90610 h 995485"/>
                <a:gd name="connsiteX27" fmla="*/ 388664 w 1005884"/>
                <a:gd name="connsiteY27" fmla="*/ 79180 h 995485"/>
                <a:gd name="connsiteX28" fmla="*/ 392474 w 1005884"/>
                <a:gd name="connsiteY28" fmla="*/ 67750 h 995485"/>
                <a:gd name="connsiteX29" fmla="*/ 394379 w 1005884"/>
                <a:gd name="connsiteY29" fmla="*/ 62035 h 995485"/>
                <a:gd name="connsiteX30" fmla="*/ 401999 w 1005884"/>
                <a:gd name="connsiteY30" fmla="*/ 42985 h 995485"/>
                <a:gd name="connsiteX31" fmla="*/ 407714 w 1005884"/>
                <a:gd name="connsiteY31" fmla="*/ 39175 h 995485"/>
                <a:gd name="connsiteX32" fmla="*/ 426764 w 1005884"/>
                <a:gd name="connsiteY32" fmla="*/ 22030 h 995485"/>
                <a:gd name="connsiteX33" fmla="*/ 436289 w 1005884"/>
                <a:gd name="connsiteY33" fmla="*/ 14410 h 995485"/>
                <a:gd name="connsiteX34" fmla="*/ 442004 w 1005884"/>
                <a:gd name="connsiteY34" fmla="*/ 10600 h 995485"/>
                <a:gd name="connsiteX35" fmla="*/ 474389 w 1005884"/>
                <a:gd name="connsiteY35" fmla="*/ 1075 h 995485"/>
                <a:gd name="connsiteX36" fmla="*/ 588689 w 1005884"/>
                <a:gd name="connsiteY36" fmla="*/ 1075 h 995485"/>
                <a:gd name="connsiteX37" fmla="*/ 605834 w 1005884"/>
                <a:gd name="connsiteY37" fmla="*/ 8695 h 995485"/>
                <a:gd name="connsiteX38" fmla="*/ 613454 w 1005884"/>
                <a:gd name="connsiteY38" fmla="*/ 14410 h 995485"/>
                <a:gd name="connsiteX39" fmla="*/ 632504 w 1005884"/>
                <a:gd name="connsiteY39" fmla="*/ 31555 h 995485"/>
                <a:gd name="connsiteX40" fmla="*/ 643934 w 1005884"/>
                <a:gd name="connsiteY40" fmla="*/ 42985 h 995485"/>
                <a:gd name="connsiteX41" fmla="*/ 651554 w 1005884"/>
                <a:gd name="connsiteY41" fmla="*/ 48700 h 995485"/>
                <a:gd name="connsiteX42" fmla="*/ 664889 w 1005884"/>
                <a:gd name="connsiteY42" fmla="*/ 62035 h 995485"/>
                <a:gd name="connsiteX43" fmla="*/ 672509 w 1005884"/>
                <a:gd name="connsiteY43" fmla="*/ 69655 h 995485"/>
                <a:gd name="connsiteX44" fmla="*/ 685844 w 1005884"/>
                <a:gd name="connsiteY44" fmla="*/ 79180 h 995485"/>
                <a:gd name="connsiteX45" fmla="*/ 693464 w 1005884"/>
                <a:gd name="connsiteY45" fmla="*/ 88705 h 995485"/>
                <a:gd name="connsiteX46" fmla="*/ 704894 w 1005884"/>
                <a:gd name="connsiteY46" fmla="*/ 96325 h 995485"/>
                <a:gd name="connsiteX47" fmla="*/ 708704 w 1005884"/>
                <a:gd name="connsiteY47" fmla="*/ 102040 h 995485"/>
                <a:gd name="connsiteX48" fmla="*/ 720134 w 1005884"/>
                <a:gd name="connsiteY48" fmla="*/ 105850 h 995485"/>
                <a:gd name="connsiteX49" fmla="*/ 750614 w 1005884"/>
                <a:gd name="connsiteY49" fmla="*/ 103945 h 995485"/>
                <a:gd name="connsiteX50" fmla="*/ 756329 w 1005884"/>
                <a:gd name="connsiteY50" fmla="*/ 102040 h 995485"/>
                <a:gd name="connsiteX51" fmla="*/ 763949 w 1005884"/>
                <a:gd name="connsiteY51" fmla="*/ 100135 h 995485"/>
                <a:gd name="connsiteX52" fmla="*/ 777284 w 1005884"/>
                <a:gd name="connsiteY52" fmla="*/ 98230 h 995485"/>
                <a:gd name="connsiteX53" fmla="*/ 849674 w 1005884"/>
                <a:gd name="connsiteY53" fmla="*/ 100135 h 995485"/>
                <a:gd name="connsiteX54" fmla="*/ 863009 w 1005884"/>
                <a:gd name="connsiteY54" fmla="*/ 102040 h 995485"/>
                <a:gd name="connsiteX55" fmla="*/ 874439 w 1005884"/>
                <a:gd name="connsiteY55" fmla="*/ 105850 h 995485"/>
                <a:gd name="connsiteX56" fmla="*/ 882059 w 1005884"/>
                <a:gd name="connsiteY56" fmla="*/ 107755 h 995485"/>
                <a:gd name="connsiteX57" fmla="*/ 908729 w 1005884"/>
                <a:gd name="connsiteY57" fmla="*/ 124900 h 995485"/>
                <a:gd name="connsiteX58" fmla="*/ 916349 w 1005884"/>
                <a:gd name="connsiteY58" fmla="*/ 134425 h 995485"/>
                <a:gd name="connsiteX59" fmla="*/ 931589 w 1005884"/>
                <a:gd name="connsiteY59" fmla="*/ 147760 h 995485"/>
                <a:gd name="connsiteX60" fmla="*/ 944924 w 1005884"/>
                <a:gd name="connsiteY60" fmla="*/ 168715 h 995485"/>
                <a:gd name="connsiteX61" fmla="*/ 946829 w 1005884"/>
                <a:gd name="connsiteY61" fmla="*/ 176335 h 995485"/>
                <a:gd name="connsiteX62" fmla="*/ 950639 w 1005884"/>
                <a:gd name="connsiteY62" fmla="*/ 183955 h 995485"/>
                <a:gd name="connsiteX63" fmla="*/ 954449 w 1005884"/>
                <a:gd name="connsiteY63" fmla="*/ 199195 h 995485"/>
                <a:gd name="connsiteX64" fmla="*/ 958259 w 1005884"/>
                <a:gd name="connsiteY64" fmla="*/ 206815 h 995485"/>
                <a:gd name="connsiteX65" fmla="*/ 962069 w 1005884"/>
                <a:gd name="connsiteY65" fmla="*/ 212530 h 995485"/>
                <a:gd name="connsiteX66" fmla="*/ 971594 w 1005884"/>
                <a:gd name="connsiteY66" fmla="*/ 229675 h 995485"/>
                <a:gd name="connsiteX67" fmla="*/ 977309 w 1005884"/>
                <a:gd name="connsiteY67" fmla="*/ 243010 h 995485"/>
                <a:gd name="connsiteX68" fmla="*/ 981119 w 1005884"/>
                <a:gd name="connsiteY68" fmla="*/ 254440 h 995485"/>
                <a:gd name="connsiteX69" fmla="*/ 986834 w 1005884"/>
                <a:gd name="connsiteY69" fmla="*/ 265870 h 995485"/>
                <a:gd name="connsiteX70" fmla="*/ 990644 w 1005884"/>
                <a:gd name="connsiteY70" fmla="*/ 271585 h 995485"/>
                <a:gd name="connsiteX71" fmla="*/ 992549 w 1005884"/>
                <a:gd name="connsiteY71" fmla="*/ 279205 h 995485"/>
                <a:gd name="connsiteX72" fmla="*/ 996359 w 1005884"/>
                <a:gd name="connsiteY72" fmla="*/ 288730 h 995485"/>
                <a:gd name="connsiteX73" fmla="*/ 998264 w 1005884"/>
                <a:gd name="connsiteY73" fmla="*/ 300160 h 995485"/>
                <a:gd name="connsiteX74" fmla="*/ 1002074 w 1005884"/>
                <a:gd name="connsiteY74" fmla="*/ 311590 h 995485"/>
                <a:gd name="connsiteX75" fmla="*/ 1005884 w 1005884"/>
                <a:gd name="connsiteY75" fmla="*/ 326830 h 995485"/>
                <a:gd name="connsiteX76" fmla="*/ 1002074 w 1005884"/>
                <a:gd name="connsiteY76" fmla="*/ 370645 h 995485"/>
                <a:gd name="connsiteX77" fmla="*/ 996359 w 1005884"/>
                <a:gd name="connsiteY77" fmla="*/ 383980 h 995485"/>
                <a:gd name="connsiteX78" fmla="*/ 994454 w 1005884"/>
                <a:gd name="connsiteY78" fmla="*/ 389695 h 995485"/>
                <a:gd name="connsiteX79" fmla="*/ 988739 w 1005884"/>
                <a:gd name="connsiteY79" fmla="*/ 393505 h 995485"/>
                <a:gd name="connsiteX80" fmla="*/ 984929 w 1005884"/>
                <a:gd name="connsiteY80" fmla="*/ 406840 h 995485"/>
                <a:gd name="connsiteX81" fmla="*/ 983024 w 1005884"/>
                <a:gd name="connsiteY81" fmla="*/ 435415 h 995485"/>
                <a:gd name="connsiteX82" fmla="*/ 981119 w 1005884"/>
                <a:gd name="connsiteY82" fmla="*/ 454465 h 995485"/>
                <a:gd name="connsiteX83" fmla="*/ 979214 w 1005884"/>
                <a:gd name="connsiteY83" fmla="*/ 496375 h 995485"/>
                <a:gd name="connsiteX84" fmla="*/ 977309 w 1005884"/>
                <a:gd name="connsiteY84" fmla="*/ 511615 h 995485"/>
                <a:gd name="connsiteX85" fmla="*/ 975404 w 1005884"/>
                <a:gd name="connsiteY85" fmla="*/ 534475 h 995485"/>
                <a:gd name="connsiteX86" fmla="*/ 977309 w 1005884"/>
                <a:gd name="connsiteY86" fmla="*/ 576385 h 995485"/>
                <a:gd name="connsiteX87" fmla="*/ 979214 w 1005884"/>
                <a:gd name="connsiteY87" fmla="*/ 585910 h 995485"/>
                <a:gd name="connsiteX88" fmla="*/ 977309 w 1005884"/>
                <a:gd name="connsiteY88" fmla="*/ 633535 h 995485"/>
                <a:gd name="connsiteX89" fmla="*/ 969689 w 1005884"/>
                <a:gd name="connsiteY89" fmla="*/ 644965 h 995485"/>
                <a:gd name="connsiteX90" fmla="*/ 965879 w 1005884"/>
                <a:gd name="connsiteY90" fmla="*/ 650680 h 995485"/>
                <a:gd name="connsiteX91" fmla="*/ 962069 w 1005884"/>
                <a:gd name="connsiteY91" fmla="*/ 656395 h 995485"/>
                <a:gd name="connsiteX92" fmla="*/ 950639 w 1005884"/>
                <a:gd name="connsiteY92" fmla="*/ 667825 h 995485"/>
                <a:gd name="connsiteX93" fmla="*/ 944924 w 1005884"/>
                <a:gd name="connsiteY93" fmla="*/ 673540 h 995485"/>
                <a:gd name="connsiteX94" fmla="*/ 933494 w 1005884"/>
                <a:gd name="connsiteY94" fmla="*/ 679255 h 995485"/>
                <a:gd name="connsiteX95" fmla="*/ 922064 w 1005884"/>
                <a:gd name="connsiteY95" fmla="*/ 686875 h 995485"/>
                <a:gd name="connsiteX96" fmla="*/ 916349 w 1005884"/>
                <a:gd name="connsiteY96" fmla="*/ 688780 h 995485"/>
                <a:gd name="connsiteX97" fmla="*/ 904919 w 1005884"/>
                <a:gd name="connsiteY97" fmla="*/ 696400 h 995485"/>
                <a:gd name="connsiteX98" fmla="*/ 895394 w 1005884"/>
                <a:gd name="connsiteY98" fmla="*/ 707830 h 995485"/>
                <a:gd name="connsiteX99" fmla="*/ 882059 w 1005884"/>
                <a:gd name="connsiteY99" fmla="*/ 724975 h 995485"/>
                <a:gd name="connsiteX100" fmla="*/ 876344 w 1005884"/>
                <a:gd name="connsiteY100" fmla="*/ 736405 h 995485"/>
                <a:gd name="connsiteX101" fmla="*/ 870629 w 1005884"/>
                <a:gd name="connsiteY101" fmla="*/ 742120 h 995485"/>
                <a:gd name="connsiteX102" fmla="*/ 864914 w 1005884"/>
                <a:gd name="connsiteY102" fmla="*/ 755455 h 995485"/>
                <a:gd name="connsiteX103" fmla="*/ 857294 w 1005884"/>
                <a:gd name="connsiteY103" fmla="*/ 768790 h 995485"/>
                <a:gd name="connsiteX104" fmla="*/ 853484 w 1005884"/>
                <a:gd name="connsiteY104" fmla="*/ 780220 h 995485"/>
                <a:gd name="connsiteX105" fmla="*/ 851579 w 1005884"/>
                <a:gd name="connsiteY105" fmla="*/ 785935 h 995485"/>
                <a:gd name="connsiteX106" fmla="*/ 849674 w 1005884"/>
                <a:gd name="connsiteY106" fmla="*/ 795460 h 995485"/>
                <a:gd name="connsiteX107" fmla="*/ 845864 w 1005884"/>
                <a:gd name="connsiteY107" fmla="*/ 803080 h 995485"/>
                <a:gd name="connsiteX108" fmla="*/ 843959 w 1005884"/>
                <a:gd name="connsiteY108" fmla="*/ 808795 h 995485"/>
                <a:gd name="connsiteX109" fmla="*/ 838244 w 1005884"/>
                <a:gd name="connsiteY109" fmla="*/ 827845 h 995485"/>
                <a:gd name="connsiteX110" fmla="*/ 832529 w 1005884"/>
                <a:gd name="connsiteY110" fmla="*/ 839275 h 995485"/>
                <a:gd name="connsiteX111" fmla="*/ 826814 w 1005884"/>
                <a:gd name="connsiteY111" fmla="*/ 858325 h 995485"/>
                <a:gd name="connsiteX112" fmla="*/ 819194 w 1005884"/>
                <a:gd name="connsiteY112" fmla="*/ 869755 h 995485"/>
                <a:gd name="connsiteX113" fmla="*/ 809669 w 1005884"/>
                <a:gd name="connsiteY113" fmla="*/ 884995 h 995485"/>
                <a:gd name="connsiteX114" fmla="*/ 807764 w 1005884"/>
                <a:gd name="connsiteY114" fmla="*/ 890710 h 995485"/>
                <a:gd name="connsiteX115" fmla="*/ 792524 w 1005884"/>
                <a:gd name="connsiteY115" fmla="*/ 907855 h 995485"/>
                <a:gd name="connsiteX116" fmla="*/ 781094 w 1005884"/>
                <a:gd name="connsiteY116" fmla="*/ 915475 h 995485"/>
                <a:gd name="connsiteX117" fmla="*/ 775379 w 1005884"/>
                <a:gd name="connsiteY117" fmla="*/ 919285 h 995485"/>
                <a:gd name="connsiteX118" fmla="*/ 763949 w 1005884"/>
                <a:gd name="connsiteY118" fmla="*/ 928810 h 995485"/>
                <a:gd name="connsiteX119" fmla="*/ 750614 w 1005884"/>
                <a:gd name="connsiteY119" fmla="*/ 934525 h 995485"/>
                <a:gd name="connsiteX120" fmla="*/ 727754 w 1005884"/>
                <a:gd name="connsiteY120" fmla="*/ 945955 h 995485"/>
                <a:gd name="connsiteX121" fmla="*/ 722039 w 1005884"/>
                <a:gd name="connsiteY121" fmla="*/ 947860 h 995485"/>
                <a:gd name="connsiteX122" fmla="*/ 693464 w 1005884"/>
                <a:gd name="connsiteY122" fmla="*/ 945955 h 995485"/>
                <a:gd name="connsiteX123" fmla="*/ 674414 w 1005884"/>
                <a:gd name="connsiteY123" fmla="*/ 940240 h 995485"/>
                <a:gd name="connsiteX124" fmla="*/ 664889 w 1005884"/>
                <a:gd name="connsiteY124" fmla="*/ 938335 h 995485"/>
                <a:gd name="connsiteX125" fmla="*/ 657269 w 1005884"/>
                <a:gd name="connsiteY125" fmla="*/ 934525 h 995485"/>
                <a:gd name="connsiteX126" fmla="*/ 651554 w 1005884"/>
                <a:gd name="connsiteY126" fmla="*/ 932620 h 995485"/>
                <a:gd name="connsiteX127" fmla="*/ 645839 w 1005884"/>
                <a:gd name="connsiteY127" fmla="*/ 928810 h 995485"/>
                <a:gd name="connsiteX128" fmla="*/ 638219 w 1005884"/>
                <a:gd name="connsiteY128" fmla="*/ 925000 h 995485"/>
                <a:gd name="connsiteX129" fmla="*/ 621074 w 1005884"/>
                <a:gd name="connsiteY129" fmla="*/ 915475 h 995485"/>
                <a:gd name="connsiteX130" fmla="*/ 615359 w 1005884"/>
                <a:gd name="connsiteY130" fmla="*/ 909760 h 995485"/>
                <a:gd name="connsiteX131" fmla="*/ 607739 w 1005884"/>
                <a:gd name="connsiteY131" fmla="*/ 907855 h 995485"/>
                <a:gd name="connsiteX132" fmla="*/ 602024 w 1005884"/>
                <a:gd name="connsiteY132" fmla="*/ 905950 h 995485"/>
                <a:gd name="connsiteX133" fmla="*/ 581069 w 1005884"/>
                <a:gd name="connsiteY133" fmla="*/ 894520 h 995485"/>
                <a:gd name="connsiteX134" fmla="*/ 571544 w 1005884"/>
                <a:gd name="connsiteY134" fmla="*/ 892615 h 995485"/>
                <a:gd name="connsiteX135" fmla="*/ 556304 w 1005884"/>
                <a:gd name="connsiteY135" fmla="*/ 888805 h 995485"/>
                <a:gd name="connsiteX136" fmla="*/ 512489 w 1005884"/>
                <a:gd name="connsiteY136" fmla="*/ 890710 h 995485"/>
                <a:gd name="connsiteX137" fmla="*/ 506774 w 1005884"/>
                <a:gd name="connsiteY137" fmla="*/ 892615 h 995485"/>
                <a:gd name="connsiteX138" fmla="*/ 495344 w 1005884"/>
                <a:gd name="connsiteY138" fmla="*/ 900235 h 995485"/>
                <a:gd name="connsiteX139" fmla="*/ 491534 w 1005884"/>
                <a:gd name="connsiteY139" fmla="*/ 905950 h 995485"/>
                <a:gd name="connsiteX140" fmla="*/ 485819 w 1005884"/>
                <a:gd name="connsiteY140" fmla="*/ 909760 h 995485"/>
                <a:gd name="connsiteX141" fmla="*/ 472484 w 1005884"/>
                <a:gd name="connsiteY141" fmla="*/ 925000 h 995485"/>
                <a:gd name="connsiteX142" fmla="*/ 468674 w 1005884"/>
                <a:gd name="connsiteY142" fmla="*/ 930715 h 995485"/>
                <a:gd name="connsiteX143" fmla="*/ 462959 w 1005884"/>
                <a:gd name="connsiteY143" fmla="*/ 934525 h 995485"/>
                <a:gd name="connsiteX144" fmla="*/ 451529 w 1005884"/>
                <a:gd name="connsiteY144" fmla="*/ 938335 h 995485"/>
                <a:gd name="connsiteX145" fmla="*/ 434384 w 1005884"/>
                <a:gd name="connsiteY145" fmla="*/ 942145 h 995485"/>
                <a:gd name="connsiteX146" fmla="*/ 428669 w 1005884"/>
                <a:gd name="connsiteY146" fmla="*/ 944050 h 995485"/>
                <a:gd name="connsiteX147" fmla="*/ 421049 w 1005884"/>
                <a:gd name="connsiteY147" fmla="*/ 945955 h 995485"/>
                <a:gd name="connsiteX148" fmla="*/ 407714 w 1005884"/>
                <a:gd name="connsiteY148" fmla="*/ 949765 h 995485"/>
                <a:gd name="connsiteX149" fmla="*/ 396284 w 1005884"/>
                <a:gd name="connsiteY149" fmla="*/ 951670 h 995485"/>
                <a:gd name="connsiteX150" fmla="*/ 382949 w 1005884"/>
                <a:gd name="connsiteY150" fmla="*/ 955480 h 995485"/>
                <a:gd name="connsiteX151" fmla="*/ 375329 w 1005884"/>
                <a:gd name="connsiteY151" fmla="*/ 957385 h 995485"/>
                <a:gd name="connsiteX152" fmla="*/ 367709 w 1005884"/>
                <a:gd name="connsiteY152" fmla="*/ 961195 h 995485"/>
                <a:gd name="connsiteX153" fmla="*/ 361994 w 1005884"/>
                <a:gd name="connsiteY153" fmla="*/ 963100 h 995485"/>
                <a:gd name="connsiteX154" fmla="*/ 348659 w 1005884"/>
                <a:gd name="connsiteY154" fmla="*/ 970720 h 995485"/>
                <a:gd name="connsiteX155" fmla="*/ 331514 w 1005884"/>
                <a:gd name="connsiteY155" fmla="*/ 982150 h 995485"/>
                <a:gd name="connsiteX156" fmla="*/ 325799 w 1005884"/>
                <a:gd name="connsiteY156" fmla="*/ 985960 h 995485"/>
                <a:gd name="connsiteX157" fmla="*/ 314369 w 1005884"/>
                <a:gd name="connsiteY157" fmla="*/ 989770 h 995485"/>
                <a:gd name="connsiteX158" fmla="*/ 302939 w 1005884"/>
                <a:gd name="connsiteY158" fmla="*/ 991675 h 995485"/>
                <a:gd name="connsiteX159" fmla="*/ 262934 w 1005884"/>
                <a:gd name="connsiteY159" fmla="*/ 995485 h 995485"/>
                <a:gd name="connsiteX160" fmla="*/ 232454 w 1005884"/>
                <a:gd name="connsiteY160" fmla="*/ 993580 h 995485"/>
                <a:gd name="connsiteX161" fmla="*/ 226739 w 1005884"/>
                <a:gd name="connsiteY161" fmla="*/ 991675 h 995485"/>
                <a:gd name="connsiteX162" fmla="*/ 221024 w 1005884"/>
                <a:gd name="connsiteY162" fmla="*/ 980245 h 995485"/>
                <a:gd name="connsiteX163" fmla="*/ 217214 w 1005884"/>
                <a:gd name="connsiteY163" fmla="*/ 974530 h 995485"/>
                <a:gd name="connsiteX164" fmla="*/ 213404 w 1005884"/>
                <a:gd name="connsiteY164" fmla="*/ 963100 h 995485"/>
                <a:gd name="connsiteX165" fmla="*/ 205784 w 1005884"/>
                <a:gd name="connsiteY165" fmla="*/ 945955 h 995485"/>
                <a:gd name="connsiteX166" fmla="*/ 200069 w 1005884"/>
                <a:gd name="connsiteY166" fmla="*/ 926905 h 995485"/>
                <a:gd name="connsiteX167" fmla="*/ 196259 w 1005884"/>
                <a:gd name="connsiteY167" fmla="*/ 921190 h 995485"/>
                <a:gd name="connsiteX168" fmla="*/ 184829 w 1005884"/>
                <a:gd name="connsiteY168" fmla="*/ 913570 h 995485"/>
                <a:gd name="connsiteX169" fmla="*/ 181019 w 1005884"/>
                <a:gd name="connsiteY169" fmla="*/ 907855 h 995485"/>
                <a:gd name="connsiteX170" fmla="*/ 175304 w 1005884"/>
                <a:gd name="connsiteY170" fmla="*/ 904045 h 995485"/>
                <a:gd name="connsiteX171" fmla="*/ 161969 w 1005884"/>
                <a:gd name="connsiteY171" fmla="*/ 898330 h 995485"/>
                <a:gd name="connsiteX172" fmla="*/ 150539 w 1005884"/>
                <a:gd name="connsiteY172" fmla="*/ 896425 h 995485"/>
                <a:gd name="connsiteX173" fmla="*/ 144824 w 1005884"/>
                <a:gd name="connsiteY173" fmla="*/ 894520 h 995485"/>
                <a:gd name="connsiteX174" fmla="*/ 137204 w 1005884"/>
                <a:gd name="connsiteY174" fmla="*/ 892615 h 995485"/>
                <a:gd name="connsiteX175" fmla="*/ 123869 w 1005884"/>
                <a:gd name="connsiteY175" fmla="*/ 886900 h 995485"/>
                <a:gd name="connsiteX176" fmla="*/ 118154 w 1005884"/>
                <a:gd name="connsiteY176" fmla="*/ 883090 h 995485"/>
                <a:gd name="connsiteX177" fmla="*/ 106724 w 1005884"/>
                <a:gd name="connsiteY177" fmla="*/ 877375 h 995485"/>
                <a:gd name="connsiteX178" fmla="*/ 101009 w 1005884"/>
                <a:gd name="connsiteY178" fmla="*/ 871660 h 995485"/>
                <a:gd name="connsiteX179" fmla="*/ 89579 w 1005884"/>
                <a:gd name="connsiteY179" fmla="*/ 864040 h 995485"/>
                <a:gd name="connsiteX180" fmla="*/ 87674 w 1005884"/>
                <a:gd name="connsiteY180" fmla="*/ 858325 h 995485"/>
                <a:gd name="connsiteX181" fmla="*/ 83864 w 1005884"/>
                <a:gd name="connsiteY181" fmla="*/ 852610 h 995485"/>
                <a:gd name="connsiteX182" fmla="*/ 81959 w 1005884"/>
                <a:gd name="connsiteY182" fmla="*/ 841180 h 995485"/>
                <a:gd name="connsiteX183" fmla="*/ 80054 w 1005884"/>
                <a:gd name="connsiteY183" fmla="*/ 835465 h 995485"/>
                <a:gd name="connsiteX184" fmla="*/ 78149 w 1005884"/>
                <a:gd name="connsiteY184" fmla="*/ 824035 h 995485"/>
                <a:gd name="connsiteX185" fmla="*/ 74339 w 1005884"/>
                <a:gd name="connsiteY185" fmla="*/ 780220 h 995485"/>
                <a:gd name="connsiteX186" fmla="*/ 72434 w 1005884"/>
                <a:gd name="connsiteY186" fmla="*/ 768790 h 995485"/>
                <a:gd name="connsiteX187" fmla="*/ 70529 w 1005884"/>
                <a:gd name="connsiteY187" fmla="*/ 747835 h 995485"/>
                <a:gd name="connsiteX188" fmla="*/ 68624 w 1005884"/>
                <a:gd name="connsiteY188" fmla="*/ 732595 h 995485"/>
                <a:gd name="connsiteX189" fmla="*/ 70529 w 1005884"/>
                <a:gd name="connsiteY189" fmla="*/ 692590 h 995485"/>
                <a:gd name="connsiteX190" fmla="*/ 72434 w 1005884"/>
                <a:gd name="connsiteY190" fmla="*/ 681160 h 995485"/>
                <a:gd name="connsiteX191" fmla="*/ 70529 w 1005884"/>
                <a:gd name="connsiteY191" fmla="*/ 622105 h 995485"/>
                <a:gd name="connsiteX192" fmla="*/ 66719 w 1005884"/>
                <a:gd name="connsiteY192" fmla="*/ 610675 h 995485"/>
                <a:gd name="connsiteX193" fmla="*/ 59099 w 1005884"/>
                <a:gd name="connsiteY193" fmla="*/ 601150 h 995485"/>
                <a:gd name="connsiteX194" fmla="*/ 51479 w 1005884"/>
                <a:gd name="connsiteY194" fmla="*/ 587815 h 995485"/>
                <a:gd name="connsiteX195" fmla="*/ 47669 w 1005884"/>
                <a:gd name="connsiteY195" fmla="*/ 582100 h 995485"/>
                <a:gd name="connsiteX196" fmla="*/ 41954 w 1005884"/>
                <a:gd name="connsiteY196" fmla="*/ 578290 h 995485"/>
                <a:gd name="connsiteX197" fmla="*/ 36239 w 1005884"/>
                <a:gd name="connsiteY197" fmla="*/ 570670 h 995485"/>
                <a:gd name="connsiteX198" fmla="*/ 24809 w 1005884"/>
                <a:gd name="connsiteY198" fmla="*/ 561145 h 995485"/>
                <a:gd name="connsiteX199" fmla="*/ 20999 w 1005884"/>
                <a:gd name="connsiteY199" fmla="*/ 555430 h 995485"/>
                <a:gd name="connsiteX200" fmla="*/ 9569 w 1005884"/>
                <a:gd name="connsiteY200" fmla="*/ 547810 h 995485"/>
                <a:gd name="connsiteX201" fmla="*/ 5759 w 1005884"/>
                <a:gd name="connsiteY201" fmla="*/ 542095 h 995485"/>
                <a:gd name="connsiteX202" fmla="*/ 44 w 1005884"/>
                <a:gd name="connsiteY202" fmla="*/ 538285 h 995485"/>
                <a:gd name="connsiteX203" fmla="*/ 3854 w 1005884"/>
                <a:gd name="connsiteY203" fmla="*/ 511615 h 995485"/>
                <a:gd name="connsiteX204" fmla="*/ 11474 w 1005884"/>
                <a:gd name="connsiteY204" fmla="*/ 500185 h 995485"/>
                <a:gd name="connsiteX205" fmla="*/ 17189 w 1005884"/>
                <a:gd name="connsiteY205" fmla="*/ 492565 h 995485"/>
                <a:gd name="connsiteX206" fmla="*/ 28619 w 1005884"/>
                <a:gd name="connsiteY206" fmla="*/ 481135 h 995485"/>
                <a:gd name="connsiteX207" fmla="*/ 43859 w 1005884"/>
                <a:gd name="connsiteY207" fmla="*/ 463990 h 995485"/>
                <a:gd name="connsiteX208" fmla="*/ 49574 w 1005884"/>
                <a:gd name="connsiteY208" fmla="*/ 458275 h 995485"/>
                <a:gd name="connsiteX209" fmla="*/ 55289 w 1005884"/>
                <a:gd name="connsiteY209" fmla="*/ 452560 h 995485"/>
                <a:gd name="connsiteX210" fmla="*/ 61004 w 1005884"/>
                <a:gd name="connsiteY210" fmla="*/ 448750 h 995485"/>
                <a:gd name="connsiteX211" fmla="*/ 68624 w 1005884"/>
                <a:gd name="connsiteY211" fmla="*/ 444940 h 995485"/>
                <a:gd name="connsiteX212" fmla="*/ 74339 w 1005884"/>
                <a:gd name="connsiteY212" fmla="*/ 439225 h 995485"/>
                <a:gd name="connsiteX213" fmla="*/ 80054 w 1005884"/>
                <a:gd name="connsiteY213" fmla="*/ 437320 h 995485"/>
                <a:gd name="connsiteX214" fmla="*/ 91484 w 1005884"/>
                <a:gd name="connsiteY214" fmla="*/ 429700 h 995485"/>
                <a:gd name="connsiteX215" fmla="*/ 101009 w 1005884"/>
                <a:gd name="connsiteY215" fmla="*/ 422080 h 995485"/>
                <a:gd name="connsiteX216" fmla="*/ 106724 w 1005884"/>
                <a:gd name="connsiteY216" fmla="*/ 416365 h 995485"/>
                <a:gd name="connsiteX217" fmla="*/ 135299 w 1005884"/>
                <a:gd name="connsiteY217" fmla="*/ 412555 h 995485"/>
                <a:gd name="connsiteX0" fmla="*/ 135299 w 1005884"/>
                <a:gd name="connsiteY0" fmla="*/ 412555 h 995485"/>
                <a:gd name="connsiteX1" fmla="*/ 137204 w 1005884"/>
                <a:gd name="connsiteY1" fmla="*/ 401125 h 995485"/>
                <a:gd name="connsiteX2" fmla="*/ 141014 w 1005884"/>
                <a:gd name="connsiteY2" fmla="*/ 380170 h 995485"/>
                <a:gd name="connsiteX3" fmla="*/ 142919 w 1005884"/>
                <a:gd name="connsiteY3" fmla="*/ 359215 h 995485"/>
                <a:gd name="connsiteX4" fmla="*/ 146729 w 1005884"/>
                <a:gd name="connsiteY4" fmla="*/ 347785 h 995485"/>
                <a:gd name="connsiteX5" fmla="*/ 148634 w 1005884"/>
                <a:gd name="connsiteY5" fmla="*/ 332545 h 995485"/>
                <a:gd name="connsiteX6" fmla="*/ 150539 w 1005884"/>
                <a:gd name="connsiteY6" fmla="*/ 319210 h 995485"/>
                <a:gd name="connsiteX7" fmla="*/ 152444 w 1005884"/>
                <a:gd name="connsiteY7" fmla="*/ 286825 h 995485"/>
                <a:gd name="connsiteX8" fmla="*/ 154349 w 1005884"/>
                <a:gd name="connsiteY8" fmla="*/ 204910 h 995485"/>
                <a:gd name="connsiteX9" fmla="*/ 165779 w 1005884"/>
                <a:gd name="connsiteY9" fmla="*/ 195385 h 995485"/>
                <a:gd name="connsiteX10" fmla="*/ 171494 w 1005884"/>
                <a:gd name="connsiteY10" fmla="*/ 189670 h 995485"/>
                <a:gd name="connsiteX11" fmla="*/ 196259 w 1005884"/>
                <a:gd name="connsiteY11" fmla="*/ 180145 h 995485"/>
                <a:gd name="connsiteX12" fmla="*/ 201974 w 1005884"/>
                <a:gd name="connsiteY12" fmla="*/ 176335 h 995485"/>
                <a:gd name="connsiteX13" fmla="*/ 217214 w 1005884"/>
                <a:gd name="connsiteY13" fmla="*/ 172525 h 995485"/>
                <a:gd name="connsiteX14" fmla="*/ 228644 w 1005884"/>
                <a:gd name="connsiteY14" fmla="*/ 164905 h 995485"/>
                <a:gd name="connsiteX15" fmla="*/ 238169 w 1005884"/>
                <a:gd name="connsiteY15" fmla="*/ 155380 h 995485"/>
                <a:gd name="connsiteX16" fmla="*/ 247694 w 1005884"/>
                <a:gd name="connsiteY16" fmla="*/ 145855 h 995485"/>
                <a:gd name="connsiteX17" fmla="*/ 251504 w 1005884"/>
                <a:gd name="connsiteY17" fmla="*/ 140140 h 995485"/>
                <a:gd name="connsiteX18" fmla="*/ 268649 w 1005884"/>
                <a:gd name="connsiteY18" fmla="*/ 124900 h 995485"/>
                <a:gd name="connsiteX19" fmla="*/ 272459 w 1005884"/>
                <a:gd name="connsiteY19" fmla="*/ 119185 h 995485"/>
                <a:gd name="connsiteX20" fmla="*/ 278174 w 1005884"/>
                <a:gd name="connsiteY20" fmla="*/ 117280 h 995485"/>
                <a:gd name="connsiteX21" fmla="*/ 283889 w 1005884"/>
                <a:gd name="connsiteY21" fmla="*/ 113470 h 995485"/>
                <a:gd name="connsiteX22" fmla="*/ 293414 w 1005884"/>
                <a:gd name="connsiteY22" fmla="*/ 105850 h 995485"/>
                <a:gd name="connsiteX23" fmla="*/ 304844 w 1005884"/>
                <a:gd name="connsiteY23" fmla="*/ 98230 h 995485"/>
                <a:gd name="connsiteX24" fmla="*/ 314369 w 1005884"/>
                <a:gd name="connsiteY24" fmla="*/ 96325 h 995485"/>
                <a:gd name="connsiteX25" fmla="*/ 327704 w 1005884"/>
                <a:gd name="connsiteY25" fmla="*/ 92515 h 995485"/>
                <a:gd name="connsiteX26" fmla="*/ 381044 w 1005884"/>
                <a:gd name="connsiteY26" fmla="*/ 90610 h 995485"/>
                <a:gd name="connsiteX27" fmla="*/ 388664 w 1005884"/>
                <a:gd name="connsiteY27" fmla="*/ 79180 h 995485"/>
                <a:gd name="connsiteX28" fmla="*/ 392474 w 1005884"/>
                <a:gd name="connsiteY28" fmla="*/ 67750 h 995485"/>
                <a:gd name="connsiteX29" fmla="*/ 394379 w 1005884"/>
                <a:gd name="connsiteY29" fmla="*/ 62035 h 995485"/>
                <a:gd name="connsiteX30" fmla="*/ 401999 w 1005884"/>
                <a:gd name="connsiteY30" fmla="*/ 42985 h 995485"/>
                <a:gd name="connsiteX31" fmla="*/ 407714 w 1005884"/>
                <a:gd name="connsiteY31" fmla="*/ 39175 h 995485"/>
                <a:gd name="connsiteX32" fmla="*/ 426764 w 1005884"/>
                <a:gd name="connsiteY32" fmla="*/ 22030 h 995485"/>
                <a:gd name="connsiteX33" fmla="*/ 436289 w 1005884"/>
                <a:gd name="connsiteY33" fmla="*/ 14410 h 995485"/>
                <a:gd name="connsiteX34" fmla="*/ 442004 w 1005884"/>
                <a:gd name="connsiteY34" fmla="*/ 10600 h 995485"/>
                <a:gd name="connsiteX35" fmla="*/ 474389 w 1005884"/>
                <a:gd name="connsiteY35" fmla="*/ 1075 h 995485"/>
                <a:gd name="connsiteX36" fmla="*/ 588689 w 1005884"/>
                <a:gd name="connsiteY36" fmla="*/ 1075 h 995485"/>
                <a:gd name="connsiteX37" fmla="*/ 605834 w 1005884"/>
                <a:gd name="connsiteY37" fmla="*/ 8695 h 995485"/>
                <a:gd name="connsiteX38" fmla="*/ 632504 w 1005884"/>
                <a:gd name="connsiteY38" fmla="*/ 31555 h 995485"/>
                <a:gd name="connsiteX39" fmla="*/ 643934 w 1005884"/>
                <a:gd name="connsiteY39" fmla="*/ 42985 h 995485"/>
                <a:gd name="connsiteX40" fmla="*/ 651554 w 1005884"/>
                <a:gd name="connsiteY40" fmla="*/ 48700 h 995485"/>
                <a:gd name="connsiteX41" fmla="*/ 664889 w 1005884"/>
                <a:gd name="connsiteY41" fmla="*/ 62035 h 995485"/>
                <a:gd name="connsiteX42" fmla="*/ 672509 w 1005884"/>
                <a:gd name="connsiteY42" fmla="*/ 69655 h 995485"/>
                <a:gd name="connsiteX43" fmla="*/ 685844 w 1005884"/>
                <a:gd name="connsiteY43" fmla="*/ 79180 h 995485"/>
                <a:gd name="connsiteX44" fmla="*/ 693464 w 1005884"/>
                <a:gd name="connsiteY44" fmla="*/ 88705 h 995485"/>
                <a:gd name="connsiteX45" fmla="*/ 704894 w 1005884"/>
                <a:gd name="connsiteY45" fmla="*/ 96325 h 995485"/>
                <a:gd name="connsiteX46" fmla="*/ 708704 w 1005884"/>
                <a:gd name="connsiteY46" fmla="*/ 102040 h 995485"/>
                <a:gd name="connsiteX47" fmla="*/ 720134 w 1005884"/>
                <a:gd name="connsiteY47" fmla="*/ 105850 h 995485"/>
                <a:gd name="connsiteX48" fmla="*/ 750614 w 1005884"/>
                <a:gd name="connsiteY48" fmla="*/ 103945 h 995485"/>
                <a:gd name="connsiteX49" fmla="*/ 756329 w 1005884"/>
                <a:gd name="connsiteY49" fmla="*/ 102040 h 995485"/>
                <a:gd name="connsiteX50" fmla="*/ 763949 w 1005884"/>
                <a:gd name="connsiteY50" fmla="*/ 100135 h 995485"/>
                <a:gd name="connsiteX51" fmla="*/ 777284 w 1005884"/>
                <a:gd name="connsiteY51" fmla="*/ 98230 h 995485"/>
                <a:gd name="connsiteX52" fmla="*/ 849674 w 1005884"/>
                <a:gd name="connsiteY52" fmla="*/ 100135 h 995485"/>
                <a:gd name="connsiteX53" fmla="*/ 863009 w 1005884"/>
                <a:gd name="connsiteY53" fmla="*/ 102040 h 995485"/>
                <a:gd name="connsiteX54" fmla="*/ 874439 w 1005884"/>
                <a:gd name="connsiteY54" fmla="*/ 105850 h 995485"/>
                <a:gd name="connsiteX55" fmla="*/ 882059 w 1005884"/>
                <a:gd name="connsiteY55" fmla="*/ 107755 h 995485"/>
                <a:gd name="connsiteX56" fmla="*/ 908729 w 1005884"/>
                <a:gd name="connsiteY56" fmla="*/ 124900 h 995485"/>
                <a:gd name="connsiteX57" fmla="*/ 916349 w 1005884"/>
                <a:gd name="connsiteY57" fmla="*/ 134425 h 995485"/>
                <a:gd name="connsiteX58" fmla="*/ 931589 w 1005884"/>
                <a:gd name="connsiteY58" fmla="*/ 147760 h 995485"/>
                <a:gd name="connsiteX59" fmla="*/ 944924 w 1005884"/>
                <a:gd name="connsiteY59" fmla="*/ 168715 h 995485"/>
                <a:gd name="connsiteX60" fmla="*/ 946829 w 1005884"/>
                <a:gd name="connsiteY60" fmla="*/ 176335 h 995485"/>
                <a:gd name="connsiteX61" fmla="*/ 950639 w 1005884"/>
                <a:gd name="connsiteY61" fmla="*/ 183955 h 995485"/>
                <a:gd name="connsiteX62" fmla="*/ 954449 w 1005884"/>
                <a:gd name="connsiteY62" fmla="*/ 199195 h 995485"/>
                <a:gd name="connsiteX63" fmla="*/ 958259 w 1005884"/>
                <a:gd name="connsiteY63" fmla="*/ 206815 h 995485"/>
                <a:gd name="connsiteX64" fmla="*/ 962069 w 1005884"/>
                <a:gd name="connsiteY64" fmla="*/ 212530 h 995485"/>
                <a:gd name="connsiteX65" fmla="*/ 971594 w 1005884"/>
                <a:gd name="connsiteY65" fmla="*/ 229675 h 995485"/>
                <a:gd name="connsiteX66" fmla="*/ 977309 w 1005884"/>
                <a:gd name="connsiteY66" fmla="*/ 243010 h 995485"/>
                <a:gd name="connsiteX67" fmla="*/ 981119 w 1005884"/>
                <a:gd name="connsiteY67" fmla="*/ 254440 h 995485"/>
                <a:gd name="connsiteX68" fmla="*/ 986834 w 1005884"/>
                <a:gd name="connsiteY68" fmla="*/ 265870 h 995485"/>
                <a:gd name="connsiteX69" fmla="*/ 990644 w 1005884"/>
                <a:gd name="connsiteY69" fmla="*/ 271585 h 995485"/>
                <a:gd name="connsiteX70" fmla="*/ 992549 w 1005884"/>
                <a:gd name="connsiteY70" fmla="*/ 279205 h 995485"/>
                <a:gd name="connsiteX71" fmla="*/ 996359 w 1005884"/>
                <a:gd name="connsiteY71" fmla="*/ 288730 h 995485"/>
                <a:gd name="connsiteX72" fmla="*/ 998264 w 1005884"/>
                <a:gd name="connsiteY72" fmla="*/ 300160 h 995485"/>
                <a:gd name="connsiteX73" fmla="*/ 1002074 w 1005884"/>
                <a:gd name="connsiteY73" fmla="*/ 311590 h 995485"/>
                <a:gd name="connsiteX74" fmla="*/ 1005884 w 1005884"/>
                <a:gd name="connsiteY74" fmla="*/ 326830 h 995485"/>
                <a:gd name="connsiteX75" fmla="*/ 1002074 w 1005884"/>
                <a:gd name="connsiteY75" fmla="*/ 370645 h 995485"/>
                <a:gd name="connsiteX76" fmla="*/ 996359 w 1005884"/>
                <a:gd name="connsiteY76" fmla="*/ 383980 h 995485"/>
                <a:gd name="connsiteX77" fmla="*/ 994454 w 1005884"/>
                <a:gd name="connsiteY77" fmla="*/ 389695 h 995485"/>
                <a:gd name="connsiteX78" fmla="*/ 988739 w 1005884"/>
                <a:gd name="connsiteY78" fmla="*/ 393505 h 995485"/>
                <a:gd name="connsiteX79" fmla="*/ 984929 w 1005884"/>
                <a:gd name="connsiteY79" fmla="*/ 406840 h 995485"/>
                <a:gd name="connsiteX80" fmla="*/ 983024 w 1005884"/>
                <a:gd name="connsiteY80" fmla="*/ 435415 h 995485"/>
                <a:gd name="connsiteX81" fmla="*/ 981119 w 1005884"/>
                <a:gd name="connsiteY81" fmla="*/ 454465 h 995485"/>
                <a:gd name="connsiteX82" fmla="*/ 979214 w 1005884"/>
                <a:gd name="connsiteY82" fmla="*/ 496375 h 995485"/>
                <a:gd name="connsiteX83" fmla="*/ 977309 w 1005884"/>
                <a:gd name="connsiteY83" fmla="*/ 511615 h 995485"/>
                <a:gd name="connsiteX84" fmla="*/ 975404 w 1005884"/>
                <a:gd name="connsiteY84" fmla="*/ 534475 h 995485"/>
                <a:gd name="connsiteX85" fmla="*/ 977309 w 1005884"/>
                <a:gd name="connsiteY85" fmla="*/ 576385 h 995485"/>
                <a:gd name="connsiteX86" fmla="*/ 979214 w 1005884"/>
                <a:gd name="connsiteY86" fmla="*/ 585910 h 995485"/>
                <a:gd name="connsiteX87" fmla="*/ 977309 w 1005884"/>
                <a:gd name="connsiteY87" fmla="*/ 633535 h 995485"/>
                <a:gd name="connsiteX88" fmla="*/ 969689 w 1005884"/>
                <a:gd name="connsiteY88" fmla="*/ 644965 h 995485"/>
                <a:gd name="connsiteX89" fmla="*/ 965879 w 1005884"/>
                <a:gd name="connsiteY89" fmla="*/ 650680 h 995485"/>
                <a:gd name="connsiteX90" fmla="*/ 962069 w 1005884"/>
                <a:gd name="connsiteY90" fmla="*/ 656395 h 995485"/>
                <a:gd name="connsiteX91" fmla="*/ 950639 w 1005884"/>
                <a:gd name="connsiteY91" fmla="*/ 667825 h 995485"/>
                <a:gd name="connsiteX92" fmla="*/ 944924 w 1005884"/>
                <a:gd name="connsiteY92" fmla="*/ 673540 h 995485"/>
                <a:gd name="connsiteX93" fmla="*/ 933494 w 1005884"/>
                <a:gd name="connsiteY93" fmla="*/ 679255 h 995485"/>
                <a:gd name="connsiteX94" fmla="*/ 922064 w 1005884"/>
                <a:gd name="connsiteY94" fmla="*/ 686875 h 995485"/>
                <a:gd name="connsiteX95" fmla="*/ 916349 w 1005884"/>
                <a:gd name="connsiteY95" fmla="*/ 688780 h 995485"/>
                <a:gd name="connsiteX96" fmla="*/ 904919 w 1005884"/>
                <a:gd name="connsiteY96" fmla="*/ 696400 h 995485"/>
                <a:gd name="connsiteX97" fmla="*/ 895394 w 1005884"/>
                <a:gd name="connsiteY97" fmla="*/ 707830 h 995485"/>
                <a:gd name="connsiteX98" fmla="*/ 882059 w 1005884"/>
                <a:gd name="connsiteY98" fmla="*/ 724975 h 995485"/>
                <a:gd name="connsiteX99" fmla="*/ 876344 w 1005884"/>
                <a:gd name="connsiteY99" fmla="*/ 736405 h 995485"/>
                <a:gd name="connsiteX100" fmla="*/ 870629 w 1005884"/>
                <a:gd name="connsiteY100" fmla="*/ 742120 h 995485"/>
                <a:gd name="connsiteX101" fmla="*/ 864914 w 1005884"/>
                <a:gd name="connsiteY101" fmla="*/ 755455 h 995485"/>
                <a:gd name="connsiteX102" fmla="*/ 857294 w 1005884"/>
                <a:gd name="connsiteY102" fmla="*/ 768790 h 995485"/>
                <a:gd name="connsiteX103" fmla="*/ 853484 w 1005884"/>
                <a:gd name="connsiteY103" fmla="*/ 780220 h 995485"/>
                <a:gd name="connsiteX104" fmla="*/ 851579 w 1005884"/>
                <a:gd name="connsiteY104" fmla="*/ 785935 h 995485"/>
                <a:gd name="connsiteX105" fmla="*/ 849674 w 1005884"/>
                <a:gd name="connsiteY105" fmla="*/ 795460 h 995485"/>
                <a:gd name="connsiteX106" fmla="*/ 845864 w 1005884"/>
                <a:gd name="connsiteY106" fmla="*/ 803080 h 995485"/>
                <a:gd name="connsiteX107" fmla="*/ 843959 w 1005884"/>
                <a:gd name="connsiteY107" fmla="*/ 808795 h 995485"/>
                <a:gd name="connsiteX108" fmla="*/ 838244 w 1005884"/>
                <a:gd name="connsiteY108" fmla="*/ 827845 h 995485"/>
                <a:gd name="connsiteX109" fmla="*/ 832529 w 1005884"/>
                <a:gd name="connsiteY109" fmla="*/ 839275 h 995485"/>
                <a:gd name="connsiteX110" fmla="*/ 826814 w 1005884"/>
                <a:gd name="connsiteY110" fmla="*/ 858325 h 995485"/>
                <a:gd name="connsiteX111" fmla="*/ 819194 w 1005884"/>
                <a:gd name="connsiteY111" fmla="*/ 869755 h 995485"/>
                <a:gd name="connsiteX112" fmla="*/ 809669 w 1005884"/>
                <a:gd name="connsiteY112" fmla="*/ 884995 h 995485"/>
                <a:gd name="connsiteX113" fmla="*/ 807764 w 1005884"/>
                <a:gd name="connsiteY113" fmla="*/ 890710 h 995485"/>
                <a:gd name="connsiteX114" fmla="*/ 792524 w 1005884"/>
                <a:gd name="connsiteY114" fmla="*/ 907855 h 995485"/>
                <a:gd name="connsiteX115" fmla="*/ 781094 w 1005884"/>
                <a:gd name="connsiteY115" fmla="*/ 915475 h 995485"/>
                <a:gd name="connsiteX116" fmla="*/ 775379 w 1005884"/>
                <a:gd name="connsiteY116" fmla="*/ 919285 h 995485"/>
                <a:gd name="connsiteX117" fmla="*/ 763949 w 1005884"/>
                <a:gd name="connsiteY117" fmla="*/ 928810 h 995485"/>
                <a:gd name="connsiteX118" fmla="*/ 750614 w 1005884"/>
                <a:gd name="connsiteY118" fmla="*/ 934525 h 995485"/>
                <a:gd name="connsiteX119" fmla="*/ 727754 w 1005884"/>
                <a:gd name="connsiteY119" fmla="*/ 945955 h 995485"/>
                <a:gd name="connsiteX120" fmla="*/ 722039 w 1005884"/>
                <a:gd name="connsiteY120" fmla="*/ 947860 h 995485"/>
                <a:gd name="connsiteX121" fmla="*/ 693464 w 1005884"/>
                <a:gd name="connsiteY121" fmla="*/ 945955 h 995485"/>
                <a:gd name="connsiteX122" fmla="*/ 674414 w 1005884"/>
                <a:gd name="connsiteY122" fmla="*/ 940240 h 995485"/>
                <a:gd name="connsiteX123" fmla="*/ 664889 w 1005884"/>
                <a:gd name="connsiteY123" fmla="*/ 938335 h 995485"/>
                <a:gd name="connsiteX124" fmla="*/ 657269 w 1005884"/>
                <a:gd name="connsiteY124" fmla="*/ 934525 h 995485"/>
                <a:gd name="connsiteX125" fmla="*/ 651554 w 1005884"/>
                <a:gd name="connsiteY125" fmla="*/ 932620 h 995485"/>
                <a:gd name="connsiteX126" fmla="*/ 645839 w 1005884"/>
                <a:gd name="connsiteY126" fmla="*/ 928810 h 995485"/>
                <a:gd name="connsiteX127" fmla="*/ 638219 w 1005884"/>
                <a:gd name="connsiteY127" fmla="*/ 925000 h 995485"/>
                <a:gd name="connsiteX128" fmla="*/ 621074 w 1005884"/>
                <a:gd name="connsiteY128" fmla="*/ 915475 h 995485"/>
                <a:gd name="connsiteX129" fmla="*/ 615359 w 1005884"/>
                <a:gd name="connsiteY129" fmla="*/ 909760 h 995485"/>
                <a:gd name="connsiteX130" fmla="*/ 607739 w 1005884"/>
                <a:gd name="connsiteY130" fmla="*/ 907855 h 995485"/>
                <a:gd name="connsiteX131" fmla="*/ 602024 w 1005884"/>
                <a:gd name="connsiteY131" fmla="*/ 905950 h 995485"/>
                <a:gd name="connsiteX132" fmla="*/ 581069 w 1005884"/>
                <a:gd name="connsiteY132" fmla="*/ 894520 h 995485"/>
                <a:gd name="connsiteX133" fmla="*/ 571544 w 1005884"/>
                <a:gd name="connsiteY133" fmla="*/ 892615 h 995485"/>
                <a:gd name="connsiteX134" fmla="*/ 556304 w 1005884"/>
                <a:gd name="connsiteY134" fmla="*/ 888805 h 995485"/>
                <a:gd name="connsiteX135" fmla="*/ 512489 w 1005884"/>
                <a:gd name="connsiteY135" fmla="*/ 890710 h 995485"/>
                <a:gd name="connsiteX136" fmla="*/ 506774 w 1005884"/>
                <a:gd name="connsiteY136" fmla="*/ 892615 h 995485"/>
                <a:gd name="connsiteX137" fmla="*/ 495344 w 1005884"/>
                <a:gd name="connsiteY137" fmla="*/ 900235 h 995485"/>
                <a:gd name="connsiteX138" fmla="*/ 491534 w 1005884"/>
                <a:gd name="connsiteY138" fmla="*/ 905950 h 995485"/>
                <a:gd name="connsiteX139" fmla="*/ 485819 w 1005884"/>
                <a:gd name="connsiteY139" fmla="*/ 909760 h 995485"/>
                <a:gd name="connsiteX140" fmla="*/ 472484 w 1005884"/>
                <a:gd name="connsiteY140" fmla="*/ 925000 h 995485"/>
                <a:gd name="connsiteX141" fmla="*/ 468674 w 1005884"/>
                <a:gd name="connsiteY141" fmla="*/ 930715 h 995485"/>
                <a:gd name="connsiteX142" fmla="*/ 462959 w 1005884"/>
                <a:gd name="connsiteY142" fmla="*/ 934525 h 995485"/>
                <a:gd name="connsiteX143" fmla="*/ 451529 w 1005884"/>
                <a:gd name="connsiteY143" fmla="*/ 938335 h 995485"/>
                <a:gd name="connsiteX144" fmla="*/ 434384 w 1005884"/>
                <a:gd name="connsiteY144" fmla="*/ 942145 h 995485"/>
                <a:gd name="connsiteX145" fmla="*/ 428669 w 1005884"/>
                <a:gd name="connsiteY145" fmla="*/ 944050 h 995485"/>
                <a:gd name="connsiteX146" fmla="*/ 421049 w 1005884"/>
                <a:gd name="connsiteY146" fmla="*/ 945955 h 995485"/>
                <a:gd name="connsiteX147" fmla="*/ 407714 w 1005884"/>
                <a:gd name="connsiteY147" fmla="*/ 949765 h 995485"/>
                <a:gd name="connsiteX148" fmla="*/ 396284 w 1005884"/>
                <a:gd name="connsiteY148" fmla="*/ 951670 h 995485"/>
                <a:gd name="connsiteX149" fmla="*/ 382949 w 1005884"/>
                <a:gd name="connsiteY149" fmla="*/ 955480 h 995485"/>
                <a:gd name="connsiteX150" fmla="*/ 375329 w 1005884"/>
                <a:gd name="connsiteY150" fmla="*/ 957385 h 995485"/>
                <a:gd name="connsiteX151" fmla="*/ 367709 w 1005884"/>
                <a:gd name="connsiteY151" fmla="*/ 961195 h 995485"/>
                <a:gd name="connsiteX152" fmla="*/ 361994 w 1005884"/>
                <a:gd name="connsiteY152" fmla="*/ 963100 h 995485"/>
                <a:gd name="connsiteX153" fmla="*/ 348659 w 1005884"/>
                <a:gd name="connsiteY153" fmla="*/ 970720 h 995485"/>
                <a:gd name="connsiteX154" fmla="*/ 331514 w 1005884"/>
                <a:gd name="connsiteY154" fmla="*/ 982150 h 995485"/>
                <a:gd name="connsiteX155" fmla="*/ 325799 w 1005884"/>
                <a:gd name="connsiteY155" fmla="*/ 985960 h 995485"/>
                <a:gd name="connsiteX156" fmla="*/ 314369 w 1005884"/>
                <a:gd name="connsiteY156" fmla="*/ 989770 h 995485"/>
                <a:gd name="connsiteX157" fmla="*/ 302939 w 1005884"/>
                <a:gd name="connsiteY157" fmla="*/ 991675 h 995485"/>
                <a:gd name="connsiteX158" fmla="*/ 262934 w 1005884"/>
                <a:gd name="connsiteY158" fmla="*/ 995485 h 995485"/>
                <a:gd name="connsiteX159" fmla="*/ 232454 w 1005884"/>
                <a:gd name="connsiteY159" fmla="*/ 993580 h 995485"/>
                <a:gd name="connsiteX160" fmla="*/ 226739 w 1005884"/>
                <a:gd name="connsiteY160" fmla="*/ 991675 h 995485"/>
                <a:gd name="connsiteX161" fmla="*/ 221024 w 1005884"/>
                <a:gd name="connsiteY161" fmla="*/ 980245 h 995485"/>
                <a:gd name="connsiteX162" fmla="*/ 217214 w 1005884"/>
                <a:gd name="connsiteY162" fmla="*/ 974530 h 995485"/>
                <a:gd name="connsiteX163" fmla="*/ 213404 w 1005884"/>
                <a:gd name="connsiteY163" fmla="*/ 963100 h 995485"/>
                <a:gd name="connsiteX164" fmla="*/ 205784 w 1005884"/>
                <a:gd name="connsiteY164" fmla="*/ 945955 h 995485"/>
                <a:gd name="connsiteX165" fmla="*/ 200069 w 1005884"/>
                <a:gd name="connsiteY165" fmla="*/ 926905 h 995485"/>
                <a:gd name="connsiteX166" fmla="*/ 196259 w 1005884"/>
                <a:gd name="connsiteY166" fmla="*/ 921190 h 995485"/>
                <a:gd name="connsiteX167" fmla="*/ 184829 w 1005884"/>
                <a:gd name="connsiteY167" fmla="*/ 913570 h 995485"/>
                <a:gd name="connsiteX168" fmla="*/ 181019 w 1005884"/>
                <a:gd name="connsiteY168" fmla="*/ 907855 h 995485"/>
                <a:gd name="connsiteX169" fmla="*/ 175304 w 1005884"/>
                <a:gd name="connsiteY169" fmla="*/ 904045 h 995485"/>
                <a:gd name="connsiteX170" fmla="*/ 161969 w 1005884"/>
                <a:gd name="connsiteY170" fmla="*/ 898330 h 995485"/>
                <a:gd name="connsiteX171" fmla="*/ 150539 w 1005884"/>
                <a:gd name="connsiteY171" fmla="*/ 896425 h 995485"/>
                <a:gd name="connsiteX172" fmla="*/ 144824 w 1005884"/>
                <a:gd name="connsiteY172" fmla="*/ 894520 h 995485"/>
                <a:gd name="connsiteX173" fmla="*/ 137204 w 1005884"/>
                <a:gd name="connsiteY173" fmla="*/ 892615 h 995485"/>
                <a:gd name="connsiteX174" fmla="*/ 123869 w 1005884"/>
                <a:gd name="connsiteY174" fmla="*/ 886900 h 995485"/>
                <a:gd name="connsiteX175" fmla="*/ 118154 w 1005884"/>
                <a:gd name="connsiteY175" fmla="*/ 883090 h 995485"/>
                <a:gd name="connsiteX176" fmla="*/ 106724 w 1005884"/>
                <a:gd name="connsiteY176" fmla="*/ 877375 h 995485"/>
                <a:gd name="connsiteX177" fmla="*/ 101009 w 1005884"/>
                <a:gd name="connsiteY177" fmla="*/ 871660 h 995485"/>
                <a:gd name="connsiteX178" fmla="*/ 89579 w 1005884"/>
                <a:gd name="connsiteY178" fmla="*/ 864040 h 995485"/>
                <a:gd name="connsiteX179" fmla="*/ 87674 w 1005884"/>
                <a:gd name="connsiteY179" fmla="*/ 858325 h 995485"/>
                <a:gd name="connsiteX180" fmla="*/ 83864 w 1005884"/>
                <a:gd name="connsiteY180" fmla="*/ 852610 h 995485"/>
                <a:gd name="connsiteX181" fmla="*/ 81959 w 1005884"/>
                <a:gd name="connsiteY181" fmla="*/ 841180 h 995485"/>
                <a:gd name="connsiteX182" fmla="*/ 80054 w 1005884"/>
                <a:gd name="connsiteY182" fmla="*/ 835465 h 995485"/>
                <a:gd name="connsiteX183" fmla="*/ 78149 w 1005884"/>
                <a:gd name="connsiteY183" fmla="*/ 824035 h 995485"/>
                <a:gd name="connsiteX184" fmla="*/ 74339 w 1005884"/>
                <a:gd name="connsiteY184" fmla="*/ 780220 h 995485"/>
                <a:gd name="connsiteX185" fmla="*/ 72434 w 1005884"/>
                <a:gd name="connsiteY185" fmla="*/ 768790 h 995485"/>
                <a:gd name="connsiteX186" fmla="*/ 70529 w 1005884"/>
                <a:gd name="connsiteY186" fmla="*/ 747835 h 995485"/>
                <a:gd name="connsiteX187" fmla="*/ 68624 w 1005884"/>
                <a:gd name="connsiteY187" fmla="*/ 732595 h 995485"/>
                <a:gd name="connsiteX188" fmla="*/ 70529 w 1005884"/>
                <a:gd name="connsiteY188" fmla="*/ 692590 h 995485"/>
                <a:gd name="connsiteX189" fmla="*/ 72434 w 1005884"/>
                <a:gd name="connsiteY189" fmla="*/ 681160 h 995485"/>
                <a:gd name="connsiteX190" fmla="*/ 70529 w 1005884"/>
                <a:gd name="connsiteY190" fmla="*/ 622105 h 995485"/>
                <a:gd name="connsiteX191" fmla="*/ 66719 w 1005884"/>
                <a:gd name="connsiteY191" fmla="*/ 610675 h 995485"/>
                <a:gd name="connsiteX192" fmla="*/ 59099 w 1005884"/>
                <a:gd name="connsiteY192" fmla="*/ 601150 h 995485"/>
                <a:gd name="connsiteX193" fmla="*/ 51479 w 1005884"/>
                <a:gd name="connsiteY193" fmla="*/ 587815 h 995485"/>
                <a:gd name="connsiteX194" fmla="*/ 47669 w 1005884"/>
                <a:gd name="connsiteY194" fmla="*/ 582100 h 995485"/>
                <a:gd name="connsiteX195" fmla="*/ 41954 w 1005884"/>
                <a:gd name="connsiteY195" fmla="*/ 578290 h 995485"/>
                <a:gd name="connsiteX196" fmla="*/ 36239 w 1005884"/>
                <a:gd name="connsiteY196" fmla="*/ 570670 h 995485"/>
                <a:gd name="connsiteX197" fmla="*/ 24809 w 1005884"/>
                <a:gd name="connsiteY197" fmla="*/ 561145 h 995485"/>
                <a:gd name="connsiteX198" fmla="*/ 20999 w 1005884"/>
                <a:gd name="connsiteY198" fmla="*/ 555430 h 995485"/>
                <a:gd name="connsiteX199" fmla="*/ 9569 w 1005884"/>
                <a:gd name="connsiteY199" fmla="*/ 547810 h 995485"/>
                <a:gd name="connsiteX200" fmla="*/ 5759 w 1005884"/>
                <a:gd name="connsiteY200" fmla="*/ 542095 h 995485"/>
                <a:gd name="connsiteX201" fmla="*/ 44 w 1005884"/>
                <a:gd name="connsiteY201" fmla="*/ 538285 h 995485"/>
                <a:gd name="connsiteX202" fmla="*/ 3854 w 1005884"/>
                <a:gd name="connsiteY202" fmla="*/ 511615 h 995485"/>
                <a:gd name="connsiteX203" fmla="*/ 11474 w 1005884"/>
                <a:gd name="connsiteY203" fmla="*/ 500185 h 995485"/>
                <a:gd name="connsiteX204" fmla="*/ 17189 w 1005884"/>
                <a:gd name="connsiteY204" fmla="*/ 492565 h 995485"/>
                <a:gd name="connsiteX205" fmla="*/ 28619 w 1005884"/>
                <a:gd name="connsiteY205" fmla="*/ 481135 h 995485"/>
                <a:gd name="connsiteX206" fmla="*/ 43859 w 1005884"/>
                <a:gd name="connsiteY206" fmla="*/ 463990 h 995485"/>
                <a:gd name="connsiteX207" fmla="*/ 49574 w 1005884"/>
                <a:gd name="connsiteY207" fmla="*/ 458275 h 995485"/>
                <a:gd name="connsiteX208" fmla="*/ 55289 w 1005884"/>
                <a:gd name="connsiteY208" fmla="*/ 452560 h 995485"/>
                <a:gd name="connsiteX209" fmla="*/ 61004 w 1005884"/>
                <a:gd name="connsiteY209" fmla="*/ 448750 h 995485"/>
                <a:gd name="connsiteX210" fmla="*/ 68624 w 1005884"/>
                <a:gd name="connsiteY210" fmla="*/ 444940 h 995485"/>
                <a:gd name="connsiteX211" fmla="*/ 74339 w 1005884"/>
                <a:gd name="connsiteY211" fmla="*/ 439225 h 995485"/>
                <a:gd name="connsiteX212" fmla="*/ 80054 w 1005884"/>
                <a:gd name="connsiteY212" fmla="*/ 437320 h 995485"/>
                <a:gd name="connsiteX213" fmla="*/ 91484 w 1005884"/>
                <a:gd name="connsiteY213" fmla="*/ 429700 h 995485"/>
                <a:gd name="connsiteX214" fmla="*/ 101009 w 1005884"/>
                <a:gd name="connsiteY214" fmla="*/ 422080 h 995485"/>
                <a:gd name="connsiteX215" fmla="*/ 106724 w 1005884"/>
                <a:gd name="connsiteY215" fmla="*/ 416365 h 995485"/>
                <a:gd name="connsiteX216" fmla="*/ 135299 w 1005884"/>
                <a:gd name="connsiteY216" fmla="*/ 412555 h 995485"/>
                <a:gd name="connsiteX0" fmla="*/ 135299 w 1005884"/>
                <a:gd name="connsiteY0" fmla="*/ 414133 h 997063"/>
                <a:gd name="connsiteX1" fmla="*/ 137204 w 1005884"/>
                <a:gd name="connsiteY1" fmla="*/ 402703 h 997063"/>
                <a:gd name="connsiteX2" fmla="*/ 141014 w 1005884"/>
                <a:gd name="connsiteY2" fmla="*/ 381748 h 997063"/>
                <a:gd name="connsiteX3" fmla="*/ 142919 w 1005884"/>
                <a:gd name="connsiteY3" fmla="*/ 360793 h 997063"/>
                <a:gd name="connsiteX4" fmla="*/ 146729 w 1005884"/>
                <a:gd name="connsiteY4" fmla="*/ 349363 h 997063"/>
                <a:gd name="connsiteX5" fmla="*/ 148634 w 1005884"/>
                <a:gd name="connsiteY5" fmla="*/ 334123 h 997063"/>
                <a:gd name="connsiteX6" fmla="*/ 150539 w 1005884"/>
                <a:gd name="connsiteY6" fmla="*/ 320788 h 997063"/>
                <a:gd name="connsiteX7" fmla="*/ 152444 w 1005884"/>
                <a:gd name="connsiteY7" fmla="*/ 288403 h 997063"/>
                <a:gd name="connsiteX8" fmla="*/ 154349 w 1005884"/>
                <a:gd name="connsiteY8" fmla="*/ 206488 h 997063"/>
                <a:gd name="connsiteX9" fmla="*/ 165779 w 1005884"/>
                <a:gd name="connsiteY9" fmla="*/ 196963 h 997063"/>
                <a:gd name="connsiteX10" fmla="*/ 171494 w 1005884"/>
                <a:gd name="connsiteY10" fmla="*/ 191248 h 997063"/>
                <a:gd name="connsiteX11" fmla="*/ 196259 w 1005884"/>
                <a:gd name="connsiteY11" fmla="*/ 181723 h 997063"/>
                <a:gd name="connsiteX12" fmla="*/ 201974 w 1005884"/>
                <a:gd name="connsiteY12" fmla="*/ 177913 h 997063"/>
                <a:gd name="connsiteX13" fmla="*/ 217214 w 1005884"/>
                <a:gd name="connsiteY13" fmla="*/ 174103 h 997063"/>
                <a:gd name="connsiteX14" fmla="*/ 228644 w 1005884"/>
                <a:gd name="connsiteY14" fmla="*/ 166483 h 997063"/>
                <a:gd name="connsiteX15" fmla="*/ 238169 w 1005884"/>
                <a:gd name="connsiteY15" fmla="*/ 156958 h 997063"/>
                <a:gd name="connsiteX16" fmla="*/ 247694 w 1005884"/>
                <a:gd name="connsiteY16" fmla="*/ 147433 h 997063"/>
                <a:gd name="connsiteX17" fmla="*/ 251504 w 1005884"/>
                <a:gd name="connsiteY17" fmla="*/ 141718 h 997063"/>
                <a:gd name="connsiteX18" fmla="*/ 268649 w 1005884"/>
                <a:gd name="connsiteY18" fmla="*/ 126478 h 997063"/>
                <a:gd name="connsiteX19" fmla="*/ 272459 w 1005884"/>
                <a:gd name="connsiteY19" fmla="*/ 120763 h 997063"/>
                <a:gd name="connsiteX20" fmla="*/ 278174 w 1005884"/>
                <a:gd name="connsiteY20" fmla="*/ 118858 h 997063"/>
                <a:gd name="connsiteX21" fmla="*/ 283889 w 1005884"/>
                <a:gd name="connsiteY21" fmla="*/ 115048 h 997063"/>
                <a:gd name="connsiteX22" fmla="*/ 293414 w 1005884"/>
                <a:gd name="connsiteY22" fmla="*/ 107428 h 997063"/>
                <a:gd name="connsiteX23" fmla="*/ 304844 w 1005884"/>
                <a:gd name="connsiteY23" fmla="*/ 99808 h 997063"/>
                <a:gd name="connsiteX24" fmla="*/ 314369 w 1005884"/>
                <a:gd name="connsiteY24" fmla="*/ 97903 h 997063"/>
                <a:gd name="connsiteX25" fmla="*/ 327704 w 1005884"/>
                <a:gd name="connsiteY25" fmla="*/ 94093 h 997063"/>
                <a:gd name="connsiteX26" fmla="*/ 381044 w 1005884"/>
                <a:gd name="connsiteY26" fmla="*/ 92188 h 997063"/>
                <a:gd name="connsiteX27" fmla="*/ 388664 w 1005884"/>
                <a:gd name="connsiteY27" fmla="*/ 80758 h 997063"/>
                <a:gd name="connsiteX28" fmla="*/ 392474 w 1005884"/>
                <a:gd name="connsiteY28" fmla="*/ 69328 h 997063"/>
                <a:gd name="connsiteX29" fmla="*/ 394379 w 1005884"/>
                <a:gd name="connsiteY29" fmla="*/ 63613 h 997063"/>
                <a:gd name="connsiteX30" fmla="*/ 401999 w 1005884"/>
                <a:gd name="connsiteY30" fmla="*/ 44563 h 997063"/>
                <a:gd name="connsiteX31" fmla="*/ 407714 w 1005884"/>
                <a:gd name="connsiteY31" fmla="*/ 40753 h 997063"/>
                <a:gd name="connsiteX32" fmla="*/ 426764 w 1005884"/>
                <a:gd name="connsiteY32" fmla="*/ 23608 h 997063"/>
                <a:gd name="connsiteX33" fmla="*/ 436289 w 1005884"/>
                <a:gd name="connsiteY33" fmla="*/ 15988 h 997063"/>
                <a:gd name="connsiteX34" fmla="*/ 442004 w 1005884"/>
                <a:gd name="connsiteY34" fmla="*/ 12178 h 997063"/>
                <a:gd name="connsiteX35" fmla="*/ 474389 w 1005884"/>
                <a:gd name="connsiteY35" fmla="*/ 2653 h 997063"/>
                <a:gd name="connsiteX36" fmla="*/ 588689 w 1005884"/>
                <a:gd name="connsiteY36" fmla="*/ 2653 h 997063"/>
                <a:gd name="connsiteX37" fmla="*/ 632504 w 1005884"/>
                <a:gd name="connsiteY37" fmla="*/ 33133 h 997063"/>
                <a:gd name="connsiteX38" fmla="*/ 643934 w 1005884"/>
                <a:gd name="connsiteY38" fmla="*/ 44563 h 997063"/>
                <a:gd name="connsiteX39" fmla="*/ 651554 w 1005884"/>
                <a:gd name="connsiteY39" fmla="*/ 50278 h 997063"/>
                <a:gd name="connsiteX40" fmla="*/ 664889 w 1005884"/>
                <a:gd name="connsiteY40" fmla="*/ 63613 h 997063"/>
                <a:gd name="connsiteX41" fmla="*/ 672509 w 1005884"/>
                <a:gd name="connsiteY41" fmla="*/ 71233 h 997063"/>
                <a:gd name="connsiteX42" fmla="*/ 685844 w 1005884"/>
                <a:gd name="connsiteY42" fmla="*/ 80758 h 997063"/>
                <a:gd name="connsiteX43" fmla="*/ 693464 w 1005884"/>
                <a:gd name="connsiteY43" fmla="*/ 90283 h 997063"/>
                <a:gd name="connsiteX44" fmla="*/ 704894 w 1005884"/>
                <a:gd name="connsiteY44" fmla="*/ 97903 h 997063"/>
                <a:gd name="connsiteX45" fmla="*/ 708704 w 1005884"/>
                <a:gd name="connsiteY45" fmla="*/ 103618 h 997063"/>
                <a:gd name="connsiteX46" fmla="*/ 720134 w 1005884"/>
                <a:gd name="connsiteY46" fmla="*/ 107428 h 997063"/>
                <a:gd name="connsiteX47" fmla="*/ 750614 w 1005884"/>
                <a:gd name="connsiteY47" fmla="*/ 105523 h 997063"/>
                <a:gd name="connsiteX48" fmla="*/ 756329 w 1005884"/>
                <a:gd name="connsiteY48" fmla="*/ 103618 h 997063"/>
                <a:gd name="connsiteX49" fmla="*/ 763949 w 1005884"/>
                <a:gd name="connsiteY49" fmla="*/ 101713 h 997063"/>
                <a:gd name="connsiteX50" fmla="*/ 777284 w 1005884"/>
                <a:gd name="connsiteY50" fmla="*/ 99808 h 997063"/>
                <a:gd name="connsiteX51" fmla="*/ 849674 w 1005884"/>
                <a:gd name="connsiteY51" fmla="*/ 101713 h 997063"/>
                <a:gd name="connsiteX52" fmla="*/ 863009 w 1005884"/>
                <a:gd name="connsiteY52" fmla="*/ 103618 h 997063"/>
                <a:gd name="connsiteX53" fmla="*/ 874439 w 1005884"/>
                <a:gd name="connsiteY53" fmla="*/ 107428 h 997063"/>
                <a:gd name="connsiteX54" fmla="*/ 882059 w 1005884"/>
                <a:gd name="connsiteY54" fmla="*/ 109333 h 997063"/>
                <a:gd name="connsiteX55" fmla="*/ 908729 w 1005884"/>
                <a:gd name="connsiteY55" fmla="*/ 126478 h 997063"/>
                <a:gd name="connsiteX56" fmla="*/ 916349 w 1005884"/>
                <a:gd name="connsiteY56" fmla="*/ 136003 h 997063"/>
                <a:gd name="connsiteX57" fmla="*/ 931589 w 1005884"/>
                <a:gd name="connsiteY57" fmla="*/ 149338 h 997063"/>
                <a:gd name="connsiteX58" fmla="*/ 944924 w 1005884"/>
                <a:gd name="connsiteY58" fmla="*/ 170293 h 997063"/>
                <a:gd name="connsiteX59" fmla="*/ 946829 w 1005884"/>
                <a:gd name="connsiteY59" fmla="*/ 177913 h 997063"/>
                <a:gd name="connsiteX60" fmla="*/ 950639 w 1005884"/>
                <a:gd name="connsiteY60" fmla="*/ 185533 h 997063"/>
                <a:gd name="connsiteX61" fmla="*/ 954449 w 1005884"/>
                <a:gd name="connsiteY61" fmla="*/ 200773 h 997063"/>
                <a:gd name="connsiteX62" fmla="*/ 958259 w 1005884"/>
                <a:gd name="connsiteY62" fmla="*/ 208393 h 997063"/>
                <a:gd name="connsiteX63" fmla="*/ 962069 w 1005884"/>
                <a:gd name="connsiteY63" fmla="*/ 214108 h 997063"/>
                <a:gd name="connsiteX64" fmla="*/ 971594 w 1005884"/>
                <a:gd name="connsiteY64" fmla="*/ 231253 h 997063"/>
                <a:gd name="connsiteX65" fmla="*/ 977309 w 1005884"/>
                <a:gd name="connsiteY65" fmla="*/ 244588 h 997063"/>
                <a:gd name="connsiteX66" fmla="*/ 981119 w 1005884"/>
                <a:gd name="connsiteY66" fmla="*/ 256018 h 997063"/>
                <a:gd name="connsiteX67" fmla="*/ 986834 w 1005884"/>
                <a:gd name="connsiteY67" fmla="*/ 267448 h 997063"/>
                <a:gd name="connsiteX68" fmla="*/ 990644 w 1005884"/>
                <a:gd name="connsiteY68" fmla="*/ 273163 h 997063"/>
                <a:gd name="connsiteX69" fmla="*/ 992549 w 1005884"/>
                <a:gd name="connsiteY69" fmla="*/ 280783 h 997063"/>
                <a:gd name="connsiteX70" fmla="*/ 996359 w 1005884"/>
                <a:gd name="connsiteY70" fmla="*/ 290308 h 997063"/>
                <a:gd name="connsiteX71" fmla="*/ 998264 w 1005884"/>
                <a:gd name="connsiteY71" fmla="*/ 301738 h 997063"/>
                <a:gd name="connsiteX72" fmla="*/ 1002074 w 1005884"/>
                <a:gd name="connsiteY72" fmla="*/ 313168 h 997063"/>
                <a:gd name="connsiteX73" fmla="*/ 1005884 w 1005884"/>
                <a:gd name="connsiteY73" fmla="*/ 328408 h 997063"/>
                <a:gd name="connsiteX74" fmla="*/ 1002074 w 1005884"/>
                <a:gd name="connsiteY74" fmla="*/ 372223 h 997063"/>
                <a:gd name="connsiteX75" fmla="*/ 996359 w 1005884"/>
                <a:gd name="connsiteY75" fmla="*/ 385558 h 997063"/>
                <a:gd name="connsiteX76" fmla="*/ 994454 w 1005884"/>
                <a:gd name="connsiteY76" fmla="*/ 391273 h 997063"/>
                <a:gd name="connsiteX77" fmla="*/ 988739 w 1005884"/>
                <a:gd name="connsiteY77" fmla="*/ 395083 h 997063"/>
                <a:gd name="connsiteX78" fmla="*/ 984929 w 1005884"/>
                <a:gd name="connsiteY78" fmla="*/ 408418 h 997063"/>
                <a:gd name="connsiteX79" fmla="*/ 983024 w 1005884"/>
                <a:gd name="connsiteY79" fmla="*/ 436993 h 997063"/>
                <a:gd name="connsiteX80" fmla="*/ 981119 w 1005884"/>
                <a:gd name="connsiteY80" fmla="*/ 456043 h 997063"/>
                <a:gd name="connsiteX81" fmla="*/ 979214 w 1005884"/>
                <a:gd name="connsiteY81" fmla="*/ 497953 h 997063"/>
                <a:gd name="connsiteX82" fmla="*/ 977309 w 1005884"/>
                <a:gd name="connsiteY82" fmla="*/ 513193 h 997063"/>
                <a:gd name="connsiteX83" fmla="*/ 975404 w 1005884"/>
                <a:gd name="connsiteY83" fmla="*/ 536053 h 997063"/>
                <a:gd name="connsiteX84" fmla="*/ 977309 w 1005884"/>
                <a:gd name="connsiteY84" fmla="*/ 577963 h 997063"/>
                <a:gd name="connsiteX85" fmla="*/ 979214 w 1005884"/>
                <a:gd name="connsiteY85" fmla="*/ 587488 h 997063"/>
                <a:gd name="connsiteX86" fmla="*/ 977309 w 1005884"/>
                <a:gd name="connsiteY86" fmla="*/ 635113 h 997063"/>
                <a:gd name="connsiteX87" fmla="*/ 969689 w 1005884"/>
                <a:gd name="connsiteY87" fmla="*/ 646543 h 997063"/>
                <a:gd name="connsiteX88" fmla="*/ 965879 w 1005884"/>
                <a:gd name="connsiteY88" fmla="*/ 652258 h 997063"/>
                <a:gd name="connsiteX89" fmla="*/ 962069 w 1005884"/>
                <a:gd name="connsiteY89" fmla="*/ 657973 h 997063"/>
                <a:gd name="connsiteX90" fmla="*/ 950639 w 1005884"/>
                <a:gd name="connsiteY90" fmla="*/ 669403 h 997063"/>
                <a:gd name="connsiteX91" fmla="*/ 944924 w 1005884"/>
                <a:gd name="connsiteY91" fmla="*/ 675118 h 997063"/>
                <a:gd name="connsiteX92" fmla="*/ 933494 w 1005884"/>
                <a:gd name="connsiteY92" fmla="*/ 680833 h 997063"/>
                <a:gd name="connsiteX93" fmla="*/ 922064 w 1005884"/>
                <a:gd name="connsiteY93" fmla="*/ 688453 h 997063"/>
                <a:gd name="connsiteX94" fmla="*/ 916349 w 1005884"/>
                <a:gd name="connsiteY94" fmla="*/ 690358 h 997063"/>
                <a:gd name="connsiteX95" fmla="*/ 904919 w 1005884"/>
                <a:gd name="connsiteY95" fmla="*/ 697978 h 997063"/>
                <a:gd name="connsiteX96" fmla="*/ 895394 w 1005884"/>
                <a:gd name="connsiteY96" fmla="*/ 709408 h 997063"/>
                <a:gd name="connsiteX97" fmla="*/ 882059 w 1005884"/>
                <a:gd name="connsiteY97" fmla="*/ 726553 h 997063"/>
                <a:gd name="connsiteX98" fmla="*/ 876344 w 1005884"/>
                <a:gd name="connsiteY98" fmla="*/ 737983 h 997063"/>
                <a:gd name="connsiteX99" fmla="*/ 870629 w 1005884"/>
                <a:gd name="connsiteY99" fmla="*/ 743698 h 997063"/>
                <a:gd name="connsiteX100" fmla="*/ 864914 w 1005884"/>
                <a:gd name="connsiteY100" fmla="*/ 757033 h 997063"/>
                <a:gd name="connsiteX101" fmla="*/ 857294 w 1005884"/>
                <a:gd name="connsiteY101" fmla="*/ 770368 h 997063"/>
                <a:gd name="connsiteX102" fmla="*/ 853484 w 1005884"/>
                <a:gd name="connsiteY102" fmla="*/ 781798 h 997063"/>
                <a:gd name="connsiteX103" fmla="*/ 851579 w 1005884"/>
                <a:gd name="connsiteY103" fmla="*/ 787513 h 997063"/>
                <a:gd name="connsiteX104" fmla="*/ 849674 w 1005884"/>
                <a:gd name="connsiteY104" fmla="*/ 797038 h 997063"/>
                <a:gd name="connsiteX105" fmla="*/ 845864 w 1005884"/>
                <a:gd name="connsiteY105" fmla="*/ 804658 h 997063"/>
                <a:gd name="connsiteX106" fmla="*/ 843959 w 1005884"/>
                <a:gd name="connsiteY106" fmla="*/ 810373 h 997063"/>
                <a:gd name="connsiteX107" fmla="*/ 838244 w 1005884"/>
                <a:gd name="connsiteY107" fmla="*/ 829423 h 997063"/>
                <a:gd name="connsiteX108" fmla="*/ 832529 w 1005884"/>
                <a:gd name="connsiteY108" fmla="*/ 840853 h 997063"/>
                <a:gd name="connsiteX109" fmla="*/ 826814 w 1005884"/>
                <a:gd name="connsiteY109" fmla="*/ 859903 h 997063"/>
                <a:gd name="connsiteX110" fmla="*/ 819194 w 1005884"/>
                <a:gd name="connsiteY110" fmla="*/ 871333 h 997063"/>
                <a:gd name="connsiteX111" fmla="*/ 809669 w 1005884"/>
                <a:gd name="connsiteY111" fmla="*/ 886573 h 997063"/>
                <a:gd name="connsiteX112" fmla="*/ 807764 w 1005884"/>
                <a:gd name="connsiteY112" fmla="*/ 892288 h 997063"/>
                <a:gd name="connsiteX113" fmla="*/ 792524 w 1005884"/>
                <a:gd name="connsiteY113" fmla="*/ 909433 h 997063"/>
                <a:gd name="connsiteX114" fmla="*/ 781094 w 1005884"/>
                <a:gd name="connsiteY114" fmla="*/ 917053 h 997063"/>
                <a:gd name="connsiteX115" fmla="*/ 775379 w 1005884"/>
                <a:gd name="connsiteY115" fmla="*/ 920863 h 997063"/>
                <a:gd name="connsiteX116" fmla="*/ 763949 w 1005884"/>
                <a:gd name="connsiteY116" fmla="*/ 930388 h 997063"/>
                <a:gd name="connsiteX117" fmla="*/ 750614 w 1005884"/>
                <a:gd name="connsiteY117" fmla="*/ 936103 h 997063"/>
                <a:gd name="connsiteX118" fmla="*/ 727754 w 1005884"/>
                <a:gd name="connsiteY118" fmla="*/ 947533 h 997063"/>
                <a:gd name="connsiteX119" fmla="*/ 722039 w 1005884"/>
                <a:gd name="connsiteY119" fmla="*/ 949438 h 997063"/>
                <a:gd name="connsiteX120" fmla="*/ 693464 w 1005884"/>
                <a:gd name="connsiteY120" fmla="*/ 947533 h 997063"/>
                <a:gd name="connsiteX121" fmla="*/ 674414 w 1005884"/>
                <a:gd name="connsiteY121" fmla="*/ 941818 h 997063"/>
                <a:gd name="connsiteX122" fmla="*/ 664889 w 1005884"/>
                <a:gd name="connsiteY122" fmla="*/ 939913 h 997063"/>
                <a:gd name="connsiteX123" fmla="*/ 657269 w 1005884"/>
                <a:gd name="connsiteY123" fmla="*/ 936103 h 997063"/>
                <a:gd name="connsiteX124" fmla="*/ 651554 w 1005884"/>
                <a:gd name="connsiteY124" fmla="*/ 934198 h 997063"/>
                <a:gd name="connsiteX125" fmla="*/ 645839 w 1005884"/>
                <a:gd name="connsiteY125" fmla="*/ 930388 h 997063"/>
                <a:gd name="connsiteX126" fmla="*/ 638219 w 1005884"/>
                <a:gd name="connsiteY126" fmla="*/ 926578 h 997063"/>
                <a:gd name="connsiteX127" fmla="*/ 621074 w 1005884"/>
                <a:gd name="connsiteY127" fmla="*/ 917053 h 997063"/>
                <a:gd name="connsiteX128" fmla="*/ 615359 w 1005884"/>
                <a:gd name="connsiteY128" fmla="*/ 911338 h 997063"/>
                <a:gd name="connsiteX129" fmla="*/ 607739 w 1005884"/>
                <a:gd name="connsiteY129" fmla="*/ 909433 h 997063"/>
                <a:gd name="connsiteX130" fmla="*/ 602024 w 1005884"/>
                <a:gd name="connsiteY130" fmla="*/ 907528 h 997063"/>
                <a:gd name="connsiteX131" fmla="*/ 581069 w 1005884"/>
                <a:gd name="connsiteY131" fmla="*/ 896098 h 997063"/>
                <a:gd name="connsiteX132" fmla="*/ 571544 w 1005884"/>
                <a:gd name="connsiteY132" fmla="*/ 894193 h 997063"/>
                <a:gd name="connsiteX133" fmla="*/ 556304 w 1005884"/>
                <a:gd name="connsiteY133" fmla="*/ 890383 h 997063"/>
                <a:gd name="connsiteX134" fmla="*/ 512489 w 1005884"/>
                <a:gd name="connsiteY134" fmla="*/ 892288 h 997063"/>
                <a:gd name="connsiteX135" fmla="*/ 506774 w 1005884"/>
                <a:gd name="connsiteY135" fmla="*/ 894193 h 997063"/>
                <a:gd name="connsiteX136" fmla="*/ 495344 w 1005884"/>
                <a:gd name="connsiteY136" fmla="*/ 901813 h 997063"/>
                <a:gd name="connsiteX137" fmla="*/ 491534 w 1005884"/>
                <a:gd name="connsiteY137" fmla="*/ 907528 h 997063"/>
                <a:gd name="connsiteX138" fmla="*/ 485819 w 1005884"/>
                <a:gd name="connsiteY138" fmla="*/ 911338 h 997063"/>
                <a:gd name="connsiteX139" fmla="*/ 472484 w 1005884"/>
                <a:gd name="connsiteY139" fmla="*/ 926578 h 997063"/>
                <a:gd name="connsiteX140" fmla="*/ 468674 w 1005884"/>
                <a:gd name="connsiteY140" fmla="*/ 932293 h 997063"/>
                <a:gd name="connsiteX141" fmla="*/ 462959 w 1005884"/>
                <a:gd name="connsiteY141" fmla="*/ 936103 h 997063"/>
                <a:gd name="connsiteX142" fmla="*/ 451529 w 1005884"/>
                <a:gd name="connsiteY142" fmla="*/ 939913 h 997063"/>
                <a:gd name="connsiteX143" fmla="*/ 434384 w 1005884"/>
                <a:gd name="connsiteY143" fmla="*/ 943723 h 997063"/>
                <a:gd name="connsiteX144" fmla="*/ 428669 w 1005884"/>
                <a:gd name="connsiteY144" fmla="*/ 945628 h 997063"/>
                <a:gd name="connsiteX145" fmla="*/ 421049 w 1005884"/>
                <a:gd name="connsiteY145" fmla="*/ 947533 h 997063"/>
                <a:gd name="connsiteX146" fmla="*/ 407714 w 1005884"/>
                <a:gd name="connsiteY146" fmla="*/ 951343 h 997063"/>
                <a:gd name="connsiteX147" fmla="*/ 396284 w 1005884"/>
                <a:gd name="connsiteY147" fmla="*/ 953248 h 997063"/>
                <a:gd name="connsiteX148" fmla="*/ 382949 w 1005884"/>
                <a:gd name="connsiteY148" fmla="*/ 957058 h 997063"/>
                <a:gd name="connsiteX149" fmla="*/ 375329 w 1005884"/>
                <a:gd name="connsiteY149" fmla="*/ 958963 h 997063"/>
                <a:gd name="connsiteX150" fmla="*/ 367709 w 1005884"/>
                <a:gd name="connsiteY150" fmla="*/ 962773 h 997063"/>
                <a:gd name="connsiteX151" fmla="*/ 361994 w 1005884"/>
                <a:gd name="connsiteY151" fmla="*/ 964678 h 997063"/>
                <a:gd name="connsiteX152" fmla="*/ 348659 w 1005884"/>
                <a:gd name="connsiteY152" fmla="*/ 972298 h 997063"/>
                <a:gd name="connsiteX153" fmla="*/ 331514 w 1005884"/>
                <a:gd name="connsiteY153" fmla="*/ 983728 h 997063"/>
                <a:gd name="connsiteX154" fmla="*/ 325799 w 1005884"/>
                <a:gd name="connsiteY154" fmla="*/ 987538 h 997063"/>
                <a:gd name="connsiteX155" fmla="*/ 314369 w 1005884"/>
                <a:gd name="connsiteY155" fmla="*/ 991348 h 997063"/>
                <a:gd name="connsiteX156" fmla="*/ 302939 w 1005884"/>
                <a:gd name="connsiteY156" fmla="*/ 993253 h 997063"/>
                <a:gd name="connsiteX157" fmla="*/ 262934 w 1005884"/>
                <a:gd name="connsiteY157" fmla="*/ 997063 h 997063"/>
                <a:gd name="connsiteX158" fmla="*/ 232454 w 1005884"/>
                <a:gd name="connsiteY158" fmla="*/ 995158 h 997063"/>
                <a:gd name="connsiteX159" fmla="*/ 226739 w 1005884"/>
                <a:gd name="connsiteY159" fmla="*/ 993253 h 997063"/>
                <a:gd name="connsiteX160" fmla="*/ 221024 w 1005884"/>
                <a:gd name="connsiteY160" fmla="*/ 981823 h 997063"/>
                <a:gd name="connsiteX161" fmla="*/ 217214 w 1005884"/>
                <a:gd name="connsiteY161" fmla="*/ 976108 h 997063"/>
                <a:gd name="connsiteX162" fmla="*/ 213404 w 1005884"/>
                <a:gd name="connsiteY162" fmla="*/ 964678 h 997063"/>
                <a:gd name="connsiteX163" fmla="*/ 205784 w 1005884"/>
                <a:gd name="connsiteY163" fmla="*/ 947533 h 997063"/>
                <a:gd name="connsiteX164" fmla="*/ 200069 w 1005884"/>
                <a:gd name="connsiteY164" fmla="*/ 928483 h 997063"/>
                <a:gd name="connsiteX165" fmla="*/ 196259 w 1005884"/>
                <a:gd name="connsiteY165" fmla="*/ 922768 h 997063"/>
                <a:gd name="connsiteX166" fmla="*/ 184829 w 1005884"/>
                <a:gd name="connsiteY166" fmla="*/ 915148 h 997063"/>
                <a:gd name="connsiteX167" fmla="*/ 181019 w 1005884"/>
                <a:gd name="connsiteY167" fmla="*/ 909433 h 997063"/>
                <a:gd name="connsiteX168" fmla="*/ 175304 w 1005884"/>
                <a:gd name="connsiteY168" fmla="*/ 905623 h 997063"/>
                <a:gd name="connsiteX169" fmla="*/ 161969 w 1005884"/>
                <a:gd name="connsiteY169" fmla="*/ 899908 h 997063"/>
                <a:gd name="connsiteX170" fmla="*/ 150539 w 1005884"/>
                <a:gd name="connsiteY170" fmla="*/ 898003 h 997063"/>
                <a:gd name="connsiteX171" fmla="*/ 144824 w 1005884"/>
                <a:gd name="connsiteY171" fmla="*/ 896098 h 997063"/>
                <a:gd name="connsiteX172" fmla="*/ 137204 w 1005884"/>
                <a:gd name="connsiteY172" fmla="*/ 894193 h 997063"/>
                <a:gd name="connsiteX173" fmla="*/ 123869 w 1005884"/>
                <a:gd name="connsiteY173" fmla="*/ 888478 h 997063"/>
                <a:gd name="connsiteX174" fmla="*/ 118154 w 1005884"/>
                <a:gd name="connsiteY174" fmla="*/ 884668 h 997063"/>
                <a:gd name="connsiteX175" fmla="*/ 106724 w 1005884"/>
                <a:gd name="connsiteY175" fmla="*/ 878953 h 997063"/>
                <a:gd name="connsiteX176" fmla="*/ 101009 w 1005884"/>
                <a:gd name="connsiteY176" fmla="*/ 873238 h 997063"/>
                <a:gd name="connsiteX177" fmla="*/ 89579 w 1005884"/>
                <a:gd name="connsiteY177" fmla="*/ 865618 h 997063"/>
                <a:gd name="connsiteX178" fmla="*/ 87674 w 1005884"/>
                <a:gd name="connsiteY178" fmla="*/ 859903 h 997063"/>
                <a:gd name="connsiteX179" fmla="*/ 83864 w 1005884"/>
                <a:gd name="connsiteY179" fmla="*/ 854188 h 997063"/>
                <a:gd name="connsiteX180" fmla="*/ 81959 w 1005884"/>
                <a:gd name="connsiteY180" fmla="*/ 842758 h 997063"/>
                <a:gd name="connsiteX181" fmla="*/ 80054 w 1005884"/>
                <a:gd name="connsiteY181" fmla="*/ 837043 h 997063"/>
                <a:gd name="connsiteX182" fmla="*/ 78149 w 1005884"/>
                <a:gd name="connsiteY182" fmla="*/ 825613 h 997063"/>
                <a:gd name="connsiteX183" fmla="*/ 74339 w 1005884"/>
                <a:gd name="connsiteY183" fmla="*/ 781798 h 997063"/>
                <a:gd name="connsiteX184" fmla="*/ 72434 w 1005884"/>
                <a:gd name="connsiteY184" fmla="*/ 770368 h 997063"/>
                <a:gd name="connsiteX185" fmla="*/ 70529 w 1005884"/>
                <a:gd name="connsiteY185" fmla="*/ 749413 h 997063"/>
                <a:gd name="connsiteX186" fmla="*/ 68624 w 1005884"/>
                <a:gd name="connsiteY186" fmla="*/ 734173 h 997063"/>
                <a:gd name="connsiteX187" fmla="*/ 70529 w 1005884"/>
                <a:gd name="connsiteY187" fmla="*/ 694168 h 997063"/>
                <a:gd name="connsiteX188" fmla="*/ 72434 w 1005884"/>
                <a:gd name="connsiteY188" fmla="*/ 682738 h 997063"/>
                <a:gd name="connsiteX189" fmla="*/ 70529 w 1005884"/>
                <a:gd name="connsiteY189" fmla="*/ 623683 h 997063"/>
                <a:gd name="connsiteX190" fmla="*/ 66719 w 1005884"/>
                <a:gd name="connsiteY190" fmla="*/ 612253 h 997063"/>
                <a:gd name="connsiteX191" fmla="*/ 59099 w 1005884"/>
                <a:gd name="connsiteY191" fmla="*/ 602728 h 997063"/>
                <a:gd name="connsiteX192" fmla="*/ 51479 w 1005884"/>
                <a:gd name="connsiteY192" fmla="*/ 589393 h 997063"/>
                <a:gd name="connsiteX193" fmla="*/ 47669 w 1005884"/>
                <a:gd name="connsiteY193" fmla="*/ 583678 h 997063"/>
                <a:gd name="connsiteX194" fmla="*/ 41954 w 1005884"/>
                <a:gd name="connsiteY194" fmla="*/ 579868 h 997063"/>
                <a:gd name="connsiteX195" fmla="*/ 36239 w 1005884"/>
                <a:gd name="connsiteY195" fmla="*/ 572248 h 997063"/>
                <a:gd name="connsiteX196" fmla="*/ 24809 w 1005884"/>
                <a:gd name="connsiteY196" fmla="*/ 562723 h 997063"/>
                <a:gd name="connsiteX197" fmla="*/ 20999 w 1005884"/>
                <a:gd name="connsiteY197" fmla="*/ 557008 h 997063"/>
                <a:gd name="connsiteX198" fmla="*/ 9569 w 1005884"/>
                <a:gd name="connsiteY198" fmla="*/ 549388 h 997063"/>
                <a:gd name="connsiteX199" fmla="*/ 5759 w 1005884"/>
                <a:gd name="connsiteY199" fmla="*/ 543673 h 997063"/>
                <a:gd name="connsiteX200" fmla="*/ 44 w 1005884"/>
                <a:gd name="connsiteY200" fmla="*/ 539863 h 997063"/>
                <a:gd name="connsiteX201" fmla="*/ 3854 w 1005884"/>
                <a:gd name="connsiteY201" fmla="*/ 513193 h 997063"/>
                <a:gd name="connsiteX202" fmla="*/ 11474 w 1005884"/>
                <a:gd name="connsiteY202" fmla="*/ 501763 h 997063"/>
                <a:gd name="connsiteX203" fmla="*/ 17189 w 1005884"/>
                <a:gd name="connsiteY203" fmla="*/ 494143 h 997063"/>
                <a:gd name="connsiteX204" fmla="*/ 28619 w 1005884"/>
                <a:gd name="connsiteY204" fmla="*/ 482713 h 997063"/>
                <a:gd name="connsiteX205" fmla="*/ 43859 w 1005884"/>
                <a:gd name="connsiteY205" fmla="*/ 465568 h 997063"/>
                <a:gd name="connsiteX206" fmla="*/ 49574 w 1005884"/>
                <a:gd name="connsiteY206" fmla="*/ 459853 h 997063"/>
                <a:gd name="connsiteX207" fmla="*/ 55289 w 1005884"/>
                <a:gd name="connsiteY207" fmla="*/ 454138 h 997063"/>
                <a:gd name="connsiteX208" fmla="*/ 61004 w 1005884"/>
                <a:gd name="connsiteY208" fmla="*/ 450328 h 997063"/>
                <a:gd name="connsiteX209" fmla="*/ 68624 w 1005884"/>
                <a:gd name="connsiteY209" fmla="*/ 446518 h 997063"/>
                <a:gd name="connsiteX210" fmla="*/ 74339 w 1005884"/>
                <a:gd name="connsiteY210" fmla="*/ 440803 h 997063"/>
                <a:gd name="connsiteX211" fmla="*/ 80054 w 1005884"/>
                <a:gd name="connsiteY211" fmla="*/ 438898 h 997063"/>
                <a:gd name="connsiteX212" fmla="*/ 91484 w 1005884"/>
                <a:gd name="connsiteY212" fmla="*/ 431278 h 997063"/>
                <a:gd name="connsiteX213" fmla="*/ 101009 w 1005884"/>
                <a:gd name="connsiteY213" fmla="*/ 423658 h 997063"/>
                <a:gd name="connsiteX214" fmla="*/ 106724 w 1005884"/>
                <a:gd name="connsiteY214" fmla="*/ 417943 h 997063"/>
                <a:gd name="connsiteX215" fmla="*/ 135299 w 1005884"/>
                <a:gd name="connsiteY215" fmla="*/ 414133 h 997063"/>
                <a:gd name="connsiteX0" fmla="*/ 135299 w 1005884"/>
                <a:gd name="connsiteY0" fmla="*/ 414133 h 997063"/>
                <a:gd name="connsiteX1" fmla="*/ 137204 w 1005884"/>
                <a:gd name="connsiteY1" fmla="*/ 402703 h 997063"/>
                <a:gd name="connsiteX2" fmla="*/ 141014 w 1005884"/>
                <a:gd name="connsiteY2" fmla="*/ 381748 h 997063"/>
                <a:gd name="connsiteX3" fmla="*/ 142919 w 1005884"/>
                <a:gd name="connsiteY3" fmla="*/ 360793 h 997063"/>
                <a:gd name="connsiteX4" fmla="*/ 146729 w 1005884"/>
                <a:gd name="connsiteY4" fmla="*/ 349363 h 997063"/>
                <a:gd name="connsiteX5" fmla="*/ 148634 w 1005884"/>
                <a:gd name="connsiteY5" fmla="*/ 334123 h 997063"/>
                <a:gd name="connsiteX6" fmla="*/ 150539 w 1005884"/>
                <a:gd name="connsiteY6" fmla="*/ 320788 h 997063"/>
                <a:gd name="connsiteX7" fmla="*/ 152444 w 1005884"/>
                <a:gd name="connsiteY7" fmla="*/ 288403 h 997063"/>
                <a:gd name="connsiteX8" fmla="*/ 154349 w 1005884"/>
                <a:gd name="connsiteY8" fmla="*/ 206488 h 997063"/>
                <a:gd name="connsiteX9" fmla="*/ 165779 w 1005884"/>
                <a:gd name="connsiteY9" fmla="*/ 196963 h 997063"/>
                <a:gd name="connsiteX10" fmla="*/ 171494 w 1005884"/>
                <a:gd name="connsiteY10" fmla="*/ 191248 h 997063"/>
                <a:gd name="connsiteX11" fmla="*/ 196259 w 1005884"/>
                <a:gd name="connsiteY11" fmla="*/ 181723 h 997063"/>
                <a:gd name="connsiteX12" fmla="*/ 201974 w 1005884"/>
                <a:gd name="connsiteY12" fmla="*/ 177913 h 997063"/>
                <a:gd name="connsiteX13" fmla="*/ 217214 w 1005884"/>
                <a:gd name="connsiteY13" fmla="*/ 174103 h 997063"/>
                <a:gd name="connsiteX14" fmla="*/ 228644 w 1005884"/>
                <a:gd name="connsiteY14" fmla="*/ 166483 h 997063"/>
                <a:gd name="connsiteX15" fmla="*/ 238169 w 1005884"/>
                <a:gd name="connsiteY15" fmla="*/ 156958 h 997063"/>
                <a:gd name="connsiteX16" fmla="*/ 247694 w 1005884"/>
                <a:gd name="connsiteY16" fmla="*/ 147433 h 997063"/>
                <a:gd name="connsiteX17" fmla="*/ 251504 w 1005884"/>
                <a:gd name="connsiteY17" fmla="*/ 141718 h 997063"/>
                <a:gd name="connsiteX18" fmla="*/ 268649 w 1005884"/>
                <a:gd name="connsiteY18" fmla="*/ 126478 h 997063"/>
                <a:gd name="connsiteX19" fmla="*/ 272459 w 1005884"/>
                <a:gd name="connsiteY19" fmla="*/ 120763 h 997063"/>
                <a:gd name="connsiteX20" fmla="*/ 278174 w 1005884"/>
                <a:gd name="connsiteY20" fmla="*/ 118858 h 997063"/>
                <a:gd name="connsiteX21" fmla="*/ 283889 w 1005884"/>
                <a:gd name="connsiteY21" fmla="*/ 115048 h 997063"/>
                <a:gd name="connsiteX22" fmla="*/ 293414 w 1005884"/>
                <a:gd name="connsiteY22" fmla="*/ 107428 h 997063"/>
                <a:gd name="connsiteX23" fmla="*/ 304844 w 1005884"/>
                <a:gd name="connsiteY23" fmla="*/ 99808 h 997063"/>
                <a:gd name="connsiteX24" fmla="*/ 314369 w 1005884"/>
                <a:gd name="connsiteY24" fmla="*/ 97903 h 997063"/>
                <a:gd name="connsiteX25" fmla="*/ 327704 w 1005884"/>
                <a:gd name="connsiteY25" fmla="*/ 94093 h 997063"/>
                <a:gd name="connsiteX26" fmla="*/ 381044 w 1005884"/>
                <a:gd name="connsiteY26" fmla="*/ 92188 h 997063"/>
                <a:gd name="connsiteX27" fmla="*/ 388664 w 1005884"/>
                <a:gd name="connsiteY27" fmla="*/ 80758 h 997063"/>
                <a:gd name="connsiteX28" fmla="*/ 392474 w 1005884"/>
                <a:gd name="connsiteY28" fmla="*/ 69328 h 997063"/>
                <a:gd name="connsiteX29" fmla="*/ 394379 w 1005884"/>
                <a:gd name="connsiteY29" fmla="*/ 63613 h 997063"/>
                <a:gd name="connsiteX30" fmla="*/ 401999 w 1005884"/>
                <a:gd name="connsiteY30" fmla="*/ 44563 h 997063"/>
                <a:gd name="connsiteX31" fmla="*/ 407714 w 1005884"/>
                <a:gd name="connsiteY31" fmla="*/ 40753 h 997063"/>
                <a:gd name="connsiteX32" fmla="*/ 426764 w 1005884"/>
                <a:gd name="connsiteY32" fmla="*/ 23608 h 997063"/>
                <a:gd name="connsiteX33" fmla="*/ 436289 w 1005884"/>
                <a:gd name="connsiteY33" fmla="*/ 15988 h 997063"/>
                <a:gd name="connsiteX34" fmla="*/ 442004 w 1005884"/>
                <a:gd name="connsiteY34" fmla="*/ 12178 h 997063"/>
                <a:gd name="connsiteX35" fmla="*/ 474389 w 1005884"/>
                <a:gd name="connsiteY35" fmla="*/ 2653 h 997063"/>
                <a:gd name="connsiteX36" fmla="*/ 588689 w 1005884"/>
                <a:gd name="connsiteY36" fmla="*/ 2653 h 997063"/>
                <a:gd name="connsiteX37" fmla="*/ 632504 w 1005884"/>
                <a:gd name="connsiteY37" fmla="*/ 33133 h 997063"/>
                <a:gd name="connsiteX38" fmla="*/ 643934 w 1005884"/>
                <a:gd name="connsiteY38" fmla="*/ 44563 h 997063"/>
                <a:gd name="connsiteX39" fmla="*/ 651554 w 1005884"/>
                <a:gd name="connsiteY39" fmla="*/ 50278 h 997063"/>
                <a:gd name="connsiteX40" fmla="*/ 664889 w 1005884"/>
                <a:gd name="connsiteY40" fmla="*/ 63613 h 997063"/>
                <a:gd name="connsiteX41" fmla="*/ 685844 w 1005884"/>
                <a:gd name="connsiteY41" fmla="*/ 80758 h 997063"/>
                <a:gd name="connsiteX42" fmla="*/ 693464 w 1005884"/>
                <a:gd name="connsiteY42" fmla="*/ 90283 h 997063"/>
                <a:gd name="connsiteX43" fmla="*/ 704894 w 1005884"/>
                <a:gd name="connsiteY43" fmla="*/ 97903 h 997063"/>
                <a:gd name="connsiteX44" fmla="*/ 708704 w 1005884"/>
                <a:gd name="connsiteY44" fmla="*/ 103618 h 997063"/>
                <a:gd name="connsiteX45" fmla="*/ 720134 w 1005884"/>
                <a:gd name="connsiteY45" fmla="*/ 107428 h 997063"/>
                <a:gd name="connsiteX46" fmla="*/ 750614 w 1005884"/>
                <a:gd name="connsiteY46" fmla="*/ 105523 h 997063"/>
                <a:gd name="connsiteX47" fmla="*/ 756329 w 1005884"/>
                <a:gd name="connsiteY47" fmla="*/ 103618 h 997063"/>
                <a:gd name="connsiteX48" fmla="*/ 763949 w 1005884"/>
                <a:gd name="connsiteY48" fmla="*/ 101713 h 997063"/>
                <a:gd name="connsiteX49" fmla="*/ 777284 w 1005884"/>
                <a:gd name="connsiteY49" fmla="*/ 99808 h 997063"/>
                <a:gd name="connsiteX50" fmla="*/ 849674 w 1005884"/>
                <a:gd name="connsiteY50" fmla="*/ 101713 h 997063"/>
                <a:gd name="connsiteX51" fmla="*/ 863009 w 1005884"/>
                <a:gd name="connsiteY51" fmla="*/ 103618 h 997063"/>
                <a:gd name="connsiteX52" fmla="*/ 874439 w 1005884"/>
                <a:gd name="connsiteY52" fmla="*/ 107428 h 997063"/>
                <a:gd name="connsiteX53" fmla="*/ 882059 w 1005884"/>
                <a:gd name="connsiteY53" fmla="*/ 109333 h 997063"/>
                <a:gd name="connsiteX54" fmla="*/ 908729 w 1005884"/>
                <a:gd name="connsiteY54" fmla="*/ 126478 h 997063"/>
                <a:gd name="connsiteX55" fmla="*/ 916349 w 1005884"/>
                <a:gd name="connsiteY55" fmla="*/ 136003 h 997063"/>
                <a:gd name="connsiteX56" fmla="*/ 931589 w 1005884"/>
                <a:gd name="connsiteY56" fmla="*/ 149338 h 997063"/>
                <a:gd name="connsiteX57" fmla="*/ 944924 w 1005884"/>
                <a:gd name="connsiteY57" fmla="*/ 170293 h 997063"/>
                <a:gd name="connsiteX58" fmla="*/ 946829 w 1005884"/>
                <a:gd name="connsiteY58" fmla="*/ 177913 h 997063"/>
                <a:gd name="connsiteX59" fmla="*/ 950639 w 1005884"/>
                <a:gd name="connsiteY59" fmla="*/ 185533 h 997063"/>
                <a:gd name="connsiteX60" fmla="*/ 954449 w 1005884"/>
                <a:gd name="connsiteY60" fmla="*/ 200773 h 997063"/>
                <a:gd name="connsiteX61" fmla="*/ 958259 w 1005884"/>
                <a:gd name="connsiteY61" fmla="*/ 208393 h 997063"/>
                <a:gd name="connsiteX62" fmla="*/ 962069 w 1005884"/>
                <a:gd name="connsiteY62" fmla="*/ 214108 h 997063"/>
                <a:gd name="connsiteX63" fmla="*/ 971594 w 1005884"/>
                <a:gd name="connsiteY63" fmla="*/ 231253 h 997063"/>
                <a:gd name="connsiteX64" fmla="*/ 977309 w 1005884"/>
                <a:gd name="connsiteY64" fmla="*/ 244588 h 997063"/>
                <a:gd name="connsiteX65" fmla="*/ 981119 w 1005884"/>
                <a:gd name="connsiteY65" fmla="*/ 256018 h 997063"/>
                <a:gd name="connsiteX66" fmla="*/ 986834 w 1005884"/>
                <a:gd name="connsiteY66" fmla="*/ 267448 h 997063"/>
                <a:gd name="connsiteX67" fmla="*/ 990644 w 1005884"/>
                <a:gd name="connsiteY67" fmla="*/ 273163 h 997063"/>
                <a:gd name="connsiteX68" fmla="*/ 992549 w 1005884"/>
                <a:gd name="connsiteY68" fmla="*/ 280783 h 997063"/>
                <a:gd name="connsiteX69" fmla="*/ 996359 w 1005884"/>
                <a:gd name="connsiteY69" fmla="*/ 290308 h 997063"/>
                <a:gd name="connsiteX70" fmla="*/ 998264 w 1005884"/>
                <a:gd name="connsiteY70" fmla="*/ 301738 h 997063"/>
                <a:gd name="connsiteX71" fmla="*/ 1002074 w 1005884"/>
                <a:gd name="connsiteY71" fmla="*/ 313168 h 997063"/>
                <a:gd name="connsiteX72" fmla="*/ 1005884 w 1005884"/>
                <a:gd name="connsiteY72" fmla="*/ 328408 h 997063"/>
                <a:gd name="connsiteX73" fmla="*/ 1002074 w 1005884"/>
                <a:gd name="connsiteY73" fmla="*/ 372223 h 997063"/>
                <a:gd name="connsiteX74" fmla="*/ 996359 w 1005884"/>
                <a:gd name="connsiteY74" fmla="*/ 385558 h 997063"/>
                <a:gd name="connsiteX75" fmla="*/ 994454 w 1005884"/>
                <a:gd name="connsiteY75" fmla="*/ 391273 h 997063"/>
                <a:gd name="connsiteX76" fmla="*/ 988739 w 1005884"/>
                <a:gd name="connsiteY76" fmla="*/ 395083 h 997063"/>
                <a:gd name="connsiteX77" fmla="*/ 984929 w 1005884"/>
                <a:gd name="connsiteY77" fmla="*/ 408418 h 997063"/>
                <a:gd name="connsiteX78" fmla="*/ 983024 w 1005884"/>
                <a:gd name="connsiteY78" fmla="*/ 436993 h 997063"/>
                <a:gd name="connsiteX79" fmla="*/ 981119 w 1005884"/>
                <a:gd name="connsiteY79" fmla="*/ 456043 h 997063"/>
                <a:gd name="connsiteX80" fmla="*/ 979214 w 1005884"/>
                <a:gd name="connsiteY80" fmla="*/ 497953 h 997063"/>
                <a:gd name="connsiteX81" fmla="*/ 977309 w 1005884"/>
                <a:gd name="connsiteY81" fmla="*/ 513193 h 997063"/>
                <a:gd name="connsiteX82" fmla="*/ 975404 w 1005884"/>
                <a:gd name="connsiteY82" fmla="*/ 536053 h 997063"/>
                <a:gd name="connsiteX83" fmla="*/ 977309 w 1005884"/>
                <a:gd name="connsiteY83" fmla="*/ 577963 h 997063"/>
                <a:gd name="connsiteX84" fmla="*/ 979214 w 1005884"/>
                <a:gd name="connsiteY84" fmla="*/ 587488 h 997063"/>
                <a:gd name="connsiteX85" fmla="*/ 977309 w 1005884"/>
                <a:gd name="connsiteY85" fmla="*/ 635113 h 997063"/>
                <a:gd name="connsiteX86" fmla="*/ 969689 w 1005884"/>
                <a:gd name="connsiteY86" fmla="*/ 646543 h 997063"/>
                <a:gd name="connsiteX87" fmla="*/ 965879 w 1005884"/>
                <a:gd name="connsiteY87" fmla="*/ 652258 h 997063"/>
                <a:gd name="connsiteX88" fmla="*/ 962069 w 1005884"/>
                <a:gd name="connsiteY88" fmla="*/ 657973 h 997063"/>
                <a:gd name="connsiteX89" fmla="*/ 950639 w 1005884"/>
                <a:gd name="connsiteY89" fmla="*/ 669403 h 997063"/>
                <a:gd name="connsiteX90" fmla="*/ 944924 w 1005884"/>
                <a:gd name="connsiteY90" fmla="*/ 675118 h 997063"/>
                <a:gd name="connsiteX91" fmla="*/ 933494 w 1005884"/>
                <a:gd name="connsiteY91" fmla="*/ 680833 h 997063"/>
                <a:gd name="connsiteX92" fmla="*/ 922064 w 1005884"/>
                <a:gd name="connsiteY92" fmla="*/ 688453 h 997063"/>
                <a:gd name="connsiteX93" fmla="*/ 916349 w 1005884"/>
                <a:gd name="connsiteY93" fmla="*/ 690358 h 997063"/>
                <a:gd name="connsiteX94" fmla="*/ 904919 w 1005884"/>
                <a:gd name="connsiteY94" fmla="*/ 697978 h 997063"/>
                <a:gd name="connsiteX95" fmla="*/ 895394 w 1005884"/>
                <a:gd name="connsiteY95" fmla="*/ 709408 h 997063"/>
                <a:gd name="connsiteX96" fmla="*/ 882059 w 1005884"/>
                <a:gd name="connsiteY96" fmla="*/ 726553 h 997063"/>
                <a:gd name="connsiteX97" fmla="*/ 876344 w 1005884"/>
                <a:gd name="connsiteY97" fmla="*/ 737983 h 997063"/>
                <a:gd name="connsiteX98" fmla="*/ 870629 w 1005884"/>
                <a:gd name="connsiteY98" fmla="*/ 743698 h 997063"/>
                <a:gd name="connsiteX99" fmla="*/ 864914 w 1005884"/>
                <a:gd name="connsiteY99" fmla="*/ 757033 h 997063"/>
                <a:gd name="connsiteX100" fmla="*/ 857294 w 1005884"/>
                <a:gd name="connsiteY100" fmla="*/ 770368 h 997063"/>
                <a:gd name="connsiteX101" fmla="*/ 853484 w 1005884"/>
                <a:gd name="connsiteY101" fmla="*/ 781798 h 997063"/>
                <a:gd name="connsiteX102" fmla="*/ 851579 w 1005884"/>
                <a:gd name="connsiteY102" fmla="*/ 787513 h 997063"/>
                <a:gd name="connsiteX103" fmla="*/ 849674 w 1005884"/>
                <a:gd name="connsiteY103" fmla="*/ 797038 h 997063"/>
                <a:gd name="connsiteX104" fmla="*/ 845864 w 1005884"/>
                <a:gd name="connsiteY104" fmla="*/ 804658 h 997063"/>
                <a:gd name="connsiteX105" fmla="*/ 843959 w 1005884"/>
                <a:gd name="connsiteY105" fmla="*/ 810373 h 997063"/>
                <a:gd name="connsiteX106" fmla="*/ 838244 w 1005884"/>
                <a:gd name="connsiteY106" fmla="*/ 829423 h 997063"/>
                <a:gd name="connsiteX107" fmla="*/ 832529 w 1005884"/>
                <a:gd name="connsiteY107" fmla="*/ 840853 h 997063"/>
                <a:gd name="connsiteX108" fmla="*/ 826814 w 1005884"/>
                <a:gd name="connsiteY108" fmla="*/ 859903 h 997063"/>
                <a:gd name="connsiteX109" fmla="*/ 819194 w 1005884"/>
                <a:gd name="connsiteY109" fmla="*/ 871333 h 997063"/>
                <a:gd name="connsiteX110" fmla="*/ 809669 w 1005884"/>
                <a:gd name="connsiteY110" fmla="*/ 886573 h 997063"/>
                <a:gd name="connsiteX111" fmla="*/ 807764 w 1005884"/>
                <a:gd name="connsiteY111" fmla="*/ 892288 h 997063"/>
                <a:gd name="connsiteX112" fmla="*/ 792524 w 1005884"/>
                <a:gd name="connsiteY112" fmla="*/ 909433 h 997063"/>
                <a:gd name="connsiteX113" fmla="*/ 781094 w 1005884"/>
                <a:gd name="connsiteY113" fmla="*/ 917053 h 997063"/>
                <a:gd name="connsiteX114" fmla="*/ 775379 w 1005884"/>
                <a:gd name="connsiteY114" fmla="*/ 920863 h 997063"/>
                <a:gd name="connsiteX115" fmla="*/ 763949 w 1005884"/>
                <a:gd name="connsiteY115" fmla="*/ 930388 h 997063"/>
                <a:gd name="connsiteX116" fmla="*/ 750614 w 1005884"/>
                <a:gd name="connsiteY116" fmla="*/ 936103 h 997063"/>
                <a:gd name="connsiteX117" fmla="*/ 727754 w 1005884"/>
                <a:gd name="connsiteY117" fmla="*/ 947533 h 997063"/>
                <a:gd name="connsiteX118" fmla="*/ 722039 w 1005884"/>
                <a:gd name="connsiteY118" fmla="*/ 949438 h 997063"/>
                <a:gd name="connsiteX119" fmla="*/ 693464 w 1005884"/>
                <a:gd name="connsiteY119" fmla="*/ 947533 h 997063"/>
                <a:gd name="connsiteX120" fmla="*/ 674414 w 1005884"/>
                <a:gd name="connsiteY120" fmla="*/ 941818 h 997063"/>
                <a:gd name="connsiteX121" fmla="*/ 664889 w 1005884"/>
                <a:gd name="connsiteY121" fmla="*/ 939913 h 997063"/>
                <a:gd name="connsiteX122" fmla="*/ 657269 w 1005884"/>
                <a:gd name="connsiteY122" fmla="*/ 936103 h 997063"/>
                <a:gd name="connsiteX123" fmla="*/ 651554 w 1005884"/>
                <a:gd name="connsiteY123" fmla="*/ 934198 h 997063"/>
                <a:gd name="connsiteX124" fmla="*/ 645839 w 1005884"/>
                <a:gd name="connsiteY124" fmla="*/ 930388 h 997063"/>
                <a:gd name="connsiteX125" fmla="*/ 638219 w 1005884"/>
                <a:gd name="connsiteY125" fmla="*/ 926578 h 997063"/>
                <a:gd name="connsiteX126" fmla="*/ 621074 w 1005884"/>
                <a:gd name="connsiteY126" fmla="*/ 917053 h 997063"/>
                <a:gd name="connsiteX127" fmla="*/ 615359 w 1005884"/>
                <a:gd name="connsiteY127" fmla="*/ 911338 h 997063"/>
                <a:gd name="connsiteX128" fmla="*/ 607739 w 1005884"/>
                <a:gd name="connsiteY128" fmla="*/ 909433 h 997063"/>
                <a:gd name="connsiteX129" fmla="*/ 602024 w 1005884"/>
                <a:gd name="connsiteY129" fmla="*/ 907528 h 997063"/>
                <a:gd name="connsiteX130" fmla="*/ 581069 w 1005884"/>
                <a:gd name="connsiteY130" fmla="*/ 896098 h 997063"/>
                <a:gd name="connsiteX131" fmla="*/ 571544 w 1005884"/>
                <a:gd name="connsiteY131" fmla="*/ 894193 h 997063"/>
                <a:gd name="connsiteX132" fmla="*/ 556304 w 1005884"/>
                <a:gd name="connsiteY132" fmla="*/ 890383 h 997063"/>
                <a:gd name="connsiteX133" fmla="*/ 512489 w 1005884"/>
                <a:gd name="connsiteY133" fmla="*/ 892288 h 997063"/>
                <a:gd name="connsiteX134" fmla="*/ 506774 w 1005884"/>
                <a:gd name="connsiteY134" fmla="*/ 894193 h 997063"/>
                <a:gd name="connsiteX135" fmla="*/ 495344 w 1005884"/>
                <a:gd name="connsiteY135" fmla="*/ 901813 h 997063"/>
                <a:gd name="connsiteX136" fmla="*/ 491534 w 1005884"/>
                <a:gd name="connsiteY136" fmla="*/ 907528 h 997063"/>
                <a:gd name="connsiteX137" fmla="*/ 485819 w 1005884"/>
                <a:gd name="connsiteY137" fmla="*/ 911338 h 997063"/>
                <a:gd name="connsiteX138" fmla="*/ 472484 w 1005884"/>
                <a:gd name="connsiteY138" fmla="*/ 926578 h 997063"/>
                <a:gd name="connsiteX139" fmla="*/ 468674 w 1005884"/>
                <a:gd name="connsiteY139" fmla="*/ 932293 h 997063"/>
                <a:gd name="connsiteX140" fmla="*/ 462959 w 1005884"/>
                <a:gd name="connsiteY140" fmla="*/ 936103 h 997063"/>
                <a:gd name="connsiteX141" fmla="*/ 451529 w 1005884"/>
                <a:gd name="connsiteY141" fmla="*/ 939913 h 997063"/>
                <a:gd name="connsiteX142" fmla="*/ 434384 w 1005884"/>
                <a:gd name="connsiteY142" fmla="*/ 943723 h 997063"/>
                <a:gd name="connsiteX143" fmla="*/ 428669 w 1005884"/>
                <a:gd name="connsiteY143" fmla="*/ 945628 h 997063"/>
                <a:gd name="connsiteX144" fmla="*/ 421049 w 1005884"/>
                <a:gd name="connsiteY144" fmla="*/ 947533 h 997063"/>
                <a:gd name="connsiteX145" fmla="*/ 407714 w 1005884"/>
                <a:gd name="connsiteY145" fmla="*/ 951343 h 997063"/>
                <a:gd name="connsiteX146" fmla="*/ 396284 w 1005884"/>
                <a:gd name="connsiteY146" fmla="*/ 953248 h 997063"/>
                <a:gd name="connsiteX147" fmla="*/ 382949 w 1005884"/>
                <a:gd name="connsiteY147" fmla="*/ 957058 h 997063"/>
                <a:gd name="connsiteX148" fmla="*/ 375329 w 1005884"/>
                <a:gd name="connsiteY148" fmla="*/ 958963 h 997063"/>
                <a:gd name="connsiteX149" fmla="*/ 367709 w 1005884"/>
                <a:gd name="connsiteY149" fmla="*/ 962773 h 997063"/>
                <a:gd name="connsiteX150" fmla="*/ 361994 w 1005884"/>
                <a:gd name="connsiteY150" fmla="*/ 964678 h 997063"/>
                <a:gd name="connsiteX151" fmla="*/ 348659 w 1005884"/>
                <a:gd name="connsiteY151" fmla="*/ 972298 h 997063"/>
                <a:gd name="connsiteX152" fmla="*/ 331514 w 1005884"/>
                <a:gd name="connsiteY152" fmla="*/ 983728 h 997063"/>
                <a:gd name="connsiteX153" fmla="*/ 325799 w 1005884"/>
                <a:gd name="connsiteY153" fmla="*/ 987538 h 997063"/>
                <a:gd name="connsiteX154" fmla="*/ 314369 w 1005884"/>
                <a:gd name="connsiteY154" fmla="*/ 991348 h 997063"/>
                <a:gd name="connsiteX155" fmla="*/ 302939 w 1005884"/>
                <a:gd name="connsiteY155" fmla="*/ 993253 h 997063"/>
                <a:gd name="connsiteX156" fmla="*/ 262934 w 1005884"/>
                <a:gd name="connsiteY156" fmla="*/ 997063 h 997063"/>
                <a:gd name="connsiteX157" fmla="*/ 232454 w 1005884"/>
                <a:gd name="connsiteY157" fmla="*/ 995158 h 997063"/>
                <a:gd name="connsiteX158" fmla="*/ 226739 w 1005884"/>
                <a:gd name="connsiteY158" fmla="*/ 993253 h 997063"/>
                <a:gd name="connsiteX159" fmla="*/ 221024 w 1005884"/>
                <a:gd name="connsiteY159" fmla="*/ 981823 h 997063"/>
                <a:gd name="connsiteX160" fmla="*/ 217214 w 1005884"/>
                <a:gd name="connsiteY160" fmla="*/ 976108 h 997063"/>
                <a:gd name="connsiteX161" fmla="*/ 213404 w 1005884"/>
                <a:gd name="connsiteY161" fmla="*/ 964678 h 997063"/>
                <a:gd name="connsiteX162" fmla="*/ 205784 w 1005884"/>
                <a:gd name="connsiteY162" fmla="*/ 947533 h 997063"/>
                <a:gd name="connsiteX163" fmla="*/ 200069 w 1005884"/>
                <a:gd name="connsiteY163" fmla="*/ 928483 h 997063"/>
                <a:gd name="connsiteX164" fmla="*/ 196259 w 1005884"/>
                <a:gd name="connsiteY164" fmla="*/ 922768 h 997063"/>
                <a:gd name="connsiteX165" fmla="*/ 184829 w 1005884"/>
                <a:gd name="connsiteY165" fmla="*/ 915148 h 997063"/>
                <a:gd name="connsiteX166" fmla="*/ 181019 w 1005884"/>
                <a:gd name="connsiteY166" fmla="*/ 909433 h 997063"/>
                <a:gd name="connsiteX167" fmla="*/ 175304 w 1005884"/>
                <a:gd name="connsiteY167" fmla="*/ 905623 h 997063"/>
                <a:gd name="connsiteX168" fmla="*/ 161969 w 1005884"/>
                <a:gd name="connsiteY168" fmla="*/ 899908 h 997063"/>
                <a:gd name="connsiteX169" fmla="*/ 150539 w 1005884"/>
                <a:gd name="connsiteY169" fmla="*/ 898003 h 997063"/>
                <a:gd name="connsiteX170" fmla="*/ 144824 w 1005884"/>
                <a:gd name="connsiteY170" fmla="*/ 896098 h 997063"/>
                <a:gd name="connsiteX171" fmla="*/ 137204 w 1005884"/>
                <a:gd name="connsiteY171" fmla="*/ 894193 h 997063"/>
                <a:gd name="connsiteX172" fmla="*/ 123869 w 1005884"/>
                <a:gd name="connsiteY172" fmla="*/ 888478 h 997063"/>
                <a:gd name="connsiteX173" fmla="*/ 118154 w 1005884"/>
                <a:gd name="connsiteY173" fmla="*/ 884668 h 997063"/>
                <a:gd name="connsiteX174" fmla="*/ 106724 w 1005884"/>
                <a:gd name="connsiteY174" fmla="*/ 878953 h 997063"/>
                <a:gd name="connsiteX175" fmla="*/ 101009 w 1005884"/>
                <a:gd name="connsiteY175" fmla="*/ 873238 h 997063"/>
                <a:gd name="connsiteX176" fmla="*/ 89579 w 1005884"/>
                <a:gd name="connsiteY176" fmla="*/ 865618 h 997063"/>
                <a:gd name="connsiteX177" fmla="*/ 87674 w 1005884"/>
                <a:gd name="connsiteY177" fmla="*/ 859903 h 997063"/>
                <a:gd name="connsiteX178" fmla="*/ 83864 w 1005884"/>
                <a:gd name="connsiteY178" fmla="*/ 854188 h 997063"/>
                <a:gd name="connsiteX179" fmla="*/ 81959 w 1005884"/>
                <a:gd name="connsiteY179" fmla="*/ 842758 h 997063"/>
                <a:gd name="connsiteX180" fmla="*/ 80054 w 1005884"/>
                <a:gd name="connsiteY180" fmla="*/ 837043 h 997063"/>
                <a:gd name="connsiteX181" fmla="*/ 78149 w 1005884"/>
                <a:gd name="connsiteY181" fmla="*/ 825613 h 997063"/>
                <a:gd name="connsiteX182" fmla="*/ 74339 w 1005884"/>
                <a:gd name="connsiteY182" fmla="*/ 781798 h 997063"/>
                <a:gd name="connsiteX183" fmla="*/ 72434 w 1005884"/>
                <a:gd name="connsiteY183" fmla="*/ 770368 h 997063"/>
                <a:gd name="connsiteX184" fmla="*/ 70529 w 1005884"/>
                <a:gd name="connsiteY184" fmla="*/ 749413 h 997063"/>
                <a:gd name="connsiteX185" fmla="*/ 68624 w 1005884"/>
                <a:gd name="connsiteY185" fmla="*/ 734173 h 997063"/>
                <a:gd name="connsiteX186" fmla="*/ 70529 w 1005884"/>
                <a:gd name="connsiteY186" fmla="*/ 694168 h 997063"/>
                <a:gd name="connsiteX187" fmla="*/ 72434 w 1005884"/>
                <a:gd name="connsiteY187" fmla="*/ 682738 h 997063"/>
                <a:gd name="connsiteX188" fmla="*/ 70529 w 1005884"/>
                <a:gd name="connsiteY188" fmla="*/ 623683 h 997063"/>
                <a:gd name="connsiteX189" fmla="*/ 66719 w 1005884"/>
                <a:gd name="connsiteY189" fmla="*/ 612253 h 997063"/>
                <a:gd name="connsiteX190" fmla="*/ 59099 w 1005884"/>
                <a:gd name="connsiteY190" fmla="*/ 602728 h 997063"/>
                <a:gd name="connsiteX191" fmla="*/ 51479 w 1005884"/>
                <a:gd name="connsiteY191" fmla="*/ 589393 h 997063"/>
                <a:gd name="connsiteX192" fmla="*/ 47669 w 1005884"/>
                <a:gd name="connsiteY192" fmla="*/ 583678 h 997063"/>
                <a:gd name="connsiteX193" fmla="*/ 41954 w 1005884"/>
                <a:gd name="connsiteY193" fmla="*/ 579868 h 997063"/>
                <a:gd name="connsiteX194" fmla="*/ 36239 w 1005884"/>
                <a:gd name="connsiteY194" fmla="*/ 572248 h 997063"/>
                <a:gd name="connsiteX195" fmla="*/ 24809 w 1005884"/>
                <a:gd name="connsiteY195" fmla="*/ 562723 h 997063"/>
                <a:gd name="connsiteX196" fmla="*/ 20999 w 1005884"/>
                <a:gd name="connsiteY196" fmla="*/ 557008 h 997063"/>
                <a:gd name="connsiteX197" fmla="*/ 9569 w 1005884"/>
                <a:gd name="connsiteY197" fmla="*/ 549388 h 997063"/>
                <a:gd name="connsiteX198" fmla="*/ 5759 w 1005884"/>
                <a:gd name="connsiteY198" fmla="*/ 543673 h 997063"/>
                <a:gd name="connsiteX199" fmla="*/ 44 w 1005884"/>
                <a:gd name="connsiteY199" fmla="*/ 539863 h 997063"/>
                <a:gd name="connsiteX200" fmla="*/ 3854 w 1005884"/>
                <a:gd name="connsiteY200" fmla="*/ 513193 h 997063"/>
                <a:gd name="connsiteX201" fmla="*/ 11474 w 1005884"/>
                <a:gd name="connsiteY201" fmla="*/ 501763 h 997063"/>
                <a:gd name="connsiteX202" fmla="*/ 17189 w 1005884"/>
                <a:gd name="connsiteY202" fmla="*/ 494143 h 997063"/>
                <a:gd name="connsiteX203" fmla="*/ 28619 w 1005884"/>
                <a:gd name="connsiteY203" fmla="*/ 482713 h 997063"/>
                <a:gd name="connsiteX204" fmla="*/ 43859 w 1005884"/>
                <a:gd name="connsiteY204" fmla="*/ 465568 h 997063"/>
                <a:gd name="connsiteX205" fmla="*/ 49574 w 1005884"/>
                <a:gd name="connsiteY205" fmla="*/ 459853 h 997063"/>
                <a:gd name="connsiteX206" fmla="*/ 55289 w 1005884"/>
                <a:gd name="connsiteY206" fmla="*/ 454138 h 997063"/>
                <a:gd name="connsiteX207" fmla="*/ 61004 w 1005884"/>
                <a:gd name="connsiteY207" fmla="*/ 450328 h 997063"/>
                <a:gd name="connsiteX208" fmla="*/ 68624 w 1005884"/>
                <a:gd name="connsiteY208" fmla="*/ 446518 h 997063"/>
                <a:gd name="connsiteX209" fmla="*/ 74339 w 1005884"/>
                <a:gd name="connsiteY209" fmla="*/ 440803 h 997063"/>
                <a:gd name="connsiteX210" fmla="*/ 80054 w 1005884"/>
                <a:gd name="connsiteY210" fmla="*/ 438898 h 997063"/>
                <a:gd name="connsiteX211" fmla="*/ 91484 w 1005884"/>
                <a:gd name="connsiteY211" fmla="*/ 431278 h 997063"/>
                <a:gd name="connsiteX212" fmla="*/ 101009 w 1005884"/>
                <a:gd name="connsiteY212" fmla="*/ 423658 h 997063"/>
                <a:gd name="connsiteX213" fmla="*/ 106724 w 1005884"/>
                <a:gd name="connsiteY213" fmla="*/ 417943 h 997063"/>
                <a:gd name="connsiteX214" fmla="*/ 135299 w 1005884"/>
                <a:gd name="connsiteY214" fmla="*/ 414133 h 997063"/>
                <a:gd name="connsiteX0" fmla="*/ 135299 w 1005884"/>
                <a:gd name="connsiteY0" fmla="*/ 414133 h 997063"/>
                <a:gd name="connsiteX1" fmla="*/ 137204 w 1005884"/>
                <a:gd name="connsiteY1" fmla="*/ 402703 h 997063"/>
                <a:gd name="connsiteX2" fmla="*/ 141014 w 1005884"/>
                <a:gd name="connsiteY2" fmla="*/ 381748 h 997063"/>
                <a:gd name="connsiteX3" fmla="*/ 142919 w 1005884"/>
                <a:gd name="connsiteY3" fmla="*/ 360793 h 997063"/>
                <a:gd name="connsiteX4" fmla="*/ 146729 w 1005884"/>
                <a:gd name="connsiteY4" fmla="*/ 349363 h 997063"/>
                <a:gd name="connsiteX5" fmla="*/ 148634 w 1005884"/>
                <a:gd name="connsiteY5" fmla="*/ 334123 h 997063"/>
                <a:gd name="connsiteX6" fmla="*/ 150539 w 1005884"/>
                <a:gd name="connsiteY6" fmla="*/ 320788 h 997063"/>
                <a:gd name="connsiteX7" fmla="*/ 152444 w 1005884"/>
                <a:gd name="connsiteY7" fmla="*/ 288403 h 997063"/>
                <a:gd name="connsiteX8" fmla="*/ 154349 w 1005884"/>
                <a:gd name="connsiteY8" fmla="*/ 206488 h 997063"/>
                <a:gd name="connsiteX9" fmla="*/ 165779 w 1005884"/>
                <a:gd name="connsiteY9" fmla="*/ 196963 h 997063"/>
                <a:gd name="connsiteX10" fmla="*/ 171494 w 1005884"/>
                <a:gd name="connsiteY10" fmla="*/ 191248 h 997063"/>
                <a:gd name="connsiteX11" fmla="*/ 196259 w 1005884"/>
                <a:gd name="connsiteY11" fmla="*/ 181723 h 997063"/>
                <a:gd name="connsiteX12" fmla="*/ 201974 w 1005884"/>
                <a:gd name="connsiteY12" fmla="*/ 177913 h 997063"/>
                <a:gd name="connsiteX13" fmla="*/ 217214 w 1005884"/>
                <a:gd name="connsiteY13" fmla="*/ 174103 h 997063"/>
                <a:gd name="connsiteX14" fmla="*/ 228644 w 1005884"/>
                <a:gd name="connsiteY14" fmla="*/ 166483 h 997063"/>
                <a:gd name="connsiteX15" fmla="*/ 238169 w 1005884"/>
                <a:gd name="connsiteY15" fmla="*/ 156958 h 997063"/>
                <a:gd name="connsiteX16" fmla="*/ 247694 w 1005884"/>
                <a:gd name="connsiteY16" fmla="*/ 147433 h 997063"/>
                <a:gd name="connsiteX17" fmla="*/ 251504 w 1005884"/>
                <a:gd name="connsiteY17" fmla="*/ 141718 h 997063"/>
                <a:gd name="connsiteX18" fmla="*/ 268649 w 1005884"/>
                <a:gd name="connsiteY18" fmla="*/ 126478 h 997063"/>
                <a:gd name="connsiteX19" fmla="*/ 272459 w 1005884"/>
                <a:gd name="connsiteY19" fmla="*/ 120763 h 997063"/>
                <a:gd name="connsiteX20" fmla="*/ 278174 w 1005884"/>
                <a:gd name="connsiteY20" fmla="*/ 118858 h 997063"/>
                <a:gd name="connsiteX21" fmla="*/ 283889 w 1005884"/>
                <a:gd name="connsiteY21" fmla="*/ 115048 h 997063"/>
                <a:gd name="connsiteX22" fmla="*/ 293414 w 1005884"/>
                <a:gd name="connsiteY22" fmla="*/ 107428 h 997063"/>
                <a:gd name="connsiteX23" fmla="*/ 304844 w 1005884"/>
                <a:gd name="connsiteY23" fmla="*/ 99808 h 997063"/>
                <a:gd name="connsiteX24" fmla="*/ 314369 w 1005884"/>
                <a:gd name="connsiteY24" fmla="*/ 97903 h 997063"/>
                <a:gd name="connsiteX25" fmla="*/ 327704 w 1005884"/>
                <a:gd name="connsiteY25" fmla="*/ 94093 h 997063"/>
                <a:gd name="connsiteX26" fmla="*/ 381044 w 1005884"/>
                <a:gd name="connsiteY26" fmla="*/ 92188 h 997063"/>
                <a:gd name="connsiteX27" fmla="*/ 388664 w 1005884"/>
                <a:gd name="connsiteY27" fmla="*/ 80758 h 997063"/>
                <a:gd name="connsiteX28" fmla="*/ 392474 w 1005884"/>
                <a:gd name="connsiteY28" fmla="*/ 69328 h 997063"/>
                <a:gd name="connsiteX29" fmla="*/ 394379 w 1005884"/>
                <a:gd name="connsiteY29" fmla="*/ 63613 h 997063"/>
                <a:gd name="connsiteX30" fmla="*/ 401999 w 1005884"/>
                <a:gd name="connsiteY30" fmla="*/ 44563 h 997063"/>
                <a:gd name="connsiteX31" fmla="*/ 407714 w 1005884"/>
                <a:gd name="connsiteY31" fmla="*/ 40753 h 997063"/>
                <a:gd name="connsiteX32" fmla="*/ 426764 w 1005884"/>
                <a:gd name="connsiteY32" fmla="*/ 23608 h 997063"/>
                <a:gd name="connsiteX33" fmla="*/ 436289 w 1005884"/>
                <a:gd name="connsiteY33" fmla="*/ 15988 h 997063"/>
                <a:gd name="connsiteX34" fmla="*/ 442004 w 1005884"/>
                <a:gd name="connsiteY34" fmla="*/ 12178 h 997063"/>
                <a:gd name="connsiteX35" fmla="*/ 474389 w 1005884"/>
                <a:gd name="connsiteY35" fmla="*/ 2653 h 997063"/>
                <a:gd name="connsiteX36" fmla="*/ 588689 w 1005884"/>
                <a:gd name="connsiteY36" fmla="*/ 2653 h 997063"/>
                <a:gd name="connsiteX37" fmla="*/ 632504 w 1005884"/>
                <a:gd name="connsiteY37" fmla="*/ 33133 h 997063"/>
                <a:gd name="connsiteX38" fmla="*/ 643934 w 1005884"/>
                <a:gd name="connsiteY38" fmla="*/ 44563 h 997063"/>
                <a:gd name="connsiteX39" fmla="*/ 651554 w 1005884"/>
                <a:gd name="connsiteY39" fmla="*/ 50278 h 997063"/>
                <a:gd name="connsiteX40" fmla="*/ 664889 w 1005884"/>
                <a:gd name="connsiteY40" fmla="*/ 63613 h 997063"/>
                <a:gd name="connsiteX41" fmla="*/ 685844 w 1005884"/>
                <a:gd name="connsiteY41" fmla="*/ 80758 h 997063"/>
                <a:gd name="connsiteX42" fmla="*/ 704894 w 1005884"/>
                <a:gd name="connsiteY42" fmla="*/ 97903 h 997063"/>
                <a:gd name="connsiteX43" fmla="*/ 708704 w 1005884"/>
                <a:gd name="connsiteY43" fmla="*/ 103618 h 997063"/>
                <a:gd name="connsiteX44" fmla="*/ 720134 w 1005884"/>
                <a:gd name="connsiteY44" fmla="*/ 107428 h 997063"/>
                <a:gd name="connsiteX45" fmla="*/ 750614 w 1005884"/>
                <a:gd name="connsiteY45" fmla="*/ 105523 h 997063"/>
                <a:gd name="connsiteX46" fmla="*/ 756329 w 1005884"/>
                <a:gd name="connsiteY46" fmla="*/ 103618 h 997063"/>
                <a:gd name="connsiteX47" fmla="*/ 763949 w 1005884"/>
                <a:gd name="connsiteY47" fmla="*/ 101713 h 997063"/>
                <a:gd name="connsiteX48" fmla="*/ 777284 w 1005884"/>
                <a:gd name="connsiteY48" fmla="*/ 99808 h 997063"/>
                <a:gd name="connsiteX49" fmla="*/ 849674 w 1005884"/>
                <a:gd name="connsiteY49" fmla="*/ 101713 h 997063"/>
                <a:gd name="connsiteX50" fmla="*/ 863009 w 1005884"/>
                <a:gd name="connsiteY50" fmla="*/ 103618 h 997063"/>
                <a:gd name="connsiteX51" fmla="*/ 874439 w 1005884"/>
                <a:gd name="connsiteY51" fmla="*/ 107428 h 997063"/>
                <a:gd name="connsiteX52" fmla="*/ 882059 w 1005884"/>
                <a:gd name="connsiteY52" fmla="*/ 109333 h 997063"/>
                <a:gd name="connsiteX53" fmla="*/ 908729 w 1005884"/>
                <a:gd name="connsiteY53" fmla="*/ 126478 h 997063"/>
                <a:gd name="connsiteX54" fmla="*/ 916349 w 1005884"/>
                <a:gd name="connsiteY54" fmla="*/ 136003 h 997063"/>
                <a:gd name="connsiteX55" fmla="*/ 931589 w 1005884"/>
                <a:gd name="connsiteY55" fmla="*/ 149338 h 997063"/>
                <a:gd name="connsiteX56" fmla="*/ 944924 w 1005884"/>
                <a:gd name="connsiteY56" fmla="*/ 170293 h 997063"/>
                <a:gd name="connsiteX57" fmla="*/ 946829 w 1005884"/>
                <a:gd name="connsiteY57" fmla="*/ 177913 h 997063"/>
                <a:gd name="connsiteX58" fmla="*/ 950639 w 1005884"/>
                <a:gd name="connsiteY58" fmla="*/ 185533 h 997063"/>
                <a:gd name="connsiteX59" fmla="*/ 954449 w 1005884"/>
                <a:gd name="connsiteY59" fmla="*/ 200773 h 997063"/>
                <a:gd name="connsiteX60" fmla="*/ 958259 w 1005884"/>
                <a:gd name="connsiteY60" fmla="*/ 208393 h 997063"/>
                <a:gd name="connsiteX61" fmla="*/ 962069 w 1005884"/>
                <a:gd name="connsiteY61" fmla="*/ 214108 h 997063"/>
                <a:gd name="connsiteX62" fmla="*/ 971594 w 1005884"/>
                <a:gd name="connsiteY62" fmla="*/ 231253 h 997063"/>
                <a:gd name="connsiteX63" fmla="*/ 977309 w 1005884"/>
                <a:gd name="connsiteY63" fmla="*/ 244588 h 997063"/>
                <a:gd name="connsiteX64" fmla="*/ 981119 w 1005884"/>
                <a:gd name="connsiteY64" fmla="*/ 256018 h 997063"/>
                <a:gd name="connsiteX65" fmla="*/ 986834 w 1005884"/>
                <a:gd name="connsiteY65" fmla="*/ 267448 h 997063"/>
                <a:gd name="connsiteX66" fmla="*/ 990644 w 1005884"/>
                <a:gd name="connsiteY66" fmla="*/ 273163 h 997063"/>
                <a:gd name="connsiteX67" fmla="*/ 992549 w 1005884"/>
                <a:gd name="connsiteY67" fmla="*/ 280783 h 997063"/>
                <a:gd name="connsiteX68" fmla="*/ 996359 w 1005884"/>
                <a:gd name="connsiteY68" fmla="*/ 290308 h 997063"/>
                <a:gd name="connsiteX69" fmla="*/ 998264 w 1005884"/>
                <a:gd name="connsiteY69" fmla="*/ 301738 h 997063"/>
                <a:gd name="connsiteX70" fmla="*/ 1002074 w 1005884"/>
                <a:gd name="connsiteY70" fmla="*/ 313168 h 997063"/>
                <a:gd name="connsiteX71" fmla="*/ 1005884 w 1005884"/>
                <a:gd name="connsiteY71" fmla="*/ 328408 h 997063"/>
                <a:gd name="connsiteX72" fmla="*/ 1002074 w 1005884"/>
                <a:gd name="connsiteY72" fmla="*/ 372223 h 997063"/>
                <a:gd name="connsiteX73" fmla="*/ 996359 w 1005884"/>
                <a:gd name="connsiteY73" fmla="*/ 385558 h 997063"/>
                <a:gd name="connsiteX74" fmla="*/ 994454 w 1005884"/>
                <a:gd name="connsiteY74" fmla="*/ 391273 h 997063"/>
                <a:gd name="connsiteX75" fmla="*/ 988739 w 1005884"/>
                <a:gd name="connsiteY75" fmla="*/ 395083 h 997063"/>
                <a:gd name="connsiteX76" fmla="*/ 984929 w 1005884"/>
                <a:gd name="connsiteY76" fmla="*/ 408418 h 997063"/>
                <a:gd name="connsiteX77" fmla="*/ 983024 w 1005884"/>
                <a:gd name="connsiteY77" fmla="*/ 436993 h 997063"/>
                <a:gd name="connsiteX78" fmla="*/ 981119 w 1005884"/>
                <a:gd name="connsiteY78" fmla="*/ 456043 h 997063"/>
                <a:gd name="connsiteX79" fmla="*/ 979214 w 1005884"/>
                <a:gd name="connsiteY79" fmla="*/ 497953 h 997063"/>
                <a:gd name="connsiteX80" fmla="*/ 977309 w 1005884"/>
                <a:gd name="connsiteY80" fmla="*/ 513193 h 997063"/>
                <a:gd name="connsiteX81" fmla="*/ 975404 w 1005884"/>
                <a:gd name="connsiteY81" fmla="*/ 536053 h 997063"/>
                <a:gd name="connsiteX82" fmla="*/ 977309 w 1005884"/>
                <a:gd name="connsiteY82" fmla="*/ 577963 h 997063"/>
                <a:gd name="connsiteX83" fmla="*/ 979214 w 1005884"/>
                <a:gd name="connsiteY83" fmla="*/ 587488 h 997063"/>
                <a:gd name="connsiteX84" fmla="*/ 977309 w 1005884"/>
                <a:gd name="connsiteY84" fmla="*/ 635113 h 997063"/>
                <a:gd name="connsiteX85" fmla="*/ 969689 w 1005884"/>
                <a:gd name="connsiteY85" fmla="*/ 646543 h 997063"/>
                <a:gd name="connsiteX86" fmla="*/ 965879 w 1005884"/>
                <a:gd name="connsiteY86" fmla="*/ 652258 h 997063"/>
                <a:gd name="connsiteX87" fmla="*/ 962069 w 1005884"/>
                <a:gd name="connsiteY87" fmla="*/ 657973 h 997063"/>
                <a:gd name="connsiteX88" fmla="*/ 950639 w 1005884"/>
                <a:gd name="connsiteY88" fmla="*/ 669403 h 997063"/>
                <a:gd name="connsiteX89" fmla="*/ 944924 w 1005884"/>
                <a:gd name="connsiteY89" fmla="*/ 675118 h 997063"/>
                <a:gd name="connsiteX90" fmla="*/ 933494 w 1005884"/>
                <a:gd name="connsiteY90" fmla="*/ 680833 h 997063"/>
                <a:gd name="connsiteX91" fmla="*/ 922064 w 1005884"/>
                <a:gd name="connsiteY91" fmla="*/ 688453 h 997063"/>
                <a:gd name="connsiteX92" fmla="*/ 916349 w 1005884"/>
                <a:gd name="connsiteY92" fmla="*/ 690358 h 997063"/>
                <a:gd name="connsiteX93" fmla="*/ 904919 w 1005884"/>
                <a:gd name="connsiteY93" fmla="*/ 697978 h 997063"/>
                <a:gd name="connsiteX94" fmla="*/ 895394 w 1005884"/>
                <a:gd name="connsiteY94" fmla="*/ 709408 h 997063"/>
                <a:gd name="connsiteX95" fmla="*/ 882059 w 1005884"/>
                <a:gd name="connsiteY95" fmla="*/ 726553 h 997063"/>
                <a:gd name="connsiteX96" fmla="*/ 876344 w 1005884"/>
                <a:gd name="connsiteY96" fmla="*/ 737983 h 997063"/>
                <a:gd name="connsiteX97" fmla="*/ 870629 w 1005884"/>
                <a:gd name="connsiteY97" fmla="*/ 743698 h 997063"/>
                <a:gd name="connsiteX98" fmla="*/ 864914 w 1005884"/>
                <a:gd name="connsiteY98" fmla="*/ 757033 h 997063"/>
                <a:gd name="connsiteX99" fmla="*/ 857294 w 1005884"/>
                <a:gd name="connsiteY99" fmla="*/ 770368 h 997063"/>
                <a:gd name="connsiteX100" fmla="*/ 853484 w 1005884"/>
                <a:gd name="connsiteY100" fmla="*/ 781798 h 997063"/>
                <a:gd name="connsiteX101" fmla="*/ 851579 w 1005884"/>
                <a:gd name="connsiteY101" fmla="*/ 787513 h 997063"/>
                <a:gd name="connsiteX102" fmla="*/ 849674 w 1005884"/>
                <a:gd name="connsiteY102" fmla="*/ 797038 h 997063"/>
                <a:gd name="connsiteX103" fmla="*/ 845864 w 1005884"/>
                <a:gd name="connsiteY103" fmla="*/ 804658 h 997063"/>
                <a:gd name="connsiteX104" fmla="*/ 843959 w 1005884"/>
                <a:gd name="connsiteY104" fmla="*/ 810373 h 997063"/>
                <a:gd name="connsiteX105" fmla="*/ 838244 w 1005884"/>
                <a:gd name="connsiteY105" fmla="*/ 829423 h 997063"/>
                <a:gd name="connsiteX106" fmla="*/ 832529 w 1005884"/>
                <a:gd name="connsiteY106" fmla="*/ 840853 h 997063"/>
                <a:gd name="connsiteX107" fmla="*/ 826814 w 1005884"/>
                <a:gd name="connsiteY107" fmla="*/ 859903 h 997063"/>
                <a:gd name="connsiteX108" fmla="*/ 819194 w 1005884"/>
                <a:gd name="connsiteY108" fmla="*/ 871333 h 997063"/>
                <a:gd name="connsiteX109" fmla="*/ 809669 w 1005884"/>
                <a:gd name="connsiteY109" fmla="*/ 886573 h 997063"/>
                <a:gd name="connsiteX110" fmla="*/ 807764 w 1005884"/>
                <a:gd name="connsiteY110" fmla="*/ 892288 h 997063"/>
                <a:gd name="connsiteX111" fmla="*/ 792524 w 1005884"/>
                <a:gd name="connsiteY111" fmla="*/ 909433 h 997063"/>
                <a:gd name="connsiteX112" fmla="*/ 781094 w 1005884"/>
                <a:gd name="connsiteY112" fmla="*/ 917053 h 997063"/>
                <a:gd name="connsiteX113" fmla="*/ 775379 w 1005884"/>
                <a:gd name="connsiteY113" fmla="*/ 920863 h 997063"/>
                <a:gd name="connsiteX114" fmla="*/ 763949 w 1005884"/>
                <a:gd name="connsiteY114" fmla="*/ 930388 h 997063"/>
                <a:gd name="connsiteX115" fmla="*/ 750614 w 1005884"/>
                <a:gd name="connsiteY115" fmla="*/ 936103 h 997063"/>
                <a:gd name="connsiteX116" fmla="*/ 727754 w 1005884"/>
                <a:gd name="connsiteY116" fmla="*/ 947533 h 997063"/>
                <a:gd name="connsiteX117" fmla="*/ 722039 w 1005884"/>
                <a:gd name="connsiteY117" fmla="*/ 949438 h 997063"/>
                <a:gd name="connsiteX118" fmla="*/ 693464 w 1005884"/>
                <a:gd name="connsiteY118" fmla="*/ 947533 h 997063"/>
                <a:gd name="connsiteX119" fmla="*/ 674414 w 1005884"/>
                <a:gd name="connsiteY119" fmla="*/ 941818 h 997063"/>
                <a:gd name="connsiteX120" fmla="*/ 664889 w 1005884"/>
                <a:gd name="connsiteY120" fmla="*/ 939913 h 997063"/>
                <a:gd name="connsiteX121" fmla="*/ 657269 w 1005884"/>
                <a:gd name="connsiteY121" fmla="*/ 936103 h 997063"/>
                <a:gd name="connsiteX122" fmla="*/ 651554 w 1005884"/>
                <a:gd name="connsiteY122" fmla="*/ 934198 h 997063"/>
                <a:gd name="connsiteX123" fmla="*/ 645839 w 1005884"/>
                <a:gd name="connsiteY123" fmla="*/ 930388 h 997063"/>
                <a:gd name="connsiteX124" fmla="*/ 638219 w 1005884"/>
                <a:gd name="connsiteY124" fmla="*/ 926578 h 997063"/>
                <a:gd name="connsiteX125" fmla="*/ 621074 w 1005884"/>
                <a:gd name="connsiteY125" fmla="*/ 917053 h 997063"/>
                <a:gd name="connsiteX126" fmla="*/ 615359 w 1005884"/>
                <a:gd name="connsiteY126" fmla="*/ 911338 h 997063"/>
                <a:gd name="connsiteX127" fmla="*/ 607739 w 1005884"/>
                <a:gd name="connsiteY127" fmla="*/ 909433 h 997063"/>
                <a:gd name="connsiteX128" fmla="*/ 602024 w 1005884"/>
                <a:gd name="connsiteY128" fmla="*/ 907528 h 997063"/>
                <a:gd name="connsiteX129" fmla="*/ 581069 w 1005884"/>
                <a:gd name="connsiteY129" fmla="*/ 896098 h 997063"/>
                <a:gd name="connsiteX130" fmla="*/ 571544 w 1005884"/>
                <a:gd name="connsiteY130" fmla="*/ 894193 h 997063"/>
                <a:gd name="connsiteX131" fmla="*/ 556304 w 1005884"/>
                <a:gd name="connsiteY131" fmla="*/ 890383 h 997063"/>
                <a:gd name="connsiteX132" fmla="*/ 512489 w 1005884"/>
                <a:gd name="connsiteY132" fmla="*/ 892288 h 997063"/>
                <a:gd name="connsiteX133" fmla="*/ 506774 w 1005884"/>
                <a:gd name="connsiteY133" fmla="*/ 894193 h 997063"/>
                <a:gd name="connsiteX134" fmla="*/ 495344 w 1005884"/>
                <a:gd name="connsiteY134" fmla="*/ 901813 h 997063"/>
                <a:gd name="connsiteX135" fmla="*/ 491534 w 1005884"/>
                <a:gd name="connsiteY135" fmla="*/ 907528 h 997063"/>
                <a:gd name="connsiteX136" fmla="*/ 485819 w 1005884"/>
                <a:gd name="connsiteY136" fmla="*/ 911338 h 997063"/>
                <a:gd name="connsiteX137" fmla="*/ 472484 w 1005884"/>
                <a:gd name="connsiteY137" fmla="*/ 926578 h 997063"/>
                <a:gd name="connsiteX138" fmla="*/ 468674 w 1005884"/>
                <a:gd name="connsiteY138" fmla="*/ 932293 h 997063"/>
                <a:gd name="connsiteX139" fmla="*/ 462959 w 1005884"/>
                <a:gd name="connsiteY139" fmla="*/ 936103 h 997063"/>
                <a:gd name="connsiteX140" fmla="*/ 451529 w 1005884"/>
                <a:gd name="connsiteY140" fmla="*/ 939913 h 997063"/>
                <a:gd name="connsiteX141" fmla="*/ 434384 w 1005884"/>
                <a:gd name="connsiteY141" fmla="*/ 943723 h 997063"/>
                <a:gd name="connsiteX142" fmla="*/ 428669 w 1005884"/>
                <a:gd name="connsiteY142" fmla="*/ 945628 h 997063"/>
                <a:gd name="connsiteX143" fmla="*/ 421049 w 1005884"/>
                <a:gd name="connsiteY143" fmla="*/ 947533 h 997063"/>
                <a:gd name="connsiteX144" fmla="*/ 407714 w 1005884"/>
                <a:gd name="connsiteY144" fmla="*/ 951343 h 997063"/>
                <a:gd name="connsiteX145" fmla="*/ 396284 w 1005884"/>
                <a:gd name="connsiteY145" fmla="*/ 953248 h 997063"/>
                <a:gd name="connsiteX146" fmla="*/ 382949 w 1005884"/>
                <a:gd name="connsiteY146" fmla="*/ 957058 h 997063"/>
                <a:gd name="connsiteX147" fmla="*/ 375329 w 1005884"/>
                <a:gd name="connsiteY147" fmla="*/ 958963 h 997063"/>
                <a:gd name="connsiteX148" fmla="*/ 367709 w 1005884"/>
                <a:gd name="connsiteY148" fmla="*/ 962773 h 997063"/>
                <a:gd name="connsiteX149" fmla="*/ 361994 w 1005884"/>
                <a:gd name="connsiteY149" fmla="*/ 964678 h 997063"/>
                <a:gd name="connsiteX150" fmla="*/ 348659 w 1005884"/>
                <a:gd name="connsiteY150" fmla="*/ 972298 h 997063"/>
                <a:gd name="connsiteX151" fmla="*/ 331514 w 1005884"/>
                <a:gd name="connsiteY151" fmla="*/ 983728 h 997063"/>
                <a:gd name="connsiteX152" fmla="*/ 325799 w 1005884"/>
                <a:gd name="connsiteY152" fmla="*/ 987538 h 997063"/>
                <a:gd name="connsiteX153" fmla="*/ 314369 w 1005884"/>
                <a:gd name="connsiteY153" fmla="*/ 991348 h 997063"/>
                <a:gd name="connsiteX154" fmla="*/ 302939 w 1005884"/>
                <a:gd name="connsiteY154" fmla="*/ 993253 h 997063"/>
                <a:gd name="connsiteX155" fmla="*/ 262934 w 1005884"/>
                <a:gd name="connsiteY155" fmla="*/ 997063 h 997063"/>
                <a:gd name="connsiteX156" fmla="*/ 232454 w 1005884"/>
                <a:gd name="connsiteY156" fmla="*/ 995158 h 997063"/>
                <a:gd name="connsiteX157" fmla="*/ 226739 w 1005884"/>
                <a:gd name="connsiteY157" fmla="*/ 993253 h 997063"/>
                <a:gd name="connsiteX158" fmla="*/ 221024 w 1005884"/>
                <a:gd name="connsiteY158" fmla="*/ 981823 h 997063"/>
                <a:gd name="connsiteX159" fmla="*/ 217214 w 1005884"/>
                <a:gd name="connsiteY159" fmla="*/ 976108 h 997063"/>
                <a:gd name="connsiteX160" fmla="*/ 213404 w 1005884"/>
                <a:gd name="connsiteY160" fmla="*/ 964678 h 997063"/>
                <a:gd name="connsiteX161" fmla="*/ 205784 w 1005884"/>
                <a:gd name="connsiteY161" fmla="*/ 947533 h 997063"/>
                <a:gd name="connsiteX162" fmla="*/ 200069 w 1005884"/>
                <a:gd name="connsiteY162" fmla="*/ 928483 h 997063"/>
                <a:gd name="connsiteX163" fmla="*/ 196259 w 1005884"/>
                <a:gd name="connsiteY163" fmla="*/ 922768 h 997063"/>
                <a:gd name="connsiteX164" fmla="*/ 184829 w 1005884"/>
                <a:gd name="connsiteY164" fmla="*/ 915148 h 997063"/>
                <a:gd name="connsiteX165" fmla="*/ 181019 w 1005884"/>
                <a:gd name="connsiteY165" fmla="*/ 909433 h 997063"/>
                <a:gd name="connsiteX166" fmla="*/ 175304 w 1005884"/>
                <a:gd name="connsiteY166" fmla="*/ 905623 h 997063"/>
                <a:gd name="connsiteX167" fmla="*/ 161969 w 1005884"/>
                <a:gd name="connsiteY167" fmla="*/ 899908 h 997063"/>
                <a:gd name="connsiteX168" fmla="*/ 150539 w 1005884"/>
                <a:gd name="connsiteY168" fmla="*/ 898003 h 997063"/>
                <a:gd name="connsiteX169" fmla="*/ 144824 w 1005884"/>
                <a:gd name="connsiteY169" fmla="*/ 896098 h 997063"/>
                <a:gd name="connsiteX170" fmla="*/ 137204 w 1005884"/>
                <a:gd name="connsiteY170" fmla="*/ 894193 h 997063"/>
                <a:gd name="connsiteX171" fmla="*/ 123869 w 1005884"/>
                <a:gd name="connsiteY171" fmla="*/ 888478 h 997063"/>
                <a:gd name="connsiteX172" fmla="*/ 118154 w 1005884"/>
                <a:gd name="connsiteY172" fmla="*/ 884668 h 997063"/>
                <a:gd name="connsiteX173" fmla="*/ 106724 w 1005884"/>
                <a:gd name="connsiteY173" fmla="*/ 878953 h 997063"/>
                <a:gd name="connsiteX174" fmla="*/ 101009 w 1005884"/>
                <a:gd name="connsiteY174" fmla="*/ 873238 h 997063"/>
                <a:gd name="connsiteX175" fmla="*/ 89579 w 1005884"/>
                <a:gd name="connsiteY175" fmla="*/ 865618 h 997063"/>
                <a:gd name="connsiteX176" fmla="*/ 87674 w 1005884"/>
                <a:gd name="connsiteY176" fmla="*/ 859903 h 997063"/>
                <a:gd name="connsiteX177" fmla="*/ 83864 w 1005884"/>
                <a:gd name="connsiteY177" fmla="*/ 854188 h 997063"/>
                <a:gd name="connsiteX178" fmla="*/ 81959 w 1005884"/>
                <a:gd name="connsiteY178" fmla="*/ 842758 h 997063"/>
                <a:gd name="connsiteX179" fmla="*/ 80054 w 1005884"/>
                <a:gd name="connsiteY179" fmla="*/ 837043 h 997063"/>
                <a:gd name="connsiteX180" fmla="*/ 78149 w 1005884"/>
                <a:gd name="connsiteY180" fmla="*/ 825613 h 997063"/>
                <a:gd name="connsiteX181" fmla="*/ 74339 w 1005884"/>
                <a:gd name="connsiteY181" fmla="*/ 781798 h 997063"/>
                <a:gd name="connsiteX182" fmla="*/ 72434 w 1005884"/>
                <a:gd name="connsiteY182" fmla="*/ 770368 h 997063"/>
                <a:gd name="connsiteX183" fmla="*/ 70529 w 1005884"/>
                <a:gd name="connsiteY183" fmla="*/ 749413 h 997063"/>
                <a:gd name="connsiteX184" fmla="*/ 68624 w 1005884"/>
                <a:gd name="connsiteY184" fmla="*/ 734173 h 997063"/>
                <a:gd name="connsiteX185" fmla="*/ 70529 w 1005884"/>
                <a:gd name="connsiteY185" fmla="*/ 694168 h 997063"/>
                <a:gd name="connsiteX186" fmla="*/ 72434 w 1005884"/>
                <a:gd name="connsiteY186" fmla="*/ 682738 h 997063"/>
                <a:gd name="connsiteX187" fmla="*/ 70529 w 1005884"/>
                <a:gd name="connsiteY187" fmla="*/ 623683 h 997063"/>
                <a:gd name="connsiteX188" fmla="*/ 66719 w 1005884"/>
                <a:gd name="connsiteY188" fmla="*/ 612253 h 997063"/>
                <a:gd name="connsiteX189" fmla="*/ 59099 w 1005884"/>
                <a:gd name="connsiteY189" fmla="*/ 602728 h 997063"/>
                <a:gd name="connsiteX190" fmla="*/ 51479 w 1005884"/>
                <a:gd name="connsiteY190" fmla="*/ 589393 h 997063"/>
                <a:gd name="connsiteX191" fmla="*/ 47669 w 1005884"/>
                <a:gd name="connsiteY191" fmla="*/ 583678 h 997063"/>
                <a:gd name="connsiteX192" fmla="*/ 41954 w 1005884"/>
                <a:gd name="connsiteY192" fmla="*/ 579868 h 997063"/>
                <a:gd name="connsiteX193" fmla="*/ 36239 w 1005884"/>
                <a:gd name="connsiteY193" fmla="*/ 572248 h 997063"/>
                <a:gd name="connsiteX194" fmla="*/ 24809 w 1005884"/>
                <a:gd name="connsiteY194" fmla="*/ 562723 h 997063"/>
                <a:gd name="connsiteX195" fmla="*/ 20999 w 1005884"/>
                <a:gd name="connsiteY195" fmla="*/ 557008 h 997063"/>
                <a:gd name="connsiteX196" fmla="*/ 9569 w 1005884"/>
                <a:gd name="connsiteY196" fmla="*/ 549388 h 997063"/>
                <a:gd name="connsiteX197" fmla="*/ 5759 w 1005884"/>
                <a:gd name="connsiteY197" fmla="*/ 543673 h 997063"/>
                <a:gd name="connsiteX198" fmla="*/ 44 w 1005884"/>
                <a:gd name="connsiteY198" fmla="*/ 539863 h 997063"/>
                <a:gd name="connsiteX199" fmla="*/ 3854 w 1005884"/>
                <a:gd name="connsiteY199" fmla="*/ 513193 h 997063"/>
                <a:gd name="connsiteX200" fmla="*/ 11474 w 1005884"/>
                <a:gd name="connsiteY200" fmla="*/ 501763 h 997063"/>
                <a:gd name="connsiteX201" fmla="*/ 17189 w 1005884"/>
                <a:gd name="connsiteY201" fmla="*/ 494143 h 997063"/>
                <a:gd name="connsiteX202" fmla="*/ 28619 w 1005884"/>
                <a:gd name="connsiteY202" fmla="*/ 482713 h 997063"/>
                <a:gd name="connsiteX203" fmla="*/ 43859 w 1005884"/>
                <a:gd name="connsiteY203" fmla="*/ 465568 h 997063"/>
                <a:gd name="connsiteX204" fmla="*/ 49574 w 1005884"/>
                <a:gd name="connsiteY204" fmla="*/ 459853 h 997063"/>
                <a:gd name="connsiteX205" fmla="*/ 55289 w 1005884"/>
                <a:gd name="connsiteY205" fmla="*/ 454138 h 997063"/>
                <a:gd name="connsiteX206" fmla="*/ 61004 w 1005884"/>
                <a:gd name="connsiteY206" fmla="*/ 450328 h 997063"/>
                <a:gd name="connsiteX207" fmla="*/ 68624 w 1005884"/>
                <a:gd name="connsiteY207" fmla="*/ 446518 h 997063"/>
                <a:gd name="connsiteX208" fmla="*/ 74339 w 1005884"/>
                <a:gd name="connsiteY208" fmla="*/ 440803 h 997063"/>
                <a:gd name="connsiteX209" fmla="*/ 80054 w 1005884"/>
                <a:gd name="connsiteY209" fmla="*/ 438898 h 997063"/>
                <a:gd name="connsiteX210" fmla="*/ 91484 w 1005884"/>
                <a:gd name="connsiteY210" fmla="*/ 431278 h 997063"/>
                <a:gd name="connsiteX211" fmla="*/ 101009 w 1005884"/>
                <a:gd name="connsiteY211" fmla="*/ 423658 h 997063"/>
                <a:gd name="connsiteX212" fmla="*/ 106724 w 1005884"/>
                <a:gd name="connsiteY212" fmla="*/ 417943 h 997063"/>
                <a:gd name="connsiteX213" fmla="*/ 135299 w 1005884"/>
                <a:gd name="connsiteY213" fmla="*/ 414133 h 997063"/>
                <a:gd name="connsiteX0" fmla="*/ 135299 w 1005884"/>
                <a:gd name="connsiteY0" fmla="*/ 414133 h 997063"/>
                <a:gd name="connsiteX1" fmla="*/ 137204 w 1005884"/>
                <a:gd name="connsiteY1" fmla="*/ 402703 h 997063"/>
                <a:gd name="connsiteX2" fmla="*/ 141014 w 1005884"/>
                <a:gd name="connsiteY2" fmla="*/ 381748 h 997063"/>
                <a:gd name="connsiteX3" fmla="*/ 142919 w 1005884"/>
                <a:gd name="connsiteY3" fmla="*/ 360793 h 997063"/>
                <a:gd name="connsiteX4" fmla="*/ 146729 w 1005884"/>
                <a:gd name="connsiteY4" fmla="*/ 349363 h 997063"/>
                <a:gd name="connsiteX5" fmla="*/ 148634 w 1005884"/>
                <a:gd name="connsiteY5" fmla="*/ 334123 h 997063"/>
                <a:gd name="connsiteX6" fmla="*/ 150539 w 1005884"/>
                <a:gd name="connsiteY6" fmla="*/ 320788 h 997063"/>
                <a:gd name="connsiteX7" fmla="*/ 152444 w 1005884"/>
                <a:gd name="connsiteY7" fmla="*/ 288403 h 997063"/>
                <a:gd name="connsiteX8" fmla="*/ 154349 w 1005884"/>
                <a:gd name="connsiteY8" fmla="*/ 206488 h 997063"/>
                <a:gd name="connsiteX9" fmla="*/ 165779 w 1005884"/>
                <a:gd name="connsiteY9" fmla="*/ 196963 h 997063"/>
                <a:gd name="connsiteX10" fmla="*/ 171494 w 1005884"/>
                <a:gd name="connsiteY10" fmla="*/ 191248 h 997063"/>
                <a:gd name="connsiteX11" fmla="*/ 196259 w 1005884"/>
                <a:gd name="connsiteY11" fmla="*/ 181723 h 997063"/>
                <a:gd name="connsiteX12" fmla="*/ 201974 w 1005884"/>
                <a:gd name="connsiteY12" fmla="*/ 177913 h 997063"/>
                <a:gd name="connsiteX13" fmla="*/ 217214 w 1005884"/>
                <a:gd name="connsiteY13" fmla="*/ 174103 h 997063"/>
                <a:gd name="connsiteX14" fmla="*/ 228644 w 1005884"/>
                <a:gd name="connsiteY14" fmla="*/ 166483 h 997063"/>
                <a:gd name="connsiteX15" fmla="*/ 238169 w 1005884"/>
                <a:gd name="connsiteY15" fmla="*/ 156958 h 997063"/>
                <a:gd name="connsiteX16" fmla="*/ 247694 w 1005884"/>
                <a:gd name="connsiteY16" fmla="*/ 147433 h 997063"/>
                <a:gd name="connsiteX17" fmla="*/ 251504 w 1005884"/>
                <a:gd name="connsiteY17" fmla="*/ 141718 h 997063"/>
                <a:gd name="connsiteX18" fmla="*/ 268649 w 1005884"/>
                <a:gd name="connsiteY18" fmla="*/ 126478 h 997063"/>
                <a:gd name="connsiteX19" fmla="*/ 272459 w 1005884"/>
                <a:gd name="connsiteY19" fmla="*/ 120763 h 997063"/>
                <a:gd name="connsiteX20" fmla="*/ 278174 w 1005884"/>
                <a:gd name="connsiteY20" fmla="*/ 118858 h 997063"/>
                <a:gd name="connsiteX21" fmla="*/ 283889 w 1005884"/>
                <a:gd name="connsiteY21" fmla="*/ 115048 h 997063"/>
                <a:gd name="connsiteX22" fmla="*/ 293414 w 1005884"/>
                <a:gd name="connsiteY22" fmla="*/ 107428 h 997063"/>
                <a:gd name="connsiteX23" fmla="*/ 304844 w 1005884"/>
                <a:gd name="connsiteY23" fmla="*/ 99808 h 997063"/>
                <a:gd name="connsiteX24" fmla="*/ 314369 w 1005884"/>
                <a:gd name="connsiteY24" fmla="*/ 97903 h 997063"/>
                <a:gd name="connsiteX25" fmla="*/ 327704 w 1005884"/>
                <a:gd name="connsiteY25" fmla="*/ 94093 h 997063"/>
                <a:gd name="connsiteX26" fmla="*/ 381044 w 1005884"/>
                <a:gd name="connsiteY26" fmla="*/ 92188 h 997063"/>
                <a:gd name="connsiteX27" fmla="*/ 388664 w 1005884"/>
                <a:gd name="connsiteY27" fmla="*/ 80758 h 997063"/>
                <a:gd name="connsiteX28" fmla="*/ 392474 w 1005884"/>
                <a:gd name="connsiteY28" fmla="*/ 69328 h 997063"/>
                <a:gd name="connsiteX29" fmla="*/ 394379 w 1005884"/>
                <a:gd name="connsiteY29" fmla="*/ 63613 h 997063"/>
                <a:gd name="connsiteX30" fmla="*/ 401999 w 1005884"/>
                <a:gd name="connsiteY30" fmla="*/ 44563 h 997063"/>
                <a:gd name="connsiteX31" fmla="*/ 407714 w 1005884"/>
                <a:gd name="connsiteY31" fmla="*/ 40753 h 997063"/>
                <a:gd name="connsiteX32" fmla="*/ 426764 w 1005884"/>
                <a:gd name="connsiteY32" fmla="*/ 23608 h 997063"/>
                <a:gd name="connsiteX33" fmla="*/ 436289 w 1005884"/>
                <a:gd name="connsiteY33" fmla="*/ 15988 h 997063"/>
                <a:gd name="connsiteX34" fmla="*/ 442004 w 1005884"/>
                <a:gd name="connsiteY34" fmla="*/ 12178 h 997063"/>
                <a:gd name="connsiteX35" fmla="*/ 474389 w 1005884"/>
                <a:gd name="connsiteY35" fmla="*/ 2653 h 997063"/>
                <a:gd name="connsiteX36" fmla="*/ 588689 w 1005884"/>
                <a:gd name="connsiteY36" fmla="*/ 2653 h 997063"/>
                <a:gd name="connsiteX37" fmla="*/ 632504 w 1005884"/>
                <a:gd name="connsiteY37" fmla="*/ 33133 h 997063"/>
                <a:gd name="connsiteX38" fmla="*/ 643934 w 1005884"/>
                <a:gd name="connsiteY38" fmla="*/ 44563 h 997063"/>
                <a:gd name="connsiteX39" fmla="*/ 664889 w 1005884"/>
                <a:gd name="connsiteY39" fmla="*/ 63613 h 997063"/>
                <a:gd name="connsiteX40" fmla="*/ 685844 w 1005884"/>
                <a:gd name="connsiteY40" fmla="*/ 80758 h 997063"/>
                <a:gd name="connsiteX41" fmla="*/ 704894 w 1005884"/>
                <a:gd name="connsiteY41" fmla="*/ 97903 h 997063"/>
                <a:gd name="connsiteX42" fmla="*/ 708704 w 1005884"/>
                <a:gd name="connsiteY42" fmla="*/ 103618 h 997063"/>
                <a:gd name="connsiteX43" fmla="*/ 720134 w 1005884"/>
                <a:gd name="connsiteY43" fmla="*/ 107428 h 997063"/>
                <a:gd name="connsiteX44" fmla="*/ 750614 w 1005884"/>
                <a:gd name="connsiteY44" fmla="*/ 105523 h 997063"/>
                <a:gd name="connsiteX45" fmla="*/ 756329 w 1005884"/>
                <a:gd name="connsiteY45" fmla="*/ 103618 h 997063"/>
                <a:gd name="connsiteX46" fmla="*/ 763949 w 1005884"/>
                <a:gd name="connsiteY46" fmla="*/ 101713 h 997063"/>
                <a:gd name="connsiteX47" fmla="*/ 777284 w 1005884"/>
                <a:gd name="connsiteY47" fmla="*/ 99808 h 997063"/>
                <a:gd name="connsiteX48" fmla="*/ 849674 w 1005884"/>
                <a:gd name="connsiteY48" fmla="*/ 101713 h 997063"/>
                <a:gd name="connsiteX49" fmla="*/ 863009 w 1005884"/>
                <a:gd name="connsiteY49" fmla="*/ 103618 h 997063"/>
                <a:gd name="connsiteX50" fmla="*/ 874439 w 1005884"/>
                <a:gd name="connsiteY50" fmla="*/ 107428 h 997063"/>
                <a:gd name="connsiteX51" fmla="*/ 882059 w 1005884"/>
                <a:gd name="connsiteY51" fmla="*/ 109333 h 997063"/>
                <a:gd name="connsiteX52" fmla="*/ 908729 w 1005884"/>
                <a:gd name="connsiteY52" fmla="*/ 126478 h 997063"/>
                <a:gd name="connsiteX53" fmla="*/ 916349 w 1005884"/>
                <a:gd name="connsiteY53" fmla="*/ 136003 h 997063"/>
                <a:gd name="connsiteX54" fmla="*/ 931589 w 1005884"/>
                <a:gd name="connsiteY54" fmla="*/ 149338 h 997063"/>
                <a:gd name="connsiteX55" fmla="*/ 944924 w 1005884"/>
                <a:gd name="connsiteY55" fmla="*/ 170293 h 997063"/>
                <a:gd name="connsiteX56" fmla="*/ 946829 w 1005884"/>
                <a:gd name="connsiteY56" fmla="*/ 177913 h 997063"/>
                <a:gd name="connsiteX57" fmla="*/ 950639 w 1005884"/>
                <a:gd name="connsiteY57" fmla="*/ 185533 h 997063"/>
                <a:gd name="connsiteX58" fmla="*/ 954449 w 1005884"/>
                <a:gd name="connsiteY58" fmla="*/ 200773 h 997063"/>
                <a:gd name="connsiteX59" fmla="*/ 958259 w 1005884"/>
                <a:gd name="connsiteY59" fmla="*/ 208393 h 997063"/>
                <a:gd name="connsiteX60" fmla="*/ 962069 w 1005884"/>
                <a:gd name="connsiteY60" fmla="*/ 214108 h 997063"/>
                <a:gd name="connsiteX61" fmla="*/ 971594 w 1005884"/>
                <a:gd name="connsiteY61" fmla="*/ 231253 h 997063"/>
                <a:gd name="connsiteX62" fmla="*/ 977309 w 1005884"/>
                <a:gd name="connsiteY62" fmla="*/ 244588 h 997063"/>
                <a:gd name="connsiteX63" fmla="*/ 981119 w 1005884"/>
                <a:gd name="connsiteY63" fmla="*/ 256018 h 997063"/>
                <a:gd name="connsiteX64" fmla="*/ 986834 w 1005884"/>
                <a:gd name="connsiteY64" fmla="*/ 267448 h 997063"/>
                <a:gd name="connsiteX65" fmla="*/ 990644 w 1005884"/>
                <a:gd name="connsiteY65" fmla="*/ 273163 h 997063"/>
                <a:gd name="connsiteX66" fmla="*/ 992549 w 1005884"/>
                <a:gd name="connsiteY66" fmla="*/ 280783 h 997063"/>
                <a:gd name="connsiteX67" fmla="*/ 996359 w 1005884"/>
                <a:gd name="connsiteY67" fmla="*/ 290308 h 997063"/>
                <a:gd name="connsiteX68" fmla="*/ 998264 w 1005884"/>
                <a:gd name="connsiteY68" fmla="*/ 301738 h 997063"/>
                <a:gd name="connsiteX69" fmla="*/ 1002074 w 1005884"/>
                <a:gd name="connsiteY69" fmla="*/ 313168 h 997063"/>
                <a:gd name="connsiteX70" fmla="*/ 1005884 w 1005884"/>
                <a:gd name="connsiteY70" fmla="*/ 328408 h 997063"/>
                <a:gd name="connsiteX71" fmla="*/ 1002074 w 1005884"/>
                <a:gd name="connsiteY71" fmla="*/ 372223 h 997063"/>
                <a:gd name="connsiteX72" fmla="*/ 996359 w 1005884"/>
                <a:gd name="connsiteY72" fmla="*/ 385558 h 997063"/>
                <a:gd name="connsiteX73" fmla="*/ 994454 w 1005884"/>
                <a:gd name="connsiteY73" fmla="*/ 391273 h 997063"/>
                <a:gd name="connsiteX74" fmla="*/ 988739 w 1005884"/>
                <a:gd name="connsiteY74" fmla="*/ 395083 h 997063"/>
                <a:gd name="connsiteX75" fmla="*/ 984929 w 1005884"/>
                <a:gd name="connsiteY75" fmla="*/ 408418 h 997063"/>
                <a:gd name="connsiteX76" fmla="*/ 983024 w 1005884"/>
                <a:gd name="connsiteY76" fmla="*/ 436993 h 997063"/>
                <a:gd name="connsiteX77" fmla="*/ 981119 w 1005884"/>
                <a:gd name="connsiteY77" fmla="*/ 456043 h 997063"/>
                <a:gd name="connsiteX78" fmla="*/ 979214 w 1005884"/>
                <a:gd name="connsiteY78" fmla="*/ 497953 h 997063"/>
                <a:gd name="connsiteX79" fmla="*/ 977309 w 1005884"/>
                <a:gd name="connsiteY79" fmla="*/ 513193 h 997063"/>
                <a:gd name="connsiteX80" fmla="*/ 975404 w 1005884"/>
                <a:gd name="connsiteY80" fmla="*/ 536053 h 997063"/>
                <a:gd name="connsiteX81" fmla="*/ 977309 w 1005884"/>
                <a:gd name="connsiteY81" fmla="*/ 577963 h 997063"/>
                <a:gd name="connsiteX82" fmla="*/ 979214 w 1005884"/>
                <a:gd name="connsiteY82" fmla="*/ 587488 h 997063"/>
                <a:gd name="connsiteX83" fmla="*/ 977309 w 1005884"/>
                <a:gd name="connsiteY83" fmla="*/ 635113 h 997063"/>
                <a:gd name="connsiteX84" fmla="*/ 969689 w 1005884"/>
                <a:gd name="connsiteY84" fmla="*/ 646543 h 997063"/>
                <a:gd name="connsiteX85" fmla="*/ 965879 w 1005884"/>
                <a:gd name="connsiteY85" fmla="*/ 652258 h 997063"/>
                <a:gd name="connsiteX86" fmla="*/ 962069 w 1005884"/>
                <a:gd name="connsiteY86" fmla="*/ 657973 h 997063"/>
                <a:gd name="connsiteX87" fmla="*/ 950639 w 1005884"/>
                <a:gd name="connsiteY87" fmla="*/ 669403 h 997063"/>
                <a:gd name="connsiteX88" fmla="*/ 944924 w 1005884"/>
                <a:gd name="connsiteY88" fmla="*/ 675118 h 997063"/>
                <a:gd name="connsiteX89" fmla="*/ 933494 w 1005884"/>
                <a:gd name="connsiteY89" fmla="*/ 680833 h 997063"/>
                <a:gd name="connsiteX90" fmla="*/ 922064 w 1005884"/>
                <a:gd name="connsiteY90" fmla="*/ 688453 h 997063"/>
                <a:gd name="connsiteX91" fmla="*/ 916349 w 1005884"/>
                <a:gd name="connsiteY91" fmla="*/ 690358 h 997063"/>
                <a:gd name="connsiteX92" fmla="*/ 904919 w 1005884"/>
                <a:gd name="connsiteY92" fmla="*/ 697978 h 997063"/>
                <a:gd name="connsiteX93" fmla="*/ 895394 w 1005884"/>
                <a:gd name="connsiteY93" fmla="*/ 709408 h 997063"/>
                <a:gd name="connsiteX94" fmla="*/ 882059 w 1005884"/>
                <a:gd name="connsiteY94" fmla="*/ 726553 h 997063"/>
                <a:gd name="connsiteX95" fmla="*/ 876344 w 1005884"/>
                <a:gd name="connsiteY95" fmla="*/ 737983 h 997063"/>
                <a:gd name="connsiteX96" fmla="*/ 870629 w 1005884"/>
                <a:gd name="connsiteY96" fmla="*/ 743698 h 997063"/>
                <a:gd name="connsiteX97" fmla="*/ 864914 w 1005884"/>
                <a:gd name="connsiteY97" fmla="*/ 757033 h 997063"/>
                <a:gd name="connsiteX98" fmla="*/ 857294 w 1005884"/>
                <a:gd name="connsiteY98" fmla="*/ 770368 h 997063"/>
                <a:gd name="connsiteX99" fmla="*/ 853484 w 1005884"/>
                <a:gd name="connsiteY99" fmla="*/ 781798 h 997063"/>
                <a:gd name="connsiteX100" fmla="*/ 851579 w 1005884"/>
                <a:gd name="connsiteY100" fmla="*/ 787513 h 997063"/>
                <a:gd name="connsiteX101" fmla="*/ 849674 w 1005884"/>
                <a:gd name="connsiteY101" fmla="*/ 797038 h 997063"/>
                <a:gd name="connsiteX102" fmla="*/ 845864 w 1005884"/>
                <a:gd name="connsiteY102" fmla="*/ 804658 h 997063"/>
                <a:gd name="connsiteX103" fmla="*/ 843959 w 1005884"/>
                <a:gd name="connsiteY103" fmla="*/ 810373 h 997063"/>
                <a:gd name="connsiteX104" fmla="*/ 838244 w 1005884"/>
                <a:gd name="connsiteY104" fmla="*/ 829423 h 997063"/>
                <a:gd name="connsiteX105" fmla="*/ 832529 w 1005884"/>
                <a:gd name="connsiteY105" fmla="*/ 840853 h 997063"/>
                <a:gd name="connsiteX106" fmla="*/ 826814 w 1005884"/>
                <a:gd name="connsiteY106" fmla="*/ 859903 h 997063"/>
                <a:gd name="connsiteX107" fmla="*/ 819194 w 1005884"/>
                <a:gd name="connsiteY107" fmla="*/ 871333 h 997063"/>
                <a:gd name="connsiteX108" fmla="*/ 809669 w 1005884"/>
                <a:gd name="connsiteY108" fmla="*/ 886573 h 997063"/>
                <a:gd name="connsiteX109" fmla="*/ 807764 w 1005884"/>
                <a:gd name="connsiteY109" fmla="*/ 892288 h 997063"/>
                <a:gd name="connsiteX110" fmla="*/ 792524 w 1005884"/>
                <a:gd name="connsiteY110" fmla="*/ 909433 h 997063"/>
                <a:gd name="connsiteX111" fmla="*/ 781094 w 1005884"/>
                <a:gd name="connsiteY111" fmla="*/ 917053 h 997063"/>
                <a:gd name="connsiteX112" fmla="*/ 775379 w 1005884"/>
                <a:gd name="connsiteY112" fmla="*/ 920863 h 997063"/>
                <a:gd name="connsiteX113" fmla="*/ 763949 w 1005884"/>
                <a:gd name="connsiteY113" fmla="*/ 930388 h 997063"/>
                <a:gd name="connsiteX114" fmla="*/ 750614 w 1005884"/>
                <a:gd name="connsiteY114" fmla="*/ 936103 h 997063"/>
                <a:gd name="connsiteX115" fmla="*/ 727754 w 1005884"/>
                <a:gd name="connsiteY115" fmla="*/ 947533 h 997063"/>
                <a:gd name="connsiteX116" fmla="*/ 722039 w 1005884"/>
                <a:gd name="connsiteY116" fmla="*/ 949438 h 997063"/>
                <a:gd name="connsiteX117" fmla="*/ 693464 w 1005884"/>
                <a:gd name="connsiteY117" fmla="*/ 947533 h 997063"/>
                <a:gd name="connsiteX118" fmla="*/ 674414 w 1005884"/>
                <a:gd name="connsiteY118" fmla="*/ 941818 h 997063"/>
                <a:gd name="connsiteX119" fmla="*/ 664889 w 1005884"/>
                <a:gd name="connsiteY119" fmla="*/ 939913 h 997063"/>
                <a:gd name="connsiteX120" fmla="*/ 657269 w 1005884"/>
                <a:gd name="connsiteY120" fmla="*/ 936103 h 997063"/>
                <a:gd name="connsiteX121" fmla="*/ 651554 w 1005884"/>
                <a:gd name="connsiteY121" fmla="*/ 934198 h 997063"/>
                <a:gd name="connsiteX122" fmla="*/ 645839 w 1005884"/>
                <a:gd name="connsiteY122" fmla="*/ 930388 h 997063"/>
                <a:gd name="connsiteX123" fmla="*/ 638219 w 1005884"/>
                <a:gd name="connsiteY123" fmla="*/ 926578 h 997063"/>
                <a:gd name="connsiteX124" fmla="*/ 621074 w 1005884"/>
                <a:gd name="connsiteY124" fmla="*/ 917053 h 997063"/>
                <a:gd name="connsiteX125" fmla="*/ 615359 w 1005884"/>
                <a:gd name="connsiteY125" fmla="*/ 911338 h 997063"/>
                <a:gd name="connsiteX126" fmla="*/ 607739 w 1005884"/>
                <a:gd name="connsiteY126" fmla="*/ 909433 h 997063"/>
                <a:gd name="connsiteX127" fmla="*/ 602024 w 1005884"/>
                <a:gd name="connsiteY127" fmla="*/ 907528 h 997063"/>
                <a:gd name="connsiteX128" fmla="*/ 581069 w 1005884"/>
                <a:gd name="connsiteY128" fmla="*/ 896098 h 997063"/>
                <a:gd name="connsiteX129" fmla="*/ 571544 w 1005884"/>
                <a:gd name="connsiteY129" fmla="*/ 894193 h 997063"/>
                <a:gd name="connsiteX130" fmla="*/ 556304 w 1005884"/>
                <a:gd name="connsiteY130" fmla="*/ 890383 h 997063"/>
                <a:gd name="connsiteX131" fmla="*/ 512489 w 1005884"/>
                <a:gd name="connsiteY131" fmla="*/ 892288 h 997063"/>
                <a:gd name="connsiteX132" fmla="*/ 506774 w 1005884"/>
                <a:gd name="connsiteY132" fmla="*/ 894193 h 997063"/>
                <a:gd name="connsiteX133" fmla="*/ 495344 w 1005884"/>
                <a:gd name="connsiteY133" fmla="*/ 901813 h 997063"/>
                <a:gd name="connsiteX134" fmla="*/ 491534 w 1005884"/>
                <a:gd name="connsiteY134" fmla="*/ 907528 h 997063"/>
                <a:gd name="connsiteX135" fmla="*/ 485819 w 1005884"/>
                <a:gd name="connsiteY135" fmla="*/ 911338 h 997063"/>
                <a:gd name="connsiteX136" fmla="*/ 472484 w 1005884"/>
                <a:gd name="connsiteY136" fmla="*/ 926578 h 997063"/>
                <a:gd name="connsiteX137" fmla="*/ 468674 w 1005884"/>
                <a:gd name="connsiteY137" fmla="*/ 932293 h 997063"/>
                <a:gd name="connsiteX138" fmla="*/ 462959 w 1005884"/>
                <a:gd name="connsiteY138" fmla="*/ 936103 h 997063"/>
                <a:gd name="connsiteX139" fmla="*/ 451529 w 1005884"/>
                <a:gd name="connsiteY139" fmla="*/ 939913 h 997063"/>
                <a:gd name="connsiteX140" fmla="*/ 434384 w 1005884"/>
                <a:gd name="connsiteY140" fmla="*/ 943723 h 997063"/>
                <a:gd name="connsiteX141" fmla="*/ 428669 w 1005884"/>
                <a:gd name="connsiteY141" fmla="*/ 945628 h 997063"/>
                <a:gd name="connsiteX142" fmla="*/ 421049 w 1005884"/>
                <a:gd name="connsiteY142" fmla="*/ 947533 h 997063"/>
                <a:gd name="connsiteX143" fmla="*/ 407714 w 1005884"/>
                <a:gd name="connsiteY143" fmla="*/ 951343 h 997063"/>
                <a:gd name="connsiteX144" fmla="*/ 396284 w 1005884"/>
                <a:gd name="connsiteY144" fmla="*/ 953248 h 997063"/>
                <a:gd name="connsiteX145" fmla="*/ 382949 w 1005884"/>
                <a:gd name="connsiteY145" fmla="*/ 957058 h 997063"/>
                <a:gd name="connsiteX146" fmla="*/ 375329 w 1005884"/>
                <a:gd name="connsiteY146" fmla="*/ 958963 h 997063"/>
                <a:gd name="connsiteX147" fmla="*/ 367709 w 1005884"/>
                <a:gd name="connsiteY147" fmla="*/ 962773 h 997063"/>
                <a:gd name="connsiteX148" fmla="*/ 361994 w 1005884"/>
                <a:gd name="connsiteY148" fmla="*/ 964678 h 997063"/>
                <a:gd name="connsiteX149" fmla="*/ 348659 w 1005884"/>
                <a:gd name="connsiteY149" fmla="*/ 972298 h 997063"/>
                <a:gd name="connsiteX150" fmla="*/ 331514 w 1005884"/>
                <a:gd name="connsiteY150" fmla="*/ 983728 h 997063"/>
                <a:gd name="connsiteX151" fmla="*/ 325799 w 1005884"/>
                <a:gd name="connsiteY151" fmla="*/ 987538 h 997063"/>
                <a:gd name="connsiteX152" fmla="*/ 314369 w 1005884"/>
                <a:gd name="connsiteY152" fmla="*/ 991348 h 997063"/>
                <a:gd name="connsiteX153" fmla="*/ 302939 w 1005884"/>
                <a:gd name="connsiteY153" fmla="*/ 993253 h 997063"/>
                <a:gd name="connsiteX154" fmla="*/ 262934 w 1005884"/>
                <a:gd name="connsiteY154" fmla="*/ 997063 h 997063"/>
                <a:gd name="connsiteX155" fmla="*/ 232454 w 1005884"/>
                <a:gd name="connsiteY155" fmla="*/ 995158 h 997063"/>
                <a:gd name="connsiteX156" fmla="*/ 226739 w 1005884"/>
                <a:gd name="connsiteY156" fmla="*/ 993253 h 997063"/>
                <a:gd name="connsiteX157" fmla="*/ 221024 w 1005884"/>
                <a:gd name="connsiteY157" fmla="*/ 981823 h 997063"/>
                <a:gd name="connsiteX158" fmla="*/ 217214 w 1005884"/>
                <a:gd name="connsiteY158" fmla="*/ 976108 h 997063"/>
                <a:gd name="connsiteX159" fmla="*/ 213404 w 1005884"/>
                <a:gd name="connsiteY159" fmla="*/ 964678 h 997063"/>
                <a:gd name="connsiteX160" fmla="*/ 205784 w 1005884"/>
                <a:gd name="connsiteY160" fmla="*/ 947533 h 997063"/>
                <a:gd name="connsiteX161" fmla="*/ 200069 w 1005884"/>
                <a:gd name="connsiteY161" fmla="*/ 928483 h 997063"/>
                <a:gd name="connsiteX162" fmla="*/ 196259 w 1005884"/>
                <a:gd name="connsiteY162" fmla="*/ 922768 h 997063"/>
                <a:gd name="connsiteX163" fmla="*/ 184829 w 1005884"/>
                <a:gd name="connsiteY163" fmla="*/ 915148 h 997063"/>
                <a:gd name="connsiteX164" fmla="*/ 181019 w 1005884"/>
                <a:gd name="connsiteY164" fmla="*/ 909433 h 997063"/>
                <a:gd name="connsiteX165" fmla="*/ 175304 w 1005884"/>
                <a:gd name="connsiteY165" fmla="*/ 905623 h 997063"/>
                <a:gd name="connsiteX166" fmla="*/ 161969 w 1005884"/>
                <a:gd name="connsiteY166" fmla="*/ 899908 h 997063"/>
                <a:gd name="connsiteX167" fmla="*/ 150539 w 1005884"/>
                <a:gd name="connsiteY167" fmla="*/ 898003 h 997063"/>
                <a:gd name="connsiteX168" fmla="*/ 144824 w 1005884"/>
                <a:gd name="connsiteY168" fmla="*/ 896098 h 997063"/>
                <a:gd name="connsiteX169" fmla="*/ 137204 w 1005884"/>
                <a:gd name="connsiteY169" fmla="*/ 894193 h 997063"/>
                <a:gd name="connsiteX170" fmla="*/ 123869 w 1005884"/>
                <a:gd name="connsiteY170" fmla="*/ 888478 h 997063"/>
                <a:gd name="connsiteX171" fmla="*/ 118154 w 1005884"/>
                <a:gd name="connsiteY171" fmla="*/ 884668 h 997063"/>
                <a:gd name="connsiteX172" fmla="*/ 106724 w 1005884"/>
                <a:gd name="connsiteY172" fmla="*/ 878953 h 997063"/>
                <a:gd name="connsiteX173" fmla="*/ 101009 w 1005884"/>
                <a:gd name="connsiteY173" fmla="*/ 873238 h 997063"/>
                <a:gd name="connsiteX174" fmla="*/ 89579 w 1005884"/>
                <a:gd name="connsiteY174" fmla="*/ 865618 h 997063"/>
                <a:gd name="connsiteX175" fmla="*/ 87674 w 1005884"/>
                <a:gd name="connsiteY175" fmla="*/ 859903 h 997063"/>
                <a:gd name="connsiteX176" fmla="*/ 83864 w 1005884"/>
                <a:gd name="connsiteY176" fmla="*/ 854188 h 997063"/>
                <a:gd name="connsiteX177" fmla="*/ 81959 w 1005884"/>
                <a:gd name="connsiteY177" fmla="*/ 842758 h 997063"/>
                <a:gd name="connsiteX178" fmla="*/ 80054 w 1005884"/>
                <a:gd name="connsiteY178" fmla="*/ 837043 h 997063"/>
                <a:gd name="connsiteX179" fmla="*/ 78149 w 1005884"/>
                <a:gd name="connsiteY179" fmla="*/ 825613 h 997063"/>
                <a:gd name="connsiteX180" fmla="*/ 74339 w 1005884"/>
                <a:gd name="connsiteY180" fmla="*/ 781798 h 997063"/>
                <a:gd name="connsiteX181" fmla="*/ 72434 w 1005884"/>
                <a:gd name="connsiteY181" fmla="*/ 770368 h 997063"/>
                <a:gd name="connsiteX182" fmla="*/ 70529 w 1005884"/>
                <a:gd name="connsiteY182" fmla="*/ 749413 h 997063"/>
                <a:gd name="connsiteX183" fmla="*/ 68624 w 1005884"/>
                <a:gd name="connsiteY183" fmla="*/ 734173 h 997063"/>
                <a:gd name="connsiteX184" fmla="*/ 70529 w 1005884"/>
                <a:gd name="connsiteY184" fmla="*/ 694168 h 997063"/>
                <a:gd name="connsiteX185" fmla="*/ 72434 w 1005884"/>
                <a:gd name="connsiteY185" fmla="*/ 682738 h 997063"/>
                <a:gd name="connsiteX186" fmla="*/ 70529 w 1005884"/>
                <a:gd name="connsiteY186" fmla="*/ 623683 h 997063"/>
                <a:gd name="connsiteX187" fmla="*/ 66719 w 1005884"/>
                <a:gd name="connsiteY187" fmla="*/ 612253 h 997063"/>
                <a:gd name="connsiteX188" fmla="*/ 59099 w 1005884"/>
                <a:gd name="connsiteY188" fmla="*/ 602728 h 997063"/>
                <a:gd name="connsiteX189" fmla="*/ 51479 w 1005884"/>
                <a:gd name="connsiteY189" fmla="*/ 589393 h 997063"/>
                <a:gd name="connsiteX190" fmla="*/ 47669 w 1005884"/>
                <a:gd name="connsiteY190" fmla="*/ 583678 h 997063"/>
                <a:gd name="connsiteX191" fmla="*/ 41954 w 1005884"/>
                <a:gd name="connsiteY191" fmla="*/ 579868 h 997063"/>
                <a:gd name="connsiteX192" fmla="*/ 36239 w 1005884"/>
                <a:gd name="connsiteY192" fmla="*/ 572248 h 997063"/>
                <a:gd name="connsiteX193" fmla="*/ 24809 w 1005884"/>
                <a:gd name="connsiteY193" fmla="*/ 562723 h 997063"/>
                <a:gd name="connsiteX194" fmla="*/ 20999 w 1005884"/>
                <a:gd name="connsiteY194" fmla="*/ 557008 h 997063"/>
                <a:gd name="connsiteX195" fmla="*/ 9569 w 1005884"/>
                <a:gd name="connsiteY195" fmla="*/ 549388 h 997063"/>
                <a:gd name="connsiteX196" fmla="*/ 5759 w 1005884"/>
                <a:gd name="connsiteY196" fmla="*/ 543673 h 997063"/>
                <a:gd name="connsiteX197" fmla="*/ 44 w 1005884"/>
                <a:gd name="connsiteY197" fmla="*/ 539863 h 997063"/>
                <a:gd name="connsiteX198" fmla="*/ 3854 w 1005884"/>
                <a:gd name="connsiteY198" fmla="*/ 513193 h 997063"/>
                <a:gd name="connsiteX199" fmla="*/ 11474 w 1005884"/>
                <a:gd name="connsiteY199" fmla="*/ 501763 h 997063"/>
                <a:gd name="connsiteX200" fmla="*/ 17189 w 1005884"/>
                <a:gd name="connsiteY200" fmla="*/ 494143 h 997063"/>
                <a:gd name="connsiteX201" fmla="*/ 28619 w 1005884"/>
                <a:gd name="connsiteY201" fmla="*/ 482713 h 997063"/>
                <a:gd name="connsiteX202" fmla="*/ 43859 w 1005884"/>
                <a:gd name="connsiteY202" fmla="*/ 465568 h 997063"/>
                <a:gd name="connsiteX203" fmla="*/ 49574 w 1005884"/>
                <a:gd name="connsiteY203" fmla="*/ 459853 h 997063"/>
                <a:gd name="connsiteX204" fmla="*/ 55289 w 1005884"/>
                <a:gd name="connsiteY204" fmla="*/ 454138 h 997063"/>
                <a:gd name="connsiteX205" fmla="*/ 61004 w 1005884"/>
                <a:gd name="connsiteY205" fmla="*/ 450328 h 997063"/>
                <a:gd name="connsiteX206" fmla="*/ 68624 w 1005884"/>
                <a:gd name="connsiteY206" fmla="*/ 446518 h 997063"/>
                <a:gd name="connsiteX207" fmla="*/ 74339 w 1005884"/>
                <a:gd name="connsiteY207" fmla="*/ 440803 h 997063"/>
                <a:gd name="connsiteX208" fmla="*/ 80054 w 1005884"/>
                <a:gd name="connsiteY208" fmla="*/ 438898 h 997063"/>
                <a:gd name="connsiteX209" fmla="*/ 91484 w 1005884"/>
                <a:gd name="connsiteY209" fmla="*/ 431278 h 997063"/>
                <a:gd name="connsiteX210" fmla="*/ 101009 w 1005884"/>
                <a:gd name="connsiteY210" fmla="*/ 423658 h 997063"/>
                <a:gd name="connsiteX211" fmla="*/ 106724 w 1005884"/>
                <a:gd name="connsiteY211" fmla="*/ 417943 h 997063"/>
                <a:gd name="connsiteX212" fmla="*/ 135299 w 1005884"/>
                <a:gd name="connsiteY212" fmla="*/ 414133 h 997063"/>
                <a:gd name="connsiteX0" fmla="*/ 135299 w 1005884"/>
                <a:gd name="connsiteY0" fmla="*/ 414133 h 997063"/>
                <a:gd name="connsiteX1" fmla="*/ 137204 w 1005884"/>
                <a:gd name="connsiteY1" fmla="*/ 402703 h 997063"/>
                <a:gd name="connsiteX2" fmla="*/ 141014 w 1005884"/>
                <a:gd name="connsiteY2" fmla="*/ 381748 h 997063"/>
                <a:gd name="connsiteX3" fmla="*/ 142919 w 1005884"/>
                <a:gd name="connsiteY3" fmla="*/ 360793 h 997063"/>
                <a:gd name="connsiteX4" fmla="*/ 146729 w 1005884"/>
                <a:gd name="connsiteY4" fmla="*/ 349363 h 997063"/>
                <a:gd name="connsiteX5" fmla="*/ 148634 w 1005884"/>
                <a:gd name="connsiteY5" fmla="*/ 334123 h 997063"/>
                <a:gd name="connsiteX6" fmla="*/ 150539 w 1005884"/>
                <a:gd name="connsiteY6" fmla="*/ 320788 h 997063"/>
                <a:gd name="connsiteX7" fmla="*/ 152444 w 1005884"/>
                <a:gd name="connsiteY7" fmla="*/ 288403 h 997063"/>
                <a:gd name="connsiteX8" fmla="*/ 154349 w 1005884"/>
                <a:gd name="connsiteY8" fmla="*/ 206488 h 997063"/>
                <a:gd name="connsiteX9" fmla="*/ 165779 w 1005884"/>
                <a:gd name="connsiteY9" fmla="*/ 196963 h 997063"/>
                <a:gd name="connsiteX10" fmla="*/ 171494 w 1005884"/>
                <a:gd name="connsiteY10" fmla="*/ 191248 h 997063"/>
                <a:gd name="connsiteX11" fmla="*/ 196259 w 1005884"/>
                <a:gd name="connsiteY11" fmla="*/ 181723 h 997063"/>
                <a:gd name="connsiteX12" fmla="*/ 201974 w 1005884"/>
                <a:gd name="connsiteY12" fmla="*/ 177913 h 997063"/>
                <a:gd name="connsiteX13" fmla="*/ 217214 w 1005884"/>
                <a:gd name="connsiteY13" fmla="*/ 174103 h 997063"/>
                <a:gd name="connsiteX14" fmla="*/ 228644 w 1005884"/>
                <a:gd name="connsiteY14" fmla="*/ 166483 h 997063"/>
                <a:gd name="connsiteX15" fmla="*/ 238169 w 1005884"/>
                <a:gd name="connsiteY15" fmla="*/ 156958 h 997063"/>
                <a:gd name="connsiteX16" fmla="*/ 247694 w 1005884"/>
                <a:gd name="connsiteY16" fmla="*/ 147433 h 997063"/>
                <a:gd name="connsiteX17" fmla="*/ 251504 w 1005884"/>
                <a:gd name="connsiteY17" fmla="*/ 141718 h 997063"/>
                <a:gd name="connsiteX18" fmla="*/ 268649 w 1005884"/>
                <a:gd name="connsiteY18" fmla="*/ 126478 h 997063"/>
                <a:gd name="connsiteX19" fmla="*/ 272459 w 1005884"/>
                <a:gd name="connsiteY19" fmla="*/ 120763 h 997063"/>
                <a:gd name="connsiteX20" fmla="*/ 278174 w 1005884"/>
                <a:gd name="connsiteY20" fmla="*/ 118858 h 997063"/>
                <a:gd name="connsiteX21" fmla="*/ 283889 w 1005884"/>
                <a:gd name="connsiteY21" fmla="*/ 115048 h 997063"/>
                <a:gd name="connsiteX22" fmla="*/ 293414 w 1005884"/>
                <a:gd name="connsiteY22" fmla="*/ 107428 h 997063"/>
                <a:gd name="connsiteX23" fmla="*/ 304844 w 1005884"/>
                <a:gd name="connsiteY23" fmla="*/ 99808 h 997063"/>
                <a:gd name="connsiteX24" fmla="*/ 314369 w 1005884"/>
                <a:gd name="connsiteY24" fmla="*/ 97903 h 997063"/>
                <a:gd name="connsiteX25" fmla="*/ 327704 w 1005884"/>
                <a:gd name="connsiteY25" fmla="*/ 94093 h 997063"/>
                <a:gd name="connsiteX26" fmla="*/ 381044 w 1005884"/>
                <a:gd name="connsiteY26" fmla="*/ 92188 h 997063"/>
                <a:gd name="connsiteX27" fmla="*/ 388664 w 1005884"/>
                <a:gd name="connsiteY27" fmla="*/ 80758 h 997063"/>
                <a:gd name="connsiteX28" fmla="*/ 392474 w 1005884"/>
                <a:gd name="connsiteY28" fmla="*/ 69328 h 997063"/>
                <a:gd name="connsiteX29" fmla="*/ 394379 w 1005884"/>
                <a:gd name="connsiteY29" fmla="*/ 63613 h 997063"/>
                <a:gd name="connsiteX30" fmla="*/ 401999 w 1005884"/>
                <a:gd name="connsiteY30" fmla="*/ 44563 h 997063"/>
                <a:gd name="connsiteX31" fmla="*/ 407714 w 1005884"/>
                <a:gd name="connsiteY31" fmla="*/ 40753 h 997063"/>
                <a:gd name="connsiteX32" fmla="*/ 426764 w 1005884"/>
                <a:gd name="connsiteY32" fmla="*/ 23608 h 997063"/>
                <a:gd name="connsiteX33" fmla="*/ 436289 w 1005884"/>
                <a:gd name="connsiteY33" fmla="*/ 15988 h 997063"/>
                <a:gd name="connsiteX34" fmla="*/ 442004 w 1005884"/>
                <a:gd name="connsiteY34" fmla="*/ 12178 h 997063"/>
                <a:gd name="connsiteX35" fmla="*/ 474389 w 1005884"/>
                <a:gd name="connsiteY35" fmla="*/ 2653 h 997063"/>
                <a:gd name="connsiteX36" fmla="*/ 588689 w 1005884"/>
                <a:gd name="connsiteY36" fmla="*/ 2653 h 997063"/>
                <a:gd name="connsiteX37" fmla="*/ 632504 w 1005884"/>
                <a:gd name="connsiteY37" fmla="*/ 33133 h 997063"/>
                <a:gd name="connsiteX38" fmla="*/ 664889 w 1005884"/>
                <a:gd name="connsiteY38" fmla="*/ 63613 h 997063"/>
                <a:gd name="connsiteX39" fmla="*/ 685844 w 1005884"/>
                <a:gd name="connsiteY39" fmla="*/ 80758 h 997063"/>
                <a:gd name="connsiteX40" fmla="*/ 704894 w 1005884"/>
                <a:gd name="connsiteY40" fmla="*/ 97903 h 997063"/>
                <a:gd name="connsiteX41" fmla="*/ 708704 w 1005884"/>
                <a:gd name="connsiteY41" fmla="*/ 103618 h 997063"/>
                <a:gd name="connsiteX42" fmla="*/ 720134 w 1005884"/>
                <a:gd name="connsiteY42" fmla="*/ 107428 h 997063"/>
                <a:gd name="connsiteX43" fmla="*/ 750614 w 1005884"/>
                <a:gd name="connsiteY43" fmla="*/ 105523 h 997063"/>
                <a:gd name="connsiteX44" fmla="*/ 756329 w 1005884"/>
                <a:gd name="connsiteY44" fmla="*/ 103618 h 997063"/>
                <a:gd name="connsiteX45" fmla="*/ 763949 w 1005884"/>
                <a:gd name="connsiteY45" fmla="*/ 101713 h 997063"/>
                <a:gd name="connsiteX46" fmla="*/ 777284 w 1005884"/>
                <a:gd name="connsiteY46" fmla="*/ 99808 h 997063"/>
                <a:gd name="connsiteX47" fmla="*/ 849674 w 1005884"/>
                <a:gd name="connsiteY47" fmla="*/ 101713 h 997063"/>
                <a:gd name="connsiteX48" fmla="*/ 863009 w 1005884"/>
                <a:gd name="connsiteY48" fmla="*/ 103618 h 997063"/>
                <a:gd name="connsiteX49" fmla="*/ 874439 w 1005884"/>
                <a:gd name="connsiteY49" fmla="*/ 107428 h 997063"/>
                <a:gd name="connsiteX50" fmla="*/ 882059 w 1005884"/>
                <a:gd name="connsiteY50" fmla="*/ 109333 h 997063"/>
                <a:gd name="connsiteX51" fmla="*/ 908729 w 1005884"/>
                <a:gd name="connsiteY51" fmla="*/ 126478 h 997063"/>
                <a:gd name="connsiteX52" fmla="*/ 916349 w 1005884"/>
                <a:gd name="connsiteY52" fmla="*/ 136003 h 997063"/>
                <a:gd name="connsiteX53" fmla="*/ 931589 w 1005884"/>
                <a:gd name="connsiteY53" fmla="*/ 149338 h 997063"/>
                <a:gd name="connsiteX54" fmla="*/ 944924 w 1005884"/>
                <a:gd name="connsiteY54" fmla="*/ 170293 h 997063"/>
                <a:gd name="connsiteX55" fmla="*/ 946829 w 1005884"/>
                <a:gd name="connsiteY55" fmla="*/ 177913 h 997063"/>
                <a:gd name="connsiteX56" fmla="*/ 950639 w 1005884"/>
                <a:gd name="connsiteY56" fmla="*/ 185533 h 997063"/>
                <a:gd name="connsiteX57" fmla="*/ 954449 w 1005884"/>
                <a:gd name="connsiteY57" fmla="*/ 200773 h 997063"/>
                <a:gd name="connsiteX58" fmla="*/ 958259 w 1005884"/>
                <a:gd name="connsiteY58" fmla="*/ 208393 h 997063"/>
                <a:gd name="connsiteX59" fmla="*/ 962069 w 1005884"/>
                <a:gd name="connsiteY59" fmla="*/ 214108 h 997063"/>
                <a:gd name="connsiteX60" fmla="*/ 971594 w 1005884"/>
                <a:gd name="connsiteY60" fmla="*/ 231253 h 997063"/>
                <a:gd name="connsiteX61" fmla="*/ 977309 w 1005884"/>
                <a:gd name="connsiteY61" fmla="*/ 244588 h 997063"/>
                <a:gd name="connsiteX62" fmla="*/ 981119 w 1005884"/>
                <a:gd name="connsiteY62" fmla="*/ 256018 h 997063"/>
                <a:gd name="connsiteX63" fmla="*/ 986834 w 1005884"/>
                <a:gd name="connsiteY63" fmla="*/ 267448 h 997063"/>
                <a:gd name="connsiteX64" fmla="*/ 990644 w 1005884"/>
                <a:gd name="connsiteY64" fmla="*/ 273163 h 997063"/>
                <a:gd name="connsiteX65" fmla="*/ 992549 w 1005884"/>
                <a:gd name="connsiteY65" fmla="*/ 280783 h 997063"/>
                <a:gd name="connsiteX66" fmla="*/ 996359 w 1005884"/>
                <a:gd name="connsiteY66" fmla="*/ 290308 h 997063"/>
                <a:gd name="connsiteX67" fmla="*/ 998264 w 1005884"/>
                <a:gd name="connsiteY67" fmla="*/ 301738 h 997063"/>
                <a:gd name="connsiteX68" fmla="*/ 1002074 w 1005884"/>
                <a:gd name="connsiteY68" fmla="*/ 313168 h 997063"/>
                <a:gd name="connsiteX69" fmla="*/ 1005884 w 1005884"/>
                <a:gd name="connsiteY69" fmla="*/ 328408 h 997063"/>
                <a:gd name="connsiteX70" fmla="*/ 1002074 w 1005884"/>
                <a:gd name="connsiteY70" fmla="*/ 372223 h 997063"/>
                <a:gd name="connsiteX71" fmla="*/ 996359 w 1005884"/>
                <a:gd name="connsiteY71" fmla="*/ 385558 h 997063"/>
                <a:gd name="connsiteX72" fmla="*/ 994454 w 1005884"/>
                <a:gd name="connsiteY72" fmla="*/ 391273 h 997063"/>
                <a:gd name="connsiteX73" fmla="*/ 988739 w 1005884"/>
                <a:gd name="connsiteY73" fmla="*/ 395083 h 997063"/>
                <a:gd name="connsiteX74" fmla="*/ 984929 w 1005884"/>
                <a:gd name="connsiteY74" fmla="*/ 408418 h 997063"/>
                <a:gd name="connsiteX75" fmla="*/ 983024 w 1005884"/>
                <a:gd name="connsiteY75" fmla="*/ 436993 h 997063"/>
                <a:gd name="connsiteX76" fmla="*/ 981119 w 1005884"/>
                <a:gd name="connsiteY76" fmla="*/ 456043 h 997063"/>
                <a:gd name="connsiteX77" fmla="*/ 979214 w 1005884"/>
                <a:gd name="connsiteY77" fmla="*/ 497953 h 997063"/>
                <a:gd name="connsiteX78" fmla="*/ 977309 w 1005884"/>
                <a:gd name="connsiteY78" fmla="*/ 513193 h 997063"/>
                <a:gd name="connsiteX79" fmla="*/ 975404 w 1005884"/>
                <a:gd name="connsiteY79" fmla="*/ 536053 h 997063"/>
                <a:gd name="connsiteX80" fmla="*/ 977309 w 1005884"/>
                <a:gd name="connsiteY80" fmla="*/ 577963 h 997063"/>
                <a:gd name="connsiteX81" fmla="*/ 979214 w 1005884"/>
                <a:gd name="connsiteY81" fmla="*/ 587488 h 997063"/>
                <a:gd name="connsiteX82" fmla="*/ 977309 w 1005884"/>
                <a:gd name="connsiteY82" fmla="*/ 635113 h 997063"/>
                <a:gd name="connsiteX83" fmla="*/ 969689 w 1005884"/>
                <a:gd name="connsiteY83" fmla="*/ 646543 h 997063"/>
                <a:gd name="connsiteX84" fmla="*/ 965879 w 1005884"/>
                <a:gd name="connsiteY84" fmla="*/ 652258 h 997063"/>
                <a:gd name="connsiteX85" fmla="*/ 962069 w 1005884"/>
                <a:gd name="connsiteY85" fmla="*/ 657973 h 997063"/>
                <a:gd name="connsiteX86" fmla="*/ 950639 w 1005884"/>
                <a:gd name="connsiteY86" fmla="*/ 669403 h 997063"/>
                <a:gd name="connsiteX87" fmla="*/ 944924 w 1005884"/>
                <a:gd name="connsiteY87" fmla="*/ 675118 h 997063"/>
                <a:gd name="connsiteX88" fmla="*/ 933494 w 1005884"/>
                <a:gd name="connsiteY88" fmla="*/ 680833 h 997063"/>
                <a:gd name="connsiteX89" fmla="*/ 922064 w 1005884"/>
                <a:gd name="connsiteY89" fmla="*/ 688453 h 997063"/>
                <a:gd name="connsiteX90" fmla="*/ 916349 w 1005884"/>
                <a:gd name="connsiteY90" fmla="*/ 690358 h 997063"/>
                <a:gd name="connsiteX91" fmla="*/ 904919 w 1005884"/>
                <a:gd name="connsiteY91" fmla="*/ 697978 h 997063"/>
                <a:gd name="connsiteX92" fmla="*/ 895394 w 1005884"/>
                <a:gd name="connsiteY92" fmla="*/ 709408 h 997063"/>
                <a:gd name="connsiteX93" fmla="*/ 882059 w 1005884"/>
                <a:gd name="connsiteY93" fmla="*/ 726553 h 997063"/>
                <a:gd name="connsiteX94" fmla="*/ 876344 w 1005884"/>
                <a:gd name="connsiteY94" fmla="*/ 737983 h 997063"/>
                <a:gd name="connsiteX95" fmla="*/ 870629 w 1005884"/>
                <a:gd name="connsiteY95" fmla="*/ 743698 h 997063"/>
                <a:gd name="connsiteX96" fmla="*/ 864914 w 1005884"/>
                <a:gd name="connsiteY96" fmla="*/ 757033 h 997063"/>
                <a:gd name="connsiteX97" fmla="*/ 857294 w 1005884"/>
                <a:gd name="connsiteY97" fmla="*/ 770368 h 997063"/>
                <a:gd name="connsiteX98" fmla="*/ 853484 w 1005884"/>
                <a:gd name="connsiteY98" fmla="*/ 781798 h 997063"/>
                <a:gd name="connsiteX99" fmla="*/ 851579 w 1005884"/>
                <a:gd name="connsiteY99" fmla="*/ 787513 h 997063"/>
                <a:gd name="connsiteX100" fmla="*/ 849674 w 1005884"/>
                <a:gd name="connsiteY100" fmla="*/ 797038 h 997063"/>
                <a:gd name="connsiteX101" fmla="*/ 845864 w 1005884"/>
                <a:gd name="connsiteY101" fmla="*/ 804658 h 997063"/>
                <a:gd name="connsiteX102" fmla="*/ 843959 w 1005884"/>
                <a:gd name="connsiteY102" fmla="*/ 810373 h 997063"/>
                <a:gd name="connsiteX103" fmla="*/ 838244 w 1005884"/>
                <a:gd name="connsiteY103" fmla="*/ 829423 h 997063"/>
                <a:gd name="connsiteX104" fmla="*/ 832529 w 1005884"/>
                <a:gd name="connsiteY104" fmla="*/ 840853 h 997063"/>
                <a:gd name="connsiteX105" fmla="*/ 826814 w 1005884"/>
                <a:gd name="connsiteY105" fmla="*/ 859903 h 997063"/>
                <a:gd name="connsiteX106" fmla="*/ 819194 w 1005884"/>
                <a:gd name="connsiteY106" fmla="*/ 871333 h 997063"/>
                <a:gd name="connsiteX107" fmla="*/ 809669 w 1005884"/>
                <a:gd name="connsiteY107" fmla="*/ 886573 h 997063"/>
                <a:gd name="connsiteX108" fmla="*/ 807764 w 1005884"/>
                <a:gd name="connsiteY108" fmla="*/ 892288 h 997063"/>
                <a:gd name="connsiteX109" fmla="*/ 792524 w 1005884"/>
                <a:gd name="connsiteY109" fmla="*/ 909433 h 997063"/>
                <a:gd name="connsiteX110" fmla="*/ 781094 w 1005884"/>
                <a:gd name="connsiteY110" fmla="*/ 917053 h 997063"/>
                <a:gd name="connsiteX111" fmla="*/ 775379 w 1005884"/>
                <a:gd name="connsiteY111" fmla="*/ 920863 h 997063"/>
                <a:gd name="connsiteX112" fmla="*/ 763949 w 1005884"/>
                <a:gd name="connsiteY112" fmla="*/ 930388 h 997063"/>
                <a:gd name="connsiteX113" fmla="*/ 750614 w 1005884"/>
                <a:gd name="connsiteY113" fmla="*/ 936103 h 997063"/>
                <a:gd name="connsiteX114" fmla="*/ 727754 w 1005884"/>
                <a:gd name="connsiteY114" fmla="*/ 947533 h 997063"/>
                <a:gd name="connsiteX115" fmla="*/ 722039 w 1005884"/>
                <a:gd name="connsiteY115" fmla="*/ 949438 h 997063"/>
                <a:gd name="connsiteX116" fmla="*/ 693464 w 1005884"/>
                <a:gd name="connsiteY116" fmla="*/ 947533 h 997063"/>
                <a:gd name="connsiteX117" fmla="*/ 674414 w 1005884"/>
                <a:gd name="connsiteY117" fmla="*/ 941818 h 997063"/>
                <a:gd name="connsiteX118" fmla="*/ 664889 w 1005884"/>
                <a:gd name="connsiteY118" fmla="*/ 939913 h 997063"/>
                <a:gd name="connsiteX119" fmla="*/ 657269 w 1005884"/>
                <a:gd name="connsiteY119" fmla="*/ 936103 h 997063"/>
                <a:gd name="connsiteX120" fmla="*/ 651554 w 1005884"/>
                <a:gd name="connsiteY120" fmla="*/ 934198 h 997063"/>
                <a:gd name="connsiteX121" fmla="*/ 645839 w 1005884"/>
                <a:gd name="connsiteY121" fmla="*/ 930388 h 997063"/>
                <a:gd name="connsiteX122" fmla="*/ 638219 w 1005884"/>
                <a:gd name="connsiteY122" fmla="*/ 926578 h 997063"/>
                <a:gd name="connsiteX123" fmla="*/ 621074 w 1005884"/>
                <a:gd name="connsiteY123" fmla="*/ 917053 h 997063"/>
                <a:gd name="connsiteX124" fmla="*/ 615359 w 1005884"/>
                <a:gd name="connsiteY124" fmla="*/ 911338 h 997063"/>
                <a:gd name="connsiteX125" fmla="*/ 607739 w 1005884"/>
                <a:gd name="connsiteY125" fmla="*/ 909433 h 997063"/>
                <a:gd name="connsiteX126" fmla="*/ 602024 w 1005884"/>
                <a:gd name="connsiteY126" fmla="*/ 907528 h 997063"/>
                <a:gd name="connsiteX127" fmla="*/ 581069 w 1005884"/>
                <a:gd name="connsiteY127" fmla="*/ 896098 h 997063"/>
                <a:gd name="connsiteX128" fmla="*/ 571544 w 1005884"/>
                <a:gd name="connsiteY128" fmla="*/ 894193 h 997063"/>
                <a:gd name="connsiteX129" fmla="*/ 556304 w 1005884"/>
                <a:gd name="connsiteY129" fmla="*/ 890383 h 997063"/>
                <a:gd name="connsiteX130" fmla="*/ 512489 w 1005884"/>
                <a:gd name="connsiteY130" fmla="*/ 892288 h 997063"/>
                <a:gd name="connsiteX131" fmla="*/ 506774 w 1005884"/>
                <a:gd name="connsiteY131" fmla="*/ 894193 h 997063"/>
                <a:gd name="connsiteX132" fmla="*/ 495344 w 1005884"/>
                <a:gd name="connsiteY132" fmla="*/ 901813 h 997063"/>
                <a:gd name="connsiteX133" fmla="*/ 491534 w 1005884"/>
                <a:gd name="connsiteY133" fmla="*/ 907528 h 997063"/>
                <a:gd name="connsiteX134" fmla="*/ 485819 w 1005884"/>
                <a:gd name="connsiteY134" fmla="*/ 911338 h 997063"/>
                <a:gd name="connsiteX135" fmla="*/ 472484 w 1005884"/>
                <a:gd name="connsiteY135" fmla="*/ 926578 h 997063"/>
                <a:gd name="connsiteX136" fmla="*/ 468674 w 1005884"/>
                <a:gd name="connsiteY136" fmla="*/ 932293 h 997063"/>
                <a:gd name="connsiteX137" fmla="*/ 462959 w 1005884"/>
                <a:gd name="connsiteY137" fmla="*/ 936103 h 997063"/>
                <a:gd name="connsiteX138" fmla="*/ 451529 w 1005884"/>
                <a:gd name="connsiteY138" fmla="*/ 939913 h 997063"/>
                <a:gd name="connsiteX139" fmla="*/ 434384 w 1005884"/>
                <a:gd name="connsiteY139" fmla="*/ 943723 h 997063"/>
                <a:gd name="connsiteX140" fmla="*/ 428669 w 1005884"/>
                <a:gd name="connsiteY140" fmla="*/ 945628 h 997063"/>
                <a:gd name="connsiteX141" fmla="*/ 421049 w 1005884"/>
                <a:gd name="connsiteY141" fmla="*/ 947533 h 997063"/>
                <a:gd name="connsiteX142" fmla="*/ 407714 w 1005884"/>
                <a:gd name="connsiteY142" fmla="*/ 951343 h 997063"/>
                <a:gd name="connsiteX143" fmla="*/ 396284 w 1005884"/>
                <a:gd name="connsiteY143" fmla="*/ 953248 h 997063"/>
                <a:gd name="connsiteX144" fmla="*/ 382949 w 1005884"/>
                <a:gd name="connsiteY144" fmla="*/ 957058 h 997063"/>
                <a:gd name="connsiteX145" fmla="*/ 375329 w 1005884"/>
                <a:gd name="connsiteY145" fmla="*/ 958963 h 997063"/>
                <a:gd name="connsiteX146" fmla="*/ 367709 w 1005884"/>
                <a:gd name="connsiteY146" fmla="*/ 962773 h 997063"/>
                <a:gd name="connsiteX147" fmla="*/ 361994 w 1005884"/>
                <a:gd name="connsiteY147" fmla="*/ 964678 h 997063"/>
                <a:gd name="connsiteX148" fmla="*/ 348659 w 1005884"/>
                <a:gd name="connsiteY148" fmla="*/ 972298 h 997063"/>
                <a:gd name="connsiteX149" fmla="*/ 331514 w 1005884"/>
                <a:gd name="connsiteY149" fmla="*/ 983728 h 997063"/>
                <a:gd name="connsiteX150" fmla="*/ 325799 w 1005884"/>
                <a:gd name="connsiteY150" fmla="*/ 987538 h 997063"/>
                <a:gd name="connsiteX151" fmla="*/ 314369 w 1005884"/>
                <a:gd name="connsiteY151" fmla="*/ 991348 h 997063"/>
                <a:gd name="connsiteX152" fmla="*/ 302939 w 1005884"/>
                <a:gd name="connsiteY152" fmla="*/ 993253 h 997063"/>
                <a:gd name="connsiteX153" fmla="*/ 262934 w 1005884"/>
                <a:gd name="connsiteY153" fmla="*/ 997063 h 997063"/>
                <a:gd name="connsiteX154" fmla="*/ 232454 w 1005884"/>
                <a:gd name="connsiteY154" fmla="*/ 995158 h 997063"/>
                <a:gd name="connsiteX155" fmla="*/ 226739 w 1005884"/>
                <a:gd name="connsiteY155" fmla="*/ 993253 h 997063"/>
                <a:gd name="connsiteX156" fmla="*/ 221024 w 1005884"/>
                <a:gd name="connsiteY156" fmla="*/ 981823 h 997063"/>
                <a:gd name="connsiteX157" fmla="*/ 217214 w 1005884"/>
                <a:gd name="connsiteY157" fmla="*/ 976108 h 997063"/>
                <a:gd name="connsiteX158" fmla="*/ 213404 w 1005884"/>
                <a:gd name="connsiteY158" fmla="*/ 964678 h 997063"/>
                <a:gd name="connsiteX159" fmla="*/ 205784 w 1005884"/>
                <a:gd name="connsiteY159" fmla="*/ 947533 h 997063"/>
                <a:gd name="connsiteX160" fmla="*/ 200069 w 1005884"/>
                <a:gd name="connsiteY160" fmla="*/ 928483 h 997063"/>
                <a:gd name="connsiteX161" fmla="*/ 196259 w 1005884"/>
                <a:gd name="connsiteY161" fmla="*/ 922768 h 997063"/>
                <a:gd name="connsiteX162" fmla="*/ 184829 w 1005884"/>
                <a:gd name="connsiteY162" fmla="*/ 915148 h 997063"/>
                <a:gd name="connsiteX163" fmla="*/ 181019 w 1005884"/>
                <a:gd name="connsiteY163" fmla="*/ 909433 h 997063"/>
                <a:gd name="connsiteX164" fmla="*/ 175304 w 1005884"/>
                <a:gd name="connsiteY164" fmla="*/ 905623 h 997063"/>
                <a:gd name="connsiteX165" fmla="*/ 161969 w 1005884"/>
                <a:gd name="connsiteY165" fmla="*/ 899908 h 997063"/>
                <a:gd name="connsiteX166" fmla="*/ 150539 w 1005884"/>
                <a:gd name="connsiteY166" fmla="*/ 898003 h 997063"/>
                <a:gd name="connsiteX167" fmla="*/ 144824 w 1005884"/>
                <a:gd name="connsiteY167" fmla="*/ 896098 h 997063"/>
                <a:gd name="connsiteX168" fmla="*/ 137204 w 1005884"/>
                <a:gd name="connsiteY168" fmla="*/ 894193 h 997063"/>
                <a:gd name="connsiteX169" fmla="*/ 123869 w 1005884"/>
                <a:gd name="connsiteY169" fmla="*/ 888478 h 997063"/>
                <a:gd name="connsiteX170" fmla="*/ 118154 w 1005884"/>
                <a:gd name="connsiteY170" fmla="*/ 884668 h 997063"/>
                <a:gd name="connsiteX171" fmla="*/ 106724 w 1005884"/>
                <a:gd name="connsiteY171" fmla="*/ 878953 h 997063"/>
                <a:gd name="connsiteX172" fmla="*/ 101009 w 1005884"/>
                <a:gd name="connsiteY172" fmla="*/ 873238 h 997063"/>
                <a:gd name="connsiteX173" fmla="*/ 89579 w 1005884"/>
                <a:gd name="connsiteY173" fmla="*/ 865618 h 997063"/>
                <a:gd name="connsiteX174" fmla="*/ 87674 w 1005884"/>
                <a:gd name="connsiteY174" fmla="*/ 859903 h 997063"/>
                <a:gd name="connsiteX175" fmla="*/ 83864 w 1005884"/>
                <a:gd name="connsiteY175" fmla="*/ 854188 h 997063"/>
                <a:gd name="connsiteX176" fmla="*/ 81959 w 1005884"/>
                <a:gd name="connsiteY176" fmla="*/ 842758 h 997063"/>
                <a:gd name="connsiteX177" fmla="*/ 80054 w 1005884"/>
                <a:gd name="connsiteY177" fmla="*/ 837043 h 997063"/>
                <a:gd name="connsiteX178" fmla="*/ 78149 w 1005884"/>
                <a:gd name="connsiteY178" fmla="*/ 825613 h 997063"/>
                <a:gd name="connsiteX179" fmla="*/ 74339 w 1005884"/>
                <a:gd name="connsiteY179" fmla="*/ 781798 h 997063"/>
                <a:gd name="connsiteX180" fmla="*/ 72434 w 1005884"/>
                <a:gd name="connsiteY180" fmla="*/ 770368 h 997063"/>
                <a:gd name="connsiteX181" fmla="*/ 70529 w 1005884"/>
                <a:gd name="connsiteY181" fmla="*/ 749413 h 997063"/>
                <a:gd name="connsiteX182" fmla="*/ 68624 w 1005884"/>
                <a:gd name="connsiteY182" fmla="*/ 734173 h 997063"/>
                <a:gd name="connsiteX183" fmla="*/ 70529 w 1005884"/>
                <a:gd name="connsiteY183" fmla="*/ 694168 h 997063"/>
                <a:gd name="connsiteX184" fmla="*/ 72434 w 1005884"/>
                <a:gd name="connsiteY184" fmla="*/ 682738 h 997063"/>
                <a:gd name="connsiteX185" fmla="*/ 70529 w 1005884"/>
                <a:gd name="connsiteY185" fmla="*/ 623683 h 997063"/>
                <a:gd name="connsiteX186" fmla="*/ 66719 w 1005884"/>
                <a:gd name="connsiteY186" fmla="*/ 612253 h 997063"/>
                <a:gd name="connsiteX187" fmla="*/ 59099 w 1005884"/>
                <a:gd name="connsiteY187" fmla="*/ 602728 h 997063"/>
                <a:gd name="connsiteX188" fmla="*/ 51479 w 1005884"/>
                <a:gd name="connsiteY188" fmla="*/ 589393 h 997063"/>
                <a:gd name="connsiteX189" fmla="*/ 47669 w 1005884"/>
                <a:gd name="connsiteY189" fmla="*/ 583678 h 997063"/>
                <a:gd name="connsiteX190" fmla="*/ 41954 w 1005884"/>
                <a:gd name="connsiteY190" fmla="*/ 579868 h 997063"/>
                <a:gd name="connsiteX191" fmla="*/ 36239 w 1005884"/>
                <a:gd name="connsiteY191" fmla="*/ 572248 h 997063"/>
                <a:gd name="connsiteX192" fmla="*/ 24809 w 1005884"/>
                <a:gd name="connsiteY192" fmla="*/ 562723 h 997063"/>
                <a:gd name="connsiteX193" fmla="*/ 20999 w 1005884"/>
                <a:gd name="connsiteY193" fmla="*/ 557008 h 997063"/>
                <a:gd name="connsiteX194" fmla="*/ 9569 w 1005884"/>
                <a:gd name="connsiteY194" fmla="*/ 549388 h 997063"/>
                <a:gd name="connsiteX195" fmla="*/ 5759 w 1005884"/>
                <a:gd name="connsiteY195" fmla="*/ 543673 h 997063"/>
                <a:gd name="connsiteX196" fmla="*/ 44 w 1005884"/>
                <a:gd name="connsiteY196" fmla="*/ 539863 h 997063"/>
                <a:gd name="connsiteX197" fmla="*/ 3854 w 1005884"/>
                <a:gd name="connsiteY197" fmla="*/ 513193 h 997063"/>
                <a:gd name="connsiteX198" fmla="*/ 11474 w 1005884"/>
                <a:gd name="connsiteY198" fmla="*/ 501763 h 997063"/>
                <a:gd name="connsiteX199" fmla="*/ 17189 w 1005884"/>
                <a:gd name="connsiteY199" fmla="*/ 494143 h 997063"/>
                <a:gd name="connsiteX200" fmla="*/ 28619 w 1005884"/>
                <a:gd name="connsiteY200" fmla="*/ 482713 h 997063"/>
                <a:gd name="connsiteX201" fmla="*/ 43859 w 1005884"/>
                <a:gd name="connsiteY201" fmla="*/ 465568 h 997063"/>
                <a:gd name="connsiteX202" fmla="*/ 49574 w 1005884"/>
                <a:gd name="connsiteY202" fmla="*/ 459853 h 997063"/>
                <a:gd name="connsiteX203" fmla="*/ 55289 w 1005884"/>
                <a:gd name="connsiteY203" fmla="*/ 454138 h 997063"/>
                <a:gd name="connsiteX204" fmla="*/ 61004 w 1005884"/>
                <a:gd name="connsiteY204" fmla="*/ 450328 h 997063"/>
                <a:gd name="connsiteX205" fmla="*/ 68624 w 1005884"/>
                <a:gd name="connsiteY205" fmla="*/ 446518 h 997063"/>
                <a:gd name="connsiteX206" fmla="*/ 74339 w 1005884"/>
                <a:gd name="connsiteY206" fmla="*/ 440803 h 997063"/>
                <a:gd name="connsiteX207" fmla="*/ 80054 w 1005884"/>
                <a:gd name="connsiteY207" fmla="*/ 438898 h 997063"/>
                <a:gd name="connsiteX208" fmla="*/ 91484 w 1005884"/>
                <a:gd name="connsiteY208" fmla="*/ 431278 h 997063"/>
                <a:gd name="connsiteX209" fmla="*/ 101009 w 1005884"/>
                <a:gd name="connsiteY209" fmla="*/ 423658 h 997063"/>
                <a:gd name="connsiteX210" fmla="*/ 106724 w 1005884"/>
                <a:gd name="connsiteY210" fmla="*/ 417943 h 997063"/>
                <a:gd name="connsiteX211" fmla="*/ 135299 w 1005884"/>
                <a:gd name="connsiteY211" fmla="*/ 414133 h 997063"/>
                <a:gd name="connsiteX0" fmla="*/ 135299 w 1005884"/>
                <a:gd name="connsiteY0" fmla="*/ 414133 h 997063"/>
                <a:gd name="connsiteX1" fmla="*/ 137204 w 1005884"/>
                <a:gd name="connsiteY1" fmla="*/ 402703 h 997063"/>
                <a:gd name="connsiteX2" fmla="*/ 141014 w 1005884"/>
                <a:gd name="connsiteY2" fmla="*/ 381748 h 997063"/>
                <a:gd name="connsiteX3" fmla="*/ 142919 w 1005884"/>
                <a:gd name="connsiteY3" fmla="*/ 360793 h 997063"/>
                <a:gd name="connsiteX4" fmla="*/ 146729 w 1005884"/>
                <a:gd name="connsiteY4" fmla="*/ 349363 h 997063"/>
                <a:gd name="connsiteX5" fmla="*/ 148634 w 1005884"/>
                <a:gd name="connsiteY5" fmla="*/ 334123 h 997063"/>
                <a:gd name="connsiteX6" fmla="*/ 150539 w 1005884"/>
                <a:gd name="connsiteY6" fmla="*/ 320788 h 997063"/>
                <a:gd name="connsiteX7" fmla="*/ 152444 w 1005884"/>
                <a:gd name="connsiteY7" fmla="*/ 288403 h 997063"/>
                <a:gd name="connsiteX8" fmla="*/ 154349 w 1005884"/>
                <a:gd name="connsiteY8" fmla="*/ 206488 h 997063"/>
                <a:gd name="connsiteX9" fmla="*/ 165779 w 1005884"/>
                <a:gd name="connsiteY9" fmla="*/ 196963 h 997063"/>
                <a:gd name="connsiteX10" fmla="*/ 171494 w 1005884"/>
                <a:gd name="connsiteY10" fmla="*/ 191248 h 997063"/>
                <a:gd name="connsiteX11" fmla="*/ 196259 w 1005884"/>
                <a:gd name="connsiteY11" fmla="*/ 181723 h 997063"/>
                <a:gd name="connsiteX12" fmla="*/ 201974 w 1005884"/>
                <a:gd name="connsiteY12" fmla="*/ 177913 h 997063"/>
                <a:gd name="connsiteX13" fmla="*/ 217214 w 1005884"/>
                <a:gd name="connsiteY13" fmla="*/ 174103 h 997063"/>
                <a:gd name="connsiteX14" fmla="*/ 228644 w 1005884"/>
                <a:gd name="connsiteY14" fmla="*/ 166483 h 997063"/>
                <a:gd name="connsiteX15" fmla="*/ 238169 w 1005884"/>
                <a:gd name="connsiteY15" fmla="*/ 156958 h 997063"/>
                <a:gd name="connsiteX16" fmla="*/ 247694 w 1005884"/>
                <a:gd name="connsiteY16" fmla="*/ 147433 h 997063"/>
                <a:gd name="connsiteX17" fmla="*/ 251504 w 1005884"/>
                <a:gd name="connsiteY17" fmla="*/ 141718 h 997063"/>
                <a:gd name="connsiteX18" fmla="*/ 268649 w 1005884"/>
                <a:gd name="connsiteY18" fmla="*/ 126478 h 997063"/>
                <a:gd name="connsiteX19" fmla="*/ 272459 w 1005884"/>
                <a:gd name="connsiteY19" fmla="*/ 120763 h 997063"/>
                <a:gd name="connsiteX20" fmla="*/ 278174 w 1005884"/>
                <a:gd name="connsiteY20" fmla="*/ 118858 h 997063"/>
                <a:gd name="connsiteX21" fmla="*/ 283889 w 1005884"/>
                <a:gd name="connsiteY21" fmla="*/ 115048 h 997063"/>
                <a:gd name="connsiteX22" fmla="*/ 293414 w 1005884"/>
                <a:gd name="connsiteY22" fmla="*/ 107428 h 997063"/>
                <a:gd name="connsiteX23" fmla="*/ 304844 w 1005884"/>
                <a:gd name="connsiteY23" fmla="*/ 99808 h 997063"/>
                <a:gd name="connsiteX24" fmla="*/ 314369 w 1005884"/>
                <a:gd name="connsiteY24" fmla="*/ 97903 h 997063"/>
                <a:gd name="connsiteX25" fmla="*/ 327704 w 1005884"/>
                <a:gd name="connsiteY25" fmla="*/ 94093 h 997063"/>
                <a:gd name="connsiteX26" fmla="*/ 381044 w 1005884"/>
                <a:gd name="connsiteY26" fmla="*/ 92188 h 997063"/>
                <a:gd name="connsiteX27" fmla="*/ 388664 w 1005884"/>
                <a:gd name="connsiteY27" fmla="*/ 80758 h 997063"/>
                <a:gd name="connsiteX28" fmla="*/ 392474 w 1005884"/>
                <a:gd name="connsiteY28" fmla="*/ 69328 h 997063"/>
                <a:gd name="connsiteX29" fmla="*/ 394379 w 1005884"/>
                <a:gd name="connsiteY29" fmla="*/ 63613 h 997063"/>
                <a:gd name="connsiteX30" fmla="*/ 401999 w 1005884"/>
                <a:gd name="connsiteY30" fmla="*/ 44563 h 997063"/>
                <a:gd name="connsiteX31" fmla="*/ 407714 w 1005884"/>
                <a:gd name="connsiteY31" fmla="*/ 40753 h 997063"/>
                <a:gd name="connsiteX32" fmla="*/ 426764 w 1005884"/>
                <a:gd name="connsiteY32" fmla="*/ 23608 h 997063"/>
                <a:gd name="connsiteX33" fmla="*/ 436289 w 1005884"/>
                <a:gd name="connsiteY33" fmla="*/ 15988 h 997063"/>
                <a:gd name="connsiteX34" fmla="*/ 442004 w 1005884"/>
                <a:gd name="connsiteY34" fmla="*/ 12178 h 997063"/>
                <a:gd name="connsiteX35" fmla="*/ 474389 w 1005884"/>
                <a:gd name="connsiteY35" fmla="*/ 2653 h 997063"/>
                <a:gd name="connsiteX36" fmla="*/ 588689 w 1005884"/>
                <a:gd name="connsiteY36" fmla="*/ 2653 h 997063"/>
                <a:gd name="connsiteX37" fmla="*/ 632504 w 1005884"/>
                <a:gd name="connsiteY37" fmla="*/ 33133 h 997063"/>
                <a:gd name="connsiteX38" fmla="*/ 664889 w 1005884"/>
                <a:gd name="connsiteY38" fmla="*/ 63613 h 997063"/>
                <a:gd name="connsiteX39" fmla="*/ 704894 w 1005884"/>
                <a:gd name="connsiteY39" fmla="*/ 97903 h 997063"/>
                <a:gd name="connsiteX40" fmla="*/ 708704 w 1005884"/>
                <a:gd name="connsiteY40" fmla="*/ 103618 h 997063"/>
                <a:gd name="connsiteX41" fmla="*/ 720134 w 1005884"/>
                <a:gd name="connsiteY41" fmla="*/ 107428 h 997063"/>
                <a:gd name="connsiteX42" fmla="*/ 750614 w 1005884"/>
                <a:gd name="connsiteY42" fmla="*/ 105523 h 997063"/>
                <a:gd name="connsiteX43" fmla="*/ 756329 w 1005884"/>
                <a:gd name="connsiteY43" fmla="*/ 103618 h 997063"/>
                <a:gd name="connsiteX44" fmla="*/ 763949 w 1005884"/>
                <a:gd name="connsiteY44" fmla="*/ 101713 h 997063"/>
                <a:gd name="connsiteX45" fmla="*/ 777284 w 1005884"/>
                <a:gd name="connsiteY45" fmla="*/ 99808 h 997063"/>
                <a:gd name="connsiteX46" fmla="*/ 849674 w 1005884"/>
                <a:gd name="connsiteY46" fmla="*/ 101713 h 997063"/>
                <a:gd name="connsiteX47" fmla="*/ 863009 w 1005884"/>
                <a:gd name="connsiteY47" fmla="*/ 103618 h 997063"/>
                <a:gd name="connsiteX48" fmla="*/ 874439 w 1005884"/>
                <a:gd name="connsiteY48" fmla="*/ 107428 h 997063"/>
                <a:gd name="connsiteX49" fmla="*/ 882059 w 1005884"/>
                <a:gd name="connsiteY49" fmla="*/ 109333 h 997063"/>
                <a:gd name="connsiteX50" fmla="*/ 908729 w 1005884"/>
                <a:gd name="connsiteY50" fmla="*/ 126478 h 997063"/>
                <a:gd name="connsiteX51" fmla="*/ 916349 w 1005884"/>
                <a:gd name="connsiteY51" fmla="*/ 136003 h 997063"/>
                <a:gd name="connsiteX52" fmla="*/ 931589 w 1005884"/>
                <a:gd name="connsiteY52" fmla="*/ 149338 h 997063"/>
                <a:gd name="connsiteX53" fmla="*/ 944924 w 1005884"/>
                <a:gd name="connsiteY53" fmla="*/ 170293 h 997063"/>
                <a:gd name="connsiteX54" fmla="*/ 946829 w 1005884"/>
                <a:gd name="connsiteY54" fmla="*/ 177913 h 997063"/>
                <a:gd name="connsiteX55" fmla="*/ 950639 w 1005884"/>
                <a:gd name="connsiteY55" fmla="*/ 185533 h 997063"/>
                <a:gd name="connsiteX56" fmla="*/ 954449 w 1005884"/>
                <a:gd name="connsiteY56" fmla="*/ 200773 h 997063"/>
                <a:gd name="connsiteX57" fmla="*/ 958259 w 1005884"/>
                <a:gd name="connsiteY57" fmla="*/ 208393 h 997063"/>
                <a:gd name="connsiteX58" fmla="*/ 962069 w 1005884"/>
                <a:gd name="connsiteY58" fmla="*/ 214108 h 997063"/>
                <a:gd name="connsiteX59" fmla="*/ 971594 w 1005884"/>
                <a:gd name="connsiteY59" fmla="*/ 231253 h 997063"/>
                <a:gd name="connsiteX60" fmla="*/ 977309 w 1005884"/>
                <a:gd name="connsiteY60" fmla="*/ 244588 h 997063"/>
                <a:gd name="connsiteX61" fmla="*/ 981119 w 1005884"/>
                <a:gd name="connsiteY61" fmla="*/ 256018 h 997063"/>
                <a:gd name="connsiteX62" fmla="*/ 986834 w 1005884"/>
                <a:gd name="connsiteY62" fmla="*/ 267448 h 997063"/>
                <a:gd name="connsiteX63" fmla="*/ 990644 w 1005884"/>
                <a:gd name="connsiteY63" fmla="*/ 273163 h 997063"/>
                <a:gd name="connsiteX64" fmla="*/ 992549 w 1005884"/>
                <a:gd name="connsiteY64" fmla="*/ 280783 h 997063"/>
                <a:gd name="connsiteX65" fmla="*/ 996359 w 1005884"/>
                <a:gd name="connsiteY65" fmla="*/ 290308 h 997063"/>
                <a:gd name="connsiteX66" fmla="*/ 998264 w 1005884"/>
                <a:gd name="connsiteY66" fmla="*/ 301738 h 997063"/>
                <a:gd name="connsiteX67" fmla="*/ 1002074 w 1005884"/>
                <a:gd name="connsiteY67" fmla="*/ 313168 h 997063"/>
                <a:gd name="connsiteX68" fmla="*/ 1005884 w 1005884"/>
                <a:gd name="connsiteY68" fmla="*/ 328408 h 997063"/>
                <a:gd name="connsiteX69" fmla="*/ 1002074 w 1005884"/>
                <a:gd name="connsiteY69" fmla="*/ 372223 h 997063"/>
                <a:gd name="connsiteX70" fmla="*/ 996359 w 1005884"/>
                <a:gd name="connsiteY70" fmla="*/ 385558 h 997063"/>
                <a:gd name="connsiteX71" fmla="*/ 994454 w 1005884"/>
                <a:gd name="connsiteY71" fmla="*/ 391273 h 997063"/>
                <a:gd name="connsiteX72" fmla="*/ 988739 w 1005884"/>
                <a:gd name="connsiteY72" fmla="*/ 395083 h 997063"/>
                <a:gd name="connsiteX73" fmla="*/ 984929 w 1005884"/>
                <a:gd name="connsiteY73" fmla="*/ 408418 h 997063"/>
                <a:gd name="connsiteX74" fmla="*/ 983024 w 1005884"/>
                <a:gd name="connsiteY74" fmla="*/ 436993 h 997063"/>
                <a:gd name="connsiteX75" fmla="*/ 981119 w 1005884"/>
                <a:gd name="connsiteY75" fmla="*/ 456043 h 997063"/>
                <a:gd name="connsiteX76" fmla="*/ 979214 w 1005884"/>
                <a:gd name="connsiteY76" fmla="*/ 497953 h 997063"/>
                <a:gd name="connsiteX77" fmla="*/ 977309 w 1005884"/>
                <a:gd name="connsiteY77" fmla="*/ 513193 h 997063"/>
                <a:gd name="connsiteX78" fmla="*/ 975404 w 1005884"/>
                <a:gd name="connsiteY78" fmla="*/ 536053 h 997063"/>
                <a:gd name="connsiteX79" fmla="*/ 977309 w 1005884"/>
                <a:gd name="connsiteY79" fmla="*/ 577963 h 997063"/>
                <a:gd name="connsiteX80" fmla="*/ 979214 w 1005884"/>
                <a:gd name="connsiteY80" fmla="*/ 587488 h 997063"/>
                <a:gd name="connsiteX81" fmla="*/ 977309 w 1005884"/>
                <a:gd name="connsiteY81" fmla="*/ 635113 h 997063"/>
                <a:gd name="connsiteX82" fmla="*/ 969689 w 1005884"/>
                <a:gd name="connsiteY82" fmla="*/ 646543 h 997063"/>
                <a:gd name="connsiteX83" fmla="*/ 965879 w 1005884"/>
                <a:gd name="connsiteY83" fmla="*/ 652258 h 997063"/>
                <a:gd name="connsiteX84" fmla="*/ 962069 w 1005884"/>
                <a:gd name="connsiteY84" fmla="*/ 657973 h 997063"/>
                <a:gd name="connsiteX85" fmla="*/ 950639 w 1005884"/>
                <a:gd name="connsiteY85" fmla="*/ 669403 h 997063"/>
                <a:gd name="connsiteX86" fmla="*/ 944924 w 1005884"/>
                <a:gd name="connsiteY86" fmla="*/ 675118 h 997063"/>
                <a:gd name="connsiteX87" fmla="*/ 933494 w 1005884"/>
                <a:gd name="connsiteY87" fmla="*/ 680833 h 997063"/>
                <a:gd name="connsiteX88" fmla="*/ 922064 w 1005884"/>
                <a:gd name="connsiteY88" fmla="*/ 688453 h 997063"/>
                <a:gd name="connsiteX89" fmla="*/ 916349 w 1005884"/>
                <a:gd name="connsiteY89" fmla="*/ 690358 h 997063"/>
                <a:gd name="connsiteX90" fmla="*/ 904919 w 1005884"/>
                <a:gd name="connsiteY90" fmla="*/ 697978 h 997063"/>
                <a:gd name="connsiteX91" fmla="*/ 895394 w 1005884"/>
                <a:gd name="connsiteY91" fmla="*/ 709408 h 997063"/>
                <a:gd name="connsiteX92" fmla="*/ 882059 w 1005884"/>
                <a:gd name="connsiteY92" fmla="*/ 726553 h 997063"/>
                <a:gd name="connsiteX93" fmla="*/ 876344 w 1005884"/>
                <a:gd name="connsiteY93" fmla="*/ 737983 h 997063"/>
                <a:gd name="connsiteX94" fmla="*/ 870629 w 1005884"/>
                <a:gd name="connsiteY94" fmla="*/ 743698 h 997063"/>
                <a:gd name="connsiteX95" fmla="*/ 864914 w 1005884"/>
                <a:gd name="connsiteY95" fmla="*/ 757033 h 997063"/>
                <a:gd name="connsiteX96" fmla="*/ 857294 w 1005884"/>
                <a:gd name="connsiteY96" fmla="*/ 770368 h 997063"/>
                <a:gd name="connsiteX97" fmla="*/ 853484 w 1005884"/>
                <a:gd name="connsiteY97" fmla="*/ 781798 h 997063"/>
                <a:gd name="connsiteX98" fmla="*/ 851579 w 1005884"/>
                <a:gd name="connsiteY98" fmla="*/ 787513 h 997063"/>
                <a:gd name="connsiteX99" fmla="*/ 849674 w 1005884"/>
                <a:gd name="connsiteY99" fmla="*/ 797038 h 997063"/>
                <a:gd name="connsiteX100" fmla="*/ 845864 w 1005884"/>
                <a:gd name="connsiteY100" fmla="*/ 804658 h 997063"/>
                <a:gd name="connsiteX101" fmla="*/ 843959 w 1005884"/>
                <a:gd name="connsiteY101" fmla="*/ 810373 h 997063"/>
                <a:gd name="connsiteX102" fmla="*/ 838244 w 1005884"/>
                <a:gd name="connsiteY102" fmla="*/ 829423 h 997063"/>
                <a:gd name="connsiteX103" fmla="*/ 832529 w 1005884"/>
                <a:gd name="connsiteY103" fmla="*/ 840853 h 997063"/>
                <a:gd name="connsiteX104" fmla="*/ 826814 w 1005884"/>
                <a:gd name="connsiteY104" fmla="*/ 859903 h 997063"/>
                <a:gd name="connsiteX105" fmla="*/ 819194 w 1005884"/>
                <a:gd name="connsiteY105" fmla="*/ 871333 h 997063"/>
                <a:gd name="connsiteX106" fmla="*/ 809669 w 1005884"/>
                <a:gd name="connsiteY106" fmla="*/ 886573 h 997063"/>
                <a:gd name="connsiteX107" fmla="*/ 807764 w 1005884"/>
                <a:gd name="connsiteY107" fmla="*/ 892288 h 997063"/>
                <a:gd name="connsiteX108" fmla="*/ 792524 w 1005884"/>
                <a:gd name="connsiteY108" fmla="*/ 909433 h 997063"/>
                <a:gd name="connsiteX109" fmla="*/ 781094 w 1005884"/>
                <a:gd name="connsiteY109" fmla="*/ 917053 h 997063"/>
                <a:gd name="connsiteX110" fmla="*/ 775379 w 1005884"/>
                <a:gd name="connsiteY110" fmla="*/ 920863 h 997063"/>
                <a:gd name="connsiteX111" fmla="*/ 763949 w 1005884"/>
                <a:gd name="connsiteY111" fmla="*/ 930388 h 997063"/>
                <a:gd name="connsiteX112" fmla="*/ 750614 w 1005884"/>
                <a:gd name="connsiteY112" fmla="*/ 936103 h 997063"/>
                <a:gd name="connsiteX113" fmla="*/ 727754 w 1005884"/>
                <a:gd name="connsiteY113" fmla="*/ 947533 h 997063"/>
                <a:gd name="connsiteX114" fmla="*/ 722039 w 1005884"/>
                <a:gd name="connsiteY114" fmla="*/ 949438 h 997063"/>
                <a:gd name="connsiteX115" fmla="*/ 693464 w 1005884"/>
                <a:gd name="connsiteY115" fmla="*/ 947533 h 997063"/>
                <a:gd name="connsiteX116" fmla="*/ 674414 w 1005884"/>
                <a:gd name="connsiteY116" fmla="*/ 941818 h 997063"/>
                <a:gd name="connsiteX117" fmla="*/ 664889 w 1005884"/>
                <a:gd name="connsiteY117" fmla="*/ 939913 h 997063"/>
                <a:gd name="connsiteX118" fmla="*/ 657269 w 1005884"/>
                <a:gd name="connsiteY118" fmla="*/ 936103 h 997063"/>
                <a:gd name="connsiteX119" fmla="*/ 651554 w 1005884"/>
                <a:gd name="connsiteY119" fmla="*/ 934198 h 997063"/>
                <a:gd name="connsiteX120" fmla="*/ 645839 w 1005884"/>
                <a:gd name="connsiteY120" fmla="*/ 930388 h 997063"/>
                <a:gd name="connsiteX121" fmla="*/ 638219 w 1005884"/>
                <a:gd name="connsiteY121" fmla="*/ 926578 h 997063"/>
                <a:gd name="connsiteX122" fmla="*/ 621074 w 1005884"/>
                <a:gd name="connsiteY122" fmla="*/ 917053 h 997063"/>
                <a:gd name="connsiteX123" fmla="*/ 615359 w 1005884"/>
                <a:gd name="connsiteY123" fmla="*/ 911338 h 997063"/>
                <a:gd name="connsiteX124" fmla="*/ 607739 w 1005884"/>
                <a:gd name="connsiteY124" fmla="*/ 909433 h 997063"/>
                <a:gd name="connsiteX125" fmla="*/ 602024 w 1005884"/>
                <a:gd name="connsiteY125" fmla="*/ 907528 h 997063"/>
                <a:gd name="connsiteX126" fmla="*/ 581069 w 1005884"/>
                <a:gd name="connsiteY126" fmla="*/ 896098 h 997063"/>
                <a:gd name="connsiteX127" fmla="*/ 571544 w 1005884"/>
                <a:gd name="connsiteY127" fmla="*/ 894193 h 997063"/>
                <a:gd name="connsiteX128" fmla="*/ 556304 w 1005884"/>
                <a:gd name="connsiteY128" fmla="*/ 890383 h 997063"/>
                <a:gd name="connsiteX129" fmla="*/ 512489 w 1005884"/>
                <a:gd name="connsiteY129" fmla="*/ 892288 h 997063"/>
                <a:gd name="connsiteX130" fmla="*/ 506774 w 1005884"/>
                <a:gd name="connsiteY130" fmla="*/ 894193 h 997063"/>
                <a:gd name="connsiteX131" fmla="*/ 495344 w 1005884"/>
                <a:gd name="connsiteY131" fmla="*/ 901813 h 997063"/>
                <a:gd name="connsiteX132" fmla="*/ 491534 w 1005884"/>
                <a:gd name="connsiteY132" fmla="*/ 907528 h 997063"/>
                <a:gd name="connsiteX133" fmla="*/ 485819 w 1005884"/>
                <a:gd name="connsiteY133" fmla="*/ 911338 h 997063"/>
                <a:gd name="connsiteX134" fmla="*/ 472484 w 1005884"/>
                <a:gd name="connsiteY134" fmla="*/ 926578 h 997063"/>
                <a:gd name="connsiteX135" fmla="*/ 468674 w 1005884"/>
                <a:gd name="connsiteY135" fmla="*/ 932293 h 997063"/>
                <a:gd name="connsiteX136" fmla="*/ 462959 w 1005884"/>
                <a:gd name="connsiteY136" fmla="*/ 936103 h 997063"/>
                <a:gd name="connsiteX137" fmla="*/ 451529 w 1005884"/>
                <a:gd name="connsiteY137" fmla="*/ 939913 h 997063"/>
                <a:gd name="connsiteX138" fmla="*/ 434384 w 1005884"/>
                <a:gd name="connsiteY138" fmla="*/ 943723 h 997063"/>
                <a:gd name="connsiteX139" fmla="*/ 428669 w 1005884"/>
                <a:gd name="connsiteY139" fmla="*/ 945628 h 997063"/>
                <a:gd name="connsiteX140" fmla="*/ 421049 w 1005884"/>
                <a:gd name="connsiteY140" fmla="*/ 947533 h 997063"/>
                <a:gd name="connsiteX141" fmla="*/ 407714 w 1005884"/>
                <a:gd name="connsiteY141" fmla="*/ 951343 h 997063"/>
                <a:gd name="connsiteX142" fmla="*/ 396284 w 1005884"/>
                <a:gd name="connsiteY142" fmla="*/ 953248 h 997063"/>
                <a:gd name="connsiteX143" fmla="*/ 382949 w 1005884"/>
                <a:gd name="connsiteY143" fmla="*/ 957058 h 997063"/>
                <a:gd name="connsiteX144" fmla="*/ 375329 w 1005884"/>
                <a:gd name="connsiteY144" fmla="*/ 958963 h 997063"/>
                <a:gd name="connsiteX145" fmla="*/ 367709 w 1005884"/>
                <a:gd name="connsiteY145" fmla="*/ 962773 h 997063"/>
                <a:gd name="connsiteX146" fmla="*/ 361994 w 1005884"/>
                <a:gd name="connsiteY146" fmla="*/ 964678 h 997063"/>
                <a:gd name="connsiteX147" fmla="*/ 348659 w 1005884"/>
                <a:gd name="connsiteY147" fmla="*/ 972298 h 997063"/>
                <a:gd name="connsiteX148" fmla="*/ 331514 w 1005884"/>
                <a:gd name="connsiteY148" fmla="*/ 983728 h 997063"/>
                <a:gd name="connsiteX149" fmla="*/ 325799 w 1005884"/>
                <a:gd name="connsiteY149" fmla="*/ 987538 h 997063"/>
                <a:gd name="connsiteX150" fmla="*/ 314369 w 1005884"/>
                <a:gd name="connsiteY150" fmla="*/ 991348 h 997063"/>
                <a:gd name="connsiteX151" fmla="*/ 302939 w 1005884"/>
                <a:gd name="connsiteY151" fmla="*/ 993253 h 997063"/>
                <a:gd name="connsiteX152" fmla="*/ 262934 w 1005884"/>
                <a:gd name="connsiteY152" fmla="*/ 997063 h 997063"/>
                <a:gd name="connsiteX153" fmla="*/ 232454 w 1005884"/>
                <a:gd name="connsiteY153" fmla="*/ 995158 h 997063"/>
                <a:gd name="connsiteX154" fmla="*/ 226739 w 1005884"/>
                <a:gd name="connsiteY154" fmla="*/ 993253 h 997063"/>
                <a:gd name="connsiteX155" fmla="*/ 221024 w 1005884"/>
                <a:gd name="connsiteY155" fmla="*/ 981823 h 997063"/>
                <a:gd name="connsiteX156" fmla="*/ 217214 w 1005884"/>
                <a:gd name="connsiteY156" fmla="*/ 976108 h 997063"/>
                <a:gd name="connsiteX157" fmla="*/ 213404 w 1005884"/>
                <a:gd name="connsiteY157" fmla="*/ 964678 h 997063"/>
                <a:gd name="connsiteX158" fmla="*/ 205784 w 1005884"/>
                <a:gd name="connsiteY158" fmla="*/ 947533 h 997063"/>
                <a:gd name="connsiteX159" fmla="*/ 200069 w 1005884"/>
                <a:gd name="connsiteY159" fmla="*/ 928483 h 997063"/>
                <a:gd name="connsiteX160" fmla="*/ 196259 w 1005884"/>
                <a:gd name="connsiteY160" fmla="*/ 922768 h 997063"/>
                <a:gd name="connsiteX161" fmla="*/ 184829 w 1005884"/>
                <a:gd name="connsiteY161" fmla="*/ 915148 h 997063"/>
                <a:gd name="connsiteX162" fmla="*/ 181019 w 1005884"/>
                <a:gd name="connsiteY162" fmla="*/ 909433 h 997063"/>
                <a:gd name="connsiteX163" fmla="*/ 175304 w 1005884"/>
                <a:gd name="connsiteY163" fmla="*/ 905623 h 997063"/>
                <a:gd name="connsiteX164" fmla="*/ 161969 w 1005884"/>
                <a:gd name="connsiteY164" fmla="*/ 899908 h 997063"/>
                <a:gd name="connsiteX165" fmla="*/ 150539 w 1005884"/>
                <a:gd name="connsiteY165" fmla="*/ 898003 h 997063"/>
                <a:gd name="connsiteX166" fmla="*/ 144824 w 1005884"/>
                <a:gd name="connsiteY166" fmla="*/ 896098 h 997063"/>
                <a:gd name="connsiteX167" fmla="*/ 137204 w 1005884"/>
                <a:gd name="connsiteY167" fmla="*/ 894193 h 997063"/>
                <a:gd name="connsiteX168" fmla="*/ 123869 w 1005884"/>
                <a:gd name="connsiteY168" fmla="*/ 888478 h 997063"/>
                <a:gd name="connsiteX169" fmla="*/ 118154 w 1005884"/>
                <a:gd name="connsiteY169" fmla="*/ 884668 h 997063"/>
                <a:gd name="connsiteX170" fmla="*/ 106724 w 1005884"/>
                <a:gd name="connsiteY170" fmla="*/ 878953 h 997063"/>
                <a:gd name="connsiteX171" fmla="*/ 101009 w 1005884"/>
                <a:gd name="connsiteY171" fmla="*/ 873238 h 997063"/>
                <a:gd name="connsiteX172" fmla="*/ 89579 w 1005884"/>
                <a:gd name="connsiteY172" fmla="*/ 865618 h 997063"/>
                <a:gd name="connsiteX173" fmla="*/ 87674 w 1005884"/>
                <a:gd name="connsiteY173" fmla="*/ 859903 h 997063"/>
                <a:gd name="connsiteX174" fmla="*/ 83864 w 1005884"/>
                <a:gd name="connsiteY174" fmla="*/ 854188 h 997063"/>
                <a:gd name="connsiteX175" fmla="*/ 81959 w 1005884"/>
                <a:gd name="connsiteY175" fmla="*/ 842758 h 997063"/>
                <a:gd name="connsiteX176" fmla="*/ 80054 w 1005884"/>
                <a:gd name="connsiteY176" fmla="*/ 837043 h 997063"/>
                <a:gd name="connsiteX177" fmla="*/ 78149 w 1005884"/>
                <a:gd name="connsiteY177" fmla="*/ 825613 h 997063"/>
                <a:gd name="connsiteX178" fmla="*/ 74339 w 1005884"/>
                <a:gd name="connsiteY178" fmla="*/ 781798 h 997063"/>
                <a:gd name="connsiteX179" fmla="*/ 72434 w 1005884"/>
                <a:gd name="connsiteY179" fmla="*/ 770368 h 997063"/>
                <a:gd name="connsiteX180" fmla="*/ 70529 w 1005884"/>
                <a:gd name="connsiteY180" fmla="*/ 749413 h 997063"/>
                <a:gd name="connsiteX181" fmla="*/ 68624 w 1005884"/>
                <a:gd name="connsiteY181" fmla="*/ 734173 h 997063"/>
                <a:gd name="connsiteX182" fmla="*/ 70529 w 1005884"/>
                <a:gd name="connsiteY182" fmla="*/ 694168 h 997063"/>
                <a:gd name="connsiteX183" fmla="*/ 72434 w 1005884"/>
                <a:gd name="connsiteY183" fmla="*/ 682738 h 997063"/>
                <a:gd name="connsiteX184" fmla="*/ 70529 w 1005884"/>
                <a:gd name="connsiteY184" fmla="*/ 623683 h 997063"/>
                <a:gd name="connsiteX185" fmla="*/ 66719 w 1005884"/>
                <a:gd name="connsiteY185" fmla="*/ 612253 h 997063"/>
                <a:gd name="connsiteX186" fmla="*/ 59099 w 1005884"/>
                <a:gd name="connsiteY186" fmla="*/ 602728 h 997063"/>
                <a:gd name="connsiteX187" fmla="*/ 51479 w 1005884"/>
                <a:gd name="connsiteY187" fmla="*/ 589393 h 997063"/>
                <a:gd name="connsiteX188" fmla="*/ 47669 w 1005884"/>
                <a:gd name="connsiteY188" fmla="*/ 583678 h 997063"/>
                <a:gd name="connsiteX189" fmla="*/ 41954 w 1005884"/>
                <a:gd name="connsiteY189" fmla="*/ 579868 h 997063"/>
                <a:gd name="connsiteX190" fmla="*/ 36239 w 1005884"/>
                <a:gd name="connsiteY190" fmla="*/ 572248 h 997063"/>
                <a:gd name="connsiteX191" fmla="*/ 24809 w 1005884"/>
                <a:gd name="connsiteY191" fmla="*/ 562723 h 997063"/>
                <a:gd name="connsiteX192" fmla="*/ 20999 w 1005884"/>
                <a:gd name="connsiteY192" fmla="*/ 557008 h 997063"/>
                <a:gd name="connsiteX193" fmla="*/ 9569 w 1005884"/>
                <a:gd name="connsiteY193" fmla="*/ 549388 h 997063"/>
                <a:gd name="connsiteX194" fmla="*/ 5759 w 1005884"/>
                <a:gd name="connsiteY194" fmla="*/ 543673 h 997063"/>
                <a:gd name="connsiteX195" fmla="*/ 44 w 1005884"/>
                <a:gd name="connsiteY195" fmla="*/ 539863 h 997063"/>
                <a:gd name="connsiteX196" fmla="*/ 3854 w 1005884"/>
                <a:gd name="connsiteY196" fmla="*/ 513193 h 997063"/>
                <a:gd name="connsiteX197" fmla="*/ 11474 w 1005884"/>
                <a:gd name="connsiteY197" fmla="*/ 501763 h 997063"/>
                <a:gd name="connsiteX198" fmla="*/ 17189 w 1005884"/>
                <a:gd name="connsiteY198" fmla="*/ 494143 h 997063"/>
                <a:gd name="connsiteX199" fmla="*/ 28619 w 1005884"/>
                <a:gd name="connsiteY199" fmla="*/ 482713 h 997063"/>
                <a:gd name="connsiteX200" fmla="*/ 43859 w 1005884"/>
                <a:gd name="connsiteY200" fmla="*/ 465568 h 997063"/>
                <a:gd name="connsiteX201" fmla="*/ 49574 w 1005884"/>
                <a:gd name="connsiteY201" fmla="*/ 459853 h 997063"/>
                <a:gd name="connsiteX202" fmla="*/ 55289 w 1005884"/>
                <a:gd name="connsiteY202" fmla="*/ 454138 h 997063"/>
                <a:gd name="connsiteX203" fmla="*/ 61004 w 1005884"/>
                <a:gd name="connsiteY203" fmla="*/ 450328 h 997063"/>
                <a:gd name="connsiteX204" fmla="*/ 68624 w 1005884"/>
                <a:gd name="connsiteY204" fmla="*/ 446518 h 997063"/>
                <a:gd name="connsiteX205" fmla="*/ 74339 w 1005884"/>
                <a:gd name="connsiteY205" fmla="*/ 440803 h 997063"/>
                <a:gd name="connsiteX206" fmla="*/ 80054 w 1005884"/>
                <a:gd name="connsiteY206" fmla="*/ 438898 h 997063"/>
                <a:gd name="connsiteX207" fmla="*/ 91484 w 1005884"/>
                <a:gd name="connsiteY207" fmla="*/ 431278 h 997063"/>
                <a:gd name="connsiteX208" fmla="*/ 101009 w 1005884"/>
                <a:gd name="connsiteY208" fmla="*/ 423658 h 997063"/>
                <a:gd name="connsiteX209" fmla="*/ 106724 w 1005884"/>
                <a:gd name="connsiteY209" fmla="*/ 417943 h 997063"/>
                <a:gd name="connsiteX210" fmla="*/ 135299 w 1005884"/>
                <a:gd name="connsiteY210" fmla="*/ 414133 h 997063"/>
                <a:gd name="connsiteX0" fmla="*/ 135299 w 1005884"/>
                <a:gd name="connsiteY0" fmla="*/ 414133 h 997063"/>
                <a:gd name="connsiteX1" fmla="*/ 137204 w 1005884"/>
                <a:gd name="connsiteY1" fmla="*/ 402703 h 997063"/>
                <a:gd name="connsiteX2" fmla="*/ 141014 w 1005884"/>
                <a:gd name="connsiteY2" fmla="*/ 381748 h 997063"/>
                <a:gd name="connsiteX3" fmla="*/ 142919 w 1005884"/>
                <a:gd name="connsiteY3" fmla="*/ 360793 h 997063"/>
                <a:gd name="connsiteX4" fmla="*/ 146729 w 1005884"/>
                <a:gd name="connsiteY4" fmla="*/ 349363 h 997063"/>
                <a:gd name="connsiteX5" fmla="*/ 148634 w 1005884"/>
                <a:gd name="connsiteY5" fmla="*/ 334123 h 997063"/>
                <a:gd name="connsiteX6" fmla="*/ 150539 w 1005884"/>
                <a:gd name="connsiteY6" fmla="*/ 320788 h 997063"/>
                <a:gd name="connsiteX7" fmla="*/ 152444 w 1005884"/>
                <a:gd name="connsiteY7" fmla="*/ 288403 h 997063"/>
                <a:gd name="connsiteX8" fmla="*/ 154349 w 1005884"/>
                <a:gd name="connsiteY8" fmla="*/ 206488 h 997063"/>
                <a:gd name="connsiteX9" fmla="*/ 165779 w 1005884"/>
                <a:gd name="connsiteY9" fmla="*/ 196963 h 997063"/>
                <a:gd name="connsiteX10" fmla="*/ 171494 w 1005884"/>
                <a:gd name="connsiteY10" fmla="*/ 191248 h 997063"/>
                <a:gd name="connsiteX11" fmla="*/ 196259 w 1005884"/>
                <a:gd name="connsiteY11" fmla="*/ 181723 h 997063"/>
                <a:gd name="connsiteX12" fmla="*/ 201974 w 1005884"/>
                <a:gd name="connsiteY12" fmla="*/ 177913 h 997063"/>
                <a:gd name="connsiteX13" fmla="*/ 217214 w 1005884"/>
                <a:gd name="connsiteY13" fmla="*/ 174103 h 997063"/>
                <a:gd name="connsiteX14" fmla="*/ 228644 w 1005884"/>
                <a:gd name="connsiteY14" fmla="*/ 166483 h 997063"/>
                <a:gd name="connsiteX15" fmla="*/ 238169 w 1005884"/>
                <a:gd name="connsiteY15" fmla="*/ 156958 h 997063"/>
                <a:gd name="connsiteX16" fmla="*/ 247694 w 1005884"/>
                <a:gd name="connsiteY16" fmla="*/ 147433 h 997063"/>
                <a:gd name="connsiteX17" fmla="*/ 251504 w 1005884"/>
                <a:gd name="connsiteY17" fmla="*/ 141718 h 997063"/>
                <a:gd name="connsiteX18" fmla="*/ 268649 w 1005884"/>
                <a:gd name="connsiteY18" fmla="*/ 126478 h 997063"/>
                <a:gd name="connsiteX19" fmla="*/ 272459 w 1005884"/>
                <a:gd name="connsiteY19" fmla="*/ 120763 h 997063"/>
                <a:gd name="connsiteX20" fmla="*/ 278174 w 1005884"/>
                <a:gd name="connsiteY20" fmla="*/ 118858 h 997063"/>
                <a:gd name="connsiteX21" fmla="*/ 283889 w 1005884"/>
                <a:gd name="connsiteY21" fmla="*/ 115048 h 997063"/>
                <a:gd name="connsiteX22" fmla="*/ 293414 w 1005884"/>
                <a:gd name="connsiteY22" fmla="*/ 107428 h 997063"/>
                <a:gd name="connsiteX23" fmla="*/ 304844 w 1005884"/>
                <a:gd name="connsiteY23" fmla="*/ 99808 h 997063"/>
                <a:gd name="connsiteX24" fmla="*/ 314369 w 1005884"/>
                <a:gd name="connsiteY24" fmla="*/ 97903 h 997063"/>
                <a:gd name="connsiteX25" fmla="*/ 327704 w 1005884"/>
                <a:gd name="connsiteY25" fmla="*/ 94093 h 997063"/>
                <a:gd name="connsiteX26" fmla="*/ 381044 w 1005884"/>
                <a:gd name="connsiteY26" fmla="*/ 92188 h 997063"/>
                <a:gd name="connsiteX27" fmla="*/ 388664 w 1005884"/>
                <a:gd name="connsiteY27" fmla="*/ 80758 h 997063"/>
                <a:gd name="connsiteX28" fmla="*/ 392474 w 1005884"/>
                <a:gd name="connsiteY28" fmla="*/ 69328 h 997063"/>
                <a:gd name="connsiteX29" fmla="*/ 394379 w 1005884"/>
                <a:gd name="connsiteY29" fmla="*/ 63613 h 997063"/>
                <a:gd name="connsiteX30" fmla="*/ 401999 w 1005884"/>
                <a:gd name="connsiteY30" fmla="*/ 44563 h 997063"/>
                <a:gd name="connsiteX31" fmla="*/ 407714 w 1005884"/>
                <a:gd name="connsiteY31" fmla="*/ 40753 h 997063"/>
                <a:gd name="connsiteX32" fmla="*/ 426764 w 1005884"/>
                <a:gd name="connsiteY32" fmla="*/ 23608 h 997063"/>
                <a:gd name="connsiteX33" fmla="*/ 436289 w 1005884"/>
                <a:gd name="connsiteY33" fmla="*/ 15988 h 997063"/>
                <a:gd name="connsiteX34" fmla="*/ 442004 w 1005884"/>
                <a:gd name="connsiteY34" fmla="*/ 12178 h 997063"/>
                <a:gd name="connsiteX35" fmla="*/ 474389 w 1005884"/>
                <a:gd name="connsiteY35" fmla="*/ 2653 h 997063"/>
                <a:gd name="connsiteX36" fmla="*/ 588689 w 1005884"/>
                <a:gd name="connsiteY36" fmla="*/ 2653 h 997063"/>
                <a:gd name="connsiteX37" fmla="*/ 632504 w 1005884"/>
                <a:gd name="connsiteY37" fmla="*/ 33133 h 997063"/>
                <a:gd name="connsiteX38" fmla="*/ 664889 w 1005884"/>
                <a:gd name="connsiteY38" fmla="*/ 63613 h 997063"/>
                <a:gd name="connsiteX39" fmla="*/ 704894 w 1005884"/>
                <a:gd name="connsiteY39" fmla="*/ 97903 h 997063"/>
                <a:gd name="connsiteX40" fmla="*/ 708704 w 1005884"/>
                <a:gd name="connsiteY40" fmla="*/ 103618 h 997063"/>
                <a:gd name="connsiteX41" fmla="*/ 720134 w 1005884"/>
                <a:gd name="connsiteY41" fmla="*/ 107428 h 997063"/>
                <a:gd name="connsiteX42" fmla="*/ 750614 w 1005884"/>
                <a:gd name="connsiteY42" fmla="*/ 105523 h 997063"/>
                <a:gd name="connsiteX43" fmla="*/ 756329 w 1005884"/>
                <a:gd name="connsiteY43" fmla="*/ 103618 h 997063"/>
                <a:gd name="connsiteX44" fmla="*/ 777284 w 1005884"/>
                <a:gd name="connsiteY44" fmla="*/ 99808 h 997063"/>
                <a:gd name="connsiteX45" fmla="*/ 849674 w 1005884"/>
                <a:gd name="connsiteY45" fmla="*/ 101713 h 997063"/>
                <a:gd name="connsiteX46" fmla="*/ 863009 w 1005884"/>
                <a:gd name="connsiteY46" fmla="*/ 103618 h 997063"/>
                <a:gd name="connsiteX47" fmla="*/ 874439 w 1005884"/>
                <a:gd name="connsiteY47" fmla="*/ 107428 h 997063"/>
                <a:gd name="connsiteX48" fmla="*/ 882059 w 1005884"/>
                <a:gd name="connsiteY48" fmla="*/ 109333 h 997063"/>
                <a:gd name="connsiteX49" fmla="*/ 908729 w 1005884"/>
                <a:gd name="connsiteY49" fmla="*/ 126478 h 997063"/>
                <a:gd name="connsiteX50" fmla="*/ 916349 w 1005884"/>
                <a:gd name="connsiteY50" fmla="*/ 136003 h 997063"/>
                <a:gd name="connsiteX51" fmla="*/ 931589 w 1005884"/>
                <a:gd name="connsiteY51" fmla="*/ 149338 h 997063"/>
                <a:gd name="connsiteX52" fmla="*/ 944924 w 1005884"/>
                <a:gd name="connsiteY52" fmla="*/ 170293 h 997063"/>
                <a:gd name="connsiteX53" fmla="*/ 946829 w 1005884"/>
                <a:gd name="connsiteY53" fmla="*/ 177913 h 997063"/>
                <a:gd name="connsiteX54" fmla="*/ 950639 w 1005884"/>
                <a:gd name="connsiteY54" fmla="*/ 185533 h 997063"/>
                <a:gd name="connsiteX55" fmla="*/ 954449 w 1005884"/>
                <a:gd name="connsiteY55" fmla="*/ 200773 h 997063"/>
                <a:gd name="connsiteX56" fmla="*/ 958259 w 1005884"/>
                <a:gd name="connsiteY56" fmla="*/ 208393 h 997063"/>
                <a:gd name="connsiteX57" fmla="*/ 962069 w 1005884"/>
                <a:gd name="connsiteY57" fmla="*/ 214108 h 997063"/>
                <a:gd name="connsiteX58" fmla="*/ 971594 w 1005884"/>
                <a:gd name="connsiteY58" fmla="*/ 231253 h 997063"/>
                <a:gd name="connsiteX59" fmla="*/ 977309 w 1005884"/>
                <a:gd name="connsiteY59" fmla="*/ 244588 h 997063"/>
                <a:gd name="connsiteX60" fmla="*/ 981119 w 1005884"/>
                <a:gd name="connsiteY60" fmla="*/ 256018 h 997063"/>
                <a:gd name="connsiteX61" fmla="*/ 986834 w 1005884"/>
                <a:gd name="connsiteY61" fmla="*/ 267448 h 997063"/>
                <a:gd name="connsiteX62" fmla="*/ 990644 w 1005884"/>
                <a:gd name="connsiteY62" fmla="*/ 273163 h 997063"/>
                <a:gd name="connsiteX63" fmla="*/ 992549 w 1005884"/>
                <a:gd name="connsiteY63" fmla="*/ 280783 h 997063"/>
                <a:gd name="connsiteX64" fmla="*/ 996359 w 1005884"/>
                <a:gd name="connsiteY64" fmla="*/ 290308 h 997063"/>
                <a:gd name="connsiteX65" fmla="*/ 998264 w 1005884"/>
                <a:gd name="connsiteY65" fmla="*/ 301738 h 997063"/>
                <a:gd name="connsiteX66" fmla="*/ 1002074 w 1005884"/>
                <a:gd name="connsiteY66" fmla="*/ 313168 h 997063"/>
                <a:gd name="connsiteX67" fmla="*/ 1005884 w 1005884"/>
                <a:gd name="connsiteY67" fmla="*/ 328408 h 997063"/>
                <a:gd name="connsiteX68" fmla="*/ 1002074 w 1005884"/>
                <a:gd name="connsiteY68" fmla="*/ 372223 h 997063"/>
                <a:gd name="connsiteX69" fmla="*/ 996359 w 1005884"/>
                <a:gd name="connsiteY69" fmla="*/ 385558 h 997063"/>
                <a:gd name="connsiteX70" fmla="*/ 994454 w 1005884"/>
                <a:gd name="connsiteY70" fmla="*/ 391273 h 997063"/>
                <a:gd name="connsiteX71" fmla="*/ 988739 w 1005884"/>
                <a:gd name="connsiteY71" fmla="*/ 395083 h 997063"/>
                <a:gd name="connsiteX72" fmla="*/ 984929 w 1005884"/>
                <a:gd name="connsiteY72" fmla="*/ 408418 h 997063"/>
                <a:gd name="connsiteX73" fmla="*/ 983024 w 1005884"/>
                <a:gd name="connsiteY73" fmla="*/ 436993 h 997063"/>
                <a:gd name="connsiteX74" fmla="*/ 981119 w 1005884"/>
                <a:gd name="connsiteY74" fmla="*/ 456043 h 997063"/>
                <a:gd name="connsiteX75" fmla="*/ 979214 w 1005884"/>
                <a:gd name="connsiteY75" fmla="*/ 497953 h 997063"/>
                <a:gd name="connsiteX76" fmla="*/ 977309 w 1005884"/>
                <a:gd name="connsiteY76" fmla="*/ 513193 h 997063"/>
                <a:gd name="connsiteX77" fmla="*/ 975404 w 1005884"/>
                <a:gd name="connsiteY77" fmla="*/ 536053 h 997063"/>
                <a:gd name="connsiteX78" fmla="*/ 977309 w 1005884"/>
                <a:gd name="connsiteY78" fmla="*/ 577963 h 997063"/>
                <a:gd name="connsiteX79" fmla="*/ 979214 w 1005884"/>
                <a:gd name="connsiteY79" fmla="*/ 587488 h 997063"/>
                <a:gd name="connsiteX80" fmla="*/ 977309 w 1005884"/>
                <a:gd name="connsiteY80" fmla="*/ 635113 h 997063"/>
                <a:gd name="connsiteX81" fmla="*/ 969689 w 1005884"/>
                <a:gd name="connsiteY81" fmla="*/ 646543 h 997063"/>
                <a:gd name="connsiteX82" fmla="*/ 965879 w 1005884"/>
                <a:gd name="connsiteY82" fmla="*/ 652258 h 997063"/>
                <a:gd name="connsiteX83" fmla="*/ 962069 w 1005884"/>
                <a:gd name="connsiteY83" fmla="*/ 657973 h 997063"/>
                <a:gd name="connsiteX84" fmla="*/ 950639 w 1005884"/>
                <a:gd name="connsiteY84" fmla="*/ 669403 h 997063"/>
                <a:gd name="connsiteX85" fmla="*/ 944924 w 1005884"/>
                <a:gd name="connsiteY85" fmla="*/ 675118 h 997063"/>
                <a:gd name="connsiteX86" fmla="*/ 933494 w 1005884"/>
                <a:gd name="connsiteY86" fmla="*/ 680833 h 997063"/>
                <a:gd name="connsiteX87" fmla="*/ 922064 w 1005884"/>
                <a:gd name="connsiteY87" fmla="*/ 688453 h 997063"/>
                <a:gd name="connsiteX88" fmla="*/ 916349 w 1005884"/>
                <a:gd name="connsiteY88" fmla="*/ 690358 h 997063"/>
                <a:gd name="connsiteX89" fmla="*/ 904919 w 1005884"/>
                <a:gd name="connsiteY89" fmla="*/ 697978 h 997063"/>
                <a:gd name="connsiteX90" fmla="*/ 895394 w 1005884"/>
                <a:gd name="connsiteY90" fmla="*/ 709408 h 997063"/>
                <a:gd name="connsiteX91" fmla="*/ 882059 w 1005884"/>
                <a:gd name="connsiteY91" fmla="*/ 726553 h 997063"/>
                <a:gd name="connsiteX92" fmla="*/ 876344 w 1005884"/>
                <a:gd name="connsiteY92" fmla="*/ 737983 h 997063"/>
                <a:gd name="connsiteX93" fmla="*/ 870629 w 1005884"/>
                <a:gd name="connsiteY93" fmla="*/ 743698 h 997063"/>
                <a:gd name="connsiteX94" fmla="*/ 864914 w 1005884"/>
                <a:gd name="connsiteY94" fmla="*/ 757033 h 997063"/>
                <a:gd name="connsiteX95" fmla="*/ 857294 w 1005884"/>
                <a:gd name="connsiteY95" fmla="*/ 770368 h 997063"/>
                <a:gd name="connsiteX96" fmla="*/ 853484 w 1005884"/>
                <a:gd name="connsiteY96" fmla="*/ 781798 h 997063"/>
                <a:gd name="connsiteX97" fmla="*/ 851579 w 1005884"/>
                <a:gd name="connsiteY97" fmla="*/ 787513 h 997063"/>
                <a:gd name="connsiteX98" fmla="*/ 849674 w 1005884"/>
                <a:gd name="connsiteY98" fmla="*/ 797038 h 997063"/>
                <a:gd name="connsiteX99" fmla="*/ 845864 w 1005884"/>
                <a:gd name="connsiteY99" fmla="*/ 804658 h 997063"/>
                <a:gd name="connsiteX100" fmla="*/ 843959 w 1005884"/>
                <a:gd name="connsiteY100" fmla="*/ 810373 h 997063"/>
                <a:gd name="connsiteX101" fmla="*/ 838244 w 1005884"/>
                <a:gd name="connsiteY101" fmla="*/ 829423 h 997063"/>
                <a:gd name="connsiteX102" fmla="*/ 832529 w 1005884"/>
                <a:gd name="connsiteY102" fmla="*/ 840853 h 997063"/>
                <a:gd name="connsiteX103" fmla="*/ 826814 w 1005884"/>
                <a:gd name="connsiteY103" fmla="*/ 859903 h 997063"/>
                <a:gd name="connsiteX104" fmla="*/ 819194 w 1005884"/>
                <a:gd name="connsiteY104" fmla="*/ 871333 h 997063"/>
                <a:gd name="connsiteX105" fmla="*/ 809669 w 1005884"/>
                <a:gd name="connsiteY105" fmla="*/ 886573 h 997063"/>
                <a:gd name="connsiteX106" fmla="*/ 807764 w 1005884"/>
                <a:gd name="connsiteY106" fmla="*/ 892288 h 997063"/>
                <a:gd name="connsiteX107" fmla="*/ 792524 w 1005884"/>
                <a:gd name="connsiteY107" fmla="*/ 909433 h 997063"/>
                <a:gd name="connsiteX108" fmla="*/ 781094 w 1005884"/>
                <a:gd name="connsiteY108" fmla="*/ 917053 h 997063"/>
                <a:gd name="connsiteX109" fmla="*/ 775379 w 1005884"/>
                <a:gd name="connsiteY109" fmla="*/ 920863 h 997063"/>
                <a:gd name="connsiteX110" fmla="*/ 763949 w 1005884"/>
                <a:gd name="connsiteY110" fmla="*/ 930388 h 997063"/>
                <a:gd name="connsiteX111" fmla="*/ 750614 w 1005884"/>
                <a:gd name="connsiteY111" fmla="*/ 936103 h 997063"/>
                <a:gd name="connsiteX112" fmla="*/ 727754 w 1005884"/>
                <a:gd name="connsiteY112" fmla="*/ 947533 h 997063"/>
                <a:gd name="connsiteX113" fmla="*/ 722039 w 1005884"/>
                <a:gd name="connsiteY113" fmla="*/ 949438 h 997063"/>
                <a:gd name="connsiteX114" fmla="*/ 693464 w 1005884"/>
                <a:gd name="connsiteY114" fmla="*/ 947533 h 997063"/>
                <a:gd name="connsiteX115" fmla="*/ 674414 w 1005884"/>
                <a:gd name="connsiteY115" fmla="*/ 941818 h 997063"/>
                <a:gd name="connsiteX116" fmla="*/ 664889 w 1005884"/>
                <a:gd name="connsiteY116" fmla="*/ 939913 h 997063"/>
                <a:gd name="connsiteX117" fmla="*/ 657269 w 1005884"/>
                <a:gd name="connsiteY117" fmla="*/ 936103 h 997063"/>
                <a:gd name="connsiteX118" fmla="*/ 651554 w 1005884"/>
                <a:gd name="connsiteY118" fmla="*/ 934198 h 997063"/>
                <a:gd name="connsiteX119" fmla="*/ 645839 w 1005884"/>
                <a:gd name="connsiteY119" fmla="*/ 930388 h 997063"/>
                <a:gd name="connsiteX120" fmla="*/ 638219 w 1005884"/>
                <a:gd name="connsiteY120" fmla="*/ 926578 h 997063"/>
                <a:gd name="connsiteX121" fmla="*/ 621074 w 1005884"/>
                <a:gd name="connsiteY121" fmla="*/ 917053 h 997063"/>
                <a:gd name="connsiteX122" fmla="*/ 615359 w 1005884"/>
                <a:gd name="connsiteY122" fmla="*/ 911338 h 997063"/>
                <a:gd name="connsiteX123" fmla="*/ 607739 w 1005884"/>
                <a:gd name="connsiteY123" fmla="*/ 909433 h 997063"/>
                <a:gd name="connsiteX124" fmla="*/ 602024 w 1005884"/>
                <a:gd name="connsiteY124" fmla="*/ 907528 h 997063"/>
                <a:gd name="connsiteX125" fmla="*/ 581069 w 1005884"/>
                <a:gd name="connsiteY125" fmla="*/ 896098 h 997063"/>
                <a:gd name="connsiteX126" fmla="*/ 571544 w 1005884"/>
                <a:gd name="connsiteY126" fmla="*/ 894193 h 997063"/>
                <a:gd name="connsiteX127" fmla="*/ 556304 w 1005884"/>
                <a:gd name="connsiteY127" fmla="*/ 890383 h 997063"/>
                <a:gd name="connsiteX128" fmla="*/ 512489 w 1005884"/>
                <a:gd name="connsiteY128" fmla="*/ 892288 h 997063"/>
                <a:gd name="connsiteX129" fmla="*/ 506774 w 1005884"/>
                <a:gd name="connsiteY129" fmla="*/ 894193 h 997063"/>
                <a:gd name="connsiteX130" fmla="*/ 495344 w 1005884"/>
                <a:gd name="connsiteY130" fmla="*/ 901813 h 997063"/>
                <a:gd name="connsiteX131" fmla="*/ 491534 w 1005884"/>
                <a:gd name="connsiteY131" fmla="*/ 907528 h 997063"/>
                <a:gd name="connsiteX132" fmla="*/ 485819 w 1005884"/>
                <a:gd name="connsiteY132" fmla="*/ 911338 h 997063"/>
                <a:gd name="connsiteX133" fmla="*/ 472484 w 1005884"/>
                <a:gd name="connsiteY133" fmla="*/ 926578 h 997063"/>
                <a:gd name="connsiteX134" fmla="*/ 468674 w 1005884"/>
                <a:gd name="connsiteY134" fmla="*/ 932293 h 997063"/>
                <a:gd name="connsiteX135" fmla="*/ 462959 w 1005884"/>
                <a:gd name="connsiteY135" fmla="*/ 936103 h 997063"/>
                <a:gd name="connsiteX136" fmla="*/ 451529 w 1005884"/>
                <a:gd name="connsiteY136" fmla="*/ 939913 h 997063"/>
                <a:gd name="connsiteX137" fmla="*/ 434384 w 1005884"/>
                <a:gd name="connsiteY137" fmla="*/ 943723 h 997063"/>
                <a:gd name="connsiteX138" fmla="*/ 428669 w 1005884"/>
                <a:gd name="connsiteY138" fmla="*/ 945628 h 997063"/>
                <a:gd name="connsiteX139" fmla="*/ 421049 w 1005884"/>
                <a:gd name="connsiteY139" fmla="*/ 947533 h 997063"/>
                <a:gd name="connsiteX140" fmla="*/ 407714 w 1005884"/>
                <a:gd name="connsiteY140" fmla="*/ 951343 h 997063"/>
                <a:gd name="connsiteX141" fmla="*/ 396284 w 1005884"/>
                <a:gd name="connsiteY141" fmla="*/ 953248 h 997063"/>
                <a:gd name="connsiteX142" fmla="*/ 382949 w 1005884"/>
                <a:gd name="connsiteY142" fmla="*/ 957058 h 997063"/>
                <a:gd name="connsiteX143" fmla="*/ 375329 w 1005884"/>
                <a:gd name="connsiteY143" fmla="*/ 958963 h 997063"/>
                <a:gd name="connsiteX144" fmla="*/ 367709 w 1005884"/>
                <a:gd name="connsiteY144" fmla="*/ 962773 h 997063"/>
                <a:gd name="connsiteX145" fmla="*/ 361994 w 1005884"/>
                <a:gd name="connsiteY145" fmla="*/ 964678 h 997063"/>
                <a:gd name="connsiteX146" fmla="*/ 348659 w 1005884"/>
                <a:gd name="connsiteY146" fmla="*/ 972298 h 997063"/>
                <a:gd name="connsiteX147" fmla="*/ 331514 w 1005884"/>
                <a:gd name="connsiteY147" fmla="*/ 983728 h 997063"/>
                <a:gd name="connsiteX148" fmla="*/ 325799 w 1005884"/>
                <a:gd name="connsiteY148" fmla="*/ 987538 h 997063"/>
                <a:gd name="connsiteX149" fmla="*/ 314369 w 1005884"/>
                <a:gd name="connsiteY149" fmla="*/ 991348 h 997063"/>
                <a:gd name="connsiteX150" fmla="*/ 302939 w 1005884"/>
                <a:gd name="connsiteY150" fmla="*/ 993253 h 997063"/>
                <a:gd name="connsiteX151" fmla="*/ 262934 w 1005884"/>
                <a:gd name="connsiteY151" fmla="*/ 997063 h 997063"/>
                <a:gd name="connsiteX152" fmla="*/ 232454 w 1005884"/>
                <a:gd name="connsiteY152" fmla="*/ 995158 h 997063"/>
                <a:gd name="connsiteX153" fmla="*/ 226739 w 1005884"/>
                <a:gd name="connsiteY153" fmla="*/ 993253 h 997063"/>
                <a:gd name="connsiteX154" fmla="*/ 221024 w 1005884"/>
                <a:gd name="connsiteY154" fmla="*/ 981823 h 997063"/>
                <a:gd name="connsiteX155" fmla="*/ 217214 w 1005884"/>
                <a:gd name="connsiteY155" fmla="*/ 976108 h 997063"/>
                <a:gd name="connsiteX156" fmla="*/ 213404 w 1005884"/>
                <a:gd name="connsiteY156" fmla="*/ 964678 h 997063"/>
                <a:gd name="connsiteX157" fmla="*/ 205784 w 1005884"/>
                <a:gd name="connsiteY157" fmla="*/ 947533 h 997063"/>
                <a:gd name="connsiteX158" fmla="*/ 200069 w 1005884"/>
                <a:gd name="connsiteY158" fmla="*/ 928483 h 997063"/>
                <a:gd name="connsiteX159" fmla="*/ 196259 w 1005884"/>
                <a:gd name="connsiteY159" fmla="*/ 922768 h 997063"/>
                <a:gd name="connsiteX160" fmla="*/ 184829 w 1005884"/>
                <a:gd name="connsiteY160" fmla="*/ 915148 h 997063"/>
                <a:gd name="connsiteX161" fmla="*/ 181019 w 1005884"/>
                <a:gd name="connsiteY161" fmla="*/ 909433 h 997063"/>
                <a:gd name="connsiteX162" fmla="*/ 175304 w 1005884"/>
                <a:gd name="connsiteY162" fmla="*/ 905623 h 997063"/>
                <a:gd name="connsiteX163" fmla="*/ 161969 w 1005884"/>
                <a:gd name="connsiteY163" fmla="*/ 899908 h 997063"/>
                <a:gd name="connsiteX164" fmla="*/ 150539 w 1005884"/>
                <a:gd name="connsiteY164" fmla="*/ 898003 h 997063"/>
                <a:gd name="connsiteX165" fmla="*/ 144824 w 1005884"/>
                <a:gd name="connsiteY165" fmla="*/ 896098 h 997063"/>
                <a:gd name="connsiteX166" fmla="*/ 137204 w 1005884"/>
                <a:gd name="connsiteY166" fmla="*/ 894193 h 997063"/>
                <a:gd name="connsiteX167" fmla="*/ 123869 w 1005884"/>
                <a:gd name="connsiteY167" fmla="*/ 888478 h 997063"/>
                <a:gd name="connsiteX168" fmla="*/ 118154 w 1005884"/>
                <a:gd name="connsiteY168" fmla="*/ 884668 h 997063"/>
                <a:gd name="connsiteX169" fmla="*/ 106724 w 1005884"/>
                <a:gd name="connsiteY169" fmla="*/ 878953 h 997063"/>
                <a:gd name="connsiteX170" fmla="*/ 101009 w 1005884"/>
                <a:gd name="connsiteY170" fmla="*/ 873238 h 997063"/>
                <a:gd name="connsiteX171" fmla="*/ 89579 w 1005884"/>
                <a:gd name="connsiteY171" fmla="*/ 865618 h 997063"/>
                <a:gd name="connsiteX172" fmla="*/ 87674 w 1005884"/>
                <a:gd name="connsiteY172" fmla="*/ 859903 h 997063"/>
                <a:gd name="connsiteX173" fmla="*/ 83864 w 1005884"/>
                <a:gd name="connsiteY173" fmla="*/ 854188 h 997063"/>
                <a:gd name="connsiteX174" fmla="*/ 81959 w 1005884"/>
                <a:gd name="connsiteY174" fmla="*/ 842758 h 997063"/>
                <a:gd name="connsiteX175" fmla="*/ 80054 w 1005884"/>
                <a:gd name="connsiteY175" fmla="*/ 837043 h 997063"/>
                <a:gd name="connsiteX176" fmla="*/ 78149 w 1005884"/>
                <a:gd name="connsiteY176" fmla="*/ 825613 h 997063"/>
                <a:gd name="connsiteX177" fmla="*/ 74339 w 1005884"/>
                <a:gd name="connsiteY177" fmla="*/ 781798 h 997063"/>
                <a:gd name="connsiteX178" fmla="*/ 72434 w 1005884"/>
                <a:gd name="connsiteY178" fmla="*/ 770368 h 997063"/>
                <a:gd name="connsiteX179" fmla="*/ 70529 w 1005884"/>
                <a:gd name="connsiteY179" fmla="*/ 749413 h 997063"/>
                <a:gd name="connsiteX180" fmla="*/ 68624 w 1005884"/>
                <a:gd name="connsiteY180" fmla="*/ 734173 h 997063"/>
                <a:gd name="connsiteX181" fmla="*/ 70529 w 1005884"/>
                <a:gd name="connsiteY181" fmla="*/ 694168 h 997063"/>
                <a:gd name="connsiteX182" fmla="*/ 72434 w 1005884"/>
                <a:gd name="connsiteY182" fmla="*/ 682738 h 997063"/>
                <a:gd name="connsiteX183" fmla="*/ 70529 w 1005884"/>
                <a:gd name="connsiteY183" fmla="*/ 623683 h 997063"/>
                <a:gd name="connsiteX184" fmla="*/ 66719 w 1005884"/>
                <a:gd name="connsiteY184" fmla="*/ 612253 h 997063"/>
                <a:gd name="connsiteX185" fmla="*/ 59099 w 1005884"/>
                <a:gd name="connsiteY185" fmla="*/ 602728 h 997063"/>
                <a:gd name="connsiteX186" fmla="*/ 51479 w 1005884"/>
                <a:gd name="connsiteY186" fmla="*/ 589393 h 997063"/>
                <a:gd name="connsiteX187" fmla="*/ 47669 w 1005884"/>
                <a:gd name="connsiteY187" fmla="*/ 583678 h 997063"/>
                <a:gd name="connsiteX188" fmla="*/ 41954 w 1005884"/>
                <a:gd name="connsiteY188" fmla="*/ 579868 h 997063"/>
                <a:gd name="connsiteX189" fmla="*/ 36239 w 1005884"/>
                <a:gd name="connsiteY189" fmla="*/ 572248 h 997063"/>
                <a:gd name="connsiteX190" fmla="*/ 24809 w 1005884"/>
                <a:gd name="connsiteY190" fmla="*/ 562723 h 997063"/>
                <a:gd name="connsiteX191" fmla="*/ 20999 w 1005884"/>
                <a:gd name="connsiteY191" fmla="*/ 557008 h 997063"/>
                <a:gd name="connsiteX192" fmla="*/ 9569 w 1005884"/>
                <a:gd name="connsiteY192" fmla="*/ 549388 h 997063"/>
                <a:gd name="connsiteX193" fmla="*/ 5759 w 1005884"/>
                <a:gd name="connsiteY193" fmla="*/ 543673 h 997063"/>
                <a:gd name="connsiteX194" fmla="*/ 44 w 1005884"/>
                <a:gd name="connsiteY194" fmla="*/ 539863 h 997063"/>
                <a:gd name="connsiteX195" fmla="*/ 3854 w 1005884"/>
                <a:gd name="connsiteY195" fmla="*/ 513193 h 997063"/>
                <a:gd name="connsiteX196" fmla="*/ 11474 w 1005884"/>
                <a:gd name="connsiteY196" fmla="*/ 501763 h 997063"/>
                <a:gd name="connsiteX197" fmla="*/ 17189 w 1005884"/>
                <a:gd name="connsiteY197" fmla="*/ 494143 h 997063"/>
                <a:gd name="connsiteX198" fmla="*/ 28619 w 1005884"/>
                <a:gd name="connsiteY198" fmla="*/ 482713 h 997063"/>
                <a:gd name="connsiteX199" fmla="*/ 43859 w 1005884"/>
                <a:gd name="connsiteY199" fmla="*/ 465568 h 997063"/>
                <a:gd name="connsiteX200" fmla="*/ 49574 w 1005884"/>
                <a:gd name="connsiteY200" fmla="*/ 459853 h 997063"/>
                <a:gd name="connsiteX201" fmla="*/ 55289 w 1005884"/>
                <a:gd name="connsiteY201" fmla="*/ 454138 h 997063"/>
                <a:gd name="connsiteX202" fmla="*/ 61004 w 1005884"/>
                <a:gd name="connsiteY202" fmla="*/ 450328 h 997063"/>
                <a:gd name="connsiteX203" fmla="*/ 68624 w 1005884"/>
                <a:gd name="connsiteY203" fmla="*/ 446518 h 997063"/>
                <a:gd name="connsiteX204" fmla="*/ 74339 w 1005884"/>
                <a:gd name="connsiteY204" fmla="*/ 440803 h 997063"/>
                <a:gd name="connsiteX205" fmla="*/ 80054 w 1005884"/>
                <a:gd name="connsiteY205" fmla="*/ 438898 h 997063"/>
                <a:gd name="connsiteX206" fmla="*/ 91484 w 1005884"/>
                <a:gd name="connsiteY206" fmla="*/ 431278 h 997063"/>
                <a:gd name="connsiteX207" fmla="*/ 101009 w 1005884"/>
                <a:gd name="connsiteY207" fmla="*/ 423658 h 997063"/>
                <a:gd name="connsiteX208" fmla="*/ 106724 w 1005884"/>
                <a:gd name="connsiteY208" fmla="*/ 417943 h 997063"/>
                <a:gd name="connsiteX209" fmla="*/ 135299 w 1005884"/>
                <a:gd name="connsiteY209" fmla="*/ 414133 h 997063"/>
                <a:gd name="connsiteX0" fmla="*/ 135299 w 1005884"/>
                <a:gd name="connsiteY0" fmla="*/ 414133 h 997063"/>
                <a:gd name="connsiteX1" fmla="*/ 137204 w 1005884"/>
                <a:gd name="connsiteY1" fmla="*/ 402703 h 997063"/>
                <a:gd name="connsiteX2" fmla="*/ 141014 w 1005884"/>
                <a:gd name="connsiteY2" fmla="*/ 381748 h 997063"/>
                <a:gd name="connsiteX3" fmla="*/ 142919 w 1005884"/>
                <a:gd name="connsiteY3" fmla="*/ 360793 h 997063"/>
                <a:gd name="connsiteX4" fmla="*/ 146729 w 1005884"/>
                <a:gd name="connsiteY4" fmla="*/ 349363 h 997063"/>
                <a:gd name="connsiteX5" fmla="*/ 148634 w 1005884"/>
                <a:gd name="connsiteY5" fmla="*/ 334123 h 997063"/>
                <a:gd name="connsiteX6" fmla="*/ 150539 w 1005884"/>
                <a:gd name="connsiteY6" fmla="*/ 320788 h 997063"/>
                <a:gd name="connsiteX7" fmla="*/ 152444 w 1005884"/>
                <a:gd name="connsiteY7" fmla="*/ 288403 h 997063"/>
                <a:gd name="connsiteX8" fmla="*/ 154349 w 1005884"/>
                <a:gd name="connsiteY8" fmla="*/ 206488 h 997063"/>
                <a:gd name="connsiteX9" fmla="*/ 165779 w 1005884"/>
                <a:gd name="connsiteY9" fmla="*/ 196963 h 997063"/>
                <a:gd name="connsiteX10" fmla="*/ 171494 w 1005884"/>
                <a:gd name="connsiteY10" fmla="*/ 191248 h 997063"/>
                <a:gd name="connsiteX11" fmla="*/ 196259 w 1005884"/>
                <a:gd name="connsiteY11" fmla="*/ 181723 h 997063"/>
                <a:gd name="connsiteX12" fmla="*/ 201974 w 1005884"/>
                <a:gd name="connsiteY12" fmla="*/ 177913 h 997063"/>
                <a:gd name="connsiteX13" fmla="*/ 217214 w 1005884"/>
                <a:gd name="connsiteY13" fmla="*/ 174103 h 997063"/>
                <a:gd name="connsiteX14" fmla="*/ 228644 w 1005884"/>
                <a:gd name="connsiteY14" fmla="*/ 166483 h 997063"/>
                <a:gd name="connsiteX15" fmla="*/ 238169 w 1005884"/>
                <a:gd name="connsiteY15" fmla="*/ 156958 h 997063"/>
                <a:gd name="connsiteX16" fmla="*/ 247694 w 1005884"/>
                <a:gd name="connsiteY16" fmla="*/ 147433 h 997063"/>
                <a:gd name="connsiteX17" fmla="*/ 251504 w 1005884"/>
                <a:gd name="connsiteY17" fmla="*/ 141718 h 997063"/>
                <a:gd name="connsiteX18" fmla="*/ 268649 w 1005884"/>
                <a:gd name="connsiteY18" fmla="*/ 126478 h 997063"/>
                <a:gd name="connsiteX19" fmla="*/ 272459 w 1005884"/>
                <a:gd name="connsiteY19" fmla="*/ 120763 h 997063"/>
                <a:gd name="connsiteX20" fmla="*/ 278174 w 1005884"/>
                <a:gd name="connsiteY20" fmla="*/ 118858 h 997063"/>
                <a:gd name="connsiteX21" fmla="*/ 283889 w 1005884"/>
                <a:gd name="connsiteY21" fmla="*/ 115048 h 997063"/>
                <a:gd name="connsiteX22" fmla="*/ 293414 w 1005884"/>
                <a:gd name="connsiteY22" fmla="*/ 107428 h 997063"/>
                <a:gd name="connsiteX23" fmla="*/ 304844 w 1005884"/>
                <a:gd name="connsiteY23" fmla="*/ 99808 h 997063"/>
                <a:gd name="connsiteX24" fmla="*/ 314369 w 1005884"/>
                <a:gd name="connsiteY24" fmla="*/ 97903 h 997063"/>
                <a:gd name="connsiteX25" fmla="*/ 327704 w 1005884"/>
                <a:gd name="connsiteY25" fmla="*/ 94093 h 997063"/>
                <a:gd name="connsiteX26" fmla="*/ 381044 w 1005884"/>
                <a:gd name="connsiteY26" fmla="*/ 92188 h 997063"/>
                <a:gd name="connsiteX27" fmla="*/ 388664 w 1005884"/>
                <a:gd name="connsiteY27" fmla="*/ 80758 h 997063"/>
                <a:gd name="connsiteX28" fmla="*/ 392474 w 1005884"/>
                <a:gd name="connsiteY28" fmla="*/ 69328 h 997063"/>
                <a:gd name="connsiteX29" fmla="*/ 394379 w 1005884"/>
                <a:gd name="connsiteY29" fmla="*/ 63613 h 997063"/>
                <a:gd name="connsiteX30" fmla="*/ 401999 w 1005884"/>
                <a:gd name="connsiteY30" fmla="*/ 44563 h 997063"/>
                <a:gd name="connsiteX31" fmla="*/ 407714 w 1005884"/>
                <a:gd name="connsiteY31" fmla="*/ 40753 h 997063"/>
                <a:gd name="connsiteX32" fmla="*/ 426764 w 1005884"/>
                <a:gd name="connsiteY32" fmla="*/ 23608 h 997063"/>
                <a:gd name="connsiteX33" fmla="*/ 436289 w 1005884"/>
                <a:gd name="connsiteY33" fmla="*/ 15988 h 997063"/>
                <a:gd name="connsiteX34" fmla="*/ 442004 w 1005884"/>
                <a:gd name="connsiteY34" fmla="*/ 12178 h 997063"/>
                <a:gd name="connsiteX35" fmla="*/ 474389 w 1005884"/>
                <a:gd name="connsiteY35" fmla="*/ 2653 h 997063"/>
                <a:gd name="connsiteX36" fmla="*/ 588689 w 1005884"/>
                <a:gd name="connsiteY36" fmla="*/ 2653 h 997063"/>
                <a:gd name="connsiteX37" fmla="*/ 632504 w 1005884"/>
                <a:gd name="connsiteY37" fmla="*/ 33133 h 997063"/>
                <a:gd name="connsiteX38" fmla="*/ 664889 w 1005884"/>
                <a:gd name="connsiteY38" fmla="*/ 63613 h 997063"/>
                <a:gd name="connsiteX39" fmla="*/ 704894 w 1005884"/>
                <a:gd name="connsiteY39" fmla="*/ 97903 h 997063"/>
                <a:gd name="connsiteX40" fmla="*/ 708704 w 1005884"/>
                <a:gd name="connsiteY40" fmla="*/ 103618 h 997063"/>
                <a:gd name="connsiteX41" fmla="*/ 720134 w 1005884"/>
                <a:gd name="connsiteY41" fmla="*/ 107428 h 997063"/>
                <a:gd name="connsiteX42" fmla="*/ 750614 w 1005884"/>
                <a:gd name="connsiteY42" fmla="*/ 105523 h 997063"/>
                <a:gd name="connsiteX43" fmla="*/ 777284 w 1005884"/>
                <a:gd name="connsiteY43" fmla="*/ 99808 h 997063"/>
                <a:gd name="connsiteX44" fmla="*/ 849674 w 1005884"/>
                <a:gd name="connsiteY44" fmla="*/ 101713 h 997063"/>
                <a:gd name="connsiteX45" fmla="*/ 863009 w 1005884"/>
                <a:gd name="connsiteY45" fmla="*/ 103618 h 997063"/>
                <a:gd name="connsiteX46" fmla="*/ 874439 w 1005884"/>
                <a:gd name="connsiteY46" fmla="*/ 107428 h 997063"/>
                <a:gd name="connsiteX47" fmla="*/ 882059 w 1005884"/>
                <a:gd name="connsiteY47" fmla="*/ 109333 h 997063"/>
                <a:gd name="connsiteX48" fmla="*/ 908729 w 1005884"/>
                <a:gd name="connsiteY48" fmla="*/ 126478 h 997063"/>
                <a:gd name="connsiteX49" fmla="*/ 916349 w 1005884"/>
                <a:gd name="connsiteY49" fmla="*/ 136003 h 997063"/>
                <a:gd name="connsiteX50" fmla="*/ 931589 w 1005884"/>
                <a:gd name="connsiteY50" fmla="*/ 149338 h 997063"/>
                <a:gd name="connsiteX51" fmla="*/ 944924 w 1005884"/>
                <a:gd name="connsiteY51" fmla="*/ 170293 h 997063"/>
                <a:gd name="connsiteX52" fmla="*/ 946829 w 1005884"/>
                <a:gd name="connsiteY52" fmla="*/ 177913 h 997063"/>
                <a:gd name="connsiteX53" fmla="*/ 950639 w 1005884"/>
                <a:gd name="connsiteY53" fmla="*/ 185533 h 997063"/>
                <a:gd name="connsiteX54" fmla="*/ 954449 w 1005884"/>
                <a:gd name="connsiteY54" fmla="*/ 200773 h 997063"/>
                <a:gd name="connsiteX55" fmla="*/ 958259 w 1005884"/>
                <a:gd name="connsiteY55" fmla="*/ 208393 h 997063"/>
                <a:gd name="connsiteX56" fmla="*/ 962069 w 1005884"/>
                <a:gd name="connsiteY56" fmla="*/ 214108 h 997063"/>
                <a:gd name="connsiteX57" fmla="*/ 971594 w 1005884"/>
                <a:gd name="connsiteY57" fmla="*/ 231253 h 997063"/>
                <a:gd name="connsiteX58" fmla="*/ 977309 w 1005884"/>
                <a:gd name="connsiteY58" fmla="*/ 244588 h 997063"/>
                <a:gd name="connsiteX59" fmla="*/ 981119 w 1005884"/>
                <a:gd name="connsiteY59" fmla="*/ 256018 h 997063"/>
                <a:gd name="connsiteX60" fmla="*/ 986834 w 1005884"/>
                <a:gd name="connsiteY60" fmla="*/ 267448 h 997063"/>
                <a:gd name="connsiteX61" fmla="*/ 990644 w 1005884"/>
                <a:gd name="connsiteY61" fmla="*/ 273163 h 997063"/>
                <a:gd name="connsiteX62" fmla="*/ 992549 w 1005884"/>
                <a:gd name="connsiteY62" fmla="*/ 280783 h 997063"/>
                <a:gd name="connsiteX63" fmla="*/ 996359 w 1005884"/>
                <a:gd name="connsiteY63" fmla="*/ 290308 h 997063"/>
                <a:gd name="connsiteX64" fmla="*/ 998264 w 1005884"/>
                <a:gd name="connsiteY64" fmla="*/ 301738 h 997063"/>
                <a:gd name="connsiteX65" fmla="*/ 1002074 w 1005884"/>
                <a:gd name="connsiteY65" fmla="*/ 313168 h 997063"/>
                <a:gd name="connsiteX66" fmla="*/ 1005884 w 1005884"/>
                <a:gd name="connsiteY66" fmla="*/ 328408 h 997063"/>
                <a:gd name="connsiteX67" fmla="*/ 1002074 w 1005884"/>
                <a:gd name="connsiteY67" fmla="*/ 372223 h 997063"/>
                <a:gd name="connsiteX68" fmla="*/ 996359 w 1005884"/>
                <a:gd name="connsiteY68" fmla="*/ 385558 h 997063"/>
                <a:gd name="connsiteX69" fmla="*/ 994454 w 1005884"/>
                <a:gd name="connsiteY69" fmla="*/ 391273 h 997063"/>
                <a:gd name="connsiteX70" fmla="*/ 988739 w 1005884"/>
                <a:gd name="connsiteY70" fmla="*/ 395083 h 997063"/>
                <a:gd name="connsiteX71" fmla="*/ 984929 w 1005884"/>
                <a:gd name="connsiteY71" fmla="*/ 408418 h 997063"/>
                <a:gd name="connsiteX72" fmla="*/ 983024 w 1005884"/>
                <a:gd name="connsiteY72" fmla="*/ 436993 h 997063"/>
                <a:gd name="connsiteX73" fmla="*/ 981119 w 1005884"/>
                <a:gd name="connsiteY73" fmla="*/ 456043 h 997063"/>
                <a:gd name="connsiteX74" fmla="*/ 979214 w 1005884"/>
                <a:gd name="connsiteY74" fmla="*/ 497953 h 997063"/>
                <a:gd name="connsiteX75" fmla="*/ 977309 w 1005884"/>
                <a:gd name="connsiteY75" fmla="*/ 513193 h 997063"/>
                <a:gd name="connsiteX76" fmla="*/ 975404 w 1005884"/>
                <a:gd name="connsiteY76" fmla="*/ 536053 h 997063"/>
                <a:gd name="connsiteX77" fmla="*/ 977309 w 1005884"/>
                <a:gd name="connsiteY77" fmla="*/ 577963 h 997063"/>
                <a:gd name="connsiteX78" fmla="*/ 979214 w 1005884"/>
                <a:gd name="connsiteY78" fmla="*/ 587488 h 997063"/>
                <a:gd name="connsiteX79" fmla="*/ 977309 w 1005884"/>
                <a:gd name="connsiteY79" fmla="*/ 635113 h 997063"/>
                <a:gd name="connsiteX80" fmla="*/ 969689 w 1005884"/>
                <a:gd name="connsiteY80" fmla="*/ 646543 h 997063"/>
                <a:gd name="connsiteX81" fmla="*/ 965879 w 1005884"/>
                <a:gd name="connsiteY81" fmla="*/ 652258 h 997063"/>
                <a:gd name="connsiteX82" fmla="*/ 962069 w 1005884"/>
                <a:gd name="connsiteY82" fmla="*/ 657973 h 997063"/>
                <a:gd name="connsiteX83" fmla="*/ 950639 w 1005884"/>
                <a:gd name="connsiteY83" fmla="*/ 669403 h 997063"/>
                <a:gd name="connsiteX84" fmla="*/ 944924 w 1005884"/>
                <a:gd name="connsiteY84" fmla="*/ 675118 h 997063"/>
                <a:gd name="connsiteX85" fmla="*/ 933494 w 1005884"/>
                <a:gd name="connsiteY85" fmla="*/ 680833 h 997063"/>
                <a:gd name="connsiteX86" fmla="*/ 922064 w 1005884"/>
                <a:gd name="connsiteY86" fmla="*/ 688453 h 997063"/>
                <a:gd name="connsiteX87" fmla="*/ 916349 w 1005884"/>
                <a:gd name="connsiteY87" fmla="*/ 690358 h 997063"/>
                <a:gd name="connsiteX88" fmla="*/ 904919 w 1005884"/>
                <a:gd name="connsiteY88" fmla="*/ 697978 h 997063"/>
                <a:gd name="connsiteX89" fmla="*/ 895394 w 1005884"/>
                <a:gd name="connsiteY89" fmla="*/ 709408 h 997063"/>
                <a:gd name="connsiteX90" fmla="*/ 882059 w 1005884"/>
                <a:gd name="connsiteY90" fmla="*/ 726553 h 997063"/>
                <a:gd name="connsiteX91" fmla="*/ 876344 w 1005884"/>
                <a:gd name="connsiteY91" fmla="*/ 737983 h 997063"/>
                <a:gd name="connsiteX92" fmla="*/ 870629 w 1005884"/>
                <a:gd name="connsiteY92" fmla="*/ 743698 h 997063"/>
                <a:gd name="connsiteX93" fmla="*/ 864914 w 1005884"/>
                <a:gd name="connsiteY93" fmla="*/ 757033 h 997063"/>
                <a:gd name="connsiteX94" fmla="*/ 857294 w 1005884"/>
                <a:gd name="connsiteY94" fmla="*/ 770368 h 997063"/>
                <a:gd name="connsiteX95" fmla="*/ 853484 w 1005884"/>
                <a:gd name="connsiteY95" fmla="*/ 781798 h 997063"/>
                <a:gd name="connsiteX96" fmla="*/ 851579 w 1005884"/>
                <a:gd name="connsiteY96" fmla="*/ 787513 h 997063"/>
                <a:gd name="connsiteX97" fmla="*/ 849674 w 1005884"/>
                <a:gd name="connsiteY97" fmla="*/ 797038 h 997063"/>
                <a:gd name="connsiteX98" fmla="*/ 845864 w 1005884"/>
                <a:gd name="connsiteY98" fmla="*/ 804658 h 997063"/>
                <a:gd name="connsiteX99" fmla="*/ 843959 w 1005884"/>
                <a:gd name="connsiteY99" fmla="*/ 810373 h 997063"/>
                <a:gd name="connsiteX100" fmla="*/ 838244 w 1005884"/>
                <a:gd name="connsiteY100" fmla="*/ 829423 h 997063"/>
                <a:gd name="connsiteX101" fmla="*/ 832529 w 1005884"/>
                <a:gd name="connsiteY101" fmla="*/ 840853 h 997063"/>
                <a:gd name="connsiteX102" fmla="*/ 826814 w 1005884"/>
                <a:gd name="connsiteY102" fmla="*/ 859903 h 997063"/>
                <a:gd name="connsiteX103" fmla="*/ 819194 w 1005884"/>
                <a:gd name="connsiteY103" fmla="*/ 871333 h 997063"/>
                <a:gd name="connsiteX104" fmla="*/ 809669 w 1005884"/>
                <a:gd name="connsiteY104" fmla="*/ 886573 h 997063"/>
                <a:gd name="connsiteX105" fmla="*/ 807764 w 1005884"/>
                <a:gd name="connsiteY105" fmla="*/ 892288 h 997063"/>
                <a:gd name="connsiteX106" fmla="*/ 792524 w 1005884"/>
                <a:gd name="connsiteY106" fmla="*/ 909433 h 997063"/>
                <a:gd name="connsiteX107" fmla="*/ 781094 w 1005884"/>
                <a:gd name="connsiteY107" fmla="*/ 917053 h 997063"/>
                <a:gd name="connsiteX108" fmla="*/ 775379 w 1005884"/>
                <a:gd name="connsiteY108" fmla="*/ 920863 h 997063"/>
                <a:gd name="connsiteX109" fmla="*/ 763949 w 1005884"/>
                <a:gd name="connsiteY109" fmla="*/ 930388 h 997063"/>
                <a:gd name="connsiteX110" fmla="*/ 750614 w 1005884"/>
                <a:gd name="connsiteY110" fmla="*/ 936103 h 997063"/>
                <a:gd name="connsiteX111" fmla="*/ 727754 w 1005884"/>
                <a:gd name="connsiteY111" fmla="*/ 947533 h 997063"/>
                <a:gd name="connsiteX112" fmla="*/ 722039 w 1005884"/>
                <a:gd name="connsiteY112" fmla="*/ 949438 h 997063"/>
                <a:gd name="connsiteX113" fmla="*/ 693464 w 1005884"/>
                <a:gd name="connsiteY113" fmla="*/ 947533 h 997063"/>
                <a:gd name="connsiteX114" fmla="*/ 674414 w 1005884"/>
                <a:gd name="connsiteY114" fmla="*/ 941818 h 997063"/>
                <a:gd name="connsiteX115" fmla="*/ 664889 w 1005884"/>
                <a:gd name="connsiteY115" fmla="*/ 939913 h 997063"/>
                <a:gd name="connsiteX116" fmla="*/ 657269 w 1005884"/>
                <a:gd name="connsiteY116" fmla="*/ 936103 h 997063"/>
                <a:gd name="connsiteX117" fmla="*/ 651554 w 1005884"/>
                <a:gd name="connsiteY117" fmla="*/ 934198 h 997063"/>
                <a:gd name="connsiteX118" fmla="*/ 645839 w 1005884"/>
                <a:gd name="connsiteY118" fmla="*/ 930388 h 997063"/>
                <a:gd name="connsiteX119" fmla="*/ 638219 w 1005884"/>
                <a:gd name="connsiteY119" fmla="*/ 926578 h 997063"/>
                <a:gd name="connsiteX120" fmla="*/ 621074 w 1005884"/>
                <a:gd name="connsiteY120" fmla="*/ 917053 h 997063"/>
                <a:gd name="connsiteX121" fmla="*/ 615359 w 1005884"/>
                <a:gd name="connsiteY121" fmla="*/ 911338 h 997063"/>
                <a:gd name="connsiteX122" fmla="*/ 607739 w 1005884"/>
                <a:gd name="connsiteY122" fmla="*/ 909433 h 997063"/>
                <a:gd name="connsiteX123" fmla="*/ 602024 w 1005884"/>
                <a:gd name="connsiteY123" fmla="*/ 907528 h 997063"/>
                <a:gd name="connsiteX124" fmla="*/ 581069 w 1005884"/>
                <a:gd name="connsiteY124" fmla="*/ 896098 h 997063"/>
                <a:gd name="connsiteX125" fmla="*/ 571544 w 1005884"/>
                <a:gd name="connsiteY125" fmla="*/ 894193 h 997063"/>
                <a:gd name="connsiteX126" fmla="*/ 556304 w 1005884"/>
                <a:gd name="connsiteY126" fmla="*/ 890383 h 997063"/>
                <a:gd name="connsiteX127" fmla="*/ 512489 w 1005884"/>
                <a:gd name="connsiteY127" fmla="*/ 892288 h 997063"/>
                <a:gd name="connsiteX128" fmla="*/ 506774 w 1005884"/>
                <a:gd name="connsiteY128" fmla="*/ 894193 h 997063"/>
                <a:gd name="connsiteX129" fmla="*/ 495344 w 1005884"/>
                <a:gd name="connsiteY129" fmla="*/ 901813 h 997063"/>
                <a:gd name="connsiteX130" fmla="*/ 491534 w 1005884"/>
                <a:gd name="connsiteY130" fmla="*/ 907528 h 997063"/>
                <a:gd name="connsiteX131" fmla="*/ 485819 w 1005884"/>
                <a:gd name="connsiteY131" fmla="*/ 911338 h 997063"/>
                <a:gd name="connsiteX132" fmla="*/ 472484 w 1005884"/>
                <a:gd name="connsiteY132" fmla="*/ 926578 h 997063"/>
                <a:gd name="connsiteX133" fmla="*/ 468674 w 1005884"/>
                <a:gd name="connsiteY133" fmla="*/ 932293 h 997063"/>
                <a:gd name="connsiteX134" fmla="*/ 462959 w 1005884"/>
                <a:gd name="connsiteY134" fmla="*/ 936103 h 997063"/>
                <a:gd name="connsiteX135" fmla="*/ 451529 w 1005884"/>
                <a:gd name="connsiteY135" fmla="*/ 939913 h 997063"/>
                <a:gd name="connsiteX136" fmla="*/ 434384 w 1005884"/>
                <a:gd name="connsiteY136" fmla="*/ 943723 h 997063"/>
                <a:gd name="connsiteX137" fmla="*/ 428669 w 1005884"/>
                <a:gd name="connsiteY137" fmla="*/ 945628 h 997063"/>
                <a:gd name="connsiteX138" fmla="*/ 421049 w 1005884"/>
                <a:gd name="connsiteY138" fmla="*/ 947533 h 997063"/>
                <a:gd name="connsiteX139" fmla="*/ 407714 w 1005884"/>
                <a:gd name="connsiteY139" fmla="*/ 951343 h 997063"/>
                <a:gd name="connsiteX140" fmla="*/ 396284 w 1005884"/>
                <a:gd name="connsiteY140" fmla="*/ 953248 h 997063"/>
                <a:gd name="connsiteX141" fmla="*/ 382949 w 1005884"/>
                <a:gd name="connsiteY141" fmla="*/ 957058 h 997063"/>
                <a:gd name="connsiteX142" fmla="*/ 375329 w 1005884"/>
                <a:gd name="connsiteY142" fmla="*/ 958963 h 997063"/>
                <a:gd name="connsiteX143" fmla="*/ 367709 w 1005884"/>
                <a:gd name="connsiteY143" fmla="*/ 962773 h 997063"/>
                <a:gd name="connsiteX144" fmla="*/ 361994 w 1005884"/>
                <a:gd name="connsiteY144" fmla="*/ 964678 h 997063"/>
                <a:gd name="connsiteX145" fmla="*/ 348659 w 1005884"/>
                <a:gd name="connsiteY145" fmla="*/ 972298 h 997063"/>
                <a:gd name="connsiteX146" fmla="*/ 331514 w 1005884"/>
                <a:gd name="connsiteY146" fmla="*/ 983728 h 997063"/>
                <a:gd name="connsiteX147" fmla="*/ 325799 w 1005884"/>
                <a:gd name="connsiteY147" fmla="*/ 987538 h 997063"/>
                <a:gd name="connsiteX148" fmla="*/ 314369 w 1005884"/>
                <a:gd name="connsiteY148" fmla="*/ 991348 h 997063"/>
                <a:gd name="connsiteX149" fmla="*/ 302939 w 1005884"/>
                <a:gd name="connsiteY149" fmla="*/ 993253 h 997063"/>
                <a:gd name="connsiteX150" fmla="*/ 262934 w 1005884"/>
                <a:gd name="connsiteY150" fmla="*/ 997063 h 997063"/>
                <a:gd name="connsiteX151" fmla="*/ 232454 w 1005884"/>
                <a:gd name="connsiteY151" fmla="*/ 995158 h 997063"/>
                <a:gd name="connsiteX152" fmla="*/ 226739 w 1005884"/>
                <a:gd name="connsiteY152" fmla="*/ 993253 h 997063"/>
                <a:gd name="connsiteX153" fmla="*/ 221024 w 1005884"/>
                <a:gd name="connsiteY153" fmla="*/ 981823 h 997063"/>
                <a:gd name="connsiteX154" fmla="*/ 217214 w 1005884"/>
                <a:gd name="connsiteY154" fmla="*/ 976108 h 997063"/>
                <a:gd name="connsiteX155" fmla="*/ 213404 w 1005884"/>
                <a:gd name="connsiteY155" fmla="*/ 964678 h 997063"/>
                <a:gd name="connsiteX156" fmla="*/ 205784 w 1005884"/>
                <a:gd name="connsiteY156" fmla="*/ 947533 h 997063"/>
                <a:gd name="connsiteX157" fmla="*/ 200069 w 1005884"/>
                <a:gd name="connsiteY157" fmla="*/ 928483 h 997063"/>
                <a:gd name="connsiteX158" fmla="*/ 196259 w 1005884"/>
                <a:gd name="connsiteY158" fmla="*/ 922768 h 997063"/>
                <a:gd name="connsiteX159" fmla="*/ 184829 w 1005884"/>
                <a:gd name="connsiteY159" fmla="*/ 915148 h 997063"/>
                <a:gd name="connsiteX160" fmla="*/ 181019 w 1005884"/>
                <a:gd name="connsiteY160" fmla="*/ 909433 h 997063"/>
                <a:gd name="connsiteX161" fmla="*/ 175304 w 1005884"/>
                <a:gd name="connsiteY161" fmla="*/ 905623 h 997063"/>
                <a:gd name="connsiteX162" fmla="*/ 161969 w 1005884"/>
                <a:gd name="connsiteY162" fmla="*/ 899908 h 997063"/>
                <a:gd name="connsiteX163" fmla="*/ 150539 w 1005884"/>
                <a:gd name="connsiteY163" fmla="*/ 898003 h 997063"/>
                <a:gd name="connsiteX164" fmla="*/ 144824 w 1005884"/>
                <a:gd name="connsiteY164" fmla="*/ 896098 h 997063"/>
                <a:gd name="connsiteX165" fmla="*/ 137204 w 1005884"/>
                <a:gd name="connsiteY165" fmla="*/ 894193 h 997063"/>
                <a:gd name="connsiteX166" fmla="*/ 123869 w 1005884"/>
                <a:gd name="connsiteY166" fmla="*/ 888478 h 997063"/>
                <a:gd name="connsiteX167" fmla="*/ 118154 w 1005884"/>
                <a:gd name="connsiteY167" fmla="*/ 884668 h 997063"/>
                <a:gd name="connsiteX168" fmla="*/ 106724 w 1005884"/>
                <a:gd name="connsiteY168" fmla="*/ 878953 h 997063"/>
                <a:gd name="connsiteX169" fmla="*/ 101009 w 1005884"/>
                <a:gd name="connsiteY169" fmla="*/ 873238 h 997063"/>
                <a:gd name="connsiteX170" fmla="*/ 89579 w 1005884"/>
                <a:gd name="connsiteY170" fmla="*/ 865618 h 997063"/>
                <a:gd name="connsiteX171" fmla="*/ 87674 w 1005884"/>
                <a:gd name="connsiteY171" fmla="*/ 859903 h 997063"/>
                <a:gd name="connsiteX172" fmla="*/ 83864 w 1005884"/>
                <a:gd name="connsiteY172" fmla="*/ 854188 h 997063"/>
                <a:gd name="connsiteX173" fmla="*/ 81959 w 1005884"/>
                <a:gd name="connsiteY173" fmla="*/ 842758 h 997063"/>
                <a:gd name="connsiteX174" fmla="*/ 80054 w 1005884"/>
                <a:gd name="connsiteY174" fmla="*/ 837043 h 997063"/>
                <a:gd name="connsiteX175" fmla="*/ 78149 w 1005884"/>
                <a:gd name="connsiteY175" fmla="*/ 825613 h 997063"/>
                <a:gd name="connsiteX176" fmla="*/ 74339 w 1005884"/>
                <a:gd name="connsiteY176" fmla="*/ 781798 h 997063"/>
                <a:gd name="connsiteX177" fmla="*/ 72434 w 1005884"/>
                <a:gd name="connsiteY177" fmla="*/ 770368 h 997063"/>
                <a:gd name="connsiteX178" fmla="*/ 70529 w 1005884"/>
                <a:gd name="connsiteY178" fmla="*/ 749413 h 997063"/>
                <a:gd name="connsiteX179" fmla="*/ 68624 w 1005884"/>
                <a:gd name="connsiteY179" fmla="*/ 734173 h 997063"/>
                <a:gd name="connsiteX180" fmla="*/ 70529 w 1005884"/>
                <a:gd name="connsiteY180" fmla="*/ 694168 h 997063"/>
                <a:gd name="connsiteX181" fmla="*/ 72434 w 1005884"/>
                <a:gd name="connsiteY181" fmla="*/ 682738 h 997063"/>
                <a:gd name="connsiteX182" fmla="*/ 70529 w 1005884"/>
                <a:gd name="connsiteY182" fmla="*/ 623683 h 997063"/>
                <a:gd name="connsiteX183" fmla="*/ 66719 w 1005884"/>
                <a:gd name="connsiteY183" fmla="*/ 612253 h 997063"/>
                <a:gd name="connsiteX184" fmla="*/ 59099 w 1005884"/>
                <a:gd name="connsiteY184" fmla="*/ 602728 h 997063"/>
                <a:gd name="connsiteX185" fmla="*/ 51479 w 1005884"/>
                <a:gd name="connsiteY185" fmla="*/ 589393 h 997063"/>
                <a:gd name="connsiteX186" fmla="*/ 47669 w 1005884"/>
                <a:gd name="connsiteY186" fmla="*/ 583678 h 997063"/>
                <a:gd name="connsiteX187" fmla="*/ 41954 w 1005884"/>
                <a:gd name="connsiteY187" fmla="*/ 579868 h 997063"/>
                <a:gd name="connsiteX188" fmla="*/ 36239 w 1005884"/>
                <a:gd name="connsiteY188" fmla="*/ 572248 h 997063"/>
                <a:gd name="connsiteX189" fmla="*/ 24809 w 1005884"/>
                <a:gd name="connsiteY189" fmla="*/ 562723 h 997063"/>
                <a:gd name="connsiteX190" fmla="*/ 20999 w 1005884"/>
                <a:gd name="connsiteY190" fmla="*/ 557008 h 997063"/>
                <a:gd name="connsiteX191" fmla="*/ 9569 w 1005884"/>
                <a:gd name="connsiteY191" fmla="*/ 549388 h 997063"/>
                <a:gd name="connsiteX192" fmla="*/ 5759 w 1005884"/>
                <a:gd name="connsiteY192" fmla="*/ 543673 h 997063"/>
                <a:gd name="connsiteX193" fmla="*/ 44 w 1005884"/>
                <a:gd name="connsiteY193" fmla="*/ 539863 h 997063"/>
                <a:gd name="connsiteX194" fmla="*/ 3854 w 1005884"/>
                <a:gd name="connsiteY194" fmla="*/ 513193 h 997063"/>
                <a:gd name="connsiteX195" fmla="*/ 11474 w 1005884"/>
                <a:gd name="connsiteY195" fmla="*/ 501763 h 997063"/>
                <a:gd name="connsiteX196" fmla="*/ 17189 w 1005884"/>
                <a:gd name="connsiteY196" fmla="*/ 494143 h 997063"/>
                <a:gd name="connsiteX197" fmla="*/ 28619 w 1005884"/>
                <a:gd name="connsiteY197" fmla="*/ 482713 h 997063"/>
                <a:gd name="connsiteX198" fmla="*/ 43859 w 1005884"/>
                <a:gd name="connsiteY198" fmla="*/ 465568 h 997063"/>
                <a:gd name="connsiteX199" fmla="*/ 49574 w 1005884"/>
                <a:gd name="connsiteY199" fmla="*/ 459853 h 997063"/>
                <a:gd name="connsiteX200" fmla="*/ 55289 w 1005884"/>
                <a:gd name="connsiteY200" fmla="*/ 454138 h 997063"/>
                <a:gd name="connsiteX201" fmla="*/ 61004 w 1005884"/>
                <a:gd name="connsiteY201" fmla="*/ 450328 h 997063"/>
                <a:gd name="connsiteX202" fmla="*/ 68624 w 1005884"/>
                <a:gd name="connsiteY202" fmla="*/ 446518 h 997063"/>
                <a:gd name="connsiteX203" fmla="*/ 74339 w 1005884"/>
                <a:gd name="connsiteY203" fmla="*/ 440803 h 997063"/>
                <a:gd name="connsiteX204" fmla="*/ 80054 w 1005884"/>
                <a:gd name="connsiteY204" fmla="*/ 438898 h 997063"/>
                <a:gd name="connsiteX205" fmla="*/ 91484 w 1005884"/>
                <a:gd name="connsiteY205" fmla="*/ 431278 h 997063"/>
                <a:gd name="connsiteX206" fmla="*/ 101009 w 1005884"/>
                <a:gd name="connsiteY206" fmla="*/ 423658 h 997063"/>
                <a:gd name="connsiteX207" fmla="*/ 106724 w 1005884"/>
                <a:gd name="connsiteY207" fmla="*/ 417943 h 997063"/>
                <a:gd name="connsiteX208" fmla="*/ 135299 w 1005884"/>
                <a:gd name="connsiteY208" fmla="*/ 414133 h 997063"/>
                <a:gd name="connsiteX0" fmla="*/ 135299 w 1005884"/>
                <a:gd name="connsiteY0" fmla="*/ 414133 h 997063"/>
                <a:gd name="connsiteX1" fmla="*/ 137204 w 1005884"/>
                <a:gd name="connsiteY1" fmla="*/ 402703 h 997063"/>
                <a:gd name="connsiteX2" fmla="*/ 141014 w 1005884"/>
                <a:gd name="connsiteY2" fmla="*/ 381748 h 997063"/>
                <a:gd name="connsiteX3" fmla="*/ 142919 w 1005884"/>
                <a:gd name="connsiteY3" fmla="*/ 360793 h 997063"/>
                <a:gd name="connsiteX4" fmla="*/ 146729 w 1005884"/>
                <a:gd name="connsiteY4" fmla="*/ 349363 h 997063"/>
                <a:gd name="connsiteX5" fmla="*/ 148634 w 1005884"/>
                <a:gd name="connsiteY5" fmla="*/ 334123 h 997063"/>
                <a:gd name="connsiteX6" fmla="*/ 150539 w 1005884"/>
                <a:gd name="connsiteY6" fmla="*/ 320788 h 997063"/>
                <a:gd name="connsiteX7" fmla="*/ 152444 w 1005884"/>
                <a:gd name="connsiteY7" fmla="*/ 288403 h 997063"/>
                <a:gd name="connsiteX8" fmla="*/ 154349 w 1005884"/>
                <a:gd name="connsiteY8" fmla="*/ 206488 h 997063"/>
                <a:gd name="connsiteX9" fmla="*/ 165779 w 1005884"/>
                <a:gd name="connsiteY9" fmla="*/ 196963 h 997063"/>
                <a:gd name="connsiteX10" fmla="*/ 171494 w 1005884"/>
                <a:gd name="connsiteY10" fmla="*/ 191248 h 997063"/>
                <a:gd name="connsiteX11" fmla="*/ 196259 w 1005884"/>
                <a:gd name="connsiteY11" fmla="*/ 181723 h 997063"/>
                <a:gd name="connsiteX12" fmla="*/ 201974 w 1005884"/>
                <a:gd name="connsiteY12" fmla="*/ 177913 h 997063"/>
                <a:gd name="connsiteX13" fmla="*/ 217214 w 1005884"/>
                <a:gd name="connsiteY13" fmla="*/ 174103 h 997063"/>
                <a:gd name="connsiteX14" fmla="*/ 228644 w 1005884"/>
                <a:gd name="connsiteY14" fmla="*/ 166483 h 997063"/>
                <a:gd name="connsiteX15" fmla="*/ 238169 w 1005884"/>
                <a:gd name="connsiteY15" fmla="*/ 156958 h 997063"/>
                <a:gd name="connsiteX16" fmla="*/ 247694 w 1005884"/>
                <a:gd name="connsiteY16" fmla="*/ 147433 h 997063"/>
                <a:gd name="connsiteX17" fmla="*/ 251504 w 1005884"/>
                <a:gd name="connsiteY17" fmla="*/ 141718 h 997063"/>
                <a:gd name="connsiteX18" fmla="*/ 268649 w 1005884"/>
                <a:gd name="connsiteY18" fmla="*/ 126478 h 997063"/>
                <a:gd name="connsiteX19" fmla="*/ 272459 w 1005884"/>
                <a:gd name="connsiteY19" fmla="*/ 120763 h 997063"/>
                <a:gd name="connsiteX20" fmla="*/ 278174 w 1005884"/>
                <a:gd name="connsiteY20" fmla="*/ 118858 h 997063"/>
                <a:gd name="connsiteX21" fmla="*/ 283889 w 1005884"/>
                <a:gd name="connsiteY21" fmla="*/ 115048 h 997063"/>
                <a:gd name="connsiteX22" fmla="*/ 293414 w 1005884"/>
                <a:gd name="connsiteY22" fmla="*/ 107428 h 997063"/>
                <a:gd name="connsiteX23" fmla="*/ 304844 w 1005884"/>
                <a:gd name="connsiteY23" fmla="*/ 99808 h 997063"/>
                <a:gd name="connsiteX24" fmla="*/ 314369 w 1005884"/>
                <a:gd name="connsiteY24" fmla="*/ 97903 h 997063"/>
                <a:gd name="connsiteX25" fmla="*/ 327704 w 1005884"/>
                <a:gd name="connsiteY25" fmla="*/ 94093 h 997063"/>
                <a:gd name="connsiteX26" fmla="*/ 381044 w 1005884"/>
                <a:gd name="connsiteY26" fmla="*/ 92188 h 997063"/>
                <a:gd name="connsiteX27" fmla="*/ 388664 w 1005884"/>
                <a:gd name="connsiteY27" fmla="*/ 80758 h 997063"/>
                <a:gd name="connsiteX28" fmla="*/ 392474 w 1005884"/>
                <a:gd name="connsiteY28" fmla="*/ 69328 h 997063"/>
                <a:gd name="connsiteX29" fmla="*/ 394379 w 1005884"/>
                <a:gd name="connsiteY29" fmla="*/ 63613 h 997063"/>
                <a:gd name="connsiteX30" fmla="*/ 401999 w 1005884"/>
                <a:gd name="connsiteY30" fmla="*/ 44563 h 997063"/>
                <a:gd name="connsiteX31" fmla="*/ 407714 w 1005884"/>
                <a:gd name="connsiteY31" fmla="*/ 40753 h 997063"/>
                <a:gd name="connsiteX32" fmla="*/ 426764 w 1005884"/>
                <a:gd name="connsiteY32" fmla="*/ 23608 h 997063"/>
                <a:gd name="connsiteX33" fmla="*/ 436289 w 1005884"/>
                <a:gd name="connsiteY33" fmla="*/ 15988 h 997063"/>
                <a:gd name="connsiteX34" fmla="*/ 442004 w 1005884"/>
                <a:gd name="connsiteY34" fmla="*/ 12178 h 997063"/>
                <a:gd name="connsiteX35" fmla="*/ 474389 w 1005884"/>
                <a:gd name="connsiteY35" fmla="*/ 2653 h 997063"/>
                <a:gd name="connsiteX36" fmla="*/ 588689 w 1005884"/>
                <a:gd name="connsiteY36" fmla="*/ 2653 h 997063"/>
                <a:gd name="connsiteX37" fmla="*/ 632504 w 1005884"/>
                <a:gd name="connsiteY37" fmla="*/ 33133 h 997063"/>
                <a:gd name="connsiteX38" fmla="*/ 664889 w 1005884"/>
                <a:gd name="connsiteY38" fmla="*/ 63613 h 997063"/>
                <a:gd name="connsiteX39" fmla="*/ 704894 w 1005884"/>
                <a:gd name="connsiteY39" fmla="*/ 97903 h 997063"/>
                <a:gd name="connsiteX40" fmla="*/ 720134 w 1005884"/>
                <a:gd name="connsiteY40" fmla="*/ 107428 h 997063"/>
                <a:gd name="connsiteX41" fmla="*/ 750614 w 1005884"/>
                <a:gd name="connsiteY41" fmla="*/ 105523 h 997063"/>
                <a:gd name="connsiteX42" fmla="*/ 777284 w 1005884"/>
                <a:gd name="connsiteY42" fmla="*/ 99808 h 997063"/>
                <a:gd name="connsiteX43" fmla="*/ 849674 w 1005884"/>
                <a:gd name="connsiteY43" fmla="*/ 101713 h 997063"/>
                <a:gd name="connsiteX44" fmla="*/ 863009 w 1005884"/>
                <a:gd name="connsiteY44" fmla="*/ 103618 h 997063"/>
                <a:gd name="connsiteX45" fmla="*/ 874439 w 1005884"/>
                <a:gd name="connsiteY45" fmla="*/ 107428 h 997063"/>
                <a:gd name="connsiteX46" fmla="*/ 882059 w 1005884"/>
                <a:gd name="connsiteY46" fmla="*/ 109333 h 997063"/>
                <a:gd name="connsiteX47" fmla="*/ 908729 w 1005884"/>
                <a:gd name="connsiteY47" fmla="*/ 126478 h 997063"/>
                <a:gd name="connsiteX48" fmla="*/ 916349 w 1005884"/>
                <a:gd name="connsiteY48" fmla="*/ 136003 h 997063"/>
                <a:gd name="connsiteX49" fmla="*/ 931589 w 1005884"/>
                <a:gd name="connsiteY49" fmla="*/ 149338 h 997063"/>
                <a:gd name="connsiteX50" fmla="*/ 944924 w 1005884"/>
                <a:gd name="connsiteY50" fmla="*/ 170293 h 997063"/>
                <a:gd name="connsiteX51" fmla="*/ 946829 w 1005884"/>
                <a:gd name="connsiteY51" fmla="*/ 177913 h 997063"/>
                <a:gd name="connsiteX52" fmla="*/ 950639 w 1005884"/>
                <a:gd name="connsiteY52" fmla="*/ 185533 h 997063"/>
                <a:gd name="connsiteX53" fmla="*/ 954449 w 1005884"/>
                <a:gd name="connsiteY53" fmla="*/ 200773 h 997063"/>
                <a:gd name="connsiteX54" fmla="*/ 958259 w 1005884"/>
                <a:gd name="connsiteY54" fmla="*/ 208393 h 997063"/>
                <a:gd name="connsiteX55" fmla="*/ 962069 w 1005884"/>
                <a:gd name="connsiteY55" fmla="*/ 214108 h 997063"/>
                <a:gd name="connsiteX56" fmla="*/ 971594 w 1005884"/>
                <a:gd name="connsiteY56" fmla="*/ 231253 h 997063"/>
                <a:gd name="connsiteX57" fmla="*/ 977309 w 1005884"/>
                <a:gd name="connsiteY57" fmla="*/ 244588 h 997063"/>
                <a:gd name="connsiteX58" fmla="*/ 981119 w 1005884"/>
                <a:gd name="connsiteY58" fmla="*/ 256018 h 997063"/>
                <a:gd name="connsiteX59" fmla="*/ 986834 w 1005884"/>
                <a:gd name="connsiteY59" fmla="*/ 267448 h 997063"/>
                <a:gd name="connsiteX60" fmla="*/ 990644 w 1005884"/>
                <a:gd name="connsiteY60" fmla="*/ 273163 h 997063"/>
                <a:gd name="connsiteX61" fmla="*/ 992549 w 1005884"/>
                <a:gd name="connsiteY61" fmla="*/ 280783 h 997063"/>
                <a:gd name="connsiteX62" fmla="*/ 996359 w 1005884"/>
                <a:gd name="connsiteY62" fmla="*/ 290308 h 997063"/>
                <a:gd name="connsiteX63" fmla="*/ 998264 w 1005884"/>
                <a:gd name="connsiteY63" fmla="*/ 301738 h 997063"/>
                <a:gd name="connsiteX64" fmla="*/ 1002074 w 1005884"/>
                <a:gd name="connsiteY64" fmla="*/ 313168 h 997063"/>
                <a:gd name="connsiteX65" fmla="*/ 1005884 w 1005884"/>
                <a:gd name="connsiteY65" fmla="*/ 328408 h 997063"/>
                <a:gd name="connsiteX66" fmla="*/ 1002074 w 1005884"/>
                <a:gd name="connsiteY66" fmla="*/ 372223 h 997063"/>
                <a:gd name="connsiteX67" fmla="*/ 996359 w 1005884"/>
                <a:gd name="connsiteY67" fmla="*/ 385558 h 997063"/>
                <a:gd name="connsiteX68" fmla="*/ 994454 w 1005884"/>
                <a:gd name="connsiteY68" fmla="*/ 391273 h 997063"/>
                <a:gd name="connsiteX69" fmla="*/ 988739 w 1005884"/>
                <a:gd name="connsiteY69" fmla="*/ 395083 h 997063"/>
                <a:gd name="connsiteX70" fmla="*/ 984929 w 1005884"/>
                <a:gd name="connsiteY70" fmla="*/ 408418 h 997063"/>
                <a:gd name="connsiteX71" fmla="*/ 983024 w 1005884"/>
                <a:gd name="connsiteY71" fmla="*/ 436993 h 997063"/>
                <a:gd name="connsiteX72" fmla="*/ 981119 w 1005884"/>
                <a:gd name="connsiteY72" fmla="*/ 456043 h 997063"/>
                <a:gd name="connsiteX73" fmla="*/ 979214 w 1005884"/>
                <a:gd name="connsiteY73" fmla="*/ 497953 h 997063"/>
                <a:gd name="connsiteX74" fmla="*/ 977309 w 1005884"/>
                <a:gd name="connsiteY74" fmla="*/ 513193 h 997063"/>
                <a:gd name="connsiteX75" fmla="*/ 975404 w 1005884"/>
                <a:gd name="connsiteY75" fmla="*/ 536053 h 997063"/>
                <a:gd name="connsiteX76" fmla="*/ 977309 w 1005884"/>
                <a:gd name="connsiteY76" fmla="*/ 577963 h 997063"/>
                <a:gd name="connsiteX77" fmla="*/ 979214 w 1005884"/>
                <a:gd name="connsiteY77" fmla="*/ 587488 h 997063"/>
                <a:gd name="connsiteX78" fmla="*/ 977309 w 1005884"/>
                <a:gd name="connsiteY78" fmla="*/ 635113 h 997063"/>
                <a:gd name="connsiteX79" fmla="*/ 969689 w 1005884"/>
                <a:gd name="connsiteY79" fmla="*/ 646543 h 997063"/>
                <a:gd name="connsiteX80" fmla="*/ 965879 w 1005884"/>
                <a:gd name="connsiteY80" fmla="*/ 652258 h 997063"/>
                <a:gd name="connsiteX81" fmla="*/ 962069 w 1005884"/>
                <a:gd name="connsiteY81" fmla="*/ 657973 h 997063"/>
                <a:gd name="connsiteX82" fmla="*/ 950639 w 1005884"/>
                <a:gd name="connsiteY82" fmla="*/ 669403 h 997063"/>
                <a:gd name="connsiteX83" fmla="*/ 944924 w 1005884"/>
                <a:gd name="connsiteY83" fmla="*/ 675118 h 997063"/>
                <a:gd name="connsiteX84" fmla="*/ 933494 w 1005884"/>
                <a:gd name="connsiteY84" fmla="*/ 680833 h 997063"/>
                <a:gd name="connsiteX85" fmla="*/ 922064 w 1005884"/>
                <a:gd name="connsiteY85" fmla="*/ 688453 h 997063"/>
                <a:gd name="connsiteX86" fmla="*/ 916349 w 1005884"/>
                <a:gd name="connsiteY86" fmla="*/ 690358 h 997063"/>
                <a:gd name="connsiteX87" fmla="*/ 904919 w 1005884"/>
                <a:gd name="connsiteY87" fmla="*/ 697978 h 997063"/>
                <a:gd name="connsiteX88" fmla="*/ 895394 w 1005884"/>
                <a:gd name="connsiteY88" fmla="*/ 709408 h 997063"/>
                <a:gd name="connsiteX89" fmla="*/ 882059 w 1005884"/>
                <a:gd name="connsiteY89" fmla="*/ 726553 h 997063"/>
                <a:gd name="connsiteX90" fmla="*/ 876344 w 1005884"/>
                <a:gd name="connsiteY90" fmla="*/ 737983 h 997063"/>
                <a:gd name="connsiteX91" fmla="*/ 870629 w 1005884"/>
                <a:gd name="connsiteY91" fmla="*/ 743698 h 997063"/>
                <a:gd name="connsiteX92" fmla="*/ 864914 w 1005884"/>
                <a:gd name="connsiteY92" fmla="*/ 757033 h 997063"/>
                <a:gd name="connsiteX93" fmla="*/ 857294 w 1005884"/>
                <a:gd name="connsiteY93" fmla="*/ 770368 h 997063"/>
                <a:gd name="connsiteX94" fmla="*/ 853484 w 1005884"/>
                <a:gd name="connsiteY94" fmla="*/ 781798 h 997063"/>
                <a:gd name="connsiteX95" fmla="*/ 851579 w 1005884"/>
                <a:gd name="connsiteY95" fmla="*/ 787513 h 997063"/>
                <a:gd name="connsiteX96" fmla="*/ 849674 w 1005884"/>
                <a:gd name="connsiteY96" fmla="*/ 797038 h 997063"/>
                <a:gd name="connsiteX97" fmla="*/ 845864 w 1005884"/>
                <a:gd name="connsiteY97" fmla="*/ 804658 h 997063"/>
                <a:gd name="connsiteX98" fmla="*/ 843959 w 1005884"/>
                <a:gd name="connsiteY98" fmla="*/ 810373 h 997063"/>
                <a:gd name="connsiteX99" fmla="*/ 838244 w 1005884"/>
                <a:gd name="connsiteY99" fmla="*/ 829423 h 997063"/>
                <a:gd name="connsiteX100" fmla="*/ 832529 w 1005884"/>
                <a:gd name="connsiteY100" fmla="*/ 840853 h 997063"/>
                <a:gd name="connsiteX101" fmla="*/ 826814 w 1005884"/>
                <a:gd name="connsiteY101" fmla="*/ 859903 h 997063"/>
                <a:gd name="connsiteX102" fmla="*/ 819194 w 1005884"/>
                <a:gd name="connsiteY102" fmla="*/ 871333 h 997063"/>
                <a:gd name="connsiteX103" fmla="*/ 809669 w 1005884"/>
                <a:gd name="connsiteY103" fmla="*/ 886573 h 997063"/>
                <a:gd name="connsiteX104" fmla="*/ 807764 w 1005884"/>
                <a:gd name="connsiteY104" fmla="*/ 892288 h 997063"/>
                <a:gd name="connsiteX105" fmla="*/ 792524 w 1005884"/>
                <a:gd name="connsiteY105" fmla="*/ 909433 h 997063"/>
                <a:gd name="connsiteX106" fmla="*/ 781094 w 1005884"/>
                <a:gd name="connsiteY106" fmla="*/ 917053 h 997063"/>
                <a:gd name="connsiteX107" fmla="*/ 775379 w 1005884"/>
                <a:gd name="connsiteY107" fmla="*/ 920863 h 997063"/>
                <a:gd name="connsiteX108" fmla="*/ 763949 w 1005884"/>
                <a:gd name="connsiteY108" fmla="*/ 930388 h 997063"/>
                <a:gd name="connsiteX109" fmla="*/ 750614 w 1005884"/>
                <a:gd name="connsiteY109" fmla="*/ 936103 h 997063"/>
                <a:gd name="connsiteX110" fmla="*/ 727754 w 1005884"/>
                <a:gd name="connsiteY110" fmla="*/ 947533 h 997063"/>
                <a:gd name="connsiteX111" fmla="*/ 722039 w 1005884"/>
                <a:gd name="connsiteY111" fmla="*/ 949438 h 997063"/>
                <a:gd name="connsiteX112" fmla="*/ 693464 w 1005884"/>
                <a:gd name="connsiteY112" fmla="*/ 947533 h 997063"/>
                <a:gd name="connsiteX113" fmla="*/ 674414 w 1005884"/>
                <a:gd name="connsiteY113" fmla="*/ 941818 h 997063"/>
                <a:gd name="connsiteX114" fmla="*/ 664889 w 1005884"/>
                <a:gd name="connsiteY114" fmla="*/ 939913 h 997063"/>
                <a:gd name="connsiteX115" fmla="*/ 657269 w 1005884"/>
                <a:gd name="connsiteY115" fmla="*/ 936103 h 997063"/>
                <a:gd name="connsiteX116" fmla="*/ 651554 w 1005884"/>
                <a:gd name="connsiteY116" fmla="*/ 934198 h 997063"/>
                <a:gd name="connsiteX117" fmla="*/ 645839 w 1005884"/>
                <a:gd name="connsiteY117" fmla="*/ 930388 h 997063"/>
                <a:gd name="connsiteX118" fmla="*/ 638219 w 1005884"/>
                <a:gd name="connsiteY118" fmla="*/ 926578 h 997063"/>
                <a:gd name="connsiteX119" fmla="*/ 621074 w 1005884"/>
                <a:gd name="connsiteY119" fmla="*/ 917053 h 997063"/>
                <a:gd name="connsiteX120" fmla="*/ 615359 w 1005884"/>
                <a:gd name="connsiteY120" fmla="*/ 911338 h 997063"/>
                <a:gd name="connsiteX121" fmla="*/ 607739 w 1005884"/>
                <a:gd name="connsiteY121" fmla="*/ 909433 h 997063"/>
                <a:gd name="connsiteX122" fmla="*/ 602024 w 1005884"/>
                <a:gd name="connsiteY122" fmla="*/ 907528 h 997063"/>
                <a:gd name="connsiteX123" fmla="*/ 581069 w 1005884"/>
                <a:gd name="connsiteY123" fmla="*/ 896098 h 997063"/>
                <a:gd name="connsiteX124" fmla="*/ 571544 w 1005884"/>
                <a:gd name="connsiteY124" fmla="*/ 894193 h 997063"/>
                <a:gd name="connsiteX125" fmla="*/ 556304 w 1005884"/>
                <a:gd name="connsiteY125" fmla="*/ 890383 h 997063"/>
                <a:gd name="connsiteX126" fmla="*/ 512489 w 1005884"/>
                <a:gd name="connsiteY126" fmla="*/ 892288 h 997063"/>
                <a:gd name="connsiteX127" fmla="*/ 506774 w 1005884"/>
                <a:gd name="connsiteY127" fmla="*/ 894193 h 997063"/>
                <a:gd name="connsiteX128" fmla="*/ 495344 w 1005884"/>
                <a:gd name="connsiteY128" fmla="*/ 901813 h 997063"/>
                <a:gd name="connsiteX129" fmla="*/ 491534 w 1005884"/>
                <a:gd name="connsiteY129" fmla="*/ 907528 h 997063"/>
                <a:gd name="connsiteX130" fmla="*/ 485819 w 1005884"/>
                <a:gd name="connsiteY130" fmla="*/ 911338 h 997063"/>
                <a:gd name="connsiteX131" fmla="*/ 472484 w 1005884"/>
                <a:gd name="connsiteY131" fmla="*/ 926578 h 997063"/>
                <a:gd name="connsiteX132" fmla="*/ 468674 w 1005884"/>
                <a:gd name="connsiteY132" fmla="*/ 932293 h 997063"/>
                <a:gd name="connsiteX133" fmla="*/ 462959 w 1005884"/>
                <a:gd name="connsiteY133" fmla="*/ 936103 h 997063"/>
                <a:gd name="connsiteX134" fmla="*/ 451529 w 1005884"/>
                <a:gd name="connsiteY134" fmla="*/ 939913 h 997063"/>
                <a:gd name="connsiteX135" fmla="*/ 434384 w 1005884"/>
                <a:gd name="connsiteY135" fmla="*/ 943723 h 997063"/>
                <a:gd name="connsiteX136" fmla="*/ 428669 w 1005884"/>
                <a:gd name="connsiteY136" fmla="*/ 945628 h 997063"/>
                <a:gd name="connsiteX137" fmla="*/ 421049 w 1005884"/>
                <a:gd name="connsiteY137" fmla="*/ 947533 h 997063"/>
                <a:gd name="connsiteX138" fmla="*/ 407714 w 1005884"/>
                <a:gd name="connsiteY138" fmla="*/ 951343 h 997063"/>
                <a:gd name="connsiteX139" fmla="*/ 396284 w 1005884"/>
                <a:gd name="connsiteY139" fmla="*/ 953248 h 997063"/>
                <a:gd name="connsiteX140" fmla="*/ 382949 w 1005884"/>
                <a:gd name="connsiteY140" fmla="*/ 957058 h 997063"/>
                <a:gd name="connsiteX141" fmla="*/ 375329 w 1005884"/>
                <a:gd name="connsiteY141" fmla="*/ 958963 h 997063"/>
                <a:gd name="connsiteX142" fmla="*/ 367709 w 1005884"/>
                <a:gd name="connsiteY142" fmla="*/ 962773 h 997063"/>
                <a:gd name="connsiteX143" fmla="*/ 361994 w 1005884"/>
                <a:gd name="connsiteY143" fmla="*/ 964678 h 997063"/>
                <a:gd name="connsiteX144" fmla="*/ 348659 w 1005884"/>
                <a:gd name="connsiteY144" fmla="*/ 972298 h 997063"/>
                <a:gd name="connsiteX145" fmla="*/ 331514 w 1005884"/>
                <a:gd name="connsiteY145" fmla="*/ 983728 h 997063"/>
                <a:gd name="connsiteX146" fmla="*/ 325799 w 1005884"/>
                <a:gd name="connsiteY146" fmla="*/ 987538 h 997063"/>
                <a:gd name="connsiteX147" fmla="*/ 314369 w 1005884"/>
                <a:gd name="connsiteY147" fmla="*/ 991348 h 997063"/>
                <a:gd name="connsiteX148" fmla="*/ 302939 w 1005884"/>
                <a:gd name="connsiteY148" fmla="*/ 993253 h 997063"/>
                <a:gd name="connsiteX149" fmla="*/ 262934 w 1005884"/>
                <a:gd name="connsiteY149" fmla="*/ 997063 h 997063"/>
                <a:gd name="connsiteX150" fmla="*/ 232454 w 1005884"/>
                <a:gd name="connsiteY150" fmla="*/ 995158 h 997063"/>
                <a:gd name="connsiteX151" fmla="*/ 226739 w 1005884"/>
                <a:gd name="connsiteY151" fmla="*/ 993253 h 997063"/>
                <a:gd name="connsiteX152" fmla="*/ 221024 w 1005884"/>
                <a:gd name="connsiteY152" fmla="*/ 981823 h 997063"/>
                <a:gd name="connsiteX153" fmla="*/ 217214 w 1005884"/>
                <a:gd name="connsiteY153" fmla="*/ 976108 h 997063"/>
                <a:gd name="connsiteX154" fmla="*/ 213404 w 1005884"/>
                <a:gd name="connsiteY154" fmla="*/ 964678 h 997063"/>
                <a:gd name="connsiteX155" fmla="*/ 205784 w 1005884"/>
                <a:gd name="connsiteY155" fmla="*/ 947533 h 997063"/>
                <a:gd name="connsiteX156" fmla="*/ 200069 w 1005884"/>
                <a:gd name="connsiteY156" fmla="*/ 928483 h 997063"/>
                <a:gd name="connsiteX157" fmla="*/ 196259 w 1005884"/>
                <a:gd name="connsiteY157" fmla="*/ 922768 h 997063"/>
                <a:gd name="connsiteX158" fmla="*/ 184829 w 1005884"/>
                <a:gd name="connsiteY158" fmla="*/ 915148 h 997063"/>
                <a:gd name="connsiteX159" fmla="*/ 181019 w 1005884"/>
                <a:gd name="connsiteY159" fmla="*/ 909433 h 997063"/>
                <a:gd name="connsiteX160" fmla="*/ 175304 w 1005884"/>
                <a:gd name="connsiteY160" fmla="*/ 905623 h 997063"/>
                <a:gd name="connsiteX161" fmla="*/ 161969 w 1005884"/>
                <a:gd name="connsiteY161" fmla="*/ 899908 h 997063"/>
                <a:gd name="connsiteX162" fmla="*/ 150539 w 1005884"/>
                <a:gd name="connsiteY162" fmla="*/ 898003 h 997063"/>
                <a:gd name="connsiteX163" fmla="*/ 144824 w 1005884"/>
                <a:gd name="connsiteY163" fmla="*/ 896098 h 997063"/>
                <a:gd name="connsiteX164" fmla="*/ 137204 w 1005884"/>
                <a:gd name="connsiteY164" fmla="*/ 894193 h 997063"/>
                <a:gd name="connsiteX165" fmla="*/ 123869 w 1005884"/>
                <a:gd name="connsiteY165" fmla="*/ 888478 h 997063"/>
                <a:gd name="connsiteX166" fmla="*/ 118154 w 1005884"/>
                <a:gd name="connsiteY166" fmla="*/ 884668 h 997063"/>
                <a:gd name="connsiteX167" fmla="*/ 106724 w 1005884"/>
                <a:gd name="connsiteY167" fmla="*/ 878953 h 997063"/>
                <a:gd name="connsiteX168" fmla="*/ 101009 w 1005884"/>
                <a:gd name="connsiteY168" fmla="*/ 873238 h 997063"/>
                <a:gd name="connsiteX169" fmla="*/ 89579 w 1005884"/>
                <a:gd name="connsiteY169" fmla="*/ 865618 h 997063"/>
                <a:gd name="connsiteX170" fmla="*/ 87674 w 1005884"/>
                <a:gd name="connsiteY170" fmla="*/ 859903 h 997063"/>
                <a:gd name="connsiteX171" fmla="*/ 83864 w 1005884"/>
                <a:gd name="connsiteY171" fmla="*/ 854188 h 997063"/>
                <a:gd name="connsiteX172" fmla="*/ 81959 w 1005884"/>
                <a:gd name="connsiteY172" fmla="*/ 842758 h 997063"/>
                <a:gd name="connsiteX173" fmla="*/ 80054 w 1005884"/>
                <a:gd name="connsiteY173" fmla="*/ 837043 h 997063"/>
                <a:gd name="connsiteX174" fmla="*/ 78149 w 1005884"/>
                <a:gd name="connsiteY174" fmla="*/ 825613 h 997063"/>
                <a:gd name="connsiteX175" fmla="*/ 74339 w 1005884"/>
                <a:gd name="connsiteY175" fmla="*/ 781798 h 997063"/>
                <a:gd name="connsiteX176" fmla="*/ 72434 w 1005884"/>
                <a:gd name="connsiteY176" fmla="*/ 770368 h 997063"/>
                <a:gd name="connsiteX177" fmla="*/ 70529 w 1005884"/>
                <a:gd name="connsiteY177" fmla="*/ 749413 h 997063"/>
                <a:gd name="connsiteX178" fmla="*/ 68624 w 1005884"/>
                <a:gd name="connsiteY178" fmla="*/ 734173 h 997063"/>
                <a:gd name="connsiteX179" fmla="*/ 70529 w 1005884"/>
                <a:gd name="connsiteY179" fmla="*/ 694168 h 997063"/>
                <a:gd name="connsiteX180" fmla="*/ 72434 w 1005884"/>
                <a:gd name="connsiteY180" fmla="*/ 682738 h 997063"/>
                <a:gd name="connsiteX181" fmla="*/ 70529 w 1005884"/>
                <a:gd name="connsiteY181" fmla="*/ 623683 h 997063"/>
                <a:gd name="connsiteX182" fmla="*/ 66719 w 1005884"/>
                <a:gd name="connsiteY182" fmla="*/ 612253 h 997063"/>
                <a:gd name="connsiteX183" fmla="*/ 59099 w 1005884"/>
                <a:gd name="connsiteY183" fmla="*/ 602728 h 997063"/>
                <a:gd name="connsiteX184" fmla="*/ 51479 w 1005884"/>
                <a:gd name="connsiteY184" fmla="*/ 589393 h 997063"/>
                <a:gd name="connsiteX185" fmla="*/ 47669 w 1005884"/>
                <a:gd name="connsiteY185" fmla="*/ 583678 h 997063"/>
                <a:gd name="connsiteX186" fmla="*/ 41954 w 1005884"/>
                <a:gd name="connsiteY186" fmla="*/ 579868 h 997063"/>
                <a:gd name="connsiteX187" fmla="*/ 36239 w 1005884"/>
                <a:gd name="connsiteY187" fmla="*/ 572248 h 997063"/>
                <a:gd name="connsiteX188" fmla="*/ 24809 w 1005884"/>
                <a:gd name="connsiteY188" fmla="*/ 562723 h 997063"/>
                <a:gd name="connsiteX189" fmla="*/ 20999 w 1005884"/>
                <a:gd name="connsiteY189" fmla="*/ 557008 h 997063"/>
                <a:gd name="connsiteX190" fmla="*/ 9569 w 1005884"/>
                <a:gd name="connsiteY190" fmla="*/ 549388 h 997063"/>
                <a:gd name="connsiteX191" fmla="*/ 5759 w 1005884"/>
                <a:gd name="connsiteY191" fmla="*/ 543673 h 997063"/>
                <a:gd name="connsiteX192" fmla="*/ 44 w 1005884"/>
                <a:gd name="connsiteY192" fmla="*/ 539863 h 997063"/>
                <a:gd name="connsiteX193" fmla="*/ 3854 w 1005884"/>
                <a:gd name="connsiteY193" fmla="*/ 513193 h 997063"/>
                <a:gd name="connsiteX194" fmla="*/ 11474 w 1005884"/>
                <a:gd name="connsiteY194" fmla="*/ 501763 h 997063"/>
                <a:gd name="connsiteX195" fmla="*/ 17189 w 1005884"/>
                <a:gd name="connsiteY195" fmla="*/ 494143 h 997063"/>
                <a:gd name="connsiteX196" fmla="*/ 28619 w 1005884"/>
                <a:gd name="connsiteY196" fmla="*/ 482713 h 997063"/>
                <a:gd name="connsiteX197" fmla="*/ 43859 w 1005884"/>
                <a:gd name="connsiteY197" fmla="*/ 465568 h 997063"/>
                <a:gd name="connsiteX198" fmla="*/ 49574 w 1005884"/>
                <a:gd name="connsiteY198" fmla="*/ 459853 h 997063"/>
                <a:gd name="connsiteX199" fmla="*/ 55289 w 1005884"/>
                <a:gd name="connsiteY199" fmla="*/ 454138 h 997063"/>
                <a:gd name="connsiteX200" fmla="*/ 61004 w 1005884"/>
                <a:gd name="connsiteY200" fmla="*/ 450328 h 997063"/>
                <a:gd name="connsiteX201" fmla="*/ 68624 w 1005884"/>
                <a:gd name="connsiteY201" fmla="*/ 446518 h 997063"/>
                <a:gd name="connsiteX202" fmla="*/ 74339 w 1005884"/>
                <a:gd name="connsiteY202" fmla="*/ 440803 h 997063"/>
                <a:gd name="connsiteX203" fmla="*/ 80054 w 1005884"/>
                <a:gd name="connsiteY203" fmla="*/ 438898 h 997063"/>
                <a:gd name="connsiteX204" fmla="*/ 91484 w 1005884"/>
                <a:gd name="connsiteY204" fmla="*/ 431278 h 997063"/>
                <a:gd name="connsiteX205" fmla="*/ 101009 w 1005884"/>
                <a:gd name="connsiteY205" fmla="*/ 423658 h 997063"/>
                <a:gd name="connsiteX206" fmla="*/ 106724 w 1005884"/>
                <a:gd name="connsiteY206" fmla="*/ 417943 h 997063"/>
                <a:gd name="connsiteX207" fmla="*/ 135299 w 1005884"/>
                <a:gd name="connsiteY207" fmla="*/ 414133 h 997063"/>
                <a:gd name="connsiteX0" fmla="*/ 135299 w 1005884"/>
                <a:gd name="connsiteY0" fmla="*/ 414133 h 997063"/>
                <a:gd name="connsiteX1" fmla="*/ 137204 w 1005884"/>
                <a:gd name="connsiteY1" fmla="*/ 402703 h 997063"/>
                <a:gd name="connsiteX2" fmla="*/ 141014 w 1005884"/>
                <a:gd name="connsiteY2" fmla="*/ 381748 h 997063"/>
                <a:gd name="connsiteX3" fmla="*/ 142919 w 1005884"/>
                <a:gd name="connsiteY3" fmla="*/ 360793 h 997063"/>
                <a:gd name="connsiteX4" fmla="*/ 146729 w 1005884"/>
                <a:gd name="connsiteY4" fmla="*/ 349363 h 997063"/>
                <a:gd name="connsiteX5" fmla="*/ 148634 w 1005884"/>
                <a:gd name="connsiteY5" fmla="*/ 334123 h 997063"/>
                <a:gd name="connsiteX6" fmla="*/ 150539 w 1005884"/>
                <a:gd name="connsiteY6" fmla="*/ 320788 h 997063"/>
                <a:gd name="connsiteX7" fmla="*/ 152444 w 1005884"/>
                <a:gd name="connsiteY7" fmla="*/ 288403 h 997063"/>
                <a:gd name="connsiteX8" fmla="*/ 154349 w 1005884"/>
                <a:gd name="connsiteY8" fmla="*/ 206488 h 997063"/>
                <a:gd name="connsiteX9" fmla="*/ 165779 w 1005884"/>
                <a:gd name="connsiteY9" fmla="*/ 196963 h 997063"/>
                <a:gd name="connsiteX10" fmla="*/ 171494 w 1005884"/>
                <a:gd name="connsiteY10" fmla="*/ 191248 h 997063"/>
                <a:gd name="connsiteX11" fmla="*/ 196259 w 1005884"/>
                <a:gd name="connsiteY11" fmla="*/ 181723 h 997063"/>
                <a:gd name="connsiteX12" fmla="*/ 201974 w 1005884"/>
                <a:gd name="connsiteY12" fmla="*/ 177913 h 997063"/>
                <a:gd name="connsiteX13" fmla="*/ 217214 w 1005884"/>
                <a:gd name="connsiteY13" fmla="*/ 174103 h 997063"/>
                <a:gd name="connsiteX14" fmla="*/ 228644 w 1005884"/>
                <a:gd name="connsiteY14" fmla="*/ 166483 h 997063"/>
                <a:gd name="connsiteX15" fmla="*/ 238169 w 1005884"/>
                <a:gd name="connsiteY15" fmla="*/ 156958 h 997063"/>
                <a:gd name="connsiteX16" fmla="*/ 247694 w 1005884"/>
                <a:gd name="connsiteY16" fmla="*/ 147433 h 997063"/>
                <a:gd name="connsiteX17" fmla="*/ 251504 w 1005884"/>
                <a:gd name="connsiteY17" fmla="*/ 141718 h 997063"/>
                <a:gd name="connsiteX18" fmla="*/ 268649 w 1005884"/>
                <a:gd name="connsiteY18" fmla="*/ 126478 h 997063"/>
                <a:gd name="connsiteX19" fmla="*/ 272459 w 1005884"/>
                <a:gd name="connsiteY19" fmla="*/ 120763 h 997063"/>
                <a:gd name="connsiteX20" fmla="*/ 278174 w 1005884"/>
                <a:gd name="connsiteY20" fmla="*/ 118858 h 997063"/>
                <a:gd name="connsiteX21" fmla="*/ 283889 w 1005884"/>
                <a:gd name="connsiteY21" fmla="*/ 115048 h 997063"/>
                <a:gd name="connsiteX22" fmla="*/ 293414 w 1005884"/>
                <a:gd name="connsiteY22" fmla="*/ 107428 h 997063"/>
                <a:gd name="connsiteX23" fmla="*/ 304844 w 1005884"/>
                <a:gd name="connsiteY23" fmla="*/ 99808 h 997063"/>
                <a:gd name="connsiteX24" fmla="*/ 314369 w 1005884"/>
                <a:gd name="connsiteY24" fmla="*/ 97903 h 997063"/>
                <a:gd name="connsiteX25" fmla="*/ 327704 w 1005884"/>
                <a:gd name="connsiteY25" fmla="*/ 94093 h 997063"/>
                <a:gd name="connsiteX26" fmla="*/ 381044 w 1005884"/>
                <a:gd name="connsiteY26" fmla="*/ 92188 h 997063"/>
                <a:gd name="connsiteX27" fmla="*/ 388664 w 1005884"/>
                <a:gd name="connsiteY27" fmla="*/ 80758 h 997063"/>
                <a:gd name="connsiteX28" fmla="*/ 392474 w 1005884"/>
                <a:gd name="connsiteY28" fmla="*/ 69328 h 997063"/>
                <a:gd name="connsiteX29" fmla="*/ 394379 w 1005884"/>
                <a:gd name="connsiteY29" fmla="*/ 63613 h 997063"/>
                <a:gd name="connsiteX30" fmla="*/ 401999 w 1005884"/>
                <a:gd name="connsiteY30" fmla="*/ 44563 h 997063"/>
                <a:gd name="connsiteX31" fmla="*/ 407714 w 1005884"/>
                <a:gd name="connsiteY31" fmla="*/ 40753 h 997063"/>
                <a:gd name="connsiteX32" fmla="*/ 426764 w 1005884"/>
                <a:gd name="connsiteY32" fmla="*/ 23608 h 997063"/>
                <a:gd name="connsiteX33" fmla="*/ 436289 w 1005884"/>
                <a:gd name="connsiteY33" fmla="*/ 15988 h 997063"/>
                <a:gd name="connsiteX34" fmla="*/ 442004 w 1005884"/>
                <a:gd name="connsiteY34" fmla="*/ 12178 h 997063"/>
                <a:gd name="connsiteX35" fmla="*/ 474389 w 1005884"/>
                <a:gd name="connsiteY35" fmla="*/ 2653 h 997063"/>
                <a:gd name="connsiteX36" fmla="*/ 588689 w 1005884"/>
                <a:gd name="connsiteY36" fmla="*/ 2653 h 997063"/>
                <a:gd name="connsiteX37" fmla="*/ 632504 w 1005884"/>
                <a:gd name="connsiteY37" fmla="*/ 33133 h 997063"/>
                <a:gd name="connsiteX38" fmla="*/ 664889 w 1005884"/>
                <a:gd name="connsiteY38" fmla="*/ 63613 h 997063"/>
                <a:gd name="connsiteX39" fmla="*/ 704894 w 1005884"/>
                <a:gd name="connsiteY39" fmla="*/ 97903 h 997063"/>
                <a:gd name="connsiteX40" fmla="*/ 750614 w 1005884"/>
                <a:gd name="connsiteY40" fmla="*/ 105523 h 997063"/>
                <a:gd name="connsiteX41" fmla="*/ 777284 w 1005884"/>
                <a:gd name="connsiteY41" fmla="*/ 99808 h 997063"/>
                <a:gd name="connsiteX42" fmla="*/ 849674 w 1005884"/>
                <a:gd name="connsiteY42" fmla="*/ 101713 h 997063"/>
                <a:gd name="connsiteX43" fmla="*/ 863009 w 1005884"/>
                <a:gd name="connsiteY43" fmla="*/ 103618 h 997063"/>
                <a:gd name="connsiteX44" fmla="*/ 874439 w 1005884"/>
                <a:gd name="connsiteY44" fmla="*/ 107428 h 997063"/>
                <a:gd name="connsiteX45" fmla="*/ 882059 w 1005884"/>
                <a:gd name="connsiteY45" fmla="*/ 109333 h 997063"/>
                <a:gd name="connsiteX46" fmla="*/ 908729 w 1005884"/>
                <a:gd name="connsiteY46" fmla="*/ 126478 h 997063"/>
                <a:gd name="connsiteX47" fmla="*/ 916349 w 1005884"/>
                <a:gd name="connsiteY47" fmla="*/ 136003 h 997063"/>
                <a:gd name="connsiteX48" fmla="*/ 931589 w 1005884"/>
                <a:gd name="connsiteY48" fmla="*/ 149338 h 997063"/>
                <a:gd name="connsiteX49" fmla="*/ 944924 w 1005884"/>
                <a:gd name="connsiteY49" fmla="*/ 170293 h 997063"/>
                <a:gd name="connsiteX50" fmla="*/ 946829 w 1005884"/>
                <a:gd name="connsiteY50" fmla="*/ 177913 h 997063"/>
                <a:gd name="connsiteX51" fmla="*/ 950639 w 1005884"/>
                <a:gd name="connsiteY51" fmla="*/ 185533 h 997063"/>
                <a:gd name="connsiteX52" fmla="*/ 954449 w 1005884"/>
                <a:gd name="connsiteY52" fmla="*/ 200773 h 997063"/>
                <a:gd name="connsiteX53" fmla="*/ 958259 w 1005884"/>
                <a:gd name="connsiteY53" fmla="*/ 208393 h 997063"/>
                <a:gd name="connsiteX54" fmla="*/ 962069 w 1005884"/>
                <a:gd name="connsiteY54" fmla="*/ 214108 h 997063"/>
                <a:gd name="connsiteX55" fmla="*/ 971594 w 1005884"/>
                <a:gd name="connsiteY55" fmla="*/ 231253 h 997063"/>
                <a:gd name="connsiteX56" fmla="*/ 977309 w 1005884"/>
                <a:gd name="connsiteY56" fmla="*/ 244588 h 997063"/>
                <a:gd name="connsiteX57" fmla="*/ 981119 w 1005884"/>
                <a:gd name="connsiteY57" fmla="*/ 256018 h 997063"/>
                <a:gd name="connsiteX58" fmla="*/ 986834 w 1005884"/>
                <a:gd name="connsiteY58" fmla="*/ 267448 h 997063"/>
                <a:gd name="connsiteX59" fmla="*/ 990644 w 1005884"/>
                <a:gd name="connsiteY59" fmla="*/ 273163 h 997063"/>
                <a:gd name="connsiteX60" fmla="*/ 992549 w 1005884"/>
                <a:gd name="connsiteY60" fmla="*/ 280783 h 997063"/>
                <a:gd name="connsiteX61" fmla="*/ 996359 w 1005884"/>
                <a:gd name="connsiteY61" fmla="*/ 290308 h 997063"/>
                <a:gd name="connsiteX62" fmla="*/ 998264 w 1005884"/>
                <a:gd name="connsiteY62" fmla="*/ 301738 h 997063"/>
                <a:gd name="connsiteX63" fmla="*/ 1002074 w 1005884"/>
                <a:gd name="connsiteY63" fmla="*/ 313168 h 997063"/>
                <a:gd name="connsiteX64" fmla="*/ 1005884 w 1005884"/>
                <a:gd name="connsiteY64" fmla="*/ 328408 h 997063"/>
                <a:gd name="connsiteX65" fmla="*/ 1002074 w 1005884"/>
                <a:gd name="connsiteY65" fmla="*/ 372223 h 997063"/>
                <a:gd name="connsiteX66" fmla="*/ 996359 w 1005884"/>
                <a:gd name="connsiteY66" fmla="*/ 385558 h 997063"/>
                <a:gd name="connsiteX67" fmla="*/ 994454 w 1005884"/>
                <a:gd name="connsiteY67" fmla="*/ 391273 h 997063"/>
                <a:gd name="connsiteX68" fmla="*/ 988739 w 1005884"/>
                <a:gd name="connsiteY68" fmla="*/ 395083 h 997063"/>
                <a:gd name="connsiteX69" fmla="*/ 984929 w 1005884"/>
                <a:gd name="connsiteY69" fmla="*/ 408418 h 997063"/>
                <a:gd name="connsiteX70" fmla="*/ 983024 w 1005884"/>
                <a:gd name="connsiteY70" fmla="*/ 436993 h 997063"/>
                <a:gd name="connsiteX71" fmla="*/ 981119 w 1005884"/>
                <a:gd name="connsiteY71" fmla="*/ 456043 h 997063"/>
                <a:gd name="connsiteX72" fmla="*/ 979214 w 1005884"/>
                <a:gd name="connsiteY72" fmla="*/ 497953 h 997063"/>
                <a:gd name="connsiteX73" fmla="*/ 977309 w 1005884"/>
                <a:gd name="connsiteY73" fmla="*/ 513193 h 997063"/>
                <a:gd name="connsiteX74" fmla="*/ 975404 w 1005884"/>
                <a:gd name="connsiteY74" fmla="*/ 536053 h 997063"/>
                <a:gd name="connsiteX75" fmla="*/ 977309 w 1005884"/>
                <a:gd name="connsiteY75" fmla="*/ 577963 h 997063"/>
                <a:gd name="connsiteX76" fmla="*/ 979214 w 1005884"/>
                <a:gd name="connsiteY76" fmla="*/ 587488 h 997063"/>
                <a:gd name="connsiteX77" fmla="*/ 977309 w 1005884"/>
                <a:gd name="connsiteY77" fmla="*/ 635113 h 997063"/>
                <a:gd name="connsiteX78" fmla="*/ 969689 w 1005884"/>
                <a:gd name="connsiteY78" fmla="*/ 646543 h 997063"/>
                <a:gd name="connsiteX79" fmla="*/ 965879 w 1005884"/>
                <a:gd name="connsiteY79" fmla="*/ 652258 h 997063"/>
                <a:gd name="connsiteX80" fmla="*/ 962069 w 1005884"/>
                <a:gd name="connsiteY80" fmla="*/ 657973 h 997063"/>
                <a:gd name="connsiteX81" fmla="*/ 950639 w 1005884"/>
                <a:gd name="connsiteY81" fmla="*/ 669403 h 997063"/>
                <a:gd name="connsiteX82" fmla="*/ 944924 w 1005884"/>
                <a:gd name="connsiteY82" fmla="*/ 675118 h 997063"/>
                <a:gd name="connsiteX83" fmla="*/ 933494 w 1005884"/>
                <a:gd name="connsiteY83" fmla="*/ 680833 h 997063"/>
                <a:gd name="connsiteX84" fmla="*/ 922064 w 1005884"/>
                <a:gd name="connsiteY84" fmla="*/ 688453 h 997063"/>
                <a:gd name="connsiteX85" fmla="*/ 916349 w 1005884"/>
                <a:gd name="connsiteY85" fmla="*/ 690358 h 997063"/>
                <a:gd name="connsiteX86" fmla="*/ 904919 w 1005884"/>
                <a:gd name="connsiteY86" fmla="*/ 697978 h 997063"/>
                <a:gd name="connsiteX87" fmla="*/ 895394 w 1005884"/>
                <a:gd name="connsiteY87" fmla="*/ 709408 h 997063"/>
                <a:gd name="connsiteX88" fmla="*/ 882059 w 1005884"/>
                <a:gd name="connsiteY88" fmla="*/ 726553 h 997063"/>
                <a:gd name="connsiteX89" fmla="*/ 876344 w 1005884"/>
                <a:gd name="connsiteY89" fmla="*/ 737983 h 997063"/>
                <a:gd name="connsiteX90" fmla="*/ 870629 w 1005884"/>
                <a:gd name="connsiteY90" fmla="*/ 743698 h 997063"/>
                <a:gd name="connsiteX91" fmla="*/ 864914 w 1005884"/>
                <a:gd name="connsiteY91" fmla="*/ 757033 h 997063"/>
                <a:gd name="connsiteX92" fmla="*/ 857294 w 1005884"/>
                <a:gd name="connsiteY92" fmla="*/ 770368 h 997063"/>
                <a:gd name="connsiteX93" fmla="*/ 853484 w 1005884"/>
                <a:gd name="connsiteY93" fmla="*/ 781798 h 997063"/>
                <a:gd name="connsiteX94" fmla="*/ 851579 w 1005884"/>
                <a:gd name="connsiteY94" fmla="*/ 787513 h 997063"/>
                <a:gd name="connsiteX95" fmla="*/ 849674 w 1005884"/>
                <a:gd name="connsiteY95" fmla="*/ 797038 h 997063"/>
                <a:gd name="connsiteX96" fmla="*/ 845864 w 1005884"/>
                <a:gd name="connsiteY96" fmla="*/ 804658 h 997063"/>
                <a:gd name="connsiteX97" fmla="*/ 843959 w 1005884"/>
                <a:gd name="connsiteY97" fmla="*/ 810373 h 997063"/>
                <a:gd name="connsiteX98" fmla="*/ 838244 w 1005884"/>
                <a:gd name="connsiteY98" fmla="*/ 829423 h 997063"/>
                <a:gd name="connsiteX99" fmla="*/ 832529 w 1005884"/>
                <a:gd name="connsiteY99" fmla="*/ 840853 h 997063"/>
                <a:gd name="connsiteX100" fmla="*/ 826814 w 1005884"/>
                <a:gd name="connsiteY100" fmla="*/ 859903 h 997063"/>
                <a:gd name="connsiteX101" fmla="*/ 819194 w 1005884"/>
                <a:gd name="connsiteY101" fmla="*/ 871333 h 997063"/>
                <a:gd name="connsiteX102" fmla="*/ 809669 w 1005884"/>
                <a:gd name="connsiteY102" fmla="*/ 886573 h 997063"/>
                <a:gd name="connsiteX103" fmla="*/ 807764 w 1005884"/>
                <a:gd name="connsiteY103" fmla="*/ 892288 h 997063"/>
                <a:gd name="connsiteX104" fmla="*/ 792524 w 1005884"/>
                <a:gd name="connsiteY104" fmla="*/ 909433 h 997063"/>
                <a:gd name="connsiteX105" fmla="*/ 781094 w 1005884"/>
                <a:gd name="connsiteY105" fmla="*/ 917053 h 997063"/>
                <a:gd name="connsiteX106" fmla="*/ 775379 w 1005884"/>
                <a:gd name="connsiteY106" fmla="*/ 920863 h 997063"/>
                <a:gd name="connsiteX107" fmla="*/ 763949 w 1005884"/>
                <a:gd name="connsiteY107" fmla="*/ 930388 h 997063"/>
                <a:gd name="connsiteX108" fmla="*/ 750614 w 1005884"/>
                <a:gd name="connsiteY108" fmla="*/ 936103 h 997063"/>
                <a:gd name="connsiteX109" fmla="*/ 727754 w 1005884"/>
                <a:gd name="connsiteY109" fmla="*/ 947533 h 997063"/>
                <a:gd name="connsiteX110" fmla="*/ 722039 w 1005884"/>
                <a:gd name="connsiteY110" fmla="*/ 949438 h 997063"/>
                <a:gd name="connsiteX111" fmla="*/ 693464 w 1005884"/>
                <a:gd name="connsiteY111" fmla="*/ 947533 h 997063"/>
                <a:gd name="connsiteX112" fmla="*/ 674414 w 1005884"/>
                <a:gd name="connsiteY112" fmla="*/ 941818 h 997063"/>
                <a:gd name="connsiteX113" fmla="*/ 664889 w 1005884"/>
                <a:gd name="connsiteY113" fmla="*/ 939913 h 997063"/>
                <a:gd name="connsiteX114" fmla="*/ 657269 w 1005884"/>
                <a:gd name="connsiteY114" fmla="*/ 936103 h 997063"/>
                <a:gd name="connsiteX115" fmla="*/ 651554 w 1005884"/>
                <a:gd name="connsiteY115" fmla="*/ 934198 h 997063"/>
                <a:gd name="connsiteX116" fmla="*/ 645839 w 1005884"/>
                <a:gd name="connsiteY116" fmla="*/ 930388 h 997063"/>
                <a:gd name="connsiteX117" fmla="*/ 638219 w 1005884"/>
                <a:gd name="connsiteY117" fmla="*/ 926578 h 997063"/>
                <a:gd name="connsiteX118" fmla="*/ 621074 w 1005884"/>
                <a:gd name="connsiteY118" fmla="*/ 917053 h 997063"/>
                <a:gd name="connsiteX119" fmla="*/ 615359 w 1005884"/>
                <a:gd name="connsiteY119" fmla="*/ 911338 h 997063"/>
                <a:gd name="connsiteX120" fmla="*/ 607739 w 1005884"/>
                <a:gd name="connsiteY120" fmla="*/ 909433 h 997063"/>
                <a:gd name="connsiteX121" fmla="*/ 602024 w 1005884"/>
                <a:gd name="connsiteY121" fmla="*/ 907528 h 997063"/>
                <a:gd name="connsiteX122" fmla="*/ 581069 w 1005884"/>
                <a:gd name="connsiteY122" fmla="*/ 896098 h 997063"/>
                <a:gd name="connsiteX123" fmla="*/ 571544 w 1005884"/>
                <a:gd name="connsiteY123" fmla="*/ 894193 h 997063"/>
                <a:gd name="connsiteX124" fmla="*/ 556304 w 1005884"/>
                <a:gd name="connsiteY124" fmla="*/ 890383 h 997063"/>
                <a:gd name="connsiteX125" fmla="*/ 512489 w 1005884"/>
                <a:gd name="connsiteY125" fmla="*/ 892288 h 997063"/>
                <a:gd name="connsiteX126" fmla="*/ 506774 w 1005884"/>
                <a:gd name="connsiteY126" fmla="*/ 894193 h 997063"/>
                <a:gd name="connsiteX127" fmla="*/ 495344 w 1005884"/>
                <a:gd name="connsiteY127" fmla="*/ 901813 h 997063"/>
                <a:gd name="connsiteX128" fmla="*/ 491534 w 1005884"/>
                <a:gd name="connsiteY128" fmla="*/ 907528 h 997063"/>
                <a:gd name="connsiteX129" fmla="*/ 485819 w 1005884"/>
                <a:gd name="connsiteY129" fmla="*/ 911338 h 997063"/>
                <a:gd name="connsiteX130" fmla="*/ 472484 w 1005884"/>
                <a:gd name="connsiteY130" fmla="*/ 926578 h 997063"/>
                <a:gd name="connsiteX131" fmla="*/ 468674 w 1005884"/>
                <a:gd name="connsiteY131" fmla="*/ 932293 h 997063"/>
                <a:gd name="connsiteX132" fmla="*/ 462959 w 1005884"/>
                <a:gd name="connsiteY132" fmla="*/ 936103 h 997063"/>
                <a:gd name="connsiteX133" fmla="*/ 451529 w 1005884"/>
                <a:gd name="connsiteY133" fmla="*/ 939913 h 997063"/>
                <a:gd name="connsiteX134" fmla="*/ 434384 w 1005884"/>
                <a:gd name="connsiteY134" fmla="*/ 943723 h 997063"/>
                <a:gd name="connsiteX135" fmla="*/ 428669 w 1005884"/>
                <a:gd name="connsiteY135" fmla="*/ 945628 h 997063"/>
                <a:gd name="connsiteX136" fmla="*/ 421049 w 1005884"/>
                <a:gd name="connsiteY136" fmla="*/ 947533 h 997063"/>
                <a:gd name="connsiteX137" fmla="*/ 407714 w 1005884"/>
                <a:gd name="connsiteY137" fmla="*/ 951343 h 997063"/>
                <a:gd name="connsiteX138" fmla="*/ 396284 w 1005884"/>
                <a:gd name="connsiteY138" fmla="*/ 953248 h 997063"/>
                <a:gd name="connsiteX139" fmla="*/ 382949 w 1005884"/>
                <a:gd name="connsiteY139" fmla="*/ 957058 h 997063"/>
                <a:gd name="connsiteX140" fmla="*/ 375329 w 1005884"/>
                <a:gd name="connsiteY140" fmla="*/ 958963 h 997063"/>
                <a:gd name="connsiteX141" fmla="*/ 367709 w 1005884"/>
                <a:gd name="connsiteY141" fmla="*/ 962773 h 997063"/>
                <a:gd name="connsiteX142" fmla="*/ 361994 w 1005884"/>
                <a:gd name="connsiteY142" fmla="*/ 964678 h 997063"/>
                <a:gd name="connsiteX143" fmla="*/ 348659 w 1005884"/>
                <a:gd name="connsiteY143" fmla="*/ 972298 h 997063"/>
                <a:gd name="connsiteX144" fmla="*/ 331514 w 1005884"/>
                <a:gd name="connsiteY144" fmla="*/ 983728 h 997063"/>
                <a:gd name="connsiteX145" fmla="*/ 325799 w 1005884"/>
                <a:gd name="connsiteY145" fmla="*/ 987538 h 997063"/>
                <a:gd name="connsiteX146" fmla="*/ 314369 w 1005884"/>
                <a:gd name="connsiteY146" fmla="*/ 991348 h 997063"/>
                <a:gd name="connsiteX147" fmla="*/ 302939 w 1005884"/>
                <a:gd name="connsiteY147" fmla="*/ 993253 h 997063"/>
                <a:gd name="connsiteX148" fmla="*/ 262934 w 1005884"/>
                <a:gd name="connsiteY148" fmla="*/ 997063 h 997063"/>
                <a:gd name="connsiteX149" fmla="*/ 232454 w 1005884"/>
                <a:gd name="connsiteY149" fmla="*/ 995158 h 997063"/>
                <a:gd name="connsiteX150" fmla="*/ 226739 w 1005884"/>
                <a:gd name="connsiteY150" fmla="*/ 993253 h 997063"/>
                <a:gd name="connsiteX151" fmla="*/ 221024 w 1005884"/>
                <a:gd name="connsiteY151" fmla="*/ 981823 h 997063"/>
                <a:gd name="connsiteX152" fmla="*/ 217214 w 1005884"/>
                <a:gd name="connsiteY152" fmla="*/ 976108 h 997063"/>
                <a:gd name="connsiteX153" fmla="*/ 213404 w 1005884"/>
                <a:gd name="connsiteY153" fmla="*/ 964678 h 997063"/>
                <a:gd name="connsiteX154" fmla="*/ 205784 w 1005884"/>
                <a:gd name="connsiteY154" fmla="*/ 947533 h 997063"/>
                <a:gd name="connsiteX155" fmla="*/ 200069 w 1005884"/>
                <a:gd name="connsiteY155" fmla="*/ 928483 h 997063"/>
                <a:gd name="connsiteX156" fmla="*/ 196259 w 1005884"/>
                <a:gd name="connsiteY156" fmla="*/ 922768 h 997063"/>
                <a:gd name="connsiteX157" fmla="*/ 184829 w 1005884"/>
                <a:gd name="connsiteY157" fmla="*/ 915148 h 997063"/>
                <a:gd name="connsiteX158" fmla="*/ 181019 w 1005884"/>
                <a:gd name="connsiteY158" fmla="*/ 909433 h 997063"/>
                <a:gd name="connsiteX159" fmla="*/ 175304 w 1005884"/>
                <a:gd name="connsiteY159" fmla="*/ 905623 h 997063"/>
                <a:gd name="connsiteX160" fmla="*/ 161969 w 1005884"/>
                <a:gd name="connsiteY160" fmla="*/ 899908 h 997063"/>
                <a:gd name="connsiteX161" fmla="*/ 150539 w 1005884"/>
                <a:gd name="connsiteY161" fmla="*/ 898003 h 997063"/>
                <a:gd name="connsiteX162" fmla="*/ 144824 w 1005884"/>
                <a:gd name="connsiteY162" fmla="*/ 896098 h 997063"/>
                <a:gd name="connsiteX163" fmla="*/ 137204 w 1005884"/>
                <a:gd name="connsiteY163" fmla="*/ 894193 h 997063"/>
                <a:gd name="connsiteX164" fmla="*/ 123869 w 1005884"/>
                <a:gd name="connsiteY164" fmla="*/ 888478 h 997063"/>
                <a:gd name="connsiteX165" fmla="*/ 118154 w 1005884"/>
                <a:gd name="connsiteY165" fmla="*/ 884668 h 997063"/>
                <a:gd name="connsiteX166" fmla="*/ 106724 w 1005884"/>
                <a:gd name="connsiteY166" fmla="*/ 878953 h 997063"/>
                <a:gd name="connsiteX167" fmla="*/ 101009 w 1005884"/>
                <a:gd name="connsiteY167" fmla="*/ 873238 h 997063"/>
                <a:gd name="connsiteX168" fmla="*/ 89579 w 1005884"/>
                <a:gd name="connsiteY168" fmla="*/ 865618 h 997063"/>
                <a:gd name="connsiteX169" fmla="*/ 87674 w 1005884"/>
                <a:gd name="connsiteY169" fmla="*/ 859903 h 997063"/>
                <a:gd name="connsiteX170" fmla="*/ 83864 w 1005884"/>
                <a:gd name="connsiteY170" fmla="*/ 854188 h 997063"/>
                <a:gd name="connsiteX171" fmla="*/ 81959 w 1005884"/>
                <a:gd name="connsiteY171" fmla="*/ 842758 h 997063"/>
                <a:gd name="connsiteX172" fmla="*/ 80054 w 1005884"/>
                <a:gd name="connsiteY172" fmla="*/ 837043 h 997063"/>
                <a:gd name="connsiteX173" fmla="*/ 78149 w 1005884"/>
                <a:gd name="connsiteY173" fmla="*/ 825613 h 997063"/>
                <a:gd name="connsiteX174" fmla="*/ 74339 w 1005884"/>
                <a:gd name="connsiteY174" fmla="*/ 781798 h 997063"/>
                <a:gd name="connsiteX175" fmla="*/ 72434 w 1005884"/>
                <a:gd name="connsiteY175" fmla="*/ 770368 h 997063"/>
                <a:gd name="connsiteX176" fmla="*/ 70529 w 1005884"/>
                <a:gd name="connsiteY176" fmla="*/ 749413 h 997063"/>
                <a:gd name="connsiteX177" fmla="*/ 68624 w 1005884"/>
                <a:gd name="connsiteY177" fmla="*/ 734173 h 997063"/>
                <a:gd name="connsiteX178" fmla="*/ 70529 w 1005884"/>
                <a:gd name="connsiteY178" fmla="*/ 694168 h 997063"/>
                <a:gd name="connsiteX179" fmla="*/ 72434 w 1005884"/>
                <a:gd name="connsiteY179" fmla="*/ 682738 h 997063"/>
                <a:gd name="connsiteX180" fmla="*/ 70529 w 1005884"/>
                <a:gd name="connsiteY180" fmla="*/ 623683 h 997063"/>
                <a:gd name="connsiteX181" fmla="*/ 66719 w 1005884"/>
                <a:gd name="connsiteY181" fmla="*/ 612253 h 997063"/>
                <a:gd name="connsiteX182" fmla="*/ 59099 w 1005884"/>
                <a:gd name="connsiteY182" fmla="*/ 602728 h 997063"/>
                <a:gd name="connsiteX183" fmla="*/ 51479 w 1005884"/>
                <a:gd name="connsiteY183" fmla="*/ 589393 h 997063"/>
                <a:gd name="connsiteX184" fmla="*/ 47669 w 1005884"/>
                <a:gd name="connsiteY184" fmla="*/ 583678 h 997063"/>
                <a:gd name="connsiteX185" fmla="*/ 41954 w 1005884"/>
                <a:gd name="connsiteY185" fmla="*/ 579868 h 997063"/>
                <a:gd name="connsiteX186" fmla="*/ 36239 w 1005884"/>
                <a:gd name="connsiteY186" fmla="*/ 572248 h 997063"/>
                <a:gd name="connsiteX187" fmla="*/ 24809 w 1005884"/>
                <a:gd name="connsiteY187" fmla="*/ 562723 h 997063"/>
                <a:gd name="connsiteX188" fmla="*/ 20999 w 1005884"/>
                <a:gd name="connsiteY188" fmla="*/ 557008 h 997063"/>
                <a:gd name="connsiteX189" fmla="*/ 9569 w 1005884"/>
                <a:gd name="connsiteY189" fmla="*/ 549388 h 997063"/>
                <a:gd name="connsiteX190" fmla="*/ 5759 w 1005884"/>
                <a:gd name="connsiteY190" fmla="*/ 543673 h 997063"/>
                <a:gd name="connsiteX191" fmla="*/ 44 w 1005884"/>
                <a:gd name="connsiteY191" fmla="*/ 539863 h 997063"/>
                <a:gd name="connsiteX192" fmla="*/ 3854 w 1005884"/>
                <a:gd name="connsiteY192" fmla="*/ 513193 h 997063"/>
                <a:gd name="connsiteX193" fmla="*/ 11474 w 1005884"/>
                <a:gd name="connsiteY193" fmla="*/ 501763 h 997063"/>
                <a:gd name="connsiteX194" fmla="*/ 17189 w 1005884"/>
                <a:gd name="connsiteY194" fmla="*/ 494143 h 997063"/>
                <a:gd name="connsiteX195" fmla="*/ 28619 w 1005884"/>
                <a:gd name="connsiteY195" fmla="*/ 482713 h 997063"/>
                <a:gd name="connsiteX196" fmla="*/ 43859 w 1005884"/>
                <a:gd name="connsiteY196" fmla="*/ 465568 h 997063"/>
                <a:gd name="connsiteX197" fmla="*/ 49574 w 1005884"/>
                <a:gd name="connsiteY197" fmla="*/ 459853 h 997063"/>
                <a:gd name="connsiteX198" fmla="*/ 55289 w 1005884"/>
                <a:gd name="connsiteY198" fmla="*/ 454138 h 997063"/>
                <a:gd name="connsiteX199" fmla="*/ 61004 w 1005884"/>
                <a:gd name="connsiteY199" fmla="*/ 450328 h 997063"/>
                <a:gd name="connsiteX200" fmla="*/ 68624 w 1005884"/>
                <a:gd name="connsiteY200" fmla="*/ 446518 h 997063"/>
                <a:gd name="connsiteX201" fmla="*/ 74339 w 1005884"/>
                <a:gd name="connsiteY201" fmla="*/ 440803 h 997063"/>
                <a:gd name="connsiteX202" fmla="*/ 80054 w 1005884"/>
                <a:gd name="connsiteY202" fmla="*/ 438898 h 997063"/>
                <a:gd name="connsiteX203" fmla="*/ 91484 w 1005884"/>
                <a:gd name="connsiteY203" fmla="*/ 431278 h 997063"/>
                <a:gd name="connsiteX204" fmla="*/ 101009 w 1005884"/>
                <a:gd name="connsiteY204" fmla="*/ 423658 h 997063"/>
                <a:gd name="connsiteX205" fmla="*/ 106724 w 1005884"/>
                <a:gd name="connsiteY205" fmla="*/ 417943 h 997063"/>
                <a:gd name="connsiteX206" fmla="*/ 135299 w 1005884"/>
                <a:gd name="connsiteY206" fmla="*/ 414133 h 997063"/>
                <a:gd name="connsiteX0" fmla="*/ 135299 w 1005884"/>
                <a:gd name="connsiteY0" fmla="*/ 414133 h 997063"/>
                <a:gd name="connsiteX1" fmla="*/ 137204 w 1005884"/>
                <a:gd name="connsiteY1" fmla="*/ 402703 h 997063"/>
                <a:gd name="connsiteX2" fmla="*/ 141014 w 1005884"/>
                <a:gd name="connsiteY2" fmla="*/ 381748 h 997063"/>
                <a:gd name="connsiteX3" fmla="*/ 142919 w 1005884"/>
                <a:gd name="connsiteY3" fmla="*/ 360793 h 997063"/>
                <a:gd name="connsiteX4" fmla="*/ 146729 w 1005884"/>
                <a:gd name="connsiteY4" fmla="*/ 349363 h 997063"/>
                <a:gd name="connsiteX5" fmla="*/ 148634 w 1005884"/>
                <a:gd name="connsiteY5" fmla="*/ 334123 h 997063"/>
                <a:gd name="connsiteX6" fmla="*/ 150539 w 1005884"/>
                <a:gd name="connsiteY6" fmla="*/ 320788 h 997063"/>
                <a:gd name="connsiteX7" fmla="*/ 152444 w 1005884"/>
                <a:gd name="connsiteY7" fmla="*/ 288403 h 997063"/>
                <a:gd name="connsiteX8" fmla="*/ 154349 w 1005884"/>
                <a:gd name="connsiteY8" fmla="*/ 206488 h 997063"/>
                <a:gd name="connsiteX9" fmla="*/ 165779 w 1005884"/>
                <a:gd name="connsiteY9" fmla="*/ 196963 h 997063"/>
                <a:gd name="connsiteX10" fmla="*/ 171494 w 1005884"/>
                <a:gd name="connsiteY10" fmla="*/ 191248 h 997063"/>
                <a:gd name="connsiteX11" fmla="*/ 196259 w 1005884"/>
                <a:gd name="connsiteY11" fmla="*/ 181723 h 997063"/>
                <a:gd name="connsiteX12" fmla="*/ 201974 w 1005884"/>
                <a:gd name="connsiteY12" fmla="*/ 177913 h 997063"/>
                <a:gd name="connsiteX13" fmla="*/ 217214 w 1005884"/>
                <a:gd name="connsiteY13" fmla="*/ 174103 h 997063"/>
                <a:gd name="connsiteX14" fmla="*/ 228644 w 1005884"/>
                <a:gd name="connsiteY14" fmla="*/ 166483 h 997063"/>
                <a:gd name="connsiteX15" fmla="*/ 238169 w 1005884"/>
                <a:gd name="connsiteY15" fmla="*/ 156958 h 997063"/>
                <a:gd name="connsiteX16" fmla="*/ 247694 w 1005884"/>
                <a:gd name="connsiteY16" fmla="*/ 147433 h 997063"/>
                <a:gd name="connsiteX17" fmla="*/ 251504 w 1005884"/>
                <a:gd name="connsiteY17" fmla="*/ 141718 h 997063"/>
                <a:gd name="connsiteX18" fmla="*/ 268649 w 1005884"/>
                <a:gd name="connsiteY18" fmla="*/ 126478 h 997063"/>
                <a:gd name="connsiteX19" fmla="*/ 272459 w 1005884"/>
                <a:gd name="connsiteY19" fmla="*/ 120763 h 997063"/>
                <a:gd name="connsiteX20" fmla="*/ 278174 w 1005884"/>
                <a:gd name="connsiteY20" fmla="*/ 118858 h 997063"/>
                <a:gd name="connsiteX21" fmla="*/ 283889 w 1005884"/>
                <a:gd name="connsiteY21" fmla="*/ 115048 h 997063"/>
                <a:gd name="connsiteX22" fmla="*/ 293414 w 1005884"/>
                <a:gd name="connsiteY22" fmla="*/ 107428 h 997063"/>
                <a:gd name="connsiteX23" fmla="*/ 304844 w 1005884"/>
                <a:gd name="connsiteY23" fmla="*/ 99808 h 997063"/>
                <a:gd name="connsiteX24" fmla="*/ 314369 w 1005884"/>
                <a:gd name="connsiteY24" fmla="*/ 97903 h 997063"/>
                <a:gd name="connsiteX25" fmla="*/ 327704 w 1005884"/>
                <a:gd name="connsiteY25" fmla="*/ 94093 h 997063"/>
                <a:gd name="connsiteX26" fmla="*/ 381044 w 1005884"/>
                <a:gd name="connsiteY26" fmla="*/ 92188 h 997063"/>
                <a:gd name="connsiteX27" fmla="*/ 388664 w 1005884"/>
                <a:gd name="connsiteY27" fmla="*/ 80758 h 997063"/>
                <a:gd name="connsiteX28" fmla="*/ 392474 w 1005884"/>
                <a:gd name="connsiteY28" fmla="*/ 69328 h 997063"/>
                <a:gd name="connsiteX29" fmla="*/ 394379 w 1005884"/>
                <a:gd name="connsiteY29" fmla="*/ 63613 h 997063"/>
                <a:gd name="connsiteX30" fmla="*/ 401999 w 1005884"/>
                <a:gd name="connsiteY30" fmla="*/ 44563 h 997063"/>
                <a:gd name="connsiteX31" fmla="*/ 407714 w 1005884"/>
                <a:gd name="connsiteY31" fmla="*/ 40753 h 997063"/>
                <a:gd name="connsiteX32" fmla="*/ 426764 w 1005884"/>
                <a:gd name="connsiteY32" fmla="*/ 23608 h 997063"/>
                <a:gd name="connsiteX33" fmla="*/ 436289 w 1005884"/>
                <a:gd name="connsiteY33" fmla="*/ 15988 h 997063"/>
                <a:gd name="connsiteX34" fmla="*/ 442004 w 1005884"/>
                <a:gd name="connsiteY34" fmla="*/ 12178 h 997063"/>
                <a:gd name="connsiteX35" fmla="*/ 474389 w 1005884"/>
                <a:gd name="connsiteY35" fmla="*/ 2653 h 997063"/>
                <a:gd name="connsiteX36" fmla="*/ 588689 w 1005884"/>
                <a:gd name="connsiteY36" fmla="*/ 2653 h 997063"/>
                <a:gd name="connsiteX37" fmla="*/ 632504 w 1005884"/>
                <a:gd name="connsiteY37" fmla="*/ 33133 h 997063"/>
                <a:gd name="connsiteX38" fmla="*/ 664889 w 1005884"/>
                <a:gd name="connsiteY38" fmla="*/ 63613 h 997063"/>
                <a:gd name="connsiteX39" fmla="*/ 704894 w 1005884"/>
                <a:gd name="connsiteY39" fmla="*/ 97903 h 997063"/>
                <a:gd name="connsiteX40" fmla="*/ 750614 w 1005884"/>
                <a:gd name="connsiteY40" fmla="*/ 105523 h 997063"/>
                <a:gd name="connsiteX41" fmla="*/ 849674 w 1005884"/>
                <a:gd name="connsiteY41" fmla="*/ 101713 h 997063"/>
                <a:gd name="connsiteX42" fmla="*/ 863009 w 1005884"/>
                <a:gd name="connsiteY42" fmla="*/ 103618 h 997063"/>
                <a:gd name="connsiteX43" fmla="*/ 874439 w 1005884"/>
                <a:gd name="connsiteY43" fmla="*/ 107428 h 997063"/>
                <a:gd name="connsiteX44" fmla="*/ 882059 w 1005884"/>
                <a:gd name="connsiteY44" fmla="*/ 109333 h 997063"/>
                <a:gd name="connsiteX45" fmla="*/ 908729 w 1005884"/>
                <a:gd name="connsiteY45" fmla="*/ 126478 h 997063"/>
                <a:gd name="connsiteX46" fmla="*/ 916349 w 1005884"/>
                <a:gd name="connsiteY46" fmla="*/ 136003 h 997063"/>
                <a:gd name="connsiteX47" fmla="*/ 931589 w 1005884"/>
                <a:gd name="connsiteY47" fmla="*/ 149338 h 997063"/>
                <a:gd name="connsiteX48" fmla="*/ 944924 w 1005884"/>
                <a:gd name="connsiteY48" fmla="*/ 170293 h 997063"/>
                <a:gd name="connsiteX49" fmla="*/ 946829 w 1005884"/>
                <a:gd name="connsiteY49" fmla="*/ 177913 h 997063"/>
                <a:gd name="connsiteX50" fmla="*/ 950639 w 1005884"/>
                <a:gd name="connsiteY50" fmla="*/ 185533 h 997063"/>
                <a:gd name="connsiteX51" fmla="*/ 954449 w 1005884"/>
                <a:gd name="connsiteY51" fmla="*/ 200773 h 997063"/>
                <a:gd name="connsiteX52" fmla="*/ 958259 w 1005884"/>
                <a:gd name="connsiteY52" fmla="*/ 208393 h 997063"/>
                <a:gd name="connsiteX53" fmla="*/ 962069 w 1005884"/>
                <a:gd name="connsiteY53" fmla="*/ 214108 h 997063"/>
                <a:gd name="connsiteX54" fmla="*/ 971594 w 1005884"/>
                <a:gd name="connsiteY54" fmla="*/ 231253 h 997063"/>
                <a:gd name="connsiteX55" fmla="*/ 977309 w 1005884"/>
                <a:gd name="connsiteY55" fmla="*/ 244588 h 997063"/>
                <a:gd name="connsiteX56" fmla="*/ 981119 w 1005884"/>
                <a:gd name="connsiteY56" fmla="*/ 256018 h 997063"/>
                <a:gd name="connsiteX57" fmla="*/ 986834 w 1005884"/>
                <a:gd name="connsiteY57" fmla="*/ 267448 h 997063"/>
                <a:gd name="connsiteX58" fmla="*/ 990644 w 1005884"/>
                <a:gd name="connsiteY58" fmla="*/ 273163 h 997063"/>
                <a:gd name="connsiteX59" fmla="*/ 992549 w 1005884"/>
                <a:gd name="connsiteY59" fmla="*/ 280783 h 997063"/>
                <a:gd name="connsiteX60" fmla="*/ 996359 w 1005884"/>
                <a:gd name="connsiteY60" fmla="*/ 290308 h 997063"/>
                <a:gd name="connsiteX61" fmla="*/ 998264 w 1005884"/>
                <a:gd name="connsiteY61" fmla="*/ 301738 h 997063"/>
                <a:gd name="connsiteX62" fmla="*/ 1002074 w 1005884"/>
                <a:gd name="connsiteY62" fmla="*/ 313168 h 997063"/>
                <a:gd name="connsiteX63" fmla="*/ 1005884 w 1005884"/>
                <a:gd name="connsiteY63" fmla="*/ 328408 h 997063"/>
                <a:gd name="connsiteX64" fmla="*/ 1002074 w 1005884"/>
                <a:gd name="connsiteY64" fmla="*/ 372223 h 997063"/>
                <a:gd name="connsiteX65" fmla="*/ 996359 w 1005884"/>
                <a:gd name="connsiteY65" fmla="*/ 385558 h 997063"/>
                <a:gd name="connsiteX66" fmla="*/ 994454 w 1005884"/>
                <a:gd name="connsiteY66" fmla="*/ 391273 h 997063"/>
                <a:gd name="connsiteX67" fmla="*/ 988739 w 1005884"/>
                <a:gd name="connsiteY67" fmla="*/ 395083 h 997063"/>
                <a:gd name="connsiteX68" fmla="*/ 984929 w 1005884"/>
                <a:gd name="connsiteY68" fmla="*/ 408418 h 997063"/>
                <a:gd name="connsiteX69" fmla="*/ 983024 w 1005884"/>
                <a:gd name="connsiteY69" fmla="*/ 436993 h 997063"/>
                <a:gd name="connsiteX70" fmla="*/ 981119 w 1005884"/>
                <a:gd name="connsiteY70" fmla="*/ 456043 h 997063"/>
                <a:gd name="connsiteX71" fmla="*/ 979214 w 1005884"/>
                <a:gd name="connsiteY71" fmla="*/ 497953 h 997063"/>
                <a:gd name="connsiteX72" fmla="*/ 977309 w 1005884"/>
                <a:gd name="connsiteY72" fmla="*/ 513193 h 997063"/>
                <a:gd name="connsiteX73" fmla="*/ 975404 w 1005884"/>
                <a:gd name="connsiteY73" fmla="*/ 536053 h 997063"/>
                <a:gd name="connsiteX74" fmla="*/ 977309 w 1005884"/>
                <a:gd name="connsiteY74" fmla="*/ 577963 h 997063"/>
                <a:gd name="connsiteX75" fmla="*/ 979214 w 1005884"/>
                <a:gd name="connsiteY75" fmla="*/ 587488 h 997063"/>
                <a:gd name="connsiteX76" fmla="*/ 977309 w 1005884"/>
                <a:gd name="connsiteY76" fmla="*/ 635113 h 997063"/>
                <a:gd name="connsiteX77" fmla="*/ 969689 w 1005884"/>
                <a:gd name="connsiteY77" fmla="*/ 646543 h 997063"/>
                <a:gd name="connsiteX78" fmla="*/ 965879 w 1005884"/>
                <a:gd name="connsiteY78" fmla="*/ 652258 h 997063"/>
                <a:gd name="connsiteX79" fmla="*/ 962069 w 1005884"/>
                <a:gd name="connsiteY79" fmla="*/ 657973 h 997063"/>
                <a:gd name="connsiteX80" fmla="*/ 950639 w 1005884"/>
                <a:gd name="connsiteY80" fmla="*/ 669403 h 997063"/>
                <a:gd name="connsiteX81" fmla="*/ 944924 w 1005884"/>
                <a:gd name="connsiteY81" fmla="*/ 675118 h 997063"/>
                <a:gd name="connsiteX82" fmla="*/ 933494 w 1005884"/>
                <a:gd name="connsiteY82" fmla="*/ 680833 h 997063"/>
                <a:gd name="connsiteX83" fmla="*/ 922064 w 1005884"/>
                <a:gd name="connsiteY83" fmla="*/ 688453 h 997063"/>
                <a:gd name="connsiteX84" fmla="*/ 916349 w 1005884"/>
                <a:gd name="connsiteY84" fmla="*/ 690358 h 997063"/>
                <a:gd name="connsiteX85" fmla="*/ 904919 w 1005884"/>
                <a:gd name="connsiteY85" fmla="*/ 697978 h 997063"/>
                <a:gd name="connsiteX86" fmla="*/ 895394 w 1005884"/>
                <a:gd name="connsiteY86" fmla="*/ 709408 h 997063"/>
                <a:gd name="connsiteX87" fmla="*/ 882059 w 1005884"/>
                <a:gd name="connsiteY87" fmla="*/ 726553 h 997063"/>
                <a:gd name="connsiteX88" fmla="*/ 876344 w 1005884"/>
                <a:gd name="connsiteY88" fmla="*/ 737983 h 997063"/>
                <a:gd name="connsiteX89" fmla="*/ 870629 w 1005884"/>
                <a:gd name="connsiteY89" fmla="*/ 743698 h 997063"/>
                <a:gd name="connsiteX90" fmla="*/ 864914 w 1005884"/>
                <a:gd name="connsiteY90" fmla="*/ 757033 h 997063"/>
                <a:gd name="connsiteX91" fmla="*/ 857294 w 1005884"/>
                <a:gd name="connsiteY91" fmla="*/ 770368 h 997063"/>
                <a:gd name="connsiteX92" fmla="*/ 853484 w 1005884"/>
                <a:gd name="connsiteY92" fmla="*/ 781798 h 997063"/>
                <a:gd name="connsiteX93" fmla="*/ 851579 w 1005884"/>
                <a:gd name="connsiteY93" fmla="*/ 787513 h 997063"/>
                <a:gd name="connsiteX94" fmla="*/ 849674 w 1005884"/>
                <a:gd name="connsiteY94" fmla="*/ 797038 h 997063"/>
                <a:gd name="connsiteX95" fmla="*/ 845864 w 1005884"/>
                <a:gd name="connsiteY95" fmla="*/ 804658 h 997063"/>
                <a:gd name="connsiteX96" fmla="*/ 843959 w 1005884"/>
                <a:gd name="connsiteY96" fmla="*/ 810373 h 997063"/>
                <a:gd name="connsiteX97" fmla="*/ 838244 w 1005884"/>
                <a:gd name="connsiteY97" fmla="*/ 829423 h 997063"/>
                <a:gd name="connsiteX98" fmla="*/ 832529 w 1005884"/>
                <a:gd name="connsiteY98" fmla="*/ 840853 h 997063"/>
                <a:gd name="connsiteX99" fmla="*/ 826814 w 1005884"/>
                <a:gd name="connsiteY99" fmla="*/ 859903 h 997063"/>
                <a:gd name="connsiteX100" fmla="*/ 819194 w 1005884"/>
                <a:gd name="connsiteY100" fmla="*/ 871333 h 997063"/>
                <a:gd name="connsiteX101" fmla="*/ 809669 w 1005884"/>
                <a:gd name="connsiteY101" fmla="*/ 886573 h 997063"/>
                <a:gd name="connsiteX102" fmla="*/ 807764 w 1005884"/>
                <a:gd name="connsiteY102" fmla="*/ 892288 h 997063"/>
                <a:gd name="connsiteX103" fmla="*/ 792524 w 1005884"/>
                <a:gd name="connsiteY103" fmla="*/ 909433 h 997063"/>
                <a:gd name="connsiteX104" fmla="*/ 781094 w 1005884"/>
                <a:gd name="connsiteY104" fmla="*/ 917053 h 997063"/>
                <a:gd name="connsiteX105" fmla="*/ 775379 w 1005884"/>
                <a:gd name="connsiteY105" fmla="*/ 920863 h 997063"/>
                <a:gd name="connsiteX106" fmla="*/ 763949 w 1005884"/>
                <a:gd name="connsiteY106" fmla="*/ 930388 h 997063"/>
                <a:gd name="connsiteX107" fmla="*/ 750614 w 1005884"/>
                <a:gd name="connsiteY107" fmla="*/ 936103 h 997063"/>
                <a:gd name="connsiteX108" fmla="*/ 727754 w 1005884"/>
                <a:gd name="connsiteY108" fmla="*/ 947533 h 997063"/>
                <a:gd name="connsiteX109" fmla="*/ 722039 w 1005884"/>
                <a:gd name="connsiteY109" fmla="*/ 949438 h 997063"/>
                <a:gd name="connsiteX110" fmla="*/ 693464 w 1005884"/>
                <a:gd name="connsiteY110" fmla="*/ 947533 h 997063"/>
                <a:gd name="connsiteX111" fmla="*/ 674414 w 1005884"/>
                <a:gd name="connsiteY111" fmla="*/ 941818 h 997063"/>
                <a:gd name="connsiteX112" fmla="*/ 664889 w 1005884"/>
                <a:gd name="connsiteY112" fmla="*/ 939913 h 997063"/>
                <a:gd name="connsiteX113" fmla="*/ 657269 w 1005884"/>
                <a:gd name="connsiteY113" fmla="*/ 936103 h 997063"/>
                <a:gd name="connsiteX114" fmla="*/ 651554 w 1005884"/>
                <a:gd name="connsiteY114" fmla="*/ 934198 h 997063"/>
                <a:gd name="connsiteX115" fmla="*/ 645839 w 1005884"/>
                <a:gd name="connsiteY115" fmla="*/ 930388 h 997063"/>
                <a:gd name="connsiteX116" fmla="*/ 638219 w 1005884"/>
                <a:gd name="connsiteY116" fmla="*/ 926578 h 997063"/>
                <a:gd name="connsiteX117" fmla="*/ 621074 w 1005884"/>
                <a:gd name="connsiteY117" fmla="*/ 917053 h 997063"/>
                <a:gd name="connsiteX118" fmla="*/ 615359 w 1005884"/>
                <a:gd name="connsiteY118" fmla="*/ 911338 h 997063"/>
                <a:gd name="connsiteX119" fmla="*/ 607739 w 1005884"/>
                <a:gd name="connsiteY119" fmla="*/ 909433 h 997063"/>
                <a:gd name="connsiteX120" fmla="*/ 602024 w 1005884"/>
                <a:gd name="connsiteY120" fmla="*/ 907528 h 997063"/>
                <a:gd name="connsiteX121" fmla="*/ 581069 w 1005884"/>
                <a:gd name="connsiteY121" fmla="*/ 896098 h 997063"/>
                <a:gd name="connsiteX122" fmla="*/ 571544 w 1005884"/>
                <a:gd name="connsiteY122" fmla="*/ 894193 h 997063"/>
                <a:gd name="connsiteX123" fmla="*/ 556304 w 1005884"/>
                <a:gd name="connsiteY123" fmla="*/ 890383 h 997063"/>
                <a:gd name="connsiteX124" fmla="*/ 512489 w 1005884"/>
                <a:gd name="connsiteY124" fmla="*/ 892288 h 997063"/>
                <a:gd name="connsiteX125" fmla="*/ 506774 w 1005884"/>
                <a:gd name="connsiteY125" fmla="*/ 894193 h 997063"/>
                <a:gd name="connsiteX126" fmla="*/ 495344 w 1005884"/>
                <a:gd name="connsiteY126" fmla="*/ 901813 h 997063"/>
                <a:gd name="connsiteX127" fmla="*/ 491534 w 1005884"/>
                <a:gd name="connsiteY127" fmla="*/ 907528 h 997063"/>
                <a:gd name="connsiteX128" fmla="*/ 485819 w 1005884"/>
                <a:gd name="connsiteY128" fmla="*/ 911338 h 997063"/>
                <a:gd name="connsiteX129" fmla="*/ 472484 w 1005884"/>
                <a:gd name="connsiteY129" fmla="*/ 926578 h 997063"/>
                <a:gd name="connsiteX130" fmla="*/ 468674 w 1005884"/>
                <a:gd name="connsiteY130" fmla="*/ 932293 h 997063"/>
                <a:gd name="connsiteX131" fmla="*/ 462959 w 1005884"/>
                <a:gd name="connsiteY131" fmla="*/ 936103 h 997063"/>
                <a:gd name="connsiteX132" fmla="*/ 451529 w 1005884"/>
                <a:gd name="connsiteY132" fmla="*/ 939913 h 997063"/>
                <a:gd name="connsiteX133" fmla="*/ 434384 w 1005884"/>
                <a:gd name="connsiteY133" fmla="*/ 943723 h 997063"/>
                <a:gd name="connsiteX134" fmla="*/ 428669 w 1005884"/>
                <a:gd name="connsiteY134" fmla="*/ 945628 h 997063"/>
                <a:gd name="connsiteX135" fmla="*/ 421049 w 1005884"/>
                <a:gd name="connsiteY135" fmla="*/ 947533 h 997063"/>
                <a:gd name="connsiteX136" fmla="*/ 407714 w 1005884"/>
                <a:gd name="connsiteY136" fmla="*/ 951343 h 997063"/>
                <a:gd name="connsiteX137" fmla="*/ 396284 w 1005884"/>
                <a:gd name="connsiteY137" fmla="*/ 953248 h 997063"/>
                <a:gd name="connsiteX138" fmla="*/ 382949 w 1005884"/>
                <a:gd name="connsiteY138" fmla="*/ 957058 h 997063"/>
                <a:gd name="connsiteX139" fmla="*/ 375329 w 1005884"/>
                <a:gd name="connsiteY139" fmla="*/ 958963 h 997063"/>
                <a:gd name="connsiteX140" fmla="*/ 367709 w 1005884"/>
                <a:gd name="connsiteY140" fmla="*/ 962773 h 997063"/>
                <a:gd name="connsiteX141" fmla="*/ 361994 w 1005884"/>
                <a:gd name="connsiteY141" fmla="*/ 964678 h 997063"/>
                <a:gd name="connsiteX142" fmla="*/ 348659 w 1005884"/>
                <a:gd name="connsiteY142" fmla="*/ 972298 h 997063"/>
                <a:gd name="connsiteX143" fmla="*/ 331514 w 1005884"/>
                <a:gd name="connsiteY143" fmla="*/ 983728 h 997063"/>
                <a:gd name="connsiteX144" fmla="*/ 325799 w 1005884"/>
                <a:gd name="connsiteY144" fmla="*/ 987538 h 997063"/>
                <a:gd name="connsiteX145" fmla="*/ 314369 w 1005884"/>
                <a:gd name="connsiteY145" fmla="*/ 991348 h 997063"/>
                <a:gd name="connsiteX146" fmla="*/ 302939 w 1005884"/>
                <a:gd name="connsiteY146" fmla="*/ 993253 h 997063"/>
                <a:gd name="connsiteX147" fmla="*/ 262934 w 1005884"/>
                <a:gd name="connsiteY147" fmla="*/ 997063 h 997063"/>
                <a:gd name="connsiteX148" fmla="*/ 232454 w 1005884"/>
                <a:gd name="connsiteY148" fmla="*/ 995158 h 997063"/>
                <a:gd name="connsiteX149" fmla="*/ 226739 w 1005884"/>
                <a:gd name="connsiteY149" fmla="*/ 993253 h 997063"/>
                <a:gd name="connsiteX150" fmla="*/ 221024 w 1005884"/>
                <a:gd name="connsiteY150" fmla="*/ 981823 h 997063"/>
                <a:gd name="connsiteX151" fmla="*/ 217214 w 1005884"/>
                <a:gd name="connsiteY151" fmla="*/ 976108 h 997063"/>
                <a:gd name="connsiteX152" fmla="*/ 213404 w 1005884"/>
                <a:gd name="connsiteY152" fmla="*/ 964678 h 997063"/>
                <a:gd name="connsiteX153" fmla="*/ 205784 w 1005884"/>
                <a:gd name="connsiteY153" fmla="*/ 947533 h 997063"/>
                <a:gd name="connsiteX154" fmla="*/ 200069 w 1005884"/>
                <a:gd name="connsiteY154" fmla="*/ 928483 h 997063"/>
                <a:gd name="connsiteX155" fmla="*/ 196259 w 1005884"/>
                <a:gd name="connsiteY155" fmla="*/ 922768 h 997063"/>
                <a:gd name="connsiteX156" fmla="*/ 184829 w 1005884"/>
                <a:gd name="connsiteY156" fmla="*/ 915148 h 997063"/>
                <a:gd name="connsiteX157" fmla="*/ 181019 w 1005884"/>
                <a:gd name="connsiteY157" fmla="*/ 909433 h 997063"/>
                <a:gd name="connsiteX158" fmla="*/ 175304 w 1005884"/>
                <a:gd name="connsiteY158" fmla="*/ 905623 h 997063"/>
                <a:gd name="connsiteX159" fmla="*/ 161969 w 1005884"/>
                <a:gd name="connsiteY159" fmla="*/ 899908 h 997063"/>
                <a:gd name="connsiteX160" fmla="*/ 150539 w 1005884"/>
                <a:gd name="connsiteY160" fmla="*/ 898003 h 997063"/>
                <a:gd name="connsiteX161" fmla="*/ 144824 w 1005884"/>
                <a:gd name="connsiteY161" fmla="*/ 896098 h 997063"/>
                <a:gd name="connsiteX162" fmla="*/ 137204 w 1005884"/>
                <a:gd name="connsiteY162" fmla="*/ 894193 h 997063"/>
                <a:gd name="connsiteX163" fmla="*/ 123869 w 1005884"/>
                <a:gd name="connsiteY163" fmla="*/ 888478 h 997063"/>
                <a:gd name="connsiteX164" fmla="*/ 118154 w 1005884"/>
                <a:gd name="connsiteY164" fmla="*/ 884668 h 997063"/>
                <a:gd name="connsiteX165" fmla="*/ 106724 w 1005884"/>
                <a:gd name="connsiteY165" fmla="*/ 878953 h 997063"/>
                <a:gd name="connsiteX166" fmla="*/ 101009 w 1005884"/>
                <a:gd name="connsiteY166" fmla="*/ 873238 h 997063"/>
                <a:gd name="connsiteX167" fmla="*/ 89579 w 1005884"/>
                <a:gd name="connsiteY167" fmla="*/ 865618 h 997063"/>
                <a:gd name="connsiteX168" fmla="*/ 87674 w 1005884"/>
                <a:gd name="connsiteY168" fmla="*/ 859903 h 997063"/>
                <a:gd name="connsiteX169" fmla="*/ 83864 w 1005884"/>
                <a:gd name="connsiteY169" fmla="*/ 854188 h 997063"/>
                <a:gd name="connsiteX170" fmla="*/ 81959 w 1005884"/>
                <a:gd name="connsiteY170" fmla="*/ 842758 h 997063"/>
                <a:gd name="connsiteX171" fmla="*/ 80054 w 1005884"/>
                <a:gd name="connsiteY171" fmla="*/ 837043 h 997063"/>
                <a:gd name="connsiteX172" fmla="*/ 78149 w 1005884"/>
                <a:gd name="connsiteY172" fmla="*/ 825613 h 997063"/>
                <a:gd name="connsiteX173" fmla="*/ 74339 w 1005884"/>
                <a:gd name="connsiteY173" fmla="*/ 781798 h 997063"/>
                <a:gd name="connsiteX174" fmla="*/ 72434 w 1005884"/>
                <a:gd name="connsiteY174" fmla="*/ 770368 h 997063"/>
                <a:gd name="connsiteX175" fmla="*/ 70529 w 1005884"/>
                <a:gd name="connsiteY175" fmla="*/ 749413 h 997063"/>
                <a:gd name="connsiteX176" fmla="*/ 68624 w 1005884"/>
                <a:gd name="connsiteY176" fmla="*/ 734173 h 997063"/>
                <a:gd name="connsiteX177" fmla="*/ 70529 w 1005884"/>
                <a:gd name="connsiteY177" fmla="*/ 694168 h 997063"/>
                <a:gd name="connsiteX178" fmla="*/ 72434 w 1005884"/>
                <a:gd name="connsiteY178" fmla="*/ 682738 h 997063"/>
                <a:gd name="connsiteX179" fmla="*/ 70529 w 1005884"/>
                <a:gd name="connsiteY179" fmla="*/ 623683 h 997063"/>
                <a:gd name="connsiteX180" fmla="*/ 66719 w 1005884"/>
                <a:gd name="connsiteY180" fmla="*/ 612253 h 997063"/>
                <a:gd name="connsiteX181" fmla="*/ 59099 w 1005884"/>
                <a:gd name="connsiteY181" fmla="*/ 602728 h 997063"/>
                <a:gd name="connsiteX182" fmla="*/ 51479 w 1005884"/>
                <a:gd name="connsiteY182" fmla="*/ 589393 h 997063"/>
                <a:gd name="connsiteX183" fmla="*/ 47669 w 1005884"/>
                <a:gd name="connsiteY183" fmla="*/ 583678 h 997063"/>
                <a:gd name="connsiteX184" fmla="*/ 41954 w 1005884"/>
                <a:gd name="connsiteY184" fmla="*/ 579868 h 997063"/>
                <a:gd name="connsiteX185" fmla="*/ 36239 w 1005884"/>
                <a:gd name="connsiteY185" fmla="*/ 572248 h 997063"/>
                <a:gd name="connsiteX186" fmla="*/ 24809 w 1005884"/>
                <a:gd name="connsiteY186" fmla="*/ 562723 h 997063"/>
                <a:gd name="connsiteX187" fmla="*/ 20999 w 1005884"/>
                <a:gd name="connsiteY187" fmla="*/ 557008 h 997063"/>
                <a:gd name="connsiteX188" fmla="*/ 9569 w 1005884"/>
                <a:gd name="connsiteY188" fmla="*/ 549388 h 997063"/>
                <a:gd name="connsiteX189" fmla="*/ 5759 w 1005884"/>
                <a:gd name="connsiteY189" fmla="*/ 543673 h 997063"/>
                <a:gd name="connsiteX190" fmla="*/ 44 w 1005884"/>
                <a:gd name="connsiteY190" fmla="*/ 539863 h 997063"/>
                <a:gd name="connsiteX191" fmla="*/ 3854 w 1005884"/>
                <a:gd name="connsiteY191" fmla="*/ 513193 h 997063"/>
                <a:gd name="connsiteX192" fmla="*/ 11474 w 1005884"/>
                <a:gd name="connsiteY192" fmla="*/ 501763 h 997063"/>
                <a:gd name="connsiteX193" fmla="*/ 17189 w 1005884"/>
                <a:gd name="connsiteY193" fmla="*/ 494143 h 997063"/>
                <a:gd name="connsiteX194" fmla="*/ 28619 w 1005884"/>
                <a:gd name="connsiteY194" fmla="*/ 482713 h 997063"/>
                <a:gd name="connsiteX195" fmla="*/ 43859 w 1005884"/>
                <a:gd name="connsiteY195" fmla="*/ 465568 h 997063"/>
                <a:gd name="connsiteX196" fmla="*/ 49574 w 1005884"/>
                <a:gd name="connsiteY196" fmla="*/ 459853 h 997063"/>
                <a:gd name="connsiteX197" fmla="*/ 55289 w 1005884"/>
                <a:gd name="connsiteY197" fmla="*/ 454138 h 997063"/>
                <a:gd name="connsiteX198" fmla="*/ 61004 w 1005884"/>
                <a:gd name="connsiteY198" fmla="*/ 450328 h 997063"/>
                <a:gd name="connsiteX199" fmla="*/ 68624 w 1005884"/>
                <a:gd name="connsiteY199" fmla="*/ 446518 h 997063"/>
                <a:gd name="connsiteX200" fmla="*/ 74339 w 1005884"/>
                <a:gd name="connsiteY200" fmla="*/ 440803 h 997063"/>
                <a:gd name="connsiteX201" fmla="*/ 80054 w 1005884"/>
                <a:gd name="connsiteY201" fmla="*/ 438898 h 997063"/>
                <a:gd name="connsiteX202" fmla="*/ 91484 w 1005884"/>
                <a:gd name="connsiteY202" fmla="*/ 431278 h 997063"/>
                <a:gd name="connsiteX203" fmla="*/ 101009 w 1005884"/>
                <a:gd name="connsiteY203" fmla="*/ 423658 h 997063"/>
                <a:gd name="connsiteX204" fmla="*/ 106724 w 1005884"/>
                <a:gd name="connsiteY204" fmla="*/ 417943 h 997063"/>
                <a:gd name="connsiteX205" fmla="*/ 135299 w 1005884"/>
                <a:gd name="connsiteY205" fmla="*/ 414133 h 997063"/>
                <a:gd name="connsiteX0" fmla="*/ 135299 w 1005884"/>
                <a:gd name="connsiteY0" fmla="*/ 414133 h 997063"/>
                <a:gd name="connsiteX1" fmla="*/ 137204 w 1005884"/>
                <a:gd name="connsiteY1" fmla="*/ 402703 h 997063"/>
                <a:gd name="connsiteX2" fmla="*/ 141014 w 1005884"/>
                <a:gd name="connsiteY2" fmla="*/ 381748 h 997063"/>
                <a:gd name="connsiteX3" fmla="*/ 142919 w 1005884"/>
                <a:gd name="connsiteY3" fmla="*/ 360793 h 997063"/>
                <a:gd name="connsiteX4" fmla="*/ 146729 w 1005884"/>
                <a:gd name="connsiteY4" fmla="*/ 349363 h 997063"/>
                <a:gd name="connsiteX5" fmla="*/ 148634 w 1005884"/>
                <a:gd name="connsiteY5" fmla="*/ 334123 h 997063"/>
                <a:gd name="connsiteX6" fmla="*/ 150539 w 1005884"/>
                <a:gd name="connsiteY6" fmla="*/ 320788 h 997063"/>
                <a:gd name="connsiteX7" fmla="*/ 152444 w 1005884"/>
                <a:gd name="connsiteY7" fmla="*/ 288403 h 997063"/>
                <a:gd name="connsiteX8" fmla="*/ 154349 w 1005884"/>
                <a:gd name="connsiteY8" fmla="*/ 206488 h 997063"/>
                <a:gd name="connsiteX9" fmla="*/ 165779 w 1005884"/>
                <a:gd name="connsiteY9" fmla="*/ 196963 h 997063"/>
                <a:gd name="connsiteX10" fmla="*/ 171494 w 1005884"/>
                <a:gd name="connsiteY10" fmla="*/ 191248 h 997063"/>
                <a:gd name="connsiteX11" fmla="*/ 196259 w 1005884"/>
                <a:gd name="connsiteY11" fmla="*/ 181723 h 997063"/>
                <a:gd name="connsiteX12" fmla="*/ 201974 w 1005884"/>
                <a:gd name="connsiteY12" fmla="*/ 177913 h 997063"/>
                <a:gd name="connsiteX13" fmla="*/ 217214 w 1005884"/>
                <a:gd name="connsiteY13" fmla="*/ 174103 h 997063"/>
                <a:gd name="connsiteX14" fmla="*/ 228644 w 1005884"/>
                <a:gd name="connsiteY14" fmla="*/ 166483 h 997063"/>
                <a:gd name="connsiteX15" fmla="*/ 238169 w 1005884"/>
                <a:gd name="connsiteY15" fmla="*/ 156958 h 997063"/>
                <a:gd name="connsiteX16" fmla="*/ 247694 w 1005884"/>
                <a:gd name="connsiteY16" fmla="*/ 147433 h 997063"/>
                <a:gd name="connsiteX17" fmla="*/ 251504 w 1005884"/>
                <a:gd name="connsiteY17" fmla="*/ 141718 h 997063"/>
                <a:gd name="connsiteX18" fmla="*/ 268649 w 1005884"/>
                <a:gd name="connsiteY18" fmla="*/ 126478 h 997063"/>
                <a:gd name="connsiteX19" fmla="*/ 272459 w 1005884"/>
                <a:gd name="connsiteY19" fmla="*/ 120763 h 997063"/>
                <a:gd name="connsiteX20" fmla="*/ 278174 w 1005884"/>
                <a:gd name="connsiteY20" fmla="*/ 118858 h 997063"/>
                <a:gd name="connsiteX21" fmla="*/ 283889 w 1005884"/>
                <a:gd name="connsiteY21" fmla="*/ 115048 h 997063"/>
                <a:gd name="connsiteX22" fmla="*/ 293414 w 1005884"/>
                <a:gd name="connsiteY22" fmla="*/ 107428 h 997063"/>
                <a:gd name="connsiteX23" fmla="*/ 304844 w 1005884"/>
                <a:gd name="connsiteY23" fmla="*/ 99808 h 997063"/>
                <a:gd name="connsiteX24" fmla="*/ 314369 w 1005884"/>
                <a:gd name="connsiteY24" fmla="*/ 97903 h 997063"/>
                <a:gd name="connsiteX25" fmla="*/ 327704 w 1005884"/>
                <a:gd name="connsiteY25" fmla="*/ 94093 h 997063"/>
                <a:gd name="connsiteX26" fmla="*/ 381044 w 1005884"/>
                <a:gd name="connsiteY26" fmla="*/ 92188 h 997063"/>
                <a:gd name="connsiteX27" fmla="*/ 388664 w 1005884"/>
                <a:gd name="connsiteY27" fmla="*/ 80758 h 997063"/>
                <a:gd name="connsiteX28" fmla="*/ 392474 w 1005884"/>
                <a:gd name="connsiteY28" fmla="*/ 69328 h 997063"/>
                <a:gd name="connsiteX29" fmla="*/ 394379 w 1005884"/>
                <a:gd name="connsiteY29" fmla="*/ 63613 h 997063"/>
                <a:gd name="connsiteX30" fmla="*/ 401999 w 1005884"/>
                <a:gd name="connsiteY30" fmla="*/ 44563 h 997063"/>
                <a:gd name="connsiteX31" fmla="*/ 407714 w 1005884"/>
                <a:gd name="connsiteY31" fmla="*/ 40753 h 997063"/>
                <a:gd name="connsiteX32" fmla="*/ 426764 w 1005884"/>
                <a:gd name="connsiteY32" fmla="*/ 23608 h 997063"/>
                <a:gd name="connsiteX33" fmla="*/ 436289 w 1005884"/>
                <a:gd name="connsiteY33" fmla="*/ 15988 h 997063"/>
                <a:gd name="connsiteX34" fmla="*/ 442004 w 1005884"/>
                <a:gd name="connsiteY34" fmla="*/ 12178 h 997063"/>
                <a:gd name="connsiteX35" fmla="*/ 474389 w 1005884"/>
                <a:gd name="connsiteY35" fmla="*/ 2653 h 997063"/>
                <a:gd name="connsiteX36" fmla="*/ 588689 w 1005884"/>
                <a:gd name="connsiteY36" fmla="*/ 2653 h 997063"/>
                <a:gd name="connsiteX37" fmla="*/ 632504 w 1005884"/>
                <a:gd name="connsiteY37" fmla="*/ 33133 h 997063"/>
                <a:gd name="connsiteX38" fmla="*/ 664889 w 1005884"/>
                <a:gd name="connsiteY38" fmla="*/ 63613 h 997063"/>
                <a:gd name="connsiteX39" fmla="*/ 704894 w 1005884"/>
                <a:gd name="connsiteY39" fmla="*/ 97903 h 997063"/>
                <a:gd name="connsiteX40" fmla="*/ 750614 w 1005884"/>
                <a:gd name="connsiteY40" fmla="*/ 105523 h 997063"/>
                <a:gd name="connsiteX41" fmla="*/ 849674 w 1005884"/>
                <a:gd name="connsiteY41" fmla="*/ 101713 h 997063"/>
                <a:gd name="connsiteX42" fmla="*/ 863009 w 1005884"/>
                <a:gd name="connsiteY42" fmla="*/ 103618 h 997063"/>
                <a:gd name="connsiteX43" fmla="*/ 874439 w 1005884"/>
                <a:gd name="connsiteY43" fmla="*/ 107428 h 997063"/>
                <a:gd name="connsiteX44" fmla="*/ 908729 w 1005884"/>
                <a:gd name="connsiteY44" fmla="*/ 126478 h 997063"/>
                <a:gd name="connsiteX45" fmla="*/ 916349 w 1005884"/>
                <a:gd name="connsiteY45" fmla="*/ 136003 h 997063"/>
                <a:gd name="connsiteX46" fmla="*/ 931589 w 1005884"/>
                <a:gd name="connsiteY46" fmla="*/ 149338 h 997063"/>
                <a:gd name="connsiteX47" fmla="*/ 944924 w 1005884"/>
                <a:gd name="connsiteY47" fmla="*/ 170293 h 997063"/>
                <a:gd name="connsiteX48" fmla="*/ 946829 w 1005884"/>
                <a:gd name="connsiteY48" fmla="*/ 177913 h 997063"/>
                <a:gd name="connsiteX49" fmla="*/ 950639 w 1005884"/>
                <a:gd name="connsiteY49" fmla="*/ 185533 h 997063"/>
                <a:gd name="connsiteX50" fmla="*/ 954449 w 1005884"/>
                <a:gd name="connsiteY50" fmla="*/ 200773 h 997063"/>
                <a:gd name="connsiteX51" fmla="*/ 958259 w 1005884"/>
                <a:gd name="connsiteY51" fmla="*/ 208393 h 997063"/>
                <a:gd name="connsiteX52" fmla="*/ 962069 w 1005884"/>
                <a:gd name="connsiteY52" fmla="*/ 214108 h 997063"/>
                <a:gd name="connsiteX53" fmla="*/ 971594 w 1005884"/>
                <a:gd name="connsiteY53" fmla="*/ 231253 h 997063"/>
                <a:gd name="connsiteX54" fmla="*/ 977309 w 1005884"/>
                <a:gd name="connsiteY54" fmla="*/ 244588 h 997063"/>
                <a:gd name="connsiteX55" fmla="*/ 981119 w 1005884"/>
                <a:gd name="connsiteY55" fmla="*/ 256018 h 997063"/>
                <a:gd name="connsiteX56" fmla="*/ 986834 w 1005884"/>
                <a:gd name="connsiteY56" fmla="*/ 267448 h 997063"/>
                <a:gd name="connsiteX57" fmla="*/ 990644 w 1005884"/>
                <a:gd name="connsiteY57" fmla="*/ 273163 h 997063"/>
                <a:gd name="connsiteX58" fmla="*/ 992549 w 1005884"/>
                <a:gd name="connsiteY58" fmla="*/ 280783 h 997063"/>
                <a:gd name="connsiteX59" fmla="*/ 996359 w 1005884"/>
                <a:gd name="connsiteY59" fmla="*/ 290308 h 997063"/>
                <a:gd name="connsiteX60" fmla="*/ 998264 w 1005884"/>
                <a:gd name="connsiteY60" fmla="*/ 301738 h 997063"/>
                <a:gd name="connsiteX61" fmla="*/ 1002074 w 1005884"/>
                <a:gd name="connsiteY61" fmla="*/ 313168 h 997063"/>
                <a:gd name="connsiteX62" fmla="*/ 1005884 w 1005884"/>
                <a:gd name="connsiteY62" fmla="*/ 328408 h 997063"/>
                <a:gd name="connsiteX63" fmla="*/ 1002074 w 1005884"/>
                <a:gd name="connsiteY63" fmla="*/ 372223 h 997063"/>
                <a:gd name="connsiteX64" fmla="*/ 996359 w 1005884"/>
                <a:gd name="connsiteY64" fmla="*/ 385558 h 997063"/>
                <a:gd name="connsiteX65" fmla="*/ 994454 w 1005884"/>
                <a:gd name="connsiteY65" fmla="*/ 391273 h 997063"/>
                <a:gd name="connsiteX66" fmla="*/ 988739 w 1005884"/>
                <a:gd name="connsiteY66" fmla="*/ 395083 h 997063"/>
                <a:gd name="connsiteX67" fmla="*/ 984929 w 1005884"/>
                <a:gd name="connsiteY67" fmla="*/ 408418 h 997063"/>
                <a:gd name="connsiteX68" fmla="*/ 983024 w 1005884"/>
                <a:gd name="connsiteY68" fmla="*/ 436993 h 997063"/>
                <a:gd name="connsiteX69" fmla="*/ 981119 w 1005884"/>
                <a:gd name="connsiteY69" fmla="*/ 456043 h 997063"/>
                <a:gd name="connsiteX70" fmla="*/ 979214 w 1005884"/>
                <a:gd name="connsiteY70" fmla="*/ 497953 h 997063"/>
                <a:gd name="connsiteX71" fmla="*/ 977309 w 1005884"/>
                <a:gd name="connsiteY71" fmla="*/ 513193 h 997063"/>
                <a:gd name="connsiteX72" fmla="*/ 975404 w 1005884"/>
                <a:gd name="connsiteY72" fmla="*/ 536053 h 997063"/>
                <a:gd name="connsiteX73" fmla="*/ 977309 w 1005884"/>
                <a:gd name="connsiteY73" fmla="*/ 577963 h 997063"/>
                <a:gd name="connsiteX74" fmla="*/ 979214 w 1005884"/>
                <a:gd name="connsiteY74" fmla="*/ 587488 h 997063"/>
                <a:gd name="connsiteX75" fmla="*/ 977309 w 1005884"/>
                <a:gd name="connsiteY75" fmla="*/ 635113 h 997063"/>
                <a:gd name="connsiteX76" fmla="*/ 969689 w 1005884"/>
                <a:gd name="connsiteY76" fmla="*/ 646543 h 997063"/>
                <a:gd name="connsiteX77" fmla="*/ 965879 w 1005884"/>
                <a:gd name="connsiteY77" fmla="*/ 652258 h 997063"/>
                <a:gd name="connsiteX78" fmla="*/ 962069 w 1005884"/>
                <a:gd name="connsiteY78" fmla="*/ 657973 h 997063"/>
                <a:gd name="connsiteX79" fmla="*/ 950639 w 1005884"/>
                <a:gd name="connsiteY79" fmla="*/ 669403 h 997063"/>
                <a:gd name="connsiteX80" fmla="*/ 944924 w 1005884"/>
                <a:gd name="connsiteY80" fmla="*/ 675118 h 997063"/>
                <a:gd name="connsiteX81" fmla="*/ 933494 w 1005884"/>
                <a:gd name="connsiteY81" fmla="*/ 680833 h 997063"/>
                <a:gd name="connsiteX82" fmla="*/ 922064 w 1005884"/>
                <a:gd name="connsiteY82" fmla="*/ 688453 h 997063"/>
                <a:gd name="connsiteX83" fmla="*/ 916349 w 1005884"/>
                <a:gd name="connsiteY83" fmla="*/ 690358 h 997063"/>
                <a:gd name="connsiteX84" fmla="*/ 904919 w 1005884"/>
                <a:gd name="connsiteY84" fmla="*/ 697978 h 997063"/>
                <a:gd name="connsiteX85" fmla="*/ 895394 w 1005884"/>
                <a:gd name="connsiteY85" fmla="*/ 709408 h 997063"/>
                <a:gd name="connsiteX86" fmla="*/ 882059 w 1005884"/>
                <a:gd name="connsiteY86" fmla="*/ 726553 h 997063"/>
                <a:gd name="connsiteX87" fmla="*/ 876344 w 1005884"/>
                <a:gd name="connsiteY87" fmla="*/ 737983 h 997063"/>
                <a:gd name="connsiteX88" fmla="*/ 870629 w 1005884"/>
                <a:gd name="connsiteY88" fmla="*/ 743698 h 997063"/>
                <a:gd name="connsiteX89" fmla="*/ 864914 w 1005884"/>
                <a:gd name="connsiteY89" fmla="*/ 757033 h 997063"/>
                <a:gd name="connsiteX90" fmla="*/ 857294 w 1005884"/>
                <a:gd name="connsiteY90" fmla="*/ 770368 h 997063"/>
                <a:gd name="connsiteX91" fmla="*/ 853484 w 1005884"/>
                <a:gd name="connsiteY91" fmla="*/ 781798 h 997063"/>
                <a:gd name="connsiteX92" fmla="*/ 851579 w 1005884"/>
                <a:gd name="connsiteY92" fmla="*/ 787513 h 997063"/>
                <a:gd name="connsiteX93" fmla="*/ 849674 w 1005884"/>
                <a:gd name="connsiteY93" fmla="*/ 797038 h 997063"/>
                <a:gd name="connsiteX94" fmla="*/ 845864 w 1005884"/>
                <a:gd name="connsiteY94" fmla="*/ 804658 h 997063"/>
                <a:gd name="connsiteX95" fmla="*/ 843959 w 1005884"/>
                <a:gd name="connsiteY95" fmla="*/ 810373 h 997063"/>
                <a:gd name="connsiteX96" fmla="*/ 838244 w 1005884"/>
                <a:gd name="connsiteY96" fmla="*/ 829423 h 997063"/>
                <a:gd name="connsiteX97" fmla="*/ 832529 w 1005884"/>
                <a:gd name="connsiteY97" fmla="*/ 840853 h 997063"/>
                <a:gd name="connsiteX98" fmla="*/ 826814 w 1005884"/>
                <a:gd name="connsiteY98" fmla="*/ 859903 h 997063"/>
                <a:gd name="connsiteX99" fmla="*/ 819194 w 1005884"/>
                <a:gd name="connsiteY99" fmla="*/ 871333 h 997063"/>
                <a:gd name="connsiteX100" fmla="*/ 809669 w 1005884"/>
                <a:gd name="connsiteY100" fmla="*/ 886573 h 997063"/>
                <a:gd name="connsiteX101" fmla="*/ 807764 w 1005884"/>
                <a:gd name="connsiteY101" fmla="*/ 892288 h 997063"/>
                <a:gd name="connsiteX102" fmla="*/ 792524 w 1005884"/>
                <a:gd name="connsiteY102" fmla="*/ 909433 h 997063"/>
                <a:gd name="connsiteX103" fmla="*/ 781094 w 1005884"/>
                <a:gd name="connsiteY103" fmla="*/ 917053 h 997063"/>
                <a:gd name="connsiteX104" fmla="*/ 775379 w 1005884"/>
                <a:gd name="connsiteY104" fmla="*/ 920863 h 997063"/>
                <a:gd name="connsiteX105" fmla="*/ 763949 w 1005884"/>
                <a:gd name="connsiteY105" fmla="*/ 930388 h 997063"/>
                <a:gd name="connsiteX106" fmla="*/ 750614 w 1005884"/>
                <a:gd name="connsiteY106" fmla="*/ 936103 h 997063"/>
                <a:gd name="connsiteX107" fmla="*/ 727754 w 1005884"/>
                <a:gd name="connsiteY107" fmla="*/ 947533 h 997063"/>
                <a:gd name="connsiteX108" fmla="*/ 722039 w 1005884"/>
                <a:gd name="connsiteY108" fmla="*/ 949438 h 997063"/>
                <a:gd name="connsiteX109" fmla="*/ 693464 w 1005884"/>
                <a:gd name="connsiteY109" fmla="*/ 947533 h 997063"/>
                <a:gd name="connsiteX110" fmla="*/ 674414 w 1005884"/>
                <a:gd name="connsiteY110" fmla="*/ 941818 h 997063"/>
                <a:gd name="connsiteX111" fmla="*/ 664889 w 1005884"/>
                <a:gd name="connsiteY111" fmla="*/ 939913 h 997063"/>
                <a:gd name="connsiteX112" fmla="*/ 657269 w 1005884"/>
                <a:gd name="connsiteY112" fmla="*/ 936103 h 997063"/>
                <a:gd name="connsiteX113" fmla="*/ 651554 w 1005884"/>
                <a:gd name="connsiteY113" fmla="*/ 934198 h 997063"/>
                <a:gd name="connsiteX114" fmla="*/ 645839 w 1005884"/>
                <a:gd name="connsiteY114" fmla="*/ 930388 h 997063"/>
                <a:gd name="connsiteX115" fmla="*/ 638219 w 1005884"/>
                <a:gd name="connsiteY115" fmla="*/ 926578 h 997063"/>
                <a:gd name="connsiteX116" fmla="*/ 621074 w 1005884"/>
                <a:gd name="connsiteY116" fmla="*/ 917053 h 997063"/>
                <a:gd name="connsiteX117" fmla="*/ 615359 w 1005884"/>
                <a:gd name="connsiteY117" fmla="*/ 911338 h 997063"/>
                <a:gd name="connsiteX118" fmla="*/ 607739 w 1005884"/>
                <a:gd name="connsiteY118" fmla="*/ 909433 h 997063"/>
                <a:gd name="connsiteX119" fmla="*/ 602024 w 1005884"/>
                <a:gd name="connsiteY119" fmla="*/ 907528 h 997063"/>
                <a:gd name="connsiteX120" fmla="*/ 581069 w 1005884"/>
                <a:gd name="connsiteY120" fmla="*/ 896098 h 997063"/>
                <a:gd name="connsiteX121" fmla="*/ 571544 w 1005884"/>
                <a:gd name="connsiteY121" fmla="*/ 894193 h 997063"/>
                <a:gd name="connsiteX122" fmla="*/ 556304 w 1005884"/>
                <a:gd name="connsiteY122" fmla="*/ 890383 h 997063"/>
                <a:gd name="connsiteX123" fmla="*/ 512489 w 1005884"/>
                <a:gd name="connsiteY123" fmla="*/ 892288 h 997063"/>
                <a:gd name="connsiteX124" fmla="*/ 506774 w 1005884"/>
                <a:gd name="connsiteY124" fmla="*/ 894193 h 997063"/>
                <a:gd name="connsiteX125" fmla="*/ 495344 w 1005884"/>
                <a:gd name="connsiteY125" fmla="*/ 901813 h 997063"/>
                <a:gd name="connsiteX126" fmla="*/ 491534 w 1005884"/>
                <a:gd name="connsiteY126" fmla="*/ 907528 h 997063"/>
                <a:gd name="connsiteX127" fmla="*/ 485819 w 1005884"/>
                <a:gd name="connsiteY127" fmla="*/ 911338 h 997063"/>
                <a:gd name="connsiteX128" fmla="*/ 472484 w 1005884"/>
                <a:gd name="connsiteY128" fmla="*/ 926578 h 997063"/>
                <a:gd name="connsiteX129" fmla="*/ 468674 w 1005884"/>
                <a:gd name="connsiteY129" fmla="*/ 932293 h 997063"/>
                <a:gd name="connsiteX130" fmla="*/ 462959 w 1005884"/>
                <a:gd name="connsiteY130" fmla="*/ 936103 h 997063"/>
                <a:gd name="connsiteX131" fmla="*/ 451529 w 1005884"/>
                <a:gd name="connsiteY131" fmla="*/ 939913 h 997063"/>
                <a:gd name="connsiteX132" fmla="*/ 434384 w 1005884"/>
                <a:gd name="connsiteY132" fmla="*/ 943723 h 997063"/>
                <a:gd name="connsiteX133" fmla="*/ 428669 w 1005884"/>
                <a:gd name="connsiteY133" fmla="*/ 945628 h 997063"/>
                <a:gd name="connsiteX134" fmla="*/ 421049 w 1005884"/>
                <a:gd name="connsiteY134" fmla="*/ 947533 h 997063"/>
                <a:gd name="connsiteX135" fmla="*/ 407714 w 1005884"/>
                <a:gd name="connsiteY135" fmla="*/ 951343 h 997063"/>
                <a:gd name="connsiteX136" fmla="*/ 396284 w 1005884"/>
                <a:gd name="connsiteY136" fmla="*/ 953248 h 997063"/>
                <a:gd name="connsiteX137" fmla="*/ 382949 w 1005884"/>
                <a:gd name="connsiteY137" fmla="*/ 957058 h 997063"/>
                <a:gd name="connsiteX138" fmla="*/ 375329 w 1005884"/>
                <a:gd name="connsiteY138" fmla="*/ 958963 h 997063"/>
                <a:gd name="connsiteX139" fmla="*/ 367709 w 1005884"/>
                <a:gd name="connsiteY139" fmla="*/ 962773 h 997063"/>
                <a:gd name="connsiteX140" fmla="*/ 361994 w 1005884"/>
                <a:gd name="connsiteY140" fmla="*/ 964678 h 997063"/>
                <a:gd name="connsiteX141" fmla="*/ 348659 w 1005884"/>
                <a:gd name="connsiteY141" fmla="*/ 972298 h 997063"/>
                <a:gd name="connsiteX142" fmla="*/ 331514 w 1005884"/>
                <a:gd name="connsiteY142" fmla="*/ 983728 h 997063"/>
                <a:gd name="connsiteX143" fmla="*/ 325799 w 1005884"/>
                <a:gd name="connsiteY143" fmla="*/ 987538 h 997063"/>
                <a:gd name="connsiteX144" fmla="*/ 314369 w 1005884"/>
                <a:gd name="connsiteY144" fmla="*/ 991348 h 997063"/>
                <a:gd name="connsiteX145" fmla="*/ 302939 w 1005884"/>
                <a:gd name="connsiteY145" fmla="*/ 993253 h 997063"/>
                <a:gd name="connsiteX146" fmla="*/ 262934 w 1005884"/>
                <a:gd name="connsiteY146" fmla="*/ 997063 h 997063"/>
                <a:gd name="connsiteX147" fmla="*/ 232454 w 1005884"/>
                <a:gd name="connsiteY147" fmla="*/ 995158 h 997063"/>
                <a:gd name="connsiteX148" fmla="*/ 226739 w 1005884"/>
                <a:gd name="connsiteY148" fmla="*/ 993253 h 997063"/>
                <a:gd name="connsiteX149" fmla="*/ 221024 w 1005884"/>
                <a:gd name="connsiteY149" fmla="*/ 981823 h 997063"/>
                <a:gd name="connsiteX150" fmla="*/ 217214 w 1005884"/>
                <a:gd name="connsiteY150" fmla="*/ 976108 h 997063"/>
                <a:gd name="connsiteX151" fmla="*/ 213404 w 1005884"/>
                <a:gd name="connsiteY151" fmla="*/ 964678 h 997063"/>
                <a:gd name="connsiteX152" fmla="*/ 205784 w 1005884"/>
                <a:gd name="connsiteY152" fmla="*/ 947533 h 997063"/>
                <a:gd name="connsiteX153" fmla="*/ 200069 w 1005884"/>
                <a:gd name="connsiteY153" fmla="*/ 928483 h 997063"/>
                <a:gd name="connsiteX154" fmla="*/ 196259 w 1005884"/>
                <a:gd name="connsiteY154" fmla="*/ 922768 h 997063"/>
                <a:gd name="connsiteX155" fmla="*/ 184829 w 1005884"/>
                <a:gd name="connsiteY155" fmla="*/ 915148 h 997063"/>
                <a:gd name="connsiteX156" fmla="*/ 181019 w 1005884"/>
                <a:gd name="connsiteY156" fmla="*/ 909433 h 997063"/>
                <a:gd name="connsiteX157" fmla="*/ 175304 w 1005884"/>
                <a:gd name="connsiteY157" fmla="*/ 905623 h 997063"/>
                <a:gd name="connsiteX158" fmla="*/ 161969 w 1005884"/>
                <a:gd name="connsiteY158" fmla="*/ 899908 h 997063"/>
                <a:gd name="connsiteX159" fmla="*/ 150539 w 1005884"/>
                <a:gd name="connsiteY159" fmla="*/ 898003 h 997063"/>
                <a:gd name="connsiteX160" fmla="*/ 144824 w 1005884"/>
                <a:gd name="connsiteY160" fmla="*/ 896098 h 997063"/>
                <a:gd name="connsiteX161" fmla="*/ 137204 w 1005884"/>
                <a:gd name="connsiteY161" fmla="*/ 894193 h 997063"/>
                <a:gd name="connsiteX162" fmla="*/ 123869 w 1005884"/>
                <a:gd name="connsiteY162" fmla="*/ 888478 h 997063"/>
                <a:gd name="connsiteX163" fmla="*/ 118154 w 1005884"/>
                <a:gd name="connsiteY163" fmla="*/ 884668 h 997063"/>
                <a:gd name="connsiteX164" fmla="*/ 106724 w 1005884"/>
                <a:gd name="connsiteY164" fmla="*/ 878953 h 997063"/>
                <a:gd name="connsiteX165" fmla="*/ 101009 w 1005884"/>
                <a:gd name="connsiteY165" fmla="*/ 873238 h 997063"/>
                <a:gd name="connsiteX166" fmla="*/ 89579 w 1005884"/>
                <a:gd name="connsiteY166" fmla="*/ 865618 h 997063"/>
                <a:gd name="connsiteX167" fmla="*/ 87674 w 1005884"/>
                <a:gd name="connsiteY167" fmla="*/ 859903 h 997063"/>
                <a:gd name="connsiteX168" fmla="*/ 83864 w 1005884"/>
                <a:gd name="connsiteY168" fmla="*/ 854188 h 997063"/>
                <a:gd name="connsiteX169" fmla="*/ 81959 w 1005884"/>
                <a:gd name="connsiteY169" fmla="*/ 842758 h 997063"/>
                <a:gd name="connsiteX170" fmla="*/ 80054 w 1005884"/>
                <a:gd name="connsiteY170" fmla="*/ 837043 h 997063"/>
                <a:gd name="connsiteX171" fmla="*/ 78149 w 1005884"/>
                <a:gd name="connsiteY171" fmla="*/ 825613 h 997063"/>
                <a:gd name="connsiteX172" fmla="*/ 74339 w 1005884"/>
                <a:gd name="connsiteY172" fmla="*/ 781798 h 997063"/>
                <a:gd name="connsiteX173" fmla="*/ 72434 w 1005884"/>
                <a:gd name="connsiteY173" fmla="*/ 770368 h 997063"/>
                <a:gd name="connsiteX174" fmla="*/ 70529 w 1005884"/>
                <a:gd name="connsiteY174" fmla="*/ 749413 h 997063"/>
                <a:gd name="connsiteX175" fmla="*/ 68624 w 1005884"/>
                <a:gd name="connsiteY175" fmla="*/ 734173 h 997063"/>
                <a:gd name="connsiteX176" fmla="*/ 70529 w 1005884"/>
                <a:gd name="connsiteY176" fmla="*/ 694168 h 997063"/>
                <a:gd name="connsiteX177" fmla="*/ 72434 w 1005884"/>
                <a:gd name="connsiteY177" fmla="*/ 682738 h 997063"/>
                <a:gd name="connsiteX178" fmla="*/ 70529 w 1005884"/>
                <a:gd name="connsiteY178" fmla="*/ 623683 h 997063"/>
                <a:gd name="connsiteX179" fmla="*/ 66719 w 1005884"/>
                <a:gd name="connsiteY179" fmla="*/ 612253 h 997063"/>
                <a:gd name="connsiteX180" fmla="*/ 59099 w 1005884"/>
                <a:gd name="connsiteY180" fmla="*/ 602728 h 997063"/>
                <a:gd name="connsiteX181" fmla="*/ 51479 w 1005884"/>
                <a:gd name="connsiteY181" fmla="*/ 589393 h 997063"/>
                <a:gd name="connsiteX182" fmla="*/ 47669 w 1005884"/>
                <a:gd name="connsiteY182" fmla="*/ 583678 h 997063"/>
                <a:gd name="connsiteX183" fmla="*/ 41954 w 1005884"/>
                <a:gd name="connsiteY183" fmla="*/ 579868 h 997063"/>
                <a:gd name="connsiteX184" fmla="*/ 36239 w 1005884"/>
                <a:gd name="connsiteY184" fmla="*/ 572248 h 997063"/>
                <a:gd name="connsiteX185" fmla="*/ 24809 w 1005884"/>
                <a:gd name="connsiteY185" fmla="*/ 562723 h 997063"/>
                <a:gd name="connsiteX186" fmla="*/ 20999 w 1005884"/>
                <a:gd name="connsiteY186" fmla="*/ 557008 h 997063"/>
                <a:gd name="connsiteX187" fmla="*/ 9569 w 1005884"/>
                <a:gd name="connsiteY187" fmla="*/ 549388 h 997063"/>
                <a:gd name="connsiteX188" fmla="*/ 5759 w 1005884"/>
                <a:gd name="connsiteY188" fmla="*/ 543673 h 997063"/>
                <a:gd name="connsiteX189" fmla="*/ 44 w 1005884"/>
                <a:gd name="connsiteY189" fmla="*/ 539863 h 997063"/>
                <a:gd name="connsiteX190" fmla="*/ 3854 w 1005884"/>
                <a:gd name="connsiteY190" fmla="*/ 513193 h 997063"/>
                <a:gd name="connsiteX191" fmla="*/ 11474 w 1005884"/>
                <a:gd name="connsiteY191" fmla="*/ 501763 h 997063"/>
                <a:gd name="connsiteX192" fmla="*/ 17189 w 1005884"/>
                <a:gd name="connsiteY192" fmla="*/ 494143 h 997063"/>
                <a:gd name="connsiteX193" fmla="*/ 28619 w 1005884"/>
                <a:gd name="connsiteY193" fmla="*/ 482713 h 997063"/>
                <a:gd name="connsiteX194" fmla="*/ 43859 w 1005884"/>
                <a:gd name="connsiteY194" fmla="*/ 465568 h 997063"/>
                <a:gd name="connsiteX195" fmla="*/ 49574 w 1005884"/>
                <a:gd name="connsiteY195" fmla="*/ 459853 h 997063"/>
                <a:gd name="connsiteX196" fmla="*/ 55289 w 1005884"/>
                <a:gd name="connsiteY196" fmla="*/ 454138 h 997063"/>
                <a:gd name="connsiteX197" fmla="*/ 61004 w 1005884"/>
                <a:gd name="connsiteY197" fmla="*/ 450328 h 997063"/>
                <a:gd name="connsiteX198" fmla="*/ 68624 w 1005884"/>
                <a:gd name="connsiteY198" fmla="*/ 446518 h 997063"/>
                <a:gd name="connsiteX199" fmla="*/ 74339 w 1005884"/>
                <a:gd name="connsiteY199" fmla="*/ 440803 h 997063"/>
                <a:gd name="connsiteX200" fmla="*/ 80054 w 1005884"/>
                <a:gd name="connsiteY200" fmla="*/ 438898 h 997063"/>
                <a:gd name="connsiteX201" fmla="*/ 91484 w 1005884"/>
                <a:gd name="connsiteY201" fmla="*/ 431278 h 997063"/>
                <a:gd name="connsiteX202" fmla="*/ 101009 w 1005884"/>
                <a:gd name="connsiteY202" fmla="*/ 423658 h 997063"/>
                <a:gd name="connsiteX203" fmla="*/ 106724 w 1005884"/>
                <a:gd name="connsiteY203" fmla="*/ 417943 h 997063"/>
                <a:gd name="connsiteX204" fmla="*/ 135299 w 1005884"/>
                <a:gd name="connsiteY204" fmla="*/ 414133 h 997063"/>
                <a:gd name="connsiteX0" fmla="*/ 135299 w 1005884"/>
                <a:gd name="connsiteY0" fmla="*/ 414133 h 997063"/>
                <a:gd name="connsiteX1" fmla="*/ 137204 w 1005884"/>
                <a:gd name="connsiteY1" fmla="*/ 402703 h 997063"/>
                <a:gd name="connsiteX2" fmla="*/ 141014 w 1005884"/>
                <a:gd name="connsiteY2" fmla="*/ 381748 h 997063"/>
                <a:gd name="connsiteX3" fmla="*/ 142919 w 1005884"/>
                <a:gd name="connsiteY3" fmla="*/ 360793 h 997063"/>
                <a:gd name="connsiteX4" fmla="*/ 146729 w 1005884"/>
                <a:gd name="connsiteY4" fmla="*/ 349363 h 997063"/>
                <a:gd name="connsiteX5" fmla="*/ 148634 w 1005884"/>
                <a:gd name="connsiteY5" fmla="*/ 334123 h 997063"/>
                <a:gd name="connsiteX6" fmla="*/ 150539 w 1005884"/>
                <a:gd name="connsiteY6" fmla="*/ 320788 h 997063"/>
                <a:gd name="connsiteX7" fmla="*/ 152444 w 1005884"/>
                <a:gd name="connsiteY7" fmla="*/ 288403 h 997063"/>
                <a:gd name="connsiteX8" fmla="*/ 154349 w 1005884"/>
                <a:gd name="connsiteY8" fmla="*/ 206488 h 997063"/>
                <a:gd name="connsiteX9" fmla="*/ 165779 w 1005884"/>
                <a:gd name="connsiteY9" fmla="*/ 196963 h 997063"/>
                <a:gd name="connsiteX10" fmla="*/ 171494 w 1005884"/>
                <a:gd name="connsiteY10" fmla="*/ 191248 h 997063"/>
                <a:gd name="connsiteX11" fmla="*/ 196259 w 1005884"/>
                <a:gd name="connsiteY11" fmla="*/ 181723 h 997063"/>
                <a:gd name="connsiteX12" fmla="*/ 201974 w 1005884"/>
                <a:gd name="connsiteY12" fmla="*/ 177913 h 997063"/>
                <a:gd name="connsiteX13" fmla="*/ 217214 w 1005884"/>
                <a:gd name="connsiteY13" fmla="*/ 174103 h 997063"/>
                <a:gd name="connsiteX14" fmla="*/ 228644 w 1005884"/>
                <a:gd name="connsiteY14" fmla="*/ 166483 h 997063"/>
                <a:gd name="connsiteX15" fmla="*/ 238169 w 1005884"/>
                <a:gd name="connsiteY15" fmla="*/ 156958 h 997063"/>
                <a:gd name="connsiteX16" fmla="*/ 247694 w 1005884"/>
                <a:gd name="connsiteY16" fmla="*/ 147433 h 997063"/>
                <a:gd name="connsiteX17" fmla="*/ 251504 w 1005884"/>
                <a:gd name="connsiteY17" fmla="*/ 141718 h 997063"/>
                <a:gd name="connsiteX18" fmla="*/ 268649 w 1005884"/>
                <a:gd name="connsiteY18" fmla="*/ 126478 h 997063"/>
                <a:gd name="connsiteX19" fmla="*/ 272459 w 1005884"/>
                <a:gd name="connsiteY19" fmla="*/ 120763 h 997063"/>
                <a:gd name="connsiteX20" fmla="*/ 278174 w 1005884"/>
                <a:gd name="connsiteY20" fmla="*/ 118858 h 997063"/>
                <a:gd name="connsiteX21" fmla="*/ 283889 w 1005884"/>
                <a:gd name="connsiteY21" fmla="*/ 115048 h 997063"/>
                <a:gd name="connsiteX22" fmla="*/ 293414 w 1005884"/>
                <a:gd name="connsiteY22" fmla="*/ 107428 h 997063"/>
                <a:gd name="connsiteX23" fmla="*/ 304844 w 1005884"/>
                <a:gd name="connsiteY23" fmla="*/ 99808 h 997063"/>
                <a:gd name="connsiteX24" fmla="*/ 314369 w 1005884"/>
                <a:gd name="connsiteY24" fmla="*/ 97903 h 997063"/>
                <a:gd name="connsiteX25" fmla="*/ 327704 w 1005884"/>
                <a:gd name="connsiteY25" fmla="*/ 94093 h 997063"/>
                <a:gd name="connsiteX26" fmla="*/ 381044 w 1005884"/>
                <a:gd name="connsiteY26" fmla="*/ 92188 h 997063"/>
                <a:gd name="connsiteX27" fmla="*/ 388664 w 1005884"/>
                <a:gd name="connsiteY27" fmla="*/ 80758 h 997063"/>
                <a:gd name="connsiteX28" fmla="*/ 392474 w 1005884"/>
                <a:gd name="connsiteY28" fmla="*/ 69328 h 997063"/>
                <a:gd name="connsiteX29" fmla="*/ 394379 w 1005884"/>
                <a:gd name="connsiteY29" fmla="*/ 63613 h 997063"/>
                <a:gd name="connsiteX30" fmla="*/ 401999 w 1005884"/>
                <a:gd name="connsiteY30" fmla="*/ 44563 h 997063"/>
                <a:gd name="connsiteX31" fmla="*/ 407714 w 1005884"/>
                <a:gd name="connsiteY31" fmla="*/ 40753 h 997063"/>
                <a:gd name="connsiteX32" fmla="*/ 426764 w 1005884"/>
                <a:gd name="connsiteY32" fmla="*/ 23608 h 997063"/>
                <a:gd name="connsiteX33" fmla="*/ 436289 w 1005884"/>
                <a:gd name="connsiteY33" fmla="*/ 15988 h 997063"/>
                <a:gd name="connsiteX34" fmla="*/ 442004 w 1005884"/>
                <a:gd name="connsiteY34" fmla="*/ 12178 h 997063"/>
                <a:gd name="connsiteX35" fmla="*/ 474389 w 1005884"/>
                <a:gd name="connsiteY35" fmla="*/ 2653 h 997063"/>
                <a:gd name="connsiteX36" fmla="*/ 588689 w 1005884"/>
                <a:gd name="connsiteY36" fmla="*/ 2653 h 997063"/>
                <a:gd name="connsiteX37" fmla="*/ 632504 w 1005884"/>
                <a:gd name="connsiteY37" fmla="*/ 33133 h 997063"/>
                <a:gd name="connsiteX38" fmla="*/ 664889 w 1005884"/>
                <a:gd name="connsiteY38" fmla="*/ 63613 h 997063"/>
                <a:gd name="connsiteX39" fmla="*/ 704894 w 1005884"/>
                <a:gd name="connsiteY39" fmla="*/ 97903 h 997063"/>
                <a:gd name="connsiteX40" fmla="*/ 750614 w 1005884"/>
                <a:gd name="connsiteY40" fmla="*/ 105523 h 997063"/>
                <a:gd name="connsiteX41" fmla="*/ 849674 w 1005884"/>
                <a:gd name="connsiteY41" fmla="*/ 101713 h 997063"/>
                <a:gd name="connsiteX42" fmla="*/ 874439 w 1005884"/>
                <a:gd name="connsiteY42" fmla="*/ 107428 h 997063"/>
                <a:gd name="connsiteX43" fmla="*/ 908729 w 1005884"/>
                <a:gd name="connsiteY43" fmla="*/ 126478 h 997063"/>
                <a:gd name="connsiteX44" fmla="*/ 916349 w 1005884"/>
                <a:gd name="connsiteY44" fmla="*/ 136003 h 997063"/>
                <a:gd name="connsiteX45" fmla="*/ 931589 w 1005884"/>
                <a:gd name="connsiteY45" fmla="*/ 149338 h 997063"/>
                <a:gd name="connsiteX46" fmla="*/ 944924 w 1005884"/>
                <a:gd name="connsiteY46" fmla="*/ 170293 h 997063"/>
                <a:gd name="connsiteX47" fmla="*/ 946829 w 1005884"/>
                <a:gd name="connsiteY47" fmla="*/ 177913 h 997063"/>
                <a:gd name="connsiteX48" fmla="*/ 950639 w 1005884"/>
                <a:gd name="connsiteY48" fmla="*/ 185533 h 997063"/>
                <a:gd name="connsiteX49" fmla="*/ 954449 w 1005884"/>
                <a:gd name="connsiteY49" fmla="*/ 200773 h 997063"/>
                <a:gd name="connsiteX50" fmla="*/ 958259 w 1005884"/>
                <a:gd name="connsiteY50" fmla="*/ 208393 h 997063"/>
                <a:gd name="connsiteX51" fmla="*/ 962069 w 1005884"/>
                <a:gd name="connsiteY51" fmla="*/ 214108 h 997063"/>
                <a:gd name="connsiteX52" fmla="*/ 971594 w 1005884"/>
                <a:gd name="connsiteY52" fmla="*/ 231253 h 997063"/>
                <a:gd name="connsiteX53" fmla="*/ 977309 w 1005884"/>
                <a:gd name="connsiteY53" fmla="*/ 244588 h 997063"/>
                <a:gd name="connsiteX54" fmla="*/ 981119 w 1005884"/>
                <a:gd name="connsiteY54" fmla="*/ 256018 h 997063"/>
                <a:gd name="connsiteX55" fmla="*/ 986834 w 1005884"/>
                <a:gd name="connsiteY55" fmla="*/ 267448 h 997063"/>
                <a:gd name="connsiteX56" fmla="*/ 990644 w 1005884"/>
                <a:gd name="connsiteY56" fmla="*/ 273163 h 997063"/>
                <a:gd name="connsiteX57" fmla="*/ 992549 w 1005884"/>
                <a:gd name="connsiteY57" fmla="*/ 280783 h 997063"/>
                <a:gd name="connsiteX58" fmla="*/ 996359 w 1005884"/>
                <a:gd name="connsiteY58" fmla="*/ 290308 h 997063"/>
                <a:gd name="connsiteX59" fmla="*/ 998264 w 1005884"/>
                <a:gd name="connsiteY59" fmla="*/ 301738 h 997063"/>
                <a:gd name="connsiteX60" fmla="*/ 1002074 w 1005884"/>
                <a:gd name="connsiteY60" fmla="*/ 313168 h 997063"/>
                <a:gd name="connsiteX61" fmla="*/ 1005884 w 1005884"/>
                <a:gd name="connsiteY61" fmla="*/ 328408 h 997063"/>
                <a:gd name="connsiteX62" fmla="*/ 1002074 w 1005884"/>
                <a:gd name="connsiteY62" fmla="*/ 372223 h 997063"/>
                <a:gd name="connsiteX63" fmla="*/ 996359 w 1005884"/>
                <a:gd name="connsiteY63" fmla="*/ 385558 h 997063"/>
                <a:gd name="connsiteX64" fmla="*/ 994454 w 1005884"/>
                <a:gd name="connsiteY64" fmla="*/ 391273 h 997063"/>
                <a:gd name="connsiteX65" fmla="*/ 988739 w 1005884"/>
                <a:gd name="connsiteY65" fmla="*/ 395083 h 997063"/>
                <a:gd name="connsiteX66" fmla="*/ 984929 w 1005884"/>
                <a:gd name="connsiteY66" fmla="*/ 408418 h 997063"/>
                <a:gd name="connsiteX67" fmla="*/ 983024 w 1005884"/>
                <a:gd name="connsiteY67" fmla="*/ 436993 h 997063"/>
                <a:gd name="connsiteX68" fmla="*/ 981119 w 1005884"/>
                <a:gd name="connsiteY68" fmla="*/ 456043 h 997063"/>
                <a:gd name="connsiteX69" fmla="*/ 979214 w 1005884"/>
                <a:gd name="connsiteY69" fmla="*/ 497953 h 997063"/>
                <a:gd name="connsiteX70" fmla="*/ 977309 w 1005884"/>
                <a:gd name="connsiteY70" fmla="*/ 513193 h 997063"/>
                <a:gd name="connsiteX71" fmla="*/ 975404 w 1005884"/>
                <a:gd name="connsiteY71" fmla="*/ 536053 h 997063"/>
                <a:gd name="connsiteX72" fmla="*/ 977309 w 1005884"/>
                <a:gd name="connsiteY72" fmla="*/ 577963 h 997063"/>
                <a:gd name="connsiteX73" fmla="*/ 979214 w 1005884"/>
                <a:gd name="connsiteY73" fmla="*/ 587488 h 997063"/>
                <a:gd name="connsiteX74" fmla="*/ 977309 w 1005884"/>
                <a:gd name="connsiteY74" fmla="*/ 635113 h 997063"/>
                <a:gd name="connsiteX75" fmla="*/ 969689 w 1005884"/>
                <a:gd name="connsiteY75" fmla="*/ 646543 h 997063"/>
                <a:gd name="connsiteX76" fmla="*/ 965879 w 1005884"/>
                <a:gd name="connsiteY76" fmla="*/ 652258 h 997063"/>
                <a:gd name="connsiteX77" fmla="*/ 962069 w 1005884"/>
                <a:gd name="connsiteY77" fmla="*/ 657973 h 997063"/>
                <a:gd name="connsiteX78" fmla="*/ 950639 w 1005884"/>
                <a:gd name="connsiteY78" fmla="*/ 669403 h 997063"/>
                <a:gd name="connsiteX79" fmla="*/ 944924 w 1005884"/>
                <a:gd name="connsiteY79" fmla="*/ 675118 h 997063"/>
                <a:gd name="connsiteX80" fmla="*/ 933494 w 1005884"/>
                <a:gd name="connsiteY80" fmla="*/ 680833 h 997063"/>
                <a:gd name="connsiteX81" fmla="*/ 922064 w 1005884"/>
                <a:gd name="connsiteY81" fmla="*/ 688453 h 997063"/>
                <a:gd name="connsiteX82" fmla="*/ 916349 w 1005884"/>
                <a:gd name="connsiteY82" fmla="*/ 690358 h 997063"/>
                <a:gd name="connsiteX83" fmla="*/ 904919 w 1005884"/>
                <a:gd name="connsiteY83" fmla="*/ 697978 h 997063"/>
                <a:gd name="connsiteX84" fmla="*/ 895394 w 1005884"/>
                <a:gd name="connsiteY84" fmla="*/ 709408 h 997063"/>
                <a:gd name="connsiteX85" fmla="*/ 882059 w 1005884"/>
                <a:gd name="connsiteY85" fmla="*/ 726553 h 997063"/>
                <a:gd name="connsiteX86" fmla="*/ 876344 w 1005884"/>
                <a:gd name="connsiteY86" fmla="*/ 737983 h 997063"/>
                <a:gd name="connsiteX87" fmla="*/ 870629 w 1005884"/>
                <a:gd name="connsiteY87" fmla="*/ 743698 h 997063"/>
                <a:gd name="connsiteX88" fmla="*/ 864914 w 1005884"/>
                <a:gd name="connsiteY88" fmla="*/ 757033 h 997063"/>
                <a:gd name="connsiteX89" fmla="*/ 857294 w 1005884"/>
                <a:gd name="connsiteY89" fmla="*/ 770368 h 997063"/>
                <a:gd name="connsiteX90" fmla="*/ 853484 w 1005884"/>
                <a:gd name="connsiteY90" fmla="*/ 781798 h 997063"/>
                <a:gd name="connsiteX91" fmla="*/ 851579 w 1005884"/>
                <a:gd name="connsiteY91" fmla="*/ 787513 h 997063"/>
                <a:gd name="connsiteX92" fmla="*/ 849674 w 1005884"/>
                <a:gd name="connsiteY92" fmla="*/ 797038 h 997063"/>
                <a:gd name="connsiteX93" fmla="*/ 845864 w 1005884"/>
                <a:gd name="connsiteY93" fmla="*/ 804658 h 997063"/>
                <a:gd name="connsiteX94" fmla="*/ 843959 w 1005884"/>
                <a:gd name="connsiteY94" fmla="*/ 810373 h 997063"/>
                <a:gd name="connsiteX95" fmla="*/ 838244 w 1005884"/>
                <a:gd name="connsiteY95" fmla="*/ 829423 h 997063"/>
                <a:gd name="connsiteX96" fmla="*/ 832529 w 1005884"/>
                <a:gd name="connsiteY96" fmla="*/ 840853 h 997063"/>
                <a:gd name="connsiteX97" fmla="*/ 826814 w 1005884"/>
                <a:gd name="connsiteY97" fmla="*/ 859903 h 997063"/>
                <a:gd name="connsiteX98" fmla="*/ 819194 w 1005884"/>
                <a:gd name="connsiteY98" fmla="*/ 871333 h 997063"/>
                <a:gd name="connsiteX99" fmla="*/ 809669 w 1005884"/>
                <a:gd name="connsiteY99" fmla="*/ 886573 h 997063"/>
                <a:gd name="connsiteX100" fmla="*/ 807764 w 1005884"/>
                <a:gd name="connsiteY100" fmla="*/ 892288 h 997063"/>
                <a:gd name="connsiteX101" fmla="*/ 792524 w 1005884"/>
                <a:gd name="connsiteY101" fmla="*/ 909433 h 997063"/>
                <a:gd name="connsiteX102" fmla="*/ 781094 w 1005884"/>
                <a:gd name="connsiteY102" fmla="*/ 917053 h 997063"/>
                <a:gd name="connsiteX103" fmla="*/ 775379 w 1005884"/>
                <a:gd name="connsiteY103" fmla="*/ 920863 h 997063"/>
                <a:gd name="connsiteX104" fmla="*/ 763949 w 1005884"/>
                <a:gd name="connsiteY104" fmla="*/ 930388 h 997063"/>
                <a:gd name="connsiteX105" fmla="*/ 750614 w 1005884"/>
                <a:gd name="connsiteY105" fmla="*/ 936103 h 997063"/>
                <a:gd name="connsiteX106" fmla="*/ 727754 w 1005884"/>
                <a:gd name="connsiteY106" fmla="*/ 947533 h 997063"/>
                <a:gd name="connsiteX107" fmla="*/ 722039 w 1005884"/>
                <a:gd name="connsiteY107" fmla="*/ 949438 h 997063"/>
                <a:gd name="connsiteX108" fmla="*/ 693464 w 1005884"/>
                <a:gd name="connsiteY108" fmla="*/ 947533 h 997063"/>
                <a:gd name="connsiteX109" fmla="*/ 674414 w 1005884"/>
                <a:gd name="connsiteY109" fmla="*/ 941818 h 997063"/>
                <a:gd name="connsiteX110" fmla="*/ 664889 w 1005884"/>
                <a:gd name="connsiteY110" fmla="*/ 939913 h 997063"/>
                <a:gd name="connsiteX111" fmla="*/ 657269 w 1005884"/>
                <a:gd name="connsiteY111" fmla="*/ 936103 h 997063"/>
                <a:gd name="connsiteX112" fmla="*/ 651554 w 1005884"/>
                <a:gd name="connsiteY112" fmla="*/ 934198 h 997063"/>
                <a:gd name="connsiteX113" fmla="*/ 645839 w 1005884"/>
                <a:gd name="connsiteY113" fmla="*/ 930388 h 997063"/>
                <a:gd name="connsiteX114" fmla="*/ 638219 w 1005884"/>
                <a:gd name="connsiteY114" fmla="*/ 926578 h 997063"/>
                <a:gd name="connsiteX115" fmla="*/ 621074 w 1005884"/>
                <a:gd name="connsiteY115" fmla="*/ 917053 h 997063"/>
                <a:gd name="connsiteX116" fmla="*/ 615359 w 1005884"/>
                <a:gd name="connsiteY116" fmla="*/ 911338 h 997063"/>
                <a:gd name="connsiteX117" fmla="*/ 607739 w 1005884"/>
                <a:gd name="connsiteY117" fmla="*/ 909433 h 997063"/>
                <a:gd name="connsiteX118" fmla="*/ 602024 w 1005884"/>
                <a:gd name="connsiteY118" fmla="*/ 907528 h 997063"/>
                <a:gd name="connsiteX119" fmla="*/ 581069 w 1005884"/>
                <a:gd name="connsiteY119" fmla="*/ 896098 h 997063"/>
                <a:gd name="connsiteX120" fmla="*/ 571544 w 1005884"/>
                <a:gd name="connsiteY120" fmla="*/ 894193 h 997063"/>
                <a:gd name="connsiteX121" fmla="*/ 556304 w 1005884"/>
                <a:gd name="connsiteY121" fmla="*/ 890383 h 997063"/>
                <a:gd name="connsiteX122" fmla="*/ 512489 w 1005884"/>
                <a:gd name="connsiteY122" fmla="*/ 892288 h 997063"/>
                <a:gd name="connsiteX123" fmla="*/ 506774 w 1005884"/>
                <a:gd name="connsiteY123" fmla="*/ 894193 h 997063"/>
                <a:gd name="connsiteX124" fmla="*/ 495344 w 1005884"/>
                <a:gd name="connsiteY124" fmla="*/ 901813 h 997063"/>
                <a:gd name="connsiteX125" fmla="*/ 491534 w 1005884"/>
                <a:gd name="connsiteY125" fmla="*/ 907528 h 997063"/>
                <a:gd name="connsiteX126" fmla="*/ 485819 w 1005884"/>
                <a:gd name="connsiteY126" fmla="*/ 911338 h 997063"/>
                <a:gd name="connsiteX127" fmla="*/ 472484 w 1005884"/>
                <a:gd name="connsiteY127" fmla="*/ 926578 h 997063"/>
                <a:gd name="connsiteX128" fmla="*/ 468674 w 1005884"/>
                <a:gd name="connsiteY128" fmla="*/ 932293 h 997063"/>
                <a:gd name="connsiteX129" fmla="*/ 462959 w 1005884"/>
                <a:gd name="connsiteY129" fmla="*/ 936103 h 997063"/>
                <a:gd name="connsiteX130" fmla="*/ 451529 w 1005884"/>
                <a:gd name="connsiteY130" fmla="*/ 939913 h 997063"/>
                <a:gd name="connsiteX131" fmla="*/ 434384 w 1005884"/>
                <a:gd name="connsiteY131" fmla="*/ 943723 h 997063"/>
                <a:gd name="connsiteX132" fmla="*/ 428669 w 1005884"/>
                <a:gd name="connsiteY132" fmla="*/ 945628 h 997063"/>
                <a:gd name="connsiteX133" fmla="*/ 421049 w 1005884"/>
                <a:gd name="connsiteY133" fmla="*/ 947533 h 997063"/>
                <a:gd name="connsiteX134" fmla="*/ 407714 w 1005884"/>
                <a:gd name="connsiteY134" fmla="*/ 951343 h 997063"/>
                <a:gd name="connsiteX135" fmla="*/ 396284 w 1005884"/>
                <a:gd name="connsiteY135" fmla="*/ 953248 h 997063"/>
                <a:gd name="connsiteX136" fmla="*/ 382949 w 1005884"/>
                <a:gd name="connsiteY136" fmla="*/ 957058 h 997063"/>
                <a:gd name="connsiteX137" fmla="*/ 375329 w 1005884"/>
                <a:gd name="connsiteY137" fmla="*/ 958963 h 997063"/>
                <a:gd name="connsiteX138" fmla="*/ 367709 w 1005884"/>
                <a:gd name="connsiteY138" fmla="*/ 962773 h 997063"/>
                <a:gd name="connsiteX139" fmla="*/ 361994 w 1005884"/>
                <a:gd name="connsiteY139" fmla="*/ 964678 h 997063"/>
                <a:gd name="connsiteX140" fmla="*/ 348659 w 1005884"/>
                <a:gd name="connsiteY140" fmla="*/ 972298 h 997063"/>
                <a:gd name="connsiteX141" fmla="*/ 331514 w 1005884"/>
                <a:gd name="connsiteY141" fmla="*/ 983728 h 997063"/>
                <a:gd name="connsiteX142" fmla="*/ 325799 w 1005884"/>
                <a:gd name="connsiteY142" fmla="*/ 987538 h 997063"/>
                <a:gd name="connsiteX143" fmla="*/ 314369 w 1005884"/>
                <a:gd name="connsiteY143" fmla="*/ 991348 h 997063"/>
                <a:gd name="connsiteX144" fmla="*/ 302939 w 1005884"/>
                <a:gd name="connsiteY144" fmla="*/ 993253 h 997063"/>
                <a:gd name="connsiteX145" fmla="*/ 262934 w 1005884"/>
                <a:gd name="connsiteY145" fmla="*/ 997063 h 997063"/>
                <a:gd name="connsiteX146" fmla="*/ 232454 w 1005884"/>
                <a:gd name="connsiteY146" fmla="*/ 995158 h 997063"/>
                <a:gd name="connsiteX147" fmla="*/ 226739 w 1005884"/>
                <a:gd name="connsiteY147" fmla="*/ 993253 h 997063"/>
                <a:gd name="connsiteX148" fmla="*/ 221024 w 1005884"/>
                <a:gd name="connsiteY148" fmla="*/ 981823 h 997063"/>
                <a:gd name="connsiteX149" fmla="*/ 217214 w 1005884"/>
                <a:gd name="connsiteY149" fmla="*/ 976108 h 997063"/>
                <a:gd name="connsiteX150" fmla="*/ 213404 w 1005884"/>
                <a:gd name="connsiteY150" fmla="*/ 964678 h 997063"/>
                <a:gd name="connsiteX151" fmla="*/ 205784 w 1005884"/>
                <a:gd name="connsiteY151" fmla="*/ 947533 h 997063"/>
                <a:gd name="connsiteX152" fmla="*/ 200069 w 1005884"/>
                <a:gd name="connsiteY152" fmla="*/ 928483 h 997063"/>
                <a:gd name="connsiteX153" fmla="*/ 196259 w 1005884"/>
                <a:gd name="connsiteY153" fmla="*/ 922768 h 997063"/>
                <a:gd name="connsiteX154" fmla="*/ 184829 w 1005884"/>
                <a:gd name="connsiteY154" fmla="*/ 915148 h 997063"/>
                <a:gd name="connsiteX155" fmla="*/ 181019 w 1005884"/>
                <a:gd name="connsiteY155" fmla="*/ 909433 h 997063"/>
                <a:gd name="connsiteX156" fmla="*/ 175304 w 1005884"/>
                <a:gd name="connsiteY156" fmla="*/ 905623 h 997063"/>
                <a:gd name="connsiteX157" fmla="*/ 161969 w 1005884"/>
                <a:gd name="connsiteY157" fmla="*/ 899908 h 997063"/>
                <a:gd name="connsiteX158" fmla="*/ 150539 w 1005884"/>
                <a:gd name="connsiteY158" fmla="*/ 898003 h 997063"/>
                <a:gd name="connsiteX159" fmla="*/ 144824 w 1005884"/>
                <a:gd name="connsiteY159" fmla="*/ 896098 h 997063"/>
                <a:gd name="connsiteX160" fmla="*/ 137204 w 1005884"/>
                <a:gd name="connsiteY160" fmla="*/ 894193 h 997063"/>
                <a:gd name="connsiteX161" fmla="*/ 123869 w 1005884"/>
                <a:gd name="connsiteY161" fmla="*/ 888478 h 997063"/>
                <a:gd name="connsiteX162" fmla="*/ 118154 w 1005884"/>
                <a:gd name="connsiteY162" fmla="*/ 884668 h 997063"/>
                <a:gd name="connsiteX163" fmla="*/ 106724 w 1005884"/>
                <a:gd name="connsiteY163" fmla="*/ 878953 h 997063"/>
                <a:gd name="connsiteX164" fmla="*/ 101009 w 1005884"/>
                <a:gd name="connsiteY164" fmla="*/ 873238 h 997063"/>
                <a:gd name="connsiteX165" fmla="*/ 89579 w 1005884"/>
                <a:gd name="connsiteY165" fmla="*/ 865618 h 997063"/>
                <a:gd name="connsiteX166" fmla="*/ 87674 w 1005884"/>
                <a:gd name="connsiteY166" fmla="*/ 859903 h 997063"/>
                <a:gd name="connsiteX167" fmla="*/ 83864 w 1005884"/>
                <a:gd name="connsiteY167" fmla="*/ 854188 h 997063"/>
                <a:gd name="connsiteX168" fmla="*/ 81959 w 1005884"/>
                <a:gd name="connsiteY168" fmla="*/ 842758 h 997063"/>
                <a:gd name="connsiteX169" fmla="*/ 80054 w 1005884"/>
                <a:gd name="connsiteY169" fmla="*/ 837043 h 997063"/>
                <a:gd name="connsiteX170" fmla="*/ 78149 w 1005884"/>
                <a:gd name="connsiteY170" fmla="*/ 825613 h 997063"/>
                <a:gd name="connsiteX171" fmla="*/ 74339 w 1005884"/>
                <a:gd name="connsiteY171" fmla="*/ 781798 h 997063"/>
                <a:gd name="connsiteX172" fmla="*/ 72434 w 1005884"/>
                <a:gd name="connsiteY172" fmla="*/ 770368 h 997063"/>
                <a:gd name="connsiteX173" fmla="*/ 70529 w 1005884"/>
                <a:gd name="connsiteY173" fmla="*/ 749413 h 997063"/>
                <a:gd name="connsiteX174" fmla="*/ 68624 w 1005884"/>
                <a:gd name="connsiteY174" fmla="*/ 734173 h 997063"/>
                <a:gd name="connsiteX175" fmla="*/ 70529 w 1005884"/>
                <a:gd name="connsiteY175" fmla="*/ 694168 h 997063"/>
                <a:gd name="connsiteX176" fmla="*/ 72434 w 1005884"/>
                <a:gd name="connsiteY176" fmla="*/ 682738 h 997063"/>
                <a:gd name="connsiteX177" fmla="*/ 70529 w 1005884"/>
                <a:gd name="connsiteY177" fmla="*/ 623683 h 997063"/>
                <a:gd name="connsiteX178" fmla="*/ 66719 w 1005884"/>
                <a:gd name="connsiteY178" fmla="*/ 612253 h 997063"/>
                <a:gd name="connsiteX179" fmla="*/ 59099 w 1005884"/>
                <a:gd name="connsiteY179" fmla="*/ 602728 h 997063"/>
                <a:gd name="connsiteX180" fmla="*/ 51479 w 1005884"/>
                <a:gd name="connsiteY180" fmla="*/ 589393 h 997063"/>
                <a:gd name="connsiteX181" fmla="*/ 47669 w 1005884"/>
                <a:gd name="connsiteY181" fmla="*/ 583678 h 997063"/>
                <a:gd name="connsiteX182" fmla="*/ 41954 w 1005884"/>
                <a:gd name="connsiteY182" fmla="*/ 579868 h 997063"/>
                <a:gd name="connsiteX183" fmla="*/ 36239 w 1005884"/>
                <a:gd name="connsiteY183" fmla="*/ 572248 h 997063"/>
                <a:gd name="connsiteX184" fmla="*/ 24809 w 1005884"/>
                <a:gd name="connsiteY184" fmla="*/ 562723 h 997063"/>
                <a:gd name="connsiteX185" fmla="*/ 20999 w 1005884"/>
                <a:gd name="connsiteY185" fmla="*/ 557008 h 997063"/>
                <a:gd name="connsiteX186" fmla="*/ 9569 w 1005884"/>
                <a:gd name="connsiteY186" fmla="*/ 549388 h 997063"/>
                <a:gd name="connsiteX187" fmla="*/ 5759 w 1005884"/>
                <a:gd name="connsiteY187" fmla="*/ 543673 h 997063"/>
                <a:gd name="connsiteX188" fmla="*/ 44 w 1005884"/>
                <a:gd name="connsiteY188" fmla="*/ 539863 h 997063"/>
                <a:gd name="connsiteX189" fmla="*/ 3854 w 1005884"/>
                <a:gd name="connsiteY189" fmla="*/ 513193 h 997063"/>
                <a:gd name="connsiteX190" fmla="*/ 11474 w 1005884"/>
                <a:gd name="connsiteY190" fmla="*/ 501763 h 997063"/>
                <a:gd name="connsiteX191" fmla="*/ 17189 w 1005884"/>
                <a:gd name="connsiteY191" fmla="*/ 494143 h 997063"/>
                <a:gd name="connsiteX192" fmla="*/ 28619 w 1005884"/>
                <a:gd name="connsiteY192" fmla="*/ 482713 h 997063"/>
                <a:gd name="connsiteX193" fmla="*/ 43859 w 1005884"/>
                <a:gd name="connsiteY193" fmla="*/ 465568 h 997063"/>
                <a:gd name="connsiteX194" fmla="*/ 49574 w 1005884"/>
                <a:gd name="connsiteY194" fmla="*/ 459853 h 997063"/>
                <a:gd name="connsiteX195" fmla="*/ 55289 w 1005884"/>
                <a:gd name="connsiteY195" fmla="*/ 454138 h 997063"/>
                <a:gd name="connsiteX196" fmla="*/ 61004 w 1005884"/>
                <a:gd name="connsiteY196" fmla="*/ 450328 h 997063"/>
                <a:gd name="connsiteX197" fmla="*/ 68624 w 1005884"/>
                <a:gd name="connsiteY197" fmla="*/ 446518 h 997063"/>
                <a:gd name="connsiteX198" fmla="*/ 74339 w 1005884"/>
                <a:gd name="connsiteY198" fmla="*/ 440803 h 997063"/>
                <a:gd name="connsiteX199" fmla="*/ 80054 w 1005884"/>
                <a:gd name="connsiteY199" fmla="*/ 438898 h 997063"/>
                <a:gd name="connsiteX200" fmla="*/ 91484 w 1005884"/>
                <a:gd name="connsiteY200" fmla="*/ 431278 h 997063"/>
                <a:gd name="connsiteX201" fmla="*/ 101009 w 1005884"/>
                <a:gd name="connsiteY201" fmla="*/ 423658 h 997063"/>
                <a:gd name="connsiteX202" fmla="*/ 106724 w 1005884"/>
                <a:gd name="connsiteY202" fmla="*/ 417943 h 997063"/>
                <a:gd name="connsiteX203" fmla="*/ 135299 w 1005884"/>
                <a:gd name="connsiteY203" fmla="*/ 414133 h 997063"/>
                <a:gd name="connsiteX0" fmla="*/ 135299 w 1005884"/>
                <a:gd name="connsiteY0" fmla="*/ 414133 h 997063"/>
                <a:gd name="connsiteX1" fmla="*/ 137204 w 1005884"/>
                <a:gd name="connsiteY1" fmla="*/ 402703 h 997063"/>
                <a:gd name="connsiteX2" fmla="*/ 141014 w 1005884"/>
                <a:gd name="connsiteY2" fmla="*/ 381748 h 997063"/>
                <a:gd name="connsiteX3" fmla="*/ 142919 w 1005884"/>
                <a:gd name="connsiteY3" fmla="*/ 360793 h 997063"/>
                <a:gd name="connsiteX4" fmla="*/ 146729 w 1005884"/>
                <a:gd name="connsiteY4" fmla="*/ 349363 h 997063"/>
                <a:gd name="connsiteX5" fmla="*/ 148634 w 1005884"/>
                <a:gd name="connsiteY5" fmla="*/ 334123 h 997063"/>
                <a:gd name="connsiteX6" fmla="*/ 150539 w 1005884"/>
                <a:gd name="connsiteY6" fmla="*/ 320788 h 997063"/>
                <a:gd name="connsiteX7" fmla="*/ 152444 w 1005884"/>
                <a:gd name="connsiteY7" fmla="*/ 288403 h 997063"/>
                <a:gd name="connsiteX8" fmla="*/ 154349 w 1005884"/>
                <a:gd name="connsiteY8" fmla="*/ 206488 h 997063"/>
                <a:gd name="connsiteX9" fmla="*/ 165779 w 1005884"/>
                <a:gd name="connsiteY9" fmla="*/ 196963 h 997063"/>
                <a:gd name="connsiteX10" fmla="*/ 171494 w 1005884"/>
                <a:gd name="connsiteY10" fmla="*/ 191248 h 997063"/>
                <a:gd name="connsiteX11" fmla="*/ 196259 w 1005884"/>
                <a:gd name="connsiteY11" fmla="*/ 181723 h 997063"/>
                <a:gd name="connsiteX12" fmla="*/ 201974 w 1005884"/>
                <a:gd name="connsiteY12" fmla="*/ 177913 h 997063"/>
                <a:gd name="connsiteX13" fmla="*/ 217214 w 1005884"/>
                <a:gd name="connsiteY13" fmla="*/ 174103 h 997063"/>
                <a:gd name="connsiteX14" fmla="*/ 228644 w 1005884"/>
                <a:gd name="connsiteY14" fmla="*/ 166483 h 997063"/>
                <a:gd name="connsiteX15" fmla="*/ 238169 w 1005884"/>
                <a:gd name="connsiteY15" fmla="*/ 156958 h 997063"/>
                <a:gd name="connsiteX16" fmla="*/ 247694 w 1005884"/>
                <a:gd name="connsiteY16" fmla="*/ 147433 h 997063"/>
                <a:gd name="connsiteX17" fmla="*/ 251504 w 1005884"/>
                <a:gd name="connsiteY17" fmla="*/ 141718 h 997063"/>
                <a:gd name="connsiteX18" fmla="*/ 268649 w 1005884"/>
                <a:gd name="connsiteY18" fmla="*/ 126478 h 997063"/>
                <a:gd name="connsiteX19" fmla="*/ 272459 w 1005884"/>
                <a:gd name="connsiteY19" fmla="*/ 120763 h 997063"/>
                <a:gd name="connsiteX20" fmla="*/ 278174 w 1005884"/>
                <a:gd name="connsiteY20" fmla="*/ 118858 h 997063"/>
                <a:gd name="connsiteX21" fmla="*/ 283889 w 1005884"/>
                <a:gd name="connsiteY21" fmla="*/ 115048 h 997063"/>
                <a:gd name="connsiteX22" fmla="*/ 293414 w 1005884"/>
                <a:gd name="connsiteY22" fmla="*/ 107428 h 997063"/>
                <a:gd name="connsiteX23" fmla="*/ 304844 w 1005884"/>
                <a:gd name="connsiteY23" fmla="*/ 99808 h 997063"/>
                <a:gd name="connsiteX24" fmla="*/ 314369 w 1005884"/>
                <a:gd name="connsiteY24" fmla="*/ 97903 h 997063"/>
                <a:gd name="connsiteX25" fmla="*/ 327704 w 1005884"/>
                <a:gd name="connsiteY25" fmla="*/ 94093 h 997063"/>
                <a:gd name="connsiteX26" fmla="*/ 381044 w 1005884"/>
                <a:gd name="connsiteY26" fmla="*/ 92188 h 997063"/>
                <a:gd name="connsiteX27" fmla="*/ 388664 w 1005884"/>
                <a:gd name="connsiteY27" fmla="*/ 80758 h 997063"/>
                <a:gd name="connsiteX28" fmla="*/ 392474 w 1005884"/>
                <a:gd name="connsiteY28" fmla="*/ 69328 h 997063"/>
                <a:gd name="connsiteX29" fmla="*/ 394379 w 1005884"/>
                <a:gd name="connsiteY29" fmla="*/ 63613 h 997063"/>
                <a:gd name="connsiteX30" fmla="*/ 401999 w 1005884"/>
                <a:gd name="connsiteY30" fmla="*/ 44563 h 997063"/>
                <a:gd name="connsiteX31" fmla="*/ 407714 w 1005884"/>
                <a:gd name="connsiteY31" fmla="*/ 40753 h 997063"/>
                <a:gd name="connsiteX32" fmla="*/ 426764 w 1005884"/>
                <a:gd name="connsiteY32" fmla="*/ 23608 h 997063"/>
                <a:gd name="connsiteX33" fmla="*/ 436289 w 1005884"/>
                <a:gd name="connsiteY33" fmla="*/ 15988 h 997063"/>
                <a:gd name="connsiteX34" fmla="*/ 442004 w 1005884"/>
                <a:gd name="connsiteY34" fmla="*/ 12178 h 997063"/>
                <a:gd name="connsiteX35" fmla="*/ 474389 w 1005884"/>
                <a:gd name="connsiteY35" fmla="*/ 2653 h 997063"/>
                <a:gd name="connsiteX36" fmla="*/ 588689 w 1005884"/>
                <a:gd name="connsiteY36" fmla="*/ 2653 h 997063"/>
                <a:gd name="connsiteX37" fmla="*/ 632504 w 1005884"/>
                <a:gd name="connsiteY37" fmla="*/ 33133 h 997063"/>
                <a:gd name="connsiteX38" fmla="*/ 664889 w 1005884"/>
                <a:gd name="connsiteY38" fmla="*/ 63613 h 997063"/>
                <a:gd name="connsiteX39" fmla="*/ 704894 w 1005884"/>
                <a:gd name="connsiteY39" fmla="*/ 97903 h 997063"/>
                <a:gd name="connsiteX40" fmla="*/ 750614 w 1005884"/>
                <a:gd name="connsiteY40" fmla="*/ 105523 h 997063"/>
                <a:gd name="connsiteX41" fmla="*/ 874439 w 1005884"/>
                <a:gd name="connsiteY41" fmla="*/ 107428 h 997063"/>
                <a:gd name="connsiteX42" fmla="*/ 908729 w 1005884"/>
                <a:gd name="connsiteY42" fmla="*/ 126478 h 997063"/>
                <a:gd name="connsiteX43" fmla="*/ 916349 w 1005884"/>
                <a:gd name="connsiteY43" fmla="*/ 136003 h 997063"/>
                <a:gd name="connsiteX44" fmla="*/ 931589 w 1005884"/>
                <a:gd name="connsiteY44" fmla="*/ 149338 h 997063"/>
                <a:gd name="connsiteX45" fmla="*/ 944924 w 1005884"/>
                <a:gd name="connsiteY45" fmla="*/ 170293 h 997063"/>
                <a:gd name="connsiteX46" fmla="*/ 946829 w 1005884"/>
                <a:gd name="connsiteY46" fmla="*/ 177913 h 997063"/>
                <a:gd name="connsiteX47" fmla="*/ 950639 w 1005884"/>
                <a:gd name="connsiteY47" fmla="*/ 185533 h 997063"/>
                <a:gd name="connsiteX48" fmla="*/ 954449 w 1005884"/>
                <a:gd name="connsiteY48" fmla="*/ 200773 h 997063"/>
                <a:gd name="connsiteX49" fmla="*/ 958259 w 1005884"/>
                <a:gd name="connsiteY49" fmla="*/ 208393 h 997063"/>
                <a:gd name="connsiteX50" fmla="*/ 962069 w 1005884"/>
                <a:gd name="connsiteY50" fmla="*/ 214108 h 997063"/>
                <a:gd name="connsiteX51" fmla="*/ 971594 w 1005884"/>
                <a:gd name="connsiteY51" fmla="*/ 231253 h 997063"/>
                <a:gd name="connsiteX52" fmla="*/ 977309 w 1005884"/>
                <a:gd name="connsiteY52" fmla="*/ 244588 h 997063"/>
                <a:gd name="connsiteX53" fmla="*/ 981119 w 1005884"/>
                <a:gd name="connsiteY53" fmla="*/ 256018 h 997063"/>
                <a:gd name="connsiteX54" fmla="*/ 986834 w 1005884"/>
                <a:gd name="connsiteY54" fmla="*/ 267448 h 997063"/>
                <a:gd name="connsiteX55" fmla="*/ 990644 w 1005884"/>
                <a:gd name="connsiteY55" fmla="*/ 273163 h 997063"/>
                <a:gd name="connsiteX56" fmla="*/ 992549 w 1005884"/>
                <a:gd name="connsiteY56" fmla="*/ 280783 h 997063"/>
                <a:gd name="connsiteX57" fmla="*/ 996359 w 1005884"/>
                <a:gd name="connsiteY57" fmla="*/ 290308 h 997063"/>
                <a:gd name="connsiteX58" fmla="*/ 998264 w 1005884"/>
                <a:gd name="connsiteY58" fmla="*/ 301738 h 997063"/>
                <a:gd name="connsiteX59" fmla="*/ 1002074 w 1005884"/>
                <a:gd name="connsiteY59" fmla="*/ 313168 h 997063"/>
                <a:gd name="connsiteX60" fmla="*/ 1005884 w 1005884"/>
                <a:gd name="connsiteY60" fmla="*/ 328408 h 997063"/>
                <a:gd name="connsiteX61" fmla="*/ 1002074 w 1005884"/>
                <a:gd name="connsiteY61" fmla="*/ 372223 h 997063"/>
                <a:gd name="connsiteX62" fmla="*/ 996359 w 1005884"/>
                <a:gd name="connsiteY62" fmla="*/ 385558 h 997063"/>
                <a:gd name="connsiteX63" fmla="*/ 994454 w 1005884"/>
                <a:gd name="connsiteY63" fmla="*/ 391273 h 997063"/>
                <a:gd name="connsiteX64" fmla="*/ 988739 w 1005884"/>
                <a:gd name="connsiteY64" fmla="*/ 395083 h 997063"/>
                <a:gd name="connsiteX65" fmla="*/ 984929 w 1005884"/>
                <a:gd name="connsiteY65" fmla="*/ 408418 h 997063"/>
                <a:gd name="connsiteX66" fmla="*/ 983024 w 1005884"/>
                <a:gd name="connsiteY66" fmla="*/ 436993 h 997063"/>
                <a:gd name="connsiteX67" fmla="*/ 981119 w 1005884"/>
                <a:gd name="connsiteY67" fmla="*/ 456043 h 997063"/>
                <a:gd name="connsiteX68" fmla="*/ 979214 w 1005884"/>
                <a:gd name="connsiteY68" fmla="*/ 497953 h 997063"/>
                <a:gd name="connsiteX69" fmla="*/ 977309 w 1005884"/>
                <a:gd name="connsiteY69" fmla="*/ 513193 h 997063"/>
                <a:gd name="connsiteX70" fmla="*/ 975404 w 1005884"/>
                <a:gd name="connsiteY70" fmla="*/ 536053 h 997063"/>
                <a:gd name="connsiteX71" fmla="*/ 977309 w 1005884"/>
                <a:gd name="connsiteY71" fmla="*/ 577963 h 997063"/>
                <a:gd name="connsiteX72" fmla="*/ 979214 w 1005884"/>
                <a:gd name="connsiteY72" fmla="*/ 587488 h 997063"/>
                <a:gd name="connsiteX73" fmla="*/ 977309 w 1005884"/>
                <a:gd name="connsiteY73" fmla="*/ 635113 h 997063"/>
                <a:gd name="connsiteX74" fmla="*/ 969689 w 1005884"/>
                <a:gd name="connsiteY74" fmla="*/ 646543 h 997063"/>
                <a:gd name="connsiteX75" fmla="*/ 965879 w 1005884"/>
                <a:gd name="connsiteY75" fmla="*/ 652258 h 997063"/>
                <a:gd name="connsiteX76" fmla="*/ 962069 w 1005884"/>
                <a:gd name="connsiteY76" fmla="*/ 657973 h 997063"/>
                <a:gd name="connsiteX77" fmla="*/ 950639 w 1005884"/>
                <a:gd name="connsiteY77" fmla="*/ 669403 h 997063"/>
                <a:gd name="connsiteX78" fmla="*/ 944924 w 1005884"/>
                <a:gd name="connsiteY78" fmla="*/ 675118 h 997063"/>
                <a:gd name="connsiteX79" fmla="*/ 933494 w 1005884"/>
                <a:gd name="connsiteY79" fmla="*/ 680833 h 997063"/>
                <a:gd name="connsiteX80" fmla="*/ 922064 w 1005884"/>
                <a:gd name="connsiteY80" fmla="*/ 688453 h 997063"/>
                <a:gd name="connsiteX81" fmla="*/ 916349 w 1005884"/>
                <a:gd name="connsiteY81" fmla="*/ 690358 h 997063"/>
                <a:gd name="connsiteX82" fmla="*/ 904919 w 1005884"/>
                <a:gd name="connsiteY82" fmla="*/ 697978 h 997063"/>
                <a:gd name="connsiteX83" fmla="*/ 895394 w 1005884"/>
                <a:gd name="connsiteY83" fmla="*/ 709408 h 997063"/>
                <a:gd name="connsiteX84" fmla="*/ 882059 w 1005884"/>
                <a:gd name="connsiteY84" fmla="*/ 726553 h 997063"/>
                <a:gd name="connsiteX85" fmla="*/ 876344 w 1005884"/>
                <a:gd name="connsiteY85" fmla="*/ 737983 h 997063"/>
                <a:gd name="connsiteX86" fmla="*/ 870629 w 1005884"/>
                <a:gd name="connsiteY86" fmla="*/ 743698 h 997063"/>
                <a:gd name="connsiteX87" fmla="*/ 864914 w 1005884"/>
                <a:gd name="connsiteY87" fmla="*/ 757033 h 997063"/>
                <a:gd name="connsiteX88" fmla="*/ 857294 w 1005884"/>
                <a:gd name="connsiteY88" fmla="*/ 770368 h 997063"/>
                <a:gd name="connsiteX89" fmla="*/ 853484 w 1005884"/>
                <a:gd name="connsiteY89" fmla="*/ 781798 h 997063"/>
                <a:gd name="connsiteX90" fmla="*/ 851579 w 1005884"/>
                <a:gd name="connsiteY90" fmla="*/ 787513 h 997063"/>
                <a:gd name="connsiteX91" fmla="*/ 849674 w 1005884"/>
                <a:gd name="connsiteY91" fmla="*/ 797038 h 997063"/>
                <a:gd name="connsiteX92" fmla="*/ 845864 w 1005884"/>
                <a:gd name="connsiteY92" fmla="*/ 804658 h 997063"/>
                <a:gd name="connsiteX93" fmla="*/ 843959 w 1005884"/>
                <a:gd name="connsiteY93" fmla="*/ 810373 h 997063"/>
                <a:gd name="connsiteX94" fmla="*/ 838244 w 1005884"/>
                <a:gd name="connsiteY94" fmla="*/ 829423 h 997063"/>
                <a:gd name="connsiteX95" fmla="*/ 832529 w 1005884"/>
                <a:gd name="connsiteY95" fmla="*/ 840853 h 997063"/>
                <a:gd name="connsiteX96" fmla="*/ 826814 w 1005884"/>
                <a:gd name="connsiteY96" fmla="*/ 859903 h 997063"/>
                <a:gd name="connsiteX97" fmla="*/ 819194 w 1005884"/>
                <a:gd name="connsiteY97" fmla="*/ 871333 h 997063"/>
                <a:gd name="connsiteX98" fmla="*/ 809669 w 1005884"/>
                <a:gd name="connsiteY98" fmla="*/ 886573 h 997063"/>
                <a:gd name="connsiteX99" fmla="*/ 807764 w 1005884"/>
                <a:gd name="connsiteY99" fmla="*/ 892288 h 997063"/>
                <a:gd name="connsiteX100" fmla="*/ 792524 w 1005884"/>
                <a:gd name="connsiteY100" fmla="*/ 909433 h 997063"/>
                <a:gd name="connsiteX101" fmla="*/ 781094 w 1005884"/>
                <a:gd name="connsiteY101" fmla="*/ 917053 h 997063"/>
                <a:gd name="connsiteX102" fmla="*/ 775379 w 1005884"/>
                <a:gd name="connsiteY102" fmla="*/ 920863 h 997063"/>
                <a:gd name="connsiteX103" fmla="*/ 763949 w 1005884"/>
                <a:gd name="connsiteY103" fmla="*/ 930388 h 997063"/>
                <a:gd name="connsiteX104" fmla="*/ 750614 w 1005884"/>
                <a:gd name="connsiteY104" fmla="*/ 936103 h 997063"/>
                <a:gd name="connsiteX105" fmla="*/ 727754 w 1005884"/>
                <a:gd name="connsiteY105" fmla="*/ 947533 h 997063"/>
                <a:gd name="connsiteX106" fmla="*/ 722039 w 1005884"/>
                <a:gd name="connsiteY106" fmla="*/ 949438 h 997063"/>
                <a:gd name="connsiteX107" fmla="*/ 693464 w 1005884"/>
                <a:gd name="connsiteY107" fmla="*/ 947533 h 997063"/>
                <a:gd name="connsiteX108" fmla="*/ 674414 w 1005884"/>
                <a:gd name="connsiteY108" fmla="*/ 941818 h 997063"/>
                <a:gd name="connsiteX109" fmla="*/ 664889 w 1005884"/>
                <a:gd name="connsiteY109" fmla="*/ 939913 h 997063"/>
                <a:gd name="connsiteX110" fmla="*/ 657269 w 1005884"/>
                <a:gd name="connsiteY110" fmla="*/ 936103 h 997063"/>
                <a:gd name="connsiteX111" fmla="*/ 651554 w 1005884"/>
                <a:gd name="connsiteY111" fmla="*/ 934198 h 997063"/>
                <a:gd name="connsiteX112" fmla="*/ 645839 w 1005884"/>
                <a:gd name="connsiteY112" fmla="*/ 930388 h 997063"/>
                <a:gd name="connsiteX113" fmla="*/ 638219 w 1005884"/>
                <a:gd name="connsiteY113" fmla="*/ 926578 h 997063"/>
                <a:gd name="connsiteX114" fmla="*/ 621074 w 1005884"/>
                <a:gd name="connsiteY114" fmla="*/ 917053 h 997063"/>
                <a:gd name="connsiteX115" fmla="*/ 615359 w 1005884"/>
                <a:gd name="connsiteY115" fmla="*/ 911338 h 997063"/>
                <a:gd name="connsiteX116" fmla="*/ 607739 w 1005884"/>
                <a:gd name="connsiteY116" fmla="*/ 909433 h 997063"/>
                <a:gd name="connsiteX117" fmla="*/ 602024 w 1005884"/>
                <a:gd name="connsiteY117" fmla="*/ 907528 h 997063"/>
                <a:gd name="connsiteX118" fmla="*/ 581069 w 1005884"/>
                <a:gd name="connsiteY118" fmla="*/ 896098 h 997063"/>
                <a:gd name="connsiteX119" fmla="*/ 571544 w 1005884"/>
                <a:gd name="connsiteY119" fmla="*/ 894193 h 997063"/>
                <a:gd name="connsiteX120" fmla="*/ 556304 w 1005884"/>
                <a:gd name="connsiteY120" fmla="*/ 890383 h 997063"/>
                <a:gd name="connsiteX121" fmla="*/ 512489 w 1005884"/>
                <a:gd name="connsiteY121" fmla="*/ 892288 h 997063"/>
                <a:gd name="connsiteX122" fmla="*/ 506774 w 1005884"/>
                <a:gd name="connsiteY122" fmla="*/ 894193 h 997063"/>
                <a:gd name="connsiteX123" fmla="*/ 495344 w 1005884"/>
                <a:gd name="connsiteY123" fmla="*/ 901813 h 997063"/>
                <a:gd name="connsiteX124" fmla="*/ 491534 w 1005884"/>
                <a:gd name="connsiteY124" fmla="*/ 907528 h 997063"/>
                <a:gd name="connsiteX125" fmla="*/ 485819 w 1005884"/>
                <a:gd name="connsiteY125" fmla="*/ 911338 h 997063"/>
                <a:gd name="connsiteX126" fmla="*/ 472484 w 1005884"/>
                <a:gd name="connsiteY126" fmla="*/ 926578 h 997063"/>
                <a:gd name="connsiteX127" fmla="*/ 468674 w 1005884"/>
                <a:gd name="connsiteY127" fmla="*/ 932293 h 997063"/>
                <a:gd name="connsiteX128" fmla="*/ 462959 w 1005884"/>
                <a:gd name="connsiteY128" fmla="*/ 936103 h 997063"/>
                <a:gd name="connsiteX129" fmla="*/ 451529 w 1005884"/>
                <a:gd name="connsiteY129" fmla="*/ 939913 h 997063"/>
                <a:gd name="connsiteX130" fmla="*/ 434384 w 1005884"/>
                <a:gd name="connsiteY130" fmla="*/ 943723 h 997063"/>
                <a:gd name="connsiteX131" fmla="*/ 428669 w 1005884"/>
                <a:gd name="connsiteY131" fmla="*/ 945628 h 997063"/>
                <a:gd name="connsiteX132" fmla="*/ 421049 w 1005884"/>
                <a:gd name="connsiteY132" fmla="*/ 947533 h 997063"/>
                <a:gd name="connsiteX133" fmla="*/ 407714 w 1005884"/>
                <a:gd name="connsiteY133" fmla="*/ 951343 h 997063"/>
                <a:gd name="connsiteX134" fmla="*/ 396284 w 1005884"/>
                <a:gd name="connsiteY134" fmla="*/ 953248 h 997063"/>
                <a:gd name="connsiteX135" fmla="*/ 382949 w 1005884"/>
                <a:gd name="connsiteY135" fmla="*/ 957058 h 997063"/>
                <a:gd name="connsiteX136" fmla="*/ 375329 w 1005884"/>
                <a:gd name="connsiteY136" fmla="*/ 958963 h 997063"/>
                <a:gd name="connsiteX137" fmla="*/ 367709 w 1005884"/>
                <a:gd name="connsiteY137" fmla="*/ 962773 h 997063"/>
                <a:gd name="connsiteX138" fmla="*/ 361994 w 1005884"/>
                <a:gd name="connsiteY138" fmla="*/ 964678 h 997063"/>
                <a:gd name="connsiteX139" fmla="*/ 348659 w 1005884"/>
                <a:gd name="connsiteY139" fmla="*/ 972298 h 997063"/>
                <a:gd name="connsiteX140" fmla="*/ 331514 w 1005884"/>
                <a:gd name="connsiteY140" fmla="*/ 983728 h 997063"/>
                <a:gd name="connsiteX141" fmla="*/ 325799 w 1005884"/>
                <a:gd name="connsiteY141" fmla="*/ 987538 h 997063"/>
                <a:gd name="connsiteX142" fmla="*/ 314369 w 1005884"/>
                <a:gd name="connsiteY142" fmla="*/ 991348 h 997063"/>
                <a:gd name="connsiteX143" fmla="*/ 302939 w 1005884"/>
                <a:gd name="connsiteY143" fmla="*/ 993253 h 997063"/>
                <a:gd name="connsiteX144" fmla="*/ 262934 w 1005884"/>
                <a:gd name="connsiteY144" fmla="*/ 997063 h 997063"/>
                <a:gd name="connsiteX145" fmla="*/ 232454 w 1005884"/>
                <a:gd name="connsiteY145" fmla="*/ 995158 h 997063"/>
                <a:gd name="connsiteX146" fmla="*/ 226739 w 1005884"/>
                <a:gd name="connsiteY146" fmla="*/ 993253 h 997063"/>
                <a:gd name="connsiteX147" fmla="*/ 221024 w 1005884"/>
                <a:gd name="connsiteY147" fmla="*/ 981823 h 997063"/>
                <a:gd name="connsiteX148" fmla="*/ 217214 w 1005884"/>
                <a:gd name="connsiteY148" fmla="*/ 976108 h 997063"/>
                <a:gd name="connsiteX149" fmla="*/ 213404 w 1005884"/>
                <a:gd name="connsiteY149" fmla="*/ 964678 h 997063"/>
                <a:gd name="connsiteX150" fmla="*/ 205784 w 1005884"/>
                <a:gd name="connsiteY150" fmla="*/ 947533 h 997063"/>
                <a:gd name="connsiteX151" fmla="*/ 200069 w 1005884"/>
                <a:gd name="connsiteY151" fmla="*/ 928483 h 997063"/>
                <a:gd name="connsiteX152" fmla="*/ 196259 w 1005884"/>
                <a:gd name="connsiteY152" fmla="*/ 922768 h 997063"/>
                <a:gd name="connsiteX153" fmla="*/ 184829 w 1005884"/>
                <a:gd name="connsiteY153" fmla="*/ 915148 h 997063"/>
                <a:gd name="connsiteX154" fmla="*/ 181019 w 1005884"/>
                <a:gd name="connsiteY154" fmla="*/ 909433 h 997063"/>
                <a:gd name="connsiteX155" fmla="*/ 175304 w 1005884"/>
                <a:gd name="connsiteY155" fmla="*/ 905623 h 997063"/>
                <a:gd name="connsiteX156" fmla="*/ 161969 w 1005884"/>
                <a:gd name="connsiteY156" fmla="*/ 899908 h 997063"/>
                <a:gd name="connsiteX157" fmla="*/ 150539 w 1005884"/>
                <a:gd name="connsiteY157" fmla="*/ 898003 h 997063"/>
                <a:gd name="connsiteX158" fmla="*/ 144824 w 1005884"/>
                <a:gd name="connsiteY158" fmla="*/ 896098 h 997063"/>
                <a:gd name="connsiteX159" fmla="*/ 137204 w 1005884"/>
                <a:gd name="connsiteY159" fmla="*/ 894193 h 997063"/>
                <a:gd name="connsiteX160" fmla="*/ 123869 w 1005884"/>
                <a:gd name="connsiteY160" fmla="*/ 888478 h 997063"/>
                <a:gd name="connsiteX161" fmla="*/ 118154 w 1005884"/>
                <a:gd name="connsiteY161" fmla="*/ 884668 h 997063"/>
                <a:gd name="connsiteX162" fmla="*/ 106724 w 1005884"/>
                <a:gd name="connsiteY162" fmla="*/ 878953 h 997063"/>
                <a:gd name="connsiteX163" fmla="*/ 101009 w 1005884"/>
                <a:gd name="connsiteY163" fmla="*/ 873238 h 997063"/>
                <a:gd name="connsiteX164" fmla="*/ 89579 w 1005884"/>
                <a:gd name="connsiteY164" fmla="*/ 865618 h 997063"/>
                <a:gd name="connsiteX165" fmla="*/ 87674 w 1005884"/>
                <a:gd name="connsiteY165" fmla="*/ 859903 h 997063"/>
                <a:gd name="connsiteX166" fmla="*/ 83864 w 1005884"/>
                <a:gd name="connsiteY166" fmla="*/ 854188 h 997063"/>
                <a:gd name="connsiteX167" fmla="*/ 81959 w 1005884"/>
                <a:gd name="connsiteY167" fmla="*/ 842758 h 997063"/>
                <a:gd name="connsiteX168" fmla="*/ 80054 w 1005884"/>
                <a:gd name="connsiteY168" fmla="*/ 837043 h 997063"/>
                <a:gd name="connsiteX169" fmla="*/ 78149 w 1005884"/>
                <a:gd name="connsiteY169" fmla="*/ 825613 h 997063"/>
                <a:gd name="connsiteX170" fmla="*/ 74339 w 1005884"/>
                <a:gd name="connsiteY170" fmla="*/ 781798 h 997063"/>
                <a:gd name="connsiteX171" fmla="*/ 72434 w 1005884"/>
                <a:gd name="connsiteY171" fmla="*/ 770368 h 997063"/>
                <a:gd name="connsiteX172" fmla="*/ 70529 w 1005884"/>
                <a:gd name="connsiteY172" fmla="*/ 749413 h 997063"/>
                <a:gd name="connsiteX173" fmla="*/ 68624 w 1005884"/>
                <a:gd name="connsiteY173" fmla="*/ 734173 h 997063"/>
                <a:gd name="connsiteX174" fmla="*/ 70529 w 1005884"/>
                <a:gd name="connsiteY174" fmla="*/ 694168 h 997063"/>
                <a:gd name="connsiteX175" fmla="*/ 72434 w 1005884"/>
                <a:gd name="connsiteY175" fmla="*/ 682738 h 997063"/>
                <a:gd name="connsiteX176" fmla="*/ 70529 w 1005884"/>
                <a:gd name="connsiteY176" fmla="*/ 623683 h 997063"/>
                <a:gd name="connsiteX177" fmla="*/ 66719 w 1005884"/>
                <a:gd name="connsiteY177" fmla="*/ 612253 h 997063"/>
                <a:gd name="connsiteX178" fmla="*/ 59099 w 1005884"/>
                <a:gd name="connsiteY178" fmla="*/ 602728 h 997063"/>
                <a:gd name="connsiteX179" fmla="*/ 51479 w 1005884"/>
                <a:gd name="connsiteY179" fmla="*/ 589393 h 997063"/>
                <a:gd name="connsiteX180" fmla="*/ 47669 w 1005884"/>
                <a:gd name="connsiteY180" fmla="*/ 583678 h 997063"/>
                <a:gd name="connsiteX181" fmla="*/ 41954 w 1005884"/>
                <a:gd name="connsiteY181" fmla="*/ 579868 h 997063"/>
                <a:gd name="connsiteX182" fmla="*/ 36239 w 1005884"/>
                <a:gd name="connsiteY182" fmla="*/ 572248 h 997063"/>
                <a:gd name="connsiteX183" fmla="*/ 24809 w 1005884"/>
                <a:gd name="connsiteY183" fmla="*/ 562723 h 997063"/>
                <a:gd name="connsiteX184" fmla="*/ 20999 w 1005884"/>
                <a:gd name="connsiteY184" fmla="*/ 557008 h 997063"/>
                <a:gd name="connsiteX185" fmla="*/ 9569 w 1005884"/>
                <a:gd name="connsiteY185" fmla="*/ 549388 h 997063"/>
                <a:gd name="connsiteX186" fmla="*/ 5759 w 1005884"/>
                <a:gd name="connsiteY186" fmla="*/ 543673 h 997063"/>
                <a:gd name="connsiteX187" fmla="*/ 44 w 1005884"/>
                <a:gd name="connsiteY187" fmla="*/ 539863 h 997063"/>
                <a:gd name="connsiteX188" fmla="*/ 3854 w 1005884"/>
                <a:gd name="connsiteY188" fmla="*/ 513193 h 997063"/>
                <a:gd name="connsiteX189" fmla="*/ 11474 w 1005884"/>
                <a:gd name="connsiteY189" fmla="*/ 501763 h 997063"/>
                <a:gd name="connsiteX190" fmla="*/ 17189 w 1005884"/>
                <a:gd name="connsiteY190" fmla="*/ 494143 h 997063"/>
                <a:gd name="connsiteX191" fmla="*/ 28619 w 1005884"/>
                <a:gd name="connsiteY191" fmla="*/ 482713 h 997063"/>
                <a:gd name="connsiteX192" fmla="*/ 43859 w 1005884"/>
                <a:gd name="connsiteY192" fmla="*/ 465568 h 997063"/>
                <a:gd name="connsiteX193" fmla="*/ 49574 w 1005884"/>
                <a:gd name="connsiteY193" fmla="*/ 459853 h 997063"/>
                <a:gd name="connsiteX194" fmla="*/ 55289 w 1005884"/>
                <a:gd name="connsiteY194" fmla="*/ 454138 h 997063"/>
                <a:gd name="connsiteX195" fmla="*/ 61004 w 1005884"/>
                <a:gd name="connsiteY195" fmla="*/ 450328 h 997063"/>
                <a:gd name="connsiteX196" fmla="*/ 68624 w 1005884"/>
                <a:gd name="connsiteY196" fmla="*/ 446518 h 997063"/>
                <a:gd name="connsiteX197" fmla="*/ 74339 w 1005884"/>
                <a:gd name="connsiteY197" fmla="*/ 440803 h 997063"/>
                <a:gd name="connsiteX198" fmla="*/ 80054 w 1005884"/>
                <a:gd name="connsiteY198" fmla="*/ 438898 h 997063"/>
                <a:gd name="connsiteX199" fmla="*/ 91484 w 1005884"/>
                <a:gd name="connsiteY199" fmla="*/ 431278 h 997063"/>
                <a:gd name="connsiteX200" fmla="*/ 101009 w 1005884"/>
                <a:gd name="connsiteY200" fmla="*/ 423658 h 997063"/>
                <a:gd name="connsiteX201" fmla="*/ 106724 w 1005884"/>
                <a:gd name="connsiteY201" fmla="*/ 417943 h 997063"/>
                <a:gd name="connsiteX202" fmla="*/ 135299 w 1005884"/>
                <a:gd name="connsiteY202" fmla="*/ 414133 h 997063"/>
                <a:gd name="connsiteX0" fmla="*/ 135299 w 1005884"/>
                <a:gd name="connsiteY0" fmla="*/ 414133 h 997063"/>
                <a:gd name="connsiteX1" fmla="*/ 137204 w 1005884"/>
                <a:gd name="connsiteY1" fmla="*/ 402703 h 997063"/>
                <a:gd name="connsiteX2" fmla="*/ 141014 w 1005884"/>
                <a:gd name="connsiteY2" fmla="*/ 381748 h 997063"/>
                <a:gd name="connsiteX3" fmla="*/ 142919 w 1005884"/>
                <a:gd name="connsiteY3" fmla="*/ 360793 h 997063"/>
                <a:gd name="connsiteX4" fmla="*/ 146729 w 1005884"/>
                <a:gd name="connsiteY4" fmla="*/ 349363 h 997063"/>
                <a:gd name="connsiteX5" fmla="*/ 148634 w 1005884"/>
                <a:gd name="connsiteY5" fmla="*/ 334123 h 997063"/>
                <a:gd name="connsiteX6" fmla="*/ 150539 w 1005884"/>
                <a:gd name="connsiteY6" fmla="*/ 320788 h 997063"/>
                <a:gd name="connsiteX7" fmla="*/ 152444 w 1005884"/>
                <a:gd name="connsiteY7" fmla="*/ 288403 h 997063"/>
                <a:gd name="connsiteX8" fmla="*/ 154349 w 1005884"/>
                <a:gd name="connsiteY8" fmla="*/ 206488 h 997063"/>
                <a:gd name="connsiteX9" fmla="*/ 165779 w 1005884"/>
                <a:gd name="connsiteY9" fmla="*/ 196963 h 997063"/>
                <a:gd name="connsiteX10" fmla="*/ 171494 w 1005884"/>
                <a:gd name="connsiteY10" fmla="*/ 191248 h 997063"/>
                <a:gd name="connsiteX11" fmla="*/ 196259 w 1005884"/>
                <a:gd name="connsiteY11" fmla="*/ 181723 h 997063"/>
                <a:gd name="connsiteX12" fmla="*/ 201974 w 1005884"/>
                <a:gd name="connsiteY12" fmla="*/ 177913 h 997063"/>
                <a:gd name="connsiteX13" fmla="*/ 217214 w 1005884"/>
                <a:gd name="connsiteY13" fmla="*/ 174103 h 997063"/>
                <a:gd name="connsiteX14" fmla="*/ 228644 w 1005884"/>
                <a:gd name="connsiteY14" fmla="*/ 166483 h 997063"/>
                <a:gd name="connsiteX15" fmla="*/ 238169 w 1005884"/>
                <a:gd name="connsiteY15" fmla="*/ 156958 h 997063"/>
                <a:gd name="connsiteX16" fmla="*/ 247694 w 1005884"/>
                <a:gd name="connsiteY16" fmla="*/ 147433 h 997063"/>
                <a:gd name="connsiteX17" fmla="*/ 251504 w 1005884"/>
                <a:gd name="connsiteY17" fmla="*/ 141718 h 997063"/>
                <a:gd name="connsiteX18" fmla="*/ 268649 w 1005884"/>
                <a:gd name="connsiteY18" fmla="*/ 126478 h 997063"/>
                <a:gd name="connsiteX19" fmla="*/ 272459 w 1005884"/>
                <a:gd name="connsiteY19" fmla="*/ 120763 h 997063"/>
                <a:gd name="connsiteX20" fmla="*/ 278174 w 1005884"/>
                <a:gd name="connsiteY20" fmla="*/ 118858 h 997063"/>
                <a:gd name="connsiteX21" fmla="*/ 283889 w 1005884"/>
                <a:gd name="connsiteY21" fmla="*/ 115048 h 997063"/>
                <a:gd name="connsiteX22" fmla="*/ 293414 w 1005884"/>
                <a:gd name="connsiteY22" fmla="*/ 107428 h 997063"/>
                <a:gd name="connsiteX23" fmla="*/ 304844 w 1005884"/>
                <a:gd name="connsiteY23" fmla="*/ 99808 h 997063"/>
                <a:gd name="connsiteX24" fmla="*/ 314369 w 1005884"/>
                <a:gd name="connsiteY24" fmla="*/ 97903 h 997063"/>
                <a:gd name="connsiteX25" fmla="*/ 327704 w 1005884"/>
                <a:gd name="connsiteY25" fmla="*/ 94093 h 997063"/>
                <a:gd name="connsiteX26" fmla="*/ 381044 w 1005884"/>
                <a:gd name="connsiteY26" fmla="*/ 92188 h 997063"/>
                <a:gd name="connsiteX27" fmla="*/ 388664 w 1005884"/>
                <a:gd name="connsiteY27" fmla="*/ 80758 h 997063"/>
                <a:gd name="connsiteX28" fmla="*/ 392474 w 1005884"/>
                <a:gd name="connsiteY28" fmla="*/ 69328 h 997063"/>
                <a:gd name="connsiteX29" fmla="*/ 394379 w 1005884"/>
                <a:gd name="connsiteY29" fmla="*/ 63613 h 997063"/>
                <a:gd name="connsiteX30" fmla="*/ 401999 w 1005884"/>
                <a:gd name="connsiteY30" fmla="*/ 44563 h 997063"/>
                <a:gd name="connsiteX31" fmla="*/ 407714 w 1005884"/>
                <a:gd name="connsiteY31" fmla="*/ 40753 h 997063"/>
                <a:gd name="connsiteX32" fmla="*/ 426764 w 1005884"/>
                <a:gd name="connsiteY32" fmla="*/ 23608 h 997063"/>
                <a:gd name="connsiteX33" fmla="*/ 436289 w 1005884"/>
                <a:gd name="connsiteY33" fmla="*/ 15988 h 997063"/>
                <a:gd name="connsiteX34" fmla="*/ 442004 w 1005884"/>
                <a:gd name="connsiteY34" fmla="*/ 12178 h 997063"/>
                <a:gd name="connsiteX35" fmla="*/ 474389 w 1005884"/>
                <a:gd name="connsiteY35" fmla="*/ 2653 h 997063"/>
                <a:gd name="connsiteX36" fmla="*/ 588689 w 1005884"/>
                <a:gd name="connsiteY36" fmla="*/ 2653 h 997063"/>
                <a:gd name="connsiteX37" fmla="*/ 632504 w 1005884"/>
                <a:gd name="connsiteY37" fmla="*/ 33133 h 997063"/>
                <a:gd name="connsiteX38" fmla="*/ 664889 w 1005884"/>
                <a:gd name="connsiteY38" fmla="*/ 63613 h 997063"/>
                <a:gd name="connsiteX39" fmla="*/ 704894 w 1005884"/>
                <a:gd name="connsiteY39" fmla="*/ 97903 h 997063"/>
                <a:gd name="connsiteX40" fmla="*/ 750614 w 1005884"/>
                <a:gd name="connsiteY40" fmla="*/ 105523 h 997063"/>
                <a:gd name="connsiteX41" fmla="*/ 874439 w 1005884"/>
                <a:gd name="connsiteY41" fmla="*/ 107428 h 997063"/>
                <a:gd name="connsiteX42" fmla="*/ 908729 w 1005884"/>
                <a:gd name="connsiteY42" fmla="*/ 126478 h 997063"/>
                <a:gd name="connsiteX43" fmla="*/ 916349 w 1005884"/>
                <a:gd name="connsiteY43" fmla="*/ 136003 h 997063"/>
                <a:gd name="connsiteX44" fmla="*/ 931589 w 1005884"/>
                <a:gd name="connsiteY44" fmla="*/ 149338 h 997063"/>
                <a:gd name="connsiteX45" fmla="*/ 944924 w 1005884"/>
                <a:gd name="connsiteY45" fmla="*/ 170293 h 997063"/>
                <a:gd name="connsiteX46" fmla="*/ 950639 w 1005884"/>
                <a:gd name="connsiteY46" fmla="*/ 185533 h 997063"/>
                <a:gd name="connsiteX47" fmla="*/ 954449 w 1005884"/>
                <a:gd name="connsiteY47" fmla="*/ 200773 h 997063"/>
                <a:gd name="connsiteX48" fmla="*/ 958259 w 1005884"/>
                <a:gd name="connsiteY48" fmla="*/ 208393 h 997063"/>
                <a:gd name="connsiteX49" fmla="*/ 962069 w 1005884"/>
                <a:gd name="connsiteY49" fmla="*/ 214108 h 997063"/>
                <a:gd name="connsiteX50" fmla="*/ 971594 w 1005884"/>
                <a:gd name="connsiteY50" fmla="*/ 231253 h 997063"/>
                <a:gd name="connsiteX51" fmla="*/ 977309 w 1005884"/>
                <a:gd name="connsiteY51" fmla="*/ 244588 h 997063"/>
                <a:gd name="connsiteX52" fmla="*/ 981119 w 1005884"/>
                <a:gd name="connsiteY52" fmla="*/ 256018 h 997063"/>
                <a:gd name="connsiteX53" fmla="*/ 986834 w 1005884"/>
                <a:gd name="connsiteY53" fmla="*/ 267448 h 997063"/>
                <a:gd name="connsiteX54" fmla="*/ 990644 w 1005884"/>
                <a:gd name="connsiteY54" fmla="*/ 273163 h 997063"/>
                <a:gd name="connsiteX55" fmla="*/ 992549 w 1005884"/>
                <a:gd name="connsiteY55" fmla="*/ 280783 h 997063"/>
                <a:gd name="connsiteX56" fmla="*/ 996359 w 1005884"/>
                <a:gd name="connsiteY56" fmla="*/ 290308 h 997063"/>
                <a:gd name="connsiteX57" fmla="*/ 998264 w 1005884"/>
                <a:gd name="connsiteY57" fmla="*/ 301738 h 997063"/>
                <a:gd name="connsiteX58" fmla="*/ 1002074 w 1005884"/>
                <a:gd name="connsiteY58" fmla="*/ 313168 h 997063"/>
                <a:gd name="connsiteX59" fmla="*/ 1005884 w 1005884"/>
                <a:gd name="connsiteY59" fmla="*/ 328408 h 997063"/>
                <a:gd name="connsiteX60" fmla="*/ 1002074 w 1005884"/>
                <a:gd name="connsiteY60" fmla="*/ 372223 h 997063"/>
                <a:gd name="connsiteX61" fmla="*/ 996359 w 1005884"/>
                <a:gd name="connsiteY61" fmla="*/ 385558 h 997063"/>
                <a:gd name="connsiteX62" fmla="*/ 994454 w 1005884"/>
                <a:gd name="connsiteY62" fmla="*/ 391273 h 997063"/>
                <a:gd name="connsiteX63" fmla="*/ 988739 w 1005884"/>
                <a:gd name="connsiteY63" fmla="*/ 395083 h 997063"/>
                <a:gd name="connsiteX64" fmla="*/ 984929 w 1005884"/>
                <a:gd name="connsiteY64" fmla="*/ 408418 h 997063"/>
                <a:gd name="connsiteX65" fmla="*/ 983024 w 1005884"/>
                <a:gd name="connsiteY65" fmla="*/ 436993 h 997063"/>
                <a:gd name="connsiteX66" fmla="*/ 981119 w 1005884"/>
                <a:gd name="connsiteY66" fmla="*/ 456043 h 997063"/>
                <a:gd name="connsiteX67" fmla="*/ 979214 w 1005884"/>
                <a:gd name="connsiteY67" fmla="*/ 497953 h 997063"/>
                <a:gd name="connsiteX68" fmla="*/ 977309 w 1005884"/>
                <a:gd name="connsiteY68" fmla="*/ 513193 h 997063"/>
                <a:gd name="connsiteX69" fmla="*/ 975404 w 1005884"/>
                <a:gd name="connsiteY69" fmla="*/ 536053 h 997063"/>
                <a:gd name="connsiteX70" fmla="*/ 977309 w 1005884"/>
                <a:gd name="connsiteY70" fmla="*/ 577963 h 997063"/>
                <a:gd name="connsiteX71" fmla="*/ 979214 w 1005884"/>
                <a:gd name="connsiteY71" fmla="*/ 587488 h 997063"/>
                <a:gd name="connsiteX72" fmla="*/ 977309 w 1005884"/>
                <a:gd name="connsiteY72" fmla="*/ 635113 h 997063"/>
                <a:gd name="connsiteX73" fmla="*/ 969689 w 1005884"/>
                <a:gd name="connsiteY73" fmla="*/ 646543 h 997063"/>
                <a:gd name="connsiteX74" fmla="*/ 965879 w 1005884"/>
                <a:gd name="connsiteY74" fmla="*/ 652258 h 997063"/>
                <a:gd name="connsiteX75" fmla="*/ 962069 w 1005884"/>
                <a:gd name="connsiteY75" fmla="*/ 657973 h 997063"/>
                <a:gd name="connsiteX76" fmla="*/ 950639 w 1005884"/>
                <a:gd name="connsiteY76" fmla="*/ 669403 h 997063"/>
                <a:gd name="connsiteX77" fmla="*/ 944924 w 1005884"/>
                <a:gd name="connsiteY77" fmla="*/ 675118 h 997063"/>
                <a:gd name="connsiteX78" fmla="*/ 933494 w 1005884"/>
                <a:gd name="connsiteY78" fmla="*/ 680833 h 997063"/>
                <a:gd name="connsiteX79" fmla="*/ 922064 w 1005884"/>
                <a:gd name="connsiteY79" fmla="*/ 688453 h 997063"/>
                <a:gd name="connsiteX80" fmla="*/ 916349 w 1005884"/>
                <a:gd name="connsiteY80" fmla="*/ 690358 h 997063"/>
                <a:gd name="connsiteX81" fmla="*/ 904919 w 1005884"/>
                <a:gd name="connsiteY81" fmla="*/ 697978 h 997063"/>
                <a:gd name="connsiteX82" fmla="*/ 895394 w 1005884"/>
                <a:gd name="connsiteY82" fmla="*/ 709408 h 997063"/>
                <a:gd name="connsiteX83" fmla="*/ 882059 w 1005884"/>
                <a:gd name="connsiteY83" fmla="*/ 726553 h 997063"/>
                <a:gd name="connsiteX84" fmla="*/ 876344 w 1005884"/>
                <a:gd name="connsiteY84" fmla="*/ 737983 h 997063"/>
                <a:gd name="connsiteX85" fmla="*/ 870629 w 1005884"/>
                <a:gd name="connsiteY85" fmla="*/ 743698 h 997063"/>
                <a:gd name="connsiteX86" fmla="*/ 864914 w 1005884"/>
                <a:gd name="connsiteY86" fmla="*/ 757033 h 997063"/>
                <a:gd name="connsiteX87" fmla="*/ 857294 w 1005884"/>
                <a:gd name="connsiteY87" fmla="*/ 770368 h 997063"/>
                <a:gd name="connsiteX88" fmla="*/ 853484 w 1005884"/>
                <a:gd name="connsiteY88" fmla="*/ 781798 h 997063"/>
                <a:gd name="connsiteX89" fmla="*/ 851579 w 1005884"/>
                <a:gd name="connsiteY89" fmla="*/ 787513 h 997063"/>
                <a:gd name="connsiteX90" fmla="*/ 849674 w 1005884"/>
                <a:gd name="connsiteY90" fmla="*/ 797038 h 997063"/>
                <a:gd name="connsiteX91" fmla="*/ 845864 w 1005884"/>
                <a:gd name="connsiteY91" fmla="*/ 804658 h 997063"/>
                <a:gd name="connsiteX92" fmla="*/ 843959 w 1005884"/>
                <a:gd name="connsiteY92" fmla="*/ 810373 h 997063"/>
                <a:gd name="connsiteX93" fmla="*/ 838244 w 1005884"/>
                <a:gd name="connsiteY93" fmla="*/ 829423 h 997063"/>
                <a:gd name="connsiteX94" fmla="*/ 832529 w 1005884"/>
                <a:gd name="connsiteY94" fmla="*/ 840853 h 997063"/>
                <a:gd name="connsiteX95" fmla="*/ 826814 w 1005884"/>
                <a:gd name="connsiteY95" fmla="*/ 859903 h 997063"/>
                <a:gd name="connsiteX96" fmla="*/ 819194 w 1005884"/>
                <a:gd name="connsiteY96" fmla="*/ 871333 h 997063"/>
                <a:gd name="connsiteX97" fmla="*/ 809669 w 1005884"/>
                <a:gd name="connsiteY97" fmla="*/ 886573 h 997063"/>
                <a:gd name="connsiteX98" fmla="*/ 807764 w 1005884"/>
                <a:gd name="connsiteY98" fmla="*/ 892288 h 997063"/>
                <a:gd name="connsiteX99" fmla="*/ 792524 w 1005884"/>
                <a:gd name="connsiteY99" fmla="*/ 909433 h 997063"/>
                <a:gd name="connsiteX100" fmla="*/ 781094 w 1005884"/>
                <a:gd name="connsiteY100" fmla="*/ 917053 h 997063"/>
                <a:gd name="connsiteX101" fmla="*/ 775379 w 1005884"/>
                <a:gd name="connsiteY101" fmla="*/ 920863 h 997063"/>
                <a:gd name="connsiteX102" fmla="*/ 763949 w 1005884"/>
                <a:gd name="connsiteY102" fmla="*/ 930388 h 997063"/>
                <a:gd name="connsiteX103" fmla="*/ 750614 w 1005884"/>
                <a:gd name="connsiteY103" fmla="*/ 936103 h 997063"/>
                <a:gd name="connsiteX104" fmla="*/ 727754 w 1005884"/>
                <a:gd name="connsiteY104" fmla="*/ 947533 h 997063"/>
                <a:gd name="connsiteX105" fmla="*/ 722039 w 1005884"/>
                <a:gd name="connsiteY105" fmla="*/ 949438 h 997063"/>
                <a:gd name="connsiteX106" fmla="*/ 693464 w 1005884"/>
                <a:gd name="connsiteY106" fmla="*/ 947533 h 997063"/>
                <a:gd name="connsiteX107" fmla="*/ 674414 w 1005884"/>
                <a:gd name="connsiteY107" fmla="*/ 941818 h 997063"/>
                <a:gd name="connsiteX108" fmla="*/ 664889 w 1005884"/>
                <a:gd name="connsiteY108" fmla="*/ 939913 h 997063"/>
                <a:gd name="connsiteX109" fmla="*/ 657269 w 1005884"/>
                <a:gd name="connsiteY109" fmla="*/ 936103 h 997063"/>
                <a:gd name="connsiteX110" fmla="*/ 651554 w 1005884"/>
                <a:gd name="connsiteY110" fmla="*/ 934198 h 997063"/>
                <a:gd name="connsiteX111" fmla="*/ 645839 w 1005884"/>
                <a:gd name="connsiteY111" fmla="*/ 930388 h 997063"/>
                <a:gd name="connsiteX112" fmla="*/ 638219 w 1005884"/>
                <a:gd name="connsiteY112" fmla="*/ 926578 h 997063"/>
                <a:gd name="connsiteX113" fmla="*/ 621074 w 1005884"/>
                <a:gd name="connsiteY113" fmla="*/ 917053 h 997063"/>
                <a:gd name="connsiteX114" fmla="*/ 615359 w 1005884"/>
                <a:gd name="connsiteY114" fmla="*/ 911338 h 997063"/>
                <a:gd name="connsiteX115" fmla="*/ 607739 w 1005884"/>
                <a:gd name="connsiteY115" fmla="*/ 909433 h 997063"/>
                <a:gd name="connsiteX116" fmla="*/ 602024 w 1005884"/>
                <a:gd name="connsiteY116" fmla="*/ 907528 h 997063"/>
                <a:gd name="connsiteX117" fmla="*/ 581069 w 1005884"/>
                <a:gd name="connsiteY117" fmla="*/ 896098 h 997063"/>
                <a:gd name="connsiteX118" fmla="*/ 571544 w 1005884"/>
                <a:gd name="connsiteY118" fmla="*/ 894193 h 997063"/>
                <a:gd name="connsiteX119" fmla="*/ 556304 w 1005884"/>
                <a:gd name="connsiteY119" fmla="*/ 890383 h 997063"/>
                <a:gd name="connsiteX120" fmla="*/ 512489 w 1005884"/>
                <a:gd name="connsiteY120" fmla="*/ 892288 h 997063"/>
                <a:gd name="connsiteX121" fmla="*/ 506774 w 1005884"/>
                <a:gd name="connsiteY121" fmla="*/ 894193 h 997063"/>
                <a:gd name="connsiteX122" fmla="*/ 495344 w 1005884"/>
                <a:gd name="connsiteY122" fmla="*/ 901813 h 997063"/>
                <a:gd name="connsiteX123" fmla="*/ 491534 w 1005884"/>
                <a:gd name="connsiteY123" fmla="*/ 907528 h 997063"/>
                <a:gd name="connsiteX124" fmla="*/ 485819 w 1005884"/>
                <a:gd name="connsiteY124" fmla="*/ 911338 h 997063"/>
                <a:gd name="connsiteX125" fmla="*/ 472484 w 1005884"/>
                <a:gd name="connsiteY125" fmla="*/ 926578 h 997063"/>
                <a:gd name="connsiteX126" fmla="*/ 468674 w 1005884"/>
                <a:gd name="connsiteY126" fmla="*/ 932293 h 997063"/>
                <a:gd name="connsiteX127" fmla="*/ 462959 w 1005884"/>
                <a:gd name="connsiteY127" fmla="*/ 936103 h 997063"/>
                <a:gd name="connsiteX128" fmla="*/ 451529 w 1005884"/>
                <a:gd name="connsiteY128" fmla="*/ 939913 h 997063"/>
                <a:gd name="connsiteX129" fmla="*/ 434384 w 1005884"/>
                <a:gd name="connsiteY129" fmla="*/ 943723 h 997063"/>
                <a:gd name="connsiteX130" fmla="*/ 428669 w 1005884"/>
                <a:gd name="connsiteY130" fmla="*/ 945628 h 997063"/>
                <a:gd name="connsiteX131" fmla="*/ 421049 w 1005884"/>
                <a:gd name="connsiteY131" fmla="*/ 947533 h 997063"/>
                <a:gd name="connsiteX132" fmla="*/ 407714 w 1005884"/>
                <a:gd name="connsiteY132" fmla="*/ 951343 h 997063"/>
                <a:gd name="connsiteX133" fmla="*/ 396284 w 1005884"/>
                <a:gd name="connsiteY133" fmla="*/ 953248 h 997063"/>
                <a:gd name="connsiteX134" fmla="*/ 382949 w 1005884"/>
                <a:gd name="connsiteY134" fmla="*/ 957058 h 997063"/>
                <a:gd name="connsiteX135" fmla="*/ 375329 w 1005884"/>
                <a:gd name="connsiteY135" fmla="*/ 958963 h 997063"/>
                <a:gd name="connsiteX136" fmla="*/ 367709 w 1005884"/>
                <a:gd name="connsiteY136" fmla="*/ 962773 h 997063"/>
                <a:gd name="connsiteX137" fmla="*/ 361994 w 1005884"/>
                <a:gd name="connsiteY137" fmla="*/ 964678 h 997063"/>
                <a:gd name="connsiteX138" fmla="*/ 348659 w 1005884"/>
                <a:gd name="connsiteY138" fmla="*/ 972298 h 997063"/>
                <a:gd name="connsiteX139" fmla="*/ 331514 w 1005884"/>
                <a:gd name="connsiteY139" fmla="*/ 983728 h 997063"/>
                <a:gd name="connsiteX140" fmla="*/ 325799 w 1005884"/>
                <a:gd name="connsiteY140" fmla="*/ 987538 h 997063"/>
                <a:gd name="connsiteX141" fmla="*/ 314369 w 1005884"/>
                <a:gd name="connsiteY141" fmla="*/ 991348 h 997063"/>
                <a:gd name="connsiteX142" fmla="*/ 302939 w 1005884"/>
                <a:gd name="connsiteY142" fmla="*/ 993253 h 997063"/>
                <a:gd name="connsiteX143" fmla="*/ 262934 w 1005884"/>
                <a:gd name="connsiteY143" fmla="*/ 997063 h 997063"/>
                <a:gd name="connsiteX144" fmla="*/ 232454 w 1005884"/>
                <a:gd name="connsiteY144" fmla="*/ 995158 h 997063"/>
                <a:gd name="connsiteX145" fmla="*/ 226739 w 1005884"/>
                <a:gd name="connsiteY145" fmla="*/ 993253 h 997063"/>
                <a:gd name="connsiteX146" fmla="*/ 221024 w 1005884"/>
                <a:gd name="connsiteY146" fmla="*/ 981823 h 997063"/>
                <a:gd name="connsiteX147" fmla="*/ 217214 w 1005884"/>
                <a:gd name="connsiteY147" fmla="*/ 976108 h 997063"/>
                <a:gd name="connsiteX148" fmla="*/ 213404 w 1005884"/>
                <a:gd name="connsiteY148" fmla="*/ 964678 h 997063"/>
                <a:gd name="connsiteX149" fmla="*/ 205784 w 1005884"/>
                <a:gd name="connsiteY149" fmla="*/ 947533 h 997063"/>
                <a:gd name="connsiteX150" fmla="*/ 200069 w 1005884"/>
                <a:gd name="connsiteY150" fmla="*/ 928483 h 997063"/>
                <a:gd name="connsiteX151" fmla="*/ 196259 w 1005884"/>
                <a:gd name="connsiteY151" fmla="*/ 922768 h 997063"/>
                <a:gd name="connsiteX152" fmla="*/ 184829 w 1005884"/>
                <a:gd name="connsiteY152" fmla="*/ 915148 h 997063"/>
                <a:gd name="connsiteX153" fmla="*/ 181019 w 1005884"/>
                <a:gd name="connsiteY153" fmla="*/ 909433 h 997063"/>
                <a:gd name="connsiteX154" fmla="*/ 175304 w 1005884"/>
                <a:gd name="connsiteY154" fmla="*/ 905623 h 997063"/>
                <a:gd name="connsiteX155" fmla="*/ 161969 w 1005884"/>
                <a:gd name="connsiteY155" fmla="*/ 899908 h 997063"/>
                <a:gd name="connsiteX156" fmla="*/ 150539 w 1005884"/>
                <a:gd name="connsiteY156" fmla="*/ 898003 h 997063"/>
                <a:gd name="connsiteX157" fmla="*/ 144824 w 1005884"/>
                <a:gd name="connsiteY157" fmla="*/ 896098 h 997063"/>
                <a:gd name="connsiteX158" fmla="*/ 137204 w 1005884"/>
                <a:gd name="connsiteY158" fmla="*/ 894193 h 997063"/>
                <a:gd name="connsiteX159" fmla="*/ 123869 w 1005884"/>
                <a:gd name="connsiteY159" fmla="*/ 888478 h 997063"/>
                <a:gd name="connsiteX160" fmla="*/ 118154 w 1005884"/>
                <a:gd name="connsiteY160" fmla="*/ 884668 h 997063"/>
                <a:gd name="connsiteX161" fmla="*/ 106724 w 1005884"/>
                <a:gd name="connsiteY161" fmla="*/ 878953 h 997063"/>
                <a:gd name="connsiteX162" fmla="*/ 101009 w 1005884"/>
                <a:gd name="connsiteY162" fmla="*/ 873238 h 997063"/>
                <a:gd name="connsiteX163" fmla="*/ 89579 w 1005884"/>
                <a:gd name="connsiteY163" fmla="*/ 865618 h 997063"/>
                <a:gd name="connsiteX164" fmla="*/ 87674 w 1005884"/>
                <a:gd name="connsiteY164" fmla="*/ 859903 h 997063"/>
                <a:gd name="connsiteX165" fmla="*/ 83864 w 1005884"/>
                <a:gd name="connsiteY165" fmla="*/ 854188 h 997063"/>
                <a:gd name="connsiteX166" fmla="*/ 81959 w 1005884"/>
                <a:gd name="connsiteY166" fmla="*/ 842758 h 997063"/>
                <a:gd name="connsiteX167" fmla="*/ 80054 w 1005884"/>
                <a:gd name="connsiteY167" fmla="*/ 837043 h 997063"/>
                <a:gd name="connsiteX168" fmla="*/ 78149 w 1005884"/>
                <a:gd name="connsiteY168" fmla="*/ 825613 h 997063"/>
                <a:gd name="connsiteX169" fmla="*/ 74339 w 1005884"/>
                <a:gd name="connsiteY169" fmla="*/ 781798 h 997063"/>
                <a:gd name="connsiteX170" fmla="*/ 72434 w 1005884"/>
                <a:gd name="connsiteY170" fmla="*/ 770368 h 997063"/>
                <a:gd name="connsiteX171" fmla="*/ 70529 w 1005884"/>
                <a:gd name="connsiteY171" fmla="*/ 749413 h 997063"/>
                <a:gd name="connsiteX172" fmla="*/ 68624 w 1005884"/>
                <a:gd name="connsiteY172" fmla="*/ 734173 h 997063"/>
                <a:gd name="connsiteX173" fmla="*/ 70529 w 1005884"/>
                <a:gd name="connsiteY173" fmla="*/ 694168 h 997063"/>
                <a:gd name="connsiteX174" fmla="*/ 72434 w 1005884"/>
                <a:gd name="connsiteY174" fmla="*/ 682738 h 997063"/>
                <a:gd name="connsiteX175" fmla="*/ 70529 w 1005884"/>
                <a:gd name="connsiteY175" fmla="*/ 623683 h 997063"/>
                <a:gd name="connsiteX176" fmla="*/ 66719 w 1005884"/>
                <a:gd name="connsiteY176" fmla="*/ 612253 h 997063"/>
                <a:gd name="connsiteX177" fmla="*/ 59099 w 1005884"/>
                <a:gd name="connsiteY177" fmla="*/ 602728 h 997063"/>
                <a:gd name="connsiteX178" fmla="*/ 51479 w 1005884"/>
                <a:gd name="connsiteY178" fmla="*/ 589393 h 997063"/>
                <a:gd name="connsiteX179" fmla="*/ 47669 w 1005884"/>
                <a:gd name="connsiteY179" fmla="*/ 583678 h 997063"/>
                <a:gd name="connsiteX180" fmla="*/ 41954 w 1005884"/>
                <a:gd name="connsiteY180" fmla="*/ 579868 h 997063"/>
                <a:gd name="connsiteX181" fmla="*/ 36239 w 1005884"/>
                <a:gd name="connsiteY181" fmla="*/ 572248 h 997063"/>
                <a:gd name="connsiteX182" fmla="*/ 24809 w 1005884"/>
                <a:gd name="connsiteY182" fmla="*/ 562723 h 997063"/>
                <a:gd name="connsiteX183" fmla="*/ 20999 w 1005884"/>
                <a:gd name="connsiteY183" fmla="*/ 557008 h 997063"/>
                <a:gd name="connsiteX184" fmla="*/ 9569 w 1005884"/>
                <a:gd name="connsiteY184" fmla="*/ 549388 h 997063"/>
                <a:gd name="connsiteX185" fmla="*/ 5759 w 1005884"/>
                <a:gd name="connsiteY185" fmla="*/ 543673 h 997063"/>
                <a:gd name="connsiteX186" fmla="*/ 44 w 1005884"/>
                <a:gd name="connsiteY186" fmla="*/ 539863 h 997063"/>
                <a:gd name="connsiteX187" fmla="*/ 3854 w 1005884"/>
                <a:gd name="connsiteY187" fmla="*/ 513193 h 997063"/>
                <a:gd name="connsiteX188" fmla="*/ 11474 w 1005884"/>
                <a:gd name="connsiteY188" fmla="*/ 501763 h 997063"/>
                <a:gd name="connsiteX189" fmla="*/ 17189 w 1005884"/>
                <a:gd name="connsiteY189" fmla="*/ 494143 h 997063"/>
                <a:gd name="connsiteX190" fmla="*/ 28619 w 1005884"/>
                <a:gd name="connsiteY190" fmla="*/ 482713 h 997063"/>
                <a:gd name="connsiteX191" fmla="*/ 43859 w 1005884"/>
                <a:gd name="connsiteY191" fmla="*/ 465568 h 997063"/>
                <a:gd name="connsiteX192" fmla="*/ 49574 w 1005884"/>
                <a:gd name="connsiteY192" fmla="*/ 459853 h 997063"/>
                <a:gd name="connsiteX193" fmla="*/ 55289 w 1005884"/>
                <a:gd name="connsiteY193" fmla="*/ 454138 h 997063"/>
                <a:gd name="connsiteX194" fmla="*/ 61004 w 1005884"/>
                <a:gd name="connsiteY194" fmla="*/ 450328 h 997063"/>
                <a:gd name="connsiteX195" fmla="*/ 68624 w 1005884"/>
                <a:gd name="connsiteY195" fmla="*/ 446518 h 997063"/>
                <a:gd name="connsiteX196" fmla="*/ 74339 w 1005884"/>
                <a:gd name="connsiteY196" fmla="*/ 440803 h 997063"/>
                <a:gd name="connsiteX197" fmla="*/ 80054 w 1005884"/>
                <a:gd name="connsiteY197" fmla="*/ 438898 h 997063"/>
                <a:gd name="connsiteX198" fmla="*/ 91484 w 1005884"/>
                <a:gd name="connsiteY198" fmla="*/ 431278 h 997063"/>
                <a:gd name="connsiteX199" fmla="*/ 101009 w 1005884"/>
                <a:gd name="connsiteY199" fmla="*/ 423658 h 997063"/>
                <a:gd name="connsiteX200" fmla="*/ 106724 w 1005884"/>
                <a:gd name="connsiteY200" fmla="*/ 417943 h 997063"/>
                <a:gd name="connsiteX201" fmla="*/ 135299 w 1005884"/>
                <a:gd name="connsiteY201" fmla="*/ 414133 h 997063"/>
                <a:gd name="connsiteX0" fmla="*/ 135299 w 1005884"/>
                <a:gd name="connsiteY0" fmla="*/ 414133 h 997063"/>
                <a:gd name="connsiteX1" fmla="*/ 137204 w 1005884"/>
                <a:gd name="connsiteY1" fmla="*/ 402703 h 997063"/>
                <a:gd name="connsiteX2" fmla="*/ 141014 w 1005884"/>
                <a:gd name="connsiteY2" fmla="*/ 381748 h 997063"/>
                <a:gd name="connsiteX3" fmla="*/ 142919 w 1005884"/>
                <a:gd name="connsiteY3" fmla="*/ 360793 h 997063"/>
                <a:gd name="connsiteX4" fmla="*/ 146729 w 1005884"/>
                <a:gd name="connsiteY4" fmla="*/ 349363 h 997063"/>
                <a:gd name="connsiteX5" fmla="*/ 148634 w 1005884"/>
                <a:gd name="connsiteY5" fmla="*/ 334123 h 997063"/>
                <a:gd name="connsiteX6" fmla="*/ 150539 w 1005884"/>
                <a:gd name="connsiteY6" fmla="*/ 320788 h 997063"/>
                <a:gd name="connsiteX7" fmla="*/ 152444 w 1005884"/>
                <a:gd name="connsiteY7" fmla="*/ 288403 h 997063"/>
                <a:gd name="connsiteX8" fmla="*/ 154349 w 1005884"/>
                <a:gd name="connsiteY8" fmla="*/ 206488 h 997063"/>
                <a:gd name="connsiteX9" fmla="*/ 165779 w 1005884"/>
                <a:gd name="connsiteY9" fmla="*/ 196963 h 997063"/>
                <a:gd name="connsiteX10" fmla="*/ 171494 w 1005884"/>
                <a:gd name="connsiteY10" fmla="*/ 191248 h 997063"/>
                <a:gd name="connsiteX11" fmla="*/ 196259 w 1005884"/>
                <a:gd name="connsiteY11" fmla="*/ 181723 h 997063"/>
                <a:gd name="connsiteX12" fmla="*/ 201974 w 1005884"/>
                <a:gd name="connsiteY12" fmla="*/ 177913 h 997063"/>
                <a:gd name="connsiteX13" fmla="*/ 217214 w 1005884"/>
                <a:gd name="connsiteY13" fmla="*/ 174103 h 997063"/>
                <a:gd name="connsiteX14" fmla="*/ 228644 w 1005884"/>
                <a:gd name="connsiteY14" fmla="*/ 166483 h 997063"/>
                <a:gd name="connsiteX15" fmla="*/ 238169 w 1005884"/>
                <a:gd name="connsiteY15" fmla="*/ 156958 h 997063"/>
                <a:gd name="connsiteX16" fmla="*/ 247694 w 1005884"/>
                <a:gd name="connsiteY16" fmla="*/ 147433 h 997063"/>
                <a:gd name="connsiteX17" fmla="*/ 251504 w 1005884"/>
                <a:gd name="connsiteY17" fmla="*/ 141718 h 997063"/>
                <a:gd name="connsiteX18" fmla="*/ 268649 w 1005884"/>
                <a:gd name="connsiteY18" fmla="*/ 126478 h 997063"/>
                <a:gd name="connsiteX19" fmla="*/ 272459 w 1005884"/>
                <a:gd name="connsiteY19" fmla="*/ 120763 h 997063"/>
                <a:gd name="connsiteX20" fmla="*/ 278174 w 1005884"/>
                <a:gd name="connsiteY20" fmla="*/ 118858 h 997063"/>
                <a:gd name="connsiteX21" fmla="*/ 283889 w 1005884"/>
                <a:gd name="connsiteY21" fmla="*/ 115048 h 997063"/>
                <a:gd name="connsiteX22" fmla="*/ 293414 w 1005884"/>
                <a:gd name="connsiteY22" fmla="*/ 107428 h 997063"/>
                <a:gd name="connsiteX23" fmla="*/ 304844 w 1005884"/>
                <a:gd name="connsiteY23" fmla="*/ 99808 h 997063"/>
                <a:gd name="connsiteX24" fmla="*/ 314369 w 1005884"/>
                <a:gd name="connsiteY24" fmla="*/ 97903 h 997063"/>
                <a:gd name="connsiteX25" fmla="*/ 327704 w 1005884"/>
                <a:gd name="connsiteY25" fmla="*/ 94093 h 997063"/>
                <a:gd name="connsiteX26" fmla="*/ 381044 w 1005884"/>
                <a:gd name="connsiteY26" fmla="*/ 92188 h 997063"/>
                <a:gd name="connsiteX27" fmla="*/ 388664 w 1005884"/>
                <a:gd name="connsiteY27" fmla="*/ 80758 h 997063"/>
                <a:gd name="connsiteX28" fmla="*/ 392474 w 1005884"/>
                <a:gd name="connsiteY28" fmla="*/ 69328 h 997063"/>
                <a:gd name="connsiteX29" fmla="*/ 394379 w 1005884"/>
                <a:gd name="connsiteY29" fmla="*/ 63613 h 997063"/>
                <a:gd name="connsiteX30" fmla="*/ 401999 w 1005884"/>
                <a:gd name="connsiteY30" fmla="*/ 44563 h 997063"/>
                <a:gd name="connsiteX31" fmla="*/ 407714 w 1005884"/>
                <a:gd name="connsiteY31" fmla="*/ 40753 h 997063"/>
                <a:gd name="connsiteX32" fmla="*/ 426764 w 1005884"/>
                <a:gd name="connsiteY32" fmla="*/ 23608 h 997063"/>
                <a:gd name="connsiteX33" fmla="*/ 436289 w 1005884"/>
                <a:gd name="connsiteY33" fmla="*/ 15988 h 997063"/>
                <a:gd name="connsiteX34" fmla="*/ 442004 w 1005884"/>
                <a:gd name="connsiteY34" fmla="*/ 12178 h 997063"/>
                <a:gd name="connsiteX35" fmla="*/ 474389 w 1005884"/>
                <a:gd name="connsiteY35" fmla="*/ 2653 h 997063"/>
                <a:gd name="connsiteX36" fmla="*/ 588689 w 1005884"/>
                <a:gd name="connsiteY36" fmla="*/ 2653 h 997063"/>
                <a:gd name="connsiteX37" fmla="*/ 632504 w 1005884"/>
                <a:gd name="connsiteY37" fmla="*/ 33133 h 997063"/>
                <a:gd name="connsiteX38" fmla="*/ 664889 w 1005884"/>
                <a:gd name="connsiteY38" fmla="*/ 63613 h 997063"/>
                <a:gd name="connsiteX39" fmla="*/ 704894 w 1005884"/>
                <a:gd name="connsiteY39" fmla="*/ 97903 h 997063"/>
                <a:gd name="connsiteX40" fmla="*/ 750614 w 1005884"/>
                <a:gd name="connsiteY40" fmla="*/ 105523 h 997063"/>
                <a:gd name="connsiteX41" fmla="*/ 874439 w 1005884"/>
                <a:gd name="connsiteY41" fmla="*/ 107428 h 997063"/>
                <a:gd name="connsiteX42" fmla="*/ 908729 w 1005884"/>
                <a:gd name="connsiteY42" fmla="*/ 126478 h 997063"/>
                <a:gd name="connsiteX43" fmla="*/ 916349 w 1005884"/>
                <a:gd name="connsiteY43" fmla="*/ 136003 h 997063"/>
                <a:gd name="connsiteX44" fmla="*/ 931589 w 1005884"/>
                <a:gd name="connsiteY44" fmla="*/ 149338 h 997063"/>
                <a:gd name="connsiteX45" fmla="*/ 944924 w 1005884"/>
                <a:gd name="connsiteY45" fmla="*/ 170293 h 997063"/>
                <a:gd name="connsiteX46" fmla="*/ 950639 w 1005884"/>
                <a:gd name="connsiteY46" fmla="*/ 185533 h 997063"/>
                <a:gd name="connsiteX47" fmla="*/ 954449 w 1005884"/>
                <a:gd name="connsiteY47" fmla="*/ 200773 h 997063"/>
                <a:gd name="connsiteX48" fmla="*/ 958259 w 1005884"/>
                <a:gd name="connsiteY48" fmla="*/ 208393 h 997063"/>
                <a:gd name="connsiteX49" fmla="*/ 962069 w 1005884"/>
                <a:gd name="connsiteY49" fmla="*/ 214108 h 997063"/>
                <a:gd name="connsiteX50" fmla="*/ 977309 w 1005884"/>
                <a:gd name="connsiteY50" fmla="*/ 244588 h 997063"/>
                <a:gd name="connsiteX51" fmla="*/ 981119 w 1005884"/>
                <a:gd name="connsiteY51" fmla="*/ 256018 h 997063"/>
                <a:gd name="connsiteX52" fmla="*/ 986834 w 1005884"/>
                <a:gd name="connsiteY52" fmla="*/ 267448 h 997063"/>
                <a:gd name="connsiteX53" fmla="*/ 990644 w 1005884"/>
                <a:gd name="connsiteY53" fmla="*/ 273163 h 997063"/>
                <a:gd name="connsiteX54" fmla="*/ 992549 w 1005884"/>
                <a:gd name="connsiteY54" fmla="*/ 280783 h 997063"/>
                <a:gd name="connsiteX55" fmla="*/ 996359 w 1005884"/>
                <a:gd name="connsiteY55" fmla="*/ 290308 h 997063"/>
                <a:gd name="connsiteX56" fmla="*/ 998264 w 1005884"/>
                <a:gd name="connsiteY56" fmla="*/ 301738 h 997063"/>
                <a:gd name="connsiteX57" fmla="*/ 1002074 w 1005884"/>
                <a:gd name="connsiteY57" fmla="*/ 313168 h 997063"/>
                <a:gd name="connsiteX58" fmla="*/ 1005884 w 1005884"/>
                <a:gd name="connsiteY58" fmla="*/ 328408 h 997063"/>
                <a:gd name="connsiteX59" fmla="*/ 1002074 w 1005884"/>
                <a:gd name="connsiteY59" fmla="*/ 372223 h 997063"/>
                <a:gd name="connsiteX60" fmla="*/ 996359 w 1005884"/>
                <a:gd name="connsiteY60" fmla="*/ 385558 h 997063"/>
                <a:gd name="connsiteX61" fmla="*/ 994454 w 1005884"/>
                <a:gd name="connsiteY61" fmla="*/ 391273 h 997063"/>
                <a:gd name="connsiteX62" fmla="*/ 988739 w 1005884"/>
                <a:gd name="connsiteY62" fmla="*/ 395083 h 997063"/>
                <a:gd name="connsiteX63" fmla="*/ 984929 w 1005884"/>
                <a:gd name="connsiteY63" fmla="*/ 408418 h 997063"/>
                <a:gd name="connsiteX64" fmla="*/ 983024 w 1005884"/>
                <a:gd name="connsiteY64" fmla="*/ 436993 h 997063"/>
                <a:gd name="connsiteX65" fmla="*/ 981119 w 1005884"/>
                <a:gd name="connsiteY65" fmla="*/ 456043 h 997063"/>
                <a:gd name="connsiteX66" fmla="*/ 979214 w 1005884"/>
                <a:gd name="connsiteY66" fmla="*/ 497953 h 997063"/>
                <a:gd name="connsiteX67" fmla="*/ 977309 w 1005884"/>
                <a:gd name="connsiteY67" fmla="*/ 513193 h 997063"/>
                <a:gd name="connsiteX68" fmla="*/ 975404 w 1005884"/>
                <a:gd name="connsiteY68" fmla="*/ 536053 h 997063"/>
                <a:gd name="connsiteX69" fmla="*/ 977309 w 1005884"/>
                <a:gd name="connsiteY69" fmla="*/ 577963 h 997063"/>
                <a:gd name="connsiteX70" fmla="*/ 979214 w 1005884"/>
                <a:gd name="connsiteY70" fmla="*/ 587488 h 997063"/>
                <a:gd name="connsiteX71" fmla="*/ 977309 w 1005884"/>
                <a:gd name="connsiteY71" fmla="*/ 635113 h 997063"/>
                <a:gd name="connsiteX72" fmla="*/ 969689 w 1005884"/>
                <a:gd name="connsiteY72" fmla="*/ 646543 h 997063"/>
                <a:gd name="connsiteX73" fmla="*/ 965879 w 1005884"/>
                <a:gd name="connsiteY73" fmla="*/ 652258 h 997063"/>
                <a:gd name="connsiteX74" fmla="*/ 962069 w 1005884"/>
                <a:gd name="connsiteY74" fmla="*/ 657973 h 997063"/>
                <a:gd name="connsiteX75" fmla="*/ 950639 w 1005884"/>
                <a:gd name="connsiteY75" fmla="*/ 669403 h 997063"/>
                <a:gd name="connsiteX76" fmla="*/ 944924 w 1005884"/>
                <a:gd name="connsiteY76" fmla="*/ 675118 h 997063"/>
                <a:gd name="connsiteX77" fmla="*/ 933494 w 1005884"/>
                <a:gd name="connsiteY77" fmla="*/ 680833 h 997063"/>
                <a:gd name="connsiteX78" fmla="*/ 922064 w 1005884"/>
                <a:gd name="connsiteY78" fmla="*/ 688453 h 997063"/>
                <a:gd name="connsiteX79" fmla="*/ 916349 w 1005884"/>
                <a:gd name="connsiteY79" fmla="*/ 690358 h 997063"/>
                <a:gd name="connsiteX80" fmla="*/ 904919 w 1005884"/>
                <a:gd name="connsiteY80" fmla="*/ 697978 h 997063"/>
                <a:gd name="connsiteX81" fmla="*/ 895394 w 1005884"/>
                <a:gd name="connsiteY81" fmla="*/ 709408 h 997063"/>
                <a:gd name="connsiteX82" fmla="*/ 882059 w 1005884"/>
                <a:gd name="connsiteY82" fmla="*/ 726553 h 997063"/>
                <a:gd name="connsiteX83" fmla="*/ 876344 w 1005884"/>
                <a:gd name="connsiteY83" fmla="*/ 737983 h 997063"/>
                <a:gd name="connsiteX84" fmla="*/ 870629 w 1005884"/>
                <a:gd name="connsiteY84" fmla="*/ 743698 h 997063"/>
                <a:gd name="connsiteX85" fmla="*/ 864914 w 1005884"/>
                <a:gd name="connsiteY85" fmla="*/ 757033 h 997063"/>
                <a:gd name="connsiteX86" fmla="*/ 857294 w 1005884"/>
                <a:gd name="connsiteY86" fmla="*/ 770368 h 997063"/>
                <a:gd name="connsiteX87" fmla="*/ 853484 w 1005884"/>
                <a:gd name="connsiteY87" fmla="*/ 781798 h 997063"/>
                <a:gd name="connsiteX88" fmla="*/ 851579 w 1005884"/>
                <a:gd name="connsiteY88" fmla="*/ 787513 h 997063"/>
                <a:gd name="connsiteX89" fmla="*/ 849674 w 1005884"/>
                <a:gd name="connsiteY89" fmla="*/ 797038 h 997063"/>
                <a:gd name="connsiteX90" fmla="*/ 845864 w 1005884"/>
                <a:gd name="connsiteY90" fmla="*/ 804658 h 997063"/>
                <a:gd name="connsiteX91" fmla="*/ 843959 w 1005884"/>
                <a:gd name="connsiteY91" fmla="*/ 810373 h 997063"/>
                <a:gd name="connsiteX92" fmla="*/ 838244 w 1005884"/>
                <a:gd name="connsiteY92" fmla="*/ 829423 h 997063"/>
                <a:gd name="connsiteX93" fmla="*/ 832529 w 1005884"/>
                <a:gd name="connsiteY93" fmla="*/ 840853 h 997063"/>
                <a:gd name="connsiteX94" fmla="*/ 826814 w 1005884"/>
                <a:gd name="connsiteY94" fmla="*/ 859903 h 997063"/>
                <a:gd name="connsiteX95" fmla="*/ 819194 w 1005884"/>
                <a:gd name="connsiteY95" fmla="*/ 871333 h 997063"/>
                <a:gd name="connsiteX96" fmla="*/ 809669 w 1005884"/>
                <a:gd name="connsiteY96" fmla="*/ 886573 h 997063"/>
                <a:gd name="connsiteX97" fmla="*/ 807764 w 1005884"/>
                <a:gd name="connsiteY97" fmla="*/ 892288 h 997063"/>
                <a:gd name="connsiteX98" fmla="*/ 792524 w 1005884"/>
                <a:gd name="connsiteY98" fmla="*/ 909433 h 997063"/>
                <a:gd name="connsiteX99" fmla="*/ 781094 w 1005884"/>
                <a:gd name="connsiteY99" fmla="*/ 917053 h 997063"/>
                <a:gd name="connsiteX100" fmla="*/ 775379 w 1005884"/>
                <a:gd name="connsiteY100" fmla="*/ 920863 h 997063"/>
                <a:gd name="connsiteX101" fmla="*/ 763949 w 1005884"/>
                <a:gd name="connsiteY101" fmla="*/ 930388 h 997063"/>
                <a:gd name="connsiteX102" fmla="*/ 750614 w 1005884"/>
                <a:gd name="connsiteY102" fmla="*/ 936103 h 997063"/>
                <a:gd name="connsiteX103" fmla="*/ 727754 w 1005884"/>
                <a:gd name="connsiteY103" fmla="*/ 947533 h 997063"/>
                <a:gd name="connsiteX104" fmla="*/ 722039 w 1005884"/>
                <a:gd name="connsiteY104" fmla="*/ 949438 h 997063"/>
                <a:gd name="connsiteX105" fmla="*/ 693464 w 1005884"/>
                <a:gd name="connsiteY105" fmla="*/ 947533 h 997063"/>
                <a:gd name="connsiteX106" fmla="*/ 674414 w 1005884"/>
                <a:gd name="connsiteY106" fmla="*/ 941818 h 997063"/>
                <a:gd name="connsiteX107" fmla="*/ 664889 w 1005884"/>
                <a:gd name="connsiteY107" fmla="*/ 939913 h 997063"/>
                <a:gd name="connsiteX108" fmla="*/ 657269 w 1005884"/>
                <a:gd name="connsiteY108" fmla="*/ 936103 h 997063"/>
                <a:gd name="connsiteX109" fmla="*/ 651554 w 1005884"/>
                <a:gd name="connsiteY109" fmla="*/ 934198 h 997063"/>
                <a:gd name="connsiteX110" fmla="*/ 645839 w 1005884"/>
                <a:gd name="connsiteY110" fmla="*/ 930388 h 997063"/>
                <a:gd name="connsiteX111" fmla="*/ 638219 w 1005884"/>
                <a:gd name="connsiteY111" fmla="*/ 926578 h 997063"/>
                <a:gd name="connsiteX112" fmla="*/ 621074 w 1005884"/>
                <a:gd name="connsiteY112" fmla="*/ 917053 h 997063"/>
                <a:gd name="connsiteX113" fmla="*/ 615359 w 1005884"/>
                <a:gd name="connsiteY113" fmla="*/ 911338 h 997063"/>
                <a:gd name="connsiteX114" fmla="*/ 607739 w 1005884"/>
                <a:gd name="connsiteY114" fmla="*/ 909433 h 997063"/>
                <a:gd name="connsiteX115" fmla="*/ 602024 w 1005884"/>
                <a:gd name="connsiteY115" fmla="*/ 907528 h 997063"/>
                <a:gd name="connsiteX116" fmla="*/ 581069 w 1005884"/>
                <a:gd name="connsiteY116" fmla="*/ 896098 h 997063"/>
                <a:gd name="connsiteX117" fmla="*/ 571544 w 1005884"/>
                <a:gd name="connsiteY117" fmla="*/ 894193 h 997063"/>
                <a:gd name="connsiteX118" fmla="*/ 556304 w 1005884"/>
                <a:gd name="connsiteY118" fmla="*/ 890383 h 997063"/>
                <a:gd name="connsiteX119" fmla="*/ 512489 w 1005884"/>
                <a:gd name="connsiteY119" fmla="*/ 892288 h 997063"/>
                <a:gd name="connsiteX120" fmla="*/ 506774 w 1005884"/>
                <a:gd name="connsiteY120" fmla="*/ 894193 h 997063"/>
                <a:gd name="connsiteX121" fmla="*/ 495344 w 1005884"/>
                <a:gd name="connsiteY121" fmla="*/ 901813 h 997063"/>
                <a:gd name="connsiteX122" fmla="*/ 491534 w 1005884"/>
                <a:gd name="connsiteY122" fmla="*/ 907528 h 997063"/>
                <a:gd name="connsiteX123" fmla="*/ 485819 w 1005884"/>
                <a:gd name="connsiteY123" fmla="*/ 911338 h 997063"/>
                <a:gd name="connsiteX124" fmla="*/ 472484 w 1005884"/>
                <a:gd name="connsiteY124" fmla="*/ 926578 h 997063"/>
                <a:gd name="connsiteX125" fmla="*/ 468674 w 1005884"/>
                <a:gd name="connsiteY125" fmla="*/ 932293 h 997063"/>
                <a:gd name="connsiteX126" fmla="*/ 462959 w 1005884"/>
                <a:gd name="connsiteY126" fmla="*/ 936103 h 997063"/>
                <a:gd name="connsiteX127" fmla="*/ 451529 w 1005884"/>
                <a:gd name="connsiteY127" fmla="*/ 939913 h 997063"/>
                <a:gd name="connsiteX128" fmla="*/ 434384 w 1005884"/>
                <a:gd name="connsiteY128" fmla="*/ 943723 h 997063"/>
                <a:gd name="connsiteX129" fmla="*/ 428669 w 1005884"/>
                <a:gd name="connsiteY129" fmla="*/ 945628 h 997063"/>
                <a:gd name="connsiteX130" fmla="*/ 421049 w 1005884"/>
                <a:gd name="connsiteY130" fmla="*/ 947533 h 997063"/>
                <a:gd name="connsiteX131" fmla="*/ 407714 w 1005884"/>
                <a:gd name="connsiteY131" fmla="*/ 951343 h 997063"/>
                <a:gd name="connsiteX132" fmla="*/ 396284 w 1005884"/>
                <a:gd name="connsiteY132" fmla="*/ 953248 h 997063"/>
                <a:gd name="connsiteX133" fmla="*/ 382949 w 1005884"/>
                <a:gd name="connsiteY133" fmla="*/ 957058 h 997063"/>
                <a:gd name="connsiteX134" fmla="*/ 375329 w 1005884"/>
                <a:gd name="connsiteY134" fmla="*/ 958963 h 997063"/>
                <a:gd name="connsiteX135" fmla="*/ 367709 w 1005884"/>
                <a:gd name="connsiteY135" fmla="*/ 962773 h 997063"/>
                <a:gd name="connsiteX136" fmla="*/ 361994 w 1005884"/>
                <a:gd name="connsiteY136" fmla="*/ 964678 h 997063"/>
                <a:gd name="connsiteX137" fmla="*/ 348659 w 1005884"/>
                <a:gd name="connsiteY137" fmla="*/ 972298 h 997063"/>
                <a:gd name="connsiteX138" fmla="*/ 331514 w 1005884"/>
                <a:gd name="connsiteY138" fmla="*/ 983728 h 997063"/>
                <a:gd name="connsiteX139" fmla="*/ 325799 w 1005884"/>
                <a:gd name="connsiteY139" fmla="*/ 987538 h 997063"/>
                <a:gd name="connsiteX140" fmla="*/ 314369 w 1005884"/>
                <a:gd name="connsiteY140" fmla="*/ 991348 h 997063"/>
                <a:gd name="connsiteX141" fmla="*/ 302939 w 1005884"/>
                <a:gd name="connsiteY141" fmla="*/ 993253 h 997063"/>
                <a:gd name="connsiteX142" fmla="*/ 262934 w 1005884"/>
                <a:gd name="connsiteY142" fmla="*/ 997063 h 997063"/>
                <a:gd name="connsiteX143" fmla="*/ 232454 w 1005884"/>
                <a:gd name="connsiteY143" fmla="*/ 995158 h 997063"/>
                <a:gd name="connsiteX144" fmla="*/ 226739 w 1005884"/>
                <a:gd name="connsiteY144" fmla="*/ 993253 h 997063"/>
                <a:gd name="connsiteX145" fmla="*/ 221024 w 1005884"/>
                <a:gd name="connsiteY145" fmla="*/ 981823 h 997063"/>
                <a:gd name="connsiteX146" fmla="*/ 217214 w 1005884"/>
                <a:gd name="connsiteY146" fmla="*/ 976108 h 997063"/>
                <a:gd name="connsiteX147" fmla="*/ 213404 w 1005884"/>
                <a:gd name="connsiteY147" fmla="*/ 964678 h 997063"/>
                <a:gd name="connsiteX148" fmla="*/ 205784 w 1005884"/>
                <a:gd name="connsiteY148" fmla="*/ 947533 h 997063"/>
                <a:gd name="connsiteX149" fmla="*/ 200069 w 1005884"/>
                <a:gd name="connsiteY149" fmla="*/ 928483 h 997063"/>
                <a:gd name="connsiteX150" fmla="*/ 196259 w 1005884"/>
                <a:gd name="connsiteY150" fmla="*/ 922768 h 997063"/>
                <a:gd name="connsiteX151" fmla="*/ 184829 w 1005884"/>
                <a:gd name="connsiteY151" fmla="*/ 915148 h 997063"/>
                <a:gd name="connsiteX152" fmla="*/ 181019 w 1005884"/>
                <a:gd name="connsiteY152" fmla="*/ 909433 h 997063"/>
                <a:gd name="connsiteX153" fmla="*/ 175304 w 1005884"/>
                <a:gd name="connsiteY153" fmla="*/ 905623 h 997063"/>
                <a:gd name="connsiteX154" fmla="*/ 161969 w 1005884"/>
                <a:gd name="connsiteY154" fmla="*/ 899908 h 997063"/>
                <a:gd name="connsiteX155" fmla="*/ 150539 w 1005884"/>
                <a:gd name="connsiteY155" fmla="*/ 898003 h 997063"/>
                <a:gd name="connsiteX156" fmla="*/ 144824 w 1005884"/>
                <a:gd name="connsiteY156" fmla="*/ 896098 h 997063"/>
                <a:gd name="connsiteX157" fmla="*/ 137204 w 1005884"/>
                <a:gd name="connsiteY157" fmla="*/ 894193 h 997063"/>
                <a:gd name="connsiteX158" fmla="*/ 123869 w 1005884"/>
                <a:gd name="connsiteY158" fmla="*/ 888478 h 997063"/>
                <a:gd name="connsiteX159" fmla="*/ 118154 w 1005884"/>
                <a:gd name="connsiteY159" fmla="*/ 884668 h 997063"/>
                <a:gd name="connsiteX160" fmla="*/ 106724 w 1005884"/>
                <a:gd name="connsiteY160" fmla="*/ 878953 h 997063"/>
                <a:gd name="connsiteX161" fmla="*/ 101009 w 1005884"/>
                <a:gd name="connsiteY161" fmla="*/ 873238 h 997063"/>
                <a:gd name="connsiteX162" fmla="*/ 89579 w 1005884"/>
                <a:gd name="connsiteY162" fmla="*/ 865618 h 997063"/>
                <a:gd name="connsiteX163" fmla="*/ 87674 w 1005884"/>
                <a:gd name="connsiteY163" fmla="*/ 859903 h 997063"/>
                <a:gd name="connsiteX164" fmla="*/ 83864 w 1005884"/>
                <a:gd name="connsiteY164" fmla="*/ 854188 h 997063"/>
                <a:gd name="connsiteX165" fmla="*/ 81959 w 1005884"/>
                <a:gd name="connsiteY165" fmla="*/ 842758 h 997063"/>
                <a:gd name="connsiteX166" fmla="*/ 80054 w 1005884"/>
                <a:gd name="connsiteY166" fmla="*/ 837043 h 997063"/>
                <a:gd name="connsiteX167" fmla="*/ 78149 w 1005884"/>
                <a:gd name="connsiteY167" fmla="*/ 825613 h 997063"/>
                <a:gd name="connsiteX168" fmla="*/ 74339 w 1005884"/>
                <a:gd name="connsiteY168" fmla="*/ 781798 h 997063"/>
                <a:gd name="connsiteX169" fmla="*/ 72434 w 1005884"/>
                <a:gd name="connsiteY169" fmla="*/ 770368 h 997063"/>
                <a:gd name="connsiteX170" fmla="*/ 70529 w 1005884"/>
                <a:gd name="connsiteY170" fmla="*/ 749413 h 997063"/>
                <a:gd name="connsiteX171" fmla="*/ 68624 w 1005884"/>
                <a:gd name="connsiteY171" fmla="*/ 734173 h 997063"/>
                <a:gd name="connsiteX172" fmla="*/ 70529 w 1005884"/>
                <a:gd name="connsiteY172" fmla="*/ 694168 h 997063"/>
                <a:gd name="connsiteX173" fmla="*/ 72434 w 1005884"/>
                <a:gd name="connsiteY173" fmla="*/ 682738 h 997063"/>
                <a:gd name="connsiteX174" fmla="*/ 70529 w 1005884"/>
                <a:gd name="connsiteY174" fmla="*/ 623683 h 997063"/>
                <a:gd name="connsiteX175" fmla="*/ 66719 w 1005884"/>
                <a:gd name="connsiteY175" fmla="*/ 612253 h 997063"/>
                <a:gd name="connsiteX176" fmla="*/ 59099 w 1005884"/>
                <a:gd name="connsiteY176" fmla="*/ 602728 h 997063"/>
                <a:gd name="connsiteX177" fmla="*/ 51479 w 1005884"/>
                <a:gd name="connsiteY177" fmla="*/ 589393 h 997063"/>
                <a:gd name="connsiteX178" fmla="*/ 47669 w 1005884"/>
                <a:gd name="connsiteY178" fmla="*/ 583678 h 997063"/>
                <a:gd name="connsiteX179" fmla="*/ 41954 w 1005884"/>
                <a:gd name="connsiteY179" fmla="*/ 579868 h 997063"/>
                <a:gd name="connsiteX180" fmla="*/ 36239 w 1005884"/>
                <a:gd name="connsiteY180" fmla="*/ 572248 h 997063"/>
                <a:gd name="connsiteX181" fmla="*/ 24809 w 1005884"/>
                <a:gd name="connsiteY181" fmla="*/ 562723 h 997063"/>
                <a:gd name="connsiteX182" fmla="*/ 20999 w 1005884"/>
                <a:gd name="connsiteY182" fmla="*/ 557008 h 997063"/>
                <a:gd name="connsiteX183" fmla="*/ 9569 w 1005884"/>
                <a:gd name="connsiteY183" fmla="*/ 549388 h 997063"/>
                <a:gd name="connsiteX184" fmla="*/ 5759 w 1005884"/>
                <a:gd name="connsiteY184" fmla="*/ 543673 h 997063"/>
                <a:gd name="connsiteX185" fmla="*/ 44 w 1005884"/>
                <a:gd name="connsiteY185" fmla="*/ 539863 h 997063"/>
                <a:gd name="connsiteX186" fmla="*/ 3854 w 1005884"/>
                <a:gd name="connsiteY186" fmla="*/ 513193 h 997063"/>
                <a:gd name="connsiteX187" fmla="*/ 11474 w 1005884"/>
                <a:gd name="connsiteY187" fmla="*/ 501763 h 997063"/>
                <a:gd name="connsiteX188" fmla="*/ 17189 w 1005884"/>
                <a:gd name="connsiteY188" fmla="*/ 494143 h 997063"/>
                <a:gd name="connsiteX189" fmla="*/ 28619 w 1005884"/>
                <a:gd name="connsiteY189" fmla="*/ 482713 h 997063"/>
                <a:gd name="connsiteX190" fmla="*/ 43859 w 1005884"/>
                <a:gd name="connsiteY190" fmla="*/ 465568 h 997063"/>
                <a:gd name="connsiteX191" fmla="*/ 49574 w 1005884"/>
                <a:gd name="connsiteY191" fmla="*/ 459853 h 997063"/>
                <a:gd name="connsiteX192" fmla="*/ 55289 w 1005884"/>
                <a:gd name="connsiteY192" fmla="*/ 454138 h 997063"/>
                <a:gd name="connsiteX193" fmla="*/ 61004 w 1005884"/>
                <a:gd name="connsiteY193" fmla="*/ 450328 h 997063"/>
                <a:gd name="connsiteX194" fmla="*/ 68624 w 1005884"/>
                <a:gd name="connsiteY194" fmla="*/ 446518 h 997063"/>
                <a:gd name="connsiteX195" fmla="*/ 74339 w 1005884"/>
                <a:gd name="connsiteY195" fmla="*/ 440803 h 997063"/>
                <a:gd name="connsiteX196" fmla="*/ 80054 w 1005884"/>
                <a:gd name="connsiteY196" fmla="*/ 438898 h 997063"/>
                <a:gd name="connsiteX197" fmla="*/ 91484 w 1005884"/>
                <a:gd name="connsiteY197" fmla="*/ 431278 h 997063"/>
                <a:gd name="connsiteX198" fmla="*/ 101009 w 1005884"/>
                <a:gd name="connsiteY198" fmla="*/ 423658 h 997063"/>
                <a:gd name="connsiteX199" fmla="*/ 106724 w 1005884"/>
                <a:gd name="connsiteY199" fmla="*/ 417943 h 997063"/>
                <a:gd name="connsiteX200" fmla="*/ 135299 w 1005884"/>
                <a:gd name="connsiteY200" fmla="*/ 414133 h 997063"/>
                <a:gd name="connsiteX0" fmla="*/ 135299 w 1005884"/>
                <a:gd name="connsiteY0" fmla="*/ 414133 h 997063"/>
                <a:gd name="connsiteX1" fmla="*/ 137204 w 1005884"/>
                <a:gd name="connsiteY1" fmla="*/ 402703 h 997063"/>
                <a:gd name="connsiteX2" fmla="*/ 141014 w 1005884"/>
                <a:gd name="connsiteY2" fmla="*/ 381748 h 997063"/>
                <a:gd name="connsiteX3" fmla="*/ 142919 w 1005884"/>
                <a:gd name="connsiteY3" fmla="*/ 360793 h 997063"/>
                <a:gd name="connsiteX4" fmla="*/ 146729 w 1005884"/>
                <a:gd name="connsiteY4" fmla="*/ 349363 h 997063"/>
                <a:gd name="connsiteX5" fmla="*/ 148634 w 1005884"/>
                <a:gd name="connsiteY5" fmla="*/ 334123 h 997063"/>
                <a:gd name="connsiteX6" fmla="*/ 150539 w 1005884"/>
                <a:gd name="connsiteY6" fmla="*/ 320788 h 997063"/>
                <a:gd name="connsiteX7" fmla="*/ 152444 w 1005884"/>
                <a:gd name="connsiteY7" fmla="*/ 288403 h 997063"/>
                <a:gd name="connsiteX8" fmla="*/ 154349 w 1005884"/>
                <a:gd name="connsiteY8" fmla="*/ 206488 h 997063"/>
                <a:gd name="connsiteX9" fmla="*/ 165779 w 1005884"/>
                <a:gd name="connsiteY9" fmla="*/ 196963 h 997063"/>
                <a:gd name="connsiteX10" fmla="*/ 171494 w 1005884"/>
                <a:gd name="connsiteY10" fmla="*/ 191248 h 997063"/>
                <a:gd name="connsiteX11" fmla="*/ 196259 w 1005884"/>
                <a:gd name="connsiteY11" fmla="*/ 181723 h 997063"/>
                <a:gd name="connsiteX12" fmla="*/ 201974 w 1005884"/>
                <a:gd name="connsiteY12" fmla="*/ 177913 h 997063"/>
                <a:gd name="connsiteX13" fmla="*/ 217214 w 1005884"/>
                <a:gd name="connsiteY13" fmla="*/ 174103 h 997063"/>
                <a:gd name="connsiteX14" fmla="*/ 228644 w 1005884"/>
                <a:gd name="connsiteY14" fmla="*/ 166483 h 997063"/>
                <a:gd name="connsiteX15" fmla="*/ 238169 w 1005884"/>
                <a:gd name="connsiteY15" fmla="*/ 156958 h 997063"/>
                <a:gd name="connsiteX16" fmla="*/ 247694 w 1005884"/>
                <a:gd name="connsiteY16" fmla="*/ 147433 h 997063"/>
                <a:gd name="connsiteX17" fmla="*/ 251504 w 1005884"/>
                <a:gd name="connsiteY17" fmla="*/ 141718 h 997063"/>
                <a:gd name="connsiteX18" fmla="*/ 268649 w 1005884"/>
                <a:gd name="connsiteY18" fmla="*/ 126478 h 997063"/>
                <a:gd name="connsiteX19" fmla="*/ 272459 w 1005884"/>
                <a:gd name="connsiteY19" fmla="*/ 120763 h 997063"/>
                <a:gd name="connsiteX20" fmla="*/ 278174 w 1005884"/>
                <a:gd name="connsiteY20" fmla="*/ 118858 h 997063"/>
                <a:gd name="connsiteX21" fmla="*/ 283889 w 1005884"/>
                <a:gd name="connsiteY21" fmla="*/ 115048 h 997063"/>
                <a:gd name="connsiteX22" fmla="*/ 293414 w 1005884"/>
                <a:gd name="connsiteY22" fmla="*/ 107428 h 997063"/>
                <a:gd name="connsiteX23" fmla="*/ 304844 w 1005884"/>
                <a:gd name="connsiteY23" fmla="*/ 99808 h 997063"/>
                <a:gd name="connsiteX24" fmla="*/ 314369 w 1005884"/>
                <a:gd name="connsiteY24" fmla="*/ 97903 h 997063"/>
                <a:gd name="connsiteX25" fmla="*/ 327704 w 1005884"/>
                <a:gd name="connsiteY25" fmla="*/ 94093 h 997063"/>
                <a:gd name="connsiteX26" fmla="*/ 381044 w 1005884"/>
                <a:gd name="connsiteY26" fmla="*/ 92188 h 997063"/>
                <a:gd name="connsiteX27" fmla="*/ 388664 w 1005884"/>
                <a:gd name="connsiteY27" fmla="*/ 80758 h 997063"/>
                <a:gd name="connsiteX28" fmla="*/ 392474 w 1005884"/>
                <a:gd name="connsiteY28" fmla="*/ 69328 h 997063"/>
                <a:gd name="connsiteX29" fmla="*/ 394379 w 1005884"/>
                <a:gd name="connsiteY29" fmla="*/ 63613 h 997063"/>
                <a:gd name="connsiteX30" fmla="*/ 401999 w 1005884"/>
                <a:gd name="connsiteY30" fmla="*/ 44563 h 997063"/>
                <a:gd name="connsiteX31" fmla="*/ 407714 w 1005884"/>
                <a:gd name="connsiteY31" fmla="*/ 40753 h 997063"/>
                <a:gd name="connsiteX32" fmla="*/ 426764 w 1005884"/>
                <a:gd name="connsiteY32" fmla="*/ 23608 h 997063"/>
                <a:gd name="connsiteX33" fmla="*/ 436289 w 1005884"/>
                <a:gd name="connsiteY33" fmla="*/ 15988 h 997063"/>
                <a:gd name="connsiteX34" fmla="*/ 442004 w 1005884"/>
                <a:gd name="connsiteY34" fmla="*/ 12178 h 997063"/>
                <a:gd name="connsiteX35" fmla="*/ 474389 w 1005884"/>
                <a:gd name="connsiteY35" fmla="*/ 2653 h 997063"/>
                <a:gd name="connsiteX36" fmla="*/ 588689 w 1005884"/>
                <a:gd name="connsiteY36" fmla="*/ 2653 h 997063"/>
                <a:gd name="connsiteX37" fmla="*/ 632504 w 1005884"/>
                <a:gd name="connsiteY37" fmla="*/ 33133 h 997063"/>
                <a:gd name="connsiteX38" fmla="*/ 664889 w 1005884"/>
                <a:gd name="connsiteY38" fmla="*/ 63613 h 997063"/>
                <a:gd name="connsiteX39" fmla="*/ 704894 w 1005884"/>
                <a:gd name="connsiteY39" fmla="*/ 97903 h 997063"/>
                <a:gd name="connsiteX40" fmla="*/ 750614 w 1005884"/>
                <a:gd name="connsiteY40" fmla="*/ 105523 h 997063"/>
                <a:gd name="connsiteX41" fmla="*/ 874439 w 1005884"/>
                <a:gd name="connsiteY41" fmla="*/ 107428 h 997063"/>
                <a:gd name="connsiteX42" fmla="*/ 908729 w 1005884"/>
                <a:gd name="connsiteY42" fmla="*/ 126478 h 997063"/>
                <a:gd name="connsiteX43" fmla="*/ 916349 w 1005884"/>
                <a:gd name="connsiteY43" fmla="*/ 136003 h 997063"/>
                <a:gd name="connsiteX44" fmla="*/ 944924 w 1005884"/>
                <a:gd name="connsiteY44" fmla="*/ 170293 h 997063"/>
                <a:gd name="connsiteX45" fmla="*/ 950639 w 1005884"/>
                <a:gd name="connsiteY45" fmla="*/ 185533 h 997063"/>
                <a:gd name="connsiteX46" fmla="*/ 954449 w 1005884"/>
                <a:gd name="connsiteY46" fmla="*/ 200773 h 997063"/>
                <a:gd name="connsiteX47" fmla="*/ 958259 w 1005884"/>
                <a:gd name="connsiteY47" fmla="*/ 208393 h 997063"/>
                <a:gd name="connsiteX48" fmla="*/ 962069 w 1005884"/>
                <a:gd name="connsiteY48" fmla="*/ 214108 h 997063"/>
                <a:gd name="connsiteX49" fmla="*/ 977309 w 1005884"/>
                <a:gd name="connsiteY49" fmla="*/ 244588 h 997063"/>
                <a:gd name="connsiteX50" fmla="*/ 981119 w 1005884"/>
                <a:gd name="connsiteY50" fmla="*/ 256018 h 997063"/>
                <a:gd name="connsiteX51" fmla="*/ 986834 w 1005884"/>
                <a:gd name="connsiteY51" fmla="*/ 267448 h 997063"/>
                <a:gd name="connsiteX52" fmla="*/ 990644 w 1005884"/>
                <a:gd name="connsiteY52" fmla="*/ 273163 h 997063"/>
                <a:gd name="connsiteX53" fmla="*/ 992549 w 1005884"/>
                <a:gd name="connsiteY53" fmla="*/ 280783 h 997063"/>
                <a:gd name="connsiteX54" fmla="*/ 996359 w 1005884"/>
                <a:gd name="connsiteY54" fmla="*/ 290308 h 997063"/>
                <a:gd name="connsiteX55" fmla="*/ 998264 w 1005884"/>
                <a:gd name="connsiteY55" fmla="*/ 301738 h 997063"/>
                <a:gd name="connsiteX56" fmla="*/ 1002074 w 1005884"/>
                <a:gd name="connsiteY56" fmla="*/ 313168 h 997063"/>
                <a:gd name="connsiteX57" fmla="*/ 1005884 w 1005884"/>
                <a:gd name="connsiteY57" fmla="*/ 328408 h 997063"/>
                <a:gd name="connsiteX58" fmla="*/ 1002074 w 1005884"/>
                <a:gd name="connsiteY58" fmla="*/ 372223 h 997063"/>
                <a:gd name="connsiteX59" fmla="*/ 996359 w 1005884"/>
                <a:gd name="connsiteY59" fmla="*/ 385558 h 997063"/>
                <a:gd name="connsiteX60" fmla="*/ 994454 w 1005884"/>
                <a:gd name="connsiteY60" fmla="*/ 391273 h 997063"/>
                <a:gd name="connsiteX61" fmla="*/ 988739 w 1005884"/>
                <a:gd name="connsiteY61" fmla="*/ 395083 h 997063"/>
                <a:gd name="connsiteX62" fmla="*/ 984929 w 1005884"/>
                <a:gd name="connsiteY62" fmla="*/ 408418 h 997063"/>
                <a:gd name="connsiteX63" fmla="*/ 983024 w 1005884"/>
                <a:gd name="connsiteY63" fmla="*/ 436993 h 997063"/>
                <a:gd name="connsiteX64" fmla="*/ 981119 w 1005884"/>
                <a:gd name="connsiteY64" fmla="*/ 456043 h 997063"/>
                <a:gd name="connsiteX65" fmla="*/ 979214 w 1005884"/>
                <a:gd name="connsiteY65" fmla="*/ 497953 h 997063"/>
                <a:gd name="connsiteX66" fmla="*/ 977309 w 1005884"/>
                <a:gd name="connsiteY66" fmla="*/ 513193 h 997063"/>
                <a:gd name="connsiteX67" fmla="*/ 975404 w 1005884"/>
                <a:gd name="connsiteY67" fmla="*/ 536053 h 997063"/>
                <a:gd name="connsiteX68" fmla="*/ 977309 w 1005884"/>
                <a:gd name="connsiteY68" fmla="*/ 577963 h 997063"/>
                <a:gd name="connsiteX69" fmla="*/ 979214 w 1005884"/>
                <a:gd name="connsiteY69" fmla="*/ 587488 h 997063"/>
                <a:gd name="connsiteX70" fmla="*/ 977309 w 1005884"/>
                <a:gd name="connsiteY70" fmla="*/ 635113 h 997063"/>
                <a:gd name="connsiteX71" fmla="*/ 969689 w 1005884"/>
                <a:gd name="connsiteY71" fmla="*/ 646543 h 997063"/>
                <a:gd name="connsiteX72" fmla="*/ 965879 w 1005884"/>
                <a:gd name="connsiteY72" fmla="*/ 652258 h 997063"/>
                <a:gd name="connsiteX73" fmla="*/ 962069 w 1005884"/>
                <a:gd name="connsiteY73" fmla="*/ 657973 h 997063"/>
                <a:gd name="connsiteX74" fmla="*/ 950639 w 1005884"/>
                <a:gd name="connsiteY74" fmla="*/ 669403 h 997063"/>
                <a:gd name="connsiteX75" fmla="*/ 944924 w 1005884"/>
                <a:gd name="connsiteY75" fmla="*/ 675118 h 997063"/>
                <a:gd name="connsiteX76" fmla="*/ 933494 w 1005884"/>
                <a:gd name="connsiteY76" fmla="*/ 680833 h 997063"/>
                <a:gd name="connsiteX77" fmla="*/ 922064 w 1005884"/>
                <a:gd name="connsiteY77" fmla="*/ 688453 h 997063"/>
                <a:gd name="connsiteX78" fmla="*/ 916349 w 1005884"/>
                <a:gd name="connsiteY78" fmla="*/ 690358 h 997063"/>
                <a:gd name="connsiteX79" fmla="*/ 904919 w 1005884"/>
                <a:gd name="connsiteY79" fmla="*/ 697978 h 997063"/>
                <a:gd name="connsiteX80" fmla="*/ 895394 w 1005884"/>
                <a:gd name="connsiteY80" fmla="*/ 709408 h 997063"/>
                <a:gd name="connsiteX81" fmla="*/ 882059 w 1005884"/>
                <a:gd name="connsiteY81" fmla="*/ 726553 h 997063"/>
                <a:gd name="connsiteX82" fmla="*/ 876344 w 1005884"/>
                <a:gd name="connsiteY82" fmla="*/ 737983 h 997063"/>
                <a:gd name="connsiteX83" fmla="*/ 870629 w 1005884"/>
                <a:gd name="connsiteY83" fmla="*/ 743698 h 997063"/>
                <a:gd name="connsiteX84" fmla="*/ 864914 w 1005884"/>
                <a:gd name="connsiteY84" fmla="*/ 757033 h 997063"/>
                <a:gd name="connsiteX85" fmla="*/ 857294 w 1005884"/>
                <a:gd name="connsiteY85" fmla="*/ 770368 h 997063"/>
                <a:gd name="connsiteX86" fmla="*/ 853484 w 1005884"/>
                <a:gd name="connsiteY86" fmla="*/ 781798 h 997063"/>
                <a:gd name="connsiteX87" fmla="*/ 851579 w 1005884"/>
                <a:gd name="connsiteY87" fmla="*/ 787513 h 997063"/>
                <a:gd name="connsiteX88" fmla="*/ 849674 w 1005884"/>
                <a:gd name="connsiteY88" fmla="*/ 797038 h 997063"/>
                <a:gd name="connsiteX89" fmla="*/ 845864 w 1005884"/>
                <a:gd name="connsiteY89" fmla="*/ 804658 h 997063"/>
                <a:gd name="connsiteX90" fmla="*/ 843959 w 1005884"/>
                <a:gd name="connsiteY90" fmla="*/ 810373 h 997063"/>
                <a:gd name="connsiteX91" fmla="*/ 838244 w 1005884"/>
                <a:gd name="connsiteY91" fmla="*/ 829423 h 997063"/>
                <a:gd name="connsiteX92" fmla="*/ 832529 w 1005884"/>
                <a:gd name="connsiteY92" fmla="*/ 840853 h 997063"/>
                <a:gd name="connsiteX93" fmla="*/ 826814 w 1005884"/>
                <a:gd name="connsiteY93" fmla="*/ 859903 h 997063"/>
                <a:gd name="connsiteX94" fmla="*/ 819194 w 1005884"/>
                <a:gd name="connsiteY94" fmla="*/ 871333 h 997063"/>
                <a:gd name="connsiteX95" fmla="*/ 809669 w 1005884"/>
                <a:gd name="connsiteY95" fmla="*/ 886573 h 997063"/>
                <a:gd name="connsiteX96" fmla="*/ 807764 w 1005884"/>
                <a:gd name="connsiteY96" fmla="*/ 892288 h 997063"/>
                <a:gd name="connsiteX97" fmla="*/ 792524 w 1005884"/>
                <a:gd name="connsiteY97" fmla="*/ 909433 h 997063"/>
                <a:gd name="connsiteX98" fmla="*/ 781094 w 1005884"/>
                <a:gd name="connsiteY98" fmla="*/ 917053 h 997063"/>
                <a:gd name="connsiteX99" fmla="*/ 775379 w 1005884"/>
                <a:gd name="connsiteY99" fmla="*/ 920863 h 997063"/>
                <a:gd name="connsiteX100" fmla="*/ 763949 w 1005884"/>
                <a:gd name="connsiteY100" fmla="*/ 930388 h 997063"/>
                <a:gd name="connsiteX101" fmla="*/ 750614 w 1005884"/>
                <a:gd name="connsiteY101" fmla="*/ 936103 h 997063"/>
                <a:gd name="connsiteX102" fmla="*/ 727754 w 1005884"/>
                <a:gd name="connsiteY102" fmla="*/ 947533 h 997063"/>
                <a:gd name="connsiteX103" fmla="*/ 722039 w 1005884"/>
                <a:gd name="connsiteY103" fmla="*/ 949438 h 997063"/>
                <a:gd name="connsiteX104" fmla="*/ 693464 w 1005884"/>
                <a:gd name="connsiteY104" fmla="*/ 947533 h 997063"/>
                <a:gd name="connsiteX105" fmla="*/ 674414 w 1005884"/>
                <a:gd name="connsiteY105" fmla="*/ 941818 h 997063"/>
                <a:gd name="connsiteX106" fmla="*/ 664889 w 1005884"/>
                <a:gd name="connsiteY106" fmla="*/ 939913 h 997063"/>
                <a:gd name="connsiteX107" fmla="*/ 657269 w 1005884"/>
                <a:gd name="connsiteY107" fmla="*/ 936103 h 997063"/>
                <a:gd name="connsiteX108" fmla="*/ 651554 w 1005884"/>
                <a:gd name="connsiteY108" fmla="*/ 934198 h 997063"/>
                <a:gd name="connsiteX109" fmla="*/ 645839 w 1005884"/>
                <a:gd name="connsiteY109" fmla="*/ 930388 h 997063"/>
                <a:gd name="connsiteX110" fmla="*/ 638219 w 1005884"/>
                <a:gd name="connsiteY110" fmla="*/ 926578 h 997063"/>
                <a:gd name="connsiteX111" fmla="*/ 621074 w 1005884"/>
                <a:gd name="connsiteY111" fmla="*/ 917053 h 997063"/>
                <a:gd name="connsiteX112" fmla="*/ 615359 w 1005884"/>
                <a:gd name="connsiteY112" fmla="*/ 911338 h 997063"/>
                <a:gd name="connsiteX113" fmla="*/ 607739 w 1005884"/>
                <a:gd name="connsiteY113" fmla="*/ 909433 h 997063"/>
                <a:gd name="connsiteX114" fmla="*/ 602024 w 1005884"/>
                <a:gd name="connsiteY114" fmla="*/ 907528 h 997063"/>
                <a:gd name="connsiteX115" fmla="*/ 581069 w 1005884"/>
                <a:gd name="connsiteY115" fmla="*/ 896098 h 997063"/>
                <a:gd name="connsiteX116" fmla="*/ 571544 w 1005884"/>
                <a:gd name="connsiteY116" fmla="*/ 894193 h 997063"/>
                <a:gd name="connsiteX117" fmla="*/ 556304 w 1005884"/>
                <a:gd name="connsiteY117" fmla="*/ 890383 h 997063"/>
                <a:gd name="connsiteX118" fmla="*/ 512489 w 1005884"/>
                <a:gd name="connsiteY118" fmla="*/ 892288 h 997063"/>
                <a:gd name="connsiteX119" fmla="*/ 506774 w 1005884"/>
                <a:gd name="connsiteY119" fmla="*/ 894193 h 997063"/>
                <a:gd name="connsiteX120" fmla="*/ 495344 w 1005884"/>
                <a:gd name="connsiteY120" fmla="*/ 901813 h 997063"/>
                <a:gd name="connsiteX121" fmla="*/ 491534 w 1005884"/>
                <a:gd name="connsiteY121" fmla="*/ 907528 h 997063"/>
                <a:gd name="connsiteX122" fmla="*/ 485819 w 1005884"/>
                <a:gd name="connsiteY122" fmla="*/ 911338 h 997063"/>
                <a:gd name="connsiteX123" fmla="*/ 472484 w 1005884"/>
                <a:gd name="connsiteY123" fmla="*/ 926578 h 997063"/>
                <a:gd name="connsiteX124" fmla="*/ 468674 w 1005884"/>
                <a:gd name="connsiteY124" fmla="*/ 932293 h 997063"/>
                <a:gd name="connsiteX125" fmla="*/ 462959 w 1005884"/>
                <a:gd name="connsiteY125" fmla="*/ 936103 h 997063"/>
                <a:gd name="connsiteX126" fmla="*/ 451529 w 1005884"/>
                <a:gd name="connsiteY126" fmla="*/ 939913 h 997063"/>
                <a:gd name="connsiteX127" fmla="*/ 434384 w 1005884"/>
                <a:gd name="connsiteY127" fmla="*/ 943723 h 997063"/>
                <a:gd name="connsiteX128" fmla="*/ 428669 w 1005884"/>
                <a:gd name="connsiteY128" fmla="*/ 945628 h 997063"/>
                <a:gd name="connsiteX129" fmla="*/ 421049 w 1005884"/>
                <a:gd name="connsiteY129" fmla="*/ 947533 h 997063"/>
                <a:gd name="connsiteX130" fmla="*/ 407714 w 1005884"/>
                <a:gd name="connsiteY130" fmla="*/ 951343 h 997063"/>
                <a:gd name="connsiteX131" fmla="*/ 396284 w 1005884"/>
                <a:gd name="connsiteY131" fmla="*/ 953248 h 997063"/>
                <a:gd name="connsiteX132" fmla="*/ 382949 w 1005884"/>
                <a:gd name="connsiteY132" fmla="*/ 957058 h 997063"/>
                <a:gd name="connsiteX133" fmla="*/ 375329 w 1005884"/>
                <a:gd name="connsiteY133" fmla="*/ 958963 h 997063"/>
                <a:gd name="connsiteX134" fmla="*/ 367709 w 1005884"/>
                <a:gd name="connsiteY134" fmla="*/ 962773 h 997063"/>
                <a:gd name="connsiteX135" fmla="*/ 361994 w 1005884"/>
                <a:gd name="connsiteY135" fmla="*/ 964678 h 997063"/>
                <a:gd name="connsiteX136" fmla="*/ 348659 w 1005884"/>
                <a:gd name="connsiteY136" fmla="*/ 972298 h 997063"/>
                <a:gd name="connsiteX137" fmla="*/ 331514 w 1005884"/>
                <a:gd name="connsiteY137" fmla="*/ 983728 h 997063"/>
                <a:gd name="connsiteX138" fmla="*/ 325799 w 1005884"/>
                <a:gd name="connsiteY138" fmla="*/ 987538 h 997063"/>
                <a:gd name="connsiteX139" fmla="*/ 314369 w 1005884"/>
                <a:gd name="connsiteY139" fmla="*/ 991348 h 997063"/>
                <a:gd name="connsiteX140" fmla="*/ 302939 w 1005884"/>
                <a:gd name="connsiteY140" fmla="*/ 993253 h 997063"/>
                <a:gd name="connsiteX141" fmla="*/ 262934 w 1005884"/>
                <a:gd name="connsiteY141" fmla="*/ 997063 h 997063"/>
                <a:gd name="connsiteX142" fmla="*/ 232454 w 1005884"/>
                <a:gd name="connsiteY142" fmla="*/ 995158 h 997063"/>
                <a:gd name="connsiteX143" fmla="*/ 226739 w 1005884"/>
                <a:gd name="connsiteY143" fmla="*/ 993253 h 997063"/>
                <a:gd name="connsiteX144" fmla="*/ 221024 w 1005884"/>
                <a:gd name="connsiteY144" fmla="*/ 981823 h 997063"/>
                <a:gd name="connsiteX145" fmla="*/ 217214 w 1005884"/>
                <a:gd name="connsiteY145" fmla="*/ 976108 h 997063"/>
                <a:gd name="connsiteX146" fmla="*/ 213404 w 1005884"/>
                <a:gd name="connsiteY146" fmla="*/ 964678 h 997063"/>
                <a:gd name="connsiteX147" fmla="*/ 205784 w 1005884"/>
                <a:gd name="connsiteY147" fmla="*/ 947533 h 997063"/>
                <a:gd name="connsiteX148" fmla="*/ 200069 w 1005884"/>
                <a:gd name="connsiteY148" fmla="*/ 928483 h 997063"/>
                <a:gd name="connsiteX149" fmla="*/ 196259 w 1005884"/>
                <a:gd name="connsiteY149" fmla="*/ 922768 h 997063"/>
                <a:gd name="connsiteX150" fmla="*/ 184829 w 1005884"/>
                <a:gd name="connsiteY150" fmla="*/ 915148 h 997063"/>
                <a:gd name="connsiteX151" fmla="*/ 181019 w 1005884"/>
                <a:gd name="connsiteY151" fmla="*/ 909433 h 997063"/>
                <a:gd name="connsiteX152" fmla="*/ 175304 w 1005884"/>
                <a:gd name="connsiteY152" fmla="*/ 905623 h 997063"/>
                <a:gd name="connsiteX153" fmla="*/ 161969 w 1005884"/>
                <a:gd name="connsiteY153" fmla="*/ 899908 h 997063"/>
                <a:gd name="connsiteX154" fmla="*/ 150539 w 1005884"/>
                <a:gd name="connsiteY154" fmla="*/ 898003 h 997063"/>
                <a:gd name="connsiteX155" fmla="*/ 144824 w 1005884"/>
                <a:gd name="connsiteY155" fmla="*/ 896098 h 997063"/>
                <a:gd name="connsiteX156" fmla="*/ 137204 w 1005884"/>
                <a:gd name="connsiteY156" fmla="*/ 894193 h 997063"/>
                <a:gd name="connsiteX157" fmla="*/ 123869 w 1005884"/>
                <a:gd name="connsiteY157" fmla="*/ 888478 h 997063"/>
                <a:gd name="connsiteX158" fmla="*/ 118154 w 1005884"/>
                <a:gd name="connsiteY158" fmla="*/ 884668 h 997063"/>
                <a:gd name="connsiteX159" fmla="*/ 106724 w 1005884"/>
                <a:gd name="connsiteY159" fmla="*/ 878953 h 997063"/>
                <a:gd name="connsiteX160" fmla="*/ 101009 w 1005884"/>
                <a:gd name="connsiteY160" fmla="*/ 873238 h 997063"/>
                <a:gd name="connsiteX161" fmla="*/ 89579 w 1005884"/>
                <a:gd name="connsiteY161" fmla="*/ 865618 h 997063"/>
                <a:gd name="connsiteX162" fmla="*/ 87674 w 1005884"/>
                <a:gd name="connsiteY162" fmla="*/ 859903 h 997063"/>
                <a:gd name="connsiteX163" fmla="*/ 83864 w 1005884"/>
                <a:gd name="connsiteY163" fmla="*/ 854188 h 997063"/>
                <a:gd name="connsiteX164" fmla="*/ 81959 w 1005884"/>
                <a:gd name="connsiteY164" fmla="*/ 842758 h 997063"/>
                <a:gd name="connsiteX165" fmla="*/ 80054 w 1005884"/>
                <a:gd name="connsiteY165" fmla="*/ 837043 h 997063"/>
                <a:gd name="connsiteX166" fmla="*/ 78149 w 1005884"/>
                <a:gd name="connsiteY166" fmla="*/ 825613 h 997063"/>
                <a:gd name="connsiteX167" fmla="*/ 74339 w 1005884"/>
                <a:gd name="connsiteY167" fmla="*/ 781798 h 997063"/>
                <a:gd name="connsiteX168" fmla="*/ 72434 w 1005884"/>
                <a:gd name="connsiteY168" fmla="*/ 770368 h 997063"/>
                <a:gd name="connsiteX169" fmla="*/ 70529 w 1005884"/>
                <a:gd name="connsiteY169" fmla="*/ 749413 h 997063"/>
                <a:gd name="connsiteX170" fmla="*/ 68624 w 1005884"/>
                <a:gd name="connsiteY170" fmla="*/ 734173 h 997063"/>
                <a:gd name="connsiteX171" fmla="*/ 70529 w 1005884"/>
                <a:gd name="connsiteY171" fmla="*/ 694168 h 997063"/>
                <a:gd name="connsiteX172" fmla="*/ 72434 w 1005884"/>
                <a:gd name="connsiteY172" fmla="*/ 682738 h 997063"/>
                <a:gd name="connsiteX173" fmla="*/ 70529 w 1005884"/>
                <a:gd name="connsiteY173" fmla="*/ 623683 h 997063"/>
                <a:gd name="connsiteX174" fmla="*/ 66719 w 1005884"/>
                <a:gd name="connsiteY174" fmla="*/ 612253 h 997063"/>
                <a:gd name="connsiteX175" fmla="*/ 59099 w 1005884"/>
                <a:gd name="connsiteY175" fmla="*/ 602728 h 997063"/>
                <a:gd name="connsiteX176" fmla="*/ 51479 w 1005884"/>
                <a:gd name="connsiteY176" fmla="*/ 589393 h 997063"/>
                <a:gd name="connsiteX177" fmla="*/ 47669 w 1005884"/>
                <a:gd name="connsiteY177" fmla="*/ 583678 h 997063"/>
                <a:gd name="connsiteX178" fmla="*/ 41954 w 1005884"/>
                <a:gd name="connsiteY178" fmla="*/ 579868 h 997063"/>
                <a:gd name="connsiteX179" fmla="*/ 36239 w 1005884"/>
                <a:gd name="connsiteY179" fmla="*/ 572248 h 997063"/>
                <a:gd name="connsiteX180" fmla="*/ 24809 w 1005884"/>
                <a:gd name="connsiteY180" fmla="*/ 562723 h 997063"/>
                <a:gd name="connsiteX181" fmla="*/ 20999 w 1005884"/>
                <a:gd name="connsiteY181" fmla="*/ 557008 h 997063"/>
                <a:gd name="connsiteX182" fmla="*/ 9569 w 1005884"/>
                <a:gd name="connsiteY182" fmla="*/ 549388 h 997063"/>
                <a:gd name="connsiteX183" fmla="*/ 5759 w 1005884"/>
                <a:gd name="connsiteY183" fmla="*/ 543673 h 997063"/>
                <a:gd name="connsiteX184" fmla="*/ 44 w 1005884"/>
                <a:gd name="connsiteY184" fmla="*/ 539863 h 997063"/>
                <a:gd name="connsiteX185" fmla="*/ 3854 w 1005884"/>
                <a:gd name="connsiteY185" fmla="*/ 513193 h 997063"/>
                <a:gd name="connsiteX186" fmla="*/ 11474 w 1005884"/>
                <a:gd name="connsiteY186" fmla="*/ 501763 h 997063"/>
                <a:gd name="connsiteX187" fmla="*/ 17189 w 1005884"/>
                <a:gd name="connsiteY187" fmla="*/ 494143 h 997063"/>
                <a:gd name="connsiteX188" fmla="*/ 28619 w 1005884"/>
                <a:gd name="connsiteY188" fmla="*/ 482713 h 997063"/>
                <a:gd name="connsiteX189" fmla="*/ 43859 w 1005884"/>
                <a:gd name="connsiteY189" fmla="*/ 465568 h 997063"/>
                <a:gd name="connsiteX190" fmla="*/ 49574 w 1005884"/>
                <a:gd name="connsiteY190" fmla="*/ 459853 h 997063"/>
                <a:gd name="connsiteX191" fmla="*/ 55289 w 1005884"/>
                <a:gd name="connsiteY191" fmla="*/ 454138 h 997063"/>
                <a:gd name="connsiteX192" fmla="*/ 61004 w 1005884"/>
                <a:gd name="connsiteY192" fmla="*/ 450328 h 997063"/>
                <a:gd name="connsiteX193" fmla="*/ 68624 w 1005884"/>
                <a:gd name="connsiteY193" fmla="*/ 446518 h 997063"/>
                <a:gd name="connsiteX194" fmla="*/ 74339 w 1005884"/>
                <a:gd name="connsiteY194" fmla="*/ 440803 h 997063"/>
                <a:gd name="connsiteX195" fmla="*/ 80054 w 1005884"/>
                <a:gd name="connsiteY195" fmla="*/ 438898 h 997063"/>
                <a:gd name="connsiteX196" fmla="*/ 91484 w 1005884"/>
                <a:gd name="connsiteY196" fmla="*/ 431278 h 997063"/>
                <a:gd name="connsiteX197" fmla="*/ 101009 w 1005884"/>
                <a:gd name="connsiteY197" fmla="*/ 423658 h 997063"/>
                <a:gd name="connsiteX198" fmla="*/ 106724 w 1005884"/>
                <a:gd name="connsiteY198" fmla="*/ 417943 h 997063"/>
                <a:gd name="connsiteX199" fmla="*/ 135299 w 1005884"/>
                <a:gd name="connsiteY199" fmla="*/ 414133 h 997063"/>
                <a:gd name="connsiteX0" fmla="*/ 135299 w 1005884"/>
                <a:gd name="connsiteY0" fmla="*/ 414133 h 997063"/>
                <a:gd name="connsiteX1" fmla="*/ 137204 w 1005884"/>
                <a:gd name="connsiteY1" fmla="*/ 402703 h 997063"/>
                <a:gd name="connsiteX2" fmla="*/ 141014 w 1005884"/>
                <a:gd name="connsiteY2" fmla="*/ 381748 h 997063"/>
                <a:gd name="connsiteX3" fmla="*/ 142919 w 1005884"/>
                <a:gd name="connsiteY3" fmla="*/ 360793 h 997063"/>
                <a:gd name="connsiteX4" fmla="*/ 146729 w 1005884"/>
                <a:gd name="connsiteY4" fmla="*/ 349363 h 997063"/>
                <a:gd name="connsiteX5" fmla="*/ 148634 w 1005884"/>
                <a:gd name="connsiteY5" fmla="*/ 334123 h 997063"/>
                <a:gd name="connsiteX6" fmla="*/ 150539 w 1005884"/>
                <a:gd name="connsiteY6" fmla="*/ 320788 h 997063"/>
                <a:gd name="connsiteX7" fmla="*/ 152444 w 1005884"/>
                <a:gd name="connsiteY7" fmla="*/ 288403 h 997063"/>
                <a:gd name="connsiteX8" fmla="*/ 154349 w 1005884"/>
                <a:gd name="connsiteY8" fmla="*/ 206488 h 997063"/>
                <a:gd name="connsiteX9" fmla="*/ 165779 w 1005884"/>
                <a:gd name="connsiteY9" fmla="*/ 196963 h 997063"/>
                <a:gd name="connsiteX10" fmla="*/ 171494 w 1005884"/>
                <a:gd name="connsiteY10" fmla="*/ 191248 h 997063"/>
                <a:gd name="connsiteX11" fmla="*/ 196259 w 1005884"/>
                <a:gd name="connsiteY11" fmla="*/ 181723 h 997063"/>
                <a:gd name="connsiteX12" fmla="*/ 201974 w 1005884"/>
                <a:gd name="connsiteY12" fmla="*/ 177913 h 997063"/>
                <a:gd name="connsiteX13" fmla="*/ 217214 w 1005884"/>
                <a:gd name="connsiteY13" fmla="*/ 174103 h 997063"/>
                <a:gd name="connsiteX14" fmla="*/ 228644 w 1005884"/>
                <a:gd name="connsiteY14" fmla="*/ 166483 h 997063"/>
                <a:gd name="connsiteX15" fmla="*/ 238169 w 1005884"/>
                <a:gd name="connsiteY15" fmla="*/ 156958 h 997063"/>
                <a:gd name="connsiteX16" fmla="*/ 247694 w 1005884"/>
                <a:gd name="connsiteY16" fmla="*/ 147433 h 997063"/>
                <a:gd name="connsiteX17" fmla="*/ 251504 w 1005884"/>
                <a:gd name="connsiteY17" fmla="*/ 141718 h 997063"/>
                <a:gd name="connsiteX18" fmla="*/ 268649 w 1005884"/>
                <a:gd name="connsiteY18" fmla="*/ 126478 h 997063"/>
                <a:gd name="connsiteX19" fmla="*/ 272459 w 1005884"/>
                <a:gd name="connsiteY19" fmla="*/ 120763 h 997063"/>
                <a:gd name="connsiteX20" fmla="*/ 278174 w 1005884"/>
                <a:gd name="connsiteY20" fmla="*/ 118858 h 997063"/>
                <a:gd name="connsiteX21" fmla="*/ 283889 w 1005884"/>
                <a:gd name="connsiteY21" fmla="*/ 115048 h 997063"/>
                <a:gd name="connsiteX22" fmla="*/ 293414 w 1005884"/>
                <a:gd name="connsiteY22" fmla="*/ 107428 h 997063"/>
                <a:gd name="connsiteX23" fmla="*/ 304844 w 1005884"/>
                <a:gd name="connsiteY23" fmla="*/ 99808 h 997063"/>
                <a:gd name="connsiteX24" fmla="*/ 314369 w 1005884"/>
                <a:gd name="connsiteY24" fmla="*/ 97903 h 997063"/>
                <a:gd name="connsiteX25" fmla="*/ 327704 w 1005884"/>
                <a:gd name="connsiteY25" fmla="*/ 94093 h 997063"/>
                <a:gd name="connsiteX26" fmla="*/ 381044 w 1005884"/>
                <a:gd name="connsiteY26" fmla="*/ 92188 h 997063"/>
                <a:gd name="connsiteX27" fmla="*/ 388664 w 1005884"/>
                <a:gd name="connsiteY27" fmla="*/ 80758 h 997063"/>
                <a:gd name="connsiteX28" fmla="*/ 392474 w 1005884"/>
                <a:gd name="connsiteY28" fmla="*/ 69328 h 997063"/>
                <a:gd name="connsiteX29" fmla="*/ 394379 w 1005884"/>
                <a:gd name="connsiteY29" fmla="*/ 63613 h 997063"/>
                <a:gd name="connsiteX30" fmla="*/ 401999 w 1005884"/>
                <a:gd name="connsiteY30" fmla="*/ 44563 h 997063"/>
                <a:gd name="connsiteX31" fmla="*/ 407714 w 1005884"/>
                <a:gd name="connsiteY31" fmla="*/ 40753 h 997063"/>
                <a:gd name="connsiteX32" fmla="*/ 426764 w 1005884"/>
                <a:gd name="connsiteY32" fmla="*/ 23608 h 997063"/>
                <a:gd name="connsiteX33" fmla="*/ 436289 w 1005884"/>
                <a:gd name="connsiteY33" fmla="*/ 15988 h 997063"/>
                <a:gd name="connsiteX34" fmla="*/ 442004 w 1005884"/>
                <a:gd name="connsiteY34" fmla="*/ 12178 h 997063"/>
                <a:gd name="connsiteX35" fmla="*/ 474389 w 1005884"/>
                <a:gd name="connsiteY35" fmla="*/ 2653 h 997063"/>
                <a:gd name="connsiteX36" fmla="*/ 588689 w 1005884"/>
                <a:gd name="connsiteY36" fmla="*/ 2653 h 997063"/>
                <a:gd name="connsiteX37" fmla="*/ 632504 w 1005884"/>
                <a:gd name="connsiteY37" fmla="*/ 33133 h 997063"/>
                <a:gd name="connsiteX38" fmla="*/ 664889 w 1005884"/>
                <a:gd name="connsiteY38" fmla="*/ 63613 h 997063"/>
                <a:gd name="connsiteX39" fmla="*/ 704894 w 1005884"/>
                <a:gd name="connsiteY39" fmla="*/ 97903 h 997063"/>
                <a:gd name="connsiteX40" fmla="*/ 750614 w 1005884"/>
                <a:gd name="connsiteY40" fmla="*/ 105523 h 997063"/>
                <a:gd name="connsiteX41" fmla="*/ 874439 w 1005884"/>
                <a:gd name="connsiteY41" fmla="*/ 107428 h 997063"/>
                <a:gd name="connsiteX42" fmla="*/ 908729 w 1005884"/>
                <a:gd name="connsiteY42" fmla="*/ 126478 h 997063"/>
                <a:gd name="connsiteX43" fmla="*/ 944924 w 1005884"/>
                <a:gd name="connsiteY43" fmla="*/ 170293 h 997063"/>
                <a:gd name="connsiteX44" fmla="*/ 950639 w 1005884"/>
                <a:gd name="connsiteY44" fmla="*/ 185533 h 997063"/>
                <a:gd name="connsiteX45" fmla="*/ 954449 w 1005884"/>
                <a:gd name="connsiteY45" fmla="*/ 200773 h 997063"/>
                <a:gd name="connsiteX46" fmla="*/ 958259 w 1005884"/>
                <a:gd name="connsiteY46" fmla="*/ 208393 h 997063"/>
                <a:gd name="connsiteX47" fmla="*/ 962069 w 1005884"/>
                <a:gd name="connsiteY47" fmla="*/ 214108 h 997063"/>
                <a:gd name="connsiteX48" fmla="*/ 977309 w 1005884"/>
                <a:gd name="connsiteY48" fmla="*/ 244588 h 997063"/>
                <a:gd name="connsiteX49" fmla="*/ 981119 w 1005884"/>
                <a:gd name="connsiteY49" fmla="*/ 256018 h 997063"/>
                <a:gd name="connsiteX50" fmla="*/ 986834 w 1005884"/>
                <a:gd name="connsiteY50" fmla="*/ 267448 h 997063"/>
                <a:gd name="connsiteX51" fmla="*/ 990644 w 1005884"/>
                <a:gd name="connsiteY51" fmla="*/ 273163 h 997063"/>
                <a:gd name="connsiteX52" fmla="*/ 992549 w 1005884"/>
                <a:gd name="connsiteY52" fmla="*/ 280783 h 997063"/>
                <a:gd name="connsiteX53" fmla="*/ 996359 w 1005884"/>
                <a:gd name="connsiteY53" fmla="*/ 290308 h 997063"/>
                <a:gd name="connsiteX54" fmla="*/ 998264 w 1005884"/>
                <a:gd name="connsiteY54" fmla="*/ 301738 h 997063"/>
                <a:gd name="connsiteX55" fmla="*/ 1002074 w 1005884"/>
                <a:gd name="connsiteY55" fmla="*/ 313168 h 997063"/>
                <a:gd name="connsiteX56" fmla="*/ 1005884 w 1005884"/>
                <a:gd name="connsiteY56" fmla="*/ 328408 h 997063"/>
                <a:gd name="connsiteX57" fmla="*/ 1002074 w 1005884"/>
                <a:gd name="connsiteY57" fmla="*/ 372223 h 997063"/>
                <a:gd name="connsiteX58" fmla="*/ 996359 w 1005884"/>
                <a:gd name="connsiteY58" fmla="*/ 385558 h 997063"/>
                <a:gd name="connsiteX59" fmla="*/ 994454 w 1005884"/>
                <a:gd name="connsiteY59" fmla="*/ 391273 h 997063"/>
                <a:gd name="connsiteX60" fmla="*/ 988739 w 1005884"/>
                <a:gd name="connsiteY60" fmla="*/ 395083 h 997063"/>
                <a:gd name="connsiteX61" fmla="*/ 984929 w 1005884"/>
                <a:gd name="connsiteY61" fmla="*/ 408418 h 997063"/>
                <a:gd name="connsiteX62" fmla="*/ 983024 w 1005884"/>
                <a:gd name="connsiteY62" fmla="*/ 436993 h 997063"/>
                <a:gd name="connsiteX63" fmla="*/ 981119 w 1005884"/>
                <a:gd name="connsiteY63" fmla="*/ 456043 h 997063"/>
                <a:gd name="connsiteX64" fmla="*/ 979214 w 1005884"/>
                <a:gd name="connsiteY64" fmla="*/ 497953 h 997063"/>
                <a:gd name="connsiteX65" fmla="*/ 977309 w 1005884"/>
                <a:gd name="connsiteY65" fmla="*/ 513193 h 997063"/>
                <a:gd name="connsiteX66" fmla="*/ 975404 w 1005884"/>
                <a:gd name="connsiteY66" fmla="*/ 536053 h 997063"/>
                <a:gd name="connsiteX67" fmla="*/ 977309 w 1005884"/>
                <a:gd name="connsiteY67" fmla="*/ 577963 h 997063"/>
                <a:gd name="connsiteX68" fmla="*/ 979214 w 1005884"/>
                <a:gd name="connsiteY68" fmla="*/ 587488 h 997063"/>
                <a:gd name="connsiteX69" fmla="*/ 977309 w 1005884"/>
                <a:gd name="connsiteY69" fmla="*/ 635113 h 997063"/>
                <a:gd name="connsiteX70" fmla="*/ 969689 w 1005884"/>
                <a:gd name="connsiteY70" fmla="*/ 646543 h 997063"/>
                <a:gd name="connsiteX71" fmla="*/ 965879 w 1005884"/>
                <a:gd name="connsiteY71" fmla="*/ 652258 h 997063"/>
                <a:gd name="connsiteX72" fmla="*/ 962069 w 1005884"/>
                <a:gd name="connsiteY72" fmla="*/ 657973 h 997063"/>
                <a:gd name="connsiteX73" fmla="*/ 950639 w 1005884"/>
                <a:gd name="connsiteY73" fmla="*/ 669403 h 997063"/>
                <a:gd name="connsiteX74" fmla="*/ 944924 w 1005884"/>
                <a:gd name="connsiteY74" fmla="*/ 675118 h 997063"/>
                <a:gd name="connsiteX75" fmla="*/ 933494 w 1005884"/>
                <a:gd name="connsiteY75" fmla="*/ 680833 h 997063"/>
                <a:gd name="connsiteX76" fmla="*/ 922064 w 1005884"/>
                <a:gd name="connsiteY76" fmla="*/ 688453 h 997063"/>
                <a:gd name="connsiteX77" fmla="*/ 916349 w 1005884"/>
                <a:gd name="connsiteY77" fmla="*/ 690358 h 997063"/>
                <a:gd name="connsiteX78" fmla="*/ 904919 w 1005884"/>
                <a:gd name="connsiteY78" fmla="*/ 697978 h 997063"/>
                <a:gd name="connsiteX79" fmla="*/ 895394 w 1005884"/>
                <a:gd name="connsiteY79" fmla="*/ 709408 h 997063"/>
                <a:gd name="connsiteX80" fmla="*/ 882059 w 1005884"/>
                <a:gd name="connsiteY80" fmla="*/ 726553 h 997063"/>
                <a:gd name="connsiteX81" fmla="*/ 876344 w 1005884"/>
                <a:gd name="connsiteY81" fmla="*/ 737983 h 997063"/>
                <a:gd name="connsiteX82" fmla="*/ 870629 w 1005884"/>
                <a:gd name="connsiteY82" fmla="*/ 743698 h 997063"/>
                <a:gd name="connsiteX83" fmla="*/ 864914 w 1005884"/>
                <a:gd name="connsiteY83" fmla="*/ 757033 h 997063"/>
                <a:gd name="connsiteX84" fmla="*/ 857294 w 1005884"/>
                <a:gd name="connsiteY84" fmla="*/ 770368 h 997063"/>
                <a:gd name="connsiteX85" fmla="*/ 853484 w 1005884"/>
                <a:gd name="connsiteY85" fmla="*/ 781798 h 997063"/>
                <a:gd name="connsiteX86" fmla="*/ 851579 w 1005884"/>
                <a:gd name="connsiteY86" fmla="*/ 787513 h 997063"/>
                <a:gd name="connsiteX87" fmla="*/ 849674 w 1005884"/>
                <a:gd name="connsiteY87" fmla="*/ 797038 h 997063"/>
                <a:gd name="connsiteX88" fmla="*/ 845864 w 1005884"/>
                <a:gd name="connsiteY88" fmla="*/ 804658 h 997063"/>
                <a:gd name="connsiteX89" fmla="*/ 843959 w 1005884"/>
                <a:gd name="connsiteY89" fmla="*/ 810373 h 997063"/>
                <a:gd name="connsiteX90" fmla="*/ 838244 w 1005884"/>
                <a:gd name="connsiteY90" fmla="*/ 829423 h 997063"/>
                <a:gd name="connsiteX91" fmla="*/ 832529 w 1005884"/>
                <a:gd name="connsiteY91" fmla="*/ 840853 h 997063"/>
                <a:gd name="connsiteX92" fmla="*/ 826814 w 1005884"/>
                <a:gd name="connsiteY92" fmla="*/ 859903 h 997063"/>
                <a:gd name="connsiteX93" fmla="*/ 819194 w 1005884"/>
                <a:gd name="connsiteY93" fmla="*/ 871333 h 997063"/>
                <a:gd name="connsiteX94" fmla="*/ 809669 w 1005884"/>
                <a:gd name="connsiteY94" fmla="*/ 886573 h 997063"/>
                <a:gd name="connsiteX95" fmla="*/ 807764 w 1005884"/>
                <a:gd name="connsiteY95" fmla="*/ 892288 h 997063"/>
                <a:gd name="connsiteX96" fmla="*/ 792524 w 1005884"/>
                <a:gd name="connsiteY96" fmla="*/ 909433 h 997063"/>
                <a:gd name="connsiteX97" fmla="*/ 781094 w 1005884"/>
                <a:gd name="connsiteY97" fmla="*/ 917053 h 997063"/>
                <a:gd name="connsiteX98" fmla="*/ 775379 w 1005884"/>
                <a:gd name="connsiteY98" fmla="*/ 920863 h 997063"/>
                <a:gd name="connsiteX99" fmla="*/ 763949 w 1005884"/>
                <a:gd name="connsiteY99" fmla="*/ 930388 h 997063"/>
                <a:gd name="connsiteX100" fmla="*/ 750614 w 1005884"/>
                <a:gd name="connsiteY100" fmla="*/ 936103 h 997063"/>
                <a:gd name="connsiteX101" fmla="*/ 727754 w 1005884"/>
                <a:gd name="connsiteY101" fmla="*/ 947533 h 997063"/>
                <a:gd name="connsiteX102" fmla="*/ 722039 w 1005884"/>
                <a:gd name="connsiteY102" fmla="*/ 949438 h 997063"/>
                <a:gd name="connsiteX103" fmla="*/ 693464 w 1005884"/>
                <a:gd name="connsiteY103" fmla="*/ 947533 h 997063"/>
                <a:gd name="connsiteX104" fmla="*/ 674414 w 1005884"/>
                <a:gd name="connsiteY104" fmla="*/ 941818 h 997063"/>
                <a:gd name="connsiteX105" fmla="*/ 664889 w 1005884"/>
                <a:gd name="connsiteY105" fmla="*/ 939913 h 997063"/>
                <a:gd name="connsiteX106" fmla="*/ 657269 w 1005884"/>
                <a:gd name="connsiteY106" fmla="*/ 936103 h 997063"/>
                <a:gd name="connsiteX107" fmla="*/ 651554 w 1005884"/>
                <a:gd name="connsiteY107" fmla="*/ 934198 h 997063"/>
                <a:gd name="connsiteX108" fmla="*/ 645839 w 1005884"/>
                <a:gd name="connsiteY108" fmla="*/ 930388 h 997063"/>
                <a:gd name="connsiteX109" fmla="*/ 638219 w 1005884"/>
                <a:gd name="connsiteY109" fmla="*/ 926578 h 997063"/>
                <a:gd name="connsiteX110" fmla="*/ 621074 w 1005884"/>
                <a:gd name="connsiteY110" fmla="*/ 917053 h 997063"/>
                <a:gd name="connsiteX111" fmla="*/ 615359 w 1005884"/>
                <a:gd name="connsiteY111" fmla="*/ 911338 h 997063"/>
                <a:gd name="connsiteX112" fmla="*/ 607739 w 1005884"/>
                <a:gd name="connsiteY112" fmla="*/ 909433 h 997063"/>
                <a:gd name="connsiteX113" fmla="*/ 602024 w 1005884"/>
                <a:gd name="connsiteY113" fmla="*/ 907528 h 997063"/>
                <a:gd name="connsiteX114" fmla="*/ 581069 w 1005884"/>
                <a:gd name="connsiteY114" fmla="*/ 896098 h 997063"/>
                <a:gd name="connsiteX115" fmla="*/ 571544 w 1005884"/>
                <a:gd name="connsiteY115" fmla="*/ 894193 h 997063"/>
                <a:gd name="connsiteX116" fmla="*/ 556304 w 1005884"/>
                <a:gd name="connsiteY116" fmla="*/ 890383 h 997063"/>
                <a:gd name="connsiteX117" fmla="*/ 512489 w 1005884"/>
                <a:gd name="connsiteY117" fmla="*/ 892288 h 997063"/>
                <a:gd name="connsiteX118" fmla="*/ 506774 w 1005884"/>
                <a:gd name="connsiteY118" fmla="*/ 894193 h 997063"/>
                <a:gd name="connsiteX119" fmla="*/ 495344 w 1005884"/>
                <a:gd name="connsiteY119" fmla="*/ 901813 h 997063"/>
                <a:gd name="connsiteX120" fmla="*/ 491534 w 1005884"/>
                <a:gd name="connsiteY120" fmla="*/ 907528 h 997063"/>
                <a:gd name="connsiteX121" fmla="*/ 485819 w 1005884"/>
                <a:gd name="connsiteY121" fmla="*/ 911338 h 997063"/>
                <a:gd name="connsiteX122" fmla="*/ 472484 w 1005884"/>
                <a:gd name="connsiteY122" fmla="*/ 926578 h 997063"/>
                <a:gd name="connsiteX123" fmla="*/ 468674 w 1005884"/>
                <a:gd name="connsiteY123" fmla="*/ 932293 h 997063"/>
                <a:gd name="connsiteX124" fmla="*/ 462959 w 1005884"/>
                <a:gd name="connsiteY124" fmla="*/ 936103 h 997063"/>
                <a:gd name="connsiteX125" fmla="*/ 451529 w 1005884"/>
                <a:gd name="connsiteY125" fmla="*/ 939913 h 997063"/>
                <a:gd name="connsiteX126" fmla="*/ 434384 w 1005884"/>
                <a:gd name="connsiteY126" fmla="*/ 943723 h 997063"/>
                <a:gd name="connsiteX127" fmla="*/ 428669 w 1005884"/>
                <a:gd name="connsiteY127" fmla="*/ 945628 h 997063"/>
                <a:gd name="connsiteX128" fmla="*/ 421049 w 1005884"/>
                <a:gd name="connsiteY128" fmla="*/ 947533 h 997063"/>
                <a:gd name="connsiteX129" fmla="*/ 407714 w 1005884"/>
                <a:gd name="connsiteY129" fmla="*/ 951343 h 997063"/>
                <a:gd name="connsiteX130" fmla="*/ 396284 w 1005884"/>
                <a:gd name="connsiteY130" fmla="*/ 953248 h 997063"/>
                <a:gd name="connsiteX131" fmla="*/ 382949 w 1005884"/>
                <a:gd name="connsiteY131" fmla="*/ 957058 h 997063"/>
                <a:gd name="connsiteX132" fmla="*/ 375329 w 1005884"/>
                <a:gd name="connsiteY132" fmla="*/ 958963 h 997063"/>
                <a:gd name="connsiteX133" fmla="*/ 367709 w 1005884"/>
                <a:gd name="connsiteY133" fmla="*/ 962773 h 997063"/>
                <a:gd name="connsiteX134" fmla="*/ 361994 w 1005884"/>
                <a:gd name="connsiteY134" fmla="*/ 964678 h 997063"/>
                <a:gd name="connsiteX135" fmla="*/ 348659 w 1005884"/>
                <a:gd name="connsiteY135" fmla="*/ 972298 h 997063"/>
                <a:gd name="connsiteX136" fmla="*/ 331514 w 1005884"/>
                <a:gd name="connsiteY136" fmla="*/ 983728 h 997063"/>
                <a:gd name="connsiteX137" fmla="*/ 325799 w 1005884"/>
                <a:gd name="connsiteY137" fmla="*/ 987538 h 997063"/>
                <a:gd name="connsiteX138" fmla="*/ 314369 w 1005884"/>
                <a:gd name="connsiteY138" fmla="*/ 991348 h 997063"/>
                <a:gd name="connsiteX139" fmla="*/ 302939 w 1005884"/>
                <a:gd name="connsiteY139" fmla="*/ 993253 h 997063"/>
                <a:gd name="connsiteX140" fmla="*/ 262934 w 1005884"/>
                <a:gd name="connsiteY140" fmla="*/ 997063 h 997063"/>
                <a:gd name="connsiteX141" fmla="*/ 232454 w 1005884"/>
                <a:gd name="connsiteY141" fmla="*/ 995158 h 997063"/>
                <a:gd name="connsiteX142" fmla="*/ 226739 w 1005884"/>
                <a:gd name="connsiteY142" fmla="*/ 993253 h 997063"/>
                <a:gd name="connsiteX143" fmla="*/ 221024 w 1005884"/>
                <a:gd name="connsiteY143" fmla="*/ 981823 h 997063"/>
                <a:gd name="connsiteX144" fmla="*/ 217214 w 1005884"/>
                <a:gd name="connsiteY144" fmla="*/ 976108 h 997063"/>
                <a:gd name="connsiteX145" fmla="*/ 213404 w 1005884"/>
                <a:gd name="connsiteY145" fmla="*/ 964678 h 997063"/>
                <a:gd name="connsiteX146" fmla="*/ 205784 w 1005884"/>
                <a:gd name="connsiteY146" fmla="*/ 947533 h 997063"/>
                <a:gd name="connsiteX147" fmla="*/ 200069 w 1005884"/>
                <a:gd name="connsiteY147" fmla="*/ 928483 h 997063"/>
                <a:gd name="connsiteX148" fmla="*/ 196259 w 1005884"/>
                <a:gd name="connsiteY148" fmla="*/ 922768 h 997063"/>
                <a:gd name="connsiteX149" fmla="*/ 184829 w 1005884"/>
                <a:gd name="connsiteY149" fmla="*/ 915148 h 997063"/>
                <a:gd name="connsiteX150" fmla="*/ 181019 w 1005884"/>
                <a:gd name="connsiteY150" fmla="*/ 909433 h 997063"/>
                <a:gd name="connsiteX151" fmla="*/ 175304 w 1005884"/>
                <a:gd name="connsiteY151" fmla="*/ 905623 h 997063"/>
                <a:gd name="connsiteX152" fmla="*/ 161969 w 1005884"/>
                <a:gd name="connsiteY152" fmla="*/ 899908 h 997063"/>
                <a:gd name="connsiteX153" fmla="*/ 150539 w 1005884"/>
                <a:gd name="connsiteY153" fmla="*/ 898003 h 997063"/>
                <a:gd name="connsiteX154" fmla="*/ 144824 w 1005884"/>
                <a:gd name="connsiteY154" fmla="*/ 896098 h 997063"/>
                <a:gd name="connsiteX155" fmla="*/ 137204 w 1005884"/>
                <a:gd name="connsiteY155" fmla="*/ 894193 h 997063"/>
                <a:gd name="connsiteX156" fmla="*/ 123869 w 1005884"/>
                <a:gd name="connsiteY156" fmla="*/ 888478 h 997063"/>
                <a:gd name="connsiteX157" fmla="*/ 118154 w 1005884"/>
                <a:gd name="connsiteY157" fmla="*/ 884668 h 997063"/>
                <a:gd name="connsiteX158" fmla="*/ 106724 w 1005884"/>
                <a:gd name="connsiteY158" fmla="*/ 878953 h 997063"/>
                <a:gd name="connsiteX159" fmla="*/ 101009 w 1005884"/>
                <a:gd name="connsiteY159" fmla="*/ 873238 h 997063"/>
                <a:gd name="connsiteX160" fmla="*/ 89579 w 1005884"/>
                <a:gd name="connsiteY160" fmla="*/ 865618 h 997063"/>
                <a:gd name="connsiteX161" fmla="*/ 87674 w 1005884"/>
                <a:gd name="connsiteY161" fmla="*/ 859903 h 997063"/>
                <a:gd name="connsiteX162" fmla="*/ 83864 w 1005884"/>
                <a:gd name="connsiteY162" fmla="*/ 854188 h 997063"/>
                <a:gd name="connsiteX163" fmla="*/ 81959 w 1005884"/>
                <a:gd name="connsiteY163" fmla="*/ 842758 h 997063"/>
                <a:gd name="connsiteX164" fmla="*/ 80054 w 1005884"/>
                <a:gd name="connsiteY164" fmla="*/ 837043 h 997063"/>
                <a:gd name="connsiteX165" fmla="*/ 78149 w 1005884"/>
                <a:gd name="connsiteY165" fmla="*/ 825613 h 997063"/>
                <a:gd name="connsiteX166" fmla="*/ 74339 w 1005884"/>
                <a:gd name="connsiteY166" fmla="*/ 781798 h 997063"/>
                <a:gd name="connsiteX167" fmla="*/ 72434 w 1005884"/>
                <a:gd name="connsiteY167" fmla="*/ 770368 h 997063"/>
                <a:gd name="connsiteX168" fmla="*/ 70529 w 1005884"/>
                <a:gd name="connsiteY168" fmla="*/ 749413 h 997063"/>
                <a:gd name="connsiteX169" fmla="*/ 68624 w 1005884"/>
                <a:gd name="connsiteY169" fmla="*/ 734173 h 997063"/>
                <a:gd name="connsiteX170" fmla="*/ 70529 w 1005884"/>
                <a:gd name="connsiteY170" fmla="*/ 694168 h 997063"/>
                <a:gd name="connsiteX171" fmla="*/ 72434 w 1005884"/>
                <a:gd name="connsiteY171" fmla="*/ 682738 h 997063"/>
                <a:gd name="connsiteX172" fmla="*/ 70529 w 1005884"/>
                <a:gd name="connsiteY172" fmla="*/ 623683 h 997063"/>
                <a:gd name="connsiteX173" fmla="*/ 66719 w 1005884"/>
                <a:gd name="connsiteY173" fmla="*/ 612253 h 997063"/>
                <a:gd name="connsiteX174" fmla="*/ 59099 w 1005884"/>
                <a:gd name="connsiteY174" fmla="*/ 602728 h 997063"/>
                <a:gd name="connsiteX175" fmla="*/ 51479 w 1005884"/>
                <a:gd name="connsiteY175" fmla="*/ 589393 h 997063"/>
                <a:gd name="connsiteX176" fmla="*/ 47669 w 1005884"/>
                <a:gd name="connsiteY176" fmla="*/ 583678 h 997063"/>
                <a:gd name="connsiteX177" fmla="*/ 41954 w 1005884"/>
                <a:gd name="connsiteY177" fmla="*/ 579868 h 997063"/>
                <a:gd name="connsiteX178" fmla="*/ 36239 w 1005884"/>
                <a:gd name="connsiteY178" fmla="*/ 572248 h 997063"/>
                <a:gd name="connsiteX179" fmla="*/ 24809 w 1005884"/>
                <a:gd name="connsiteY179" fmla="*/ 562723 h 997063"/>
                <a:gd name="connsiteX180" fmla="*/ 20999 w 1005884"/>
                <a:gd name="connsiteY180" fmla="*/ 557008 h 997063"/>
                <a:gd name="connsiteX181" fmla="*/ 9569 w 1005884"/>
                <a:gd name="connsiteY181" fmla="*/ 549388 h 997063"/>
                <a:gd name="connsiteX182" fmla="*/ 5759 w 1005884"/>
                <a:gd name="connsiteY182" fmla="*/ 543673 h 997063"/>
                <a:gd name="connsiteX183" fmla="*/ 44 w 1005884"/>
                <a:gd name="connsiteY183" fmla="*/ 539863 h 997063"/>
                <a:gd name="connsiteX184" fmla="*/ 3854 w 1005884"/>
                <a:gd name="connsiteY184" fmla="*/ 513193 h 997063"/>
                <a:gd name="connsiteX185" fmla="*/ 11474 w 1005884"/>
                <a:gd name="connsiteY185" fmla="*/ 501763 h 997063"/>
                <a:gd name="connsiteX186" fmla="*/ 17189 w 1005884"/>
                <a:gd name="connsiteY186" fmla="*/ 494143 h 997063"/>
                <a:gd name="connsiteX187" fmla="*/ 28619 w 1005884"/>
                <a:gd name="connsiteY187" fmla="*/ 482713 h 997063"/>
                <a:gd name="connsiteX188" fmla="*/ 43859 w 1005884"/>
                <a:gd name="connsiteY188" fmla="*/ 465568 h 997063"/>
                <a:gd name="connsiteX189" fmla="*/ 49574 w 1005884"/>
                <a:gd name="connsiteY189" fmla="*/ 459853 h 997063"/>
                <a:gd name="connsiteX190" fmla="*/ 55289 w 1005884"/>
                <a:gd name="connsiteY190" fmla="*/ 454138 h 997063"/>
                <a:gd name="connsiteX191" fmla="*/ 61004 w 1005884"/>
                <a:gd name="connsiteY191" fmla="*/ 450328 h 997063"/>
                <a:gd name="connsiteX192" fmla="*/ 68624 w 1005884"/>
                <a:gd name="connsiteY192" fmla="*/ 446518 h 997063"/>
                <a:gd name="connsiteX193" fmla="*/ 74339 w 1005884"/>
                <a:gd name="connsiteY193" fmla="*/ 440803 h 997063"/>
                <a:gd name="connsiteX194" fmla="*/ 80054 w 1005884"/>
                <a:gd name="connsiteY194" fmla="*/ 438898 h 997063"/>
                <a:gd name="connsiteX195" fmla="*/ 91484 w 1005884"/>
                <a:gd name="connsiteY195" fmla="*/ 431278 h 997063"/>
                <a:gd name="connsiteX196" fmla="*/ 101009 w 1005884"/>
                <a:gd name="connsiteY196" fmla="*/ 423658 h 997063"/>
                <a:gd name="connsiteX197" fmla="*/ 106724 w 1005884"/>
                <a:gd name="connsiteY197" fmla="*/ 417943 h 997063"/>
                <a:gd name="connsiteX198" fmla="*/ 135299 w 1005884"/>
                <a:gd name="connsiteY198" fmla="*/ 414133 h 997063"/>
                <a:gd name="connsiteX0" fmla="*/ 135299 w 1005884"/>
                <a:gd name="connsiteY0" fmla="*/ 414133 h 997063"/>
                <a:gd name="connsiteX1" fmla="*/ 137204 w 1005884"/>
                <a:gd name="connsiteY1" fmla="*/ 402703 h 997063"/>
                <a:gd name="connsiteX2" fmla="*/ 141014 w 1005884"/>
                <a:gd name="connsiteY2" fmla="*/ 381748 h 997063"/>
                <a:gd name="connsiteX3" fmla="*/ 142919 w 1005884"/>
                <a:gd name="connsiteY3" fmla="*/ 360793 h 997063"/>
                <a:gd name="connsiteX4" fmla="*/ 146729 w 1005884"/>
                <a:gd name="connsiteY4" fmla="*/ 349363 h 997063"/>
                <a:gd name="connsiteX5" fmla="*/ 148634 w 1005884"/>
                <a:gd name="connsiteY5" fmla="*/ 334123 h 997063"/>
                <a:gd name="connsiteX6" fmla="*/ 150539 w 1005884"/>
                <a:gd name="connsiteY6" fmla="*/ 320788 h 997063"/>
                <a:gd name="connsiteX7" fmla="*/ 152444 w 1005884"/>
                <a:gd name="connsiteY7" fmla="*/ 288403 h 997063"/>
                <a:gd name="connsiteX8" fmla="*/ 154349 w 1005884"/>
                <a:gd name="connsiteY8" fmla="*/ 206488 h 997063"/>
                <a:gd name="connsiteX9" fmla="*/ 165779 w 1005884"/>
                <a:gd name="connsiteY9" fmla="*/ 196963 h 997063"/>
                <a:gd name="connsiteX10" fmla="*/ 171494 w 1005884"/>
                <a:gd name="connsiteY10" fmla="*/ 191248 h 997063"/>
                <a:gd name="connsiteX11" fmla="*/ 196259 w 1005884"/>
                <a:gd name="connsiteY11" fmla="*/ 181723 h 997063"/>
                <a:gd name="connsiteX12" fmla="*/ 201974 w 1005884"/>
                <a:gd name="connsiteY12" fmla="*/ 177913 h 997063"/>
                <a:gd name="connsiteX13" fmla="*/ 217214 w 1005884"/>
                <a:gd name="connsiteY13" fmla="*/ 174103 h 997063"/>
                <a:gd name="connsiteX14" fmla="*/ 228644 w 1005884"/>
                <a:gd name="connsiteY14" fmla="*/ 166483 h 997063"/>
                <a:gd name="connsiteX15" fmla="*/ 238169 w 1005884"/>
                <a:gd name="connsiteY15" fmla="*/ 156958 h 997063"/>
                <a:gd name="connsiteX16" fmla="*/ 247694 w 1005884"/>
                <a:gd name="connsiteY16" fmla="*/ 147433 h 997063"/>
                <a:gd name="connsiteX17" fmla="*/ 251504 w 1005884"/>
                <a:gd name="connsiteY17" fmla="*/ 141718 h 997063"/>
                <a:gd name="connsiteX18" fmla="*/ 268649 w 1005884"/>
                <a:gd name="connsiteY18" fmla="*/ 126478 h 997063"/>
                <a:gd name="connsiteX19" fmla="*/ 272459 w 1005884"/>
                <a:gd name="connsiteY19" fmla="*/ 120763 h 997063"/>
                <a:gd name="connsiteX20" fmla="*/ 278174 w 1005884"/>
                <a:gd name="connsiteY20" fmla="*/ 118858 h 997063"/>
                <a:gd name="connsiteX21" fmla="*/ 283889 w 1005884"/>
                <a:gd name="connsiteY21" fmla="*/ 115048 h 997063"/>
                <a:gd name="connsiteX22" fmla="*/ 293414 w 1005884"/>
                <a:gd name="connsiteY22" fmla="*/ 107428 h 997063"/>
                <a:gd name="connsiteX23" fmla="*/ 304844 w 1005884"/>
                <a:gd name="connsiteY23" fmla="*/ 99808 h 997063"/>
                <a:gd name="connsiteX24" fmla="*/ 314369 w 1005884"/>
                <a:gd name="connsiteY24" fmla="*/ 97903 h 997063"/>
                <a:gd name="connsiteX25" fmla="*/ 327704 w 1005884"/>
                <a:gd name="connsiteY25" fmla="*/ 94093 h 997063"/>
                <a:gd name="connsiteX26" fmla="*/ 381044 w 1005884"/>
                <a:gd name="connsiteY26" fmla="*/ 92188 h 997063"/>
                <a:gd name="connsiteX27" fmla="*/ 388664 w 1005884"/>
                <a:gd name="connsiteY27" fmla="*/ 80758 h 997063"/>
                <a:gd name="connsiteX28" fmla="*/ 392474 w 1005884"/>
                <a:gd name="connsiteY28" fmla="*/ 69328 h 997063"/>
                <a:gd name="connsiteX29" fmla="*/ 394379 w 1005884"/>
                <a:gd name="connsiteY29" fmla="*/ 63613 h 997063"/>
                <a:gd name="connsiteX30" fmla="*/ 401999 w 1005884"/>
                <a:gd name="connsiteY30" fmla="*/ 44563 h 997063"/>
                <a:gd name="connsiteX31" fmla="*/ 407714 w 1005884"/>
                <a:gd name="connsiteY31" fmla="*/ 40753 h 997063"/>
                <a:gd name="connsiteX32" fmla="*/ 426764 w 1005884"/>
                <a:gd name="connsiteY32" fmla="*/ 23608 h 997063"/>
                <a:gd name="connsiteX33" fmla="*/ 436289 w 1005884"/>
                <a:gd name="connsiteY33" fmla="*/ 15988 h 997063"/>
                <a:gd name="connsiteX34" fmla="*/ 442004 w 1005884"/>
                <a:gd name="connsiteY34" fmla="*/ 12178 h 997063"/>
                <a:gd name="connsiteX35" fmla="*/ 474389 w 1005884"/>
                <a:gd name="connsiteY35" fmla="*/ 2653 h 997063"/>
                <a:gd name="connsiteX36" fmla="*/ 588689 w 1005884"/>
                <a:gd name="connsiteY36" fmla="*/ 2653 h 997063"/>
                <a:gd name="connsiteX37" fmla="*/ 632504 w 1005884"/>
                <a:gd name="connsiteY37" fmla="*/ 33133 h 997063"/>
                <a:gd name="connsiteX38" fmla="*/ 664889 w 1005884"/>
                <a:gd name="connsiteY38" fmla="*/ 63613 h 997063"/>
                <a:gd name="connsiteX39" fmla="*/ 704894 w 1005884"/>
                <a:gd name="connsiteY39" fmla="*/ 97903 h 997063"/>
                <a:gd name="connsiteX40" fmla="*/ 750614 w 1005884"/>
                <a:gd name="connsiteY40" fmla="*/ 105523 h 997063"/>
                <a:gd name="connsiteX41" fmla="*/ 874439 w 1005884"/>
                <a:gd name="connsiteY41" fmla="*/ 107428 h 997063"/>
                <a:gd name="connsiteX42" fmla="*/ 908729 w 1005884"/>
                <a:gd name="connsiteY42" fmla="*/ 126478 h 997063"/>
                <a:gd name="connsiteX43" fmla="*/ 944924 w 1005884"/>
                <a:gd name="connsiteY43" fmla="*/ 170293 h 997063"/>
                <a:gd name="connsiteX44" fmla="*/ 950639 w 1005884"/>
                <a:gd name="connsiteY44" fmla="*/ 185533 h 997063"/>
                <a:gd name="connsiteX45" fmla="*/ 954449 w 1005884"/>
                <a:gd name="connsiteY45" fmla="*/ 200773 h 997063"/>
                <a:gd name="connsiteX46" fmla="*/ 958259 w 1005884"/>
                <a:gd name="connsiteY46" fmla="*/ 208393 h 997063"/>
                <a:gd name="connsiteX47" fmla="*/ 962069 w 1005884"/>
                <a:gd name="connsiteY47" fmla="*/ 214108 h 997063"/>
                <a:gd name="connsiteX48" fmla="*/ 981119 w 1005884"/>
                <a:gd name="connsiteY48" fmla="*/ 256018 h 997063"/>
                <a:gd name="connsiteX49" fmla="*/ 986834 w 1005884"/>
                <a:gd name="connsiteY49" fmla="*/ 267448 h 997063"/>
                <a:gd name="connsiteX50" fmla="*/ 990644 w 1005884"/>
                <a:gd name="connsiteY50" fmla="*/ 273163 h 997063"/>
                <a:gd name="connsiteX51" fmla="*/ 992549 w 1005884"/>
                <a:gd name="connsiteY51" fmla="*/ 280783 h 997063"/>
                <a:gd name="connsiteX52" fmla="*/ 996359 w 1005884"/>
                <a:gd name="connsiteY52" fmla="*/ 290308 h 997063"/>
                <a:gd name="connsiteX53" fmla="*/ 998264 w 1005884"/>
                <a:gd name="connsiteY53" fmla="*/ 301738 h 997063"/>
                <a:gd name="connsiteX54" fmla="*/ 1002074 w 1005884"/>
                <a:gd name="connsiteY54" fmla="*/ 313168 h 997063"/>
                <a:gd name="connsiteX55" fmla="*/ 1005884 w 1005884"/>
                <a:gd name="connsiteY55" fmla="*/ 328408 h 997063"/>
                <a:gd name="connsiteX56" fmla="*/ 1002074 w 1005884"/>
                <a:gd name="connsiteY56" fmla="*/ 372223 h 997063"/>
                <a:gd name="connsiteX57" fmla="*/ 996359 w 1005884"/>
                <a:gd name="connsiteY57" fmla="*/ 385558 h 997063"/>
                <a:gd name="connsiteX58" fmla="*/ 994454 w 1005884"/>
                <a:gd name="connsiteY58" fmla="*/ 391273 h 997063"/>
                <a:gd name="connsiteX59" fmla="*/ 988739 w 1005884"/>
                <a:gd name="connsiteY59" fmla="*/ 395083 h 997063"/>
                <a:gd name="connsiteX60" fmla="*/ 984929 w 1005884"/>
                <a:gd name="connsiteY60" fmla="*/ 408418 h 997063"/>
                <a:gd name="connsiteX61" fmla="*/ 983024 w 1005884"/>
                <a:gd name="connsiteY61" fmla="*/ 436993 h 997063"/>
                <a:gd name="connsiteX62" fmla="*/ 981119 w 1005884"/>
                <a:gd name="connsiteY62" fmla="*/ 456043 h 997063"/>
                <a:gd name="connsiteX63" fmla="*/ 979214 w 1005884"/>
                <a:gd name="connsiteY63" fmla="*/ 497953 h 997063"/>
                <a:gd name="connsiteX64" fmla="*/ 977309 w 1005884"/>
                <a:gd name="connsiteY64" fmla="*/ 513193 h 997063"/>
                <a:gd name="connsiteX65" fmla="*/ 975404 w 1005884"/>
                <a:gd name="connsiteY65" fmla="*/ 536053 h 997063"/>
                <a:gd name="connsiteX66" fmla="*/ 977309 w 1005884"/>
                <a:gd name="connsiteY66" fmla="*/ 577963 h 997063"/>
                <a:gd name="connsiteX67" fmla="*/ 979214 w 1005884"/>
                <a:gd name="connsiteY67" fmla="*/ 587488 h 997063"/>
                <a:gd name="connsiteX68" fmla="*/ 977309 w 1005884"/>
                <a:gd name="connsiteY68" fmla="*/ 635113 h 997063"/>
                <a:gd name="connsiteX69" fmla="*/ 969689 w 1005884"/>
                <a:gd name="connsiteY69" fmla="*/ 646543 h 997063"/>
                <a:gd name="connsiteX70" fmla="*/ 965879 w 1005884"/>
                <a:gd name="connsiteY70" fmla="*/ 652258 h 997063"/>
                <a:gd name="connsiteX71" fmla="*/ 962069 w 1005884"/>
                <a:gd name="connsiteY71" fmla="*/ 657973 h 997063"/>
                <a:gd name="connsiteX72" fmla="*/ 950639 w 1005884"/>
                <a:gd name="connsiteY72" fmla="*/ 669403 h 997063"/>
                <a:gd name="connsiteX73" fmla="*/ 944924 w 1005884"/>
                <a:gd name="connsiteY73" fmla="*/ 675118 h 997063"/>
                <a:gd name="connsiteX74" fmla="*/ 933494 w 1005884"/>
                <a:gd name="connsiteY74" fmla="*/ 680833 h 997063"/>
                <a:gd name="connsiteX75" fmla="*/ 922064 w 1005884"/>
                <a:gd name="connsiteY75" fmla="*/ 688453 h 997063"/>
                <a:gd name="connsiteX76" fmla="*/ 916349 w 1005884"/>
                <a:gd name="connsiteY76" fmla="*/ 690358 h 997063"/>
                <a:gd name="connsiteX77" fmla="*/ 904919 w 1005884"/>
                <a:gd name="connsiteY77" fmla="*/ 697978 h 997063"/>
                <a:gd name="connsiteX78" fmla="*/ 895394 w 1005884"/>
                <a:gd name="connsiteY78" fmla="*/ 709408 h 997063"/>
                <a:gd name="connsiteX79" fmla="*/ 882059 w 1005884"/>
                <a:gd name="connsiteY79" fmla="*/ 726553 h 997063"/>
                <a:gd name="connsiteX80" fmla="*/ 876344 w 1005884"/>
                <a:gd name="connsiteY80" fmla="*/ 737983 h 997063"/>
                <a:gd name="connsiteX81" fmla="*/ 870629 w 1005884"/>
                <a:gd name="connsiteY81" fmla="*/ 743698 h 997063"/>
                <a:gd name="connsiteX82" fmla="*/ 864914 w 1005884"/>
                <a:gd name="connsiteY82" fmla="*/ 757033 h 997063"/>
                <a:gd name="connsiteX83" fmla="*/ 857294 w 1005884"/>
                <a:gd name="connsiteY83" fmla="*/ 770368 h 997063"/>
                <a:gd name="connsiteX84" fmla="*/ 853484 w 1005884"/>
                <a:gd name="connsiteY84" fmla="*/ 781798 h 997063"/>
                <a:gd name="connsiteX85" fmla="*/ 851579 w 1005884"/>
                <a:gd name="connsiteY85" fmla="*/ 787513 h 997063"/>
                <a:gd name="connsiteX86" fmla="*/ 849674 w 1005884"/>
                <a:gd name="connsiteY86" fmla="*/ 797038 h 997063"/>
                <a:gd name="connsiteX87" fmla="*/ 845864 w 1005884"/>
                <a:gd name="connsiteY87" fmla="*/ 804658 h 997063"/>
                <a:gd name="connsiteX88" fmla="*/ 843959 w 1005884"/>
                <a:gd name="connsiteY88" fmla="*/ 810373 h 997063"/>
                <a:gd name="connsiteX89" fmla="*/ 838244 w 1005884"/>
                <a:gd name="connsiteY89" fmla="*/ 829423 h 997063"/>
                <a:gd name="connsiteX90" fmla="*/ 832529 w 1005884"/>
                <a:gd name="connsiteY90" fmla="*/ 840853 h 997063"/>
                <a:gd name="connsiteX91" fmla="*/ 826814 w 1005884"/>
                <a:gd name="connsiteY91" fmla="*/ 859903 h 997063"/>
                <a:gd name="connsiteX92" fmla="*/ 819194 w 1005884"/>
                <a:gd name="connsiteY92" fmla="*/ 871333 h 997063"/>
                <a:gd name="connsiteX93" fmla="*/ 809669 w 1005884"/>
                <a:gd name="connsiteY93" fmla="*/ 886573 h 997063"/>
                <a:gd name="connsiteX94" fmla="*/ 807764 w 1005884"/>
                <a:gd name="connsiteY94" fmla="*/ 892288 h 997063"/>
                <a:gd name="connsiteX95" fmla="*/ 792524 w 1005884"/>
                <a:gd name="connsiteY95" fmla="*/ 909433 h 997063"/>
                <a:gd name="connsiteX96" fmla="*/ 781094 w 1005884"/>
                <a:gd name="connsiteY96" fmla="*/ 917053 h 997063"/>
                <a:gd name="connsiteX97" fmla="*/ 775379 w 1005884"/>
                <a:gd name="connsiteY97" fmla="*/ 920863 h 997063"/>
                <a:gd name="connsiteX98" fmla="*/ 763949 w 1005884"/>
                <a:gd name="connsiteY98" fmla="*/ 930388 h 997063"/>
                <a:gd name="connsiteX99" fmla="*/ 750614 w 1005884"/>
                <a:gd name="connsiteY99" fmla="*/ 936103 h 997063"/>
                <a:gd name="connsiteX100" fmla="*/ 727754 w 1005884"/>
                <a:gd name="connsiteY100" fmla="*/ 947533 h 997063"/>
                <a:gd name="connsiteX101" fmla="*/ 722039 w 1005884"/>
                <a:gd name="connsiteY101" fmla="*/ 949438 h 997063"/>
                <a:gd name="connsiteX102" fmla="*/ 693464 w 1005884"/>
                <a:gd name="connsiteY102" fmla="*/ 947533 h 997063"/>
                <a:gd name="connsiteX103" fmla="*/ 674414 w 1005884"/>
                <a:gd name="connsiteY103" fmla="*/ 941818 h 997063"/>
                <a:gd name="connsiteX104" fmla="*/ 664889 w 1005884"/>
                <a:gd name="connsiteY104" fmla="*/ 939913 h 997063"/>
                <a:gd name="connsiteX105" fmla="*/ 657269 w 1005884"/>
                <a:gd name="connsiteY105" fmla="*/ 936103 h 997063"/>
                <a:gd name="connsiteX106" fmla="*/ 651554 w 1005884"/>
                <a:gd name="connsiteY106" fmla="*/ 934198 h 997063"/>
                <a:gd name="connsiteX107" fmla="*/ 645839 w 1005884"/>
                <a:gd name="connsiteY107" fmla="*/ 930388 h 997063"/>
                <a:gd name="connsiteX108" fmla="*/ 638219 w 1005884"/>
                <a:gd name="connsiteY108" fmla="*/ 926578 h 997063"/>
                <a:gd name="connsiteX109" fmla="*/ 621074 w 1005884"/>
                <a:gd name="connsiteY109" fmla="*/ 917053 h 997063"/>
                <a:gd name="connsiteX110" fmla="*/ 615359 w 1005884"/>
                <a:gd name="connsiteY110" fmla="*/ 911338 h 997063"/>
                <a:gd name="connsiteX111" fmla="*/ 607739 w 1005884"/>
                <a:gd name="connsiteY111" fmla="*/ 909433 h 997063"/>
                <a:gd name="connsiteX112" fmla="*/ 602024 w 1005884"/>
                <a:gd name="connsiteY112" fmla="*/ 907528 h 997063"/>
                <a:gd name="connsiteX113" fmla="*/ 581069 w 1005884"/>
                <a:gd name="connsiteY113" fmla="*/ 896098 h 997063"/>
                <a:gd name="connsiteX114" fmla="*/ 571544 w 1005884"/>
                <a:gd name="connsiteY114" fmla="*/ 894193 h 997063"/>
                <a:gd name="connsiteX115" fmla="*/ 556304 w 1005884"/>
                <a:gd name="connsiteY115" fmla="*/ 890383 h 997063"/>
                <a:gd name="connsiteX116" fmla="*/ 512489 w 1005884"/>
                <a:gd name="connsiteY116" fmla="*/ 892288 h 997063"/>
                <a:gd name="connsiteX117" fmla="*/ 506774 w 1005884"/>
                <a:gd name="connsiteY117" fmla="*/ 894193 h 997063"/>
                <a:gd name="connsiteX118" fmla="*/ 495344 w 1005884"/>
                <a:gd name="connsiteY118" fmla="*/ 901813 h 997063"/>
                <a:gd name="connsiteX119" fmla="*/ 491534 w 1005884"/>
                <a:gd name="connsiteY119" fmla="*/ 907528 h 997063"/>
                <a:gd name="connsiteX120" fmla="*/ 485819 w 1005884"/>
                <a:gd name="connsiteY120" fmla="*/ 911338 h 997063"/>
                <a:gd name="connsiteX121" fmla="*/ 472484 w 1005884"/>
                <a:gd name="connsiteY121" fmla="*/ 926578 h 997063"/>
                <a:gd name="connsiteX122" fmla="*/ 468674 w 1005884"/>
                <a:gd name="connsiteY122" fmla="*/ 932293 h 997063"/>
                <a:gd name="connsiteX123" fmla="*/ 462959 w 1005884"/>
                <a:gd name="connsiteY123" fmla="*/ 936103 h 997063"/>
                <a:gd name="connsiteX124" fmla="*/ 451529 w 1005884"/>
                <a:gd name="connsiteY124" fmla="*/ 939913 h 997063"/>
                <a:gd name="connsiteX125" fmla="*/ 434384 w 1005884"/>
                <a:gd name="connsiteY125" fmla="*/ 943723 h 997063"/>
                <a:gd name="connsiteX126" fmla="*/ 428669 w 1005884"/>
                <a:gd name="connsiteY126" fmla="*/ 945628 h 997063"/>
                <a:gd name="connsiteX127" fmla="*/ 421049 w 1005884"/>
                <a:gd name="connsiteY127" fmla="*/ 947533 h 997063"/>
                <a:gd name="connsiteX128" fmla="*/ 407714 w 1005884"/>
                <a:gd name="connsiteY128" fmla="*/ 951343 h 997063"/>
                <a:gd name="connsiteX129" fmla="*/ 396284 w 1005884"/>
                <a:gd name="connsiteY129" fmla="*/ 953248 h 997063"/>
                <a:gd name="connsiteX130" fmla="*/ 382949 w 1005884"/>
                <a:gd name="connsiteY130" fmla="*/ 957058 h 997063"/>
                <a:gd name="connsiteX131" fmla="*/ 375329 w 1005884"/>
                <a:gd name="connsiteY131" fmla="*/ 958963 h 997063"/>
                <a:gd name="connsiteX132" fmla="*/ 367709 w 1005884"/>
                <a:gd name="connsiteY132" fmla="*/ 962773 h 997063"/>
                <a:gd name="connsiteX133" fmla="*/ 361994 w 1005884"/>
                <a:gd name="connsiteY133" fmla="*/ 964678 h 997063"/>
                <a:gd name="connsiteX134" fmla="*/ 348659 w 1005884"/>
                <a:gd name="connsiteY134" fmla="*/ 972298 h 997063"/>
                <a:gd name="connsiteX135" fmla="*/ 331514 w 1005884"/>
                <a:gd name="connsiteY135" fmla="*/ 983728 h 997063"/>
                <a:gd name="connsiteX136" fmla="*/ 325799 w 1005884"/>
                <a:gd name="connsiteY136" fmla="*/ 987538 h 997063"/>
                <a:gd name="connsiteX137" fmla="*/ 314369 w 1005884"/>
                <a:gd name="connsiteY137" fmla="*/ 991348 h 997063"/>
                <a:gd name="connsiteX138" fmla="*/ 302939 w 1005884"/>
                <a:gd name="connsiteY138" fmla="*/ 993253 h 997063"/>
                <a:gd name="connsiteX139" fmla="*/ 262934 w 1005884"/>
                <a:gd name="connsiteY139" fmla="*/ 997063 h 997063"/>
                <a:gd name="connsiteX140" fmla="*/ 232454 w 1005884"/>
                <a:gd name="connsiteY140" fmla="*/ 995158 h 997063"/>
                <a:gd name="connsiteX141" fmla="*/ 226739 w 1005884"/>
                <a:gd name="connsiteY141" fmla="*/ 993253 h 997063"/>
                <a:gd name="connsiteX142" fmla="*/ 221024 w 1005884"/>
                <a:gd name="connsiteY142" fmla="*/ 981823 h 997063"/>
                <a:gd name="connsiteX143" fmla="*/ 217214 w 1005884"/>
                <a:gd name="connsiteY143" fmla="*/ 976108 h 997063"/>
                <a:gd name="connsiteX144" fmla="*/ 213404 w 1005884"/>
                <a:gd name="connsiteY144" fmla="*/ 964678 h 997063"/>
                <a:gd name="connsiteX145" fmla="*/ 205784 w 1005884"/>
                <a:gd name="connsiteY145" fmla="*/ 947533 h 997063"/>
                <a:gd name="connsiteX146" fmla="*/ 200069 w 1005884"/>
                <a:gd name="connsiteY146" fmla="*/ 928483 h 997063"/>
                <a:gd name="connsiteX147" fmla="*/ 196259 w 1005884"/>
                <a:gd name="connsiteY147" fmla="*/ 922768 h 997063"/>
                <a:gd name="connsiteX148" fmla="*/ 184829 w 1005884"/>
                <a:gd name="connsiteY148" fmla="*/ 915148 h 997063"/>
                <a:gd name="connsiteX149" fmla="*/ 181019 w 1005884"/>
                <a:gd name="connsiteY149" fmla="*/ 909433 h 997063"/>
                <a:gd name="connsiteX150" fmla="*/ 175304 w 1005884"/>
                <a:gd name="connsiteY150" fmla="*/ 905623 h 997063"/>
                <a:gd name="connsiteX151" fmla="*/ 161969 w 1005884"/>
                <a:gd name="connsiteY151" fmla="*/ 899908 h 997063"/>
                <a:gd name="connsiteX152" fmla="*/ 150539 w 1005884"/>
                <a:gd name="connsiteY152" fmla="*/ 898003 h 997063"/>
                <a:gd name="connsiteX153" fmla="*/ 144824 w 1005884"/>
                <a:gd name="connsiteY153" fmla="*/ 896098 h 997063"/>
                <a:gd name="connsiteX154" fmla="*/ 137204 w 1005884"/>
                <a:gd name="connsiteY154" fmla="*/ 894193 h 997063"/>
                <a:gd name="connsiteX155" fmla="*/ 123869 w 1005884"/>
                <a:gd name="connsiteY155" fmla="*/ 888478 h 997063"/>
                <a:gd name="connsiteX156" fmla="*/ 118154 w 1005884"/>
                <a:gd name="connsiteY156" fmla="*/ 884668 h 997063"/>
                <a:gd name="connsiteX157" fmla="*/ 106724 w 1005884"/>
                <a:gd name="connsiteY157" fmla="*/ 878953 h 997063"/>
                <a:gd name="connsiteX158" fmla="*/ 101009 w 1005884"/>
                <a:gd name="connsiteY158" fmla="*/ 873238 h 997063"/>
                <a:gd name="connsiteX159" fmla="*/ 89579 w 1005884"/>
                <a:gd name="connsiteY159" fmla="*/ 865618 h 997063"/>
                <a:gd name="connsiteX160" fmla="*/ 87674 w 1005884"/>
                <a:gd name="connsiteY160" fmla="*/ 859903 h 997063"/>
                <a:gd name="connsiteX161" fmla="*/ 83864 w 1005884"/>
                <a:gd name="connsiteY161" fmla="*/ 854188 h 997063"/>
                <a:gd name="connsiteX162" fmla="*/ 81959 w 1005884"/>
                <a:gd name="connsiteY162" fmla="*/ 842758 h 997063"/>
                <a:gd name="connsiteX163" fmla="*/ 80054 w 1005884"/>
                <a:gd name="connsiteY163" fmla="*/ 837043 h 997063"/>
                <a:gd name="connsiteX164" fmla="*/ 78149 w 1005884"/>
                <a:gd name="connsiteY164" fmla="*/ 825613 h 997063"/>
                <a:gd name="connsiteX165" fmla="*/ 74339 w 1005884"/>
                <a:gd name="connsiteY165" fmla="*/ 781798 h 997063"/>
                <a:gd name="connsiteX166" fmla="*/ 72434 w 1005884"/>
                <a:gd name="connsiteY166" fmla="*/ 770368 h 997063"/>
                <a:gd name="connsiteX167" fmla="*/ 70529 w 1005884"/>
                <a:gd name="connsiteY167" fmla="*/ 749413 h 997063"/>
                <a:gd name="connsiteX168" fmla="*/ 68624 w 1005884"/>
                <a:gd name="connsiteY168" fmla="*/ 734173 h 997063"/>
                <a:gd name="connsiteX169" fmla="*/ 70529 w 1005884"/>
                <a:gd name="connsiteY169" fmla="*/ 694168 h 997063"/>
                <a:gd name="connsiteX170" fmla="*/ 72434 w 1005884"/>
                <a:gd name="connsiteY170" fmla="*/ 682738 h 997063"/>
                <a:gd name="connsiteX171" fmla="*/ 70529 w 1005884"/>
                <a:gd name="connsiteY171" fmla="*/ 623683 h 997063"/>
                <a:gd name="connsiteX172" fmla="*/ 66719 w 1005884"/>
                <a:gd name="connsiteY172" fmla="*/ 612253 h 997063"/>
                <a:gd name="connsiteX173" fmla="*/ 59099 w 1005884"/>
                <a:gd name="connsiteY173" fmla="*/ 602728 h 997063"/>
                <a:gd name="connsiteX174" fmla="*/ 51479 w 1005884"/>
                <a:gd name="connsiteY174" fmla="*/ 589393 h 997063"/>
                <a:gd name="connsiteX175" fmla="*/ 47669 w 1005884"/>
                <a:gd name="connsiteY175" fmla="*/ 583678 h 997063"/>
                <a:gd name="connsiteX176" fmla="*/ 41954 w 1005884"/>
                <a:gd name="connsiteY176" fmla="*/ 579868 h 997063"/>
                <a:gd name="connsiteX177" fmla="*/ 36239 w 1005884"/>
                <a:gd name="connsiteY177" fmla="*/ 572248 h 997063"/>
                <a:gd name="connsiteX178" fmla="*/ 24809 w 1005884"/>
                <a:gd name="connsiteY178" fmla="*/ 562723 h 997063"/>
                <a:gd name="connsiteX179" fmla="*/ 20999 w 1005884"/>
                <a:gd name="connsiteY179" fmla="*/ 557008 h 997063"/>
                <a:gd name="connsiteX180" fmla="*/ 9569 w 1005884"/>
                <a:gd name="connsiteY180" fmla="*/ 549388 h 997063"/>
                <a:gd name="connsiteX181" fmla="*/ 5759 w 1005884"/>
                <a:gd name="connsiteY181" fmla="*/ 543673 h 997063"/>
                <a:gd name="connsiteX182" fmla="*/ 44 w 1005884"/>
                <a:gd name="connsiteY182" fmla="*/ 539863 h 997063"/>
                <a:gd name="connsiteX183" fmla="*/ 3854 w 1005884"/>
                <a:gd name="connsiteY183" fmla="*/ 513193 h 997063"/>
                <a:gd name="connsiteX184" fmla="*/ 11474 w 1005884"/>
                <a:gd name="connsiteY184" fmla="*/ 501763 h 997063"/>
                <a:gd name="connsiteX185" fmla="*/ 17189 w 1005884"/>
                <a:gd name="connsiteY185" fmla="*/ 494143 h 997063"/>
                <a:gd name="connsiteX186" fmla="*/ 28619 w 1005884"/>
                <a:gd name="connsiteY186" fmla="*/ 482713 h 997063"/>
                <a:gd name="connsiteX187" fmla="*/ 43859 w 1005884"/>
                <a:gd name="connsiteY187" fmla="*/ 465568 h 997063"/>
                <a:gd name="connsiteX188" fmla="*/ 49574 w 1005884"/>
                <a:gd name="connsiteY188" fmla="*/ 459853 h 997063"/>
                <a:gd name="connsiteX189" fmla="*/ 55289 w 1005884"/>
                <a:gd name="connsiteY189" fmla="*/ 454138 h 997063"/>
                <a:gd name="connsiteX190" fmla="*/ 61004 w 1005884"/>
                <a:gd name="connsiteY190" fmla="*/ 450328 h 997063"/>
                <a:gd name="connsiteX191" fmla="*/ 68624 w 1005884"/>
                <a:gd name="connsiteY191" fmla="*/ 446518 h 997063"/>
                <a:gd name="connsiteX192" fmla="*/ 74339 w 1005884"/>
                <a:gd name="connsiteY192" fmla="*/ 440803 h 997063"/>
                <a:gd name="connsiteX193" fmla="*/ 80054 w 1005884"/>
                <a:gd name="connsiteY193" fmla="*/ 438898 h 997063"/>
                <a:gd name="connsiteX194" fmla="*/ 91484 w 1005884"/>
                <a:gd name="connsiteY194" fmla="*/ 431278 h 997063"/>
                <a:gd name="connsiteX195" fmla="*/ 101009 w 1005884"/>
                <a:gd name="connsiteY195" fmla="*/ 423658 h 997063"/>
                <a:gd name="connsiteX196" fmla="*/ 106724 w 1005884"/>
                <a:gd name="connsiteY196" fmla="*/ 417943 h 997063"/>
                <a:gd name="connsiteX197" fmla="*/ 135299 w 1005884"/>
                <a:gd name="connsiteY197" fmla="*/ 414133 h 997063"/>
                <a:gd name="connsiteX0" fmla="*/ 135299 w 1005884"/>
                <a:gd name="connsiteY0" fmla="*/ 414133 h 997063"/>
                <a:gd name="connsiteX1" fmla="*/ 137204 w 1005884"/>
                <a:gd name="connsiteY1" fmla="*/ 402703 h 997063"/>
                <a:gd name="connsiteX2" fmla="*/ 141014 w 1005884"/>
                <a:gd name="connsiteY2" fmla="*/ 381748 h 997063"/>
                <a:gd name="connsiteX3" fmla="*/ 142919 w 1005884"/>
                <a:gd name="connsiteY3" fmla="*/ 360793 h 997063"/>
                <a:gd name="connsiteX4" fmla="*/ 146729 w 1005884"/>
                <a:gd name="connsiteY4" fmla="*/ 349363 h 997063"/>
                <a:gd name="connsiteX5" fmla="*/ 148634 w 1005884"/>
                <a:gd name="connsiteY5" fmla="*/ 334123 h 997063"/>
                <a:gd name="connsiteX6" fmla="*/ 150539 w 1005884"/>
                <a:gd name="connsiteY6" fmla="*/ 320788 h 997063"/>
                <a:gd name="connsiteX7" fmla="*/ 152444 w 1005884"/>
                <a:gd name="connsiteY7" fmla="*/ 288403 h 997063"/>
                <a:gd name="connsiteX8" fmla="*/ 154349 w 1005884"/>
                <a:gd name="connsiteY8" fmla="*/ 206488 h 997063"/>
                <a:gd name="connsiteX9" fmla="*/ 165779 w 1005884"/>
                <a:gd name="connsiteY9" fmla="*/ 196963 h 997063"/>
                <a:gd name="connsiteX10" fmla="*/ 171494 w 1005884"/>
                <a:gd name="connsiteY10" fmla="*/ 191248 h 997063"/>
                <a:gd name="connsiteX11" fmla="*/ 196259 w 1005884"/>
                <a:gd name="connsiteY11" fmla="*/ 181723 h 997063"/>
                <a:gd name="connsiteX12" fmla="*/ 201974 w 1005884"/>
                <a:gd name="connsiteY12" fmla="*/ 177913 h 997063"/>
                <a:gd name="connsiteX13" fmla="*/ 217214 w 1005884"/>
                <a:gd name="connsiteY13" fmla="*/ 174103 h 997063"/>
                <a:gd name="connsiteX14" fmla="*/ 228644 w 1005884"/>
                <a:gd name="connsiteY14" fmla="*/ 166483 h 997063"/>
                <a:gd name="connsiteX15" fmla="*/ 238169 w 1005884"/>
                <a:gd name="connsiteY15" fmla="*/ 156958 h 997063"/>
                <a:gd name="connsiteX16" fmla="*/ 247694 w 1005884"/>
                <a:gd name="connsiteY16" fmla="*/ 147433 h 997063"/>
                <a:gd name="connsiteX17" fmla="*/ 251504 w 1005884"/>
                <a:gd name="connsiteY17" fmla="*/ 141718 h 997063"/>
                <a:gd name="connsiteX18" fmla="*/ 268649 w 1005884"/>
                <a:gd name="connsiteY18" fmla="*/ 126478 h 997063"/>
                <a:gd name="connsiteX19" fmla="*/ 272459 w 1005884"/>
                <a:gd name="connsiteY19" fmla="*/ 120763 h 997063"/>
                <a:gd name="connsiteX20" fmla="*/ 278174 w 1005884"/>
                <a:gd name="connsiteY20" fmla="*/ 118858 h 997063"/>
                <a:gd name="connsiteX21" fmla="*/ 283889 w 1005884"/>
                <a:gd name="connsiteY21" fmla="*/ 115048 h 997063"/>
                <a:gd name="connsiteX22" fmla="*/ 293414 w 1005884"/>
                <a:gd name="connsiteY22" fmla="*/ 107428 h 997063"/>
                <a:gd name="connsiteX23" fmla="*/ 304844 w 1005884"/>
                <a:gd name="connsiteY23" fmla="*/ 99808 h 997063"/>
                <a:gd name="connsiteX24" fmla="*/ 314369 w 1005884"/>
                <a:gd name="connsiteY24" fmla="*/ 97903 h 997063"/>
                <a:gd name="connsiteX25" fmla="*/ 327704 w 1005884"/>
                <a:gd name="connsiteY25" fmla="*/ 94093 h 997063"/>
                <a:gd name="connsiteX26" fmla="*/ 381044 w 1005884"/>
                <a:gd name="connsiteY26" fmla="*/ 92188 h 997063"/>
                <a:gd name="connsiteX27" fmla="*/ 388664 w 1005884"/>
                <a:gd name="connsiteY27" fmla="*/ 80758 h 997063"/>
                <a:gd name="connsiteX28" fmla="*/ 392474 w 1005884"/>
                <a:gd name="connsiteY28" fmla="*/ 69328 h 997063"/>
                <a:gd name="connsiteX29" fmla="*/ 394379 w 1005884"/>
                <a:gd name="connsiteY29" fmla="*/ 63613 h 997063"/>
                <a:gd name="connsiteX30" fmla="*/ 401999 w 1005884"/>
                <a:gd name="connsiteY30" fmla="*/ 44563 h 997063"/>
                <a:gd name="connsiteX31" fmla="*/ 407714 w 1005884"/>
                <a:gd name="connsiteY31" fmla="*/ 40753 h 997063"/>
                <a:gd name="connsiteX32" fmla="*/ 426764 w 1005884"/>
                <a:gd name="connsiteY32" fmla="*/ 23608 h 997063"/>
                <a:gd name="connsiteX33" fmla="*/ 436289 w 1005884"/>
                <a:gd name="connsiteY33" fmla="*/ 15988 h 997063"/>
                <a:gd name="connsiteX34" fmla="*/ 442004 w 1005884"/>
                <a:gd name="connsiteY34" fmla="*/ 12178 h 997063"/>
                <a:gd name="connsiteX35" fmla="*/ 474389 w 1005884"/>
                <a:gd name="connsiteY35" fmla="*/ 2653 h 997063"/>
                <a:gd name="connsiteX36" fmla="*/ 588689 w 1005884"/>
                <a:gd name="connsiteY36" fmla="*/ 2653 h 997063"/>
                <a:gd name="connsiteX37" fmla="*/ 632504 w 1005884"/>
                <a:gd name="connsiteY37" fmla="*/ 33133 h 997063"/>
                <a:gd name="connsiteX38" fmla="*/ 664889 w 1005884"/>
                <a:gd name="connsiteY38" fmla="*/ 63613 h 997063"/>
                <a:gd name="connsiteX39" fmla="*/ 704894 w 1005884"/>
                <a:gd name="connsiteY39" fmla="*/ 97903 h 997063"/>
                <a:gd name="connsiteX40" fmla="*/ 750614 w 1005884"/>
                <a:gd name="connsiteY40" fmla="*/ 105523 h 997063"/>
                <a:gd name="connsiteX41" fmla="*/ 874439 w 1005884"/>
                <a:gd name="connsiteY41" fmla="*/ 107428 h 997063"/>
                <a:gd name="connsiteX42" fmla="*/ 908729 w 1005884"/>
                <a:gd name="connsiteY42" fmla="*/ 126478 h 997063"/>
                <a:gd name="connsiteX43" fmla="*/ 944924 w 1005884"/>
                <a:gd name="connsiteY43" fmla="*/ 170293 h 997063"/>
                <a:gd name="connsiteX44" fmla="*/ 950639 w 1005884"/>
                <a:gd name="connsiteY44" fmla="*/ 185533 h 997063"/>
                <a:gd name="connsiteX45" fmla="*/ 954449 w 1005884"/>
                <a:gd name="connsiteY45" fmla="*/ 200773 h 997063"/>
                <a:gd name="connsiteX46" fmla="*/ 962069 w 1005884"/>
                <a:gd name="connsiteY46" fmla="*/ 214108 h 997063"/>
                <a:gd name="connsiteX47" fmla="*/ 981119 w 1005884"/>
                <a:gd name="connsiteY47" fmla="*/ 256018 h 997063"/>
                <a:gd name="connsiteX48" fmla="*/ 986834 w 1005884"/>
                <a:gd name="connsiteY48" fmla="*/ 267448 h 997063"/>
                <a:gd name="connsiteX49" fmla="*/ 990644 w 1005884"/>
                <a:gd name="connsiteY49" fmla="*/ 273163 h 997063"/>
                <a:gd name="connsiteX50" fmla="*/ 992549 w 1005884"/>
                <a:gd name="connsiteY50" fmla="*/ 280783 h 997063"/>
                <a:gd name="connsiteX51" fmla="*/ 996359 w 1005884"/>
                <a:gd name="connsiteY51" fmla="*/ 290308 h 997063"/>
                <a:gd name="connsiteX52" fmla="*/ 998264 w 1005884"/>
                <a:gd name="connsiteY52" fmla="*/ 301738 h 997063"/>
                <a:gd name="connsiteX53" fmla="*/ 1002074 w 1005884"/>
                <a:gd name="connsiteY53" fmla="*/ 313168 h 997063"/>
                <a:gd name="connsiteX54" fmla="*/ 1005884 w 1005884"/>
                <a:gd name="connsiteY54" fmla="*/ 328408 h 997063"/>
                <a:gd name="connsiteX55" fmla="*/ 1002074 w 1005884"/>
                <a:gd name="connsiteY55" fmla="*/ 372223 h 997063"/>
                <a:gd name="connsiteX56" fmla="*/ 996359 w 1005884"/>
                <a:gd name="connsiteY56" fmla="*/ 385558 h 997063"/>
                <a:gd name="connsiteX57" fmla="*/ 994454 w 1005884"/>
                <a:gd name="connsiteY57" fmla="*/ 391273 h 997063"/>
                <a:gd name="connsiteX58" fmla="*/ 988739 w 1005884"/>
                <a:gd name="connsiteY58" fmla="*/ 395083 h 997063"/>
                <a:gd name="connsiteX59" fmla="*/ 984929 w 1005884"/>
                <a:gd name="connsiteY59" fmla="*/ 408418 h 997063"/>
                <a:gd name="connsiteX60" fmla="*/ 983024 w 1005884"/>
                <a:gd name="connsiteY60" fmla="*/ 436993 h 997063"/>
                <a:gd name="connsiteX61" fmla="*/ 981119 w 1005884"/>
                <a:gd name="connsiteY61" fmla="*/ 456043 h 997063"/>
                <a:gd name="connsiteX62" fmla="*/ 979214 w 1005884"/>
                <a:gd name="connsiteY62" fmla="*/ 497953 h 997063"/>
                <a:gd name="connsiteX63" fmla="*/ 977309 w 1005884"/>
                <a:gd name="connsiteY63" fmla="*/ 513193 h 997063"/>
                <a:gd name="connsiteX64" fmla="*/ 975404 w 1005884"/>
                <a:gd name="connsiteY64" fmla="*/ 536053 h 997063"/>
                <a:gd name="connsiteX65" fmla="*/ 977309 w 1005884"/>
                <a:gd name="connsiteY65" fmla="*/ 577963 h 997063"/>
                <a:gd name="connsiteX66" fmla="*/ 979214 w 1005884"/>
                <a:gd name="connsiteY66" fmla="*/ 587488 h 997063"/>
                <a:gd name="connsiteX67" fmla="*/ 977309 w 1005884"/>
                <a:gd name="connsiteY67" fmla="*/ 635113 h 997063"/>
                <a:gd name="connsiteX68" fmla="*/ 969689 w 1005884"/>
                <a:gd name="connsiteY68" fmla="*/ 646543 h 997063"/>
                <a:gd name="connsiteX69" fmla="*/ 965879 w 1005884"/>
                <a:gd name="connsiteY69" fmla="*/ 652258 h 997063"/>
                <a:gd name="connsiteX70" fmla="*/ 962069 w 1005884"/>
                <a:gd name="connsiteY70" fmla="*/ 657973 h 997063"/>
                <a:gd name="connsiteX71" fmla="*/ 950639 w 1005884"/>
                <a:gd name="connsiteY71" fmla="*/ 669403 h 997063"/>
                <a:gd name="connsiteX72" fmla="*/ 944924 w 1005884"/>
                <a:gd name="connsiteY72" fmla="*/ 675118 h 997063"/>
                <a:gd name="connsiteX73" fmla="*/ 933494 w 1005884"/>
                <a:gd name="connsiteY73" fmla="*/ 680833 h 997063"/>
                <a:gd name="connsiteX74" fmla="*/ 922064 w 1005884"/>
                <a:gd name="connsiteY74" fmla="*/ 688453 h 997063"/>
                <a:gd name="connsiteX75" fmla="*/ 916349 w 1005884"/>
                <a:gd name="connsiteY75" fmla="*/ 690358 h 997063"/>
                <a:gd name="connsiteX76" fmla="*/ 904919 w 1005884"/>
                <a:gd name="connsiteY76" fmla="*/ 697978 h 997063"/>
                <a:gd name="connsiteX77" fmla="*/ 895394 w 1005884"/>
                <a:gd name="connsiteY77" fmla="*/ 709408 h 997063"/>
                <a:gd name="connsiteX78" fmla="*/ 882059 w 1005884"/>
                <a:gd name="connsiteY78" fmla="*/ 726553 h 997063"/>
                <a:gd name="connsiteX79" fmla="*/ 876344 w 1005884"/>
                <a:gd name="connsiteY79" fmla="*/ 737983 h 997063"/>
                <a:gd name="connsiteX80" fmla="*/ 870629 w 1005884"/>
                <a:gd name="connsiteY80" fmla="*/ 743698 h 997063"/>
                <a:gd name="connsiteX81" fmla="*/ 864914 w 1005884"/>
                <a:gd name="connsiteY81" fmla="*/ 757033 h 997063"/>
                <a:gd name="connsiteX82" fmla="*/ 857294 w 1005884"/>
                <a:gd name="connsiteY82" fmla="*/ 770368 h 997063"/>
                <a:gd name="connsiteX83" fmla="*/ 853484 w 1005884"/>
                <a:gd name="connsiteY83" fmla="*/ 781798 h 997063"/>
                <a:gd name="connsiteX84" fmla="*/ 851579 w 1005884"/>
                <a:gd name="connsiteY84" fmla="*/ 787513 h 997063"/>
                <a:gd name="connsiteX85" fmla="*/ 849674 w 1005884"/>
                <a:gd name="connsiteY85" fmla="*/ 797038 h 997063"/>
                <a:gd name="connsiteX86" fmla="*/ 845864 w 1005884"/>
                <a:gd name="connsiteY86" fmla="*/ 804658 h 997063"/>
                <a:gd name="connsiteX87" fmla="*/ 843959 w 1005884"/>
                <a:gd name="connsiteY87" fmla="*/ 810373 h 997063"/>
                <a:gd name="connsiteX88" fmla="*/ 838244 w 1005884"/>
                <a:gd name="connsiteY88" fmla="*/ 829423 h 997063"/>
                <a:gd name="connsiteX89" fmla="*/ 832529 w 1005884"/>
                <a:gd name="connsiteY89" fmla="*/ 840853 h 997063"/>
                <a:gd name="connsiteX90" fmla="*/ 826814 w 1005884"/>
                <a:gd name="connsiteY90" fmla="*/ 859903 h 997063"/>
                <a:gd name="connsiteX91" fmla="*/ 819194 w 1005884"/>
                <a:gd name="connsiteY91" fmla="*/ 871333 h 997063"/>
                <a:gd name="connsiteX92" fmla="*/ 809669 w 1005884"/>
                <a:gd name="connsiteY92" fmla="*/ 886573 h 997063"/>
                <a:gd name="connsiteX93" fmla="*/ 807764 w 1005884"/>
                <a:gd name="connsiteY93" fmla="*/ 892288 h 997063"/>
                <a:gd name="connsiteX94" fmla="*/ 792524 w 1005884"/>
                <a:gd name="connsiteY94" fmla="*/ 909433 h 997063"/>
                <a:gd name="connsiteX95" fmla="*/ 781094 w 1005884"/>
                <a:gd name="connsiteY95" fmla="*/ 917053 h 997063"/>
                <a:gd name="connsiteX96" fmla="*/ 775379 w 1005884"/>
                <a:gd name="connsiteY96" fmla="*/ 920863 h 997063"/>
                <a:gd name="connsiteX97" fmla="*/ 763949 w 1005884"/>
                <a:gd name="connsiteY97" fmla="*/ 930388 h 997063"/>
                <a:gd name="connsiteX98" fmla="*/ 750614 w 1005884"/>
                <a:gd name="connsiteY98" fmla="*/ 936103 h 997063"/>
                <a:gd name="connsiteX99" fmla="*/ 727754 w 1005884"/>
                <a:gd name="connsiteY99" fmla="*/ 947533 h 997063"/>
                <a:gd name="connsiteX100" fmla="*/ 722039 w 1005884"/>
                <a:gd name="connsiteY100" fmla="*/ 949438 h 997063"/>
                <a:gd name="connsiteX101" fmla="*/ 693464 w 1005884"/>
                <a:gd name="connsiteY101" fmla="*/ 947533 h 997063"/>
                <a:gd name="connsiteX102" fmla="*/ 674414 w 1005884"/>
                <a:gd name="connsiteY102" fmla="*/ 941818 h 997063"/>
                <a:gd name="connsiteX103" fmla="*/ 664889 w 1005884"/>
                <a:gd name="connsiteY103" fmla="*/ 939913 h 997063"/>
                <a:gd name="connsiteX104" fmla="*/ 657269 w 1005884"/>
                <a:gd name="connsiteY104" fmla="*/ 936103 h 997063"/>
                <a:gd name="connsiteX105" fmla="*/ 651554 w 1005884"/>
                <a:gd name="connsiteY105" fmla="*/ 934198 h 997063"/>
                <a:gd name="connsiteX106" fmla="*/ 645839 w 1005884"/>
                <a:gd name="connsiteY106" fmla="*/ 930388 h 997063"/>
                <a:gd name="connsiteX107" fmla="*/ 638219 w 1005884"/>
                <a:gd name="connsiteY107" fmla="*/ 926578 h 997063"/>
                <a:gd name="connsiteX108" fmla="*/ 621074 w 1005884"/>
                <a:gd name="connsiteY108" fmla="*/ 917053 h 997063"/>
                <a:gd name="connsiteX109" fmla="*/ 615359 w 1005884"/>
                <a:gd name="connsiteY109" fmla="*/ 911338 h 997063"/>
                <a:gd name="connsiteX110" fmla="*/ 607739 w 1005884"/>
                <a:gd name="connsiteY110" fmla="*/ 909433 h 997063"/>
                <a:gd name="connsiteX111" fmla="*/ 602024 w 1005884"/>
                <a:gd name="connsiteY111" fmla="*/ 907528 h 997063"/>
                <a:gd name="connsiteX112" fmla="*/ 581069 w 1005884"/>
                <a:gd name="connsiteY112" fmla="*/ 896098 h 997063"/>
                <a:gd name="connsiteX113" fmla="*/ 571544 w 1005884"/>
                <a:gd name="connsiteY113" fmla="*/ 894193 h 997063"/>
                <a:gd name="connsiteX114" fmla="*/ 556304 w 1005884"/>
                <a:gd name="connsiteY114" fmla="*/ 890383 h 997063"/>
                <a:gd name="connsiteX115" fmla="*/ 512489 w 1005884"/>
                <a:gd name="connsiteY115" fmla="*/ 892288 h 997063"/>
                <a:gd name="connsiteX116" fmla="*/ 506774 w 1005884"/>
                <a:gd name="connsiteY116" fmla="*/ 894193 h 997063"/>
                <a:gd name="connsiteX117" fmla="*/ 495344 w 1005884"/>
                <a:gd name="connsiteY117" fmla="*/ 901813 h 997063"/>
                <a:gd name="connsiteX118" fmla="*/ 491534 w 1005884"/>
                <a:gd name="connsiteY118" fmla="*/ 907528 h 997063"/>
                <a:gd name="connsiteX119" fmla="*/ 485819 w 1005884"/>
                <a:gd name="connsiteY119" fmla="*/ 911338 h 997063"/>
                <a:gd name="connsiteX120" fmla="*/ 472484 w 1005884"/>
                <a:gd name="connsiteY120" fmla="*/ 926578 h 997063"/>
                <a:gd name="connsiteX121" fmla="*/ 468674 w 1005884"/>
                <a:gd name="connsiteY121" fmla="*/ 932293 h 997063"/>
                <a:gd name="connsiteX122" fmla="*/ 462959 w 1005884"/>
                <a:gd name="connsiteY122" fmla="*/ 936103 h 997063"/>
                <a:gd name="connsiteX123" fmla="*/ 451529 w 1005884"/>
                <a:gd name="connsiteY123" fmla="*/ 939913 h 997063"/>
                <a:gd name="connsiteX124" fmla="*/ 434384 w 1005884"/>
                <a:gd name="connsiteY124" fmla="*/ 943723 h 997063"/>
                <a:gd name="connsiteX125" fmla="*/ 428669 w 1005884"/>
                <a:gd name="connsiteY125" fmla="*/ 945628 h 997063"/>
                <a:gd name="connsiteX126" fmla="*/ 421049 w 1005884"/>
                <a:gd name="connsiteY126" fmla="*/ 947533 h 997063"/>
                <a:gd name="connsiteX127" fmla="*/ 407714 w 1005884"/>
                <a:gd name="connsiteY127" fmla="*/ 951343 h 997063"/>
                <a:gd name="connsiteX128" fmla="*/ 396284 w 1005884"/>
                <a:gd name="connsiteY128" fmla="*/ 953248 h 997063"/>
                <a:gd name="connsiteX129" fmla="*/ 382949 w 1005884"/>
                <a:gd name="connsiteY129" fmla="*/ 957058 h 997063"/>
                <a:gd name="connsiteX130" fmla="*/ 375329 w 1005884"/>
                <a:gd name="connsiteY130" fmla="*/ 958963 h 997063"/>
                <a:gd name="connsiteX131" fmla="*/ 367709 w 1005884"/>
                <a:gd name="connsiteY131" fmla="*/ 962773 h 997063"/>
                <a:gd name="connsiteX132" fmla="*/ 361994 w 1005884"/>
                <a:gd name="connsiteY132" fmla="*/ 964678 h 997063"/>
                <a:gd name="connsiteX133" fmla="*/ 348659 w 1005884"/>
                <a:gd name="connsiteY133" fmla="*/ 972298 h 997063"/>
                <a:gd name="connsiteX134" fmla="*/ 331514 w 1005884"/>
                <a:gd name="connsiteY134" fmla="*/ 983728 h 997063"/>
                <a:gd name="connsiteX135" fmla="*/ 325799 w 1005884"/>
                <a:gd name="connsiteY135" fmla="*/ 987538 h 997063"/>
                <a:gd name="connsiteX136" fmla="*/ 314369 w 1005884"/>
                <a:gd name="connsiteY136" fmla="*/ 991348 h 997063"/>
                <a:gd name="connsiteX137" fmla="*/ 302939 w 1005884"/>
                <a:gd name="connsiteY137" fmla="*/ 993253 h 997063"/>
                <a:gd name="connsiteX138" fmla="*/ 262934 w 1005884"/>
                <a:gd name="connsiteY138" fmla="*/ 997063 h 997063"/>
                <a:gd name="connsiteX139" fmla="*/ 232454 w 1005884"/>
                <a:gd name="connsiteY139" fmla="*/ 995158 h 997063"/>
                <a:gd name="connsiteX140" fmla="*/ 226739 w 1005884"/>
                <a:gd name="connsiteY140" fmla="*/ 993253 h 997063"/>
                <a:gd name="connsiteX141" fmla="*/ 221024 w 1005884"/>
                <a:gd name="connsiteY141" fmla="*/ 981823 h 997063"/>
                <a:gd name="connsiteX142" fmla="*/ 217214 w 1005884"/>
                <a:gd name="connsiteY142" fmla="*/ 976108 h 997063"/>
                <a:gd name="connsiteX143" fmla="*/ 213404 w 1005884"/>
                <a:gd name="connsiteY143" fmla="*/ 964678 h 997063"/>
                <a:gd name="connsiteX144" fmla="*/ 205784 w 1005884"/>
                <a:gd name="connsiteY144" fmla="*/ 947533 h 997063"/>
                <a:gd name="connsiteX145" fmla="*/ 200069 w 1005884"/>
                <a:gd name="connsiteY145" fmla="*/ 928483 h 997063"/>
                <a:gd name="connsiteX146" fmla="*/ 196259 w 1005884"/>
                <a:gd name="connsiteY146" fmla="*/ 922768 h 997063"/>
                <a:gd name="connsiteX147" fmla="*/ 184829 w 1005884"/>
                <a:gd name="connsiteY147" fmla="*/ 915148 h 997063"/>
                <a:gd name="connsiteX148" fmla="*/ 181019 w 1005884"/>
                <a:gd name="connsiteY148" fmla="*/ 909433 h 997063"/>
                <a:gd name="connsiteX149" fmla="*/ 175304 w 1005884"/>
                <a:gd name="connsiteY149" fmla="*/ 905623 h 997063"/>
                <a:gd name="connsiteX150" fmla="*/ 161969 w 1005884"/>
                <a:gd name="connsiteY150" fmla="*/ 899908 h 997063"/>
                <a:gd name="connsiteX151" fmla="*/ 150539 w 1005884"/>
                <a:gd name="connsiteY151" fmla="*/ 898003 h 997063"/>
                <a:gd name="connsiteX152" fmla="*/ 144824 w 1005884"/>
                <a:gd name="connsiteY152" fmla="*/ 896098 h 997063"/>
                <a:gd name="connsiteX153" fmla="*/ 137204 w 1005884"/>
                <a:gd name="connsiteY153" fmla="*/ 894193 h 997063"/>
                <a:gd name="connsiteX154" fmla="*/ 123869 w 1005884"/>
                <a:gd name="connsiteY154" fmla="*/ 888478 h 997063"/>
                <a:gd name="connsiteX155" fmla="*/ 118154 w 1005884"/>
                <a:gd name="connsiteY155" fmla="*/ 884668 h 997063"/>
                <a:gd name="connsiteX156" fmla="*/ 106724 w 1005884"/>
                <a:gd name="connsiteY156" fmla="*/ 878953 h 997063"/>
                <a:gd name="connsiteX157" fmla="*/ 101009 w 1005884"/>
                <a:gd name="connsiteY157" fmla="*/ 873238 h 997063"/>
                <a:gd name="connsiteX158" fmla="*/ 89579 w 1005884"/>
                <a:gd name="connsiteY158" fmla="*/ 865618 h 997063"/>
                <a:gd name="connsiteX159" fmla="*/ 87674 w 1005884"/>
                <a:gd name="connsiteY159" fmla="*/ 859903 h 997063"/>
                <a:gd name="connsiteX160" fmla="*/ 83864 w 1005884"/>
                <a:gd name="connsiteY160" fmla="*/ 854188 h 997063"/>
                <a:gd name="connsiteX161" fmla="*/ 81959 w 1005884"/>
                <a:gd name="connsiteY161" fmla="*/ 842758 h 997063"/>
                <a:gd name="connsiteX162" fmla="*/ 80054 w 1005884"/>
                <a:gd name="connsiteY162" fmla="*/ 837043 h 997063"/>
                <a:gd name="connsiteX163" fmla="*/ 78149 w 1005884"/>
                <a:gd name="connsiteY163" fmla="*/ 825613 h 997063"/>
                <a:gd name="connsiteX164" fmla="*/ 74339 w 1005884"/>
                <a:gd name="connsiteY164" fmla="*/ 781798 h 997063"/>
                <a:gd name="connsiteX165" fmla="*/ 72434 w 1005884"/>
                <a:gd name="connsiteY165" fmla="*/ 770368 h 997063"/>
                <a:gd name="connsiteX166" fmla="*/ 70529 w 1005884"/>
                <a:gd name="connsiteY166" fmla="*/ 749413 h 997063"/>
                <a:gd name="connsiteX167" fmla="*/ 68624 w 1005884"/>
                <a:gd name="connsiteY167" fmla="*/ 734173 h 997063"/>
                <a:gd name="connsiteX168" fmla="*/ 70529 w 1005884"/>
                <a:gd name="connsiteY168" fmla="*/ 694168 h 997063"/>
                <a:gd name="connsiteX169" fmla="*/ 72434 w 1005884"/>
                <a:gd name="connsiteY169" fmla="*/ 682738 h 997063"/>
                <a:gd name="connsiteX170" fmla="*/ 70529 w 1005884"/>
                <a:gd name="connsiteY170" fmla="*/ 623683 h 997063"/>
                <a:gd name="connsiteX171" fmla="*/ 66719 w 1005884"/>
                <a:gd name="connsiteY171" fmla="*/ 612253 h 997063"/>
                <a:gd name="connsiteX172" fmla="*/ 59099 w 1005884"/>
                <a:gd name="connsiteY172" fmla="*/ 602728 h 997063"/>
                <a:gd name="connsiteX173" fmla="*/ 51479 w 1005884"/>
                <a:gd name="connsiteY173" fmla="*/ 589393 h 997063"/>
                <a:gd name="connsiteX174" fmla="*/ 47669 w 1005884"/>
                <a:gd name="connsiteY174" fmla="*/ 583678 h 997063"/>
                <a:gd name="connsiteX175" fmla="*/ 41954 w 1005884"/>
                <a:gd name="connsiteY175" fmla="*/ 579868 h 997063"/>
                <a:gd name="connsiteX176" fmla="*/ 36239 w 1005884"/>
                <a:gd name="connsiteY176" fmla="*/ 572248 h 997063"/>
                <a:gd name="connsiteX177" fmla="*/ 24809 w 1005884"/>
                <a:gd name="connsiteY177" fmla="*/ 562723 h 997063"/>
                <a:gd name="connsiteX178" fmla="*/ 20999 w 1005884"/>
                <a:gd name="connsiteY178" fmla="*/ 557008 h 997063"/>
                <a:gd name="connsiteX179" fmla="*/ 9569 w 1005884"/>
                <a:gd name="connsiteY179" fmla="*/ 549388 h 997063"/>
                <a:gd name="connsiteX180" fmla="*/ 5759 w 1005884"/>
                <a:gd name="connsiteY180" fmla="*/ 543673 h 997063"/>
                <a:gd name="connsiteX181" fmla="*/ 44 w 1005884"/>
                <a:gd name="connsiteY181" fmla="*/ 539863 h 997063"/>
                <a:gd name="connsiteX182" fmla="*/ 3854 w 1005884"/>
                <a:gd name="connsiteY182" fmla="*/ 513193 h 997063"/>
                <a:gd name="connsiteX183" fmla="*/ 11474 w 1005884"/>
                <a:gd name="connsiteY183" fmla="*/ 501763 h 997063"/>
                <a:gd name="connsiteX184" fmla="*/ 17189 w 1005884"/>
                <a:gd name="connsiteY184" fmla="*/ 494143 h 997063"/>
                <a:gd name="connsiteX185" fmla="*/ 28619 w 1005884"/>
                <a:gd name="connsiteY185" fmla="*/ 482713 h 997063"/>
                <a:gd name="connsiteX186" fmla="*/ 43859 w 1005884"/>
                <a:gd name="connsiteY186" fmla="*/ 465568 h 997063"/>
                <a:gd name="connsiteX187" fmla="*/ 49574 w 1005884"/>
                <a:gd name="connsiteY187" fmla="*/ 459853 h 997063"/>
                <a:gd name="connsiteX188" fmla="*/ 55289 w 1005884"/>
                <a:gd name="connsiteY188" fmla="*/ 454138 h 997063"/>
                <a:gd name="connsiteX189" fmla="*/ 61004 w 1005884"/>
                <a:gd name="connsiteY189" fmla="*/ 450328 h 997063"/>
                <a:gd name="connsiteX190" fmla="*/ 68624 w 1005884"/>
                <a:gd name="connsiteY190" fmla="*/ 446518 h 997063"/>
                <a:gd name="connsiteX191" fmla="*/ 74339 w 1005884"/>
                <a:gd name="connsiteY191" fmla="*/ 440803 h 997063"/>
                <a:gd name="connsiteX192" fmla="*/ 80054 w 1005884"/>
                <a:gd name="connsiteY192" fmla="*/ 438898 h 997063"/>
                <a:gd name="connsiteX193" fmla="*/ 91484 w 1005884"/>
                <a:gd name="connsiteY193" fmla="*/ 431278 h 997063"/>
                <a:gd name="connsiteX194" fmla="*/ 101009 w 1005884"/>
                <a:gd name="connsiteY194" fmla="*/ 423658 h 997063"/>
                <a:gd name="connsiteX195" fmla="*/ 106724 w 1005884"/>
                <a:gd name="connsiteY195" fmla="*/ 417943 h 997063"/>
                <a:gd name="connsiteX196" fmla="*/ 135299 w 1005884"/>
                <a:gd name="connsiteY196" fmla="*/ 414133 h 997063"/>
                <a:gd name="connsiteX0" fmla="*/ 135299 w 1005884"/>
                <a:gd name="connsiteY0" fmla="*/ 414133 h 997063"/>
                <a:gd name="connsiteX1" fmla="*/ 137204 w 1005884"/>
                <a:gd name="connsiteY1" fmla="*/ 402703 h 997063"/>
                <a:gd name="connsiteX2" fmla="*/ 141014 w 1005884"/>
                <a:gd name="connsiteY2" fmla="*/ 381748 h 997063"/>
                <a:gd name="connsiteX3" fmla="*/ 142919 w 1005884"/>
                <a:gd name="connsiteY3" fmla="*/ 360793 h 997063"/>
                <a:gd name="connsiteX4" fmla="*/ 146729 w 1005884"/>
                <a:gd name="connsiteY4" fmla="*/ 349363 h 997063"/>
                <a:gd name="connsiteX5" fmla="*/ 148634 w 1005884"/>
                <a:gd name="connsiteY5" fmla="*/ 334123 h 997063"/>
                <a:gd name="connsiteX6" fmla="*/ 150539 w 1005884"/>
                <a:gd name="connsiteY6" fmla="*/ 320788 h 997063"/>
                <a:gd name="connsiteX7" fmla="*/ 152444 w 1005884"/>
                <a:gd name="connsiteY7" fmla="*/ 288403 h 997063"/>
                <a:gd name="connsiteX8" fmla="*/ 154349 w 1005884"/>
                <a:gd name="connsiteY8" fmla="*/ 206488 h 997063"/>
                <a:gd name="connsiteX9" fmla="*/ 165779 w 1005884"/>
                <a:gd name="connsiteY9" fmla="*/ 196963 h 997063"/>
                <a:gd name="connsiteX10" fmla="*/ 171494 w 1005884"/>
                <a:gd name="connsiteY10" fmla="*/ 191248 h 997063"/>
                <a:gd name="connsiteX11" fmla="*/ 196259 w 1005884"/>
                <a:gd name="connsiteY11" fmla="*/ 181723 h 997063"/>
                <a:gd name="connsiteX12" fmla="*/ 201974 w 1005884"/>
                <a:gd name="connsiteY12" fmla="*/ 177913 h 997063"/>
                <a:gd name="connsiteX13" fmla="*/ 217214 w 1005884"/>
                <a:gd name="connsiteY13" fmla="*/ 174103 h 997063"/>
                <a:gd name="connsiteX14" fmla="*/ 228644 w 1005884"/>
                <a:gd name="connsiteY14" fmla="*/ 166483 h 997063"/>
                <a:gd name="connsiteX15" fmla="*/ 238169 w 1005884"/>
                <a:gd name="connsiteY15" fmla="*/ 156958 h 997063"/>
                <a:gd name="connsiteX16" fmla="*/ 247694 w 1005884"/>
                <a:gd name="connsiteY16" fmla="*/ 147433 h 997063"/>
                <a:gd name="connsiteX17" fmla="*/ 251504 w 1005884"/>
                <a:gd name="connsiteY17" fmla="*/ 141718 h 997063"/>
                <a:gd name="connsiteX18" fmla="*/ 268649 w 1005884"/>
                <a:gd name="connsiteY18" fmla="*/ 126478 h 997063"/>
                <a:gd name="connsiteX19" fmla="*/ 272459 w 1005884"/>
                <a:gd name="connsiteY19" fmla="*/ 120763 h 997063"/>
                <a:gd name="connsiteX20" fmla="*/ 278174 w 1005884"/>
                <a:gd name="connsiteY20" fmla="*/ 118858 h 997063"/>
                <a:gd name="connsiteX21" fmla="*/ 283889 w 1005884"/>
                <a:gd name="connsiteY21" fmla="*/ 115048 h 997063"/>
                <a:gd name="connsiteX22" fmla="*/ 293414 w 1005884"/>
                <a:gd name="connsiteY22" fmla="*/ 107428 h 997063"/>
                <a:gd name="connsiteX23" fmla="*/ 304844 w 1005884"/>
                <a:gd name="connsiteY23" fmla="*/ 99808 h 997063"/>
                <a:gd name="connsiteX24" fmla="*/ 314369 w 1005884"/>
                <a:gd name="connsiteY24" fmla="*/ 97903 h 997063"/>
                <a:gd name="connsiteX25" fmla="*/ 327704 w 1005884"/>
                <a:gd name="connsiteY25" fmla="*/ 94093 h 997063"/>
                <a:gd name="connsiteX26" fmla="*/ 381044 w 1005884"/>
                <a:gd name="connsiteY26" fmla="*/ 92188 h 997063"/>
                <a:gd name="connsiteX27" fmla="*/ 388664 w 1005884"/>
                <a:gd name="connsiteY27" fmla="*/ 80758 h 997063"/>
                <a:gd name="connsiteX28" fmla="*/ 392474 w 1005884"/>
                <a:gd name="connsiteY28" fmla="*/ 69328 h 997063"/>
                <a:gd name="connsiteX29" fmla="*/ 394379 w 1005884"/>
                <a:gd name="connsiteY29" fmla="*/ 63613 h 997063"/>
                <a:gd name="connsiteX30" fmla="*/ 401999 w 1005884"/>
                <a:gd name="connsiteY30" fmla="*/ 44563 h 997063"/>
                <a:gd name="connsiteX31" fmla="*/ 407714 w 1005884"/>
                <a:gd name="connsiteY31" fmla="*/ 40753 h 997063"/>
                <a:gd name="connsiteX32" fmla="*/ 426764 w 1005884"/>
                <a:gd name="connsiteY32" fmla="*/ 23608 h 997063"/>
                <a:gd name="connsiteX33" fmla="*/ 436289 w 1005884"/>
                <a:gd name="connsiteY33" fmla="*/ 15988 h 997063"/>
                <a:gd name="connsiteX34" fmla="*/ 442004 w 1005884"/>
                <a:gd name="connsiteY34" fmla="*/ 12178 h 997063"/>
                <a:gd name="connsiteX35" fmla="*/ 474389 w 1005884"/>
                <a:gd name="connsiteY35" fmla="*/ 2653 h 997063"/>
                <a:gd name="connsiteX36" fmla="*/ 588689 w 1005884"/>
                <a:gd name="connsiteY36" fmla="*/ 2653 h 997063"/>
                <a:gd name="connsiteX37" fmla="*/ 632504 w 1005884"/>
                <a:gd name="connsiteY37" fmla="*/ 33133 h 997063"/>
                <a:gd name="connsiteX38" fmla="*/ 664889 w 1005884"/>
                <a:gd name="connsiteY38" fmla="*/ 63613 h 997063"/>
                <a:gd name="connsiteX39" fmla="*/ 704894 w 1005884"/>
                <a:gd name="connsiteY39" fmla="*/ 97903 h 997063"/>
                <a:gd name="connsiteX40" fmla="*/ 750614 w 1005884"/>
                <a:gd name="connsiteY40" fmla="*/ 105523 h 997063"/>
                <a:gd name="connsiteX41" fmla="*/ 874439 w 1005884"/>
                <a:gd name="connsiteY41" fmla="*/ 107428 h 997063"/>
                <a:gd name="connsiteX42" fmla="*/ 908729 w 1005884"/>
                <a:gd name="connsiteY42" fmla="*/ 126478 h 997063"/>
                <a:gd name="connsiteX43" fmla="*/ 944924 w 1005884"/>
                <a:gd name="connsiteY43" fmla="*/ 170293 h 997063"/>
                <a:gd name="connsiteX44" fmla="*/ 950639 w 1005884"/>
                <a:gd name="connsiteY44" fmla="*/ 185533 h 997063"/>
                <a:gd name="connsiteX45" fmla="*/ 962069 w 1005884"/>
                <a:gd name="connsiteY45" fmla="*/ 214108 h 997063"/>
                <a:gd name="connsiteX46" fmla="*/ 981119 w 1005884"/>
                <a:gd name="connsiteY46" fmla="*/ 256018 h 997063"/>
                <a:gd name="connsiteX47" fmla="*/ 986834 w 1005884"/>
                <a:gd name="connsiteY47" fmla="*/ 267448 h 997063"/>
                <a:gd name="connsiteX48" fmla="*/ 990644 w 1005884"/>
                <a:gd name="connsiteY48" fmla="*/ 273163 h 997063"/>
                <a:gd name="connsiteX49" fmla="*/ 992549 w 1005884"/>
                <a:gd name="connsiteY49" fmla="*/ 280783 h 997063"/>
                <a:gd name="connsiteX50" fmla="*/ 996359 w 1005884"/>
                <a:gd name="connsiteY50" fmla="*/ 290308 h 997063"/>
                <a:gd name="connsiteX51" fmla="*/ 998264 w 1005884"/>
                <a:gd name="connsiteY51" fmla="*/ 301738 h 997063"/>
                <a:gd name="connsiteX52" fmla="*/ 1002074 w 1005884"/>
                <a:gd name="connsiteY52" fmla="*/ 313168 h 997063"/>
                <a:gd name="connsiteX53" fmla="*/ 1005884 w 1005884"/>
                <a:gd name="connsiteY53" fmla="*/ 328408 h 997063"/>
                <a:gd name="connsiteX54" fmla="*/ 1002074 w 1005884"/>
                <a:gd name="connsiteY54" fmla="*/ 372223 h 997063"/>
                <a:gd name="connsiteX55" fmla="*/ 996359 w 1005884"/>
                <a:gd name="connsiteY55" fmla="*/ 385558 h 997063"/>
                <a:gd name="connsiteX56" fmla="*/ 994454 w 1005884"/>
                <a:gd name="connsiteY56" fmla="*/ 391273 h 997063"/>
                <a:gd name="connsiteX57" fmla="*/ 988739 w 1005884"/>
                <a:gd name="connsiteY57" fmla="*/ 395083 h 997063"/>
                <a:gd name="connsiteX58" fmla="*/ 984929 w 1005884"/>
                <a:gd name="connsiteY58" fmla="*/ 408418 h 997063"/>
                <a:gd name="connsiteX59" fmla="*/ 983024 w 1005884"/>
                <a:gd name="connsiteY59" fmla="*/ 436993 h 997063"/>
                <a:gd name="connsiteX60" fmla="*/ 981119 w 1005884"/>
                <a:gd name="connsiteY60" fmla="*/ 456043 h 997063"/>
                <a:gd name="connsiteX61" fmla="*/ 979214 w 1005884"/>
                <a:gd name="connsiteY61" fmla="*/ 497953 h 997063"/>
                <a:gd name="connsiteX62" fmla="*/ 977309 w 1005884"/>
                <a:gd name="connsiteY62" fmla="*/ 513193 h 997063"/>
                <a:gd name="connsiteX63" fmla="*/ 975404 w 1005884"/>
                <a:gd name="connsiteY63" fmla="*/ 536053 h 997063"/>
                <a:gd name="connsiteX64" fmla="*/ 977309 w 1005884"/>
                <a:gd name="connsiteY64" fmla="*/ 577963 h 997063"/>
                <a:gd name="connsiteX65" fmla="*/ 979214 w 1005884"/>
                <a:gd name="connsiteY65" fmla="*/ 587488 h 997063"/>
                <a:gd name="connsiteX66" fmla="*/ 977309 w 1005884"/>
                <a:gd name="connsiteY66" fmla="*/ 635113 h 997063"/>
                <a:gd name="connsiteX67" fmla="*/ 969689 w 1005884"/>
                <a:gd name="connsiteY67" fmla="*/ 646543 h 997063"/>
                <a:gd name="connsiteX68" fmla="*/ 965879 w 1005884"/>
                <a:gd name="connsiteY68" fmla="*/ 652258 h 997063"/>
                <a:gd name="connsiteX69" fmla="*/ 962069 w 1005884"/>
                <a:gd name="connsiteY69" fmla="*/ 657973 h 997063"/>
                <a:gd name="connsiteX70" fmla="*/ 950639 w 1005884"/>
                <a:gd name="connsiteY70" fmla="*/ 669403 h 997063"/>
                <a:gd name="connsiteX71" fmla="*/ 944924 w 1005884"/>
                <a:gd name="connsiteY71" fmla="*/ 675118 h 997063"/>
                <a:gd name="connsiteX72" fmla="*/ 933494 w 1005884"/>
                <a:gd name="connsiteY72" fmla="*/ 680833 h 997063"/>
                <a:gd name="connsiteX73" fmla="*/ 922064 w 1005884"/>
                <a:gd name="connsiteY73" fmla="*/ 688453 h 997063"/>
                <a:gd name="connsiteX74" fmla="*/ 916349 w 1005884"/>
                <a:gd name="connsiteY74" fmla="*/ 690358 h 997063"/>
                <a:gd name="connsiteX75" fmla="*/ 904919 w 1005884"/>
                <a:gd name="connsiteY75" fmla="*/ 697978 h 997063"/>
                <a:gd name="connsiteX76" fmla="*/ 895394 w 1005884"/>
                <a:gd name="connsiteY76" fmla="*/ 709408 h 997063"/>
                <a:gd name="connsiteX77" fmla="*/ 882059 w 1005884"/>
                <a:gd name="connsiteY77" fmla="*/ 726553 h 997063"/>
                <a:gd name="connsiteX78" fmla="*/ 876344 w 1005884"/>
                <a:gd name="connsiteY78" fmla="*/ 737983 h 997063"/>
                <a:gd name="connsiteX79" fmla="*/ 870629 w 1005884"/>
                <a:gd name="connsiteY79" fmla="*/ 743698 h 997063"/>
                <a:gd name="connsiteX80" fmla="*/ 864914 w 1005884"/>
                <a:gd name="connsiteY80" fmla="*/ 757033 h 997063"/>
                <a:gd name="connsiteX81" fmla="*/ 857294 w 1005884"/>
                <a:gd name="connsiteY81" fmla="*/ 770368 h 997063"/>
                <a:gd name="connsiteX82" fmla="*/ 853484 w 1005884"/>
                <a:gd name="connsiteY82" fmla="*/ 781798 h 997063"/>
                <a:gd name="connsiteX83" fmla="*/ 851579 w 1005884"/>
                <a:gd name="connsiteY83" fmla="*/ 787513 h 997063"/>
                <a:gd name="connsiteX84" fmla="*/ 849674 w 1005884"/>
                <a:gd name="connsiteY84" fmla="*/ 797038 h 997063"/>
                <a:gd name="connsiteX85" fmla="*/ 845864 w 1005884"/>
                <a:gd name="connsiteY85" fmla="*/ 804658 h 997063"/>
                <a:gd name="connsiteX86" fmla="*/ 843959 w 1005884"/>
                <a:gd name="connsiteY86" fmla="*/ 810373 h 997063"/>
                <a:gd name="connsiteX87" fmla="*/ 838244 w 1005884"/>
                <a:gd name="connsiteY87" fmla="*/ 829423 h 997063"/>
                <a:gd name="connsiteX88" fmla="*/ 832529 w 1005884"/>
                <a:gd name="connsiteY88" fmla="*/ 840853 h 997063"/>
                <a:gd name="connsiteX89" fmla="*/ 826814 w 1005884"/>
                <a:gd name="connsiteY89" fmla="*/ 859903 h 997063"/>
                <a:gd name="connsiteX90" fmla="*/ 819194 w 1005884"/>
                <a:gd name="connsiteY90" fmla="*/ 871333 h 997063"/>
                <a:gd name="connsiteX91" fmla="*/ 809669 w 1005884"/>
                <a:gd name="connsiteY91" fmla="*/ 886573 h 997063"/>
                <a:gd name="connsiteX92" fmla="*/ 807764 w 1005884"/>
                <a:gd name="connsiteY92" fmla="*/ 892288 h 997063"/>
                <a:gd name="connsiteX93" fmla="*/ 792524 w 1005884"/>
                <a:gd name="connsiteY93" fmla="*/ 909433 h 997063"/>
                <a:gd name="connsiteX94" fmla="*/ 781094 w 1005884"/>
                <a:gd name="connsiteY94" fmla="*/ 917053 h 997063"/>
                <a:gd name="connsiteX95" fmla="*/ 775379 w 1005884"/>
                <a:gd name="connsiteY95" fmla="*/ 920863 h 997063"/>
                <a:gd name="connsiteX96" fmla="*/ 763949 w 1005884"/>
                <a:gd name="connsiteY96" fmla="*/ 930388 h 997063"/>
                <a:gd name="connsiteX97" fmla="*/ 750614 w 1005884"/>
                <a:gd name="connsiteY97" fmla="*/ 936103 h 997063"/>
                <a:gd name="connsiteX98" fmla="*/ 727754 w 1005884"/>
                <a:gd name="connsiteY98" fmla="*/ 947533 h 997063"/>
                <a:gd name="connsiteX99" fmla="*/ 722039 w 1005884"/>
                <a:gd name="connsiteY99" fmla="*/ 949438 h 997063"/>
                <a:gd name="connsiteX100" fmla="*/ 693464 w 1005884"/>
                <a:gd name="connsiteY100" fmla="*/ 947533 h 997063"/>
                <a:gd name="connsiteX101" fmla="*/ 674414 w 1005884"/>
                <a:gd name="connsiteY101" fmla="*/ 941818 h 997063"/>
                <a:gd name="connsiteX102" fmla="*/ 664889 w 1005884"/>
                <a:gd name="connsiteY102" fmla="*/ 939913 h 997063"/>
                <a:gd name="connsiteX103" fmla="*/ 657269 w 1005884"/>
                <a:gd name="connsiteY103" fmla="*/ 936103 h 997063"/>
                <a:gd name="connsiteX104" fmla="*/ 651554 w 1005884"/>
                <a:gd name="connsiteY104" fmla="*/ 934198 h 997063"/>
                <a:gd name="connsiteX105" fmla="*/ 645839 w 1005884"/>
                <a:gd name="connsiteY105" fmla="*/ 930388 h 997063"/>
                <a:gd name="connsiteX106" fmla="*/ 638219 w 1005884"/>
                <a:gd name="connsiteY106" fmla="*/ 926578 h 997063"/>
                <a:gd name="connsiteX107" fmla="*/ 621074 w 1005884"/>
                <a:gd name="connsiteY107" fmla="*/ 917053 h 997063"/>
                <a:gd name="connsiteX108" fmla="*/ 615359 w 1005884"/>
                <a:gd name="connsiteY108" fmla="*/ 911338 h 997063"/>
                <a:gd name="connsiteX109" fmla="*/ 607739 w 1005884"/>
                <a:gd name="connsiteY109" fmla="*/ 909433 h 997063"/>
                <a:gd name="connsiteX110" fmla="*/ 602024 w 1005884"/>
                <a:gd name="connsiteY110" fmla="*/ 907528 h 997063"/>
                <a:gd name="connsiteX111" fmla="*/ 581069 w 1005884"/>
                <a:gd name="connsiteY111" fmla="*/ 896098 h 997063"/>
                <a:gd name="connsiteX112" fmla="*/ 571544 w 1005884"/>
                <a:gd name="connsiteY112" fmla="*/ 894193 h 997063"/>
                <a:gd name="connsiteX113" fmla="*/ 556304 w 1005884"/>
                <a:gd name="connsiteY113" fmla="*/ 890383 h 997063"/>
                <a:gd name="connsiteX114" fmla="*/ 512489 w 1005884"/>
                <a:gd name="connsiteY114" fmla="*/ 892288 h 997063"/>
                <a:gd name="connsiteX115" fmla="*/ 506774 w 1005884"/>
                <a:gd name="connsiteY115" fmla="*/ 894193 h 997063"/>
                <a:gd name="connsiteX116" fmla="*/ 495344 w 1005884"/>
                <a:gd name="connsiteY116" fmla="*/ 901813 h 997063"/>
                <a:gd name="connsiteX117" fmla="*/ 491534 w 1005884"/>
                <a:gd name="connsiteY117" fmla="*/ 907528 h 997063"/>
                <a:gd name="connsiteX118" fmla="*/ 485819 w 1005884"/>
                <a:gd name="connsiteY118" fmla="*/ 911338 h 997063"/>
                <a:gd name="connsiteX119" fmla="*/ 472484 w 1005884"/>
                <a:gd name="connsiteY119" fmla="*/ 926578 h 997063"/>
                <a:gd name="connsiteX120" fmla="*/ 468674 w 1005884"/>
                <a:gd name="connsiteY120" fmla="*/ 932293 h 997063"/>
                <a:gd name="connsiteX121" fmla="*/ 462959 w 1005884"/>
                <a:gd name="connsiteY121" fmla="*/ 936103 h 997063"/>
                <a:gd name="connsiteX122" fmla="*/ 451529 w 1005884"/>
                <a:gd name="connsiteY122" fmla="*/ 939913 h 997063"/>
                <a:gd name="connsiteX123" fmla="*/ 434384 w 1005884"/>
                <a:gd name="connsiteY123" fmla="*/ 943723 h 997063"/>
                <a:gd name="connsiteX124" fmla="*/ 428669 w 1005884"/>
                <a:gd name="connsiteY124" fmla="*/ 945628 h 997063"/>
                <a:gd name="connsiteX125" fmla="*/ 421049 w 1005884"/>
                <a:gd name="connsiteY125" fmla="*/ 947533 h 997063"/>
                <a:gd name="connsiteX126" fmla="*/ 407714 w 1005884"/>
                <a:gd name="connsiteY126" fmla="*/ 951343 h 997063"/>
                <a:gd name="connsiteX127" fmla="*/ 396284 w 1005884"/>
                <a:gd name="connsiteY127" fmla="*/ 953248 h 997063"/>
                <a:gd name="connsiteX128" fmla="*/ 382949 w 1005884"/>
                <a:gd name="connsiteY128" fmla="*/ 957058 h 997063"/>
                <a:gd name="connsiteX129" fmla="*/ 375329 w 1005884"/>
                <a:gd name="connsiteY129" fmla="*/ 958963 h 997063"/>
                <a:gd name="connsiteX130" fmla="*/ 367709 w 1005884"/>
                <a:gd name="connsiteY130" fmla="*/ 962773 h 997063"/>
                <a:gd name="connsiteX131" fmla="*/ 361994 w 1005884"/>
                <a:gd name="connsiteY131" fmla="*/ 964678 h 997063"/>
                <a:gd name="connsiteX132" fmla="*/ 348659 w 1005884"/>
                <a:gd name="connsiteY132" fmla="*/ 972298 h 997063"/>
                <a:gd name="connsiteX133" fmla="*/ 331514 w 1005884"/>
                <a:gd name="connsiteY133" fmla="*/ 983728 h 997063"/>
                <a:gd name="connsiteX134" fmla="*/ 325799 w 1005884"/>
                <a:gd name="connsiteY134" fmla="*/ 987538 h 997063"/>
                <a:gd name="connsiteX135" fmla="*/ 314369 w 1005884"/>
                <a:gd name="connsiteY135" fmla="*/ 991348 h 997063"/>
                <a:gd name="connsiteX136" fmla="*/ 302939 w 1005884"/>
                <a:gd name="connsiteY136" fmla="*/ 993253 h 997063"/>
                <a:gd name="connsiteX137" fmla="*/ 262934 w 1005884"/>
                <a:gd name="connsiteY137" fmla="*/ 997063 h 997063"/>
                <a:gd name="connsiteX138" fmla="*/ 232454 w 1005884"/>
                <a:gd name="connsiteY138" fmla="*/ 995158 h 997063"/>
                <a:gd name="connsiteX139" fmla="*/ 226739 w 1005884"/>
                <a:gd name="connsiteY139" fmla="*/ 993253 h 997063"/>
                <a:gd name="connsiteX140" fmla="*/ 221024 w 1005884"/>
                <a:gd name="connsiteY140" fmla="*/ 981823 h 997063"/>
                <a:gd name="connsiteX141" fmla="*/ 217214 w 1005884"/>
                <a:gd name="connsiteY141" fmla="*/ 976108 h 997063"/>
                <a:gd name="connsiteX142" fmla="*/ 213404 w 1005884"/>
                <a:gd name="connsiteY142" fmla="*/ 964678 h 997063"/>
                <a:gd name="connsiteX143" fmla="*/ 205784 w 1005884"/>
                <a:gd name="connsiteY143" fmla="*/ 947533 h 997063"/>
                <a:gd name="connsiteX144" fmla="*/ 200069 w 1005884"/>
                <a:gd name="connsiteY144" fmla="*/ 928483 h 997063"/>
                <a:gd name="connsiteX145" fmla="*/ 196259 w 1005884"/>
                <a:gd name="connsiteY145" fmla="*/ 922768 h 997063"/>
                <a:gd name="connsiteX146" fmla="*/ 184829 w 1005884"/>
                <a:gd name="connsiteY146" fmla="*/ 915148 h 997063"/>
                <a:gd name="connsiteX147" fmla="*/ 181019 w 1005884"/>
                <a:gd name="connsiteY147" fmla="*/ 909433 h 997063"/>
                <a:gd name="connsiteX148" fmla="*/ 175304 w 1005884"/>
                <a:gd name="connsiteY148" fmla="*/ 905623 h 997063"/>
                <a:gd name="connsiteX149" fmla="*/ 161969 w 1005884"/>
                <a:gd name="connsiteY149" fmla="*/ 899908 h 997063"/>
                <a:gd name="connsiteX150" fmla="*/ 150539 w 1005884"/>
                <a:gd name="connsiteY150" fmla="*/ 898003 h 997063"/>
                <a:gd name="connsiteX151" fmla="*/ 144824 w 1005884"/>
                <a:gd name="connsiteY151" fmla="*/ 896098 h 997063"/>
                <a:gd name="connsiteX152" fmla="*/ 137204 w 1005884"/>
                <a:gd name="connsiteY152" fmla="*/ 894193 h 997063"/>
                <a:gd name="connsiteX153" fmla="*/ 123869 w 1005884"/>
                <a:gd name="connsiteY153" fmla="*/ 888478 h 997063"/>
                <a:gd name="connsiteX154" fmla="*/ 118154 w 1005884"/>
                <a:gd name="connsiteY154" fmla="*/ 884668 h 997063"/>
                <a:gd name="connsiteX155" fmla="*/ 106724 w 1005884"/>
                <a:gd name="connsiteY155" fmla="*/ 878953 h 997063"/>
                <a:gd name="connsiteX156" fmla="*/ 101009 w 1005884"/>
                <a:gd name="connsiteY156" fmla="*/ 873238 h 997063"/>
                <a:gd name="connsiteX157" fmla="*/ 89579 w 1005884"/>
                <a:gd name="connsiteY157" fmla="*/ 865618 h 997063"/>
                <a:gd name="connsiteX158" fmla="*/ 87674 w 1005884"/>
                <a:gd name="connsiteY158" fmla="*/ 859903 h 997063"/>
                <a:gd name="connsiteX159" fmla="*/ 83864 w 1005884"/>
                <a:gd name="connsiteY159" fmla="*/ 854188 h 997063"/>
                <a:gd name="connsiteX160" fmla="*/ 81959 w 1005884"/>
                <a:gd name="connsiteY160" fmla="*/ 842758 h 997063"/>
                <a:gd name="connsiteX161" fmla="*/ 80054 w 1005884"/>
                <a:gd name="connsiteY161" fmla="*/ 837043 h 997063"/>
                <a:gd name="connsiteX162" fmla="*/ 78149 w 1005884"/>
                <a:gd name="connsiteY162" fmla="*/ 825613 h 997063"/>
                <a:gd name="connsiteX163" fmla="*/ 74339 w 1005884"/>
                <a:gd name="connsiteY163" fmla="*/ 781798 h 997063"/>
                <a:gd name="connsiteX164" fmla="*/ 72434 w 1005884"/>
                <a:gd name="connsiteY164" fmla="*/ 770368 h 997063"/>
                <a:gd name="connsiteX165" fmla="*/ 70529 w 1005884"/>
                <a:gd name="connsiteY165" fmla="*/ 749413 h 997063"/>
                <a:gd name="connsiteX166" fmla="*/ 68624 w 1005884"/>
                <a:gd name="connsiteY166" fmla="*/ 734173 h 997063"/>
                <a:gd name="connsiteX167" fmla="*/ 70529 w 1005884"/>
                <a:gd name="connsiteY167" fmla="*/ 694168 h 997063"/>
                <a:gd name="connsiteX168" fmla="*/ 72434 w 1005884"/>
                <a:gd name="connsiteY168" fmla="*/ 682738 h 997063"/>
                <a:gd name="connsiteX169" fmla="*/ 70529 w 1005884"/>
                <a:gd name="connsiteY169" fmla="*/ 623683 h 997063"/>
                <a:gd name="connsiteX170" fmla="*/ 66719 w 1005884"/>
                <a:gd name="connsiteY170" fmla="*/ 612253 h 997063"/>
                <a:gd name="connsiteX171" fmla="*/ 59099 w 1005884"/>
                <a:gd name="connsiteY171" fmla="*/ 602728 h 997063"/>
                <a:gd name="connsiteX172" fmla="*/ 51479 w 1005884"/>
                <a:gd name="connsiteY172" fmla="*/ 589393 h 997063"/>
                <a:gd name="connsiteX173" fmla="*/ 47669 w 1005884"/>
                <a:gd name="connsiteY173" fmla="*/ 583678 h 997063"/>
                <a:gd name="connsiteX174" fmla="*/ 41954 w 1005884"/>
                <a:gd name="connsiteY174" fmla="*/ 579868 h 997063"/>
                <a:gd name="connsiteX175" fmla="*/ 36239 w 1005884"/>
                <a:gd name="connsiteY175" fmla="*/ 572248 h 997063"/>
                <a:gd name="connsiteX176" fmla="*/ 24809 w 1005884"/>
                <a:gd name="connsiteY176" fmla="*/ 562723 h 997063"/>
                <a:gd name="connsiteX177" fmla="*/ 20999 w 1005884"/>
                <a:gd name="connsiteY177" fmla="*/ 557008 h 997063"/>
                <a:gd name="connsiteX178" fmla="*/ 9569 w 1005884"/>
                <a:gd name="connsiteY178" fmla="*/ 549388 h 997063"/>
                <a:gd name="connsiteX179" fmla="*/ 5759 w 1005884"/>
                <a:gd name="connsiteY179" fmla="*/ 543673 h 997063"/>
                <a:gd name="connsiteX180" fmla="*/ 44 w 1005884"/>
                <a:gd name="connsiteY180" fmla="*/ 539863 h 997063"/>
                <a:gd name="connsiteX181" fmla="*/ 3854 w 1005884"/>
                <a:gd name="connsiteY181" fmla="*/ 513193 h 997063"/>
                <a:gd name="connsiteX182" fmla="*/ 11474 w 1005884"/>
                <a:gd name="connsiteY182" fmla="*/ 501763 h 997063"/>
                <a:gd name="connsiteX183" fmla="*/ 17189 w 1005884"/>
                <a:gd name="connsiteY183" fmla="*/ 494143 h 997063"/>
                <a:gd name="connsiteX184" fmla="*/ 28619 w 1005884"/>
                <a:gd name="connsiteY184" fmla="*/ 482713 h 997063"/>
                <a:gd name="connsiteX185" fmla="*/ 43859 w 1005884"/>
                <a:gd name="connsiteY185" fmla="*/ 465568 h 997063"/>
                <a:gd name="connsiteX186" fmla="*/ 49574 w 1005884"/>
                <a:gd name="connsiteY186" fmla="*/ 459853 h 997063"/>
                <a:gd name="connsiteX187" fmla="*/ 55289 w 1005884"/>
                <a:gd name="connsiteY187" fmla="*/ 454138 h 997063"/>
                <a:gd name="connsiteX188" fmla="*/ 61004 w 1005884"/>
                <a:gd name="connsiteY188" fmla="*/ 450328 h 997063"/>
                <a:gd name="connsiteX189" fmla="*/ 68624 w 1005884"/>
                <a:gd name="connsiteY189" fmla="*/ 446518 h 997063"/>
                <a:gd name="connsiteX190" fmla="*/ 74339 w 1005884"/>
                <a:gd name="connsiteY190" fmla="*/ 440803 h 997063"/>
                <a:gd name="connsiteX191" fmla="*/ 80054 w 1005884"/>
                <a:gd name="connsiteY191" fmla="*/ 438898 h 997063"/>
                <a:gd name="connsiteX192" fmla="*/ 91484 w 1005884"/>
                <a:gd name="connsiteY192" fmla="*/ 431278 h 997063"/>
                <a:gd name="connsiteX193" fmla="*/ 101009 w 1005884"/>
                <a:gd name="connsiteY193" fmla="*/ 423658 h 997063"/>
                <a:gd name="connsiteX194" fmla="*/ 106724 w 1005884"/>
                <a:gd name="connsiteY194" fmla="*/ 417943 h 997063"/>
                <a:gd name="connsiteX195" fmla="*/ 135299 w 1005884"/>
                <a:gd name="connsiteY195" fmla="*/ 414133 h 997063"/>
                <a:gd name="connsiteX0" fmla="*/ 135299 w 1005884"/>
                <a:gd name="connsiteY0" fmla="*/ 414133 h 997063"/>
                <a:gd name="connsiteX1" fmla="*/ 137204 w 1005884"/>
                <a:gd name="connsiteY1" fmla="*/ 402703 h 997063"/>
                <a:gd name="connsiteX2" fmla="*/ 141014 w 1005884"/>
                <a:gd name="connsiteY2" fmla="*/ 381748 h 997063"/>
                <a:gd name="connsiteX3" fmla="*/ 142919 w 1005884"/>
                <a:gd name="connsiteY3" fmla="*/ 360793 h 997063"/>
                <a:gd name="connsiteX4" fmla="*/ 146729 w 1005884"/>
                <a:gd name="connsiteY4" fmla="*/ 349363 h 997063"/>
                <a:gd name="connsiteX5" fmla="*/ 148634 w 1005884"/>
                <a:gd name="connsiteY5" fmla="*/ 334123 h 997063"/>
                <a:gd name="connsiteX6" fmla="*/ 150539 w 1005884"/>
                <a:gd name="connsiteY6" fmla="*/ 320788 h 997063"/>
                <a:gd name="connsiteX7" fmla="*/ 152444 w 1005884"/>
                <a:gd name="connsiteY7" fmla="*/ 288403 h 997063"/>
                <a:gd name="connsiteX8" fmla="*/ 154349 w 1005884"/>
                <a:gd name="connsiteY8" fmla="*/ 206488 h 997063"/>
                <a:gd name="connsiteX9" fmla="*/ 165779 w 1005884"/>
                <a:gd name="connsiteY9" fmla="*/ 196963 h 997063"/>
                <a:gd name="connsiteX10" fmla="*/ 171494 w 1005884"/>
                <a:gd name="connsiteY10" fmla="*/ 191248 h 997063"/>
                <a:gd name="connsiteX11" fmla="*/ 196259 w 1005884"/>
                <a:gd name="connsiteY11" fmla="*/ 181723 h 997063"/>
                <a:gd name="connsiteX12" fmla="*/ 201974 w 1005884"/>
                <a:gd name="connsiteY12" fmla="*/ 177913 h 997063"/>
                <a:gd name="connsiteX13" fmla="*/ 217214 w 1005884"/>
                <a:gd name="connsiteY13" fmla="*/ 174103 h 997063"/>
                <a:gd name="connsiteX14" fmla="*/ 228644 w 1005884"/>
                <a:gd name="connsiteY14" fmla="*/ 166483 h 997063"/>
                <a:gd name="connsiteX15" fmla="*/ 238169 w 1005884"/>
                <a:gd name="connsiteY15" fmla="*/ 156958 h 997063"/>
                <a:gd name="connsiteX16" fmla="*/ 247694 w 1005884"/>
                <a:gd name="connsiteY16" fmla="*/ 147433 h 997063"/>
                <a:gd name="connsiteX17" fmla="*/ 251504 w 1005884"/>
                <a:gd name="connsiteY17" fmla="*/ 141718 h 997063"/>
                <a:gd name="connsiteX18" fmla="*/ 268649 w 1005884"/>
                <a:gd name="connsiteY18" fmla="*/ 126478 h 997063"/>
                <a:gd name="connsiteX19" fmla="*/ 272459 w 1005884"/>
                <a:gd name="connsiteY19" fmla="*/ 120763 h 997063"/>
                <a:gd name="connsiteX20" fmla="*/ 278174 w 1005884"/>
                <a:gd name="connsiteY20" fmla="*/ 118858 h 997063"/>
                <a:gd name="connsiteX21" fmla="*/ 283889 w 1005884"/>
                <a:gd name="connsiteY21" fmla="*/ 115048 h 997063"/>
                <a:gd name="connsiteX22" fmla="*/ 293414 w 1005884"/>
                <a:gd name="connsiteY22" fmla="*/ 107428 h 997063"/>
                <a:gd name="connsiteX23" fmla="*/ 304844 w 1005884"/>
                <a:gd name="connsiteY23" fmla="*/ 99808 h 997063"/>
                <a:gd name="connsiteX24" fmla="*/ 314369 w 1005884"/>
                <a:gd name="connsiteY24" fmla="*/ 97903 h 997063"/>
                <a:gd name="connsiteX25" fmla="*/ 327704 w 1005884"/>
                <a:gd name="connsiteY25" fmla="*/ 94093 h 997063"/>
                <a:gd name="connsiteX26" fmla="*/ 381044 w 1005884"/>
                <a:gd name="connsiteY26" fmla="*/ 92188 h 997063"/>
                <a:gd name="connsiteX27" fmla="*/ 388664 w 1005884"/>
                <a:gd name="connsiteY27" fmla="*/ 80758 h 997063"/>
                <a:gd name="connsiteX28" fmla="*/ 392474 w 1005884"/>
                <a:gd name="connsiteY28" fmla="*/ 69328 h 997063"/>
                <a:gd name="connsiteX29" fmla="*/ 394379 w 1005884"/>
                <a:gd name="connsiteY29" fmla="*/ 63613 h 997063"/>
                <a:gd name="connsiteX30" fmla="*/ 401999 w 1005884"/>
                <a:gd name="connsiteY30" fmla="*/ 44563 h 997063"/>
                <a:gd name="connsiteX31" fmla="*/ 407714 w 1005884"/>
                <a:gd name="connsiteY31" fmla="*/ 40753 h 997063"/>
                <a:gd name="connsiteX32" fmla="*/ 426764 w 1005884"/>
                <a:gd name="connsiteY32" fmla="*/ 23608 h 997063"/>
                <a:gd name="connsiteX33" fmla="*/ 436289 w 1005884"/>
                <a:gd name="connsiteY33" fmla="*/ 15988 h 997063"/>
                <a:gd name="connsiteX34" fmla="*/ 442004 w 1005884"/>
                <a:gd name="connsiteY34" fmla="*/ 12178 h 997063"/>
                <a:gd name="connsiteX35" fmla="*/ 474389 w 1005884"/>
                <a:gd name="connsiteY35" fmla="*/ 2653 h 997063"/>
                <a:gd name="connsiteX36" fmla="*/ 588689 w 1005884"/>
                <a:gd name="connsiteY36" fmla="*/ 2653 h 997063"/>
                <a:gd name="connsiteX37" fmla="*/ 632504 w 1005884"/>
                <a:gd name="connsiteY37" fmla="*/ 33133 h 997063"/>
                <a:gd name="connsiteX38" fmla="*/ 664889 w 1005884"/>
                <a:gd name="connsiteY38" fmla="*/ 63613 h 997063"/>
                <a:gd name="connsiteX39" fmla="*/ 704894 w 1005884"/>
                <a:gd name="connsiteY39" fmla="*/ 97903 h 997063"/>
                <a:gd name="connsiteX40" fmla="*/ 750614 w 1005884"/>
                <a:gd name="connsiteY40" fmla="*/ 105523 h 997063"/>
                <a:gd name="connsiteX41" fmla="*/ 874439 w 1005884"/>
                <a:gd name="connsiteY41" fmla="*/ 107428 h 997063"/>
                <a:gd name="connsiteX42" fmla="*/ 908729 w 1005884"/>
                <a:gd name="connsiteY42" fmla="*/ 126478 h 997063"/>
                <a:gd name="connsiteX43" fmla="*/ 944924 w 1005884"/>
                <a:gd name="connsiteY43" fmla="*/ 170293 h 997063"/>
                <a:gd name="connsiteX44" fmla="*/ 962069 w 1005884"/>
                <a:gd name="connsiteY44" fmla="*/ 214108 h 997063"/>
                <a:gd name="connsiteX45" fmla="*/ 981119 w 1005884"/>
                <a:gd name="connsiteY45" fmla="*/ 256018 h 997063"/>
                <a:gd name="connsiteX46" fmla="*/ 986834 w 1005884"/>
                <a:gd name="connsiteY46" fmla="*/ 267448 h 997063"/>
                <a:gd name="connsiteX47" fmla="*/ 990644 w 1005884"/>
                <a:gd name="connsiteY47" fmla="*/ 273163 h 997063"/>
                <a:gd name="connsiteX48" fmla="*/ 992549 w 1005884"/>
                <a:gd name="connsiteY48" fmla="*/ 280783 h 997063"/>
                <a:gd name="connsiteX49" fmla="*/ 996359 w 1005884"/>
                <a:gd name="connsiteY49" fmla="*/ 290308 h 997063"/>
                <a:gd name="connsiteX50" fmla="*/ 998264 w 1005884"/>
                <a:gd name="connsiteY50" fmla="*/ 301738 h 997063"/>
                <a:gd name="connsiteX51" fmla="*/ 1002074 w 1005884"/>
                <a:gd name="connsiteY51" fmla="*/ 313168 h 997063"/>
                <a:gd name="connsiteX52" fmla="*/ 1005884 w 1005884"/>
                <a:gd name="connsiteY52" fmla="*/ 328408 h 997063"/>
                <a:gd name="connsiteX53" fmla="*/ 1002074 w 1005884"/>
                <a:gd name="connsiteY53" fmla="*/ 372223 h 997063"/>
                <a:gd name="connsiteX54" fmla="*/ 996359 w 1005884"/>
                <a:gd name="connsiteY54" fmla="*/ 385558 h 997063"/>
                <a:gd name="connsiteX55" fmla="*/ 994454 w 1005884"/>
                <a:gd name="connsiteY55" fmla="*/ 391273 h 997063"/>
                <a:gd name="connsiteX56" fmla="*/ 988739 w 1005884"/>
                <a:gd name="connsiteY56" fmla="*/ 395083 h 997063"/>
                <a:gd name="connsiteX57" fmla="*/ 984929 w 1005884"/>
                <a:gd name="connsiteY57" fmla="*/ 408418 h 997063"/>
                <a:gd name="connsiteX58" fmla="*/ 983024 w 1005884"/>
                <a:gd name="connsiteY58" fmla="*/ 436993 h 997063"/>
                <a:gd name="connsiteX59" fmla="*/ 981119 w 1005884"/>
                <a:gd name="connsiteY59" fmla="*/ 456043 h 997063"/>
                <a:gd name="connsiteX60" fmla="*/ 979214 w 1005884"/>
                <a:gd name="connsiteY60" fmla="*/ 497953 h 997063"/>
                <a:gd name="connsiteX61" fmla="*/ 977309 w 1005884"/>
                <a:gd name="connsiteY61" fmla="*/ 513193 h 997063"/>
                <a:gd name="connsiteX62" fmla="*/ 975404 w 1005884"/>
                <a:gd name="connsiteY62" fmla="*/ 536053 h 997063"/>
                <a:gd name="connsiteX63" fmla="*/ 977309 w 1005884"/>
                <a:gd name="connsiteY63" fmla="*/ 577963 h 997063"/>
                <a:gd name="connsiteX64" fmla="*/ 979214 w 1005884"/>
                <a:gd name="connsiteY64" fmla="*/ 587488 h 997063"/>
                <a:gd name="connsiteX65" fmla="*/ 977309 w 1005884"/>
                <a:gd name="connsiteY65" fmla="*/ 635113 h 997063"/>
                <a:gd name="connsiteX66" fmla="*/ 969689 w 1005884"/>
                <a:gd name="connsiteY66" fmla="*/ 646543 h 997063"/>
                <a:gd name="connsiteX67" fmla="*/ 965879 w 1005884"/>
                <a:gd name="connsiteY67" fmla="*/ 652258 h 997063"/>
                <a:gd name="connsiteX68" fmla="*/ 962069 w 1005884"/>
                <a:gd name="connsiteY68" fmla="*/ 657973 h 997063"/>
                <a:gd name="connsiteX69" fmla="*/ 950639 w 1005884"/>
                <a:gd name="connsiteY69" fmla="*/ 669403 h 997063"/>
                <a:gd name="connsiteX70" fmla="*/ 944924 w 1005884"/>
                <a:gd name="connsiteY70" fmla="*/ 675118 h 997063"/>
                <a:gd name="connsiteX71" fmla="*/ 933494 w 1005884"/>
                <a:gd name="connsiteY71" fmla="*/ 680833 h 997063"/>
                <a:gd name="connsiteX72" fmla="*/ 922064 w 1005884"/>
                <a:gd name="connsiteY72" fmla="*/ 688453 h 997063"/>
                <a:gd name="connsiteX73" fmla="*/ 916349 w 1005884"/>
                <a:gd name="connsiteY73" fmla="*/ 690358 h 997063"/>
                <a:gd name="connsiteX74" fmla="*/ 904919 w 1005884"/>
                <a:gd name="connsiteY74" fmla="*/ 697978 h 997063"/>
                <a:gd name="connsiteX75" fmla="*/ 895394 w 1005884"/>
                <a:gd name="connsiteY75" fmla="*/ 709408 h 997063"/>
                <a:gd name="connsiteX76" fmla="*/ 882059 w 1005884"/>
                <a:gd name="connsiteY76" fmla="*/ 726553 h 997063"/>
                <a:gd name="connsiteX77" fmla="*/ 876344 w 1005884"/>
                <a:gd name="connsiteY77" fmla="*/ 737983 h 997063"/>
                <a:gd name="connsiteX78" fmla="*/ 870629 w 1005884"/>
                <a:gd name="connsiteY78" fmla="*/ 743698 h 997063"/>
                <a:gd name="connsiteX79" fmla="*/ 864914 w 1005884"/>
                <a:gd name="connsiteY79" fmla="*/ 757033 h 997063"/>
                <a:gd name="connsiteX80" fmla="*/ 857294 w 1005884"/>
                <a:gd name="connsiteY80" fmla="*/ 770368 h 997063"/>
                <a:gd name="connsiteX81" fmla="*/ 853484 w 1005884"/>
                <a:gd name="connsiteY81" fmla="*/ 781798 h 997063"/>
                <a:gd name="connsiteX82" fmla="*/ 851579 w 1005884"/>
                <a:gd name="connsiteY82" fmla="*/ 787513 h 997063"/>
                <a:gd name="connsiteX83" fmla="*/ 849674 w 1005884"/>
                <a:gd name="connsiteY83" fmla="*/ 797038 h 997063"/>
                <a:gd name="connsiteX84" fmla="*/ 845864 w 1005884"/>
                <a:gd name="connsiteY84" fmla="*/ 804658 h 997063"/>
                <a:gd name="connsiteX85" fmla="*/ 843959 w 1005884"/>
                <a:gd name="connsiteY85" fmla="*/ 810373 h 997063"/>
                <a:gd name="connsiteX86" fmla="*/ 838244 w 1005884"/>
                <a:gd name="connsiteY86" fmla="*/ 829423 h 997063"/>
                <a:gd name="connsiteX87" fmla="*/ 832529 w 1005884"/>
                <a:gd name="connsiteY87" fmla="*/ 840853 h 997063"/>
                <a:gd name="connsiteX88" fmla="*/ 826814 w 1005884"/>
                <a:gd name="connsiteY88" fmla="*/ 859903 h 997063"/>
                <a:gd name="connsiteX89" fmla="*/ 819194 w 1005884"/>
                <a:gd name="connsiteY89" fmla="*/ 871333 h 997063"/>
                <a:gd name="connsiteX90" fmla="*/ 809669 w 1005884"/>
                <a:gd name="connsiteY90" fmla="*/ 886573 h 997063"/>
                <a:gd name="connsiteX91" fmla="*/ 807764 w 1005884"/>
                <a:gd name="connsiteY91" fmla="*/ 892288 h 997063"/>
                <a:gd name="connsiteX92" fmla="*/ 792524 w 1005884"/>
                <a:gd name="connsiteY92" fmla="*/ 909433 h 997063"/>
                <a:gd name="connsiteX93" fmla="*/ 781094 w 1005884"/>
                <a:gd name="connsiteY93" fmla="*/ 917053 h 997063"/>
                <a:gd name="connsiteX94" fmla="*/ 775379 w 1005884"/>
                <a:gd name="connsiteY94" fmla="*/ 920863 h 997063"/>
                <a:gd name="connsiteX95" fmla="*/ 763949 w 1005884"/>
                <a:gd name="connsiteY95" fmla="*/ 930388 h 997063"/>
                <a:gd name="connsiteX96" fmla="*/ 750614 w 1005884"/>
                <a:gd name="connsiteY96" fmla="*/ 936103 h 997063"/>
                <a:gd name="connsiteX97" fmla="*/ 727754 w 1005884"/>
                <a:gd name="connsiteY97" fmla="*/ 947533 h 997063"/>
                <a:gd name="connsiteX98" fmla="*/ 722039 w 1005884"/>
                <a:gd name="connsiteY98" fmla="*/ 949438 h 997063"/>
                <a:gd name="connsiteX99" fmla="*/ 693464 w 1005884"/>
                <a:gd name="connsiteY99" fmla="*/ 947533 h 997063"/>
                <a:gd name="connsiteX100" fmla="*/ 674414 w 1005884"/>
                <a:gd name="connsiteY100" fmla="*/ 941818 h 997063"/>
                <a:gd name="connsiteX101" fmla="*/ 664889 w 1005884"/>
                <a:gd name="connsiteY101" fmla="*/ 939913 h 997063"/>
                <a:gd name="connsiteX102" fmla="*/ 657269 w 1005884"/>
                <a:gd name="connsiteY102" fmla="*/ 936103 h 997063"/>
                <a:gd name="connsiteX103" fmla="*/ 651554 w 1005884"/>
                <a:gd name="connsiteY103" fmla="*/ 934198 h 997063"/>
                <a:gd name="connsiteX104" fmla="*/ 645839 w 1005884"/>
                <a:gd name="connsiteY104" fmla="*/ 930388 h 997063"/>
                <a:gd name="connsiteX105" fmla="*/ 638219 w 1005884"/>
                <a:gd name="connsiteY105" fmla="*/ 926578 h 997063"/>
                <a:gd name="connsiteX106" fmla="*/ 621074 w 1005884"/>
                <a:gd name="connsiteY106" fmla="*/ 917053 h 997063"/>
                <a:gd name="connsiteX107" fmla="*/ 615359 w 1005884"/>
                <a:gd name="connsiteY107" fmla="*/ 911338 h 997063"/>
                <a:gd name="connsiteX108" fmla="*/ 607739 w 1005884"/>
                <a:gd name="connsiteY108" fmla="*/ 909433 h 997063"/>
                <a:gd name="connsiteX109" fmla="*/ 602024 w 1005884"/>
                <a:gd name="connsiteY109" fmla="*/ 907528 h 997063"/>
                <a:gd name="connsiteX110" fmla="*/ 581069 w 1005884"/>
                <a:gd name="connsiteY110" fmla="*/ 896098 h 997063"/>
                <a:gd name="connsiteX111" fmla="*/ 571544 w 1005884"/>
                <a:gd name="connsiteY111" fmla="*/ 894193 h 997063"/>
                <a:gd name="connsiteX112" fmla="*/ 556304 w 1005884"/>
                <a:gd name="connsiteY112" fmla="*/ 890383 h 997063"/>
                <a:gd name="connsiteX113" fmla="*/ 512489 w 1005884"/>
                <a:gd name="connsiteY113" fmla="*/ 892288 h 997063"/>
                <a:gd name="connsiteX114" fmla="*/ 506774 w 1005884"/>
                <a:gd name="connsiteY114" fmla="*/ 894193 h 997063"/>
                <a:gd name="connsiteX115" fmla="*/ 495344 w 1005884"/>
                <a:gd name="connsiteY115" fmla="*/ 901813 h 997063"/>
                <a:gd name="connsiteX116" fmla="*/ 491534 w 1005884"/>
                <a:gd name="connsiteY116" fmla="*/ 907528 h 997063"/>
                <a:gd name="connsiteX117" fmla="*/ 485819 w 1005884"/>
                <a:gd name="connsiteY117" fmla="*/ 911338 h 997063"/>
                <a:gd name="connsiteX118" fmla="*/ 472484 w 1005884"/>
                <a:gd name="connsiteY118" fmla="*/ 926578 h 997063"/>
                <a:gd name="connsiteX119" fmla="*/ 468674 w 1005884"/>
                <a:gd name="connsiteY119" fmla="*/ 932293 h 997063"/>
                <a:gd name="connsiteX120" fmla="*/ 462959 w 1005884"/>
                <a:gd name="connsiteY120" fmla="*/ 936103 h 997063"/>
                <a:gd name="connsiteX121" fmla="*/ 451529 w 1005884"/>
                <a:gd name="connsiteY121" fmla="*/ 939913 h 997063"/>
                <a:gd name="connsiteX122" fmla="*/ 434384 w 1005884"/>
                <a:gd name="connsiteY122" fmla="*/ 943723 h 997063"/>
                <a:gd name="connsiteX123" fmla="*/ 428669 w 1005884"/>
                <a:gd name="connsiteY123" fmla="*/ 945628 h 997063"/>
                <a:gd name="connsiteX124" fmla="*/ 421049 w 1005884"/>
                <a:gd name="connsiteY124" fmla="*/ 947533 h 997063"/>
                <a:gd name="connsiteX125" fmla="*/ 407714 w 1005884"/>
                <a:gd name="connsiteY125" fmla="*/ 951343 h 997063"/>
                <a:gd name="connsiteX126" fmla="*/ 396284 w 1005884"/>
                <a:gd name="connsiteY126" fmla="*/ 953248 h 997063"/>
                <a:gd name="connsiteX127" fmla="*/ 382949 w 1005884"/>
                <a:gd name="connsiteY127" fmla="*/ 957058 h 997063"/>
                <a:gd name="connsiteX128" fmla="*/ 375329 w 1005884"/>
                <a:gd name="connsiteY128" fmla="*/ 958963 h 997063"/>
                <a:gd name="connsiteX129" fmla="*/ 367709 w 1005884"/>
                <a:gd name="connsiteY129" fmla="*/ 962773 h 997063"/>
                <a:gd name="connsiteX130" fmla="*/ 361994 w 1005884"/>
                <a:gd name="connsiteY130" fmla="*/ 964678 h 997063"/>
                <a:gd name="connsiteX131" fmla="*/ 348659 w 1005884"/>
                <a:gd name="connsiteY131" fmla="*/ 972298 h 997063"/>
                <a:gd name="connsiteX132" fmla="*/ 331514 w 1005884"/>
                <a:gd name="connsiteY132" fmla="*/ 983728 h 997063"/>
                <a:gd name="connsiteX133" fmla="*/ 325799 w 1005884"/>
                <a:gd name="connsiteY133" fmla="*/ 987538 h 997063"/>
                <a:gd name="connsiteX134" fmla="*/ 314369 w 1005884"/>
                <a:gd name="connsiteY134" fmla="*/ 991348 h 997063"/>
                <a:gd name="connsiteX135" fmla="*/ 302939 w 1005884"/>
                <a:gd name="connsiteY135" fmla="*/ 993253 h 997063"/>
                <a:gd name="connsiteX136" fmla="*/ 262934 w 1005884"/>
                <a:gd name="connsiteY136" fmla="*/ 997063 h 997063"/>
                <a:gd name="connsiteX137" fmla="*/ 232454 w 1005884"/>
                <a:gd name="connsiteY137" fmla="*/ 995158 h 997063"/>
                <a:gd name="connsiteX138" fmla="*/ 226739 w 1005884"/>
                <a:gd name="connsiteY138" fmla="*/ 993253 h 997063"/>
                <a:gd name="connsiteX139" fmla="*/ 221024 w 1005884"/>
                <a:gd name="connsiteY139" fmla="*/ 981823 h 997063"/>
                <a:gd name="connsiteX140" fmla="*/ 217214 w 1005884"/>
                <a:gd name="connsiteY140" fmla="*/ 976108 h 997063"/>
                <a:gd name="connsiteX141" fmla="*/ 213404 w 1005884"/>
                <a:gd name="connsiteY141" fmla="*/ 964678 h 997063"/>
                <a:gd name="connsiteX142" fmla="*/ 205784 w 1005884"/>
                <a:gd name="connsiteY142" fmla="*/ 947533 h 997063"/>
                <a:gd name="connsiteX143" fmla="*/ 200069 w 1005884"/>
                <a:gd name="connsiteY143" fmla="*/ 928483 h 997063"/>
                <a:gd name="connsiteX144" fmla="*/ 196259 w 1005884"/>
                <a:gd name="connsiteY144" fmla="*/ 922768 h 997063"/>
                <a:gd name="connsiteX145" fmla="*/ 184829 w 1005884"/>
                <a:gd name="connsiteY145" fmla="*/ 915148 h 997063"/>
                <a:gd name="connsiteX146" fmla="*/ 181019 w 1005884"/>
                <a:gd name="connsiteY146" fmla="*/ 909433 h 997063"/>
                <a:gd name="connsiteX147" fmla="*/ 175304 w 1005884"/>
                <a:gd name="connsiteY147" fmla="*/ 905623 h 997063"/>
                <a:gd name="connsiteX148" fmla="*/ 161969 w 1005884"/>
                <a:gd name="connsiteY148" fmla="*/ 899908 h 997063"/>
                <a:gd name="connsiteX149" fmla="*/ 150539 w 1005884"/>
                <a:gd name="connsiteY149" fmla="*/ 898003 h 997063"/>
                <a:gd name="connsiteX150" fmla="*/ 144824 w 1005884"/>
                <a:gd name="connsiteY150" fmla="*/ 896098 h 997063"/>
                <a:gd name="connsiteX151" fmla="*/ 137204 w 1005884"/>
                <a:gd name="connsiteY151" fmla="*/ 894193 h 997063"/>
                <a:gd name="connsiteX152" fmla="*/ 123869 w 1005884"/>
                <a:gd name="connsiteY152" fmla="*/ 888478 h 997063"/>
                <a:gd name="connsiteX153" fmla="*/ 118154 w 1005884"/>
                <a:gd name="connsiteY153" fmla="*/ 884668 h 997063"/>
                <a:gd name="connsiteX154" fmla="*/ 106724 w 1005884"/>
                <a:gd name="connsiteY154" fmla="*/ 878953 h 997063"/>
                <a:gd name="connsiteX155" fmla="*/ 101009 w 1005884"/>
                <a:gd name="connsiteY155" fmla="*/ 873238 h 997063"/>
                <a:gd name="connsiteX156" fmla="*/ 89579 w 1005884"/>
                <a:gd name="connsiteY156" fmla="*/ 865618 h 997063"/>
                <a:gd name="connsiteX157" fmla="*/ 87674 w 1005884"/>
                <a:gd name="connsiteY157" fmla="*/ 859903 h 997063"/>
                <a:gd name="connsiteX158" fmla="*/ 83864 w 1005884"/>
                <a:gd name="connsiteY158" fmla="*/ 854188 h 997063"/>
                <a:gd name="connsiteX159" fmla="*/ 81959 w 1005884"/>
                <a:gd name="connsiteY159" fmla="*/ 842758 h 997063"/>
                <a:gd name="connsiteX160" fmla="*/ 80054 w 1005884"/>
                <a:gd name="connsiteY160" fmla="*/ 837043 h 997063"/>
                <a:gd name="connsiteX161" fmla="*/ 78149 w 1005884"/>
                <a:gd name="connsiteY161" fmla="*/ 825613 h 997063"/>
                <a:gd name="connsiteX162" fmla="*/ 74339 w 1005884"/>
                <a:gd name="connsiteY162" fmla="*/ 781798 h 997063"/>
                <a:gd name="connsiteX163" fmla="*/ 72434 w 1005884"/>
                <a:gd name="connsiteY163" fmla="*/ 770368 h 997063"/>
                <a:gd name="connsiteX164" fmla="*/ 70529 w 1005884"/>
                <a:gd name="connsiteY164" fmla="*/ 749413 h 997063"/>
                <a:gd name="connsiteX165" fmla="*/ 68624 w 1005884"/>
                <a:gd name="connsiteY165" fmla="*/ 734173 h 997063"/>
                <a:gd name="connsiteX166" fmla="*/ 70529 w 1005884"/>
                <a:gd name="connsiteY166" fmla="*/ 694168 h 997063"/>
                <a:gd name="connsiteX167" fmla="*/ 72434 w 1005884"/>
                <a:gd name="connsiteY167" fmla="*/ 682738 h 997063"/>
                <a:gd name="connsiteX168" fmla="*/ 70529 w 1005884"/>
                <a:gd name="connsiteY168" fmla="*/ 623683 h 997063"/>
                <a:gd name="connsiteX169" fmla="*/ 66719 w 1005884"/>
                <a:gd name="connsiteY169" fmla="*/ 612253 h 997063"/>
                <a:gd name="connsiteX170" fmla="*/ 59099 w 1005884"/>
                <a:gd name="connsiteY170" fmla="*/ 602728 h 997063"/>
                <a:gd name="connsiteX171" fmla="*/ 51479 w 1005884"/>
                <a:gd name="connsiteY171" fmla="*/ 589393 h 997063"/>
                <a:gd name="connsiteX172" fmla="*/ 47669 w 1005884"/>
                <a:gd name="connsiteY172" fmla="*/ 583678 h 997063"/>
                <a:gd name="connsiteX173" fmla="*/ 41954 w 1005884"/>
                <a:gd name="connsiteY173" fmla="*/ 579868 h 997063"/>
                <a:gd name="connsiteX174" fmla="*/ 36239 w 1005884"/>
                <a:gd name="connsiteY174" fmla="*/ 572248 h 997063"/>
                <a:gd name="connsiteX175" fmla="*/ 24809 w 1005884"/>
                <a:gd name="connsiteY175" fmla="*/ 562723 h 997063"/>
                <a:gd name="connsiteX176" fmla="*/ 20999 w 1005884"/>
                <a:gd name="connsiteY176" fmla="*/ 557008 h 997063"/>
                <a:gd name="connsiteX177" fmla="*/ 9569 w 1005884"/>
                <a:gd name="connsiteY177" fmla="*/ 549388 h 997063"/>
                <a:gd name="connsiteX178" fmla="*/ 5759 w 1005884"/>
                <a:gd name="connsiteY178" fmla="*/ 543673 h 997063"/>
                <a:gd name="connsiteX179" fmla="*/ 44 w 1005884"/>
                <a:gd name="connsiteY179" fmla="*/ 539863 h 997063"/>
                <a:gd name="connsiteX180" fmla="*/ 3854 w 1005884"/>
                <a:gd name="connsiteY180" fmla="*/ 513193 h 997063"/>
                <a:gd name="connsiteX181" fmla="*/ 11474 w 1005884"/>
                <a:gd name="connsiteY181" fmla="*/ 501763 h 997063"/>
                <a:gd name="connsiteX182" fmla="*/ 17189 w 1005884"/>
                <a:gd name="connsiteY182" fmla="*/ 494143 h 997063"/>
                <a:gd name="connsiteX183" fmla="*/ 28619 w 1005884"/>
                <a:gd name="connsiteY183" fmla="*/ 482713 h 997063"/>
                <a:gd name="connsiteX184" fmla="*/ 43859 w 1005884"/>
                <a:gd name="connsiteY184" fmla="*/ 465568 h 997063"/>
                <a:gd name="connsiteX185" fmla="*/ 49574 w 1005884"/>
                <a:gd name="connsiteY185" fmla="*/ 459853 h 997063"/>
                <a:gd name="connsiteX186" fmla="*/ 55289 w 1005884"/>
                <a:gd name="connsiteY186" fmla="*/ 454138 h 997063"/>
                <a:gd name="connsiteX187" fmla="*/ 61004 w 1005884"/>
                <a:gd name="connsiteY187" fmla="*/ 450328 h 997063"/>
                <a:gd name="connsiteX188" fmla="*/ 68624 w 1005884"/>
                <a:gd name="connsiteY188" fmla="*/ 446518 h 997063"/>
                <a:gd name="connsiteX189" fmla="*/ 74339 w 1005884"/>
                <a:gd name="connsiteY189" fmla="*/ 440803 h 997063"/>
                <a:gd name="connsiteX190" fmla="*/ 80054 w 1005884"/>
                <a:gd name="connsiteY190" fmla="*/ 438898 h 997063"/>
                <a:gd name="connsiteX191" fmla="*/ 91484 w 1005884"/>
                <a:gd name="connsiteY191" fmla="*/ 431278 h 997063"/>
                <a:gd name="connsiteX192" fmla="*/ 101009 w 1005884"/>
                <a:gd name="connsiteY192" fmla="*/ 423658 h 997063"/>
                <a:gd name="connsiteX193" fmla="*/ 106724 w 1005884"/>
                <a:gd name="connsiteY193" fmla="*/ 417943 h 997063"/>
                <a:gd name="connsiteX194" fmla="*/ 135299 w 1005884"/>
                <a:gd name="connsiteY194" fmla="*/ 414133 h 997063"/>
                <a:gd name="connsiteX0" fmla="*/ 135299 w 1005884"/>
                <a:gd name="connsiteY0" fmla="*/ 414133 h 997063"/>
                <a:gd name="connsiteX1" fmla="*/ 137204 w 1005884"/>
                <a:gd name="connsiteY1" fmla="*/ 402703 h 997063"/>
                <a:gd name="connsiteX2" fmla="*/ 141014 w 1005884"/>
                <a:gd name="connsiteY2" fmla="*/ 381748 h 997063"/>
                <a:gd name="connsiteX3" fmla="*/ 142919 w 1005884"/>
                <a:gd name="connsiteY3" fmla="*/ 360793 h 997063"/>
                <a:gd name="connsiteX4" fmla="*/ 146729 w 1005884"/>
                <a:gd name="connsiteY4" fmla="*/ 349363 h 997063"/>
                <a:gd name="connsiteX5" fmla="*/ 148634 w 1005884"/>
                <a:gd name="connsiteY5" fmla="*/ 334123 h 997063"/>
                <a:gd name="connsiteX6" fmla="*/ 150539 w 1005884"/>
                <a:gd name="connsiteY6" fmla="*/ 320788 h 997063"/>
                <a:gd name="connsiteX7" fmla="*/ 152444 w 1005884"/>
                <a:gd name="connsiteY7" fmla="*/ 288403 h 997063"/>
                <a:gd name="connsiteX8" fmla="*/ 154349 w 1005884"/>
                <a:gd name="connsiteY8" fmla="*/ 206488 h 997063"/>
                <a:gd name="connsiteX9" fmla="*/ 165779 w 1005884"/>
                <a:gd name="connsiteY9" fmla="*/ 196963 h 997063"/>
                <a:gd name="connsiteX10" fmla="*/ 171494 w 1005884"/>
                <a:gd name="connsiteY10" fmla="*/ 191248 h 997063"/>
                <a:gd name="connsiteX11" fmla="*/ 196259 w 1005884"/>
                <a:gd name="connsiteY11" fmla="*/ 181723 h 997063"/>
                <a:gd name="connsiteX12" fmla="*/ 201974 w 1005884"/>
                <a:gd name="connsiteY12" fmla="*/ 177913 h 997063"/>
                <a:gd name="connsiteX13" fmla="*/ 217214 w 1005884"/>
                <a:gd name="connsiteY13" fmla="*/ 174103 h 997063"/>
                <a:gd name="connsiteX14" fmla="*/ 228644 w 1005884"/>
                <a:gd name="connsiteY14" fmla="*/ 166483 h 997063"/>
                <a:gd name="connsiteX15" fmla="*/ 238169 w 1005884"/>
                <a:gd name="connsiteY15" fmla="*/ 156958 h 997063"/>
                <a:gd name="connsiteX16" fmla="*/ 247694 w 1005884"/>
                <a:gd name="connsiteY16" fmla="*/ 147433 h 997063"/>
                <a:gd name="connsiteX17" fmla="*/ 251504 w 1005884"/>
                <a:gd name="connsiteY17" fmla="*/ 141718 h 997063"/>
                <a:gd name="connsiteX18" fmla="*/ 268649 w 1005884"/>
                <a:gd name="connsiteY18" fmla="*/ 126478 h 997063"/>
                <a:gd name="connsiteX19" fmla="*/ 272459 w 1005884"/>
                <a:gd name="connsiteY19" fmla="*/ 120763 h 997063"/>
                <a:gd name="connsiteX20" fmla="*/ 278174 w 1005884"/>
                <a:gd name="connsiteY20" fmla="*/ 118858 h 997063"/>
                <a:gd name="connsiteX21" fmla="*/ 283889 w 1005884"/>
                <a:gd name="connsiteY21" fmla="*/ 115048 h 997063"/>
                <a:gd name="connsiteX22" fmla="*/ 293414 w 1005884"/>
                <a:gd name="connsiteY22" fmla="*/ 107428 h 997063"/>
                <a:gd name="connsiteX23" fmla="*/ 304844 w 1005884"/>
                <a:gd name="connsiteY23" fmla="*/ 99808 h 997063"/>
                <a:gd name="connsiteX24" fmla="*/ 314369 w 1005884"/>
                <a:gd name="connsiteY24" fmla="*/ 97903 h 997063"/>
                <a:gd name="connsiteX25" fmla="*/ 327704 w 1005884"/>
                <a:gd name="connsiteY25" fmla="*/ 94093 h 997063"/>
                <a:gd name="connsiteX26" fmla="*/ 381044 w 1005884"/>
                <a:gd name="connsiteY26" fmla="*/ 92188 h 997063"/>
                <a:gd name="connsiteX27" fmla="*/ 388664 w 1005884"/>
                <a:gd name="connsiteY27" fmla="*/ 80758 h 997063"/>
                <a:gd name="connsiteX28" fmla="*/ 392474 w 1005884"/>
                <a:gd name="connsiteY28" fmla="*/ 69328 h 997063"/>
                <a:gd name="connsiteX29" fmla="*/ 394379 w 1005884"/>
                <a:gd name="connsiteY29" fmla="*/ 63613 h 997063"/>
                <a:gd name="connsiteX30" fmla="*/ 401999 w 1005884"/>
                <a:gd name="connsiteY30" fmla="*/ 44563 h 997063"/>
                <a:gd name="connsiteX31" fmla="*/ 407714 w 1005884"/>
                <a:gd name="connsiteY31" fmla="*/ 40753 h 997063"/>
                <a:gd name="connsiteX32" fmla="*/ 426764 w 1005884"/>
                <a:gd name="connsiteY32" fmla="*/ 23608 h 997063"/>
                <a:gd name="connsiteX33" fmla="*/ 436289 w 1005884"/>
                <a:gd name="connsiteY33" fmla="*/ 15988 h 997063"/>
                <a:gd name="connsiteX34" fmla="*/ 442004 w 1005884"/>
                <a:gd name="connsiteY34" fmla="*/ 12178 h 997063"/>
                <a:gd name="connsiteX35" fmla="*/ 474389 w 1005884"/>
                <a:gd name="connsiteY35" fmla="*/ 2653 h 997063"/>
                <a:gd name="connsiteX36" fmla="*/ 588689 w 1005884"/>
                <a:gd name="connsiteY36" fmla="*/ 2653 h 997063"/>
                <a:gd name="connsiteX37" fmla="*/ 632504 w 1005884"/>
                <a:gd name="connsiteY37" fmla="*/ 33133 h 997063"/>
                <a:gd name="connsiteX38" fmla="*/ 664889 w 1005884"/>
                <a:gd name="connsiteY38" fmla="*/ 63613 h 997063"/>
                <a:gd name="connsiteX39" fmla="*/ 704894 w 1005884"/>
                <a:gd name="connsiteY39" fmla="*/ 97903 h 997063"/>
                <a:gd name="connsiteX40" fmla="*/ 750614 w 1005884"/>
                <a:gd name="connsiteY40" fmla="*/ 105523 h 997063"/>
                <a:gd name="connsiteX41" fmla="*/ 874439 w 1005884"/>
                <a:gd name="connsiteY41" fmla="*/ 107428 h 997063"/>
                <a:gd name="connsiteX42" fmla="*/ 908729 w 1005884"/>
                <a:gd name="connsiteY42" fmla="*/ 126478 h 997063"/>
                <a:gd name="connsiteX43" fmla="*/ 944924 w 1005884"/>
                <a:gd name="connsiteY43" fmla="*/ 170293 h 997063"/>
                <a:gd name="connsiteX44" fmla="*/ 962069 w 1005884"/>
                <a:gd name="connsiteY44" fmla="*/ 214108 h 997063"/>
                <a:gd name="connsiteX45" fmla="*/ 981119 w 1005884"/>
                <a:gd name="connsiteY45" fmla="*/ 256018 h 997063"/>
                <a:gd name="connsiteX46" fmla="*/ 986834 w 1005884"/>
                <a:gd name="connsiteY46" fmla="*/ 267448 h 997063"/>
                <a:gd name="connsiteX47" fmla="*/ 990644 w 1005884"/>
                <a:gd name="connsiteY47" fmla="*/ 273163 h 997063"/>
                <a:gd name="connsiteX48" fmla="*/ 992549 w 1005884"/>
                <a:gd name="connsiteY48" fmla="*/ 280783 h 997063"/>
                <a:gd name="connsiteX49" fmla="*/ 996359 w 1005884"/>
                <a:gd name="connsiteY49" fmla="*/ 290308 h 997063"/>
                <a:gd name="connsiteX50" fmla="*/ 1002074 w 1005884"/>
                <a:gd name="connsiteY50" fmla="*/ 313168 h 997063"/>
                <a:gd name="connsiteX51" fmla="*/ 1005884 w 1005884"/>
                <a:gd name="connsiteY51" fmla="*/ 328408 h 997063"/>
                <a:gd name="connsiteX52" fmla="*/ 1002074 w 1005884"/>
                <a:gd name="connsiteY52" fmla="*/ 372223 h 997063"/>
                <a:gd name="connsiteX53" fmla="*/ 996359 w 1005884"/>
                <a:gd name="connsiteY53" fmla="*/ 385558 h 997063"/>
                <a:gd name="connsiteX54" fmla="*/ 994454 w 1005884"/>
                <a:gd name="connsiteY54" fmla="*/ 391273 h 997063"/>
                <a:gd name="connsiteX55" fmla="*/ 988739 w 1005884"/>
                <a:gd name="connsiteY55" fmla="*/ 395083 h 997063"/>
                <a:gd name="connsiteX56" fmla="*/ 984929 w 1005884"/>
                <a:gd name="connsiteY56" fmla="*/ 408418 h 997063"/>
                <a:gd name="connsiteX57" fmla="*/ 983024 w 1005884"/>
                <a:gd name="connsiteY57" fmla="*/ 436993 h 997063"/>
                <a:gd name="connsiteX58" fmla="*/ 981119 w 1005884"/>
                <a:gd name="connsiteY58" fmla="*/ 456043 h 997063"/>
                <a:gd name="connsiteX59" fmla="*/ 979214 w 1005884"/>
                <a:gd name="connsiteY59" fmla="*/ 497953 h 997063"/>
                <a:gd name="connsiteX60" fmla="*/ 977309 w 1005884"/>
                <a:gd name="connsiteY60" fmla="*/ 513193 h 997063"/>
                <a:gd name="connsiteX61" fmla="*/ 975404 w 1005884"/>
                <a:gd name="connsiteY61" fmla="*/ 536053 h 997063"/>
                <a:gd name="connsiteX62" fmla="*/ 977309 w 1005884"/>
                <a:gd name="connsiteY62" fmla="*/ 577963 h 997063"/>
                <a:gd name="connsiteX63" fmla="*/ 979214 w 1005884"/>
                <a:gd name="connsiteY63" fmla="*/ 587488 h 997063"/>
                <a:gd name="connsiteX64" fmla="*/ 977309 w 1005884"/>
                <a:gd name="connsiteY64" fmla="*/ 635113 h 997063"/>
                <a:gd name="connsiteX65" fmla="*/ 969689 w 1005884"/>
                <a:gd name="connsiteY65" fmla="*/ 646543 h 997063"/>
                <a:gd name="connsiteX66" fmla="*/ 965879 w 1005884"/>
                <a:gd name="connsiteY66" fmla="*/ 652258 h 997063"/>
                <a:gd name="connsiteX67" fmla="*/ 962069 w 1005884"/>
                <a:gd name="connsiteY67" fmla="*/ 657973 h 997063"/>
                <a:gd name="connsiteX68" fmla="*/ 950639 w 1005884"/>
                <a:gd name="connsiteY68" fmla="*/ 669403 h 997063"/>
                <a:gd name="connsiteX69" fmla="*/ 944924 w 1005884"/>
                <a:gd name="connsiteY69" fmla="*/ 675118 h 997063"/>
                <a:gd name="connsiteX70" fmla="*/ 933494 w 1005884"/>
                <a:gd name="connsiteY70" fmla="*/ 680833 h 997063"/>
                <a:gd name="connsiteX71" fmla="*/ 922064 w 1005884"/>
                <a:gd name="connsiteY71" fmla="*/ 688453 h 997063"/>
                <a:gd name="connsiteX72" fmla="*/ 916349 w 1005884"/>
                <a:gd name="connsiteY72" fmla="*/ 690358 h 997063"/>
                <a:gd name="connsiteX73" fmla="*/ 904919 w 1005884"/>
                <a:gd name="connsiteY73" fmla="*/ 697978 h 997063"/>
                <a:gd name="connsiteX74" fmla="*/ 895394 w 1005884"/>
                <a:gd name="connsiteY74" fmla="*/ 709408 h 997063"/>
                <a:gd name="connsiteX75" fmla="*/ 882059 w 1005884"/>
                <a:gd name="connsiteY75" fmla="*/ 726553 h 997063"/>
                <a:gd name="connsiteX76" fmla="*/ 876344 w 1005884"/>
                <a:gd name="connsiteY76" fmla="*/ 737983 h 997063"/>
                <a:gd name="connsiteX77" fmla="*/ 870629 w 1005884"/>
                <a:gd name="connsiteY77" fmla="*/ 743698 h 997063"/>
                <a:gd name="connsiteX78" fmla="*/ 864914 w 1005884"/>
                <a:gd name="connsiteY78" fmla="*/ 757033 h 997063"/>
                <a:gd name="connsiteX79" fmla="*/ 857294 w 1005884"/>
                <a:gd name="connsiteY79" fmla="*/ 770368 h 997063"/>
                <a:gd name="connsiteX80" fmla="*/ 853484 w 1005884"/>
                <a:gd name="connsiteY80" fmla="*/ 781798 h 997063"/>
                <a:gd name="connsiteX81" fmla="*/ 851579 w 1005884"/>
                <a:gd name="connsiteY81" fmla="*/ 787513 h 997063"/>
                <a:gd name="connsiteX82" fmla="*/ 849674 w 1005884"/>
                <a:gd name="connsiteY82" fmla="*/ 797038 h 997063"/>
                <a:gd name="connsiteX83" fmla="*/ 845864 w 1005884"/>
                <a:gd name="connsiteY83" fmla="*/ 804658 h 997063"/>
                <a:gd name="connsiteX84" fmla="*/ 843959 w 1005884"/>
                <a:gd name="connsiteY84" fmla="*/ 810373 h 997063"/>
                <a:gd name="connsiteX85" fmla="*/ 838244 w 1005884"/>
                <a:gd name="connsiteY85" fmla="*/ 829423 h 997063"/>
                <a:gd name="connsiteX86" fmla="*/ 832529 w 1005884"/>
                <a:gd name="connsiteY86" fmla="*/ 840853 h 997063"/>
                <a:gd name="connsiteX87" fmla="*/ 826814 w 1005884"/>
                <a:gd name="connsiteY87" fmla="*/ 859903 h 997063"/>
                <a:gd name="connsiteX88" fmla="*/ 819194 w 1005884"/>
                <a:gd name="connsiteY88" fmla="*/ 871333 h 997063"/>
                <a:gd name="connsiteX89" fmla="*/ 809669 w 1005884"/>
                <a:gd name="connsiteY89" fmla="*/ 886573 h 997063"/>
                <a:gd name="connsiteX90" fmla="*/ 807764 w 1005884"/>
                <a:gd name="connsiteY90" fmla="*/ 892288 h 997063"/>
                <a:gd name="connsiteX91" fmla="*/ 792524 w 1005884"/>
                <a:gd name="connsiteY91" fmla="*/ 909433 h 997063"/>
                <a:gd name="connsiteX92" fmla="*/ 781094 w 1005884"/>
                <a:gd name="connsiteY92" fmla="*/ 917053 h 997063"/>
                <a:gd name="connsiteX93" fmla="*/ 775379 w 1005884"/>
                <a:gd name="connsiteY93" fmla="*/ 920863 h 997063"/>
                <a:gd name="connsiteX94" fmla="*/ 763949 w 1005884"/>
                <a:gd name="connsiteY94" fmla="*/ 930388 h 997063"/>
                <a:gd name="connsiteX95" fmla="*/ 750614 w 1005884"/>
                <a:gd name="connsiteY95" fmla="*/ 936103 h 997063"/>
                <a:gd name="connsiteX96" fmla="*/ 727754 w 1005884"/>
                <a:gd name="connsiteY96" fmla="*/ 947533 h 997063"/>
                <a:gd name="connsiteX97" fmla="*/ 722039 w 1005884"/>
                <a:gd name="connsiteY97" fmla="*/ 949438 h 997063"/>
                <a:gd name="connsiteX98" fmla="*/ 693464 w 1005884"/>
                <a:gd name="connsiteY98" fmla="*/ 947533 h 997063"/>
                <a:gd name="connsiteX99" fmla="*/ 674414 w 1005884"/>
                <a:gd name="connsiteY99" fmla="*/ 941818 h 997063"/>
                <a:gd name="connsiteX100" fmla="*/ 664889 w 1005884"/>
                <a:gd name="connsiteY100" fmla="*/ 939913 h 997063"/>
                <a:gd name="connsiteX101" fmla="*/ 657269 w 1005884"/>
                <a:gd name="connsiteY101" fmla="*/ 936103 h 997063"/>
                <a:gd name="connsiteX102" fmla="*/ 651554 w 1005884"/>
                <a:gd name="connsiteY102" fmla="*/ 934198 h 997063"/>
                <a:gd name="connsiteX103" fmla="*/ 645839 w 1005884"/>
                <a:gd name="connsiteY103" fmla="*/ 930388 h 997063"/>
                <a:gd name="connsiteX104" fmla="*/ 638219 w 1005884"/>
                <a:gd name="connsiteY104" fmla="*/ 926578 h 997063"/>
                <a:gd name="connsiteX105" fmla="*/ 621074 w 1005884"/>
                <a:gd name="connsiteY105" fmla="*/ 917053 h 997063"/>
                <a:gd name="connsiteX106" fmla="*/ 615359 w 1005884"/>
                <a:gd name="connsiteY106" fmla="*/ 911338 h 997063"/>
                <a:gd name="connsiteX107" fmla="*/ 607739 w 1005884"/>
                <a:gd name="connsiteY107" fmla="*/ 909433 h 997063"/>
                <a:gd name="connsiteX108" fmla="*/ 602024 w 1005884"/>
                <a:gd name="connsiteY108" fmla="*/ 907528 h 997063"/>
                <a:gd name="connsiteX109" fmla="*/ 581069 w 1005884"/>
                <a:gd name="connsiteY109" fmla="*/ 896098 h 997063"/>
                <a:gd name="connsiteX110" fmla="*/ 571544 w 1005884"/>
                <a:gd name="connsiteY110" fmla="*/ 894193 h 997063"/>
                <a:gd name="connsiteX111" fmla="*/ 556304 w 1005884"/>
                <a:gd name="connsiteY111" fmla="*/ 890383 h 997063"/>
                <a:gd name="connsiteX112" fmla="*/ 512489 w 1005884"/>
                <a:gd name="connsiteY112" fmla="*/ 892288 h 997063"/>
                <a:gd name="connsiteX113" fmla="*/ 506774 w 1005884"/>
                <a:gd name="connsiteY113" fmla="*/ 894193 h 997063"/>
                <a:gd name="connsiteX114" fmla="*/ 495344 w 1005884"/>
                <a:gd name="connsiteY114" fmla="*/ 901813 h 997063"/>
                <a:gd name="connsiteX115" fmla="*/ 491534 w 1005884"/>
                <a:gd name="connsiteY115" fmla="*/ 907528 h 997063"/>
                <a:gd name="connsiteX116" fmla="*/ 485819 w 1005884"/>
                <a:gd name="connsiteY116" fmla="*/ 911338 h 997063"/>
                <a:gd name="connsiteX117" fmla="*/ 472484 w 1005884"/>
                <a:gd name="connsiteY117" fmla="*/ 926578 h 997063"/>
                <a:gd name="connsiteX118" fmla="*/ 468674 w 1005884"/>
                <a:gd name="connsiteY118" fmla="*/ 932293 h 997063"/>
                <a:gd name="connsiteX119" fmla="*/ 462959 w 1005884"/>
                <a:gd name="connsiteY119" fmla="*/ 936103 h 997063"/>
                <a:gd name="connsiteX120" fmla="*/ 451529 w 1005884"/>
                <a:gd name="connsiteY120" fmla="*/ 939913 h 997063"/>
                <a:gd name="connsiteX121" fmla="*/ 434384 w 1005884"/>
                <a:gd name="connsiteY121" fmla="*/ 943723 h 997063"/>
                <a:gd name="connsiteX122" fmla="*/ 428669 w 1005884"/>
                <a:gd name="connsiteY122" fmla="*/ 945628 h 997063"/>
                <a:gd name="connsiteX123" fmla="*/ 421049 w 1005884"/>
                <a:gd name="connsiteY123" fmla="*/ 947533 h 997063"/>
                <a:gd name="connsiteX124" fmla="*/ 407714 w 1005884"/>
                <a:gd name="connsiteY124" fmla="*/ 951343 h 997063"/>
                <a:gd name="connsiteX125" fmla="*/ 396284 w 1005884"/>
                <a:gd name="connsiteY125" fmla="*/ 953248 h 997063"/>
                <a:gd name="connsiteX126" fmla="*/ 382949 w 1005884"/>
                <a:gd name="connsiteY126" fmla="*/ 957058 h 997063"/>
                <a:gd name="connsiteX127" fmla="*/ 375329 w 1005884"/>
                <a:gd name="connsiteY127" fmla="*/ 958963 h 997063"/>
                <a:gd name="connsiteX128" fmla="*/ 367709 w 1005884"/>
                <a:gd name="connsiteY128" fmla="*/ 962773 h 997063"/>
                <a:gd name="connsiteX129" fmla="*/ 361994 w 1005884"/>
                <a:gd name="connsiteY129" fmla="*/ 964678 h 997063"/>
                <a:gd name="connsiteX130" fmla="*/ 348659 w 1005884"/>
                <a:gd name="connsiteY130" fmla="*/ 972298 h 997063"/>
                <a:gd name="connsiteX131" fmla="*/ 331514 w 1005884"/>
                <a:gd name="connsiteY131" fmla="*/ 983728 h 997063"/>
                <a:gd name="connsiteX132" fmla="*/ 325799 w 1005884"/>
                <a:gd name="connsiteY132" fmla="*/ 987538 h 997063"/>
                <a:gd name="connsiteX133" fmla="*/ 314369 w 1005884"/>
                <a:gd name="connsiteY133" fmla="*/ 991348 h 997063"/>
                <a:gd name="connsiteX134" fmla="*/ 302939 w 1005884"/>
                <a:gd name="connsiteY134" fmla="*/ 993253 h 997063"/>
                <a:gd name="connsiteX135" fmla="*/ 262934 w 1005884"/>
                <a:gd name="connsiteY135" fmla="*/ 997063 h 997063"/>
                <a:gd name="connsiteX136" fmla="*/ 232454 w 1005884"/>
                <a:gd name="connsiteY136" fmla="*/ 995158 h 997063"/>
                <a:gd name="connsiteX137" fmla="*/ 226739 w 1005884"/>
                <a:gd name="connsiteY137" fmla="*/ 993253 h 997063"/>
                <a:gd name="connsiteX138" fmla="*/ 221024 w 1005884"/>
                <a:gd name="connsiteY138" fmla="*/ 981823 h 997063"/>
                <a:gd name="connsiteX139" fmla="*/ 217214 w 1005884"/>
                <a:gd name="connsiteY139" fmla="*/ 976108 h 997063"/>
                <a:gd name="connsiteX140" fmla="*/ 213404 w 1005884"/>
                <a:gd name="connsiteY140" fmla="*/ 964678 h 997063"/>
                <a:gd name="connsiteX141" fmla="*/ 205784 w 1005884"/>
                <a:gd name="connsiteY141" fmla="*/ 947533 h 997063"/>
                <a:gd name="connsiteX142" fmla="*/ 200069 w 1005884"/>
                <a:gd name="connsiteY142" fmla="*/ 928483 h 997063"/>
                <a:gd name="connsiteX143" fmla="*/ 196259 w 1005884"/>
                <a:gd name="connsiteY143" fmla="*/ 922768 h 997063"/>
                <a:gd name="connsiteX144" fmla="*/ 184829 w 1005884"/>
                <a:gd name="connsiteY144" fmla="*/ 915148 h 997063"/>
                <a:gd name="connsiteX145" fmla="*/ 181019 w 1005884"/>
                <a:gd name="connsiteY145" fmla="*/ 909433 h 997063"/>
                <a:gd name="connsiteX146" fmla="*/ 175304 w 1005884"/>
                <a:gd name="connsiteY146" fmla="*/ 905623 h 997063"/>
                <a:gd name="connsiteX147" fmla="*/ 161969 w 1005884"/>
                <a:gd name="connsiteY147" fmla="*/ 899908 h 997063"/>
                <a:gd name="connsiteX148" fmla="*/ 150539 w 1005884"/>
                <a:gd name="connsiteY148" fmla="*/ 898003 h 997063"/>
                <a:gd name="connsiteX149" fmla="*/ 144824 w 1005884"/>
                <a:gd name="connsiteY149" fmla="*/ 896098 h 997063"/>
                <a:gd name="connsiteX150" fmla="*/ 137204 w 1005884"/>
                <a:gd name="connsiteY150" fmla="*/ 894193 h 997063"/>
                <a:gd name="connsiteX151" fmla="*/ 123869 w 1005884"/>
                <a:gd name="connsiteY151" fmla="*/ 888478 h 997063"/>
                <a:gd name="connsiteX152" fmla="*/ 118154 w 1005884"/>
                <a:gd name="connsiteY152" fmla="*/ 884668 h 997063"/>
                <a:gd name="connsiteX153" fmla="*/ 106724 w 1005884"/>
                <a:gd name="connsiteY153" fmla="*/ 878953 h 997063"/>
                <a:gd name="connsiteX154" fmla="*/ 101009 w 1005884"/>
                <a:gd name="connsiteY154" fmla="*/ 873238 h 997063"/>
                <a:gd name="connsiteX155" fmla="*/ 89579 w 1005884"/>
                <a:gd name="connsiteY155" fmla="*/ 865618 h 997063"/>
                <a:gd name="connsiteX156" fmla="*/ 87674 w 1005884"/>
                <a:gd name="connsiteY156" fmla="*/ 859903 h 997063"/>
                <a:gd name="connsiteX157" fmla="*/ 83864 w 1005884"/>
                <a:gd name="connsiteY157" fmla="*/ 854188 h 997063"/>
                <a:gd name="connsiteX158" fmla="*/ 81959 w 1005884"/>
                <a:gd name="connsiteY158" fmla="*/ 842758 h 997063"/>
                <a:gd name="connsiteX159" fmla="*/ 80054 w 1005884"/>
                <a:gd name="connsiteY159" fmla="*/ 837043 h 997063"/>
                <a:gd name="connsiteX160" fmla="*/ 78149 w 1005884"/>
                <a:gd name="connsiteY160" fmla="*/ 825613 h 997063"/>
                <a:gd name="connsiteX161" fmla="*/ 74339 w 1005884"/>
                <a:gd name="connsiteY161" fmla="*/ 781798 h 997063"/>
                <a:gd name="connsiteX162" fmla="*/ 72434 w 1005884"/>
                <a:gd name="connsiteY162" fmla="*/ 770368 h 997063"/>
                <a:gd name="connsiteX163" fmla="*/ 70529 w 1005884"/>
                <a:gd name="connsiteY163" fmla="*/ 749413 h 997063"/>
                <a:gd name="connsiteX164" fmla="*/ 68624 w 1005884"/>
                <a:gd name="connsiteY164" fmla="*/ 734173 h 997063"/>
                <a:gd name="connsiteX165" fmla="*/ 70529 w 1005884"/>
                <a:gd name="connsiteY165" fmla="*/ 694168 h 997063"/>
                <a:gd name="connsiteX166" fmla="*/ 72434 w 1005884"/>
                <a:gd name="connsiteY166" fmla="*/ 682738 h 997063"/>
                <a:gd name="connsiteX167" fmla="*/ 70529 w 1005884"/>
                <a:gd name="connsiteY167" fmla="*/ 623683 h 997063"/>
                <a:gd name="connsiteX168" fmla="*/ 66719 w 1005884"/>
                <a:gd name="connsiteY168" fmla="*/ 612253 h 997063"/>
                <a:gd name="connsiteX169" fmla="*/ 59099 w 1005884"/>
                <a:gd name="connsiteY169" fmla="*/ 602728 h 997063"/>
                <a:gd name="connsiteX170" fmla="*/ 51479 w 1005884"/>
                <a:gd name="connsiteY170" fmla="*/ 589393 h 997063"/>
                <a:gd name="connsiteX171" fmla="*/ 47669 w 1005884"/>
                <a:gd name="connsiteY171" fmla="*/ 583678 h 997063"/>
                <a:gd name="connsiteX172" fmla="*/ 41954 w 1005884"/>
                <a:gd name="connsiteY172" fmla="*/ 579868 h 997063"/>
                <a:gd name="connsiteX173" fmla="*/ 36239 w 1005884"/>
                <a:gd name="connsiteY173" fmla="*/ 572248 h 997063"/>
                <a:gd name="connsiteX174" fmla="*/ 24809 w 1005884"/>
                <a:gd name="connsiteY174" fmla="*/ 562723 h 997063"/>
                <a:gd name="connsiteX175" fmla="*/ 20999 w 1005884"/>
                <a:gd name="connsiteY175" fmla="*/ 557008 h 997063"/>
                <a:gd name="connsiteX176" fmla="*/ 9569 w 1005884"/>
                <a:gd name="connsiteY176" fmla="*/ 549388 h 997063"/>
                <a:gd name="connsiteX177" fmla="*/ 5759 w 1005884"/>
                <a:gd name="connsiteY177" fmla="*/ 543673 h 997063"/>
                <a:gd name="connsiteX178" fmla="*/ 44 w 1005884"/>
                <a:gd name="connsiteY178" fmla="*/ 539863 h 997063"/>
                <a:gd name="connsiteX179" fmla="*/ 3854 w 1005884"/>
                <a:gd name="connsiteY179" fmla="*/ 513193 h 997063"/>
                <a:gd name="connsiteX180" fmla="*/ 11474 w 1005884"/>
                <a:gd name="connsiteY180" fmla="*/ 501763 h 997063"/>
                <a:gd name="connsiteX181" fmla="*/ 17189 w 1005884"/>
                <a:gd name="connsiteY181" fmla="*/ 494143 h 997063"/>
                <a:gd name="connsiteX182" fmla="*/ 28619 w 1005884"/>
                <a:gd name="connsiteY182" fmla="*/ 482713 h 997063"/>
                <a:gd name="connsiteX183" fmla="*/ 43859 w 1005884"/>
                <a:gd name="connsiteY183" fmla="*/ 465568 h 997063"/>
                <a:gd name="connsiteX184" fmla="*/ 49574 w 1005884"/>
                <a:gd name="connsiteY184" fmla="*/ 459853 h 997063"/>
                <a:gd name="connsiteX185" fmla="*/ 55289 w 1005884"/>
                <a:gd name="connsiteY185" fmla="*/ 454138 h 997063"/>
                <a:gd name="connsiteX186" fmla="*/ 61004 w 1005884"/>
                <a:gd name="connsiteY186" fmla="*/ 450328 h 997063"/>
                <a:gd name="connsiteX187" fmla="*/ 68624 w 1005884"/>
                <a:gd name="connsiteY187" fmla="*/ 446518 h 997063"/>
                <a:gd name="connsiteX188" fmla="*/ 74339 w 1005884"/>
                <a:gd name="connsiteY188" fmla="*/ 440803 h 997063"/>
                <a:gd name="connsiteX189" fmla="*/ 80054 w 1005884"/>
                <a:gd name="connsiteY189" fmla="*/ 438898 h 997063"/>
                <a:gd name="connsiteX190" fmla="*/ 91484 w 1005884"/>
                <a:gd name="connsiteY190" fmla="*/ 431278 h 997063"/>
                <a:gd name="connsiteX191" fmla="*/ 101009 w 1005884"/>
                <a:gd name="connsiteY191" fmla="*/ 423658 h 997063"/>
                <a:gd name="connsiteX192" fmla="*/ 106724 w 1005884"/>
                <a:gd name="connsiteY192" fmla="*/ 417943 h 997063"/>
                <a:gd name="connsiteX193" fmla="*/ 135299 w 1005884"/>
                <a:gd name="connsiteY193" fmla="*/ 414133 h 997063"/>
                <a:gd name="connsiteX0" fmla="*/ 135299 w 1005884"/>
                <a:gd name="connsiteY0" fmla="*/ 414133 h 997063"/>
                <a:gd name="connsiteX1" fmla="*/ 137204 w 1005884"/>
                <a:gd name="connsiteY1" fmla="*/ 402703 h 997063"/>
                <a:gd name="connsiteX2" fmla="*/ 141014 w 1005884"/>
                <a:gd name="connsiteY2" fmla="*/ 381748 h 997063"/>
                <a:gd name="connsiteX3" fmla="*/ 142919 w 1005884"/>
                <a:gd name="connsiteY3" fmla="*/ 360793 h 997063"/>
                <a:gd name="connsiteX4" fmla="*/ 146729 w 1005884"/>
                <a:gd name="connsiteY4" fmla="*/ 349363 h 997063"/>
                <a:gd name="connsiteX5" fmla="*/ 148634 w 1005884"/>
                <a:gd name="connsiteY5" fmla="*/ 334123 h 997063"/>
                <a:gd name="connsiteX6" fmla="*/ 150539 w 1005884"/>
                <a:gd name="connsiteY6" fmla="*/ 320788 h 997063"/>
                <a:gd name="connsiteX7" fmla="*/ 152444 w 1005884"/>
                <a:gd name="connsiteY7" fmla="*/ 288403 h 997063"/>
                <a:gd name="connsiteX8" fmla="*/ 154349 w 1005884"/>
                <a:gd name="connsiteY8" fmla="*/ 206488 h 997063"/>
                <a:gd name="connsiteX9" fmla="*/ 165779 w 1005884"/>
                <a:gd name="connsiteY9" fmla="*/ 196963 h 997063"/>
                <a:gd name="connsiteX10" fmla="*/ 171494 w 1005884"/>
                <a:gd name="connsiteY10" fmla="*/ 191248 h 997063"/>
                <a:gd name="connsiteX11" fmla="*/ 196259 w 1005884"/>
                <a:gd name="connsiteY11" fmla="*/ 181723 h 997063"/>
                <a:gd name="connsiteX12" fmla="*/ 201974 w 1005884"/>
                <a:gd name="connsiteY12" fmla="*/ 177913 h 997063"/>
                <a:gd name="connsiteX13" fmla="*/ 217214 w 1005884"/>
                <a:gd name="connsiteY13" fmla="*/ 174103 h 997063"/>
                <a:gd name="connsiteX14" fmla="*/ 228644 w 1005884"/>
                <a:gd name="connsiteY14" fmla="*/ 166483 h 997063"/>
                <a:gd name="connsiteX15" fmla="*/ 238169 w 1005884"/>
                <a:gd name="connsiteY15" fmla="*/ 156958 h 997063"/>
                <a:gd name="connsiteX16" fmla="*/ 247694 w 1005884"/>
                <a:gd name="connsiteY16" fmla="*/ 147433 h 997063"/>
                <a:gd name="connsiteX17" fmla="*/ 251504 w 1005884"/>
                <a:gd name="connsiteY17" fmla="*/ 141718 h 997063"/>
                <a:gd name="connsiteX18" fmla="*/ 268649 w 1005884"/>
                <a:gd name="connsiteY18" fmla="*/ 126478 h 997063"/>
                <a:gd name="connsiteX19" fmla="*/ 272459 w 1005884"/>
                <a:gd name="connsiteY19" fmla="*/ 120763 h 997063"/>
                <a:gd name="connsiteX20" fmla="*/ 278174 w 1005884"/>
                <a:gd name="connsiteY20" fmla="*/ 118858 h 997063"/>
                <a:gd name="connsiteX21" fmla="*/ 283889 w 1005884"/>
                <a:gd name="connsiteY21" fmla="*/ 115048 h 997063"/>
                <a:gd name="connsiteX22" fmla="*/ 293414 w 1005884"/>
                <a:gd name="connsiteY22" fmla="*/ 107428 h 997063"/>
                <a:gd name="connsiteX23" fmla="*/ 304844 w 1005884"/>
                <a:gd name="connsiteY23" fmla="*/ 99808 h 997063"/>
                <a:gd name="connsiteX24" fmla="*/ 314369 w 1005884"/>
                <a:gd name="connsiteY24" fmla="*/ 97903 h 997063"/>
                <a:gd name="connsiteX25" fmla="*/ 327704 w 1005884"/>
                <a:gd name="connsiteY25" fmla="*/ 94093 h 997063"/>
                <a:gd name="connsiteX26" fmla="*/ 381044 w 1005884"/>
                <a:gd name="connsiteY26" fmla="*/ 92188 h 997063"/>
                <a:gd name="connsiteX27" fmla="*/ 388664 w 1005884"/>
                <a:gd name="connsiteY27" fmla="*/ 80758 h 997063"/>
                <a:gd name="connsiteX28" fmla="*/ 392474 w 1005884"/>
                <a:gd name="connsiteY28" fmla="*/ 69328 h 997063"/>
                <a:gd name="connsiteX29" fmla="*/ 394379 w 1005884"/>
                <a:gd name="connsiteY29" fmla="*/ 63613 h 997063"/>
                <a:gd name="connsiteX30" fmla="*/ 401999 w 1005884"/>
                <a:gd name="connsiteY30" fmla="*/ 44563 h 997063"/>
                <a:gd name="connsiteX31" fmla="*/ 407714 w 1005884"/>
                <a:gd name="connsiteY31" fmla="*/ 40753 h 997063"/>
                <a:gd name="connsiteX32" fmla="*/ 426764 w 1005884"/>
                <a:gd name="connsiteY32" fmla="*/ 23608 h 997063"/>
                <a:gd name="connsiteX33" fmla="*/ 436289 w 1005884"/>
                <a:gd name="connsiteY33" fmla="*/ 15988 h 997063"/>
                <a:gd name="connsiteX34" fmla="*/ 442004 w 1005884"/>
                <a:gd name="connsiteY34" fmla="*/ 12178 h 997063"/>
                <a:gd name="connsiteX35" fmla="*/ 474389 w 1005884"/>
                <a:gd name="connsiteY35" fmla="*/ 2653 h 997063"/>
                <a:gd name="connsiteX36" fmla="*/ 588689 w 1005884"/>
                <a:gd name="connsiteY36" fmla="*/ 2653 h 997063"/>
                <a:gd name="connsiteX37" fmla="*/ 632504 w 1005884"/>
                <a:gd name="connsiteY37" fmla="*/ 33133 h 997063"/>
                <a:gd name="connsiteX38" fmla="*/ 664889 w 1005884"/>
                <a:gd name="connsiteY38" fmla="*/ 63613 h 997063"/>
                <a:gd name="connsiteX39" fmla="*/ 704894 w 1005884"/>
                <a:gd name="connsiteY39" fmla="*/ 97903 h 997063"/>
                <a:gd name="connsiteX40" fmla="*/ 750614 w 1005884"/>
                <a:gd name="connsiteY40" fmla="*/ 105523 h 997063"/>
                <a:gd name="connsiteX41" fmla="*/ 874439 w 1005884"/>
                <a:gd name="connsiteY41" fmla="*/ 107428 h 997063"/>
                <a:gd name="connsiteX42" fmla="*/ 908729 w 1005884"/>
                <a:gd name="connsiteY42" fmla="*/ 126478 h 997063"/>
                <a:gd name="connsiteX43" fmla="*/ 944924 w 1005884"/>
                <a:gd name="connsiteY43" fmla="*/ 170293 h 997063"/>
                <a:gd name="connsiteX44" fmla="*/ 962069 w 1005884"/>
                <a:gd name="connsiteY44" fmla="*/ 214108 h 997063"/>
                <a:gd name="connsiteX45" fmla="*/ 981119 w 1005884"/>
                <a:gd name="connsiteY45" fmla="*/ 256018 h 997063"/>
                <a:gd name="connsiteX46" fmla="*/ 986834 w 1005884"/>
                <a:gd name="connsiteY46" fmla="*/ 267448 h 997063"/>
                <a:gd name="connsiteX47" fmla="*/ 990644 w 1005884"/>
                <a:gd name="connsiteY47" fmla="*/ 273163 h 997063"/>
                <a:gd name="connsiteX48" fmla="*/ 992549 w 1005884"/>
                <a:gd name="connsiteY48" fmla="*/ 280783 h 997063"/>
                <a:gd name="connsiteX49" fmla="*/ 1002074 w 1005884"/>
                <a:gd name="connsiteY49" fmla="*/ 313168 h 997063"/>
                <a:gd name="connsiteX50" fmla="*/ 1005884 w 1005884"/>
                <a:gd name="connsiteY50" fmla="*/ 328408 h 997063"/>
                <a:gd name="connsiteX51" fmla="*/ 1002074 w 1005884"/>
                <a:gd name="connsiteY51" fmla="*/ 372223 h 997063"/>
                <a:gd name="connsiteX52" fmla="*/ 996359 w 1005884"/>
                <a:gd name="connsiteY52" fmla="*/ 385558 h 997063"/>
                <a:gd name="connsiteX53" fmla="*/ 994454 w 1005884"/>
                <a:gd name="connsiteY53" fmla="*/ 391273 h 997063"/>
                <a:gd name="connsiteX54" fmla="*/ 988739 w 1005884"/>
                <a:gd name="connsiteY54" fmla="*/ 395083 h 997063"/>
                <a:gd name="connsiteX55" fmla="*/ 984929 w 1005884"/>
                <a:gd name="connsiteY55" fmla="*/ 408418 h 997063"/>
                <a:gd name="connsiteX56" fmla="*/ 983024 w 1005884"/>
                <a:gd name="connsiteY56" fmla="*/ 436993 h 997063"/>
                <a:gd name="connsiteX57" fmla="*/ 981119 w 1005884"/>
                <a:gd name="connsiteY57" fmla="*/ 456043 h 997063"/>
                <a:gd name="connsiteX58" fmla="*/ 979214 w 1005884"/>
                <a:gd name="connsiteY58" fmla="*/ 497953 h 997063"/>
                <a:gd name="connsiteX59" fmla="*/ 977309 w 1005884"/>
                <a:gd name="connsiteY59" fmla="*/ 513193 h 997063"/>
                <a:gd name="connsiteX60" fmla="*/ 975404 w 1005884"/>
                <a:gd name="connsiteY60" fmla="*/ 536053 h 997063"/>
                <a:gd name="connsiteX61" fmla="*/ 977309 w 1005884"/>
                <a:gd name="connsiteY61" fmla="*/ 577963 h 997063"/>
                <a:gd name="connsiteX62" fmla="*/ 979214 w 1005884"/>
                <a:gd name="connsiteY62" fmla="*/ 587488 h 997063"/>
                <a:gd name="connsiteX63" fmla="*/ 977309 w 1005884"/>
                <a:gd name="connsiteY63" fmla="*/ 635113 h 997063"/>
                <a:gd name="connsiteX64" fmla="*/ 969689 w 1005884"/>
                <a:gd name="connsiteY64" fmla="*/ 646543 h 997063"/>
                <a:gd name="connsiteX65" fmla="*/ 965879 w 1005884"/>
                <a:gd name="connsiteY65" fmla="*/ 652258 h 997063"/>
                <a:gd name="connsiteX66" fmla="*/ 962069 w 1005884"/>
                <a:gd name="connsiteY66" fmla="*/ 657973 h 997063"/>
                <a:gd name="connsiteX67" fmla="*/ 950639 w 1005884"/>
                <a:gd name="connsiteY67" fmla="*/ 669403 h 997063"/>
                <a:gd name="connsiteX68" fmla="*/ 944924 w 1005884"/>
                <a:gd name="connsiteY68" fmla="*/ 675118 h 997063"/>
                <a:gd name="connsiteX69" fmla="*/ 933494 w 1005884"/>
                <a:gd name="connsiteY69" fmla="*/ 680833 h 997063"/>
                <a:gd name="connsiteX70" fmla="*/ 922064 w 1005884"/>
                <a:gd name="connsiteY70" fmla="*/ 688453 h 997063"/>
                <a:gd name="connsiteX71" fmla="*/ 916349 w 1005884"/>
                <a:gd name="connsiteY71" fmla="*/ 690358 h 997063"/>
                <a:gd name="connsiteX72" fmla="*/ 904919 w 1005884"/>
                <a:gd name="connsiteY72" fmla="*/ 697978 h 997063"/>
                <a:gd name="connsiteX73" fmla="*/ 895394 w 1005884"/>
                <a:gd name="connsiteY73" fmla="*/ 709408 h 997063"/>
                <a:gd name="connsiteX74" fmla="*/ 882059 w 1005884"/>
                <a:gd name="connsiteY74" fmla="*/ 726553 h 997063"/>
                <a:gd name="connsiteX75" fmla="*/ 876344 w 1005884"/>
                <a:gd name="connsiteY75" fmla="*/ 737983 h 997063"/>
                <a:gd name="connsiteX76" fmla="*/ 870629 w 1005884"/>
                <a:gd name="connsiteY76" fmla="*/ 743698 h 997063"/>
                <a:gd name="connsiteX77" fmla="*/ 864914 w 1005884"/>
                <a:gd name="connsiteY77" fmla="*/ 757033 h 997063"/>
                <a:gd name="connsiteX78" fmla="*/ 857294 w 1005884"/>
                <a:gd name="connsiteY78" fmla="*/ 770368 h 997063"/>
                <a:gd name="connsiteX79" fmla="*/ 853484 w 1005884"/>
                <a:gd name="connsiteY79" fmla="*/ 781798 h 997063"/>
                <a:gd name="connsiteX80" fmla="*/ 851579 w 1005884"/>
                <a:gd name="connsiteY80" fmla="*/ 787513 h 997063"/>
                <a:gd name="connsiteX81" fmla="*/ 849674 w 1005884"/>
                <a:gd name="connsiteY81" fmla="*/ 797038 h 997063"/>
                <a:gd name="connsiteX82" fmla="*/ 845864 w 1005884"/>
                <a:gd name="connsiteY82" fmla="*/ 804658 h 997063"/>
                <a:gd name="connsiteX83" fmla="*/ 843959 w 1005884"/>
                <a:gd name="connsiteY83" fmla="*/ 810373 h 997063"/>
                <a:gd name="connsiteX84" fmla="*/ 838244 w 1005884"/>
                <a:gd name="connsiteY84" fmla="*/ 829423 h 997063"/>
                <a:gd name="connsiteX85" fmla="*/ 832529 w 1005884"/>
                <a:gd name="connsiteY85" fmla="*/ 840853 h 997063"/>
                <a:gd name="connsiteX86" fmla="*/ 826814 w 1005884"/>
                <a:gd name="connsiteY86" fmla="*/ 859903 h 997063"/>
                <a:gd name="connsiteX87" fmla="*/ 819194 w 1005884"/>
                <a:gd name="connsiteY87" fmla="*/ 871333 h 997063"/>
                <a:gd name="connsiteX88" fmla="*/ 809669 w 1005884"/>
                <a:gd name="connsiteY88" fmla="*/ 886573 h 997063"/>
                <a:gd name="connsiteX89" fmla="*/ 807764 w 1005884"/>
                <a:gd name="connsiteY89" fmla="*/ 892288 h 997063"/>
                <a:gd name="connsiteX90" fmla="*/ 792524 w 1005884"/>
                <a:gd name="connsiteY90" fmla="*/ 909433 h 997063"/>
                <a:gd name="connsiteX91" fmla="*/ 781094 w 1005884"/>
                <a:gd name="connsiteY91" fmla="*/ 917053 h 997063"/>
                <a:gd name="connsiteX92" fmla="*/ 775379 w 1005884"/>
                <a:gd name="connsiteY92" fmla="*/ 920863 h 997063"/>
                <a:gd name="connsiteX93" fmla="*/ 763949 w 1005884"/>
                <a:gd name="connsiteY93" fmla="*/ 930388 h 997063"/>
                <a:gd name="connsiteX94" fmla="*/ 750614 w 1005884"/>
                <a:gd name="connsiteY94" fmla="*/ 936103 h 997063"/>
                <a:gd name="connsiteX95" fmla="*/ 727754 w 1005884"/>
                <a:gd name="connsiteY95" fmla="*/ 947533 h 997063"/>
                <a:gd name="connsiteX96" fmla="*/ 722039 w 1005884"/>
                <a:gd name="connsiteY96" fmla="*/ 949438 h 997063"/>
                <a:gd name="connsiteX97" fmla="*/ 693464 w 1005884"/>
                <a:gd name="connsiteY97" fmla="*/ 947533 h 997063"/>
                <a:gd name="connsiteX98" fmla="*/ 674414 w 1005884"/>
                <a:gd name="connsiteY98" fmla="*/ 941818 h 997063"/>
                <a:gd name="connsiteX99" fmla="*/ 664889 w 1005884"/>
                <a:gd name="connsiteY99" fmla="*/ 939913 h 997063"/>
                <a:gd name="connsiteX100" fmla="*/ 657269 w 1005884"/>
                <a:gd name="connsiteY100" fmla="*/ 936103 h 997063"/>
                <a:gd name="connsiteX101" fmla="*/ 651554 w 1005884"/>
                <a:gd name="connsiteY101" fmla="*/ 934198 h 997063"/>
                <a:gd name="connsiteX102" fmla="*/ 645839 w 1005884"/>
                <a:gd name="connsiteY102" fmla="*/ 930388 h 997063"/>
                <a:gd name="connsiteX103" fmla="*/ 638219 w 1005884"/>
                <a:gd name="connsiteY103" fmla="*/ 926578 h 997063"/>
                <a:gd name="connsiteX104" fmla="*/ 621074 w 1005884"/>
                <a:gd name="connsiteY104" fmla="*/ 917053 h 997063"/>
                <a:gd name="connsiteX105" fmla="*/ 615359 w 1005884"/>
                <a:gd name="connsiteY105" fmla="*/ 911338 h 997063"/>
                <a:gd name="connsiteX106" fmla="*/ 607739 w 1005884"/>
                <a:gd name="connsiteY106" fmla="*/ 909433 h 997063"/>
                <a:gd name="connsiteX107" fmla="*/ 602024 w 1005884"/>
                <a:gd name="connsiteY107" fmla="*/ 907528 h 997063"/>
                <a:gd name="connsiteX108" fmla="*/ 581069 w 1005884"/>
                <a:gd name="connsiteY108" fmla="*/ 896098 h 997063"/>
                <a:gd name="connsiteX109" fmla="*/ 571544 w 1005884"/>
                <a:gd name="connsiteY109" fmla="*/ 894193 h 997063"/>
                <a:gd name="connsiteX110" fmla="*/ 556304 w 1005884"/>
                <a:gd name="connsiteY110" fmla="*/ 890383 h 997063"/>
                <a:gd name="connsiteX111" fmla="*/ 512489 w 1005884"/>
                <a:gd name="connsiteY111" fmla="*/ 892288 h 997063"/>
                <a:gd name="connsiteX112" fmla="*/ 506774 w 1005884"/>
                <a:gd name="connsiteY112" fmla="*/ 894193 h 997063"/>
                <a:gd name="connsiteX113" fmla="*/ 495344 w 1005884"/>
                <a:gd name="connsiteY113" fmla="*/ 901813 h 997063"/>
                <a:gd name="connsiteX114" fmla="*/ 491534 w 1005884"/>
                <a:gd name="connsiteY114" fmla="*/ 907528 h 997063"/>
                <a:gd name="connsiteX115" fmla="*/ 485819 w 1005884"/>
                <a:gd name="connsiteY115" fmla="*/ 911338 h 997063"/>
                <a:gd name="connsiteX116" fmla="*/ 472484 w 1005884"/>
                <a:gd name="connsiteY116" fmla="*/ 926578 h 997063"/>
                <a:gd name="connsiteX117" fmla="*/ 468674 w 1005884"/>
                <a:gd name="connsiteY117" fmla="*/ 932293 h 997063"/>
                <a:gd name="connsiteX118" fmla="*/ 462959 w 1005884"/>
                <a:gd name="connsiteY118" fmla="*/ 936103 h 997063"/>
                <a:gd name="connsiteX119" fmla="*/ 451529 w 1005884"/>
                <a:gd name="connsiteY119" fmla="*/ 939913 h 997063"/>
                <a:gd name="connsiteX120" fmla="*/ 434384 w 1005884"/>
                <a:gd name="connsiteY120" fmla="*/ 943723 h 997063"/>
                <a:gd name="connsiteX121" fmla="*/ 428669 w 1005884"/>
                <a:gd name="connsiteY121" fmla="*/ 945628 h 997063"/>
                <a:gd name="connsiteX122" fmla="*/ 421049 w 1005884"/>
                <a:gd name="connsiteY122" fmla="*/ 947533 h 997063"/>
                <a:gd name="connsiteX123" fmla="*/ 407714 w 1005884"/>
                <a:gd name="connsiteY123" fmla="*/ 951343 h 997063"/>
                <a:gd name="connsiteX124" fmla="*/ 396284 w 1005884"/>
                <a:gd name="connsiteY124" fmla="*/ 953248 h 997063"/>
                <a:gd name="connsiteX125" fmla="*/ 382949 w 1005884"/>
                <a:gd name="connsiteY125" fmla="*/ 957058 h 997063"/>
                <a:gd name="connsiteX126" fmla="*/ 375329 w 1005884"/>
                <a:gd name="connsiteY126" fmla="*/ 958963 h 997063"/>
                <a:gd name="connsiteX127" fmla="*/ 367709 w 1005884"/>
                <a:gd name="connsiteY127" fmla="*/ 962773 h 997063"/>
                <a:gd name="connsiteX128" fmla="*/ 361994 w 1005884"/>
                <a:gd name="connsiteY128" fmla="*/ 964678 h 997063"/>
                <a:gd name="connsiteX129" fmla="*/ 348659 w 1005884"/>
                <a:gd name="connsiteY129" fmla="*/ 972298 h 997063"/>
                <a:gd name="connsiteX130" fmla="*/ 331514 w 1005884"/>
                <a:gd name="connsiteY130" fmla="*/ 983728 h 997063"/>
                <a:gd name="connsiteX131" fmla="*/ 325799 w 1005884"/>
                <a:gd name="connsiteY131" fmla="*/ 987538 h 997063"/>
                <a:gd name="connsiteX132" fmla="*/ 314369 w 1005884"/>
                <a:gd name="connsiteY132" fmla="*/ 991348 h 997063"/>
                <a:gd name="connsiteX133" fmla="*/ 302939 w 1005884"/>
                <a:gd name="connsiteY133" fmla="*/ 993253 h 997063"/>
                <a:gd name="connsiteX134" fmla="*/ 262934 w 1005884"/>
                <a:gd name="connsiteY134" fmla="*/ 997063 h 997063"/>
                <a:gd name="connsiteX135" fmla="*/ 232454 w 1005884"/>
                <a:gd name="connsiteY135" fmla="*/ 995158 h 997063"/>
                <a:gd name="connsiteX136" fmla="*/ 226739 w 1005884"/>
                <a:gd name="connsiteY136" fmla="*/ 993253 h 997063"/>
                <a:gd name="connsiteX137" fmla="*/ 221024 w 1005884"/>
                <a:gd name="connsiteY137" fmla="*/ 981823 h 997063"/>
                <a:gd name="connsiteX138" fmla="*/ 217214 w 1005884"/>
                <a:gd name="connsiteY138" fmla="*/ 976108 h 997063"/>
                <a:gd name="connsiteX139" fmla="*/ 213404 w 1005884"/>
                <a:gd name="connsiteY139" fmla="*/ 964678 h 997063"/>
                <a:gd name="connsiteX140" fmla="*/ 205784 w 1005884"/>
                <a:gd name="connsiteY140" fmla="*/ 947533 h 997063"/>
                <a:gd name="connsiteX141" fmla="*/ 200069 w 1005884"/>
                <a:gd name="connsiteY141" fmla="*/ 928483 h 997063"/>
                <a:gd name="connsiteX142" fmla="*/ 196259 w 1005884"/>
                <a:gd name="connsiteY142" fmla="*/ 922768 h 997063"/>
                <a:gd name="connsiteX143" fmla="*/ 184829 w 1005884"/>
                <a:gd name="connsiteY143" fmla="*/ 915148 h 997063"/>
                <a:gd name="connsiteX144" fmla="*/ 181019 w 1005884"/>
                <a:gd name="connsiteY144" fmla="*/ 909433 h 997063"/>
                <a:gd name="connsiteX145" fmla="*/ 175304 w 1005884"/>
                <a:gd name="connsiteY145" fmla="*/ 905623 h 997063"/>
                <a:gd name="connsiteX146" fmla="*/ 161969 w 1005884"/>
                <a:gd name="connsiteY146" fmla="*/ 899908 h 997063"/>
                <a:gd name="connsiteX147" fmla="*/ 150539 w 1005884"/>
                <a:gd name="connsiteY147" fmla="*/ 898003 h 997063"/>
                <a:gd name="connsiteX148" fmla="*/ 144824 w 1005884"/>
                <a:gd name="connsiteY148" fmla="*/ 896098 h 997063"/>
                <a:gd name="connsiteX149" fmla="*/ 137204 w 1005884"/>
                <a:gd name="connsiteY149" fmla="*/ 894193 h 997063"/>
                <a:gd name="connsiteX150" fmla="*/ 123869 w 1005884"/>
                <a:gd name="connsiteY150" fmla="*/ 888478 h 997063"/>
                <a:gd name="connsiteX151" fmla="*/ 118154 w 1005884"/>
                <a:gd name="connsiteY151" fmla="*/ 884668 h 997063"/>
                <a:gd name="connsiteX152" fmla="*/ 106724 w 1005884"/>
                <a:gd name="connsiteY152" fmla="*/ 878953 h 997063"/>
                <a:gd name="connsiteX153" fmla="*/ 101009 w 1005884"/>
                <a:gd name="connsiteY153" fmla="*/ 873238 h 997063"/>
                <a:gd name="connsiteX154" fmla="*/ 89579 w 1005884"/>
                <a:gd name="connsiteY154" fmla="*/ 865618 h 997063"/>
                <a:gd name="connsiteX155" fmla="*/ 87674 w 1005884"/>
                <a:gd name="connsiteY155" fmla="*/ 859903 h 997063"/>
                <a:gd name="connsiteX156" fmla="*/ 83864 w 1005884"/>
                <a:gd name="connsiteY156" fmla="*/ 854188 h 997063"/>
                <a:gd name="connsiteX157" fmla="*/ 81959 w 1005884"/>
                <a:gd name="connsiteY157" fmla="*/ 842758 h 997063"/>
                <a:gd name="connsiteX158" fmla="*/ 80054 w 1005884"/>
                <a:gd name="connsiteY158" fmla="*/ 837043 h 997063"/>
                <a:gd name="connsiteX159" fmla="*/ 78149 w 1005884"/>
                <a:gd name="connsiteY159" fmla="*/ 825613 h 997063"/>
                <a:gd name="connsiteX160" fmla="*/ 74339 w 1005884"/>
                <a:gd name="connsiteY160" fmla="*/ 781798 h 997063"/>
                <a:gd name="connsiteX161" fmla="*/ 72434 w 1005884"/>
                <a:gd name="connsiteY161" fmla="*/ 770368 h 997063"/>
                <a:gd name="connsiteX162" fmla="*/ 70529 w 1005884"/>
                <a:gd name="connsiteY162" fmla="*/ 749413 h 997063"/>
                <a:gd name="connsiteX163" fmla="*/ 68624 w 1005884"/>
                <a:gd name="connsiteY163" fmla="*/ 734173 h 997063"/>
                <a:gd name="connsiteX164" fmla="*/ 70529 w 1005884"/>
                <a:gd name="connsiteY164" fmla="*/ 694168 h 997063"/>
                <a:gd name="connsiteX165" fmla="*/ 72434 w 1005884"/>
                <a:gd name="connsiteY165" fmla="*/ 682738 h 997063"/>
                <a:gd name="connsiteX166" fmla="*/ 70529 w 1005884"/>
                <a:gd name="connsiteY166" fmla="*/ 623683 h 997063"/>
                <a:gd name="connsiteX167" fmla="*/ 66719 w 1005884"/>
                <a:gd name="connsiteY167" fmla="*/ 612253 h 997063"/>
                <a:gd name="connsiteX168" fmla="*/ 59099 w 1005884"/>
                <a:gd name="connsiteY168" fmla="*/ 602728 h 997063"/>
                <a:gd name="connsiteX169" fmla="*/ 51479 w 1005884"/>
                <a:gd name="connsiteY169" fmla="*/ 589393 h 997063"/>
                <a:gd name="connsiteX170" fmla="*/ 47669 w 1005884"/>
                <a:gd name="connsiteY170" fmla="*/ 583678 h 997063"/>
                <a:gd name="connsiteX171" fmla="*/ 41954 w 1005884"/>
                <a:gd name="connsiteY171" fmla="*/ 579868 h 997063"/>
                <a:gd name="connsiteX172" fmla="*/ 36239 w 1005884"/>
                <a:gd name="connsiteY172" fmla="*/ 572248 h 997063"/>
                <a:gd name="connsiteX173" fmla="*/ 24809 w 1005884"/>
                <a:gd name="connsiteY173" fmla="*/ 562723 h 997063"/>
                <a:gd name="connsiteX174" fmla="*/ 20999 w 1005884"/>
                <a:gd name="connsiteY174" fmla="*/ 557008 h 997063"/>
                <a:gd name="connsiteX175" fmla="*/ 9569 w 1005884"/>
                <a:gd name="connsiteY175" fmla="*/ 549388 h 997063"/>
                <a:gd name="connsiteX176" fmla="*/ 5759 w 1005884"/>
                <a:gd name="connsiteY176" fmla="*/ 543673 h 997063"/>
                <a:gd name="connsiteX177" fmla="*/ 44 w 1005884"/>
                <a:gd name="connsiteY177" fmla="*/ 539863 h 997063"/>
                <a:gd name="connsiteX178" fmla="*/ 3854 w 1005884"/>
                <a:gd name="connsiteY178" fmla="*/ 513193 h 997063"/>
                <a:gd name="connsiteX179" fmla="*/ 11474 w 1005884"/>
                <a:gd name="connsiteY179" fmla="*/ 501763 h 997063"/>
                <a:gd name="connsiteX180" fmla="*/ 17189 w 1005884"/>
                <a:gd name="connsiteY180" fmla="*/ 494143 h 997063"/>
                <a:gd name="connsiteX181" fmla="*/ 28619 w 1005884"/>
                <a:gd name="connsiteY181" fmla="*/ 482713 h 997063"/>
                <a:gd name="connsiteX182" fmla="*/ 43859 w 1005884"/>
                <a:gd name="connsiteY182" fmla="*/ 465568 h 997063"/>
                <a:gd name="connsiteX183" fmla="*/ 49574 w 1005884"/>
                <a:gd name="connsiteY183" fmla="*/ 459853 h 997063"/>
                <a:gd name="connsiteX184" fmla="*/ 55289 w 1005884"/>
                <a:gd name="connsiteY184" fmla="*/ 454138 h 997063"/>
                <a:gd name="connsiteX185" fmla="*/ 61004 w 1005884"/>
                <a:gd name="connsiteY185" fmla="*/ 450328 h 997063"/>
                <a:gd name="connsiteX186" fmla="*/ 68624 w 1005884"/>
                <a:gd name="connsiteY186" fmla="*/ 446518 h 997063"/>
                <a:gd name="connsiteX187" fmla="*/ 74339 w 1005884"/>
                <a:gd name="connsiteY187" fmla="*/ 440803 h 997063"/>
                <a:gd name="connsiteX188" fmla="*/ 80054 w 1005884"/>
                <a:gd name="connsiteY188" fmla="*/ 438898 h 997063"/>
                <a:gd name="connsiteX189" fmla="*/ 91484 w 1005884"/>
                <a:gd name="connsiteY189" fmla="*/ 431278 h 997063"/>
                <a:gd name="connsiteX190" fmla="*/ 101009 w 1005884"/>
                <a:gd name="connsiteY190" fmla="*/ 423658 h 997063"/>
                <a:gd name="connsiteX191" fmla="*/ 106724 w 1005884"/>
                <a:gd name="connsiteY191" fmla="*/ 417943 h 997063"/>
                <a:gd name="connsiteX192" fmla="*/ 135299 w 1005884"/>
                <a:gd name="connsiteY192" fmla="*/ 414133 h 997063"/>
                <a:gd name="connsiteX0" fmla="*/ 135299 w 1005884"/>
                <a:gd name="connsiteY0" fmla="*/ 414133 h 997063"/>
                <a:gd name="connsiteX1" fmla="*/ 137204 w 1005884"/>
                <a:gd name="connsiteY1" fmla="*/ 402703 h 997063"/>
                <a:gd name="connsiteX2" fmla="*/ 141014 w 1005884"/>
                <a:gd name="connsiteY2" fmla="*/ 381748 h 997063"/>
                <a:gd name="connsiteX3" fmla="*/ 142919 w 1005884"/>
                <a:gd name="connsiteY3" fmla="*/ 360793 h 997063"/>
                <a:gd name="connsiteX4" fmla="*/ 146729 w 1005884"/>
                <a:gd name="connsiteY4" fmla="*/ 349363 h 997063"/>
                <a:gd name="connsiteX5" fmla="*/ 148634 w 1005884"/>
                <a:gd name="connsiteY5" fmla="*/ 334123 h 997063"/>
                <a:gd name="connsiteX6" fmla="*/ 150539 w 1005884"/>
                <a:gd name="connsiteY6" fmla="*/ 320788 h 997063"/>
                <a:gd name="connsiteX7" fmla="*/ 152444 w 1005884"/>
                <a:gd name="connsiteY7" fmla="*/ 288403 h 997063"/>
                <a:gd name="connsiteX8" fmla="*/ 154349 w 1005884"/>
                <a:gd name="connsiteY8" fmla="*/ 206488 h 997063"/>
                <a:gd name="connsiteX9" fmla="*/ 165779 w 1005884"/>
                <a:gd name="connsiteY9" fmla="*/ 196963 h 997063"/>
                <a:gd name="connsiteX10" fmla="*/ 171494 w 1005884"/>
                <a:gd name="connsiteY10" fmla="*/ 191248 h 997063"/>
                <a:gd name="connsiteX11" fmla="*/ 196259 w 1005884"/>
                <a:gd name="connsiteY11" fmla="*/ 181723 h 997063"/>
                <a:gd name="connsiteX12" fmla="*/ 201974 w 1005884"/>
                <a:gd name="connsiteY12" fmla="*/ 177913 h 997063"/>
                <a:gd name="connsiteX13" fmla="*/ 217214 w 1005884"/>
                <a:gd name="connsiteY13" fmla="*/ 174103 h 997063"/>
                <a:gd name="connsiteX14" fmla="*/ 228644 w 1005884"/>
                <a:gd name="connsiteY14" fmla="*/ 166483 h 997063"/>
                <a:gd name="connsiteX15" fmla="*/ 238169 w 1005884"/>
                <a:gd name="connsiteY15" fmla="*/ 156958 h 997063"/>
                <a:gd name="connsiteX16" fmla="*/ 247694 w 1005884"/>
                <a:gd name="connsiteY16" fmla="*/ 147433 h 997063"/>
                <a:gd name="connsiteX17" fmla="*/ 251504 w 1005884"/>
                <a:gd name="connsiteY17" fmla="*/ 141718 h 997063"/>
                <a:gd name="connsiteX18" fmla="*/ 268649 w 1005884"/>
                <a:gd name="connsiteY18" fmla="*/ 126478 h 997063"/>
                <a:gd name="connsiteX19" fmla="*/ 272459 w 1005884"/>
                <a:gd name="connsiteY19" fmla="*/ 120763 h 997063"/>
                <a:gd name="connsiteX20" fmla="*/ 278174 w 1005884"/>
                <a:gd name="connsiteY20" fmla="*/ 118858 h 997063"/>
                <a:gd name="connsiteX21" fmla="*/ 283889 w 1005884"/>
                <a:gd name="connsiteY21" fmla="*/ 115048 h 997063"/>
                <a:gd name="connsiteX22" fmla="*/ 293414 w 1005884"/>
                <a:gd name="connsiteY22" fmla="*/ 107428 h 997063"/>
                <a:gd name="connsiteX23" fmla="*/ 304844 w 1005884"/>
                <a:gd name="connsiteY23" fmla="*/ 99808 h 997063"/>
                <a:gd name="connsiteX24" fmla="*/ 314369 w 1005884"/>
                <a:gd name="connsiteY24" fmla="*/ 97903 h 997063"/>
                <a:gd name="connsiteX25" fmla="*/ 327704 w 1005884"/>
                <a:gd name="connsiteY25" fmla="*/ 94093 h 997063"/>
                <a:gd name="connsiteX26" fmla="*/ 381044 w 1005884"/>
                <a:gd name="connsiteY26" fmla="*/ 92188 h 997063"/>
                <a:gd name="connsiteX27" fmla="*/ 388664 w 1005884"/>
                <a:gd name="connsiteY27" fmla="*/ 80758 h 997063"/>
                <a:gd name="connsiteX28" fmla="*/ 392474 w 1005884"/>
                <a:gd name="connsiteY28" fmla="*/ 69328 h 997063"/>
                <a:gd name="connsiteX29" fmla="*/ 394379 w 1005884"/>
                <a:gd name="connsiteY29" fmla="*/ 63613 h 997063"/>
                <a:gd name="connsiteX30" fmla="*/ 401999 w 1005884"/>
                <a:gd name="connsiteY30" fmla="*/ 44563 h 997063"/>
                <a:gd name="connsiteX31" fmla="*/ 407714 w 1005884"/>
                <a:gd name="connsiteY31" fmla="*/ 40753 h 997063"/>
                <a:gd name="connsiteX32" fmla="*/ 426764 w 1005884"/>
                <a:gd name="connsiteY32" fmla="*/ 23608 h 997063"/>
                <a:gd name="connsiteX33" fmla="*/ 436289 w 1005884"/>
                <a:gd name="connsiteY33" fmla="*/ 15988 h 997063"/>
                <a:gd name="connsiteX34" fmla="*/ 442004 w 1005884"/>
                <a:gd name="connsiteY34" fmla="*/ 12178 h 997063"/>
                <a:gd name="connsiteX35" fmla="*/ 474389 w 1005884"/>
                <a:gd name="connsiteY35" fmla="*/ 2653 h 997063"/>
                <a:gd name="connsiteX36" fmla="*/ 588689 w 1005884"/>
                <a:gd name="connsiteY36" fmla="*/ 2653 h 997063"/>
                <a:gd name="connsiteX37" fmla="*/ 632504 w 1005884"/>
                <a:gd name="connsiteY37" fmla="*/ 33133 h 997063"/>
                <a:gd name="connsiteX38" fmla="*/ 664889 w 1005884"/>
                <a:gd name="connsiteY38" fmla="*/ 63613 h 997063"/>
                <a:gd name="connsiteX39" fmla="*/ 704894 w 1005884"/>
                <a:gd name="connsiteY39" fmla="*/ 97903 h 997063"/>
                <a:gd name="connsiteX40" fmla="*/ 750614 w 1005884"/>
                <a:gd name="connsiteY40" fmla="*/ 105523 h 997063"/>
                <a:gd name="connsiteX41" fmla="*/ 874439 w 1005884"/>
                <a:gd name="connsiteY41" fmla="*/ 107428 h 997063"/>
                <a:gd name="connsiteX42" fmla="*/ 908729 w 1005884"/>
                <a:gd name="connsiteY42" fmla="*/ 126478 h 997063"/>
                <a:gd name="connsiteX43" fmla="*/ 944924 w 1005884"/>
                <a:gd name="connsiteY43" fmla="*/ 170293 h 997063"/>
                <a:gd name="connsiteX44" fmla="*/ 962069 w 1005884"/>
                <a:gd name="connsiteY44" fmla="*/ 214108 h 997063"/>
                <a:gd name="connsiteX45" fmla="*/ 981119 w 1005884"/>
                <a:gd name="connsiteY45" fmla="*/ 256018 h 997063"/>
                <a:gd name="connsiteX46" fmla="*/ 986834 w 1005884"/>
                <a:gd name="connsiteY46" fmla="*/ 267448 h 997063"/>
                <a:gd name="connsiteX47" fmla="*/ 990644 w 1005884"/>
                <a:gd name="connsiteY47" fmla="*/ 273163 h 997063"/>
                <a:gd name="connsiteX48" fmla="*/ 1002074 w 1005884"/>
                <a:gd name="connsiteY48" fmla="*/ 313168 h 997063"/>
                <a:gd name="connsiteX49" fmla="*/ 1005884 w 1005884"/>
                <a:gd name="connsiteY49" fmla="*/ 328408 h 997063"/>
                <a:gd name="connsiteX50" fmla="*/ 1002074 w 1005884"/>
                <a:gd name="connsiteY50" fmla="*/ 372223 h 997063"/>
                <a:gd name="connsiteX51" fmla="*/ 996359 w 1005884"/>
                <a:gd name="connsiteY51" fmla="*/ 385558 h 997063"/>
                <a:gd name="connsiteX52" fmla="*/ 994454 w 1005884"/>
                <a:gd name="connsiteY52" fmla="*/ 391273 h 997063"/>
                <a:gd name="connsiteX53" fmla="*/ 988739 w 1005884"/>
                <a:gd name="connsiteY53" fmla="*/ 395083 h 997063"/>
                <a:gd name="connsiteX54" fmla="*/ 984929 w 1005884"/>
                <a:gd name="connsiteY54" fmla="*/ 408418 h 997063"/>
                <a:gd name="connsiteX55" fmla="*/ 983024 w 1005884"/>
                <a:gd name="connsiteY55" fmla="*/ 436993 h 997063"/>
                <a:gd name="connsiteX56" fmla="*/ 981119 w 1005884"/>
                <a:gd name="connsiteY56" fmla="*/ 456043 h 997063"/>
                <a:gd name="connsiteX57" fmla="*/ 979214 w 1005884"/>
                <a:gd name="connsiteY57" fmla="*/ 497953 h 997063"/>
                <a:gd name="connsiteX58" fmla="*/ 977309 w 1005884"/>
                <a:gd name="connsiteY58" fmla="*/ 513193 h 997063"/>
                <a:gd name="connsiteX59" fmla="*/ 975404 w 1005884"/>
                <a:gd name="connsiteY59" fmla="*/ 536053 h 997063"/>
                <a:gd name="connsiteX60" fmla="*/ 977309 w 1005884"/>
                <a:gd name="connsiteY60" fmla="*/ 577963 h 997063"/>
                <a:gd name="connsiteX61" fmla="*/ 979214 w 1005884"/>
                <a:gd name="connsiteY61" fmla="*/ 587488 h 997063"/>
                <a:gd name="connsiteX62" fmla="*/ 977309 w 1005884"/>
                <a:gd name="connsiteY62" fmla="*/ 635113 h 997063"/>
                <a:gd name="connsiteX63" fmla="*/ 969689 w 1005884"/>
                <a:gd name="connsiteY63" fmla="*/ 646543 h 997063"/>
                <a:gd name="connsiteX64" fmla="*/ 965879 w 1005884"/>
                <a:gd name="connsiteY64" fmla="*/ 652258 h 997063"/>
                <a:gd name="connsiteX65" fmla="*/ 962069 w 1005884"/>
                <a:gd name="connsiteY65" fmla="*/ 657973 h 997063"/>
                <a:gd name="connsiteX66" fmla="*/ 950639 w 1005884"/>
                <a:gd name="connsiteY66" fmla="*/ 669403 h 997063"/>
                <a:gd name="connsiteX67" fmla="*/ 944924 w 1005884"/>
                <a:gd name="connsiteY67" fmla="*/ 675118 h 997063"/>
                <a:gd name="connsiteX68" fmla="*/ 933494 w 1005884"/>
                <a:gd name="connsiteY68" fmla="*/ 680833 h 997063"/>
                <a:gd name="connsiteX69" fmla="*/ 922064 w 1005884"/>
                <a:gd name="connsiteY69" fmla="*/ 688453 h 997063"/>
                <a:gd name="connsiteX70" fmla="*/ 916349 w 1005884"/>
                <a:gd name="connsiteY70" fmla="*/ 690358 h 997063"/>
                <a:gd name="connsiteX71" fmla="*/ 904919 w 1005884"/>
                <a:gd name="connsiteY71" fmla="*/ 697978 h 997063"/>
                <a:gd name="connsiteX72" fmla="*/ 895394 w 1005884"/>
                <a:gd name="connsiteY72" fmla="*/ 709408 h 997063"/>
                <a:gd name="connsiteX73" fmla="*/ 882059 w 1005884"/>
                <a:gd name="connsiteY73" fmla="*/ 726553 h 997063"/>
                <a:gd name="connsiteX74" fmla="*/ 876344 w 1005884"/>
                <a:gd name="connsiteY74" fmla="*/ 737983 h 997063"/>
                <a:gd name="connsiteX75" fmla="*/ 870629 w 1005884"/>
                <a:gd name="connsiteY75" fmla="*/ 743698 h 997063"/>
                <a:gd name="connsiteX76" fmla="*/ 864914 w 1005884"/>
                <a:gd name="connsiteY76" fmla="*/ 757033 h 997063"/>
                <a:gd name="connsiteX77" fmla="*/ 857294 w 1005884"/>
                <a:gd name="connsiteY77" fmla="*/ 770368 h 997063"/>
                <a:gd name="connsiteX78" fmla="*/ 853484 w 1005884"/>
                <a:gd name="connsiteY78" fmla="*/ 781798 h 997063"/>
                <a:gd name="connsiteX79" fmla="*/ 851579 w 1005884"/>
                <a:gd name="connsiteY79" fmla="*/ 787513 h 997063"/>
                <a:gd name="connsiteX80" fmla="*/ 849674 w 1005884"/>
                <a:gd name="connsiteY80" fmla="*/ 797038 h 997063"/>
                <a:gd name="connsiteX81" fmla="*/ 845864 w 1005884"/>
                <a:gd name="connsiteY81" fmla="*/ 804658 h 997063"/>
                <a:gd name="connsiteX82" fmla="*/ 843959 w 1005884"/>
                <a:gd name="connsiteY82" fmla="*/ 810373 h 997063"/>
                <a:gd name="connsiteX83" fmla="*/ 838244 w 1005884"/>
                <a:gd name="connsiteY83" fmla="*/ 829423 h 997063"/>
                <a:gd name="connsiteX84" fmla="*/ 832529 w 1005884"/>
                <a:gd name="connsiteY84" fmla="*/ 840853 h 997063"/>
                <a:gd name="connsiteX85" fmla="*/ 826814 w 1005884"/>
                <a:gd name="connsiteY85" fmla="*/ 859903 h 997063"/>
                <a:gd name="connsiteX86" fmla="*/ 819194 w 1005884"/>
                <a:gd name="connsiteY86" fmla="*/ 871333 h 997063"/>
                <a:gd name="connsiteX87" fmla="*/ 809669 w 1005884"/>
                <a:gd name="connsiteY87" fmla="*/ 886573 h 997063"/>
                <a:gd name="connsiteX88" fmla="*/ 807764 w 1005884"/>
                <a:gd name="connsiteY88" fmla="*/ 892288 h 997063"/>
                <a:gd name="connsiteX89" fmla="*/ 792524 w 1005884"/>
                <a:gd name="connsiteY89" fmla="*/ 909433 h 997063"/>
                <a:gd name="connsiteX90" fmla="*/ 781094 w 1005884"/>
                <a:gd name="connsiteY90" fmla="*/ 917053 h 997063"/>
                <a:gd name="connsiteX91" fmla="*/ 775379 w 1005884"/>
                <a:gd name="connsiteY91" fmla="*/ 920863 h 997063"/>
                <a:gd name="connsiteX92" fmla="*/ 763949 w 1005884"/>
                <a:gd name="connsiteY92" fmla="*/ 930388 h 997063"/>
                <a:gd name="connsiteX93" fmla="*/ 750614 w 1005884"/>
                <a:gd name="connsiteY93" fmla="*/ 936103 h 997063"/>
                <a:gd name="connsiteX94" fmla="*/ 727754 w 1005884"/>
                <a:gd name="connsiteY94" fmla="*/ 947533 h 997063"/>
                <a:gd name="connsiteX95" fmla="*/ 722039 w 1005884"/>
                <a:gd name="connsiteY95" fmla="*/ 949438 h 997063"/>
                <a:gd name="connsiteX96" fmla="*/ 693464 w 1005884"/>
                <a:gd name="connsiteY96" fmla="*/ 947533 h 997063"/>
                <a:gd name="connsiteX97" fmla="*/ 674414 w 1005884"/>
                <a:gd name="connsiteY97" fmla="*/ 941818 h 997063"/>
                <a:gd name="connsiteX98" fmla="*/ 664889 w 1005884"/>
                <a:gd name="connsiteY98" fmla="*/ 939913 h 997063"/>
                <a:gd name="connsiteX99" fmla="*/ 657269 w 1005884"/>
                <a:gd name="connsiteY99" fmla="*/ 936103 h 997063"/>
                <a:gd name="connsiteX100" fmla="*/ 651554 w 1005884"/>
                <a:gd name="connsiteY100" fmla="*/ 934198 h 997063"/>
                <a:gd name="connsiteX101" fmla="*/ 645839 w 1005884"/>
                <a:gd name="connsiteY101" fmla="*/ 930388 h 997063"/>
                <a:gd name="connsiteX102" fmla="*/ 638219 w 1005884"/>
                <a:gd name="connsiteY102" fmla="*/ 926578 h 997063"/>
                <a:gd name="connsiteX103" fmla="*/ 621074 w 1005884"/>
                <a:gd name="connsiteY103" fmla="*/ 917053 h 997063"/>
                <a:gd name="connsiteX104" fmla="*/ 615359 w 1005884"/>
                <a:gd name="connsiteY104" fmla="*/ 911338 h 997063"/>
                <a:gd name="connsiteX105" fmla="*/ 607739 w 1005884"/>
                <a:gd name="connsiteY105" fmla="*/ 909433 h 997063"/>
                <a:gd name="connsiteX106" fmla="*/ 602024 w 1005884"/>
                <a:gd name="connsiteY106" fmla="*/ 907528 h 997063"/>
                <a:gd name="connsiteX107" fmla="*/ 581069 w 1005884"/>
                <a:gd name="connsiteY107" fmla="*/ 896098 h 997063"/>
                <a:gd name="connsiteX108" fmla="*/ 571544 w 1005884"/>
                <a:gd name="connsiteY108" fmla="*/ 894193 h 997063"/>
                <a:gd name="connsiteX109" fmla="*/ 556304 w 1005884"/>
                <a:gd name="connsiteY109" fmla="*/ 890383 h 997063"/>
                <a:gd name="connsiteX110" fmla="*/ 512489 w 1005884"/>
                <a:gd name="connsiteY110" fmla="*/ 892288 h 997063"/>
                <a:gd name="connsiteX111" fmla="*/ 506774 w 1005884"/>
                <a:gd name="connsiteY111" fmla="*/ 894193 h 997063"/>
                <a:gd name="connsiteX112" fmla="*/ 495344 w 1005884"/>
                <a:gd name="connsiteY112" fmla="*/ 901813 h 997063"/>
                <a:gd name="connsiteX113" fmla="*/ 491534 w 1005884"/>
                <a:gd name="connsiteY113" fmla="*/ 907528 h 997063"/>
                <a:gd name="connsiteX114" fmla="*/ 485819 w 1005884"/>
                <a:gd name="connsiteY114" fmla="*/ 911338 h 997063"/>
                <a:gd name="connsiteX115" fmla="*/ 472484 w 1005884"/>
                <a:gd name="connsiteY115" fmla="*/ 926578 h 997063"/>
                <a:gd name="connsiteX116" fmla="*/ 468674 w 1005884"/>
                <a:gd name="connsiteY116" fmla="*/ 932293 h 997063"/>
                <a:gd name="connsiteX117" fmla="*/ 462959 w 1005884"/>
                <a:gd name="connsiteY117" fmla="*/ 936103 h 997063"/>
                <a:gd name="connsiteX118" fmla="*/ 451529 w 1005884"/>
                <a:gd name="connsiteY118" fmla="*/ 939913 h 997063"/>
                <a:gd name="connsiteX119" fmla="*/ 434384 w 1005884"/>
                <a:gd name="connsiteY119" fmla="*/ 943723 h 997063"/>
                <a:gd name="connsiteX120" fmla="*/ 428669 w 1005884"/>
                <a:gd name="connsiteY120" fmla="*/ 945628 h 997063"/>
                <a:gd name="connsiteX121" fmla="*/ 421049 w 1005884"/>
                <a:gd name="connsiteY121" fmla="*/ 947533 h 997063"/>
                <a:gd name="connsiteX122" fmla="*/ 407714 w 1005884"/>
                <a:gd name="connsiteY122" fmla="*/ 951343 h 997063"/>
                <a:gd name="connsiteX123" fmla="*/ 396284 w 1005884"/>
                <a:gd name="connsiteY123" fmla="*/ 953248 h 997063"/>
                <a:gd name="connsiteX124" fmla="*/ 382949 w 1005884"/>
                <a:gd name="connsiteY124" fmla="*/ 957058 h 997063"/>
                <a:gd name="connsiteX125" fmla="*/ 375329 w 1005884"/>
                <a:gd name="connsiteY125" fmla="*/ 958963 h 997063"/>
                <a:gd name="connsiteX126" fmla="*/ 367709 w 1005884"/>
                <a:gd name="connsiteY126" fmla="*/ 962773 h 997063"/>
                <a:gd name="connsiteX127" fmla="*/ 361994 w 1005884"/>
                <a:gd name="connsiteY127" fmla="*/ 964678 h 997063"/>
                <a:gd name="connsiteX128" fmla="*/ 348659 w 1005884"/>
                <a:gd name="connsiteY128" fmla="*/ 972298 h 997063"/>
                <a:gd name="connsiteX129" fmla="*/ 331514 w 1005884"/>
                <a:gd name="connsiteY129" fmla="*/ 983728 h 997063"/>
                <a:gd name="connsiteX130" fmla="*/ 325799 w 1005884"/>
                <a:gd name="connsiteY130" fmla="*/ 987538 h 997063"/>
                <a:gd name="connsiteX131" fmla="*/ 314369 w 1005884"/>
                <a:gd name="connsiteY131" fmla="*/ 991348 h 997063"/>
                <a:gd name="connsiteX132" fmla="*/ 302939 w 1005884"/>
                <a:gd name="connsiteY132" fmla="*/ 993253 h 997063"/>
                <a:gd name="connsiteX133" fmla="*/ 262934 w 1005884"/>
                <a:gd name="connsiteY133" fmla="*/ 997063 h 997063"/>
                <a:gd name="connsiteX134" fmla="*/ 232454 w 1005884"/>
                <a:gd name="connsiteY134" fmla="*/ 995158 h 997063"/>
                <a:gd name="connsiteX135" fmla="*/ 226739 w 1005884"/>
                <a:gd name="connsiteY135" fmla="*/ 993253 h 997063"/>
                <a:gd name="connsiteX136" fmla="*/ 221024 w 1005884"/>
                <a:gd name="connsiteY136" fmla="*/ 981823 h 997063"/>
                <a:gd name="connsiteX137" fmla="*/ 217214 w 1005884"/>
                <a:gd name="connsiteY137" fmla="*/ 976108 h 997063"/>
                <a:gd name="connsiteX138" fmla="*/ 213404 w 1005884"/>
                <a:gd name="connsiteY138" fmla="*/ 964678 h 997063"/>
                <a:gd name="connsiteX139" fmla="*/ 205784 w 1005884"/>
                <a:gd name="connsiteY139" fmla="*/ 947533 h 997063"/>
                <a:gd name="connsiteX140" fmla="*/ 200069 w 1005884"/>
                <a:gd name="connsiteY140" fmla="*/ 928483 h 997063"/>
                <a:gd name="connsiteX141" fmla="*/ 196259 w 1005884"/>
                <a:gd name="connsiteY141" fmla="*/ 922768 h 997063"/>
                <a:gd name="connsiteX142" fmla="*/ 184829 w 1005884"/>
                <a:gd name="connsiteY142" fmla="*/ 915148 h 997063"/>
                <a:gd name="connsiteX143" fmla="*/ 181019 w 1005884"/>
                <a:gd name="connsiteY143" fmla="*/ 909433 h 997063"/>
                <a:gd name="connsiteX144" fmla="*/ 175304 w 1005884"/>
                <a:gd name="connsiteY144" fmla="*/ 905623 h 997063"/>
                <a:gd name="connsiteX145" fmla="*/ 161969 w 1005884"/>
                <a:gd name="connsiteY145" fmla="*/ 899908 h 997063"/>
                <a:gd name="connsiteX146" fmla="*/ 150539 w 1005884"/>
                <a:gd name="connsiteY146" fmla="*/ 898003 h 997063"/>
                <a:gd name="connsiteX147" fmla="*/ 144824 w 1005884"/>
                <a:gd name="connsiteY147" fmla="*/ 896098 h 997063"/>
                <a:gd name="connsiteX148" fmla="*/ 137204 w 1005884"/>
                <a:gd name="connsiteY148" fmla="*/ 894193 h 997063"/>
                <a:gd name="connsiteX149" fmla="*/ 123869 w 1005884"/>
                <a:gd name="connsiteY149" fmla="*/ 888478 h 997063"/>
                <a:gd name="connsiteX150" fmla="*/ 118154 w 1005884"/>
                <a:gd name="connsiteY150" fmla="*/ 884668 h 997063"/>
                <a:gd name="connsiteX151" fmla="*/ 106724 w 1005884"/>
                <a:gd name="connsiteY151" fmla="*/ 878953 h 997063"/>
                <a:gd name="connsiteX152" fmla="*/ 101009 w 1005884"/>
                <a:gd name="connsiteY152" fmla="*/ 873238 h 997063"/>
                <a:gd name="connsiteX153" fmla="*/ 89579 w 1005884"/>
                <a:gd name="connsiteY153" fmla="*/ 865618 h 997063"/>
                <a:gd name="connsiteX154" fmla="*/ 87674 w 1005884"/>
                <a:gd name="connsiteY154" fmla="*/ 859903 h 997063"/>
                <a:gd name="connsiteX155" fmla="*/ 83864 w 1005884"/>
                <a:gd name="connsiteY155" fmla="*/ 854188 h 997063"/>
                <a:gd name="connsiteX156" fmla="*/ 81959 w 1005884"/>
                <a:gd name="connsiteY156" fmla="*/ 842758 h 997063"/>
                <a:gd name="connsiteX157" fmla="*/ 80054 w 1005884"/>
                <a:gd name="connsiteY157" fmla="*/ 837043 h 997063"/>
                <a:gd name="connsiteX158" fmla="*/ 78149 w 1005884"/>
                <a:gd name="connsiteY158" fmla="*/ 825613 h 997063"/>
                <a:gd name="connsiteX159" fmla="*/ 74339 w 1005884"/>
                <a:gd name="connsiteY159" fmla="*/ 781798 h 997063"/>
                <a:gd name="connsiteX160" fmla="*/ 72434 w 1005884"/>
                <a:gd name="connsiteY160" fmla="*/ 770368 h 997063"/>
                <a:gd name="connsiteX161" fmla="*/ 70529 w 1005884"/>
                <a:gd name="connsiteY161" fmla="*/ 749413 h 997063"/>
                <a:gd name="connsiteX162" fmla="*/ 68624 w 1005884"/>
                <a:gd name="connsiteY162" fmla="*/ 734173 h 997063"/>
                <a:gd name="connsiteX163" fmla="*/ 70529 w 1005884"/>
                <a:gd name="connsiteY163" fmla="*/ 694168 h 997063"/>
                <a:gd name="connsiteX164" fmla="*/ 72434 w 1005884"/>
                <a:gd name="connsiteY164" fmla="*/ 682738 h 997063"/>
                <a:gd name="connsiteX165" fmla="*/ 70529 w 1005884"/>
                <a:gd name="connsiteY165" fmla="*/ 623683 h 997063"/>
                <a:gd name="connsiteX166" fmla="*/ 66719 w 1005884"/>
                <a:gd name="connsiteY166" fmla="*/ 612253 h 997063"/>
                <a:gd name="connsiteX167" fmla="*/ 59099 w 1005884"/>
                <a:gd name="connsiteY167" fmla="*/ 602728 h 997063"/>
                <a:gd name="connsiteX168" fmla="*/ 51479 w 1005884"/>
                <a:gd name="connsiteY168" fmla="*/ 589393 h 997063"/>
                <a:gd name="connsiteX169" fmla="*/ 47669 w 1005884"/>
                <a:gd name="connsiteY169" fmla="*/ 583678 h 997063"/>
                <a:gd name="connsiteX170" fmla="*/ 41954 w 1005884"/>
                <a:gd name="connsiteY170" fmla="*/ 579868 h 997063"/>
                <a:gd name="connsiteX171" fmla="*/ 36239 w 1005884"/>
                <a:gd name="connsiteY171" fmla="*/ 572248 h 997063"/>
                <a:gd name="connsiteX172" fmla="*/ 24809 w 1005884"/>
                <a:gd name="connsiteY172" fmla="*/ 562723 h 997063"/>
                <a:gd name="connsiteX173" fmla="*/ 20999 w 1005884"/>
                <a:gd name="connsiteY173" fmla="*/ 557008 h 997063"/>
                <a:gd name="connsiteX174" fmla="*/ 9569 w 1005884"/>
                <a:gd name="connsiteY174" fmla="*/ 549388 h 997063"/>
                <a:gd name="connsiteX175" fmla="*/ 5759 w 1005884"/>
                <a:gd name="connsiteY175" fmla="*/ 543673 h 997063"/>
                <a:gd name="connsiteX176" fmla="*/ 44 w 1005884"/>
                <a:gd name="connsiteY176" fmla="*/ 539863 h 997063"/>
                <a:gd name="connsiteX177" fmla="*/ 3854 w 1005884"/>
                <a:gd name="connsiteY177" fmla="*/ 513193 h 997063"/>
                <a:gd name="connsiteX178" fmla="*/ 11474 w 1005884"/>
                <a:gd name="connsiteY178" fmla="*/ 501763 h 997063"/>
                <a:gd name="connsiteX179" fmla="*/ 17189 w 1005884"/>
                <a:gd name="connsiteY179" fmla="*/ 494143 h 997063"/>
                <a:gd name="connsiteX180" fmla="*/ 28619 w 1005884"/>
                <a:gd name="connsiteY180" fmla="*/ 482713 h 997063"/>
                <a:gd name="connsiteX181" fmla="*/ 43859 w 1005884"/>
                <a:gd name="connsiteY181" fmla="*/ 465568 h 997063"/>
                <a:gd name="connsiteX182" fmla="*/ 49574 w 1005884"/>
                <a:gd name="connsiteY182" fmla="*/ 459853 h 997063"/>
                <a:gd name="connsiteX183" fmla="*/ 55289 w 1005884"/>
                <a:gd name="connsiteY183" fmla="*/ 454138 h 997063"/>
                <a:gd name="connsiteX184" fmla="*/ 61004 w 1005884"/>
                <a:gd name="connsiteY184" fmla="*/ 450328 h 997063"/>
                <a:gd name="connsiteX185" fmla="*/ 68624 w 1005884"/>
                <a:gd name="connsiteY185" fmla="*/ 446518 h 997063"/>
                <a:gd name="connsiteX186" fmla="*/ 74339 w 1005884"/>
                <a:gd name="connsiteY186" fmla="*/ 440803 h 997063"/>
                <a:gd name="connsiteX187" fmla="*/ 80054 w 1005884"/>
                <a:gd name="connsiteY187" fmla="*/ 438898 h 997063"/>
                <a:gd name="connsiteX188" fmla="*/ 91484 w 1005884"/>
                <a:gd name="connsiteY188" fmla="*/ 431278 h 997063"/>
                <a:gd name="connsiteX189" fmla="*/ 101009 w 1005884"/>
                <a:gd name="connsiteY189" fmla="*/ 423658 h 997063"/>
                <a:gd name="connsiteX190" fmla="*/ 106724 w 1005884"/>
                <a:gd name="connsiteY190" fmla="*/ 417943 h 997063"/>
                <a:gd name="connsiteX191" fmla="*/ 135299 w 1005884"/>
                <a:gd name="connsiteY191" fmla="*/ 414133 h 997063"/>
                <a:gd name="connsiteX0" fmla="*/ 135299 w 1005884"/>
                <a:gd name="connsiteY0" fmla="*/ 414133 h 997063"/>
                <a:gd name="connsiteX1" fmla="*/ 137204 w 1005884"/>
                <a:gd name="connsiteY1" fmla="*/ 402703 h 997063"/>
                <a:gd name="connsiteX2" fmla="*/ 141014 w 1005884"/>
                <a:gd name="connsiteY2" fmla="*/ 381748 h 997063"/>
                <a:gd name="connsiteX3" fmla="*/ 142919 w 1005884"/>
                <a:gd name="connsiteY3" fmla="*/ 360793 h 997063"/>
                <a:gd name="connsiteX4" fmla="*/ 146729 w 1005884"/>
                <a:gd name="connsiteY4" fmla="*/ 349363 h 997063"/>
                <a:gd name="connsiteX5" fmla="*/ 148634 w 1005884"/>
                <a:gd name="connsiteY5" fmla="*/ 334123 h 997063"/>
                <a:gd name="connsiteX6" fmla="*/ 150539 w 1005884"/>
                <a:gd name="connsiteY6" fmla="*/ 320788 h 997063"/>
                <a:gd name="connsiteX7" fmla="*/ 152444 w 1005884"/>
                <a:gd name="connsiteY7" fmla="*/ 288403 h 997063"/>
                <a:gd name="connsiteX8" fmla="*/ 154349 w 1005884"/>
                <a:gd name="connsiteY8" fmla="*/ 206488 h 997063"/>
                <a:gd name="connsiteX9" fmla="*/ 165779 w 1005884"/>
                <a:gd name="connsiteY9" fmla="*/ 196963 h 997063"/>
                <a:gd name="connsiteX10" fmla="*/ 171494 w 1005884"/>
                <a:gd name="connsiteY10" fmla="*/ 191248 h 997063"/>
                <a:gd name="connsiteX11" fmla="*/ 196259 w 1005884"/>
                <a:gd name="connsiteY11" fmla="*/ 181723 h 997063"/>
                <a:gd name="connsiteX12" fmla="*/ 201974 w 1005884"/>
                <a:gd name="connsiteY12" fmla="*/ 177913 h 997063"/>
                <a:gd name="connsiteX13" fmla="*/ 217214 w 1005884"/>
                <a:gd name="connsiteY13" fmla="*/ 174103 h 997063"/>
                <a:gd name="connsiteX14" fmla="*/ 228644 w 1005884"/>
                <a:gd name="connsiteY14" fmla="*/ 166483 h 997063"/>
                <a:gd name="connsiteX15" fmla="*/ 238169 w 1005884"/>
                <a:gd name="connsiteY15" fmla="*/ 156958 h 997063"/>
                <a:gd name="connsiteX16" fmla="*/ 247694 w 1005884"/>
                <a:gd name="connsiteY16" fmla="*/ 147433 h 997063"/>
                <a:gd name="connsiteX17" fmla="*/ 251504 w 1005884"/>
                <a:gd name="connsiteY17" fmla="*/ 141718 h 997063"/>
                <a:gd name="connsiteX18" fmla="*/ 268649 w 1005884"/>
                <a:gd name="connsiteY18" fmla="*/ 126478 h 997063"/>
                <a:gd name="connsiteX19" fmla="*/ 272459 w 1005884"/>
                <a:gd name="connsiteY19" fmla="*/ 120763 h 997063"/>
                <a:gd name="connsiteX20" fmla="*/ 278174 w 1005884"/>
                <a:gd name="connsiteY20" fmla="*/ 118858 h 997063"/>
                <a:gd name="connsiteX21" fmla="*/ 283889 w 1005884"/>
                <a:gd name="connsiteY21" fmla="*/ 115048 h 997063"/>
                <a:gd name="connsiteX22" fmla="*/ 293414 w 1005884"/>
                <a:gd name="connsiteY22" fmla="*/ 107428 h 997063"/>
                <a:gd name="connsiteX23" fmla="*/ 304844 w 1005884"/>
                <a:gd name="connsiteY23" fmla="*/ 99808 h 997063"/>
                <a:gd name="connsiteX24" fmla="*/ 314369 w 1005884"/>
                <a:gd name="connsiteY24" fmla="*/ 97903 h 997063"/>
                <a:gd name="connsiteX25" fmla="*/ 327704 w 1005884"/>
                <a:gd name="connsiteY25" fmla="*/ 94093 h 997063"/>
                <a:gd name="connsiteX26" fmla="*/ 381044 w 1005884"/>
                <a:gd name="connsiteY26" fmla="*/ 92188 h 997063"/>
                <a:gd name="connsiteX27" fmla="*/ 388664 w 1005884"/>
                <a:gd name="connsiteY27" fmla="*/ 80758 h 997063"/>
                <a:gd name="connsiteX28" fmla="*/ 392474 w 1005884"/>
                <a:gd name="connsiteY28" fmla="*/ 69328 h 997063"/>
                <a:gd name="connsiteX29" fmla="*/ 394379 w 1005884"/>
                <a:gd name="connsiteY29" fmla="*/ 63613 h 997063"/>
                <a:gd name="connsiteX30" fmla="*/ 401999 w 1005884"/>
                <a:gd name="connsiteY30" fmla="*/ 44563 h 997063"/>
                <a:gd name="connsiteX31" fmla="*/ 407714 w 1005884"/>
                <a:gd name="connsiteY31" fmla="*/ 40753 h 997063"/>
                <a:gd name="connsiteX32" fmla="*/ 426764 w 1005884"/>
                <a:gd name="connsiteY32" fmla="*/ 23608 h 997063"/>
                <a:gd name="connsiteX33" fmla="*/ 436289 w 1005884"/>
                <a:gd name="connsiteY33" fmla="*/ 15988 h 997063"/>
                <a:gd name="connsiteX34" fmla="*/ 442004 w 1005884"/>
                <a:gd name="connsiteY34" fmla="*/ 12178 h 997063"/>
                <a:gd name="connsiteX35" fmla="*/ 474389 w 1005884"/>
                <a:gd name="connsiteY35" fmla="*/ 2653 h 997063"/>
                <a:gd name="connsiteX36" fmla="*/ 588689 w 1005884"/>
                <a:gd name="connsiteY36" fmla="*/ 2653 h 997063"/>
                <a:gd name="connsiteX37" fmla="*/ 632504 w 1005884"/>
                <a:gd name="connsiteY37" fmla="*/ 33133 h 997063"/>
                <a:gd name="connsiteX38" fmla="*/ 664889 w 1005884"/>
                <a:gd name="connsiteY38" fmla="*/ 63613 h 997063"/>
                <a:gd name="connsiteX39" fmla="*/ 704894 w 1005884"/>
                <a:gd name="connsiteY39" fmla="*/ 97903 h 997063"/>
                <a:gd name="connsiteX40" fmla="*/ 750614 w 1005884"/>
                <a:gd name="connsiteY40" fmla="*/ 105523 h 997063"/>
                <a:gd name="connsiteX41" fmla="*/ 874439 w 1005884"/>
                <a:gd name="connsiteY41" fmla="*/ 107428 h 997063"/>
                <a:gd name="connsiteX42" fmla="*/ 908729 w 1005884"/>
                <a:gd name="connsiteY42" fmla="*/ 126478 h 997063"/>
                <a:gd name="connsiteX43" fmla="*/ 944924 w 1005884"/>
                <a:gd name="connsiteY43" fmla="*/ 170293 h 997063"/>
                <a:gd name="connsiteX44" fmla="*/ 962069 w 1005884"/>
                <a:gd name="connsiteY44" fmla="*/ 214108 h 997063"/>
                <a:gd name="connsiteX45" fmla="*/ 981119 w 1005884"/>
                <a:gd name="connsiteY45" fmla="*/ 256018 h 997063"/>
                <a:gd name="connsiteX46" fmla="*/ 986834 w 1005884"/>
                <a:gd name="connsiteY46" fmla="*/ 267448 h 997063"/>
                <a:gd name="connsiteX47" fmla="*/ 1002074 w 1005884"/>
                <a:gd name="connsiteY47" fmla="*/ 313168 h 997063"/>
                <a:gd name="connsiteX48" fmla="*/ 1005884 w 1005884"/>
                <a:gd name="connsiteY48" fmla="*/ 328408 h 997063"/>
                <a:gd name="connsiteX49" fmla="*/ 1002074 w 1005884"/>
                <a:gd name="connsiteY49" fmla="*/ 372223 h 997063"/>
                <a:gd name="connsiteX50" fmla="*/ 996359 w 1005884"/>
                <a:gd name="connsiteY50" fmla="*/ 385558 h 997063"/>
                <a:gd name="connsiteX51" fmla="*/ 994454 w 1005884"/>
                <a:gd name="connsiteY51" fmla="*/ 391273 h 997063"/>
                <a:gd name="connsiteX52" fmla="*/ 988739 w 1005884"/>
                <a:gd name="connsiteY52" fmla="*/ 395083 h 997063"/>
                <a:gd name="connsiteX53" fmla="*/ 984929 w 1005884"/>
                <a:gd name="connsiteY53" fmla="*/ 408418 h 997063"/>
                <a:gd name="connsiteX54" fmla="*/ 983024 w 1005884"/>
                <a:gd name="connsiteY54" fmla="*/ 436993 h 997063"/>
                <a:gd name="connsiteX55" fmla="*/ 981119 w 1005884"/>
                <a:gd name="connsiteY55" fmla="*/ 456043 h 997063"/>
                <a:gd name="connsiteX56" fmla="*/ 979214 w 1005884"/>
                <a:gd name="connsiteY56" fmla="*/ 497953 h 997063"/>
                <a:gd name="connsiteX57" fmla="*/ 977309 w 1005884"/>
                <a:gd name="connsiteY57" fmla="*/ 513193 h 997063"/>
                <a:gd name="connsiteX58" fmla="*/ 975404 w 1005884"/>
                <a:gd name="connsiteY58" fmla="*/ 536053 h 997063"/>
                <a:gd name="connsiteX59" fmla="*/ 977309 w 1005884"/>
                <a:gd name="connsiteY59" fmla="*/ 577963 h 997063"/>
                <a:gd name="connsiteX60" fmla="*/ 979214 w 1005884"/>
                <a:gd name="connsiteY60" fmla="*/ 587488 h 997063"/>
                <a:gd name="connsiteX61" fmla="*/ 977309 w 1005884"/>
                <a:gd name="connsiteY61" fmla="*/ 635113 h 997063"/>
                <a:gd name="connsiteX62" fmla="*/ 969689 w 1005884"/>
                <a:gd name="connsiteY62" fmla="*/ 646543 h 997063"/>
                <a:gd name="connsiteX63" fmla="*/ 965879 w 1005884"/>
                <a:gd name="connsiteY63" fmla="*/ 652258 h 997063"/>
                <a:gd name="connsiteX64" fmla="*/ 962069 w 1005884"/>
                <a:gd name="connsiteY64" fmla="*/ 657973 h 997063"/>
                <a:gd name="connsiteX65" fmla="*/ 950639 w 1005884"/>
                <a:gd name="connsiteY65" fmla="*/ 669403 h 997063"/>
                <a:gd name="connsiteX66" fmla="*/ 944924 w 1005884"/>
                <a:gd name="connsiteY66" fmla="*/ 675118 h 997063"/>
                <a:gd name="connsiteX67" fmla="*/ 933494 w 1005884"/>
                <a:gd name="connsiteY67" fmla="*/ 680833 h 997063"/>
                <a:gd name="connsiteX68" fmla="*/ 922064 w 1005884"/>
                <a:gd name="connsiteY68" fmla="*/ 688453 h 997063"/>
                <a:gd name="connsiteX69" fmla="*/ 916349 w 1005884"/>
                <a:gd name="connsiteY69" fmla="*/ 690358 h 997063"/>
                <a:gd name="connsiteX70" fmla="*/ 904919 w 1005884"/>
                <a:gd name="connsiteY70" fmla="*/ 697978 h 997063"/>
                <a:gd name="connsiteX71" fmla="*/ 895394 w 1005884"/>
                <a:gd name="connsiteY71" fmla="*/ 709408 h 997063"/>
                <a:gd name="connsiteX72" fmla="*/ 882059 w 1005884"/>
                <a:gd name="connsiteY72" fmla="*/ 726553 h 997063"/>
                <a:gd name="connsiteX73" fmla="*/ 876344 w 1005884"/>
                <a:gd name="connsiteY73" fmla="*/ 737983 h 997063"/>
                <a:gd name="connsiteX74" fmla="*/ 870629 w 1005884"/>
                <a:gd name="connsiteY74" fmla="*/ 743698 h 997063"/>
                <a:gd name="connsiteX75" fmla="*/ 864914 w 1005884"/>
                <a:gd name="connsiteY75" fmla="*/ 757033 h 997063"/>
                <a:gd name="connsiteX76" fmla="*/ 857294 w 1005884"/>
                <a:gd name="connsiteY76" fmla="*/ 770368 h 997063"/>
                <a:gd name="connsiteX77" fmla="*/ 853484 w 1005884"/>
                <a:gd name="connsiteY77" fmla="*/ 781798 h 997063"/>
                <a:gd name="connsiteX78" fmla="*/ 851579 w 1005884"/>
                <a:gd name="connsiteY78" fmla="*/ 787513 h 997063"/>
                <a:gd name="connsiteX79" fmla="*/ 849674 w 1005884"/>
                <a:gd name="connsiteY79" fmla="*/ 797038 h 997063"/>
                <a:gd name="connsiteX80" fmla="*/ 845864 w 1005884"/>
                <a:gd name="connsiteY80" fmla="*/ 804658 h 997063"/>
                <a:gd name="connsiteX81" fmla="*/ 843959 w 1005884"/>
                <a:gd name="connsiteY81" fmla="*/ 810373 h 997063"/>
                <a:gd name="connsiteX82" fmla="*/ 838244 w 1005884"/>
                <a:gd name="connsiteY82" fmla="*/ 829423 h 997063"/>
                <a:gd name="connsiteX83" fmla="*/ 832529 w 1005884"/>
                <a:gd name="connsiteY83" fmla="*/ 840853 h 997063"/>
                <a:gd name="connsiteX84" fmla="*/ 826814 w 1005884"/>
                <a:gd name="connsiteY84" fmla="*/ 859903 h 997063"/>
                <a:gd name="connsiteX85" fmla="*/ 819194 w 1005884"/>
                <a:gd name="connsiteY85" fmla="*/ 871333 h 997063"/>
                <a:gd name="connsiteX86" fmla="*/ 809669 w 1005884"/>
                <a:gd name="connsiteY86" fmla="*/ 886573 h 997063"/>
                <a:gd name="connsiteX87" fmla="*/ 807764 w 1005884"/>
                <a:gd name="connsiteY87" fmla="*/ 892288 h 997063"/>
                <a:gd name="connsiteX88" fmla="*/ 792524 w 1005884"/>
                <a:gd name="connsiteY88" fmla="*/ 909433 h 997063"/>
                <a:gd name="connsiteX89" fmla="*/ 781094 w 1005884"/>
                <a:gd name="connsiteY89" fmla="*/ 917053 h 997063"/>
                <a:gd name="connsiteX90" fmla="*/ 775379 w 1005884"/>
                <a:gd name="connsiteY90" fmla="*/ 920863 h 997063"/>
                <a:gd name="connsiteX91" fmla="*/ 763949 w 1005884"/>
                <a:gd name="connsiteY91" fmla="*/ 930388 h 997063"/>
                <a:gd name="connsiteX92" fmla="*/ 750614 w 1005884"/>
                <a:gd name="connsiteY92" fmla="*/ 936103 h 997063"/>
                <a:gd name="connsiteX93" fmla="*/ 727754 w 1005884"/>
                <a:gd name="connsiteY93" fmla="*/ 947533 h 997063"/>
                <a:gd name="connsiteX94" fmla="*/ 722039 w 1005884"/>
                <a:gd name="connsiteY94" fmla="*/ 949438 h 997063"/>
                <a:gd name="connsiteX95" fmla="*/ 693464 w 1005884"/>
                <a:gd name="connsiteY95" fmla="*/ 947533 h 997063"/>
                <a:gd name="connsiteX96" fmla="*/ 674414 w 1005884"/>
                <a:gd name="connsiteY96" fmla="*/ 941818 h 997063"/>
                <a:gd name="connsiteX97" fmla="*/ 664889 w 1005884"/>
                <a:gd name="connsiteY97" fmla="*/ 939913 h 997063"/>
                <a:gd name="connsiteX98" fmla="*/ 657269 w 1005884"/>
                <a:gd name="connsiteY98" fmla="*/ 936103 h 997063"/>
                <a:gd name="connsiteX99" fmla="*/ 651554 w 1005884"/>
                <a:gd name="connsiteY99" fmla="*/ 934198 h 997063"/>
                <a:gd name="connsiteX100" fmla="*/ 645839 w 1005884"/>
                <a:gd name="connsiteY100" fmla="*/ 930388 h 997063"/>
                <a:gd name="connsiteX101" fmla="*/ 638219 w 1005884"/>
                <a:gd name="connsiteY101" fmla="*/ 926578 h 997063"/>
                <a:gd name="connsiteX102" fmla="*/ 621074 w 1005884"/>
                <a:gd name="connsiteY102" fmla="*/ 917053 h 997063"/>
                <a:gd name="connsiteX103" fmla="*/ 615359 w 1005884"/>
                <a:gd name="connsiteY103" fmla="*/ 911338 h 997063"/>
                <a:gd name="connsiteX104" fmla="*/ 607739 w 1005884"/>
                <a:gd name="connsiteY104" fmla="*/ 909433 h 997063"/>
                <a:gd name="connsiteX105" fmla="*/ 602024 w 1005884"/>
                <a:gd name="connsiteY105" fmla="*/ 907528 h 997063"/>
                <a:gd name="connsiteX106" fmla="*/ 581069 w 1005884"/>
                <a:gd name="connsiteY106" fmla="*/ 896098 h 997063"/>
                <a:gd name="connsiteX107" fmla="*/ 571544 w 1005884"/>
                <a:gd name="connsiteY107" fmla="*/ 894193 h 997063"/>
                <a:gd name="connsiteX108" fmla="*/ 556304 w 1005884"/>
                <a:gd name="connsiteY108" fmla="*/ 890383 h 997063"/>
                <a:gd name="connsiteX109" fmla="*/ 512489 w 1005884"/>
                <a:gd name="connsiteY109" fmla="*/ 892288 h 997063"/>
                <a:gd name="connsiteX110" fmla="*/ 506774 w 1005884"/>
                <a:gd name="connsiteY110" fmla="*/ 894193 h 997063"/>
                <a:gd name="connsiteX111" fmla="*/ 495344 w 1005884"/>
                <a:gd name="connsiteY111" fmla="*/ 901813 h 997063"/>
                <a:gd name="connsiteX112" fmla="*/ 491534 w 1005884"/>
                <a:gd name="connsiteY112" fmla="*/ 907528 h 997063"/>
                <a:gd name="connsiteX113" fmla="*/ 485819 w 1005884"/>
                <a:gd name="connsiteY113" fmla="*/ 911338 h 997063"/>
                <a:gd name="connsiteX114" fmla="*/ 472484 w 1005884"/>
                <a:gd name="connsiteY114" fmla="*/ 926578 h 997063"/>
                <a:gd name="connsiteX115" fmla="*/ 468674 w 1005884"/>
                <a:gd name="connsiteY115" fmla="*/ 932293 h 997063"/>
                <a:gd name="connsiteX116" fmla="*/ 462959 w 1005884"/>
                <a:gd name="connsiteY116" fmla="*/ 936103 h 997063"/>
                <a:gd name="connsiteX117" fmla="*/ 451529 w 1005884"/>
                <a:gd name="connsiteY117" fmla="*/ 939913 h 997063"/>
                <a:gd name="connsiteX118" fmla="*/ 434384 w 1005884"/>
                <a:gd name="connsiteY118" fmla="*/ 943723 h 997063"/>
                <a:gd name="connsiteX119" fmla="*/ 428669 w 1005884"/>
                <a:gd name="connsiteY119" fmla="*/ 945628 h 997063"/>
                <a:gd name="connsiteX120" fmla="*/ 421049 w 1005884"/>
                <a:gd name="connsiteY120" fmla="*/ 947533 h 997063"/>
                <a:gd name="connsiteX121" fmla="*/ 407714 w 1005884"/>
                <a:gd name="connsiteY121" fmla="*/ 951343 h 997063"/>
                <a:gd name="connsiteX122" fmla="*/ 396284 w 1005884"/>
                <a:gd name="connsiteY122" fmla="*/ 953248 h 997063"/>
                <a:gd name="connsiteX123" fmla="*/ 382949 w 1005884"/>
                <a:gd name="connsiteY123" fmla="*/ 957058 h 997063"/>
                <a:gd name="connsiteX124" fmla="*/ 375329 w 1005884"/>
                <a:gd name="connsiteY124" fmla="*/ 958963 h 997063"/>
                <a:gd name="connsiteX125" fmla="*/ 367709 w 1005884"/>
                <a:gd name="connsiteY125" fmla="*/ 962773 h 997063"/>
                <a:gd name="connsiteX126" fmla="*/ 361994 w 1005884"/>
                <a:gd name="connsiteY126" fmla="*/ 964678 h 997063"/>
                <a:gd name="connsiteX127" fmla="*/ 348659 w 1005884"/>
                <a:gd name="connsiteY127" fmla="*/ 972298 h 997063"/>
                <a:gd name="connsiteX128" fmla="*/ 331514 w 1005884"/>
                <a:gd name="connsiteY128" fmla="*/ 983728 h 997063"/>
                <a:gd name="connsiteX129" fmla="*/ 325799 w 1005884"/>
                <a:gd name="connsiteY129" fmla="*/ 987538 h 997063"/>
                <a:gd name="connsiteX130" fmla="*/ 314369 w 1005884"/>
                <a:gd name="connsiteY130" fmla="*/ 991348 h 997063"/>
                <a:gd name="connsiteX131" fmla="*/ 302939 w 1005884"/>
                <a:gd name="connsiteY131" fmla="*/ 993253 h 997063"/>
                <a:gd name="connsiteX132" fmla="*/ 262934 w 1005884"/>
                <a:gd name="connsiteY132" fmla="*/ 997063 h 997063"/>
                <a:gd name="connsiteX133" fmla="*/ 232454 w 1005884"/>
                <a:gd name="connsiteY133" fmla="*/ 995158 h 997063"/>
                <a:gd name="connsiteX134" fmla="*/ 226739 w 1005884"/>
                <a:gd name="connsiteY134" fmla="*/ 993253 h 997063"/>
                <a:gd name="connsiteX135" fmla="*/ 221024 w 1005884"/>
                <a:gd name="connsiteY135" fmla="*/ 981823 h 997063"/>
                <a:gd name="connsiteX136" fmla="*/ 217214 w 1005884"/>
                <a:gd name="connsiteY136" fmla="*/ 976108 h 997063"/>
                <a:gd name="connsiteX137" fmla="*/ 213404 w 1005884"/>
                <a:gd name="connsiteY137" fmla="*/ 964678 h 997063"/>
                <a:gd name="connsiteX138" fmla="*/ 205784 w 1005884"/>
                <a:gd name="connsiteY138" fmla="*/ 947533 h 997063"/>
                <a:gd name="connsiteX139" fmla="*/ 200069 w 1005884"/>
                <a:gd name="connsiteY139" fmla="*/ 928483 h 997063"/>
                <a:gd name="connsiteX140" fmla="*/ 196259 w 1005884"/>
                <a:gd name="connsiteY140" fmla="*/ 922768 h 997063"/>
                <a:gd name="connsiteX141" fmla="*/ 184829 w 1005884"/>
                <a:gd name="connsiteY141" fmla="*/ 915148 h 997063"/>
                <a:gd name="connsiteX142" fmla="*/ 181019 w 1005884"/>
                <a:gd name="connsiteY142" fmla="*/ 909433 h 997063"/>
                <a:gd name="connsiteX143" fmla="*/ 175304 w 1005884"/>
                <a:gd name="connsiteY143" fmla="*/ 905623 h 997063"/>
                <a:gd name="connsiteX144" fmla="*/ 161969 w 1005884"/>
                <a:gd name="connsiteY144" fmla="*/ 899908 h 997063"/>
                <a:gd name="connsiteX145" fmla="*/ 150539 w 1005884"/>
                <a:gd name="connsiteY145" fmla="*/ 898003 h 997063"/>
                <a:gd name="connsiteX146" fmla="*/ 144824 w 1005884"/>
                <a:gd name="connsiteY146" fmla="*/ 896098 h 997063"/>
                <a:gd name="connsiteX147" fmla="*/ 137204 w 1005884"/>
                <a:gd name="connsiteY147" fmla="*/ 894193 h 997063"/>
                <a:gd name="connsiteX148" fmla="*/ 123869 w 1005884"/>
                <a:gd name="connsiteY148" fmla="*/ 888478 h 997063"/>
                <a:gd name="connsiteX149" fmla="*/ 118154 w 1005884"/>
                <a:gd name="connsiteY149" fmla="*/ 884668 h 997063"/>
                <a:gd name="connsiteX150" fmla="*/ 106724 w 1005884"/>
                <a:gd name="connsiteY150" fmla="*/ 878953 h 997063"/>
                <a:gd name="connsiteX151" fmla="*/ 101009 w 1005884"/>
                <a:gd name="connsiteY151" fmla="*/ 873238 h 997063"/>
                <a:gd name="connsiteX152" fmla="*/ 89579 w 1005884"/>
                <a:gd name="connsiteY152" fmla="*/ 865618 h 997063"/>
                <a:gd name="connsiteX153" fmla="*/ 87674 w 1005884"/>
                <a:gd name="connsiteY153" fmla="*/ 859903 h 997063"/>
                <a:gd name="connsiteX154" fmla="*/ 83864 w 1005884"/>
                <a:gd name="connsiteY154" fmla="*/ 854188 h 997063"/>
                <a:gd name="connsiteX155" fmla="*/ 81959 w 1005884"/>
                <a:gd name="connsiteY155" fmla="*/ 842758 h 997063"/>
                <a:gd name="connsiteX156" fmla="*/ 80054 w 1005884"/>
                <a:gd name="connsiteY156" fmla="*/ 837043 h 997063"/>
                <a:gd name="connsiteX157" fmla="*/ 78149 w 1005884"/>
                <a:gd name="connsiteY157" fmla="*/ 825613 h 997063"/>
                <a:gd name="connsiteX158" fmla="*/ 74339 w 1005884"/>
                <a:gd name="connsiteY158" fmla="*/ 781798 h 997063"/>
                <a:gd name="connsiteX159" fmla="*/ 72434 w 1005884"/>
                <a:gd name="connsiteY159" fmla="*/ 770368 h 997063"/>
                <a:gd name="connsiteX160" fmla="*/ 70529 w 1005884"/>
                <a:gd name="connsiteY160" fmla="*/ 749413 h 997063"/>
                <a:gd name="connsiteX161" fmla="*/ 68624 w 1005884"/>
                <a:gd name="connsiteY161" fmla="*/ 734173 h 997063"/>
                <a:gd name="connsiteX162" fmla="*/ 70529 w 1005884"/>
                <a:gd name="connsiteY162" fmla="*/ 694168 h 997063"/>
                <a:gd name="connsiteX163" fmla="*/ 72434 w 1005884"/>
                <a:gd name="connsiteY163" fmla="*/ 682738 h 997063"/>
                <a:gd name="connsiteX164" fmla="*/ 70529 w 1005884"/>
                <a:gd name="connsiteY164" fmla="*/ 623683 h 997063"/>
                <a:gd name="connsiteX165" fmla="*/ 66719 w 1005884"/>
                <a:gd name="connsiteY165" fmla="*/ 612253 h 997063"/>
                <a:gd name="connsiteX166" fmla="*/ 59099 w 1005884"/>
                <a:gd name="connsiteY166" fmla="*/ 602728 h 997063"/>
                <a:gd name="connsiteX167" fmla="*/ 51479 w 1005884"/>
                <a:gd name="connsiteY167" fmla="*/ 589393 h 997063"/>
                <a:gd name="connsiteX168" fmla="*/ 47669 w 1005884"/>
                <a:gd name="connsiteY168" fmla="*/ 583678 h 997063"/>
                <a:gd name="connsiteX169" fmla="*/ 41954 w 1005884"/>
                <a:gd name="connsiteY169" fmla="*/ 579868 h 997063"/>
                <a:gd name="connsiteX170" fmla="*/ 36239 w 1005884"/>
                <a:gd name="connsiteY170" fmla="*/ 572248 h 997063"/>
                <a:gd name="connsiteX171" fmla="*/ 24809 w 1005884"/>
                <a:gd name="connsiteY171" fmla="*/ 562723 h 997063"/>
                <a:gd name="connsiteX172" fmla="*/ 20999 w 1005884"/>
                <a:gd name="connsiteY172" fmla="*/ 557008 h 997063"/>
                <a:gd name="connsiteX173" fmla="*/ 9569 w 1005884"/>
                <a:gd name="connsiteY173" fmla="*/ 549388 h 997063"/>
                <a:gd name="connsiteX174" fmla="*/ 5759 w 1005884"/>
                <a:gd name="connsiteY174" fmla="*/ 543673 h 997063"/>
                <a:gd name="connsiteX175" fmla="*/ 44 w 1005884"/>
                <a:gd name="connsiteY175" fmla="*/ 539863 h 997063"/>
                <a:gd name="connsiteX176" fmla="*/ 3854 w 1005884"/>
                <a:gd name="connsiteY176" fmla="*/ 513193 h 997063"/>
                <a:gd name="connsiteX177" fmla="*/ 11474 w 1005884"/>
                <a:gd name="connsiteY177" fmla="*/ 501763 h 997063"/>
                <a:gd name="connsiteX178" fmla="*/ 17189 w 1005884"/>
                <a:gd name="connsiteY178" fmla="*/ 494143 h 997063"/>
                <a:gd name="connsiteX179" fmla="*/ 28619 w 1005884"/>
                <a:gd name="connsiteY179" fmla="*/ 482713 h 997063"/>
                <a:gd name="connsiteX180" fmla="*/ 43859 w 1005884"/>
                <a:gd name="connsiteY180" fmla="*/ 465568 h 997063"/>
                <a:gd name="connsiteX181" fmla="*/ 49574 w 1005884"/>
                <a:gd name="connsiteY181" fmla="*/ 459853 h 997063"/>
                <a:gd name="connsiteX182" fmla="*/ 55289 w 1005884"/>
                <a:gd name="connsiteY182" fmla="*/ 454138 h 997063"/>
                <a:gd name="connsiteX183" fmla="*/ 61004 w 1005884"/>
                <a:gd name="connsiteY183" fmla="*/ 450328 h 997063"/>
                <a:gd name="connsiteX184" fmla="*/ 68624 w 1005884"/>
                <a:gd name="connsiteY184" fmla="*/ 446518 h 997063"/>
                <a:gd name="connsiteX185" fmla="*/ 74339 w 1005884"/>
                <a:gd name="connsiteY185" fmla="*/ 440803 h 997063"/>
                <a:gd name="connsiteX186" fmla="*/ 80054 w 1005884"/>
                <a:gd name="connsiteY186" fmla="*/ 438898 h 997063"/>
                <a:gd name="connsiteX187" fmla="*/ 91484 w 1005884"/>
                <a:gd name="connsiteY187" fmla="*/ 431278 h 997063"/>
                <a:gd name="connsiteX188" fmla="*/ 101009 w 1005884"/>
                <a:gd name="connsiteY188" fmla="*/ 423658 h 997063"/>
                <a:gd name="connsiteX189" fmla="*/ 106724 w 1005884"/>
                <a:gd name="connsiteY189" fmla="*/ 417943 h 997063"/>
                <a:gd name="connsiteX190" fmla="*/ 135299 w 1005884"/>
                <a:gd name="connsiteY190" fmla="*/ 414133 h 997063"/>
                <a:gd name="connsiteX0" fmla="*/ 135299 w 1005884"/>
                <a:gd name="connsiteY0" fmla="*/ 414133 h 997063"/>
                <a:gd name="connsiteX1" fmla="*/ 137204 w 1005884"/>
                <a:gd name="connsiteY1" fmla="*/ 402703 h 997063"/>
                <a:gd name="connsiteX2" fmla="*/ 141014 w 1005884"/>
                <a:gd name="connsiteY2" fmla="*/ 381748 h 997063"/>
                <a:gd name="connsiteX3" fmla="*/ 142919 w 1005884"/>
                <a:gd name="connsiteY3" fmla="*/ 360793 h 997063"/>
                <a:gd name="connsiteX4" fmla="*/ 146729 w 1005884"/>
                <a:gd name="connsiteY4" fmla="*/ 349363 h 997063"/>
                <a:gd name="connsiteX5" fmla="*/ 148634 w 1005884"/>
                <a:gd name="connsiteY5" fmla="*/ 334123 h 997063"/>
                <a:gd name="connsiteX6" fmla="*/ 150539 w 1005884"/>
                <a:gd name="connsiteY6" fmla="*/ 320788 h 997063"/>
                <a:gd name="connsiteX7" fmla="*/ 152444 w 1005884"/>
                <a:gd name="connsiteY7" fmla="*/ 288403 h 997063"/>
                <a:gd name="connsiteX8" fmla="*/ 154349 w 1005884"/>
                <a:gd name="connsiteY8" fmla="*/ 206488 h 997063"/>
                <a:gd name="connsiteX9" fmla="*/ 165779 w 1005884"/>
                <a:gd name="connsiteY9" fmla="*/ 196963 h 997063"/>
                <a:gd name="connsiteX10" fmla="*/ 171494 w 1005884"/>
                <a:gd name="connsiteY10" fmla="*/ 191248 h 997063"/>
                <a:gd name="connsiteX11" fmla="*/ 196259 w 1005884"/>
                <a:gd name="connsiteY11" fmla="*/ 181723 h 997063"/>
                <a:gd name="connsiteX12" fmla="*/ 201974 w 1005884"/>
                <a:gd name="connsiteY12" fmla="*/ 177913 h 997063"/>
                <a:gd name="connsiteX13" fmla="*/ 217214 w 1005884"/>
                <a:gd name="connsiteY13" fmla="*/ 174103 h 997063"/>
                <a:gd name="connsiteX14" fmla="*/ 228644 w 1005884"/>
                <a:gd name="connsiteY14" fmla="*/ 166483 h 997063"/>
                <a:gd name="connsiteX15" fmla="*/ 238169 w 1005884"/>
                <a:gd name="connsiteY15" fmla="*/ 156958 h 997063"/>
                <a:gd name="connsiteX16" fmla="*/ 247694 w 1005884"/>
                <a:gd name="connsiteY16" fmla="*/ 147433 h 997063"/>
                <a:gd name="connsiteX17" fmla="*/ 251504 w 1005884"/>
                <a:gd name="connsiteY17" fmla="*/ 141718 h 997063"/>
                <a:gd name="connsiteX18" fmla="*/ 268649 w 1005884"/>
                <a:gd name="connsiteY18" fmla="*/ 126478 h 997063"/>
                <a:gd name="connsiteX19" fmla="*/ 272459 w 1005884"/>
                <a:gd name="connsiteY19" fmla="*/ 120763 h 997063"/>
                <a:gd name="connsiteX20" fmla="*/ 278174 w 1005884"/>
                <a:gd name="connsiteY20" fmla="*/ 118858 h 997063"/>
                <a:gd name="connsiteX21" fmla="*/ 283889 w 1005884"/>
                <a:gd name="connsiteY21" fmla="*/ 115048 h 997063"/>
                <a:gd name="connsiteX22" fmla="*/ 293414 w 1005884"/>
                <a:gd name="connsiteY22" fmla="*/ 107428 h 997063"/>
                <a:gd name="connsiteX23" fmla="*/ 304844 w 1005884"/>
                <a:gd name="connsiteY23" fmla="*/ 99808 h 997063"/>
                <a:gd name="connsiteX24" fmla="*/ 314369 w 1005884"/>
                <a:gd name="connsiteY24" fmla="*/ 97903 h 997063"/>
                <a:gd name="connsiteX25" fmla="*/ 327704 w 1005884"/>
                <a:gd name="connsiteY25" fmla="*/ 94093 h 997063"/>
                <a:gd name="connsiteX26" fmla="*/ 381044 w 1005884"/>
                <a:gd name="connsiteY26" fmla="*/ 92188 h 997063"/>
                <a:gd name="connsiteX27" fmla="*/ 388664 w 1005884"/>
                <a:gd name="connsiteY27" fmla="*/ 80758 h 997063"/>
                <a:gd name="connsiteX28" fmla="*/ 392474 w 1005884"/>
                <a:gd name="connsiteY28" fmla="*/ 69328 h 997063"/>
                <a:gd name="connsiteX29" fmla="*/ 394379 w 1005884"/>
                <a:gd name="connsiteY29" fmla="*/ 63613 h 997063"/>
                <a:gd name="connsiteX30" fmla="*/ 401999 w 1005884"/>
                <a:gd name="connsiteY30" fmla="*/ 44563 h 997063"/>
                <a:gd name="connsiteX31" fmla="*/ 407714 w 1005884"/>
                <a:gd name="connsiteY31" fmla="*/ 40753 h 997063"/>
                <a:gd name="connsiteX32" fmla="*/ 426764 w 1005884"/>
                <a:gd name="connsiteY32" fmla="*/ 23608 h 997063"/>
                <a:gd name="connsiteX33" fmla="*/ 436289 w 1005884"/>
                <a:gd name="connsiteY33" fmla="*/ 15988 h 997063"/>
                <a:gd name="connsiteX34" fmla="*/ 442004 w 1005884"/>
                <a:gd name="connsiteY34" fmla="*/ 12178 h 997063"/>
                <a:gd name="connsiteX35" fmla="*/ 474389 w 1005884"/>
                <a:gd name="connsiteY35" fmla="*/ 2653 h 997063"/>
                <a:gd name="connsiteX36" fmla="*/ 588689 w 1005884"/>
                <a:gd name="connsiteY36" fmla="*/ 2653 h 997063"/>
                <a:gd name="connsiteX37" fmla="*/ 632504 w 1005884"/>
                <a:gd name="connsiteY37" fmla="*/ 33133 h 997063"/>
                <a:gd name="connsiteX38" fmla="*/ 664889 w 1005884"/>
                <a:gd name="connsiteY38" fmla="*/ 63613 h 997063"/>
                <a:gd name="connsiteX39" fmla="*/ 704894 w 1005884"/>
                <a:gd name="connsiteY39" fmla="*/ 97903 h 997063"/>
                <a:gd name="connsiteX40" fmla="*/ 750614 w 1005884"/>
                <a:gd name="connsiteY40" fmla="*/ 105523 h 997063"/>
                <a:gd name="connsiteX41" fmla="*/ 874439 w 1005884"/>
                <a:gd name="connsiteY41" fmla="*/ 107428 h 997063"/>
                <a:gd name="connsiteX42" fmla="*/ 908729 w 1005884"/>
                <a:gd name="connsiteY42" fmla="*/ 126478 h 997063"/>
                <a:gd name="connsiteX43" fmla="*/ 944924 w 1005884"/>
                <a:gd name="connsiteY43" fmla="*/ 170293 h 997063"/>
                <a:gd name="connsiteX44" fmla="*/ 962069 w 1005884"/>
                <a:gd name="connsiteY44" fmla="*/ 214108 h 997063"/>
                <a:gd name="connsiteX45" fmla="*/ 981119 w 1005884"/>
                <a:gd name="connsiteY45" fmla="*/ 256018 h 997063"/>
                <a:gd name="connsiteX46" fmla="*/ 1002074 w 1005884"/>
                <a:gd name="connsiteY46" fmla="*/ 313168 h 997063"/>
                <a:gd name="connsiteX47" fmla="*/ 1005884 w 1005884"/>
                <a:gd name="connsiteY47" fmla="*/ 328408 h 997063"/>
                <a:gd name="connsiteX48" fmla="*/ 1002074 w 1005884"/>
                <a:gd name="connsiteY48" fmla="*/ 372223 h 997063"/>
                <a:gd name="connsiteX49" fmla="*/ 996359 w 1005884"/>
                <a:gd name="connsiteY49" fmla="*/ 385558 h 997063"/>
                <a:gd name="connsiteX50" fmla="*/ 994454 w 1005884"/>
                <a:gd name="connsiteY50" fmla="*/ 391273 h 997063"/>
                <a:gd name="connsiteX51" fmla="*/ 988739 w 1005884"/>
                <a:gd name="connsiteY51" fmla="*/ 395083 h 997063"/>
                <a:gd name="connsiteX52" fmla="*/ 984929 w 1005884"/>
                <a:gd name="connsiteY52" fmla="*/ 408418 h 997063"/>
                <a:gd name="connsiteX53" fmla="*/ 983024 w 1005884"/>
                <a:gd name="connsiteY53" fmla="*/ 436993 h 997063"/>
                <a:gd name="connsiteX54" fmla="*/ 981119 w 1005884"/>
                <a:gd name="connsiteY54" fmla="*/ 456043 h 997063"/>
                <a:gd name="connsiteX55" fmla="*/ 979214 w 1005884"/>
                <a:gd name="connsiteY55" fmla="*/ 497953 h 997063"/>
                <a:gd name="connsiteX56" fmla="*/ 977309 w 1005884"/>
                <a:gd name="connsiteY56" fmla="*/ 513193 h 997063"/>
                <a:gd name="connsiteX57" fmla="*/ 975404 w 1005884"/>
                <a:gd name="connsiteY57" fmla="*/ 536053 h 997063"/>
                <a:gd name="connsiteX58" fmla="*/ 977309 w 1005884"/>
                <a:gd name="connsiteY58" fmla="*/ 577963 h 997063"/>
                <a:gd name="connsiteX59" fmla="*/ 979214 w 1005884"/>
                <a:gd name="connsiteY59" fmla="*/ 587488 h 997063"/>
                <a:gd name="connsiteX60" fmla="*/ 977309 w 1005884"/>
                <a:gd name="connsiteY60" fmla="*/ 635113 h 997063"/>
                <a:gd name="connsiteX61" fmla="*/ 969689 w 1005884"/>
                <a:gd name="connsiteY61" fmla="*/ 646543 h 997063"/>
                <a:gd name="connsiteX62" fmla="*/ 965879 w 1005884"/>
                <a:gd name="connsiteY62" fmla="*/ 652258 h 997063"/>
                <a:gd name="connsiteX63" fmla="*/ 962069 w 1005884"/>
                <a:gd name="connsiteY63" fmla="*/ 657973 h 997063"/>
                <a:gd name="connsiteX64" fmla="*/ 950639 w 1005884"/>
                <a:gd name="connsiteY64" fmla="*/ 669403 h 997063"/>
                <a:gd name="connsiteX65" fmla="*/ 944924 w 1005884"/>
                <a:gd name="connsiteY65" fmla="*/ 675118 h 997063"/>
                <a:gd name="connsiteX66" fmla="*/ 933494 w 1005884"/>
                <a:gd name="connsiteY66" fmla="*/ 680833 h 997063"/>
                <a:gd name="connsiteX67" fmla="*/ 922064 w 1005884"/>
                <a:gd name="connsiteY67" fmla="*/ 688453 h 997063"/>
                <a:gd name="connsiteX68" fmla="*/ 916349 w 1005884"/>
                <a:gd name="connsiteY68" fmla="*/ 690358 h 997063"/>
                <a:gd name="connsiteX69" fmla="*/ 904919 w 1005884"/>
                <a:gd name="connsiteY69" fmla="*/ 697978 h 997063"/>
                <a:gd name="connsiteX70" fmla="*/ 895394 w 1005884"/>
                <a:gd name="connsiteY70" fmla="*/ 709408 h 997063"/>
                <a:gd name="connsiteX71" fmla="*/ 882059 w 1005884"/>
                <a:gd name="connsiteY71" fmla="*/ 726553 h 997063"/>
                <a:gd name="connsiteX72" fmla="*/ 876344 w 1005884"/>
                <a:gd name="connsiteY72" fmla="*/ 737983 h 997063"/>
                <a:gd name="connsiteX73" fmla="*/ 870629 w 1005884"/>
                <a:gd name="connsiteY73" fmla="*/ 743698 h 997063"/>
                <a:gd name="connsiteX74" fmla="*/ 864914 w 1005884"/>
                <a:gd name="connsiteY74" fmla="*/ 757033 h 997063"/>
                <a:gd name="connsiteX75" fmla="*/ 857294 w 1005884"/>
                <a:gd name="connsiteY75" fmla="*/ 770368 h 997063"/>
                <a:gd name="connsiteX76" fmla="*/ 853484 w 1005884"/>
                <a:gd name="connsiteY76" fmla="*/ 781798 h 997063"/>
                <a:gd name="connsiteX77" fmla="*/ 851579 w 1005884"/>
                <a:gd name="connsiteY77" fmla="*/ 787513 h 997063"/>
                <a:gd name="connsiteX78" fmla="*/ 849674 w 1005884"/>
                <a:gd name="connsiteY78" fmla="*/ 797038 h 997063"/>
                <a:gd name="connsiteX79" fmla="*/ 845864 w 1005884"/>
                <a:gd name="connsiteY79" fmla="*/ 804658 h 997063"/>
                <a:gd name="connsiteX80" fmla="*/ 843959 w 1005884"/>
                <a:gd name="connsiteY80" fmla="*/ 810373 h 997063"/>
                <a:gd name="connsiteX81" fmla="*/ 838244 w 1005884"/>
                <a:gd name="connsiteY81" fmla="*/ 829423 h 997063"/>
                <a:gd name="connsiteX82" fmla="*/ 832529 w 1005884"/>
                <a:gd name="connsiteY82" fmla="*/ 840853 h 997063"/>
                <a:gd name="connsiteX83" fmla="*/ 826814 w 1005884"/>
                <a:gd name="connsiteY83" fmla="*/ 859903 h 997063"/>
                <a:gd name="connsiteX84" fmla="*/ 819194 w 1005884"/>
                <a:gd name="connsiteY84" fmla="*/ 871333 h 997063"/>
                <a:gd name="connsiteX85" fmla="*/ 809669 w 1005884"/>
                <a:gd name="connsiteY85" fmla="*/ 886573 h 997063"/>
                <a:gd name="connsiteX86" fmla="*/ 807764 w 1005884"/>
                <a:gd name="connsiteY86" fmla="*/ 892288 h 997063"/>
                <a:gd name="connsiteX87" fmla="*/ 792524 w 1005884"/>
                <a:gd name="connsiteY87" fmla="*/ 909433 h 997063"/>
                <a:gd name="connsiteX88" fmla="*/ 781094 w 1005884"/>
                <a:gd name="connsiteY88" fmla="*/ 917053 h 997063"/>
                <a:gd name="connsiteX89" fmla="*/ 775379 w 1005884"/>
                <a:gd name="connsiteY89" fmla="*/ 920863 h 997063"/>
                <a:gd name="connsiteX90" fmla="*/ 763949 w 1005884"/>
                <a:gd name="connsiteY90" fmla="*/ 930388 h 997063"/>
                <a:gd name="connsiteX91" fmla="*/ 750614 w 1005884"/>
                <a:gd name="connsiteY91" fmla="*/ 936103 h 997063"/>
                <a:gd name="connsiteX92" fmla="*/ 727754 w 1005884"/>
                <a:gd name="connsiteY92" fmla="*/ 947533 h 997063"/>
                <a:gd name="connsiteX93" fmla="*/ 722039 w 1005884"/>
                <a:gd name="connsiteY93" fmla="*/ 949438 h 997063"/>
                <a:gd name="connsiteX94" fmla="*/ 693464 w 1005884"/>
                <a:gd name="connsiteY94" fmla="*/ 947533 h 997063"/>
                <a:gd name="connsiteX95" fmla="*/ 674414 w 1005884"/>
                <a:gd name="connsiteY95" fmla="*/ 941818 h 997063"/>
                <a:gd name="connsiteX96" fmla="*/ 664889 w 1005884"/>
                <a:gd name="connsiteY96" fmla="*/ 939913 h 997063"/>
                <a:gd name="connsiteX97" fmla="*/ 657269 w 1005884"/>
                <a:gd name="connsiteY97" fmla="*/ 936103 h 997063"/>
                <a:gd name="connsiteX98" fmla="*/ 651554 w 1005884"/>
                <a:gd name="connsiteY98" fmla="*/ 934198 h 997063"/>
                <a:gd name="connsiteX99" fmla="*/ 645839 w 1005884"/>
                <a:gd name="connsiteY99" fmla="*/ 930388 h 997063"/>
                <a:gd name="connsiteX100" fmla="*/ 638219 w 1005884"/>
                <a:gd name="connsiteY100" fmla="*/ 926578 h 997063"/>
                <a:gd name="connsiteX101" fmla="*/ 621074 w 1005884"/>
                <a:gd name="connsiteY101" fmla="*/ 917053 h 997063"/>
                <a:gd name="connsiteX102" fmla="*/ 615359 w 1005884"/>
                <a:gd name="connsiteY102" fmla="*/ 911338 h 997063"/>
                <a:gd name="connsiteX103" fmla="*/ 607739 w 1005884"/>
                <a:gd name="connsiteY103" fmla="*/ 909433 h 997063"/>
                <a:gd name="connsiteX104" fmla="*/ 602024 w 1005884"/>
                <a:gd name="connsiteY104" fmla="*/ 907528 h 997063"/>
                <a:gd name="connsiteX105" fmla="*/ 581069 w 1005884"/>
                <a:gd name="connsiteY105" fmla="*/ 896098 h 997063"/>
                <a:gd name="connsiteX106" fmla="*/ 571544 w 1005884"/>
                <a:gd name="connsiteY106" fmla="*/ 894193 h 997063"/>
                <a:gd name="connsiteX107" fmla="*/ 556304 w 1005884"/>
                <a:gd name="connsiteY107" fmla="*/ 890383 h 997063"/>
                <a:gd name="connsiteX108" fmla="*/ 512489 w 1005884"/>
                <a:gd name="connsiteY108" fmla="*/ 892288 h 997063"/>
                <a:gd name="connsiteX109" fmla="*/ 506774 w 1005884"/>
                <a:gd name="connsiteY109" fmla="*/ 894193 h 997063"/>
                <a:gd name="connsiteX110" fmla="*/ 495344 w 1005884"/>
                <a:gd name="connsiteY110" fmla="*/ 901813 h 997063"/>
                <a:gd name="connsiteX111" fmla="*/ 491534 w 1005884"/>
                <a:gd name="connsiteY111" fmla="*/ 907528 h 997063"/>
                <a:gd name="connsiteX112" fmla="*/ 485819 w 1005884"/>
                <a:gd name="connsiteY112" fmla="*/ 911338 h 997063"/>
                <a:gd name="connsiteX113" fmla="*/ 472484 w 1005884"/>
                <a:gd name="connsiteY113" fmla="*/ 926578 h 997063"/>
                <a:gd name="connsiteX114" fmla="*/ 468674 w 1005884"/>
                <a:gd name="connsiteY114" fmla="*/ 932293 h 997063"/>
                <a:gd name="connsiteX115" fmla="*/ 462959 w 1005884"/>
                <a:gd name="connsiteY115" fmla="*/ 936103 h 997063"/>
                <a:gd name="connsiteX116" fmla="*/ 451529 w 1005884"/>
                <a:gd name="connsiteY116" fmla="*/ 939913 h 997063"/>
                <a:gd name="connsiteX117" fmla="*/ 434384 w 1005884"/>
                <a:gd name="connsiteY117" fmla="*/ 943723 h 997063"/>
                <a:gd name="connsiteX118" fmla="*/ 428669 w 1005884"/>
                <a:gd name="connsiteY118" fmla="*/ 945628 h 997063"/>
                <a:gd name="connsiteX119" fmla="*/ 421049 w 1005884"/>
                <a:gd name="connsiteY119" fmla="*/ 947533 h 997063"/>
                <a:gd name="connsiteX120" fmla="*/ 407714 w 1005884"/>
                <a:gd name="connsiteY120" fmla="*/ 951343 h 997063"/>
                <a:gd name="connsiteX121" fmla="*/ 396284 w 1005884"/>
                <a:gd name="connsiteY121" fmla="*/ 953248 h 997063"/>
                <a:gd name="connsiteX122" fmla="*/ 382949 w 1005884"/>
                <a:gd name="connsiteY122" fmla="*/ 957058 h 997063"/>
                <a:gd name="connsiteX123" fmla="*/ 375329 w 1005884"/>
                <a:gd name="connsiteY123" fmla="*/ 958963 h 997063"/>
                <a:gd name="connsiteX124" fmla="*/ 367709 w 1005884"/>
                <a:gd name="connsiteY124" fmla="*/ 962773 h 997063"/>
                <a:gd name="connsiteX125" fmla="*/ 361994 w 1005884"/>
                <a:gd name="connsiteY125" fmla="*/ 964678 h 997063"/>
                <a:gd name="connsiteX126" fmla="*/ 348659 w 1005884"/>
                <a:gd name="connsiteY126" fmla="*/ 972298 h 997063"/>
                <a:gd name="connsiteX127" fmla="*/ 331514 w 1005884"/>
                <a:gd name="connsiteY127" fmla="*/ 983728 h 997063"/>
                <a:gd name="connsiteX128" fmla="*/ 325799 w 1005884"/>
                <a:gd name="connsiteY128" fmla="*/ 987538 h 997063"/>
                <a:gd name="connsiteX129" fmla="*/ 314369 w 1005884"/>
                <a:gd name="connsiteY129" fmla="*/ 991348 h 997063"/>
                <a:gd name="connsiteX130" fmla="*/ 302939 w 1005884"/>
                <a:gd name="connsiteY130" fmla="*/ 993253 h 997063"/>
                <a:gd name="connsiteX131" fmla="*/ 262934 w 1005884"/>
                <a:gd name="connsiteY131" fmla="*/ 997063 h 997063"/>
                <a:gd name="connsiteX132" fmla="*/ 232454 w 1005884"/>
                <a:gd name="connsiteY132" fmla="*/ 995158 h 997063"/>
                <a:gd name="connsiteX133" fmla="*/ 226739 w 1005884"/>
                <a:gd name="connsiteY133" fmla="*/ 993253 h 997063"/>
                <a:gd name="connsiteX134" fmla="*/ 221024 w 1005884"/>
                <a:gd name="connsiteY134" fmla="*/ 981823 h 997063"/>
                <a:gd name="connsiteX135" fmla="*/ 217214 w 1005884"/>
                <a:gd name="connsiteY135" fmla="*/ 976108 h 997063"/>
                <a:gd name="connsiteX136" fmla="*/ 213404 w 1005884"/>
                <a:gd name="connsiteY136" fmla="*/ 964678 h 997063"/>
                <a:gd name="connsiteX137" fmla="*/ 205784 w 1005884"/>
                <a:gd name="connsiteY137" fmla="*/ 947533 h 997063"/>
                <a:gd name="connsiteX138" fmla="*/ 200069 w 1005884"/>
                <a:gd name="connsiteY138" fmla="*/ 928483 h 997063"/>
                <a:gd name="connsiteX139" fmla="*/ 196259 w 1005884"/>
                <a:gd name="connsiteY139" fmla="*/ 922768 h 997063"/>
                <a:gd name="connsiteX140" fmla="*/ 184829 w 1005884"/>
                <a:gd name="connsiteY140" fmla="*/ 915148 h 997063"/>
                <a:gd name="connsiteX141" fmla="*/ 181019 w 1005884"/>
                <a:gd name="connsiteY141" fmla="*/ 909433 h 997063"/>
                <a:gd name="connsiteX142" fmla="*/ 175304 w 1005884"/>
                <a:gd name="connsiteY142" fmla="*/ 905623 h 997063"/>
                <a:gd name="connsiteX143" fmla="*/ 161969 w 1005884"/>
                <a:gd name="connsiteY143" fmla="*/ 899908 h 997063"/>
                <a:gd name="connsiteX144" fmla="*/ 150539 w 1005884"/>
                <a:gd name="connsiteY144" fmla="*/ 898003 h 997063"/>
                <a:gd name="connsiteX145" fmla="*/ 144824 w 1005884"/>
                <a:gd name="connsiteY145" fmla="*/ 896098 h 997063"/>
                <a:gd name="connsiteX146" fmla="*/ 137204 w 1005884"/>
                <a:gd name="connsiteY146" fmla="*/ 894193 h 997063"/>
                <a:gd name="connsiteX147" fmla="*/ 123869 w 1005884"/>
                <a:gd name="connsiteY147" fmla="*/ 888478 h 997063"/>
                <a:gd name="connsiteX148" fmla="*/ 118154 w 1005884"/>
                <a:gd name="connsiteY148" fmla="*/ 884668 h 997063"/>
                <a:gd name="connsiteX149" fmla="*/ 106724 w 1005884"/>
                <a:gd name="connsiteY149" fmla="*/ 878953 h 997063"/>
                <a:gd name="connsiteX150" fmla="*/ 101009 w 1005884"/>
                <a:gd name="connsiteY150" fmla="*/ 873238 h 997063"/>
                <a:gd name="connsiteX151" fmla="*/ 89579 w 1005884"/>
                <a:gd name="connsiteY151" fmla="*/ 865618 h 997063"/>
                <a:gd name="connsiteX152" fmla="*/ 87674 w 1005884"/>
                <a:gd name="connsiteY152" fmla="*/ 859903 h 997063"/>
                <a:gd name="connsiteX153" fmla="*/ 83864 w 1005884"/>
                <a:gd name="connsiteY153" fmla="*/ 854188 h 997063"/>
                <a:gd name="connsiteX154" fmla="*/ 81959 w 1005884"/>
                <a:gd name="connsiteY154" fmla="*/ 842758 h 997063"/>
                <a:gd name="connsiteX155" fmla="*/ 80054 w 1005884"/>
                <a:gd name="connsiteY155" fmla="*/ 837043 h 997063"/>
                <a:gd name="connsiteX156" fmla="*/ 78149 w 1005884"/>
                <a:gd name="connsiteY156" fmla="*/ 825613 h 997063"/>
                <a:gd name="connsiteX157" fmla="*/ 74339 w 1005884"/>
                <a:gd name="connsiteY157" fmla="*/ 781798 h 997063"/>
                <a:gd name="connsiteX158" fmla="*/ 72434 w 1005884"/>
                <a:gd name="connsiteY158" fmla="*/ 770368 h 997063"/>
                <a:gd name="connsiteX159" fmla="*/ 70529 w 1005884"/>
                <a:gd name="connsiteY159" fmla="*/ 749413 h 997063"/>
                <a:gd name="connsiteX160" fmla="*/ 68624 w 1005884"/>
                <a:gd name="connsiteY160" fmla="*/ 734173 h 997063"/>
                <a:gd name="connsiteX161" fmla="*/ 70529 w 1005884"/>
                <a:gd name="connsiteY161" fmla="*/ 694168 h 997063"/>
                <a:gd name="connsiteX162" fmla="*/ 72434 w 1005884"/>
                <a:gd name="connsiteY162" fmla="*/ 682738 h 997063"/>
                <a:gd name="connsiteX163" fmla="*/ 70529 w 1005884"/>
                <a:gd name="connsiteY163" fmla="*/ 623683 h 997063"/>
                <a:gd name="connsiteX164" fmla="*/ 66719 w 1005884"/>
                <a:gd name="connsiteY164" fmla="*/ 612253 h 997063"/>
                <a:gd name="connsiteX165" fmla="*/ 59099 w 1005884"/>
                <a:gd name="connsiteY165" fmla="*/ 602728 h 997063"/>
                <a:gd name="connsiteX166" fmla="*/ 51479 w 1005884"/>
                <a:gd name="connsiteY166" fmla="*/ 589393 h 997063"/>
                <a:gd name="connsiteX167" fmla="*/ 47669 w 1005884"/>
                <a:gd name="connsiteY167" fmla="*/ 583678 h 997063"/>
                <a:gd name="connsiteX168" fmla="*/ 41954 w 1005884"/>
                <a:gd name="connsiteY168" fmla="*/ 579868 h 997063"/>
                <a:gd name="connsiteX169" fmla="*/ 36239 w 1005884"/>
                <a:gd name="connsiteY169" fmla="*/ 572248 h 997063"/>
                <a:gd name="connsiteX170" fmla="*/ 24809 w 1005884"/>
                <a:gd name="connsiteY170" fmla="*/ 562723 h 997063"/>
                <a:gd name="connsiteX171" fmla="*/ 20999 w 1005884"/>
                <a:gd name="connsiteY171" fmla="*/ 557008 h 997063"/>
                <a:gd name="connsiteX172" fmla="*/ 9569 w 1005884"/>
                <a:gd name="connsiteY172" fmla="*/ 549388 h 997063"/>
                <a:gd name="connsiteX173" fmla="*/ 5759 w 1005884"/>
                <a:gd name="connsiteY173" fmla="*/ 543673 h 997063"/>
                <a:gd name="connsiteX174" fmla="*/ 44 w 1005884"/>
                <a:gd name="connsiteY174" fmla="*/ 539863 h 997063"/>
                <a:gd name="connsiteX175" fmla="*/ 3854 w 1005884"/>
                <a:gd name="connsiteY175" fmla="*/ 513193 h 997063"/>
                <a:gd name="connsiteX176" fmla="*/ 11474 w 1005884"/>
                <a:gd name="connsiteY176" fmla="*/ 501763 h 997063"/>
                <a:gd name="connsiteX177" fmla="*/ 17189 w 1005884"/>
                <a:gd name="connsiteY177" fmla="*/ 494143 h 997063"/>
                <a:gd name="connsiteX178" fmla="*/ 28619 w 1005884"/>
                <a:gd name="connsiteY178" fmla="*/ 482713 h 997063"/>
                <a:gd name="connsiteX179" fmla="*/ 43859 w 1005884"/>
                <a:gd name="connsiteY179" fmla="*/ 465568 h 997063"/>
                <a:gd name="connsiteX180" fmla="*/ 49574 w 1005884"/>
                <a:gd name="connsiteY180" fmla="*/ 459853 h 997063"/>
                <a:gd name="connsiteX181" fmla="*/ 55289 w 1005884"/>
                <a:gd name="connsiteY181" fmla="*/ 454138 h 997063"/>
                <a:gd name="connsiteX182" fmla="*/ 61004 w 1005884"/>
                <a:gd name="connsiteY182" fmla="*/ 450328 h 997063"/>
                <a:gd name="connsiteX183" fmla="*/ 68624 w 1005884"/>
                <a:gd name="connsiteY183" fmla="*/ 446518 h 997063"/>
                <a:gd name="connsiteX184" fmla="*/ 74339 w 1005884"/>
                <a:gd name="connsiteY184" fmla="*/ 440803 h 997063"/>
                <a:gd name="connsiteX185" fmla="*/ 80054 w 1005884"/>
                <a:gd name="connsiteY185" fmla="*/ 438898 h 997063"/>
                <a:gd name="connsiteX186" fmla="*/ 91484 w 1005884"/>
                <a:gd name="connsiteY186" fmla="*/ 431278 h 997063"/>
                <a:gd name="connsiteX187" fmla="*/ 101009 w 1005884"/>
                <a:gd name="connsiteY187" fmla="*/ 423658 h 997063"/>
                <a:gd name="connsiteX188" fmla="*/ 106724 w 1005884"/>
                <a:gd name="connsiteY188" fmla="*/ 417943 h 997063"/>
                <a:gd name="connsiteX189" fmla="*/ 135299 w 1005884"/>
                <a:gd name="connsiteY189" fmla="*/ 414133 h 997063"/>
                <a:gd name="connsiteX0" fmla="*/ 135299 w 1003860"/>
                <a:gd name="connsiteY0" fmla="*/ 414133 h 997063"/>
                <a:gd name="connsiteX1" fmla="*/ 137204 w 1003860"/>
                <a:gd name="connsiteY1" fmla="*/ 402703 h 997063"/>
                <a:gd name="connsiteX2" fmla="*/ 141014 w 1003860"/>
                <a:gd name="connsiteY2" fmla="*/ 381748 h 997063"/>
                <a:gd name="connsiteX3" fmla="*/ 142919 w 1003860"/>
                <a:gd name="connsiteY3" fmla="*/ 360793 h 997063"/>
                <a:gd name="connsiteX4" fmla="*/ 146729 w 1003860"/>
                <a:gd name="connsiteY4" fmla="*/ 349363 h 997063"/>
                <a:gd name="connsiteX5" fmla="*/ 148634 w 1003860"/>
                <a:gd name="connsiteY5" fmla="*/ 334123 h 997063"/>
                <a:gd name="connsiteX6" fmla="*/ 150539 w 1003860"/>
                <a:gd name="connsiteY6" fmla="*/ 320788 h 997063"/>
                <a:gd name="connsiteX7" fmla="*/ 152444 w 1003860"/>
                <a:gd name="connsiteY7" fmla="*/ 288403 h 997063"/>
                <a:gd name="connsiteX8" fmla="*/ 154349 w 1003860"/>
                <a:gd name="connsiteY8" fmla="*/ 206488 h 997063"/>
                <a:gd name="connsiteX9" fmla="*/ 165779 w 1003860"/>
                <a:gd name="connsiteY9" fmla="*/ 196963 h 997063"/>
                <a:gd name="connsiteX10" fmla="*/ 171494 w 1003860"/>
                <a:gd name="connsiteY10" fmla="*/ 191248 h 997063"/>
                <a:gd name="connsiteX11" fmla="*/ 196259 w 1003860"/>
                <a:gd name="connsiteY11" fmla="*/ 181723 h 997063"/>
                <a:gd name="connsiteX12" fmla="*/ 201974 w 1003860"/>
                <a:gd name="connsiteY12" fmla="*/ 177913 h 997063"/>
                <a:gd name="connsiteX13" fmla="*/ 217214 w 1003860"/>
                <a:gd name="connsiteY13" fmla="*/ 174103 h 997063"/>
                <a:gd name="connsiteX14" fmla="*/ 228644 w 1003860"/>
                <a:gd name="connsiteY14" fmla="*/ 166483 h 997063"/>
                <a:gd name="connsiteX15" fmla="*/ 238169 w 1003860"/>
                <a:gd name="connsiteY15" fmla="*/ 156958 h 997063"/>
                <a:gd name="connsiteX16" fmla="*/ 247694 w 1003860"/>
                <a:gd name="connsiteY16" fmla="*/ 147433 h 997063"/>
                <a:gd name="connsiteX17" fmla="*/ 251504 w 1003860"/>
                <a:gd name="connsiteY17" fmla="*/ 141718 h 997063"/>
                <a:gd name="connsiteX18" fmla="*/ 268649 w 1003860"/>
                <a:gd name="connsiteY18" fmla="*/ 126478 h 997063"/>
                <a:gd name="connsiteX19" fmla="*/ 272459 w 1003860"/>
                <a:gd name="connsiteY19" fmla="*/ 120763 h 997063"/>
                <a:gd name="connsiteX20" fmla="*/ 278174 w 1003860"/>
                <a:gd name="connsiteY20" fmla="*/ 118858 h 997063"/>
                <a:gd name="connsiteX21" fmla="*/ 283889 w 1003860"/>
                <a:gd name="connsiteY21" fmla="*/ 115048 h 997063"/>
                <a:gd name="connsiteX22" fmla="*/ 293414 w 1003860"/>
                <a:gd name="connsiteY22" fmla="*/ 107428 h 997063"/>
                <a:gd name="connsiteX23" fmla="*/ 304844 w 1003860"/>
                <a:gd name="connsiteY23" fmla="*/ 99808 h 997063"/>
                <a:gd name="connsiteX24" fmla="*/ 314369 w 1003860"/>
                <a:gd name="connsiteY24" fmla="*/ 97903 h 997063"/>
                <a:gd name="connsiteX25" fmla="*/ 327704 w 1003860"/>
                <a:gd name="connsiteY25" fmla="*/ 94093 h 997063"/>
                <a:gd name="connsiteX26" fmla="*/ 381044 w 1003860"/>
                <a:gd name="connsiteY26" fmla="*/ 92188 h 997063"/>
                <a:gd name="connsiteX27" fmla="*/ 388664 w 1003860"/>
                <a:gd name="connsiteY27" fmla="*/ 80758 h 997063"/>
                <a:gd name="connsiteX28" fmla="*/ 392474 w 1003860"/>
                <a:gd name="connsiteY28" fmla="*/ 69328 h 997063"/>
                <a:gd name="connsiteX29" fmla="*/ 394379 w 1003860"/>
                <a:gd name="connsiteY29" fmla="*/ 63613 h 997063"/>
                <a:gd name="connsiteX30" fmla="*/ 401999 w 1003860"/>
                <a:gd name="connsiteY30" fmla="*/ 44563 h 997063"/>
                <a:gd name="connsiteX31" fmla="*/ 407714 w 1003860"/>
                <a:gd name="connsiteY31" fmla="*/ 40753 h 997063"/>
                <a:gd name="connsiteX32" fmla="*/ 426764 w 1003860"/>
                <a:gd name="connsiteY32" fmla="*/ 23608 h 997063"/>
                <a:gd name="connsiteX33" fmla="*/ 436289 w 1003860"/>
                <a:gd name="connsiteY33" fmla="*/ 15988 h 997063"/>
                <a:gd name="connsiteX34" fmla="*/ 442004 w 1003860"/>
                <a:gd name="connsiteY34" fmla="*/ 12178 h 997063"/>
                <a:gd name="connsiteX35" fmla="*/ 474389 w 1003860"/>
                <a:gd name="connsiteY35" fmla="*/ 2653 h 997063"/>
                <a:gd name="connsiteX36" fmla="*/ 588689 w 1003860"/>
                <a:gd name="connsiteY36" fmla="*/ 2653 h 997063"/>
                <a:gd name="connsiteX37" fmla="*/ 632504 w 1003860"/>
                <a:gd name="connsiteY37" fmla="*/ 33133 h 997063"/>
                <a:gd name="connsiteX38" fmla="*/ 664889 w 1003860"/>
                <a:gd name="connsiteY38" fmla="*/ 63613 h 997063"/>
                <a:gd name="connsiteX39" fmla="*/ 704894 w 1003860"/>
                <a:gd name="connsiteY39" fmla="*/ 97903 h 997063"/>
                <a:gd name="connsiteX40" fmla="*/ 750614 w 1003860"/>
                <a:gd name="connsiteY40" fmla="*/ 105523 h 997063"/>
                <a:gd name="connsiteX41" fmla="*/ 874439 w 1003860"/>
                <a:gd name="connsiteY41" fmla="*/ 107428 h 997063"/>
                <a:gd name="connsiteX42" fmla="*/ 908729 w 1003860"/>
                <a:gd name="connsiteY42" fmla="*/ 126478 h 997063"/>
                <a:gd name="connsiteX43" fmla="*/ 944924 w 1003860"/>
                <a:gd name="connsiteY43" fmla="*/ 170293 h 997063"/>
                <a:gd name="connsiteX44" fmla="*/ 962069 w 1003860"/>
                <a:gd name="connsiteY44" fmla="*/ 214108 h 997063"/>
                <a:gd name="connsiteX45" fmla="*/ 981119 w 1003860"/>
                <a:gd name="connsiteY45" fmla="*/ 256018 h 997063"/>
                <a:gd name="connsiteX46" fmla="*/ 1002074 w 1003860"/>
                <a:gd name="connsiteY46" fmla="*/ 313168 h 997063"/>
                <a:gd name="connsiteX47" fmla="*/ 1002074 w 1003860"/>
                <a:gd name="connsiteY47" fmla="*/ 372223 h 997063"/>
                <a:gd name="connsiteX48" fmla="*/ 996359 w 1003860"/>
                <a:gd name="connsiteY48" fmla="*/ 385558 h 997063"/>
                <a:gd name="connsiteX49" fmla="*/ 994454 w 1003860"/>
                <a:gd name="connsiteY49" fmla="*/ 391273 h 997063"/>
                <a:gd name="connsiteX50" fmla="*/ 988739 w 1003860"/>
                <a:gd name="connsiteY50" fmla="*/ 395083 h 997063"/>
                <a:gd name="connsiteX51" fmla="*/ 984929 w 1003860"/>
                <a:gd name="connsiteY51" fmla="*/ 408418 h 997063"/>
                <a:gd name="connsiteX52" fmla="*/ 983024 w 1003860"/>
                <a:gd name="connsiteY52" fmla="*/ 436993 h 997063"/>
                <a:gd name="connsiteX53" fmla="*/ 981119 w 1003860"/>
                <a:gd name="connsiteY53" fmla="*/ 456043 h 997063"/>
                <a:gd name="connsiteX54" fmla="*/ 979214 w 1003860"/>
                <a:gd name="connsiteY54" fmla="*/ 497953 h 997063"/>
                <a:gd name="connsiteX55" fmla="*/ 977309 w 1003860"/>
                <a:gd name="connsiteY55" fmla="*/ 513193 h 997063"/>
                <a:gd name="connsiteX56" fmla="*/ 975404 w 1003860"/>
                <a:gd name="connsiteY56" fmla="*/ 536053 h 997063"/>
                <a:gd name="connsiteX57" fmla="*/ 977309 w 1003860"/>
                <a:gd name="connsiteY57" fmla="*/ 577963 h 997063"/>
                <a:gd name="connsiteX58" fmla="*/ 979214 w 1003860"/>
                <a:gd name="connsiteY58" fmla="*/ 587488 h 997063"/>
                <a:gd name="connsiteX59" fmla="*/ 977309 w 1003860"/>
                <a:gd name="connsiteY59" fmla="*/ 635113 h 997063"/>
                <a:gd name="connsiteX60" fmla="*/ 969689 w 1003860"/>
                <a:gd name="connsiteY60" fmla="*/ 646543 h 997063"/>
                <a:gd name="connsiteX61" fmla="*/ 965879 w 1003860"/>
                <a:gd name="connsiteY61" fmla="*/ 652258 h 997063"/>
                <a:gd name="connsiteX62" fmla="*/ 962069 w 1003860"/>
                <a:gd name="connsiteY62" fmla="*/ 657973 h 997063"/>
                <a:gd name="connsiteX63" fmla="*/ 950639 w 1003860"/>
                <a:gd name="connsiteY63" fmla="*/ 669403 h 997063"/>
                <a:gd name="connsiteX64" fmla="*/ 944924 w 1003860"/>
                <a:gd name="connsiteY64" fmla="*/ 675118 h 997063"/>
                <a:gd name="connsiteX65" fmla="*/ 933494 w 1003860"/>
                <a:gd name="connsiteY65" fmla="*/ 680833 h 997063"/>
                <a:gd name="connsiteX66" fmla="*/ 922064 w 1003860"/>
                <a:gd name="connsiteY66" fmla="*/ 688453 h 997063"/>
                <a:gd name="connsiteX67" fmla="*/ 916349 w 1003860"/>
                <a:gd name="connsiteY67" fmla="*/ 690358 h 997063"/>
                <a:gd name="connsiteX68" fmla="*/ 904919 w 1003860"/>
                <a:gd name="connsiteY68" fmla="*/ 697978 h 997063"/>
                <a:gd name="connsiteX69" fmla="*/ 895394 w 1003860"/>
                <a:gd name="connsiteY69" fmla="*/ 709408 h 997063"/>
                <a:gd name="connsiteX70" fmla="*/ 882059 w 1003860"/>
                <a:gd name="connsiteY70" fmla="*/ 726553 h 997063"/>
                <a:gd name="connsiteX71" fmla="*/ 876344 w 1003860"/>
                <a:gd name="connsiteY71" fmla="*/ 737983 h 997063"/>
                <a:gd name="connsiteX72" fmla="*/ 870629 w 1003860"/>
                <a:gd name="connsiteY72" fmla="*/ 743698 h 997063"/>
                <a:gd name="connsiteX73" fmla="*/ 864914 w 1003860"/>
                <a:gd name="connsiteY73" fmla="*/ 757033 h 997063"/>
                <a:gd name="connsiteX74" fmla="*/ 857294 w 1003860"/>
                <a:gd name="connsiteY74" fmla="*/ 770368 h 997063"/>
                <a:gd name="connsiteX75" fmla="*/ 853484 w 1003860"/>
                <a:gd name="connsiteY75" fmla="*/ 781798 h 997063"/>
                <a:gd name="connsiteX76" fmla="*/ 851579 w 1003860"/>
                <a:gd name="connsiteY76" fmla="*/ 787513 h 997063"/>
                <a:gd name="connsiteX77" fmla="*/ 849674 w 1003860"/>
                <a:gd name="connsiteY77" fmla="*/ 797038 h 997063"/>
                <a:gd name="connsiteX78" fmla="*/ 845864 w 1003860"/>
                <a:gd name="connsiteY78" fmla="*/ 804658 h 997063"/>
                <a:gd name="connsiteX79" fmla="*/ 843959 w 1003860"/>
                <a:gd name="connsiteY79" fmla="*/ 810373 h 997063"/>
                <a:gd name="connsiteX80" fmla="*/ 838244 w 1003860"/>
                <a:gd name="connsiteY80" fmla="*/ 829423 h 997063"/>
                <a:gd name="connsiteX81" fmla="*/ 832529 w 1003860"/>
                <a:gd name="connsiteY81" fmla="*/ 840853 h 997063"/>
                <a:gd name="connsiteX82" fmla="*/ 826814 w 1003860"/>
                <a:gd name="connsiteY82" fmla="*/ 859903 h 997063"/>
                <a:gd name="connsiteX83" fmla="*/ 819194 w 1003860"/>
                <a:gd name="connsiteY83" fmla="*/ 871333 h 997063"/>
                <a:gd name="connsiteX84" fmla="*/ 809669 w 1003860"/>
                <a:gd name="connsiteY84" fmla="*/ 886573 h 997063"/>
                <a:gd name="connsiteX85" fmla="*/ 807764 w 1003860"/>
                <a:gd name="connsiteY85" fmla="*/ 892288 h 997063"/>
                <a:gd name="connsiteX86" fmla="*/ 792524 w 1003860"/>
                <a:gd name="connsiteY86" fmla="*/ 909433 h 997063"/>
                <a:gd name="connsiteX87" fmla="*/ 781094 w 1003860"/>
                <a:gd name="connsiteY87" fmla="*/ 917053 h 997063"/>
                <a:gd name="connsiteX88" fmla="*/ 775379 w 1003860"/>
                <a:gd name="connsiteY88" fmla="*/ 920863 h 997063"/>
                <a:gd name="connsiteX89" fmla="*/ 763949 w 1003860"/>
                <a:gd name="connsiteY89" fmla="*/ 930388 h 997063"/>
                <a:gd name="connsiteX90" fmla="*/ 750614 w 1003860"/>
                <a:gd name="connsiteY90" fmla="*/ 936103 h 997063"/>
                <a:gd name="connsiteX91" fmla="*/ 727754 w 1003860"/>
                <a:gd name="connsiteY91" fmla="*/ 947533 h 997063"/>
                <a:gd name="connsiteX92" fmla="*/ 722039 w 1003860"/>
                <a:gd name="connsiteY92" fmla="*/ 949438 h 997063"/>
                <a:gd name="connsiteX93" fmla="*/ 693464 w 1003860"/>
                <a:gd name="connsiteY93" fmla="*/ 947533 h 997063"/>
                <a:gd name="connsiteX94" fmla="*/ 674414 w 1003860"/>
                <a:gd name="connsiteY94" fmla="*/ 941818 h 997063"/>
                <a:gd name="connsiteX95" fmla="*/ 664889 w 1003860"/>
                <a:gd name="connsiteY95" fmla="*/ 939913 h 997063"/>
                <a:gd name="connsiteX96" fmla="*/ 657269 w 1003860"/>
                <a:gd name="connsiteY96" fmla="*/ 936103 h 997063"/>
                <a:gd name="connsiteX97" fmla="*/ 651554 w 1003860"/>
                <a:gd name="connsiteY97" fmla="*/ 934198 h 997063"/>
                <a:gd name="connsiteX98" fmla="*/ 645839 w 1003860"/>
                <a:gd name="connsiteY98" fmla="*/ 930388 h 997063"/>
                <a:gd name="connsiteX99" fmla="*/ 638219 w 1003860"/>
                <a:gd name="connsiteY99" fmla="*/ 926578 h 997063"/>
                <a:gd name="connsiteX100" fmla="*/ 621074 w 1003860"/>
                <a:gd name="connsiteY100" fmla="*/ 917053 h 997063"/>
                <a:gd name="connsiteX101" fmla="*/ 615359 w 1003860"/>
                <a:gd name="connsiteY101" fmla="*/ 911338 h 997063"/>
                <a:gd name="connsiteX102" fmla="*/ 607739 w 1003860"/>
                <a:gd name="connsiteY102" fmla="*/ 909433 h 997063"/>
                <a:gd name="connsiteX103" fmla="*/ 602024 w 1003860"/>
                <a:gd name="connsiteY103" fmla="*/ 907528 h 997063"/>
                <a:gd name="connsiteX104" fmla="*/ 581069 w 1003860"/>
                <a:gd name="connsiteY104" fmla="*/ 896098 h 997063"/>
                <a:gd name="connsiteX105" fmla="*/ 571544 w 1003860"/>
                <a:gd name="connsiteY105" fmla="*/ 894193 h 997063"/>
                <a:gd name="connsiteX106" fmla="*/ 556304 w 1003860"/>
                <a:gd name="connsiteY106" fmla="*/ 890383 h 997063"/>
                <a:gd name="connsiteX107" fmla="*/ 512489 w 1003860"/>
                <a:gd name="connsiteY107" fmla="*/ 892288 h 997063"/>
                <a:gd name="connsiteX108" fmla="*/ 506774 w 1003860"/>
                <a:gd name="connsiteY108" fmla="*/ 894193 h 997063"/>
                <a:gd name="connsiteX109" fmla="*/ 495344 w 1003860"/>
                <a:gd name="connsiteY109" fmla="*/ 901813 h 997063"/>
                <a:gd name="connsiteX110" fmla="*/ 491534 w 1003860"/>
                <a:gd name="connsiteY110" fmla="*/ 907528 h 997063"/>
                <a:gd name="connsiteX111" fmla="*/ 485819 w 1003860"/>
                <a:gd name="connsiteY111" fmla="*/ 911338 h 997063"/>
                <a:gd name="connsiteX112" fmla="*/ 472484 w 1003860"/>
                <a:gd name="connsiteY112" fmla="*/ 926578 h 997063"/>
                <a:gd name="connsiteX113" fmla="*/ 468674 w 1003860"/>
                <a:gd name="connsiteY113" fmla="*/ 932293 h 997063"/>
                <a:gd name="connsiteX114" fmla="*/ 462959 w 1003860"/>
                <a:gd name="connsiteY114" fmla="*/ 936103 h 997063"/>
                <a:gd name="connsiteX115" fmla="*/ 451529 w 1003860"/>
                <a:gd name="connsiteY115" fmla="*/ 939913 h 997063"/>
                <a:gd name="connsiteX116" fmla="*/ 434384 w 1003860"/>
                <a:gd name="connsiteY116" fmla="*/ 943723 h 997063"/>
                <a:gd name="connsiteX117" fmla="*/ 428669 w 1003860"/>
                <a:gd name="connsiteY117" fmla="*/ 945628 h 997063"/>
                <a:gd name="connsiteX118" fmla="*/ 421049 w 1003860"/>
                <a:gd name="connsiteY118" fmla="*/ 947533 h 997063"/>
                <a:gd name="connsiteX119" fmla="*/ 407714 w 1003860"/>
                <a:gd name="connsiteY119" fmla="*/ 951343 h 997063"/>
                <a:gd name="connsiteX120" fmla="*/ 396284 w 1003860"/>
                <a:gd name="connsiteY120" fmla="*/ 953248 h 997063"/>
                <a:gd name="connsiteX121" fmla="*/ 382949 w 1003860"/>
                <a:gd name="connsiteY121" fmla="*/ 957058 h 997063"/>
                <a:gd name="connsiteX122" fmla="*/ 375329 w 1003860"/>
                <a:gd name="connsiteY122" fmla="*/ 958963 h 997063"/>
                <a:gd name="connsiteX123" fmla="*/ 367709 w 1003860"/>
                <a:gd name="connsiteY123" fmla="*/ 962773 h 997063"/>
                <a:gd name="connsiteX124" fmla="*/ 361994 w 1003860"/>
                <a:gd name="connsiteY124" fmla="*/ 964678 h 997063"/>
                <a:gd name="connsiteX125" fmla="*/ 348659 w 1003860"/>
                <a:gd name="connsiteY125" fmla="*/ 972298 h 997063"/>
                <a:gd name="connsiteX126" fmla="*/ 331514 w 1003860"/>
                <a:gd name="connsiteY126" fmla="*/ 983728 h 997063"/>
                <a:gd name="connsiteX127" fmla="*/ 325799 w 1003860"/>
                <a:gd name="connsiteY127" fmla="*/ 987538 h 997063"/>
                <a:gd name="connsiteX128" fmla="*/ 314369 w 1003860"/>
                <a:gd name="connsiteY128" fmla="*/ 991348 h 997063"/>
                <a:gd name="connsiteX129" fmla="*/ 302939 w 1003860"/>
                <a:gd name="connsiteY129" fmla="*/ 993253 h 997063"/>
                <a:gd name="connsiteX130" fmla="*/ 262934 w 1003860"/>
                <a:gd name="connsiteY130" fmla="*/ 997063 h 997063"/>
                <a:gd name="connsiteX131" fmla="*/ 232454 w 1003860"/>
                <a:gd name="connsiteY131" fmla="*/ 995158 h 997063"/>
                <a:gd name="connsiteX132" fmla="*/ 226739 w 1003860"/>
                <a:gd name="connsiteY132" fmla="*/ 993253 h 997063"/>
                <a:gd name="connsiteX133" fmla="*/ 221024 w 1003860"/>
                <a:gd name="connsiteY133" fmla="*/ 981823 h 997063"/>
                <a:gd name="connsiteX134" fmla="*/ 217214 w 1003860"/>
                <a:gd name="connsiteY134" fmla="*/ 976108 h 997063"/>
                <a:gd name="connsiteX135" fmla="*/ 213404 w 1003860"/>
                <a:gd name="connsiteY135" fmla="*/ 964678 h 997063"/>
                <a:gd name="connsiteX136" fmla="*/ 205784 w 1003860"/>
                <a:gd name="connsiteY136" fmla="*/ 947533 h 997063"/>
                <a:gd name="connsiteX137" fmla="*/ 200069 w 1003860"/>
                <a:gd name="connsiteY137" fmla="*/ 928483 h 997063"/>
                <a:gd name="connsiteX138" fmla="*/ 196259 w 1003860"/>
                <a:gd name="connsiteY138" fmla="*/ 922768 h 997063"/>
                <a:gd name="connsiteX139" fmla="*/ 184829 w 1003860"/>
                <a:gd name="connsiteY139" fmla="*/ 915148 h 997063"/>
                <a:gd name="connsiteX140" fmla="*/ 181019 w 1003860"/>
                <a:gd name="connsiteY140" fmla="*/ 909433 h 997063"/>
                <a:gd name="connsiteX141" fmla="*/ 175304 w 1003860"/>
                <a:gd name="connsiteY141" fmla="*/ 905623 h 997063"/>
                <a:gd name="connsiteX142" fmla="*/ 161969 w 1003860"/>
                <a:gd name="connsiteY142" fmla="*/ 899908 h 997063"/>
                <a:gd name="connsiteX143" fmla="*/ 150539 w 1003860"/>
                <a:gd name="connsiteY143" fmla="*/ 898003 h 997063"/>
                <a:gd name="connsiteX144" fmla="*/ 144824 w 1003860"/>
                <a:gd name="connsiteY144" fmla="*/ 896098 h 997063"/>
                <a:gd name="connsiteX145" fmla="*/ 137204 w 1003860"/>
                <a:gd name="connsiteY145" fmla="*/ 894193 h 997063"/>
                <a:gd name="connsiteX146" fmla="*/ 123869 w 1003860"/>
                <a:gd name="connsiteY146" fmla="*/ 888478 h 997063"/>
                <a:gd name="connsiteX147" fmla="*/ 118154 w 1003860"/>
                <a:gd name="connsiteY147" fmla="*/ 884668 h 997063"/>
                <a:gd name="connsiteX148" fmla="*/ 106724 w 1003860"/>
                <a:gd name="connsiteY148" fmla="*/ 878953 h 997063"/>
                <a:gd name="connsiteX149" fmla="*/ 101009 w 1003860"/>
                <a:gd name="connsiteY149" fmla="*/ 873238 h 997063"/>
                <a:gd name="connsiteX150" fmla="*/ 89579 w 1003860"/>
                <a:gd name="connsiteY150" fmla="*/ 865618 h 997063"/>
                <a:gd name="connsiteX151" fmla="*/ 87674 w 1003860"/>
                <a:gd name="connsiteY151" fmla="*/ 859903 h 997063"/>
                <a:gd name="connsiteX152" fmla="*/ 83864 w 1003860"/>
                <a:gd name="connsiteY152" fmla="*/ 854188 h 997063"/>
                <a:gd name="connsiteX153" fmla="*/ 81959 w 1003860"/>
                <a:gd name="connsiteY153" fmla="*/ 842758 h 997063"/>
                <a:gd name="connsiteX154" fmla="*/ 80054 w 1003860"/>
                <a:gd name="connsiteY154" fmla="*/ 837043 h 997063"/>
                <a:gd name="connsiteX155" fmla="*/ 78149 w 1003860"/>
                <a:gd name="connsiteY155" fmla="*/ 825613 h 997063"/>
                <a:gd name="connsiteX156" fmla="*/ 74339 w 1003860"/>
                <a:gd name="connsiteY156" fmla="*/ 781798 h 997063"/>
                <a:gd name="connsiteX157" fmla="*/ 72434 w 1003860"/>
                <a:gd name="connsiteY157" fmla="*/ 770368 h 997063"/>
                <a:gd name="connsiteX158" fmla="*/ 70529 w 1003860"/>
                <a:gd name="connsiteY158" fmla="*/ 749413 h 997063"/>
                <a:gd name="connsiteX159" fmla="*/ 68624 w 1003860"/>
                <a:gd name="connsiteY159" fmla="*/ 734173 h 997063"/>
                <a:gd name="connsiteX160" fmla="*/ 70529 w 1003860"/>
                <a:gd name="connsiteY160" fmla="*/ 694168 h 997063"/>
                <a:gd name="connsiteX161" fmla="*/ 72434 w 1003860"/>
                <a:gd name="connsiteY161" fmla="*/ 682738 h 997063"/>
                <a:gd name="connsiteX162" fmla="*/ 70529 w 1003860"/>
                <a:gd name="connsiteY162" fmla="*/ 623683 h 997063"/>
                <a:gd name="connsiteX163" fmla="*/ 66719 w 1003860"/>
                <a:gd name="connsiteY163" fmla="*/ 612253 h 997063"/>
                <a:gd name="connsiteX164" fmla="*/ 59099 w 1003860"/>
                <a:gd name="connsiteY164" fmla="*/ 602728 h 997063"/>
                <a:gd name="connsiteX165" fmla="*/ 51479 w 1003860"/>
                <a:gd name="connsiteY165" fmla="*/ 589393 h 997063"/>
                <a:gd name="connsiteX166" fmla="*/ 47669 w 1003860"/>
                <a:gd name="connsiteY166" fmla="*/ 583678 h 997063"/>
                <a:gd name="connsiteX167" fmla="*/ 41954 w 1003860"/>
                <a:gd name="connsiteY167" fmla="*/ 579868 h 997063"/>
                <a:gd name="connsiteX168" fmla="*/ 36239 w 1003860"/>
                <a:gd name="connsiteY168" fmla="*/ 572248 h 997063"/>
                <a:gd name="connsiteX169" fmla="*/ 24809 w 1003860"/>
                <a:gd name="connsiteY169" fmla="*/ 562723 h 997063"/>
                <a:gd name="connsiteX170" fmla="*/ 20999 w 1003860"/>
                <a:gd name="connsiteY170" fmla="*/ 557008 h 997063"/>
                <a:gd name="connsiteX171" fmla="*/ 9569 w 1003860"/>
                <a:gd name="connsiteY171" fmla="*/ 549388 h 997063"/>
                <a:gd name="connsiteX172" fmla="*/ 5759 w 1003860"/>
                <a:gd name="connsiteY172" fmla="*/ 543673 h 997063"/>
                <a:gd name="connsiteX173" fmla="*/ 44 w 1003860"/>
                <a:gd name="connsiteY173" fmla="*/ 539863 h 997063"/>
                <a:gd name="connsiteX174" fmla="*/ 3854 w 1003860"/>
                <a:gd name="connsiteY174" fmla="*/ 513193 h 997063"/>
                <a:gd name="connsiteX175" fmla="*/ 11474 w 1003860"/>
                <a:gd name="connsiteY175" fmla="*/ 501763 h 997063"/>
                <a:gd name="connsiteX176" fmla="*/ 17189 w 1003860"/>
                <a:gd name="connsiteY176" fmla="*/ 494143 h 997063"/>
                <a:gd name="connsiteX177" fmla="*/ 28619 w 1003860"/>
                <a:gd name="connsiteY177" fmla="*/ 482713 h 997063"/>
                <a:gd name="connsiteX178" fmla="*/ 43859 w 1003860"/>
                <a:gd name="connsiteY178" fmla="*/ 465568 h 997063"/>
                <a:gd name="connsiteX179" fmla="*/ 49574 w 1003860"/>
                <a:gd name="connsiteY179" fmla="*/ 459853 h 997063"/>
                <a:gd name="connsiteX180" fmla="*/ 55289 w 1003860"/>
                <a:gd name="connsiteY180" fmla="*/ 454138 h 997063"/>
                <a:gd name="connsiteX181" fmla="*/ 61004 w 1003860"/>
                <a:gd name="connsiteY181" fmla="*/ 450328 h 997063"/>
                <a:gd name="connsiteX182" fmla="*/ 68624 w 1003860"/>
                <a:gd name="connsiteY182" fmla="*/ 446518 h 997063"/>
                <a:gd name="connsiteX183" fmla="*/ 74339 w 1003860"/>
                <a:gd name="connsiteY183" fmla="*/ 440803 h 997063"/>
                <a:gd name="connsiteX184" fmla="*/ 80054 w 1003860"/>
                <a:gd name="connsiteY184" fmla="*/ 438898 h 997063"/>
                <a:gd name="connsiteX185" fmla="*/ 91484 w 1003860"/>
                <a:gd name="connsiteY185" fmla="*/ 431278 h 997063"/>
                <a:gd name="connsiteX186" fmla="*/ 101009 w 1003860"/>
                <a:gd name="connsiteY186" fmla="*/ 423658 h 997063"/>
                <a:gd name="connsiteX187" fmla="*/ 106724 w 1003860"/>
                <a:gd name="connsiteY187" fmla="*/ 417943 h 997063"/>
                <a:gd name="connsiteX188" fmla="*/ 135299 w 1003860"/>
                <a:gd name="connsiteY188" fmla="*/ 414133 h 997063"/>
                <a:gd name="connsiteX0" fmla="*/ 135299 w 1003860"/>
                <a:gd name="connsiteY0" fmla="*/ 414133 h 997063"/>
                <a:gd name="connsiteX1" fmla="*/ 137204 w 1003860"/>
                <a:gd name="connsiteY1" fmla="*/ 402703 h 997063"/>
                <a:gd name="connsiteX2" fmla="*/ 141014 w 1003860"/>
                <a:gd name="connsiteY2" fmla="*/ 381748 h 997063"/>
                <a:gd name="connsiteX3" fmla="*/ 142919 w 1003860"/>
                <a:gd name="connsiteY3" fmla="*/ 360793 h 997063"/>
                <a:gd name="connsiteX4" fmla="*/ 146729 w 1003860"/>
                <a:gd name="connsiteY4" fmla="*/ 349363 h 997063"/>
                <a:gd name="connsiteX5" fmla="*/ 148634 w 1003860"/>
                <a:gd name="connsiteY5" fmla="*/ 334123 h 997063"/>
                <a:gd name="connsiteX6" fmla="*/ 150539 w 1003860"/>
                <a:gd name="connsiteY6" fmla="*/ 320788 h 997063"/>
                <a:gd name="connsiteX7" fmla="*/ 152444 w 1003860"/>
                <a:gd name="connsiteY7" fmla="*/ 288403 h 997063"/>
                <a:gd name="connsiteX8" fmla="*/ 154349 w 1003860"/>
                <a:gd name="connsiteY8" fmla="*/ 206488 h 997063"/>
                <a:gd name="connsiteX9" fmla="*/ 165779 w 1003860"/>
                <a:gd name="connsiteY9" fmla="*/ 196963 h 997063"/>
                <a:gd name="connsiteX10" fmla="*/ 171494 w 1003860"/>
                <a:gd name="connsiteY10" fmla="*/ 191248 h 997063"/>
                <a:gd name="connsiteX11" fmla="*/ 196259 w 1003860"/>
                <a:gd name="connsiteY11" fmla="*/ 181723 h 997063"/>
                <a:gd name="connsiteX12" fmla="*/ 201974 w 1003860"/>
                <a:gd name="connsiteY12" fmla="*/ 177913 h 997063"/>
                <a:gd name="connsiteX13" fmla="*/ 217214 w 1003860"/>
                <a:gd name="connsiteY13" fmla="*/ 174103 h 997063"/>
                <a:gd name="connsiteX14" fmla="*/ 228644 w 1003860"/>
                <a:gd name="connsiteY14" fmla="*/ 166483 h 997063"/>
                <a:gd name="connsiteX15" fmla="*/ 238169 w 1003860"/>
                <a:gd name="connsiteY15" fmla="*/ 156958 h 997063"/>
                <a:gd name="connsiteX16" fmla="*/ 247694 w 1003860"/>
                <a:gd name="connsiteY16" fmla="*/ 147433 h 997063"/>
                <a:gd name="connsiteX17" fmla="*/ 251504 w 1003860"/>
                <a:gd name="connsiteY17" fmla="*/ 141718 h 997063"/>
                <a:gd name="connsiteX18" fmla="*/ 268649 w 1003860"/>
                <a:gd name="connsiteY18" fmla="*/ 126478 h 997063"/>
                <a:gd name="connsiteX19" fmla="*/ 272459 w 1003860"/>
                <a:gd name="connsiteY19" fmla="*/ 120763 h 997063"/>
                <a:gd name="connsiteX20" fmla="*/ 278174 w 1003860"/>
                <a:gd name="connsiteY20" fmla="*/ 118858 h 997063"/>
                <a:gd name="connsiteX21" fmla="*/ 283889 w 1003860"/>
                <a:gd name="connsiteY21" fmla="*/ 115048 h 997063"/>
                <a:gd name="connsiteX22" fmla="*/ 293414 w 1003860"/>
                <a:gd name="connsiteY22" fmla="*/ 107428 h 997063"/>
                <a:gd name="connsiteX23" fmla="*/ 304844 w 1003860"/>
                <a:gd name="connsiteY23" fmla="*/ 99808 h 997063"/>
                <a:gd name="connsiteX24" fmla="*/ 314369 w 1003860"/>
                <a:gd name="connsiteY24" fmla="*/ 97903 h 997063"/>
                <a:gd name="connsiteX25" fmla="*/ 327704 w 1003860"/>
                <a:gd name="connsiteY25" fmla="*/ 94093 h 997063"/>
                <a:gd name="connsiteX26" fmla="*/ 381044 w 1003860"/>
                <a:gd name="connsiteY26" fmla="*/ 92188 h 997063"/>
                <a:gd name="connsiteX27" fmla="*/ 388664 w 1003860"/>
                <a:gd name="connsiteY27" fmla="*/ 80758 h 997063"/>
                <a:gd name="connsiteX28" fmla="*/ 392474 w 1003860"/>
                <a:gd name="connsiteY28" fmla="*/ 69328 h 997063"/>
                <a:gd name="connsiteX29" fmla="*/ 394379 w 1003860"/>
                <a:gd name="connsiteY29" fmla="*/ 63613 h 997063"/>
                <a:gd name="connsiteX30" fmla="*/ 401999 w 1003860"/>
                <a:gd name="connsiteY30" fmla="*/ 44563 h 997063"/>
                <a:gd name="connsiteX31" fmla="*/ 407714 w 1003860"/>
                <a:gd name="connsiteY31" fmla="*/ 40753 h 997063"/>
                <a:gd name="connsiteX32" fmla="*/ 426764 w 1003860"/>
                <a:gd name="connsiteY32" fmla="*/ 23608 h 997063"/>
                <a:gd name="connsiteX33" fmla="*/ 436289 w 1003860"/>
                <a:gd name="connsiteY33" fmla="*/ 15988 h 997063"/>
                <a:gd name="connsiteX34" fmla="*/ 442004 w 1003860"/>
                <a:gd name="connsiteY34" fmla="*/ 12178 h 997063"/>
                <a:gd name="connsiteX35" fmla="*/ 474389 w 1003860"/>
                <a:gd name="connsiteY35" fmla="*/ 2653 h 997063"/>
                <a:gd name="connsiteX36" fmla="*/ 588689 w 1003860"/>
                <a:gd name="connsiteY36" fmla="*/ 2653 h 997063"/>
                <a:gd name="connsiteX37" fmla="*/ 632504 w 1003860"/>
                <a:gd name="connsiteY37" fmla="*/ 33133 h 997063"/>
                <a:gd name="connsiteX38" fmla="*/ 664889 w 1003860"/>
                <a:gd name="connsiteY38" fmla="*/ 63613 h 997063"/>
                <a:gd name="connsiteX39" fmla="*/ 704894 w 1003860"/>
                <a:gd name="connsiteY39" fmla="*/ 97903 h 997063"/>
                <a:gd name="connsiteX40" fmla="*/ 750614 w 1003860"/>
                <a:gd name="connsiteY40" fmla="*/ 105523 h 997063"/>
                <a:gd name="connsiteX41" fmla="*/ 874439 w 1003860"/>
                <a:gd name="connsiteY41" fmla="*/ 107428 h 997063"/>
                <a:gd name="connsiteX42" fmla="*/ 908729 w 1003860"/>
                <a:gd name="connsiteY42" fmla="*/ 126478 h 997063"/>
                <a:gd name="connsiteX43" fmla="*/ 944924 w 1003860"/>
                <a:gd name="connsiteY43" fmla="*/ 170293 h 997063"/>
                <a:gd name="connsiteX44" fmla="*/ 962069 w 1003860"/>
                <a:gd name="connsiteY44" fmla="*/ 214108 h 997063"/>
                <a:gd name="connsiteX45" fmla="*/ 981119 w 1003860"/>
                <a:gd name="connsiteY45" fmla="*/ 256018 h 997063"/>
                <a:gd name="connsiteX46" fmla="*/ 1002074 w 1003860"/>
                <a:gd name="connsiteY46" fmla="*/ 313168 h 997063"/>
                <a:gd name="connsiteX47" fmla="*/ 1002074 w 1003860"/>
                <a:gd name="connsiteY47" fmla="*/ 372223 h 997063"/>
                <a:gd name="connsiteX48" fmla="*/ 996359 w 1003860"/>
                <a:gd name="connsiteY48" fmla="*/ 385558 h 997063"/>
                <a:gd name="connsiteX49" fmla="*/ 994454 w 1003860"/>
                <a:gd name="connsiteY49" fmla="*/ 391273 h 997063"/>
                <a:gd name="connsiteX50" fmla="*/ 988739 w 1003860"/>
                <a:gd name="connsiteY50" fmla="*/ 395083 h 997063"/>
                <a:gd name="connsiteX51" fmla="*/ 983024 w 1003860"/>
                <a:gd name="connsiteY51" fmla="*/ 436993 h 997063"/>
                <a:gd name="connsiteX52" fmla="*/ 981119 w 1003860"/>
                <a:gd name="connsiteY52" fmla="*/ 456043 h 997063"/>
                <a:gd name="connsiteX53" fmla="*/ 979214 w 1003860"/>
                <a:gd name="connsiteY53" fmla="*/ 497953 h 997063"/>
                <a:gd name="connsiteX54" fmla="*/ 977309 w 1003860"/>
                <a:gd name="connsiteY54" fmla="*/ 513193 h 997063"/>
                <a:gd name="connsiteX55" fmla="*/ 975404 w 1003860"/>
                <a:gd name="connsiteY55" fmla="*/ 536053 h 997063"/>
                <a:gd name="connsiteX56" fmla="*/ 977309 w 1003860"/>
                <a:gd name="connsiteY56" fmla="*/ 577963 h 997063"/>
                <a:gd name="connsiteX57" fmla="*/ 979214 w 1003860"/>
                <a:gd name="connsiteY57" fmla="*/ 587488 h 997063"/>
                <a:gd name="connsiteX58" fmla="*/ 977309 w 1003860"/>
                <a:gd name="connsiteY58" fmla="*/ 635113 h 997063"/>
                <a:gd name="connsiteX59" fmla="*/ 969689 w 1003860"/>
                <a:gd name="connsiteY59" fmla="*/ 646543 h 997063"/>
                <a:gd name="connsiteX60" fmla="*/ 965879 w 1003860"/>
                <a:gd name="connsiteY60" fmla="*/ 652258 h 997063"/>
                <a:gd name="connsiteX61" fmla="*/ 962069 w 1003860"/>
                <a:gd name="connsiteY61" fmla="*/ 657973 h 997063"/>
                <a:gd name="connsiteX62" fmla="*/ 950639 w 1003860"/>
                <a:gd name="connsiteY62" fmla="*/ 669403 h 997063"/>
                <a:gd name="connsiteX63" fmla="*/ 944924 w 1003860"/>
                <a:gd name="connsiteY63" fmla="*/ 675118 h 997063"/>
                <a:gd name="connsiteX64" fmla="*/ 933494 w 1003860"/>
                <a:gd name="connsiteY64" fmla="*/ 680833 h 997063"/>
                <a:gd name="connsiteX65" fmla="*/ 922064 w 1003860"/>
                <a:gd name="connsiteY65" fmla="*/ 688453 h 997063"/>
                <a:gd name="connsiteX66" fmla="*/ 916349 w 1003860"/>
                <a:gd name="connsiteY66" fmla="*/ 690358 h 997063"/>
                <a:gd name="connsiteX67" fmla="*/ 904919 w 1003860"/>
                <a:gd name="connsiteY67" fmla="*/ 697978 h 997063"/>
                <a:gd name="connsiteX68" fmla="*/ 895394 w 1003860"/>
                <a:gd name="connsiteY68" fmla="*/ 709408 h 997063"/>
                <a:gd name="connsiteX69" fmla="*/ 882059 w 1003860"/>
                <a:gd name="connsiteY69" fmla="*/ 726553 h 997063"/>
                <a:gd name="connsiteX70" fmla="*/ 876344 w 1003860"/>
                <a:gd name="connsiteY70" fmla="*/ 737983 h 997063"/>
                <a:gd name="connsiteX71" fmla="*/ 870629 w 1003860"/>
                <a:gd name="connsiteY71" fmla="*/ 743698 h 997063"/>
                <a:gd name="connsiteX72" fmla="*/ 864914 w 1003860"/>
                <a:gd name="connsiteY72" fmla="*/ 757033 h 997063"/>
                <a:gd name="connsiteX73" fmla="*/ 857294 w 1003860"/>
                <a:gd name="connsiteY73" fmla="*/ 770368 h 997063"/>
                <a:gd name="connsiteX74" fmla="*/ 853484 w 1003860"/>
                <a:gd name="connsiteY74" fmla="*/ 781798 h 997063"/>
                <a:gd name="connsiteX75" fmla="*/ 851579 w 1003860"/>
                <a:gd name="connsiteY75" fmla="*/ 787513 h 997063"/>
                <a:gd name="connsiteX76" fmla="*/ 849674 w 1003860"/>
                <a:gd name="connsiteY76" fmla="*/ 797038 h 997063"/>
                <a:gd name="connsiteX77" fmla="*/ 845864 w 1003860"/>
                <a:gd name="connsiteY77" fmla="*/ 804658 h 997063"/>
                <a:gd name="connsiteX78" fmla="*/ 843959 w 1003860"/>
                <a:gd name="connsiteY78" fmla="*/ 810373 h 997063"/>
                <a:gd name="connsiteX79" fmla="*/ 838244 w 1003860"/>
                <a:gd name="connsiteY79" fmla="*/ 829423 h 997063"/>
                <a:gd name="connsiteX80" fmla="*/ 832529 w 1003860"/>
                <a:gd name="connsiteY80" fmla="*/ 840853 h 997063"/>
                <a:gd name="connsiteX81" fmla="*/ 826814 w 1003860"/>
                <a:gd name="connsiteY81" fmla="*/ 859903 h 997063"/>
                <a:gd name="connsiteX82" fmla="*/ 819194 w 1003860"/>
                <a:gd name="connsiteY82" fmla="*/ 871333 h 997063"/>
                <a:gd name="connsiteX83" fmla="*/ 809669 w 1003860"/>
                <a:gd name="connsiteY83" fmla="*/ 886573 h 997063"/>
                <a:gd name="connsiteX84" fmla="*/ 807764 w 1003860"/>
                <a:gd name="connsiteY84" fmla="*/ 892288 h 997063"/>
                <a:gd name="connsiteX85" fmla="*/ 792524 w 1003860"/>
                <a:gd name="connsiteY85" fmla="*/ 909433 h 997063"/>
                <a:gd name="connsiteX86" fmla="*/ 781094 w 1003860"/>
                <a:gd name="connsiteY86" fmla="*/ 917053 h 997063"/>
                <a:gd name="connsiteX87" fmla="*/ 775379 w 1003860"/>
                <a:gd name="connsiteY87" fmla="*/ 920863 h 997063"/>
                <a:gd name="connsiteX88" fmla="*/ 763949 w 1003860"/>
                <a:gd name="connsiteY88" fmla="*/ 930388 h 997063"/>
                <a:gd name="connsiteX89" fmla="*/ 750614 w 1003860"/>
                <a:gd name="connsiteY89" fmla="*/ 936103 h 997063"/>
                <a:gd name="connsiteX90" fmla="*/ 727754 w 1003860"/>
                <a:gd name="connsiteY90" fmla="*/ 947533 h 997063"/>
                <a:gd name="connsiteX91" fmla="*/ 722039 w 1003860"/>
                <a:gd name="connsiteY91" fmla="*/ 949438 h 997063"/>
                <a:gd name="connsiteX92" fmla="*/ 693464 w 1003860"/>
                <a:gd name="connsiteY92" fmla="*/ 947533 h 997063"/>
                <a:gd name="connsiteX93" fmla="*/ 674414 w 1003860"/>
                <a:gd name="connsiteY93" fmla="*/ 941818 h 997063"/>
                <a:gd name="connsiteX94" fmla="*/ 664889 w 1003860"/>
                <a:gd name="connsiteY94" fmla="*/ 939913 h 997063"/>
                <a:gd name="connsiteX95" fmla="*/ 657269 w 1003860"/>
                <a:gd name="connsiteY95" fmla="*/ 936103 h 997063"/>
                <a:gd name="connsiteX96" fmla="*/ 651554 w 1003860"/>
                <a:gd name="connsiteY96" fmla="*/ 934198 h 997063"/>
                <a:gd name="connsiteX97" fmla="*/ 645839 w 1003860"/>
                <a:gd name="connsiteY97" fmla="*/ 930388 h 997063"/>
                <a:gd name="connsiteX98" fmla="*/ 638219 w 1003860"/>
                <a:gd name="connsiteY98" fmla="*/ 926578 h 997063"/>
                <a:gd name="connsiteX99" fmla="*/ 621074 w 1003860"/>
                <a:gd name="connsiteY99" fmla="*/ 917053 h 997063"/>
                <a:gd name="connsiteX100" fmla="*/ 615359 w 1003860"/>
                <a:gd name="connsiteY100" fmla="*/ 911338 h 997063"/>
                <a:gd name="connsiteX101" fmla="*/ 607739 w 1003860"/>
                <a:gd name="connsiteY101" fmla="*/ 909433 h 997063"/>
                <a:gd name="connsiteX102" fmla="*/ 602024 w 1003860"/>
                <a:gd name="connsiteY102" fmla="*/ 907528 h 997063"/>
                <a:gd name="connsiteX103" fmla="*/ 581069 w 1003860"/>
                <a:gd name="connsiteY103" fmla="*/ 896098 h 997063"/>
                <a:gd name="connsiteX104" fmla="*/ 571544 w 1003860"/>
                <a:gd name="connsiteY104" fmla="*/ 894193 h 997063"/>
                <a:gd name="connsiteX105" fmla="*/ 556304 w 1003860"/>
                <a:gd name="connsiteY105" fmla="*/ 890383 h 997063"/>
                <a:gd name="connsiteX106" fmla="*/ 512489 w 1003860"/>
                <a:gd name="connsiteY106" fmla="*/ 892288 h 997063"/>
                <a:gd name="connsiteX107" fmla="*/ 506774 w 1003860"/>
                <a:gd name="connsiteY107" fmla="*/ 894193 h 997063"/>
                <a:gd name="connsiteX108" fmla="*/ 495344 w 1003860"/>
                <a:gd name="connsiteY108" fmla="*/ 901813 h 997063"/>
                <a:gd name="connsiteX109" fmla="*/ 491534 w 1003860"/>
                <a:gd name="connsiteY109" fmla="*/ 907528 h 997063"/>
                <a:gd name="connsiteX110" fmla="*/ 485819 w 1003860"/>
                <a:gd name="connsiteY110" fmla="*/ 911338 h 997063"/>
                <a:gd name="connsiteX111" fmla="*/ 472484 w 1003860"/>
                <a:gd name="connsiteY111" fmla="*/ 926578 h 997063"/>
                <a:gd name="connsiteX112" fmla="*/ 468674 w 1003860"/>
                <a:gd name="connsiteY112" fmla="*/ 932293 h 997063"/>
                <a:gd name="connsiteX113" fmla="*/ 462959 w 1003860"/>
                <a:gd name="connsiteY113" fmla="*/ 936103 h 997063"/>
                <a:gd name="connsiteX114" fmla="*/ 451529 w 1003860"/>
                <a:gd name="connsiteY114" fmla="*/ 939913 h 997063"/>
                <a:gd name="connsiteX115" fmla="*/ 434384 w 1003860"/>
                <a:gd name="connsiteY115" fmla="*/ 943723 h 997063"/>
                <a:gd name="connsiteX116" fmla="*/ 428669 w 1003860"/>
                <a:gd name="connsiteY116" fmla="*/ 945628 h 997063"/>
                <a:gd name="connsiteX117" fmla="*/ 421049 w 1003860"/>
                <a:gd name="connsiteY117" fmla="*/ 947533 h 997063"/>
                <a:gd name="connsiteX118" fmla="*/ 407714 w 1003860"/>
                <a:gd name="connsiteY118" fmla="*/ 951343 h 997063"/>
                <a:gd name="connsiteX119" fmla="*/ 396284 w 1003860"/>
                <a:gd name="connsiteY119" fmla="*/ 953248 h 997063"/>
                <a:gd name="connsiteX120" fmla="*/ 382949 w 1003860"/>
                <a:gd name="connsiteY120" fmla="*/ 957058 h 997063"/>
                <a:gd name="connsiteX121" fmla="*/ 375329 w 1003860"/>
                <a:gd name="connsiteY121" fmla="*/ 958963 h 997063"/>
                <a:gd name="connsiteX122" fmla="*/ 367709 w 1003860"/>
                <a:gd name="connsiteY122" fmla="*/ 962773 h 997063"/>
                <a:gd name="connsiteX123" fmla="*/ 361994 w 1003860"/>
                <a:gd name="connsiteY123" fmla="*/ 964678 h 997063"/>
                <a:gd name="connsiteX124" fmla="*/ 348659 w 1003860"/>
                <a:gd name="connsiteY124" fmla="*/ 972298 h 997063"/>
                <a:gd name="connsiteX125" fmla="*/ 331514 w 1003860"/>
                <a:gd name="connsiteY125" fmla="*/ 983728 h 997063"/>
                <a:gd name="connsiteX126" fmla="*/ 325799 w 1003860"/>
                <a:gd name="connsiteY126" fmla="*/ 987538 h 997063"/>
                <a:gd name="connsiteX127" fmla="*/ 314369 w 1003860"/>
                <a:gd name="connsiteY127" fmla="*/ 991348 h 997063"/>
                <a:gd name="connsiteX128" fmla="*/ 302939 w 1003860"/>
                <a:gd name="connsiteY128" fmla="*/ 993253 h 997063"/>
                <a:gd name="connsiteX129" fmla="*/ 262934 w 1003860"/>
                <a:gd name="connsiteY129" fmla="*/ 997063 h 997063"/>
                <a:gd name="connsiteX130" fmla="*/ 232454 w 1003860"/>
                <a:gd name="connsiteY130" fmla="*/ 995158 h 997063"/>
                <a:gd name="connsiteX131" fmla="*/ 226739 w 1003860"/>
                <a:gd name="connsiteY131" fmla="*/ 993253 h 997063"/>
                <a:gd name="connsiteX132" fmla="*/ 221024 w 1003860"/>
                <a:gd name="connsiteY132" fmla="*/ 981823 h 997063"/>
                <a:gd name="connsiteX133" fmla="*/ 217214 w 1003860"/>
                <a:gd name="connsiteY133" fmla="*/ 976108 h 997063"/>
                <a:gd name="connsiteX134" fmla="*/ 213404 w 1003860"/>
                <a:gd name="connsiteY134" fmla="*/ 964678 h 997063"/>
                <a:gd name="connsiteX135" fmla="*/ 205784 w 1003860"/>
                <a:gd name="connsiteY135" fmla="*/ 947533 h 997063"/>
                <a:gd name="connsiteX136" fmla="*/ 200069 w 1003860"/>
                <a:gd name="connsiteY136" fmla="*/ 928483 h 997063"/>
                <a:gd name="connsiteX137" fmla="*/ 196259 w 1003860"/>
                <a:gd name="connsiteY137" fmla="*/ 922768 h 997063"/>
                <a:gd name="connsiteX138" fmla="*/ 184829 w 1003860"/>
                <a:gd name="connsiteY138" fmla="*/ 915148 h 997063"/>
                <a:gd name="connsiteX139" fmla="*/ 181019 w 1003860"/>
                <a:gd name="connsiteY139" fmla="*/ 909433 h 997063"/>
                <a:gd name="connsiteX140" fmla="*/ 175304 w 1003860"/>
                <a:gd name="connsiteY140" fmla="*/ 905623 h 997063"/>
                <a:gd name="connsiteX141" fmla="*/ 161969 w 1003860"/>
                <a:gd name="connsiteY141" fmla="*/ 899908 h 997063"/>
                <a:gd name="connsiteX142" fmla="*/ 150539 w 1003860"/>
                <a:gd name="connsiteY142" fmla="*/ 898003 h 997063"/>
                <a:gd name="connsiteX143" fmla="*/ 144824 w 1003860"/>
                <a:gd name="connsiteY143" fmla="*/ 896098 h 997063"/>
                <a:gd name="connsiteX144" fmla="*/ 137204 w 1003860"/>
                <a:gd name="connsiteY144" fmla="*/ 894193 h 997063"/>
                <a:gd name="connsiteX145" fmla="*/ 123869 w 1003860"/>
                <a:gd name="connsiteY145" fmla="*/ 888478 h 997063"/>
                <a:gd name="connsiteX146" fmla="*/ 118154 w 1003860"/>
                <a:gd name="connsiteY146" fmla="*/ 884668 h 997063"/>
                <a:gd name="connsiteX147" fmla="*/ 106724 w 1003860"/>
                <a:gd name="connsiteY147" fmla="*/ 878953 h 997063"/>
                <a:gd name="connsiteX148" fmla="*/ 101009 w 1003860"/>
                <a:gd name="connsiteY148" fmla="*/ 873238 h 997063"/>
                <a:gd name="connsiteX149" fmla="*/ 89579 w 1003860"/>
                <a:gd name="connsiteY149" fmla="*/ 865618 h 997063"/>
                <a:gd name="connsiteX150" fmla="*/ 87674 w 1003860"/>
                <a:gd name="connsiteY150" fmla="*/ 859903 h 997063"/>
                <a:gd name="connsiteX151" fmla="*/ 83864 w 1003860"/>
                <a:gd name="connsiteY151" fmla="*/ 854188 h 997063"/>
                <a:gd name="connsiteX152" fmla="*/ 81959 w 1003860"/>
                <a:gd name="connsiteY152" fmla="*/ 842758 h 997063"/>
                <a:gd name="connsiteX153" fmla="*/ 80054 w 1003860"/>
                <a:gd name="connsiteY153" fmla="*/ 837043 h 997063"/>
                <a:gd name="connsiteX154" fmla="*/ 78149 w 1003860"/>
                <a:gd name="connsiteY154" fmla="*/ 825613 h 997063"/>
                <a:gd name="connsiteX155" fmla="*/ 74339 w 1003860"/>
                <a:gd name="connsiteY155" fmla="*/ 781798 h 997063"/>
                <a:gd name="connsiteX156" fmla="*/ 72434 w 1003860"/>
                <a:gd name="connsiteY156" fmla="*/ 770368 h 997063"/>
                <a:gd name="connsiteX157" fmla="*/ 70529 w 1003860"/>
                <a:gd name="connsiteY157" fmla="*/ 749413 h 997063"/>
                <a:gd name="connsiteX158" fmla="*/ 68624 w 1003860"/>
                <a:gd name="connsiteY158" fmla="*/ 734173 h 997063"/>
                <a:gd name="connsiteX159" fmla="*/ 70529 w 1003860"/>
                <a:gd name="connsiteY159" fmla="*/ 694168 h 997063"/>
                <a:gd name="connsiteX160" fmla="*/ 72434 w 1003860"/>
                <a:gd name="connsiteY160" fmla="*/ 682738 h 997063"/>
                <a:gd name="connsiteX161" fmla="*/ 70529 w 1003860"/>
                <a:gd name="connsiteY161" fmla="*/ 623683 h 997063"/>
                <a:gd name="connsiteX162" fmla="*/ 66719 w 1003860"/>
                <a:gd name="connsiteY162" fmla="*/ 612253 h 997063"/>
                <a:gd name="connsiteX163" fmla="*/ 59099 w 1003860"/>
                <a:gd name="connsiteY163" fmla="*/ 602728 h 997063"/>
                <a:gd name="connsiteX164" fmla="*/ 51479 w 1003860"/>
                <a:gd name="connsiteY164" fmla="*/ 589393 h 997063"/>
                <a:gd name="connsiteX165" fmla="*/ 47669 w 1003860"/>
                <a:gd name="connsiteY165" fmla="*/ 583678 h 997063"/>
                <a:gd name="connsiteX166" fmla="*/ 41954 w 1003860"/>
                <a:gd name="connsiteY166" fmla="*/ 579868 h 997063"/>
                <a:gd name="connsiteX167" fmla="*/ 36239 w 1003860"/>
                <a:gd name="connsiteY167" fmla="*/ 572248 h 997063"/>
                <a:gd name="connsiteX168" fmla="*/ 24809 w 1003860"/>
                <a:gd name="connsiteY168" fmla="*/ 562723 h 997063"/>
                <a:gd name="connsiteX169" fmla="*/ 20999 w 1003860"/>
                <a:gd name="connsiteY169" fmla="*/ 557008 h 997063"/>
                <a:gd name="connsiteX170" fmla="*/ 9569 w 1003860"/>
                <a:gd name="connsiteY170" fmla="*/ 549388 h 997063"/>
                <a:gd name="connsiteX171" fmla="*/ 5759 w 1003860"/>
                <a:gd name="connsiteY171" fmla="*/ 543673 h 997063"/>
                <a:gd name="connsiteX172" fmla="*/ 44 w 1003860"/>
                <a:gd name="connsiteY172" fmla="*/ 539863 h 997063"/>
                <a:gd name="connsiteX173" fmla="*/ 3854 w 1003860"/>
                <a:gd name="connsiteY173" fmla="*/ 513193 h 997063"/>
                <a:gd name="connsiteX174" fmla="*/ 11474 w 1003860"/>
                <a:gd name="connsiteY174" fmla="*/ 501763 h 997063"/>
                <a:gd name="connsiteX175" fmla="*/ 17189 w 1003860"/>
                <a:gd name="connsiteY175" fmla="*/ 494143 h 997063"/>
                <a:gd name="connsiteX176" fmla="*/ 28619 w 1003860"/>
                <a:gd name="connsiteY176" fmla="*/ 482713 h 997063"/>
                <a:gd name="connsiteX177" fmla="*/ 43859 w 1003860"/>
                <a:gd name="connsiteY177" fmla="*/ 465568 h 997063"/>
                <a:gd name="connsiteX178" fmla="*/ 49574 w 1003860"/>
                <a:gd name="connsiteY178" fmla="*/ 459853 h 997063"/>
                <a:gd name="connsiteX179" fmla="*/ 55289 w 1003860"/>
                <a:gd name="connsiteY179" fmla="*/ 454138 h 997063"/>
                <a:gd name="connsiteX180" fmla="*/ 61004 w 1003860"/>
                <a:gd name="connsiteY180" fmla="*/ 450328 h 997063"/>
                <a:gd name="connsiteX181" fmla="*/ 68624 w 1003860"/>
                <a:gd name="connsiteY181" fmla="*/ 446518 h 997063"/>
                <a:gd name="connsiteX182" fmla="*/ 74339 w 1003860"/>
                <a:gd name="connsiteY182" fmla="*/ 440803 h 997063"/>
                <a:gd name="connsiteX183" fmla="*/ 80054 w 1003860"/>
                <a:gd name="connsiteY183" fmla="*/ 438898 h 997063"/>
                <a:gd name="connsiteX184" fmla="*/ 91484 w 1003860"/>
                <a:gd name="connsiteY184" fmla="*/ 431278 h 997063"/>
                <a:gd name="connsiteX185" fmla="*/ 101009 w 1003860"/>
                <a:gd name="connsiteY185" fmla="*/ 423658 h 997063"/>
                <a:gd name="connsiteX186" fmla="*/ 106724 w 1003860"/>
                <a:gd name="connsiteY186" fmla="*/ 417943 h 997063"/>
                <a:gd name="connsiteX187" fmla="*/ 135299 w 1003860"/>
                <a:gd name="connsiteY187" fmla="*/ 414133 h 997063"/>
                <a:gd name="connsiteX0" fmla="*/ 135299 w 1003860"/>
                <a:gd name="connsiteY0" fmla="*/ 414133 h 997063"/>
                <a:gd name="connsiteX1" fmla="*/ 137204 w 1003860"/>
                <a:gd name="connsiteY1" fmla="*/ 402703 h 997063"/>
                <a:gd name="connsiteX2" fmla="*/ 141014 w 1003860"/>
                <a:gd name="connsiteY2" fmla="*/ 381748 h 997063"/>
                <a:gd name="connsiteX3" fmla="*/ 142919 w 1003860"/>
                <a:gd name="connsiteY3" fmla="*/ 360793 h 997063"/>
                <a:gd name="connsiteX4" fmla="*/ 146729 w 1003860"/>
                <a:gd name="connsiteY4" fmla="*/ 349363 h 997063"/>
                <a:gd name="connsiteX5" fmla="*/ 148634 w 1003860"/>
                <a:gd name="connsiteY5" fmla="*/ 334123 h 997063"/>
                <a:gd name="connsiteX6" fmla="*/ 150539 w 1003860"/>
                <a:gd name="connsiteY6" fmla="*/ 320788 h 997063"/>
                <a:gd name="connsiteX7" fmla="*/ 152444 w 1003860"/>
                <a:gd name="connsiteY7" fmla="*/ 288403 h 997063"/>
                <a:gd name="connsiteX8" fmla="*/ 154349 w 1003860"/>
                <a:gd name="connsiteY8" fmla="*/ 206488 h 997063"/>
                <a:gd name="connsiteX9" fmla="*/ 165779 w 1003860"/>
                <a:gd name="connsiteY9" fmla="*/ 196963 h 997063"/>
                <a:gd name="connsiteX10" fmla="*/ 171494 w 1003860"/>
                <a:gd name="connsiteY10" fmla="*/ 191248 h 997063"/>
                <a:gd name="connsiteX11" fmla="*/ 196259 w 1003860"/>
                <a:gd name="connsiteY11" fmla="*/ 181723 h 997063"/>
                <a:gd name="connsiteX12" fmla="*/ 201974 w 1003860"/>
                <a:gd name="connsiteY12" fmla="*/ 177913 h 997063"/>
                <a:gd name="connsiteX13" fmla="*/ 217214 w 1003860"/>
                <a:gd name="connsiteY13" fmla="*/ 174103 h 997063"/>
                <a:gd name="connsiteX14" fmla="*/ 228644 w 1003860"/>
                <a:gd name="connsiteY14" fmla="*/ 166483 h 997063"/>
                <a:gd name="connsiteX15" fmla="*/ 238169 w 1003860"/>
                <a:gd name="connsiteY15" fmla="*/ 156958 h 997063"/>
                <a:gd name="connsiteX16" fmla="*/ 247694 w 1003860"/>
                <a:gd name="connsiteY16" fmla="*/ 147433 h 997063"/>
                <a:gd name="connsiteX17" fmla="*/ 251504 w 1003860"/>
                <a:gd name="connsiteY17" fmla="*/ 141718 h 997063"/>
                <a:gd name="connsiteX18" fmla="*/ 268649 w 1003860"/>
                <a:gd name="connsiteY18" fmla="*/ 126478 h 997063"/>
                <a:gd name="connsiteX19" fmla="*/ 272459 w 1003860"/>
                <a:gd name="connsiteY19" fmla="*/ 120763 h 997063"/>
                <a:gd name="connsiteX20" fmla="*/ 278174 w 1003860"/>
                <a:gd name="connsiteY20" fmla="*/ 118858 h 997063"/>
                <a:gd name="connsiteX21" fmla="*/ 283889 w 1003860"/>
                <a:gd name="connsiteY21" fmla="*/ 115048 h 997063"/>
                <a:gd name="connsiteX22" fmla="*/ 293414 w 1003860"/>
                <a:gd name="connsiteY22" fmla="*/ 107428 h 997063"/>
                <a:gd name="connsiteX23" fmla="*/ 304844 w 1003860"/>
                <a:gd name="connsiteY23" fmla="*/ 99808 h 997063"/>
                <a:gd name="connsiteX24" fmla="*/ 314369 w 1003860"/>
                <a:gd name="connsiteY24" fmla="*/ 97903 h 997063"/>
                <a:gd name="connsiteX25" fmla="*/ 327704 w 1003860"/>
                <a:gd name="connsiteY25" fmla="*/ 94093 h 997063"/>
                <a:gd name="connsiteX26" fmla="*/ 381044 w 1003860"/>
                <a:gd name="connsiteY26" fmla="*/ 92188 h 997063"/>
                <a:gd name="connsiteX27" fmla="*/ 388664 w 1003860"/>
                <a:gd name="connsiteY27" fmla="*/ 80758 h 997063"/>
                <a:gd name="connsiteX28" fmla="*/ 392474 w 1003860"/>
                <a:gd name="connsiteY28" fmla="*/ 69328 h 997063"/>
                <a:gd name="connsiteX29" fmla="*/ 394379 w 1003860"/>
                <a:gd name="connsiteY29" fmla="*/ 63613 h 997063"/>
                <a:gd name="connsiteX30" fmla="*/ 401999 w 1003860"/>
                <a:gd name="connsiteY30" fmla="*/ 44563 h 997063"/>
                <a:gd name="connsiteX31" fmla="*/ 407714 w 1003860"/>
                <a:gd name="connsiteY31" fmla="*/ 40753 h 997063"/>
                <a:gd name="connsiteX32" fmla="*/ 426764 w 1003860"/>
                <a:gd name="connsiteY32" fmla="*/ 23608 h 997063"/>
                <a:gd name="connsiteX33" fmla="*/ 436289 w 1003860"/>
                <a:gd name="connsiteY33" fmla="*/ 15988 h 997063"/>
                <a:gd name="connsiteX34" fmla="*/ 442004 w 1003860"/>
                <a:gd name="connsiteY34" fmla="*/ 12178 h 997063"/>
                <a:gd name="connsiteX35" fmla="*/ 474389 w 1003860"/>
                <a:gd name="connsiteY35" fmla="*/ 2653 h 997063"/>
                <a:gd name="connsiteX36" fmla="*/ 588689 w 1003860"/>
                <a:gd name="connsiteY36" fmla="*/ 2653 h 997063"/>
                <a:gd name="connsiteX37" fmla="*/ 632504 w 1003860"/>
                <a:gd name="connsiteY37" fmla="*/ 33133 h 997063"/>
                <a:gd name="connsiteX38" fmla="*/ 664889 w 1003860"/>
                <a:gd name="connsiteY38" fmla="*/ 63613 h 997063"/>
                <a:gd name="connsiteX39" fmla="*/ 704894 w 1003860"/>
                <a:gd name="connsiteY39" fmla="*/ 97903 h 997063"/>
                <a:gd name="connsiteX40" fmla="*/ 750614 w 1003860"/>
                <a:gd name="connsiteY40" fmla="*/ 105523 h 997063"/>
                <a:gd name="connsiteX41" fmla="*/ 874439 w 1003860"/>
                <a:gd name="connsiteY41" fmla="*/ 107428 h 997063"/>
                <a:gd name="connsiteX42" fmla="*/ 908729 w 1003860"/>
                <a:gd name="connsiteY42" fmla="*/ 126478 h 997063"/>
                <a:gd name="connsiteX43" fmla="*/ 944924 w 1003860"/>
                <a:gd name="connsiteY43" fmla="*/ 170293 h 997063"/>
                <a:gd name="connsiteX44" fmla="*/ 962069 w 1003860"/>
                <a:gd name="connsiteY44" fmla="*/ 214108 h 997063"/>
                <a:gd name="connsiteX45" fmla="*/ 981119 w 1003860"/>
                <a:gd name="connsiteY45" fmla="*/ 256018 h 997063"/>
                <a:gd name="connsiteX46" fmla="*/ 1002074 w 1003860"/>
                <a:gd name="connsiteY46" fmla="*/ 313168 h 997063"/>
                <a:gd name="connsiteX47" fmla="*/ 1002074 w 1003860"/>
                <a:gd name="connsiteY47" fmla="*/ 372223 h 997063"/>
                <a:gd name="connsiteX48" fmla="*/ 996359 w 1003860"/>
                <a:gd name="connsiteY48" fmla="*/ 385558 h 997063"/>
                <a:gd name="connsiteX49" fmla="*/ 994454 w 1003860"/>
                <a:gd name="connsiteY49" fmla="*/ 391273 h 997063"/>
                <a:gd name="connsiteX50" fmla="*/ 983024 w 1003860"/>
                <a:gd name="connsiteY50" fmla="*/ 436993 h 997063"/>
                <a:gd name="connsiteX51" fmla="*/ 981119 w 1003860"/>
                <a:gd name="connsiteY51" fmla="*/ 456043 h 997063"/>
                <a:gd name="connsiteX52" fmla="*/ 979214 w 1003860"/>
                <a:gd name="connsiteY52" fmla="*/ 497953 h 997063"/>
                <a:gd name="connsiteX53" fmla="*/ 977309 w 1003860"/>
                <a:gd name="connsiteY53" fmla="*/ 513193 h 997063"/>
                <a:gd name="connsiteX54" fmla="*/ 975404 w 1003860"/>
                <a:gd name="connsiteY54" fmla="*/ 536053 h 997063"/>
                <a:gd name="connsiteX55" fmla="*/ 977309 w 1003860"/>
                <a:gd name="connsiteY55" fmla="*/ 577963 h 997063"/>
                <a:gd name="connsiteX56" fmla="*/ 979214 w 1003860"/>
                <a:gd name="connsiteY56" fmla="*/ 587488 h 997063"/>
                <a:gd name="connsiteX57" fmla="*/ 977309 w 1003860"/>
                <a:gd name="connsiteY57" fmla="*/ 635113 h 997063"/>
                <a:gd name="connsiteX58" fmla="*/ 969689 w 1003860"/>
                <a:gd name="connsiteY58" fmla="*/ 646543 h 997063"/>
                <a:gd name="connsiteX59" fmla="*/ 965879 w 1003860"/>
                <a:gd name="connsiteY59" fmla="*/ 652258 h 997063"/>
                <a:gd name="connsiteX60" fmla="*/ 962069 w 1003860"/>
                <a:gd name="connsiteY60" fmla="*/ 657973 h 997063"/>
                <a:gd name="connsiteX61" fmla="*/ 950639 w 1003860"/>
                <a:gd name="connsiteY61" fmla="*/ 669403 h 997063"/>
                <a:gd name="connsiteX62" fmla="*/ 944924 w 1003860"/>
                <a:gd name="connsiteY62" fmla="*/ 675118 h 997063"/>
                <a:gd name="connsiteX63" fmla="*/ 933494 w 1003860"/>
                <a:gd name="connsiteY63" fmla="*/ 680833 h 997063"/>
                <a:gd name="connsiteX64" fmla="*/ 922064 w 1003860"/>
                <a:gd name="connsiteY64" fmla="*/ 688453 h 997063"/>
                <a:gd name="connsiteX65" fmla="*/ 916349 w 1003860"/>
                <a:gd name="connsiteY65" fmla="*/ 690358 h 997063"/>
                <a:gd name="connsiteX66" fmla="*/ 904919 w 1003860"/>
                <a:gd name="connsiteY66" fmla="*/ 697978 h 997063"/>
                <a:gd name="connsiteX67" fmla="*/ 895394 w 1003860"/>
                <a:gd name="connsiteY67" fmla="*/ 709408 h 997063"/>
                <a:gd name="connsiteX68" fmla="*/ 882059 w 1003860"/>
                <a:gd name="connsiteY68" fmla="*/ 726553 h 997063"/>
                <a:gd name="connsiteX69" fmla="*/ 876344 w 1003860"/>
                <a:gd name="connsiteY69" fmla="*/ 737983 h 997063"/>
                <a:gd name="connsiteX70" fmla="*/ 870629 w 1003860"/>
                <a:gd name="connsiteY70" fmla="*/ 743698 h 997063"/>
                <a:gd name="connsiteX71" fmla="*/ 864914 w 1003860"/>
                <a:gd name="connsiteY71" fmla="*/ 757033 h 997063"/>
                <a:gd name="connsiteX72" fmla="*/ 857294 w 1003860"/>
                <a:gd name="connsiteY72" fmla="*/ 770368 h 997063"/>
                <a:gd name="connsiteX73" fmla="*/ 853484 w 1003860"/>
                <a:gd name="connsiteY73" fmla="*/ 781798 h 997063"/>
                <a:gd name="connsiteX74" fmla="*/ 851579 w 1003860"/>
                <a:gd name="connsiteY74" fmla="*/ 787513 h 997063"/>
                <a:gd name="connsiteX75" fmla="*/ 849674 w 1003860"/>
                <a:gd name="connsiteY75" fmla="*/ 797038 h 997063"/>
                <a:gd name="connsiteX76" fmla="*/ 845864 w 1003860"/>
                <a:gd name="connsiteY76" fmla="*/ 804658 h 997063"/>
                <a:gd name="connsiteX77" fmla="*/ 843959 w 1003860"/>
                <a:gd name="connsiteY77" fmla="*/ 810373 h 997063"/>
                <a:gd name="connsiteX78" fmla="*/ 838244 w 1003860"/>
                <a:gd name="connsiteY78" fmla="*/ 829423 h 997063"/>
                <a:gd name="connsiteX79" fmla="*/ 832529 w 1003860"/>
                <a:gd name="connsiteY79" fmla="*/ 840853 h 997063"/>
                <a:gd name="connsiteX80" fmla="*/ 826814 w 1003860"/>
                <a:gd name="connsiteY80" fmla="*/ 859903 h 997063"/>
                <a:gd name="connsiteX81" fmla="*/ 819194 w 1003860"/>
                <a:gd name="connsiteY81" fmla="*/ 871333 h 997063"/>
                <a:gd name="connsiteX82" fmla="*/ 809669 w 1003860"/>
                <a:gd name="connsiteY82" fmla="*/ 886573 h 997063"/>
                <a:gd name="connsiteX83" fmla="*/ 807764 w 1003860"/>
                <a:gd name="connsiteY83" fmla="*/ 892288 h 997063"/>
                <a:gd name="connsiteX84" fmla="*/ 792524 w 1003860"/>
                <a:gd name="connsiteY84" fmla="*/ 909433 h 997063"/>
                <a:gd name="connsiteX85" fmla="*/ 781094 w 1003860"/>
                <a:gd name="connsiteY85" fmla="*/ 917053 h 997063"/>
                <a:gd name="connsiteX86" fmla="*/ 775379 w 1003860"/>
                <a:gd name="connsiteY86" fmla="*/ 920863 h 997063"/>
                <a:gd name="connsiteX87" fmla="*/ 763949 w 1003860"/>
                <a:gd name="connsiteY87" fmla="*/ 930388 h 997063"/>
                <a:gd name="connsiteX88" fmla="*/ 750614 w 1003860"/>
                <a:gd name="connsiteY88" fmla="*/ 936103 h 997063"/>
                <a:gd name="connsiteX89" fmla="*/ 727754 w 1003860"/>
                <a:gd name="connsiteY89" fmla="*/ 947533 h 997063"/>
                <a:gd name="connsiteX90" fmla="*/ 722039 w 1003860"/>
                <a:gd name="connsiteY90" fmla="*/ 949438 h 997063"/>
                <a:gd name="connsiteX91" fmla="*/ 693464 w 1003860"/>
                <a:gd name="connsiteY91" fmla="*/ 947533 h 997063"/>
                <a:gd name="connsiteX92" fmla="*/ 674414 w 1003860"/>
                <a:gd name="connsiteY92" fmla="*/ 941818 h 997063"/>
                <a:gd name="connsiteX93" fmla="*/ 664889 w 1003860"/>
                <a:gd name="connsiteY93" fmla="*/ 939913 h 997063"/>
                <a:gd name="connsiteX94" fmla="*/ 657269 w 1003860"/>
                <a:gd name="connsiteY94" fmla="*/ 936103 h 997063"/>
                <a:gd name="connsiteX95" fmla="*/ 651554 w 1003860"/>
                <a:gd name="connsiteY95" fmla="*/ 934198 h 997063"/>
                <a:gd name="connsiteX96" fmla="*/ 645839 w 1003860"/>
                <a:gd name="connsiteY96" fmla="*/ 930388 h 997063"/>
                <a:gd name="connsiteX97" fmla="*/ 638219 w 1003860"/>
                <a:gd name="connsiteY97" fmla="*/ 926578 h 997063"/>
                <a:gd name="connsiteX98" fmla="*/ 621074 w 1003860"/>
                <a:gd name="connsiteY98" fmla="*/ 917053 h 997063"/>
                <a:gd name="connsiteX99" fmla="*/ 615359 w 1003860"/>
                <a:gd name="connsiteY99" fmla="*/ 911338 h 997063"/>
                <a:gd name="connsiteX100" fmla="*/ 607739 w 1003860"/>
                <a:gd name="connsiteY100" fmla="*/ 909433 h 997063"/>
                <a:gd name="connsiteX101" fmla="*/ 602024 w 1003860"/>
                <a:gd name="connsiteY101" fmla="*/ 907528 h 997063"/>
                <a:gd name="connsiteX102" fmla="*/ 581069 w 1003860"/>
                <a:gd name="connsiteY102" fmla="*/ 896098 h 997063"/>
                <a:gd name="connsiteX103" fmla="*/ 571544 w 1003860"/>
                <a:gd name="connsiteY103" fmla="*/ 894193 h 997063"/>
                <a:gd name="connsiteX104" fmla="*/ 556304 w 1003860"/>
                <a:gd name="connsiteY104" fmla="*/ 890383 h 997063"/>
                <a:gd name="connsiteX105" fmla="*/ 512489 w 1003860"/>
                <a:gd name="connsiteY105" fmla="*/ 892288 h 997063"/>
                <a:gd name="connsiteX106" fmla="*/ 506774 w 1003860"/>
                <a:gd name="connsiteY106" fmla="*/ 894193 h 997063"/>
                <a:gd name="connsiteX107" fmla="*/ 495344 w 1003860"/>
                <a:gd name="connsiteY107" fmla="*/ 901813 h 997063"/>
                <a:gd name="connsiteX108" fmla="*/ 491534 w 1003860"/>
                <a:gd name="connsiteY108" fmla="*/ 907528 h 997063"/>
                <a:gd name="connsiteX109" fmla="*/ 485819 w 1003860"/>
                <a:gd name="connsiteY109" fmla="*/ 911338 h 997063"/>
                <a:gd name="connsiteX110" fmla="*/ 472484 w 1003860"/>
                <a:gd name="connsiteY110" fmla="*/ 926578 h 997063"/>
                <a:gd name="connsiteX111" fmla="*/ 468674 w 1003860"/>
                <a:gd name="connsiteY111" fmla="*/ 932293 h 997063"/>
                <a:gd name="connsiteX112" fmla="*/ 462959 w 1003860"/>
                <a:gd name="connsiteY112" fmla="*/ 936103 h 997063"/>
                <a:gd name="connsiteX113" fmla="*/ 451529 w 1003860"/>
                <a:gd name="connsiteY113" fmla="*/ 939913 h 997063"/>
                <a:gd name="connsiteX114" fmla="*/ 434384 w 1003860"/>
                <a:gd name="connsiteY114" fmla="*/ 943723 h 997063"/>
                <a:gd name="connsiteX115" fmla="*/ 428669 w 1003860"/>
                <a:gd name="connsiteY115" fmla="*/ 945628 h 997063"/>
                <a:gd name="connsiteX116" fmla="*/ 421049 w 1003860"/>
                <a:gd name="connsiteY116" fmla="*/ 947533 h 997063"/>
                <a:gd name="connsiteX117" fmla="*/ 407714 w 1003860"/>
                <a:gd name="connsiteY117" fmla="*/ 951343 h 997063"/>
                <a:gd name="connsiteX118" fmla="*/ 396284 w 1003860"/>
                <a:gd name="connsiteY118" fmla="*/ 953248 h 997063"/>
                <a:gd name="connsiteX119" fmla="*/ 382949 w 1003860"/>
                <a:gd name="connsiteY119" fmla="*/ 957058 h 997063"/>
                <a:gd name="connsiteX120" fmla="*/ 375329 w 1003860"/>
                <a:gd name="connsiteY120" fmla="*/ 958963 h 997063"/>
                <a:gd name="connsiteX121" fmla="*/ 367709 w 1003860"/>
                <a:gd name="connsiteY121" fmla="*/ 962773 h 997063"/>
                <a:gd name="connsiteX122" fmla="*/ 361994 w 1003860"/>
                <a:gd name="connsiteY122" fmla="*/ 964678 h 997063"/>
                <a:gd name="connsiteX123" fmla="*/ 348659 w 1003860"/>
                <a:gd name="connsiteY123" fmla="*/ 972298 h 997063"/>
                <a:gd name="connsiteX124" fmla="*/ 331514 w 1003860"/>
                <a:gd name="connsiteY124" fmla="*/ 983728 h 997063"/>
                <a:gd name="connsiteX125" fmla="*/ 325799 w 1003860"/>
                <a:gd name="connsiteY125" fmla="*/ 987538 h 997063"/>
                <a:gd name="connsiteX126" fmla="*/ 314369 w 1003860"/>
                <a:gd name="connsiteY126" fmla="*/ 991348 h 997063"/>
                <a:gd name="connsiteX127" fmla="*/ 302939 w 1003860"/>
                <a:gd name="connsiteY127" fmla="*/ 993253 h 997063"/>
                <a:gd name="connsiteX128" fmla="*/ 262934 w 1003860"/>
                <a:gd name="connsiteY128" fmla="*/ 997063 h 997063"/>
                <a:gd name="connsiteX129" fmla="*/ 232454 w 1003860"/>
                <a:gd name="connsiteY129" fmla="*/ 995158 h 997063"/>
                <a:gd name="connsiteX130" fmla="*/ 226739 w 1003860"/>
                <a:gd name="connsiteY130" fmla="*/ 993253 h 997063"/>
                <a:gd name="connsiteX131" fmla="*/ 221024 w 1003860"/>
                <a:gd name="connsiteY131" fmla="*/ 981823 h 997063"/>
                <a:gd name="connsiteX132" fmla="*/ 217214 w 1003860"/>
                <a:gd name="connsiteY132" fmla="*/ 976108 h 997063"/>
                <a:gd name="connsiteX133" fmla="*/ 213404 w 1003860"/>
                <a:gd name="connsiteY133" fmla="*/ 964678 h 997063"/>
                <a:gd name="connsiteX134" fmla="*/ 205784 w 1003860"/>
                <a:gd name="connsiteY134" fmla="*/ 947533 h 997063"/>
                <a:gd name="connsiteX135" fmla="*/ 200069 w 1003860"/>
                <a:gd name="connsiteY135" fmla="*/ 928483 h 997063"/>
                <a:gd name="connsiteX136" fmla="*/ 196259 w 1003860"/>
                <a:gd name="connsiteY136" fmla="*/ 922768 h 997063"/>
                <a:gd name="connsiteX137" fmla="*/ 184829 w 1003860"/>
                <a:gd name="connsiteY137" fmla="*/ 915148 h 997063"/>
                <a:gd name="connsiteX138" fmla="*/ 181019 w 1003860"/>
                <a:gd name="connsiteY138" fmla="*/ 909433 h 997063"/>
                <a:gd name="connsiteX139" fmla="*/ 175304 w 1003860"/>
                <a:gd name="connsiteY139" fmla="*/ 905623 h 997063"/>
                <a:gd name="connsiteX140" fmla="*/ 161969 w 1003860"/>
                <a:gd name="connsiteY140" fmla="*/ 899908 h 997063"/>
                <a:gd name="connsiteX141" fmla="*/ 150539 w 1003860"/>
                <a:gd name="connsiteY141" fmla="*/ 898003 h 997063"/>
                <a:gd name="connsiteX142" fmla="*/ 144824 w 1003860"/>
                <a:gd name="connsiteY142" fmla="*/ 896098 h 997063"/>
                <a:gd name="connsiteX143" fmla="*/ 137204 w 1003860"/>
                <a:gd name="connsiteY143" fmla="*/ 894193 h 997063"/>
                <a:gd name="connsiteX144" fmla="*/ 123869 w 1003860"/>
                <a:gd name="connsiteY144" fmla="*/ 888478 h 997063"/>
                <a:gd name="connsiteX145" fmla="*/ 118154 w 1003860"/>
                <a:gd name="connsiteY145" fmla="*/ 884668 h 997063"/>
                <a:gd name="connsiteX146" fmla="*/ 106724 w 1003860"/>
                <a:gd name="connsiteY146" fmla="*/ 878953 h 997063"/>
                <a:gd name="connsiteX147" fmla="*/ 101009 w 1003860"/>
                <a:gd name="connsiteY147" fmla="*/ 873238 h 997063"/>
                <a:gd name="connsiteX148" fmla="*/ 89579 w 1003860"/>
                <a:gd name="connsiteY148" fmla="*/ 865618 h 997063"/>
                <a:gd name="connsiteX149" fmla="*/ 87674 w 1003860"/>
                <a:gd name="connsiteY149" fmla="*/ 859903 h 997063"/>
                <a:gd name="connsiteX150" fmla="*/ 83864 w 1003860"/>
                <a:gd name="connsiteY150" fmla="*/ 854188 h 997063"/>
                <a:gd name="connsiteX151" fmla="*/ 81959 w 1003860"/>
                <a:gd name="connsiteY151" fmla="*/ 842758 h 997063"/>
                <a:gd name="connsiteX152" fmla="*/ 80054 w 1003860"/>
                <a:gd name="connsiteY152" fmla="*/ 837043 h 997063"/>
                <a:gd name="connsiteX153" fmla="*/ 78149 w 1003860"/>
                <a:gd name="connsiteY153" fmla="*/ 825613 h 997063"/>
                <a:gd name="connsiteX154" fmla="*/ 74339 w 1003860"/>
                <a:gd name="connsiteY154" fmla="*/ 781798 h 997063"/>
                <a:gd name="connsiteX155" fmla="*/ 72434 w 1003860"/>
                <a:gd name="connsiteY155" fmla="*/ 770368 h 997063"/>
                <a:gd name="connsiteX156" fmla="*/ 70529 w 1003860"/>
                <a:gd name="connsiteY156" fmla="*/ 749413 h 997063"/>
                <a:gd name="connsiteX157" fmla="*/ 68624 w 1003860"/>
                <a:gd name="connsiteY157" fmla="*/ 734173 h 997063"/>
                <a:gd name="connsiteX158" fmla="*/ 70529 w 1003860"/>
                <a:gd name="connsiteY158" fmla="*/ 694168 h 997063"/>
                <a:gd name="connsiteX159" fmla="*/ 72434 w 1003860"/>
                <a:gd name="connsiteY159" fmla="*/ 682738 h 997063"/>
                <a:gd name="connsiteX160" fmla="*/ 70529 w 1003860"/>
                <a:gd name="connsiteY160" fmla="*/ 623683 h 997063"/>
                <a:gd name="connsiteX161" fmla="*/ 66719 w 1003860"/>
                <a:gd name="connsiteY161" fmla="*/ 612253 h 997063"/>
                <a:gd name="connsiteX162" fmla="*/ 59099 w 1003860"/>
                <a:gd name="connsiteY162" fmla="*/ 602728 h 997063"/>
                <a:gd name="connsiteX163" fmla="*/ 51479 w 1003860"/>
                <a:gd name="connsiteY163" fmla="*/ 589393 h 997063"/>
                <a:gd name="connsiteX164" fmla="*/ 47669 w 1003860"/>
                <a:gd name="connsiteY164" fmla="*/ 583678 h 997063"/>
                <a:gd name="connsiteX165" fmla="*/ 41954 w 1003860"/>
                <a:gd name="connsiteY165" fmla="*/ 579868 h 997063"/>
                <a:gd name="connsiteX166" fmla="*/ 36239 w 1003860"/>
                <a:gd name="connsiteY166" fmla="*/ 572248 h 997063"/>
                <a:gd name="connsiteX167" fmla="*/ 24809 w 1003860"/>
                <a:gd name="connsiteY167" fmla="*/ 562723 h 997063"/>
                <a:gd name="connsiteX168" fmla="*/ 20999 w 1003860"/>
                <a:gd name="connsiteY168" fmla="*/ 557008 h 997063"/>
                <a:gd name="connsiteX169" fmla="*/ 9569 w 1003860"/>
                <a:gd name="connsiteY169" fmla="*/ 549388 h 997063"/>
                <a:gd name="connsiteX170" fmla="*/ 5759 w 1003860"/>
                <a:gd name="connsiteY170" fmla="*/ 543673 h 997063"/>
                <a:gd name="connsiteX171" fmla="*/ 44 w 1003860"/>
                <a:gd name="connsiteY171" fmla="*/ 539863 h 997063"/>
                <a:gd name="connsiteX172" fmla="*/ 3854 w 1003860"/>
                <a:gd name="connsiteY172" fmla="*/ 513193 h 997063"/>
                <a:gd name="connsiteX173" fmla="*/ 11474 w 1003860"/>
                <a:gd name="connsiteY173" fmla="*/ 501763 h 997063"/>
                <a:gd name="connsiteX174" fmla="*/ 17189 w 1003860"/>
                <a:gd name="connsiteY174" fmla="*/ 494143 h 997063"/>
                <a:gd name="connsiteX175" fmla="*/ 28619 w 1003860"/>
                <a:gd name="connsiteY175" fmla="*/ 482713 h 997063"/>
                <a:gd name="connsiteX176" fmla="*/ 43859 w 1003860"/>
                <a:gd name="connsiteY176" fmla="*/ 465568 h 997063"/>
                <a:gd name="connsiteX177" fmla="*/ 49574 w 1003860"/>
                <a:gd name="connsiteY177" fmla="*/ 459853 h 997063"/>
                <a:gd name="connsiteX178" fmla="*/ 55289 w 1003860"/>
                <a:gd name="connsiteY178" fmla="*/ 454138 h 997063"/>
                <a:gd name="connsiteX179" fmla="*/ 61004 w 1003860"/>
                <a:gd name="connsiteY179" fmla="*/ 450328 h 997063"/>
                <a:gd name="connsiteX180" fmla="*/ 68624 w 1003860"/>
                <a:gd name="connsiteY180" fmla="*/ 446518 h 997063"/>
                <a:gd name="connsiteX181" fmla="*/ 74339 w 1003860"/>
                <a:gd name="connsiteY181" fmla="*/ 440803 h 997063"/>
                <a:gd name="connsiteX182" fmla="*/ 80054 w 1003860"/>
                <a:gd name="connsiteY182" fmla="*/ 438898 h 997063"/>
                <a:gd name="connsiteX183" fmla="*/ 91484 w 1003860"/>
                <a:gd name="connsiteY183" fmla="*/ 431278 h 997063"/>
                <a:gd name="connsiteX184" fmla="*/ 101009 w 1003860"/>
                <a:gd name="connsiteY184" fmla="*/ 423658 h 997063"/>
                <a:gd name="connsiteX185" fmla="*/ 106724 w 1003860"/>
                <a:gd name="connsiteY185" fmla="*/ 417943 h 997063"/>
                <a:gd name="connsiteX186" fmla="*/ 135299 w 1003860"/>
                <a:gd name="connsiteY186" fmla="*/ 414133 h 997063"/>
                <a:gd name="connsiteX0" fmla="*/ 135299 w 1003860"/>
                <a:gd name="connsiteY0" fmla="*/ 414133 h 997063"/>
                <a:gd name="connsiteX1" fmla="*/ 137204 w 1003860"/>
                <a:gd name="connsiteY1" fmla="*/ 402703 h 997063"/>
                <a:gd name="connsiteX2" fmla="*/ 141014 w 1003860"/>
                <a:gd name="connsiteY2" fmla="*/ 381748 h 997063"/>
                <a:gd name="connsiteX3" fmla="*/ 142919 w 1003860"/>
                <a:gd name="connsiteY3" fmla="*/ 360793 h 997063"/>
                <a:gd name="connsiteX4" fmla="*/ 146729 w 1003860"/>
                <a:gd name="connsiteY4" fmla="*/ 349363 h 997063"/>
                <a:gd name="connsiteX5" fmla="*/ 148634 w 1003860"/>
                <a:gd name="connsiteY5" fmla="*/ 334123 h 997063"/>
                <a:gd name="connsiteX6" fmla="*/ 150539 w 1003860"/>
                <a:gd name="connsiteY6" fmla="*/ 320788 h 997063"/>
                <a:gd name="connsiteX7" fmla="*/ 152444 w 1003860"/>
                <a:gd name="connsiteY7" fmla="*/ 288403 h 997063"/>
                <a:gd name="connsiteX8" fmla="*/ 154349 w 1003860"/>
                <a:gd name="connsiteY8" fmla="*/ 206488 h 997063"/>
                <a:gd name="connsiteX9" fmla="*/ 165779 w 1003860"/>
                <a:gd name="connsiteY9" fmla="*/ 196963 h 997063"/>
                <a:gd name="connsiteX10" fmla="*/ 171494 w 1003860"/>
                <a:gd name="connsiteY10" fmla="*/ 191248 h 997063"/>
                <a:gd name="connsiteX11" fmla="*/ 196259 w 1003860"/>
                <a:gd name="connsiteY11" fmla="*/ 181723 h 997063"/>
                <a:gd name="connsiteX12" fmla="*/ 201974 w 1003860"/>
                <a:gd name="connsiteY12" fmla="*/ 177913 h 997063"/>
                <a:gd name="connsiteX13" fmla="*/ 217214 w 1003860"/>
                <a:gd name="connsiteY13" fmla="*/ 174103 h 997063"/>
                <a:gd name="connsiteX14" fmla="*/ 228644 w 1003860"/>
                <a:gd name="connsiteY14" fmla="*/ 166483 h 997063"/>
                <a:gd name="connsiteX15" fmla="*/ 238169 w 1003860"/>
                <a:gd name="connsiteY15" fmla="*/ 156958 h 997063"/>
                <a:gd name="connsiteX16" fmla="*/ 247694 w 1003860"/>
                <a:gd name="connsiteY16" fmla="*/ 147433 h 997063"/>
                <a:gd name="connsiteX17" fmla="*/ 251504 w 1003860"/>
                <a:gd name="connsiteY17" fmla="*/ 141718 h 997063"/>
                <a:gd name="connsiteX18" fmla="*/ 268649 w 1003860"/>
                <a:gd name="connsiteY18" fmla="*/ 126478 h 997063"/>
                <a:gd name="connsiteX19" fmla="*/ 272459 w 1003860"/>
                <a:gd name="connsiteY19" fmla="*/ 120763 h 997063"/>
                <a:gd name="connsiteX20" fmla="*/ 278174 w 1003860"/>
                <a:gd name="connsiteY20" fmla="*/ 118858 h 997063"/>
                <a:gd name="connsiteX21" fmla="*/ 283889 w 1003860"/>
                <a:gd name="connsiteY21" fmla="*/ 115048 h 997063"/>
                <a:gd name="connsiteX22" fmla="*/ 293414 w 1003860"/>
                <a:gd name="connsiteY22" fmla="*/ 107428 h 997063"/>
                <a:gd name="connsiteX23" fmla="*/ 304844 w 1003860"/>
                <a:gd name="connsiteY23" fmla="*/ 99808 h 997063"/>
                <a:gd name="connsiteX24" fmla="*/ 314369 w 1003860"/>
                <a:gd name="connsiteY24" fmla="*/ 97903 h 997063"/>
                <a:gd name="connsiteX25" fmla="*/ 327704 w 1003860"/>
                <a:gd name="connsiteY25" fmla="*/ 94093 h 997063"/>
                <a:gd name="connsiteX26" fmla="*/ 381044 w 1003860"/>
                <a:gd name="connsiteY26" fmla="*/ 92188 h 997063"/>
                <a:gd name="connsiteX27" fmla="*/ 388664 w 1003860"/>
                <a:gd name="connsiteY27" fmla="*/ 80758 h 997063"/>
                <a:gd name="connsiteX28" fmla="*/ 392474 w 1003860"/>
                <a:gd name="connsiteY28" fmla="*/ 69328 h 997063"/>
                <a:gd name="connsiteX29" fmla="*/ 394379 w 1003860"/>
                <a:gd name="connsiteY29" fmla="*/ 63613 h 997063"/>
                <a:gd name="connsiteX30" fmla="*/ 401999 w 1003860"/>
                <a:gd name="connsiteY30" fmla="*/ 44563 h 997063"/>
                <a:gd name="connsiteX31" fmla="*/ 407714 w 1003860"/>
                <a:gd name="connsiteY31" fmla="*/ 40753 h 997063"/>
                <a:gd name="connsiteX32" fmla="*/ 426764 w 1003860"/>
                <a:gd name="connsiteY32" fmla="*/ 23608 h 997063"/>
                <a:gd name="connsiteX33" fmla="*/ 436289 w 1003860"/>
                <a:gd name="connsiteY33" fmla="*/ 15988 h 997063"/>
                <a:gd name="connsiteX34" fmla="*/ 442004 w 1003860"/>
                <a:gd name="connsiteY34" fmla="*/ 12178 h 997063"/>
                <a:gd name="connsiteX35" fmla="*/ 474389 w 1003860"/>
                <a:gd name="connsiteY35" fmla="*/ 2653 h 997063"/>
                <a:gd name="connsiteX36" fmla="*/ 588689 w 1003860"/>
                <a:gd name="connsiteY36" fmla="*/ 2653 h 997063"/>
                <a:gd name="connsiteX37" fmla="*/ 632504 w 1003860"/>
                <a:gd name="connsiteY37" fmla="*/ 33133 h 997063"/>
                <a:gd name="connsiteX38" fmla="*/ 664889 w 1003860"/>
                <a:gd name="connsiteY38" fmla="*/ 63613 h 997063"/>
                <a:gd name="connsiteX39" fmla="*/ 704894 w 1003860"/>
                <a:gd name="connsiteY39" fmla="*/ 97903 h 997063"/>
                <a:gd name="connsiteX40" fmla="*/ 750614 w 1003860"/>
                <a:gd name="connsiteY40" fmla="*/ 105523 h 997063"/>
                <a:gd name="connsiteX41" fmla="*/ 874439 w 1003860"/>
                <a:gd name="connsiteY41" fmla="*/ 107428 h 997063"/>
                <a:gd name="connsiteX42" fmla="*/ 908729 w 1003860"/>
                <a:gd name="connsiteY42" fmla="*/ 126478 h 997063"/>
                <a:gd name="connsiteX43" fmla="*/ 944924 w 1003860"/>
                <a:gd name="connsiteY43" fmla="*/ 170293 h 997063"/>
                <a:gd name="connsiteX44" fmla="*/ 962069 w 1003860"/>
                <a:gd name="connsiteY44" fmla="*/ 214108 h 997063"/>
                <a:gd name="connsiteX45" fmla="*/ 981119 w 1003860"/>
                <a:gd name="connsiteY45" fmla="*/ 256018 h 997063"/>
                <a:gd name="connsiteX46" fmla="*/ 1002074 w 1003860"/>
                <a:gd name="connsiteY46" fmla="*/ 313168 h 997063"/>
                <a:gd name="connsiteX47" fmla="*/ 1002074 w 1003860"/>
                <a:gd name="connsiteY47" fmla="*/ 372223 h 997063"/>
                <a:gd name="connsiteX48" fmla="*/ 996359 w 1003860"/>
                <a:gd name="connsiteY48" fmla="*/ 385558 h 997063"/>
                <a:gd name="connsiteX49" fmla="*/ 983024 w 1003860"/>
                <a:gd name="connsiteY49" fmla="*/ 436993 h 997063"/>
                <a:gd name="connsiteX50" fmla="*/ 981119 w 1003860"/>
                <a:gd name="connsiteY50" fmla="*/ 456043 h 997063"/>
                <a:gd name="connsiteX51" fmla="*/ 979214 w 1003860"/>
                <a:gd name="connsiteY51" fmla="*/ 497953 h 997063"/>
                <a:gd name="connsiteX52" fmla="*/ 977309 w 1003860"/>
                <a:gd name="connsiteY52" fmla="*/ 513193 h 997063"/>
                <a:gd name="connsiteX53" fmla="*/ 975404 w 1003860"/>
                <a:gd name="connsiteY53" fmla="*/ 536053 h 997063"/>
                <a:gd name="connsiteX54" fmla="*/ 977309 w 1003860"/>
                <a:gd name="connsiteY54" fmla="*/ 577963 h 997063"/>
                <a:gd name="connsiteX55" fmla="*/ 979214 w 1003860"/>
                <a:gd name="connsiteY55" fmla="*/ 587488 h 997063"/>
                <a:gd name="connsiteX56" fmla="*/ 977309 w 1003860"/>
                <a:gd name="connsiteY56" fmla="*/ 635113 h 997063"/>
                <a:gd name="connsiteX57" fmla="*/ 969689 w 1003860"/>
                <a:gd name="connsiteY57" fmla="*/ 646543 h 997063"/>
                <a:gd name="connsiteX58" fmla="*/ 965879 w 1003860"/>
                <a:gd name="connsiteY58" fmla="*/ 652258 h 997063"/>
                <a:gd name="connsiteX59" fmla="*/ 962069 w 1003860"/>
                <a:gd name="connsiteY59" fmla="*/ 657973 h 997063"/>
                <a:gd name="connsiteX60" fmla="*/ 950639 w 1003860"/>
                <a:gd name="connsiteY60" fmla="*/ 669403 h 997063"/>
                <a:gd name="connsiteX61" fmla="*/ 944924 w 1003860"/>
                <a:gd name="connsiteY61" fmla="*/ 675118 h 997063"/>
                <a:gd name="connsiteX62" fmla="*/ 933494 w 1003860"/>
                <a:gd name="connsiteY62" fmla="*/ 680833 h 997063"/>
                <a:gd name="connsiteX63" fmla="*/ 922064 w 1003860"/>
                <a:gd name="connsiteY63" fmla="*/ 688453 h 997063"/>
                <a:gd name="connsiteX64" fmla="*/ 916349 w 1003860"/>
                <a:gd name="connsiteY64" fmla="*/ 690358 h 997063"/>
                <a:gd name="connsiteX65" fmla="*/ 904919 w 1003860"/>
                <a:gd name="connsiteY65" fmla="*/ 697978 h 997063"/>
                <a:gd name="connsiteX66" fmla="*/ 895394 w 1003860"/>
                <a:gd name="connsiteY66" fmla="*/ 709408 h 997063"/>
                <a:gd name="connsiteX67" fmla="*/ 882059 w 1003860"/>
                <a:gd name="connsiteY67" fmla="*/ 726553 h 997063"/>
                <a:gd name="connsiteX68" fmla="*/ 876344 w 1003860"/>
                <a:gd name="connsiteY68" fmla="*/ 737983 h 997063"/>
                <a:gd name="connsiteX69" fmla="*/ 870629 w 1003860"/>
                <a:gd name="connsiteY69" fmla="*/ 743698 h 997063"/>
                <a:gd name="connsiteX70" fmla="*/ 864914 w 1003860"/>
                <a:gd name="connsiteY70" fmla="*/ 757033 h 997063"/>
                <a:gd name="connsiteX71" fmla="*/ 857294 w 1003860"/>
                <a:gd name="connsiteY71" fmla="*/ 770368 h 997063"/>
                <a:gd name="connsiteX72" fmla="*/ 853484 w 1003860"/>
                <a:gd name="connsiteY72" fmla="*/ 781798 h 997063"/>
                <a:gd name="connsiteX73" fmla="*/ 851579 w 1003860"/>
                <a:gd name="connsiteY73" fmla="*/ 787513 h 997063"/>
                <a:gd name="connsiteX74" fmla="*/ 849674 w 1003860"/>
                <a:gd name="connsiteY74" fmla="*/ 797038 h 997063"/>
                <a:gd name="connsiteX75" fmla="*/ 845864 w 1003860"/>
                <a:gd name="connsiteY75" fmla="*/ 804658 h 997063"/>
                <a:gd name="connsiteX76" fmla="*/ 843959 w 1003860"/>
                <a:gd name="connsiteY76" fmla="*/ 810373 h 997063"/>
                <a:gd name="connsiteX77" fmla="*/ 838244 w 1003860"/>
                <a:gd name="connsiteY77" fmla="*/ 829423 h 997063"/>
                <a:gd name="connsiteX78" fmla="*/ 832529 w 1003860"/>
                <a:gd name="connsiteY78" fmla="*/ 840853 h 997063"/>
                <a:gd name="connsiteX79" fmla="*/ 826814 w 1003860"/>
                <a:gd name="connsiteY79" fmla="*/ 859903 h 997063"/>
                <a:gd name="connsiteX80" fmla="*/ 819194 w 1003860"/>
                <a:gd name="connsiteY80" fmla="*/ 871333 h 997063"/>
                <a:gd name="connsiteX81" fmla="*/ 809669 w 1003860"/>
                <a:gd name="connsiteY81" fmla="*/ 886573 h 997063"/>
                <a:gd name="connsiteX82" fmla="*/ 807764 w 1003860"/>
                <a:gd name="connsiteY82" fmla="*/ 892288 h 997063"/>
                <a:gd name="connsiteX83" fmla="*/ 792524 w 1003860"/>
                <a:gd name="connsiteY83" fmla="*/ 909433 h 997063"/>
                <a:gd name="connsiteX84" fmla="*/ 781094 w 1003860"/>
                <a:gd name="connsiteY84" fmla="*/ 917053 h 997063"/>
                <a:gd name="connsiteX85" fmla="*/ 775379 w 1003860"/>
                <a:gd name="connsiteY85" fmla="*/ 920863 h 997063"/>
                <a:gd name="connsiteX86" fmla="*/ 763949 w 1003860"/>
                <a:gd name="connsiteY86" fmla="*/ 930388 h 997063"/>
                <a:gd name="connsiteX87" fmla="*/ 750614 w 1003860"/>
                <a:gd name="connsiteY87" fmla="*/ 936103 h 997063"/>
                <a:gd name="connsiteX88" fmla="*/ 727754 w 1003860"/>
                <a:gd name="connsiteY88" fmla="*/ 947533 h 997063"/>
                <a:gd name="connsiteX89" fmla="*/ 722039 w 1003860"/>
                <a:gd name="connsiteY89" fmla="*/ 949438 h 997063"/>
                <a:gd name="connsiteX90" fmla="*/ 693464 w 1003860"/>
                <a:gd name="connsiteY90" fmla="*/ 947533 h 997063"/>
                <a:gd name="connsiteX91" fmla="*/ 674414 w 1003860"/>
                <a:gd name="connsiteY91" fmla="*/ 941818 h 997063"/>
                <a:gd name="connsiteX92" fmla="*/ 664889 w 1003860"/>
                <a:gd name="connsiteY92" fmla="*/ 939913 h 997063"/>
                <a:gd name="connsiteX93" fmla="*/ 657269 w 1003860"/>
                <a:gd name="connsiteY93" fmla="*/ 936103 h 997063"/>
                <a:gd name="connsiteX94" fmla="*/ 651554 w 1003860"/>
                <a:gd name="connsiteY94" fmla="*/ 934198 h 997063"/>
                <a:gd name="connsiteX95" fmla="*/ 645839 w 1003860"/>
                <a:gd name="connsiteY95" fmla="*/ 930388 h 997063"/>
                <a:gd name="connsiteX96" fmla="*/ 638219 w 1003860"/>
                <a:gd name="connsiteY96" fmla="*/ 926578 h 997063"/>
                <a:gd name="connsiteX97" fmla="*/ 621074 w 1003860"/>
                <a:gd name="connsiteY97" fmla="*/ 917053 h 997063"/>
                <a:gd name="connsiteX98" fmla="*/ 615359 w 1003860"/>
                <a:gd name="connsiteY98" fmla="*/ 911338 h 997063"/>
                <a:gd name="connsiteX99" fmla="*/ 607739 w 1003860"/>
                <a:gd name="connsiteY99" fmla="*/ 909433 h 997063"/>
                <a:gd name="connsiteX100" fmla="*/ 602024 w 1003860"/>
                <a:gd name="connsiteY100" fmla="*/ 907528 h 997063"/>
                <a:gd name="connsiteX101" fmla="*/ 581069 w 1003860"/>
                <a:gd name="connsiteY101" fmla="*/ 896098 h 997063"/>
                <a:gd name="connsiteX102" fmla="*/ 571544 w 1003860"/>
                <a:gd name="connsiteY102" fmla="*/ 894193 h 997063"/>
                <a:gd name="connsiteX103" fmla="*/ 556304 w 1003860"/>
                <a:gd name="connsiteY103" fmla="*/ 890383 h 997063"/>
                <a:gd name="connsiteX104" fmla="*/ 512489 w 1003860"/>
                <a:gd name="connsiteY104" fmla="*/ 892288 h 997063"/>
                <a:gd name="connsiteX105" fmla="*/ 506774 w 1003860"/>
                <a:gd name="connsiteY105" fmla="*/ 894193 h 997063"/>
                <a:gd name="connsiteX106" fmla="*/ 495344 w 1003860"/>
                <a:gd name="connsiteY106" fmla="*/ 901813 h 997063"/>
                <a:gd name="connsiteX107" fmla="*/ 491534 w 1003860"/>
                <a:gd name="connsiteY107" fmla="*/ 907528 h 997063"/>
                <a:gd name="connsiteX108" fmla="*/ 485819 w 1003860"/>
                <a:gd name="connsiteY108" fmla="*/ 911338 h 997063"/>
                <a:gd name="connsiteX109" fmla="*/ 472484 w 1003860"/>
                <a:gd name="connsiteY109" fmla="*/ 926578 h 997063"/>
                <a:gd name="connsiteX110" fmla="*/ 468674 w 1003860"/>
                <a:gd name="connsiteY110" fmla="*/ 932293 h 997063"/>
                <a:gd name="connsiteX111" fmla="*/ 462959 w 1003860"/>
                <a:gd name="connsiteY111" fmla="*/ 936103 h 997063"/>
                <a:gd name="connsiteX112" fmla="*/ 451529 w 1003860"/>
                <a:gd name="connsiteY112" fmla="*/ 939913 h 997063"/>
                <a:gd name="connsiteX113" fmla="*/ 434384 w 1003860"/>
                <a:gd name="connsiteY113" fmla="*/ 943723 h 997063"/>
                <a:gd name="connsiteX114" fmla="*/ 428669 w 1003860"/>
                <a:gd name="connsiteY114" fmla="*/ 945628 h 997063"/>
                <a:gd name="connsiteX115" fmla="*/ 421049 w 1003860"/>
                <a:gd name="connsiteY115" fmla="*/ 947533 h 997063"/>
                <a:gd name="connsiteX116" fmla="*/ 407714 w 1003860"/>
                <a:gd name="connsiteY116" fmla="*/ 951343 h 997063"/>
                <a:gd name="connsiteX117" fmla="*/ 396284 w 1003860"/>
                <a:gd name="connsiteY117" fmla="*/ 953248 h 997063"/>
                <a:gd name="connsiteX118" fmla="*/ 382949 w 1003860"/>
                <a:gd name="connsiteY118" fmla="*/ 957058 h 997063"/>
                <a:gd name="connsiteX119" fmla="*/ 375329 w 1003860"/>
                <a:gd name="connsiteY119" fmla="*/ 958963 h 997063"/>
                <a:gd name="connsiteX120" fmla="*/ 367709 w 1003860"/>
                <a:gd name="connsiteY120" fmla="*/ 962773 h 997063"/>
                <a:gd name="connsiteX121" fmla="*/ 361994 w 1003860"/>
                <a:gd name="connsiteY121" fmla="*/ 964678 h 997063"/>
                <a:gd name="connsiteX122" fmla="*/ 348659 w 1003860"/>
                <a:gd name="connsiteY122" fmla="*/ 972298 h 997063"/>
                <a:gd name="connsiteX123" fmla="*/ 331514 w 1003860"/>
                <a:gd name="connsiteY123" fmla="*/ 983728 h 997063"/>
                <a:gd name="connsiteX124" fmla="*/ 325799 w 1003860"/>
                <a:gd name="connsiteY124" fmla="*/ 987538 h 997063"/>
                <a:gd name="connsiteX125" fmla="*/ 314369 w 1003860"/>
                <a:gd name="connsiteY125" fmla="*/ 991348 h 997063"/>
                <a:gd name="connsiteX126" fmla="*/ 302939 w 1003860"/>
                <a:gd name="connsiteY126" fmla="*/ 993253 h 997063"/>
                <a:gd name="connsiteX127" fmla="*/ 262934 w 1003860"/>
                <a:gd name="connsiteY127" fmla="*/ 997063 h 997063"/>
                <a:gd name="connsiteX128" fmla="*/ 232454 w 1003860"/>
                <a:gd name="connsiteY128" fmla="*/ 995158 h 997063"/>
                <a:gd name="connsiteX129" fmla="*/ 226739 w 1003860"/>
                <a:gd name="connsiteY129" fmla="*/ 993253 h 997063"/>
                <a:gd name="connsiteX130" fmla="*/ 221024 w 1003860"/>
                <a:gd name="connsiteY130" fmla="*/ 981823 h 997063"/>
                <a:gd name="connsiteX131" fmla="*/ 217214 w 1003860"/>
                <a:gd name="connsiteY131" fmla="*/ 976108 h 997063"/>
                <a:gd name="connsiteX132" fmla="*/ 213404 w 1003860"/>
                <a:gd name="connsiteY132" fmla="*/ 964678 h 997063"/>
                <a:gd name="connsiteX133" fmla="*/ 205784 w 1003860"/>
                <a:gd name="connsiteY133" fmla="*/ 947533 h 997063"/>
                <a:gd name="connsiteX134" fmla="*/ 200069 w 1003860"/>
                <a:gd name="connsiteY134" fmla="*/ 928483 h 997063"/>
                <a:gd name="connsiteX135" fmla="*/ 196259 w 1003860"/>
                <a:gd name="connsiteY135" fmla="*/ 922768 h 997063"/>
                <a:gd name="connsiteX136" fmla="*/ 184829 w 1003860"/>
                <a:gd name="connsiteY136" fmla="*/ 915148 h 997063"/>
                <a:gd name="connsiteX137" fmla="*/ 181019 w 1003860"/>
                <a:gd name="connsiteY137" fmla="*/ 909433 h 997063"/>
                <a:gd name="connsiteX138" fmla="*/ 175304 w 1003860"/>
                <a:gd name="connsiteY138" fmla="*/ 905623 h 997063"/>
                <a:gd name="connsiteX139" fmla="*/ 161969 w 1003860"/>
                <a:gd name="connsiteY139" fmla="*/ 899908 h 997063"/>
                <a:gd name="connsiteX140" fmla="*/ 150539 w 1003860"/>
                <a:gd name="connsiteY140" fmla="*/ 898003 h 997063"/>
                <a:gd name="connsiteX141" fmla="*/ 144824 w 1003860"/>
                <a:gd name="connsiteY141" fmla="*/ 896098 h 997063"/>
                <a:gd name="connsiteX142" fmla="*/ 137204 w 1003860"/>
                <a:gd name="connsiteY142" fmla="*/ 894193 h 997063"/>
                <a:gd name="connsiteX143" fmla="*/ 123869 w 1003860"/>
                <a:gd name="connsiteY143" fmla="*/ 888478 h 997063"/>
                <a:gd name="connsiteX144" fmla="*/ 118154 w 1003860"/>
                <a:gd name="connsiteY144" fmla="*/ 884668 h 997063"/>
                <a:gd name="connsiteX145" fmla="*/ 106724 w 1003860"/>
                <a:gd name="connsiteY145" fmla="*/ 878953 h 997063"/>
                <a:gd name="connsiteX146" fmla="*/ 101009 w 1003860"/>
                <a:gd name="connsiteY146" fmla="*/ 873238 h 997063"/>
                <a:gd name="connsiteX147" fmla="*/ 89579 w 1003860"/>
                <a:gd name="connsiteY147" fmla="*/ 865618 h 997063"/>
                <a:gd name="connsiteX148" fmla="*/ 87674 w 1003860"/>
                <a:gd name="connsiteY148" fmla="*/ 859903 h 997063"/>
                <a:gd name="connsiteX149" fmla="*/ 83864 w 1003860"/>
                <a:gd name="connsiteY149" fmla="*/ 854188 h 997063"/>
                <a:gd name="connsiteX150" fmla="*/ 81959 w 1003860"/>
                <a:gd name="connsiteY150" fmla="*/ 842758 h 997063"/>
                <a:gd name="connsiteX151" fmla="*/ 80054 w 1003860"/>
                <a:gd name="connsiteY151" fmla="*/ 837043 h 997063"/>
                <a:gd name="connsiteX152" fmla="*/ 78149 w 1003860"/>
                <a:gd name="connsiteY152" fmla="*/ 825613 h 997063"/>
                <a:gd name="connsiteX153" fmla="*/ 74339 w 1003860"/>
                <a:gd name="connsiteY153" fmla="*/ 781798 h 997063"/>
                <a:gd name="connsiteX154" fmla="*/ 72434 w 1003860"/>
                <a:gd name="connsiteY154" fmla="*/ 770368 h 997063"/>
                <a:gd name="connsiteX155" fmla="*/ 70529 w 1003860"/>
                <a:gd name="connsiteY155" fmla="*/ 749413 h 997063"/>
                <a:gd name="connsiteX156" fmla="*/ 68624 w 1003860"/>
                <a:gd name="connsiteY156" fmla="*/ 734173 h 997063"/>
                <a:gd name="connsiteX157" fmla="*/ 70529 w 1003860"/>
                <a:gd name="connsiteY157" fmla="*/ 694168 h 997063"/>
                <a:gd name="connsiteX158" fmla="*/ 72434 w 1003860"/>
                <a:gd name="connsiteY158" fmla="*/ 682738 h 997063"/>
                <a:gd name="connsiteX159" fmla="*/ 70529 w 1003860"/>
                <a:gd name="connsiteY159" fmla="*/ 623683 h 997063"/>
                <a:gd name="connsiteX160" fmla="*/ 66719 w 1003860"/>
                <a:gd name="connsiteY160" fmla="*/ 612253 h 997063"/>
                <a:gd name="connsiteX161" fmla="*/ 59099 w 1003860"/>
                <a:gd name="connsiteY161" fmla="*/ 602728 h 997063"/>
                <a:gd name="connsiteX162" fmla="*/ 51479 w 1003860"/>
                <a:gd name="connsiteY162" fmla="*/ 589393 h 997063"/>
                <a:gd name="connsiteX163" fmla="*/ 47669 w 1003860"/>
                <a:gd name="connsiteY163" fmla="*/ 583678 h 997063"/>
                <a:gd name="connsiteX164" fmla="*/ 41954 w 1003860"/>
                <a:gd name="connsiteY164" fmla="*/ 579868 h 997063"/>
                <a:gd name="connsiteX165" fmla="*/ 36239 w 1003860"/>
                <a:gd name="connsiteY165" fmla="*/ 572248 h 997063"/>
                <a:gd name="connsiteX166" fmla="*/ 24809 w 1003860"/>
                <a:gd name="connsiteY166" fmla="*/ 562723 h 997063"/>
                <a:gd name="connsiteX167" fmla="*/ 20999 w 1003860"/>
                <a:gd name="connsiteY167" fmla="*/ 557008 h 997063"/>
                <a:gd name="connsiteX168" fmla="*/ 9569 w 1003860"/>
                <a:gd name="connsiteY168" fmla="*/ 549388 h 997063"/>
                <a:gd name="connsiteX169" fmla="*/ 5759 w 1003860"/>
                <a:gd name="connsiteY169" fmla="*/ 543673 h 997063"/>
                <a:gd name="connsiteX170" fmla="*/ 44 w 1003860"/>
                <a:gd name="connsiteY170" fmla="*/ 539863 h 997063"/>
                <a:gd name="connsiteX171" fmla="*/ 3854 w 1003860"/>
                <a:gd name="connsiteY171" fmla="*/ 513193 h 997063"/>
                <a:gd name="connsiteX172" fmla="*/ 11474 w 1003860"/>
                <a:gd name="connsiteY172" fmla="*/ 501763 h 997063"/>
                <a:gd name="connsiteX173" fmla="*/ 17189 w 1003860"/>
                <a:gd name="connsiteY173" fmla="*/ 494143 h 997063"/>
                <a:gd name="connsiteX174" fmla="*/ 28619 w 1003860"/>
                <a:gd name="connsiteY174" fmla="*/ 482713 h 997063"/>
                <a:gd name="connsiteX175" fmla="*/ 43859 w 1003860"/>
                <a:gd name="connsiteY175" fmla="*/ 465568 h 997063"/>
                <a:gd name="connsiteX176" fmla="*/ 49574 w 1003860"/>
                <a:gd name="connsiteY176" fmla="*/ 459853 h 997063"/>
                <a:gd name="connsiteX177" fmla="*/ 55289 w 1003860"/>
                <a:gd name="connsiteY177" fmla="*/ 454138 h 997063"/>
                <a:gd name="connsiteX178" fmla="*/ 61004 w 1003860"/>
                <a:gd name="connsiteY178" fmla="*/ 450328 h 997063"/>
                <a:gd name="connsiteX179" fmla="*/ 68624 w 1003860"/>
                <a:gd name="connsiteY179" fmla="*/ 446518 h 997063"/>
                <a:gd name="connsiteX180" fmla="*/ 74339 w 1003860"/>
                <a:gd name="connsiteY180" fmla="*/ 440803 h 997063"/>
                <a:gd name="connsiteX181" fmla="*/ 80054 w 1003860"/>
                <a:gd name="connsiteY181" fmla="*/ 438898 h 997063"/>
                <a:gd name="connsiteX182" fmla="*/ 91484 w 1003860"/>
                <a:gd name="connsiteY182" fmla="*/ 431278 h 997063"/>
                <a:gd name="connsiteX183" fmla="*/ 101009 w 1003860"/>
                <a:gd name="connsiteY183" fmla="*/ 423658 h 997063"/>
                <a:gd name="connsiteX184" fmla="*/ 106724 w 1003860"/>
                <a:gd name="connsiteY184" fmla="*/ 417943 h 997063"/>
                <a:gd name="connsiteX185" fmla="*/ 135299 w 1003860"/>
                <a:gd name="connsiteY185"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81119 w 1004575"/>
                <a:gd name="connsiteY49" fmla="*/ 456043 h 997063"/>
                <a:gd name="connsiteX50" fmla="*/ 979214 w 1004575"/>
                <a:gd name="connsiteY50" fmla="*/ 497953 h 997063"/>
                <a:gd name="connsiteX51" fmla="*/ 977309 w 1004575"/>
                <a:gd name="connsiteY51" fmla="*/ 513193 h 997063"/>
                <a:gd name="connsiteX52" fmla="*/ 975404 w 1004575"/>
                <a:gd name="connsiteY52" fmla="*/ 536053 h 997063"/>
                <a:gd name="connsiteX53" fmla="*/ 977309 w 1004575"/>
                <a:gd name="connsiteY53" fmla="*/ 577963 h 997063"/>
                <a:gd name="connsiteX54" fmla="*/ 979214 w 1004575"/>
                <a:gd name="connsiteY54" fmla="*/ 587488 h 997063"/>
                <a:gd name="connsiteX55" fmla="*/ 977309 w 1004575"/>
                <a:gd name="connsiteY55" fmla="*/ 635113 h 997063"/>
                <a:gd name="connsiteX56" fmla="*/ 969689 w 1004575"/>
                <a:gd name="connsiteY56" fmla="*/ 646543 h 997063"/>
                <a:gd name="connsiteX57" fmla="*/ 965879 w 1004575"/>
                <a:gd name="connsiteY57" fmla="*/ 652258 h 997063"/>
                <a:gd name="connsiteX58" fmla="*/ 962069 w 1004575"/>
                <a:gd name="connsiteY58" fmla="*/ 657973 h 997063"/>
                <a:gd name="connsiteX59" fmla="*/ 950639 w 1004575"/>
                <a:gd name="connsiteY59" fmla="*/ 669403 h 997063"/>
                <a:gd name="connsiteX60" fmla="*/ 944924 w 1004575"/>
                <a:gd name="connsiteY60" fmla="*/ 675118 h 997063"/>
                <a:gd name="connsiteX61" fmla="*/ 933494 w 1004575"/>
                <a:gd name="connsiteY61" fmla="*/ 680833 h 997063"/>
                <a:gd name="connsiteX62" fmla="*/ 922064 w 1004575"/>
                <a:gd name="connsiteY62" fmla="*/ 688453 h 997063"/>
                <a:gd name="connsiteX63" fmla="*/ 916349 w 1004575"/>
                <a:gd name="connsiteY63" fmla="*/ 690358 h 997063"/>
                <a:gd name="connsiteX64" fmla="*/ 904919 w 1004575"/>
                <a:gd name="connsiteY64" fmla="*/ 697978 h 997063"/>
                <a:gd name="connsiteX65" fmla="*/ 895394 w 1004575"/>
                <a:gd name="connsiteY65" fmla="*/ 709408 h 997063"/>
                <a:gd name="connsiteX66" fmla="*/ 882059 w 1004575"/>
                <a:gd name="connsiteY66" fmla="*/ 726553 h 997063"/>
                <a:gd name="connsiteX67" fmla="*/ 876344 w 1004575"/>
                <a:gd name="connsiteY67" fmla="*/ 737983 h 997063"/>
                <a:gd name="connsiteX68" fmla="*/ 870629 w 1004575"/>
                <a:gd name="connsiteY68" fmla="*/ 743698 h 997063"/>
                <a:gd name="connsiteX69" fmla="*/ 864914 w 1004575"/>
                <a:gd name="connsiteY69" fmla="*/ 757033 h 997063"/>
                <a:gd name="connsiteX70" fmla="*/ 857294 w 1004575"/>
                <a:gd name="connsiteY70" fmla="*/ 770368 h 997063"/>
                <a:gd name="connsiteX71" fmla="*/ 853484 w 1004575"/>
                <a:gd name="connsiteY71" fmla="*/ 781798 h 997063"/>
                <a:gd name="connsiteX72" fmla="*/ 851579 w 1004575"/>
                <a:gd name="connsiteY72" fmla="*/ 787513 h 997063"/>
                <a:gd name="connsiteX73" fmla="*/ 849674 w 1004575"/>
                <a:gd name="connsiteY73" fmla="*/ 797038 h 997063"/>
                <a:gd name="connsiteX74" fmla="*/ 845864 w 1004575"/>
                <a:gd name="connsiteY74" fmla="*/ 804658 h 997063"/>
                <a:gd name="connsiteX75" fmla="*/ 843959 w 1004575"/>
                <a:gd name="connsiteY75" fmla="*/ 810373 h 997063"/>
                <a:gd name="connsiteX76" fmla="*/ 838244 w 1004575"/>
                <a:gd name="connsiteY76" fmla="*/ 829423 h 997063"/>
                <a:gd name="connsiteX77" fmla="*/ 832529 w 1004575"/>
                <a:gd name="connsiteY77" fmla="*/ 840853 h 997063"/>
                <a:gd name="connsiteX78" fmla="*/ 826814 w 1004575"/>
                <a:gd name="connsiteY78" fmla="*/ 859903 h 997063"/>
                <a:gd name="connsiteX79" fmla="*/ 819194 w 1004575"/>
                <a:gd name="connsiteY79" fmla="*/ 871333 h 997063"/>
                <a:gd name="connsiteX80" fmla="*/ 809669 w 1004575"/>
                <a:gd name="connsiteY80" fmla="*/ 886573 h 997063"/>
                <a:gd name="connsiteX81" fmla="*/ 807764 w 1004575"/>
                <a:gd name="connsiteY81" fmla="*/ 892288 h 997063"/>
                <a:gd name="connsiteX82" fmla="*/ 792524 w 1004575"/>
                <a:gd name="connsiteY82" fmla="*/ 909433 h 997063"/>
                <a:gd name="connsiteX83" fmla="*/ 781094 w 1004575"/>
                <a:gd name="connsiteY83" fmla="*/ 917053 h 997063"/>
                <a:gd name="connsiteX84" fmla="*/ 775379 w 1004575"/>
                <a:gd name="connsiteY84" fmla="*/ 920863 h 997063"/>
                <a:gd name="connsiteX85" fmla="*/ 763949 w 1004575"/>
                <a:gd name="connsiteY85" fmla="*/ 930388 h 997063"/>
                <a:gd name="connsiteX86" fmla="*/ 750614 w 1004575"/>
                <a:gd name="connsiteY86" fmla="*/ 936103 h 997063"/>
                <a:gd name="connsiteX87" fmla="*/ 727754 w 1004575"/>
                <a:gd name="connsiteY87" fmla="*/ 947533 h 997063"/>
                <a:gd name="connsiteX88" fmla="*/ 722039 w 1004575"/>
                <a:gd name="connsiteY88" fmla="*/ 949438 h 997063"/>
                <a:gd name="connsiteX89" fmla="*/ 693464 w 1004575"/>
                <a:gd name="connsiteY89" fmla="*/ 947533 h 997063"/>
                <a:gd name="connsiteX90" fmla="*/ 674414 w 1004575"/>
                <a:gd name="connsiteY90" fmla="*/ 941818 h 997063"/>
                <a:gd name="connsiteX91" fmla="*/ 664889 w 1004575"/>
                <a:gd name="connsiteY91" fmla="*/ 939913 h 997063"/>
                <a:gd name="connsiteX92" fmla="*/ 657269 w 1004575"/>
                <a:gd name="connsiteY92" fmla="*/ 936103 h 997063"/>
                <a:gd name="connsiteX93" fmla="*/ 651554 w 1004575"/>
                <a:gd name="connsiteY93" fmla="*/ 934198 h 997063"/>
                <a:gd name="connsiteX94" fmla="*/ 645839 w 1004575"/>
                <a:gd name="connsiteY94" fmla="*/ 930388 h 997063"/>
                <a:gd name="connsiteX95" fmla="*/ 638219 w 1004575"/>
                <a:gd name="connsiteY95" fmla="*/ 926578 h 997063"/>
                <a:gd name="connsiteX96" fmla="*/ 621074 w 1004575"/>
                <a:gd name="connsiteY96" fmla="*/ 917053 h 997063"/>
                <a:gd name="connsiteX97" fmla="*/ 615359 w 1004575"/>
                <a:gd name="connsiteY97" fmla="*/ 911338 h 997063"/>
                <a:gd name="connsiteX98" fmla="*/ 607739 w 1004575"/>
                <a:gd name="connsiteY98" fmla="*/ 909433 h 997063"/>
                <a:gd name="connsiteX99" fmla="*/ 602024 w 1004575"/>
                <a:gd name="connsiteY99" fmla="*/ 907528 h 997063"/>
                <a:gd name="connsiteX100" fmla="*/ 581069 w 1004575"/>
                <a:gd name="connsiteY100" fmla="*/ 896098 h 997063"/>
                <a:gd name="connsiteX101" fmla="*/ 571544 w 1004575"/>
                <a:gd name="connsiteY101" fmla="*/ 894193 h 997063"/>
                <a:gd name="connsiteX102" fmla="*/ 556304 w 1004575"/>
                <a:gd name="connsiteY102" fmla="*/ 890383 h 997063"/>
                <a:gd name="connsiteX103" fmla="*/ 512489 w 1004575"/>
                <a:gd name="connsiteY103" fmla="*/ 892288 h 997063"/>
                <a:gd name="connsiteX104" fmla="*/ 506774 w 1004575"/>
                <a:gd name="connsiteY104" fmla="*/ 894193 h 997063"/>
                <a:gd name="connsiteX105" fmla="*/ 495344 w 1004575"/>
                <a:gd name="connsiteY105" fmla="*/ 901813 h 997063"/>
                <a:gd name="connsiteX106" fmla="*/ 491534 w 1004575"/>
                <a:gd name="connsiteY106" fmla="*/ 907528 h 997063"/>
                <a:gd name="connsiteX107" fmla="*/ 485819 w 1004575"/>
                <a:gd name="connsiteY107" fmla="*/ 911338 h 997063"/>
                <a:gd name="connsiteX108" fmla="*/ 472484 w 1004575"/>
                <a:gd name="connsiteY108" fmla="*/ 926578 h 997063"/>
                <a:gd name="connsiteX109" fmla="*/ 468674 w 1004575"/>
                <a:gd name="connsiteY109" fmla="*/ 932293 h 997063"/>
                <a:gd name="connsiteX110" fmla="*/ 462959 w 1004575"/>
                <a:gd name="connsiteY110" fmla="*/ 936103 h 997063"/>
                <a:gd name="connsiteX111" fmla="*/ 451529 w 1004575"/>
                <a:gd name="connsiteY111" fmla="*/ 939913 h 997063"/>
                <a:gd name="connsiteX112" fmla="*/ 434384 w 1004575"/>
                <a:gd name="connsiteY112" fmla="*/ 943723 h 997063"/>
                <a:gd name="connsiteX113" fmla="*/ 428669 w 1004575"/>
                <a:gd name="connsiteY113" fmla="*/ 945628 h 997063"/>
                <a:gd name="connsiteX114" fmla="*/ 421049 w 1004575"/>
                <a:gd name="connsiteY114" fmla="*/ 947533 h 997063"/>
                <a:gd name="connsiteX115" fmla="*/ 407714 w 1004575"/>
                <a:gd name="connsiteY115" fmla="*/ 951343 h 997063"/>
                <a:gd name="connsiteX116" fmla="*/ 396284 w 1004575"/>
                <a:gd name="connsiteY116" fmla="*/ 953248 h 997063"/>
                <a:gd name="connsiteX117" fmla="*/ 382949 w 1004575"/>
                <a:gd name="connsiteY117" fmla="*/ 957058 h 997063"/>
                <a:gd name="connsiteX118" fmla="*/ 375329 w 1004575"/>
                <a:gd name="connsiteY118" fmla="*/ 958963 h 997063"/>
                <a:gd name="connsiteX119" fmla="*/ 367709 w 1004575"/>
                <a:gd name="connsiteY119" fmla="*/ 962773 h 997063"/>
                <a:gd name="connsiteX120" fmla="*/ 361994 w 1004575"/>
                <a:gd name="connsiteY120" fmla="*/ 964678 h 997063"/>
                <a:gd name="connsiteX121" fmla="*/ 348659 w 1004575"/>
                <a:gd name="connsiteY121" fmla="*/ 972298 h 997063"/>
                <a:gd name="connsiteX122" fmla="*/ 331514 w 1004575"/>
                <a:gd name="connsiteY122" fmla="*/ 983728 h 997063"/>
                <a:gd name="connsiteX123" fmla="*/ 325799 w 1004575"/>
                <a:gd name="connsiteY123" fmla="*/ 987538 h 997063"/>
                <a:gd name="connsiteX124" fmla="*/ 314369 w 1004575"/>
                <a:gd name="connsiteY124" fmla="*/ 991348 h 997063"/>
                <a:gd name="connsiteX125" fmla="*/ 302939 w 1004575"/>
                <a:gd name="connsiteY125" fmla="*/ 993253 h 997063"/>
                <a:gd name="connsiteX126" fmla="*/ 262934 w 1004575"/>
                <a:gd name="connsiteY126" fmla="*/ 997063 h 997063"/>
                <a:gd name="connsiteX127" fmla="*/ 232454 w 1004575"/>
                <a:gd name="connsiteY127" fmla="*/ 995158 h 997063"/>
                <a:gd name="connsiteX128" fmla="*/ 226739 w 1004575"/>
                <a:gd name="connsiteY128" fmla="*/ 993253 h 997063"/>
                <a:gd name="connsiteX129" fmla="*/ 221024 w 1004575"/>
                <a:gd name="connsiteY129" fmla="*/ 981823 h 997063"/>
                <a:gd name="connsiteX130" fmla="*/ 217214 w 1004575"/>
                <a:gd name="connsiteY130" fmla="*/ 976108 h 997063"/>
                <a:gd name="connsiteX131" fmla="*/ 213404 w 1004575"/>
                <a:gd name="connsiteY131" fmla="*/ 964678 h 997063"/>
                <a:gd name="connsiteX132" fmla="*/ 205784 w 1004575"/>
                <a:gd name="connsiteY132" fmla="*/ 947533 h 997063"/>
                <a:gd name="connsiteX133" fmla="*/ 200069 w 1004575"/>
                <a:gd name="connsiteY133" fmla="*/ 928483 h 997063"/>
                <a:gd name="connsiteX134" fmla="*/ 196259 w 1004575"/>
                <a:gd name="connsiteY134" fmla="*/ 922768 h 997063"/>
                <a:gd name="connsiteX135" fmla="*/ 184829 w 1004575"/>
                <a:gd name="connsiteY135" fmla="*/ 915148 h 997063"/>
                <a:gd name="connsiteX136" fmla="*/ 181019 w 1004575"/>
                <a:gd name="connsiteY136" fmla="*/ 909433 h 997063"/>
                <a:gd name="connsiteX137" fmla="*/ 175304 w 1004575"/>
                <a:gd name="connsiteY137" fmla="*/ 905623 h 997063"/>
                <a:gd name="connsiteX138" fmla="*/ 161969 w 1004575"/>
                <a:gd name="connsiteY138" fmla="*/ 899908 h 997063"/>
                <a:gd name="connsiteX139" fmla="*/ 150539 w 1004575"/>
                <a:gd name="connsiteY139" fmla="*/ 898003 h 997063"/>
                <a:gd name="connsiteX140" fmla="*/ 144824 w 1004575"/>
                <a:gd name="connsiteY140" fmla="*/ 896098 h 997063"/>
                <a:gd name="connsiteX141" fmla="*/ 137204 w 1004575"/>
                <a:gd name="connsiteY141" fmla="*/ 894193 h 997063"/>
                <a:gd name="connsiteX142" fmla="*/ 123869 w 1004575"/>
                <a:gd name="connsiteY142" fmla="*/ 888478 h 997063"/>
                <a:gd name="connsiteX143" fmla="*/ 118154 w 1004575"/>
                <a:gd name="connsiteY143" fmla="*/ 884668 h 997063"/>
                <a:gd name="connsiteX144" fmla="*/ 106724 w 1004575"/>
                <a:gd name="connsiteY144" fmla="*/ 878953 h 997063"/>
                <a:gd name="connsiteX145" fmla="*/ 101009 w 1004575"/>
                <a:gd name="connsiteY145" fmla="*/ 873238 h 997063"/>
                <a:gd name="connsiteX146" fmla="*/ 89579 w 1004575"/>
                <a:gd name="connsiteY146" fmla="*/ 865618 h 997063"/>
                <a:gd name="connsiteX147" fmla="*/ 87674 w 1004575"/>
                <a:gd name="connsiteY147" fmla="*/ 859903 h 997063"/>
                <a:gd name="connsiteX148" fmla="*/ 83864 w 1004575"/>
                <a:gd name="connsiteY148" fmla="*/ 854188 h 997063"/>
                <a:gd name="connsiteX149" fmla="*/ 81959 w 1004575"/>
                <a:gd name="connsiteY149" fmla="*/ 842758 h 997063"/>
                <a:gd name="connsiteX150" fmla="*/ 80054 w 1004575"/>
                <a:gd name="connsiteY150" fmla="*/ 837043 h 997063"/>
                <a:gd name="connsiteX151" fmla="*/ 78149 w 1004575"/>
                <a:gd name="connsiteY151" fmla="*/ 825613 h 997063"/>
                <a:gd name="connsiteX152" fmla="*/ 74339 w 1004575"/>
                <a:gd name="connsiteY152" fmla="*/ 781798 h 997063"/>
                <a:gd name="connsiteX153" fmla="*/ 72434 w 1004575"/>
                <a:gd name="connsiteY153" fmla="*/ 770368 h 997063"/>
                <a:gd name="connsiteX154" fmla="*/ 70529 w 1004575"/>
                <a:gd name="connsiteY154" fmla="*/ 749413 h 997063"/>
                <a:gd name="connsiteX155" fmla="*/ 68624 w 1004575"/>
                <a:gd name="connsiteY155" fmla="*/ 734173 h 997063"/>
                <a:gd name="connsiteX156" fmla="*/ 70529 w 1004575"/>
                <a:gd name="connsiteY156" fmla="*/ 694168 h 997063"/>
                <a:gd name="connsiteX157" fmla="*/ 72434 w 1004575"/>
                <a:gd name="connsiteY157" fmla="*/ 682738 h 997063"/>
                <a:gd name="connsiteX158" fmla="*/ 70529 w 1004575"/>
                <a:gd name="connsiteY158" fmla="*/ 623683 h 997063"/>
                <a:gd name="connsiteX159" fmla="*/ 66719 w 1004575"/>
                <a:gd name="connsiteY159" fmla="*/ 612253 h 997063"/>
                <a:gd name="connsiteX160" fmla="*/ 59099 w 1004575"/>
                <a:gd name="connsiteY160" fmla="*/ 602728 h 997063"/>
                <a:gd name="connsiteX161" fmla="*/ 51479 w 1004575"/>
                <a:gd name="connsiteY161" fmla="*/ 589393 h 997063"/>
                <a:gd name="connsiteX162" fmla="*/ 47669 w 1004575"/>
                <a:gd name="connsiteY162" fmla="*/ 583678 h 997063"/>
                <a:gd name="connsiteX163" fmla="*/ 41954 w 1004575"/>
                <a:gd name="connsiteY163" fmla="*/ 579868 h 997063"/>
                <a:gd name="connsiteX164" fmla="*/ 36239 w 1004575"/>
                <a:gd name="connsiteY164" fmla="*/ 572248 h 997063"/>
                <a:gd name="connsiteX165" fmla="*/ 24809 w 1004575"/>
                <a:gd name="connsiteY165" fmla="*/ 562723 h 997063"/>
                <a:gd name="connsiteX166" fmla="*/ 20999 w 1004575"/>
                <a:gd name="connsiteY166" fmla="*/ 557008 h 997063"/>
                <a:gd name="connsiteX167" fmla="*/ 9569 w 1004575"/>
                <a:gd name="connsiteY167" fmla="*/ 549388 h 997063"/>
                <a:gd name="connsiteX168" fmla="*/ 5759 w 1004575"/>
                <a:gd name="connsiteY168" fmla="*/ 543673 h 997063"/>
                <a:gd name="connsiteX169" fmla="*/ 44 w 1004575"/>
                <a:gd name="connsiteY169" fmla="*/ 539863 h 997063"/>
                <a:gd name="connsiteX170" fmla="*/ 3854 w 1004575"/>
                <a:gd name="connsiteY170" fmla="*/ 513193 h 997063"/>
                <a:gd name="connsiteX171" fmla="*/ 11474 w 1004575"/>
                <a:gd name="connsiteY171" fmla="*/ 501763 h 997063"/>
                <a:gd name="connsiteX172" fmla="*/ 17189 w 1004575"/>
                <a:gd name="connsiteY172" fmla="*/ 494143 h 997063"/>
                <a:gd name="connsiteX173" fmla="*/ 28619 w 1004575"/>
                <a:gd name="connsiteY173" fmla="*/ 482713 h 997063"/>
                <a:gd name="connsiteX174" fmla="*/ 43859 w 1004575"/>
                <a:gd name="connsiteY174" fmla="*/ 465568 h 997063"/>
                <a:gd name="connsiteX175" fmla="*/ 49574 w 1004575"/>
                <a:gd name="connsiteY175" fmla="*/ 459853 h 997063"/>
                <a:gd name="connsiteX176" fmla="*/ 55289 w 1004575"/>
                <a:gd name="connsiteY176" fmla="*/ 454138 h 997063"/>
                <a:gd name="connsiteX177" fmla="*/ 61004 w 1004575"/>
                <a:gd name="connsiteY177" fmla="*/ 450328 h 997063"/>
                <a:gd name="connsiteX178" fmla="*/ 68624 w 1004575"/>
                <a:gd name="connsiteY178" fmla="*/ 446518 h 997063"/>
                <a:gd name="connsiteX179" fmla="*/ 74339 w 1004575"/>
                <a:gd name="connsiteY179" fmla="*/ 440803 h 997063"/>
                <a:gd name="connsiteX180" fmla="*/ 80054 w 1004575"/>
                <a:gd name="connsiteY180" fmla="*/ 438898 h 997063"/>
                <a:gd name="connsiteX181" fmla="*/ 91484 w 1004575"/>
                <a:gd name="connsiteY181" fmla="*/ 431278 h 997063"/>
                <a:gd name="connsiteX182" fmla="*/ 101009 w 1004575"/>
                <a:gd name="connsiteY182" fmla="*/ 423658 h 997063"/>
                <a:gd name="connsiteX183" fmla="*/ 106724 w 1004575"/>
                <a:gd name="connsiteY183" fmla="*/ 417943 h 997063"/>
                <a:gd name="connsiteX184" fmla="*/ 135299 w 1004575"/>
                <a:gd name="connsiteY184"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13193 h 997063"/>
                <a:gd name="connsiteX51" fmla="*/ 975404 w 1004575"/>
                <a:gd name="connsiteY51" fmla="*/ 536053 h 997063"/>
                <a:gd name="connsiteX52" fmla="*/ 977309 w 1004575"/>
                <a:gd name="connsiteY52" fmla="*/ 577963 h 997063"/>
                <a:gd name="connsiteX53" fmla="*/ 979214 w 1004575"/>
                <a:gd name="connsiteY53" fmla="*/ 587488 h 997063"/>
                <a:gd name="connsiteX54" fmla="*/ 977309 w 1004575"/>
                <a:gd name="connsiteY54" fmla="*/ 635113 h 997063"/>
                <a:gd name="connsiteX55" fmla="*/ 969689 w 1004575"/>
                <a:gd name="connsiteY55" fmla="*/ 646543 h 997063"/>
                <a:gd name="connsiteX56" fmla="*/ 965879 w 1004575"/>
                <a:gd name="connsiteY56" fmla="*/ 652258 h 997063"/>
                <a:gd name="connsiteX57" fmla="*/ 962069 w 1004575"/>
                <a:gd name="connsiteY57" fmla="*/ 657973 h 997063"/>
                <a:gd name="connsiteX58" fmla="*/ 950639 w 1004575"/>
                <a:gd name="connsiteY58" fmla="*/ 669403 h 997063"/>
                <a:gd name="connsiteX59" fmla="*/ 944924 w 1004575"/>
                <a:gd name="connsiteY59" fmla="*/ 675118 h 997063"/>
                <a:gd name="connsiteX60" fmla="*/ 933494 w 1004575"/>
                <a:gd name="connsiteY60" fmla="*/ 680833 h 997063"/>
                <a:gd name="connsiteX61" fmla="*/ 922064 w 1004575"/>
                <a:gd name="connsiteY61" fmla="*/ 688453 h 997063"/>
                <a:gd name="connsiteX62" fmla="*/ 916349 w 1004575"/>
                <a:gd name="connsiteY62" fmla="*/ 690358 h 997063"/>
                <a:gd name="connsiteX63" fmla="*/ 904919 w 1004575"/>
                <a:gd name="connsiteY63" fmla="*/ 697978 h 997063"/>
                <a:gd name="connsiteX64" fmla="*/ 895394 w 1004575"/>
                <a:gd name="connsiteY64" fmla="*/ 709408 h 997063"/>
                <a:gd name="connsiteX65" fmla="*/ 882059 w 1004575"/>
                <a:gd name="connsiteY65" fmla="*/ 726553 h 997063"/>
                <a:gd name="connsiteX66" fmla="*/ 876344 w 1004575"/>
                <a:gd name="connsiteY66" fmla="*/ 737983 h 997063"/>
                <a:gd name="connsiteX67" fmla="*/ 870629 w 1004575"/>
                <a:gd name="connsiteY67" fmla="*/ 743698 h 997063"/>
                <a:gd name="connsiteX68" fmla="*/ 864914 w 1004575"/>
                <a:gd name="connsiteY68" fmla="*/ 757033 h 997063"/>
                <a:gd name="connsiteX69" fmla="*/ 857294 w 1004575"/>
                <a:gd name="connsiteY69" fmla="*/ 770368 h 997063"/>
                <a:gd name="connsiteX70" fmla="*/ 853484 w 1004575"/>
                <a:gd name="connsiteY70" fmla="*/ 781798 h 997063"/>
                <a:gd name="connsiteX71" fmla="*/ 851579 w 1004575"/>
                <a:gd name="connsiteY71" fmla="*/ 787513 h 997063"/>
                <a:gd name="connsiteX72" fmla="*/ 849674 w 1004575"/>
                <a:gd name="connsiteY72" fmla="*/ 797038 h 997063"/>
                <a:gd name="connsiteX73" fmla="*/ 845864 w 1004575"/>
                <a:gd name="connsiteY73" fmla="*/ 804658 h 997063"/>
                <a:gd name="connsiteX74" fmla="*/ 843959 w 1004575"/>
                <a:gd name="connsiteY74" fmla="*/ 810373 h 997063"/>
                <a:gd name="connsiteX75" fmla="*/ 838244 w 1004575"/>
                <a:gd name="connsiteY75" fmla="*/ 829423 h 997063"/>
                <a:gd name="connsiteX76" fmla="*/ 832529 w 1004575"/>
                <a:gd name="connsiteY76" fmla="*/ 840853 h 997063"/>
                <a:gd name="connsiteX77" fmla="*/ 826814 w 1004575"/>
                <a:gd name="connsiteY77" fmla="*/ 859903 h 997063"/>
                <a:gd name="connsiteX78" fmla="*/ 819194 w 1004575"/>
                <a:gd name="connsiteY78" fmla="*/ 871333 h 997063"/>
                <a:gd name="connsiteX79" fmla="*/ 809669 w 1004575"/>
                <a:gd name="connsiteY79" fmla="*/ 886573 h 997063"/>
                <a:gd name="connsiteX80" fmla="*/ 807764 w 1004575"/>
                <a:gd name="connsiteY80" fmla="*/ 892288 h 997063"/>
                <a:gd name="connsiteX81" fmla="*/ 792524 w 1004575"/>
                <a:gd name="connsiteY81" fmla="*/ 909433 h 997063"/>
                <a:gd name="connsiteX82" fmla="*/ 781094 w 1004575"/>
                <a:gd name="connsiteY82" fmla="*/ 917053 h 997063"/>
                <a:gd name="connsiteX83" fmla="*/ 775379 w 1004575"/>
                <a:gd name="connsiteY83" fmla="*/ 920863 h 997063"/>
                <a:gd name="connsiteX84" fmla="*/ 763949 w 1004575"/>
                <a:gd name="connsiteY84" fmla="*/ 930388 h 997063"/>
                <a:gd name="connsiteX85" fmla="*/ 750614 w 1004575"/>
                <a:gd name="connsiteY85" fmla="*/ 936103 h 997063"/>
                <a:gd name="connsiteX86" fmla="*/ 727754 w 1004575"/>
                <a:gd name="connsiteY86" fmla="*/ 947533 h 997063"/>
                <a:gd name="connsiteX87" fmla="*/ 722039 w 1004575"/>
                <a:gd name="connsiteY87" fmla="*/ 949438 h 997063"/>
                <a:gd name="connsiteX88" fmla="*/ 693464 w 1004575"/>
                <a:gd name="connsiteY88" fmla="*/ 947533 h 997063"/>
                <a:gd name="connsiteX89" fmla="*/ 674414 w 1004575"/>
                <a:gd name="connsiteY89" fmla="*/ 941818 h 997063"/>
                <a:gd name="connsiteX90" fmla="*/ 664889 w 1004575"/>
                <a:gd name="connsiteY90" fmla="*/ 939913 h 997063"/>
                <a:gd name="connsiteX91" fmla="*/ 657269 w 1004575"/>
                <a:gd name="connsiteY91" fmla="*/ 936103 h 997063"/>
                <a:gd name="connsiteX92" fmla="*/ 651554 w 1004575"/>
                <a:gd name="connsiteY92" fmla="*/ 934198 h 997063"/>
                <a:gd name="connsiteX93" fmla="*/ 645839 w 1004575"/>
                <a:gd name="connsiteY93" fmla="*/ 930388 h 997063"/>
                <a:gd name="connsiteX94" fmla="*/ 638219 w 1004575"/>
                <a:gd name="connsiteY94" fmla="*/ 926578 h 997063"/>
                <a:gd name="connsiteX95" fmla="*/ 621074 w 1004575"/>
                <a:gd name="connsiteY95" fmla="*/ 917053 h 997063"/>
                <a:gd name="connsiteX96" fmla="*/ 615359 w 1004575"/>
                <a:gd name="connsiteY96" fmla="*/ 911338 h 997063"/>
                <a:gd name="connsiteX97" fmla="*/ 607739 w 1004575"/>
                <a:gd name="connsiteY97" fmla="*/ 909433 h 997063"/>
                <a:gd name="connsiteX98" fmla="*/ 602024 w 1004575"/>
                <a:gd name="connsiteY98" fmla="*/ 907528 h 997063"/>
                <a:gd name="connsiteX99" fmla="*/ 581069 w 1004575"/>
                <a:gd name="connsiteY99" fmla="*/ 896098 h 997063"/>
                <a:gd name="connsiteX100" fmla="*/ 571544 w 1004575"/>
                <a:gd name="connsiteY100" fmla="*/ 894193 h 997063"/>
                <a:gd name="connsiteX101" fmla="*/ 556304 w 1004575"/>
                <a:gd name="connsiteY101" fmla="*/ 890383 h 997063"/>
                <a:gd name="connsiteX102" fmla="*/ 512489 w 1004575"/>
                <a:gd name="connsiteY102" fmla="*/ 892288 h 997063"/>
                <a:gd name="connsiteX103" fmla="*/ 506774 w 1004575"/>
                <a:gd name="connsiteY103" fmla="*/ 894193 h 997063"/>
                <a:gd name="connsiteX104" fmla="*/ 495344 w 1004575"/>
                <a:gd name="connsiteY104" fmla="*/ 901813 h 997063"/>
                <a:gd name="connsiteX105" fmla="*/ 491534 w 1004575"/>
                <a:gd name="connsiteY105" fmla="*/ 907528 h 997063"/>
                <a:gd name="connsiteX106" fmla="*/ 485819 w 1004575"/>
                <a:gd name="connsiteY106" fmla="*/ 911338 h 997063"/>
                <a:gd name="connsiteX107" fmla="*/ 472484 w 1004575"/>
                <a:gd name="connsiteY107" fmla="*/ 926578 h 997063"/>
                <a:gd name="connsiteX108" fmla="*/ 468674 w 1004575"/>
                <a:gd name="connsiteY108" fmla="*/ 932293 h 997063"/>
                <a:gd name="connsiteX109" fmla="*/ 462959 w 1004575"/>
                <a:gd name="connsiteY109" fmla="*/ 936103 h 997063"/>
                <a:gd name="connsiteX110" fmla="*/ 451529 w 1004575"/>
                <a:gd name="connsiteY110" fmla="*/ 939913 h 997063"/>
                <a:gd name="connsiteX111" fmla="*/ 434384 w 1004575"/>
                <a:gd name="connsiteY111" fmla="*/ 943723 h 997063"/>
                <a:gd name="connsiteX112" fmla="*/ 428669 w 1004575"/>
                <a:gd name="connsiteY112" fmla="*/ 945628 h 997063"/>
                <a:gd name="connsiteX113" fmla="*/ 421049 w 1004575"/>
                <a:gd name="connsiteY113" fmla="*/ 947533 h 997063"/>
                <a:gd name="connsiteX114" fmla="*/ 407714 w 1004575"/>
                <a:gd name="connsiteY114" fmla="*/ 951343 h 997063"/>
                <a:gd name="connsiteX115" fmla="*/ 396284 w 1004575"/>
                <a:gd name="connsiteY115" fmla="*/ 953248 h 997063"/>
                <a:gd name="connsiteX116" fmla="*/ 382949 w 1004575"/>
                <a:gd name="connsiteY116" fmla="*/ 957058 h 997063"/>
                <a:gd name="connsiteX117" fmla="*/ 375329 w 1004575"/>
                <a:gd name="connsiteY117" fmla="*/ 958963 h 997063"/>
                <a:gd name="connsiteX118" fmla="*/ 367709 w 1004575"/>
                <a:gd name="connsiteY118" fmla="*/ 962773 h 997063"/>
                <a:gd name="connsiteX119" fmla="*/ 361994 w 1004575"/>
                <a:gd name="connsiteY119" fmla="*/ 964678 h 997063"/>
                <a:gd name="connsiteX120" fmla="*/ 348659 w 1004575"/>
                <a:gd name="connsiteY120" fmla="*/ 972298 h 997063"/>
                <a:gd name="connsiteX121" fmla="*/ 331514 w 1004575"/>
                <a:gd name="connsiteY121" fmla="*/ 983728 h 997063"/>
                <a:gd name="connsiteX122" fmla="*/ 325799 w 1004575"/>
                <a:gd name="connsiteY122" fmla="*/ 987538 h 997063"/>
                <a:gd name="connsiteX123" fmla="*/ 314369 w 1004575"/>
                <a:gd name="connsiteY123" fmla="*/ 991348 h 997063"/>
                <a:gd name="connsiteX124" fmla="*/ 302939 w 1004575"/>
                <a:gd name="connsiteY124" fmla="*/ 993253 h 997063"/>
                <a:gd name="connsiteX125" fmla="*/ 262934 w 1004575"/>
                <a:gd name="connsiteY125" fmla="*/ 997063 h 997063"/>
                <a:gd name="connsiteX126" fmla="*/ 232454 w 1004575"/>
                <a:gd name="connsiteY126" fmla="*/ 995158 h 997063"/>
                <a:gd name="connsiteX127" fmla="*/ 226739 w 1004575"/>
                <a:gd name="connsiteY127" fmla="*/ 993253 h 997063"/>
                <a:gd name="connsiteX128" fmla="*/ 221024 w 1004575"/>
                <a:gd name="connsiteY128" fmla="*/ 981823 h 997063"/>
                <a:gd name="connsiteX129" fmla="*/ 217214 w 1004575"/>
                <a:gd name="connsiteY129" fmla="*/ 976108 h 997063"/>
                <a:gd name="connsiteX130" fmla="*/ 213404 w 1004575"/>
                <a:gd name="connsiteY130" fmla="*/ 964678 h 997063"/>
                <a:gd name="connsiteX131" fmla="*/ 205784 w 1004575"/>
                <a:gd name="connsiteY131" fmla="*/ 947533 h 997063"/>
                <a:gd name="connsiteX132" fmla="*/ 200069 w 1004575"/>
                <a:gd name="connsiteY132" fmla="*/ 928483 h 997063"/>
                <a:gd name="connsiteX133" fmla="*/ 196259 w 1004575"/>
                <a:gd name="connsiteY133" fmla="*/ 922768 h 997063"/>
                <a:gd name="connsiteX134" fmla="*/ 184829 w 1004575"/>
                <a:gd name="connsiteY134" fmla="*/ 915148 h 997063"/>
                <a:gd name="connsiteX135" fmla="*/ 181019 w 1004575"/>
                <a:gd name="connsiteY135" fmla="*/ 909433 h 997063"/>
                <a:gd name="connsiteX136" fmla="*/ 175304 w 1004575"/>
                <a:gd name="connsiteY136" fmla="*/ 905623 h 997063"/>
                <a:gd name="connsiteX137" fmla="*/ 161969 w 1004575"/>
                <a:gd name="connsiteY137" fmla="*/ 899908 h 997063"/>
                <a:gd name="connsiteX138" fmla="*/ 150539 w 1004575"/>
                <a:gd name="connsiteY138" fmla="*/ 898003 h 997063"/>
                <a:gd name="connsiteX139" fmla="*/ 144824 w 1004575"/>
                <a:gd name="connsiteY139" fmla="*/ 896098 h 997063"/>
                <a:gd name="connsiteX140" fmla="*/ 137204 w 1004575"/>
                <a:gd name="connsiteY140" fmla="*/ 894193 h 997063"/>
                <a:gd name="connsiteX141" fmla="*/ 123869 w 1004575"/>
                <a:gd name="connsiteY141" fmla="*/ 888478 h 997063"/>
                <a:gd name="connsiteX142" fmla="*/ 118154 w 1004575"/>
                <a:gd name="connsiteY142" fmla="*/ 884668 h 997063"/>
                <a:gd name="connsiteX143" fmla="*/ 106724 w 1004575"/>
                <a:gd name="connsiteY143" fmla="*/ 878953 h 997063"/>
                <a:gd name="connsiteX144" fmla="*/ 101009 w 1004575"/>
                <a:gd name="connsiteY144" fmla="*/ 873238 h 997063"/>
                <a:gd name="connsiteX145" fmla="*/ 89579 w 1004575"/>
                <a:gd name="connsiteY145" fmla="*/ 865618 h 997063"/>
                <a:gd name="connsiteX146" fmla="*/ 87674 w 1004575"/>
                <a:gd name="connsiteY146" fmla="*/ 859903 h 997063"/>
                <a:gd name="connsiteX147" fmla="*/ 83864 w 1004575"/>
                <a:gd name="connsiteY147" fmla="*/ 854188 h 997063"/>
                <a:gd name="connsiteX148" fmla="*/ 81959 w 1004575"/>
                <a:gd name="connsiteY148" fmla="*/ 842758 h 997063"/>
                <a:gd name="connsiteX149" fmla="*/ 80054 w 1004575"/>
                <a:gd name="connsiteY149" fmla="*/ 837043 h 997063"/>
                <a:gd name="connsiteX150" fmla="*/ 78149 w 1004575"/>
                <a:gd name="connsiteY150" fmla="*/ 825613 h 997063"/>
                <a:gd name="connsiteX151" fmla="*/ 74339 w 1004575"/>
                <a:gd name="connsiteY151" fmla="*/ 781798 h 997063"/>
                <a:gd name="connsiteX152" fmla="*/ 72434 w 1004575"/>
                <a:gd name="connsiteY152" fmla="*/ 770368 h 997063"/>
                <a:gd name="connsiteX153" fmla="*/ 70529 w 1004575"/>
                <a:gd name="connsiteY153" fmla="*/ 749413 h 997063"/>
                <a:gd name="connsiteX154" fmla="*/ 68624 w 1004575"/>
                <a:gd name="connsiteY154" fmla="*/ 734173 h 997063"/>
                <a:gd name="connsiteX155" fmla="*/ 70529 w 1004575"/>
                <a:gd name="connsiteY155" fmla="*/ 694168 h 997063"/>
                <a:gd name="connsiteX156" fmla="*/ 72434 w 1004575"/>
                <a:gd name="connsiteY156" fmla="*/ 682738 h 997063"/>
                <a:gd name="connsiteX157" fmla="*/ 70529 w 1004575"/>
                <a:gd name="connsiteY157" fmla="*/ 623683 h 997063"/>
                <a:gd name="connsiteX158" fmla="*/ 66719 w 1004575"/>
                <a:gd name="connsiteY158" fmla="*/ 612253 h 997063"/>
                <a:gd name="connsiteX159" fmla="*/ 59099 w 1004575"/>
                <a:gd name="connsiteY159" fmla="*/ 602728 h 997063"/>
                <a:gd name="connsiteX160" fmla="*/ 51479 w 1004575"/>
                <a:gd name="connsiteY160" fmla="*/ 589393 h 997063"/>
                <a:gd name="connsiteX161" fmla="*/ 47669 w 1004575"/>
                <a:gd name="connsiteY161" fmla="*/ 583678 h 997063"/>
                <a:gd name="connsiteX162" fmla="*/ 41954 w 1004575"/>
                <a:gd name="connsiteY162" fmla="*/ 579868 h 997063"/>
                <a:gd name="connsiteX163" fmla="*/ 36239 w 1004575"/>
                <a:gd name="connsiteY163" fmla="*/ 572248 h 997063"/>
                <a:gd name="connsiteX164" fmla="*/ 24809 w 1004575"/>
                <a:gd name="connsiteY164" fmla="*/ 562723 h 997063"/>
                <a:gd name="connsiteX165" fmla="*/ 20999 w 1004575"/>
                <a:gd name="connsiteY165" fmla="*/ 557008 h 997063"/>
                <a:gd name="connsiteX166" fmla="*/ 9569 w 1004575"/>
                <a:gd name="connsiteY166" fmla="*/ 549388 h 997063"/>
                <a:gd name="connsiteX167" fmla="*/ 5759 w 1004575"/>
                <a:gd name="connsiteY167" fmla="*/ 543673 h 997063"/>
                <a:gd name="connsiteX168" fmla="*/ 44 w 1004575"/>
                <a:gd name="connsiteY168" fmla="*/ 539863 h 997063"/>
                <a:gd name="connsiteX169" fmla="*/ 3854 w 1004575"/>
                <a:gd name="connsiteY169" fmla="*/ 513193 h 997063"/>
                <a:gd name="connsiteX170" fmla="*/ 11474 w 1004575"/>
                <a:gd name="connsiteY170" fmla="*/ 501763 h 997063"/>
                <a:gd name="connsiteX171" fmla="*/ 17189 w 1004575"/>
                <a:gd name="connsiteY171" fmla="*/ 494143 h 997063"/>
                <a:gd name="connsiteX172" fmla="*/ 28619 w 1004575"/>
                <a:gd name="connsiteY172" fmla="*/ 482713 h 997063"/>
                <a:gd name="connsiteX173" fmla="*/ 43859 w 1004575"/>
                <a:gd name="connsiteY173" fmla="*/ 465568 h 997063"/>
                <a:gd name="connsiteX174" fmla="*/ 49574 w 1004575"/>
                <a:gd name="connsiteY174" fmla="*/ 459853 h 997063"/>
                <a:gd name="connsiteX175" fmla="*/ 55289 w 1004575"/>
                <a:gd name="connsiteY175" fmla="*/ 454138 h 997063"/>
                <a:gd name="connsiteX176" fmla="*/ 61004 w 1004575"/>
                <a:gd name="connsiteY176" fmla="*/ 450328 h 997063"/>
                <a:gd name="connsiteX177" fmla="*/ 68624 w 1004575"/>
                <a:gd name="connsiteY177" fmla="*/ 446518 h 997063"/>
                <a:gd name="connsiteX178" fmla="*/ 74339 w 1004575"/>
                <a:gd name="connsiteY178" fmla="*/ 440803 h 997063"/>
                <a:gd name="connsiteX179" fmla="*/ 80054 w 1004575"/>
                <a:gd name="connsiteY179" fmla="*/ 438898 h 997063"/>
                <a:gd name="connsiteX180" fmla="*/ 91484 w 1004575"/>
                <a:gd name="connsiteY180" fmla="*/ 431278 h 997063"/>
                <a:gd name="connsiteX181" fmla="*/ 101009 w 1004575"/>
                <a:gd name="connsiteY181" fmla="*/ 423658 h 997063"/>
                <a:gd name="connsiteX182" fmla="*/ 106724 w 1004575"/>
                <a:gd name="connsiteY182" fmla="*/ 417943 h 997063"/>
                <a:gd name="connsiteX183" fmla="*/ 135299 w 1004575"/>
                <a:gd name="connsiteY183"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13193 h 997063"/>
                <a:gd name="connsiteX51" fmla="*/ 977309 w 1004575"/>
                <a:gd name="connsiteY51" fmla="*/ 577963 h 997063"/>
                <a:gd name="connsiteX52" fmla="*/ 979214 w 1004575"/>
                <a:gd name="connsiteY52" fmla="*/ 587488 h 997063"/>
                <a:gd name="connsiteX53" fmla="*/ 977309 w 1004575"/>
                <a:gd name="connsiteY53" fmla="*/ 635113 h 997063"/>
                <a:gd name="connsiteX54" fmla="*/ 969689 w 1004575"/>
                <a:gd name="connsiteY54" fmla="*/ 646543 h 997063"/>
                <a:gd name="connsiteX55" fmla="*/ 965879 w 1004575"/>
                <a:gd name="connsiteY55" fmla="*/ 652258 h 997063"/>
                <a:gd name="connsiteX56" fmla="*/ 962069 w 1004575"/>
                <a:gd name="connsiteY56" fmla="*/ 657973 h 997063"/>
                <a:gd name="connsiteX57" fmla="*/ 950639 w 1004575"/>
                <a:gd name="connsiteY57" fmla="*/ 669403 h 997063"/>
                <a:gd name="connsiteX58" fmla="*/ 944924 w 1004575"/>
                <a:gd name="connsiteY58" fmla="*/ 675118 h 997063"/>
                <a:gd name="connsiteX59" fmla="*/ 933494 w 1004575"/>
                <a:gd name="connsiteY59" fmla="*/ 680833 h 997063"/>
                <a:gd name="connsiteX60" fmla="*/ 922064 w 1004575"/>
                <a:gd name="connsiteY60" fmla="*/ 688453 h 997063"/>
                <a:gd name="connsiteX61" fmla="*/ 916349 w 1004575"/>
                <a:gd name="connsiteY61" fmla="*/ 690358 h 997063"/>
                <a:gd name="connsiteX62" fmla="*/ 904919 w 1004575"/>
                <a:gd name="connsiteY62" fmla="*/ 697978 h 997063"/>
                <a:gd name="connsiteX63" fmla="*/ 895394 w 1004575"/>
                <a:gd name="connsiteY63" fmla="*/ 709408 h 997063"/>
                <a:gd name="connsiteX64" fmla="*/ 882059 w 1004575"/>
                <a:gd name="connsiteY64" fmla="*/ 726553 h 997063"/>
                <a:gd name="connsiteX65" fmla="*/ 876344 w 1004575"/>
                <a:gd name="connsiteY65" fmla="*/ 737983 h 997063"/>
                <a:gd name="connsiteX66" fmla="*/ 870629 w 1004575"/>
                <a:gd name="connsiteY66" fmla="*/ 743698 h 997063"/>
                <a:gd name="connsiteX67" fmla="*/ 864914 w 1004575"/>
                <a:gd name="connsiteY67" fmla="*/ 757033 h 997063"/>
                <a:gd name="connsiteX68" fmla="*/ 857294 w 1004575"/>
                <a:gd name="connsiteY68" fmla="*/ 770368 h 997063"/>
                <a:gd name="connsiteX69" fmla="*/ 853484 w 1004575"/>
                <a:gd name="connsiteY69" fmla="*/ 781798 h 997063"/>
                <a:gd name="connsiteX70" fmla="*/ 851579 w 1004575"/>
                <a:gd name="connsiteY70" fmla="*/ 787513 h 997063"/>
                <a:gd name="connsiteX71" fmla="*/ 849674 w 1004575"/>
                <a:gd name="connsiteY71" fmla="*/ 797038 h 997063"/>
                <a:gd name="connsiteX72" fmla="*/ 845864 w 1004575"/>
                <a:gd name="connsiteY72" fmla="*/ 804658 h 997063"/>
                <a:gd name="connsiteX73" fmla="*/ 843959 w 1004575"/>
                <a:gd name="connsiteY73" fmla="*/ 810373 h 997063"/>
                <a:gd name="connsiteX74" fmla="*/ 838244 w 1004575"/>
                <a:gd name="connsiteY74" fmla="*/ 829423 h 997063"/>
                <a:gd name="connsiteX75" fmla="*/ 832529 w 1004575"/>
                <a:gd name="connsiteY75" fmla="*/ 840853 h 997063"/>
                <a:gd name="connsiteX76" fmla="*/ 826814 w 1004575"/>
                <a:gd name="connsiteY76" fmla="*/ 859903 h 997063"/>
                <a:gd name="connsiteX77" fmla="*/ 819194 w 1004575"/>
                <a:gd name="connsiteY77" fmla="*/ 871333 h 997063"/>
                <a:gd name="connsiteX78" fmla="*/ 809669 w 1004575"/>
                <a:gd name="connsiteY78" fmla="*/ 886573 h 997063"/>
                <a:gd name="connsiteX79" fmla="*/ 807764 w 1004575"/>
                <a:gd name="connsiteY79" fmla="*/ 892288 h 997063"/>
                <a:gd name="connsiteX80" fmla="*/ 792524 w 1004575"/>
                <a:gd name="connsiteY80" fmla="*/ 909433 h 997063"/>
                <a:gd name="connsiteX81" fmla="*/ 781094 w 1004575"/>
                <a:gd name="connsiteY81" fmla="*/ 917053 h 997063"/>
                <a:gd name="connsiteX82" fmla="*/ 775379 w 1004575"/>
                <a:gd name="connsiteY82" fmla="*/ 920863 h 997063"/>
                <a:gd name="connsiteX83" fmla="*/ 763949 w 1004575"/>
                <a:gd name="connsiteY83" fmla="*/ 930388 h 997063"/>
                <a:gd name="connsiteX84" fmla="*/ 750614 w 1004575"/>
                <a:gd name="connsiteY84" fmla="*/ 936103 h 997063"/>
                <a:gd name="connsiteX85" fmla="*/ 727754 w 1004575"/>
                <a:gd name="connsiteY85" fmla="*/ 947533 h 997063"/>
                <a:gd name="connsiteX86" fmla="*/ 722039 w 1004575"/>
                <a:gd name="connsiteY86" fmla="*/ 949438 h 997063"/>
                <a:gd name="connsiteX87" fmla="*/ 693464 w 1004575"/>
                <a:gd name="connsiteY87" fmla="*/ 947533 h 997063"/>
                <a:gd name="connsiteX88" fmla="*/ 674414 w 1004575"/>
                <a:gd name="connsiteY88" fmla="*/ 941818 h 997063"/>
                <a:gd name="connsiteX89" fmla="*/ 664889 w 1004575"/>
                <a:gd name="connsiteY89" fmla="*/ 939913 h 997063"/>
                <a:gd name="connsiteX90" fmla="*/ 657269 w 1004575"/>
                <a:gd name="connsiteY90" fmla="*/ 936103 h 997063"/>
                <a:gd name="connsiteX91" fmla="*/ 651554 w 1004575"/>
                <a:gd name="connsiteY91" fmla="*/ 934198 h 997063"/>
                <a:gd name="connsiteX92" fmla="*/ 645839 w 1004575"/>
                <a:gd name="connsiteY92" fmla="*/ 930388 h 997063"/>
                <a:gd name="connsiteX93" fmla="*/ 638219 w 1004575"/>
                <a:gd name="connsiteY93" fmla="*/ 926578 h 997063"/>
                <a:gd name="connsiteX94" fmla="*/ 621074 w 1004575"/>
                <a:gd name="connsiteY94" fmla="*/ 917053 h 997063"/>
                <a:gd name="connsiteX95" fmla="*/ 615359 w 1004575"/>
                <a:gd name="connsiteY95" fmla="*/ 911338 h 997063"/>
                <a:gd name="connsiteX96" fmla="*/ 607739 w 1004575"/>
                <a:gd name="connsiteY96" fmla="*/ 909433 h 997063"/>
                <a:gd name="connsiteX97" fmla="*/ 602024 w 1004575"/>
                <a:gd name="connsiteY97" fmla="*/ 907528 h 997063"/>
                <a:gd name="connsiteX98" fmla="*/ 581069 w 1004575"/>
                <a:gd name="connsiteY98" fmla="*/ 896098 h 997063"/>
                <a:gd name="connsiteX99" fmla="*/ 571544 w 1004575"/>
                <a:gd name="connsiteY99" fmla="*/ 894193 h 997063"/>
                <a:gd name="connsiteX100" fmla="*/ 556304 w 1004575"/>
                <a:gd name="connsiteY100" fmla="*/ 890383 h 997063"/>
                <a:gd name="connsiteX101" fmla="*/ 512489 w 1004575"/>
                <a:gd name="connsiteY101" fmla="*/ 892288 h 997063"/>
                <a:gd name="connsiteX102" fmla="*/ 506774 w 1004575"/>
                <a:gd name="connsiteY102" fmla="*/ 894193 h 997063"/>
                <a:gd name="connsiteX103" fmla="*/ 495344 w 1004575"/>
                <a:gd name="connsiteY103" fmla="*/ 901813 h 997063"/>
                <a:gd name="connsiteX104" fmla="*/ 491534 w 1004575"/>
                <a:gd name="connsiteY104" fmla="*/ 907528 h 997063"/>
                <a:gd name="connsiteX105" fmla="*/ 485819 w 1004575"/>
                <a:gd name="connsiteY105" fmla="*/ 911338 h 997063"/>
                <a:gd name="connsiteX106" fmla="*/ 472484 w 1004575"/>
                <a:gd name="connsiteY106" fmla="*/ 926578 h 997063"/>
                <a:gd name="connsiteX107" fmla="*/ 468674 w 1004575"/>
                <a:gd name="connsiteY107" fmla="*/ 932293 h 997063"/>
                <a:gd name="connsiteX108" fmla="*/ 462959 w 1004575"/>
                <a:gd name="connsiteY108" fmla="*/ 936103 h 997063"/>
                <a:gd name="connsiteX109" fmla="*/ 451529 w 1004575"/>
                <a:gd name="connsiteY109" fmla="*/ 939913 h 997063"/>
                <a:gd name="connsiteX110" fmla="*/ 434384 w 1004575"/>
                <a:gd name="connsiteY110" fmla="*/ 943723 h 997063"/>
                <a:gd name="connsiteX111" fmla="*/ 428669 w 1004575"/>
                <a:gd name="connsiteY111" fmla="*/ 945628 h 997063"/>
                <a:gd name="connsiteX112" fmla="*/ 421049 w 1004575"/>
                <a:gd name="connsiteY112" fmla="*/ 947533 h 997063"/>
                <a:gd name="connsiteX113" fmla="*/ 407714 w 1004575"/>
                <a:gd name="connsiteY113" fmla="*/ 951343 h 997063"/>
                <a:gd name="connsiteX114" fmla="*/ 396284 w 1004575"/>
                <a:gd name="connsiteY114" fmla="*/ 953248 h 997063"/>
                <a:gd name="connsiteX115" fmla="*/ 382949 w 1004575"/>
                <a:gd name="connsiteY115" fmla="*/ 957058 h 997063"/>
                <a:gd name="connsiteX116" fmla="*/ 375329 w 1004575"/>
                <a:gd name="connsiteY116" fmla="*/ 958963 h 997063"/>
                <a:gd name="connsiteX117" fmla="*/ 367709 w 1004575"/>
                <a:gd name="connsiteY117" fmla="*/ 962773 h 997063"/>
                <a:gd name="connsiteX118" fmla="*/ 361994 w 1004575"/>
                <a:gd name="connsiteY118" fmla="*/ 964678 h 997063"/>
                <a:gd name="connsiteX119" fmla="*/ 348659 w 1004575"/>
                <a:gd name="connsiteY119" fmla="*/ 972298 h 997063"/>
                <a:gd name="connsiteX120" fmla="*/ 331514 w 1004575"/>
                <a:gd name="connsiteY120" fmla="*/ 983728 h 997063"/>
                <a:gd name="connsiteX121" fmla="*/ 325799 w 1004575"/>
                <a:gd name="connsiteY121" fmla="*/ 987538 h 997063"/>
                <a:gd name="connsiteX122" fmla="*/ 314369 w 1004575"/>
                <a:gd name="connsiteY122" fmla="*/ 991348 h 997063"/>
                <a:gd name="connsiteX123" fmla="*/ 302939 w 1004575"/>
                <a:gd name="connsiteY123" fmla="*/ 993253 h 997063"/>
                <a:gd name="connsiteX124" fmla="*/ 262934 w 1004575"/>
                <a:gd name="connsiteY124" fmla="*/ 997063 h 997063"/>
                <a:gd name="connsiteX125" fmla="*/ 232454 w 1004575"/>
                <a:gd name="connsiteY125" fmla="*/ 995158 h 997063"/>
                <a:gd name="connsiteX126" fmla="*/ 226739 w 1004575"/>
                <a:gd name="connsiteY126" fmla="*/ 993253 h 997063"/>
                <a:gd name="connsiteX127" fmla="*/ 221024 w 1004575"/>
                <a:gd name="connsiteY127" fmla="*/ 981823 h 997063"/>
                <a:gd name="connsiteX128" fmla="*/ 217214 w 1004575"/>
                <a:gd name="connsiteY128" fmla="*/ 976108 h 997063"/>
                <a:gd name="connsiteX129" fmla="*/ 213404 w 1004575"/>
                <a:gd name="connsiteY129" fmla="*/ 964678 h 997063"/>
                <a:gd name="connsiteX130" fmla="*/ 205784 w 1004575"/>
                <a:gd name="connsiteY130" fmla="*/ 947533 h 997063"/>
                <a:gd name="connsiteX131" fmla="*/ 200069 w 1004575"/>
                <a:gd name="connsiteY131" fmla="*/ 928483 h 997063"/>
                <a:gd name="connsiteX132" fmla="*/ 196259 w 1004575"/>
                <a:gd name="connsiteY132" fmla="*/ 922768 h 997063"/>
                <a:gd name="connsiteX133" fmla="*/ 184829 w 1004575"/>
                <a:gd name="connsiteY133" fmla="*/ 915148 h 997063"/>
                <a:gd name="connsiteX134" fmla="*/ 181019 w 1004575"/>
                <a:gd name="connsiteY134" fmla="*/ 909433 h 997063"/>
                <a:gd name="connsiteX135" fmla="*/ 175304 w 1004575"/>
                <a:gd name="connsiteY135" fmla="*/ 905623 h 997063"/>
                <a:gd name="connsiteX136" fmla="*/ 161969 w 1004575"/>
                <a:gd name="connsiteY136" fmla="*/ 899908 h 997063"/>
                <a:gd name="connsiteX137" fmla="*/ 150539 w 1004575"/>
                <a:gd name="connsiteY137" fmla="*/ 898003 h 997063"/>
                <a:gd name="connsiteX138" fmla="*/ 144824 w 1004575"/>
                <a:gd name="connsiteY138" fmla="*/ 896098 h 997063"/>
                <a:gd name="connsiteX139" fmla="*/ 137204 w 1004575"/>
                <a:gd name="connsiteY139" fmla="*/ 894193 h 997063"/>
                <a:gd name="connsiteX140" fmla="*/ 123869 w 1004575"/>
                <a:gd name="connsiteY140" fmla="*/ 888478 h 997063"/>
                <a:gd name="connsiteX141" fmla="*/ 118154 w 1004575"/>
                <a:gd name="connsiteY141" fmla="*/ 884668 h 997063"/>
                <a:gd name="connsiteX142" fmla="*/ 106724 w 1004575"/>
                <a:gd name="connsiteY142" fmla="*/ 878953 h 997063"/>
                <a:gd name="connsiteX143" fmla="*/ 101009 w 1004575"/>
                <a:gd name="connsiteY143" fmla="*/ 873238 h 997063"/>
                <a:gd name="connsiteX144" fmla="*/ 89579 w 1004575"/>
                <a:gd name="connsiteY144" fmla="*/ 865618 h 997063"/>
                <a:gd name="connsiteX145" fmla="*/ 87674 w 1004575"/>
                <a:gd name="connsiteY145" fmla="*/ 859903 h 997063"/>
                <a:gd name="connsiteX146" fmla="*/ 83864 w 1004575"/>
                <a:gd name="connsiteY146" fmla="*/ 854188 h 997063"/>
                <a:gd name="connsiteX147" fmla="*/ 81959 w 1004575"/>
                <a:gd name="connsiteY147" fmla="*/ 842758 h 997063"/>
                <a:gd name="connsiteX148" fmla="*/ 80054 w 1004575"/>
                <a:gd name="connsiteY148" fmla="*/ 837043 h 997063"/>
                <a:gd name="connsiteX149" fmla="*/ 78149 w 1004575"/>
                <a:gd name="connsiteY149" fmla="*/ 825613 h 997063"/>
                <a:gd name="connsiteX150" fmla="*/ 74339 w 1004575"/>
                <a:gd name="connsiteY150" fmla="*/ 781798 h 997063"/>
                <a:gd name="connsiteX151" fmla="*/ 72434 w 1004575"/>
                <a:gd name="connsiteY151" fmla="*/ 770368 h 997063"/>
                <a:gd name="connsiteX152" fmla="*/ 70529 w 1004575"/>
                <a:gd name="connsiteY152" fmla="*/ 749413 h 997063"/>
                <a:gd name="connsiteX153" fmla="*/ 68624 w 1004575"/>
                <a:gd name="connsiteY153" fmla="*/ 734173 h 997063"/>
                <a:gd name="connsiteX154" fmla="*/ 70529 w 1004575"/>
                <a:gd name="connsiteY154" fmla="*/ 694168 h 997063"/>
                <a:gd name="connsiteX155" fmla="*/ 72434 w 1004575"/>
                <a:gd name="connsiteY155" fmla="*/ 682738 h 997063"/>
                <a:gd name="connsiteX156" fmla="*/ 70529 w 1004575"/>
                <a:gd name="connsiteY156" fmla="*/ 623683 h 997063"/>
                <a:gd name="connsiteX157" fmla="*/ 66719 w 1004575"/>
                <a:gd name="connsiteY157" fmla="*/ 612253 h 997063"/>
                <a:gd name="connsiteX158" fmla="*/ 59099 w 1004575"/>
                <a:gd name="connsiteY158" fmla="*/ 602728 h 997063"/>
                <a:gd name="connsiteX159" fmla="*/ 51479 w 1004575"/>
                <a:gd name="connsiteY159" fmla="*/ 589393 h 997063"/>
                <a:gd name="connsiteX160" fmla="*/ 47669 w 1004575"/>
                <a:gd name="connsiteY160" fmla="*/ 583678 h 997063"/>
                <a:gd name="connsiteX161" fmla="*/ 41954 w 1004575"/>
                <a:gd name="connsiteY161" fmla="*/ 579868 h 997063"/>
                <a:gd name="connsiteX162" fmla="*/ 36239 w 1004575"/>
                <a:gd name="connsiteY162" fmla="*/ 572248 h 997063"/>
                <a:gd name="connsiteX163" fmla="*/ 24809 w 1004575"/>
                <a:gd name="connsiteY163" fmla="*/ 562723 h 997063"/>
                <a:gd name="connsiteX164" fmla="*/ 20999 w 1004575"/>
                <a:gd name="connsiteY164" fmla="*/ 557008 h 997063"/>
                <a:gd name="connsiteX165" fmla="*/ 9569 w 1004575"/>
                <a:gd name="connsiteY165" fmla="*/ 549388 h 997063"/>
                <a:gd name="connsiteX166" fmla="*/ 5759 w 1004575"/>
                <a:gd name="connsiteY166" fmla="*/ 543673 h 997063"/>
                <a:gd name="connsiteX167" fmla="*/ 44 w 1004575"/>
                <a:gd name="connsiteY167" fmla="*/ 539863 h 997063"/>
                <a:gd name="connsiteX168" fmla="*/ 3854 w 1004575"/>
                <a:gd name="connsiteY168" fmla="*/ 513193 h 997063"/>
                <a:gd name="connsiteX169" fmla="*/ 11474 w 1004575"/>
                <a:gd name="connsiteY169" fmla="*/ 501763 h 997063"/>
                <a:gd name="connsiteX170" fmla="*/ 17189 w 1004575"/>
                <a:gd name="connsiteY170" fmla="*/ 494143 h 997063"/>
                <a:gd name="connsiteX171" fmla="*/ 28619 w 1004575"/>
                <a:gd name="connsiteY171" fmla="*/ 482713 h 997063"/>
                <a:gd name="connsiteX172" fmla="*/ 43859 w 1004575"/>
                <a:gd name="connsiteY172" fmla="*/ 465568 h 997063"/>
                <a:gd name="connsiteX173" fmla="*/ 49574 w 1004575"/>
                <a:gd name="connsiteY173" fmla="*/ 459853 h 997063"/>
                <a:gd name="connsiteX174" fmla="*/ 55289 w 1004575"/>
                <a:gd name="connsiteY174" fmla="*/ 454138 h 997063"/>
                <a:gd name="connsiteX175" fmla="*/ 61004 w 1004575"/>
                <a:gd name="connsiteY175" fmla="*/ 450328 h 997063"/>
                <a:gd name="connsiteX176" fmla="*/ 68624 w 1004575"/>
                <a:gd name="connsiteY176" fmla="*/ 446518 h 997063"/>
                <a:gd name="connsiteX177" fmla="*/ 74339 w 1004575"/>
                <a:gd name="connsiteY177" fmla="*/ 440803 h 997063"/>
                <a:gd name="connsiteX178" fmla="*/ 80054 w 1004575"/>
                <a:gd name="connsiteY178" fmla="*/ 438898 h 997063"/>
                <a:gd name="connsiteX179" fmla="*/ 91484 w 1004575"/>
                <a:gd name="connsiteY179" fmla="*/ 431278 h 997063"/>
                <a:gd name="connsiteX180" fmla="*/ 101009 w 1004575"/>
                <a:gd name="connsiteY180" fmla="*/ 423658 h 997063"/>
                <a:gd name="connsiteX181" fmla="*/ 106724 w 1004575"/>
                <a:gd name="connsiteY181" fmla="*/ 417943 h 997063"/>
                <a:gd name="connsiteX182" fmla="*/ 135299 w 1004575"/>
                <a:gd name="connsiteY182"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13193 h 997063"/>
                <a:gd name="connsiteX51" fmla="*/ 977309 w 1004575"/>
                <a:gd name="connsiteY51" fmla="*/ 577963 h 997063"/>
                <a:gd name="connsiteX52" fmla="*/ 977309 w 1004575"/>
                <a:gd name="connsiteY52" fmla="*/ 635113 h 997063"/>
                <a:gd name="connsiteX53" fmla="*/ 969689 w 1004575"/>
                <a:gd name="connsiteY53" fmla="*/ 646543 h 997063"/>
                <a:gd name="connsiteX54" fmla="*/ 965879 w 1004575"/>
                <a:gd name="connsiteY54" fmla="*/ 652258 h 997063"/>
                <a:gd name="connsiteX55" fmla="*/ 962069 w 1004575"/>
                <a:gd name="connsiteY55" fmla="*/ 657973 h 997063"/>
                <a:gd name="connsiteX56" fmla="*/ 950639 w 1004575"/>
                <a:gd name="connsiteY56" fmla="*/ 669403 h 997063"/>
                <a:gd name="connsiteX57" fmla="*/ 944924 w 1004575"/>
                <a:gd name="connsiteY57" fmla="*/ 675118 h 997063"/>
                <a:gd name="connsiteX58" fmla="*/ 933494 w 1004575"/>
                <a:gd name="connsiteY58" fmla="*/ 680833 h 997063"/>
                <a:gd name="connsiteX59" fmla="*/ 922064 w 1004575"/>
                <a:gd name="connsiteY59" fmla="*/ 688453 h 997063"/>
                <a:gd name="connsiteX60" fmla="*/ 916349 w 1004575"/>
                <a:gd name="connsiteY60" fmla="*/ 690358 h 997063"/>
                <a:gd name="connsiteX61" fmla="*/ 904919 w 1004575"/>
                <a:gd name="connsiteY61" fmla="*/ 697978 h 997063"/>
                <a:gd name="connsiteX62" fmla="*/ 895394 w 1004575"/>
                <a:gd name="connsiteY62" fmla="*/ 709408 h 997063"/>
                <a:gd name="connsiteX63" fmla="*/ 882059 w 1004575"/>
                <a:gd name="connsiteY63" fmla="*/ 726553 h 997063"/>
                <a:gd name="connsiteX64" fmla="*/ 876344 w 1004575"/>
                <a:gd name="connsiteY64" fmla="*/ 737983 h 997063"/>
                <a:gd name="connsiteX65" fmla="*/ 870629 w 1004575"/>
                <a:gd name="connsiteY65" fmla="*/ 743698 h 997063"/>
                <a:gd name="connsiteX66" fmla="*/ 864914 w 1004575"/>
                <a:gd name="connsiteY66" fmla="*/ 757033 h 997063"/>
                <a:gd name="connsiteX67" fmla="*/ 857294 w 1004575"/>
                <a:gd name="connsiteY67" fmla="*/ 770368 h 997063"/>
                <a:gd name="connsiteX68" fmla="*/ 853484 w 1004575"/>
                <a:gd name="connsiteY68" fmla="*/ 781798 h 997063"/>
                <a:gd name="connsiteX69" fmla="*/ 851579 w 1004575"/>
                <a:gd name="connsiteY69" fmla="*/ 787513 h 997063"/>
                <a:gd name="connsiteX70" fmla="*/ 849674 w 1004575"/>
                <a:gd name="connsiteY70" fmla="*/ 797038 h 997063"/>
                <a:gd name="connsiteX71" fmla="*/ 845864 w 1004575"/>
                <a:gd name="connsiteY71" fmla="*/ 804658 h 997063"/>
                <a:gd name="connsiteX72" fmla="*/ 843959 w 1004575"/>
                <a:gd name="connsiteY72" fmla="*/ 810373 h 997063"/>
                <a:gd name="connsiteX73" fmla="*/ 838244 w 1004575"/>
                <a:gd name="connsiteY73" fmla="*/ 829423 h 997063"/>
                <a:gd name="connsiteX74" fmla="*/ 832529 w 1004575"/>
                <a:gd name="connsiteY74" fmla="*/ 840853 h 997063"/>
                <a:gd name="connsiteX75" fmla="*/ 826814 w 1004575"/>
                <a:gd name="connsiteY75" fmla="*/ 859903 h 997063"/>
                <a:gd name="connsiteX76" fmla="*/ 819194 w 1004575"/>
                <a:gd name="connsiteY76" fmla="*/ 871333 h 997063"/>
                <a:gd name="connsiteX77" fmla="*/ 809669 w 1004575"/>
                <a:gd name="connsiteY77" fmla="*/ 886573 h 997063"/>
                <a:gd name="connsiteX78" fmla="*/ 807764 w 1004575"/>
                <a:gd name="connsiteY78" fmla="*/ 892288 h 997063"/>
                <a:gd name="connsiteX79" fmla="*/ 792524 w 1004575"/>
                <a:gd name="connsiteY79" fmla="*/ 909433 h 997063"/>
                <a:gd name="connsiteX80" fmla="*/ 781094 w 1004575"/>
                <a:gd name="connsiteY80" fmla="*/ 917053 h 997063"/>
                <a:gd name="connsiteX81" fmla="*/ 775379 w 1004575"/>
                <a:gd name="connsiteY81" fmla="*/ 920863 h 997063"/>
                <a:gd name="connsiteX82" fmla="*/ 763949 w 1004575"/>
                <a:gd name="connsiteY82" fmla="*/ 930388 h 997063"/>
                <a:gd name="connsiteX83" fmla="*/ 750614 w 1004575"/>
                <a:gd name="connsiteY83" fmla="*/ 936103 h 997063"/>
                <a:gd name="connsiteX84" fmla="*/ 727754 w 1004575"/>
                <a:gd name="connsiteY84" fmla="*/ 947533 h 997063"/>
                <a:gd name="connsiteX85" fmla="*/ 722039 w 1004575"/>
                <a:gd name="connsiteY85" fmla="*/ 949438 h 997063"/>
                <a:gd name="connsiteX86" fmla="*/ 693464 w 1004575"/>
                <a:gd name="connsiteY86" fmla="*/ 947533 h 997063"/>
                <a:gd name="connsiteX87" fmla="*/ 674414 w 1004575"/>
                <a:gd name="connsiteY87" fmla="*/ 941818 h 997063"/>
                <a:gd name="connsiteX88" fmla="*/ 664889 w 1004575"/>
                <a:gd name="connsiteY88" fmla="*/ 939913 h 997063"/>
                <a:gd name="connsiteX89" fmla="*/ 657269 w 1004575"/>
                <a:gd name="connsiteY89" fmla="*/ 936103 h 997063"/>
                <a:gd name="connsiteX90" fmla="*/ 651554 w 1004575"/>
                <a:gd name="connsiteY90" fmla="*/ 934198 h 997063"/>
                <a:gd name="connsiteX91" fmla="*/ 645839 w 1004575"/>
                <a:gd name="connsiteY91" fmla="*/ 930388 h 997063"/>
                <a:gd name="connsiteX92" fmla="*/ 638219 w 1004575"/>
                <a:gd name="connsiteY92" fmla="*/ 926578 h 997063"/>
                <a:gd name="connsiteX93" fmla="*/ 621074 w 1004575"/>
                <a:gd name="connsiteY93" fmla="*/ 917053 h 997063"/>
                <a:gd name="connsiteX94" fmla="*/ 615359 w 1004575"/>
                <a:gd name="connsiteY94" fmla="*/ 911338 h 997063"/>
                <a:gd name="connsiteX95" fmla="*/ 607739 w 1004575"/>
                <a:gd name="connsiteY95" fmla="*/ 909433 h 997063"/>
                <a:gd name="connsiteX96" fmla="*/ 602024 w 1004575"/>
                <a:gd name="connsiteY96" fmla="*/ 907528 h 997063"/>
                <a:gd name="connsiteX97" fmla="*/ 581069 w 1004575"/>
                <a:gd name="connsiteY97" fmla="*/ 896098 h 997063"/>
                <a:gd name="connsiteX98" fmla="*/ 571544 w 1004575"/>
                <a:gd name="connsiteY98" fmla="*/ 894193 h 997063"/>
                <a:gd name="connsiteX99" fmla="*/ 556304 w 1004575"/>
                <a:gd name="connsiteY99" fmla="*/ 890383 h 997063"/>
                <a:gd name="connsiteX100" fmla="*/ 512489 w 1004575"/>
                <a:gd name="connsiteY100" fmla="*/ 892288 h 997063"/>
                <a:gd name="connsiteX101" fmla="*/ 506774 w 1004575"/>
                <a:gd name="connsiteY101" fmla="*/ 894193 h 997063"/>
                <a:gd name="connsiteX102" fmla="*/ 495344 w 1004575"/>
                <a:gd name="connsiteY102" fmla="*/ 901813 h 997063"/>
                <a:gd name="connsiteX103" fmla="*/ 491534 w 1004575"/>
                <a:gd name="connsiteY103" fmla="*/ 907528 h 997063"/>
                <a:gd name="connsiteX104" fmla="*/ 485819 w 1004575"/>
                <a:gd name="connsiteY104" fmla="*/ 911338 h 997063"/>
                <a:gd name="connsiteX105" fmla="*/ 472484 w 1004575"/>
                <a:gd name="connsiteY105" fmla="*/ 926578 h 997063"/>
                <a:gd name="connsiteX106" fmla="*/ 468674 w 1004575"/>
                <a:gd name="connsiteY106" fmla="*/ 932293 h 997063"/>
                <a:gd name="connsiteX107" fmla="*/ 462959 w 1004575"/>
                <a:gd name="connsiteY107" fmla="*/ 936103 h 997063"/>
                <a:gd name="connsiteX108" fmla="*/ 451529 w 1004575"/>
                <a:gd name="connsiteY108" fmla="*/ 939913 h 997063"/>
                <a:gd name="connsiteX109" fmla="*/ 434384 w 1004575"/>
                <a:gd name="connsiteY109" fmla="*/ 943723 h 997063"/>
                <a:gd name="connsiteX110" fmla="*/ 428669 w 1004575"/>
                <a:gd name="connsiteY110" fmla="*/ 945628 h 997063"/>
                <a:gd name="connsiteX111" fmla="*/ 421049 w 1004575"/>
                <a:gd name="connsiteY111" fmla="*/ 947533 h 997063"/>
                <a:gd name="connsiteX112" fmla="*/ 407714 w 1004575"/>
                <a:gd name="connsiteY112" fmla="*/ 951343 h 997063"/>
                <a:gd name="connsiteX113" fmla="*/ 396284 w 1004575"/>
                <a:gd name="connsiteY113" fmla="*/ 953248 h 997063"/>
                <a:gd name="connsiteX114" fmla="*/ 382949 w 1004575"/>
                <a:gd name="connsiteY114" fmla="*/ 957058 h 997063"/>
                <a:gd name="connsiteX115" fmla="*/ 375329 w 1004575"/>
                <a:gd name="connsiteY115" fmla="*/ 958963 h 997063"/>
                <a:gd name="connsiteX116" fmla="*/ 367709 w 1004575"/>
                <a:gd name="connsiteY116" fmla="*/ 962773 h 997063"/>
                <a:gd name="connsiteX117" fmla="*/ 361994 w 1004575"/>
                <a:gd name="connsiteY117" fmla="*/ 964678 h 997063"/>
                <a:gd name="connsiteX118" fmla="*/ 348659 w 1004575"/>
                <a:gd name="connsiteY118" fmla="*/ 972298 h 997063"/>
                <a:gd name="connsiteX119" fmla="*/ 331514 w 1004575"/>
                <a:gd name="connsiteY119" fmla="*/ 983728 h 997063"/>
                <a:gd name="connsiteX120" fmla="*/ 325799 w 1004575"/>
                <a:gd name="connsiteY120" fmla="*/ 987538 h 997063"/>
                <a:gd name="connsiteX121" fmla="*/ 314369 w 1004575"/>
                <a:gd name="connsiteY121" fmla="*/ 991348 h 997063"/>
                <a:gd name="connsiteX122" fmla="*/ 302939 w 1004575"/>
                <a:gd name="connsiteY122" fmla="*/ 993253 h 997063"/>
                <a:gd name="connsiteX123" fmla="*/ 262934 w 1004575"/>
                <a:gd name="connsiteY123" fmla="*/ 997063 h 997063"/>
                <a:gd name="connsiteX124" fmla="*/ 232454 w 1004575"/>
                <a:gd name="connsiteY124" fmla="*/ 995158 h 997063"/>
                <a:gd name="connsiteX125" fmla="*/ 226739 w 1004575"/>
                <a:gd name="connsiteY125" fmla="*/ 993253 h 997063"/>
                <a:gd name="connsiteX126" fmla="*/ 221024 w 1004575"/>
                <a:gd name="connsiteY126" fmla="*/ 981823 h 997063"/>
                <a:gd name="connsiteX127" fmla="*/ 217214 w 1004575"/>
                <a:gd name="connsiteY127" fmla="*/ 976108 h 997063"/>
                <a:gd name="connsiteX128" fmla="*/ 213404 w 1004575"/>
                <a:gd name="connsiteY128" fmla="*/ 964678 h 997063"/>
                <a:gd name="connsiteX129" fmla="*/ 205784 w 1004575"/>
                <a:gd name="connsiteY129" fmla="*/ 947533 h 997063"/>
                <a:gd name="connsiteX130" fmla="*/ 200069 w 1004575"/>
                <a:gd name="connsiteY130" fmla="*/ 928483 h 997063"/>
                <a:gd name="connsiteX131" fmla="*/ 196259 w 1004575"/>
                <a:gd name="connsiteY131" fmla="*/ 922768 h 997063"/>
                <a:gd name="connsiteX132" fmla="*/ 184829 w 1004575"/>
                <a:gd name="connsiteY132" fmla="*/ 915148 h 997063"/>
                <a:gd name="connsiteX133" fmla="*/ 181019 w 1004575"/>
                <a:gd name="connsiteY133" fmla="*/ 909433 h 997063"/>
                <a:gd name="connsiteX134" fmla="*/ 175304 w 1004575"/>
                <a:gd name="connsiteY134" fmla="*/ 905623 h 997063"/>
                <a:gd name="connsiteX135" fmla="*/ 161969 w 1004575"/>
                <a:gd name="connsiteY135" fmla="*/ 899908 h 997063"/>
                <a:gd name="connsiteX136" fmla="*/ 150539 w 1004575"/>
                <a:gd name="connsiteY136" fmla="*/ 898003 h 997063"/>
                <a:gd name="connsiteX137" fmla="*/ 144824 w 1004575"/>
                <a:gd name="connsiteY137" fmla="*/ 896098 h 997063"/>
                <a:gd name="connsiteX138" fmla="*/ 137204 w 1004575"/>
                <a:gd name="connsiteY138" fmla="*/ 894193 h 997063"/>
                <a:gd name="connsiteX139" fmla="*/ 123869 w 1004575"/>
                <a:gd name="connsiteY139" fmla="*/ 888478 h 997063"/>
                <a:gd name="connsiteX140" fmla="*/ 118154 w 1004575"/>
                <a:gd name="connsiteY140" fmla="*/ 884668 h 997063"/>
                <a:gd name="connsiteX141" fmla="*/ 106724 w 1004575"/>
                <a:gd name="connsiteY141" fmla="*/ 878953 h 997063"/>
                <a:gd name="connsiteX142" fmla="*/ 101009 w 1004575"/>
                <a:gd name="connsiteY142" fmla="*/ 873238 h 997063"/>
                <a:gd name="connsiteX143" fmla="*/ 89579 w 1004575"/>
                <a:gd name="connsiteY143" fmla="*/ 865618 h 997063"/>
                <a:gd name="connsiteX144" fmla="*/ 87674 w 1004575"/>
                <a:gd name="connsiteY144" fmla="*/ 859903 h 997063"/>
                <a:gd name="connsiteX145" fmla="*/ 83864 w 1004575"/>
                <a:gd name="connsiteY145" fmla="*/ 854188 h 997063"/>
                <a:gd name="connsiteX146" fmla="*/ 81959 w 1004575"/>
                <a:gd name="connsiteY146" fmla="*/ 842758 h 997063"/>
                <a:gd name="connsiteX147" fmla="*/ 80054 w 1004575"/>
                <a:gd name="connsiteY147" fmla="*/ 837043 h 997063"/>
                <a:gd name="connsiteX148" fmla="*/ 78149 w 1004575"/>
                <a:gd name="connsiteY148" fmla="*/ 825613 h 997063"/>
                <a:gd name="connsiteX149" fmla="*/ 74339 w 1004575"/>
                <a:gd name="connsiteY149" fmla="*/ 781798 h 997063"/>
                <a:gd name="connsiteX150" fmla="*/ 72434 w 1004575"/>
                <a:gd name="connsiteY150" fmla="*/ 770368 h 997063"/>
                <a:gd name="connsiteX151" fmla="*/ 70529 w 1004575"/>
                <a:gd name="connsiteY151" fmla="*/ 749413 h 997063"/>
                <a:gd name="connsiteX152" fmla="*/ 68624 w 1004575"/>
                <a:gd name="connsiteY152" fmla="*/ 734173 h 997063"/>
                <a:gd name="connsiteX153" fmla="*/ 70529 w 1004575"/>
                <a:gd name="connsiteY153" fmla="*/ 694168 h 997063"/>
                <a:gd name="connsiteX154" fmla="*/ 72434 w 1004575"/>
                <a:gd name="connsiteY154" fmla="*/ 682738 h 997063"/>
                <a:gd name="connsiteX155" fmla="*/ 70529 w 1004575"/>
                <a:gd name="connsiteY155" fmla="*/ 623683 h 997063"/>
                <a:gd name="connsiteX156" fmla="*/ 66719 w 1004575"/>
                <a:gd name="connsiteY156" fmla="*/ 612253 h 997063"/>
                <a:gd name="connsiteX157" fmla="*/ 59099 w 1004575"/>
                <a:gd name="connsiteY157" fmla="*/ 602728 h 997063"/>
                <a:gd name="connsiteX158" fmla="*/ 51479 w 1004575"/>
                <a:gd name="connsiteY158" fmla="*/ 589393 h 997063"/>
                <a:gd name="connsiteX159" fmla="*/ 47669 w 1004575"/>
                <a:gd name="connsiteY159" fmla="*/ 583678 h 997063"/>
                <a:gd name="connsiteX160" fmla="*/ 41954 w 1004575"/>
                <a:gd name="connsiteY160" fmla="*/ 579868 h 997063"/>
                <a:gd name="connsiteX161" fmla="*/ 36239 w 1004575"/>
                <a:gd name="connsiteY161" fmla="*/ 572248 h 997063"/>
                <a:gd name="connsiteX162" fmla="*/ 24809 w 1004575"/>
                <a:gd name="connsiteY162" fmla="*/ 562723 h 997063"/>
                <a:gd name="connsiteX163" fmla="*/ 20999 w 1004575"/>
                <a:gd name="connsiteY163" fmla="*/ 557008 h 997063"/>
                <a:gd name="connsiteX164" fmla="*/ 9569 w 1004575"/>
                <a:gd name="connsiteY164" fmla="*/ 549388 h 997063"/>
                <a:gd name="connsiteX165" fmla="*/ 5759 w 1004575"/>
                <a:gd name="connsiteY165" fmla="*/ 543673 h 997063"/>
                <a:gd name="connsiteX166" fmla="*/ 44 w 1004575"/>
                <a:gd name="connsiteY166" fmla="*/ 539863 h 997063"/>
                <a:gd name="connsiteX167" fmla="*/ 3854 w 1004575"/>
                <a:gd name="connsiteY167" fmla="*/ 513193 h 997063"/>
                <a:gd name="connsiteX168" fmla="*/ 11474 w 1004575"/>
                <a:gd name="connsiteY168" fmla="*/ 501763 h 997063"/>
                <a:gd name="connsiteX169" fmla="*/ 17189 w 1004575"/>
                <a:gd name="connsiteY169" fmla="*/ 494143 h 997063"/>
                <a:gd name="connsiteX170" fmla="*/ 28619 w 1004575"/>
                <a:gd name="connsiteY170" fmla="*/ 482713 h 997063"/>
                <a:gd name="connsiteX171" fmla="*/ 43859 w 1004575"/>
                <a:gd name="connsiteY171" fmla="*/ 465568 h 997063"/>
                <a:gd name="connsiteX172" fmla="*/ 49574 w 1004575"/>
                <a:gd name="connsiteY172" fmla="*/ 459853 h 997063"/>
                <a:gd name="connsiteX173" fmla="*/ 55289 w 1004575"/>
                <a:gd name="connsiteY173" fmla="*/ 454138 h 997063"/>
                <a:gd name="connsiteX174" fmla="*/ 61004 w 1004575"/>
                <a:gd name="connsiteY174" fmla="*/ 450328 h 997063"/>
                <a:gd name="connsiteX175" fmla="*/ 68624 w 1004575"/>
                <a:gd name="connsiteY175" fmla="*/ 446518 h 997063"/>
                <a:gd name="connsiteX176" fmla="*/ 74339 w 1004575"/>
                <a:gd name="connsiteY176" fmla="*/ 440803 h 997063"/>
                <a:gd name="connsiteX177" fmla="*/ 80054 w 1004575"/>
                <a:gd name="connsiteY177" fmla="*/ 438898 h 997063"/>
                <a:gd name="connsiteX178" fmla="*/ 91484 w 1004575"/>
                <a:gd name="connsiteY178" fmla="*/ 431278 h 997063"/>
                <a:gd name="connsiteX179" fmla="*/ 101009 w 1004575"/>
                <a:gd name="connsiteY179" fmla="*/ 423658 h 997063"/>
                <a:gd name="connsiteX180" fmla="*/ 106724 w 1004575"/>
                <a:gd name="connsiteY180" fmla="*/ 417943 h 997063"/>
                <a:gd name="connsiteX181" fmla="*/ 135299 w 1004575"/>
                <a:gd name="connsiteY181"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69689 w 1004575"/>
                <a:gd name="connsiteY53" fmla="*/ 646543 h 997063"/>
                <a:gd name="connsiteX54" fmla="*/ 965879 w 1004575"/>
                <a:gd name="connsiteY54" fmla="*/ 652258 h 997063"/>
                <a:gd name="connsiteX55" fmla="*/ 962069 w 1004575"/>
                <a:gd name="connsiteY55" fmla="*/ 657973 h 997063"/>
                <a:gd name="connsiteX56" fmla="*/ 950639 w 1004575"/>
                <a:gd name="connsiteY56" fmla="*/ 669403 h 997063"/>
                <a:gd name="connsiteX57" fmla="*/ 944924 w 1004575"/>
                <a:gd name="connsiteY57" fmla="*/ 675118 h 997063"/>
                <a:gd name="connsiteX58" fmla="*/ 933494 w 1004575"/>
                <a:gd name="connsiteY58" fmla="*/ 680833 h 997063"/>
                <a:gd name="connsiteX59" fmla="*/ 922064 w 1004575"/>
                <a:gd name="connsiteY59" fmla="*/ 688453 h 997063"/>
                <a:gd name="connsiteX60" fmla="*/ 916349 w 1004575"/>
                <a:gd name="connsiteY60" fmla="*/ 690358 h 997063"/>
                <a:gd name="connsiteX61" fmla="*/ 904919 w 1004575"/>
                <a:gd name="connsiteY61" fmla="*/ 697978 h 997063"/>
                <a:gd name="connsiteX62" fmla="*/ 895394 w 1004575"/>
                <a:gd name="connsiteY62" fmla="*/ 709408 h 997063"/>
                <a:gd name="connsiteX63" fmla="*/ 882059 w 1004575"/>
                <a:gd name="connsiteY63" fmla="*/ 726553 h 997063"/>
                <a:gd name="connsiteX64" fmla="*/ 876344 w 1004575"/>
                <a:gd name="connsiteY64" fmla="*/ 737983 h 997063"/>
                <a:gd name="connsiteX65" fmla="*/ 870629 w 1004575"/>
                <a:gd name="connsiteY65" fmla="*/ 743698 h 997063"/>
                <a:gd name="connsiteX66" fmla="*/ 864914 w 1004575"/>
                <a:gd name="connsiteY66" fmla="*/ 757033 h 997063"/>
                <a:gd name="connsiteX67" fmla="*/ 857294 w 1004575"/>
                <a:gd name="connsiteY67" fmla="*/ 770368 h 997063"/>
                <a:gd name="connsiteX68" fmla="*/ 853484 w 1004575"/>
                <a:gd name="connsiteY68" fmla="*/ 781798 h 997063"/>
                <a:gd name="connsiteX69" fmla="*/ 851579 w 1004575"/>
                <a:gd name="connsiteY69" fmla="*/ 787513 h 997063"/>
                <a:gd name="connsiteX70" fmla="*/ 849674 w 1004575"/>
                <a:gd name="connsiteY70" fmla="*/ 797038 h 997063"/>
                <a:gd name="connsiteX71" fmla="*/ 845864 w 1004575"/>
                <a:gd name="connsiteY71" fmla="*/ 804658 h 997063"/>
                <a:gd name="connsiteX72" fmla="*/ 843959 w 1004575"/>
                <a:gd name="connsiteY72" fmla="*/ 810373 h 997063"/>
                <a:gd name="connsiteX73" fmla="*/ 838244 w 1004575"/>
                <a:gd name="connsiteY73" fmla="*/ 829423 h 997063"/>
                <a:gd name="connsiteX74" fmla="*/ 832529 w 1004575"/>
                <a:gd name="connsiteY74" fmla="*/ 840853 h 997063"/>
                <a:gd name="connsiteX75" fmla="*/ 826814 w 1004575"/>
                <a:gd name="connsiteY75" fmla="*/ 859903 h 997063"/>
                <a:gd name="connsiteX76" fmla="*/ 819194 w 1004575"/>
                <a:gd name="connsiteY76" fmla="*/ 871333 h 997063"/>
                <a:gd name="connsiteX77" fmla="*/ 809669 w 1004575"/>
                <a:gd name="connsiteY77" fmla="*/ 886573 h 997063"/>
                <a:gd name="connsiteX78" fmla="*/ 807764 w 1004575"/>
                <a:gd name="connsiteY78" fmla="*/ 892288 h 997063"/>
                <a:gd name="connsiteX79" fmla="*/ 792524 w 1004575"/>
                <a:gd name="connsiteY79" fmla="*/ 909433 h 997063"/>
                <a:gd name="connsiteX80" fmla="*/ 781094 w 1004575"/>
                <a:gd name="connsiteY80" fmla="*/ 917053 h 997063"/>
                <a:gd name="connsiteX81" fmla="*/ 775379 w 1004575"/>
                <a:gd name="connsiteY81" fmla="*/ 920863 h 997063"/>
                <a:gd name="connsiteX82" fmla="*/ 763949 w 1004575"/>
                <a:gd name="connsiteY82" fmla="*/ 930388 h 997063"/>
                <a:gd name="connsiteX83" fmla="*/ 750614 w 1004575"/>
                <a:gd name="connsiteY83" fmla="*/ 936103 h 997063"/>
                <a:gd name="connsiteX84" fmla="*/ 727754 w 1004575"/>
                <a:gd name="connsiteY84" fmla="*/ 947533 h 997063"/>
                <a:gd name="connsiteX85" fmla="*/ 722039 w 1004575"/>
                <a:gd name="connsiteY85" fmla="*/ 949438 h 997063"/>
                <a:gd name="connsiteX86" fmla="*/ 693464 w 1004575"/>
                <a:gd name="connsiteY86" fmla="*/ 947533 h 997063"/>
                <a:gd name="connsiteX87" fmla="*/ 674414 w 1004575"/>
                <a:gd name="connsiteY87" fmla="*/ 941818 h 997063"/>
                <a:gd name="connsiteX88" fmla="*/ 664889 w 1004575"/>
                <a:gd name="connsiteY88" fmla="*/ 939913 h 997063"/>
                <a:gd name="connsiteX89" fmla="*/ 657269 w 1004575"/>
                <a:gd name="connsiteY89" fmla="*/ 936103 h 997063"/>
                <a:gd name="connsiteX90" fmla="*/ 651554 w 1004575"/>
                <a:gd name="connsiteY90" fmla="*/ 934198 h 997063"/>
                <a:gd name="connsiteX91" fmla="*/ 645839 w 1004575"/>
                <a:gd name="connsiteY91" fmla="*/ 930388 h 997063"/>
                <a:gd name="connsiteX92" fmla="*/ 638219 w 1004575"/>
                <a:gd name="connsiteY92" fmla="*/ 926578 h 997063"/>
                <a:gd name="connsiteX93" fmla="*/ 621074 w 1004575"/>
                <a:gd name="connsiteY93" fmla="*/ 917053 h 997063"/>
                <a:gd name="connsiteX94" fmla="*/ 615359 w 1004575"/>
                <a:gd name="connsiteY94" fmla="*/ 911338 h 997063"/>
                <a:gd name="connsiteX95" fmla="*/ 607739 w 1004575"/>
                <a:gd name="connsiteY95" fmla="*/ 909433 h 997063"/>
                <a:gd name="connsiteX96" fmla="*/ 602024 w 1004575"/>
                <a:gd name="connsiteY96" fmla="*/ 907528 h 997063"/>
                <a:gd name="connsiteX97" fmla="*/ 581069 w 1004575"/>
                <a:gd name="connsiteY97" fmla="*/ 896098 h 997063"/>
                <a:gd name="connsiteX98" fmla="*/ 571544 w 1004575"/>
                <a:gd name="connsiteY98" fmla="*/ 894193 h 997063"/>
                <a:gd name="connsiteX99" fmla="*/ 556304 w 1004575"/>
                <a:gd name="connsiteY99" fmla="*/ 890383 h 997063"/>
                <a:gd name="connsiteX100" fmla="*/ 512489 w 1004575"/>
                <a:gd name="connsiteY100" fmla="*/ 892288 h 997063"/>
                <a:gd name="connsiteX101" fmla="*/ 506774 w 1004575"/>
                <a:gd name="connsiteY101" fmla="*/ 894193 h 997063"/>
                <a:gd name="connsiteX102" fmla="*/ 495344 w 1004575"/>
                <a:gd name="connsiteY102" fmla="*/ 901813 h 997063"/>
                <a:gd name="connsiteX103" fmla="*/ 491534 w 1004575"/>
                <a:gd name="connsiteY103" fmla="*/ 907528 h 997063"/>
                <a:gd name="connsiteX104" fmla="*/ 485819 w 1004575"/>
                <a:gd name="connsiteY104" fmla="*/ 911338 h 997063"/>
                <a:gd name="connsiteX105" fmla="*/ 472484 w 1004575"/>
                <a:gd name="connsiteY105" fmla="*/ 926578 h 997063"/>
                <a:gd name="connsiteX106" fmla="*/ 468674 w 1004575"/>
                <a:gd name="connsiteY106" fmla="*/ 932293 h 997063"/>
                <a:gd name="connsiteX107" fmla="*/ 462959 w 1004575"/>
                <a:gd name="connsiteY107" fmla="*/ 936103 h 997063"/>
                <a:gd name="connsiteX108" fmla="*/ 451529 w 1004575"/>
                <a:gd name="connsiteY108" fmla="*/ 939913 h 997063"/>
                <a:gd name="connsiteX109" fmla="*/ 434384 w 1004575"/>
                <a:gd name="connsiteY109" fmla="*/ 943723 h 997063"/>
                <a:gd name="connsiteX110" fmla="*/ 428669 w 1004575"/>
                <a:gd name="connsiteY110" fmla="*/ 945628 h 997063"/>
                <a:gd name="connsiteX111" fmla="*/ 421049 w 1004575"/>
                <a:gd name="connsiteY111" fmla="*/ 947533 h 997063"/>
                <a:gd name="connsiteX112" fmla="*/ 407714 w 1004575"/>
                <a:gd name="connsiteY112" fmla="*/ 951343 h 997063"/>
                <a:gd name="connsiteX113" fmla="*/ 396284 w 1004575"/>
                <a:gd name="connsiteY113" fmla="*/ 953248 h 997063"/>
                <a:gd name="connsiteX114" fmla="*/ 382949 w 1004575"/>
                <a:gd name="connsiteY114" fmla="*/ 957058 h 997063"/>
                <a:gd name="connsiteX115" fmla="*/ 375329 w 1004575"/>
                <a:gd name="connsiteY115" fmla="*/ 958963 h 997063"/>
                <a:gd name="connsiteX116" fmla="*/ 367709 w 1004575"/>
                <a:gd name="connsiteY116" fmla="*/ 962773 h 997063"/>
                <a:gd name="connsiteX117" fmla="*/ 361994 w 1004575"/>
                <a:gd name="connsiteY117" fmla="*/ 964678 h 997063"/>
                <a:gd name="connsiteX118" fmla="*/ 348659 w 1004575"/>
                <a:gd name="connsiteY118" fmla="*/ 972298 h 997063"/>
                <a:gd name="connsiteX119" fmla="*/ 331514 w 1004575"/>
                <a:gd name="connsiteY119" fmla="*/ 983728 h 997063"/>
                <a:gd name="connsiteX120" fmla="*/ 325799 w 1004575"/>
                <a:gd name="connsiteY120" fmla="*/ 987538 h 997063"/>
                <a:gd name="connsiteX121" fmla="*/ 314369 w 1004575"/>
                <a:gd name="connsiteY121" fmla="*/ 991348 h 997063"/>
                <a:gd name="connsiteX122" fmla="*/ 302939 w 1004575"/>
                <a:gd name="connsiteY122" fmla="*/ 993253 h 997063"/>
                <a:gd name="connsiteX123" fmla="*/ 262934 w 1004575"/>
                <a:gd name="connsiteY123" fmla="*/ 997063 h 997063"/>
                <a:gd name="connsiteX124" fmla="*/ 232454 w 1004575"/>
                <a:gd name="connsiteY124" fmla="*/ 995158 h 997063"/>
                <a:gd name="connsiteX125" fmla="*/ 226739 w 1004575"/>
                <a:gd name="connsiteY125" fmla="*/ 993253 h 997063"/>
                <a:gd name="connsiteX126" fmla="*/ 221024 w 1004575"/>
                <a:gd name="connsiteY126" fmla="*/ 981823 h 997063"/>
                <a:gd name="connsiteX127" fmla="*/ 217214 w 1004575"/>
                <a:gd name="connsiteY127" fmla="*/ 976108 h 997063"/>
                <a:gd name="connsiteX128" fmla="*/ 213404 w 1004575"/>
                <a:gd name="connsiteY128" fmla="*/ 964678 h 997063"/>
                <a:gd name="connsiteX129" fmla="*/ 205784 w 1004575"/>
                <a:gd name="connsiteY129" fmla="*/ 947533 h 997063"/>
                <a:gd name="connsiteX130" fmla="*/ 200069 w 1004575"/>
                <a:gd name="connsiteY130" fmla="*/ 928483 h 997063"/>
                <a:gd name="connsiteX131" fmla="*/ 196259 w 1004575"/>
                <a:gd name="connsiteY131" fmla="*/ 922768 h 997063"/>
                <a:gd name="connsiteX132" fmla="*/ 184829 w 1004575"/>
                <a:gd name="connsiteY132" fmla="*/ 915148 h 997063"/>
                <a:gd name="connsiteX133" fmla="*/ 181019 w 1004575"/>
                <a:gd name="connsiteY133" fmla="*/ 909433 h 997063"/>
                <a:gd name="connsiteX134" fmla="*/ 175304 w 1004575"/>
                <a:gd name="connsiteY134" fmla="*/ 905623 h 997063"/>
                <a:gd name="connsiteX135" fmla="*/ 161969 w 1004575"/>
                <a:gd name="connsiteY135" fmla="*/ 899908 h 997063"/>
                <a:gd name="connsiteX136" fmla="*/ 150539 w 1004575"/>
                <a:gd name="connsiteY136" fmla="*/ 898003 h 997063"/>
                <a:gd name="connsiteX137" fmla="*/ 144824 w 1004575"/>
                <a:gd name="connsiteY137" fmla="*/ 896098 h 997063"/>
                <a:gd name="connsiteX138" fmla="*/ 137204 w 1004575"/>
                <a:gd name="connsiteY138" fmla="*/ 894193 h 997063"/>
                <a:gd name="connsiteX139" fmla="*/ 123869 w 1004575"/>
                <a:gd name="connsiteY139" fmla="*/ 888478 h 997063"/>
                <a:gd name="connsiteX140" fmla="*/ 118154 w 1004575"/>
                <a:gd name="connsiteY140" fmla="*/ 884668 h 997063"/>
                <a:gd name="connsiteX141" fmla="*/ 106724 w 1004575"/>
                <a:gd name="connsiteY141" fmla="*/ 878953 h 997063"/>
                <a:gd name="connsiteX142" fmla="*/ 101009 w 1004575"/>
                <a:gd name="connsiteY142" fmla="*/ 873238 h 997063"/>
                <a:gd name="connsiteX143" fmla="*/ 89579 w 1004575"/>
                <a:gd name="connsiteY143" fmla="*/ 865618 h 997063"/>
                <a:gd name="connsiteX144" fmla="*/ 87674 w 1004575"/>
                <a:gd name="connsiteY144" fmla="*/ 859903 h 997063"/>
                <a:gd name="connsiteX145" fmla="*/ 83864 w 1004575"/>
                <a:gd name="connsiteY145" fmla="*/ 854188 h 997063"/>
                <a:gd name="connsiteX146" fmla="*/ 81959 w 1004575"/>
                <a:gd name="connsiteY146" fmla="*/ 842758 h 997063"/>
                <a:gd name="connsiteX147" fmla="*/ 80054 w 1004575"/>
                <a:gd name="connsiteY147" fmla="*/ 837043 h 997063"/>
                <a:gd name="connsiteX148" fmla="*/ 78149 w 1004575"/>
                <a:gd name="connsiteY148" fmla="*/ 825613 h 997063"/>
                <a:gd name="connsiteX149" fmla="*/ 74339 w 1004575"/>
                <a:gd name="connsiteY149" fmla="*/ 781798 h 997063"/>
                <a:gd name="connsiteX150" fmla="*/ 72434 w 1004575"/>
                <a:gd name="connsiteY150" fmla="*/ 770368 h 997063"/>
                <a:gd name="connsiteX151" fmla="*/ 70529 w 1004575"/>
                <a:gd name="connsiteY151" fmla="*/ 749413 h 997063"/>
                <a:gd name="connsiteX152" fmla="*/ 68624 w 1004575"/>
                <a:gd name="connsiteY152" fmla="*/ 734173 h 997063"/>
                <a:gd name="connsiteX153" fmla="*/ 70529 w 1004575"/>
                <a:gd name="connsiteY153" fmla="*/ 694168 h 997063"/>
                <a:gd name="connsiteX154" fmla="*/ 72434 w 1004575"/>
                <a:gd name="connsiteY154" fmla="*/ 682738 h 997063"/>
                <a:gd name="connsiteX155" fmla="*/ 70529 w 1004575"/>
                <a:gd name="connsiteY155" fmla="*/ 623683 h 997063"/>
                <a:gd name="connsiteX156" fmla="*/ 66719 w 1004575"/>
                <a:gd name="connsiteY156" fmla="*/ 612253 h 997063"/>
                <a:gd name="connsiteX157" fmla="*/ 59099 w 1004575"/>
                <a:gd name="connsiteY157" fmla="*/ 602728 h 997063"/>
                <a:gd name="connsiteX158" fmla="*/ 51479 w 1004575"/>
                <a:gd name="connsiteY158" fmla="*/ 589393 h 997063"/>
                <a:gd name="connsiteX159" fmla="*/ 47669 w 1004575"/>
                <a:gd name="connsiteY159" fmla="*/ 583678 h 997063"/>
                <a:gd name="connsiteX160" fmla="*/ 41954 w 1004575"/>
                <a:gd name="connsiteY160" fmla="*/ 579868 h 997063"/>
                <a:gd name="connsiteX161" fmla="*/ 36239 w 1004575"/>
                <a:gd name="connsiteY161" fmla="*/ 572248 h 997063"/>
                <a:gd name="connsiteX162" fmla="*/ 24809 w 1004575"/>
                <a:gd name="connsiteY162" fmla="*/ 562723 h 997063"/>
                <a:gd name="connsiteX163" fmla="*/ 20999 w 1004575"/>
                <a:gd name="connsiteY163" fmla="*/ 557008 h 997063"/>
                <a:gd name="connsiteX164" fmla="*/ 9569 w 1004575"/>
                <a:gd name="connsiteY164" fmla="*/ 549388 h 997063"/>
                <a:gd name="connsiteX165" fmla="*/ 5759 w 1004575"/>
                <a:gd name="connsiteY165" fmla="*/ 543673 h 997063"/>
                <a:gd name="connsiteX166" fmla="*/ 44 w 1004575"/>
                <a:gd name="connsiteY166" fmla="*/ 539863 h 997063"/>
                <a:gd name="connsiteX167" fmla="*/ 3854 w 1004575"/>
                <a:gd name="connsiteY167" fmla="*/ 513193 h 997063"/>
                <a:gd name="connsiteX168" fmla="*/ 11474 w 1004575"/>
                <a:gd name="connsiteY168" fmla="*/ 501763 h 997063"/>
                <a:gd name="connsiteX169" fmla="*/ 17189 w 1004575"/>
                <a:gd name="connsiteY169" fmla="*/ 494143 h 997063"/>
                <a:gd name="connsiteX170" fmla="*/ 28619 w 1004575"/>
                <a:gd name="connsiteY170" fmla="*/ 482713 h 997063"/>
                <a:gd name="connsiteX171" fmla="*/ 43859 w 1004575"/>
                <a:gd name="connsiteY171" fmla="*/ 465568 h 997063"/>
                <a:gd name="connsiteX172" fmla="*/ 49574 w 1004575"/>
                <a:gd name="connsiteY172" fmla="*/ 459853 h 997063"/>
                <a:gd name="connsiteX173" fmla="*/ 55289 w 1004575"/>
                <a:gd name="connsiteY173" fmla="*/ 454138 h 997063"/>
                <a:gd name="connsiteX174" fmla="*/ 61004 w 1004575"/>
                <a:gd name="connsiteY174" fmla="*/ 450328 h 997063"/>
                <a:gd name="connsiteX175" fmla="*/ 68624 w 1004575"/>
                <a:gd name="connsiteY175" fmla="*/ 446518 h 997063"/>
                <a:gd name="connsiteX176" fmla="*/ 74339 w 1004575"/>
                <a:gd name="connsiteY176" fmla="*/ 440803 h 997063"/>
                <a:gd name="connsiteX177" fmla="*/ 80054 w 1004575"/>
                <a:gd name="connsiteY177" fmla="*/ 438898 h 997063"/>
                <a:gd name="connsiteX178" fmla="*/ 91484 w 1004575"/>
                <a:gd name="connsiteY178" fmla="*/ 431278 h 997063"/>
                <a:gd name="connsiteX179" fmla="*/ 101009 w 1004575"/>
                <a:gd name="connsiteY179" fmla="*/ 423658 h 997063"/>
                <a:gd name="connsiteX180" fmla="*/ 106724 w 1004575"/>
                <a:gd name="connsiteY180" fmla="*/ 417943 h 997063"/>
                <a:gd name="connsiteX181" fmla="*/ 135299 w 1004575"/>
                <a:gd name="connsiteY181"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69689 w 1004575"/>
                <a:gd name="connsiteY53" fmla="*/ 646543 h 997063"/>
                <a:gd name="connsiteX54" fmla="*/ 965879 w 1004575"/>
                <a:gd name="connsiteY54" fmla="*/ 652258 h 997063"/>
                <a:gd name="connsiteX55" fmla="*/ 962069 w 1004575"/>
                <a:gd name="connsiteY55" fmla="*/ 657973 h 997063"/>
                <a:gd name="connsiteX56" fmla="*/ 950639 w 1004575"/>
                <a:gd name="connsiteY56" fmla="*/ 669403 h 997063"/>
                <a:gd name="connsiteX57" fmla="*/ 944924 w 1004575"/>
                <a:gd name="connsiteY57" fmla="*/ 675118 h 997063"/>
                <a:gd name="connsiteX58" fmla="*/ 922064 w 1004575"/>
                <a:gd name="connsiteY58" fmla="*/ 688453 h 997063"/>
                <a:gd name="connsiteX59" fmla="*/ 916349 w 1004575"/>
                <a:gd name="connsiteY59" fmla="*/ 690358 h 997063"/>
                <a:gd name="connsiteX60" fmla="*/ 904919 w 1004575"/>
                <a:gd name="connsiteY60" fmla="*/ 697978 h 997063"/>
                <a:gd name="connsiteX61" fmla="*/ 895394 w 1004575"/>
                <a:gd name="connsiteY61" fmla="*/ 709408 h 997063"/>
                <a:gd name="connsiteX62" fmla="*/ 882059 w 1004575"/>
                <a:gd name="connsiteY62" fmla="*/ 726553 h 997063"/>
                <a:gd name="connsiteX63" fmla="*/ 876344 w 1004575"/>
                <a:gd name="connsiteY63" fmla="*/ 737983 h 997063"/>
                <a:gd name="connsiteX64" fmla="*/ 870629 w 1004575"/>
                <a:gd name="connsiteY64" fmla="*/ 743698 h 997063"/>
                <a:gd name="connsiteX65" fmla="*/ 864914 w 1004575"/>
                <a:gd name="connsiteY65" fmla="*/ 757033 h 997063"/>
                <a:gd name="connsiteX66" fmla="*/ 857294 w 1004575"/>
                <a:gd name="connsiteY66" fmla="*/ 770368 h 997063"/>
                <a:gd name="connsiteX67" fmla="*/ 853484 w 1004575"/>
                <a:gd name="connsiteY67" fmla="*/ 781798 h 997063"/>
                <a:gd name="connsiteX68" fmla="*/ 851579 w 1004575"/>
                <a:gd name="connsiteY68" fmla="*/ 787513 h 997063"/>
                <a:gd name="connsiteX69" fmla="*/ 849674 w 1004575"/>
                <a:gd name="connsiteY69" fmla="*/ 797038 h 997063"/>
                <a:gd name="connsiteX70" fmla="*/ 845864 w 1004575"/>
                <a:gd name="connsiteY70" fmla="*/ 804658 h 997063"/>
                <a:gd name="connsiteX71" fmla="*/ 843959 w 1004575"/>
                <a:gd name="connsiteY71" fmla="*/ 810373 h 997063"/>
                <a:gd name="connsiteX72" fmla="*/ 838244 w 1004575"/>
                <a:gd name="connsiteY72" fmla="*/ 829423 h 997063"/>
                <a:gd name="connsiteX73" fmla="*/ 832529 w 1004575"/>
                <a:gd name="connsiteY73" fmla="*/ 840853 h 997063"/>
                <a:gd name="connsiteX74" fmla="*/ 826814 w 1004575"/>
                <a:gd name="connsiteY74" fmla="*/ 859903 h 997063"/>
                <a:gd name="connsiteX75" fmla="*/ 819194 w 1004575"/>
                <a:gd name="connsiteY75" fmla="*/ 871333 h 997063"/>
                <a:gd name="connsiteX76" fmla="*/ 809669 w 1004575"/>
                <a:gd name="connsiteY76" fmla="*/ 886573 h 997063"/>
                <a:gd name="connsiteX77" fmla="*/ 807764 w 1004575"/>
                <a:gd name="connsiteY77" fmla="*/ 892288 h 997063"/>
                <a:gd name="connsiteX78" fmla="*/ 792524 w 1004575"/>
                <a:gd name="connsiteY78" fmla="*/ 909433 h 997063"/>
                <a:gd name="connsiteX79" fmla="*/ 781094 w 1004575"/>
                <a:gd name="connsiteY79" fmla="*/ 917053 h 997063"/>
                <a:gd name="connsiteX80" fmla="*/ 775379 w 1004575"/>
                <a:gd name="connsiteY80" fmla="*/ 920863 h 997063"/>
                <a:gd name="connsiteX81" fmla="*/ 763949 w 1004575"/>
                <a:gd name="connsiteY81" fmla="*/ 930388 h 997063"/>
                <a:gd name="connsiteX82" fmla="*/ 750614 w 1004575"/>
                <a:gd name="connsiteY82" fmla="*/ 936103 h 997063"/>
                <a:gd name="connsiteX83" fmla="*/ 727754 w 1004575"/>
                <a:gd name="connsiteY83" fmla="*/ 947533 h 997063"/>
                <a:gd name="connsiteX84" fmla="*/ 722039 w 1004575"/>
                <a:gd name="connsiteY84" fmla="*/ 949438 h 997063"/>
                <a:gd name="connsiteX85" fmla="*/ 693464 w 1004575"/>
                <a:gd name="connsiteY85" fmla="*/ 947533 h 997063"/>
                <a:gd name="connsiteX86" fmla="*/ 674414 w 1004575"/>
                <a:gd name="connsiteY86" fmla="*/ 941818 h 997063"/>
                <a:gd name="connsiteX87" fmla="*/ 664889 w 1004575"/>
                <a:gd name="connsiteY87" fmla="*/ 939913 h 997063"/>
                <a:gd name="connsiteX88" fmla="*/ 657269 w 1004575"/>
                <a:gd name="connsiteY88" fmla="*/ 936103 h 997063"/>
                <a:gd name="connsiteX89" fmla="*/ 651554 w 1004575"/>
                <a:gd name="connsiteY89" fmla="*/ 934198 h 997063"/>
                <a:gd name="connsiteX90" fmla="*/ 645839 w 1004575"/>
                <a:gd name="connsiteY90" fmla="*/ 930388 h 997063"/>
                <a:gd name="connsiteX91" fmla="*/ 638219 w 1004575"/>
                <a:gd name="connsiteY91" fmla="*/ 926578 h 997063"/>
                <a:gd name="connsiteX92" fmla="*/ 621074 w 1004575"/>
                <a:gd name="connsiteY92" fmla="*/ 917053 h 997063"/>
                <a:gd name="connsiteX93" fmla="*/ 615359 w 1004575"/>
                <a:gd name="connsiteY93" fmla="*/ 911338 h 997063"/>
                <a:gd name="connsiteX94" fmla="*/ 607739 w 1004575"/>
                <a:gd name="connsiteY94" fmla="*/ 909433 h 997063"/>
                <a:gd name="connsiteX95" fmla="*/ 602024 w 1004575"/>
                <a:gd name="connsiteY95" fmla="*/ 907528 h 997063"/>
                <a:gd name="connsiteX96" fmla="*/ 581069 w 1004575"/>
                <a:gd name="connsiteY96" fmla="*/ 896098 h 997063"/>
                <a:gd name="connsiteX97" fmla="*/ 571544 w 1004575"/>
                <a:gd name="connsiteY97" fmla="*/ 894193 h 997063"/>
                <a:gd name="connsiteX98" fmla="*/ 556304 w 1004575"/>
                <a:gd name="connsiteY98" fmla="*/ 890383 h 997063"/>
                <a:gd name="connsiteX99" fmla="*/ 512489 w 1004575"/>
                <a:gd name="connsiteY99" fmla="*/ 892288 h 997063"/>
                <a:gd name="connsiteX100" fmla="*/ 506774 w 1004575"/>
                <a:gd name="connsiteY100" fmla="*/ 894193 h 997063"/>
                <a:gd name="connsiteX101" fmla="*/ 495344 w 1004575"/>
                <a:gd name="connsiteY101" fmla="*/ 901813 h 997063"/>
                <a:gd name="connsiteX102" fmla="*/ 491534 w 1004575"/>
                <a:gd name="connsiteY102" fmla="*/ 907528 h 997063"/>
                <a:gd name="connsiteX103" fmla="*/ 485819 w 1004575"/>
                <a:gd name="connsiteY103" fmla="*/ 911338 h 997063"/>
                <a:gd name="connsiteX104" fmla="*/ 472484 w 1004575"/>
                <a:gd name="connsiteY104" fmla="*/ 926578 h 997063"/>
                <a:gd name="connsiteX105" fmla="*/ 468674 w 1004575"/>
                <a:gd name="connsiteY105" fmla="*/ 932293 h 997063"/>
                <a:gd name="connsiteX106" fmla="*/ 462959 w 1004575"/>
                <a:gd name="connsiteY106" fmla="*/ 936103 h 997063"/>
                <a:gd name="connsiteX107" fmla="*/ 451529 w 1004575"/>
                <a:gd name="connsiteY107" fmla="*/ 939913 h 997063"/>
                <a:gd name="connsiteX108" fmla="*/ 434384 w 1004575"/>
                <a:gd name="connsiteY108" fmla="*/ 943723 h 997063"/>
                <a:gd name="connsiteX109" fmla="*/ 428669 w 1004575"/>
                <a:gd name="connsiteY109" fmla="*/ 945628 h 997063"/>
                <a:gd name="connsiteX110" fmla="*/ 421049 w 1004575"/>
                <a:gd name="connsiteY110" fmla="*/ 947533 h 997063"/>
                <a:gd name="connsiteX111" fmla="*/ 407714 w 1004575"/>
                <a:gd name="connsiteY111" fmla="*/ 951343 h 997063"/>
                <a:gd name="connsiteX112" fmla="*/ 396284 w 1004575"/>
                <a:gd name="connsiteY112" fmla="*/ 953248 h 997063"/>
                <a:gd name="connsiteX113" fmla="*/ 382949 w 1004575"/>
                <a:gd name="connsiteY113" fmla="*/ 957058 h 997063"/>
                <a:gd name="connsiteX114" fmla="*/ 375329 w 1004575"/>
                <a:gd name="connsiteY114" fmla="*/ 958963 h 997063"/>
                <a:gd name="connsiteX115" fmla="*/ 367709 w 1004575"/>
                <a:gd name="connsiteY115" fmla="*/ 962773 h 997063"/>
                <a:gd name="connsiteX116" fmla="*/ 361994 w 1004575"/>
                <a:gd name="connsiteY116" fmla="*/ 964678 h 997063"/>
                <a:gd name="connsiteX117" fmla="*/ 348659 w 1004575"/>
                <a:gd name="connsiteY117" fmla="*/ 972298 h 997063"/>
                <a:gd name="connsiteX118" fmla="*/ 331514 w 1004575"/>
                <a:gd name="connsiteY118" fmla="*/ 983728 h 997063"/>
                <a:gd name="connsiteX119" fmla="*/ 325799 w 1004575"/>
                <a:gd name="connsiteY119" fmla="*/ 987538 h 997063"/>
                <a:gd name="connsiteX120" fmla="*/ 314369 w 1004575"/>
                <a:gd name="connsiteY120" fmla="*/ 991348 h 997063"/>
                <a:gd name="connsiteX121" fmla="*/ 302939 w 1004575"/>
                <a:gd name="connsiteY121" fmla="*/ 993253 h 997063"/>
                <a:gd name="connsiteX122" fmla="*/ 262934 w 1004575"/>
                <a:gd name="connsiteY122" fmla="*/ 997063 h 997063"/>
                <a:gd name="connsiteX123" fmla="*/ 232454 w 1004575"/>
                <a:gd name="connsiteY123" fmla="*/ 995158 h 997063"/>
                <a:gd name="connsiteX124" fmla="*/ 226739 w 1004575"/>
                <a:gd name="connsiteY124" fmla="*/ 993253 h 997063"/>
                <a:gd name="connsiteX125" fmla="*/ 221024 w 1004575"/>
                <a:gd name="connsiteY125" fmla="*/ 981823 h 997063"/>
                <a:gd name="connsiteX126" fmla="*/ 217214 w 1004575"/>
                <a:gd name="connsiteY126" fmla="*/ 976108 h 997063"/>
                <a:gd name="connsiteX127" fmla="*/ 213404 w 1004575"/>
                <a:gd name="connsiteY127" fmla="*/ 964678 h 997063"/>
                <a:gd name="connsiteX128" fmla="*/ 205784 w 1004575"/>
                <a:gd name="connsiteY128" fmla="*/ 947533 h 997063"/>
                <a:gd name="connsiteX129" fmla="*/ 200069 w 1004575"/>
                <a:gd name="connsiteY129" fmla="*/ 928483 h 997063"/>
                <a:gd name="connsiteX130" fmla="*/ 196259 w 1004575"/>
                <a:gd name="connsiteY130" fmla="*/ 922768 h 997063"/>
                <a:gd name="connsiteX131" fmla="*/ 184829 w 1004575"/>
                <a:gd name="connsiteY131" fmla="*/ 915148 h 997063"/>
                <a:gd name="connsiteX132" fmla="*/ 181019 w 1004575"/>
                <a:gd name="connsiteY132" fmla="*/ 909433 h 997063"/>
                <a:gd name="connsiteX133" fmla="*/ 175304 w 1004575"/>
                <a:gd name="connsiteY133" fmla="*/ 905623 h 997063"/>
                <a:gd name="connsiteX134" fmla="*/ 161969 w 1004575"/>
                <a:gd name="connsiteY134" fmla="*/ 899908 h 997063"/>
                <a:gd name="connsiteX135" fmla="*/ 150539 w 1004575"/>
                <a:gd name="connsiteY135" fmla="*/ 898003 h 997063"/>
                <a:gd name="connsiteX136" fmla="*/ 144824 w 1004575"/>
                <a:gd name="connsiteY136" fmla="*/ 896098 h 997063"/>
                <a:gd name="connsiteX137" fmla="*/ 137204 w 1004575"/>
                <a:gd name="connsiteY137" fmla="*/ 894193 h 997063"/>
                <a:gd name="connsiteX138" fmla="*/ 123869 w 1004575"/>
                <a:gd name="connsiteY138" fmla="*/ 888478 h 997063"/>
                <a:gd name="connsiteX139" fmla="*/ 118154 w 1004575"/>
                <a:gd name="connsiteY139" fmla="*/ 884668 h 997063"/>
                <a:gd name="connsiteX140" fmla="*/ 106724 w 1004575"/>
                <a:gd name="connsiteY140" fmla="*/ 878953 h 997063"/>
                <a:gd name="connsiteX141" fmla="*/ 101009 w 1004575"/>
                <a:gd name="connsiteY141" fmla="*/ 873238 h 997063"/>
                <a:gd name="connsiteX142" fmla="*/ 89579 w 1004575"/>
                <a:gd name="connsiteY142" fmla="*/ 865618 h 997063"/>
                <a:gd name="connsiteX143" fmla="*/ 87674 w 1004575"/>
                <a:gd name="connsiteY143" fmla="*/ 859903 h 997063"/>
                <a:gd name="connsiteX144" fmla="*/ 83864 w 1004575"/>
                <a:gd name="connsiteY144" fmla="*/ 854188 h 997063"/>
                <a:gd name="connsiteX145" fmla="*/ 81959 w 1004575"/>
                <a:gd name="connsiteY145" fmla="*/ 842758 h 997063"/>
                <a:gd name="connsiteX146" fmla="*/ 80054 w 1004575"/>
                <a:gd name="connsiteY146" fmla="*/ 837043 h 997063"/>
                <a:gd name="connsiteX147" fmla="*/ 78149 w 1004575"/>
                <a:gd name="connsiteY147" fmla="*/ 825613 h 997063"/>
                <a:gd name="connsiteX148" fmla="*/ 74339 w 1004575"/>
                <a:gd name="connsiteY148" fmla="*/ 781798 h 997063"/>
                <a:gd name="connsiteX149" fmla="*/ 72434 w 1004575"/>
                <a:gd name="connsiteY149" fmla="*/ 770368 h 997063"/>
                <a:gd name="connsiteX150" fmla="*/ 70529 w 1004575"/>
                <a:gd name="connsiteY150" fmla="*/ 749413 h 997063"/>
                <a:gd name="connsiteX151" fmla="*/ 68624 w 1004575"/>
                <a:gd name="connsiteY151" fmla="*/ 734173 h 997063"/>
                <a:gd name="connsiteX152" fmla="*/ 70529 w 1004575"/>
                <a:gd name="connsiteY152" fmla="*/ 694168 h 997063"/>
                <a:gd name="connsiteX153" fmla="*/ 72434 w 1004575"/>
                <a:gd name="connsiteY153" fmla="*/ 682738 h 997063"/>
                <a:gd name="connsiteX154" fmla="*/ 70529 w 1004575"/>
                <a:gd name="connsiteY154" fmla="*/ 623683 h 997063"/>
                <a:gd name="connsiteX155" fmla="*/ 66719 w 1004575"/>
                <a:gd name="connsiteY155" fmla="*/ 612253 h 997063"/>
                <a:gd name="connsiteX156" fmla="*/ 59099 w 1004575"/>
                <a:gd name="connsiteY156" fmla="*/ 602728 h 997063"/>
                <a:gd name="connsiteX157" fmla="*/ 51479 w 1004575"/>
                <a:gd name="connsiteY157" fmla="*/ 589393 h 997063"/>
                <a:gd name="connsiteX158" fmla="*/ 47669 w 1004575"/>
                <a:gd name="connsiteY158" fmla="*/ 583678 h 997063"/>
                <a:gd name="connsiteX159" fmla="*/ 41954 w 1004575"/>
                <a:gd name="connsiteY159" fmla="*/ 579868 h 997063"/>
                <a:gd name="connsiteX160" fmla="*/ 36239 w 1004575"/>
                <a:gd name="connsiteY160" fmla="*/ 572248 h 997063"/>
                <a:gd name="connsiteX161" fmla="*/ 24809 w 1004575"/>
                <a:gd name="connsiteY161" fmla="*/ 562723 h 997063"/>
                <a:gd name="connsiteX162" fmla="*/ 20999 w 1004575"/>
                <a:gd name="connsiteY162" fmla="*/ 557008 h 997063"/>
                <a:gd name="connsiteX163" fmla="*/ 9569 w 1004575"/>
                <a:gd name="connsiteY163" fmla="*/ 549388 h 997063"/>
                <a:gd name="connsiteX164" fmla="*/ 5759 w 1004575"/>
                <a:gd name="connsiteY164" fmla="*/ 543673 h 997063"/>
                <a:gd name="connsiteX165" fmla="*/ 44 w 1004575"/>
                <a:gd name="connsiteY165" fmla="*/ 539863 h 997063"/>
                <a:gd name="connsiteX166" fmla="*/ 3854 w 1004575"/>
                <a:gd name="connsiteY166" fmla="*/ 513193 h 997063"/>
                <a:gd name="connsiteX167" fmla="*/ 11474 w 1004575"/>
                <a:gd name="connsiteY167" fmla="*/ 501763 h 997063"/>
                <a:gd name="connsiteX168" fmla="*/ 17189 w 1004575"/>
                <a:gd name="connsiteY168" fmla="*/ 494143 h 997063"/>
                <a:gd name="connsiteX169" fmla="*/ 28619 w 1004575"/>
                <a:gd name="connsiteY169" fmla="*/ 482713 h 997063"/>
                <a:gd name="connsiteX170" fmla="*/ 43859 w 1004575"/>
                <a:gd name="connsiteY170" fmla="*/ 465568 h 997063"/>
                <a:gd name="connsiteX171" fmla="*/ 49574 w 1004575"/>
                <a:gd name="connsiteY171" fmla="*/ 459853 h 997063"/>
                <a:gd name="connsiteX172" fmla="*/ 55289 w 1004575"/>
                <a:gd name="connsiteY172" fmla="*/ 454138 h 997063"/>
                <a:gd name="connsiteX173" fmla="*/ 61004 w 1004575"/>
                <a:gd name="connsiteY173" fmla="*/ 450328 h 997063"/>
                <a:gd name="connsiteX174" fmla="*/ 68624 w 1004575"/>
                <a:gd name="connsiteY174" fmla="*/ 446518 h 997063"/>
                <a:gd name="connsiteX175" fmla="*/ 74339 w 1004575"/>
                <a:gd name="connsiteY175" fmla="*/ 440803 h 997063"/>
                <a:gd name="connsiteX176" fmla="*/ 80054 w 1004575"/>
                <a:gd name="connsiteY176" fmla="*/ 438898 h 997063"/>
                <a:gd name="connsiteX177" fmla="*/ 91484 w 1004575"/>
                <a:gd name="connsiteY177" fmla="*/ 431278 h 997063"/>
                <a:gd name="connsiteX178" fmla="*/ 101009 w 1004575"/>
                <a:gd name="connsiteY178" fmla="*/ 423658 h 997063"/>
                <a:gd name="connsiteX179" fmla="*/ 106724 w 1004575"/>
                <a:gd name="connsiteY179" fmla="*/ 417943 h 997063"/>
                <a:gd name="connsiteX180" fmla="*/ 135299 w 1004575"/>
                <a:gd name="connsiteY180"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69689 w 1004575"/>
                <a:gd name="connsiteY53" fmla="*/ 646543 h 997063"/>
                <a:gd name="connsiteX54" fmla="*/ 965879 w 1004575"/>
                <a:gd name="connsiteY54" fmla="*/ 652258 h 997063"/>
                <a:gd name="connsiteX55" fmla="*/ 962069 w 1004575"/>
                <a:gd name="connsiteY55" fmla="*/ 657973 h 997063"/>
                <a:gd name="connsiteX56" fmla="*/ 963995 w 1004575"/>
                <a:gd name="connsiteY56" fmla="*/ 646543 h 997063"/>
                <a:gd name="connsiteX57" fmla="*/ 950639 w 1004575"/>
                <a:gd name="connsiteY57" fmla="*/ 669403 h 997063"/>
                <a:gd name="connsiteX58" fmla="*/ 944924 w 1004575"/>
                <a:gd name="connsiteY58" fmla="*/ 675118 h 997063"/>
                <a:gd name="connsiteX59" fmla="*/ 922064 w 1004575"/>
                <a:gd name="connsiteY59" fmla="*/ 688453 h 997063"/>
                <a:gd name="connsiteX60" fmla="*/ 916349 w 1004575"/>
                <a:gd name="connsiteY60" fmla="*/ 690358 h 997063"/>
                <a:gd name="connsiteX61" fmla="*/ 904919 w 1004575"/>
                <a:gd name="connsiteY61" fmla="*/ 697978 h 997063"/>
                <a:gd name="connsiteX62" fmla="*/ 895394 w 1004575"/>
                <a:gd name="connsiteY62" fmla="*/ 709408 h 997063"/>
                <a:gd name="connsiteX63" fmla="*/ 882059 w 1004575"/>
                <a:gd name="connsiteY63" fmla="*/ 726553 h 997063"/>
                <a:gd name="connsiteX64" fmla="*/ 876344 w 1004575"/>
                <a:gd name="connsiteY64" fmla="*/ 737983 h 997063"/>
                <a:gd name="connsiteX65" fmla="*/ 870629 w 1004575"/>
                <a:gd name="connsiteY65" fmla="*/ 743698 h 997063"/>
                <a:gd name="connsiteX66" fmla="*/ 864914 w 1004575"/>
                <a:gd name="connsiteY66" fmla="*/ 757033 h 997063"/>
                <a:gd name="connsiteX67" fmla="*/ 857294 w 1004575"/>
                <a:gd name="connsiteY67" fmla="*/ 770368 h 997063"/>
                <a:gd name="connsiteX68" fmla="*/ 853484 w 1004575"/>
                <a:gd name="connsiteY68" fmla="*/ 781798 h 997063"/>
                <a:gd name="connsiteX69" fmla="*/ 851579 w 1004575"/>
                <a:gd name="connsiteY69" fmla="*/ 787513 h 997063"/>
                <a:gd name="connsiteX70" fmla="*/ 849674 w 1004575"/>
                <a:gd name="connsiteY70" fmla="*/ 797038 h 997063"/>
                <a:gd name="connsiteX71" fmla="*/ 845864 w 1004575"/>
                <a:gd name="connsiteY71" fmla="*/ 804658 h 997063"/>
                <a:gd name="connsiteX72" fmla="*/ 843959 w 1004575"/>
                <a:gd name="connsiteY72" fmla="*/ 810373 h 997063"/>
                <a:gd name="connsiteX73" fmla="*/ 838244 w 1004575"/>
                <a:gd name="connsiteY73" fmla="*/ 829423 h 997063"/>
                <a:gd name="connsiteX74" fmla="*/ 832529 w 1004575"/>
                <a:gd name="connsiteY74" fmla="*/ 840853 h 997063"/>
                <a:gd name="connsiteX75" fmla="*/ 826814 w 1004575"/>
                <a:gd name="connsiteY75" fmla="*/ 859903 h 997063"/>
                <a:gd name="connsiteX76" fmla="*/ 819194 w 1004575"/>
                <a:gd name="connsiteY76" fmla="*/ 871333 h 997063"/>
                <a:gd name="connsiteX77" fmla="*/ 809669 w 1004575"/>
                <a:gd name="connsiteY77" fmla="*/ 886573 h 997063"/>
                <a:gd name="connsiteX78" fmla="*/ 807764 w 1004575"/>
                <a:gd name="connsiteY78" fmla="*/ 892288 h 997063"/>
                <a:gd name="connsiteX79" fmla="*/ 792524 w 1004575"/>
                <a:gd name="connsiteY79" fmla="*/ 909433 h 997063"/>
                <a:gd name="connsiteX80" fmla="*/ 781094 w 1004575"/>
                <a:gd name="connsiteY80" fmla="*/ 917053 h 997063"/>
                <a:gd name="connsiteX81" fmla="*/ 775379 w 1004575"/>
                <a:gd name="connsiteY81" fmla="*/ 920863 h 997063"/>
                <a:gd name="connsiteX82" fmla="*/ 763949 w 1004575"/>
                <a:gd name="connsiteY82" fmla="*/ 930388 h 997063"/>
                <a:gd name="connsiteX83" fmla="*/ 750614 w 1004575"/>
                <a:gd name="connsiteY83" fmla="*/ 936103 h 997063"/>
                <a:gd name="connsiteX84" fmla="*/ 727754 w 1004575"/>
                <a:gd name="connsiteY84" fmla="*/ 947533 h 997063"/>
                <a:gd name="connsiteX85" fmla="*/ 722039 w 1004575"/>
                <a:gd name="connsiteY85" fmla="*/ 949438 h 997063"/>
                <a:gd name="connsiteX86" fmla="*/ 693464 w 1004575"/>
                <a:gd name="connsiteY86" fmla="*/ 947533 h 997063"/>
                <a:gd name="connsiteX87" fmla="*/ 674414 w 1004575"/>
                <a:gd name="connsiteY87" fmla="*/ 941818 h 997063"/>
                <a:gd name="connsiteX88" fmla="*/ 664889 w 1004575"/>
                <a:gd name="connsiteY88" fmla="*/ 939913 h 997063"/>
                <a:gd name="connsiteX89" fmla="*/ 657269 w 1004575"/>
                <a:gd name="connsiteY89" fmla="*/ 936103 h 997063"/>
                <a:gd name="connsiteX90" fmla="*/ 651554 w 1004575"/>
                <a:gd name="connsiteY90" fmla="*/ 934198 h 997063"/>
                <a:gd name="connsiteX91" fmla="*/ 645839 w 1004575"/>
                <a:gd name="connsiteY91" fmla="*/ 930388 h 997063"/>
                <a:gd name="connsiteX92" fmla="*/ 638219 w 1004575"/>
                <a:gd name="connsiteY92" fmla="*/ 926578 h 997063"/>
                <a:gd name="connsiteX93" fmla="*/ 621074 w 1004575"/>
                <a:gd name="connsiteY93" fmla="*/ 917053 h 997063"/>
                <a:gd name="connsiteX94" fmla="*/ 615359 w 1004575"/>
                <a:gd name="connsiteY94" fmla="*/ 911338 h 997063"/>
                <a:gd name="connsiteX95" fmla="*/ 607739 w 1004575"/>
                <a:gd name="connsiteY95" fmla="*/ 909433 h 997063"/>
                <a:gd name="connsiteX96" fmla="*/ 602024 w 1004575"/>
                <a:gd name="connsiteY96" fmla="*/ 907528 h 997063"/>
                <a:gd name="connsiteX97" fmla="*/ 581069 w 1004575"/>
                <a:gd name="connsiteY97" fmla="*/ 896098 h 997063"/>
                <a:gd name="connsiteX98" fmla="*/ 571544 w 1004575"/>
                <a:gd name="connsiteY98" fmla="*/ 894193 h 997063"/>
                <a:gd name="connsiteX99" fmla="*/ 556304 w 1004575"/>
                <a:gd name="connsiteY99" fmla="*/ 890383 h 997063"/>
                <a:gd name="connsiteX100" fmla="*/ 512489 w 1004575"/>
                <a:gd name="connsiteY100" fmla="*/ 892288 h 997063"/>
                <a:gd name="connsiteX101" fmla="*/ 506774 w 1004575"/>
                <a:gd name="connsiteY101" fmla="*/ 894193 h 997063"/>
                <a:gd name="connsiteX102" fmla="*/ 495344 w 1004575"/>
                <a:gd name="connsiteY102" fmla="*/ 901813 h 997063"/>
                <a:gd name="connsiteX103" fmla="*/ 491534 w 1004575"/>
                <a:gd name="connsiteY103" fmla="*/ 907528 h 997063"/>
                <a:gd name="connsiteX104" fmla="*/ 485819 w 1004575"/>
                <a:gd name="connsiteY104" fmla="*/ 911338 h 997063"/>
                <a:gd name="connsiteX105" fmla="*/ 472484 w 1004575"/>
                <a:gd name="connsiteY105" fmla="*/ 926578 h 997063"/>
                <a:gd name="connsiteX106" fmla="*/ 468674 w 1004575"/>
                <a:gd name="connsiteY106" fmla="*/ 932293 h 997063"/>
                <a:gd name="connsiteX107" fmla="*/ 462959 w 1004575"/>
                <a:gd name="connsiteY107" fmla="*/ 936103 h 997063"/>
                <a:gd name="connsiteX108" fmla="*/ 451529 w 1004575"/>
                <a:gd name="connsiteY108" fmla="*/ 939913 h 997063"/>
                <a:gd name="connsiteX109" fmla="*/ 434384 w 1004575"/>
                <a:gd name="connsiteY109" fmla="*/ 943723 h 997063"/>
                <a:gd name="connsiteX110" fmla="*/ 428669 w 1004575"/>
                <a:gd name="connsiteY110" fmla="*/ 945628 h 997063"/>
                <a:gd name="connsiteX111" fmla="*/ 421049 w 1004575"/>
                <a:gd name="connsiteY111" fmla="*/ 947533 h 997063"/>
                <a:gd name="connsiteX112" fmla="*/ 407714 w 1004575"/>
                <a:gd name="connsiteY112" fmla="*/ 951343 h 997063"/>
                <a:gd name="connsiteX113" fmla="*/ 396284 w 1004575"/>
                <a:gd name="connsiteY113" fmla="*/ 953248 h 997063"/>
                <a:gd name="connsiteX114" fmla="*/ 382949 w 1004575"/>
                <a:gd name="connsiteY114" fmla="*/ 957058 h 997063"/>
                <a:gd name="connsiteX115" fmla="*/ 375329 w 1004575"/>
                <a:gd name="connsiteY115" fmla="*/ 958963 h 997063"/>
                <a:gd name="connsiteX116" fmla="*/ 367709 w 1004575"/>
                <a:gd name="connsiteY116" fmla="*/ 962773 h 997063"/>
                <a:gd name="connsiteX117" fmla="*/ 361994 w 1004575"/>
                <a:gd name="connsiteY117" fmla="*/ 964678 h 997063"/>
                <a:gd name="connsiteX118" fmla="*/ 348659 w 1004575"/>
                <a:gd name="connsiteY118" fmla="*/ 972298 h 997063"/>
                <a:gd name="connsiteX119" fmla="*/ 331514 w 1004575"/>
                <a:gd name="connsiteY119" fmla="*/ 983728 h 997063"/>
                <a:gd name="connsiteX120" fmla="*/ 325799 w 1004575"/>
                <a:gd name="connsiteY120" fmla="*/ 987538 h 997063"/>
                <a:gd name="connsiteX121" fmla="*/ 314369 w 1004575"/>
                <a:gd name="connsiteY121" fmla="*/ 991348 h 997063"/>
                <a:gd name="connsiteX122" fmla="*/ 302939 w 1004575"/>
                <a:gd name="connsiteY122" fmla="*/ 993253 h 997063"/>
                <a:gd name="connsiteX123" fmla="*/ 262934 w 1004575"/>
                <a:gd name="connsiteY123" fmla="*/ 997063 h 997063"/>
                <a:gd name="connsiteX124" fmla="*/ 232454 w 1004575"/>
                <a:gd name="connsiteY124" fmla="*/ 995158 h 997063"/>
                <a:gd name="connsiteX125" fmla="*/ 226739 w 1004575"/>
                <a:gd name="connsiteY125" fmla="*/ 993253 h 997063"/>
                <a:gd name="connsiteX126" fmla="*/ 221024 w 1004575"/>
                <a:gd name="connsiteY126" fmla="*/ 981823 h 997063"/>
                <a:gd name="connsiteX127" fmla="*/ 217214 w 1004575"/>
                <a:gd name="connsiteY127" fmla="*/ 976108 h 997063"/>
                <a:gd name="connsiteX128" fmla="*/ 213404 w 1004575"/>
                <a:gd name="connsiteY128" fmla="*/ 964678 h 997063"/>
                <a:gd name="connsiteX129" fmla="*/ 205784 w 1004575"/>
                <a:gd name="connsiteY129" fmla="*/ 947533 h 997063"/>
                <a:gd name="connsiteX130" fmla="*/ 200069 w 1004575"/>
                <a:gd name="connsiteY130" fmla="*/ 928483 h 997063"/>
                <a:gd name="connsiteX131" fmla="*/ 196259 w 1004575"/>
                <a:gd name="connsiteY131" fmla="*/ 922768 h 997063"/>
                <a:gd name="connsiteX132" fmla="*/ 184829 w 1004575"/>
                <a:gd name="connsiteY132" fmla="*/ 915148 h 997063"/>
                <a:gd name="connsiteX133" fmla="*/ 181019 w 1004575"/>
                <a:gd name="connsiteY133" fmla="*/ 909433 h 997063"/>
                <a:gd name="connsiteX134" fmla="*/ 175304 w 1004575"/>
                <a:gd name="connsiteY134" fmla="*/ 905623 h 997063"/>
                <a:gd name="connsiteX135" fmla="*/ 161969 w 1004575"/>
                <a:gd name="connsiteY135" fmla="*/ 899908 h 997063"/>
                <a:gd name="connsiteX136" fmla="*/ 150539 w 1004575"/>
                <a:gd name="connsiteY136" fmla="*/ 898003 h 997063"/>
                <a:gd name="connsiteX137" fmla="*/ 144824 w 1004575"/>
                <a:gd name="connsiteY137" fmla="*/ 896098 h 997063"/>
                <a:gd name="connsiteX138" fmla="*/ 137204 w 1004575"/>
                <a:gd name="connsiteY138" fmla="*/ 894193 h 997063"/>
                <a:gd name="connsiteX139" fmla="*/ 123869 w 1004575"/>
                <a:gd name="connsiteY139" fmla="*/ 888478 h 997063"/>
                <a:gd name="connsiteX140" fmla="*/ 118154 w 1004575"/>
                <a:gd name="connsiteY140" fmla="*/ 884668 h 997063"/>
                <a:gd name="connsiteX141" fmla="*/ 106724 w 1004575"/>
                <a:gd name="connsiteY141" fmla="*/ 878953 h 997063"/>
                <a:gd name="connsiteX142" fmla="*/ 101009 w 1004575"/>
                <a:gd name="connsiteY142" fmla="*/ 873238 h 997063"/>
                <a:gd name="connsiteX143" fmla="*/ 89579 w 1004575"/>
                <a:gd name="connsiteY143" fmla="*/ 865618 h 997063"/>
                <a:gd name="connsiteX144" fmla="*/ 87674 w 1004575"/>
                <a:gd name="connsiteY144" fmla="*/ 859903 h 997063"/>
                <a:gd name="connsiteX145" fmla="*/ 83864 w 1004575"/>
                <a:gd name="connsiteY145" fmla="*/ 854188 h 997063"/>
                <a:gd name="connsiteX146" fmla="*/ 81959 w 1004575"/>
                <a:gd name="connsiteY146" fmla="*/ 842758 h 997063"/>
                <a:gd name="connsiteX147" fmla="*/ 80054 w 1004575"/>
                <a:gd name="connsiteY147" fmla="*/ 837043 h 997063"/>
                <a:gd name="connsiteX148" fmla="*/ 78149 w 1004575"/>
                <a:gd name="connsiteY148" fmla="*/ 825613 h 997063"/>
                <a:gd name="connsiteX149" fmla="*/ 74339 w 1004575"/>
                <a:gd name="connsiteY149" fmla="*/ 781798 h 997063"/>
                <a:gd name="connsiteX150" fmla="*/ 72434 w 1004575"/>
                <a:gd name="connsiteY150" fmla="*/ 770368 h 997063"/>
                <a:gd name="connsiteX151" fmla="*/ 70529 w 1004575"/>
                <a:gd name="connsiteY151" fmla="*/ 749413 h 997063"/>
                <a:gd name="connsiteX152" fmla="*/ 68624 w 1004575"/>
                <a:gd name="connsiteY152" fmla="*/ 734173 h 997063"/>
                <a:gd name="connsiteX153" fmla="*/ 70529 w 1004575"/>
                <a:gd name="connsiteY153" fmla="*/ 694168 h 997063"/>
                <a:gd name="connsiteX154" fmla="*/ 72434 w 1004575"/>
                <a:gd name="connsiteY154" fmla="*/ 682738 h 997063"/>
                <a:gd name="connsiteX155" fmla="*/ 70529 w 1004575"/>
                <a:gd name="connsiteY155" fmla="*/ 623683 h 997063"/>
                <a:gd name="connsiteX156" fmla="*/ 66719 w 1004575"/>
                <a:gd name="connsiteY156" fmla="*/ 612253 h 997063"/>
                <a:gd name="connsiteX157" fmla="*/ 59099 w 1004575"/>
                <a:gd name="connsiteY157" fmla="*/ 602728 h 997063"/>
                <a:gd name="connsiteX158" fmla="*/ 51479 w 1004575"/>
                <a:gd name="connsiteY158" fmla="*/ 589393 h 997063"/>
                <a:gd name="connsiteX159" fmla="*/ 47669 w 1004575"/>
                <a:gd name="connsiteY159" fmla="*/ 583678 h 997063"/>
                <a:gd name="connsiteX160" fmla="*/ 41954 w 1004575"/>
                <a:gd name="connsiteY160" fmla="*/ 579868 h 997063"/>
                <a:gd name="connsiteX161" fmla="*/ 36239 w 1004575"/>
                <a:gd name="connsiteY161" fmla="*/ 572248 h 997063"/>
                <a:gd name="connsiteX162" fmla="*/ 24809 w 1004575"/>
                <a:gd name="connsiteY162" fmla="*/ 562723 h 997063"/>
                <a:gd name="connsiteX163" fmla="*/ 20999 w 1004575"/>
                <a:gd name="connsiteY163" fmla="*/ 557008 h 997063"/>
                <a:gd name="connsiteX164" fmla="*/ 9569 w 1004575"/>
                <a:gd name="connsiteY164" fmla="*/ 549388 h 997063"/>
                <a:gd name="connsiteX165" fmla="*/ 5759 w 1004575"/>
                <a:gd name="connsiteY165" fmla="*/ 543673 h 997063"/>
                <a:gd name="connsiteX166" fmla="*/ 44 w 1004575"/>
                <a:gd name="connsiteY166" fmla="*/ 539863 h 997063"/>
                <a:gd name="connsiteX167" fmla="*/ 3854 w 1004575"/>
                <a:gd name="connsiteY167" fmla="*/ 513193 h 997063"/>
                <a:gd name="connsiteX168" fmla="*/ 11474 w 1004575"/>
                <a:gd name="connsiteY168" fmla="*/ 501763 h 997063"/>
                <a:gd name="connsiteX169" fmla="*/ 17189 w 1004575"/>
                <a:gd name="connsiteY169" fmla="*/ 494143 h 997063"/>
                <a:gd name="connsiteX170" fmla="*/ 28619 w 1004575"/>
                <a:gd name="connsiteY170" fmla="*/ 482713 h 997063"/>
                <a:gd name="connsiteX171" fmla="*/ 43859 w 1004575"/>
                <a:gd name="connsiteY171" fmla="*/ 465568 h 997063"/>
                <a:gd name="connsiteX172" fmla="*/ 49574 w 1004575"/>
                <a:gd name="connsiteY172" fmla="*/ 459853 h 997063"/>
                <a:gd name="connsiteX173" fmla="*/ 55289 w 1004575"/>
                <a:gd name="connsiteY173" fmla="*/ 454138 h 997063"/>
                <a:gd name="connsiteX174" fmla="*/ 61004 w 1004575"/>
                <a:gd name="connsiteY174" fmla="*/ 450328 h 997063"/>
                <a:gd name="connsiteX175" fmla="*/ 68624 w 1004575"/>
                <a:gd name="connsiteY175" fmla="*/ 446518 h 997063"/>
                <a:gd name="connsiteX176" fmla="*/ 74339 w 1004575"/>
                <a:gd name="connsiteY176" fmla="*/ 440803 h 997063"/>
                <a:gd name="connsiteX177" fmla="*/ 80054 w 1004575"/>
                <a:gd name="connsiteY177" fmla="*/ 438898 h 997063"/>
                <a:gd name="connsiteX178" fmla="*/ 91484 w 1004575"/>
                <a:gd name="connsiteY178" fmla="*/ 431278 h 997063"/>
                <a:gd name="connsiteX179" fmla="*/ 101009 w 1004575"/>
                <a:gd name="connsiteY179" fmla="*/ 423658 h 997063"/>
                <a:gd name="connsiteX180" fmla="*/ 106724 w 1004575"/>
                <a:gd name="connsiteY180" fmla="*/ 417943 h 997063"/>
                <a:gd name="connsiteX181" fmla="*/ 135299 w 1004575"/>
                <a:gd name="connsiteY181"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69689 w 1004575"/>
                <a:gd name="connsiteY53" fmla="*/ 646543 h 997063"/>
                <a:gd name="connsiteX54" fmla="*/ 965879 w 1004575"/>
                <a:gd name="connsiteY54" fmla="*/ 652258 h 997063"/>
                <a:gd name="connsiteX55" fmla="*/ 962069 w 1004575"/>
                <a:gd name="connsiteY55" fmla="*/ 657973 h 997063"/>
                <a:gd name="connsiteX56" fmla="*/ 950639 w 1004575"/>
                <a:gd name="connsiteY56" fmla="*/ 669403 h 997063"/>
                <a:gd name="connsiteX57" fmla="*/ 944924 w 1004575"/>
                <a:gd name="connsiteY57" fmla="*/ 675118 h 997063"/>
                <a:gd name="connsiteX58" fmla="*/ 922064 w 1004575"/>
                <a:gd name="connsiteY58" fmla="*/ 688453 h 997063"/>
                <a:gd name="connsiteX59" fmla="*/ 916349 w 1004575"/>
                <a:gd name="connsiteY59" fmla="*/ 690358 h 997063"/>
                <a:gd name="connsiteX60" fmla="*/ 904919 w 1004575"/>
                <a:gd name="connsiteY60" fmla="*/ 697978 h 997063"/>
                <a:gd name="connsiteX61" fmla="*/ 895394 w 1004575"/>
                <a:gd name="connsiteY61" fmla="*/ 709408 h 997063"/>
                <a:gd name="connsiteX62" fmla="*/ 882059 w 1004575"/>
                <a:gd name="connsiteY62" fmla="*/ 726553 h 997063"/>
                <a:gd name="connsiteX63" fmla="*/ 876344 w 1004575"/>
                <a:gd name="connsiteY63" fmla="*/ 737983 h 997063"/>
                <a:gd name="connsiteX64" fmla="*/ 870629 w 1004575"/>
                <a:gd name="connsiteY64" fmla="*/ 743698 h 997063"/>
                <a:gd name="connsiteX65" fmla="*/ 864914 w 1004575"/>
                <a:gd name="connsiteY65" fmla="*/ 757033 h 997063"/>
                <a:gd name="connsiteX66" fmla="*/ 857294 w 1004575"/>
                <a:gd name="connsiteY66" fmla="*/ 770368 h 997063"/>
                <a:gd name="connsiteX67" fmla="*/ 853484 w 1004575"/>
                <a:gd name="connsiteY67" fmla="*/ 781798 h 997063"/>
                <a:gd name="connsiteX68" fmla="*/ 851579 w 1004575"/>
                <a:gd name="connsiteY68" fmla="*/ 787513 h 997063"/>
                <a:gd name="connsiteX69" fmla="*/ 849674 w 1004575"/>
                <a:gd name="connsiteY69" fmla="*/ 797038 h 997063"/>
                <a:gd name="connsiteX70" fmla="*/ 845864 w 1004575"/>
                <a:gd name="connsiteY70" fmla="*/ 804658 h 997063"/>
                <a:gd name="connsiteX71" fmla="*/ 843959 w 1004575"/>
                <a:gd name="connsiteY71" fmla="*/ 810373 h 997063"/>
                <a:gd name="connsiteX72" fmla="*/ 838244 w 1004575"/>
                <a:gd name="connsiteY72" fmla="*/ 829423 h 997063"/>
                <a:gd name="connsiteX73" fmla="*/ 832529 w 1004575"/>
                <a:gd name="connsiteY73" fmla="*/ 840853 h 997063"/>
                <a:gd name="connsiteX74" fmla="*/ 826814 w 1004575"/>
                <a:gd name="connsiteY74" fmla="*/ 859903 h 997063"/>
                <a:gd name="connsiteX75" fmla="*/ 819194 w 1004575"/>
                <a:gd name="connsiteY75" fmla="*/ 871333 h 997063"/>
                <a:gd name="connsiteX76" fmla="*/ 809669 w 1004575"/>
                <a:gd name="connsiteY76" fmla="*/ 886573 h 997063"/>
                <a:gd name="connsiteX77" fmla="*/ 807764 w 1004575"/>
                <a:gd name="connsiteY77" fmla="*/ 892288 h 997063"/>
                <a:gd name="connsiteX78" fmla="*/ 792524 w 1004575"/>
                <a:gd name="connsiteY78" fmla="*/ 909433 h 997063"/>
                <a:gd name="connsiteX79" fmla="*/ 781094 w 1004575"/>
                <a:gd name="connsiteY79" fmla="*/ 917053 h 997063"/>
                <a:gd name="connsiteX80" fmla="*/ 775379 w 1004575"/>
                <a:gd name="connsiteY80" fmla="*/ 920863 h 997063"/>
                <a:gd name="connsiteX81" fmla="*/ 763949 w 1004575"/>
                <a:gd name="connsiteY81" fmla="*/ 930388 h 997063"/>
                <a:gd name="connsiteX82" fmla="*/ 750614 w 1004575"/>
                <a:gd name="connsiteY82" fmla="*/ 936103 h 997063"/>
                <a:gd name="connsiteX83" fmla="*/ 727754 w 1004575"/>
                <a:gd name="connsiteY83" fmla="*/ 947533 h 997063"/>
                <a:gd name="connsiteX84" fmla="*/ 722039 w 1004575"/>
                <a:gd name="connsiteY84" fmla="*/ 949438 h 997063"/>
                <a:gd name="connsiteX85" fmla="*/ 693464 w 1004575"/>
                <a:gd name="connsiteY85" fmla="*/ 947533 h 997063"/>
                <a:gd name="connsiteX86" fmla="*/ 674414 w 1004575"/>
                <a:gd name="connsiteY86" fmla="*/ 941818 h 997063"/>
                <a:gd name="connsiteX87" fmla="*/ 664889 w 1004575"/>
                <a:gd name="connsiteY87" fmla="*/ 939913 h 997063"/>
                <a:gd name="connsiteX88" fmla="*/ 657269 w 1004575"/>
                <a:gd name="connsiteY88" fmla="*/ 936103 h 997063"/>
                <a:gd name="connsiteX89" fmla="*/ 651554 w 1004575"/>
                <a:gd name="connsiteY89" fmla="*/ 934198 h 997063"/>
                <a:gd name="connsiteX90" fmla="*/ 645839 w 1004575"/>
                <a:gd name="connsiteY90" fmla="*/ 930388 h 997063"/>
                <a:gd name="connsiteX91" fmla="*/ 638219 w 1004575"/>
                <a:gd name="connsiteY91" fmla="*/ 926578 h 997063"/>
                <a:gd name="connsiteX92" fmla="*/ 621074 w 1004575"/>
                <a:gd name="connsiteY92" fmla="*/ 917053 h 997063"/>
                <a:gd name="connsiteX93" fmla="*/ 615359 w 1004575"/>
                <a:gd name="connsiteY93" fmla="*/ 911338 h 997063"/>
                <a:gd name="connsiteX94" fmla="*/ 607739 w 1004575"/>
                <a:gd name="connsiteY94" fmla="*/ 909433 h 997063"/>
                <a:gd name="connsiteX95" fmla="*/ 602024 w 1004575"/>
                <a:gd name="connsiteY95" fmla="*/ 907528 h 997063"/>
                <a:gd name="connsiteX96" fmla="*/ 581069 w 1004575"/>
                <a:gd name="connsiteY96" fmla="*/ 896098 h 997063"/>
                <a:gd name="connsiteX97" fmla="*/ 571544 w 1004575"/>
                <a:gd name="connsiteY97" fmla="*/ 894193 h 997063"/>
                <a:gd name="connsiteX98" fmla="*/ 556304 w 1004575"/>
                <a:gd name="connsiteY98" fmla="*/ 890383 h 997063"/>
                <a:gd name="connsiteX99" fmla="*/ 512489 w 1004575"/>
                <a:gd name="connsiteY99" fmla="*/ 892288 h 997063"/>
                <a:gd name="connsiteX100" fmla="*/ 506774 w 1004575"/>
                <a:gd name="connsiteY100" fmla="*/ 894193 h 997063"/>
                <a:gd name="connsiteX101" fmla="*/ 495344 w 1004575"/>
                <a:gd name="connsiteY101" fmla="*/ 901813 h 997063"/>
                <a:gd name="connsiteX102" fmla="*/ 491534 w 1004575"/>
                <a:gd name="connsiteY102" fmla="*/ 907528 h 997063"/>
                <a:gd name="connsiteX103" fmla="*/ 485819 w 1004575"/>
                <a:gd name="connsiteY103" fmla="*/ 911338 h 997063"/>
                <a:gd name="connsiteX104" fmla="*/ 472484 w 1004575"/>
                <a:gd name="connsiteY104" fmla="*/ 926578 h 997063"/>
                <a:gd name="connsiteX105" fmla="*/ 468674 w 1004575"/>
                <a:gd name="connsiteY105" fmla="*/ 932293 h 997063"/>
                <a:gd name="connsiteX106" fmla="*/ 462959 w 1004575"/>
                <a:gd name="connsiteY106" fmla="*/ 936103 h 997063"/>
                <a:gd name="connsiteX107" fmla="*/ 451529 w 1004575"/>
                <a:gd name="connsiteY107" fmla="*/ 939913 h 997063"/>
                <a:gd name="connsiteX108" fmla="*/ 434384 w 1004575"/>
                <a:gd name="connsiteY108" fmla="*/ 943723 h 997063"/>
                <a:gd name="connsiteX109" fmla="*/ 428669 w 1004575"/>
                <a:gd name="connsiteY109" fmla="*/ 945628 h 997063"/>
                <a:gd name="connsiteX110" fmla="*/ 421049 w 1004575"/>
                <a:gd name="connsiteY110" fmla="*/ 947533 h 997063"/>
                <a:gd name="connsiteX111" fmla="*/ 407714 w 1004575"/>
                <a:gd name="connsiteY111" fmla="*/ 951343 h 997063"/>
                <a:gd name="connsiteX112" fmla="*/ 396284 w 1004575"/>
                <a:gd name="connsiteY112" fmla="*/ 953248 h 997063"/>
                <a:gd name="connsiteX113" fmla="*/ 382949 w 1004575"/>
                <a:gd name="connsiteY113" fmla="*/ 957058 h 997063"/>
                <a:gd name="connsiteX114" fmla="*/ 375329 w 1004575"/>
                <a:gd name="connsiteY114" fmla="*/ 958963 h 997063"/>
                <a:gd name="connsiteX115" fmla="*/ 367709 w 1004575"/>
                <a:gd name="connsiteY115" fmla="*/ 962773 h 997063"/>
                <a:gd name="connsiteX116" fmla="*/ 361994 w 1004575"/>
                <a:gd name="connsiteY116" fmla="*/ 964678 h 997063"/>
                <a:gd name="connsiteX117" fmla="*/ 348659 w 1004575"/>
                <a:gd name="connsiteY117" fmla="*/ 972298 h 997063"/>
                <a:gd name="connsiteX118" fmla="*/ 331514 w 1004575"/>
                <a:gd name="connsiteY118" fmla="*/ 983728 h 997063"/>
                <a:gd name="connsiteX119" fmla="*/ 325799 w 1004575"/>
                <a:gd name="connsiteY119" fmla="*/ 987538 h 997063"/>
                <a:gd name="connsiteX120" fmla="*/ 314369 w 1004575"/>
                <a:gd name="connsiteY120" fmla="*/ 991348 h 997063"/>
                <a:gd name="connsiteX121" fmla="*/ 302939 w 1004575"/>
                <a:gd name="connsiteY121" fmla="*/ 993253 h 997063"/>
                <a:gd name="connsiteX122" fmla="*/ 262934 w 1004575"/>
                <a:gd name="connsiteY122" fmla="*/ 997063 h 997063"/>
                <a:gd name="connsiteX123" fmla="*/ 232454 w 1004575"/>
                <a:gd name="connsiteY123" fmla="*/ 995158 h 997063"/>
                <a:gd name="connsiteX124" fmla="*/ 226739 w 1004575"/>
                <a:gd name="connsiteY124" fmla="*/ 993253 h 997063"/>
                <a:gd name="connsiteX125" fmla="*/ 221024 w 1004575"/>
                <a:gd name="connsiteY125" fmla="*/ 981823 h 997063"/>
                <a:gd name="connsiteX126" fmla="*/ 217214 w 1004575"/>
                <a:gd name="connsiteY126" fmla="*/ 976108 h 997063"/>
                <a:gd name="connsiteX127" fmla="*/ 213404 w 1004575"/>
                <a:gd name="connsiteY127" fmla="*/ 964678 h 997063"/>
                <a:gd name="connsiteX128" fmla="*/ 205784 w 1004575"/>
                <a:gd name="connsiteY128" fmla="*/ 947533 h 997063"/>
                <a:gd name="connsiteX129" fmla="*/ 200069 w 1004575"/>
                <a:gd name="connsiteY129" fmla="*/ 928483 h 997063"/>
                <a:gd name="connsiteX130" fmla="*/ 196259 w 1004575"/>
                <a:gd name="connsiteY130" fmla="*/ 922768 h 997063"/>
                <a:gd name="connsiteX131" fmla="*/ 184829 w 1004575"/>
                <a:gd name="connsiteY131" fmla="*/ 915148 h 997063"/>
                <a:gd name="connsiteX132" fmla="*/ 181019 w 1004575"/>
                <a:gd name="connsiteY132" fmla="*/ 909433 h 997063"/>
                <a:gd name="connsiteX133" fmla="*/ 175304 w 1004575"/>
                <a:gd name="connsiteY133" fmla="*/ 905623 h 997063"/>
                <a:gd name="connsiteX134" fmla="*/ 161969 w 1004575"/>
                <a:gd name="connsiteY134" fmla="*/ 899908 h 997063"/>
                <a:gd name="connsiteX135" fmla="*/ 150539 w 1004575"/>
                <a:gd name="connsiteY135" fmla="*/ 898003 h 997063"/>
                <a:gd name="connsiteX136" fmla="*/ 144824 w 1004575"/>
                <a:gd name="connsiteY136" fmla="*/ 896098 h 997063"/>
                <a:gd name="connsiteX137" fmla="*/ 137204 w 1004575"/>
                <a:gd name="connsiteY137" fmla="*/ 894193 h 997063"/>
                <a:gd name="connsiteX138" fmla="*/ 123869 w 1004575"/>
                <a:gd name="connsiteY138" fmla="*/ 888478 h 997063"/>
                <a:gd name="connsiteX139" fmla="*/ 118154 w 1004575"/>
                <a:gd name="connsiteY139" fmla="*/ 884668 h 997063"/>
                <a:gd name="connsiteX140" fmla="*/ 106724 w 1004575"/>
                <a:gd name="connsiteY140" fmla="*/ 878953 h 997063"/>
                <a:gd name="connsiteX141" fmla="*/ 101009 w 1004575"/>
                <a:gd name="connsiteY141" fmla="*/ 873238 h 997063"/>
                <a:gd name="connsiteX142" fmla="*/ 89579 w 1004575"/>
                <a:gd name="connsiteY142" fmla="*/ 865618 h 997063"/>
                <a:gd name="connsiteX143" fmla="*/ 87674 w 1004575"/>
                <a:gd name="connsiteY143" fmla="*/ 859903 h 997063"/>
                <a:gd name="connsiteX144" fmla="*/ 83864 w 1004575"/>
                <a:gd name="connsiteY144" fmla="*/ 854188 h 997063"/>
                <a:gd name="connsiteX145" fmla="*/ 81959 w 1004575"/>
                <a:gd name="connsiteY145" fmla="*/ 842758 h 997063"/>
                <a:gd name="connsiteX146" fmla="*/ 80054 w 1004575"/>
                <a:gd name="connsiteY146" fmla="*/ 837043 h 997063"/>
                <a:gd name="connsiteX147" fmla="*/ 78149 w 1004575"/>
                <a:gd name="connsiteY147" fmla="*/ 825613 h 997063"/>
                <a:gd name="connsiteX148" fmla="*/ 74339 w 1004575"/>
                <a:gd name="connsiteY148" fmla="*/ 781798 h 997063"/>
                <a:gd name="connsiteX149" fmla="*/ 72434 w 1004575"/>
                <a:gd name="connsiteY149" fmla="*/ 770368 h 997063"/>
                <a:gd name="connsiteX150" fmla="*/ 70529 w 1004575"/>
                <a:gd name="connsiteY150" fmla="*/ 749413 h 997063"/>
                <a:gd name="connsiteX151" fmla="*/ 68624 w 1004575"/>
                <a:gd name="connsiteY151" fmla="*/ 734173 h 997063"/>
                <a:gd name="connsiteX152" fmla="*/ 70529 w 1004575"/>
                <a:gd name="connsiteY152" fmla="*/ 694168 h 997063"/>
                <a:gd name="connsiteX153" fmla="*/ 72434 w 1004575"/>
                <a:gd name="connsiteY153" fmla="*/ 682738 h 997063"/>
                <a:gd name="connsiteX154" fmla="*/ 70529 w 1004575"/>
                <a:gd name="connsiteY154" fmla="*/ 623683 h 997063"/>
                <a:gd name="connsiteX155" fmla="*/ 66719 w 1004575"/>
                <a:gd name="connsiteY155" fmla="*/ 612253 h 997063"/>
                <a:gd name="connsiteX156" fmla="*/ 59099 w 1004575"/>
                <a:gd name="connsiteY156" fmla="*/ 602728 h 997063"/>
                <a:gd name="connsiteX157" fmla="*/ 51479 w 1004575"/>
                <a:gd name="connsiteY157" fmla="*/ 589393 h 997063"/>
                <a:gd name="connsiteX158" fmla="*/ 47669 w 1004575"/>
                <a:gd name="connsiteY158" fmla="*/ 583678 h 997063"/>
                <a:gd name="connsiteX159" fmla="*/ 41954 w 1004575"/>
                <a:gd name="connsiteY159" fmla="*/ 579868 h 997063"/>
                <a:gd name="connsiteX160" fmla="*/ 36239 w 1004575"/>
                <a:gd name="connsiteY160" fmla="*/ 572248 h 997063"/>
                <a:gd name="connsiteX161" fmla="*/ 24809 w 1004575"/>
                <a:gd name="connsiteY161" fmla="*/ 562723 h 997063"/>
                <a:gd name="connsiteX162" fmla="*/ 20999 w 1004575"/>
                <a:gd name="connsiteY162" fmla="*/ 557008 h 997063"/>
                <a:gd name="connsiteX163" fmla="*/ 9569 w 1004575"/>
                <a:gd name="connsiteY163" fmla="*/ 549388 h 997063"/>
                <a:gd name="connsiteX164" fmla="*/ 5759 w 1004575"/>
                <a:gd name="connsiteY164" fmla="*/ 543673 h 997063"/>
                <a:gd name="connsiteX165" fmla="*/ 44 w 1004575"/>
                <a:gd name="connsiteY165" fmla="*/ 539863 h 997063"/>
                <a:gd name="connsiteX166" fmla="*/ 3854 w 1004575"/>
                <a:gd name="connsiteY166" fmla="*/ 513193 h 997063"/>
                <a:gd name="connsiteX167" fmla="*/ 11474 w 1004575"/>
                <a:gd name="connsiteY167" fmla="*/ 501763 h 997063"/>
                <a:gd name="connsiteX168" fmla="*/ 17189 w 1004575"/>
                <a:gd name="connsiteY168" fmla="*/ 494143 h 997063"/>
                <a:gd name="connsiteX169" fmla="*/ 28619 w 1004575"/>
                <a:gd name="connsiteY169" fmla="*/ 482713 h 997063"/>
                <a:gd name="connsiteX170" fmla="*/ 43859 w 1004575"/>
                <a:gd name="connsiteY170" fmla="*/ 465568 h 997063"/>
                <a:gd name="connsiteX171" fmla="*/ 49574 w 1004575"/>
                <a:gd name="connsiteY171" fmla="*/ 459853 h 997063"/>
                <a:gd name="connsiteX172" fmla="*/ 55289 w 1004575"/>
                <a:gd name="connsiteY172" fmla="*/ 454138 h 997063"/>
                <a:gd name="connsiteX173" fmla="*/ 61004 w 1004575"/>
                <a:gd name="connsiteY173" fmla="*/ 450328 h 997063"/>
                <a:gd name="connsiteX174" fmla="*/ 68624 w 1004575"/>
                <a:gd name="connsiteY174" fmla="*/ 446518 h 997063"/>
                <a:gd name="connsiteX175" fmla="*/ 74339 w 1004575"/>
                <a:gd name="connsiteY175" fmla="*/ 440803 h 997063"/>
                <a:gd name="connsiteX176" fmla="*/ 80054 w 1004575"/>
                <a:gd name="connsiteY176" fmla="*/ 438898 h 997063"/>
                <a:gd name="connsiteX177" fmla="*/ 91484 w 1004575"/>
                <a:gd name="connsiteY177" fmla="*/ 431278 h 997063"/>
                <a:gd name="connsiteX178" fmla="*/ 101009 w 1004575"/>
                <a:gd name="connsiteY178" fmla="*/ 423658 h 997063"/>
                <a:gd name="connsiteX179" fmla="*/ 106724 w 1004575"/>
                <a:gd name="connsiteY179" fmla="*/ 417943 h 997063"/>
                <a:gd name="connsiteX180" fmla="*/ 135299 w 1004575"/>
                <a:gd name="connsiteY180"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69689 w 1004575"/>
                <a:gd name="connsiteY53" fmla="*/ 646543 h 997063"/>
                <a:gd name="connsiteX54" fmla="*/ 965879 w 1004575"/>
                <a:gd name="connsiteY54" fmla="*/ 652258 h 997063"/>
                <a:gd name="connsiteX55" fmla="*/ 950639 w 1004575"/>
                <a:gd name="connsiteY55" fmla="*/ 669403 h 997063"/>
                <a:gd name="connsiteX56" fmla="*/ 944924 w 1004575"/>
                <a:gd name="connsiteY56" fmla="*/ 675118 h 997063"/>
                <a:gd name="connsiteX57" fmla="*/ 922064 w 1004575"/>
                <a:gd name="connsiteY57" fmla="*/ 688453 h 997063"/>
                <a:gd name="connsiteX58" fmla="*/ 916349 w 1004575"/>
                <a:gd name="connsiteY58" fmla="*/ 690358 h 997063"/>
                <a:gd name="connsiteX59" fmla="*/ 904919 w 1004575"/>
                <a:gd name="connsiteY59" fmla="*/ 697978 h 997063"/>
                <a:gd name="connsiteX60" fmla="*/ 895394 w 1004575"/>
                <a:gd name="connsiteY60" fmla="*/ 709408 h 997063"/>
                <a:gd name="connsiteX61" fmla="*/ 882059 w 1004575"/>
                <a:gd name="connsiteY61" fmla="*/ 726553 h 997063"/>
                <a:gd name="connsiteX62" fmla="*/ 876344 w 1004575"/>
                <a:gd name="connsiteY62" fmla="*/ 737983 h 997063"/>
                <a:gd name="connsiteX63" fmla="*/ 870629 w 1004575"/>
                <a:gd name="connsiteY63" fmla="*/ 743698 h 997063"/>
                <a:gd name="connsiteX64" fmla="*/ 864914 w 1004575"/>
                <a:gd name="connsiteY64" fmla="*/ 757033 h 997063"/>
                <a:gd name="connsiteX65" fmla="*/ 857294 w 1004575"/>
                <a:gd name="connsiteY65" fmla="*/ 770368 h 997063"/>
                <a:gd name="connsiteX66" fmla="*/ 853484 w 1004575"/>
                <a:gd name="connsiteY66" fmla="*/ 781798 h 997063"/>
                <a:gd name="connsiteX67" fmla="*/ 851579 w 1004575"/>
                <a:gd name="connsiteY67" fmla="*/ 787513 h 997063"/>
                <a:gd name="connsiteX68" fmla="*/ 849674 w 1004575"/>
                <a:gd name="connsiteY68" fmla="*/ 797038 h 997063"/>
                <a:gd name="connsiteX69" fmla="*/ 845864 w 1004575"/>
                <a:gd name="connsiteY69" fmla="*/ 804658 h 997063"/>
                <a:gd name="connsiteX70" fmla="*/ 843959 w 1004575"/>
                <a:gd name="connsiteY70" fmla="*/ 810373 h 997063"/>
                <a:gd name="connsiteX71" fmla="*/ 838244 w 1004575"/>
                <a:gd name="connsiteY71" fmla="*/ 829423 h 997063"/>
                <a:gd name="connsiteX72" fmla="*/ 832529 w 1004575"/>
                <a:gd name="connsiteY72" fmla="*/ 840853 h 997063"/>
                <a:gd name="connsiteX73" fmla="*/ 826814 w 1004575"/>
                <a:gd name="connsiteY73" fmla="*/ 859903 h 997063"/>
                <a:gd name="connsiteX74" fmla="*/ 819194 w 1004575"/>
                <a:gd name="connsiteY74" fmla="*/ 871333 h 997063"/>
                <a:gd name="connsiteX75" fmla="*/ 809669 w 1004575"/>
                <a:gd name="connsiteY75" fmla="*/ 886573 h 997063"/>
                <a:gd name="connsiteX76" fmla="*/ 807764 w 1004575"/>
                <a:gd name="connsiteY76" fmla="*/ 892288 h 997063"/>
                <a:gd name="connsiteX77" fmla="*/ 792524 w 1004575"/>
                <a:gd name="connsiteY77" fmla="*/ 909433 h 997063"/>
                <a:gd name="connsiteX78" fmla="*/ 781094 w 1004575"/>
                <a:gd name="connsiteY78" fmla="*/ 917053 h 997063"/>
                <a:gd name="connsiteX79" fmla="*/ 775379 w 1004575"/>
                <a:gd name="connsiteY79" fmla="*/ 920863 h 997063"/>
                <a:gd name="connsiteX80" fmla="*/ 763949 w 1004575"/>
                <a:gd name="connsiteY80" fmla="*/ 930388 h 997063"/>
                <a:gd name="connsiteX81" fmla="*/ 750614 w 1004575"/>
                <a:gd name="connsiteY81" fmla="*/ 936103 h 997063"/>
                <a:gd name="connsiteX82" fmla="*/ 727754 w 1004575"/>
                <a:gd name="connsiteY82" fmla="*/ 947533 h 997063"/>
                <a:gd name="connsiteX83" fmla="*/ 722039 w 1004575"/>
                <a:gd name="connsiteY83" fmla="*/ 949438 h 997063"/>
                <a:gd name="connsiteX84" fmla="*/ 693464 w 1004575"/>
                <a:gd name="connsiteY84" fmla="*/ 947533 h 997063"/>
                <a:gd name="connsiteX85" fmla="*/ 674414 w 1004575"/>
                <a:gd name="connsiteY85" fmla="*/ 941818 h 997063"/>
                <a:gd name="connsiteX86" fmla="*/ 664889 w 1004575"/>
                <a:gd name="connsiteY86" fmla="*/ 939913 h 997063"/>
                <a:gd name="connsiteX87" fmla="*/ 657269 w 1004575"/>
                <a:gd name="connsiteY87" fmla="*/ 936103 h 997063"/>
                <a:gd name="connsiteX88" fmla="*/ 651554 w 1004575"/>
                <a:gd name="connsiteY88" fmla="*/ 934198 h 997063"/>
                <a:gd name="connsiteX89" fmla="*/ 645839 w 1004575"/>
                <a:gd name="connsiteY89" fmla="*/ 930388 h 997063"/>
                <a:gd name="connsiteX90" fmla="*/ 638219 w 1004575"/>
                <a:gd name="connsiteY90" fmla="*/ 926578 h 997063"/>
                <a:gd name="connsiteX91" fmla="*/ 621074 w 1004575"/>
                <a:gd name="connsiteY91" fmla="*/ 917053 h 997063"/>
                <a:gd name="connsiteX92" fmla="*/ 615359 w 1004575"/>
                <a:gd name="connsiteY92" fmla="*/ 911338 h 997063"/>
                <a:gd name="connsiteX93" fmla="*/ 607739 w 1004575"/>
                <a:gd name="connsiteY93" fmla="*/ 909433 h 997063"/>
                <a:gd name="connsiteX94" fmla="*/ 602024 w 1004575"/>
                <a:gd name="connsiteY94" fmla="*/ 907528 h 997063"/>
                <a:gd name="connsiteX95" fmla="*/ 581069 w 1004575"/>
                <a:gd name="connsiteY95" fmla="*/ 896098 h 997063"/>
                <a:gd name="connsiteX96" fmla="*/ 571544 w 1004575"/>
                <a:gd name="connsiteY96" fmla="*/ 894193 h 997063"/>
                <a:gd name="connsiteX97" fmla="*/ 556304 w 1004575"/>
                <a:gd name="connsiteY97" fmla="*/ 890383 h 997063"/>
                <a:gd name="connsiteX98" fmla="*/ 512489 w 1004575"/>
                <a:gd name="connsiteY98" fmla="*/ 892288 h 997063"/>
                <a:gd name="connsiteX99" fmla="*/ 506774 w 1004575"/>
                <a:gd name="connsiteY99" fmla="*/ 894193 h 997063"/>
                <a:gd name="connsiteX100" fmla="*/ 495344 w 1004575"/>
                <a:gd name="connsiteY100" fmla="*/ 901813 h 997063"/>
                <a:gd name="connsiteX101" fmla="*/ 491534 w 1004575"/>
                <a:gd name="connsiteY101" fmla="*/ 907528 h 997063"/>
                <a:gd name="connsiteX102" fmla="*/ 485819 w 1004575"/>
                <a:gd name="connsiteY102" fmla="*/ 911338 h 997063"/>
                <a:gd name="connsiteX103" fmla="*/ 472484 w 1004575"/>
                <a:gd name="connsiteY103" fmla="*/ 926578 h 997063"/>
                <a:gd name="connsiteX104" fmla="*/ 468674 w 1004575"/>
                <a:gd name="connsiteY104" fmla="*/ 932293 h 997063"/>
                <a:gd name="connsiteX105" fmla="*/ 462959 w 1004575"/>
                <a:gd name="connsiteY105" fmla="*/ 936103 h 997063"/>
                <a:gd name="connsiteX106" fmla="*/ 451529 w 1004575"/>
                <a:gd name="connsiteY106" fmla="*/ 939913 h 997063"/>
                <a:gd name="connsiteX107" fmla="*/ 434384 w 1004575"/>
                <a:gd name="connsiteY107" fmla="*/ 943723 h 997063"/>
                <a:gd name="connsiteX108" fmla="*/ 428669 w 1004575"/>
                <a:gd name="connsiteY108" fmla="*/ 945628 h 997063"/>
                <a:gd name="connsiteX109" fmla="*/ 421049 w 1004575"/>
                <a:gd name="connsiteY109" fmla="*/ 947533 h 997063"/>
                <a:gd name="connsiteX110" fmla="*/ 407714 w 1004575"/>
                <a:gd name="connsiteY110" fmla="*/ 951343 h 997063"/>
                <a:gd name="connsiteX111" fmla="*/ 396284 w 1004575"/>
                <a:gd name="connsiteY111" fmla="*/ 953248 h 997063"/>
                <a:gd name="connsiteX112" fmla="*/ 382949 w 1004575"/>
                <a:gd name="connsiteY112" fmla="*/ 957058 h 997063"/>
                <a:gd name="connsiteX113" fmla="*/ 375329 w 1004575"/>
                <a:gd name="connsiteY113" fmla="*/ 958963 h 997063"/>
                <a:gd name="connsiteX114" fmla="*/ 367709 w 1004575"/>
                <a:gd name="connsiteY114" fmla="*/ 962773 h 997063"/>
                <a:gd name="connsiteX115" fmla="*/ 361994 w 1004575"/>
                <a:gd name="connsiteY115" fmla="*/ 964678 h 997063"/>
                <a:gd name="connsiteX116" fmla="*/ 348659 w 1004575"/>
                <a:gd name="connsiteY116" fmla="*/ 972298 h 997063"/>
                <a:gd name="connsiteX117" fmla="*/ 331514 w 1004575"/>
                <a:gd name="connsiteY117" fmla="*/ 983728 h 997063"/>
                <a:gd name="connsiteX118" fmla="*/ 325799 w 1004575"/>
                <a:gd name="connsiteY118" fmla="*/ 987538 h 997063"/>
                <a:gd name="connsiteX119" fmla="*/ 314369 w 1004575"/>
                <a:gd name="connsiteY119" fmla="*/ 991348 h 997063"/>
                <a:gd name="connsiteX120" fmla="*/ 302939 w 1004575"/>
                <a:gd name="connsiteY120" fmla="*/ 993253 h 997063"/>
                <a:gd name="connsiteX121" fmla="*/ 262934 w 1004575"/>
                <a:gd name="connsiteY121" fmla="*/ 997063 h 997063"/>
                <a:gd name="connsiteX122" fmla="*/ 232454 w 1004575"/>
                <a:gd name="connsiteY122" fmla="*/ 995158 h 997063"/>
                <a:gd name="connsiteX123" fmla="*/ 226739 w 1004575"/>
                <a:gd name="connsiteY123" fmla="*/ 993253 h 997063"/>
                <a:gd name="connsiteX124" fmla="*/ 221024 w 1004575"/>
                <a:gd name="connsiteY124" fmla="*/ 981823 h 997063"/>
                <a:gd name="connsiteX125" fmla="*/ 217214 w 1004575"/>
                <a:gd name="connsiteY125" fmla="*/ 976108 h 997063"/>
                <a:gd name="connsiteX126" fmla="*/ 213404 w 1004575"/>
                <a:gd name="connsiteY126" fmla="*/ 964678 h 997063"/>
                <a:gd name="connsiteX127" fmla="*/ 205784 w 1004575"/>
                <a:gd name="connsiteY127" fmla="*/ 947533 h 997063"/>
                <a:gd name="connsiteX128" fmla="*/ 200069 w 1004575"/>
                <a:gd name="connsiteY128" fmla="*/ 928483 h 997063"/>
                <a:gd name="connsiteX129" fmla="*/ 196259 w 1004575"/>
                <a:gd name="connsiteY129" fmla="*/ 922768 h 997063"/>
                <a:gd name="connsiteX130" fmla="*/ 184829 w 1004575"/>
                <a:gd name="connsiteY130" fmla="*/ 915148 h 997063"/>
                <a:gd name="connsiteX131" fmla="*/ 181019 w 1004575"/>
                <a:gd name="connsiteY131" fmla="*/ 909433 h 997063"/>
                <a:gd name="connsiteX132" fmla="*/ 175304 w 1004575"/>
                <a:gd name="connsiteY132" fmla="*/ 905623 h 997063"/>
                <a:gd name="connsiteX133" fmla="*/ 161969 w 1004575"/>
                <a:gd name="connsiteY133" fmla="*/ 899908 h 997063"/>
                <a:gd name="connsiteX134" fmla="*/ 150539 w 1004575"/>
                <a:gd name="connsiteY134" fmla="*/ 898003 h 997063"/>
                <a:gd name="connsiteX135" fmla="*/ 144824 w 1004575"/>
                <a:gd name="connsiteY135" fmla="*/ 896098 h 997063"/>
                <a:gd name="connsiteX136" fmla="*/ 137204 w 1004575"/>
                <a:gd name="connsiteY136" fmla="*/ 894193 h 997063"/>
                <a:gd name="connsiteX137" fmla="*/ 123869 w 1004575"/>
                <a:gd name="connsiteY137" fmla="*/ 888478 h 997063"/>
                <a:gd name="connsiteX138" fmla="*/ 118154 w 1004575"/>
                <a:gd name="connsiteY138" fmla="*/ 884668 h 997063"/>
                <a:gd name="connsiteX139" fmla="*/ 106724 w 1004575"/>
                <a:gd name="connsiteY139" fmla="*/ 878953 h 997063"/>
                <a:gd name="connsiteX140" fmla="*/ 101009 w 1004575"/>
                <a:gd name="connsiteY140" fmla="*/ 873238 h 997063"/>
                <a:gd name="connsiteX141" fmla="*/ 89579 w 1004575"/>
                <a:gd name="connsiteY141" fmla="*/ 865618 h 997063"/>
                <a:gd name="connsiteX142" fmla="*/ 87674 w 1004575"/>
                <a:gd name="connsiteY142" fmla="*/ 859903 h 997063"/>
                <a:gd name="connsiteX143" fmla="*/ 83864 w 1004575"/>
                <a:gd name="connsiteY143" fmla="*/ 854188 h 997063"/>
                <a:gd name="connsiteX144" fmla="*/ 81959 w 1004575"/>
                <a:gd name="connsiteY144" fmla="*/ 842758 h 997063"/>
                <a:gd name="connsiteX145" fmla="*/ 80054 w 1004575"/>
                <a:gd name="connsiteY145" fmla="*/ 837043 h 997063"/>
                <a:gd name="connsiteX146" fmla="*/ 78149 w 1004575"/>
                <a:gd name="connsiteY146" fmla="*/ 825613 h 997063"/>
                <a:gd name="connsiteX147" fmla="*/ 74339 w 1004575"/>
                <a:gd name="connsiteY147" fmla="*/ 781798 h 997063"/>
                <a:gd name="connsiteX148" fmla="*/ 72434 w 1004575"/>
                <a:gd name="connsiteY148" fmla="*/ 770368 h 997063"/>
                <a:gd name="connsiteX149" fmla="*/ 70529 w 1004575"/>
                <a:gd name="connsiteY149" fmla="*/ 749413 h 997063"/>
                <a:gd name="connsiteX150" fmla="*/ 68624 w 1004575"/>
                <a:gd name="connsiteY150" fmla="*/ 734173 h 997063"/>
                <a:gd name="connsiteX151" fmla="*/ 70529 w 1004575"/>
                <a:gd name="connsiteY151" fmla="*/ 694168 h 997063"/>
                <a:gd name="connsiteX152" fmla="*/ 72434 w 1004575"/>
                <a:gd name="connsiteY152" fmla="*/ 682738 h 997063"/>
                <a:gd name="connsiteX153" fmla="*/ 70529 w 1004575"/>
                <a:gd name="connsiteY153" fmla="*/ 623683 h 997063"/>
                <a:gd name="connsiteX154" fmla="*/ 66719 w 1004575"/>
                <a:gd name="connsiteY154" fmla="*/ 612253 h 997063"/>
                <a:gd name="connsiteX155" fmla="*/ 59099 w 1004575"/>
                <a:gd name="connsiteY155" fmla="*/ 602728 h 997063"/>
                <a:gd name="connsiteX156" fmla="*/ 51479 w 1004575"/>
                <a:gd name="connsiteY156" fmla="*/ 589393 h 997063"/>
                <a:gd name="connsiteX157" fmla="*/ 47669 w 1004575"/>
                <a:gd name="connsiteY157" fmla="*/ 583678 h 997063"/>
                <a:gd name="connsiteX158" fmla="*/ 41954 w 1004575"/>
                <a:gd name="connsiteY158" fmla="*/ 579868 h 997063"/>
                <a:gd name="connsiteX159" fmla="*/ 36239 w 1004575"/>
                <a:gd name="connsiteY159" fmla="*/ 572248 h 997063"/>
                <a:gd name="connsiteX160" fmla="*/ 24809 w 1004575"/>
                <a:gd name="connsiteY160" fmla="*/ 562723 h 997063"/>
                <a:gd name="connsiteX161" fmla="*/ 20999 w 1004575"/>
                <a:gd name="connsiteY161" fmla="*/ 557008 h 997063"/>
                <a:gd name="connsiteX162" fmla="*/ 9569 w 1004575"/>
                <a:gd name="connsiteY162" fmla="*/ 549388 h 997063"/>
                <a:gd name="connsiteX163" fmla="*/ 5759 w 1004575"/>
                <a:gd name="connsiteY163" fmla="*/ 543673 h 997063"/>
                <a:gd name="connsiteX164" fmla="*/ 44 w 1004575"/>
                <a:gd name="connsiteY164" fmla="*/ 539863 h 997063"/>
                <a:gd name="connsiteX165" fmla="*/ 3854 w 1004575"/>
                <a:gd name="connsiteY165" fmla="*/ 513193 h 997063"/>
                <a:gd name="connsiteX166" fmla="*/ 11474 w 1004575"/>
                <a:gd name="connsiteY166" fmla="*/ 501763 h 997063"/>
                <a:gd name="connsiteX167" fmla="*/ 17189 w 1004575"/>
                <a:gd name="connsiteY167" fmla="*/ 494143 h 997063"/>
                <a:gd name="connsiteX168" fmla="*/ 28619 w 1004575"/>
                <a:gd name="connsiteY168" fmla="*/ 482713 h 997063"/>
                <a:gd name="connsiteX169" fmla="*/ 43859 w 1004575"/>
                <a:gd name="connsiteY169" fmla="*/ 465568 h 997063"/>
                <a:gd name="connsiteX170" fmla="*/ 49574 w 1004575"/>
                <a:gd name="connsiteY170" fmla="*/ 459853 h 997063"/>
                <a:gd name="connsiteX171" fmla="*/ 55289 w 1004575"/>
                <a:gd name="connsiteY171" fmla="*/ 454138 h 997063"/>
                <a:gd name="connsiteX172" fmla="*/ 61004 w 1004575"/>
                <a:gd name="connsiteY172" fmla="*/ 450328 h 997063"/>
                <a:gd name="connsiteX173" fmla="*/ 68624 w 1004575"/>
                <a:gd name="connsiteY173" fmla="*/ 446518 h 997063"/>
                <a:gd name="connsiteX174" fmla="*/ 74339 w 1004575"/>
                <a:gd name="connsiteY174" fmla="*/ 440803 h 997063"/>
                <a:gd name="connsiteX175" fmla="*/ 80054 w 1004575"/>
                <a:gd name="connsiteY175" fmla="*/ 438898 h 997063"/>
                <a:gd name="connsiteX176" fmla="*/ 91484 w 1004575"/>
                <a:gd name="connsiteY176" fmla="*/ 431278 h 997063"/>
                <a:gd name="connsiteX177" fmla="*/ 101009 w 1004575"/>
                <a:gd name="connsiteY177" fmla="*/ 423658 h 997063"/>
                <a:gd name="connsiteX178" fmla="*/ 106724 w 1004575"/>
                <a:gd name="connsiteY178" fmla="*/ 417943 h 997063"/>
                <a:gd name="connsiteX179" fmla="*/ 135299 w 1004575"/>
                <a:gd name="connsiteY179"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69689 w 1004575"/>
                <a:gd name="connsiteY53" fmla="*/ 646543 h 997063"/>
                <a:gd name="connsiteX54" fmla="*/ 950639 w 1004575"/>
                <a:gd name="connsiteY54" fmla="*/ 669403 h 997063"/>
                <a:gd name="connsiteX55" fmla="*/ 944924 w 1004575"/>
                <a:gd name="connsiteY55" fmla="*/ 675118 h 997063"/>
                <a:gd name="connsiteX56" fmla="*/ 922064 w 1004575"/>
                <a:gd name="connsiteY56" fmla="*/ 688453 h 997063"/>
                <a:gd name="connsiteX57" fmla="*/ 916349 w 1004575"/>
                <a:gd name="connsiteY57" fmla="*/ 690358 h 997063"/>
                <a:gd name="connsiteX58" fmla="*/ 904919 w 1004575"/>
                <a:gd name="connsiteY58" fmla="*/ 697978 h 997063"/>
                <a:gd name="connsiteX59" fmla="*/ 895394 w 1004575"/>
                <a:gd name="connsiteY59" fmla="*/ 709408 h 997063"/>
                <a:gd name="connsiteX60" fmla="*/ 882059 w 1004575"/>
                <a:gd name="connsiteY60" fmla="*/ 726553 h 997063"/>
                <a:gd name="connsiteX61" fmla="*/ 876344 w 1004575"/>
                <a:gd name="connsiteY61" fmla="*/ 737983 h 997063"/>
                <a:gd name="connsiteX62" fmla="*/ 870629 w 1004575"/>
                <a:gd name="connsiteY62" fmla="*/ 743698 h 997063"/>
                <a:gd name="connsiteX63" fmla="*/ 864914 w 1004575"/>
                <a:gd name="connsiteY63" fmla="*/ 757033 h 997063"/>
                <a:gd name="connsiteX64" fmla="*/ 857294 w 1004575"/>
                <a:gd name="connsiteY64" fmla="*/ 770368 h 997063"/>
                <a:gd name="connsiteX65" fmla="*/ 853484 w 1004575"/>
                <a:gd name="connsiteY65" fmla="*/ 781798 h 997063"/>
                <a:gd name="connsiteX66" fmla="*/ 851579 w 1004575"/>
                <a:gd name="connsiteY66" fmla="*/ 787513 h 997063"/>
                <a:gd name="connsiteX67" fmla="*/ 849674 w 1004575"/>
                <a:gd name="connsiteY67" fmla="*/ 797038 h 997063"/>
                <a:gd name="connsiteX68" fmla="*/ 845864 w 1004575"/>
                <a:gd name="connsiteY68" fmla="*/ 804658 h 997063"/>
                <a:gd name="connsiteX69" fmla="*/ 843959 w 1004575"/>
                <a:gd name="connsiteY69" fmla="*/ 810373 h 997063"/>
                <a:gd name="connsiteX70" fmla="*/ 838244 w 1004575"/>
                <a:gd name="connsiteY70" fmla="*/ 829423 h 997063"/>
                <a:gd name="connsiteX71" fmla="*/ 832529 w 1004575"/>
                <a:gd name="connsiteY71" fmla="*/ 840853 h 997063"/>
                <a:gd name="connsiteX72" fmla="*/ 826814 w 1004575"/>
                <a:gd name="connsiteY72" fmla="*/ 859903 h 997063"/>
                <a:gd name="connsiteX73" fmla="*/ 819194 w 1004575"/>
                <a:gd name="connsiteY73" fmla="*/ 871333 h 997063"/>
                <a:gd name="connsiteX74" fmla="*/ 809669 w 1004575"/>
                <a:gd name="connsiteY74" fmla="*/ 886573 h 997063"/>
                <a:gd name="connsiteX75" fmla="*/ 807764 w 1004575"/>
                <a:gd name="connsiteY75" fmla="*/ 892288 h 997063"/>
                <a:gd name="connsiteX76" fmla="*/ 792524 w 1004575"/>
                <a:gd name="connsiteY76" fmla="*/ 909433 h 997063"/>
                <a:gd name="connsiteX77" fmla="*/ 781094 w 1004575"/>
                <a:gd name="connsiteY77" fmla="*/ 917053 h 997063"/>
                <a:gd name="connsiteX78" fmla="*/ 775379 w 1004575"/>
                <a:gd name="connsiteY78" fmla="*/ 920863 h 997063"/>
                <a:gd name="connsiteX79" fmla="*/ 763949 w 1004575"/>
                <a:gd name="connsiteY79" fmla="*/ 930388 h 997063"/>
                <a:gd name="connsiteX80" fmla="*/ 750614 w 1004575"/>
                <a:gd name="connsiteY80" fmla="*/ 936103 h 997063"/>
                <a:gd name="connsiteX81" fmla="*/ 727754 w 1004575"/>
                <a:gd name="connsiteY81" fmla="*/ 947533 h 997063"/>
                <a:gd name="connsiteX82" fmla="*/ 722039 w 1004575"/>
                <a:gd name="connsiteY82" fmla="*/ 949438 h 997063"/>
                <a:gd name="connsiteX83" fmla="*/ 693464 w 1004575"/>
                <a:gd name="connsiteY83" fmla="*/ 947533 h 997063"/>
                <a:gd name="connsiteX84" fmla="*/ 674414 w 1004575"/>
                <a:gd name="connsiteY84" fmla="*/ 941818 h 997063"/>
                <a:gd name="connsiteX85" fmla="*/ 664889 w 1004575"/>
                <a:gd name="connsiteY85" fmla="*/ 939913 h 997063"/>
                <a:gd name="connsiteX86" fmla="*/ 657269 w 1004575"/>
                <a:gd name="connsiteY86" fmla="*/ 936103 h 997063"/>
                <a:gd name="connsiteX87" fmla="*/ 651554 w 1004575"/>
                <a:gd name="connsiteY87" fmla="*/ 934198 h 997063"/>
                <a:gd name="connsiteX88" fmla="*/ 645839 w 1004575"/>
                <a:gd name="connsiteY88" fmla="*/ 930388 h 997063"/>
                <a:gd name="connsiteX89" fmla="*/ 638219 w 1004575"/>
                <a:gd name="connsiteY89" fmla="*/ 926578 h 997063"/>
                <a:gd name="connsiteX90" fmla="*/ 621074 w 1004575"/>
                <a:gd name="connsiteY90" fmla="*/ 917053 h 997063"/>
                <a:gd name="connsiteX91" fmla="*/ 615359 w 1004575"/>
                <a:gd name="connsiteY91" fmla="*/ 911338 h 997063"/>
                <a:gd name="connsiteX92" fmla="*/ 607739 w 1004575"/>
                <a:gd name="connsiteY92" fmla="*/ 909433 h 997063"/>
                <a:gd name="connsiteX93" fmla="*/ 602024 w 1004575"/>
                <a:gd name="connsiteY93" fmla="*/ 907528 h 997063"/>
                <a:gd name="connsiteX94" fmla="*/ 581069 w 1004575"/>
                <a:gd name="connsiteY94" fmla="*/ 896098 h 997063"/>
                <a:gd name="connsiteX95" fmla="*/ 571544 w 1004575"/>
                <a:gd name="connsiteY95" fmla="*/ 894193 h 997063"/>
                <a:gd name="connsiteX96" fmla="*/ 556304 w 1004575"/>
                <a:gd name="connsiteY96" fmla="*/ 890383 h 997063"/>
                <a:gd name="connsiteX97" fmla="*/ 512489 w 1004575"/>
                <a:gd name="connsiteY97" fmla="*/ 892288 h 997063"/>
                <a:gd name="connsiteX98" fmla="*/ 506774 w 1004575"/>
                <a:gd name="connsiteY98" fmla="*/ 894193 h 997063"/>
                <a:gd name="connsiteX99" fmla="*/ 495344 w 1004575"/>
                <a:gd name="connsiteY99" fmla="*/ 901813 h 997063"/>
                <a:gd name="connsiteX100" fmla="*/ 491534 w 1004575"/>
                <a:gd name="connsiteY100" fmla="*/ 907528 h 997063"/>
                <a:gd name="connsiteX101" fmla="*/ 485819 w 1004575"/>
                <a:gd name="connsiteY101" fmla="*/ 911338 h 997063"/>
                <a:gd name="connsiteX102" fmla="*/ 472484 w 1004575"/>
                <a:gd name="connsiteY102" fmla="*/ 926578 h 997063"/>
                <a:gd name="connsiteX103" fmla="*/ 468674 w 1004575"/>
                <a:gd name="connsiteY103" fmla="*/ 932293 h 997063"/>
                <a:gd name="connsiteX104" fmla="*/ 462959 w 1004575"/>
                <a:gd name="connsiteY104" fmla="*/ 936103 h 997063"/>
                <a:gd name="connsiteX105" fmla="*/ 451529 w 1004575"/>
                <a:gd name="connsiteY105" fmla="*/ 939913 h 997063"/>
                <a:gd name="connsiteX106" fmla="*/ 434384 w 1004575"/>
                <a:gd name="connsiteY106" fmla="*/ 943723 h 997063"/>
                <a:gd name="connsiteX107" fmla="*/ 428669 w 1004575"/>
                <a:gd name="connsiteY107" fmla="*/ 945628 h 997063"/>
                <a:gd name="connsiteX108" fmla="*/ 421049 w 1004575"/>
                <a:gd name="connsiteY108" fmla="*/ 947533 h 997063"/>
                <a:gd name="connsiteX109" fmla="*/ 407714 w 1004575"/>
                <a:gd name="connsiteY109" fmla="*/ 951343 h 997063"/>
                <a:gd name="connsiteX110" fmla="*/ 396284 w 1004575"/>
                <a:gd name="connsiteY110" fmla="*/ 953248 h 997063"/>
                <a:gd name="connsiteX111" fmla="*/ 382949 w 1004575"/>
                <a:gd name="connsiteY111" fmla="*/ 957058 h 997063"/>
                <a:gd name="connsiteX112" fmla="*/ 375329 w 1004575"/>
                <a:gd name="connsiteY112" fmla="*/ 958963 h 997063"/>
                <a:gd name="connsiteX113" fmla="*/ 367709 w 1004575"/>
                <a:gd name="connsiteY113" fmla="*/ 962773 h 997063"/>
                <a:gd name="connsiteX114" fmla="*/ 361994 w 1004575"/>
                <a:gd name="connsiteY114" fmla="*/ 964678 h 997063"/>
                <a:gd name="connsiteX115" fmla="*/ 348659 w 1004575"/>
                <a:gd name="connsiteY115" fmla="*/ 972298 h 997063"/>
                <a:gd name="connsiteX116" fmla="*/ 331514 w 1004575"/>
                <a:gd name="connsiteY116" fmla="*/ 983728 h 997063"/>
                <a:gd name="connsiteX117" fmla="*/ 325799 w 1004575"/>
                <a:gd name="connsiteY117" fmla="*/ 987538 h 997063"/>
                <a:gd name="connsiteX118" fmla="*/ 314369 w 1004575"/>
                <a:gd name="connsiteY118" fmla="*/ 991348 h 997063"/>
                <a:gd name="connsiteX119" fmla="*/ 302939 w 1004575"/>
                <a:gd name="connsiteY119" fmla="*/ 993253 h 997063"/>
                <a:gd name="connsiteX120" fmla="*/ 262934 w 1004575"/>
                <a:gd name="connsiteY120" fmla="*/ 997063 h 997063"/>
                <a:gd name="connsiteX121" fmla="*/ 232454 w 1004575"/>
                <a:gd name="connsiteY121" fmla="*/ 995158 h 997063"/>
                <a:gd name="connsiteX122" fmla="*/ 226739 w 1004575"/>
                <a:gd name="connsiteY122" fmla="*/ 993253 h 997063"/>
                <a:gd name="connsiteX123" fmla="*/ 221024 w 1004575"/>
                <a:gd name="connsiteY123" fmla="*/ 981823 h 997063"/>
                <a:gd name="connsiteX124" fmla="*/ 217214 w 1004575"/>
                <a:gd name="connsiteY124" fmla="*/ 976108 h 997063"/>
                <a:gd name="connsiteX125" fmla="*/ 213404 w 1004575"/>
                <a:gd name="connsiteY125" fmla="*/ 964678 h 997063"/>
                <a:gd name="connsiteX126" fmla="*/ 205784 w 1004575"/>
                <a:gd name="connsiteY126" fmla="*/ 947533 h 997063"/>
                <a:gd name="connsiteX127" fmla="*/ 200069 w 1004575"/>
                <a:gd name="connsiteY127" fmla="*/ 928483 h 997063"/>
                <a:gd name="connsiteX128" fmla="*/ 196259 w 1004575"/>
                <a:gd name="connsiteY128" fmla="*/ 922768 h 997063"/>
                <a:gd name="connsiteX129" fmla="*/ 184829 w 1004575"/>
                <a:gd name="connsiteY129" fmla="*/ 915148 h 997063"/>
                <a:gd name="connsiteX130" fmla="*/ 181019 w 1004575"/>
                <a:gd name="connsiteY130" fmla="*/ 909433 h 997063"/>
                <a:gd name="connsiteX131" fmla="*/ 175304 w 1004575"/>
                <a:gd name="connsiteY131" fmla="*/ 905623 h 997063"/>
                <a:gd name="connsiteX132" fmla="*/ 161969 w 1004575"/>
                <a:gd name="connsiteY132" fmla="*/ 899908 h 997063"/>
                <a:gd name="connsiteX133" fmla="*/ 150539 w 1004575"/>
                <a:gd name="connsiteY133" fmla="*/ 898003 h 997063"/>
                <a:gd name="connsiteX134" fmla="*/ 144824 w 1004575"/>
                <a:gd name="connsiteY134" fmla="*/ 896098 h 997063"/>
                <a:gd name="connsiteX135" fmla="*/ 137204 w 1004575"/>
                <a:gd name="connsiteY135" fmla="*/ 894193 h 997063"/>
                <a:gd name="connsiteX136" fmla="*/ 123869 w 1004575"/>
                <a:gd name="connsiteY136" fmla="*/ 888478 h 997063"/>
                <a:gd name="connsiteX137" fmla="*/ 118154 w 1004575"/>
                <a:gd name="connsiteY137" fmla="*/ 884668 h 997063"/>
                <a:gd name="connsiteX138" fmla="*/ 106724 w 1004575"/>
                <a:gd name="connsiteY138" fmla="*/ 878953 h 997063"/>
                <a:gd name="connsiteX139" fmla="*/ 101009 w 1004575"/>
                <a:gd name="connsiteY139" fmla="*/ 873238 h 997063"/>
                <a:gd name="connsiteX140" fmla="*/ 89579 w 1004575"/>
                <a:gd name="connsiteY140" fmla="*/ 865618 h 997063"/>
                <a:gd name="connsiteX141" fmla="*/ 87674 w 1004575"/>
                <a:gd name="connsiteY141" fmla="*/ 859903 h 997063"/>
                <a:gd name="connsiteX142" fmla="*/ 83864 w 1004575"/>
                <a:gd name="connsiteY142" fmla="*/ 854188 h 997063"/>
                <a:gd name="connsiteX143" fmla="*/ 81959 w 1004575"/>
                <a:gd name="connsiteY143" fmla="*/ 842758 h 997063"/>
                <a:gd name="connsiteX144" fmla="*/ 80054 w 1004575"/>
                <a:gd name="connsiteY144" fmla="*/ 837043 h 997063"/>
                <a:gd name="connsiteX145" fmla="*/ 78149 w 1004575"/>
                <a:gd name="connsiteY145" fmla="*/ 825613 h 997063"/>
                <a:gd name="connsiteX146" fmla="*/ 74339 w 1004575"/>
                <a:gd name="connsiteY146" fmla="*/ 781798 h 997063"/>
                <a:gd name="connsiteX147" fmla="*/ 72434 w 1004575"/>
                <a:gd name="connsiteY147" fmla="*/ 770368 h 997063"/>
                <a:gd name="connsiteX148" fmla="*/ 70529 w 1004575"/>
                <a:gd name="connsiteY148" fmla="*/ 749413 h 997063"/>
                <a:gd name="connsiteX149" fmla="*/ 68624 w 1004575"/>
                <a:gd name="connsiteY149" fmla="*/ 734173 h 997063"/>
                <a:gd name="connsiteX150" fmla="*/ 70529 w 1004575"/>
                <a:gd name="connsiteY150" fmla="*/ 694168 h 997063"/>
                <a:gd name="connsiteX151" fmla="*/ 72434 w 1004575"/>
                <a:gd name="connsiteY151" fmla="*/ 682738 h 997063"/>
                <a:gd name="connsiteX152" fmla="*/ 70529 w 1004575"/>
                <a:gd name="connsiteY152" fmla="*/ 623683 h 997063"/>
                <a:gd name="connsiteX153" fmla="*/ 66719 w 1004575"/>
                <a:gd name="connsiteY153" fmla="*/ 612253 h 997063"/>
                <a:gd name="connsiteX154" fmla="*/ 59099 w 1004575"/>
                <a:gd name="connsiteY154" fmla="*/ 602728 h 997063"/>
                <a:gd name="connsiteX155" fmla="*/ 51479 w 1004575"/>
                <a:gd name="connsiteY155" fmla="*/ 589393 h 997063"/>
                <a:gd name="connsiteX156" fmla="*/ 47669 w 1004575"/>
                <a:gd name="connsiteY156" fmla="*/ 583678 h 997063"/>
                <a:gd name="connsiteX157" fmla="*/ 41954 w 1004575"/>
                <a:gd name="connsiteY157" fmla="*/ 579868 h 997063"/>
                <a:gd name="connsiteX158" fmla="*/ 36239 w 1004575"/>
                <a:gd name="connsiteY158" fmla="*/ 572248 h 997063"/>
                <a:gd name="connsiteX159" fmla="*/ 24809 w 1004575"/>
                <a:gd name="connsiteY159" fmla="*/ 562723 h 997063"/>
                <a:gd name="connsiteX160" fmla="*/ 20999 w 1004575"/>
                <a:gd name="connsiteY160" fmla="*/ 557008 h 997063"/>
                <a:gd name="connsiteX161" fmla="*/ 9569 w 1004575"/>
                <a:gd name="connsiteY161" fmla="*/ 549388 h 997063"/>
                <a:gd name="connsiteX162" fmla="*/ 5759 w 1004575"/>
                <a:gd name="connsiteY162" fmla="*/ 543673 h 997063"/>
                <a:gd name="connsiteX163" fmla="*/ 44 w 1004575"/>
                <a:gd name="connsiteY163" fmla="*/ 539863 h 997063"/>
                <a:gd name="connsiteX164" fmla="*/ 3854 w 1004575"/>
                <a:gd name="connsiteY164" fmla="*/ 513193 h 997063"/>
                <a:gd name="connsiteX165" fmla="*/ 11474 w 1004575"/>
                <a:gd name="connsiteY165" fmla="*/ 501763 h 997063"/>
                <a:gd name="connsiteX166" fmla="*/ 17189 w 1004575"/>
                <a:gd name="connsiteY166" fmla="*/ 494143 h 997063"/>
                <a:gd name="connsiteX167" fmla="*/ 28619 w 1004575"/>
                <a:gd name="connsiteY167" fmla="*/ 482713 h 997063"/>
                <a:gd name="connsiteX168" fmla="*/ 43859 w 1004575"/>
                <a:gd name="connsiteY168" fmla="*/ 465568 h 997063"/>
                <a:gd name="connsiteX169" fmla="*/ 49574 w 1004575"/>
                <a:gd name="connsiteY169" fmla="*/ 459853 h 997063"/>
                <a:gd name="connsiteX170" fmla="*/ 55289 w 1004575"/>
                <a:gd name="connsiteY170" fmla="*/ 454138 h 997063"/>
                <a:gd name="connsiteX171" fmla="*/ 61004 w 1004575"/>
                <a:gd name="connsiteY171" fmla="*/ 450328 h 997063"/>
                <a:gd name="connsiteX172" fmla="*/ 68624 w 1004575"/>
                <a:gd name="connsiteY172" fmla="*/ 446518 h 997063"/>
                <a:gd name="connsiteX173" fmla="*/ 74339 w 1004575"/>
                <a:gd name="connsiteY173" fmla="*/ 440803 h 997063"/>
                <a:gd name="connsiteX174" fmla="*/ 80054 w 1004575"/>
                <a:gd name="connsiteY174" fmla="*/ 438898 h 997063"/>
                <a:gd name="connsiteX175" fmla="*/ 91484 w 1004575"/>
                <a:gd name="connsiteY175" fmla="*/ 431278 h 997063"/>
                <a:gd name="connsiteX176" fmla="*/ 101009 w 1004575"/>
                <a:gd name="connsiteY176" fmla="*/ 423658 h 997063"/>
                <a:gd name="connsiteX177" fmla="*/ 106724 w 1004575"/>
                <a:gd name="connsiteY177" fmla="*/ 417943 h 997063"/>
                <a:gd name="connsiteX178" fmla="*/ 135299 w 1004575"/>
                <a:gd name="connsiteY178"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50639 w 1004575"/>
                <a:gd name="connsiteY53" fmla="*/ 669403 h 997063"/>
                <a:gd name="connsiteX54" fmla="*/ 944924 w 1004575"/>
                <a:gd name="connsiteY54" fmla="*/ 675118 h 997063"/>
                <a:gd name="connsiteX55" fmla="*/ 922064 w 1004575"/>
                <a:gd name="connsiteY55" fmla="*/ 688453 h 997063"/>
                <a:gd name="connsiteX56" fmla="*/ 916349 w 1004575"/>
                <a:gd name="connsiteY56" fmla="*/ 690358 h 997063"/>
                <a:gd name="connsiteX57" fmla="*/ 904919 w 1004575"/>
                <a:gd name="connsiteY57" fmla="*/ 697978 h 997063"/>
                <a:gd name="connsiteX58" fmla="*/ 895394 w 1004575"/>
                <a:gd name="connsiteY58" fmla="*/ 709408 h 997063"/>
                <a:gd name="connsiteX59" fmla="*/ 882059 w 1004575"/>
                <a:gd name="connsiteY59" fmla="*/ 726553 h 997063"/>
                <a:gd name="connsiteX60" fmla="*/ 876344 w 1004575"/>
                <a:gd name="connsiteY60" fmla="*/ 737983 h 997063"/>
                <a:gd name="connsiteX61" fmla="*/ 870629 w 1004575"/>
                <a:gd name="connsiteY61" fmla="*/ 743698 h 997063"/>
                <a:gd name="connsiteX62" fmla="*/ 864914 w 1004575"/>
                <a:gd name="connsiteY62" fmla="*/ 757033 h 997063"/>
                <a:gd name="connsiteX63" fmla="*/ 857294 w 1004575"/>
                <a:gd name="connsiteY63" fmla="*/ 770368 h 997063"/>
                <a:gd name="connsiteX64" fmla="*/ 853484 w 1004575"/>
                <a:gd name="connsiteY64" fmla="*/ 781798 h 997063"/>
                <a:gd name="connsiteX65" fmla="*/ 851579 w 1004575"/>
                <a:gd name="connsiteY65" fmla="*/ 787513 h 997063"/>
                <a:gd name="connsiteX66" fmla="*/ 849674 w 1004575"/>
                <a:gd name="connsiteY66" fmla="*/ 797038 h 997063"/>
                <a:gd name="connsiteX67" fmla="*/ 845864 w 1004575"/>
                <a:gd name="connsiteY67" fmla="*/ 804658 h 997063"/>
                <a:gd name="connsiteX68" fmla="*/ 843959 w 1004575"/>
                <a:gd name="connsiteY68" fmla="*/ 810373 h 997063"/>
                <a:gd name="connsiteX69" fmla="*/ 838244 w 1004575"/>
                <a:gd name="connsiteY69" fmla="*/ 829423 h 997063"/>
                <a:gd name="connsiteX70" fmla="*/ 832529 w 1004575"/>
                <a:gd name="connsiteY70" fmla="*/ 840853 h 997063"/>
                <a:gd name="connsiteX71" fmla="*/ 826814 w 1004575"/>
                <a:gd name="connsiteY71" fmla="*/ 859903 h 997063"/>
                <a:gd name="connsiteX72" fmla="*/ 819194 w 1004575"/>
                <a:gd name="connsiteY72" fmla="*/ 871333 h 997063"/>
                <a:gd name="connsiteX73" fmla="*/ 809669 w 1004575"/>
                <a:gd name="connsiteY73" fmla="*/ 886573 h 997063"/>
                <a:gd name="connsiteX74" fmla="*/ 807764 w 1004575"/>
                <a:gd name="connsiteY74" fmla="*/ 892288 h 997063"/>
                <a:gd name="connsiteX75" fmla="*/ 792524 w 1004575"/>
                <a:gd name="connsiteY75" fmla="*/ 909433 h 997063"/>
                <a:gd name="connsiteX76" fmla="*/ 781094 w 1004575"/>
                <a:gd name="connsiteY76" fmla="*/ 917053 h 997063"/>
                <a:gd name="connsiteX77" fmla="*/ 775379 w 1004575"/>
                <a:gd name="connsiteY77" fmla="*/ 920863 h 997063"/>
                <a:gd name="connsiteX78" fmla="*/ 763949 w 1004575"/>
                <a:gd name="connsiteY78" fmla="*/ 930388 h 997063"/>
                <a:gd name="connsiteX79" fmla="*/ 750614 w 1004575"/>
                <a:gd name="connsiteY79" fmla="*/ 936103 h 997063"/>
                <a:gd name="connsiteX80" fmla="*/ 727754 w 1004575"/>
                <a:gd name="connsiteY80" fmla="*/ 947533 h 997063"/>
                <a:gd name="connsiteX81" fmla="*/ 722039 w 1004575"/>
                <a:gd name="connsiteY81" fmla="*/ 949438 h 997063"/>
                <a:gd name="connsiteX82" fmla="*/ 693464 w 1004575"/>
                <a:gd name="connsiteY82" fmla="*/ 947533 h 997063"/>
                <a:gd name="connsiteX83" fmla="*/ 674414 w 1004575"/>
                <a:gd name="connsiteY83" fmla="*/ 941818 h 997063"/>
                <a:gd name="connsiteX84" fmla="*/ 664889 w 1004575"/>
                <a:gd name="connsiteY84" fmla="*/ 939913 h 997063"/>
                <a:gd name="connsiteX85" fmla="*/ 657269 w 1004575"/>
                <a:gd name="connsiteY85" fmla="*/ 936103 h 997063"/>
                <a:gd name="connsiteX86" fmla="*/ 651554 w 1004575"/>
                <a:gd name="connsiteY86" fmla="*/ 934198 h 997063"/>
                <a:gd name="connsiteX87" fmla="*/ 645839 w 1004575"/>
                <a:gd name="connsiteY87" fmla="*/ 930388 h 997063"/>
                <a:gd name="connsiteX88" fmla="*/ 638219 w 1004575"/>
                <a:gd name="connsiteY88" fmla="*/ 926578 h 997063"/>
                <a:gd name="connsiteX89" fmla="*/ 621074 w 1004575"/>
                <a:gd name="connsiteY89" fmla="*/ 917053 h 997063"/>
                <a:gd name="connsiteX90" fmla="*/ 615359 w 1004575"/>
                <a:gd name="connsiteY90" fmla="*/ 911338 h 997063"/>
                <a:gd name="connsiteX91" fmla="*/ 607739 w 1004575"/>
                <a:gd name="connsiteY91" fmla="*/ 909433 h 997063"/>
                <a:gd name="connsiteX92" fmla="*/ 602024 w 1004575"/>
                <a:gd name="connsiteY92" fmla="*/ 907528 h 997063"/>
                <a:gd name="connsiteX93" fmla="*/ 581069 w 1004575"/>
                <a:gd name="connsiteY93" fmla="*/ 896098 h 997063"/>
                <a:gd name="connsiteX94" fmla="*/ 571544 w 1004575"/>
                <a:gd name="connsiteY94" fmla="*/ 894193 h 997063"/>
                <a:gd name="connsiteX95" fmla="*/ 556304 w 1004575"/>
                <a:gd name="connsiteY95" fmla="*/ 890383 h 997063"/>
                <a:gd name="connsiteX96" fmla="*/ 512489 w 1004575"/>
                <a:gd name="connsiteY96" fmla="*/ 892288 h 997063"/>
                <a:gd name="connsiteX97" fmla="*/ 506774 w 1004575"/>
                <a:gd name="connsiteY97" fmla="*/ 894193 h 997063"/>
                <a:gd name="connsiteX98" fmla="*/ 495344 w 1004575"/>
                <a:gd name="connsiteY98" fmla="*/ 901813 h 997063"/>
                <a:gd name="connsiteX99" fmla="*/ 491534 w 1004575"/>
                <a:gd name="connsiteY99" fmla="*/ 907528 h 997063"/>
                <a:gd name="connsiteX100" fmla="*/ 485819 w 1004575"/>
                <a:gd name="connsiteY100" fmla="*/ 911338 h 997063"/>
                <a:gd name="connsiteX101" fmla="*/ 472484 w 1004575"/>
                <a:gd name="connsiteY101" fmla="*/ 926578 h 997063"/>
                <a:gd name="connsiteX102" fmla="*/ 468674 w 1004575"/>
                <a:gd name="connsiteY102" fmla="*/ 932293 h 997063"/>
                <a:gd name="connsiteX103" fmla="*/ 462959 w 1004575"/>
                <a:gd name="connsiteY103" fmla="*/ 936103 h 997063"/>
                <a:gd name="connsiteX104" fmla="*/ 451529 w 1004575"/>
                <a:gd name="connsiteY104" fmla="*/ 939913 h 997063"/>
                <a:gd name="connsiteX105" fmla="*/ 434384 w 1004575"/>
                <a:gd name="connsiteY105" fmla="*/ 943723 h 997063"/>
                <a:gd name="connsiteX106" fmla="*/ 428669 w 1004575"/>
                <a:gd name="connsiteY106" fmla="*/ 945628 h 997063"/>
                <a:gd name="connsiteX107" fmla="*/ 421049 w 1004575"/>
                <a:gd name="connsiteY107" fmla="*/ 947533 h 997063"/>
                <a:gd name="connsiteX108" fmla="*/ 407714 w 1004575"/>
                <a:gd name="connsiteY108" fmla="*/ 951343 h 997063"/>
                <a:gd name="connsiteX109" fmla="*/ 396284 w 1004575"/>
                <a:gd name="connsiteY109" fmla="*/ 953248 h 997063"/>
                <a:gd name="connsiteX110" fmla="*/ 382949 w 1004575"/>
                <a:gd name="connsiteY110" fmla="*/ 957058 h 997063"/>
                <a:gd name="connsiteX111" fmla="*/ 375329 w 1004575"/>
                <a:gd name="connsiteY111" fmla="*/ 958963 h 997063"/>
                <a:gd name="connsiteX112" fmla="*/ 367709 w 1004575"/>
                <a:gd name="connsiteY112" fmla="*/ 962773 h 997063"/>
                <a:gd name="connsiteX113" fmla="*/ 361994 w 1004575"/>
                <a:gd name="connsiteY113" fmla="*/ 964678 h 997063"/>
                <a:gd name="connsiteX114" fmla="*/ 348659 w 1004575"/>
                <a:gd name="connsiteY114" fmla="*/ 972298 h 997063"/>
                <a:gd name="connsiteX115" fmla="*/ 331514 w 1004575"/>
                <a:gd name="connsiteY115" fmla="*/ 983728 h 997063"/>
                <a:gd name="connsiteX116" fmla="*/ 325799 w 1004575"/>
                <a:gd name="connsiteY116" fmla="*/ 987538 h 997063"/>
                <a:gd name="connsiteX117" fmla="*/ 314369 w 1004575"/>
                <a:gd name="connsiteY117" fmla="*/ 991348 h 997063"/>
                <a:gd name="connsiteX118" fmla="*/ 302939 w 1004575"/>
                <a:gd name="connsiteY118" fmla="*/ 993253 h 997063"/>
                <a:gd name="connsiteX119" fmla="*/ 262934 w 1004575"/>
                <a:gd name="connsiteY119" fmla="*/ 997063 h 997063"/>
                <a:gd name="connsiteX120" fmla="*/ 232454 w 1004575"/>
                <a:gd name="connsiteY120" fmla="*/ 995158 h 997063"/>
                <a:gd name="connsiteX121" fmla="*/ 226739 w 1004575"/>
                <a:gd name="connsiteY121" fmla="*/ 993253 h 997063"/>
                <a:gd name="connsiteX122" fmla="*/ 221024 w 1004575"/>
                <a:gd name="connsiteY122" fmla="*/ 981823 h 997063"/>
                <a:gd name="connsiteX123" fmla="*/ 217214 w 1004575"/>
                <a:gd name="connsiteY123" fmla="*/ 976108 h 997063"/>
                <a:gd name="connsiteX124" fmla="*/ 213404 w 1004575"/>
                <a:gd name="connsiteY124" fmla="*/ 964678 h 997063"/>
                <a:gd name="connsiteX125" fmla="*/ 205784 w 1004575"/>
                <a:gd name="connsiteY125" fmla="*/ 947533 h 997063"/>
                <a:gd name="connsiteX126" fmla="*/ 200069 w 1004575"/>
                <a:gd name="connsiteY126" fmla="*/ 928483 h 997063"/>
                <a:gd name="connsiteX127" fmla="*/ 196259 w 1004575"/>
                <a:gd name="connsiteY127" fmla="*/ 922768 h 997063"/>
                <a:gd name="connsiteX128" fmla="*/ 184829 w 1004575"/>
                <a:gd name="connsiteY128" fmla="*/ 915148 h 997063"/>
                <a:gd name="connsiteX129" fmla="*/ 181019 w 1004575"/>
                <a:gd name="connsiteY129" fmla="*/ 909433 h 997063"/>
                <a:gd name="connsiteX130" fmla="*/ 175304 w 1004575"/>
                <a:gd name="connsiteY130" fmla="*/ 905623 h 997063"/>
                <a:gd name="connsiteX131" fmla="*/ 161969 w 1004575"/>
                <a:gd name="connsiteY131" fmla="*/ 899908 h 997063"/>
                <a:gd name="connsiteX132" fmla="*/ 150539 w 1004575"/>
                <a:gd name="connsiteY132" fmla="*/ 898003 h 997063"/>
                <a:gd name="connsiteX133" fmla="*/ 144824 w 1004575"/>
                <a:gd name="connsiteY133" fmla="*/ 896098 h 997063"/>
                <a:gd name="connsiteX134" fmla="*/ 137204 w 1004575"/>
                <a:gd name="connsiteY134" fmla="*/ 894193 h 997063"/>
                <a:gd name="connsiteX135" fmla="*/ 123869 w 1004575"/>
                <a:gd name="connsiteY135" fmla="*/ 888478 h 997063"/>
                <a:gd name="connsiteX136" fmla="*/ 118154 w 1004575"/>
                <a:gd name="connsiteY136" fmla="*/ 884668 h 997063"/>
                <a:gd name="connsiteX137" fmla="*/ 106724 w 1004575"/>
                <a:gd name="connsiteY137" fmla="*/ 878953 h 997063"/>
                <a:gd name="connsiteX138" fmla="*/ 101009 w 1004575"/>
                <a:gd name="connsiteY138" fmla="*/ 873238 h 997063"/>
                <a:gd name="connsiteX139" fmla="*/ 89579 w 1004575"/>
                <a:gd name="connsiteY139" fmla="*/ 865618 h 997063"/>
                <a:gd name="connsiteX140" fmla="*/ 87674 w 1004575"/>
                <a:gd name="connsiteY140" fmla="*/ 859903 h 997063"/>
                <a:gd name="connsiteX141" fmla="*/ 83864 w 1004575"/>
                <a:gd name="connsiteY141" fmla="*/ 854188 h 997063"/>
                <a:gd name="connsiteX142" fmla="*/ 81959 w 1004575"/>
                <a:gd name="connsiteY142" fmla="*/ 842758 h 997063"/>
                <a:gd name="connsiteX143" fmla="*/ 80054 w 1004575"/>
                <a:gd name="connsiteY143" fmla="*/ 837043 h 997063"/>
                <a:gd name="connsiteX144" fmla="*/ 78149 w 1004575"/>
                <a:gd name="connsiteY144" fmla="*/ 825613 h 997063"/>
                <a:gd name="connsiteX145" fmla="*/ 74339 w 1004575"/>
                <a:gd name="connsiteY145" fmla="*/ 781798 h 997063"/>
                <a:gd name="connsiteX146" fmla="*/ 72434 w 1004575"/>
                <a:gd name="connsiteY146" fmla="*/ 770368 h 997063"/>
                <a:gd name="connsiteX147" fmla="*/ 70529 w 1004575"/>
                <a:gd name="connsiteY147" fmla="*/ 749413 h 997063"/>
                <a:gd name="connsiteX148" fmla="*/ 68624 w 1004575"/>
                <a:gd name="connsiteY148" fmla="*/ 734173 h 997063"/>
                <a:gd name="connsiteX149" fmla="*/ 70529 w 1004575"/>
                <a:gd name="connsiteY149" fmla="*/ 694168 h 997063"/>
                <a:gd name="connsiteX150" fmla="*/ 72434 w 1004575"/>
                <a:gd name="connsiteY150" fmla="*/ 682738 h 997063"/>
                <a:gd name="connsiteX151" fmla="*/ 70529 w 1004575"/>
                <a:gd name="connsiteY151" fmla="*/ 623683 h 997063"/>
                <a:gd name="connsiteX152" fmla="*/ 66719 w 1004575"/>
                <a:gd name="connsiteY152" fmla="*/ 612253 h 997063"/>
                <a:gd name="connsiteX153" fmla="*/ 59099 w 1004575"/>
                <a:gd name="connsiteY153" fmla="*/ 602728 h 997063"/>
                <a:gd name="connsiteX154" fmla="*/ 51479 w 1004575"/>
                <a:gd name="connsiteY154" fmla="*/ 589393 h 997063"/>
                <a:gd name="connsiteX155" fmla="*/ 47669 w 1004575"/>
                <a:gd name="connsiteY155" fmla="*/ 583678 h 997063"/>
                <a:gd name="connsiteX156" fmla="*/ 41954 w 1004575"/>
                <a:gd name="connsiteY156" fmla="*/ 579868 h 997063"/>
                <a:gd name="connsiteX157" fmla="*/ 36239 w 1004575"/>
                <a:gd name="connsiteY157" fmla="*/ 572248 h 997063"/>
                <a:gd name="connsiteX158" fmla="*/ 24809 w 1004575"/>
                <a:gd name="connsiteY158" fmla="*/ 562723 h 997063"/>
                <a:gd name="connsiteX159" fmla="*/ 20999 w 1004575"/>
                <a:gd name="connsiteY159" fmla="*/ 557008 h 997063"/>
                <a:gd name="connsiteX160" fmla="*/ 9569 w 1004575"/>
                <a:gd name="connsiteY160" fmla="*/ 549388 h 997063"/>
                <a:gd name="connsiteX161" fmla="*/ 5759 w 1004575"/>
                <a:gd name="connsiteY161" fmla="*/ 543673 h 997063"/>
                <a:gd name="connsiteX162" fmla="*/ 44 w 1004575"/>
                <a:gd name="connsiteY162" fmla="*/ 539863 h 997063"/>
                <a:gd name="connsiteX163" fmla="*/ 3854 w 1004575"/>
                <a:gd name="connsiteY163" fmla="*/ 513193 h 997063"/>
                <a:gd name="connsiteX164" fmla="*/ 11474 w 1004575"/>
                <a:gd name="connsiteY164" fmla="*/ 501763 h 997063"/>
                <a:gd name="connsiteX165" fmla="*/ 17189 w 1004575"/>
                <a:gd name="connsiteY165" fmla="*/ 494143 h 997063"/>
                <a:gd name="connsiteX166" fmla="*/ 28619 w 1004575"/>
                <a:gd name="connsiteY166" fmla="*/ 482713 h 997063"/>
                <a:gd name="connsiteX167" fmla="*/ 43859 w 1004575"/>
                <a:gd name="connsiteY167" fmla="*/ 465568 h 997063"/>
                <a:gd name="connsiteX168" fmla="*/ 49574 w 1004575"/>
                <a:gd name="connsiteY168" fmla="*/ 459853 h 997063"/>
                <a:gd name="connsiteX169" fmla="*/ 55289 w 1004575"/>
                <a:gd name="connsiteY169" fmla="*/ 454138 h 997063"/>
                <a:gd name="connsiteX170" fmla="*/ 61004 w 1004575"/>
                <a:gd name="connsiteY170" fmla="*/ 450328 h 997063"/>
                <a:gd name="connsiteX171" fmla="*/ 68624 w 1004575"/>
                <a:gd name="connsiteY171" fmla="*/ 446518 h 997063"/>
                <a:gd name="connsiteX172" fmla="*/ 74339 w 1004575"/>
                <a:gd name="connsiteY172" fmla="*/ 440803 h 997063"/>
                <a:gd name="connsiteX173" fmla="*/ 80054 w 1004575"/>
                <a:gd name="connsiteY173" fmla="*/ 438898 h 997063"/>
                <a:gd name="connsiteX174" fmla="*/ 91484 w 1004575"/>
                <a:gd name="connsiteY174" fmla="*/ 431278 h 997063"/>
                <a:gd name="connsiteX175" fmla="*/ 101009 w 1004575"/>
                <a:gd name="connsiteY175" fmla="*/ 423658 h 997063"/>
                <a:gd name="connsiteX176" fmla="*/ 106724 w 1004575"/>
                <a:gd name="connsiteY176" fmla="*/ 417943 h 997063"/>
                <a:gd name="connsiteX177" fmla="*/ 135299 w 1004575"/>
                <a:gd name="connsiteY177"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50639 w 1004575"/>
                <a:gd name="connsiteY53" fmla="*/ 669403 h 997063"/>
                <a:gd name="connsiteX54" fmla="*/ 944924 w 1004575"/>
                <a:gd name="connsiteY54" fmla="*/ 675118 h 997063"/>
                <a:gd name="connsiteX55" fmla="*/ 922064 w 1004575"/>
                <a:gd name="connsiteY55" fmla="*/ 688453 h 997063"/>
                <a:gd name="connsiteX56" fmla="*/ 916349 w 1004575"/>
                <a:gd name="connsiteY56" fmla="*/ 690358 h 997063"/>
                <a:gd name="connsiteX57" fmla="*/ 904919 w 1004575"/>
                <a:gd name="connsiteY57" fmla="*/ 697978 h 997063"/>
                <a:gd name="connsiteX58" fmla="*/ 895394 w 1004575"/>
                <a:gd name="connsiteY58" fmla="*/ 709408 h 997063"/>
                <a:gd name="connsiteX59" fmla="*/ 882059 w 1004575"/>
                <a:gd name="connsiteY59" fmla="*/ 726553 h 997063"/>
                <a:gd name="connsiteX60" fmla="*/ 876344 w 1004575"/>
                <a:gd name="connsiteY60" fmla="*/ 737983 h 997063"/>
                <a:gd name="connsiteX61" fmla="*/ 870629 w 1004575"/>
                <a:gd name="connsiteY61" fmla="*/ 743698 h 997063"/>
                <a:gd name="connsiteX62" fmla="*/ 857294 w 1004575"/>
                <a:gd name="connsiteY62" fmla="*/ 770368 h 997063"/>
                <a:gd name="connsiteX63" fmla="*/ 853484 w 1004575"/>
                <a:gd name="connsiteY63" fmla="*/ 781798 h 997063"/>
                <a:gd name="connsiteX64" fmla="*/ 851579 w 1004575"/>
                <a:gd name="connsiteY64" fmla="*/ 787513 h 997063"/>
                <a:gd name="connsiteX65" fmla="*/ 849674 w 1004575"/>
                <a:gd name="connsiteY65" fmla="*/ 797038 h 997063"/>
                <a:gd name="connsiteX66" fmla="*/ 845864 w 1004575"/>
                <a:gd name="connsiteY66" fmla="*/ 804658 h 997063"/>
                <a:gd name="connsiteX67" fmla="*/ 843959 w 1004575"/>
                <a:gd name="connsiteY67" fmla="*/ 810373 h 997063"/>
                <a:gd name="connsiteX68" fmla="*/ 838244 w 1004575"/>
                <a:gd name="connsiteY68" fmla="*/ 829423 h 997063"/>
                <a:gd name="connsiteX69" fmla="*/ 832529 w 1004575"/>
                <a:gd name="connsiteY69" fmla="*/ 840853 h 997063"/>
                <a:gd name="connsiteX70" fmla="*/ 826814 w 1004575"/>
                <a:gd name="connsiteY70" fmla="*/ 859903 h 997063"/>
                <a:gd name="connsiteX71" fmla="*/ 819194 w 1004575"/>
                <a:gd name="connsiteY71" fmla="*/ 871333 h 997063"/>
                <a:gd name="connsiteX72" fmla="*/ 809669 w 1004575"/>
                <a:gd name="connsiteY72" fmla="*/ 886573 h 997063"/>
                <a:gd name="connsiteX73" fmla="*/ 807764 w 1004575"/>
                <a:gd name="connsiteY73" fmla="*/ 892288 h 997063"/>
                <a:gd name="connsiteX74" fmla="*/ 792524 w 1004575"/>
                <a:gd name="connsiteY74" fmla="*/ 909433 h 997063"/>
                <a:gd name="connsiteX75" fmla="*/ 781094 w 1004575"/>
                <a:gd name="connsiteY75" fmla="*/ 917053 h 997063"/>
                <a:gd name="connsiteX76" fmla="*/ 775379 w 1004575"/>
                <a:gd name="connsiteY76" fmla="*/ 920863 h 997063"/>
                <a:gd name="connsiteX77" fmla="*/ 763949 w 1004575"/>
                <a:gd name="connsiteY77" fmla="*/ 930388 h 997063"/>
                <a:gd name="connsiteX78" fmla="*/ 750614 w 1004575"/>
                <a:gd name="connsiteY78" fmla="*/ 936103 h 997063"/>
                <a:gd name="connsiteX79" fmla="*/ 727754 w 1004575"/>
                <a:gd name="connsiteY79" fmla="*/ 947533 h 997063"/>
                <a:gd name="connsiteX80" fmla="*/ 722039 w 1004575"/>
                <a:gd name="connsiteY80" fmla="*/ 949438 h 997063"/>
                <a:gd name="connsiteX81" fmla="*/ 693464 w 1004575"/>
                <a:gd name="connsiteY81" fmla="*/ 947533 h 997063"/>
                <a:gd name="connsiteX82" fmla="*/ 674414 w 1004575"/>
                <a:gd name="connsiteY82" fmla="*/ 941818 h 997063"/>
                <a:gd name="connsiteX83" fmla="*/ 664889 w 1004575"/>
                <a:gd name="connsiteY83" fmla="*/ 939913 h 997063"/>
                <a:gd name="connsiteX84" fmla="*/ 657269 w 1004575"/>
                <a:gd name="connsiteY84" fmla="*/ 936103 h 997063"/>
                <a:gd name="connsiteX85" fmla="*/ 651554 w 1004575"/>
                <a:gd name="connsiteY85" fmla="*/ 934198 h 997063"/>
                <a:gd name="connsiteX86" fmla="*/ 645839 w 1004575"/>
                <a:gd name="connsiteY86" fmla="*/ 930388 h 997063"/>
                <a:gd name="connsiteX87" fmla="*/ 638219 w 1004575"/>
                <a:gd name="connsiteY87" fmla="*/ 926578 h 997063"/>
                <a:gd name="connsiteX88" fmla="*/ 621074 w 1004575"/>
                <a:gd name="connsiteY88" fmla="*/ 917053 h 997063"/>
                <a:gd name="connsiteX89" fmla="*/ 615359 w 1004575"/>
                <a:gd name="connsiteY89" fmla="*/ 911338 h 997063"/>
                <a:gd name="connsiteX90" fmla="*/ 607739 w 1004575"/>
                <a:gd name="connsiteY90" fmla="*/ 909433 h 997063"/>
                <a:gd name="connsiteX91" fmla="*/ 602024 w 1004575"/>
                <a:gd name="connsiteY91" fmla="*/ 907528 h 997063"/>
                <a:gd name="connsiteX92" fmla="*/ 581069 w 1004575"/>
                <a:gd name="connsiteY92" fmla="*/ 896098 h 997063"/>
                <a:gd name="connsiteX93" fmla="*/ 571544 w 1004575"/>
                <a:gd name="connsiteY93" fmla="*/ 894193 h 997063"/>
                <a:gd name="connsiteX94" fmla="*/ 556304 w 1004575"/>
                <a:gd name="connsiteY94" fmla="*/ 890383 h 997063"/>
                <a:gd name="connsiteX95" fmla="*/ 512489 w 1004575"/>
                <a:gd name="connsiteY95" fmla="*/ 892288 h 997063"/>
                <a:gd name="connsiteX96" fmla="*/ 506774 w 1004575"/>
                <a:gd name="connsiteY96" fmla="*/ 894193 h 997063"/>
                <a:gd name="connsiteX97" fmla="*/ 495344 w 1004575"/>
                <a:gd name="connsiteY97" fmla="*/ 901813 h 997063"/>
                <a:gd name="connsiteX98" fmla="*/ 491534 w 1004575"/>
                <a:gd name="connsiteY98" fmla="*/ 907528 h 997063"/>
                <a:gd name="connsiteX99" fmla="*/ 485819 w 1004575"/>
                <a:gd name="connsiteY99" fmla="*/ 911338 h 997063"/>
                <a:gd name="connsiteX100" fmla="*/ 472484 w 1004575"/>
                <a:gd name="connsiteY100" fmla="*/ 926578 h 997063"/>
                <a:gd name="connsiteX101" fmla="*/ 468674 w 1004575"/>
                <a:gd name="connsiteY101" fmla="*/ 932293 h 997063"/>
                <a:gd name="connsiteX102" fmla="*/ 462959 w 1004575"/>
                <a:gd name="connsiteY102" fmla="*/ 936103 h 997063"/>
                <a:gd name="connsiteX103" fmla="*/ 451529 w 1004575"/>
                <a:gd name="connsiteY103" fmla="*/ 939913 h 997063"/>
                <a:gd name="connsiteX104" fmla="*/ 434384 w 1004575"/>
                <a:gd name="connsiteY104" fmla="*/ 943723 h 997063"/>
                <a:gd name="connsiteX105" fmla="*/ 428669 w 1004575"/>
                <a:gd name="connsiteY105" fmla="*/ 945628 h 997063"/>
                <a:gd name="connsiteX106" fmla="*/ 421049 w 1004575"/>
                <a:gd name="connsiteY106" fmla="*/ 947533 h 997063"/>
                <a:gd name="connsiteX107" fmla="*/ 407714 w 1004575"/>
                <a:gd name="connsiteY107" fmla="*/ 951343 h 997063"/>
                <a:gd name="connsiteX108" fmla="*/ 396284 w 1004575"/>
                <a:gd name="connsiteY108" fmla="*/ 953248 h 997063"/>
                <a:gd name="connsiteX109" fmla="*/ 382949 w 1004575"/>
                <a:gd name="connsiteY109" fmla="*/ 957058 h 997063"/>
                <a:gd name="connsiteX110" fmla="*/ 375329 w 1004575"/>
                <a:gd name="connsiteY110" fmla="*/ 958963 h 997063"/>
                <a:gd name="connsiteX111" fmla="*/ 367709 w 1004575"/>
                <a:gd name="connsiteY111" fmla="*/ 962773 h 997063"/>
                <a:gd name="connsiteX112" fmla="*/ 361994 w 1004575"/>
                <a:gd name="connsiteY112" fmla="*/ 964678 h 997063"/>
                <a:gd name="connsiteX113" fmla="*/ 348659 w 1004575"/>
                <a:gd name="connsiteY113" fmla="*/ 972298 h 997063"/>
                <a:gd name="connsiteX114" fmla="*/ 331514 w 1004575"/>
                <a:gd name="connsiteY114" fmla="*/ 983728 h 997063"/>
                <a:gd name="connsiteX115" fmla="*/ 325799 w 1004575"/>
                <a:gd name="connsiteY115" fmla="*/ 987538 h 997063"/>
                <a:gd name="connsiteX116" fmla="*/ 314369 w 1004575"/>
                <a:gd name="connsiteY116" fmla="*/ 991348 h 997063"/>
                <a:gd name="connsiteX117" fmla="*/ 302939 w 1004575"/>
                <a:gd name="connsiteY117" fmla="*/ 993253 h 997063"/>
                <a:gd name="connsiteX118" fmla="*/ 262934 w 1004575"/>
                <a:gd name="connsiteY118" fmla="*/ 997063 h 997063"/>
                <a:gd name="connsiteX119" fmla="*/ 232454 w 1004575"/>
                <a:gd name="connsiteY119" fmla="*/ 995158 h 997063"/>
                <a:gd name="connsiteX120" fmla="*/ 226739 w 1004575"/>
                <a:gd name="connsiteY120" fmla="*/ 993253 h 997063"/>
                <a:gd name="connsiteX121" fmla="*/ 221024 w 1004575"/>
                <a:gd name="connsiteY121" fmla="*/ 981823 h 997063"/>
                <a:gd name="connsiteX122" fmla="*/ 217214 w 1004575"/>
                <a:gd name="connsiteY122" fmla="*/ 976108 h 997063"/>
                <a:gd name="connsiteX123" fmla="*/ 213404 w 1004575"/>
                <a:gd name="connsiteY123" fmla="*/ 964678 h 997063"/>
                <a:gd name="connsiteX124" fmla="*/ 205784 w 1004575"/>
                <a:gd name="connsiteY124" fmla="*/ 947533 h 997063"/>
                <a:gd name="connsiteX125" fmla="*/ 200069 w 1004575"/>
                <a:gd name="connsiteY125" fmla="*/ 928483 h 997063"/>
                <a:gd name="connsiteX126" fmla="*/ 196259 w 1004575"/>
                <a:gd name="connsiteY126" fmla="*/ 922768 h 997063"/>
                <a:gd name="connsiteX127" fmla="*/ 184829 w 1004575"/>
                <a:gd name="connsiteY127" fmla="*/ 915148 h 997063"/>
                <a:gd name="connsiteX128" fmla="*/ 181019 w 1004575"/>
                <a:gd name="connsiteY128" fmla="*/ 909433 h 997063"/>
                <a:gd name="connsiteX129" fmla="*/ 175304 w 1004575"/>
                <a:gd name="connsiteY129" fmla="*/ 905623 h 997063"/>
                <a:gd name="connsiteX130" fmla="*/ 161969 w 1004575"/>
                <a:gd name="connsiteY130" fmla="*/ 899908 h 997063"/>
                <a:gd name="connsiteX131" fmla="*/ 150539 w 1004575"/>
                <a:gd name="connsiteY131" fmla="*/ 898003 h 997063"/>
                <a:gd name="connsiteX132" fmla="*/ 144824 w 1004575"/>
                <a:gd name="connsiteY132" fmla="*/ 896098 h 997063"/>
                <a:gd name="connsiteX133" fmla="*/ 137204 w 1004575"/>
                <a:gd name="connsiteY133" fmla="*/ 894193 h 997063"/>
                <a:gd name="connsiteX134" fmla="*/ 123869 w 1004575"/>
                <a:gd name="connsiteY134" fmla="*/ 888478 h 997063"/>
                <a:gd name="connsiteX135" fmla="*/ 118154 w 1004575"/>
                <a:gd name="connsiteY135" fmla="*/ 884668 h 997063"/>
                <a:gd name="connsiteX136" fmla="*/ 106724 w 1004575"/>
                <a:gd name="connsiteY136" fmla="*/ 878953 h 997063"/>
                <a:gd name="connsiteX137" fmla="*/ 101009 w 1004575"/>
                <a:gd name="connsiteY137" fmla="*/ 873238 h 997063"/>
                <a:gd name="connsiteX138" fmla="*/ 89579 w 1004575"/>
                <a:gd name="connsiteY138" fmla="*/ 865618 h 997063"/>
                <a:gd name="connsiteX139" fmla="*/ 87674 w 1004575"/>
                <a:gd name="connsiteY139" fmla="*/ 859903 h 997063"/>
                <a:gd name="connsiteX140" fmla="*/ 83864 w 1004575"/>
                <a:gd name="connsiteY140" fmla="*/ 854188 h 997063"/>
                <a:gd name="connsiteX141" fmla="*/ 81959 w 1004575"/>
                <a:gd name="connsiteY141" fmla="*/ 842758 h 997063"/>
                <a:gd name="connsiteX142" fmla="*/ 80054 w 1004575"/>
                <a:gd name="connsiteY142" fmla="*/ 837043 h 997063"/>
                <a:gd name="connsiteX143" fmla="*/ 78149 w 1004575"/>
                <a:gd name="connsiteY143" fmla="*/ 825613 h 997063"/>
                <a:gd name="connsiteX144" fmla="*/ 74339 w 1004575"/>
                <a:gd name="connsiteY144" fmla="*/ 781798 h 997063"/>
                <a:gd name="connsiteX145" fmla="*/ 72434 w 1004575"/>
                <a:gd name="connsiteY145" fmla="*/ 770368 h 997063"/>
                <a:gd name="connsiteX146" fmla="*/ 70529 w 1004575"/>
                <a:gd name="connsiteY146" fmla="*/ 749413 h 997063"/>
                <a:gd name="connsiteX147" fmla="*/ 68624 w 1004575"/>
                <a:gd name="connsiteY147" fmla="*/ 734173 h 997063"/>
                <a:gd name="connsiteX148" fmla="*/ 70529 w 1004575"/>
                <a:gd name="connsiteY148" fmla="*/ 694168 h 997063"/>
                <a:gd name="connsiteX149" fmla="*/ 72434 w 1004575"/>
                <a:gd name="connsiteY149" fmla="*/ 682738 h 997063"/>
                <a:gd name="connsiteX150" fmla="*/ 70529 w 1004575"/>
                <a:gd name="connsiteY150" fmla="*/ 623683 h 997063"/>
                <a:gd name="connsiteX151" fmla="*/ 66719 w 1004575"/>
                <a:gd name="connsiteY151" fmla="*/ 612253 h 997063"/>
                <a:gd name="connsiteX152" fmla="*/ 59099 w 1004575"/>
                <a:gd name="connsiteY152" fmla="*/ 602728 h 997063"/>
                <a:gd name="connsiteX153" fmla="*/ 51479 w 1004575"/>
                <a:gd name="connsiteY153" fmla="*/ 589393 h 997063"/>
                <a:gd name="connsiteX154" fmla="*/ 47669 w 1004575"/>
                <a:gd name="connsiteY154" fmla="*/ 583678 h 997063"/>
                <a:gd name="connsiteX155" fmla="*/ 41954 w 1004575"/>
                <a:gd name="connsiteY155" fmla="*/ 579868 h 997063"/>
                <a:gd name="connsiteX156" fmla="*/ 36239 w 1004575"/>
                <a:gd name="connsiteY156" fmla="*/ 572248 h 997063"/>
                <a:gd name="connsiteX157" fmla="*/ 24809 w 1004575"/>
                <a:gd name="connsiteY157" fmla="*/ 562723 h 997063"/>
                <a:gd name="connsiteX158" fmla="*/ 20999 w 1004575"/>
                <a:gd name="connsiteY158" fmla="*/ 557008 h 997063"/>
                <a:gd name="connsiteX159" fmla="*/ 9569 w 1004575"/>
                <a:gd name="connsiteY159" fmla="*/ 549388 h 997063"/>
                <a:gd name="connsiteX160" fmla="*/ 5759 w 1004575"/>
                <a:gd name="connsiteY160" fmla="*/ 543673 h 997063"/>
                <a:gd name="connsiteX161" fmla="*/ 44 w 1004575"/>
                <a:gd name="connsiteY161" fmla="*/ 539863 h 997063"/>
                <a:gd name="connsiteX162" fmla="*/ 3854 w 1004575"/>
                <a:gd name="connsiteY162" fmla="*/ 513193 h 997063"/>
                <a:gd name="connsiteX163" fmla="*/ 11474 w 1004575"/>
                <a:gd name="connsiteY163" fmla="*/ 501763 h 997063"/>
                <a:gd name="connsiteX164" fmla="*/ 17189 w 1004575"/>
                <a:gd name="connsiteY164" fmla="*/ 494143 h 997063"/>
                <a:gd name="connsiteX165" fmla="*/ 28619 w 1004575"/>
                <a:gd name="connsiteY165" fmla="*/ 482713 h 997063"/>
                <a:gd name="connsiteX166" fmla="*/ 43859 w 1004575"/>
                <a:gd name="connsiteY166" fmla="*/ 465568 h 997063"/>
                <a:gd name="connsiteX167" fmla="*/ 49574 w 1004575"/>
                <a:gd name="connsiteY167" fmla="*/ 459853 h 997063"/>
                <a:gd name="connsiteX168" fmla="*/ 55289 w 1004575"/>
                <a:gd name="connsiteY168" fmla="*/ 454138 h 997063"/>
                <a:gd name="connsiteX169" fmla="*/ 61004 w 1004575"/>
                <a:gd name="connsiteY169" fmla="*/ 450328 h 997063"/>
                <a:gd name="connsiteX170" fmla="*/ 68624 w 1004575"/>
                <a:gd name="connsiteY170" fmla="*/ 446518 h 997063"/>
                <a:gd name="connsiteX171" fmla="*/ 74339 w 1004575"/>
                <a:gd name="connsiteY171" fmla="*/ 440803 h 997063"/>
                <a:gd name="connsiteX172" fmla="*/ 80054 w 1004575"/>
                <a:gd name="connsiteY172" fmla="*/ 438898 h 997063"/>
                <a:gd name="connsiteX173" fmla="*/ 91484 w 1004575"/>
                <a:gd name="connsiteY173" fmla="*/ 431278 h 997063"/>
                <a:gd name="connsiteX174" fmla="*/ 101009 w 1004575"/>
                <a:gd name="connsiteY174" fmla="*/ 423658 h 997063"/>
                <a:gd name="connsiteX175" fmla="*/ 106724 w 1004575"/>
                <a:gd name="connsiteY175" fmla="*/ 417943 h 997063"/>
                <a:gd name="connsiteX176" fmla="*/ 135299 w 1004575"/>
                <a:gd name="connsiteY176"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922064 w 1004575"/>
                <a:gd name="connsiteY54" fmla="*/ 688453 h 997063"/>
                <a:gd name="connsiteX55" fmla="*/ 916349 w 1004575"/>
                <a:gd name="connsiteY55" fmla="*/ 690358 h 997063"/>
                <a:gd name="connsiteX56" fmla="*/ 904919 w 1004575"/>
                <a:gd name="connsiteY56" fmla="*/ 697978 h 997063"/>
                <a:gd name="connsiteX57" fmla="*/ 895394 w 1004575"/>
                <a:gd name="connsiteY57" fmla="*/ 709408 h 997063"/>
                <a:gd name="connsiteX58" fmla="*/ 882059 w 1004575"/>
                <a:gd name="connsiteY58" fmla="*/ 726553 h 997063"/>
                <a:gd name="connsiteX59" fmla="*/ 876344 w 1004575"/>
                <a:gd name="connsiteY59" fmla="*/ 737983 h 997063"/>
                <a:gd name="connsiteX60" fmla="*/ 870629 w 1004575"/>
                <a:gd name="connsiteY60" fmla="*/ 743698 h 997063"/>
                <a:gd name="connsiteX61" fmla="*/ 857294 w 1004575"/>
                <a:gd name="connsiteY61" fmla="*/ 770368 h 997063"/>
                <a:gd name="connsiteX62" fmla="*/ 853484 w 1004575"/>
                <a:gd name="connsiteY62" fmla="*/ 781798 h 997063"/>
                <a:gd name="connsiteX63" fmla="*/ 851579 w 1004575"/>
                <a:gd name="connsiteY63" fmla="*/ 787513 h 997063"/>
                <a:gd name="connsiteX64" fmla="*/ 849674 w 1004575"/>
                <a:gd name="connsiteY64" fmla="*/ 797038 h 997063"/>
                <a:gd name="connsiteX65" fmla="*/ 845864 w 1004575"/>
                <a:gd name="connsiteY65" fmla="*/ 804658 h 997063"/>
                <a:gd name="connsiteX66" fmla="*/ 843959 w 1004575"/>
                <a:gd name="connsiteY66" fmla="*/ 810373 h 997063"/>
                <a:gd name="connsiteX67" fmla="*/ 838244 w 1004575"/>
                <a:gd name="connsiteY67" fmla="*/ 829423 h 997063"/>
                <a:gd name="connsiteX68" fmla="*/ 832529 w 1004575"/>
                <a:gd name="connsiteY68" fmla="*/ 840853 h 997063"/>
                <a:gd name="connsiteX69" fmla="*/ 826814 w 1004575"/>
                <a:gd name="connsiteY69" fmla="*/ 859903 h 997063"/>
                <a:gd name="connsiteX70" fmla="*/ 819194 w 1004575"/>
                <a:gd name="connsiteY70" fmla="*/ 871333 h 997063"/>
                <a:gd name="connsiteX71" fmla="*/ 809669 w 1004575"/>
                <a:gd name="connsiteY71" fmla="*/ 886573 h 997063"/>
                <a:gd name="connsiteX72" fmla="*/ 807764 w 1004575"/>
                <a:gd name="connsiteY72" fmla="*/ 892288 h 997063"/>
                <a:gd name="connsiteX73" fmla="*/ 792524 w 1004575"/>
                <a:gd name="connsiteY73" fmla="*/ 909433 h 997063"/>
                <a:gd name="connsiteX74" fmla="*/ 781094 w 1004575"/>
                <a:gd name="connsiteY74" fmla="*/ 917053 h 997063"/>
                <a:gd name="connsiteX75" fmla="*/ 775379 w 1004575"/>
                <a:gd name="connsiteY75" fmla="*/ 920863 h 997063"/>
                <a:gd name="connsiteX76" fmla="*/ 763949 w 1004575"/>
                <a:gd name="connsiteY76" fmla="*/ 930388 h 997063"/>
                <a:gd name="connsiteX77" fmla="*/ 750614 w 1004575"/>
                <a:gd name="connsiteY77" fmla="*/ 936103 h 997063"/>
                <a:gd name="connsiteX78" fmla="*/ 727754 w 1004575"/>
                <a:gd name="connsiteY78" fmla="*/ 947533 h 997063"/>
                <a:gd name="connsiteX79" fmla="*/ 722039 w 1004575"/>
                <a:gd name="connsiteY79" fmla="*/ 949438 h 997063"/>
                <a:gd name="connsiteX80" fmla="*/ 693464 w 1004575"/>
                <a:gd name="connsiteY80" fmla="*/ 947533 h 997063"/>
                <a:gd name="connsiteX81" fmla="*/ 674414 w 1004575"/>
                <a:gd name="connsiteY81" fmla="*/ 941818 h 997063"/>
                <a:gd name="connsiteX82" fmla="*/ 664889 w 1004575"/>
                <a:gd name="connsiteY82" fmla="*/ 939913 h 997063"/>
                <a:gd name="connsiteX83" fmla="*/ 657269 w 1004575"/>
                <a:gd name="connsiteY83" fmla="*/ 936103 h 997063"/>
                <a:gd name="connsiteX84" fmla="*/ 651554 w 1004575"/>
                <a:gd name="connsiteY84" fmla="*/ 934198 h 997063"/>
                <a:gd name="connsiteX85" fmla="*/ 645839 w 1004575"/>
                <a:gd name="connsiteY85" fmla="*/ 930388 h 997063"/>
                <a:gd name="connsiteX86" fmla="*/ 638219 w 1004575"/>
                <a:gd name="connsiteY86" fmla="*/ 926578 h 997063"/>
                <a:gd name="connsiteX87" fmla="*/ 621074 w 1004575"/>
                <a:gd name="connsiteY87" fmla="*/ 917053 h 997063"/>
                <a:gd name="connsiteX88" fmla="*/ 615359 w 1004575"/>
                <a:gd name="connsiteY88" fmla="*/ 911338 h 997063"/>
                <a:gd name="connsiteX89" fmla="*/ 607739 w 1004575"/>
                <a:gd name="connsiteY89" fmla="*/ 909433 h 997063"/>
                <a:gd name="connsiteX90" fmla="*/ 602024 w 1004575"/>
                <a:gd name="connsiteY90" fmla="*/ 907528 h 997063"/>
                <a:gd name="connsiteX91" fmla="*/ 581069 w 1004575"/>
                <a:gd name="connsiteY91" fmla="*/ 896098 h 997063"/>
                <a:gd name="connsiteX92" fmla="*/ 571544 w 1004575"/>
                <a:gd name="connsiteY92" fmla="*/ 894193 h 997063"/>
                <a:gd name="connsiteX93" fmla="*/ 556304 w 1004575"/>
                <a:gd name="connsiteY93" fmla="*/ 890383 h 997063"/>
                <a:gd name="connsiteX94" fmla="*/ 512489 w 1004575"/>
                <a:gd name="connsiteY94" fmla="*/ 892288 h 997063"/>
                <a:gd name="connsiteX95" fmla="*/ 506774 w 1004575"/>
                <a:gd name="connsiteY95" fmla="*/ 894193 h 997063"/>
                <a:gd name="connsiteX96" fmla="*/ 495344 w 1004575"/>
                <a:gd name="connsiteY96" fmla="*/ 901813 h 997063"/>
                <a:gd name="connsiteX97" fmla="*/ 491534 w 1004575"/>
                <a:gd name="connsiteY97" fmla="*/ 907528 h 997063"/>
                <a:gd name="connsiteX98" fmla="*/ 485819 w 1004575"/>
                <a:gd name="connsiteY98" fmla="*/ 911338 h 997063"/>
                <a:gd name="connsiteX99" fmla="*/ 472484 w 1004575"/>
                <a:gd name="connsiteY99" fmla="*/ 926578 h 997063"/>
                <a:gd name="connsiteX100" fmla="*/ 468674 w 1004575"/>
                <a:gd name="connsiteY100" fmla="*/ 932293 h 997063"/>
                <a:gd name="connsiteX101" fmla="*/ 462959 w 1004575"/>
                <a:gd name="connsiteY101" fmla="*/ 936103 h 997063"/>
                <a:gd name="connsiteX102" fmla="*/ 451529 w 1004575"/>
                <a:gd name="connsiteY102" fmla="*/ 939913 h 997063"/>
                <a:gd name="connsiteX103" fmla="*/ 434384 w 1004575"/>
                <a:gd name="connsiteY103" fmla="*/ 943723 h 997063"/>
                <a:gd name="connsiteX104" fmla="*/ 428669 w 1004575"/>
                <a:gd name="connsiteY104" fmla="*/ 945628 h 997063"/>
                <a:gd name="connsiteX105" fmla="*/ 421049 w 1004575"/>
                <a:gd name="connsiteY105" fmla="*/ 947533 h 997063"/>
                <a:gd name="connsiteX106" fmla="*/ 407714 w 1004575"/>
                <a:gd name="connsiteY106" fmla="*/ 951343 h 997063"/>
                <a:gd name="connsiteX107" fmla="*/ 396284 w 1004575"/>
                <a:gd name="connsiteY107" fmla="*/ 953248 h 997063"/>
                <a:gd name="connsiteX108" fmla="*/ 382949 w 1004575"/>
                <a:gd name="connsiteY108" fmla="*/ 957058 h 997063"/>
                <a:gd name="connsiteX109" fmla="*/ 375329 w 1004575"/>
                <a:gd name="connsiteY109" fmla="*/ 958963 h 997063"/>
                <a:gd name="connsiteX110" fmla="*/ 367709 w 1004575"/>
                <a:gd name="connsiteY110" fmla="*/ 962773 h 997063"/>
                <a:gd name="connsiteX111" fmla="*/ 361994 w 1004575"/>
                <a:gd name="connsiteY111" fmla="*/ 964678 h 997063"/>
                <a:gd name="connsiteX112" fmla="*/ 348659 w 1004575"/>
                <a:gd name="connsiteY112" fmla="*/ 972298 h 997063"/>
                <a:gd name="connsiteX113" fmla="*/ 331514 w 1004575"/>
                <a:gd name="connsiteY113" fmla="*/ 983728 h 997063"/>
                <a:gd name="connsiteX114" fmla="*/ 325799 w 1004575"/>
                <a:gd name="connsiteY114" fmla="*/ 987538 h 997063"/>
                <a:gd name="connsiteX115" fmla="*/ 314369 w 1004575"/>
                <a:gd name="connsiteY115" fmla="*/ 991348 h 997063"/>
                <a:gd name="connsiteX116" fmla="*/ 302939 w 1004575"/>
                <a:gd name="connsiteY116" fmla="*/ 993253 h 997063"/>
                <a:gd name="connsiteX117" fmla="*/ 262934 w 1004575"/>
                <a:gd name="connsiteY117" fmla="*/ 997063 h 997063"/>
                <a:gd name="connsiteX118" fmla="*/ 232454 w 1004575"/>
                <a:gd name="connsiteY118" fmla="*/ 995158 h 997063"/>
                <a:gd name="connsiteX119" fmla="*/ 226739 w 1004575"/>
                <a:gd name="connsiteY119" fmla="*/ 993253 h 997063"/>
                <a:gd name="connsiteX120" fmla="*/ 221024 w 1004575"/>
                <a:gd name="connsiteY120" fmla="*/ 981823 h 997063"/>
                <a:gd name="connsiteX121" fmla="*/ 217214 w 1004575"/>
                <a:gd name="connsiteY121" fmla="*/ 976108 h 997063"/>
                <a:gd name="connsiteX122" fmla="*/ 213404 w 1004575"/>
                <a:gd name="connsiteY122" fmla="*/ 964678 h 997063"/>
                <a:gd name="connsiteX123" fmla="*/ 205784 w 1004575"/>
                <a:gd name="connsiteY123" fmla="*/ 947533 h 997063"/>
                <a:gd name="connsiteX124" fmla="*/ 200069 w 1004575"/>
                <a:gd name="connsiteY124" fmla="*/ 928483 h 997063"/>
                <a:gd name="connsiteX125" fmla="*/ 196259 w 1004575"/>
                <a:gd name="connsiteY125" fmla="*/ 922768 h 997063"/>
                <a:gd name="connsiteX126" fmla="*/ 184829 w 1004575"/>
                <a:gd name="connsiteY126" fmla="*/ 915148 h 997063"/>
                <a:gd name="connsiteX127" fmla="*/ 181019 w 1004575"/>
                <a:gd name="connsiteY127" fmla="*/ 909433 h 997063"/>
                <a:gd name="connsiteX128" fmla="*/ 175304 w 1004575"/>
                <a:gd name="connsiteY128" fmla="*/ 905623 h 997063"/>
                <a:gd name="connsiteX129" fmla="*/ 161969 w 1004575"/>
                <a:gd name="connsiteY129" fmla="*/ 899908 h 997063"/>
                <a:gd name="connsiteX130" fmla="*/ 150539 w 1004575"/>
                <a:gd name="connsiteY130" fmla="*/ 898003 h 997063"/>
                <a:gd name="connsiteX131" fmla="*/ 144824 w 1004575"/>
                <a:gd name="connsiteY131" fmla="*/ 896098 h 997063"/>
                <a:gd name="connsiteX132" fmla="*/ 137204 w 1004575"/>
                <a:gd name="connsiteY132" fmla="*/ 894193 h 997063"/>
                <a:gd name="connsiteX133" fmla="*/ 123869 w 1004575"/>
                <a:gd name="connsiteY133" fmla="*/ 888478 h 997063"/>
                <a:gd name="connsiteX134" fmla="*/ 118154 w 1004575"/>
                <a:gd name="connsiteY134" fmla="*/ 884668 h 997063"/>
                <a:gd name="connsiteX135" fmla="*/ 106724 w 1004575"/>
                <a:gd name="connsiteY135" fmla="*/ 878953 h 997063"/>
                <a:gd name="connsiteX136" fmla="*/ 101009 w 1004575"/>
                <a:gd name="connsiteY136" fmla="*/ 873238 h 997063"/>
                <a:gd name="connsiteX137" fmla="*/ 89579 w 1004575"/>
                <a:gd name="connsiteY137" fmla="*/ 865618 h 997063"/>
                <a:gd name="connsiteX138" fmla="*/ 87674 w 1004575"/>
                <a:gd name="connsiteY138" fmla="*/ 859903 h 997063"/>
                <a:gd name="connsiteX139" fmla="*/ 83864 w 1004575"/>
                <a:gd name="connsiteY139" fmla="*/ 854188 h 997063"/>
                <a:gd name="connsiteX140" fmla="*/ 81959 w 1004575"/>
                <a:gd name="connsiteY140" fmla="*/ 842758 h 997063"/>
                <a:gd name="connsiteX141" fmla="*/ 80054 w 1004575"/>
                <a:gd name="connsiteY141" fmla="*/ 837043 h 997063"/>
                <a:gd name="connsiteX142" fmla="*/ 78149 w 1004575"/>
                <a:gd name="connsiteY142" fmla="*/ 825613 h 997063"/>
                <a:gd name="connsiteX143" fmla="*/ 74339 w 1004575"/>
                <a:gd name="connsiteY143" fmla="*/ 781798 h 997063"/>
                <a:gd name="connsiteX144" fmla="*/ 72434 w 1004575"/>
                <a:gd name="connsiteY144" fmla="*/ 770368 h 997063"/>
                <a:gd name="connsiteX145" fmla="*/ 70529 w 1004575"/>
                <a:gd name="connsiteY145" fmla="*/ 749413 h 997063"/>
                <a:gd name="connsiteX146" fmla="*/ 68624 w 1004575"/>
                <a:gd name="connsiteY146" fmla="*/ 734173 h 997063"/>
                <a:gd name="connsiteX147" fmla="*/ 70529 w 1004575"/>
                <a:gd name="connsiteY147" fmla="*/ 694168 h 997063"/>
                <a:gd name="connsiteX148" fmla="*/ 72434 w 1004575"/>
                <a:gd name="connsiteY148" fmla="*/ 682738 h 997063"/>
                <a:gd name="connsiteX149" fmla="*/ 70529 w 1004575"/>
                <a:gd name="connsiteY149" fmla="*/ 623683 h 997063"/>
                <a:gd name="connsiteX150" fmla="*/ 66719 w 1004575"/>
                <a:gd name="connsiteY150" fmla="*/ 612253 h 997063"/>
                <a:gd name="connsiteX151" fmla="*/ 59099 w 1004575"/>
                <a:gd name="connsiteY151" fmla="*/ 602728 h 997063"/>
                <a:gd name="connsiteX152" fmla="*/ 51479 w 1004575"/>
                <a:gd name="connsiteY152" fmla="*/ 589393 h 997063"/>
                <a:gd name="connsiteX153" fmla="*/ 47669 w 1004575"/>
                <a:gd name="connsiteY153" fmla="*/ 583678 h 997063"/>
                <a:gd name="connsiteX154" fmla="*/ 41954 w 1004575"/>
                <a:gd name="connsiteY154" fmla="*/ 579868 h 997063"/>
                <a:gd name="connsiteX155" fmla="*/ 36239 w 1004575"/>
                <a:gd name="connsiteY155" fmla="*/ 572248 h 997063"/>
                <a:gd name="connsiteX156" fmla="*/ 24809 w 1004575"/>
                <a:gd name="connsiteY156" fmla="*/ 562723 h 997063"/>
                <a:gd name="connsiteX157" fmla="*/ 20999 w 1004575"/>
                <a:gd name="connsiteY157" fmla="*/ 557008 h 997063"/>
                <a:gd name="connsiteX158" fmla="*/ 9569 w 1004575"/>
                <a:gd name="connsiteY158" fmla="*/ 549388 h 997063"/>
                <a:gd name="connsiteX159" fmla="*/ 5759 w 1004575"/>
                <a:gd name="connsiteY159" fmla="*/ 543673 h 997063"/>
                <a:gd name="connsiteX160" fmla="*/ 44 w 1004575"/>
                <a:gd name="connsiteY160" fmla="*/ 539863 h 997063"/>
                <a:gd name="connsiteX161" fmla="*/ 3854 w 1004575"/>
                <a:gd name="connsiteY161" fmla="*/ 513193 h 997063"/>
                <a:gd name="connsiteX162" fmla="*/ 11474 w 1004575"/>
                <a:gd name="connsiteY162" fmla="*/ 501763 h 997063"/>
                <a:gd name="connsiteX163" fmla="*/ 17189 w 1004575"/>
                <a:gd name="connsiteY163" fmla="*/ 494143 h 997063"/>
                <a:gd name="connsiteX164" fmla="*/ 28619 w 1004575"/>
                <a:gd name="connsiteY164" fmla="*/ 482713 h 997063"/>
                <a:gd name="connsiteX165" fmla="*/ 43859 w 1004575"/>
                <a:gd name="connsiteY165" fmla="*/ 465568 h 997063"/>
                <a:gd name="connsiteX166" fmla="*/ 49574 w 1004575"/>
                <a:gd name="connsiteY166" fmla="*/ 459853 h 997063"/>
                <a:gd name="connsiteX167" fmla="*/ 55289 w 1004575"/>
                <a:gd name="connsiteY167" fmla="*/ 454138 h 997063"/>
                <a:gd name="connsiteX168" fmla="*/ 61004 w 1004575"/>
                <a:gd name="connsiteY168" fmla="*/ 450328 h 997063"/>
                <a:gd name="connsiteX169" fmla="*/ 68624 w 1004575"/>
                <a:gd name="connsiteY169" fmla="*/ 446518 h 997063"/>
                <a:gd name="connsiteX170" fmla="*/ 74339 w 1004575"/>
                <a:gd name="connsiteY170" fmla="*/ 440803 h 997063"/>
                <a:gd name="connsiteX171" fmla="*/ 80054 w 1004575"/>
                <a:gd name="connsiteY171" fmla="*/ 438898 h 997063"/>
                <a:gd name="connsiteX172" fmla="*/ 91484 w 1004575"/>
                <a:gd name="connsiteY172" fmla="*/ 431278 h 997063"/>
                <a:gd name="connsiteX173" fmla="*/ 101009 w 1004575"/>
                <a:gd name="connsiteY173" fmla="*/ 423658 h 997063"/>
                <a:gd name="connsiteX174" fmla="*/ 106724 w 1004575"/>
                <a:gd name="connsiteY174" fmla="*/ 417943 h 997063"/>
                <a:gd name="connsiteX175" fmla="*/ 135299 w 1004575"/>
                <a:gd name="connsiteY175"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922064 w 1004575"/>
                <a:gd name="connsiteY54" fmla="*/ 688453 h 997063"/>
                <a:gd name="connsiteX55" fmla="*/ 916349 w 1004575"/>
                <a:gd name="connsiteY55" fmla="*/ 690358 h 997063"/>
                <a:gd name="connsiteX56" fmla="*/ 904919 w 1004575"/>
                <a:gd name="connsiteY56" fmla="*/ 697978 h 997063"/>
                <a:gd name="connsiteX57" fmla="*/ 895394 w 1004575"/>
                <a:gd name="connsiteY57" fmla="*/ 709408 h 997063"/>
                <a:gd name="connsiteX58" fmla="*/ 876344 w 1004575"/>
                <a:gd name="connsiteY58" fmla="*/ 737983 h 997063"/>
                <a:gd name="connsiteX59" fmla="*/ 870629 w 1004575"/>
                <a:gd name="connsiteY59" fmla="*/ 743698 h 997063"/>
                <a:gd name="connsiteX60" fmla="*/ 857294 w 1004575"/>
                <a:gd name="connsiteY60" fmla="*/ 770368 h 997063"/>
                <a:gd name="connsiteX61" fmla="*/ 853484 w 1004575"/>
                <a:gd name="connsiteY61" fmla="*/ 781798 h 997063"/>
                <a:gd name="connsiteX62" fmla="*/ 851579 w 1004575"/>
                <a:gd name="connsiteY62" fmla="*/ 787513 h 997063"/>
                <a:gd name="connsiteX63" fmla="*/ 849674 w 1004575"/>
                <a:gd name="connsiteY63" fmla="*/ 797038 h 997063"/>
                <a:gd name="connsiteX64" fmla="*/ 845864 w 1004575"/>
                <a:gd name="connsiteY64" fmla="*/ 804658 h 997063"/>
                <a:gd name="connsiteX65" fmla="*/ 843959 w 1004575"/>
                <a:gd name="connsiteY65" fmla="*/ 810373 h 997063"/>
                <a:gd name="connsiteX66" fmla="*/ 838244 w 1004575"/>
                <a:gd name="connsiteY66" fmla="*/ 829423 h 997063"/>
                <a:gd name="connsiteX67" fmla="*/ 832529 w 1004575"/>
                <a:gd name="connsiteY67" fmla="*/ 840853 h 997063"/>
                <a:gd name="connsiteX68" fmla="*/ 826814 w 1004575"/>
                <a:gd name="connsiteY68" fmla="*/ 859903 h 997063"/>
                <a:gd name="connsiteX69" fmla="*/ 819194 w 1004575"/>
                <a:gd name="connsiteY69" fmla="*/ 871333 h 997063"/>
                <a:gd name="connsiteX70" fmla="*/ 809669 w 1004575"/>
                <a:gd name="connsiteY70" fmla="*/ 886573 h 997063"/>
                <a:gd name="connsiteX71" fmla="*/ 807764 w 1004575"/>
                <a:gd name="connsiteY71" fmla="*/ 892288 h 997063"/>
                <a:gd name="connsiteX72" fmla="*/ 792524 w 1004575"/>
                <a:gd name="connsiteY72" fmla="*/ 909433 h 997063"/>
                <a:gd name="connsiteX73" fmla="*/ 781094 w 1004575"/>
                <a:gd name="connsiteY73" fmla="*/ 917053 h 997063"/>
                <a:gd name="connsiteX74" fmla="*/ 775379 w 1004575"/>
                <a:gd name="connsiteY74" fmla="*/ 920863 h 997063"/>
                <a:gd name="connsiteX75" fmla="*/ 763949 w 1004575"/>
                <a:gd name="connsiteY75" fmla="*/ 930388 h 997063"/>
                <a:gd name="connsiteX76" fmla="*/ 750614 w 1004575"/>
                <a:gd name="connsiteY76" fmla="*/ 936103 h 997063"/>
                <a:gd name="connsiteX77" fmla="*/ 727754 w 1004575"/>
                <a:gd name="connsiteY77" fmla="*/ 947533 h 997063"/>
                <a:gd name="connsiteX78" fmla="*/ 722039 w 1004575"/>
                <a:gd name="connsiteY78" fmla="*/ 949438 h 997063"/>
                <a:gd name="connsiteX79" fmla="*/ 693464 w 1004575"/>
                <a:gd name="connsiteY79" fmla="*/ 947533 h 997063"/>
                <a:gd name="connsiteX80" fmla="*/ 674414 w 1004575"/>
                <a:gd name="connsiteY80" fmla="*/ 941818 h 997063"/>
                <a:gd name="connsiteX81" fmla="*/ 664889 w 1004575"/>
                <a:gd name="connsiteY81" fmla="*/ 939913 h 997063"/>
                <a:gd name="connsiteX82" fmla="*/ 657269 w 1004575"/>
                <a:gd name="connsiteY82" fmla="*/ 936103 h 997063"/>
                <a:gd name="connsiteX83" fmla="*/ 651554 w 1004575"/>
                <a:gd name="connsiteY83" fmla="*/ 934198 h 997063"/>
                <a:gd name="connsiteX84" fmla="*/ 645839 w 1004575"/>
                <a:gd name="connsiteY84" fmla="*/ 930388 h 997063"/>
                <a:gd name="connsiteX85" fmla="*/ 638219 w 1004575"/>
                <a:gd name="connsiteY85" fmla="*/ 926578 h 997063"/>
                <a:gd name="connsiteX86" fmla="*/ 621074 w 1004575"/>
                <a:gd name="connsiteY86" fmla="*/ 917053 h 997063"/>
                <a:gd name="connsiteX87" fmla="*/ 615359 w 1004575"/>
                <a:gd name="connsiteY87" fmla="*/ 911338 h 997063"/>
                <a:gd name="connsiteX88" fmla="*/ 607739 w 1004575"/>
                <a:gd name="connsiteY88" fmla="*/ 909433 h 997063"/>
                <a:gd name="connsiteX89" fmla="*/ 602024 w 1004575"/>
                <a:gd name="connsiteY89" fmla="*/ 907528 h 997063"/>
                <a:gd name="connsiteX90" fmla="*/ 581069 w 1004575"/>
                <a:gd name="connsiteY90" fmla="*/ 896098 h 997063"/>
                <a:gd name="connsiteX91" fmla="*/ 571544 w 1004575"/>
                <a:gd name="connsiteY91" fmla="*/ 894193 h 997063"/>
                <a:gd name="connsiteX92" fmla="*/ 556304 w 1004575"/>
                <a:gd name="connsiteY92" fmla="*/ 890383 h 997063"/>
                <a:gd name="connsiteX93" fmla="*/ 512489 w 1004575"/>
                <a:gd name="connsiteY93" fmla="*/ 892288 h 997063"/>
                <a:gd name="connsiteX94" fmla="*/ 506774 w 1004575"/>
                <a:gd name="connsiteY94" fmla="*/ 894193 h 997063"/>
                <a:gd name="connsiteX95" fmla="*/ 495344 w 1004575"/>
                <a:gd name="connsiteY95" fmla="*/ 901813 h 997063"/>
                <a:gd name="connsiteX96" fmla="*/ 491534 w 1004575"/>
                <a:gd name="connsiteY96" fmla="*/ 907528 h 997063"/>
                <a:gd name="connsiteX97" fmla="*/ 485819 w 1004575"/>
                <a:gd name="connsiteY97" fmla="*/ 911338 h 997063"/>
                <a:gd name="connsiteX98" fmla="*/ 472484 w 1004575"/>
                <a:gd name="connsiteY98" fmla="*/ 926578 h 997063"/>
                <a:gd name="connsiteX99" fmla="*/ 468674 w 1004575"/>
                <a:gd name="connsiteY99" fmla="*/ 932293 h 997063"/>
                <a:gd name="connsiteX100" fmla="*/ 462959 w 1004575"/>
                <a:gd name="connsiteY100" fmla="*/ 936103 h 997063"/>
                <a:gd name="connsiteX101" fmla="*/ 451529 w 1004575"/>
                <a:gd name="connsiteY101" fmla="*/ 939913 h 997063"/>
                <a:gd name="connsiteX102" fmla="*/ 434384 w 1004575"/>
                <a:gd name="connsiteY102" fmla="*/ 943723 h 997063"/>
                <a:gd name="connsiteX103" fmla="*/ 428669 w 1004575"/>
                <a:gd name="connsiteY103" fmla="*/ 945628 h 997063"/>
                <a:gd name="connsiteX104" fmla="*/ 421049 w 1004575"/>
                <a:gd name="connsiteY104" fmla="*/ 947533 h 997063"/>
                <a:gd name="connsiteX105" fmla="*/ 407714 w 1004575"/>
                <a:gd name="connsiteY105" fmla="*/ 951343 h 997063"/>
                <a:gd name="connsiteX106" fmla="*/ 396284 w 1004575"/>
                <a:gd name="connsiteY106" fmla="*/ 953248 h 997063"/>
                <a:gd name="connsiteX107" fmla="*/ 382949 w 1004575"/>
                <a:gd name="connsiteY107" fmla="*/ 957058 h 997063"/>
                <a:gd name="connsiteX108" fmla="*/ 375329 w 1004575"/>
                <a:gd name="connsiteY108" fmla="*/ 958963 h 997063"/>
                <a:gd name="connsiteX109" fmla="*/ 367709 w 1004575"/>
                <a:gd name="connsiteY109" fmla="*/ 962773 h 997063"/>
                <a:gd name="connsiteX110" fmla="*/ 361994 w 1004575"/>
                <a:gd name="connsiteY110" fmla="*/ 964678 h 997063"/>
                <a:gd name="connsiteX111" fmla="*/ 348659 w 1004575"/>
                <a:gd name="connsiteY111" fmla="*/ 972298 h 997063"/>
                <a:gd name="connsiteX112" fmla="*/ 331514 w 1004575"/>
                <a:gd name="connsiteY112" fmla="*/ 983728 h 997063"/>
                <a:gd name="connsiteX113" fmla="*/ 325799 w 1004575"/>
                <a:gd name="connsiteY113" fmla="*/ 987538 h 997063"/>
                <a:gd name="connsiteX114" fmla="*/ 314369 w 1004575"/>
                <a:gd name="connsiteY114" fmla="*/ 991348 h 997063"/>
                <a:gd name="connsiteX115" fmla="*/ 302939 w 1004575"/>
                <a:gd name="connsiteY115" fmla="*/ 993253 h 997063"/>
                <a:gd name="connsiteX116" fmla="*/ 262934 w 1004575"/>
                <a:gd name="connsiteY116" fmla="*/ 997063 h 997063"/>
                <a:gd name="connsiteX117" fmla="*/ 232454 w 1004575"/>
                <a:gd name="connsiteY117" fmla="*/ 995158 h 997063"/>
                <a:gd name="connsiteX118" fmla="*/ 226739 w 1004575"/>
                <a:gd name="connsiteY118" fmla="*/ 993253 h 997063"/>
                <a:gd name="connsiteX119" fmla="*/ 221024 w 1004575"/>
                <a:gd name="connsiteY119" fmla="*/ 981823 h 997063"/>
                <a:gd name="connsiteX120" fmla="*/ 217214 w 1004575"/>
                <a:gd name="connsiteY120" fmla="*/ 976108 h 997063"/>
                <a:gd name="connsiteX121" fmla="*/ 213404 w 1004575"/>
                <a:gd name="connsiteY121" fmla="*/ 964678 h 997063"/>
                <a:gd name="connsiteX122" fmla="*/ 205784 w 1004575"/>
                <a:gd name="connsiteY122" fmla="*/ 947533 h 997063"/>
                <a:gd name="connsiteX123" fmla="*/ 200069 w 1004575"/>
                <a:gd name="connsiteY123" fmla="*/ 928483 h 997063"/>
                <a:gd name="connsiteX124" fmla="*/ 196259 w 1004575"/>
                <a:gd name="connsiteY124" fmla="*/ 922768 h 997063"/>
                <a:gd name="connsiteX125" fmla="*/ 184829 w 1004575"/>
                <a:gd name="connsiteY125" fmla="*/ 915148 h 997063"/>
                <a:gd name="connsiteX126" fmla="*/ 181019 w 1004575"/>
                <a:gd name="connsiteY126" fmla="*/ 909433 h 997063"/>
                <a:gd name="connsiteX127" fmla="*/ 175304 w 1004575"/>
                <a:gd name="connsiteY127" fmla="*/ 905623 h 997063"/>
                <a:gd name="connsiteX128" fmla="*/ 161969 w 1004575"/>
                <a:gd name="connsiteY128" fmla="*/ 899908 h 997063"/>
                <a:gd name="connsiteX129" fmla="*/ 150539 w 1004575"/>
                <a:gd name="connsiteY129" fmla="*/ 898003 h 997063"/>
                <a:gd name="connsiteX130" fmla="*/ 144824 w 1004575"/>
                <a:gd name="connsiteY130" fmla="*/ 896098 h 997063"/>
                <a:gd name="connsiteX131" fmla="*/ 137204 w 1004575"/>
                <a:gd name="connsiteY131" fmla="*/ 894193 h 997063"/>
                <a:gd name="connsiteX132" fmla="*/ 123869 w 1004575"/>
                <a:gd name="connsiteY132" fmla="*/ 888478 h 997063"/>
                <a:gd name="connsiteX133" fmla="*/ 118154 w 1004575"/>
                <a:gd name="connsiteY133" fmla="*/ 884668 h 997063"/>
                <a:gd name="connsiteX134" fmla="*/ 106724 w 1004575"/>
                <a:gd name="connsiteY134" fmla="*/ 878953 h 997063"/>
                <a:gd name="connsiteX135" fmla="*/ 101009 w 1004575"/>
                <a:gd name="connsiteY135" fmla="*/ 873238 h 997063"/>
                <a:gd name="connsiteX136" fmla="*/ 89579 w 1004575"/>
                <a:gd name="connsiteY136" fmla="*/ 865618 h 997063"/>
                <a:gd name="connsiteX137" fmla="*/ 87674 w 1004575"/>
                <a:gd name="connsiteY137" fmla="*/ 859903 h 997063"/>
                <a:gd name="connsiteX138" fmla="*/ 83864 w 1004575"/>
                <a:gd name="connsiteY138" fmla="*/ 854188 h 997063"/>
                <a:gd name="connsiteX139" fmla="*/ 81959 w 1004575"/>
                <a:gd name="connsiteY139" fmla="*/ 842758 h 997063"/>
                <a:gd name="connsiteX140" fmla="*/ 80054 w 1004575"/>
                <a:gd name="connsiteY140" fmla="*/ 837043 h 997063"/>
                <a:gd name="connsiteX141" fmla="*/ 78149 w 1004575"/>
                <a:gd name="connsiteY141" fmla="*/ 825613 h 997063"/>
                <a:gd name="connsiteX142" fmla="*/ 74339 w 1004575"/>
                <a:gd name="connsiteY142" fmla="*/ 781798 h 997063"/>
                <a:gd name="connsiteX143" fmla="*/ 72434 w 1004575"/>
                <a:gd name="connsiteY143" fmla="*/ 770368 h 997063"/>
                <a:gd name="connsiteX144" fmla="*/ 70529 w 1004575"/>
                <a:gd name="connsiteY144" fmla="*/ 749413 h 997063"/>
                <a:gd name="connsiteX145" fmla="*/ 68624 w 1004575"/>
                <a:gd name="connsiteY145" fmla="*/ 734173 h 997063"/>
                <a:gd name="connsiteX146" fmla="*/ 70529 w 1004575"/>
                <a:gd name="connsiteY146" fmla="*/ 694168 h 997063"/>
                <a:gd name="connsiteX147" fmla="*/ 72434 w 1004575"/>
                <a:gd name="connsiteY147" fmla="*/ 682738 h 997063"/>
                <a:gd name="connsiteX148" fmla="*/ 70529 w 1004575"/>
                <a:gd name="connsiteY148" fmla="*/ 623683 h 997063"/>
                <a:gd name="connsiteX149" fmla="*/ 66719 w 1004575"/>
                <a:gd name="connsiteY149" fmla="*/ 612253 h 997063"/>
                <a:gd name="connsiteX150" fmla="*/ 59099 w 1004575"/>
                <a:gd name="connsiteY150" fmla="*/ 602728 h 997063"/>
                <a:gd name="connsiteX151" fmla="*/ 51479 w 1004575"/>
                <a:gd name="connsiteY151" fmla="*/ 589393 h 997063"/>
                <a:gd name="connsiteX152" fmla="*/ 47669 w 1004575"/>
                <a:gd name="connsiteY152" fmla="*/ 583678 h 997063"/>
                <a:gd name="connsiteX153" fmla="*/ 41954 w 1004575"/>
                <a:gd name="connsiteY153" fmla="*/ 579868 h 997063"/>
                <a:gd name="connsiteX154" fmla="*/ 36239 w 1004575"/>
                <a:gd name="connsiteY154" fmla="*/ 572248 h 997063"/>
                <a:gd name="connsiteX155" fmla="*/ 24809 w 1004575"/>
                <a:gd name="connsiteY155" fmla="*/ 562723 h 997063"/>
                <a:gd name="connsiteX156" fmla="*/ 20999 w 1004575"/>
                <a:gd name="connsiteY156" fmla="*/ 557008 h 997063"/>
                <a:gd name="connsiteX157" fmla="*/ 9569 w 1004575"/>
                <a:gd name="connsiteY157" fmla="*/ 549388 h 997063"/>
                <a:gd name="connsiteX158" fmla="*/ 5759 w 1004575"/>
                <a:gd name="connsiteY158" fmla="*/ 543673 h 997063"/>
                <a:gd name="connsiteX159" fmla="*/ 44 w 1004575"/>
                <a:gd name="connsiteY159" fmla="*/ 539863 h 997063"/>
                <a:gd name="connsiteX160" fmla="*/ 3854 w 1004575"/>
                <a:gd name="connsiteY160" fmla="*/ 513193 h 997063"/>
                <a:gd name="connsiteX161" fmla="*/ 11474 w 1004575"/>
                <a:gd name="connsiteY161" fmla="*/ 501763 h 997063"/>
                <a:gd name="connsiteX162" fmla="*/ 17189 w 1004575"/>
                <a:gd name="connsiteY162" fmla="*/ 494143 h 997063"/>
                <a:gd name="connsiteX163" fmla="*/ 28619 w 1004575"/>
                <a:gd name="connsiteY163" fmla="*/ 482713 h 997063"/>
                <a:gd name="connsiteX164" fmla="*/ 43859 w 1004575"/>
                <a:gd name="connsiteY164" fmla="*/ 465568 h 997063"/>
                <a:gd name="connsiteX165" fmla="*/ 49574 w 1004575"/>
                <a:gd name="connsiteY165" fmla="*/ 459853 h 997063"/>
                <a:gd name="connsiteX166" fmla="*/ 55289 w 1004575"/>
                <a:gd name="connsiteY166" fmla="*/ 454138 h 997063"/>
                <a:gd name="connsiteX167" fmla="*/ 61004 w 1004575"/>
                <a:gd name="connsiteY167" fmla="*/ 450328 h 997063"/>
                <a:gd name="connsiteX168" fmla="*/ 68624 w 1004575"/>
                <a:gd name="connsiteY168" fmla="*/ 446518 h 997063"/>
                <a:gd name="connsiteX169" fmla="*/ 74339 w 1004575"/>
                <a:gd name="connsiteY169" fmla="*/ 440803 h 997063"/>
                <a:gd name="connsiteX170" fmla="*/ 80054 w 1004575"/>
                <a:gd name="connsiteY170" fmla="*/ 438898 h 997063"/>
                <a:gd name="connsiteX171" fmla="*/ 91484 w 1004575"/>
                <a:gd name="connsiteY171" fmla="*/ 431278 h 997063"/>
                <a:gd name="connsiteX172" fmla="*/ 101009 w 1004575"/>
                <a:gd name="connsiteY172" fmla="*/ 423658 h 997063"/>
                <a:gd name="connsiteX173" fmla="*/ 106724 w 1004575"/>
                <a:gd name="connsiteY173" fmla="*/ 417943 h 997063"/>
                <a:gd name="connsiteX174" fmla="*/ 135299 w 1004575"/>
                <a:gd name="connsiteY174"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922064 w 1004575"/>
                <a:gd name="connsiteY54" fmla="*/ 688453 h 997063"/>
                <a:gd name="connsiteX55" fmla="*/ 916349 w 1004575"/>
                <a:gd name="connsiteY55" fmla="*/ 690358 h 997063"/>
                <a:gd name="connsiteX56" fmla="*/ 895394 w 1004575"/>
                <a:gd name="connsiteY56" fmla="*/ 709408 h 997063"/>
                <a:gd name="connsiteX57" fmla="*/ 876344 w 1004575"/>
                <a:gd name="connsiteY57" fmla="*/ 737983 h 997063"/>
                <a:gd name="connsiteX58" fmla="*/ 870629 w 1004575"/>
                <a:gd name="connsiteY58" fmla="*/ 743698 h 997063"/>
                <a:gd name="connsiteX59" fmla="*/ 857294 w 1004575"/>
                <a:gd name="connsiteY59" fmla="*/ 770368 h 997063"/>
                <a:gd name="connsiteX60" fmla="*/ 853484 w 1004575"/>
                <a:gd name="connsiteY60" fmla="*/ 781798 h 997063"/>
                <a:gd name="connsiteX61" fmla="*/ 851579 w 1004575"/>
                <a:gd name="connsiteY61" fmla="*/ 787513 h 997063"/>
                <a:gd name="connsiteX62" fmla="*/ 849674 w 1004575"/>
                <a:gd name="connsiteY62" fmla="*/ 797038 h 997063"/>
                <a:gd name="connsiteX63" fmla="*/ 845864 w 1004575"/>
                <a:gd name="connsiteY63" fmla="*/ 804658 h 997063"/>
                <a:gd name="connsiteX64" fmla="*/ 843959 w 1004575"/>
                <a:gd name="connsiteY64" fmla="*/ 810373 h 997063"/>
                <a:gd name="connsiteX65" fmla="*/ 838244 w 1004575"/>
                <a:gd name="connsiteY65" fmla="*/ 829423 h 997063"/>
                <a:gd name="connsiteX66" fmla="*/ 832529 w 1004575"/>
                <a:gd name="connsiteY66" fmla="*/ 840853 h 997063"/>
                <a:gd name="connsiteX67" fmla="*/ 826814 w 1004575"/>
                <a:gd name="connsiteY67" fmla="*/ 859903 h 997063"/>
                <a:gd name="connsiteX68" fmla="*/ 819194 w 1004575"/>
                <a:gd name="connsiteY68" fmla="*/ 871333 h 997063"/>
                <a:gd name="connsiteX69" fmla="*/ 809669 w 1004575"/>
                <a:gd name="connsiteY69" fmla="*/ 886573 h 997063"/>
                <a:gd name="connsiteX70" fmla="*/ 807764 w 1004575"/>
                <a:gd name="connsiteY70" fmla="*/ 892288 h 997063"/>
                <a:gd name="connsiteX71" fmla="*/ 792524 w 1004575"/>
                <a:gd name="connsiteY71" fmla="*/ 909433 h 997063"/>
                <a:gd name="connsiteX72" fmla="*/ 781094 w 1004575"/>
                <a:gd name="connsiteY72" fmla="*/ 917053 h 997063"/>
                <a:gd name="connsiteX73" fmla="*/ 775379 w 1004575"/>
                <a:gd name="connsiteY73" fmla="*/ 920863 h 997063"/>
                <a:gd name="connsiteX74" fmla="*/ 763949 w 1004575"/>
                <a:gd name="connsiteY74" fmla="*/ 930388 h 997063"/>
                <a:gd name="connsiteX75" fmla="*/ 750614 w 1004575"/>
                <a:gd name="connsiteY75" fmla="*/ 936103 h 997063"/>
                <a:gd name="connsiteX76" fmla="*/ 727754 w 1004575"/>
                <a:gd name="connsiteY76" fmla="*/ 947533 h 997063"/>
                <a:gd name="connsiteX77" fmla="*/ 722039 w 1004575"/>
                <a:gd name="connsiteY77" fmla="*/ 949438 h 997063"/>
                <a:gd name="connsiteX78" fmla="*/ 693464 w 1004575"/>
                <a:gd name="connsiteY78" fmla="*/ 947533 h 997063"/>
                <a:gd name="connsiteX79" fmla="*/ 674414 w 1004575"/>
                <a:gd name="connsiteY79" fmla="*/ 941818 h 997063"/>
                <a:gd name="connsiteX80" fmla="*/ 664889 w 1004575"/>
                <a:gd name="connsiteY80" fmla="*/ 939913 h 997063"/>
                <a:gd name="connsiteX81" fmla="*/ 657269 w 1004575"/>
                <a:gd name="connsiteY81" fmla="*/ 936103 h 997063"/>
                <a:gd name="connsiteX82" fmla="*/ 651554 w 1004575"/>
                <a:gd name="connsiteY82" fmla="*/ 934198 h 997063"/>
                <a:gd name="connsiteX83" fmla="*/ 645839 w 1004575"/>
                <a:gd name="connsiteY83" fmla="*/ 930388 h 997063"/>
                <a:gd name="connsiteX84" fmla="*/ 638219 w 1004575"/>
                <a:gd name="connsiteY84" fmla="*/ 926578 h 997063"/>
                <a:gd name="connsiteX85" fmla="*/ 621074 w 1004575"/>
                <a:gd name="connsiteY85" fmla="*/ 917053 h 997063"/>
                <a:gd name="connsiteX86" fmla="*/ 615359 w 1004575"/>
                <a:gd name="connsiteY86" fmla="*/ 911338 h 997063"/>
                <a:gd name="connsiteX87" fmla="*/ 607739 w 1004575"/>
                <a:gd name="connsiteY87" fmla="*/ 909433 h 997063"/>
                <a:gd name="connsiteX88" fmla="*/ 602024 w 1004575"/>
                <a:gd name="connsiteY88" fmla="*/ 907528 h 997063"/>
                <a:gd name="connsiteX89" fmla="*/ 581069 w 1004575"/>
                <a:gd name="connsiteY89" fmla="*/ 896098 h 997063"/>
                <a:gd name="connsiteX90" fmla="*/ 571544 w 1004575"/>
                <a:gd name="connsiteY90" fmla="*/ 894193 h 997063"/>
                <a:gd name="connsiteX91" fmla="*/ 556304 w 1004575"/>
                <a:gd name="connsiteY91" fmla="*/ 890383 h 997063"/>
                <a:gd name="connsiteX92" fmla="*/ 512489 w 1004575"/>
                <a:gd name="connsiteY92" fmla="*/ 892288 h 997063"/>
                <a:gd name="connsiteX93" fmla="*/ 506774 w 1004575"/>
                <a:gd name="connsiteY93" fmla="*/ 894193 h 997063"/>
                <a:gd name="connsiteX94" fmla="*/ 495344 w 1004575"/>
                <a:gd name="connsiteY94" fmla="*/ 901813 h 997063"/>
                <a:gd name="connsiteX95" fmla="*/ 491534 w 1004575"/>
                <a:gd name="connsiteY95" fmla="*/ 907528 h 997063"/>
                <a:gd name="connsiteX96" fmla="*/ 485819 w 1004575"/>
                <a:gd name="connsiteY96" fmla="*/ 911338 h 997063"/>
                <a:gd name="connsiteX97" fmla="*/ 472484 w 1004575"/>
                <a:gd name="connsiteY97" fmla="*/ 926578 h 997063"/>
                <a:gd name="connsiteX98" fmla="*/ 468674 w 1004575"/>
                <a:gd name="connsiteY98" fmla="*/ 932293 h 997063"/>
                <a:gd name="connsiteX99" fmla="*/ 462959 w 1004575"/>
                <a:gd name="connsiteY99" fmla="*/ 936103 h 997063"/>
                <a:gd name="connsiteX100" fmla="*/ 451529 w 1004575"/>
                <a:gd name="connsiteY100" fmla="*/ 939913 h 997063"/>
                <a:gd name="connsiteX101" fmla="*/ 434384 w 1004575"/>
                <a:gd name="connsiteY101" fmla="*/ 943723 h 997063"/>
                <a:gd name="connsiteX102" fmla="*/ 428669 w 1004575"/>
                <a:gd name="connsiteY102" fmla="*/ 945628 h 997063"/>
                <a:gd name="connsiteX103" fmla="*/ 421049 w 1004575"/>
                <a:gd name="connsiteY103" fmla="*/ 947533 h 997063"/>
                <a:gd name="connsiteX104" fmla="*/ 407714 w 1004575"/>
                <a:gd name="connsiteY104" fmla="*/ 951343 h 997063"/>
                <a:gd name="connsiteX105" fmla="*/ 396284 w 1004575"/>
                <a:gd name="connsiteY105" fmla="*/ 953248 h 997063"/>
                <a:gd name="connsiteX106" fmla="*/ 382949 w 1004575"/>
                <a:gd name="connsiteY106" fmla="*/ 957058 h 997063"/>
                <a:gd name="connsiteX107" fmla="*/ 375329 w 1004575"/>
                <a:gd name="connsiteY107" fmla="*/ 958963 h 997063"/>
                <a:gd name="connsiteX108" fmla="*/ 367709 w 1004575"/>
                <a:gd name="connsiteY108" fmla="*/ 962773 h 997063"/>
                <a:gd name="connsiteX109" fmla="*/ 361994 w 1004575"/>
                <a:gd name="connsiteY109" fmla="*/ 964678 h 997063"/>
                <a:gd name="connsiteX110" fmla="*/ 348659 w 1004575"/>
                <a:gd name="connsiteY110" fmla="*/ 972298 h 997063"/>
                <a:gd name="connsiteX111" fmla="*/ 331514 w 1004575"/>
                <a:gd name="connsiteY111" fmla="*/ 983728 h 997063"/>
                <a:gd name="connsiteX112" fmla="*/ 325799 w 1004575"/>
                <a:gd name="connsiteY112" fmla="*/ 987538 h 997063"/>
                <a:gd name="connsiteX113" fmla="*/ 314369 w 1004575"/>
                <a:gd name="connsiteY113" fmla="*/ 991348 h 997063"/>
                <a:gd name="connsiteX114" fmla="*/ 302939 w 1004575"/>
                <a:gd name="connsiteY114" fmla="*/ 993253 h 997063"/>
                <a:gd name="connsiteX115" fmla="*/ 262934 w 1004575"/>
                <a:gd name="connsiteY115" fmla="*/ 997063 h 997063"/>
                <a:gd name="connsiteX116" fmla="*/ 232454 w 1004575"/>
                <a:gd name="connsiteY116" fmla="*/ 995158 h 997063"/>
                <a:gd name="connsiteX117" fmla="*/ 226739 w 1004575"/>
                <a:gd name="connsiteY117" fmla="*/ 993253 h 997063"/>
                <a:gd name="connsiteX118" fmla="*/ 221024 w 1004575"/>
                <a:gd name="connsiteY118" fmla="*/ 981823 h 997063"/>
                <a:gd name="connsiteX119" fmla="*/ 217214 w 1004575"/>
                <a:gd name="connsiteY119" fmla="*/ 976108 h 997063"/>
                <a:gd name="connsiteX120" fmla="*/ 213404 w 1004575"/>
                <a:gd name="connsiteY120" fmla="*/ 964678 h 997063"/>
                <a:gd name="connsiteX121" fmla="*/ 205784 w 1004575"/>
                <a:gd name="connsiteY121" fmla="*/ 947533 h 997063"/>
                <a:gd name="connsiteX122" fmla="*/ 200069 w 1004575"/>
                <a:gd name="connsiteY122" fmla="*/ 928483 h 997063"/>
                <a:gd name="connsiteX123" fmla="*/ 196259 w 1004575"/>
                <a:gd name="connsiteY123" fmla="*/ 922768 h 997063"/>
                <a:gd name="connsiteX124" fmla="*/ 184829 w 1004575"/>
                <a:gd name="connsiteY124" fmla="*/ 915148 h 997063"/>
                <a:gd name="connsiteX125" fmla="*/ 181019 w 1004575"/>
                <a:gd name="connsiteY125" fmla="*/ 909433 h 997063"/>
                <a:gd name="connsiteX126" fmla="*/ 175304 w 1004575"/>
                <a:gd name="connsiteY126" fmla="*/ 905623 h 997063"/>
                <a:gd name="connsiteX127" fmla="*/ 161969 w 1004575"/>
                <a:gd name="connsiteY127" fmla="*/ 899908 h 997063"/>
                <a:gd name="connsiteX128" fmla="*/ 150539 w 1004575"/>
                <a:gd name="connsiteY128" fmla="*/ 898003 h 997063"/>
                <a:gd name="connsiteX129" fmla="*/ 144824 w 1004575"/>
                <a:gd name="connsiteY129" fmla="*/ 896098 h 997063"/>
                <a:gd name="connsiteX130" fmla="*/ 137204 w 1004575"/>
                <a:gd name="connsiteY130" fmla="*/ 894193 h 997063"/>
                <a:gd name="connsiteX131" fmla="*/ 123869 w 1004575"/>
                <a:gd name="connsiteY131" fmla="*/ 888478 h 997063"/>
                <a:gd name="connsiteX132" fmla="*/ 118154 w 1004575"/>
                <a:gd name="connsiteY132" fmla="*/ 884668 h 997063"/>
                <a:gd name="connsiteX133" fmla="*/ 106724 w 1004575"/>
                <a:gd name="connsiteY133" fmla="*/ 878953 h 997063"/>
                <a:gd name="connsiteX134" fmla="*/ 101009 w 1004575"/>
                <a:gd name="connsiteY134" fmla="*/ 873238 h 997063"/>
                <a:gd name="connsiteX135" fmla="*/ 89579 w 1004575"/>
                <a:gd name="connsiteY135" fmla="*/ 865618 h 997063"/>
                <a:gd name="connsiteX136" fmla="*/ 87674 w 1004575"/>
                <a:gd name="connsiteY136" fmla="*/ 859903 h 997063"/>
                <a:gd name="connsiteX137" fmla="*/ 83864 w 1004575"/>
                <a:gd name="connsiteY137" fmla="*/ 854188 h 997063"/>
                <a:gd name="connsiteX138" fmla="*/ 81959 w 1004575"/>
                <a:gd name="connsiteY138" fmla="*/ 842758 h 997063"/>
                <a:gd name="connsiteX139" fmla="*/ 80054 w 1004575"/>
                <a:gd name="connsiteY139" fmla="*/ 837043 h 997063"/>
                <a:gd name="connsiteX140" fmla="*/ 78149 w 1004575"/>
                <a:gd name="connsiteY140" fmla="*/ 825613 h 997063"/>
                <a:gd name="connsiteX141" fmla="*/ 74339 w 1004575"/>
                <a:gd name="connsiteY141" fmla="*/ 781798 h 997063"/>
                <a:gd name="connsiteX142" fmla="*/ 72434 w 1004575"/>
                <a:gd name="connsiteY142" fmla="*/ 770368 h 997063"/>
                <a:gd name="connsiteX143" fmla="*/ 70529 w 1004575"/>
                <a:gd name="connsiteY143" fmla="*/ 749413 h 997063"/>
                <a:gd name="connsiteX144" fmla="*/ 68624 w 1004575"/>
                <a:gd name="connsiteY144" fmla="*/ 734173 h 997063"/>
                <a:gd name="connsiteX145" fmla="*/ 70529 w 1004575"/>
                <a:gd name="connsiteY145" fmla="*/ 694168 h 997063"/>
                <a:gd name="connsiteX146" fmla="*/ 72434 w 1004575"/>
                <a:gd name="connsiteY146" fmla="*/ 682738 h 997063"/>
                <a:gd name="connsiteX147" fmla="*/ 70529 w 1004575"/>
                <a:gd name="connsiteY147" fmla="*/ 623683 h 997063"/>
                <a:gd name="connsiteX148" fmla="*/ 66719 w 1004575"/>
                <a:gd name="connsiteY148" fmla="*/ 612253 h 997063"/>
                <a:gd name="connsiteX149" fmla="*/ 59099 w 1004575"/>
                <a:gd name="connsiteY149" fmla="*/ 602728 h 997063"/>
                <a:gd name="connsiteX150" fmla="*/ 51479 w 1004575"/>
                <a:gd name="connsiteY150" fmla="*/ 589393 h 997063"/>
                <a:gd name="connsiteX151" fmla="*/ 47669 w 1004575"/>
                <a:gd name="connsiteY151" fmla="*/ 583678 h 997063"/>
                <a:gd name="connsiteX152" fmla="*/ 41954 w 1004575"/>
                <a:gd name="connsiteY152" fmla="*/ 579868 h 997063"/>
                <a:gd name="connsiteX153" fmla="*/ 36239 w 1004575"/>
                <a:gd name="connsiteY153" fmla="*/ 572248 h 997063"/>
                <a:gd name="connsiteX154" fmla="*/ 24809 w 1004575"/>
                <a:gd name="connsiteY154" fmla="*/ 562723 h 997063"/>
                <a:gd name="connsiteX155" fmla="*/ 20999 w 1004575"/>
                <a:gd name="connsiteY155" fmla="*/ 557008 h 997063"/>
                <a:gd name="connsiteX156" fmla="*/ 9569 w 1004575"/>
                <a:gd name="connsiteY156" fmla="*/ 549388 h 997063"/>
                <a:gd name="connsiteX157" fmla="*/ 5759 w 1004575"/>
                <a:gd name="connsiteY157" fmla="*/ 543673 h 997063"/>
                <a:gd name="connsiteX158" fmla="*/ 44 w 1004575"/>
                <a:gd name="connsiteY158" fmla="*/ 539863 h 997063"/>
                <a:gd name="connsiteX159" fmla="*/ 3854 w 1004575"/>
                <a:gd name="connsiteY159" fmla="*/ 513193 h 997063"/>
                <a:gd name="connsiteX160" fmla="*/ 11474 w 1004575"/>
                <a:gd name="connsiteY160" fmla="*/ 501763 h 997063"/>
                <a:gd name="connsiteX161" fmla="*/ 17189 w 1004575"/>
                <a:gd name="connsiteY161" fmla="*/ 494143 h 997063"/>
                <a:gd name="connsiteX162" fmla="*/ 28619 w 1004575"/>
                <a:gd name="connsiteY162" fmla="*/ 482713 h 997063"/>
                <a:gd name="connsiteX163" fmla="*/ 43859 w 1004575"/>
                <a:gd name="connsiteY163" fmla="*/ 465568 h 997063"/>
                <a:gd name="connsiteX164" fmla="*/ 49574 w 1004575"/>
                <a:gd name="connsiteY164" fmla="*/ 459853 h 997063"/>
                <a:gd name="connsiteX165" fmla="*/ 55289 w 1004575"/>
                <a:gd name="connsiteY165" fmla="*/ 454138 h 997063"/>
                <a:gd name="connsiteX166" fmla="*/ 61004 w 1004575"/>
                <a:gd name="connsiteY166" fmla="*/ 450328 h 997063"/>
                <a:gd name="connsiteX167" fmla="*/ 68624 w 1004575"/>
                <a:gd name="connsiteY167" fmla="*/ 446518 h 997063"/>
                <a:gd name="connsiteX168" fmla="*/ 74339 w 1004575"/>
                <a:gd name="connsiteY168" fmla="*/ 440803 h 997063"/>
                <a:gd name="connsiteX169" fmla="*/ 80054 w 1004575"/>
                <a:gd name="connsiteY169" fmla="*/ 438898 h 997063"/>
                <a:gd name="connsiteX170" fmla="*/ 91484 w 1004575"/>
                <a:gd name="connsiteY170" fmla="*/ 431278 h 997063"/>
                <a:gd name="connsiteX171" fmla="*/ 101009 w 1004575"/>
                <a:gd name="connsiteY171" fmla="*/ 423658 h 997063"/>
                <a:gd name="connsiteX172" fmla="*/ 106724 w 1004575"/>
                <a:gd name="connsiteY172" fmla="*/ 417943 h 997063"/>
                <a:gd name="connsiteX173" fmla="*/ 135299 w 1004575"/>
                <a:gd name="connsiteY173"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922064 w 1004575"/>
                <a:gd name="connsiteY54" fmla="*/ 688453 h 997063"/>
                <a:gd name="connsiteX55" fmla="*/ 895394 w 1004575"/>
                <a:gd name="connsiteY55" fmla="*/ 709408 h 997063"/>
                <a:gd name="connsiteX56" fmla="*/ 876344 w 1004575"/>
                <a:gd name="connsiteY56" fmla="*/ 737983 h 997063"/>
                <a:gd name="connsiteX57" fmla="*/ 870629 w 1004575"/>
                <a:gd name="connsiteY57" fmla="*/ 743698 h 997063"/>
                <a:gd name="connsiteX58" fmla="*/ 857294 w 1004575"/>
                <a:gd name="connsiteY58" fmla="*/ 770368 h 997063"/>
                <a:gd name="connsiteX59" fmla="*/ 853484 w 1004575"/>
                <a:gd name="connsiteY59" fmla="*/ 781798 h 997063"/>
                <a:gd name="connsiteX60" fmla="*/ 851579 w 1004575"/>
                <a:gd name="connsiteY60" fmla="*/ 787513 h 997063"/>
                <a:gd name="connsiteX61" fmla="*/ 849674 w 1004575"/>
                <a:gd name="connsiteY61" fmla="*/ 797038 h 997063"/>
                <a:gd name="connsiteX62" fmla="*/ 845864 w 1004575"/>
                <a:gd name="connsiteY62" fmla="*/ 804658 h 997063"/>
                <a:gd name="connsiteX63" fmla="*/ 843959 w 1004575"/>
                <a:gd name="connsiteY63" fmla="*/ 810373 h 997063"/>
                <a:gd name="connsiteX64" fmla="*/ 838244 w 1004575"/>
                <a:gd name="connsiteY64" fmla="*/ 829423 h 997063"/>
                <a:gd name="connsiteX65" fmla="*/ 832529 w 1004575"/>
                <a:gd name="connsiteY65" fmla="*/ 840853 h 997063"/>
                <a:gd name="connsiteX66" fmla="*/ 826814 w 1004575"/>
                <a:gd name="connsiteY66" fmla="*/ 859903 h 997063"/>
                <a:gd name="connsiteX67" fmla="*/ 819194 w 1004575"/>
                <a:gd name="connsiteY67" fmla="*/ 871333 h 997063"/>
                <a:gd name="connsiteX68" fmla="*/ 809669 w 1004575"/>
                <a:gd name="connsiteY68" fmla="*/ 886573 h 997063"/>
                <a:gd name="connsiteX69" fmla="*/ 807764 w 1004575"/>
                <a:gd name="connsiteY69" fmla="*/ 892288 h 997063"/>
                <a:gd name="connsiteX70" fmla="*/ 792524 w 1004575"/>
                <a:gd name="connsiteY70" fmla="*/ 909433 h 997063"/>
                <a:gd name="connsiteX71" fmla="*/ 781094 w 1004575"/>
                <a:gd name="connsiteY71" fmla="*/ 917053 h 997063"/>
                <a:gd name="connsiteX72" fmla="*/ 775379 w 1004575"/>
                <a:gd name="connsiteY72" fmla="*/ 920863 h 997063"/>
                <a:gd name="connsiteX73" fmla="*/ 763949 w 1004575"/>
                <a:gd name="connsiteY73" fmla="*/ 930388 h 997063"/>
                <a:gd name="connsiteX74" fmla="*/ 750614 w 1004575"/>
                <a:gd name="connsiteY74" fmla="*/ 936103 h 997063"/>
                <a:gd name="connsiteX75" fmla="*/ 727754 w 1004575"/>
                <a:gd name="connsiteY75" fmla="*/ 947533 h 997063"/>
                <a:gd name="connsiteX76" fmla="*/ 722039 w 1004575"/>
                <a:gd name="connsiteY76" fmla="*/ 949438 h 997063"/>
                <a:gd name="connsiteX77" fmla="*/ 693464 w 1004575"/>
                <a:gd name="connsiteY77" fmla="*/ 947533 h 997063"/>
                <a:gd name="connsiteX78" fmla="*/ 674414 w 1004575"/>
                <a:gd name="connsiteY78" fmla="*/ 941818 h 997063"/>
                <a:gd name="connsiteX79" fmla="*/ 664889 w 1004575"/>
                <a:gd name="connsiteY79" fmla="*/ 939913 h 997063"/>
                <a:gd name="connsiteX80" fmla="*/ 657269 w 1004575"/>
                <a:gd name="connsiteY80" fmla="*/ 936103 h 997063"/>
                <a:gd name="connsiteX81" fmla="*/ 651554 w 1004575"/>
                <a:gd name="connsiteY81" fmla="*/ 934198 h 997063"/>
                <a:gd name="connsiteX82" fmla="*/ 645839 w 1004575"/>
                <a:gd name="connsiteY82" fmla="*/ 930388 h 997063"/>
                <a:gd name="connsiteX83" fmla="*/ 638219 w 1004575"/>
                <a:gd name="connsiteY83" fmla="*/ 926578 h 997063"/>
                <a:gd name="connsiteX84" fmla="*/ 621074 w 1004575"/>
                <a:gd name="connsiteY84" fmla="*/ 917053 h 997063"/>
                <a:gd name="connsiteX85" fmla="*/ 615359 w 1004575"/>
                <a:gd name="connsiteY85" fmla="*/ 911338 h 997063"/>
                <a:gd name="connsiteX86" fmla="*/ 607739 w 1004575"/>
                <a:gd name="connsiteY86" fmla="*/ 909433 h 997063"/>
                <a:gd name="connsiteX87" fmla="*/ 602024 w 1004575"/>
                <a:gd name="connsiteY87" fmla="*/ 907528 h 997063"/>
                <a:gd name="connsiteX88" fmla="*/ 581069 w 1004575"/>
                <a:gd name="connsiteY88" fmla="*/ 896098 h 997063"/>
                <a:gd name="connsiteX89" fmla="*/ 571544 w 1004575"/>
                <a:gd name="connsiteY89" fmla="*/ 894193 h 997063"/>
                <a:gd name="connsiteX90" fmla="*/ 556304 w 1004575"/>
                <a:gd name="connsiteY90" fmla="*/ 890383 h 997063"/>
                <a:gd name="connsiteX91" fmla="*/ 512489 w 1004575"/>
                <a:gd name="connsiteY91" fmla="*/ 892288 h 997063"/>
                <a:gd name="connsiteX92" fmla="*/ 506774 w 1004575"/>
                <a:gd name="connsiteY92" fmla="*/ 894193 h 997063"/>
                <a:gd name="connsiteX93" fmla="*/ 495344 w 1004575"/>
                <a:gd name="connsiteY93" fmla="*/ 901813 h 997063"/>
                <a:gd name="connsiteX94" fmla="*/ 491534 w 1004575"/>
                <a:gd name="connsiteY94" fmla="*/ 907528 h 997063"/>
                <a:gd name="connsiteX95" fmla="*/ 485819 w 1004575"/>
                <a:gd name="connsiteY95" fmla="*/ 911338 h 997063"/>
                <a:gd name="connsiteX96" fmla="*/ 472484 w 1004575"/>
                <a:gd name="connsiteY96" fmla="*/ 926578 h 997063"/>
                <a:gd name="connsiteX97" fmla="*/ 468674 w 1004575"/>
                <a:gd name="connsiteY97" fmla="*/ 932293 h 997063"/>
                <a:gd name="connsiteX98" fmla="*/ 462959 w 1004575"/>
                <a:gd name="connsiteY98" fmla="*/ 936103 h 997063"/>
                <a:gd name="connsiteX99" fmla="*/ 451529 w 1004575"/>
                <a:gd name="connsiteY99" fmla="*/ 939913 h 997063"/>
                <a:gd name="connsiteX100" fmla="*/ 434384 w 1004575"/>
                <a:gd name="connsiteY100" fmla="*/ 943723 h 997063"/>
                <a:gd name="connsiteX101" fmla="*/ 428669 w 1004575"/>
                <a:gd name="connsiteY101" fmla="*/ 945628 h 997063"/>
                <a:gd name="connsiteX102" fmla="*/ 421049 w 1004575"/>
                <a:gd name="connsiteY102" fmla="*/ 947533 h 997063"/>
                <a:gd name="connsiteX103" fmla="*/ 407714 w 1004575"/>
                <a:gd name="connsiteY103" fmla="*/ 951343 h 997063"/>
                <a:gd name="connsiteX104" fmla="*/ 396284 w 1004575"/>
                <a:gd name="connsiteY104" fmla="*/ 953248 h 997063"/>
                <a:gd name="connsiteX105" fmla="*/ 382949 w 1004575"/>
                <a:gd name="connsiteY105" fmla="*/ 957058 h 997063"/>
                <a:gd name="connsiteX106" fmla="*/ 375329 w 1004575"/>
                <a:gd name="connsiteY106" fmla="*/ 958963 h 997063"/>
                <a:gd name="connsiteX107" fmla="*/ 367709 w 1004575"/>
                <a:gd name="connsiteY107" fmla="*/ 962773 h 997063"/>
                <a:gd name="connsiteX108" fmla="*/ 361994 w 1004575"/>
                <a:gd name="connsiteY108" fmla="*/ 964678 h 997063"/>
                <a:gd name="connsiteX109" fmla="*/ 348659 w 1004575"/>
                <a:gd name="connsiteY109" fmla="*/ 972298 h 997063"/>
                <a:gd name="connsiteX110" fmla="*/ 331514 w 1004575"/>
                <a:gd name="connsiteY110" fmla="*/ 983728 h 997063"/>
                <a:gd name="connsiteX111" fmla="*/ 325799 w 1004575"/>
                <a:gd name="connsiteY111" fmla="*/ 987538 h 997063"/>
                <a:gd name="connsiteX112" fmla="*/ 314369 w 1004575"/>
                <a:gd name="connsiteY112" fmla="*/ 991348 h 997063"/>
                <a:gd name="connsiteX113" fmla="*/ 302939 w 1004575"/>
                <a:gd name="connsiteY113" fmla="*/ 993253 h 997063"/>
                <a:gd name="connsiteX114" fmla="*/ 262934 w 1004575"/>
                <a:gd name="connsiteY114" fmla="*/ 997063 h 997063"/>
                <a:gd name="connsiteX115" fmla="*/ 232454 w 1004575"/>
                <a:gd name="connsiteY115" fmla="*/ 995158 h 997063"/>
                <a:gd name="connsiteX116" fmla="*/ 226739 w 1004575"/>
                <a:gd name="connsiteY116" fmla="*/ 993253 h 997063"/>
                <a:gd name="connsiteX117" fmla="*/ 221024 w 1004575"/>
                <a:gd name="connsiteY117" fmla="*/ 981823 h 997063"/>
                <a:gd name="connsiteX118" fmla="*/ 217214 w 1004575"/>
                <a:gd name="connsiteY118" fmla="*/ 976108 h 997063"/>
                <a:gd name="connsiteX119" fmla="*/ 213404 w 1004575"/>
                <a:gd name="connsiteY119" fmla="*/ 964678 h 997063"/>
                <a:gd name="connsiteX120" fmla="*/ 205784 w 1004575"/>
                <a:gd name="connsiteY120" fmla="*/ 947533 h 997063"/>
                <a:gd name="connsiteX121" fmla="*/ 200069 w 1004575"/>
                <a:gd name="connsiteY121" fmla="*/ 928483 h 997063"/>
                <a:gd name="connsiteX122" fmla="*/ 196259 w 1004575"/>
                <a:gd name="connsiteY122" fmla="*/ 922768 h 997063"/>
                <a:gd name="connsiteX123" fmla="*/ 184829 w 1004575"/>
                <a:gd name="connsiteY123" fmla="*/ 915148 h 997063"/>
                <a:gd name="connsiteX124" fmla="*/ 181019 w 1004575"/>
                <a:gd name="connsiteY124" fmla="*/ 909433 h 997063"/>
                <a:gd name="connsiteX125" fmla="*/ 175304 w 1004575"/>
                <a:gd name="connsiteY125" fmla="*/ 905623 h 997063"/>
                <a:gd name="connsiteX126" fmla="*/ 161969 w 1004575"/>
                <a:gd name="connsiteY126" fmla="*/ 899908 h 997063"/>
                <a:gd name="connsiteX127" fmla="*/ 150539 w 1004575"/>
                <a:gd name="connsiteY127" fmla="*/ 898003 h 997063"/>
                <a:gd name="connsiteX128" fmla="*/ 144824 w 1004575"/>
                <a:gd name="connsiteY128" fmla="*/ 896098 h 997063"/>
                <a:gd name="connsiteX129" fmla="*/ 137204 w 1004575"/>
                <a:gd name="connsiteY129" fmla="*/ 894193 h 997063"/>
                <a:gd name="connsiteX130" fmla="*/ 123869 w 1004575"/>
                <a:gd name="connsiteY130" fmla="*/ 888478 h 997063"/>
                <a:gd name="connsiteX131" fmla="*/ 118154 w 1004575"/>
                <a:gd name="connsiteY131" fmla="*/ 884668 h 997063"/>
                <a:gd name="connsiteX132" fmla="*/ 106724 w 1004575"/>
                <a:gd name="connsiteY132" fmla="*/ 878953 h 997063"/>
                <a:gd name="connsiteX133" fmla="*/ 101009 w 1004575"/>
                <a:gd name="connsiteY133" fmla="*/ 873238 h 997063"/>
                <a:gd name="connsiteX134" fmla="*/ 89579 w 1004575"/>
                <a:gd name="connsiteY134" fmla="*/ 865618 h 997063"/>
                <a:gd name="connsiteX135" fmla="*/ 87674 w 1004575"/>
                <a:gd name="connsiteY135" fmla="*/ 859903 h 997063"/>
                <a:gd name="connsiteX136" fmla="*/ 83864 w 1004575"/>
                <a:gd name="connsiteY136" fmla="*/ 854188 h 997063"/>
                <a:gd name="connsiteX137" fmla="*/ 81959 w 1004575"/>
                <a:gd name="connsiteY137" fmla="*/ 842758 h 997063"/>
                <a:gd name="connsiteX138" fmla="*/ 80054 w 1004575"/>
                <a:gd name="connsiteY138" fmla="*/ 837043 h 997063"/>
                <a:gd name="connsiteX139" fmla="*/ 78149 w 1004575"/>
                <a:gd name="connsiteY139" fmla="*/ 825613 h 997063"/>
                <a:gd name="connsiteX140" fmla="*/ 74339 w 1004575"/>
                <a:gd name="connsiteY140" fmla="*/ 781798 h 997063"/>
                <a:gd name="connsiteX141" fmla="*/ 72434 w 1004575"/>
                <a:gd name="connsiteY141" fmla="*/ 770368 h 997063"/>
                <a:gd name="connsiteX142" fmla="*/ 70529 w 1004575"/>
                <a:gd name="connsiteY142" fmla="*/ 749413 h 997063"/>
                <a:gd name="connsiteX143" fmla="*/ 68624 w 1004575"/>
                <a:gd name="connsiteY143" fmla="*/ 734173 h 997063"/>
                <a:gd name="connsiteX144" fmla="*/ 70529 w 1004575"/>
                <a:gd name="connsiteY144" fmla="*/ 694168 h 997063"/>
                <a:gd name="connsiteX145" fmla="*/ 72434 w 1004575"/>
                <a:gd name="connsiteY145" fmla="*/ 682738 h 997063"/>
                <a:gd name="connsiteX146" fmla="*/ 70529 w 1004575"/>
                <a:gd name="connsiteY146" fmla="*/ 623683 h 997063"/>
                <a:gd name="connsiteX147" fmla="*/ 66719 w 1004575"/>
                <a:gd name="connsiteY147" fmla="*/ 612253 h 997063"/>
                <a:gd name="connsiteX148" fmla="*/ 59099 w 1004575"/>
                <a:gd name="connsiteY148" fmla="*/ 602728 h 997063"/>
                <a:gd name="connsiteX149" fmla="*/ 51479 w 1004575"/>
                <a:gd name="connsiteY149" fmla="*/ 589393 h 997063"/>
                <a:gd name="connsiteX150" fmla="*/ 47669 w 1004575"/>
                <a:gd name="connsiteY150" fmla="*/ 583678 h 997063"/>
                <a:gd name="connsiteX151" fmla="*/ 41954 w 1004575"/>
                <a:gd name="connsiteY151" fmla="*/ 579868 h 997063"/>
                <a:gd name="connsiteX152" fmla="*/ 36239 w 1004575"/>
                <a:gd name="connsiteY152" fmla="*/ 572248 h 997063"/>
                <a:gd name="connsiteX153" fmla="*/ 24809 w 1004575"/>
                <a:gd name="connsiteY153" fmla="*/ 562723 h 997063"/>
                <a:gd name="connsiteX154" fmla="*/ 20999 w 1004575"/>
                <a:gd name="connsiteY154" fmla="*/ 557008 h 997063"/>
                <a:gd name="connsiteX155" fmla="*/ 9569 w 1004575"/>
                <a:gd name="connsiteY155" fmla="*/ 549388 h 997063"/>
                <a:gd name="connsiteX156" fmla="*/ 5759 w 1004575"/>
                <a:gd name="connsiteY156" fmla="*/ 543673 h 997063"/>
                <a:gd name="connsiteX157" fmla="*/ 44 w 1004575"/>
                <a:gd name="connsiteY157" fmla="*/ 539863 h 997063"/>
                <a:gd name="connsiteX158" fmla="*/ 3854 w 1004575"/>
                <a:gd name="connsiteY158" fmla="*/ 513193 h 997063"/>
                <a:gd name="connsiteX159" fmla="*/ 11474 w 1004575"/>
                <a:gd name="connsiteY159" fmla="*/ 501763 h 997063"/>
                <a:gd name="connsiteX160" fmla="*/ 17189 w 1004575"/>
                <a:gd name="connsiteY160" fmla="*/ 494143 h 997063"/>
                <a:gd name="connsiteX161" fmla="*/ 28619 w 1004575"/>
                <a:gd name="connsiteY161" fmla="*/ 482713 h 997063"/>
                <a:gd name="connsiteX162" fmla="*/ 43859 w 1004575"/>
                <a:gd name="connsiteY162" fmla="*/ 465568 h 997063"/>
                <a:gd name="connsiteX163" fmla="*/ 49574 w 1004575"/>
                <a:gd name="connsiteY163" fmla="*/ 459853 h 997063"/>
                <a:gd name="connsiteX164" fmla="*/ 55289 w 1004575"/>
                <a:gd name="connsiteY164" fmla="*/ 454138 h 997063"/>
                <a:gd name="connsiteX165" fmla="*/ 61004 w 1004575"/>
                <a:gd name="connsiteY165" fmla="*/ 450328 h 997063"/>
                <a:gd name="connsiteX166" fmla="*/ 68624 w 1004575"/>
                <a:gd name="connsiteY166" fmla="*/ 446518 h 997063"/>
                <a:gd name="connsiteX167" fmla="*/ 74339 w 1004575"/>
                <a:gd name="connsiteY167" fmla="*/ 440803 h 997063"/>
                <a:gd name="connsiteX168" fmla="*/ 80054 w 1004575"/>
                <a:gd name="connsiteY168" fmla="*/ 438898 h 997063"/>
                <a:gd name="connsiteX169" fmla="*/ 91484 w 1004575"/>
                <a:gd name="connsiteY169" fmla="*/ 431278 h 997063"/>
                <a:gd name="connsiteX170" fmla="*/ 101009 w 1004575"/>
                <a:gd name="connsiteY170" fmla="*/ 423658 h 997063"/>
                <a:gd name="connsiteX171" fmla="*/ 106724 w 1004575"/>
                <a:gd name="connsiteY171" fmla="*/ 417943 h 997063"/>
                <a:gd name="connsiteX172" fmla="*/ 135299 w 1004575"/>
                <a:gd name="connsiteY172"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70629 w 1004575"/>
                <a:gd name="connsiteY56" fmla="*/ 743698 h 997063"/>
                <a:gd name="connsiteX57" fmla="*/ 857294 w 1004575"/>
                <a:gd name="connsiteY57" fmla="*/ 770368 h 997063"/>
                <a:gd name="connsiteX58" fmla="*/ 853484 w 1004575"/>
                <a:gd name="connsiteY58" fmla="*/ 781798 h 997063"/>
                <a:gd name="connsiteX59" fmla="*/ 851579 w 1004575"/>
                <a:gd name="connsiteY59" fmla="*/ 787513 h 997063"/>
                <a:gd name="connsiteX60" fmla="*/ 849674 w 1004575"/>
                <a:gd name="connsiteY60" fmla="*/ 797038 h 997063"/>
                <a:gd name="connsiteX61" fmla="*/ 845864 w 1004575"/>
                <a:gd name="connsiteY61" fmla="*/ 804658 h 997063"/>
                <a:gd name="connsiteX62" fmla="*/ 843959 w 1004575"/>
                <a:gd name="connsiteY62" fmla="*/ 810373 h 997063"/>
                <a:gd name="connsiteX63" fmla="*/ 838244 w 1004575"/>
                <a:gd name="connsiteY63" fmla="*/ 829423 h 997063"/>
                <a:gd name="connsiteX64" fmla="*/ 832529 w 1004575"/>
                <a:gd name="connsiteY64" fmla="*/ 840853 h 997063"/>
                <a:gd name="connsiteX65" fmla="*/ 826814 w 1004575"/>
                <a:gd name="connsiteY65" fmla="*/ 859903 h 997063"/>
                <a:gd name="connsiteX66" fmla="*/ 819194 w 1004575"/>
                <a:gd name="connsiteY66" fmla="*/ 871333 h 997063"/>
                <a:gd name="connsiteX67" fmla="*/ 809669 w 1004575"/>
                <a:gd name="connsiteY67" fmla="*/ 886573 h 997063"/>
                <a:gd name="connsiteX68" fmla="*/ 807764 w 1004575"/>
                <a:gd name="connsiteY68" fmla="*/ 892288 h 997063"/>
                <a:gd name="connsiteX69" fmla="*/ 792524 w 1004575"/>
                <a:gd name="connsiteY69" fmla="*/ 909433 h 997063"/>
                <a:gd name="connsiteX70" fmla="*/ 781094 w 1004575"/>
                <a:gd name="connsiteY70" fmla="*/ 917053 h 997063"/>
                <a:gd name="connsiteX71" fmla="*/ 775379 w 1004575"/>
                <a:gd name="connsiteY71" fmla="*/ 920863 h 997063"/>
                <a:gd name="connsiteX72" fmla="*/ 763949 w 1004575"/>
                <a:gd name="connsiteY72" fmla="*/ 930388 h 997063"/>
                <a:gd name="connsiteX73" fmla="*/ 750614 w 1004575"/>
                <a:gd name="connsiteY73" fmla="*/ 936103 h 997063"/>
                <a:gd name="connsiteX74" fmla="*/ 727754 w 1004575"/>
                <a:gd name="connsiteY74" fmla="*/ 947533 h 997063"/>
                <a:gd name="connsiteX75" fmla="*/ 722039 w 1004575"/>
                <a:gd name="connsiteY75" fmla="*/ 949438 h 997063"/>
                <a:gd name="connsiteX76" fmla="*/ 693464 w 1004575"/>
                <a:gd name="connsiteY76" fmla="*/ 947533 h 997063"/>
                <a:gd name="connsiteX77" fmla="*/ 674414 w 1004575"/>
                <a:gd name="connsiteY77" fmla="*/ 941818 h 997063"/>
                <a:gd name="connsiteX78" fmla="*/ 664889 w 1004575"/>
                <a:gd name="connsiteY78" fmla="*/ 939913 h 997063"/>
                <a:gd name="connsiteX79" fmla="*/ 657269 w 1004575"/>
                <a:gd name="connsiteY79" fmla="*/ 936103 h 997063"/>
                <a:gd name="connsiteX80" fmla="*/ 651554 w 1004575"/>
                <a:gd name="connsiteY80" fmla="*/ 934198 h 997063"/>
                <a:gd name="connsiteX81" fmla="*/ 645839 w 1004575"/>
                <a:gd name="connsiteY81" fmla="*/ 930388 h 997063"/>
                <a:gd name="connsiteX82" fmla="*/ 638219 w 1004575"/>
                <a:gd name="connsiteY82" fmla="*/ 926578 h 997063"/>
                <a:gd name="connsiteX83" fmla="*/ 621074 w 1004575"/>
                <a:gd name="connsiteY83" fmla="*/ 917053 h 997063"/>
                <a:gd name="connsiteX84" fmla="*/ 615359 w 1004575"/>
                <a:gd name="connsiteY84" fmla="*/ 911338 h 997063"/>
                <a:gd name="connsiteX85" fmla="*/ 607739 w 1004575"/>
                <a:gd name="connsiteY85" fmla="*/ 909433 h 997063"/>
                <a:gd name="connsiteX86" fmla="*/ 602024 w 1004575"/>
                <a:gd name="connsiteY86" fmla="*/ 907528 h 997063"/>
                <a:gd name="connsiteX87" fmla="*/ 581069 w 1004575"/>
                <a:gd name="connsiteY87" fmla="*/ 896098 h 997063"/>
                <a:gd name="connsiteX88" fmla="*/ 571544 w 1004575"/>
                <a:gd name="connsiteY88" fmla="*/ 894193 h 997063"/>
                <a:gd name="connsiteX89" fmla="*/ 556304 w 1004575"/>
                <a:gd name="connsiteY89" fmla="*/ 890383 h 997063"/>
                <a:gd name="connsiteX90" fmla="*/ 512489 w 1004575"/>
                <a:gd name="connsiteY90" fmla="*/ 892288 h 997063"/>
                <a:gd name="connsiteX91" fmla="*/ 506774 w 1004575"/>
                <a:gd name="connsiteY91" fmla="*/ 894193 h 997063"/>
                <a:gd name="connsiteX92" fmla="*/ 495344 w 1004575"/>
                <a:gd name="connsiteY92" fmla="*/ 901813 h 997063"/>
                <a:gd name="connsiteX93" fmla="*/ 491534 w 1004575"/>
                <a:gd name="connsiteY93" fmla="*/ 907528 h 997063"/>
                <a:gd name="connsiteX94" fmla="*/ 485819 w 1004575"/>
                <a:gd name="connsiteY94" fmla="*/ 911338 h 997063"/>
                <a:gd name="connsiteX95" fmla="*/ 472484 w 1004575"/>
                <a:gd name="connsiteY95" fmla="*/ 926578 h 997063"/>
                <a:gd name="connsiteX96" fmla="*/ 468674 w 1004575"/>
                <a:gd name="connsiteY96" fmla="*/ 932293 h 997063"/>
                <a:gd name="connsiteX97" fmla="*/ 462959 w 1004575"/>
                <a:gd name="connsiteY97" fmla="*/ 936103 h 997063"/>
                <a:gd name="connsiteX98" fmla="*/ 451529 w 1004575"/>
                <a:gd name="connsiteY98" fmla="*/ 939913 h 997063"/>
                <a:gd name="connsiteX99" fmla="*/ 434384 w 1004575"/>
                <a:gd name="connsiteY99" fmla="*/ 943723 h 997063"/>
                <a:gd name="connsiteX100" fmla="*/ 428669 w 1004575"/>
                <a:gd name="connsiteY100" fmla="*/ 945628 h 997063"/>
                <a:gd name="connsiteX101" fmla="*/ 421049 w 1004575"/>
                <a:gd name="connsiteY101" fmla="*/ 947533 h 997063"/>
                <a:gd name="connsiteX102" fmla="*/ 407714 w 1004575"/>
                <a:gd name="connsiteY102" fmla="*/ 951343 h 997063"/>
                <a:gd name="connsiteX103" fmla="*/ 396284 w 1004575"/>
                <a:gd name="connsiteY103" fmla="*/ 953248 h 997063"/>
                <a:gd name="connsiteX104" fmla="*/ 382949 w 1004575"/>
                <a:gd name="connsiteY104" fmla="*/ 957058 h 997063"/>
                <a:gd name="connsiteX105" fmla="*/ 375329 w 1004575"/>
                <a:gd name="connsiteY105" fmla="*/ 958963 h 997063"/>
                <a:gd name="connsiteX106" fmla="*/ 367709 w 1004575"/>
                <a:gd name="connsiteY106" fmla="*/ 962773 h 997063"/>
                <a:gd name="connsiteX107" fmla="*/ 361994 w 1004575"/>
                <a:gd name="connsiteY107" fmla="*/ 964678 h 997063"/>
                <a:gd name="connsiteX108" fmla="*/ 348659 w 1004575"/>
                <a:gd name="connsiteY108" fmla="*/ 972298 h 997063"/>
                <a:gd name="connsiteX109" fmla="*/ 331514 w 1004575"/>
                <a:gd name="connsiteY109" fmla="*/ 983728 h 997063"/>
                <a:gd name="connsiteX110" fmla="*/ 325799 w 1004575"/>
                <a:gd name="connsiteY110" fmla="*/ 987538 h 997063"/>
                <a:gd name="connsiteX111" fmla="*/ 314369 w 1004575"/>
                <a:gd name="connsiteY111" fmla="*/ 991348 h 997063"/>
                <a:gd name="connsiteX112" fmla="*/ 302939 w 1004575"/>
                <a:gd name="connsiteY112" fmla="*/ 993253 h 997063"/>
                <a:gd name="connsiteX113" fmla="*/ 262934 w 1004575"/>
                <a:gd name="connsiteY113" fmla="*/ 997063 h 997063"/>
                <a:gd name="connsiteX114" fmla="*/ 232454 w 1004575"/>
                <a:gd name="connsiteY114" fmla="*/ 995158 h 997063"/>
                <a:gd name="connsiteX115" fmla="*/ 226739 w 1004575"/>
                <a:gd name="connsiteY115" fmla="*/ 993253 h 997063"/>
                <a:gd name="connsiteX116" fmla="*/ 221024 w 1004575"/>
                <a:gd name="connsiteY116" fmla="*/ 981823 h 997063"/>
                <a:gd name="connsiteX117" fmla="*/ 217214 w 1004575"/>
                <a:gd name="connsiteY117" fmla="*/ 976108 h 997063"/>
                <a:gd name="connsiteX118" fmla="*/ 213404 w 1004575"/>
                <a:gd name="connsiteY118" fmla="*/ 964678 h 997063"/>
                <a:gd name="connsiteX119" fmla="*/ 205784 w 1004575"/>
                <a:gd name="connsiteY119" fmla="*/ 947533 h 997063"/>
                <a:gd name="connsiteX120" fmla="*/ 200069 w 1004575"/>
                <a:gd name="connsiteY120" fmla="*/ 928483 h 997063"/>
                <a:gd name="connsiteX121" fmla="*/ 196259 w 1004575"/>
                <a:gd name="connsiteY121" fmla="*/ 922768 h 997063"/>
                <a:gd name="connsiteX122" fmla="*/ 184829 w 1004575"/>
                <a:gd name="connsiteY122" fmla="*/ 915148 h 997063"/>
                <a:gd name="connsiteX123" fmla="*/ 181019 w 1004575"/>
                <a:gd name="connsiteY123" fmla="*/ 909433 h 997063"/>
                <a:gd name="connsiteX124" fmla="*/ 175304 w 1004575"/>
                <a:gd name="connsiteY124" fmla="*/ 905623 h 997063"/>
                <a:gd name="connsiteX125" fmla="*/ 161969 w 1004575"/>
                <a:gd name="connsiteY125" fmla="*/ 899908 h 997063"/>
                <a:gd name="connsiteX126" fmla="*/ 150539 w 1004575"/>
                <a:gd name="connsiteY126" fmla="*/ 898003 h 997063"/>
                <a:gd name="connsiteX127" fmla="*/ 144824 w 1004575"/>
                <a:gd name="connsiteY127" fmla="*/ 896098 h 997063"/>
                <a:gd name="connsiteX128" fmla="*/ 137204 w 1004575"/>
                <a:gd name="connsiteY128" fmla="*/ 894193 h 997063"/>
                <a:gd name="connsiteX129" fmla="*/ 123869 w 1004575"/>
                <a:gd name="connsiteY129" fmla="*/ 888478 h 997063"/>
                <a:gd name="connsiteX130" fmla="*/ 118154 w 1004575"/>
                <a:gd name="connsiteY130" fmla="*/ 884668 h 997063"/>
                <a:gd name="connsiteX131" fmla="*/ 106724 w 1004575"/>
                <a:gd name="connsiteY131" fmla="*/ 878953 h 997063"/>
                <a:gd name="connsiteX132" fmla="*/ 101009 w 1004575"/>
                <a:gd name="connsiteY132" fmla="*/ 873238 h 997063"/>
                <a:gd name="connsiteX133" fmla="*/ 89579 w 1004575"/>
                <a:gd name="connsiteY133" fmla="*/ 865618 h 997063"/>
                <a:gd name="connsiteX134" fmla="*/ 87674 w 1004575"/>
                <a:gd name="connsiteY134" fmla="*/ 859903 h 997063"/>
                <a:gd name="connsiteX135" fmla="*/ 83864 w 1004575"/>
                <a:gd name="connsiteY135" fmla="*/ 854188 h 997063"/>
                <a:gd name="connsiteX136" fmla="*/ 81959 w 1004575"/>
                <a:gd name="connsiteY136" fmla="*/ 842758 h 997063"/>
                <a:gd name="connsiteX137" fmla="*/ 80054 w 1004575"/>
                <a:gd name="connsiteY137" fmla="*/ 837043 h 997063"/>
                <a:gd name="connsiteX138" fmla="*/ 78149 w 1004575"/>
                <a:gd name="connsiteY138" fmla="*/ 825613 h 997063"/>
                <a:gd name="connsiteX139" fmla="*/ 74339 w 1004575"/>
                <a:gd name="connsiteY139" fmla="*/ 781798 h 997063"/>
                <a:gd name="connsiteX140" fmla="*/ 72434 w 1004575"/>
                <a:gd name="connsiteY140" fmla="*/ 770368 h 997063"/>
                <a:gd name="connsiteX141" fmla="*/ 70529 w 1004575"/>
                <a:gd name="connsiteY141" fmla="*/ 749413 h 997063"/>
                <a:gd name="connsiteX142" fmla="*/ 68624 w 1004575"/>
                <a:gd name="connsiteY142" fmla="*/ 734173 h 997063"/>
                <a:gd name="connsiteX143" fmla="*/ 70529 w 1004575"/>
                <a:gd name="connsiteY143" fmla="*/ 694168 h 997063"/>
                <a:gd name="connsiteX144" fmla="*/ 72434 w 1004575"/>
                <a:gd name="connsiteY144" fmla="*/ 682738 h 997063"/>
                <a:gd name="connsiteX145" fmla="*/ 70529 w 1004575"/>
                <a:gd name="connsiteY145" fmla="*/ 623683 h 997063"/>
                <a:gd name="connsiteX146" fmla="*/ 66719 w 1004575"/>
                <a:gd name="connsiteY146" fmla="*/ 612253 h 997063"/>
                <a:gd name="connsiteX147" fmla="*/ 59099 w 1004575"/>
                <a:gd name="connsiteY147" fmla="*/ 602728 h 997063"/>
                <a:gd name="connsiteX148" fmla="*/ 51479 w 1004575"/>
                <a:gd name="connsiteY148" fmla="*/ 589393 h 997063"/>
                <a:gd name="connsiteX149" fmla="*/ 47669 w 1004575"/>
                <a:gd name="connsiteY149" fmla="*/ 583678 h 997063"/>
                <a:gd name="connsiteX150" fmla="*/ 41954 w 1004575"/>
                <a:gd name="connsiteY150" fmla="*/ 579868 h 997063"/>
                <a:gd name="connsiteX151" fmla="*/ 36239 w 1004575"/>
                <a:gd name="connsiteY151" fmla="*/ 572248 h 997063"/>
                <a:gd name="connsiteX152" fmla="*/ 24809 w 1004575"/>
                <a:gd name="connsiteY152" fmla="*/ 562723 h 997063"/>
                <a:gd name="connsiteX153" fmla="*/ 20999 w 1004575"/>
                <a:gd name="connsiteY153" fmla="*/ 557008 h 997063"/>
                <a:gd name="connsiteX154" fmla="*/ 9569 w 1004575"/>
                <a:gd name="connsiteY154" fmla="*/ 549388 h 997063"/>
                <a:gd name="connsiteX155" fmla="*/ 5759 w 1004575"/>
                <a:gd name="connsiteY155" fmla="*/ 543673 h 997063"/>
                <a:gd name="connsiteX156" fmla="*/ 44 w 1004575"/>
                <a:gd name="connsiteY156" fmla="*/ 539863 h 997063"/>
                <a:gd name="connsiteX157" fmla="*/ 3854 w 1004575"/>
                <a:gd name="connsiteY157" fmla="*/ 513193 h 997063"/>
                <a:gd name="connsiteX158" fmla="*/ 11474 w 1004575"/>
                <a:gd name="connsiteY158" fmla="*/ 501763 h 997063"/>
                <a:gd name="connsiteX159" fmla="*/ 17189 w 1004575"/>
                <a:gd name="connsiteY159" fmla="*/ 494143 h 997063"/>
                <a:gd name="connsiteX160" fmla="*/ 28619 w 1004575"/>
                <a:gd name="connsiteY160" fmla="*/ 482713 h 997063"/>
                <a:gd name="connsiteX161" fmla="*/ 43859 w 1004575"/>
                <a:gd name="connsiteY161" fmla="*/ 465568 h 997063"/>
                <a:gd name="connsiteX162" fmla="*/ 49574 w 1004575"/>
                <a:gd name="connsiteY162" fmla="*/ 459853 h 997063"/>
                <a:gd name="connsiteX163" fmla="*/ 55289 w 1004575"/>
                <a:gd name="connsiteY163" fmla="*/ 454138 h 997063"/>
                <a:gd name="connsiteX164" fmla="*/ 61004 w 1004575"/>
                <a:gd name="connsiteY164" fmla="*/ 450328 h 997063"/>
                <a:gd name="connsiteX165" fmla="*/ 68624 w 1004575"/>
                <a:gd name="connsiteY165" fmla="*/ 446518 h 997063"/>
                <a:gd name="connsiteX166" fmla="*/ 74339 w 1004575"/>
                <a:gd name="connsiteY166" fmla="*/ 440803 h 997063"/>
                <a:gd name="connsiteX167" fmla="*/ 80054 w 1004575"/>
                <a:gd name="connsiteY167" fmla="*/ 438898 h 997063"/>
                <a:gd name="connsiteX168" fmla="*/ 91484 w 1004575"/>
                <a:gd name="connsiteY168" fmla="*/ 431278 h 997063"/>
                <a:gd name="connsiteX169" fmla="*/ 101009 w 1004575"/>
                <a:gd name="connsiteY169" fmla="*/ 423658 h 997063"/>
                <a:gd name="connsiteX170" fmla="*/ 106724 w 1004575"/>
                <a:gd name="connsiteY170" fmla="*/ 417943 h 997063"/>
                <a:gd name="connsiteX171" fmla="*/ 135299 w 1004575"/>
                <a:gd name="connsiteY171"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70629 w 1004575"/>
                <a:gd name="connsiteY56" fmla="*/ 743698 h 997063"/>
                <a:gd name="connsiteX57" fmla="*/ 857294 w 1004575"/>
                <a:gd name="connsiteY57" fmla="*/ 770368 h 997063"/>
                <a:gd name="connsiteX58" fmla="*/ 853484 w 1004575"/>
                <a:gd name="connsiteY58" fmla="*/ 781798 h 997063"/>
                <a:gd name="connsiteX59" fmla="*/ 849674 w 1004575"/>
                <a:gd name="connsiteY59" fmla="*/ 797038 h 997063"/>
                <a:gd name="connsiteX60" fmla="*/ 845864 w 1004575"/>
                <a:gd name="connsiteY60" fmla="*/ 804658 h 997063"/>
                <a:gd name="connsiteX61" fmla="*/ 843959 w 1004575"/>
                <a:gd name="connsiteY61" fmla="*/ 810373 h 997063"/>
                <a:gd name="connsiteX62" fmla="*/ 838244 w 1004575"/>
                <a:gd name="connsiteY62" fmla="*/ 829423 h 997063"/>
                <a:gd name="connsiteX63" fmla="*/ 832529 w 1004575"/>
                <a:gd name="connsiteY63" fmla="*/ 840853 h 997063"/>
                <a:gd name="connsiteX64" fmla="*/ 826814 w 1004575"/>
                <a:gd name="connsiteY64" fmla="*/ 859903 h 997063"/>
                <a:gd name="connsiteX65" fmla="*/ 819194 w 1004575"/>
                <a:gd name="connsiteY65" fmla="*/ 871333 h 997063"/>
                <a:gd name="connsiteX66" fmla="*/ 809669 w 1004575"/>
                <a:gd name="connsiteY66" fmla="*/ 886573 h 997063"/>
                <a:gd name="connsiteX67" fmla="*/ 807764 w 1004575"/>
                <a:gd name="connsiteY67" fmla="*/ 892288 h 997063"/>
                <a:gd name="connsiteX68" fmla="*/ 792524 w 1004575"/>
                <a:gd name="connsiteY68" fmla="*/ 909433 h 997063"/>
                <a:gd name="connsiteX69" fmla="*/ 781094 w 1004575"/>
                <a:gd name="connsiteY69" fmla="*/ 917053 h 997063"/>
                <a:gd name="connsiteX70" fmla="*/ 775379 w 1004575"/>
                <a:gd name="connsiteY70" fmla="*/ 920863 h 997063"/>
                <a:gd name="connsiteX71" fmla="*/ 763949 w 1004575"/>
                <a:gd name="connsiteY71" fmla="*/ 930388 h 997063"/>
                <a:gd name="connsiteX72" fmla="*/ 750614 w 1004575"/>
                <a:gd name="connsiteY72" fmla="*/ 936103 h 997063"/>
                <a:gd name="connsiteX73" fmla="*/ 727754 w 1004575"/>
                <a:gd name="connsiteY73" fmla="*/ 947533 h 997063"/>
                <a:gd name="connsiteX74" fmla="*/ 722039 w 1004575"/>
                <a:gd name="connsiteY74" fmla="*/ 949438 h 997063"/>
                <a:gd name="connsiteX75" fmla="*/ 693464 w 1004575"/>
                <a:gd name="connsiteY75" fmla="*/ 947533 h 997063"/>
                <a:gd name="connsiteX76" fmla="*/ 674414 w 1004575"/>
                <a:gd name="connsiteY76" fmla="*/ 941818 h 997063"/>
                <a:gd name="connsiteX77" fmla="*/ 664889 w 1004575"/>
                <a:gd name="connsiteY77" fmla="*/ 939913 h 997063"/>
                <a:gd name="connsiteX78" fmla="*/ 657269 w 1004575"/>
                <a:gd name="connsiteY78" fmla="*/ 936103 h 997063"/>
                <a:gd name="connsiteX79" fmla="*/ 651554 w 1004575"/>
                <a:gd name="connsiteY79" fmla="*/ 934198 h 997063"/>
                <a:gd name="connsiteX80" fmla="*/ 645839 w 1004575"/>
                <a:gd name="connsiteY80" fmla="*/ 930388 h 997063"/>
                <a:gd name="connsiteX81" fmla="*/ 638219 w 1004575"/>
                <a:gd name="connsiteY81" fmla="*/ 926578 h 997063"/>
                <a:gd name="connsiteX82" fmla="*/ 621074 w 1004575"/>
                <a:gd name="connsiteY82" fmla="*/ 917053 h 997063"/>
                <a:gd name="connsiteX83" fmla="*/ 615359 w 1004575"/>
                <a:gd name="connsiteY83" fmla="*/ 911338 h 997063"/>
                <a:gd name="connsiteX84" fmla="*/ 607739 w 1004575"/>
                <a:gd name="connsiteY84" fmla="*/ 909433 h 997063"/>
                <a:gd name="connsiteX85" fmla="*/ 602024 w 1004575"/>
                <a:gd name="connsiteY85" fmla="*/ 907528 h 997063"/>
                <a:gd name="connsiteX86" fmla="*/ 581069 w 1004575"/>
                <a:gd name="connsiteY86" fmla="*/ 896098 h 997063"/>
                <a:gd name="connsiteX87" fmla="*/ 571544 w 1004575"/>
                <a:gd name="connsiteY87" fmla="*/ 894193 h 997063"/>
                <a:gd name="connsiteX88" fmla="*/ 556304 w 1004575"/>
                <a:gd name="connsiteY88" fmla="*/ 890383 h 997063"/>
                <a:gd name="connsiteX89" fmla="*/ 512489 w 1004575"/>
                <a:gd name="connsiteY89" fmla="*/ 892288 h 997063"/>
                <a:gd name="connsiteX90" fmla="*/ 506774 w 1004575"/>
                <a:gd name="connsiteY90" fmla="*/ 894193 h 997063"/>
                <a:gd name="connsiteX91" fmla="*/ 495344 w 1004575"/>
                <a:gd name="connsiteY91" fmla="*/ 901813 h 997063"/>
                <a:gd name="connsiteX92" fmla="*/ 491534 w 1004575"/>
                <a:gd name="connsiteY92" fmla="*/ 907528 h 997063"/>
                <a:gd name="connsiteX93" fmla="*/ 485819 w 1004575"/>
                <a:gd name="connsiteY93" fmla="*/ 911338 h 997063"/>
                <a:gd name="connsiteX94" fmla="*/ 472484 w 1004575"/>
                <a:gd name="connsiteY94" fmla="*/ 926578 h 997063"/>
                <a:gd name="connsiteX95" fmla="*/ 468674 w 1004575"/>
                <a:gd name="connsiteY95" fmla="*/ 932293 h 997063"/>
                <a:gd name="connsiteX96" fmla="*/ 462959 w 1004575"/>
                <a:gd name="connsiteY96" fmla="*/ 936103 h 997063"/>
                <a:gd name="connsiteX97" fmla="*/ 451529 w 1004575"/>
                <a:gd name="connsiteY97" fmla="*/ 939913 h 997063"/>
                <a:gd name="connsiteX98" fmla="*/ 434384 w 1004575"/>
                <a:gd name="connsiteY98" fmla="*/ 943723 h 997063"/>
                <a:gd name="connsiteX99" fmla="*/ 428669 w 1004575"/>
                <a:gd name="connsiteY99" fmla="*/ 945628 h 997063"/>
                <a:gd name="connsiteX100" fmla="*/ 421049 w 1004575"/>
                <a:gd name="connsiteY100" fmla="*/ 947533 h 997063"/>
                <a:gd name="connsiteX101" fmla="*/ 407714 w 1004575"/>
                <a:gd name="connsiteY101" fmla="*/ 951343 h 997063"/>
                <a:gd name="connsiteX102" fmla="*/ 396284 w 1004575"/>
                <a:gd name="connsiteY102" fmla="*/ 953248 h 997063"/>
                <a:gd name="connsiteX103" fmla="*/ 382949 w 1004575"/>
                <a:gd name="connsiteY103" fmla="*/ 957058 h 997063"/>
                <a:gd name="connsiteX104" fmla="*/ 375329 w 1004575"/>
                <a:gd name="connsiteY104" fmla="*/ 958963 h 997063"/>
                <a:gd name="connsiteX105" fmla="*/ 367709 w 1004575"/>
                <a:gd name="connsiteY105" fmla="*/ 962773 h 997063"/>
                <a:gd name="connsiteX106" fmla="*/ 361994 w 1004575"/>
                <a:gd name="connsiteY106" fmla="*/ 964678 h 997063"/>
                <a:gd name="connsiteX107" fmla="*/ 348659 w 1004575"/>
                <a:gd name="connsiteY107" fmla="*/ 972298 h 997063"/>
                <a:gd name="connsiteX108" fmla="*/ 331514 w 1004575"/>
                <a:gd name="connsiteY108" fmla="*/ 983728 h 997063"/>
                <a:gd name="connsiteX109" fmla="*/ 325799 w 1004575"/>
                <a:gd name="connsiteY109" fmla="*/ 987538 h 997063"/>
                <a:gd name="connsiteX110" fmla="*/ 314369 w 1004575"/>
                <a:gd name="connsiteY110" fmla="*/ 991348 h 997063"/>
                <a:gd name="connsiteX111" fmla="*/ 302939 w 1004575"/>
                <a:gd name="connsiteY111" fmla="*/ 993253 h 997063"/>
                <a:gd name="connsiteX112" fmla="*/ 262934 w 1004575"/>
                <a:gd name="connsiteY112" fmla="*/ 997063 h 997063"/>
                <a:gd name="connsiteX113" fmla="*/ 232454 w 1004575"/>
                <a:gd name="connsiteY113" fmla="*/ 995158 h 997063"/>
                <a:gd name="connsiteX114" fmla="*/ 226739 w 1004575"/>
                <a:gd name="connsiteY114" fmla="*/ 993253 h 997063"/>
                <a:gd name="connsiteX115" fmla="*/ 221024 w 1004575"/>
                <a:gd name="connsiteY115" fmla="*/ 981823 h 997063"/>
                <a:gd name="connsiteX116" fmla="*/ 217214 w 1004575"/>
                <a:gd name="connsiteY116" fmla="*/ 976108 h 997063"/>
                <a:gd name="connsiteX117" fmla="*/ 213404 w 1004575"/>
                <a:gd name="connsiteY117" fmla="*/ 964678 h 997063"/>
                <a:gd name="connsiteX118" fmla="*/ 205784 w 1004575"/>
                <a:gd name="connsiteY118" fmla="*/ 947533 h 997063"/>
                <a:gd name="connsiteX119" fmla="*/ 200069 w 1004575"/>
                <a:gd name="connsiteY119" fmla="*/ 928483 h 997063"/>
                <a:gd name="connsiteX120" fmla="*/ 196259 w 1004575"/>
                <a:gd name="connsiteY120" fmla="*/ 922768 h 997063"/>
                <a:gd name="connsiteX121" fmla="*/ 184829 w 1004575"/>
                <a:gd name="connsiteY121" fmla="*/ 915148 h 997063"/>
                <a:gd name="connsiteX122" fmla="*/ 181019 w 1004575"/>
                <a:gd name="connsiteY122" fmla="*/ 909433 h 997063"/>
                <a:gd name="connsiteX123" fmla="*/ 175304 w 1004575"/>
                <a:gd name="connsiteY123" fmla="*/ 905623 h 997063"/>
                <a:gd name="connsiteX124" fmla="*/ 161969 w 1004575"/>
                <a:gd name="connsiteY124" fmla="*/ 899908 h 997063"/>
                <a:gd name="connsiteX125" fmla="*/ 150539 w 1004575"/>
                <a:gd name="connsiteY125" fmla="*/ 898003 h 997063"/>
                <a:gd name="connsiteX126" fmla="*/ 144824 w 1004575"/>
                <a:gd name="connsiteY126" fmla="*/ 896098 h 997063"/>
                <a:gd name="connsiteX127" fmla="*/ 137204 w 1004575"/>
                <a:gd name="connsiteY127" fmla="*/ 894193 h 997063"/>
                <a:gd name="connsiteX128" fmla="*/ 123869 w 1004575"/>
                <a:gd name="connsiteY128" fmla="*/ 888478 h 997063"/>
                <a:gd name="connsiteX129" fmla="*/ 118154 w 1004575"/>
                <a:gd name="connsiteY129" fmla="*/ 884668 h 997063"/>
                <a:gd name="connsiteX130" fmla="*/ 106724 w 1004575"/>
                <a:gd name="connsiteY130" fmla="*/ 878953 h 997063"/>
                <a:gd name="connsiteX131" fmla="*/ 101009 w 1004575"/>
                <a:gd name="connsiteY131" fmla="*/ 873238 h 997063"/>
                <a:gd name="connsiteX132" fmla="*/ 89579 w 1004575"/>
                <a:gd name="connsiteY132" fmla="*/ 865618 h 997063"/>
                <a:gd name="connsiteX133" fmla="*/ 87674 w 1004575"/>
                <a:gd name="connsiteY133" fmla="*/ 859903 h 997063"/>
                <a:gd name="connsiteX134" fmla="*/ 83864 w 1004575"/>
                <a:gd name="connsiteY134" fmla="*/ 854188 h 997063"/>
                <a:gd name="connsiteX135" fmla="*/ 81959 w 1004575"/>
                <a:gd name="connsiteY135" fmla="*/ 842758 h 997063"/>
                <a:gd name="connsiteX136" fmla="*/ 80054 w 1004575"/>
                <a:gd name="connsiteY136" fmla="*/ 837043 h 997063"/>
                <a:gd name="connsiteX137" fmla="*/ 78149 w 1004575"/>
                <a:gd name="connsiteY137" fmla="*/ 825613 h 997063"/>
                <a:gd name="connsiteX138" fmla="*/ 74339 w 1004575"/>
                <a:gd name="connsiteY138" fmla="*/ 781798 h 997063"/>
                <a:gd name="connsiteX139" fmla="*/ 72434 w 1004575"/>
                <a:gd name="connsiteY139" fmla="*/ 770368 h 997063"/>
                <a:gd name="connsiteX140" fmla="*/ 70529 w 1004575"/>
                <a:gd name="connsiteY140" fmla="*/ 749413 h 997063"/>
                <a:gd name="connsiteX141" fmla="*/ 68624 w 1004575"/>
                <a:gd name="connsiteY141" fmla="*/ 734173 h 997063"/>
                <a:gd name="connsiteX142" fmla="*/ 70529 w 1004575"/>
                <a:gd name="connsiteY142" fmla="*/ 694168 h 997063"/>
                <a:gd name="connsiteX143" fmla="*/ 72434 w 1004575"/>
                <a:gd name="connsiteY143" fmla="*/ 682738 h 997063"/>
                <a:gd name="connsiteX144" fmla="*/ 70529 w 1004575"/>
                <a:gd name="connsiteY144" fmla="*/ 623683 h 997063"/>
                <a:gd name="connsiteX145" fmla="*/ 66719 w 1004575"/>
                <a:gd name="connsiteY145" fmla="*/ 612253 h 997063"/>
                <a:gd name="connsiteX146" fmla="*/ 59099 w 1004575"/>
                <a:gd name="connsiteY146" fmla="*/ 602728 h 997063"/>
                <a:gd name="connsiteX147" fmla="*/ 51479 w 1004575"/>
                <a:gd name="connsiteY147" fmla="*/ 589393 h 997063"/>
                <a:gd name="connsiteX148" fmla="*/ 47669 w 1004575"/>
                <a:gd name="connsiteY148" fmla="*/ 583678 h 997063"/>
                <a:gd name="connsiteX149" fmla="*/ 41954 w 1004575"/>
                <a:gd name="connsiteY149" fmla="*/ 579868 h 997063"/>
                <a:gd name="connsiteX150" fmla="*/ 36239 w 1004575"/>
                <a:gd name="connsiteY150" fmla="*/ 572248 h 997063"/>
                <a:gd name="connsiteX151" fmla="*/ 24809 w 1004575"/>
                <a:gd name="connsiteY151" fmla="*/ 562723 h 997063"/>
                <a:gd name="connsiteX152" fmla="*/ 20999 w 1004575"/>
                <a:gd name="connsiteY152" fmla="*/ 557008 h 997063"/>
                <a:gd name="connsiteX153" fmla="*/ 9569 w 1004575"/>
                <a:gd name="connsiteY153" fmla="*/ 549388 h 997063"/>
                <a:gd name="connsiteX154" fmla="*/ 5759 w 1004575"/>
                <a:gd name="connsiteY154" fmla="*/ 543673 h 997063"/>
                <a:gd name="connsiteX155" fmla="*/ 44 w 1004575"/>
                <a:gd name="connsiteY155" fmla="*/ 539863 h 997063"/>
                <a:gd name="connsiteX156" fmla="*/ 3854 w 1004575"/>
                <a:gd name="connsiteY156" fmla="*/ 513193 h 997063"/>
                <a:gd name="connsiteX157" fmla="*/ 11474 w 1004575"/>
                <a:gd name="connsiteY157" fmla="*/ 501763 h 997063"/>
                <a:gd name="connsiteX158" fmla="*/ 17189 w 1004575"/>
                <a:gd name="connsiteY158" fmla="*/ 494143 h 997063"/>
                <a:gd name="connsiteX159" fmla="*/ 28619 w 1004575"/>
                <a:gd name="connsiteY159" fmla="*/ 482713 h 997063"/>
                <a:gd name="connsiteX160" fmla="*/ 43859 w 1004575"/>
                <a:gd name="connsiteY160" fmla="*/ 465568 h 997063"/>
                <a:gd name="connsiteX161" fmla="*/ 49574 w 1004575"/>
                <a:gd name="connsiteY161" fmla="*/ 459853 h 997063"/>
                <a:gd name="connsiteX162" fmla="*/ 55289 w 1004575"/>
                <a:gd name="connsiteY162" fmla="*/ 454138 h 997063"/>
                <a:gd name="connsiteX163" fmla="*/ 61004 w 1004575"/>
                <a:gd name="connsiteY163" fmla="*/ 450328 h 997063"/>
                <a:gd name="connsiteX164" fmla="*/ 68624 w 1004575"/>
                <a:gd name="connsiteY164" fmla="*/ 446518 h 997063"/>
                <a:gd name="connsiteX165" fmla="*/ 74339 w 1004575"/>
                <a:gd name="connsiteY165" fmla="*/ 440803 h 997063"/>
                <a:gd name="connsiteX166" fmla="*/ 80054 w 1004575"/>
                <a:gd name="connsiteY166" fmla="*/ 438898 h 997063"/>
                <a:gd name="connsiteX167" fmla="*/ 91484 w 1004575"/>
                <a:gd name="connsiteY167" fmla="*/ 431278 h 997063"/>
                <a:gd name="connsiteX168" fmla="*/ 101009 w 1004575"/>
                <a:gd name="connsiteY168" fmla="*/ 423658 h 997063"/>
                <a:gd name="connsiteX169" fmla="*/ 106724 w 1004575"/>
                <a:gd name="connsiteY169" fmla="*/ 417943 h 997063"/>
                <a:gd name="connsiteX170" fmla="*/ 135299 w 1004575"/>
                <a:gd name="connsiteY170"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53484 w 1004575"/>
                <a:gd name="connsiteY57" fmla="*/ 781798 h 997063"/>
                <a:gd name="connsiteX58" fmla="*/ 849674 w 1004575"/>
                <a:gd name="connsiteY58" fmla="*/ 797038 h 997063"/>
                <a:gd name="connsiteX59" fmla="*/ 845864 w 1004575"/>
                <a:gd name="connsiteY59" fmla="*/ 804658 h 997063"/>
                <a:gd name="connsiteX60" fmla="*/ 843959 w 1004575"/>
                <a:gd name="connsiteY60" fmla="*/ 810373 h 997063"/>
                <a:gd name="connsiteX61" fmla="*/ 838244 w 1004575"/>
                <a:gd name="connsiteY61" fmla="*/ 829423 h 997063"/>
                <a:gd name="connsiteX62" fmla="*/ 832529 w 1004575"/>
                <a:gd name="connsiteY62" fmla="*/ 840853 h 997063"/>
                <a:gd name="connsiteX63" fmla="*/ 826814 w 1004575"/>
                <a:gd name="connsiteY63" fmla="*/ 859903 h 997063"/>
                <a:gd name="connsiteX64" fmla="*/ 819194 w 1004575"/>
                <a:gd name="connsiteY64" fmla="*/ 871333 h 997063"/>
                <a:gd name="connsiteX65" fmla="*/ 809669 w 1004575"/>
                <a:gd name="connsiteY65" fmla="*/ 886573 h 997063"/>
                <a:gd name="connsiteX66" fmla="*/ 807764 w 1004575"/>
                <a:gd name="connsiteY66" fmla="*/ 892288 h 997063"/>
                <a:gd name="connsiteX67" fmla="*/ 792524 w 1004575"/>
                <a:gd name="connsiteY67" fmla="*/ 909433 h 997063"/>
                <a:gd name="connsiteX68" fmla="*/ 781094 w 1004575"/>
                <a:gd name="connsiteY68" fmla="*/ 917053 h 997063"/>
                <a:gd name="connsiteX69" fmla="*/ 775379 w 1004575"/>
                <a:gd name="connsiteY69" fmla="*/ 920863 h 997063"/>
                <a:gd name="connsiteX70" fmla="*/ 763949 w 1004575"/>
                <a:gd name="connsiteY70" fmla="*/ 930388 h 997063"/>
                <a:gd name="connsiteX71" fmla="*/ 750614 w 1004575"/>
                <a:gd name="connsiteY71" fmla="*/ 936103 h 997063"/>
                <a:gd name="connsiteX72" fmla="*/ 727754 w 1004575"/>
                <a:gd name="connsiteY72" fmla="*/ 947533 h 997063"/>
                <a:gd name="connsiteX73" fmla="*/ 722039 w 1004575"/>
                <a:gd name="connsiteY73" fmla="*/ 949438 h 997063"/>
                <a:gd name="connsiteX74" fmla="*/ 693464 w 1004575"/>
                <a:gd name="connsiteY74" fmla="*/ 947533 h 997063"/>
                <a:gd name="connsiteX75" fmla="*/ 674414 w 1004575"/>
                <a:gd name="connsiteY75" fmla="*/ 941818 h 997063"/>
                <a:gd name="connsiteX76" fmla="*/ 664889 w 1004575"/>
                <a:gd name="connsiteY76" fmla="*/ 939913 h 997063"/>
                <a:gd name="connsiteX77" fmla="*/ 657269 w 1004575"/>
                <a:gd name="connsiteY77" fmla="*/ 936103 h 997063"/>
                <a:gd name="connsiteX78" fmla="*/ 651554 w 1004575"/>
                <a:gd name="connsiteY78" fmla="*/ 934198 h 997063"/>
                <a:gd name="connsiteX79" fmla="*/ 645839 w 1004575"/>
                <a:gd name="connsiteY79" fmla="*/ 930388 h 997063"/>
                <a:gd name="connsiteX80" fmla="*/ 638219 w 1004575"/>
                <a:gd name="connsiteY80" fmla="*/ 926578 h 997063"/>
                <a:gd name="connsiteX81" fmla="*/ 621074 w 1004575"/>
                <a:gd name="connsiteY81" fmla="*/ 917053 h 997063"/>
                <a:gd name="connsiteX82" fmla="*/ 615359 w 1004575"/>
                <a:gd name="connsiteY82" fmla="*/ 911338 h 997063"/>
                <a:gd name="connsiteX83" fmla="*/ 607739 w 1004575"/>
                <a:gd name="connsiteY83" fmla="*/ 909433 h 997063"/>
                <a:gd name="connsiteX84" fmla="*/ 602024 w 1004575"/>
                <a:gd name="connsiteY84" fmla="*/ 907528 h 997063"/>
                <a:gd name="connsiteX85" fmla="*/ 581069 w 1004575"/>
                <a:gd name="connsiteY85" fmla="*/ 896098 h 997063"/>
                <a:gd name="connsiteX86" fmla="*/ 571544 w 1004575"/>
                <a:gd name="connsiteY86" fmla="*/ 894193 h 997063"/>
                <a:gd name="connsiteX87" fmla="*/ 556304 w 1004575"/>
                <a:gd name="connsiteY87" fmla="*/ 890383 h 997063"/>
                <a:gd name="connsiteX88" fmla="*/ 512489 w 1004575"/>
                <a:gd name="connsiteY88" fmla="*/ 892288 h 997063"/>
                <a:gd name="connsiteX89" fmla="*/ 506774 w 1004575"/>
                <a:gd name="connsiteY89" fmla="*/ 894193 h 997063"/>
                <a:gd name="connsiteX90" fmla="*/ 495344 w 1004575"/>
                <a:gd name="connsiteY90" fmla="*/ 901813 h 997063"/>
                <a:gd name="connsiteX91" fmla="*/ 491534 w 1004575"/>
                <a:gd name="connsiteY91" fmla="*/ 907528 h 997063"/>
                <a:gd name="connsiteX92" fmla="*/ 485819 w 1004575"/>
                <a:gd name="connsiteY92" fmla="*/ 911338 h 997063"/>
                <a:gd name="connsiteX93" fmla="*/ 472484 w 1004575"/>
                <a:gd name="connsiteY93" fmla="*/ 926578 h 997063"/>
                <a:gd name="connsiteX94" fmla="*/ 468674 w 1004575"/>
                <a:gd name="connsiteY94" fmla="*/ 932293 h 997063"/>
                <a:gd name="connsiteX95" fmla="*/ 462959 w 1004575"/>
                <a:gd name="connsiteY95" fmla="*/ 936103 h 997063"/>
                <a:gd name="connsiteX96" fmla="*/ 451529 w 1004575"/>
                <a:gd name="connsiteY96" fmla="*/ 939913 h 997063"/>
                <a:gd name="connsiteX97" fmla="*/ 434384 w 1004575"/>
                <a:gd name="connsiteY97" fmla="*/ 943723 h 997063"/>
                <a:gd name="connsiteX98" fmla="*/ 428669 w 1004575"/>
                <a:gd name="connsiteY98" fmla="*/ 945628 h 997063"/>
                <a:gd name="connsiteX99" fmla="*/ 421049 w 1004575"/>
                <a:gd name="connsiteY99" fmla="*/ 947533 h 997063"/>
                <a:gd name="connsiteX100" fmla="*/ 407714 w 1004575"/>
                <a:gd name="connsiteY100" fmla="*/ 951343 h 997063"/>
                <a:gd name="connsiteX101" fmla="*/ 396284 w 1004575"/>
                <a:gd name="connsiteY101" fmla="*/ 953248 h 997063"/>
                <a:gd name="connsiteX102" fmla="*/ 382949 w 1004575"/>
                <a:gd name="connsiteY102" fmla="*/ 957058 h 997063"/>
                <a:gd name="connsiteX103" fmla="*/ 375329 w 1004575"/>
                <a:gd name="connsiteY103" fmla="*/ 958963 h 997063"/>
                <a:gd name="connsiteX104" fmla="*/ 367709 w 1004575"/>
                <a:gd name="connsiteY104" fmla="*/ 962773 h 997063"/>
                <a:gd name="connsiteX105" fmla="*/ 361994 w 1004575"/>
                <a:gd name="connsiteY105" fmla="*/ 964678 h 997063"/>
                <a:gd name="connsiteX106" fmla="*/ 348659 w 1004575"/>
                <a:gd name="connsiteY106" fmla="*/ 972298 h 997063"/>
                <a:gd name="connsiteX107" fmla="*/ 331514 w 1004575"/>
                <a:gd name="connsiteY107" fmla="*/ 983728 h 997063"/>
                <a:gd name="connsiteX108" fmla="*/ 325799 w 1004575"/>
                <a:gd name="connsiteY108" fmla="*/ 987538 h 997063"/>
                <a:gd name="connsiteX109" fmla="*/ 314369 w 1004575"/>
                <a:gd name="connsiteY109" fmla="*/ 991348 h 997063"/>
                <a:gd name="connsiteX110" fmla="*/ 302939 w 1004575"/>
                <a:gd name="connsiteY110" fmla="*/ 993253 h 997063"/>
                <a:gd name="connsiteX111" fmla="*/ 262934 w 1004575"/>
                <a:gd name="connsiteY111" fmla="*/ 997063 h 997063"/>
                <a:gd name="connsiteX112" fmla="*/ 232454 w 1004575"/>
                <a:gd name="connsiteY112" fmla="*/ 995158 h 997063"/>
                <a:gd name="connsiteX113" fmla="*/ 226739 w 1004575"/>
                <a:gd name="connsiteY113" fmla="*/ 993253 h 997063"/>
                <a:gd name="connsiteX114" fmla="*/ 221024 w 1004575"/>
                <a:gd name="connsiteY114" fmla="*/ 981823 h 997063"/>
                <a:gd name="connsiteX115" fmla="*/ 217214 w 1004575"/>
                <a:gd name="connsiteY115" fmla="*/ 976108 h 997063"/>
                <a:gd name="connsiteX116" fmla="*/ 213404 w 1004575"/>
                <a:gd name="connsiteY116" fmla="*/ 964678 h 997063"/>
                <a:gd name="connsiteX117" fmla="*/ 205784 w 1004575"/>
                <a:gd name="connsiteY117" fmla="*/ 947533 h 997063"/>
                <a:gd name="connsiteX118" fmla="*/ 200069 w 1004575"/>
                <a:gd name="connsiteY118" fmla="*/ 928483 h 997063"/>
                <a:gd name="connsiteX119" fmla="*/ 196259 w 1004575"/>
                <a:gd name="connsiteY119" fmla="*/ 922768 h 997063"/>
                <a:gd name="connsiteX120" fmla="*/ 184829 w 1004575"/>
                <a:gd name="connsiteY120" fmla="*/ 915148 h 997063"/>
                <a:gd name="connsiteX121" fmla="*/ 181019 w 1004575"/>
                <a:gd name="connsiteY121" fmla="*/ 909433 h 997063"/>
                <a:gd name="connsiteX122" fmla="*/ 175304 w 1004575"/>
                <a:gd name="connsiteY122" fmla="*/ 905623 h 997063"/>
                <a:gd name="connsiteX123" fmla="*/ 161969 w 1004575"/>
                <a:gd name="connsiteY123" fmla="*/ 899908 h 997063"/>
                <a:gd name="connsiteX124" fmla="*/ 150539 w 1004575"/>
                <a:gd name="connsiteY124" fmla="*/ 898003 h 997063"/>
                <a:gd name="connsiteX125" fmla="*/ 144824 w 1004575"/>
                <a:gd name="connsiteY125" fmla="*/ 896098 h 997063"/>
                <a:gd name="connsiteX126" fmla="*/ 137204 w 1004575"/>
                <a:gd name="connsiteY126" fmla="*/ 894193 h 997063"/>
                <a:gd name="connsiteX127" fmla="*/ 123869 w 1004575"/>
                <a:gd name="connsiteY127" fmla="*/ 888478 h 997063"/>
                <a:gd name="connsiteX128" fmla="*/ 118154 w 1004575"/>
                <a:gd name="connsiteY128" fmla="*/ 884668 h 997063"/>
                <a:gd name="connsiteX129" fmla="*/ 106724 w 1004575"/>
                <a:gd name="connsiteY129" fmla="*/ 878953 h 997063"/>
                <a:gd name="connsiteX130" fmla="*/ 101009 w 1004575"/>
                <a:gd name="connsiteY130" fmla="*/ 873238 h 997063"/>
                <a:gd name="connsiteX131" fmla="*/ 89579 w 1004575"/>
                <a:gd name="connsiteY131" fmla="*/ 865618 h 997063"/>
                <a:gd name="connsiteX132" fmla="*/ 87674 w 1004575"/>
                <a:gd name="connsiteY132" fmla="*/ 859903 h 997063"/>
                <a:gd name="connsiteX133" fmla="*/ 83864 w 1004575"/>
                <a:gd name="connsiteY133" fmla="*/ 854188 h 997063"/>
                <a:gd name="connsiteX134" fmla="*/ 81959 w 1004575"/>
                <a:gd name="connsiteY134" fmla="*/ 842758 h 997063"/>
                <a:gd name="connsiteX135" fmla="*/ 80054 w 1004575"/>
                <a:gd name="connsiteY135" fmla="*/ 837043 h 997063"/>
                <a:gd name="connsiteX136" fmla="*/ 78149 w 1004575"/>
                <a:gd name="connsiteY136" fmla="*/ 825613 h 997063"/>
                <a:gd name="connsiteX137" fmla="*/ 74339 w 1004575"/>
                <a:gd name="connsiteY137" fmla="*/ 781798 h 997063"/>
                <a:gd name="connsiteX138" fmla="*/ 72434 w 1004575"/>
                <a:gd name="connsiteY138" fmla="*/ 770368 h 997063"/>
                <a:gd name="connsiteX139" fmla="*/ 70529 w 1004575"/>
                <a:gd name="connsiteY139" fmla="*/ 749413 h 997063"/>
                <a:gd name="connsiteX140" fmla="*/ 68624 w 1004575"/>
                <a:gd name="connsiteY140" fmla="*/ 734173 h 997063"/>
                <a:gd name="connsiteX141" fmla="*/ 70529 w 1004575"/>
                <a:gd name="connsiteY141" fmla="*/ 694168 h 997063"/>
                <a:gd name="connsiteX142" fmla="*/ 72434 w 1004575"/>
                <a:gd name="connsiteY142" fmla="*/ 682738 h 997063"/>
                <a:gd name="connsiteX143" fmla="*/ 70529 w 1004575"/>
                <a:gd name="connsiteY143" fmla="*/ 623683 h 997063"/>
                <a:gd name="connsiteX144" fmla="*/ 66719 w 1004575"/>
                <a:gd name="connsiteY144" fmla="*/ 612253 h 997063"/>
                <a:gd name="connsiteX145" fmla="*/ 59099 w 1004575"/>
                <a:gd name="connsiteY145" fmla="*/ 602728 h 997063"/>
                <a:gd name="connsiteX146" fmla="*/ 51479 w 1004575"/>
                <a:gd name="connsiteY146" fmla="*/ 589393 h 997063"/>
                <a:gd name="connsiteX147" fmla="*/ 47669 w 1004575"/>
                <a:gd name="connsiteY147" fmla="*/ 583678 h 997063"/>
                <a:gd name="connsiteX148" fmla="*/ 41954 w 1004575"/>
                <a:gd name="connsiteY148" fmla="*/ 579868 h 997063"/>
                <a:gd name="connsiteX149" fmla="*/ 36239 w 1004575"/>
                <a:gd name="connsiteY149" fmla="*/ 572248 h 997063"/>
                <a:gd name="connsiteX150" fmla="*/ 24809 w 1004575"/>
                <a:gd name="connsiteY150" fmla="*/ 562723 h 997063"/>
                <a:gd name="connsiteX151" fmla="*/ 20999 w 1004575"/>
                <a:gd name="connsiteY151" fmla="*/ 557008 h 997063"/>
                <a:gd name="connsiteX152" fmla="*/ 9569 w 1004575"/>
                <a:gd name="connsiteY152" fmla="*/ 549388 h 997063"/>
                <a:gd name="connsiteX153" fmla="*/ 5759 w 1004575"/>
                <a:gd name="connsiteY153" fmla="*/ 543673 h 997063"/>
                <a:gd name="connsiteX154" fmla="*/ 44 w 1004575"/>
                <a:gd name="connsiteY154" fmla="*/ 539863 h 997063"/>
                <a:gd name="connsiteX155" fmla="*/ 3854 w 1004575"/>
                <a:gd name="connsiteY155" fmla="*/ 513193 h 997063"/>
                <a:gd name="connsiteX156" fmla="*/ 11474 w 1004575"/>
                <a:gd name="connsiteY156" fmla="*/ 501763 h 997063"/>
                <a:gd name="connsiteX157" fmla="*/ 17189 w 1004575"/>
                <a:gd name="connsiteY157" fmla="*/ 494143 h 997063"/>
                <a:gd name="connsiteX158" fmla="*/ 28619 w 1004575"/>
                <a:gd name="connsiteY158" fmla="*/ 482713 h 997063"/>
                <a:gd name="connsiteX159" fmla="*/ 43859 w 1004575"/>
                <a:gd name="connsiteY159" fmla="*/ 465568 h 997063"/>
                <a:gd name="connsiteX160" fmla="*/ 49574 w 1004575"/>
                <a:gd name="connsiteY160" fmla="*/ 459853 h 997063"/>
                <a:gd name="connsiteX161" fmla="*/ 55289 w 1004575"/>
                <a:gd name="connsiteY161" fmla="*/ 454138 h 997063"/>
                <a:gd name="connsiteX162" fmla="*/ 61004 w 1004575"/>
                <a:gd name="connsiteY162" fmla="*/ 450328 h 997063"/>
                <a:gd name="connsiteX163" fmla="*/ 68624 w 1004575"/>
                <a:gd name="connsiteY163" fmla="*/ 446518 h 997063"/>
                <a:gd name="connsiteX164" fmla="*/ 74339 w 1004575"/>
                <a:gd name="connsiteY164" fmla="*/ 440803 h 997063"/>
                <a:gd name="connsiteX165" fmla="*/ 80054 w 1004575"/>
                <a:gd name="connsiteY165" fmla="*/ 438898 h 997063"/>
                <a:gd name="connsiteX166" fmla="*/ 91484 w 1004575"/>
                <a:gd name="connsiteY166" fmla="*/ 431278 h 997063"/>
                <a:gd name="connsiteX167" fmla="*/ 101009 w 1004575"/>
                <a:gd name="connsiteY167" fmla="*/ 423658 h 997063"/>
                <a:gd name="connsiteX168" fmla="*/ 106724 w 1004575"/>
                <a:gd name="connsiteY168" fmla="*/ 417943 h 997063"/>
                <a:gd name="connsiteX169" fmla="*/ 135299 w 1004575"/>
                <a:gd name="connsiteY169"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53484 w 1004575"/>
                <a:gd name="connsiteY57" fmla="*/ 781798 h 997063"/>
                <a:gd name="connsiteX58" fmla="*/ 849674 w 1004575"/>
                <a:gd name="connsiteY58" fmla="*/ 797038 h 997063"/>
                <a:gd name="connsiteX59" fmla="*/ 845864 w 1004575"/>
                <a:gd name="connsiteY59" fmla="*/ 804658 h 997063"/>
                <a:gd name="connsiteX60" fmla="*/ 843959 w 1004575"/>
                <a:gd name="connsiteY60" fmla="*/ 810373 h 997063"/>
                <a:gd name="connsiteX61" fmla="*/ 838244 w 1004575"/>
                <a:gd name="connsiteY61" fmla="*/ 829423 h 997063"/>
                <a:gd name="connsiteX62" fmla="*/ 832529 w 1004575"/>
                <a:gd name="connsiteY62" fmla="*/ 840853 h 997063"/>
                <a:gd name="connsiteX63" fmla="*/ 826814 w 1004575"/>
                <a:gd name="connsiteY63" fmla="*/ 859903 h 997063"/>
                <a:gd name="connsiteX64" fmla="*/ 809669 w 1004575"/>
                <a:gd name="connsiteY64" fmla="*/ 886573 h 997063"/>
                <a:gd name="connsiteX65" fmla="*/ 807764 w 1004575"/>
                <a:gd name="connsiteY65" fmla="*/ 892288 h 997063"/>
                <a:gd name="connsiteX66" fmla="*/ 792524 w 1004575"/>
                <a:gd name="connsiteY66" fmla="*/ 909433 h 997063"/>
                <a:gd name="connsiteX67" fmla="*/ 781094 w 1004575"/>
                <a:gd name="connsiteY67" fmla="*/ 917053 h 997063"/>
                <a:gd name="connsiteX68" fmla="*/ 775379 w 1004575"/>
                <a:gd name="connsiteY68" fmla="*/ 920863 h 997063"/>
                <a:gd name="connsiteX69" fmla="*/ 763949 w 1004575"/>
                <a:gd name="connsiteY69" fmla="*/ 930388 h 997063"/>
                <a:gd name="connsiteX70" fmla="*/ 750614 w 1004575"/>
                <a:gd name="connsiteY70" fmla="*/ 936103 h 997063"/>
                <a:gd name="connsiteX71" fmla="*/ 727754 w 1004575"/>
                <a:gd name="connsiteY71" fmla="*/ 947533 h 997063"/>
                <a:gd name="connsiteX72" fmla="*/ 722039 w 1004575"/>
                <a:gd name="connsiteY72" fmla="*/ 949438 h 997063"/>
                <a:gd name="connsiteX73" fmla="*/ 693464 w 1004575"/>
                <a:gd name="connsiteY73" fmla="*/ 947533 h 997063"/>
                <a:gd name="connsiteX74" fmla="*/ 674414 w 1004575"/>
                <a:gd name="connsiteY74" fmla="*/ 941818 h 997063"/>
                <a:gd name="connsiteX75" fmla="*/ 664889 w 1004575"/>
                <a:gd name="connsiteY75" fmla="*/ 939913 h 997063"/>
                <a:gd name="connsiteX76" fmla="*/ 657269 w 1004575"/>
                <a:gd name="connsiteY76" fmla="*/ 936103 h 997063"/>
                <a:gd name="connsiteX77" fmla="*/ 651554 w 1004575"/>
                <a:gd name="connsiteY77" fmla="*/ 934198 h 997063"/>
                <a:gd name="connsiteX78" fmla="*/ 645839 w 1004575"/>
                <a:gd name="connsiteY78" fmla="*/ 930388 h 997063"/>
                <a:gd name="connsiteX79" fmla="*/ 638219 w 1004575"/>
                <a:gd name="connsiteY79" fmla="*/ 926578 h 997063"/>
                <a:gd name="connsiteX80" fmla="*/ 621074 w 1004575"/>
                <a:gd name="connsiteY80" fmla="*/ 917053 h 997063"/>
                <a:gd name="connsiteX81" fmla="*/ 615359 w 1004575"/>
                <a:gd name="connsiteY81" fmla="*/ 911338 h 997063"/>
                <a:gd name="connsiteX82" fmla="*/ 607739 w 1004575"/>
                <a:gd name="connsiteY82" fmla="*/ 909433 h 997063"/>
                <a:gd name="connsiteX83" fmla="*/ 602024 w 1004575"/>
                <a:gd name="connsiteY83" fmla="*/ 907528 h 997063"/>
                <a:gd name="connsiteX84" fmla="*/ 581069 w 1004575"/>
                <a:gd name="connsiteY84" fmla="*/ 896098 h 997063"/>
                <a:gd name="connsiteX85" fmla="*/ 571544 w 1004575"/>
                <a:gd name="connsiteY85" fmla="*/ 894193 h 997063"/>
                <a:gd name="connsiteX86" fmla="*/ 556304 w 1004575"/>
                <a:gd name="connsiteY86" fmla="*/ 890383 h 997063"/>
                <a:gd name="connsiteX87" fmla="*/ 512489 w 1004575"/>
                <a:gd name="connsiteY87" fmla="*/ 892288 h 997063"/>
                <a:gd name="connsiteX88" fmla="*/ 506774 w 1004575"/>
                <a:gd name="connsiteY88" fmla="*/ 894193 h 997063"/>
                <a:gd name="connsiteX89" fmla="*/ 495344 w 1004575"/>
                <a:gd name="connsiteY89" fmla="*/ 901813 h 997063"/>
                <a:gd name="connsiteX90" fmla="*/ 491534 w 1004575"/>
                <a:gd name="connsiteY90" fmla="*/ 907528 h 997063"/>
                <a:gd name="connsiteX91" fmla="*/ 485819 w 1004575"/>
                <a:gd name="connsiteY91" fmla="*/ 911338 h 997063"/>
                <a:gd name="connsiteX92" fmla="*/ 472484 w 1004575"/>
                <a:gd name="connsiteY92" fmla="*/ 926578 h 997063"/>
                <a:gd name="connsiteX93" fmla="*/ 468674 w 1004575"/>
                <a:gd name="connsiteY93" fmla="*/ 932293 h 997063"/>
                <a:gd name="connsiteX94" fmla="*/ 462959 w 1004575"/>
                <a:gd name="connsiteY94" fmla="*/ 936103 h 997063"/>
                <a:gd name="connsiteX95" fmla="*/ 451529 w 1004575"/>
                <a:gd name="connsiteY95" fmla="*/ 939913 h 997063"/>
                <a:gd name="connsiteX96" fmla="*/ 434384 w 1004575"/>
                <a:gd name="connsiteY96" fmla="*/ 943723 h 997063"/>
                <a:gd name="connsiteX97" fmla="*/ 428669 w 1004575"/>
                <a:gd name="connsiteY97" fmla="*/ 945628 h 997063"/>
                <a:gd name="connsiteX98" fmla="*/ 421049 w 1004575"/>
                <a:gd name="connsiteY98" fmla="*/ 947533 h 997063"/>
                <a:gd name="connsiteX99" fmla="*/ 407714 w 1004575"/>
                <a:gd name="connsiteY99" fmla="*/ 951343 h 997063"/>
                <a:gd name="connsiteX100" fmla="*/ 396284 w 1004575"/>
                <a:gd name="connsiteY100" fmla="*/ 953248 h 997063"/>
                <a:gd name="connsiteX101" fmla="*/ 382949 w 1004575"/>
                <a:gd name="connsiteY101" fmla="*/ 957058 h 997063"/>
                <a:gd name="connsiteX102" fmla="*/ 375329 w 1004575"/>
                <a:gd name="connsiteY102" fmla="*/ 958963 h 997063"/>
                <a:gd name="connsiteX103" fmla="*/ 367709 w 1004575"/>
                <a:gd name="connsiteY103" fmla="*/ 962773 h 997063"/>
                <a:gd name="connsiteX104" fmla="*/ 361994 w 1004575"/>
                <a:gd name="connsiteY104" fmla="*/ 964678 h 997063"/>
                <a:gd name="connsiteX105" fmla="*/ 348659 w 1004575"/>
                <a:gd name="connsiteY105" fmla="*/ 972298 h 997063"/>
                <a:gd name="connsiteX106" fmla="*/ 331514 w 1004575"/>
                <a:gd name="connsiteY106" fmla="*/ 983728 h 997063"/>
                <a:gd name="connsiteX107" fmla="*/ 325799 w 1004575"/>
                <a:gd name="connsiteY107" fmla="*/ 987538 h 997063"/>
                <a:gd name="connsiteX108" fmla="*/ 314369 w 1004575"/>
                <a:gd name="connsiteY108" fmla="*/ 991348 h 997063"/>
                <a:gd name="connsiteX109" fmla="*/ 302939 w 1004575"/>
                <a:gd name="connsiteY109" fmla="*/ 993253 h 997063"/>
                <a:gd name="connsiteX110" fmla="*/ 262934 w 1004575"/>
                <a:gd name="connsiteY110" fmla="*/ 997063 h 997063"/>
                <a:gd name="connsiteX111" fmla="*/ 232454 w 1004575"/>
                <a:gd name="connsiteY111" fmla="*/ 995158 h 997063"/>
                <a:gd name="connsiteX112" fmla="*/ 226739 w 1004575"/>
                <a:gd name="connsiteY112" fmla="*/ 993253 h 997063"/>
                <a:gd name="connsiteX113" fmla="*/ 221024 w 1004575"/>
                <a:gd name="connsiteY113" fmla="*/ 981823 h 997063"/>
                <a:gd name="connsiteX114" fmla="*/ 217214 w 1004575"/>
                <a:gd name="connsiteY114" fmla="*/ 976108 h 997063"/>
                <a:gd name="connsiteX115" fmla="*/ 213404 w 1004575"/>
                <a:gd name="connsiteY115" fmla="*/ 964678 h 997063"/>
                <a:gd name="connsiteX116" fmla="*/ 205784 w 1004575"/>
                <a:gd name="connsiteY116" fmla="*/ 947533 h 997063"/>
                <a:gd name="connsiteX117" fmla="*/ 200069 w 1004575"/>
                <a:gd name="connsiteY117" fmla="*/ 928483 h 997063"/>
                <a:gd name="connsiteX118" fmla="*/ 196259 w 1004575"/>
                <a:gd name="connsiteY118" fmla="*/ 922768 h 997063"/>
                <a:gd name="connsiteX119" fmla="*/ 184829 w 1004575"/>
                <a:gd name="connsiteY119" fmla="*/ 915148 h 997063"/>
                <a:gd name="connsiteX120" fmla="*/ 181019 w 1004575"/>
                <a:gd name="connsiteY120" fmla="*/ 909433 h 997063"/>
                <a:gd name="connsiteX121" fmla="*/ 175304 w 1004575"/>
                <a:gd name="connsiteY121" fmla="*/ 905623 h 997063"/>
                <a:gd name="connsiteX122" fmla="*/ 161969 w 1004575"/>
                <a:gd name="connsiteY122" fmla="*/ 899908 h 997063"/>
                <a:gd name="connsiteX123" fmla="*/ 150539 w 1004575"/>
                <a:gd name="connsiteY123" fmla="*/ 898003 h 997063"/>
                <a:gd name="connsiteX124" fmla="*/ 144824 w 1004575"/>
                <a:gd name="connsiteY124" fmla="*/ 896098 h 997063"/>
                <a:gd name="connsiteX125" fmla="*/ 137204 w 1004575"/>
                <a:gd name="connsiteY125" fmla="*/ 894193 h 997063"/>
                <a:gd name="connsiteX126" fmla="*/ 123869 w 1004575"/>
                <a:gd name="connsiteY126" fmla="*/ 888478 h 997063"/>
                <a:gd name="connsiteX127" fmla="*/ 118154 w 1004575"/>
                <a:gd name="connsiteY127" fmla="*/ 884668 h 997063"/>
                <a:gd name="connsiteX128" fmla="*/ 106724 w 1004575"/>
                <a:gd name="connsiteY128" fmla="*/ 878953 h 997063"/>
                <a:gd name="connsiteX129" fmla="*/ 101009 w 1004575"/>
                <a:gd name="connsiteY129" fmla="*/ 873238 h 997063"/>
                <a:gd name="connsiteX130" fmla="*/ 89579 w 1004575"/>
                <a:gd name="connsiteY130" fmla="*/ 865618 h 997063"/>
                <a:gd name="connsiteX131" fmla="*/ 87674 w 1004575"/>
                <a:gd name="connsiteY131" fmla="*/ 859903 h 997063"/>
                <a:gd name="connsiteX132" fmla="*/ 83864 w 1004575"/>
                <a:gd name="connsiteY132" fmla="*/ 854188 h 997063"/>
                <a:gd name="connsiteX133" fmla="*/ 81959 w 1004575"/>
                <a:gd name="connsiteY133" fmla="*/ 842758 h 997063"/>
                <a:gd name="connsiteX134" fmla="*/ 80054 w 1004575"/>
                <a:gd name="connsiteY134" fmla="*/ 837043 h 997063"/>
                <a:gd name="connsiteX135" fmla="*/ 78149 w 1004575"/>
                <a:gd name="connsiteY135" fmla="*/ 825613 h 997063"/>
                <a:gd name="connsiteX136" fmla="*/ 74339 w 1004575"/>
                <a:gd name="connsiteY136" fmla="*/ 781798 h 997063"/>
                <a:gd name="connsiteX137" fmla="*/ 72434 w 1004575"/>
                <a:gd name="connsiteY137" fmla="*/ 770368 h 997063"/>
                <a:gd name="connsiteX138" fmla="*/ 70529 w 1004575"/>
                <a:gd name="connsiteY138" fmla="*/ 749413 h 997063"/>
                <a:gd name="connsiteX139" fmla="*/ 68624 w 1004575"/>
                <a:gd name="connsiteY139" fmla="*/ 734173 h 997063"/>
                <a:gd name="connsiteX140" fmla="*/ 70529 w 1004575"/>
                <a:gd name="connsiteY140" fmla="*/ 694168 h 997063"/>
                <a:gd name="connsiteX141" fmla="*/ 72434 w 1004575"/>
                <a:gd name="connsiteY141" fmla="*/ 682738 h 997063"/>
                <a:gd name="connsiteX142" fmla="*/ 70529 w 1004575"/>
                <a:gd name="connsiteY142" fmla="*/ 623683 h 997063"/>
                <a:gd name="connsiteX143" fmla="*/ 66719 w 1004575"/>
                <a:gd name="connsiteY143" fmla="*/ 612253 h 997063"/>
                <a:gd name="connsiteX144" fmla="*/ 59099 w 1004575"/>
                <a:gd name="connsiteY144" fmla="*/ 602728 h 997063"/>
                <a:gd name="connsiteX145" fmla="*/ 51479 w 1004575"/>
                <a:gd name="connsiteY145" fmla="*/ 589393 h 997063"/>
                <a:gd name="connsiteX146" fmla="*/ 47669 w 1004575"/>
                <a:gd name="connsiteY146" fmla="*/ 583678 h 997063"/>
                <a:gd name="connsiteX147" fmla="*/ 41954 w 1004575"/>
                <a:gd name="connsiteY147" fmla="*/ 579868 h 997063"/>
                <a:gd name="connsiteX148" fmla="*/ 36239 w 1004575"/>
                <a:gd name="connsiteY148" fmla="*/ 572248 h 997063"/>
                <a:gd name="connsiteX149" fmla="*/ 24809 w 1004575"/>
                <a:gd name="connsiteY149" fmla="*/ 562723 h 997063"/>
                <a:gd name="connsiteX150" fmla="*/ 20999 w 1004575"/>
                <a:gd name="connsiteY150" fmla="*/ 557008 h 997063"/>
                <a:gd name="connsiteX151" fmla="*/ 9569 w 1004575"/>
                <a:gd name="connsiteY151" fmla="*/ 549388 h 997063"/>
                <a:gd name="connsiteX152" fmla="*/ 5759 w 1004575"/>
                <a:gd name="connsiteY152" fmla="*/ 543673 h 997063"/>
                <a:gd name="connsiteX153" fmla="*/ 44 w 1004575"/>
                <a:gd name="connsiteY153" fmla="*/ 539863 h 997063"/>
                <a:gd name="connsiteX154" fmla="*/ 3854 w 1004575"/>
                <a:gd name="connsiteY154" fmla="*/ 513193 h 997063"/>
                <a:gd name="connsiteX155" fmla="*/ 11474 w 1004575"/>
                <a:gd name="connsiteY155" fmla="*/ 501763 h 997063"/>
                <a:gd name="connsiteX156" fmla="*/ 17189 w 1004575"/>
                <a:gd name="connsiteY156" fmla="*/ 494143 h 997063"/>
                <a:gd name="connsiteX157" fmla="*/ 28619 w 1004575"/>
                <a:gd name="connsiteY157" fmla="*/ 482713 h 997063"/>
                <a:gd name="connsiteX158" fmla="*/ 43859 w 1004575"/>
                <a:gd name="connsiteY158" fmla="*/ 465568 h 997063"/>
                <a:gd name="connsiteX159" fmla="*/ 49574 w 1004575"/>
                <a:gd name="connsiteY159" fmla="*/ 459853 h 997063"/>
                <a:gd name="connsiteX160" fmla="*/ 55289 w 1004575"/>
                <a:gd name="connsiteY160" fmla="*/ 454138 h 997063"/>
                <a:gd name="connsiteX161" fmla="*/ 61004 w 1004575"/>
                <a:gd name="connsiteY161" fmla="*/ 450328 h 997063"/>
                <a:gd name="connsiteX162" fmla="*/ 68624 w 1004575"/>
                <a:gd name="connsiteY162" fmla="*/ 446518 h 997063"/>
                <a:gd name="connsiteX163" fmla="*/ 74339 w 1004575"/>
                <a:gd name="connsiteY163" fmla="*/ 440803 h 997063"/>
                <a:gd name="connsiteX164" fmla="*/ 80054 w 1004575"/>
                <a:gd name="connsiteY164" fmla="*/ 438898 h 997063"/>
                <a:gd name="connsiteX165" fmla="*/ 91484 w 1004575"/>
                <a:gd name="connsiteY165" fmla="*/ 431278 h 997063"/>
                <a:gd name="connsiteX166" fmla="*/ 101009 w 1004575"/>
                <a:gd name="connsiteY166" fmla="*/ 423658 h 997063"/>
                <a:gd name="connsiteX167" fmla="*/ 106724 w 1004575"/>
                <a:gd name="connsiteY167" fmla="*/ 417943 h 997063"/>
                <a:gd name="connsiteX168" fmla="*/ 135299 w 1004575"/>
                <a:gd name="connsiteY168"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45864 w 1004575"/>
                <a:gd name="connsiteY58" fmla="*/ 804658 h 997063"/>
                <a:gd name="connsiteX59" fmla="*/ 843959 w 1004575"/>
                <a:gd name="connsiteY59" fmla="*/ 810373 h 997063"/>
                <a:gd name="connsiteX60" fmla="*/ 838244 w 1004575"/>
                <a:gd name="connsiteY60" fmla="*/ 829423 h 997063"/>
                <a:gd name="connsiteX61" fmla="*/ 832529 w 1004575"/>
                <a:gd name="connsiteY61" fmla="*/ 840853 h 997063"/>
                <a:gd name="connsiteX62" fmla="*/ 826814 w 1004575"/>
                <a:gd name="connsiteY62" fmla="*/ 859903 h 997063"/>
                <a:gd name="connsiteX63" fmla="*/ 809669 w 1004575"/>
                <a:gd name="connsiteY63" fmla="*/ 886573 h 997063"/>
                <a:gd name="connsiteX64" fmla="*/ 807764 w 1004575"/>
                <a:gd name="connsiteY64" fmla="*/ 892288 h 997063"/>
                <a:gd name="connsiteX65" fmla="*/ 792524 w 1004575"/>
                <a:gd name="connsiteY65" fmla="*/ 909433 h 997063"/>
                <a:gd name="connsiteX66" fmla="*/ 781094 w 1004575"/>
                <a:gd name="connsiteY66" fmla="*/ 917053 h 997063"/>
                <a:gd name="connsiteX67" fmla="*/ 775379 w 1004575"/>
                <a:gd name="connsiteY67" fmla="*/ 920863 h 997063"/>
                <a:gd name="connsiteX68" fmla="*/ 763949 w 1004575"/>
                <a:gd name="connsiteY68" fmla="*/ 930388 h 997063"/>
                <a:gd name="connsiteX69" fmla="*/ 750614 w 1004575"/>
                <a:gd name="connsiteY69" fmla="*/ 936103 h 997063"/>
                <a:gd name="connsiteX70" fmla="*/ 727754 w 1004575"/>
                <a:gd name="connsiteY70" fmla="*/ 947533 h 997063"/>
                <a:gd name="connsiteX71" fmla="*/ 722039 w 1004575"/>
                <a:gd name="connsiteY71" fmla="*/ 949438 h 997063"/>
                <a:gd name="connsiteX72" fmla="*/ 693464 w 1004575"/>
                <a:gd name="connsiteY72" fmla="*/ 947533 h 997063"/>
                <a:gd name="connsiteX73" fmla="*/ 674414 w 1004575"/>
                <a:gd name="connsiteY73" fmla="*/ 941818 h 997063"/>
                <a:gd name="connsiteX74" fmla="*/ 664889 w 1004575"/>
                <a:gd name="connsiteY74" fmla="*/ 939913 h 997063"/>
                <a:gd name="connsiteX75" fmla="*/ 657269 w 1004575"/>
                <a:gd name="connsiteY75" fmla="*/ 936103 h 997063"/>
                <a:gd name="connsiteX76" fmla="*/ 651554 w 1004575"/>
                <a:gd name="connsiteY76" fmla="*/ 934198 h 997063"/>
                <a:gd name="connsiteX77" fmla="*/ 645839 w 1004575"/>
                <a:gd name="connsiteY77" fmla="*/ 930388 h 997063"/>
                <a:gd name="connsiteX78" fmla="*/ 638219 w 1004575"/>
                <a:gd name="connsiteY78" fmla="*/ 926578 h 997063"/>
                <a:gd name="connsiteX79" fmla="*/ 621074 w 1004575"/>
                <a:gd name="connsiteY79" fmla="*/ 917053 h 997063"/>
                <a:gd name="connsiteX80" fmla="*/ 615359 w 1004575"/>
                <a:gd name="connsiteY80" fmla="*/ 911338 h 997063"/>
                <a:gd name="connsiteX81" fmla="*/ 607739 w 1004575"/>
                <a:gd name="connsiteY81" fmla="*/ 909433 h 997063"/>
                <a:gd name="connsiteX82" fmla="*/ 602024 w 1004575"/>
                <a:gd name="connsiteY82" fmla="*/ 907528 h 997063"/>
                <a:gd name="connsiteX83" fmla="*/ 581069 w 1004575"/>
                <a:gd name="connsiteY83" fmla="*/ 896098 h 997063"/>
                <a:gd name="connsiteX84" fmla="*/ 571544 w 1004575"/>
                <a:gd name="connsiteY84" fmla="*/ 894193 h 997063"/>
                <a:gd name="connsiteX85" fmla="*/ 556304 w 1004575"/>
                <a:gd name="connsiteY85" fmla="*/ 890383 h 997063"/>
                <a:gd name="connsiteX86" fmla="*/ 512489 w 1004575"/>
                <a:gd name="connsiteY86" fmla="*/ 892288 h 997063"/>
                <a:gd name="connsiteX87" fmla="*/ 506774 w 1004575"/>
                <a:gd name="connsiteY87" fmla="*/ 894193 h 997063"/>
                <a:gd name="connsiteX88" fmla="*/ 495344 w 1004575"/>
                <a:gd name="connsiteY88" fmla="*/ 901813 h 997063"/>
                <a:gd name="connsiteX89" fmla="*/ 491534 w 1004575"/>
                <a:gd name="connsiteY89" fmla="*/ 907528 h 997063"/>
                <a:gd name="connsiteX90" fmla="*/ 485819 w 1004575"/>
                <a:gd name="connsiteY90" fmla="*/ 911338 h 997063"/>
                <a:gd name="connsiteX91" fmla="*/ 472484 w 1004575"/>
                <a:gd name="connsiteY91" fmla="*/ 926578 h 997063"/>
                <a:gd name="connsiteX92" fmla="*/ 468674 w 1004575"/>
                <a:gd name="connsiteY92" fmla="*/ 932293 h 997063"/>
                <a:gd name="connsiteX93" fmla="*/ 462959 w 1004575"/>
                <a:gd name="connsiteY93" fmla="*/ 936103 h 997063"/>
                <a:gd name="connsiteX94" fmla="*/ 451529 w 1004575"/>
                <a:gd name="connsiteY94" fmla="*/ 939913 h 997063"/>
                <a:gd name="connsiteX95" fmla="*/ 434384 w 1004575"/>
                <a:gd name="connsiteY95" fmla="*/ 943723 h 997063"/>
                <a:gd name="connsiteX96" fmla="*/ 428669 w 1004575"/>
                <a:gd name="connsiteY96" fmla="*/ 945628 h 997063"/>
                <a:gd name="connsiteX97" fmla="*/ 421049 w 1004575"/>
                <a:gd name="connsiteY97" fmla="*/ 947533 h 997063"/>
                <a:gd name="connsiteX98" fmla="*/ 407714 w 1004575"/>
                <a:gd name="connsiteY98" fmla="*/ 951343 h 997063"/>
                <a:gd name="connsiteX99" fmla="*/ 396284 w 1004575"/>
                <a:gd name="connsiteY99" fmla="*/ 953248 h 997063"/>
                <a:gd name="connsiteX100" fmla="*/ 382949 w 1004575"/>
                <a:gd name="connsiteY100" fmla="*/ 957058 h 997063"/>
                <a:gd name="connsiteX101" fmla="*/ 375329 w 1004575"/>
                <a:gd name="connsiteY101" fmla="*/ 958963 h 997063"/>
                <a:gd name="connsiteX102" fmla="*/ 367709 w 1004575"/>
                <a:gd name="connsiteY102" fmla="*/ 962773 h 997063"/>
                <a:gd name="connsiteX103" fmla="*/ 361994 w 1004575"/>
                <a:gd name="connsiteY103" fmla="*/ 964678 h 997063"/>
                <a:gd name="connsiteX104" fmla="*/ 348659 w 1004575"/>
                <a:gd name="connsiteY104" fmla="*/ 972298 h 997063"/>
                <a:gd name="connsiteX105" fmla="*/ 331514 w 1004575"/>
                <a:gd name="connsiteY105" fmla="*/ 983728 h 997063"/>
                <a:gd name="connsiteX106" fmla="*/ 325799 w 1004575"/>
                <a:gd name="connsiteY106" fmla="*/ 987538 h 997063"/>
                <a:gd name="connsiteX107" fmla="*/ 314369 w 1004575"/>
                <a:gd name="connsiteY107" fmla="*/ 991348 h 997063"/>
                <a:gd name="connsiteX108" fmla="*/ 302939 w 1004575"/>
                <a:gd name="connsiteY108" fmla="*/ 993253 h 997063"/>
                <a:gd name="connsiteX109" fmla="*/ 262934 w 1004575"/>
                <a:gd name="connsiteY109" fmla="*/ 997063 h 997063"/>
                <a:gd name="connsiteX110" fmla="*/ 232454 w 1004575"/>
                <a:gd name="connsiteY110" fmla="*/ 995158 h 997063"/>
                <a:gd name="connsiteX111" fmla="*/ 226739 w 1004575"/>
                <a:gd name="connsiteY111" fmla="*/ 993253 h 997063"/>
                <a:gd name="connsiteX112" fmla="*/ 221024 w 1004575"/>
                <a:gd name="connsiteY112" fmla="*/ 981823 h 997063"/>
                <a:gd name="connsiteX113" fmla="*/ 217214 w 1004575"/>
                <a:gd name="connsiteY113" fmla="*/ 976108 h 997063"/>
                <a:gd name="connsiteX114" fmla="*/ 213404 w 1004575"/>
                <a:gd name="connsiteY114" fmla="*/ 964678 h 997063"/>
                <a:gd name="connsiteX115" fmla="*/ 205784 w 1004575"/>
                <a:gd name="connsiteY115" fmla="*/ 947533 h 997063"/>
                <a:gd name="connsiteX116" fmla="*/ 200069 w 1004575"/>
                <a:gd name="connsiteY116" fmla="*/ 928483 h 997063"/>
                <a:gd name="connsiteX117" fmla="*/ 196259 w 1004575"/>
                <a:gd name="connsiteY117" fmla="*/ 922768 h 997063"/>
                <a:gd name="connsiteX118" fmla="*/ 184829 w 1004575"/>
                <a:gd name="connsiteY118" fmla="*/ 915148 h 997063"/>
                <a:gd name="connsiteX119" fmla="*/ 181019 w 1004575"/>
                <a:gd name="connsiteY119" fmla="*/ 909433 h 997063"/>
                <a:gd name="connsiteX120" fmla="*/ 175304 w 1004575"/>
                <a:gd name="connsiteY120" fmla="*/ 905623 h 997063"/>
                <a:gd name="connsiteX121" fmla="*/ 161969 w 1004575"/>
                <a:gd name="connsiteY121" fmla="*/ 899908 h 997063"/>
                <a:gd name="connsiteX122" fmla="*/ 150539 w 1004575"/>
                <a:gd name="connsiteY122" fmla="*/ 898003 h 997063"/>
                <a:gd name="connsiteX123" fmla="*/ 144824 w 1004575"/>
                <a:gd name="connsiteY123" fmla="*/ 896098 h 997063"/>
                <a:gd name="connsiteX124" fmla="*/ 137204 w 1004575"/>
                <a:gd name="connsiteY124" fmla="*/ 894193 h 997063"/>
                <a:gd name="connsiteX125" fmla="*/ 123869 w 1004575"/>
                <a:gd name="connsiteY125" fmla="*/ 888478 h 997063"/>
                <a:gd name="connsiteX126" fmla="*/ 118154 w 1004575"/>
                <a:gd name="connsiteY126" fmla="*/ 884668 h 997063"/>
                <a:gd name="connsiteX127" fmla="*/ 106724 w 1004575"/>
                <a:gd name="connsiteY127" fmla="*/ 878953 h 997063"/>
                <a:gd name="connsiteX128" fmla="*/ 101009 w 1004575"/>
                <a:gd name="connsiteY128" fmla="*/ 873238 h 997063"/>
                <a:gd name="connsiteX129" fmla="*/ 89579 w 1004575"/>
                <a:gd name="connsiteY129" fmla="*/ 865618 h 997063"/>
                <a:gd name="connsiteX130" fmla="*/ 87674 w 1004575"/>
                <a:gd name="connsiteY130" fmla="*/ 859903 h 997063"/>
                <a:gd name="connsiteX131" fmla="*/ 83864 w 1004575"/>
                <a:gd name="connsiteY131" fmla="*/ 854188 h 997063"/>
                <a:gd name="connsiteX132" fmla="*/ 81959 w 1004575"/>
                <a:gd name="connsiteY132" fmla="*/ 842758 h 997063"/>
                <a:gd name="connsiteX133" fmla="*/ 80054 w 1004575"/>
                <a:gd name="connsiteY133" fmla="*/ 837043 h 997063"/>
                <a:gd name="connsiteX134" fmla="*/ 78149 w 1004575"/>
                <a:gd name="connsiteY134" fmla="*/ 825613 h 997063"/>
                <a:gd name="connsiteX135" fmla="*/ 74339 w 1004575"/>
                <a:gd name="connsiteY135" fmla="*/ 781798 h 997063"/>
                <a:gd name="connsiteX136" fmla="*/ 72434 w 1004575"/>
                <a:gd name="connsiteY136" fmla="*/ 770368 h 997063"/>
                <a:gd name="connsiteX137" fmla="*/ 70529 w 1004575"/>
                <a:gd name="connsiteY137" fmla="*/ 749413 h 997063"/>
                <a:gd name="connsiteX138" fmla="*/ 68624 w 1004575"/>
                <a:gd name="connsiteY138" fmla="*/ 734173 h 997063"/>
                <a:gd name="connsiteX139" fmla="*/ 70529 w 1004575"/>
                <a:gd name="connsiteY139" fmla="*/ 694168 h 997063"/>
                <a:gd name="connsiteX140" fmla="*/ 72434 w 1004575"/>
                <a:gd name="connsiteY140" fmla="*/ 682738 h 997063"/>
                <a:gd name="connsiteX141" fmla="*/ 70529 w 1004575"/>
                <a:gd name="connsiteY141" fmla="*/ 623683 h 997063"/>
                <a:gd name="connsiteX142" fmla="*/ 66719 w 1004575"/>
                <a:gd name="connsiteY142" fmla="*/ 612253 h 997063"/>
                <a:gd name="connsiteX143" fmla="*/ 59099 w 1004575"/>
                <a:gd name="connsiteY143" fmla="*/ 602728 h 997063"/>
                <a:gd name="connsiteX144" fmla="*/ 51479 w 1004575"/>
                <a:gd name="connsiteY144" fmla="*/ 589393 h 997063"/>
                <a:gd name="connsiteX145" fmla="*/ 47669 w 1004575"/>
                <a:gd name="connsiteY145" fmla="*/ 583678 h 997063"/>
                <a:gd name="connsiteX146" fmla="*/ 41954 w 1004575"/>
                <a:gd name="connsiteY146" fmla="*/ 579868 h 997063"/>
                <a:gd name="connsiteX147" fmla="*/ 36239 w 1004575"/>
                <a:gd name="connsiteY147" fmla="*/ 572248 h 997063"/>
                <a:gd name="connsiteX148" fmla="*/ 24809 w 1004575"/>
                <a:gd name="connsiteY148" fmla="*/ 562723 h 997063"/>
                <a:gd name="connsiteX149" fmla="*/ 20999 w 1004575"/>
                <a:gd name="connsiteY149" fmla="*/ 557008 h 997063"/>
                <a:gd name="connsiteX150" fmla="*/ 9569 w 1004575"/>
                <a:gd name="connsiteY150" fmla="*/ 549388 h 997063"/>
                <a:gd name="connsiteX151" fmla="*/ 5759 w 1004575"/>
                <a:gd name="connsiteY151" fmla="*/ 543673 h 997063"/>
                <a:gd name="connsiteX152" fmla="*/ 44 w 1004575"/>
                <a:gd name="connsiteY152" fmla="*/ 539863 h 997063"/>
                <a:gd name="connsiteX153" fmla="*/ 3854 w 1004575"/>
                <a:gd name="connsiteY153" fmla="*/ 513193 h 997063"/>
                <a:gd name="connsiteX154" fmla="*/ 11474 w 1004575"/>
                <a:gd name="connsiteY154" fmla="*/ 501763 h 997063"/>
                <a:gd name="connsiteX155" fmla="*/ 17189 w 1004575"/>
                <a:gd name="connsiteY155" fmla="*/ 494143 h 997063"/>
                <a:gd name="connsiteX156" fmla="*/ 28619 w 1004575"/>
                <a:gd name="connsiteY156" fmla="*/ 482713 h 997063"/>
                <a:gd name="connsiteX157" fmla="*/ 43859 w 1004575"/>
                <a:gd name="connsiteY157" fmla="*/ 465568 h 997063"/>
                <a:gd name="connsiteX158" fmla="*/ 49574 w 1004575"/>
                <a:gd name="connsiteY158" fmla="*/ 459853 h 997063"/>
                <a:gd name="connsiteX159" fmla="*/ 55289 w 1004575"/>
                <a:gd name="connsiteY159" fmla="*/ 454138 h 997063"/>
                <a:gd name="connsiteX160" fmla="*/ 61004 w 1004575"/>
                <a:gd name="connsiteY160" fmla="*/ 450328 h 997063"/>
                <a:gd name="connsiteX161" fmla="*/ 68624 w 1004575"/>
                <a:gd name="connsiteY161" fmla="*/ 446518 h 997063"/>
                <a:gd name="connsiteX162" fmla="*/ 74339 w 1004575"/>
                <a:gd name="connsiteY162" fmla="*/ 440803 h 997063"/>
                <a:gd name="connsiteX163" fmla="*/ 80054 w 1004575"/>
                <a:gd name="connsiteY163" fmla="*/ 438898 h 997063"/>
                <a:gd name="connsiteX164" fmla="*/ 91484 w 1004575"/>
                <a:gd name="connsiteY164" fmla="*/ 431278 h 997063"/>
                <a:gd name="connsiteX165" fmla="*/ 101009 w 1004575"/>
                <a:gd name="connsiteY165" fmla="*/ 423658 h 997063"/>
                <a:gd name="connsiteX166" fmla="*/ 106724 w 1004575"/>
                <a:gd name="connsiteY166" fmla="*/ 417943 h 997063"/>
                <a:gd name="connsiteX167" fmla="*/ 135299 w 1004575"/>
                <a:gd name="connsiteY167"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45864 w 1004575"/>
                <a:gd name="connsiteY58" fmla="*/ 804658 h 997063"/>
                <a:gd name="connsiteX59" fmla="*/ 843959 w 1004575"/>
                <a:gd name="connsiteY59" fmla="*/ 810373 h 997063"/>
                <a:gd name="connsiteX60" fmla="*/ 838244 w 1004575"/>
                <a:gd name="connsiteY60" fmla="*/ 829423 h 997063"/>
                <a:gd name="connsiteX61" fmla="*/ 826814 w 1004575"/>
                <a:gd name="connsiteY61" fmla="*/ 859903 h 997063"/>
                <a:gd name="connsiteX62" fmla="*/ 809669 w 1004575"/>
                <a:gd name="connsiteY62" fmla="*/ 886573 h 997063"/>
                <a:gd name="connsiteX63" fmla="*/ 807764 w 1004575"/>
                <a:gd name="connsiteY63" fmla="*/ 892288 h 997063"/>
                <a:gd name="connsiteX64" fmla="*/ 792524 w 1004575"/>
                <a:gd name="connsiteY64" fmla="*/ 909433 h 997063"/>
                <a:gd name="connsiteX65" fmla="*/ 781094 w 1004575"/>
                <a:gd name="connsiteY65" fmla="*/ 917053 h 997063"/>
                <a:gd name="connsiteX66" fmla="*/ 775379 w 1004575"/>
                <a:gd name="connsiteY66" fmla="*/ 920863 h 997063"/>
                <a:gd name="connsiteX67" fmla="*/ 763949 w 1004575"/>
                <a:gd name="connsiteY67" fmla="*/ 930388 h 997063"/>
                <a:gd name="connsiteX68" fmla="*/ 750614 w 1004575"/>
                <a:gd name="connsiteY68" fmla="*/ 936103 h 997063"/>
                <a:gd name="connsiteX69" fmla="*/ 727754 w 1004575"/>
                <a:gd name="connsiteY69" fmla="*/ 947533 h 997063"/>
                <a:gd name="connsiteX70" fmla="*/ 722039 w 1004575"/>
                <a:gd name="connsiteY70" fmla="*/ 949438 h 997063"/>
                <a:gd name="connsiteX71" fmla="*/ 693464 w 1004575"/>
                <a:gd name="connsiteY71" fmla="*/ 947533 h 997063"/>
                <a:gd name="connsiteX72" fmla="*/ 674414 w 1004575"/>
                <a:gd name="connsiteY72" fmla="*/ 941818 h 997063"/>
                <a:gd name="connsiteX73" fmla="*/ 664889 w 1004575"/>
                <a:gd name="connsiteY73" fmla="*/ 939913 h 997063"/>
                <a:gd name="connsiteX74" fmla="*/ 657269 w 1004575"/>
                <a:gd name="connsiteY74" fmla="*/ 936103 h 997063"/>
                <a:gd name="connsiteX75" fmla="*/ 651554 w 1004575"/>
                <a:gd name="connsiteY75" fmla="*/ 934198 h 997063"/>
                <a:gd name="connsiteX76" fmla="*/ 645839 w 1004575"/>
                <a:gd name="connsiteY76" fmla="*/ 930388 h 997063"/>
                <a:gd name="connsiteX77" fmla="*/ 638219 w 1004575"/>
                <a:gd name="connsiteY77" fmla="*/ 926578 h 997063"/>
                <a:gd name="connsiteX78" fmla="*/ 621074 w 1004575"/>
                <a:gd name="connsiteY78" fmla="*/ 917053 h 997063"/>
                <a:gd name="connsiteX79" fmla="*/ 615359 w 1004575"/>
                <a:gd name="connsiteY79" fmla="*/ 911338 h 997063"/>
                <a:gd name="connsiteX80" fmla="*/ 607739 w 1004575"/>
                <a:gd name="connsiteY80" fmla="*/ 909433 h 997063"/>
                <a:gd name="connsiteX81" fmla="*/ 602024 w 1004575"/>
                <a:gd name="connsiteY81" fmla="*/ 907528 h 997063"/>
                <a:gd name="connsiteX82" fmla="*/ 581069 w 1004575"/>
                <a:gd name="connsiteY82" fmla="*/ 896098 h 997063"/>
                <a:gd name="connsiteX83" fmla="*/ 571544 w 1004575"/>
                <a:gd name="connsiteY83" fmla="*/ 894193 h 997063"/>
                <a:gd name="connsiteX84" fmla="*/ 556304 w 1004575"/>
                <a:gd name="connsiteY84" fmla="*/ 890383 h 997063"/>
                <a:gd name="connsiteX85" fmla="*/ 512489 w 1004575"/>
                <a:gd name="connsiteY85" fmla="*/ 892288 h 997063"/>
                <a:gd name="connsiteX86" fmla="*/ 506774 w 1004575"/>
                <a:gd name="connsiteY86" fmla="*/ 894193 h 997063"/>
                <a:gd name="connsiteX87" fmla="*/ 495344 w 1004575"/>
                <a:gd name="connsiteY87" fmla="*/ 901813 h 997063"/>
                <a:gd name="connsiteX88" fmla="*/ 491534 w 1004575"/>
                <a:gd name="connsiteY88" fmla="*/ 907528 h 997063"/>
                <a:gd name="connsiteX89" fmla="*/ 485819 w 1004575"/>
                <a:gd name="connsiteY89" fmla="*/ 911338 h 997063"/>
                <a:gd name="connsiteX90" fmla="*/ 472484 w 1004575"/>
                <a:gd name="connsiteY90" fmla="*/ 926578 h 997063"/>
                <a:gd name="connsiteX91" fmla="*/ 468674 w 1004575"/>
                <a:gd name="connsiteY91" fmla="*/ 932293 h 997063"/>
                <a:gd name="connsiteX92" fmla="*/ 462959 w 1004575"/>
                <a:gd name="connsiteY92" fmla="*/ 936103 h 997063"/>
                <a:gd name="connsiteX93" fmla="*/ 451529 w 1004575"/>
                <a:gd name="connsiteY93" fmla="*/ 939913 h 997063"/>
                <a:gd name="connsiteX94" fmla="*/ 434384 w 1004575"/>
                <a:gd name="connsiteY94" fmla="*/ 943723 h 997063"/>
                <a:gd name="connsiteX95" fmla="*/ 428669 w 1004575"/>
                <a:gd name="connsiteY95" fmla="*/ 945628 h 997063"/>
                <a:gd name="connsiteX96" fmla="*/ 421049 w 1004575"/>
                <a:gd name="connsiteY96" fmla="*/ 947533 h 997063"/>
                <a:gd name="connsiteX97" fmla="*/ 407714 w 1004575"/>
                <a:gd name="connsiteY97" fmla="*/ 951343 h 997063"/>
                <a:gd name="connsiteX98" fmla="*/ 396284 w 1004575"/>
                <a:gd name="connsiteY98" fmla="*/ 953248 h 997063"/>
                <a:gd name="connsiteX99" fmla="*/ 382949 w 1004575"/>
                <a:gd name="connsiteY99" fmla="*/ 957058 h 997063"/>
                <a:gd name="connsiteX100" fmla="*/ 375329 w 1004575"/>
                <a:gd name="connsiteY100" fmla="*/ 958963 h 997063"/>
                <a:gd name="connsiteX101" fmla="*/ 367709 w 1004575"/>
                <a:gd name="connsiteY101" fmla="*/ 962773 h 997063"/>
                <a:gd name="connsiteX102" fmla="*/ 361994 w 1004575"/>
                <a:gd name="connsiteY102" fmla="*/ 964678 h 997063"/>
                <a:gd name="connsiteX103" fmla="*/ 348659 w 1004575"/>
                <a:gd name="connsiteY103" fmla="*/ 972298 h 997063"/>
                <a:gd name="connsiteX104" fmla="*/ 331514 w 1004575"/>
                <a:gd name="connsiteY104" fmla="*/ 983728 h 997063"/>
                <a:gd name="connsiteX105" fmla="*/ 325799 w 1004575"/>
                <a:gd name="connsiteY105" fmla="*/ 987538 h 997063"/>
                <a:gd name="connsiteX106" fmla="*/ 314369 w 1004575"/>
                <a:gd name="connsiteY106" fmla="*/ 991348 h 997063"/>
                <a:gd name="connsiteX107" fmla="*/ 302939 w 1004575"/>
                <a:gd name="connsiteY107" fmla="*/ 993253 h 997063"/>
                <a:gd name="connsiteX108" fmla="*/ 262934 w 1004575"/>
                <a:gd name="connsiteY108" fmla="*/ 997063 h 997063"/>
                <a:gd name="connsiteX109" fmla="*/ 232454 w 1004575"/>
                <a:gd name="connsiteY109" fmla="*/ 995158 h 997063"/>
                <a:gd name="connsiteX110" fmla="*/ 226739 w 1004575"/>
                <a:gd name="connsiteY110" fmla="*/ 993253 h 997063"/>
                <a:gd name="connsiteX111" fmla="*/ 221024 w 1004575"/>
                <a:gd name="connsiteY111" fmla="*/ 981823 h 997063"/>
                <a:gd name="connsiteX112" fmla="*/ 217214 w 1004575"/>
                <a:gd name="connsiteY112" fmla="*/ 976108 h 997063"/>
                <a:gd name="connsiteX113" fmla="*/ 213404 w 1004575"/>
                <a:gd name="connsiteY113" fmla="*/ 964678 h 997063"/>
                <a:gd name="connsiteX114" fmla="*/ 205784 w 1004575"/>
                <a:gd name="connsiteY114" fmla="*/ 947533 h 997063"/>
                <a:gd name="connsiteX115" fmla="*/ 200069 w 1004575"/>
                <a:gd name="connsiteY115" fmla="*/ 928483 h 997063"/>
                <a:gd name="connsiteX116" fmla="*/ 196259 w 1004575"/>
                <a:gd name="connsiteY116" fmla="*/ 922768 h 997063"/>
                <a:gd name="connsiteX117" fmla="*/ 184829 w 1004575"/>
                <a:gd name="connsiteY117" fmla="*/ 915148 h 997063"/>
                <a:gd name="connsiteX118" fmla="*/ 181019 w 1004575"/>
                <a:gd name="connsiteY118" fmla="*/ 909433 h 997063"/>
                <a:gd name="connsiteX119" fmla="*/ 175304 w 1004575"/>
                <a:gd name="connsiteY119" fmla="*/ 905623 h 997063"/>
                <a:gd name="connsiteX120" fmla="*/ 161969 w 1004575"/>
                <a:gd name="connsiteY120" fmla="*/ 899908 h 997063"/>
                <a:gd name="connsiteX121" fmla="*/ 150539 w 1004575"/>
                <a:gd name="connsiteY121" fmla="*/ 898003 h 997063"/>
                <a:gd name="connsiteX122" fmla="*/ 144824 w 1004575"/>
                <a:gd name="connsiteY122" fmla="*/ 896098 h 997063"/>
                <a:gd name="connsiteX123" fmla="*/ 137204 w 1004575"/>
                <a:gd name="connsiteY123" fmla="*/ 894193 h 997063"/>
                <a:gd name="connsiteX124" fmla="*/ 123869 w 1004575"/>
                <a:gd name="connsiteY124" fmla="*/ 888478 h 997063"/>
                <a:gd name="connsiteX125" fmla="*/ 118154 w 1004575"/>
                <a:gd name="connsiteY125" fmla="*/ 884668 h 997063"/>
                <a:gd name="connsiteX126" fmla="*/ 106724 w 1004575"/>
                <a:gd name="connsiteY126" fmla="*/ 878953 h 997063"/>
                <a:gd name="connsiteX127" fmla="*/ 101009 w 1004575"/>
                <a:gd name="connsiteY127" fmla="*/ 873238 h 997063"/>
                <a:gd name="connsiteX128" fmla="*/ 89579 w 1004575"/>
                <a:gd name="connsiteY128" fmla="*/ 865618 h 997063"/>
                <a:gd name="connsiteX129" fmla="*/ 87674 w 1004575"/>
                <a:gd name="connsiteY129" fmla="*/ 859903 h 997063"/>
                <a:gd name="connsiteX130" fmla="*/ 83864 w 1004575"/>
                <a:gd name="connsiteY130" fmla="*/ 854188 h 997063"/>
                <a:gd name="connsiteX131" fmla="*/ 81959 w 1004575"/>
                <a:gd name="connsiteY131" fmla="*/ 842758 h 997063"/>
                <a:gd name="connsiteX132" fmla="*/ 80054 w 1004575"/>
                <a:gd name="connsiteY132" fmla="*/ 837043 h 997063"/>
                <a:gd name="connsiteX133" fmla="*/ 78149 w 1004575"/>
                <a:gd name="connsiteY133" fmla="*/ 825613 h 997063"/>
                <a:gd name="connsiteX134" fmla="*/ 74339 w 1004575"/>
                <a:gd name="connsiteY134" fmla="*/ 781798 h 997063"/>
                <a:gd name="connsiteX135" fmla="*/ 72434 w 1004575"/>
                <a:gd name="connsiteY135" fmla="*/ 770368 h 997063"/>
                <a:gd name="connsiteX136" fmla="*/ 70529 w 1004575"/>
                <a:gd name="connsiteY136" fmla="*/ 749413 h 997063"/>
                <a:gd name="connsiteX137" fmla="*/ 68624 w 1004575"/>
                <a:gd name="connsiteY137" fmla="*/ 734173 h 997063"/>
                <a:gd name="connsiteX138" fmla="*/ 70529 w 1004575"/>
                <a:gd name="connsiteY138" fmla="*/ 694168 h 997063"/>
                <a:gd name="connsiteX139" fmla="*/ 72434 w 1004575"/>
                <a:gd name="connsiteY139" fmla="*/ 682738 h 997063"/>
                <a:gd name="connsiteX140" fmla="*/ 70529 w 1004575"/>
                <a:gd name="connsiteY140" fmla="*/ 623683 h 997063"/>
                <a:gd name="connsiteX141" fmla="*/ 66719 w 1004575"/>
                <a:gd name="connsiteY141" fmla="*/ 612253 h 997063"/>
                <a:gd name="connsiteX142" fmla="*/ 59099 w 1004575"/>
                <a:gd name="connsiteY142" fmla="*/ 602728 h 997063"/>
                <a:gd name="connsiteX143" fmla="*/ 51479 w 1004575"/>
                <a:gd name="connsiteY143" fmla="*/ 589393 h 997063"/>
                <a:gd name="connsiteX144" fmla="*/ 47669 w 1004575"/>
                <a:gd name="connsiteY144" fmla="*/ 583678 h 997063"/>
                <a:gd name="connsiteX145" fmla="*/ 41954 w 1004575"/>
                <a:gd name="connsiteY145" fmla="*/ 579868 h 997063"/>
                <a:gd name="connsiteX146" fmla="*/ 36239 w 1004575"/>
                <a:gd name="connsiteY146" fmla="*/ 572248 h 997063"/>
                <a:gd name="connsiteX147" fmla="*/ 24809 w 1004575"/>
                <a:gd name="connsiteY147" fmla="*/ 562723 h 997063"/>
                <a:gd name="connsiteX148" fmla="*/ 20999 w 1004575"/>
                <a:gd name="connsiteY148" fmla="*/ 557008 h 997063"/>
                <a:gd name="connsiteX149" fmla="*/ 9569 w 1004575"/>
                <a:gd name="connsiteY149" fmla="*/ 549388 h 997063"/>
                <a:gd name="connsiteX150" fmla="*/ 5759 w 1004575"/>
                <a:gd name="connsiteY150" fmla="*/ 543673 h 997063"/>
                <a:gd name="connsiteX151" fmla="*/ 44 w 1004575"/>
                <a:gd name="connsiteY151" fmla="*/ 539863 h 997063"/>
                <a:gd name="connsiteX152" fmla="*/ 3854 w 1004575"/>
                <a:gd name="connsiteY152" fmla="*/ 513193 h 997063"/>
                <a:gd name="connsiteX153" fmla="*/ 11474 w 1004575"/>
                <a:gd name="connsiteY153" fmla="*/ 501763 h 997063"/>
                <a:gd name="connsiteX154" fmla="*/ 17189 w 1004575"/>
                <a:gd name="connsiteY154" fmla="*/ 494143 h 997063"/>
                <a:gd name="connsiteX155" fmla="*/ 28619 w 1004575"/>
                <a:gd name="connsiteY155" fmla="*/ 482713 h 997063"/>
                <a:gd name="connsiteX156" fmla="*/ 43859 w 1004575"/>
                <a:gd name="connsiteY156" fmla="*/ 465568 h 997063"/>
                <a:gd name="connsiteX157" fmla="*/ 49574 w 1004575"/>
                <a:gd name="connsiteY157" fmla="*/ 459853 h 997063"/>
                <a:gd name="connsiteX158" fmla="*/ 55289 w 1004575"/>
                <a:gd name="connsiteY158" fmla="*/ 454138 h 997063"/>
                <a:gd name="connsiteX159" fmla="*/ 61004 w 1004575"/>
                <a:gd name="connsiteY159" fmla="*/ 450328 h 997063"/>
                <a:gd name="connsiteX160" fmla="*/ 68624 w 1004575"/>
                <a:gd name="connsiteY160" fmla="*/ 446518 h 997063"/>
                <a:gd name="connsiteX161" fmla="*/ 74339 w 1004575"/>
                <a:gd name="connsiteY161" fmla="*/ 440803 h 997063"/>
                <a:gd name="connsiteX162" fmla="*/ 80054 w 1004575"/>
                <a:gd name="connsiteY162" fmla="*/ 438898 h 997063"/>
                <a:gd name="connsiteX163" fmla="*/ 91484 w 1004575"/>
                <a:gd name="connsiteY163" fmla="*/ 431278 h 997063"/>
                <a:gd name="connsiteX164" fmla="*/ 101009 w 1004575"/>
                <a:gd name="connsiteY164" fmla="*/ 423658 h 997063"/>
                <a:gd name="connsiteX165" fmla="*/ 106724 w 1004575"/>
                <a:gd name="connsiteY165" fmla="*/ 417943 h 997063"/>
                <a:gd name="connsiteX166" fmla="*/ 135299 w 1004575"/>
                <a:gd name="connsiteY166"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45864 w 1004575"/>
                <a:gd name="connsiteY58" fmla="*/ 804658 h 997063"/>
                <a:gd name="connsiteX59" fmla="*/ 838244 w 1004575"/>
                <a:gd name="connsiteY59" fmla="*/ 829423 h 997063"/>
                <a:gd name="connsiteX60" fmla="*/ 826814 w 1004575"/>
                <a:gd name="connsiteY60" fmla="*/ 859903 h 997063"/>
                <a:gd name="connsiteX61" fmla="*/ 809669 w 1004575"/>
                <a:gd name="connsiteY61" fmla="*/ 886573 h 997063"/>
                <a:gd name="connsiteX62" fmla="*/ 807764 w 1004575"/>
                <a:gd name="connsiteY62" fmla="*/ 892288 h 997063"/>
                <a:gd name="connsiteX63" fmla="*/ 792524 w 1004575"/>
                <a:gd name="connsiteY63" fmla="*/ 909433 h 997063"/>
                <a:gd name="connsiteX64" fmla="*/ 781094 w 1004575"/>
                <a:gd name="connsiteY64" fmla="*/ 917053 h 997063"/>
                <a:gd name="connsiteX65" fmla="*/ 775379 w 1004575"/>
                <a:gd name="connsiteY65" fmla="*/ 920863 h 997063"/>
                <a:gd name="connsiteX66" fmla="*/ 763949 w 1004575"/>
                <a:gd name="connsiteY66" fmla="*/ 930388 h 997063"/>
                <a:gd name="connsiteX67" fmla="*/ 750614 w 1004575"/>
                <a:gd name="connsiteY67" fmla="*/ 936103 h 997063"/>
                <a:gd name="connsiteX68" fmla="*/ 727754 w 1004575"/>
                <a:gd name="connsiteY68" fmla="*/ 947533 h 997063"/>
                <a:gd name="connsiteX69" fmla="*/ 722039 w 1004575"/>
                <a:gd name="connsiteY69" fmla="*/ 949438 h 997063"/>
                <a:gd name="connsiteX70" fmla="*/ 693464 w 1004575"/>
                <a:gd name="connsiteY70" fmla="*/ 947533 h 997063"/>
                <a:gd name="connsiteX71" fmla="*/ 674414 w 1004575"/>
                <a:gd name="connsiteY71" fmla="*/ 941818 h 997063"/>
                <a:gd name="connsiteX72" fmla="*/ 664889 w 1004575"/>
                <a:gd name="connsiteY72" fmla="*/ 939913 h 997063"/>
                <a:gd name="connsiteX73" fmla="*/ 657269 w 1004575"/>
                <a:gd name="connsiteY73" fmla="*/ 936103 h 997063"/>
                <a:gd name="connsiteX74" fmla="*/ 651554 w 1004575"/>
                <a:gd name="connsiteY74" fmla="*/ 934198 h 997063"/>
                <a:gd name="connsiteX75" fmla="*/ 645839 w 1004575"/>
                <a:gd name="connsiteY75" fmla="*/ 930388 h 997063"/>
                <a:gd name="connsiteX76" fmla="*/ 638219 w 1004575"/>
                <a:gd name="connsiteY76" fmla="*/ 926578 h 997063"/>
                <a:gd name="connsiteX77" fmla="*/ 621074 w 1004575"/>
                <a:gd name="connsiteY77" fmla="*/ 917053 h 997063"/>
                <a:gd name="connsiteX78" fmla="*/ 615359 w 1004575"/>
                <a:gd name="connsiteY78" fmla="*/ 911338 h 997063"/>
                <a:gd name="connsiteX79" fmla="*/ 607739 w 1004575"/>
                <a:gd name="connsiteY79" fmla="*/ 909433 h 997063"/>
                <a:gd name="connsiteX80" fmla="*/ 602024 w 1004575"/>
                <a:gd name="connsiteY80" fmla="*/ 907528 h 997063"/>
                <a:gd name="connsiteX81" fmla="*/ 581069 w 1004575"/>
                <a:gd name="connsiteY81" fmla="*/ 896098 h 997063"/>
                <a:gd name="connsiteX82" fmla="*/ 571544 w 1004575"/>
                <a:gd name="connsiteY82" fmla="*/ 894193 h 997063"/>
                <a:gd name="connsiteX83" fmla="*/ 556304 w 1004575"/>
                <a:gd name="connsiteY83" fmla="*/ 890383 h 997063"/>
                <a:gd name="connsiteX84" fmla="*/ 512489 w 1004575"/>
                <a:gd name="connsiteY84" fmla="*/ 892288 h 997063"/>
                <a:gd name="connsiteX85" fmla="*/ 506774 w 1004575"/>
                <a:gd name="connsiteY85" fmla="*/ 894193 h 997063"/>
                <a:gd name="connsiteX86" fmla="*/ 495344 w 1004575"/>
                <a:gd name="connsiteY86" fmla="*/ 901813 h 997063"/>
                <a:gd name="connsiteX87" fmla="*/ 491534 w 1004575"/>
                <a:gd name="connsiteY87" fmla="*/ 907528 h 997063"/>
                <a:gd name="connsiteX88" fmla="*/ 485819 w 1004575"/>
                <a:gd name="connsiteY88" fmla="*/ 911338 h 997063"/>
                <a:gd name="connsiteX89" fmla="*/ 472484 w 1004575"/>
                <a:gd name="connsiteY89" fmla="*/ 926578 h 997063"/>
                <a:gd name="connsiteX90" fmla="*/ 468674 w 1004575"/>
                <a:gd name="connsiteY90" fmla="*/ 932293 h 997063"/>
                <a:gd name="connsiteX91" fmla="*/ 462959 w 1004575"/>
                <a:gd name="connsiteY91" fmla="*/ 936103 h 997063"/>
                <a:gd name="connsiteX92" fmla="*/ 451529 w 1004575"/>
                <a:gd name="connsiteY92" fmla="*/ 939913 h 997063"/>
                <a:gd name="connsiteX93" fmla="*/ 434384 w 1004575"/>
                <a:gd name="connsiteY93" fmla="*/ 943723 h 997063"/>
                <a:gd name="connsiteX94" fmla="*/ 428669 w 1004575"/>
                <a:gd name="connsiteY94" fmla="*/ 945628 h 997063"/>
                <a:gd name="connsiteX95" fmla="*/ 421049 w 1004575"/>
                <a:gd name="connsiteY95" fmla="*/ 947533 h 997063"/>
                <a:gd name="connsiteX96" fmla="*/ 407714 w 1004575"/>
                <a:gd name="connsiteY96" fmla="*/ 951343 h 997063"/>
                <a:gd name="connsiteX97" fmla="*/ 396284 w 1004575"/>
                <a:gd name="connsiteY97" fmla="*/ 953248 h 997063"/>
                <a:gd name="connsiteX98" fmla="*/ 382949 w 1004575"/>
                <a:gd name="connsiteY98" fmla="*/ 957058 h 997063"/>
                <a:gd name="connsiteX99" fmla="*/ 375329 w 1004575"/>
                <a:gd name="connsiteY99" fmla="*/ 958963 h 997063"/>
                <a:gd name="connsiteX100" fmla="*/ 367709 w 1004575"/>
                <a:gd name="connsiteY100" fmla="*/ 962773 h 997063"/>
                <a:gd name="connsiteX101" fmla="*/ 361994 w 1004575"/>
                <a:gd name="connsiteY101" fmla="*/ 964678 h 997063"/>
                <a:gd name="connsiteX102" fmla="*/ 348659 w 1004575"/>
                <a:gd name="connsiteY102" fmla="*/ 972298 h 997063"/>
                <a:gd name="connsiteX103" fmla="*/ 331514 w 1004575"/>
                <a:gd name="connsiteY103" fmla="*/ 983728 h 997063"/>
                <a:gd name="connsiteX104" fmla="*/ 325799 w 1004575"/>
                <a:gd name="connsiteY104" fmla="*/ 987538 h 997063"/>
                <a:gd name="connsiteX105" fmla="*/ 314369 w 1004575"/>
                <a:gd name="connsiteY105" fmla="*/ 991348 h 997063"/>
                <a:gd name="connsiteX106" fmla="*/ 302939 w 1004575"/>
                <a:gd name="connsiteY106" fmla="*/ 993253 h 997063"/>
                <a:gd name="connsiteX107" fmla="*/ 262934 w 1004575"/>
                <a:gd name="connsiteY107" fmla="*/ 997063 h 997063"/>
                <a:gd name="connsiteX108" fmla="*/ 232454 w 1004575"/>
                <a:gd name="connsiteY108" fmla="*/ 995158 h 997063"/>
                <a:gd name="connsiteX109" fmla="*/ 226739 w 1004575"/>
                <a:gd name="connsiteY109" fmla="*/ 993253 h 997063"/>
                <a:gd name="connsiteX110" fmla="*/ 221024 w 1004575"/>
                <a:gd name="connsiteY110" fmla="*/ 981823 h 997063"/>
                <a:gd name="connsiteX111" fmla="*/ 217214 w 1004575"/>
                <a:gd name="connsiteY111" fmla="*/ 976108 h 997063"/>
                <a:gd name="connsiteX112" fmla="*/ 213404 w 1004575"/>
                <a:gd name="connsiteY112" fmla="*/ 964678 h 997063"/>
                <a:gd name="connsiteX113" fmla="*/ 205784 w 1004575"/>
                <a:gd name="connsiteY113" fmla="*/ 947533 h 997063"/>
                <a:gd name="connsiteX114" fmla="*/ 200069 w 1004575"/>
                <a:gd name="connsiteY114" fmla="*/ 928483 h 997063"/>
                <a:gd name="connsiteX115" fmla="*/ 196259 w 1004575"/>
                <a:gd name="connsiteY115" fmla="*/ 922768 h 997063"/>
                <a:gd name="connsiteX116" fmla="*/ 184829 w 1004575"/>
                <a:gd name="connsiteY116" fmla="*/ 915148 h 997063"/>
                <a:gd name="connsiteX117" fmla="*/ 181019 w 1004575"/>
                <a:gd name="connsiteY117" fmla="*/ 909433 h 997063"/>
                <a:gd name="connsiteX118" fmla="*/ 175304 w 1004575"/>
                <a:gd name="connsiteY118" fmla="*/ 905623 h 997063"/>
                <a:gd name="connsiteX119" fmla="*/ 161969 w 1004575"/>
                <a:gd name="connsiteY119" fmla="*/ 899908 h 997063"/>
                <a:gd name="connsiteX120" fmla="*/ 150539 w 1004575"/>
                <a:gd name="connsiteY120" fmla="*/ 898003 h 997063"/>
                <a:gd name="connsiteX121" fmla="*/ 144824 w 1004575"/>
                <a:gd name="connsiteY121" fmla="*/ 896098 h 997063"/>
                <a:gd name="connsiteX122" fmla="*/ 137204 w 1004575"/>
                <a:gd name="connsiteY122" fmla="*/ 894193 h 997063"/>
                <a:gd name="connsiteX123" fmla="*/ 123869 w 1004575"/>
                <a:gd name="connsiteY123" fmla="*/ 888478 h 997063"/>
                <a:gd name="connsiteX124" fmla="*/ 118154 w 1004575"/>
                <a:gd name="connsiteY124" fmla="*/ 884668 h 997063"/>
                <a:gd name="connsiteX125" fmla="*/ 106724 w 1004575"/>
                <a:gd name="connsiteY125" fmla="*/ 878953 h 997063"/>
                <a:gd name="connsiteX126" fmla="*/ 101009 w 1004575"/>
                <a:gd name="connsiteY126" fmla="*/ 873238 h 997063"/>
                <a:gd name="connsiteX127" fmla="*/ 89579 w 1004575"/>
                <a:gd name="connsiteY127" fmla="*/ 865618 h 997063"/>
                <a:gd name="connsiteX128" fmla="*/ 87674 w 1004575"/>
                <a:gd name="connsiteY128" fmla="*/ 859903 h 997063"/>
                <a:gd name="connsiteX129" fmla="*/ 83864 w 1004575"/>
                <a:gd name="connsiteY129" fmla="*/ 854188 h 997063"/>
                <a:gd name="connsiteX130" fmla="*/ 81959 w 1004575"/>
                <a:gd name="connsiteY130" fmla="*/ 842758 h 997063"/>
                <a:gd name="connsiteX131" fmla="*/ 80054 w 1004575"/>
                <a:gd name="connsiteY131" fmla="*/ 837043 h 997063"/>
                <a:gd name="connsiteX132" fmla="*/ 78149 w 1004575"/>
                <a:gd name="connsiteY132" fmla="*/ 825613 h 997063"/>
                <a:gd name="connsiteX133" fmla="*/ 74339 w 1004575"/>
                <a:gd name="connsiteY133" fmla="*/ 781798 h 997063"/>
                <a:gd name="connsiteX134" fmla="*/ 72434 w 1004575"/>
                <a:gd name="connsiteY134" fmla="*/ 770368 h 997063"/>
                <a:gd name="connsiteX135" fmla="*/ 70529 w 1004575"/>
                <a:gd name="connsiteY135" fmla="*/ 749413 h 997063"/>
                <a:gd name="connsiteX136" fmla="*/ 68624 w 1004575"/>
                <a:gd name="connsiteY136" fmla="*/ 734173 h 997063"/>
                <a:gd name="connsiteX137" fmla="*/ 70529 w 1004575"/>
                <a:gd name="connsiteY137" fmla="*/ 694168 h 997063"/>
                <a:gd name="connsiteX138" fmla="*/ 72434 w 1004575"/>
                <a:gd name="connsiteY138" fmla="*/ 682738 h 997063"/>
                <a:gd name="connsiteX139" fmla="*/ 70529 w 1004575"/>
                <a:gd name="connsiteY139" fmla="*/ 623683 h 997063"/>
                <a:gd name="connsiteX140" fmla="*/ 66719 w 1004575"/>
                <a:gd name="connsiteY140" fmla="*/ 612253 h 997063"/>
                <a:gd name="connsiteX141" fmla="*/ 59099 w 1004575"/>
                <a:gd name="connsiteY141" fmla="*/ 602728 h 997063"/>
                <a:gd name="connsiteX142" fmla="*/ 51479 w 1004575"/>
                <a:gd name="connsiteY142" fmla="*/ 589393 h 997063"/>
                <a:gd name="connsiteX143" fmla="*/ 47669 w 1004575"/>
                <a:gd name="connsiteY143" fmla="*/ 583678 h 997063"/>
                <a:gd name="connsiteX144" fmla="*/ 41954 w 1004575"/>
                <a:gd name="connsiteY144" fmla="*/ 579868 h 997063"/>
                <a:gd name="connsiteX145" fmla="*/ 36239 w 1004575"/>
                <a:gd name="connsiteY145" fmla="*/ 572248 h 997063"/>
                <a:gd name="connsiteX146" fmla="*/ 24809 w 1004575"/>
                <a:gd name="connsiteY146" fmla="*/ 562723 h 997063"/>
                <a:gd name="connsiteX147" fmla="*/ 20999 w 1004575"/>
                <a:gd name="connsiteY147" fmla="*/ 557008 h 997063"/>
                <a:gd name="connsiteX148" fmla="*/ 9569 w 1004575"/>
                <a:gd name="connsiteY148" fmla="*/ 549388 h 997063"/>
                <a:gd name="connsiteX149" fmla="*/ 5759 w 1004575"/>
                <a:gd name="connsiteY149" fmla="*/ 543673 h 997063"/>
                <a:gd name="connsiteX150" fmla="*/ 44 w 1004575"/>
                <a:gd name="connsiteY150" fmla="*/ 539863 h 997063"/>
                <a:gd name="connsiteX151" fmla="*/ 3854 w 1004575"/>
                <a:gd name="connsiteY151" fmla="*/ 513193 h 997063"/>
                <a:gd name="connsiteX152" fmla="*/ 11474 w 1004575"/>
                <a:gd name="connsiteY152" fmla="*/ 501763 h 997063"/>
                <a:gd name="connsiteX153" fmla="*/ 17189 w 1004575"/>
                <a:gd name="connsiteY153" fmla="*/ 494143 h 997063"/>
                <a:gd name="connsiteX154" fmla="*/ 28619 w 1004575"/>
                <a:gd name="connsiteY154" fmla="*/ 482713 h 997063"/>
                <a:gd name="connsiteX155" fmla="*/ 43859 w 1004575"/>
                <a:gd name="connsiteY155" fmla="*/ 465568 h 997063"/>
                <a:gd name="connsiteX156" fmla="*/ 49574 w 1004575"/>
                <a:gd name="connsiteY156" fmla="*/ 459853 h 997063"/>
                <a:gd name="connsiteX157" fmla="*/ 55289 w 1004575"/>
                <a:gd name="connsiteY157" fmla="*/ 454138 h 997063"/>
                <a:gd name="connsiteX158" fmla="*/ 61004 w 1004575"/>
                <a:gd name="connsiteY158" fmla="*/ 450328 h 997063"/>
                <a:gd name="connsiteX159" fmla="*/ 68624 w 1004575"/>
                <a:gd name="connsiteY159" fmla="*/ 446518 h 997063"/>
                <a:gd name="connsiteX160" fmla="*/ 74339 w 1004575"/>
                <a:gd name="connsiteY160" fmla="*/ 440803 h 997063"/>
                <a:gd name="connsiteX161" fmla="*/ 80054 w 1004575"/>
                <a:gd name="connsiteY161" fmla="*/ 438898 h 997063"/>
                <a:gd name="connsiteX162" fmla="*/ 91484 w 1004575"/>
                <a:gd name="connsiteY162" fmla="*/ 431278 h 997063"/>
                <a:gd name="connsiteX163" fmla="*/ 101009 w 1004575"/>
                <a:gd name="connsiteY163" fmla="*/ 423658 h 997063"/>
                <a:gd name="connsiteX164" fmla="*/ 106724 w 1004575"/>
                <a:gd name="connsiteY164" fmla="*/ 417943 h 997063"/>
                <a:gd name="connsiteX165" fmla="*/ 135299 w 1004575"/>
                <a:gd name="connsiteY165"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807764 w 1004575"/>
                <a:gd name="connsiteY61" fmla="*/ 892288 h 997063"/>
                <a:gd name="connsiteX62" fmla="*/ 792524 w 1004575"/>
                <a:gd name="connsiteY62" fmla="*/ 909433 h 997063"/>
                <a:gd name="connsiteX63" fmla="*/ 781094 w 1004575"/>
                <a:gd name="connsiteY63" fmla="*/ 917053 h 997063"/>
                <a:gd name="connsiteX64" fmla="*/ 775379 w 1004575"/>
                <a:gd name="connsiteY64" fmla="*/ 920863 h 997063"/>
                <a:gd name="connsiteX65" fmla="*/ 763949 w 1004575"/>
                <a:gd name="connsiteY65" fmla="*/ 930388 h 997063"/>
                <a:gd name="connsiteX66" fmla="*/ 750614 w 1004575"/>
                <a:gd name="connsiteY66" fmla="*/ 936103 h 997063"/>
                <a:gd name="connsiteX67" fmla="*/ 727754 w 1004575"/>
                <a:gd name="connsiteY67" fmla="*/ 947533 h 997063"/>
                <a:gd name="connsiteX68" fmla="*/ 722039 w 1004575"/>
                <a:gd name="connsiteY68" fmla="*/ 949438 h 997063"/>
                <a:gd name="connsiteX69" fmla="*/ 693464 w 1004575"/>
                <a:gd name="connsiteY69" fmla="*/ 947533 h 997063"/>
                <a:gd name="connsiteX70" fmla="*/ 674414 w 1004575"/>
                <a:gd name="connsiteY70" fmla="*/ 941818 h 997063"/>
                <a:gd name="connsiteX71" fmla="*/ 664889 w 1004575"/>
                <a:gd name="connsiteY71" fmla="*/ 939913 h 997063"/>
                <a:gd name="connsiteX72" fmla="*/ 657269 w 1004575"/>
                <a:gd name="connsiteY72" fmla="*/ 936103 h 997063"/>
                <a:gd name="connsiteX73" fmla="*/ 651554 w 1004575"/>
                <a:gd name="connsiteY73" fmla="*/ 934198 h 997063"/>
                <a:gd name="connsiteX74" fmla="*/ 645839 w 1004575"/>
                <a:gd name="connsiteY74" fmla="*/ 930388 h 997063"/>
                <a:gd name="connsiteX75" fmla="*/ 638219 w 1004575"/>
                <a:gd name="connsiteY75" fmla="*/ 926578 h 997063"/>
                <a:gd name="connsiteX76" fmla="*/ 621074 w 1004575"/>
                <a:gd name="connsiteY76" fmla="*/ 917053 h 997063"/>
                <a:gd name="connsiteX77" fmla="*/ 615359 w 1004575"/>
                <a:gd name="connsiteY77" fmla="*/ 911338 h 997063"/>
                <a:gd name="connsiteX78" fmla="*/ 607739 w 1004575"/>
                <a:gd name="connsiteY78" fmla="*/ 909433 h 997063"/>
                <a:gd name="connsiteX79" fmla="*/ 602024 w 1004575"/>
                <a:gd name="connsiteY79" fmla="*/ 907528 h 997063"/>
                <a:gd name="connsiteX80" fmla="*/ 581069 w 1004575"/>
                <a:gd name="connsiteY80" fmla="*/ 896098 h 997063"/>
                <a:gd name="connsiteX81" fmla="*/ 571544 w 1004575"/>
                <a:gd name="connsiteY81" fmla="*/ 894193 h 997063"/>
                <a:gd name="connsiteX82" fmla="*/ 556304 w 1004575"/>
                <a:gd name="connsiteY82" fmla="*/ 890383 h 997063"/>
                <a:gd name="connsiteX83" fmla="*/ 512489 w 1004575"/>
                <a:gd name="connsiteY83" fmla="*/ 892288 h 997063"/>
                <a:gd name="connsiteX84" fmla="*/ 506774 w 1004575"/>
                <a:gd name="connsiteY84" fmla="*/ 894193 h 997063"/>
                <a:gd name="connsiteX85" fmla="*/ 495344 w 1004575"/>
                <a:gd name="connsiteY85" fmla="*/ 901813 h 997063"/>
                <a:gd name="connsiteX86" fmla="*/ 491534 w 1004575"/>
                <a:gd name="connsiteY86" fmla="*/ 907528 h 997063"/>
                <a:gd name="connsiteX87" fmla="*/ 485819 w 1004575"/>
                <a:gd name="connsiteY87" fmla="*/ 911338 h 997063"/>
                <a:gd name="connsiteX88" fmla="*/ 472484 w 1004575"/>
                <a:gd name="connsiteY88" fmla="*/ 926578 h 997063"/>
                <a:gd name="connsiteX89" fmla="*/ 468674 w 1004575"/>
                <a:gd name="connsiteY89" fmla="*/ 932293 h 997063"/>
                <a:gd name="connsiteX90" fmla="*/ 462959 w 1004575"/>
                <a:gd name="connsiteY90" fmla="*/ 936103 h 997063"/>
                <a:gd name="connsiteX91" fmla="*/ 451529 w 1004575"/>
                <a:gd name="connsiteY91" fmla="*/ 939913 h 997063"/>
                <a:gd name="connsiteX92" fmla="*/ 434384 w 1004575"/>
                <a:gd name="connsiteY92" fmla="*/ 943723 h 997063"/>
                <a:gd name="connsiteX93" fmla="*/ 428669 w 1004575"/>
                <a:gd name="connsiteY93" fmla="*/ 945628 h 997063"/>
                <a:gd name="connsiteX94" fmla="*/ 421049 w 1004575"/>
                <a:gd name="connsiteY94" fmla="*/ 947533 h 997063"/>
                <a:gd name="connsiteX95" fmla="*/ 407714 w 1004575"/>
                <a:gd name="connsiteY95" fmla="*/ 951343 h 997063"/>
                <a:gd name="connsiteX96" fmla="*/ 396284 w 1004575"/>
                <a:gd name="connsiteY96" fmla="*/ 953248 h 997063"/>
                <a:gd name="connsiteX97" fmla="*/ 382949 w 1004575"/>
                <a:gd name="connsiteY97" fmla="*/ 957058 h 997063"/>
                <a:gd name="connsiteX98" fmla="*/ 375329 w 1004575"/>
                <a:gd name="connsiteY98" fmla="*/ 958963 h 997063"/>
                <a:gd name="connsiteX99" fmla="*/ 367709 w 1004575"/>
                <a:gd name="connsiteY99" fmla="*/ 962773 h 997063"/>
                <a:gd name="connsiteX100" fmla="*/ 361994 w 1004575"/>
                <a:gd name="connsiteY100" fmla="*/ 964678 h 997063"/>
                <a:gd name="connsiteX101" fmla="*/ 348659 w 1004575"/>
                <a:gd name="connsiteY101" fmla="*/ 972298 h 997063"/>
                <a:gd name="connsiteX102" fmla="*/ 331514 w 1004575"/>
                <a:gd name="connsiteY102" fmla="*/ 983728 h 997063"/>
                <a:gd name="connsiteX103" fmla="*/ 325799 w 1004575"/>
                <a:gd name="connsiteY103" fmla="*/ 987538 h 997063"/>
                <a:gd name="connsiteX104" fmla="*/ 314369 w 1004575"/>
                <a:gd name="connsiteY104" fmla="*/ 991348 h 997063"/>
                <a:gd name="connsiteX105" fmla="*/ 302939 w 1004575"/>
                <a:gd name="connsiteY105" fmla="*/ 993253 h 997063"/>
                <a:gd name="connsiteX106" fmla="*/ 262934 w 1004575"/>
                <a:gd name="connsiteY106" fmla="*/ 997063 h 997063"/>
                <a:gd name="connsiteX107" fmla="*/ 232454 w 1004575"/>
                <a:gd name="connsiteY107" fmla="*/ 995158 h 997063"/>
                <a:gd name="connsiteX108" fmla="*/ 226739 w 1004575"/>
                <a:gd name="connsiteY108" fmla="*/ 993253 h 997063"/>
                <a:gd name="connsiteX109" fmla="*/ 221024 w 1004575"/>
                <a:gd name="connsiteY109" fmla="*/ 981823 h 997063"/>
                <a:gd name="connsiteX110" fmla="*/ 217214 w 1004575"/>
                <a:gd name="connsiteY110" fmla="*/ 976108 h 997063"/>
                <a:gd name="connsiteX111" fmla="*/ 213404 w 1004575"/>
                <a:gd name="connsiteY111" fmla="*/ 964678 h 997063"/>
                <a:gd name="connsiteX112" fmla="*/ 205784 w 1004575"/>
                <a:gd name="connsiteY112" fmla="*/ 947533 h 997063"/>
                <a:gd name="connsiteX113" fmla="*/ 200069 w 1004575"/>
                <a:gd name="connsiteY113" fmla="*/ 928483 h 997063"/>
                <a:gd name="connsiteX114" fmla="*/ 196259 w 1004575"/>
                <a:gd name="connsiteY114" fmla="*/ 922768 h 997063"/>
                <a:gd name="connsiteX115" fmla="*/ 184829 w 1004575"/>
                <a:gd name="connsiteY115" fmla="*/ 915148 h 997063"/>
                <a:gd name="connsiteX116" fmla="*/ 181019 w 1004575"/>
                <a:gd name="connsiteY116" fmla="*/ 909433 h 997063"/>
                <a:gd name="connsiteX117" fmla="*/ 175304 w 1004575"/>
                <a:gd name="connsiteY117" fmla="*/ 905623 h 997063"/>
                <a:gd name="connsiteX118" fmla="*/ 161969 w 1004575"/>
                <a:gd name="connsiteY118" fmla="*/ 899908 h 997063"/>
                <a:gd name="connsiteX119" fmla="*/ 150539 w 1004575"/>
                <a:gd name="connsiteY119" fmla="*/ 898003 h 997063"/>
                <a:gd name="connsiteX120" fmla="*/ 144824 w 1004575"/>
                <a:gd name="connsiteY120" fmla="*/ 896098 h 997063"/>
                <a:gd name="connsiteX121" fmla="*/ 137204 w 1004575"/>
                <a:gd name="connsiteY121" fmla="*/ 894193 h 997063"/>
                <a:gd name="connsiteX122" fmla="*/ 123869 w 1004575"/>
                <a:gd name="connsiteY122" fmla="*/ 888478 h 997063"/>
                <a:gd name="connsiteX123" fmla="*/ 118154 w 1004575"/>
                <a:gd name="connsiteY123" fmla="*/ 884668 h 997063"/>
                <a:gd name="connsiteX124" fmla="*/ 106724 w 1004575"/>
                <a:gd name="connsiteY124" fmla="*/ 878953 h 997063"/>
                <a:gd name="connsiteX125" fmla="*/ 101009 w 1004575"/>
                <a:gd name="connsiteY125" fmla="*/ 873238 h 997063"/>
                <a:gd name="connsiteX126" fmla="*/ 89579 w 1004575"/>
                <a:gd name="connsiteY126" fmla="*/ 865618 h 997063"/>
                <a:gd name="connsiteX127" fmla="*/ 87674 w 1004575"/>
                <a:gd name="connsiteY127" fmla="*/ 859903 h 997063"/>
                <a:gd name="connsiteX128" fmla="*/ 83864 w 1004575"/>
                <a:gd name="connsiteY128" fmla="*/ 854188 h 997063"/>
                <a:gd name="connsiteX129" fmla="*/ 81959 w 1004575"/>
                <a:gd name="connsiteY129" fmla="*/ 842758 h 997063"/>
                <a:gd name="connsiteX130" fmla="*/ 80054 w 1004575"/>
                <a:gd name="connsiteY130" fmla="*/ 837043 h 997063"/>
                <a:gd name="connsiteX131" fmla="*/ 78149 w 1004575"/>
                <a:gd name="connsiteY131" fmla="*/ 825613 h 997063"/>
                <a:gd name="connsiteX132" fmla="*/ 74339 w 1004575"/>
                <a:gd name="connsiteY132" fmla="*/ 781798 h 997063"/>
                <a:gd name="connsiteX133" fmla="*/ 72434 w 1004575"/>
                <a:gd name="connsiteY133" fmla="*/ 770368 h 997063"/>
                <a:gd name="connsiteX134" fmla="*/ 70529 w 1004575"/>
                <a:gd name="connsiteY134" fmla="*/ 749413 h 997063"/>
                <a:gd name="connsiteX135" fmla="*/ 68624 w 1004575"/>
                <a:gd name="connsiteY135" fmla="*/ 734173 h 997063"/>
                <a:gd name="connsiteX136" fmla="*/ 70529 w 1004575"/>
                <a:gd name="connsiteY136" fmla="*/ 694168 h 997063"/>
                <a:gd name="connsiteX137" fmla="*/ 72434 w 1004575"/>
                <a:gd name="connsiteY137" fmla="*/ 682738 h 997063"/>
                <a:gd name="connsiteX138" fmla="*/ 70529 w 1004575"/>
                <a:gd name="connsiteY138" fmla="*/ 623683 h 997063"/>
                <a:gd name="connsiteX139" fmla="*/ 66719 w 1004575"/>
                <a:gd name="connsiteY139" fmla="*/ 612253 h 997063"/>
                <a:gd name="connsiteX140" fmla="*/ 59099 w 1004575"/>
                <a:gd name="connsiteY140" fmla="*/ 602728 h 997063"/>
                <a:gd name="connsiteX141" fmla="*/ 51479 w 1004575"/>
                <a:gd name="connsiteY141" fmla="*/ 589393 h 997063"/>
                <a:gd name="connsiteX142" fmla="*/ 47669 w 1004575"/>
                <a:gd name="connsiteY142" fmla="*/ 583678 h 997063"/>
                <a:gd name="connsiteX143" fmla="*/ 41954 w 1004575"/>
                <a:gd name="connsiteY143" fmla="*/ 579868 h 997063"/>
                <a:gd name="connsiteX144" fmla="*/ 36239 w 1004575"/>
                <a:gd name="connsiteY144" fmla="*/ 572248 h 997063"/>
                <a:gd name="connsiteX145" fmla="*/ 24809 w 1004575"/>
                <a:gd name="connsiteY145" fmla="*/ 562723 h 997063"/>
                <a:gd name="connsiteX146" fmla="*/ 20999 w 1004575"/>
                <a:gd name="connsiteY146" fmla="*/ 557008 h 997063"/>
                <a:gd name="connsiteX147" fmla="*/ 9569 w 1004575"/>
                <a:gd name="connsiteY147" fmla="*/ 549388 h 997063"/>
                <a:gd name="connsiteX148" fmla="*/ 5759 w 1004575"/>
                <a:gd name="connsiteY148" fmla="*/ 543673 h 997063"/>
                <a:gd name="connsiteX149" fmla="*/ 44 w 1004575"/>
                <a:gd name="connsiteY149" fmla="*/ 539863 h 997063"/>
                <a:gd name="connsiteX150" fmla="*/ 3854 w 1004575"/>
                <a:gd name="connsiteY150" fmla="*/ 513193 h 997063"/>
                <a:gd name="connsiteX151" fmla="*/ 11474 w 1004575"/>
                <a:gd name="connsiteY151" fmla="*/ 501763 h 997063"/>
                <a:gd name="connsiteX152" fmla="*/ 17189 w 1004575"/>
                <a:gd name="connsiteY152" fmla="*/ 494143 h 997063"/>
                <a:gd name="connsiteX153" fmla="*/ 28619 w 1004575"/>
                <a:gd name="connsiteY153" fmla="*/ 482713 h 997063"/>
                <a:gd name="connsiteX154" fmla="*/ 43859 w 1004575"/>
                <a:gd name="connsiteY154" fmla="*/ 465568 h 997063"/>
                <a:gd name="connsiteX155" fmla="*/ 49574 w 1004575"/>
                <a:gd name="connsiteY155" fmla="*/ 459853 h 997063"/>
                <a:gd name="connsiteX156" fmla="*/ 55289 w 1004575"/>
                <a:gd name="connsiteY156" fmla="*/ 454138 h 997063"/>
                <a:gd name="connsiteX157" fmla="*/ 61004 w 1004575"/>
                <a:gd name="connsiteY157" fmla="*/ 450328 h 997063"/>
                <a:gd name="connsiteX158" fmla="*/ 68624 w 1004575"/>
                <a:gd name="connsiteY158" fmla="*/ 446518 h 997063"/>
                <a:gd name="connsiteX159" fmla="*/ 74339 w 1004575"/>
                <a:gd name="connsiteY159" fmla="*/ 440803 h 997063"/>
                <a:gd name="connsiteX160" fmla="*/ 80054 w 1004575"/>
                <a:gd name="connsiteY160" fmla="*/ 438898 h 997063"/>
                <a:gd name="connsiteX161" fmla="*/ 91484 w 1004575"/>
                <a:gd name="connsiteY161" fmla="*/ 431278 h 997063"/>
                <a:gd name="connsiteX162" fmla="*/ 101009 w 1004575"/>
                <a:gd name="connsiteY162" fmla="*/ 423658 h 997063"/>
                <a:gd name="connsiteX163" fmla="*/ 106724 w 1004575"/>
                <a:gd name="connsiteY163" fmla="*/ 417943 h 997063"/>
                <a:gd name="connsiteX164" fmla="*/ 135299 w 1004575"/>
                <a:gd name="connsiteY164"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792524 w 1004575"/>
                <a:gd name="connsiteY61" fmla="*/ 909433 h 997063"/>
                <a:gd name="connsiteX62" fmla="*/ 781094 w 1004575"/>
                <a:gd name="connsiteY62" fmla="*/ 917053 h 997063"/>
                <a:gd name="connsiteX63" fmla="*/ 775379 w 1004575"/>
                <a:gd name="connsiteY63" fmla="*/ 920863 h 997063"/>
                <a:gd name="connsiteX64" fmla="*/ 763949 w 1004575"/>
                <a:gd name="connsiteY64" fmla="*/ 930388 h 997063"/>
                <a:gd name="connsiteX65" fmla="*/ 750614 w 1004575"/>
                <a:gd name="connsiteY65" fmla="*/ 936103 h 997063"/>
                <a:gd name="connsiteX66" fmla="*/ 727754 w 1004575"/>
                <a:gd name="connsiteY66" fmla="*/ 947533 h 997063"/>
                <a:gd name="connsiteX67" fmla="*/ 722039 w 1004575"/>
                <a:gd name="connsiteY67" fmla="*/ 949438 h 997063"/>
                <a:gd name="connsiteX68" fmla="*/ 693464 w 1004575"/>
                <a:gd name="connsiteY68" fmla="*/ 947533 h 997063"/>
                <a:gd name="connsiteX69" fmla="*/ 674414 w 1004575"/>
                <a:gd name="connsiteY69" fmla="*/ 941818 h 997063"/>
                <a:gd name="connsiteX70" fmla="*/ 664889 w 1004575"/>
                <a:gd name="connsiteY70" fmla="*/ 939913 h 997063"/>
                <a:gd name="connsiteX71" fmla="*/ 657269 w 1004575"/>
                <a:gd name="connsiteY71" fmla="*/ 936103 h 997063"/>
                <a:gd name="connsiteX72" fmla="*/ 651554 w 1004575"/>
                <a:gd name="connsiteY72" fmla="*/ 934198 h 997063"/>
                <a:gd name="connsiteX73" fmla="*/ 645839 w 1004575"/>
                <a:gd name="connsiteY73" fmla="*/ 930388 h 997063"/>
                <a:gd name="connsiteX74" fmla="*/ 638219 w 1004575"/>
                <a:gd name="connsiteY74" fmla="*/ 926578 h 997063"/>
                <a:gd name="connsiteX75" fmla="*/ 621074 w 1004575"/>
                <a:gd name="connsiteY75" fmla="*/ 917053 h 997063"/>
                <a:gd name="connsiteX76" fmla="*/ 615359 w 1004575"/>
                <a:gd name="connsiteY76" fmla="*/ 911338 h 997063"/>
                <a:gd name="connsiteX77" fmla="*/ 607739 w 1004575"/>
                <a:gd name="connsiteY77" fmla="*/ 909433 h 997063"/>
                <a:gd name="connsiteX78" fmla="*/ 602024 w 1004575"/>
                <a:gd name="connsiteY78" fmla="*/ 907528 h 997063"/>
                <a:gd name="connsiteX79" fmla="*/ 581069 w 1004575"/>
                <a:gd name="connsiteY79" fmla="*/ 896098 h 997063"/>
                <a:gd name="connsiteX80" fmla="*/ 571544 w 1004575"/>
                <a:gd name="connsiteY80" fmla="*/ 894193 h 997063"/>
                <a:gd name="connsiteX81" fmla="*/ 556304 w 1004575"/>
                <a:gd name="connsiteY81" fmla="*/ 890383 h 997063"/>
                <a:gd name="connsiteX82" fmla="*/ 512489 w 1004575"/>
                <a:gd name="connsiteY82" fmla="*/ 892288 h 997063"/>
                <a:gd name="connsiteX83" fmla="*/ 506774 w 1004575"/>
                <a:gd name="connsiteY83" fmla="*/ 894193 h 997063"/>
                <a:gd name="connsiteX84" fmla="*/ 495344 w 1004575"/>
                <a:gd name="connsiteY84" fmla="*/ 901813 h 997063"/>
                <a:gd name="connsiteX85" fmla="*/ 491534 w 1004575"/>
                <a:gd name="connsiteY85" fmla="*/ 907528 h 997063"/>
                <a:gd name="connsiteX86" fmla="*/ 485819 w 1004575"/>
                <a:gd name="connsiteY86" fmla="*/ 911338 h 997063"/>
                <a:gd name="connsiteX87" fmla="*/ 472484 w 1004575"/>
                <a:gd name="connsiteY87" fmla="*/ 926578 h 997063"/>
                <a:gd name="connsiteX88" fmla="*/ 468674 w 1004575"/>
                <a:gd name="connsiteY88" fmla="*/ 932293 h 997063"/>
                <a:gd name="connsiteX89" fmla="*/ 462959 w 1004575"/>
                <a:gd name="connsiteY89" fmla="*/ 936103 h 997063"/>
                <a:gd name="connsiteX90" fmla="*/ 451529 w 1004575"/>
                <a:gd name="connsiteY90" fmla="*/ 939913 h 997063"/>
                <a:gd name="connsiteX91" fmla="*/ 434384 w 1004575"/>
                <a:gd name="connsiteY91" fmla="*/ 943723 h 997063"/>
                <a:gd name="connsiteX92" fmla="*/ 428669 w 1004575"/>
                <a:gd name="connsiteY92" fmla="*/ 945628 h 997063"/>
                <a:gd name="connsiteX93" fmla="*/ 421049 w 1004575"/>
                <a:gd name="connsiteY93" fmla="*/ 947533 h 997063"/>
                <a:gd name="connsiteX94" fmla="*/ 407714 w 1004575"/>
                <a:gd name="connsiteY94" fmla="*/ 951343 h 997063"/>
                <a:gd name="connsiteX95" fmla="*/ 396284 w 1004575"/>
                <a:gd name="connsiteY95" fmla="*/ 953248 h 997063"/>
                <a:gd name="connsiteX96" fmla="*/ 382949 w 1004575"/>
                <a:gd name="connsiteY96" fmla="*/ 957058 h 997063"/>
                <a:gd name="connsiteX97" fmla="*/ 375329 w 1004575"/>
                <a:gd name="connsiteY97" fmla="*/ 958963 h 997063"/>
                <a:gd name="connsiteX98" fmla="*/ 367709 w 1004575"/>
                <a:gd name="connsiteY98" fmla="*/ 962773 h 997063"/>
                <a:gd name="connsiteX99" fmla="*/ 361994 w 1004575"/>
                <a:gd name="connsiteY99" fmla="*/ 964678 h 997063"/>
                <a:gd name="connsiteX100" fmla="*/ 348659 w 1004575"/>
                <a:gd name="connsiteY100" fmla="*/ 972298 h 997063"/>
                <a:gd name="connsiteX101" fmla="*/ 331514 w 1004575"/>
                <a:gd name="connsiteY101" fmla="*/ 983728 h 997063"/>
                <a:gd name="connsiteX102" fmla="*/ 325799 w 1004575"/>
                <a:gd name="connsiteY102" fmla="*/ 987538 h 997063"/>
                <a:gd name="connsiteX103" fmla="*/ 314369 w 1004575"/>
                <a:gd name="connsiteY103" fmla="*/ 991348 h 997063"/>
                <a:gd name="connsiteX104" fmla="*/ 302939 w 1004575"/>
                <a:gd name="connsiteY104" fmla="*/ 993253 h 997063"/>
                <a:gd name="connsiteX105" fmla="*/ 262934 w 1004575"/>
                <a:gd name="connsiteY105" fmla="*/ 997063 h 997063"/>
                <a:gd name="connsiteX106" fmla="*/ 232454 w 1004575"/>
                <a:gd name="connsiteY106" fmla="*/ 995158 h 997063"/>
                <a:gd name="connsiteX107" fmla="*/ 226739 w 1004575"/>
                <a:gd name="connsiteY107" fmla="*/ 993253 h 997063"/>
                <a:gd name="connsiteX108" fmla="*/ 221024 w 1004575"/>
                <a:gd name="connsiteY108" fmla="*/ 981823 h 997063"/>
                <a:gd name="connsiteX109" fmla="*/ 217214 w 1004575"/>
                <a:gd name="connsiteY109" fmla="*/ 976108 h 997063"/>
                <a:gd name="connsiteX110" fmla="*/ 213404 w 1004575"/>
                <a:gd name="connsiteY110" fmla="*/ 964678 h 997063"/>
                <a:gd name="connsiteX111" fmla="*/ 205784 w 1004575"/>
                <a:gd name="connsiteY111" fmla="*/ 947533 h 997063"/>
                <a:gd name="connsiteX112" fmla="*/ 200069 w 1004575"/>
                <a:gd name="connsiteY112" fmla="*/ 928483 h 997063"/>
                <a:gd name="connsiteX113" fmla="*/ 196259 w 1004575"/>
                <a:gd name="connsiteY113" fmla="*/ 922768 h 997063"/>
                <a:gd name="connsiteX114" fmla="*/ 184829 w 1004575"/>
                <a:gd name="connsiteY114" fmla="*/ 915148 h 997063"/>
                <a:gd name="connsiteX115" fmla="*/ 181019 w 1004575"/>
                <a:gd name="connsiteY115" fmla="*/ 909433 h 997063"/>
                <a:gd name="connsiteX116" fmla="*/ 175304 w 1004575"/>
                <a:gd name="connsiteY116" fmla="*/ 905623 h 997063"/>
                <a:gd name="connsiteX117" fmla="*/ 161969 w 1004575"/>
                <a:gd name="connsiteY117" fmla="*/ 899908 h 997063"/>
                <a:gd name="connsiteX118" fmla="*/ 150539 w 1004575"/>
                <a:gd name="connsiteY118" fmla="*/ 898003 h 997063"/>
                <a:gd name="connsiteX119" fmla="*/ 144824 w 1004575"/>
                <a:gd name="connsiteY119" fmla="*/ 896098 h 997063"/>
                <a:gd name="connsiteX120" fmla="*/ 137204 w 1004575"/>
                <a:gd name="connsiteY120" fmla="*/ 894193 h 997063"/>
                <a:gd name="connsiteX121" fmla="*/ 123869 w 1004575"/>
                <a:gd name="connsiteY121" fmla="*/ 888478 h 997063"/>
                <a:gd name="connsiteX122" fmla="*/ 118154 w 1004575"/>
                <a:gd name="connsiteY122" fmla="*/ 884668 h 997063"/>
                <a:gd name="connsiteX123" fmla="*/ 106724 w 1004575"/>
                <a:gd name="connsiteY123" fmla="*/ 878953 h 997063"/>
                <a:gd name="connsiteX124" fmla="*/ 101009 w 1004575"/>
                <a:gd name="connsiteY124" fmla="*/ 873238 h 997063"/>
                <a:gd name="connsiteX125" fmla="*/ 89579 w 1004575"/>
                <a:gd name="connsiteY125" fmla="*/ 865618 h 997063"/>
                <a:gd name="connsiteX126" fmla="*/ 87674 w 1004575"/>
                <a:gd name="connsiteY126" fmla="*/ 859903 h 997063"/>
                <a:gd name="connsiteX127" fmla="*/ 83864 w 1004575"/>
                <a:gd name="connsiteY127" fmla="*/ 854188 h 997063"/>
                <a:gd name="connsiteX128" fmla="*/ 81959 w 1004575"/>
                <a:gd name="connsiteY128" fmla="*/ 842758 h 997063"/>
                <a:gd name="connsiteX129" fmla="*/ 80054 w 1004575"/>
                <a:gd name="connsiteY129" fmla="*/ 837043 h 997063"/>
                <a:gd name="connsiteX130" fmla="*/ 78149 w 1004575"/>
                <a:gd name="connsiteY130" fmla="*/ 825613 h 997063"/>
                <a:gd name="connsiteX131" fmla="*/ 74339 w 1004575"/>
                <a:gd name="connsiteY131" fmla="*/ 781798 h 997063"/>
                <a:gd name="connsiteX132" fmla="*/ 72434 w 1004575"/>
                <a:gd name="connsiteY132" fmla="*/ 770368 h 997063"/>
                <a:gd name="connsiteX133" fmla="*/ 70529 w 1004575"/>
                <a:gd name="connsiteY133" fmla="*/ 749413 h 997063"/>
                <a:gd name="connsiteX134" fmla="*/ 68624 w 1004575"/>
                <a:gd name="connsiteY134" fmla="*/ 734173 h 997063"/>
                <a:gd name="connsiteX135" fmla="*/ 70529 w 1004575"/>
                <a:gd name="connsiteY135" fmla="*/ 694168 h 997063"/>
                <a:gd name="connsiteX136" fmla="*/ 72434 w 1004575"/>
                <a:gd name="connsiteY136" fmla="*/ 682738 h 997063"/>
                <a:gd name="connsiteX137" fmla="*/ 70529 w 1004575"/>
                <a:gd name="connsiteY137" fmla="*/ 623683 h 997063"/>
                <a:gd name="connsiteX138" fmla="*/ 66719 w 1004575"/>
                <a:gd name="connsiteY138" fmla="*/ 612253 h 997063"/>
                <a:gd name="connsiteX139" fmla="*/ 59099 w 1004575"/>
                <a:gd name="connsiteY139" fmla="*/ 602728 h 997063"/>
                <a:gd name="connsiteX140" fmla="*/ 51479 w 1004575"/>
                <a:gd name="connsiteY140" fmla="*/ 589393 h 997063"/>
                <a:gd name="connsiteX141" fmla="*/ 47669 w 1004575"/>
                <a:gd name="connsiteY141" fmla="*/ 583678 h 997063"/>
                <a:gd name="connsiteX142" fmla="*/ 41954 w 1004575"/>
                <a:gd name="connsiteY142" fmla="*/ 579868 h 997063"/>
                <a:gd name="connsiteX143" fmla="*/ 36239 w 1004575"/>
                <a:gd name="connsiteY143" fmla="*/ 572248 h 997063"/>
                <a:gd name="connsiteX144" fmla="*/ 24809 w 1004575"/>
                <a:gd name="connsiteY144" fmla="*/ 562723 h 997063"/>
                <a:gd name="connsiteX145" fmla="*/ 20999 w 1004575"/>
                <a:gd name="connsiteY145" fmla="*/ 557008 h 997063"/>
                <a:gd name="connsiteX146" fmla="*/ 9569 w 1004575"/>
                <a:gd name="connsiteY146" fmla="*/ 549388 h 997063"/>
                <a:gd name="connsiteX147" fmla="*/ 5759 w 1004575"/>
                <a:gd name="connsiteY147" fmla="*/ 543673 h 997063"/>
                <a:gd name="connsiteX148" fmla="*/ 44 w 1004575"/>
                <a:gd name="connsiteY148" fmla="*/ 539863 h 997063"/>
                <a:gd name="connsiteX149" fmla="*/ 3854 w 1004575"/>
                <a:gd name="connsiteY149" fmla="*/ 513193 h 997063"/>
                <a:gd name="connsiteX150" fmla="*/ 11474 w 1004575"/>
                <a:gd name="connsiteY150" fmla="*/ 501763 h 997063"/>
                <a:gd name="connsiteX151" fmla="*/ 17189 w 1004575"/>
                <a:gd name="connsiteY151" fmla="*/ 494143 h 997063"/>
                <a:gd name="connsiteX152" fmla="*/ 28619 w 1004575"/>
                <a:gd name="connsiteY152" fmla="*/ 482713 h 997063"/>
                <a:gd name="connsiteX153" fmla="*/ 43859 w 1004575"/>
                <a:gd name="connsiteY153" fmla="*/ 465568 h 997063"/>
                <a:gd name="connsiteX154" fmla="*/ 49574 w 1004575"/>
                <a:gd name="connsiteY154" fmla="*/ 459853 h 997063"/>
                <a:gd name="connsiteX155" fmla="*/ 55289 w 1004575"/>
                <a:gd name="connsiteY155" fmla="*/ 454138 h 997063"/>
                <a:gd name="connsiteX156" fmla="*/ 61004 w 1004575"/>
                <a:gd name="connsiteY156" fmla="*/ 450328 h 997063"/>
                <a:gd name="connsiteX157" fmla="*/ 68624 w 1004575"/>
                <a:gd name="connsiteY157" fmla="*/ 446518 h 997063"/>
                <a:gd name="connsiteX158" fmla="*/ 74339 w 1004575"/>
                <a:gd name="connsiteY158" fmla="*/ 440803 h 997063"/>
                <a:gd name="connsiteX159" fmla="*/ 80054 w 1004575"/>
                <a:gd name="connsiteY159" fmla="*/ 438898 h 997063"/>
                <a:gd name="connsiteX160" fmla="*/ 91484 w 1004575"/>
                <a:gd name="connsiteY160" fmla="*/ 431278 h 997063"/>
                <a:gd name="connsiteX161" fmla="*/ 101009 w 1004575"/>
                <a:gd name="connsiteY161" fmla="*/ 423658 h 997063"/>
                <a:gd name="connsiteX162" fmla="*/ 106724 w 1004575"/>
                <a:gd name="connsiteY162" fmla="*/ 417943 h 997063"/>
                <a:gd name="connsiteX163" fmla="*/ 135299 w 1004575"/>
                <a:gd name="connsiteY163"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792524 w 1004575"/>
                <a:gd name="connsiteY61" fmla="*/ 909433 h 997063"/>
                <a:gd name="connsiteX62" fmla="*/ 781094 w 1004575"/>
                <a:gd name="connsiteY62" fmla="*/ 917053 h 997063"/>
                <a:gd name="connsiteX63" fmla="*/ 775379 w 1004575"/>
                <a:gd name="connsiteY63" fmla="*/ 920863 h 997063"/>
                <a:gd name="connsiteX64" fmla="*/ 750614 w 1004575"/>
                <a:gd name="connsiteY64" fmla="*/ 936103 h 997063"/>
                <a:gd name="connsiteX65" fmla="*/ 727754 w 1004575"/>
                <a:gd name="connsiteY65" fmla="*/ 947533 h 997063"/>
                <a:gd name="connsiteX66" fmla="*/ 722039 w 1004575"/>
                <a:gd name="connsiteY66" fmla="*/ 949438 h 997063"/>
                <a:gd name="connsiteX67" fmla="*/ 693464 w 1004575"/>
                <a:gd name="connsiteY67" fmla="*/ 947533 h 997063"/>
                <a:gd name="connsiteX68" fmla="*/ 674414 w 1004575"/>
                <a:gd name="connsiteY68" fmla="*/ 941818 h 997063"/>
                <a:gd name="connsiteX69" fmla="*/ 664889 w 1004575"/>
                <a:gd name="connsiteY69" fmla="*/ 939913 h 997063"/>
                <a:gd name="connsiteX70" fmla="*/ 657269 w 1004575"/>
                <a:gd name="connsiteY70" fmla="*/ 936103 h 997063"/>
                <a:gd name="connsiteX71" fmla="*/ 651554 w 1004575"/>
                <a:gd name="connsiteY71" fmla="*/ 934198 h 997063"/>
                <a:gd name="connsiteX72" fmla="*/ 645839 w 1004575"/>
                <a:gd name="connsiteY72" fmla="*/ 930388 h 997063"/>
                <a:gd name="connsiteX73" fmla="*/ 638219 w 1004575"/>
                <a:gd name="connsiteY73" fmla="*/ 926578 h 997063"/>
                <a:gd name="connsiteX74" fmla="*/ 621074 w 1004575"/>
                <a:gd name="connsiteY74" fmla="*/ 917053 h 997063"/>
                <a:gd name="connsiteX75" fmla="*/ 615359 w 1004575"/>
                <a:gd name="connsiteY75" fmla="*/ 911338 h 997063"/>
                <a:gd name="connsiteX76" fmla="*/ 607739 w 1004575"/>
                <a:gd name="connsiteY76" fmla="*/ 909433 h 997063"/>
                <a:gd name="connsiteX77" fmla="*/ 602024 w 1004575"/>
                <a:gd name="connsiteY77" fmla="*/ 907528 h 997063"/>
                <a:gd name="connsiteX78" fmla="*/ 581069 w 1004575"/>
                <a:gd name="connsiteY78" fmla="*/ 896098 h 997063"/>
                <a:gd name="connsiteX79" fmla="*/ 571544 w 1004575"/>
                <a:gd name="connsiteY79" fmla="*/ 894193 h 997063"/>
                <a:gd name="connsiteX80" fmla="*/ 556304 w 1004575"/>
                <a:gd name="connsiteY80" fmla="*/ 890383 h 997063"/>
                <a:gd name="connsiteX81" fmla="*/ 512489 w 1004575"/>
                <a:gd name="connsiteY81" fmla="*/ 892288 h 997063"/>
                <a:gd name="connsiteX82" fmla="*/ 506774 w 1004575"/>
                <a:gd name="connsiteY82" fmla="*/ 894193 h 997063"/>
                <a:gd name="connsiteX83" fmla="*/ 495344 w 1004575"/>
                <a:gd name="connsiteY83" fmla="*/ 901813 h 997063"/>
                <a:gd name="connsiteX84" fmla="*/ 491534 w 1004575"/>
                <a:gd name="connsiteY84" fmla="*/ 907528 h 997063"/>
                <a:gd name="connsiteX85" fmla="*/ 485819 w 1004575"/>
                <a:gd name="connsiteY85" fmla="*/ 911338 h 997063"/>
                <a:gd name="connsiteX86" fmla="*/ 472484 w 1004575"/>
                <a:gd name="connsiteY86" fmla="*/ 926578 h 997063"/>
                <a:gd name="connsiteX87" fmla="*/ 468674 w 1004575"/>
                <a:gd name="connsiteY87" fmla="*/ 932293 h 997063"/>
                <a:gd name="connsiteX88" fmla="*/ 462959 w 1004575"/>
                <a:gd name="connsiteY88" fmla="*/ 936103 h 997063"/>
                <a:gd name="connsiteX89" fmla="*/ 451529 w 1004575"/>
                <a:gd name="connsiteY89" fmla="*/ 939913 h 997063"/>
                <a:gd name="connsiteX90" fmla="*/ 434384 w 1004575"/>
                <a:gd name="connsiteY90" fmla="*/ 943723 h 997063"/>
                <a:gd name="connsiteX91" fmla="*/ 428669 w 1004575"/>
                <a:gd name="connsiteY91" fmla="*/ 945628 h 997063"/>
                <a:gd name="connsiteX92" fmla="*/ 421049 w 1004575"/>
                <a:gd name="connsiteY92" fmla="*/ 947533 h 997063"/>
                <a:gd name="connsiteX93" fmla="*/ 407714 w 1004575"/>
                <a:gd name="connsiteY93" fmla="*/ 951343 h 997063"/>
                <a:gd name="connsiteX94" fmla="*/ 396284 w 1004575"/>
                <a:gd name="connsiteY94" fmla="*/ 953248 h 997063"/>
                <a:gd name="connsiteX95" fmla="*/ 382949 w 1004575"/>
                <a:gd name="connsiteY95" fmla="*/ 957058 h 997063"/>
                <a:gd name="connsiteX96" fmla="*/ 375329 w 1004575"/>
                <a:gd name="connsiteY96" fmla="*/ 958963 h 997063"/>
                <a:gd name="connsiteX97" fmla="*/ 367709 w 1004575"/>
                <a:gd name="connsiteY97" fmla="*/ 962773 h 997063"/>
                <a:gd name="connsiteX98" fmla="*/ 361994 w 1004575"/>
                <a:gd name="connsiteY98" fmla="*/ 964678 h 997063"/>
                <a:gd name="connsiteX99" fmla="*/ 348659 w 1004575"/>
                <a:gd name="connsiteY99" fmla="*/ 972298 h 997063"/>
                <a:gd name="connsiteX100" fmla="*/ 331514 w 1004575"/>
                <a:gd name="connsiteY100" fmla="*/ 983728 h 997063"/>
                <a:gd name="connsiteX101" fmla="*/ 325799 w 1004575"/>
                <a:gd name="connsiteY101" fmla="*/ 987538 h 997063"/>
                <a:gd name="connsiteX102" fmla="*/ 314369 w 1004575"/>
                <a:gd name="connsiteY102" fmla="*/ 991348 h 997063"/>
                <a:gd name="connsiteX103" fmla="*/ 302939 w 1004575"/>
                <a:gd name="connsiteY103" fmla="*/ 993253 h 997063"/>
                <a:gd name="connsiteX104" fmla="*/ 262934 w 1004575"/>
                <a:gd name="connsiteY104" fmla="*/ 997063 h 997063"/>
                <a:gd name="connsiteX105" fmla="*/ 232454 w 1004575"/>
                <a:gd name="connsiteY105" fmla="*/ 995158 h 997063"/>
                <a:gd name="connsiteX106" fmla="*/ 226739 w 1004575"/>
                <a:gd name="connsiteY106" fmla="*/ 993253 h 997063"/>
                <a:gd name="connsiteX107" fmla="*/ 221024 w 1004575"/>
                <a:gd name="connsiteY107" fmla="*/ 981823 h 997063"/>
                <a:gd name="connsiteX108" fmla="*/ 217214 w 1004575"/>
                <a:gd name="connsiteY108" fmla="*/ 976108 h 997063"/>
                <a:gd name="connsiteX109" fmla="*/ 213404 w 1004575"/>
                <a:gd name="connsiteY109" fmla="*/ 964678 h 997063"/>
                <a:gd name="connsiteX110" fmla="*/ 205784 w 1004575"/>
                <a:gd name="connsiteY110" fmla="*/ 947533 h 997063"/>
                <a:gd name="connsiteX111" fmla="*/ 200069 w 1004575"/>
                <a:gd name="connsiteY111" fmla="*/ 928483 h 997063"/>
                <a:gd name="connsiteX112" fmla="*/ 196259 w 1004575"/>
                <a:gd name="connsiteY112" fmla="*/ 922768 h 997063"/>
                <a:gd name="connsiteX113" fmla="*/ 184829 w 1004575"/>
                <a:gd name="connsiteY113" fmla="*/ 915148 h 997063"/>
                <a:gd name="connsiteX114" fmla="*/ 181019 w 1004575"/>
                <a:gd name="connsiteY114" fmla="*/ 909433 h 997063"/>
                <a:gd name="connsiteX115" fmla="*/ 175304 w 1004575"/>
                <a:gd name="connsiteY115" fmla="*/ 905623 h 997063"/>
                <a:gd name="connsiteX116" fmla="*/ 161969 w 1004575"/>
                <a:gd name="connsiteY116" fmla="*/ 899908 h 997063"/>
                <a:gd name="connsiteX117" fmla="*/ 150539 w 1004575"/>
                <a:gd name="connsiteY117" fmla="*/ 898003 h 997063"/>
                <a:gd name="connsiteX118" fmla="*/ 144824 w 1004575"/>
                <a:gd name="connsiteY118" fmla="*/ 896098 h 997063"/>
                <a:gd name="connsiteX119" fmla="*/ 137204 w 1004575"/>
                <a:gd name="connsiteY119" fmla="*/ 894193 h 997063"/>
                <a:gd name="connsiteX120" fmla="*/ 123869 w 1004575"/>
                <a:gd name="connsiteY120" fmla="*/ 888478 h 997063"/>
                <a:gd name="connsiteX121" fmla="*/ 118154 w 1004575"/>
                <a:gd name="connsiteY121" fmla="*/ 884668 h 997063"/>
                <a:gd name="connsiteX122" fmla="*/ 106724 w 1004575"/>
                <a:gd name="connsiteY122" fmla="*/ 878953 h 997063"/>
                <a:gd name="connsiteX123" fmla="*/ 101009 w 1004575"/>
                <a:gd name="connsiteY123" fmla="*/ 873238 h 997063"/>
                <a:gd name="connsiteX124" fmla="*/ 89579 w 1004575"/>
                <a:gd name="connsiteY124" fmla="*/ 865618 h 997063"/>
                <a:gd name="connsiteX125" fmla="*/ 87674 w 1004575"/>
                <a:gd name="connsiteY125" fmla="*/ 859903 h 997063"/>
                <a:gd name="connsiteX126" fmla="*/ 83864 w 1004575"/>
                <a:gd name="connsiteY126" fmla="*/ 854188 h 997063"/>
                <a:gd name="connsiteX127" fmla="*/ 81959 w 1004575"/>
                <a:gd name="connsiteY127" fmla="*/ 842758 h 997063"/>
                <a:gd name="connsiteX128" fmla="*/ 80054 w 1004575"/>
                <a:gd name="connsiteY128" fmla="*/ 837043 h 997063"/>
                <a:gd name="connsiteX129" fmla="*/ 78149 w 1004575"/>
                <a:gd name="connsiteY129" fmla="*/ 825613 h 997063"/>
                <a:gd name="connsiteX130" fmla="*/ 74339 w 1004575"/>
                <a:gd name="connsiteY130" fmla="*/ 781798 h 997063"/>
                <a:gd name="connsiteX131" fmla="*/ 72434 w 1004575"/>
                <a:gd name="connsiteY131" fmla="*/ 770368 h 997063"/>
                <a:gd name="connsiteX132" fmla="*/ 70529 w 1004575"/>
                <a:gd name="connsiteY132" fmla="*/ 749413 h 997063"/>
                <a:gd name="connsiteX133" fmla="*/ 68624 w 1004575"/>
                <a:gd name="connsiteY133" fmla="*/ 734173 h 997063"/>
                <a:gd name="connsiteX134" fmla="*/ 70529 w 1004575"/>
                <a:gd name="connsiteY134" fmla="*/ 694168 h 997063"/>
                <a:gd name="connsiteX135" fmla="*/ 72434 w 1004575"/>
                <a:gd name="connsiteY135" fmla="*/ 682738 h 997063"/>
                <a:gd name="connsiteX136" fmla="*/ 70529 w 1004575"/>
                <a:gd name="connsiteY136" fmla="*/ 623683 h 997063"/>
                <a:gd name="connsiteX137" fmla="*/ 66719 w 1004575"/>
                <a:gd name="connsiteY137" fmla="*/ 612253 h 997063"/>
                <a:gd name="connsiteX138" fmla="*/ 59099 w 1004575"/>
                <a:gd name="connsiteY138" fmla="*/ 602728 h 997063"/>
                <a:gd name="connsiteX139" fmla="*/ 51479 w 1004575"/>
                <a:gd name="connsiteY139" fmla="*/ 589393 h 997063"/>
                <a:gd name="connsiteX140" fmla="*/ 47669 w 1004575"/>
                <a:gd name="connsiteY140" fmla="*/ 583678 h 997063"/>
                <a:gd name="connsiteX141" fmla="*/ 41954 w 1004575"/>
                <a:gd name="connsiteY141" fmla="*/ 579868 h 997063"/>
                <a:gd name="connsiteX142" fmla="*/ 36239 w 1004575"/>
                <a:gd name="connsiteY142" fmla="*/ 572248 h 997063"/>
                <a:gd name="connsiteX143" fmla="*/ 24809 w 1004575"/>
                <a:gd name="connsiteY143" fmla="*/ 562723 h 997063"/>
                <a:gd name="connsiteX144" fmla="*/ 20999 w 1004575"/>
                <a:gd name="connsiteY144" fmla="*/ 557008 h 997063"/>
                <a:gd name="connsiteX145" fmla="*/ 9569 w 1004575"/>
                <a:gd name="connsiteY145" fmla="*/ 549388 h 997063"/>
                <a:gd name="connsiteX146" fmla="*/ 5759 w 1004575"/>
                <a:gd name="connsiteY146" fmla="*/ 543673 h 997063"/>
                <a:gd name="connsiteX147" fmla="*/ 44 w 1004575"/>
                <a:gd name="connsiteY147" fmla="*/ 539863 h 997063"/>
                <a:gd name="connsiteX148" fmla="*/ 3854 w 1004575"/>
                <a:gd name="connsiteY148" fmla="*/ 513193 h 997063"/>
                <a:gd name="connsiteX149" fmla="*/ 11474 w 1004575"/>
                <a:gd name="connsiteY149" fmla="*/ 501763 h 997063"/>
                <a:gd name="connsiteX150" fmla="*/ 17189 w 1004575"/>
                <a:gd name="connsiteY150" fmla="*/ 494143 h 997063"/>
                <a:gd name="connsiteX151" fmla="*/ 28619 w 1004575"/>
                <a:gd name="connsiteY151" fmla="*/ 482713 h 997063"/>
                <a:gd name="connsiteX152" fmla="*/ 43859 w 1004575"/>
                <a:gd name="connsiteY152" fmla="*/ 465568 h 997063"/>
                <a:gd name="connsiteX153" fmla="*/ 49574 w 1004575"/>
                <a:gd name="connsiteY153" fmla="*/ 459853 h 997063"/>
                <a:gd name="connsiteX154" fmla="*/ 55289 w 1004575"/>
                <a:gd name="connsiteY154" fmla="*/ 454138 h 997063"/>
                <a:gd name="connsiteX155" fmla="*/ 61004 w 1004575"/>
                <a:gd name="connsiteY155" fmla="*/ 450328 h 997063"/>
                <a:gd name="connsiteX156" fmla="*/ 68624 w 1004575"/>
                <a:gd name="connsiteY156" fmla="*/ 446518 h 997063"/>
                <a:gd name="connsiteX157" fmla="*/ 74339 w 1004575"/>
                <a:gd name="connsiteY157" fmla="*/ 440803 h 997063"/>
                <a:gd name="connsiteX158" fmla="*/ 80054 w 1004575"/>
                <a:gd name="connsiteY158" fmla="*/ 438898 h 997063"/>
                <a:gd name="connsiteX159" fmla="*/ 91484 w 1004575"/>
                <a:gd name="connsiteY159" fmla="*/ 431278 h 997063"/>
                <a:gd name="connsiteX160" fmla="*/ 101009 w 1004575"/>
                <a:gd name="connsiteY160" fmla="*/ 423658 h 997063"/>
                <a:gd name="connsiteX161" fmla="*/ 106724 w 1004575"/>
                <a:gd name="connsiteY161" fmla="*/ 417943 h 997063"/>
                <a:gd name="connsiteX162" fmla="*/ 135299 w 1004575"/>
                <a:gd name="connsiteY162"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792524 w 1004575"/>
                <a:gd name="connsiteY61" fmla="*/ 909433 h 997063"/>
                <a:gd name="connsiteX62" fmla="*/ 781094 w 1004575"/>
                <a:gd name="connsiteY62" fmla="*/ 917053 h 997063"/>
                <a:gd name="connsiteX63" fmla="*/ 775379 w 1004575"/>
                <a:gd name="connsiteY63" fmla="*/ 920863 h 997063"/>
                <a:gd name="connsiteX64" fmla="*/ 750614 w 1004575"/>
                <a:gd name="connsiteY64" fmla="*/ 936103 h 997063"/>
                <a:gd name="connsiteX65" fmla="*/ 727754 w 1004575"/>
                <a:gd name="connsiteY65" fmla="*/ 947533 h 997063"/>
                <a:gd name="connsiteX66" fmla="*/ 722039 w 1004575"/>
                <a:gd name="connsiteY66" fmla="*/ 949438 h 997063"/>
                <a:gd name="connsiteX67" fmla="*/ 693464 w 1004575"/>
                <a:gd name="connsiteY67" fmla="*/ 947533 h 997063"/>
                <a:gd name="connsiteX68" fmla="*/ 674414 w 1004575"/>
                <a:gd name="connsiteY68" fmla="*/ 941818 h 997063"/>
                <a:gd name="connsiteX69" fmla="*/ 657269 w 1004575"/>
                <a:gd name="connsiteY69" fmla="*/ 936103 h 997063"/>
                <a:gd name="connsiteX70" fmla="*/ 651554 w 1004575"/>
                <a:gd name="connsiteY70" fmla="*/ 934198 h 997063"/>
                <a:gd name="connsiteX71" fmla="*/ 645839 w 1004575"/>
                <a:gd name="connsiteY71" fmla="*/ 930388 h 997063"/>
                <a:gd name="connsiteX72" fmla="*/ 638219 w 1004575"/>
                <a:gd name="connsiteY72" fmla="*/ 926578 h 997063"/>
                <a:gd name="connsiteX73" fmla="*/ 621074 w 1004575"/>
                <a:gd name="connsiteY73" fmla="*/ 917053 h 997063"/>
                <a:gd name="connsiteX74" fmla="*/ 615359 w 1004575"/>
                <a:gd name="connsiteY74" fmla="*/ 911338 h 997063"/>
                <a:gd name="connsiteX75" fmla="*/ 607739 w 1004575"/>
                <a:gd name="connsiteY75" fmla="*/ 909433 h 997063"/>
                <a:gd name="connsiteX76" fmla="*/ 602024 w 1004575"/>
                <a:gd name="connsiteY76" fmla="*/ 907528 h 997063"/>
                <a:gd name="connsiteX77" fmla="*/ 581069 w 1004575"/>
                <a:gd name="connsiteY77" fmla="*/ 896098 h 997063"/>
                <a:gd name="connsiteX78" fmla="*/ 571544 w 1004575"/>
                <a:gd name="connsiteY78" fmla="*/ 894193 h 997063"/>
                <a:gd name="connsiteX79" fmla="*/ 556304 w 1004575"/>
                <a:gd name="connsiteY79" fmla="*/ 890383 h 997063"/>
                <a:gd name="connsiteX80" fmla="*/ 512489 w 1004575"/>
                <a:gd name="connsiteY80" fmla="*/ 892288 h 997063"/>
                <a:gd name="connsiteX81" fmla="*/ 506774 w 1004575"/>
                <a:gd name="connsiteY81" fmla="*/ 894193 h 997063"/>
                <a:gd name="connsiteX82" fmla="*/ 495344 w 1004575"/>
                <a:gd name="connsiteY82" fmla="*/ 901813 h 997063"/>
                <a:gd name="connsiteX83" fmla="*/ 491534 w 1004575"/>
                <a:gd name="connsiteY83" fmla="*/ 907528 h 997063"/>
                <a:gd name="connsiteX84" fmla="*/ 485819 w 1004575"/>
                <a:gd name="connsiteY84" fmla="*/ 911338 h 997063"/>
                <a:gd name="connsiteX85" fmla="*/ 472484 w 1004575"/>
                <a:gd name="connsiteY85" fmla="*/ 926578 h 997063"/>
                <a:gd name="connsiteX86" fmla="*/ 468674 w 1004575"/>
                <a:gd name="connsiteY86" fmla="*/ 932293 h 997063"/>
                <a:gd name="connsiteX87" fmla="*/ 462959 w 1004575"/>
                <a:gd name="connsiteY87" fmla="*/ 936103 h 997063"/>
                <a:gd name="connsiteX88" fmla="*/ 451529 w 1004575"/>
                <a:gd name="connsiteY88" fmla="*/ 939913 h 997063"/>
                <a:gd name="connsiteX89" fmla="*/ 434384 w 1004575"/>
                <a:gd name="connsiteY89" fmla="*/ 943723 h 997063"/>
                <a:gd name="connsiteX90" fmla="*/ 428669 w 1004575"/>
                <a:gd name="connsiteY90" fmla="*/ 945628 h 997063"/>
                <a:gd name="connsiteX91" fmla="*/ 421049 w 1004575"/>
                <a:gd name="connsiteY91" fmla="*/ 947533 h 997063"/>
                <a:gd name="connsiteX92" fmla="*/ 407714 w 1004575"/>
                <a:gd name="connsiteY92" fmla="*/ 951343 h 997063"/>
                <a:gd name="connsiteX93" fmla="*/ 396284 w 1004575"/>
                <a:gd name="connsiteY93" fmla="*/ 953248 h 997063"/>
                <a:gd name="connsiteX94" fmla="*/ 382949 w 1004575"/>
                <a:gd name="connsiteY94" fmla="*/ 957058 h 997063"/>
                <a:gd name="connsiteX95" fmla="*/ 375329 w 1004575"/>
                <a:gd name="connsiteY95" fmla="*/ 958963 h 997063"/>
                <a:gd name="connsiteX96" fmla="*/ 367709 w 1004575"/>
                <a:gd name="connsiteY96" fmla="*/ 962773 h 997063"/>
                <a:gd name="connsiteX97" fmla="*/ 361994 w 1004575"/>
                <a:gd name="connsiteY97" fmla="*/ 964678 h 997063"/>
                <a:gd name="connsiteX98" fmla="*/ 348659 w 1004575"/>
                <a:gd name="connsiteY98" fmla="*/ 972298 h 997063"/>
                <a:gd name="connsiteX99" fmla="*/ 331514 w 1004575"/>
                <a:gd name="connsiteY99" fmla="*/ 983728 h 997063"/>
                <a:gd name="connsiteX100" fmla="*/ 325799 w 1004575"/>
                <a:gd name="connsiteY100" fmla="*/ 987538 h 997063"/>
                <a:gd name="connsiteX101" fmla="*/ 314369 w 1004575"/>
                <a:gd name="connsiteY101" fmla="*/ 991348 h 997063"/>
                <a:gd name="connsiteX102" fmla="*/ 302939 w 1004575"/>
                <a:gd name="connsiteY102" fmla="*/ 993253 h 997063"/>
                <a:gd name="connsiteX103" fmla="*/ 262934 w 1004575"/>
                <a:gd name="connsiteY103" fmla="*/ 997063 h 997063"/>
                <a:gd name="connsiteX104" fmla="*/ 232454 w 1004575"/>
                <a:gd name="connsiteY104" fmla="*/ 995158 h 997063"/>
                <a:gd name="connsiteX105" fmla="*/ 226739 w 1004575"/>
                <a:gd name="connsiteY105" fmla="*/ 993253 h 997063"/>
                <a:gd name="connsiteX106" fmla="*/ 221024 w 1004575"/>
                <a:gd name="connsiteY106" fmla="*/ 981823 h 997063"/>
                <a:gd name="connsiteX107" fmla="*/ 217214 w 1004575"/>
                <a:gd name="connsiteY107" fmla="*/ 976108 h 997063"/>
                <a:gd name="connsiteX108" fmla="*/ 213404 w 1004575"/>
                <a:gd name="connsiteY108" fmla="*/ 964678 h 997063"/>
                <a:gd name="connsiteX109" fmla="*/ 205784 w 1004575"/>
                <a:gd name="connsiteY109" fmla="*/ 947533 h 997063"/>
                <a:gd name="connsiteX110" fmla="*/ 200069 w 1004575"/>
                <a:gd name="connsiteY110" fmla="*/ 928483 h 997063"/>
                <a:gd name="connsiteX111" fmla="*/ 196259 w 1004575"/>
                <a:gd name="connsiteY111" fmla="*/ 922768 h 997063"/>
                <a:gd name="connsiteX112" fmla="*/ 184829 w 1004575"/>
                <a:gd name="connsiteY112" fmla="*/ 915148 h 997063"/>
                <a:gd name="connsiteX113" fmla="*/ 181019 w 1004575"/>
                <a:gd name="connsiteY113" fmla="*/ 909433 h 997063"/>
                <a:gd name="connsiteX114" fmla="*/ 175304 w 1004575"/>
                <a:gd name="connsiteY114" fmla="*/ 905623 h 997063"/>
                <a:gd name="connsiteX115" fmla="*/ 161969 w 1004575"/>
                <a:gd name="connsiteY115" fmla="*/ 899908 h 997063"/>
                <a:gd name="connsiteX116" fmla="*/ 150539 w 1004575"/>
                <a:gd name="connsiteY116" fmla="*/ 898003 h 997063"/>
                <a:gd name="connsiteX117" fmla="*/ 144824 w 1004575"/>
                <a:gd name="connsiteY117" fmla="*/ 896098 h 997063"/>
                <a:gd name="connsiteX118" fmla="*/ 137204 w 1004575"/>
                <a:gd name="connsiteY118" fmla="*/ 894193 h 997063"/>
                <a:gd name="connsiteX119" fmla="*/ 123869 w 1004575"/>
                <a:gd name="connsiteY119" fmla="*/ 888478 h 997063"/>
                <a:gd name="connsiteX120" fmla="*/ 118154 w 1004575"/>
                <a:gd name="connsiteY120" fmla="*/ 884668 h 997063"/>
                <a:gd name="connsiteX121" fmla="*/ 106724 w 1004575"/>
                <a:gd name="connsiteY121" fmla="*/ 878953 h 997063"/>
                <a:gd name="connsiteX122" fmla="*/ 101009 w 1004575"/>
                <a:gd name="connsiteY122" fmla="*/ 873238 h 997063"/>
                <a:gd name="connsiteX123" fmla="*/ 89579 w 1004575"/>
                <a:gd name="connsiteY123" fmla="*/ 865618 h 997063"/>
                <a:gd name="connsiteX124" fmla="*/ 87674 w 1004575"/>
                <a:gd name="connsiteY124" fmla="*/ 859903 h 997063"/>
                <a:gd name="connsiteX125" fmla="*/ 83864 w 1004575"/>
                <a:gd name="connsiteY125" fmla="*/ 854188 h 997063"/>
                <a:gd name="connsiteX126" fmla="*/ 81959 w 1004575"/>
                <a:gd name="connsiteY126" fmla="*/ 842758 h 997063"/>
                <a:gd name="connsiteX127" fmla="*/ 80054 w 1004575"/>
                <a:gd name="connsiteY127" fmla="*/ 837043 h 997063"/>
                <a:gd name="connsiteX128" fmla="*/ 78149 w 1004575"/>
                <a:gd name="connsiteY128" fmla="*/ 825613 h 997063"/>
                <a:gd name="connsiteX129" fmla="*/ 74339 w 1004575"/>
                <a:gd name="connsiteY129" fmla="*/ 781798 h 997063"/>
                <a:gd name="connsiteX130" fmla="*/ 72434 w 1004575"/>
                <a:gd name="connsiteY130" fmla="*/ 770368 h 997063"/>
                <a:gd name="connsiteX131" fmla="*/ 70529 w 1004575"/>
                <a:gd name="connsiteY131" fmla="*/ 749413 h 997063"/>
                <a:gd name="connsiteX132" fmla="*/ 68624 w 1004575"/>
                <a:gd name="connsiteY132" fmla="*/ 734173 h 997063"/>
                <a:gd name="connsiteX133" fmla="*/ 70529 w 1004575"/>
                <a:gd name="connsiteY133" fmla="*/ 694168 h 997063"/>
                <a:gd name="connsiteX134" fmla="*/ 72434 w 1004575"/>
                <a:gd name="connsiteY134" fmla="*/ 682738 h 997063"/>
                <a:gd name="connsiteX135" fmla="*/ 70529 w 1004575"/>
                <a:gd name="connsiteY135" fmla="*/ 623683 h 997063"/>
                <a:gd name="connsiteX136" fmla="*/ 66719 w 1004575"/>
                <a:gd name="connsiteY136" fmla="*/ 612253 h 997063"/>
                <a:gd name="connsiteX137" fmla="*/ 59099 w 1004575"/>
                <a:gd name="connsiteY137" fmla="*/ 602728 h 997063"/>
                <a:gd name="connsiteX138" fmla="*/ 51479 w 1004575"/>
                <a:gd name="connsiteY138" fmla="*/ 589393 h 997063"/>
                <a:gd name="connsiteX139" fmla="*/ 47669 w 1004575"/>
                <a:gd name="connsiteY139" fmla="*/ 583678 h 997063"/>
                <a:gd name="connsiteX140" fmla="*/ 41954 w 1004575"/>
                <a:gd name="connsiteY140" fmla="*/ 579868 h 997063"/>
                <a:gd name="connsiteX141" fmla="*/ 36239 w 1004575"/>
                <a:gd name="connsiteY141" fmla="*/ 572248 h 997063"/>
                <a:gd name="connsiteX142" fmla="*/ 24809 w 1004575"/>
                <a:gd name="connsiteY142" fmla="*/ 562723 h 997063"/>
                <a:gd name="connsiteX143" fmla="*/ 20999 w 1004575"/>
                <a:gd name="connsiteY143" fmla="*/ 557008 h 997063"/>
                <a:gd name="connsiteX144" fmla="*/ 9569 w 1004575"/>
                <a:gd name="connsiteY144" fmla="*/ 549388 h 997063"/>
                <a:gd name="connsiteX145" fmla="*/ 5759 w 1004575"/>
                <a:gd name="connsiteY145" fmla="*/ 543673 h 997063"/>
                <a:gd name="connsiteX146" fmla="*/ 44 w 1004575"/>
                <a:gd name="connsiteY146" fmla="*/ 539863 h 997063"/>
                <a:gd name="connsiteX147" fmla="*/ 3854 w 1004575"/>
                <a:gd name="connsiteY147" fmla="*/ 513193 h 997063"/>
                <a:gd name="connsiteX148" fmla="*/ 11474 w 1004575"/>
                <a:gd name="connsiteY148" fmla="*/ 501763 h 997063"/>
                <a:gd name="connsiteX149" fmla="*/ 17189 w 1004575"/>
                <a:gd name="connsiteY149" fmla="*/ 494143 h 997063"/>
                <a:gd name="connsiteX150" fmla="*/ 28619 w 1004575"/>
                <a:gd name="connsiteY150" fmla="*/ 482713 h 997063"/>
                <a:gd name="connsiteX151" fmla="*/ 43859 w 1004575"/>
                <a:gd name="connsiteY151" fmla="*/ 465568 h 997063"/>
                <a:gd name="connsiteX152" fmla="*/ 49574 w 1004575"/>
                <a:gd name="connsiteY152" fmla="*/ 459853 h 997063"/>
                <a:gd name="connsiteX153" fmla="*/ 55289 w 1004575"/>
                <a:gd name="connsiteY153" fmla="*/ 454138 h 997063"/>
                <a:gd name="connsiteX154" fmla="*/ 61004 w 1004575"/>
                <a:gd name="connsiteY154" fmla="*/ 450328 h 997063"/>
                <a:gd name="connsiteX155" fmla="*/ 68624 w 1004575"/>
                <a:gd name="connsiteY155" fmla="*/ 446518 h 997063"/>
                <a:gd name="connsiteX156" fmla="*/ 74339 w 1004575"/>
                <a:gd name="connsiteY156" fmla="*/ 440803 h 997063"/>
                <a:gd name="connsiteX157" fmla="*/ 80054 w 1004575"/>
                <a:gd name="connsiteY157" fmla="*/ 438898 h 997063"/>
                <a:gd name="connsiteX158" fmla="*/ 91484 w 1004575"/>
                <a:gd name="connsiteY158" fmla="*/ 431278 h 997063"/>
                <a:gd name="connsiteX159" fmla="*/ 101009 w 1004575"/>
                <a:gd name="connsiteY159" fmla="*/ 423658 h 997063"/>
                <a:gd name="connsiteX160" fmla="*/ 106724 w 1004575"/>
                <a:gd name="connsiteY160" fmla="*/ 417943 h 997063"/>
                <a:gd name="connsiteX161" fmla="*/ 135299 w 1004575"/>
                <a:gd name="connsiteY161"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792524 w 1004575"/>
                <a:gd name="connsiteY61" fmla="*/ 909433 h 997063"/>
                <a:gd name="connsiteX62" fmla="*/ 781094 w 1004575"/>
                <a:gd name="connsiteY62" fmla="*/ 917053 h 997063"/>
                <a:gd name="connsiteX63" fmla="*/ 750614 w 1004575"/>
                <a:gd name="connsiteY63" fmla="*/ 936103 h 997063"/>
                <a:gd name="connsiteX64" fmla="*/ 727754 w 1004575"/>
                <a:gd name="connsiteY64" fmla="*/ 947533 h 997063"/>
                <a:gd name="connsiteX65" fmla="*/ 722039 w 1004575"/>
                <a:gd name="connsiteY65" fmla="*/ 949438 h 997063"/>
                <a:gd name="connsiteX66" fmla="*/ 693464 w 1004575"/>
                <a:gd name="connsiteY66" fmla="*/ 947533 h 997063"/>
                <a:gd name="connsiteX67" fmla="*/ 674414 w 1004575"/>
                <a:gd name="connsiteY67" fmla="*/ 941818 h 997063"/>
                <a:gd name="connsiteX68" fmla="*/ 657269 w 1004575"/>
                <a:gd name="connsiteY68" fmla="*/ 936103 h 997063"/>
                <a:gd name="connsiteX69" fmla="*/ 651554 w 1004575"/>
                <a:gd name="connsiteY69" fmla="*/ 934198 h 997063"/>
                <a:gd name="connsiteX70" fmla="*/ 645839 w 1004575"/>
                <a:gd name="connsiteY70" fmla="*/ 930388 h 997063"/>
                <a:gd name="connsiteX71" fmla="*/ 638219 w 1004575"/>
                <a:gd name="connsiteY71" fmla="*/ 926578 h 997063"/>
                <a:gd name="connsiteX72" fmla="*/ 621074 w 1004575"/>
                <a:gd name="connsiteY72" fmla="*/ 917053 h 997063"/>
                <a:gd name="connsiteX73" fmla="*/ 615359 w 1004575"/>
                <a:gd name="connsiteY73" fmla="*/ 911338 h 997063"/>
                <a:gd name="connsiteX74" fmla="*/ 607739 w 1004575"/>
                <a:gd name="connsiteY74" fmla="*/ 909433 h 997063"/>
                <a:gd name="connsiteX75" fmla="*/ 602024 w 1004575"/>
                <a:gd name="connsiteY75" fmla="*/ 907528 h 997063"/>
                <a:gd name="connsiteX76" fmla="*/ 581069 w 1004575"/>
                <a:gd name="connsiteY76" fmla="*/ 896098 h 997063"/>
                <a:gd name="connsiteX77" fmla="*/ 571544 w 1004575"/>
                <a:gd name="connsiteY77" fmla="*/ 894193 h 997063"/>
                <a:gd name="connsiteX78" fmla="*/ 556304 w 1004575"/>
                <a:gd name="connsiteY78" fmla="*/ 890383 h 997063"/>
                <a:gd name="connsiteX79" fmla="*/ 512489 w 1004575"/>
                <a:gd name="connsiteY79" fmla="*/ 892288 h 997063"/>
                <a:gd name="connsiteX80" fmla="*/ 506774 w 1004575"/>
                <a:gd name="connsiteY80" fmla="*/ 894193 h 997063"/>
                <a:gd name="connsiteX81" fmla="*/ 495344 w 1004575"/>
                <a:gd name="connsiteY81" fmla="*/ 901813 h 997063"/>
                <a:gd name="connsiteX82" fmla="*/ 491534 w 1004575"/>
                <a:gd name="connsiteY82" fmla="*/ 907528 h 997063"/>
                <a:gd name="connsiteX83" fmla="*/ 485819 w 1004575"/>
                <a:gd name="connsiteY83" fmla="*/ 911338 h 997063"/>
                <a:gd name="connsiteX84" fmla="*/ 472484 w 1004575"/>
                <a:gd name="connsiteY84" fmla="*/ 926578 h 997063"/>
                <a:gd name="connsiteX85" fmla="*/ 468674 w 1004575"/>
                <a:gd name="connsiteY85" fmla="*/ 932293 h 997063"/>
                <a:gd name="connsiteX86" fmla="*/ 462959 w 1004575"/>
                <a:gd name="connsiteY86" fmla="*/ 936103 h 997063"/>
                <a:gd name="connsiteX87" fmla="*/ 451529 w 1004575"/>
                <a:gd name="connsiteY87" fmla="*/ 939913 h 997063"/>
                <a:gd name="connsiteX88" fmla="*/ 434384 w 1004575"/>
                <a:gd name="connsiteY88" fmla="*/ 943723 h 997063"/>
                <a:gd name="connsiteX89" fmla="*/ 428669 w 1004575"/>
                <a:gd name="connsiteY89" fmla="*/ 945628 h 997063"/>
                <a:gd name="connsiteX90" fmla="*/ 421049 w 1004575"/>
                <a:gd name="connsiteY90" fmla="*/ 947533 h 997063"/>
                <a:gd name="connsiteX91" fmla="*/ 407714 w 1004575"/>
                <a:gd name="connsiteY91" fmla="*/ 951343 h 997063"/>
                <a:gd name="connsiteX92" fmla="*/ 396284 w 1004575"/>
                <a:gd name="connsiteY92" fmla="*/ 953248 h 997063"/>
                <a:gd name="connsiteX93" fmla="*/ 382949 w 1004575"/>
                <a:gd name="connsiteY93" fmla="*/ 957058 h 997063"/>
                <a:gd name="connsiteX94" fmla="*/ 375329 w 1004575"/>
                <a:gd name="connsiteY94" fmla="*/ 958963 h 997063"/>
                <a:gd name="connsiteX95" fmla="*/ 367709 w 1004575"/>
                <a:gd name="connsiteY95" fmla="*/ 962773 h 997063"/>
                <a:gd name="connsiteX96" fmla="*/ 361994 w 1004575"/>
                <a:gd name="connsiteY96" fmla="*/ 964678 h 997063"/>
                <a:gd name="connsiteX97" fmla="*/ 348659 w 1004575"/>
                <a:gd name="connsiteY97" fmla="*/ 972298 h 997063"/>
                <a:gd name="connsiteX98" fmla="*/ 331514 w 1004575"/>
                <a:gd name="connsiteY98" fmla="*/ 983728 h 997063"/>
                <a:gd name="connsiteX99" fmla="*/ 325799 w 1004575"/>
                <a:gd name="connsiteY99" fmla="*/ 987538 h 997063"/>
                <a:gd name="connsiteX100" fmla="*/ 314369 w 1004575"/>
                <a:gd name="connsiteY100" fmla="*/ 991348 h 997063"/>
                <a:gd name="connsiteX101" fmla="*/ 302939 w 1004575"/>
                <a:gd name="connsiteY101" fmla="*/ 993253 h 997063"/>
                <a:gd name="connsiteX102" fmla="*/ 262934 w 1004575"/>
                <a:gd name="connsiteY102" fmla="*/ 997063 h 997063"/>
                <a:gd name="connsiteX103" fmla="*/ 232454 w 1004575"/>
                <a:gd name="connsiteY103" fmla="*/ 995158 h 997063"/>
                <a:gd name="connsiteX104" fmla="*/ 226739 w 1004575"/>
                <a:gd name="connsiteY104" fmla="*/ 993253 h 997063"/>
                <a:gd name="connsiteX105" fmla="*/ 221024 w 1004575"/>
                <a:gd name="connsiteY105" fmla="*/ 981823 h 997063"/>
                <a:gd name="connsiteX106" fmla="*/ 217214 w 1004575"/>
                <a:gd name="connsiteY106" fmla="*/ 976108 h 997063"/>
                <a:gd name="connsiteX107" fmla="*/ 213404 w 1004575"/>
                <a:gd name="connsiteY107" fmla="*/ 964678 h 997063"/>
                <a:gd name="connsiteX108" fmla="*/ 205784 w 1004575"/>
                <a:gd name="connsiteY108" fmla="*/ 947533 h 997063"/>
                <a:gd name="connsiteX109" fmla="*/ 200069 w 1004575"/>
                <a:gd name="connsiteY109" fmla="*/ 928483 h 997063"/>
                <a:gd name="connsiteX110" fmla="*/ 196259 w 1004575"/>
                <a:gd name="connsiteY110" fmla="*/ 922768 h 997063"/>
                <a:gd name="connsiteX111" fmla="*/ 184829 w 1004575"/>
                <a:gd name="connsiteY111" fmla="*/ 915148 h 997063"/>
                <a:gd name="connsiteX112" fmla="*/ 181019 w 1004575"/>
                <a:gd name="connsiteY112" fmla="*/ 909433 h 997063"/>
                <a:gd name="connsiteX113" fmla="*/ 175304 w 1004575"/>
                <a:gd name="connsiteY113" fmla="*/ 905623 h 997063"/>
                <a:gd name="connsiteX114" fmla="*/ 161969 w 1004575"/>
                <a:gd name="connsiteY114" fmla="*/ 899908 h 997063"/>
                <a:gd name="connsiteX115" fmla="*/ 150539 w 1004575"/>
                <a:gd name="connsiteY115" fmla="*/ 898003 h 997063"/>
                <a:gd name="connsiteX116" fmla="*/ 144824 w 1004575"/>
                <a:gd name="connsiteY116" fmla="*/ 896098 h 997063"/>
                <a:gd name="connsiteX117" fmla="*/ 137204 w 1004575"/>
                <a:gd name="connsiteY117" fmla="*/ 894193 h 997063"/>
                <a:gd name="connsiteX118" fmla="*/ 123869 w 1004575"/>
                <a:gd name="connsiteY118" fmla="*/ 888478 h 997063"/>
                <a:gd name="connsiteX119" fmla="*/ 118154 w 1004575"/>
                <a:gd name="connsiteY119" fmla="*/ 884668 h 997063"/>
                <a:gd name="connsiteX120" fmla="*/ 106724 w 1004575"/>
                <a:gd name="connsiteY120" fmla="*/ 878953 h 997063"/>
                <a:gd name="connsiteX121" fmla="*/ 101009 w 1004575"/>
                <a:gd name="connsiteY121" fmla="*/ 873238 h 997063"/>
                <a:gd name="connsiteX122" fmla="*/ 89579 w 1004575"/>
                <a:gd name="connsiteY122" fmla="*/ 865618 h 997063"/>
                <a:gd name="connsiteX123" fmla="*/ 87674 w 1004575"/>
                <a:gd name="connsiteY123" fmla="*/ 859903 h 997063"/>
                <a:gd name="connsiteX124" fmla="*/ 83864 w 1004575"/>
                <a:gd name="connsiteY124" fmla="*/ 854188 h 997063"/>
                <a:gd name="connsiteX125" fmla="*/ 81959 w 1004575"/>
                <a:gd name="connsiteY125" fmla="*/ 842758 h 997063"/>
                <a:gd name="connsiteX126" fmla="*/ 80054 w 1004575"/>
                <a:gd name="connsiteY126" fmla="*/ 837043 h 997063"/>
                <a:gd name="connsiteX127" fmla="*/ 78149 w 1004575"/>
                <a:gd name="connsiteY127" fmla="*/ 825613 h 997063"/>
                <a:gd name="connsiteX128" fmla="*/ 74339 w 1004575"/>
                <a:gd name="connsiteY128" fmla="*/ 781798 h 997063"/>
                <a:gd name="connsiteX129" fmla="*/ 72434 w 1004575"/>
                <a:gd name="connsiteY129" fmla="*/ 770368 h 997063"/>
                <a:gd name="connsiteX130" fmla="*/ 70529 w 1004575"/>
                <a:gd name="connsiteY130" fmla="*/ 749413 h 997063"/>
                <a:gd name="connsiteX131" fmla="*/ 68624 w 1004575"/>
                <a:gd name="connsiteY131" fmla="*/ 734173 h 997063"/>
                <a:gd name="connsiteX132" fmla="*/ 70529 w 1004575"/>
                <a:gd name="connsiteY132" fmla="*/ 694168 h 997063"/>
                <a:gd name="connsiteX133" fmla="*/ 72434 w 1004575"/>
                <a:gd name="connsiteY133" fmla="*/ 682738 h 997063"/>
                <a:gd name="connsiteX134" fmla="*/ 70529 w 1004575"/>
                <a:gd name="connsiteY134" fmla="*/ 623683 h 997063"/>
                <a:gd name="connsiteX135" fmla="*/ 66719 w 1004575"/>
                <a:gd name="connsiteY135" fmla="*/ 612253 h 997063"/>
                <a:gd name="connsiteX136" fmla="*/ 59099 w 1004575"/>
                <a:gd name="connsiteY136" fmla="*/ 602728 h 997063"/>
                <a:gd name="connsiteX137" fmla="*/ 51479 w 1004575"/>
                <a:gd name="connsiteY137" fmla="*/ 589393 h 997063"/>
                <a:gd name="connsiteX138" fmla="*/ 47669 w 1004575"/>
                <a:gd name="connsiteY138" fmla="*/ 583678 h 997063"/>
                <a:gd name="connsiteX139" fmla="*/ 41954 w 1004575"/>
                <a:gd name="connsiteY139" fmla="*/ 579868 h 997063"/>
                <a:gd name="connsiteX140" fmla="*/ 36239 w 1004575"/>
                <a:gd name="connsiteY140" fmla="*/ 572248 h 997063"/>
                <a:gd name="connsiteX141" fmla="*/ 24809 w 1004575"/>
                <a:gd name="connsiteY141" fmla="*/ 562723 h 997063"/>
                <a:gd name="connsiteX142" fmla="*/ 20999 w 1004575"/>
                <a:gd name="connsiteY142" fmla="*/ 557008 h 997063"/>
                <a:gd name="connsiteX143" fmla="*/ 9569 w 1004575"/>
                <a:gd name="connsiteY143" fmla="*/ 549388 h 997063"/>
                <a:gd name="connsiteX144" fmla="*/ 5759 w 1004575"/>
                <a:gd name="connsiteY144" fmla="*/ 543673 h 997063"/>
                <a:gd name="connsiteX145" fmla="*/ 44 w 1004575"/>
                <a:gd name="connsiteY145" fmla="*/ 539863 h 997063"/>
                <a:gd name="connsiteX146" fmla="*/ 3854 w 1004575"/>
                <a:gd name="connsiteY146" fmla="*/ 513193 h 997063"/>
                <a:gd name="connsiteX147" fmla="*/ 11474 w 1004575"/>
                <a:gd name="connsiteY147" fmla="*/ 501763 h 997063"/>
                <a:gd name="connsiteX148" fmla="*/ 17189 w 1004575"/>
                <a:gd name="connsiteY148" fmla="*/ 494143 h 997063"/>
                <a:gd name="connsiteX149" fmla="*/ 28619 w 1004575"/>
                <a:gd name="connsiteY149" fmla="*/ 482713 h 997063"/>
                <a:gd name="connsiteX150" fmla="*/ 43859 w 1004575"/>
                <a:gd name="connsiteY150" fmla="*/ 465568 h 997063"/>
                <a:gd name="connsiteX151" fmla="*/ 49574 w 1004575"/>
                <a:gd name="connsiteY151" fmla="*/ 459853 h 997063"/>
                <a:gd name="connsiteX152" fmla="*/ 55289 w 1004575"/>
                <a:gd name="connsiteY152" fmla="*/ 454138 h 997063"/>
                <a:gd name="connsiteX153" fmla="*/ 61004 w 1004575"/>
                <a:gd name="connsiteY153" fmla="*/ 450328 h 997063"/>
                <a:gd name="connsiteX154" fmla="*/ 68624 w 1004575"/>
                <a:gd name="connsiteY154" fmla="*/ 446518 h 997063"/>
                <a:gd name="connsiteX155" fmla="*/ 74339 w 1004575"/>
                <a:gd name="connsiteY155" fmla="*/ 440803 h 997063"/>
                <a:gd name="connsiteX156" fmla="*/ 80054 w 1004575"/>
                <a:gd name="connsiteY156" fmla="*/ 438898 h 997063"/>
                <a:gd name="connsiteX157" fmla="*/ 91484 w 1004575"/>
                <a:gd name="connsiteY157" fmla="*/ 431278 h 997063"/>
                <a:gd name="connsiteX158" fmla="*/ 101009 w 1004575"/>
                <a:gd name="connsiteY158" fmla="*/ 423658 h 997063"/>
                <a:gd name="connsiteX159" fmla="*/ 106724 w 1004575"/>
                <a:gd name="connsiteY159" fmla="*/ 417943 h 997063"/>
                <a:gd name="connsiteX160" fmla="*/ 135299 w 1004575"/>
                <a:gd name="connsiteY160"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792524 w 1004575"/>
                <a:gd name="connsiteY61" fmla="*/ 909433 h 997063"/>
                <a:gd name="connsiteX62" fmla="*/ 781094 w 1004575"/>
                <a:gd name="connsiteY62" fmla="*/ 917053 h 997063"/>
                <a:gd name="connsiteX63" fmla="*/ 786830 w 1004575"/>
                <a:gd name="connsiteY63" fmla="*/ 909433 h 997063"/>
                <a:gd name="connsiteX64" fmla="*/ 750614 w 1004575"/>
                <a:gd name="connsiteY64" fmla="*/ 936103 h 997063"/>
                <a:gd name="connsiteX65" fmla="*/ 727754 w 1004575"/>
                <a:gd name="connsiteY65" fmla="*/ 947533 h 997063"/>
                <a:gd name="connsiteX66" fmla="*/ 722039 w 1004575"/>
                <a:gd name="connsiteY66" fmla="*/ 949438 h 997063"/>
                <a:gd name="connsiteX67" fmla="*/ 693464 w 1004575"/>
                <a:gd name="connsiteY67" fmla="*/ 947533 h 997063"/>
                <a:gd name="connsiteX68" fmla="*/ 674414 w 1004575"/>
                <a:gd name="connsiteY68" fmla="*/ 941818 h 997063"/>
                <a:gd name="connsiteX69" fmla="*/ 657269 w 1004575"/>
                <a:gd name="connsiteY69" fmla="*/ 936103 h 997063"/>
                <a:gd name="connsiteX70" fmla="*/ 651554 w 1004575"/>
                <a:gd name="connsiteY70" fmla="*/ 934198 h 997063"/>
                <a:gd name="connsiteX71" fmla="*/ 645839 w 1004575"/>
                <a:gd name="connsiteY71" fmla="*/ 930388 h 997063"/>
                <a:gd name="connsiteX72" fmla="*/ 638219 w 1004575"/>
                <a:gd name="connsiteY72" fmla="*/ 926578 h 997063"/>
                <a:gd name="connsiteX73" fmla="*/ 621074 w 1004575"/>
                <a:gd name="connsiteY73" fmla="*/ 917053 h 997063"/>
                <a:gd name="connsiteX74" fmla="*/ 615359 w 1004575"/>
                <a:gd name="connsiteY74" fmla="*/ 911338 h 997063"/>
                <a:gd name="connsiteX75" fmla="*/ 607739 w 1004575"/>
                <a:gd name="connsiteY75" fmla="*/ 909433 h 997063"/>
                <a:gd name="connsiteX76" fmla="*/ 602024 w 1004575"/>
                <a:gd name="connsiteY76" fmla="*/ 907528 h 997063"/>
                <a:gd name="connsiteX77" fmla="*/ 581069 w 1004575"/>
                <a:gd name="connsiteY77" fmla="*/ 896098 h 997063"/>
                <a:gd name="connsiteX78" fmla="*/ 571544 w 1004575"/>
                <a:gd name="connsiteY78" fmla="*/ 894193 h 997063"/>
                <a:gd name="connsiteX79" fmla="*/ 556304 w 1004575"/>
                <a:gd name="connsiteY79" fmla="*/ 890383 h 997063"/>
                <a:gd name="connsiteX80" fmla="*/ 512489 w 1004575"/>
                <a:gd name="connsiteY80" fmla="*/ 892288 h 997063"/>
                <a:gd name="connsiteX81" fmla="*/ 506774 w 1004575"/>
                <a:gd name="connsiteY81" fmla="*/ 894193 h 997063"/>
                <a:gd name="connsiteX82" fmla="*/ 495344 w 1004575"/>
                <a:gd name="connsiteY82" fmla="*/ 901813 h 997063"/>
                <a:gd name="connsiteX83" fmla="*/ 491534 w 1004575"/>
                <a:gd name="connsiteY83" fmla="*/ 907528 h 997063"/>
                <a:gd name="connsiteX84" fmla="*/ 485819 w 1004575"/>
                <a:gd name="connsiteY84" fmla="*/ 911338 h 997063"/>
                <a:gd name="connsiteX85" fmla="*/ 472484 w 1004575"/>
                <a:gd name="connsiteY85" fmla="*/ 926578 h 997063"/>
                <a:gd name="connsiteX86" fmla="*/ 468674 w 1004575"/>
                <a:gd name="connsiteY86" fmla="*/ 932293 h 997063"/>
                <a:gd name="connsiteX87" fmla="*/ 462959 w 1004575"/>
                <a:gd name="connsiteY87" fmla="*/ 936103 h 997063"/>
                <a:gd name="connsiteX88" fmla="*/ 451529 w 1004575"/>
                <a:gd name="connsiteY88" fmla="*/ 939913 h 997063"/>
                <a:gd name="connsiteX89" fmla="*/ 434384 w 1004575"/>
                <a:gd name="connsiteY89" fmla="*/ 943723 h 997063"/>
                <a:gd name="connsiteX90" fmla="*/ 428669 w 1004575"/>
                <a:gd name="connsiteY90" fmla="*/ 945628 h 997063"/>
                <a:gd name="connsiteX91" fmla="*/ 421049 w 1004575"/>
                <a:gd name="connsiteY91" fmla="*/ 947533 h 997063"/>
                <a:gd name="connsiteX92" fmla="*/ 407714 w 1004575"/>
                <a:gd name="connsiteY92" fmla="*/ 951343 h 997063"/>
                <a:gd name="connsiteX93" fmla="*/ 396284 w 1004575"/>
                <a:gd name="connsiteY93" fmla="*/ 953248 h 997063"/>
                <a:gd name="connsiteX94" fmla="*/ 382949 w 1004575"/>
                <a:gd name="connsiteY94" fmla="*/ 957058 h 997063"/>
                <a:gd name="connsiteX95" fmla="*/ 375329 w 1004575"/>
                <a:gd name="connsiteY95" fmla="*/ 958963 h 997063"/>
                <a:gd name="connsiteX96" fmla="*/ 367709 w 1004575"/>
                <a:gd name="connsiteY96" fmla="*/ 962773 h 997063"/>
                <a:gd name="connsiteX97" fmla="*/ 361994 w 1004575"/>
                <a:gd name="connsiteY97" fmla="*/ 964678 h 997063"/>
                <a:gd name="connsiteX98" fmla="*/ 348659 w 1004575"/>
                <a:gd name="connsiteY98" fmla="*/ 972298 h 997063"/>
                <a:gd name="connsiteX99" fmla="*/ 331514 w 1004575"/>
                <a:gd name="connsiteY99" fmla="*/ 983728 h 997063"/>
                <a:gd name="connsiteX100" fmla="*/ 325799 w 1004575"/>
                <a:gd name="connsiteY100" fmla="*/ 987538 h 997063"/>
                <a:gd name="connsiteX101" fmla="*/ 314369 w 1004575"/>
                <a:gd name="connsiteY101" fmla="*/ 991348 h 997063"/>
                <a:gd name="connsiteX102" fmla="*/ 302939 w 1004575"/>
                <a:gd name="connsiteY102" fmla="*/ 993253 h 997063"/>
                <a:gd name="connsiteX103" fmla="*/ 262934 w 1004575"/>
                <a:gd name="connsiteY103" fmla="*/ 997063 h 997063"/>
                <a:gd name="connsiteX104" fmla="*/ 232454 w 1004575"/>
                <a:gd name="connsiteY104" fmla="*/ 995158 h 997063"/>
                <a:gd name="connsiteX105" fmla="*/ 226739 w 1004575"/>
                <a:gd name="connsiteY105" fmla="*/ 993253 h 997063"/>
                <a:gd name="connsiteX106" fmla="*/ 221024 w 1004575"/>
                <a:gd name="connsiteY106" fmla="*/ 981823 h 997063"/>
                <a:gd name="connsiteX107" fmla="*/ 217214 w 1004575"/>
                <a:gd name="connsiteY107" fmla="*/ 976108 h 997063"/>
                <a:gd name="connsiteX108" fmla="*/ 213404 w 1004575"/>
                <a:gd name="connsiteY108" fmla="*/ 964678 h 997063"/>
                <a:gd name="connsiteX109" fmla="*/ 205784 w 1004575"/>
                <a:gd name="connsiteY109" fmla="*/ 947533 h 997063"/>
                <a:gd name="connsiteX110" fmla="*/ 200069 w 1004575"/>
                <a:gd name="connsiteY110" fmla="*/ 928483 h 997063"/>
                <a:gd name="connsiteX111" fmla="*/ 196259 w 1004575"/>
                <a:gd name="connsiteY111" fmla="*/ 922768 h 997063"/>
                <a:gd name="connsiteX112" fmla="*/ 184829 w 1004575"/>
                <a:gd name="connsiteY112" fmla="*/ 915148 h 997063"/>
                <a:gd name="connsiteX113" fmla="*/ 181019 w 1004575"/>
                <a:gd name="connsiteY113" fmla="*/ 909433 h 997063"/>
                <a:gd name="connsiteX114" fmla="*/ 175304 w 1004575"/>
                <a:gd name="connsiteY114" fmla="*/ 905623 h 997063"/>
                <a:gd name="connsiteX115" fmla="*/ 161969 w 1004575"/>
                <a:gd name="connsiteY115" fmla="*/ 899908 h 997063"/>
                <a:gd name="connsiteX116" fmla="*/ 150539 w 1004575"/>
                <a:gd name="connsiteY116" fmla="*/ 898003 h 997063"/>
                <a:gd name="connsiteX117" fmla="*/ 144824 w 1004575"/>
                <a:gd name="connsiteY117" fmla="*/ 896098 h 997063"/>
                <a:gd name="connsiteX118" fmla="*/ 137204 w 1004575"/>
                <a:gd name="connsiteY118" fmla="*/ 894193 h 997063"/>
                <a:gd name="connsiteX119" fmla="*/ 123869 w 1004575"/>
                <a:gd name="connsiteY119" fmla="*/ 888478 h 997063"/>
                <a:gd name="connsiteX120" fmla="*/ 118154 w 1004575"/>
                <a:gd name="connsiteY120" fmla="*/ 884668 h 997063"/>
                <a:gd name="connsiteX121" fmla="*/ 106724 w 1004575"/>
                <a:gd name="connsiteY121" fmla="*/ 878953 h 997063"/>
                <a:gd name="connsiteX122" fmla="*/ 101009 w 1004575"/>
                <a:gd name="connsiteY122" fmla="*/ 873238 h 997063"/>
                <a:gd name="connsiteX123" fmla="*/ 89579 w 1004575"/>
                <a:gd name="connsiteY123" fmla="*/ 865618 h 997063"/>
                <a:gd name="connsiteX124" fmla="*/ 87674 w 1004575"/>
                <a:gd name="connsiteY124" fmla="*/ 859903 h 997063"/>
                <a:gd name="connsiteX125" fmla="*/ 83864 w 1004575"/>
                <a:gd name="connsiteY125" fmla="*/ 854188 h 997063"/>
                <a:gd name="connsiteX126" fmla="*/ 81959 w 1004575"/>
                <a:gd name="connsiteY126" fmla="*/ 842758 h 997063"/>
                <a:gd name="connsiteX127" fmla="*/ 80054 w 1004575"/>
                <a:gd name="connsiteY127" fmla="*/ 837043 h 997063"/>
                <a:gd name="connsiteX128" fmla="*/ 78149 w 1004575"/>
                <a:gd name="connsiteY128" fmla="*/ 825613 h 997063"/>
                <a:gd name="connsiteX129" fmla="*/ 74339 w 1004575"/>
                <a:gd name="connsiteY129" fmla="*/ 781798 h 997063"/>
                <a:gd name="connsiteX130" fmla="*/ 72434 w 1004575"/>
                <a:gd name="connsiteY130" fmla="*/ 770368 h 997063"/>
                <a:gd name="connsiteX131" fmla="*/ 70529 w 1004575"/>
                <a:gd name="connsiteY131" fmla="*/ 749413 h 997063"/>
                <a:gd name="connsiteX132" fmla="*/ 68624 w 1004575"/>
                <a:gd name="connsiteY132" fmla="*/ 734173 h 997063"/>
                <a:gd name="connsiteX133" fmla="*/ 70529 w 1004575"/>
                <a:gd name="connsiteY133" fmla="*/ 694168 h 997063"/>
                <a:gd name="connsiteX134" fmla="*/ 72434 w 1004575"/>
                <a:gd name="connsiteY134" fmla="*/ 682738 h 997063"/>
                <a:gd name="connsiteX135" fmla="*/ 70529 w 1004575"/>
                <a:gd name="connsiteY135" fmla="*/ 623683 h 997063"/>
                <a:gd name="connsiteX136" fmla="*/ 66719 w 1004575"/>
                <a:gd name="connsiteY136" fmla="*/ 612253 h 997063"/>
                <a:gd name="connsiteX137" fmla="*/ 59099 w 1004575"/>
                <a:gd name="connsiteY137" fmla="*/ 602728 h 997063"/>
                <a:gd name="connsiteX138" fmla="*/ 51479 w 1004575"/>
                <a:gd name="connsiteY138" fmla="*/ 589393 h 997063"/>
                <a:gd name="connsiteX139" fmla="*/ 47669 w 1004575"/>
                <a:gd name="connsiteY139" fmla="*/ 583678 h 997063"/>
                <a:gd name="connsiteX140" fmla="*/ 41954 w 1004575"/>
                <a:gd name="connsiteY140" fmla="*/ 579868 h 997063"/>
                <a:gd name="connsiteX141" fmla="*/ 36239 w 1004575"/>
                <a:gd name="connsiteY141" fmla="*/ 572248 h 997063"/>
                <a:gd name="connsiteX142" fmla="*/ 24809 w 1004575"/>
                <a:gd name="connsiteY142" fmla="*/ 562723 h 997063"/>
                <a:gd name="connsiteX143" fmla="*/ 20999 w 1004575"/>
                <a:gd name="connsiteY143" fmla="*/ 557008 h 997063"/>
                <a:gd name="connsiteX144" fmla="*/ 9569 w 1004575"/>
                <a:gd name="connsiteY144" fmla="*/ 549388 h 997063"/>
                <a:gd name="connsiteX145" fmla="*/ 5759 w 1004575"/>
                <a:gd name="connsiteY145" fmla="*/ 543673 h 997063"/>
                <a:gd name="connsiteX146" fmla="*/ 44 w 1004575"/>
                <a:gd name="connsiteY146" fmla="*/ 539863 h 997063"/>
                <a:gd name="connsiteX147" fmla="*/ 3854 w 1004575"/>
                <a:gd name="connsiteY147" fmla="*/ 513193 h 997063"/>
                <a:gd name="connsiteX148" fmla="*/ 11474 w 1004575"/>
                <a:gd name="connsiteY148" fmla="*/ 501763 h 997063"/>
                <a:gd name="connsiteX149" fmla="*/ 17189 w 1004575"/>
                <a:gd name="connsiteY149" fmla="*/ 494143 h 997063"/>
                <a:gd name="connsiteX150" fmla="*/ 28619 w 1004575"/>
                <a:gd name="connsiteY150" fmla="*/ 482713 h 997063"/>
                <a:gd name="connsiteX151" fmla="*/ 43859 w 1004575"/>
                <a:gd name="connsiteY151" fmla="*/ 465568 h 997063"/>
                <a:gd name="connsiteX152" fmla="*/ 49574 w 1004575"/>
                <a:gd name="connsiteY152" fmla="*/ 459853 h 997063"/>
                <a:gd name="connsiteX153" fmla="*/ 55289 w 1004575"/>
                <a:gd name="connsiteY153" fmla="*/ 454138 h 997063"/>
                <a:gd name="connsiteX154" fmla="*/ 61004 w 1004575"/>
                <a:gd name="connsiteY154" fmla="*/ 450328 h 997063"/>
                <a:gd name="connsiteX155" fmla="*/ 68624 w 1004575"/>
                <a:gd name="connsiteY155" fmla="*/ 446518 h 997063"/>
                <a:gd name="connsiteX156" fmla="*/ 74339 w 1004575"/>
                <a:gd name="connsiteY156" fmla="*/ 440803 h 997063"/>
                <a:gd name="connsiteX157" fmla="*/ 80054 w 1004575"/>
                <a:gd name="connsiteY157" fmla="*/ 438898 h 997063"/>
                <a:gd name="connsiteX158" fmla="*/ 91484 w 1004575"/>
                <a:gd name="connsiteY158" fmla="*/ 431278 h 997063"/>
                <a:gd name="connsiteX159" fmla="*/ 101009 w 1004575"/>
                <a:gd name="connsiteY159" fmla="*/ 423658 h 997063"/>
                <a:gd name="connsiteX160" fmla="*/ 106724 w 1004575"/>
                <a:gd name="connsiteY160" fmla="*/ 417943 h 997063"/>
                <a:gd name="connsiteX161" fmla="*/ 135299 w 1004575"/>
                <a:gd name="connsiteY161"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792524 w 1004575"/>
                <a:gd name="connsiteY61" fmla="*/ 909433 h 997063"/>
                <a:gd name="connsiteX62" fmla="*/ 781094 w 1004575"/>
                <a:gd name="connsiteY62" fmla="*/ 917053 h 997063"/>
                <a:gd name="connsiteX63" fmla="*/ 750614 w 1004575"/>
                <a:gd name="connsiteY63" fmla="*/ 936103 h 997063"/>
                <a:gd name="connsiteX64" fmla="*/ 727754 w 1004575"/>
                <a:gd name="connsiteY64" fmla="*/ 947533 h 997063"/>
                <a:gd name="connsiteX65" fmla="*/ 722039 w 1004575"/>
                <a:gd name="connsiteY65" fmla="*/ 949438 h 997063"/>
                <a:gd name="connsiteX66" fmla="*/ 693464 w 1004575"/>
                <a:gd name="connsiteY66" fmla="*/ 947533 h 997063"/>
                <a:gd name="connsiteX67" fmla="*/ 674414 w 1004575"/>
                <a:gd name="connsiteY67" fmla="*/ 941818 h 997063"/>
                <a:gd name="connsiteX68" fmla="*/ 657269 w 1004575"/>
                <a:gd name="connsiteY68" fmla="*/ 936103 h 997063"/>
                <a:gd name="connsiteX69" fmla="*/ 651554 w 1004575"/>
                <a:gd name="connsiteY69" fmla="*/ 934198 h 997063"/>
                <a:gd name="connsiteX70" fmla="*/ 645839 w 1004575"/>
                <a:gd name="connsiteY70" fmla="*/ 930388 h 997063"/>
                <a:gd name="connsiteX71" fmla="*/ 638219 w 1004575"/>
                <a:gd name="connsiteY71" fmla="*/ 926578 h 997063"/>
                <a:gd name="connsiteX72" fmla="*/ 621074 w 1004575"/>
                <a:gd name="connsiteY72" fmla="*/ 917053 h 997063"/>
                <a:gd name="connsiteX73" fmla="*/ 615359 w 1004575"/>
                <a:gd name="connsiteY73" fmla="*/ 911338 h 997063"/>
                <a:gd name="connsiteX74" fmla="*/ 607739 w 1004575"/>
                <a:gd name="connsiteY74" fmla="*/ 909433 h 997063"/>
                <a:gd name="connsiteX75" fmla="*/ 602024 w 1004575"/>
                <a:gd name="connsiteY75" fmla="*/ 907528 h 997063"/>
                <a:gd name="connsiteX76" fmla="*/ 581069 w 1004575"/>
                <a:gd name="connsiteY76" fmla="*/ 896098 h 997063"/>
                <a:gd name="connsiteX77" fmla="*/ 571544 w 1004575"/>
                <a:gd name="connsiteY77" fmla="*/ 894193 h 997063"/>
                <a:gd name="connsiteX78" fmla="*/ 556304 w 1004575"/>
                <a:gd name="connsiteY78" fmla="*/ 890383 h 997063"/>
                <a:gd name="connsiteX79" fmla="*/ 512489 w 1004575"/>
                <a:gd name="connsiteY79" fmla="*/ 892288 h 997063"/>
                <a:gd name="connsiteX80" fmla="*/ 506774 w 1004575"/>
                <a:gd name="connsiteY80" fmla="*/ 894193 h 997063"/>
                <a:gd name="connsiteX81" fmla="*/ 495344 w 1004575"/>
                <a:gd name="connsiteY81" fmla="*/ 901813 h 997063"/>
                <a:gd name="connsiteX82" fmla="*/ 491534 w 1004575"/>
                <a:gd name="connsiteY82" fmla="*/ 907528 h 997063"/>
                <a:gd name="connsiteX83" fmla="*/ 485819 w 1004575"/>
                <a:gd name="connsiteY83" fmla="*/ 911338 h 997063"/>
                <a:gd name="connsiteX84" fmla="*/ 472484 w 1004575"/>
                <a:gd name="connsiteY84" fmla="*/ 926578 h 997063"/>
                <a:gd name="connsiteX85" fmla="*/ 468674 w 1004575"/>
                <a:gd name="connsiteY85" fmla="*/ 932293 h 997063"/>
                <a:gd name="connsiteX86" fmla="*/ 462959 w 1004575"/>
                <a:gd name="connsiteY86" fmla="*/ 936103 h 997063"/>
                <a:gd name="connsiteX87" fmla="*/ 451529 w 1004575"/>
                <a:gd name="connsiteY87" fmla="*/ 939913 h 997063"/>
                <a:gd name="connsiteX88" fmla="*/ 434384 w 1004575"/>
                <a:gd name="connsiteY88" fmla="*/ 943723 h 997063"/>
                <a:gd name="connsiteX89" fmla="*/ 428669 w 1004575"/>
                <a:gd name="connsiteY89" fmla="*/ 945628 h 997063"/>
                <a:gd name="connsiteX90" fmla="*/ 421049 w 1004575"/>
                <a:gd name="connsiteY90" fmla="*/ 947533 h 997063"/>
                <a:gd name="connsiteX91" fmla="*/ 407714 w 1004575"/>
                <a:gd name="connsiteY91" fmla="*/ 951343 h 997063"/>
                <a:gd name="connsiteX92" fmla="*/ 396284 w 1004575"/>
                <a:gd name="connsiteY92" fmla="*/ 953248 h 997063"/>
                <a:gd name="connsiteX93" fmla="*/ 382949 w 1004575"/>
                <a:gd name="connsiteY93" fmla="*/ 957058 h 997063"/>
                <a:gd name="connsiteX94" fmla="*/ 375329 w 1004575"/>
                <a:gd name="connsiteY94" fmla="*/ 958963 h 997063"/>
                <a:gd name="connsiteX95" fmla="*/ 367709 w 1004575"/>
                <a:gd name="connsiteY95" fmla="*/ 962773 h 997063"/>
                <a:gd name="connsiteX96" fmla="*/ 361994 w 1004575"/>
                <a:gd name="connsiteY96" fmla="*/ 964678 h 997063"/>
                <a:gd name="connsiteX97" fmla="*/ 348659 w 1004575"/>
                <a:gd name="connsiteY97" fmla="*/ 972298 h 997063"/>
                <a:gd name="connsiteX98" fmla="*/ 331514 w 1004575"/>
                <a:gd name="connsiteY98" fmla="*/ 983728 h 997063"/>
                <a:gd name="connsiteX99" fmla="*/ 325799 w 1004575"/>
                <a:gd name="connsiteY99" fmla="*/ 987538 h 997063"/>
                <a:gd name="connsiteX100" fmla="*/ 314369 w 1004575"/>
                <a:gd name="connsiteY100" fmla="*/ 991348 h 997063"/>
                <a:gd name="connsiteX101" fmla="*/ 302939 w 1004575"/>
                <a:gd name="connsiteY101" fmla="*/ 993253 h 997063"/>
                <a:gd name="connsiteX102" fmla="*/ 262934 w 1004575"/>
                <a:gd name="connsiteY102" fmla="*/ 997063 h 997063"/>
                <a:gd name="connsiteX103" fmla="*/ 232454 w 1004575"/>
                <a:gd name="connsiteY103" fmla="*/ 995158 h 997063"/>
                <a:gd name="connsiteX104" fmla="*/ 226739 w 1004575"/>
                <a:gd name="connsiteY104" fmla="*/ 993253 h 997063"/>
                <a:gd name="connsiteX105" fmla="*/ 221024 w 1004575"/>
                <a:gd name="connsiteY105" fmla="*/ 981823 h 997063"/>
                <a:gd name="connsiteX106" fmla="*/ 217214 w 1004575"/>
                <a:gd name="connsiteY106" fmla="*/ 976108 h 997063"/>
                <a:gd name="connsiteX107" fmla="*/ 213404 w 1004575"/>
                <a:gd name="connsiteY107" fmla="*/ 964678 h 997063"/>
                <a:gd name="connsiteX108" fmla="*/ 205784 w 1004575"/>
                <a:gd name="connsiteY108" fmla="*/ 947533 h 997063"/>
                <a:gd name="connsiteX109" fmla="*/ 200069 w 1004575"/>
                <a:gd name="connsiteY109" fmla="*/ 928483 h 997063"/>
                <a:gd name="connsiteX110" fmla="*/ 196259 w 1004575"/>
                <a:gd name="connsiteY110" fmla="*/ 922768 h 997063"/>
                <a:gd name="connsiteX111" fmla="*/ 184829 w 1004575"/>
                <a:gd name="connsiteY111" fmla="*/ 915148 h 997063"/>
                <a:gd name="connsiteX112" fmla="*/ 181019 w 1004575"/>
                <a:gd name="connsiteY112" fmla="*/ 909433 h 997063"/>
                <a:gd name="connsiteX113" fmla="*/ 175304 w 1004575"/>
                <a:gd name="connsiteY113" fmla="*/ 905623 h 997063"/>
                <a:gd name="connsiteX114" fmla="*/ 161969 w 1004575"/>
                <a:gd name="connsiteY114" fmla="*/ 899908 h 997063"/>
                <a:gd name="connsiteX115" fmla="*/ 150539 w 1004575"/>
                <a:gd name="connsiteY115" fmla="*/ 898003 h 997063"/>
                <a:gd name="connsiteX116" fmla="*/ 144824 w 1004575"/>
                <a:gd name="connsiteY116" fmla="*/ 896098 h 997063"/>
                <a:gd name="connsiteX117" fmla="*/ 137204 w 1004575"/>
                <a:gd name="connsiteY117" fmla="*/ 894193 h 997063"/>
                <a:gd name="connsiteX118" fmla="*/ 123869 w 1004575"/>
                <a:gd name="connsiteY118" fmla="*/ 888478 h 997063"/>
                <a:gd name="connsiteX119" fmla="*/ 118154 w 1004575"/>
                <a:gd name="connsiteY119" fmla="*/ 884668 h 997063"/>
                <a:gd name="connsiteX120" fmla="*/ 106724 w 1004575"/>
                <a:gd name="connsiteY120" fmla="*/ 878953 h 997063"/>
                <a:gd name="connsiteX121" fmla="*/ 101009 w 1004575"/>
                <a:gd name="connsiteY121" fmla="*/ 873238 h 997063"/>
                <a:gd name="connsiteX122" fmla="*/ 89579 w 1004575"/>
                <a:gd name="connsiteY122" fmla="*/ 865618 h 997063"/>
                <a:gd name="connsiteX123" fmla="*/ 87674 w 1004575"/>
                <a:gd name="connsiteY123" fmla="*/ 859903 h 997063"/>
                <a:gd name="connsiteX124" fmla="*/ 83864 w 1004575"/>
                <a:gd name="connsiteY124" fmla="*/ 854188 h 997063"/>
                <a:gd name="connsiteX125" fmla="*/ 81959 w 1004575"/>
                <a:gd name="connsiteY125" fmla="*/ 842758 h 997063"/>
                <a:gd name="connsiteX126" fmla="*/ 80054 w 1004575"/>
                <a:gd name="connsiteY126" fmla="*/ 837043 h 997063"/>
                <a:gd name="connsiteX127" fmla="*/ 78149 w 1004575"/>
                <a:gd name="connsiteY127" fmla="*/ 825613 h 997063"/>
                <a:gd name="connsiteX128" fmla="*/ 74339 w 1004575"/>
                <a:gd name="connsiteY128" fmla="*/ 781798 h 997063"/>
                <a:gd name="connsiteX129" fmla="*/ 72434 w 1004575"/>
                <a:gd name="connsiteY129" fmla="*/ 770368 h 997063"/>
                <a:gd name="connsiteX130" fmla="*/ 70529 w 1004575"/>
                <a:gd name="connsiteY130" fmla="*/ 749413 h 997063"/>
                <a:gd name="connsiteX131" fmla="*/ 68624 w 1004575"/>
                <a:gd name="connsiteY131" fmla="*/ 734173 h 997063"/>
                <a:gd name="connsiteX132" fmla="*/ 70529 w 1004575"/>
                <a:gd name="connsiteY132" fmla="*/ 694168 h 997063"/>
                <a:gd name="connsiteX133" fmla="*/ 72434 w 1004575"/>
                <a:gd name="connsiteY133" fmla="*/ 682738 h 997063"/>
                <a:gd name="connsiteX134" fmla="*/ 70529 w 1004575"/>
                <a:gd name="connsiteY134" fmla="*/ 623683 h 997063"/>
                <a:gd name="connsiteX135" fmla="*/ 66719 w 1004575"/>
                <a:gd name="connsiteY135" fmla="*/ 612253 h 997063"/>
                <a:gd name="connsiteX136" fmla="*/ 59099 w 1004575"/>
                <a:gd name="connsiteY136" fmla="*/ 602728 h 997063"/>
                <a:gd name="connsiteX137" fmla="*/ 51479 w 1004575"/>
                <a:gd name="connsiteY137" fmla="*/ 589393 h 997063"/>
                <a:gd name="connsiteX138" fmla="*/ 47669 w 1004575"/>
                <a:gd name="connsiteY138" fmla="*/ 583678 h 997063"/>
                <a:gd name="connsiteX139" fmla="*/ 41954 w 1004575"/>
                <a:gd name="connsiteY139" fmla="*/ 579868 h 997063"/>
                <a:gd name="connsiteX140" fmla="*/ 36239 w 1004575"/>
                <a:gd name="connsiteY140" fmla="*/ 572248 h 997063"/>
                <a:gd name="connsiteX141" fmla="*/ 24809 w 1004575"/>
                <a:gd name="connsiteY141" fmla="*/ 562723 h 997063"/>
                <a:gd name="connsiteX142" fmla="*/ 20999 w 1004575"/>
                <a:gd name="connsiteY142" fmla="*/ 557008 h 997063"/>
                <a:gd name="connsiteX143" fmla="*/ 9569 w 1004575"/>
                <a:gd name="connsiteY143" fmla="*/ 549388 h 997063"/>
                <a:gd name="connsiteX144" fmla="*/ 5759 w 1004575"/>
                <a:gd name="connsiteY144" fmla="*/ 543673 h 997063"/>
                <a:gd name="connsiteX145" fmla="*/ 44 w 1004575"/>
                <a:gd name="connsiteY145" fmla="*/ 539863 h 997063"/>
                <a:gd name="connsiteX146" fmla="*/ 3854 w 1004575"/>
                <a:gd name="connsiteY146" fmla="*/ 513193 h 997063"/>
                <a:gd name="connsiteX147" fmla="*/ 11474 w 1004575"/>
                <a:gd name="connsiteY147" fmla="*/ 501763 h 997063"/>
                <a:gd name="connsiteX148" fmla="*/ 17189 w 1004575"/>
                <a:gd name="connsiteY148" fmla="*/ 494143 h 997063"/>
                <a:gd name="connsiteX149" fmla="*/ 28619 w 1004575"/>
                <a:gd name="connsiteY149" fmla="*/ 482713 h 997063"/>
                <a:gd name="connsiteX150" fmla="*/ 43859 w 1004575"/>
                <a:gd name="connsiteY150" fmla="*/ 465568 h 997063"/>
                <a:gd name="connsiteX151" fmla="*/ 49574 w 1004575"/>
                <a:gd name="connsiteY151" fmla="*/ 459853 h 997063"/>
                <a:gd name="connsiteX152" fmla="*/ 55289 w 1004575"/>
                <a:gd name="connsiteY152" fmla="*/ 454138 h 997063"/>
                <a:gd name="connsiteX153" fmla="*/ 61004 w 1004575"/>
                <a:gd name="connsiteY153" fmla="*/ 450328 h 997063"/>
                <a:gd name="connsiteX154" fmla="*/ 68624 w 1004575"/>
                <a:gd name="connsiteY154" fmla="*/ 446518 h 997063"/>
                <a:gd name="connsiteX155" fmla="*/ 74339 w 1004575"/>
                <a:gd name="connsiteY155" fmla="*/ 440803 h 997063"/>
                <a:gd name="connsiteX156" fmla="*/ 80054 w 1004575"/>
                <a:gd name="connsiteY156" fmla="*/ 438898 h 997063"/>
                <a:gd name="connsiteX157" fmla="*/ 91484 w 1004575"/>
                <a:gd name="connsiteY157" fmla="*/ 431278 h 997063"/>
                <a:gd name="connsiteX158" fmla="*/ 101009 w 1004575"/>
                <a:gd name="connsiteY158" fmla="*/ 423658 h 997063"/>
                <a:gd name="connsiteX159" fmla="*/ 106724 w 1004575"/>
                <a:gd name="connsiteY159" fmla="*/ 417943 h 997063"/>
                <a:gd name="connsiteX160" fmla="*/ 135299 w 1004575"/>
                <a:gd name="connsiteY160"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792524 w 1004575"/>
                <a:gd name="connsiteY61" fmla="*/ 909433 h 997063"/>
                <a:gd name="connsiteX62" fmla="*/ 750614 w 1004575"/>
                <a:gd name="connsiteY62" fmla="*/ 936103 h 997063"/>
                <a:gd name="connsiteX63" fmla="*/ 727754 w 1004575"/>
                <a:gd name="connsiteY63" fmla="*/ 947533 h 997063"/>
                <a:gd name="connsiteX64" fmla="*/ 722039 w 1004575"/>
                <a:gd name="connsiteY64" fmla="*/ 949438 h 997063"/>
                <a:gd name="connsiteX65" fmla="*/ 693464 w 1004575"/>
                <a:gd name="connsiteY65" fmla="*/ 947533 h 997063"/>
                <a:gd name="connsiteX66" fmla="*/ 674414 w 1004575"/>
                <a:gd name="connsiteY66" fmla="*/ 941818 h 997063"/>
                <a:gd name="connsiteX67" fmla="*/ 657269 w 1004575"/>
                <a:gd name="connsiteY67" fmla="*/ 936103 h 997063"/>
                <a:gd name="connsiteX68" fmla="*/ 651554 w 1004575"/>
                <a:gd name="connsiteY68" fmla="*/ 934198 h 997063"/>
                <a:gd name="connsiteX69" fmla="*/ 645839 w 1004575"/>
                <a:gd name="connsiteY69" fmla="*/ 930388 h 997063"/>
                <a:gd name="connsiteX70" fmla="*/ 638219 w 1004575"/>
                <a:gd name="connsiteY70" fmla="*/ 926578 h 997063"/>
                <a:gd name="connsiteX71" fmla="*/ 621074 w 1004575"/>
                <a:gd name="connsiteY71" fmla="*/ 917053 h 997063"/>
                <a:gd name="connsiteX72" fmla="*/ 615359 w 1004575"/>
                <a:gd name="connsiteY72" fmla="*/ 911338 h 997063"/>
                <a:gd name="connsiteX73" fmla="*/ 607739 w 1004575"/>
                <a:gd name="connsiteY73" fmla="*/ 909433 h 997063"/>
                <a:gd name="connsiteX74" fmla="*/ 602024 w 1004575"/>
                <a:gd name="connsiteY74" fmla="*/ 907528 h 997063"/>
                <a:gd name="connsiteX75" fmla="*/ 581069 w 1004575"/>
                <a:gd name="connsiteY75" fmla="*/ 896098 h 997063"/>
                <a:gd name="connsiteX76" fmla="*/ 571544 w 1004575"/>
                <a:gd name="connsiteY76" fmla="*/ 894193 h 997063"/>
                <a:gd name="connsiteX77" fmla="*/ 556304 w 1004575"/>
                <a:gd name="connsiteY77" fmla="*/ 890383 h 997063"/>
                <a:gd name="connsiteX78" fmla="*/ 512489 w 1004575"/>
                <a:gd name="connsiteY78" fmla="*/ 892288 h 997063"/>
                <a:gd name="connsiteX79" fmla="*/ 506774 w 1004575"/>
                <a:gd name="connsiteY79" fmla="*/ 894193 h 997063"/>
                <a:gd name="connsiteX80" fmla="*/ 495344 w 1004575"/>
                <a:gd name="connsiteY80" fmla="*/ 901813 h 997063"/>
                <a:gd name="connsiteX81" fmla="*/ 491534 w 1004575"/>
                <a:gd name="connsiteY81" fmla="*/ 907528 h 997063"/>
                <a:gd name="connsiteX82" fmla="*/ 485819 w 1004575"/>
                <a:gd name="connsiteY82" fmla="*/ 911338 h 997063"/>
                <a:gd name="connsiteX83" fmla="*/ 472484 w 1004575"/>
                <a:gd name="connsiteY83" fmla="*/ 926578 h 997063"/>
                <a:gd name="connsiteX84" fmla="*/ 468674 w 1004575"/>
                <a:gd name="connsiteY84" fmla="*/ 932293 h 997063"/>
                <a:gd name="connsiteX85" fmla="*/ 462959 w 1004575"/>
                <a:gd name="connsiteY85" fmla="*/ 936103 h 997063"/>
                <a:gd name="connsiteX86" fmla="*/ 451529 w 1004575"/>
                <a:gd name="connsiteY86" fmla="*/ 939913 h 997063"/>
                <a:gd name="connsiteX87" fmla="*/ 434384 w 1004575"/>
                <a:gd name="connsiteY87" fmla="*/ 943723 h 997063"/>
                <a:gd name="connsiteX88" fmla="*/ 428669 w 1004575"/>
                <a:gd name="connsiteY88" fmla="*/ 945628 h 997063"/>
                <a:gd name="connsiteX89" fmla="*/ 421049 w 1004575"/>
                <a:gd name="connsiteY89" fmla="*/ 947533 h 997063"/>
                <a:gd name="connsiteX90" fmla="*/ 407714 w 1004575"/>
                <a:gd name="connsiteY90" fmla="*/ 951343 h 997063"/>
                <a:gd name="connsiteX91" fmla="*/ 396284 w 1004575"/>
                <a:gd name="connsiteY91" fmla="*/ 953248 h 997063"/>
                <a:gd name="connsiteX92" fmla="*/ 382949 w 1004575"/>
                <a:gd name="connsiteY92" fmla="*/ 957058 h 997063"/>
                <a:gd name="connsiteX93" fmla="*/ 375329 w 1004575"/>
                <a:gd name="connsiteY93" fmla="*/ 958963 h 997063"/>
                <a:gd name="connsiteX94" fmla="*/ 367709 w 1004575"/>
                <a:gd name="connsiteY94" fmla="*/ 962773 h 997063"/>
                <a:gd name="connsiteX95" fmla="*/ 361994 w 1004575"/>
                <a:gd name="connsiteY95" fmla="*/ 964678 h 997063"/>
                <a:gd name="connsiteX96" fmla="*/ 348659 w 1004575"/>
                <a:gd name="connsiteY96" fmla="*/ 972298 h 997063"/>
                <a:gd name="connsiteX97" fmla="*/ 331514 w 1004575"/>
                <a:gd name="connsiteY97" fmla="*/ 983728 h 997063"/>
                <a:gd name="connsiteX98" fmla="*/ 325799 w 1004575"/>
                <a:gd name="connsiteY98" fmla="*/ 987538 h 997063"/>
                <a:gd name="connsiteX99" fmla="*/ 314369 w 1004575"/>
                <a:gd name="connsiteY99" fmla="*/ 991348 h 997063"/>
                <a:gd name="connsiteX100" fmla="*/ 302939 w 1004575"/>
                <a:gd name="connsiteY100" fmla="*/ 993253 h 997063"/>
                <a:gd name="connsiteX101" fmla="*/ 262934 w 1004575"/>
                <a:gd name="connsiteY101" fmla="*/ 997063 h 997063"/>
                <a:gd name="connsiteX102" fmla="*/ 232454 w 1004575"/>
                <a:gd name="connsiteY102" fmla="*/ 995158 h 997063"/>
                <a:gd name="connsiteX103" fmla="*/ 226739 w 1004575"/>
                <a:gd name="connsiteY103" fmla="*/ 993253 h 997063"/>
                <a:gd name="connsiteX104" fmla="*/ 221024 w 1004575"/>
                <a:gd name="connsiteY104" fmla="*/ 981823 h 997063"/>
                <a:gd name="connsiteX105" fmla="*/ 217214 w 1004575"/>
                <a:gd name="connsiteY105" fmla="*/ 976108 h 997063"/>
                <a:gd name="connsiteX106" fmla="*/ 213404 w 1004575"/>
                <a:gd name="connsiteY106" fmla="*/ 964678 h 997063"/>
                <a:gd name="connsiteX107" fmla="*/ 205784 w 1004575"/>
                <a:gd name="connsiteY107" fmla="*/ 947533 h 997063"/>
                <a:gd name="connsiteX108" fmla="*/ 200069 w 1004575"/>
                <a:gd name="connsiteY108" fmla="*/ 928483 h 997063"/>
                <a:gd name="connsiteX109" fmla="*/ 196259 w 1004575"/>
                <a:gd name="connsiteY109" fmla="*/ 922768 h 997063"/>
                <a:gd name="connsiteX110" fmla="*/ 184829 w 1004575"/>
                <a:gd name="connsiteY110" fmla="*/ 915148 h 997063"/>
                <a:gd name="connsiteX111" fmla="*/ 181019 w 1004575"/>
                <a:gd name="connsiteY111" fmla="*/ 909433 h 997063"/>
                <a:gd name="connsiteX112" fmla="*/ 175304 w 1004575"/>
                <a:gd name="connsiteY112" fmla="*/ 905623 h 997063"/>
                <a:gd name="connsiteX113" fmla="*/ 161969 w 1004575"/>
                <a:gd name="connsiteY113" fmla="*/ 899908 h 997063"/>
                <a:gd name="connsiteX114" fmla="*/ 150539 w 1004575"/>
                <a:gd name="connsiteY114" fmla="*/ 898003 h 997063"/>
                <a:gd name="connsiteX115" fmla="*/ 144824 w 1004575"/>
                <a:gd name="connsiteY115" fmla="*/ 896098 h 997063"/>
                <a:gd name="connsiteX116" fmla="*/ 137204 w 1004575"/>
                <a:gd name="connsiteY116" fmla="*/ 894193 h 997063"/>
                <a:gd name="connsiteX117" fmla="*/ 123869 w 1004575"/>
                <a:gd name="connsiteY117" fmla="*/ 888478 h 997063"/>
                <a:gd name="connsiteX118" fmla="*/ 118154 w 1004575"/>
                <a:gd name="connsiteY118" fmla="*/ 884668 h 997063"/>
                <a:gd name="connsiteX119" fmla="*/ 106724 w 1004575"/>
                <a:gd name="connsiteY119" fmla="*/ 878953 h 997063"/>
                <a:gd name="connsiteX120" fmla="*/ 101009 w 1004575"/>
                <a:gd name="connsiteY120" fmla="*/ 873238 h 997063"/>
                <a:gd name="connsiteX121" fmla="*/ 89579 w 1004575"/>
                <a:gd name="connsiteY121" fmla="*/ 865618 h 997063"/>
                <a:gd name="connsiteX122" fmla="*/ 87674 w 1004575"/>
                <a:gd name="connsiteY122" fmla="*/ 859903 h 997063"/>
                <a:gd name="connsiteX123" fmla="*/ 83864 w 1004575"/>
                <a:gd name="connsiteY123" fmla="*/ 854188 h 997063"/>
                <a:gd name="connsiteX124" fmla="*/ 81959 w 1004575"/>
                <a:gd name="connsiteY124" fmla="*/ 842758 h 997063"/>
                <a:gd name="connsiteX125" fmla="*/ 80054 w 1004575"/>
                <a:gd name="connsiteY125" fmla="*/ 837043 h 997063"/>
                <a:gd name="connsiteX126" fmla="*/ 78149 w 1004575"/>
                <a:gd name="connsiteY126" fmla="*/ 825613 h 997063"/>
                <a:gd name="connsiteX127" fmla="*/ 74339 w 1004575"/>
                <a:gd name="connsiteY127" fmla="*/ 781798 h 997063"/>
                <a:gd name="connsiteX128" fmla="*/ 72434 w 1004575"/>
                <a:gd name="connsiteY128" fmla="*/ 770368 h 997063"/>
                <a:gd name="connsiteX129" fmla="*/ 70529 w 1004575"/>
                <a:gd name="connsiteY129" fmla="*/ 749413 h 997063"/>
                <a:gd name="connsiteX130" fmla="*/ 68624 w 1004575"/>
                <a:gd name="connsiteY130" fmla="*/ 734173 h 997063"/>
                <a:gd name="connsiteX131" fmla="*/ 70529 w 1004575"/>
                <a:gd name="connsiteY131" fmla="*/ 694168 h 997063"/>
                <a:gd name="connsiteX132" fmla="*/ 72434 w 1004575"/>
                <a:gd name="connsiteY132" fmla="*/ 682738 h 997063"/>
                <a:gd name="connsiteX133" fmla="*/ 70529 w 1004575"/>
                <a:gd name="connsiteY133" fmla="*/ 623683 h 997063"/>
                <a:gd name="connsiteX134" fmla="*/ 66719 w 1004575"/>
                <a:gd name="connsiteY134" fmla="*/ 612253 h 997063"/>
                <a:gd name="connsiteX135" fmla="*/ 59099 w 1004575"/>
                <a:gd name="connsiteY135" fmla="*/ 602728 h 997063"/>
                <a:gd name="connsiteX136" fmla="*/ 51479 w 1004575"/>
                <a:gd name="connsiteY136" fmla="*/ 589393 h 997063"/>
                <a:gd name="connsiteX137" fmla="*/ 47669 w 1004575"/>
                <a:gd name="connsiteY137" fmla="*/ 583678 h 997063"/>
                <a:gd name="connsiteX138" fmla="*/ 41954 w 1004575"/>
                <a:gd name="connsiteY138" fmla="*/ 579868 h 997063"/>
                <a:gd name="connsiteX139" fmla="*/ 36239 w 1004575"/>
                <a:gd name="connsiteY139" fmla="*/ 572248 h 997063"/>
                <a:gd name="connsiteX140" fmla="*/ 24809 w 1004575"/>
                <a:gd name="connsiteY140" fmla="*/ 562723 h 997063"/>
                <a:gd name="connsiteX141" fmla="*/ 20999 w 1004575"/>
                <a:gd name="connsiteY141" fmla="*/ 557008 h 997063"/>
                <a:gd name="connsiteX142" fmla="*/ 9569 w 1004575"/>
                <a:gd name="connsiteY142" fmla="*/ 549388 h 997063"/>
                <a:gd name="connsiteX143" fmla="*/ 5759 w 1004575"/>
                <a:gd name="connsiteY143" fmla="*/ 543673 h 997063"/>
                <a:gd name="connsiteX144" fmla="*/ 44 w 1004575"/>
                <a:gd name="connsiteY144" fmla="*/ 539863 h 997063"/>
                <a:gd name="connsiteX145" fmla="*/ 3854 w 1004575"/>
                <a:gd name="connsiteY145" fmla="*/ 513193 h 997063"/>
                <a:gd name="connsiteX146" fmla="*/ 11474 w 1004575"/>
                <a:gd name="connsiteY146" fmla="*/ 501763 h 997063"/>
                <a:gd name="connsiteX147" fmla="*/ 17189 w 1004575"/>
                <a:gd name="connsiteY147" fmla="*/ 494143 h 997063"/>
                <a:gd name="connsiteX148" fmla="*/ 28619 w 1004575"/>
                <a:gd name="connsiteY148" fmla="*/ 482713 h 997063"/>
                <a:gd name="connsiteX149" fmla="*/ 43859 w 1004575"/>
                <a:gd name="connsiteY149" fmla="*/ 465568 h 997063"/>
                <a:gd name="connsiteX150" fmla="*/ 49574 w 1004575"/>
                <a:gd name="connsiteY150" fmla="*/ 459853 h 997063"/>
                <a:gd name="connsiteX151" fmla="*/ 55289 w 1004575"/>
                <a:gd name="connsiteY151" fmla="*/ 454138 h 997063"/>
                <a:gd name="connsiteX152" fmla="*/ 61004 w 1004575"/>
                <a:gd name="connsiteY152" fmla="*/ 450328 h 997063"/>
                <a:gd name="connsiteX153" fmla="*/ 68624 w 1004575"/>
                <a:gd name="connsiteY153" fmla="*/ 446518 h 997063"/>
                <a:gd name="connsiteX154" fmla="*/ 74339 w 1004575"/>
                <a:gd name="connsiteY154" fmla="*/ 440803 h 997063"/>
                <a:gd name="connsiteX155" fmla="*/ 80054 w 1004575"/>
                <a:gd name="connsiteY155" fmla="*/ 438898 h 997063"/>
                <a:gd name="connsiteX156" fmla="*/ 91484 w 1004575"/>
                <a:gd name="connsiteY156" fmla="*/ 431278 h 997063"/>
                <a:gd name="connsiteX157" fmla="*/ 101009 w 1004575"/>
                <a:gd name="connsiteY157" fmla="*/ 423658 h 997063"/>
                <a:gd name="connsiteX158" fmla="*/ 106724 w 1004575"/>
                <a:gd name="connsiteY158" fmla="*/ 417943 h 997063"/>
                <a:gd name="connsiteX159" fmla="*/ 135299 w 1004575"/>
                <a:gd name="connsiteY159"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792524 w 1004575"/>
                <a:gd name="connsiteY61" fmla="*/ 909433 h 997063"/>
                <a:gd name="connsiteX62" fmla="*/ 750614 w 1004575"/>
                <a:gd name="connsiteY62" fmla="*/ 936103 h 997063"/>
                <a:gd name="connsiteX63" fmla="*/ 727754 w 1004575"/>
                <a:gd name="connsiteY63" fmla="*/ 947533 h 997063"/>
                <a:gd name="connsiteX64" fmla="*/ 693464 w 1004575"/>
                <a:gd name="connsiteY64" fmla="*/ 947533 h 997063"/>
                <a:gd name="connsiteX65" fmla="*/ 674414 w 1004575"/>
                <a:gd name="connsiteY65" fmla="*/ 941818 h 997063"/>
                <a:gd name="connsiteX66" fmla="*/ 657269 w 1004575"/>
                <a:gd name="connsiteY66" fmla="*/ 936103 h 997063"/>
                <a:gd name="connsiteX67" fmla="*/ 651554 w 1004575"/>
                <a:gd name="connsiteY67" fmla="*/ 934198 h 997063"/>
                <a:gd name="connsiteX68" fmla="*/ 645839 w 1004575"/>
                <a:gd name="connsiteY68" fmla="*/ 930388 h 997063"/>
                <a:gd name="connsiteX69" fmla="*/ 638219 w 1004575"/>
                <a:gd name="connsiteY69" fmla="*/ 926578 h 997063"/>
                <a:gd name="connsiteX70" fmla="*/ 621074 w 1004575"/>
                <a:gd name="connsiteY70" fmla="*/ 917053 h 997063"/>
                <a:gd name="connsiteX71" fmla="*/ 615359 w 1004575"/>
                <a:gd name="connsiteY71" fmla="*/ 911338 h 997063"/>
                <a:gd name="connsiteX72" fmla="*/ 607739 w 1004575"/>
                <a:gd name="connsiteY72" fmla="*/ 909433 h 997063"/>
                <a:gd name="connsiteX73" fmla="*/ 602024 w 1004575"/>
                <a:gd name="connsiteY73" fmla="*/ 907528 h 997063"/>
                <a:gd name="connsiteX74" fmla="*/ 581069 w 1004575"/>
                <a:gd name="connsiteY74" fmla="*/ 896098 h 997063"/>
                <a:gd name="connsiteX75" fmla="*/ 571544 w 1004575"/>
                <a:gd name="connsiteY75" fmla="*/ 894193 h 997063"/>
                <a:gd name="connsiteX76" fmla="*/ 556304 w 1004575"/>
                <a:gd name="connsiteY76" fmla="*/ 890383 h 997063"/>
                <a:gd name="connsiteX77" fmla="*/ 512489 w 1004575"/>
                <a:gd name="connsiteY77" fmla="*/ 892288 h 997063"/>
                <a:gd name="connsiteX78" fmla="*/ 506774 w 1004575"/>
                <a:gd name="connsiteY78" fmla="*/ 894193 h 997063"/>
                <a:gd name="connsiteX79" fmla="*/ 495344 w 1004575"/>
                <a:gd name="connsiteY79" fmla="*/ 901813 h 997063"/>
                <a:gd name="connsiteX80" fmla="*/ 491534 w 1004575"/>
                <a:gd name="connsiteY80" fmla="*/ 907528 h 997063"/>
                <a:gd name="connsiteX81" fmla="*/ 485819 w 1004575"/>
                <a:gd name="connsiteY81" fmla="*/ 911338 h 997063"/>
                <a:gd name="connsiteX82" fmla="*/ 472484 w 1004575"/>
                <a:gd name="connsiteY82" fmla="*/ 926578 h 997063"/>
                <a:gd name="connsiteX83" fmla="*/ 468674 w 1004575"/>
                <a:gd name="connsiteY83" fmla="*/ 932293 h 997063"/>
                <a:gd name="connsiteX84" fmla="*/ 462959 w 1004575"/>
                <a:gd name="connsiteY84" fmla="*/ 936103 h 997063"/>
                <a:gd name="connsiteX85" fmla="*/ 451529 w 1004575"/>
                <a:gd name="connsiteY85" fmla="*/ 939913 h 997063"/>
                <a:gd name="connsiteX86" fmla="*/ 434384 w 1004575"/>
                <a:gd name="connsiteY86" fmla="*/ 943723 h 997063"/>
                <a:gd name="connsiteX87" fmla="*/ 428669 w 1004575"/>
                <a:gd name="connsiteY87" fmla="*/ 945628 h 997063"/>
                <a:gd name="connsiteX88" fmla="*/ 421049 w 1004575"/>
                <a:gd name="connsiteY88" fmla="*/ 947533 h 997063"/>
                <a:gd name="connsiteX89" fmla="*/ 407714 w 1004575"/>
                <a:gd name="connsiteY89" fmla="*/ 951343 h 997063"/>
                <a:gd name="connsiteX90" fmla="*/ 396284 w 1004575"/>
                <a:gd name="connsiteY90" fmla="*/ 953248 h 997063"/>
                <a:gd name="connsiteX91" fmla="*/ 382949 w 1004575"/>
                <a:gd name="connsiteY91" fmla="*/ 957058 h 997063"/>
                <a:gd name="connsiteX92" fmla="*/ 375329 w 1004575"/>
                <a:gd name="connsiteY92" fmla="*/ 958963 h 997063"/>
                <a:gd name="connsiteX93" fmla="*/ 367709 w 1004575"/>
                <a:gd name="connsiteY93" fmla="*/ 962773 h 997063"/>
                <a:gd name="connsiteX94" fmla="*/ 361994 w 1004575"/>
                <a:gd name="connsiteY94" fmla="*/ 964678 h 997063"/>
                <a:gd name="connsiteX95" fmla="*/ 348659 w 1004575"/>
                <a:gd name="connsiteY95" fmla="*/ 972298 h 997063"/>
                <a:gd name="connsiteX96" fmla="*/ 331514 w 1004575"/>
                <a:gd name="connsiteY96" fmla="*/ 983728 h 997063"/>
                <a:gd name="connsiteX97" fmla="*/ 325799 w 1004575"/>
                <a:gd name="connsiteY97" fmla="*/ 987538 h 997063"/>
                <a:gd name="connsiteX98" fmla="*/ 314369 w 1004575"/>
                <a:gd name="connsiteY98" fmla="*/ 991348 h 997063"/>
                <a:gd name="connsiteX99" fmla="*/ 302939 w 1004575"/>
                <a:gd name="connsiteY99" fmla="*/ 993253 h 997063"/>
                <a:gd name="connsiteX100" fmla="*/ 262934 w 1004575"/>
                <a:gd name="connsiteY100" fmla="*/ 997063 h 997063"/>
                <a:gd name="connsiteX101" fmla="*/ 232454 w 1004575"/>
                <a:gd name="connsiteY101" fmla="*/ 995158 h 997063"/>
                <a:gd name="connsiteX102" fmla="*/ 226739 w 1004575"/>
                <a:gd name="connsiteY102" fmla="*/ 993253 h 997063"/>
                <a:gd name="connsiteX103" fmla="*/ 221024 w 1004575"/>
                <a:gd name="connsiteY103" fmla="*/ 981823 h 997063"/>
                <a:gd name="connsiteX104" fmla="*/ 217214 w 1004575"/>
                <a:gd name="connsiteY104" fmla="*/ 976108 h 997063"/>
                <a:gd name="connsiteX105" fmla="*/ 213404 w 1004575"/>
                <a:gd name="connsiteY105" fmla="*/ 964678 h 997063"/>
                <a:gd name="connsiteX106" fmla="*/ 205784 w 1004575"/>
                <a:gd name="connsiteY106" fmla="*/ 947533 h 997063"/>
                <a:gd name="connsiteX107" fmla="*/ 200069 w 1004575"/>
                <a:gd name="connsiteY107" fmla="*/ 928483 h 997063"/>
                <a:gd name="connsiteX108" fmla="*/ 196259 w 1004575"/>
                <a:gd name="connsiteY108" fmla="*/ 922768 h 997063"/>
                <a:gd name="connsiteX109" fmla="*/ 184829 w 1004575"/>
                <a:gd name="connsiteY109" fmla="*/ 915148 h 997063"/>
                <a:gd name="connsiteX110" fmla="*/ 181019 w 1004575"/>
                <a:gd name="connsiteY110" fmla="*/ 909433 h 997063"/>
                <a:gd name="connsiteX111" fmla="*/ 175304 w 1004575"/>
                <a:gd name="connsiteY111" fmla="*/ 905623 h 997063"/>
                <a:gd name="connsiteX112" fmla="*/ 161969 w 1004575"/>
                <a:gd name="connsiteY112" fmla="*/ 899908 h 997063"/>
                <a:gd name="connsiteX113" fmla="*/ 150539 w 1004575"/>
                <a:gd name="connsiteY113" fmla="*/ 898003 h 997063"/>
                <a:gd name="connsiteX114" fmla="*/ 144824 w 1004575"/>
                <a:gd name="connsiteY114" fmla="*/ 896098 h 997063"/>
                <a:gd name="connsiteX115" fmla="*/ 137204 w 1004575"/>
                <a:gd name="connsiteY115" fmla="*/ 894193 h 997063"/>
                <a:gd name="connsiteX116" fmla="*/ 123869 w 1004575"/>
                <a:gd name="connsiteY116" fmla="*/ 888478 h 997063"/>
                <a:gd name="connsiteX117" fmla="*/ 118154 w 1004575"/>
                <a:gd name="connsiteY117" fmla="*/ 884668 h 997063"/>
                <a:gd name="connsiteX118" fmla="*/ 106724 w 1004575"/>
                <a:gd name="connsiteY118" fmla="*/ 878953 h 997063"/>
                <a:gd name="connsiteX119" fmla="*/ 101009 w 1004575"/>
                <a:gd name="connsiteY119" fmla="*/ 873238 h 997063"/>
                <a:gd name="connsiteX120" fmla="*/ 89579 w 1004575"/>
                <a:gd name="connsiteY120" fmla="*/ 865618 h 997063"/>
                <a:gd name="connsiteX121" fmla="*/ 87674 w 1004575"/>
                <a:gd name="connsiteY121" fmla="*/ 859903 h 997063"/>
                <a:gd name="connsiteX122" fmla="*/ 83864 w 1004575"/>
                <a:gd name="connsiteY122" fmla="*/ 854188 h 997063"/>
                <a:gd name="connsiteX123" fmla="*/ 81959 w 1004575"/>
                <a:gd name="connsiteY123" fmla="*/ 842758 h 997063"/>
                <a:gd name="connsiteX124" fmla="*/ 80054 w 1004575"/>
                <a:gd name="connsiteY124" fmla="*/ 837043 h 997063"/>
                <a:gd name="connsiteX125" fmla="*/ 78149 w 1004575"/>
                <a:gd name="connsiteY125" fmla="*/ 825613 h 997063"/>
                <a:gd name="connsiteX126" fmla="*/ 74339 w 1004575"/>
                <a:gd name="connsiteY126" fmla="*/ 781798 h 997063"/>
                <a:gd name="connsiteX127" fmla="*/ 72434 w 1004575"/>
                <a:gd name="connsiteY127" fmla="*/ 770368 h 997063"/>
                <a:gd name="connsiteX128" fmla="*/ 70529 w 1004575"/>
                <a:gd name="connsiteY128" fmla="*/ 749413 h 997063"/>
                <a:gd name="connsiteX129" fmla="*/ 68624 w 1004575"/>
                <a:gd name="connsiteY129" fmla="*/ 734173 h 997063"/>
                <a:gd name="connsiteX130" fmla="*/ 70529 w 1004575"/>
                <a:gd name="connsiteY130" fmla="*/ 694168 h 997063"/>
                <a:gd name="connsiteX131" fmla="*/ 72434 w 1004575"/>
                <a:gd name="connsiteY131" fmla="*/ 682738 h 997063"/>
                <a:gd name="connsiteX132" fmla="*/ 70529 w 1004575"/>
                <a:gd name="connsiteY132" fmla="*/ 623683 h 997063"/>
                <a:gd name="connsiteX133" fmla="*/ 66719 w 1004575"/>
                <a:gd name="connsiteY133" fmla="*/ 612253 h 997063"/>
                <a:gd name="connsiteX134" fmla="*/ 59099 w 1004575"/>
                <a:gd name="connsiteY134" fmla="*/ 602728 h 997063"/>
                <a:gd name="connsiteX135" fmla="*/ 51479 w 1004575"/>
                <a:gd name="connsiteY135" fmla="*/ 589393 h 997063"/>
                <a:gd name="connsiteX136" fmla="*/ 47669 w 1004575"/>
                <a:gd name="connsiteY136" fmla="*/ 583678 h 997063"/>
                <a:gd name="connsiteX137" fmla="*/ 41954 w 1004575"/>
                <a:gd name="connsiteY137" fmla="*/ 579868 h 997063"/>
                <a:gd name="connsiteX138" fmla="*/ 36239 w 1004575"/>
                <a:gd name="connsiteY138" fmla="*/ 572248 h 997063"/>
                <a:gd name="connsiteX139" fmla="*/ 24809 w 1004575"/>
                <a:gd name="connsiteY139" fmla="*/ 562723 h 997063"/>
                <a:gd name="connsiteX140" fmla="*/ 20999 w 1004575"/>
                <a:gd name="connsiteY140" fmla="*/ 557008 h 997063"/>
                <a:gd name="connsiteX141" fmla="*/ 9569 w 1004575"/>
                <a:gd name="connsiteY141" fmla="*/ 549388 h 997063"/>
                <a:gd name="connsiteX142" fmla="*/ 5759 w 1004575"/>
                <a:gd name="connsiteY142" fmla="*/ 543673 h 997063"/>
                <a:gd name="connsiteX143" fmla="*/ 44 w 1004575"/>
                <a:gd name="connsiteY143" fmla="*/ 539863 h 997063"/>
                <a:gd name="connsiteX144" fmla="*/ 3854 w 1004575"/>
                <a:gd name="connsiteY144" fmla="*/ 513193 h 997063"/>
                <a:gd name="connsiteX145" fmla="*/ 11474 w 1004575"/>
                <a:gd name="connsiteY145" fmla="*/ 501763 h 997063"/>
                <a:gd name="connsiteX146" fmla="*/ 17189 w 1004575"/>
                <a:gd name="connsiteY146" fmla="*/ 494143 h 997063"/>
                <a:gd name="connsiteX147" fmla="*/ 28619 w 1004575"/>
                <a:gd name="connsiteY147" fmla="*/ 482713 h 997063"/>
                <a:gd name="connsiteX148" fmla="*/ 43859 w 1004575"/>
                <a:gd name="connsiteY148" fmla="*/ 465568 h 997063"/>
                <a:gd name="connsiteX149" fmla="*/ 49574 w 1004575"/>
                <a:gd name="connsiteY149" fmla="*/ 459853 h 997063"/>
                <a:gd name="connsiteX150" fmla="*/ 55289 w 1004575"/>
                <a:gd name="connsiteY150" fmla="*/ 454138 h 997063"/>
                <a:gd name="connsiteX151" fmla="*/ 61004 w 1004575"/>
                <a:gd name="connsiteY151" fmla="*/ 450328 h 997063"/>
                <a:gd name="connsiteX152" fmla="*/ 68624 w 1004575"/>
                <a:gd name="connsiteY152" fmla="*/ 446518 h 997063"/>
                <a:gd name="connsiteX153" fmla="*/ 74339 w 1004575"/>
                <a:gd name="connsiteY153" fmla="*/ 440803 h 997063"/>
                <a:gd name="connsiteX154" fmla="*/ 80054 w 1004575"/>
                <a:gd name="connsiteY154" fmla="*/ 438898 h 997063"/>
                <a:gd name="connsiteX155" fmla="*/ 91484 w 1004575"/>
                <a:gd name="connsiteY155" fmla="*/ 431278 h 997063"/>
                <a:gd name="connsiteX156" fmla="*/ 101009 w 1004575"/>
                <a:gd name="connsiteY156" fmla="*/ 423658 h 997063"/>
                <a:gd name="connsiteX157" fmla="*/ 106724 w 1004575"/>
                <a:gd name="connsiteY157" fmla="*/ 417943 h 997063"/>
                <a:gd name="connsiteX158" fmla="*/ 135299 w 1004575"/>
                <a:gd name="connsiteY158"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792524 w 1004575"/>
                <a:gd name="connsiteY61" fmla="*/ 909433 h 997063"/>
                <a:gd name="connsiteX62" fmla="*/ 750614 w 1004575"/>
                <a:gd name="connsiteY62" fmla="*/ 936103 h 997063"/>
                <a:gd name="connsiteX63" fmla="*/ 727754 w 1004575"/>
                <a:gd name="connsiteY63" fmla="*/ 947533 h 997063"/>
                <a:gd name="connsiteX64" fmla="*/ 693464 w 1004575"/>
                <a:gd name="connsiteY64" fmla="*/ 947533 h 997063"/>
                <a:gd name="connsiteX65" fmla="*/ 674414 w 1004575"/>
                <a:gd name="connsiteY65" fmla="*/ 941818 h 997063"/>
                <a:gd name="connsiteX66" fmla="*/ 657269 w 1004575"/>
                <a:gd name="connsiteY66" fmla="*/ 936103 h 997063"/>
                <a:gd name="connsiteX67" fmla="*/ 651554 w 1004575"/>
                <a:gd name="connsiteY67" fmla="*/ 934198 h 997063"/>
                <a:gd name="connsiteX68" fmla="*/ 645839 w 1004575"/>
                <a:gd name="connsiteY68" fmla="*/ 930388 h 997063"/>
                <a:gd name="connsiteX69" fmla="*/ 621074 w 1004575"/>
                <a:gd name="connsiteY69" fmla="*/ 917053 h 997063"/>
                <a:gd name="connsiteX70" fmla="*/ 615359 w 1004575"/>
                <a:gd name="connsiteY70" fmla="*/ 911338 h 997063"/>
                <a:gd name="connsiteX71" fmla="*/ 607739 w 1004575"/>
                <a:gd name="connsiteY71" fmla="*/ 909433 h 997063"/>
                <a:gd name="connsiteX72" fmla="*/ 602024 w 1004575"/>
                <a:gd name="connsiteY72" fmla="*/ 907528 h 997063"/>
                <a:gd name="connsiteX73" fmla="*/ 581069 w 1004575"/>
                <a:gd name="connsiteY73" fmla="*/ 896098 h 997063"/>
                <a:gd name="connsiteX74" fmla="*/ 571544 w 1004575"/>
                <a:gd name="connsiteY74" fmla="*/ 894193 h 997063"/>
                <a:gd name="connsiteX75" fmla="*/ 556304 w 1004575"/>
                <a:gd name="connsiteY75" fmla="*/ 890383 h 997063"/>
                <a:gd name="connsiteX76" fmla="*/ 512489 w 1004575"/>
                <a:gd name="connsiteY76" fmla="*/ 892288 h 997063"/>
                <a:gd name="connsiteX77" fmla="*/ 506774 w 1004575"/>
                <a:gd name="connsiteY77" fmla="*/ 894193 h 997063"/>
                <a:gd name="connsiteX78" fmla="*/ 495344 w 1004575"/>
                <a:gd name="connsiteY78" fmla="*/ 901813 h 997063"/>
                <a:gd name="connsiteX79" fmla="*/ 491534 w 1004575"/>
                <a:gd name="connsiteY79" fmla="*/ 907528 h 997063"/>
                <a:gd name="connsiteX80" fmla="*/ 485819 w 1004575"/>
                <a:gd name="connsiteY80" fmla="*/ 911338 h 997063"/>
                <a:gd name="connsiteX81" fmla="*/ 472484 w 1004575"/>
                <a:gd name="connsiteY81" fmla="*/ 926578 h 997063"/>
                <a:gd name="connsiteX82" fmla="*/ 468674 w 1004575"/>
                <a:gd name="connsiteY82" fmla="*/ 932293 h 997063"/>
                <a:gd name="connsiteX83" fmla="*/ 462959 w 1004575"/>
                <a:gd name="connsiteY83" fmla="*/ 936103 h 997063"/>
                <a:gd name="connsiteX84" fmla="*/ 451529 w 1004575"/>
                <a:gd name="connsiteY84" fmla="*/ 939913 h 997063"/>
                <a:gd name="connsiteX85" fmla="*/ 434384 w 1004575"/>
                <a:gd name="connsiteY85" fmla="*/ 943723 h 997063"/>
                <a:gd name="connsiteX86" fmla="*/ 428669 w 1004575"/>
                <a:gd name="connsiteY86" fmla="*/ 945628 h 997063"/>
                <a:gd name="connsiteX87" fmla="*/ 421049 w 1004575"/>
                <a:gd name="connsiteY87" fmla="*/ 947533 h 997063"/>
                <a:gd name="connsiteX88" fmla="*/ 407714 w 1004575"/>
                <a:gd name="connsiteY88" fmla="*/ 951343 h 997063"/>
                <a:gd name="connsiteX89" fmla="*/ 396284 w 1004575"/>
                <a:gd name="connsiteY89" fmla="*/ 953248 h 997063"/>
                <a:gd name="connsiteX90" fmla="*/ 382949 w 1004575"/>
                <a:gd name="connsiteY90" fmla="*/ 957058 h 997063"/>
                <a:gd name="connsiteX91" fmla="*/ 375329 w 1004575"/>
                <a:gd name="connsiteY91" fmla="*/ 958963 h 997063"/>
                <a:gd name="connsiteX92" fmla="*/ 367709 w 1004575"/>
                <a:gd name="connsiteY92" fmla="*/ 962773 h 997063"/>
                <a:gd name="connsiteX93" fmla="*/ 361994 w 1004575"/>
                <a:gd name="connsiteY93" fmla="*/ 964678 h 997063"/>
                <a:gd name="connsiteX94" fmla="*/ 348659 w 1004575"/>
                <a:gd name="connsiteY94" fmla="*/ 972298 h 997063"/>
                <a:gd name="connsiteX95" fmla="*/ 331514 w 1004575"/>
                <a:gd name="connsiteY95" fmla="*/ 983728 h 997063"/>
                <a:gd name="connsiteX96" fmla="*/ 325799 w 1004575"/>
                <a:gd name="connsiteY96" fmla="*/ 987538 h 997063"/>
                <a:gd name="connsiteX97" fmla="*/ 314369 w 1004575"/>
                <a:gd name="connsiteY97" fmla="*/ 991348 h 997063"/>
                <a:gd name="connsiteX98" fmla="*/ 302939 w 1004575"/>
                <a:gd name="connsiteY98" fmla="*/ 993253 h 997063"/>
                <a:gd name="connsiteX99" fmla="*/ 262934 w 1004575"/>
                <a:gd name="connsiteY99" fmla="*/ 997063 h 997063"/>
                <a:gd name="connsiteX100" fmla="*/ 232454 w 1004575"/>
                <a:gd name="connsiteY100" fmla="*/ 995158 h 997063"/>
                <a:gd name="connsiteX101" fmla="*/ 226739 w 1004575"/>
                <a:gd name="connsiteY101" fmla="*/ 993253 h 997063"/>
                <a:gd name="connsiteX102" fmla="*/ 221024 w 1004575"/>
                <a:gd name="connsiteY102" fmla="*/ 981823 h 997063"/>
                <a:gd name="connsiteX103" fmla="*/ 217214 w 1004575"/>
                <a:gd name="connsiteY103" fmla="*/ 976108 h 997063"/>
                <a:gd name="connsiteX104" fmla="*/ 213404 w 1004575"/>
                <a:gd name="connsiteY104" fmla="*/ 964678 h 997063"/>
                <a:gd name="connsiteX105" fmla="*/ 205784 w 1004575"/>
                <a:gd name="connsiteY105" fmla="*/ 947533 h 997063"/>
                <a:gd name="connsiteX106" fmla="*/ 200069 w 1004575"/>
                <a:gd name="connsiteY106" fmla="*/ 928483 h 997063"/>
                <a:gd name="connsiteX107" fmla="*/ 196259 w 1004575"/>
                <a:gd name="connsiteY107" fmla="*/ 922768 h 997063"/>
                <a:gd name="connsiteX108" fmla="*/ 184829 w 1004575"/>
                <a:gd name="connsiteY108" fmla="*/ 915148 h 997063"/>
                <a:gd name="connsiteX109" fmla="*/ 181019 w 1004575"/>
                <a:gd name="connsiteY109" fmla="*/ 909433 h 997063"/>
                <a:gd name="connsiteX110" fmla="*/ 175304 w 1004575"/>
                <a:gd name="connsiteY110" fmla="*/ 905623 h 997063"/>
                <a:gd name="connsiteX111" fmla="*/ 161969 w 1004575"/>
                <a:gd name="connsiteY111" fmla="*/ 899908 h 997063"/>
                <a:gd name="connsiteX112" fmla="*/ 150539 w 1004575"/>
                <a:gd name="connsiteY112" fmla="*/ 898003 h 997063"/>
                <a:gd name="connsiteX113" fmla="*/ 144824 w 1004575"/>
                <a:gd name="connsiteY113" fmla="*/ 896098 h 997063"/>
                <a:gd name="connsiteX114" fmla="*/ 137204 w 1004575"/>
                <a:gd name="connsiteY114" fmla="*/ 894193 h 997063"/>
                <a:gd name="connsiteX115" fmla="*/ 123869 w 1004575"/>
                <a:gd name="connsiteY115" fmla="*/ 888478 h 997063"/>
                <a:gd name="connsiteX116" fmla="*/ 118154 w 1004575"/>
                <a:gd name="connsiteY116" fmla="*/ 884668 h 997063"/>
                <a:gd name="connsiteX117" fmla="*/ 106724 w 1004575"/>
                <a:gd name="connsiteY117" fmla="*/ 878953 h 997063"/>
                <a:gd name="connsiteX118" fmla="*/ 101009 w 1004575"/>
                <a:gd name="connsiteY118" fmla="*/ 873238 h 997063"/>
                <a:gd name="connsiteX119" fmla="*/ 89579 w 1004575"/>
                <a:gd name="connsiteY119" fmla="*/ 865618 h 997063"/>
                <a:gd name="connsiteX120" fmla="*/ 87674 w 1004575"/>
                <a:gd name="connsiteY120" fmla="*/ 859903 h 997063"/>
                <a:gd name="connsiteX121" fmla="*/ 83864 w 1004575"/>
                <a:gd name="connsiteY121" fmla="*/ 854188 h 997063"/>
                <a:gd name="connsiteX122" fmla="*/ 81959 w 1004575"/>
                <a:gd name="connsiteY122" fmla="*/ 842758 h 997063"/>
                <a:gd name="connsiteX123" fmla="*/ 80054 w 1004575"/>
                <a:gd name="connsiteY123" fmla="*/ 837043 h 997063"/>
                <a:gd name="connsiteX124" fmla="*/ 78149 w 1004575"/>
                <a:gd name="connsiteY124" fmla="*/ 825613 h 997063"/>
                <a:gd name="connsiteX125" fmla="*/ 74339 w 1004575"/>
                <a:gd name="connsiteY125" fmla="*/ 781798 h 997063"/>
                <a:gd name="connsiteX126" fmla="*/ 72434 w 1004575"/>
                <a:gd name="connsiteY126" fmla="*/ 770368 h 997063"/>
                <a:gd name="connsiteX127" fmla="*/ 70529 w 1004575"/>
                <a:gd name="connsiteY127" fmla="*/ 749413 h 997063"/>
                <a:gd name="connsiteX128" fmla="*/ 68624 w 1004575"/>
                <a:gd name="connsiteY128" fmla="*/ 734173 h 997063"/>
                <a:gd name="connsiteX129" fmla="*/ 70529 w 1004575"/>
                <a:gd name="connsiteY129" fmla="*/ 694168 h 997063"/>
                <a:gd name="connsiteX130" fmla="*/ 72434 w 1004575"/>
                <a:gd name="connsiteY130" fmla="*/ 682738 h 997063"/>
                <a:gd name="connsiteX131" fmla="*/ 70529 w 1004575"/>
                <a:gd name="connsiteY131" fmla="*/ 623683 h 997063"/>
                <a:gd name="connsiteX132" fmla="*/ 66719 w 1004575"/>
                <a:gd name="connsiteY132" fmla="*/ 612253 h 997063"/>
                <a:gd name="connsiteX133" fmla="*/ 59099 w 1004575"/>
                <a:gd name="connsiteY133" fmla="*/ 602728 h 997063"/>
                <a:gd name="connsiteX134" fmla="*/ 51479 w 1004575"/>
                <a:gd name="connsiteY134" fmla="*/ 589393 h 997063"/>
                <a:gd name="connsiteX135" fmla="*/ 47669 w 1004575"/>
                <a:gd name="connsiteY135" fmla="*/ 583678 h 997063"/>
                <a:gd name="connsiteX136" fmla="*/ 41954 w 1004575"/>
                <a:gd name="connsiteY136" fmla="*/ 579868 h 997063"/>
                <a:gd name="connsiteX137" fmla="*/ 36239 w 1004575"/>
                <a:gd name="connsiteY137" fmla="*/ 572248 h 997063"/>
                <a:gd name="connsiteX138" fmla="*/ 24809 w 1004575"/>
                <a:gd name="connsiteY138" fmla="*/ 562723 h 997063"/>
                <a:gd name="connsiteX139" fmla="*/ 20999 w 1004575"/>
                <a:gd name="connsiteY139" fmla="*/ 557008 h 997063"/>
                <a:gd name="connsiteX140" fmla="*/ 9569 w 1004575"/>
                <a:gd name="connsiteY140" fmla="*/ 549388 h 997063"/>
                <a:gd name="connsiteX141" fmla="*/ 5759 w 1004575"/>
                <a:gd name="connsiteY141" fmla="*/ 543673 h 997063"/>
                <a:gd name="connsiteX142" fmla="*/ 44 w 1004575"/>
                <a:gd name="connsiteY142" fmla="*/ 539863 h 997063"/>
                <a:gd name="connsiteX143" fmla="*/ 3854 w 1004575"/>
                <a:gd name="connsiteY143" fmla="*/ 513193 h 997063"/>
                <a:gd name="connsiteX144" fmla="*/ 11474 w 1004575"/>
                <a:gd name="connsiteY144" fmla="*/ 501763 h 997063"/>
                <a:gd name="connsiteX145" fmla="*/ 17189 w 1004575"/>
                <a:gd name="connsiteY145" fmla="*/ 494143 h 997063"/>
                <a:gd name="connsiteX146" fmla="*/ 28619 w 1004575"/>
                <a:gd name="connsiteY146" fmla="*/ 482713 h 997063"/>
                <a:gd name="connsiteX147" fmla="*/ 43859 w 1004575"/>
                <a:gd name="connsiteY147" fmla="*/ 465568 h 997063"/>
                <a:gd name="connsiteX148" fmla="*/ 49574 w 1004575"/>
                <a:gd name="connsiteY148" fmla="*/ 459853 h 997063"/>
                <a:gd name="connsiteX149" fmla="*/ 55289 w 1004575"/>
                <a:gd name="connsiteY149" fmla="*/ 454138 h 997063"/>
                <a:gd name="connsiteX150" fmla="*/ 61004 w 1004575"/>
                <a:gd name="connsiteY150" fmla="*/ 450328 h 997063"/>
                <a:gd name="connsiteX151" fmla="*/ 68624 w 1004575"/>
                <a:gd name="connsiteY151" fmla="*/ 446518 h 997063"/>
                <a:gd name="connsiteX152" fmla="*/ 74339 w 1004575"/>
                <a:gd name="connsiteY152" fmla="*/ 440803 h 997063"/>
                <a:gd name="connsiteX153" fmla="*/ 80054 w 1004575"/>
                <a:gd name="connsiteY153" fmla="*/ 438898 h 997063"/>
                <a:gd name="connsiteX154" fmla="*/ 91484 w 1004575"/>
                <a:gd name="connsiteY154" fmla="*/ 431278 h 997063"/>
                <a:gd name="connsiteX155" fmla="*/ 101009 w 1004575"/>
                <a:gd name="connsiteY155" fmla="*/ 423658 h 997063"/>
                <a:gd name="connsiteX156" fmla="*/ 106724 w 1004575"/>
                <a:gd name="connsiteY156" fmla="*/ 417943 h 997063"/>
                <a:gd name="connsiteX157" fmla="*/ 135299 w 1004575"/>
                <a:gd name="connsiteY157"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792524 w 1004575"/>
                <a:gd name="connsiteY61" fmla="*/ 909433 h 997063"/>
                <a:gd name="connsiteX62" fmla="*/ 750614 w 1004575"/>
                <a:gd name="connsiteY62" fmla="*/ 936103 h 997063"/>
                <a:gd name="connsiteX63" fmla="*/ 727754 w 1004575"/>
                <a:gd name="connsiteY63" fmla="*/ 947533 h 997063"/>
                <a:gd name="connsiteX64" fmla="*/ 693464 w 1004575"/>
                <a:gd name="connsiteY64" fmla="*/ 947533 h 997063"/>
                <a:gd name="connsiteX65" fmla="*/ 674414 w 1004575"/>
                <a:gd name="connsiteY65" fmla="*/ 941818 h 997063"/>
                <a:gd name="connsiteX66" fmla="*/ 657269 w 1004575"/>
                <a:gd name="connsiteY66" fmla="*/ 936103 h 997063"/>
                <a:gd name="connsiteX67" fmla="*/ 651554 w 1004575"/>
                <a:gd name="connsiteY67" fmla="*/ 934198 h 997063"/>
                <a:gd name="connsiteX68" fmla="*/ 621074 w 1004575"/>
                <a:gd name="connsiteY68" fmla="*/ 917053 h 997063"/>
                <a:gd name="connsiteX69" fmla="*/ 615359 w 1004575"/>
                <a:gd name="connsiteY69" fmla="*/ 911338 h 997063"/>
                <a:gd name="connsiteX70" fmla="*/ 607739 w 1004575"/>
                <a:gd name="connsiteY70" fmla="*/ 909433 h 997063"/>
                <a:gd name="connsiteX71" fmla="*/ 602024 w 1004575"/>
                <a:gd name="connsiteY71" fmla="*/ 907528 h 997063"/>
                <a:gd name="connsiteX72" fmla="*/ 581069 w 1004575"/>
                <a:gd name="connsiteY72" fmla="*/ 896098 h 997063"/>
                <a:gd name="connsiteX73" fmla="*/ 571544 w 1004575"/>
                <a:gd name="connsiteY73" fmla="*/ 894193 h 997063"/>
                <a:gd name="connsiteX74" fmla="*/ 556304 w 1004575"/>
                <a:gd name="connsiteY74" fmla="*/ 890383 h 997063"/>
                <a:gd name="connsiteX75" fmla="*/ 512489 w 1004575"/>
                <a:gd name="connsiteY75" fmla="*/ 892288 h 997063"/>
                <a:gd name="connsiteX76" fmla="*/ 506774 w 1004575"/>
                <a:gd name="connsiteY76" fmla="*/ 894193 h 997063"/>
                <a:gd name="connsiteX77" fmla="*/ 495344 w 1004575"/>
                <a:gd name="connsiteY77" fmla="*/ 901813 h 997063"/>
                <a:gd name="connsiteX78" fmla="*/ 491534 w 1004575"/>
                <a:gd name="connsiteY78" fmla="*/ 907528 h 997063"/>
                <a:gd name="connsiteX79" fmla="*/ 485819 w 1004575"/>
                <a:gd name="connsiteY79" fmla="*/ 911338 h 997063"/>
                <a:gd name="connsiteX80" fmla="*/ 472484 w 1004575"/>
                <a:gd name="connsiteY80" fmla="*/ 926578 h 997063"/>
                <a:gd name="connsiteX81" fmla="*/ 468674 w 1004575"/>
                <a:gd name="connsiteY81" fmla="*/ 932293 h 997063"/>
                <a:gd name="connsiteX82" fmla="*/ 462959 w 1004575"/>
                <a:gd name="connsiteY82" fmla="*/ 936103 h 997063"/>
                <a:gd name="connsiteX83" fmla="*/ 451529 w 1004575"/>
                <a:gd name="connsiteY83" fmla="*/ 939913 h 997063"/>
                <a:gd name="connsiteX84" fmla="*/ 434384 w 1004575"/>
                <a:gd name="connsiteY84" fmla="*/ 943723 h 997063"/>
                <a:gd name="connsiteX85" fmla="*/ 428669 w 1004575"/>
                <a:gd name="connsiteY85" fmla="*/ 945628 h 997063"/>
                <a:gd name="connsiteX86" fmla="*/ 421049 w 1004575"/>
                <a:gd name="connsiteY86" fmla="*/ 947533 h 997063"/>
                <a:gd name="connsiteX87" fmla="*/ 407714 w 1004575"/>
                <a:gd name="connsiteY87" fmla="*/ 951343 h 997063"/>
                <a:gd name="connsiteX88" fmla="*/ 396284 w 1004575"/>
                <a:gd name="connsiteY88" fmla="*/ 953248 h 997063"/>
                <a:gd name="connsiteX89" fmla="*/ 382949 w 1004575"/>
                <a:gd name="connsiteY89" fmla="*/ 957058 h 997063"/>
                <a:gd name="connsiteX90" fmla="*/ 375329 w 1004575"/>
                <a:gd name="connsiteY90" fmla="*/ 958963 h 997063"/>
                <a:gd name="connsiteX91" fmla="*/ 367709 w 1004575"/>
                <a:gd name="connsiteY91" fmla="*/ 962773 h 997063"/>
                <a:gd name="connsiteX92" fmla="*/ 361994 w 1004575"/>
                <a:gd name="connsiteY92" fmla="*/ 964678 h 997063"/>
                <a:gd name="connsiteX93" fmla="*/ 348659 w 1004575"/>
                <a:gd name="connsiteY93" fmla="*/ 972298 h 997063"/>
                <a:gd name="connsiteX94" fmla="*/ 331514 w 1004575"/>
                <a:gd name="connsiteY94" fmla="*/ 983728 h 997063"/>
                <a:gd name="connsiteX95" fmla="*/ 325799 w 1004575"/>
                <a:gd name="connsiteY95" fmla="*/ 987538 h 997063"/>
                <a:gd name="connsiteX96" fmla="*/ 314369 w 1004575"/>
                <a:gd name="connsiteY96" fmla="*/ 991348 h 997063"/>
                <a:gd name="connsiteX97" fmla="*/ 302939 w 1004575"/>
                <a:gd name="connsiteY97" fmla="*/ 993253 h 997063"/>
                <a:gd name="connsiteX98" fmla="*/ 262934 w 1004575"/>
                <a:gd name="connsiteY98" fmla="*/ 997063 h 997063"/>
                <a:gd name="connsiteX99" fmla="*/ 232454 w 1004575"/>
                <a:gd name="connsiteY99" fmla="*/ 995158 h 997063"/>
                <a:gd name="connsiteX100" fmla="*/ 226739 w 1004575"/>
                <a:gd name="connsiteY100" fmla="*/ 993253 h 997063"/>
                <a:gd name="connsiteX101" fmla="*/ 221024 w 1004575"/>
                <a:gd name="connsiteY101" fmla="*/ 981823 h 997063"/>
                <a:gd name="connsiteX102" fmla="*/ 217214 w 1004575"/>
                <a:gd name="connsiteY102" fmla="*/ 976108 h 997063"/>
                <a:gd name="connsiteX103" fmla="*/ 213404 w 1004575"/>
                <a:gd name="connsiteY103" fmla="*/ 964678 h 997063"/>
                <a:gd name="connsiteX104" fmla="*/ 205784 w 1004575"/>
                <a:gd name="connsiteY104" fmla="*/ 947533 h 997063"/>
                <a:gd name="connsiteX105" fmla="*/ 200069 w 1004575"/>
                <a:gd name="connsiteY105" fmla="*/ 928483 h 997063"/>
                <a:gd name="connsiteX106" fmla="*/ 196259 w 1004575"/>
                <a:gd name="connsiteY106" fmla="*/ 922768 h 997063"/>
                <a:gd name="connsiteX107" fmla="*/ 184829 w 1004575"/>
                <a:gd name="connsiteY107" fmla="*/ 915148 h 997063"/>
                <a:gd name="connsiteX108" fmla="*/ 181019 w 1004575"/>
                <a:gd name="connsiteY108" fmla="*/ 909433 h 997063"/>
                <a:gd name="connsiteX109" fmla="*/ 175304 w 1004575"/>
                <a:gd name="connsiteY109" fmla="*/ 905623 h 997063"/>
                <a:gd name="connsiteX110" fmla="*/ 161969 w 1004575"/>
                <a:gd name="connsiteY110" fmla="*/ 899908 h 997063"/>
                <a:gd name="connsiteX111" fmla="*/ 150539 w 1004575"/>
                <a:gd name="connsiteY111" fmla="*/ 898003 h 997063"/>
                <a:gd name="connsiteX112" fmla="*/ 144824 w 1004575"/>
                <a:gd name="connsiteY112" fmla="*/ 896098 h 997063"/>
                <a:gd name="connsiteX113" fmla="*/ 137204 w 1004575"/>
                <a:gd name="connsiteY113" fmla="*/ 894193 h 997063"/>
                <a:gd name="connsiteX114" fmla="*/ 123869 w 1004575"/>
                <a:gd name="connsiteY114" fmla="*/ 888478 h 997063"/>
                <a:gd name="connsiteX115" fmla="*/ 118154 w 1004575"/>
                <a:gd name="connsiteY115" fmla="*/ 884668 h 997063"/>
                <a:gd name="connsiteX116" fmla="*/ 106724 w 1004575"/>
                <a:gd name="connsiteY116" fmla="*/ 878953 h 997063"/>
                <a:gd name="connsiteX117" fmla="*/ 101009 w 1004575"/>
                <a:gd name="connsiteY117" fmla="*/ 873238 h 997063"/>
                <a:gd name="connsiteX118" fmla="*/ 89579 w 1004575"/>
                <a:gd name="connsiteY118" fmla="*/ 865618 h 997063"/>
                <a:gd name="connsiteX119" fmla="*/ 87674 w 1004575"/>
                <a:gd name="connsiteY119" fmla="*/ 859903 h 997063"/>
                <a:gd name="connsiteX120" fmla="*/ 83864 w 1004575"/>
                <a:gd name="connsiteY120" fmla="*/ 854188 h 997063"/>
                <a:gd name="connsiteX121" fmla="*/ 81959 w 1004575"/>
                <a:gd name="connsiteY121" fmla="*/ 842758 h 997063"/>
                <a:gd name="connsiteX122" fmla="*/ 80054 w 1004575"/>
                <a:gd name="connsiteY122" fmla="*/ 837043 h 997063"/>
                <a:gd name="connsiteX123" fmla="*/ 78149 w 1004575"/>
                <a:gd name="connsiteY123" fmla="*/ 825613 h 997063"/>
                <a:gd name="connsiteX124" fmla="*/ 74339 w 1004575"/>
                <a:gd name="connsiteY124" fmla="*/ 781798 h 997063"/>
                <a:gd name="connsiteX125" fmla="*/ 72434 w 1004575"/>
                <a:gd name="connsiteY125" fmla="*/ 770368 h 997063"/>
                <a:gd name="connsiteX126" fmla="*/ 70529 w 1004575"/>
                <a:gd name="connsiteY126" fmla="*/ 749413 h 997063"/>
                <a:gd name="connsiteX127" fmla="*/ 68624 w 1004575"/>
                <a:gd name="connsiteY127" fmla="*/ 734173 h 997063"/>
                <a:gd name="connsiteX128" fmla="*/ 70529 w 1004575"/>
                <a:gd name="connsiteY128" fmla="*/ 694168 h 997063"/>
                <a:gd name="connsiteX129" fmla="*/ 72434 w 1004575"/>
                <a:gd name="connsiteY129" fmla="*/ 682738 h 997063"/>
                <a:gd name="connsiteX130" fmla="*/ 70529 w 1004575"/>
                <a:gd name="connsiteY130" fmla="*/ 623683 h 997063"/>
                <a:gd name="connsiteX131" fmla="*/ 66719 w 1004575"/>
                <a:gd name="connsiteY131" fmla="*/ 612253 h 997063"/>
                <a:gd name="connsiteX132" fmla="*/ 59099 w 1004575"/>
                <a:gd name="connsiteY132" fmla="*/ 602728 h 997063"/>
                <a:gd name="connsiteX133" fmla="*/ 51479 w 1004575"/>
                <a:gd name="connsiteY133" fmla="*/ 589393 h 997063"/>
                <a:gd name="connsiteX134" fmla="*/ 47669 w 1004575"/>
                <a:gd name="connsiteY134" fmla="*/ 583678 h 997063"/>
                <a:gd name="connsiteX135" fmla="*/ 41954 w 1004575"/>
                <a:gd name="connsiteY135" fmla="*/ 579868 h 997063"/>
                <a:gd name="connsiteX136" fmla="*/ 36239 w 1004575"/>
                <a:gd name="connsiteY136" fmla="*/ 572248 h 997063"/>
                <a:gd name="connsiteX137" fmla="*/ 24809 w 1004575"/>
                <a:gd name="connsiteY137" fmla="*/ 562723 h 997063"/>
                <a:gd name="connsiteX138" fmla="*/ 20999 w 1004575"/>
                <a:gd name="connsiteY138" fmla="*/ 557008 h 997063"/>
                <a:gd name="connsiteX139" fmla="*/ 9569 w 1004575"/>
                <a:gd name="connsiteY139" fmla="*/ 549388 h 997063"/>
                <a:gd name="connsiteX140" fmla="*/ 5759 w 1004575"/>
                <a:gd name="connsiteY140" fmla="*/ 543673 h 997063"/>
                <a:gd name="connsiteX141" fmla="*/ 44 w 1004575"/>
                <a:gd name="connsiteY141" fmla="*/ 539863 h 997063"/>
                <a:gd name="connsiteX142" fmla="*/ 3854 w 1004575"/>
                <a:gd name="connsiteY142" fmla="*/ 513193 h 997063"/>
                <a:gd name="connsiteX143" fmla="*/ 11474 w 1004575"/>
                <a:gd name="connsiteY143" fmla="*/ 501763 h 997063"/>
                <a:gd name="connsiteX144" fmla="*/ 17189 w 1004575"/>
                <a:gd name="connsiteY144" fmla="*/ 494143 h 997063"/>
                <a:gd name="connsiteX145" fmla="*/ 28619 w 1004575"/>
                <a:gd name="connsiteY145" fmla="*/ 482713 h 997063"/>
                <a:gd name="connsiteX146" fmla="*/ 43859 w 1004575"/>
                <a:gd name="connsiteY146" fmla="*/ 465568 h 997063"/>
                <a:gd name="connsiteX147" fmla="*/ 49574 w 1004575"/>
                <a:gd name="connsiteY147" fmla="*/ 459853 h 997063"/>
                <a:gd name="connsiteX148" fmla="*/ 55289 w 1004575"/>
                <a:gd name="connsiteY148" fmla="*/ 454138 h 997063"/>
                <a:gd name="connsiteX149" fmla="*/ 61004 w 1004575"/>
                <a:gd name="connsiteY149" fmla="*/ 450328 h 997063"/>
                <a:gd name="connsiteX150" fmla="*/ 68624 w 1004575"/>
                <a:gd name="connsiteY150" fmla="*/ 446518 h 997063"/>
                <a:gd name="connsiteX151" fmla="*/ 74339 w 1004575"/>
                <a:gd name="connsiteY151" fmla="*/ 440803 h 997063"/>
                <a:gd name="connsiteX152" fmla="*/ 80054 w 1004575"/>
                <a:gd name="connsiteY152" fmla="*/ 438898 h 997063"/>
                <a:gd name="connsiteX153" fmla="*/ 91484 w 1004575"/>
                <a:gd name="connsiteY153" fmla="*/ 431278 h 997063"/>
                <a:gd name="connsiteX154" fmla="*/ 101009 w 1004575"/>
                <a:gd name="connsiteY154" fmla="*/ 423658 h 997063"/>
                <a:gd name="connsiteX155" fmla="*/ 106724 w 1004575"/>
                <a:gd name="connsiteY155" fmla="*/ 417943 h 997063"/>
                <a:gd name="connsiteX156" fmla="*/ 135299 w 1004575"/>
                <a:gd name="connsiteY156"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792524 w 1004575"/>
                <a:gd name="connsiteY61" fmla="*/ 909433 h 997063"/>
                <a:gd name="connsiteX62" fmla="*/ 750614 w 1004575"/>
                <a:gd name="connsiteY62" fmla="*/ 936103 h 997063"/>
                <a:gd name="connsiteX63" fmla="*/ 727754 w 1004575"/>
                <a:gd name="connsiteY63" fmla="*/ 947533 h 997063"/>
                <a:gd name="connsiteX64" fmla="*/ 693464 w 1004575"/>
                <a:gd name="connsiteY64" fmla="*/ 947533 h 997063"/>
                <a:gd name="connsiteX65" fmla="*/ 674414 w 1004575"/>
                <a:gd name="connsiteY65" fmla="*/ 941818 h 997063"/>
                <a:gd name="connsiteX66" fmla="*/ 657269 w 1004575"/>
                <a:gd name="connsiteY66" fmla="*/ 936103 h 997063"/>
                <a:gd name="connsiteX67" fmla="*/ 621074 w 1004575"/>
                <a:gd name="connsiteY67" fmla="*/ 917053 h 997063"/>
                <a:gd name="connsiteX68" fmla="*/ 615359 w 1004575"/>
                <a:gd name="connsiteY68" fmla="*/ 911338 h 997063"/>
                <a:gd name="connsiteX69" fmla="*/ 607739 w 1004575"/>
                <a:gd name="connsiteY69" fmla="*/ 909433 h 997063"/>
                <a:gd name="connsiteX70" fmla="*/ 602024 w 1004575"/>
                <a:gd name="connsiteY70" fmla="*/ 907528 h 997063"/>
                <a:gd name="connsiteX71" fmla="*/ 581069 w 1004575"/>
                <a:gd name="connsiteY71" fmla="*/ 896098 h 997063"/>
                <a:gd name="connsiteX72" fmla="*/ 571544 w 1004575"/>
                <a:gd name="connsiteY72" fmla="*/ 894193 h 997063"/>
                <a:gd name="connsiteX73" fmla="*/ 556304 w 1004575"/>
                <a:gd name="connsiteY73" fmla="*/ 890383 h 997063"/>
                <a:gd name="connsiteX74" fmla="*/ 512489 w 1004575"/>
                <a:gd name="connsiteY74" fmla="*/ 892288 h 997063"/>
                <a:gd name="connsiteX75" fmla="*/ 506774 w 1004575"/>
                <a:gd name="connsiteY75" fmla="*/ 894193 h 997063"/>
                <a:gd name="connsiteX76" fmla="*/ 495344 w 1004575"/>
                <a:gd name="connsiteY76" fmla="*/ 901813 h 997063"/>
                <a:gd name="connsiteX77" fmla="*/ 491534 w 1004575"/>
                <a:gd name="connsiteY77" fmla="*/ 907528 h 997063"/>
                <a:gd name="connsiteX78" fmla="*/ 485819 w 1004575"/>
                <a:gd name="connsiteY78" fmla="*/ 911338 h 997063"/>
                <a:gd name="connsiteX79" fmla="*/ 472484 w 1004575"/>
                <a:gd name="connsiteY79" fmla="*/ 926578 h 997063"/>
                <a:gd name="connsiteX80" fmla="*/ 468674 w 1004575"/>
                <a:gd name="connsiteY80" fmla="*/ 932293 h 997063"/>
                <a:gd name="connsiteX81" fmla="*/ 462959 w 1004575"/>
                <a:gd name="connsiteY81" fmla="*/ 936103 h 997063"/>
                <a:gd name="connsiteX82" fmla="*/ 451529 w 1004575"/>
                <a:gd name="connsiteY82" fmla="*/ 939913 h 997063"/>
                <a:gd name="connsiteX83" fmla="*/ 434384 w 1004575"/>
                <a:gd name="connsiteY83" fmla="*/ 943723 h 997063"/>
                <a:gd name="connsiteX84" fmla="*/ 428669 w 1004575"/>
                <a:gd name="connsiteY84" fmla="*/ 945628 h 997063"/>
                <a:gd name="connsiteX85" fmla="*/ 421049 w 1004575"/>
                <a:gd name="connsiteY85" fmla="*/ 947533 h 997063"/>
                <a:gd name="connsiteX86" fmla="*/ 407714 w 1004575"/>
                <a:gd name="connsiteY86" fmla="*/ 951343 h 997063"/>
                <a:gd name="connsiteX87" fmla="*/ 396284 w 1004575"/>
                <a:gd name="connsiteY87" fmla="*/ 953248 h 997063"/>
                <a:gd name="connsiteX88" fmla="*/ 382949 w 1004575"/>
                <a:gd name="connsiteY88" fmla="*/ 957058 h 997063"/>
                <a:gd name="connsiteX89" fmla="*/ 375329 w 1004575"/>
                <a:gd name="connsiteY89" fmla="*/ 958963 h 997063"/>
                <a:gd name="connsiteX90" fmla="*/ 367709 w 1004575"/>
                <a:gd name="connsiteY90" fmla="*/ 962773 h 997063"/>
                <a:gd name="connsiteX91" fmla="*/ 361994 w 1004575"/>
                <a:gd name="connsiteY91" fmla="*/ 964678 h 997063"/>
                <a:gd name="connsiteX92" fmla="*/ 348659 w 1004575"/>
                <a:gd name="connsiteY92" fmla="*/ 972298 h 997063"/>
                <a:gd name="connsiteX93" fmla="*/ 331514 w 1004575"/>
                <a:gd name="connsiteY93" fmla="*/ 983728 h 997063"/>
                <a:gd name="connsiteX94" fmla="*/ 325799 w 1004575"/>
                <a:gd name="connsiteY94" fmla="*/ 987538 h 997063"/>
                <a:gd name="connsiteX95" fmla="*/ 314369 w 1004575"/>
                <a:gd name="connsiteY95" fmla="*/ 991348 h 997063"/>
                <a:gd name="connsiteX96" fmla="*/ 302939 w 1004575"/>
                <a:gd name="connsiteY96" fmla="*/ 993253 h 997063"/>
                <a:gd name="connsiteX97" fmla="*/ 262934 w 1004575"/>
                <a:gd name="connsiteY97" fmla="*/ 997063 h 997063"/>
                <a:gd name="connsiteX98" fmla="*/ 232454 w 1004575"/>
                <a:gd name="connsiteY98" fmla="*/ 995158 h 997063"/>
                <a:gd name="connsiteX99" fmla="*/ 226739 w 1004575"/>
                <a:gd name="connsiteY99" fmla="*/ 993253 h 997063"/>
                <a:gd name="connsiteX100" fmla="*/ 221024 w 1004575"/>
                <a:gd name="connsiteY100" fmla="*/ 981823 h 997063"/>
                <a:gd name="connsiteX101" fmla="*/ 217214 w 1004575"/>
                <a:gd name="connsiteY101" fmla="*/ 976108 h 997063"/>
                <a:gd name="connsiteX102" fmla="*/ 213404 w 1004575"/>
                <a:gd name="connsiteY102" fmla="*/ 964678 h 997063"/>
                <a:gd name="connsiteX103" fmla="*/ 205784 w 1004575"/>
                <a:gd name="connsiteY103" fmla="*/ 947533 h 997063"/>
                <a:gd name="connsiteX104" fmla="*/ 200069 w 1004575"/>
                <a:gd name="connsiteY104" fmla="*/ 928483 h 997063"/>
                <a:gd name="connsiteX105" fmla="*/ 196259 w 1004575"/>
                <a:gd name="connsiteY105" fmla="*/ 922768 h 997063"/>
                <a:gd name="connsiteX106" fmla="*/ 184829 w 1004575"/>
                <a:gd name="connsiteY106" fmla="*/ 915148 h 997063"/>
                <a:gd name="connsiteX107" fmla="*/ 181019 w 1004575"/>
                <a:gd name="connsiteY107" fmla="*/ 909433 h 997063"/>
                <a:gd name="connsiteX108" fmla="*/ 175304 w 1004575"/>
                <a:gd name="connsiteY108" fmla="*/ 905623 h 997063"/>
                <a:gd name="connsiteX109" fmla="*/ 161969 w 1004575"/>
                <a:gd name="connsiteY109" fmla="*/ 899908 h 997063"/>
                <a:gd name="connsiteX110" fmla="*/ 150539 w 1004575"/>
                <a:gd name="connsiteY110" fmla="*/ 898003 h 997063"/>
                <a:gd name="connsiteX111" fmla="*/ 144824 w 1004575"/>
                <a:gd name="connsiteY111" fmla="*/ 896098 h 997063"/>
                <a:gd name="connsiteX112" fmla="*/ 137204 w 1004575"/>
                <a:gd name="connsiteY112" fmla="*/ 894193 h 997063"/>
                <a:gd name="connsiteX113" fmla="*/ 123869 w 1004575"/>
                <a:gd name="connsiteY113" fmla="*/ 888478 h 997063"/>
                <a:gd name="connsiteX114" fmla="*/ 118154 w 1004575"/>
                <a:gd name="connsiteY114" fmla="*/ 884668 h 997063"/>
                <a:gd name="connsiteX115" fmla="*/ 106724 w 1004575"/>
                <a:gd name="connsiteY115" fmla="*/ 878953 h 997063"/>
                <a:gd name="connsiteX116" fmla="*/ 101009 w 1004575"/>
                <a:gd name="connsiteY116" fmla="*/ 873238 h 997063"/>
                <a:gd name="connsiteX117" fmla="*/ 89579 w 1004575"/>
                <a:gd name="connsiteY117" fmla="*/ 865618 h 997063"/>
                <a:gd name="connsiteX118" fmla="*/ 87674 w 1004575"/>
                <a:gd name="connsiteY118" fmla="*/ 859903 h 997063"/>
                <a:gd name="connsiteX119" fmla="*/ 83864 w 1004575"/>
                <a:gd name="connsiteY119" fmla="*/ 854188 h 997063"/>
                <a:gd name="connsiteX120" fmla="*/ 81959 w 1004575"/>
                <a:gd name="connsiteY120" fmla="*/ 842758 h 997063"/>
                <a:gd name="connsiteX121" fmla="*/ 80054 w 1004575"/>
                <a:gd name="connsiteY121" fmla="*/ 837043 h 997063"/>
                <a:gd name="connsiteX122" fmla="*/ 78149 w 1004575"/>
                <a:gd name="connsiteY122" fmla="*/ 825613 h 997063"/>
                <a:gd name="connsiteX123" fmla="*/ 74339 w 1004575"/>
                <a:gd name="connsiteY123" fmla="*/ 781798 h 997063"/>
                <a:gd name="connsiteX124" fmla="*/ 72434 w 1004575"/>
                <a:gd name="connsiteY124" fmla="*/ 770368 h 997063"/>
                <a:gd name="connsiteX125" fmla="*/ 70529 w 1004575"/>
                <a:gd name="connsiteY125" fmla="*/ 749413 h 997063"/>
                <a:gd name="connsiteX126" fmla="*/ 68624 w 1004575"/>
                <a:gd name="connsiteY126" fmla="*/ 734173 h 997063"/>
                <a:gd name="connsiteX127" fmla="*/ 70529 w 1004575"/>
                <a:gd name="connsiteY127" fmla="*/ 694168 h 997063"/>
                <a:gd name="connsiteX128" fmla="*/ 72434 w 1004575"/>
                <a:gd name="connsiteY128" fmla="*/ 682738 h 997063"/>
                <a:gd name="connsiteX129" fmla="*/ 70529 w 1004575"/>
                <a:gd name="connsiteY129" fmla="*/ 623683 h 997063"/>
                <a:gd name="connsiteX130" fmla="*/ 66719 w 1004575"/>
                <a:gd name="connsiteY130" fmla="*/ 612253 h 997063"/>
                <a:gd name="connsiteX131" fmla="*/ 59099 w 1004575"/>
                <a:gd name="connsiteY131" fmla="*/ 602728 h 997063"/>
                <a:gd name="connsiteX132" fmla="*/ 51479 w 1004575"/>
                <a:gd name="connsiteY132" fmla="*/ 589393 h 997063"/>
                <a:gd name="connsiteX133" fmla="*/ 47669 w 1004575"/>
                <a:gd name="connsiteY133" fmla="*/ 583678 h 997063"/>
                <a:gd name="connsiteX134" fmla="*/ 41954 w 1004575"/>
                <a:gd name="connsiteY134" fmla="*/ 579868 h 997063"/>
                <a:gd name="connsiteX135" fmla="*/ 36239 w 1004575"/>
                <a:gd name="connsiteY135" fmla="*/ 572248 h 997063"/>
                <a:gd name="connsiteX136" fmla="*/ 24809 w 1004575"/>
                <a:gd name="connsiteY136" fmla="*/ 562723 h 997063"/>
                <a:gd name="connsiteX137" fmla="*/ 20999 w 1004575"/>
                <a:gd name="connsiteY137" fmla="*/ 557008 h 997063"/>
                <a:gd name="connsiteX138" fmla="*/ 9569 w 1004575"/>
                <a:gd name="connsiteY138" fmla="*/ 549388 h 997063"/>
                <a:gd name="connsiteX139" fmla="*/ 5759 w 1004575"/>
                <a:gd name="connsiteY139" fmla="*/ 543673 h 997063"/>
                <a:gd name="connsiteX140" fmla="*/ 44 w 1004575"/>
                <a:gd name="connsiteY140" fmla="*/ 539863 h 997063"/>
                <a:gd name="connsiteX141" fmla="*/ 3854 w 1004575"/>
                <a:gd name="connsiteY141" fmla="*/ 513193 h 997063"/>
                <a:gd name="connsiteX142" fmla="*/ 11474 w 1004575"/>
                <a:gd name="connsiteY142" fmla="*/ 501763 h 997063"/>
                <a:gd name="connsiteX143" fmla="*/ 17189 w 1004575"/>
                <a:gd name="connsiteY143" fmla="*/ 494143 h 997063"/>
                <a:gd name="connsiteX144" fmla="*/ 28619 w 1004575"/>
                <a:gd name="connsiteY144" fmla="*/ 482713 h 997063"/>
                <a:gd name="connsiteX145" fmla="*/ 43859 w 1004575"/>
                <a:gd name="connsiteY145" fmla="*/ 465568 h 997063"/>
                <a:gd name="connsiteX146" fmla="*/ 49574 w 1004575"/>
                <a:gd name="connsiteY146" fmla="*/ 459853 h 997063"/>
                <a:gd name="connsiteX147" fmla="*/ 55289 w 1004575"/>
                <a:gd name="connsiteY147" fmla="*/ 454138 h 997063"/>
                <a:gd name="connsiteX148" fmla="*/ 61004 w 1004575"/>
                <a:gd name="connsiteY148" fmla="*/ 450328 h 997063"/>
                <a:gd name="connsiteX149" fmla="*/ 68624 w 1004575"/>
                <a:gd name="connsiteY149" fmla="*/ 446518 h 997063"/>
                <a:gd name="connsiteX150" fmla="*/ 74339 w 1004575"/>
                <a:gd name="connsiteY150" fmla="*/ 440803 h 997063"/>
                <a:gd name="connsiteX151" fmla="*/ 80054 w 1004575"/>
                <a:gd name="connsiteY151" fmla="*/ 438898 h 997063"/>
                <a:gd name="connsiteX152" fmla="*/ 91484 w 1004575"/>
                <a:gd name="connsiteY152" fmla="*/ 431278 h 997063"/>
                <a:gd name="connsiteX153" fmla="*/ 101009 w 1004575"/>
                <a:gd name="connsiteY153" fmla="*/ 423658 h 997063"/>
                <a:gd name="connsiteX154" fmla="*/ 106724 w 1004575"/>
                <a:gd name="connsiteY154" fmla="*/ 417943 h 997063"/>
                <a:gd name="connsiteX155" fmla="*/ 135299 w 1004575"/>
                <a:gd name="connsiteY155"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792524 w 1004575"/>
                <a:gd name="connsiteY61" fmla="*/ 909433 h 997063"/>
                <a:gd name="connsiteX62" fmla="*/ 750614 w 1004575"/>
                <a:gd name="connsiteY62" fmla="*/ 936103 h 997063"/>
                <a:gd name="connsiteX63" fmla="*/ 727754 w 1004575"/>
                <a:gd name="connsiteY63" fmla="*/ 947533 h 997063"/>
                <a:gd name="connsiteX64" fmla="*/ 693464 w 1004575"/>
                <a:gd name="connsiteY64" fmla="*/ 947533 h 997063"/>
                <a:gd name="connsiteX65" fmla="*/ 674414 w 1004575"/>
                <a:gd name="connsiteY65" fmla="*/ 941818 h 997063"/>
                <a:gd name="connsiteX66" fmla="*/ 657269 w 1004575"/>
                <a:gd name="connsiteY66" fmla="*/ 936103 h 997063"/>
                <a:gd name="connsiteX67" fmla="*/ 621074 w 1004575"/>
                <a:gd name="connsiteY67" fmla="*/ 917053 h 997063"/>
                <a:gd name="connsiteX68" fmla="*/ 615359 w 1004575"/>
                <a:gd name="connsiteY68" fmla="*/ 911338 h 997063"/>
                <a:gd name="connsiteX69" fmla="*/ 607739 w 1004575"/>
                <a:gd name="connsiteY69" fmla="*/ 909433 h 997063"/>
                <a:gd name="connsiteX70" fmla="*/ 581069 w 1004575"/>
                <a:gd name="connsiteY70" fmla="*/ 896098 h 997063"/>
                <a:gd name="connsiteX71" fmla="*/ 571544 w 1004575"/>
                <a:gd name="connsiteY71" fmla="*/ 894193 h 997063"/>
                <a:gd name="connsiteX72" fmla="*/ 556304 w 1004575"/>
                <a:gd name="connsiteY72" fmla="*/ 890383 h 997063"/>
                <a:gd name="connsiteX73" fmla="*/ 512489 w 1004575"/>
                <a:gd name="connsiteY73" fmla="*/ 892288 h 997063"/>
                <a:gd name="connsiteX74" fmla="*/ 506774 w 1004575"/>
                <a:gd name="connsiteY74" fmla="*/ 894193 h 997063"/>
                <a:gd name="connsiteX75" fmla="*/ 495344 w 1004575"/>
                <a:gd name="connsiteY75" fmla="*/ 901813 h 997063"/>
                <a:gd name="connsiteX76" fmla="*/ 491534 w 1004575"/>
                <a:gd name="connsiteY76" fmla="*/ 907528 h 997063"/>
                <a:gd name="connsiteX77" fmla="*/ 485819 w 1004575"/>
                <a:gd name="connsiteY77" fmla="*/ 911338 h 997063"/>
                <a:gd name="connsiteX78" fmla="*/ 472484 w 1004575"/>
                <a:gd name="connsiteY78" fmla="*/ 926578 h 997063"/>
                <a:gd name="connsiteX79" fmla="*/ 468674 w 1004575"/>
                <a:gd name="connsiteY79" fmla="*/ 932293 h 997063"/>
                <a:gd name="connsiteX80" fmla="*/ 462959 w 1004575"/>
                <a:gd name="connsiteY80" fmla="*/ 936103 h 997063"/>
                <a:gd name="connsiteX81" fmla="*/ 451529 w 1004575"/>
                <a:gd name="connsiteY81" fmla="*/ 939913 h 997063"/>
                <a:gd name="connsiteX82" fmla="*/ 434384 w 1004575"/>
                <a:gd name="connsiteY82" fmla="*/ 943723 h 997063"/>
                <a:gd name="connsiteX83" fmla="*/ 428669 w 1004575"/>
                <a:gd name="connsiteY83" fmla="*/ 945628 h 997063"/>
                <a:gd name="connsiteX84" fmla="*/ 421049 w 1004575"/>
                <a:gd name="connsiteY84" fmla="*/ 947533 h 997063"/>
                <a:gd name="connsiteX85" fmla="*/ 407714 w 1004575"/>
                <a:gd name="connsiteY85" fmla="*/ 951343 h 997063"/>
                <a:gd name="connsiteX86" fmla="*/ 396284 w 1004575"/>
                <a:gd name="connsiteY86" fmla="*/ 953248 h 997063"/>
                <a:gd name="connsiteX87" fmla="*/ 382949 w 1004575"/>
                <a:gd name="connsiteY87" fmla="*/ 957058 h 997063"/>
                <a:gd name="connsiteX88" fmla="*/ 375329 w 1004575"/>
                <a:gd name="connsiteY88" fmla="*/ 958963 h 997063"/>
                <a:gd name="connsiteX89" fmla="*/ 367709 w 1004575"/>
                <a:gd name="connsiteY89" fmla="*/ 962773 h 997063"/>
                <a:gd name="connsiteX90" fmla="*/ 361994 w 1004575"/>
                <a:gd name="connsiteY90" fmla="*/ 964678 h 997063"/>
                <a:gd name="connsiteX91" fmla="*/ 348659 w 1004575"/>
                <a:gd name="connsiteY91" fmla="*/ 972298 h 997063"/>
                <a:gd name="connsiteX92" fmla="*/ 331514 w 1004575"/>
                <a:gd name="connsiteY92" fmla="*/ 983728 h 997063"/>
                <a:gd name="connsiteX93" fmla="*/ 325799 w 1004575"/>
                <a:gd name="connsiteY93" fmla="*/ 987538 h 997063"/>
                <a:gd name="connsiteX94" fmla="*/ 314369 w 1004575"/>
                <a:gd name="connsiteY94" fmla="*/ 991348 h 997063"/>
                <a:gd name="connsiteX95" fmla="*/ 302939 w 1004575"/>
                <a:gd name="connsiteY95" fmla="*/ 993253 h 997063"/>
                <a:gd name="connsiteX96" fmla="*/ 262934 w 1004575"/>
                <a:gd name="connsiteY96" fmla="*/ 997063 h 997063"/>
                <a:gd name="connsiteX97" fmla="*/ 232454 w 1004575"/>
                <a:gd name="connsiteY97" fmla="*/ 995158 h 997063"/>
                <a:gd name="connsiteX98" fmla="*/ 226739 w 1004575"/>
                <a:gd name="connsiteY98" fmla="*/ 993253 h 997063"/>
                <a:gd name="connsiteX99" fmla="*/ 221024 w 1004575"/>
                <a:gd name="connsiteY99" fmla="*/ 981823 h 997063"/>
                <a:gd name="connsiteX100" fmla="*/ 217214 w 1004575"/>
                <a:gd name="connsiteY100" fmla="*/ 976108 h 997063"/>
                <a:gd name="connsiteX101" fmla="*/ 213404 w 1004575"/>
                <a:gd name="connsiteY101" fmla="*/ 964678 h 997063"/>
                <a:gd name="connsiteX102" fmla="*/ 205784 w 1004575"/>
                <a:gd name="connsiteY102" fmla="*/ 947533 h 997063"/>
                <a:gd name="connsiteX103" fmla="*/ 200069 w 1004575"/>
                <a:gd name="connsiteY103" fmla="*/ 928483 h 997063"/>
                <a:gd name="connsiteX104" fmla="*/ 196259 w 1004575"/>
                <a:gd name="connsiteY104" fmla="*/ 922768 h 997063"/>
                <a:gd name="connsiteX105" fmla="*/ 184829 w 1004575"/>
                <a:gd name="connsiteY105" fmla="*/ 915148 h 997063"/>
                <a:gd name="connsiteX106" fmla="*/ 181019 w 1004575"/>
                <a:gd name="connsiteY106" fmla="*/ 909433 h 997063"/>
                <a:gd name="connsiteX107" fmla="*/ 175304 w 1004575"/>
                <a:gd name="connsiteY107" fmla="*/ 905623 h 997063"/>
                <a:gd name="connsiteX108" fmla="*/ 161969 w 1004575"/>
                <a:gd name="connsiteY108" fmla="*/ 899908 h 997063"/>
                <a:gd name="connsiteX109" fmla="*/ 150539 w 1004575"/>
                <a:gd name="connsiteY109" fmla="*/ 898003 h 997063"/>
                <a:gd name="connsiteX110" fmla="*/ 144824 w 1004575"/>
                <a:gd name="connsiteY110" fmla="*/ 896098 h 997063"/>
                <a:gd name="connsiteX111" fmla="*/ 137204 w 1004575"/>
                <a:gd name="connsiteY111" fmla="*/ 894193 h 997063"/>
                <a:gd name="connsiteX112" fmla="*/ 123869 w 1004575"/>
                <a:gd name="connsiteY112" fmla="*/ 888478 h 997063"/>
                <a:gd name="connsiteX113" fmla="*/ 118154 w 1004575"/>
                <a:gd name="connsiteY113" fmla="*/ 884668 h 997063"/>
                <a:gd name="connsiteX114" fmla="*/ 106724 w 1004575"/>
                <a:gd name="connsiteY114" fmla="*/ 878953 h 997063"/>
                <a:gd name="connsiteX115" fmla="*/ 101009 w 1004575"/>
                <a:gd name="connsiteY115" fmla="*/ 873238 h 997063"/>
                <a:gd name="connsiteX116" fmla="*/ 89579 w 1004575"/>
                <a:gd name="connsiteY116" fmla="*/ 865618 h 997063"/>
                <a:gd name="connsiteX117" fmla="*/ 87674 w 1004575"/>
                <a:gd name="connsiteY117" fmla="*/ 859903 h 997063"/>
                <a:gd name="connsiteX118" fmla="*/ 83864 w 1004575"/>
                <a:gd name="connsiteY118" fmla="*/ 854188 h 997063"/>
                <a:gd name="connsiteX119" fmla="*/ 81959 w 1004575"/>
                <a:gd name="connsiteY119" fmla="*/ 842758 h 997063"/>
                <a:gd name="connsiteX120" fmla="*/ 80054 w 1004575"/>
                <a:gd name="connsiteY120" fmla="*/ 837043 h 997063"/>
                <a:gd name="connsiteX121" fmla="*/ 78149 w 1004575"/>
                <a:gd name="connsiteY121" fmla="*/ 825613 h 997063"/>
                <a:gd name="connsiteX122" fmla="*/ 74339 w 1004575"/>
                <a:gd name="connsiteY122" fmla="*/ 781798 h 997063"/>
                <a:gd name="connsiteX123" fmla="*/ 72434 w 1004575"/>
                <a:gd name="connsiteY123" fmla="*/ 770368 h 997063"/>
                <a:gd name="connsiteX124" fmla="*/ 70529 w 1004575"/>
                <a:gd name="connsiteY124" fmla="*/ 749413 h 997063"/>
                <a:gd name="connsiteX125" fmla="*/ 68624 w 1004575"/>
                <a:gd name="connsiteY125" fmla="*/ 734173 h 997063"/>
                <a:gd name="connsiteX126" fmla="*/ 70529 w 1004575"/>
                <a:gd name="connsiteY126" fmla="*/ 694168 h 997063"/>
                <a:gd name="connsiteX127" fmla="*/ 72434 w 1004575"/>
                <a:gd name="connsiteY127" fmla="*/ 682738 h 997063"/>
                <a:gd name="connsiteX128" fmla="*/ 70529 w 1004575"/>
                <a:gd name="connsiteY128" fmla="*/ 623683 h 997063"/>
                <a:gd name="connsiteX129" fmla="*/ 66719 w 1004575"/>
                <a:gd name="connsiteY129" fmla="*/ 612253 h 997063"/>
                <a:gd name="connsiteX130" fmla="*/ 59099 w 1004575"/>
                <a:gd name="connsiteY130" fmla="*/ 602728 h 997063"/>
                <a:gd name="connsiteX131" fmla="*/ 51479 w 1004575"/>
                <a:gd name="connsiteY131" fmla="*/ 589393 h 997063"/>
                <a:gd name="connsiteX132" fmla="*/ 47669 w 1004575"/>
                <a:gd name="connsiteY132" fmla="*/ 583678 h 997063"/>
                <a:gd name="connsiteX133" fmla="*/ 41954 w 1004575"/>
                <a:gd name="connsiteY133" fmla="*/ 579868 h 997063"/>
                <a:gd name="connsiteX134" fmla="*/ 36239 w 1004575"/>
                <a:gd name="connsiteY134" fmla="*/ 572248 h 997063"/>
                <a:gd name="connsiteX135" fmla="*/ 24809 w 1004575"/>
                <a:gd name="connsiteY135" fmla="*/ 562723 h 997063"/>
                <a:gd name="connsiteX136" fmla="*/ 20999 w 1004575"/>
                <a:gd name="connsiteY136" fmla="*/ 557008 h 997063"/>
                <a:gd name="connsiteX137" fmla="*/ 9569 w 1004575"/>
                <a:gd name="connsiteY137" fmla="*/ 549388 h 997063"/>
                <a:gd name="connsiteX138" fmla="*/ 5759 w 1004575"/>
                <a:gd name="connsiteY138" fmla="*/ 543673 h 997063"/>
                <a:gd name="connsiteX139" fmla="*/ 44 w 1004575"/>
                <a:gd name="connsiteY139" fmla="*/ 539863 h 997063"/>
                <a:gd name="connsiteX140" fmla="*/ 3854 w 1004575"/>
                <a:gd name="connsiteY140" fmla="*/ 513193 h 997063"/>
                <a:gd name="connsiteX141" fmla="*/ 11474 w 1004575"/>
                <a:gd name="connsiteY141" fmla="*/ 501763 h 997063"/>
                <a:gd name="connsiteX142" fmla="*/ 17189 w 1004575"/>
                <a:gd name="connsiteY142" fmla="*/ 494143 h 997063"/>
                <a:gd name="connsiteX143" fmla="*/ 28619 w 1004575"/>
                <a:gd name="connsiteY143" fmla="*/ 482713 h 997063"/>
                <a:gd name="connsiteX144" fmla="*/ 43859 w 1004575"/>
                <a:gd name="connsiteY144" fmla="*/ 465568 h 997063"/>
                <a:gd name="connsiteX145" fmla="*/ 49574 w 1004575"/>
                <a:gd name="connsiteY145" fmla="*/ 459853 h 997063"/>
                <a:gd name="connsiteX146" fmla="*/ 55289 w 1004575"/>
                <a:gd name="connsiteY146" fmla="*/ 454138 h 997063"/>
                <a:gd name="connsiteX147" fmla="*/ 61004 w 1004575"/>
                <a:gd name="connsiteY147" fmla="*/ 450328 h 997063"/>
                <a:gd name="connsiteX148" fmla="*/ 68624 w 1004575"/>
                <a:gd name="connsiteY148" fmla="*/ 446518 h 997063"/>
                <a:gd name="connsiteX149" fmla="*/ 74339 w 1004575"/>
                <a:gd name="connsiteY149" fmla="*/ 440803 h 997063"/>
                <a:gd name="connsiteX150" fmla="*/ 80054 w 1004575"/>
                <a:gd name="connsiteY150" fmla="*/ 438898 h 997063"/>
                <a:gd name="connsiteX151" fmla="*/ 91484 w 1004575"/>
                <a:gd name="connsiteY151" fmla="*/ 431278 h 997063"/>
                <a:gd name="connsiteX152" fmla="*/ 101009 w 1004575"/>
                <a:gd name="connsiteY152" fmla="*/ 423658 h 997063"/>
                <a:gd name="connsiteX153" fmla="*/ 106724 w 1004575"/>
                <a:gd name="connsiteY153" fmla="*/ 417943 h 997063"/>
                <a:gd name="connsiteX154" fmla="*/ 135299 w 1004575"/>
                <a:gd name="connsiteY154"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792524 w 1004575"/>
                <a:gd name="connsiteY61" fmla="*/ 909433 h 997063"/>
                <a:gd name="connsiteX62" fmla="*/ 750614 w 1004575"/>
                <a:gd name="connsiteY62" fmla="*/ 936103 h 997063"/>
                <a:gd name="connsiteX63" fmla="*/ 727754 w 1004575"/>
                <a:gd name="connsiteY63" fmla="*/ 947533 h 997063"/>
                <a:gd name="connsiteX64" fmla="*/ 693464 w 1004575"/>
                <a:gd name="connsiteY64" fmla="*/ 947533 h 997063"/>
                <a:gd name="connsiteX65" fmla="*/ 674414 w 1004575"/>
                <a:gd name="connsiteY65" fmla="*/ 941818 h 997063"/>
                <a:gd name="connsiteX66" fmla="*/ 657269 w 1004575"/>
                <a:gd name="connsiteY66" fmla="*/ 936103 h 997063"/>
                <a:gd name="connsiteX67" fmla="*/ 621074 w 1004575"/>
                <a:gd name="connsiteY67" fmla="*/ 917053 h 997063"/>
                <a:gd name="connsiteX68" fmla="*/ 615359 w 1004575"/>
                <a:gd name="connsiteY68" fmla="*/ 911338 h 997063"/>
                <a:gd name="connsiteX69" fmla="*/ 581069 w 1004575"/>
                <a:gd name="connsiteY69" fmla="*/ 896098 h 997063"/>
                <a:gd name="connsiteX70" fmla="*/ 571544 w 1004575"/>
                <a:gd name="connsiteY70" fmla="*/ 894193 h 997063"/>
                <a:gd name="connsiteX71" fmla="*/ 556304 w 1004575"/>
                <a:gd name="connsiteY71" fmla="*/ 890383 h 997063"/>
                <a:gd name="connsiteX72" fmla="*/ 512489 w 1004575"/>
                <a:gd name="connsiteY72" fmla="*/ 892288 h 997063"/>
                <a:gd name="connsiteX73" fmla="*/ 506774 w 1004575"/>
                <a:gd name="connsiteY73" fmla="*/ 894193 h 997063"/>
                <a:gd name="connsiteX74" fmla="*/ 495344 w 1004575"/>
                <a:gd name="connsiteY74" fmla="*/ 901813 h 997063"/>
                <a:gd name="connsiteX75" fmla="*/ 491534 w 1004575"/>
                <a:gd name="connsiteY75" fmla="*/ 907528 h 997063"/>
                <a:gd name="connsiteX76" fmla="*/ 485819 w 1004575"/>
                <a:gd name="connsiteY76" fmla="*/ 911338 h 997063"/>
                <a:gd name="connsiteX77" fmla="*/ 472484 w 1004575"/>
                <a:gd name="connsiteY77" fmla="*/ 926578 h 997063"/>
                <a:gd name="connsiteX78" fmla="*/ 468674 w 1004575"/>
                <a:gd name="connsiteY78" fmla="*/ 932293 h 997063"/>
                <a:gd name="connsiteX79" fmla="*/ 462959 w 1004575"/>
                <a:gd name="connsiteY79" fmla="*/ 936103 h 997063"/>
                <a:gd name="connsiteX80" fmla="*/ 451529 w 1004575"/>
                <a:gd name="connsiteY80" fmla="*/ 939913 h 997063"/>
                <a:gd name="connsiteX81" fmla="*/ 434384 w 1004575"/>
                <a:gd name="connsiteY81" fmla="*/ 943723 h 997063"/>
                <a:gd name="connsiteX82" fmla="*/ 428669 w 1004575"/>
                <a:gd name="connsiteY82" fmla="*/ 945628 h 997063"/>
                <a:gd name="connsiteX83" fmla="*/ 421049 w 1004575"/>
                <a:gd name="connsiteY83" fmla="*/ 947533 h 997063"/>
                <a:gd name="connsiteX84" fmla="*/ 407714 w 1004575"/>
                <a:gd name="connsiteY84" fmla="*/ 951343 h 997063"/>
                <a:gd name="connsiteX85" fmla="*/ 396284 w 1004575"/>
                <a:gd name="connsiteY85" fmla="*/ 953248 h 997063"/>
                <a:gd name="connsiteX86" fmla="*/ 382949 w 1004575"/>
                <a:gd name="connsiteY86" fmla="*/ 957058 h 997063"/>
                <a:gd name="connsiteX87" fmla="*/ 375329 w 1004575"/>
                <a:gd name="connsiteY87" fmla="*/ 958963 h 997063"/>
                <a:gd name="connsiteX88" fmla="*/ 367709 w 1004575"/>
                <a:gd name="connsiteY88" fmla="*/ 962773 h 997063"/>
                <a:gd name="connsiteX89" fmla="*/ 361994 w 1004575"/>
                <a:gd name="connsiteY89" fmla="*/ 964678 h 997063"/>
                <a:gd name="connsiteX90" fmla="*/ 348659 w 1004575"/>
                <a:gd name="connsiteY90" fmla="*/ 972298 h 997063"/>
                <a:gd name="connsiteX91" fmla="*/ 331514 w 1004575"/>
                <a:gd name="connsiteY91" fmla="*/ 983728 h 997063"/>
                <a:gd name="connsiteX92" fmla="*/ 325799 w 1004575"/>
                <a:gd name="connsiteY92" fmla="*/ 987538 h 997063"/>
                <a:gd name="connsiteX93" fmla="*/ 314369 w 1004575"/>
                <a:gd name="connsiteY93" fmla="*/ 991348 h 997063"/>
                <a:gd name="connsiteX94" fmla="*/ 302939 w 1004575"/>
                <a:gd name="connsiteY94" fmla="*/ 993253 h 997063"/>
                <a:gd name="connsiteX95" fmla="*/ 262934 w 1004575"/>
                <a:gd name="connsiteY95" fmla="*/ 997063 h 997063"/>
                <a:gd name="connsiteX96" fmla="*/ 232454 w 1004575"/>
                <a:gd name="connsiteY96" fmla="*/ 995158 h 997063"/>
                <a:gd name="connsiteX97" fmla="*/ 226739 w 1004575"/>
                <a:gd name="connsiteY97" fmla="*/ 993253 h 997063"/>
                <a:gd name="connsiteX98" fmla="*/ 221024 w 1004575"/>
                <a:gd name="connsiteY98" fmla="*/ 981823 h 997063"/>
                <a:gd name="connsiteX99" fmla="*/ 217214 w 1004575"/>
                <a:gd name="connsiteY99" fmla="*/ 976108 h 997063"/>
                <a:gd name="connsiteX100" fmla="*/ 213404 w 1004575"/>
                <a:gd name="connsiteY100" fmla="*/ 964678 h 997063"/>
                <a:gd name="connsiteX101" fmla="*/ 205784 w 1004575"/>
                <a:gd name="connsiteY101" fmla="*/ 947533 h 997063"/>
                <a:gd name="connsiteX102" fmla="*/ 200069 w 1004575"/>
                <a:gd name="connsiteY102" fmla="*/ 928483 h 997063"/>
                <a:gd name="connsiteX103" fmla="*/ 196259 w 1004575"/>
                <a:gd name="connsiteY103" fmla="*/ 922768 h 997063"/>
                <a:gd name="connsiteX104" fmla="*/ 184829 w 1004575"/>
                <a:gd name="connsiteY104" fmla="*/ 915148 h 997063"/>
                <a:gd name="connsiteX105" fmla="*/ 181019 w 1004575"/>
                <a:gd name="connsiteY105" fmla="*/ 909433 h 997063"/>
                <a:gd name="connsiteX106" fmla="*/ 175304 w 1004575"/>
                <a:gd name="connsiteY106" fmla="*/ 905623 h 997063"/>
                <a:gd name="connsiteX107" fmla="*/ 161969 w 1004575"/>
                <a:gd name="connsiteY107" fmla="*/ 899908 h 997063"/>
                <a:gd name="connsiteX108" fmla="*/ 150539 w 1004575"/>
                <a:gd name="connsiteY108" fmla="*/ 898003 h 997063"/>
                <a:gd name="connsiteX109" fmla="*/ 144824 w 1004575"/>
                <a:gd name="connsiteY109" fmla="*/ 896098 h 997063"/>
                <a:gd name="connsiteX110" fmla="*/ 137204 w 1004575"/>
                <a:gd name="connsiteY110" fmla="*/ 894193 h 997063"/>
                <a:gd name="connsiteX111" fmla="*/ 123869 w 1004575"/>
                <a:gd name="connsiteY111" fmla="*/ 888478 h 997063"/>
                <a:gd name="connsiteX112" fmla="*/ 118154 w 1004575"/>
                <a:gd name="connsiteY112" fmla="*/ 884668 h 997063"/>
                <a:gd name="connsiteX113" fmla="*/ 106724 w 1004575"/>
                <a:gd name="connsiteY113" fmla="*/ 878953 h 997063"/>
                <a:gd name="connsiteX114" fmla="*/ 101009 w 1004575"/>
                <a:gd name="connsiteY114" fmla="*/ 873238 h 997063"/>
                <a:gd name="connsiteX115" fmla="*/ 89579 w 1004575"/>
                <a:gd name="connsiteY115" fmla="*/ 865618 h 997063"/>
                <a:gd name="connsiteX116" fmla="*/ 87674 w 1004575"/>
                <a:gd name="connsiteY116" fmla="*/ 859903 h 997063"/>
                <a:gd name="connsiteX117" fmla="*/ 83864 w 1004575"/>
                <a:gd name="connsiteY117" fmla="*/ 854188 h 997063"/>
                <a:gd name="connsiteX118" fmla="*/ 81959 w 1004575"/>
                <a:gd name="connsiteY118" fmla="*/ 842758 h 997063"/>
                <a:gd name="connsiteX119" fmla="*/ 80054 w 1004575"/>
                <a:gd name="connsiteY119" fmla="*/ 837043 h 997063"/>
                <a:gd name="connsiteX120" fmla="*/ 78149 w 1004575"/>
                <a:gd name="connsiteY120" fmla="*/ 825613 h 997063"/>
                <a:gd name="connsiteX121" fmla="*/ 74339 w 1004575"/>
                <a:gd name="connsiteY121" fmla="*/ 781798 h 997063"/>
                <a:gd name="connsiteX122" fmla="*/ 72434 w 1004575"/>
                <a:gd name="connsiteY122" fmla="*/ 770368 h 997063"/>
                <a:gd name="connsiteX123" fmla="*/ 70529 w 1004575"/>
                <a:gd name="connsiteY123" fmla="*/ 749413 h 997063"/>
                <a:gd name="connsiteX124" fmla="*/ 68624 w 1004575"/>
                <a:gd name="connsiteY124" fmla="*/ 734173 h 997063"/>
                <a:gd name="connsiteX125" fmla="*/ 70529 w 1004575"/>
                <a:gd name="connsiteY125" fmla="*/ 694168 h 997063"/>
                <a:gd name="connsiteX126" fmla="*/ 72434 w 1004575"/>
                <a:gd name="connsiteY126" fmla="*/ 682738 h 997063"/>
                <a:gd name="connsiteX127" fmla="*/ 70529 w 1004575"/>
                <a:gd name="connsiteY127" fmla="*/ 623683 h 997063"/>
                <a:gd name="connsiteX128" fmla="*/ 66719 w 1004575"/>
                <a:gd name="connsiteY128" fmla="*/ 612253 h 997063"/>
                <a:gd name="connsiteX129" fmla="*/ 59099 w 1004575"/>
                <a:gd name="connsiteY129" fmla="*/ 602728 h 997063"/>
                <a:gd name="connsiteX130" fmla="*/ 51479 w 1004575"/>
                <a:gd name="connsiteY130" fmla="*/ 589393 h 997063"/>
                <a:gd name="connsiteX131" fmla="*/ 47669 w 1004575"/>
                <a:gd name="connsiteY131" fmla="*/ 583678 h 997063"/>
                <a:gd name="connsiteX132" fmla="*/ 41954 w 1004575"/>
                <a:gd name="connsiteY132" fmla="*/ 579868 h 997063"/>
                <a:gd name="connsiteX133" fmla="*/ 36239 w 1004575"/>
                <a:gd name="connsiteY133" fmla="*/ 572248 h 997063"/>
                <a:gd name="connsiteX134" fmla="*/ 24809 w 1004575"/>
                <a:gd name="connsiteY134" fmla="*/ 562723 h 997063"/>
                <a:gd name="connsiteX135" fmla="*/ 20999 w 1004575"/>
                <a:gd name="connsiteY135" fmla="*/ 557008 h 997063"/>
                <a:gd name="connsiteX136" fmla="*/ 9569 w 1004575"/>
                <a:gd name="connsiteY136" fmla="*/ 549388 h 997063"/>
                <a:gd name="connsiteX137" fmla="*/ 5759 w 1004575"/>
                <a:gd name="connsiteY137" fmla="*/ 543673 h 997063"/>
                <a:gd name="connsiteX138" fmla="*/ 44 w 1004575"/>
                <a:gd name="connsiteY138" fmla="*/ 539863 h 997063"/>
                <a:gd name="connsiteX139" fmla="*/ 3854 w 1004575"/>
                <a:gd name="connsiteY139" fmla="*/ 513193 h 997063"/>
                <a:gd name="connsiteX140" fmla="*/ 11474 w 1004575"/>
                <a:gd name="connsiteY140" fmla="*/ 501763 h 997063"/>
                <a:gd name="connsiteX141" fmla="*/ 17189 w 1004575"/>
                <a:gd name="connsiteY141" fmla="*/ 494143 h 997063"/>
                <a:gd name="connsiteX142" fmla="*/ 28619 w 1004575"/>
                <a:gd name="connsiteY142" fmla="*/ 482713 h 997063"/>
                <a:gd name="connsiteX143" fmla="*/ 43859 w 1004575"/>
                <a:gd name="connsiteY143" fmla="*/ 465568 h 997063"/>
                <a:gd name="connsiteX144" fmla="*/ 49574 w 1004575"/>
                <a:gd name="connsiteY144" fmla="*/ 459853 h 997063"/>
                <a:gd name="connsiteX145" fmla="*/ 55289 w 1004575"/>
                <a:gd name="connsiteY145" fmla="*/ 454138 h 997063"/>
                <a:gd name="connsiteX146" fmla="*/ 61004 w 1004575"/>
                <a:gd name="connsiteY146" fmla="*/ 450328 h 997063"/>
                <a:gd name="connsiteX147" fmla="*/ 68624 w 1004575"/>
                <a:gd name="connsiteY147" fmla="*/ 446518 h 997063"/>
                <a:gd name="connsiteX148" fmla="*/ 74339 w 1004575"/>
                <a:gd name="connsiteY148" fmla="*/ 440803 h 997063"/>
                <a:gd name="connsiteX149" fmla="*/ 80054 w 1004575"/>
                <a:gd name="connsiteY149" fmla="*/ 438898 h 997063"/>
                <a:gd name="connsiteX150" fmla="*/ 91484 w 1004575"/>
                <a:gd name="connsiteY150" fmla="*/ 431278 h 997063"/>
                <a:gd name="connsiteX151" fmla="*/ 101009 w 1004575"/>
                <a:gd name="connsiteY151" fmla="*/ 423658 h 997063"/>
                <a:gd name="connsiteX152" fmla="*/ 106724 w 1004575"/>
                <a:gd name="connsiteY152" fmla="*/ 417943 h 997063"/>
                <a:gd name="connsiteX153" fmla="*/ 135299 w 1004575"/>
                <a:gd name="connsiteY153"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792524 w 1004575"/>
                <a:gd name="connsiteY61" fmla="*/ 909433 h 997063"/>
                <a:gd name="connsiteX62" fmla="*/ 750614 w 1004575"/>
                <a:gd name="connsiteY62" fmla="*/ 936103 h 997063"/>
                <a:gd name="connsiteX63" fmla="*/ 727754 w 1004575"/>
                <a:gd name="connsiteY63" fmla="*/ 947533 h 997063"/>
                <a:gd name="connsiteX64" fmla="*/ 693464 w 1004575"/>
                <a:gd name="connsiteY64" fmla="*/ 947533 h 997063"/>
                <a:gd name="connsiteX65" fmla="*/ 674414 w 1004575"/>
                <a:gd name="connsiteY65" fmla="*/ 941818 h 997063"/>
                <a:gd name="connsiteX66" fmla="*/ 657269 w 1004575"/>
                <a:gd name="connsiteY66" fmla="*/ 936103 h 997063"/>
                <a:gd name="connsiteX67" fmla="*/ 621074 w 1004575"/>
                <a:gd name="connsiteY67" fmla="*/ 917053 h 997063"/>
                <a:gd name="connsiteX68" fmla="*/ 615359 w 1004575"/>
                <a:gd name="connsiteY68" fmla="*/ 911338 h 997063"/>
                <a:gd name="connsiteX69" fmla="*/ 581069 w 1004575"/>
                <a:gd name="connsiteY69" fmla="*/ 896098 h 997063"/>
                <a:gd name="connsiteX70" fmla="*/ 556304 w 1004575"/>
                <a:gd name="connsiteY70" fmla="*/ 890383 h 997063"/>
                <a:gd name="connsiteX71" fmla="*/ 512489 w 1004575"/>
                <a:gd name="connsiteY71" fmla="*/ 892288 h 997063"/>
                <a:gd name="connsiteX72" fmla="*/ 506774 w 1004575"/>
                <a:gd name="connsiteY72" fmla="*/ 894193 h 997063"/>
                <a:gd name="connsiteX73" fmla="*/ 495344 w 1004575"/>
                <a:gd name="connsiteY73" fmla="*/ 901813 h 997063"/>
                <a:gd name="connsiteX74" fmla="*/ 491534 w 1004575"/>
                <a:gd name="connsiteY74" fmla="*/ 907528 h 997063"/>
                <a:gd name="connsiteX75" fmla="*/ 485819 w 1004575"/>
                <a:gd name="connsiteY75" fmla="*/ 911338 h 997063"/>
                <a:gd name="connsiteX76" fmla="*/ 472484 w 1004575"/>
                <a:gd name="connsiteY76" fmla="*/ 926578 h 997063"/>
                <a:gd name="connsiteX77" fmla="*/ 468674 w 1004575"/>
                <a:gd name="connsiteY77" fmla="*/ 932293 h 997063"/>
                <a:gd name="connsiteX78" fmla="*/ 462959 w 1004575"/>
                <a:gd name="connsiteY78" fmla="*/ 936103 h 997063"/>
                <a:gd name="connsiteX79" fmla="*/ 451529 w 1004575"/>
                <a:gd name="connsiteY79" fmla="*/ 939913 h 997063"/>
                <a:gd name="connsiteX80" fmla="*/ 434384 w 1004575"/>
                <a:gd name="connsiteY80" fmla="*/ 943723 h 997063"/>
                <a:gd name="connsiteX81" fmla="*/ 428669 w 1004575"/>
                <a:gd name="connsiteY81" fmla="*/ 945628 h 997063"/>
                <a:gd name="connsiteX82" fmla="*/ 421049 w 1004575"/>
                <a:gd name="connsiteY82" fmla="*/ 947533 h 997063"/>
                <a:gd name="connsiteX83" fmla="*/ 407714 w 1004575"/>
                <a:gd name="connsiteY83" fmla="*/ 951343 h 997063"/>
                <a:gd name="connsiteX84" fmla="*/ 396284 w 1004575"/>
                <a:gd name="connsiteY84" fmla="*/ 953248 h 997063"/>
                <a:gd name="connsiteX85" fmla="*/ 382949 w 1004575"/>
                <a:gd name="connsiteY85" fmla="*/ 957058 h 997063"/>
                <a:gd name="connsiteX86" fmla="*/ 375329 w 1004575"/>
                <a:gd name="connsiteY86" fmla="*/ 958963 h 997063"/>
                <a:gd name="connsiteX87" fmla="*/ 367709 w 1004575"/>
                <a:gd name="connsiteY87" fmla="*/ 962773 h 997063"/>
                <a:gd name="connsiteX88" fmla="*/ 361994 w 1004575"/>
                <a:gd name="connsiteY88" fmla="*/ 964678 h 997063"/>
                <a:gd name="connsiteX89" fmla="*/ 348659 w 1004575"/>
                <a:gd name="connsiteY89" fmla="*/ 972298 h 997063"/>
                <a:gd name="connsiteX90" fmla="*/ 331514 w 1004575"/>
                <a:gd name="connsiteY90" fmla="*/ 983728 h 997063"/>
                <a:gd name="connsiteX91" fmla="*/ 325799 w 1004575"/>
                <a:gd name="connsiteY91" fmla="*/ 987538 h 997063"/>
                <a:gd name="connsiteX92" fmla="*/ 314369 w 1004575"/>
                <a:gd name="connsiteY92" fmla="*/ 991348 h 997063"/>
                <a:gd name="connsiteX93" fmla="*/ 302939 w 1004575"/>
                <a:gd name="connsiteY93" fmla="*/ 993253 h 997063"/>
                <a:gd name="connsiteX94" fmla="*/ 262934 w 1004575"/>
                <a:gd name="connsiteY94" fmla="*/ 997063 h 997063"/>
                <a:gd name="connsiteX95" fmla="*/ 232454 w 1004575"/>
                <a:gd name="connsiteY95" fmla="*/ 995158 h 997063"/>
                <a:gd name="connsiteX96" fmla="*/ 226739 w 1004575"/>
                <a:gd name="connsiteY96" fmla="*/ 993253 h 997063"/>
                <a:gd name="connsiteX97" fmla="*/ 221024 w 1004575"/>
                <a:gd name="connsiteY97" fmla="*/ 981823 h 997063"/>
                <a:gd name="connsiteX98" fmla="*/ 217214 w 1004575"/>
                <a:gd name="connsiteY98" fmla="*/ 976108 h 997063"/>
                <a:gd name="connsiteX99" fmla="*/ 213404 w 1004575"/>
                <a:gd name="connsiteY99" fmla="*/ 964678 h 997063"/>
                <a:gd name="connsiteX100" fmla="*/ 205784 w 1004575"/>
                <a:gd name="connsiteY100" fmla="*/ 947533 h 997063"/>
                <a:gd name="connsiteX101" fmla="*/ 200069 w 1004575"/>
                <a:gd name="connsiteY101" fmla="*/ 928483 h 997063"/>
                <a:gd name="connsiteX102" fmla="*/ 196259 w 1004575"/>
                <a:gd name="connsiteY102" fmla="*/ 922768 h 997063"/>
                <a:gd name="connsiteX103" fmla="*/ 184829 w 1004575"/>
                <a:gd name="connsiteY103" fmla="*/ 915148 h 997063"/>
                <a:gd name="connsiteX104" fmla="*/ 181019 w 1004575"/>
                <a:gd name="connsiteY104" fmla="*/ 909433 h 997063"/>
                <a:gd name="connsiteX105" fmla="*/ 175304 w 1004575"/>
                <a:gd name="connsiteY105" fmla="*/ 905623 h 997063"/>
                <a:gd name="connsiteX106" fmla="*/ 161969 w 1004575"/>
                <a:gd name="connsiteY106" fmla="*/ 899908 h 997063"/>
                <a:gd name="connsiteX107" fmla="*/ 150539 w 1004575"/>
                <a:gd name="connsiteY107" fmla="*/ 898003 h 997063"/>
                <a:gd name="connsiteX108" fmla="*/ 144824 w 1004575"/>
                <a:gd name="connsiteY108" fmla="*/ 896098 h 997063"/>
                <a:gd name="connsiteX109" fmla="*/ 137204 w 1004575"/>
                <a:gd name="connsiteY109" fmla="*/ 894193 h 997063"/>
                <a:gd name="connsiteX110" fmla="*/ 123869 w 1004575"/>
                <a:gd name="connsiteY110" fmla="*/ 888478 h 997063"/>
                <a:gd name="connsiteX111" fmla="*/ 118154 w 1004575"/>
                <a:gd name="connsiteY111" fmla="*/ 884668 h 997063"/>
                <a:gd name="connsiteX112" fmla="*/ 106724 w 1004575"/>
                <a:gd name="connsiteY112" fmla="*/ 878953 h 997063"/>
                <a:gd name="connsiteX113" fmla="*/ 101009 w 1004575"/>
                <a:gd name="connsiteY113" fmla="*/ 873238 h 997063"/>
                <a:gd name="connsiteX114" fmla="*/ 89579 w 1004575"/>
                <a:gd name="connsiteY114" fmla="*/ 865618 h 997063"/>
                <a:gd name="connsiteX115" fmla="*/ 87674 w 1004575"/>
                <a:gd name="connsiteY115" fmla="*/ 859903 h 997063"/>
                <a:gd name="connsiteX116" fmla="*/ 83864 w 1004575"/>
                <a:gd name="connsiteY116" fmla="*/ 854188 h 997063"/>
                <a:gd name="connsiteX117" fmla="*/ 81959 w 1004575"/>
                <a:gd name="connsiteY117" fmla="*/ 842758 h 997063"/>
                <a:gd name="connsiteX118" fmla="*/ 80054 w 1004575"/>
                <a:gd name="connsiteY118" fmla="*/ 837043 h 997063"/>
                <a:gd name="connsiteX119" fmla="*/ 78149 w 1004575"/>
                <a:gd name="connsiteY119" fmla="*/ 825613 h 997063"/>
                <a:gd name="connsiteX120" fmla="*/ 74339 w 1004575"/>
                <a:gd name="connsiteY120" fmla="*/ 781798 h 997063"/>
                <a:gd name="connsiteX121" fmla="*/ 72434 w 1004575"/>
                <a:gd name="connsiteY121" fmla="*/ 770368 h 997063"/>
                <a:gd name="connsiteX122" fmla="*/ 70529 w 1004575"/>
                <a:gd name="connsiteY122" fmla="*/ 749413 h 997063"/>
                <a:gd name="connsiteX123" fmla="*/ 68624 w 1004575"/>
                <a:gd name="connsiteY123" fmla="*/ 734173 h 997063"/>
                <a:gd name="connsiteX124" fmla="*/ 70529 w 1004575"/>
                <a:gd name="connsiteY124" fmla="*/ 694168 h 997063"/>
                <a:gd name="connsiteX125" fmla="*/ 72434 w 1004575"/>
                <a:gd name="connsiteY125" fmla="*/ 682738 h 997063"/>
                <a:gd name="connsiteX126" fmla="*/ 70529 w 1004575"/>
                <a:gd name="connsiteY126" fmla="*/ 623683 h 997063"/>
                <a:gd name="connsiteX127" fmla="*/ 66719 w 1004575"/>
                <a:gd name="connsiteY127" fmla="*/ 612253 h 997063"/>
                <a:gd name="connsiteX128" fmla="*/ 59099 w 1004575"/>
                <a:gd name="connsiteY128" fmla="*/ 602728 h 997063"/>
                <a:gd name="connsiteX129" fmla="*/ 51479 w 1004575"/>
                <a:gd name="connsiteY129" fmla="*/ 589393 h 997063"/>
                <a:gd name="connsiteX130" fmla="*/ 47669 w 1004575"/>
                <a:gd name="connsiteY130" fmla="*/ 583678 h 997063"/>
                <a:gd name="connsiteX131" fmla="*/ 41954 w 1004575"/>
                <a:gd name="connsiteY131" fmla="*/ 579868 h 997063"/>
                <a:gd name="connsiteX132" fmla="*/ 36239 w 1004575"/>
                <a:gd name="connsiteY132" fmla="*/ 572248 h 997063"/>
                <a:gd name="connsiteX133" fmla="*/ 24809 w 1004575"/>
                <a:gd name="connsiteY133" fmla="*/ 562723 h 997063"/>
                <a:gd name="connsiteX134" fmla="*/ 20999 w 1004575"/>
                <a:gd name="connsiteY134" fmla="*/ 557008 h 997063"/>
                <a:gd name="connsiteX135" fmla="*/ 9569 w 1004575"/>
                <a:gd name="connsiteY135" fmla="*/ 549388 h 997063"/>
                <a:gd name="connsiteX136" fmla="*/ 5759 w 1004575"/>
                <a:gd name="connsiteY136" fmla="*/ 543673 h 997063"/>
                <a:gd name="connsiteX137" fmla="*/ 44 w 1004575"/>
                <a:gd name="connsiteY137" fmla="*/ 539863 h 997063"/>
                <a:gd name="connsiteX138" fmla="*/ 3854 w 1004575"/>
                <a:gd name="connsiteY138" fmla="*/ 513193 h 997063"/>
                <a:gd name="connsiteX139" fmla="*/ 11474 w 1004575"/>
                <a:gd name="connsiteY139" fmla="*/ 501763 h 997063"/>
                <a:gd name="connsiteX140" fmla="*/ 17189 w 1004575"/>
                <a:gd name="connsiteY140" fmla="*/ 494143 h 997063"/>
                <a:gd name="connsiteX141" fmla="*/ 28619 w 1004575"/>
                <a:gd name="connsiteY141" fmla="*/ 482713 h 997063"/>
                <a:gd name="connsiteX142" fmla="*/ 43859 w 1004575"/>
                <a:gd name="connsiteY142" fmla="*/ 465568 h 997063"/>
                <a:gd name="connsiteX143" fmla="*/ 49574 w 1004575"/>
                <a:gd name="connsiteY143" fmla="*/ 459853 h 997063"/>
                <a:gd name="connsiteX144" fmla="*/ 55289 w 1004575"/>
                <a:gd name="connsiteY144" fmla="*/ 454138 h 997063"/>
                <a:gd name="connsiteX145" fmla="*/ 61004 w 1004575"/>
                <a:gd name="connsiteY145" fmla="*/ 450328 h 997063"/>
                <a:gd name="connsiteX146" fmla="*/ 68624 w 1004575"/>
                <a:gd name="connsiteY146" fmla="*/ 446518 h 997063"/>
                <a:gd name="connsiteX147" fmla="*/ 74339 w 1004575"/>
                <a:gd name="connsiteY147" fmla="*/ 440803 h 997063"/>
                <a:gd name="connsiteX148" fmla="*/ 80054 w 1004575"/>
                <a:gd name="connsiteY148" fmla="*/ 438898 h 997063"/>
                <a:gd name="connsiteX149" fmla="*/ 91484 w 1004575"/>
                <a:gd name="connsiteY149" fmla="*/ 431278 h 997063"/>
                <a:gd name="connsiteX150" fmla="*/ 101009 w 1004575"/>
                <a:gd name="connsiteY150" fmla="*/ 423658 h 997063"/>
                <a:gd name="connsiteX151" fmla="*/ 106724 w 1004575"/>
                <a:gd name="connsiteY151" fmla="*/ 417943 h 997063"/>
                <a:gd name="connsiteX152" fmla="*/ 135299 w 1004575"/>
                <a:gd name="connsiteY152"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792524 w 1004575"/>
                <a:gd name="connsiteY61" fmla="*/ 909433 h 997063"/>
                <a:gd name="connsiteX62" fmla="*/ 750614 w 1004575"/>
                <a:gd name="connsiteY62" fmla="*/ 936103 h 997063"/>
                <a:gd name="connsiteX63" fmla="*/ 727754 w 1004575"/>
                <a:gd name="connsiteY63" fmla="*/ 947533 h 997063"/>
                <a:gd name="connsiteX64" fmla="*/ 693464 w 1004575"/>
                <a:gd name="connsiteY64" fmla="*/ 947533 h 997063"/>
                <a:gd name="connsiteX65" fmla="*/ 674414 w 1004575"/>
                <a:gd name="connsiteY65" fmla="*/ 941818 h 997063"/>
                <a:gd name="connsiteX66" fmla="*/ 657269 w 1004575"/>
                <a:gd name="connsiteY66" fmla="*/ 936103 h 997063"/>
                <a:gd name="connsiteX67" fmla="*/ 621074 w 1004575"/>
                <a:gd name="connsiteY67" fmla="*/ 917053 h 997063"/>
                <a:gd name="connsiteX68" fmla="*/ 581069 w 1004575"/>
                <a:gd name="connsiteY68" fmla="*/ 896098 h 997063"/>
                <a:gd name="connsiteX69" fmla="*/ 556304 w 1004575"/>
                <a:gd name="connsiteY69" fmla="*/ 890383 h 997063"/>
                <a:gd name="connsiteX70" fmla="*/ 512489 w 1004575"/>
                <a:gd name="connsiteY70" fmla="*/ 892288 h 997063"/>
                <a:gd name="connsiteX71" fmla="*/ 506774 w 1004575"/>
                <a:gd name="connsiteY71" fmla="*/ 894193 h 997063"/>
                <a:gd name="connsiteX72" fmla="*/ 495344 w 1004575"/>
                <a:gd name="connsiteY72" fmla="*/ 901813 h 997063"/>
                <a:gd name="connsiteX73" fmla="*/ 491534 w 1004575"/>
                <a:gd name="connsiteY73" fmla="*/ 907528 h 997063"/>
                <a:gd name="connsiteX74" fmla="*/ 485819 w 1004575"/>
                <a:gd name="connsiteY74" fmla="*/ 911338 h 997063"/>
                <a:gd name="connsiteX75" fmla="*/ 472484 w 1004575"/>
                <a:gd name="connsiteY75" fmla="*/ 926578 h 997063"/>
                <a:gd name="connsiteX76" fmla="*/ 468674 w 1004575"/>
                <a:gd name="connsiteY76" fmla="*/ 932293 h 997063"/>
                <a:gd name="connsiteX77" fmla="*/ 462959 w 1004575"/>
                <a:gd name="connsiteY77" fmla="*/ 936103 h 997063"/>
                <a:gd name="connsiteX78" fmla="*/ 451529 w 1004575"/>
                <a:gd name="connsiteY78" fmla="*/ 939913 h 997063"/>
                <a:gd name="connsiteX79" fmla="*/ 434384 w 1004575"/>
                <a:gd name="connsiteY79" fmla="*/ 943723 h 997063"/>
                <a:gd name="connsiteX80" fmla="*/ 428669 w 1004575"/>
                <a:gd name="connsiteY80" fmla="*/ 945628 h 997063"/>
                <a:gd name="connsiteX81" fmla="*/ 421049 w 1004575"/>
                <a:gd name="connsiteY81" fmla="*/ 947533 h 997063"/>
                <a:gd name="connsiteX82" fmla="*/ 407714 w 1004575"/>
                <a:gd name="connsiteY82" fmla="*/ 951343 h 997063"/>
                <a:gd name="connsiteX83" fmla="*/ 396284 w 1004575"/>
                <a:gd name="connsiteY83" fmla="*/ 953248 h 997063"/>
                <a:gd name="connsiteX84" fmla="*/ 382949 w 1004575"/>
                <a:gd name="connsiteY84" fmla="*/ 957058 h 997063"/>
                <a:gd name="connsiteX85" fmla="*/ 375329 w 1004575"/>
                <a:gd name="connsiteY85" fmla="*/ 958963 h 997063"/>
                <a:gd name="connsiteX86" fmla="*/ 367709 w 1004575"/>
                <a:gd name="connsiteY86" fmla="*/ 962773 h 997063"/>
                <a:gd name="connsiteX87" fmla="*/ 361994 w 1004575"/>
                <a:gd name="connsiteY87" fmla="*/ 964678 h 997063"/>
                <a:gd name="connsiteX88" fmla="*/ 348659 w 1004575"/>
                <a:gd name="connsiteY88" fmla="*/ 972298 h 997063"/>
                <a:gd name="connsiteX89" fmla="*/ 331514 w 1004575"/>
                <a:gd name="connsiteY89" fmla="*/ 983728 h 997063"/>
                <a:gd name="connsiteX90" fmla="*/ 325799 w 1004575"/>
                <a:gd name="connsiteY90" fmla="*/ 987538 h 997063"/>
                <a:gd name="connsiteX91" fmla="*/ 314369 w 1004575"/>
                <a:gd name="connsiteY91" fmla="*/ 991348 h 997063"/>
                <a:gd name="connsiteX92" fmla="*/ 302939 w 1004575"/>
                <a:gd name="connsiteY92" fmla="*/ 993253 h 997063"/>
                <a:gd name="connsiteX93" fmla="*/ 262934 w 1004575"/>
                <a:gd name="connsiteY93" fmla="*/ 997063 h 997063"/>
                <a:gd name="connsiteX94" fmla="*/ 232454 w 1004575"/>
                <a:gd name="connsiteY94" fmla="*/ 995158 h 997063"/>
                <a:gd name="connsiteX95" fmla="*/ 226739 w 1004575"/>
                <a:gd name="connsiteY95" fmla="*/ 993253 h 997063"/>
                <a:gd name="connsiteX96" fmla="*/ 221024 w 1004575"/>
                <a:gd name="connsiteY96" fmla="*/ 981823 h 997063"/>
                <a:gd name="connsiteX97" fmla="*/ 217214 w 1004575"/>
                <a:gd name="connsiteY97" fmla="*/ 976108 h 997063"/>
                <a:gd name="connsiteX98" fmla="*/ 213404 w 1004575"/>
                <a:gd name="connsiteY98" fmla="*/ 964678 h 997063"/>
                <a:gd name="connsiteX99" fmla="*/ 205784 w 1004575"/>
                <a:gd name="connsiteY99" fmla="*/ 947533 h 997063"/>
                <a:gd name="connsiteX100" fmla="*/ 200069 w 1004575"/>
                <a:gd name="connsiteY100" fmla="*/ 928483 h 997063"/>
                <a:gd name="connsiteX101" fmla="*/ 196259 w 1004575"/>
                <a:gd name="connsiteY101" fmla="*/ 922768 h 997063"/>
                <a:gd name="connsiteX102" fmla="*/ 184829 w 1004575"/>
                <a:gd name="connsiteY102" fmla="*/ 915148 h 997063"/>
                <a:gd name="connsiteX103" fmla="*/ 181019 w 1004575"/>
                <a:gd name="connsiteY103" fmla="*/ 909433 h 997063"/>
                <a:gd name="connsiteX104" fmla="*/ 175304 w 1004575"/>
                <a:gd name="connsiteY104" fmla="*/ 905623 h 997063"/>
                <a:gd name="connsiteX105" fmla="*/ 161969 w 1004575"/>
                <a:gd name="connsiteY105" fmla="*/ 899908 h 997063"/>
                <a:gd name="connsiteX106" fmla="*/ 150539 w 1004575"/>
                <a:gd name="connsiteY106" fmla="*/ 898003 h 997063"/>
                <a:gd name="connsiteX107" fmla="*/ 144824 w 1004575"/>
                <a:gd name="connsiteY107" fmla="*/ 896098 h 997063"/>
                <a:gd name="connsiteX108" fmla="*/ 137204 w 1004575"/>
                <a:gd name="connsiteY108" fmla="*/ 894193 h 997063"/>
                <a:gd name="connsiteX109" fmla="*/ 123869 w 1004575"/>
                <a:gd name="connsiteY109" fmla="*/ 888478 h 997063"/>
                <a:gd name="connsiteX110" fmla="*/ 118154 w 1004575"/>
                <a:gd name="connsiteY110" fmla="*/ 884668 h 997063"/>
                <a:gd name="connsiteX111" fmla="*/ 106724 w 1004575"/>
                <a:gd name="connsiteY111" fmla="*/ 878953 h 997063"/>
                <a:gd name="connsiteX112" fmla="*/ 101009 w 1004575"/>
                <a:gd name="connsiteY112" fmla="*/ 873238 h 997063"/>
                <a:gd name="connsiteX113" fmla="*/ 89579 w 1004575"/>
                <a:gd name="connsiteY113" fmla="*/ 865618 h 997063"/>
                <a:gd name="connsiteX114" fmla="*/ 87674 w 1004575"/>
                <a:gd name="connsiteY114" fmla="*/ 859903 h 997063"/>
                <a:gd name="connsiteX115" fmla="*/ 83864 w 1004575"/>
                <a:gd name="connsiteY115" fmla="*/ 854188 h 997063"/>
                <a:gd name="connsiteX116" fmla="*/ 81959 w 1004575"/>
                <a:gd name="connsiteY116" fmla="*/ 842758 h 997063"/>
                <a:gd name="connsiteX117" fmla="*/ 80054 w 1004575"/>
                <a:gd name="connsiteY117" fmla="*/ 837043 h 997063"/>
                <a:gd name="connsiteX118" fmla="*/ 78149 w 1004575"/>
                <a:gd name="connsiteY118" fmla="*/ 825613 h 997063"/>
                <a:gd name="connsiteX119" fmla="*/ 74339 w 1004575"/>
                <a:gd name="connsiteY119" fmla="*/ 781798 h 997063"/>
                <a:gd name="connsiteX120" fmla="*/ 72434 w 1004575"/>
                <a:gd name="connsiteY120" fmla="*/ 770368 h 997063"/>
                <a:gd name="connsiteX121" fmla="*/ 70529 w 1004575"/>
                <a:gd name="connsiteY121" fmla="*/ 749413 h 997063"/>
                <a:gd name="connsiteX122" fmla="*/ 68624 w 1004575"/>
                <a:gd name="connsiteY122" fmla="*/ 734173 h 997063"/>
                <a:gd name="connsiteX123" fmla="*/ 70529 w 1004575"/>
                <a:gd name="connsiteY123" fmla="*/ 694168 h 997063"/>
                <a:gd name="connsiteX124" fmla="*/ 72434 w 1004575"/>
                <a:gd name="connsiteY124" fmla="*/ 682738 h 997063"/>
                <a:gd name="connsiteX125" fmla="*/ 70529 w 1004575"/>
                <a:gd name="connsiteY125" fmla="*/ 623683 h 997063"/>
                <a:gd name="connsiteX126" fmla="*/ 66719 w 1004575"/>
                <a:gd name="connsiteY126" fmla="*/ 612253 h 997063"/>
                <a:gd name="connsiteX127" fmla="*/ 59099 w 1004575"/>
                <a:gd name="connsiteY127" fmla="*/ 602728 h 997063"/>
                <a:gd name="connsiteX128" fmla="*/ 51479 w 1004575"/>
                <a:gd name="connsiteY128" fmla="*/ 589393 h 997063"/>
                <a:gd name="connsiteX129" fmla="*/ 47669 w 1004575"/>
                <a:gd name="connsiteY129" fmla="*/ 583678 h 997063"/>
                <a:gd name="connsiteX130" fmla="*/ 41954 w 1004575"/>
                <a:gd name="connsiteY130" fmla="*/ 579868 h 997063"/>
                <a:gd name="connsiteX131" fmla="*/ 36239 w 1004575"/>
                <a:gd name="connsiteY131" fmla="*/ 572248 h 997063"/>
                <a:gd name="connsiteX132" fmla="*/ 24809 w 1004575"/>
                <a:gd name="connsiteY132" fmla="*/ 562723 h 997063"/>
                <a:gd name="connsiteX133" fmla="*/ 20999 w 1004575"/>
                <a:gd name="connsiteY133" fmla="*/ 557008 h 997063"/>
                <a:gd name="connsiteX134" fmla="*/ 9569 w 1004575"/>
                <a:gd name="connsiteY134" fmla="*/ 549388 h 997063"/>
                <a:gd name="connsiteX135" fmla="*/ 5759 w 1004575"/>
                <a:gd name="connsiteY135" fmla="*/ 543673 h 997063"/>
                <a:gd name="connsiteX136" fmla="*/ 44 w 1004575"/>
                <a:gd name="connsiteY136" fmla="*/ 539863 h 997063"/>
                <a:gd name="connsiteX137" fmla="*/ 3854 w 1004575"/>
                <a:gd name="connsiteY137" fmla="*/ 513193 h 997063"/>
                <a:gd name="connsiteX138" fmla="*/ 11474 w 1004575"/>
                <a:gd name="connsiteY138" fmla="*/ 501763 h 997063"/>
                <a:gd name="connsiteX139" fmla="*/ 17189 w 1004575"/>
                <a:gd name="connsiteY139" fmla="*/ 494143 h 997063"/>
                <a:gd name="connsiteX140" fmla="*/ 28619 w 1004575"/>
                <a:gd name="connsiteY140" fmla="*/ 482713 h 997063"/>
                <a:gd name="connsiteX141" fmla="*/ 43859 w 1004575"/>
                <a:gd name="connsiteY141" fmla="*/ 465568 h 997063"/>
                <a:gd name="connsiteX142" fmla="*/ 49574 w 1004575"/>
                <a:gd name="connsiteY142" fmla="*/ 459853 h 997063"/>
                <a:gd name="connsiteX143" fmla="*/ 55289 w 1004575"/>
                <a:gd name="connsiteY143" fmla="*/ 454138 h 997063"/>
                <a:gd name="connsiteX144" fmla="*/ 61004 w 1004575"/>
                <a:gd name="connsiteY144" fmla="*/ 450328 h 997063"/>
                <a:gd name="connsiteX145" fmla="*/ 68624 w 1004575"/>
                <a:gd name="connsiteY145" fmla="*/ 446518 h 997063"/>
                <a:gd name="connsiteX146" fmla="*/ 74339 w 1004575"/>
                <a:gd name="connsiteY146" fmla="*/ 440803 h 997063"/>
                <a:gd name="connsiteX147" fmla="*/ 80054 w 1004575"/>
                <a:gd name="connsiteY147" fmla="*/ 438898 h 997063"/>
                <a:gd name="connsiteX148" fmla="*/ 91484 w 1004575"/>
                <a:gd name="connsiteY148" fmla="*/ 431278 h 997063"/>
                <a:gd name="connsiteX149" fmla="*/ 101009 w 1004575"/>
                <a:gd name="connsiteY149" fmla="*/ 423658 h 997063"/>
                <a:gd name="connsiteX150" fmla="*/ 106724 w 1004575"/>
                <a:gd name="connsiteY150" fmla="*/ 417943 h 997063"/>
                <a:gd name="connsiteX151" fmla="*/ 135299 w 1004575"/>
                <a:gd name="connsiteY151"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792524 w 1004575"/>
                <a:gd name="connsiteY61" fmla="*/ 909433 h 997063"/>
                <a:gd name="connsiteX62" fmla="*/ 750614 w 1004575"/>
                <a:gd name="connsiteY62" fmla="*/ 936103 h 997063"/>
                <a:gd name="connsiteX63" fmla="*/ 727754 w 1004575"/>
                <a:gd name="connsiteY63" fmla="*/ 947533 h 997063"/>
                <a:gd name="connsiteX64" fmla="*/ 693464 w 1004575"/>
                <a:gd name="connsiteY64" fmla="*/ 947533 h 997063"/>
                <a:gd name="connsiteX65" fmla="*/ 674414 w 1004575"/>
                <a:gd name="connsiteY65" fmla="*/ 941818 h 997063"/>
                <a:gd name="connsiteX66" fmla="*/ 657269 w 1004575"/>
                <a:gd name="connsiteY66" fmla="*/ 936103 h 997063"/>
                <a:gd name="connsiteX67" fmla="*/ 621074 w 1004575"/>
                <a:gd name="connsiteY67" fmla="*/ 917053 h 997063"/>
                <a:gd name="connsiteX68" fmla="*/ 581069 w 1004575"/>
                <a:gd name="connsiteY68" fmla="*/ 896098 h 997063"/>
                <a:gd name="connsiteX69" fmla="*/ 556304 w 1004575"/>
                <a:gd name="connsiteY69" fmla="*/ 890383 h 997063"/>
                <a:gd name="connsiteX70" fmla="*/ 512489 w 1004575"/>
                <a:gd name="connsiteY70" fmla="*/ 892288 h 997063"/>
                <a:gd name="connsiteX71" fmla="*/ 506774 w 1004575"/>
                <a:gd name="connsiteY71" fmla="*/ 894193 h 997063"/>
                <a:gd name="connsiteX72" fmla="*/ 491534 w 1004575"/>
                <a:gd name="connsiteY72" fmla="*/ 907528 h 997063"/>
                <a:gd name="connsiteX73" fmla="*/ 485819 w 1004575"/>
                <a:gd name="connsiteY73" fmla="*/ 911338 h 997063"/>
                <a:gd name="connsiteX74" fmla="*/ 472484 w 1004575"/>
                <a:gd name="connsiteY74" fmla="*/ 926578 h 997063"/>
                <a:gd name="connsiteX75" fmla="*/ 468674 w 1004575"/>
                <a:gd name="connsiteY75" fmla="*/ 932293 h 997063"/>
                <a:gd name="connsiteX76" fmla="*/ 462959 w 1004575"/>
                <a:gd name="connsiteY76" fmla="*/ 936103 h 997063"/>
                <a:gd name="connsiteX77" fmla="*/ 451529 w 1004575"/>
                <a:gd name="connsiteY77" fmla="*/ 939913 h 997063"/>
                <a:gd name="connsiteX78" fmla="*/ 434384 w 1004575"/>
                <a:gd name="connsiteY78" fmla="*/ 943723 h 997063"/>
                <a:gd name="connsiteX79" fmla="*/ 428669 w 1004575"/>
                <a:gd name="connsiteY79" fmla="*/ 945628 h 997063"/>
                <a:gd name="connsiteX80" fmla="*/ 421049 w 1004575"/>
                <a:gd name="connsiteY80" fmla="*/ 947533 h 997063"/>
                <a:gd name="connsiteX81" fmla="*/ 407714 w 1004575"/>
                <a:gd name="connsiteY81" fmla="*/ 951343 h 997063"/>
                <a:gd name="connsiteX82" fmla="*/ 396284 w 1004575"/>
                <a:gd name="connsiteY82" fmla="*/ 953248 h 997063"/>
                <a:gd name="connsiteX83" fmla="*/ 382949 w 1004575"/>
                <a:gd name="connsiteY83" fmla="*/ 957058 h 997063"/>
                <a:gd name="connsiteX84" fmla="*/ 375329 w 1004575"/>
                <a:gd name="connsiteY84" fmla="*/ 958963 h 997063"/>
                <a:gd name="connsiteX85" fmla="*/ 367709 w 1004575"/>
                <a:gd name="connsiteY85" fmla="*/ 962773 h 997063"/>
                <a:gd name="connsiteX86" fmla="*/ 361994 w 1004575"/>
                <a:gd name="connsiteY86" fmla="*/ 964678 h 997063"/>
                <a:gd name="connsiteX87" fmla="*/ 348659 w 1004575"/>
                <a:gd name="connsiteY87" fmla="*/ 972298 h 997063"/>
                <a:gd name="connsiteX88" fmla="*/ 331514 w 1004575"/>
                <a:gd name="connsiteY88" fmla="*/ 983728 h 997063"/>
                <a:gd name="connsiteX89" fmla="*/ 325799 w 1004575"/>
                <a:gd name="connsiteY89" fmla="*/ 987538 h 997063"/>
                <a:gd name="connsiteX90" fmla="*/ 314369 w 1004575"/>
                <a:gd name="connsiteY90" fmla="*/ 991348 h 997063"/>
                <a:gd name="connsiteX91" fmla="*/ 302939 w 1004575"/>
                <a:gd name="connsiteY91" fmla="*/ 993253 h 997063"/>
                <a:gd name="connsiteX92" fmla="*/ 262934 w 1004575"/>
                <a:gd name="connsiteY92" fmla="*/ 997063 h 997063"/>
                <a:gd name="connsiteX93" fmla="*/ 232454 w 1004575"/>
                <a:gd name="connsiteY93" fmla="*/ 995158 h 997063"/>
                <a:gd name="connsiteX94" fmla="*/ 226739 w 1004575"/>
                <a:gd name="connsiteY94" fmla="*/ 993253 h 997063"/>
                <a:gd name="connsiteX95" fmla="*/ 221024 w 1004575"/>
                <a:gd name="connsiteY95" fmla="*/ 981823 h 997063"/>
                <a:gd name="connsiteX96" fmla="*/ 217214 w 1004575"/>
                <a:gd name="connsiteY96" fmla="*/ 976108 h 997063"/>
                <a:gd name="connsiteX97" fmla="*/ 213404 w 1004575"/>
                <a:gd name="connsiteY97" fmla="*/ 964678 h 997063"/>
                <a:gd name="connsiteX98" fmla="*/ 205784 w 1004575"/>
                <a:gd name="connsiteY98" fmla="*/ 947533 h 997063"/>
                <a:gd name="connsiteX99" fmla="*/ 200069 w 1004575"/>
                <a:gd name="connsiteY99" fmla="*/ 928483 h 997063"/>
                <a:gd name="connsiteX100" fmla="*/ 196259 w 1004575"/>
                <a:gd name="connsiteY100" fmla="*/ 922768 h 997063"/>
                <a:gd name="connsiteX101" fmla="*/ 184829 w 1004575"/>
                <a:gd name="connsiteY101" fmla="*/ 915148 h 997063"/>
                <a:gd name="connsiteX102" fmla="*/ 181019 w 1004575"/>
                <a:gd name="connsiteY102" fmla="*/ 909433 h 997063"/>
                <a:gd name="connsiteX103" fmla="*/ 175304 w 1004575"/>
                <a:gd name="connsiteY103" fmla="*/ 905623 h 997063"/>
                <a:gd name="connsiteX104" fmla="*/ 161969 w 1004575"/>
                <a:gd name="connsiteY104" fmla="*/ 899908 h 997063"/>
                <a:gd name="connsiteX105" fmla="*/ 150539 w 1004575"/>
                <a:gd name="connsiteY105" fmla="*/ 898003 h 997063"/>
                <a:gd name="connsiteX106" fmla="*/ 144824 w 1004575"/>
                <a:gd name="connsiteY106" fmla="*/ 896098 h 997063"/>
                <a:gd name="connsiteX107" fmla="*/ 137204 w 1004575"/>
                <a:gd name="connsiteY107" fmla="*/ 894193 h 997063"/>
                <a:gd name="connsiteX108" fmla="*/ 123869 w 1004575"/>
                <a:gd name="connsiteY108" fmla="*/ 888478 h 997063"/>
                <a:gd name="connsiteX109" fmla="*/ 118154 w 1004575"/>
                <a:gd name="connsiteY109" fmla="*/ 884668 h 997063"/>
                <a:gd name="connsiteX110" fmla="*/ 106724 w 1004575"/>
                <a:gd name="connsiteY110" fmla="*/ 878953 h 997063"/>
                <a:gd name="connsiteX111" fmla="*/ 101009 w 1004575"/>
                <a:gd name="connsiteY111" fmla="*/ 873238 h 997063"/>
                <a:gd name="connsiteX112" fmla="*/ 89579 w 1004575"/>
                <a:gd name="connsiteY112" fmla="*/ 865618 h 997063"/>
                <a:gd name="connsiteX113" fmla="*/ 87674 w 1004575"/>
                <a:gd name="connsiteY113" fmla="*/ 859903 h 997063"/>
                <a:gd name="connsiteX114" fmla="*/ 83864 w 1004575"/>
                <a:gd name="connsiteY114" fmla="*/ 854188 h 997063"/>
                <a:gd name="connsiteX115" fmla="*/ 81959 w 1004575"/>
                <a:gd name="connsiteY115" fmla="*/ 842758 h 997063"/>
                <a:gd name="connsiteX116" fmla="*/ 80054 w 1004575"/>
                <a:gd name="connsiteY116" fmla="*/ 837043 h 997063"/>
                <a:gd name="connsiteX117" fmla="*/ 78149 w 1004575"/>
                <a:gd name="connsiteY117" fmla="*/ 825613 h 997063"/>
                <a:gd name="connsiteX118" fmla="*/ 74339 w 1004575"/>
                <a:gd name="connsiteY118" fmla="*/ 781798 h 997063"/>
                <a:gd name="connsiteX119" fmla="*/ 72434 w 1004575"/>
                <a:gd name="connsiteY119" fmla="*/ 770368 h 997063"/>
                <a:gd name="connsiteX120" fmla="*/ 70529 w 1004575"/>
                <a:gd name="connsiteY120" fmla="*/ 749413 h 997063"/>
                <a:gd name="connsiteX121" fmla="*/ 68624 w 1004575"/>
                <a:gd name="connsiteY121" fmla="*/ 734173 h 997063"/>
                <a:gd name="connsiteX122" fmla="*/ 70529 w 1004575"/>
                <a:gd name="connsiteY122" fmla="*/ 694168 h 997063"/>
                <a:gd name="connsiteX123" fmla="*/ 72434 w 1004575"/>
                <a:gd name="connsiteY123" fmla="*/ 682738 h 997063"/>
                <a:gd name="connsiteX124" fmla="*/ 70529 w 1004575"/>
                <a:gd name="connsiteY124" fmla="*/ 623683 h 997063"/>
                <a:gd name="connsiteX125" fmla="*/ 66719 w 1004575"/>
                <a:gd name="connsiteY125" fmla="*/ 612253 h 997063"/>
                <a:gd name="connsiteX126" fmla="*/ 59099 w 1004575"/>
                <a:gd name="connsiteY126" fmla="*/ 602728 h 997063"/>
                <a:gd name="connsiteX127" fmla="*/ 51479 w 1004575"/>
                <a:gd name="connsiteY127" fmla="*/ 589393 h 997063"/>
                <a:gd name="connsiteX128" fmla="*/ 47669 w 1004575"/>
                <a:gd name="connsiteY128" fmla="*/ 583678 h 997063"/>
                <a:gd name="connsiteX129" fmla="*/ 41954 w 1004575"/>
                <a:gd name="connsiteY129" fmla="*/ 579868 h 997063"/>
                <a:gd name="connsiteX130" fmla="*/ 36239 w 1004575"/>
                <a:gd name="connsiteY130" fmla="*/ 572248 h 997063"/>
                <a:gd name="connsiteX131" fmla="*/ 24809 w 1004575"/>
                <a:gd name="connsiteY131" fmla="*/ 562723 h 997063"/>
                <a:gd name="connsiteX132" fmla="*/ 20999 w 1004575"/>
                <a:gd name="connsiteY132" fmla="*/ 557008 h 997063"/>
                <a:gd name="connsiteX133" fmla="*/ 9569 w 1004575"/>
                <a:gd name="connsiteY133" fmla="*/ 549388 h 997063"/>
                <a:gd name="connsiteX134" fmla="*/ 5759 w 1004575"/>
                <a:gd name="connsiteY134" fmla="*/ 543673 h 997063"/>
                <a:gd name="connsiteX135" fmla="*/ 44 w 1004575"/>
                <a:gd name="connsiteY135" fmla="*/ 539863 h 997063"/>
                <a:gd name="connsiteX136" fmla="*/ 3854 w 1004575"/>
                <a:gd name="connsiteY136" fmla="*/ 513193 h 997063"/>
                <a:gd name="connsiteX137" fmla="*/ 11474 w 1004575"/>
                <a:gd name="connsiteY137" fmla="*/ 501763 h 997063"/>
                <a:gd name="connsiteX138" fmla="*/ 17189 w 1004575"/>
                <a:gd name="connsiteY138" fmla="*/ 494143 h 997063"/>
                <a:gd name="connsiteX139" fmla="*/ 28619 w 1004575"/>
                <a:gd name="connsiteY139" fmla="*/ 482713 h 997063"/>
                <a:gd name="connsiteX140" fmla="*/ 43859 w 1004575"/>
                <a:gd name="connsiteY140" fmla="*/ 465568 h 997063"/>
                <a:gd name="connsiteX141" fmla="*/ 49574 w 1004575"/>
                <a:gd name="connsiteY141" fmla="*/ 459853 h 997063"/>
                <a:gd name="connsiteX142" fmla="*/ 55289 w 1004575"/>
                <a:gd name="connsiteY142" fmla="*/ 454138 h 997063"/>
                <a:gd name="connsiteX143" fmla="*/ 61004 w 1004575"/>
                <a:gd name="connsiteY143" fmla="*/ 450328 h 997063"/>
                <a:gd name="connsiteX144" fmla="*/ 68624 w 1004575"/>
                <a:gd name="connsiteY144" fmla="*/ 446518 h 997063"/>
                <a:gd name="connsiteX145" fmla="*/ 74339 w 1004575"/>
                <a:gd name="connsiteY145" fmla="*/ 440803 h 997063"/>
                <a:gd name="connsiteX146" fmla="*/ 80054 w 1004575"/>
                <a:gd name="connsiteY146" fmla="*/ 438898 h 997063"/>
                <a:gd name="connsiteX147" fmla="*/ 91484 w 1004575"/>
                <a:gd name="connsiteY147" fmla="*/ 431278 h 997063"/>
                <a:gd name="connsiteX148" fmla="*/ 101009 w 1004575"/>
                <a:gd name="connsiteY148" fmla="*/ 423658 h 997063"/>
                <a:gd name="connsiteX149" fmla="*/ 106724 w 1004575"/>
                <a:gd name="connsiteY149" fmla="*/ 417943 h 997063"/>
                <a:gd name="connsiteX150" fmla="*/ 135299 w 1004575"/>
                <a:gd name="connsiteY150"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792524 w 1004575"/>
                <a:gd name="connsiteY61" fmla="*/ 909433 h 997063"/>
                <a:gd name="connsiteX62" fmla="*/ 750614 w 1004575"/>
                <a:gd name="connsiteY62" fmla="*/ 936103 h 997063"/>
                <a:gd name="connsiteX63" fmla="*/ 727754 w 1004575"/>
                <a:gd name="connsiteY63" fmla="*/ 947533 h 997063"/>
                <a:gd name="connsiteX64" fmla="*/ 693464 w 1004575"/>
                <a:gd name="connsiteY64" fmla="*/ 947533 h 997063"/>
                <a:gd name="connsiteX65" fmla="*/ 674414 w 1004575"/>
                <a:gd name="connsiteY65" fmla="*/ 941818 h 997063"/>
                <a:gd name="connsiteX66" fmla="*/ 657269 w 1004575"/>
                <a:gd name="connsiteY66" fmla="*/ 936103 h 997063"/>
                <a:gd name="connsiteX67" fmla="*/ 621074 w 1004575"/>
                <a:gd name="connsiteY67" fmla="*/ 917053 h 997063"/>
                <a:gd name="connsiteX68" fmla="*/ 581069 w 1004575"/>
                <a:gd name="connsiteY68" fmla="*/ 896098 h 997063"/>
                <a:gd name="connsiteX69" fmla="*/ 556304 w 1004575"/>
                <a:gd name="connsiteY69" fmla="*/ 890383 h 997063"/>
                <a:gd name="connsiteX70" fmla="*/ 512489 w 1004575"/>
                <a:gd name="connsiteY70" fmla="*/ 892288 h 997063"/>
                <a:gd name="connsiteX71" fmla="*/ 506774 w 1004575"/>
                <a:gd name="connsiteY71" fmla="*/ 894193 h 997063"/>
                <a:gd name="connsiteX72" fmla="*/ 491534 w 1004575"/>
                <a:gd name="connsiteY72" fmla="*/ 907528 h 997063"/>
                <a:gd name="connsiteX73" fmla="*/ 485819 w 1004575"/>
                <a:gd name="connsiteY73" fmla="*/ 911338 h 997063"/>
                <a:gd name="connsiteX74" fmla="*/ 472484 w 1004575"/>
                <a:gd name="connsiteY74" fmla="*/ 926578 h 997063"/>
                <a:gd name="connsiteX75" fmla="*/ 468674 w 1004575"/>
                <a:gd name="connsiteY75" fmla="*/ 932293 h 997063"/>
                <a:gd name="connsiteX76" fmla="*/ 462959 w 1004575"/>
                <a:gd name="connsiteY76" fmla="*/ 936103 h 997063"/>
                <a:gd name="connsiteX77" fmla="*/ 434384 w 1004575"/>
                <a:gd name="connsiteY77" fmla="*/ 943723 h 997063"/>
                <a:gd name="connsiteX78" fmla="*/ 428669 w 1004575"/>
                <a:gd name="connsiteY78" fmla="*/ 945628 h 997063"/>
                <a:gd name="connsiteX79" fmla="*/ 421049 w 1004575"/>
                <a:gd name="connsiteY79" fmla="*/ 947533 h 997063"/>
                <a:gd name="connsiteX80" fmla="*/ 407714 w 1004575"/>
                <a:gd name="connsiteY80" fmla="*/ 951343 h 997063"/>
                <a:gd name="connsiteX81" fmla="*/ 396284 w 1004575"/>
                <a:gd name="connsiteY81" fmla="*/ 953248 h 997063"/>
                <a:gd name="connsiteX82" fmla="*/ 382949 w 1004575"/>
                <a:gd name="connsiteY82" fmla="*/ 957058 h 997063"/>
                <a:gd name="connsiteX83" fmla="*/ 375329 w 1004575"/>
                <a:gd name="connsiteY83" fmla="*/ 958963 h 997063"/>
                <a:gd name="connsiteX84" fmla="*/ 367709 w 1004575"/>
                <a:gd name="connsiteY84" fmla="*/ 962773 h 997063"/>
                <a:gd name="connsiteX85" fmla="*/ 361994 w 1004575"/>
                <a:gd name="connsiteY85" fmla="*/ 964678 h 997063"/>
                <a:gd name="connsiteX86" fmla="*/ 348659 w 1004575"/>
                <a:gd name="connsiteY86" fmla="*/ 972298 h 997063"/>
                <a:gd name="connsiteX87" fmla="*/ 331514 w 1004575"/>
                <a:gd name="connsiteY87" fmla="*/ 983728 h 997063"/>
                <a:gd name="connsiteX88" fmla="*/ 325799 w 1004575"/>
                <a:gd name="connsiteY88" fmla="*/ 987538 h 997063"/>
                <a:gd name="connsiteX89" fmla="*/ 314369 w 1004575"/>
                <a:gd name="connsiteY89" fmla="*/ 991348 h 997063"/>
                <a:gd name="connsiteX90" fmla="*/ 302939 w 1004575"/>
                <a:gd name="connsiteY90" fmla="*/ 993253 h 997063"/>
                <a:gd name="connsiteX91" fmla="*/ 262934 w 1004575"/>
                <a:gd name="connsiteY91" fmla="*/ 997063 h 997063"/>
                <a:gd name="connsiteX92" fmla="*/ 232454 w 1004575"/>
                <a:gd name="connsiteY92" fmla="*/ 995158 h 997063"/>
                <a:gd name="connsiteX93" fmla="*/ 226739 w 1004575"/>
                <a:gd name="connsiteY93" fmla="*/ 993253 h 997063"/>
                <a:gd name="connsiteX94" fmla="*/ 221024 w 1004575"/>
                <a:gd name="connsiteY94" fmla="*/ 981823 h 997063"/>
                <a:gd name="connsiteX95" fmla="*/ 217214 w 1004575"/>
                <a:gd name="connsiteY95" fmla="*/ 976108 h 997063"/>
                <a:gd name="connsiteX96" fmla="*/ 213404 w 1004575"/>
                <a:gd name="connsiteY96" fmla="*/ 964678 h 997063"/>
                <a:gd name="connsiteX97" fmla="*/ 205784 w 1004575"/>
                <a:gd name="connsiteY97" fmla="*/ 947533 h 997063"/>
                <a:gd name="connsiteX98" fmla="*/ 200069 w 1004575"/>
                <a:gd name="connsiteY98" fmla="*/ 928483 h 997063"/>
                <a:gd name="connsiteX99" fmla="*/ 196259 w 1004575"/>
                <a:gd name="connsiteY99" fmla="*/ 922768 h 997063"/>
                <a:gd name="connsiteX100" fmla="*/ 184829 w 1004575"/>
                <a:gd name="connsiteY100" fmla="*/ 915148 h 997063"/>
                <a:gd name="connsiteX101" fmla="*/ 181019 w 1004575"/>
                <a:gd name="connsiteY101" fmla="*/ 909433 h 997063"/>
                <a:gd name="connsiteX102" fmla="*/ 175304 w 1004575"/>
                <a:gd name="connsiteY102" fmla="*/ 905623 h 997063"/>
                <a:gd name="connsiteX103" fmla="*/ 161969 w 1004575"/>
                <a:gd name="connsiteY103" fmla="*/ 899908 h 997063"/>
                <a:gd name="connsiteX104" fmla="*/ 150539 w 1004575"/>
                <a:gd name="connsiteY104" fmla="*/ 898003 h 997063"/>
                <a:gd name="connsiteX105" fmla="*/ 144824 w 1004575"/>
                <a:gd name="connsiteY105" fmla="*/ 896098 h 997063"/>
                <a:gd name="connsiteX106" fmla="*/ 137204 w 1004575"/>
                <a:gd name="connsiteY106" fmla="*/ 894193 h 997063"/>
                <a:gd name="connsiteX107" fmla="*/ 123869 w 1004575"/>
                <a:gd name="connsiteY107" fmla="*/ 888478 h 997063"/>
                <a:gd name="connsiteX108" fmla="*/ 118154 w 1004575"/>
                <a:gd name="connsiteY108" fmla="*/ 884668 h 997063"/>
                <a:gd name="connsiteX109" fmla="*/ 106724 w 1004575"/>
                <a:gd name="connsiteY109" fmla="*/ 878953 h 997063"/>
                <a:gd name="connsiteX110" fmla="*/ 101009 w 1004575"/>
                <a:gd name="connsiteY110" fmla="*/ 873238 h 997063"/>
                <a:gd name="connsiteX111" fmla="*/ 89579 w 1004575"/>
                <a:gd name="connsiteY111" fmla="*/ 865618 h 997063"/>
                <a:gd name="connsiteX112" fmla="*/ 87674 w 1004575"/>
                <a:gd name="connsiteY112" fmla="*/ 859903 h 997063"/>
                <a:gd name="connsiteX113" fmla="*/ 83864 w 1004575"/>
                <a:gd name="connsiteY113" fmla="*/ 854188 h 997063"/>
                <a:gd name="connsiteX114" fmla="*/ 81959 w 1004575"/>
                <a:gd name="connsiteY114" fmla="*/ 842758 h 997063"/>
                <a:gd name="connsiteX115" fmla="*/ 80054 w 1004575"/>
                <a:gd name="connsiteY115" fmla="*/ 837043 h 997063"/>
                <a:gd name="connsiteX116" fmla="*/ 78149 w 1004575"/>
                <a:gd name="connsiteY116" fmla="*/ 825613 h 997063"/>
                <a:gd name="connsiteX117" fmla="*/ 74339 w 1004575"/>
                <a:gd name="connsiteY117" fmla="*/ 781798 h 997063"/>
                <a:gd name="connsiteX118" fmla="*/ 72434 w 1004575"/>
                <a:gd name="connsiteY118" fmla="*/ 770368 h 997063"/>
                <a:gd name="connsiteX119" fmla="*/ 70529 w 1004575"/>
                <a:gd name="connsiteY119" fmla="*/ 749413 h 997063"/>
                <a:gd name="connsiteX120" fmla="*/ 68624 w 1004575"/>
                <a:gd name="connsiteY120" fmla="*/ 734173 h 997063"/>
                <a:gd name="connsiteX121" fmla="*/ 70529 w 1004575"/>
                <a:gd name="connsiteY121" fmla="*/ 694168 h 997063"/>
                <a:gd name="connsiteX122" fmla="*/ 72434 w 1004575"/>
                <a:gd name="connsiteY122" fmla="*/ 682738 h 997063"/>
                <a:gd name="connsiteX123" fmla="*/ 70529 w 1004575"/>
                <a:gd name="connsiteY123" fmla="*/ 623683 h 997063"/>
                <a:gd name="connsiteX124" fmla="*/ 66719 w 1004575"/>
                <a:gd name="connsiteY124" fmla="*/ 612253 h 997063"/>
                <a:gd name="connsiteX125" fmla="*/ 59099 w 1004575"/>
                <a:gd name="connsiteY125" fmla="*/ 602728 h 997063"/>
                <a:gd name="connsiteX126" fmla="*/ 51479 w 1004575"/>
                <a:gd name="connsiteY126" fmla="*/ 589393 h 997063"/>
                <a:gd name="connsiteX127" fmla="*/ 47669 w 1004575"/>
                <a:gd name="connsiteY127" fmla="*/ 583678 h 997063"/>
                <a:gd name="connsiteX128" fmla="*/ 41954 w 1004575"/>
                <a:gd name="connsiteY128" fmla="*/ 579868 h 997063"/>
                <a:gd name="connsiteX129" fmla="*/ 36239 w 1004575"/>
                <a:gd name="connsiteY129" fmla="*/ 572248 h 997063"/>
                <a:gd name="connsiteX130" fmla="*/ 24809 w 1004575"/>
                <a:gd name="connsiteY130" fmla="*/ 562723 h 997063"/>
                <a:gd name="connsiteX131" fmla="*/ 20999 w 1004575"/>
                <a:gd name="connsiteY131" fmla="*/ 557008 h 997063"/>
                <a:gd name="connsiteX132" fmla="*/ 9569 w 1004575"/>
                <a:gd name="connsiteY132" fmla="*/ 549388 h 997063"/>
                <a:gd name="connsiteX133" fmla="*/ 5759 w 1004575"/>
                <a:gd name="connsiteY133" fmla="*/ 543673 h 997063"/>
                <a:gd name="connsiteX134" fmla="*/ 44 w 1004575"/>
                <a:gd name="connsiteY134" fmla="*/ 539863 h 997063"/>
                <a:gd name="connsiteX135" fmla="*/ 3854 w 1004575"/>
                <a:gd name="connsiteY135" fmla="*/ 513193 h 997063"/>
                <a:gd name="connsiteX136" fmla="*/ 11474 w 1004575"/>
                <a:gd name="connsiteY136" fmla="*/ 501763 h 997063"/>
                <a:gd name="connsiteX137" fmla="*/ 17189 w 1004575"/>
                <a:gd name="connsiteY137" fmla="*/ 494143 h 997063"/>
                <a:gd name="connsiteX138" fmla="*/ 28619 w 1004575"/>
                <a:gd name="connsiteY138" fmla="*/ 482713 h 997063"/>
                <a:gd name="connsiteX139" fmla="*/ 43859 w 1004575"/>
                <a:gd name="connsiteY139" fmla="*/ 465568 h 997063"/>
                <a:gd name="connsiteX140" fmla="*/ 49574 w 1004575"/>
                <a:gd name="connsiteY140" fmla="*/ 459853 h 997063"/>
                <a:gd name="connsiteX141" fmla="*/ 55289 w 1004575"/>
                <a:gd name="connsiteY141" fmla="*/ 454138 h 997063"/>
                <a:gd name="connsiteX142" fmla="*/ 61004 w 1004575"/>
                <a:gd name="connsiteY142" fmla="*/ 450328 h 997063"/>
                <a:gd name="connsiteX143" fmla="*/ 68624 w 1004575"/>
                <a:gd name="connsiteY143" fmla="*/ 446518 h 997063"/>
                <a:gd name="connsiteX144" fmla="*/ 74339 w 1004575"/>
                <a:gd name="connsiteY144" fmla="*/ 440803 h 997063"/>
                <a:gd name="connsiteX145" fmla="*/ 80054 w 1004575"/>
                <a:gd name="connsiteY145" fmla="*/ 438898 h 997063"/>
                <a:gd name="connsiteX146" fmla="*/ 91484 w 1004575"/>
                <a:gd name="connsiteY146" fmla="*/ 431278 h 997063"/>
                <a:gd name="connsiteX147" fmla="*/ 101009 w 1004575"/>
                <a:gd name="connsiteY147" fmla="*/ 423658 h 997063"/>
                <a:gd name="connsiteX148" fmla="*/ 106724 w 1004575"/>
                <a:gd name="connsiteY148" fmla="*/ 417943 h 997063"/>
                <a:gd name="connsiteX149" fmla="*/ 135299 w 1004575"/>
                <a:gd name="connsiteY149"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792524 w 1004575"/>
                <a:gd name="connsiteY61" fmla="*/ 909433 h 997063"/>
                <a:gd name="connsiteX62" fmla="*/ 750614 w 1004575"/>
                <a:gd name="connsiteY62" fmla="*/ 936103 h 997063"/>
                <a:gd name="connsiteX63" fmla="*/ 727754 w 1004575"/>
                <a:gd name="connsiteY63" fmla="*/ 947533 h 997063"/>
                <a:gd name="connsiteX64" fmla="*/ 693464 w 1004575"/>
                <a:gd name="connsiteY64" fmla="*/ 947533 h 997063"/>
                <a:gd name="connsiteX65" fmla="*/ 674414 w 1004575"/>
                <a:gd name="connsiteY65" fmla="*/ 941818 h 997063"/>
                <a:gd name="connsiteX66" fmla="*/ 657269 w 1004575"/>
                <a:gd name="connsiteY66" fmla="*/ 936103 h 997063"/>
                <a:gd name="connsiteX67" fmla="*/ 621074 w 1004575"/>
                <a:gd name="connsiteY67" fmla="*/ 917053 h 997063"/>
                <a:gd name="connsiteX68" fmla="*/ 581069 w 1004575"/>
                <a:gd name="connsiteY68" fmla="*/ 896098 h 997063"/>
                <a:gd name="connsiteX69" fmla="*/ 556304 w 1004575"/>
                <a:gd name="connsiteY69" fmla="*/ 890383 h 997063"/>
                <a:gd name="connsiteX70" fmla="*/ 512489 w 1004575"/>
                <a:gd name="connsiteY70" fmla="*/ 892288 h 997063"/>
                <a:gd name="connsiteX71" fmla="*/ 506774 w 1004575"/>
                <a:gd name="connsiteY71" fmla="*/ 894193 h 997063"/>
                <a:gd name="connsiteX72" fmla="*/ 485819 w 1004575"/>
                <a:gd name="connsiteY72" fmla="*/ 911338 h 997063"/>
                <a:gd name="connsiteX73" fmla="*/ 472484 w 1004575"/>
                <a:gd name="connsiteY73" fmla="*/ 926578 h 997063"/>
                <a:gd name="connsiteX74" fmla="*/ 468674 w 1004575"/>
                <a:gd name="connsiteY74" fmla="*/ 932293 h 997063"/>
                <a:gd name="connsiteX75" fmla="*/ 462959 w 1004575"/>
                <a:gd name="connsiteY75" fmla="*/ 936103 h 997063"/>
                <a:gd name="connsiteX76" fmla="*/ 434384 w 1004575"/>
                <a:gd name="connsiteY76" fmla="*/ 943723 h 997063"/>
                <a:gd name="connsiteX77" fmla="*/ 428669 w 1004575"/>
                <a:gd name="connsiteY77" fmla="*/ 945628 h 997063"/>
                <a:gd name="connsiteX78" fmla="*/ 421049 w 1004575"/>
                <a:gd name="connsiteY78" fmla="*/ 947533 h 997063"/>
                <a:gd name="connsiteX79" fmla="*/ 407714 w 1004575"/>
                <a:gd name="connsiteY79" fmla="*/ 951343 h 997063"/>
                <a:gd name="connsiteX80" fmla="*/ 396284 w 1004575"/>
                <a:gd name="connsiteY80" fmla="*/ 953248 h 997063"/>
                <a:gd name="connsiteX81" fmla="*/ 382949 w 1004575"/>
                <a:gd name="connsiteY81" fmla="*/ 957058 h 997063"/>
                <a:gd name="connsiteX82" fmla="*/ 375329 w 1004575"/>
                <a:gd name="connsiteY82" fmla="*/ 958963 h 997063"/>
                <a:gd name="connsiteX83" fmla="*/ 367709 w 1004575"/>
                <a:gd name="connsiteY83" fmla="*/ 962773 h 997063"/>
                <a:gd name="connsiteX84" fmla="*/ 361994 w 1004575"/>
                <a:gd name="connsiteY84" fmla="*/ 964678 h 997063"/>
                <a:gd name="connsiteX85" fmla="*/ 348659 w 1004575"/>
                <a:gd name="connsiteY85" fmla="*/ 972298 h 997063"/>
                <a:gd name="connsiteX86" fmla="*/ 331514 w 1004575"/>
                <a:gd name="connsiteY86" fmla="*/ 983728 h 997063"/>
                <a:gd name="connsiteX87" fmla="*/ 325799 w 1004575"/>
                <a:gd name="connsiteY87" fmla="*/ 987538 h 997063"/>
                <a:gd name="connsiteX88" fmla="*/ 314369 w 1004575"/>
                <a:gd name="connsiteY88" fmla="*/ 991348 h 997063"/>
                <a:gd name="connsiteX89" fmla="*/ 302939 w 1004575"/>
                <a:gd name="connsiteY89" fmla="*/ 993253 h 997063"/>
                <a:gd name="connsiteX90" fmla="*/ 262934 w 1004575"/>
                <a:gd name="connsiteY90" fmla="*/ 997063 h 997063"/>
                <a:gd name="connsiteX91" fmla="*/ 232454 w 1004575"/>
                <a:gd name="connsiteY91" fmla="*/ 995158 h 997063"/>
                <a:gd name="connsiteX92" fmla="*/ 226739 w 1004575"/>
                <a:gd name="connsiteY92" fmla="*/ 993253 h 997063"/>
                <a:gd name="connsiteX93" fmla="*/ 221024 w 1004575"/>
                <a:gd name="connsiteY93" fmla="*/ 981823 h 997063"/>
                <a:gd name="connsiteX94" fmla="*/ 217214 w 1004575"/>
                <a:gd name="connsiteY94" fmla="*/ 976108 h 997063"/>
                <a:gd name="connsiteX95" fmla="*/ 213404 w 1004575"/>
                <a:gd name="connsiteY95" fmla="*/ 964678 h 997063"/>
                <a:gd name="connsiteX96" fmla="*/ 205784 w 1004575"/>
                <a:gd name="connsiteY96" fmla="*/ 947533 h 997063"/>
                <a:gd name="connsiteX97" fmla="*/ 200069 w 1004575"/>
                <a:gd name="connsiteY97" fmla="*/ 928483 h 997063"/>
                <a:gd name="connsiteX98" fmla="*/ 196259 w 1004575"/>
                <a:gd name="connsiteY98" fmla="*/ 922768 h 997063"/>
                <a:gd name="connsiteX99" fmla="*/ 184829 w 1004575"/>
                <a:gd name="connsiteY99" fmla="*/ 915148 h 997063"/>
                <a:gd name="connsiteX100" fmla="*/ 181019 w 1004575"/>
                <a:gd name="connsiteY100" fmla="*/ 909433 h 997063"/>
                <a:gd name="connsiteX101" fmla="*/ 175304 w 1004575"/>
                <a:gd name="connsiteY101" fmla="*/ 905623 h 997063"/>
                <a:gd name="connsiteX102" fmla="*/ 161969 w 1004575"/>
                <a:gd name="connsiteY102" fmla="*/ 899908 h 997063"/>
                <a:gd name="connsiteX103" fmla="*/ 150539 w 1004575"/>
                <a:gd name="connsiteY103" fmla="*/ 898003 h 997063"/>
                <a:gd name="connsiteX104" fmla="*/ 144824 w 1004575"/>
                <a:gd name="connsiteY104" fmla="*/ 896098 h 997063"/>
                <a:gd name="connsiteX105" fmla="*/ 137204 w 1004575"/>
                <a:gd name="connsiteY105" fmla="*/ 894193 h 997063"/>
                <a:gd name="connsiteX106" fmla="*/ 123869 w 1004575"/>
                <a:gd name="connsiteY106" fmla="*/ 888478 h 997063"/>
                <a:gd name="connsiteX107" fmla="*/ 118154 w 1004575"/>
                <a:gd name="connsiteY107" fmla="*/ 884668 h 997063"/>
                <a:gd name="connsiteX108" fmla="*/ 106724 w 1004575"/>
                <a:gd name="connsiteY108" fmla="*/ 878953 h 997063"/>
                <a:gd name="connsiteX109" fmla="*/ 101009 w 1004575"/>
                <a:gd name="connsiteY109" fmla="*/ 873238 h 997063"/>
                <a:gd name="connsiteX110" fmla="*/ 89579 w 1004575"/>
                <a:gd name="connsiteY110" fmla="*/ 865618 h 997063"/>
                <a:gd name="connsiteX111" fmla="*/ 87674 w 1004575"/>
                <a:gd name="connsiteY111" fmla="*/ 859903 h 997063"/>
                <a:gd name="connsiteX112" fmla="*/ 83864 w 1004575"/>
                <a:gd name="connsiteY112" fmla="*/ 854188 h 997063"/>
                <a:gd name="connsiteX113" fmla="*/ 81959 w 1004575"/>
                <a:gd name="connsiteY113" fmla="*/ 842758 h 997063"/>
                <a:gd name="connsiteX114" fmla="*/ 80054 w 1004575"/>
                <a:gd name="connsiteY114" fmla="*/ 837043 h 997063"/>
                <a:gd name="connsiteX115" fmla="*/ 78149 w 1004575"/>
                <a:gd name="connsiteY115" fmla="*/ 825613 h 997063"/>
                <a:gd name="connsiteX116" fmla="*/ 74339 w 1004575"/>
                <a:gd name="connsiteY116" fmla="*/ 781798 h 997063"/>
                <a:gd name="connsiteX117" fmla="*/ 72434 w 1004575"/>
                <a:gd name="connsiteY117" fmla="*/ 770368 h 997063"/>
                <a:gd name="connsiteX118" fmla="*/ 70529 w 1004575"/>
                <a:gd name="connsiteY118" fmla="*/ 749413 h 997063"/>
                <a:gd name="connsiteX119" fmla="*/ 68624 w 1004575"/>
                <a:gd name="connsiteY119" fmla="*/ 734173 h 997063"/>
                <a:gd name="connsiteX120" fmla="*/ 70529 w 1004575"/>
                <a:gd name="connsiteY120" fmla="*/ 694168 h 997063"/>
                <a:gd name="connsiteX121" fmla="*/ 72434 w 1004575"/>
                <a:gd name="connsiteY121" fmla="*/ 682738 h 997063"/>
                <a:gd name="connsiteX122" fmla="*/ 70529 w 1004575"/>
                <a:gd name="connsiteY122" fmla="*/ 623683 h 997063"/>
                <a:gd name="connsiteX123" fmla="*/ 66719 w 1004575"/>
                <a:gd name="connsiteY123" fmla="*/ 612253 h 997063"/>
                <a:gd name="connsiteX124" fmla="*/ 59099 w 1004575"/>
                <a:gd name="connsiteY124" fmla="*/ 602728 h 997063"/>
                <a:gd name="connsiteX125" fmla="*/ 51479 w 1004575"/>
                <a:gd name="connsiteY125" fmla="*/ 589393 h 997063"/>
                <a:gd name="connsiteX126" fmla="*/ 47669 w 1004575"/>
                <a:gd name="connsiteY126" fmla="*/ 583678 h 997063"/>
                <a:gd name="connsiteX127" fmla="*/ 41954 w 1004575"/>
                <a:gd name="connsiteY127" fmla="*/ 579868 h 997063"/>
                <a:gd name="connsiteX128" fmla="*/ 36239 w 1004575"/>
                <a:gd name="connsiteY128" fmla="*/ 572248 h 997063"/>
                <a:gd name="connsiteX129" fmla="*/ 24809 w 1004575"/>
                <a:gd name="connsiteY129" fmla="*/ 562723 h 997063"/>
                <a:gd name="connsiteX130" fmla="*/ 20999 w 1004575"/>
                <a:gd name="connsiteY130" fmla="*/ 557008 h 997063"/>
                <a:gd name="connsiteX131" fmla="*/ 9569 w 1004575"/>
                <a:gd name="connsiteY131" fmla="*/ 549388 h 997063"/>
                <a:gd name="connsiteX132" fmla="*/ 5759 w 1004575"/>
                <a:gd name="connsiteY132" fmla="*/ 543673 h 997063"/>
                <a:gd name="connsiteX133" fmla="*/ 44 w 1004575"/>
                <a:gd name="connsiteY133" fmla="*/ 539863 h 997063"/>
                <a:gd name="connsiteX134" fmla="*/ 3854 w 1004575"/>
                <a:gd name="connsiteY134" fmla="*/ 513193 h 997063"/>
                <a:gd name="connsiteX135" fmla="*/ 11474 w 1004575"/>
                <a:gd name="connsiteY135" fmla="*/ 501763 h 997063"/>
                <a:gd name="connsiteX136" fmla="*/ 17189 w 1004575"/>
                <a:gd name="connsiteY136" fmla="*/ 494143 h 997063"/>
                <a:gd name="connsiteX137" fmla="*/ 28619 w 1004575"/>
                <a:gd name="connsiteY137" fmla="*/ 482713 h 997063"/>
                <a:gd name="connsiteX138" fmla="*/ 43859 w 1004575"/>
                <a:gd name="connsiteY138" fmla="*/ 465568 h 997063"/>
                <a:gd name="connsiteX139" fmla="*/ 49574 w 1004575"/>
                <a:gd name="connsiteY139" fmla="*/ 459853 h 997063"/>
                <a:gd name="connsiteX140" fmla="*/ 55289 w 1004575"/>
                <a:gd name="connsiteY140" fmla="*/ 454138 h 997063"/>
                <a:gd name="connsiteX141" fmla="*/ 61004 w 1004575"/>
                <a:gd name="connsiteY141" fmla="*/ 450328 h 997063"/>
                <a:gd name="connsiteX142" fmla="*/ 68624 w 1004575"/>
                <a:gd name="connsiteY142" fmla="*/ 446518 h 997063"/>
                <a:gd name="connsiteX143" fmla="*/ 74339 w 1004575"/>
                <a:gd name="connsiteY143" fmla="*/ 440803 h 997063"/>
                <a:gd name="connsiteX144" fmla="*/ 80054 w 1004575"/>
                <a:gd name="connsiteY144" fmla="*/ 438898 h 997063"/>
                <a:gd name="connsiteX145" fmla="*/ 91484 w 1004575"/>
                <a:gd name="connsiteY145" fmla="*/ 431278 h 997063"/>
                <a:gd name="connsiteX146" fmla="*/ 101009 w 1004575"/>
                <a:gd name="connsiteY146" fmla="*/ 423658 h 997063"/>
                <a:gd name="connsiteX147" fmla="*/ 106724 w 1004575"/>
                <a:gd name="connsiteY147" fmla="*/ 417943 h 997063"/>
                <a:gd name="connsiteX148" fmla="*/ 135299 w 1004575"/>
                <a:gd name="connsiteY148"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792524 w 1004575"/>
                <a:gd name="connsiteY61" fmla="*/ 909433 h 997063"/>
                <a:gd name="connsiteX62" fmla="*/ 750614 w 1004575"/>
                <a:gd name="connsiteY62" fmla="*/ 936103 h 997063"/>
                <a:gd name="connsiteX63" fmla="*/ 727754 w 1004575"/>
                <a:gd name="connsiteY63" fmla="*/ 947533 h 997063"/>
                <a:gd name="connsiteX64" fmla="*/ 693464 w 1004575"/>
                <a:gd name="connsiteY64" fmla="*/ 947533 h 997063"/>
                <a:gd name="connsiteX65" fmla="*/ 674414 w 1004575"/>
                <a:gd name="connsiteY65" fmla="*/ 941818 h 997063"/>
                <a:gd name="connsiteX66" fmla="*/ 657269 w 1004575"/>
                <a:gd name="connsiteY66" fmla="*/ 936103 h 997063"/>
                <a:gd name="connsiteX67" fmla="*/ 621074 w 1004575"/>
                <a:gd name="connsiteY67" fmla="*/ 917053 h 997063"/>
                <a:gd name="connsiteX68" fmla="*/ 581069 w 1004575"/>
                <a:gd name="connsiteY68" fmla="*/ 896098 h 997063"/>
                <a:gd name="connsiteX69" fmla="*/ 556304 w 1004575"/>
                <a:gd name="connsiteY69" fmla="*/ 890383 h 997063"/>
                <a:gd name="connsiteX70" fmla="*/ 506774 w 1004575"/>
                <a:gd name="connsiteY70" fmla="*/ 894193 h 997063"/>
                <a:gd name="connsiteX71" fmla="*/ 485819 w 1004575"/>
                <a:gd name="connsiteY71" fmla="*/ 911338 h 997063"/>
                <a:gd name="connsiteX72" fmla="*/ 472484 w 1004575"/>
                <a:gd name="connsiteY72" fmla="*/ 926578 h 997063"/>
                <a:gd name="connsiteX73" fmla="*/ 468674 w 1004575"/>
                <a:gd name="connsiteY73" fmla="*/ 932293 h 997063"/>
                <a:gd name="connsiteX74" fmla="*/ 462959 w 1004575"/>
                <a:gd name="connsiteY74" fmla="*/ 936103 h 997063"/>
                <a:gd name="connsiteX75" fmla="*/ 434384 w 1004575"/>
                <a:gd name="connsiteY75" fmla="*/ 943723 h 997063"/>
                <a:gd name="connsiteX76" fmla="*/ 428669 w 1004575"/>
                <a:gd name="connsiteY76" fmla="*/ 945628 h 997063"/>
                <a:gd name="connsiteX77" fmla="*/ 421049 w 1004575"/>
                <a:gd name="connsiteY77" fmla="*/ 947533 h 997063"/>
                <a:gd name="connsiteX78" fmla="*/ 407714 w 1004575"/>
                <a:gd name="connsiteY78" fmla="*/ 951343 h 997063"/>
                <a:gd name="connsiteX79" fmla="*/ 396284 w 1004575"/>
                <a:gd name="connsiteY79" fmla="*/ 953248 h 997063"/>
                <a:gd name="connsiteX80" fmla="*/ 382949 w 1004575"/>
                <a:gd name="connsiteY80" fmla="*/ 957058 h 997063"/>
                <a:gd name="connsiteX81" fmla="*/ 375329 w 1004575"/>
                <a:gd name="connsiteY81" fmla="*/ 958963 h 997063"/>
                <a:gd name="connsiteX82" fmla="*/ 367709 w 1004575"/>
                <a:gd name="connsiteY82" fmla="*/ 962773 h 997063"/>
                <a:gd name="connsiteX83" fmla="*/ 361994 w 1004575"/>
                <a:gd name="connsiteY83" fmla="*/ 964678 h 997063"/>
                <a:gd name="connsiteX84" fmla="*/ 348659 w 1004575"/>
                <a:gd name="connsiteY84" fmla="*/ 972298 h 997063"/>
                <a:gd name="connsiteX85" fmla="*/ 331514 w 1004575"/>
                <a:gd name="connsiteY85" fmla="*/ 983728 h 997063"/>
                <a:gd name="connsiteX86" fmla="*/ 325799 w 1004575"/>
                <a:gd name="connsiteY86" fmla="*/ 987538 h 997063"/>
                <a:gd name="connsiteX87" fmla="*/ 314369 w 1004575"/>
                <a:gd name="connsiteY87" fmla="*/ 991348 h 997063"/>
                <a:gd name="connsiteX88" fmla="*/ 302939 w 1004575"/>
                <a:gd name="connsiteY88" fmla="*/ 993253 h 997063"/>
                <a:gd name="connsiteX89" fmla="*/ 262934 w 1004575"/>
                <a:gd name="connsiteY89" fmla="*/ 997063 h 997063"/>
                <a:gd name="connsiteX90" fmla="*/ 232454 w 1004575"/>
                <a:gd name="connsiteY90" fmla="*/ 995158 h 997063"/>
                <a:gd name="connsiteX91" fmla="*/ 226739 w 1004575"/>
                <a:gd name="connsiteY91" fmla="*/ 993253 h 997063"/>
                <a:gd name="connsiteX92" fmla="*/ 221024 w 1004575"/>
                <a:gd name="connsiteY92" fmla="*/ 981823 h 997063"/>
                <a:gd name="connsiteX93" fmla="*/ 217214 w 1004575"/>
                <a:gd name="connsiteY93" fmla="*/ 976108 h 997063"/>
                <a:gd name="connsiteX94" fmla="*/ 213404 w 1004575"/>
                <a:gd name="connsiteY94" fmla="*/ 964678 h 997063"/>
                <a:gd name="connsiteX95" fmla="*/ 205784 w 1004575"/>
                <a:gd name="connsiteY95" fmla="*/ 947533 h 997063"/>
                <a:gd name="connsiteX96" fmla="*/ 200069 w 1004575"/>
                <a:gd name="connsiteY96" fmla="*/ 928483 h 997063"/>
                <a:gd name="connsiteX97" fmla="*/ 196259 w 1004575"/>
                <a:gd name="connsiteY97" fmla="*/ 922768 h 997063"/>
                <a:gd name="connsiteX98" fmla="*/ 184829 w 1004575"/>
                <a:gd name="connsiteY98" fmla="*/ 915148 h 997063"/>
                <a:gd name="connsiteX99" fmla="*/ 181019 w 1004575"/>
                <a:gd name="connsiteY99" fmla="*/ 909433 h 997063"/>
                <a:gd name="connsiteX100" fmla="*/ 175304 w 1004575"/>
                <a:gd name="connsiteY100" fmla="*/ 905623 h 997063"/>
                <a:gd name="connsiteX101" fmla="*/ 161969 w 1004575"/>
                <a:gd name="connsiteY101" fmla="*/ 899908 h 997063"/>
                <a:gd name="connsiteX102" fmla="*/ 150539 w 1004575"/>
                <a:gd name="connsiteY102" fmla="*/ 898003 h 997063"/>
                <a:gd name="connsiteX103" fmla="*/ 144824 w 1004575"/>
                <a:gd name="connsiteY103" fmla="*/ 896098 h 997063"/>
                <a:gd name="connsiteX104" fmla="*/ 137204 w 1004575"/>
                <a:gd name="connsiteY104" fmla="*/ 894193 h 997063"/>
                <a:gd name="connsiteX105" fmla="*/ 123869 w 1004575"/>
                <a:gd name="connsiteY105" fmla="*/ 888478 h 997063"/>
                <a:gd name="connsiteX106" fmla="*/ 118154 w 1004575"/>
                <a:gd name="connsiteY106" fmla="*/ 884668 h 997063"/>
                <a:gd name="connsiteX107" fmla="*/ 106724 w 1004575"/>
                <a:gd name="connsiteY107" fmla="*/ 878953 h 997063"/>
                <a:gd name="connsiteX108" fmla="*/ 101009 w 1004575"/>
                <a:gd name="connsiteY108" fmla="*/ 873238 h 997063"/>
                <a:gd name="connsiteX109" fmla="*/ 89579 w 1004575"/>
                <a:gd name="connsiteY109" fmla="*/ 865618 h 997063"/>
                <a:gd name="connsiteX110" fmla="*/ 87674 w 1004575"/>
                <a:gd name="connsiteY110" fmla="*/ 859903 h 997063"/>
                <a:gd name="connsiteX111" fmla="*/ 83864 w 1004575"/>
                <a:gd name="connsiteY111" fmla="*/ 854188 h 997063"/>
                <a:gd name="connsiteX112" fmla="*/ 81959 w 1004575"/>
                <a:gd name="connsiteY112" fmla="*/ 842758 h 997063"/>
                <a:gd name="connsiteX113" fmla="*/ 80054 w 1004575"/>
                <a:gd name="connsiteY113" fmla="*/ 837043 h 997063"/>
                <a:gd name="connsiteX114" fmla="*/ 78149 w 1004575"/>
                <a:gd name="connsiteY114" fmla="*/ 825613 h 997063"/>
                <a:gd name="connsiteX115" fmla="*/ 74339 w 1004575"/>
                <a:gd name="connsiteY115" fmla="*/ 781798 h 997063"/>
                <a:gd name="connsiteX116" fmla="*/ 72434 w 1004575"/>
                <a:gd name="connsiteY116" fmla="*/ 770368 h 997063"/>
                <a:gd name="connsiteX117" fmla="*/ 70529 w 1004575"/>
                <a:gd name="connsiteY117" fmla="*/ 749413 h 997063"/>
                <a:gd name="connsiteX118" fmla="*/ 68624 w 1004575"/>
                <a:gd name="connsiteY118" fmla="*/ 734173 h 997063"/>
                <a:gd name="connsiteX119" fmla="*/ 70529 w 1004575"/>
                <a:gd name="connsiteY119" fmla="*/ 694168 h 997063"/>
                <a:gd name="connsiteX120" fmla="*/ 72434 w 1004575"/>
                <a:gd name="connsiteY120" fmla="*/ 682738 h 997063"/>
                <a:gd name="connsiteX121" fmla="*/ 70529 w 1004575"/>
                <a:gd name="connsiteY121" fmla="*/ 623683 h 997063"/>
                <a:gd name="connsiteX122" fmla="*/ 66719 w 1004575"/>
                <a:gd name="connsiteY122" fmla="*/ 612253 h 997063"/>
                <a:gd name="connsiteX123" fmla="*/ 59099 w 1004575"/>
                <a:gd name="connsiteY123" fmla="*/ 602728 h 997063"/>
                <a:gd name="connsiteX124" fmla="*/ 51479 w 1004575"/>
                <a:gd name="connsiteY124" fmla="*/ 589393 h 997063"/>
                <a:gd name="connsiteX125" fmla="*/ 47669 w 1004575"/>
                <a:gd name="connsiteY125" fmla="*/ 583678 h 997063"/>
                <a:gd name="connsiteX126" fmla="*/ 41954 w 1004575"/>
                <a:gd name="connsiteY126" fmla="*/ 579868 h 997063"/>
                <a:gd name="connsiteX127" fmla="*/ 36239 w 1004575"/>
                <a:gd name="connsiteY127" fmla="*/ 572248 h 997063"/>
                <a:gd name="connsiteX128" fmla="*/ 24809 w 1004575"/>
                <a:gd name="connsiteY128" fmla="*/ 562723 h 997063"/>
                <a:gd name="connsiteX129" fmla="*/ 20999 w 1004575"/>
                <a:gd name="connsiteY129" fmla="*/ 557008 h 997063"/>
                <a:gd name="connsiteX130" fmla="*/ 9569 w 1004575"/>
                <a:gd name="connsiteY130" fmla="*/ 549388 h 997063"/>
                <a:gd name="connsiteX131" fmla="*/ 5759 w 1004575"/>
                <a:gd name="connsiteY131" fmla="*/ 543673 h 997063"/>
                <a:gd name="connsiteX132" fmla="*/ 44 w 1004575"/>
                <a:gd name="connsiteY132" fmla="*/ 539863 h 997063"/>
                <a:gd name="connsiteX133" fmla="*/ 3854 w 1004575"/>
                <a:gd name="connsiteY133" fmla="*/ 513193 h 997063"/>
                <a:gd name="connsiteX134" fmla="*/ 11474 w 1004575"/>
                <a:gd name="connsiteY134" fmla="*/ 501763 h 997063"/>
                <a:gd name="connsiteX135" fmla="*/ 17189 w 1004575"/>
                <a:gd name="connsiteY135" fmla="*/ 494143 h 997063"/>
                <a:gd name="connsiteX136" fmla="*/ 28619 w 1004575"/>
                <a:gd name="connsiteY136" fmla="*/ 482713 h 997063"/>
                <a:gd name="connsiteX137" fmla="*/ 43859 w 1004575"/>
                <a:gd name="connsiteY137" fmla="*/ 465568 h 997063"/>
                <a:gd name="connsiteX138" fmla="*/ 49574 w 1004575"/>
                <a:gd name="connsiteY138" fmla="*/ 459853 h 997063"/>
                <a:gd name="connsiteX139" fmla="*/ 55289 w 1004575"/>
                <a:gd name="connsiteY139" fmla="*/ 454138 h 997063"/>
                <a:gd name="connsiteX140" fmla="*/ 61004 w 1004575"/>
                <a:gd name="connsiteY140" fmla="*/ 450328 h 997063"/>
                <a:gd name="connsiteX141" fmla="*/ 68624 w 1004575"/>
                <a:gd name="connsiteY141" fmla="*/ 446518 h 997063"/>
                <a:gd name="connsiteX142" fmla="*/ 74339 w 1004575"/>
                <a:gd name="connsiteY142" fmla="*/ 440803 h 997063"/>
                <a:gd name="connsiteX143" fmla="*/ 80054 w 1004575"/>
                <a:gd name="connsiteY143" fmla="*/ 438898 h 997063"/>
                <a:gd name="connsiteX144" fmla="*/ 91484 w 1004575"/>
                <a:gd name="connsiteY144" fmla="*/ 431278 h 997063"/>
                <a:gd name="connsiteX145" fmla="*/ 101009 w 1004575"/>
                <a:gd name="connsiteY145" fmla="*/ 423658 h 997063"/>
                <a:gd name="connsiteX146" fmla="*/ 106724 w 1004575"/>
                <a:gd name="connsiteY146" fmla="*/ 417943 h 997063"/>
                <a:gd name="connsiteX147" fmla="*/ 135299 w 1004575"/>
                <a:gd name="connsiteY147"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792524 w 1004575"/>
                <a:gd name="connsiteY61" fmla="*/ 909433 h 997063"/>
                <a:gd name="connsiteX62" fmla="*/ 750614 w 1004575"/>
                <a:gd name="connsiteY62" fmla="*/ 936103 h 997063"/>
                <a:gd name="connsiteX63" fmla="*/ 727754 w 1004575"/>
                <a:gd name="connsiteY63" fmla="*/ 947533 h 997063"/>
                <a:gd name="connsiteX64" fmla="*/ 693464 w 1004575"/>
                <a:gd name="connsiteY64" fmla="*/ 947533 h 997063"/>
                <a:gd name="connsiteX65" fmla="*/ 674414 w 1004575"/>
                <a:gd name="connsiteY65" fmla="*/ 941818 h 997063"/>
                <a:gd name="connsiteX66" fmla="*/ 657269 w 1004575"/>
                <a:gd name="connsiteY66" fmla="*/ 936103 h 997063"/>
                <a:gd name="connsiteX67" fmla="*/ 621074 w 1004575"/>
                <a:gd name="connsiteY67" fmla="*/ 917053 h 997063"/>
                <a:gd name="connsiteX68" fmla="*/ 581069 w 1004575"/>
                <a:gd name="connsiteY68" fmla="*/ 896098 h 997063"/>
                <a:gd name="connsiteX69" fmla="*/ 556304 w 1004575"/>
                <a:gd name="connsiteY69" fmla="*/ 890383 h 997063"/>
                <a:gd name="connsiteX70" fmla="*/ 506774 w 1004575"/>
                <a:gd name="connsiteY70" fmla="*/ 894193 h 997063"/>
                <a:gd name="connsiteX71" fmla="*/ 485819 w 1004575"/>
                <a:gd name="connsiteY71" fmla="*/ 911338 h 997063"/>
                <a:gd name="connsiteX72" fmla="*/ 472484 w 1004575"/>
                <a:gd name="connsiteY72" fmla="*/ 926578 h 997063"/>
                <a:gd name="connsiteX73" fmla="*/ 468674 w 1004575"/>
                <a:gd name="connsiteY73" fmla="*/ 932293 h 997063"/>
                <a:gd name="connsiteX74" fmla="*/ 434384 w 1004575"/>
                <a:gd name="connsiteY74" fmla="*/ 943723 h 997063"/>
                <a:gd name="connsiteX75" fmla="*/ 428669 w 1004575"/>
                <a:gd name="connsiteY75" fmla="*/ 945628 h 997063"/>
                <a:gd name="connsiteX76" fmla="*/ 421049 w 1004575"/>
                <a:gd name="connsiteY76" fmla="*/ 947533 h 997063"/>
                <a:gd name="connsiteX77" fmla="*/ 407714 w 1004575"/>
                <a:gd name="connsiteY77" fmla="*/ 951343 h 997063"/>
                <a:gd name="connsiteX78" fmla="*/ 396284 w 1004575"/>
                <a:gd name="connsiteY78" fmla="*/ 953248 h 997063"/>
                <a:gd name="connsiteX79" fmla="*/ 382949 w 1004575"/>
                <a:gd name="connsiteY79" fmla="*/ 957058 h 997063"/>
                <a:gd name="connsiteX80" fmla="*/ 375329 w 1004575"/>
                <a:gd name="connsiteY80" fmla="*/ 958963 h 997063"/>
                <a:gd name="connsiteX81" fmla="*/ 367709 w 1004575"/>
                <a:gd name="connsiteY81" fmla="*/ 962773 h 997063"/>
                <a:gd name="connsiteX82" fmla="*/ 361994 w 1004575"/>
                <a:gd name="connsiteY82" fmla="*/ 964678 h 997063"/>
                <a:gd name="connsiteX83" fmla="*/ 348659 w 1004575"/>
                <a:gd name="connsiteY83" fmla="*/ 972298 h 997063"/>
                <a:gd name="connsiteX84" fmla="*/ 331514 w 1004575"/>
                <a:gd name="connsiteY84" fmla="*/ 983728 h 997063"/>
                <a:gd name="connsiteX85" fmla="*/ 325799 w 1004575"/>
                <a:gd name="connsiteY85" fmla="*/ 987538 h 997063"/>
                <a:gd name="connsiteX86" fmla="*/ 314369 w 1004575"/>
                <a:gd name="connsiteY86" fmla="*/ 991348 h 997063"/>
                <a:gd name="connsiteX87" fmla="*/ 302939 w 1004575"/>
                <a:gd name="connsiteY87" fmla="*/ 993253 h 997063"/>
                <a:gd name="connsiteX88" fmla="*/ 262934 w 1004575"/>
                <a:gd name="connsiteY88" fmla="*/ 997063 h 997063"/>
                <a:gd name="connsiteX89" fmla="*/ 232454 w 1004575"/>
                <a:gd name="connsiteY89" fmla="*/ 995158 h 997063"/>
                <a:gd name="connsiteX90" fmla="*/ 226739 w 1004575"/>
                <a:gd name="connsiteY90" fmla="*/ 993253 h 997063"/>
                <a:gd name="connsiteX91" fmla="*/ 221024 w 1004575"/>
                <a:gd name="connsiteY91" fmla="*/ 981823 h 997063"/>
                <a:gd name="connsiteX92" fmla="*/ 217214 w 1004575"/>
                <a:gd name="connsiteY92" fmla="*/ 976108 h 997063"/>
                <a:gd name="connsiteX93" fmla="*/ 213404 w 1004575"/>
                <a:gd name="connsiteY93" fmla="*/ 964678 h 997063"/>
                <a:gd name="connsiteX94" fmla="*/ 205784 w 1004575"/>
                <a:gd name="connsiteY94" fmla="*/ 947533 h 997063"/>
                <a:gd name="connsiteX95" fmla="*/ 200069 w 1004575"/>
                <a:gd name="connsiteY95" fmla="*/ 928483 h 997063"/>
                <a:gd name="connsiteX96" fmla="*/ 196259 w 1004575"/>
                <a:gd name="connsiteY96" fmla="*/ 922768 h 997063"/>
                <a:gd name="connsiteX97" fmla="*/ 184829 w 1004575"/>
                <a:gd name="connsiteY97" fmla="*/ 915148 h 997063"/>
                <a:gd name="connsiteX98" fmla="*/ 181019 w 1004575"/>
                <a:gd name="connsiteY98" fmla="*/ 909433 h 997063"/>
                <a:gd name="connsiteX99" fmla="*/ 175304 w 1004575"/>
                <a:gd name="connsiteY99" fmla="*/ 905623 h 997063"/>
                <a:gd name="connsiteX100" fmla="*/ 161969 w 1004575"/>
                <a:gd name="connsiteY100" fmla="*/ 899908 h 997063"/>
                <a:gd name="connsiteX101" fmla="*/ 150539 w 1004575"/>
                <a:gd name="connsiteY101" fmla="*/ 898003 h 997063"/>
                <a:gd name="connsiteX102" fmla="*/ 144824 w 1004575"/>
                <a:gd name="connsiteY102" fmla="*/ 896098 h 997063"/>
                <a:gd name="connsiteX103" fmla="*/ 137204 w 1004575"/>
                <a:gd name="connsiteY103" fmla="*/ 894193 h 997063"/>
                <a:gd name="connsiteX104" fmla="*/ 123869 w 1004575"/>
                <a:gd name="connsiteY104" fmla="*/ 888478 h 997063"/>
                <a:gd name="connsiteX105" fmla="*/ 118154 w 1004575"/>
                <a:gd name="connsiteY105" fmla="*/ 884668 h 997063"/>
                <a:gd name="connsiteX106" fmla="*/ 106724 w 1004575"/>
                <a:gd name="connsiteY106" fmla="*/ 878953 h 997063"/>
                <a:gd name="connsiteX107" fmla="*/ 101009 w 1004575"/>
                <a:gd name="connsiteY107" fmla="*/ 873238 h 997063"/>
                <a:gd name="connsiteX108" fmla="*/ 89579 w 1004575"/>
                <a:gd name="connsiteY108" fmla="*/ 865618 h 997063"/>
                <a:gd name="connsiteX109" fmla="*/ 87674 w 1004575"/>
                <a:gd name="connsiteY109" fmla="*/ 859903 h 997063"/>
                <a:gd name="connsiteX110" fmla="*/ 83864 w 1004575"/>
                <a:gd name="connsiteY110" fmla="*/ 854188 h 997063"/>
                <a:gd name="connsiteX111" fmla="*/ 81959 w 1004575"/>
                <a:gd name="connsiteY111" fmla="*/ 842758 h 997063"/>
                <a:gd name="connsiteX112" fmla="*/ 80054 w 1004575"/>
                <a:gd name="connsiteY112" fmla="*/ 837043 h 997063"/>
                <a:gd name="connsiteX113" fmla="*/ 78149 w 1004575"/>
                <a:gd name="connsiteY113" fmla="*/ 825613 h 997063"/>
                <a:gd name="connsiteX114" fmla="*/ 74339 w 1004575"/>
                <a:gd name="connsiteY114" fmla="*/ 781798 h 997063"/>
                <a:gd name="connsiteX115" fmla="*/ 72434 w 1004575"/>
                <a:gd name="connsiteY115" fmla="*/ 770368 h 997063"/>
                <a:gd name="connsiteX116" fmla="*/ 70529 w 1004575"/>
                <a:gd name="connsiteY116" fmla="*/ 749413 h 997063"/>
                <a:gd name="connsiteX117" fmla="*/ 68624 w 1004575"/>
                <a:gd name="connsiteY117" fmla="*/ 734173 h 997063"/>
                <a:gd name="connsiteX118" fmla="*/ 70529 w 1004575"/>
                <a:gd name="connsiteY118" fmla="*/ 694168 h 997063"/>
                <a:gd name="connsiteX119" fmla="*/ 72434 w 1004575"/>
                <a:gd name="connsiteY119" fmla="*/ 682738 h 997063"/>
                <a:gd name="connsiteX120" fmla="*/ 70529 w 1004575"/>
                <a:gd name="connsiteY120" fmla="*/ 623683 h 997063"/>
                <a:gd name="connsiteX121" fmla="*/ 66719 w 1004575"/>
                <a:gd name="connsiteY121" fmla="*/ 612253 h 997063"/>
                <a:gd name="connsiteX122" fmla="*/ 59099 w 1004575"/>
                <a:gd name="connsiteY122" fmla="*/ 602728 h 997063"/>
                <a:gd name="connsiteX123" fmla="*/ 51479 w 1004575"/>
                <a:gd name="connsiteY123" fmla="*/ 589393 h 997063"/>
                <a:gd name="connsiteX124" fmla="*/ 47669 w 1004575"/>
                <a:gd name="connsiteY124" fmla="*/ 583678 h 997063"/>
                <a:gd name="connsiteX125" fmla="*/ 41954 w 1004575"/>
                <a:gd name="connsiteY125" fmla="*/ 579868 h 997063"/>
                <a:gd name="connsiteX126" fmla="*/ 36239 w 1004575"/>
                <a:gd name="connsiteY126" fmla="*/ 572248 h 997063"/>
                <a:gd name="connsiteX127" fmla="*/ 24809 w 1004575"/>
                <a:gd name="connsiteY127" fmla="*/ 562723 h 997063"/>
                <a:gd name="connsiteX128" fmla="*/ 20999 w 1004575"/>
                <a:gd name="connsiteY128" fmla="*/ 557008 h 997063"/>
                <a:gd name="connsiteX129" fmla="*/ 9569 w 1004575"/>
                <a:gd name="connsiteY129" fmla="*/ 549388 h 997063"/>
                <a:gd name="connsiteX130" fmla="*/ 5759 w 1004575"/>
                <a:gd name="connsiteY130" fmla="*/ 543673 h 997063"/>
                <a:gd name="connsiteX131" fmla="*/ 44 w 1004575"/>
                <a:gd name="connsiteY131" fmla="*/ 539863 h 997063"/>
                <a:gd name="connsiteX132" fmla="*/ 3854 w 1004575"/>
                <a:gd name="connsiteY132" fmla="*/ 513193 h 997063"/>
                <a:gd name="connsiteX133" fmla="*/ 11474 w 1004575"/>
                <a:gd name="connsiteY133" fmla="*/ 501763 h 997063"/>
                <a:gd name="connsiteX134" fmla="*/ 17189 w 1004575"/>
                <a:gd name="connsiteY134" fmla="*/ 494143 h 997063"/>
                <a:gd name="connsiteX135" fmla="*/ 28619 w 1004575"/>
                <a:gd name="connsiteY135" fmla="*/ 482713 h 997063"/>
                <a:gd name="connsiteX136" fmla="*/ 43859 w 1004575"/>
                <a:gd name="connsiteY136" fmla="*/ 465568 h 997063"/>
                <a:gd name="connsiteX137" fmla="*/ 49574 w 1004575"/>
                <a:gd name="connsiteY137" fmla="*/ 459853 h 997063"/>
                <a:gd name="connsiteX138" fmla="*/ 55289 w 1004575"/>
                <a:gd name="connsiteY138" fmla="*/ 454138 h 997063"/>
                <a:gd name="connsiteX139" fmla="*/ 61004 w 1004575"/>
                <a:gd name="connsiteY139" fmla="*/ 450328 h 997063"/>
                <a:gd name="connsiteX140" fmla="*/ 68624 w 1004575"/>
                <a:gd name="connsiteY140" fmla="*/ 446518 h 997063"/>
                <a:gd name="connsiteX141" fmla="*/ 74339 w 1004575"/>
                <a:gd name="connsiteY141" fmla="*/ 440803 h 997063"/>
                <a:gd name="connsiteX142" fmla="*/ 80054 w 1004575"/>
                <a:gd name="connsiteY142" fmla="*/ 438898 h 997063"/>
                <a:gd name="connsiteX143" fmla="*/ 91484 w 1004575"/>
                <a:gd name="connsiteY143" fmla="*/ 431278 h 997063"/>
                <a:gd name="connsiteX144" fmla="*/ 101009 w 1004575"/>
                <a:gd name="connsiteY144" fmla="*/ 423658 h 997063"/>
                <a:gd name="connsiteX145" fmla="*/ 106724 w 1004575"/>
                <a:gd name="connsiteY145" fmla="*/ 417943 h 997063"/>
                <a:gd name="connsiteX146" fmla="*/ 135299 w 1004575"/>
                <a:gd name="connsiteY146"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792524 w 1004575"/>
                <a:gd name="connsiteY61" fmla="*/ 909433 h 997063"/>
                <a:gd name="connsiteX62" fmla="*/ 750614 w 1004575"/>
                <a:gd name="connsiteY62" fmla="*/ 936103 h 997063"/>
                <a:gd name="connsiteX63" fmla="*/ 727754 w 1004575"/>
                <a:gd name="connsiteY63" fmla="*/ 947533 h 997063"/>
                <a:gd name="connsiteX64" fmla="*/ 693464 w 1004575"/>
                <a:gd name="connsiteY64" fmla="*/ 947533 h 997063"/>
                <a:gd name="connsiteX65" fmla="*/ 674414 w 1004575"/>
                <a:gd name="connsiteY65" fmla="*/ 941818 h 997063"/>
                <a:gd name="connsiteX66" fmla="*/ 657269 w 1004575"/>
                <a:gd name="connsiteY66" fmla="*/ 936103 h 997063"/>
                <a:gd name="connsiteX67" fmla="*/ 621074 w 1004575"/>
                <a:gd name="connsiteY67" fmla="*/ 917053 h 997063"/>
                <a:gd name="connsiteX68" fmla="*/ 581069 w 1004575"/>
                <a:gd name="connsiteY68" fmla="*/ 896098 h 997063"/>
                <a:gd name="connsiteX69" fmla="*/ 556304 w 1004575"/>
                <a:gd name="connsiteY69" fmla="*/ 890383 h 997063"/>
                <a:gd name="connsiteX70" fmla="*/ 506774 w 1004575"/>
                <a:gd name="connsiteY70" fmla="*/ 894193 h 997063"/>
                <a:gd name="connsiteX71" fmla="*/ 485819 w 1004575"/>
                <a:gd name="connsiteY71" fmla="*/ 911338 h 997063"/>
                <a:gd name="connsiteX72" fmla="*/ 472484 w 1004575"/>
                <a:gd name="connsiteY72" fmla="*/ 926578 h 997063"/>
                <a:gd name="connsiteX73" fmla="*/ 468674 w 1004575"/>
                <a:gd name="connsiteY73" fmla="*/ 932293 h 997063"/>
                <a:gd name="connsiteX74" fmla="*/ 434384 w 1004575"/>
                <a:gd name="connsiteY74" fmla="*/ 943723 h 997063"/>
                <a:gd name="connsiteX75" fmla="*/ 428669 w 1004575"/>
                <a:gd name="connsiteY75" fmla="*/ 945628 h 997063"/>
                <a:gd name="connsiteX76" fmla="*/ 421049 w 1004575"/>
                <a:gd name="connsiteY76" fmla="*/ 947533 h 997063"/>
                <a:gd name="connsiteX77" fmla="*/ 396284 w 1004575"/>
                <a:gd name="connsiteY77" fmla="*/ 953248 h 997063"/>
                <a:gd name="connsiteX78" fmla="*/ 382949 w 1004575"/>
                <a:gd name="connsiteY78" fmla="*/ 957058 h 997063"/>
                <a:gd name="connsiteX79" fmla="*/ 375329 w 1004575"/>
                <a:gd name="connsiteY79" fmla="*/ 958963 h 997063"/>
                <a:gd name="connsiteX80" fmla="*/ 367709 w 1004575"/>
                <a:gd name="connsiteY80" fmla="*/ 962773 h 997063"/>
                <a:gd name="connsiteX81" fmla="*/ 361994 w 1004575"/>
                <a:gd name="connsiteY81" fmla="*/ 964678 h 997063"/>
                <a:gd name="connsiteX82" fmla="*/ 348659 w 1004575"/>
                <a:gd name="connsiteY82" fmla="*/ 972298 h 997063"/>
                <a:gd name="connsiteX83" fmla="*/ 331514 w 1004575"/>
                <a:gd name="connsiteY83" fmla="*/ 983728 h 997063"/>
                <a:gd name="connsiteX84" fmla="*/ 325799 w 1004575"/>
                <a:gd name="connsiteY84" fmla="*/ 987538 h 997063"/>
                <a:gd name="connsiteX85" fmla="*/ 314369 w 1004575"/>
                <a:gd name="connsiteY85" fmla="*/ 991348 h 997063"/>
                <a:gd name="connsiteX86" fmla="*/ 302939 w 1004575"/>
                <a:gd name="connsiteY86" fmla="*/ 993253 h 997063"/>
                <a:gd name="connsiteX87" fmla="*/ 262934 w 1004575"/>
                <a:gd name="connsiteY87" fmla="*/ 997063 h 997063"/>
                <a:gd name="connsiteX88" fmla="*/ 232454 w 1004575"/>
                <a:gd name="connsiteY88" fmla="*/ 995158 h 997063"/>
                <a:gd name="connsiteX89" fmla="*/ 226739 w 1004575"/>
                <a:gd name="connsiteY89" fmla="*/ 993253 h 997063"/>
                <a:gd name="connsiteX90" fmla="*/ 221024 w 1004575"/>
                <a:gd name="connsiteY90" fmla="*/ 981823 h 997063"/>
                <a:gd name="connsiteX91" fmla="*/ 217214 w 1004575"/>
                <a:gd name="connsiteY91" fmla="*/ 976108 h 997063"/>
                <a:gd name="connsiteX92" fmla="*/ 213404 w 1004575"/>
                <a:gd name="connsiteY92" fmla="*/ 964678 h 997063"/>
                <a:gd name="connsiteX93" fmla="*/ 205784 w 1004575"/>
                <a:gd name="connsiteY93" fmla="*/ 947533 h 997063"/>
                <a:gd name="connsiteX94" fmla="*/ 200069 w 1004575"/>
                <a:gd name="connsiteY94" fmla="*/ 928483 h 997063"/>
                <a:gd name="connsiteX95" fmla="*/ 196259 w 1004575"/>
                <a:gd name="connsiteY95" fmla="*/ 922768 h 997063"/>
                <a:gd name="connsiteX96" fmla="*/ 184829 w 1004575"/>
                <a:gd name="connsiteY96" fmla="*/ 915148 h 997063"/>
                <a:gd name="connsiteX97" fmla="*/ 181019 w 1004575"/>
                <a:gd name="connsiteY97" fmla="*/ 909433 h 997063"/>
                <a:gd name="connsiteX98" fmla="*/ 175304 w 1004575"/>
                <a:gd name="connsiteY98" fmla="*/ 905623 h 997063"/>
                <a:gd name="connsiteX99" fmla="*/ 161969 w 1004575"/>
                <a:gd name="connsiteY99" fmla="*/ 899908 h 997063"/>
                <a:gd name="connsiteX100" fmla="*/ 150539 w 1004575"/>
                <a:gd name="connsiteY100" fmla="*/ 898003 h 997063"/>
                <a:gd name="connsiteX101" fmla="*/ 144824 w 1004575"/>
                <a:gd name="connsiteY101" fmla="*/ 896098 h 997063"/>
                <a:gd name="connsiteX102" fmla="*/ 137204 w 1004575"/>
                <a:gd name="connsiteY102" fmla="*/ 894193 h 997063"/>
                <a:gd name="connsiteX103" fmla="*/ 123869 w 1004575"/>
                <a:gd name="connsiteY103" fmla="*/ 888478 h 997063"/>
                <a:gd name="connsiteX104" fmla="*/ 118154 w 1004575"/>
                <a:gd name="connsiteY104" fmla="*/ 884668 h 997063"/>
                <a:gd name="connsiteX105" fmla="*/ 106724 w 1004575"/>
                <a:gd name="connsiteY105" fmla="*/ 878953 h 997063"/>
                <a:gd name="connsiteX106" fmla="*/ 101009 w 1004575"/>
                <a:gd name="connsiteY106" fmla="*/ 873238 h 997063"/>
                <a:gd name="connsiteX107" fmla="*/ 89579 w 1004575"/>
                <a:gd name="connsiteY107" fmla="*/ 865618 h 997063"/>
                <a:gd name="connsiteX108" fmla="*/ 87674 w 1004575"/>
                <a:gd name="connsiteY108" fmla="*/ 859903 h 997063"/>
                <a:gd name="connsiteX109" fmla="*/ 83864 w 1004575"/>
                <a:gd name="connsiteY109" fmla="*/ 854188 h 997063"/>
                <a:gd name="connsiteX110" fmla="*/ 81959 w 1004575"/>
                <a:gd name="connsiteY110" fmla="*/ 842758 h 997063"/>
                <a:gd name="connsiteX111" fmla="*/ 80054 w 1004575"/>
                <a:gd name="connsiteY111" fmla="*/ 837043 h 997063"/>
                <a:gd name="connsiteX112" fmla="*/ 78149 w 1004575"/>
                <a:gd name="connsiteY112" fmla="*/ 825613 h 997063"/>
                <a:gd name="connsiteX113" fmla="*/ 74339 w 1004575"/>
                <a:gd name="connsiteY113" fmla="*/ 781798 h 997063"/>
                <a:gd name="connsiteX114" fmla="*/ 72434 w 1004575"/>
                <a:gd name="connsiteY114" fmla="*/ 770368 h 997063"/>
                <a:gd name="connsiteX115" fmla="*/ 70529 w 1004575"/>
                <a:gd name="connsiteY115" fmla="*/ 749413 h 997063"/>
                <a:gd name="connsiteX116" fmla="*/ 68624 w 1004575"/>
                <a:gd name="connsiteY116" fmla="*/ 734173 h 997063"/>
                <a:gd name="connsiteX117" fmla="*/ 70529 w 1004575"/>
                <a:gd name="connsiteY117" fmla="*/ 694168 h 997063"/>
                <a:gd name="connsiteX118" fmla="*/ 72434 w 1004575"/>
                <a:gd name="connsiteY118" fmla="*/ 682738 h 997063"/>
                <a:gd name="connsiteX119" fmla="*/ 70529 w 1004575"/>
                <a:gd name="connsiteY119" fmla="*/ 623683 h 997063"/>
                <a:gd name="connsiteX120" fmla="*/ 66719 w 1004575"/>
                <a:gd name="connsiteY120" fmla="*/ 612253 h 997063"/>
                <a:gd name="connsiteX121" fmla="*/ 59099 w 1004575"/>
                <a:gd name="connsiteY121" fmla="*/ 602728 h 997063"/>
                <a:gd name="connsiteX122" fmla="*/ 51479 w 1004575"/>
                <a:gd name="connsiteY122" fmla="*/ 589393 h 997063"/>
                <a:gd name="connsiteX123" fmla="*/ 47669 w 1004575"/>
                <a:gd name="connsiteY123" fmla="*/ 583678 h 997063"/>
                <a:gd name="connsiteX124" fmla="*/ 41954 w 1004575"/>
                <a:gd name="connsiteY124" fmla="*/ 579868 h 997063"/>
                <a:gd name="connsiteX125" fmla="*/ 36239 w 1004575"/>
                <a:gd name="connsiteY125" fmla="*/ 572248 h 997063"/>
                <a:gd name="connsiteX126" fmla="*/ 24809 w 1004575"/>
                <a:gd name="connsiteY126" fmla="*/ 562723 h 997063"/>
                <a:gd name="connsiteX127" fmla="*/ 20999 w 1004575"/>
                <a:gd name="connsiteY127" fmla="*/ 557008 h 997063"/>
                <a:gd name="connsiteX128" fmla="*/ 9569 w 1004575"/>
                <a:gd name="connsiteY128" fmla="*/ 549388 h 997063"/>
                <a:gd name="connsiteX129" fmla="*/ 5759 w 1004575"/>
                <a:gd name="connsiteY129" fmla="*/ 543673 h 997063"/>
                <a:gd name="connsiteX130" fmla="*/ 44 w 1004575"/>
                <a:gd name="connsiteY130" fmla="*/ 539863 h 997063"/>
                <a:gd name="connsiteX131" fmla="*/ 3854 w 1004575"/>
                <a:gd name="connsiteY131" fmla="*/ 513193 h 997063"/>
                <a:gd name="connsiteX132" fmla="*/ 11474 w 1004575"/>
                <a:gd name="connsiteY132" fmla="*/ 501763 h 997063"/>
                <a:gd name="connsiteX133" fmla="*/ 17189 w 1004575"/>
                <a:gd name="connsiteY133" fmla="*/ 494143 h 997063"/>
                <a:gd name="connsiteX134" fmla="*/ 28619 w 1004575"/>
                <a:gd name="connsiteY134" fmla="*/ 482713 h 997063"/>
                <a:gd name="connsiteX135" fmla="*/ 43859 w 1004575"/>
                <a:gd name="connsiteY135" fmla="*/ 465568 h 997063"/>
                <a:gd name="connsiteX136" fmla="*/ 49574 w 1004575"/>
                <a:gd name="connsiteY136" fmla="*/ 459853 h 997063"/>
                <a:gd name="connsiteX137" fmla="*/ 55289 w 1004575"/>
                <a:gd name="connsiteY137" fmla="*/ 454138 h 997063"/>
                <a:gd name="connsiteX138" fmla="*/ 61004 w 1004575"/>
                <a:gd name="connsiteY138" fmla="*/ 450328 h 997063"/>
                <a:gd name="connsiteX139" fmla="*/ 68624 w 1004575"/>
                <a:gd name="connsiteY139" fmla="*/ 446518 h 997063"/>
                <a:gd name="connsiteX140" fmla="*/ 74339 w 1004575"/>
                <a:gd name="connsiteY140" fmla="*/ 440803 h 997063"/>
                <a:gd name="connsiteX141" fmla="*/ 80054 w 1004575"/>
                <a:gd name="connsiteY141" fmla="*/ 438898 h 997063"/>
                <a:gd name="connsiteX142" fmla="*/ 91484 w 1004575"/>
                <a:gd name="connsiteY142" fmla="*/ 431278 h 997063"/>
                <a:gd name="connsiteX143" fmla="*/ 101009 w 1004575"/>
                <a:gd name="connsiteY143" fmla="*/ 423658 h 997063"/>
                <a:gd name="connsiteX144" fmla="*/ 106724 w 1004575"/>
                <a:gd name="connsiteY144" fmla="*/ 417943 h 997063"/>
                <a:gd name="connsiteX145" fmla="*/ 135299 w 1004575"/>
                <a:gd name="connsiteY145"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792524 w 1004575"/>
                <a:gd name="connsiteY61" fmla="*/ 909433 h 997063"/>
                <a:gd name="connsiteX62" fmla="*/ 750614 w 1004575"/>
                <a:gd name="connsiteY62" fmla="*/ 936103 h 997063"/>
                <a:gd name="connsiteX63" fmla="*/ 727754 w 1004575"/>
                <a:gd name="connsiteY63" fmla="*/ 947533 h 997063"/>
                <a:gd name="connsiteX64" fmla="*/ 693464 w 1004575"/>
                <a:gd name="connsiteY64" fmla="*/ 947533 h 997063"/>
                <a:gd name="connsiteX65" fmla="*/ 674414 w 1004575"/>
                <a:gd name="connsiteY65" fmla="*/ 941818 h 997063"/>
                <a:gd name="connsiteX66" fmla="*/ 657269 w 1004575"/>
                <a:gd name="connsiteY66" fmla="*/ 936103 h 997063"/>
                <a:gd name="connsiteX67" fmla="*/ 621074 w 1004575"/>
                <a:gd name="connsiteY67" fmla="*/ 917053 h 997063"/>
                <a:gd name="connsiteX68" fmla="*/ 581069 w 1004575"/>
                <a:gd name="connsiteY68" fmla="*/ 896098 h 997063"/>
                <a:gd name="connsiteX69" fmla="*/ 556304 w 1004575"/>
                <a:gd name="connsiteY69" fmla="*/ 890383 h 997063"/>
                <a:gd name="connsiteX70" fmla="*/ 506774 w 1004575"/>
                <a:gd name="connsiteY70" fmla="*/ 894193 h 997063"/>
                <a:gd name="connsiteX71" fmla="*/ 485819 w 1004575"/>
                <a:gd name="connsiteY71" fmla="*/ 911338 h 997063"/>
                <a:gd name="connsiteX72" fmla="*/ 472484 w 1004575"/>
                <a:gd name="connsiteY72" fmla="*/ 926578 h 997063"/>
                <a:gd name="connsiteX73" fmla="*/ 434384 w 1004575"/>
                <a:gd name="connsiteY73" fmla="*/ 943723 h 997063"/>
                <a:gd name="connsiteX74" fmla="*/ 428669 w 1004575"/>
                <a:gd name="connsiteY74" fmla="*/ 945628 h 997063"/>
                <a:gd name="connsiteX75" fmla="*/ 421049 w 1004575"/>
                <a:gd name="connsiteY75" fmla="*/ 947533 h 997063"/>
                <a:gd name="connsiteX76" fmla="*/ 396284 w 1004575"/>
                <a:gd name="connsiteY76" fmla="*/ 953248 h 997063"/>
                <a:gd name="connsiteX77" fmla="*/ 382949 w 1004575"/>
                <a:gd name="connsiteY77" fmla="*/ 957058 h 997063"/>
                <a:gd name="connsiteX78" fmla="*/ 375329 w 1004575"/>
                <a:gd name="connsiteY78" fmla="*/ 958963 h 997063"/>
                <a:gd name="connsiteX79" fmla="*/ 367709 w 1004575"/>
                <a:gd name="connsiteY79" fmla="*/ 962773 h 997063"/>
                <a:gd name="connsiteX80" fmla="*/ 361994 w 1004575"/>
                <a:gd name="connsiteY80" fmla="*/ 964678 h 997063"/>
                <a:gd name="connsiteX81" fmla="*/ 348659 w 1004575"/>
                <a:gd name="connsiteY81" fmla="*/ 972298 h 997063"/>
                <a:gd name="connsiteX82" fmla="*/ 331514 w 1004575"/>
                <a:gd name="connsiteY82" fmla="*/ 983728 h 997063"/>
                <a:gd name="connsiteX83" fmla="*/ 325799 w 1004575"/>
                <a:gd name="connsiteY83" fmla="*/ 987538 h 997063"/>
                <a:gd name="connsiteX84" fmla="*/ 314369 w 1004575"/>
                <a:gd name="connsiteY84" fmla="*/ 991348 h 997063"/>
                <a:gd name="connsiteX85" fmla="*/ 302939 w 1004575"/>
                <a:gd name="connsiteY85" fmla="*/ 993253 h 997063"/>
                <a:gd name="connsiteX86" fmla="*/ 262934 w 1004575"/>
                <a:gd name="connsiteY86" fmla="*/ 997063 h 997063"/>
                <a:gd name="connsiteX87" fmla="*/ 232454 w 1004575"/>
                <a:gd name="connsiteY87" fmla="*/ 995158 h 997063"/>
                <a:gd name="connsiteX88" fmla="*/ 226739 w 1004575"/>
                <a:gd name="connsiteY88" fmla="*/ 993253 h 997063"/>
                <a:gd name="connsiteX89" fmla="*/ 221024 w 1004575"/>
                <a:gd name="connsiteY89" fmla="*/ 981823 h 997063"/>
                <a:gd name="connsiteX90" fmla="*/ 217214 w 1004575"/>
                <a:gd name="connsiteY90" fmla="*/ 976108 h 997063"/>
                <a:gd name="connsiteX91" fmla="*/ 213404 w 1004575"/>
                <a:gd name="connsiteY91" fmla="*/ 964678 h 997063"/>
                <a:gd name="connsiteX92" fmla="*/ 205784 w 1004575"/>
                <a:gd name="connsiteY92" fmla="*/ 947533 h 997063"/>
                <a:gd name="connsiteX93" fmla="*/ 200069 w 1004575"/>
                <a:gd name="connsiteY93" fmla="*/ 928483 h 997063"/>
                <a:gd name="connsiteX94" fmla="*/ 196259 w 1004575"/>
                <a:gd name="connsiteY94" fmla="*/ 922768 h 997063"/>
                <a:gd name="connsiteX95" fmla="*/ 184829 w 1004575"/>
                <a:gd name="connsiteY95" fmla="*/ 915148 h 997063"/>
                <a:gd name="connsiteX96" fmla="*/ 181019 w 1004575"/>
                <a:gd name="connsiteY96" fmla="*/ 909433 h 997063"/>
                <a:gd name="connsiteX97" fmla="*/ 175304 w 1004575"/>
                <a:gd name="connsiteY97" fmla="*/ 905623 h 997063"/>
                <a:gd name="connsiteX98" fmla="*/ 161969 w 1004575"/>
                <a:gd name="connsiteY98" fmla="*/ 899908 h 997063"/>
                <a:gd name="connsiteX99" fmla="*/ 150539 w 1004575"/>
                <a:gd name="connsiteY99" fmla="*/ 898003 h 997063"/>
                <a:gd name="connsiteX100" fmla="*/ 144824 w 1004575"/>
                <a:gd name="connsiteY100" fmla="*/ 896098 h 997063"/>
                <a:gd name="connsiteX101" fmla="*/ 137204 w 1004575"/>
                <a:gd name="connsiteY101" fmla="*/ 894193 h 997063"/>
                <a:gd name="connsiteX102" fmla="*/ 123869 w 1004575"/>
                <a:gd name="connsiteY102" fmla="*/ 888478 h 997063"/>
                <a:gd name="connsiteX103" fmla="*/ 118154 w 1004575"/>
                <a:gd name="connsiteY103" fmla="*/ 884668 h 997063"/>
                <a:gd name="connsiteX104" fmla="*/ 106724 w 1004575"/>
                <a:gd name="connsiteY104" fmla="*/ 878953 h 997063"/>
                <a:gd name="connsiteX105" fmla="*/ 101009 w 1004575"/>
                <a:gd name="connsiteY105" fmla="*/ 873238 h 997063"/>
                <a:gd name="connsiteX106" fmla="*/ 89579 w 1004575"/>
                <a:gd name="connsiteY106" fmla="*/ 865618 h 997063"/>
                <a:gd name="connsiteX107" fmla="*/ 87674 w 1004575"/>
                <a:gd name="connsiteY107" fmla="*/ 859903 h 997063"/>
                <a:gd name="connsiteX108" fmla="*/ 83864 w 1004575"/>
                <a:gd name="connsiteY108" fmla="*/ 854188 h 997063"/>
                <a:gd name="connsiteX109" fmla="*/ 81959 w 1004575"/>
                <a:gd name="connsiteY109" fmla="*/ 842758 h 997063"/>
                <a:gd name="connsiteX110" fmla="*/ 80054 w 1004575"/>
                <a:gd name="connsiteY110" fmla="*/ 837043 h 997063"/>
                <a:gd name="connsiteX111" fmla="*/ 78149 w 1004575"/>
                <a:gd name="connsiteY111" fmla="*/ 825613 h 997063"/>
                <a:gd name="connsiteX112" fmla="*/ 74339 w 1004575"/>
                <a:gd name="connsiteY112" fmla="*/ 781798 h 997063"/>
                <a:gd name="connsiteX113" fmla="*/ 72434 w 1004575"/>
                <a:gd name="connsiteY113" fmla="*/ 770368 h 997063"/>
                <a:gd name="connsiteX114" fmla="*/ 70529 w 1004575"/>
                <a:gd name="connsiteY114" fmla="*/ 749413 h 997063"/>
                <a:gd name="connsiteX115" fmla="*/ 68624 w 1004575"/>
                <a:gd name="connsiteY115" fmla="*/ 734173 h 997063"/>
                <a:gd name="connsiteX116" fmla="*/ 70529 w 1004575"/>
                <a:gd name="connsiteY116" fmla="*/ 694168 h 997063"/>
                <a:gd name="connsiteX117" fmla="*/ 72434 w 1004575"/>
                <a:gd name="connsiteY117" fmla="*/ 682738 h 997063"/>
                <a:gd name="connsiteX118" fmla="*/ 70529 w 1004575"/>
                <a:gd name="connsiteY118" fmla="*/ 623683 h 997063"/>
                <a:gd name="connsiteX119" fmla="*/ 66719 w 1004575"/>
                <a:gd name="connsiteY119" fmla="*/ 612253 h 997063"/>
                <a:gd name="connsiteX120" fmla="*/ 59099 w 1004575"/>
                <a:gd name="connsiteY120" fmla="*/ 602728 h 997063"/>
                <a:gd name="connsiteX121" fmla="*/ 51479 w 1004575"/>
                <a:gd name="connsiteY121" fmla="*/ 589393 h 997063"/>
                <a:gd name="connsiteX122" fmla="*/ 47669 w 1004575"/>
                <a:gd name="connsiteY122" fmla="*/ 583678 h 997063"/>
                <a:gd name="connsiteX123" fmla="*/ 41954 w 1004575"/>
                <a:gd name="connsiteY123" fmla="*/ 579868 h 997063"/>
                <a:gd name="connsiteX124" fmla="*/ 36239 w 1004575"/>
                <a:gd name="connsiteY124" fmla="*/ 572248 h 997063"/>
                <a:gd name="connsiteX125" fmla="*/ 24809 w 1004575"/>
                <a:gd name="connsiteY125" fmla="*/ 562723 h 997063"/>
                <a:gd name="connsiteX126" fmla="*/ 20999 w 1004575"/>
                <a:gd name="connsiteY126" fmla="*/ 557008 h 997063"/>
                <a:gd name="connsiteX127" fmla="*/ 9569 w 1004575"/>
                <a:gd name="connsiteY127" fmla="*/ 549388 h 997063"/>
                <a:gd name="connsiteX128" fmla="*/ 5759 w 1004575"/>
                <a:gd name="connsiteY128" fmla="*/ 543673 h 997063"/>
                <a:gd name="connsiteX129" fmla="*/ 44 w 1004575"/>
                <a:gd name="connsiteY129" fmla="*/ 539863 h 997063"/>
                <a:gd name="connsiteX130" fmla="*/ 3854 w 1004575"/>
                <a:gd name="connsiteY130" fmla="*/ 513193 h 997063"/>
                <a:gd name="connsiteX131" fmla="*/ 11474 w 1004575"/>
                <a:gd name="connsiteY131" fmla="*/ 501763 h 997063"/>
                <a:gd name="connsiteX132" fmla="*/ 17189 w 1004575"/>
                <a:gd name="connsiteY132" fmla="*/ 494143 h 997063"/>
                <a:gd name="connsiteX133" fmla="*/ 28619 w 1004575"/>
                <a:gd name="connsiteY133" fmla="*/ 482713 h 997063"/>
                <a:gd name="connsiteX134" fmla="*/ 43859 w 1004575"/>
                <a:gd name="connsiteY134" fmla="*/ 465568 h 997063"/>
                <a:gd name="connsiteX135" fmla="*/ 49574 w 1004575"/>
                <a:gd name="connsiteY135" fmla="*/ 459853 h 997063"/>
                <a:gd name="connsiteX136" fmla="*/ 55289 w 1004575"/>
                <a:gd name="connsiteY136" fmla="*/ 454138 h 997063"/>
                <a:gd name="connsiteX137" fmla="*/ 61004 w 1004575"/>
                <a:gd name="connsiteY137" fmla="*/ 450328 h 997063"/>
                <a:gd name="connsiteX138" fmla="*/ 68624 w 1004575"/>
                <a:gd name="connsiteY138" fmla="*/ 446518 h 997063"/>
                <a:gd name="connsiteX139" fmla="*/ 74339 w 1004575"/>
                <a:gd name="connsiteY139" fmla="*/ 440803 h 997063"/>
                <a:gd name="connsiteX140" fmla="*/ 80054 w 1004575"/>
                <a:gd name="connsiteY140" fmla="*/ 438898 h 997063"/>
                <a:gd name="connsiteX141" fmla="*/ 91484 w 1004575"/>
                <a:gd name="connsiteY141" fmla="*/ 431278 h 997063"/>
                <a:gd name="connsiteX142" fmla="*/ 101009 w 1004575"/>
                <a:gd name="connsiteY142" fmla="*/ 423658 h 997063"/>
                <a:gd name="connsiteX143" fmla="*/ 106724 w 1004575"/>
                <a:gd name="connsiteY143" fmla="*/ 417943 h 997063"/>
                <a:gd name="connsiteX144" fmla="*/ 135299 w 1004575"/>
                <a:gd name="connsiteY144"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792524 w 1004575"/>
                <a:gd name="connsiteY61" fmla="*/ 909433 h 997063"/>
                <a:gd name="connsiteX62" fmla="*/ 750614 w 1004575"/>
                <a:gd name="connsiteY62" fmla="*/ 936103 h 997063"/>
                <a:gd name="connsiteX63" fmla="*/ 727754 w 1004575"/>
                <a:gd name="connsiteY63" fmla="*/ 947533 h 997063"/>
                <a:gd name="connsiteX64" fmla="*/ 693464 w 1004575"/>
                <a:gd name="connsiteY64" fmla="*/ 947533 h 997063"/>
                <a:gd name="connsiteX65" fmla="*/ 674414 w 1004575"/>
                <a:gd name="connsiteY65" fmla="*/ 941818 h 997063"/>
                <a:gd name="connsiteX66" fmla="*/ 657269 w 1004575"/>
                <a:gd name="connsiteY66" fmla="*/ 936103 h 997063"/>
                <a:gd name="connsiteX67" fmla="*/ 621074 w 1004575"/>
                <a:gd name="connsiteY67" fmla="*/ 917053 h 997063"/>
                <a:gd name="connsiteX68" fmla="*/ 581069 w 1004575"/>
                <a:gd name="connsiteY68" fmla="*/ 896098 h 997063"/>
                <a:gd name="connsiteX69" fmla="*/ 556304 w 1004575"/>
                <a:gd name="connsiteY69" fmla="*/ 890383 h 997063"/>
                <a:gd name="connsiteX70" fmla="*/ 506774 w 1004575"/>
                <a:gd name="connsiteY70" fmla="*/ 894193 h 997063"/>
                <a:gd name="connsiteX71" fmla="*/ 485819 w 1004575"/>
                <a:gd name="connsiteY71" fmla="*/ 911338 h 997063"/>
                <a:gd name="connsiteX72" fmla="*/ 472484 w 1004575"/>
                <a:gd name="connsiteY72" fmla="*/ 926578 h 997063"/>
                <a:gd name="connsiteX73" fmla="*/ 434384 w 1004575"/>
                <a:gd name="connsiteY73" fmla="*/ 943723 h 997063"/>
                <a:gd name="connsiteX74" fmla="*/ 428669 w 1004575"/>
                <a:gd name="connsiteY74" fmla="*/ 945628 h 997063"/>
                <a:gd name="connsiteX75" fmla="*/ 421049 w 1004575"/>
                <a:gd name="connsiteY75" fmla="*/ 947533 h 997063"/>
                <a:gd name="connsiteX76" fmla="*/ 382949 w 1004575"/>
                <a:gd name="connsiteY76" fmla="*/ 957058 h 997063"/>
                <a:gd name="connsiteX77" fmla="*/ 375329 w 1004575"/>
                <a:gd name="connsiteY77" fmla="*/ 958963 h 997063"/>
                <a:gd name="connsiteX78" fmla="*/ 367709 w 1004575"/>
                <a:gd name="connsiteY78" fmla="*/ 962773 h 997063"/>
                <a:gd name="connsiteX79" fmla="*/ 361994 w 1004575"/>
                <a:gd name="connsiteY79" fmla="*/ 964678 h 997063"/>
                <a:gd name="connsiteX80" fmla="*/ 348659 w 1004575"/>
                <a:gd name="connsiteY80" fmla="*/ 972298 h 997063"/>
                <a:gd name="connsiteX81" fmla="*/ 331514 w 1004575"/>
                <a:gd name="connsiteY81" fmla="*/ 983728 h 997063"/>
                <a:gd name="connsiteX82" fmla="*/ 325799 w 1004575"/>
                <a:gd name="connsiteY82" fmla="*/ 987538 h 997063"/>
                <a:gd name="connsiteX83" fmla="*/ 314369 w 1004575"/>
                <a:gd name="connsiteY83" fmla="*/ 991348 h 997063"/>
                <a:gd name="connsiteX84" fmla="*/ 302939 w 1004575"/>
                <a:gd name="connsiteY84" fmla="*/ 993253 h 997063"/>
                <a:gd name="connsiteX85" fmla="*/ 262934 w 1004575"/>
                <a:gd name="connsiteY85" fmla="*/ 997063 h 997063"/>
                <a:gd name="connsiteX86" fmla="*/ 232454 w 1004575"/>
                <a:gd name="connsiteY86" fmla="*/ 995158 h 997063"/>
                <a:gd name="connsiteX87" fmla="*/ 226739 w 1004575"/>
                <a:gd name="connsiteY87" fmla="*/ 993253 h 997063"/>
                <a:gd name="connsiteX88" fmla="*/ 221024 w 1004575"/>
                <a:gd name="connsiteY88" fmla="*/ 981823 h 997063"/>
                <a:gd name="connsiteX89" fmla="*/ 217214 w 1004575"/>
                <a:gd name="connsiteY89" fmla="*/ 976108 h 997063"/>
                <a:gd name="connsiteX90" fmla="*/ 213404 w 1004575"/>
                <a:gd name="connsiteY90" fmla="*/ 964678 h 997063"/>
                <a:gd name="connsiteX91" fmla="*/ 205784 w 1004575"/>
                <a:gd name="connsiteY91" fmla="*/ 947533 h 997063"/>
                <a:gd name="connsiteX92" fmla="*/ 200069 w 1004575"/>
                <a:gd name="connsiteY92" fmla="*/ 928483 h 997063"/>
                <a:gd name="connsiteX93" fmla="*/ 196259 w 1004575"/>
                <a:gd name="connsiteY93" fmla="*/ 922768 h 997063"/>
                <a:gd name="connsiteX94" fmla="*/ 184829 w 1004575"/>
                <a:gd name="connsiteY94" fmla="*/ 915148 h 997063"/>
                <a:gd name="connsiteX95" fmla="*/ 181019 w 1004575"/>
                <a:gd name="connsiteY95" fmla="*/ 909433 h 997063"/>
                <a:gd name="connsiteX96" fmla="*/ 175304 w 1004575"/>
                <a:gd name="connsiteY96" fmla="*/ 905623 h 997063"/>
                <a:gd name="connsiteX97" fmla="*/ 161969 w 1004575"/>
                <a:gd name="connsiteY97" fmla="*/ 899908 h 997063"/>
                <a:gd name="connsiteX98" fmla="*/ 150539 w 1004575"/>
                <a:gd name="connsiteY98" fmla="*/ 898003 h 997063"/>
                <a:gd name="connsiteX99" fmla="*/ 144824 w 1004575"/>
                <a:gd name="connsiteY99" fmla="*/ 896098 h 997063"/>
                <a:gd name="connsiteX100" fmla="*/ 137204 w 1004575"/>
                <a:gd name="connsiteY100" fmla="*/ 894193 h 997063"/>
                <a:gd name="connsiteX101" fmla="*/ 123869 w 1004575"/>
                <a:gd name="connsiteY101" fmla="*/ 888478 h 997063"/>
                <a:gd name="connsiteX102" fmla="*/ 118154 w 1004575"/>
                <a:gd name="connsiteY102" fmla="*/ 884668 h 997063"/>
                <a:gd name="connsiteX103" fmla="*/ 106724 w 1004575"/>
                <a:gd name="connsiteY103" fmla="*/ 878953 h 997063"/>
                <a:gd name="connsiteX104" fmla="*/ 101009 w 1004575"/>
                <a:gd name="connsiteY104" fmla="*/ 873238 h 997063"/>
                <a:gd name="connsiteX105" fmla="*/ 89579 w 1004575"/>
                <a:gd name="connsiteY105" fmla="*/ 865618 h 997063"/>
                <a:gd name="connsiteX106" fmla="*/ 87674 w 1004575"/>
                <a:gd name="connsiteY106" fmla="*/ 859903 h 997063"/>
                <a:gd name="connsiteX107" fmla="*/ 83864 w 1004575"/>
                <a:gd name="connsiteY107" fmla="*/ 854188 h 997063"/>
                <a:gd name="connsiteX108" fmla="*/ 81959 w 1004575"/>
                <a:gd name="connsiteY108" fmla="*/ 842758 h 997063"/>
                <a:gd name="connsiteX109" fmla="*/ 80054 w 1004575"/>
                <a:gd name="connsiteY109" fmla="*/ 837043 h 997063"/>
                <a:gd name="connsiteX110" fmla="*/ 78149 w 1004575"/>
                <a:gd name="connsiteY110" fmla="*/ 825613 h 997063"/>
                <a:gd name="connsiteX111" fmla="*/ 74339 w 1004575"/>
                <a:gd name="connsiteY111" fmla="*/ 781798 h 997063"/>
                <a:gd name="connsiteX112" fmla="*/ 72434 w 1004575"/>
                <a:gd name="connsiteY112" fmla="*/ 770368 h 997063"/>
                <a:gd name="connsiteX113" fmla="*/ 70529 w 1004575"/>
                <a:gd name="connsiteY113" fmla="*/ 749413 h 997063"/>
                <a:gd name="connsiteX114" fmla="*/ 68624 w 1004575"/>
                <a:gd name="connsiteY114" fmla="*/ 734173 h 997063"/>
                <a:gd name="connsiteX115" fmla="*/ 70529 w 1004575"/>
                <a:gd name="connsiteY115" fmla="*/ 694168 h 997063"/>
                <a:gd name="connsiteX116" fmla="*/ 72434 w 1004575"/>
                <a:gd name="connsiteY116" fmla="*/ 682738 h 997063"/>
                <a:gd name="connsiteX117" fmla="*/ 70529 w 1004575"/>
                <a:gd name="connsiteY117" fmla="*/ 623683 h 997063"/>
                <a:gd name="connsiteX118" fmla="*/ 66719 w 1004575"/>
                <a:gd name="connsiteY118" fmla="*/ 612253 h 997063"/>
                <a:gd name="connsiteX119" fmla="*/ 59099 w 1004575"/>
                <a:gd name="connsiteY119" fmla="*/ 602728 h 997063"/>
                <a:gd name="connsiteX120" fmla="*/ 51479 w 1004575"/>
                <a:gd name="connsiteY120" fmla="*/ 589393 h 997063"/>
                <a:gd name="connsiteX121" fmla="*/ 47669 w 1004575"/>
                <a:gd name="connsiteY121" fmla="*/ 583678 h 997063"/>
                <a:gd name="connsiteX122" fmla="*/ 41954 w 1004575"/>
                <a:gd name="connsiteY122" fmla="*/ 579868 h 997063"/>
                <a:gd name="connsiteX123" fmla="*/ 36239 w 1004575"/>
                <a:gd name="connsiteY123" fmla="*/ 572248 h 997063"/>
                <a:gd name="connsiteX124" fmla="*/ 24809 w 1004575"/>
                <a:gd name="connsiteY124" fmla="*/ 562723 h 997063"/>
                <a:gd name="connsiteX125" fmla="*/ 20999 w 1004575"/>
                <a:gd name="connsiteY125" fmla="*/ 557008 h 997063"/>
                <a:gd name="connsiteX126" fmla="*/ 9569 w 1004575"/>
                <a:gd name="connsiteY126" fmla="*/ 549388 h 997063"/>
                <a:gd name="connsiteX127" fmla="*/ 5759 w 1004575"/>
                <a:gd name="connsiteY127" fmla="*/ 543673 h 997063"/>
                <a:gd name="connsiteX128" fmla="*/ 44 w 1004575"/>
                <a:gd name="connsiteY128" fmla="*/ 539863 h 997063"/>
                <a:gd name="connsiteX129" fmla="*/ 3854 w 1004575"/>
                <a:gd name="connsiteY129" fmla="*/ 513193 h 997063"/>
                <a:gd name="connsiteX130" fmla="*/ 11474 w 1004575"/>
                <a:gd name="connsiteY130" fmla="*/ 501763 h 997063"/>
                <a:gd name="connsiteX131" fmla="*/ 17189 w 1004575"/>
                <a:gd name="connsiteY131" fmla="*/ 494143 h 997063"/>
                <a:gd name="connsiteX132" fmla="*/ 28619 w 1004575"/>
                <a:gd name="connsiteY132" fmla="*/ 482713 h 997063"/>
                <a:gd name="connsiteX133" fmla="*/ 43859 w 1004575"/>
                <a:gd name="connsiteY133" fmla="*/ 465568 h 997063"/>
                <a:gd name="connsiteX134" fmla="*/ 49574 w 1004575"/>
                <a:gd name="connsiteY134" fmla="*/ 459853 h 997063"/>
                <a:gd name="connsiteX135" fmla="*/ 55289 w 1004575"/>
                <a:gd name="connsiteY135" fmla="*/ 454138 h 997063"/>
                <a:gd name="connsiteX136" fmla="*/ 61004 w 1004575"/>
                <a:gd name="connsiteY136" fmla="*/ 450328 h 997063"/>
                <a:gd name="connsiteX137" fmla="*/ 68624 w 1004575"/>
                <a:gd name="connsiteY137" fmla="*/ 446518 h 997063"/>
                <a:gd name="connsiteX138" fmla="*/ 74339 w 1004575"/>
                <a:gd name="connsiteY138" fmla="*/ 440803 h 997063"/>
                <a:gd name="connsiteX139" fmla="*/ 80054 w 1004575"/>
                <a:gd name="connsiteY139" fmla="*/ 438898 h 997063"/>
                <a:gd name="connsiteX140" fmla="*/ 91484 w 1004575"/>
                <a:gd name="connsiteY140" fmla="*/ 431278 h 997063"/>
                <a:gd name="connsiteX141" fmla="*/ 101009 w 1004575"/>
                <a:gd name="connsiteY141" fmla="*/ 423658 h 997063"/>
                <a:gd name="connsiteX142" fmla="*/ 106724 w 1004575"/>
                <a:gd name="connsiteY142" fmla="*/ 417943 h 997063"/>
                <a:gd name="connsiteX143" fmla="*/ 135299 w 1004575"/>
                <a:gd name="connsiteY143"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792524 w 1004575"/>
                <a:gd name="connsiteY61" fmla="*/ 909433 h 997063"/>
                <a:gd name="connsiteX62" fmla="*/ 750614 w 1004575"/>
                <a:gd name="connsiteY62" fmla="*/ 936103 h 997063"/>
                <a:gd name="connsiteX63" fmla="*/ 727754 w 1004575"/>
                <a:gd name="connsiteY63" fmla="*/ 947533 h 997063"/>
                <a:gd name="connsiteX64" fmla="*/ 693464 w 1004575"/>
                <a:gd name="connsiteY64" fmla="*/ 947533 h 997063"/>
                <a:gd name="connsiteX65" fmla="*/ 674414 w 1004575"/>
                <a:gd name="connsiteY65" fmla="*/ 941818 h 997063"/>
                <a:gd name="connsiteX66" fmla="*/ 657269 w 1004575"/>
                <a:gd name="connsiteY66" fmla="*/ 936103 h 997063"/>
                <a:gd name="connsiteX67" fmla="*/ 621074 w 1004575"/>
                <a:gd name="connsiteY67" fmla="*/ 917053 h 997063"/>
                <a:gd name="connsiteX68" fmla="*/ 581069 w 1004575"/>
                <a:gd name="connsiteY68" fmla="*/ 896098 h 997063"/>
                <a:gd name="connsiteX69" fmla="*/ 556304 w 1004575"/>
                <a:gd name="connsiteY69" fmla="*/ 890383 h 997063"/>
                <a:gd name="connsiteX70" fmla="*/ 506774 w 1004575"/>
                <a:gd name="connsiteY70" fmla="*/ 894193 h 997063"/>
                <a:gd name="connsiteX71" fmla="*/ 485819 w 1004575"/>
                <a:gd name="connsiteY71" fmla="*/ 911338 h 997063"/>
                <a:gd name="connsiteX72" fmla="*/ 472484 w 1004575"/>
                <a:gd name="connsiteY72" fmla="*/ 926578 h 997063"/>
                <a:gd name="connsiteX73" fmla="*/ 434384 w 1004575"/>
                <a:gd name="connsiteY73" fmla="*/ 943723 h 997063"/>
                <a:gd name="connsiteX74" fmla="*/ 428669 w 1004575"/>
                <a:gd name="connsiteY74" fmla="*/ 945628 h 997063"/>
                <a:gd name="connsiteX75" fmla="*/ 382949 w 1004575"/>
                <a:gd name="connsiteY75" fmla="*/ 957058 h 997063"/>
                <a:gd name="connsiteX76" fmla="*/ 375329 w 1004575"/>
                <a:gd name="connsiteY76" fmla="*/ 958963 h 997063"/>
                <a:gd name="connsiteX77" fmla="*/ 367709 w 1004575"/>
                <a:gd name="connsiteY77" fmla="*/ 962773 h 997063"/>
                <a:gd name="connsiteX78" fmla="*/ 361994 w 1004575"/>
                <a:gd name="connsiteY78" fmla="*/ 964678 h 997063"/>
                <a:gd name="connsiteX79" fmla="*/ 348659 w 1004575"/>
                <a:gd name="connsiteY79" fmla="*/ 972298 h 997063"/>
                <a:gd name="connsiteX80" fmla="*/ 331514 w 1004575"/>
                <a:gd name="connsiteY80" fmla="*/ 983728 h 997063"/>
                <a:gd name="connsiteX81" fmla="*/ 325799 w 1004575"/>
                <a:gd name="connsiteY81" fmla="*/ 987538 h 997063"/>
                <a:gd name="connsiteX82" fmla="*/ 314369 w 1004575"/>
                <a:gd name="connsiteY82" fmla="*/ 991348 h 997063"/>
                <a:gd name="connsiteX83" fmla="*/ 302939 w 1004575"/>
                <a:gd name="connsiteY83" fmla="*/ 993253 h 997063"/>
                <a:gd name="connsiteX84" fmla="*/ 262934 w 1004575"/>
                <a:gd name="connsiteY84" fmla="*/ 997063 h 997063"/>
                <a:gd name="connsiteX85" fmla="*/ 232454 w 1004575"/>
                <a:gd name="connsiteY85" fmla="*/ 995158 h 997063"/>
                <a:gd name="connsiteX86" fmla="*/ 226739 w 1004575"/>
                <a:gd name="connsiteY86" fmla="*/ 993253 h 997063"/>
                <a:gd name="connsiteX87" fmla="*/ 221024 w 1004575"/>
                <a:gd name="connsiteY87" fmla="*/ 981823 h 997063"/>
                <a:gd name="connsiteX88" fmla="*/ 217214 w 1004575"/>
                <a:gd name="connsiteY88" fmla="*/ 976108 h 997063"/>
                <a:gd name="connsiteX89" fmla="*/ 213404 w 1004575"/>
                <a:gd name="connsiteY89" fmla="*/ 964678 h 997063"/>
                <a:gd name="connsiteX90" fmla="*/ 205784 w 1004575"/>
                <a:gd name="connsiteY90" fmla="*/ 947533 h 997063"/>
                <a:gd name="connsiteX91" fmla="*/ 200069 w 1004575"/>
                <a:gd name="connsiteY91" fmla="*/ 928483 h 997063"/>
                <a:gd name="connsiteX92" fmla="*/ 196259 w 1004575"/>
                <a:gd name="connsiteY92" fmla="*/ 922768 h 997063"/>
                <a:gd name="connsiteX93" fmla="*/ 184829 w 1004575"/>
                <a:gd name="connsiteY93" fmla="*/ 915148 h 997063"/>
                <a:gd name="connsiteX94" fmla="*/ 181019 w 1004575"/>
                <a:gd name="connsiteY94" fmla="*/ 909433 h 997063"/>
                <a:gd name="connsiteX95" fmla="*/ 175304 w 1004575"/>
                <a:gd name="connsiteY95" fmla="*/ 905623 h 997063"/>
                <a:gd name="connsiteX96" fmla="*/ 161969 w 1004575"/>
                <a:gd name="connsiteY96" fmla="*/ 899908 h 997063"/>
                <a:gd name="connsiteX97" fmla="*/ 150539 w 1004575"/>
                <a:gd name="connsiteY97" fmla="*/ 898003 h 997063"/>
                <a:gd name="connsiteX98" fmla="*/ 144824 w 1004575"/>
                <a:gd name="connsiteY98" fmla="*/ 896098 h 997063"/>
                <a:gd name="connsiteX99" fmla="*/ 137204 w 1004575"/>
                <a:gd name="connsiteY99" fmla="*/ 894193 h 997063"/>
                <a:gd name="connsiteX100" fmla="*/ 123869 w 1004575"/>
                <a:gd name="connsiteY100" fmla="*/ 888478 h 997063"/>
                <a:gd name="connsiteX101" fmla="*/ 118154 w 1004575"/>
                <a:gd name="connsiteY101" fmla="*/ 884668 h 997063"/>
                <a:gd name="connsiteX102" fmla="*/ 106724 w 1004575"/>
                <a:gd name="connsiteY102" fmla="*/ 878953 h 997063"/>
                <a:gd name="connsiteX103" fmla="*/ 101009 w 1004575"/>
                <a:gd name="connsiteY103" fmla="*/ 873238 h 997063"/>
                <a:gd name="connsiteX104" fmla="*/ 89579 w 1004575"/>
                <a:gd name="connsiteY104" fmla="*/ 865618 h 997063"/>
                <a:gd name="connsiteX105" fmla="*/ 87674 w 1004575"/>
                <a:gd name="connsiteY105" fmla="*/ 859903 h 997063"/>
                <a:gd name="connsiteX106" fmla="*/ 83864 w 1004575"/>
                <a:gd name="connsiteY106" fmla="*/ 854188 h 997063"/>
                <a:gd name="connsiteX107" fmla="*/ 81959 w 1004575"/>
                <a:gd name="connsiteY107" fmla="*/ 842758 h 997063"/>
                <a:gd name="connsiteX108" fmla="*/ 80054 w 1004575"/>
                <a:gd name="connsiteY108" fmla="*/ 837043 h 997063"/>
                <a:gd name="connsiteX109" fmla="*/ 78149 w 1004575"/>
                <a:gd name="connsiteY109" fmla="*/ 825613 h 997063"/>
                <a:gd name="connsiteX110" fmla="*/ 74339 w 1004575"/>
                <a:gd name="connsiteY110" fmla="*/ 781798 h 997063"/>
                <a:gd name="connsiteX111" fmla="*/ 72434 w 1004575"/>
                <a:gd name="connsiteY111" fmla="*/ 770368 h 997063"/>
                <a:gd name="connsiteX112" fmla="*/ 70529 w 1004575"/>
                <a:gd name="connsiteY112" fmla="*/ 749413 h 997063"/>
                <a:gd name="connsiteX113" fmla="*/ 68624 w 1004575"/>
                <a:gd name="connsiteY113" fmla="*/ 734173 h 997063"/>
                <a:gd name="connsiteX114" fmla="*/ 70529 w 1004575"/>
                <a:gd name="connsiteY114" fmla="*/ 694168 h 997063"/>
                <a:gd name="connsiteX115" fmla="*/ 72434 w 1004575"/>
                <a:gd name="connsiteY115" fmla="*/ 682738 h 997063"/>
                <a:gd name="connsiteX116" fmla="*/ 70529 w 1004575"/>
                <a:gd name="connsiteY116" fmla="*/ 623683 h 997063"/>
                <a:gd name="connsiteX117" fmla="*/ 66719 w 1004575"/>
                <a:gd name="connsiteY117" fmla="*/ 612253 h 997063"/>
                <a:gd name="connsiteX118" fmla="*/ 59099 w 1004575"/>
                <a:gd name="connsiteY118" fmla="*/ 602728 h 997063"/>
                <a:gd name="connsiteX119" fmla="*/ 51479 w 1004575"/>
                <a:gd name="connsiteY119" fmla="*/ 589393 h 997063"/>
                <a:gd name="connsiteX120" fmla="*/ 47669 w 1004575"/>
                <a:gd name="connsiteY120" fmla="*/ 583678 h 997063"/>
                <a:gd name="connsiteX121" fmla="*/ 41954 w 1004575"/>
                <a:gd name="connsiteY121" fmla="*/ 579868 h 997063"/>
                <a:gd name="connsiteX122" fmla="*/ 36239 w 1004575"/>
                <a:gd name="connsiteY122" fmla="*/ 572248 h 997063"/>
                <a:gd name="connsiteX123" fmla="*/ 24809 w 1004575"/>
                <a:gd name="connsiteY123" fmla="*/ 562723 h 997063"/>
                <a:gd name="connsiteX124" fmla="*/ 20999 w 1004575"/>
                <a:gd name="connsiteY124" fmla="*/ 557008 h 997063"/>
                <a:gd name="connsiteX125" fmla="*/ 9569 w 1004575"/>
                <a:gd name="connsiteY125" fmla="*/ 549388 h 997063"/>
                <a:gd name="connsiteX126" fmla="*/ 5759 w 1004575"/>
                <a:gd name="connsiteY126" fmla="*/ 543673 h 997063"/>
                <a:gd name="connsiteX127" fmla="*/ 44 w 1004575"/>
                <a:gd name="connsiteY127" fmla="*/ 539863 h 997063"/>
                <a:gd name="connsiteX128" fmla="*/ 3854 w 1004575"/>
                <a:gd name="connsiteY128" fmla="*/ 513193 h 997063"/>
                <a:gd name="connsiteX129" fmla="*/ 11474 w 1004575"/>
                <a:gd name="connsiteY129" fmla="*/ 501763 h 997063"/>
                <a:gd name="connsiteX130" fmla="*/ 17189 w 1004575"/>
                <a:gd name="connsiteY130" fmla="*/ 494143 h 997063"/>
                <a:gd name="connsiteX131" fmla="*/ 28619 w 1004575"/>
                <a:gd name="connsiteY131" fmla="*/ 482713 h 997063"/>
                <a:gd name="connsiteX132" fmla="*/ 43859 w 1004575"/>
                <a:gd name="connsiteY132" fmla="*/ 465568 h 997063"/>
                <a:gd name="connsiteX133" fmla="*/ 49574 w 1004575"/>
                <a:gd name="connsiteY133" fmla="*/ 459853 h 997063"/>
                <a:gd name="connsiteX134" fmla="*/ 55289 w 1004575"/>
                <a:gd name="connsiteY134" fmla="*/ 454138 h 997063"/>
                <a:gd name="connsiteX135" fmla="*/ 61004 w 1004575"/>
                <a:gd name="connsiteY135" fmla="*/ 450328 h 997063"/>
                <a:gd name="connsiteX136" fmla="*/ 68624 w 1004575"/>
                <a:gd name="connsiteY136" fmla="*/ 446518 h 997063"/>
                <a:gd name="connsiteX137" fmla="*/ 74339 w 1004575"/>
                <a:gd name="connsiteY137" fmla="*/ 440803 h 997063"/>
                <a:gd name="connsiteX138" fmla="*/ 80054 w 1004575"/>
                <a:gd name="connsiteY138" fmla="*/ 438898 h 997063"/>
                <a:gd name="connsiteX139" fmla="*/ 91484 w 1004575"/>
                <a:gd name="connsiteY139" fmla="*/ 431278 h 997063"/>
                <a:gd name="connsiteX140" fmla="*/ 101009 w 1004575"/>
                <a:gd name="connsiteY140" fmla="*/ 423658 h 997063"/>
                <a:gd name="connsiteX141" fmla="*/ 106724 w 1004575"/>
                <a:gd name="connsiteY141" fmla="*/ 417943 h 997063"/>
                <a:gd name="connsiteX142" fmla="*/ 135299 w 1004575"/>
                <a:gd name="connsiteY142"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792524 w 1004575"/>
                <a:gd name="connsiteY61" fmla="*/ 909433 h 997063"/>
                <a:gd name="connsiteX62" fmla="*/ 750614 w 1004575"/>
                <a:gd name="connsiteY62" fmla="*/ 936103 h 997063"/>
                <a:gd name="connsiteX63" fmla="*/ 727754 w 1004575"/>
                <a:gd name="connsiteY63" fmla="*/ 947533 h 997063"/>
                <a:gd name="connsiteX64" fmla="*/ 693464 w 1004575"/>
                <a:gd name="connsiteY64" fmla="*/ 947533 h 997063"/>
                <a:gd name="connsiteX65" fmla="*/ 674414 w 1004575"/>
                <a:gd name="connsiteY65" fmla="*/ 941818 h 997063"/>
                <a:gd name="connsiteX66" fmla="*/ 657269 w 1004575"/>
                <a:gd name="connsiteY66" fmla="*/ 936103 h 997063"/>
                <a:gd name="connsiteX67" fmla="*/ 621074 w 1004575"/>
                <a:gd name="connsiteY67" fmla="*/ 917053 h 997063"/>
                <a:gd name="connsiteX68" fmla="*/ 581069 w 1004575"/>
                <a:gd name="connsiteY68" fmla="*/ 896098 h 997063"/>
                <a:gd name="connsiteX69" fmla="*/ 556304 w 1004575"/>
                <a:gd name="connsiteY69" fmla="*/ 890383 h 997063"/>
                <a:gd name="connsiteX70" fmla="*/ 506774 w 1004575"/>
                <a:gd name="connsiteY70" fmla="*/ 894193 h 997063"/>
                <a:gd name="connsiteX71" fmla="*/ 485819 w 1004575"/>
                <a:gd name="connsiteY71" fmla="*/ 911338 h 997063"/>
                <a:gd name="connsiteX72" fmla="*/ 472484 w 1004575"/>
                <a:gd name="connsiteY72" fmla="*/ 926578 h 997063"/>
                <a:gd name="connsiteX73" fmla="*/ 434384 w 1004575"/>
                <a:gd name="connsiteY73" fmla="*/ 943723 h 997063"/>
                <a:gd name="connsiteX74" fmla="*/ 382949 w 1004575"/>
                <a:gd name="connsiteY74" fmla="*/ 957058 h 997063"/>
                <a:gd name="connsiteX75" fmla="*/ 375329 w 1004575"/>
                <a:gd name="connsiteY75" fmla="*/ 958963 h 997063"/>
                <a:gd name="connsiteX76" fmla="*/ 367709 w 1004575"/>
                <a:gd name="connsiteY76" fmla="*/ 962773 h 997063"/>
                <a:gd name="connsiteX77" fmla="*/ 361994 w 1004575"/>
                <a:gd name="connsiteY77" fmla="*/ 964678 h 997063"/>
                <a:gd name="connsiteX78" fmla="*/ 348659 w 1004575"/>
                <a:gd name="connsiteY78" fmla="*/ 972298 h 997063"/>
                <a:gd name="connsiteX79" fmla="*/ 331514 w 1004575"/>
                <a:gd name="connsiteY79" fmla="*/ 983728 h 997063"/>
                <a:gd name="connsiteX80" fmla="*/ 325799 w 1004575"/>
                <a:gd name="connsiteY80" fmla="*/ 987538 h 997063"/>
                <a:gd name="connsiteX81" fmla="*/ 314369 w 1004575"/>
                <a:gd name="connsiteY81" fmla="*/ 991348 h 997063"/>
                <a:gd name="connsiteX82" fmla="*/ 302939 w 1004575"/>
                <a:gd name="connsiteY82" fmla="*/ 993253 h 997063"/>
                <a:gd name="connsiteX83" fmla="*/ 262934 w 1004575"/>
                <a:gd name="connsiteY83" fmla="*/ 997063 h 997063"/>
                <a:gd name="connsiteX84" fmla="*/ 232454 w 1004575"/>
                <a:gd name="connsiteY84" fmla="*/ 995158 h 997063"/>
                <a:gd name="connsiteX85" fmla="*/ 226739 w 1004575"/>
                <a:gd name="connsiteY85" fmla="*/ 993253 h 997063"/>
                <a:gd name="connsiteX86" fmla="*/ 221024 w 1004575"/>
                <a:gd name="connsiteY86" fmla="*/ 981823 h 997063"/>
                <a:gd name="connsiteX87" fmla="*/ 217214 w 1004575"/>
                <a:gd name="connsiteY87" fmla="*/ 976108 h 997063"/>
                <a:gd name="connsiteX88" fmla="*/ 213404 w 1004575"/>
                <a:gd name="connsiteY88" fmla="*/ 964678 h 997063"/>
                <a:gd name="connsiteX89" fmla="*/ 205784 w 1004575"/>
                <a:gd name="connsiteY89" fmla="*/ 947533 h 997063"/>
                <a:gd name="connsiteX90" fmla="*/ 200069 w 1004575"/>
                <a:gd name="connsiteY90" fmla="*/ 928483 h 997063"/>
                <a:gd name="connsiteX91" fmla="*/ 196259 w 1004575"/>
                <a:gd name="connsiteY91" fmla="*/ 922768 h 997063"/>
                <a:gd name="connsiteX92" fmla="*/ 184829 w 1004575"/>
                <a:gd name="connsiteY92" fmla="*/ 915148 h 997063"/>
                <a:gd name="connsiteX93" fmla="*/ 181019 w 1004575"/>
                <a:gd name="connsiteY93" fmla="*/ 909433 h 997063"/>
                <a:gd name="connsiteX94" fmla="*/ 175304 w 1004575"/>
                <a:gd name="connsiteY94" fmla="*/ 905623 h 997063"/>
                <a:gd name="connsiteX95" fmla="*/ 161969 w 1004575"/>
                <a:gd name="connsiteY95" fmla="*/ 899908 h 997063"/>
                <a:gd name="connsiteX96" fmla="*/ 150539 w 1004575"/>
                <a:gd name="connsiteY96" fmla="*/ 898003 h 997063"/>
                <a:gd name="connsiteX97" fmla="*/ 144824 w 1004575"/>
                <a:gd name="connsiteY97" fmla="*/ 896098 h 997063"/>
                <a:gd name="connsiteX98" fmla="*/ 137204 w 1004575"/>
                <a:gd name="connsiteY98" fmla="*/ 894193 h 997063"/>
                <a:gd name="connsiteX99" fmla="*/ 123869 w 1004575"/>
                <a:gd name="connsiteY99" fmla="*/ 888478 h 997063"/>
                <a:gd name="connsiteX100" fmla="*/ 118154 w 1004575"/>
                <a:gd name="connsiteY100" fmla="*/ 884668 h 997063"/>
                <a:gd name="connsiteX101" fmla="*/ 106724 w 1004575"/>
                <a:gd name="connsiteY101" fmla="*/ 878953 h 997063"/>
                <a:gd name="connsiteX102" fmla="*/ 101009 w 1004575"/>
                <a:gd name="connsiteY102" fmla="*/ 873238 h 997063"/>
                <a:gd name="connsiteX103" fmla="*/ 89579 w 1004575"/>
                <a:gd name="connsiteY103" fmla="*/ 865618 h 997063"/>
                <a:gd name="connsiteX104" fmla="*/ 87674 w 1004575"/>
                <a:gd name="connsiteY104" fmla="*/ 859903 h 997063"/>
                <a:gd name="connsiteX105" fmla="*/ 83864 w 1004575"/>
                <a:gd name="connsiteY105" fmla="*/ 854188 h 997063"/>
                <a:gd name="connsiteX106" fmla="*/ 81959 w 1004575"/>
                <a:gd name="connsiteY106" fmla="*/ 842758 h 997063"/>
                <a:gd name="connsiteX107" fmla="*/ 80054 w 1004575"/>
                <a:gd name="connsiteY107" fmla="*/ 837043 h 997063"/>
                <a:gd name="connsiteX108" fmla="*/ 78149 w 1004575"/>
                <a:gd name="connsiteY108" fmla="*/ 825613 h 997063"/>
                <a:gd name="connsiteX109" fmla="*/ 74339 w 1004575"/>
                <a:gd name="connsiteY109" fmla="*/ 781798 h 997063"/>
                <a:gd name="connsiteX110" fmla="*/ 72434 w 1004575"/>
                <a:gd name="connsiteY110" fmla="*/ 770368 h 997063"/>
                <a:gd name="connsiteX111" fmla="*/ 70529 w 1004575"/>
                <a:gd name="connsiteY111" fmla="*/ 749413 h 997063"/>
                <a:gd name="connsiteX112" fmla="*/ 68624 w 1004575"/>
                <a:gd name="connsiteY112" fmla="*/ 734173 h 997063"/>
                <a:gd name="connsiteX113" fmla="*/ 70529 w 1004575"/>
                <a:gd name="connsiteY113" fmla="*/ 694168 h 997063"/>
                <a:gd name="connsiteX114" fmla="*/ 72434 w 1004575"/>
                <a:gd name="connsiteY114" fmla="*/ 682738 h 997063"/>
                <a:gd name="connsiteX115" fmla="*/ 70529 w 1004575"/>
                <a:gd name="connsiteY115" fmla="*/ 623683 h 997063"/>
                <a:gd name="connsiteX116" fmla="*/ 66719 w 1004575"/>
                <a:gd name="connsiteY116" fmla="*/ 612253 h 997063"/>
                <a:gd name="connsiteX117" fmla="*/ 59099 w 1004575"/>
                <a:gd name="connsiteY117" fmla="*/ 602728 h 997063"/>
                <a:gd name="connsiteX118" fmla="*/ 51479 w 1004575"/>
                <a:gd name="connsiteY118" fmla="*/ 589393 h 997063"/>
                <a:gd name="connsiteX119" fmla="*/ 47669 w 1004575"/>
                <a:gd name="connsiteY119" fmla="*/ 583678 h 997063"/>
                <a:gd name="connsiteX120" fmla="*/ 41954 w 1004575"/>
                <a:gd name="connsiteY120" fmla="*/ 579868 h 997063"/>
                <a:gd name="connsiteX121" fmla="*/ 36239 w 1004575"/>
                <a:gd name="connsiteY121" fmla="*/ 572248 h 997063"/>
                <a:gd name="connsiteX122" fmla="*/ 24809 w 1004575"/>
                <a:gd name="connsiteY122" fmla="*/ 562723 h 997063"/>
                <a:gd name="connsiteX123" fmla="*/ 20999 w 1004575"/>
                <a:gd name="connsiteY123" fmla="*/ 557008 h 997063"/>
                <a:gd name="connsiteX124" fmla="*/ 9569 w 1004575"/>
                <a:gd name="connsiteY124" fmla="*/ 549388 h 997063"/>
                <a:gd name="connsiteX125" fmla="*/ 5759 w 1004575"/>
                <a:gd name="connsiteY125" fmla="*/ 543673 h 997063"/>
                <a:gd name="connsiteX126" fmla="*/ 44 w 1004575"/>
                <a:gd name="connsiteY126" fmla="*/ 539863 h 997063"/>
                <a:gd name="connsiteX127" fmla="*/ 3854 w 1004575"/>
                <a:gd name="connsiteY127" fmla="*/ 513193 h 997063"/>
                <a:gd name="connsiteX128" fmla="*/ 11474 w 1004575"/>
                <a:gd name="connsiteY128" fmla="*/ 501763 h 997063"/>
                <a:gd name="connsiteX129" fmla="*/ 17189 w 1004575"/>
                <a:gd name="connsiteY129" fmla="*/ 494143 h 997063"/>
                <a:gd name="connsiteX130" fmla="*/ 28619 w 1004575"/>
                <a:gd name="connsiteY130" fmla="*/ 482713 h 997063"/>
                <a:gd name="connsiteX131" fmla="*/ 43859 w 1004575"/>
                <a:gd name="connsiteY131" fmla="*/ 465568 h 997063"/>
                <a:gd name="connsiteX132" fmla="*/ 49574 w 1004575"/>
                <a:gd name="connsiteY132" fmla="*/ 459853 h 997063"/>
                <a:gd name="connsiteX133" fmla="*/ 55289 w 1004575"/>
                <a:gd name="connsiteY133" fmla="*/ 454138 h 997063"/>
                <a:gd name="connsiteX134" fmla="*/ 61004 w 1004575"/>
                <a:gd name="connsiteY134" fmla="*/ 450328 h 997063"/>
                <a:gd name="connsiteX135" fmla="*/ 68624 w 1004575"/>
                <a:gd name="connsiteY135" fmla="*/ 446518 h 997063"/>
                <a:gd name="connsiteX136" fmla="*/ 74339 w 1004575"/>
                <a:gd name="connsiteY136" fmla="*/ 440803 h 997063"/>
                <a:gd name="connsiteX137" fmla="*/ 80054 w 1004575"/>
                <a:gd name="connsiteY137" fmla="*/ 438898 h 997063"/>
                <a:gd name="connsiteX138" fmla="*/ 91484 w 1004575"/>
                <a:gd name="connsiteY138" fmla="*/ 431278 h 997063"/>
                <a:gd name="connsiteX139" fmla="*/ 101009 w 1004575"/>
                <a:gd name="connsiteY139" fmla="*/ 423658 h 997063"/>
                <a:gd name="connsiteX140" fmla="*/ 106724 w 1004575"/>
                <a:gd name="connsiteY140" fmla="*/ 417943 h 997063"/>
                <a:gd name="connsiteX141" fmla="*/ 135299 w 1004575"/>
                <a:gd name="connsiteY141"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792524 w 1004575"/>
                <a:gd name="connsiteY61" fmla="*/ 909433 h 997063"/>
                <a:gd name="connsiteX62" fmla="*/ 750614 w 1004575"/>
                <a:gd name="connsiteY62" fmla="*/ 936103 h 997063"/>
                <a:gd name="connsiteX63" fmla="*/ 727754 w 1004575"/>
                <a:gd name="connsiteY63" fmla="*/ 947533 h 997063"/>
                <a:gd name="connsiteX64" fmla="*/ 693464 w 1004575"/>
                <a:gd name="connsiteY64" fmla="*/ 947533 h 997063"/>
                <a:gd name="connsiteX65" fmla="*/ 674414 w 1004575"/>
                <a:gd name="connsiteY65" fmla="*/ 941818 h 997063"/>
                <a:gd name="connsiteX66" fmla="*/ 657269 w 1004575"/>
                <a:gd name="connsiteY66" fmla="*/ 936103 h 997063"/>
                <a:gd name="connsiteX67" fmla="*/ 621074 w 1004575"/>
                <a:gd name="connsiteY67" fmla="*/ 917053 h 997063"/>
                <a:gd name="connsiteX68" fmla="*/ 581069 w 1004575"/>
                <a:gd name="connsiteY68" fmla="*/ 896098 h 997063"/>
                <a:gd name="connsiteX69" fmla="*/ 556304 w 1004575"/>
                <a:gd name="connsiteY69" fmla="*/ 890383 h 997063"/>
                <a:gd name="connsiteX70" fmla="*/ 506774 w 1004575"/>
                <a:gd name="connsiteY70" fmla="*/ 894193 h 997063"/>
                <a:gd name="connsiteX71" fmla="*/ 485819 w 1004575"/>
                <a:gd name="connsiteY71" fmla="*/ 911338 h 997063"/>
                <a:gd name="connsiteX72" fmla="*/ 472484 w 1004575"/>
                <a:gd name="connsiteY72" fmla="*/ 926578 h 997063"/>
                <a:gd name="connsiteX73" fmla="*/ 434384 w 1004575"/>
                <a:gd name="connsiteY73" fmla="*/ 943723 h 997063"/>
                <a:gd name="connsiteX74" fmla="*/ 382949 w 1004575"/>
                <a:gd name="connsiteY74" fmla="*/ 957058 h 997063"/>
                <a:gd name="connsiteX75" fmla="*/ 375329 w 1004575"/>
                <a:gd name="connsiteY75" fmla="*/ 958963 h 997063"/>
                <a:gd name="connsiteX76" fmla="*/ 361994 w 1004575"/>
                <a:gd name="connsiteY76" fmla="*/ 964678 h 997063"/>
                <a:gd name="connsiteX77" fmla="*/ 348659 w 1004575"/>
                <a:gd name="connsiteY77" fmla="*/ 972298 h 997063"/>
                <a:gd name="connsiteX78" fmla="*/ 331514 w 1004575"/>
                <a:gd name="connsiteY78" fmla="*/ 983728 h 997063"/>
                <a:gd name="connsiteX79" fmla="*/ 325799 w 1004575"/>
                <a:gd name="connsiteY79" fmla="*/ 987538 h 997063"/>
                <a:gd name="connsiteX80" fmla="*/ 314369 w 1004575"/>
                <a:gd name="connsiteY80" fmla="*/ 991348 h 997063"/>
                <a:gd name="connsiteX81" fmla="*/ 302939 w 1004575"/>
                <a:gd name="connsiteY81" fmla="*/ 993253 h 997063"/>
                <a:gd name="connsiteX82" fmla="*/ 262934 w 1004575"/>
                <a:gd name="connsiteY82" fmla="*/ 997063 h 997063"/>
                <a:gd name="connsiteX83" fmla="*/ 232454 w 1004575"/>
                <a:gd name="connsiteY83" fmla="*/ 995158 h 997063"/>
                <a:gd name="connsiteX84" fmla="*/ 226739 w 1004575"/>
                <a:gd name="connsiteY84" fmla="*/ 993253 h 997063"/>
                <a:gd name="connsiteX85" fmla="*/ 221024 w 1004575"/>
                <a:gd name="connsiteY85" fmla="*/ 981823 h 997063"/>
                <a:gd name="connsiteX86" fmla="*/ 217214 w 1004575"/>
                <a:gd name="connsiteY86" fmla="*/ 976108 h 997063"/>
                <a:gd name="connsiteX87" fmla="*/ 213404 w 1004575"/>
                <a:gd name="connsiteY87" fmla="*/ 964678 h 997063"/>
                <a:gd name="connsiteX88" fmla="*/ 205784 w 1004575"/>
                <a:gd name="connsiteY88" fmla="*/ 947533 h 997063"/>
                <a:gd name="connsiteX89" fmla="*/ 200069 w 1004575"/>
                <a:gd name="connsiteY89" fmla="*/ 928483 h 997063"/>
                <a:gd name="connsiteX90" fmla="*/ 196259 w 1004575"/>
                <a:gd name="connsiteY90" fmla="*/ 922768 h 997063"/>
                <a:gd name="connsiteX91" fmla="*/ 184829 w 1004575"/>
                <a:gd name="connsiteY91" fmla="*/ 915148 h 997063"/>
                <a:gd name="connsiteX92" fmla="*/ 181019 w 1004575"/>
                <a:gd name="connsiteY92" fmla="*/ 909433 h 997063"/>
                <a:gd name="connsiteX93" fmla="*/ 175304 w 1004575"/>
                <a:gd name="connsiteY93" fmla="*/ 905623 h 997063"/>
                <a:gd name="connsiteX94" fmla="*/ 161969 w 1004575"/>
                <a:gd name="connsiteY94" fmla="*/ 899908 h 997063"/>
                <a:gd name="connsiteX95" fmla="*/ 150539 w 1004575"/>
                <a:gd name="connsiteY95" fmla="*/ 898003 h 997063"/>
                <a:gd name="connsiteX96" fmla="*/ 144824 w 1004575"/>
                <a:gd name="connsiteY96" fmla="*/ 896098 h 997063"/>
                <a:gd name="connsiteX97" fmla="*/ 137204 w 1004575"/>
                <a:gd name="connsiteY97" fmla="*/ 894193 h 997063"/>
                <a:gd name="connsiteX98" fmla="*/ 123869 w 1004575"/>
                <a:gd name="connsiteY98" fmla="*/ 888478 h 997063"/>
                <a:gd name="connsiteX99" fmla="*/ 118154 w 1004575"/>
                <a:gd name="connsiteY99" fmla="*/ 884668 h 997063"/>
                <a:gd name="connsiteX100" fmla="*/ 106724 w 1004575"/>
                <a:gd name="connsiteY100" fmla="*/ 878953 h 997063"/>
                <a:gd name="connsiteX101" fmla="*/ 101009 w 1004575"/>
                <a:gd name="connsiteY101" fmla="*/ 873238 h 997063"/>
                <a:gd name="connsiteX102" fmla="*/ 89579 w 1004575"/>
                <a:gd name="connsiteY102" fmla="*/ 865618 h 997063"/>
                <a:gd name="connsiteX103" fmla="*/ 87674 w 1004575"/>
                <a:gd name="connsiteY103" fmla="*/ 859903 h 997063"/>
                <a:gd name="connsiteX104" fmla="*/ 83864 w 1004575"/>
                <a:gd name="connsiteY104" fmla="*/ 854188 h 997063"/>
                <a:gd name="connsiteX105" fmla="*/ 81959 w 1004575"/>
                <a:gd name="connsiteY105" fmla="*/ 842758 h 997063"/>
                <a:gd name="connsiteX106" fmla="*/ 80054 w 1004575"/>
                <a:gd name="connsiteY106" fmla="*/ 837043 h 997063"/>
                <a:gd name="connsiteX107" fmla="*/ 78149 w 1004575"/>
                <a:gd name="connsiteY107" fmla="*/ 825613 h 997063"/>
                <a:gd name="connsiteX108" fmla="*/ 74339 w 1004575"/>
                <a:gd name="connsiteY108" fmla="*/ 781798 h 997063"/>
                <a:gd name="connsiteX109" fmla="*/ 72434 w 1004575"/>
                <a:gd name="connsiteY109" fmla="*/ 770368 h 997063"/>
                <a:gd name="connsiteX110" fmla="*/ 70529 w 1004575"/>
                <a:gd name="connsiteY110" fmla="*/ 749413 h 997063"/>
                <a:gd name="connsiteX111" fmla="*/ 68624 w 1004575"/>
                <a:gd name="connsiteY111" fmla="*/ 734173 h 997063"/>
                <a:gd name="connsiteX112" fmla="*/ 70529 w 1004575"/>
                <a:gd name="connsiteY112" fmla="*/ 694168 h 997063"/>
                <a:gd name="connsiteX113" fmla="*/ 72434 w 1004575"/>
                <a:gd name="connsiteY113" fmla="*/ 682738 h 997063"/>
                <a:gd name="connsiteX114" fmla="*/ 70529 w 1004575"/>
                <a:gd name="connsiteY114" fmla="*/ 623683 h 997063"/>
                <a:gd name="connsiteX115" fmla="*/ 66719 w 1004575"/>
                <a:gd name="connsiteY115" fmla="*/ 612253 h 997063"/>
                <a:gd name="connsiteX116" fmla="*/ 59099 w 1004575"/>
                <a:gd name="connsiteY116" fmla="*/ 602728 h 997063"/>
                <a:gd name="connsiteX117" fmla="*/ 51479 w 1004575"/>
                <a:gd name="connsiteY117" fmla="*/ 589393 h 997063"/>
                <a:gd name="connsiteX118" fmla="*/ 47669 w 1004575"/>
                <a:gd name="connsiteY118" fmla="*/ 583678 h 997063"/>
                <a:gd name="connsiteX119" fmla="*/ 41954 w 1004575"/>
                <a:gd name="connsiteY119" fmla="*/ 579868 h 997063"/>
                <a:gd name="connsiteX120" fmla="*/ 36239 w 1004575"/>
                <a:gd name="connsiteY120" fmla="*/ 572248 h 997063"/>
                <a:gd name="connsiteX121" fmla="*/ 24809 w 1004575"/>
                <a:gd name="connsiteY121" fmla="*/ 562723 h 997063"/>
                <a:gd name="connsiteX122" fmla="*/ 20999 w 1004575"/>
                <a:gd name="connsiteY122" fmla="*/ 557008 h 997063"/>
                <a:gd name="connsiteX123" fmla="*/ 9569 w 1004575"/>
                <a:gd name="connsiteY123" fmla="*/ 549388 h 997063"/>
                <a:gd name="connsiteX124" fmla="*/ 5759 w 1004575"/>
                <a:gd name="connsiteY124" fmla="*/ 543673 h 997063"/>
                <a:gd name="connsiteX125" fmla="*/ 44 w 1004575"/>
                <a:gd name="connsiteY125" fmla="*/ 539863 h 997063"/>
                <a:gd name="connsiteX126" fmla="*/ 3854 w 1004575"/>
                <a:gd name="connsiteY126" fmla="*/ 513193 h 997063"/>
                <a:gd name="connsiteX127" fmla="*/ 11474 w 1004575"/>
                <a:gd name="connsiteY127" fmla="*/ 501763 h 997063"/>
                <a:gd name="connsiteX128" fmla="*/ 17189 w 1004575"/>
                <a:gd name="connsiteY128" fmla="*/ 494143 h 997063"/>
                <a:gd name="connsiteX129" fmla="*/ 28619 w 1004575"/>
                <a:gd name="connsiteY129" fmla="*/ 482713 h 997063"/>
                <a:gd name="connsiteX130" fmla="*/ 43859 w 1004575"/>
                <a:gd name="connsiteY130" fmla="*/ 465568 h 997063"/>
                <a:gd name="connsiteX131" fmla="*/ 49574 w 1004575"/>
                <a:gd name="connsiteY131" fmla="*/ 459853 h 997063"/>
                <a:gd name="connsiteX132" fmla="*/ 55289 w 1004575"/>
                <a:gd name="connsiteY132" fmla="*/ 454138 h 997063"/>
                <a:gd name="connsiteX133" fmla="*/ 61004 w 1004575"/>
                <a:gd name="connsiteY133" fmla="*/ 450328 h 997063"/>
                <a:gd name="connsiteX134" fmla="*/ 68624 w 1004575"/>
                <a:gd name="connsiteY134" fmla="*/ 446518 h 997063"/>
                <a:gd name="connsiteX135" fmla="*/ 74339 w 1004575"/>
                <a:gd name="connsiteY135" fmla="*/ 440803 h 997063"/>
                <a:gd name="connsiteX136" fmla="*/ 80054 w 1004575"/>
                <a:gd name="connsiteY136" fmla="*/ 438898 h 997063"/>
                <a:gd name="connsiteX137" fmla="*/ 91484 w 1004575"/>
                <a:gd name="connsiteY137" fmla="*/ 431278 h 997063"/>
                <a:gd name="connsiteX138" fmla="*/ 101009 w 1004575"/>
                <a:gd name="connsiteY138" fmla="*/ 423658 h 997063"/>
                <a:gd name="connsiteX139" fmla="*/ 106724 w 1004575"/>
                <a:gd name="connsiteY139" fmla="*/ 417943 h 997063"/>
                <a:gd name="connsiteX140" fmla="*/ 135299 w 1004575"/>
                <a:gd name="connsiteY140"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792524 w 1004575"/>
                <a:gd name="connsiteY61" fmla="*/ 909433 h 997063"/>
                <a:gd name="connsiteX62" fmla="*/ 750614 w 1004575"/>
                <a:gd name="connsiteY62" fmla="*/ 936103 h 997063"/>
                <a:gd name="connsiteX63" fmla="*/ 727754 w 1004575"/>
                <a:gd name="connsiteY63" fmla="*/ 947533 h 997063"/>
                <a:gd name="connsiteX64" fmla="*/ 693464 w 1004575"/>
                <a:gd name="connsiteY64" fmla="*/ 947533 h 997063"/>
                <a:gd name="connsiteX65" fmla="*/ 674414 w 1004575"/>
                <a:gd name="connsiteY65" fmla="*/ 941818 h 997063"/>
                <a:gd name="connsiteX66" fmla="*/ 657269 w 1004575"/>
                <a:gd name="connsiteY66" fmla="*/ 936103 h 997063"/>
                <a:gd name="connsiteX67" fmla="*/ 621074 w 1004575"/>
                <a:gd name="connsiteY67" fmla="*/ 917053 h 997063"/>
                <a:gd name="connsiteX68" fmla="*/ 581069 w 1004575"/>
                <a:gd name="connsiteY68" fmla="*/ 896098 h 997063"/>
                <a:gd name="connsiteX69" fmla="*/ 556304 w 1004575"/>
                <a:gd name="connsiteY69" fmla="*/ 890383 h 997063"/>
                <a:gd name="connsiteX70" fmla="*/ 506774 w 1004575"/>
                <a:gd name="connsiteY70" fmla="*/ 894193 h 997063"/>
                <a:gd name="connsiteX71" fmla="*/ 485819 w 1004575"/>
                <a:gd name="connsiteY71" fmla="*/ 911338 h 997063"/>
                <a:gd name="connsiteX72" fmla="*/ 472484 w 1004575"/>
                <a:gd name="connsiteY72" fmla="*/ 926578 h 997063"/>
                <a:gd name="connsiteX73" fmla="*/ 434384 w 1004575"/>
                <a:gd name="connsiteY73" fmla="*/ 943723 h 997063"/>
                <a:gd name="connsiteX74" fmla="*/ 375329 w 1004575"/>
                <a:gd name="connsiteY74" fmla="*/ 958963 h 997063"/>
                <a:gd name="connsiteX75" fmla="*/ 361994 w 1004575"/>
                <a:gd name="connsiteY75" fmla="*/ 964678 h 997063"/>
                <a:gd name="connsiteX76" fmla="*/ 348659 w 1004575"/>
                <a:gd name="connsiteY76" fmla="*/ 972298 h 997063"/>
                <a:gd name="connsiteX77" fmla="*/ 331514 w 1004575"/>
                <a:gd name="connsiteY77" fmla="*/ 983728 h 997063"/>
                <a:gd name="connsiteX78" fmla="*/ 325799 w 1004575"/>
                <a:gd name="connsiteY78" fmla="*/ 987538 h 997063"/>
                <a:gd name="connsiteX79" fmla="*/ 314369 w 1004575"/>
                <a:gd name="connsiteY79" fmla="*/ 991348 h 997063"/>
                <a:gd name="connsiteX80" fmla="*/ 302939 w 1004575"/>
                <a:gd name="connsiteY80" fmla="*/ 993253 h 997063"/>
                <a:gd name="connsiteX81" fmla="*/ 262934 w 1004575"/>
                <a:gd name="connsiteY81" fmla="*/ 997063 h 997063"/>
                <a:gd name="connsiteX82" fmla="*/ 232454 w 1004575"/>
                <a:gd name="connsiteY82" fmla="*/ 995158 h 997063"/>
                <a:gd name="connsiteX83" fmla="*/ 226739 w 1004575"/>
                <a:gd name="connsiteY83" fmla="*/ 993253 h 997063"/>
                <a:gd name="connsiteX84" fmla="*/ 221024 w 1004575"/>
                <a:gd name="connsiteY84" fmla="*/ 981823 h 997063"/>
                <a:gd name="connsiteX85" fmla="*/ 217214 w 1004575"/>
                <a:gd name="connsiteY85" fmla="*/ 976108 h 997063"/>
                <a:gd name="connsiteX86" fmla="*/ 213404 w 1004575"/>
                <a:gd name="connsiteY86" fmla="*/ 964678 h 997063"/>
                <a:gd name="connsiteX87" fmla="*/ 205784 w 1004575"/>
                <a:gd name="connsiteY87" fmla="*/ 947533 h 997063"/>
                <a:gd name="connsiteX88" fmla="*/ 200069 w 1004575"/>
                <a:gd name="connsiteY88" fmla="*/ 928483 h 997063"/>
                <a:gd name="connsiteX89" fmla="*/ 196259 w 1004575"/>
                <a:gd name="connsiteY89" fmla="*/ 922768 h 997063"/>
                <a:gd name="connsiteX90" fmla="*/ 184829 w 1004575"/>
                <a:gd name="connsiteY90" fmla="*/ 915148 h 997063"/>
                <a:gd name="connsiteX91" fmla="*/ 181019 w 1004575"/>
                <a:gd name="connsiteY91" fmla="*/ 909433 h 997063"/>
                <a:gd name="connsiteX92" fmla="*/ 175304 w 1004575"/>
                <a:gd name="connsiteY92" fmla="*/ 905623 h 997063"/>
                <a:gd name="connsiteX93" fmla="*/ 161969 w 1004575"/>
                <a:gd name="connsiteY93" fmla="*/ 899908 h 997063"/>
                <a:gd name="connsiteX94" fmla="*/ 150539 w 1004575"/>
                <a:gd name="connsiteY94" fmla="*/ 898003 h 997063"/>
                <a:gd name="connsiteX95" fmla="*/ 144824 w 1004575"/>
                <a:gd name="connsiteY95" fmla="*/ 896098 h 997063"/>
                <a:gd name="connsiteX96" fmla="*/ 137204 w 1004575"/>
                <a:gd name="connsiteY96" fmla="*/ 894193 h 997063"/>
                <a:gd name="connsiteX97" fmla="*/ 123869 w 1004575"/>
                <a:gd name="connsiteY97" fmla="*/ 888478 h 997063"/>
                <a:gd name="connsiteX98" fmla="*/ 118154 w 1004575"/>
                <a:gd name="connsiteY98" fmla="*/ 884668 h 997063"/>
                <a:gd name="connsiteX99" fmla="*/ 106724 w 1004575"/>
                <a:gd name="connsiteY99" fmla="*/ 878953 h 997063"/>
                <a:gd name="connsiteX100" fmla="*/ 101009 w 1004575"/>
                <a:gd name="connsiteY100" fmla="*/ 873238 h 997063"/>
                <a:gd name="connsiteX101" fmla="*/ 89579 w 1004575"/>
                <a:gd name="connsiteY101" fmla="*/ 865618 h 997063"/>
                <a:gd name="connsiteX102" fmla="*/ 87674 w 1004575"/>
                <a:gd name="connsiteY102" fmla="*/ 859903 h 997063"/>
                <a:gd name="connsiteX103" fmla="*/ 83864 w 1004575"/>
                <a:gd name="connsiteY103" fmla="*/ 854188 h 997063"/>
                <a:gd name="connsiteX104" fmla="*/ 81959 w 1004575"/>
                <a:gd name="connsiteY104" fmla="*/ 842758 h 997063"/>
                <a:gd name="connsiteX105" fmla="*/ 80054 w 1004575"/>
                <a:gd name="connsiteY105" fmla="*/ 837043 h 997063"/>
                <a:gd name="connsiteX106" fmla="*/ 78149 w 1004575"/>
                <a:gd name="connsiteY106" fmla="*/ 825613 h 997063"/>
                <a:gd name="connsiteX107" fmla="*/ 74339 w 1004575"/>
                <a:gd name="connsiteY107" fmla="*/ 781798 h 997063"/>
                <a:gd name="connsiteX108" fmla="*/ 72434 w 1004575"/>
                <a:gd name="connsiteY108" fmla="*/ 770368 h 997063"/>
                <a:gd name="connsiteX109" fmla="*/ 70529 w 1004575"/>
                <a:gd name="connsiteY109" fmla="*/ 749413 h 997063"/>
                <a:gd name="connsiteX110" fmla="*/ 68624 w 1004575"/>
                <a:gd name="connsiteY110" fmla="*/ 734173 h 997063"/>
                <a:gd name="connsiteX111" fmla="*/ 70529 w 1004575"/>
                <a:gd name="connsiteY111" fmla="*/ 694168 h 997063"/>
                <a:gd name="connsiteX112" fmla="*/ 72434 w 1004575"/>
                <a:gd name="connsiteY112" fmla="*/ 682738 h 997063"/>
                <a:gd name="connsiteX113" fmla="*/ 70529 w 1004575"/>
                <a:gd name="connsiteY113" fmla="*/ 623683 h 997063"/>
                <a:gd name="connsiteX114" fmla="*/ 66719 w 1004575"/>
                <a:gd name="connsiteY114" fmla="*/ 612253 h 997063"/>
                <a:gd name="connsiteX115" fmla="*/ 59099 w 1004575"/>
                <a:gd name="connsiteY115" fmla="*/ 602728 h 997063"/>
                <a:gd name="connsiteX116" fmla="*/ 51479 w 1004575"/>
                <a:gd name="connsiteY116" fmla="*/ 589393 h 997063"/>
                <a:gd name="connsiteX117" fmla="*/ 47669 w 1004575"/>
                <a:gd name="connsiteY117" fmla="*/ 583678 h 997063"/>
                <a:gd name="connsiteX118" fmla="*/ 41954 w 1004575"/>
                <a:gd name="connsiteY118" fmla="*/ 579868 h 997063"/>
                <a:gd name="connsiteX119" fmla="*/ 36239 w 1004575"/>
                <a:gd name="connsiteY119" fmla="*/ 572248 h 997063"/>
                <a:gd name="connsiteX120" fmla="*/ 24809 w 1004575"/>
                <a:gd name="connsiteY120" fmla="*/ 562723 h 997063"/>
                <a:gd name="connsiteX121" fmla="*/ 20999 w 1004575"/>
                <a:gd name="connsiteY121" fmla="*/ 557008 h 997063"/>
                <a:gd name="connsiteX122" fmla="*/ 9569 w 1004575"/>
                <a:gd name="connsiteY122" fmla="*/ 549388 h 997063"/>
                <a:gd name="connsiteX123" fmla="*/ 5759 w 1004575"/>
                <a:gd name="connsiteY123" fmla="*/ 543673 h 997063"/>
                <a:gd name="connsiteX124" fmla="*/ 44 w 1004575"/>
                <a:gd name="connsiteY124" fmla="*/ 539863 h 997063"/>
                <a:gd name="connsiteX125" fmla="*/ 3854 w 1004575"/>
                <a:gd name="connsiteY125" fmla="*/ 513193 h 997063"/>
                <a:gd name="connsiteX126" fmla="*/ 11474 w 1004575"/>
                <a:gd name="connsiteY126" fmla="*/ 501763 h 997063"/>
                <a:gd name="connsiteX127" fmla="*/ 17189 w 1004575"/>
                <a:gd name="connsiteY127" fmla="*/ 494143 h 997063"/>
                <a:gd name="connsiteX128" fmla="*/ 28619 w 1004575"/>
                <a:gd name="connsiteY128" fmla="*/ 482713 h 997063"/>
                <a:gd name="connsiteX129" fmla="*/ 43859 w 1004575"/>
                <a:gd name="connsiteY129" fmla="*/ 465568 h 997063"/>
                <a:gd name="connsiteX130" fmla="*/ 49574 w 1004575"/>
                <a:gd name="connsiteY130" fmla="*/ 459853 h 997063"/>
                <a:gd name="connsiteX131" fmla="*/ 55289 w 1004575"/>
                <a:gd name="connsiteY131" fmla="*/ 454138 h 997063"/>
                <a:gd name="connsiteX132" fmla="*/ 61004 w 1004575"/>
                <a:gd name="connsiteY132" fmla="*/ 450328 h 997063"/>
                <a:gd name="connsiteX133" fmla="*/ 68624 w 1004575"/>
                <a:gd name="connsiteY133" fmla="*/ 446518 h 997063"/>
                <a:gd name="connsiteX134" fmla="*/ 74339 w 1004575"/>
                <a:gd name="connsiteY134" fmla="*/ 440803 h 997063"/>
                <a:gd name="connsiteX135" fmla="*/ 80054 w 1004575"/>
                <a:gd name="connsiteY135" fmla="*/ 438898 h 997063"/>
                <a:gd name="connsiteX136" fmla="*/ 91484 w 1004575"/>
                <a:gd name="connsiteY136" fmla="*/ 431278 h 997063"/>
                <a:gd name="connsiteX137" fmla="*/ 101009 w 1004575"/>
                <a:gd name="connsiteY137" fmla="*/ 423658 h 997063"/>
                <a:gd name="connsiteX138" fmla="*/ 106724 w 1004575"/>
                <a:gd name="connsiteY138" fmla="*/ 417943 h 997063"/>
                <a:gd name="connsiteX139" fmla="*/ 135299 w 1004575"/>
                <a:gd name="connsiteY139"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792524 w 1004575"/>
                <a:gd name="connsiteY61" fmla="*/ 909433 h 997063"/>
                <a:gd name="connsiteX62" fmla="*/ 750614 w 1004575"/>
                <a:gd name="connsiteY62" fmla="*/ 936103 h 997063"/>
                <a:gd name="connsiteX63" fmla="*/ 727754 w 1004575"/>
                <a:gd name="connsiteY63" fmla="*/ 947533 h 997063"/>
                <a:gd name="connsiteX64" fmla="*/ 693464 w 1004575"/>
                <a:gd name="connsiteY64" fmla="*/ 947533 h 997063"/>
                <a:gd name="connsiteX65" fmla="*/ 674414 w 1004575"/>
                <a:gd name="connsiteY65" fmla="*/ 941818 h 997063"/>
                <a:gd name="connsiteX66" fmla="*/ 657269 w 1004575"/>
                <a:gd name="connsiteY66" fmla="*/ 936103 h 997063"/>
                <a:gd name="connsiteX67" fmla="*/ 621074 w 1004575"/>
                <a:gd name="connsiteY67" fmla="*/ 917053 h 997063"/>
                <a:gd name="connsiteX68" fmla="*/ 581069 w 1004575"/>
                <a:gd name="connsiteY68" fmla="*/ 896098 h 997063"/>
                <a:gd name="connsiteX69" fmla="*/ 556304 w 1004575"/>
                <a:gd name="connsiteY69" fmla="*/ 890383 h 997063"/>
                <a:gd name="connsiteX70" fmla="*/ 506774 w 1004575"/>
                <a:gd name="connsiteY70" fmla="*/ 894193 h 997063"/>
                <a:gd name="connsiteX71" fmla="*/ 485819 w 1004575"/>
                <a:gd name="connsiteY71" fmla="*/ 911338 h 997063"/>
                <a:gd name="connsiteX72" fmla="*/ 472484 w 1004575"/>
                <a:gd name="connsiteY72" fmla="*/ 926578 h 997063"/>
                <a:gd name="connsiteX73" fmla="*/ 434384 w 1004575"/>
                <a:gd name="connsiteY73" fmla="*/ 943723 h 997063"/>
                <a:gd name="connsiteX74" fmla="*/ 375329 w 1004575"/>
                <a:gd name="connsiteY74" fmla="*/ 958963 h 997063"/>
                <a:gd name="connsiteX75" fmla="*/ 361994 w 1004575"/>
                <a:gd name="connsiteY75" fmla="*/ 964678 h 997063"/>
                <a:gd name="connsiteX76" fmla="*/ 331514 w 1004575"/>
                <a:gd name="connsiteY76" fmla="*/ 983728 h 997063"/>
                <a:gd name="connsiteX77" fmla="*/ 325799 w 1004575"/>
                <a:gd name="connsiteY77" fmla="*/ 987538 h 997063"/>
                <a:gd name="connsiteX78" fmla="*/ 314369 w 1004575"/>
                <a:gd name="connsiteY78" fmla="*/ 991348 h 997063"/>
                <a:gd name="connsiteX79" fmla="*/ 302939 w 1004575"/>
                <a:gd name="connsiteY79" fmla="*/ 993253 h 997063"/>
                <a:gd name="connsiteX80" fmla="*/ 262934 w 1004575"/>
                <a:gd name="connsiteY80" fmla="*/ 997063 h 997063"/>
                <a:gd name="connsiteX81" fmla="*/ 232454 w 1004575"/>
                <a:gd name="connsiteY81" fmla="*/ 995158 h 997063"/>
                <a:gd name="connsiteX82" fmla="*/ 226739 w 1004575"/>
                <a:gd name="connsiteY82" fmla="*/ 993253 h 997063"/>
                <a:gd name="connsiteX83" fmla="*/ 221024 w 1004575"/>
                <a:gd name="connsiteY83" fmla="*/ 981823 h 997063"/>
                <a:gd name="connsiteX84" fmla="*/ 217214 w 1004575"/>
                <a:gd name="connsiteY84" fmla="*/ 976108 h 997063"/>
                <a:gd name="connsiteX85" fmla="*/ 213404 w 1004575"/>
                <a:gd name="connsiteY85" fmla="*/ 964678 h 997063"/>
                <a:gd name="connsiteX86" fmla="*/ 205784 w 1004575"/>
                <a:gd name="connsiteY86" fmla="*/ 947533 h 997063"/>
                <a:gd name="connsiteX87" fmla="*/ 200069 w 1004575"/>
                <a:gd name="connsiteY87" fmla="*/ 928483 h 997063"/>
                <a:gd name="connsiteX88" fmla="*/ 196259 w 1004575"/>
                <a:gd name="connsiteY88" fmla="*/ 922768 h 997063"/>
                <a:gd name="connsiteX89" fmla="*/ 184829 w 1004575"/>
                <a:gd name="connsiteY89" fmla="*/ 915148 h 997063"/>
                <a:gd name="connsiteX90" fmla="*/ 181019 w 1004575"/>
                <a:gd name="connsiteY90" fmla="*/ 909433 h 997063"/>
                <a:gd name="connsiteX91" fmla="*/ 175304 w 1004575"/>
                <a:gd name="connsiteY91" fmla="*/ 905623 h 997063"/>
                <a:gd name="connsiteX92" fmla="*/ 161969 w 1004575"/>
                <a:gd name="connsiteY92" fmla="*/ 899908 h 997063"/>
                <a:gd name="connsiteX93" fmla="*/ 150539 w 1004575"/>
                <a:gd name="connsiteY93" fmla="*/ 898003 h 997063"/>
                <a:gd name="connsiteX94" fmla="*/ 144824 w 1004575"/>
                <a:gd name="connsiteY94" fmla="*/ 896098 h 997063"/>
                <a:gd name="connsiteX95" fmla="*/ 137204 w 1004575"/>
                <a:gd name="connsiteY95" fmla="*/ 894193 h 997063"/>
                <a:gd name="connsiteX96" fmla="*/ 123869 w 1004575"/>
                <a:gd name="connsiteY96" fmla="*/ 888478 h 997063"/>
                <a:gd name="connsiteX97" fmla="*/ 118154 w 1004575"/>
                <a:gd name="connsiteY97" fmla="*/ 884668 h 997063"/>
                <a:gd name="connsiteX98" fmla="*/ 106724 w 1004575"/>
                <a:gd name="connsiteY98" fmla="*/ 878953 h 997063"/>
                <a:gd name="connsiteX99" fmla="*/ 101009 w 1004575"/>
                <a:gd name="connsiteY99" fmla="*/ 873238 h 997063"/>
                <a:gd name="connsiteX100" fmla="*/ 89579 w 1004575"/>
                <a:gd name="connsiteY100" fmla="*/ 865618 h 997063"/>
                <a:gd name="connsiteX101" fmla="*/ 87674 w 1004575"/>
                <a:gd name="connsiteY101" fmla="*/ 859903 h 997063"/>
                <a:gd name="connsiteX102" fmla="*/ 83864 w 1004575"/>
                <a:gd name="connsiteY102" fmla="*/ 854188 h 997063"/>
                <a:gd name="connsiteX103" fmla="*/ 81959 w 1004575"/>
                <a:gd name="connsiteY103" fmla="*/ 842758 h 997063"/>
                <a:gd name="connsiteX104" fmla="*/ 80054 w 1004575"/>
                <a:gd name="connsiteY104" fmla="*/ 837043 h 997063"/>
                <a:gd name="connsiteX105" fmla="*/ 78149 w 1004575"/>
                <a:gd name="connsiteY105" fmla="*/ 825613 h 997063"/>
                <a:gd name="connsiteX106" fmla="*/ 74339 w 1004575"/>
                <a:gd name="connsiteY106" fmla="*/ 781798 h 997063"/>
                <a:gd name="connsiteX107" fmla="*/ 72434 w 1004575"/>
                <a:gd name="connsiteY107" fmla="*/ 770368 h 997063"/>
                <a:gd name="connsiteX108" fmla="*/ 70529 w 1004575"/>
                <a:gd name="connsiteY108" fmla="*/ 749413 h 997063"/>
                <a:gd name="connsiteX109" fmla="*/ 68624 w 1004575"/>
                <a:gd name="connsiteY109" fmla="*/ 734173 h 997063"/>
                <a:gd name="connsiteX110" fmla="*/ 70529 w 1004575"/>
                <a:gd name="connsiteY110" fmla="*/ 694168 h 997063"/>
                <a:gd name="connsiteX111" fmla="*/ 72434 w 1004575"/>
                <a:gd name="connsiteY111" fmla="*/ 682738 h 997063"/>
                <a:gd name="connsiteX112" fmla="*/ 70529 w 1004575"/>
                <a:gd name="connsiteY112" fmla="*/ 623683 h 997063"/>
                <a:gd name="connsiteX113" fmla="*/ 66719 w 1004575"/>
                <a:gd name="connsiteY113" fmla="*/ 612253 h 997063"/>
                <a:gd name="connsiteX114" fmla="*/ 59099 w 1004575"/>
                <a:gd name="connsiteY114" fmla="*/ 602728 h 997063"/>
                <a:gd name="connsiteX115" fmla="*/ 51479 w 1004575"/>
                <a:gd name="connsiteY115" fmla="*/ 589393 h 997063"/>
                <a:gd name="connsiteX116" fmla="*/ 47669 w 1004575"/>
                <a:gd name="connsiteY116" fmla="*/ 583678 h 997063"/>
                <a:gd name="connsiteX117" fmla="*/ 41954 w 1004575"/>
                <a:gd name="connsiteY117" fmla="*/ 579868 h 997063"/>
                <a:gd name="connsiteX118" fmla="*/ 36239 w 1004575"/>
                <a:gd name="connsiteY118" fmla="*/ 572248 h 997063"/>
                <a:gd name="connsiteX119" fmla="*/ 24809 w 1004575"/>
                <a:gd name="connsiteY119" fmla="*/ 562723 h 997063"/>
                <a:gd name="connsiteX120" fmla="*/ 20999 w 1004575"/>
                <a:gd name="connsiteY120" fmla="*/ 557008 h 997063"/>
                <a:gd name="connsiteX121" fmla="*/ 9569 w 1004575"/>
                <a:gd name="connsiteY121" fmla="*/ 549388 h 997063"/>
                <a:gd name="connsiteX122" fmla="*/ 5759 w 1004575"/>
                <a:gd name="connsiteY122" fmla="*/ 543673 h 997063"/>
                <a:gd name="connsiteX123" fmla="*/ 44 w 1004575"/>
                <a:gd name="connsiteY123" fmla="*/ 539863 h 997063"/>
                <a:gd name="connsiteX124" fmla="*/ 3854 w 1004575"/>
                <a:gd name="connsiteY124" fmla="*/ 513193 h 997063"/>
                <a:gd name="connsiteX125" fmla="*/ 11474 w 1004575"/>
                <a:gd name="connsiteY125" fmla="*/ 501763 h 997063"/>
                <a:gd name="connsiteX126" fmla="*/ 17189 w 1004575"/>
                <a:gd name="connsiteY126" fmla="*/ 494143 h 997063"/>
                <a:gd name="connsiteX127" fmla="*/ 28619 w 1004575"/>
                <a:gd name="connsiteY127" fmla="*/ 482713 h 997063"/>
                <a:gd name="connsiteX128" fmla="*/ 43859 w 1004575"/>
                <a:gd name="connsiteY128" fmla="*/ 465568 h 997063"/>
                <a:gd name="connsiteX129" fmla="*/ 49574 w 1004575"/>
                <a:gd name="connsiteY129" fmla="*/ 459853 h 997063"/>
                <a:gd name="connsiteX130" fmla="*/ 55289 w 1004575"/>
                <a:gd name="connsiteY130" fmla="*/ 454138 h 997063"/>
                <a:gd name="connsiteX131" fmla="*/ 61004 w 1004575"/>
                <a:gd name="connsiteY131" fmla="*/ 450328 h 997063"/>
                <a:gd name="connsiteX132" fmla="*/ 68624 w 1004575"/>
                <a:gd name="connsiteY132" fmla="*/ 446518 h 997063"/>
                <a:gd name="connsiteX133" fmla="*/ 74339 w 1004575"/>
                <a:gd name="connsiteY133" fmla="*/ 440803 h 997063"/>
                <a:gd name="connsiteX134" fmla="*/ 80054 w 1004575"/>
                <a:gd name="connsiteY134" fmla="*/ 438898 h 997063"/>
                <a:gd name="connsiteX135" fmla="*/ 91484 w 1004575"/>
                <a:gd name="connsiteY135" fmla="*/ 431278 h 997063"/>
                <a:gd name="connsiteX136" fmla="*/ 101009 w 1004575"/>
                <a:gd name="connsiteY136" fmla="*/ 423658 h 997063"/>
                <a:gd name="connsiteX137" fmla="*/ 106724 w 1004575"/>
                <a:gd name="connsiteY137" fmla="*/ 417943 h 997063"/>
                <a:gd name="connsiteX138" fmla="*/ 135299 w 1004575"/>
                <a:gd name="connsiteY138"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792524 w 1004575"/>
                <a:gd name="connsiteY61" fmla="*/ 909433 h 997063"/>
                <a:gd name="connsiteX62" fmla="*/ 750614 w 1004575"/>
                <a:gd name="connsiteY62" fmla="*/ 936103 h 997063"/>
                <a:gd name="connsiteX63" fmla="*/ 727754 w 1004575"/>
                <a:gd name="connsiteY63" fmla="*/ 947533 h 997063"/>
                <a:gd name="connsiteX64" fmla="*/ 693464 w 1004575"/>
                <a:gd name="connsiteY64" fmla="*/ 947533 h 997063"/>
                <a:gd name="connsiteX65" fmla="*/ 674414 w 1004575"/>
                <a:gd name="connsiteY65" fmla="*/ 941818 h 997063"/>
                <a:gd name="connsiteX66" fmla="*/ 657269 w 1004575"/>
                <a:gd name="connsiteY66" fmla="*/ 936103 h 997063"/>
                <a:gd name="connsiteX67" fmla="*/ 621074 w 1004575"/>
                <a:gd name="connsiteY67" fmla="*/ 917053 h 997063"/>
                <a:gd name="connsiteX68" fmla="*/ 581069 w 1004575"/>
                <a:gd name="connsiteY68" fmla="*/ 896098 h 997063"/>
                <a:gd name="connsiteX69" fmla="*/ 556304 w 1004575"/>
                <a:gd name="connsiteY69" fmla="*/ 890383 h 997063"/>
                <a:gd name="connsiteX70" fmla="*/ 506774 w 1004575"/>
                <a:gd name="connsiteY70" fmla="*/ 894193 h 997063"/>
                <a:gd name="connsiteX71" fmla="*/ 485819 w 1004575"/>
                <a:gd name="connsiteY71" fmla="*/ 911338 h 997063"/>
                <a:gd name="connsiteX72" fmla="*/ 472484 w 1004575"/>
                <a:gd name="connsiteY72" fmla="*/ 926578 h 997063"/>
                <a:gd name="connsiteX73" fmla="*/ 434384 w 1004575"/>
                <a:gd name="connsiteY73" fmla="*/ 943723 h 997063"/>
                <a:gd name="connsiteX74" fmla="*/ 375329 w 1004575"/>
                <a:gd name="connsiteY74" fmla="*/ 958963 h 997063"/>
                <a:gd name="connsiteX75" fmla="*/ 331514 w 1004575"/>
                <a:gd name="connsiteY75" fmla="*/ 983728 h 997063"/>
                <a:gd name="connsiteX76" fmla="*/ 325799 w 1004575"/>
                <a:gd name="connsiteY76" fmla="*/ 987538 h 997063"/>
                <a:gd name="connsiteX77" fmla="*/ 314369 w 1004575"/>
                <a:gd name="connsiteY77" fmla="*/ 991348 h 997063"/>
                <a:gd name="connsiteX78" fmla="*/ 302939 w 1004575"/>
                <a:gd name="connsiteY78" fmla="*/ 993253 h 997063"/>
                <a:gd name="connsiteX79" fmla="*/ 262934 w 1004575"/>
                <a:gd name="connsiteY79" fmla="*/ 997063 h 997063"/>
                <a:gd name="connsiteX80" fmla="*/ 232454 w 1004575"/>
                <a:gd name="connsiteY80" fmla="*/ 995158 h 997063"/>
                <a:gd name="connsiteX81" fmla="*/ 226739 w 1004575"/>
                <a:gd name="connsiteY81" fmla="*/ 993253 h 997063"/>
                <a:gd name="connsiteX82" fmla="*/ 221024 w 1004575"/>
                <a:gd name="connsiteY82" fmla="*/ 981823 h 997063"/>
                <a:gd name="connsiteX83" fmla="*/ 217214 w 1004575"/>
                <a:gd name="connsiteY83" fmla="*/ 976108 h 997063"/>
                <a:gd name="connsiteX84" fmla="*/ 213404 w 1004575"/>
                <a:gd name="connsiteY84" fmla="*/ 964678 h 997063"/>
                <a:gd name="connsiteX85" fmla="*/ 205784 w 1004575"/>
                <a:gd name="connsiteY85" fmla="*/ 947533 h 997063"/>
                <a:gd name="connsiteX86" fmla="*/ 200069 w 1004575"/>
                <a:gd name="connsiteY86" fmla="*/ 928483 h 997063"/>
                <a:gd name="connsiteX87" fmla="*/ 196259 w 1004575"/>
                <a:gd name="connsiteY87" fmla="*/ 922768 h 997063"/>
                <a:gd name="connsiteX88" fmla="*/ 184829 w 1004575"/>
                <a:gd name="connsiteY88" fmla="*/ 915148 h 997063"/>
                <a:gd name="connsiteX89" fmla="*/ 181019 w 1004575"/>
                <a:gd name="connsiteY89" fmla="*/ 909433 h 997063"/>
                <a:gd name="connsiteX90" fmla="*/ 175304 w 1004575"/>
                <a:gd name="connsiteY90" fmla="*/ 905623 h 997063"/>
                <a:gd name="connsiteX91" fmla="*/ 161969 w 1004575"/>
                <a:gd name="connsiteY91" fmla="*/ 899908 h 997063"/>
                <a:gd name="connsiteX92" fmla="*/ 150539 w 1004575"/>
                <a:gd name="connsiteY92" fmla="*/ 898003 h 997063"/>
                <a:gd name="connsiteX93" fmla="*/ 144824 w 1004575"/>
                <a:gd name="connsiteY93" fmla="*/ 896098 h 997063"/>
                <a:gd name="connsiteX94" fmla="*/ 137204 w 1004575"/>
                <a:gd name="connsiteY94" fmla="*/ 894193 h 997063"/>
                <a:gd name="connsiteX95" fmla="*/ 123869 w 1004575"/>
                <a:gd name="connsiteY95" fmla="*/ 888478 h 997063"/>
                <a:gd name="connsiteX96" fmla="*/ 118154 w 1004575"/>
                <a:gd name="connsiteY96" fmla="*/ 884668 h 997063"/>
                <a:gd name="connsiteX97" fmla="*/ 106724 w 1004575"/>
                <a:gd name="connsiteY97" fmla="*/ 878953 h 997063"/>
                <a:gd name="connsiteX98" fmla="*/ 101009 w 1004575"/>
                <a:gd name="connsiteY98" fmla="*/ 873238 h 997063"/>
                <a:gd name="connsiteX99" fmla="*/ 89579 w 1004575"/>
                <a:gd name="connsiteY99" fmla="*/ 865618 h 997063"/>
                <a:gd name="connsiteX100" fmla="*/ 87674 w 1004575"/>
                <a:gd name="connsiteY100" fmla="*/ 859903 h 997063"/>
                <a:gd name="connsiteX101" fmla="*/ 83864 w 1004575"/>
                <a:gd name="connsiteY101" fmla="*/ 854188 h 997063"/>
                <a:gd name="connsiteX102" fmla="*/ 81959 w 1004575"/>
                <a:gd name="connsiteY102" fmla="*/ 842758 h 997063"/>
                <a:gd name="connsiteX103" fmla="*/ 80054 w 1004575"/>
                <a:gd name="connsiteY103" fmla="*/ 837043 h 997063"/>
                <a:gd name="connsiteX104" fmla="*/ 78149 w 1004575"/>
                <a:gd name="connsiteY104" fmla="*/ 825613 h 997063"/>
                <a:gd name="connsiteX105" fmla="*/ 74339 w 1004575"/>
                <a:gd name="connsiteY105" fmla="*/ 781798 h 997063"/>
                <a:gd name="connsiteX106" fmla="*/ 72434 w 1004575"/>
                <a:gd name="connsiteY106" fmla="*/ 770368 h 997063"/>
                <a:gd name="connsiteX107" fmla="*/ 70529 w 1004575"/>
                <a:gd name="connsiteY107" fmla="*/ 749413 h 997063"/>
                <a:gd name="connsiteX108" fmla="*/ 68624 w 1004575"/>
                <a:gd name="connsiteY108" fmla="*/ 734173 h 997063"/>
                <a:gd name="connsiteX109" fmla="*/ 70529 w 1004575"/>
                <a:gd name="connsiteY109" fmla="*/ 694168 h 997063"/>
                <a:gd name="connsiteX110" fmla="*/ 72434 w 1004575"/>
                <a:gd name="connsiteY110" fmla="*/ 682738 h 997063"/>
                <a:gd name="connsiteX111" fmla="*/ 70529 w 1004575"/>
                <a:gd name="connsiteY111" fmla="*/ 623683 h 997063"/>
                <a:gd name="connsiteX112" fmla="*/ 66719 w 1004575"/>
                <a:gd name="connsiteY112" fmla="*/ 612253 h 997063"/>
                <a:gd name="connsiteX113" fmla="*/ 59099 w 1004575"/>
                <a:gd name="connsiteY113" fmla="*/ 602728 h 997063"/>
                <a:gd name="connsiteX114" fmla="*/ 51479 w 1004575"/>
                <a:gd name="connsiteY114" fmla="*/ 589393 h 997063"/>
                <a:gd name="connsiteX115" fmla="*/ 47669 w 1004575"/>
                <a:gd name="connsiteY115" fmla="*/ 583678 h 997063"/>
                <a:gd name="connsiteX116" fmla="*/ 41954 w 1004575"/>
                <a:gd name="connsiteY116" fmla="*/ 579868 h 997063"/>
                <a:gd name="connsiteX117" fmla="*/ 36239 w 1004575"/>
                <a:gd name="connsiteY117" fmla="*/ 572248 h 997063"/>
                <a:gd name="connsiteX118" fmla="*/ 24809 w 1004575"/>
                <a:gd name="connsiteY118" fmla="*/ 562723 h 997063"/>
                <a:gd name="connsiteX119" fmla="*/ 20999 w 1004575"/>
                <a:gd name="connsiteY119" fmla="*/ 557008 h 997063"/>
                <a:gd name="connsiteX120" fmla="*/ 9569 w 1004575"/>
                <a:gd name="connsiteY120" fmla="*/ 549388 h 997063"/>
                <a:gd name="connsiteX121" fmla="*/ 5759 w 1004575"/>
                <a:gd name="connsiteY121" fmla="*/ 543673 h 997063"/>
                <a:gd name="connsiteX122" fmla="*/ 44 w 1004575"/>
                <a:gd name="connsiteY122" fmla="*/ 539863 h 997063"/>
                <a:gd name="connsiteX123" fmla="*/ 3854 w 1004575"/>
                <a:gd name="connsiteY123" fmla="*/ 513193 h 997063"/>
                <a:gd name="connsiteX124" fmla="*/ 11474 w 1004575"/>
                <a:gd name="connsiteY124" fmla="*/ 501763 h 997063"/>
                <a:gd name="connsiteX125" fmla="*/ 17189 w 1004575"/>
                <a:gd name="connsiteY125" fmla="*/ 494143 h 997063"/>
                <a:gd name="connsiteX126" fmla="*/ 28619 w 1004575"/>
                <a:gd name="connsiteY126" fmla="*/ 482713 h 997063"/>
                <a:gd name="connsiteX127" fmla="*/ 43859 w 1004575"/>
                <a:gd name="connsiteY127" fmla="*/ 465568 h 997063"/>
                <a:gd name="connsiteX128" fmla="*/ 49574 w 1004575"/>
                <a:gd name="connsiteY128" fmla="*/ 459853 h 997063"/>
                <a:gd name="connsiteX129" fmla="*/ 55289 w 1004575"/>
                <a:gd name="connsiteY129" fmla="*/ 454138 h 997063"/>
                <a:gd name="connsiteX130" fmla="*/ 61004 w 1004575"/>
                <a:gd name="connsiteY130" fmla="*/ 450328 h 997063"/>
                <a:gd name="connsiteX131" fmla="*/ 68624 w 1004575"/>
                <a:gd name="connsiteY131" fmla="*/ 446518 h 997063"/>
                <a:gd name="connsiteX132" fmla="*/ 74339 w 1004575"/>
                <a:gd name="connsiteY132" fmla="*/ 440803 h 997063"/>
                <a:gd name="connsiteX133" fmla="*/ 80054 w 1004575"/>
                <a:gd name="connsiteY133" fmla="*/ 438898 h 997063"/>
                <a:gd name="connsiteX134" fmla="*/ 91484 w 1004575"/>
                <a:gd name="connsiteY134" fmla="*/ 431278 h 997063"/>
                <a:gd name="connsiteX135" fmla="*/ 101009 w 1004575"/>
                <a:gd name="connsiteY135" fmla="*/ 423658 h 997063"/>
                <a:gd name="connsiteX136" fmla="*/ 106724 w 1004575"/>
                <a:gd name="connsiteY136" fmla="*/ 417943 h 997063"/>
                <a:gd name="connsiteX137" fmla="*/ 135299 w 1004575"/>
                <a:gd name="connsiteY137"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792524 w 1004575"/>
                <a:gd name="connsiteY61" fmla="*/ 909433 h 997063"/>
                <a:gd name="connsiteX62" fmla="*/ 750614 w 1004575"/>
                <a:gd name="connsiteY62" fmla="*/ 936103 h 997063"/>
                <a:gd name="connsiteX63" fmla="*/ 727754 w 1004575"/>
                <a:gd name="connsiteY63" fmla="*/ 947533 h 997063"/>
                <a:gd name="connsiteX64" fmla="*/ 693464 w 1004575"/>
                <a:gd name="connsiteY64" fmla="*/ 947533 h 997063"/>
                <a:gd name="connsiteX65" fmla="*/ 674414 w 1004575"/>
                <a:gd name="connsiteY65" fmla="*/ 941818 h 997063"/>
                <a:gd name="connsiteX66" fmla="*/ 657269 w 1004575"/>
                <a:gd name="connsiteY66" fmla="*/ 936103 h 997063"/>
                <a:gd name="connsiteX67" fmla="*/ 621074 w 1004575"/>
                <a:gd name="connsiteY67" fmla="*/ 917053 h 997063"/>
                <a:gd name="connsiteX68" fmla="*/ 581069 w 1004575"/>
                <a:gd name="connsiteY68" fmla="*/ 896098 h 997063"/>
                <a:gd name="connsiteX69" fmla="*/ 556304 w 1004575"/>
                <a:gd name="connsiteY69" fmla="*/ 890383 h 997063"/>
                <a:gd name="connsiteX70" fmla="*/ 506774 w 1004575"/>
                <a:gd name="connsiteY70" fmla="*/ 894193 h 997063"/>
                <a:gd name="connsiteX71" fmla="*/ 485819 w 1004575"/>
                <a:gd name="connsiteY71" fmla="*/ 911338 h 997063"/>
                <a:gd name="connsiteX72" fmla="*/ 472484 w 1004575"/>
                <a:gd name="connsiteY72" fmla="*/ 926578 h 997063"/>
                <a:gd name="connsiteX73" fmla="*/ 434384 w 1004575"/>
                <a:gd name="connsiteY73" fmla="*/ 943723 h 997063"/>
                <a:gd name="connsiteX74" fmla="*/ 375329 w 1004575"/>
                <a:gd name="connsiteY74" fmla="*/ 958963 h 997063"/>
                <a:gd name="connsiteX75" fmla="*/ 331514 w 1004575"/>
                <a:gd name="connsiteY75" fmla="*/ 983728 h 997063"/>
                <a:gd name="connsiteX76" fmla="*/ 325799 w 1004575"/>
                <a:gd name="connsiteY76" fmla="*/ 987538 h 997063"/>
                <a:gd name="connsiteX77" fmla="*/ 314369 w 1004575"/>
                <a:gd name="connsiteY77" fmla="*/ 991348 h 997063"/>
                <a:gd name="connsiteX78" fmla="*/ 262934 w 1004575"/>
                <a:gd name="connsiteY78" fmla="*/ 997063 h 997063"/>
                <a:gd name="connsiteX79" fmla="*/ 232454 w 1004575"/>
                <a:gd name="connsiteY79" fmla="*/ 995158 h 997063"/>
                <a:gd name="connsiteX80" fmla="*/ 226739 w 1004575"/>
                <a:gd name="connsiteY80" fmla="*/ 993253 h 997063"/>
                <a:gd name="connsiteX81" fmla="*/ 221024 w 1004575"/>
                <a:gd name="connsiteY81" fmla="*/ 981823 h 997063"/>
                <a:gd name="connsiteX82" fmla="*/ 217214 w 1004575"/>
                <a:gd name="connsiteY82" fmla="*/ 976108 h 997063"/>
                <a:gd name="connsiteX83" fmla="*/ 213404 w 1004575"/>
                <a:gd name="connsiteY83" fmla="*/ 964678 h 997063"/>
                <a:gd name="connsiteX84" fmla="*/ 205784 w 1004575"/>
                <a:gd name="connsiteY84" fmla="*/ 947533 h 997063"/>
                <a:gd name="connsiteX85" fmla="*/ 200069 w 1004575"/>
                <a:gd name="connsiteY85" fmla="*/ 928483 h 997063"/>
                <a:gd name="connsiteX86" fmla="*/ 196259 w 1004575"/>
                <a:gd name="connsiteY86" fmla="*/ 922768 h 997063"/>
                <a:gd name="connsiteX87" fmla="*/ 184829 w 1004575"/>
                <a:gd name="connsiteY87" fmla="*/ 915148 h 997063"/>
                <a:gd name="connsiteX88" fmla="*/ 181019 w 1004575"/>
                <a:gd name="connsiteY88" fmla="*/ 909433 h 997063"/>
                <a:gd name="connsiteX89" fmla="*/ 175304 w 1004575"/>
                <a:gd name="connsiteY89" fmla="*/ 905623 h 997063"/>
                <a:gd name="connsiteX90" fmla="*/ 161969 w 1004575"/>
                <a:gd name="connsiteY90" fmla="*/ 899908 h 997063"/>
                <a:gd name="connsiteX91" fmla="*/ 150539 w 1004575"/>
                <a:gd name="connsiteY91" fmla="*/ 898003 h 997063"/>
                <a:gd name="connsiteX92" fmla="*/ 144824 w 1004575"/>
                <a:gd name="connsiteY92" fmla="*/ 896098 h 997063"/>
                <a:gd name="connsiteX93" fmla="*/ 137204 w 1004575"/>
                <a:gd name="connsiteY93" fmla="*/ 894193 h 997063"/>
                <a:gd name="connsiteX94" fmla="*/ 123869 w 1004575"/>
                <a:gd name="connsiteY94" fmla="*/ 888478 h 997063"/>
                <a:gd name="connsiteX95" fmla="*/ 118154 w 1004575"/>
                <a:gd name="connsiteY95" fmla="*/ 884668 h 997063"/>
                <a:gd name="connsiteX96" fmla="*/ 106724 w 1004575"/>
                <a:gd name="connsiteY96" fmla="*/ 878953 h 997063"/>
                <a:gd name="connsiteX97" fmla="*/ 101009 w 1004575"/>
                <a:gd name="connsiteY97" fmla="*/ 873238 h 997063"/>
                <a:gd name="connsiteX98" fmla="*/ 89579 w 1004575"/>
                <a:gd name="connsiteY98" fmla="*/ 865618 h 997063"/>
                <a:gd name="connsiteX99" fmla="*/ 87674 w 1004575"/>
                <a:gd name="connsiteY99" fmla="*/ 859903 h 997063"/>
                <a:gd name="connsiteX100" fmla="*/ 83864 w 1004575"/>
                <a:gd name="connsiteY100" fmla="*/ 854188 h 997063"/>
                <a:gd name="connsiteX101" fmla="*/ 81959 w 1004575"/>
                <a:gd name="connsiteY101" fmla="*/ 842758 h 997063"/>
                <a:gd name="connsiteX102" fmla="*/ 80054 w 1004575"/>
                <a:gd name="connsiteY102" fmla="*/ 837043 h 997063"/>
                <a:gd name="connsiteX103" fmla="*/ 78149 w 1004575"/>
                <a:gd name="connsiteY103" fmla="*/ 825613 h 997063"/>
                <a:gd name="connsiteX104" fmla="*/ 74339 w 1004575"/>
                <a:gd name="connsiteY104" fmla="*/ 781798 h 997063"/>
                <a:gd name="connsiteX105" fmla="*/ 72434 w 1004575"/>
                <a:gd name="connsiteY105" fmla="*/ 770368 h 997063"/>
                <a:gd name="connsiteX106" fmla="*/ 70529 w 1004575"/>
                <a:gd name="connsiteY106" fmla="*/ 749413 h 997063"/>
                <a:gd name="connsiteX107" fmla="*/ 68624 w 1004575"/>
                <a:gd name="connsiteY107" fmla="*/ 734173 h 997063"/>
                <a:gd name="connsiteX108" fmla="*/ 70529 w 1004575"/>
                <a:gd name="connsiteY108" fmla="*/ 694168 h 997063"/>
                <a:gd name="connsiteX109" fmla="*/ 72434 w 1004575"/>
                <a:gd name="connsiteY109" fmla="*/ 682738 h 997063"/>
                <a:gd name="connsiteX110" fmla="*/ 70529 w 1004575"/>
                <a:gd name="connsiteY110" fmla="*/ 623683 h 997063"/>
                <a:gd name="connsiteX111" fmla="*/ 66719 w 1004575"/>
                <a:gd name="connsiteY111" fmla="*/ 612253 h 997063"/>
                <a:gd name="connsiteX112" fmla="*/ 59099 w 1004575"/>
                <a:gd name="connsiteY112" fmla="*/ 602728 h 997063"/>
                <a:gd name="connsiteX113" fmla="*/ 51479 w 1004575"/>
                <a:gd name="connsiteY113" fmla="*/ 589393 h 997063"/>
                <a:gd name="connsiteX114" fmla="*/ 47669 w 1004575"/>
                <a:gd name="connsiteY114" fmla="*/ 583678 h 997063"/>
                <a:gd name="connsiteX115" fmla="*/ 41954 w 1004575"/>
                <a:gd name="connsiteY115" fmla="*/ 579868 h 997063"/>
                <a:gd name="connsiteX116" fmla="*/ 36239 w 1004575"/>
                <a:gd name="connsiteY116" fmla="*/ 572248 h 997063"/>
                <a:gd name="connsiteX117" fmla="*/ 24809 w 1004575"/>
                <a:gd name="connsiteY117" fmla="*/ 562723 h 997063"/>
                <a:gd name="connsiteX118" fmla="*/ 20999 w 1004575"/>
                <a:gd name="connsiteY118" fmla="*/ 557008 h 997063"/>
                <a:gd name="connsiteX119" fmla="*/ 9569 w 1004575"/>
                <a:gd name="connsiteY119" fmla="*/ 549388 h 997063"/>
                <a:gd name="connsiteX120" fmla="*/ 5759 w 1004575"/>
                <a:gd name="connsiteY120" fmla="*/ 543673 h 997063"/>
                <a:gd name="connsiteX121" fmla="*/ 44 w 1004575"/>
                <a:gd name="connsiteY121" fmla="*/ 539863 h 997063"/>
                <a:gd name="connsiteX122" fmla="*/ 3854 w 1004575"/>
                <a:gd name="connsiteY122" fmla="*/ 513193 h 997063"/>
                <a:gd name="connsiteX123" fmla="*/ 11474 w 1004575"/>
                <a:gd name="connsiteY123" fmla="*/ 501763 h 997063"/>
                <a:gd name="connsiteX124" fmla="*/ 17189 w 1004575"/>
                <a:gd name="connsiteY124" fmla="*/ 494143 h 997063"/>
                <a:gd name="connsiteX125" fmla="*/ 28619 w 1004575"/>
                <a:gd name="connsiteY125" fmla="*/ 482713 h 997063"/>
                <a:gd name="connsiteX126" fmla="*/ 43859 w 1004575"/>
                <a:gd name="connsiteY126" fmla="*/ 465568 h 997063"/>
                <a:gd name="connsiteX127" fmla="*/ 49574 w 1004575"/>
                <a:gd name="connsiteY127" fmla="*/ 459853 h 997063"/>
                <a:gd name="connsiteX128" fmla="*/ 55289 w 1004575"/>
                <a:gd name="connsiteY128" fmla="*/ 454138 h 997063"/>
                <a:gd name="connsiteX129" fmla="*/ 61004 w 1004575"/>
                <a:gd name="connsiteY129" fmla="*/ 450328 h 997063"/>
                <a:gd name="connsiteX130" fmla="*/ 68624 w 1004575"/>
                <a:gd name="connsiteY130" fmla="*/ 446518 h 997063"/>
                <a:gd name="connsiteX131" fmla="*/ 74339 w 1004575"/>
                <a:gd name="connsiteY131" fmla="*/ 440803 h 997063"/>
                <a:gd name="connsiteX132" fmla="*/ 80054 w 1004575"/>
                <a:gd name="connsiteY132" fmla="*/ 438898 h 997063"/>
                <a:gd name="connsiteX133" fmla="*/ 91484 w 1004575"/>
                <a:gd name="connsiteY133" fmla="*/ 431278 h 997063"/>
                <a:gd name="connsiteX134" fmla="*/ 101009 w 1004575"/>
                <a:gd name="connsiteY134" fmla="*/ 423658 h 997063"/>
                <a:gd name="connsiteX135" fmla="*/ 106724 w 1004575"/>
                <a:gd name="connsiteY135" fmla="*/ 417943 h 997063"/>
                <a:gd name="connsiteX136" fmla="*/ 135299 w 1004575"/>
                <a:gd name="connsiteY136"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792524 w 1004575"/>
                <a:gd name="connsiteY61" fmla="*/ 909433 h 997063"/>
                <a:gd name="connsiteX62" fmla="*/ 750614 w 1004575"/>
                <a:gd name="connsiteY62" fmla="*/ 936103 h 997063"/>
                <a:gd name="connsiteX63" fmla="*/ 727754 w 1004575"/>
                <a:gd name="connsiteY63" fmla="*/ 947533 h 997063"/>
                <a:gd name="connsiteX64" fmla="*/ 693464 w 1004575"/>
                <a:gd name="connsiteY64" fmla="*/ 947533 h 997063"/>
                <a:gd name="connsiteX65" fmla="*/ 674414 w 1004575"/>
                <a:gd name="connsiteY65" fmla="*/ 941818 h 997063"/>
                <a:gd name="connsiteX66" fmla="*/ 657269 w 1004575"/>
                <a:gd name="connsiteY66" fmla="*/ 936103 h 997063"/>
                <a:gd name="connsiteX67" fmla="*/ 621074 w 1004575"/>
                <a:gd name="connsiteY67" fmla="*/ 917053 h 997063"/>
                <a:gd name="connsiteX68" fmla="*/ 581069 w 1004575"/>
                <a:gd name="connsiteY68" fmla="*/ 896098 h 997063"/>
                <a:gd name="connsiteX69" fmla="*/ 556304 w 1004575"/>
                <a:gd name="connsiteY69" fmla="*/ 890383 h 997063"/>
                <a:gd name="connsiteX70" fmla="*/ 506774 w 1004575"/>
                <a:gd name="connsiteY70" fmla="*/ 894193 h 997063"/>
                <a:gd name="connsiteX71" fmla="*/ 485819 w 1004575"/>
                <a:gd name="connsiteY71" fmla="*/ 911338 h 997063"/>
                <a:gd name="connsiteX72" fmla="*/ 472484 w 1004575"/>
                <a:gd name="connsiteY72" fmla="*/ 926578 h 997063"/>
                <a:gd name="connsiteX73" fmla="*/ 434384 w 1004575"/>
                <a:gd name="connsiteY73" fmla="*/ 943723 h 997063"/>
                <a:gd name="connsiteX74" fmla="*/ 375329 w 1004575"/>
                <a:gd name="connsiteY74" fmla="*/ 958963 h 997063"/>
                <a:gd name="connsiteX75" fmla="*/ 331514 w 1004575"/>
                <a:gd name="connsiteY75" fmla="*/ 983728 h 997063"/>
                <a:gd name="connsiteX76" fmla="*/ 314369 w 1004575"/>
                <a:gd name="connsiteY76" fmla="*/ 991348 h 997063"/>
                <a:gd name="connsiteX77" fmla="*/ 262934 w 1004575"/>
                <a:gd name="connsiteY77" fmla="*/ 997063 h 997063"/>
                <a:gd name="connsiteX78" fmla="*/ 232454 w 1004575"/>
                <a:gd name="connsiteY78" fmla="*/ 995158 h 997063"/>
                <a:gd name="connsiteX79" fmla="*/ 226739 w 1004575"/>
                <a:gd name="connsiteY79" fmla="*/ 993253 h 997063"/>
                <a:gd name="connsiteX80" fmla="*/ 221024 w 1004575"/>
                <a:gd name="connsiteY80" fmla="*/ 981823 h 997063"/>
                <a:gd name="connsiteX81" fmla="*/ 217214 w 1004575"/>
                <a:gd name="connsiteY81" fmla="*/ 976108 h 997063"/>
                <a:gd name="connsiteX82" fmla="*/ 213404 w 1004575"/>
                <a:gd name="connsiteY82" fmla="*/ 964678 h 997063"/>
                <a:gd name="connsiteX83" fmla="*/ 205784 w 1004575"/>
                <a:gd name="connsiteY83" fmla="*/ 947533 h 997063"/>
                <a:gd name="connsiteX84" fmla="*/ 200069 w 1004575"/>
                <a:gd name="connsiteY84" fmla="*/ 928483 h 997063"/>
                <a:gd name="connsiteX85" fmla="*/ 196259 w 1004575"/>
                <a:gd name="connsiteY85" fmla="*/ 922768 h 997063"/>
                <a:gd name="connsiteX86" fmla="*/ 184829 w 1004575"/>
                <a:gd name="connsiteY86" fmla="*/ 915148 h 997063"/>
                <a:gd name="connsiteX87" fmla="*/ 181019 w 1004575"/>
                <a:gd name="connsiteY87" fmla="*/ 909433 h 997063"/>
                <a:gd name="connsiteX88" fmla="*/ 175304 w 1004575"/>
                <a:gd name="connsiteY88" fmla="*/ 905623 h 997063"/>
                <a:gd name="connsiteX89" fmla="*/ 161969 w 1004575"/>
                <a:gd name="connsiteY89" fmla="*/ 899908 h 997063"/>
                <a:gd name="connsiteX90" fmla="*/ 150539 w 1004575"/>
                <a:gd name="connsiteY90" fmla="*/ 898003 h 997063"/>
                <a:gd name="connsiteX91" fmla="*/ 144824 w 1004575"/>
                <a:gd name="connsiteY91" fmla="*/ 896098 h 997063"/>
                <a:gd name="connsiteX92" fmla="*/ 137204 w 1004575"/>
                <a:gd name="connsiteY92" fmla="*/ 894193 h 997063"/>
                <a:gd name="connsiteX93" fmla="*/ 123869 w 1004575"/>
                <a:gd name="connsiteY93" fmla="*/ 888478 h 997063"/>
                <a:gd name="connsiteX94" fmla="*/ 118154 w 1004575"/>
                <a:gd name="connsiteY94" fmla="*/ 884668 h 997063"/>
                <a:gd name="connsiteX95" fmla="*/ 106724 w 1004575"/>
                <a:gd name="connsiteY95" fmla="*/ 878953 h 997063"/>
                <a:gd name="connsiteX96" fmla="*/ 101009 w 1004575"/>
                <a:gd name="connsiteY96" fmla="*/ 873238 h 997063"/>
                <a:gd name="connsiteX97" fmla="*/ 89579 w 1004575"/>
                <a:gd name="connsiteY97" fmla="*/ 865618 h 997063"/>
                <a:gd name="connsiteX98" fmla="*/ 87674 w 1004575"/>
                <a:gd name="connsiteY98" fmla="*/ 859903 h 997063"/>
                <a:gd name="connsiteX99" fmla="*/ 83864 w 1004575"/>
                <a:gd name="connsiteY99" fmla="*/ 854188 h 997063"/>
                <a:gd name="connsiteX100" fmla="*/ 81959 w 1004575"/>
                <a:gd name="connsiteY100" fmla="*/ 842758 h 997063"/>
                <a:gd name="connsiteX101" fmla="*/ 80054 w 1004575"/>
                <a:gd name="connsiteY101" fmla="*/ 837043 h 997063"/>
                <a:gd name="connsiteX102" fmla="*/ 78149 w 1004575"/>
                <a:gd name="connsiteY102" fmla="*/ 825613 h 997063"/>
                <a:gd name="connsiteX103" fmla="*/ 74339 w 1004575"/>
                <a:gd name="connsiteY103" fmla="*/ 781798 h 997063"/>
                <a:gd name="connsiteX104" fmla="*/ 72434 w 1004575"/>
                <a:gd name="connsiteY104" fmla="*/ 770368 h 997063"/>
                <a:gd name="connsiteX105" fmla="*/ 70529 w 1004575"/>
                <a:gd name="connsiteY105" fmla="*/ 749413 h 997063"/>
                <a:gd name="connsiteX106" fmla="*/ 68624 w 1004575"/>
                <a:gd name="connsiteY106" fmla="*/ 734173 h 997063"/>
                <a:gd name="connsiteX107" fmla="*/ 70529 w 1004575"/>
                <a:gd name="connsiteY107" fmla="*/ 694168 h 997063"/>
                <a:gd name="connsiteX108" fmla="*/ 72434 w 1004575"/>
                <a:gd name="connsiteY108" fmla="*/ 682738 h 997063"/>
                <a:gd name="connsiteX109" fmla="*/ 70529 w 1004575"/>
                <a:gd name="connsiteY109" fmla="*/ 623683 h 997063"/>
                <a:gd name="connsiteX110" fmla="*/ 66719 w 1004575"/>
                <a:gd name="connsiteY110" fmla="*/ 612253 h 997063"/>
                <a:gd name="connsiteX111" fmla="*/ 59099 w 1004575"/>
                <a:gd name="connsiteY111" fmla="*/ 602728 h 997063"/>
                <a:gd name="connsiteX112" fmla="*/ 51479 w 1004575"/>
                <a:gd name="connsiteY112" fmla="*/ 589393 h 997063"/>
                <a:gd name="connsiteX113" fmla="*/ 47669 w 1004575"/>
                <a:gd name="connsiteY113" fmla="*/ 583678 h 997063"/>
                <a:gd name="connsiteX114" fmla="*/ 41954 w 1004575"/>
                <a:gd name="connsiteY114" fmla="*/ 579868 h 997063"/>
                <a:gd name="connsiteX115" fmla="*/ 36239 w 1004575"/>
                <a:gd name="connsiteY115" fmla="*/ 572248 h 997063"/>
                <a:gd name="connsiteX116" fmla="*/ 24809 w 1004575"/>
                <a:gd name="connsiteY116" fmla="*/ 562723 h 997063"/>
                <a:gd name="connsiteX117" fmla="*/ 20999 w 1004575"/>
                <a:gd name="connsiteY117" fmla="*/ 557008 h 997063"/>
                <a:gd name="connsiteX118" fmla="*/ 9569 w 1004575"/>
                <a:gd name="connsiteY118" fmla="*/ 549388 h 997063"/>
                <a:gd name="connsiteX119" fmla="*/ 5759 w 1004575"/>
                <a:gd name="connsiteY119" fmla="*/ 543673 h 997063"/>
                <a:gd name="connsiteX120" fmla="*/ 44 w 1004575"/>
                <a:gd name="connsiteY120" fmla="*/ 539863 h 997063"/>
                <a:gd name="connsiteX121" fmla="*/ 3854 w 1004575"/>
                <a:gd name="connsiteY121" fmla="*/ 513193 h 997063"/>
                <a:gd name="connsiteX122" fmla="*/ 11474 w 1004575"/>
                <a:gd name="connsiteY122" fmla="*/ 501763 h 997063"/>
                <a:gd name="connsiteX123" fmla="*/ 17189 w 1004575"/>
                <a:gd name="connsiteY123" fmla="*/ 494143 h 997063"/>
                <a:gd name="connsiteX124" fmla="*/ 28619 w 1004575"/>
                <a:gd name="connsiteY124" fmla="*/ 482713 h 997063"/>
                <a:gd name="connsiteX125" fmla="*/ 43859 w 1004575"/>
                <a:gd name="connsiteY125" fmla="*/ 465568 h 997063"/>
                <a:gd name="connsiteX126" fmla="*/ 49574 w 1004575"/>
                <a:gd name="connsiteY126" fmla="*/ 459853 h 997063"/>
                <a:gd name="connsiteX127" fmla="*/ 55289 w 1004575"/>
                <a:gd name="connsiteY127" fmla="*/ 454138 h 997063"/>
                <a:gd name="connsiteX128" fmla="*/ 61004 w 1004575"/>
                <a:gd name="connsiteY128" fmla="*/ 450328 h 997063"/>
                <a:gd name="connsiteX129" fmla="*/ 68624 w 1004575"/>
                <a:gd name="connsiteY129" fmla="*/ 446518 h 997063"/>
                <a:gd name="connsiteX130" fmla="*/ 74339 w 1004575"/>
                <a:gd name="connsiteY130" fmla="*/ 440803 h 997063"/>
                <a:gd name="connsiteX131" fmla="*/ 80054 w 1004575"/>
                <a:gd name="connsiteY131" fmla="*/ 438898 h 997063"/>
                <a:gd name="connsiteX132" fmla="*/ 91484 w 1004575"/>
                <a:gd name="connsiteY132" fmla="*/ 431278 h 997063"/>
                <a:gd name="connsiteX133" fmla="*/ 101009 w 1004575"/>
                <a:gd name="connsiteY133" fmla="*/ 423658 h 997063"/>
                <a:gd name="connsiteX134" fmla="*/ 106724 w 1004575"/>
                <a:gd name="connsiteY134" fmla="*/ 417943 h 997063"/>
                <a:gd name="connsiteX135" fmla="*/ 135299 w 1004575"/>
                <a:gd name="connsiteY135"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394379 w 1004575"/>
                <a:gd name="connsiteY29" fmla="*/ 63613 h 997063"/>
                <a:gd name="connsiteX30" fmla="*/ 401999 w 1004575"/>
                <a:gd name="connsiteY30" fmla="*/ 44563 h 997063"/>
                <a:gd name="connsiteX31" fmla="*/ 407714 w 1004575"/>
                <a:gd name="connsiteY31" fmla="*/ 40753 h 997063"/>
                <a:gd name="connsiteX32" fmla="*/ 426764 w 1004575"/>
                <a:gd name="connsiteY32" fmla="*/ 23608 h 997063"/>
                <a:gd name="connsiteX33" fmla="*/ 436289 w 1004575"/>
                <a:gd name="connsiteY33" fmla="*/ 15988 h 997063"/>
                <a:gd name="connsiteX34" fmla="*/ 442004 w 1004575"/>
                <a:gd name="connsiteY34" fmla="*/ 12178 h 997063"/>
                <a:gd name="connsiteX35" fmla="*/ 474389 w 1004575"/>
                <a:gd name="connsiteY35" fmla="*/ 2653 h 997063"/>
                <a:gd name="connsiteX36" fmla="*/ 588689 w 1004575"/>
                <a:gd name="connsiteY36" fmla="*/ 2653 h 997063"/>
                <a:gd name="connsiteX37" fmla="*/ 632504 w 1004575"/>
                <a:gd name="connsiteY37" fmla="*/ 33133 h 997063"/>
                <a:gd name="connsiteX38" fmla="*/ 664889 w 1004575"/>
                <a:gd name="connsiteY38" fmla="*/ 63613 h 997063"/>
                <a:gd name="connsiteX39" fmla="*/ 704894 w 1004575"/>
                <a:gd name="connsiteY39" fmla="*/ 97903 h 997063"/>
                <a:gd name="connsiteX40" fmla="*/ 750614 w 1004575"/>
                <a:gd name="connsiteY40" fmla="*/ 105523 h 997063"/>
                <a:gd name="connsiteX41" fmla="*/ 874439 w 1004575"/>
                <a:gd name="connsiteY41" fmla="*/ 107428 h 997063"/>
                <a:gd name="connsiteX42" fmla="*/ 908729 w 1004575"/>
                <a:gd name="connsiteY42" fmla="*/ 126478 h 997063"/>
                <a:gd name="connsiteX43" fmla="*/ 944924 w 1004575"/>
                <a:gd name="connsiteY43" fmla="*/ 170293 h 997063"/>
                <a:gd name="connsiteX44" fmla="*/ 962069 w 1004575"/>
                <a:gd name="connsiteY44" fmla="*/ 214108 h 997063"/>
                <a:gd name="connsiteX45" fmla="*/ 981119 w 1004575"/>
                <a:gd name="connsiteY45" fmla="*/ 256018 h 997063"/>
                <a:gd name="connsiteX46" fmla="*/ 1002074 w 1004575"/>
                <a:gd name="connsiteY46" fmla="*/ 313168 h 997063"/>
                <a:gd name="connsiteX47" fmla="*/ 1002074 w 1004575"/>
                <a:gd name="connsiteY47" fmla="*/ 372223 h 997063"/>
                <a:gd name="connsiteX48" fmla="*/ 983024 w 1004575"/>
                <a:gd name="connsiteY48" fmla="*/ 436993 h 997063"/>
                <a:gd name="connsiteX49" fmla="*/ 979214 w 1004575"/>
                <a:gd name="connsiteY49" fmla="*/ 497953 h 997063"/>
                <a:gd name="connsiteX50" fmla="*/ 977309 w 1004575"/>
                <a:gd name="connsiteY50" fmla="*/ 526528 h 997063"/>
                <a:gd name="connsiteX51" fmla="*/ 977309 w 1004575"/>
                <a:gd name="connsiteY51" fmla="*/ 577963 h 997063"/>
                <a:gd name="connsiteX52" fmla="*/ 977309 w 1004575"/>
                <a:gd name="connsiteY52" fmla="*/ 635113 h 997063"/>
                <a:gd name="connsiteX53" fmla="*/ 944924 w 1004575"/>
                <a:gd name="connsiteY53" fmla="*/ 675118 h 997063"/>
                <a:gd name="connsiteX54" fmla="*/ 895394 w 1004575"/>
                <a:gd name="connsiteY54" fmla="*/ 709408 h 997063"/>
                <a:gd name="connsiteX55" fmla="*/ 876344 w 1004575"/>
                <a:gd name="connsiteY55" fmla="*/ 737983 h 997063"/>
                <a:gd name="connsiteX56" fmla="*/ 857294 w 1004575"/>
                <a:gd name="connsiteY56" fmla="*/ 770368 h 997063"/>
                <a:gd name="connsiteX57" fmla="*/ 849674 w 1004575"/>
                <a:gd name="connsiteY57" fmla="*/ 797038 h 997063"/>
                <a:gd name="connsiteX58" fmla="*/ 838244 w 1004575"/>
                <a:gd name="connsiteY58" fmla="*/ 829423 h 997063"/>
                <a:gd name="connsiteX59" fmla="*/ 826814 w 1004575"/>
                <a:gd name="connsiteY59" fmla="*/ 859903 h 997063"/>
                <a:gd name="connsiteX60" fmla="*/ 809669 w 1004575"/>
                <a:gd name="connsiteY60" fmla="*/ 886573 h 997063"/>
                <a:gd name="connsiteX61" fmla="*/ 792524 w 1004575"/>
                <a:gd name="connsiteY61" fmla="*/ 909433 h 997063"/>
                <a:gd name="connsiteX62" fmla="*/ 750614 w 1004575"/>
                <a:gd name="connsiteY62" fmla="*/ 936103 h 997063"/>
                <a:gd name="connsiteX63" fmla="*/ 727754 w 1004575"/>
                <a:gd name="connsiteY63" fmla="*/ 947533 h 997063"/>
                <a:gd name="connsiteX64" fmla="*/ 693464 w 1004575"/>
                <a:gd name="connsiteY64" fmla="*/ 947533 h 997063"/>
                <a:gd name="connsiteX65" fmla="*/ 674414 w 1004575"/>
                <a:gd name="connsiteY65" fmla="*/ 941818 h 997063"/>
                <a:gd name="connsiteX66" fmla="*/ 657269 w 1004575"/>
                <a:gd name="connsiteY66" fmla="*/ 936103 h 997063"/>
                <a:gd name="connsiteX67" fmla="*/ 621074 w 1004575"/>
                <a:gd name="connsiteY67" fmla="*/ 917053 h 997063"/>
                <a:gd name="connsiteX68" fmla="*/ 581069 w 1004575"/>
                <a:gd name="connsiteY68" fmla="*/ 896098 h 997063"/>
                <a:gd name="connsiteX69" fmla="*/ 556304 w 1004575"/>
                <a:gd name="connsiteY69" fmla="*/ 890383 h 997063"/>
                <a:gd name="connsiteX70" fmla="*/ 506774 w 1004575"/>
                <a:gd name="connsiteY70" fmla="*/ 894193 h 997063"/>
                <a:gd name="connsiteX71" fmla="*/ 485819 w 1004575"/>
                <a:gd name="connsiteY71" fmla="*/ 911338 h 997063"/>
                <a:gd name="connsiteX72" fmla="*/ 472484 w 1004575"/>
                <a:gd name="connsiteY72" fmla="*/ 926578 h 997063"/>
                <a:gd name="connsiteX73" fmla="*/ 434384 w 1004575"/>
                <a:gd name="connsiteY73" fmla="*/ 943723 h 997063"/>
                <a:gd name="connsiteX74" fmla="*/ 375329 w 1004575"/>
                <a:gd name="connsiteY74" fmla="*/ 958963 h 997063"/>
                <a:gd name="connsiteX75" fmla="*/ 331514 w 1004575"/>
                <a:gd name="connsiteY75" fmla="*/ 983728 h 997063"/>
                <a:gd name="connsiteX76" fmla="*/ 262934 w 1004575"/>
                <a:gd name="connsiteY76" fmla="*/ 997063 h 997063"/>
                <a:gd name="connsiteX77" fmla="*/ 232454 w 1004575"/>
                <a:gd name="connsiteY77" fmla="*/ 995158 h 997063"/>
                <a:gd name="connsiteX78" fmla="*/ 226739 w 1004575"/>
                <a:gd name="connsiteY78" fmla="*/ 993253 h 997063"/>
                <a:gd name="connsiteX79" fmla="*/ 221024 w 1004575"/>
                <a:gd name="connsiteY79" fmla="*/ 981823 h 997063"/>
                <a:gd name="connsiteX80" fmla="*/ 217214 w 1004575"/>
                <a:gd name="connsiteY80" fmla="*/ 976108 h 997063"/>
                <a:gd name="connsiteX81" fmla="*/ 213404 w 1004575"/>
                <a:gd name="connsiteY81" fmla="*/ 964678 h 997063"/>
                <a:gd name="connsiteX82" fmla="*/ 205784 w 1004575"/>
                <a:gd name="connsiteY82" fmla="*/ 947533 h 997063"/>
                <a:gd name="connsiteX83" fmla="*/ 200069 w 1004575"/>
                <a:gd name="connsiteY83" fmla="*/ 928483 h 997063"/>
                <a:gd name="connsiteX84" fmla="*/ 196259 w 1004575"/>
                <a:gd name="connsiteY84" fmla="*/ 922768 h 997063"/>
                <a:gd name="connsiteX85" fmla="*/ 184829 w 1004575"/>
                <a:gd name="connsiteY85" fmla="*/ 915148 h 997063"/>
                <a:gd name="connsiteX86" fmla="*/ 181019 w 1004575"/>
                <a:gd name="connsiteY86" fmla="*/ 909433 h 997063"/>
                <a:gd name="connsiteX87" fmla="*/ 175304 w 1004575"/>
                <a:gd name="connsiteY87" fmla="*/ 905623 h 997063"/>
                <a:gd name="connsiteX88" fmla="*/ 161969 w 1004575"/>
                <a:gd name="connsiteY88" fmla="*/ 899908 h 997063"/>
                <a:gd name="connsiteX89" fmla="*/ 150539 w 1004575"/>
                <a:gd name="connsiteY89" fmla="*/ 898003 h 997063"/>
                <a:gd name="connsiteX90" fmla="*/ 144824 w 1004575"/>
                <a:gd name="connsiteY90" fmla="*/ 896098 h 997063"/>
                <a:gd name="connsiteX91" fmla="*/ 137204 w 1004575"/>
                <a:gd name="connsiteY91" fmla="*/ 894193 h 997063"/>
                <a:gd name="connsiteX92" fmla="*/ 123869 w 1004575"/>
                <a:gd name="connsiteY92" fmla="*/ 888478 h 997063"/>
                <a:gd name="connsiteX93" fmla="*/ 118154 w 1004575"/>
                <a:gd name="connsiteY93" fmla="*/ 884668 h 997063"/>
                <a:gd name="connsiteX94" fmla="*/ 106724 w 1004575"/>
                <a:gd name="connsiteY94" fmla="*/ 878953 h 997063"/>
                <a:gd name="connsiteX95" fmla="*/ 101009 w 1004575"/>
                <a:gd name="connsiteY95" fmla="*/ 873238 h 997063"/>
                <a:gd name="connsiteX96" fmla="*/ 89579 w 1004575"/>
                <a:gd name="connsiteY96" fmla="*/ 865618 h 997063"/>
                <a:gd name="connsiteX97" fmla="*/ 87674 w 1004575"/>
                <a:gd name="connsiteY97" fmla="*/ 859903 h 997063"/>
                <a:gd name="connsiteX98" fmla="*/ 83864 w 1004575"/>
                <a:gd name="connsiteY98" fmla="*/ 854188 h 997063"/>
                <a:gd name="connsiteX99" fmla="*/ 81959 w 1004575"/>
                <a:gd name="connsiteY99" fmla="*/ 842758 h 997063"/>
                <a:gd name="connsiteX100" fmla="*/ 80054 w 1004575"/>
                <a:gd name="connsiteY100" fmla="*/ 837043 h 997063"/>
                <a:gd name="connsiteX101" fmla="*/ 78149 w 1004575"/>
                <a:gd name="connsiteY101" fmla="*/ 825613 h 997063"/>
                <a:gd name="connsiteX102" fmla="*/ 74339 w 1004575"/>
                <a:gd name="connsiteY102" fmla="*/ 781798 h 997063"/>
                <a:gd name="connsiteX103" fmla="*/ 72434 w 1004575"/>
                <a:gd name="connsiteY103" fmla="*/ 770368 h 997063"/>
                <a:gd name="connsiteX104" fmla="*/ 70529 w 1004575"/>
                <a:gd name="connsiteY104" fmla="*/ 749413 h 997063"/>
                <a:gd name="connsiteX105" fmla="*/ 68624 w 1004575"/>
                <a:gd name="connsiteY105" fmla="*/ 734173 h 997063"/>
                <a:gd name="connsiteX106" fmla="*/ 70529 w 1004575"/>
                <a:gd name="connsiteY106" fmla="*/ 694168 h 997063"/>
                <a:gd name="connsiteX107" fmla="*/ 72434 w 1004575"/>
                <a:gd name="connsiteY107" fmla="*/ 682738 h 997063"/>
                <a:gd name="connsiteX108" fmla="*/ 70529 w 1004575"/>
                <a:gd name="connsiteY108" fmla="*/ 623683 h 997063"/>
                <a:gd name="connsiteX109" fmla="*/ 66719 w 1004575"/>
                <a:gd name="connsiteY109" fmla="*/ 612253 h 997063"/>
                <a:gd name="connsiteX110" fmla="*/ 59099 w 1004575"/>
                <a:gd name="connsiteY110" fmla="*/ 602728 h 997063"/>
                <a:gd name="connsiteX111" fmla="*/ 51479 w 1004575"/>
                <a:gd name="connsiteY111" fmla="*/ 589393 h 997063"/>
                <a:gd name="connsiteX112" fmla="*/ 47669 w 1004575"/>
                <a:gd name="connsiteY112" fmla="*/ 583678 h 997063"/>
                <a:gd name="connsiteX113" fmla="*/ 41954 w 1004575"/>
                <a:gd name="connsiteY113" fmla="*/ 579868 h 997063"/>
                <a:gd name="connsiteX114" fmla="*/ 36239 w 1004575"/>
                <a:gd name="connsiteY114" fmla="*/ 572248 h 997063"/>
                <a:gd name="connsiteX115" fmla="*/ 24809 w 1004575"/>
                <a:gd name="connsiteY115" fmla="*/ 562723 h 997063"/>
                <a:gd name="connsiteX116" fmla="*/ 20999 w 1004575"/>
                <a:gd name="connsiteY116" fmla="*/ 557008 h 997063"/>
                <a:gd name="connsiteX117" fmla="*/ 9569 w 1004575"/>
                <a:gd name="connsiteY117" fmla="*/ 549388 h 997063"/>
                <a:gd name="connsiteX118" fmla="*/ 5759 w 1004575"/>
                <a:gd name="connsiteY118" fmla="*/ 543673 h 997063"/>
                <a:gd name="connsiteX119" fmla="*/ 44 w 1004575"/>
                <a:gd name="connsiteY119" fmla="*/ 539863 h 997063"/>
                <a:gd name="connsiteX120" fmla="*/ 3854 w 1004575"/>
                <a:gd name="connsiteY120" fmla="*/ 513193 h 997063"/>
                <a:gd name="connsiteX121" fmla="*/ 11474 w 1004575"/>
                <a:gd name="connsiteY121" fmla="*/ 501763 h 997063"/>
                <a:gd name="connsiteX122" fmla="*/ 17189 w 1004575"/>
                <a:gd name="connsiteY122" fmla="*/ 494143 h 997063"/>
                <a:gd name="connsiteX123" fmla="*/ 28619 w 1004575"/>
                <a:gd name="connsiteY123" fmla="*/ 482713 h 997063"/>
                <a:gd name="connsiteX124" fmla="*/ 43859 w 1004575"/>
                <a:gd name="connsiteY124" fmla="*/ 465568 h 997063"/>
                <a:gd name="connsiteX125" fmla="*/ 49574 w 1004575"/>
                <a:gd name="connsiteY125" fmla="*/ 459853 h 997063"/>
                <a:gd name="connsiteX126" fmla="*/ 55289 w 1004575"/>
                <a:gd name="connsiteY126" fmla="*/ 454138 h 997063"/>
                <a:gd name="connsiteX127" fmla="*/ 61004 w 1004575"/>
                <a:gd name="connsiteY127" fmla="*/ 450328 h 997063"/>
                <a:gd name="connsiteX128" fmla="*/ 68624 w 1004575"/>
                <a:gd name="connsiteY128" fmla="*/ 446518 h 997063"/>
                <a:gd name="connsiteX129" fmla="*/ 74339 w 1004575"/>
                <a:gd name="connsiteY129" fmla="*/ 440803 h 997063"/>
                <a:gd name="connsiteX130" fmla="*/ 80054 w 1004575"/>
                <a:gd name="connsiteY130" fmla="*/ 438898 h 997063"/>
                <a:gd name="connsiteX131" fmla="*/ 91484 w 1004575"/>
                <a:gd name="connsiteY131" fmla="*/ 431278 h 997063"/>
                <a:gd name="connsiteX132" fmla="*/ 101009 w 1004575"/>
                <a:gd name="connsiteY132" fmla="*/ 423658 h 997063"/>
                <a:gd name="connsiteX133" fmla="*/ 106724 w 1004575"/>
                <a:gd name="connsiteY133" fmla="*/ 417943 h 997063"/>
                <a:gd name="connsiteX134" fmla="*/ 135299 w 1004575"/>
                <a:gd name="connsiteY134" fmla="*/ 414133 h 997063"/>
                <a:gd name="connsiteX0" fmla="*/ 135299 w 1004575"/>
                <a:gd name="connsiteY0" fmla="*/ 414133 h 997063"/>
                <a:gd name="connsiteX1" fmla="*/ 137204 w 1004575"/>
                <a:gd name="connsiteY1" fmla="*/ 402703 h 997063"/>
                <a:gd name="connsiteX2" fmla="*/ 141014 w 1004575"/>
                <a:gd name="connsiteY2" fmla="*/ 381748 h 997063"/>
                <a:gd name="connsiteX3" fmla="*/ 142919 w 1004575"/>
                <a:gd name="connsiteY3" fmla="*/ 360793 h 997063"/>
                <a:gd name="connsiteX4" fmla="*/ 146729 w 1004575"/>
                <a:gd name="connsiteY4" fmla="*/ 349363 h 997063"/>
                <a:gd name="connsiteX5" fmla="*/ 148634 w 1004575"/>
                <a:gd name="connsiteY5" fmla="*/ 334123 h 997063"/>
                <a:gd name="connsiteX6" fmla="*/ 150539 w 1004575"/>
                <a:gd name="connsiteY6" fmla="*/ 320788 h 997063"/>
                <a:gd name="connsiteX7" fmla="*/ 152444 w 1004575"/>
                <a:gd name="connsiteY7" fmla="*/ 288403 h 997063"/>
                <a:gd name="connsiteX8" fmla="*/ 154349 w 1004575"/>
                <a:gd name="connsiteY8" fmla="*/ 206488 h 997063"/>
                <a:gd name="connsiteX9" fmla="*/ 165779 w 1004575"/>
                <a:gd name="connsiteY9" fmla="*/ 196963 h 997063"/>
                <a:gd name="connsiteX10" fmla="*/ 171494 w 1004575"/>
                <a:gd name="connsiteY10" fmla="*/ 191248 h 997063"/>
                <a:gd name="connsiteX11" fmla="*/ 196259 w 1004575"/>
                <a:gd name="connsiteY11" fmla="*/ 181723 h 997063"/>
                <a:gd name="connsiteX12" fmla="*/ 201974 w 1004575"/>
                <a:gd name="connsiteY12" fmla="*/ 177913 h 997063"/>
                <a:gd name="connsiteX13" fmla="*/ 217214 w 1004575"/>
                <a:gd name="connsiteY13" fmla="*/ 174103 h 997063"/>
                <a:gd name="connsiteX14" fmla="*/ 228644 w 1004575"/>
                <a:gd name="connsiteY14" fmla="*/ 166483 h 997063"/>
                <a:gd name="connsiteX15" fmla="*/ 238169 w 1004575"/>
                <a:gd name="connsiteY15" fmla="*/ 156958 h 997063"/>
                <a:gd name="connsiteX16" fmla="*/ 247694 w 1004575"/>
                <a:gd name="connsiteY16" fmla="*/ 147433 h 997063"/>
                <a:gd name="connsiteX17" fmla="*/ 251504 w 1004575"/>
                <a:gd name="connsiteY17" fmla="*/ 141718 h 997063"/>
                <a:gd name="connsiteX18" fmla="*/ 268649 w 1004575"/>
                <a:gd name="connsiteY18" fmla="*/ 126478 h 997063"/>
                <a:gd name="connsiteX19" fmla="*/ 272459 w 1004575"/>
                <a:gd name="connsiteY19" fmla="*/ 120763 h 997063"/>
                <a:gd name="connsiteX20" fmla="*/ 278174 w 1004575"/>
                <a:gd name="connsiteY20" fmla="*/ 118858 h 997063"/>
                <a:gd name="connsiteX21" fmla="*/ 283889 w 1004575"/>
                <a:gd name="connsiteY21" fmla="*/ 115048 h 997063"/>
                <a:gd name="connsiteX22" fmla="*/ 293414 w 1004575"/>
                <a:gd name="connsiteY22" fmla="*/ 107428 h 997063"/>
                <a:gd name="connsiteX23" fmla="*/ 304844 w 1004575"/>
                <a:gd name="connsiteY23" fmla="*/ 99808 h 997063"/>
                <a:gd name="connsiteX24" fmla="*/ 314369 w 1004575"/>
                <a:gd name="connsiteY24" fmla="*/ 97903 h 997063"/>
                <a:gd name="connsiteX25" fmla="*/ 327704 w 1004575"/>
                <a:gd name="connsiteY25" fmla="*/ 94093 h 997063"/>
                <a:gd name="connsiteX26" fmla="*/ 381044 w 1004575"/>
                <a:gd name="connsiteY26" fmla="*/ 92188 h 997063"/>
                <a:gd name="connsiteX27" fmla="*/ 388664 w 1004575"/>
                <a:gd name="connsiteY27" fmla="*/ 80758 h 997063"/>
                <a:gd name="connsiteX28" fmla="*/ 392474 w 1004575"/>
                <a:gd name="connsiteY28" fmla="*/ 69328 h 997063"/>
                <a:gd name="connsiteX29" fmla="*/ 401999 w 1004575"/>
                <a:gd name="connsiteY29" fmla="*/ 44563 h 997063"/>
                <a:gd name="connsiteX30" fmla="*/ 407714 w 1004575"/>
                <a:gd name="connsiteY30" fmla="*/ 40753 h 997063"/>
                <a:gd name="connsiteX31" fmla="*/ 426764 w 1004575"/>
                <a:gd name="connsiteY31" fmla="*/ 23608 h 997063"/>
                <a:gd name="connsiteX32" fmla="*/ 436289 w 1004575"/>
                <a:gd name="connsiteY32" fmla="*/ 15988 h 997063"/>
                <a:gd name="connsiteX33" fmla="*/ 442004 w 1004575"/>
                <a:gd name="connsiteY33" fmla="*/ 12178 h 997063"/>
                <a:gd name="connsiteX34" fmla="*/ 474389 w 1004575"/>
                <a:gd name="connsiteY34" fmla="*/ 2653 h 997063"/>
                <a:gd name="connsiteX35" fmla="*/ 588689 w 1004575"/>
                <a:gd name="connsiteY35" fmla="*/ 2653 h 997063"/>
                <a:gd name="connsiteX36" fmla="*/ 632504 w 1004575"/>
                <a:gd name="connsiteY36" fmla="*/ 33133 h 997063"/>
                <a:gd name="connsiteX37" fmla="*/ 664889 w 1004575"/>
                <a:gd name="connsiteY37" fmla="*/ 63613 h 997063"/>
                <a:gd name="connsiteX38" fmla="*/ 704894 w 1004575"/>
                <a:gd name="connsiteY38" fmla="*/ 97903 h 997063"/>
                <a:gd name="connsiteX39" fmla="*/ 750614 w 1004575"/>
                <a:gd name="connsiteY39" fmla="*/ 105523 h 997063"/>
                <a:gd name="connsiteX40" fmla="*/ 874439 w 1004575"/>
                <a:gd name="connsiteY40" fmla="*/ 107428 h 997063"/>
                <a:gd name="connsiteX41" fmla="*/ 908729 w 1004575"/>
                <a:gd name="connsiteY41" fmla="*/ 126478 h 997063"/>
                <a:gd name="connsiteX42" fmla="*/ 944924 w 1004575"/>
                <a:gd name="connsiteY42" fmla="*/ 170293 h 997063"/>
                <a:gd name="connsiteX43" fmla="*/ 962069 w 1004575"/>
                <a:gd name="connsiteY43" fmla="*/ 214108 h 997063"/>
                <a:gd name="connsiteX44" fmla="*/ 981119 w 1004575"/>
                <a:gd name="connsiteY44" fmla="*/ 256018 h 997063"/>
                <a:gd name="connsiteX45" fmla="*/ 1002074 w 1004575"/>
                <a:gd name="connsiteY45" fmla="*/ 313168 h 997063"/>
                <a:gd name="connsiteX46" fmla="*/ 1002074 w 1004575"/>
                <a:gd name="connsiteY46" fmla="*/ 372223 h 997063"/>
                <a:gd name="connsiteX47" fmla="*/ 983024 w 1004575"/>
                <a:gd name="connsiteY47" fmla="*/ 436993 h 997063"/>
                <a:gd name="connsiteX48" fmla="*/ 979214 w 1004575"/>
                <a:gd name="connsiteY48" fmla="*/ 497953 h 997063"/>
                <a:gd name="connsiteX49" fmla="*/ 977309 w 1004575"/>
                <a:gd name="connsiteY49" fmla="*/ 526528 h 997063"/>
                <a:gd name="connsiteX50" fmla="*/ 977309 w 1004575"/>
                <a:gd name="connsiteY50" fmla="*/ 577963 h 997063"/>
                <a:gd name="connsiteX51" fmla="*/ 977309 w 1004575"/>
                <a:gd name="connsiteY51" fmla="*/ 635113 h 997063"/>
                <a:gd name="connsiteX52" fmla="*/ 944924 w 1004575"/>
                <a:gd name="connsiteY52" fmla="*/ 675118 h 997063"/>
                <a:gd name="connsiteX53" fmla="*/ 895394 w 1004575"/>
                <a:gd name="connsiteY53" fmla="*/ 709408 h 997063"/>
                <a:gd name="connsiteX54" fmla="*/ 876344 w 1004575"/>
                <a:gd name="connsiteY54" fmla="*/ 737983 h 997063"/>
                <a:gd name="connsiteX55" fmla="*/ 857294 w 1004575"/>
                <a:gd name="connsiteY55" fmla="*/ 770368 h 997063"/>
                <a:gd name="connsiteX56" fmla="*/ 849674 w 1004575"/>
                <a:gd name="connsiteY56" fmla="*/ 797038 h 997063"/>
                <a:gd name="connsiteX57" fmla="*/ 838244 w 1004575"/>
                <a:gd name="connsiteY57" fmla="*/ 829423 h 997063"/>
                <a:gd name="connsiteX58" fmla="*/ 826814 w 1004575"/>
                <a:gd name="connsiteY58" fmla="*/ 859903 h 997063"/>
                <a:gd name="connsiteX59" fmla="*/ 809669 w 1004575"/>
                <a:gd name="connsiteY59" fmla="*/ 886573 h 997063"/>
                <a:gd name="connsiteX60" fmla="*/ 792524 w 1004575"/>
                <a:gd name="connsiteY60" fmla="*/ 909433 h 997063"/>
                <a:gd name="connsiteX61" fmla="*/ 750614 w 1004575"/>
                <a:gd name="connsiteY61" fmla="*/ 936103 h 997063"/>
                <a:gd name="connsiteX62" fmla="*/ 727754 w 1004575"/>
                <a:gd name="connsiteY62" fmla="*/ 947533 h 997063"/>
                <a:gd name="connsiteX63" fmla="*/ 693464 w 1004575"/>
                <a:gd name="connsiteY63" fmla="*/ 947533 h 997063"/>
                <a:gd name="connsiteX64" fmla="*/ 674414 w 1004575"/>
                <a:gd name="connsiteY64" fmla="*/ 941818 h 997063"/>
                <a:gd name="connsiteX65" fmla="*/ 657269 w 1004575"/>
                <a:gd name="connsiteY65" fmla="*/ 936103 h 997063"/>
                <a:gd name="connsiteX66" fmla="*/ 621074 w 1004575"/>
                <a:gd name="connsiteY66" fmla="*/ 917053 h 997063"/>
                <a:gd name="connsiteX67" fmla="*/ 581069 w 1004575"/>
                <a:gd name="connsiteY67" fmla="*/ 896098 h 997063"/>
                <a:gd name="connsiteX68" fmla="*/ 556304 w 1004575"/>
                <a:gd name="connsiteY68" fmla="*/ 890383 h 997063"/>
                <a:gd name="connsiteX69" fmla="*/ 506774 w 1004575"/>
                <a:gd name="connsiteY69" fmla="*/ 894193 h 997063"/>
                <a:gd name="connsiteX70" fmla="*/ 485819 w 1004575"/>
                <a:gd name="connsiteY70" fmla="*/ 911338 h 997063"/>
                <a:gd name="connsiteX71" fmla="*/ 472484 w 1004575"/>
                <a:gd name="connsiteY71" fmla="*/ 926578 h 997063"/>
                <a:gd name="connsiteX72" fmla="*/ 434384 w 1004575"/>
                <a:gd name="connsiteY72" fmla="*/ 943723 h 997063"/>
                <a:gd name="connsiteX73" fmla="*/ 375329 w 1004575"/>
                <a:gd name="connsiteY73" fmla="*/ 958963 h 997063"/>
                <a:gd name="connsiteX74" fmla="*/ 331514 w 1004575"/>
                <a:gd name="connsiteY74" fmla="*/ 983728 h 997063"/>
                <a:gd name="connsiteX75" fmla="*/ 262934 w 1004575"/>
                <a:gd name="connsiteY75" fmla="*/ 997063 h 997063"/>
                <a:gd name="connsiteX76" fmla="*/ 232454 w 1004575"/>
                <a:gd name="connsiteY76" fmla="*/ 995158 h 997063"/>
                <a:gd name="connsiteX77" fmla="*/ 226739 w 1004575"/>
                <a:gd name="connsiteY77" fmla="*/ 993253 h 997063"/>
                <a:gd name="connsiteX78" fmla="*/ 221024 w 1004575"/>
                <a:gd name="connsiteY78" fmla="*/ 981823 h 997063"/>
                <a:gd name="connsiteX79" fmla="*/ 217214 w 1004575"/>
                <a:gd name="connsiteY79" fmla="*/ 976108 h 997063"/>
                <a:gd name="connsiteX80" fmla="*/ 213404 w 1004575"/>
                <a:gd name="connsiteY80" fmla="*/ 964678 h 997063"/>
                <a:gd name="connsiteX81" fmla="*/ 205784 w 1004575"/>
                <a:gd name="connsiteY81" fmla="*/ 947533 h 997063"/>
                <a:gd name="connsiteX82" fmla="*/ 200069 w 1004575"/>
                <a:gd name="connsiteY82" fmla="*/ 928483 h 997063"/>
                <a:gd name="connsiteX83" fmla="*/ 196259 w 1004575"/>
                <a:gd name="connsiteY83" fmla="*/ 922768 h 997063"/>
                <a:gd name="connsiteX84" fmla="*/ 184829 w 1004575"/>
                <a:gd name="connsiteY84" fmla="*/ 915148 h 997063"/>
                <a:gd name="connsiteX85" fmla="*/ 181019 w 1004575"/>
                <a:gd name="connsiteY85" fmla="*/ 909433 h 997063"/>
                <a:gd name="connsiteX86" fmla="*/ 175304 w 1004575"/>
                <a:gd name="connsiteY86" fmla="*/ 905623 h 997063"/>
                <a:gd name="connsiteX87" fmla="*/ 161969 w 1004575"/>
                <a:gd name="connsiteY87" fmla="*/ 899908 h 997063"/>
                <a:gd name="connsiteX88" fmla="*/ 150539 w 1004575"/>
                <a:gd name="connsiteY88" fmla="*/ 898003 h 997063"/>
                <a:gd name="connsiteX89" fmla="*/ 144824 w 1004575"/>
                <a:gd name="connsiteY89" fmla="*/ 896098 h 997063"/>
                <a:gd name="connsiteX90" fmla="*/ 137204 w 1004575"/>
                <a:gd name="connsiteY90" fmla="*/ 894193 h 997063"/>
                <a:gd name="connsiteX91" fmla="*/ 123869 w 1004575"/>
                <a:gd name="connsiteY91" fmla="*/ 888478 h 997063"/>
                <a:gd name="connsiteX92" fmla="*/ 118154 w 1004575"/>
                <a:gd name="connsiteY92" fmla="*/ 884668 h 997063"/>
                <a:gd name="connsiteX93" fmla="*/ 106724 w 1004575"/>
                <a:gd name="connsiteY93" fmla="*/ 878953 h 997063"/>
                <a:gd name="connsiteX94" fmla="*/ 101009 w 1004575"/>
                <a:gd name="connsiteY94" fmla="*/ 873238 h 997063"/>
                <a:gd name="connsiteX95" fmla="*/ 89579 w 1004575"/>
                <a:gd name="connsiteY95" fmla="*/ 865618 h 997063"/>
                <a:gd name="connsiteX96" fmla="*/ 87674 w 1004575"/>
                <a:gd name="connsiteY96" fmla="*/ 859903 h 997063"/>
                <a:gd name="connsiteX97" fmla="*/ 83864 w 1004575"/>
                <a:gd name="connsiteY97" fmla="*/ 854188 h 997063"/>
                <a:gd name="connsiteX98" fmla="*/ 81959 w 1004575"/>
                <a:gd name="connsiteY98" fmla="*/ 842758 h 997063"/>
                <a:gd name="connsiteX99" fmla="*/ 80054 w 1004575"/>
                <a:gd name="connsiteY99" fmla="*/ 837043 h 997063"/>
                <a:gd name="connsiteX100" fmla="*/ 78149 w 1004575"/>
                <a:gd name="connsiteY100" fmla="*/ 825613 h 997063"/>
                <a:gd name="connsiteX101" fmla="*/ 74339 w 1004575"/>
                <a:gd name="connsiteY101" fmla="*/ 781798 h 997063"/>
                <a:gd name="connsiteX102" fmla="*/ 72434 w 1004575"/>
                <a:gd name="connsiteY102" fmla="*/ 770368 h 997063"/>
                <a:gd name="connsiteX103" fmla="*/ 70529 w 1004575"/>
                <a:gd name="connsiteY103" fmla="*/ 749413 h 997063"/>
                <a:gd name="connsiteX104" fmla="*/ 68624 w 1004575"/>
                <a:gd name="connsiteY104" fmla="*/ 734173 h 997063"/>
                <a:gd name="connsiteX105" fmla="*/ 70529 w 1004575"/>
                <a:gd name="connsiteY105" fmla="*/ 694168 h 997063"/>
                <a:gd name="connsiteX106" fmla="*/ 72434 w 1004575"/>
                <a:gd name="connsiteY106" fmla="*/ 682738 h 997063"/>
                <a:gd name="connsiteX107" fmla="*/ 70529 w 1004575"/>
                <a:gd name="connsiteY107" fmla="*/ 623683 h 997063"/>
                <a:gd name="connsiteX108" fmla="*/ 66719 w 1004575"/>
                <a:gd name="connsiteY108" fmla="*/ 612253 h 997063"/>
                <a:gd name="connsiteX109" fmla="*/ 59099 w 1004575"/>
                <a:gd name="connsiteY109" fmla="*/ 602728 h 997063"/>
                <a:gd name="connsiteX110" fmla="*/ 51479 w 1004575"/>
                <a:gd name="connsiteY110" fmla="*/ 589393 h 997063"/>
                <a:gd name="connsiteX111" fmla="*/ 47669 w 1004575"/>
                <a:gd name="connsiteY111" fmla="*/ 583678 h 997063"/>
                <a:gd name="connsiteX112" fmla="*/ 41954 w 1004575"/>
                <a:gd name="connsiteY112" fmla="*/ 579868 h 997063"/>
                <a:gd name="connsiteX113" fmla="*/ 36239 w 1004575"/>
                <a:gd name="connsiteY113" fmla="*/ 572248 h 997063"/>
                <a:gd name="connsiteX114" fmla="*/ 24809 w 1004575"/>
                <a:gd name="connsiteY114" fmla="*/ 562723 h 997063"/>
                <a:gd name="connsiteX115" fmla="*/ 20999 w 1004575"/>
                <a:gd name="connsiteY115" fmla="*/ 557008 h 997063"/>
                <a:gd name="connsiteX116" fmla="*/ 9569 w 1004575"/>
                <a:gd name="connsiteY116" fmla="*/ 549388 h 997063"/>
                <a:gd name="connsiteX117" fmla="*/ 5759 w 1004575"/>
                <a:gd name="connsiteY117" fmla="*/ 543673 h 997063"/>
                <a:gd name="connsiteX118" fmla="*/ 44 w 1004575"/>
                <a:gd name="connsiteY118" fmla="*/ 539863 h 997063"/>
                <a:gd name="connsiteX119" fmla="*/ 3854 w 1004575"/>
                <a:gd name="connsiteY119" fmla="*/ 513193 h 997063"/>
                <a:gd name="connsiteX120" fmla="*/ 11474 w 1004575"/>
                <a:gd name="connsiteY120" fmla="*/ 501763 h 997063"/>
                <a:gd name="connsiteX121" fmla="*/ 17189 w 1004575"/>
                <a:gd name="connsiteY121" fmla="*/ 494143 h 997063"/>
                <a:gd name="connsiteX122" fmla="*/ 28619 w 1004575"/>
                <a:gd name="connsiteY122" fmla="*/ 482713 h 997063"/>
                <a:gd name="connsiteX123" fmla="*/ 43859 w 1004575"/>
                <a:gd name="connsiteY123" fmla="*/ 465568 h 997063"/>
                <a:gd name="connsiteX124" fmla="*/ 49574 w 1004575"/>
                <a:gd name="connsiteY124" fmla="*/ 459853 h 997063"/>
                <a:gd name="connsiteX125" fmla="*/ 55289 w 1004575"/>
                <a:gd name="connsiteY125" fmla="*/ 454138 h 997063"/>
                <a:gd name="connsiteX126" fmla="*/ 61004 w 1004575"/>
                <a:gd name="connsiteY126" fmla="*/ 450328 h 997063"/>
                <a:gd name="connsiteX127" fmla="*/ 68624 w 1004575"/>
                <a:gd name="connsiteY127" fmla="*/ 446518 h 997063"/>
                <a:gd name="connsiteX128" fmla="*/ 74339 w 1004575"/>
                <a:gd name="connsiteY128" fmla="*/ 440803 h 997063"/>
                <a:gd name="connsiteX129" fmla="*/ 80054 w 1004575"/>
                <a:gd name="connsiteY129" fmla="*/ 438898 h 997063"/>
                <a:gd name="connsiteX130" fmla="*/ 91484 w 1004575"/>
                <a:gd name="connsiteY130" fmla="*/ 431278 h 997063"/>
                <a:gd name="connsiteX131" fmla="*/ 101009 w 1004575"/>
                <a:gd name="connsiteY131" fmla="*/ 423658 h 997063"/>
                <a:gd name="connsiteX132" fmla="*/ 106724 w 1004575"/>
                <a:gd name="connsiteY132" fmla="*/ 417943 h 997063"/>
                <a:gd name="connsiteX133" fmla="*/ 135299 w 1004575"/>
                <a:gd name="connsiteY133" fmla="*/ 414133 h 997063"/>
                <a:gd name="connsiteX0" fmla="*/ 135299 w 1004575"/>
                <a:gd name="connsiteY0" fmla="*/ 414316 h 997246"/>
                <a:gd name="connsiteX1" fmla="*/ 137204 w 1004575"/>
                <a:gd name="connsiteY1" fmla="*/ 402886 h 997246"/>
                <a:gd name="connsiteX2" fmla="*/ 141014 w 1004575"/>
                <a:gd name="connsiteY2" fmla="*/ 381931 h 997246"/>
                <a:gd name="connsiteX3" fmla="*/ 142919 w 1004575"/>
                <a:gd name="connsiteY3" fmla="*/ 360976 h 997246"/>
                <a:gd name="connsiteX4" fmla="*/ 146729 w 1004575"/>
                <a:gd name="connsiteY4" fmla="*/ 349546 h 997246"/>
                <a:gd name="connsiteX5" fmla="*/ 148634 w 1004575"/>
                <a:gd name="connsiteY5" fmla="*/ 334306 h 997246"/>
                <a:gd name="connsiteX6" fmla="*/ 150539 w 1004575"/>
                <a:gd name="connsiteY6" fmla="*/ 320971 h 997246"/>
                <a:gd name="connsiteX7" fmla="*/ 152444 w 1004575"/>
                <a:gd name="connsiteY7" fmla="*/ 288586 h 997246"/>
                <a:gd name="connsiteX8" fmla="*/ 154349 w 1004575"/>
                <a:gd name="connsiteY8" fmla="*/ 206671 h 997246"/>
                <a:gd name="connsiteX9" fmla="*/ 165779 w 1004575"/>
                <a:gd name="connsiteY9" fmla="*/ 197146 h 997246"/>
                <a:gd name="connsiteX10" fmla="*/ 171494 w 1004575"/>
                <a:gd name="connsiteY10" fmla="*/ 191431 h 997246"/>
                <a:gd name="connsiteX11" fmla="*/ 196259 w 1004575"/>
                <a:gd name="connsiteY11" fmla="*/ 181906 h 997246"/>
                <a:gd name="connsiteX12" fmla="*/ 201974 w 1004575"/>
                <a:gd name="connsiteY12" fmla="*/ 178096 h 997246"/>
                <a:gd name="connsiteX13" fmla="*/ 217214 w 1004575"/>
                <a:gd name="connsiteY13" fmla="*/ 174286 h 997246"/>
                <a:gd name="connsiteX14" fmla="*/ 228644 w 1004575"/>
                <a:gd name="connsiteY14" fmla="*/ 166666 h 997246"/>
                <a:gd name="connsiteX15" fmla="*/ 238169 w 1004575"/>
                <a:gd name="connsiteY15" fmla="*/ 157141 h 997246"/>
                <a:gd name="connsiteX16" fmla="*/ 247694 w 1004575"/>
                <a:gd name="connsiteY16" fmla="*/ 147616 h 997246"/>
                <a:gd name="connsiteX17" fmla="*/ 251504 w 1004575"/>
                <a:gd name="connsiteY17" fmla="*/ 141901 h 997246"/>
                <a:gd name="connsiteX18" fmla="*/ 268649 w 1004575"/>
                <a:gd name="connsiteY18" fmla="*/ 126661 h 997246"/>
                <a:gd name="connsiteX19" fmla="*/ 272459 w 1004575"/>
                <a:gd name="connsiteY19" fmla="*/ 120946 h 997246"/>
                <a:gd name="connsiteX20" fmla="*/ 278174 w 1004575"/>
                <a:gd name="connsiteY20" fmla="*/ 119041 h 997246"/>
                <a:gd name="connsiteX21" fmla="*/ 283889 w 1004575"/>
                <a:gd name="connsiteY21" fmla="*/ 115231 h 997246"/>
                <a:gd name="connsiteX22" fmla="*/ 293414 w 1004575"/>
                <a:gd name="connsiteY22" fmla="*/ 107611 h 997246"/>
                <a:gd name="connsiteX23" fmla="*/ 304844 w 1004575"/>
                <a:gd name="connsiteY23" fmla="*/ 99991 h 997246"/>
                <a:gd name="connsiteX24" fmla="*/ 314369 w 1004575"/>
                <a:gd name="connsiteY24" fmla="*/ 98086 h 997246"/>
                <a:gd name="connsiteX25" fmla="*/ 327704 w 1004575"/>
                <a:gd name="connsiteY25" fmla="*/ 94276 h 997246"/>
                <a:gd name="connsiteX26" fmla="*/ 381044 w 1004575"/>
                <a:gd name="connsiteY26" fmla="*/ 92371 h 997246"/>
                <a:gd name="connsiteX27" fmla="*/ 388664 w 1004575"/>
                <a:gd name="connsiteY27" fmla="*/ 80941 h 997246"/>
                <a:gd name="connsiteX28" fmla="*/ 392474 w 1004575"/>
                <a:gd name="connsiteY28" fmla="*/ 69511 h 997246"/>
                <a:gd name="connsiteX29" fmla="*/ 401999 w 1004575"/>
                <a:gd name="connsiteY29" fmla="*/ 44746 h 997246"/>
                <a:gd name="connsiteX30" fmla="*/ 407714 w 1004575"/>
                <a:gd name="connsiteY30" fmla="*/ 40936 h 997246"/>
                <a:gd name="connsiteX31" fmla="*/ 426764 w 1004575"/>
                <a:gd name="connsiteY31" fmla="*/ 23791 h 997246"/>
                <a:gd name="connsiteX32" fmla="*/ 436289 w 1004575"/>
                <a:gd name="connsiteY32" fmla="*/ 16171 h 997246"/>
                <a:gd name="connsiteX33" fmla="*/ 474389 w 1004575"/>
                <a:gd name="connsiteY33" fmla="*/ 2836 h 997246"/>
                <a:gd name="connsiteX34" fmla="*/ 588689 w 1004575"/>
                <a:gd name="connsiteY34" fmla="*/ 2836 h 997246"/>
                <a:gd name="connsiteX35" fmla="*/ 632504 w 1004575"/>
                <a:gd name="connsiteY35" fmla="*/ 33316 h 997246"/>
                <a:gd name="connsiteX36" fmla="*/ 664889 w 1004575"/>
                <a:gd name="connsiteY36" fmla="*/ 63796 h 997246"/>
                <a:gd name="connsiteX37" fmla="*/ 704894 w 1004575"/>
                <a:gd name="connsiteY37" fmla="*/ 98086 h 997246"/>
                <a:gd name="connsiteX38" fmla="*/ 750614 w 1004575"/>
                <a:gd name="connsiteY38" fmla="*/ 105706 h 997246"/>
                <a:gd name="connsiteX39" fmla="*/ 874439 w 1004575"/>
                <a:gd name="connsiteY39" fmla="*/ 107611 h 997246"/>
                <a:gd name="connsiteX40" fmla="*/ 908729 w 1004575"/>
                <a:gd name="connsiteY40" fmla="*/ 126661 h 997246"/>
                <a:gd name="connsiteX41" fmla="*/ 944924 w 1004575"/>
                <a:gd name="connsiteY41" fmla="*/ 170476 h 997246"/>
                <a:gd name="connsiteX42" fmla="*/ 962069 w 1004575"/>
                <a:gd name="connsiteY42" fmla="*/ 214291 h 997246"/>
                <a:gd name="connsiteX43" fmla="*/ 981119 w 1004575"/>
                <a:gd name="connsiteY43" fmla="*/ 256201 h 997246"/>
                <a:gd name="connsiteX44" fmla="*/ 1002074 w 1004575"/>
                <a:gd name="connsiteY44" fmla="*/ 313351 h 997246"/>
                <a:gd name="connsiteX45" fmla="*/ 1002074 w 1004575"/>
                <a:gd name="connsiteY45" fmla="*/ 372406 h 997246"/>
                <a:gd name="connsiteX46" fmla="*/ 983024 w 1004575"/>
                <a:gd name="connsiteY46" fmla="*/ 437176 h 997246"/>
                <a:gd name="connsiteX47" fmla="*/ 979214 w 1004575"/>
                <a:gd name="connsiteY47" fmla="*/ 498136 h 997246"/>
                <a:gd name="connsiteX48" fmla="*/ 977309 w 1004575"/>
                <a:gd name="connsiteY48" fmla="*/ 526711 h 997246"/>
                <a:gd name="connsiteX49" fmla="*/ 977309 w 1004575"/>
                <a:gd name="connsiteY49" fmla="*/ 578146 h 997246"/>
                <a:gd name="connsiteX50" fmla="*/ 977309 w 1004575"/>
                <a:gd name="connsiteY50" fmla="*/ 635296 h 997246"/>
                <a:gd name="connsiteX51" fmla="*/ 944924 w 1004575"/>
                <a:gd name="connsiteY51" fmla="*/ 675301 h 997246"/>
                <a:gd name="connsiteX52" fmla="*/ 895394 w 1004575"/>
                <a:gd name="connsiteY52" fmla="*/ 709591 h 997246"/>
                <a:gd name="connsiteX53" fmla="*/ 876344 w 1004575"/>
                <a:gd name="connsiteY53" fmla="*/ 738166 h 997246"/>
                <a:gd name="connsiteX54" fmla="*/ 857294 w 1004575"/>
                <a:gd name="connsiteY54" fmla="*/ 770551 h 997246"/>
                <a:gd name="connsiteX55" fmla="*/ 849674 w 1004575"/>
                <a:gd name="connsiteY55" fmla="*/ 797221 h 997246"/>
                <a:gd name="connsiteX56" fmla="*/ 838244 w 1004575"/>
                <a:gd name="connsiteY56" fmla="*/ 829606 h 997246"/>
                <a:gd name="connsiteX57" fmla="*/ 826814 w 1004575"/>
                <a:gd name="connsiteY57" fmla="*/ 860086 h 997246"/>
                <a:gd name="connsiteX58" fmla="*/ 809669 w 1004575"/>
                <a:gd name="connsiteY58" fmla="*/ 886756 h 997246"/>
                <a:gd name="connsiteX59" fmla="*/ 792524 w 1004575"/>
                <a:gd name="connsiteY59" fmla="*/ 909616 h 997246"/>
                <a:gd name="connsiteX60" fmla="*/ 750614 w 1004575"/>
                <a:gd name="connsiteY60" fmla="*/ 936286 h 997246"/>
                <a:gd name="connsiteX61" fmla="*/ 727754 w 1004575"/>
                <a:gd name="connsiteY61" fmla="*/ 947716 h 997246"/>
                <a:gd name="connsiteX62" fmla="*/ 693464 w 1004575"/>
                <a:gd name="connsiteY62" fmla="*/ 947716 h 997246"/>
                <a:gd name="connsiteX63" fmla="*/ 674414 w 1004575"/>
                <a:gd name="connsiteY63" fmla="*/ 942001 h 997246"/>
                <a:gd name="connsiteX64" fmla="*/ 657269 w 1004575"/>
                <a:gd name="connsiteY64" fmla="*/ 936286 h 997246"/>
                <a:gd name="connsiteX65" fmla="*/ 621074 w 1004575"/>
                <a:gd name="connsiteY65" fmla="*/ 917236 h 997246"/>
                <a:gd name="connsiteX66" fmla="*/ 581069 w 1004575"/>
                <a:gd name="connsiteY66" fmla="*/ 896281 h 997246"/>
                <a:gd name="connsiteX67" fmla="*/ 556304 w 1004575"/>
                <a:gd name="connsiteY67" fmla="*/ 890566 h 997246"/>
                <a:gd name="connsiteX68" fmla="*/ 506774 w 1004575"/>
                <a:gd name="connsiteY68" fmla="*/ 894376 h 997246"/>
                <a:gd name="connsiteX69" fmla="*/ 485819 w 1004575"/>
                <a:gd name="connsiteY69" fmla="*/ 911521 h 997246"/>
                <a:gd name="connsiteX70" fmla="*/ 472484 w 1004575"/>
                <a:gd name="connsiteY70" fmla="*/ 926761 h 997246"/>
                <a:gd name="connsiteX71" fmla="*/ 434384 w 1004575"/>
                <a:gd name="connsiteY71" fmla="*/ 943906 h 997246"/>
                <a:gd name="connsiteX72" fmla="*/ 375329 w 1004575"/>
                <a:gd name="connsiteY72" fmla="*/ 959146 h 997246"/>
                <a:gd name="connsiteX73" fmla="*/ 331514 w 1004575"/>
                <a:gd name="connsiteY73" fmla="*/ 983911 h 997246"/>
                <a:gd name="connsiteX74" fmla="*/ 262934 w 1004575"/>
                <a:gd name="connsiteY74" fmla="*/ 997246 h 997246"/>
                <a:gd name="connsiteX75" fmla="*/ 232454 w 1004575"/>
                <a:gd name="connsiteY75" fmla="*/ 995341 h 997246"/>
                <a:gd name="connsiteX76" fmla="*/ 226739 w 1004575"/>
                <a:gd name="connsiteY76" fmla="*/ 993436 h 997246"/>
                <a:gd name="connsiteX77" fmla="*/ 221024 w 1004575"/>
                <a:gd name="connsiteY77" fmla="*/ 982006 h 997246"/>
                <a:gd name="connsiteX78" fmla="*/ 217214 w 1004575"/>
                <a:gd name="connsiteY78" fmla="*/ 976291 h 997246"/>
                <a:gd name="connsiteX79" fmla="*/ 213404 w 1004575"/>
                <a:gd name="connsiteY79" fmla="*/ 964861 h 997246"/>
                <a:gd name="connsiteX80" fmla="*/ 205784 w 1004575"/>
                <a:gd name="connsiteY80" fmla="*/ 947716 h 997246"/>
                <a:gd name="connsiteX81" fmla="*/ 200069 w 1004575"/>
                <a:gd name="connsiteY81" fmla="*/ 928666 h 997246"/>
                <a:gd name="connsiteX82" fmla="*/ 196259 w 1004575"/>
                <a:gd name="connsiteY82" fmla="*/ 922951 h 997246"/>
                <a:gd name="connsiteX83" fmla="*/ 184829 w 1004575"/>
                <a:gd name="connsiteY83" fmla="*/ 915331 h 997246"/>
                <a:gd name="connsiteX84" fmla="*/ 181019 w 1004575"/>
                <a:gd name="connsiteY84" fmla="*/ 909616 h 997246"/>
                <a:gd name="connsiteX85" fmla="*/ 175304 w 1004575"/>
                <a:gd name="connsiteY85" fmla="*/ 905806 h 997246"/>
                <a:gd name="connsiteX86" fmla="*/ 161969 w 1004575"/>
                <a:gd name="connsiteY86" fmla="*/ 900091 h 997246"/>
                <a:gd name="connsiteX87" fmla="*/ 150539 w 1004575"/>
                <a:gd name="connsiteY87" fmla="*/ 898186 h 997246"/>
                <a:gd name="connsiteX88" fmla="*/ 144824 w 1004575"/>
                <a:gd name="connsiteY88" fmla="*/ 896281 h 997246"/>
                <a:gd name="connsiteX89" fmla="*/ 137204 w 1004575"/>
                <a:gd name="connsiteY89" fmla="*/ 894376 h 997246"/>
                <a:gd name="connsiteX90" fmla="*/ 123869 w 1004575"/>
                <a:gd name="connsiteY90" fmla="*/ 888661 h 997246"/>
                <a:gd name="connsiteX91" fmla="*/ 118154 w 1004575"/>
                <a:gd name="connsiteY91" fmla="*/ 884851 h 997246"/>
                <a:gd name="connsiteX92" fmla="*/ 106724 w 1004575"/>
                <a:gd name="connsiteY92" fmla="*/ 879136 h 997246"/>
                <a:gd name="connsiteX93" fmla="*/ 101009 w 1004575"/>
                <a:gd name="connsiteY93" fmla="*/ 873421 h 997246"/>
                <a:gd name="connsiteX94" fmla="*/ 89579 w 1004575"/>
                <a:gd name="connsiteY94" fmla="*/ 865801 h 997246"/>
                <a:gd name="connsiteX95" fmla="*/ 87674 w 1004575"/>
                <a:gd name="connsiteY95" fmla="*/ 860086 h 997246"/>
                <a:gd name="connsiteX96" fmla="*/ 83864 w 1004575"/>
                <a:gd name="connsiteY96" fmla="*/ 854371 h 997246"/>
                <a:gd name="connsiteX97" fmla="*/ 81959 w 1004575"/>
                <a:gd name="connsiteY97" fmla="*/ 842941 h 997246"/>
                <a:gd name="connsiteX98" fmla="*/ 80054 w 1004575"/>
                <a:gd name="connsiteY98" fmla="*/ 837226 h 997246"/>
                <a:gd name="connsiteX99" fmla="*/ 78149 w 1004575"/>
                <a:gd name="connsiteY99" fmla="*/ 825796 h 997246"/>
                <a:gd name="connsiteX100" fmla="*/ 74339 w 1004575"/>
                <a:gd name="connsiteY100" fmla="*/ 781981 h 997246"/>
                <a:gd name="connsiteX101" fmla="*/ 72434 w 1004575"/>
                <a:gd name="connsiteY101" fmla="*/ 770551 h 997246"/>
                <a:gd name="connsiteX102" fmla="*/ 70529 w 1004575"/>
                <a:gd name="connsiteY102" fmla="*/ 749596 h 997246"/>
                <a:gd name="connsiteX103" fmla="*/ 68624 w 1004575"/>
                <a:gd name="connsiteY103" fmla="*/ 734356 h 997246"/>
                <a:gd name="connsiteX104" fmla="*/ 70529 w 1004575"/>
                <a:gd name="connsiteY104" fmla="*/ 694351 h 997246"/>
                <a:gd name="connsiteX105" fmla="*/ 72434 w 1004575"/>
                <a:gd name="connsiteY105" fmla="*/ 682921 h 997246"/>
                <a:gd name="connsiteX106" fmla="*/ 70529 w 1004575"/>
                <a:gd name="connsiteY106" fmla="*/ 623866 h 997246"/>
                <a:gd name="connsiteX107" fmla="*/ 66719 w 1004575"/>
                <a:gd name="connsiteY107" fmla="*/ 612436 h 997246"/>
                <a:gd name="connsiteX108" fmla="*/ 59099 w 1004575"/>
                <a:gd name="connsiteY108" fmla="*/ 602911 h 997246"/>
                <a:gd name="connsiteX109" fmla="*/ 51479 w 1004575"/>
                <a:gd name="connsiteY109" fmla="*/ 589576 h 997246"/>
                <a:gd name="connsiteX110" fmla="*/ 47669 w 1004575"/>
                <a:gd name="connsiteY110" fmla="*/ 583861 h 997246"/>
                <a:gd name="connsiteX111" fmla="*/ 41954 w 1004575"/>
                <a:gd name="connsiteY111" fmla="*/ 580051 h 997246"/>
                <a:gd name="connsiteX112" fmla="*/ 36239 w 1004575"/>
                <a:gd name="connsiteY112" fmla="*/ 572431 h 997246"/>
                <a:gd name="connsiteX113" fmla="*/ 24809 w 1004575"/>
                <a:gd name="connsiteY113" fmla="*/ 562906 h 997246"/>
                <a:gd name="connsiteX114" fmla="*/ 20999 w 1004575"/>
                <a:gd name="connsiteY114" fmla="*/ 557191 h 997246"/>
                <a:gd name="connsiteX115" fmla="*/ 9569 w 1004575"/>
                <a:gd name="connsiteY115" fmla="*/ 549571 h 997246"/>
                <a:gd name="connsiteX116" fmla="*/ 5759 w 1004575"/>
                <a:gd name="connsiteY116" fmla="*/ 543856 h 997246"/>
                <a:gd name="connsiteX117" fmla="*/ 44 w 1004575"/>
                <a:gd name="connsiteY117" fmla="*/ 540046 h 997246"/>
                <a:gd name="connsiteX118" fmla="*/ 3854 w 1004575"/>
                <a:gd name="connsiteY118" fmla="*/ 513376 h 997246"/>
                <a:gd name="connsiteX119" fmla="*/ 11474 w 1004575"/>
                <a:gd name="connsiteY119" fmla="*/ 501946 h 997246"/>
                <a:gd name="connsiteX120" fmla="*/ 17189 w 1004575"/>
                <a:gd name="connsiteY120" fmla="*/ 494326 h 997246"/>
                <a:gd name="connsiteX121" fmla="*/ 28619 w 1004575"/>
                <a:gd name="connsiteY121" fmla="*/ 482896 h 997246"/>
                <a:gd name="connsiteX122" fmla="*/ 43859 w 1004575"/>
                <a:gd name="connsiteY122" fmla="*/ 465751 h 997246"/>
                <a:gd name="connsiteX123" fmla="*/ 49574 w 1004575"/>
                <a:gd name="connsiteY123" fmla="*/ 460036 h 997246"/>
                <a:gd name="connsiteX124" fmla="*/ 55289 w 1004575"/>
                <a:gd name="connsiteY124" fmla="*/ 454321 h 997246"/>
                <a:gd name="connsiteX125" fmla="*/ 61004 w 1004575"/>
                <a:gd name="connsiteY125" fmla="*/ 450511 h 997246"/>
                <a:gd name="connsiteX126" fmla="*/ 68624 w 1004575"/>
                <a:gd name="connsiteY126" fmla="*/ 446701 h 997246"/>
                <a:gd name="connsiteX127" fmla="*/ 74339 w 1004575"/>
                <a:gd name="connsiteY127" fmla="*/ 440986 h 997246"/>
                <a:gd name="connsiteX128" fmla="*/ 80054 w 1004575"/>
                <a:gd name="connsiteY128" fmla="*/ 439081 h 997246"/>
                <a:gd name="connsiteX129" fmla="*/ 91484 w 1004575"/>
                <a:gd name="connsiteY129" fmla="*/ 431461 h 997246"/>
                <a:gd name="connsiteX130" fmla="*/ 101009 w 1004575"/>
                <a:gd name="connsiteY130" fmla="*/ 423841 h 997246"/>
                <a:gd name="connsiteX131" fmla="*/ 106724 w 1004575"/>
                <a:gd name="connsiteY131" fmla="*/ 418126 h 997246"/>
                <a:gd name="connsiteX132" fmla="*/ 135299 w 1004575"/>
                <a:gd name="connsiteY132" fmla="*/ 414316 h 997246"/>
                <a:gd name="connsiteX0" fmla="*/ 135299 w 1004575"/>
                <a:gd name="connsiteY0" fmla="*/ 414316 h 997246"/>
                <a:gd name="connsiteX1" fmla="*/ 137204 w 1004575"/>
                <a:gd name="connsiteY1" fmla="*/ 402886 h 997246"/>
                <a:gd name="connsiteX2" fmla="*/ 141014 w 1004575"/>
                <a:gd name="connsiteY2" fmla="*/ 381931 h 997246"/>
                <a:gd name="connsiteX3" fmla="*/ 142919 w 1004575"/>
                <a:gd name="connsiteY3" fmla="*/ 360976 h 997246"/>
                <a:gd name="connsiteX4" fmla="*/ 146729 w 1004575"/>
                <a:gd name="connsiteY4" fmla="*/ 349546 h 997246"/>
                <a:gd name="connsiteX5" fmla="*/ 148634 w 1004575"/>
                <a:gd name="connsiteY5" fmla="*/ 334306 h 997246"/>
                <a:gd name="connsiteX6" fmla="*/ 150539 w 1004575"/>
                <a:gd name="connsiteY6" fmla="*/ 320971 h 997246"/>
                <a:gd name="connsiteX7" fmla="*/ 152444 w 1004575"/>
                <a:gd name="connsiteY7" fmla="*/ 288586 h 997246"/>
                <a:gd name="connsiteX8" fmla="*/ 154349 w 1004575"/>
                <a:gd name="connsiteY8" fmla="*/ 206671 h 997246"/>
                <a:gd name="connsiteX9" fmla="*/ 165779 w 1004575"/>
                <a:gd name="connsiteY9" fmla="*/ 197146 h 997246"/>
                <a:gd name="connsiteX10" fmla="*/ 171494 w 1004575"/>
                <a:gd name="connsiteY10" fmla="*/ 191431 h 997246"/>
                <a:gd name="connsiteX11" fmla="*/ 196259 w 1004575"/>
                <a:gd name="connsiteY11" fmla="*/ 181906 h 997246"/>
                <a:gd name="connsiteX12" fmla="*/ 201974 w 1004575"/>
                <a:gd name="connsiteY12" fmla="*/ 178096 h 997246"/>
                <a:gd name="connsiteX13" fmla="*/ 217214 w 1004575"/>
                <a:gd name="connsiteY13" fmla="*/ 174286 h 997246"/>
                <a:gd name="connsiteX14" fmla="*/ 228644 w 1004575"/>
                <a:gd name="connsiteY14" fmla="*/ 166666 h 997246"/>
                <a:gd name="connsiteX15" fmla="*/ 238169 w 1004575"/>
                <a:gd name="connsiteY15" fmla="*/ 157141 h 997246"/>
                <a:gd name="connsiteX16" fmla="*/ 247694 w 1004575"/>
                <a:gd name="connsiteY16" fmla="*/ 147616 h 997246"/>
                <a:gd name="connsiteX17" fmla="*/ 251504 w 1004575"/>
                <a:gd name="connsiteY17" fmla="*/ 141901 h 997246"/>
                <a:gd name="connsiteX18" fmla="*/ 268649 w 1004575"/>
                <a:gd name="connsiteY18" fmla="*/ 126661 h 997246"/>
                <a:gd name="connsiteX19" fmla="*/ 272459 w 1004575"/>
                <a:gd name="connsiteY19" fmla="*/ 120946 h 997246"/>
                <a:gd name="connsiteX20" fmla="*/ 278174 w 1004575"/>
                <a:gd name="connsiteY20" fmla="*/ 119041 h 997246"/>
                <a:gd name="connsiteX21" fmla="*/ 283889 w 1004575"/>
                <a:gd name="connsiteY21" fmla="*/ 115231 h 997246"/>
                <a:gd name="connsiteX22" fmla="*/ 293414 w 1004575"/>
                <a:gd name="connsiteY22" fmla="*/ 107611 h 997246"/>
                <a:gd name="connsiteX23" fmla="*/ 304844 w 1004575"/>
                <a:gd name="connsiteY23" fmla="*/ 99991 h 997246"/>
                <a:gd name="connsiteX24" fmla="*/ 314369 w 1004575"/>
                <a:gd name="connsiteY24" fmla="*/ 98086 h 997246"/>
                <a:gd name="connsiteX25" fmla="*/ 327704 w 1004575"/>
                <a:gd name="connsiteY25" fmla="*/ 94276 h 997246"/>
                <a:gd name="connsiteX26" fmla="*/ 381044 w 1004575"/>
                <a:gd name="connsiteY26" fmla="*/ 92371 h 997246"/>
                <a:gd name="connsiteX27" fmla="*/ 388664 w 1004575"/>
                <a:gd name="connsiteY27" fmla="*/ 80941 h 997246"/>
                <a:gd name="connsiteX28" fmla="*/ 392474 w 1004575"/>
                <a:gd name="connsiteY28" fmla="*/ 69511 h 997246"/>
                <a:gd name="connsiteX29" fmla="*/ 401999 w 1004575"/>
                <a:gd name="connsiteY29" fmla="*/ 44746 h 997246"/>
                <a:gd name="connsiteX30" fmla="*/ 426764 w 1004575"/>
                <a:gd name="connsiteY30" fmla="*/ 23791 h 997246"/>
                <a:gd name="connsiteX31" fmla="*/ 436289 w 1004575"/>
                <a:gd name="connsiteY31" fmla="*/ 16171 h 997246"/>
                <a:gd name="connsiteX32" fmla="*/ 474389 w 1004575"/>
                <a:gd name="connsiteY32" fmla="*/ 2836 h 997246"/>
                <a:gd name="connsiteX33" fmla="*/ 588689 w 1004575"/>
                <a:gd name="connsiteY33" fmla="*/ 2836 h 997246"/>
                <a:gd name="connsiteX34" fmla="*/ 632504 w 1004575"/>
                <a:gd name="connsiteY34" fmla="*/ 33316 h 997246"/>
                <a:gd name="connsiteX35" fmla="*/ 664889 w 1004575"/>
                <a:gd name="connsiteY35" fmla="*/ 63796 h 997246"/>
                <a:gd name="connsiteX36" fmla="*/ 704894 w 1004575"/>
                <a:gd name="connsiteY36" fmla="*/ 98086 h 997246"/>
                <a:gd name="connsiteX37" fmla="*/ 750614 w 1004575"/>
                <a:gd name="connsiteY37" fmla="*/ 105706 h 997246"/>
                <a:gd name="connsiteX38" fmla="*/ 874439 w 1004575"/>
                <a:gd name="connsiteY38" fmla="*/ 107611 h 997246"/>
                <a:gd name="connsiteX39" fmla="*/ 908729 w 1004575"/>
                <a:gd name="connsiteY39" fmla="*/ 126661 h 997246"/>
                <a:gd name="connsiteX40" fmla="*/ 944924 w 1004575"/>
                <a:gd name="connsiteY40" fmla="*/ 170476 h 997246"/>
                <a:gd name="connsiteX41" fmla="*/ 962069 w 1004575"/>
                <a:gd name="connsiteY41" fmla="*/ 214291 h 997246"/>
                <a:gd name="connsiteX42" fmla="*/ 981119 w 1004575"/>
                <a:gd name="connsiteY42" fmla="*/ 256201 h 997246"/>
                <a:gd name="connsiteX43" fmla="*/ 1002074 w 1004575"/>
                <a:gd name="connsiteY43" fmla="*/ 313351 h 997246"/>
                <a:gd name="connsiteX44" fmla="*/ 1002074 w 1004575"/>
                <a:gd name="connsiteY44" fmla="*/ 372406 h 997246"/>
                <a:gd name="connsiteX45" fmla="*/ 983024 w 1004575"/>
                <a:gd name="connsiteY45" fmla="*/ 437176 h 997246"/>
                <a:gd name="connsiteX46" fmla="*/ 979214 w 1004575"/>
                <a:gd name="connsiteY46" fmla="*/ 498136 h 997246"/>
                <a:gd name="connsiteX47" fmla="*/ 977309 w 1004575"/>
                <a:gd name="connsiteY47" fmla="*/ 526711 h 997246"/>
                <a:gd name="connsiteX48" fmla="*/ 977309 w 1004575"/>
                <a:gd name="connsiteY48" fmla="*/ 578146 h 997246"/>
                <a:gd name="connsiteX49" fmla="*/ 977309 w 1004575"/>
                <a:gd name="connsiteY49" fmla="*/ 635296 h 997246"/>
                <a:gd name="connsiteX50" fmla="*/ 944924 w 1004575"/>
                <a:gd name="connsiteY50" fmla="*/ 675301 h 997246"/>
                <a:gd name="connsiteX51" fmla="*/ 895394 w 1004575"/>
                <a:gd name="connsiteY51" fmla="*/ 709591 h 997246"/>
                <a:gd name="connsiteX52" fmla="*/ 876344 w 1004575"/>
                <a:gd name="connsiteY52" fmla="*/ 738166 h 997246"/>
                <a:gd name="connsiteX53" fmla="*/ 857294 w 1004575"/>
                <a:gd name="connsiteY53" fmla="*/ 770551 h 997246"/>
                <a:gd name="connsiteX54" fmla="*/ 849674 w 1004575"/>
                <a:gd name="connsiteY54" fmla="*/ 797221 h 997246"/>
                <a:gd name="connsiteX55" fmla="*/ 838244 w 1004575"/>
                <a:gd name="connsiteY55" fmla="*/ 829606 h 997246"/>
                <a:gd name="connsiteX56" fmla="*/ 826814 w 1004575"/>
                <a:gd name="connsiteY56" fmla="*/ 860086 h 997246"/>
                <a:gd name="connsiteX57" fmla="*/ 809669 w 1004575"/>
                <a:gd name="connsiteY57" fmla="*/ 886756 h 997246"/>
                <a:gd name="connsiteX58" fmla="*/ 792524 w 1004575"/>
                <a:gd name="connsiteY58" fmla="*/ 909616 h 997246"/>
                <a:gd name="connsiteX59" fmla="*/ 750614 w 1004575"/>
                <a:gd name="connsiteY59" fmla="*/ 936286 h 997246"/>
                <a:gd name="connsiteX60" fmla="*/ 727754 w 1004575"/>
                <a:gd name="connsiteY60" fmla="*/ 947716 h 997246"/>
                <a:gd name="connsiteX61" fmla="*/ 693464 w 1004575"/>
                <a:gd name="connsiteY61" fmla="*/ 947716 h 997246"/>
                <a:gd name="connsiteX62" fmla="*/ 674414 w 1004575"/>
                <a:gd name="connsiteY62" fmla="*/ 942001 h 997246"/>
                <a:gd name="connsiteX63" fmla="*/ 657269 w 1004575"/>
                <a:gd name="connsiteY63" fmla="*/ 936286 h 997246"/>
                <a:gd name="connsiteX64" fmla="*/ 621074 w 1004575"/>
                <a:gd name="connsiteY64" fmla="*/ 917236 h 997246"/>
                <a:gd name="connsiteX65" fmla="*/ 581069 w 1004575"/>
                <a:gd name="connsiteY65" fmla="*/ 896281 h 997246"/>
                <a:gd name="connsiteX66" fmla="*/ 556304 w 1004575"/>
                <a:gd name="connsiteY66" fmla="*/ 890566 h 997246"/>
                <a:gd name="connsiteX67" fmla="*/ 506774 w 1004575"/>
                <a:gd name="connsiteY67" fmla="*/ 894376 h 997246"/>
                <a:gd name="connsiteX68" fmla="*/ 485819 w 1004575"/>
                <a:gd name="connsiteY68" fmla="*/ 911521 h 997246"/>
                <a:gd name="connsiteX69" fmla="*/ 472484 w 1004575"/>
                <a:gd name="connsiteY69" fmla="*/ 926761 h 997246"/>
                <a:gd name="connsiteX70" fmla="*/ 434384 w 1004575"/>
                <a:gd name="connsiteY70" fmla="*/ 943906 h 997246"/>
                <a:gd name="connsiteX71" fmla="*/ 375329 w 1004575"/>
                <a:gd name="connsiteY71" fmla="*/ 959146 h 997246"/>
                <a:gd name="connsiteX72" fmla="*/ 331514 w 1004575"/>
                <a:gd name="connsiteY72" fmla="*/ 983911 h 997246"/>
                <a:gd name="connsiteX73" fmla="*/ 262934 w 1004575"/>
                <a:gd name="connsiteY73" fmla="*/ 997246 h 997246"/>
                <a:gd name="connsiteX74" fmla="*/ 232454 w 1004575"/>
                <a:gd name="connsiteY74" fmla="*/ 995341 h 997246"/>
                <a:gd name="connsiteX75" fmla="*/ 226739 w 1004575"/>
                <a:gd name="connsiteY75" fmla="*/ 993436 h 997246"/>
                <a:gd name="connsiteX76" fmla="*/ 221024 w 1004575"/>
                <a:gd name="connsiteY76" fmla="*/ 982006 h 997246"/>
                <a:gd name="connsiteX77" fmla="*/ 217214 w 1004575"/>
                <a:gd name="connsiteY77" fmla="*/ 976291 h 997246"/>
                <a:gd name="connsiteX78" fmla="*/ 213404 w 1004575"/>
                <a:gd name="connsiteY78" fmla="*/ 964861 h 997246"/>
                <a:gd name="connsiteX79" fmla="*/ 205784 w 1004575"/>
                <a:gd name="connsiteY79" fmla="*/ 947716 h 997246"/>
                <a:gd name="connsiteX80" fmla="*/ 200069 w 1004575"/>
                <a:gd name="connsiteY80" fmla="*/ 928666 h 997246"/>
                <a:gd name="connsiteX81" fmla="*/ 196259 w 1004575"/>
                <a:gd name="connsiteY81" fmla="*/ 922951 h 997246"/>
                <a:gd name="connsiteX82" fmla="*/ 184829 w 1004575"/>
                <a:gd name="connsiteY82" fmla="*/ 915331 h 997246"/>
                <a:gd name="connsiteX83" fmla="*/ 181019 w 1004575"/>
                <a:gd name="connsiteY83" fmla="*/ 909616 h 997246"/>
                <a:gd name="connsiteX84" fmla="*/ 175304 w 1004575"/>
                <a:gd name="connsiteY84" fmla="*/ 905806 h 997246"/>
                <a:gd name="connsiteX85" fmla="*/ 161969 w 1004575"/>
                <a:gd name="connsiteY85" fmla="*/ 900091 h 997246"/>
                <a:gd name="connsiteX86" fmla="*/ 150539 w 1004575"/>
                <a:gd name="connsiteY86" fmla="*/ 898186 h 997246"/>
                <a:gd name="connsiteX87" fmla="*/ 144824 w 1004575"/>
                <a:gd name="connsiteY87" fmla="*/ 896281 h 997246"/>
                <a:gd name="connsiteX88" fmla="*/ 137204 w 1004575"/>
                <a:gd name="connsiteY88" fmla="*/ 894376 h 997246"/>
                <a:gd name="connsiteX89" fmla="*/ 123869 w 1004575"/>
                <a:gd name="connsiteY89" fmla="*/ 888661 h 997246"/>
                <a:gd name="connsiteX90" fmla="*/ 118154 w 1004575"/>
                <a:gd name="connsiteY90" fmla="*/ 884851 h 997246"/>
                <a:gd name="connsiteX91" fmla="*/ 106724 w 1004575"/>
                <a:gd name="connsiteY91" fmla="*/ 879136 h 997246"/>
                <a:gd name="connsiteX92" fmla="*/ 101009 w 1004575"/>
                <a:gd name="connsiteY92" fmla="*/ 873421 h 997246"/>
                <a:gd name="connsiteX93" fmla="*/ 89579 w 1004575"/>
                <a:gd name="connsiteY93" fmla="*/ 865801 h 997246"/>
                <a:gd name="connsiteX94" fmla="*/ 87674 w 1004575"/>
                <a:gd name="connsiteY94" fmla="*/ 860086 h 997246"/>
                <a:gd name="connsiteX95" fmla="*/ 83864 w 1004575"/>
                <a:gd name="connsiteY95" fmla="*/ 854371 h 997246"/>
                <a:gd name="connsiteX96" fmla="*/ 81959 w 1004575"/>
                <a:gd name="connsiteY96" fmla="*/ 842941 h 997246"/>
                <a:gd name="connsiteX97" fmla="*/ 80054 w 1004575"/>
                <a:gd name="connsiteY97" fmla="*/ 837226 h 997246"/>
                <a:gd name="connsiteX98" fmla="*/ 78149 w 1004575"/>
                <a:gd name="connsiteY98" fmla="*/ 825796 h 997246"/>
                <a:gd name="connsiteX99" fmla="*/ 74339 w 1004575"/>
                <a:gd name="connsiteY99" fmla="*/ 781981 h 997246"/>
                <a:gd name="connsiteX100" fmla="*/ 72434 w 1004575"/>
                <a:gd name="connsiteY100" fmla="*/ 770551 h 997246"/>
                <a:gd name="connsiteX101" fmla="*/ 70529 w 1004575"/>
                <a:gd name="connsiteY101" fmla="*/ 749596 h 997246"/>
                <a:gd name="connsiteX102" fmla="*/ 68624 w 1004575"/>
                <a:gd name="connsiteY102" fmla="*/ 734356 h 997246"/>
                <a:gd name="connsiteX103" fmla="*/ 70529 w 1004575"/>
                <a:gd name="connsiteY103" fmla="*/ 694351 h 997246"/>
                <a:gd name="connsiteX104" fmla="*/ 72434 w 1004575"/>
                <a:gd name="connsiteY104" fmla="*/ 682921 h 997246"/>
                <a:gd name="connsiteX105" fmla="*/ 70529 w 1004575"/>
                <a:gd name="connsiteY105" fmla="*/ 623866 h 997246"/>
                <a:gd name="connsiteX106" fmla="*/ 66719 w 1004575"/>
                <a:gd name="connsiteY106" fmla="*/ 612436 h 997246"/>
                <a:gd name="connsiteX107" fmla="*/ 59099 w 1004575"/>
                <a:gd name="connsiteY107" fmla="*/ 602911 h 997246"/>
                <a:gd name="connsiteX108" fmla="*/ 51479 w 1004575"/>
                <a:gd name="connsiteY108" fmla="*/ 589576 h 997246"/>
                <a:gd name="connsiteX109" fmla="*/ 47669 w 1004575"/>
                <a:gd name="connsiteY109" fmla="*/ 583861 h 997246"/>
                <a:gd name="connsiteX110" fmla="*/ 41954 w 1004575"/>
                <a:gd name="connsiteY110" fmla="*/ 580051 h 997246"/>
                <a:gd name="connsiteX111" fmla="*/ 36239 w 1004575"/>
                <a:gd name="connsiteY111" fmla="*/ 572431 h 997246"/>
                <a:gd name="connsiteX112" fmla="*/ 24809 w 1004575"/>
                <a:gd name="connsiteY112" fmla="*/ 562906 h 997246"/>
                <a:gd name="connsiteX113" fmla="*/ 20999 w 1004575"/>
                <a:gd name="connsiteY113" fmla="*/ 557191 h 997246"/>
                <a:gd name="connsiteX114" fmla="*/ 9569 w 1004575"/>
                <a:gd name="connsiteY114" fmla="*/ 549571 h 997246"/>
                <a:gd name="connsiteX115" fmla="*/ 5759 w 1004575"/>
                <a:gd name="connsiteY115" fmla="*/ 543856 h 997246"/>
                <a:gd name="connsiteX116" fmla="*/ 44 w 1004575"/>
                <a:gd name="connsiteY116" fmla="*/ 540046 h 997246"/>
                <a:gd name="connsiteX117" fmla="*/ 3854 w 1004575"/>
                <a:gd name="connsiteY117" fmla="*/ 513376 h 997246"/>
                <a:gd name="connsiteX118" fmla="*/ 11474 w 1004575"/>
                <a:gd name="connsiteY118" fmla="*/ 501946 h 997246"/>
                <a:gd name="connsiteX119" fmla="*/ 17189 w 1004575"/>
                <a:gd name="connsiteY119" fmla="*/ 494326 h 997246"/>
                <a:gd name="connsiteX120" fmla="*/ 28619 w 1004575"/>
                <a:gd name="connsiteY120" fmla="*/ 482896 h 997246"/>
                <a:gd name="connsiteX121" fmla="*/ 43859 w 1004575"/>
                <a:gd name="connsiteY121" fmla="*/ 465751 h 997246"/>
                <a:gd name="connsiteX122" fmla="*/ 49574 w 1004575"/>
                <a:gd name="connsiteY122" fmla="*/ 460036 h 997246"/>
                <a:gd name="connsiteX123" fmla="*/ 55289 w 1004575"/>
                <a:gd name="connsiteY123" fmla="*/ 454321 h 997246"/>
                <a:gd name="connsiteX124" fmla="*/ 61004 w 1004575"/>
                <a:gd name="connsiteY124" fmla="*/ 450511 h 997246"/>
                <a:gd name="connsiteX125" fmla="*/ 68624 w 1004575"/>
                <a:gd name="connsiteY125" fmla="*/ 446701 h 997246"/>
                <a:gd name="connsiteX126" fmla="*/ 74339 w 1004575"/>
                <a:gd name="connsiteY126" fmla="*/ 440986 h 997246"/>
                <a:gd name="connsiteX127" fmla="*/ 80054 w 1004575"/>
                <a:gd name="connsiteY127" fmla="*/ 439081 h 997246"/>
                <a:gd name="connsiteX128" fmla="*/ 91484 w 1004575"/>
                <a:gd name="connsiteY128" fmla="*/ 431461 h 997246"/>
                <a:gd name="connsiteX129" fmla="*/ 101009 w 1004575"/>
                <a:gd name="connsiteY129" fmla="*/ 423841 h 997246"/>
                <a:gd name="connsiteX130" fmla="*/ 106724 w 1004575"/>
                <a:gd name="connsiteY130" fmla="*/ 418126 h 997246"/>
                <a:gd name="connsiteX131" fmla="*/ 135299 w 1004575"/>
                <a:gd name="connsiteY131" fmla="*/ 414316 h 997246"/>
                <a:gd name="connsiteX0" fmla="*/ 135299 w 1004575"/>
                <a:gd name="connsiteY0" fmla="*/ 414316 h 997246"/>
                <a:gd name="connsiteX1" fmla="*/ 137204 w 1004575"/>
                <a:gd name="connsiteY1" fmla="*/ 402886 h 997246"/>
                <a:gd name="connsiteX2" fmla="*/ 141014 w 1004575"/>
                <a:gd name="connsiteY2" fmla="*/ 381931 h 997246"/>
                <a:gd name="connsiteX3" fmla="*/ 142919 w 1004575"/>
                <a:gd name="connsiteY3" fmla="*/ 360976 h 997246"/>
                <a:gd name="connsiteX4" fmla="*/ 146729 w 1004575"/>
                <a:gd name="connsiteY4" fmla="*/ 349546 h 997246"/>
                <a:gd name="connsiteX5" fmla="*/ 148634 w 1004575"/>
                <a:gd name="connsiteY5" fmla="*/ 334306 h 997246"/>
                <a:gd name="connsiteX6" fmla="*/ 150539 w 1004575"/>
                <a:gd name="connsiteY6" fmla="*/ 320971 h 997246"/>
                <a:gd name="connsiteX7" fmla="*/ 152444 w 1004575"/>
                <a:gd name="connsiteY7" fmla="*/ 288586 h 997246"/>
                <a:gd name="connsiteX8" fmla="*/ 154349 w 1004575"/>
                <a:gd name="connsiteY8" fmla="*/ 206671 h 997246"/>
                <a:gd name="connsiteX9" fmla="*/ 165779 w 1004575"/>
                <a:gd name="connsiteY9" fmla="*/ 197146 h 997246"/>
                <a:gd name="connsiteX10" fmla="*/ 171494 w 1004575"/>
                <a:gd name="connsiteY10" fmla="*/ 191431 h 997246"/>
                <a:gd name="connsiteX11" fmla="*/ 196259 w 1004575"/>
                <a:gd name="connsiteY11" fmla="*/ 181906 h 997246"/>
                <a:gd name="connsiteX12" fmla="*/ 201974 w 1004575"/>
                <a:gd name="connsiteY12" fmla="*/ 178096 h 997246"/>
                <a:gd name="connsiteX13" fmla="*/ 217214 w 1004575"/>
                <a:gd name="connsiteY13" fmla="*/ 174286 h 997246"/>
                <a:gd name="connsiteX14" fmla="*/ 228644 w 1004575"/>
                <a:gd name="connsiteY14" fmla="*/ 166666 h 997246"/>
                <a:gd name="connsiteX15" fmla="*/ 238169 w 1004575"/>
                <a:gd name="connsiteY15" fmla="*/ 157141 h 997246"/>
                <a:gd name="connsiteX16" fmla="*/ 247694 w 1004575"/>
                <a:gd name="connsiteY16" fmla="*/ 147616 h 997246"/>
                <a:gd name="connsiteX17" fmla="*/ 251504 w 1004575"/>
                <a:gd name="connsiteY17" fmla="*/ 141901 h 997246"/>
                <a:gd name="connsiteX18" fmla="*/ 268649 w 1004575"/>
                <a:gd name="connsiteY18" fmla="*/ 126661 h 997246"/>
                <a:gd name="connsiteX19" fmla="*/ 272459 w 1004575"/>
                <a:gd name="connsiteY19" fmla="*/ 120946 h 997246"/>
                <a:gd name="connsiteX20" fmla="*/ 278174 w 1004575"/>
                <a:gd name="connsiteY20" fmla="*/ 119041 h 997246"/>
                <a:gd name="connsiteX21" fmla="*/ 283889 w 1004575"/>
                <a:gd name="connsiteY21" fmla="*/ 115231 h 997246"/>
                <a:gd name="connsiteX22" fmla="*/ 293414 w 1004575"/>
                <a:gd name="connsiteY22" fmla="*/ 107611 h 997246"/>
                <a:gd name="connsiteX23" fmla="*/ 304844 w 1004575"/>
                <a:gd name="connsiteY23" fmla="*/ 99991 h 997246"/>
                <a:gd name="connsiteX24" fmla="*/ 314369 w 1004575"/>
                <a:gd name="connsiteY24" fmla="*/ 98086 h 997246"/>
                <a:gd name="connsiteX25" fmla="*/ 327704 w 1004575"/>
                <a:gd name="connsiteY25" fmla="*/ 94276 h 997246"/>
                <a:gd name="connsiteX26" fmla="*/ 381044 w 1004575"/>
                <a:gd name="connsiteY26" fmla="*/ 92371 h 997246"/>
                <a:gd name="connsiteX27" fmla="*/ 388664 w 1004575"/>
                <a:gd name="connsiteY27" fmla="*/ 80941 h 997246"/>
                <a:gd name="connsiteX28" fmla="*/ 392474 w 1004575"/>
                <a:gd name="connsiteY28" fmla="*/ 69511 h 997246"/>
                <a:gd name="connsiteX29" fmla="*/ 401999 w 1004575"/>
                <a:gd name="connsiteY29" fmla="*/ 44746 h 997246"/>
                <a:gd name="connsiteX30" fmla="*/ 436289 w 1004575"/>
                <a:gd name="connsiteY30" fmla="*/ 16171 h 997246"/>
                <a:gd name="connsiteX31" fmla="*/ 474389 w 1004575"/>
                <a:gd name="connsiteY31" fmla="*/ 2836 h 997246"/>
                <a:gd name="connsiteX32" fmla="*/ 588689 w 1004575"/>
                <a:gd name="connsiteY32" fmla="*/ 2836 h 997246"/>
                <a:gd name="connsiteX33" fmla="*/ 632504 w 1004575"/>
                <a:gd name="connsiteY33" fmla="*/ 33316 h 997246"/>
                <a:gd name="connsiteX34" fmla="*/ 664889 w 1004575"/>
                <a:gd name="connsiteY34" fmla="*/ 63796 h 997246"/>
                <a:gd name="connsiteX35" fmla="*/ 704894 w 1004575"/>
                <a:gd name="connsiteY35" fmla="*/ 98086 h 997246"/>
                <a:gd name="connsiteX36" fmla="*/ 750614 w 1004575"/>
                <a:gd name="connsiteY36" fmla="*/ 105706 h 997246"/>
                <a:gd name="connsiteX37" fmla="*/ 874439 w 1004575"/>
                <a:gd name="connsiteY37" fmla="*/ 107611 h 997246"/>
                <a:gd name="connsiteX38" fmla="*/ 908729 w 1004575"/>
                <a:gd name="connsiteY38" fmla="*/ 126661 h 997246"/>
                <a:gd name="connsiteX39" fmla="*/ 944924 w 1004575"/>
                <a:gd name="connsiteY39" fmla="*/ 170476 h 997246"/>
                <a:gd name="connsiteX40" fmla="*/ 962069 w 1004575"/>
                <a:gd name="connsiteY40" fmla="*/ 214291 h 997246"/>
                <a:gd name="connsiteX41" fmla="*/ 981119 w 1004575"/>
                <a:gd name="connsiteY41" fmla="*/ 256201 h 997246"/>
                <a:gd name="connsiteX42" fmla="*/ 1002074 w 1004575"/>
                <a:gd name="connsiteY42" fmla="*/ 313351 h 997246"/>
                <a:gd name="connsiteX43" fmla="*/ 1002074 w 1004575"/>
                <a:gd name="connsiteY43" fmla="*/ 372406 h 997246"/>
                <a:gd name="connsiteX44" fmla="*/ 983024 w 1004575"/>
                <a:gd name="connsiteY44" fmla="*/ 437176 h 997246"/>
                <a:gd name="connsiteX45" fmla="*/ 979214 w 1004575"/>
                <a:gd name="connsiteY45" fmla="*/ 498136 h 997246"/>
                <a:gd name="connsiteX46" fmla="*/ 977309 w 1004575"/>
                <a:gd name="connsiteY46" fmla="*/ 526711 h 997246"/>
                <a:gd name="connsiteX47" fmla="*/ 977309 w 1004575"/>
                <a:gd name="connsiteY47" fmla="*/ 578146 h 997246"/>
                <a:gd name="connsiteX48" fmla="*/ 977309 w 1004575"/>
                <a:gd name="connsiteY48" fmla="*/ 635296 h 997246"/>
                <a:gd name="connsiteX49" fmla="*/ 944924 w 1004575"/>
                <a:gd name="connsiteY49" fmla="*/ 675301 h 997246"/>
                <a:gd name="connsiteX50" fmla="*/ 895394 w 1004575"/>
                <a:gd name="connsiteY50" fmla="*/ 709591 h 997246"/>
                <a:gd name="connsiteX51" fmla="*/ 876344 w 1004575"/>
                <a:gd name="connsiteY51" fmla="*/ 738166 h 997246"/>
                <a:gd name="connsiteX52" fmla="*/ 857294 w 1004575"/>
                <a:gd name="connsiteY52" fmla="*/ 770551 h 997246"/>
                <a:gd name="connsiteX53" fmla="*/ 849674 w 1004575"/>
                <a:gd name="connsiteY53" fmla="*/ 797221 h 997246"/>
                <a:gd name="connsiteX54" fmla="*/ 838244 w 1004575"/>
                <a:gd name="connsiteY54" fmla="*/ 829606 h 997246"/>
                <a:gd name="connsiteX55" fmla="*/ 826814 w 1004575"/>
                <a:gd name="connsiteY55" fmla="*/ 860086 h 997246"/>
                <a:gd name="connsiteX56" fmla="*/ 809669 w 1004575"/>
                <a:gd name="connsiteY56" fmla="*/ 886756 h 997246"/>
                <a:gd name="connsiteX57" fmla="*/ 792524 w 1004575"/>
                <a:gd name="connsiteY57" fmla="*/ 909616 h 997246"/>
                <a:gd name="connsiteX58" fmla="*/ 750614 w 1004575"/>
                <a:gd name="connsiteY58" fmla="*/ 936286 h 997246"/>
                <a:gd name="connsiteX59" fmla="*/ 727754 w 1004575"/>
                <a:gd name="connsiteY59" fmla="*/ 947716 h 997246"/>
                <a:gd name="connsiteX60" fmla="*/ 693464 w 1004575"/>
                <a:gd name="connsiteY60" fmla="*/ 947716 h 997246"/>
                <a:gd name="connsiteX61" fmla="*/ 674414 w 1004575"/>
                <a:gd name="connsiteY61" fmla="*/ 942001 h 997246"/>
                <a:gd name="connsiteX62" fmla="*/ 657269 w 1004575"/>
                <a:gd name="connsiteY62" fmla="*/ 936286 h 997246"/>
                <a:gd name="connsiteX63" fmla="*/ 621074 w 1004575"/>
                <a:gd name="connsiteY63" fmla="*/ 917236 h 997246"/>
                <a:gd name="connsiteX64" fmla="*/ 581069 w 1004575"/>
                <a:gd name="connsiteY64" fmla="*/ 896281 h 997246"/>
                <a:gd name="connsiteX65" fmla="*/ 556304 w 1004575"/>
                <a:gd name="connsiteY65" fmla="*/ 890566 h 997246"/>
                <a:gd name="connsiteX66" fmla="*/ 506774 w 1004575"/>
                <a:gd name="connsiteY66" fmla="*/ 894376 h 997246"/>
                <a:gd name="connsiteX67" fmla="*/ 485819 w 1004575"/>
                <a:gd name="connsiteY67" fmla="*/ 911521 h 997246"/>
                <a:gd name="connsiteX68" fmla="*/ 472484 w 1004575"/>
                <a:gd name="connsiteY68" fmla="*/ 926761 h 997246"/>
                <a:gd name="connsiteX69" fmla="*/ 434384 w 1004575"/>
                <a:gd name="connsiteY69" fmla="*/ 943906 h 997246"/>
                <a:gd name="connsiteX70" fmla="*/ 375329 w 1004575"/>
                <a:gd name="connsiteY70" fmla="*/ 959146 h 997246"/>
                <a:gd name="connsiteX71" fmla="*/ 331514 w 1004575"/>
                <a:gd name="connsiteY71" fmla="*/ 983911 h 997246"/>
                <a:gd name="connsiteX72" fmla="*/ 262934 w 1004575"/>
                <a:gd name="connsiteY72" fmla="*/ 997246 h 997246"/>
                <a:gd name="connsiteX73" fmla="*/ 232454 w 1004575"/>
                <a:gd name="connsiteY73" fmla="*/ 995341 h 997246"/>
                <a:gd name="connsiteX74" fmla="*/ 226739 w 1004575"/>
                <a:gd name="connsiteY74" fmla="*/ 993436 h 997246"/>
                <a:gd name="connsiteX75" fmla="*/ 221024 w 1004575"/>
                <a:gd name="connsiteY75" fmla="*/ 982006 h 997246"/>
                <a:gd name="connsiteX76" fmla="*/ 217214 w 1004575"/>
                <a:gd name="connsiteY76" fmla="*/ 976291 h 997246"/>
                <a:gd name="connsiteX77" fmla="*/ 213404 w 1004575"/>
                <a:gd name="connsiteY77" fmla="*/ 964861 h 997246"/>
                <a:gd name="connsiteX78" fmla="*/ 205784 w 1004575"/>
                <a:gd name="connsiteY78" fmla="*/ 947716 h 997246"/>
                <a:gd name="connsiteX79" fmla="*/ 200069 w 1004575"/>
                <a:gd name="connsiteY79" fmla="*/ 928666 h 997246"/>
                <a:gd name="connsiteX80" fmla="*/ 196259 w 1004575"/>
                <a:gd name="connsiteY80" fmla="*/ 922951 h 997246"/>
                <a:gd name="connsiteX81" fmla="*/ 184829 w 1004575"/>
                <a:gd name="connsiteY81" fmla="*/ 915331 h 997246"/>
                <a:gd name="connsiteX82" fmla="*/ 181019 w 1004575"/>
                <a:gd name="connsiteY82" fmla="*/ 909616 h 997246"/>
                <a:gd name="connsiteX83" fmla="*/ 175304 w 1004575"/>
                <a:gd name="connsiteY83" fmla="*/ 905806 h 997246"/>
                <a:gd name="connsiteX84" fmla="*/ 161969 w 1004575"/>
                <a:gd name="connsiteY84" fmla="*/ 900091 h 997246"/>
                <a:gd name="connsiteX85" fmla="*/ 150539 w 1004575"/>
                <a:gd name="connsiteY85" fmla="*/ 898186 h 997246"/>
                <a:gd name="connsiteX86" fmla="*/ 144824 w 1004575"/>
                <a:gd name="connsiteY86" fmla="*/ 896281 h 997246"/>
                <a:gd name="connsiteX87" fmla="*/ 137204 w 1004575"/>
                <a:gd name="connsiteY87" fmla="*/ 894376 h 997246"/>
                <a:gd name="connsiteX88" fmla="*/ 123869 w 1004575"/>
                <a:gd name="connsiteY88" fmla="*/ 888661 h 997246"/>
                <a:gd name="connsiteX89" fmla="*/ 118154 w 1004575"/>
                <a:gd name="connsiteY89" fmla="*/ 884851 h 997246"/>
                <a:gd name="connsiteX90" fmla="*/ 106724 w 1004575"/>
                <a:gd name="connsiteY90" fmla="*/ 879136 h 997246"/>
                <a:gd name="connsiteX91" fmla="*/ 101009 w 1004575"/>
                <a:gd name="connsiteY91" fmla="*/ 873421 h 997246"/>
                <a:gd name="connsiteX92" fmla="*/ 89579 w 1004575"/>
                <a:gd name="connsiteY92" fmla="*/ 865801 h 997246"/>
                <a:gd name="connsiteX93" fmla="*/ 87674 w 1004575"/>
                <a:gd name="connsiteY93" fmla="*/ 860086 h 997246"/>
                <a:gd name="connsiteX94" fmla="*/ 83864 w 1004575"/>
                <a:gd name="connsiteY94" fmla="*/ 854371 h 997246"/>
                <a:gd name="connsiteX95" fmla="*/ 81959 w 1004575"/>
                <a:gd name="connsiteY95" fmla="*/ 842941 h 997246"/>
                <a:gd name="connsiteX96" fmla="*/ 80054 w 1004575"/>
                <a:gd name="connsiteY96" fmla="*/ 837226 h 997246"/>
                <a:gd name="connsiteX97" fmla="*/ 78149 w 1004575"/>
                <a:gd name="connsiteY97" fmla="*/ 825796 h 997246"/>
                <a:gd name="connsiteX98" fmla="*/ 74339 w 1004575"/>
                <a:gd name="connsiteY98" fmla="*/ 781981 h 997246"/>
                <a:gd name="connsiteX99" fmla="*/ 72434 w 1004575"/>
                <a:gd name="connsiteY99" fmla="*/ 770551 h 997246"/>
                <a:gd name="connsiteX100" fmla="*/ 70529 w 1004575"/>
                <a:gd name="connsiteY100" fmla="*/ 749596 h 997246"/>
                <a:gd name="connsiteX101" fmla="*/ 68624 w 1004575"/>
                <a:gd name="connsiteY101" fmla="*/ 734356 h 997246"/>
                <a:gd name="connsiteX102" fmla="*/ 70529 w 1004575"/>
                <a:gd name="connsiteY102" fmla="*/ 694351 h 997246"/>
                <a:gd name="connsiteX103" fmla="*/ 72434 w 1004575"/>
                <a:gd name="connsiteY103" fmla="*/ 682921 h 997246"/>
                <a:gd name="connsiteX104" fmla="*/ 70529 w 1004575"/>
                <a:gd name="connsiteY104" fmla="*/ 623866 h 997246"/>
                <a:gd name="connsiteX105" fmla="*/ 66719 w 1004575"/>
                <a:gd name="connsiteY105" fmla="*/ 612436 h 997246"/>
                <a:gd name="connsiteX106" fmla="*/ 59099 w 1004575"/>
                <a:gd name="connsiteY106" fmla="*/ 602911 h 997246"/>
                <a:gd name="connsiteX107" fmla="*/ 51479 w 1004575"/>
                <a:gd name="connsiteY107" fmla="*/ 589576 h 997246"/>
                <a:gd name="connsiteX108" fmla="*/ 47669 w 1004575"/>
                <a:gd name="connsiteY108" fmla="*/ 583861 h 997246"/>
                <a:gd name="connsiteX109" fmla="*/ 41954 w 1004575"/>
                <a:gd name="connsiteY109" fmla="*/ 580051 h 997246"/>
                <a:gd name="connsiteX110" fmla="*/ 36239 w 1004575"/>
                <a:gd name="connsiteY110" fmla="*/ 572431 h 997246"/>
                <a:gd name="connsiteX111" fmla="*/ 24809 w 1004575"/>
                <a:gd name="connsiteY111" fmla="*/ 562906 h 997246"/>
                <a:gd name="connsiteX112" fmla="*/ 20999 w 1004575"/>
                <a:gd name="connsiteY112" fmla="*/ 557191 h 997246"/>
                <a:gd name="connsiteX113" fmla="*/ 9569 w 1004575"/>
                <a:gd name="connsiteY113" fmla="*/ 549571 h 997246"/>
                <a:gd name="connsiteX114" fmla="*/ 5759 w 1004575"/>
                <a:gd name="connsiteY114" fmla="*/ 543856 h 997246"/>
                <a:gd name="connsiteX115" fmla="*/ 44 w 1004575"/>
                <a:gd name="connsiteY115" fmla="*/ 540046 h 997246"/>
                <a:gd name="connsiteX116" fmla="*/ 3854 w 1004575"/>
                <a:gd name="connsiteY116" fmla="*/ 513376 h 997246"/>
                <a:gd name="connsiteX117" fmla="*/ 11474 w 1004575"/>
                <a:gd name="connsiteY117" fmla="*/ 501946 h 997246"/>
                <a:gd name="connsiteX118" fmla="*/ 17189 w 1004575"/>
                <a:gd name="connsiteY118" fmla="*/ 494326 h 997246"/>
                <a:gd name="connsiteX119" fmla="*/ 28619 w 1004575"/>
                <a:gd name="connsiteY119" fmla="*/ 482896 h 997246"/>
                <a:gd name="connsiteX120" fmla="*/ 43859 w 1004575"/>
                <a:gd name="connsiteY120" fmla="*/ 465751 h 997246"/>
                <a:gd name="connsiteX121" fmla="*/ 49574 w 1004575"/>
                <a:gd name="connsiteY121" fmla="*/ 460036 h 997246"/>
                <a:gd name="connsiteX122" fmla="*/ 55289 w 1004575"/>
                <a:gd name="connsiteY122" fmla="*/ 454321 h 997246"/>
                <a:gd name="connsiteX123" fmla="*/ 61004 w 1004575"/>
                <a:gd name="connsiteY123" fmla="*/ 450511 h 997246"/>
                <a:gd name="connsiteX124" fmla="*/ 68624 w 1004575"/>
                <a:gd name="connsiteY124" fmla="*/ 446701 h 997246"/>
                <a:gd name="connsiteX125" fmla="*/ 74339 w 1004575"/>
                <a:gd name="connsiteY125" fmla="*/ 440986 h 997246"/>
                <a:gd name="connsiteX126" fmla="*/ 80054 w 1004575"/>
                <a:gd name="connsiteY126" fmla="*/ 439081 h 997246"/>
                <a:gd name="connsiteX127" fmla="*/ 91484 w 1004575"/>
                <a:gd name="connsiteY127" fmla="*/ 431461 h 997246"/>
                <a:gd name="connsiteX128" fmla="*/ 101009 w 1004575"/>
                <a:gd name="connsiteY128" fmla="*/ 423841 h 997246"/>
                <a:gd name="connsiteX129" fmla="*/ 106724 w 1004575"/>
                <a:gd name="connsiteY129" fmla="*/ 418126 h 997246"/>
                <a:gd name="connsiteX130" fmla="*/ 135299 w 1004575"/>
                <a:gd name="connsiteY130" fmla="*/ 414316 h 997246"/>
                <a:gd name="connsiteX0" fmla="*/ 135299 w 1004575"/>
                <a:gd name="connsiteY0" fmla="*/ 414316 h 997246"/>
                <a:gd name="connsiteX1" fmla="*/ 137204 w 1004575"/>
                <a:gd name="connsiteY1" fmla="*/ 402886 h 997246"/>
                <a:gd name="connsiteX2" fmla="*/ 141014 w 1004575"/>
                <a:gd name="connsiteY2" fmla="*/ 381931 h 997246"/>
                <a:gd name="connsiteX3" fmla="*/ 142919 w 1004575"/>
                <a:gd name="connsiteY3" fmla="*/ 360976 h 997246"/>
                <a:gd name="connsiteX4" fmla="*/ 146729 w 1004575"/>
                <a:gd name="connsiteY4" fmla="*/ 349546 h 997246"/>
                <a:gd name="connsiteX5" fmla="*/ 148634 w 1004575"/>
                <a:gd name="connsiteY5" fmla="*/ 334306 h 997246"/>
                <a:gd name="connsiteX6" fmla="*/ 150539 w 1004575"/>
                <a:gd name="connsiteY6" fmla="*/ 320971 h 997246"/>
                <a:gd name="connsiteX7" fmla="*/ 152444 w 1004575"/>
                <a:gd name="connsiteY7" fmla="*/ 288586 h 997246"/>
                <a:gd name="connsiteX8" fmla="*/ 154349 w 1004575"/>
                <a:gd name="connsiteY8" fmla="*/ 206671 h 997246"/>
                <a:gd name="connsiteX9" fmla="*/ 165779 w 1004575"/>
                <a:gd name="connsiteY9" fmla="*/ 197146 h 997246"/>
                <a:gd name="connsiteX10" fmla="*/ 171494 w 1004575"/>
                <a:gd name="connsiteY10" fmla="*/ 191431 h 997246"/>
                <a:gd name="connsiteX11" fmla="*/ 196259 w 1004575"/>
                <a:gd name="connsiteY11" fmla="*/ 181906 h 997246"/>
                <a:gd name="connsiteX12" fmla="*/ 201974 w 1004575"/>
                <a:gd name="connsiteY12" fmla="*/ 178096 h 997246"/>
                <a:gd name="connsiteX13" fmla="*/ 217214 w 1004575"/>
                <a:gd name="connsiteY13" fmla="*/ 174286 h 997246"/>
                <a:gd name="connsiteX14" fmla="*/ 228644 w 1004575"/>
                <a:gd name="connsiteY14" fmla="*/ 166666 h 997246"/>
                <a:gd name="connsiteX15" fmla="*/ 238169 w 1004575"/>
                <a:gd name="connsiteY15" fmla="*/ 157141 h 997246"/>
                <a:gd name="connsiteX16" fmla="*/ 247694 w 1004575"/>
                <a:gd name="connsiteY16" fmla="*/ 147616 h 997246"/>
                <a:gd name="connsiteX17" fmla="*/ 251504 w 1004575"/>
                <a:gd name="connsiteY17" fmla="*/ 141901 h 997246"/>
                <a:gd name="connsiteX18" fmla="*/ 268649 w 1004575"/>
                <a:gd name="connsiteY18" fmla="*/ 126661 h 997246"/>
                <a:gd name="connsiteX19" fmla="*/ 272459 w 1004575"/>
                <a:gd name="connsiteY19" fmla="*/ 120946 h 997246"/>
                <a:gd name="connsiteX20" fmla="*/ 278174 w 1004575"/>
                <a:gd name="connsiteY20" fmla="*/ 119041 h 997246"/>
                <a:gd name="connsiteX21" fmla="*/ 283889 w 1004575"/>
                <a:gd name="connsiteY21" fmla="*/ 115231 h 997246"/>
                <a:gd name="connsiteX22" fmla="*/ 293414 w 1004575"/>
                <a:gd name="connsiteY22" fmla="*/ 107611 h 997246"/>
                <a:gd name="connsiteX23" fmla="*/ 304844 w 1004575"/>
                <a:gd name="connsiteY23" fmla="*/ 99991 h 997246"/>
                <a:gd name="connsiteX24" fmla="*/ 314369 w 1004575"/>
                <a:gd name="connsiteY24" fmla="*/ 98086 h 997246"/>
                <a:gd name="connsiteX25" fmla="*/ 327704 w 1004575"/>
                <a:gd name="connsiteY25" fmla="*/ 94276 h 997246"/>
                <a:gd name="connsiteX26" fmla="*/ 381044 w 1004575"/>
                <a:gd name="connsiteY26" fmla="*/ 92371 h 997246"/>
                <a:gd name="connsiteX27" fmla="*/ 388664 w 1004575"/>
                <a:gd name="connsiteY27" fmla="*/ 80941 h 997246"/>
                <a:gd name="connsiteX28" fmla="*/ 401999 w 1004575"/>
                <a:gd name="connsiteY28" fmla="*/ 44746 h 997246"/>
                <a:gd name="connsiteX29" fmla="*/ 436289 w 1004575"/>
                <a:gd name="connsiteY29" fmla="*/ 16171 h 997246"/>
                <a:gd name="connsiteX30" fmla="*/ 474389 w 1004575"/>
                <a:gd name="connsiteY30" fmla="*/ 2836 h 997246"/>
                <a:gd name="connsiteX31" fmla="*/ 588689 w 1004575"/>
                <a:gd name="connsiteY31" fmla="*/ 2836 h 997246"/>
                <a:gd name="connsiteX32" fmla="*/ 632504 w 1004575"/>
                <a:gd name="connsiteY32" fmla="*/ 33316 h 997246"/>
                <a:gd name="connsiteX33" fmla="*/ 664889 w 1004575"/>
                <a:gd name="connsiteY33" fmla="*/ 63796 h 997246"/>
                <a:gd name="connsiteX34" fmla="*/ 704894 w 1004575"/>
                <a:gd name="connsiteY34" fmla="*/ 98086 h 997246"/>
                <a:gd name="connsiteX35" fmla="*/ 750614 w 1004575"/>
                <a:gd name="connsiteY35" fmla="*/ 105706 h 997246"/>
                <a:gd name="connsiteX36" fmla="*/ 874439 w 1004575"/>
                <a:gd name="connsiteY36" fmla="*/ 107611 h 997246"/>
                <a:gd name="connsiteX37" fmla="*/ 908729 w 1004575"/>
                <a:gd name="connsiteY37" fmla="*/ 126661 h 997246"/>
                <a:gd name="connsiteX38" fmla="*/ 944924 w 1004575"/>
                <a:gd name="connsiteY38" fmla="*/ 170476 h 997246"/>
                <a:gd name="connsiteX39" fmla="*/ 962069 w 1004575"/>
                <a:gd name="connsiteY39" fmla="*/ 214291 h 997246"/>
                <a:gd name="connsiteX40" fmla="*/ 981119 w 1004575"/>
                <a:gd name="connsiteY40" fmla="*/ 256201 h 997246"/>
                <a:gd name="connsiteX41" fmla="*/ 1002074 w 1004575"/>
                <a:gd name="connsiteY41" fmla="*/ 313351 h 997246"/>
                <a:gd name="connsiteX42" fmla="*/ 1002074 w 1004575"/>
                <a:gd name="connsiteY42" fmla="*/ 372406 h 997246"/>
                <a:gd name="connsiteX43" fmla="*/ 983024 w 1004575"/>
                <a:gd name="connsiteY43" fmla="*/ 437176 h 997246"/>
                <a:gd name="connsiteX44" fmla="*/ 979214 w 1004575"/>
                <a:gd name="connsiteY44" fmla="*/ 498136 h 997246"/>
                <a:gd name="connsiteX45" fmla="*/ 977309 w 1004575"/>
                <a:gd name="connsiteY45" fmla="*/ 526711 h 997246"/>
                <a:gd name="connsiteX46" fmla="*/ 977309 w 1004575"/>
                <a:gd name="connsiteY46" fmla="*/ 578146 h 997246"/>
                <a:gd name="connsiteX47" fmla="*/ 977309 w 1004575"/>
                <a:gd name="connsiteY47" fmla="*/ 635296 h 997246"/>
                <a:gd name="connsiteX48" fmla="*/ 944924 w 1004575"/>
                <a:gd name="connsiteY48" fmla="*/ 675301 h 997246"/>
                <a:gd name="connsiteX49" fmla="*/ 895394 w 1004575"/>
                <a:gd name="connsiteY49" fmla="*/ 709591 h 997246"/>
                <a:gd name="connsiteX50" fmla="*/ 876344 w 1004575"/>
                <a:gd name="connsiteY50" fmla="*/ 738166 h 997246"/>
                <a:gd name="connsiteX51" fmla="*/ 857294 w 1004575"/>
                <a:gd name="connsiteY51" fmla="*/ 770551 h 997246"/>
                <a:gd name="connsiteX52" fmla="*/ 849674 w 1004575"/>
                <a:gd name="connsiteY52" fmla="*/ 797221 h 997246"/>
                <a:gd name="connsiteX53" fmla="*/ 838244 w 1004575"/>
                <a:gd name="connsiteY53" fmla="*/ 829606 h 997246"/>
                <a:gd name="connsiteX54" fmla="*/ 826814 w 1004575"/>
                <a:gd name="connsiteY54" fmla="*/ 860086 h 997246"/>
                <a:gd name="connsiteX55" fmla="*/ 809669 w 1004575"/>
                <a:gd name="connsiteY55" fmla="*/ 886756 h 997246"/>
                <a:gd name="connsiteX56" fmla="*/ 792524 w 1004575"/>
                <a:gd name="connsiteY56" fmla="*/ 909616 h 997246"/>
                <a:gd name="connsiteX57" fmla="*/ 750614 w 1004575"/>
                <a:gd name="connsiteY57" fmla="*/ 936286 h 997246"/>
                <a:gd name="connsiteX58" fmla="*/ 727754 w 1004575"/>
                <a:gd name="connsiteY58" fmla="*/ 947716 h 997246"/>
                <a:gd name="connsiteX59" fmla="*/ 693464 w 1004575"/>
                <a:gd name="connsiteY59" fmla="*/ 947716 h 997246"/>
                <a:gd name="connsiteX60" fmla="*/ 674414 w 1004575"/>
                <a:gd name="connsiteY60" fmla="*/ 942001 h 997246"/>
                <a:gd name="connsiteX61" fmla="*/ 657269 w 1004575"/>
                <a:gd name="connsiteY61" fmla="*/ 936286 h 997246"/>
                <a:gd name="connsiteX62" fmla="*/ 621074 w 1004575"/>
                <a:gd name="connsiteY62" fmla="*/ 917236 h 997246"/>
                <a:gd name="connsiteX63" fmla="*/ 581069 w 1004575"/>
                <a:gd name="connsiteY63" fmla="*/ 896281 h 997246"/>
                <a:gd name="connsiteX64" fmla="*/ 556304 w 1004575"/>
                <a:gd name="connsiteY64" fmla="*/ 890566 h 997246"/>
                <a:gd name="connsiteX65" fmla="*/ 506774 w 1004575"/>
                <a:gd name="connsiteY65" fmla="*/ 894376 h 997246"/>
                <a:gd name="connsiteX66" fmla="*/ 485819 w 1004575"/>
                <a:gd name="connsiteY66" fmla="*/ 911521 h 997246"/>
                <a:gd name="connsiteX67" fmla="*/ 472484 w 1004575"/>
                <a:gd name="connsiteY67" fmla="*/ 926761 h 997246"/>
                <a:gd name="connsiteX68" fmla="*/ 434384 w 1004575"/>
                <a:gd name="connsiteY68" fmla="*/ 943906 h 997246"/>
                <a:gd name="connsiteX69" fmla="*/ 375329 w 1004575"/>
                <a:gd name="connsiteY69" fmla="*/ 959146 h 997246"/>
                <a:gd name="connsiteX70" fmla="*/ 331514 w 1004575"/>
                <a:gd name="connsiteY70" fmla="*/ 983911 h 997246"/>
                <a:gd name="connsiteX71" fmla="*/ 262934 w 1004575"/>
                <a:gd name="connsiteY71" fmla="*/ 997246 h 997246"/>
                <a:gd name="connsiteX72" fmla="*/ 232454 w 1004575"/>
                <a:gd name="connsiteY72" fmla="*/ 995341 h 997246"/>
                <a:gd name="connsiteX73" fmla="*/ 226739 w 1004575"/>
                <a:gd name="connsiteY73" fmla="*/ 993436 h 997246"/>
                <a:gd name="connsiteX74" fmla="*/ 221024 w 1004575"/>
                <a:gd name="connsiteY74" fmla="*/ 982006 h 997246"/>
                <a:gd name="connsiteX75" fmla="*/ 217214 w 1004575"/>
                <a:gd name="connsiteY75" fmla="*/ 976291 h 997246"/>
                <a:gd name="connsiteX76" fmla="*/ 213404 w 1004575"/>
                <a:gd name="connsiteY76" fmla="*/ 964861 h 997246"/>
                <a:gd name="connsiteX77" fmla="*/ 205784 w 1004575"/>
                <a:gd name="connsiteY77" fmla="*/ 947716 h 997246"/>
                <a:gd name="connsiteX78" fmla="*/ 200069 w 1004575"/>
                <a:gd name="connsiteY78" fmla="*/ 928666 h 997246"/>
                <a:gd name="connsiteX79" fmla="*/ 196259 w 1004575"/>
                <a:gd name="connsiteY79" fmla="*/ 922951 h 997246"/>
                <a:gd name="connsiteX80" fmla="*/ 184829 w 1004575"/>
                <a:gd name="connsiteY80" fmla="*/ 915331 h 997246"/>
                <a:gd name="connsiteX81" fmla="*/ 181019 w 1004575"/>
                <a:gd name="connsiteY81" fmla="*/ 909616 h 997246"/>
                <a:gd name="connsiteX82" fmla="*/ 175304 w 1004575"/>
                <a:gd name="connsiteY82" fmla="*/ 905806 h 997246"/>
                <a:gd name="connsiteX83" fmla="*/ 161969 w 1004575"/>
                <a:gd name="connsiteY83" fmla="*/ 900091 h 997246"/>
                <a:gd name="connsiteX84" fmla="*/ 150539 w 1004575"/>
                <a:gd name="connsiteY84" fmla="*/ 898186 h 997246"/>
                <a:gd name="connsiteX85" fmla="*/ 144824 w 1004575"/>
                <a:gd name="connsiteY85" fmla="*/ 896281 h 997246"/>
                <a:gd name="connsiteX86" fmla="*/ 137204 w 1004575"/>
                <a:gd name="connsiteY86" fmla="*/ 894376 h 997246"/>
                <a:gd name="connsiteX87" fmla="*/ 123869 w 1004575"/>
                <a:gd name="connsiteY87" fmla="*/ 888661 h 997246"/>
                <a:gd name="connsiteX88" fmla="*/ 118154 w 1004575"/>
                <a:gd name="connsiteY88" fmla="*/ 884851 h 997246"/>
                <a:gd name="connsiteX89" fmla="*/ 106724 w 1004575"/>
                <a:gd name="connsiteY89" fmla="*/ 879136 h 997246"/>
                <a:gd name="connsiteX90" fmla="*/ 101009 w 1004575"/>
                <a:gd name="connsiteY90" fmla="*/ 873421 h 997246"/>
                <a:gd name="connsiteX91" fmla="*/ 89579 w 1004575"/>
                <a:gd name="connsiteY91" fmla="*/ 865801 h 997246"/>
                <a:gd name="connsiteX92" fmla="*/ 87674 w 1004575"/>
                <a:gd name="connsiteY92" fmla="*/ 860086 h 997246"/>
                <a:gd name="connsiteX93" fmla="*/ 83864 w 1004575"/>
                <a:gd name="connsiteY93" fmla="*/ 854371 h 997246"/>
                <a:gd name="connsiteX94" fmla="*/ 81959 w 1004575"/>
                <a:gd name="connsiteY94" fmla="*/ 842941 h 997246"/>
                <a:gd name="connsiteX95" fmla="*/ 80054 w 1004575"/>
                <a:gd name="connsiteY95" fmla="*/ 837226 h 997246"/>
                <a:gd name="connsiteX96" fmla="*/ 78149 w 1004575"/>
                <a:gd name="connsiteY96" fmla="*/ 825796 h 997246"/>
                <a:gd name="connsiteX97" fmla="*/ 74339 w 1004575"/>
                <a:gd name="connsiteY97" fmla="*/ 781981 h 997246"/>
                <a:gd name="connsiteX98" fmla="*/ 72434 w 1004575"/>
                <a:gd name="connsiteY98" fmla="*/ 770551 h 997246"/>
                <a:gd name="connsiteX99" fmla="*/ 70529 w 1004575"/>
                <a:gd name="connsiteY99" fmla="*/ 749596 h 997246"/>
                <a:gd name="connsiteX100" fmla="*/ 68624 w 1004575"/>
                <a:gd name="connsiteY100" fmla="*/ 734356 h 997246"/>
                <a:gd name="connsiteX101" fmla="*/ 70529 w 1004575"/>
                <a:gd name="connsiteY101" fmla="*/ 694351 h 997246"/>
                <a:gd name="connsiteX102" fmla="*/ 72434 w 1004575"/>
                <a:gd name="connsiteY102" fmla="*/ 682921 h 997246"/>
                <a:gd name="connsiteX103" fmla="*/ 70529 w 1004575"/>
                <a:gd name="connsiteY103" fmla="*/ 623866 h 997246"/>
                <a:gd name="connsiteX104" fmla="*/ 66719 w 1004575"/>
                <a:gd name="connsiteY104" fmla="*/ 612436 h 997246"/>
                <a:gd name="connsiteX105" fmla="*/ 59099 w 1004575"/>
                <a:gd name="connsiteY105" fmla="*/ 602911 h 997246"/>
                <a:gd name="connsiteX106" fmla="*/ 51479 w 1004575"/>
                <a:gd name="connsiteY106" fmla="*/ 589576 h 997246"/>
                <a:gd name="connsiteX107" fmla="*/ 47669 w 1004575"/>
                <a:gd name="connsiteY107" fmla="*/ 583861 h 997246"/>
                <a:gd name="connsiteX108" fmla="*/ 41954 w 1004575"/>
                <a:gd name="connsiteY108" fmla="*/ 580051 h 997246"/>
                <a:gd name="connsiteX109" fmla="*/ 36239 w 1004575"/>
                <a:gd name="connsiteY109" fmla="*/ 572431 h 997246"/>
                <a:gd name="connsiteX110" fmla="*/ 24809 w 1004575"/>
                <a:gd name="connsiteY110" fmla="*/ 562906 h 997246"/>
                <a:gd name="connsiteX111" fmla="*/ 20999 w 1004575"/>
                <a:gd name="connsiteY111" fmla="*/ 557191 h 997246"/>
                <a:gd name="connsiteX112" fmla="*/ 9569 w 1004575"/>
                <a:gd name="connsiteY112" fmla="*/ 549571 h 997246"/>
                <a:gd name="connsiteX113" fmla="*/ 5759 w 1004575"/>
                <a:gd name="connsiteY113" fmla="*/ 543856 h 997246"/>
                <a:gd name="connsiteX114" fmla="*/ 44 w 1004575"/>
                <a:gd name="connsiteY114" fmla="*/ 540046 h 997246"/>
                <a:gd name="connsiteX115" fmla="*/ 3854 w 1004575"/>
                <a:gd name="connsiteY115" fmla="*/ 513376 h 997246"/>
                <a:gd name="connsiteX116" fmla="*/ 11474 w 1004575"/>
                <a:gd name="connsiteY116" fmla="*/ 501946 h 997246"/>
                <a:gd name="connsiteX117" fmla="*/ 17189 w 1004575"/>
                <a:gd name="connsiteY117" fmla="*/ 494326 h 997246"/>
                <a:gd name="connsiteX118" fmla="*/ 28619 w 1004575"/>
                <a:gd name="connsiteY118" fmla="*/ 482896 h 997246"/>
                <a:gd name="connsiteX119" fmla="*/ 43859 w 1004575"/>
                <a:gd name="connsiteY119" fmla="*/ 465751 h 997246"/>
                <a:gd name="connsiteX120" fmla="*/ 49574 w 1004575"/>
                <a:gd name="connsiteY120" fmla="*/ 460036 h 997246"/>
                <a:gd name="connsiteX121" fmla="*/ 55289 w 1004575"/>
                <a:gd name="connsiteY121" fmla="*/ 454321 h 997246"/>
                <a:gd name="connsiteX122" fmla="*/ 61004 w 1004575"/>
                <a:gd name="connsiteY122" fmla="*/ 450511 h 997246"/>
                <a:gd name="connsiteX123" fmla="*/ 68624 w 1004575"/>
                <a:gd name="connsiteY123" fmla="*/ 446701 h 997246"/>
                <a:gd name="connsiteX124" fmla="*/ 74339 w 1004575"/>
                <a:gd name="connsiteY124" fmla="*/ 440986 h 997246"/>
                <a:gd name="connsiteX125" fmla="*/ 80054 w 1004575"/>
                <a:gd name="connsiteY125" fmla="*/ 439081 h 997246"/>
                <a:gd name="connsiteX126" fmla="*/ 91484 w 1004575"/>
                <a:gd name="connsiteY126" fmla="*/ 431461 h 997246"/>
                <a:gd name="connsiteX127" fmla="*/ 101009 w 1004575"/>
                <a:gd name="connsiteY127" fmla="*/ 423841 h 997246"/>
                <a:gd name="connsiteX128" fmla="*/ 106724 w 1004575"/>
                <a:gd name="connsiteY128" fmla="*/ 418126 h 997246"/>
                <a:gd name="connsiteX129" fmla="*/ 135299 w 1004575"/>
                <a:gd name="connsiteY129" fmla="*/ 414316 h 997246"/>
                <a:gd name="connsiteX0" fmla="*/ 135299 w 1004575"/>
                <a:gd name="connsiteY0" fmla="*/ 414316 h 997246"/>
                <a:gd name="connsiteX1" fmla="*/ 137204 w 1004575"/>
                <a:gd name="connsiteY1" fmla="*/ 402886 h 997246"/>
                <a:gd name="connsiteX2" fmla="*/ 141014 w 1004575"/>
                <a:gd name="connsiteY2" fmla="*/ 381931 h 997246"/>
                <a:gd name="connsiteX3" fmla="*/ 142919 w 1004575"/>
                <a:gd name="connsiteY3" fmla="*/ 360976 h 997246"/>
                <a:gd name="connsiteX4" fmla="*/ 146729 w 1004575"/>
                <a:gd name="connsiteY4" fmla="*/ 349546 h 997246"/>
                <a:gd name="connsiteX5" fmla="*/ 148634 w 1004575"/>
                <a:gd name="connsiteY5" fmla="*/ 334306 h 997246"/>
                <a:gd name="connsiteX6" fmla="*/ 150539 w 1004575"/>
                <a:gd name="connsiteY6" fmla="*/ 320971 h 997246"/>
                <a:gd name="connsiteX7" fmla="*/ 152444 w 1004575"/>
                <a:gd name="connsiteY7" fmla="*/ 288586 h 997246"/>
                <a:gd name="connsiteX8" fmla="*/ 154349 w 1004575"/>
                <a:gd name="connsiteY8" fmla="*/ 206671 h 997246"/>
                <a:gd name="connsiteX9" fmla="*/ 165779 w 1004575"/>
                <a:gd name="connsiteY9" fmla="*/ 197146 h 997246"/>
                <a:gd name="connsiteX10" fmla="*/ 171494 w 1004575"/>
                <a:gd name="connsiteY10" fmla="*/ 191431 h 997246"/>
                <a:gd name="connsiteX11" fmla="*/ 196259 w 1004575"/>
                <a:gd name="connsiteY11" fmla="*/ 181906 h 997246"/>
                <a:gd name="connsiteX12" fmla="*/ 201974 w 1004575"/>
                <a:gd name="connsiteY12" fmla="*/ 178096 h 997246"/>
                <a:gd name="connsiteX13" fmla="*/ 217214 w 1004575"/>
                <a:gd name="connsiteY13" fmla="*/ 174286 h 997246"/>
                <a:gd name="connsiteX14" fmla="*/ 228644 w 1004575"/>
                <a:gd name="connsiteY14" fmla="*/ 166666 h 997246"/>
                <a:gd name="connsiteX15" fmla="*/ 238169 w 1004575"/>
                <a:gd name="connsiteY15" fmla="*/ 157141 h 997246"/>
                <a:gd name="connsiteX16" fmla="*/ 247694 w 1004575"/>
                <a:gd name="connsiteY16" fmla="*/ 147616 h 997246"/>
                <a:gd name="connsiteX17" fmla="*/ 251504 w 1004575"/>
                <a:gd name="connsiteY17" fmla="*/ 141901 h 997246"/>
                <a:gd name="connsiteX18" fmla="*/ 268649 w 1004575"/>
                <a:gd name="connsiteY18" fmla="*/ 126661 h 997246"/>
                <a:gd name="connsiteX19" fmla="*/ 272459 w 1004575"/>
                <a:gd name="connsiteY19" fmla="*/ 120946 h 997246"/>
                <a:gd name="connsiteX20" fmla="*/ 278174 w 1004575"/>
                <a:gd name="connsiteY20" fmla="*/ 119041 h 997246"/>
                <a:gd name="connsiteX21" fmla="*/ 283889 w 1004575"/>
                <a:gd name="connsiteY21" fmla="*/ 115231 h 997246"/>
                <a:gd name="connsiteX22" fmla="*/ 293414 w 1004575"/>
                <a:gd name="connsiteY22" fmla="*/ 107611 h 997246"/>
                <a:gd name="connsiteX23" fmla="*/ 304844 w 1004575"/>
                <a:gd name="connsiteY23" fmla="*/ 99991 h 997246"/>
                <a:gd name="connsiteX24" fmla="*/ 314369 w 1004575"/>
                <a:gd name="connsiteY24" fmla="*/ 98086 h 997246"/>
                <a:gd name="connsiteX25" fmla="*/ 327704 w 1004575"/>
                <a:gd name="connsiteY25" fmla="*/ 94276 h 997246"/>
                <a:gd name="connsiteX26" fmla="*/ 381044 w 1004575"/>
                <a:gd name="connsiteY26" fmla="*/ 92371 h 997246"/>
                <a:gd name="connsiteX27" fmla="*/ 401999 w 1004575"/>
                <a:gd name="connsiteY27" fmla="*/ 44746 h 997246"/>
                <a:gd name="connsiteX28" fmla="*/ 436289 w 1004575"/>
                <a:gd name="connsiteY28" fmla="*/ 16171 h 997246"/>
                <a:gd name="connsiteX29" fmla="*/ 474389 w 1004575"/>
                <a:gd name="connsiteY29" fmla="*/ 2836 h 997246"/>
                <a:gd name="connsiteX30" fmla="*/ 588689 w 1004575"/>
                <a:gd name="connsiteY30" fmla="*/ 2836 h 997246"/>
                <a:gd name="connsiteX31" fmla="*/ 632504 w 1004575"/>
                <a:gd name="connsiteY31" fmla="*/ 33316 h 997246"/>
                <a:gd name="connsiteX32" fmla="*/ 664889 w 1004575"/>
                <a:gd name="connsiteY32" fmla="*/ 63796 h 997246"/>
                <a:gd name="connsiteX33" fmla="*/ 704894 w 1004575"/>
                <a:gd name="connsiteY33" fmla="*/ 98086 h 997246"/>
                <a:gd name="connsiteX34" fmla="*/ 750614 w 1004575"/>
                <a:gd name="connsiteY34" fmla="*/ 105706 h 997246"/>
                <a:gd name="connsiteX35" fmla="*/ 874439 w 1004575"/>
                <a:gd name="connsiteY35" fmla="*/ 107611 h 997246"/>
                <a:gd name="connsiteX36" fmla="*/ 908729 w 1004575"/>
                <a:gd name="connsiteY36" fmla="*/ 126661 h 997246"/>
                <a:gd name="connsiteX37" fmla="*/ 944924 w 1004575"/>
                <a:gd name="connsiteY37" fmla="*/ 170476 h 997246"/>
                <a:gd name="connsiteX38" fmla="*/ 962069 w 1004575"/>
                <a:gd name="connsiteY38" fmla="*/ 214291 h 997246"/>
                <a:gd name="connsiteX39" fmla="*/ 981119 w 1004575"/>
                <a:gd name="connsiteY39" fmla="*/ 256201 h 997246"/>
                <a:gd name="connsiteX40" fmla="*/ 1002074 w 1004575"/>
                <a:gd name="connsiteY40" fmla="*/ 313351 h 997246"/>
                <a:gd name="connsiteX41" fmla="*/ 1002074 w 1004575"/>
                <a:gd name="connsiteY41" fmla="*/ 372406 h 997246"/>
                <a:gd name="connsiteX42" fmla="*/ 983024 w 1004575"/>
                <a:gd name="connsiteY42" fmla="*/ 437176 h 997246"/>
                <a:gd name="connsiteX43" fmla="*/ 979214 w 1004575"/>
                <a:gd name="connsiteY43" fmla="*/ 498136 h 997246"/>
                <a:gd name="connsiteX44" fmla="*/ 977309 w 1004575"/>
                <a:gd name="connsiteY44" fmla="*/ 526711 h 997246"/>
                <a:gd name="connsiteX45" fmla="*/ 977309 w 1004575"/>
                <a:gd name="connsiteY45" fmla="*/ 578146 h 997246"/>
                <a:gd name="connsiteX46" fmla="*/ 977309 w 1004575"/>
                <a:gd name="connsiteY46" fmla="*/ 635296 h 997246"/>
                <a:gd name="connsiteX47" fmla="*/ 944924 w 1004575"/>
                <a:gd name="connsiteY47" fmla="*/ 675301 h 997246"/>
                <a:gd name="connsiteX48" fmla="*/ 895394 w 1004575"/>
                <a:gd name="connsiteY48" fmla="*/ 709591 h 997246"/>
                <a:gd name="connsiteX49" fmla="*/ 876344 w 1004575"/>
                <a:gd name="connsiteY49" fmla="*/ 738166 h 997246"/>
                <a:gd name="connsiteX50" fmla="*/ 857294 w 1004575"/>
                <a:gd name="connsiteY50" fmla="*/ 770551 h 997246"/>
                <a:gd name="connsiteX51" fmla="*/ 849674 w 1004575"/>
                <a:gd name="connsiteY51" fmla="*/ 797221 h 997246"/>
                <a:gd name="connsiteX52" fmla="*/ 838244 w 1004575"/>
                <a:gd name="connsiteY52" fmla="*/ 829606 h 997246"/>
                <a:gd name="connsiteX53" fmla="*/ 826814 w 1004575"/>
                <a:gd name="connsiteY53" fmla="*/ 860086 h 997246"/>
                <a:gd name="connsiteX54" fmla="*/ 809669 w 1004575"/>
                <a:gd name="connsiteY54" fmla="*/ 886756 h 997246"/>
                <a:gd name="connsiteX55" fmla="*/ 792524 w 1004575"/>
                <a:gd name="connsiteY55" fmla="*/ 909616 h 997246"/>
                <a:gd name="connsiteX56" fmla="*/ 750614 w 1004575"/>
                <a:gd name="connsiteY56" fmla="*/ 936286 h 997246"/>
                <a:gd name="connsiteX57" fmla="*/ 727754 w 1004575"/>
                <a:gd name="connsiteY57" fmla="*/ 947716 h 997246"/>
                <a:gd name="connsiteX58" fmla="*/ 693464 w 1004575"/>
                <a:gd name="connsiteY58" fmla="*/ 947716 h 997246"/>
                <a:gd name="connsiteX59" fmla="*/ 674414 w 1004575"/>
                <a:gd name="connsiteY59" fmla="*/ 942001 h 997246"/>
                <a:gd name="connsiteX60" fmla="*/ 657269 w 1004575"/>
                <a:gd name="connsiteY60" fmla="*/ 936286 h 997246"/>
                <a:gd name="connsiteX61" fmla="*/ 621074 w 1004575"/>
                <a:gd name="connsiteY61" fmla="*/ 917236 h 997246"/>
                <a:gd name="connsiteX62" fmla="*/ 581069 w 1004575"/>
                <a:gd name="connsiteY62" fmla="*/ 896281 h 997246"/>
                <a:gd name="connsiteX63" fmla="*/ 556304 w 1004575"/>
                <a:gd name="connsiteY63" fmla="*/ 890566 h 997246"/>
                <a:gd name="connsiteX64" fmla="*/ 506774 w 1004575"/>
                <a:gd name="connsiteY64" fmla="*/ 894376 h 997246"/>
                <a:gd name="connsiteX65" fmla="*/ 485819 w 1004575"/>
                <a:gd name="connsiteY65" fmla="*/ 911521 h 997246"/>
                <a:gd name="connsiteX66" fmla="*/ 472484 w 1004575"/>
                <a:gd name="connsiteY66" fmla="*/ 926761 h 997246"/>
                <a:gd name="connsiteX67" fmla="*/ 434384 w 1004575"/>
                <a:gd name="connsiteY67" fmla="*/ 943906 h 997246"/>
                <a:gd name="connsiteX68" fmla="*/ 375329 w 1004575"/>
                <a:gd name="connsiteY68" fmla="*/ 959146 h 997246"/>
                <a:gd name="connsiteX69" fmla="*/ 331514 w 1004575"/>
                <a:gd name="connsiteY69" fmla="*/ 983911 h 997246"/>
                <a:gd name="connsiteX70" fmla="*/ 262934 w 1004575"/>
                <a:gd name="connsiteY70" fmla="*/ 997246 h 997246"/>
                <a:gd name="connsiteX71" fmla="*/ 232454 w 1004575"/>
                <a:gd name="connsiteY71" fmla="*/ 995341 h 997246"/>
                <a:gd name="connsiteX72" fmla="*/ 226739 w 1004575"/>
                <a:gd name="connsiteY72" fmla="*/ 993436 h 997246"/>
                <a:gd name="connsiteX73" fmla="*/ 221024 w 1004575"/>
                <a:gd name="connsiteY73" fmla="*/ 982006 h 997246"/>
                <a:gd name="connsiteX74" fmla="*/ 217214 w 1004575"/>
                <a:gd name="connsiteY74" fmla="*/ 976291 h 997246"/>
                <a:gd name="connsiteX75" fmla="*/ 213404 w 1004575"/>
                <a:gd name="connsiteY75" fmla="*/ 964861 h 997246"/>
                <a:gd name="connsiteX76" fmla="*/ 205784 w 1004575"/>
                <a:gd name="connsiteY76" fmla="*/ 947716 h 997246"/>
                <a:gd name="connsiteX77" fmla="*/ 200069 w 1004575"/>
                <a:gd name="connsiteY77" fmla="*/ 928666 h 997246"/>
                <a:gd name="connsiteX78" fmla="*/ 196259 w 1004575"/>
                <a:gd name="connsiteY78" fmla="*/ 922951 h 997246"/>
                <a:gd name="connsiteX79" fmla="*/ 184829 w 1004575"/>
                <a:gd name="connsiteY79" fmla="*/ 915331 h 997246"/>
                <a:gd name="connsiteX80" fmla="*/ 181019 w 1004575"/>
                <a:gd name="connsiteY80" fmla="*/ 909616 h 997246"/>
                <a:gd name="connsiteX81" fmla="*/ 175304 w 1004575"/>
                <a:gd name="connsiteY81" fmla="*/ 905806 h 997246"/>
                <a:gd name="connsiteX82" fmla="*/ 161969 w 1004575"/>
                <a:gd name="connsiteY82" fmla="*/ 900091 h 997246"/>
                <a:gd name="connsiteX83" fmla="*/ 150539 w 1004575"/>
                <a:gd name="connsiteY83" fmla="*/ 898186 h 997246"/>
                <a:gd name="connsiteX84" fmla="*/ 144824 w 1004575"/>
                <a:gd name="connsiteY84" fmla="*/ 896281 h 997246"/>
                <a:gd name="connsiteX85" fmla="*/ 137204 w 1004575"/>
                <a:gd name="connsiteY85" fmla="*/ 894376 h 997246"/>
                <a:gd name="connsiteX86" fmla="*/ 123869 w 1004575"/>
                <a:gd name="connsiteY86" fmla="*/ 888661 h 997246"/>
                <a:gd name="connsiteX87" fmla="*/ 118154 w 1004575"/>
                <a:gd name="connsiteY87" fmla="*/ 884851 h 997246"/>
                <a:gd name="connsiteX88" fmla="*/ 106724 w 1004575"/>
                <a:gd name="connsiteY88" fmla="*/ 879136 h 997246"/>
                <a:gd name="connsiteX89" fmla="*/ 101009 w 1004575"/>
                <a:gd name="connsiteY89" fmla="*/ 873421 h 997246"/>
                <a:gd name="connsiteX90" fmla="*/ 89579 w 1004575"/>
                <a:gd name="connsiteY90" fmla="*/ 865801 h 997246"/>
                <a:gd name="connsiteX91" fmla="*/ 87674 w 1004575"/>
                <a:gd name="connsiteY91" fmla="*/ 860086 h 997246"/>
                <a:gd name="connsiteX92" fmla="*/ 83864 w 1004575"/>
                <a:gd name="connsiteY92" fmla="*/ 854371 h 997246"/>
                <a:gd name="connsiteX93" fmla="*/ 81959 w 1004575"/>
                <a:gd name="connsiteY93" fmla="*/ 842941 h 997246"/>
                <a:gd name="connsiteX94" fmla="*/ 80054 w 1004575"/>
                <a:gd name="connsiteY94" fmla="*/ 837226 h 997246"/>
                <a:gd name="connsiteX95" fmla="*/ 78149 w 1004575"/>
                <a:gd name="connsiteY95" fmla="*/ 825796 h 997246"/>
                <a:gd name="connsiteX96" fmla="*/ 74339 w 1004575"/>
                <a:gd name="connsiteY96" fmla="*/ 781981 h 997246"/>
                <a:gd name="connsiteX97" fmla="*/ 72434 w 1004575"/>
                <a:gd name="connsiteY97" fmla="*/ 770551 h 997246"/>
                <a:gd name="connsiteX98" fmla="*/ 70529 w 1004575"/>
                <a:gd name="connsiteY98" fmla="*/ 749596 h 997246"/>
                <a:gd name="connsiteX99" fmla="*/ 68624 w 1004575"/>
                <a:gd name="connsiteY99" fmla="*/ 734356 h 997246"/>
                <a:gd name="connsiteX100" fmla="*/ 70529 w 1004575"/>
                <a:gd name="connsiteY100" fmla="*/ 694351 h 997246"/>
                <a:gd name="connsiteX101" fmla="*/ 72434 w 1004575"/>
                <a:gd name="connsiteY101" fmla="*/ 682921 h 997246"/>
                <a:gd name="connsiteX102" fmla="*/ 70529 w 1004575"/>
                <a:gd name="connsiteY102" fmla="*/ 623866 h 997246"/>
                <a:gd name="connsiteX103" fmla="*/ 66719 w 1004575"/>
                <a:gd name="connsiteY103" fmla="*/ 612436 h 997246"/>
                <a:gd name="connsiteX104" fmla="*/ 59099 w 1004575"/>
                <a:gd name="connsiteY104" fmla="*/ 602911 h 997246"/>
                <a:gd name="connsiteX105" fmla="*/ 51479 w 1004575"/>
                <a:gd name="connsiteY105" fmla="*/ 589576 h 997246"/>
                <a:gd name="connsiteX106" fmla="*/ 47669 w 1004575"/>
                <a:gd name="connsiteY106" fmla="*/ 583861 h 997246"/>
                <a:gd name="connsiteX107" fmla="*/ 41954 w 1004575"/>
                <a:gd name="connsiteY107" fmla="*/ 580051 h 997246"/>
                <a:gd name="connsiteX108" fmla="*/ 36239 w 1004575"/>
                <a:gd name="connsiteY108" fmla="*/ 572431 h 997246"/>
                <a:gd name="connsiteX109" fmla="*/ 24809 w 1004575"/>
                <a:gd name="connsiteY109" fmla="*/ 562906 h 997246"/>
                <a:gd name="connsiteX110" fmla="*/ 20999 w 1004575"/>
                <a:gd name="connsiteY110" fmla="*/ 557191 h 997246"/>
                <a:gd name="connsiteX111" fmla="*/ 9569 w 1004575"/>
                <a:gd name="connsiteY111" fmla="*/ 549571 h 997246"/>
                <a:gd name="connsiteX112" fmla="*/ 5759 w 1004575"/>
                <a:gd name="connsiteY112" fmla="*/ 543856 h 997246"/>
                <a:gd name="connsiteX113" fmla="*/ 44 w 1004575"/>
                <a:gd name="connsiteY113" fmla="*/ 540046 h 997246"/>
                <a:gd name="connsiteX114" fmla="*/ 3854 w 1004575"/>
                <a:gd name="connsiteY114" fmla="*/ 513376 h 997246"/>
                <a:gd name="connsiteX115" fmla="*/ 11474 w 1004575"/>
                <a:gd name="connsiteY115" fmla="*/ 501946 h 997246"/>
                <a:gd name="connsiteX116" fmla="*/ 17189 w 1004575"/>
                <a:gd name="connsiteY116" fmla="*/ 494326 h 997246"/>
                <a:gd name="connsiteX117" fmla="*/ 28619 w 1004575"/>
                <a:gd name="connsiteY117" fmla="*/ 482896 h 997246"/>
                <a:gd name="connsiteX118" fmla="*/ 43859 w 1004575"/>
                <a:gd name="connsiteY118" fmla="*/ 465751 h 997246"/>
                <a:gd name="connsiteX119" fmla="*/ 49574 w 1004575"/>
                <a:gd name="connsiteY119" fmla="*/ 460036 h 997246"/>
                <a:gd name="connsiteX120" fmla="*/ 55289 w 1004575"/>
                <a:gd name="connsiteY120" fmla="*/ 454321 h 997246"/>
                <a:gd name="connsiteX121" fmla="*/ 61004 w 1004575"/>
                <a:gd name="connsiteY121" fmla="*/ 450511 h 997246"/>
                <a:gd name="connsiteX122" fmla="*/ 68624 w 1004575"/>
                <a:gd name="connsiteY122" fmla="*/ 446701 h 997246"/>
                <a:gd name="connsiteX123" fmla="*/ 74339 w 1004575"/>
                <a:gd name="connsiteY123" fmla="*/ 440986 h 997246"/>
                <a:gd name="connsiteX124" fmla="*/ 80054 w 1004575"/>
                <a:gd name="connsiteY124" fmla="*/ 439081 h 997246"/>
                <a:gd name="connsiteX125" fmla="*/ 91484 w 1004575"/>
                <a:gd name="connsiteY125" fmla="*/ 431461 h 997246"/>
                <a:gd name="connsiteX126" fmla="*/ 101009 w 1004575"/>
                <a:gd name="connsiteY126" fmla="*/ 423841 h 997246"/>
                <a:gd name="connsiteX127" fmla="*/ 106724 w 1004575"/>
                <a:gd name="connsiteY127" fmla="*/ 418126 h 997246"/>
                <a:gd name="connsiteX128" fmla="*/ 135299 w 1004575"/>
                <a:gd name="connsiteY128" fmla="*/ 414316 h 997246"/>
                <a:gd name="connsiteX0" fmla="*/ 135299 w 1004575"/>
                <a:gd name="connsiteY0" fmla="*/ 414316 h 997246"/>
                <a:gd name="connsiteX1" fmla="*/ 137204 w 1004575"/>
                <a:gd name="connsiteY1" fmla="*/ 402886 h 997246"/>
                <a:gd name="connsiteX2" fmla="*/ 141014 w 1004575"/>
                <a:gd name="connsiteY2" fmla="*/ 381931 h 997246"/>
                <a:gd name="connsiteX3" fmla="*/ 142919 w 1004575"/>
                <a:gd name="connsiteY3" fmla="*/ 360976 h 997246"/>
                <a:gd name="connsiteX4" fmla="*/ 146729 w 1004575"/>
                <a:gd name="connsiteY4" fmla="*/ 349546 h 997246"/>
                <a:gd name="connsiteX5" fmla="*/ 148634 w 1004575"/>
                <a:gd name="connsiteY5" fmla="*/ 334306 h 997246"/>
                <a:gd name="connsiteX6" fmla="*/ 150539 w 1004575"/>
                <a:gd name="connsiteY6" fmla="*/ 320971 h 997246"/>
                <a:gd name="connsiteX7" fmla="*/ 152444 w 1004575"/>
                <a:gd name="connsiteY7" fmla="*/ 288586 h 997246"/>
                <a:gd name="connsiteX8" fmla="*/ 154349 w 1004575"/>
                <a:gd name="connsiteY8" fmla="*/ 206671 h 997246"/>
                <a:gd name="connsiteX9" fmla="*/ 165779 w 1004575"/>
                <a:gd name="connsiteY9" fmla="*/ 197146 h 997246"/>
                <a:gd name="connsiteX10" fmla="*/ 171494 w 1004575"/>
                <a:gd name="connsiteY10" fmla="*/ 191431 h 997246"/>
                <a:gd name="connsiteX11" fmla="*/ 196259 w 1004575"/>
                <a:gd name="connsiteY11" fmla="*/ 181906 h 997246"/>
                <a:gd name="connsiteX12" fmla="*/ 201974 w 1004575"/>
                <a:gd name="connsiteY12" fmla="*/ 178096 h 997246"/>
                <a:gd name="connsiteX13" fmla="*/ 217214 w 1004575"/>
                <a:gd name="connsiteY13" fmla="*/ 174286 h 997246"/>
                <a:gd name="connsiteX14" fmla="*/ 228644 w 1004575"/>
                <a:gd name="connsiteY14" fmla="*/ 166666 h 997246"/>
                <a:gd name="connsiteX15" fmla="*/ 238169 w 1004575"/>
                <a:gd name="connsiteY15" fmla="*/ 157141 h 997246"/>
                <a:gd name="connsiteX16" fmla="*/ 247694 w 1004575"/>
                <a:gd name="connsiteY16" fmla="*/ 147616 h 997246"/>
                <a:gd name="connsiteX17" fmla="*/ 251504 w 1004575"/>
                <a:gd name="connsiteY17" fmla="*/ 141901 h 997246"/>
                <a:gd name="connsiteX18" fmla="*/ 268649 w 1004575"/>
                <a:gd name="connsiteY18" fmla="*/ 126661 h 997246"/>
                <a:gd name="connsiteX19" fmla="*/ 272459 w 1004575"/>
                <a:gd name="connsiteY19" fmla="*/ 120946 h 997246"/>
                <a:gd name="connsiteX20" fmla="*/ 278174 w 1004575"/>
                <a:gd name="connsiteY20" fmla="*/ 119041 h 997246"/>
                <a:gd name="connsiteX21" fmla="*/ 283889 w 1004575"/>
                <a:gd name="connsiteY21" fmla="*/ 115231 h 997246"/>
                <a:gd name="connsiteX22" fmla="*/ 293414 w 1004575"/>
                <a:gd name="connsiteY22" fmla="*/ 107611 h 997246"/>
                <a:gd name="connsiteX23" fmla="*/ 314369 w 1004575"/>
                <a:gd name="connsiteY23" fmla="*/ 98086 h 997246"/>
                <a:gd name="connsiteX24" fmla="*/ 327704 w 1004575"/>
                <a:gd name="connsiteY24" fmla="*/ 94276 h 997246"/>
                <a:gd name="connsiteX25" fmla="*/ 381044 w 1004575"/>
                <a:gd name="connsiteY25" fmla="*/ 92371 h 997246"/>
                <a:gd name="connsiteX26" fmla="*/ 401999 w 1004575"/>
                <a:gd name="connsiteY26" fmla="*/ 44746 h 997246"/>
                <a:gd name="connsiteX27" fmla="*/ 436289 w 1004575"/>
                <a:gd name="connsiteY27" fmla="*/ 16171 h 997246"/>
                <a:gd name="connsiteX28" fmla="*/ 474389 w 1004575"/>
                <a:gd name="connsiteY28" fmla="*/ 2836 h 997246"/>
                <a:gd name="connsiteX29" fmla="*/ 588689 w 1004575"/>
                <a:gd name="connsiteY29" fmla="*/ 2836 h 997246"/>
                <a:gd name="connsiteX30" fmla="*/ 632504 w 1004575"/>
                <a:gd name="connsiteY30" fmla="*/ 33316 h 997246"/>
                <a:gd name="connsiteX31" fmla="*/ 664889 w 1004575"/>
                <a:gd name="connsiteY31" fmla="*/ 63796 h 997246"/>
                <a:gd name="connsiteX32" fmla="*/ 704894 w 1004575"/>
                <a:gd name="connsiteY32" fmla="*/ 98086 h 997246"/>
                <a:gd name="connsiteX33" fmla="*/ 750614 w 1004575"/>
                <a:gd name="connsiteY33" fmla="*/ 105706 h 997246"/>
                <a:gd name="connsiteX34" fmla="*/ 874439 w 1004575"/>
                <a:gd name="connsiteY34" fmla="*/ 107611 h 997246"/>
                <a:gd name="connsiteX35" fmla="*/ 908729 w 1004575"/>
                <a:gd name="connsiteY35" fmla="*/ 126661 h 997246"/>
                <a:gd name="connsiteX36" fmla="*/ 944924 w 1004575"/>
                <a:gd name="connsiteY36" fmla="*/ 170476 h 997246"/>
                <a:gd name="connsiteX37" fmla="*/ 962069 w 1004575"/>
                <a:gd name="connsiteY37" fmla="*/ 214291 h 997246"/>
                <a:gd name="connsiteX38" fmla="*/ 981119 w 1004575"/>
                <a:gd name="connsiteY38" fmla="*/ 256201 h 997246"/>
                <a:gd name="connsiteX39" fmla="*/ 1002074 w 1004575"/>
                <a:gd name="connsiteY39" fmla="*/ 313351 h 997246"/>
                <a:gd name="connsiteX40" fmla="*/ 1002074 w 1004575"/>
                <a:gd name="connsiteY40" fmla="*/ 372406 h 997246"/>
                <a:gd name="connsiteX41" fmla="*/ 983024 w 1004575"/>
                <a:gd name="connsiteY41" fmla="*/ 437176 h 997246"/>
                <a:gd name="connsiteX42" fmla="*/ 979214 w 1004575"/>
                <a:gd name="connsiteY42" fmla="*/ 498136 h 997246"/>
                <a:gd name="connsiteX43" fmla="*/ 977309 w 1004575"/>
                <a:gd name="connsiteY43" fmla="*/ 526711 h 997246"/>
                <a:gd name="connsiteX44" fmla="*/ 977309 w 1004575"/>
                <a:gd name="connsiteY44" fmla="*/ 578146 h 997246"/>
                <a:gd name="connsiteX45" fmla="*/ 977309 w 1004575"/>
                <a:gd name="connsiteY45" fmla="*/ 635296 h 997246"/>
                <a:gd name="connsiteX46" fmla="*/ 944924 w 1004575"/>
                <a:gd name="connsiteY46" fmla="*/ 675301 h 997246"/>
                <a:gd name="connsiteX47" fmla="*/ 895394 w 1004575"/>
                <a:gd name="connsiteY47" fmla="*/ 709591 h 997246"/>
                <a:gd name="connsiteX48" fmla="*/ 876344 w 1004575"/>
                <a:gd name="connsiteY48" fmla="*/ 738166 h 997246"/>
                <a:gd name="connsiteX49" fmla="*/ 857294 w 1004575"/>
                <a:gd name="connsiteY49" fmla="*/ 770551 h 997246"/>
                <a:gd name="connsiteX50" fmla="*/ 849674 w 1004575"/>
                <a:gd name="connsiteY50" fmla="*/ 797221 h 997246"/>
                <a:gd name="connsiteX51" fmla="*/ 838244 w 1004575"/>
                <a:gd name="connsiteY51" fmla="*/ 829606 h 997246"/>
                <a:gd name="connsiteX52" fmla="*/ 826814 w 1004575"/>
                <a:gd name="connsiteY52" fmla="*/ 860086 h 997246"/>
                <a:gd name="connsiteX53" fmla="*/ 809669 w 1004575"/>
                <a:gd name="connsiteY53" fmla="*/ 886756 h 997246"/>
                <a:gd name="connsiteX54" fmla="*/ 792524 w 1004575"/>
                <a:gd name="connsiteY54" fmla="*/ 909616 h 997246"/>
                <a:gd name="connsiteX55" fmla="*/ 750614 w 1004575"/>
                <a:gd name="connsiteY55" fmla="*/ 936286 h 997246"/>
                <a:gd name="connsiteX56" fmla="*/ 727754 w 1004575"/>
                <a:gd name="connsiteY56" fmla="*/ 947716 h 997246"/>
                <a:gd name="connsiteX57" fmla="*/ 693464 w 1004575"/>
                <a:gd name="connsiteY57" fmla="*/ 947716 h 997246"/>
                <a:gd name="connsiteX58" fmla="*/ 674414 w 1004575"/>
                <a:gd name="connsiteY58" fmla="*/ 942001 h 997246"/>
                <a:gd name="connsiteX59" fmla="*/ 657269 w 1004575"/>
                <a:gd name="connsiteY59" fmla="*/ 936286 h 997246"/>
                <a:gd name="connsiteX60" fmla="*/ 621074 w 1004575"/>
                <a:gd name="connsiteY60" fmla="*/ 917236 h 997246"/>
                <a:gd name="connsiteX61" fmla="*/ 581069 w 1004575"/>
                <a:gd name="connsiteY61" fmla="*/ 896281 h 997246"/>
                <a:gd name="connsiteX62" fmla="*/ 556304 w 1004575"/>
                <a:gd name="connsiteY62" fmla="*/ 890566 h 997246"/>
                <a:gd name="connsiteX63" fmla="*/ 506774 w 1004575"/>
                <a:gd name="connsiteY63" fmla="*/ 894376 h 997246"/>
                <a:gd name="connsiteX64" fmla="*/ 485819 w 1004575"/>
                <a:gd name="connsiteY64" fmla="*/ 911521 h 997246"/>
                <a:gd name="connsiteX65" fmla="*/ 472484 w 1004575"/>
                <a:gd name="connsiteY65" fmla="*/ 926761 h 997246"/>
                <a:gd name="connsiteX66" fmla="*/ 434384 w 1004575"/>
                <a:gd name="connsiteY66" fmla="*/ 943906 h 997246"/>
                <a:gd name="connsiteX67" fmla="*/ 375329 w 1004575"/>
                <a:gd name="connsiteY67" fmla="*/ 959146 h 997246"/>
                <a:gd name="connsiteX68" fmla="*/ 331514 w 1004575"/>
                <a:gd name="connsiteY68" fmla="*/ 983911 h 997246"/>
                <a:gd name="connsiteX69" fmla="*/ 262934 w 1004575"/>
                <a:gd name="connsiteY69" fmla="*/ 997246 h 997246"/>
                <a:gd name="connsiteX70" fmla="*/ 232454 w 1004575"/>
                <a:gd name="connsiteY70" fmla="*/ 995341 h 997246"/>
                <a:gd name="connsiteX71" fmla="*/ 226739 w 1004575"/>
                <a:gd name="connsiteY71" fmla="*/ 993436 h 997246"/>
                <a:gd name="connsiteX72" fmla="*/ 221024 w 1004575"/>
                <a:gd name="connsiteY72" fmla="*/ 982006 h 997246"/>
                <a:gd name="connsiteX73" fmla="*/ 217214 w 1004575"/>
                <a:gd name="connsiteY73" fmla="*/ 976291 h 997246"/>
                <a:gd name="connsiteX74" fmla="*/ 213404 w 1004575"/>
                <a:gd name="connsiteY74" fmla="*/ 964861 h 997246"/>
                <a:gd name="connsiteX75" fmla="*/ 205784 w 1004575"/>
                <a:gd name="connsiteY75" fmla="*/ 947716 h 997246"/>
                <a:gd name="connsiteX76" fmla="*/ 200069 w 1004575"/>
                <a:gd name="connsiteY76" fmla="*/ 928666 h 997246"/>
                <a:gd name="connsiteX77" fmla="*/ 196259 w 1004575"/>
                <a:gd name="connsiteY77" fmla="*/ 922951 h 997246"/>
                <a:gd name="connsiteX78" fmla="*/ 184829 w 1004575"/>
                <a:gd name="connsiteY78" fmla="*/ 915331 h 997246"/>
                <a:gd name="connsiteX79" fmla="*/ 181019 w 1004575"/>
                <a:gd name="connsiteY79" fmla="*/ 909616 h 997246"/>
                <a:gd name="connsiteX80" fmla="*/ 175304 w 1004575"/>
                <a:gd name="connsiteY80" fmla="*/ 905806 h 997246"/>
                <a:gd name="connsiteX81" fmla="*/ 161969 w 1004575"/>
                <a:gd name="connsiteY81" fmla="*/ 900091 h 997246"/>
                <a:gd name="connsiteX82" fmla="*/ 150539 w 1004575"/>
                <a:gd name="connsiteY82" fmla="*/ 898186 h 997246"/>
                <a:gd name="connsiteX83" fmla="*/ 144824 w 1004575"/>
                <a:gd name="connsiteY83" fmla="*/ 896281 h 997246"/>
                <a:gd name="connsiteX84" fmla="*/ 137204 w 1004575"/>
                <a:gd name="connsiteY84" fmla="*/ 894376 h 997246"/>
                <a:gd name="connsiteX85" fmla="*/ 123869 w 1004575"/>
                <a:gd name="connsiteY85" fmla="*/ 888661 h 997246"/>
                <a:gd name="connsiteX86" fmla="*/ 118154 w 1004575"/>
                <a:gd name="connsiteY86" fmla="*/ 884851 h 997246"/>
                <a:gd name="connsiteX87" fmla="*/ 106724 w 1004575"/>
                <a:gd name="connsiteY87" fmla="*/ 879136 h 997246"/>
                <a:gd name="connsiteX88" fmla="*/ 101009 w 1004575"/>
                <a:gd name="connsiteY88" fmla="*/ 873421 h 997246"/>
                <a:gd name="connsiteX89" fmla="*/ 89579 w 1004575"/>
                <a:gd name="connsiteY89" fmla="*/ 865801 h 997246"/>
                <a:gd name="connsiteX90" fmla="*/ 87674 w 1004575"/>
                <a:gd name="connsiteY90" fmla="*/ 860086 h 997246"/>
                <a:gd name="connsiteX91" fmla="*/ 83864 w 1004575"/>
                <a:gd name="connsiteY91" fmla="*/ 854371 h 997246"/>
                <a:gd name="connsiteX92" fmla="*/ 81959 w 1004575"/>
                <a:gd name="connsiteY92" fmla="*/ 842941 h 997246"/>
                <a:gd name="connsiteX93" fmla="*/ 80054 w 1004575"/>
                <a:gd name="connsiteY93" fmla="*/ 837226 h 997246"/>
                <a:gd name="connsiteX94" fmla="*/ 78149 w 1004575"/>
                <a:gd name="connsiteY94" fmla="*/ 825796 h 997246"/>
                <a:gd name="connsiteX95" fmla="*/ 74339 w 1004575"/>
                <a:gd name="connsiteY95" fmla="*/ 781981 h 997246"/>
                <a:gd name="connsiteX96" fmla="*/ 72434 w 1004575"/>
                <a:gd name="connsiteY96" fmla="*/ 770551 h 997246"/>
                <a:gd name="connsiteX97" fmla="*/ 70529 w 1004575"/>
                <a:gd name="connsiteY97" fmla="*/ 749596 h 997246"/>
                <a:gd name="connsiteX98" fmla="*/ 68624 w 1004575"/>
                <a:gd name="connsiteY98" fmla="*/ 734356 h 997246"/>
                <a:gd name="connsiteX99" fmla="*/ 70529 w 1004575"/>
                <a:gd name="connsiteY99" fmla="*/ 694351 h 997246"/>
                <a:gd name="connsiteX100" fmla="*/ 72434 w 1004575"/>
                <a:gd name="connsiteY100" fmla="*/ 682921 h 997246"/>
                <a:gd name="connsiteX101" fmla="*/ 70529 w 1004575"/>
                <a:gd name="connsiteY101" fmla="*/ 623866 h 997246"/>
                <a:gd name="connsiteX102" fmla="*/ 66719 w 1004575"/>
                <a:gd name="connsiteY102" fmla="*/ 612436 h 997246"/>
                <a:gd name="connsiteX103" fmla="*/ 59099 w 1004575"/>
                <a:gd name="connsiteY103" fmla="*/ 602911 h 997246"/>
                <a:gd name="connsiteX104" fmla="*/ 51479 w 1004575"/>
                <a:gd name="connsiteY104" fmla="*/ 589576 h 997246"/>
                <a:gd name="connsiteX105" fmla="*/ 47669 w 1004575"/>
                <a:gd name="connsiteY105" fmla="*/ 583861 h 997246"/>
                <a:gd name="connsiteX106" fmla="*/ 41954 w 1004575"/>
                <a:gd name="connsiteY106" fmla="*/ 580051 h 997246"/>
                <a:gd name="connsiteX107" fmla="*/ 36239 w 1004575"/>
                <a:gd name="connsiteY107" fmla="*/ 572431 h 997246"/>
                <a:gd name="connsiteX108" fmla="*/ 24809 w 1004575"/>
                <a:gd name="connsiteY108" fmla="*/ 562906 h 997246"/>
                <a:gd name="connsiteX109" fmla="*/ 20999 w 1004575"/>
                <a:gd name="connsiteY109" fmla="*/ 557191 h 997246"/>
                <a:gd name="connsiteX110" fmla="*/ 9569 w 1004575"/>
                <a:gd name="connsiteY110" fmla="*/ 549571 h 997246"/>
                <a:gd name="connsiteX111" fmla="*/ 5759 w 1004575"/>
                <a:gd name="connsiteY111" fmla="*/ 543856 h 997246"/>
                <a:gd name="connsiteX112" fmla="*/ 44 w 1004575"/>
                <a:gd name="connsiteY112" fmla="*/ 540046 h 997246"/>
                <a:gd name="connsiteX113" fmla="*/ 3854 w 1004575"/>
                <a:gd name="connsiteY113" fmla="*/ 513376 h 997246"/>
                <a:gd name="connsiteX114" fmla="*/ 11474 w 1004575"/>
                <a:gd name="connsiteY114" fmla="*/ 501946 h 997246"/>
                <a:gd name="connsiteX115" fmla="*/ 17189 w 1004575"/>
                <a:gd name="connsiteY115" fmla="*/ 494326 h 997246"/>
                <a:gd name="connsiteX116" fmla="*/ 28619 w 1004575"/>
                <a:gd name="connsiteY116" fmla="*/ 482896 h 997246"/>
                <a:gd name="connsiteX117" fmla="*/ 43859 w 1004575"/>
                <a:gd name="connsiteY117" fmla="*/ 465751 h 997246"/>
                <a:gd name="connsiteX118" fmla="*/ 49574 w 1004575"/>
                <a:gd name="connsiteY118" fmla="*/ 460036 h 997246"/>
                <a:gd name="connsiteX119" fmla="*/ 55289 w 1004575"/>
                <a:gd name="connsiteY119" fmla="*/ 454321 h 997246"/>
                <a:gd name="connsiteX120" fmla="*/ 61004 w 1004575"/>
                <a:gd name="connsiteY120" fmla="*/ 450511 h 997246"/>
                <a:gd name="connsiteX121" fmla="*/ 68624 w 1004575"/>
                <a:gd name="connsiteY121" fmla="*/ 446701 h 997246"/>
                <a:gd name="connsiteX122" fmla="*/ 74339 w 1004575"/>
                <a:gd name="connsiteY122" fmla="*/ 440986 h 997246"/>
                <a:gd name="connsiteX123" fmla="*/ 80054 w 1004575"/>
                <a:gd name="connsiteY123" fmla="*/ 439081 h 997246"/>
                <a:gd name="connsiteX124" fmla="*/ 91484 w 1004575"/>
                <a:gd name="connsiteY124" fmla="*/ 431461 h 997246"/>
                <a:gd name="connsiteX125" fmla="*/ 101009 w 1004575"/>
                <a:gd name="connsiteY125" fmla="*/ 423841 h 997246"/>
                <a:gd name="connsiteX126" fmla="*/ 106724 w 1004575"/>
                <a:gd name="connsiteY126" fmla="*/ 418126 h 997246"/>
                <a:gd name="connsiteX127" fmla="*/ 135299 w 1004575"/>
                <a:gd name="connsiteY127" fmla="*/ 414316 h 997246"/>
                <a:gd name="connsiteX0" fmla="*/ 135299 w 1004575"/>
                <a:gd name="connsiteY0" fmla="*/ 414316 h 997246"/>
                <a:gd name="connsiteX1" fmla="*/ 137204 w 1004575"/>
                <a:gd name="connsiteY1" fmla="*/ 402886 h 997246"/>
                <a:gd name="connsiteX2" fmla="*/ 141014 w 1004575"/>
                <a:gd name="connsiteY2" fmla="*/ 381931 h 997246"/>
                <a:gd name="connsiteX3" fmla="*/ 142919 w 1004575"/>
                <a:gd name="connsiteY3" fmla="*/ 360976 h 997246"/>
                <a:gd name="connsiteX4" fmla="*/ 146729 w 1004575"/>
                <a:gd name="connsiteY4" fmla="*/ 349546 h 997246"/>
                <a:gd name="connsiteX5" fmla="*/ 148634 w 1004575"/>
                <a:gd name="connsiteY5" fmla="*/ 334306 h 997246"/>
                <a:gd name="connsiteX6" fmla="*/ 150539 w 1004575"/>
                <a:gd name="connsiteY6" fmla="*/ 320971 h 997246"/>
                <a:gd name="connsiteX7" fmla="*/ 152444 w 1004575"/>
                <a:gd name="connsiteY7" fmla="*/ 288586 h 997246"/>
                <a:gd name="connsiteX8" fmla="*/ 154349 w 1004575"/>
                <a:gd name="connsiteY8" fmla="*/ 206671 h 997246"/>
                <a:gd name="connsiteX9" fmla="*/ 165779 w 1004575"/>
                <a:gd name="connsiteY9" fmla="*/ 197146 h 997246"/>
                <a:gd name="connsiteX10" fmla="*/ 171494 w 1004575"/>
                <a:gd name="connsiteY10" fmla="*/ 191431 h 997246"/>
                <a:gd name="connsiteX11" fmla="*/ 196259 w 1004575"/>
                <a:gd name="connsiteY11" fmla="*/ 181906 h 997246"/>
                <a:gd name="connsiteX12" fmla="*/ 201974 w 1004575"/>
                <a:gd name="connsiteY12" fmla="*/ 178096 h 997246"/>
                <a:gd name="connsiteX13" fmla="*/ 217214 w 1004575"/>
                <a:gd name="connsiteY13" fmla="*/ 174286 h 997246"/>
                <a:gd name="connsiteX14" fmla="*/ 228644 w 1004575"/>
                <a:gd name="connsiteY14" fmla="*/ 166666 h 997246"/>
                <a:gd name="connsiteX15" fmla="*/ 238169 w 1004575"/>
                <a:gd name="connsiteY15" fmla="*/ 157141 h 997246"/>
                <a:gd name="connsiteX16" fmla="*/ 247694 w 1004575"/>
                <a:gd name="connsiteY16" fmla="*/ 147616 h 997246"/>
                <a:gd name="connsiteX17" fmla="*/ 251504 w 1004575"/>
                <a:gd name="connsiteY17" fmla="*/ 141901 h 997246"/>
                <a:gd name="connsiteX18" fmla="*/ 268649 w 1004575"/>
                <a:gd name="connsiteY18" fmla="*/ 126661 h 997246"/>
                <a:gd name="connsiteX19" fmla="*/ 272459 w 1004575"/>
                <a:gd name="connsiteY19" fmla="*/ 120946 h 997246"/>
                <a:gd name="connsiteX20" fmla="*/ 278174 w 1004575"/>
                <a:gd name="connsiteY20" fmla="*/ 119041 h 997246"/>
                <a:gd name="connsiteX21" fmla="*/ 283889 w 1004575"/>
                <a:gd name="connsiteY21" fmla="*/ 115231 h 997246"/>
                <a:gd name="connsiteX22" fmla="*/ 293414 w 1004575"/>
                <a:gd name="connsiteY22" fmla="*/ 107611 h 997246"/>
                <a:gd name="connsiteX23" fmla="*/ 327704 w 1004575"/>
                <a:gd name="connsiteY23" fmla="*/ 94276 h 997246"/>
                <a:gd name="connsiteX24" fmla="*/ 381044 w 1004575"/>
                <a:gd name="connsiteY24" fmla="*/ 92371 h 997246"/>
                <a:gd name="connsiteX25" fmla="*/ 401999 w 1004575"/>
                <a:gd name="connsiteY25" fmla="*/ 44746 h 997246"/>
                <a:gd name="connsiteX26" fmla="*/ 436289 w 1004575"/>
                <a:gd name="connsiteY26" fmla="*/ 16171 h 997246"/>
                <a:gd name="connsiteX27" fmla="*/ 474389 w 1004575"/>
                <a:gd name="connsiteY27" fmla="*/ 2836 h 997246"/>
                <a:gd name="connsiteX28" fmla="*/ 588689 w 1004575"/>
                <a:gd name="connsiteY28" fmla="*/ 2836 h 997246"/>
                <a:gd name="connsiteX29" fmla="*/ 632504 w 1004575"/>
                <a:gd name="connsiteY29" fmla="*/ 33316 h 997246"/>
                <a:gd name="connsiteX30" fmla="*/ 664889 w 1004575"/>
                <a:gd name="connsiteY30" fmla="*/ 63796 h 997246"/>
                <a:gd name="connsiteX31" fmla="*/ 704894 w 1004575"/>
                <a:gd name="connsiteY31" fmla="*/ 98086 h 997246"/>
                <a:gd name="connsiteX32" fmla="*/ 750614 w 1004575"/>
                <a:gd name="connsiteY32" fmla="*/ 105706 h 997246"/>
                <a:gd name="connsiteX33" fmla="*/ 874439 w 1004575"/>
                <a:gd name="connsiteY33" fmla="*/ 107611 h 997246"/>
                <a:gd name="connsiteX34" fmla="*/ 908729 w 1004575"/>
                <a:gd name="connsiteY34" fmla="*/ 126661 h 997246"/>
                <a:gd name="connsiteX35" fmla="*/ 944924 w 1004575"/>
                <a:gd name="connsiteY35" fmla="*/ 170476 h 997246"/>
                <a:gd name="connsiteX36" fmla="*/ 962069 w 1004575"/>
                <a:gd name="connsiteY36" fmla="*/ 214291 h 997246"/>
                <a:gd name="connsiteX37" fmla="*/ 981119 w 1004575"/>
                <a:gd name="connsiteY37" fmla="*/ 256201 h 997246"/>
                <a:gd name="connsiteX38" fmla="*/ 1002074 w 1004575"/>
                <a:gd name="connsiteY38" fmla="*/ 313351 h 997246"/>
                <a:gd name="connsiteX39" fmla="*/ 1002074 w 1004575"/>
                <a:gd name="connsiteY39" fmla="*/ 372406 h 997246"/>
                <a:gd name="connsiteX40" fmla="*/ 983024 w 1004575"/>
                <a:gd name="connsiteY40" fmla="*/ 437176 h 997246"/>
                <a:gd name="connsiteX41" fmla="*/ 979214 w 1004575"/>
                <a:gd name="connsiteY41" fmla="*/ 498136 h 997246"/>
                <a:gd name="connsiteX42" fmla="*/ 977309 w 1004575"/>
                <a:gd name="connsiteY42" fmla="*/ 526711 h 997246"/>
                <a:gd name="connsiteX43" fmla="*/ 977309 w 1004575"/>
                <a:gd name="connsiteY43" fmla="*/ 578146 h 997246"/>
                <a:gd name="connsiteX44" fmla="*/ 977309 w 1004575"/>
                <a:gd name="connsiteY44" fmla="*/ 635296 h 997246"/>
                <a:gd name="connsiteX45" fmla="*/ 944924 w 1004575"/>
                <a:gd name="connsiteY45" fmla="*/ 675301 h 997246"/>
                <a:gd name="connsiteX46" fmla="*/ 895394 w 1004575"/>
                <a:gd name="connsiteY46" fmla="*/ 709591 h 997246"/>
                <a:gd name="connsiteX47" fmla="*/ 876344 w 1004575"/>
                <a:gd name="connsiteY47" fmla="*/ 738166 h 997246"/>
                <a:gd name="connsiteX48" fmla="*/ 857294 w 1004575"/>
                <a:gd name="connsiteY48" fmla="*/ 770551 h 997246"/>
                <a:gd name="connsiteX49" fmla="*/ 849674 w 1004575"/>
                <a:gd name="connsiteY49" fmla="*/ 797221 h 997246"/>
                <a:gd name="connsiteX50" fmla="*/ 838244 w 1004575"/>
                <a:gd name="connsiteY50" fmla="*/ 829606 h 997246"/>
                <a:gd name="connsiteX51" fmla="*/ 826814 w 1004575"/>
                <a:gd name="connsiteY51" fmla="*/ 860086 h 997246"/>
                <a:gd name="connsiteX52" fmla="*/ 809669 w 1004575"/>
                <a:gd name="connsiteY52" fmla="*/ 886756 h 997246"/>
                <a:gd name="connsiteX53" fmla="*/ 792524 w 1004575"/>
                <a:gd name="connsiteY53" fmla="*/ 909616 h 997246"/>
                <a:gd name="connsiteX54" fmla="*/ 750614 w 1004575"/>
                <a:gd name="connsiteY54" fmla="*/ 936286 h 997246"/>
                <a:gd name="connsiteX55" fmla="*/ 727754 w 1004575"/>
                <a:gd name="connsiteY55" fmla="*/ 947716 h 997246"/>
                <a:gd name="connsiteX56" fmla="*/ 693464 w 1004575"/>
                <a:gd name="connsiteY56" fmla="*/ 947716 h 997246"/>
                <a:gd name="connsiteX57" fmla="*/ 674414 w 1004575"/>
                <a:gd name="connsiteY57" fmla="*/ 942001 h 997246"/>
                <a:gd name="connsiteX58" fmla="*/ 657269 w 1004575"/>
                <a:gd name="connsiteY58" fmla="*/ 936286 h 997246"/>
                <a:gd name="connsiteX59" fmla="*/ 621074 w 1004575"/>
                <a:gd name="connsiteY59" fmla="*/ 917236 h 997246"/>
                <a:gd name="connsiteX60" fmla="*/ 581069 w 1004575"/>
                <a:gd name="connsiteY60" fmla="*/ 896281 h 997246"/>
                <a:gd name="connsiteX61" fmla="*/ 556304 w 1004575"/>
                <a:gd name="connsiteY61" fmla="*/ 890566 h 997246"/>
                <a:gd name="connsiteX62" fmla="*/ 506774 w 1004575"/>
                <a:gd name="connsiteY62" fmla="*/ 894376 h 997246"/>
                <a:gd name="connsiteX63" fmla="*/ 485819 w 1004575"/>
                <a:gd name="connsiteY63" fmla="*/ 911521 h 997246"/>
                <a:gd name="connsiteX64" fmla="*/ 472484 w 1004575"/>
                <a:gd name="connsiteY64" fmla="*/ 926761 h 997246"/>
                <a:gd name="connsiteX65" fmla="*/ 434384 w 1004575"/>
                <a:gd name="connsiteY65" fmla="*/ 943906 h 997246"/>
                <a:gd name="connsiteX66" fmla="*/ 375329 w 1004575"/>
                <a:gd name="connsiteY66" fmla="*/ 959146 h 997246"/>
                <a:gd name="connsiteX67" fmla="*/ 331514 w 1004575"/>
                <a:gd name="connsiteY67" fmla="*/ 983911 h 997246"/>
                <a:gd name="connsiteX68" fmla="*/ 262934 w 1004575"/>
                <a:gd name="connsiteY68" fmla="*/ 997246 h 997246"/>
                <a:gd name="connsiteX69" fmla="*/ 232454 w 1004575"/>
                <a:gd name="connsiteY69" fmla="*/ 995341 h 997246"/>
                <a:gd name="connsiteX70" fmla="*/ 226739 w 1004575"/>
                <a:gd name="connsiteY70" fmla="*/ 993436 h 997246"/>
                <a:gd name="connsiteX71" fmla="*/ 221024 w 1004575"/>
                <a:gd name="connsiteY71" fmla="*/ 982006 h 997246"/>
                <a:gd name="connsiteX72" fmla="*/ 217214 w 1004575"/>
                <a:gd name="connsiteY72" fmla="*/ 976291 h 997246"/>
                <a:gd name="connsiteX73" fmla="*/ 213404 w 1004575"/>
                <a:gd name="connsiteY73" fmla="*/ 964861 h 997246"/>
                <a:gd name="connsiteX74" fmla="*/ 205784 w 1004575"/>
                <a:gd name="connsiteY74" fmla="*/ 947716 h 997246"/>
                <a:gd name="connsiteX75" fmla="*/ 200069 w 1004575"/>
                <a:gd name="connsiteY75" fmla="*/ 928666 h 997246"/>
                <a:gd name="connsiteX76" fmla="*/ 196259 w 1004575"/>
                <a:gd name="connsiteY76" fmla="*/ 922951 h 997246"/>
                <a:gd name="connsiteX77" fmla="*/ 184829 w 1004575"/>
                <a:gd name="connsiteY77" fmla="*/ 915331 h 997246"/>
                <a:gd name="connsiteX78" fmla="*/ 181019 w 1004575"/>
                <a:gd name="connsiteY78" fmla="*/ 909616 h 997246"/>
                <a:gd name="connsiteX79" fmla="*/ 175304 w 1004575"/>
                <a:gd name="connsiteY79" fmla="*/ 905806 h 997246"/>
                <a:gd name="connsiteX80" fmla="*/ 161969 w 1004575"/>
                <a:gd name="connsiteY80" fmla="*/ 900091 h 997246"/>
                <a:gd name="connsiteX81" fmla="*/ 150539 w 1004575"/>
                <a:gd name="connsiteY81" fmla="*/ 898186 h 997246"/>
                <a:gd name="connsiteX82" fmla="*/ 144824 w 1004575"/>
                <a:gd name="connsiteY82" fmla="*/ 896281 h 997246"/>
                <a:gd name="connsiteX83" fmla="*/ 137204 w 1004575"/>
                <a:gd name="connsiteY83" fmla="*/ 894376 h 997246"/>
                <a:gd name="connsiteX84" fmla="*/ 123869 w 1004575"/>
                <a:gd name="connsiteY84" fmla="*/ 888661 h 997246"/>
                <a:gd name="connsiteX85" fmla="*/ 118154 w 1004575"/>
                <a:gd name="connsiteY85" fmla="*/ 884851 h 997246"/>
                <a:gd name="connsiteX86" fmla="*/ 106724 w 1004575"/>
                <a:gd name="connsiteY86" fmla="*/ 879136 h 997246"/>
                <a:gd name="connsiteX87" fmla="*/ 101009 w 1004575"/>
                <a:gd name="connsiteY87" fmla="*/ 873421 h 997246"/>
                <a:gd name="connsiteX88" fmla="*/ 89579 w 1004575"/>
                <a:gd name="connsiteY88" fmla="*/ 865801 h 997246"/>
                <a:gd name="connsiteX89" fmla="*/ 87674 w 1004575"/>
                <a:gd name="connsiteY89" fmla="*/ 860086 h 997246"/>
                <a:gd name="connsiteX90" fmla="*/ 83864 w 1004575"/>
                <a:gd name="connsiteY90" fmla="*/ 854371 h 997246"/>
                <a:gd name="connsiteX91" fmla="*/ 81959 w 1004575"/>
                <a:gd name="connsiteY91" fmla="*/ 842941 h 997246"/>
                <a:gd name="connsiteX92" fmla="*/ 80054 w 1004575"/>
                <a:gd name="connsiteY92" fmla="*/ 837226 h 997246"/>
                <a:gd name="connsiteX93" fmla="*/ 78149 w 1004575"/>
                <a:gd name="connsiteY93" fmla="*/ 825796 h 997246"/>
                <a:gd name="connsiteX94" fmla="*/ 74339 w 1004575"/>
                <a:gd name="connsiteY94" fmla="*/ 781981 h 997246"/>
                <a:gd name="connsiteX95" fmla="*/ 72434 w 1004575"/>
                <a:gd name="connsiteY95" fmla="*/ 770551 h 997246"/>
                <a:gd name="connsiteX96" fmla="*/ 70529 w 1004575"/>
                <a:gd name="connsiteY96" fmla="*/ 749596 h 997246"/>
                <a:gd name="connsiteX97" fmla="*/ 68624 w 1004575"/>
                <a:gd name="connsiteY97" fmla="*/ 734356 h 997246"/>
                <a:gd name="connsiteX98" fmla="*/ 70529 w 1004575"/>
                <a:gd name="connsiteY98" fmla="*/ 694351 h 997246"/>
                <a:gd name="connsiteX99" fmla="*/ 72434 w 1004575"/>
                <a:gd name="connsiteY99" fmla="*/ 682921 h 997246"/>
                <a:gd name="connsiteX100" fmla="*/ 70529 w 1004575"/>
                <a:gd name="connsiteY100" fmla="*/ 623866 h 997246"/>
                <a:gd name="connsiteX101" fmla="*/ 66719 w 1004575"/>
                <a:gd name="connsiteY101" fmla="*/ 612436 h 997246"/>
                <a:gd name="connsiteX102" fmla="*/ 59099 w 1004575"/>
                <a:gd name="connsiteY102" fmla="*/ 602911 h 997246"/>
                <a:gd name="connsiteX103" fmla="*/ 51479 w 1004575"/>
                <a:gd name="connsiteY103" fmla="*/ 589576 h 997246"/>
                <a:gd name="connsiteX104" fmla="*/ 47669 w 1004575"/>
                <a:gd name="connsiteY104" fmla="*/ 583861 h 997246"/>
                <a:gd name="connsiteX105" fmla="*/ 41954 w 1004575"/>
                <a:gd name="connsiteY105" fmla="*/ 580051 h 997246"/>
                <a:gd name="connsiteX106" fmla="*/ 36239 w 1004575"/>
                <a:gd name="connsiteY106" fmla="*/ 572431 h 997246"/>
                <a:gd name="connsiteX107" fmla="*/ 24809 w 1004575"/>
                <a:gd name="connsiteY107" fmla="*/ 562906 h 997246"/>
                <a:gd name="connsiteX108" fmla="*/ 20999 w 1004575"/>
                <a:gd name="connsiteY108" fmla="*/ 557191 h 997246"/>
                <a:gd name="connsiteX109" fmla="*/ 9569 w 1004575"/>
                <a:gd name="connsiteY109" fmla="*/ 549571 h 997246"/>
                <a:gd name="connsiteX110" fmla="*/ 5759 w 1004575"/>
                <a:gd name="connsiteY110" fmla="*/ 543856 h 997246"/>
                <a:gd name="connsiteX111" fmla="*/ 44 w 1004575"/>
                <a:gd name="connsiteY111" fmla="*/ 540046 h 997246"/>
                <a:gd name="connsiteX112" fmla="*/ 3854 w 1004575"/>
                <a:gd name="connsiteY112" fmla="*/ 513376 h 997246"/>
                <a:gd name="connsiteX113" fmla="*/ 11474 w 1004575"/>
                <a:gd name="connsiteY113" fmla="*/ 501946 h 997246"/>
                <a:gd name="connsiteX114" fmla="*/ 17189 w 1004575"/>
                <a:gd name="connsiteY114" fmla="*/ 494326 h 997246"/>
                <a:gd name="connsiteX115" fmla="*/ 28619 w 1004575"/>
                <a:gd name="connsiteY115" fmla="*/ 482896 h 997246"/>
                <a:gd name="connsiteX116" fmla="*/ 43859 w 1004575"/>
                <a:gd name="connsiteY116" fmla="*/ 465751 h 997246"/>
                <a:gd name="connsiteX117" fmla="*/ 49574 w 1004575"/>
                <a:gd name="connsiteY117" fmla="*/ 460036 h 997246"/>
                <a:gd name="connsiteX118" fmla="*/ 55289 w 1004575"/>
                <a:gd name="connsiteY118" fmla="*/ 454321 h 997246"/>
                <a:gd name="connsiteX119" fmla="*/ 61004 w 1004575"/>
                <a:gd name="connsiteY119" fmla="*/ 450511 h 997246"/>
                <a:gd name="connsiteX120" fmla="*/ 68624 w 1004575"/>
                <a:gd name="connsiteY120" fmla="*/ 446701 h 997246"/>
                <a:gd name="connsiteX121" fmla="*/ 74339 w 1004575"/>
                <a:gd name="connsiteY121" fmla="*/ 440986 h 997246"/>
                <a:gd name="connsiteX122" fmla="*/ 80054 w 1004575"/>
                <a:gd name="connsiteY122" fmla="*/ 439081 h 997246"/>
                <a:gd name="connsiteX123" fmla="*/ 91484 w 1004575"/>
                <a:gd name="connsiteY123" fmla="*/ 431461 h 997246"/>
                <a:gd name="connsiteX124" fmla="*/ 101009 w 1004575"/>
                <a:gd name="connsiteY124" fmla="*/ 423841 h 997246"/>
                <a:gd name="connsiteX125" fmla="*/ 106724 w 1004575"/>
                <a:gd name="connsiteY125" fmla="*/ 418126 h 997246"/>
                <a:gd name="connsiteX126" fmla="*/ 135299 w 1004575"/>
                <a:gd name="connsiteY126" fmla="*/ 414316 h 997246"/>
                <a:gd name="connsiteX0" fmla="*/ 135299 w 1004575"/>
                <a:gd name="connsiteY0" fmla="*/ 414316 h 997246"/>
                <a:gd name="connsiteX1" fmla="*/ 137204 w 1004575"/>
                <a:gd name="connsiteY1" fmla="*/ 402886 h 997246"/>
                <a:gd name="connsiteX2" fmla="*/ 141014 w 1004575"/>
                <a:gd name="connsiteY2" fmla="*/ 381931 h 997246"/>
                <a:gd name="connsiteX3" fmla="*/ 142919 w 1004575"/>
                <a:gd name="connsiteY3" fmla="*/ 360976 h 997246"/>
                <a:gd name="connsiteX4" fmla="*/ 146729 w 1004575"/>
                <a:gd name="connsiteY4" fmla="*/ 349546 h 997246"/>
                <a:gd name="connsiteX5" fmla="*/ 148634 w 1004575"/>
                <a:gd name="connsiteY5" fmla="*/ 334306 h 997246"/>
                <a:gd name="connsiteX6" fmla="*/ 150539 w 1004575"/>
                <a:gd name="connsiteY6" fmla="*/ 320971 h 997246"/>
                <a:gd name="connsiteX7" fmla="*/ 152444 w 1004575"/>
                <a:gd name="connsiteY7" fmla="*/ 288586 h 997246"/>
                <a:gd name="connsiteX8" fmla="*/ 154349 w 1004575"/>
                <a:gd name="connsiteY8" fmla="*/ 206671 h 997246"/>
                <a:gd name="connsiteX9" fmla="*/ 165779 w 1004575"/>
                <a:gd name="connsiteY9" fmla="*/ 197146 h 997246"/>
                <a:gd name="connsiteX10" fmla="*/ 171494 w 1004575"/>
                <a:gd name="connsiteY10" fmla="*/ 191431 h 997246"/>
                <a:gd name="connsiteX11" fmla="*/ 196259 w 1004575"/>
                <a:gd name="connsiteY11" fmla="*/ 181906 h 997246"/>
                <a:gd name="connsiteX12" fmla="*/ 201974 w 1004575"/>
                <a:gd name="connsiteY12" fmla="*/ 178096 h 997246"/>
                <a:gd name="connsiteX13" fmla="*/ 217214 w 1004575"/>
                <a:gd name="connsiteY13" fmla="*/ 174286 h 997246"/>
                <a:gd name="connsiteX14" fmla="*/ 228644 w 1004575"/>
                <a:gd name="connsiteY14" fmla="*/ 166666 h 997246"/>
                <a:gd name="connsiteX15" fmla="*/ 238169 w 1004575"/>
                <a:gd name="connsiteY15" fmla="*/ 157141 h 997246"/>
                <a:gd name="connsiteX16" fmla="*/ 247694 w 1004575"/>
                <a:gd name="connsiteY16" fmla="*/ 147616 h 997246"/>
                <a:gd name="connsiteX17" fmla="*/ 251504 w 1004575"/>
                <a:gd name="connsiteY17" fmla="*/ 141901 h 997246"/>
                <a:gd name="connsiteX18" fmla="*/ 268649 w 1004575"/>
                <a:gd name="connsiteY18" fmla="*/ 126661 h 997246"/>
                <a:gd name="connsiteX19" fmla="*/ 272459 w 1004575"/>
                <a:gd name="connsiteY19" fmla="*/ 120946 h 997246"/>
                <a:gd name="connsiteX20" fmla="*/ 283889 w 1004575"/>
                <a:gd name="connsiteY20" fmla="*/ 115231 h 997246"/>
                <a:gd name="connsiteX21" fmla="*/ 293414 w 1004575"/>
                <a:gd name="connsiteY21" fmla="*/ 107611 h 997246"/>
                <a:gd name="connsiteX22" fmla="*/ 327704 w 1004575"/>
                <a:gd name="connsiteY22" fmla="*/ 94276 h 997246"/>
                <a:gd name="connsiteX23" fmla="*/ 381044 w 1004575"/>
                <a:gd name="connsiteY23" fmla="*/ 92371 h 997246"/>
                <a:gd name="connsiteX24" fmla="*/ 401999 w 1004575"/>
                <a:gd name="connsiteY24" fmla="*/ 44746 h 997246"/>
                <a:gd name="connsiteX25" fmla="*/ 436289 w 1004575"/>
                <a:gd name="connsiteY25" fmla="*/ 16171 h 997246"/>
                <a:gd name="connsiteX26" fmla="*/ 474389 w 1004575"/>
                <a:gd name="connsiteY26" fmla="*/ 2836 h 997246"/>
                <a:gd name="connsiteX27" fmla="*/ 588689 w 1004575"/>
                <a:gd name="connsiteY27" fmla="*/ 2836 h 997246"/>
                <a:gd name="connsiteX28" fmla="*/ 632504 w 1004575"/>
                <a:gd name="connsiteY28" fmla="*/ 33316 h 997246"/>
                <a:gd name="connsiteX29" fmla="*/ 664889 w 1004575"/>
                <a:gd name="connsiteY29" fmla="*/ 63796 h 997246"/>
                <a:gd name="connsiteX30" fmla="*/ 704894 w 1004575"/>
                <a:gd name="connsiteY30" fmla="*/ 98086 h 997246"/>
                <a:gd name="connsiteX31" fmla="*/ 750614 w 1004575"/>
                <a:gd name="connsiteY31" fmla="*/ 105706 h 997246"/>
                <a:gd name="connsiteX32" fmla="*/ 874439 w 1004575"/>
                <a:gd name="connsiteY32" fmla="*/ 107611 h 997246"/>
                <a:gd name="connsiteX33" fmla="*/ 908729 w 1004575"/>
                <a:gd name="connsiteY33" fmla="*/ 126661 h 997246"/>
                <a:gd name="connsiteX34" fmla="*/ 944924 w 1004575"/>
                <a:gd name="connsiteY34" fmla="*/ 170476 h 997246"/>
                <a:gd name="connsiteX35" fmla="*/ 962069 w 1004575"/>
                <a:gd name="connsiteY35" fmla="*/ 214291 h 997246"/>
                <a:gd name="connsiteX36" fmla="*/ 981119 w 1004575"/>
                <a:gd name="connsiteY36" fmla="*/ 256201 h 997246"/>
                <a:gd name="connsiteX37" fmla="*/ 1002074 w 1004575"/>
                <a:gd name="connsiteY37" fmla="*/ 313351 h 997246"/>
                <a:gd name="connsiteX38" fmla="*/ 1002074 w 1004575"/>
                <a:gd name="connsiteY38" fmla="*/ 372406 h 997246"/>
                <a:gd name="connsiteX39" fmla="*/ 983024 w 1004575"/>
                <a:gd name="connsiteY39" fmla="*/ 437176 h 997246"/>
                <a:gd name="connsiteX40" fmla="*/ 979214 w 1004575"/>
                <a:gd name="connsiteY40" fmla="*/ 498136 h 997246"/>
                <a:gd name="connsiteX41" fmla="*/ 977309 w 1004575"/>
                <a:gd name="connsiteY41" fmla="*/ 526711 h 997246"/>
                <a:gd name="connsiteX42" fmla="*/ 977309 w 1004575"/>
                <a:gd name="connsiteY42" fmla="*/ 578146 h 997246"/>
                <a:gd name="connsiteX43" fmla="*/ 977309 w 1004575"/>
                <a:gd name="connsiteY43" fmla="*/ 635296 h 997246"/>
                <a:gd name="connsiteX44" fmla="*/ 944924 w 1004575"/>
                <a:gd name="connsiteY44" fmla="*/ 675301 h 997246"/>
                <a:gd name="connsiteX45" fmla="*/ 895394 w 1004575"/>
                <a:gd name="connsiteY45" fmla="*/ 709591 h 997246"/>
                <a:gd name="connsiteX46" fmla="*/ 876344 w 1004575"/>
                <a:gd name="connsiteY46" fmla="*/ 738166 h 997246"/>
                <a:gd name="connsiteX47" fmla="*/ 857294 w 1004575"/>
                <a:gd name="connsiteY47" fmla="*/ 770551 h 997246"/>
                <a:gd name="connsiteX48" fmla="*/ 849674 w 1004575"/>
                <a:gd name="connsiteY48" fmla="*/ 797221 h 997246"/>
                <a:gd name="connsiteX49" fmla="*/ 838244 w 1004575"/>
                <a:gd name="connsiteY49" fmla="*/ 829606 h 997246"/>
                <a:gd name="connsiteX50" fmla="*/ 826814 w 1004575"/>
                <a:gd name="connsiteY50" fmla="*/ 860086 h 997246"/>
                <a:gd name="connsiteX51" fmla="*/ 809669 w 1004575"/>
                <a:gd name="connsiteY51" fmla="*/ 886756 h 997246"/>
                <a:gd name="connsiteX52" fmla="*/ 792524 w 1004575"/>
                <a:gd name="connsiteY52" fmla="*/ 909616 h 997246"/>
                <a:gd name="connsiteX53" fmla="*/ 750614 w 1004575"/>
                <a:gd name="connsiteY53" fmla="*/ 936286 h 997246"/>
                <a:gd name="connsiteX54" fmla="*/ 727754 w 1004575"/>
                <a:gd name="connsiteY54" fmla="*/ 947716 h 997246"/>
                <a:gd name="connsiteX55" fmla="*/ 693464 w 1004575"/>
                <a:gd name="connsiteY55" fmla="*/ 947716 h 997246"/>
                <a:gd name="connsiteX56" fmla="*/ 674414 w 1004575"/>
                <a:gd name="connsiteY56" fmla="*/ 942001 h 997246"/>
                <a:gd name="connsiteX57" fmla="*/ 657269 w 1004575"/>
                <a:gd name="connsiteY57" fmla="*/ 936286 h 997246"/>
                <a:gd name="connsiteX58" fmla="*/ 621074 w 1004575"/>
                <a:gd name="connsiteY58" fmla="*/ 917236 h 997246"/>
                <a:gd name="connsiteX59" fmla="*/ 581069 w 1004575"/>
                <a:gd name="connsiteY59" fmla="*/ 896281 h 997246"/>
                <a:gd name="connsiteX60" fmla="*/ 556304 w 1004575"/>
                <a:gd name="connsiteY60" fmla="*/ 890566 h 997246"/>
                <a:gd name="connsiteX61" fmla="*/ 506774 w 1004575"/>
                <a:gd name="connsiteY61" fmla="*/ 894376 h 997246"/>
                <a:gd name="connsiteX62" fmla="*/ 485819 w 1004575"/>
                <a:gd name="connsiteY62" fmla="*/ 911521 h 997246"/>
                <a:gd name="connsiteX63" fmla="*/ 472484 w 1004575"/>
                <a:gd name="connsiteY63" fmla="*/ 926761 h 997246"/>
                <a:gd name="connsiteX64" fmla="*/ 434384 w 1004575"/>
                <a:gd name="connsiteY64" fmla="*/ 943906 h 997246"/>
                <a:gd name="connsiteX65" fmla="*/ 375329 w 1004575"/>
                <a:gd name="connsiteY65" fmla="*/ 959146 h 997246"/>
                <a:gd name="connsiteX66" fmla="*/ 331514 w 1004575"/>
                <a:gd name="connsiteY66" fmla="*/ 983911 h 997246"/>
                <a:gd name="connsiteX67" fmla="*/ 262934 w 1004575"/>
                <a:gd name="connsiteY67" fmla="*/ 997246 h 997246"/>
                <a:gd name="connsiteX68" fmla="*/ 232454 w 1004575"/>
                <a:gd name="connsiteY68" fmla="*/ 995341 h 997246"/>
                <a:gd name="connsiteX69" fmla="*/ 226739 w 1004575"/>
                <a:gd name="connsiteY69" fmla="*/ 993436 h 997246"/>
                <a:gd name="connsiteX70" fmla="*/ 221024 w 1004575"/>
                <a:gd name="connsiteY70" fmla="*/ 982006 h 997246"/>
                <a:gd name="connsiteX71" fmla="*/ 217214 w 1004575"/>
                <a:gd name="connsiteY71" fmla="*/ 976291 h 997246"/>
                <a:gd name="connsiteX72" fmla="*/ 213404 w 1004575"/>
                <a:gd name="connsiteY72" fmla="*/ 964861 h 997246"/>
                <a:gd name="connsiteX73" fmla="*/ 205784 w 1004575"/>
                <a:gd name="connsiteY73" fmla="*/ 947716 h 997246"/>
                <a:gd name="connsiteX74" fmla="*/ 200069 w 1004575"/>
                <a:gd name="connsiteY74" fmla="*/ 928666 h 997246"/>
                <a:gd name="connsiteX75" fmla="*/ 196259 w 1004575"/>
                <a:gd name="connsiteY75" fmla="*/ 922951 h 997246"/>
                <a:gd name="connsiteX76" fmla="*/ 184829 w 1004575"/>
                <a:gd name="connsiteY76" fmla="*/ 915331 h 997246"/>
                <a:gd name="connsiteX77" fmla="*/ 181019 w 1004575"/>
                <a:gd name="connsiteY77" fmla="*/ 909616 h 997246"/>
                <a:gd name="connsiteX78" fmla="*/ 175304 w 1004575"/>
                <a:gd name="connsiteY78" fmla="*/ 905806 h 997246"/>
                <a:gd name="connsiteX79" fmla="*/ 161969 w 1004575"/>
                <a:gd name="connsiteY79" fmla="*/ 900091 h 997246"/>
                <a:gd name="connsiteX80" fmla="*/ 150539 w 1004575"/>
                <a:gd name="connsiteY80" fmla="*/ 898186 h 997246"/>
                <a:gd name="connsiteX81" fmla="*/ 144824 w 1004575"/>
                <a:gd name="connsiteY81" fmla="*/ 896281 h 997246"/>
                <a:gd name="connsiteX82" fmla="*/ 137204 w 1004575"/>
                <a:gd name="connsiteY82" fmla="*/ 894376 h 997246"/>
                <a:gd name="connsiteX83" fmla="*/ 123869 w 1004575"/>
                <a:gd name="connsiteY83" fmla="*/ 888661 h 997246"/>
                <a:gd name="connsiteX84" fmla="*/ 118154 w 1004575"/>
                <a:gd name="connsiteY84" fmla="*/ 884851 h 997246"/>
                <a:gd name="connsiteX85" fmla="*/ 106724 w 1004575"/>
                <a:gd name="connsiteY85" fmla="*/ 879136 h 997246"/>
                <a:gd name="connsiteX86" fmla="*/ 101009 w 1004575"/>
                <a:gd name="connsiteY86" fmla="*/ 873421 h 997246"/>
                <a:gd name="connsiteX87" fmla="*/ 89579 w 1004575"/>
                <a:gd name="connsiteY87" fmla="*/ 865801 h 997246"/>
                <a:gd name="connsiteX88" fmla="*/ 87674 w 1004575"/>
                <a:gd name="connsiteY88" fmla="*/ 860086 h 997246"/>
                <a:gd name="connsiteX89" fmla="*/ 83864 w 1004575"/>
                <a:gd name="connsiteY89" fmla="*/ 854371 h 997246"/>
                <a:gd name="connsiteX90" fmla="*/ 81959 w 1004575"/>
                <a:gd name="connsiteY90" fmla="*/ 842941 h 997246"/>
                <a:gd name="connsiteX91" fmla="*/ 80054 w 1004575"/>
                <a:gd name="connsiteY91" fmla="*/ 837226 h 997246"/>
                <a:gd name="connsiteX92" fmla="*/ 78149 w 1004575"/>
                <a:gd name="connsiteY92" fmla="*/ 825796 h 997246"/>
                <a:gd name="connsiteX93" fmla="*/ 74339 w 1004575"/>
                <a:gd name="connsiteY93" fmla="*/ 781981 h 997246"/>
                <a:gd name="connsiteX94" fmla="*/ 72434 w 1004575"/>
                <a:gd name="connsiteY94" fmla="*/ 770551 h 997246"/>
                <a:gd name="connsiteX95" fmla="*/ 70529 w 1004575"/>
                <a:gd name="connsiteY95" fmla="*/ 749596 h 997246"/>
                <a:gd name="connsiteX96" fmla="*/ 68624 w 1004575"/>
                <a:gd name="connsiteY96" fmla="*/ 734356 h 997246"/>
                <a:gd name="connsiteX97" fmla="*/ 70529 w 1004575"/>
                <a:gd name="connsiteY97" fmla="*/ 694351 h 997246"/>
                <a:gd name="connsiteX98" fmla="*/ 72434 w 1004575"/>
                <a:gd name="connsiteY98" fmla="*/ 682921 h 997246"/>
                <a:gd name="connsiteX99" fmla="*/ 70529 w 1004575"/>
                <a:gd name="connsiteY99" fmla="*/ 623866 h 997246"/>
                <a:gd name="connsiteX100" fmla="*/ 66719 w 1004575"/>
                <a:gd name="connsiteY100" fmla="*/ 612436 h 997246"/>
                <a:gd name="connsiteX101" fmla="*/ 59099 w 1004575"/>
                <a:gd name="connsiteY101" fmla="*/ 602911 h 997246"/>
                <a:gd name="connsiteX102" fmla="*/ 51479 w 1004575"/>
                <a:gd name="connsiteY102" fmla="*/ 589576 h 997246"/>
                <a:gd name="connsiteX103" fmla="*/ 47669 w 1004575"/>
                <a:gd name="connsiteY103" fmla="*/ 583861 h 997246"/>
                <a:gd name="connsiteX104" fmla="*/ 41954 w 1004575"/>
                <a:gd name="connsiteY104" fmla="*/ 580051 h 997246"/>
                <a:gd name="connsiteX105" fmla="*/ 36239 w 1004575"/>
                <a:gd name="connsiteY105" fmla="*/ 572431 h 997246"/>
                <a:gd name="connsiteX106" fmla="*/ 24809 w 1004575"/>
                <a:gd name="connsiteY106" fmla="*/ 562906 h 997246"/>
                <a:gd name="connsiteX107" fmla="*/ 20999 w 1004575"/>
                <a:gd name="connsiteY107" fmla="*/ 557191 h 997246"/>
                <a:gd name="connsiteX108" fmla="*/ 9569 w 1004575"/>
                <a:gd name="connsiteY108" fmla="*/ 549571 h 997246"/>
                <a:gd name="connsiteX109" fmla="*/ 5759 w 1004575"/>
                <a:gd name="connsiteY109" fmla="*/ 543856 h 997246"/>
                <a:gd name="connsiteX110" fmla="*/ 44 w 1004575"/>
                <a:gd name="connsiteY110" fmla="*/ 540046 h 997246"/>
                <a:gd name="connsiteX111" fmla="*/ 3854 w 1004575"/>
                <a:gd name="connsiteY111" fmla="*/ 513376 h 997246"/>
                <a:gd name="connsiteX112" fmla="*/ 11474 w 1004575"/>
                <a:gd name="connsiteY112" fmla="*/ 501946 h 997246"/>
                <a:gd name="connsiteX113" fmla="*/ 17189 w 1004575"/>
                <a:gd name="connsiteY113" fmla="*/ 494326 h 997246"/>
                <a:gd name="connsiteX114" fmla="*/ 28619 w 1004575"/>
                <a:gd name="connsiteY114" fmla="*/ 482896 h 997246"/>
                <a:gd name="connsiteX115" fmla="*/ 43859 w 1004575"/>
                <a:gd name="connsiteY115" fmla="*/ 465751 h 997246"/>
                <a:gd name="connsiteX116" fmla="*/ 49574 w 1004575"/>
                <a:gd name="connsiteY116" fmla="*/ 460036 h 997246"/>
                <a:gd name="connsiteX117" fmla="*/ 55289 w 1004575"/>
                <a:gd name="connsiteY117" fmla="*/ 454321 h 997246"/>
                <a:gd name="connsiteX118" fmla="*/ 61004 w 1004575"/>
                <a:gd name="connsiteY118" fmla="*/ 450511 h 997246"/>
                <a:gd name="connsiteX119" fmla="*/ 68624 w 1004575"/>
                <a:gd name="connsiteY119" fmla="*/ 446701 h 997246"/>
                <a:gd name="connsiteX120" fmla="*/ 74339 w 1004575"/>
                <a:gd name="connsiteY120" fmla="*/ 440986 h 997246"/>
                <a:gd name="connsiteX121" fmla="*/ 80054 w 1004575"/>
                <a:gd name="connsiteY121" fmla="*/ 439081 h 997246"/>
                <a:gd name="connsiteX122" fmla="*/ 91484 w 1004575"/>
                <a:gd name="connsiteY122" fmla="*/ 431461 h 997246"/>
                <a:gd name="connsiteX123" fmla="*/ 101009 w 1004575"/>
                <a:gd name="connsiteY123" fmla="*/ 423841 h 997246"/>
                <a:gd name="connsiteX124" fmla="*/ 106724 w 1004575"/>
                <a:gd name="connsiteY124" fmla="*/ 418126 h 997246"/>
                <a:gd name="connsiteX125" fmla="*/ 135299 w 1004575"/>
                <a:gd name="connsiteY125" fmla="*/ 414316 h 997246"/>
                <a:gd name="connsiteX0" fmla="*/ 135299 w 1004575"/>
                <a:gd name="connsiteY0" fmla="*/ 414316 h 997246"/>
                <a:gd name="connsiteX1" fmla="*/ 137204 w 1004575"/>
                <a:gd name="connsiteY1" fmla="*/ 402886 h 997246"/>
                <a:gd name="connsiteX2" fmla="*/ 141014 w 1004575"/>
                <a:gd name="connsiteY2" fmla="*/ 381931 h 997246"/>
                <a:gd name="connsiteX3" fmla="*/ 142919 w 1004575"/>
                <a:gd name="connsiteY3" fmla="*/ 360976 h 997246"/>
                <a:gd name="connsiteX4" fmla="*/ 146729 w 1004575"/>
                <a:gd name="connsiteY4" fmla="*/ 349546 h 997246"/>
                <a:gd name="connsiteX5" fmla="*/ 148634 w 1004575"/>
                <a:gd name="connsiteY5" fmla="*/ 334306 h 997246"/>
                <a:gd name="connsiteX6" fmla="*/ 150539 w 1004575"/>
                <a:gd name="connsiteY6" fmla="*/ 320971 h 997246"/>
                <a:gd name="connsiteX7" fmla="*/ 152444 w 1004575"/>
                <a:gd name="connsiteY7" fmla="*/ 288586 h 997246"/>
                <a:gd name="connsiteX8" fmla="*/ 154349 w 1004575"/>
                <a:gd name="connsiteY8" fmla="*/ 206671 h 997246"/>
                <a:gd name="connsiteX9" fmla="*/ 165779 w 1004575"/>
                <a:gd name="connsiteY9" fmla="*/ 197146 h 997246"/>
                <a:gd name="connsiteX10" fmla="*/ 171494 w 1004575"/>
                <a:gd name="connsiteY10" fmla="*/ 191431 h 997246"/>
                <a:gd name="connsiteX11" fmla="*/ 196259 w 1004575"/>
                <a:gd name="connsiteY11" fmla="*/ 181906 h 997246"/>
                <a:gd name="connsiteX12" fmla="*/ 201974 w 1004575"/>
                <a:gd name="connsiteY12" fmla="*/ 178096 h 997246"/>
                <a:gd name="connsiteX13" fmla="*/ 217214 w 1004575"/>
                <a:gd name="connsiteY13" fmla="*/ 174286 h 997246"/>
                <a:gd name="connsiteX14" fmla="*/ 228644 w 1004575"/>
                <a:gd name="connsiteY14" fmla="*/ 166666 h 997246"/>
                <a:gd name="connsiteX15" fmla="*/ 238169 w 1004575"/>
                <a:gd name="connsiteY15" fmla="*/ 157141 h 997246"/>
                <a:gd name="connsiteX16" fmla="*/ 247694 w 1004575"/>
                <a:gd name="connsiteY16" fmla="*/ 147616 h 997246"/>
                <a:gd name="connsiteX17" fmla="*/ 251504 w 1004575"/>
                <a:gd name="connsiteY17" fmla="*/ 141901 h 997246"/>
                <a:gd name="connsiteX18" fmla="*/ 268649 w 1004575"/>
                <a:gd name="connsiteY18" fmla="*/ 126661 h 997246"/>
                <a:gd name="connsiteX19" fmla="*/ 283889 w 1004575"/>
                <a:gd name="connsiteY19" fmla="*/ 115231 h 997246"/>
                <a:gd name="connsiteX20" fmla="*/ 293414 w 1004575"/>
                <a:gd name="connsiteY20" fmla="*/ 107611 h 997246"/>
                <a:gd name="connsiteX21" fmla="*/ 327704 w 1004575"/>
                <a:gd name="connsiteY21" fmla="*/ 94276 h 997246"/>
                <a:gd name="connsiteX22" fmla="*/ 381044 w 1004575"/>
                <a:gd name="connsiteY22" fmla="*/ 92371 h 997246"/>
                <a:gd name="connsiteX23" fmla="*/ 401999 w 1004575"/>
                <a:gd name="connsiteY23" fmla="*/ 44746 h 997246"/>
                <a:gd name="connsiteX24" fmla="*/ 436289 w 1004575"/>
                <a:gd name="connsiteY24" fmla="*/ 16171 h 997246"/>
                <a:gd name="connsiteX25" fmla="*/ 474389 w 1004575"/>
                <a:gd name="connsiteY25" fmla="*/ 2836 h 997246"/>
                <a:gd name="connsiteX26" fmla="*/ 588689 w 1004575"/>
                <a:gd name="connsiteY26" fmla="*/ 2836 h 997246"/>
                <a:gd name="connsiteX27" fmla="*/ 632504 w 1004575"/>
                <a:gd name="connsiteY27" fmla="*/ 33316 h 997246"/>
                <a:gd name="connsiteX28" fmla="*/ 664889 w 1004575"/>
                <a:gd name="connsiteY28" fmla="*/ 63796 h 997246"/>
                <a:gd name="connsiteX29" fmla="*/ 704894 w 1004575"/>
                <a:gd name="connsiteY29" fmla="*/ 98086 h 997246"/>
                <a:gd name="connsiteX30" fmla="*/ 750614 w 1004575"/>
                <a:gd name="connsiteY30" fmla="*/ 105706 h 997246"/>
                <a:gd name="connsiteX31" fmla="*/ 874439 w 1004575"/>
                <a:gd name="connsiteY31" fmla="*/ 107611 h 997246"/>
                <a:gd name="connsiteX32" fmla="*/ 908729 w 1004575"/>
                <a:gd name="connsiteY32" fmla="*/ 126661 h 997246"/>
                <a:gd name="connsiteX33" fmla="*/ 944924 w 1004575"/>
                <a:gd name="connsiteY33" fmla="*/ 170476 h 997246"/>
                <a:gd name="connsiteX34" fmla="*/ 962069 w 1004575"/>
                <a:gd name="connsiteY34" fmla="*/ 214291 h 997246"/>
                <a:gd name="connsiteX35" fmla="*/ 981119 w 1004575"/>
                <a:gd name="connsiteY35" fmla="*/ 256201 h 997246"/>
                <a:gd name="connsiteX36" fmla="*/ 1002074 w 1004575"/>
                <a:gd name="connsiteY36" fmla="*/ 313351 h 997246"/>
                <a:gd name="connsiteX37" fmla="*/ 1002074 w 1004575"/>
                <a:gd name="connsiteY37" fmla="*/ 372406 h 997246"/>
                <a:gd name="connsiteX38" fmla="*/ 983024 w 1004575"/>
                <a:gd name="connsiteY38" fmla="*/ 437176 h 997246"/>
                <a:gd name="connsiteX39" fmla="*/ 979214 w 1004575"/>
                <a:gd name="connsiteY39" fmla="*/ 498136 h 997246"/>
                <a:gd name="connsiteX40" fmla="*/ 977309 w 1004575"/>
                <a:gd name="connsiteY40" fmla="*/ 526711 h 997246"/>
                <a:gd name="connsiteX41" fmla="*/ 977309 w 1004575"/>
                <a:gd name="connsiteY41" fmla="*/ 578146 h 997246"/>
                <a:gd name="connsiteX42" fmla="*/ 977309 w 1004575"/>
                <a:gd name="connsiteY42" fmla="*/ 635296 h 997246"/>
                <a:gd name="connsiteX43" fmla="*/ 944924 w 1004575"/>
                <a:gd name="connsiteY43" fmla="*/ 675301 h 997246"/>
                <a:gd name="connsiteX44" fmla="*/ 895394 w 1004575"/>
                <a:gd name="connsiteY44" fmla="*/ 709591 h 997246"/>
                <a:gd name="connsiteX45" fmla="*/ 876344 w 1004575"/>
                <a:gd name="connsiteY45" fmla="*/ 738166 h 997246"/>
                <a:gd name="connsiteX46" fmla="*/ 857294 w 1004575"/>
                <a:gd name="connsiteY46" fmla="*/ 770551 h 997246"/>
                <a:gd name="connsiteX47" fmla="*/ 849674 w 1004575"/>
                <a:gd name="connsiteY47" fmla="*/ 797221 h 997246"/>
                <a:gd name="connsiteX48" fmla="*/ 838244 w 1004575"/>
                <a:gd name="connsiteY48" fmla="*/ 829606 h 997246"/>
                <a:gd name="connsiteX49" fmla="*/ 826814 w 1004575"/>
                <a:gd name="connsiteY49" fmla="*/ 860086 h 997246"/>
                <a:gd name="connsiteX50" fmla="*/ 809669 w 1004575"/>
                <a:gd name="connsiteY50" fmla="*/ 886756 h 997246"/>
                <a:gd name="connsiteX51" fmla="*/ 792524 w 1004575"/>
                <a:gd name="connsiteY51" fmla="*/ 909616 h 997246"/>
                <a:gd name="connsiteX52" fmla="*/ 750614 w 1004575"/>
                <a:gd name="connsiteY52" fmla="*/ 936286 h 997246"/>
                <a:gd name="connsiteX53" fmla="*/ 727754 w 1004575"/>
                <a:gd name="connsiteY53" fmla="*/ 947716 h 997246"/>
                <a:gd name="connsiteX54" fmla="*/ 693464 w 1004575"/>
                <a:gd name="connsiteY54" fmla="*/ 947716 h 997246"/>
                <a:gd name="connsiteX55" fmla="*/ 674414 w 1004575"/>
                <a:gd name="connsiteY55" fmla="*/ 942001 h 997246"/>
                <a:gd name="connsiteX56" fmla="*/ 657269 w 1004575"/>
                <a:gd name="connsiteY56" fmla="*/ 936286 h 997246"/>
                <a:gd name="connsiteX57" fmla="*/ 621074 w 1004575"/>
                <a:gd name="connsiteY57" fmla="*/ 917236 h 997246"/>
                <a:gd name="connsiteX58" fmla="*/ 581069 w 1004575"/>
                <a:gd name="connsiteY58" fmla="*/ 896281 h 997246"/>
                <a:gd name="connsiteX59" fmla="*/ 556304 w 1004575"/>
                <a:gd name="connsiteY59" fmla="*/ 890566 h 997246"/>
                <a:gd name="connsiteX60" fmla="*/ 506774 w 1004575"/>
                <a:gd name="connsiteY60" fmla="*/ 894376 h 997246"/>
                <a:gd name="connsiteX61" fmla="*/ 485819 w 1004575"/>
                <a:gd name="connsiteY61" fmla="*/ 911521 h 997246"/>
                <a:gd name="connsiteX62" fmla="*/ 472484 w 1004575"/>
                <a:gd name="connsiteY62" fmla="*/ 926761 h 997246"/>
                <a:gd name="connsiteX63" fmla="*/ 434384 w 1004575"/>
                <a:gd name="connsiteY63" fmla="*/ 943906 h 997246"/>
                <a:gd name="connsiteX64" fmla="*/ 375329 w 1004575"/>
                <a:gd name="connsiteY64" fmla="*/ 959146 h 997246"/>
                <a:gd name="connsiteX65" fmla="*/ 331514 w 1004575"/>
                <a:gd name="connsiteY65" fmla="*/ 983911 h 997246"/>
                <a:gd name="connsiteX66" fmla="*/ 262934 w 1004575"/>
                <a:gd name="connsiteY66" fmla="*/ 997246 h 997246"/>
                <a:gd name="connsiteX67" fmla="*/ 232454 w 1004575"/>
                <a:gd name="connsiteY67" fmla="*/ 995341 h 997246"/>
                <a:gd name="connsiteX68" fmla="*/ 226739 w 1004575"/>
                <a:gd name="connsiteY68" fmla="*/ 993436 h 997246"/>
                <a:gd name="connsiteX69" fmla="*/ 221024 w 1004575"/>
                <a:gd name="connsiteY69" fmla="*/ 982006 h 997246"/>
                <a:gd name="connsiteX70" fmla="*/ 217214 w 1004575"/>
                <a:gd name="connsiteY70" fmla="*/ 976291 h 997246"/>
                <a:gd name="connsiteX71" fmla="*/ 213404 w 1004575"/>
                <a:gd name="connsiteY71" fmla="*/ 964861 h 997246"/>
                <a:gd name="connsiteX72" fmla="*/ 205784 w 1004575"/>
                <a:gd name="connsiteY72" fmla="*/ 947716 h 997246"/>
                <a:gd name="connsiteX73" fmla="*/ 200069 w 1004575"/>
                <a:gd name="connsiteY73" fmla="*/ 928666 h 997246"/>
                <a:gd name="connsiteX74" fmla="*/ 196259 w 1004575"/>
                <a:gd name="connsiteY74" fmla="*/ 922951 h 997246"/>
                <a:gd name="connsiteX75" fmla="*/ 184829 w 1004575"/>
                <a:gd name="connsiteY75" fmla="*/ 915331 h 997246"/>
                <a:gd name="connsiteX76" fmla="*/ 181019 w 1004575"/>
                <a:gd name="connsiteY76" fmla="*/ 909616 h 997246"/>
                <a:gd name="connsiteX77" fmla="*/ 175304 w 1004575"/>
                <a:gd name="connsiteY77" fmla="*/ 905806 h 997246"/>
                <a:gd name="connsiteX78" fmla="*/ 161969 w 1004575"/>
                <a:gd name="connsiteY78" fmla="*/ 900091 h 997246"/>
                <a:gd name="connsiteX79" fmla="*/ 150539 w 1004575"/>
                <a:gd name="connsiteY79" fmla="*/ 898186 h 997246"/>
                <a:gd name="connsiteX80" fmla="*/ 144824 w 1004575"/>
                <a:gd name="connsiteY80" fmla="*/ 896281 h 997246"/>
                <a:gd name="connsiteX81" fmla="*/ 137204 w 1004575"/>
                <a:gd name="connsiteY81" fmla="*/ 894376 h 997246"/>
                <a:gd name="connsiteX82" fmla="*/ 123869 w 1004575"/>
                <a:gd name="connsiteY82" fmla="*/ 888661 h 997246"/>
                <a:gd name="connsiteX83" fmla="*/ 118154 w 1004575"/>
                <a:gd name="connsiteY83" fmla="*/ 884851 h 997246"/>
                <a:gd name="connsiteX84" fmla="*/ 106724 w 1004575"/>
                <a:gd name="connsiteY84" fmla="*/ 879136 h 997246"/>
                <a:gd name="connsiteX85" fmla="*/ 101009 w 1004575"/>
                <a:gd name="connsiteY85" fmla="*/ 873421 h 997246"/>
                <a:gd name="connsiteX86" fmla="*/ 89579 w 1004575"/>
                <a:gd name="connsiteY86" fmla="*/ 865801 h 997246"/>
                <a:gd name="connsiteX87" fmla="*/ 87674 w 1004575"/>
                <a:gd name="connsiteY87" fmla="*/ 860086 h 997246"/>
                <a:gd name="connsiteX88" fmla="*/ 83864 w 1004575"/>
                <a:gd name="connsiteY88" fmla="*/ 854371 h 997246"/>
                <a:gd name="connsiteX89" fmla="*/ 81959 w 1004575"/>
                <a:gd name="connsiteY89" fmla="*/ 842941 h 997246"/>
                <a:gd name="connsiteX90" fmla="*/ 80054 w 1004575"/>
                <a:gd name="connsiteY90" fmla="*/ 837226 h 997246"/>
                <a:gd name="connsiteX91" fmla="*/ 78149 w 1004575"/>
                <a:gd name="connsiteY91" fmla="*/ 825796 h 997246"/>
                <a:gd name="connsiteX92" fmla="*/ 74339 w 1004575"/>
                <a:gd name="connsiteY92" fmla="*/ 781981 h 997246"/>
                <a:gd name="connsiteX93" fmla="*/ 72434 w 1004575"/>
                <a:gd name="connsiteY93" fmla="*/ 770551 h 997246"/>
                <a:gd name="connsiteX94" fmla="*/ 70529 w 1004575"/>
                <a:gd name="connsiteY94" fmla="*/ 749596 h 997246"/>
                <a:gd name="connsiteX95" fmla="*/ 68624 w 1004575"/>
                <a:gd name="connsiteY95" fmla="*/ 734356 h 997246"/>
                <a:gd name="connsiteX96" fmla="*/ 70529 w 1004575"/>
                <a:gd name="connsiteY96" fmla="*/ 694351 h 997246"/>
                <a:gd name="connsiteX97" fmla="*/ 72434 w 1004575"/>
                <a:gd name="connsiteY97" fmla="*/ 682921 h 997246"/>
                <a:gd name="connsiteX98" fmla="*/ 70529 w 1004575"/>
                <a:gd name="connsiteY98" fmla="*/ 623866 h 997246"/>
                <a:gd name="connsiteX99" fmla="*/ 66719 w 1004575"/>
                <a:gd name="connsiteY99" fmla="*/ 612436 h 997246"/>
                <a:gd name="connsiteX100" fmla="*/ 59099 w 1004575"/>
                <a:gd name="connsiteY100" fmla="*/ 602911 h 997246"/>
                <a:gd name="connsiteX101" fmla="*/ 51479 w 1004575"/>
                <a:gd name="connsiteY101" fmla="*/ 589576 h 997246"/>
                <a:gd name="connsiteX102" fmla="*/ 47669 w 1004575"/>
                <a:gd name="connsiteY102" fmla="*/ 583861 h 997246"/>
                <a:gd name="connsiteX103" fmla="*/ 41954 w 1004575"/>
                <a:gd name="connsiteY103" fmla="*/ 580051 h 997246"/>
                <a:gd name="connsiteX104" fmla="*/ 36239 w 1004575"/>
                <a:gd name="connsiteY104" fmla="*/ 572431 h 997246"/>
                <a:gd name="connsiteX105" fmla="*/ 24809 w 1004575"/>
                <a:gd name="connsiteY105" fmla="*/ 562906 h 997246"/>
                <a:gd name="connsiteX106" fmla="*/ 20999 w 1004575"/>
                <a:gd name="connsiteY106" fmla="*/ 557191 h 997246"/>
                <a:gd name="connsiteX107" fmla="*/ 9569 w 1004575"/>
                <a:gd name="connsiteY107" fmla="*/ 549571 h 997246"/>
                <a:gd name="connsiteX108" fmla="*/ 5759 w 1004575"/>
                <a:gd name="connsiteY108" fmla="*/ 543856 h 997246"/>
                <a:gd name="connsiteX109" fmla="*/ 44 w 1004575"/>
                <a:gd name="connsiteY109" fmla="*/ 540046 h 997246"/>
                <a:gd name="connsiteX110" fmla="*/ 3854 w 1004575"/>
                <a:gd name="connsiteY110" fmla="*/ 513376 h 997246"/>
                <a:gd name="connsiteX111" fmla="*/ 11474 w 1004575"/>
                <a:gd name="connsiteY111" fmla="*/ 501946 h 997246"/>
                <a:gd name="connsiteX112" fmla="*/ 17189 w 1004575"/>
                <a:gd name="connsiteY112" fmla="*/ 494326 h 997246"/>
                <a:gd name="connsiteX113" fmla="*/ 28619 w 1004575"/>
                <a:gd name="connsiteY113" fmla="*/ 482896 h 997246"/>
                <a:gd name="connsiteX114" fmla="*/ 43859 w 1004575"/>
                <a:gd name="connsiteY114" fmla="*/ 465751 h 997246"/>
                <a:gd name="connsiteX115" fmla="*/ 49574 w 1004575"/>
                <a:gd name="connsiteY115" fmla="*/ 460036 h 997246"/>
                <a:gd name="connsiteX116" fmla="*/ 55289 w 1004575"/>
                <a:gd name="connsiteY116" fmla="*/ 454321 h 997246"/>
                <a:gd name="connsiteX117" fmla="*/ 61004 w 1004575"/>
                <a:gd name="connsiteY117" fmla="*/ 450511 h 997246"/>
                <a:gd name="connsiteX118" fmla="*/ 68624 w 1004575"/>
                <a:gd name="connsiteY118" fmla="*/ 446701 h 997246"/>
                <a:gd name="connsiteX119" fmla="*/ 74339 w 1004575"/>
                <a:gd name="connsiteY119" fmla="*/ 440986 h 997246"/>
                <a:gd name="connsiteX120" fmla="*/ 80054 w 1004575"/>
                <a:gd name="connsiteY120" fmla="*/ 439081 h 997246"/>
                <a:gd name="connsiteX121" fmla="*/ 91484 w 1004575"/>
                <a:gd name="connsiteY121" fmla="*/ 431461 h 997246"/>
                <a:gd name="connsiteX122" fmla="*/ 101009 w 1004575"/>
                <a:gd name="connsiteY122" fmla="*/ 423841 h 997246"/>
                <a:gd name="connsiteX123" fmla="*/ 106724 w 1004575"/>
                <a:gd name="connsiteY123" fmla="*/ 418126 h 997246"/>
                <a:gd name="connsiteX124" fmla="*/ 135299 w 1004575"/>
                <a:gd name="connsiteY124" fmla="*/ 414316 h 997246"/>
                <a:gd name="connsiteX0" fmla="*/ 135299 w 1004575"/>
                <a:gd name="connsiteY0" fmla="*/ 414316 h 997246"/>
                <a:gd name="connsiteX1" fmla="*/ 137204 w 1004575"/>
                <a:gd name="connsiteY1" fmla="*/ 402886 h 997246"/>
                <a:gd name="connsiteX2" fmla="*/ 141014 w 1004575"/>
                <a:gd name="connsiteY2" fmla="*/ 381931 h 997246"/>
                <a:gd name="connsiteX3" fmla="*/ 142919 w 1004575"/>
                <a:gd name="connsiteY3" fmla="*/ 360976 h 997246"/>
                <a:gd name="connsiteX4" fmla="*/ 146729 w 1004575"/>
                <a:gd name="connsiteY4" fmla="*/ 349546 h 997246"/>
                <a:gd name="connsiteX5" fmla="*/ 148634 w 1004575"/>
                <a:gd name="connsiteY5" fmla="*/ 334306 h 997246"/>
                <a:gd name="connsiteX6" fmla="*/ 150539 w 1004575"/>
                <a:gd name="connsiteY6" fmla="*/ 320971 h 997246"/>
                <a:gd name="connsiteX7" fmla="*/ 152444 w 1004575"/>
                <a:gd name="connsiteY7" fmla="*/ 288586 h 997246"/>
                <a:gd name="connsiteX8" fmla="*/ 154349 w 1004575"/>
                <a:gd name="connsiteY8" fmla="*/ 206671 h 997246"/>
                <a:gd name="connsiteX9" fmla="*/ 165779 w 1004575"/>
                <a:gd name="connsiteY9" fmla="*/ 197146 h 997246"/>
                <a:gd name="connsiteX10" fmla="*/ 171494 w 1004575"/>
                <a:gd name="connsiteY10" fmla="*/ 191431 h 997246"/>
                <a:gd name="connsiteX11" fmla="*/ 196259 w 1004575"/>
                <a:gd name="connsiteY11" fmla="*/ 181906 h 997246"/>
                <a:gd name="connsiteX12" fmla="*/ 201974 w 1004575"/>
                <a:gd name="connsiteY12" fmla="*/ 178096 h 997246"/>
                <a:gd name="connsiteX13" fmla="*/ 217214 w 1004575"/>
                <a:gd name="connsiteY13" fmla="*/ 174286 h 997246"/>
                <a:gd name="connsiteX14" fmla="*/ 228644 w 1004575"/>
                <a:gd name="connsiteY14" fmla="*/ 166666 h 997246"/>
                <a:gd name="connsiteX15" fmla="*/ 238169 w 1004575"/>
                <a:gd name="connsiteY15" fmla="*/ 157141 h 997246"/>
                <a:gd name="connsiteX16" fmla="*/ 247694 w 1004575"/>
                <a:gd name="connsiteY16" fmla="*/ 147616 h 997246"/>
                <a:gd name="connsiteX17" fmla="*/ 251504 w 1004575"/>
                <a:gd name="connsiteY17" fmla="*/ 141901 h 997246"/>
                <a:gd name="connsiteX18" fmla="*/ 268649 w 1004575"/>
                <a:gd name="connsiteY18" fmla="*/ 126661 h 997246"/>
                <a:gd name="connsiteX19" fmla="*/ 293414 w 1004575"/>
                <a:gd name="connsiteY19" fmla="*/ 107611 h 997246"/>
                <a:gd name="connsiteX20" fmla="*/ 327704 w 1004575"/>
                <a:gd name="connsiteY20" fmla="*/ 94276 h 997246"/>
                <a:gd name="connsiteX21" fmla="*/ 381044 w 1004575"/>
                <a:gd name="connsiteY21" fmla="*/ 92371 h 997246"/>
                <a:gd name="connsiteX22" fmla="*/ 401999 w 1004575"/>
                <a:gd name="connsiteY22" fmla="*/ 44746 h 997246"/>
                <a:gd name="connsiteX23" fmla="*/ 436289 w 1004575"/>
                <a:gd name="connsiteY23" fmla="*/ 16171 h 997246"/>
                <a:gd name="connsiteX24" fmla="*/ 474389 w 1004575"/>
                <a:gd name="connsiteY24" fmla="*/ 2836 h 997246"/>
                <a:gd name="connsiteX25" fmla="*/ 588689 w 1004575"/>
                <a:gd name="connsiteY25" fmla="*/ 2836 h 997246"/>
                <a:gd name="connsiteX26" fmla="*/ 632504 w 1004575"/>
                <a:gd name="connsiteY26" fmla="*/ 33316 h 997246"/>
                <a:gd name="connsiteX27" fmla="*/ 664889 w 1004575"/>
                <a:gd name="connsiteY27" fmla="*/ 63796 h 997246"/>
                <a:gd name="connsiteX28" fmla="*/ 704894 w 1004575"/>
                <a:gd name="connsiteY28" fmla="*/ 98086 h 997246"/>
                <a:gd name="connsiteX29" fmla="*/ 750614 w 1004575"/>
                <a:gd name="connsiteY29" fmla="*/ 105706 h 997246"/>
                <a:gd name="connsiteX30" fmla="*/ 874439 w 1004575"/>
                <a:gd name="connsiteY30" fmla="*/ 107611 h 997246"/>
                <a:gd name="connsiteX31" fmla="*/ 908729 w 1004575"/>
                <a:gd name="connsiteY31" fmla="*/ 126661 h 997246"/>
                <a:gd name="connsiteX32" fmla="*/ 944924 w 1004575"/>
                <a:gd name="connsiteY32" fmla="*/ 170476 h 997246"/>
                <a:gd name="connsiteX33" fmla="*/ 962069 w 1004575"/>
                <a:gd name="connsiteY33" fmla="*/ 214291 h 997246"/>
                <a:gd name="connsiteX34" fmla="*/ 981119 w 1004575"/>
                <a:gd name="connsiteY34" fmla="*/ 256201 h 997246"/>
                <a:gd name="connsiteX35" fmla="*/ 1002074 w 1004575"/>
                <a:gd name="connsiteY35" fmla="*/ 313351 h 997246"/>
                <a:gd name="connsiteX36" fmla="*/ 1002074 w 1004575"/>
                <a:gd name="connsiteY36" fmla="*/ 372406 h 997246"/>
                <a:gd name="connsiteX37" fmla="*/ 983024 w 1004575"/>
                <a:gd name="connsiteY37" fmla="*/ 437176 h 997246"/>
                <a:gd name="connsiteX38" fmla="*/ 979214 w 1004575"/>
                <a:gd name="connsiteY38" fmla="*/ 498136 h 997246"/>
                <a:gd name="connsiteX39" fmla="*/ 977309 w 1004575"/>
                <a:gd name="connsiteY39" fmla="*/ 526711 h 997246"/>
                <a:gd name="connsiteX40" fmla="*/ 977309 w 1004575"/>
                <a:gd name="connsiteY40" fmla="*/ 578146 h 997246"/>
                <a:gd name="connsiteX41" fmla="*/ 977309 w 1004575"/>
                <a:gd name="connsiteY41" fmla="*/ 635296 h 997246"/>
                <a:gd name="connsiteX42" fmla="*/ 944924 w 1004575"/>
                <a:gd name="connsiteY42" fmla="*/ 675301 h 997246"/>
                <a:gd name="connsiteX43" fmla="*/ 895394 w 1004575"/>
                <a:gd name="connsiteY43" fmla="*/ 709591 h 997246"/>
                <a:gd name="connsiteX44" fmla="*/ 876344 w 1004575"/>
                <a:gd name="connsiteY44" fmla="*/ 738166 h 997246"/>
                <a:gd name="connsiteX45" fmla="*/ 857294 w 1004575"/>
                <a:gd name="connsiteY45" fmla="*/ 770551 h 997246"/>
                <a:gd name="connsiteX46" fmla="*/ 849674 w 1004575"/>
                <a:gd name="connsiteY46" fmla="*/ 797221 h 997246"/>
                <a:gd name="connsiteX47" fmla="*/ 838244 w 1004575"/>
                <a:gd name="connsiteY47" fmla="*/ 829606 h 997246"/>
                <a:gd name="connsiteX48" fmla="*/ 826814 w 1004575"/>
                <a:gd name="connsiteY48" fmla="*/ 860086 h 997246"/>
                <a:gd name="connsiteX49" fmla="*/ 809669 w 1004575"/>
                <a:gd name="connsiteY49" fmla="*/ 886756 h 997246"/>
                <a:gd name="connsiteX50" fmla="*/ 792524 w 1004575"/>
                <a:gd name="connsiteY50" fmla="*/ 909616 h 997246"/>
                <a:gd name="connsiteX51" fmla="*/ 750614 w 1004575"/>
                <a:gd name="connsiteY51" fmla="*/ 936286 h 997246"/>
                <a:gd name="connsiteX52" fmla="*/ 727754 w 1004575"/>
                <a:gd name="connsiteY52" fmla="*/ 947716 h 997246"/>
                <a:gd name="connsiteX53" fmla="*/ 693464 w 1004575"/>
                <a:gd name="connsiteY53" fmla="*/ 947716 h 997246"/>
                <a:gd name="connsiteX54" fmla="*/ 674414 w 1004575"/>
                <a:gd name="connsiteY54" fmla="*/ 942001 h 997246"/>
                <a:gd name="connsiteX55" fmla="*/ 657269 w 1004575"/>
                <a:gd name="connsiteY55" fmla="*/ 936286 h 997246"/>
                <a:gd name="connsiteX56" fmla="*/ 621074 w 1004575"/>
                <a:gd name="connsiteY56" fmla="*/ 917236 h 997246"/>
                <a:gd name="connsiteX57" fmla="*/ 581069 w 1004575"/>
                <a:gd name="connsiteY57" fmla="*/ 896281 h 997246"/>
                <a:gd name="connsiteX58" fmla="*/ 556304 w 1004575"/>
                <a:gd name="connsiteY58" fmla="*/ 890566 h 997246"/>
                <a:gd name="connsiteX59" fmla="*/ 506774 w 1004575"/>
                <a:gd name="connsiteY59" fmla="*/ 894376 h 997246"/>
                <a:gd name="connsiteX60" fmla="*/ 485819 w 1004575"/>
                <a:gd name="connsiteY60" fmla="*/ 911521 h 997246"/>
                <a:gd name="connsiteX61" fmla="*/ 472484 w 1004575"/>
                <a:gd name="connsiteY61" fmla="*/ 926761 h 997246"/>
                <a:gd name="connsiteX62" fmla="*/ 434384 w 1004575"/>
                <a:gd name="connsiteY62" fmla="*/ 943906 h 997246"/>
                <a:gd name="connsiteX63" fmla="*/ 375329 w 1004575"/>
                <a:gd name="connsiteY63" fmla="*/ 959146 h 997246"/>
                <a:gd name="connsiteX64" fmla="*/ 331514 w 1004575"/>
                <a:gd name="connsiteY64" fmla="*/ 983911 h 997246"/>
                <a:gd name="connsiteX65" fmla="*/ 262934 w 1004575"/>
                <a:gd name="connsiteY65" fmla="*/ 997246 h 997246"/>
                <a:gd name="connsiteX66" fmla="*/ 232454 w 1004575"/>
                <a:gd name="connsiteY66" fmla="*/ 995341 h 997246"/>
                <a:gd name="connsiteX67" fmla="*/ 226739 w 1004575"/>
                <a:gd name="connsiteY67" fmla="*/ 993436 h 997246"/>
                <a:gd name="connsiteX68" fmla="*/ 221024 w 1004575"/>
                <a:gd name="connsiteY68" fmla="*/ 982006 h 997246"/>
                <a:gd name="connsiteX69" fmla="*/ 217214 w 1004575"/>
                <a:gd name="connsiteY69" fmla="*/ 976291 h 997246"/>
                <a:gd name="connsiteX70" fmla="*/ 213404 w 1004575"/>
                <a:gd name="connsiteY70" fmla="*/ 964861 h 997246"/>
                <a:gd name="connsiteX71" fmla="*/ 205784 w 1004575"/>
                <a:gd name="connsiteY71" fmla="*/ 947716 h 997246"/>
                <a:gd name="connsiteX72" fmla="*/ 200069 w 1004575"/>
                <a:gd name="connsiteY72" fmla="*/ 928666 h 997246"/>
                <a:gd name="connsiteX73" fmla="*/ 196259 w 1004575"/>
                <a:gd name="connsiteY73" fmla="*/ 922951 h 997246"/>
                <a:gd name="connsiteX74" fmla="*/ 184829 w 1004575"/>
                <a:gd name="connsiteY74" fmla="*/ 915331 h 997246"/>
                <a:gd name="connsiteX75" fmla="*/ 181019 w 1004575"/>
                <a:gd name="connsiteY75" fmla="*/ 909616 h 997246"/>
                <a:gd name="connsiteX76" fmla="*/ 175304 w 1004575"/>
                <a:gd name="connsiteY76" fmla="*/ 905806 h 997246"/>
                <a:gd name="connsiteX77" fmla="*/ 161969 w 1004575"/>
                <a:gd name="connsiteY77" fmla="*/ 900091 h 997246"/>
                <a:gd name="connsiteX78" fmla="*/ 150539 w 1004575"/>
                <a:gd name="connsiteY78" fmla="*/ 898186 h 997246"/>
                <a:gd name="connsiteX79" fmla="*/ 144824 w 1004575"/>
                <a:gd name="connsiteY79" fmla="*/ 896281 h 997246"/>
                <a:gd name="connsiteX80" fmla="*/ 137204 w 1004575"/>
                <a:gd name="connsiteY80" fmla="*/ 894376 h 997246"/>
                <a:gd name="connsiteX81" fmla="*/ 123869 w 1004575"/>
                <a:gd name="connsiteY81" fmla="*/ 888661 h 997246"/>
                <a:gd name="connsiteX82" fmla="*/ 118154 w 1004575"/>
                <a:gd name="connsiteY82" fmla="*/ 884851 h 997246"/>
                <a:gd name="connsiteX83" fmla="*/ 106724 w 1004575"/>
                <a:gd name="connsiteY83" fmla="*/ 879136 h 997246"/>
                <a:gd name="connsiteX84" fmla="*/ 101009 w 1004575"/>
                <a:gd name="connsiteY84" fmla="*/ 873421 h 997246"/>
                <a:gd name="connsiteX85" fmla="*/ 89579 w 1004575"/>
                <a:gd name="connsiteY85" fmla="*/ 865801 h 997246"/>
                <a:gd name="connsiteX86" fmla="*/ 87674 w 1004575"/>
                <a:gd name="connsiteY86" fmla="*/ 860086 h 997246"/>
                <a:gd name="connsiteX87" fmla="*/ 83864 w 1004575"/>
                <a:gd name="connsiteY87" fmla="*/ 854371 h 997246"/>
                <a:gd name="connsiteX88" fmla="*/ 81959 w 1004575"/>
                <a:gd name="connsiteY88" fmla="*/ 842941 h 997246"/>
                <a:gd name="connsiteX89" fmla="*/ 80054 w 1004575"/>
                <a:gd name="connsiteY89" fmla="*/ 837226 h 997246"/>
                <a:gd name="connsiteX90" fmla="*/ 78149 w 1004575"/>
                <a:gd name="connsiteY90" fmla="*/ 825796 h 997246"/>
                <a:gd name="connsiteX91" fmla="*/ 74339 w 1004575"/>
                <a:gd name="connsiteY91" fmla="*/ 781981 h 997246"/>
                <a:gd name="connsiteX92" fmla="*/ 72434 w 1004575"/>
                <a:gd name="connsiteY92" fmla="*/ 770551 h 997246"/>
                <a:gd name="connsiteX93" fmla="*/ 70529 w 1004575"/>
                <a:gd name="connsiteY93" fmla="*/ 749596 h 997246"/>
                <a:gd name="connsiteX94" fmla="*/ 68624 w 1004575"/>
                <a:gd name="connsiteY94" fmla="*/ 734356 h 997246"/>
                <a:gd name="connsiteX95" fmla="*/ 70529 w 1004575"/>
                <a:gd name="connsiteY95" fmla="*/ 694351 h 997246"/>
                <a:gd name="connsiteX96" fmla="*/ 72434 w 1004575"/>
                <a:gd name="connsiteY96" fmla="*/ 682921 h 997246"/>
                <a:gd name="connsiteX97" fmla="*/ 70529 w 1004575"/>
                <a:gd name="connsiteY97" fmla="*/ 623866 h 997246"/>
                <a:gd name="connsiteX98" fmla="*/ 66719 w 1004575"/>
                <a:gd name="connsiteY98" fmla="*/ 612436 h 997246"/>
                <a:gd name="connsiteX99" fmla="*/ 59099 w 1004575"/>
                <a:gd name="connsiteY99" fmla="*/ 602911 h 997246"/>
                <a:gd name="connsiteX100" fmla="*/ 51479 w 1004575"/>
                <a:gd name="connsiteY100" fmla="*/ 589576 h 997246"/>
                <a:gd name="connsiteX101" fmla="*/ 47669 w 1004575"/>
                <a:gd name="connsiteY101" fmla="*/ 583861 h 997246"/>
                <a:gd name="connsiteX102" fmla="*/ 41954 w 1004575"/>
                <a:gd name="connsiteY102" fmla="*/ 580051 h 997246"/>
                <a:gd name="connsiteX103" fmla="*/ 36239 w 1004575"/>
                <a:gd name="connsiteY103" fmla="*/ 572431 h 997246"/>
                <a:gd name="connsiteX104" fmla="*/ 24809 w 1004575"/>
                <a:gd name="connsiteY104" fmla="*/ 562906 h 997246"/>
                <a:gd name="connsiteX105" fmla="*/ 20999 w 1004575"/>
                <a:gd name="connsiteY105" fmla="*/ 557191 h 997246"/>
                <a:gd name="connsiteX106" fmla="*/ 9569 w 1004575"/>
                <a:gd name="connsiteY106" fmla="*/ 549571 h 997246"/>
                <a:gd name="connsiteX107" fmla="*/ 5759 w 1004575"/>
                <a:gd name="connsiteY107" fmla="*/ 543856 h 997246"/>
                <a:gd name="connsiteX108" fmla="*/ 44 w 1004575"/>
                <a:gd name="connsiteY108" fmla="*/ 540046 h 997246"/>
                <a:gd name="connsiteX109" fmla="*/ 3854 w 1004575"/>
                <a:gd name="connsiteY109" fmla="*/ 513376 h 997246"/>
                <a:gd name="connsiteX110" fmla="*/ 11474 w 1004575"/>
                <a:gd name="connsiteY110" fmla="*/ 501946 h 997246"/>
                <a:gd name="connsiteX111" fmla="*/ 17189 w 1004575"/>
                <a:gd name="connsiteY111" fmla="*/ 494326 h 997246"/>
                <a:gd name="connsiteX112" fmla="*/ 28619 w 1004575"/>
                <a:gd name="connsiteY112" fmla="*/ 482896 h 997246"/>
                <a:gd name="connsiteX113" fmla="*/ 43859 w 1004575"/>
                <a:gd name="connsiteY113" fmla="*/ 465751 h 997246"/>
                <a:gd name="connsiteX114" fmla="*/ 49574 w 1004575"/>
                <a:gd name="connsiteY114" fmla="*/ 460036 h 997246"/>
                <a:gd name="connsiteX115" fmla="*/ 55289 w 1004575"/>
                <a:gd name="connsiteY115" fmla="*/ 454321 h 997246"/>
                <a:gd name="connsiteX116" fmla="*/ 61004 w 1004575"/>
                <a:gd name="connsiteY116" fmla="*/ 450511 h 997246"/>
                <a:gd name="connsiteX117" fmla="*/ 68624 w 1004575"/>
                <a:gd name="connsiteY117" fmla="*/ 446701 h 997246"/>
                <a:gd name="connsiteX118" fmla="*/ 74339 w 1004575"/>
                <a:gd name="connsiteY118" fmla="*/ 440986 h 997246"/>
                <a:gd name="connsiteX119" fmla="*/ 80054 w 1004575"/>
                <a:gd name="connsiteY119" fmla="*/ 439081 h 997246"/>
                <a:gd name="connsiteX120" fmla="*/ 91484 w 1004575"/>
                <a:gd name="connsiteY120" fmla="*/ 431461 h 997246"/>
                <a:gd name="connsiteX121" fmla="*/ 101009 w 1004575"/>
                <a:gd name="connsiteY121" fmla="*/ 423841 h 997246"/>
                <a:gd name="connsiteX122" fmla="*/ 106724 w 1004575"/>
                <a:gd name="connsiteY122" fmla="*/ 418126 h 997246"/>
                <a:gd name="connsiteX123" fmla="*/ 135299 w 1004575"/>
                <a:gd name="connsiteY123" fmla="*/ 414316 h 997246"/>
                <a:gd name="connsiteX0" fmla="*/ 135299 w 1004575"/>
                <a:gd name="connsiteY0" fmla="*/ 414316 h 997246"/>
                <a:gd name="connsiteX1" fmla="*/ 137204 w 1004575"/>
                <a:gd name="connsiteY1" fmla="*/ 402886 h 997246"/>
                <a:gd name="connsiteX2" fmla="*/ 141014 w 1004575"/>
                <a:gd name="connsiteY2" fmla="*/ 381931 h 997246"/>
                <a:gd name="connsiteX3" fmla="*/ 142919 w 1004575"/>
                <a:gd name="connsiteY3" fmla="*/ 360976 h 997246"/>
                <a:gd name="connsiteX4" fmla="*/ 146729 w 1004575"/>
                <a:gd name="connsiteY4" fmla="*/ 349546 h 997246"/>
                <a:gd name="connsiteX5" fmla="*/ 148634 w 1004575"/>
                <a:gd name="connsiteY5" fmla="*/ 334306 h 997246"/>
                <a:gd name="connsiteX6" fmla="*/ 150539 w 1004575"/>
                <a:gd name="connsiteY6" fmla="*/ 320971 h 997246"/>
                <a:gd name="connsiteX7" fmla="*/ 152444 w 1004575"/>
                <a:gd name="connsiteY7" fmla="*/ 288586 h 997246"/>
                <a:gd name="connsiteX8" fmla="*/ 154349 w 1004575"/>
                <a:gd name="connsiteY8" fmla="*/ 206671 h 997246"/>
                <a:gd name="connsiteX9" fmla="*/ 165779 w 1004575"/>
                <a:gd name="connsiteY9" fmla="*/ 197146 h 997246"/>
                <a:gd name="connsiteX10" fmla="*/ 171494 w 1004575"/>
                <a:gd name="connsiteY10" fmla="*/ 191431 h 997246"/>
                <a:gd name="connsiteX11" fmla="*/ 196259 w 1004575"/>
                <a:gd name="connsiteY11" fmla="*/ 181906 h 997246"/>
                <a:gd name="connsiteX12" fmla="*/ 201974 w 1004575"/>
                <a:gd name="connsiteY12" fmla="*/ 178096 h 997246"/>
                <a:gd name="connsiteX13" fmla="*/ 217214 w 1004575"/>
                <a:gd name="connsiteY13" fmla="*/ 174286 h 997246"/>
                <a:gd name="connsiteX14" fmla="*/ 228644 w 1004575"/>
                <a:gd name="connsiteY14" fmla="*/ 166666 h 997246"/>
                <a:gd name="connsiteX15" fmla="*/ 247694 w 1004575"/>
                <a:gd name="connsiteY15" fmla="*/ 147616 h 997246"/>
                <a:gd name="connsiteX16" fmla="*/ 251504 w 1004575"/>
                <a:gd name="connsiteY16" fmla="*/ 141901 h 997246"/>
                <a:gd name="connsiteX17" fmla="*/ 268649 w 1004575"/>
                <a:gd name="connsiteY17" fmla="*/ 126661 h 997246"/>
                <a:gd name="connsiteX18" fmla="*/ 293414 w 1004575"/>
                <a:gd name="connsiteY18" fmla="*/ 107611 h 997246"/>
                <a:gd name="connsiteX19" fmla="*/ 327704 w 1004575"/>
                <a:gd name="connsiteY19" fmla="*/ 94276 h 997246"/>
                <a:gd name="connsiteX20" fmla="*/ 381044 w 1004575"/>
                <a:gd name="connsiteY20" fmla="*/ 92371 h 997246"/>
                <a:gd name="connsiteX21" fmla="*/ 401999 w 1004575"/>
                <a:gd name="connsiteY21" fmla="*/ 44746 h 997246"/>
                <a:gd name="connsiteX22" fmla="*/ 436289 w 1004575"/>
                <a:gd name="connsiteY22" fmla="*/ 16171 h 997246"/>
                <a:gd name="connsiteX23" fmla="*/ 474389 w 1004575"/>
                <a:gd name="connsiteY23" fmla="*/ 2836 h 997246"/>
                <a:gd name="connsiteX24" fmla="*/ 588689 w 1004575"/>
                <a:gd name="connsiteY24" fmla="*/ 2836 h 997246"/>
                <a:gd name="connsiteX25" fmla="*/ 632504 w 1004575"/>
                <a:gd name="connsiteY25" fmla="*/ 33316 h 997246"/>
                <a:gd name="connsiteX26" fmla="*/ 664889 w 1004575"/>
                <a:gd name="connsiteY26" fmla="*/ 63796 h 997246"/>
                <a:gd name="connsiteX27" fmla="*/ 704894 w 1004575"/>
                <a:gd name="connsiteY27" fmla="*/ 98086 h 997246"/>
                <a:gd name="connsiteX28" fmla="*/ 750614 w 1004575"/>
                <a:gd name="connsiteY28" fmla="*/ 105706 h 997246"/>
                <a:gd name="connsiteX29" fmla="*/ 874439 w 1004575"/>
                <a:gd name="connsiteY29" fmla="*/ 107611 h 997246"/>
                <a:gd name="connsiteX30" fmla="*/ 908729 w 1004575"/>
                <a:gd name="connsiteY30" fmla="*/ 126661 h 997246"/>
                <a:gd name="connsiteX31" fmla="*/ 944924 w 1004575"/>
                <a:gd name="connsiteY31" fmla="*/ 170476 h 997246"/>
                <a:gd name="connsiteX32" fmla="*/ 962069 w 1004575"/>
                <a:gd name="connsiteY32" fmla="*/ 214291 h 997246"/>
                <a:gd name="connsiteX33" fmla="*/ 981119 w 1004575"/>
                <a:gd name="connsiteY33" fmla="*/ 256201 h 997246"/>
                <a:gd name="connsiteX34" fmla="*/ 1002074 w 1004575"/>
                <a:gd name="connsiteY34" fmla="*/ 313351 h 997246"/>
                <a:gd name="connsiteX35" fmla="*/ 1002074 w 1004575"/>
                <a:gd name="connsiteY35" fmla="*/ 372406 h 997246"/>
                <a:gd name="connsiteX36" fmla="*/ 983024 w 1004575"/>
                <a:gd name="connsiteY36" fmla="*/ 437176 h 997246"/>
                <a:gd name="connsiteX37" fmla="*/ 979214 w 1004575"/>
                <a:gd name="connsiteY37" fmla="*/ 498136 h 997246"/>
                <a:gd name="connsiteX38" fmla="*/ 977309 w 1004575"/>
                <a:gd name="connsiteY38" fmla="*/ 526711 h 997246"/>
                <a:gd name="connsiteX39" fmla="*/ 977309 w 1004575"/>
                <a:gd name="connsiteY39" fmla="*/ 578146 h 997246"/>
                <a:gd name="connsiteX40" fmla="*/ 977309 w 1004575"/>
                <a:gd name="connsiteY40" fmla="*/ 635296 h 997246"/>
                <a:gd name="connsiteX41" fmla="*/ 944924 w 1004575"/>
                <a:gd name="connsiteY41" fmla="*/ 675301 h 997246"/>
                <a:gd name="connsiteX42" fmla="*/ 895394 w 1004575"/>
                <a:gd name="connsiteY42" fmla="*/ 709591 h 997246"/>
                <a:gd name="connsiteX43" fmla="*/ 876344 w 1004575"/>
                <a:gd name="connsiteY43" fmla="*/ 738166 h 997246"/>
                <a:gd name="connsiteX44" fmla="*/ 857294 w 1004575"/>
                <a:gd name="connsiteY44" fmla="*/ 770551 h 997246"/>
                <a:gd name="connsiteX45" fmla="*/ 849674 w 1004575"/>
                <a:gd name="connsiteY45" fmla="*/ 797221 h 997246"/>
                <a:gd name="connsiteX46" fmla="*/ 838244 w 1004575"/>
                <a:gd name="connsiteY46" fmla="*/ 829606 h 997246"/>
                <a:gd name="connsiteX47" fmla="*/ 826814 w 1004575"/>
                <a:gd name="connsiteY47" fmla="*/ 860086 h 997246"/>
                <a:gd name="connsiteX48" fmla="*/ 809669 w 1004575"/>
                <a:gd name="connsiteY48" fmla="*/ 886756 h 997246"/>
                <a:gd name="connsiteX49" fmla="*/ 792524 w 1004575"/>
                <a:gd name="connsiteY49" fmla="*/ 909616 h 997246"/>
                <a:gd name="connsiteX50" fmla="*/ 750614 w 1004575"/>
                <a:gd name="connsiteY50" fmla="*/ 936286 h 997246"/>
                <a:gd name="connsiteX51" fmla="*/ 727754 w 1004575"/>
                <a:gd name="connsiteY51" fmla="*/ 947716 h 997246"/>
                <a:gd name="connsiteX52" fmla="*/ 693464 w 1004575"/>
                <a:gd name="connsiteY52" fmla="*/ 947716 h 997246"/>
                <a:gd name="connsiteX53" fmla="*/ 674414 w 1004575"/>
                <a:gd name="connsiteY53" fmla="*/ 942001 h 997246"/>
                <a:gd name="connsiteX54" fmla="*/ 657269 w 1004575"/>
                <a:gd name="connsiteY54" fmla="*/ 936286 h 997246"/>
                <a:gd name="connsiteX55" fmla="*/ 621074 w 1004575"/>
                <a:gd name="connsiteY55" fmla="*/ 917236 h 997246"/>
                <a:gd name="connsiteX56" fmla="*/ 581069 w 1004575"/>
                <a:gd name="connsiteY56" fmla="*/ 896281 h 997246"/>
                <a:gd name="connsiteX57" fmla="*/ 556304 w 1004575"/>
                <a:gd name="connsiteY57" fmla="*/ 890566 h 997246"/>
                <a:gd name="connsiteX58" fmla="*/ 506774 w 1004575"/>
                <a:gd name="connsiteY58" fmla="*/ 894376 h 997246"/>
                <a:gd name="connsiteX59" fmla="*/ 485819 w 1004575"/>
                <a:gd name="connsiteY59" fmla="*/ 911521 h 997246"/>
                <a:gd name="connsiteX60" fmla="*/ 472484 w 1004575"/>
                <a:gd name="connsiteY60" fmla="*/ 926761 h 997246"/>
                <a:gd name="connsiteX61" fmla="*/ 434384 w 1004575"/>
                <a:gd name="connsiteY61" fmla="*/ 943906 h 997246"/>
                <a:gd name="connsiteX62" fmla="*/ 375329 w 1004575"/>
                <a:gd name="connsiteY62" fmla="*/ 959146 h 997246"/>
                <a:gd name="connsiteX63" fmla="*/ 331514 w 1004575"/>
                <a:gd name="connsiteY63" fmla="*/ 983911 h 997246"/>
                <a:gd name="connsiteX64" fmla="*/ 262934 w 1004575"/>
                <a:gd name="connsiteY64" fmla="*/ 997246 h 997246"/>
                <a:gd name="connsiteX65" fmla="*/ 232454 w 1004575"/>
                <a:gd name="connsiteY65" fmla="*/ 995341 h 997246"/>
                <a:gd name="connsiteX66" fmla="*/ 226739 w 1004575"/>
                <a:gd name="connsiteY66" fmla="*/ 993436 h 997246"/>
                <a:gd name="connsiteX67" fmla="*/ 221024 w 1004575"/>
                <a:gd name="connsiteY67" fmla="*/ 982006 h 997246"/>
                <a:gd name="connsiteX68" fmla="*/ 217214 w 1004575"/>
                <a:gd name="connsiteY68" fmla="*/ 976291 h 997246"/>
                <a:gd name="connsiteX69" fmla="*/ 213404 w 1004575"/>
                <a:gd name="connsiteY69" fmla="*/ 964861 h 997246"/>
                <a:gd name="connsiteX70" fmla="*/ 205784 w 1004575"/>
                <a:gd name="connsiteY70" fmla="*/ 947716 h 997246"/>
                <a:gd name="connsiteX71" fmla="*/ 200069 w 1004575"/>
                <a:gd name="connsiteY71" fmla="*/ 928666 h 997246"/>
                <a:gd name="connsiteX72" fmla="*/ 196259 w 1004575"/>
                <a:gd name="connsiteY72" fmla="*/ 922951 h 997246"/>
                <a:gd name="connsiteX73" fmla="*/ 184829 w 1004575"/>
                <a:gd name="connsiteY73" fmla="*/ 915331 h 997246"/>
                <a:gd name="connsiteX74" fmla="*/ 181019 w 1004575"/>
                <a:gd name="connsiteY74" fmla="*/ 909616 h 997246"/>
                <a:gd name="connsiteX75" fmla="*/ 175304 w 1004575"/>
                <a:gd name="connsiteY75" fmla="*/ 905806 h 997246"/>
                <a:gd name="connsiteX76" fmla="*/ 161969 w 1004575"/>
                <a:gd name="connsiteY76" fmla="*/ 900091 h 997246"/>
                <a:gd name="connsiteX77" fmla="*/ 150539 w 1004575"/>
                <a:gd name="connsiteY77" fmla="*/ 898186 h 997246"/>
                <a:gd name="connsiteX78" fmla="*/ 144824 w 1004575"/>
                <a:gd name="connsiteY78" fmla="*/ 896281 h 997246"/>
                <a:gd name="connsiteX79" fmla="*/ 137204 w 1004575"/>
                <a:gd name="connsiteY79" fmla="*/ 894376 h 997246"/>
                <a:gd name="connsiteX80" fmla="*/ 123869 w 1004575"/>
                <a:gd name="connsiteY80" fmla="*/ 888661 h 997246"/>
                <a:gd name="connsiteX81" fmla="*/ 118154 w 1004575"/>
                <a:gd name="connsiteY81" fmla="*/ 884851 h 997246"/>
                <a:gd name="connsiteX82" fmla="*/ 106724 w 1004575"/>
                <a:gd name="connsiteY82" fmla="*/ 879136 h 997246"/>
                <a:gd name="connsiteX83" fmla="*/ 101009 w 1004575"/>
                <a:gd name="connsiteY83" fmla="*/ 873421 h 997246"/>
                <a:gd name="connsiteX84" fmla="*/ 89579 w 1004575"/>
                <a:gd name="connsiteY84" fmla="*/ 865801 h 997246"/>
                <a:gd name="connsiteX85" fmla="*/ 87674 w 1004575"/>
                <a:gd name="connsiteY85" fmla="*/ 860086 h 997246"/>
                <a:gd name="connsiteX86" fmla="*/ 83864 w 1004575"/>
                <a:gd name="connsiteY86" fmla="*/ 854371 h 997246"/>
                <a:gd name="connsiteX87" fmla="*/ 81959 w 1004575"/>
                <a:gd name="connsiteY87" fmla="*/ 842941 h 997246"/>
                <a:gd name="connsiteX88" fmla="*/ 80054 w 1004575"/>
                <a:gd name="connsiteY88" fmla="*/ 837226 h 997246"/>
                <a:gd name="connsiteX89" fmla="*/ 78149 w 1004575"/>
                <a:gd name="connsiteY89" fmla="*/ 825796 h 997246"/>
                <a:gd name="connsiteX90" fmla="*/ 74339 w 1004575"/>
                <a:gd name="connsiteY90" fmla="*/ 781981 h 997246"/>
                <a:gd name="connsiteX91" fmla="*/ 72434 w 1004575"/>
                <a:gd name="connsiteY91" fmla="*/ 770551 h 997246"/>
                <a:gd name="connsiteX92" fmla="*/ 70529 w 1004575"/>
                <a:gd name="connsiteY92" fmla="*/ 749596 h 997246"/>
                <a:gd name="connsiteX93" fmla="*/ 68624 w 1004575"/>
                <a:gd name="connsiteY93" fmla="*/ 734356 h 997246"/>
                <a:gd name="connsiteX94" fmla="*/ 70529 w 1004575"/>
                <a:gd name="connsiteY94" fmla="*/ 694351 h 997246"/>
                <a:gd name="connsiteX95" fmla="*/ 72434 w 1004575"/>
                <a:gd name="connsiteY95" fmla="*/ 682921 h 997246"/>
                <a:gd name="connsiteX96" fmla="*/ 70529 w 1004575"/>
                <a:gd name="connsiteY96" fmla="*/ 623866 h 997246"/>
                <a:gd name="connsiteX97" fmla="*/ 66719 w 1004575"/>
                <a:gd name="connsiteY97" fmla="*/ 612436 h 997246"/>
                <a:gd name="connsiteX98" fmla="*/ 59099 w 1004575"/>
                <a:gd name="connsiteY98" fmla="*/ 602911 h 997246"/>
                <a:gd name="connsiteX99" fmla="*/ 51479 w 1004575"/>
                <a:gd name="connsiteY99" fmla="*/ 589576 h 997246"/>
                <a:gd name="connsiteX100" fmla="*/ 47669 w 1004575"/>
                <a:gd name="connsiteY100" fmla="*/ 583861 h 997246"/>
                <a:gd name="connsiteX101" fmla="*/ 41954 w 1004575"/>
                <a:gd name="connsiteY101" fmla="*/ 580051 h 997246"/>
                <a:gd name="connsiteX102" fmla="*/ 36239 w 1004575"/>
                <a:gd name="connsiteY102" fmla="*/ 572431 h 997246"/>
                <a:gd name="connsiteX103" fmla="*/ 24809 w 1004575"/>
                <a:gd name="connsiteY103" fmla="*/ 562906 h 997246"/>
                <a:gd name="connsiteX104" fmla="*/ 20999 w 1004575"/>
                <a:gd name="connsiteY104" fmla="*/ 557191 h 997246"/>
                <a:gd name="connsiteX105" fmla="*/ 9569 w 1004575"/>
                <a:gd name="connsiteY105" fmla="*/ 549571 h 997246"/>
                <a:gd name="connsiteX106" fmla="*/ 5759 w 1004575"/>
                <a:gd name="connsiteY106" fmla="*/ 543856 h 997246"/>
                <a:gd name="connsiteX107" fmla="*/ 44 w 1004575"/>
                <a:gd name="connsiteY107" fmla="*/ 540046 h 997246"/>
                <a:gd name="connsiteX108" fmla="*/ 3854 w 1004575"/>
                <a:gd name="connsiteY108" fmla="*/ 513376 h 997246"/>
                <a:gd name="connsiteX109" fmla="*/ 11474 w 1004575"/>
                <a:gd name="connsiteY109" fmla="*/ 501946 h 997246"/>
                <a:gd name="connsiteX110" fmla="*/ 17189 w 1004575"/>
                <a:gd name="connsiteY110" fmla="*/ 494326 h 997246"/>
                <a:gd name="connsiteX111" fmla="*/ 28619 w 1004575"/>
                <a:gd name="connsiteY111" fmla="*/ 482896 h 997246"/>
                <a:gd name="connsiteX112" fmla="*/ 43859 w 1004575"/>
                <a:gd name="connsiteY112" fmla="*/ 465751 h 997246"/>
                <a:gd name="connsiteX113" fmla="*/ 49574 w 1004575"/>
                <a:gd name="connsiteY113" fmla="*/ 460036 h 997246"/>
                <a:gd name="connsiteX114" fmla="*/ 55289 w 1004575"/>
                <a:gd name="connsiteY114" fmla="*/ 454321 h 997246"/>
                <a:gd name="connsiteX115" fmla="*/ 61004 w 1004575"/>
                <a:gd name="connsiteY115" fmla="*/ 450511 h 997246"/>
                <a:gd name="connsiteX116" fmla="*/ 68624 w 1004575"/>
                <a:gd name="connsiteY116" fmla="*/ 446701 h 997246"/>
                <a:gd name="connsiteX117" fmla="*/ 74339 w 1004575"/>
                <a:gd name="connsiteY117" fmla="*/ 440986 h 997246"/>
                <a:gd name="connsiteX118" fmla="*/ 80054 w 1004575"/>
                <a:gd name="connsiteY118" fmla="*/ 439081 h 997246"/>
                <a:gd name="connsiteX119" fmla="*/ 91484 w 1004575"/>
                <a:gd name="connsiteY119" fmla="*/ 431461 h 997246"/>
                <a:gd name="connsiteX120" fmla="*/ 101009 w 1004575"/>
                <a:gd name="connsiteY120" fmla="*/ 423841 h 997246"/>
                <a:gd name="connsiteX121" fmla="*/ 106724 w 1004575"/>
                <a:gd name="connsiteY121" fmla="*/ 418126 h 997246"/>
                <a:gd name="connsiteX122" fmla="*/ 135299 w 1004575"/>
                <a:gd name="connsiteY122" fmla="*/ 414316 h 997246"/>
                <a:gd name="connsiteX0" fmla="*/ 135299 w 1004575"/>
                <a:gd name="connsiteY0" fmla="*/ 414316 h 997246"/>
                <a:gd name="connsiteX1" fmla="*/ 137204 w 1004575"/>
                <a:gd name="connsiteY1" fmla="*/ 402886 h 997246"/>
                <a:gd name="connsiteX2" fmla="*/ 141014 w 1004575"/>
                <a:gd name="connsiteY2" fmla="*/ 381931 h 997246"/>
                <a:gd name="connsiteX3" fmla="*/ 142919 w 1004575"/>
                <a:gd name="connsiteY3" fmla="*/ 360976 h 997246"/>
                <a:gd name="connsiteX4" fmla="*/ 146729 w 1004575"/>
                <a:gd name="connsiteY4" fmla="*/ 349546 h 997246"/>
                <a:gd name="connsiteX5" fmla="*/ 148634 w 1004575"/>
                <a:gd name="connsiteY5" fmla="*/ 334306 h 997246"/>
                <a:gd name="connsiteX6" fmla="*/ 150539 w 1004575"/>
                <a:gd name="connsiteY6" fmla="*/ 320971 h 997246"/>
                <a:gd name="connsiteX7" fmla="*/ 152444 w 1004575"/>
                <a:gd name="connsiteY7" fmla="*/ 288586 h 997246"/>
                <a:gd name="connsiteX8" fmla="*/ 154349 w 1004575"/>
                <a:gd name="connsiteY8" fmla="*/ 206671 h 997246"/>
                <a:gd name="connsiteX9" fmla="*/ 165779 w 1004575"/>
                <a:gd name="connsiteY9" fmla="*/ 197146 h 997246"/>
                <a:gd name="connsiteX10" fmla="*/ 171494 w 1004575"/>
                <a:gd name="connsiteY10" fmla="*/ 191431 h 997246"/>
                <a:gd name="connsiteX11" fmla="*/ 196259 w 1004575"/>
                <a:gd name="connsiteY11" fmla="*/ 181906 h 997246"/>
                <a:gd name="connsiteX12" fmla="*/ 201974 w 1004575"/>
                <a:gd name="connsiteY12" fmla="*/ 178096 h 997246"/>
                <a:gd name="connsiteX13" fmla="*/ 217214 w 1004575"/>
                <a:gd name="connsiteY13" fmla="*/ 174286 h 997246"/>
                <a:gd name="connsiteX14" fmla="*/ 247694 w 1004575"/>
                <a:gd name="connsiteY14" fmla="*/ 147616 h 997246"/>
                <a:gd name="connsiteX15" fmla="*/ 251504 w 1004575"/>
                <a:gd name="connsiteY15" fmla="*/ 141901 h 997246"/>
                <a:gd name="connsiteX16" fmla="*/ 268649 w 1004575"/>
                <a:gd name="connsiteY16" fmla="*/ 126661 h 997246"/>
                <a:gd name="connsiteX17" fmla="*/ 293414 w 1004575"/>
                <a:gd name="connsiteY17" fmla="*/ 107611 h 997246"/>
                <a:gd name="connsiteX18" fmla="*/ 327704 w 1004575"/>
                <a:gd name="connsiteY18" fmla="*/ 94276 h 997246"/>
                <a:gd name="connsiteX19" fmla="*/ 381044 w 1004575"/>
                <a:gd name="connsiteY19" fmla="*/ 92371 h 997246"/>
                <a:gd name="connsiteX20" fmla="*/ 401999 w 1004575"/>
                <a:gd name="connsiteY20" fmla="*/ 44746 h 997246"/>
                <a:gd name="connsiteX21" fmla="*/ 436289 w 1004575"/>
                <a:gd name="connsiteY21" fmla="*/ 16171 h 997246"/>
                <a:gd name="connsiteX22" fmla="*/ 474389 w 1004575"/>
                <a:gd name="connsiteY22" fmla="*/ 2836 h 997246"/>
                <a:gd name="connsiteX23" fmla="*/ 588689 w 1004575"/>
                <a:gd name="connsiteY23" fmla="*/ 2836 h 997246"/>
                <a:gd name="connsiteX24" fmla="*/ 632504 w 1004575"/>
                <a:gd name="connsiteY24" fmla="*/ 33316 h 997246"/>
                <a:gd name="connsiteX25" fmla="*/ 664889 w 1004575"/>
                <a:gd name="connsiteY25" fmla="*/ 63796 h 997246"/>
                <a:gd name="connsiteX26" fmla="*/ 704894 w 1004575"/>
                <a:gd name="connsiteY26" fmla="*/ 98086 h 997246"/>
                <a:gd name="connsiteX27" fmla="*/ 750614 w 1004575"/>
                <a:gd name="connsiteY27" fmla="*/ 105706 h 997246"/>
                <a:gd name="connsiteX28" fmla="*/ 874439 w 1004575"/>
                <a:gd name="connsiteY28" fmla="*/ 107611 h 997246"/>
                <a:gd name="connsiteX29" fmla="*/ 908729 w 1004575"/>
                <a:gd name="connsiteY29" fmla="*/ 126661 h 997246"/>
                <a:gd name="connsiteX30" fmla="*/ 944924 w 1004575"/>
                <a:gd name="connsiteY30" fmla="*/ 170476 h 997246"/>
                <a:gd name="connsiteX31" fmla="*/ 962069 w 1004575"/>
                <a:gd name="connsiteY31" fmla="*/ 214291 h 997246"/>
                <a:gd name="connsiteX32" fmla="*/ 981119 w 1004575"/>
                <a:gd name="connsiteY32" fmla="*/ 256201 h 997246"/>
                <a:gd name="connsiteX33" fmla="*/ 1002074 w 1004575"/>
                <a:gd name="connsiteY33" fmla="*/ 313351 h 997246"/>
                <a:gd name="connsiteX34" fmla="*/ 1002074 w 1004575"/>
                <a:gd name="connsiteY34" fmla="*/ 372406 h 997246"/>
                <a:gd name="connsiteX35" fmla="*/ 983024 w 1004575"/>
                <a:gd name="connsiteY35" fmla="*/ 437176 h 997246"/>
                <a:gd name="connsiteX36" fmla="*/ 979214 w 1004575"/>
                <a:gd name="connsiteY36" fmla="*/ 498136 h 997246"/>
                <a:gd name="connsiteX37" fmla="*/ 977309 w 1004575"/>
                <a:gd name="connsiteY37" fmla="*/ 526711 h 997246"/>
                <a:gd name="connsiteX38" fmla="*/ 977309 w 1004575"/>
                <a:gd name="connsiteY38" fmla="*/ 578146 h 997246"/>
                <a:gd name="connsiteX39" fmla="*/ 977309 w 1004575"/>
                <a:gd name="connsiteY39" fmla="*/ 635296 h 997246"/>
                <a:gd name="connsiteX40" fmla="*/ 944924 w 1004575"/>
                <a:gd name="connsiteY40" fmla="*/ 675301 h 997246"/>
                <a:gd name="connsiteX41" fmla="*/ 895394 w 1004575"/>
                <a:gd name="connsiteY41" fmla="*/ 709591 h 997246"/>
                <a:gd name="connsiteX42" fmla="*/ 876344 w 1004575"/>
                <a:gd name="connsiteY42" fmla="*/ 738166 h 997246"/>
                <a:gd name="connsiteX43" fmla="*/ 857294 w 1004575"/>
                <a:gd name="connsiteY43" fmla="*/ 770551 h 997246"/>
                <a:gd name="connsiteX44" fmla="*/ 849674 w 1004575"/>
                <a:gd name="connsiteY44" fmla="*/ 797221 h 997246"/>
                <a:gd name="connsiteX45" fmla="*/ 838244 w 1004575"/>
                <a:gd name="connsiteY45" fmla="*/ 829606 h 997246"/>
                <a:gd name="connsiteX46" fmla="*/ 826814 w 1004575"/>
                <a:gd name="connsiteY46" fmla="*/ 860086 h 997246"/>
                <a:gd name="connsiteX47" fmla="*/ 809669 w 1004575"/>
                <a:gd name="connsiteY47" fmla="*/ 886756 h 997246"/>
                <a:gd name="connsiteX48" fmla="*/ 792524 w 1004575"/>
                <a:gd name="connsiteY48" fmla="*/ 909616 h 997246"/>
                <a:gd name="connsiteX49" fmla="*/ 750614 w 1004575"/>
                <a:gd name="connsiteY49" fmla="*/ 936286 h 997246"/>
                <a:gd name="connsiteX50" fmla="*/ 727754 w 1004575"/>
                <a:gd name="connsiteY50" fmla="*/ 947716 h 997246"/>
                <a:gd name="connsiteX51" fmla="*/ 693464 w 1004575"/>
                <a:gd name="connsiteY51" fmla="*/ 947716 h 997246"/>
                <a:gd name="connsiteX52" fmla="*/ 674414 w 1004575"/>
                <a:gd name="connsiteY52" fmla="*/ 942001 h 997246"/>
                <a:gd name="connsiteX53" fmla="*/ 657269 w 1004575"/>
                <a:gd name="connsiteY53" fmla="*/ 936286 h 997246"/>
                <a:gd name="connsiteX54" fmla="*/ 621074 w 1004575"/>
                <a:gd name="connsiteY54" fmla="*/ 917236 h 997246"/>
                <a:gd name="connsiteX55" fmla="*/ 581069 w 1004575"/>
                <a:gd name="connsiteY55" fmla="*/ 896281 h 997246"/>
                <a:gd name="connsiteX56" fmla="*/ 556304 w 1004575"/>
                <a:gd name="connsiteY56" fmla="*/ 890566 h 997246"/>
                <a:gd name="connsiteX57" fmla="*/ 506774 w 1004575"/>
                <a:gd name="connsiteY57" fmla="*/ 894376 h 997246"/>
                <a:gd name="connsiteX58" fmla="*/ 485819 w 1004575"/>
                <a:gd name="connsiteY58" fmla="*/ 911521 h 997246"/>
                <a:gd name="connsiteX59" fmla="*/ 472484 w 1004575"/>
                <a:gd name="connsiteY59" fmla="*/ 926761 h 997246"/>
                <a:gd name="connsiteX60" fmla="*/ 434384 w 1004575"/>
                <a:gd name="connsiteY60" fmla="*/ 943906 h 997246"/>
                <a:gd name="connsiteX61" fmla="*/ 375329 w 1004575"/>
                <a:gd name="connsiteY61" fmla="*/ 959146 h 997246"/>
                <a:gd name="connsiteX62" fmla="*/ 331514 w 1004575"/>
                <a:gd name="connsiteY62" fmla="*/ 983911 h 997246"/>
                <a:gd name="connsiteX63" fmla="*/ 262934 w 1004575"/>
                <a:gd name="connsiteY63" fmla="*/ 997246 h 997246"/>
                <a:gd name="connsiteX64" fmla="*/ 232454 w 1004575"/>
                <a:gd name="connsiteY64" fmla="*/ 995341 h 997246"/>
                <a:gd name="connsiteX65" fmla="*/ 226739 w 1004575"/>
                <a:gd name="connsiteY65" fmla="*/ 993436 h 997246"/>
                <a:gd name="connsiteX66" fmla="*/ 221024 w 1004575"/>
                <a:gd name="connsiteY66" fmla="*/ 982006 h 997246"/>
                <a:gd name="connsiteX67" fmla="*/ 217214 w 1004575"/>
                <a:gd name="connsiteY67" fmla="*/ 976291 h 997246"/>
                <a:gd name="connsiteX68" fmla="*/ 213404 w 1004575"/>
                <a:gd name="connsiteY68" fmla="*/ 964861 h 997246"/>
                <a:gd name="connsiteX69" fmla="*/ 205784 w 1004575"/>
                <a:gd name="connsiteY69" fmla="*/ 947716 h 997246"/>
                <a:gd name="connsiteX70" fmla="*/ 200069 w 1004575"/>
                <a:gd name="connsiteY70" fmla="*/ 928666 h 997246"/>
                <a:gd name="connsiteX71" fmla="*/ 196259 w 1004575"/>
                <a:gd name="connsiteY71" fmla="*/ 922951 h 997246"/>
                <a:gd name="connsiteX72" fmla="*/ 184829 w 1004575"/>
                <a:gd name="connsiteY72" fmla="*/ 915331 h 997246"/>
                <a:gd name="connsiteX73" fmla="*/ 181019 w 1004575"/>
                <a:gd name="connsiteY73" fmla="*/ 909616 h 997246"/>
                <a:gd name="connsiteX74" fmla="*/ 175304 w 1004575"/>
                <a:gd name="connsiteY74" fmla="*/ 905806 h 997246"/>
                <a:gd name="connsiteX75" fmla="*/ 161969 w 1004575"/>
                <a:gd name="connsiteY75" fmla="*/ 900091 h 997246"/>
                <a:gd name="connsiteX76" fmla="*/ 150539 w 1004575"/>
                <a:gd name="connsiteY76" fmla="*/ 898186 h 997246"/>
                <a:gd name="connsiteX77" fmla="*/ 144824 w 1004575"/>
                <a:gd name="connsiteY77" fmla="*/ 896281 h 997246"/>
                <a:gd name="connsiteX78" fmla="*/ 137204 w 1004575"/>
                <a:gd name="connsiteY78" fmla="*/ 894376 h 997246"/>
                <a:gd name="connsiteX79" fmla="*/ 123869 w 1004575"/>
                <a:gd name="connsiteY79" fmla="*/ 888661 h 997246"/>
                <a:gd name="connsiteX80" fmla="*/ 118154 w 1004575"/>
                <a:gd name="connsiteY80" fmla="*/ 884851 h 997246"/>
                <a:gd name="connsiteX81" fmla="*/ 106724 w 1004575"/>
                <a:gd name="connsiteY81" fmla="*/ 879136 h 997246"/>
                <a:gd name="connsiteX82" fmla="*/ 101009 w 1004575"/>
                <a:gd name="connsiteY82" fmla="*/ 873421 h 997246"/>
                <a:gd name="connsiteX83" fmla="*/ 89579 w 1004575"/>
                <a:gd name="connsiteY83" fmla="*/ 865801 h 997246"/>
                <a:gd name="connsiteX84" fmla="*/ 87674 w 1004575"/>
                <a:gd name="connsiteY84" fmla="*/ 860086 h 997246"/>
                <a:gd name="connsiteX85" fmla="*/ 83864 w 1004575"/>
                <a:gd name="connsiteY85" fmla="*/ 854371 h 997246"/>
                <a:gd name="connsiteX86" fmla="*/ 81959 w 1004575"/>
                <a:gd name="connsiteY86" fmla="*/ 842941 h 997246"/>
                <a:gd name="connsiteX87" fmla="*/ 80054 w 1004575"/>
                <a:gd name="connsiteY87" fmla="*/ 837226 h 997246"/>
                <a:gd name="connsiteX88" fmla="*/ 78149 w 1004575"/>
                <a:gd name="connsiteY88" fmla="*/ 825796 h 997246"/>
                <a:gd name="connsiteX89" fmla="*/ 74339 w 1004575"/>
                <a:gd name="connsiteY89" fmla="*/ 781981 h 997246"/>
                <a:gd name="connsiteX90" fmla="*/ 72434 w 1004575"/>
                <a:gd name="connsiteY90" fmla="*/ 770551 h 997246"/>
                <a:gd name="connsiteX91" fmla="*/ 70529 w 1004575"/>
                <a:gd name="connsiteY91" fmla="*/ 749596 h 997246"/>
                <a:gd name="connsiteX92" fmla="*/ 68624 w 1004575"/>
                <a:gd name="connsiteY92" fmla="*/ 734356 h 997246"/>
                <a:gd name="connsiteX93" fmla="*/ 70529 w 1004575"/>
                <a:gd name="connsiteY93" fmla="*/ 694351 h 997246"/>
                <a:gd name="connsiteX94" fmla="*/ 72434 w 1004575"/>
                <a:gd name="connsiteY94" fmla="*/ 682921 h 997246"/>
                <a:gd name="connsiteX95" fmla="*/ 70529 w 1004575"/>
                <a:gd name="connsiteY95" fmla="*/ 623866 h 997246"/>
                <a:gd name="connsiteX96" fmla="*/ 66719 w 1004575"/>
                <a:gd name="connsiteY96" fmla="*/ 612436 h 997246"/>
                <a:gd name="connsiteX97" fmla="*/ 59099 w 1004575"/>
                <a:gd name="connsiteY97" fmla="*/ 602911 h 997246"/>
                <a:gd name="connsiteX98" fmla="*/ 51479 w 1004575"/>
                <a:gd name="connsiteY98" fmla="*/ 589576 h 997246"/>
                <a:gd name="connsiteX99" fmla="*/ 47669 w 1004575"/>
                <a:gd name="connsiteY99" fmla="*/ 583861 h 997246"/>
                <a:gd name="connsiteX100" fmla="*/ 41954 w 1004575"/>
                <a:gd name="connsiteY100" fmla="*/ 580051 h 997246"/>
                <a:gd name="connsiteX101" fmla="*/ 36239 w 1004575"/>
                <a:gd name="connsiteY101" fmla="*/ 572431 h 997246"/>
                <a:gd name="connsiteX102" fmla="*/ 24809 w 1004575"/>
                <a:gd name="connsiteY102" fmla="*/ 562906 h 997246"/>
                <a:gd name="connsiteX103" fmla="*/ 20999 w 1004575"/>
                <a:gd name="connsiteY103" fmla="*/ 557191 h 997246"/>
                <a:gd name="connsiteX104" fmla="*/ 9569 w 1004575"/>
                <a:gd name="connsiteY104" fmla="*/ 549571 h 997246"/>
                <a:gd name="connsiteX105" fmla="*/ 5759 w 1004575"/>
                <a:gd name="connsiteY105" fmla="*/ 543856 h 997246"/>
                <a:gd name="connsiteX106" fmla="*/ 44 w 1004575"/>
                <a:gd name="connsiteY106" fmla="*/ 540046 h 997246"/>
                <a:gd name="connsiteX107" fmla="*/ 3854 w 1004575"/>
                <a:gd name="connsiteY107" fmla="*/ 513376 h 997246"/>
                <a:gd name="connsiteX108" fmla="*/ 11474 w 1004575"/>
                <a:gd name="connsiteY108" fmla="*/ 501946 h 997246"/>
                <a:gd name="connsiteX109" fmla="*/ 17189 w 1004575"/>
                <a:gd name="connsiteY109" fmla="*/ 494326 h 997246"/>
                <a:gd name="connsiteX110" fmla="*/ 28619 w 1004575"/>
                <a:gd name="connsiteY110" fmla="*/ 482896 h 997246"/>
                <a:gd name="connsiteX111" fmla="*/ 43859 w 1004575"/>
                <a:gd name="connsiteY111" fmla="*/ 465751 h 997246"/>
                <a:gd name="connsiteX112" fmla="*/ 49574 w 1004575"/>
                <a:gd name="connsiteY112" fmla="*/ 460036 h 997246"/>
                <a:gd name="connsiteX113" fmla="*/ 55289 w 1004575"/>
                <a:gd name="connsiteY113" fmla="*/ 454321 h 997246"/>
                <a:gd name="connsiteX114" fmla="*/ 61004 w 1004575"/>
                <a:gd name="connsiteY114" fmla="*/ 450511 h 997246"/>
                <a:gd name="connsiteX115" fmla="*/ 68624 w 1004575"/>
                <a:gd name="connsiteY115" fmla="*/ 446701 h 997246"/>
                <a:gd name="connsiteX116" fmla="*/ 74339 w 1004575"/>
                <a:gd name="connsiteY116" fmla="*/ 440986 h 997246"/>
                <a:gd name="connsiteX117" fmla="*/ 80054 w 1004575"/>
                <a:gd name="connsiteY117" fmla="*/ 439081 h 997246"/>
                <a:gd name="connsiteX118" fmla="*/ 91484 w 1004575"/>
                <a:gd name="connsiteY118" fmla="*/ 431461 h 997246"/>
                <a:gd name="connsiteX119" fmla="*/ 101009 w 1004575"/>
                <a:gd name="connsiteY119" fmla="*/ 423841 h 997246"/>
                <a:gd name="connsiteX120" fmla="*/ 106724 w 1004575"/>
                <a:gd name="connsiteY120" fmla="*/ 418126 h 997246"/>
                <a:gd name="connsiteX121" fmla="*/ 135299 w 1004575"/>
                <a:gd name="connsiteY121" fmla="*/ 414316 h 997246"/>
                <a:gd name="connsiteX0" fmla="*/ 135299 w 1004575"/>
                <a:gd name="connsiteY0" fmla="*/ 414316 h 997246"/>
                <a:gd name="connsiteX1" fmla="*/ 137204 w 1004575"/>
                <a:gd name="connsiteY1" fmla="*/ 402886 h 997246"/>
                <a:gd name="connsiteX2" fmla="*/ 141014 w 1004575"/>
                <a:gd name="connsiteY2" fmla="*/ 381931 h 997246"/>
                <a:gd name="connsiteX3" fmla="*/ 142919 w 1004575"/>
                <a:gd name="connsiteY3" fmla="*/ 360976 h 997246"/>
                <a:gd name="connsiteX4" fmla="*/ 146729 w 1004575"/>
                <a:gd name="connsiteY4" fmla="*/ 349546 h 997246"/>
                <a:gd name="connsiteX5" fmla="*/ 148634 w 1004575"/>
                <a:gd name="connsiteY5" fmla="*/ 334306 h 997246"/>
                <a:gd name="connsiteX6" fmla="*/ 150539 w 1004575"/>
                <a:gd name="connsiteY6" fmla="*/ 320971 h 997246"/>
                <a:gd name="connsiteX7" fmla="*/ 152444 w 1004575"/>
                <a:gd name="connsiteY7" fmla="*/ 288586 h 997246"/>
                <a:gd name="connsiteX8" fmla="*/ 154349 w 1004575"/>
                <a:gd name="connsiteY8" fmla="*/ 206671 h 997246"/>
                <a:gd name="connsiteX9" fmla="*/ 165779 w 1004575"/>
                <a:gd name="connsiteY9" fmla="*/ 197146 h 997246"/>
                <a:gd name="connsiteX10" fmla="*/ 171494 w 1004575"/>
                <a:gd name="connsiteY10" fmla="*/ 191431 h 997246"/>
                <a:gd name="connsiteX11" fmla="*/ 196259 w 1004575"/>
                <a:gd name="connsiteY11" fmla="*/ 181906 h 997246"/>
                <a:gd name="connsiteX12" fmla="*/ 201974 w 1004575"/>
                <a:gd name="connsiteY12" fmla="*/ 178096 h 997246"/>
                <a:gd name="connsiteX13" fmla="*/ 217214 w 1004575"/>
                <a:gd name="connsiteY13" fmla="*/ 174286 h 997246"/>
                <a:gd name="connsiteX14" fmla="*/ 247694 w 1004575"/>
                <a:gd name="connsiteY14" fmla="*/ 147616 h 997246"/>
                <a:gd name="connsiteX15" fmla="*/ 268649 w 1004575"/>
                <a:gd name="connsiteY15" fmla="*/ 126661 h 997246"/>
                <a:gd name="connsiteX16" fmla="*/ 293414 w 1004575"/>
                <a:gd name="connsiteY16" fmla="*/ 107611 h 997246"/>
                <a:gd name="connsiteX17" fmla="*/ 327704 w 1004575"/>
                <a:gd name="connsiteY17" fmla="*/ 94276 h 997246"/>
                <a:gd name="connsiteX18" fmla="*/ 381044 w 1004575"/>
                <a:gd name="connsiteY18" fmla="*/ 92371 h 997246"/>
                <a:gd name="connsiteX19" fmla="*/ 401999 w 1004575"/>
                <a:gd name="connsiteY19" fmla="*/ 44746 h 997246"/>
                <a:gd name="connsiteX20" fmla="*/ 436289 w 1004575"/>
                <a:gd name="connsiteY20" fmla="*/ 16171 h 997246"/>
                <a:gd name="connsiteX21" fmla="*/ 474389 w 1004575"/>
                <a:gd name="connsiteY21" fmla="*/ 2836 h 997246"/>
                <a:gd name="connsiteX22" fmla="*/ 588689 w 1004575"/>
                <a:gd name="connsiteY22" fmla="*/ 2836 h 997246"/>
                <a:gd name="connsiteX23" fmla="*/ 632504 w 1004575"/>
                <a:gd name="connsiteY23" fmla="*/ 33316 h 997246"/>
                <a:gd name="connsiteX24" fmla="*/ 664889 w 1004575"/>
                <a:gd name="connsiteY24" fmla="*/ 63796 h 997246"/>
                <a:gd name="connsiteX25" fmla="*/ 704894 w 1004575"/>
                <a:gd name="connsiteY25" fmla="*/ 98086 h 997246"/>
                <a:gd name="connsiteX26" fmla="*/ 750614 w 1004575"/>
                <a:gd name="connsiteY26" fmla="*/ 105706 h 997246"/>
                <a:gd name="connsiteX27" fmla="*/ 874439 w 1004575"/>
                <a:gd name="connsiteY27" fmla="*/ 107611 h 997246"/>
                <a:gd name="connsiteX28" fmla="*/ 908729 w 1004575"/>
                <a:gd name="connsiteY28" fmla="*/ 126661 h 997246"/>
                <a:gd name="connsiteX29" fmla="*/ 944924 w 1004575"/>
                <a:gd name="connsiteY29" fmla="*/ 170476 h 997246"/>
                <a:gd name="connsiteX30" fmla="*/ 962069 w 1004575"/>
                <a:gd name="connsiteY30" fmla="*/ 214291 h 997246"/>
                <a:gd name="connsiteX31" fmla="*/ 981119 w 1004575"/>
                <a:gd name="connsiteY31" fmla="*/ 256201 h 997246"/>
                <a:gd name="connsiteX32" fmla="*/ 1002074 w 1004575"/>
                <a:gd name="connsiteY32" fmla="*/ 313351 h 997246"/>
                <a:gd name="connsiteX33" fmla="*/ 1002074 w 1004575"/>
                <a:gd name="connsiteY33" fmla="*/ 372406 h 997246"/>
                <a:gd name="connsiteX34" fmla="*/ 983024 w 1004575"/>
                <a:gd name="connsiteY34" fmla="*/ 437176 h 997246"/>
                <a:gd name="connsiteX35" fmla="*/ 979214 w 1004575"/>
                <a:gd name="connsiteY35" fmla="*/ 498136 h 997246"/>
                <a:gd name="connsiteX36" fmla="*/ 977309 w 1004575"/>
                <a:gd name="connsiteY36" fmla="*/ 526711 h 997246"/>
                <a:gd name="connsiteX37" fmla="*/ 977309 w 1004575"/>
                <a:gd name="connsiteY37" fmla="*/ 578146 h 997246"/>
                <a:gd name="connsiteX38" fmla="*/ 977309 w 1004575"/>
                <a:gd name="connsiteY38" fmla="*/ 635296 h 997246"/>
                <a:gd name="connsiteX39" fmla="*/ 944924 w 1004575"/>
                <a:gd name="connsiteY39" fmla="*/ 675301 h 997246"/>
                <a:gd name="connsiteX40" fmla="*/ 895394 w 1004575"/>
                <a:gd name="connsiteY40" fmla="*/ 709591 h 997246"/>
                <a:gd name="connsiteX41" fmla="*/ 876344 w 1004575"/>
                <a:gd name="connsiteY41" fmla="*/ 738166 h 997246"/>
                <a:gd name="connsiteX42" fmla="*/ 857294 w 1004575"/>
                <a:gd name="connsiteY42" fmla="*/ 770551 h 997246"/>
                <a:gd name="connsiteX43" fmla="*/ 849674 w 1004575"/>
                <a:gd name="connsiteY43" fmla="*/ 797221 h 997246"/>
                <a:gd name="connsiteX44" fmla="*/ 838244 w 1004575"/>
                <a:gd name="connsiteY44" fmla="*/ 829606 h 997246"/>
                <a:gd name="connsiteX45" fmla="*/ 826814 w 1004575"/>
                <a:gd name="connsiteY45" fmla="*/ 860086 h 997246"/>
                <a:gd name="connsiteX46" fmla="*/ 809669 w 1004575"/>
                <a:gd name="connsiteY46" fmla="*/ 886756 h 997246"/>
                <a:gd name="connsiteX47" fmla="*/ 792524 w 1004575"/>
                <a:gd name="connsiteY47" fmla="*/ 909616 h 997246"/>
                <a:gd name="connsiteX48" fmla="*/ 750614 w 1004575"/>
                <a:gd name="connsiteY48" fmla="*/ 936286 h 997246"/>
                <a:gd name="connsiteX49" fmla="*/ 727754 w 1004575"/>
                <a:gd name="connsiteY49" fmla="*/ 947716 h 997246"/>
                <a:gd name="connsiteX50" fmla="*/ 693464 w 1004575"/>
                <a:gd name="connsiteY50" fmla="*/ 947716 h 997246"/>
                <a:gd name="connsiteX51" fmla="*/ 674414 w 1004575"/>
                <a:gd name="connsiteY51" fmla="*/ 942001 h 997246"/>
                <a:gd name="connsiteX52" fmla="*/ 657269 w 1004575"/>
                <a:gd name="connsiteY52" fmla="*/ 936286 h 997246"/>
                <a:gd name="connsiteX53" fmla="*/ 621074 w 1004575"/>
                <a:gd name="connsiteY53" fmla="*/ 917236 h 997246"/>
                <a:gd name="connsiteX54" fmla="*/ 581069 w 1004575"/>
                <a:gd name="connsiteY54" fmla="*/ 896281 h 997246"/>
                <a:gd name="connsiteX55" fmla="*/ 556304 w 1004575"/>
                <a:gd name="connsiteY55" fmla="*/ 890566 h 997246"/>
                <a:gd name="connsiteX56" fmla="*/ 506774 w 1004575"/>
                <a:gd name="connsiteY56" fmla="*/ 894376 h 997246"/>
                <a:gd name="connsiteX57" fmla="*/ 485819 w 1004575"/>
                <a:gd name="connsiteY57" fmla="*/ 911521 h 997246"/>
                <a:gd name="connsiteX58" fmla="*/ 472484 w 1004575"/>
                <a:gd name="connsiteY58" fmla="*/ 926761 h 997246"/>
                <a:gd name="connsiteX59" fmla="*/ 434384 w 1004575"/>
                <a:gd name="connsiteY59" fmla="*/ 943906 h 997246"/>
                <a:gd name="connsiteX60" fmla="*/ 375329 w 1004575"/>
                <a:gd name="connsiteY60" fmla="*/ 959146 h 997246"/>
                <a:gd name="connsiteX61" fmla="*/ 331514 w 1004575"/>
                <a:gd name="connsiteY61" fmla="*/ 983911 h 997246"/>
                <a:gd name="connsiteX62" fmla="*/ 262934 w 1004575"/>
                <a:gd name="connsiteY62" fmla="*/ 997246 h 997246"/>
                <a:gd name="connsiteX63" fmla="*/ 232454 w 1004575"/>
                <a:gd name="connsiteY63" fmla="*/ 995341 h 997246"/>
                <a:gd name="connsiteX64" fmla="*/ 226739 w 1004575"/>
                <a:gd name="connsiteY64" fmla="*/ 993436 h 997246"/>
                <a:gd name="connsiteX65" fmla="*/ 221024 w 1004575"/>
                <a:gd name="connsiteY65" fmla="*/ 982006 h 997246"/>
                <a:gd name="connsiteX66" fmla="*/ 217214 w 1004575"/>
                <a:gd name="connsiteY66" fmla="*/ 976291 h 997246"/>
                <a:gd name="connsiteX67" fmla="*/ 213404 w 1004575"/>
                <a:gd name="connsiteY67" fmla="*/ 964861 h 997246"/>
                <a:gd name="connsiteX68" fmla="*/ 205784 w 1004575"/>
                <a:gd name="connsiteY68" fmla="*/ 947716 h 997246"/>
                <a:gd name="connsiteX69" fmla="*/ 200069 w 1004575"/>
                <a:gd name="connsiteY69" fmla="*/ 928666 h 997246"/>
                <a:gd name="connsiteX70" fmla="*/ 196259 w 1004575"/>
                <a:gd name="connsiteY70" fmla="*/ 922951 h 997246"/>
                <a:gd name="connsiteX71" fmla="*/ 184829 w 1004575"/>
                <a:gd name="connsiteY71" fmla="*/ 915331 h 997246"/>
                <a:gd name="connsiteX72" fmla="*/ 181019 w 1004575"/>
                <a:gd name="connsiteY72" fmla="*/ 909616 h 997246"/>
                <a:gd name="connsiteX73" fmla="*/ 175304 w 1004575"/>
                <a:gd name="connsiteY73" fmla="*/ 905806 h 997246"/>
                <a:gd name="connsiteX74" fmla="*/ 161969 w 1004575"/>
                <a:gd name="connsiteY74" fmla="*/ 900091 h 997246"/>
                <a:gd name="connsiteX75" fmla="*/ 150539 w 1004575"/>
                <a:gd name="connsiteY75" fmla="*/ 898186 h 997246"/>
                <a:gd name="connsiteX76" fmla="*/ 144824 w 1004575"/>
                <a:gd name="connsiteY76" fmla="*/ 896281 h 997246"/>
                <a:gd name="connsiteX77" fmla="*/ 137204 w 1004575"/>
                <a:gd name="connsiteY77" fmla="*/ 894376 h 997246"/>
                <a:gd name="connsiteX78" fmla="*/ 123869 w 1004575"/>
                <a:gd name="connsiteY78" fmla="*/ 888661 h 997246"/>
                <a:gd name="connsiteX79" fmla="*/ 118154 w 1004575"/>
                <a:gd name="connsiteY79" fmla="*/ 884851 h 997246"/>
                <a:gd name="connsiteX80" fmla="*/ 106724 w 1004575"/>
                <a:gd name="connsiteY80" fmla="*/ 879136 h 997246"/>
                <a:gd name="connsiteX81" fmla="*/ 101009 w 1004575"/>
                <a:gd name="connsiteY81" fmla="*/ 873421 h 997246"/>
                <a:gd name="connsiteX82" fmla="*/ 89579 w 1004575"/>
                <a:gd name="connsiteY82" fmla="*/ 865801 h 997246"/>
                <a:gd name="connsiteX83" fmla="*/ 87674 w 1004575"/>
                <a:gd name="connsiteY83" fmla="*/ 860086 h 997246"/>
                <a:gd name="connsiteX84" fmla="*/ 83864 w 1004575"/>
                <a:gd name="connsiteY84" fmla="*/ 854371 h 997246"/>
                <a:gd name="connsiteX85" fmla="*/ 81959 w 1004575"/>
                <a:gd name="connsiteY85" fmla="*/ 842941 h 997246"/>
                <a:gd name="connsiteX86" fmla="*/ 80054 w 1004575"/>
                <a:gd name="connsiteY86" fmla="*/ 837226 h 997246"/>
                <a:gd name="connsiteX87" fmla="*/ 78149 w 1004575"/>
                <a:gd name="connsiteY87" fmla="*/ 825796 h 997246"/>
                <a:gd name="connsiteX88" fmla="*/ 74339 w 1004575"/>
                <a:gd name="connsiteY88" fmla="*/ 781981 h 997246"/>
                <a:gd name="connsiteX89" fmla="*/ 72434 w 1004575"/>
                <a:gd name="connsiteY89" fmla="*/ 770551 h 997246"/>
                <a:gd name="connsiteX90" fmla="*/ 70529 w 1004575"/>
                <a:gd name="connsiteY90" fmla="*/ 749596 h 997246"/>
                <a:gd name="connsiteX91" fmla="*/ 68624 w 1004575"/>
                <a:gd name="connsiteY91" fmla="*/ 734356 h 997246"/>
                <a:gd name="connsiteX92" fmla="*/ 70529 w 1004575"/>
                <a:gd name="connsiteY92" fmla="*/ 694351 h 997246"/>
                <a:gd name="connsiteX93" fmla="*/ 72434 w 1004575"/>
                <a:gd name="connsiteY93" fmla="*/ 682921 h 997246"/>
                <a:gd name="connsiteX94" fmla="*/ 70529 w 1004575"/>
                <a:gd name="connsiteY94" fmla="*/ 623866 h 997246"/>
                <a:gd name="connsiteX95" fmla="*/ 66719 w 1004575"/>
                <a:gd name="connsiteY95" fmla="*/ 612436 h 997246"/>
                <a:gd name="connsiteX96" fmla="*/ 59099 w 1004575"/>
                <a:gd name="connsiteY96" fmla="*/ 602911 h 997246"/>
                <a:gd name="connsiteX97" fmla="*/ 51479 w 1004575"/>
                <a:gd name="connsiteY97" fmla="*/ 589576 h 997246"/>
                <a:gd name="connsiteX98" fmla="*/ 47669 w 1004575"/>
                <a:gd name="connsiteY98" fmla="*/ 583861 h 997246"/>
                <a:gd name="connsiteX99" fmla="*/ 41954 w 1004575"/>
                <a:gd name="connsiteY99" fmla="*/ 580051 h 997246"/>
                <a:gd name="connsiteX100" fmla="*/ 36239 w 1004575"/>
                <a:gd name="connsiteY100" fmla="*/ 572431 h 997246"/>
                <a:gd name="connsiteX101" fmla="*/ 24809 w 1004575"/>
                <a:gd name="connsiteY101" fmla="*/ 562906 h 997246"/>
                <a:gd name="connsiteX102" fmla="*/ 20999 w 1004575"/>
                <a:gd name="connsiteY102" fmla="*/ 557191 h 997246"/>
                <a:gd name="connsiteX103" fmla="*/ 9569 w 1004575"/>
                <a:gd name="connsiteY103" fmla="*/ 549571 h 997246"/>
                <a:gd name="connsiteX104" fmla="*/ 5759 w 1004575"/>
                <a:gd name="connsiteY104" fmla="*/ 543856 h 997246"/>
                <a:gd name="connsiteX105" fmla="*/ 44 w 1004575"/>
                <a:gd name="connsiteY105" fmla="*/ 540046 h 997246"/>
                <a:gd name="connsiteX106" fmla="*/ 3854 w 1004575"/>
                <a:gd name="connsiteY106" fmla="*/ 513376 h 997246"/>
                <a:gd name="connsiteX107" fmla="*/ 11474 w 1004575"/>
                <a:gd name="connsiteY107" fmla="*/ 501946 h 997246"/>
                <a:gd name="connsiteX108" fmla="*/ 17189 w 1004575"/>
                <a:gd name="connsiteY108" fmla="*/ 494326 h 997246"/>
                <a:gd name="connsiteX109" fmla="*/ 28619 w 1004575"/>
                <a:gd name="connsiteY109" fmla="*/ 482896 h 997246"/>
                <a:gd name="connsiteX110" fmla="*/ 43859 w 1004575"/>
                <a:gd name="connsiteY110" fmla="*/ 465751 h 997246"/>
                <a:gd name="connsiteX111" fmla="*/ 49574 w 1004575"/>
                <a:gd name="connsiteY111" fmla="*/ 460036 h 997246"/>
                <a:gd name="connsiteX112" fmla="*/ 55289 w 1004575"/>
                <a:gd name="connsiteY112" fmla="*/ 454321 h 997246"/>
                <a:gd name="connsiteX113" fmla="*/ 61004 w 1004575"/>
                <a:gd name="connsiteY113" fmla="*/ 450511 h 997246"/>
                <a:gd name="connsiteX114" fmla="*/ 68624 w 1004575"/>
                <a:gd name="connsiteY114" fmla="*/ 446701 h 997246"/>
                <a:gd name="connsiteX115" fmla="*/ 74339 w 1004575"/>
                <a:gd name="connsiteY115" fmla="*/ 440986 h 997246"/>
                <a:gd name="connsiteX116" fmla="*/ 80054 w 1004575"/>
                <a:gd name="connsiteY116" fmla="*/ 439081 h 997246"/>
                <a:gd name="connsiteX117" fmla="*/ 91484 w 1004575"/>
                <a:gd name="connsiteY117" fmla="*/ 431461 h 997246"/>
                <a:gd name="connsiteX118" fmla="*/ 101009 w 1004575"/>
                <a:gd name="connsiteY118" fmla="*/ 423841 h 997246"/>
                <a:gd name="connsiteX119" fmla="*/ 106724 w 1004575"/>
                <a:gd name="connsiteY119" fmla="*/ 418126 h 997246"/>
                <a:gd name="connsiteX120" fmla="*/ 135299 w 1004575"/>
                <a:gd name="connsiteY120" fmla="*/ 414316 h 997246"/>
                <a:gd name="connsiteX0" fmla="*/ 135299 w 1004575"/>
                <a:gd name="connsiteY0" fmla="*/ 414316 h 997246"/>
                <a:gd name="connsiteX1" fmla="*/ 137204 w 1004575"/>
                <a:gd name="connsiteY1" fmla="*/ 402886 h 997246"/>
                <a:gd name="connsiteX2" fmla="*/ 141014 w 1004575"/>
                <a:gd name="connsiteY2" fmla="*/ 381931 h 997246"/>
                <a:gd name="connsiteX3" fmla="*/ 142919 w 1004575"/>
                <a:gd name="connsiteY3" fmla="*/ 360976 h 997246"/>
                <a:gd name="connsiteX4" fmla="*/ 146729 w 1004575"/>
                <a:gd name="connsiteY4" fmla="*/ 349546 h 997246"/>
                <a:gd name="connsiteX5" fmla="*/ 148634 w 1004575"/>
                <a:gd name="connsiteY5" fmla="*/ 334306 h 997246"/>
                <a:gd name="connsiteX6" fmla="*/ 150539 w 1004575"/>
                <a:gd name="connsiteY6" fmla="*/ 320971 h 997246"/>
                <a:gd name="connsiteX7" fmla="*/ 152444 w 1004575"/>
                <a:gd name="connsiteY7" fmla="*/ 288586 h 997246"/>
                <a:gd name="connsiteX8" fmla="*/ 154349 w 1004575"/>
                <a:gd name="connsiteY8" fmla="*/ 206671 h 997246"/>
                <a:gd name="connsiteX9" fmla="*/ 165779 w 1004575"/>
                <a:gd name="connsiteY9" fmla="*/ 197146 h 997246"/>
                <a:gd name="connsiteX10" fmla="*/ 171494 w 1004575"/>
                <a:gd name="connsiteY10" fmla="*/ 191431 h 997246"/>
                <a:gd name="connsiteX11" fmla="*/ 201974 w 1004575"/>
                <a:gd name="connsiteY11" fmla="*/ 178096 h 997246"/>
                <a:gd name="connsiteX12" fmla="*/ 217214 w 1004575"/>
                <a:gd name="connsiteY12" fmla="*/ 174286 h 997246"/>
                <a:gd name="connsiteX13" fmla="*/ 247694 w 1004575"/>
                <a:gd name="connsiteY13" fmla="*/ 147616 h 997246"/>
                <a:gd name="connsiteX14" fmla="*/ 268649 w 1004575"/>
                <a:gd name="connsiteY14" fmla="*/ 126661 h 997246"/>
                <a:gd name="connsiteX15" fmla="*/ 293414 w 1004575"/>
                <a:gd name="connsiteY15" fmla="*/ 107611 h 997246"/>
                <a:gd name="connsiteX16" fmla="*/ 327704 w 1004575"/>
                <a:gd name="connsiteY16" fmla="*/ 94276 h 997246"/>
                <a:gd name="connsiteX17" fmla="*/ 381044 w 1004575"/>
                <a:gd name="connsiteY17" fmla="*/ 92371 h 997246"/>
                <a:gd name="connsiteX18" fmla="*/ 401999 w 1004575"/>
                <a:gd name="connsiteY18" fmla="*/ 44746 h 997246"/>
                <a:gd name="connsiteX19" fmla="*/ 436289 w 1004575"/>
                <a:gd name="connsiteY19" fmla="*/ 16171 h 997246"/>
                <a:gd name="connsiteX20" fmla="*/ 474389 w 1004575"/>
                <a:gd name="connsiteY20" fmla="*/ 2836 h 997246"/>
                <a:gd name="connsiteX21" fmla="*/ 588689 w 1004575"/>
                <a:gd name="connsiteY21" fmla="*/ 2836 h 997246"/>
                <a:gd name="connsiteX22" fmla="*/ 632504 w 1004575"/>
                <a:gd name="connsiteY22" fmla="*/ 33316 h 997246"/>
                <a:gd name="connsiteX23" fmla="*/ 664889 w 1004575"/>
                <a:gd name="connsiteY23" fmla="*/ 63796 h 997246"/>
                <a:gd name="connsiteX24" fmla="*/ 704894 w 1004575"/>
                <a:gd name="connsiteY24" fmla="*/ 98086 h 997246"/>
                <a:gd name="connsiteX25" fmla="*/ 750614 w 1004575"/>
                <a:gd name="connsiteY25" fmla="*/ 105706 h 997246"/>
                <a:gd name="connsiteX26" fmla="*/ 874439 w 1004575"/>
                <a:gd name="connsiteY26" fmla="*/ 107611 h 997246"/>
                <a:gd name="connsiteX27" fmla="*/ 908729 w 1004575"/>
                <a:gd name="connsiteY27" fmla="*/ 126661 h 997246"/>
                <a:gd name="connsiteX28" fmla="*/ 944924 w 1004575"/>
                <a:gd name="connsiteY28" fmla="*/ 170476 h 997246"/>
                <a:gd name="connsiteX29" fmla="*/ 962069 w 1004575"/>
                <a:gd name="connsiteY29" fmla="*/ 214291 h 997246"/>
                <a:gd name="connsiteX30" fmla="*/ 981119 w 1004575"/>
                <a:gd name="connsiteY30" fmla="*/ 256201 h 997246"/>
                <a:gd name="connsiteX31" fmla="*/ 1002074 w 1004575"/>
                <a:gd name="connsiteY31" fmla="*/ 313351 h 997246"/>
                <a:gd name="connsiteX32" fmla="*/ 1002074 w 1004575"/>
                <a:gd name="connsiteY32" fmla="*/ 372406 h 997246"/>
                <a:gd name="connsiteX33" fmla="*/ 983024 w 1004575"/>
                <a:gd name="connsiteY33" fmla="*/ 437176 h 997246"/>
                <a:gd name="connsiteX34" fmla="*/ 979214 w 1004575"/>
                <a:gd name="connsiteY34" fmla="*/ 498136 h 997246"/>
                <a:gd name="connsiteX35" fmla="*/ 977309 w 1004575"/>
                <a:gd name="connsiteY35" fmla="*/ 526711 h 997246"/>
                <a:gd name="connsiteX36" fmla="*/ 977309 w 1004575"/>
                <a:gd name="connsiteY36" fmla="*/ 578146 h 997246"/>
                <a:gd name="connsiteX37" fmla="*/ 977309 w 1004575"/>
                <a:gd name="connsiteY37" fmla="*/ 635296 h 997246"/>
                <a:gd name="connsiteX38" fmla="*/ 944924 w 1004575"/>
                <a:gd name="connsiteY38" fmla="*/ 675301 h 997246"/>
                <a:gd name="connsiteX39" fmla="*/ 895394 w 1004575"/>
                <a:gd name="connsiteY39" fmla="*/ 709591 h 997246"/>
                <a:gd name="connsiteX40" fmla="*/ 876344 w 1004575"/>
                <a:gd name="connsiteY40" fmla="*/ 738166 h 997246"/>
                <a:gd name="connsiteX41" fmla="*/ 857294 w 1004575"/>
                <a:gd name="connsiteY41" fmla="*/ 770551 h 997246"/>
                <a:gd name="connsiteX42" fmla="*/ 849674 w 1004575"/>
                <a:gd name="connsiteY42" fmla="*/ 797221 h 997246"/>
                <a:gd name="connsiteX43" fmla="*/ 838244 w 1004575"/>
                <a:gd name="connsiteY43" fmla="*/ 829606 h 997246"/>
                <a:gd name="connsiteX44" fmla="*/ 826814 w 1004575"/>
                <a:gd name="connsiteY44" fmla="*/ 860086 h 997246"/>
                <a:gd name="connsiteX45" fmla="*/ 809669 w 1004575"/>
                <a:gd name="connsiteY45" fmla="*/ 886756 h 997246"/>
                <a:gd name="connsiteX46" fmla="*/ 792524 w 1004575"/>
                <a:gd name="connsiteY46" fmla="*/ 909616 h 997246"/>
                <a:gd name="connsiteX47" fmla="*/ 750614 w 1004575"/>
                <a:gd name="connsiteY47" fmla="*/ 936286 h 997246"/>
                <a:gd name="connsiteX48" fmla="*/ 727754 w 1004575"/>
                <a:gd name="connsiteY48" fmla="*/ 947716 h 997246"/>
                <a:gd name="connsiteX49" fmla="*/ 693464 w 1004575"/>
                <a:gd name="connsiteY49" fmla="*/ 947716 h 997246"/>
                <a:gd name="connsiteX50" fmla="*/ 674414 w 1004575"/>
                <a:gd name="connsiteY50" fmla="*/ 942001 h 997246"/>
                <a:gd name="connsiteX51" fmla="*/ 657269 w 1004575"/>
                <a:gd name="connsiteY51" fmla="*/ 936286 h 997246"/>
                <a:gd name="connsiteX52" fmla="*/ 621074 w 1004575"/>
                <a:gd name="connsiteY52" fmla="*/ 917236 h 997246"/>
                <a:gd name="connsiteX53" fmla="*/ 581069 w 1004575"/>
                <a:gd name="connsiteY53" fmla="*/ 896281 h 997246"/>
                <a:gd name="connsiteX54" fmla="*/ 556304 w 1004575"/>
                <a:gd name="connsiteY54" fmla="*/ 890566 h 997246"/>
                <a:gd name="connsiteX55" fmla="*/ 506774 w 1004575"/>
                <a:gd name="connsiteY55" fmla="*/ 894376 h 997246"/>
                <a:gd name="connsiteX56" fmla="*/ 485819 w 1004575"/>
                <a:gd name="connsiteY56" fmla="*/ 911521 h 997246"/>
                <a:gd name="connsiteX57" fmla="*/ 472484 w 1004575"/>
                <a:gd name="connsiteY57" fmla="*/ 926761 h 997246"/>
                <a:gd name="connsiteX58" fmla="*/ 434384 w 1004575"/>
                <a:gd name="connsiteY58" fmla="*/ 943906 h 997246"/>
                <a:gd name="connsiteX59" fmla="*/ 375329 w 1004575"/>
                <a:gd name="connsiteY59" fmla="*/ 959146 h 997246"/>
                <a:gd name="connsiteX60" fmla="*/ 331514 w 1004575"/>
                <a:gd name="connsiteY60" fmla="*/ 983911 h 997246"/>
                <a:gd name="connsiteX61" fmla="*/ 262934 w 1004575"/>
                <a:gd name="connsiteY61" fmla="*/ 997246 h 997246"/>
                <a:gd name="connsiteX62" fmla="*/ 232454 w 1004575"/>
                <a:gd name="connsiteY62" fmla="*/ 995341 h 997246"/>
                <a:gd name="connsiteX63" fmla="*/ 226739 w 1004575"/>
                <a:gd name="connsiteY63" fmla="*/ 993436 h 997246"/>
                <a:gd name="connsiteX64" fmla="*/ 221024 w 1004575"/>
                <a:gd name="connsiteY64" fmla="*/ 982006 h 997246"/>
                <a:gd name="connsiteX65" fmla="*/ 217214 w 1004575"/>
                <a:gd name="connsiteY65" fmla="*/ 976291 h 997246"/>
                <a:gd name="connsiteX66" fmla="*/ 213404 w 1004575"/>
                <a:gd name="connsiteY66" fmla="*/ 964861 h 997246"/>
                <a:gd name="connsiteX67" fmla="*/ 205784 w 1004575"/>
                <a:gd name="connsiteY67" fmla="*/ 947716 h 997246"/>
                <a:gd name="connsiteX68" fmla="*/ 200069 w 1004575"/>
                <a:gd name="connsiteY68" fmla="*/ 928666 h 997246"/>
                <a:gd name="connsiteX69" fmla="*/ 196259 w 1004575"/>
                <a:gd name="connsiteY69" fmla="*/ 922951 h 997246"/>
                <a:gd name="connsiteX70" fmla="*/ 184829 w 1004575"/>
                <a:gd name="connsiteY70" fmla="*/ 915331 h 997246"/>
                <a:gd name="connsiteX71" fmla="*/ 181019 w 1004575"/>
                <a:gd name="connsiteY71" fmla="*/ 909616 h 997246"/>
                <a:gd name="connsiteX72" fmla="*/ 175304 w 1004575"/>
                <a:gd name="connsiteY72" fmla="*/ 905806 h 997246"/>
                <a:gd name="connsiteX73" fmla="*/ 161969 w 1004575"/>
                <a:gd name="connsiteY73" fmla="*/ 900091 h 997246"/>
                <a:gd name="connsiteX74" fmla="*/ 150539 w 1004575"/>
                <a:gd name="connsiteY74" fmla="*/ 898186 h 997246"/>
                <a:gd name="connsiteX75" fmla="*/ 144824 w 1004575"/>
                <a:gd name="connsiteY75" fmla="*/ 896281 h 997246"/>
                <a:gd name="connsiteX76" fmla="*/ 137204 w 1004575"/>
                <a:gd name="connsiteY76" fmla="*/ 894376 h 997246"/>
                <a:gd name="connsiteX77" fmla="*/ 123869 w 1004575"/>
                <a:gd name="connsiteY77" fmla="*/ 888661 h 997246"/>
                <a:gd name="connsiteX78" fmla="*/ 118154 w 1004575"/>
                <a:gd name="connsiteY78" fmla="*/ 884851 h 997246"/>
                <a:gd name="connsiteX79" fmla="*/ 106724 w 1004575"/>
                <a:gd name="connsiteY79" fmla="*/ 879136 h 997246"/>
                <a:gd name="connsiteX80" fmla="*/ 101009 w 1004575"/>
                <a:gd name="connsiteY80" fmla="*/ 873421 h 997246"/>
                <a:gd name="connsiteX81" fmla="*/ 89579 w 1004575"/>
                <a:gd name="connsiteY81" fmla="*/ 865801 h 997246"/>
                <a:gd name="connsiteX82" fmla="*/ 87674 w 1004575"/>
                <a:gd name="connsiteY82" fmla="*/ 860086 h 997246"/>
                <a:gd name="connsiteX83" fmla="*/ 83864 w 1004575"/>
                <a:gd name="connsiteY83" fmla="*/ 854371 h 997246"/>
                <a:gd name="connsiteX84" fmla="*/ 81959 w 1004575"/>
                <a:gd name="connsiteY84" fmla="*/ 842941 h 997246"/>
                <a:gd name="connsiteX85" fmla="*/ 80054 w 1004575"/>
                <a:gd name="connsiteY85" fmla="*/ 837226 h 997246"/>
                <a:gd name="connsiteX86" fmla="*/ 78149 w 1004575"/>
                <a:gd name="connsiteY86" fmla="*/ 825796 h 997246"/>
                <a:gd name="connsiteX87" fmla="*/ 74339 w 1004575"/>
                <a:gd name="connsiteY87" fmla="*/ 781981 h 997246"/>
                <a:gd name="connsiteX88" fmla="*/ 72434 w 1004575"/>
                <a:gd name="connsiteY88" fmla="*/ 770551 h 997246"/>
                <a:gd name="connsiteX89" fmla="*/ 70529 w 1004575"/>
                <a:gd name="connsiteY89" fmla="*/ 749596 h 997246"/>
                <a:gd name="connsiteX90" fmla="*/ 68624 w 1004575"/>
                <a:gd name="connsiteY90" fmla="*/ 734356 h 997246"/>
                <a:gd name="connsiteX91" fmla="*/ 70529 w 1004575"/>
                <a:gd name="connsiteY91" fmla="*/ 694351 h 997246"/>
                <a:gd name="connsiteX92" fmla="*/ 72434 w 1004575"/>
                <a:gd name="connsiteY92" fmla="*/ 682921 h 997246"/>
                <a:gd name="connsiteX93" fmla="*/ 70529 w 1004575"/>
                <a:gd name="connsiteY93" fmla="*/ 623866 h 997246"/>
                <a:gd name="connsiteX94" fmla="*/ 66719 w 1004575"/>
                <a:gd name="connsiteY94" fmla="*/ 612436 h 997246"/>
                <a:gd name="connsiteX95" fmla="*/ 59099 w 1004575"/>
                <a:gd name="connsiteY95" fmla="*/ 602911 h 997246"/>
                <a:gd name="connsiteX96" fmla="*/ 51479 w 1004575"/>
                <a:gd name="connsiteY96" fmla="*/ 589576 h 997246"/>
                <a:gd name="connsiteX97" fmla="*/ 47669 w 1004575"/>
                <a:gd name="connsiteY97" fmla="*/ 583861 h 997246"/>
                <a:gd name="connsiteX98" fmla="*/ 41954 w 1004575"/>
                <a:gd name="connsiteY98" fmla="*/ 580051 h 997246"/>
                <a:gd name="connsiteX99" fmla="*/ 36239 w 1004575"/>
                <a:gd name="connsiteY99" fmla="*/ 572431 h 997246"/>
                <a:gd name="connsiteX100" fmla="*/ 24809 w 1004575"/>
                <a:gd name="connsiteY100" fmla="*/ 562906 h 997246"/>
                <a:gd name="connsiteX101" fmla="*/ 20999 w 1004575"/>
                <a:gd name="connsiteY101" fmla="*/ 557191 h 997246"/>
                <a:gd name="connsiteX102" fmla="*/ 9569 w 1004575"/>
                <a:gd name="connsiteY102" fmla="*/ 549571 h 997246"/>
                <a:gd name="connsiteX103" fmla="*/ 5759 w 1004575"/>
                <a:gd name="connsiteY103" fmla="*/ 543856 h 997246"/>
                <a:gd name="connsiteX104" fmla="*/ 44 w 1004575"/>
                <a:gd name="connsiteY104" fmla="*/ 540046 h 997246"/>
                <a:gd name="connsiteX105" fmla="*/ 3854 w 1004575"/>
                <a:gd name="connsiteY105" fmla="*/ 513376 h 997246"/>
                <a:gd name="connsiteX106" fmla="*/ 11474 w 1004575"/>
                <a:gd name="connsiteY106" fmla="*/ 501946 h 997246"/>
                <a:gd name="connsiteX107" fmla="*/ 17189 w 1004575"/>
                <a:gd name="connsiteY107" fmla="*/ 494326 h 997246"/>
                <a:gd name="connsiteX108" fmla="*/ 28619 w 1004575"/>
                <a:gd name="connsiteY108" fmla="*/ 482896 h 997246"/>
                <a:gd name="connsiteX109" fmla="*/ 43859 w 1004575"/>
                <a:gd name="connsiteY109" fmla="*/ 465751 h 997246"/>
                <a:gd name="connsiteX110" fmla="*/ 49574 w 1004575"/>
                <a:gd name="connsiteY110" fmla="*/ 460036 h 997246"/>
                <a:gd name="connsiteX111" fmla="*/ 55289 w 1004575"/>
                <a:gd name="connsiteY111" fmla="*/ 454321 h 997246"/>
                <a:gd name="connsiteX112" fmla="*/ 61004 w 1004575"/>
                <a:gd name="connsiteY112" fmla="*/ 450511 h 997246"/>
                <a:gd name="connsiteX113" fmla="*/ 68624 w 1004575"/>
                <a:gd name="connsiteY113" fmla="*/ 446701 h 997246"/>
                <a:gd name="connsiteX114" fmla="*/ 74339 w 1004575"/>
                <a:gd name="connsiteY114" fmla="*/ 440986 h 997246"/>
                <a:gd name="connsiteX115" fmla="*/ 80054 w 1004575"/>
                <a:gd name="connsiteY115" fmla="*/ 439081 h 997246"/>
                <a:gd name="connsiteX116" fmla="*/ 91484 w 1004575"/>
                <a:gd name="connsiteY116" fmla="*/ 431461 h 997246"/>
                <a:gd name="connsiteX117" fmla="*/ 101009 w 1004575"/>
                <a:gd name="connsiteY117" fmla="*/ 423841 h 997246"/>
                <a:gd name="connsiteX118" fmla="*/ 106724 w 1004575"/>
                <a:gd name="connsiteY118" fmla="*/ 418126 h 997246"/>
                <a:gd name="connsiteX119" fmla="*/ 135299 w 1004575"/>
                <a:gd name="connsiteY119" fmla="*/ 414316 h 997246"/>
                <a:gd name="connsiteX0" fmla="*/ 135299 w 1004575"/>
                <a:gd name="connsiteY0" fmla="*/ 414316 h 997246"/>
                <a:gd name="connsiteX1" fmla="*/ 137204 w 1004575"/>
                <a:gd name="connsiteY1" fmla="*/ 402886 h 997246"/>
                <a:gd name="connsiteX2" fmla="*/ 141014 w 1004575"/>
                <a:gd name="connsiteY2" fmla="*/ 381931 h 997246"/>
                <a:gd name="connsiteX3" fmla="*/ 142919 w 1004575"/>
                <a:gd name="connsiteY3" fmla="*/ 360976 h 997246"/>
                <a:gd name="connsiteX4" fmla="*/ 146729 w 1004575"/>
                <a:gd name="connsiteY4" fmla="*/ 349546 h 997246"/>
                <a:gd name="connsiteX5" fmla="*/ 148634 w 1004575"/>
                <a:gd name="connsiteY5" fmla="*/ 334306 h 997246"/>
                <a:gd name="connsiteX6" fmla="*/ 150539 w 1004575"/>
                <a:gd name="connsiteY6" fmla="*/ 320971 h 997246"/>
                <a:gd name="connsiteX7" fmla="*/ 152444 w 1004575"/>
                <a:gd name="connsiteY7" fmla="*/ 288586 h 997246"/>
                <a:gd name="connsiteX8" fmla="*/ 154349 w 1004575"/>
                <a:gd name="connsiteY8" fmla="*/ 206671 h 997246"/>
                <a:gd name="connsiteX9" fmla="*/ 165779 w 1004575"/>
                <a:gd name="connsiteY9" fmla="*/ 197146 h 997246"/>
                <a:gd name="connsiteX10" fmla="*/ 171494 w 1004575"/>
                <a:gd name="connsiteY10" fmla="*/ 191431 h 997246"/>
                <a:gd name="connsiteX11" fmla="*/ 201974 w 1004575"/>
                <a:gd name="connsiteY11" fmla="*/ 178096 h 997246"/>
                <a:gd name="connsiteX12" fmla="*/ 247694 w 1004575"/>
                <a:gd name="connsiteY12" fmla="*/ 147616 h 997246"/>
                <a:gd name="connsiteX13" fmla="*/ 268649 w 1004575"/>
                <a:gd name="connsiteY13" fmla="*/ 126661 h 997246"/>
                <a:gd name="connsiteX14" fmla="*/ 293414 w 1004575"/>
                <a:gd name="connsiteY14" fmla="*/ 107611 h 997246"/>
                <a:gd name="connsiteX15" fmla="*/ 327704 w 1004575"/>
                <a:gd name="connsiteY15" fmla="*/ 94276 h 997246"/>
                <a:gd name="connsiteX16" fmla="*/ 381044 w 1004575"/>
                <a:gd name="connsiteY16" fmla="*/ 92371 h 997246"/>
                <a:gd name="connsiteX17" fmla="*/ 401999 w 1004575"/>
                <a:gd name="connsiteY17" fmla="*/ 44746 h 997246"/>
                <a:gd name="connsiteX18" fmla="*/ 436289 w 1004575"/>
                <a:gd name="connsiteY18" fmla="*/ 16171 h 997246"/>
                <a:gd name="connsiteX19" fmla="*/ 474389 w 1004575"/>
                <a:gd name="connsiteY19" fmla="*/ 2836 h 997246"/>
                <a:gd name="connsiteX20" fmla="*/ 588689 w 1004575"/>
                <a:gd name="connsiteY20" fmla="*/ 2836 h 997246"/>
                <a:gd name="connsiteX21" fmla="*/ 632504 w 1004575"/>
                <a:gd name="connsiteY21" fmla="*/ 33316 h 997246"/>
                <a:gd name="connsiteX22" fmla="*/ 664889 w 1004575"/>
                <a:gd name="connsiteY22" fmla="*/ 63796 h 997246"/>
                <a:gd name="connsiteX23" fmla="*/ 704894 w 1004575"/>
                <a:gd name="connsiteY23" fmla="*/ 98086 h 997246"/>
                <a:gd name="connsiteX24" fmla="*/ 750614 w 1004575"/>
                <a:gd name="connsiteY24" fmla="*/ 105706 h 997246"/>
                <a:gd name="connsiteX25" fmla="*/ 874439 w 1004575"/>
                <a:gd name="connsiteY25" fmla="*/ 107611 h 997246"/>
                <a:gd name="connsiteX26" fmla="*/ 908729 w 1004575"/>
                <a:gd name="connsiteY26" fmla="*/ 126661 h 997246"/>
                <a:gd name="connsiteX27" fmla="*/ 944924 w 1004575"/>
                <a:gd name="connsiteY27" fmla="*/ 170476 h 997246"/>
                <a:gd name="connsiteX28" fmla="*/ 962069 w 1004575"/>
                <a:gd name="connsiteY28" fmla="*/ 214291 h 997246"/>
                <a:gd name="connsiteX29" fmla="*/ 981119 w 1004575"/>
                <a:gd name="connsiteY29" fmla="*/ 256201 h 997246"/>
                <a:gd name="connsiteX30" fmla="*/ 1002074 w 1004575"/>
                <a:gd name="connsiteY30" fmla="*/ 313351 h 997246"/>
                <a:gd name="connsiteX31" fmla="*/ 1002074 w 1004575"/>
                <a:gd name="connsiteY31" fmla="*/ 372406 h 997246"/>
                <a:gd name="connsiteX32" fmla="*/ 983024 w 1004575"/>
                <a:gd name="connsiteY32" fmla="*/ 437176 h 997246"/>
                <a:gd name="connsiteX33" fmla="*/ 979214 w 1004575"/>
                <a:gd name="connsiteY33" fmla="*/ 498136 h 997246"/>
                <a:gd name="connsiteX34" fmla="*/ 977309 w 1004575"/>
                <a:gd name="connsiteY34" fmla="*/ 526711 h 997246"/>
                <a:gd name="connsiteX35" fmla="*/ 977309 w 1004575"/>
                <a:gd name="connsiteY35" fmla="*/ 578146 h 997246"/>
                <a:gd name="connsiteX36" fmla="*/ 977309 w 1004575"/>
                <a:gd name="connsiteY36" fmla="*/ 635296 h 997246"/>
                <a:gd name="connsiteX37" fmla="*/ 944924 w 1004575"/>
                <a:gd name="connsiteY37" fmla="*/ 675301 h 997246"/>
                <a:gd name="connsiteX38" fmla="*/ 895394 w 1004575"/>
                <a:gd name="connsiteY38" fmla="*/ 709591 h 997246"/>
                <a:gd name="connsiteX39" fmla="*/ 876344 w 1004575"/>
                <a:gd name="connsiteY39" fmla="*/ 738166 h 997246"/>
                <a:gd name="connsiteX40" fmla="*/ 857294 w 1004575"/>
                <a:gd name="connsiteY40" fmla="*/ 770551 h 997246"/>
                <a:gd name="connsiteX41" fmla="*/ 849674 w 1004575"/>
                <a:gd name="connsiteY41" fmla="*/ 797221 h 997246"/>
                <a:gd name="connsiteX42" fmla="*/ 838244 w 1004575"/>
                <a:gd name="connsiteY42" fmla="*/ 829606 h 997246"/>
                <a:gd name="connsiteX43" fmla="*/ 826814 w 1004575"/>
                <a:gd name="connsiteY43" fmla="*/ 860086 h 997246"/>
                <a:gd name="connsiteX44" fmla="*/ 809669 w 1004575"/>
                <a:gd name="connsiteY44" fmla="*/ 886756 h 997246"/>
                <a:gd name="connsiteX45" fmla="*/ 792524 w 1004575"/>
                <a:gd name="connsiteY45" fmla="*/ 909616 h 997246"/>
                <a:gd name="connsiteX46" fmla="*/ 750614 w 1004575"/>
                <a:gd name="connsiteY46" fmla="*/ 936286 h 997246"/>
                <a:gd name="connsiteX47" fmla="*/ 727754 w 1004575"/>
                <a:gd name="connsiteY47" fmla="*/ 947716 h 997246"/>
                <a:gd name="connsiteX48" fmla="*/ 693464 w 1004575"/>
                <a:gd name="connsiteY48" fmla="*/ 947716 h 997246"/>
                <a:gd name="connsiteX49" fmla="*/ 674414 w 1004575"/>
                <a:gd name="connsiteY49" fmla="*/ 942001 h 997246"/>
                <a:gd name="connsiteX50" fmla="*/ 657269 w 1004575"/>
                <a:gd name="connsiteY50" fmla="*/ 936286 h 997246"/>
                <a:gd name="connsiteX51" fmla="*/ 621074 w 1004575"/>
                <a:gd name="connsiteY51" fmla="*/ 917236 h 997246"/>
                <a:gd name="connsiteX52" fmla="*/ 581069 w 1004575"/>
                <a:gd name="connsiteY52" fmla="*/ 896281 h 997246"/>
                <a:gd name="connsiteX53" fmla="*/ 556304 w 1004575"/>
                <a:gd name="connsiteY53" fmla="*/ 890566 h 997246"/>
                <a:gd name="connsiteX54" fmla="*/ 506774 w 1004575"/>
                <a:gd name="connsiteY54" fmla="*/ 894376 h 997246"/>
                <a:gd name="connsiteX55" fmla="*/ 485819 w 1004575"/>
                <a:gd name="connsiteY55" fmla="*/ 911521 h 997246"/>
                <a:gd name="connsiteX56" fmla="*/ 472484 w 1004575"/>
                <a:gd name="connsiteY56" fmla="*/ 926761 h 997246"/>
                <a:gd name="connsiteX57" fmla="*/ 434384 w 1004575"/>
                <a:gd name="connsiteY57" fmla="*/ 943906 h 997246"/>
                <a:gd name="connsiteX58" fmla="*/ 375329 w 1004575"/>
                <a:gd name="connsiteY58" fmla="*/ 959146 h 997246"/>
                <a:gd name="connsiteX59" fmla="*/ 331514 w 1004575"/>
                <a:gd name="connsiteY59" fmla="*/ 983911 h 997246"/>
                <a:gd name="connsiteX60" fmla="*/ 262934 w 1004575"/>
                <a:gd name="connsiteY60" fmla="*/ 997246 h 997246"/>
                <a:gd name="connsiteX61" fmla="*/ 232454 w 1004575"/>
                <a:gd name="connsiteY61" fmla="*/ 995341 h 997246"/>
                <a:gd name="connsiteX62" fmla="*/ 226739 w 1004575"/>
                <a:gd name="connsiteY62" fmla="*/ 993436 h 997246"/>
                <a:gd name="connsiteX63" fmla="*/ 221024 w 1004575"/>
                <a:gd name="connsiteY63" fmla="*/ 982006 h 997246"/>
                <a:gd name="connsiteX64" fmla="*/ 217214 w 1004575"/>
                <a:gd name="connsiteY64" fmla="*/ 976291 h 997246"/>
                <a:gd name="connsiteX65" fmla="*/ 213404 w 1004575"/>
                <a:gd name="connsiteY65" fmla="*/ 964861 h 997246"/>
                <a:gd name="connsiteX66" fmla="*/ 205784 w 1004575"/>
                <a:gd name="connsiteY66" fmla="*/ 947716 h 997246"/>
                <a:gd name="connsiteX67" fmla="*/ 200069 w 1004575"/>
                <a:gd name="connsiteY67" fmla="*/ 928666 h 997246"/>
                <a:gd name="connsiteX68" fmla="*/ 196259 w 1004575"/>
                <a:gd name="connsiteY68" fmla="*/ 922951 h 997246"/>
                <a:gd name="connsiteX69" fmla="*/ 184829 w 1004575"/>
                <a:gd name="connsiteY69" fmla="*/ 915331 h 997246"/>
                <a:gd name="connsiteX70" fmla="*/ 181019 w 1004575"/>
                <a:gd name="connsiteY70" fmla="*/ 909616 h 997246"/>
                <a:gd name="connsiteX71" fmla="*/ 175304 w 1004575"/>
                <a:gd name="connsiteY71" fmla="*/ 905806 h 997246"/>
                <a:gd name="connsiteX72" fmla="*/ 161969 w 1004575"/>
                <a:gd name="connsiteY72" fmla="*/ 900091 h 997246"/>
                <a:gd name="connsiteX73" fmla="*/ 150539 w 1004575"/>
                <a:gd name="connsiteY73" fmla="*/ 898186 h 997246"/>
                <a:gd name="connsiteX74" fmla="*/ 144824 w 1004575"/>
                <a:gd name="connsiteY74" fmla="*/ 896281 h 997246"/>
                <a:gd name="connsiteX75" fmla="*/ 137204 w 1004575"/>
                <a:gd name="connsiteY75" fmla="*/ 894376 h 997246"/>
                <a:gd name="connsiteX76" fmla="*/ 123869 w 1004575"/>
                <a:gd name="connsiteY76" fmla="*/ 888661 h 997246"/>
                <a:gd name="connsiteX77" fmla="*/ 118154 w 1004575"/>
                <a:gd name="connsiteY77" fmla="*/ 884851 h 997246"/>
                <a:gd name="connsiteX78" fmla="*/ 106724 w 1004575"/>
                <a:gd name="connsiteY78" fmla="*/ 879136 h 997246"/>
                <a:gd name="connsiteX79" fmla="*/ 101009 w 1004575"/>
                <a:gd name="connsiteY79" fmla="*/ 873421 h 997246"/>
                <a:gd name="connsiteX80" fmla="*/ 89579 w 1004575"/>
                <a:gd name="connsiteY80" fmla="*/ 865801 h 997246"/>
                <a:gd name="connsiteX81" fmla="*/ 87674 w 1004575"/>
                <a:gd name="connsiteY81" fmla="*/ 860086 h 997246"/>
                <a:gd name="connsiteX82" fmla="*/ 83864 w 1004575"/>
                <a:gd name="connsiteY82" fmla="*/ 854371 h 997246"/>
                <a:gd name="connsiteX83" fmla="*/ 81959 w 1004575"/>
                <a:gd name="connsiteY83" fmla="*/ 842941 h 997246"/>
                <a:gd name="connsiteX84" fmla="*/ 80054 w 1004575"/>
                <a:gd name="connsiteY84" fmla="*/ 837226 h 997246"/>
                <a:gd name="connsiteX85" fmla="*/ 78149 w 1004575"/>
                <a:gd name="connsiteY85" fmla="*/ 825796 h 997246"/>
                <a:gd name="connsiteX86" fmla="*/ 74339 w 1004575"/>
                <a:gd name="connsiteY86" fmla="*/ 781981 h 997246"/>
                <a:gd name="connsiteX87" fmla="*/ 72434 w 1004575"/>
                <a:gd name="connsiteY87" fmla="*/ 770551 h 997246"/>
                <a:gd name="connsiteX88" fmla="*/ 70529 w 1004575"/>
                <a:gd name="connsiteY88" fmla="*/ 749596 h 997246"/>
                <a:gd name="connsiteX89" fmla="*/ 68624 w 1004575"/>
                <a:gd name="connsiteY89" fmla="*/ 734356 h 997246"/>
                <a:gd name="connsiteX90" fmla="*/ 70529 w 1004575"/>
                <a:gd name="connsiteY90" fmla="*/ 694351 h 997246"/>
                <a:gd name="connsiteX91" fmla="*/ 72434 w 1004575"/>
                <a:gd name="connsiteY91" fmla="*/ 682921 h 997246"/>
                <a:gd name="connsiteX92" fmla="*/ 70529 w 1004575"/>
                <a:gd name="connsiteY92" fmla="*/ 623866 h 997246"/>
                <a:gd name="connsiteX93" fmla="*/ 66719 w 1004575"/>
                <a:gd name="connsiteY93" fmla="*/ 612436 h 997246"/>
                <a:gd name="connsiteX94" fmla="*/ 59099 w 1004575"/>
                <a:gd name="connsiteY94" fmla="*/ 602911 h 997246"/>
                <a:gd name="connsiteX95" fmla="*/ 51479 w 1004575"/>
                <a:gd name="connsiteY95" fmla="*/ 589576 h 997246"/>
                <a:gd name="connsiteX96" fmla="*/ 47669 w 1004575"/>
                <a:gd name="connsiteY96" fmla="*/ 583861 h 997246"/>
                <a:gd name="connsiteX97" fmla="*/ 41954 w 1004575"/>
                <a:gd name="connsiteY97" fmla="*/ 580051 h 997246"/>
                <a:gd name="connsiteX98" fmla="*/ 36239 w 1004575"/>
                <a:gd name="connsiteY98" fmla="*/ 572431 h 997246"/>
                <a:gd name="connsiteX99" fmla="*/ 24809 w 1004575"/>
                <a:gd name="connsiteY99" fmla="*/ 562906 h 997246"/>
                <a:gd name="connsiteX100" fmla="*/ 20999 w 1004575"/>
                <a:gd name="connsiteY100" fmla="*/ 557191 h 997246"/>
                <a:gd name="connsiteX101" fmla="*/ 9569 w 1004575"/>
                <a:gd name="connsiteY101" fmla="*/ 549571 h 997246"/>
                <a:gd name="connsiteX102" fmla="*/ 5759 w 1004575"/>
                <a:gd name="connsiteY102" fmla="*/ 543856 h 997246"/>
                <a:gd name="connsiteX103" fmla="*/ 44 w 1004575"/>
                <a:gd name="connsiteY103" fmla="*/ 540046 h 997246"/>
                <a:gd name="connsiteX104" fmla="*/ 3854 w 1004575"/>
                <a:gd name="connsiteY104" fmla="*/ 513376 h 997246"/>
                <a:gd name="connsiteX105" fmla="*/ 11474 w 1004575"/>
                <a:gd name="connsiteY105" fmla="*/ 501946 h 997246"/>
                <a:gd name="connsiteX106" fmla="*/ 17189 w 1004575"/>
                <a:gd name="connsiteY106" fmla="*/ 494326 h 997246"/>
                <a:gd name="connsiteX107" fmla="*/ 28619 w 1004575"/>
                <a:gd name="connsiteY107" fmla="*/ 482896 h 997246"/>
                <a:gd name="connsiteX108" fmla="*/ 43859 w 1004575"/>
                <a:gd name="connsiteY108" fmla="*/ 465751 h 997246"/>
                <a:gd name="connsiteX109" fmla="*/ 49574 w 1004575"/>
                <a:gd name="connsiteY109" fmla="*/ 460036 h 997246"/>
                <a:gd name="connsiteX110" fmla="*/ 55289 w 1004575"/>
                <a:gd name="connsiteY110" fmla="*/ 454321 h 997246"/>
                <a:gd name="connsiteX111" fmla="*/ 61004 w 1004575"/>
                <a:gd name="connsiteY111" fmla="*/ 450511 h 997246"/>
                <a:gd name="connsiteX112" fmla="*/ 68624 w 1004575"/>
                <a:gd name="connsiteY112" fmla="*/ 446701 h 997246"/>
                <a:gd name="connsiteX113" fmla="*/ 74339 w 1004575"/>
                <a:gd name="connsiteY113" fmla="*/ 440986 h 997246"/>
                <a:gd name="connsiteX114" fmla="*/ 80054 w 1004575"/>
                <a:gd name="connsiteY114" fmla="*/ 439081 h 997246"/>
                <a:gd name="connsiteX115" fmla="*/ 91484 w 1004575"/>
                <a:gd name="connsiteY115" fmla="*/ 431461 h 997246"/>
                <a:gd name="connsiteX116" fmla="*/ 101009 w 1004575"/>
                <a:gd name="connsiteY116" fmla="*/ 423841 h 997246"/>
                <a:gd name="connsiteX117" fmla="*/ 106724 w 1004575"/>
                <a:gd name="connsiteY117" fmla="*/ 418126 h 997246"/>
                <a:gd name="connsiteX118" fmla="*/ 135299 w 1004575"/>
                <a:gd name="connsiteY118" fmla="*/ 414316 h 997246"/>
                <a:gd name="connsiteX0" fmla="*/ 135299 w 1004575"/>
                <a:gd name="connsiteY0" fmla="*/ 414316 h 997246"/>
                <a:gd name="connsiteX1" fmla="*/ 137204 w 1004575"/>
                <a:gd name="connsiteY1" fmla="*/ 402886 h 997246"/>
                <a:gd name="connsiteX2" fmla="*/ 141014 w 1004575"/>
                <a:gd name="connsiteY2" fmla="*/ 381931 h 997246"/>
                <a:gd name="connsiteX3" fmla="*/ 142919 w 1004575"/>
                <a:gd name="connsiteY3" fmla="*/ 360976 h 997246"/>
                <a:gd name="connsiteX4" fmla="*/ 146729 w 1004575"/>
                <a:gd name="connsiteY4" fmla="*/ 349546 h 997246"/>
                <a:gd name="connsiteX5" fmla="*/ 148634 w 1004575"/>
                <a:gd name="connsiteY5" fmla="*/ 334306 h 997246"/>
                <a:gd name="connsiteX6" fmla="*/ 150539 w 1004575"/>
                <a:gd name="connsiteY6" fmla="*/ 320971 h 997246"/>
                <a:gd name="connsiteX7" fmla="*/ 152444 w 1004575"/>
                <a:gd name="connsiteY7" fmla="*/ 288586 h 997246"/>
                <a:gd name="connsiteX8" fmla="*/ 154349 w 1004575"/>
                <a:gd name="connsiteY8" fmla="*/ 206671 h 997246"/>
                <a:gd name="connsiteX9" fmla="*/ 165779 w 1004575"/>
                <a:gd name="connsiteY9" fmla="*/ 197146 h 997246"/>
                <a:gd name="connsiteX10" fmla="*/ 201974 w 1004575"/>
                <a:gd name="connsiteY10" fmla="*/ 178096 h 997246"/>
                <a:gd name="connsiteX11" fmla="*/ 247694 w 1004575"/>
                <a:gd name="connsiteY11" fmla="*/ 147616 h 997246"/>
                <a:gd name="connsiteX12" fmla="*/ 268649 w 1004575"/>
                <a:gd name="connsiteY12" fmla="*/ 126661 h 997246"/>
                <a:gd name="connsiteX13" fmla="*/ 293414 w 1004575"/>
                <a:gd name="connsiteY13" fmla="*/ 107611 h 997246"/>
                <a:gd name="connsiteX14" fmla="*/ 327704 w 1004575"/>
                <a:gd name="connsiteY14" fmla="*/ 94276 h 997246"/>
                <a:gd name="connsiteX15" fmla="*/ 381044 w 1004575"/>
                <a:gd name="connsiteY15" fmla="*/ 92371 h 997246"/>
                <a:gd name="connsiteX16" fmla="*/ 401999 w 1004575"/>
                <a:gd name="connsiteY16" fmla="*/ 44746 h 997246"/>
                <a:gd name="connsiteX17" fmla="*/ 436289 w 1004575"/>
                <a:gd name="connsiteY17" fmla="*/ 16171 h 997246"/>
                <a:gd name="connsiteX18" fmla="*/ 474389 w 1004575"/>
                <a:gd name="connsiteY18" fmla="*/ 2836 h 997246"/>
                <a:gd name="connsiteX19" fmla="*/ 588689 w 1004575"/>
                <a:gd name="connsiteY19" fmla="*/ 2836 h 997246"/>
                <a:gd name="connsiteX20" fmla="*/ 632504 w 1004575"/>
                <a:gd name="connsiteY20" fmla="*/ 33316 h 997246"/>
                <a:gd name="connsiteX21" fmla="*/ 664889 w 1004575"/>
                <a:gd name="connsiteY21" fmla="*/ 63796 h 997246"/>
                <a:gd name="connsiteX22" fmla="*/ 704894 w 1004575"/>
                <a:gd name="connsiteY22" fmla="*/ 98086 h 997246"/>
                <a:gd name="connsiteX23" fmla="*/ 750614 w 1004575"/>
                <a:gd name="connsiteY23" fmla="*/ 105706 h 997246"/>
                <a:gd name="connsiteX24" fmla="*/ 874439 w 1004575"/>
                <a:gd name="connsiteY24" fmla="*/ 107611 h 997246"/>
                <a:gd name="connsiteX25" fmla="*/ 908729 w 1004575"/>
                <a:gd name="connsiteY25" fmla="*/ 126661 h 997246"/>
                <a:gd name="connsiteX26" fmla="*/ 944924 w 1004575"/>
                <a:gd name="connsiteY26" fmla="*/ 170476 h 997246"/>
                <a:gd name="connsiteX27" fmla="*/ 962069 w 1004575"/>
                <a:gd name="connsiteY27" fmla="*/ 214291 h 997246"/>
                <a:gd name="connsiteX28" fmla="*/ 981119 w 1004575"/>
                <a:gd name="connsiteY28" fmla="*/ 256201 h 997246"/>
                <a:gd name="connsiteX29" fmla="*/ 1002074 w 1004575"/>
                <a:gd name="connsiteY29" fmla="*/ 313351 h 997246"/>
                <a:gd name="connsiteX30" fmla="*/ 1002074 w 1004575"/>
                <a:gd name="connsiteY30" fmla="*/ 372406 h 997246"/>
                <a:gd name="connsiteX31" fmla="*/ 983024 w 1004575"/>
                <a:gd name="connsiteY31" fmla="*/ 437176 h 997246"/>
                <a:gd name="connsiteX32" fmla="*/ 979214 w 1004575"/>
                <a:gd name="connsiteY32" fmla="*/ 498136 h 997246"/>
                <a:gd name="connsiteX33" fmla="*/ 977309 w 1004575"/>
                <a:gd name="connsiteY33" fmla="*/ 526711 h 997246"/>
                <a:gd name="connsiteX34" fmla="*/ 977309 w 1004575"/>
                <a:gd name="connsiteY34" fmla="*/ 578146 h 997246"/>
                <a:gd name="connsiteX35" fmla="*/ 977309 w 1004575"/>
                <a:gd name="connsiteY35" fmla="*/ 635296 h 997246"/>
                <a:gd name="connsiteX36" fmla="*/ 944924 w 1004575"/>
                <a:gd name="connsiteY36" fmla="*/ 675301 h 997246"/>
                <a:gd name="connsiteX37" fmla="*/ 895394 w 1004575"/>
                <a:gd name="connsiteY37" fmla="*/ 709591 h 997246"/>
                <a:gd name="connsiteX38" fmla="*/ 876344 w 1004575"/>
                <a:gd name="connsiteY38" fmla="*/ 738166 h 997246"/>
                <a:gd name="connsiteX39" fmla="*/ 857294 w 1004575"/>
                <a:gd name="connsiteY39" fmla="*/ 770551 h 997246"/>
                <a:gd name="connsiteX40" fmla="*/ 849674 w 1004575"/>
                <a:gd name="connsiteY40" fmla="*/ 797221 h 997246"/>
                <a:gd name="connsiteX41" fmla="*/ 838244 w 1004575"/>
                <a:gd name="connsiteY41" fmla="*/ 829606 h 997246"/>
                <a:gd name="connsiteX42" fmla="*/ 826814 w 1004575"/>
                <a:gd name="connsiteY42" fmla="*/ 860086 h 997246"/>
                <a:gd name="connsiteX43" fmla="*/ 809669 w 1004575"/>
                <a:gd name="connsiteY43" fmla="*/ 886756 h 997246"/>
                <a:gd name="connsiteX44" fmla="*/ 792524 w 1004575"/>
                <a:gd name="connsiteY44" fmla="*/ 909616 h 997246"/>
                <a:gd name="connsiteX45" fmla="*/ 750614 w 1004575"/>
                <a:gd name="connsiteY45" fmla="*/ 936286 h 997246"/>
                <a:gd name="connsiteX46" fmla="*/ 727754 w 1004575"/>
                <a:gd name="connsiteY46" fmla="*/ 947716 h 997246"/>
                <a:gd name="connsiteX47" fmla="*/ 693464 w 1004575"/>
                <a:gd name="connsiteY47" fmla="*/ 947716 h 997246"/>
                <a:gd name="connsiteX48" fmla="*/ 674414 w 1004575"/>
                <a:gd name="connsiteY48" fmla="*/ 942001 h 997246"/>
                <a:gd name="connsiteX49" fmla="*/ 657269 w 1004575"/>
                <a:gd name="connsiteY49" fmla="*/ 936286 h 997246"/>
                <a:gd name="connsiteX50" fmla="*/ 621074 w 1004575"/>
                <a:gd name="connsiteY50" fmla="*/ 917236 h 997246"/>
                <a:gd name="connsiteX51" fmla="*/ 581069 w 1004575"/>
                <a:gd name="connsiteY51" fmla="*/ 896281 h 997246"/>
                <a:gd name="connsiteX52" fmla="*/ 556304 w 1004575"/>
                <a:gd name="connsiteY52" fmla="*/ 890566 h 997246"/>
                <a:gd name="connsiteX53" fmla="*/ 506774 w 1004575"/>
                <a:gd name="connsiteY53" fmla="*/ 894376 h 997246"/>
                <a:gd name="connsiteX54" fmla="*/ 485819 w 1004575"/>
                <a:gd name="connsiteY54" fmla="*/ 911521 h 997246"/>
                <a:gd name="connsiteX55" fmla="*/ 472484 w 1004575"/>
                <a:gd name="connsiteY55" fmla="*/ 926761 h 997246"/>
                <a:gd name="connsiteX56" fmla="*/ 434384 w 1004575"/>
                <a:gd name="connsiteY56" fmla="*/ 943906 h 997246"/>
                <a:gd name="connsiteX57" fmla="*/ 375329 w 1004575"/>
                <a:gd name="connsiteY57" fmla="*/ 959146 h 997246"/>
                <a:gd name="connsiteX58" fmla="*/ 331514 w 1004575"/>
                <a:gd name="connsiteY58" fmla="*/ 983911 h 997246"/>
                <a:gd name="connsiteX59" fmla="*/ 262934 w 1004575"/>
                <a:gd name="connsiteY59" fmla="*/ 997246 h 997246"/>
                <a:gd name="connsiteX60" fmla="*/ 232454 w 1004575"/>
                <a:gd name="connsiteY60" fmla="*/ 995341 h 997246"/>
                <a:gd name="connsiteX61" fmla="*/ 226739 w 1004575"/>
                <a:gd name="connsiteY61" fmla="*/ 993436 h 997246"/>
                <a:gd name="connsiteX62" fmla="*/ 221024 w 1004575"/>
                <a:gd name="connsiteY62" fmla="*/ 982006 h 997246"/>
                <a:gd name="connsiteX63" fmla="*/ 217214 w 1004575"/>
                <a:gd name="connsiteY63" fmla="*/ 976291 h 997246"/>
                <a:gd name="connsiteX64" fmla="*/ 213404 w 1004575"/>
                <a:gd name="connsiteY64" fmla="*/ 964861 h 997246"/>
                <a:gd name="connsiteX65" fmla="*/ 205784 w 1004575"/>
                <a:gd name="connsiteY65" fmla="*/ 947716 h 997246"/>
                <a:gd name="connsiteX66" fmla="*/ 200069 w 1004575"/>
                <a:gd name="connsiteY66" fmla="*/ 928666 h 997246"/>
                <a:gd name="connsiteX67" fmla="*/ 196259 w 1004575"/>
                <a:gd name="connsiteY67" fmla="*/ 922951 h 997246"/>
                <a:gd name="connsiteX68" fmla="*/ 184829 w 1004575"/>
                <a:gd name="connsiteY68" fmla="*/ 915331 h 997246"/>
                <a:gd name="connsiteX69" fmla="*/ 181019 w 1004575"/>
                <a:gd name="connsiteY69" fmla="*/ 909616 h 997246"/>
                <a:gd name="connsiteX70" fmla="*/ 175304 w 1004575"/>
                <a:gd name="connsiteY70" fmla="*/ 905806 h 997246"/>
                <a:gd name="connsiteX71" fmla="*/ 161969 w 1004575"/>
                <a:gd name="connsiteY71" fmla="*/ 900091 h 997246"/>
                <a:gd name="connsiteX72" fmla="*/ 150539 w 1004575"/>
                <a:gd name="connsiteY72" fmla="*/ 898186 h 997246"/>
                <a:gd name="connsiteX73" fmla="*/ 144824 w 1004575"/>
                <a:gd name="connsiteY73" fmla="*/ 896281 h 997246"/>
                <a:gd name="connsiteX74" fmla="*/ 137204 w 1004575"/>
                <a:gd name="connsiteY74" fmla="*/ 894376 h 997246"/>
                <a:gd name="connsiteX75" fmla="*/ 123869 w 1004575"/>
                <a:gd name="connsiteY75" fmla="*/ 888661 h 997246"/>
                <a:gd name="connsiteX76" fmla="*/ 118154 w 1004575"/>
                <a:gd name="connsiteY76" fmla="*/ 884851 h 997246"/>
                <a:gd name="connsiteX77" fmla="*/ 106724 w 1004575"/>
                <a:gd name="connsiteY77" fmla="*/ 879136 h 997246"/>
                <a:gd name="connsiteX78" fmla="*/ 101009 w 1004575"/>
                <a:gd name="connsiteY78" fmla="*/ 873421 h 997246"/>
                <a:gd name="connsiteX79" fmla="*/ 89579 w 1004575"/>
                <a:gd name="connsiteY79" fmla="*/ 865801 h 997246"/>
                <a:gd name="connsiteX80" fmla="*/ 87674 w 1004575"/>
                <a:gd name="connsiteY80" fmla="*/ 860086 h 997246"/>
                <a:gd name="connsiteX81" fmla="*/ 83864 w 1004575"/>
                <a:gd name="connsiteY81" fmla="*/ 854371 h 997246"/>
                <a:gd name="connsiteX82" fmla="*/ 81959 w 1004575"/>
                <a:gd name="connsiteY82" fmla="*/ 842941 h 997246"/>
                <a:gd name="connsiteX83" fmla="*/ 80054 w 1004575"/>
                <a:gd name="connsiteY83" fmla="*/ 837226 h 997246"/>
                <a:gd name="connsiteX84" fmla="*/ 78149 w 1004575"/>
                <a:gd name="connsiteY84" fmla="*/ 825796 h 997246"/>
                <a:gd name="connsiteX85" fmla="*/ 74339 w 1004575"/>
                <a:gd name="connsiteY85" fmla="*/ 781981 h 997246"/>
                <a:gd name="connsiteX86" fmla="*/ 72434 w 1004575"/>
                <a:gd name="connsiteY86" fmla="*/ 770551 h 997246"/>
                <a:gd name="connsiteX87" fmla="*/ 70529 w 1004575"/>
                <a:gd name="connsiteY87" fmla="*/ 749596 h 997246"/>
                <a:gd name="connsiteX88" fmla="*/ 68624 w 1004575"/>
                <a:gd name="connsiteY88" fmla="*/ 734356 h 997246"/>
                <a:gd name="connsiteX89" fmla="*/ 70529 w 1004575"/>
                <a:gd name="connsiteY89" fmla="*/ 694351 h 997246"/>
                <a:gd name="connsiteX90" fmla="*/ 72434 w 1004575"/>
                <a:gd name="connsiteY90" fmla="*/ 682921 h 997246"/>
                <a:gd name="connsiteX91" fmla="*/ 70529 w 1004575"/>
                <a:gd name="connsiteY91" fmla="*/ 623866 h 997246"/>
                <a:gd name="connsiteX92" fmla="*/ 66719 w 1004575"/>
                <a:gd name="connsiteY92" fmla="*/ 612436 h 997246"/>
                <a:gd name="connsiteX93" fmla="*/ 59099 w 1004575"/>
                <a:gd name="connsiteY93" fmla="*/ 602911 h 997246"/>
                <a:gd name="connsiteX94" fmla="*/ 51479 w 1004575"/>
                <a:gd name="connsiteY94" fmla="*/ 589576 h 997246"/>
                <a:gd name="connsiteX95" fmla="*/ 47669 w 1004575"/>
                <a:gd name="connsiteY95" fmla="*/ 583861 h 997246"/>
                <a:gd name="connsiteX96" fmla="*/ 41954 w 1004575"/>
                <a:gd name="connsiteY96" fmla="*/ 580051 h 997246"/>
                <a:gd name="connsiteX97" fmla="*/ 36239 w 1004575"/>
                <a:gd name="connsiteY97" fmla="*/ 572431 h 997246"/>
                <a:gd name="connsiteX98" fmla="*/ 24809 w 1004575"/>
                <a:gd name="connsiteY98" fmla="*/ 562906 h 997246"/>
                <a:gd name="connsiteX99" fmla="*/ 20999 w 1004575"/>
                <a:gd name="connsiteY99" fmla="*/ 557191 h 997246"/>
                <a:gd name="connsiteX100" fmla="*/ 9569 w 1004575"/>
                <a:gd name="connsiteY100" fmla="*/ 549571 h 997246"/>
                <a:gd name="connsiteX101" fmla="*/ 5759 w 1004575"/>
                <a:gd name="connsiteY101" fmla="*/ 543856 h 997246"/>
                <a:gd name="connsiteX102" fmla="*/ 44 w 1004575"/>
                <a:gd name="connsiteY102" fmla="*/ 540046 h 997246"/>
                <a:gd name="connsiteX103" fmla="*/ 3854 w 1004575"/>
                <a:gd name="connsiteY103" fmla="*/ 513376 h 997246"/>
                <a:gd name="connsiteX104" fmla="*/ 11474 w 1004575"/>
                <a:gd name="connsiteY104" fmla="*/ 501946 h 997246"/>
                <a:gd name="connsiteX105" fmla="*/ 17189 w 1004575"/>
                <a:gd name="connsiteY105" fmla="*/ 494326 h 997246"/>
                <a:gd name="connsiteX106" fmla="*/ 28619 w 1004575"/>
                <a:gd name="connsiteY106" fmla="*/ 482896 h 997246"/>
                <a:gd name="connsiteX107" fmla="*/ 43859 w 1004575"/>
                <a:gd name="connsiteY107" fmla="*/ 465751 h 997246"/>
                <a:gd name="connsiteX108" fmla="*/ 49574 w 1004575"/>
                <a:gd name="connsiteY108" fmla="*/ 460036 h 997246"/>
                <a:gd name="connsiteX109" fmla="*/ 55289 w 1004575"/>
                <a:gd name="connsiteY109" fmla="*/ 454321 h 997246"/>
                <a:gd name="connsiteX110" fmla="*/ 61004 w 1004575"/>
                <a:gd name="connsiteY110" fmla="*/ 450511 h 997246"/>
                <a:gd name="connsiteX111" fmla="*/ 68624 w 1004575"/>
                <a:gd name="connsiteY111" fmla="*/ 446701 h 997246"/>
                <a:gd name="connsiteX112" fmla="*/ 74339 w 1004575"/>
                <a:gd name="connsiteY112" fmla="*/ 440986 h 997246"/>
                <a:gd name="connsiteX113" fmla="*/ 80054 w 1004575"/>
                <a:gd name="connsiteY113" fmla="*/ 439081 h 997246"/>
                <a:gd name="connsiteX114" fmla="*/ 91484 w 1004575"/>
                <a:gd name="connsiteY114" fmla="*/ 431461 h 997246"/>
                <a:gd name="connsiteX115" fmla="*/ 101009 w 1004575"/>
                <a:gd name="connsiteY115" fmla="*/ 423841 h 997246"/>
                <a:gd name="connsiteX116" fmla="*/ 106724 w 1004575"/>
                <a:gd name="connsiteY116" fmla="*/ 418126 h 997246"/>
                <a:gd name="connsiteX117" fmla="*/ 135299 w 1004575"/>
                <a:gd name="connsiteY117" fmla="*/ 414316 h 997246"/>
                <a:gd name="connsiteX0" fmla="*/ 135299 w 1004575"/>
                <a:gd name="connsiteY0" fmla="*/ 414316 h 997246"/>
                <a:gd name="connsiteX1" fmla="*/ 137204 w 1004575"/>
                <a:gd name="connsiteY1" fmla="*/ 402886 h 997246"/>
                <a:gd name="connsiteX2" fmla="*/ 141014 w 1004575"/>
                <a:gd name="connsiteY2" fmla="*/ 381931 h 997246"/>
                <a:gd name="connsiteX3" fmla="*/ 142919 w 1004575"/>
                <a:gd name="connsiteY3" fmla="*/ 360976 h 997246"/>
                <a:gd name="connsiteX4" fmla="*/ 146729 w 1004575"/>
                <a:gd name="connsiteY4" fmla="*/ 349546 h 997246"/>
                <a:gd name="connsiteX5" fmla="*/ 148634 w 1004575"/>
                <a:gd name="connsiteY5" fmla="*/ 334306 h 997246"/>
                <a:gd name="connsiteX6" fmla="*/ 150539 w 1004575"/>
                <a:gd name="connsiteY6" fmla="*/ 320971 h 997246"/>
                <a:gd name="connsiteX7" fmla="*/ 152444 w 1004575"/>
                <a:gd name="connsiteY7" fmla="*/ 288586 h 997246"/>
                <a:gd name="connsiteX8" fmla="*/ 154349 w 1004575"/>
                <a:gd name="connsiteY8" fmla="*/ 206671 h 997246"/>
                <a:gd name="connsiteX9" fmla="*/ 201974 w 1004575"/>
                <a:gd name="connsiteY9" fmla="*/ 178096 h 997246"/>
                <a:gd name="connsiteX10" fmla="*/ 247694 w 1004575"/>
                <a:gd name="connsiteY10" fmla="*/ 147616 h 997246"/>
                <a:gd name="connsiteX11" fmla="*/ 268649 w 1004575"/>
                <a:gd name="connsiteY11" fmla="*/ 126661 h 997246"/>
                <a:gd name="connsiteX12" fmla="*/ 293414 w 1004575"/>
                <a:gd name="connsiteY12" fmla="*/ 107611 h 997246"/>
                <a:gd name="connsiteX13" fmla="*/ 327704 w 1004575"/>
                <a:gd name="connsiteY13" fmla="*/ 94276 h 997246"/>
                <a:gd name="connsiteX14" fmla="*/ 381044 w 1004575"/>
                <a:gd name="connsiteY14" fmla="*/ 92371 h 997246"/>
                <a:gd name="connsiteX15" fmla="*/ 401999 w 1004575"/>
                <a:gd name="connsiteY15" fmla="*/ 44746 h 997246"/>
                <a:gd name="connsiteX16" fmla="*/ 436289 w 1004575"/>
                <a:gd name="connsiteY16" fmla="*/ 16171 h 997246"/>
                <a:gd name="connsiteX17" fmla="*/ 474389 w 1004575"/>
                <a:gd name="connsiteY17" fmla="*/ 2836 h 997246"/>
                <a:gd name="connsiteX18" fmla="*/ 588689 w 1004575"/>
                <a:gd name="connsiteY18" fmla="*/ 2836 h 997246"/>
                <a:gd name="connsiteX19" fmla="*/ 632504 w 1004575"/>
                <a:gd name="connsiteY19" fmla="*/ 33316 h 997246"/>
                <a:gd name="connsiteX20" fmla="*/ 664889 w 1004575"/>
                <a:gd name="connsiteY20" fmla="*/ 63796 h 997246"/>
                <a:gd name="connsiteX21" fmla="*/ 704894 w 1004575"/>
                <a:gd name="connsiteY21" fmla="*/ 98086 h 997246"/>
                <a:gd name="connsiteX22" fmla="*/ 750614 w 1004575"/>
                <a:gd name="connsiteY22" fmla="*/ 105706 h 997246"/>
                <a:gd name="connsiteX23" fmla="*/ 874439 w 1004575"/>
                <a:gd name="connsiteY23" fmla="*/ 107611 h 997246"/>
                <a:gd name="connsiteX24" fmla="*/ 908729 w 1004575"/>
                <a:gd name="connsiteY24" fmla="*/ 126661 h 997246"/>
                <a:gd name="connsiteX25" fmla="*/ 944924 w 1004575"/>
                <a:gd name="connsiteY25" fmla="*/ 170476 h 997246"/>
                <a:gd name="connsiteX26" fmla="*/ 962069 w 1004575"/>
                <a:gd name="connsiteY26" fmla="*/ 214291 h 997246"/>
                <a:gd name="connsiteX27" fmla="*/ 981119 w 1004575"/>
                <a:gd name="connsiteY27" fmla="*/ 256201 h 997246"/>
                <a:gd name="connsiteX28" fmla="*/ 1002074 w 1004575"/>
                <a:gd name="connsiteY28" fmla="*/ 313351 h 997246"/>
                <a:gd name="connsiteX29" fmla="*/ 1002074 w 1004575"/>
                <a:gd name="connsiteY29" fmla="*/ 372406 h 997246"/>
                <a:gd name="connsiteX30" fmla="*/ 983024 w 1004575"/>
                <a:gd name="connsiteY30" fmla="*/ 437176 h 997246"/>
                <a:gd name="connsiteX31" fmla="*/ 979214 w 1004575"/>
                <a:gd name="connsiteY31" fmla="*/ 498136 h 997246"/>
                <a:gd name="connsiteX32" fmla="*/ 977309 w 1004575"/>
                <a:gd name="connsiteY32" fmla="*/ 526711 h 997246"/>
                <a:gd name="connsiteX33" fmla="*/ 977309 w 1004575"/>
                <a:gd name="connsiteY33" fmla="*/ 578146 h 997246"/>
                <a:gd name="connsiteX34" fmla="*/ 977309 w 1004575"/>
                <a:gd name="connsiteY34" fmla="*/ 635296 h 997246"/>
                <a:gd name="connsiteX35" fmla="*/ 944924 w 1004575"/>
                <a:gd name="connsiteY35" fmla="*/ 675301 h 997246"/>
                <a:gd name="connsiteX36" fmla="*/ 895394 w 1004575"/>
                <a:gd name="connsiteY36" fmla="*/ 709591 h 997246"/>
                <a:gd name="connsiteX37" fmla="*/ 876344 w 1004575"/>
                <a:gd name="connsiteY37" fmla="*/ 738166 h 997246"/>
                <a:gd name="connsiteX38" fmla="*/ 857294 w 1004575"/>
                <a:gd name="connsiteY38" fmla="*/ 770551 h 997246"/>
                <a:gd name="connsiteX39" fmla="*/ 849674 w 1004575"/>
                <a:gd name="connsiteY39" fmla="*/ 797221 h 997246"/>
                <a:gd name="connsiteX40" fmla="*/ 838244 w 1004575"/>
                <a:gd name="connsiteY40" fmla="*/ 829606 h 997246"/>
                <a:gd name="connsiteX41" fmla="*/ 826814 w 1004575"/>
                <a:gd name="connsiteY41" fmla="*/ 860086 h 997246"/>
                <a:gd name="connsiteX42" fmla="*/ 809669 w 1004575"/>
                <a:gd name="connsiteY42" fmla="*/ 886756 h 997246"/>
                <a:gd name="connsiteX43" fmla="*/ 792524 w 1004575"/>
                <a:gd name="connsiteY43" fmla="*/ 909616 h 997246"/>
                <a:gd name="connsiteX44" fmla="*/ 750614 w 1004575"/>
                <a:gd name="connsiteY44" fmla="*/ 936286 h 997246"/>
                <a:gd name="connsiteX45" fmla="*/ 727754 w 1004575"/>
                <a:gd name="connsiteY45" fmla="*/ 947716 h 997246"/>
                <a:gd name="connsiteX46" fmla="*/ 693464 w 1004575"/>
                <a:gd name="connsiteY46" fmla="*/ 947716 h 997246"/>
                <a:gd name="connsiteX47" fmla="*/ 674414 w 1004575"/>
                <a:gd name="connsiteY47" fmla="*/ 942001 h 997246"/>
                <a:gd name="connsiteX48" fmla="*/ 657269 w 1004575"/>
                <a:gd name="connsiteY48" fmla="*/ 936286 h 997246"/>
                <a:gd name="connsiteX49" fmla="*/ 621074 w 1004575"/>
                <a:gd name="connsiteY49" fmla="*/ 917236 h 997246"/>
                <a:gd name="connsiteX50" fmla="*/ 581069 w 1004575"/>
                <a:gd name="connsiteY50" fmla="*/ 896281 h 997246"/>
                <a:gd name="connsiteX51" fmla="*/ 556304 w 1004575"/>
                <a:gd name="connsiteY51" fmla="*/ 890566 h 997246"/>
                <a:gd name="connsiteX52" fmla="*/ 506774 w 1004575"/>
                <a:gd name="connsiteY52" fmla="*/ 894376 h 997246"/>
                <a:gd name="connsiteX53" fmla="*/ 485819 w 1004575"/>
                <a:gd name="connsiteY53" fmla="*/ 911521 h 997246"/>
                <a:gd name="connsiteX54" fmla="*/ 472484 w 1004575"/>
                <a:gd name="connsiteY54" fmla="*/ 926761 h 997246"/>
                <a:gd name="connsiteX55" fmla="*/ 434384 w 1004575"/>
                <a:gd name="connsiteY55" fmla="*/ 943906 h 997246"/>
                <a:gd name="connsiteX56" fmla="*/ 375329 w 1004575"/>
                <a:gd name="connsiteY56" fmla="*/ 959146 h 997246"/>
                <a:gd name="connsiteX57" fmla="*/ 331514 w 1004575"/>
                <a:gd name="connsiteY57" fmla="*/ 983911 h 997246"/>
                <a:gd name="connsiteX58" fmla="*/ 262934 w 1004575"/>
                <a:gd name="connsiteY58" fmla="*/ 997246 h 997246"/>
                <a:gd name="connsiteX59" fmla="*/ 232454 w 1004575"/>
                <a:gd name="connsiteY59" fmla="*/ 995341 h 997246"/>
                <a:gd name="connsiteX60" fmla="*/ 226739 w 1004575"/>
                <a:gd name="connsiteY60" fmla="*/ 993436 h 997246"/>
                <a:gd name="connsiteX61" fmla="*/ 221024 w 1004575"/>
                <a:gd name="connsiteY61" fmla="*/ 982006 h 997246"/>
                <a:gd name="connsiteX62" fmla="*/ 217214 w 1004575"/>
                <a:gd name="connsiteY62" fmla="*/ 976291 h 997246"/>
                <a:gd name="connsiteX63" fmla="*/ 213404 w 1004575"/>
                <a:gd name="connsiteY63" fmla="*/ 964861 h 997246"/>
                <a:gd name="connsiteX64" fmla="*/ 205784 w 1004575"/>
                <a:gd name="connsiteY64" fmla="*/ 947716 h 997246"/>
                <a:gd name="connsiteX65" fmla="*/ 200069 w 1004575"/>
                <a:gd name="connsiteY65" fmla="*/ 928666 h 997246"/>
                <a:gd name="connsiteX66" fmla="*/ 196259 w 1004575"/>
                <a:gd name="connsiteY66" fmla="*/ 922951 h 997246"/>
                <a:gd name="connsiteX67" fmla="*/ 184829 w 1004575"/>
                <a:gd name="connsiteY67" fmla="*/ 915331 h 997246"/>
                <a:gd name="connsiteX68" fmla="*/ 181019 w 1004575"/>
                <a:gd name="connsiteY68" fmla="*/ 909616 h 997246"/>
                <a:gd name="connsiteX69" fmla="*/ 175304 w 1004575"/>
                <a:gd name="connsiteY69" fmla="*/ 905806 h 997246"/>
                <a:gd name="connsiteX70" fmla="*/ 161969 w 1004575"/>
                <a:gd name="connsiteY70" fmla="*/ 900091 h 997246"/>
                <a:gd name="connsiteX71" fmla="*/ 150539 w 1004575"/>
                <a:gd name="connsiteY71" fmla="*/ 898186 h 997246"/>
                <a:gd name="connsiteX72" fmla="*/ 144824 w 1004575"/>
                <a:gd name="connsiteY72" fmla="*/ 896281 h 997246"/>
                <a:gd name="connsiteX73" fmla="*/ 137204 w 1004575"/>
                <a:gd name="connsiteY73" fmla="*/ 894376 h 997246"/>
                <a:gd name="connsiteX74" fmla="*/ 123869 w 1004575"/>
                <a:gd name="connsiteY74" fmla="*/ 888661 h 997246"/>
                <a:gd name="connsiteX75" fmla="*/ 118154 w 1004575"/>
                <a:gd name="connsiteY75" fmla="*/ 884851 h 997246"/>
                <a:gd name="connsiteX76" fmla="*/ 106724 w 1004575"/>
                <a:gd name="connsiteY76" fmla="*/ 879136 h 997246"/>
                <a:gd name="connsiteX77" fmla="*/ 101009 w 1004575"/>
                <a:gd name="connsiteY77" fmla="*/ 873421 h 997246"/>
                <a:gd name="connsiteX78" fmla="*/ 89579 w 1004575"/>
                <a:gd name="connsiteY78" fmla="*/ 865801 h 997246"/>
                <a:gd name="connsiteX79" fmla="*/ 87674 w 1004575"/>
                <a:gd name="connsiteY79" fmla="*/ 860086 h 997246"/>
                <a:gd name="connsiteX80" fmla="*/ 83864 w 1004575"/>
                <a:gd name="connsiteY80" fmla="*/ 854371 h 997246"/>
                <a:gd name="connsiteX81" fmla="*/ 81959 w 1004575"/>
                <a:gd name="connsiteY81" fmla="*/ 842941 h 997246"/>
                <a:gd name="connsiteX82" fmla="*/ 80054 w 1004575"/>
                <a:gd name="connsiteY82" fmla="*/ 837226 h 997246"/>
                <a:gd name="connsiteX83" fmla="*/ 78149 w 1004575"/>
                <a:gd name="connsiteY83" fmla="*/ 825796 h 997246"/>
                <a:gd name="connsiteX84" fmla="*/ 74339 w 1004575"/>
                <a:gd name="connsiteY84" fmla="*/ 781981 h 997246"/>
                <a:gd name="connsiteX85" fmla="*/ 72434 w 1004575"/>
                <a:gd name="connsiteY85" fmla="*/ 770551 h 997246"/>
                <a:gd name="connsiteX86" fmla="*/ 70529 w 1004575"/>
                <a:gd name="connsiteY86" fmla="*/ 749596 h 997246"/>
                <a:gd name="connsiteX87" fmla="*/ 68624 w 1004575"/>
                <a:gd name="connsiteY87" fmla="*/ 734356 h 997246"/>
                <a:gd name="connsiteX88" fmla="*/ 70529 w 1004575"/>
                <a:gd name="connsiteY88" fmla="*/ 694351 h 997246"/>
                <a:gd name="connsiteX89" fmla="*/ 72434 w 1004575"/>
                <a:gd name="connsiteY89" fmla="*/ 682921 h 997246"/>
                <a:gd name="connsiteX90" fmla="*/ 70529 w 1004575"/>
                <a:gd name="connsiteY90" fmla="*/ 623866 h 997246"/>
                <a:gd name="connsiteX91" fmla="*/ 66719 w 1004575"/>
                <a:gd name="connsiteY91" fmla="*/ 612436 h 997246"/>
                <a:gd name="connsiteX92" fmla="*/ 59099 w 1004575"/>
                <a:gd name="connsiteY92" fmla="*/ 602911 h 997246"/>
                <a:gd name="connsiteX93" fmla="*/ 51479 w 1004575"/>
                <a:gd name="connsiteY93" fmla="*/ 589576 h 997246"/>
                <a:gd name="connsiteX94" fmla="*/ 47669 w 1004575"/>
                <a:gd name="connsiteY94" fmla="*/ 583861 h 997246"/>
                <a:gd name="connsiteX95" fmla="*/ 41954 w 1004575"/>
                <a:gd name="connsiteY95" fmla="*/ 580051 h 997246"/>
                <a:gd name="connsiteX96" fmla="*/ 36239 w 1004575"/>
                <a:gd name="connsiteY96" fmla="*/ 572431 h 997246"/>
                <a:gd name="connsiteX97" fmla="*/ 24809 w 1004575"/>
                <a:gd name="connsiteY97" fmla="*/ 562906 h 997246"/>
                <a:gd name="connsiteX98" fmla="*/ 20999 w 1004575"/>
                <a:gd name="connsiteY98" fmla="*/ 557191 h 997246"/>
                <a:gd name="connsiteX99" fmla="*/ 9569 w 1004575"/>
                <a:gd name="connsiteY99" fmla="*/ 549571 h 997246"/>
                <a:gd name="connsiteX100" fmla="*/ 5759 w 1004575"/>
                <a:gd name="connsiteY100" fmla="*/ 543856 h 997246"/>
                <a:gd name="connsiteX101" fmla="*/ 44 w 1004575"/>
                <a:gd name="connsiteY101" fmla="*/ 540046 h 997246"/>
                <a:gd name="connsiteX102" fmla="*/ 3854 w 1004575"/>
                <a:gd name="connsiteY102" fmla="*/ 513376 h 997246"/>
                <a:gd name="connsiteX103" fmla="*/ 11474 w 1004575"/>
                <a:gd name="connsiteY103" fmla="*/ 501946 h 997246"/>
                <a:gd name="connsiteX104" fmla="*/ 17189 w 1004575"/>
                <a:gd name="connsiteY104" fmla="*/ 494326 h 997246"/>
                <a:gd name="connsiteX105" fmla="*/ 28619 w 1004575"/>
                <a:gd name="connsiteY105" fmla="*/ 482896 h 997246"/>
                <a:gd name="connsiteX106" fmla="*/ 43859 w 1004575"/>
                <a:gd name="connsiteY106" fmla="*/ 465751 h 997246"/>
                <a:gd name="connsiteX107" fmla="*/ 49574 w 1004575"/>
                <a:gd name="connsiteY107" fmla="*/ 460036 h 997246"/>
                <a:gd name="connsiteX108" fmla="*/ 55289 w 1004575"/>
                <a:gd name="connsiteY108" fmla="*/ 454321 h 997246"/>
                <a:gd name="connsiteX109" fmla="*/ 61004 w 1004575"/>
                <a:gd name="connsiteY109" fmla="*/ 450511 h 997246"/>
                <a:gd name="connsiteX110" fmla="*/ 68624 w 1004575"/>
                <a:gd name="connsiteY110" fmla="*/ 446701 h 997246"/>
                <a:gd name="connsiteX111" fmla="*/ 74339 w 1004575"/>
                <a:gd name="connsiteY111" fmla="*/ 440986 h 997246"/>
                <a:gd name="connsiteX112" fmla="*/ 80054 w 1004575"/>
                <a:gd name="connsiteY112" fmla="*/ 439081 h 997246"/>
                <a:gd name="connsiteX113" fmla="*/ 91484 w 1004575"/>
                <a:gd name="connsiteY113" fmla="*/ 431461 h 997246"/>
                <a:gd name="connsiteX114" fmla="*/ 101009 w 1004575"/>
                <a:gd name="connsiteY114" fmla="*/ 423841 h 997246"/>
                <a:gd name="connsiteX115" fmla="*/ 106724 w 1004575"/>
                <a:gd name="connsiteY115" fmla="*/ 418126 h 997246"/>
                <a:gd name="connsiteX116" fmla="*/ 135299 w 1004575"/>
                <a:gd name="connsiteY116" fmla="*/ 414316 h 997246"/>
                <a:gd name="connsiteX0" fmla="*/ 135299 w 1004575"/>
                <a:gd name="connsiteY0" fmla="*/ 414316 h 997246"/>
                <a:gd name="connsiteX1" fmla="*/ 137204 w 1004575"/>
                <a:gd name="connsiteY1" fmla="*/ 402886 h 997246"/>
                <a:gd name="connsiteX2" fmla="*/ 141014 w 1004575"/>
                <a:gd name="connsiteY2" fmla="*/ 381931 h 997246"/>
                <a:gd name="connsiteX3" fmla="*/ 142919 w 1004575"/>
                <a:gd name="connsiteY3" fmla="*/ 360976 h 997246"/>
                <a:gd name="connsiteX4" fmla="*/ 146729 w 1004575"/>
                <a:gd name="connsiteY4" fmla="*/ 349546 h 997246"/>
                <a:gd name="connsiteX5" fmla="*/ 148634 w 1004575"/>
                <a:gd name="connsiteY5" fmla="*/ 334306 h 997246"/>
                <a:gd name="connsiteX6" fmla="*/ 150539 w 1004575"/>
                <a:gd name="connsiteY6" fmla="*/ 320971 h 997246"/>
                <a:gd name="connsiteX7" fmla="*/ 152444 w 1004575"/>
                <a:gd name="connsiteY7" fmla="*/ 288586 h 997246"/>
                <a:gd name="connsiteX8" fmla="*/ 154349 w 1004575"/>
                <a:gd name="connsiteY8" fmla="*/ 206671 h 997246"/>
                <a:gd name="connsiteX9" fmla="*/ 201974 w 1004575"/>
                <a:gd name="connsiteY9" fmla="*/ 178096 h 997246"/>
                <a:gd name="connsiteX10" fmla="*/ 247694 w 1004575"/>
                <a:gd name="connsiteY10" fmla="*/ 147616 h 997246"/>
                <a:gd name="connsiteX11" fmla="*/ 268649 w 1004575"/>
                <a:gd name="connsiteY11" fmla="*/ 126661 h 997246"/>
                <a:gd name="connsiteX12" fmla="*/ 293414 w 1004575"/>
                <a:gd name="connsiteY12" fmla="*/ 107611 h 997246"/>
                <a:gd name="connsiteX13" fmla="*/ 327704 w 1004575"/>
                <a:gd name="connsiteY13" fmla="*/ 94276 h 997246"/>
                <a:gd name="connsiteX14" fmla="*/ 381044 w 1004575"/>
                <a:gd name="connsiteY14" fmla="*/ 92371 h 997246"/>
                <a:gd name="connsiteX15" fmla="*/ 401999 w 1004575"/>
                <a:gd name="connsiteY15" fmla="*/ 44746 h 997246"/>
                <a:gd name="connsiteX16" fmla="*/ 436289 w 1004575"/>
                <a:gd name="connsiteY16" fmla="*/ 16171 h 997246"/>
                <a:gd name="connsiteX17" fmla="*/ 474389 w 1004575"/>
                <a:gd name="connsiteY17" fmla="*/ 2836 h 997246"/>
                <a:gd name="connsiteX18" fmla="*/ 588689 w 1004575"/>
                <a:gd name="connsiteY18" fmla="*/ 2836 h 997246"/>
                <a:gd name="connsiteX19" fmla="*/ 632504 w 1004575"/>
                <a:gd name="connsiteY19" fmla="*/ 33316 h 997246"/>
                <a:gd name="connsiteX20" fmla="*/ 664889 w 1004575"/>
                <a:gd name="connsiteY20" fmla="*/ 63796 h 997246"/>
                <a:gd name="connsiteX21" fmla="*/ 704894 w 1004575"/>
                <a:gd name="connsiteY21" fmla="*/ 98086 h 997246"/>
                <a:gd name="connsiteX22" fmla="*/ 750614 w 1004575"/>
                <a:gd name="connsiteY22" fmla="*/ 105706 h 997246"/>
                <a:gd name="connsiteX23" fmla="*/ 874439 w 1004575"/>
                <a:gd name="connsiteY23" fmla="*/ 107611 h 997246"/>
                <a:gd name="connsiteX24" fmla="*/ 908729 w 1004575"/>
                <a:gd name="connsiteY24" fmla="*/ 126661 h 997246"/>
                <a:gd name="connsiteX25" fmla="*/ 944924 w 1004575"/>
                <a:gd name="connsiteY25" fmla="*/ 170476 h 997246"/>
                <a:gd name="connsiteX26" fmla="*/ 962069 w 1004575"/>
                <a:gd name="connsiteY26" fmla="*/ 214291 h 997246"/>
                <a:gd name="connsiteX27" fmla="*/ 981119 w 1004575"/>
                <a:gd name="connsiteY27" fmla="*/ 256201 h 997246"/>
                <a:gd name="connsiteX28" fmla="*/ 1002074 w 1004575"/>
                <a:gd name="connsiteY28" fmla="*/ 313351 h 997246"/>
                <a:gd name="connsiteX29" fmla="*/ 1002074 w 1004575"/>
                <a:gd name="connsiteY29" fmla="*/ 372406 h 997246"/>
                <a:gd name="connsiteX30" fmla="*/ 983024 w 1004575"/>
                <a:gd name="connsiteY30" fmla="*/ 437176 h 997246"/>
                <a:gd name="connsiteX31" fmla="*/ 979214 w 1004575"/>
                <a:gd name="connsiteY31" fmla="*/ 498136 h 997246"/>
                <a:gd name="connsiteX32" fmla="*/ 977309 w 1004575"/>
                <a:gd name="connsiteY32" fmla="*/ 526711 h 997246"/>
                <a:gd name="connsiteX33" fmla="*/ 977309 w 1004575"/>
                <a:gd name="connsiteY33" fmla="*/ 578146 h 997246"/>
                <a:gd name="connsiteX34" fmla="*/ 977309 w 1004575"/>
                <a:gd name="connsiteY34" fmla="*/ 635296 h 997246"/>
                <a:gd name="connsiteX35" fmla="*/ 944924 w 1004575"/>
                <a:gd name="connsiteY35" fmla="*/ 675301 h 997246"/>
                <a:gd name="connsiteX36" fmla="*/ 895394 w 1004575"/>
                <a:gd name="connsiteY36" fmla="*/ 709591 h 997246"/>
                <a:gd name="connsiteX37" fmla="*/ 876344 w 1004575"/>
                <a:gd name="connsiteY37" fmla="*/ 738166 h 997246"/>
                <a:gd name="connsiteX38" fmla="*/ 857294 w 1004575"/>
                <a:gd name="connsiteY38" fmla="*/ 770551 h 997246"/>
                <a:gd name="connsiteX39" fmla="*/ 849674 w 1004575"/>
                <a:gd name="connsiteY39" fmla="*/ 797221 h 997246"/>
                <a:gd name="connsiteX40" fmla="*/ 838244 w 1004575"/>
                <a:gd name="connsiteY40" fmla="*/ 829606 h 997246"/>
                <a:gd name="connsiteX41" fmla="*/ 826814 w 1004575"/>
                <a:gd name="connsiteY41" fmla="*/ 860086 h 997246"/>
                <a:gd name="connsiteX42" fmla="*/ 809669 w 1004575"/>
                <a:gd name="connsiteY42" fmla="*/ 886756 h 997246"/>
                <a:gd name="connsiteX43" fmla="*/ 792524 w 1004575"/>
                <a:gd name="connsiteY43" fmla="*/ 909616 h 997246"/>
                <a:gd name="connsiteX44" fmla="*/ 750614 w 1004575"/>
                <a:gd name="connsiteY44" fmla="*/ 936286 h 997246"/>
                <a:gd name="connsiteX45" fmla="*/ 727754 w 1004575"/>
                <a:gd name="connsiteY45" fmla="*/ 947716 h 997246"/>
                <a:gd name="connsiteX46" fmla="*/ 693464 w 1004575"/>
                <a:gd name="connsiteY46" fmla="*/ 947716 h 997246"/>
                <a:gd name="connsiteX47" fmla="*/ 674414 w 1004575"/>
                <a:gd name="connsiteY47" fmla="*/ 942001 h 997246"/>
                <a:gd name="connsiteX48" fmla="*/ 657269 w 1004575"/>
                <a:gd name="connsiteY48" fmla="*/ 936286 h 997246"/>
                <a:gd name="connsiteX49" fmla="*/ 621074 w 1004575"/>
                <a:gd name="connsiteY49" fmla="*/ 917236 h 997246"/>
                <a:gd name="connsiteX50" fmla="*/ 581069 w 1004575"/>
                <a:gd name="connsiteY50" fmla="*/ 896281 h 997246"/>
                <a:gd name="connsiteX51" fmla="*/ 556304 w 1004575"/>
                <a:gd name="connsiteY51" fmla="*/ 890566 h 997246"/>
                <a:gd name="connsiteX52" fmla="*/ 506774 w 1004575"/>
                <a:gd name="connsiteY52" fmla="*/ 894376 h 997246"/>
                <a:gd name="connsiteX53" fmla="*/ 485819 w 1004575"/>
                <a:gd name="connsiteY53" fmla="*/ 911521 h 997246"/>
                <a:gd name="connsiteX54" fmla="*/ 472484 w 1004575"/>
                <a:gd name="connsiteY54" fmla="*/ 926761 h 997246"/>
                <a:gd name="connsiteX55" fmla="*/ 434384 w 1004575"/>
                <a:gd name="connsiteY55" fmla="*/ 943906 h 997246"/>
                <a:gd name="connsiteX56" fmla="*/ 375329 w 1004575"/>
                <a:gd name="connsiteY56" fmla="*/ 959146 h 997246"/>
                <a:gd name="connsiteX57" fmla="*/ 331514 w 1004575"/>
                <a:gd name="connsiteY57" fmla="*/ 983911 h 997246"/>
                <a:gd name="connsiteX58" fmla="*/ 262934 w 1004575"/>
                <a:gd name="connsiteY58" fmla="*/ 997246 h 997246"/>
                <a:gd name="connsiteX59" fmla="*/ 232454 w 1004575"/>
                <a:gd name="connsiteY59" fmla="*/ 995341 h 997246"/>
                <a:gd name="connsiteX60" fmla="*/ 226739 w 1004575"/>
                <a:gd name="connsiteY60" fmla="*/ 993436 h 997246"/>
                <a:gd name="connsiteX61" fmla="*/ 221024 w 1004575"/>
                <a:gd name="connsiteY61" fmla="*/ 982006 h 997246"/>
                <a:gd name="connsiteX62" fmla="*/ 217214 w 1004575"/>
                <a:gd name="connsiteY62" fmla="*/ 976291 h 997246"/>
                <a:gd name="connsiteX63" fmla="*/ 213404 w 1004575"/>
                <a:gd name="connsiteY63" fmla="*/ 964861 h 997246"/>
                <a:gd name="connsiteX64" fmla="*/ 205784 w 1004575"/>
                <a:gd name="connsiteY64" fmla="*/ 947716 h 997246"/>
                <a:gd name="connsiteX65" fmla="*/ 200069 w 1004575"/>
                <a:gd name="connsiteY65" fmla="*/ 928666 h 997246"/>
                <a:gd name="connsiteX66" fmla="*/ 196259 w 1004575"/>
                <a:gd name="connsiteY66" fmla="*/ 922951 h 997246"/>
                <a:gd name="connsiteX67" fmla="*/ 184829 w 1004575"/>
                <a:gd name="connsiteY67" fmla="*/ 915331 h 997246"/>
                <a:gd name="connsiteX68" fmla="*/ 181019 w 1004575"/>
                <a:gd name="connsiteY68" fmla="*/ 909616 h 997246"/>
                <a:gd name="connsiteX69" fmla="*/ 175304 w 1004575"/>
                <a:gd name="connsiteY69" fmla="*/ 905806 h 997246"/>
                <a:gd name="connsiteX70" fmla="*/ 161969 w 1004575"/>
                <a:gd name="connsiteY70" fmla="*/ 900091 h 997246"/>
                <a:gd name="connsiteX71" fmla="*/ 150539 w 1004575"/>
                <a:gd name="connsiteY71" fmla="*/ 898186 h 997246"/>
                <a:gd name="connsiteX72" fmla="*/ 144824 w 1004575"/>
                <a:gd name="connsiteY72" fmla="*/ 896281 h 997246"/>
                <a:gd name="connsiteX73" fmla="*/ 137204 w 1004575"/>
                <a:gd name="connsiteY73" fmla="*/ 894376 h 997246"/>
                <a:gd name="connsiteX74" fmla="*/ 123869 w 1004575"/>
                <a:gd name="connsiteY74" fmla="*/ 888661 h 997246"/>
                <a:gd name="connsiteX75" fmla="*/ 118154 w 1004575"/>
                <a:gd name="connsiteY75" fmla="*/ 884851 h 997246"/>
                <a:gd name="connsiteX76" fmla="*/ 106724 w 1004575"/>
                <a:gd name="connsiteY76" fmla="*/ 879136 h 997246"/>
                <a:gd name="connsiteX77" fmla="*/ 101009 w 1004575"/>
                <a:gd name="connsiteY77" fmla="*/ 873421 h 997246"/>
                <a:gd name="connsiteX78" fmla="*/ 89579 w 1004575"/>
                <a:gd name="connsiteY78" fmla="*/ 865801 h 997246"/>
                <a:gd name="connsiteX79" fmla="*/ 87674 w 1004575"/>
                <a:gd name="connsiteY79" fmla="*/ 860086 h 997246"/>
                <a:gd name="connsiteX80" fmla="*/ 83864 w 1004575"/>
                <a:gd name="connsiteY80" fmla="*/ 854371 h 997246"/>
                <a:gd name="connsiteX81" fmla="*/ 81959 w 1004575"/>
                <a:gd name="connsiteY81" fmla="*/ 842941 h 997246"/>
                <a:gd name="connsiteX82" fmla="*/ 80054 w 1004575"/>
                <a:gd name="connsiteY82" fmla="*/ 837226 h 997246"/>
                <a:gd name="connsiteX83" fmla="*/ 78149 w 1004575"/>
                <a:gd name="connsiteY83" fmla="*/ 825796 h 997246"/>
                <a:gd name="connsiteX84" fmla="*/ 74339 w 1004575"/>
                <a:gd name="connsiteY84" fmla="*/ 781981 h 997246"/>
                <a:gd name="connsiteX85" fmla="*/ 72434 w 1004575"/>
                <a:gd name="connsiteY85" fmla="*/ 770551 h 997246"/>
                <a:gd name="connsiteX86" fmla="*/ 70529 w 1004575"/>
                <a:gd name="connsiteY86" fmla="*/ 749596 h 997246"/>
                <a:gd name="connsiteX87" fmla="*/ 68624 w 1004575"/>
                <a:gd name="connsiteY87" fmla="*/ 734356 h 997246"/>
                <a:gd name="connsiteX88" fmla="*/ 70529 w 1004575"/>
                <a:gd name="connsiteY88" fmla="*/ 694351 h 997246"/>
                <a:gd name="connsiteX89" fmla="*/ 72434 w 1004575"/>
                <a:gd name="connsiteY89" fmla="*/ 682921 h 997246"/>
                <a:gd name="connsiteX90" fmla="*/ 70529 w 1004575"/>
                <a:gd name="connsiteY90" fmla="*/ 623866 h 997246"/>
                <a:gd name="connsiteX91" fmla="*/ 66719 w 1004575"/>
                <a:gd name="connsiteY91" fmla="*/ 612436 h 997246"/>
                <a:gd name="connsiteX92" fmla="*/ 59099 w 1004575"/>
                <a:gd name="connsiteY92" fmla="*/ 602911 h 997246"/>
                <a:gd name="connsiteX93" fmla="*/ 51479 w 1004575"/>
                <a:gd name="connsiteY93" fmla="*/ 589576 h 997246"/>
                <a:gd name="connsiteX94" fmla="*/ 47669 w 1004575"/>
                <a:gd name="connsiteY94" fmla="*/ 583861 h 997246"/>
                <a:gd name="connsiteX95" fmla="*/ 41954 w 1004575"/>
                <a:gd name="connsiteY95" fmla="*/ 580051 h 997246"/>
                <a:gd name="connsiteX96" fmla="*/ 36239 w 1004575"/>
                <a:gd name="connsiteY96" fmla="*/ 572431 h 997246"/>
                <a:gd name="connsiteX97" fmla="*/ 24809 w 1004575"/>
                <a:gd name="connsiteY97" fmla="*/ 562906 h 997246"/>
                <a:gd name="connsiteX98" fmla="*/ 20999 w 1004575"/>
                <a:gd name="connsiteY98" fmla="*/ 557191 h 997246"/>
                <a:gd name="connsiteX99" fmla="*/ 9569 w 1004575"/>
                <a:gd name="connsiteY99" fmla="*/ 549571 h 997246"/>
                <a:gd name="connsiteX100" fmla="*/ 5759 w 1004575"/>
                <a:gd name="connsiteY100" fmla="*/ 543856 h 997246"/>
                <a:gd name="connsiteX101" fmla="*/ 44 w 1004575"/>
                <a:gd name="connsiteY101" fmla="*/ 540046 h 997246"/>
                <a:gd name="connsiteX102" fmla="*/ 3854 w 1004575"/>
                <a:gd name="connsiteY102" fmla="*/ 513376 h 997246"/>
                <a:gd name="connsiteX103" fmla="*/ 11474 w 1004575"/>
                <a:gd name="connsiteY103" fmla="*/ 501946 h 997246"/>
                <a:gd name="connsiteX104" fmla="*/ 17189 w 1004575"/>
                <a:gd name="connsiteY104" fmla="*/ 494326 h 997246"/>
                <a:gd name="connsiteX105" fmla="*/ 28619 w 1004575"/>
                <a:gd name="connsiteY105" fmla="*/ 482896 h 997246"/>
                <a:gd name="connsiteX106" fmla="*/ 43859 w 1004575"/>
                <a:gd name="connsiteY106" fmla="*/ 465751 h 997246"/>
                <a:gd name="connsiteX107" fmla="*/ 49574 w 1004575"/>
                <a:gd name="connsiteY107" fmla="*/ 460036 h 997246"/>
                <a:gd name="connsiteX108" fmla="*/ 55289 w 1004575"/>
                <a:gd name="connsiteY108" fmla="*/ 454321 h 997246"/>
                <a:gd name="connsiteX109" fmla="*/ 61004 w 1004575"/>
                <a:gd name="connsiteY109" fmla="*/ 450511 h 997246"/>
                <a:gd name="connsiteX110" fmla="*/ 68624 w 1004575"/>
                <a:gd name="connsiteY110" fmla="*/ 446701 h 997246"/>
                <a:gd name="connsiteX111" fmla="*/ 74339 w 1004575"/>
                <a:gd name="connsiteY111" fmla="*/ 440986 h 997246"/>
                <a:gd name="connsiteX112" fmla="*/ 80054 w 1004575"/>
                <a:gd name="connsiteY112" fmla="*/ 439081 h 997246"/>
                <a:gd name="connsiteX113" fmla="*/ 91484 w 1004575"/>
                <a:gd name="connsiteY113" fmla="*/ 431461 h 997246"/>
                <a:gd name="connsiteX114" fmla="*/ 101009 w 1004575"/>
                <a:gd name="connsiteY114" fmla="*/ 423841 h 997246"/>
                <a:gd name="connsiteX115" fmla="*/ 106724 w 1004575"/>
                <a:gd name="connsiteY115" fmla="*/ 418126 h 997246"/>
                <a:gd name="connsiteX116" fmla="*/ 135299 w 1004575"/>
                <a:gd name="connsiteY116" fmla="*/ 414316 h 997246"/>
                <a:gd name="connsiteX0" fmla="*/ 135299 w 1004575"/>
                <a:gd name="connsiteY0" fmla="*/ 414316 h 997246"/>
                <a:gd name="connsiteX1" fmla="*/ 137204 w 1004575"/>
                <a:gd name="connsiteY1" fmla="*/ 402886 h 997246"/>
                <a:gd name="connsiteX2" fmla="*/ 141014 w 1004575"/>
                <a:gd name="connsiteY2" fmla="*/ 381931 h 997246"/>
                <a:gd name="connsiteX3" fmla="*/ 142919 w 1004575"/>
                <a:gd name="connsiteY3" fmla="*/ 360976 h 997246"/>
                <a:gd name="connsiteX4" fmla="*/ 146729 w 1004575"/>
                <a:gd name="connsiteY4" fmla="*/ 349546 h 997246"/>
                <a:gd name="connsiteX5" fmla="*/ 148634 w 1004575"/>
                <a:gd name="connsiteY5" fmla="*/ 334306 h 997246"/>
                <a:gd name="connsiteX6" fmla="*/ 152444 w 1004575"/>
                <a:gd name="connsiteY6" fmla="*/ 288586 h 997246"/>
                <a:gd name="connsiteX7" fmla="*/ 154349 w 1004575"/>
                <a:gd name="connsiteY7" fmla="*/ 206671 h 997246"/>
                <a:gd name="connsiteX8" fmla="*/ 201974 w 1004575"/>
                <a:gd name="connsiteY8" fmla="*/ 178096 h 997246"/>
                <a:gd name="connsiteX9" fmla="*/ 247694 w 1004575"/>
                <a:gd name="connsiteY9" fmla="*/ 147616 h 997246"/>
                <a:gd name="connsiteX10" fmla="*/ 268649 w 1004575"/>
                <a:gd name="connsiteY10" fmla="*/ 126661 h 997246"/>
                <a:gd name="connsiteX11" fmla="*/ 293414 w 1004575"/>
                <a:gd name="connsiteY11" fmla="*/ 107611 h 997246"/>
                <a:gd name="connsiteX12" fmla="*/ 327704 w 1004575"/>
                <a:gd name="connsiteY12" fmla="*/ 94276 h 997246"/>
                <a:gd name="connsiteX13" fmla="*/ 381044 w 1004575"/>
                <a:gd name="connsiteY13" fmla="*/ 92371 h 997246"/>
                <a:gd name="connsiteX14" fmla="*/ 401999 w 1004575"/>
                <a:gd name="connsiteY14" fmla="*/ 44746 h 997246"/>
                <a:gd name="connsiteX15" fmla="*/ 436289 w 1004575"/>
                <a:gd name="connsiteY15" fmla="*/ 16171 h 997246"/>
                <a:gd name="connsiteX16" fmla="*/ 474389 w 1004575"/>
                <a:gd name="connsiteY16" fmla="*/ 2836 h 997246"/>
                <a:gd name="connsiteX17" fmla="*/ 588689 w 1004575"/>
                <a:gd name="connsiteY17" fmla="*/ 2836 h 997246"/>
                <a:gd name="connsiteX18" fmla="*/ 632504 w 1004575"/>
                <a:gd name="connsiteY18" fmla="*/ 33316 h 997246"/>
                <a:gd name="connsiteX19" fmla="*/ 664889 w 1004575"/>
                <a:gd name="connsiteY19" fmla="*/ 63796 h 997246"/>
                <a:gd name="connsiteX20" fmla="*/ 704894 w 1004575"/>
                <a:gd name="connsiteY20" fmla="*/ 98086 h 997246"/>
                <a:gd name="connsiteX21" fmla="*/ 750614 w 1004575"/>
                <a:gd name="connsiteY21" fmla="*/ 105706 h 997246"/>
                <a:gd name="connsiteX22" fmla="*/ 874439 w 1004575"/>
                <a:gd name="connsiteY22" fmla="*/ 107611 h 997246"/>
                <a:gd name="connsiteX23" fmla="*/ 908729 w 1004575"/>
                <a:gd name="connsiteY23" fmla="*/ 126661 h 997246"/>
                <a:gd name="connsiteX24" fmla="*/ 944924 w 1004575"/>
                <a:gd name="connsiteY24" fmla="*/ 170476 h 997246"/>
                <a:gd name="connsiteX25" fmla="*/ 962069 w 1004575"/>
                <a:gd name="connsiteY25" fmla="*/ 214291 h 997246"/>
                <a:gd name="connsiteX26" fmla="*/ 981119 w 1004575"/>
                <a:gd name="connsiteY26" fmla="*/ 256201 h 997246"/>
                <a:gd name="connsiteX27" fmla="*/ 1002074 w 1004575"/>
                <a:gd name="connsiteY27" fmla="*/ 313351 h 997246"/>
                <a:gd name="connsiteX28" fmla="*/ 1002074 w 1004575"/>
                <a:gd name="connsiteY28" fmla="*/ 372406 h 997246"/>
                <a:gd name="connsiteX29" fmla="*/ 983024 w 1004575"/>
                <a:gd name="connsiteY29" fmla="*/ 437176 h 997246"/>
                <a:gd name="connsiteX30" fmla="*/ 979214 w 1004575"/>
                <a:gd name="connsiteY30" fmla="*/ 498136 h 997246"/>
                <a:gd name="connsiteX31" fmla="*/ 977309 w 1004575"/>
                <a:gd name="connsiteY31" fmla="*/ 526711 h 997246"/>
                <a:gd name="connsiteX32" fmla="*/ 977309 w 1004575"/>
                <a:gd name="connsiteY32" fmla="*/ 578146 h 997246"/>
                <a:gd name="connsiteX33" fmla="*/ 977309 w 1004575"/>
                <a:gd name="connsiteY33" fmla="*/ 635296 h 997246"/>
                <a:gd name="connsiteX34" fmla="*/ 944924 w 1004575"/>
                <a:gd name="connsiteY34" fmla="*/ 675301 h 997246"/>
                <a:gd name="connsiteX35" fmla="*/ 895394 w 1004575"/>
                <a:gd name="connsiteY35" fmla="*/ 709591 h 997246"/>
                <a:gd name="connsiteX36" fmla="*/ 876344 w 1004575"/>
                <a:gd name="connsiteY36" fmla="*/ 738166 h 997246"/>
                <a:gd name="connsiteX37" fmla="*/ 857294 w 1004575"/>
                <a:gd name="connsiteY37" fmla="*/ 770551 h 997246"/>
                <a:gd name="connsiteX38" fmla="*/ 849674 w 1004575"/>
                <a:gd name="connsiteY38" fmla="*/ 797221 h 997246"/>
                <a:gd name="connsiteX39" fmla="*/ 838244 w 1004575"/>
                <a:gd name="connsiteY39" fmla="*/ 829606 h 997246"/>
                <a:gd name="connsiteX40" fmla="*/ 826814 w 1004575"/>
                <a:gd name="connsiteY40" fmla="*/ 860086 h 997246"/>
                <a:gd name="connsiteX41" fmla="*/ 809669 w 1004575"/>
                <a:gd name="connsiteY41" fmla="*/ 886756 h 997246"/>
                <a:gd name="connsiteX42" fmla="*/ 792524 w 1004575"/>
                <a:gd name="connsiteY42" fmla="*/ 909616 h 997246"/>
                <a:gd name="connsiteX43" fmla="*/ 750614 w 1004575"/>
                <a:gd name="connsiteY43" fmla="*/ 936286 h 997246"/>
                <a:gd name="connsiteX44" fmla="*/ 727754 w 1004575"/>
                <a:gd name="connsiteY44" fmla="*/ 947716 h 997246"/>
                <a:gd name="connsiteX45" fmla="*/ 693464 w 1004575"/>
                <a:gd name="connsiteY45" fmla="*/ 947716 h 997246"/>
                <a:gd name="connsiteX46" fmla="*/ 674414 w 1004575"/>
                <a:gd name="connsiteY46" fmla="*/ 942001 h 997246"/>
                <a:gd name="connsiteX47" fmla="*/ 657269 w 1004575"/>
                <a:gd name="connsiteY47" fmla="*/ 936286 h 997246"/>
                <a:gd name="connsiteX48" fmla="*/ 621074 w 1004575"/>
                <a:gd name="connsiteY48" fmla="*/ 917236 h 997246"/>
                <a:gd name="connsiteX49" fmla="*/ 581069 w 1004575"/>
                <a:gd name="connsiteY49" fmla="*/ 896281 h 997246"/>
                <a:gd name="connsiteX50" fmla="*/ 556304 w 1004575"/>
                <a:gd name="connsiteY50" fmla="*/ 890566 h 997246"/>
                <a:gd name="connsiteX51" fmla="*/ 506774 w 1004575"/>
                <a:gd name="connsiteY51" fmla="*/ 894376 h 997246"/>
                <a:gd name="connsiteX52" fmla="*/ 485819 w 1004575"/>
                <a:gd name="connsiteY52" fmla="*/ 911521 h 997246"/>
                <a:gd name="connsiteX53" fmla="*/ 472484 w 1004575"/>
                <a:gd name="connsiteY53" fmla="*/ 926761 h 997246"/>
                <a:gd name="connsiteX54" fmla="*/ 434384 w 1004575"/>
                <a:gd name="connsiteY54" fmla="*/ 943906 h 997246"/>
                <a:gd name="connsiteX55" fmla="*/ 375329 w 1004575"/>
                <a:gd name="connsiteY55" fmla="*/ 959146 h 997246"/>
                <a:gd name="connsiteX56" fmla="*/ 331514 w 1004575"/>
                <a:gd name="connsiteY56" fmla="*/ 983911 h 997246"/>
                <a:gd name="connsiteX57" fmla="*/ 262934 w 1004575"/>
                <a:gd name="connsiteY57" fmla="*/ 997246 h 997246"/>
                <a:gd name="connsiteX58" fmla="*/ 232454 w 1004575"/>
                <a:gd name="connsiteY58" fmla="*/ 995341 h 997246"/>
                <a:gd name="connsiteX59" fmla="*/ 226739 w 1004575"/>
                <a:gd name="connsiteY59" fmla="*/ 993436 h 997246"/>
                <a:gd name="connsiteX60" fmla="*/ 221024 w 1004575"/>
                <a:gd name="connsiteY60" fmla="*/ 982006 h 997246"/>
                <a:gd name="connsiteX61" fmla="*/ 217214 w 1004575"/>
                <a:gd name="connsiteY61" fmla="*/ 976291 h 997246"/>
                <a:gd name="connsiteX62" fmla="*/ 213404 w 1004575"/>
                <a:gd name="connsiteY62" fmla="*/ 964861 h 997246"/>
                <a:gd name="connsiteX63" fmla="*/ 205784 w 1004575"/>
                <a:gd name="connsiteY63" fmla="*/ 947716 h 997246"/>
                <a:gd name="connsiteX64" fmla="*/ 200069 w 1004575"/>
                <a:gd name="connsiteY64" fmla="*/ 928666 h 997246"/>
                <a:gd name="connsiteX65" fmla="*/ 196259 w 1004575"/>
                <a:gd name="connsiteY65" fmla="*/ 922951 h 997246"/>
                <a:gd name="connsiteX66" fmla="*/ 184829 w 1004575"/>
                <a:gd name="connsiteY66" fmla="*/ 915331 h 997246"/>
                <a:gd name="connsiteX67" fmla="*/ 181019 w 1004575"/>
                <a:gd name="connsiteY67" fmla="*/ 909616 h 997246"/>
                <a:gd name="connsiteX68" fmla="*/ 175304 w 1004575"/>
                <a:gd name="connsiteY68" fmla="*/ 905806 h 997246"/>
                <a:gd name="connsiteX69" fmla="*/ 161969 w 1004575"/>
                <a:gd name="connsiteY69" fmla="*/ 900091 h 997246"/>
                <a:gd name="connsiteX70" fmla="*/ 150539 w 1004575"/>
                <a:gd name="connsiteY70" fmla="*/ 898186 h 997246"/>
                <a:gd name="connsiteX71" fmla="*/ 144824 w 1004575"/>
                <a:gd name="connsiteY71" fmla="*/ 896281 h 997246"/>
                <a:gd name="connsiteX72" fmla="*/ 137204 w 1004575"/>
                <a:gd name="connsiteY72" fmla="*/ 894376 h 997246"/>
                <a:gd name="connsiteX73" fmla="*/ 123869 w 1004575"/>
                <a:gd name="connsiteY73" fmla="*/ 888661 h 997246"/>
                <a:gd name="connsiteX74" fmla="*/ 118154 w 1004575"/>
                <a:gd name="connsiteY74" fmla="*/ 884851 h 997246"/>
                <a:gd name="connsiteX75" fmla="*/ 106724 w 1004575"/>
                <a:gd name="connsiteY75" fmla="*/ 879136 h 997246"/>
                <a:gd name="connsiteX76" fmla="*/ 101009 w 1004575"/>
                <a:gd name="connsiteY76" fmla="*/ 873421 h 997246"/>
                <a:gd name="connsiteX77" fmla="*/ 89579 w 1004575"/>
                <a:gd name="connsiteY77" fmla="*/ 865801 h 997246"/>
                <a:gd name="connsiteX78" fmla="*/ 87674 w 1004575"/>
                <a:gd name="connsiteY78" fmla="*/ 860086 h 997246"/>
                <a:gd name="connsiteX79" fmla="*/ 83864 w 1004575"/>
                <a:gd name="connsiteY79" fmla="*/ 854371 h 997246"/>
                <a:gd name="connsiteX80" fmla="*/ 81959 w 1004575"/>
                <a:gd name="connsiteY80" fmla="*/ 842941 h 997246"/>
                <a:gd name="connsiteX81" fmla="*/ 80054 w 1004575"/>
                <a:gd name="connsiteY81" fmla="*/ 837226 h 997246"/>
                <a:gd name="connsiteX82" fmla="*/ 78149 w 1004575"/>
                <a:gd name="connsiteY82" fmla="*/ 825796 h 997246"/>
                <a:gd name="connsiteX83" fmla="*/ 74339 w 1004575"/>
                <a:gd name="connsiteY83" fmla="*/ 781981 h 997246"/>
                <a:gd name="connsiteX84" fmla="*/ 72434 w 1004575"/>
                <a:gd name="connsiteY84" fmla="*/ 770551 h 997246"/>
                <a:gd name="connsiteX85" fmla="*/ 70529 w 1004575"/>
                <a:gd name="connsiteY85" fmla="*/ 749596 h 997246"/>
                <a:gd name="connsiteX86" fmla="*/ 68624 w 1004575"/>
                <a:gd name="connsiteY86" fmla="*/ 734356 h 997246"/>
                <a:gd name="connsiteX87" fmla="*/ 70529 w 1004575"/>
                <a:gd name="connsiteY87" fmla="*/ 694351 h 997246"/>
                <a:gd name="connsiteX88" fmla="*/ 72434 w 1004575"/>
                <a:gd name="connsiteY88" fmla="*/ 682921 h 997246"/>
                <a:gd name="connsiteX89" fmla="*/ 70529 w 1004575"/>
                <a:gd name="connsiteY89" fmla="*/ 623866 h 997246"/>
                <a:gd name="connsiteX90" fmla="*/ 66719 w 1004575"/>
                <a:gd name="connsiteY90" fmla="*/ 612436 h 997246"/>
                <a:gd name="connsiteX91" fmla="*/ 59099 w 1004575"/>
                <a:gd name="connsiteY91" fmla="*/ 602911 h 997246"/>
                <a:gd name="connsiteX92" fmla="*/ 51479 w 1004575"/>
                <a:gd name="connsiteY92" fmla="*/ 589576 h 997246"/>
                <a:gd name="connsiteX93" fmla="*/ 47669 w 1004575"/>
                <a:gd name="connsiteY93" fmla="*/ 583861 h 997246"/>
                <a:gd name="connsiteX94" fmla="*/ 41954 w 1004575"/>
                <a:gd name="connsiteY94" fmla="*/ 580051 h 997246"/>
                <a:gd name="connsiteX95" fmla="*/ 36239 w 1004575"/>
                <a:gd name="connsiteY95" fmla="*/ 572431 h 997246"/>
                <a:gd name="connsiteX96" fmla="*/ 24809 w 1004575"/>
                <a:gd name="connsiteY96" fmla="*/ 562906 h 997246"/>
                <a:gd name="connsiteX97" fmla="*/ 20999 w 1004575"/>
                <a:gd name="connsiteY97" fmla="*/ 557191 h 997246"/>
                <a:gd name="connsiteX98" fmla="*/ 9569 w 1004575"/>
                <a:gd name="connsiteY98" fmla="*/ 549571 h 997246"/>
                <a:gd name="connsiteX99" fmla="*/ 5759 w 1004575"/>
                <a:gd name="connsiteY99" fmla="*/ 543856 h 997246"/>
                <a:gd name="connsiteX100" fmla="*/ 44 w 1004575"/>
                <a:gd name="connsiteY100" fmla="*/ 540046 h 997246"/>
                <a:gd name="connsiteX101" fmla="*/ 3854 w 1004575"/>
                <a:gd name="connsiteY101" fmla="*/ 513376 h 997246"/>
                <a:gd name="connsiteX102" fmla="*/ 11474 w 1004575"/>
                <a:gd name="connsiteY102" fmla="*/ 501946 h 997246"/>
                <a:gd name="connsiteX103" fmla="*/ 17189 w 1004575"/>
                <a:gd name="connsiteY103" fmla="*/ 494326 h 997246"/>
                <a:gd name="connsiteX104" fmla="*/ 28619 w 1004575"/>
                <a:gd name="connsiteY104" fmla="*/ 482896 h 997246"/>
                <a:gd name="connsiteX105" fmla="*/ 43859 w 1004575"/>
                <a:gd name="connsiteY105" fmla="*/ 465751 h 997246"/>
                <a:gd name="connsiteX106" fmla="*/ 49574 w 1004575"/>
                <a:gd name="connsiteY106" fmla="*/ 460036 h 997246"/>
                <a:gd name="connsiteX107" fmla="*/ 55289 w 1004575"/>
                <a:gd name="connsiteY107" fmla="*/ 454321 h 997246"/>
                <a:gd name="connsiteX108" fmla="*/ 61004 w 1004575"/>
                <a:gd name="connsiteY108" fmla="*/ 450511 h 997246"/>
                <a:gd name="connsiteX109" fmla="*/ 68624 w 1004575"/>
                <a:gd name="connsiteY109" fmla="*/ 446701 h 997246"/>
                <a:gd name="connsiteX110" fmla="*/ 74339 w 1004575"/>
                <a:gd name="connsiteY110" fmla="*/ 440986 h 997246"/>
                <a:gd name="connsiteX111" fmla="*/ 80054 w 1004575"/>
                <a:gd name="connsiteY111" fmla="*/ 439081 h 997246"/>
                <a:gd name="connsiteX112" fmla="*/ 91484 w 1004575"/>
                <a:gd name="connsiteY112" fmla="*/ 431461 h 997246"/>
                <a:gd name="connsiteX113" fmla="*/ 101009 w 1004575"/>
                <a:gd name="connsiteY113" fmla="*/ 423841 h 997246"/>
                <a:gd name="connsiteX114" fmla="*/ 106724 w 1004575"/>
                <a:gd name="connsiteY114" fmla="*/ 418126 h 997246"/>
                <a:gd name="connsiteX115" fmla="*/ 135299 w 1004575"/>
                <a:gd name="connsiteY115" fmla="*/ 414316 h 997246"/>
                <a:gd name="connsiteX0" fmla="*/ 135299 w 1004575"/>
                <a:gd name="connsiteY0" fmla="*/ 414316 h 997246"/>
                <a:gd name="connsiteX1" fmla="*/ 137204 w 1004575"/>
                <a:gd name="connsiteY1" fmla="*/ 402886 h 997246"/>
                <a:gd name="connsiteX2" fmla="*/ 141014 w 1004575"/>
                <a:gd name="connsiteY2" fmla="*/ 381931 h 997246"/>
                <a:gd name="connsiteX3" fmla="*/ 142919 w 1004575"/>
                <a:gd name="connsiteY3" fmla="*/ 360976 h 997246"/>
                <a:gd name="connsiteX4" fmla="*/ 148634 w 1004575"/>
                <a:gd name="connsiteY4" fmla="*/ 334306 h 997246"/>
                <a:gd name="connsiteX5" fmla="*/ 152444 w 1004575"/>
                <a:gd name="connsiteY5" fmla="*/ 288586 h 997246"/>
                <a:gd name="connsiteX6" fmla="*/ 154349 w 1004575"/>
                <a:gd name="connsiteY6" fmla="*/ 206671 h 997246"/>
                <a:gd name="connsiteX7" fmla="*/ 201974 w 1004575"/>
                <a:gd name="connsiteY7" fmla="*/ 178096 h 997246"/>
                <a:gd name="connsiteX8" fmla="*/ 247694 w 1004575"/>
                <a:gd name="connsiteY8" fmla="*/ 147616 h 997246"/>
                <a:gd name="connsiteX9" fmla="*/ 268649 w 1004575"/>
                <a:gd name="connsiteY9" fmla="*/ 126661 h 997246"/>
                <a:gd name="connsiteX10" fmla="*/ 293414 w 1004575"/>
                <a:gd name="connsiteY10" fmla="*/ 107611 h 997246"/>
                <a:gd name="connsiteX11" fmla="*/ 327704 w 1004575"/>
                <a:gd name="connsiteY11" fmla="*/ 94276 h 997246"/>
                <a:gd name="connsiteX12" fmla="*/ 381044 w 1004575"/>
                <a:gd name="connsiteY12" fmla="*/ 92371 h 997246"/>
                <a:gd name="connsiteX13" fmla="*/ 401999 w 1004575"/>
                <a:gd name="connsiteY13" fmla="*/ 44746 h 997246"/>
                <a:gd name="connsiteX14" fmla="*/ 436289 w 1004575"/>
                <a:gd name="connsiteY14" fmla="*/ 16171 h 997246"/>
                <a:gd name="connsiteX15" fmla="*/ 474389 w 1004575"/>
                <a:gd name="connsiteY15" fmla="*/ 2836 h 997246"/>
                <a:gd name="connsiteX16" fmla="*/ 588689 w 1004575"/>
                <a:gd name="connsiteY16" fmla="*/ 2836 h 997246"/>
                <a:gd name="connsiteX17" fmla="*/ 632504 w 1004575"/>
                <a:gd name="connsiteY17" fmla="*/ 33316 h 997246"/>
                <a:gd name="connsiteX18" fmla="*/ 664889 w 1004575"/>
                <a:gd name="connsiteY18" fmla="*/ 63796 h 997246"/>
                <a:gd name="connsiteX19" fmla="*/ 704894 w 1004575"/>
                <a:gd name="connsiteY19" fmla="*/ 98086 h 997246"/>
                <a:gd name="connsiteX20" fmla="*/ 750614 w 1004575"/>
                <a:gd name="connsiteY20" fmla="*/ 105706 h 997246"/>
                <a:gd name="connsiteX21" fmla="*/ 874439 w 1004575"/>
                <a:gd name="connsiteY21" fmla="*/ 107611 h 997246"/>
                <a:gd name="connsiteX22" fmla="*/ 908729 w 1004575"/>
                <a:gd name="connsiteY22" fmla="*/ 126661 h 997246"/>
                <a:gd name="connsiteX23" fmla="*/ 944924 w 1004575"/>
                <a:gd name="connsiteY23" fmla="*/ 170476 h 997246"/>
                <a:gd name="connsiteX24" fmla="*/ 962069 w 1004575"/>
                <a:gd name="connsiteY24" fmla="*/ 214291 h 997246"/>
                <a:gd name="connsiteX25" fmla="*/ 981119 w 1004575"/>
                <a:gd name="connsiteY25" fmla="*/ 256201 h 997246"/>
                <a:gd name="connsiteX26" fmla="*/ 1002074 w 1004575"/>
                <a:gd name="connsiteY26" fmla="*/ 313351 h 997246"/>
                <a:gd name="connsiteX27" fmla="*/ 1002074 w 1004575"/>
                <a:gd name="connsiteY27" fmla="*/ 372406 h 997246"/>
                <a:gd name="connsiteX28" fmla="*/ 983024 w 1004575"/>
                <a:gd name="connsiteY28" fmla="*/ 437176 h 997246"/>
                <a:gd name="connsiteX29" fmla="*/ 979214 w 1004575"/>
                <a:gd name="connsiteY29" fmla="*/ 498136 h 997246"/>
                <a:gd name="connsiteX30" fmla="*/ 977309 w 1004575"/>
                <a:gd name="connsiteY30" fmla="*/ 526711 h 997246"/>
                <a:gd name="connsiteX31" fmla="*/ 977309 w 1004575"/>
                <a:gd name="connsiteY31" fmla="*/ 578146 h 997246"/>
                <a:gd name="connsiteX32" fmla="*/ 977309 w 1004575"/>
                <a:gd name="connsiteY32" fmla="*/ 635296 h 997246"/>
                <a:gd name="connsiteX33" fmla="*/ 944924 w 1004575"/>
                <a:gd name="connsiteY33" fmla="*/ 675301 h 997246"/>
                <a:gd name="connsiteX34" fmla="*/ 895394 w 1004575"/>
                <a:gd name="connsiteY34" fmla="*/ 709591 h 997246"/>
                <a:gd name="connsiteX35" fmla="*/ 876344 w 1004575"/>
                <a:gd name="connsiteY35" fmla="*/ 738166 h 997246"/>
                <a:gd name="connsiteX36" fmla="*/ 857294 w 1004575"/>
                <a:gd name="connsiteY36" fmla="*/ 770551 h 997246"/>
                <a:gd name="connsiteX37" fmla="*/ 849674 w 1004575"/>
                <a:gd name="connsiteY37" fmla="*/ 797221 h 997246"/>
                <a:gd name="connsiteX38" fmla="*/ 838244 w 1004575"/>
                <a:gd name="connsiteY38" fmla="*/ 829606 h 997246"/>
                <a:gd name="connsiteX39" fmla="*/ 826814 w 1004575"/>
                <a:gd name="connsiteY39" fmla="*/ 860086 h 997246"/>
                <a:gd name="connsiteX40" fmla="*/ 809669 w 1004575"/>
                <a:gd name="connsiteY40" fmla="*/ 886756 h 997246"/>
                <a:gd name="connsiteX41" fmla="*/ 792524 w 1004575"/>
                <a:gd name="connsiteY41" fmla="*/ 909616 h 997246"/>
                <a:gd name="connsiteX42" fmla="*/ 750614 w 1004575"/>
                <a:gd name="connsiteY42" fmla="*/ 936286 h 997246"/>
                <a:gd name="connsiteX43" fmla="*/ 727754 w 1004575"/>
                <a:gd name="connsiteY43" fmla="*/ 947716 h 997246"/>
                <a:gd name="connsiteX44" fmla="*/ 693464 w 1004575"/>
                <a:gd name="connsiteY44" fmla="*/ 947716 h 997246"/>
                <a:gd name="connsiteX45" fmla="*/ 674414 w 1004575"/>
                <a:gd name="connsiteY45" fmla="*/ 942001 h 997246"/>
                <a:gd name="connsiteX46" fmla="*/ 657269 w 1004575"/>
                <a:gd name="connsiteY46" fmla="*/ 936286 h 997246"/>
                <a:gd name="connsiteX47" fmla="*/ 621074 w 1004575"/>
                <a:gd name="connsiteY47" fmla="*/ 917236 h 997246"/>
                <a:gd name="connsiteX48" fmla="*/ 581069 w 1004575"/>
                <a:gd name="connsiteY48" fmla="*/ 896281 h 997246"/>
                <a:gd name="connsiteX49" fmla="*/ 556304 w 1004575"/>
                <a:gd name="connsiteY49" fmla="*/ 890566 h 997246"/>
                <a:gd name="connsiteX50" fmla="*/ 506774 w 1004575"/>
                <a:gd name="connsiteY50" fmla="*/ 894376 h 997246"/>
                <a:gd name="connsiteX51" fmla="*/ 485819 w 1004575"/>
                <a:gd name="connsiteY51" fmla="*/ 911521 h 997246"/>
                <a:gd name="connsiteX52" fmla="*/ 472484 w 1004575"/>
                <a:gd name="connsiteY52" fmla="*/ 926761 h 997246"/>
                <a:gd name="connsiteX53" fmla="*/ 434384 w 1004575"/>
                <a:gd name="connsiteY53" fmla="*/ 943906 h 997246"/>
                <a:gd name="connsiteX54" fmla="*/ 375329 w 1004575"/>
                <a:gd name="connsiteY54" fmla="*/ 959146 h 997246"/>
                <a:gd name="connsiteX55" fmla="*/ 331514 w 1004575"/>
                <a:gd name="connsiteY55" fmla="*/ 983911 h 997246"/>
                <a:gd name="connsiteX56" fmla="*/ 262934 w 1004575"/>
                <a:gd name="connsiteY56" fmla="*/ 997246 h 997246"/>
                <a:gd name="connsiteX57" fmla="*/ 232454 w 1004575"/>
                <a:gd name="connsiteY57" fmla="*/ 995341 h 997246"/>
                <a:gd name="connsiteX58" fmla="*/ 226739 w 1004575"/>
                <a:gd name="connsiteY58" fmla="*/ 993436 h 997246"/>
                <a:gd name="connsiteX59" fmla="*/ 221024 w 1004575"/>
                <a:gd name="connsiteY59" fmla="*/ 982006 h 997246"/>
                <a:gd name="connsiteX60" fmla="*/ 217214 w 1004575"/>
                <a:gd name="connsiteY60" fmla="*/ 976291 h 997246"/>
                <a:gd name="connsiteX61" fmla="*/ 213404 w 1004575"/>
                <a:gd name="connsiteY61" fmla="*/ 964861 h 997246"/>
                <a:gd name="connsiteX62" fmla="*/ 205784 w 1004575"/>
                <a:gd name="connsiteY62" fmla="*/ 947716 h 997246"/>
                <a:gd name="connsiteX63" fmla="*/ 200069 w 1004575"/>
                <a:gd name="connsiteY63" fmla="*/ 928666 h 997246"/>
                <a:gd name="connsiteX64" fmla="*/ 196259 w 1004575"/>
                <a:gd name="connsiteY64" fmla="*/ 922951 h 997246"/>
                <a:gd name="connsiteX65" fmla="*/ 184829 w 1004575"/>
                <a:gd name="connsiteY65" fmla="*/ 915331 h 997246"/>
                <a:gd name="connsiteX66" fmla="*/ 181019 w 1004575"/>
                <a:gd name="connsiteY66" fmla="*/ 909616 h 997246"/>
                <a:gd name="connsiteX67" fmla="*/ 175304 w 1004575"/>
                <a:gd name="connsiteY67" fmla="*/ 905806 h 997246"/>
                <a:gd name="connsiteX68" fmla="*/ 161969 w 1004575"/>
                <a:gd name="connsiteY68" fmla="*/ 900091 h 997246"/>
                <a:gd name="connsiteX69" fmla="*/ 150539 w 1004575"/>
                <a:gd name="connsiteY69" fmla="*/ 898186 h 997246"/>
                <a:gd name="connsiteX70" fmla="*/ 144824 w 1004575"/>
                <a:gd name="connsiteY70" fmla="*/ 896281 h 997246"/>
                <a:gd name="connsiteX71" fmla="*/ 137204 w 1004575"/>
                <a:gd name="connsiteY71" fmla="*/ 894376 h 997246"/>
                <a:gd name="connsiteX72" fmla="*/ 123869 w 1004575"/>
                <a:gd name="connsiteY72" fmla="*/ 888661 h 997246"/>
                <a:gd name="connsiteX73" fmla="*/ 118154 w 1004575"/>
                <a:gd name="connsiteY73" fmla="*/ 884851 h 997246"/>
                <a:gd name="connsiteX74" fmla="*/ 106724 w 1004575"/>
                <a:gd name="connsiteY74" fmla="*/ 879136 h 997246"/>
                <a:gd name="connsiteX75" fmla="*/ 101009 w 1004575"/>
                <a:gd name="connsiteY75" fmla="*/ 873421 h 997246"/>
                <a:gd name="connsiteX76" fmla="*/ 89579 w 1004575"/>
                <a:gd name="connsiteY76" fmla="*/ 865801 h 997246"/>
                <a:gd name="connsiteX77" fmla="*/ 87674 w 1004575"/>
                <a:gd name="connsiteY77" fmla="*/ 860086 h 997246"/>
                <a:gd name="connsiteX78" fmla="*/ 83864 w 1004575"/>
                <a:gd name="connsiteY78" fmla="*/ 854371 h 997246"/>
                <a:gd name="connsiteX79" fmla="*/ 81959 w 1004575"/>
                <a:gd name="connsiteY79" fmla="*/ 842941 h 997246"/>
                <a:gd name="connsiteX80" fmla="*/ 80054 w 1004575"/>
                <a:gd name="connsiteY80" fmla="*/ 837226 h 997246"/>
                <a:gd name="connsiteX81" fmla="*/ 78149 w 1004575"/>
                <a:gd name="connsiteY81" fmla="*/ 825796 h 997246"/>
                <a:gd name="connsiteX82" fmla="*/ 74339 w 1004575"/>
                <a:gd name="connsiteY82" fmla="*/ 781981 h 997246"/>
                <a:gd name="connsiteX83" fmla="*/ 72434 w 1004575"/>
                <a:gd name="connsiteY83" fmla="*/ 770551 h 997246"/>
                <a:gd name="connsiteX84" fmla="*/ 70529 w 1004575"/>
                <a:gd name="connsiteY84" fmla="*/ 749596 h 997246"/>
                <a:gd name="connsiteX85" fmla="*/ 68624 w 1004575"/>
                <a:gd name="connsiteY85" fmla="*/ 734356 h 997246"/>
                <a:gd name="connsiteX86" fmla="*/ 70529 w 1004575"/>
                <a:gd name="connsiteY86" fmla="*/ 694351 h 997246"/>
                <a:gd name="connsiteX87" fmla="*/ 72434 w 1004575"/>
                <a:gd name="connsiteY87" fmla="*/ 682921 h 997246"/>
                <a:gd name="connsiteX88" fmla="*/ 70529 w 1004575"/>
                <a:gd name="connsiteY88" fmla="*/ 623866 h 997246"/>
                <a:gd name="connsiteX89" fmla="*/ 66719 w 1004575"/>
                <a:gd name="connsiteY89" fmla="*/ 612436 h 997246"/>
                <a:gd name="connsiteX90" fmla="*/ 59099 w 1004575"/>
                <a:gd name="connsiteY90" fmla="*/ 602911 h 997246"/>
                <a:gd name="connsiteX91" fmla="*/ 51479 w 1004575"/>
                <a:gd name="connsiteY91" fmla="*/ 589576 h 997246"/>
                <a:gd name="connsiteX92" fmla="*/ 47669 w 1004575"/>
                <a:gd name="connsiteY92" fmla="*/ 583861 h 997246"/>
                <a:gd name="connsiteX93" fmla="*/ 41954 w 1004575"/>
                <a:gd name="connsiteY93" fmla="*/ 580051 h 997246"/>
                <a:gd name="connsiteX94" fmla="*/ 36239 w 1004575"/>
                <a:gd name="connsiteY94" fmla="*/ 572431 h 997246"/>
                <a:gd name="connsiteX95" fmla="*/ 24809 w 1004575"/>
                <a:gd name="connsiteY95" fmla="*/ 562906 h 997246"/>
                <a:gd name="connsiteX96" fmla="*/ 20999 w 1004575"/>
                <a:gd name="connsiteY96" fmla="*/ 557191 h 997246"/>
                <a:gd name="connsiteX97" fmla="*/ 9569 w 1004575"/>
                <a:gd name="connsiteY97" fmla="*/ 549571 h 997246"/>
                <a:gd name="connsiteX98" fmla="*/ 5759 w 1004575"/>
                <a:gd name="connsiteY98" fmla="*/ 543856 h 997246"/>
                <a:gd name="connsiteX99" fmla="*/ 44 w 1004575"/>
                <a:gd name="connsiteY99" fmla="*/ 540046 h 997246"/>
                <a:gd name="connsiteX100" fmla="*/ 3854 w 1004575"/>
                <a:gd name="connsiteY100" fmla="*/ 513376 h 997246"/>
                <a:gd name="connsiteX101" fmla="*/ 11474 w 1004575"/>
                <a:gd name="connsiteY101" fmla="*/ 501946 h 997246"/>
                <a:gd name="connsiteX102" fmla="*/ 17189 w 1004575"/>
                <a:gd name="connsiteY102" fmla="*/ 494326 h 997246"/>
                <a:gd name="connsiteX103" fmla="*/ 28619 w 1004575"/>
                <a:gd name="connsiteY103" fmla="*/ 482896 h 997246"/>
                <a:gd name="connsiteX104" fmla="*/ 43859 w 1004575"/>
                <a:gd name="connsiteY104" fmla="*/ 465751 h 997246"/>
                <a:gd name="connsiteX105" fmla="*/ 49574 w 1004575"/>
                <a:gd name="connsiteY105" fmla="*/ 460036 h 997246"/>
                <a:gd name="connsiteX106" fmla="*/ 55289 w 1004575"/>
                <a:gd name="connsiteY106" fmla="*/ 454321 h 997246"/>
                <a:gd name="connsiteX107" fmla="*/ 61004 w 1004575"/>
                <a:gd name="connsiteY107" fmla="*/ 450511 h 997246"/>
                <a:gd name="connsiteX108" fmla="*/ 68624 w 1004575"/>
                <a:gd name="connsiteY108" fmla="*/ 446701 h 997246"/>
                <a:gd name="connsiteX109" fmla="*/ 74339 w 1004575"/>
                <a:gd name="connsiteY109" fmla="*/ 440986 h 997246"/>
                <a:gd name="connsiteX110" fmla="*/ 80054 w 1004575"/>
                <a:gd name="connsiteY110" fmla="*/ 439081 h 997246"/>
                <a:gd name="connsiteX111" fmla="*/ 91484 w 1004575"/>
                <a:gd name="connsiteY111" fmla="*/ 431461 h 997246"/>
                <a:gd name="connsiteX112" fmla="*/ 101009 w 1004575"/>
                <a:gd name="connsiteY112" fmla="*/ 423841 h 997246"/>
                <a:gd name="connsiteX113" fmla="*/ 106724 w 1004575"/>
                <a:gd name="connsiteY113" fmla="*/ 418126 h 997246"/>
                <a:gd name="connsiteX114" fmla="*/ 135299 w 1004575"/>
                <a:gd name="connsiteY114" fmla="*/ 414316 h 997246"/>
                <a:gd name="connsiteX0" fmla="*/ 135299 w 1004575"/>
                <a:gd name="connsiteY0" fmla="*/ 414316 h 997246"/>
                <a:gd name="connsiteX1" fmla="*/ 141014 w 1004575"/>
                <a:gd name="connsiteY1" fmla="*/ 381931 h 997246"/>
                <a:gd name="connsiteX2" fmla="*/ 142919 w 1004575"/>
                <a:gd name="connsiteY2" fmla="*/ 360976 h 997246"/>
                <a:gd name="connsiteX3" fmla="*/ 148634 w 1004575"/>
                <a:gd name="connsiteY3" fmla="*/ 334306 h 997246"/>
                <a:gd name="connsiteX4" fmla="*/ 152444 w 1004575"/>
                <a:gd name="connsiteY4" fmla="*/ 288586 h 997246"/>
                <a:gd name="connsiteX5" fmla="*/ 154349 w 1004575"/>
                <a:gd name="connsiteY5" fmla="*/ 206671 h 997246"/>
                <a:gd name="connsiteX6" fmla="*/ 201974 w 1004575"/>
                <a:gd name="connsiteY6" fmla="*/ 178096 h 997246"/>
                <a:gd name="connsiteX7" fmla="*/ 247694 w 1004575"/>
                <a:gd name="connsiteY7" fmla="*/ 147616 h 997246"/>
                <a:gd name="connsiteX8" fmla="*/ 268649 w 1004575"/>
                <a:gd name="connsiteY8" fmla="*/ 126661 h 997246"/>
                <a:gd name="connsiteX9" fmla="*/ 293414 w 1004575"/>
                <a:gd name="connsiteY9" fmla="*/ 107611 h 997246"/>
                <a:gd name="connsiteX10" fmla="*/ 327704 w 1004575"/>
                <a:gd name="connsiteY10" fmla="*/ 94276 h 997246"/>
                <a:gd name="connsiteX11" fmla="*/ 381044 w 1004575"/>
                <a:gd name="connsiteY11" fmla="*/ 92371 h 997246"/>
                <a:gd name="connsiteX12" fmla="*/ 401999 w 1004575"/>
                <a:gd name="connsiteY12" fmla="*/ 44746 h 997246"/>
                <a:gd name="connsiteX13" fmla="*/ 436289 w 1004575"/>
                <a:gd name="connsiteY13" fmla="*/ 16171 h 997246"/>
                <a:gd name="connsiteX14" fmla="*/ 474389 w 1004575"/>
                <a:gd name="connsiteY14" fmla="*/ 2836 h 997246"/>
                <a:gd name="connsiteX15" fmla="*/ 588689 w 1004575"/>
                <a:gd name="connsiteY15" fmla="*/ 2836 h 997246"/>
                <a:gd name="connsiteX16" fmla="*/ 632504 w 1004575"/>
                <a:gd name="connsiteY16" fmla="*/ 33316 h 997246"/>
                <a:gd name="connsiteX17" fmla="*/ 664889 w 1004575"/>
                <a:gd name="connsiteY17" fmla="*/ 63796 h 997246"/>
                <a:gd name="connsiteX18" fmla="*/ 704894 w 1004575"/>
                <a:gd name="connsiteY18" fmla="*/ 98086 h 997246"/>
                <a:gd name="connsiteX19" fmla="*/ 750614 w 1004575"/>
                <a:gd name="connsiteY19" fmla="*/ 105706 h 997246"/>
                <a:gd name="connsiteX20" fmla="*/ 874439 w 1004575"/>
                <a:gd name="connsiteY20" fmla="*/ 107611 h 997246"/>
                <a:gd name="connsiteX21" fmla="*/ 908729 w 1004575"/>
                <a:gd name="connsiteY21" fmla="*/ 126661 h 997246"/>
                <a:gd name="connsiteX22" fmla="*/ 944924 w 1004575"/>
                <a:gd name="connsiteY22" fmla="*/ 170476 h 997246"/>
                <a:gd name="connsiteX23" fmla="*/ 962069 w 1004575"/>
                <a:gd name="connsiteY23" fmla="*/ 214291 h 997246"/>
                <a:gd name="connsiteX24" fmla="*/ 981119 w 1004575"/>
                <a:gd name="connsiteY24" fmla="*/ 256201 h 997246"/>
                <a:gd name="connsiteX25" fmla="*/ 1002074 w 1004575"/>
                <a:gd name="connsiteY25" fmla="*/ 313351 h 997246"/>
                <a:gd name="connsiteX26" fmla="*/ 1002074 w 1004575"/>
                <a:gd name="connsiteY26" fmla="*/ 372406 h 997246"/>
                <a:gd name="connsiteX27" fmla="*/ 983024 w 1004575"/>
                <a:gd name="connsiteY27" fmla="*/ 437176 h 997246"/>
                <a:gd name="connsiteX28" fmla="*/ 979214 w 1004575"/>
                <a:gd name="connsiteY28" fmla="*/ 498136 h 997246"/>
                <a:gd name="connsiteX29" fmla="*/ 977309 w 1004575"/>
                <a:gd name="connsiteY29" fmla="*/ 526711 h 997246"/>
                <a:gd name="connsiteX30" fmla="*/ 977309 w 1004575"/>
                <a:gd name="connsiteY30" fmla="*/ 578146 h 997246"/>
                <a:gd name="connsiteX31" fmla="*/ 977309 w 1004575"/>
                <a:gd name="connsiteY31" fmla="*/ 635296 h 997246"/>
                <a:gd name="connsiteX32" fmla="*/ 944924 w 1004575"/>
                <a:gd name="connsiteY32" fmla="*/ 675301 h 997246"/>
                <a:gd name="connsiteX33" fmla="*/ 895394 w 1004575"/>
                <a:gd name="connsiteY33" fmla="*/ 709591 h 997246"/>
                <a:gd name="connsiteX34" fmla="*/ 876344 w 1004575"/>
                <a:gd name="connsiteY34" fmla="*/ 738166 h 997246"/>
                <a:gd name="connsiteX35" fmla="*/ 857294 w 1004575"/>
                <a:gd name="connsiteY35" fmla="*/ 770551 h 997246"/>
                <a:gd name="connsiteX36" fmla="*/ 849674 w 1004575"/>
                <a:gd name="connsiteY36" fmla="*/ 797221 h 997246"/>
                <a:gd name="connsiteX37" fmla="*/ 838244 w 1004575"/>
                <a:gd name="connsiteY37" fmla="*/ 829606 h 997246"/>
                <a:gd name="connsiteX38" fmla="*/ 826814 w 1004575"/>
                <a:gd name="connsiteY38" fmla="*/ 860086 h 997246"/>
                <a:gd name="connsiteX39" fmla="*/ 809669 w 1004575"/>
                <a:gd name="connsiteY39" fmla="*/ 886756 h 997246"/>
                <a:gd name="connsiteX40" fmla="*/ 792524 w 1004575"/>
                <a:gd name="connsiteY40" fmla="*/ 909616 h 997246"/>
                <a:gd name="connsiteX41" fmla="*/ 750614 w 1004575"/>
                <a:gd name="connsiteY41" fmla="*/ 936286 h 997246"/>
                <a:gd name="connsiteX42" fmla="*/ 727754 w 1004575"/>
                <a:gd name="connsiteY42" fmla="*/ 947716 h 997246"/>
                <a:gd name="connsiteX43" fmla="*/ 693464 w 1004575"/>
                <a:gd name="connsiteY43" fmla="*/ 947716 h 997246"/>
                <a:gd name="connsiteX44" fmla="*/ 674414 w 1004575"/>
                <a:gd name="connsiteY44" fmla="*/ 942001 h 997246"/>
                <a:gd name="connsiteX45" fmla="*/ 657269 w 1004575"/>
                <a:gd name="connsiteY45" fmla="*/ 936286 h 997246"/>
                <a:gd name="connsiteX46" fmla="*/ 621074 w 1004575"/>
                <a:gd name="connsiteY46" fmla="*/ 917236 h 997246"/>
                <a:gd name="connsiteX47" fmla="*/ 581069 w 1004575"/>
                <a:gd name="connsiteY47" fmla="*/ 896281 h 997246"/>
                <a:gd name="connsiteX48" fmla="*/ 556304 w 1004575"/>
                <a:gd name="connsiteY48" fmla="*/ 890566 h 997246"/>
                <a:gd name="connsiteX49" fmla="*/ 506774 w 1004575"/>
                <a:gd name="connsiteY49" fmla="*/ 894376 h 997246"/>
                <a:gd name="connsiteX50" fmla="*/ 485819 w 1004575"/>
                <a:gd name="connsiteY50" fmla="*/ 911521 h 997246"/>
                <a:gd name="connsiteX51" fmla="*/ 472484 w 1004575"/>
                <a:gd name="connsiteY51" fmla="*/ 926761 h 997246"/>
                <a:gd name="connsiteX52" fmla="*/ 434384 w 1004575"/>
                <a:gd name="connsiteY52" fmla="*/ 943906 h 997246"/>
                <a:gd name="connsiteX53" fmla="*/ 375329 w 1004575"/>
                <a:gd name="connsiteY53" fmla="*/ 959146 h 997246"/>
                <a:gd name="connsiteX54" fmla="*/ 331514 w 1004575"/>
                <a:gd name="connsiteY54" fmla="*/ 983911 h 997246"/>
                <a:gd name="connsiteX55" fmla="*/ 262934 w 1004575"/>
                <a:gd name="connsiteY55" fmla="*/ 997246 h 997246"/>
                <a:gd name="connsiteX56" fmla="*/ 232454 w 1004575"/>
                <a:gd name="connsiteY56" fmla="*/ 995341 h 997246"/>
                <a:gd name="connsiteX57" fmla="*/ 226739 w 1004575"/>
                <a:gd name="connsiteY57" fmla="*/ 993436 h 997246"/>
                <a:gd name="connsiteX58" fmla="*/ 221024 w 1004575"/>
                <a:gd name="connsiteY58" fmla="*/ 982006 h 997246"/>
                <a:gd name="connsiteX59" fmla="*/ 217214 w 1004575"/>
                <a:gd name="connsiteY59" fmla="*/ 976291 h 997246"/>
                <a:gd name="connsiteX60" fmla="*/ 213404 w 1004575"/>
                <a:gd name="connsiteY60" fmla="*/ 964861 h 997246"/>
                <a:gd name="connsiteX61" fmla="*/ 205784 w 1004575"/>
                <a:gd name="connsiteY61" fmla="*/ 947716 h 997246"/>
                <a:gd name="connsiteX62" fmla="*/ 200069 w 1004575"/>
                <a:gd name="connsiteY62" fmla="*/ 928666 h 997246"/>
                <a:gd name="connsiteX63" fmla="*/ 196259 w 1004575"/>
                <a:gd name="connsiteY63" fmla="*/ 922951 h 997246"/>
                <a:gd name="connsiteX64" fmla="*/ 184829 w 1004575"/>
                <a:gd name="connsiteY64" fmla="*/ 915331 h 997246"/>
                <a:gd name="connsiteX65" fmla="*/ 181019 w 1004575"/>
                <a:gd name="connsiteY65" fmla="*/ 909616 h 997246"/>
                <a:gd name="connsiteX66" fmla="*/ 175304 w 1004575"/>
                <a:gd name="connsiteY66" fmla="*/ 905806 h 997246"/>
                <a:gd name="connsiteX67" fmla="*/ 161969 w 1004575"/>
                <a:gd name="connsiteY67" fmla="*/ 900091 h 997246"/>
                <a:gd name="connsiteX68" fmla="*/ 150539 w 1004575"/>
                <a:gd name="connsiteY68" fmla="*/ 898186 h 997246"/>
                <a:gd name="connsiteX69" fmla="*/ 144824 w 1004575"/>
                <a:gd name="connsiteY69" fmla="*/ 896281 h 997246"/>
                <a:gd name="connsiteX70" fmla="*/ 137204 w 1004575"/>
                <a:gd name="connsiteY70" fmla="*/ 894376 h 997246"/>
                <a:gd name="connsiteX71" fmla="*/ 123869 w 1004575"/>
                <a:gd name="connsiteY71" fmla="*/ 888661 h 997246"/>
                <a:gd name="connsiteX72" fmla="*/ 118154 w 1004575"/>
                <a:gd name="connsiteY72" fmla="*/ 884851 h 997246"/>
                <a:gd name="connsiteX73" fmla="*/ 106724 w 1004575"/>
                <a:gd name="connsiteY73" fmla="*/ 879136 h 997246"/>
                <a:gd name="connsiteX74" fmla="*/ 101009 w 1004575"/>
                <a:gd name="connsiteY74" fmla="*/ 873421 h 997246"/>
                <a:gd name="connsiteX75" fmla="*/ 89579 w 1004575"/>
                <a:gd name="connsiteY75" fmla="*/ 865801 h 997246"/>
                <a:gd name="connsiteX76" fmla="*/ 87674 w 1004575"/>
                <a:gd name="connsiteY76" fmla="*/ 860086 h 997246"/>
                <a:gd name="connsiteX77" fmla="*/ 83864 w 1004575"/>
                <a:gd name="connsiteY77" fmla="*/ 854371 h 997246"/>
                <a:gd name="connsiteX78" fmla="*/ 81959 w 1004575"/>
                <a:gd name="connsiteY78" fmla="*/ 842941 h 997246"/>
                <a:gd name="connsiteX79" fmla="*/ 80054 w 1004575"/>
                <a:gd name="connsiteY79" fmla="*/ 837226 h 997246"/>
                <a:gd name="connsiteX80" fmla="*/ 78149 w 1004575"/>
                <a:gd name="connsiteY80" fmla="*/ 825796 h 997246"/>
                <a:gd name="connsiteX81" fmla="*/ 74339 w 1004575"/>
                <a:gd name="connsiteY81" fmla="*/ 781981 h 997246"/>
                <a:gd name="connsiteX82" fmla="*/ 72434 w 1004575"/>
                <a:gd name="connsiteY82" fmla="*/ 770551 h 997246"/>
                <a:gd name="connsiteX83" fmla="*/ 70529 w 1004575"/>
                <a:gd name="connsiteY83" fmla="*/ 749596 h 997246"/>
                <a:gd name="connsiteX84" fmla="*/ 68624 w 1004575"/>
                <a:gd name="connsiteY84" fmla="*/ 734356 h 997246"/>
                <a:gd name="connsiteX85" fmla="*/ 70529 w 1004575"/>
                <a:gd name="connsiteY85" fmla="*/ 694351 h 997246"/>
                <a:gd name="connsiteX86" fmla="*/ 72434 w 1004575"/>
                <a:gd name="connsiteY86" fmla="*/ 682921 h 997246"/>
                <a:gd name="connsiteX87" fmla="*/ 70529 w 1004575"/>
                <a:gd name="connsiteY87" fmla="*/ 623866 h 997246"/>
                <a:gd name="connsiteX88" fmla="*/ 66719 w 1004575"/>
                <a:gd name="connsiteY88" fmla="*/ 612436 h 997246"/>
                <a:gd name="connsiteX89" fmla="*/ 59099 w 1004575"/>
                <a:gd name="connsiteY89" fmla="*/ 602911 h 997246"/>
                <a:gd name="connsiteX90" fmla="*/ 51479 w 1004575"/>
                <a:gd name="connsiteY90" fmla="*/ 589576 h 997246"/>
                <a:gd name="connsiteX91" fmla="*/ 47669 w 1004575"/>
                <a:gd name="connsiteY91" fmla="*/ 583861 h 997246"/>
                <a:gd name="connsiteX92" fmla="*/ 41954 w 1004575"/>
                <a:gd name="connsiteY92" fmla="*/ 580051 h 997246"/>
                <a:gd name="connsiteX93" fmla="*/ 36239 w 1004575"/>
                <a:gd name="connsiteY93" fmla="*/ 572431 h 997246"/>
                <a:gd name="connsiteX94" fmla="*/ 24809 w 1004575"/>
                <a:gd name="connsiteY94" fmla="*/ 562906 h 997246"/>
                <a:gd name="connsiteX95" fmla="*/ 20999 w 1004575"/>
                <a:gd name="connsiteY95" fmla="*/ 557191 h 997246"/>
                <a:gd name="connsiteX96" fmla="*/ 9569 w 1004575"/>
                <a:gd name="connsiteY96" fmla="*/ 549571 h 997246"/>
                <a:gd name="connsiteX97" fmla="*/ 5759 w 1004575"/>
                <a:gd name="connsiteY97" fmla="*/ 543856 h 997246"/>
                <a:gd name="connsiteX98" fmla="*/ 44 w 1004575"/>
                <a:gd name="connsiteY98" fmla="*/ 540046 h 997246"/>
                <a:gd name="connsiteX99" fmla="*/ 3854 w 1004575"/>
                <a:gd name="connsiteY99" fmla="*/ 513376 h 997246"/>
                <a:gd name="connsiteX100" fmla="*/ 11474 w 1004575"/>
                <a:gd name="connsiteY100" fmla="*/ 501946 h 997246"/>
                <a:gd name="connsiteX101" fmla="*/ 17189 w 1004575"/>
                <a:gd name="connsiteY101" fmla="*/ 494326 h 997246"/>
                <a:gd name="connsiteX102" fmla="*/ 28619 w 1004575"/>
                <a:gd name="connsiteY102" fmla="*/ 482896 h 997246"/>
                <a:gd name="connsiteX103" fmla="*/ 43859 w 1004575"/>
                <a:gd name="connsiteY103" fmla="*/ 465751 h 997246"/>
                <a:gd name="connsiteX104" fmla="*/ 49574 w 1004575"/>
                <a:gd name="connsiteY104" fmla="*/ 460036 h 997246"/>
                <a:gd name="connsiteX105" fmla="*/ 55289 w 1004575"/>
                <a:gd name="connsiteY105" fmla="*/ 454321 h 997246"/>
                <a:gd name="connsiteX106" fmla="*/ 61004 w 1004575"/>
                <a:gd name="connsiteY106" fmla="*/ 450511 h 997246"/>
                <a:gd name="connsiteX107" fmla="*/ 68624 w 1004575"/>
                <a:gd name="connsiteY107" fmla="*/ 446701 h 997246"/>
                <a:gd name="connsiteX108" fmla="*/ 74339 w 1004575"/>
                <a:gd name="connsiteY108" fmla="*/ 440986 h 997246"/>
                <a:gd name="connsiteX109" fmla="*/ 80054 w 1004575"/>
                <a:gd name="connsiteY109" fmla="*/ 439081 h 997246"/>
                <a:gd name="connsiteX110" fmla="*/ 91484 w 1004575"/>
                <a:gd name="connsiteY110" fmla="*/ 431461 h 997246"/>
                <a:gd name="connsiteX111" fmla="*/ 101009 w 1004575"/>
                <a:gd name="connsiteY111" fmla="*/ 423841 h 997246"/>
                <a:gd name="connsiteX112" fmla="*/ 106724 w 1004575"/>
                <a:gd name="connsiteY112" fmla="*/ 418126 h 997246"/>
                <a:gd name="connsiteX113" fmla="*/ 135299 w 1004575"/>
                <a:gd name="connsiteY113" fmla="*/ 414316 h 997246"/>
                <a:gd name="connsiteX0" fmla="*/ 135299 w 1004575"/>
                <a:gd name="connsiteY0" fmla="*/ 414316 h 997246"/>
                <a:gd name="connsiteX1" fmla="*/ 142919 w 1004575"/>
                <a:gd name="connsiteY1" fmla="*/ 360976 h 997246"/>
                <a:gd name="connsiteX2" fmla="*/ 148634 w 1004575"/>
                <a:gd name="connsiteY2" fmla="*/ 334306 h 997246"/>
                <a:gd name="connsiteX3" fmla="*/ 152444 w 1004575"/>
                <a:gd name="connsiteY3" fmla="*/ 288586 h 997246"/>
                <a:gd name="connsiteX4" fmla="*/ 154349 w 1004575"/>
                <a:gd name="connsiteY4" fmla="*/ 206671 h 997246"/>
                <a:gd name="connsiteX5" fmla="*/ 201974 w 1004575"/>
                <a:gd name="connsiteY5" fmla="*/ 178096 h 997246"/>
                <a:gd name="connsiteX6" fmla="*/ 247694 w 1004575"/>
                <a:gd name="connsiteY6" fmla="*/ 147616 h 997246"/>
                <a:gd name="connsiteX7" fmla="*/ 268649 w 1004575"/>
                <a:gd name="connsiteY7" fmla="*/ 126661 h 997246"/>
                <a:gd name="connsiteX8" fmla="*/ 293414 w 1004575"/>
                <a:gd name="connsiteY8" fmla="*/ 107611 h 997246"/>
                <a:gd name="connsiteX9" fmla="*/ 327704 w 1004575"/>
                <a:gd name="connsiteY9" fmla="*/ 94276 h 997246"/>
                <a:gd name="connsiteX10" fmla="*/ 381044 w 1004575"/>
                <a:gd name="connsiteY10" fmla="*/ 92371 h 997246"/>
                <a:gd name="connsiteX11" fmla="*/ 401999 w 1004575"/>
                <a:gd name="connsiteY11" fmla="*/ 44746 h 997246"/>
                <a:gd name="connsiteX12" fmla="*/ 436289 w 1004575"/>
                <a:gd name="connsiteY12" fmla="*/ 16171 h 997246"/>
                <a:gd name="connsiteX13" fmla="*/ 474389 w 1004575"/>
                <a:gd name="connsiteY13" fmla="*/ 2836 h 997246"/>
                <a:gd name="connsiteX14" fmla="*/ 588689 w 1004575"/>
                <a:gd name="connsiteY14" fmla="*/ 2836 h 997246"/>
                <a:gd name="connsiteX15" fmla="*/ 632504 w 1004575"/>
                <a:gd name="connsiteY15" fmla="*/ 33316 h 997246"/>
                <a:gd name="connsiteX16" fmla="*/ 664889 w 1004575"/>
                <a:gd name="connsiteY16" fmla="*/ 63796 h 997246"/>
                <a:gd name="connsiteX17" fmla="*/ 704894 w 1004575"/>
                <a:gd name="connsiteY17" fmla="*/ 98086 h 997246"/>
                <a:gd name="connsiteX18" fmla="*/ 750614 w 1004575"/>
                <a:gd name="connsiteY18" fmla="*/ 105706 h 997246"/>
                <a:gd name="connsiteX19" fmla="*/ 874439 w 1004575"/>
                <a:gd name="connsiteY19" fmla="*/ 107611 h 997246"/>
                <a:gd name="connsiteX20" fmla="*/ 908729 w 1004575"/>
                <a:gd name="connsiteY20" fmla="*/ 126661 h 997246"/>
                <a:gd name="connsiteX21" fmla="*/ 944924 w 1004575"/>
                <a:gd name="connsiteY21" fmla="*/ 170476 h 997246"/>
                <a:gd name="connsiteX22" fmla="*/ 962069 w 1004575"/>
                <a:gd name="connsiteY22" fmla="*/ 214291 h 997246"/>
                <a:gd name="connsiteX23" fmla="*/ 981119 w 1004575"/>
                <a:gd name="connsiteY23" fmla="*/ 256201 h 997246"/>
                <a:gd name="connsiteX24" fmla="*/ 1002074 w 1004575"/>
                <a:gd name="connsiteY24" fmla="*/ 313351 h 997246"/>
                <a:gd name="connsiteX25" fmla="*/ 1002074 w 1004575"/>
                <a:gd name="connsiteY25" fmla="*/ 372406 h 997246"/>
                <a:gd name="connsiteX26" fmla="*/ 983024 w 1004575"/>
                <a:gd name="connsiteY26" fmla="*/ 437176 h 997246"/>
                <a:gd name="connsiteX27" fmla="*/ 979214 w 1004575"/>
                <a:gd name="connsiteY27" fmla="*/ 498136 h 997246"/>
                <a:gd name="connsiteX28" fmla="*/ 977309 w 1004575"/>
                <a:gd name="connsiteY28" fmla="*/ 526711 h 997246"/>
                <a:gd name="connsiteX29" fmla="*/ 977309 w 1004575"/>
                <a:gd name="connsiteY29" fmla="*/ 578146 h 997246"/>
                <a:gd name="connsiteX30" fmla="*/ 977309 w 1004575"/>
                <a:gd name="connsiteY30" fmla="*/ 635296 h 997246"/>
                <a:gd name="connsiteX31" fmla="*/ 944924 w 1004575"/>
                <a:gd name="connsiteY31" fmla="*/ 675301 h 997246"/>
                <a:gd name="connsiteX32" fmla="*/ 895394 w 1004575"/>
                <a:gd name="connsiteY32" fmla="*/ 709591 h 997246"/>
                <a:gd name="connsiteX33" fmla="*/ 876344 w 1004575"/>
                <a:gd name="connsiteY33" fmla="*/ 738166 h 997246"/>
                <a:gd name="connsiteX34" fmla="*/ 857294 w 1004575"/>
                <a:gd name="connsiteY34" fmla="*/ 770551 h 997246"/>
                <a:gd name="connsiteX35" fmla="*/ 849674 w 1004575"/>
                <a:gd name="connsiteY35" fmla="*/ 797221 h 997246"/>
                <a:gd name="connsiteX36" fmla="*/ 838244 w 1004575"/>
                <a:gd name="connsiteY36" fmla="*/ 829606 h 997246"/>
                <a:gd name="connsiteX37" fmla="*/ 826814 w 1004575"/>
                <a:gd name="connsiteY37" fmla="*/ 860086 h 997246"/>
                <a:gd name="connsiteX38" fmla="*/ 809669 w 1004575"/>
                <a:gd name="connsiteY38" fmla="*/ 886756 h 997246"/>
                <a:gd name="connsiteX39" fmla="*/ 792524 w 1004575"/>
                <a:gd name="connsiteY39" fmla="*/ 909616 h 997246"/>
                <a:gd name="connsiteX40" fmla="*/ 750614 w 1004575"/>
                <a:gd name="connsiteY40" fmla="*/ 936286 h 997246"/>
                <a:gd name="connsiteX41" fmla="*/ 727754 w 1004575"/>
                <a:gd name="connsiteY41" fmla="*/ 947716 h 997246"/>
                <a:gd name="connsiteX42" fmla="*/ 693464 w 1004575"/>
                <a:gd name="connsiteY42" fmla="*/ 947716 h 997246"/>
                <a:gd name="connsiteX43" fmla="*/ 674414 w 1004575"/>
                <a:gd name="connsiteY43" fmla="*/ 942001 h 997246"/>
                <a:gd name="connsiteX44" fmla="*/ 657269 w 1004575"/>
                <a:gd name="connsiteY44" fmla="*/ 936286 h 997246"/>
                <a:gd name="connsiteX45" fmla="*/ 621074 w 1004575"/>
                <a:gd name="connsiteY45" fmla="*/ 917236 h 997246"/>
                <a:gd name="connsiteX46" fmla="*/ 581069 w 1004575"/>
                <a:gd name="connsiteY46" fmla="*/ 896281 h 997246"/>
                <a:gd name="connsiteX47" fmla="*/ 556304 w 1004575"/>
                <a:gd name="connsiteY47" fmla="*/ 890566 h 997246"/>
                <a:gd name="connsiteX48" fmla="*/ 506774 w 1004575"/>
                <a:gd name="connsiteY48" fmla="*/ 894376 h 997246"/>
                <a:gd name="connsiteX49" fmla="*/ 485819 w 1004575"/>
                <a:gd name="connsiteY49" fmla="*/ 911521 h 997246"/>
                <a:gd name="connsiteX50" fmla="*/ 472484 w 1004575"/>
                <a:gd name="connsiteY50" fmla="*/ 926761 h 997246"/>
                <a:gd name="connsiteX51" fmla="*/ 434384 w 1004575"/>
                <a:gd name="connsiteY51" fmla="*/ 943906 h 997246"/>
                <a:gd name="connsiteX52" fmla="*/ 375329 w 1004575"/>
                <a:gd name="connsiteY52" fmla="*/ 959146 h 997246"/>
                <a:gd name="connsiteX53" fmla="*/ 331514 w 1004575"/>
                <a:gd name="connsiteY53" fmla="*/ 983911 h 997246"/>
                <a:gd name="connsiteX54" fmla="*/ 262934 w 1004575"/>
                <a:gd name="connsiteY54" fmla="*/ 997246 h 997246"/>
                <a:gd name="connsiteX55" fmla="*/ 232454 w 1004575"/>
                <a:gd name="connsiteY55" fmla="*/ 995341 h 997246"/>
                <a:gd name="connsiteX56" fmla="*/ 226739 w 1004575"/>
                <a:gd name="connsiteY56" fmla="*/ 993436 h 997246"/>
                <a:gd name="connsiteX57" fmla="*/ 221024 w 1004575"/>
                <a:gd name="connsiteY57" fmla="*/ 982006 h 997246"/>
                <a:gd name="connsiteX58" fmla="*/ 217214 w 1004575"/>
                <a:gd name="connsiteY58" fmla="*/ 976291 h 997246"/>
                <a:gd name="connsiteX59" fmla="*/ 213404 w 1004575"/>
                <a:gd name="connsiteY59" fmla="*/ 964861 h 997246"/>
                <a:gd name="connsiteX60" fmla="*/ 205784 w 1004575"/>
                <a:gd name="connsiteY60" fmla="*/ 947716 h 997246"/>
                <a:gd name="connsiteX61" fmla="*/ 200069 w 1004575"/>
                <a:gd name="connsiteY61" fmla="*/ 928666 h 997246"/>
                <a:gd name="connsiteX62" fmla="*/ 196259 w 1004575"/>
                <a:gd name="connsiteY62" fmla="*/ 922951 h 997246"/>
                <a:gd name="connsiteX63" fmla="*/ 184829 w 1004575"/>
                <a:gd name="connsiteY63" fmla="*/ 915331 h 997246"/>
                <a:gd name="connsiteX64" fmla="*/ 181019 w 1004575"/>
                <a:gd name="connsiteY64" fmla="*/ 909616 h 997246"/>
                <a:gd name="connsiteX65" fmla="*/ 175304 w 1004575"/>
                <a:gd name="connsiteY65" fmla="*/ 905806 h 997246"/>
                <a:gd name="connsiteX66" fmla="*/ 161969 w 1004575"/>
                <a:gd name="connsiteY66" fmla="*/ 900091 h 997246"/>
                <a:gd name="connsiteX67" fmla="*/ 150539 w 1004575"/>
                <a:gd name="connsiteY67" fmla="*/ 898186 h 997246"/>
                <a:gd name="connsiteX68" fmla="*/ 144824 w 1004575"/>
                <a:gd name="connsiteY68" fmla="*/ 896281 h 997246"/>
                <a:gd name="connsiteX69" fmla="*/ 137204 w 1004575"/>
                <a:gd name="connsiteY69" fmla="*/ 894376 h 997246"/>
                <a:gd name="connsiteX70" fmla="*/ 123869 w 1004575"/>
                <a:gd name="connsiteY70" fmla="*/ 888661 h 997246"/>
                <a:gd name="connsiteX71" fmla="*/ 118154 w 1004575"/>
                <a:gd name="connsiteY71" fmla="*/ 884851 h 997246"/>
                <a:gd name="connsiteX72" fmla="*/ 106724 w 1004575"/>
                <a:gd name="connsiteY72" fmla="*/ 879136 h 997246"/>
                <a:gd name="connsiteX73" fmla="*/ 101009 w 1004575"/>
                <a:gd name="connsiteY73" fmla="*/ 873421 h 997246"/>
                <a:gd name="connsiteX74" fmla="*/ 89579 w 1004575"/>
                <a:gd name="connsiteY74" fmla="*/ 865801 h 997246"/>
                <a:gd name="connsiteX75" fmla="*/ 87674 w 1004575"/>
                <a:gd name="connsiteY75" fmla="*/ 860086 h 997246"/>
                <a:gd name="connsiteX76" fmla="*/ 83864 w 1004575"/>
                <a:gd name="connsiteY76" fmla="*/ 854371 h 997246"/>
                <a:gd name="connsiteX77" fmla="*/ 81959 w 1004575"/>
                <a:gd name="connsiteY77" fmla="*/ 842941 h 997246"/>
                <a:gd name="connsiteX78" fmla="*/ 80054 w 1004575"/>
                <a:gd name="connsiteY78" fmla="*/ 837226 h 997246"/>
                <a:gd name="connsiteX79" fmla="*/ 78149 w 1004575"/>
                <a:gd name="connsiteY79" fmla="*/ 825796 h 997246"/>
                <a:gd name="connsiteX80" fmla="*/ 74339 w 1004575"/>
                <a:gd name="connsiteY80" fmla="*/ 781981 h 997246"/>
                <a:gd name="connsiteX81" fmla="*/ 72434 w 1004575"/>
                <a:gd name="connsiteY81" fmla="*/ 770551 h 997246"/>
                <a:gd name="connsiteX82" fmla="*/ 70529 w 1004575"/>
                <a:gd name="connsiteY82" fmla="*/ 749596 h 997246"/>
                <a:gd name="connsiteX83" fmla="*/ 68624 w 1004575"/>
                <a:gd name="connsiteY83" fmla="*/ 734356 h 997246"/>
                <a:gd name="connsiteX84" fmla="*/ 70529 w 1004575"/>
                <a:gd name="connsiteY84" fmla="*/ 694351 h 997246"/>
                <a:gd name="connsiteX85" fmla="*/ 72434 w 1004575"/>
                <a:gd name="connsiteY85" fmla="*/ 682921 h 997246"/>
                <a:gd name="connsiteX86" fmla="*/ 70529 w 1004575"/>
                <a:gd name="connsiteY86" fmla="*/ 623866 h 997246"/>
                <a:gd name="connsiteX87" fmla="*/ 66719 w 1004575"/>
                <a:gd name="connsiteY87" fmla="*/ 612436 h 997246"/>
                <a:gd name="connsiteX88" fmla="*/ 59099 w 1004575"/>
                <a:gd name="connsiteY88" fmla="*/ 602911 h 997246"/>
                <a:gd name="connsiteX89" fmla="*/ 51479 w 1004575"/>
                <a:gd name="connsiteY89" fmla="*/ 589576 h 997246"/>
                <a:gd name="connsiteX90" fmla="*/ 47669 w 1004575"/>
                <a:gd name="connsiteY90" fmla="*/ 583861 h 997246"/>
                <a:gd name="connsiteX91" fmla="*/ 41954 w 1004575"/>
                <a:gd name="connsiteY91" fmla="*/ 580051 h 997246"/>
                <a:gd name="connsiteX92" fmla="*/ 36239 w 1004575"/>
                <a:gd name="connsiteY92" fmla="*/ 572431 h 997246"/>
                <a:gd name="connsiteX93" fmla="*/ 24809 w 1004575"/>
                <a:gd name="connsiteY93" fmla="*/ 562906 h 997246"/>
                <a:gd name="connsiteX94" fmla="*/ 20999 w 1004575"/>
                <a:gd name="connsiteY94" fmla="*/ 557191 h 997246"/>
                <a:gd name="connsiteX95" fmla="*/ 9569 w 1004575"/>
                <a:gd name="connsiteY95" fmla="*/ 549571 h 997246"/>
                <a:gd name="connsiteX96" fmla="*/ 5759 w 1004575"/>
                <a:gd name="connsiteY96" fmla="*/ 543856 h 997246"/>
                <a:gd name="connsiteX97" fmla="*/ 44 w 1004575"/>
                <a:gd name="connsiteY97" fmla="*/ 540046 h 997246"/>
                <a:gd name="connsiteX98" fmla="*/ 3854 w 1004575"/>
                <a:gd name="connsiteY98" fmla="*/ 513376 h 997246"/>
                <a:gd name="connsiteX99" fmla="*/ 11474 w 1004575"/>
                <a:gd name="connsiteY99" fmla="*/ 501946 h 997246"/>
                <a:gd name="connsiteX100" fmla="*/ 17189 w 1004575"/>
                <a:gd name="connsiteY100" fmla="*/ 494326 h 997246"/>
                <a:gd name="connsiteX101" fmla="*/ 28619 w 1004575"/>
                <a:gd name="connsiteY101" fmla="*/ 482896 h 997246"/>
                <a:gd name="connsiteX102" fmla="*/ 43859 w 1004575"/>
                <a:gd name="connsiteY102" fmla="*/ 465751 h 997246"/>
                <a:gd name="connsiteX103" fmla="*/ 49574 w 1004575"/>
                <a:gd name="connsiteY103" fmla="*/ 460036 h 997246"/>
                <a:gd name="connsiteX104" fmla="*/ 55289 w 1004575"/>
                <a:gd name="connsiteY104" fmla="*/ 454321 h 997246"/>
                <a:gd name="connsiteX105" fmla="*/ 61004 w 1004575"/>
                <a:gd name="connsiteY105" fmla="*/ 450511 h 997246"/>
                <a:gd name="connsiteX106" fmla="*/ 68624 w 1004575"/>
                <a:gd name="connsiteY106" fmla="*/ 446701 h 997246"/>
                <a:gd name="connsiteX107" fmla="*/ 74339 w 1004575"/>
                <a:gd name="connsiteY107" fmla="*/ 440986 h 997246"/>
                <a:gd name="connsiteX108" fmla="*/ 80054 w 1004575"/>
                <a:gd name="connsiteY108" fmla="*/ 439081 h 997246"/>
                <a:gd name="connsiteX109" fmla="*/ 91484 w 1004575"/>
                <a:gd name="connsiteY109" fmla="*/ 431461 h 997246"/>
                <a:gd name="connsiteX110" fmla="*/ 101009 w 1004575"/>
                <a:gd name="connsiteY110" fmla="*/ 423841 h 997246"/>
                <a:gd name="connsiteX111" fmla="*/ 106724 w 1004575"/>
                <a:gd name="connsiteY111" fmla="*/ 418126 h 997246"/>
                <a:gd name="connsiteX112" fmla="*/ 135299 w 1004575"/>
                <a:gd name="connsiteY112" fmla="*/ 414316 h 997246"/>
                <a:gd name="connsiteX0" fmla="*/ 135299 w 1004575"/>
                <a:gd name="connsiteY0" fmla="*/ 414316 h 997246"/>
                <a:gd name="connsiteX1" fmla="*/ 142919 w 1004575"/>
                <a:gd name="connsiteY1" fmla="*/ 360976 h 997246"/>
                <a:gd name="connsiteX2" fmla="*/ 148634 w 1004575"/>
                <a:gd name="connsiteY2" fmla="*/ 334306 h 997246"/>
                <a:gd name="connsiteX3" fmla="*/ 152444 w 1004575"/>
                <a:gd name="connsiteY3" fmla="*/ 288586 h 997246"/>
                <a:gd name="connsiteX4" fmla="*/ 154349 w 1004575"/>
                <a:gd name="connsiteY4" fmla="*/ 206671 h 997246"/>
                <a:gd name="connsiteX5" fmla="*/ 201974 w 1004575"/>
                <a:gd name="connsiteY5" fmla="*/ 178096 h 997246"/>
                <a:gd name="connsiteX6" fmla="*/ 247694 w 1004575"/>
                <a:gd name="connsiteY6" fmla="*/ 147616 h 997246"/>
                <a:gd name="connsiteX7" fmla="*/ 268649 w 1004575"/>
                <a:gd name="connsiteY7" fmla="*/ 126661 h 997246"/>
                <a:gd name="connsiteX8" fmla="*/ 293414 w 1004575"/>
                <a:gd name="connsiteY8" fmla="*/ 107611 h 997246"/>
                <a:gd name="connsiteX9" fmla="*/ 327704 w 1004575"/>
                <a:gd name="connsiteY9" fmla="*/ 94276 h 997246"/>
                <a:gd name="connsiteX10" fmla="*/ 381044 w 1004575"/>
                <a:gd name="connsiteY10" fmla="*/ 92371 h 997246"/>
                <a:gd name="connsiteX11" fmla="*/ 401999 w 1004575"/>
                <a:gd name="connsiteY11" fmla="*/ 44746 h 997246"/>
                <a:gd name="connsiteX12" fmla="*/ 436289 w 1004575"/>
                <a:gd name="connsiteY12" fmla="*/ 16171 h 997246"/>
                <a:gd name="connsiteX13" fmla="*/ 474389 w 1004575"/>
                <a:gd name="connsiteY13" fmla="*/ 2836 h 997246"/>
                <a:gd name="connsiteX14" fmla="*/ 588689 w 1004575"/>
                <a:gd name="connsiteY14" fmla="*/ 2836 h 997246"/>
                <a:gd name="connsiteX15" fmla="*/ 632504 w 1004575"/>
                <a:gd name="connsiteY15" fmla="*/ 33316 h 997246"/>
                <a:gd name="connsiteX16" fmla="*/ 664889 w 1004575"/>
                <a:gd name="connsiteY16" fmla="*/ 63796 h 997246"/>
                <a:gd name="connsiteX17" fmla="*/ 704894 w 1004575"/>
                <a:gd name="connsiteY17" fmla="*/ 98086 h 997246"/>
                <a:gd name="connsiteX18" fmla="*/ 750614 w 1004575"/>
                <a:gd name="connsiteY18" fmla="*/ 105706 h 997246"/>
                <a:gd name="connsiteX19" fmla="*/ 874439 w 1004575"/>
                <a:gd name="connsiteY19" fmla="*/ 107611 h 997246"/>
                <a:gd name="connsiteX20" fmla="*/ 908729 w 1004575"/>
                <a:gd name="connsiteY20" fmla="*/ 126661 h 997246"/>
                <a:gd name="connsiteX21" fmla="*/ 944924 w 1004575"/>
                <a:gd name="connsiteY21" fmla="*/ 170476 h 997246"/>
                <a:gd name="connsiteX22" fmla="*/ 962069 w 1004575"/>
                <a:gd name="connsiteY22" fmla="*/ 214291 h 997246"/>
                <a:gd name="connsiteX23" fmla="*/ 981119 w 1004575"/>
                <a:gd name="connsiteY23" fmla="*/ 256201 h 997246"/>
                <a:gd name="connsiteX24" fmla="*/ 1002074 w 1004575"/>
                <a:gd name="connsiteY24" fmla="*/ 313351 h 997246"/>
                <a:gd name="connsiteX25" fmla="*/ 1002074 w 1004575"/>
                <a:gd name="connsiteY25" fmla="*/ 372406 h 997246"/>
                <a:gd name="connsiteX26" fmla="*/ 983024 w 1004575"/>
                <a:gd name="connsiteY26" fmla="*/ 437176 h 997246"/>
                <a:gd name="connsiteX27" fmla="*/ 979214 w 1004575"/>
                <a:gd name="connsiteY27" fmla="*/ 498136 h 997246"/>
                <a:gd name="connsiteX28" fmla="*/ 977309 w 1004575"/>
                <a:gd name="connsiteY28" fmla="*/ 526711 h 997246"/>
                <a:gd name="connsiteX29" fmla="*/ 977309 w 1004575"/>
                <a:gd name="connsiteY29" fmla="*/ 578146 h 997246"/>
                <a:gd name="connsiteX30" fmla="*/ 977309 w 1004575"/>
                <a:gd name="connsiteY30" fmla="*/ 635296 h 997246"/>
                <a:gd name="connsiteX31" fmla="*/ 944924 w 1004575"/>
                <a:gd name="connsiteY31" fmla="*/ 675301 h 997246"/>
                <a:gd name="connsiteX32" fmla="*/ 895394 w 1004575"/>
                <a:gd name="connsiteY32" fmla="*/ 709591 h 997246"/>
                <a:gd name="connsiteX33" fmla="*/ 876344 w 1004575"/>
                <a:gd name="connsiteY33" fmla="*/ 738166 h 997246"/>
                <a:gd name="connsiteX34" fmla="*/ 857294 w 1004575"/>
                <a:gd name="connsiteY34" fmla="*/ 770551 h 997246"/>
                <a:gd name="connsiteX35" fmla="*/ 849674 w 1004575"/>
                <a:gd name="connsiteY35" fmla="*/ 797221 h 997246"/>
                <a:gd name="connsiteX36" fmla="*/ 838244 w 1004575"/>
                <a:gd name="connsiteY36" fmla="*/ 829606 h 997246"/>
                <a:gd name="connsiteX37" fmla="*/ 826814 w 1004575"/>
                <a:gd name="connsiteY37" fmla="*/ 860086 h 997246"/>
                <a:gd name="connsiteX38" fmla="*/ 809669 w 1004575"/>
                <a:gd name="connsiteY38" fmla="*/ 886756 h 997246"/>
                <a:gd name="connsiteX39" fmla="*/ 792524 w 1004575"/>
                <a:gd name="connsiteY39" fmla="*/ 909616 h 997246"/>
                <a:gd name="connsiteX40" fmla="*/ 750614 w 1004575"/>
                <a:gd name="connsiteY40" fmla="*/ 936286 h 997246"/>
                <a:gd name="connsiteX41" fmla="*/ 727754 w 1004575"/>
                <a:gd name="connsiteY41" fmla="*/ 947716 h 997246"/>
                <a:gd name="connsiteX42" fmla="*/ 693464 w 1004575"/>
                <a:gd name="connsiteY42" fmla="*/ 947716 h 997246"/>
                <a:gd name="connsiteX43" fmla="*/ 674414 w 1004575"/>
                <a:gd name="connsiteY43" fmla="*/ 942001 h 997246"/>
                <a:gd name="connsiteX44" fmla="*/ 657269 w 1004575"/>
                <a:gd name="connsiteY44" fmla="*/ 936286 h 997246"/>
                <a:gd name="connsiteX45" fmla="*/ 621074 w 1004575"/>
                <a:gd name="connsiteY45" fmla="*/ 917236 h 997246"/>
                <a:gd name="connsiteX46" fmla="*/ 581069 w 1004575"/>
                <a:gd name="connsiteY46" fmla="*/ 896281 h 997246"/>
                <a:gd name="connsiteX47" fmla="*/ 556304 w 1004575"/>
                <a:gd name="connsiteY47" fmla="*/ 890566 h 997246"/>
                <a:gd name="connsiteX48" fmla="*/ 506774 w 1004575"/>
                <a:gd name="connsiteY48" fmla="*/ 894376 h 997246"/>
                <a:gd name="connsiteX49" fmla="*/ 485819 w 1004575"/>
                <a:gd name="connsiteY49" fmla="*/ 911521 h 997246"/>
                <a:gd name="connsiteX50" fmla="*/ 472484 w 1004575"/>
                <a:gd name="connsiteY50" fmla="*/ 926761 h 997246"/>
                <a:gd name="connsiteX51" fmla="*/ 434384 w 1004575"/>
                <a:gd name="connsiteY51" fmla="*/ 943906 h 997246"/>
                <a:gd name="connsiteX52" fmla="*/ 375329 w 1004575"/>
                <a:gd name="connsiteY52" fmla="*/ 959146 h 997246"/>
                <a:gd name="connsiteX53" fmla="*/ 331514 w 1004575"/>
                <a:gd name="connsiteY53" fmla="*/ 983911 h 997246"/>
                <a:gd name="connsiteX54" fmla="*/ 262934 w 1004575"/>
                <a:gd name="connsiteY54" fmla="*/ 997246 h 997246"/>
                <a:gd name="connsiteX55" fmla="*/ 232454 w 1004575"/>
                <a:gd name="connsiteY55" fmla="*/ 995341 h 997246"/>
                <a:gd name="connsiteX56" fmla="*/ 226739 w 1004575"/>
                <a:gd name="connsiteY56" fmla="*/ 993436 h 997246"/>
                <a:gd name="connsiteX57" fmla="*/ 221024 w 1004575"/>
                <a:gd name="connsiteY57" fmla="*/ 982006 h 997246"/>
                <a:gd name="connsiteX58" fmla="*/ 217214 w 1004575"/>
                <a:gd name="connsiteY58" fmla="*/ 976291 h 997246"/>
                <a:gd name="connsiteX59" fmla="*/ 213404 w 1004575"/>
                <a:gd name="connsiteY59" fmla="*/ 964861 h 997246"/>
                <a:gd name="connsiteX60" fmla="*/ 205784 w 1004575"/>
                <a:gd name="connsiteY60" fmla="*/ 947716 h 997246"/>
                <a:gd name="connsiteX61" fmla="*/ 200069 w 1004575"/>
                <a:gd name="connsiteY61" fmla="*/ 928666 h 997246"/>
                <a:gd name="connsiteX62" fmla="*/ 196259 w 1004575"/>
                <a:gd name="connsiteY62" fmla="*/ 922951 h 997246"/>
                <a:gd name="connsiteX63" fmla="*/ 184829 w 1004575"/>
                <a:gd name="connsiteY63" fmla="*/ 915331 h 997246"/>
                <a:gd name="connsiteX64" fmla="*/ 181019 w 1004575"/>
                <a:gd name="connsiteY64" fmla="*/ 909616 h 997246"/>
                <a:gd name="connsiteX65" fmla="*/ 175304 w 1004575"/>
                <a:gd name="connsiteY65" fmla="*/ 905806 h 997246"/>
                <a:gd name="connsiteX66" fmla="*/ 161969 w 1004575"/>
                <a:gd name="connsiteY66" fmla="*/ 900091 h 997246"/>
                <a:gd name="connsiteX67" fmla="*/ 150539 w 1004575"/>
                <a:gd name="connsiteY67" fmla="*/ 898186 h 997246"/>
                <a:gd name="connsiteX68" fmla="*/ 144824 w 1004575"/>
                <a:gd name="connsiteY68" fmla="*/ 896281 h 997246"/>
                <a:gd name="connsiteX69" fmla="*/ 137204 w 1004575"/>
                <a:gd name="connsiteY69" fmla="*/ 894376 h 997246"/>
                <a:gd name="connsiteX70" fmla="*/ 123869 w 1004575"/>
                <a:gd name="connsiteY70" fmla="*/ 888661 h 997246"/>
                <a:gd name="connsiteX71" fmla="*/ 118154 w 1004575"/>
                <a:gd name="connsiteY71" fmla="*/ 884851 h 997246"/>
                <a:gd name="connsiteX72" fmla="*/ 106724 w 1004575"/>
                <a:gd name="connsiteY72" fmla="*/ 879136 h 997246"/>
                <a:gd name="connsiteX73" fmla="*/ 101009 w 1004575"/>
                <a:gd name="connsiteY73" fmla="*/ 873421 h 997246"/>
                <a:gd name="connsiteX74" fmla="*/ 89579 w 1004575"/>
                <a:gd name="connsiteY74" fmla="*/ 865801 h 997246"/>
                <a:gd name="connsiteX75" fmla="*/ 87674 w 1004575"/>
                <a:gd name="connsiteY75" fmla="*/ 860086 h 997246"/>
                <a:gd name="connsiteX76" fmla="*/ 83864 w 1004575"/>
                <a:gd name="connsiteY76" fmla="*/ 854371 h 997246"/>
                <a:gd name="connsiteX77" fmla="*/ 81959 w 1004575"/>
                <a:gd name="connsiteY77" fmla="*/ 842941 h 997246"/>
                <a:gd name="connsiteX78" fmla="*/ 80054 w 1004575"/>
                <a:gd name="connsiteY78" fmla="*/ 837226 h 997246"/>
                <a:gd name="connsiteX79" fmla="*/ 78149 w 1004575"/>
                <a:gd name="connsiteY79" fmla="*/ 825796 h 997246"/>
                <a:gd name="connsiteX80" fmla="*/ 74339 w 1004575"/>
                <a:gd name="connsiteY80" fmla="*/ 781981 h 997246"/>
                <a:gd name="connsiteX81" fmla="*/ 72434 w 1004575"/>
                <a:gd name="connsiteY81" fmla="*/ 770551 h 997246"/>
                <a:gd name="connsiteX82" fmla="*/ 70529 w 1004575"/>
                <a:gd name="connsiteY82" fmla="*/ 749596 h 997246"/>
                <a:gd name="connsiteX83" fmla="*/ 68624 w 1004575"/>
                <a:gd name="connsiteY83" fmla="*/ 734356 h 997246"/>
                <a:gd name="connsiteX84" fmla="*/ 70529 w 1004575"/>
                <a:gd name="connsiteY84" fmla="*/ 694351 h 997246"/>
                <a:gd name="connsiteX85" fmla="*/ 72434 w 1004575"/>
                <a:gd name="connsiteY85" fmla="*/ 682921 h 997246"/>
                <a:gd name="connsiteX86" fmla="*/ 70529 w 1004575"/>
                <a:gd name="connsiteY86" fmla="*/ 623866 h 997246"/>
                <a:gd name="connsiteX87" fmla="*/ 66719 w 1004575"/>
                <a:gd name="connsiteY87" fmla="*/ 612436 h 997246"/>
                <a:gd name="connsiteX88" fmla="*/ 59099 w 1004575"/>
                <a:gd name="connsiteY88" fmla="*/ 602911 h 997246"/>
                <a:gd name="connsiteX89" fmla="*/ 51479 w 1004575"/>
                <a:gd name="connsiteY89" fmla="*/ 589576 h 997246"/>
                <a:gd name="connsiteX90" fmla="*/ 47669 w 1004575"/>
                <a:gd name="connsiteY90" fmla="*/ 583861 h 997246"/>
                <a:gd name="connsiteX91" fmla="*/ 41954 w 1004575"/>
                <a:gd name="connsiteY91" fmla="*/ 580051 h 997246"/>
                <a:gd name="connsiteX92" fmla="*/ 36239 w 1004575"/>
                <a:gd name="connsiteY92" fmla="*/ 572431 h 997246"/>
                <a:gd name="connsiteX93" fmla="*/ 24809 w 1004575"/>
                <a:gd name="connsiteY93" fmla="*/ 562906 h 997246"/>
                <a:gd name="connsiteX94" fmla="*/ 20999 w 1004575"/>
                <a:gd name="connsiteY94" fmla="*/ 557191 h 997246"/>
                <a:gd name="connsiteX95" fmla="*/ 9569 w 1004575"/>
                <a:gd name="connsiteY95" fmla="*/ 549571 h 997246"/>
                <a:gd name="connsiteX96" fmla="*/ 5759 w 1004575"/>
                <a:gd name="connsiteY96" fmla="*/ 543856 h 997246"/>
                <a:gd name="connsiteX97" fmla="*/ 44 w 1004575"/>
                <a:gd name="connsiteY97" fmla="*/ 540046 h 997246"/>
                <a:gd name="connsiteX98" fmla="*/ 3854 w 1004575"/>
                <a:gd name="connsiteY98" fmla="*/ 513376 h 997246"/>
                <a:gd name="connsiteX99" fmla="*/ 11474 w 1004575"/>
                <a:gd name="connsiteY99" fmla="*/ 501946 h 997246"/>
                <a:gd name="connsiteX100" fmla="*/ 17189 w 1004575"/>
                <a:gd name="connsiteY100" fmla="*/ 494326 h 997246"/>
                <a:gd name="connsiteX101" fmla="*/ 28619 w 1004575"/>
                <a:gd name="connsiteY101" fmla="*/ 482896 h 997246"/>
                <a:gd name="connsiteX102" fmla="*/ 43859 w 1004575"/>
                <a:gd name="connsiteY102" fmla="*/ 465751 h 997246"/>
                <a:gd name="connsiteX103" fmla="*/ 49574 w 1004575"/>
                <a:gd name="connsiteY103" fmla="*/ 460036 h 997246"/>
                <a:gd name="connsiteX104" fmla="*/ 55289 w 1004575"/>
                <a:gd name="connsiteY104" fmla="*/ 454321 h 997246"/>
                <a:gd name="connsiteX105" fmla="*/ 61004 w 1004575"/>
                <a:gd name="connsiteY105" fmla="*/ 450511 h 997246"/>
                <a:gd name="connsiteX106" fmla="*/ 68624 w 1004575"/>
                <a:gd name="connsiteY106" fmla="*/ 446701 h 997246"/>
                <a:gd name="connsiteX107" fmla="*/ 74339 w 1004575"/>
                <a:gd name="connsiteY107" fmla="*/ 440986 h 997246"/>
                <a:gd name="connsiteX108" fmla="*/ 91484 w 1004575"/>
                <a:gd name="connsiteY108" fmla="*/ 431461 h 997246"/>
                <a:gd name="connsiteX109" fmla="*/ 101009 w 1004575"/>
                <a:gd name="connsiteY109" fmla="*/ 423841 h 997246"/>
                <a:gd name="connsiteX110" fmla="*/ 106724 w 1004575"/>
                <a:gd name="connsiteY110" fmla="*/ 418126 h 997246"/>
                <a:gd name="connsiteX111" fmla="*/ 135299 w 1004575"/>
                <a:gd name="connsiteY111" fmla="*/ 414316 h 997246"/>
                <a:gd name="connsiteX0" fmla="*/ 135299 w 1004575"/>
                <a:gd name="connsiteY0" fmla="*/ 414316 h 997246"/>
                <a:gd name="connsiteX1" fmla="*/ 142919 w 1004575"/>
                <a:gd name="connsiteY1" fmla="*/ 360976 h 997246"/>
                <a:gd name="connsiteX2" fmla="*/ 148634 w 1004575"/>
                <a:gd name="connsiteY2" fmla="*/ 334306 h 997246"/>
                <a:gd name="connsiteX3" fmla="*/ 152444 w 1004575"/>
                <a:gd name="connsiteY3" fmla="*/ 288586 h 997246"/>
                <a:gd name="connsiteX4" fmla="*/ 154349 w 1004575"/>
                <a:gd name="connsiteY4" fmla="*/ 206671 h 997246"/>
                <a:gd name="connsiteX5" fmla="*/ 201974 w 1004575"/>
                <a:gd name="connsiteY5" fmla="*/ 178096 h 997246"/>
                <a:gd name="connsiteX6" fmla="*/ 247694 w 1004575"/>
                <a:gd name="connsiteY6" fmla="*/ 147616 h 997246"/>
                <a:gd name="connsiteX7" fmla="*/ 268649 w 1004575"/>
                <a:gd name="connsiteY7" fmla="*/ 126661 h 997246"/>
                <a:gd name="connsiteX8" fmla="*/ 293414 w 1004575"/>
                <a:gd name="connsiteY8" fmla="*/ 107611 h 997246"/>
                <a:gd name="connsiteX9" fmla="*/ 327704 w 1004575"/>
                <a:gd name="connsiteY9" fmla="*/ 94276 h 997246"/>
                <a:gd name="connsiteX10" fmla="*/ 381044 w 1004575"/>
                <a:gd name="connsiteY10" fmla="*/ 92371 h 997246"/>
                <a:gd name="connsiteX11" fmla="*/ 401999 w 1004575"/>
                <a:gd name="connsiteY11" fmla="*/ 44746 h 997246"/>
                <a:gd name="connsiteX12" fmla="*/ 436289 w 1004575"/>
                <a:gd name="connsiteY12" fmla="*/ 16171 h 997246"/>
                <a:gd name="connsiteX13" fmla="*/ 474389 w 1004575"/>
                <a:gd name="connsiteY13" fmla="*/ 2836 h 997246"/>
                <a:gd name="connsiteX14" fmla="*/ 588689 w 1004575"/>
                <a:gd name="connsiteY14" fmla="*/ 2836 h 997246"/>
                <a:gd name="connsiteX15" fmla="*/ 632504 w 1004575"/>
                <a:gd name="connsiteY15" fmla="*/ 33316 h 997246"/>
                <a:gd name="connsiteX16" fmla="*/ 664889 w 1004575"/>
                <a:gd name="connsiteY16" fmla="*/ 63796 h 997246"/>
                <a:gd name="connsiteX17" fmla="*/ 704894 w 1004575"/>
                <a:gd name="connsiteY17" fmla="*/ 98086 h 997246"/>
                <a:gd name="connsiteX18" fmla="*/ 750614 w 1004575"/>
                <a:gd name="connsiteY18" fmla="*/ 105706 h 997246"/>
                <a:gd name="connsiteX19" fmla="*/ 874439 w 1004575"/>
                <a:gd name="connsiteY19" fmla="*/ 107611 h 997246"/>
                <a:gd name="connsiteX20" fmla="*/ 908729 w 1004575"/>
                <a:gd name="connsiteY20" fmla="*/ 126661 h 997246"/>
                <a:gd name="connsiteX21" fmla="*/ 944924 w 1004575"/>
                <a:gd name="connsiteY21" fmla="*/ 170476 h 997246"/>
                <a:gd name="connsiteX22" fmla="*/ 962069 w 1004575"/>
                <a:gd name="connsiteY22" fmla="*/ 214291 h 997246"/>
                <a:gd name="connsiteX23" fmla="*/ 981119 w 1004575"/>
                <a:gd name="connsiteY23" fmla="*/ 256201 h 997246"/>
                <a:gd name="connsiteX24" fmla="*/ 1002074 w 1004575"/>
                <a:gd name="connsiteY24" fmla="*/ 313351 h 997246"/>
                <a:gd name="connsiteX25" fmla="*/ 1002074 w 1004575"/>
                <a:gd name="connsiteY25" fmla="*/ 372406 h 997246"/>
                <a:gd name="connsiteX26" fmla="*/ 983024 w 1004575"/>
                <a:gd name="connsiteY26" fmla="*/ 437176 h 997246"/>
                <a:gd name="connsiteX27" fmla="*/ 979214 w 1004575"/>
                <a:gd name="connsiteY27" fmla="*/ 498136 h 997246"/>
                <a:gd name="connsiteX28" fmla="*/ 977309 w 1004575"/>
                <a:gd name="connsiteY28" fmla="*/ 526711 h 997246"/>
                <a:gd name="connsiteX29" fmla="*/ 977309 w 1004575"/>
                <a:gd name="connsiteY29" fmla="*/ 578146 h 997246"/>
                <a:gd name="connsiteX30" fmla="*/ 977309 w 1004575"/>
                <a:gd name="connsiteY30" fmla="*/ 635296 h 997246"/>
                <a:gd name="connsiteX31" fmla="*/ 944924 w 1004575"/>
                <a:gd name="connsiteY31" fmla="*/ 675301 h 997246"/>
                <a:gd name="connsiteX32" fmla="*/ 895394 w 1004575"/>
                <a:gd name="connsiteY32" fmla="*/ 709591 h 997246"/>
                <a:gd name="connsiteX33" fmla="*/ 876344 w 1004575"/>
                <a:gd name="connsiteY33" fmla="*/ 738166 h 997246"/>
                <a:gd name="connsiteX34" fmla="*/ 857294 w 1004575"/>
                <a:gd name="connsiteY34" fmla="*/ 770551 h 997246"/>
                <a:gd name="connsiteX35" fmla="*/ 849674 w 1004575"/>
                <a:gd name="connsiteY35" fmla="*/ 797221 h 997246"/>
                <a:gd name="connsiteX36" fmla="*/ 838244 w 1004575"/>
                <a:gd name="connsiteY36" fmla="*/ 829606 h 997246"/>
                <a:gd name="connsiteX37" fmla="*/ 826814 w 1004575"/>
                <a:gd name="connsiteY37" fmla="*/ 860086 h 997246"/>
                <a:gd name="connsiteX38" fmla="*/ 809669 w 1004575"/>
                <a:gd name="connsiteY38" fmla="*/ 886756 h 997246"/>
                <a:gd name="connsiteX39" fmla="*/ 792524 w 1004575"/>
                <a:gd name="connsiteY39" fmla="*/ 909616 h 997246"/>
                <a:gd name="connsiteX40" fmla="*/ 750614 w 1004575"/>
                <a:gd name="connsiteY40" fmla="*/ 936286 h 997246"/>
                <a:gd name="connsiteX41" fmla="*/ 727754 w 1004575"/>
                <a:gd name="connsiteY41" fmla="*/ 947716 h 997246"/>
                <a:gd name="connsiteX42" fmla="*/ 693464 w 1004575"/>
                <a:gd name="connsiteY42" fmla="*/ 947716 h 997246"/>
                <a:gd name="connsiteX43" fmla="*/ 674414 w 1004575"/>
                <a:gd name="connsiteY43" fmla="*/ 942001 h 997246"/>
                <a:gd name="connsiteX44" fmla="*/ 657269 w 1004575"/>
                <a:gd name="connsiteY44" fmla="*/ 936286 h 997246"/>
                <a:gd name="connsiteX45" fmla="*/ 621074 w 1004575"/>
                <a:gd name="connsiteY45" fmla="*/ 917236 h 997246"/>
                <a:gd name="connsiteX46" fmla="*/ 581069 w 1004575"/>
                <a:gd name="connsiteY46" fmla="*/ 896281 h 997246"/>
                <a:gd name="connsiteX47" fmla="*/ 556304 w 1004575"/>
                <a:gd name="connsiteY47" fmla="*/ 890566 h 997246"/>
                <a:gd name="connsiteX48" fmla="*/ 506774 w 1004575"/>
                <a:gd name="connsiteY48" fmla="*/ 894376 h 997246"/>
                <a:gd name="connsiteX49" fmla="*/ 485819 w 1004575"/>
                <a:gd name="connsiteY49" fmla="*/ 911521 h 997246"/>
                <a:gd name="connsiteX50" fmla="*/ 472484 w 1004575"/>
                <a:gd name="connsiteY50" fmla="*/ 926761 h 997246"/>
                <a:gd name="connsiteX51" fmla="*/ 434384 w 1004575"/>
                <a:gd name="connsiteY51" fmla="*/ 943906 h 997246"/>
                <a:gd name="connsiteX52" fmla="*/ 375329 w 1004575"/>
                <a:gd name="connsiteY52" fmla="*/ 959146 h 997246"/>
                <a:gd name="connsiteX53" fmla="*/ 331514 w 1004575"/>
                <a:gd name="connsiteY53" fmla="*/ 983911 h 997246"/>
                <a:gd name="connsiteX54" fmla="*/ 262934 w 1004575"/>
                <a:gd name="connsiteY54" fmla="*/ 997246 h 997246"/>
                <a:gd name="connsiteX55" fmla="*/ 232454 w 1004575"/>
                <a:gd name="connsiteY55" fmla="*/ 995341 h 997246"/>
                <a:gd name="connsiteX56" fmla="*/ 226739 w 1004575"/>
                <a:gd name="connsiteY56" fmla="*/ 993436 h 997246"/>
                <a:gd name="connsiteX57" fmla="*/ 221024 w 1004575"/>
                <a:gd name="connsiteY57" fmla="*/ 982006 h 997246"/>
                <a:gd name="connsiteX58" fmla="*/ 217214 w 1004575"/>
                <a:gd name="connsiteY58" fmla="*/ 976291 h 997246"/>
                <a:gd name="connsiteX59" fmla="*/ 213404 w 1004575"/>
                <a:gd name="connsiteY59" fmla="*/ 964861 h 997246"/>
                <a:gd name="connsiteX60" fmla="*/ 205784 w 1004575"/>
                <a:gd name="connsiteY60" fmla="*/ 947716 h 997246"/>
                <a:gd name="connsiteX61" fmla="*/ 200069 w 1004575"/>
                <a:gd name="connsiteY61" fmla="*/ 928666 h 997246"/>
                <a:gd name="connsiteX62" fmla="*/ 196259 w 1004575"/>
                <a:gd name="connsiteY62" fmla="*/ 922951 h 997246"/>
                <a:gd name="connsiteX63" fmla="*/ 184829 w 1004575"/>
                <a:gd name="connsiteY63" fmla="*/ 915331 h 997246"/>
                <a:gd name="connsiteX64" fmla="*/ 181019 w 1004575"/>
                <a:gd name="connsiteY64" fmla="*/ 909616 h 997246"/>
                <a:gd name="connsiteX65" fmla="*/ 175304 w 1004575"/>
                <a:gd name="connsiteY65" fmla="*/ 905806 h 997246"/>
                <a:gd name="connsiteX66" fmla="*/ 161969 w 1004575"/>
                <a:gd name="connsiteY66" fmla="*/ 900091 h 997246"/>
                <a:gd name="connsiteX67" fmla="*/ 150539 w 1004575"/>
                <a:gd name="connsiteY67" fmla="*/ 898186 h 997246"/>
                <a:gd name="connsiteX68" fmla="*/ 144824 w 1004575"/>
                <a:gd name="connsiteY68" fmla="*/ 896281 h 997246"/>
                <a:gd name="connsiteX69" fmla="*/ 137204 w 1004575"/>
                <a:gd name="connsiteY69" fmla="*/ 894376 h 997246"/>
                <a:gd name="connsiteX70" fmla="*/ 123869 w 1004575"/>
                <a:gd name="connsiteY70" fmla="*/ 888661 h 997246"/>
                <a:gd name="connsiteX71" fmla="*/ 118154 w 1004575"/>
                <a:gd name="connsiteY71" fmla="*/ 884851 h 997246"/>
                <a:gd name="connsiteX72" fmla="*/ 106724 w 1004575"/>
                <a:gd name="connsiteY72" fmla="*/ 879136 h 997246"/>
                <a:gd name="connsiteX73" fmla="*/ 101009 w 1004575"/>
                <a:gd name="connsiteY73" fmla="*/ 873421 h 997246"/>
                <a:gd name="connsiteX74" fmla="*/ 89579 w 1004575"/>
                <a:gd name="connsiteY74" fmla="*/ 865801 h 997246"/>
                <a:gd name="connsiteX75" fmla="*/ 87674 w 1004575"/>
                <a:gd name="connsiteY75" fmla="*/ 860086 h 997246"/>
                <a:gd name="connsiteX76" fmla="*/ 83864 w 1004575"/>
                <a:gd name="connsiteY76" fmla="*/ 854371 h 997246"/>
                <a:gd name="connsiteX77" fmla="*/ 81959 w 1004575"/>
                <a:gd name="connsiteY77" fmla="*/ 842941 h 997246"/>
                <a:gd name="connsiteX78" fmla="*/ 80054 w 1004575"/>
                <a:gd name="connsiteY78" fmla="*/ 837226 h 997246"/>
                <a:gd name="connsiteX79" fmla="*/ 78149 w 1004575"/>
                <a:gd name="connsiteY79" fmla="*/ 825796 h 997246"/>
                <a:gd name="connsiteX80" fmla="*/ 74339 w 1004575"/>
                <a:gd name="connsiteY80" fmla="*/ 781981 h 997246"/>
                <a:gd name="connsiteX81" fmla="*/ 72434 w 1004575"/>
                <a:gd name="connsiteY81" fmla="*/ 770551 h 997246"/>
                <a:gd name="connsiteX82" fmla="*/ 70529 w 1004575"/>
                <a:gd name="connsiteY82" fmla="*/ 749596 h 997246"/>
                <a:gd name="connsiteX83" fmla="*/ 68624 w 1004575"/>
                <a:gd name="connsiteY83" fmla="*/ 734356 h 997246"/>
                <a:gd name="connsiteX84" fmla="*/ 70529 w 1004575"/>
                <a:gd name="connsiteY84" fmla="*/ 694351 h 997246"/>
                <a:gd name="connsiteX85" fmla="*/ 72434 w 1004575"/>
                <a:gd name="connsiteY85" fmla="*/ 682921 h 997246"/>
                <a:gd name="connsiteX86" fmla="*/ 70529 w 1004575"/>
                <a:gd name="connsiteY86" fmla="*/ 623866 h 997246"/>
                <a:gd name="connsiteX87" fmla="*/ 66719 w 1004575"/>
                <a:gd name="connsiteY87" fmla="*/ 612436 h 997246"/>
                <a:gd name="connsiteX88" fmla="*/ 59099 w 1004575"/>
                <a:gd name="connsiteY88" fmla="*/ 602911 h 997246"/>
                <a:gd name="connsiteX89" fmla="*/ 51479 w 1004575"/>
                <a:gd name="connsiteY89" fmla="*/ 589576 h 997246"/>
                <a:gd name="connsiteX90" fmla="*/ 47669 w 1004575"/>
                <a:gd name="connsiteY90" fmla="*/ 583861 h 997246"/>
                <a:gd name="connsiteX91" fmla="*/ 41954 w 1004575"/>
                <a:gd name="connsiteY91" fmla="*/ 580051 h 997246"/>
                <a:gd name="connsiteX92" fmla="*/ 36239 w 1004575"/>
                <a:gd name="connsiteY92" fmla="*/ 572431 h 997246"/>
                <a:gd name="connsiteX93" fmla="*/ 24809 w 1004575"/>
                <a:gd name="connsiteY93" fmla="*/ 562906 h 997246"/>
                <a:gd name="connsiteX94" fmla="*/ 20999 w 1004575"/>
                <a:gd name="connsiteY94" fmla="*/ 557191 h 997246"/>
                <a:gd name="connsiteX95" fmla="*/ 9569 w 1004575"/>
                <a:gd name="connsiteY95" fmla="*/ 549571 h 997246"/>
                <a:gd name="connsiteX96" fmla="*/ 5759 w 1004575"/>
                <a:gd name="connsiteY96" fmla="*/ 543856 h 997246"/>
                <a:gd name="connsiteX97" fmla="*/ 44 w 1004575"/>
                <a:gd name="connsiteY97" fmla="*/ 540046 h 997246"/>
                <a:gd name="connsiteX98" fmla="*/ 3854 w 1004575"/>
                <a:gd name="connsiteY98" fmla="*/ 513376 h 997246"/>
                <a:gd name="connsiteX99" fmla="*/ 11474 w 1004575"/>
                <a:gd name="connsiteY99" fmla="*/ 501946 h 997246"/>
                <a:gd name="connsiteX100" fmla="*/ 17189 w 1004575"/>
                <a:gd name="connsiteY100" fmla="*/ 494326 h 997246"/>
                <a:gd name="connsiteX101" fmla="*/ 28619 w 1004575"/>
                <a:gd name="connsiteY101" fmla="*/ 482896 h 997246"/>
                <a:gd name="connsiteX102" fmla="*/ 43859 w 1004575"/>
                <a:gd name="connsiteY102" fmla="*/ 465751 h 997246"/>
                <a:gd name="connsiteX103" fmla="*/ 49574 w 1004575"/>
                <a:gd name="connsiteY103" fmla="*/ 460036 h 997246"/>
                <a:gd name="connsiteX104" fmla="*/ 55289 w 1004575"/>
                <a:gd name="connsiteY104" fmla="*/ 454321 h 997246"/>
                <a:gd name="connsiteX105" fmla="*/ 61004 w 1004575"/>
                <a:gd name="connsiteY105" fmla="*/ 450511 h 997246"/>
                <a:gd name="connsiteX106" fmla="*/ 74339 w 1004575"/>
                <a:gd name="connsiteY106" fmla="*/ 440986 h 997246"/>
                <a:gd name="connsiteX107" fmla="*/ 91484 w 1004575"/>
                <a:gd name="connsiteY107" fmla="*/ 431461 h 997246"/>
                <a:gd name="connsiteX108" fmla="*/ 101009 w 1004575"/>
                <a:gd name="connsiteY108" fmla="*/ 423841 h 997246"/>
                <a:gd name="connsiteX109" fmla="*/ 106724 w 1004575"/>
                <a:gd name="connsiteY109" fmla="*/ 418126 h 997246"/>
                <a:gd name="connsiteX110" fmla="*/ 135299 w 1004575"/>
                <a:gd name="connsiteY110" fmla="*/ 414316 h 997246"/>
                <a:gd name="connsiteX0" fmla="*/ 135299 w 1004575"/>
                <a:gd name="connsiteY0" fmla="*/ 414316 h 997246"/>
                <a:gd name="connsiteX1" fmla="*/ 142919 w 1004575"/>
                <a:gd name="connsiteY1" fmla="*/ 360976 h 997246"/>
                <a:gd name="connsiteX2" fmla="*/ 148634 w 1004575"/>
                <a:gd name="connsiteY2" fmla="*/ 334306 h 997246"/>
                <a:gd name="connsiteX3" fmla="*/ 152444 w 1004575"/>
                <a:gd name="connsiteY3" fmla="*/ 288586 h 997246"/>
                <a:gd name="connsiteX4" fmla="*/ 154349 w 1004575"/>
                <a:gd name="connsiteY4" fmla="*/ 206671 h 997246"/>
                <a:gd name="connsiteX5" fmla="*/ 201974 w 1004575"/>
                <a:gd name="connsiteY5" fmla="*/ 178096 h 997246"/>
                <a:gd name="connsiteX6" fmla="*/ 247694 w 1004575"/>
                <a:gd name="connsiteY6" fmla="*/ 147616 h 997246"/>
                <a:gd name="connsiteX7" fmla="*/ 268649 w 1004575"/>
                <a:gd name="connsiteY7" fmla="*/ 126661 h 997246"/>
                <a:gd name="connsiteX8" fmla="*/ 293414 w 1004575"/>
                <a:gd name="connsiteY8" fmla="*/ 107611 h 997246"/>
                <a:gd name="connsiteX9" fmla="*/ 327704 w 1004575"/>
                <a:gd name="connsiteY9" fmla="*/ 94276 h 997246"/>
                <a:gd name="connsiteX10" fmla="*/ 381044 w 1004575"/>
                <a:gd name="connsiteY10" fmla="*/ 92371 h 997246"/>
                <a:gd name="connsiteX11" fmla="*/ 401999 w 1004575"/>
                <a:gd name="connsiteY11" fmla="*/ 44746 h 997246"/>
                <a:gd name="connsiteX12" fmla="*/ 436289 w 1004575"/>
                <a:gd name="connsiteY12" fmla="*/ 16171 h 997246"/>
                <a:gd name="connsiteX13" fmla="*/ 474389 w 1004575"/>
                <a:gd name="connsiteY13" fmla="*/ 2836 h 997246"/>
                <a:gd name="connsiteX14" fmla="*/ 588689 w 1004575"/>
                <a:gd name="connsiteY14" fmla="*/ 2836 h 997246"/>
                <a:gd name="connsiteX15" fmla="*/ 632504 w 1004575"/>
                <a:gd name="connsiteY15" fmla="*/ 33316 h 997246"/>
                <a:gd name="connsiteX16" fmla="*/ 664889 w 1004575"/>
                <a:gd name="connsiteY16" fmla="*/ 63796 h 997246"/>
                <a:gd name="connsiteX17" fmla="*/ 704894 w 1004575"/>
                <a:gd name="connsiteY17" fmla="*/ 98086 h 997246"/>
                <a:gd name="connsiteX18" fmla="*/ 750614 w 1004575"/>
                <a:gd name="connsiteY18" fmla="*/ 105706 h 997246"/>
                <a:gd name="connsiteX19" fmla="*/ 874439 w 1004575"/>
                <a:gd name="connsiteY19" fmla="*/ 107611 h 997246"/>
                <a:gd name="connsiteX20" fmla="*/ 908729 w 1004575"/>
                <a:gd name="connsiteY20" fmla="*/ 126661 h 997246"/>
                <a:gd name="connsiteX21" fmla="*/ 944924 w 1004575"/>
                <a:gd name="connsiteY21" fmla="*/ 170476 h 997246"/>
                <a:gd name="connsiteX22" fmla="*/ 962069 w 1004575"/>
                <a:gd name="connsiteY22" fmla="*/ 214291 h 997246"/>
                <a:gd name="connsiteX23" fmla="*/ 981119 w 1004575"/>
                <a:gd name="connsiteY23" fmla="*/ 256201 h 997246"/>
                <a:gd name="connsiteX24" fmla="*/ 1002074 w 1004575"/>
                <a:gd name="connsiteY24" fmla="*/ 313351 h 997246"/>
                <a:gd name="connsiteX25" fmla="*/ 1002074 w 1004575"/>
                <a:gd name="connsiteY25" fmla="*/ 372406 h 997246"/>
                <a:gd name="connsiteX26" fmla="*/ 983024 w 1004575"/>
                <a:gd name="connsiteY26" fmla="*/ 437176 h 997246"/>
                <a:gd name="connsiteX27" fmla="*/ 979214 w 1004575"/>
                <a:gd name="connsiteY27" fmla="*/ 498136 h 997246"/>
                <a:gd name="connsiteX28" fmla="*/ 977309 w 1004575"/>
                <a:gd name="connsiteY28" fmla="*/ 526711 h 997246"/>
                <a:gd name="connsiteX29" fmla="*/ 977309 w 1004575"/>
                <a:gd name="connsiteY29" fmla="*/ 578146 h 997246"/>
                <a:gd name="connsiteX30" fmla="*/ 977309 w 1004575"/>
                <a:gd name="connsiteY30" fmla="*/ 635296 h 997246"/>
                <a:gd name="connsiteX31" fmla="*/ 944924 w 1004575"/>
                <a:gd name="connsiteY31" fmla="*/ 675301 h 997246"/>
                <a:gd name="connsiteX32" fmla="*/ 895394 w 1004575"/>
                <a:gd name="connsiteY32" fmla="*/ 709591 h 997246"/>
                <a:gd name="connsiteX33" fmla="*/ 876344 w 1004575"/>
                <a:gd name="connsiteY33" fmla="*/ 738166 h 997246"/>
                <a:gd name="connsiteX34" fmla="*/ 857294 w 1004575"/>
                <a:gd name="connsiteY34" fmla="*/ 770551 h 997246"/>
                <a:gd name="connsiteX35" fmla="*/ 849674 w 1004575"/>
                <a:gd name="connsiteY35" fmla="*/ 797221 h 997246"/>
                <a:gd name="connsiteX36" fmla="*/ 838244 w 1004575"/>
                <a:gd name="connsiteY36" fmla="*/ 829606 h 997246"/>
                <a:gd name="connsiteX37" fmla="*/ 826814 w 1004575"/>
                <a:gd name="connsiteY37" fmla="*/ 860086 h 997246"/>
                <a:gd name="connsiteX38" fmla="*/ 809669 w 1004575"/>
                <a:gd name="connsiteY38" fmla="*/ 886756 h 997246"/>
                <a:gd name="connsiteX39" fmla="*/ 792524 w 1004575"/>
                <a:gd name="connsiteY39" fmla="*/ 909616 h 997246"/>
                <a:gd name="connsiteX40" fmla="*/ 750614 w 1004575"/>
                <a:gd name="connsiteY40" fmla="*/ 936286 h 997246"/>
                <a:gd name="connsiteX41" fmla="*/ 727754 w 1004575"/>
                <a:gd name="connsiteY41" fmla="*/ 947716 h 997246"/>
                <a:gd name="connsiteX42" fmla="*/ 693464 w 1004575"/>
                <a:gd name="connsiteY42" fmla="*/ 947716 h 997246"/>
                <a:gd name="connsiteX43" fmla="*/ 674414 w 1004575"/>
                <a:gd name="connsiteY43" fmla="*/ 942001 h 997246"/>
                <a:gd name="connsiteX44" fmla="*/ 657269 w 1004575"/>
                <a:gd name="connsiteY44" fmla="*/ 936286 h 997246"/>
                <a:gd name="connsiteX45" fmla="*/ 621074 w 1004575"/>
                <a:gd name="connsiteY45" fmla="*/ 917236 h 997246"/>
                <a:gd name="connsiteX46" fmla="*/ 581069 w 1004575"/>
                <a:gd name="connsiteY46" fmla="*/ 896281 h 997246"/>
                <a:gd name="connsiteX47" fmla="*/ 556304 w 1004575"/>
                <a:gd name="connsiteY47" fmla="*/ 890566 h 997246"/>
                <a:gd name="connsiteX48" fmla="*/ 506774 w 1004575"/>
                <a:gd name="connsiteY48" fmla="*/ 894376 h 997246"/>
                <a:gd name="connsiteX49" fmla="*/ 485819 w 1004575"/>
                <a:gd name="connsiteY49" fmla="*/ 911521 h 997246"/>
                <a:gd name="connsiteX50" fmla="*/ 472484 w 1004575"/>
                <a:gd name="connsiteY50" fmla="*/ 926761 h 997246"/>
                <a:gd name="connsiteX51" fmla="*/ 434384 w 1004575"/>
                <a:gd name="connsiteY51" fmla="*/ 943906 h 997246"/>
                <a:gd name="connsiteX52" fmla="*/ 375329 w 1004575"/>
                <a:gd name="connsiteY52" fmla="*/ 959146 h 997246"/>
                <a:gd name="connsiteX53" fmla="*/ 331514 w 1004575"/>
                <a:gd name="connsiteY53" fmla="*/ 983911 h 997246"/>
                <a:gd name="connsiteX54" fmla="*/ 262934 w 1004575"/>
                <a:gd name="connsiteY54" fmla="*/ 997246 h 997246"/>
                <a:gd name="connsiteX55" fmla="*/ 232454 w 1004575"/>
                <a:gd name="connsiteY55" fmla="*/ 995341 h 997246"/>
                <a:gd name="connsiteX56" fmla="*/ 226739 w 1004575"/>
                <a:gd name="connsiteY56" fmla="*/ 993436 h 997246"/>
                <a:gd name="connsiteX57" fmla="*/ 221024 w 1004575"/>
                <a:gd name="connsiteY57" fmla="*/ 982006 h 997246"/>
                <a:gd name="connsiteX58" fmla="*/ 217214 w 1004575"/>
                <a:gd name="connsiteY58" fmla="*/ 976291 h 997246"/>
                <a:gd name="connsiteX59" fmla="*/ 213404 w 1004575"/>
                <a:gd name="connsiteY59" fmla="*/ 964861 h 997246"/>
                <a:gd name="connsiteX60" fmla="*/ 205784 w 1004575"/>
                <a:gd name="connsiteY60" fmla="*/ 947716 h 997246"/>
                <a:gd name="connsiteX61" fmla="*/ 200069 w 1004575"/>
                <a:gd name="connsiteY61" fmla="*/ 928666 h 997246"/>
                <a:gd name="connsiteX62" fmla="*/ 196259 w 1004575"/>
                <a:gd name="connsiteY62" fmla="*/ 922951 h 997246"/>
                <a:gd name="connsiteX63" fmla="*/ 184829 w 1004575"/>
                <a:gd name="connsiteY63" fmla="*/ 915331 h 997246"/>
                <a:gd name="connsiteX64" fmla="*/ 181019 w 1004575"/>
                <a:gd name="connsiteY64" fmla="*/ 909616 h 997246"/>
                <a:gd name="connsiteX65" fmla="*/ 175304 w 1004575"/>
                <a:gd name="connsiteY65" fmla="*/ 905806 h 997246"/>
                <a:gd name="connsiteX66" fmla="*/ 161969 w 1004575"/>
                <a:gd name="connsiteY66" fmla="*/ 900091 h 997246"/>
                <a:gd name="connsiteX67" fmla="*/ 150539 w 1004575"/>
                <a:gd name="connsiteY67" fmla="*/ 898186 h 997246"/>
                <a:gd name="connsiteX68" fmla="*/ 144824 w 1004575"/>
                <a:gd name="connsiteY68" fmla="*/ 896281 h 997246"/>
                <a:gd name="connsiteX69" fmla="*/ 137204 w 1004575"/>
                <a:gd name="connsiteY69" fmla="*/ 894376 h 997246"/>
                <a:gd name="connsiteX70" fmla="*/ 123869 w 1004575"/>
                <a:gd name="connsiteY70" fmla="*/ 888661 h 997246"/>
                <a:gd name="connsiteX71" fmla="*/ 118154 w 1004575"/>
                <a:gd name="connsiteY71" fmla="*/ 884851 h 997246"/>
                <a:gd name="connsiteX72" fmla="*/ 106724 w 1004575"/>
                <a:gd name="connsiteY72" fmla="*/ 879136 h 997246"/>
                <a:gd name="connsiteX73" fmla="*/ 101009 w 1004575"/>
                <a:gd name="connsiteY73" fmla="*/ 873421 h 997246"/>
                <a:gd name="connsiteX74" fmla="*/ 89579 w 1004575"/>
                <a:gd name="connsiteY74" fmla="*/ 865801 h 997246"/>
                <a:gd name="connsiteX75" fmla="*/ 87674 w 1004575"/>
                <a:gd name="connsiteY75" fmla="*/ 860086 h 997246"/>
                <a:gd name="connsiteX76" fmla="*/ 83864 w 1004575"/>
                <a:gd name="connsiteY76" fmla="*/ 854371 h 997246"/>
                <a:gd name="connsiteX77" fmla="*/ 81959 w 1004575"/>
                <a:gd name="connsiteY77" fmla="*/ 842941 h 997246"/>
                <a:gd name="connsiteX78" fmla="*/ 80054 w 1004575"/>
                <a:gd name="connsiteY78" fmla="*/ 837226 h 997246"/>
                <a:gd name="connsiteX79" fmla="*/ 78149 w 1004575"/>
                <a:gd name="connsiteY79" fmla="*/ 825796 h 997246"/>
                <a:gd name="connsiteX80" fmla="*/ 74339 w 1004575"/>
                <a:gd name="connsiteY80" fmla="*/ 781981 h 997246"/>
                <a:gd name="connsiteX81" fmla="*/ 72434 w 1004575"/>
                <a:gd name="connsiteY81" fmla="*/ 770551 h 997246"/>
                <a:gd name="connsiteX82" fmla="*/ 70529 w 1004575"/>
                <a:gd name="connsiteY82" fmla="*/ 749596 h 997246"/>
                <a:gd name="connsiteX83" fmla="*/ 68624 w 1004575"/>
                <a:gd name="connsiteY83" fmla="*/ 734356 h 997246"/>
                <a:gd name="connsiteX84" fmla="*/ 70529 w 1004575"/>
                <a:gd name="connsiteY84" fmla="*/ 694351 h 997246"/>
                <a:gd name="connsiteX85" fmla="*/ 72434 w 1004575"/>
                <a:gd name="connsiteY85" fmla="*/ 682921 h 997246"/>
                <a:gd name="connsiteX86" fmla="*/ 70529 w 1004575"/>
                <a:gd name="connsiteY86" fmla="*/ 623866 h 997246"/>
                <a:gd name="connsiteX87" fmla="*/ 66719 w 1004575"/>
                <a:gd name="connsiteY87" fmla="*/ 612436 h 997246"/>
                <a:gd name="connsiteX88" fmla="*/ 59099 w 1004575"/>
                <a:gd name="connsiteY88" fmla="*/ 602911 h 997246"/>
                <a:gd name="connsiteX89" fmla="*/ 51479 w 1004575"/>
                <a:gd name="connsiteY89" fmla="*/ 589576 h 997246"/>
                <a:gd name="connsiteX90" fmla="*/ 47669 w 1004575"/>
                <a:gd name="connsiteY90" fmla="*/ 583861 h 997246"/>
                <a:gd name="connsiteX91" fmla="*/ 41954 w 1004575"/>
                <a:gd name="connsiteY91" fmla="*/ 580051 h 997246"/>
                <a:gd name="connsiteX92" fmla="*/ 36239 w 1004575"/>
                <a:gd name="connsiteY92" fmla="*/ 572431 h 997246"/>
                <a:gd name="connsiteX93" fmla="*/ 24809 w 1004575"/>
                <a:gd name="connsiteY93" fmla="*/ 562906 h 997246"/>
                <a:gd name="connsiteX94" fmla="*/ 20999 w 1004575"/>
                <a:gd name="connsiteY94" fmla="*/ 557191 h 997246"/>
                <a:gd name="connsiteX95" fmla="*/ 9569 w 1004575"/>
                <a:gd name="connsiteY95" fmla="*/ 549571 h 997246"/>
                <a:gd name="connsiteX96" fmla="*/ 5759 w 1004575"/>
                <a:gd name="connsiteY96" fmla="*/ 543856 h 997246"/>
                <a:gd name="connsiteX97" fmla="*/ 44 w 1004575"/>
                <a:gd name="connsiteY97" fmla="*/ 540046 h 997246"/>
                <a:gd name="connsiteX98" fmla="*/ 3854 w 1004575"/>
                <a:gd name="connsiteY98" fmla="*/ 513376 h 997246"/>
                <a:gd name="connsiteX99" fmla="*/ 11474 w 1004575"/>
                <a:gd name="connsiteY99" fmla="*/ 501946 h 997246"/>
                <a:gd name="connsiteX100" fmla="*/ 17189 w 1004575"/>
                <a:gd name="connsiteY100" fmla="*/ 494326 h 997246"/>
                <a:gd name="connsiteX101" fmla="*/ 28619 w 1004575"/>
                <a:gd name="connsiteY101" fmla="*/ 482896 h 997246"/>
                <a:gd name="connsiteX102" fmla="*/ 43859 w 1004575"/>
                <a:gd name="connsiteY102" fmla="*/ 465751 h 997246"/>
                <a:gd name="connsiteX103" fmla="*/ 49574 w 1004575"/>
                <a:gd name="connsiteY103" fmla="*/ 460036 h 997246"/>
                <a:gd name="connsiteX104" fmla="*/ 55289 w 1004575"/>
                <a:gd name="connsiteY104" fmla="*/ 454321 h 997246"/>
                <a:gd name="connsiteX105" fmla="*/ 61004 w 1004575"/>
                <a:gd name="connsiteY105" fmla="*/ 450511 h 997246"/>
                <a:gd name="connsiteX106" fmla="*/ 74339 w 1004575"/>
                <a:gd name="connsiteY106" fmla="*/ 440986 h 997246"/>
                <a:gd name="connsiteX107" fmla="*/ 101009 w 1004575"/>
                <a:gd name="connsiteY107" fmla="*/ 423841 h 997246"/>
                <a:gd name="connsiteX108" fmla="*/ 106724 w 1004575"/>
                <a:gd name="connsiteY108" fmla="*/ 418126 h 997246"/>
                <a:gd name="connsiteX109" fmla="*/ 135299 w 1004575"/>
                <a:gd name="connsiteY109" fmla="*/ 414316 h 997246"/>
                <a:gd name="connsiteX0" fmla="*/ 135299 w 1004575"/>
                <a:gd name="connsiteY0" fmla="*/ 414316 h 997246"/>
                <a:gd name="connsiteX1" fmla="*/ 142919 w 1004575"/>
                <a:gd name="connsiteY1" fmla="*/ 360976 h 997246"/>
                <a:gd name="connsiteX2" fmla="*/ 148634 w 1004575"/>
                <a:gd name="connsiteY2" fmla="*/ 334306 h 997246"/>
                <a:gd name="connsiteX3" fmla="*/ 152444 w 1004575"/>
                <a:gd name="connsiteY3" fmla="*/ 288586 h 997246"/>
                <a:gd name="connsiteX4" fmla="*/ 154349 w 1004575"/>
                <a:gd name="connsiteY4" fmla="*/ 206671 h 997246"/>
                <a:gd name="connsiteX5" fmla="*/ 201974 w 1004575"/>
                <a:gd name="connsiteY5" fmla="*/ 178096 h 997246"/>
                <a:gd name="connsiteX6" fmla="*/ 247694 w 1004575"/>
                <a:gd name="connsiteY6" fmla="*/ 147616 h 997246"/>
                <a:gd name="connsiteX7" fmla="*/ 268649 w 1004575"/>
                <a:gd name="connsiteY7" fmla="*/ 126661 h 997246"/>
                <a:gd name="connsiteX8" fmla="*/ 293414 w 1004575"/>
                <a:gd name="connsiteY8" fmla="*/ 107611 h 997246"/>
                <a:gd name="connsiteX9" fmla="*/ 327704 w 1004575"/>
                <a:gd name="connsiteY9" fmla="*/ 94276 h 997246"/>
                <a:gd name="connsiteX10" fmla="*/ 381044 w 1004575"/>
                <a:gd name="connsiteY10" fmla="*/ 92371 h 997246"/>
                <a:gd name="connsiteX11" fmla="*/ 401999 w 1004575"/>
                <a:gd name="connsiteY11" fmla="*/ 44746 h 997246"/>
                <a:gd name="connsiteX12" fmla="*/ 436289 w 1004575"/>
                <a:gd name="connsiteY12" fmla="*/ 16171 h 997246"/>
                <a:gd name="connsiteX13" fmla="*/ 474389 w 1004575"/>
                <a:gd name="connsiteY13" fmla="*/ 2836 h 997246"/>
                <a:gd name="connsiteX14" fmla="*/ 588689 w 1004575"/>
                <a:gd name="connsiteY14" fmla="*/ 2836 h 997246"/>
                <a:gd name="connsiteX15" fmla="*/ 632504 w 1004575"/>
                <a:gd name="connsiteY15" fmla="*/ 33316 h 997246"/>
                <a:gd name="connsiteX16" fmla="*/ 664889 w 1004575"/>
                <a:gd name="connsiteY16" fmla="*/ 63796 h 997246"/>
                <a:gd name="connsiteX17" fmla="*/ 704894 w 1004575"/>
                <a:gd name="connsiteY17" fmla="*/ 98086 h 997246"/>
                <a:gd name="connsiteX18" fmla="*/ 750614 w 1004575"/>
                <a:gd name="connsiteY18" fmla="*/ 105706 h 997246"/>
                <a:gd name="connsiteX19" fmla="*/ 874439 w 1004575"/>
                <a:gd name="connsiteY19" fmla="*/ 107611 h 997246"/>
                <a:gd name="connsiteX20" fmla="*/ 908729 w 1004575"/>
                <a:gd name="connsiteY20" fmla="*/ 126661 h 997246"/>
                <a:gd name="connsiteX21" fmla="*/ 944924 w 1004575"/>
                <a:gd name="connsiteY21" fmla="*/ 170476 h 997246"/>
                <a:gd name="connsiteX22" fmla="*/ 962069 w 1004575"/>
                <a:gd name="connsiteY22" fmla="*/ 214291 h 997246"/>
                <a:gd name="connsiteX23" fmla="*/ 981119 w 1004575"/>
                <a:gd name="connsiteY23" fmla="*/ 256201 h 997246"/>
                <a:gd name="connsiteX24" fmla="*/ 1002074 w 1004575"/>
                <a:gd name="connsiteY24" fmla="*/ 313351 h 997246"/>
                <a:gd name="connsiteX25" fmla="*/ 1002074 w 1004575"/>
                <a:gd name="connsiteY25" fmla="*/ 372406 h 997246"/>
                <a:gd name="connsiteX26" fmla="*/ 983024 w 1004575"/>
                <a:gd name="connsiteY26" fmla="*/ 437176 h 997246"/>
                <a:gd name="connsiteX27" fmla="*/ 979214 w 1004575"/>
                <a:gd name="connsiteY27" fmla="*/ 498136 h 997246"/>
                <a:gd name="connsiteX28" fmla="*/ 977309 w 1004575"/>
                <a:gd name="connsiteY28" fmla="*/ 526711 h 997246"/>
                <a:gd name="connsiteX29" fmla="*/ 977309 w 1004575"/>
                <a:gd name="connsiteY29" fmla="*/ 578146 h 997246"/>
                <a:gd name="connsiteX30" fmla="*/ 977309 w 1004575"/>
                <a:gd name="connsiteY30" fmla="*/ 635296 h 997246"/>
                <a:gd name="connsiteX31" fmla="*/ 944924 w 1004575"/>
                <a:gd name="connsiteY31" fmla="*/ 675301 h 997246"/>
                <a:gd name="connsiteX32" fmla="*/ 895394 w 1004575"/>
                <a:gd name="connsiteY32" fmla="*/ 709591 h 997246"/>
                <a:gd name="connsiteX33" fmla="*/ 876344 w 1004575"/>
                <a:gd name="connsiteY33" fmla="*/ 738166 h 997246"/>
                <a:gd name="connsiteX34" fmla="*/ 857294 w 1004575"/>
                <a:gd name="connsiteY34" fmla="*/ 770551 h 997246"/>
                <a:gd name="connsiteX35" fmla="*/ 849674 w 1004575"/>
                <a:gd name="connsiteY35" fmla="*/ 797221 h 997246"/>
                <a:gd name="connsiteX36" fmla="*/ 838244 w 1004575"/>
                <a:gd name="connsiteY36" fmla="*/ 829606 h 997246"/>
                <a:gd name="connsiteX37" fmla="*/ 826814 w 1004575"/>
                <a:gd name="connsiteY37" fmla="*/ 860086 h 997246"/>
                <a:gd name="connsiteX38" fmla="*/ 809669 w 1004575"/>
                <a:gd name="connsiteY38" fmla="*/ 886756 h 997246"/>
                <a:gd name="connsiteX39" fmla="*/ 792524 w 1004575"/>
                <a:gd name="connsiteY39" fmla="*/ 909616 h 997246"/>
                <a:gd name="connsiteX40" fmla="*/ 750614 w 1004575"/>
                <a:gd name="connsiteY40" fmla="*/ 936286 h 997246"/>
                <a:gd name="connsiteX41" fmla="*/ 727754 w 1004575"/>
                <a:gd name="connsiteY41" fmla="*/ 947716 h 997246"/>
                <a:gd name="connsiteX42" fmla="*/ 693464 w 1004575"/>
                <a:gd name="connsiteY42" fmla="*/ 947716 h 997246"/>
                <a:gd name="connsiteX43" fmla="*/ 674414 w 1004575"/>
                <a:gd name="connsiteY43" fmla="*/ 942001 h 997246"/>
                <a:gd name="connsiteX44" fmla="*/ 657269 w 1004575"/>
                <a:gd name="connsiteY44" fmla="*/ 936286 h 997246"/>
                <a:gd name="connsiteX45" fmla="*/ 621074 w 1004575"/>
                <a:gd name="connsiteY45" fmla="*/ 917236 h 997246"/>
                <a:gd name="connsiteX46" fmla="*/ 581069 w 1004575"/>
                <a:gd name="connsiteY46" fmla="*/ 896281 h 997246"/>
                <a:gd name="connsiteX47" fmla="*/ 556304 w 1004575"/>
                <a:gd name="connsiteY47" fmla="*/ 890566 h 997246"/>
                <a:gd name="connsiteX48" fmla="*/ 506774 w 1004575"/>
                <a:gd name="connsiteY48" fmla="*/ 894376 h 997246"/>
                <a:gd name="connsiteX49" fmla="*/ 485819 w 1004575"/>
                <a:gd name="connsiteY49" fmla="*/ 911521 h 997246"/>
                <a:gd name="connsiteX50" fmla="*/ 472484 w 1004575"/>
                <a:gd name="connsiteY50" fmla="*/ 926761 h 997246"/>
                <a:gd name="connsiteX51" fmla="*/ 434384 w 1004575"/>
                <a:gd name="connsiteY51" fmla="*/ 943906 h 997246"/>
                <a:gd name="connsiteX52" fmla="*/ 375329 w 1004575"/>
                <a:gd name="connsiteY52" fmla="*/ 959146 h 997246"/>
                <a:gd name="connsiteX53" fmla="*/ 331514 w 1004575"/>
                <a:gd name="connsiteY53" fmla="*/ 983911 h 997246"/>
                <a:gd name="connsiteX54" fmla="*/ 262934 w 1004575"/>
                <a:gd name="connsiteY54" fmla="*/ 997246 h 997246"/>
                <a:gd name="connsiteX55" fmla="*/ 232454 w 1004575"/>
                <a:gd name="connsiteY55" fmla="*/ 995341 h 997246"/>
                <a:gd name="connsiteX56" fmla="*/ 226739 w 1004575"/>
                <a:gd name="connsiteY56" fmla="*/ 993436 h 997246"/>
                <a:gd name="connsiteX57" fmla="*/ 221024 w 1004575"/>
                <a:gd name="connsiteY57" fmla="*/ 982006 h 997246"/>
                <a:gd name="connsiteX58" fmla="*/ 217214 w 1004575"/>
                <a:gd name="connsiteY58" fmla="*/ 976291 h 997246"/>
                <a:gd name="connsiteX59" fmla="*/ 213404 w 1004575"/>
                <a:gd name="connsiteY59" fmla="*/ 964861 h 997246"/>
                <a:gd name="connsiteX60" fmla="*/ 205784 w 1004575"/>
                <a:gd name="connsiteY60" fmla="*/ 947716 h 997246"/>
                <a:gd name="connsiteX61" fmla="*/ 200069 w 1004575"/>
                <a:gd name="connsiteY61" fmla="*/ 928666 h 997246"/>
                <a:gd name="connsiteX62" fmla="*/ 196259 w 1004575"/>
                <a:gd name="connsiteY62" fmla="*/ 922951 h 997246"/>
                <a:gd name="connsiteX63" fmla="*/ 184829 w 1004575"/>
                <a:gd name="connsiteY63" fmla="*/ 915331 h 997246"/>
                <a:gd name="connsiteX64" fmla="*/ 181019 w 1004575"/>
                <a:gd name="connsiteY64" fmla="*/ 909616 h 997246"/>
                <a:gd name="connsiteX65" fmla="*/ 175304 w 1004575"/>
                <a:gd name="connsiteY65" fmla="*/ 905806 h 997246"/>
                <a:gd name="connsiteX66" fmla="*/ 161969 w 1004575"/>
                <a:gd name="connsiteY66" fmla="*/ 900091 h 997246"/>
                <a:gd name="connsiteX67" fmla="*/ 150539 w 1004575"/>
                <a:gd name="connsiteY67" fmla="*/ 898186 h 997246"/>
                <a:gd name="connsiteX68" fmla="*/ 144824 w 1004575"/>
                <a:gd name="connsiteY68" fmla="*/ 896281 h 997246"/>
                <a:gd name="connsiteX69" fmla="*/ 137204 w 1004575"/>
                <a:gd name="connsiteY69" fmla="*/ 894376 h 997246"/>
                <a:gd name="connsiteX70" fmla="*/ 123869 w 1004575"/>
                <a:gd name="connsiteY70" fmla="*/ 888661 h 997246"/>
                <a:gd name="connsiteX71" fmla="*/ 118154 w 1004575"/>
                <a:gd name="connsiteY71" fmla="*/ 884851 h 997246"/>
                <a:gd name="connsiteX72" fmla="*/ 106724 w 1004575"/>
                <a:gd name="connsiteY72" fmla="*/ 879136 h 997246"/>
                <a:gd name="connsiteX73" fmla="*/ 101009 w 1004575"/>
                <a:gd name="connsiteY73" fmla="*/ 873421 h 997246"/>
                <a:gd name="connsiteX74" fmla="*/ 89579 w 1004575"/>
                <a:gd name="connsiteY74" fmla="*/ 865801 h 997246"/>
                <a:gd name="connsiteX75" fmla="*/ 87674 w 1004575"/>
                <a:gd name="connsiteY75" fmla="*/ 860086 h 997246"/>
                <a:gd name="connsiteX76" fmla="*/ 83864 w 1004575"/>
                <a:gd name="connsiteY76" fmla="*/ 854371 h 997246"/>
                <a:gd name="connsiteX77" fmla="*/ 81959 w 1004575"/>
                <a:gd name="connsiteY77" fmla="*/ 842941 h 997246"/>
                <a:gd name="connsiteX78" fmla="*/ 80054 w 1004575"/>
                <a:gd name="connsiteY78" fmla="*/ 837226 h 997246"/>
                <a:gd name="connsiteX79" fmla="*/ 78149 w 1004575"/>
                <a:gd name="connsiteY79" fmla="*/ 825796 h 997246"/>
                <a:gd name="connsiteX80" fmla="*/ 74339 w 1004575"/>
                <a:gd name="connsiteY80" fmla="*/ 781981 h 997246"/>
                <a:gd name="connsiteX81" fmla="*/ 72434 w 1004575"/>
                <a:gd name="connsiteY81" fmla="*/ 770551 h 997246"/>
                <a:gd name="connsiteX82" fmla="*/ 70529 w 1004575"/>
                <a:gd name="connsiteY82" fmla="*/ 749596 h 997246"/>
                <a:gd name="connsiteX83" fmla="*/ 68624 w 1004575"/>
                <a:gd name="connsiteY83" fmla="*/ 734356 h 997246"/>
                <a:gd name="connsiteX84" fmla="*/ 70529 w 1004575"/>
                <a:gd name="connsiteY84" fmla="*/ 694351 h 997246"/>
                <a:gd name="connsiteX85" fmla="*/ 72434 w 1004575"/>
                <a:gd name="connsiteY85" fmla="*/ 682921 h 997246"/>
                <a:gd name="connsiteX86" fmla="*/ 70529 w 1004575"/>
                <a:gd name="connsiteY86" fmla="*/ 623866 h 997246"/>
                <a:gd name="connsiteX87" fmla="*/ 66719 w 1004575"/>
                <a:gd name="connsiteY87" fmla="*/ 612436 h 997246"/>
                <a:gd name="connsiteX88" fmla="*/ 59099 w 1004575"/>
                <a:gd name="connsiteY88" fmla="*/ 602911 h 997246"/>
                <a:gd name="connsiteX89" fmla="*/ 51479 w 1004575"/>
                <a:gd name="connsiteY89" fmla="*/ 589576 h 997246"/>
                <a:gd name="connsiteX90" fmla="*/ 47669 w 1004575"/>
                <a:gd name="connsiteY90" fmla="*/ 583861 h 997246"/>
                <a:gd name="connsiteX91" fmla="*/ 41954 w 1004575"/>
                <a:gd name="connsiteY91" fmla="*/ 580051 h 997246"/>
                <a:gd name="connsiteX92" fmla="*/ 36239 w 1004575"/>
                <a:gd name="connsiteY92" fmla="*/ 572431 h 997246"/>
                <a:gd name="connsiteX93" fmla="*/ 24809 w 1004575"/>
                <a:gd name="connsiteY93" fmla="*/ 562906 h 997246"/>
                <a:gd name="connsiteX94" fmla="*/ 20999 w 1004575"/>
                <a:gd name="connsiteY94" fmla="*/ 557191 h 997246"/>
                <a:gd name="connsiteX95" fmla="*/ 9569 w 1004575"/>
                <a:gd name="connsiteY95" fmla="*/ 549571 h 997246"/>
                <a:gd name="connsiteX96" fmla="*/ 5759 w 1004575"/>
                <a:gd name="connsiteY96" fmla="*/ 543856 h 997246"/>
                <a:gd name="connsiteX97" fmla="*/ 44 w 1004575"/>
                <a:gd name="connsiteY97" fmla="*/ 540046 h 997246"/>
                <a:gd name="connsiteX98" fmla="*/ 3854 w 1004575"/>
                <a:gd name="connsiteY98" fmla="*/ 513376 h 997246"/>
                <a:gd name="connsiteX99" fmla="*/ 11474 w 1004575"/>
                <a:gd name="connsiteY99" fmla="*/ 501946 h 997246"/>
                <a:gd name="connsiteX100" fmla="*/ 17189 w 1004575"/>
                <a:gd name="connsiteY100" fmla="*/ 494326 h 997246"/>
                <a:gd name="connsiteX101" fmla="*/ 28619 w 1004575"/>
                <a:gd name="connsiteY101" fmla="*/ 482896 h 997246"/>
                <a:gd name="connsiteX102" fmla="*/ 43859 w 1004575"/>
                <a:gd name="connsiteY102" fmla="*/ 465751 h 997246"/>
                <a:gd name="connsiteX103" fmla="*/ 49574 w 1004575"/>
                <a:gd name="connsiteY103" fmla="*/ 460036 h 997246"/>
                <a:gd name="connsiteX104" fmla="*/ 55289 w 1004575"/>
                <a:gd name="connsiteY104" fmla="*/ 454321 h 997246"/>
                <a:gd name="connsiteX105" fmla="*/ 61004 w 1004575"/>
                <a:gd name="connsiteY105" fmla="*/ 450511 h 997246"/>
                <a:gd name="connsiteX106" fmla="*/ 74339 w 1004575"/>
                <a:gd name="connsiteY106" fmla="*/ 440986 h 997246"/>
                <a:gd name="connsiteX107" fmla="*/ 101009 w 1004575"/>
                <a:gd name="connsiteY107" fmla="*/ 423841 h 997246"/>
                <a:gd name="connsiteX108" fmla="*/ 135299 w 1004575"/>
                <a:gd name="connsiteY108" fmla="*/ 414316 h 997246"/>
                <a:gd name="connsiteX0" fmla="*/ 135299 w 1004575"/>
                <a:gd name="connsiteY0" fmla="*/ 414316 h 997246"/>
                <a:gd name="connsiteX1" fmla="*/ 142919 w 1004575"/>
                <a:gd name="connsiteY1" fmla="*/ 360976 h 997246"/>
                <a:gd name="connsiteX2" fmla="*/ 148634 w 1004575"/>
                <a:gd name="connsiteY2" fmla="*/ 334306 h 997246"/>
                <a:gd name="connsiteX3" fmla="*/ 152444 w 1004575"/>
                <a:gd name="connsiteY3" fmla="*/ 288586 h 997246"/>
                <a:gd name="connsiteX4" fmla="*/ 154349 w 1004575"/>
                <a:gd name="connsiteY4" fmla="*/ 206671 h 997246"/>
                <a:gd name="connsiteX5" fmla="*/ 201974 w 1004575"/>
                <a:gd name="connsiteY5" fmla="*/ 178096 h 997246"/>
                <a:gd name="connsiteX6" fmla="*/ 247694 w 1004575"/>
                <a:gd name="connsiteY6" fmla="*/ 147616 h 997246"/>
                <a:gd name="connsiteX7" fmla="*/ 268649 w 1004575"/>
                <a:gd name="connsiteY7" fmla="*/ 126661 h 997246"/>
                <a:gd name="connsiteX8" fmla="*/ 293414 w 1004575"/>
                <a:gd name="connsiteY8" fmla="*/ 107611 h 997246"/>
                <a:gd name="connsiteX9" fmla="*/ 327704 w 1004575"/>
                <a:gd name="connsiteY9" fmla="*/ 94276 h 997246"/>
                <a:gd name="connsiteX10" fmla="*/ 381044 w 1004575"/>
                <a:gd name="connsiteY10" fmla="*/ 92371 h 997246"/>
                <a:gd name="connsiteX11" fmla="*/ 401999 w 1004575"/>
                <a:gd name="connsiteY11" fmla="*/ 44746 h 997246"/>
                <a:gd name="connsiteX12" fmla="*/ 436289 w 1004575"/>
                <a:gd name="connsiteY12" fmla="*/ 16171 h 997246"/>
                <a:gd name="connsiteX13" fmla="*/ 474389 w 1004575"/>
                <a:gd name="connsiteY13" fmla="*/ 2836 h 997246"/>
                <a:gd name="connsiteX14" fmla="*/ 588689 w 1004575"/>
                <a:gd name="connsiteY14" fmla="*/ 2836 h 997246"/>
                <a:gd name="connsiteX15" fmla="*/ 632504 w 1004575"/>
                <a:gd name="connsiteY15" fmla="*/ 33316 h 997246"/>
                <a:gd name="connsiteX16" fmla="*/ 664889 w 1004575"/>
                <a:gd name="connsiteY16" fmla="*/ 63796 h 997246"/>
                <a:gd name="connsiteX17" fmla="*/ 704894 w 1004575"/>
                <a:gd name="connsiteY17" fmla="*/ 98086 h 997246"/>
                <a:gd name="connsiteX18" fmla="*/ 750614 w 1004575"/>
                <a:gd name="connsiteY18" fmla="*/ 105706 h 997246"/>
                <a:gd name="connsiteX19" fmla="*/ 874439 w 1004575"/>
                <a:gd name="connsiteY19" fmla="*/ 107611 h 997246"/>
                <a:gd name="connsiteX20" fmla="*/ 908729 w 1004575"/>
                <a:gd name="connsiteY20" fmla="*/ 126661 h 997246"/>
                <a:gd name="connsiteX21" fmla="*/ 944924 w 1004575"/>
                <a:gd name="connsiteY21" fmla="*/ 170476 h 997246"/>
                <a:gd name="connsiteX22" fmla="*/ 962069 w 1004575"/>
                <a:gd name="connsiteY22" fmla="*/ 214291 h 997246"/>
                <a:gd name="connsiteX23" fmla="*/ 981119 w 1004575"/>
                <a:gd name="connsiteY23" fmla="*/ 256201 h 997246"/>
                <a:gd name="connsiteX24" fmla="*/ 1002074 w 1004575"/>
                <a:gd name="connsiteY24" fmla="*/ 313351 h 997246"/>
                <a:gd name="connsiteX25" fmla="*/ 1002074 w 1004575"/>
                <a:gd name="connsiteY25" fmla="*/ 372406 h 997246"/>
                <a:gd name="connsiteX26" fmla="*/ 983024 w 1004575"/>
                <a:gd name="connsiteY26" fmla="*/ 437176 h 997246"/>
                <a:gd name="connsiteX27" fmla="*/ 979214 w 1004575"/>
                <a:gd name="connsiteY27" fmla="*/ 498136 h 997246"/>
                <a:gd name="connsiteX28" fmla="*/ 977309 w 1004575"/>
                <a:gd name="connsiteY28" fmla="*/ 526711 h 997246"/>
                <a:gd name="connsiteX29" fmla="*/ 977309 w 1004575"/>
                <a:gd name="connsiteY29" fmla="*/ 578146 h 997246"/>
                <a:gd name="connsiteX30" fmla="*/ 977309 w 1004575"/>
                <a:gd name="connsiteY30" fmla="*/ 635296 h 997246"/>
                <a:gd name="connsiteX31" fmla="*/ 944924 w 1004575"/>
                <a:gd name="connsiteY31" fmla="*/ 675301 h 997246"/>
                <a:gd name="connsiteX32" fmla="*/ 895394 w 1004575"/>
                <a:gd name="connsiteY32" fmla="*/ 709591 h 997246"/>
                <a:gd name="connsiteX33" fmla="*/ 876344 w 1004575"/>
                <a:gd name="connsiteY33" fmla="*/ 738166 h 997246"/>
                <a:gd name="connsiteX34" fmla="*/ 857294 w 1004575"/>
                <a:gd name="connsiteY34" fmla="*/ 770551 h 997246"/>
                <a:gd name="connsiteX35" fmla="*/ 849674 w 1004575"/>
                <a:gd name="connsiteY35" fmla="*/ 797221 h 997246"/>
                <a:gd name="connsiteX36" fmla="*/ 838244 w 1004575"/>
                <a:gd name="connsiteY36" fmla="*/ 829606 h 997246"/>
                <a:gd name="connsiteX37" fmla="*/ 826814 w 1004575"/>
                <a:gd name="connsiteY37" fmla="*/ 860086 h 997246"/>
                <a:gd name="connsiteX38" fmla="*/ 809669 w 1004575"/>
                <a:gd name="connsiteY38" fmla="*/ 886756 h 997246"/>
                <a:gd name="connsiteX39" fmla="*/ 792524 w 1004575"/>
                <a:gd name="connsiteY39" fmla="*/ 909616 h 997246"/>
                <a:gd name="connsiteX40" fmla="*/ 750614 w 1004575"/>
                <a:gd name="connsiteY40" fmla="*/ 936286 h 997246"/>
                <a:gd name="connsiteX41" fmla="*/ 727754 w 1004575"/>
                <a:gd name="connsiteY41" fmla="*/ 947716 h 997246"/>
                <a:gd name="connsiteX42" fmla="*/ 693464 w 1004575"/>
                <a:gd name="connsiteY42" fmla="*/ 947716 h 997246"/>
                <a:gd name="connsiteX43" fmla="*/ 674414 w 1004575"/>
                <a:gd name="connsiteY43" fmla="*/ 942001 h 997246"/>
                <a:gd name="connsiteX44" fmla="*/ 657269 w 1004575"/>
                <a:gd name="connsiteY44" fmla="*/ 936286 h 997246"/>
                <a:gd name="connsiteX45" fmla="*/ 621074 w 1004575"/>
                <a:gd name="connsiteY45" fmla="*/ 917236 h 997246"/>
                <a:gd name="connsiteX46" fmla="*/ 581069 w 1004575"/>
                <a:gd name="connsiteY46" fmla="*/ 896281 h 997246"/>
                <a:gd name="connsiteX47" fmla="*/ 556304 w 1004575"/>
                <a:gd name="connsiteY47" fmla="*/ 890566 h 997246"/>
                <a:gd name="connsiteX48" fmla="*/ 506774 w 1004575"/>
                <a:gd name="connsiteY48" fmla="*/ 894376 h 997246"/>
                <a:gd name="connsiteX49" fmla="*/ 485819 w 1004575"/>
                <a:gd name="connsiteY49" fmla="*/ 911521 h 997246"/>
                <a:gd name="connsiteX50" fmla="*/ 472484 w 1004575"/>
                <a:gd name="connsiteY50" fmla="*/ 926761 h 997246"/>
                <a:gd name="connsiteX51" fmla="*/ 434384 w 1004575"/>
                <a:gd name="connsiteY51" fmla="*/ 943906 h 997246"/>
                <a:gd name="connsiteX52" fmla="*/ 375329 w 1004575"/>
                <a:gd name="connsiteY52" fmla="*/ 959146 h 997246"/>
                <a:gd name="connsiteX53" fmla="*/ 331514 w 1004575"/>
                <a:gd name="connsiteY53" fmla="*/ 983911 h 997246"/>
                <a:gd name="connsiteX54" fmla="*/ 262934 w 1004575"/>
                <a:gd name="connsiteY54" fmla="*/ 997246 h 997246"/>
                <a:gd name="connsiteX55" fmla="*/ 232454 w 1004575"/>
                <a:gd name="connsiteY55" fmla="*/ 995341 h 997246"/>
                <a:gd name="connsiteX56" fmla="*/ 226739 w 1004575"/>
                <a:gd name="connsiteY56" fmla="*/ 993436 h 997246"/>
                <a:gd name="connsiteX57" fmla="*/ 221024 w 1004575"/>
                <a:gd name="connsiteY57" fmla="*/ 982006 h 997246"/>
                <a:gd name="connsiteX58" fmla="*/ 217214 w 1004575"/>
                <a:gd name="connsiteY58" fmla="*/ 976291 h 997246"/>
                <a:gd name="connsiteX59" fmla="*/ 213404 w 1004575"/>
                <a:gd name="connsiteY59" fmla="*/ 964861 h 997246"/>
                <a:gd name="connsiteX60" fmla="*/ 205784 w 1004575"/>
                <a:gd name="connsiteY60" fmla="*/ 947716 h 997246"/>
                <a:gd name="connsiteX61" fmla="*/ 200069 w 1004575"/>
                <a:gd name="connsiteY61" fmla="*/ 928666 h 997246"/>
                <a:gd name="connsiteX62" fmla="*/ 196259 w 1004575"/>
                <a:gd name="connsiteY62" fmla="*/ 922951 h 997246"/>
                <a:gd name="connsiteX63" fmla="*/ 184829 w 1004575"/>
                <a:gd name="connsiteY63" fmla="*/ 915331 h 997246"/>
                <a:gd name="connsiteX64" fmla="*/ 181019 w 1004575"/>
                <a:gd name="connsiteY64" fmla="*/ 909616 h 997246"/>
                <a:gd name="connsiteX65" fmla="*/ 175304 w 1004575"/>
                <a:gd name="connsiteY65" fmla="*/ 905806 h 997246"/>
                <a:gd name="connsiteX66" fmla="*/ 161969 w 1004575"/>
                <a:gd name="connsiteY66" fmla="*/ 900091 h 997246"/>
                <a:gd name="connsiteX67" fmla="*/ 150539 w 1004575"/>
                <a:gd name="connsiteY67" fmla="*/ 898186 h 997246"/>
                <a:gd name="connsiteX68" fmla="*/ 144824 w 1004575"/>
                <a:gd name="connsiteY68" fmla="*/ 896281 h 997246"/>
                <a:gd name="connsiteX69" fmla="*/ 137204 w 1004575"/>
                <a:gd name="connsiteY69" fmla="*/ 894376 h 997246"/>
                <a:gd name="connsiteX70" fmla="*/ 123869 w 1004575"/>
                <a:gd name="connsiteY70" fmla="*/ 888661 h 997246"/>
                <a:gd name="connsiteX71" fmla="*/ 118154 w 1004575"/>
                <a:gd name="connsiteY71" fmla="*/ 884851 h 997246"/>
                <a:gd name="connsiteX72" fmla="*/ 106724 w 1004575"/>
                <a:gd name="connsiteY72" fmla="*/ 879136 h 997246"/>
                <a:gd name="connsiteX73" fmla="*/ 101009 w 1004575"/>
                <a:gd name="connsiteY73" fmla="*/ 873421 h 997246"/>
                <a:gd name="connsiteX74" fmla="*/ 89579 w 1004575"/>
                <a:gd name="connsiteY74" fmla="*/ 865801 h 997246"/>
                <a:gd name="connsiteX75" fmla="*/ 87674 w 1004575"/>
                <a:gd name="connsiteY75" fmla="*/ 860086 h 997246"/>
                <a:gd name="connsiteX76" fmla="*/ 83864 w 1004575"/>
                <a:gd name="connsiteY76" fmla="*/ 854371 h 997246"/>
                <a:gd name="connsiteX77" fmla="*/ 81959 w 1004575"/>
                <a:gd name="connsiteY77" fmla="*/ 842941 h 997246"/>
                <a:gd name="connsiteX78" fmla="*/ 80054 w 1004575"/>
                <a:gd name="connsiteY78" fmla="*/ 837226 h 997246"/>
                <a:gd name="connsiteX79" fmla="*/ 78149 w 1004575"/>
                <a:gd name="connsiteY79" fmla="*/ 825796 h 997246"/>
                <a:gd name="connsiteX80" fmla="*/ 74339 w 1004575"/>
                <a:gd name="connsiteY80" fmla="*/ 781981 h 997246"/>
                <a:gd name="connsiteX81" fmla="*/ 72434 w 1004575"/>
                <a:gd name="connsiteY81" fmla="*/ 770551 h 997246"/>
                <a:gd name="connsiteX82" fmla="*/ 70529 w 1004575"/>
                <a:gd name="connsiteY82" fmla="*/ 749596 h 997246"/>
                <a:gd name="connsiteX83" fmla="*/ 68624 w 1004575"/>
                <a:gd name="connsiteY83" fmla="*/ 734356 h 997246"/>
                <a:gd name="connsiteX84" fmla="*/ 70529 w 1004575"/>
                <a:gd name="connsiteY84" fmla="*/ 694351 h 997246"/>
                <a:gd name="connsiteX85" fmla="*/ 72434 w 1004575"/>
                <a:gd name="connsiteY85" fmla="*/ 682921 h 997246"/>
                <a:gd name="connsiteX86" fmla="*/ 70529 w 1004575"/>
                <a:gd name="connsiteY86" fmla="*/ 623866 h 997246"/>
                <a:gd name="connsiteX87" fmla="*/ 66719 w 1004575"/>
                <a:gd name="connsiteY87" fmla="*/ 612436 h 997246"/>
                <a:gd name="connsiteX88" fmla="*/ 59099 w 1004575"/>
                <a:gd name="connsiteY88" fmla="*/ 602911 h 997246"/>
                <a:gd name="connsiteX89" fmla="*/ 51479 w 1004575"/>
                <a:gd name="connsiteY89" fmla="*/ 589576 h 997246"/>
                <a:gd name="connsiteX90" fmla="*/ 47669 w 1004575"/>
                <a:gd name="connsiteY90" fmla="*/ 583861 h 997246"/>
                <a:gd name="connsiteX91" fmla="*/ 41954 w 1004575"/>
                <a:gd name="connsiteY91" fmla="*/ 580051 h 997246"/>
                <a:gd name="connsiteX92" fmla="*/ 36239 w 1004575"/>
                <a:gd name="connsiteY92" fmla="*/ 572431 h 997246"/>
                <a:gd name="connsiteX93" fmla="*/ 24809 w 1004575"/>
                <a:gd name="connsiteY93" fmla="*/ 562906 h 997246"/>
                <a:gd name="connsiteX94" fmla="*/ 20999 w 1004575"/>
                <a:gd name="connsiteY94" fmla="*/ 557191 h 997246"/>
                <a:gd name="connsiteX95" fmla="*/ 9569 w 1004575"/>
                <a:gd name="connsiteY95" fmla="*/ 549571 h 997246"/>
                <a:gd name="connsiteX96" fmla="*/ 5759 w 1004575"/>
                <a:gd name="connsiteY96" fmla="*/ 543856 h 997246"/>
                <a:gd name="connsiteX97" fmla="*/ 44 w 1004575"/>
                <a:gd name="connsiteY97" fmla="*/ 540046 h 997246"/>
                <a:gd name="connsiteX98" fmla="*/ 3854 w 1004575"/>
                <a:gd name="connsiteY98" fmla="*/ 513376 h 997246"/>
                <a:gd name="connsiteX99" fmla="*/ 11474 w 1004575"/>
                <a:gd name="connsiteY99" fmla="*/ 501946 h 997246"/>
                <a:gd name="connsiteX100" fmla="*/ 17189 w 1004575"/>
                <a:gd name="connsiteY100" fmla="*/ 494326 h 997246"/>
                <a:gd name="connsiteX101" fmla="*/ 28619 w 1004575"/>
                <a:gd name="connsiteY101" fmla="*/ 482896 h 997246"/>
                <a:gd name="connsiteX102" fmla="*/ 43859 w 1004575"/>
                <a:gd name="connsiteY102" fmla="*/ 465751 h 997246"/>
                <a:gd name="connsiteX103" fmla="*/ 49574 w 1004575"/>
                <a:gd name="connsiteY103" fmla="*/ 460036 h 997246"/>
                <a:gd name="connsiteX104" fmla="*/ 55289 w 1004575"/>
                <a:gd name="connsiteY104" fmla="*/ 454321 h 997246"/>
                <a:gd name="connsiteX105" fmla="*/ 74339 w 1004575"/>
                <a:gd name="connsiteY105" fmla="*/ 440986 h 997246"/>
                <a:gd name="connsiteX106" fmla="*/ 101009 w 1004575"/>
                <a:gd name="connsiteY106" fmla="*/ 423841 h 997246"/>
                <a:gd name="connsiteX107" fmla="*/ 135299 w 1004575"/>
                <a:gd name="connsiteY107" fmla="*/ 414316 h 997246"/>
                <a:gd name="connsiteX0" fmla="*/ 135299 w 1004575"/>
                <a:gd name="connsiteY0" fmla="*/ 414316 h 997246"/>
                <a:gd name="connsiteX1" fmla="*/ 142919 w 1004575"/>
                <a:gd name="connsiteY1" fmla="*/ 360976 h 997246"/>
                <a:gd name="connsiteX2" fmla="*/ 148634 w 1004575"/>
                <a:gd name="connsiteY2" fmla="*/ 334306 h 997246"/>
                <a:gd name="connsiteX3" fmla="*/ 152444 w 1004575"/>
                <a:gd name="connsiteY3" fmla="*/ 288586 h 997246"/>
                <a:gd name="connsiteX4" fmla="*/ 154349 w 1004575"/>
                <a:gd name="connsiteY4" fmla="*/ 206671 h 997246"/>
                <a:gd name="connsiteX5" fmla="*/ 201974 w 1004575"/>
                <a:gd name="connsiteY5" fmla="*/ 178096 h 997246"/>
                <a:gd name="connsiteX6" fmla="*/ 247694 w 1004575"/>
                <a:gd name="connsiteY6" fmla="*/ 147616 h 997246"/>
                <a:gd name="connsiteX7" fmla="*/ 268649 w 1004575"/>
                <a:gd name="connsiteY7" fmla="*/ 126661 h 997246"/>
                <a:gd name="connsiteX8" fmla="*/ 293414 w 1004575"/>
                <a:gd name="connsiteY8" fmla="*/ 107611 h 997246"/>
                <a:gd name="connsiteX9" fmla="*/ 327704 w 1004575"/>
                <a:gd name="connsiteY9" fmla="*/ 94276 h 997246"/>
                <a:gd name="connsiteX10" fmla="*/ 381044 w 1004575"/>
                <a:gd name="connsiteY10" fmla="*/ 92371 h 997246"/>
                <a:gd name="connsiteX11" fmla="*/ 401999 w 1004575"/>
                <a:gd name="connsiteY11" fmla="*/ 44746 h 997246"/>
                <a:gd name="connsiteX12" fmla="*/ 436289 w 1004575"/>
                <a:gd name="connsiteY12" fmla="*/ 16171 h 997246"/>
                <a:gd name="connsiteX13" fmla="*/ 474389 w 1004575"/>
                <a:gd name="connsiteY13" fmla="*/ 2836 h 997246"/>
                <a:gd name="connsiteX14" fmla="*/ 588689 w 1004575"/>
                <a:gd name="connsiteY14" fmla="*/ 2836 h 997246"/>
                <a:gd name="connsiteX15" fmla="*/ 632504 w 1004575"/>
                <a:gd name="connsiteY15" fmla="*/ 33316 h 997246"/>
                <a:gd name="connsiteX16" fmla="*/ 664889 w 1004575"/>
                <a:gd name="connsiteY16" fmla="*/ 63796 h 997246"/>
                <a:gd name="connsiteX17" fmla="*/ 704894 w 1004575"/>
                <a:gd name="connsiteY17" fmla="*/ 98086 h 997246"/>
                <a:gd name="connsiteX18" fmla="*/ 750614 w 1004575"/>
                <a:gd name="connsiteY18" fmla="*/ 105706 h 997246"/>
                <a:gd name="connsiteX19" fmla="*/ 874439 w 1004575"/>
                <a:gd name="connsiteY19" fmla="*/ 107611 h 997246"/>
                <a:gd name="connsiteX20" fmla="*/ 908729 w 1004575"/>
                <a:gd name="connsiteY20" fmla="*/ 126661 h 997246"/>
                <a:gd name="connsiteX21" fmla="*/ 944924 w 1004575"/>
                <a:gd name="connsiteY21" fmla="*/ 170476 h 997246"/>
                <a:gd name="connsiteX22" fmla="*/ 962069 w 1004575"/>
                <a:gd name="connsiteY22" fmla="*/ 214291 h 997246"/>
                <a:gd name="connsiteX23" fmla="*/ 981119 w 1004575"/>
                <a:gd name="connsiteY23" fmla="*/ 256201 h 997246"/>
                <a:gd name="connsiteX24" fmla="*/ 1002074 w 1004575"/>
                <a:gd name="connsiteY24" fmla="*/ 313351 h 997246"/>
                <a:gd name="connsiteX25" fmla="*/ 1002074 w 1004575"/>
                <a:gd name="connsiteY25" fmla="*/ 372406 h 997246"/>
                <a:gd name="connsiteX26" fmla="*/ 983024 w 1004575"/>
                <a:gd name="connsiteY26" fmla="*/ 437176 h 997246"/>
                <a:gd name="connsiteX27" fmla="*/ 979214 w 1004575"/>
                <a:gd name="connsiteY27" fmla="*/ 498136 h 997246"/>
                <a:gd name="connsiteX28" fmla="*/ 977309 w 1004575"/>
                <a:gd name="connsiteY28" fmla="*/ 526711 h 997246"/>
                <a:gd name="connsiteX29" fmla="*/ 977309 w 1004575"/>
                <a:gd name="connsiteY29" fmla="*/ 578146 h 997246"/>
                <a:gd name="connsiteX30" fmla="*/ 977309 w 1004575"/>
                <a:gd name="connsiteY30" fmla="*/ 635296 h 997246"/>
                <a:gd name="connsiteX31" fmla="*/ 944924 w 1004575"/>
                <a:gd name="connsiteY31" fmla="*/ 675301 h 997246"/>
                <a:gd name="connsiteX32" fmla="*/ 895394 w 1004575"/>
                <a:gd name="connsiteY32" fmla="*/ 709591 h 997246"/>
                <a:gd name="connsiteX33" fmla="*/ 876344 w 1004575"/>
                <a:gd name="connsiteY33" fmla="*/ 738166 h 997246"/>
                <a:gd name="connsiteX34" fmla="*/ 857294 w 1004575"/>
                <a:gd name="connsiteY34" fmla="*/ 770551 h 997246"/>
                <a:gd name="connsiteX35" fmla="*/ 849674 w 1004575"/>
                <a:gd name="connsiteY35" fmla="*/ 797221 h 997246"/>
                <a:gd name="connsiteX36" fmla="*/ 838244 w 1004575"/>
                <a:gd name="connsiteY36" fmla="*/ 829606 h 997246"/>
                <a:gd name="connsiteX37" fmla="*/ 826814 w 1004575"/>
                <a:gd name="connsiteY37" fmla="*/ 860086 h 997246"/>
                <a:gd name="connsiteX38" fmla="*/ 809669 w 1004575"/>
                <a:gd name="connsiteY38" fmla="*/ 886756 h 997246"/>
                <a:gd name="connsiteX39" fmla="*/ 792524 w 1004575"/>
                <a:gd name="connsiteY39" fmla="*/ 909616 h 997246"/>
                <a:gd name="connsiteX40" fmla="*/ 750614 w 1004575"/>
                <a:gd name="connsiteY40" fmla="*/ 936286 h 997246"/>
                <a:gd name="connsiteX41" fmla="*/ 727754 w 1004575"/>
                <a:gd name="connsiteY41" fmla="*/ 947716 h 997246"/>
                <a:gd name="connsiteX42" fmla="*/ 693464 w 1004575"/>
                <a:gd name="connsiteY42" fmla="*/ 947716 h 997246"/>
                <a:gd name="connsiteX43" fmla="*/ 674414 w 1004575"/>
                <a:gd name="connsiteY43" fmla="*/ 942001 h 997246"/>
                <a:gd name="connsiteX44" fmla="*/ 657269 w 1004575"/>
                <a:gd name="connsiteY44" fmla="*/ 936286 h 997246"/>
                <a:gd name="connsiteX45" fmla="*/ 621074 w 1004575"/>
                <a:gd name="connsiteY45" fmla="*/ 917236 h 997246"/>
                <a:gd name="connsiteX46" fmla="*/ 581069 w 1004575"/>
                <a:gd name="connsiteY46" fmla="*/ 896281 h 997246"/>
                <a:gd name="connsiteX47" fmla="*/ 556304 w 1004575"/>
                <a:gd name="connsiteY47" fmla="*/ 890566 h 997246"/>
                <a:gd name="connsiteX48" fmla="*/ 506774 w 1004575"/>
                <a:gd name="connsiteY48" fmla="*/ 894376 h 997246"/>
                <a:gd name="connsiteX49" fmla="*/ 485819 w 1004575"/>
                <a:gd name="connsiteY49" fmla="*/ 911521 h 997246"/>
                <a:gd name="connsiteX50" fmla="*/ 472484 w 1004575"/>
                <a:gd name="connsiteY50" fmla="*/ 926761 h 997246"/>
                <a:gd name="connsiteX51" fmla="*/ 434384 w 1004575"/>
                <a:gd name="connsiteY51" fmla="*/ 943906 h 997246"/>
                <a:gd name="connsiteX52" fmla="*/ 375329 w 1004575"/>
                <a:gd name="connsiteY52" fmla="*/ 959146 h 997246"/>
                <a:gd name="connsiteX53" fmla="*/ 331514 w 1004575"/>
                <a:gd name="connsiteY53" fmla="*/ 983911 h 997246"/>
                <a:gd name="connsiteX54" fmla="*/ 262934 w 1004575"/>
                <a:gd name="connsiteY54" fmla="*/ 997246 h 997246"/>
                <a:gd name="connsiteX55" fmla="*/ 232454 w 1004575"/>
                <a:gd name="connsiteY55" fmla="*/ 995341 h 997246"/>
                <a:gd name="connsiteX56" fmla="*/ 226739 w 1004575"/>
                <a:gd name="connsiteY56" fmla="*/ 993436 h 997246"/>
                <a:gd name="connsiteX57" fmla="*/ 221024 w 1004575"/>
                <a:gd name="connsiteY57" fmla="*/ 982006 h 997246"/>
                <a:gd name="connsiteX58" fmla="*/ 217214 w 1004575"/>
                <a:gd name="connsiteY58" fmla="*/ 976291 h 997246"/>
                <a:gd name="connsiteX59" fmla="*/ 213404 w 1004575"/>
                <a:gd name="connsiteY59" fmla="*/ 964861 h 997246"/>
                <a:gd name="connsiteX60" fmla="*/ 205784 w 1004575"/>
                <a:gd name="connsiteY60" fmla="*/ 947716 h 997246"/>
                <a:gd name="connsiteX61" fmla="*/ 200069 w 1004575"/>
                <a:gd name="connsiteY61" fmla="*/ 928666 h 997246"/>
                <a:gd name="connsiteX62" fmla="*/ 196259 w 1004575"/>
                <a:gd name="connsiteY62" fmla="*/ 922951 h 997246"/>
                <a:gd name="connsiteX63" fmla="*/ 184829 w 1004575"/>
                <a:gd name="connsiteY63" fmla="*/ 915331 h 997246"/>
                <a:gd name="connsiteX64" fmla="*/ 181019 w 1004575"/>
                <a:gd name="connsiteY64" fmla="*/ 909616 h 997246"/>
                <a:gd name="connsiteX65" fmla="*/ 175304 w 1004575"/>
                <a:gd name="connsiteY65" fmla="*/ 905806 h 997246"/>
                <a:gd name="connsiteX66" fmla="*/ 161969 w 1004575"/>
                <a:gd name="connsiteY66" fmla="*/ 900091 h 997246"/>
                <a:gd name="connsiteX67" fmla="*/ 150539 w 1004575"/>
                <a:gd name="connsiteY67" fmla="*/ 898186 h 997246"/>
                <a:gd name="connsiteX68" fmla="*/ 144824 w 1004575"/>
                <a:gd name="connsiteY68" fmla="*/ 896281 h 997246"/>
                <a:gd name="connsiteX69" fmla="*/ 137204 w 1004575"/>
                <a:gd name="connsiteY69" fmla="*/ 894376 h 997246"/>
                <a:gd name="connsiteX70" fmla="*/ 123869 w 1004575"/>
                <a:gd name="connsiteY70" fmla="*/ 888661 h 997246"/>
                <a:gd name="connsiteX71" fmla="*/ 118154 w 1004575"/>
                <a:gd name="connsiteY71" fmla="*/ 884851 h 997246"/>
                <a:gd name="connsiteX72" fmla="*/ 106724 w 1004575"/>
                <a:gd name="connsiteY72" fmla="*/ 879136 h 997246"/>
                <a:gd name="connsiteX73" fmla="*/ 101009 w 1004575"/>
                <a:gd name="connsiteY73" fmla="*/ 873421 h 997246"/>
                <a:gd name="connsiteX74" fmla="*/ 89579 w 1004575"/>
                <a:gd name="connsiteY74" fmla="*/ 865801 h 997246"/>
                <a:gd name="connsiteX75" fmla="*/ 87674 w 1004575"/>
                <a:gd name="connsiteY75" fmla="*/ 860086 h 997246"/>
                <a:gd name="connsiteX76" fmla="*/ 83864 w 1004575"/>
                <a:gd name="connsiteY76" fmla="*/ 854371 h 997246"/>
                <a:gd name="connsiteX77" fmla="*/ 81959 w 1004575"/>
                <a:gd name="connsiteY77" fmla="*/ 842941 h 997246"/>
                <a:gd name="connsiteX78" fmla="*/ 80054 w 1004575"/>
                <a:gd name="connsiteY78" fmla="*/ 837226 h 997246"/>
                <a:gd name="connsiteX79" fmla="*/ 78149 w 1004575"/>
                <a:gd name="connsiteY79" fmla="*/ 825796 h 997246"/>
                <a:gd name="connsiteX80" fmla="*/ 74339 w 1004575"/>
                <a:gd name="connsiteY80" fmla="*/ 781981 h 997246"/>
                <a:gd name="connsiteX81" fmla="*/ 72434 w 1004575"/>
                <a:gd name="connsiteY81" fmla="*/ 770551 h 997246"/>
                <a:gd name="connsiteX82" fmla="*/ 70529 w 1004575"/>
                <a:gd name="connsiteY82" fmla="*/ 749596 h 997246"/>
                <a:gd name="connsiteX83" fmla="*/ 68624 w 1004575"/>
                <a:gd name="connsiteY83" fmla="*/ 734356 h 997246"/>
                <a:gd name="connsiteX84" fmla="*/ 70529 w 1004575"/>
                <a:gd name="connsiteY84" fmla="*/ 694351 h 997246"/>
                <a:gd name="connsiteX85" fmla="*/ 72434 w 1004575"/>
                <a:gd name="connsiteY85" fmla="*/ 682921 h 997246"/>
                <a:gd name="connsiteX86" fmla="*/ 70529 w 1004575"/>
                <a:gd name="connsiteY86" fmla="*/ 623866 h 997246"/>
                <a:gd name="connsiteX87" fmla="*/ 66719 w 1004575"/>
                <a:gd name="connsiteY87" fmla="*/ 612436 h 997246"/>
                <a:gd name="connsiteX88" fmla="*/ 59099 w 1004575"/>
                <a:gd name="connsiteY88" fmla="*/ 602911 h 997246"/>
                <a:gd name="connsiteX89" fmla="*/ 51479 w 1004575"/>
                <a:gd name="connsiteY89" fmla="*/ 589576 h 997246"/>
                <a:gd name="connsiteX90" fmla="*/ 47669 w 1004575"/>
                <a:gd name="connsiteY90" fmla="*/ 583861 h 997246"/>
                <a:gd name="connsiteX91" fmla="*/ 41954 w 1004575"/>
                <a:gd name="connsiteY91" fmla="*/ 580051 h 997246"/>
                <a:gd name="connsiteX92" fmla="*/ 36239 w 1004575"/>
                <a:gd name="connsiteY92" fmla="*/ 572431 h 997246"/>
                <a:gd name="connsiteX93" fmla="*/ 24809 w 1004575"/>
                <a:gd name="connsiteY93" fmla="*/ 562906 h 997246"/>
                <a:gd name="connsiteX94" fmla="*/ 20999 w 1004575"/>
                <a:gd name="connsiteY94" fmla="*/ 557191 h 997246"/>
                <a:gd name="connsiteX95" fmla="*/ 9569 w 1004575"/>
                <a:gd name="connsiteY95" fmla="*/ 549571 h 997246"/>
                <a:gd name="connsiteX96" fmla="*/ 5759 w 1004575"/>
                <a:gd name="connsiteY96" fmla="*/ 543856 h 997246"/>
                <a:gd name="connsiteX97" fmla="*/ 44 w 1004575"/>
                <a:gd name="connsiteY97" fmla="*/ 540046 h 997246"/>
                <a:gd name="connsiteX98" fmla="*/ 3854 w 1004575"/>
                <a:gd name="connsiteY98" fmla="*/ 513376 h 997246"/>
                <a:gd name="connsiteX99" fmla="*/ 11474 w 1004575"/>
                <a:gd name="connsiteY99" fmla="*/ 501946 h 997246"/>
                <a:gd name="connsiteX100" fmla="*/ 17189 w 1004575"/>
                <a:gd name="connsiteY100" fmla="*/ 494326 h 997246"/>
                <a:gd name="connsiteX101" fmla="*/ 28619 w 1004575"/>
                <a:gd name="connsiteY101" fmla="*/ 482896 h 997246"/>
                <a:gd name="connsiteX102" fmla="*/ 49574 w 1004575"/>
                <a:gd name="connsiteY102" fmla="*/ 460036 h 997246"/>
                <a:gd name="connsiteX103" fmla="*/ 55289 w 1004575"/>
                <a:gd name="connsiteY103" fmla="*/ 454321 h 997246"/>
                <a:gd name="connsiteX104" fmla="*/ 74339 w 1004575"/>
                <a:gd name="connsiteY104" fmla="*/ 440986 h 997246"/>
                <a:gd name="connsiteX105" fmla="*/ 101009 w 1004575"/>
                <a:gd name="connsiteY105" fmla="*/ 423841 h 997246"/>
                <a:gd name="connsiteX106" fmla="*/ 135299 w 1004575"/>
                <a:gd name="connsiteY106" fmla="*/ 414316 h 997246"/>
                <a:gd name="connsiteX0" fmla="*/ 135299 w 1004575"/>
                <a:gd name="connsiteY0" fmla="*/ 414316 h 997246"/>
                <a:gd name="connsiteX1" fmla="*/ 142919 w 1004575"/>
                <a:gd name="connsiteY1" fmla="*/ 360976 h 997246"/>
                <a:gd name="connsiteX2" fmla="*/ 148634 w 1004575"/>
                <a:gd name="connsiteY2" fmla="*/ 334306 h 997246"/>
                <a:gd name="connsiteX3" fmla="*/ 152444 w 1004575"/>
                <a:gd name="connsiteY3" fmla="*/ 288586 h 997246"/>
                <a:gd name="connsiteX4" fmla="*/ 154349 w 1004575"/>
                <a:gd name="connsiteY4" fmla="*/ 206671 h 997246"/>
                <a:gd name="connsiteX5" fmla="*/ 201974 w 1004575"/>
                <a:gd name="connsiteY5" fmla="*/ 178096 h 997246"/>
                <a:gd name="connsiteX6" fmla="*/ 247694 w 1004575"/>
                <a:gd name="connsiteY6" fmla="*/ 147616 h 997246"/>
                <a:gd name="connsiteX7" fmla="*/ 268649 w 1004575"/>
                <a:gd name="connsiteY7" fmla="*/ 126661 h 997246"/>
                <a:gd name="connsiteX8" fmla="*/ 293414 w 1004575"/>
                <a:gd name="connsiteY8" fmla="*/ 107611 h 997246"/>
                <a:gd name="connsiteX9" fmla="*/ 327704 w 1004575"/>
                <a:gd name="connsiteY9" fmla="*/ 94276 h 997246"/>
                <a:gd name="connsiteX10" fmla="*/ 381044 w 1004575"/>
                <a:gd name="connsiteY10" fmla="*/ 92371 h 997246"/>
                <a:gd name="connsiteX11" fmla="*/ 401999 w 1004575"/>
                <a:gd name="connsiteY11" fmla="*/ 44746 h 997246"/>
                <a:gd name="connsiteX12" fmla="*/ 436289 w 1004575"/>
                <a:gd name="connsiteY12" fmla="*/ 16171 h 997246"/>
                <a:gd name="connsiteX13" fmla="*/ 474389 w 1004575"/>
                <a:gd name="connsiteY13" fmla="*/ 2836 h 997246"/>
                <a:gd name="connsiteX14" fmla="*/ 588689 w 1004575"/>
                <a:gd name="connsiteY14" fmla="*/ 2836 h 997246"/>
                <a:gd name="connsiteX15" fmla="*/ 632504 w 1004575"/>
                <a:gd name="connsiteY15" fmla="*/ 33316 h 997246"/>
                <a:gd name="connsiteX16" fmla="*/ 664889 w 1004575"/>
                <a:gd name="connsiteY16" fmla="*/ 63796 h 997246"/>
                <a:gd name="connsiteX17" fmla="*/ 704894 w 1004575"/>
                <a:gd name="connsiteY17" fmla="*/ 98086 h 997246"/>
                <a:gd name="connsiteX18" fmla="*/ 750614 w 1004575"/>
                <a:gd name="connsiteY18" fmla="*/ 105706 h 997246"/>
                <a:gd name="connsiteX19" fmla="*/ 874439 w 1004575"/>
                <a:gd name="connsiteY19" fmla="*/ 107611 h 997246"/>
                <a:gd name="connsiteX20" fmla="*/ 908729 w 1004575"/>
                <a:gd name="connsiteY20" fmla="*/ 126661 h 997246"/>
                <a:gd name="connsiteX21" fmla="*/ 944924 w 1004575"/>
                <a:gd name="connsiteY21" fmla="*/ 170476 h 997246"/>
                <a:gd name="connsiteX22" fmla="*/ 962069 w 1004575"/>
                <a:gd name="connsiteY22" fmla="*/ 214291 h 997246"/>
                <a:gd name="connsiteX23" fmla="*/ 981119 w 1004575"/>
                <a:gd name="connsiteY23" fmla="*/ 256201 h 997246"/>
                <a:gd name="connsiteX24" fmla="*/ 1002074 w 1004575"/>
                <a:gd name="connsiteY24" fmla="*/ 313351 h 997246"/>
                <a:gd name="connsiteX25" fmla="*/ 1002074 w 1004575"/>
                <a:gd name="connsiteY25" fmla="*/ 372406 h 997246"/>
                <a:gd name="connsiteX26" fmla="*/ 983024 w 1004575"/>
                <a:gd name="connsiteY26" fmla="*/ 437176 h 997246"/>
                <a:gd name="connsiteX27" fmla="*/ 979214 w 1004575"/>
                <a:gd name="connsiteY27" fmla="*/ 498136 h 997246"/>
                <a:gd name="connsiteX28" fmla="*/ 977309 w 1004575"/>
                <a:gd name="connsiteY28" fmla="*/ 526711 h 997246"/>
                <a:gd name="connsiteX29" fmla="*/ 977309 w 1004575"/>
                <a:gd name="connsiteY29" fmla="*/ 578146 h 997246"/>
                <a:gd name="connsiteX30" fmla="*/ 977309 w 1004575"/>
                <a:gd name="connsiteY30" fmla="*/ 635296 h 997246"/>
                <a:gd name="connsiteX31" fmla="*/ 944924 w 1004575"/>
                <a:gd name="connsiteY31" fmla="*/ 675301 h 997246"/>
                <a:gd name="connsiteX32" fmla="*/ 895394 w 1004575"/>
                <a:gd name="connsiteY32" fmla="*/ 709591 h 997246"/>
                <a:gd name="connsiteX33" fmla="*/ 876344 w 1004575"/>
                <a:gd name="connsiteY33" fmla="*/ 738166 h 997246"/>
                <a:gd name="connsiteX34" fmla="*/ 857294 w 1004575"/>
                <a:gd name="connsiteY34" fmla="*/ 770551 h 997246"/>
                <a:gd name="connsiteX35" fmla="*/ 849674 w 1004575"/>
                <a:gd name="connsiteY35" fmla="*/ 797221 h 997246"/>
                <a:gd name="connsiteX36" fmla="*/ 838244 w 1004575"/>
                <a:gd name="connsiteY36" fmla="*/ 829606 h 997246"/>
                <a:gd name="connsiteX37" fmla="*/ 826814 w 1004575"/>
                <a:gd name="connsiteY37" fmla="*/ 860086 h 997246"/>
                <a:gd name="connsiteX38" fmla="*/ 809669 w 1004575"/>
                <a:gd name="connsiteY38" fmla="*/ 886756 h 997246"/>
                <a:gd name="connsiteX39" fmla="*/ 792524 w 1004575"/>
                <a:gd name="connsiteY39" fmla="*/ 909616 h 997246"/>
                <a:gd name="connsiteX40" fmla="*/ 750614 w 1004575"/>
                <a:gd name="connsiteY40" fmla="*/ 936286 h 997246"/>
                <a:gd name="connsiteX41" fmla="*/ 727754 w 1004575"/>
                <a:gd name="connsiteY41" fmla="*/ 947716 h 997246"/>
                <a:gd name="connsiteX42" fmla="*/ 693464 w 1004575"/>
                <a:gd name="connsiteY42" fmla="*/ 947716 h 997246"/>
                <a:gd name="connsiteX43" fmla="*/ 674414 w 1004575"/>
                <a:gd name="connsiteY43" fmla="*/ 942001 h 997246"/>
                <a:gd name="connsiteX44" fmla="*/ 657269 w 1004575"/>
                <a:gd name="connsiteY44" fmla="*/ 936286 h 997246"/>
                <a:gd name="connsiteX45" fmla="*/ 621074 w 1004575"/>
                <a:gd name="connsiteY45" fmla="*/ 917236 h 997246"/>
                <a:gd name="connsiteX46" fmla="*/ 581069 w 1004575"/>
                <a:gd name="connsiteY46" fmla="*/ 896281 h 997246"/>
                <a:gd name="connsiteX47" fmla="*/ 556304 w 1004575"/>
                <a:gd name="connsiteY47" fmla="*/ 890566 h 997246"/>
                <a:gd name="connsiteX48" fmla="*/ 506774 w 1004575"/>
                <a:gd name="connsiteY48" fmla="*/ 894376 h 997246"/>
                <a:gd name="connsiteX49" fmla="*/ 485819 w 1004575"/>
                <a:gd name="connsiteY49" fmla="*/ 911521 h 997246"/>
                <a:gd name="connsiteX50" fmla="*/ 472484 w 1004575"/>
                <a:gd name="connsiteY50" fmla="*/ 926761 h 997246"/>
                <a:gd name="connsiteX51" fmla="*/ 434384 w 1004575"/>
                <a:gd name="connsiteY51" fmla="*/ 943906 h 997246"/>
                <a:gd name="connsiteX52" fmla="*/ 375329 w 1004575"/>
                <a:gd name="connsiteY52" fmla="*/ 959146 h 997246"/>
                <a:gd name="connsiteX53" fmla="*/ 331514 w 1004575"/>
                <a:gd name="connsiteY53" fmla="*/ 983911 h 997246"/>
                <a:gd name="connsiteX54" fmla="*/ 262934 w 1004575"/>
                <a:gd name="connsiteY54" fmla="*/ 997246 h 997246"/>
                <a:gd name="connsiteX55" fmla="*/ 232454 w 1004575"/>
                <a:gd name="connsiteY55" fmla="*/ 995341 h 997246"/>
                <a:gd name="connsiteX56" fmla="*/ 226739 w 1004575"/>
                <a:gd name="connsiteY56" fmla="*/ 993436 h 997246"/>
                <a:gd name="connsiteX57" fmla="*/ 221024 w 1004575"/>
                <a:gd name="connsiteY57" fmla="*/ 982006 h 997246"/>
                <a:gd name="connsiteX58" fmla="*/ 217214 w 1004575"/>
                <a:gd name="connsiteY58" fmla="*/ 976291 h 997246"/>
                <a:gd name="connsiteX59" fmla="*/ 213404 w 1004575"/>
                <a:gd name="connsiteY59" fmla="*/ 964861 h 997246"/>
                <a:gd name="connsiteX60" fmla="*/ 205784 w 1004575"/>
                <a:gd name="connsiteY60" fmla="*/ 947716 h 997246"/>
                <a:gd name="connsiteX61" fmla="*/ 200069 w 1004575"/>
                <a:gd name="connsiteY61" fmla="*/ 928666 h 997246"/>
                <a:gd name="connsiteX62" fmla="*/ 196259 w 1004575"/>
                <a:gd name="connsiteY62" fmla="*/ 922951 h 997246"/>
                <a:gd name="connsiteX63" fmla="*/ 184829 w 1004575"/>
                <a:gd name="connsiteY63" fmla="*/ 915331 h 997246"/>
                <a:gd name="connsiteX64" fmla="*/ 181019 w 1004575"/>
                <a:gd name="connsiteY64" fmla="*/ 909616 h 997246"/>
                <a:gd name="connsiteX65" fmla="*/ 175304 w 1004575"/>
                <a:gd name="connsiteY65" fmla="*/ 905806 h 997246"/>
                <a:gd name="connsiteX66" fmla="*/ 161969 w 1004575"/>
                <a:gd name="connsiteY66" fmla="*/ 900091 h 997246"/>
                <a:gd name="connsiteX67" fmla="*/ 150539 w 1004575"/>
                <a:gd name="connsiteY67" fmla="*/ 898186 h 997246"/>
                <a:gd name="connsiteX68" fmla="*/ 144824 w 1004575"/>
                <a:gd name="connsiteY68" fmla="*/ 896281 h 997246"/>
                <a:gd name="connsiteX69" fmla="*/ 137204 w 1004575"/>
                <a:gd name="connsiteY69" fmla="*/ 894376 h 997246"/>
                <a:gd name="connsiteX70" fmla="*/ 123869 w 1004575"/>
                <a:gd name="connsiteY70" fmla="*/ 888661 h 997246"/>
                <a:gd name="connsiteX71" fmla="*/ 118154 w 1004575"/>
                <a:gd name="connsiteY71" fmla="*/ 884851 h 997246"/>
                <a:gd name="connsiteX72" fmla="*/ 106724 w 1004575"/>
                <a:gd name="connsiteY72" fmla="*/ 879136 h 997246"/>
                <a:gd name="connsiteX73" fmla="*/ 101009 w 1004575"/>
                <a:gd name="connsiteY73" fmla="*/ 873421 h 997246"/>
                <a:gd name="connsiteX74" fmla="*/ 89579 w 1004575"/>
                <a:gd name="connsiteY74" fmla="*/ 865801 h 997246"/>
                <a:gd name="connsiteX75" fmla="*/ 87674 w 1004575"/>
                <a:gd name="connsiteY75" fmla="*/ 860086 h 997246"/>
                <a:gd name="connsiteX76" fmla="*/ 83864 w 1004575"/>
                <a:gd name="connsiteY76" fmla="*/ 854371 h 997246"/>
                <a:gd name="connsiteX77" fmla="*/ 81959 w 1004575"/>
                <a:gd name="connsiteY77" fmla="*/ 842941 h 997246"/>
                <a:gd name="connsiteX78" fmla="*/ 80054 w 1004575"/>
                <a:gd name="connsiteY78" fmla="*/ 837226 h 997246"/>
                <a:gd name="connsiteX79" fmla="*/ 78149 w 1004575"/>
                <a:gd name="connsiteY79" fmla="*/ 825796 h 997246"/>
                <a:gd name="connsiteX80" fmla="*/ 74339 w 1004575"/>
                <a:gd name="connsiteY80" fmla="*/ 781981 h 997246"/>
                <a:gd name="connsiteX81" fmla="*/ 72434 w 1004575"/>
                <a:gd name="connsiteY81" fmla="*/ 770551 h 997246"/>
                <a:gd name="connsiteX82" fmla="*/ 70529 w 1004575"/>
                <a:gd name="connsiteY82" fmla="*/ 749596 h 997246"/>
                <a:gd name="connsiteX83" fmla="*/ 68624 w 1004575"/>
                <a:gd name="connsiteY83" fmla="*/ 734356 h 997246"/>
                <a:gd name="connsiteX84" fmla="*/ 70529 w 1004575"/>
                <a:gd name="connsiteY84" fmla="*/ 694351 h 997246"/>
                <a:gd name="connsiteX85" fmla="*/ 72434 w 1004575"/>
                <a:gd name="connsiteY85" fmla="*/ 682921 h 997246"/>
                <a:gd name="connsiteX86" fmla="*/ 70529 w 1004575"/>
                <a:gd name="connsiteY86" fmla="*/ 623866 h 997246"/>
                <a:gd name="connsiteX87" fmla="*/ 66719 w 1004575"/>
                <a:gd name="connsiteY87" fmla="*/ 612436 h 997246"/>
                <a:gd name="connsiteX88" fmla="*/ 59099 w 1004575"/>
                <a:gd name="connsiteY88" fmla="*/ 602911 h 997246"/>
                <a:gd name="connsiteX89" fmla="*/ 51479 w 1004575"/>
                <a:gd name="connsiteY89" fmla="*/ 589576 h 997246"/>
                <a:gd name="connsiteX90" fmla="*/ 47669 w 1004575"/>
                <a:gd name="connsiteY90" fmla="*/ 583861 h 997246"/>
                <a:gd name="connsiteX91" fmla="*/ 41954 w 1004575"/>
                <a:gd name="connsiteY91" fmla="*/ 580051 h 997246"/>
                <a:gd name="connsiteX92" fmla="*/ 36239 w 1004575"/>
                <a:gd name="connsiteY92" fmla="*/ 572431 h 997246"/>
                <a:gd name="connsiteX93" fmla="*/ 24809 w 1004575"/>
                <a:gd name="connsiteY93" fmla="*/ 562906 h 997246"/>
                <a:gd name="connsiteX94" fmla="*/ 20999 w 1004575"/>
                <a:gd name="connsiteY94" fmla="*/ 557191 h 997246"/>
                <a:gd name="connsiteX95" fmla="*/ 9569 w 1004575"/>
                <a:gd name="connsiteY95" fmla="*/ 549571 h 997246"/>
                <a:gd name="connsiteX96" fmla="*/ 5759 w 1004575"/>
                <a:gd name="connsiteY96" fmla="*/ 543856 h 997246"/>
                <a:gd name="connsiteX97" fmla="*/ 44 w 1004575"/>
                <a:gd name="connsiteY97" fmla="*/ 540046 h 997246"/>
                <a:gd name="connsiteX98" fmla="*/ 3854 w 1004575"/>
                <a:gd name="connsiteY98" fmla="*/ 513376 h 997246"/>
                <a:gd name="connsiteX99" fmla="*/ 11474 w 1004575"/>
                <a:gd name="connsiteY99" fmla="*/ 501946 h 997246"/>
                <a:gd name="connsiteX100" fmla="*/ 17189 w 1004575"/>
                <a:gd name="connsiteY100" fmla="*/ 494326 h 997246"/>
                <a:gd name="connsiteX101" fmla="*/ 28619 w 1004575"/>
                <a:gd name="connsiteY101" fmla="*/ 482896 h 997246"/>
                <a:gd name="connsiteX102" fmla="*/ 49574 w 1004575"/>
                <a:gd name="connsiteY102" fmla="*/ 460036 h 997246"/>
                <a:gd name="connsiteX103" fmla="*/ 74339 w 1004575"/>
                <a:gd name="connsiteY103" fmla="*/ 440986 h 997246"/>
                <a:gd name="connsiteX104" fmla="*/ 101009 w 1004575"/>
                <a:gd name="connsiteY104" fmla="*/ 423841 h 997246"/>
                <a:gd name="connsiteX105" fmla="*/ 135299 w 1004575"/>
                <a:gd name="connsiteY105" fmla="*/ 414316 h 997246"/>
                <a:gd name="connsiteX0" fmla="*/ 135299 w 1004575"/>
                <a:gd name="connsiteY0" fmla="*/ 414316 h 997246"/>
                <a:gd name="connsiteX1" fmla="*/ 142919 w 1004575"/>
                <a:gd name="connsiteY1" fmla="*/ 360976 h 997246"/>
                <a:gd name="connsiteX2" fmla="*/ 148634 w 1004575"/>
                <a:gd name="connsiteY2" fmla="*/ 334306 h 997246"/>
                <a:gd name="connsiteX3" fmla="*/ 152444 w 1004575"/>
                <a:gd name="connsiteY3" fmla="*/ 288586 h 997246"/>
                <a:gd name="connsiteX4" fmla="*/ 154349 w 1004575"/>
                <a:gd name="connsiteY4" fmla="*/ 206671 h 997246"/>
                <a:gd name="connsiteX5" fmla="*/ 201974 w 1004575"/>
                <a:gd name="connsiteY5" fmla="*/ 178096 h 997246"/>
                <a:gd name="connsiteX6" fmla="*/ 247694 w 1004575"/>
                <a:gd name="connsiteY6" fmla="*/ 147616 h 997246"/>
                <a:gd name="connsiteX7" fmla="*/ 268649 w 1004575"/>
                <a:gd name="connsiteY7" fmla="*/ 126661 h 997246"/>
                <a:gd name="connsiteX8" fmla="*/ 293414 w 1004575"/>
                <a:gd name="connsiteY8" fmla="*/ 107611 h 997246"/>
                <a:gd name="connsiteX9" fmla="*/ 327704 w 1004575"/>
                <a:gd name="connsiteY9" fmla="*/ 94276 h 997246"/>
                <a:gd name="connsiteX10" fmla="*/ 381044 w 1004575"/>
                <a:gd name="connsiteY10" fmla="*/ 92371 h 997246"/>
                <a:gd name="connsiteX11" fmla="*/ 401999 w 1004575"/>
                <a:gd name="connsiteY11" fmla="*/ 44746 h 997246"/>
                <a:gd name="connsiteX12" fmla="*/ 436289 w 1004575"/>
                <a:gd name="connsiteY12" fmla="*/ 16171 h 997246"/>
                <a:gd name="connsiteX13" fmla="*/ 474389 w 1004575"/>
                <a:gd name="connsiteY13" fmla="*/ 2836 h 997246"/>
                <a:gd name="connsiteX14" fmla="*/ 588689 w 1004575"/>
                <a:gd name="connsiteY14" fmla="*/ 2836 h 997246"/>
                <a:gd name="connsiteX15" fmla="*/ 632504 w 1004575"/>
                <a:gd name="connsiteY15" fmla="*/ 33316 h 997246"/>
                <a:gd name="connsiteX16" fmla="*/ 664889 w 1004575"/>
                <a:gd name="connsiteY16" fmla="*/ 63796 h 997246"/>
                <a:gd name="connsiteX17" fmla="*/ 704894 w 1004575"/>
                <a:gd name="connsiteY17" fmla="*/ 98086 h 997246"/>
                <a:gd name="connsiteX18" fmla="*/ 750614 w 1004575"/>
                <a:gd name="connsiteY18" fmla="*/ 105706 h 997246"/>
                <a:gd name="connsiteX19" fmla="*/ 874439 w 1004575"/>
                <a:gd name="connsiteY19" fmla="*/ 107611 h 997246"/>
                <a:gd name="connsiteX20" fmla="*/ 908729 w 1004575"/>
                <a:gd name="connsiteY20" fmla="*/ 126661 h 997246"/>
                <a:gd name="connsiteX21" fmla="*/ 944924 w 1004575"/>
                <a:gd name="connsiteY21" fmla="*/ 170476 h 997246"/>
                <a:gd name="connsiteX22" fmla="*/ 962069 w 1004575"/>
                <a:gd name="connsiteY22" fmla="*/ 214291 h 997246"/>
                <a:gd name="connsiteX23" fmla="*/ 981119 w 1004575"/>
                <a:gd name="connsiteY23" fmla="*/ 256201 h 997246"/>
                <a:gd name="connsiteX24" fmla="*/ 1002074 w 1004575"/>
                <a:gd name="connsiteY24" fmla="*/ 313351 h 997246"/>
                <a:gd name="connsiteX25" fmla="*/ 1002074 w 1004575"/>
                <a:gd name="connsiteY25" fmla="*/ 372406 h 997246"/>
                <a:gd name="connsiteX26" fmla="*/ 983024 w 1004575"/>
                <a:gd name="connsiteY26" fmla="*/ 437176 h 997246"/>
                <a:gd name="connsiteX27" fmla="*/ 979214 w 1004575"/>
                <a:gd name="connsiteY27" fmla="*/ 498136 h 997246"/>
                <a:gd name="connsiteX28" fmla="*/ 977309 w 1004575"/>
                <a:gd name="connsiteY28" fmla="*/ 526711 h 997246"/>
                <a:gd name="connsiteX29" fmla="*/ 977309 w 1004575"/>
                <a:gd name="connsiteY29" fmla="*/ 578146 h 997246"/>
                <a:gd name="connsiteX30" fmla="*/ 977309 w 1004575"/>
                <a:gd name="connsiteY30" fmla="*/ 635296 h 997246"/>
                <a:gd name="connsiteX31" fmla="*/ 944924 w 1004575"/>
                <a:gd name="connsiteY31" fmla="*/ 675301 h 997246"/>
                <a:gd name="connsiteX32" fmla="*/ 895394 w 1004575"/>
                <a:gd name="connsiteY32" fmla="*/ 709591 h 997246"/>
                <a:gd name="connsiteX33" fmla="*/ 876344 w 1004575"/>
                <a:gd name="connsiteY33" fmla="*/ 738166 h 997246"/>
                <a:gd name="connsiteX34" fmla="*/ 857294 w 1004575"/>
                <a:gd name="connsiteY34" fmla="*/ 770551 h 997246"/>
                <a:gd name="connsiteX35" fmla="*/ 849674 w 1004575"/>
                <a:gd name="connsiteY35" fmla="*/ 797221 h 997246"/>
                <a:gd name="connsiteX36" fmla="*/ 838244 w 1004575"/>
                <a:gd name="connsiteY36" fmla="*/ 829606 h 997246"/>
                <a:gd name="connsiteX37" fmla="*/ 826814 w 1004575"/>
                <a:gd name="connsiteY37" fmla="*/ 860086 h 997246"/>
                <a:gd name="connsiteX38" fmla="*/ 809669 w 1004575"/>
                <a:gd name="connsiteY38" fmla="*/ 886756 h 997246"/>
                <a:gd name="connsiteX39" fmla="*/ 792524 w 1004575"/>
                <a:gd name="connsiteY39" fmla="*/ 909616 h 997246"/>
                <a:gd name="connsiteX40" fmla="*/ 750614 w 1004575"/>
                <a:gd name="connsiteY40" fmla="*/ 936286 h 997246"/>
                <a:gd name="connsiteX41" fmla="*/ 727754 w 1004575"/>
                <a:gd name="connsiteY41" fmla="*/ 947716 h 997246"/>
                <a:gd name="connsiteX42" fmla="*/ 693464 w 1004575"/>
                <a:gd name="connsiteY42" fmla="*/ 947716 h 997246"/>
                <a:gd name="connsiteX43" fmla="*/ 674414 w 1004575"/>
                <a:gd name="connsiteY43" fmla="*/ 942001 h 997246"/>
                <a:gd name="connsiteX44" fmla="*/ 657269 w 1004575"/>
                <a:gd name="connsiteY44" fmla="*/ 936286 h 997246"/>
                <a:gd name="connsiteX45" fmla="*/ 621074 w 1004575"/>
                <a:gd name="connsiteY45" fmla="*/ 917236 h 997246"/>
                <a:gd name="connsiteX46" fmla="*/ 581069 w 1004575"/>
                <a:gd name="connsiteY46" fmla="*/ 896281 h 997246"/>
                <a:gd name="connsiteX47" fmla="*/ 556304 w 1004575"/>
                <a:gd name="connsiteY47" fmla="*/ 890566 h 997246"/>
                <a:gd name="connsiteX48" fmla="*/ 506774 w 1004575"/>
                <a:gd name="connsiteY48" fmla="*/ 894376 h 997246"/>
                <a:gd name="connsiteX49" fmla="*/ 485819 w 1004575"/>
                <a:gd name="connsiteY49" fmla="*/ 911521 h 997246"/>
                <a:gd name="connsiteX50" fmla="*/ 472484 w 1004575"/>
                <a:gd name="connsiteY50" fmla="*/ 926761 h 997246"/>
                <a:gd name="connsiteX51" fmla="*/ 434384 w 1004575"/>
                <a:gd name="connsiteY51" fmla="*/ 943906 h 997246"/>
                <a:gd name="connsiteX52" fmla="*/ 375329 w 1004575"/>
                <a:gd name="connsiteY52" fmla="*/ 959146 h 997246"/>
                <a:gd name="connsiteX53" fmla="*/ 331514 w 1004575"/>
                <a:gd name="connsiteY53" fmla="*/ 983911 h 997246"/>
                <a:gd name="connsiteX54" fmla="*/ 262934 w 1004575"/>
                <a:gd name="connsiteY54" fmla="*/ 997246 h 997246"/>
                <a:gd name="connsiteX55" fmla="*/ 232454 w 1004575"/>
                <a:gd name="connsiteY55" fmla="*/ 995341 h 997246"/>
                <a:gd name="connsiteX56" fmla="*/ 226739 w 1004575"/>
                <a:gd name="connsiteY56" fmla="*/ 993436 h 997246"/>
                <a:gd name="connsiteX57" fmla="*/ 221024 w 1004575"/>
                <a:gd name="connsiteY57" fmla="*/ 982006 h 997246"/>
                <a:gd name="connsiteX58" fmla="*/ 217214 w 1004575"/>
                <a:gd name="connsiteY58" fmla="*/ 976291 h 997246"/>
                <a:gd name="connsiteX59" fmla="*/ 213404 w 1004575"/>
                <a:gd name="connsiteY59" fmla="*/ 964861 h 997246"/>
                <a:gd name="connsiteX60" fmla="*/ 205784 w 1004575"/>
                <a:gd name="connsiteY60" fmla="*/ 947716 h 997246"/>
                <a:gd name="connsiteX61" fmla="*/ 200069 w 1004575"/>
                <a:gd name="connsiteY61" fmla="*/ 928666 h 997246"/>
                <a:gd name="connsiteX62" fmla="*/ 196259 w 1004575"/>
                <a:gd name="connsiteY62" fmla="*/ 922951 h 997246"/>
                <a:gd name="connsiteX63" fmla="*/ 184829 w 1004575"/>
                <a:gd name="connsiteY63" fmla="*/ 915331 h 997246"/>
                <a:gd name="connsiteX64" fmla="*/ 181019 w 1004575"/>
                <a:gd name="connsiteY64" fmla="*/ 909616 h 997246"/>
                <a:gd name="connsiteX65" fmla="*/ 175304 w 1004575"/>
                <a:gd name="connsiteY65" fmla="*/ 905806 h 997246"/>
                <a:gd name="connsiteX66" fmla="*/ 161969 w 1004575"/>
                <a:gd name="connsiteY66" fmla="*/ 900091 h 997246"/>
                <a:gd name="connsiteX67" fmla="*/ 150539 w 1004575"/>
                <a:gd name="connsiteY67" fmla="*/ 898186 h 997246"/>
                <a:gd name="connsiteX68" fmla="*/ 144824 w 1004575"/>
                <a:gd name="connsiteY68" fmla="*/ 896281 h 997246"/>
                <a:gd name="connsiteX69" fmla="*/ 137204 w 1004575"/>
                <a:gd name="connsiteY69" fmla="*/ 894376 h 997246"/>
                <a:gd name="connsiteX70" fmla="*/ 123869 w 1004575"/>
                <a:gd name="connsiteY70" fmla="*/ 888661 h 997246"/>
                <a:gd name="connsiteX71" fmla="*/ 118154 w 1004575"/>
                <a:gd name="connsiteY71" fmla="*/ 884851 h 997246"/>
                <a:gd name="connsiteX72" fmla="*/ 106724 w 1004575"/>
                <a:gd name="connsiteY72" fmla="*/ 879136 h 997246"/>
                <a:gd name="connsiteX73" fmla="*/ 101009 w 1004575"/>
                <a:gd name="connsiteY73" fmla="*/ 873421 h 997246"/>
                <a:gd name="connsiteX74" fmla="*/ 89579 w 1004575"/>
                <a:gd name="connsiteY74" fmla="*/ 865801 h 997246"/>
                <a:gd name="connsiteX75" fmla="*/ 87674 w 1004575"/>
                <a:gd name="connsiteY75" fmla="*/ 860086 h 997246"/>
                <a:gd name="connsiteX76" fmla="*/ 83864 w 1004575"/>
                <a:gd name="connsiteY76" fmla="*/ 854371 h 997246"/>
                <a:gd name="connsiteX77" fmla="*/ 81959 w 1004575"/>
                <a:gd name="connsiteY77" fmla="*/ 842941 h 997246"/>
                <a:gd name="connsiteX78" fmla="*/ 80054 w 1004575"/>
                <a:gd name="connsiteY78" fmla="*/ 837226 h 997246"/>
                <a:gd name="connsiteX79" fmla="*/ 78149 w 1004575"/>
                <a:gd name="connsiteY79" fmla="*/ 825796 h 997246"/>
                <a:gd name="connsiteX80" fmla="*/ 74339 w 1004575"/>
                <a:gd name="connsiteY80" fmla="*/ 781981 h 997246"/>
                <a:gd name="connsiteX81" fmla="*/ 72434 w 1004575"/>
                <a:gd name="connsiteY81" fmla="*/ 770551 h 997246"/>
                <a:gd name="connsiteX82" fmla="*/ 70529 w 1004575"/>
                <a:gd name="connsiteY82" fmla="*/ 749596 h 997246"/>
                <a:gd name="connsiteX83" fmla="*/ 68624 w 1004575"/>
                <a:gd name="connsiteY83" fmla="*/ 734356 h 997246"/>
                <a:gd name="connsiteX84" fmla="*/ 70529 w 1004575"/>
                <a:gd name="connsiteY84" fmla="*/ 694351 h 997246"/>
                <a:gd name="connsiteX85" fmla="*/ 72434 w 1004575"/>
                <a:gd name="connsiteY85" fmla="*/ 682921 h 997246"/>
                <a:gd name="connsiteX86" fmla="*/ 70529 w 1004575"/>
                <a:gd name="connsiteY86" fmla="*/ 623866 h 997246"/>
                <a:gd name="connsiteX87" fmla="*/ 66719 w 1004575"/>
                <a:gd name="connsiteY87" fmla="*/ 612436 h 997246"/>
                <a:gd name="connsiteX88" fmla="*/ 59099 w 1004575"/>
                <a:gd name="connsiteY88" fmla="*/ 602911 h 997246"/>
                <a:gd name="connsiteX89" fmla="*/ 51479 w 1004575"/>
                <a:gd name="connsiteY89" fmla="*/ 589576 h 997246"/>
                <a:gd name="connsiteX90" fmla="*/ 47669 w 1004575"/>
                <a:gd name="connsiteY90" fmla="*/ 583861 h 997246"/>
                <a:gd name="connsiteX91" fmla="*/ 41954 w 1004575"/>
                <a:gd name="connsiteY91" fmla="*/ 580051 h 997246"/>
                <a:gd name="connsiteX92" fmla="*/ 36239 w 1004575"/>
                <a:gd name="connsiteY92" fmla="*/ 572431 h 997246"/>
                <a:gd name="connsiteX93" fmla="*/ 24809 w 1004575"/>
                <a:gd name="connsiteY93" fmla="*/ 562906 h 997246"/>
                <a:gd name="connsiteX94" fmla="*/ 20999 w 1004575"/>
                <a:gd name="connsiteY94" fmla="*/ 557191 h 997246"/>
                <a:gd name="connsiteX95" fmla="*/ 9569 w 1004575"/>
                <a:gd name="connsiteY95" fmla="*/ 549571 h 997246"/>
                <a:gd name="connsiteX96" fmla="*/ 5759 w 1004575"/>
                <a:gd name="connsiteY96" fmla="*/ 543856 h 997246"/>
                <a:gd name="connsiteX97" fmla="*/ 44 w 1004575"/>
                <a:gd name="connsiteY97" fmla="*/ 540046 h 997246"/>
                <a:gd name="connsiteX98" fmla="*/ 3854 w 1004575"/>
                <a:gd name="connsiteY98" fmla="*/ 513376 h 997246"/>
                <a:gd name="connsiteX99" fmla="*/ 11474 w 1004575"/>
                <a:gd name="connsiteY99" fmla="*/ 501946 h 997246"/>
                <a:gd name="connsiteX100" fmla="*/ 28619 w 1004575"/>
                <a:gd name="connsiteY100" fmla="*/ 482896 h 997246"/>
                <a:gd name="connsiteX101" fmla="*/ 49574 w 1004575"/>
                <a:gd name="connsiteY101" fmla="*/ 460036 h 997246"/>
                <a:gd name="connsiteX102" fmla="*/ 74339 w 1004575"/>
                <a:gd name="connsiteY102" fmla="*/ 440986 h 997246"/>
                <a:gd name="connsiteX103" fmla="*/ 101009 w 1004575"/>
                <a:gd name="connsiteY103" fmla="*/ 423841 h 997246"/>
                <a:gd name="connsiteX104" fmla="*/ 135299 w 1004575"/>
                <a:gd name="connsiteY104" fmla="*/ 414316 h 997246"/>
                <a:gd name="connsiteX0" fmla="*/ 135434 w 1004710"/>
                <a:gd name="connsiteY0" fmla="*/ 414316 h 997246"/>
                <a:gd name="connsiteX1" fmla="*/ 143054 w 1004710"/>
                <a:gd name="connsiteY1" fmla="*/ 360976 h 997246"/>
                <a:gd name="connsiteX2" fmla="*/ 148769 w 1004710"/>
                <a:gd name="connsiteY2" fmla="*/ 334306 h 997246"/>
                <a:gd name="connsiteX3" fmla="*/ 152579 w 1004710"/>
                <a:gd name="connsiteY3" fmla="*/ 288586 h 997246"/>
                <a:gd name="connsiteX4" fmla="*/ 154484 w 1004710"/>
                <a:gd name="connsiteY4" fmla="*/ 206671 h 997246"/>
                <a:gd name="connsiteX5" fmla="*/ 202109 w 1004710"/>
                <a:gd name="connsiteY5" fmla="*/ 178096 h 997246"/>
                <a:gd name="connsiteX6" fmla="*/ 247829 w 1004710"/>
                <a:gd name="connsiteY6" fmla="*/ 147616 h 997246"/>
                <a:gd name="connsiteX7" fmla="*/ 268784 w 1004710"/>
                <a:gd name="connsiteY7" fmla="*/ 126661 h 997246"/>
                <a:gd name="connsiteX8" fmla="*/ 293549 w 1004710"/>
                <a:gd name="connsiteY8" fmla="*/ 107611 h 997246"/>
                <a:gd name="connsiteX9" fmla="*/ 327839 w 1004710"/>
                <a:gd name="connsiteY9" fmla="*/ 94276 h 997246"/>
                <a:gd name="connsiteX10" fmla="*/ 381179 w 1004710"/>
                <a:gd name="connsiteY10" fmla="*/ 92371 h 997246"/>
                <a:gd name="connsiteX11" fmla="*/ 402134 w 1004710"/>
                <a:gd name="connsiteY11" fmla="*/ 44746 h 997246"/>
                <a:gd name="connsiteX12" fmla="*/ 436424 w 1004710"/>
                <a:gd name="connsiteY12" fmla="*/ 16171 h 997246"/>
                <a:gd name="connsiteX13" fmla="*/ 474524 w 1004710"/>
                <a:gd name="connsiteY13" fmla="*/ 2836 h 997246"/>
                <a:gd name="connsiteX14" fmla="*/ 588824 w 1004710"/>
                <a:gd name="connsiteY14" fmla="*/ 2836 h 997246"/>
                <a:gd name="connsiteX15" fmla="*/ 632639 w 1004710"/>
                <a:gd name="connsiteY15" fmla="*/ 33316 h 997246"/>
                <a:gd name="connsiteX16" fmla="*/ 665024 w 1004710"/>
                <a:gd name="connsiteY16" fmla="*/ 63796 h 997246"/>
                <a:gd name="connsiteX17" fmla="*/ 705029 w 1004710"/>
                <a:gd name="connsiteY17" fmla="*/ 98086 h 997246"/>
                <a:gd name="connsiteX18" fmla="*/ 750749 w 1004710"/>
                <a:gd name="connsiteY18" fmla="*/ 105706 h 997246"/>
                <a:gd name="connsiteX19" fmla="*/ 874574 w 1004710"/>
                <a:gd name="connsiteY19" fmla="*/ 107611 h 997246"/>
                <a:gd name="connsiteX20" fmla="*/ 908864 w 1004710"/>
                <a:gd name="connsiteY20" fmla="*/ 126661 h 997246"/>
                <a:gd name="connsiteX21" fmla="*/ 945059 w 1004710"/>
                <a:gd name="connsiteY21" fmla="*/ 170476 h 997246"/>
                <a:gd name="connsiteX22" fmla="*/ 962204 w 1004710"/>
                <a:gd name="connsiteY22" fmla="*/ 214291 h 997246"/>
                <a:gd name="connsiteX23" fmla="*/ 981254 w 1004710"/>
                <a:gd name="connsiteY23" fmla="*/ 256201 h 997246"/>
                <a:gd name="connsiteX24" fmla="*/ 1002209 w 1004710"/>
                <a:gd name="connsiteY24" fmla="*/ 313351 h 997246"/>
                <a:gd name="connsiteX25" fmla="*/ 1002209 w 1004710"/>
                <a:gd name="connsiteY25" fmla="*/ 372406 h 997246"/>
                <a:gd name="connsiteX26" fmla="*/ 983159 w 1004710"/>
                <a:gd name="connsiteY26" fmla="*/ 437176 h 997246"/>
                <a:gd name="connsiteX27" fmla="*/ 979349 w 1004710"/>
                <a:gd name="connsiteY27" fmla="*/ 498136 h 997246"/>
                <a:gd name="connsiteX28" fmla="*/ 977444 w 1004710"/>
                <a:gd name="connsiteY28" fmla="*/ 526711 h 997246"/>
                <a:gd name="connsiteX29" fmla="*/ 977444 w 1004710"/>
                <a:gd name="connsiteY29" fmla="*/ 578146 h 997246"/>
                <a:gd name="connsiteX30" fmla="*/ 977444 w 1004710"/>
                <a:gd name="connsiteY30" fmla="*/ 635296 h 997246"/>
                <a:gd name="connsiteX31" fmla="*/ 945059 w 1004710"/>
                <a:gd name="connsiteY31" fmla="*/ 675301 h 997246"/>
                <a:gd name="connsiteX32" fmla="*/ 895529 w 1004710"/>
                <a:gd name="connsiteY32" fmla="*/ 709591 h 997246"/>
                <a:gd name="connsiteX33" fmla="*/ 876479 w 1004710"/>
                <a:gd name="connsiteY33" fmla="*/ 738166 h 997246"/>
                <a:gd name="connsiteX34" fmla="*/ 857429 w 1004710"/>
                <a:gd name="connsiteY34" fmla="*/ 770551 h 997246"/>
                <a:gd name="connsiteX35" fmla="*/ 849809 w 1004710"/>
                <a:gd name="connsiteY35" fmla="*/ 797221 h 997246"/>
                <a:gd name="connsiteX36" fmla="*/ 838379 w 1004710"/>
                <a:gd name="connsiteY36" fmla="*/ 829606 h 997246"/>
                <a:gd name="connsiteX37" fmla="*/ 826949 w 1004710"/>
                <a:gd name="connsiteY37" fmla="*/ 860086 h 997246"/>
                <a:gd name="connsiteX38" fmla="*/ 809804 w 1004710"/>
                <a:gd name="connsiteY38" fmla="*/ 886756 h 997246"/>
                <a:gd name="connsiteX39" fmla="*/ 792659 w 1004710"/>
                <a:gd name="connsiteY39" fmla="*/ 909616 h 997246"/>
                <a:gd name="connsiteX40" fmla="*/ 750749 w 1004710"/>
                <a:gd name="connsiteY40" fmla="*/ 936286 h 997246"/>
                <a:gd name="connsiteX41" fmla="*/ 727889 w 1004710"/>
                <a:gd name="connsiteY41" fmla="*/ 947716 h 997246"/>
                <a:gd name="connsiteX42" fmla="*/ 693599 w 1004710"/>
                <a:gd name="connsiteY42" fmla="*/ 947716 h 997246"/>
                <a:gd name="connsiteX43" fmla="*/ 674549 w 1004710"/>
                <a:gd name="connsiteY43" fmla="*/ 942001 h 997246"/>
                <a:gd name="connsiteX44" fmla="*/ 657404 w 1004710"/>
                <a:gd name="connsiteY44" fmla="*/ 936286 h 997246"/>
                <a:gd name="connsiteX45" fmla="*/ 621209 w 1004710"/>
                <a:gd name="connsiteY45" fmla="*/ 917236 h 997246"/>
                <a:gd name="connsiteX46" fmla="*/ 581204 w 1004710"/>
                <a:gd name="connsiteY46" fmla="*/ 896281 h 997246"/>
                <a:gd name="connsiteX47" fmla="*/ 556439 w 1004710"/>
                <a:gd name="connsiteY47" fmla="*/ 890566 h 997246"/>
                <a:gd name="connsiteX48" fmla="*/ 506909 w 1004710"/>
                <a:gd name="connsiteY48" fmla="*/ 894376 h 997246"/>
                <a:gd name="connsiteX49" fmla="*/ 485954 w 1004710"/>
                <a:gd name="connsiteY49" fmla="*/ 911521 h 997246"/>
                <a:gd name="connsiteX50" fmla="*/ 472619 w 1004710"/>
                <a:gd name="connsiteY50" fmla="*/ 926761 h 997246"/>
                <a:gd name="connsiteX51" fmla="*/ 434519 w 1004710"/>
                <a:gd name="connsiteY51" fmla="*/ 943906 h 997246"/>
                <a:gd name="connsiteX52" fmla="*/ 375464 w 1004710"/>
                <a:gd name="connsiteY52" fmla="*/ 959146 h 997246"/>
                <a:gd name="connsiteX53" fmla="*/ 331649 w 1004710"/>
                <a:gd name="connsiteY53" fmla="*/ 983911 h 997246"/>
                <a:gd name="connsiteX54" fmla="*/ 263069 w 1004710"/>
                <a:gd name="connsiteY54" fmla="*/ 997246 h 997246"/>
                <a:gd name="connsiteX55" fmla="*/ 232589 w 1004710"/>
                <a:gd name="connsiteY55" fmla="*/ 995341 h 997246"/>
                <a:gd name="connsiteX56" fmla="*/ 226874 w 1004710"/>
                <a:gd name="connsiteY56" fmla="*/ 993436 h 997246"/>
                <a:gd name="connsiteX57" fmla="*/ 221159 w 1004710"/>
                <a:gd name="connsiteY57" fmla="*/ 982006 h 997246"/>
                <a:gd name="connsiteX58" fmla="*/ 217349 w 1004710"/>
                <a:gd name="connsiteY58" fmla="*/ 976291 h 997246"/>
                <a:gd name="connsiteX59" fmla="*/ 213539 w 1004710"/>
                <a:gd name="connsiteY59" fmla="*/ 964861 h 997246"/>
                <a:gd name="connsiteX60" fmla="*/ 205919 w 1004710"/>
                <a:gd name="connsiteY60" fmla="*/ 947716 h 997246"/>
                <a:gd name="connsiteX61" fmla="*/ 200204 w 1004710"/>
                <a:gd name="connsiteY61" fmla="*/ 928666 h 997246"/>
                <a:gd name="connsiteX62" fmla="*/ 196394 w 1004710"/>
                <a:gd name="connsiteY62" fmla="*/ 922951 h 997246"/>
                <a:gd name="connsiteX63" fmla="*/ 184964 w 1004710"/>
                <a:gd name="connsiteY63" fmla="*/ 915331 h 997246"/>
                <a:gd name="connsiteX64" fmla="*/ 181154 w 1004710"/>
                <a:gd name="connsiteY64" fmla="*/ 909616 h 997246"/>
                <a:gd name="connsiteX65" fmla="*/ 175439 w 1004710"/>
                <a:gd name="connsiteY65" fmla="*/ 905806 h 997246"/>
                <a:gd name="connsiteX66" fmla="*/ 162104 w 1004710"/>
                <a:gd name="connsiteY66" fmla="*/ 900091 h 997246"/>
                <a:gd name="connsiteX67" fmla="*/ 150674 w 1004710"/>
                <a:gd name="connsiteY67" fmla="*/ 898186 h 997246"/>
                <a:gd name="connsiteX68" fmla="*/ 144959 w 1004710"/>
                <a:gd name="connsiteY68" fmla="*/ 896281 h 997246"/>
                <a:gd name="connsiteX69" fmla="*/ 137339 w 1004710"/>
                <a:gd name="connsiteY69" fmla="*/ 894376 h 997246"/>
                <a:gd name="connsiteX70" fmla="*/ 124004 w 1004710"/>
                <a:gd name="connsiteY70" fmla="*/ 888661 h 997246"/>
                <a:gd name="connsiteX71" fmla="*/ 118289 w 1004710"/>
                <a:gd name="connsiteY71" fmla="*/ 884851 h 997246"/>
                <a:gd name="connsiteX72" fmla="*/ 106859 w 1004710"/>
                <a:gd name="connsiteY72" fmla="*/ 879136 h 997246"/>
                <a:gd name="connsiteX73" fmla="*/ 101144 w 1004710"/>
                <a:gd name="connsiteY73" fmla="*/ 873421 h 997246"/>
                <a:gd name="connsiteX74" fmla="*/ 89714 w 1004710"/>
                <a:gd name="connsiteY74" fmla="*/ 865801 h 997246"/>
                <a:gd name="connsiteX75" fmla="*/ 87809 w 1004710"/>
                <a:gd name="connsiteY75" fmla="*/ 860086 h 997246"/>
                <a:gd name="connsiteX76" fmla="*/ 83999 w 1004710"/>
                <a:gd name="connsiteY76" fmla="*/ 854371 h 997246"/>
                <a:gd name="connsiteX77" fmla="*/ 82094 w 1004710"/>
                <a:gd name="connsiteY77" fmla="*/ 842941 h 997246"/>
                <a:gd name="connsiteX78" fmla="*/ 80189 w 1004710"/>
                <a:gd name="connsiteY78" fmla="*/ 837226 h 997246"/>
                <a:gd name="connsiteX79" fmla="*/ 78284 w 1004710"/>
                <a:gd name="connsiteY79" fmla="*/ 825796 h 997246"/>
                <a:gd name="connsiteX80" fmla="*/ 74474 w 1004710"/>
                <a:gd name="connsiteY80" fmla="*/ 781981 h 997246"/>
                <a:gd name="connsiteX81" fmla="*/ 72569 w 1004710"/>
                <a:gd name="connsiteY81" fmla="*/ 770551 h 997246"/>
                <a:gd name="connsiteX82" fmla="*/ 70664 w 1004710"/>
                <a:gd name="connsiteY82" fmla="*/ 749596 h 997246"/>
                <a:gd name="connsiteX83" fmla="*/ 68759 w 1004710"/>
                <a:gd name="connsiteY83" fmla="*/ 734356 h 997246"/>
                <a:gd name="connsiteX84" fmla="*/ 70664 w 1004710"/>
                <a:gd name="connsiteY84" fmla="*/ 694351 h 997246"/>
                <a:gd name="connsiteX85" fmla="*/ 72569 w 1004710"/>
                <a:gd name="connsiteY85" fmla="*/ 682921 h 997246"/>
                <a:gd name="connsiteX86" fmla="*/ 70664 w 1004710"/>
                <a:gd name="connsiteY86" fmla="*/ 623866 h 997246"/>
                <a:gd name="connsiteX87" fmla="*/ 66854 w 1004710"/>
                <a:gd name="connsiteY87" fmla="*/ 612436 h 997246"/>
                <a:gd name="connsiteX88" fmla="*/ 59234 w 1004710"/>
                <a:gd name="connsiteY88" fmla="*/ 602911 h 997246"/>
                <a:gd name="connsiteX89" fmla="*/ 51614 w 1004710"/>
                <a:gd name="connsiteY89" fmla="*/ 589576 h 997246"/>
                <a:gd name="connsiteX90" fmla="*/ 47804 w 1004710"/>
                <a:gd name="connsiteY90" fmla="*/ 583861 h 997246"/>
                <a:gd name="connsiteX91" fmla="*/ 42089 w 1004710"/>
                <a:gd name="connsiteY91" fmla="*/ 580051 h 997246"/>
                <a:gd name="connsiteX92" fmla="*/ 36374 w 1004710"/>
                <a:gd name="connsiteY92" fmla="*/ 572431 h 997246"/>
                <a:gd name="connsiteX93" fmla="*/ 24944 w 1004710"/>
                <a:gd name="connsiteY93" fmla="*/ 562906 h 997246"/>
                <a:gd name="connsiteX94" fmla="*/ 21134 w 1004710"/>
                <a:gd name="connsiteY94" fmla="*/ 557191 h 997246"/>
                <a:gd name="connsiteX95" fmla="*/ 9704 w 1004710"/>
                <a:gd name="connsiteY95" fmla="*/ 549571 h 997246"/>
                <a:gd name="connsiteX96" fmla="*/ 5894 w 1004710"/>
                <a:gd name="connsiteY96" fmla="*/ 543856 h 997246"/>
                <a:gd name="connsiteX97" fmla="*/ 179 w 1004710"/>
                <a:gd name="connsiteY97" fmla="*/ 540046 h 997246"/>
                <a:gd name="connsiteX98" fmla="*/ 3989 w 1004710"/>
                <a:gd name="connsiteY98" fmla="*/ 513376 h 997246"/>
                <a:gd name="connsiteX99" fmla="*/ 28754 w 1004710"/>
                <a:gd name="connsiteY99" fmla="*/ 482896 h 997246"/>
                <a:gd name="connsiteX100" fmla="*/ 49709 w 1004710"/>
                <a:gd name="connsiteY100" fmla="*/ 460036 h 997246"/>
                <a:gd name="connsiteX101" fmla="*/ 74474 w 1004710"/>
                <a:gd name="connsiteY101" fmla="*/ 440986 h 997246"/>
                <a:gd name="connsiteX102" fmla="*/ 101144 w 1004710"/>
                <a:gd name="connsiteY102" fmla="*/ 423841 h 997246"/>
                <a:gd name="connsiteX103" fmla="*/ 135434 w 1004710"/>
                <a:gd name="connsiteY103" fmla="*/ 414316 h 997246"/>
                <a:gd name="connsiteX0" fmla="*/ 135752 w 1005028"/>
                <a:gd name="connsiteY0" fmla="*/ 414316 h 997246"/>
                <a:gd name="connsiteX1" fmla="*/ 143372 w 1005028"/>
                <a:gd name="connsiteY1" fmla="*/ 360976 h 997246"/>
                <a:gd name="connsiteX2" fmla="*/ 149087 w 1005028"/>
                <a:gd name="connsiteY2" fmla="*/ 334306 h 997246"/>
                <a:gd name="connsiteX3" fmla="*/ 152897 w 1005028"/>
                <a:gd name="connsiteY3" fmla="*/ 288586 h 997246"/>
                <a:gd name="connsiteX4" fmla="*/ 154802 w 1005028"/>
                <a:gd name="connsiteY4" fmla="*/ 206671 h 997246"/>
                <a:gd name="connsiteX5" fmla="*/ 202427 w 1005028"/>
                <a:gd name="connsiteY5" fmla="*/ 178096 h 997246"/>
                <a:gd name="connsiteX6" fmla="*/ 248147 w 1005028"/>
                <a:gd name="connsiteY6" fmla="*/ 147616 h 997246"/>
                <a:gd name="connsiteX7" fmla="*/ 269102 w 1005028"/>
                <a:gd name="connsiteY7" fmla="*/ 126661 h 997246"/>
                <a:gd name="connsiteX8" fmla="*/ 293867 w 1005028"/>
                <a:gd name="connsiteY8" fmla="*/ 107611 h 997246"/>
                <a:gd name="connsiteX9" fmla="*/ 328157 w 1005028"/>
                <a:gd name="connsiteY9" fmla="*/ 94276 h 997246"/>
                <a:gd name="connsiteX10" fmla="*/ 381497 w 1005028"/>
                <a:gd name="connsiteY10" fmla="*/ 92371 h 997246"/>
                <a:gd name="connsiteX11" fmla="*/ 402452 w 1005028"/>
                <a:gd name="connsiteY11" fmla="*/ 44746 h 997246"/>
                <a:gd name="connsiteX12" fmla="*/ 436742 w 1005028"/>
                <a:gd name="connsiteY12" fmla="*/ 16171 h 997246"/>
                <a:gd name="connsiteX13" fmla="*/ 474842 w 1005028"/>
                <a:gd name="connsiteY13" fmla="*/ 2836 h 997246"/>
                <a:gd name="connsiteX14" fmla="*/ 589142 w 1005028"/>
                <a:gd name="connsiteY14" fmla="*/ 2836 h 997246"/>
                <a:gd name="connsiteX15" fmla="*/ 632957 w 1005028"/>
                <a:gd name="connsiteY15" fmla="*/ 33316 h 997246"/>
                <a:gd name="connsiteX16" fmla="*/ 665342 w 1005028"/>
                <a:gd name="connsiteY16" fmla="*/ 63796 h 997246"/>
                <a:gd name="connsiteX17" fmla="*/ 705347 w 1005028"/>
                <a:gd name="connsiteY17" fmla="*/ 98086 h 997246"/>
                <a:gd name="connsiteX18" fmla="*/ 751067 w 1005028"/>
                <a:gd name="connsiteY18" fmla="*/ 105706 h 997246"/>
                <a:gd name="connsiteX19" fmla="*/ 874892 w 1005028"/>
                <a:gd name="connsiteY19" fmla="*/ 107611 h 997246"/>
                <a:gd name="connsiteX20" fmla="*/ 909182 w 1005028"/>
                <a:gd name="connsiteY20" fmla="*/ 126661 h 997246"/>
                <a:gd name="connsiteX21" fmla="*/ 945377 w 1005028"/>
                <a:gd name="connsiteY21" fmla="*/ 170476 h 997246"/>
                <a:gd name="connsiteX22" fmla="*/ 962522 w 1005028"/>
                <a:gd name="connsiteY22" fmla="*/ 214291 h 997246"/>
                <a:gd name="connsiteX23" fmla="*/ 981572 w 1005028"/>
                <a:gd name="connsiteY23" fmla="*/ 256201 h 997246"/>
                <a:gd name="connsiteX24" fmla="*/ 1002527 w 1005028"/>
                <a:gd name="connsiteY24" fmla="*/ 313351 h 997246"/>
                <a:gd name="connsiteX25" fmla="*/ 1002527 w 1005028"/>
                <a:gd name="connsiteY25" fmla="*/ 372406 h 997246"/>
                <a:gd name="connsiteX26" fmla="*/ 983477 w 1005028"/>
                <a:gd name="connsiteY26" fmla="*/ 437176 h 997246"/>
                <a:gd name="connsiteX27" fmla="*/ 979667 w 1005028"/>
                <a:gd name="connsiteY27" fmla="*/ 498136 h 997246"/>
                <a:gd name="connsiteX28" fmla="*/ 977762 w 1005028"/>
                <a:gd name="connsiteY28" fmla="*/ 526711 h 997246"/>
                <a:gd name="connsiteX29" fmla="*/ 977762 w 1005028"/>
                <a:gd name="connsiteY29" fmla="*/ 578146 h 997246"/>
                <a:gd name="connsiteX30" fmla="*/ 977762 w 1005028"/>
                <a:gd name="connsiteY30" fmla="*/ 635296 h 997246"/>
                <a:gd name="connsiteX31" fmla="*/ 945377 w 1005028"/>
                <a:gd name="connsiteY31" fmla="*/ 675301 h 997246"/>
                <a:gd name="connsiteX32" fmla="*/ 895847 w 1005028"/>
                <a:gd name="connsiteY32" fmla="*/ 709591 h 997246"/>
                <a:gd name="connsiteX33" fmla="*/ 876797 w 1005028"/>
                <a:gd name="connsiteY33" fmla="*/ 738166 h 997246"/>
                <a:gd name="connsiteX34" fmla="*/ 857747 w 1005028"/>
                <a:gd name="connsiteY34" fmla="*/ 770551 h 997246"/>
                <a:gd name="connsiteX35" fmla="*/ 850127 w 1005028"/>
                <a:gd name="connsiteY35" fmla="*/ 797221 h 997246"/>
                <a:gd name="connsiteX36" fmla="*/ 838697 w 1005028"/>
                <a:gd name="connsiteY36" fmla="*/ 829606 h 997246"/>
                <a:gd name="connsiteX37" fmla="*/ 827267 w 1005028"/>
                <a:gd name="connsiteY37" fmla="*/ 860086 h 997246"/>
                <a:gd name="connsiteX38" fmla="*/ 810122 w 1005028"/>
                <a:gd name="connsiteY38" fmla="*/ 886756 h 997246"/>
                <a:gd name="connsiteX39" fmla="*/ 792977 w 1005028"/>
                <a:gd name="connsiteY39" fmla="*/ 909616 h 997246"/>
                <a:gd name="connsiteX40" fmla="*/ 751067 w 1005028"/>
                <a:gd name="connsiteY40" fmla="*/ 936286 h 997246"/>
                <a:gd name="connsiteX41" fmla="*/ 728207 w 1005028"/>
                <a:gd name="connsiteY41" fmla="*/ 947716 h 997246"/>
                <a:gd name="connsiteX42" fmla="*/ 693917 w 1005028"/>
                <a:gd name="connsiteY42" fmla="*/ 947716 h 997246"/>
                <a:gd name="connsiteX43" fmla="*/ 674867 w 1005028"/>
                <a:gd name="connsiteY43" fmla="*/ 942001 h 997246"/>
                <a:gd name="connsiteX44" fmla="*/ 657722 w 1005028"/>
                <a:gd name="connsiteY44" fmla="*/ 936286 h 997246"/>
                <a:gd name="connsiteX45" fmla="*/ 621527 w 1005028"/>
                <a:gd name="connsiteY45" fmla="*/ 917236 h 997246"/>
                <a:gd name="connsiteX46" fmla="*/ 581522 w 1005028"/>
                <a:gd name="connsiteY46" fmla="*/ 896281 h 997246"/>
                <a:gd name="connsiteX47" fmla="*/ 556757 w 1005028"/>
                <a:gd name="connsiteY47" fmla="*/ 890566 h 997246"/>
                <a:gd name="connsiteX48" fmla="*/ 507227 w 1005028"/>
                <a:gd name="connsiteY48" fmla="*/ 894376 h 997246"/>
                <a:gd name="connsiteX49" fmla="*/ 486272 w 1005028"/>
                <a:gd name="connsiteY49" fmla="*/ 911521 h 997246"/>
                <a:gd name="connsiteX50" fmla="*/ 472937 w 1005028"/>
                <a:gd name="connsiteY50" fmla="*/ 926761 h 997246"/>
                <a:gd name="connsiteX51" fmla="*/ 434837 w 1005028"/>
                <a:gd name="connsiteY51" fmla="*/ 943906 h 997246"/>
                <a:gd name="connsiteX52" fmla="*/ 375782 w 1005028"/>
                <a:gd name="connsiteY52" fmla="*/ 959146 h 997246"/>
                <a:gd name="connsiteX53" fmla="*/ 331967 w 1005028"/>
                <a:gd name="connsiteY53" fmla="*/ 983911 h 997246"/>
                <a:gd name="connsiteX54" fmla="*/ 263387 w 1005028"/>
                <a:gd name="connsiteY54" fmla="*/ 997246 h 997246"/>
                <a:gd name="connsiteX55" fmla="*/ 232907 w 1005028"/>
                <a:gd name="connsiteY55" fmla="*/ 995341 h 997246"/>
                <a:gd name="connsiteX56" fmla="*/ 227192 w 1005028"/>
                <a:gd name="connsiteY56" fmla="*/ 993436 h 997246"/>
                <a:gd name="connsiteX57" fmla="*/ 221477 w 1005028"/>
                <a:gd name="connsiteY57" fmla="*/ 982006 h 997246"/>
                <a:gd name="connsiteX58" fmla="*/ 217667 w 1005028"/>
                <a:gd name="connsiteY58" fmla="*/ 976291 h 997246"/>
                <a:gd name="connsiteX59" fmla="*/ 213857 w 1005028"/>
                <a:gd name="connsiteY59" fmla="*/ 964861 h 997246"/>
                <a:gd name="connsiteX60" fmla="*/ 206237 w 1005028"/>
                <a:gd name="connsiteY60" fmla="*/ 947716 h 997246"/>
                <a:gd name="connsiteX61" fmla="*/ 200522 w 1005028"/>
                <a:gd name="connsiteY61" fmla="*/ 928666 h 997246"/>
                <a:gd name="connsiteX62" fmla="*/ 196712 w 1005028"/>
                <a:gd name="connsiteY62" fmla="*/ 922951 h 997246"/>
                <a:gd name="connsiteX63" fmla="*/ 185282 w 1005028"/>
                <a:gd name="connsiteY63" fmla="*/ 915331 h 997246"/>
                <a:gd name="connsiteX64" fmla="*/ 181472 w 1005028"/>
                <a:gd name="connsiteY64" fmla="*/ 909616 h 997246"/>
                <a:gd name="connsiteX65" fmla="*/ 175757 w 1005028"/>
                <a:gd name="connsiteY65" fmla="*/ 905806 h 997246"/>
                <a:gd name="connsiteX66" fmla="*/ 162422 w 1005028"/>
                <a:gd name="connsiteY66" fmla="*/ 900091 h 997246"/>
                <a:gd name="connsiteX67" fmla="*/ 150992 w 1005028"/>
                <a:gd name="connsiteY67" fmla="*/ 898186 h 997246"/>
                <a:gd name="connsiteX68" fmla="*/ 145277 w 1005028"/>
                <a:gd name="connsiteY68" fmla="*/ 896281 h 997246"/>
                <a:gd name="connsiteX69" fmla="*/ 137657 w 1005028"/>
                <a:gd name="connsiteY69" fmla="*/ 894376 h 997246"/>
                <a:gd name="connsiteX70" fmla="*/ 124322 w 1005028"/>
                <a:gd name="connsiteY70" fmla="*/ 888661 h 997246"/>
                <a:gd name="connsiteX71" fmla="*/ 118607 w 1005028"/>
                <a:gd name="connsiteY71" fmla="*/ 884851 h 997246"/>
                <a:gd name="connsiteX72" fmla="*/ 107177 w 1005028"/>
                <a:gd name="connsiteY72" fmla="*/ 879136 h 997246"/>
                <a:gd name="connsiteX73" fmla="*/ 101462 w 1005028"/>
                <a:gd name="connsiteY73" fmla="*/ 873421 h 997246"/>
                <a:gd name="connsiteX74" fmla="*/ 90032 w 1005028"/>
                <a:gd name="connsiteY74" fmla="*/ 865801 h 997246"/>
                <a:gd name="connsiteX75" fmla="*/ 88127 w 1005028"/>
                <a:gd name="connsiteY75" fmla="*/ 860086 h 997246"/>
                <a:gd name="connsiteX76" fmla="*/ 84317 w 1005028"/>
                <a:gd name="connsiteY76" fmla="*/ 854371 h 997246"/>
                <a:gd name="connsiteX77" fmla="*/ 82412 w 1005028"/>
                <a:gd name="connsiteY77" fmla="*/ 842941 h 997246"/>
                <a:gd name="connsiteX78" fmla="*/ 80507 w 1005028"/>
                <a:gd name="connsiteY78" fmla="*/ 837226 h 997246"/>
                <a:gd name="connsiteX79" fmla="*/ 78602 w 1005028"/>
                <a:gd name="connsiteY79" fmla="*/ 825796 h 997246"/>
                <a:gd name="connsiteX80" fmla="*/ 74792 w 1005028"/>
                <a:gd name="connsiteY80" fmla="*/ 781981 h 997246"/>
                <a:gd name="connsiteX81" fmla="*/ 72887 w 1005028"/>
                <a:gd name="connsiteY81" fmla="*/ 770551 h 997246"/>
                <a:gd name="connsiteX82" fmla="*/ 70982 w 1005028"/>
                <a:gd name="connsiteY82" fmla="*/ 749596 h 997246"/>
                <a:gd name="connsiteX83" fmla="*/ 69077 w 1005028"/>
                <a:gd name="connsiteY83" fmla="*/ 734356 h 997246"/>
                <a:gd name="connsiteX84" fmla="*/ 70982 w 1005028"/>
                <a:gd name="connsiteY84" fmla="*/ 694351 h 997246"/>
                <a:gd name="connsiteX85" fmla="*/ 72887 w 1005028"/>
                <a:gd name="connsiteY85" fmla="*/ 682921 h 997246"/>
                <a:gd name="connsiteX86" fmla="*/ 70982 w 1005028"/>
                <a:gd name="connsiteY86" fmla="*/ 623866 h 997246"/>
                <a:gd name="connsiteX87" fmla="*/ 67172 w 1005028"/>
                <a:gd name="connsiteY87" fmla="*/ 612436 h 997246"/>
                <a:gd name="connsiteX88" fmla="*/ 59552 w 1005028"/>
                <a:gd name="connsiteY88" fmla="*/ 602911 h 997246"/>
                <a:gd name="connsiteX89" fmla="*/ 51932 w 1005028"/>
                <a:gd name="connsiteY89" fmla="*/ 589576 h 997246"/>
                <a:gd name="connsiteX90" fmla="*/ 48122 w 1005028"/>
                <a:gd name="connsiteY90" fmla="*/ 583861 h 997246"/>
                <a:gd name="connsiteX91" fmla="*/ 42407 w 1005028"/>
                <a:gd name="connsiteY91" fmla="*/ 580051 h 997246"/>
                <a:gd name="connsiteX92" fmla="*/ 36692 w 1005028"/>
                <a:gd name="connsiteY92" fmla="*/ 572431 h 997246"/>
                <a:gd name="connsiteX93" fmla="*/ 25262 w 1005028"/>
                <a:gd name="connsiteY93" fmla="*/ 562906 h 997246"/>
                <a:gd name="connsiteX94" fmla="*/ 21452 w 1005028"/>
                <a:gd name="connsiteY94" fmla="*/ 557191 h 997246"/>
                <a:gd name="connsiteX95" fmla="*/ 10022 w 1005028"/>
                <a:gd name="connsiteY95" fmla="*/ 549571 h 997246"/>
                <a:gd name="connsiteX96" fmla="*/ 497 w 1005028"/>
                <a:gd name="connsiteY96" fmla="*/ 540046 h 997246"/>
                <a:gd name="connsiteX97" fmla="*/ 4307 w 1005028"/>
                <a:gd name="connsiteY97" fmla="*/ 513376 h 997246"/>
                <a:gd name="connsiteX98" fmla="*/ 29072 w 1005028"/>
                <a:gd name="connsiteY98" fmla="*/ 482896 h 997246"/>
                <a:gd name="connsiteX99" fmla="*/ 50027 w 1005028"/>
                <a:gd name="connsiteY99" fmla="*/ 460036 h 997246"/>
                <a:gd name="connsiteX100" fmla="*/ 74792 w 1005028"/>
                <a:gd name="connsiteY100" fmla="*/ 440986 h 997246"/>
                <a:gd name="connsiteX101" fmla="*/ 101462 w 1005028"/>
                <a:gd name="connsiteY101" fmla="*/ 423841 h 997246"/>
                <a:gd name="connsiteX102" fmla="*/ 135752 w 1005028"/>
                <a:gd name="connsiteY102" fmla="*/ 414316 h 997246"/>
                <a:gd name="connsiteX0" fmla="*/ 135752 w 1005028"/>
                <a:gd name="connsiteY0" fmla="*/ 414316 h 997246"/>
                <a:gd name="connsiteX1" fmla="*/ 143372 w 1005028"/>
                <a:gd name="connsiteY1" fmla="*/ 360976 h 997246"/>
                <a:gd name="connsiteX2" fmla="*/ 149087 w 1005028"/>
                <a:gd name="connsiteY2" fmla="*/ 334306 h 997246"/>
                <a:gd name="connsiteX3" fmla="*/ 152897 w 1005028"/>
                <a:gd name="connsiteY3" fmla="*/ 288586 h 997246"/>
                <a:gd name="connsiteX4" fmla="*/ 154802 w 1005028"/>
                <a:gd name="connsiteY4" fmla="*/ 206671 h 997246"/>
                <a:gd name="connsiteX5" fmla="*/ 202427 w 1005028"/>
                <a:gd name="connsiteY5" fmla="*/ 178096 h 997246"/>
                <a:gd name="connsiteX6" fmla="*/ 248147 w 1005028"/>
                <a:gd name="connsiteY6" fmla="*/ 147616 h 997246"/>
                <a:gd name="connsiteX7" fmla="*/ 269102 w 1005028"/>
                <a:gd name="connsiteY7" fmla="*/ 126661 h 997246"/>
                <a:gd name="connsiteX8" fmla="*/ 293867 w 1005028"/>
                <a:gd name="connsiteY8" fmla="*/ 107611 h 997246"/>
                <a:gd name="connsiteX9" fmla="*/ 328157 w 1005028"/>
                <a:gd name="connsiteY9" fmla="*/ 94276 h 997246"/>
                <a:gd name="connsiteX10" fmla="*/ 381497 w 1005028"/>
                <a:gd name="connsiteY10" fmla="*/ 92371 h 997246"/>
                <a:gd name="connsiteX11" fmla="*/ 402452 w 1005028"/>
                <a:gd name="connsiteY11" fmla="*/ 44746 h 997246"/>
                <a:gd name="connsiteX12" fmla="*/ 436742 w 1005028"/>
                <a:gd name="connsiteY12" fmla="*/ 16171 h 997246"/>
                <a:gd name="connsiteX13" fmla="*/ 474842 w 1005028"/>
                <a:gd name="connsiteY13" fmla="*/ 2836 h 997246"/>
                <a:gd name="connsiteX14" fmla="*/ 589142 w 1005028"/>
                <a:gd name="connsiteY14" fmla="*/ 2836 h 997246"/>
                <a:gd name="connsiteX15" fmla="*/ 632957 w 1005028"/>
                <a:gd name="connsiteY15" fmla="*/ 33316 h 997246"/>
                <a:gd name="connsiteX16" fmla="*/ 665342 w 1005028"/>
                <a:gd name="connsiteY16" fmla="*/ 63796 h 997246"/>
                <a:gd name="connsiteX17" fmla="*/ 705347 w 1005028"/>
                <a:gd name="connsiteY17" fmla="*/ 98086 h 997246"/>
                <a:gd name="connsiteX18" fmla="*/ 751067 w 1005028"/>
                <a:gd name="connsiteY18" fmla="*/ 105706 h 997246"/>
                <a:gd name="connsiteX19" fmla="*/ 874892 w 1005028"/>
                <a:gd name="connsiteY19" fmla="*/ 107611 h 997246"/>
                <a:gd name="connsiteX20" fmla="*/ 909182 w 1005028"/>
                <a:gd name="connsiteY20" fmla="*/ 126661 h 997246"/>
                <a:gd name="connsiteX21" fmla="*/ 945377 w 1005028"/>
                <a:gd name="connsiteY21" fmla="*/ 170476 h 997246"/>
                <a:gd name="connsiteX22" fmla="*/ 962522 w 1005028"/>
                <a:gd name="connsiteY22" fmla="*/ 214291 h 997246"/>
                <a:gd name="connsiteX23" fmla="*/ 981572 w 1005028"/>
                <a:gd name="connsiteY23" fmla="*/ 256201 h 997246"/>
                <a:gd name="connsiteX24" fmla="*/ 1002527 w 1005028"/>
                <a:gd name="connsiteY24" fmla="*/ 313351 h 997246"/>
                <a:gd name="connsiteX25" fmla="*/ 1002527 w 1005028"/>
                <a:gd name="connsiteY25" fmla="*/ 372406 h 997246"/>
                <a:gd name="connsiteX26" fmla="*/ 983477 w 1005028"/>
                <a:gd name="connsiteY26" fmla="*/ 437176 h 997246"/>
                <a:gd name="connsiteX27" fmla="*/ 979667 w 1005028"/>
                <a:gd name="connsiteY27" fmla="*/ 498136 h 997246"/>
                <a:gd name="connsiteX28" fmla="*/ 977762 w 1005028"/>
                <a:gd name="connsiteY28" fmla="*/ 526711 h 997246"/>
                <a:gd name="connsiteX29" fmla="*/ 977762 w 1005028"/>
                <a:gd name="connsiteY29" fmla="*/ 578146 h 997246"/>
                <a:gd name="connsiteX30" fmla="*/ 977762 w 1005028"/>
                <a:gd name="connsiteY30" fmla="*/ 635296 h 997246"/>
                <a:gd name="connsiteX31" fmla="*/ 945377 w 1005028"/>
                <a:gd name="connsiteY31" fmla="*/ 675301 h 997246"/>
                <a:gd name="connsiteX32" fmla="*/ 895847 w 1005028"/>
                <a:gd name="connsiteY32" fmla="*/ 709591 h 997246"/>
                <a:gd name="connsiteX33" fmla="*/ 876797 w 1005028"/>
                <a:gd name="connsiteY33" fmla="*/ 738166 h 997246"/>
                <a:gd name="connsiteX34" fmla="*/ 857747 w 1005028"/>
                <a:gd name="connsiteY34" fmla="*/ 770551 h 997246"/>
                <a:gd name="connsiteX35" fmla="*/ 850127 w 1005028"/>
                <a:gd name="connsiteY35" fmla="*/ 797221 h 997246"/>
                <a:gd name="connsiteX36" fmla="*/ 838697 w 1005028"/>
                <a:gd name="connsiteY36" fmla="*/ 829606 h 997246"/>
                <a:gd name="connsiteX37" fmla="*/ 827267 w 1005028"/>
                <a:gd name="connsiteY37" fmla="*/ 860086 h 997246"/>
                <a:gd name="connsiteX38" fmla="*/ 810122 w 1005028"/>
                <a:gd name="connsiteY38" fmla="*/ 886756 h 997246"/>
                <a:gd name="connsiteX39" fmla="*/ 792977 w 1005028"/>
                <a:gd name="connsiteY39" fmla="*/ 909616 h 997246"/>
                <a:gd name="connsiteX40" fmla="*/ 751067 w 1005028"/>
                <a:gd name="connsiteY40" fmla="*/ 936286 h 997246"/>
                <a:gd name="connsiteX41" fmla="*/ 728207 w 1005028"/>
                <a:gd name="connsiteY41" fmla="*/ 947716 h 997246"/>
                <a:gd name="connsiteX42" fmla="*/ 693917 w 1005028"/>
                <a:gd name="connsiteY42" fmla="*/ 947716 h 997246"/>
                <a:gd name="connsiteX43" fmla="*/ 674867 w 1005028"/>
                <a:gd name="connsiteY43" fmla="*/ 942001 h 997246"/>
                <a:gd name="connsiteX44" fmla="*/ 657722 w 1005028"/>
                <a:gd name="connsiteY44" fmla="*/ 936286 h 997246"/>
                <a:gd name="connsiteX45" fmla="*/ 621527 w 1005028"/>
                <a:gd name="connsiteY45" fmla="*/ 917236 h 997246"/>
                <a:gd name="connsiteX46" fmla="*/ 581522 w 1005028"/>
                <a:gd name="connsiteY46" fmla="*/ 896281 h 997246"/>
                <a:gd name="connsiteX47" fmla="*/ 556757 w 1005028"/>
                <a:gd name="connsiteY47" fmla="*/ 890566 h 997246"/>
                <a:gd name="connsiteX48" fmla="*/ 507227 w 1005028"/>
                <a:gd name="connsiteY48" fmla="*/ 894376 h 997246"/>
                <a:gd name="connsiteX49" fmla="*/ 486272 w 1005028"/>
                <a:gd name="connsiteY49" fmla="*/ 911521 h 997246"/>
                <a:gd name="connsiteX50" fmla="*/ 472937 w 1005028"/>
                <a:gd name="connsiteY50" fmla="*/ 926761 h 997246"/>
                <a:gd name="connsiteX51" fmla="*/ 434837 w 1005028"/>
                <a:gd name="connsiteY51" fmla="*/ 943906 h 997246"/>
                <a:gd name="connsiteX52" fmla="*/ 375782 w 1005028"/>
                <a:gd name="connsiteY52" fmla="*/ 959146 h 997246"/>
                <a:gd name="connsiteX53" fmla="*/ 331967 w 1005028"/>
                <a:gd name="connsiteY53" fmla="*/ 983911 h 997246"/>
                <a:gd name="connsiteX54" fmla="*/ 263387 w 1005028"/>
                <a:gd name="connsiteY54" fmla="*/ 997246 h 997246"/>
                <a:gd name="connsiteX55" fmla="*/ 232907 w 1005028"/>
                <a:gd name="connsiteY55" fmla="*/ 995341 h 997246"/>
                <a:gd name="connsiteX56" fmla="*/ 227192 w 1005028"/>
                <a:gd name="connsiteY56" fmla="*/ 993436 h 997246"/>
                <a:gd name="connsiteX57" fmla="*/ 221477 w 1005028"/>
                <a:gd name="connsiteY57" fmla="*/ 982006 h 997246"/>
                <a:gd name="connsiteX58" fmla="*/ 217667 w 1005028"/>
                <a:gd name="connsiteY58" fmla="*/ 976291 h 997246"/>
                <a:gd name="connsiteX59" fmla="*/ 213857 w 1005028"/>
                <a:gd name="connsiteY59" fmla="*/ 964861 h 997246"/>
                <a:gd name="connsiteX60" fmla="*/ 206237 w 1005028"/>
                <a:gd name="connsiteY60" fmla="*/ 947716 h 997246"/>
                <a:gd name="connsiteX61" fmla="*/ 200522 w 1005028"/>
                <a:gd name="connsiteY61" fmla="*/ 928666 h 997246"/>
                <a:gd name="connsiteX62" fmla="*/ 196712 w 1005028"/>
                <a:gd name="connsiteY62" fmla="*/ 922951 h 997246"/>
                <a:gd name="connsiteX63" fmla="*/ 185282 w 1005028"/>
                <a:gd name="connsiteY63" fmla="*/ 915331 h 997246"/>
                <a:gd name="connsiteX64" fmla="*/ 181472 w 1005028"/>
                <a:gd name="connsiteY64" fmla="*/ 909616 h 997246"/>
                <a:gd name="connsiteX65" fmla="*/ 175757 w 1005028"/>
                <a:gd name="connsiteY65" fmla="*/ 905806 h 997246"/>
                <a:gd name="connsiteX66" fmla="*/ 162422 w 1005028"/>
                <a:gd name="connsiteY66" fmla="*/ 900091 h 997246"/>
                <a:gd name="connsiteX67" fmla="*/ 150992 w 1005028"/>
                <a:gd name="connsiteY67" fmla="*/ 898186 h 997246"/>
                <a:gd name="connsiteX68" fmla="*/ 145277 w 1005028"/>
                <a:gd name="connsiteY68" fmla="*/ 896281 h 997246"/>
                <a:gd name="connsiteX69" fmla="*/ 137657 w 1005028"/>
                <a:gd name="connsiteY69" fmla="*/ 894376 h 997246"/>
                <a:gd name="connsiteX70" fmla="*/ 124322 w 1005028"/>
                <a:gd name="connsiteY70" fmla="*/ 888661 h 997246"/>
                <a:gd name="connsiteX71" fmla="*/ 118607 w 1005028"/>
                <a:gd name="connsiteY71" fmla="*/ 884851 h 997246"/>
                <a:gd name="connsiteX72" fmla="*/ 107177 w 1005028"/>
                <a:gd name="connsiteY72" fmla="*/ 879136 h 997246"/>
                <a:gd name="connsiteX73" fmla="*/ 101462 w 1005028"/>
                <a:gd name="connsiteY73" fmla="*/ 873421 h 997246"/>
                <a:gd name="connsiteX74" fmla="*/ 90032 w 1005028"/>
                <a:gd name="connsiteY74" fmla="*/ 865801 h 997246"/>
                <a:gd name="connsiteX75" fmla="*/ 88127 w 1005028"/>
                <a:gd name="connsiteY75" fmla="*/ 860086 h 997246"/>
                <a:gd name="connsiteX76" fmla="*/ 84317 w 1005028"/>
                <a:gd name="connsiteY76" fmla="*/ 854371 h 997246"/>
                <a:gd name="connsiteX77" fmla="*/ 82412 w 1005028"/>
                <a:gd name="connsiteY77" fmla="*/ 842941 h 997246"/>
                <a:gd name="connsiteX78" fmla="*/ 80507 w 1005028"/>
                <a:gd name="connsiteY78" fmla="*/ 837226 h 997246"/>
                <a:gd name="connsiteX79" fmla="*/ 78602 w 1005028"/>
                <a:gd name="connsiteY79" fmla="*/ 825796 h 997246"/>
                <a:gd name="connsiteX80" fmla="*/ 74792 w 1005028"/>
                <a:gd name="connsiteY80" fmla="*/ 781981 h 997246"/>
                <a:gd name="connsiteX81" fmla="*/ 72887 w 1005028"/>
                <a:gd name="connsiteY81" fmla="*/ 770551 h 997246"/>
                <a:gd name="connsiteX82" fmla="*/ 70982 w 1005028"/>
                <a:gd name="connsiteY82" fmla="*/ 749596 h 997246"/>
                <a:gd name="connsiteX83" fmla="*/ 69077 w 1005028"/>
                <a:gd name="connsiteY83" fmla="*/ 734356 h 997246"/>
                <a:gd name="connsiteX84" fmla="*/ 70982 w 1005028"/>
                <a:gd name="connsiteY84" fmla="*/ 694351 h 997246"/>
                <a:gd name="connsiteX85" fmla="*/ 72887 w 1005028"/>
                <a:gd name="connsiteY85" fmla="*/ 682921 h 997246"/>
                <a:gd name="connsiteX86" fmla="*/ 70982 w 1005028"/>
                <a:gd name="connsiteY86" fmla="*/ 623866 h 997246"/>
                <a:gd name="connsiteX87" fmla="*/ 67172 w 1005028"/>
                <a:gd name="connsiteY87" fmla="*/ 612436 h 997246"/>
                <a:gd name="connsiteX88" fmla="*/ 59552 w 1005028"/>
                <a:gd name="connsiteY88" fmla="*/ 602911 h 997246"/>
                <a:gd name="connsiteX89" fmla="*/ 51932 w 1005028"/>
                <a:gd name="connsiteY89" fmla="*/ 589576 h 997246"/>
                <a:gd name="connsiteX90" fmla="*/ 48122 w 1005028"/>
                <a:gd name="connsiteY90" fmla="*/ 583861 h 997246"/>
                <a:gd name="connsiteX91" fmla="*/ 42407 w 1005028"/>
                <a:gd name="connsiteY91" fmla="*/ 580051 h 997246"/>
                <a:gd name="connsiteX92" fmla="*/ 25262 w 1005028"/>
                <a:gd name="connsiteY92" fmla="*/ 562906 h 997246"/>
                <a:gd name="connsiteX93" fmla="*/ 21452 w 1005028"/>
                <a:gd name="connsiteY93" fmla="*/ 557191 h 997246"/>
                <a:gd name="connsiteX94" fmla="*/ 10022 w 1005028"/>
                <a:gd name="connsiteY94" fmla="*/ 549571 h 997246"/>
                <a:gd name="connsiteX95" fmla="*/ 497 w 1005028"/>
                <a:gd name="connsiteY95" fmla="*/ 540046 h 997246"/>
                <a:gd name="connsiteX96" fmla="*/ 4307 w 1005028"/>
                <a:gd name="connsiteY96" fmla="*/ 513376 h 997246"/>
                <a:gd name="connsiteX97" fmla="*/ 29072 w 1005028"/>
                <a:gd name="connsiteY97" fmla="*/ 482896 h 997246"/>
                <a:gd name="connsiteX98" fmla="*/ 50027 w 1005028"/>
                <a:gd name="connsiteY98" fmla="*/ 460036 h 997246"/>
                <a:gd name="connsiteX99" fmla="*/ 74792 w 1005028"/>
                <a:gd name="connsiteY99" fmla="*/ 440986 h 997246"/>
                <a:gd name="connsiteX100" fmla="*/ 101462 w 1005028"/>
                <a:gd name="connsiteY100" fmla="*/ 423841 h 997246"/>
                <a:gd name="connsiteX101" fmla="*/ 135752 w 1005028"/>
                <a:gd name="connsiteY101" fmla="*/ 414316 h 997246"/>
                <a:gd name="connsiteX0" fmla="*/ 135752 w 1005028"/>
                <a:gd name="connsiteY0" fmla="*/ 414316 h 997246"/>
                <a:gd name="connsiteX1" fmla="*/ 143372 w 1005028"/>
                <a:gd name="connsiteY1" fmla="*/ 360976 h 997246"/>
                <a:gd name="connsiteX2" fmla="*/ 149087 w 1005028"/>
                <a:gd name="connsiteY2" fmla="*/ 334306 h 997246"/>
                <a:gd name="connsiteX3" fmla="*/ 152897 w 1005028"/>
                <a:gd name="connsiteY3" fmla="*/ 288586 h 997246"/>
                <a:gd name="connsiteX4" fmla="*/ 154802 w 1005028"/>
                <a:gd name="connsiteY4" fmla="*/ 206671 h 997246"/>
                <a:gd name="connsiteX5" fmla="*/ 202427 w 1005028"/>
                <a:gd name="connsiteY5" fmla="*/ 178096 h 997246"/>
                <a:gd name="connsiteX6" fmla="*/ 248147 w 1005028"/>
                <a:gd name="connsiteY6" fmla="*/ 147616 h 997246"/>
                <a:gd name="connsiteX7" fmla="*/ 269102 w 1005028"/>
                <a:gd name="connsiteY7" fmla="*/ 126661 h 997246"/>
                <a:gd name="connsiteX8" fmla="*/ 293867 w 1005028"/>
                <a:gd name="connsiteY8" fmla="*/ 107611 h 997246"/>
                <a:gd name="connsiteX9" fmla="*/ 328157 w 1005028"/>
                <a:gd name="connsiteY9" fmla="*/ 94276 h 997246"/>
                <a:gd name="connsiteX10" fmla="*/ 381497 w 1005028"/>
                <a:gd name="connsiteY10" fmla="*/ 92371 h 997246"/>
                <a:gd name="connsiteX11" fmla="*/ 402452 w 1005028"/>
                <a:gd name="connsiteY11" fmla="*/ 44746 h 997246"/>
                <a:gd name="connsiteX12" fmla="*/ 436742 w 1005028"/>
                <a:gd name="connsiteY12" fmla="*/ 16171 h 997246"/>
                <a:gd name="connsiteX13" fmla="*/ 474842 w 1005028"/>
                <a:gd name="connsiteY13" fmla="*/ 2836 h 997246"/>
                <a:gd name="connsiteX14" fmla="*/ 589142 w 1005028"/>
                <a:gd name="connsiteY14" fmla="*/ 2836 h 997246"/>
                <a:gd name="connsiteX15" fmla="*/ 632957 w 1005028"/>
                <a:gd name="connsiteY15" fmla="*/ 33316 h 997246"/>
                <a:gd name="connsiteX16" fmla="*/ 665342 w 1005028"/>
                <a:gd name="connsiteY16" fmla="*/ 63796 h 997246"/>
                <a:gd name="connsiteX17" fmla="*/ 705347 w 1005028"/>
                <a:gd name="connsiteY17" fmla="*/ 98086 h 997246"/>
                <a:gd name="connsiteX18" fmla="*/ 751067 w 1005028"/>
                <a:gd name="connsiteY18" fmla="*/ 105706 h 997246"/>
                <a:gd name="connsiteX19" fmla="*/ 874892 w 1005028"/>
                <a:gd name="connsiteY19" fmla="*/ 107611 h 997246"/>
                <a:gd name="connsiteX20" fmla="*/ 909182 w 1005028"/>
                <a:gd name="connsiteY20" fmla="*/ 126661 h 997246"/>
                <a:gd name="connsiteX21" fmla="*/ 945377 w 1005028"/>
                <a:gd name="connsiteY21" fmla="*/ 170476 h 997246"/>
                <a:gd name="connsiteX22" fmla="*/ 962522 w 1005028"/>
                <a:gd name="connsiteY22" fmla="*/ 214291 h 997246"/>
                <a:gd name="connsiteX23" fmla="*/ 981572 w 1005028"/>
                <a:gd name="connsiteY23" fmla="*/ 256201 h 997246"/>
                <a:gd name="connsiteX24" fmla="*/ 1002527 w 1005028"/>
                <a:gd name="connsiteY24" fmla="*/ 313351 h 997246"/>
                <a:gd name="connsiteX25" fmla="*/ 1002527 w 1005028"/>
                <a:gd name="connsiteY25" fmla="*/ 372406 h 997246"/>
                <a:gd name="connsiteX26" fmla="*/ 983477 w 1005028"/>
                <a:gd name="connsiteY26" fmla="*/ 437176 h 997246"/>
                <a:gd name="connsiteX27" fmla="*/ 979667 w 1005028"/>
                <a:gd name="connsiteY27" fmla="*/ 498136 h 997246"/>
                <a:gd name="connsiteX28" fmla="*/ 977762 w 1005028"/>
                <a:gd name="connsiteY28" fmla="*/ 526711 h 997246"/>
                <a:gd name="connsiteX29" fmla="*/ 977762 w 1005028"/>
                <a:gd name="connsiteY29" fmla="*/ 578146 h 997246"/>
                <a:gd name="connsiteX30" fmla="*/ 977762 w 1005028"/>
                <a:gd name="connsiteY30" fmla="*/ 635296 h 997246"/>
                <a:gd name="connsiteX31" fmla="*/ 945377 w 1005028"/>
                <a:gd name="connsiteY31" fmla="*/ 675301 h 997246"/>
                <a:gd name="connsiteX32" fmla="*/ 895847 w 1005028"/>
                <a:gd name="connsiteY32" fmla="*/ 709591 h 997246"/>
                <a:gd name="connsiteX33" fmla="*/ 876797 w 1005028"/>
                <a:gd name="connsiteY33" fmla="*/ 738166 h 997246"/>
                <a:gd name="connsiteX34" fmla="*/ 857747 w 1005028"/>
                <a:gd name="connsiteY34" fmla="*/ 770551 h 997246"/>
                <a:gd name="connsiteX35" fmla="*/ 850127 w 1005028"/>
                <a:gd name="connsiteY35" fmla="*/ 797221 h 997246"/>
                <a:gd name="connsiteX36" fmla="*/ 838697 w 1005028"/>
                <a:gd name="connsiteY36" fmla="*/ 829606 h 997246"/>
                <a:gd name="connsiteX37" fmla="*/ 827267 w 1005028"/>
                <a:gd name="connsiteY37" fmla="*/ 860086 h 997246"/>
                <a:gd name="connsiteX38" fmla="*/ 810122 w 1005028"/>
                <a:gd name="connsiteY38" fmla="*/ 886756 h 997246"/>
                <a:gd name="connsiteX39" fmla="*/ 792977 w 1005028"/>
                <a:gd name="connsiteY39" fmla="*/ 909616 h 997246"/>
                <a:gd name="connsiteX40" fmla="*/ 751067 w 1005028"/>
                <a:gd name="connsiteY40" fmla="*/ 936286 h 997246"/>
                <a:gd name="connsiteX41" fmla="*/ 728207 w 1005028"/>
                <a:gd name="connsiteY41" fmla="*/ 947716 h 997246"/>
                <a:gd name="connsiteX42" fmla="*/ 693917 w 1005028"/>
                <a:gd name="connsiteY42" fmla="*/ 947716 h 997246"/>
                <a:gd name="connsiteX43" fmla="*/ 674867 w 1005028"/>
                <a:gd name="connsiteY43" fmla="*/ 942001 h 997246"/>
                <a:gd name="connsiteX44" fmla="*/ 657722 w 1005028"/>
                <a:gd name="connsiteY44" fmla="*/ 936286 h 997246"/>
                <a:gd name="connsiteX45" fmla="*/ 621527 w 1005028"/>
                <a:gd name="connsiteY45" fmla="*/ 917236 h 997246"/>
                <a:gd name="connsiteX46" fmla="*/ 581522 w 1005028"/>
                <a:gd name="connsiteY46" fmla="*/ 896281 h 997246"/>
                <a:gd name="connsiteX47" fmla="*/ 556757 w 1005028"/>
                <a:gd name="connsiteY47" fmla="*/ 890566 h 997246"/>
                <a:gd name="connsiteX48" fmla="*/ 507227 w 1005028"/>
                <a:gd name="connsiteY48" fmla="*/ 894376 h 997246"/>
                <a:gd name="connsiteX49" fmla="*/ 486272 w 1005028"/>
                <a:gd name="connsiteY49" fmla="*/ 911521 h 997246"/>
                <a:gd name="connsiteX50" fmla="*/ 472937 w 1005028"/>
                <a:gd name="connsiteY50" fmla="*/ 926761 h 997246"/>
                <a:gd name="connsiteX51" fmla="*/ 434837 w 1005028"/>
                <a:gd name="connsiteY51" fmla="*/ 943906 h 997246"/>
                <a:gd name="connsiteX52" fmla="*/ 375782 w 1005028"/>
                <a:gd name="connsiteY52" fmla="*/ 959146 h 997246"/>
                <a:gd name="connsiteX53" fmla="*/ 331967 w 1005028"/>
                <a:gd name="connsiteY53" fmla="*/ 983911 h 997246"/>
                <a:gd name="connsiteX54" fmla="*/ 263387 w 1005028"/>
                <a:gd name="connsiteY54" fmla="*/ 997246 h 997246"/>
                <a:gd name="connsiteX55" fmla="*/ 232907 w 1005028"/>
                <a:gd name="connsiteY55" fmla="*/ 995341 h 997246"/>
                <a:gd name="connsiteX56" fmla="*/ 227192 w 1005028"/>
                <a:gd name="connsiteY56" fmla="*/ 993436 h 997246"/>
                <a:gd name="connsiteX57" fmla="*/ 221477 w 1005028"/>
                <a:gd name="connsiteY57" fmla="*/ 982006 h 997246"/>
                <a:gd name="connsiteX58" fmla="*/ 217667 w 1005028"/>
                <a:gd name="connsiteY58" fmla="*/ 976291 h 997246"/>
                <a:gd name="connsiteX59" fmla="*/ 213857 w 1005028"/>
                <a:gd name="connsiteY59" fmla="*/ 964861 h 997246"/>
                <a:gd name="connsiteX60" fmla="*/ 206237 w 1005028"/>
                <a:gd name="connsiteY60" fmla="*/ 947716 h 997246"/>
                <a:gd name="connsiteX61" fmla="*/ 200522 w 1005028"/>
                <a:gd name="connsiteY61" fmla="*/ 928666 h 997246"/>
                <a:gd name="connsiteX62" fmla="*/ 196712 w 1005028"/>
                <a:gd name="connsiteY62" fmla="*/ 922951 h 997246"/>
                <a:gd name="connsiteX63" fmla="*/ 185282 w 1005028"/>
                <a:gd name="connsiteY63" fmla="*/ 915331 h 997246"/>
                <a:gd name="connsiteX64" fmla="*/ 181472 w 1005028"/>
                <a:gd name="connsiteY64" fmla="*/ 909616 h 997246"/>
                <a:gd name="connsiteX65" fmla="*/ 175757 w 1005028"/>
                <a:gd name="connsiteY65" fmla="*/ 905806 h 997246"/>
                <a:gd name="connsiteX66" fmla="*/ 162422 w 1005028"/>
                <a:gd name="connsiteY66" fmla="*/ 900091 h 997246"/>
                <a:gd name="connsiteX67" fmla="*/ 150992 w 1005028"/>
                <a:gd name="connsiteY67" fmla="*/ 898186 h 997246"/>
                <a:gd name="connsiteX68" fmla="*/ 145277 w 1005028"/>
                <a:gd name="connsiteY68" fmla="*/ 896281 h 997246"/>
                <a:gd name="connsiteX69" fmla="*/ 137657 w 1005028"/>
                <a:gd name="connsiteY69" fmla="*/ 894376 h 997246"/>
                <a:gd name="connsiteX70" fmla="*/ 124322 w 1005028"/>
                <a:gd name="connsiteY70" fmla="*/ 888661 h 997246"/>
                <a:gd name="connsiteX71" fmla="*/ 118607 w 1005028"/>
                <a:gd name="connsiteY71" fmla="*/ 884851 h 997246"/>
                <a:gd name="connsiteX72" fmla="*/ 107177 w 1005028"/>
                <a:gd name="connsiteY72" fmla="*/ 879136 h 997246"/>
                <a:gd name="connsiteX73" fmla="*/ 101462 w 1005028"/>
                <a:gd name="connsiteY73" fmla="*/ 873421 h 997246"/>
                <a:gd name="connsiteX74" fmla="*/ 90032 w 1005028"/>
                <a:gd name="connsiteY74" fmla="*/ 865801 h 997246"/>
                <a:gd name="connsiteX75" fmla="*/ 88127 w 1005028"/>
                <a:gd name="connsiteY75" fmla="*/ 860086 h 997246"/>
                <a:gd name="connsiteX76" fmla="*/ 84317 w 1005028"/>
                <a:gd name="connsiteY76" fmla="*/ 854371 h 997246"/>
                <a:gd name="connsiteX77" fmla="*/ 82412 w 1005028"/>
                <a:gd name="connsiteY77" fmla="*/ 842941 h 997246"/>
                <a:gd name="connsiteX78" fmla="*/ 80507 w 1005028"/>
                <a:gd name="connsiteY78" fmla="*/ 837226 h 997246"/>
                <a:gd name="connsiteX79" fmla="*/ 78602 w 1005028"/>
                <a:gd name="connsiteY79" fmla="*/ 825796 h 997246"/>
                <a:gd name="connsiteX80" fmla="*/ 74792 w 1005028"/>
                <a:gd name="connsiteY80" fmla="*/ 781981 h 997246"/>
                <a:gd name="connsiteX81" fmla="*/ 72887 w 1005028"/>
                <a:gd name="connsiteY81" fmla="*/ 770551 h 997246"/>
                <a:gd name="connsiteX82" fmla="*/ 70982 w 1005028"/>
                <a:gd name="connsiteY82" fmla="*/ 749596 h 997246"/>
                <a:gd name="connsiteX83" fmla="*/ 69077 w 1005028"/>
                <a:gd name="connsiteY83" fmla="*/ 734356 h 997246"/>
                <a:gd name="connsiteX84" fmla="*/ 70982 w 1005028"/>
                <a:gd name="connsiteY84" fmla="*/ 694351 h 997246"/>
                <a:gd name="connsiteX85" fmla="*/ 72887 w 1005028"/>
                <a:gd name="connsiteY85" fmla="*/ 682921 h 997246"/>
                <a:gd name="connsiteX86" fmla="*/ 70982 w 1005028"/>
                <a:gd name="connsiteY86" fmla="*/ 623866 h 997246"/>
                <a:gd name="connsiteX87" fmla="*/ 67172 w 1005028"/>
                <a:gd name="connsiteY87" fmla="*/ 612436 h 997246"/>
                <a:gd name="connsiteX88" fmla="*/ 59552 w 1005028"/>
                <a:gd name="connsiteY88" fmla="*/ 602911 h 997246"/>
                <a:gd name="connsiteX89" fmla="*/ 51932 w 1005028"/>
                <a:gd name="connsiteY89" fmla="*/ 589576 h 997246"/>
                <a:gd name="connsiteX90" fmla="*/ 42407 w 1005028"/>
                <a:gd name="connsiteY90" fmla="*/ 580051 h 997246"/>
                <a:gd name="connsiteX91" fmla="*/ 25262 w 1005028"/>
                <a:gd name="connsiteY91" fmla="*/ 562906 h 997246"/>
                <a:gd name="connsiteX92" fmla="*/ 21452 w 1005028"/>
                <a:gd name="connsiteY92" fmla="*/ 557191 h 997246"/>
                <a:gd name="connsiteX93" fmla="*/ 10022 w 1005028"/>
                <a:gd name="connsiteY93" fmla="*/ 549571 h 997246"/>
                <a:gd name="connsiteX94" fmla="*/ 497 w 1005028"/>
                <a:gd name="connsiteY94" fmla="*/ 540046 h 997246"/>
                <a:gd name="connsiteX95" fmla="*/ 4307 w 1005028"/>
                <a:gd name="connsiteY95" fmla="*/ 513376 h 997246"/>
                <a:gd name="connsiteX96" fmla="*/ 29072 w 1005028"/>
                <a:gd name="connsiteY96" fmla="*/ 482896 h 997246"/>
                <a:gd name="connsiteX97" fmla="*/ 50027 w 1005028"/>
                <a:gd name="connsiteY97" fmla="*/ 460036 h 997246"/>
                <a:gd name="connsiteX98" fmla="*/ 74792 w 1005028"/>
                <a:gd name="connsiteY98" fmla="*/ 440986 h 997246"/>
                <a:gd name="connsiteX99" fmla="*/ 101462 w 1005028"/>
                <a:gd name="connsiteY99" fmla="*/ 423841 h 997246"/>
                <a:gd name="connsiteX100" fmla="*/ 135752 w 1005028"/>
                <a:gd name="connsiteY100" fmla="*/ 414316 h 997246"/>
                <a:gd name="connsiteX0" fmla="*/ 135752 w 1005028"/>
                <a:gd name="connsiteY0" fmla="*/ 414316 h 997246"/>
                <a:gd name="connsiteX1" fmla="*/ 143372 w 1005028"/>
                <a:gd name="connsiteY1" fmla="*/ 360976 h 997246"/>
                <a:gd name="connsiteX2" fmla="*/ 149087 w 1005028"/>
                <a:gd name="connsiteY2" fmla="*/ 334306 h 997246"/>
                <a:gd name="connsiteX3" fmla="*/ 152897 w 1005028"/>
                <a:gd name="connsiteY3" fmla="*/ 288586 h 997246"/>
                <a:gd name="connsiteX4" fmla="*/ 154802 w 1005028"/>
                <a:gd name="connsiteY4" fmla="*/ 206671 h 997246"/>
                <a:gd name="connsiteX5" fmla="*/ 202427 w 1005028"/>
                <a:gd name="connsiteY5" fmla="*/ 178096 h 997246"/>
                <a:gd name="connsiteX6" fmla="*/ 248147 w 1005028"/>
                <a:gd name="connsiteY6" fmla="*/ 147616 h 997246"/>
                <a:gd name="connsiteX7" fmla="*/ 269102 w 1005028"/>
                <a:gd name="connsiteY7" fmla="*/ 126661 h 997246"/>
                <a:gd name="connsiteX8" fmla="*/ 293867 w 1005028"/>
                <a:gd name="connsiteY8" fmla="*/ 107611 h 997246"/>
                <a:gd name="connsiteX9" fmla="*/ 328157 w 1005028"/>
                <a:gd name="connsiteY9" fmla="*/ 94276 h 997246"/>
                <a:gd name="connsiteX10" fmla="*/ 381497 w 1005028"/>
                <a:gd name="connsiteY10" fmla="*/ 92371 h 997246"/>
                <a:gd name="connsiteX11" fmla="*/ 402452 w 1005028"/>
                <a:gd name="connsiteY11" fmla="*/ 44746 h 997246"/>
                <a:gd name="connsiteX12" fmla="*/ 436742 w 1005028"/>
                <a:gd name="connsiteY12" fmla="*/ 16171 h 997246"/>
                <a:gd name="connsiteX13" fmla="*/ 474842 w 1005028"/>
                <a:gd name="connsiteY13" fmla="*/ 2836 h 997246"/>
                <a:gd name="connsiteX14" fmla="*/ 589142 w 1005028"/>
                <a:gd name="connsiteY14" fmla="*/ 2836 h 997246"/>
                <a:gd name="connsiteX15" fmla="*/ 632957 w 1005028"/>
                <a:gd name="connsiteY15" fmla="*/ 33316 h 997246"/>
                <a:gd name="connsiteX16" fmla="*/ 665342 w 1005028"/>
                <a:gd name="connsiteY16" fmla="*/ 63796 h 997246"/>
                <a:gd name="connsiteX17" fmla="*/ 705347 w 1005028"/>
                <a:gd name="connsiteY17" fmla="*/ 98086 h 997246"/>
                <a:gd name="connsiteX18" fmla="*/ 751067 w 1005028"/>
                <a:gd name="connsiteY18" fmla="*/ 105706 h 997246"/>
                <a:gd name="connsiteX19" fmla="*/ 874892 w 1005028"/>
                <a:gd name="connsiteY19" fmla="*/ 107611 h 997246"/>
                <a:gd name="connsiteX20" fmla="*/ 909182 w 1005028"/>
                <a:gd name="connsiteY20" fmla="*/ 126661 h 997246"/>
                <a:gd name="connsiteX21" fmla="*/ 945377 w 1005028"/>
                <a:gd name="connsiteY21" fmla="*/ 170476 h 997246"/>
                <a:gd name="connsiteX22" fmla="*/ 962522 w 1005028"/>
                <a:gd name="connsiteY22" fmla="*/ 214291 h 997246"/>
                <a:gd name="connsiteX23" fmla="*/ 981572 w 1005028"/>
                <a:gd name="connsiteY23" fmla="*/ 256201 h 997246"/>
                <a:gd name="connsiteX24" fmla="*/ 1002527 w 1005028"/>
                <a:gd name="connsiteY24" fmla="*/ 313351 h 997246"/>
                <a:gd name="connsiteX25" fmla="*/ 1002527 w 1005028"/>
                <a:gd name="connsiteY25" fmla="*/ 372406 h 997246"/>
                <a:gd name="connsiteX26" fmla="*/ 983477 w 1005028"/>
                <a:gd name="connsiteY26" fmla="*/ 437176 h 997246"/>
                <a:gd name="connsiteX27" fmla="*/ 979667 w 1005028"/>
                <a:gd name="connsiteY27" fmla="*/ 498136 h 997246"/>
                <a:gd name="connsiteX28" fmla="*/ 977762 w 1005028"/>
                <a:gd name="connsiteY28" fmla="*/ 526711 h 997246"/>
                <a:gd name="connsiteX29" fmla="*/ 977762 w 1005028"/>
                <a:gd name="connsiteY29" fmla="*/ 578146 h 997246"/>
                <a:gd name="connsiteX30" fmla="*/ 977762 w 1005028"/>
                <a:gd name="connsiteY30" fmla="*/ 635296 h 997246"/>
                <a:gd name="connsiteX31" fmla="*/ 945377 w 1005028"/>
                <a:gd name="connsiteY31" fmla="*/ 675301 h 997246"/>
                <a:gd name="connsiteX32" fmla="*/ 895847 w 1005028"/>
                <a:gd name="connsiteY32" fmla="*/ 709591 h 997246"/>
                <a:gd name="connsiteX33" fmla="*/ 876797 w 1005028"/>
                <a:gd name="connsiteY33" fmla="*/ 738166 h 997246"/>
                <a:gd name="connsiteX34" fmla="*/ 857747 w 1005028"/>
                <a:gd name="connsiteY34" fmla="*/ 770551 h 997246"/>
                <a:gd name="connsiteX35" fmla="*/ 850127 w 1005028"/>
                <a:gd name="connsiteY35" fmla="*/ 797221 h 997246"/>
                <a:gd name="connsiteX36" fmla="*/ 838697 w 1005028"/>
                <a:gd name="connsiteY36" fmla="*/ 829606 h 997246"/>
                <a:gd name="connsiteX37" fmla="*/ 827267 w 1005028"/>
                <a:gd name="connsiteY37" fmla="*/ 860086 h 997246"/>
                <a:gd name="connsiteX38" fmla="*/ 810122 w 1005028"/>
                <a:gd name="connsiteY38" fmla="*/ 886756 h 997246"/>
                <a:gd name="connsiteX39" fmla="*/ 792977 w 1005028"/>
                <a:gd name="connsiteY39" fmla="*/ 909616 h 997246"/>
                <a:gd name="connsiteX40" fmla="*/ 751067 w 1005028"/>
                <a:gd name="connsiteY40" fmla="*/ 936286 h 997246"/>
                <a:gd name="connsiteX41" fmla="*/ 728207 w 1005028"/>
                <a:gd name="connsiteY41" fmla="*/ 947716 h 997246"/>
                <a:gd name="connsiteX42" fmla="*/ 693917 w 1005028"/>
                <a:gd name="connsiteY42" fmla="*/ 947716 h 997246"/>
                <a:gd name="connsiteX43" fmla="*/ 674867 w 1005028"/>
                <a:gd name="connsiteY43" fmla="*/ 942001 h 997246"/>
                <a:gd name="connsiteX44" fmla="*/ 657722 w 1005028"/>
                <a:gd name="connsiteY44" fmla="*/ 936286 h 997246"/>
                <a:gd name="connsiteX45" fmla="*/ 621527 w 1005028"/>
                <a:gd name="connsiteY45" fmla="*/ 917236 h 997246"/>
                <a:gd name="connsiteX46" fmla="*/ 581522 w 1005028"/>
                <a:gd name="connsiteY46" fmla="*/ 896281 h 997246"/>
                <a:gd name="connsiteX47" fmla="*/ 556757 w 1005028"/>
                <a:gd name="connsiteY47" fmla="*/ 890566 h 997246"/>
                <a:gd name="connsiteX48" fmla="*/ 507227 w 1005028"/>
                <a:gd name="connsiteY48" fmla="*/ 894376 h 997246"/>
                <a:gd name="connsiteX49" fmla="*/ 486272 w 1005028"/>
                <a:gd name="connsiteY49" fmla="*/ 911521 h 997246"/>
                <a:gd name="connsiteX50" fmla="*/ 472937 w 1005028"/>
                <a:gd name="connsiteY50" fmla="*/ 926761 h 997246"/>
                <a:gd name="connsiteX51" fmla="*/ 434837 w 1005028"/>
                <a:gd name="connsiteY51" fmla="*/ 943906 h 997246"/>
                <a:gd name="connsiteX52" fmla="*/ 375782 w 1005028"/>
                <a:gd name="connsiteY52" fmla="*/ 959146 h 997246"/>
                <a:gd name="connsiteX53" fmla="*/ 331967 w 1005028"/>
                <a:gd name="connsiteY53" fmla="*/ 983911 h 997246"/>
                <a:gd name="connsiteX54" fmla="*/ 263387 w 1005028"/>
                <a:gd name="connsiteY54" fmla="*/ 997246 h 997246"/>
                <a:gd name="connsiteX55" fmla="*/ 232907 w 1005028"/>
                <a:gd name="connsiteY55" fmla="*/ 995341 h 997246"/>
                <a:gd name="connsiteX56" fmla="*/ 227192 w 1005028"/>
                <a:gd name="connsiteY56" fmla="*/ 993436 h 997246"/>
                <a:gd name="connsiteX57" fmla="*/ 221477 w 1005028"/>
                <a:gd name="connsiteY57" fmla="*/ 982006 h 997246"/>
                <a:gd name="connsiteX58" fmla="*/ 217667 w 1005028"/>
                <a:gd name="connsiteY58" fmla="*/ 976291 h 997246"/>
                <a:gd name="connsiteX59" fmla="*/ 213857 w 1005028"/>
                <a:gd name="connsiteY59" fmla="*/ 964861 h 997246"/>
                <a:gd name="connsiteX60" fmla="*/ 206237 w 1005028"/>
                <a:gd name="connsiteY60" fmla="*/ 947716 h 997246"/>
                <a:gd name="connsiteX61" fmla="*/ 200522 w 1005028"/>
                <a:gd name="connsiteY61" fmla="*/ 928666 h 997246"/>
                <a:gd name="connsiteX62" fmla="*/ 196712 w 1005028"/>
                <a:gd name="connsiteY62" fmla="*/ 922951 h 997246"/>
                <a:gd name="connsiteX63" fmla="*/ 185282 w 1005028"/>
                <a:gd name="connsiteY63" fmla="*/ 915331 h 997246"/>
                <a:gd name="connsiteX64" fmla="*/ 181472 w 1005028"/>
                <a:gd name="connsiteY64" fmla="*/ 909616 h 997246"/>
                <a:gd name="connsiteX65" fmla="*/ 175757 w 1005028"/>
                <a:gd name="connsiteY65" fmla="*/ 905806 h 997246"/>
                <a:gd name="connsiteX66" fmla="*/ 162422 w 1005028"/>
                <a:gd name="connsiteY66" fmla="*/ 900091 h 997246"/>
                <a:gd name="connsiteX67" fmla="*/ 150992 w 1005028"/>
                <a:gd name="connsiteY67" fmla="*/ 898186 h 997246"/>
                <a:gd name="connsiteX68" fmla="*/ 145277 w 1005028"/>
                <a:gd name="connsiteY68" fmla="*/ 896281 h 997246"/>
                <a:gd name="connsiteX69" fmla="*/ 137657 w 1005028"/>
                <a:gd name="connsiteY69" fmla="*/ 894376 h 997246"/>
                <a:gd name="connsiteX70" fmla="*/ 124322 w 1005028"/>
                <a:gd name="connsiteY70" fmla="*/ 888661 h 997246"/>
                <a:gd name="connsiteX71" fmla="*/ 118607 w 1005028"/>
                <a:gd name="connsiteY71" fmla="*/ 884851 h 997246"/>
                <a:gd name="connsiteX72" fmla="*/ 107177 w 1005028"/>
                <a:gd name="connsiteY72" fmla="*/ 879136 h 997246"/>
                <a:gd name="connsiteX73" fmla="*/ 101462 w 1005028"/>
                <a:gd name="connsiteY73" fmla="*/ 873421 h 997246"/>
                <a:gd name="connsiteX74" fmla="*/ 90032 w 1005028"/>
                <a:gd name="connsiteY74" fmla="*/ 865801 h 997246"/>
                <a:gd name="connsiteX75" fmla="*/ 88127 w 1005028"/>
                <a:gd name="connsiteY75" fmla="*/ 860086 h 997246"/>
                <a:gd name="connsiteX76" fmla="*/ 84317 w 1005028"/>
                <a:gd name="connsiteY76" fmla="*/ 854371 h 997246"/>
                <a:gd name="connsiteX77" fmla="*/ 82412 w 1005028"/>
                <a:gd name="connsiteY77" fmla="*/ 842941 h 997246"/>
                <a:gd name="connsiteX78" fmla="*/ 80507 w 1005028"/>
                <a:gd name="connsiteY78" fmla="*/ 837226 h 997246"/>
                <a:gd name="connsiteX79" fmla="*/ 78602 w 1005028"/>
                <a:gd name="connsiteY79" fmla="*/ 825796 h 997246"/>
                <a:gd name="connsiteX80" fmla="*/ 74792 w 1005028"/>
                <a:gd name="connsiteY80" fmla="*/ 781981 h 997246"/>
                <a:gd name="connsiteX81" fmla="*/ 72887 w 1005028"/>
                <a:gd name="connsiteY81" fmla="*/ 770551 h 997246"/>
                <a:gd name="connsiteX82" fmla="*/ 70982 w 1005028"/>
                <a:gd name="connsiteY82" fmla="*/ 749596 h 997246"/>
                <a:gd name="connsiteX83" fmla="*/ 69077 w 1005028"/>
                <a:gd name="connsiteY83" fmla="*/ 734356 h 997246"/>
                <a:gd name="connsiteX84" fmla="*/ 70982 w 1005028"/>
                <a:gd name="connsiteY84" fmla="*/ 694351 h 997246"/>
                <a:gd name="connsiteX85" fmla="*/ 72887 w 1005028"/>
                <a:gd name="connsiteY85" fmla="*/ 682921 h 997246"/>
                <a:gd name="connsiteX86" fmla="*/ 70982 w 1005028"/>
                <a:gd name="connsiteY86" fmla="*/ 623866 h 997246"/>
                <a:gd name="connsiteX87" fmla="*/ 67172 w 1005028"/>
                <a:gd name="connsiteY87" fmla="*/ 612436 h 997246"/>
                <a:gd name="connsiteX88" fmla="*/ 51932 w 1005028"/>
                <a:gd name="connsiteY88" fmla="*/ 589576 h 997246"/>
                <a:gd name="connsiteX89" fmla="*/ 42407 w 1005028"/>
                <a:gd name="connsiteY89" fmla="*/ 580051 h 997246"/>
                <a:gd name="connsiteX90" fmla="*/ 25262 w 1005028"/>
                <a:gd name="connsiteY90" fmla="*/ 562906 h 997246"/>
                <a:gd name="connsiteX91" fmla="*/ 21452 w 1005028"/>
                <a:gd name="connsiteY91" fmla="*/ 557191 h 997246"/>
                <a:gd name="connsiteX92" fmla="*/ 10022 w 1005028"/>
                <a:gd name="connsiteY92" fmla="*/ 549571 h 997246"/>
                <a:gd name="connsiteX93" fmla="*/ 497 w 1005028"/>
                <a:gd name="connsiteY93" fmla="*/ 540046 h 997246"/>
                <a:gd name="connsiteX94" fmla="*/ 4307 w 1005028"/>
                <a:gd name="connsiteY94" fmla="*/ 513376 h 997246"/>
                <a:gd name="connsiteX95" fmla="*/ 29072 w 1005028"/>
                <a:gd name="connsiteY95" fmla="*/ 482896 h 997246"/>
                <a:gd name="connsiteX96" fmla="*/ 50027 w 1005028"/>
                <a:gd name="connsiteY96" fmla="*/ 460036 h 997246"/>
                <a:gd name="connsiteX97" fmla="*/ 74792 w 1005028"/>
                <a:gd name="connsiteY97" fmla="*/ 440986 h 997246"/>
                <a:gd name="connsiteX98" fmla="*/ 101462 w 1005028"/>
                <a:gd name="connsiteY98" fmla="*/ 423841 h 997246"/>
                <a:gd name="connsiteX99" fmla="*/ 135752 w 1005028"/>
                <a:gd name="connsiteY99" fmla="*/ 414316 h 997246"/>
                <a:gd name="connsiteX0" fmla="*/ 135752 w 1005028"/>
                <a:gd name="connsiteY0" fmla="*/ 414316 h 997246"/>
                <a:gd name="connsiteX1" fmla="*/ 143372 w 1005028"/>
                <a:gd name="connsiteY1" fmla="*/ 360976 h 997246"/>
                <a:gd name="connsiteX2" fmla="*/ 149087 w 1005028"/>
                <a:gd name="connsiteY2" fmla="*/ 334306 h 997246"/>
                <a:gd name="connsiteX3" fmla="*/ 152897 w 1005028"/>
                <a:gd name="connsiteY3" fmla="*/ 288586 h 997246"/>
                <a:gd name="connsiteX4" fmla="*/ 154802 w 1005028"/>
                <a:gd name="connsiteY4" fmla="*/ 206671 h 997246"/>
                <a:gd name="connsiteX5" fmla="*/ 202427 w 1005028"/>
                <a:gd name="connsiteY5" fmla="*/ 178096 h 997246"/>
                <a:gd name="connsiteX6" fmla="*/ 248147 w 1005028"/>
                <a:gd name="connsiteY6" fmla="*/ 147616 h 997246"/>
                <a:gd name="connsiteX7" fmla="*/ 269102 w 1005028"/>
                <a:gd name="connsiteY7" fmla="*/ 126661 h 997246"/>
                <a:gd name="connsiteX8" fmla="*/ 293867 w 1005028"/>
                <a:gd name="connsiteY8" fmla="*/ 107611 h 997246"/>
                <a:gd name="connsiteX9" fmla="*/ 328157 w 1005028"/>
                <a:gd name="connsiteY9" fmla="*/ 94276 h 997246"/>
                <a:gd name="connsiteX10" fmla="*/ 381497 w 1005028"/>
                <a:gd name="connsiteY10" fmla="*/ 92371 h 997246"/>
                <a:gd name="connsiteX11" fmla="*/ 402452 w 1005028"/>
                <a:gd name="connsiteY11" fmla="*/ 44746 h 997246"/>
                <a:gd name="connsiteX12" fmla="*/ 436742 w 1005028"/>
                <a:gd name="connsiteY12" fmla="*/ 16171 h 997246"/>
                <a:gd name="connsiteX13" fmla="*/ 474842 w 1005028"/>
                <a:gd name="connsiteY13" fmla="*/ 2836 h 997246"/>
                <a:gd name="connsiteX14" fmla="*/ 589142 w 1005028"/>
                <a:gd name="connsiteY14" fmla="*/ 2836 h 997246"/>
                <a:gd name="connsiteX15" fmla="*/ 632957 w 1005028"/>
                <a:gd name="connsiteY15" fmla="*/ 33316 h 997246"/>
                <a:gd name="connsiteX16" fmla="*/ 665342 w 1005028"/>
                <a:gd name="connsiteY16" fmla="*/ 63796 h 997246"/>
                <a:gd name="connsiteX17" fmla="*/ 705347 w 1005028"/>
                <a:gd name="connsiteY17" fmla="*/ 98086 h 997246"/>
                <a:gd name="connsiteX18" fmla="*/ 751067 w 1005028"/>
                <a:gd name="connsiteY18" fmla="*/ 105706 h 997246"/>
                <a:gd name="connsiteX19" fmla="*/ 874892 w 1005028"/>
                <a:gd name="connsiteY19" fmla="*/ 107611 h 997246"/>
                <a:gd name="connsiteX20" fmla="*/ 909182 w 1005028"/>
                <a:gd name="connsiteY20" fmla="*/ 126661 h 997246"/>
                <a:gd name="connsiteX21" fmla="*/ 945377 w 1005028"/>
                <a:gd name="connsiteY21" fmla="*/ 170476 h 997246"/>
                <a:gd name="connsiteX22" fmla="*/ 962522 w 1005028"/>
                <a:gd name="connsiteY22" fmla="*/ 214291 h 997246"/>
                <a:gd name="connsiteX23" fmla="*/ 981572 w 1005028"/>
                <a:gd name="connsiteY23" fmla="*/ 256201 h 997246"/>
                <a:gd name="connsiteX24" fmla="*/ 1002527 w 1005028"/>
                <a:gd name="connsiteY24" fmla="*/ 313351 h 997246"/>
                <a:gd name="connsiteX25" fmla="*/ 1002527 w 1005028"/>
                <a:gd name="connsiteY25" fmla="*/ 372406 h 997246"/>
                <a:gd name="connsiteX26" fmla="*/ 983477 w 1005028"/>
                <a:gd name="connsiteY26" fmla="*/ 437176 h 997246"/>
                <a:gd name="connsiteX27" fmla="*/ 979667 w 1005028"/>
                <a:gd name="connsiteY27" fmla="*/ 498136 h 997246"/>
                <a:gd name="connsiteX28" fmla="*/ 977762 w 1005028"/>
                <a:gd name="connsiteY28" fmla="*/ 526711 h 997246"/>
                <a:gd name="connsiteX29" fmla="*/ 977762 w 1005028"/>
                <a:gd name="connsiteY29" fmla="*/ 578146 h 997246"/>
                <a:gd name="connsiteX30" fmla="*/ 977762 w 1005028"/>
                <a:gd name="connsiteY30" fmla="*/ 635296 h 997246"/>
                <a:gd name="connsiteX31" fmla="*/ 945377 w 1005028"/>
                <a:gd name="connsiteY31" fmla="*/ 675301 h 997246"/>
                <a:gd name="connsiteX32" fmla="*/ 895847 w 1005028"/>
                <a:gd name="connsiteY32" fmla="*/ 709591 h 997246"/>
                <a:gd name="connsiteX33" fmla="*/ 876797 w 1005028"/>
                <a:gd name="connsiteY33" fmla="*/ 738166 h 997246"/>
                <a:gd name="connsiteX34" fmla="*/ 857747 w 1005028"/>
                <a:gd name="connsiteY34" fmla="*/ 770551 h 997246"/>
                <a:gd name="connsiteX35" fmla="*/ 850127 w 1005028"/>
                <a:gd name="connsiteY35" fmla="*/ 797221 h 997246"/>
                <a:gd name="connsiteX36" fmla="*/ 838697 w 1005028"/>
                <a:gd name="connsiteY36" fmla="*/ 829606 h 997246"/>
                <a:gd name="connsiteX37" fmla="*/ 827267 w 1005028"/>
                <a:gd name="connsiteY37" fmla="*/ 860086 h 997246"/>
                <a:gd name="connsiteX38" fmla="*/ 810122 w 1005028"/>
                <a:gd name="connsiteY38" fmla="*/ 886756 h 997246"/>
                <a:gd name="connsiteX39" fmla="*/ 792977 w 1005028"/>
                <a:gd name="connsiteY39" fmla="*/ 909616 h 997246"/>
                <a:gd name="connsiteX40" fmla="*/ 751067 w 1005028"/>
                <a:gd name="connsiteY40" fmla="*/ 936286 h 997246"/>
                <a:gd name="connsiteX41" fmla="*/ 728207 w 1005028"/>
                <a:gd name="connsiteY41" fmla="*/ 947716 h 997246"/>
                <a:gd name="connsiteX42" fmla="*/ 693917 w 1005028"/>
                <a:gd name="connsiteY42" fmla="*/ 947716 h 997246"/>
                <a:gd name="connsiteX43" fmla="*/ 674867 w 1005028"/>
                <a:gd name="connsiteY43" fmla="*/ 942001 h 997246"/>
                <a:gd name="connsiteX44" fmla="*/ 657722 w 1005028"/>
                <a:gd name="connsiteY44" fmla="*/ 936286 h 997246"/>
                <a:gd name="connsiteX45" fmla="*/ 621527 w 1005028"/>
                <a:gd name="connsiteY45" fmla="*/ 917236 h 997246"/>
                <a:gd name="connsiteX46" fmla="*/ 581522 w 1005028"/>
                <a:gd name="connsiteY46" fmla="*/ 896281 h 997246"/>
                <a:gd name="connsiteX47" fmla="*/ 556757 w 1005028"/>
                <a:gd name="connsiteY47" fmla="*/ 890566 h 997246"/>
                <a:gd name="connsiteX48" fmla="*/ 507227 w 1005028"/>
                <a:gd name="connsiteY48" fmla="*/ 894376 h 997246"/>
                <a:gd name="connsiteX49" fmla="*/ 486272 w 1005028"/>
                <a:gd name="connsiteY49" fmla="*/ 911521 h 997246"/>
                <a:gd name="connsiteX50" fmla="*/ 472937 w 1005028"/>
                <a:gd name="connsiteY50" fmla="*/ 926761 h 997246"/>
                <a:gd name="connsiteX51" fmla="*/ 434837 w 1005028"/>
                <a:gd name="connsiteY51" fmla="*/ 943906 h 997246"/>
                <a:gd name="connsiteX52" fmla="*/ 375782 w 1005028"/>
                <a:gd name="connsiteY52" fmla="*/ 959146 h 997246"/>
                <a:gd name="connsiteX53" fmla="*/ 331967 w 1005028"/>
                <a:gd name="connsiteY53" fmla="*/ 983911 h 997246"/>
                <a:gd name="connsiteX54" fmla="*/ 263387 w 1005028"/>
                <a:gd name="connsiteY54" fmla="*/ 997246 h 997246"/>
                <a:gd name="connsiteX55" fmla="*/ 232907 w 1005028"/>
                <a:gd name="connsiteY55" fmla="*/ 995341 h 997246"/>
                <a:gd name="connsiteX56" fmla="*/ 227192 w 1005028"/>
                <a:gd name="connsiteY56" fmla="*/ 993436 h 997246"/>
                <a:gd name="connsiteX57" fmla="*/ 221477 w 1005028"/>
                <a:gd name="connsiteY57" fmla="*/ 982006 h 997246"/>
                <a:gd name="connsiteX58" fmla="*/ 217667 w 1005028"/>
                <a:gd name="connsiteY58" fmla="*/ 976291 h 997246"/>
                <a:gd name="connsiteX59" fmla="*/ 213857 w 1005028"/>
                <a:gd name="connsiteY59" fmla="*/ 964861 h 997246"/>
                <a:gd name="connsiteX60" fmla="*/ 206237 w 1005028"/>
                <a:gd name="connsiteY60" fmla="*/ 947716 h 997246"/>
                <a:gd name="connsiteX61" fmla="*/ 200522 w 1005028"/>
                <a:gd name="connsiteY61" fmla="*/ 928666 h 997246"/>
                <a:gd name="connsiteX62" fmla="*/ 196712 w 1005028"/>
                <a:gd name="connsiteY62" fmla="*/ 922951 h 997246"/>
                <a:gd name="connsiteX63" fmla="*/ 185282 w 1005028"/>
                <a:gd name="connsiteY63" fmla="*/ 915331 h 997246"/>
                <a:gd name="connsiteX64" fmla="*/ 181472 w 1005028"/>
                <a:gd name="connsiteY64" fmla="*/ 909616 h 997246"/>
                <a:gd name="connsiteX65" fmla="*/ 175757 w 1005028"/>
                <a:gd name="connsiteY65" fmla="*/ 905806 h 997246"/>
                <a:gd name="connsiteX66" fmla="*/ 162422 w 1005028"/>
                <a:gd name="connsiteY66" fmla="*/ 900091 h 997246"/>
                <a:gd name="connsiteX67" fmla="*/ 150992 w 1005028"/>
                <a:gd name="connsiteY67" fmla="*/ 898186 h 997246"/>
                <a:gd name="connsiteX68" fmla="*/ 145277 w 1005028"/>
                <a:gd name="connsiteY68" fmla="*/ 896281 h 997246"/>
                <a:gd name="connsiteX69" fmla="*/ 137657 w 1005028"/>
                <a:gd name="connsiteY69" fmla="*/ 894376 h 997246"/>
                <a:gd name="connsiteX70" fmla="*/ 124322 w 1005028"/>
                <a:gd name="connsiteY70" fmla="*/ 888661 h 997246"/>
                <a:gd name="connsiteX71" fmla="*/ 118607 w 1005028"/>
                <a:gd name="connsiteY71" fmla="*/ 884851 h 997246"/>
                <a:gd name="connsiteX72" fmla="*/ 107177 w 1005028"/>
                <a:gd name="connsiteY72" fmla="*/ 879136 h 997246"/>
                <a:gd name="connsiteX73" fmla="*/ 101462 w 1005028"/>
                <a:gd name="connsiteY73" fmla="*/ 873421 h 997246"/>
                <a:gd name="connsiteX74" fmla="*/ 90032 w 1005028"/>
                <a:gd name="connsiteY74" fmla="*/ 865801 h 997246"/>
                <a:gd name="connsiteX75" fmla="*/ 88127 w 1005028"/>
                <a:gd name="connsiteY75" fmla="*/ 860086 h 997246"/>
                <a:gd name="connsiteX76" fmla="*/ 84317 w 1005028"/>
                <a:gd name="connsiteY76" fmla="*/ 854371 h 997246"/>
                <a:gd name="connsiteX77" fmla="*/ 82412 w 1005028"/>
                <a:gd name="connsiteY77" fmla="*/ 842941 h 997246"/>
                <a:gd name="connsiteX78" fmla="*/ 80507 w 1005028"/>
                <a:gd name="connsiteY78" fmla="*/ 837226 h 997246"/>
                <a:gd name="connsiteX79" fmla="*/ 78602 w 1005028"/>
                <a:gd name="connsiteY79" fmla="*/ 825796 h 997246"/>
                <a:gd name="connsiteX80" fmla="*/ 74792 w 1005028"/>
                <a:gd name="connsiteY80" fmla="*/ 781981 h 997246"/>
                <a:gd name="connsiteX81" fmla="*/ 72887 w 1005028"/>
                <a:gd name="connsiteY81" fmla="*/ 770551 h 997246"/>
                <a:gd name="connsiteX82" fmla="*/ 70982 w 1005028"/>
                <a:gd name="connsiteY82" fmla="*/ 749596 h 997246"/>
                <a:gd name="connsiteX83" fmla="*/ 69077 w 1005028"/>
                <a:gd name="connsiteY83" fmla="*/ 734356 h 997246"/>
                <a:gd name="connsiteX84" fmla="*/ 70982 w 1005028"/>
                <a:gd name="connsiteY84" fmla="*/ 694351 h 997246"/>
                <a:gd name="connsiteX85" fmla="*/ 72887 w 1005028"/>
                <a:gd name="connsiteY85" fmla="*/ 682921 h 997246"/>
                <a:gd name="connsiteX86" fmla="*/ 70982 w 1005028"/>
                <a:gd name="connsiteY86" fmla="*/ 623866 h 997246"/>
                <a:gd name="connsiteX87" fmla="*/ 51932 w 1005028"/>
                <a:gd name="connsiteY87" fmla="*/ 589576 h 997246"/>
                <a:gd name="connsiteX88" fmla="*/ 42407 w 1005028"/>
                <a:gd name="connsiteY88" fmla="*/ 580051 h 997246"/>
                <a:gd name="connsiteX89" fmla="*/ 25262 w 1005028"/>
                <a:gd name="connsiteY89" fmla="*/ 562906 h 997246"/>
                <a:gd name="connsiteX90" fmla="*/ 21452 w 1005028"/>
                <a:gd name="connsiteY90" fmla="*/ 557191 h 997246"/>
                <a:gd name="connsiteX91" fmla="*/ 10022 w 1005028"/>
                <a:gd name="connsiteY91" fmla="*/ 549571 h 997246"/>
                <a:gd name="connsiteX92" fmla="*/ 497 w 1005028"/>
                <a:gd name="connsiteY92" fmla="*/ 540046 h 997246"/>
                <a:gd name="connsiteX93" fmla="*/ 4307 w 1005028"/>
                <a:gd name="connsiteY93" fmla="*/ 513376 h 997246"/>
                <a:gd name="connsiteX94" fmla="*/ 29072 w 1005028"/>
                <a:gd name="connsiteY94" fmla="*/ 482896 h 997246"/>
                <a:gd name="connsiteX95" fmla="*/ 50027 w 1005028"/>
                <a:gd name="connsiteY95" fmla="*/ 460036 h 997246"/>
                <a:gd name="connsiteX96" fmla="*/ 74792 w 1005028"/>
                <a:gd name="connsiteY96" fmla="*/ 440986 h 997246"/>
                <a:gd name="connsiteX97" fmla="*/ 101462 w 1005028"/>
                <a:gd name="connsiteY97" fmla="*/ 423841 h 997246"/>
                <a:gd name="connsiteX98" fmla="*/ 135752 w 1005028"/>
                <a:gd name="connsiteY98" fmla="*/ 414316 h 997246"/>
                <a:gd name="connsiteX0" fmla="*/ 135752 w 1005028"/>
                <a:gd name="connsiteY0" fmla="*/ 414316 h 997246"/>
                <a:gd name="connsiteX1" fmla="*/ 143372 w 1005028"/>
                <a:gd name="connsiteY1" fmla="*/ 360976 h 997246"/>
                <a:gd name="connsiteX2" fmla="*/ 149087 w 1005028"/>
                <a:gd name="connsiteY2" fmla="*/ 334306 h 997246"/>
                <a:gd name="connsiteX3" fmla="*/ 152897 w 1005028"/>
                <a:gd name="connsiteY3" fmla="*/ 288586 h 997246"/>
                <a:gd name="connsiteX4" fmla="*/ 154802 w 1005028"/>
                <a:gd name="connsiteY4" fmla="*/ 206671 h 997246"/>
                <a:gd name="connsiteX5" fmla="*/ 202427 w 1005028"/>
                <a:gd name="connsiteY5" fmla="*/ 178096 h 997246"/>
                <a:gd name="connsiteX6" fmla="*/ 248147 w 1005028"/>
                <a:gd name="connsiteY6" fmla="*/ 147616 h 997246"/>
                <a:gd name="connsiteX7" fmla="*/ 269102 w 1005028"/>
                <a:gd name="connsiteY7" fmla="*/ 126661 h 997246"/>
                <a:gd name="connsiteX8" fmla="*/ 293867 w 1005028"/>
                <a:gd name="connsiteY8" fmla="*/ 107611 h 997246"/>
                <a:gd name="connsiteX9" fmla="*/ 328157 w 1005028"/>
                <a:gd name="connsiteY9" fmla="*/ 94276 h 997246"/>
                <a:gd name="connsiteX10" fmla="*/ 381497 w 1005028"/>
                <a:gd name="connsiteY10" fmla="*/ 92371 h 997246"/>
                <a:gd name="connsiteX11" fmla="*/ 402452 w 1005028"/>
                <a:gd name="connsiteY11" fmla="*/ 44746 h 997246"/>
                <a:gd name="connsiteX12" fmla="*/ 436742 w 1005028"/>
                <a:gd name="connsiteY12" fmla="*/ 16171 h 997246"/>
                <a:gd name="connsiteX13" fmla="*/ 474842 w 1005028"/>
                <a:gd name="connsiteY13" fmla="*/ 2836 h 997246"/>
                <a:gd name="connsiteX14" fmla="*/ 589142 w 1005028"/>
                <a:gd name="connsiteY14" fmla="*/ 2836 h 997246"/>
                <a:gd name="connsiteX15" fmla="*/ 632957 w 1005028"/>
                <a:gd name="connsiteY15" fmla="*/ 33316 h 997246"/>
                <a:gd name="connsiteX16" fmla="*/ 665342 w 1005028"/>
                <a:gd name="connsiteY16" fmla="*/ 63796 h 997246"/>
                <a:gd name="connsiteX17" fmla="*/ 705347 w 1005028"/>
                <a:gd name="connsiteY17" fmla="*/ 98086 h 997246"/>
                <a:gd name="connsiteX18" fmla="*/ 751067 w 1005028"/>
                <a:gd name="connsiteY18" fmla="*/ 105706 h 997246"/>
                <a:gd name="connsiteX19" fmla="*/ 874892 w 1005028"/>
                <a:gd name="connsiteY19" fmla="*/ 107611 h 997246"/>
                <a:gd name="connsiteX20" fmla="*/ 909182 w 1005028"/>
                <a:gd name="connsiteY20" fmla="*/ 126661 h 997246"/>
                <a:gd name="connsiteX21" fmla="*/ 945377 w 1005028"/>
                <a:gd name="connsiteY21" fmla="*/ 170476 h 997246"/>
                <a:gd name="connsiteX22" fmla="*/ 962522 w 1005028"/>
                <a:gd name="connsiteY22" fmla="*/ 214291 h 997246"/>
                <a:gd name="connsiteX23" fmla="*/ 981572 w 1005028"/>
                <a:gd name="connsiteY23" fmla="*/ 256201 h 997246"/>
                <a:gd name="connsiteX24" fmla="*/ 1002527 w 1005028"/>
                <a:gd name="connsiteY24" fmla="*/ 313351 h 997246"/>
                <a:gd name="connsiteX25" fmla="*/ 1002527 w 1005028"/>
                <a:gd name="connsiteY25" fmla="*/ 372406 h 997246"/>
                <a:gd name="connsiteX26" fmla="*/ 983477 w 1005028"/>
                <a:gd name="connsiteY26" fmla="*/ 437176 h 997246"/>
                <a:gd name="connsiteX27" fmla="*/ 979667 w 1005028"/>
                <a:gd name="connsiteY27" fmla="*/ 498136 h 997246"/>
                <a:gd name="connsiteX28" fmla="*/ 977762 w 1005028"/>
                <a:gd name="connsiteY28" fmla="*/ 526711 h 997246"/>
                <a:gd name="connsiteX29" fmla="*/ 977762 w 1005028"/>
                <a:gd name="connsiteY29" fmla="*/ 578146 h 997246"/>
                <a:gd name="connsiteX30" fmla="*/ 977762 w 1005028"/>
                <a:gd name="connsiteY30" fmla="*/ 635296 h 997246"/>
                <a:gd name="connsiteX31" fmla="*/ 945377 w 1005028"/>
                <a:gd name="connsiteY31" fmla="*/ 675301 h 997246"/>
                <a:gd name="connsiteX32" fmla="*/ 895847 w 1005028"/>
                <a:gd name="connsiteY32" fmla="*/ 709591 h 997246"/>
                <a:gd name="connsiteX33" fmla="*/ 876797 w 1005028"/>
                <a:gd name="connsiteY33" fmla="*/ 738166 h 997246"/>
                <a:gd name="connsiteX34" fmla="*/ 857747 w 1005028"/>
                <a:gd name="connsiteY34" fmla="*/ 770551 h 997246"/>
                <a:gd name="connsiteX35" fmla="*/ 850127 w 1005028"/>
                <a:gd name="connsiteY35" fmla="*/ 797221 h 997246"/>
                <a:gd name="connsiteX36" fmla="*/ 838697 w 1005028"/>
                <a:gd name="connsiteY36" fmla="*/ 829606 h 997246"/>
                <a:gd name="connsiteX37" fmla="*/ 827267 w 1005028"/>
                <a:gd name="connsiteY37" fmla="*/ 860086 h 997246"/>
                <a:gd name="connsiteX38" fmla="*/ 810122 w 1005028"/>
                <a:gd name="connsiteY38" fmla="*/ 886756 h 997246"/>
                <a:gd name="connsiteX39" fmla="*/ 792977 w 1005028"/>
                <a:gd name="connsiteY39" fmla="*/ 909616 h 997246"/>
                <a:gd name="connsiteX40" fmla="*/ 751067 w 1005028"/>
                <a:gd name="connsiteY40" fmla="*/ 936286 h 997246"/>
                <a:gd name="connsiteX41" fmla="*/ 728207 w 1005028"/>
                <a:gd name="connsiteY41" fmla="*/ 947716 h 997246"/>
                <a:gd name="connsiteX42" fmla="*/ 693917 w 1005028"/>
                <a:gd name="connsiteY42" fmla="*/ 947716 h 997246"/>
                <a:gd name="connsiteX43" fmla="*/ 674867 w 1005028"/>
                <a:gd name="connsiteY43" fmla="*/ 942001 h 997246"/>
                <a:gd name="connsiteX44" fmla="*/ 657722 w 1005028"/>
                <a:gd name="connsiteY44" fmla="*/ 936286 h 997246"/>
                <a:gd name="connsiteX45" fmla="*/ 621527 w 1005028"/>
                <a:gd name="connsiteY45" fmla="*/ 917236 h 997246"/>
                <a:gd name="connsiteX46" fmla="*/ 581522 w 1005028"/>
                <a:gd name="connsiteY46" fmla="*/ 896281 h 997246"/>
                <a:gd name="connsiteX47" fmla="*/ 556757 w 1005028"/>
                <a:gd name="connsiteY47" fmla="*/ 890566 h 997246"/>
                <a:gd name="connsiteX48" fmla="*/ 507227 w 1005028"/>
                <a:gd name="connsiteY48" fmla="*/ 894376 h 997246"/>
                <a:gd name="connsiteX49" fmla="*/ 486272 w 1005028"/>
                <a:gd name="connsiteY49" fmla="*/ 911521 h 997246"/>
                <a:gd name="connsiteX50" fmla="*/ 472937 w 1005028"/>
                <a:gd name="connsiteY50" fmla="*/ 926761 h 997246"/>
                <a:gd name="connsiteX51" fmla="*/ 434837 w 1005028"/>
                <a:gd name="connsiteY51" fmla="*/ 943906 h 997246"/>
                <a:gd name="connsiteX52" fmla="*/ 375782 w 1005028"/>
                <a:gd name="connsiteY52" fmla="*/ 959146 h 997246"/>
                <a:gd name="connsiteX53" fmla="*/ 331967 w 1005028"/>
                <a:gd name="connsiteY53" fmla="*/ 983911 h 997246"/>
                <a:gd name="connsiteX54" fmla="*/ 263387 w 1005028"/>
                <a:gd name="connsiteY54" fmla="*/ 997246 h 997246"/>
                <a:gd name="connsiteX55" fmla="*/ 232907 w 1005028"/>
                <a:gd name="connsiteY55" fmla="*/ 995341 h 997246"/>
                <a:gd name="connsiteX56" fmla="*/ 227192 w 1005028"/>
                <a:gd name="connsiteY56" fmla="*/ 993436 h 997246"/>
                <a:gd name="connsiteX57" fmla="*/ 221477 w 1005028"/>
                <a:gd name="connsiteY57" fmla="*/ 982006 h 997246"/>
                <a:gd name="connsiteX58" fmla="*/ 217667 w 1005028"/>
                <a:gd name="connsiteY58" fmla="*/ 976291 h 997246"/>
                <a:gd name="connsiteX59" fmla="*/ 213857 w 1005028"/>
                <a:gd name="connsiteY59" fmla="*/ 964861 h 997246"/>
                <a:gd name="connsiteX60" fmla="*/ 206237 w 1005028"/>
                <a:gd name="connsiteY60" fmla="*/ 947716 h 997246"/>
                <a:gd name="connsiteX61" fmla="*/ 200522 w 1005028"/>
                <a:gd name="connsiteY61" fmla="*/ 928666 h 997246"/>
                <a:gd name="connsiteX62" fmla="*/ 196712 w 1005028"/>
                <a:gd name="connsiteY62" fmla="*/ 922951 h 997246"/>
                <a:gd name="connsiteX63" fmla="*/ 185282 w 1005028"/>
                <a:gd name="connsiteY63" fmla="*/ 915331 h 997246"/>
                <a:gd name="connsiteX64" fmla="*/ 181472 w 1005028"/>
                <a:gd name="connsiteY64" fmla="*/ 909616 h 997246"/>
                <a:gd name="connsiteX65" fmla="*/ 175757 w 1005028"/>
                <a:gd name="connsiteY65" fmla="*/ 905806 h 997246"/>
                <a:gd name="connsiteX66" fmla="*/ 162422 w 1005028"/>
                <a:gd name="connsiteY66" fmla="*/ 900091 h 997246"/>
                <a:gd name="connsiteX67" fmla="*/ 150992 w 1005028"/>
                <a:gd name="connsiteY67" fmla="*/ 898186 h 997246"/>
                <a:gd name="connsiteX68" fmla="*/ 145277 w 1005028"/>
                <a:gd name="connsiteY68" fmla="*/ 896281 h 997246"/>
                <a:gd name="connsiteX69" fmla="*/ 137657 w 1005028"/>
                <a:gd name="connsiteY69" fmla="*/ 894376 h 997246"/>
                <a:gd name="connsiteX70" fmla="*/ 124322 w 1005028"/>
                <a:gd name="connsiteY70" fmla="*/ 888661 h 997246"/>
                <a:gd name="connsiteX71" fmla="*/ 118607 w 1005028"/>
                <a:gd name="connsiteY71" fmla="*/ 884851 h 997246"/>
                <a:gd name="connsiteX72" fmla="*/ 107177 w 1005028"/>
                <a:gd name="connsiteY72" fmla="*/ 879136 h 997246"/>
                <a:gd name="connsiteX73" fmla="*/ 101462 w 1005028"/>
                <a:gd name="connsiteY73" fmla="*/ 873421 h 997246"/>
                <a:gd name="connsiteX74" fmla="*/ 90032 w 1005028"/>
                <a:gd name="connsiteY74" fmla="*/ 865801 h 997246"/>
                <a:gd name="connsiteX75" fmla="*/ 88127 w 1005028"/>
                <a:gd name="connsiteY75" fmla="*/ 860086 h 997246"/>
                <a:gd name="connsiteX76" fmla="*/ 84317 w 1005028"/>
                <a:gd name="connsiteY76" fmla="*/ 854371 h 997246"/>
                <a:gd name="connsiteX77" fmla="*/ 82412 w 1005028"/>
                <a:gd name="connsiteY77" fmla="*/ 842941 h 997246"/>
                <a:gd name="connsiteX78" fmla="*/ 80507 w 1005028"/>
                <a:gd name="connsiteY78" fmla="*/ 837226 h 997246"/>
                <a:gd name="connsiteX79" fmla="*/ 78602 w 1005028"/>
                <a:gd name="connsiteY79" fmla="*/ 825796 h 997246"/>
                <a:gd name="connsiteX80" fmla="*/ 74792 w 1005028"/>
                <a:gd name="connsiteY80" fmla="*/ 781981 h 997246"/>
                <a:gd name="connsiteX81" fmla="*/ 72887 w 1005028"/>
                <a:gd name="connsiteY81" fmla="*/ 770551 h 997246"/>
                <a:gd name="connsiteX82" fmla="*/ 70982 w 1005028"/>
                <a:gd name="connsiteY82" fmla="*/ 749596 h 997246"/>
                <a:gd name="connsiteX83" fmla="*/ 69077 w 1005028"/>
                <a:gd name="connsiteY83" fmla="*/ 734356 h 997246"/>
                <a:gd name="connsiteX84" fmla="*/ 70982 w 1005028"/>
                <a:gd name="connsiteY84" fmla="*/ 694351 h 997246"/>
                <a:gd name="connsiteX85" fmla="*/ 72887 w 1005028"/>
                <a:gd name="connsiteY85" fmla="*/ 682921 h 997246"/>
                <a:gd name="connsiteX86" fmla="*/ 70982 w 1005028"/>
                <a:gd name="connsiteY86" fmla="*/ 623866 h 997246"/>
                <a:gd name="connsiteX87" fmla="*/ 51932 w 1005028"/>
                <a:gd name="connsiteY87" fmla="*/ 589576 h 997246"/>
                <a:gd name="connsiteX88" fmla="*/ 25262 w 1005028"/>
                <a:gd name="connsiteY88" fmla="*/ 562906 h 997246"/>
                <a:gd name="connsiteX89" fmla="*/ 21452 w 1005028"/>
                <a:gd name="connsiteY89" fmla="*/ 557191 h 997246"/>
                <a:gd name="connsiteX90" fmla="*/ 10022 w 1005028"/>
                <a:gd name="connsiteY90" fmla="*/ 549571 h 997246"/>
                <a:gd name="connsiteX91" fmla="*/ 497 w 1005028"/>
                <a:gd name="connsiteY91" fmla="*/ 540046 h 997246"/>
                <a:gd name="connsiteX92" fmla="*/ 4307 w 1005028"/>
                <a:gd name="connsiteY92" fmla="*/ 513376 h 997246"/>
                <a:gd name="connsiteX93" fmla="*/ 29072 w 1005028"/>
                <a:gd name="connsiteY93" fmla="*/ 482896 h 997246"/>
                <a:gd name="connsiteX94" fmla="*/ 50027 w 1005028"/>
                <a:gd name="connsiteY94" fmla="*/ 460036 h 997246"/>
                <a:gd name="connsiteX95" fmla="*/ 74792 w 1005028"/>
                <a:gd name="connsiteY95" fmla="*/ 440986 h 997246"/>
                <a:gd name="connsiteX96" fmla="*/ 101462 w 1005028"/>
                <a:gd name="connsiteY96" fmla="*/ 423841 h 997246"/>
                <a:gd name="connsiteX97" fmla="*/ 135752 w 1005028"/>
                <a:gd name="connsiteY97" fmla="*/ 414316 h 997246"/>
                <a:gd name="connsiteX0" fmla="*/ 136597 w 1005873"/>
                <a:gd name="connsiteY0" fmla="*/ 414316 h 997246"/>
                <a:gd name="connsiteX1" fmla="*/ 144217 w 1005873"/>
                <a:gd name="connsiteY1" fmla="*/ 360976 h 997246"/>
                <a:gd name="connsiteX2" fmla="*/ 149932 w 1005873"/>
                <a:gd name="connsiteY2" fmla="*/ 334306 h 997246"/>
                <a:gd name="connsiteX3" fmla="*/ 153742 w 1005873"/>
                <a:gd name="connsiteY3" fmla="*/ 288586 h 997246"/>
                <a:gd name="connsiteX4" fmla="*/ 155647 w 1005873"/>
                <a:gd name="connsiteY4" fmla="*/ 206671 h 997246"/>
                <a:gd name="connsiteX5" fmla="*/ 203272 w 1005873"/>
                <a:gd name="connsiteY5" fmla="*/ 178096 h 997246"/>
                <a:gd name="connsiteX6" fmla="*/ 248992 w 1005873"/>
                <a:gd name="connsiteY6" fmla="*/ 147616 h 997246"/>
                <a:gd name="connsiteX7" fmla="*/ 269947 w 1005873"/>
                <a:gd name="connsiteY7" fmla="*/ 126661 h 997246"/>
                <a:gd name="connsiteX8" fmla="*/ 294712 w 1005873"/>
                <a:gd name="connsiteY8" fmla="*/ 107611 h 997246"/>
                <a:gd name="connsiteX9" fmla="*/ 329002 w 1005873"/>
                <a:gd name="connsiteY9" fmla="*/ 94276 h 997246"/>
                <a:gd name="connsiteX10" fmla="*/ 382342 w 1005873"/>
                <a:gd name="connsiteY10" fmla="*/ 92371 h 997246"/>
                <a:gd name="connsiteX11" fmla="*/ 403297 w 1005873"/>
                <a:gd name="connsiteY11" fmla="*/ 44746 h 997246"/>
                <a:gd name="connsiteX12" fmla="*/ 437587 w 1005873"/>
                <a:gd name="connsiteY12" fmla="*/ 16171 h 997246"/>
                <a:gd name="connsiteX13" fmla="*/ 475687 w 1005873"/>
                <a:gd name="connsiteY13" fmla="*/ 2836 h 997246"/>
                <a:gd name="connsiteX14" fmla="*/ 589987 w 1005873"/>
                <a:gd name="connsiteY14" fmla="*/ 2836 h 997246"/>
                <a:gd name="connsiteX15" fmla="*/ 633802 w 1005873"/>
                <a:gd name="connsiteY15" fmla="*/ 33316 h 997246"/>
                <a:gd name="connsiteX16" fmla="*/ 666187 w 1005873"/>
                <a:gd name="connsiteY16" fmla="*/ 63796 h 997246"/>
                <a:gd name="connsiteX17" fmla="*/ 706192 w 1005873"/>
                <a:gd name="connsiteY17" fmla="*/ 98086 h 997246"/>
                <a:gd name="connsiteX18" fmla="*/ 751912 w 1005873"/>
                <a:gd name="connsiteY18" fmla="*/ 105706 h 997246"/>
                <a:gd name="connsiteX19" fmla="*/ 875737 w 1005873"/>
                <a:gd name="connsiteY19" fmla="*/ 107611 h 997246"/>
                <a:gd name="connsiteX20" fmla="*/ 910027 w 1005873"/>
                <a:gd name="connsiteY20" fmla="*/ 126661 h 997246"/>
                <a:gd name="connsiteX21" fmla="*/ 946222 w 1005873"/>
                <a:gd name="connsiteY21" fmla="*/ 170476 h 997246"/>
                <a:gd name="connsiteX22" fmla="*/ 963367 w 1005873"/>
                <a:gd name="connsiteY22" fmla="*/ 214291 h 997246"/>
                <a:gd name="connsiteX23" fmla="*/ 982417 w 1005873"/>
                <a:gd name="connsiteY23" fmla="*/ 256201 h 997246"/>
                <a:gd name="connsiteX24" fmla="*/ 1003372 w 1005873"/>
                <a:gd name="connsiteY24" fmla="*/ 313351 h 997246"/>
                <a:gd name="connsiteX25" fmla="*/ 1003372 w 1005873"/>
                <a:gd name="connsiteY25" fmla="*/ 372406 h 997246"/>
                <a:gd name="connsiteX26" fmla="*/ 984322 w 1005873"/>
                <a:gd name="connsiteY26" fmla="*/ 437176 h 997246"/>
                <a:gd name="connsiteX27" fmla="*/ 980512 w 1005873"/>
                <a:gd name="connsiteY27" fmla="*/ 498136 h 997246"/>
                <a:gd name="connsiteX28" fmla="*/ 978607 w 1005873"/>
                <a:gd name="connsiteY28" fmla="*/ 526711 h 997246"/>
                <a:gd name="connsiteX29" fmla="*/ 978607 w 1005873"/>
                <a:gd name="connsiteY29" fmla="*/ 578146 h 997246"/>
                <a:gd name="connsiteX30" fmla="*/ 978607 w 1005873"/>
                <a:gd name="connsiteY30" fmla="*/ 635296 h 997246"/>
                <a:gd name="connsiteX31" fmla="*/ 946222 w 1005873"/>
                <a:gd name="connsiteY31" fmla="*/ 675301 h 997246"/>
                <a:gd name="connsiteX32" fmla="*/ 896692 w 1005873"/>
                <a:gd name="connsiteY32" fmla="*/ 709591 h 997246"/>
                <a:gd name="connsiteX33" fmla="*/ 877642 w 1005873"/>
                <a:gd name="connsiteY33" fmla="*/ 738166 h 997246"/>
                <a:gd name="connsiteX34" fmla="*/ 858592 w 1005873"/>
                <a:gd name="connsiteY34" fmla="*/ 770551 h 997246"/>
                <a:gd name="connsiteX35" fmla="*/ 850972 w 1005873"/>
                <a:gd name="connsiteY35" fmla="*/ 797221 h 997246"/>
                <a:gd name="connsiteX36" fmla="*/ 839542 w 1005873"/>
                <a:gd name="connsiteY36" fmla="*/ 829606 h 997246"/>
                <a:gd name="connsiteX37" fmla="*/ 828112 w 1005873"/>
                <a:gd name="connsiteY37" fmla="*/ 860086 h 997246"/>
                <a:gd name="connsiteX38" fmla="*/ 810967 w 1005873"/>
                <a:gd name="connsiteY38" fmla="*/ 886756 h 997246"/>
                <a:gd name="connsiteX39" fmla="*/ 793822 w 1005873"/>
                <a:gd name="connsiteY39" fmla="*/ 909616 h 997246"/>
                <a:gd name="connsiteX40" fmla="*/ 751912 w 1005873"/>
                <a:gd name="connsiteY40" fmla="*/ 936286 h 997246"/>
                <a:gd name="connsiteX41" fmla="*/ 729052 w 1005873"/>
                <a:gd name="connsiteY41" fmla="*/ 947716 h 997246"/>
                <a:gd name="connsiteX42" fmla="*/ 694762 w 1005873"/>
                <a:gd name="connsiteY42" fmla="*/ 947716 h 997246"/>
                <a:gd name="connsiteX43" fmla="*/ 675712 w 1005873"/>
                <a:gd name="connsiteY43" fmla="*/ 942001 h 997246"/>
                <a:gd name="connsiteX44" fmla="*/ 658567 w 1005873"/>
                <a:gd name="connsiteY44" fmla="*/ 936286 h 997246"/>
                <a:gd name="connsiteX45" fmla="*/ 622372 w 1005873"/>
                <a:gd name="connsiteY45" fmla="*/ 917236 h 997246"/>
                <a:gd name="connsiteX46" fmla="*/ 582367 w 1005873"/>
                <a:gd name="connsiteY46" fmla="*/ 896281 h 997246"/>
                <a:gd name="connsiteX47" fmla="*/ 557602 w 1005873"/>
                <a:gd name="connsiteY47" fmla="*/ 890566 h 997246"/>
                <a:gd name="connsiteX48" fmla="*/ 508072 w 1005873"/>
                <a:gd name="connsiteY48" fmla="*/ 894376 h 997246"/>
                <a:gd name="connsiteX49" fmla="*/ 487117 w 1005873"/>
                <a:gd name="connsiteY49" fmla="*/ 911521 h 997246"/>
                <a:gd name="connsiteX50" fmla="*/ 473782 w 1005873"/>
                <a:gd name="connsiteY50" fmla="*/ 926761 h 997246"/>
                <a:gd name="connsiteX51" fmla="*/ 435682 w 1005873"/>
                <a:gd name="connsiteY51" fmla="*/ 943906 h 997246"/>
                <a:gd name="connsiteX52" fmla="*/ 376627 w 1005873"/>
                <a:gd name="connsiteY52" fmla="*/ 959146 h 997246"/>
                <a:gd name="connsiteX53" fmla="*/ 332812 w 1005873"/>
                <a:gd name="connsiteY53" fmla="*/ 983911 h 997246"/>
                <a:gd name="connsiteX54" fmla="*/ 264232 w 1005873"/>
                <a:gd name="connsiteY54" fmla="*/ 997246 h 997246"/>
                <a:gd name="connsiteX55" fmla="*/ 233752 w 1005873"/>
                <a:gd name="connsiteY55" fmla="*/ 995341 h 997246"/>
                <a:gd name="connsiteX56" fmla="*/ 228037 w 1005873"/>
                <a:gd name="connsiteY56" fmla="*/ 993436 h 997246"/>
                <a:gd name="connsiteX57" fmla="*/ 222322 w 1005873"/>
                <a:gd name="connsiteY57" fmla="*/ 982006 h 997246"/>
                <a:gd name="connsiteX58" fmla="*/ 218512 w 1005873"/>
                <a:gd name="connsiteY58" fmla="*/ 976291 h 997246"/>
                <a:gd name="connsiteX59" fmla="*/ 214702 w 1005873"/>
                <a:gd name="connsiteY59" fmla="*/ 964861 h 997246"/>
                <a:gd name="connsiteX60" fmla="*/ 207082 w 1005873"/>
                <a:gd name="connsiteY60" fmla="*/ 947716 h 997246"/>
                <a:gd name="connsiteX61" fmla="*/ 201367 w 1005873"/>
                <a:gd name="connsiteY61" fmla="*/ 928666 h 997246"/>
                <a:gd name="connsiteX62" fmla="*/ 197557 w 1005873"/>
                <a:gd name="connsiteY62" fmla="*/ 922951 h 997246"/>
                <a:gd name="connsiteX63" fmla="*/ 186127 w 1005873"/>
                <a:gd name="connsiteY63" fmla="*/ 915331 h 997246"/>
                <a:gd name="connsiteX64" fmla="*/ 182317 w 1005873"/>
                <a:gd name="connsiteY64" fmla="*/ 909616 h 997246"/>
                <a:gd name="connsiteX65" fmla="*/ 176602 w 1005873"/>
                <a:gd name="connsiteY65" fmla="*/ 905806 h 997246"/>
                <a:gd name="connsiteX66" fmla="*/ 163267 w 1005873"/>
                <a:gd name="connsiteY66" fmla="*/ 900091 h 997246"/>
                <a:gd name="connsiteX67" fmla="*/ 151837 w 1005873"/>
                <a:gd name="connsiteY67" fmla="*/ 898186 h 997246"/>
                <a:gd name="connsiteX68" fmla="*/ 146122 w 1005873"/>
                <a:gd name="connsiteY68" fmla="*/ 896281 h 997246"/>
                <a:gd name="connsiteX69" fmla="*/ 138502 w 1005873"/>
                <a:gd name="connsiteY69" fmla="*/ 894376 h 997246"/>
                <a:gd name="connsiteX70" fmla="*/ 125167 w 1005873"/>
                <a:gd name="connsiteY70" fmla="*/ 888661 h 997246"/>
                <a:gd name="connsiteX71" fmla="*/ 119452 w 1005873"/>
                <a:gd name="connsiteY71" fmla="*/ 884851 h 997246"/>
                <a:gd name="connsiteX72" fmla="*/ 108022 w 1005873"/>
                <a:gd name="connsiteY72" fmla="*/ 879136 h 997246"/>
                <a:gd name="connsiteX73" fmla="*/ 102307 w 1005873"/>
                <a:gd name="connsiteY73" fmla="*/ 873421 h 997246"/>
                <a:gd name="connsiteX74" fmla="*/ 90877 w 1005873"/>
                <a:gd name="connsiteY74" fmla="*/ 865801 h 997246"/>
                <a:gd name="connsiteX75" fmla="*/ 88972 w 1005873"/>
                <a:gd name="connsiteY75" fmla="*/ 860086 h 997246"/>
                <a:gd name="connsiteX76" fmla="*/ 85162 w 1005873"/>
                <a:gd name="connsiteY76" fmla="*/ 854371 h 997246"/>
                <a:gd name="connsiteX77" fmla="*/ 83257 w 1005873"/>
                <a:gd name="connsiteY77" fmla="*/ 842941 h 997246"/>
                <a:gd name="connsiteX78" fmla="*/ 81352 w 1005873"/>
                <a:gd name="connsiteY78" fmla="*/ 837226 h 997246"/>
                <a:gd name="connsiteX79" fmla="*/ 79447 w 1005873"/>
                <a:gd name="connsiteY79" fmla="*/ 825796 h 997246"/>
                <a:gd name="connsiteX80" fmla="*/ 75637 w 1005873"/>
                <a:gd name="connsiteY80" fmla="*/ 781981 h 997246"/>
                <a:gd name="connsiteX81" fmla="*/ 73732 w 1005873"/>
                <a:gd name="connsiteY81" fmla="*/ 770551 h 997246"/>
                <a:gd name="connsiteX82" fmla="*/ 71827 w 1005873"/>
                <a:gd name="connsiteY82" fmla="*/ 749596 h 997246"/>
                <a:gd name="connsiteX83" fmla="*/ 69922 w 1005873"/>
                <a:gd name="connsiteY83" fmla="*/ 734356 h 997246"/>
                <a:gd name="connsiteX84" fmla="*/ 71827 w 1005873"/>
                <a:gd name="connsiteY84" fmla="*/ 694351 h 997246"/>
                <a:gd name="connsiteX85" fmla="*/ 73732 w 1005873"/>
                <a:gd name="connsiteY85" fmla="*/ 682921 h 997246"/>
                <a:gd name="connsiteX86" fmla="*/ 71827 w 1005873"/>
                <a:gd name="connsiteY86" fmla="*/ 623866 h 997246"/>
                <a:gd name="connsiteX87" fmla="*/ 52777 w 1005873"/>
                <a:gd name="connsiteY87" fmla="*/ 589576 h 997246"/>
                <a:gd name="connsiteX88" fmla="*/ 26107 w 1005873"/>
                <a:gd name="connsiteY88" fmla="*/ 562906 h 997246"/>
                <a:gd name="connsiteX89" fmla="*/ 22297 w 1005873"/>
                <a:gd name="connsiteY89" fmla="*/ 557191 h 997246"/>
                <a:gd name="connsiteX90" fmla="*/ 1342 w 1005873"/>
                <a:gd name="connsiteY90" fmla="*/ 540046 h 997246"/>
                <a:gd name="connsiteX91" fmla="*/ 5152 w 1005873"/>
                <a:gd name="connsiteY91" fmla="*/ 513376 h 997246"/>
                <a:gd name="connsiteX92" fmla="*/ 29917 w 1005873"/>
                <a:gd name="connsiteY92" fmla="*/ 482896 h 997246"/>
                <a:gd name="connsiteX93" fmla="*/ 50872 w 1005873"/>
                <a:gd name="connsiteY93" fmla="*/ 460036 h 997246"/>
                <a:gd name="connsiteX94" fmla="*/ 75637 w 1005873"/>
                <a:gd name="connsiteY94" fmla="*/ 440986 h 997246"/>
                <a:gd name="connsiteX95" fmla="*/ 102307 w 1005873"/>
                <a:gd name="connsiteY95" fmla="*/ 423841 h 997246"/>
                <a:gd name="connsiteX96" fmla="*/ 136597 w 1005873"/>
                <a:gd name="connsiteY96" fmla="*/ 414316 h 997246"/>
                <a:gd name="connsiteX0" fmla="*/ 136879 w 1006155"/>
                <a:gd name="connsiteY0" fmla="*/ 414316 h 997246"/>
                <a:gd name="connsiteX1" fmla="*/ 144499 w 1006155"/>
                <a:gd name="connsiteY1" fmla="*/ 360976 h 997246"/>
                <a:gd name="connsiteX2" fmla="*/ 150214 w 1006155"/>
                <a:gd name="connsiteY2" fmla="*/ 334306 h 997246"/>
                <a:gd name="connsiteX3" fmla="*/ 154024 w 1006155"/>
                <a:gd name="connsiteY3" fmla="*/ 288586 h 997246"/>
                <a:gd name="connsiteX4" fmla="*/ 155929 w 1006155"/>
                <a:gd name="connsiteY4" fmla="*/ 206671 h 997246"/>
                <a:gd name="connsiteX5" fmla="*/ 203554 w 1006155"/>
                <a:gd name="connsiteY5" fmla="*/ 178096 h 997246"/>
                <a:gd name="connsiteX6" fmla="*/ 249274 w 1006155"/>
                <a:gd name="connsiteY6" fmla="*/ 147616 h 997246"/>
                <a:gd name="connsiteX7" fmla="*/ 270229 w 1006155"/>
                <a:gd name="connsiteY7" fmla="*/ 126661 h 997246"/>
                <a:gd name="connsiteX8" fmla="*/ 294994 w 1006155"/>
                <a:gd name="connsiteY8" fmla="*/ 107611 h 997246"/>
                <a:gd name="connsiteX9" fmla="*/ 329284 w 1006155"/>
                <a:gd name="connsiteY9" fmla="*/ 94276 h 997246"/>
                <a:gd name="connsiteX10" fmla="*/ 382624 w 1006155"/>
                <a:gd name="connsiteY10" fmla="*/ 92371 h 997246"/>
                <a:gd name="connsiteX11" fmla="*/ 403579 w 1006155"/>
                <a:gd name="connsiteY11" fmla="*/ 44746 h 997246"/>
                <a:gd name="connsiteX12" fmla="*/ 437869 w 1006155"/>
                <a:gd name="connsiteY12" fmla="*/ 16171 h 997246"/>
                <a:gd name="connsiteX13" fmla="*/ 475969 w 1006155"/>
                <a:gd name="connsiteY13" fmla="*/ 2836 h 997246"/>
                <a:gd name="connsiteX14" fmla="*/ 590269 w 1006155"/>
                <a:gd name="connsiteY14" fmla="*/ 2836 h 997246"/>
                <a:gd name="connsiteX15" fmla="*/ 634084 w 1006155"/>
                <a:gd name="connsiteY15" fmla="*/ 33316 h 997246"/>
                <a:gd name="connsiteX16" fmla="*/ 666469 w 1006155"/>
                <a:gd name="connsiteY16" fmla="*/ 63796 h 997246"/>
                <a:gd name="connsiteX17" fmla="*/ 706474 w 1006155"/>
                <a:gd name="connsiteY17" fmla="*/ 98086 h 997246"/>
                <a:gd name="connsiteX18" fmla="*/ 752194 w 1006155"/>
                <a:gd name="connsiteY18" fmla="*/ 105706 h 997246"/>
                <a:gd name="connsiteX19" fmla="*/ 876019 w 1006155"/>
                <a:gd name="connsiteY19" fmla="*/ 107611 h 997246"/>
                <a:gd name="connsiteX20" fmla="*/ 910309 w 1006155"/>
                <a:gd name="connsiteY20" fmla="*/ 126661 h 997246"/>
                <a:gd name="connsiteX21" fmla="*/ 946504 w 1006155"/>
                <a:gd name="connsiteY21" fmla="*/ 170476 h 997246"/>
                <a:gd name="connsiteX22" fmla="*/ 963649 w 1006155"/>
                <a:gd name="connsiteY22" fmla="*/ 214291 h 997246"/>
                <a:gd name="connsiteX23" fmla="*/ 982699 w 1006155"/>
                <a:gd name="connsiteY23" fmla="*/ 256201 h 997246"/>
                <a:gd name="connsiteX24" fmla="*/ 1003654 w 1006155"/>
                <a:gd name="connsiteY24" fmla="*/ 313351 h 997246"/>
                <a:gd name="connsiteX25" fmla="*/ 1003654 w 1006155"/>
                <a:gd name="connsiteY25" fmla="*/ 372406 h 997246"/>
                <a:gd name="connsiteX26" fmla="*/ 984604 w 1006155"/>
                <a:gd name="connsiteY26" fmla="*/ 437176 h 997246"/>
                <a:gd name="connsiteX27" fmla="*/ 980794 w 1006155"/>
                <a:gd name="connsiteY27" fmla="*/ 498136 h 997246"/>
                <a:gd name="connsiteX28" fmla="*/ 978889 w 1006155"/>
                <a:gd name="connsiteY28" fmla="*/ 526711 h 997246"/>
                <a:gd name="connsiteX29" fmla="*/ 978889 w 1006155"/>
                <a:gd name="connsiteY29" fmla="*/ 578146 h 997246"/>
                <a:gd name="connsiteX30" fmla="*/ 978889 w 1006155"/>
                <a:gd name="connsiteY30" fmla="*/ 635296 h 997246"/>
                <a:gd name="connsiteX31" fmla="*/ 946504 w 1006155"/>
                <a:gd name="connsiteY31" fmla="*/ 675301 h 997246"/>
                <a:gd name="connsiteX32" fmla="*/ 896974 w 1006155"/>
                <a:gd name="connsiteY32" fmla="*/ 709591 h 997246"/>
                <a:gd name="connsiteX33" fmla="*/ 877924 w 1006155"/>
                <a:gd name="connsiteY33" fmla="*/ 738166 h 997246"/>
                <a:gd name="connsiteX34" fmla="*/ 858874 w 1006155"/>
                <a:gd name="connsiteY34" fmla="*/ 770551 h 997246"/>
                <a:gd name="connsiteX35" fmla="*/ 851254 w 1006155"/>
                <a:gd name="connsiteY35" fmla="*/ 797221 h 997246"/>
                <a:gd name="connsiteX36" fmla="*/ 839824 w 1006155"/>
                <a:gd name="connsiteY36" fmla="*/ 829606 h 997246"/>
                <a:gd name="connsiteX37" fmla="*/ 828394 w 1006155"/>
                <a:gd name="connsiteY37" fmla="*/ 860086 h 997246"/>
                <a:gd name="connsiteX38" fmla="*/ 811249 w 1006155"/>
                <a:gd name="connsiteY38" fmla="*/ 886756 h 997246"/>
                <a:gd name="connsiteX39" fmla="*/ 794104 w 1006155"/>
                <a:gd name="connsiteY39" fmla="*/ 909616 h 997246"/>
                <a:gd name="connsiteX40" fmla="*/ 752194 w 1006155"/>
                <a:gd name="connsiteY40" fmla="*/ 936286 h 997246"/>
                <a:gd name="connsiteX41" fmla="*/ 729334 w 1006155"/>
                <a:gd name="connsiteY41" fmla="*/ 947716 h 997246"/>
                <a:gd name="connsiteX42" fmla="*/ 695044 w 1006155"/>
                <a:gd name="connsiteY42" fmla="*/ 947716 h 997246"/>
                <a:gd name="connsiteX43" fmla="*/ 675994 w 1006155"/>
                <a:gd name="connsiteY43" fmla="*/ 942001 h 997246"/>
                <a:gd name="connsiteX44" fmla="*/ 658849 w 1006155"/>
                <a:gd name="connsiteY44" fmla="*/ 936286 h 997246"/>
                <a:gd name="connsiteX45" fmla="*/ 622654 w 1006155"/>
                <a:gd name="connsiteY45" fmla="*/ 917236 h 997246"/>
                <a:gd name="connsiteX46" fmla="*/ 582649 w 1006155"/>
                <a:gd name="connsiteY46" fmla="*/ 896281 h 997246"/>
                <a:gd name="connsiteX47" fmla="*/ 557884 w 1006155"/>
                <a:gd name="connsiteY47" fmla="*/ 890566 h 997246"/>
                <a:gd name="connsiteX48" fmla="*/ 508354 w 1006155"/>
                <a:gd name="connsiteY48" fmla="*/ 894376 h 997246"/>
                <a:gd name="connsiteX49" fmla="*/ 487399 w 1006155"/>
                <a:gd name="connsiteY49" fmla="*/ 911521 h 997246"/>
                <a:gd name="connsiteX50" fmla="*/ 474064 w 1006155"/>
                <a:gd name="connsiteY50" fmla="*/ 926761 h 997246"/>
                <a:gd name="connsiteX51" fmla="*/ 435964 w 1006155"/>
                <a:gd name="connsiteY51" fmla="*/ 943906 h 997246"/>
                <a:gd name="connsiteX52" fmla="*/ 376909 w 1006155"/>
                <a:gd name="connsiteY52" fmla="*/ 959146 h 997246"/>
                <a:gd name="connsiteX53" fmla="*/ 333094 w 1006155"/>
                <a:gd name="connsiteY53" fmla="*/ 983911 h 997246"/>
                <a:gd name="connsiteX54" fmla="*/ 264514 w 1006155"/>
                <a:gd name="connsiteY54" fmla="*/ 997246 h 997246"/>
                <a:gd name="connsiteX55" fmla="*/ 234034 w 1006155"/>
                <a:gd name="connsiteY55" fmla="*/ 995341 h 997246"/>
                <a:gd name="connsiteX56" fmla="*/ 228319 w 1006155"/>
                <a:gd name="connsiteY56" fmla="*/ 993436 h 997246"/>
                <a:gd name="connsiteX57" fmla="*/ 222604 w 1006155"/>
                <a:gd name="connsiteY57" fmla="*/ 982006 h 997246"/>
                <a:gd name="connsiteX58" fmla="*/ 218794 w 1006155"/>
                <a:gd name="connsiteY58" fmla="*/ 976291 h 997246"/>
                <a:gd name="connsiteX59" fmla="*/ 214984 w 1006155"/>
                <a:gd name="connsiteY59" fmla="*/ 964861 h 997246"/>
                <a:gd name="connsiteX60" fmla="*/ 207364 w 1006155"/>
                <a:gd name="connsiteY60" fmla="*/ 947716 h 997246"/>
                <a:gd name="connsiteX61" fmla="*/ 201649 w 1006155"/>
                <a:gd name="connsiteY61" fmla="*/ 928666 h 997246"/>
                <a:gd name="connsiteX62" fmla="*/ 197839 w 1006155"/>
                <a:gd name="connsiteY62" fmla="*/ 922951 h 997246"/>
                <a:gd name="connsiteX63" fmla="*/ 186409 w 1006155"/>
                <a:gd name="connsiteY63" fmla="*/ 915331 h 997246"/>
                <a:gd name="connsiteX64" fmla="*/ 182599 w 1006155"/>
                <a:gd name="connsiteY64" fmla="*/ 909616 h 997246"/>
                <a:gd name="connsiteX65" fmla="*/ 176884 w 1006155"/>
                <a:gd name="connsiteY65" fmla="*/ 905806 h 997246"/>
                <a:gd name="connsiteX66" fmla="*/ 163549 w 1006155"/>
                <a:gd name="connsiteY66" fmla="*/ 900091 h 997246"/>
                <a:gd name="connsiteX67" fmla="*/ 152119 w 1006155"/>
                <a:gd name="connsiteY67" fmla="*/ 898186 h 997246"/>
                <a:gd name="connsiteX68" fmla="*/ 146404 w 1006155"/>
                <a:gd name="connsiteY68" fmla="*/ 896281 h 997246"/>
                <a:gd name="connsiteX69" fmla="*/ 138784 w 1006155"/>
                <a:gd name="connsiteY69" fmla="*/ 894376 h 997246"/>
                <a:gd name="connsiteX70" fmla="*/ 125449 w 1006155"/>
                <a:gd name="connsiteY70" fmla="*/ 888661 h 997246"/>
                <a:gd name="connsiteX71" fmla="*/ 119734 w 1006155"/>
                <a:gd name="connsiteY71" fmla="*/ 884851 h 997246"/>
                <a:gd name="connsiteX72" fmla="*/ 108304 w 1006155"/>
                <a:gd name="connsiteY72" fmla="*/ 879136 h 997246"/>
                <a:gd name="connsiteX73" fmla="*/ 102589 w 1006155"/>
                <a:gd name="connsiteY73" fmla="*/ 873421 h 997246"/>
                <a:gd name="connsiteX74" fmla="*/ 91159 w 1006155"/>
                <a:gd name="connsiteY74" fmla="*/ 865801 h 997246"/>
                <a:gd name="connsiteX75" fmla="*/ 89254 w 1006155"/>
                <a:gd name="connsiteY75" fmla="*/ 860086 h 997246"/>
                <a:gd name="connsiteX76" fmla="*/ 85444 w 1006155"/>
                <a:gd name="connsiteY76" fmla="*/ 854371 h 997246"/>
                <a:gd name="connsiteX77" fmla="*/ 83539 w 1006155"/>
                <a:gd name="connsiteY77" fmla="*/ 842941 h 997246"/>
                <a:gd name="connsiteX78" fmla="*/ 81634 w 1006155"/>
                <a:gd name="connsiteY78" fmla="*/ 837226 h 997246"/>
                <a:gd name="connsiteX79" fmla="*/ 79729 w 1006155"/>
                <a:gd name="connsiteY79" fmla="*/ 825796 h 997246"/>
                <a:gd name="connsiteX80" fmla="*/ 75919 w 1006155"/>
                <a:gd name="connsiteY80" fmla="*/ 781981 h 997246"/>
                <a:gd name="connsiteX81" fmla="*/ 74014 w 1006155"/>
                <a:gd name="connsiteY81" fmla="*/ 770551 h 997246"/>
                <a:gd name="connsiteX82" fmla="*/ 72109 w 1006155"/>
                <a:gd name="connsiteY82" fmla="*/ 749596 h 997246"/>
                <a:gd name="connsiteX83" fmla="*/ 70204 w 1006155"/>
                <a:gd name="connsiteY83" fmla="*/ 734356 h 997246"/>
                <a:gd name="connsiteX84" fmla="*/ 72109 w 1006155"/>
                <a:gd name="connsiteY84" fmla="*/ 694351 h 997246"/>
                <a:gd name="connsiteX85" fmla="*/ 74014 w 1006155"/>
                <a:gd name="connsiteY85" fmla="*/ 682921 h 997246"/>
                <a:gd name="connsiteX86" fmla="*/ 72109 w 1006155"/>
                <a:gd name="connsiteY86" fmla="*/ 623866 h 997246"/>
                <a:gd name="connsiteX87" fmla="*/ 53059 w 1006155"/>
                <a:gd name="connsiteY87" fmla="*/ 589576 h 997246"/>
                <a:gd name="connsiteX88" fmla="*/ 26389 w 1006155"/>
                <a:gd name="connsiteY88" fmla="*/ 562906 h 997246"/>
                <a:gd name="connsiteX89" fmla="*/ 1624 w 1006155"/>
                <a:gd name="connsiteY89" fmla="*/ 540046 h 997246"/>
                <a:gd name="connsiteX90" fmla="*/ 5434 w 1006155"/>
                <a:gd name="connsiteY90" fmla="*/ 513376 h 997246"/>
                <a:gd name="connsiteX91" fmla="*/ 30199 w 1006155"/>
                <a:gd name="connsiteY91" fmla="*/ 482896 h 997246"/>
                <a:gd name="connsiteX92" fmla="*/ 51154 w 1006155"/>
                <a:gd name="connsiteY92" fmla="*/ 460036 h 997246"/>
                <a:gd name="connsiteX93" fmla="*/ 75919 w 1006155"/>
                <a:gd name="connsiteY93" fmla="*/ 440986 h 997246"/>
                <a:gd name="connsiteX94" fmla="*/ 102589 w 1006155"/>
                <a:gd name="connsiteY94" fmla="*/ 423841 h 997246"/>
                <a:gd name="connsiteX95" fmla="*/ 136879 w 1006155"/>
                <a:gd name="connsiteY95" fmla="*/ 414316 h 997246"/>
                <a:gd name="connsiteX0" fmla="*/ 136879 w 1006155"/>
                <a:gd name="connsiteY0" fmla="*/ 414316 h 997246"/>
                <a:gd name="connsiteX1" fmla="*/ 144499 w 1006155"/>
                <a:gd name="connsiteY1" fmla="*/ 360976 h 997246"/>
                <a:gd name="connsiteX2" fmla="*/ 150214 w 1006155"/>
                <a:gd name="connsiteY2" fmla="*/ 334306 h 997246"/>
                <a:gd name="connsiteX3" fmla="*/ 154024 w 1006155"/>
                <a:gd name="connsiteY3" fmla="*/ 288586 h 997246"/>
                <a:gd name="connsiteX4" fmla="*/ 155929 w 1006155"/>
                <a:gd name="connsiteY4" fmla="*/ 206671 h 997246"/>
                <a:gd name="connsiteX5" fmla="*/ 203554 w 1006155"/>
                <a:gd name="connsiteY5" fmla="*/ 178096 h 997246"/>
                <a:gd name="connsiteX6" fmla="*/ 249274 w 1006155"/>
                <a:gd name="connsiteY6" fmla="*/ 147616 h 997246"/>
                <a:gd name="connsiteX7" fmla="*/ 270229 w 1006155"/>
                <a:gd name="connsiteY7" fmla="*/ 126661 h 997246"/>
                <a:gd name="connsiteX8" fmla="*/ 294994 w 1006155"/>
                <a:gd name="connsiteY8" fmla="*/ 107611 h 997246"/>
                <a:gd name="connsiteX9" fmla="*/ 329284 w 1006155"/>
                <a:gd name="connsiteY9" fmla="*/ 94276 h 997246"/>
                <a:gd name="connsiteX10" fmla="*/ 382624 w 1006155"/>
                <a:gd name="connsiteY10" fmla="*/ 92371 h 997246"/>
                <a:gd name="connsiteX11" fmla="*/ 403579 w 1006155"/>
                <a:gd name="connsiteY11" fmla="*/ 44746 h 997246"/>
                <a:gd name="connsiteX12" fmla="*/ 437869 w 1006155"/>
                <a:gd name="connsiteY12" fmla="*/ 16171 h 997246"/>
                <a:gd name="connsiteX13" fmla="*/ 475969 w 1006155"/>
                <a:gd name="connsiteY13" fmla="*/ 2836 h 997246"/>
                <a:gd name="connsiteX14" fmla="*/ 590269 w 1006155"/>
                <a:gd name="connsiteY14" fmla="*/ 2836 h 997246"/>
                <a:gd name="connsiteX15" fmla="*/ 634084 w 1006155"/>
                <a:gd name="connsiteY15" fmla="*/ 33316 h 997246"/>
                <a:gd name="connsiteX16" fmla="*/ 666469 w 1006155"/>
                <a:gd name="connsiteY16" fmla="*/ 63796 h 997246"/>
                <a:gd name="connsiteX17" fmla="*/ 706474 w 1006155"/>
                <a:gd name="connsiteY17" fmla="*/ 98086 h 997246"/>
                <a:gd name="connsiteX18" fmla="*/ 752194 w 1006155"/>
                <a:gd name="connsiteY18" fmla="*/ 105706 h 997246"/>
                <a:gd name="connsiteX19" fmla="*/ 876019 w 1006155"/>
                <a:gd name="connsiteY19" fmla="*/ 107611 h 997246"/>
                <a:gd name="connsiteX20" fmla="*/ 910309 w 1006155"/>
                <a:gd name="connsiteY20" fmla="*/ 126661 h 997246"/>
                <a:gd name="connsiteX21" fmla="*/ 946504 w 1006155"/>
                <a:gd name="connsiteY21" fmla="*/ 170476 h 997246"/>
                <a:gd name="connsiteX22" fmla="*/ 963649 w 1006155"/>
                <a:gd name="connsiteY22" fmla="*/ 214291 h 997246"/>
                <a:gd name="connsiteX23" fmla="*/ 982699 w 1006155"/>
                <a:gd name="connsiteY23" fmla="*/ 256201 h 997246"/>
                <a:gd name="connsiteX24" fmla="*/ 1003654 w 1006155"/>
                <a:gd name="connsiteY24" fmla="*/ 313351 h 997246"/>
                <a:gd name="connsiteX25" fmla="*/ 1003654 w 1006155"/>
                <a:gd name="connsiteY25" fmla="*/ 372406 h 997246"/>
                <a:gd name="connsiteX26" fmla="*/ 984604 w 1006155"/>
                <a:gd name="connsiteY26" fmla="*/ 437176 h 997246"/>
                <a:gd name="connsiteX27" fmla="*/ 980794 w 1006155"/>
                <a:gd name="connsiteY27" fmla="*/ 498136 h 997246"/>
                <a:gd name="connsiteX28" fmla="*/ 978889 w 1006155"/>
                <a:gd name="connsiteY28" fmla="*/ 526711 h 997246"/>
                <a:gd name="connsiteX29" fmla="*/ 978889 w 1006155"/>
                <a:gd name="connsiteY29" fmla="*/ 578146 h 997246"/>
                <a:gd name="connsiteX30" fmla="*/ 978889 w 1006155"/>
                <a:gd name="connsiteY30" fmla="*/ 635296 h 997246"/>
                <a:gd name="connsiteX31" fmla="*/ 946504 w 1006155"/>
                <a:gd name="connsiteY31" fmla="*/ 675301 h 997246"/>
                <a:gd name="connsiteX32" fmla="*/ 896974 w 1006155"/>
                <a:gd name="connsiteY32" fmla="*/ 709591 h 997246"/>
                <a:gd name="connsiteX33" fmla="*/ 877924 w 1006155"/>
                <a:gd name="connsiteY33" fmla="*/ 738166 h 997246"/>
                <a:gd name="connsiteX34" fmla="*/ 858874 w 1006155"/>
                <a:gd name="connsiteY34" fmla="*/ 770551 h 997246"/>
                <a:gd name="connsiteX35" fmla="*/ 851254 w 1006155"/>
                <a:gd name="connsiteY35" fmla="*/ 797221 h 997246"/>
                <a:gd name="connsiteX36" fmla="*/ 839824 w 1006155"/>
                <a:gd name="connsiteY36" fmla="*/ 829606 h 997246"/>
                <a:gd name="connsiteX37" fmla="*/ 828394 w 1006155"/>
                <a:gd name="connsiteY37" fmla="*/ 860086 h 997246"/>
                <a:gd name="connsiteX38" fmla="*/ 811249 w 1006155"/>
                <a:gd name="connsiteY38" fmla="*/ 886756 h 997246"/>
                <a:gd name="connsiteX39" fmla="*/ 794104 w 1006155"/>
                <a:gd name="connsiteY39" fmla="*/ 909616 h 997246"/>
                <a:gd name="connsiteX40" fmla="*/ 752194 w 1006155"/>
                <a:gd name="connsiteY40" fmla="*/ 936286 h 997246"/>
                <a:gd name="connsiteX41" fmla="*/ 729334 w 1006155"/>
                <a:gd name="connsiteY41" fmla="*/ 947716 h 997246"/>
                <a:gd name="connsiteX42" fmla="*/ 695044 w 1006155"/>
                <a:gd name="connsiteY42" fmla="*/ 947716 h 997246"/>
                <a:gd name="connsiteX43" fmla="*/ 675994 w 1006155"/>
                <a:gd name="connsiteY43" fmla="*/ 942001 h 997246"/>
                <a:gd name="connsiteX44" fmla="*/ 658849 w 1006155"/>
                <a:gd name="connsiteY44" fmla="*/ 936286 h 997246"/>
                <a:gd name="connsiteX45" fmla="*/ 622654 w 1006155"/>
                <a:gd name="connsiteY45" fmla="*/ 917236 h 997246"/>
                <a:gd name="connsiteX46" fmla="*/ 582649 w 1006155"/>
                <a:gd name="connsiteY46" fmla="*/ 896281 h 997246"/>
                <a:gd name="connsiteX47" fmla="*/ 557884 w 1006155"/>
                <a:gd name="connsiteY47" fmla="*/ 890566 h 997246"/>
                <a:gd name="connsiteX48" fmla="*/ 508354 w 1006155"/>
                <a:gd name="connsiteY48" fmla="*/ 894376 h 997246"/>
                <a:gd name="connsiteX49" fmla="*/ 487399 w 1006155"/>
                <a:gd name="connsiteY49" fmla="*/ 911521 h 997246"/>
                <a:gd name="connsiteX50" fmla="*/ 474064 w 1006155"/>
                <a:gd name="connsiteY50" fmla="*/ 926761 h 997246"/>
                <a:gd name="connsiteX51" fmla="*/ 435964 w 1006155"/>
                <a:gd name="connsiteY51" fmla="*/ 943906 h 997246"/>
                <a:gd name="connsiteX52" fmla="*/ 376909 w 1006155"/>
                <a:gd name="connsiteY52" fmla="*/ 959146 h 997246"/>
                <a:gd name="connsiteX53" fmla="*/ 333094 w 1006155"/>
                <a:gd name="connsiteY53" fmla="*/ 983911 h 997246"/>
                <a:gd name="connsiteX54" fmla="*/ 264514 w 1006155"/>
                <a:gd name="connsiteY54" fmla="*/ 997246 h 997246"/>
                <a:gd name="connsiteX55" fmla="*/ 234034 w 1006155"/>
                <a:gd name="connsiteY55" fmla="*/ 995341 h 997246"/>
                <a:gd name="connsiteX56" fmla="*/ 228319 w 1006155"/>
                <a:gd name="connsiteY56" fmla="*/ 993436 h 997246"/>
                <a:gd name="connsiteX57" fmla="*/ 222604 w 1006155"/>
                <a:gd name="connsiteY57" fmla="*/ 982006 h 997246"/>
                <a:gd name="connsiteX58" fmla="*/ 218794 w 1006155"/>
                <a:gd name="connsiteY58" fmla="*/ 976291 h 997246"/>
                <a:gd name="connsiteX59" fmla="*/ 214984 w 1006155"/>
                <a:gd name="connsiteY59" fmla="*/ 964861 h 997246"/>
                <a:gd name="connsiteX60" fmla="*/ 207364 w 1006155"/>
                <a:gd name="connsiteY60" fmla="*/ 947716 h 997246"/>
                <a:gd name="connsiteX61" fmla="*/ 201649 w 1006155"/>
                <a:gd name="connsiteY61" fmla="*/ 928666 h 997246"/>
                <a:gd name="connsiteX62" fmla="*/ 197839 w 1006155"/>
                <a:gd name="connsiteY62" fmla="*/ 922951 h 997246"/>
                <a:gd name="connsiteX63" fmla="*/ 186409 w 1006155"/>
                <a:gd name="connsiteY63" fmla="*/ 915331 h 997246"/>
                <a:gd name="connsiteX64" fmla="*/ 182599 w 1006155"/>
                <a:gd name="connsiteY64" fmla="*/ 909616 h 997246"/>
                <a:gd name="connsiteX65" fmla="*/ 176884 w 1006155"/>
                <a:gd name="connsiteY65" fmla="*/ 905806 h 997246"/>
                <a:gd name="connsiteX66" fmla="*/ 163549 w 1006155"/>
                <a:gd name="connsiteY66" fmla="*/ 900091 h 997246"/>
                <a:gd name="connsiteX67" fmla="*/ 152119 w 1006155"/>
                <a:gd name="connsiteY67" fmla="*/ 898186 h 997246"/>
                <a:gd name="connsiteX68" fmla="*/ 146404 w 1006155"/>
                <a:gd name="connsiteY68" fmla="*/ 896281 h 997246"/>
                <a:gd name="connsiteX69" fmla="*/ 138784 w 1006155"/>
                <a:gd name="connsiteY69" fmla="*/ 894376 h 997246"/>
                <a:gd name="connsiteX70" fmla="*/ 125449 w 1006155"/>
                <a:gd name="connsiteY70" fmla="*/ 888661 h 997246"/>
                <a:gd name="connsiteX71" fmla="*/ 119734 w 1006155"/>
                <a:gd name="connsiteY71" fmla="*/ 884851 h 997246"/>
                <a:gd name="connsiteX72" fmla="*/ 108304 w 1006155"/>
                <a:gd name="connsiteY72" fmla="*/ 879136 h 997246"/>
                <a:gd name="connsiteX73" fmla="*/ 102589 w 1006155"/>
                <a:gd name="connsiteY73" fmla="*/ 873421 h 997246"/>
                <a:gd name="connsiteX74" fmla="*/ 91159 w 1006155"/>
                <a:gd name="connsiteY74" fmla="*/ 865801 h 997246"/>
                <a:gd name="connsiteX75" fmla="*/ 89254 w 1006155"/>
                <a:gd name="connsiteY75" fmla="*/ 860086 h 997246"/>
                <a:gd name="connsiteX76" fmla="*/ 85444 w 1006155"/>
                <a:gd name="connsiteY76" fmla="*/ 854371 h 997246"/>
                <a:gd name="connsiteX77" fmla="*/ 83539 w 1006155"/>
                <a:gd name="connsiteY77" fmla="*/ 842941 h 997246"/>
                <a:gd name="connsiteX78" fmla="*/ 81634 w 1006155"/>
                <a:gd name="connsiteY78" fmla="*/ 837226 h 997246"/>
                <a:gd name="connsiteX79" fmla="*/ 79729 w 1006155"/>
                <a:gd name="connsiteY79" fmla="*/ 825796 h 997246"/>
                <a:gd name="connsiteX80" fmla="*/ 75919 w 1006155"/>
                <a:gd name="connsiteY80" fmla="*/ 781981 h 997246"/>
                <a:gd name="connsiteX81" fmla="*/ 74014 w 1006155"/>
                <a:gd name="connsiteY81" fmla="*/ 770551 h 997246"/>
                <a:gd name="connsiteX82" fmla="*/ 72109 w 1006155"/>
                <a:gd name="connsiteY82" fmla="*/ 749596 h 997246"/>
                <a:gd name="connsiteX83" fmla="*/ 70204 w 1006155"/>
                <a:gd name="connsiteY83" fmla="*/ 734356 h 997246"/>
                <a:gd name="connsiteX84" fmla="*/ 74014 w 1006155"/>
                <a:gd name="connsiteY84" fmla="*/ 682921 h 997246"/>
                <a:gd name="connsiteX85" fmla="*/ 72109 w 1006155"/>
                <a:gd name="connsiteY85" fmla="*/ 623866 h 997246"/>
                <a:gd name="connsiteX86" fmla="*/ 53059 w 1006155"/>
                <a:gd name="connsiteY86" fmla="*/ 589576 h 997246"/>
                <a:gd name="connsiteX87" fmla="*/ 26389 w 1006155"/>
                <a:gd name="connsiteY87" fmla="*/ 562906 h 997246"/>
                <a:gd name="connsiteX88" fmla="*/ 1624 w 1006155"/>
                <a:gd name="connsiteY88" fmla="*/ 540046 h 997246"/>
                <a:gd name="connsiteX89" fmla="*/ 5434 w 1006155"/>
                <a:gd name="connsiteY89" fmla="*/ 513376 h 997246"/>
                <a:gd name="connsiteX90" fmla="*/ 30199 w 1006155"/>
                <a:gd name="connsiteY90" fmla="*/ 482896 h 997246"/>
                <a:gd name="connsiteX91" fmla="*/ 51154 w 1006155"/>
                <a:gd name="connsiteY91" fmla="*/ 460036 h 997246"/>
                <a:gd name="connsiteX92" fmla="*/ 75919 w 1006155"/>
                <a:gd name="connsiteY92" fmla="*/ 440986 h 997246"/>
                <a:gd name="connsiteX93" fmla="*/ 102589 w 1006155"/>
                <a:gd name="connsiteY93" fmla="*/ 423841 h 997246"/>
                <a:gd name="connsiteX94" fmla="*/ 136879 w 1006155"/>
                <a:gd name="connsiteY94" fmla="*/ 414316 h 997246"/>
                <a:gd name="connsiteX0" fmla="*/ 136879 w 1006155"/>
                <a:gd name="connsiteY0" fmla="*/ 414316 h 997246"/>
                <a:gd name="connsiteX1" fmla="*/ 144499 w 1006155"/>
                <a:gd name="connsiteY1" fmla="*/ 360976 h 997246"/>
                <a:gd name="connsiteX2" fmla="*/ 150214 w 1006155"/>
                <a:gd name="connsiteY2" fmla="*/ 334306 h 997246"/>
                <a:gd name="connsiteX3" fmla="*/ 154024 w 1006155"/>
                <a:gd name="connsiteY3" fmla="*/ 288586 h 997246"/>
                <a:gd name="connsiteX4" fmla="*/ 155929 w 1006155"/>
                <a:gd name="connsiteY4" fmla="*/ 206671 h 997246"/>
                <a:gd name="connsiteX5" fmla="*/ 203554 w 1006155"/>
                <a:gd name="connsiteY5" fmla="*/ 178096 h 997246"/>
                <a:gd name="connsiteX6" fmla="*/ 249274 w 1006155"/>
                <a:gd name="connsiteY6" fmla="*/ 147616 h 997246"/>
                <a:gd name="connsiteX7" fmla="*/ 270229 w 1006155"/>
                <a:gd name="connsiteY7" fmla="*/ 126661 h 997246"/>
                <a:gd name="connsiteX8" fmla="*/ 294994 w 1006155"/>
                <a:gd name="connsiteY8" fmla="*/ 107611 h 997246"/>
                <a:gd name="connsiteX9" fmla="*/ 329284 w 1006155"/>
                <a:gd name="connsiteY9" fmla="*/ 94276 h 997246"/>
                <a:gd name="connsiteX10" fmla="*/ 382624 w 1006155"/>
                <a:gd name="connsiteY10" fmla="*/ 92371 h 997246"/>
                <a:gd name="connsiteX11" fmla="*/ 403579 w 1006155"/>
                <a:gd name="connsiteY11" fmla="*/ 44746 h 997246"/>
                <a:gd name="connsiteX12" fmla="*/ 437869 w 1006155"/>
                <a:gd name="connsiteY12" fmla="*/ 16171 h 997246"/>
                <a:gd name="connsiteX13" fmla="*/ 475969 w 1006155"/>
                <a:gd name="connsiteY13" fmla="*/ 2836 h 997246"/>
                <a:gd name="connsiteX14" fmla="*/ 590269 w 1006155"/>
                <a:gd name="connsiteY14" fmla="*/ 2836 h 997246"/>
                <a:gd name="connsiteX15" fmla="*/ 634084 w 1006155"/>
                <a:gd name="connsiteY15" fmla="*/ 33316 h 997246"/>
                <a:gd name="connsiteX16" fmla="*/ 666469 w 1006155"/>
                <a:gd name="connsiteY16" fmla="*/ 63796 h 997246"/>
                <a:gd name="connsiteX17" fmla="*/ 706474 w 1006155"/>
                <a:gd name="connsiteY17" fmla="*/ 98086 h 997246"/>
                <a:gd name="connsiteX18" fmla="*/ 752194 w 1006155"/>
                <a:gd name="connsiteY18" fmla="*/ 105706 h 997246"/>
                <a:gd name="connsiteX19" fmla="*/ 876019 w 1006155"/>
                <a:gd name="connsiteY19" fmla="*/ 107611 h 997246"/>
                <a:gd name="connsiteX20" fmla="*/ 910309 w 1006155"/>
                <a:gd name="connsiteY20" fmla="*/ 126661 h 997246"/>
                <a:gd name="connsiteX21" fmla="*/ 946504 w 1006155"/>
                <a:gd name="connsiteY21" fmla="*/ 170476 h 997246"/>
                <a:gd name="connsiteX22" fmla="*/ 963649 w 1006155"/>
                <a:gd name="connsiteY22" fmla="*/ 214291 h 997246"/>
                <a:gd name="connsiteX23" fmla="*/ 982699 w 1006155"/>
                <a:gd name="connsiteY23" fmla="*/ 256201 h 997246"/>
                <a:gd name="connsiteX24" fmla="*/ 1003654 w 1006155"/>
                <a:gd name="connsiteY24" fmla="*/ 313351 h 997246"/>
                <a:gd name="connsiteX25" fmla="*/ 1003654 w 1006155"/>
                <a:gd name="connsiteY25" fmla="*/ 372406 h 997246"/>
                <a:gd name="connsiteX26" fmla="*/ 984604 w 1006155"/>
                <a:gd name="connsiteY26" fmla="*/ 437176 h 997246"/>
                <a:gd name="connsiteX27" fmla="*/ 980794 w 1006155"/>
                <a:gd name="connsiteY27" fmla="*/ 498136 h 997246"/>
                <a:gd name="connsiteX28" fmla="*/ 978889 w 1006155"/>
                <a:gd name="connsiteY28" fmla="*/ 526711 h 997246"/>
                <a:gd name="connsiteX29" fmla="*/ 978889 w 1006155"/>
                <a:gd name="connsiteY29" fmla="*/ 578146 h 997246"/>
                <a:gd name="connsiteX30" fmla="*/ 978889 w 1006155"/>
                <a:gd name="connsiteY30" fmla="*/ 635296 h 997246"/>
                <a:gd name="connsiteX31" fmla="*/ 946504 w 1006155"/>
                <a:gd name="connsiteY31" fmla="*/ 675301 h 997246"/>
                <a:gd name="connsiteX32" fmla="*/ 896974 w 1006155"/>
                <a:gd name="connsiteY32" fmla="*/ 709591 h 997246"/>
                <a:gd name="connsiteX33" fmla="*/ 877924 w 1006155"/>
                <a:gd name="connsiteY33" fmla="*/ 738166 h 997246"/>
                <a:gd name="connsiteX34" fmla="*/ 858874 w 1006155"/>
                <a:gd name="connsiteY34" fmla="*/ 770551 h 997246"/>
                <a:gd name="connsiteX35" fmla="*/ 851254 w 1006155"/>
                <a:gd name="connsiteY35" fmla="*/ 797221 h 997246"/>
                <a:gd name="connsiteX36" fmla="*/ 839824 w 1006155"/>
                <a:gd name="connsiteY36" fmla="*/ 829606 h 997246"/>
                <a:gd name="connsiteX37" fmla="*/ 828394 w 1006155"/>
                <a:gd name="connsiteY37" fmla="*/ 860086 h 997246"/>
                <a:gd name="connsiteX38" fmla="*/ 811249 w 1006155"/>
                <a:gd name="connsiteY38" fmla="*/ 886756 h 997246"/>
                <a:gd name="connsiteX39" fmla="*/ 794104 w 1006155"/>
                <a:gd name="connsiteY39" fmla="*/ 909616 h 997246"/>
                <a:gd name="connsiteX40" fmla="*/ 752194 w 1006155"/>
                <a:gd name="connsiteY40" fmla="*/ 936286 h 997246"/>
                <a:gd name="connsiteX41" fmla="*/ 729334 w 1006155"/>
                <a:gd name="connsiteY41" fmla="*/ 947716 h 997246"/>
                <a:gd name="connsiteX42" fmla="*/ 695044 w 1006155"/>
                <a:gd name="connsiteY42" fmla="*/ 947716 h 997246"/>
                <a:gd name="connsiteX43" fmla="*/ 675994 w 1006155"/>
                <a:gd name="connsiteY43" fmla="*/ 942001 h 997246"/>
                <a:gd name="connsiteX44" fmla="*/ 658849 w 1006155"/>
                <a:gd name="connsiteY44" fmla="*/ 936286 h 997246"/>
                <a:gd name="connsiteX45" fmla="*/ 622654 w 1006155"/>
                <a:gd name="connsiteY45" fmla="*/ 917236 h 997246"/>
                <a:gd name="connsiteX46" fmla="*/ 582649 w 1006155"/>
                <a:gd name="connsiteY46" fmla="*/ 896281 h 997246"/>
                <a:gd name="connsiteX47" fmla="*/ 557884 w 1006155"/>
                <a:gd name="connsiteY47" fmla="*/ 890566 h 997246"/>
                <a:gd name="connsiteX48" fmla="*/ 508354 w 1006155"/>
                <a:gd name="connsiteY48" fmla="*/ 894376 h 997246"/>
                <a:gd name="connsiteX49" fmla="*/ 487399 w 1006155"/>
                <a:gd name="connsiteY49" fmla="*/ 911521 h 997246"/>
                <a:gd name="connsiteX50" fmla="*/ 474064 w 1006155"/>
                <a:gd name="connsiteY50" fmla="*/ 926761 h 997246"/>
                <a:gd name="connsiteX51" fmla="*/ 435964 w 1006155"/>
                <a:gd name="connsiteY51" fmla="*/ 943906 h 997246"/>
                <a:gd name="connsiteX52" fmla="*/ 376909 w 1006155"/>
                <a:gd name="connsiteY52" fmla="*/ 959146 h 997246"/>
                <a:gd name="connsiteX53" fmla="*/ 333094 w 1006155"/>
                <a:gd name="connsiteY53" fmla="*/ 983911 h 997246"/>
                <a:gd name="connsiteX54" fmla="*/ 264514 w 1006155"/>
                <a:gd name="connsiteY54" fmla="*/ 997246 h 997246"/>
                <a:gd name="connsiteX55" fmla="*/ 234034 w 1006155"/>
                <a:gd name="connsiteY55" fmla="*/ 995341 h 997246"/>
                <a:gd name="connsiteX56" fmla="*/ 228319 w 1006155"/>
                <a:gd name="connsiteY56" fmla="*/ 993436 h 997246"/>
                <a:gd name="connsiteX57" fmla="*/ 222604 w 1006155"/>
                <a:gd name="connsiteY57" fmla="*/ 982006 h 997246"/>
                <a:gd name="connsiteX58" fmla="*/ 218794 w 1006155"/>
                <a:gd name="connsiteY58" fmla="*/ 976291 h 997246"/>
                <a:gd name="connsiteX59" fmla="*/ 214984 w 1006155"/>
                <a:gd name="connsiteY59" fmla="*/ 964861 h 997246"/>
                <a:gd name="connsiteX60" fmla="*/ 207364 w 1006155"/>
                <a:gd name="connsiteY60" fmla="*/ 947716 h 997246"/>
                <a:gd name="connsiteX61" fmla="*/ 201649 w 1006155"/>
                <a:gd name="connsiteY61" fmla="*/ 928666 h 997246"/>
                <a:gd name="connsiteX62" fmla="*/ 197839 w 1006155"/>
                <a:gd name="connsiteY62" fmla="*/ 922951 h 997246"/>
                <a:gd name="connsiteX63" fmla="*/ 186409 w 1006155"/>
                <a:gd name="connsiteY63" fmla="*/ 915331 h 997246"/>
                <a:gd name="connsiteX64" fmla="*/ 182599 w 1006155"/>
                <a:gd name="connsiteY64" fmla="*/ 909616 h 997246"/>
                <a:gd name="connsiteX65" fmla="*/ 176884 w 1006155"/>
                <a:gd name="connsiteY65" fmla="*/ 905806 h 997246"/>
                <a:gd name="connsiteX66" fmla="*/ 163549 w 1006155"/>
                <a:gd name="connsiteY66" fmla="*/ 900091 h 997246"/>
                <a:gd name="connsiteX67" fmla="*/ 152119 w 1006155"/>
                <a:gd name="connsiteY67" fmla="*/ 898186 h 997246"/>
                <a:gd name="connsiteX68" fmla="*/ 146404 w 1006155"/>
                <a:gd name="connsiteY68" fmla="*/ 896281 h 997246"/>
                <a:gd name="connsiteX69" fmla="*/ 138784 w 1006155"/>
                <a:gd name="connsiteY69" fmla="*/ 894376 h 997246"/>
                <a:gd name="connsiteX70" fmla="*/ 125449 w 1006155"/>
                <a:gd name="connsiteY70" fmla="*/ 888661 h 997246"/>
                <a:gd name="connsiteX71" fmla="*/ 119734 w 1006155"/>
                <a:gd name="connsiteY71" fmla="*/ 884851 h 997246"/>
                <a:gd name="connsiteX72" fmla="*/ 108304 w 1006155"/>
                <a:gd name="connsiteY72" fmla="*/ 879136 h 997246"/>
                <a:gd name="connsiteX73" fmla="*/ 102589 w 1006155"/>
                <a:gd name="connsiteY73" fmla="*/ 873421 h 997246"/>
                <a:gd name="connsiteX74" fmla="*/ 91159 w 1006155"/>
                <a:gd name="connsiteY74" fmla="*/ 865801 h 997246"/>
                <a:gd name="connsiteX75" fmla="*/ 89254 w 1006155"/>
                <a:gd name="connsiteY75" fmla="*/ 860086 h 997246"/>
                <a:gd name="connsiteX76" fmla="*/ 85444 w 1006155"/>
                <a:gd name="connsiteY76" fmla="*/ 854371 h 997246"/>
                <a:gd name="connsiteX77" fmla="*/ 83539 w 1006155"/>
                <a:gd name="connsiteY77" fmla="*/ 842941 h 997246"/>
                <a:gd name="connsiteX78" fmla="*/ 81634 w 1006155"/>
                <a:gd name="connsiteY78" fmla="*/ 837226 h 997246"/>
                <a:gd name="connsiteX79" fmla="*/ 79729 w 1006155"/>
                <a:gd name="connsiteY79" fmla="*/ 825796 h 997246"/>
                <a:gd name="connsiteX80" fmla="*/ 75919 w 1006155"/>
                <a:gd name="connsiteY80" fmla="*/ 781981 h 997246"/>
                <a:gd name="connsiteX81" fmla="*/ 74014 w 1006155"/>
                <a:gd name="connsiteY81" fmla="*/ 770551 h 997246"/>
                <a:gd name="connsiteX82" fmla="*/ 70204 w 1006155"/>
                <a:gd name="connsiteY82" fmla="*/ 734356 h 997246"/>
                <a:gd name="connsiteX83" fmla="*/ 74014 w 1006155"/>
                <a:gd name="connsiteY83" fmla="*/ 682921 h 997246"/>
                <a:gd name="connsiteX84" fmla="*/ 72109 w 1006155"/>
                <a:gd name="connsiteY84" fmla="*/ 623866 h 997246"/>
                <a:gd name="connsiteX85" fmla="*/ 53059 w 1006155"/>
                <a:gd name="connsiteY85" fmla="*/ 589576 h 997246"/>
                <a:gd name="connsiteX86" fmla="*/ 26389 w 1006155"/>
                <a:gd name="connsiteY86" fmla="*/ 562906 h 997246"/>
                <a:gd name="connsiteX87" fmla="*/ 1624 w 1006155"/>
                <a:gd name="connsiteY87" fmla="*/ 540046 h 997246"/>
                <a:gd name="connsiteX88" fmla="*/ 5434 w 1006155"/>
                <a:gd name="connsiteY88" fmla="*/ 513376 h 997246"/>
                <a:gd name="connsiteX89" fmla="*/ 30199 w 1006155"/>
                <a:gd name="connsiteY89" fmla="*/ 482896 h 997246"/>
                <a:gd name="connsiteX90" fmla="*/ 51154 w 1006155"/>
                <a:gd name="connsiteY90" fmla="*/ 460036 h 997246"/>
                <a:gd name="connsiteX91" fmla="*/ 75919 w 1006155"/>
                <a:gd name="connsiteY91" fmla="*/ 440986 h 997246"/>
                <a:gd name="connsiteX92" fmla="*/ 102589 w 1006155"/>
                <a:gd name="connsiteY92" fmla="*/ 423841 h 997246"/>
                <a:gd name="connsiteX93" fmla="*/ 136879 w 1006155"/>
                <a:gd name="connsiteY93" fmla="*/ 414316 h 997246"/>
                <a:gd name="connsiteX0" fmla="*/ 136879 w 1006155"/>
                <a:gd name="connsiteY0" fmla="*/ 414316 h 997246"/>
                <a:gd name="connsiteX1" fmla="*/ 144499 w 1006155"/>
                <a:gd name="connsiteY1" fmla="*/ 360976 h 997246"/>
                <a:gd name="connsiteX2" fmla="*/ 150214 w 1006155"/>
                <a:gd name="connsiteY2" fmla="*/ 334306 h 997246"/>
                <a:gd name="connsiteX3" fmla="*/ 154024 w 1006155"/>
                <a:gd name="connsiteY3" fmla="*/ 288586 h 997246"/>
                <a:gd name="connsiteX4" fmla="*/ 155929 w 1006155"/>
                <a:gd name="connsiteY4" fmla="*/ 206671 h 997246"/>
                <a:gd name="connsiteX5" fmla="*/ 203554 w 1006155"/>
                <a:gd name="connsiteY5" fmla="*/ 178096 h 997246"/>
                <a:gd name="connsiteX6" fmla="*/ 249274 w 1006155"/>
                <a:gd name="connsiteY6" fmla="*/ 147616 h 997246"/>
                <a:gd name="connsiteX7" fmla="*/ 270229 w 1006155"/>
                <a:gd name="connsiteY7" fmla="*/ 126661 h 997246"/>
                <a:gd name="connsiteX8" fmla="*/ 294994 w 1006155"/>
                <a:gd name="connsiteY8" fmla="*/ 107611 h 997246"/>
                <a:gd name="connsiteX9" fmla="*/ 329284 w 1006155"/>
                <a:gd name="connsiteY9" fmla="*/ 94276 h 997246"/>
                <a:gd name="connsiteX10" fmla="*/ 382624 w 1006155"/>
                <a:gd name="connsiteY10" fmla="*/ 92371 h 997246"/>
                <a:gd name="connsiteX11" fmla="*/ 403579 w 1006155"/>
                <a:gd name="connsiteY11" fmla="*/ 44746 h 997246"/>
                <a:gd name="connsiteX12" fmla="*/ 437869 w 1006155"/>
                <a:gd name="connsiteY12" fmla="*/ 16171 h 997246"/>
                <a:gd name="connsiteX13" fmla="*/ 475969 w 1006155"/>
                <a:gd name="connsiteY13" fmla="*/ 2836 h 997246"/>
                <a:gd name="connsiteX14" fmla="*/ 590269 w 1006155"/>
                <a:gd name="connsiteY14" fmla="*/ 2836 h 997246"/>
                <a:gd name="connsiteX15" fmla="*/ 634084 w 1006155"/>
                <a:gd name="connsiteY15" fmla="*/ 33316 h 997246"/>
                <a:gd name="connsiteX16" fmla="*/ 666469 w 1006155"/>
                <a:gd name="connsiteY16" fmla="*/ 63796 h 997246"/>
                <a:gd name="connsiteX17" fmla="*/ 706474 w 1006155"/>
                <a:gd name="connsiteY17" fmla="*/ 98086 h 997246"/>
                <a:gd name="connsiteX18" fmla="*/ 752194 w 1006155"/>
                <a:gd name="connsiteY18" fmla="*/ 105706 h 997246"/>
                <a:gd name="connsiteX19" fmla="*/ 876019 w 1006155"/>
                <a:gd name="connsiteY19" fmla="*/ 107611 h 997246"/>
                <a:gd name="connsiteX20" fmla="*/ 910309 w 1006155"/>
                <a:gd name="connsiteY20" fmla="*/ 126661 h 997246"/>
                <a:gd name="connsiteX21" fmla="*/ 946504 w 1006155"/>
                <a:gd name="connsiteY21" fmla="*/ 170476 h 997246"/>
                <a:gd name="connsiteX22" fmla="*/ 963649 w 1006155"/>
                <a:gd name="connsiteY22" fmla="*/ 214291 h 997246"/>
                <a:gd name="connsiteX23" fmla="*/ 982699 w 1006155"/>
                <a:gd name="connsiteY23" fmla="*/ 256201 h 997246"/>
                <a:gd name="connsiteX24" fmla="*/ 1003654 w 1006155"/>
                <a:gd name="connsiteY24" fmla="*/ 313351 h 997246"/>
                <a:gd name="connsiteX25" fmla="*/ 1003654 w 1006155"/>
                <a:gd name="connsiteY25" fmla="*/ 372406 h 997246"/>
                <a:gd name="connsiteX26" fmla="*/ 984604 w 1006155"/>
                <a:gd name="connsiteY26" fmla="*/ 437176 h 997246"/>
                <a:gd name="connsiteX27" fmla="*/ 980794 w 1006155"/>
                <a:gd name="connsiteY27" fmla="*/ 498136 h 997246"/>
                <a:gd name="connsiteX28" fmla="*/ 978889 w 1006155"/>
                <a:gd name="connsiteY28" fmla="*/ 526711 h 997246"/>
                <a:gd name="connsiteX29" fmla="*/ 978889 w 1006155"/>
                <a:gd name="connsiteY29" fmla="*/ 578146 h 997246"/>
                <a:gd name="connsiteX30" fmla="*/ 978889 w 1006155"/>
                <a:gd name="connsiteY30" fmla="*/ 635296 h 997246"/>
                <a:gd name="connsiteX31" fmla="*/ 946504 w 1006155"/>
                <a:gd name="connsiteY31" fmla="*/ 675301 h 997246"/>
                <a:gd name="connsiteX32" fmla="*/ 896974 w 1006155"/>
                <a:gd name="connsiteY32" fmla="*/ 709591 h 997246"/>
                <a:gd name="connsiteX33" fmla="*/ 877924 w 1006155"/>
                <a:gd name="connsiteY33" fmla="*/ 738166 h 997246"/>
                <a:gd name="connsiteX34" fmla="*/ 858874 w 1006155"/>
                <a:gd name="connsiteY34" fmla="*/ 770551 h 997246"/>
                <a:gd name="connsiteX35" fmla="*/ 851254 w 1006155"/>
                <a:gd name="connsiteY35" fmla="*/ 797221 h 997246"/>
                <a:gd name="connsiteX36" fmla="*/ 839824 w 1006155"/>
                <a:gd name="connsiteY36" fmla="*/ 829606 h 997246"/>
                <a:gd name="connsiteX37" fmla="*/ 828394 w 1006155"/>
                <a:gd name="connsiteY37" fmla="*/ 860086 h 997246"/>
                <a:gd name="connsiteX38" fmla="*/ 811249 w 1006155"/>
                <a:gd name="connsiteY38" fmla="*/ 886756 h 997246"/>
                <a:gd name="connsiteX39" fmla="*/ 794104 w 1006155"/>
                <a:gd name="connsiteY39" fmla="*/ 909616 h 997246"/>
                <a:gd name="connsiteX40" fmla="*/ 752194 w 1006155"/>
                <a:gd name="connsiteY40" fmla="*/ 936286 h 997246"/>
                <a:gd name="connsiteX41" fmla="*/ 729334 w 1006155"/>
                <a:gd name="connsiteY41" fmla="*/ 947716 h 997246"/>
                <a:gd name="connsiteX42" fmla="*/ 695044 w 1006155"/>
                <a:gd name="connsiteY42" fmla="*/ 947716 h 997246"/>
                <a:gd name="connsiteX43" fmla="*/ 675994 w 1006155"/>
                <a:gd name="connsiteY43" fmla="*/ 942001 h 997246"/>
                <a:gd name="connsiteX44" fmla="*/ 658849 w 1006155"/>
                <a:gd name="connsiteY44" fmla="*/ 936286 h 997246"/>
                <a:gd name="connsiteX45" fmla="*/ 622654 w 1006155"/>
                <a:gd name="connsiteY45" fmla="*/ 917236 h 997246"/>
                <a:gd name="connsiteX46" fmla="*/ 582649 w 1006155"/>
                <a:gd name="connsiteY46" fmla="*/ 896281 h 997246"/>
                <a:gd name="connsiteX47" fmla="*/ 557884 w 1006155"/>
                <a:gd name="connsiteY47" fmla="*/ 890566 h 997246"/>
                <a:gd name="connsiteX48" fmla="*/ 508354 w 1006155"/>
                <a:gd name="connsiteY48" fmla="*/ 894376 h 997246"/>
                <a:gd name="connsiteX49" fmla="*/ 487399 w 1006155"/>
                <a:gd name="connsiteY49" fmla="*/ 911521 h 997246"/>
                <a:gd name="connsiteX50" fmla="*/ 474064 w 1006155"/>
                <a:gd name="connsiteY50" fmla="*/ 926761 h 997246"/>
                <a:gd name="connsiteX51" fmla="*/ 435964 w 1006155"/>
                <a:gd name="connsiteY51" fmla="*/ 943906 h 997246"/>
                <a:gd name="connsiteX52" fmla="*/ 376909 w 1006155"/>
                <a:gd name="connsiteY52" fmla="*/ 959146 h 997246"/>
                <a:gd name="connsiteX53" fmla="*/ 333094 w 1006155"/>
                <a:gd name="connsiteY53" fmla="*/ 983911 h 997246"/>
                <a:gd name="connsiteX54" fmla="*/ 264514 w 1006155"/>
                <a:gd name="connsiteY54" fmla="*/ 997246 h 997246"/>
                <a:gd name="connsiteX55" fmla="*/ 234034 w 1006155"/>
                <a:gd name="connsiteY55" fmla="*/ 995341 h 997246"/>
                <a:gd name="connsiteX56" fmla="*/ 228319 w 1006155"/>
                <a:gd name="connsiteY56" fmla="*/ 993436 h 997246"/>
                <a:gd name="connsiteX57" fmla="*/ 222604 w 1006155"/>
                <a:gd name="connsiteY57" fmla="*/ 982006 h 997246"/>
                <a:gd name="connsiteX58" fmla="*/ 218794 w 1006155"/>
                <a:gd name="connsiteY58" fmla="*/ 976291 h 997246"/>
                <a:gd name="connsiteX59" fmla="*/ 214984 w 1006155"/>
                <a:gd name="connsiteY59" fmla="*/ 964861 h 997246"/>
                <a:gd name="connsiteX60" fmla="*/ 207364 w 1006155"/>
                <a:gd name="connsiteY60" fmla="*/ 947716 h 997246"/>
                <a:gd name="connsiteX61" fmla="*/ 201649 w 1006155"/>
                <a:gd name="connsiteY61" fmla="*/ 928666 h 997246"/>
                <a:gd name="connsiteX62" fmla="*/ 197839 w 1006155"/>
                <a:gd name="connsiteY62" fmla="*/ 922951 h 997246"/>
                <a:gd name="connsiteX63" fmla="*/ 186409 w 1006155"/>
                <a:gd name="connsiteY63" fmla="*/ 915331 h 997246"/>
                <a:gd name="connsiteX64" fmla="*/ 182599 w 1006155"/>
                <a:gd name="connsiteY64" fmla="*/ 909616 h 997246"/>
                <a:gd name="connsiteX65" fmla="*/ 176884 w 1006155"/>
                <a:gd name="connsiteY65" fmla="*/ 905806 h 997246"/>
                <a:gd name="connsiteX66" fmla="*/ 163549 w 1006155"/>
                <a:gd name="connsiteY66" fmla="*/ 900091 h 997246"/>
                <a:gd name="connsiteX67" fmla="*/ 152119 w 1006155"/>
                <a:gd name="connsiteY67" fmla="*/ 898186 h 997246"/>
                <a:gd name="connsiteX68" fmla="*/ 146404 w 1006155"/>
                <a:gd name="connsiteY68" fmla="*/ 896281 h 997246"/>
                <a:gd name="connsiteX69" fmla="*/ 138784 w 1006155"/>
                <a:gd name="connsiteY69" fmla="*/ 894376 h 997246"/>
                <a:gd name="connsiteX70" fmla="*/ 125449 w 1006155"/>
                <a:gd name="connsiteY70" fmla="*/ 888661 h 997246"/>
                <a:gd name="connsiteX71" fmla="*/ 119734 w 1006155"/>
                <a:gd name="connsiteY71" fmla="*/ 884851 h 997246"/>
                <a:gd name="connsiteX72" fmla="*/ 108304 w 1006155"/>
                <a:gd name="connsiteY72" fmla="*/ 879136 h 997246"/>
                <a:gd name="connsiteX73" fmla="*/ 102589 w 1006155"/>
                <a:gd name="connsiteY73" fmla="*/ 873421 h 997246"/>
                <a:gd name="connsiteX74" fmla="*/ 91159 w 1006155"/>
                <a:gd name="connsiteY74" fmla="*/ 865801 h 997246"/>
                <a:gd name="connsiteX75" fmla="*/ 89254 w 1006155"/>
                <a:gd name="connsiteY75" fmla="*/ 860086 h 997246"/>
                <a:gd name="connsiteX76" fmla="*/ 85444 w 1006155"/>
                <a:gd name="connsiteY76" fmla="*/ 854371 h 997246"/>
                <a:gd name="connsiteX77" fmla="*/ 83539 w 1006155"/>
                <a:gd name="connsiteY77" fmla="*/ 842941 h 997246"/>
                <a:gd name="connsiteX78" fmla="*/ 81634 w 1006155"/>
                <a:gd name="connsiteY78" fmla="*/ 837226 h 997246"/>
                <a:gd name="connsiteX79" fmla="*/ 79729 w 1006155"/>
                <a:gd name="connsiteY79" fmla="*/ 825796 h 997246"/>
                <a:gd name="connsiteX80" fmla="*/ 75919 w 1006155"/>
                <a:gd name="connsiteY80" fmla="*/ 781981 h 997246"/>
                <a:gd name="connsiteX81" fmla="*/ 70204 w 1006155"/>
                <a:gd name="connsiteY81" fmla="*/ 734356 h 997246"/>
                <a:gd name="connsiteX82" fmla="*/ 74014 w 1006155"/>
                <a:gd name="connsiteY82" fmla="*/ 682921 h 997246"/>
                <a:gd name="connsiteX83" fmla="*/ 72109 w 1006155"/>
                <a:gd name="connsiteY83" fmla="*/ 623866 h 997246"/>
                <a:gd name="connsiteX84" fmla="*/ 53059 w 1006155"/>
                <a:gd name="connsiteY84" fmla="*/ 589576 h 997246"/>
                <a:gd name="connsiteX85" fmla="*/ 26389 w 1006155"/>
                <a:gd name="connsiteY85" fmla="*/ 562906 h 997246"/>
                <a:gd name="connsiteX86" fmla="*/ 1624 w 1006155"/>
                <a:gd name="connsiteY86" fmla="*/ 540046 h 997246"/>
                <a:gd name="connsiteX87" fmla="*/ 5434 w 1006155"/>
                <a:gd name="connsiteY87" fmla="*/ 513376 h 997246"/>
                <a:gd name="connsiteX88" fmla="*/ 30199 w 1006155"/>
                <a:gd name="connsiteY88" fmla="*/ 482896 h 997246"/>
                <a:gd name="connsiteX89" fmla="*/ 51154 w 1006155"/>
                <a:gd name="connsiteY89" fmla="*/ 460036 h 997246"/>
                <a:gd name="connsiteX90" fmla="*/ 75919 w 1006155"/>
                <a:gd name="connsiteY90" fmla="*/ 440986 h 997246"/>
                <a:gd name="connsiteX91" fmla="*/ 102589 w 1006155"/>
                <a:gd name="connsiteY91" fmla="*/ 423841 h 997246"/>
                <a:gd name="connsiteX92" fmla="*/ 136879 w 1006155"/>
                <a:gd name="connsiteY92" fmla="*/ 414316 h 997246"/>
                <a:gd name="connsiteX0" fmla="*/ 136879 w 1006155"/>
                <a:gd name="connsiteY0" fmla="*/ 414316 h 997246"/>
                <a:gd name="connsiteX1" fmla="*/ 144499 w 1006155"/>
                <a:gd name="connsiteY1" fmla="*/ 360976 h 997246"/>
                <a:gd name="connsiteX2" fmla="*/ 150214 w 1006155"/>
                <a:gd name="connsiteY2" fmla="*/ 334306 h 997246"/>
                <a:gd name="connsiteX3" fmla="*/ 154024 w 1006155"/>
                <a:gd name="connsiteY3" fmla="*/ 288586 h 997246"/>
                <a:gd name="connsiteX4" fmla="*/ 155929 w 1006155"/>
                <a:gd name="connsiteY4" fmla="*/ 206671 h 997246"/>
                <a:gd name="connsiteX5" fmla="*/ 203554 w 1006155"/>
                <a:gd name="connsiteY5" fmla="*/ 178096 h 997246"/>
                <a:gd name="connsiteX6" fmla="*/ 249274 w 1006155"/>
                <a:gd name="connsiteY6" fmla="*/ 147616 h 997246"/>
                <a:gd name="connsiteX7" fmla="*/ 270229 w 1006155"/>
                <a:gd name="connsiteY7" fmla="*/ 126661 h 997246"/>
                <a:gd name="connsiteX8" fmla="*/ 294994 w 1006155"/>
                <a:gd name="connsiteY8" fmla="*/ 107611 h 997246"/>
                <a:gd name="connsiteX9" fmla="*/ 329284 w 1006155"/>
                <a:gd name="connsiteY9" fmla="*/ 94276 h 997246"/>
                <a:gd name="connsiteX10" fmla="*/ 382624 w 1006155"/>
                <a:gd name="connsiteY10" fmla="*/ 92371 h 997246"/>
                <a:gd name="connsiteX11" fmla="*/ 403579 w 1006155"/>
                <a:gd name="connsiteY11" fmla="*/ 44746 h 997246"/>
                <a:gd name="connsiteX12" fmla="*/ 437869 w 1006155"/>
                <a:gd name="connsiteY12" fmla="*/ 16171 h 997246"/>
                <a:gd name="connsiteX13" fmla="*/ 475969 w 1006155"/>
                <a:gd name="connsiteY13" fmla="*/ 2836 h 997246"/>
                <a:gd name="connsiteX14" fmla="*/ 590269 w 1006155"/>
                <a:gd name="connsiteY14" fmla="*/ 2836 h 997246"/>
                <a:gd name="connsiteX15" fmla="*/ 634084 w 1006155"/>
                <a:gd name="connsiteY15" fmla="*/ 33316 h 997246"/>
                <a:gd name="connsiteX16" fmla="*/ 666469 w 1006155"/>
                <a:gd name="connsiteY16" fmla="*/ 63796 h 997246"/>
                <a:gd name="connsiteX17" fmla="*/ 706474 w 1006155"/>
                <a:gd name="connsiteY17" fmla="*/ 98086 h 997246"/>
                <a:gd name="connsiteX18" fmla="*/ 752194 w 1006155"/>
                <a:gd name="connsiteY18" fmla="*/ 105706 h 997246"/>
                <a:gd name="connsiteX19" fmla="*/ 876019 w 1006155"/>
                <a:gd name="connsiteY19" fmla="*/ 107611 h 997246"/>
                <a:gd name="connsiteX20" fmla="*/ 910309 w 1006155"/>
                <a:gd name="connsiteY20" fmla="*/ 126661 h 997246"/>
                <a:gd name="connsiteX21" fmla="*/ 946504 w 1006155"/>
                <a:gd name="connsiteY21" fmla="*/ 170476 h 997246"/>
                <a:gd name="connsiteX22" fmla="*/ 963649 w 1006155"/>
                <a:gd name="connsiteY22" fmla="*/ 214291 h 997246"/>
                <a:gd name="connsiteX23" fmla="*/ 982699 w 1006155"/>
                <a:gd name="connsiteY23" fmla="*/ 256201 h 997246"/>
                <a:gd name="connsiteX24" fmla="*/ 1003654 w 1006155"/>
                <a:gd name="connsiteY24" fmla="*/ 313351 h 997246"/>
                <a:gd name="connsiteX25" fmla="*/ 1003654 w 1006155"/>
                <a:gd name="connsiteY25" fmla="*/ 372406 h 997246"/>
                <a:gd name="connsiteX26" fmla="*/ 984604 w 1006155"/>
                <a:gd name="connsiteY26" fmla="*/ 437176 h 997246"/>
                <a:gd name="connsiteX27" fmla="*/ 980794 w 1006155"/>
                <a:gd name="connsiteY27" fmla="*/ 498136 h 997246"/>
                <a:gd name="connsiteX28" fmla="*/ 978889 w 1006155"/>
                <a:gd name="connsiteY28" fmla="*/ 526711 h 997246"/>
                <a:gd name="connsiteX29" fmla="*/ 978889 w 1006155"/>
                <a:gd name="connsiteY29" fmla="*/ 578146 h 997246"/>
                <a:gd name="connsiteX30" fmla="*/ 978889 w 1006155"/>
                <a:gd name="connsiteY30" fmla="*/ 635296 h 997246"/>
                <a:gd name="connsiteX31" fmla="*/ 946504 w 1006155"/>
                <a:gd name="connsiteY31" fmla="*/ 675301 h 997246"/>
                <a:gd name="connsiteX32" fmla="*/ 896974 w 1006155"/>
                <a:gd name="connsiteY32" fmla="*/ 709591 h 997246"/>
                <a:gd name="connsiteX33" fmla="*/ 877924 w 1006155"/>
                <a:gd name="connsiteY33" fmla="*/ 738166 h 997246"/>
                <a:gd name="connsiteX34" fmla="*/ 858874 w 1006155"/>
                <a:gd name="connsiteY34" fmla="*/ 770551 h 997246"/>
                <a:gd name="connsiteX35" fmla="*/ 851254 w 1006155"/>
                <a:gd name="connsiteY35" fmla="*/ 797221 h 997246"/>
                <a:gd name="connsiteX36" fmla="*/ 839824 w 1006155"/>
                <a:gd name="connsiteY36" fmla="*/ 829606 h 997246"/>
                <a:gd name="connsiteX37" fmla="*/ 828394 w 1006155"/>
                <a:gd name="connsiteY37" fmla="*/ 860086 h 997246"/>
                <a:gd name="connsiteX38" fmla="*/ 811249 w 1006155"/>
                <a:gd name="connsiteY38" fmla="*/ 886756 h 997246"/>
                <a:gd name="connsiteX39" fmla="*/ 794104 w 1006155"/>
                <a:gd name="connsiteY39" fmla="*/ 909616 h 997246"/>
                <a:gd name="connsiteX40" fmla="*/ 752194 w 1006155"/>
                <a:gd name="connsiteY40" fmla="*/ 936286 h 997246"/>
                <a:gd name="connsiteX41" fmla="*/ 729334 w 1006155"/>
                <a:gd name="connsiteY41" fmla="*/ 947716 h 997246"/>
                <a:gd name="connsiteX42" fmla="*/ 695044 w 1006155"/>
                <a:gd name="connsiteY42" fmla="*/ 947716 h 997246"/>
                <a:gd name="connsiteX43" fmla="*/ 675994 w 1006155"/>
                <a:gd name="connsiteY43" fmla="*/ 942001 h 997246"/>
                <a:gd name="connsiteX44" fmla="*/ 658849 w 1006155"/>
                <a:gd name="connsiteY44" fmla="*/ 936286 h 997246"/>
                <a:gd name="connsiteX45" fmla="*/ 622654 w 1006155"/>
                <a:gd name="connsiteY45" fmla="*/ 917236 h 997246"/>
                <a:gd name="connsiteX46" fmla="*/ 582649 w 1006155"/>
                <a:gd name="connsiteY46" fmla="*/ 896281 h 997246"/>
                <a:gd name="connsiteX47" fmla="*/ 557884 w 1006155"/>
                <a:gd name="connsiteY47" fmla="*/ 890566 h 997246"/>
                <a:gd name="connsiteX48" fmla="*/ 508354 w 1006155"/>
                <a:gd name="connsiteY48" fmla="*/ 894376 h 997246"/>
                <a:gd name="connsiteX49" fmla="*/ 487399 w 1006155"/>
                <a:gd name="connsiteY49" fmla="*/ 911521 h 997246"/>
                <a:gd name="connsiteX50" fmla="*/ 474064 w 1006155"/>
                <a:gd name="connsiteY50" fmla="*/ 926761 h 997246"/>
                <a:gd name="connsiteX51" fmla="*/ 435964 w 1006155"/>
                <a:gd name="connsiteY51" fmla="*/ 943906 h 997246"/>
                <a:gd name="connsiteX52" fmla="*/ 376909 w 1006155"/>
                <a:gd name="connsiteY52" fmla="*/ 959146 h 997246"/>
                <a:gd name="connsiteX53" fmla="*/ 333094 w 1006155"/>
                <a:gd name="connsiteY53" fmla="*/ 983911 h 997246"/>
                <a:gd name="connsiteX54" fmla="*/ 264514 w 1006155"/>
                <a:gd name="connsiteY54" fmla="*/ 997246 h 997246"/>
                <a:gd name="connsiteX55" fmla="*/ 234034 w 1006155"/>
                <a:gd name="connsiteY55" fmla="*/ 995341 h 997246"/>
                <a:gd name="connsiteX56" fmla="*/ 228319 w 1006155"/>
                <a:gd name="connsiteY56" fmla="*/ 993436 h 997246"/>
                <a:gd name="connsiteX57" fmla="*/ 222604 w 1006155"/>
                <a:gd name="connsiteY57" fmla="*/ 982006 h 997246"/>
                <a:gd name="connsiteX58" fmla="*/ 218794 w 1006155"/>
                <a:gd name="connsiteY58" fmla="*/ 976291 h 997246"/>
                <a:gd name="connsiteX59" fmla="*/ 214984 w 1006155"/>
                <a:gd name="connsiteY59" fmla="*/ 964861 h 997246"/>
                <a:gd name="connsiteX60" fmla="*/ 207364 w 1006155"/>
                <a:gd name="connsiteY60" fmla="*/ 947716 h 997246"/>
                <a:gd name="connsiteX61" fmla="*/ 201649 w 1006155"/>
                <a:gd name="connsiteY61" fmla="*/ 928666 h 997246"/>
                <a:gd name="connsiteX62" fmla="*/ 197839 w 1006155"/>
                <a:gd name="connsiteY62" fmla="*/ 922951 h 997246"/>
                <a:gd name="connsiteX63" fmla="*/ 186409 w 1006155"/>
                <a:gd name="connsiteY63" fmla="*/ 915331 h 997246"/>
                <a:gd name="connsiteX64" fmla="*/ 182599 w 1006155"/>
                <a:gd name="connsiteY64" fmla="*/ 909616 h 997246"/>
                <a:gd name="connsiteX65" fmla="*/ 176884 w 1006155"/>
                <a:gd name="connsiteY65" fmla="*/ 905806 h 997246"/>
                <a:gd name="connsiteX66" fmla="*/ 163549 w 1006155"/>
                <a:gd name="connsiteY66" fmla="*/ 900091 h 997246"/>
                <a:gd name="connsiteX67" fmla="*/ 152119 w 1006155"/>
                <a:gd name="connsiteY67" fmla="*/ 898186 h 997246"/>
                <a:gd name="connsiteX68" fmla="*/ 146404 w 1006155"/>
                <a:gd name="connsiteY68" fmla="*/ 896281 h 997246"/>
                <a:gd name="connsiteX69" fmla="*/ 138784 w 1006155"/>
                <a:gd name="connsiteY69" fmla="*/ 894376 h 997246"/>
                <a:gd name="connsiteX70" fmla="*/ 125449 w 1006155"/>
                <a:gd name="connsiteY70" fmla="*/ 888661 h 997246"/>
                <a:gd name="connsiteX71" fmla="*/ 119734 w 1006155"/>
                <a:gd name="connsiteY71" fmla="*/ 884851 h 997246"/>
                <a:gd name="connsiteX72" fmla="*/ 102589 w 1006155"/>
                <a:gd name="connsiteY72" fmla="*/ 873421 h 997246"/>
                <a:gd name="connsiteX73" fmla="*/ 91159 w 1006155"/>
                <a:gd name="connsiteY73" fmla="*/ 865801 h 997246"/>
                <a:gd name="connsiteX74" fmla="*/ 89254 w 1006155"/>
                <a:gd name="connsiteY74" fmla="*/ 860086 h 997246"/>
                <a:gd name="connsiteX75" fmla="*/ 85444 w 1006155"/>
                <a:gd name="connsiteY75" fmla="*/ 854371 h 997246"/>
                <a:gd name="connsiteX76" fmla="*/ 83539 w 1006155"/>
                <a:gd name="connsiteY76" fmla="*/ 842941 h 997246"/>
                <a:gd name="connsiteX77" fmla="*/ 81634 w 1006155"/>
                <a:gd name="connsiteY77" fmla="*/ 837226 h 997246"/>
                <a:gd name="connsiteX78" fmla="*/ 79729 w 1006155"/>
                <a:gd name="connsiteY78" fmla="*/ 825796 h 997246"/>
                <a:gd name="connsiteX79" fmla="*/ 75919 w 1006155"/>
                <a:gd name="connsiteY79" fmla="*/ 781981 h 997246"/>
                <a:gd name="connsiteX80" fmla="*/ 70204 w 1006155"/>
                <a:gd name="connsiteY80" fmla="*/ 734356 h 997246"/>
                <a:gd name="connsiteX81" fmla="*/ 74014 w 1006155"/>
                <a:gd name="connsiteY81" fmla="*/ 682921 h 997246"/>
                <a:gd name="connsiteX82" fmla="*/ 72109 w 1006155"/>
                <a:gd name="connsiteY82" fmla="*/ 623866 h 997246"/>
                <a:gd name="connsiteX83" fmla="*/ 53059 w 1006155"/>
                <a:gd name="connsiteY83" fmla="*/ 589576 h 997246"/>
                <a:gd name="connsiteX84" fmla="*/ 26389 w 1006155"/>
                <a:gd name="connsiteY84" fmla="*/ 562906 h 997246"/>
                <a:gd name="connsiteX85" fmla="*/ 1624 w 1006155"/>
                <a:gd name="connsiteY85" fmla="*/ 540046 h 997246"/>
                <a:gd name="connsiteX86" fmla="*/ 5434 w 1006155"/>
                <a:gd name="connsiteY86" fmla="*/ 513376 h 997246"/>
                <a:gd name="connsiteX87" fmla="*/ 30199 w 1006155"/>
                <a:gd name="connsiteY87" fmla="*/ 482896 h 997246"/>
                <a:gd name="connsiteX88" fmla="*/ 51154 w 1006155"/>
                <a:gd name="connsiteY88" fmla="*/ 460036 h 997246"/>
                <a:gd name="connsiteX89" fmla="*/ 75919 w 1006155"/>
                <a:gd name="connsiteY89" fmla="*/ 440986 h 997246"/>
                <a:gd name="connsiteX90" fmla="*/ 102589 w 1006155"/>
                <a:gd name="connsiteY90" fmla="*/ 423841 h 997246"/>
                <a:gd name="connsiteX91" fmla="*/ 136879 w 1006155"/>
                <a:gd name="connsiteY91" fmla="*/ 414316 h 997246"/>
                <a:gd name="connsiteX0" fmla="*/ 136879 w 1006155"/>
                <a:gd name="connsiteY0" fmla="*/ 414316 h 997246"/>
                <a:gd name="connsiteX1" fmla="*/ 144499 w 1006155"/>
                <a:gd name="connsiteY1" fmla="*/ 360976 h 997246"/>
                <a:gd name="connsiteX2" fmla="*/ 150214 w 1006155"/>
                <a:gd name="connsiteY2" fmla="*/ 334306 h 997246"/>
                <a:gd name="connsiteX3" fmla="*/ 154024 w 1006155"/>
                <a:gd name="connsiteY3" fmla="*/ 288586 h 997246"/>
                <a:gd name="connsiteX4" fmla="*/ 155929 w 1006155"/>
                <a:gd name="connsiteY4" fmla="*/ 206671 h 997246"/>
                <a:gd name="connsiteX5" fmla="*/ 203554 w 1006155"/>
                <a:gd name="connsiteY5" fmla="*/ 178096 h 997246"/>
                <a:gd name="connsiteX6" fmla="*/ 249274 w 1006155"/>
                <a:gd name="connsiteY6" fmla="*/ 147616 h 997246"/>
                <a:gd name="connsiteX7" fmla="*/ 270229 w 1006155"/>
                <a:gd name="connsiteY7" fmla="*/ 126661 h 997246"/>
                <a:gd name="connsiteX8" fmla="*/ 294994 w 1006155"/>
                <a:gd name="connsiteY8" fmla="*/ 107611 h 997246"/>
                <a:gd name="connsiteX9" fmla="*/ 329284 w 1006155"/>
                <a:gd name="connsiteY9" fmla="*/ 94276 h 997246"/>
                <a:gd name="connsiteX10" fmla="*/ 382624 w 1006155"/>
                <a:gd name="connsiteY10" fmla="*/ 92371 h 997246"/>
                <a:gd name="connsiteX11" fmla="*/ 403579 w 1006155"/>
                <a:gd name="connsiteY11" fmla="*/ 44746 h 997246"/>
                <a:gd name="connsiteX12" fmla="*/ 437869 w 1006155"/>
                <a:gd name="connsiteY12" fmla="*/ 16171 h 997246"/>
                <a:gd name="connsiteX13" fmla="*/ 475969 w 1006155"/>
                <a:gd name="connsiteY13" fmla="*/ 2836 h 997246"/>
                <a:gd name="connsiteX14" fmla="*/ 590269 w 1006155"/>
                <a:gd name="connsiteY14" fmla="*/ 2836 h 997246"/>
                <a:gd name="connsiteX15" fmla="*/ 634084 w 1006155"/>
                <a:gd name="connsiteY15" fmla="*/ 33316 h 997246"/>
                <a:gd name="connsiteX16" fmla="*/ 666469 w 1006155"/>
                <a:gd name="connsiteY16" fmla="*/ 63796 h 997246"/>
                <a:gd name="connsiteX17" fmla="*/ 706474 w 1006155"/>
                <a:gd name="connsiteY17" fmla="*/ 98086 h 997246"/>
                <a:gd name="connsiteX18" fmla="*/ 752194 w 1006155"/>
                <a:gd name="connsiteY18" fmla="*/ 105706 h 997246"/>
                <a:gd name="connsiteX19" fmla="*/ 876019 w 1006155"/>
                <a:gd name="connsiteY19" fmla="*/ 107611 h 997246"/>
                <a:gd name="connsiteX20" fmla="*/ 910309 w 1006155"/>
                <a:gd name="connsiteY20" fmla="*/ 126661 h 997246"/>
                <a:gd name="connsiteX21" fmla="*/ 946504 w 1006155"/>
                <a:gd name="connsiteY21" fmla="*/ 170476 h 997246"/>
                <a:gd name="connsiteX22" fmla="*/ 963649 w 1006155"/>
                <a:gd name="connsiteY22" fmla="*/ 214291 h 997246"/>
                <a:gd name="connsiteX23" fmla="*/ 982699 w 1006155"/>
                <a:gd name="connsiteY23" fmla="*/ 256201 h 997246"/>
                <a:gd name="connsiteX24" fmla="*/ 1003654 w 1006155"/>
                <a:gd name="connsiteY24" fmla="*/ 313351 h 997246"/>
                <a:gd name="connsiteX25" fmla="*/ 1003654 w 1006155"/>
                <a:gd name="connsiteY25" fmla="*/ 372406 h 997246"/>
                <a:gd name="connsiteX26" fmla="*/ 984604 w 1006155"/>
                <a:gd name="connsiteY26" fmla="*/ 437176 h 997246"/>
                <a:gd name="connsiteX27" fmla="*/ 980794 w 1006155"/>
                <a:gd name="connsiteY27" fmla="*/ 498136 h 997246"/>
                <a:gd name="connsiteX28" fmla="*/ 978889 w 1006155"/>
                <a:gd name="connsiteY28" fmla="*/ 526711 h 997246"/>
                <a:gd name="connsiteX29" fmla="*/ 978889 w 1006155"/>
                <a:gd name="connsiteY29" fmla="*/ 578146 h 997246"/>
                <a:gd name="connsiteX30" fmla="*/ 978889 w 1006155"/>
                <a:gd name="connsiteY30" fmla="*/ 635296 h 997246"/>
                <a:gd name="connsiteX31" fmla="*/ 946504 w 1006155"/>
                <a:gd name="connsiteY31" fmla="*/ 675301 h 997246"/>
                <a:gd name="connsiteX32" fmla="*/ 896974 w 1006155"/>
                <a:gd name="connsiteY32" fmla="*/ 709591 h 997246"/>
                <a:gd name="connsiteX33" fmla="*/ 877924 w 1006155"/>
                <a:gd name="connsiteY33" fmla="*/ 738166 h 997246"/>
                <a:gd name="connsiteX34" fmla="*/ 858874 w 1006155"/>
                <a:gd name="connsiteY34" fmla="*/ 770551 h 997246"/>
                <a:gd name="connsiteX35" fmla="*/ 851254 w 1006155"/>
                <a:gd name="connsiteY35" fmla="*/ 797221 h 997246"/>
                <a:gd name="connsiteX36" fmla="*/ 839824 w 1006155"/>
                <a:gd name="connsiteY36" fmla="*/ 829606 h 997246"/>
                <a:gd name="connsiteX37" fmla="*/ 828394 w 1006155"/>
                <a:gd name="connsiteY37" fmla="*/ 860086 h 997246"/>
                <a:gd name="connsiteX38" fmla="*/ 811249 w 1006155"/>
                <a:gd name="connsiteY38" fmla="*/ 886756 h 997246"/>
                <a:gd name="connsiteX39" fmla="*/ 794104 w 1006155"/>
                <a:gd name="connsiteY39" fmla="*/ 909616 h 997246"/>
                <a:gd name="connsiteX40" fmla="*/ 752194 w 1006155"/>
                <a:gd name="connsiteY40" fmla="*/ 936286 h 997246"/>
                <a:gd name="connsiteX41" fmla="*/ 729334 w 1006155"/>
                <a:gd name="connsiteY41" fmla="*/ 947716 h 997246"/>
                <a:gd name="connsiteX42" fmla="*/ 695044 w 1006155"/>
                <a:gd name="connsiteY42" fmla="*/ 947716 h 997246"/>
                <a:gd name="connsiteX43" fmla="*/ 675994 w 1006155"/>
                <a:gd name="connsiteY43" fmla="*/ 942001 h 997246"/>
                <a:gd name="connsiteX44" fmla="*/ 658849 w 1006155"/>
                <a:gd name="connsiteY44" fmla="*/ 936286 h 997246"/>
                <a:gd name="connsiteX45" fmla="*/ 622654 w 1006155"/>
                <a:gd name="connsiteY45" fmla="*/ 917236 h 997246"/>
                <a:gd name="connsiteX46" fmla="*/ 582649 w 1006155"/>
                <a:gd name="connsiteY46" fmla="*/ 896281 h 997246"/>
                <a:gd name="connsiteX47" fmla="*/ 557884 w 1006155"/>
                <a:gd name="connsiteY47" fmla="*/ 890566 h 997246"/>
                <a:gd name="connsiteX48" fmla="*/ 508354 w 1006155"/>
                <a:gd name="connsiteY48" fmla="*/ 894376 h 997246"/>
                <a:gd name="connsiteX49" fmla="*/ 487399 w 1006155"/>
                <a:gd name="connsiteY49" fmla="*/ 911521 h 997246"/>
                <a:gd name="connsiteX50" fmla="*/ 474064 w 1006155"/>
                <a:gd name="connsiteY50" fmla="*/ 926761 h 997246"/>
                <a:gd name="connsiteX51" fmla="*/ 435964 w 1006155"/>
                <a:gd name="connsiteY51" fmla="*/ 943906 h 997246"/>
                <a:gd name="connsiteX52" fmla="*/ 376909 w 1006155"/>
                <a:gd name="connsiteY52" fmla="*/ 959146 h 997246"/>
                <a:gd name="connsiteX53" fmla="*/ 333094 w 1006155"/>
                <a:gd name="connsiteY53" fmla="*/ 983911 h 997246"/>
                <a:gd name="connsiteX54" fmla="*/ 264514 w 1006155"/>
                <a:gd name="connsiteY54" fmla="*/ 997246 h 997246"/>
                <a:gd name="connsiteX55" fmla="*/ 234034 w 1006155"/>
                <a:gd name="connsiteY55" fmla="*/ 995341 h 997246"/>
                <a:gd name="connsiteX56" fmla="*/ 228319 w 1006155"/>
                <a:gd name="connsiteY56" fmla="*/ 993436 h 997246"/>
                <a:gd name="connsiteX57" fmla="*/ 222604 w 1006155"/>
                <a:gd name="connsiteY57" fmla="*/ 982006 h 997246"/>
                <a:gd name="connsiteX58" fmla="*/ 218794 w 1006155"/>
                <a:gd name="connsiteY58" fmla="*/ 976291 h 997246"/>
                <a:gd name="connsiteX59" fmla="*/ 214984 w 1006155"/>
                <a:gd name="connsiteY59" fmla="*/ 964861 h 997246"/>
                <a:gd name="connsiteX60" fmla="*/ 207364 w 1006155"/>
                <a:gd name="connsiteY60" fmla="*/ 947716 h 997246"/>
                <a:gd name="connsiteX61" fmla="*/ 201649 w 1006155"/>
                <a:gd name="connsiteY61" fmla="*/ 928666 h 997246"/>
                <a:gd name="connsiteX62" fmla="*/ 197839 w 1006155"/>
                <a:gd name="connsiteY62" fmla="*/ 922951 h 997246"/>
                <a:gd name="connsiteX63" fmla="*/ 186409 w 1006155"/>
                <a:gd name="connsiteY63" fmla="*/ 915331 h 997246"/>
                <a:gd name="connsiteX64" fmla="*/ 176884 w 1006155"/>
                <a:gd name="connsiteY64" fmla="*/ 905806 h 997246"/>
                <a:gd name="connsiteX65" fmla="*/ 163549 w 1006155"/>
                <a:gd name="connsiteY65" fmla="*/ 900091 h 997246"/>
                <a:gd name="connsiteX66" fmla="*/ 152119 w 1006155"/>
                <a:gd name="connsiteY66" fmla="*/ 898186 h 997246"/>
                <a:gd name="connsiteX67" fmla="*/ 146404 w 1006155"/>
                <a:gd name="connsiteY67" fmla="*/ 896281 h 997246"/>
                <a:gd name="connsiteX68" fmla="*/ 138784 w 1006155"/>
                <a:gd name="connsiteY68" fmla="*/ 894376 h 997246"/>
                <a:gd name="connsiteX69" fmla="*/ 125449 w 1006155"/>
                <a:gd name="connsiteY69" fmla="*/ 888661 h 997246"/>
                <a:gd name="connsiteX70" fmla="*/ 119734 w 1006155"/>
                <a:gd name="connsiteY70" fmla="*/ 884851 h 997246"/>
                <a:gd name="connsiteX71" fmla="*/ 102589 w 1006155"/>
                <a:gd name="connsiteY71" fmla="*/ 873421 h 997246"/>
                <a:gd name="connsiteX72" fmla="*/ 91159 w 1006155"/>
                <a:gd name="connsiteY72" fmla="*/ 865801 h 997246"/>
                <a:gd name="connsiteX73" fmla="*/ 89254 w 1006155"/>
                <a:gd name="connsiteY73" fmla="*/ 860086 h 997246"/>
                <a:gd name="connsiteX74" fmla="*/ 85444 w 1006155"/>
                <a:gd name="connsiteY74" fmla="*/ 854371 h 997246"/>
                <a:gd name="connsiteX75" fmla="*/ 83539 w 1006155"/>
                <a:gd name="connsiteY75" fmla="*/ 842941 h 997246"/>
                <a:gd name="connsiteX76" fmla="*/ 81634 w 1006155"/>
                <a:gd name="connsiteY76" fmla="*/ 837226 h 997246"/>
                <a:gd name="connsiteX77" fmla="*/ 79729 w 1006155"/>
                <a:gd name="connsiteY77" fmla="*/ 825796 h 997246"/>
                <a:gd name="connsiteX78" fmla="*/ 75919 w 1006155"/>
                <a:gd name="connsiteY78" fmla="*/ 781981 h 997246"/>
                <a:gd name="connsiteX79" fmla="*/ 70204 w 1006155"/>
                <a:gd name="connsiteY79" fmla="*/ 734356 h 997246"/>
                <a:gd name="connsiteX80" fmla="*/ 74014 w 1006155"/>
                <a:gd name="connsiteY80" fmla="*/ 682921 h 997246"/>
                <a:gd name="connsiteX81" fmla="*/ 72109 w 1006155"/>
                <a:gd name="connsiteY81" fmla="*/ 623866 h 997246"/>
                <a:gd name="connsiteX82" fmla="*/ 53059 w 1006155"/>
                <a:gd name="connsiteY82" fmla="*/ 589576 h 997246"/>
                <a:gd name="connsiteX83" fmla="*/ 26389 w 1006155"/>
                <a:gd name="connsiteY83" fmla="*/ 562906 h 997246"/>
                <a:gd name="connsiteX84" fmla="*/ 1624 w 1006155"/>
                <a:gd name="connsiteY84" fmla="*/ 540046 h 997246"/>
                <a:gd name="connsiteX85" fmla="*/ 5434 w 1006155"/>
                <a:gd name="connsiteY85" fmla="*/ 513376 h 997246"/>
                <a:gd name="connsiteX86" fmla="*/ 30199 w 1006155"/>
                <a:gd name="connsiteY86" fmla="*/ 482896 h 997246"/>
                <a:gd name="connsiteX87" fmla="*/ 51154 w 1006155"/>
                <a:gd name="connsiteY87" fmla="*/ 460036 h 997246"/>
                <a:gd name="connsiteX88" fmla="*/ 75919 w 1006155"/>
                <a:gd name="connsiteY88" fmla="*/ 440986 h 997246"/>
                <a:gd name="connsiteX89" fmla="*/ 102589 w 1006155"/>
                <a:gd name="connsiteY89" fmla="*/ 423841 h 997246"/>
                <a:gd name="connsiteX90" fmla="*/ 136879 w 1006155"/>
                <a:gd name="connsiteY90" fmla="*/ 414316 h 997246"/>
                <a:gd name="connsiteX0" fmla="*/ 136879 w 1006155"/>
                <a:gd name="connsiteY0" fmla="*/ 414316 h 997246"/>
                <a:gd name="connsiteX1" fmla="*/ 144499 w 1006155"/>
                <a:gd name="connsiteY1" fmla="*/ 360976 h 997246"/>
                <a:gd name="connsiteX2" fmla="*/ 150214 w 1006155"/>
                <a:gd name="connsiteY2" fmla="*/ 334306 h 997246"/>
                <a:gd name="connsiteX3" fmla="*/ 154024 w 1006155"/>
                <a:gd name="connsiteY3" fmla="*/ 288586 h 997246"/>
                <a:gd name="connsiteX4" fmla="*/ 155929 w 1006155"/>
                <a:gd name="connsiteY4" fmla="*/ 206671 h 997246"/>
                <a:gd name="connsiteX5" fmla="*/ 203554 w 1006155"/>
                <a:gd name="connsiteY5" fmla="*/ 178096 h 997246"/>
                <a:gd name="connsiteX6" fmla="*/ 249274 w 1006155"/>
                <a:gd name="connsiteY6" fmla="*/ 147616 h 997246"/>
                <a:gd name="connsiteX7" fmla="*/ 270229 w 1006155"/>
                <a:gd name="connsiteY7" fmla="*/ 126661 h 997246"/>
                <a:gd name="connsiteX8" fmla="*/ 294994 w 1006155"/>
                <a:gd name="connsiteY8" fmla="*/ 107611 h 997246"/>
                <a:gd name="connsiteX9" fmla="*/ 329284 w 1006155"/>
                <a:gd name="connsiteY9" fmla="*/ 94276 h 997246"/>
                <a:gd name="connsiteX10" fmla="*/ 382624 w 1006155"/>
                <a:gd name="connsiteY10" fmla="*/ 92371 h 997246"/>
                <a:gd name="connsiteX11" fmla="*/ 403579 w 1006155"/>
                <a:gd name="connsiteY11" fmla="*/ 44746 h 997246"/>
                <a:gd name="connsiteX12" fmla="*/ 437869 w 1006155"/>
                <a:gd name="connsiteY12" fmla="*/ 16171 h 997246"/>
                <a:gd name="connsiteX13" fmla="*/ 475969 w 1006155"/>
                <a:gd name="connsiteY13" fmla="*/ 2836 h 997246"/>
                <a:gd name="connsiteX14" fmla="*/ 590269 w 1006155"/>
                <a:gd name="connsiteY14" fmla="*/ 2836 h 997246"/>
                <a:gd name="connsiteX15" fmla="*/ 634084 w 1006155"/>
                <a:gd name="connsiteY15" fmla="*/ 33316 h 997246"/>
                <a:gd name="connsiteX16" fmla="*/ 666469 w 1006155"/>
                <a:gd name="connsiteY16" fmla="*/ 63796 h 997246"/>
                <a:gd name="connsiteX17" fmla="*/ 706474 w 1006155"/>
                <a:gd name="connsiteY17" fmla="*/ 98086 h 997246"/>
                <a:gd name="connsiteX18" fmla="*/ 752194 w 1006155"/>
                <a:gd name="connsiteY18" fmla="*/ 105706 h 997246"/>
                <a:gd name="connsiteX19" fmla="*/ 876019 w 1006155"/>
                <a:gd name="connsiteY19" fmla="*/ 107611 h 997246"/>
                <a:gd name="connsiteX20" fmla="*/ 910309 w 1006155"/>
                <a:gd name="connsiteY20" fmla="*/ 126661 h 997246"/>
                <a:gd name="connsiteX21" fmla="*/ 946504 w 1006155"/>
                <a:gd name="connsiteY21" fmla="*/ 170476 h 997246"/>
                <a:gd name="connsiteX22" fmla="*/ 963649 w 1006155"/>
                <a:gd name="connsiteY22" fmla="*/ 214291 h 997246"/>
                <a:gd name="connsiteX23" fmla="*/ 982699 w 1006155"/>
                <a:gd name="connsiteY23" fmla="*/ 256201 h 997246"/>
                <a:gd name="connsiteX24" fmla="*/ 1003654 w 1006155"/>
                <a:gd name="connsiteY24" fmla="*/ 313351 h 997246"/>
                <a:gd name="connsiteX25" fmla="*/ 1003654 w 1006155"/>
                <a:gd name="connsiteY25" fmla="*/ 372406 h 997246"/>
                <a:gd name="connsiteX26" fmla="*/ 984604 w 1006155"/>
                <a:gd name="connsiteY26" fmla="*/ 437176 h 997246"/>
                <a:gd name="connsiteX27" fmla="*/ 980794 w 1006155"/>
                <a:gd name="connsiteY27" fmla="*/ 498136 h 997246"/>
                <a:gd name="connsiteX28" fmla="*/ 978889 w 1006155"/>
                <a:gd name="connsiteY28" fmla="*/ 526711 h 997246"/>
                <a:gd name="connsiteX29" fmla="*/ 978889 w 1006155"/>
                <a:gd name="connsiteY29" fmla="*/ 578146 h 997246"/>
                <a:gd name="connsiteX30" fmla="*/ 978889 w 1006155"/>
                <a:gd name="connsiteY30" fmla="*/ 635296 h 997246"/>
                <a:gd name="connsiteX31" fmla="*/ 946504 w 1006155"/>
                <a:gd name="connsiteY31" fmla="*/ 675301 h 997246"/>
                <a:gd name="connsiteX32" fmla="*/ 896974 w 1006155"/>
                <a:gd name="connsiteY32" fmla="*/ 709591 h 997246"/>
                <a:gd name="connsiteX33" fmla="*/ 877924 w 1006155"/>
                <a:gd name="connsiteY33" fmla="*/ 738166 h 997246"/>
                <a:gd name="connsiteX34" fmla="*/ 858874 w 1006155"/>
                <a:gd name="connsiteY34" fmla="*/ 770551 h 997246"/>
                <a:gd name="connsiteX35" fmla="*/ 851254 w 1006155"/>
                <a:gd name="connsiteY35" fmla="*/ 797221 h 997246"/>
                <a:gd name="connsiteX36" fmla="*/ 839824 w 1006155"/>
                <a:gd name="connsiteY36" fmla="*/ 829606 h 997246"/>
                <a:gd name="connsiteX37" fmla="*/ 828394 w 1006155"/>
                <a:gd name="connsiteY37" fmla="*/ 860086 h 997246"/>
                <a:gd name="connsiteX38" fmla="*/ 811249 w 1006155"/>
                <a:gd name="connsiteY38" fmla="*/ 886756 h 997246"/>
                <a:gd name="connsiteX39" fmla="*/ 794104 w 1006155"/>
                <a:gd name="connsiteY39" fmla="*/ 909616 h 997246"/>
                <a:gd name="connsiteX40" fmla="*/ 752194 w 1006155"/>
                <a:gd name="connsiteY40" fmla="*/ 936286 h 997246"/>
                <a:gd name="connsiteX41" fmla="*/ 729334 w 1006155"/>
                <a:gd name="connsiteY41" fmla="*/ 947716 h 997246"/>
                <a:gd name="connsiteX42" fmla="*/ 695044 w 1006155"/>
                <a:gd name="connsiteY42" fmla="*/ 947716 h 997246"/>
                <a:gd name="connsiteX43" fmla="*/ 675994 w 1006155"/>
                <a:gd name="connsiteY43" fmla="*/ 942001 h 997246"/>
                <a:gd name="connsiteX44" fmla="*/ 658849 w 1006155"/>
                <a:gd name="connsiteY44" fmla="*/ 936286 h 997246"/>
                <a:gd name="connsiteX45" fmla="*/ 622654 w 1006155"/>
                <a:gd name="connsiteY45" fmla="*/ 917236 h 997246"/>
                <a:gd name="connsiteX46" fmla="*/ 582649 w 1006155"/>
                <a:gd name="connsiteY46" fmla="*/ 896281 h 997246"/>
                <a:gd name="connsiteX47" fmla="*/ 557884 w 1006155"/>
                <a:gd name="connsiteY47" fmla="*/ 890566 h 997246"/>
                <a:gd name="connsiteX48" fmla="*/ 508354 w 1006155"/>
                <a:gd name="connsiteY48" fmla="*/ 894376 h 997246"/>
                <a:gd name="connsiteX49" fmla="*/ 487399 w 1006155"/>
                <a:gd name="connsiteY49" fmla="*/ 911521 h 997246"/>
                <a:gd name="connsiteX50" fmla="*/ 474064 w 1006155"/>
                <a:gd name="connsiteY50" fmla="*/ 926761 h 997246"/>
                <a:gd name="connsiteX51" fmla="*/ 435964 w 1006155"/>
                <a:gd name="connsiteY51" fmla="*/ 943906 h 997246"/>
                <a:gd name="connsiteX52" fmla="*/ 376909 w 1006155"/>
                <a:gd name="connsiteY52" fmla="*/ 959146 h 997246"/>
                <a:gd name="connsiteX53" fmla="*/ 333094 w 1006155"/>
                <a:gd name="connsiteY53" fmla="*/ 983911 h 997246"/>
                <a:gd name="connsiteX54" fmla="*/ 264514 w 1006155"/>
                <a:gd name="connsiteY54" fmla="*/ 997246 h 997246"/>
                <a:gd name="connsiteX55" fmla="*/ 234034 w 1006155"/>
                <a:gd name="connsiteY55" fmla="*/ 995341 h 997246"/>
                <a:gd name="connsiteX56" fmla="*/ 228319 w 1006155"/>
                <a:gd name="connsiteY56" fmla="*/ 993436 h 997246"/>
                <a:gd name="connsiteX57" fmla="*/ 222604 w 1006155"/>
                <a:gd name="connsiteY57" fmla="*/ 982006 h 997246"/>
                <a:gd name="connsiteX58" fmla="*/ 218794 w 1006155"/>
                <a:gd name="connsiteY58" fmla="*/ 976291 h 997246"/>
                <a:gd name="connsiteX59" fmla="*/ 214984 w 1006155"/>
                <a:gd name="connsiteY59" fmla="*/ 964861 h 997246"/>
                <a:gd name="connsiteX60" fmla="*/ 207364 w 1006155"/>
                <a:gd name="connsiteY60" fmla="*/ 947716 h 997246"/>
                <a:gd name="connsiteX61" fmla="*/ 201649 w 1006155"/>
                <a:gd name="connsiteY61" fmla="*/ 928666 h 997246"/>
                <a:gd name="connsiteX62" fmla="*/ 197839 w 1006155"/>
                <a:gd name="connsiteY62" fmla="*/ 922951 h 997246"/>
                <a:gd name="connsiteX63" fmla="*/ 186409 w 1006155"/>
                <a:gd name="connsiteY63" fmla="*/ 915331 h 997246"/>
                <a:gd name="connsiteX64" fmla="*/ 176884 w 1006155"/>
                <a:gd name="connsiteY64" fmla="*/ 905806 h 997246"/>
                <a:gd name="connsiteX65" fmla="*/ 163549 w 1006155"/>
                <a:gd name="connsiteY65" fmla="*/ 900091 h 997246"/>
                <a:gd name="connsiteX66" fmla="*/ 152119 w 1006155"/>
                <a:gd name="connsiteY66" fmla="*/ 898186 h 997246"/>
                <a:gd name="connsiteX67" fmla="*/ 146404 w 1006155"/>
                <a:gd name="connsiteY67" fmla="*/ 896281 h 997246"/>
                <a:gd name="connsiteX68" fmla="*/ 125449 w 1006155"/>
                <a:gd name="connsiteY68" fmla="*/ 888661 h 997246"/>
                <a:gd name="connsiteX69" fmla="*/ 119734 w 1006155"/>
                <a:gd name="connsiteY69" fmla="*/ 884851 h 997246"/>
                <a:gd name="connsiteX70" fmla="*/ 102589 w 1006155"/>
                <a:gd name="connsiteY70" fmla="*/ 873421 h 997246"/>
                <a:gd name="connsiteX71" fmla="*/ 91159 w 1006155"/>
                <a:gd name="connsiteY71" fmla="*/ 865801 h 997246"/>
                <a:gd name="connsiteX72" fmla="*/ 89254 w 1006155"/>
                <a:gd name="connsiteY72" fmla="*/ 860086 h 997246"/>
                <a:gd name="connsiteX73" fmla="*/ 85444 w 1006155"/>
                <a:gd name="connsiteY73" fmla="*/ 854371 h 997246"/>
                <a:gd name="connsiteX74" fmla="*/ 83539 w 1006155"/>
                <a:gd name="connsiteY74" fmla="*/ 842941 h 997246"/>
                <a:gd name="connsiteX75" fmla="*/ 81634 w 1006155"/>
                <a:gd name="connsiteY75" fmla="*/ 837226 h 997246"/>
                <a:gd name="connsiteX76" fmla="*/ 79729 w 1006155"/>
                <a:gd name="connsiteY76" fmla="*/ 825796 h 997246"/>
                <a:gd name="connsiteX77" fmla="*/ 75919 w 1006155"/>
                <a:gd name="connsiteY77" fmla="*/ 781981 h 997246"/>
                <a:gd name="connsiteX78" fmla="*/ 70204 w 1006155"/>
                <a:gd name="connsiteY78" fmla="*/ 734356 h 997246"/>
                <a:gd name="connsiteX79" fmla="*/ 74014 w 1006155"/>
                <a:gd name="connsiteY79" fmla="*/ 682921 h 997246"/>
                <a:gd name="connsiteX80" fmla="*/ 72109 w 1006155"/>
                <a:gd name="connsiteY80" fmla="*/ 623866 h 997246"/>
                <a:gd name="connsiteX81" fmla="*/ 53059 w 1006155"/>
                <a:gd name="connsiteY81" fmla="*/ 589576 h 997246"/>
                <a:gd name="connsiteX82" fmla="*/ 26389 w 1006155"/>
                <a:gd name="connsiteY82" fmla="*/ 562906 h 997246"/>
                <a:gd name="connsiteX83" fmla="*/ 1624 w 1006155"/>
                <a:gd name="connsiteY83" fmla="*/ 540046 h 997246"/>
                <a:gd name="connsiteX84" fmla="*/ 5434 w 1006155"/>
                <a:gd name="connsiteY84" fmla="*/ 513376 h 997246"/>
                <a:gd name="connsiteX85" fmla="*/ 30199 w 1006155"/>
                <a:gd name="connsiteY85" fmla="*/ 482896 h 997246"/>
                <a:gd name="connsiteX86" fmla="*/ 51154 w 1006155"/>
                <a:gd name="connsiteY86" fmla="*/ 460036 h 997246"/>
                <a:gd name="connsiteX87" fmla="*/ 75919 w 1006155"/>
                <a:gd name="connsiteY87" fmla="*/ 440986 h 997246"/>
                <a:gd name="connsiteX88" fmla="*/ 102589 w 1006155"/>
                <a:gd name="connsiteY88" fmla="*/ 423841 h 997246"/>
                <a:gd name="connsiteX89" fmla="*/ 136879 w 1006155"/>
                <a:gd name="connsiteY89" fmla="*/ 414316 h 997246"/>
                <a:gd name="connsiteX0" fmla="*/ 136879 w 1006155"/>
                <a:gd name="connsiteY0" fmla="*/ 414316 h 997246"/>
                <a:gd name="connsiteX1" fmla="*/ 144499 w 1006155"/>
                <a:gd name="connsiteY1" fmla="*/ 360976 h 997246"/>
                <a:gd name="connsiteX2" fmla="*/ 150214 w 1006155"/>
                <a:gd name="connsiteY2" fmla="*/ 334306 h 997246"/>
                <a:gd name="connsiteX3" fmla="*/ 154024 w 1006155"/>
                <a:gd name="connsiteY3" fmla="*/ 288586 h 997246"/>
                <a:gd name="connsiteX4" fmla="*/ 155929 w 1006155"/>
                <a:gd name="connsiteY4" fmla="*/ 206671 h 997246"/>
                <a:gd name="connsiteX5" fmla="*/ 203554 w 1006155"/>
                <a:gd name="connsiteY5" fmla="*/ 178096 h 997246"/>
                <a:gd name="connsiteX6" fmla="*/ 249274 w 1006155"/>
                <a:gd name="connsiteY6" fmla="*/ 147616 h 997246"/>
                <a:gd name="connsiteX7" fmla="*/ 270229 w 1006155"/>
                <a:gd name="connsiteY7" fmla="*/ 126661 h 997246"/>
                <a:gd name="connsiteX8" fmla="*/ 294994 w 1006155"/>
                <a:gd name="connsiteY8" fmla="*/ 107611 h 997246"/>
                <a:gd name="connsiteX9" fmla="*/ 329284 w 1006155"/>
                <a:gd name="connsiteY9" fmla="*/ 94276 h 997246"/>
                <a:gd name="connsiteX10" fmla="*/ 382624 w 1006155"/>
                <a:gd name="connsiteY10" fmla="*/ 92371 h 997246"/>
                <a:gd name="connsiteX11" fmla="*/ 403579 w 1006155"/>
                <a:gd name="connsiteY11" fmla="*/ 44746 h 997246"/>
                <a:gd name="connsiteX12" fmla="*/ 437869 w 1006155"/>
                <a:gd name="connsiteY12" fmla="*/ 16171 h 997246"/>
                <a:gd name="connsiteX13" fmla="*/ 475969 w 1006155"/>
                <a:gd name="connsiteY13" fmla="*/ 2836 h 997246"/>
                <a:gd name="connsiteX14" fmla="*/ 590269 w 1006155"/>
                <a:gd name="connsiteY14" fmla="*/ 2836 h 997246"/>
                <a:gd name="connsiteX15" fmla="*/ 634084 w 1006155"/>
                <a:gd name="connsiteY15" fmla="*/ 33316 h 997246"/>
                <a:gd name="connsiteX16" fmla="*/ 666469 w 1006155"/>
                <a:gd name="connsiteY16" fmla="*/ 63796 h 997246"/>
                <a:gd name="connsiteX17" fmla="*/ 706474 w 1006155"/>
                <a:gd name="connsiteY17" fmla="*/ 98086 h 997246"/>
                <a:gd name="connsiteX18" fmla="*/ 752194 w 1006155"/>
                <a:gd name="connsiteY18" fmla="*/ 105706 h 997246"/>
                <a:gd name="connsiteX19" fmla="*/ 876019 w 1006155"/>
                <a:gd name="connsiteY19" fmla="*/ 107611 h 997246"/>
                <a:gd name="connsiteX20" fmla="*/ 910309 w 1006155"/>
                <a:gd name="connsiteY20" fmla="*/ 126661 h 997246"/>
                <a:gd name="connsiteX21" fmla="*/ 946504 w 1006155"/>
                <a:gd name="connsiteY21" fmla="*/ 170476 h 997246"/>
                <a:gd name="connsiteX22" fmla="*/ 963649 w 1006155"/>
                <a:gd name="connsiteY22" fmla="*/ 214291 h 997246"/>
                <a:gd name="connsiteX23" fmla="*/ 982699 w 1006155"/>
                <a:gd name="connsiteY23" fmla="*/ 256201 h 997246"/>
                <a:gd name="connsiteX24" fmla="*/ 1003654 w 1006155"/>
                <a:gd name="connsiteY24" fmla="*/ 313351 h 997246"/>
                <a:gd name="connsiteX25" fmla="*/ 1003654 w 1006155"/>
                <a:gd name="connsiteY25" fmla="*/ 372406 h 997246"/>
                <a:gd name="connsiteX26" fmla="*/ 984604 w 1006155"/>
                <a:gd name="connsiteY26" fmla="*/ 437176 h 997246"/>
                <a:gd name="connsiteX27" fmla="*/ 980794 w 1006155"/>
                <a:gd name="connsiteY27" fmla="*/ 498136 h 997246"/>
                <a:gd name="connsiteX28" fmla="*/ 978889 w 1006155"/>
                <a:gd name="connsiteY28" fmla="*/ 526711 h 997246"/>
                <a:gd name="connsiteX29" fmla="*/ 978889 w 1006155"/>
                <a:gd name="connsiteY29" fmla="*/ 578146 h 997246"/>
                <a:gd name="connsiteX30" fmla="*/ 978889 w 1006155"/>
                <a:gd name="connsiteY30" fmla="*/ 635296 h 997246"/>
                <a:gd name="connsiteX31" fmla="*/ 946504 w 1006155"/>
                <a:gd name="connsiteY31" fmla="*/ 675301 h 997246"/>
                <a:gd name="connsiteX32" fmla="*/ 896974 w 1006155"/>
                <a:gd name="connsiteY32" fmla="*/ 709591 h 997246"/>
                <a:gd name="connsiteX33" fmla="*/ 877924 w 1006155"/>
                <a:gd name="connsiteY33" fmla="*/ 738166 h 997246"/>
                <a:gd name="connsiteX34" fmla="*/ 858874 w 1006155"/>
                <a:gd name="connsiteY34" fmla="*/ 770551 h 997246"/>
                <a:gd name="connsiteX35" fmla="*/ 851254 w 1006155"/>
                <a:gd name="connsiteY35" fmla="*/ 797221 h 997246"/>
                <a:gd name="connsiteX36" fmla="*/ 839824 w 1006155"/>
                <a:gd name="connsiteY36" fmla="*/ 829606 h 997246"/>
                <a:gd name="connsiteX37" fmla="*/ 828394 w 1006155"/>
                <a:gd name="connsiteY37" fmla="*/ 860086 h 997246"/>
                <a:gd name="connsiteX38" fmla="*/ 811249 w 1006155"/>
                <a:gd name="connsiteY38" fmla="*/ 886756 h 997246"/>
                <a:gd name="connsiteX39" fmla="*/ 794104 w 1006155"/>
                <a:gd name="connsiteY39" fmla="*/ 909616 h 997246"/>
                <a:gd name="connsiteX40" fmla="*/ 752194 w 1006155"/>
                <a:gd name="connsiteY40" fmla="*/ 936286 h 997246"/>
                <a:gd name="connsiteX41" fmla="*/ 729334 w 1006155"/>
                <a:gd name="connsiteY41" fmla="*/ 947716 h 997246"/>
                <a:gd name="connsiteX42" fmla="*/ 695044 w 1006155"/>
                <a:gd name="connsiteY42" fmla="*/ 947716 h 997246"/>
                <a:gd name="connsiteX43" fmla="*/ 675994 w 1006155"/>
                <a:gd name="connsiteY43" fmla="*/ 942001 h 997246"/>
                <a:gd name="connsiteX44" fmla="*/ 658849 w 1006155"/>
                <a:gd name="connsiteY44" fmla="*/ 936286 h 997246"/>
                <a:gd name="connsiteX45" fmla="*/ 622654 w 1006155"/>
                <a:gd name="connsiteY45" fmla="*/ 917236 h 997246"/>
                <a:gd name="connsiteX46" fmla="*/ 582649 w 1006155"/>
                <a:gd name="connsiteY46" fmla="*/ 896281 h 997246"/>
                <a:gd name="connsiteX47" fmla="*/ 557884 w 1006155"/>
                <a:gd name="connsiteY47" fmla="*/ 890566 h 997246"/>
                <a:gd name="connsiteX48" fmla="*/ 508354 w 1006155"/>
                <a:gd name="connsiteY48" fmla="*/ 894376 h 997246"/>
                <a:gd name="connsiteX49" fmla="*/ 487399 w 1006155"/>
                <a:gd name="connsiteY49" fmla="*/ 911521 h 997246"/>
                <a:gd name="connsiteX50" fmla="*/ 474064 w 1006155"/>
                <a:gd name="connsiteY50" fmla="*/ 926761 h 997246"/>
                <a:gd name="connsiteX51" fmla="*/ 435964 w 1006155"/>
                <a:gd name="connsiteY51" fmla="*/ 943906 h 997246"/>
                <a:gd name="connsiteX52" fmla="*/ 376909 w 1006155"/>
                <a:gd name="connsiteY52" fmla="*/ 959146 h 997246"/>
                <a:gd name="connsiteX53" fmla="*/ 333094 w 1006155"/>
                <a:gd name="connsiteY53" fmla="*/ 983911 h 997246"/>
                <a:gd name="connsiteX54" fmla="*/ 264514 w 1006155"/>
                <a:gd name="connsiteY54" fmla="*/ 997246 h 997246"/>
                <a:gd name="connsiteX55" fmla="*/ 234034 w 1006155"/>
                <a:gd name="connsiteY55" fmla="*/ 995341 h 997246"/>
                <a:gd name="connsiteX56" fmla="*/ 228319 w 1006155"/>
                <a:gd name="connsiteY56" fmla="*/ 993436 h 997246"/>
                <a:gd name="connsiteX57" fmla="*/ 222604 w 1006155"/>
                <a:gd name="connsiteY57" fmla="*/ 982006 h 997246"/>
                <a:gd name="connsiteX58" fmla="*/ 218794 w 1006155"/>
                <a:gd name="connsiteY58" fmla="*/ 976291 h 997246"/>
                <a:gd name="connsiteX59" fmla="*/ 214984 w 1006155"/>
                <a:gd name="connsiteY59" fmla="*/ 964861 h 997246"/>
                <a:gd name="connsiteX60" fmla="*/ 207364 w 1006155"/>
                <a:gd name="connsiteY60" fmla="*/ 947716 h 997246"/>
                <a:gd name="connsiteX61" fmla="*/ 201649 w 1006155"/>
                <a:gd name="connsiteY61" fmla="*/ 928666 h 997246"/>
                <a:gd name="connsiteX62" fmla="*/ 197839 w 1006155"/>
                <a:gd name="connsiteY62" fmla="*/ 922951 h 997246"/>
                <a:gd name="connsiteX63" fmla="*/ 186409 w 1006155"/>
                <a:gd name="connsiteY63" fmla="*/ 915331 h 997246"/>
                <a:gd name="connsiteX64" fmla="*/ 176884 w 1006155"/>
                <a:gd name="connsiteY64" fmla="*/ 905806 h 997246"/>
                <a:gd name="connsiteX65" fmla="*/ 163549 w 1006155"/>
                <a:gd name="connsiteY65" fmla="*/ 900091 h 997246"/>
                <a:gd name="connsiteX66" fmla="*/ 152119 w 1006155"/>
                <a:gd name="connsiteY66" fmla="*/ 898186 h 997246"/>
                <a:gd name="connsiteX67" fmla="*/ 146404 w 1006155"/>
                <a:gd name="connsiteY67" fmla="*/ 896281 h 997246"/>
                <a:gd name="connsiteX68" fmla="*/ 125449 w 1006155"/>
                <a:gd name="connsiteY68" fmla="*/ 888661 h 997246"/>
                <a:gd name="connsiteX69" fmla="*/ 119734 w 1006155"/>
                <a:gd name="connsiteY69" fmla="*/ 884851 h 997246"/>
                <a:gd name="connsiteX70" fmla="*/ 102589 w 1006155"/>
                <a:gd name="connsiteY70" fmla="*/ 873421 h 997246"/>
                <a:gd name="connsiteX71" fmla="*/ 91159 w 1006155"/>
                <a:gd name="connsiteY71" fmla="*/ 865801 h 997246"/>
                <a:gd name="connsiteX72" fmla="*/ 89254 w 1006155"/>
                <a:gd name="connsiteY72" fmla="*/ 860086 h 997246"/>
                <a:gd name="connsiteX73" fmla="*/ 85444 w 1006155"/>
                <a:gd name="connsiteY73" fmla="*/ 854371 h 997246"/>
                <a:gd name="connsiteX74" fmla="*/ 81634 w 1006155"/>
                <a:gd name="connsiteY74" fmla="*/ 837226 h 997246"/>
                <a:gd name="connsiteX75" fmla="*/ 79729 w 1006155"/>
                <a:gd name="connsiteY75" fmla="*/ 825796 h 997246"/>
                <a:gd name="connsiteX76" fmla="*/ 75919 w 1006155"/>
                <a:gd name="connsiteY76" fmla="*/ 781981 h 997246"/>
                <a:gd name="connsiteX77" fmla="*/ 70204 w 1006155"/>
                <a:gd name="connsiteY77" fmla="*/ 734356 h 997246"/>
                <a:gd name="connsiteX78" fmla="*/ 74014 w 1006155"/>
                <a:gd name="connsiteY78" fmla="*/ 682921 h 997246"/>
                <a:gd name="connsiteX79" fmla="*/ 72109 w 1006155"/>
                <a:gd name="connsiteY79" fmla="*/ 623866 h 997246"/>
                <a:gd name="connsiteX80" fmla="*/ 53059 w 1006155"/>
                <a:gd name="connsiteY80" fmla="*/ 589576 h 997246"/>
                <a:gd name="connsiteX81" fmla="*/ 26389 w 1006155"/>
                <a:gd name="connsiteY81" fmla="*/ 562906 h 997246"/>
                <a:gd name="connsiteX82" fmla="*/ 1624 w 1006155"/>
                <a:gd name="connsiteY82" fmla="*/ 540046 h 997246"/>
                <a:gd name="connsiteX83" fmla="*/ 5434 w 1006155"/>
                <a:gd name="connsiteY83" fmla="*/ 513376 h 997246"/>
                <a:gd name="connsiteX84" fmla="*/ 30199 w 1006155"/>
                <a:gd name="connsiteY84" fmla="*/ 482896 h 997246"/>
                <a:gd name="connsiteX85" fmla="*/ 51154 w 1006155"/>
                <a:gd name="connsiteY85" fmla="*/ 460036 h 997246"/>
                <a:gd name="connsiteX86" fmla="*/ 75919 w 1006155"/>
                <a:gd name="connsiteY86" fmla="*/ 440986 h 997246"/>
                <a:gd name="connsiteX87" fmla="*/ 102589 w 1006155"/>
                <a:gd name="connsiteY87" fmla="*/ 423841 h 997246"/>
                <a:gd name="connsiteX88" fmla="*/ 136879 w 1006155"/>
                <a:gd name="connsiteY88" fmla="*/ 414316 h 997246"/>
                <a:gd name="connsiteX0" fmla="*/ 136879 w 1006155"/>
                <a:gd name="connsiteY0" fmla="*/ 414316 h 997246"/>
                <a:gd name="connsiteX1" fmla="*/ 144499 w 1006155"/>
                <a:gd name="connsiteY1" fmla="*/ 360976 h 997246"/>
                <a:gd name="connsiteX2" fmla="*/ 150214 w 1006155"/>
                <a:gd name="connsiteY2" fmla="*/ 334306 h 997246"/>
                <a:gd name="connsiteX3" fmla="*/ 154024 w 1006155"/>
                <a:gd name="connsiteY3" fmla="*/ 288586 h 997246"/>
                <a:gd name="connsiteX4" fmla="*/ 155929 w 1006155"/>
                <a:gd name="connsiteY4" fmla="*/ 206671 h 997246"/>
                <a:gd name="connsiteX5" fmla="*/ 203554 w 1006155"/>
                <a:gd name="connsiteY5" fmla="*/ 178096 h 997246"/>
                <a:gd name="connsiteX6" fmla="*/ 249274 w 1006155"/>
                <a:gd name="connsiteY6" fmla="*/ 147616 h 997246"/>
                <a:gd name="connsiteX7" fmla="*/ 270229 w 1006155"/>
                <a:gd name="connsiteY7" fmla="*/ 126661 h 997246"/>
                <a:gd name="connsiteX8" fmla="*/ 294994 w 1006155"/>
                <a:gd name="connsiteY8" fmla="*/ 107611 h 997246"/>
                <a:gd name="connsiteX9" fmla="*/ 329284 w 1006155"/>
                <a:gd name="connsiteY9" fmla="*/ 94276 h 997246"/>
                <a:gd name="connsiteX10" fmla="*/ 382624 w 1006155"/>
                <a:gd name="connsiteY10" fmla="*/ 92371 h 997246"/>
                <a:gd name="connsiteX11" fmla="*/ 403579 w 1006155"/>
                <a:gd name="connsiteY11" fmla="*/ 44746 h 997246"/>
                <a:gd name="connsiteX12" fmla="*/ 437869 w 1006155"/>
                <a:gd name="connsiteY12" fmla="*/ 16171 h 997246"/>
                <a:gd name="connsiteX13" fmla="*/ 475969 w 1006155"/>
                <a:gd name="connsiteY13" fmla="*/ 2836 h 997246"/>
                <a:gd name="connsiteX14" fmla="*/ 590269 w 1006155"/>
                <a:gd name="connsiteY14" fmla="*/ 2836 h 997246"/>
                <a:gd name="connsiteX15" fmla="*/ 634084 w 1006155"/>
                <a:gd name="connsiteY15" fmla="*/ 33316 h 997246"/>
                <a:gd name="connsiteX16" fmla="*/ 666469 w 1006155"/>
                <a:gd name="connsiteY16" fmla="*/ 63796 h 997246"/>
                <a:gd name="connsiteX17" fmla="*/ 706474 w 1006155"/>
                <a:gd name="connsiteY17" fmla="*/ 98086 h 997246"/>
                <a:gd name="connsiteX18" fmla="*/ 752194 w 1006155"/>
                <a:gd name="connsiteY18" fmla="*/ 105706 h 997246"/>
                <a:gd name="connsiteX19" fmla="*/ 876019 w 1006155"/>
                <a:gd name="connsiteY19" fmla="*/ 107611 h 997246"/>
                <a:gd name="connsiteX20" fmla="*/ 910309 w 1006155"/>
                <a:gd name="connsiteY20" fmla="*/ 126661 h 997246"/>
                <a:gd name="connsiteX21" fmla="*/ 946504 w 1006155"/>
                <a:gd name="connsiteY21" fmla="*/ 170476 h 997246"/>
                <a:gd name="connsiteX22" fmla="*/ 963649 w 1006155"/>
                <a:gd name="connsiteY22" fmla="*/ 214291 h 997246"/>
                <a:gd name="connsiteX23" fmla="*/ 982699 w 1006155"/>
                <a:gd name="connsiteY23" fmla="*/ 256201 h 997246"/>
                <a:gd name="connsiteX24" fmla="*/ 1003654 w 1006155"/>
                <a:gd name="connsiteY24" fmla="*/ 313351 h 997246"/>
                <a:gd name="connsiteX25" fmla="*/ 1003654 w 1006155"/>
                <a:gd name="connsiteY25" fmla="*/ 372406 h 997246"/>
                <a:gd name="connsiteX26" fmla="*/ 984604 w 1006155"/>
                <a:gd name="connsiteY26" fmla="*/ 437176 h 997246"/>
                <a:gd name="connsiteX27" fmla="*/ 980794 w 1006155"/>
                <a:gd name="connsiteY27" fmla="*/ 498136 h 997246"/>
                <a:gd name="connsiteX28" fmla="*/ 978889 w 1006155"/>
                <a:gd name="connsiteY28" fmla="*/ 526711 h 997246"/>
                <a:gd name="connsiteX29" fmla="*/ 978889 w 1006155"/>
                <a:gd name="connsiteY29" fmla="*/ 578146 h 997246"/>
                <a:gd name="connsiteX30" fmla="*/ 978889 w 1006155"/>
                <a:gd name="connsiteY30" fmla="*/ 635296 h 997246"/>
                <a:gd name="connsiteX31" fmla="*/ 946504 w 1006155"/>
                <a:gd name="connsiteY31" fmla="*/ 675301 h 997246"/>
                <a:gd name="connsiteX32" fmla="*/ 896974 w 1006155"/>
                <a:gd name="connsiteY32" fmla="*/ 709591 h 997246"/>
                <a:gd name="connsiteX33" fmla="*/ 877924 w 1006155"/>
                <a:gd name="connsiteY33" fmla="*/ 738166 h 997246"/>
                <a:gd name="connsiteX34" fmla="*/ 858874 w 1006155"/>
                <a:gd name="connsiteY34" fmla="*/ 770551 h 997246"/>
                <a:gd name="connsiteX35" fmla="*/ 851254 w 1006155"/>
                <a:gd name="connsiteY35" fmla="*/ 797221 h 997246"/>
                <a:gd name="connsiteX36" fmla="*/ 839824 w 1006155"/>
                <a:gd name="connsiteY36" fmla="*/ 829606 h 997246"/>
                <a:gd name="connsiteX37" fmla="*/ 828394 w 1006155"/>
                <a:gd name="connsiteY37" fmla="*/ 860086 h 997246"/>
                <a:gd name="connsiteX38" fmla="*/ 811249 w 1006155"/>
                <a:gd name="connsiteY38" fmla="*/ 886756 h 997246"/>
                <a:gd name="connsiteX39" fmla="*/ 794104 w 1006155"/>
                <a:gd name="connsiteY39" fmla="*/ 909616 h 997246"/>
                <a:gd name="connsiteX40" fmla="*/ 752194 w 1006155"/>
                <a:gd name="connsiteY40" fmla="*/ 936286 h 997246"/>
                <a:gd name="connsiteX41" fmla="*/ 729334 w 1006155"/>
                <a:gd name="connsiteY41" fmla="*/ 947716 h 997246"/>
                <a:gd name="connsiteX42" fmla="*/ 695044 w 1006155"/>
                <a:gd name="connsiteY42" fmla="*/ 947716 h 997246"/>
                <a:gd name="connsiteX43" fmla="*/ 675994 w 1006155"/>
                <a:gd name="connsiteY43" fmla="*/ 942001 h 997246"/>
                <a:gd name="connsiteX44" fmla="*/ 658849 w 1006155"/>
                <a:gd name="connsiteY44" fmla="*/ 936286 h 997246"/>
                <a:gd name="connsiteX45" fmla="*/ 622654 w 1006155"/>
                <a:gd name="connsiteY45" fmla="*/ 917236 h 997246"/>
                <a:gd name="connsiteX46" fmla="*/ 582649 w 1006155"/>
                <a:gd name="connsiteY46" fmla="*/ 896281 h 997246"/>
                <a:gd name="connsiteX47" fmla="*/ 557884 w 1006155"/>
                <a:gd name="connsiteY47" fmla="*/ 890566 h 997246"/>
                <a:gd name="connsiteX48" fmla="*/ 508354 w 1006155"/>
                <a:gd name="connsiteY48" fmla="*/ 894376 h 997246"/>
                <a:gd name="connsiteX49" fmla="*/ 487399 w 1006155"/>
                <a:gd name="connsiteY49" fmla="*/ 911521 h 997246"/>
                <a:gd name="connsiteX50" fmla="*/ 474064 w 1006155"/>
                <a:gd name="connsiteY50" fmla="*/ 926761 h 997246"/>
                <a:gd name="connsiteX51" fmla="*/ 435964 w 1006155"/>
                <a:gd name="connsiteY51" fmla="*/ 943906 h 997246"/>
                <a:gd name="connsiteX52" fmla="*/ 376909 w 1006155"/>
                <a:gd name="connsiteY52" fmla="*/ 959146 h 997246"/>
                <a:gd name="connsiteX53" fmla="*/ 333094 w 1006155"/>
                <a:gd name="connsiteY53" fmla="*/ 983911 h 997246"/>
                <a:gd name="connsiteX54" fmla="*/ 264514 w 1006155"/>
                <a:gd name="connsiteY54" fmla="*/ 997246 h 997246"/>
                <a:gd name="connsiteX55" fmla="*/ 234034 w 1006155"/>
                <a:gd name="connsiteY55" fmla="*/ 995341 h 997246"/>
                <a:gd name="connsiteX56" fmla="*/ 228319 w 1006155"/>
                <a:gd name="connsiteY56" fmla="*/ 993436 h 997246"/>
                <a:gd name="connsiteX57" fmla="*/ 222604 w 1006155"/>
                <a:gd name="connsiteY57" fmla="*/ 982006 h 997246"/>
                <a:gd name="connsiteX58" fmla="*/ 218794 w 1006155"/>
                <a:gd name="connsiteY58" fmla="*/ 976291 h 997246"/>
                <a:gd name="connsiteX59" fmla="*/ 214984 w 1006155"/>
                <a:gd name="connsiteY59" fmla="*/ 964861 h 997246"/>
                <a:gd name="connsiteX60" fmla="*/ 207364 w 1006155"/>
                <a:gd name="connsiteY60" fmla="*/ 947716 h 997246"/>
                <a:gd name="connsiteX61" fmla="*/ 201649 w 1006155"/>
                <a:gd name="connsiteY61" fmla="*/ 928666 h 997246"/>
                <a:gd name="connsiteX62" fmla="*/ 197839 w 1006155"/>
                <a:gd name="connsiteY62" fmla="*/ 922951 h 997246"/>
                <a:gd name="connsiteX63" fmla="*/ 186409 w 1006155"/>
                <a:gd name="connsiteY63" fmla="*/ 915331 h 997246"/>
                <a:gd name="connsiteX64" fmla="*/ 176884 w 1006155"/>
                <a:gd name="connsiteY64" fmla="*/ 905806 h 997246"/>
                <a:gd name="connsiteX65" fmla="*/ 163549 w 1006155"/>
                <a:gd name="connsiteY65" fmla="*/ 900091 h 997246"/>
                <a:gd name="connsiteX66" fmla="*/ 152119 w 1006155"/>
                <a:gd name="connsiteY66" fmla="*/ 898186 h 997246"/>
                <a:gd name="connsiteX67" fmla="*/ 146404 w 1006155"/>
                <a:gd name="connsiteY67" fmla="*/ 896281 h 997246"/>
                <a:gd name="connsiteX68" fmla="*/ 125449 w 1006155"/>
                <a:gd name="connsiteY68" fmla="*/ 888661 h 997246"/>
                <a:gd name="connsiteX69" fmla="*/ 119734 w 1006155"/>
                <a:gd name="connsiteY69" fmla="*/ 884851 h 997246"/>
                <a:gd name="connsiteX70" fmla="*/ 102589 w 1006155"/>
                <a:gd name="connsiteY70" fmla="*/ 873421 h 997246"/>
                <a:gd name="connsiteX71" fmla="*/ 91159 w 1006155"/>
                <a:gd name="connsiteY71" fmla="*/ 865801 h 997246"/>
                <a:gd name="connsiteX72" fmla="*/ 89254 w 1006155"/>
                <a:gd name="connsiteY72" fmla="*/ 860086 h 997246"/>
                <a:gd name="connsiteX73" fmla="*/ 81634 w 1006155"/>
                <a:gd name="connsiteY73" fmla="*/ 837226 h 997246"/>
                <a:gd name="connsiteX74" fmla="*/ 79729 w 1006155"/>
                <a:gd name="connsiteY74" fmla="*/ 825796 h 997246"/>
                <a:gd name="connsiteX75" fmla="*/ 75919 w 1006155"/>
                <a:gd name="connsiteY75" fmla="*/ 781981 h 997246"/>
                <a:gd name="connsiteX76" fmla="*/ 70204 w 1006155"/>
                <a:gd name="connsiteY76" fmla="*/ 734356 h 997246"/>
                <a:gd name="connsiteX77" fmla="*/ 74014 w 1006155"/>
                <a:gd name="connsiteY77" fmla="*/ 682921 h 997246"/>
                <a:gd name="connsiteX78" fmla="*/ 72109 w 1006155"/>
                <a:gd name="connsiteY78" fmla="*/ 623866 h 997246"/>
                <a:gd name="connsiteX79" fmla="*/ 53059 w 1006155"/>
                <a:gd name="connsiteY79" fmla="*/ 589576 h 997246"/>
                <a:gd name="connsiteX80" fmla="*/ 26389 w 1006155"/>
                <a:gd name="connsiteY80" fmla="*/ 562906 h 997246"/>
                <a:gd name="connsiteX81" fmla="*/ 1624 w 1006155"/>
                <a:gd name="connsiteY81" fmla="*/ 540046 h 997246"/>
                <a:gd name="connsiteX82" fmla="*/ 5434 w 1006155"/>
                <a:gd name="connsiteY82" fmla="*/ 513376 h 997246"/>
                <a:gd name="connsiteX83" fmla="*/ 30199 w 1006155"/>
                <a:gd name="connsiteY83" fmla="*/ 482896 h 997246"/>
                <a:gd name="connsiteX84" fmla="*/ 51154 w 1006155"/>
                <a:gd name="connsiteY84" fmla="*/ 460036 h 997246"/>
                <a:gd name="connsiteX85" fmla="*/ 75919 w 1006155"/>
                <a:gd name="connsiteY85" fmla="*/ 440986 h 997246"/>
                <a:gd name="connsiteX86" fmla="*/ 102589 w 1006155"/>
                <a:gd name="connsiteY86" fmla="*/ 423841 h 997246"/>
                <a:gd name="connsiteX87" fmla="*/ 136879 w 1006155"/>
                <a:gd name="connsiteY87" fmla="*/ 414316 h 997246"/>
                <a:gd name="connsiteX0" fmla="*/ 136879 w 1006155"/>
                <a:gd name="connsiteY0" fmla="*/ 414316 h 997246"/>
                <a:gd name="connsiteX1" fmla="*/ 144499 w 1006155"/>
                <a:gd name="connsiteY1" fmla="*/ 360976 h 997246"/>
                <a:gd name="connsiteX2" fmla="*/ 150214 w 1006155"/>
                <a:gd name="connsiteY2" fmla="*/ 334306 h 997246"/>
                <a:gd name="connsiteX3" fmla="*/ 154024 w 1006155"/>
                <a:gd name="connsiteY3" fmla="*/ 288586 h 997246"/>
                <a:gd name="connsiteX4" fmla="*/ 155929 w 1006155"/>
                <a:gd name="connsiteY4" fmla="*/ 206671 h 997246"/>
                <a:gd name="connsiteX5" fmla="*/ 203554 w 1006155"/>
                <a:gd name="connsiteY5" fmla="*/ 178096 h 997246"/>
                <a:gd name="connsiteX6" fmla="*/ 249274 w 1006155"/>
                <a:gd name="connsiteY6" fmla="*/ 147616 h 997246"/>
                <a:gd name="connsiteX7" fmla="*/ 270229 w 1006155"/>
                <a:gd name="connsiteY7" fmla="*/ 126661 h 997246"/>
                <a:gd name="connsiteX8" fmla="*/ 294994 w 1006155"/>
                <a:gd name="connsiteY8" fmla="*/ 107611 h 997246"/>
                <a:gd name="connsiteX9" fmla="*/ 329284 w 1006155"/>
                <a:gd name="connsiteY9" fmla="*/ 94276 h 997246"/>
                <a:gd name="connsiteX10" fmla="*/ 382624 w 1006155"/>
                <a:gd name="connsiteY10" fmla="*/ 92371 h 997246"/>
                <a:gd name="connsiteX11" fmla="*/ 403579 w 1006155"/>
                <a:gd name="connsiteY11" fmla="*/ 44746 h 997246"/>
                <a:gd name="connsiteX12" fmla="*/ 437869 w 1006155"/>
                <a:gd name="connsiteY12" fmla="*/ 16171 h 997246"/>
                <a:gd name="connsiteX13" fmla="*/ 475969 w 1006155"/>
                <a:gd name="connsiteY13" fmla="*/ 2836 h 997246"/>
                <a:gd name="connsiteX14" fmla="*/ 590269 w 1006155"/>
                <a:gd name="connsiteY14" fmla="*/ 2836 h 997246"/>
                <a:gd name="connsiteX15" fmla="*/ 634084 w 1006155"/>
                <a:gd name="connsiteY15" fmla="*/ 33316 h 997246"/>
                <a:gd name="connsiteX16" fmla="*/ 666469 w 1006155"/>
                <a:gd name="connsiteY16" fmla="*/ 63796 h 997246"/>
                <a:gd name="connsiteX17" fmla="*/ 706474 w 1006155"/>
                <a:gd name="connsiteY17" fmla="*/ 98086 h 997246"/>
                <a:gd name="connsiteX18" fmla="*/ 752194 w 1006155"/>
                <a:gd name="connsiteY18" fmla="*/ 105706 h 997246"/>
                <a:gd name="connsiteX19" fmla="*/ 876019 w 1006155"/>
                <a:gd name="connsiteY19" fmla="*/ 107611 h 997246"/>
                <a:gd name="connsiteX20" fmla="*/ 910309 w 1006155"/>
                <a:gd name="connsiteY20" fmla="*/ 126661 h 997246"/>
                <a:gd name="connsiteX21" fmla="*/ 946504 w 1006155"/>
                <a:gd name="connsiteY21" fmla="*/ 170476 h 997246"/>
                <a:gd name="connsiteX22" fmla="*/ 963649 w 1006155"/>
                <a:gd name="connsiteY22" fmla="*/ 214291 h 997246"/>
                <a:gd name="connsiteX23" fmla="*/ 982699 w 1006155"/>
                <a:gd name="connsiteY23" fmla="*/ 256201 h 997246"/>
                <a:gd name="connsiteX24" fmla="*/ 1003654 w 1006155"/>
                <a:gd name="connsiteY24" fmla="*/ 313351 h 997246"/>
                <a:gd name="connsiteX25" fmla="*/ 1003654 w 1006155"/>
                <a:gd name="connsiteY25" fmla="*/ 372406 h 997246"/>
                <a:gd name="connsiteX26" fmla="*/ 984604 w 1006155"/>
                <a:gd name="connsiteY26" fmla="*/ 437176 h 997246"/>
                <a:gd name="connsiteX27" fmla="*/ 980794 w 1006155"/>
                <a:gd name="connsiteY27" fmla="*/ 498136 h 997246"/>
                <a:gd name="connsiteX28" fmla="*/ 978889 w 1006155"/>
                <a:gd name="connsiteY28" fmla="*/ 526711 h 997246"/>
                <a:gd name="connsiteX29" fmla="*/ 978889 w 1006155"/>
                <a:gd name="connsiteY29" fmla="*/ 578146 h 997246"/>
                <a:gd name="connsiteX30" fmla="*/ 978889 w 1006155"/>
                <a:gd name="connsiteY30" fmla="*/ 635296 h 997246"/>
                <a:gd name="connsiteX31" fmla="*/ 946504 w 1006155"/>
                <a:gd name="connsiteY31" fmla="*/ 675301 h 997246"/>
                <a:gd name="connsiteX32" fmla="*/ 896974 w 1006155"/>
                <a:gd name="connsiteY32" fmla="*/ 709591 h 997246"/>
                <a:gd name="connsiteX33" fmla="*/ 877924 w 1006155"/>
                <a:gd name="connsiteY33" fmla="*/ 738166 h 997246"/>
                <a:gd name="connsiteX34" fmla="*/ 858874 w 1006155"/>
                <a:gd name="connsiteY34" fmla="*/ 770551 h 997246"/>
                <a:gd name="connsiteX35" fmla="*/ 851254 w 1006155"/>
                <a:gd name="connsiteY35" fmla="*/ 797221 h 997246"/>
                <a:gd name="connsiteX36" fmla="*/ 839824 w 1006155"/>
                <a:gd name="connsiteY36" fmla="*/ 829606 h 997246"/>
                <a:gd name="connsiteX37" fmla="*/ 828394 w 1006155"/>
                <a:gd name="connsiteY37" fmla="*/ 860086 h 997246"/>
                <a:gd name="connsiteX38" fmla="*/ 811249 w 1006155"/>
                <a:gd name="connsiteY38" fmla="*/ 886756 h 997246"/>
                <a:gd name="connsiteX39" fmla="*/ 794104 w 1006155"/>
                <a:gd name="connsiteY39" fmla="*/ 909616 h 997246"/>
                <a:gd name="connsiteX40" fmla="*/ 752194 w 1006155"/>
                <a:gd name="connsiteY40" fmla="*/ 936286 h 997246"/>
                <a:gd name="connsiteX41" fmla="*/ 729334 w 1006155"/>
                <a:gd name="connsiteY41" fmla="*/ 947716 h 997246"/>
                <a:gd name="connsiteX42" fmla="*/ 695044 w 1006155"/>
                <a:gd name="connsiteY42" fmla="*/ 947716 h 997246"/>
                <a:gd name="connsiteX43" fmla="*/ 675994 w 1006155"/>
                <a:gd name="connsiteY43" fmla="*/ 942001 h 997246"/>
                <a:gd name="connsiteX44" fmla="*/ 658849 w 1006155"/>
                <a:gd name="connsiteY44" fmla="*/ 936286 h 997246"/>
                <a:gd name="connsiteX45" fmla="*/ 622654 w 1006155"/>
                <a:gd name="connsiteY45" fmla="*/ 917236 h 997246"/>
                <a:gd name="connsiteX46" fmla="*/ 582649 w 1006155"/>
                <a:gd name="connsiteY46" fmla="*/ 896281 h 997246"/>
                <a:gd name="connsiteX47" fmla="*/ 557884 w 1006155"/>
                <a:gd name="connsiteY47" fmla="*/ 890566 h 997246"/>
                <a:gd name="connsiteX48" fmla="*/ 508354 w 1006155"/>
                <a:gd name="connsiteY48" fmla="*/ 894376 h 997246"/>
                <a:gd name="connsiteX49" fmla="*/ 487399 w 1006155"/>
                <a:gd name="connsiteY49" fmla="*/ 911521 h 997246"/>
                <a:gd name="connsiteX50" fmla="*/ 474064 w 1006155"/>
                <a:gd name="connsiteY50" fmla="*/ 926761 h 997246"/>
                <a:gd name="connsiteX51" fmla="*/ 435964 w 1006155"/>
                <a:gd name="connsiteY51" fmla="*/ 943906 h 997246"/>
                <a:gd name="connsiteX52" fmla="*/ 376909 w 1006155"/>
                <a:gd name="connsiteY52" fmla="*/ 959146 h 997246"/>
                <a:gd name="connsiteX53" fmla="*/ 333094 w 1006155"/>
                <a:gd name="connsiteY53" fmla="*/ 983911 h 997246"/>
                <a:gd name="connsiteX54" fmla="*/ 264514 w 1006155"/>
                <a:gd name="connsiteY54" fmla="*/ 997246 h 997246"/>
                <a:gd name="connsiteX55" fmla="*/ 234034 w 1006155"/>
                <a:gd name="connsiteY55" fmla="*/ 995341 h 997246"/>
                <a:gd name="connsiteX56" fmla="*/ 228319 w 1006155"/>
                <a:gd name="connsiteY56" fmla="*/ 993436 h 997246"/>
                <a:gd name="connsiteX57" fmla="*/ 222604 w 1006155"/>
                <a:gd name="connsiteY57" fmla="*/ 982006 h 997246"/>
                <a:gd name="connsiteX58" fmla="*/ 218794 w 1006155"/>
                <a:gd name="connsiteY58" fmla="*/ 976291 h 997246"/>
                <a:gd name="connsiteX59" fmla="*/ 214984 w 1006155"/>
                <a:gd name="connsiteY59" fmla="*/ 964861 h 997246"/>
                <a:gd name="connsiteX60" fmla="*/ 207364 w 1006155"/>
                <a:gd name="connsiteY60" fmla="*/ 947716 h 997246"/>
                <a:gd name="connsiteX61" fmla="*/ 201649 w 1006155"/>
                <a:gd name="connsiteY61" fmla="*/ 928666 h 997246"/>
                <a:gd name="connsiteX62" fmla="*/ 197839 w 1006155"/>
                <a:gd name="connsiteY62" fmla="*/ 922951 h 997246"/>
                <a:gd name="connsiteX63" fmla="*/ 186409 w 1006155"/>
                <a:gd name="connsiteY63" fmla="*/ 915331 h 997246"/>
                <a:gd name="connsiteX64" fmla="*/ 176884 w 1006155"/>
                <a:gd name="connsiteY64" fmla="*/ 905806 h 997246"/>
                <a:gd name="connsiteX65" fmla="*/ 163549 w 1006155"/>
                <a:gd name="connsiteY65" fmla="*/ 900091 h 997246"/>
                <a:gd name="connsiteX66" fmla="*/ 152119 w 1006155"/>
                <a:gd name="connsiteY66" fmla="*/ 898186 h 997246"/>
                <a:gd name="connsiteX67" fmla="*/ 146404 w 1006155"/>
                <a:gd name="connsiteY67" fmla="*/ 896281 h 997246"/>
                <a:gd name="connsiteX68" fmla="*/ 125449 w 1006155"/>
                <a:gd name="connsiteY68" fmla="*/ 888661 h 997246"/>
                <a:gd name="connsiteX69" fmla="*/ 119734 w 1006155"/>
                <a:gd name="connsiteY69" fmla="*/ 884851 h 997246"/>
                <a:gd name="connsiteX70" fmla="*/ 102589 w 1006155"/>
                <a:gd name="connsiteY70" fmla="*/ 873421 h 997246"/>
                <a:gd name="connsiteX71" fmla="*/ 91159 w 1006155"/>
                <a:gd name="connsiteY71" fmla="*/ 865801 h 997246"/>
                <a:gd name="connsiteX72" fmla="*/ 81634 w 1006155"/>
                <a:gd name="connsiteY72" fmla="*/ 837226 h 997246"/>
                <a:gd name="connsiteX73" fmla="*/ 79729 w 1006155"/>
                <a:gd name="connsiteY73" fmla="*/ 825796 h 997246"/>
                <a:gd name="connsiteX74" fmla="*/ 75919 w 1006155"/>
                <a:gd name="connsiteY74" fmla="*/ 781981 h 997246"/>
                <a:gd name="connsiteX75" fmla="*/ 70204 w 1006155"/>
                <a:gd name="connsiteY75" fmla="*/ 734356 h 997246"/>
                <a:gd name="connsiteX76" fmla="*/ 74014 w 1006155"/>
                <a:gd name="connsiteY76" fmla="*/ 682921 h 997246"/>
                <a:gd name="connsiteX77" fmla="*/ 72109 w 1006155"/>
                <a:gd name="connsiteY77" fmla="*/ 623866 h 997246"/>
                <a:gd name="connsiteX78" fmla="*/ 53059 w 1006155"/>
                <a:gd name="connsiteY78" fmla="*/ 589576 h 997246"/>
                <a:gd name="connsiteX79" fmla="*/ 26389 w 1006155"/>
                <a:gd name="connsiteY79" fmla="*/ 562906 h 997246"/>
                <a:gd name="connsiteX80" fmla="*/ 1624 w 1006155"/>
                <a:gd name="connsiteY80" fmla="*/ 540046 h 997246"/>
                <a:gd name="connsiteX81" fmla="*/ 5434 w 1006155"/>
                <a:gd name="connsiteY81" fmla="*/ 513376 h 997246"/>
                <a:gd name="connsiteX82" fmla="*/ 30199 w 1006155"/>
                <a:gd name="connsiteY82" fmla="*/ 482896 h 997246"/>
                <a:gd name="connsiteX83" fmla="*/ 51154 w 1006155"/>
                <a:gd name="connsiteY83" fmla="*/ 460036 h 997246"/>
                <a:gd name="connsiteX84" fmla="*/ 75919 w 1006155"/>
                <a:gd name="connsiteY84" fmla="*/ 440986 h 997246"/>
                <a:gd name="connsiteX85" fmla="*/ 102589 w 1006155"/>
                <a:gd name="connsiteY85" fmla="*/ 423841 h 997246"/>
                <a:gd name="connsiteX86" fmla="*/ 136879 w 1006155"/>
                <a:gd name="connsiteY86" fmla="*/ 414316 h 997246"/>
                <a:gd name="connsiteX0" fmla="*/ 136879 w 1006155"/>
                <a:gd name="connsiteY0" fmla="*/ 414316 h 997246"/>
                <a:gd name="connsiteX1" fmla="*/ 144499 w 1006155"/>
                <a:gd name="connsiteY1" fmla="*/ 360976 h 997246"/>
                <a:gd name="connsiteX2" fmla="*/ 150214 w 1006155"/>
                <a:gd name="connsiteY2" fmla="*/ 334306 h 997246"/>
                <a:gd name="connsiteX3" fmla="*/ 154024 w 1006155"/>
                <a:gd name="connsiteY3" fmla="*/ 288586 h 997246"/>
                <a:gd name="connsiteX4" fmla="*/ 155929 w 1006155"/>
                <a:gd name="connsiteY4" fmla="*/ 206671 h 997246"/>
                <a:gd name="connsiteX5" fmla="*/ 203554 w 1006155"/>
                <a:gd name="connsiteY5" fmla="*/ 178096 h 997246"/>
                <a:gd name="connsiteX6" fmla="*/ 249274 w 1006155"/>
                <a:gd name="connsiteY6" fmla="*/ 147616 h 997246"/>
                <a:gd name="connsiteX7" fmla="*/ 270229 w 1006155"/>
                <a:gd name="connsiteY7" fmla="*/ 126661 h 997246"/>
                <a:gd name="connsiteX8" fmla="*/ 294994 w 1006155"/>
                <a:gd name="connsiteY8" fmla="*/ 107611 h 997246"/>
                <a:gd name="connsiteX9" fmla="*/ 329284 w 1006155"/>
                <a:gd name="connsiteY9" fmla="*/ 94276 h 997246"/>
                <a:gd name="connsiteX10" fmla="*/ 382624 w 1006155"/>
                <a:gd name="connsiteY10" fmla="*/ 92371 h 997246"/>
                <a:gd name="connsiteX11" fmla="*/ 403579 w 1006155"/>
                <a:gd name="connsiteY11" fmla="*/ 44746 h 997246"/>
                <a:gd name="connsiteX12" fmla="*/ 437869 w 1006155"/>
                <a:gd name="connsiteY12" fmla="*/ 16171 h 997246"/>
                <a:gd name="connsiteX13" fmla="*/ 475969 w 1006155"/>
                <a:gd name="connsiteY13" fmla="*/ 2836 h 997246"/>
                <a:gd name="connsiteX14" fmla="*/ 590269 w 1006155"/>
                <a:gd name="connsiteY14" fmla="*/ 2836 h 997246"/>
                <a:gd name="connsiteX15" fmla="*/ 634084 w 1006155"/>
                <a:gd name="connsiteY15" fmla="*/ 33316 h 997246"/>
                <a:gd name="connsiteX16" fmla="*/ 666469 w 1006155"/>
                <a:gd name="connsiteY16" fmla="*/ 63796 h 997246"/>
                <a:gd name="connsiteX17" fmla="*/ 706474 w 1006155"/>
                <a:gd name="connsiteY17" fmla="*/ 98086 h 997246"/>
                <a:gd name="connsiteX18" fmla="*/ 752194 w 1006155"/>
                <a:gd name="connsiteY18" fmla="*/ 105706 h 997246"/>
                <a:gd name="connsiteX19" fmla="*/ 876019 w 1006155"/>
                <a:gd name="connsiteY19" fmla="*/ 107611 h 997246"/>
                <a:gd name="connsiteX20" fmla="*/ 910309 w 1006155"/>
                <a:gd name="connsiteY20" fmla="*/ 126661 h 997246"/>
                <a:gd name="connsiteX21" fmla="*/ 946504 w 1006155"/>
                <a:gd name="connsiteY21" fmla="*/ 170476 h 997246"/>
                <a:gd name="connsiteX22" fmla="*/ 963649 w 1006155"/>
                <a:gd name="connsiteY22" fmla="*/ 214291 h 997246"/>
                <a:gd name="connsiteX23" fmla="*/ 982699 w 1006155"/>
                <a:gd name="connsiteY23" fmla="*/ 256201 h 997246"/>
                <a:gd name="connsiteX24" fmla="*/ 1003654 w 1006155"/>
                <a:gd name="connsiteY24" fmla="*/ 313351 h 997246"/>
                <a:gd name="connsiteX25" fmla="*/ 1003654 w 1006155"/>
                <a:gd name="connsiteY25" fmla="*/ 372406 h 997246"/>
                <a:gd name="connsiteX26" fmla="*/ 984604 w 1006155"/>
                <a:gd name="connsiteY26" fmla="*/ 437176 h 997246"/>
                <a:gd name="connsiteX27" fmla="*/ 980794 w 1006155"/>
                <a:gd name="connsiteY27" fmla="*/ 498136 h 997246"/>
                <a:gd name="connsiteX28" fmla="*/ 978889 w 1006155"/>
                <a:gd name="connsiteY28" fmla="*/ 526711 h 997246"/>
                <a:gd name="connsiteX29" fmla="*/ 978889 w 1006155"/>
                <a:gd name="connsiteY29" fmla="*/ 578146 h 997246"/>
                <a:gd name="connsiteX30" fmla="*/ 978889 w 1006155"/>
                <a:gd name="connsiteY30" fmla="*/ 635296 h 997246"/>
                <a:gd name="connsiteX31" fmla="*/ 946504 w 1006155"/>
                <a:gd name="connsiteY31" fmla="*/ 675301 h 997246"/>
                <a:gd name="connsiteX32" fmla="*/ 896974 w 1006155"/>
                <a:gd name="connsiteY32" fmla="*/ 709591 h 997246"/>
                <a:gd name="connsiteX33" fmla="*/ 877924 w 1006155"/>
                <a:gd name="connsiteY33" fmla="*/ 738166 h 997246"/>
                <a:gd name="connsiteX34" fmla="*/ 858874 w 1006155"/>
                <a:gd name="connsiteY34" fmla="*/ 770551 h 997246"/>
                <a:gd name="connsiteX35" fmla="*/ 851254 w 1006155"/>
                <a:gd name="connsiteY35" fmla="*/ 797221 h 997246"/>
                <a:gd name="connsiteX36" fmla="*/ 839824 w 1006155"/>
                <a:gd name="connsiteY36" fmla="*/ 829606 h 997246"/>
                <a:gd name="connsiteX37" fmla="*/ 828394 w 1006155"/>
                <a:gd name="connsiteY37" fmla="*/ 860086 h 997246"/>
                <a:gd name="connsiteX38" fmla="*/ 811249 w 1006155"/>
                <a:gd name="connsiteY38" fmla="*/ 886756 h 997246"/>
                <a:gd name="connsiteX39" fmla="*/ 794104 w 1006155"/>
                <a:gd name="connsiteY39" fmla="*/ 909616 h 997246"/>
                <a:gd name="connsiteX40" fmla="*/ 752194 w 1006155"/>
                <a:gd name="connsiteY40" fmla="*/ 936286 h 997246"/>
                <a:gd name="connsiteX41" fmla="*/ 729334 w 1006155"/>
                <a:gd name="connsiteY41" fmla="*/ 947716 h 997246"/>
                <a:gd name="connsiteX42" fmla="*/ 695044 w 1006155"/>
                <a:gd name="connsiteY42" fmla="*/ 947716 h 997246"/>
                <a:gd name="connsiteX43" fmla="*/ 675994 w 1006155"/>
                <a:gd name="connsiteY43" fmla="*/ 942001 h 997246"/>
                <a:gd name="connsiteX44" fmla="*/ 658849 w 1006155"/>
                <a:gd name="connsiteY44" fmla="*/ 936286 h 997246"/>
                <a:gd name="connsiteX45" fmla="*/ 622654 w 1006155"/>
                <a:gd name="connsiteY45" fmla="*/ 917236 h 997246"/>
                <a:gd name="connsiteX46" fmla="*/ 582649 w 1006155"/>
                <a:gd name="connsiteY46" fmla="*/ 896281 h 997246"/>
                <a:gd name="connsiteX47" fmla="*/ 557884 w 1006155"/>
                <a:gd name="connsiteY47" fmla="*/ 890566 h 997246"/>
                <a:gd name="connsiteX48" fmla="*/ 508354 w 1006155"/>
                <a:gd name="connsiteY48" fmla="*/ 894376 h 997246"/>
                <a:gd name="connsiteX49" fmla="*/ 487399 w 1006155"/>
                <a:gd name="connsiteY49" fmla="*/ 911521 h 997246"/>
                <a:gd name="connsiteX50" fmla="*/ 474064 w 1006155"/>
                <a:gd name="connsiteY50" fmla="*/ 926761 h 997246"/>
                <a:gd name="connsiteX51" fmla="*/ 435964 w 1006155"/>
                <a:gd name="connsiteY51" fmla="*/ 943906 h 997246"/>
                <a:gd name="connsiteX52" fmla="*/ 376909 w 1006155"/>
                <a:gd name="connsiteY52" fmla="*/ 959146 h 997246"/>
                <a:gd name="connsiteX53" fmla="*/ 333094 w 1006155"/>
                <a:gd name="connsiteY53" fmla="*/ 983911 h 997246"/>
                <a:gd name="connsiteX54" fmla="*/ 264514 w 1006155"/>
                <a:gd name="connsiteY54" fmla="*/ 997246 h 997246"/>
                <a:gd name="connsiteX55" fmla="*/ 234034 w 1006155"/>
                <a:gd name="connsiteY55" fmla="*/ 995341 h 997246"/>
                <a:gd name="connsiteX56" fmla="*/ 228319 w 1006155"/>
                <a:gd name="connsiteY56" fmla="*/ 993436 h 997246"/>
                <a:gd name="connsiteX57" fmla="*/ 222604 w 1006155"/>
                <a:gd name="connsiteY57" fmla="*/ 982006 h 997246"/>
                <a:gd name="connsiteX58" fmla="*/ 218794 w 1006155"/>
                <a:gd name="connsiteY58" fmla="*/ 976291 h 997246"/>
                <a:gd name="connsiteX59" fmla="*/ 214984 w 1006155"/>
                <a:gd name="connsiteY59" fmla="*/ 964861 h 997246"/>
                <a:gd name="connsiteX60" fmla="*/ 207364 w 1006155"/>
                <a:gd name="connsiteY60" fmla="*/ 947716 h 997246"/>
                <a:gd name="connsiteX61" fmla="*/ 201649 w 1006155"/>
                <a:gd name="connsiteY61" fmla="*/ 928666 h 997246"/>
                <a:gd name="connsiteX62" fmla="*/ 197839 w 1006155"/>
                <a:gd name="connsiteY62" fmla="*/ 922951 h 997246"/>
                <a:gd name="connsiteX63" fmla="*/ 186409 w 1006155"/>
                <a:gd name="connsiteY63" fmla="*/ 915331 h 997246"/>
                <a:gd name="connsiteX64" fmla="*/ 176884 w 1006155"/>
                <a:gd name="connsiteY64" fmla="*/ 905806 h 997246"/>
                <a:gd name="connsiteX65" fmla="*/ 163549 w 1006155"/>
                <a:gd name="connsiteY65" fmla="*/ 900091 h 997246"/>
                <a:gd name="connsiteX66" fmla="*/ 152119 w 1006155"/>
                <a:gd name="connsiteY66" fmla="*/ 898186 h 997246"/>
                <a:gd name="connsiteX67" fmla="*/ 146404 w 1006155"/>
                <a:gd name="connsiteY67" fmla="*/ 896281 h 997246"/>
                <a:gd name="connsiteX68" fmla="*/ 125449 w 1006155"/>
                <a:gd name="connsiteY68" fmla="*/ 888661 h 997246"/>
                <a:gd name="connsiteX69" fmla="*/ 119734 w 1006155"/>
                <a:gd name="connsiteY69" fmla="*/ 884851 h 997246"/>
                <a:gd name="connsiteX70" fmla="*/ 102589 w 1006155"/>
                <a:gd name="connsiteY70" fmla="*/ 873421 h 997246"/>
                <a:gd name="connsiteX71" fmla="*/ 91159 w 1006155"/>
                <a:gd name="connsiteY71" fmla="*/ 865801 h 997246"/>
                <a:gd name="connsiteX72" fmla="*/ 81634 w 1006155"/>
                <a:gd name="connsiteY72" fmla="*/ 837226 h 997246"/>
                <a:gd name="connsiteX73" fmla="*/ 75919 w 1006155"/>
                <a:gd name="connsiteY73" fmla="*/ 781981 h 997246"/>
                <a:gd name="connsiteX74" fmla="*/ 70204 w 1006155"/>
                <a:gd name="connsiteY74" fmla="*/ 734356 h 997246"/>
                <a:gd name="connsiteX75" fmla="*/ 74014 w 1006155"/>
                <a:gd name="connsiteY75" fmla="*/ 682921 h 997246"/>
                <a:gd name="connsiteX76" fmla="*/ 72109 w 1006155"/>
                <a:gd name="connsiteY76" fmla="*/ 623866 h 997246"/>
                <a:gd name="connsiteX77" fmla="*/ 53059 w 1006155"/>
                <a:gd name="connsiteY77" fmla="*/ 589576 h 997246"/>
                <a:gd name="connsiteX78" fmla="*/ 26389 w 1006155"/>
                <a:gd name="connsiteY78" fmla="*/ 562906 h 997246"/>
                <a:gd name="connsiteX79" fmla="*/ 1624 w 1006155"/>
                <a:gd name="connsiteY79" fmla="*/ 540046 h 997246"/>
                <a:gd name="connsiteX80" fmla="*/ 5434 w 1006155"/>
                <a:gd name="connsiteY80" fmla="*/ 513376 h 997246"/>
                <a:gd name="connsiteX81" fmla="*/ 30199 w 1006155"/>
                <a:gd name="connsiteY81" fmla="*/ 482896 h 997246"/>
                <a:gd name="connsiteX82" fmla="*/ 51154 w 1006155"/>
                <a:gd name="connsiteY82" fmla="*/ 460036 h 997246"/>
                <a:gd name="connsiteX83" fmla="*/ 75919 w 1006155"/>
                <a:gd name="connsiteY83" fmla="*/ 440986 h 997246"/>
                <a:gd name="connsiteX84" fmla="*/ 102589 w 1006155"/>
                <a:gd name="connsiteY84" fmla="*/ 423841 h 997246"/>
                <a:gd name="connsiteX85" fmla="*/ 136879 w 1006155"/>
                <a:gd name="connsiteY85" fmla="*/ 414316 h 997246"/>
                <a:gd name="connsiteX0" fmla="*/ 136879 w 1006155"/>
                <a:gd name="connsiteY0" fmla="*/ 414316 h 997246"/>
                <a:gd name="connsiteX1" fmla="*/ 144499 w 1006155"/>
                <a:gd name="connsiteY1" fmla="*/ 360976 h 997246"/>
                <a:gd name="connsiteX2" fmla="*/ 150214 w 1006155"/>
                <a:gd name="connsiteY2" fmla="*/ 334306 h 997246"/>
                <a:gd name="connsiteX3" fmla="*/ 154024 w 1006155"/>
                <a:gd name="connsiteY3" fmla="*/ 288586 h 997246"/>
                <a:gd name="connsiteX4" fmla="*/ 155929 w 1006155"/>
                <a:gd name="connsiteY4" fmla="*/ 206671 h 997246"/>
                <a:gd name="connsiteX5" fmla="*/ 203554 w 1006155"/>
                <a:gd name="connsiteY5" fmla="*/ 178096 h 997246"/>
                <a:gd name="connsiteX6" fmla="*/ 249274 w 1006155"/>
                <a:gd name="connsiteY6" fmla="*/ 147616 h 997246"/>
                <a:gd name="connsiteX7" fmla="*/ 270229 w 1006155"/>
                <a:gd name="connsiteY7" fmla="*/ 126661 h 997246"/>
                <a:gd name="connsiteX8" fmla="*/ 294994 w 1006155"/>
                <a:gd name="connsiteY8" fmla="*/ 107611 h 997246"/>
                <a:gd name="connsiteX9" fmla="*/ 329284 w 1006155"/>
                <a:gd name="connsiteY9" fmla="*/ 94276 h 997246"/>
                <a:gd name="connsiteX10" fmla="*/ 382624 w 1006155"/>
                <a:gd name="connsiteY10" fmla="*/ 92371 h 997246"/>
                <a:gd name="connsiteX11" fmla="*/ 403579 w 1006155"/>
                <a:gd name="connsiteY11" fmla="*/ 44746 h 997246"/>
                <a:gd name="connsiteX12" fmla="*/ 437869 w 1006155"/>
                <a:gd name="connsiteY12" fmla="*/ 16171 h 997246"/>
                <a:gd name="connsiteX13" fmla="*/ 475969 w 1006155"/>
                <a:gd name="connsiteY13" fmla="*/ 2836 h 997246"/>
                <a:gd name="connsiteX14" fmla="*/ 590269 w 1006155"/>
                <a:gd name="connsiteY14" fmla="*/ 2836 h 997246"/>
                <a:gd name="connsiteX15" fmla="*/ 634084 w 1006155"/>
                <a:gd name="connsiteY15" fmla="*/ 33316 h 997246"/>
                <a:gd name="connsiteX16" fmla="*/ 666469 w 1006155"/>
                <a:gd name="connsiteY16" fmla="*/ 63796 h 997246"/>
                <a:gd name="connsiteX17" fmla="*/ 706474 w 1006155"/>
                <a:gd name="connsiteY17" fmla="*/ 98086 h 997246"/>
                <a:gd name="connsiteX18" fmla="*/ 752194 w 1006155"/>
                <a:gd name="connsiteY18" fmla="*/ 105706 h 997246"/>
                <a:gd name="connsiteX19" fmla="*/ 876019 w 1006155"/>
                <a:gd name="connsiteY19" fmla="*/ 107611 h 997246"/>
                <a:gd name="connsiteX20" fmla="*/ 910309 w 1006155"/>
                <a:gd name="connsiteY20" fmla="*/ 126661 h 997246"/>
                <a:gd name="connsiteX21" fmla="*/ 946504 w 1006155"/>
                <a:gd name="connsiteY21" fmla="*/ 170476 h 997246"/>
                <a:gd name="connsiteX22" fmla="*/ 963649 w 1006155"/>
                <a:gd name="connsiteY22" fmla="*/ 214291 h 997246"/>
                <a:gd name="connsiteX23" fmla="*/ 982699 w 1006155"/>
                <a:gd name="connsiteY23" fmla="*/ 256201 h 997246"/>
                <a:gd name="connsiteX24" fmla="*/ 1003654 w 1006155"/>
                <a:gd name="connsiteY24" fmla="*/ 313351 h 997246"/>
                <a:gd name="connsiteX25" fmla="*/ 1003654 w 1006155"/>
                <a:gd name="connsiteY25" fmla="*/ 372406 h 997246"/>
                <a:gd name="connsiteX26" fmla="*/ 984604 w 1006155"/>
                <a:gd name="connsiteY26" fmla="*/ 437176 h 997246"/>
                <a:gd name="connsiteX27" fmla="*/ 980794 w 1006155"/>
                <a:gd name="connsiteY27" fmla="*/ 498136 h 997246"/>
                <a:gd name="connsiteX28" fmla="*/ 978889 w 1006155"/>
                <a:gd name="connsiteY28" fmla="*/ 526711 h 997246"/>
                <a:gd name="connsiteX29" fmla="*/ 978889 w 1006155"/>
                <a:gd name="connsiteY29" fmla="*/ 578146 h 997246"/>
                <a:gd name="connsiteX30" fmla="*/ 978889 w 1006155"/>
                <a:gd name="connsiteY30" fmla="*/ 635296 h 997246"/>
                <a:gd name="connsiteX31" fmla="*/ 946504 w 1006155"/>
                <a:gd name="connsiteY31" fmla="*/ 675301 h 997246"/>
                <a:gd name="connsiteX32" fmla="*/ 896974 w 1006155"/>
                <a:gd name="connsiteY32" fmla="*/ 709591 h 997246"/>
                <a:gd name="connsiteX33" fmla="*/ 877924 w 1006155"/>
                <a:gd name="connsiteY33" fmla="*/ 738166 h 997246"/>
                <a:gd name="connsiteX34" fmla="*/ 858874 w 1006155"/>
                <a:gd name="connsiteY34" fmla="*/ 770551 h 997246"/>
                <a:gd name="connsiteX35" fmla="*/ 851254 w 1006155"/>
                <a:gd name="connsiteY35" fmla="*/ 797221 h 997246"/>
                <a:gd name="connsiteX36" fmla="*/ 839824 w 1006155"/>
                <a:gd name="connsiteY36" fmla="*/ 829606 h 997246"/>
                <a:gd name="connsiteX37" fmla="*/ 828394 w 1006155"/>
                <a:gd name="connsiteY37" fmla="*/ 860086 h 997246"/>
                <a:gd name="connsiteX38" fmla="*/ 811249 w 1006155"/>
                <a:gd name="connsiteY38" fmla="*/ 886756 h 997246"/>
                <a:gd name="connsiteX39" fmla="*/ 794104 w 1006155"/>
                <a:gd name="connsiteY39" fmla="*/ 909616 h 997246"/>
                <a:gd name="connsiteX40" fmla="*/ 752194 w 1006155"/>
                <a:gd name="connsiteY40" fmla="*/ 936286 h 997246"/>
                <a:gd name="connsiteX41" fmla="*/ 729334 w 1006155"/>
                <a:gd name="connsiteY41" fmla="*/ 947716 h 997246"/>
                <a:gd name="connsiteX42" fmla="*/ 695044 w 1006155"/>
                <a:gd name="connsiteY42" fmla="*/ 947716 h 997246"/>
                <a:gd name="connsiteX43" fmla="*/ 675994 w 1006155"/>
                <a:gd name="connsiteY43" fmla="*/ 942001 h 997246"/>
                <a:gd name="connsiteX44" fmla="*/ 658849 w 1006155"/>
                <a:gd name="connsiteY44" fmla="*/ 936286 h 997246"/>
                <a:gd name="connsiteX45" fmla="*/ 622654 w 1006155"/>
                <a:gd name="connsiteY45" fmla="*/ 917236 h 997246"/>
                <a:gd name="connsiteX46" fmla="*/ 582649 w 1006155"/>
                <a:gd name="connsiteY46" fmla="*/ 896281 h 997246"/>
                <a:gd name="connsiteX47" fmla="*/ 557884 w 1006155"/>
                <a:gd name="connsiteY47" fmla="*/ 890566 h 997246"/>
                <a:gd name="connsiteX48" fmla="*/ 508354 w 1006155"/>
                <a:gd name="connsiteY48" fmla="*/ 894376 h 997246"/>
                <a:gd name="connsiteX49" fmla="*/ 487399 w 1006155"/>
                <a:gd name="connsiteY49" fmla="*/ 911521 h 997246"/>
                <a:gd name="connsiteX50" fmla="*/ 474064 w 1006155"/>
                <a:gd name="connsiteY50" fmla="*/ 926761 h 997246"/>
                <a:gd name="connsiteX51" fmla="*/ 435964 w 1006155"/>
                <a:gd name="connsiteY51" fmla="*/ 943906 h 997246"/>
                <a:gd name="connsiteX52" fmla="*/ 376909 w 1006155"/>
                <a:gd name="connsiteY52" fmla="*/ 959146 h 997246"/>
                <a:gd name="connsiteX53" fmla="*/ 333094 w 1006155"/>
                <a:gd name="connsiteY53" fmla="*/ 983911 h 997246"/>
                <a:gd name="connsiteX54" fmla="*/ 264514 w 1006155"/>
                <a:gd name="connsiteY54" fmla="*/ 997246 h 997246"/>
                <a:gd name="connsiteX55" fmla="*/ 234034 w 1006155"/>
                <a:gd name="connsiteY55" fmla="*/ 995341 h 997246"/>
                <a:gd name="connsiteX56" fmla="*/ 228319 w 1006155"/>
                <a:gd name="connsiteY56" fmla="*/ 993436 h 997246"/>
                <a:gd name="connsiteX57" fmla="*/ 222604 w 1006155"/>
                <a:gd name="connsiteY57" fmla="*/ 982006 h 997246"/>
                <a:gd name="connsiteX58" fmla="*/ 218794 w 1006155"/>
                <a:gd name="connsiteY58" fmla="*/ 976291 h 997246"/>
                <a:gd name="connsiteX59" fmla="*/ 214984 w 1006155"/>
                <a:gd name="connsiteY59" fmla="*/ 964861 h 997246"/>
                <a:gd name="connsiteX60" fmla="*/ 207364 w 1006155"/>
                <a:gd name="connsiteY60" fmla="*/ 947716 h 997246"/>
                <a:gd name="connsiteX61" fmla="*/ 201649 w 1006155"/>
                <a:gd name="connsiteY61" fmla="*/ 928666 h 997246"/>
                <a:gd name="connsiteX62" fmla="*/ 197839 w 1006155"/>
                <a:gd name="connsiteY62" fmla="*/ 922951 h 997246"/>
                <a:gd name="connsiteX63" fmla="*/ 186409 w 1006155"/>
                <a:gd name="connsiteY63" fmla="*/ 915331 h 997246"/>
                <a:gd name="connsiteX64" fmla="*/ 176884 w 1006155"/>
                <a:gd name="connsiteY64" fmla="*/ 905806 h 997246"/>
                <a:gd name="connsiteX65" fmla="*/ 163549 w 1006155"/>
                <a:gd name="connsiteY65" fmla="*/ 900091 h 997246"/>
                <a:gd name="connsiteX66" fmla="*/ 152119 w 1006155"/>
                <a:gd name="connsiteY66" fmla="*/ 898186 h 997246"/>
                <a:gd name="connsiteX67" fmla="*/ 146404 w 1006155"/>
                <a:gd name="connsiteY67" fmla="*/ 896281 h 997246"/>
                <a:gd name="connsiteX68" fmla="*/ 125449 w 1006155"/>
                <a:gd name="connsiteY68" fmla="*/ 888661 h 997246"/>
                <a:gd name="connsiteX69" fmla="*/ 102589 w 1006155"/>
                <a:gd name="connsiteY69" fmla="*/ 873421 h 997246"/>
                <a:gd name="connsiteX70" fmla="*/ 91159 w 1006155"/>
                <a:gd name="connsiteY70" fmla="*/ 865801 h 997246"/>
                <a:gd name="connsiteX71" fmla="*/ 81634 w 1006155"/>
                <a:gd name="connsiteY71" fmla="*/ 837226 h 997246"/>
                <a:gd name="connsiteX72" fmla="*/ 75919 w 1006155"/>
                <a:gd name="connsiteY72" fmla="*/ 781981 h 997246"/>
                <a:gd name="connsiteX73" fmla="*/ 70204 w 1006155"/>
                <a:gd name="connsiteY73" fmla="*/ 734356 h 997246"/>
                <a:gd name="connsiteX74" fmla="*/ 74014 w 1006155"/>
                <a:gd name="connsiteY74" fmla="*/ 682921 h 997246"/>
                <a:gd name="connsiteX75" fmla="*/ 72109 w 1006155"/>
                <a:gd name="connsiteY75" fmla="*/ 623866 h 997246"/>
                <a:gd name="connsiteX76" fmla="*/ 53059 w 1006155"/>
                <a:gd name="connsiteY76" fmla="*/ 589576 h 997246"/>
                <a:gd name="connsiteX77" fmla="*/ 26389 w 1006155"/>
                <a:gd name="connsiteY77" fmla="*/ 562906 h 997246"/>
                <a:gd name="connsiteX78" fmla="*/ 1624 w 1006155"/>
                <a:gd name="connsiteY78" fmla="*/ 540046 h 997246"/>
                <a:gd name="connsiteX79" fmla="*/ 5434 w 1006155"/>
                <a:gd name="connsiteY79" fmla="*/ 513376 h 997246"/>
                <a:gd name="connsiteX80" fmla="*/ 30199 w 1006155"/>
                <a:gd name="connsiteY80" fmla="*/ 482896 h 997246"/>
                <a:gd name="connsiteX81" fmla="*/ 51154 w 1006155"/>
                <a:gd name="connsiteY81" fmla="*/ 460036 h 997246"/>
                <a:gd name="connsiteX82" fmla="*/ 75919 w 1006155"/>
                <a:gd name="connsiteY82" fmla="*/ 440986 h 997246"/>
                <a:gd name="connsiteX83" fmla="*/ 102589 w 1006155"/>
                <a:gd name="connsiteY83" fmla="*/ 423841 h 997246"/>
                <a:gd name="connsiteX84" fmla="*/ 136879 w 1006155"/>
                <a:gd name="connsiteY84" fmla="*/ 414316 h 997246"/>
                <a:gd name="connsiteX0" fmla="*/ 136879 w 1006155"/>
                <a:gd name="connsiteY0" fmla="*/ 414316 h 997246"/>
                <a:gd name="connsiteX1" fmla="*/ 144499 w 1006155"/>
                <a:gd name="connsiteY1" fmla="*/ 360976 h 997246"/>
                <a:gd name="connsiteX2" fmla="*/ 150214 w 1006155"/>
                <a:gd name="connsiteY2" fmla="*/ 334306 h 997246"/>
                <a:gd name="connsiteX3" fmla="*/ 154024 w 1006155"/>
                <a:gd name="connsiteY3" fmla="*/ 288586 h 997246"/>
                <a:gd name="connsiteX4" fmla="*/ 155929 w 1006155"/>
                <a:gd name="connsiteY4" fmla="*/ 206671 h 997246"/>
                <a:gd name="connsiteX5" fmla="*/ 203554 w 1006155"/>
                <a:gd name="connsiteY5" fmla="*/ 178096 h 997246"/>
                <a:gd name="connsiteX6" fmla="*/ 249274 w 1006155"/>
                <a:gd name="connsiteY6" fmla="*/ 147616 h 997246"/>
                <a:gd name="connsiteX7" fmla="*/ 270229 w 1006155"/>
                <a:gd name="connsiteY7" fmla="*/ 126661 h 997246"/>
                <a:gd name="connsiteX8" fmla="*/ 294994 w 1006155"/>
                <a:gd name="connsiteY8" fmla="*/ 107611 h 997246"/>
                <a:gd name="connsiteX9" fmla="*/ 329284 w 1006155"/>
                <a:gd name="connsiteY9" fmla="*/ 94276 h 997246"/>
                <a:gd name="connsiteX10" fmla="*/ 382624 w 1006155"/>
                <a:gd name="connsiteY10" fmla="*/ 92371 h 997246"/>
                <a:gd name="connsiteX11" fmla="*/ 403579 w 1006155"/>
                <a:gd name="connsiteY11" fmla="*/ 44746 h 997246"/>
                <a:gd name="connsiteX12" fmla="*/ 437869 w 1006155"/>
                <a:gd name="connsiteY12" fmla="*/ 16171 h 997246"/>
                <a:gd name="connsiteX13" fmla="*/ 475969 w 1006155"/>
                <a:gd name="connsiteY13" fmla="*/ 2836 h 997246"/>
                <a:gd name="connsiteX14" fmla="*/ 590269 w 1006155"/>
                <a:gd name="connsiteY14" fmla="*/ 2836 h 997246"/>
                <a:gd name="connsiteX15" fmla="*/ 634084 w 1006155"/>
                <a:gd name="connsiteY15" fmla="*/ 33316 h 997246"/>
                <a:gd name="connsiteX16" fmla="*/ 666469 w 1006155"/>
                <a:gd name="connsiteY16" fmla="*/ 63796 h 997246"/>
                <a:gd name="connsiteX17" fmla="*/ 706474 w 1006155"/>
                <a:gd name="connsiteY17" fmla="*/ 98086 h 997246"/>
                <a:gd name="connsiteX18" fmla="*/ 752194 w 1006155"/>
                <a:gd name="connsiteY18" fmla="*/ 105706 h 997246"/>
                <a:gd name="connsiteX19" fmla="*/ 876019 w 1006155"/>
                <a:gd name="connsiteY19" fmla="*/ 107611 h 997246"/>
                <a:gd name="connsiteX20" fmla="*/ 910309 w 1006155"/>
                <a:gd name="connsiteY20" fmla="*/ 126661 h 997246"/>
                <a:gd name="connsiteX21" fmla="*/ 946504 w 1006155"/>
                <a:gd name="connsiteY21" fmla="*/ 170476 h 997246"/>
                <a:gd name="connsiteX22" fmla="*/ 963649 w 1006155"/>
                <a:gd name="connsiteY22" fmla="*/ 214291 h 997246"/>
                <a:gd name="connsiteX23" fmla="*/ 982699 w 1006155"/>
                <a:gd name="connsiteY23" fmla="*/ 256201 h 997246"/>
                <a:gd name="connsiteX24" fmla="*/ 1003654 w 1006155"/>
                <a:gd name="connsiteY24" fmla="*/ 313351 h 997246"/>
                <a:gd name="connsiteX25" fmla="*/ 1003654 w 1006155"/>
                <a:gd name="connsiteY25" fmla="*/ 372406 h 997246"/>
                <a:gd name="connsiteX26" fmla="*/ 984604 w 1006155"/>
                <a:gd name="connsiteY26" fmla="*/ 437176 h 997246"/>
                <a:gd name="connsiteX27" fmla="*/ 980794 w 1006155"/>
                <a:gd name="connsiteY27" fmla="*/ 498136 h 997246"/>
                <a:gd name="connsiteX28" fmla="*/ 978889 w 1006155"/>
                <a:gd name="connsiteY28" fmla="*/ 526711 h 997246"/>
                <a:gd name="connsiteX29" fmla="*/ 978889 w 1006155"/>
                <a:gd name="connsiteY29" fmla="*/ 578146 h 997246"/>
                <a:gd name="connsiteX30" fmla="*/ 978889 w 1006155"/>
                <a:gd name="connsiteY30" fmla="*/ 635296 h 997246"/>
                <a:gd name="connsiteX31" fmla="*/ 946504 w 1006155"/>
                <a:gd name="connsiteY31" fmla="*/ 675301 h 997246"/>
                <a:gd name="connsiteX32" fmla="*/ 896974 w 1006155"/>
                <a:gd name="connsiteY32" fmla="*/ 709591 h 997246"/>
                <a:gd name="connsiteX33" fmla="*/ 877924 w 1006155"/>
                <a:gd name="connsiteY33" fmla="*/ 738166 h 997246"/>
                <a:gd name="connsiteX34" fmla="*/ 858874 w 1006155"/>
                <a:gd name="connsiteY34" fmla="*/ 770551 h 997246"/>
                <a:gd name="connsiteX35" fmla="*/ 851254 w 1006155"/>
                <a:gd name="connsiteY35" fmla="*/ 797221 h 997246"/>
                <a:gd name="connsiteX36" fmla="*/ 839824 w 1006155"/>
                <a:gd name="connsiteY36" fmla="*/ 829606 h 997246"/>
                <a:gd name="connsiteX37" fmla="*/ 828394 w 1006155"/>
                <a:gd name="connsiteY37" fmla="*/ 860086 h 997246"/>
                <a:gd name="connsiteX38" fmla="*/ 811249 w 1006155"/>
                <a:gd name="connsiteY38" fmla="*/ 886756 h 997246"/>
                <a:gd name="connsiteX39" fmla="*/ 794104 w 1006155"/>
                <a:gd name="connsiteY39" fmla="*/ 909616 h 997246"/>
                <a:gd name="connsiteX40" fmla="*/ 752194 w 1006155"/>
                <a:gd name="connsiteY40" fmla="*/ 936286 h 997246"/>
                <a:gd name="connsiteX41" fmla="*/ 729334 w 1006155"/>
                <a:gd name="connsiteY41" fmla="*/ 947716 h 997246"/>
                <a:gd name="connsiteX42" fmla="*/ 695044 w 1006155"/>
                <a:gd name="connsiteY42" fmla="*/ 947716 h 997246"/>
                <a:gd name="connsiteX43" fmla="*/ 675994 w 1006155"/>
                <a:gd name="connsiteY43" fmla="*/ 942001 h 997246"/>
                <a:gd name="connsiteX44" fmla="*/ 658849 w 1006155"/>
                <a:gd name="connsiteY44" fmla="*/ 936286 h 997246"/>
                <a:gd name="connsiteX45" fmla="*/ 622654 w 1006155"/>
                <a:gd name="connsiteY45" fmla="*/ 917236 h 997246"/>
                <a:gd name="connsiteX46" fmla="*/ 582649 w 1006155"/>
                <a:gd name="connsiteY46" fmla="*/ 896281 h 997246"/>
                <a:gd name="connsiteX47" fmla="*/ 557884 w 1006155"/>
                <a:gd name="connsiteY47" fmla="*/ 890566 h 997246"/>
                <a:gd name="connsiteX48" fmla="*/ 508354 w 1006155"/>
                <a:gd name="connsiteY48" fmla="*/ 894376 h 997246"/>
                <a:gd name="connsiteX49" fmla="*/ 487399 w 1006155"/>
                <a:gd name="connsiteY49" fmla="*/ 911521 h 997246"/>
                <a:gd name="connsiteX50" fmla="*/ 474064 w 1006155"/>
                <a:gd name="connsiteY50" fmla="*/ 926761 h 997246"/>
                <a:gd name="connsiteX51" fmla="*/ 435964 w 1006155"/>
                <a:gd name="connsiteY51" fmla="*/ 943906 h 997246"/>
                <a:gd name="connsiteX52" fmla="*/ 376909 w 1006155"/>
                <a:gd name="connsiteY52" fmla="*/ 959146 h 997246"/>
                <a:gd name="connsiteX53" fmla="*/ 333094 w 1006155"/>
                <a:gd name="connsiteY53" fmla="*/ 983911 h 997246"/>
                <a:gd name="connsiteX54" fmla="*/ 264514 w 1006155"/>
                <a:gd name="connsiteY54" fmla="*/ 997246 h 997246"/>
                <a:gd name="connsiteX55" fmla="*/ 234034 w 1006155"/>
                <a:gd name="connsiteY55" fmla="*/ 995341 h 997246"/>
                <a:gd name="connsiteX56" fmla="*/ 228319 w 1006155"/>
                <a:gd name="connsiteY56" fmla="*/ 993436 h 997246"/>
                <a:gd name="connsiteX57" fmla="*/ 222604 w 1006155"/>
                <a:gd name="connsiteY57" fmla="*/ 982006 h 997246"/>
                <a:gd name="connsiteX58" fmla="*/ 218794 w 1006155"/>
                <a:gd name="connsiteY58" fmla="*/ 976291 h 997246"/>
                <a:gd name="connsiteX59" fmla="*/ 214984 w 1006155"/>
                <a:gd name="connsiteY59" fmla="*/ 964861 h 997246"/>
                <a:gd name="connsiteX60" fmla="*/ 207364 w 1006155"/>
                <a:gd name="connsiteY60" fmla="*/ 947716 h 997246"/>
                <a:gd name="connsiteX61" fmla="*/ 201649 w 1006155"/>
                <a:gd name="connsiteY61" fmla="*/ 928666 h 997246"/>
                <a:gd name="connsiteX62" fmla="*/ 197839 w 1006155"/>
                <a:gd name="connsiteY62" fmla="*/ 922951 h 997246"/>
                <a:gd name="connsiteX63" fmla="*/ 186409 w 1006155"/>
                <a:gd name="connsiteY63" fmla="*/ 915331 h 997246"/>
                <a:gd name="connsiteX64" fmla="*/ 176884 w 1006155"/>
                <a:gd name="connsiteY64" fmla="*/ 905806 h 997246"/>
                <a:gd name="connsiteX65" fmla="*/ 163549 w 1006155"/>
                <a:gd name="connsiteY65" fmla="*/ 900091 h 997246"/>
                <a:gd name="connsiteX66" fmla="*/ 152119 w 1006155"/>
                <a:gd name="connsiteY66" fmla="*/ 898186 h 997246"/>
                <a:gd name="connsiteX67" fmla="*/ 146404 w 1006155"/>
                <a:gd name="connsiteY67" fmla="*/ 896281 h 997246"/>
                <a:gd name="connsiteX68" fmla="*/ 102589 w 1006155"/>
                <a:gd name="connsiteY68" fmla="*/ 873421 h 997246"/>
                <a:gd name="connsiteX69" fmla="*/ 91159 w 1006155"/>
                <a:gd name="connsiteY69" fmla="*/ 865801 h 997246"/>
                <a:gd name="connsiteX70" fmla="*/ 81634 w 1006155"/>
                <a:gd name="connsiteY70" fmla="*/ 837226 h 997246"/>
                <a:gd name="connsiteX71" fmla="*/ 75919 w 1006155"/>
                <a:gd name="connsiteY71" fmla="*/ 781981 h 997246"/>
                <a:gd name="connsiteX72" fmla="*/ 70204 w 1006155"/>
                <a:gd name="connsiteY72" fmla="*/ 734356 h 997246"/>
                <a:gd name="connsiteX73" fmla="*/ 74014 w 1006155"/>
                <a:gd name="connsiteY73" fmla="*/ 682921 h 997246"/>
                <a:gd name="connsiteX74" fmla="*/ 72109 w 1006155"/>
                <a:gd name="connsiteY74" fmla="*/ 623866 h 997246"/>
                <a:gd name="connsiteX75" fmla="*/ 53059 w 1006155"/>
                <a:gd name="connsiteY75" fmla="*/ 589576 h 997246"/>
                <a:gd name="connsiteX76" fmla="*/ 26389 w 1006155"/>
                <a:gd name="connsiteY76" fmla="*/ 562906 h 997246"/>
                <a:gd name="connsiteX77" fmla="*/ 1624 w 1006155"/>
                <a:gd name="connsiteY77" fmla="*/ 540046 h 997246"/>
                <a:gd name="connsiteX78" fmla="*/ 5434 w 1006155"/>
                <a:gd name="connsiteY78" fmla="*/ 513376 h 997246"/>
                <a:gd name="connsiteX79" fmla="*/ 30199 w 1006155"/>
                <a:gd name="connsiteY79" fmla="*/ 482896 h 997246"/>
                <a:gd name="connsiteX80" fmla="*/ 51154 w 1006155"/>
                <a:gd name="connsiteY80" fmla="*/ 460036 h 997246"/>
                <a:gd name="connsiteX81" fmla="*/ 75919 w 1006155"/>
                <a:gd name="connsiteY81" fmla="*/ 440986 h 997246"/>
                <a:gd name="connsiteX82" fmla="*/ 102589 w 1006155"/>
                <a:gd name="connsiteY82" fmla="*/ 423841 h 997246"/>
                <a:gd name="connsiteX83" fmla="*/ 136879 w 1006155"/>
                <a:gd name="connsiteY83" fmla="*/ 414316 h 997246"/>
                <a:gd name="connsiteX0" fmla="*/ 136879 w 1006155"/>
                <a:gd name="connsiteY0" fmla="*/ 414316 h 997246"/>
                <a:gd name="connsiteX1" fmla="*/ 144499 w 1006155"/>
                <a:gd name="connsiteY1" fmla="*/ 360976 h 997246"/>
                <a:gd name="connsiteX2" fmla="*/ 150214 w 1006155"/>
                <a:gd name="connsiteY2" fmla="*/ 334306 h 997246"/>
                <a:gd name="connsiteX3" fmla="*/ 154024 w 1006155"/>
                <a:gd name="connsiteY3" fmla="*/ 288586 h 997246"/>
                <a:gd name="connsiteX4" fmla="*/ 155929 w 1006155"/>
                <a:gd name="connsiteY4" fmla="*/ 206671 h 997246"/>
                <a:gd name="connsiteX5" fmla="*/ 203554 w 1006155"/>
                <a:gd name="connsiteY5" fmla="*/ 178096 h 997246"/>
                <a:gd name="connsiteX6" fmla="*/ 249274 w 1006155"/>
                <a:gd name="connsiteY6" fmla="*/ 147616 h 997246"/>
                <a:gd name="connsiteX7" fmla="*/ 270229 w 1006155"/>
                <a:gd name="connsiteY7" fmla="*/ 126661 h 997246"/>
                <a:gd name="connsiteX8" fmla="*/ 294994 w 1006155"/>
                <a:gd name="connsiteY8" fmla="*/ 107611 h 997246"/>
                <a:gd name="connsiteX9" fmla="*/ 329284 w 1006155"/>
                <a:gd name="connsiteY9" fmla="*/ 94276 h 997246"/>
                <a:gd name="connsiteX10" fmla="*/ 382624 w 1006155"/>
                <a:gd name="connsiteY10" fmla="*/ 92371 h 997246"/>
                <a:gd name="connsiteX11" fmla="*/ 403579 w 1006155"/>
                <a:gd name="connsiteY11" fmla="*/ 44746 h 997246"/>
                <a:gd name="connsiteX12" fmla="*/ 437869 w 1006155"/>
                <a:gd name="connsiteY12" fmla="*/ 16171 h 997246"/>
                <a:gd name="connsiteX13" fmla="*/ 475969 w 1006155"/>
                <a:gd name="connsiteY13" fmla="*/ 2836 h 997246"/>
                <a:gd name="connsiteX14" fmla="*/ 590269 w 1006155"/>
                <a:gd name="connsiteY14" fmla="*/ 2836 h 997246"/>
                <a:gd name="connsiteX15" fmla="*/ 634084 w 1006155"/>
                <a:gd name="connsiteY15" fmla="*/ 33316 h 997246"/>
                <a:gd name="connsiteX16" fmla="*/ 666469 w 1006155"/>
                <a:gd name="connsiteY16" fmla="*/ 63796 h 997246"/>
                <a:gd name="connsiteX17" fmla="*/ 706474 w 1006155"/>
                <a:gd name="connsiteY17" fmla="*/ 98086 h 997246"/>
                <a:gd name="connsiteX18" fmla="*/ 752194 w 1006155"/>
                <a:gd name="connsiteY18" fmla="*/ 105706 h 997246"/>
                <a:gd name="connsiteX19" fmla="*/ 876019 w 1006155"/>
                <a:gd name="connsiteY19" fmla="*/ 107611 h 997246"/>
                <a:gd name="connsiteX20" fmla="*/ 910309 w 1006155"/>
                <a:gd name="connsiteY20" fmla="*/ 126661 h 997246"/>
                <a:gd name="connsiteX21" fmla="*/ 946504 w 1006155"/>
                <a:gd name="connsiteY21" fmla="*/ 170476 h 997246"/>
                <a:gd name="connsiteX22" fmla="*/ 963649 w 1006155"/>
                <a:gd name="connsiteY22" fmla="*/ 214291 h 997246"/>
                <a:gd name="connsiteX23" fmla="*/ 982699 w 1006155"/>
                <a:gd name="connsiteY23" fmla="*/ 256201 h 997246"/>
                <a:gd name="connsiteX24" fmla="*/ 1003654 w 1006155"/>
                <a:gd name="connsiteY24" fmla="*/ 313351 h 997246"/>
                <a:gd name="connsiteX25" fmla="*/ 1003654 w 1006155"/>
                <a:gd name="connsiteY25" fmla="*/ 372406 h 997246"/>
                <a:gd name="connsiteX26" fmla="*/ 984604 w 1006155"/>
                <a:gd name="connsiteY26" fmla="*/ 437176 h 997246"/>
                <a:gd name="connsiteX27" fmla="*/ 980794 w 1006155"/>
                <a:gd name="connsiteY27" fmla="*/ 498136 h 997246"/>
                <a:gd name="connsiteX28" fmla="*/ 978889 w 1006155"/>
                <a:gd name="connsiteY28" fmla="*/ 526711 h 997246"/>
                <a:gd name="connsiteX29" fmla="*/ 978889 w 1006155"/>
                <a:gd name="connsiteY29" fmla="*/ 578146 h 997246"/>
                <a:gd name="connsiteX30" fmla="*/ 978889 w 1006155"/>
                <a:gd name="connsiteY30" fmla="*/ 635296 h 997246"/>
                <a:gd name="connsiteX31" fmla="*/ 946504 w 1006155"/>
                <a:gd name="connsiteY31" fmla="*/ 675301 h 997246"/>
                <a:gd name="connsiteX32" fmla="*/ 896974 w 1006155"/>
                <a:gd name="connsiteY32" fmla="*/ 709591 h 997246"/>
                <a:gd name="connsiteX33" fmla="*/ 877924 w 1006155"/>
                <a:gd name="connsiteY33" fmla="*/ 738166 h 997246"/>
                <a:gd name="connsiteX34" fmla="*/ 858874 w 1006155"/>
                <a:gd name="connsiteY34" fmla="*/ 770551 h 997246"/>
                <a:gd name="connsiteX35" fmla="*/ 851254 w 1006155"/>
                <a:gd name="connsiteY35" fmla="*/ 797221 h 997246"/>
                <a:gd name="connsiteX36" fmla="*/ 839824 w 1006155"/>
                <a:gd name="connsiteY36" fmla="*/ 829606 h 997246"/>
                <a:gd name="connsiteX37" fmla="*/ 828394 w 1006155"/>
                <a:gd name="connsiteY37" fmla="*/ 860086 h 997246"/>
                <a:gd name="connsiteX38" fmla="*/ 811249 w 1006155"/>
                <a:gd name="connsiteY38" fmla="*/ 886756 h 997246"/>
                <a:gd name="connsiteX39" fmla="*/ 794104 w 1006155"/>
                <a:gd name="connsiteY39" fmla="*/ 909616 h 997246"/>
                <a:gd name="connsiteX40" fmla="*/ 752194 w 1006155"/>
                <a:gd name="connsiteY40" fmla="*/ 936286 h 997246"/>
                <a:gd name="connsiteX41" fmla="*/ 729334 w 1006155"/>
                <a:gd name="connsiteY41" fmla="*/ 947716 h 997246"/>
                <a:gd name="connsiteX42" fmla="*/ 695044 w 1006155"/>
                <a:gd name="connsiteY42" fmla="*/ 947716 h 997246"/>
                <a:gd name="connsiteX43" fmla="*/ 675994 w 1006155"/>
                <a:gd name="connsiteY43" fmla="*/ 942001 h 997246"/>
                <a:gd name="connsiteX44" fmla="*/ 658849 w 1006155"/>
                <a:gd name="connsiteY44" fmla="*/ 936286 h 997246"/>
                <a:gd name="connsiteX45" fmla="*/ 622654 w 1006155"/>
                <a:gd name="connsiteY45" fmla="*/ 917236 h 997246"/>
                <a:gd name="connsiteX46" fmla="*/ 582649 w 1006155"/>
                <a:gd name="connsiteY46" fmla="*/ 896281 h 997246"/>
                <a:gd name="connsiteX47" fmla="*/ 557884 w 1006155"/>
                <a:gd name="connsiteY47" fmla="*/ 890566 h 997246"/>
                <a:gd name="connsiteX48" fmla="*/ 508354 w 1006155"/>
                <a:gd name="connsiteY48" fmla="*/ 894376 h 997246"/>
                <a:gd name="connsiteX49" fmla="*/ 487399 w 1006155"/>
                <a:gd name="connsiteY49" fmla="*/ 911521 h 997246"/>
                <a:gd name="connsiteX50" fmla="*/ 474064 w 1006155"/>
                <a:gd name="connsiteY50" fmla="*/ 926761 h 997246"/>
                <a:gd name="connsiteX51" fmla="*/ 435964 w 1006155"/>
                <a:gd name="connsiteY51" fmla="*/ 943906 h 997246"/>
                <a:gd name="connsiteX52" fmla="*/ 376909 w 1006155"/>
                <a:gd name="connsiteY52" fmla="*/ 959146 h 997246"/>
                <a:gd name="connsiteX53" fmla="*/ 333094 w 1006155"/>
                <a:gd name="connsiteY53" fmla="*/ 983911 h 997246"/>
                <a:gd name="connsiteX54" fmla="*/ 264514 w 1006155"/>
                <a:gd name="connsiteY54" fmla="*/ 997246 h 997246"/>
                <a:gd name="connsiteX55" fmla="*/ 234034 w 1006155"/>
                <a:gd name="connsiteY55" fmla="*/ 995341 h 997246"/>
                <a:gd name="connsiteX56" fmla="*/ 228319 w 1006155"/>
                <a:gd name="connsiteY56" fmla="*/ 993436 h 997246"/>
                <a:gd name="connsiteX57" fmla="*/ 222604 w 1006155"/>
                <a:gd name="connsiteY57" fmla="*/ 982006 h 997246"/>
                <a:gd name="connsiteX58" fmla="*/ 218794 w 1006155"/>
                <a:gd name="connsiteY58" fmla="*/ 976291 h 997246"/>
                <a:gd name="connsiteX59" fmla="*/ 214984 w 1006155"/>
                <a:gd name="connsiteY59" fmla="*/ 964861 h 997246"/>
                <a:gd name="connsiteX60" fmla="*/ 207364 w 1006155"/>
                <a:gd name="connsiteY60" fmla="*/ 947716 h 997246"/>
                <a:gd name="connsiteX61" fmla="*/ 201649 w 1006155"/>
                <a:gd name="connsiteY61" fmla="*/ 928666 h 997246"/>
                <a:gd name="connsiteX62" fmla="*/ 197839 w 1006155"/>
                <a:gd name="connsiteY62" fmla="*/ 922951 h 997246"/>
                <a:gd name="connsiteX63" fmla="*/ 186409 w 1006155"/>
                <a:gd name="connsiteY63" fmla="*/ 915331 h 997246"/>
                <a:gd name="connsiteX64" fmla="*/ 176884 w 1006155"/>
                <a:gd name="connsiteY64" fmla="*/ 905806 h 997246"/>
                <a:gd name="connsiteX65" fmla="*/ 163549 w 1006155"/>
                <a:gd name="connsiteY65" fmla="*/ 900091 h 997246"/>
                <a:gd name="connsiteX66" fmla="*/ 152119 w 1006155"/>
                <a:gd name="connsiteY66" fmla="*/ 898186 h 997246"/>
                <a:gd name="connsiteX67" fmla="*/ 146404 w 1006155"/>
                <a:gd name="connsiteY67" fmla="*/ 896281 h 997246"/>
                <a:gd name="connsiteX68" fmla="*/ 91159 w 1006155"/>
                <a:gd name="connsiteY68" fmla="*/ 865801 h 997246"/>
                <a:gd name="connsiteX69" fmla="*/ 81634 w 1006155"/>
                <a:gd name="connsiteY69" fmla="*/ 837226 h 997246"/>
                <a:gd name="connsiteX70" fmla="*/ 75919 w 1006155"/>
                <a:gd name="connsiteY70" fmla="*/ 781981 h 997246"/>
                <a:gd name="connsiteX71" fmla="*/ 70204 w 1006155"/>
                <a:gd name="connsiteY71" fmla="*/ 734356 h 997246"/>
                <a:gd name="connsiteX72" fmla="*/ 74014 w 1006155"/>
                <a:gd name="connsiteY72" fmla="*/ 682921 h 997246"/>
                <a:gd name="connsiteX73" fmla="*/ 72109 w 1006155"/>
                <a:gd name="connsiteY73" fmla="*/ 623866 h 997246"/>
                <a:gd name="connsiteX74" fmla="*/ 53059 w 1006155"/>
                <a:gd name="connsiteY74" fmla="*/ 589576 h 997246"/>
                <a:gd name="connsiteX75" fmla="*/ 26389 w 1006155"/>
                <a:gd name="connsiteY75" fmla="*/ 562906 h 997246"/>
                <a:gd name="connsiteX76" fmla="*/ 1624 w 1006155"/>
                <a:gd name="connsiteY76" fmla="*/ 540046 h 997246"/>
                <a:gd name="connsiteX77" fmla="*/ 5434 w 1006155"/>
                <a:gd name="connsiteY77" fmla="*/ 513376 h 997246"/>
                <a:gd name="connsiteX78" fmla="*/ 30199 w 1006155"/>
                <a:gd name="connsiteY78" fmla="*/ 482896 h 997246"/>
                <a:gd name="connsiteX79" fmla="*/ 51154 w 1006155"/>
                <a:gd name="connsiteY79" fmla="*/ 460036 h 997246"/>
                <a:gd name="connsiteX80" fmla="*/ 75919 w 1006155"/>
                <a:gd name="connsiteY80" fmla="*/ 440986 h 997246"/>
                <a:gd name="connsiteX81" fmla="*/ 102589 w 1006155"/>
                <a:gd name="connsiteY81" fmla="*/ 423841 h 997246"/>
                <a:gd name="connsiteX82" fmla="*/ 136879 w 1006155"/>
                <a:gd name="connsiteY82" fmla="*/ 414316 h 997246"/>
                <a:gd name="connsiteX0" fmla="*/ 136879 w 1006155"/>
                <a:gd name="connsiteY0" fmla="*/ 414316 h 997246"/>
                <a:gd name="connsiteX1" fmla="*/ 144499 w 1006155"/>
                <a:gd name="connsiteY1" fmla="*/ 360976 h 997246"/>
                <a:gd name="connsiteX2" fmla="*/ 150214 w 1006155"/>
                <a:gd name="connsiteY2" fmla="*/ 334306 h 997246"/>
                <a:gd name="connsiteX3" fmla="*/ 154024 w 1006155"/>
                <a:gd name="connsiteY3" fmla="*/ 288586 h 997246"/>
                <a:gd name="connsiteX4" fmla="*/ 155929 w 1006155"/>
                <a:gd name="connsiteY4" fmla="*/ 206671 h 997246"/>
                <a:gd name="connsiteX5" fmla="*/ 203554 w 1006155"/>
                <a:gd name="connsiteY5" fmla="*/ 178096 h 997246"/>
                <a:gd name="connsiteX6" fmla="*/ 249274 w 1006155"/>
                <a:gd name="connsiteY6" fmla="*/ 147616 h 997246"/>
                <a:gd name="connsiteX7" fmla="*/ 270229 w 1006155"/>
                <a:gd name="connsiteY7" fmla="*/ 126661 h 997246"/>
                <a:gd name="connsiteX8" fmla="*/ 294994 w 1006155"/>
                <a:gd name="connsiteY8" fmla="*/ 107611 h 997246"/>
                <a:gd name="connsiteX9" fmla="*/ 329284 w 1006155"/>
                <a:gd name="connsiteY9" fmla="*/ 94276 h 997246"/>
                <a:gd name="connsiteX10" fmla="*/ 382624 w 1006155"/>
                <a:gd name="connsiteY10" fmla="*/ 92371 h 997246"/>
                <a:gd name="connsiteX11" fmla="*/ 403579 w 1006155"/>
                <a:gd name="connsiteY11" fmla="*/ 44746 h 997246"/>
                <a:gd name="connsiteX12" fmla="*/ 437869 w 1006155"/>
                <a:gd name="connsiteY12" fmla="*/ 16171 h 997246"/>
                <a:gd name="connsiteX13" fmla="*/ 475969 w 1006155"/>
                <a:gd name="connsiteY13" fmla="*/ 2836 h 997246"/>
                <a:gd name="connsiteX14" fmla="*/ 590269 w 1006155"/>
                <a:gd name="connsiteY14" fmla="*/ 2836 h 997246"/>
                <a:gd name="connsiteX15" fmla="*/ 634084 w 1006155"/>
                <a:gd name="connsiteY15" fmla="*/ 33316 h 997246"/>
                <a:gd name="connsiteX16" fmla="*/ 666469 w 1006155"/>
                <a:gd name="connsiteY16" fmla="*/ 63796 h 997246"/>
                <a:gd name="connsiteX17" fmla="*/ 706474 w 1006155"/>
                <a:gd name="connsiteY17" fmla="*/ 98086 h 997246"/>
                <a:gd name="connsiteX18" fmla="*/ 752194 w 1006155"/>
                <a:gd name="connsiteY18" fmla="*/ 105706 h 997246"/>
                <a:gd name="connsiteX19" fmla="*/ 876019 w 1006155"/>
                <a:gd name="connsiteY19" fmla="*/ 107611 h 997246"/>
                <a:gd name="connsiteX20" fmla="*/ 910309 w 1006155"/>
                <a:gd name="connsiteY20" fmla="*/ 126661 h 997246"/>
                <a:gd name="connsiteX21" fmla="*/ 946504 w 1006155"/>
                <a:gd name="connsiteY21" fmla="*/ 170476 h 997246"/>
                <a:gd name="connsiteX22" fmla="*/ 963649 w 1006155"/>
                <a:gd name="connsiteY22" fmla="*/ 214291 h 997246"/>
                <a:gd name="connsiteX23" fmla="*/ 982699 w 1006155"/>
                <a:gd name="connsiteY23" fmla="*/ 256201 h 997246"/>
                <a:gd name="connsiteX24" fmla="*/ 1003654 w 1006155"/>
                <a:gd name="connsiteY24" fmla="*/ 313351 h 997246"/>
                <a:gd name="connsiteX25" fmla="*/ 1003654 w 1006155"/>
                <a:gd name="connsiteY25" fmla="*/ 372406 h 997246"/>
                <a:gd name="connsiteX26" fmla="*/ 984604 w 1006155"/>
                <a:gd name="connsiteY26" fmla="*/ 437176 h 997246"/>
                <a:gd name="connsiteX27" fmla="*/ 980794 w 1006155"/>
                <a:gd name="connsiteY27" fmla="*/ 498136 h 997246"/>
                <a:gd name="connsiteX28" fmla="*/ 978889 w 1006155"/>
                <a:gd name="connsiteY28" fmla="*/ 526711 h 997246"/>
                <a:gd name="connsiteX29" fmla="*/ 978889 w 1006155"/>
                <a:gd name="connsiteY29" fmla="*/ 578146 h 997246"/>
                <a:gd name="connsiteX30" fmla="*/ 978889 w 1006155"/>
                <a:gd name="connsiteY30" fmla="*/ 635296 h 997246"/>
                <a:gd name="connsiteX31" fmla="*/ 946504 w 1006155"/>
                <a:gd name="connsiteY31" fmla="*/ 675301 h 997246"/>
                <a:gd name="connsiteX32" fmla="*/ 896974 w 1006155"/>
                <a:gd name="connsiteY32" fmla="*/ 709591 h 997246"/>
                <a:gd name="connsiteX33" fmla="*/ 877924 w 1006155"/>
                <a:gd name="connsiteY33" fmla="*/ 738166 h 997246"/>
                <a:gd name="connsiteX34" fmla="*/ 858874 w 1006155"/>
                <a:gd name="connsiteY34" fmla="*/ 770551 h 997246"/>
                <a:gd name="connsiteX35" fmla="*/ 851254 w 1006155"/>
                <a:gd name="connsiteY35" fmla="*/ 797221 h 997246"/>
                <a:gd name="connsiteX36" fmla="*/ 839824 w 1006155"/>
                <a:gd name="connsiteY36" fmla="*/ 829606 h 997246"/>
                <a:gd name="connsiteX37" fmla="*/ 828394 w 1006155"/>
                <a:gd name="connsiteY37" fmla="*/ 860086 h 997246"/>
                <a:gd name="connsiteX38" fmla="*/ 811249 w 1006155"/>
                <a:gd name="connsiteY38" fmla="*/ 886756 h 997246"/>
                <a:gd name="connsiteX39" fmla="*/ 794104 w 1006155"/>
                <a:gd name="connsiteY39" fmla="*/ 909616 h 997246"/>
                <a:gd name="connsiteX40" fmla="*/ 752194 w 1006155"/>
                <a:gd name="connsiteY40" fmla="*/ 936286 h 997246"/>
                <a:gd name="connsiteX41" fmla="*/ 729334 w 1006155"/>
                <a:gd name="connsiteY41" fmla="*/ 947716 h 997246"/>
                <a:gd name="connsiteX42" fmla="*/ 695044 w 1006155"/>
                <a:gd name="connsiteY42" fmla="*/ 947716 h 997246"/>
                <a:gd name="connsiteX43" fmla="*/ 675994 w 1006155"/>
                <a:gd name="connsiteY43" fmla="*/ 942001 h 997246"/>
                <a:gd name="connsiteX44" fmla="*/ 658849 w 1006155"/>
                <a:gd name="connsiteY44" fmla="*/ 936286 h 997246"/>
                <a:gd name="connsiteX45" fmla="*/ 622654 w 1006155"/>
                <a:gd name="connsiteY45" fmla="*/ 917236 h 997246"/>
                <a:gd name="connsiteX46" fmla="*/ 582649 w 1006155"/>
                <a:gd name="connsiteY46" fmla="*/ 896281 h 997246"/>
                <a:gd name="connsiteX47" fmla="*/ 557884 w 1006155"/>
                <a:gd name="connsiteY47" fmla="*/ 890566 h 997246"/>
                <a:gd name="connsiteX48" fmla="*/ 508354 w 1006155"/>
                <a:gd name="connsiteY48" fmla="*/ 894376 h 997246"/>
                <a:gd name="connsiteX49" fmla="*/ 487399 w 1006155"/>
                <a:gd name="connsiteY49" fmla="*/ 911521 h 997246"/>
                <a:gd name="connsiteX50" fmla="*/ 474064 w 1006155"/>
                <a:gd name="connsiteY50" fmla="*/ 926761 h 997246"/>
                <a:gd name="connsiteX51" fmla="*/ 435964 w 1006155"/>
                <a:gd name="connsiteY51" fmla="*/ 943906 h 997246"/>
                <a:gd name="connsiteX52" fmla="*/ 376909 w 1006155"/>
                <a:gd name="connsiteY52" fmla="*/ 959146 h 997246"/>
                <a:gd name="connsiteX53" fmla="*/ 333094 w 1006155"/>
                <a:gd name="connsiteY53" fmla="*/ 983911 h 997246"/>
                <a:gd name="connsiteX54" fmla="*/ 264514 w 1006155"/>
                <a:gd name="connsiteY54" fmla="*/ 997246 h 997246"/>
                <a:gd name="connsiteX55" fmla="*/ 234034 w 1006155"/>
                <a:gd name="connsiteY55" fmla="*/ 995341 h 997246"/>
                <a:gd name="connsiteX56" fmla="*/ 228319 w 1006155"/>
                <a:gd name="connsiteY56" fmla="*/ 993436 h 997246"/>
                <a:gd name="connsiteX57" fmla="*/ 222604 w 1006155"/>
                <a:gd name="connsiteY57" fmla="*/ 982006 h 997246"/>
                <a:gd name="connsiteX58" fmla="*/ 218794 w 1006155"/>
                <a:gd name="connsiteY58" fmla="*/ 976291 h 997246"/>
                <a:gd name="connsiteX59" fmla="*/ 214984 w 1006155"/>
                <a:gd name="connsiteY59" fmla="*/ 964861 h 997246"/>
                <a:gd name="connsiteX60" fmla="*/ 207364 w 1006155"/>
                <a:gd name="connsiteY60" fmla="*/ 947716 h 997246"/>
                <a:gd name="connsiteX61" fmla="*/ 201649 w 1006155"/>
                <a:gd name="connsiteY61" fmla="*/ 928666 h 997246"/>
                <a:gd name="connsiteX62" fmla="*/ 197839 w 1006155"/>
                <a:gd name="connsiteY62" fmla="*/ 922951 h 997246"/>
                <a:gd name="connsiteX63" fmla="*/ 186409 w 1006155"/>
                <a:gd name="connsiteY63" fmla="*/ 915331 h 997246"/>
                <a:gd name="connsiteX64" fmla="*/ 163549 w 1006155"/>
                <a:gd name="connsiteY64" fmla="*/ 900091 h 997246"/>
                <a:gd name="connsiteX65" fmla="*/ 152119 w 1006155"/>
                <a:gd name="connsiteY65" fmla="*/ 898186 h 997246"/>
                <a:gd name="connsiteX66" fmla="*/ 146404 w 1006155"/>
                <a:gd name="connsiteY66" fmla="*/ 896281 h 997246"/>
                <a:gd name="connsiteX67" fmla="*/ 91159 w 1006155"/>
                <a:gd name="connsiteY67" fmla="*/ 865801 h 997246"/>
                <a:gd name="connsiteX68" fmla="*/ 81634 w 1006155"/>
                <a:gd name="connsiteY68" fmla="*/ 837226 h 997246"/>
                <a:gd name="connsiteX69" fmla="*/ 75919 w 1006155"/>
                <a:gd name="connsiteY69" fmla="*/ 781981 h 997246"/>
                <a:gd name="connsiteX70" fmla="*/ 70204 w 1006155"/>
                <a:gd name="connsiteY70" fmla="*/ 734356 h 997246"/>
                <a:gd name="connsiteX71" fmla="*/ 74014 w 1006155"/>
                <a:gd name="connsiteY71" fmla="*/ 682921 h 997246"/>
                <a:gd name="connsiteX72" fmla="*/ 72109 w 1006155"/>
                <a:gd name="connsiteY72" fmla="*/ 623866 h 997246"/>
                <a:gd name="connsiteX73" fmla="*/ 53059 w 1006155"/>
                <a:gd name="connsiteY73" fmla="*/ 589576 h 997246"/>
                <a:gd name="connsiteX74" fmla="*/ 26389 w 1006155"/>
                <a:gd name="connsiteY74" fmla="*/ 562906 h 997246"/>
                <a:gd name="connsiteX75" fmla="*/ 1624 w 1006155"/>
                <a:gd name="connsiteY75" fmla="*/ 540046 h 997246"/>
                <a:gd name="connsiteX76" fmla="*/ 5434 w 1006155"/>
                <a:gd name="connsiteY76" fmla="*/ 513376 h 997246"/>
                <a:gd name="connsiteX77" fmla="*/ 30199 w 1006155"/>
                <a:gd name="connsiteY77" fmla="*/ 482896 h 997246"/>
                <a:gd name="connsiteX78" fmla="*/ 51154 w 1006155"/>
                <a:gd name="connsiteY78" fmla="*/ 460036 h 997246"/>
                <a:gd name="connsiteX79" fmla="*/ 75919 w 1006155"/>
                <a:gd name="connsiteY79" fmla="*/ 440986 h 997246"/>
                <a:gd name="connsiteX80" fmla="*/ 102589 w 1006155"/>
                <a:gd name="connsiteY80" fmla="*/ 423841 h 997246"/>
                <a:gd name="connsiteX81" fmla="*/ 136879 w 1006155"/>
                <a:gd name="connsiteY81" fmla="*/ 414316 h 997246"/>
                <a:gd name="connsiteX0" fmla="*/ 136879 w 1006155"/>
                <a:gd name="connsiteY0" fmla="*/ 414316 h 997246"/>
                <a:gd name="connsiteX1" fmla="*/ 144499 w 1006155"/>
                <a:gd name="connsiteY1" fmla="*/ 360976 h 997246"/>
                <a:gd name="connsiteX2" fmla="*/ 150214 w 1006155"/>
                <a:gd name="connsiteY2" fmla="*/ 334306 h 997246"/>
                <a:gd name="connsiteX3" fmla="*/ 154024 w 1006155"/>
                <a:gd name="connsiteY3" fmla="*/ 288586 h 997246"/>
                <a:gd name="connsiteX4" fmla="*/ 155929 w 1006155"/>
                <a:gd name="connsiteY4" fmla="*/ 206671 h 997246"/>
                <a:gd name="connsiteX5" fmla="*/ 203554 w 1006155"/>
                <a:gd name="connsiteY5" fmla="*/ 178096 h 997246"/>
                <a:gd name="connsiteX6" fmla="*/ 249274 w 1006155"/>
                <a:gd name="connsiteY6" fmla="*/ 147616 h 997246"/>
                <a:gd name="connsiteX7" fmla="*/ 270229 w 1006155"/>
                <a:gd name="connsiteY7" fmla="*/ 126661 h 997246"/>
                <a:gd name="connsiteX8" fmla="*/ 294994 w 1006155"/>
                <a:gd name="connsiteY8" fmla="*/ 107611 h 997246"/>
                <a:gd name="connsiteX9" fmla="*/ 329284 w 1006155"/>
                <a:gd name="connsiteY9" fmla="*/ 94276 h 997246"/>
                <a:gd name="connsiteX10" fmla="*/ 382624 w 1006155"/>
                <a:gd name="connsiteY10" fmla="*/ 92371 h 997246"/>
                <a:gd name="connsiteX11" fmla="*/ 403579 w 1006155"/>
                <a:gd name="connsiteY11" fmla="*/ 44746 h 997246"/>
                <a:gd name="connsiteX12" fmla="*/ 437869 w 1006155"/>
                <a:gd name="connsiteY12" fmla="*/ 16171 h 997246"/>
                <a:gd name="connsiteX13" fmla="*/ 475969 w 1006155"/>
                <a:gd name="connsiteY13" fmla="*/ 2836 h 997246"/>
                <a:gd name="connsiteX14" fmla="*/ 590269 w 1006155"/>
                <a:gd name="connsiteY14" fmla="*/ 2836 h 997246"/>
                <a:gd name="connsiteX15" fmla="*/ 634084 w 1006155"/>
                <a:gd name="connsiteY15" fmla="*/ 33316 h 997246"/>
                <a:gd name="connsiteX16" fmla="*/ 666469 w 1006155"/>
                <a:gd name="connsiteY16" fmla="*/ 63796 h 997246"/>
                <a:gd name="connsiteX17" fmla="*/ 706474 w 1006155"/>
                <a:gd name="connsiteY17" fmla="*/ 98086 h 997246"/>
                <a:gd name="connsiteX18" fmla="*/ 752194 w 1006155"/>
                <a:gd name="connsiteY18" fmla="*/ 105706 h 997246"/>
                <a:gd name="connsiteX19" fmla="*/ 876019 w 1006155"/>
                <a:gd name="connsiteY19" fmla="*/ 107611 h 997246"/>
                <a:gd name="connsiteX20" fmla="*/ 910309 w 1006155"/>
                <a:gd name="connsiteY20" fmla="*/ 126661 h 997246"/>
                <a:gd name="connsiteX21" fmla="*/ 946504 w 1006155"/>
                <a:gd name="connsiteY21" fmla="*/ 170476 h 997246"/>
                <a:gd name="connsiteX22" fmla="*/ 963649 w 1006155"/>
                <a:gd name="connsiteY22" fmla="*/ 214291 h 997246"/>
                <a:gd name="connsiteX23" fmla="*/ 982699 w 1006155"/>
                <a:gd name="connsiteY23" fmla="*/ 256201 h 997246"/>
                <a:gd name="connsiteX24" fmla="*/ 1003654 w 1006155"/>
                <a:gd name="connsiteY24" fmla="*/ 313351 h 997246"/>
                <a:gd name="connsiteX25" fmla="*/ 1003654 w 1006155"/>
                <a:gd name="connsiteY25" fmla="*/ 372406 h 997246"/>
                <a:gd name="connsiteX26" fmla="*/ 984604 w 1006155"/>
                <a:gd name="connsiteY26" fmla="*/ 437176 h 997246"/>
                <a:gd name="connsiteX27" fmla="*/ 980794 w 1006155"/>
                <a:gd name="connsiteY27" fmla="*/ 498136 h 997246"/>
                <a:gd name="connsiteX28" fmla="*/ 978889 w 1006155"/>
                <a:gd name="connsiteY28" fmla="*/ 526711 h 997246"/>
                <a:gd name="connsiteX29" fmla="*/ 978889 w 1006155"/>
                <a:gd name="connsiteY29" fmla="*/ 578146 h 997246"/>
                <a:gd name="connsiteX30" fmla="*/ 978889 w 1006155"/>
                <a:gd name="connsiteY30" fmla="*/ 635296 h 997246"/>
                <a:gd name="connsiteX31" fmla="*/ 946504 w 1006155"/>
                <a:gd name="connsiteY31" fmla="*/ 675301 h 997246"/>
                <a:gd name="connsiteX32" fmla="*/ 896974 w 1006155"/>
                <a:gd name="connsiteY32" fmla="*/ 709591 h 997246"/>
                <a:gd name="connsiteX33" fmla="*/ 877924 w 1006155"/>
                <a:gd name="connsiteY33" fmla="*/ 738166 h 997246"/>
                <a:gd name="connsiteX34" fmla="*/ 858874 w 1006155"/>
                <a:gd name="connsiteY34" fmla="*/ 770551 h 997246"/>
                <a:gd name="connsiteX35" fmla="*/ 851254 w 1006155"/>
                <a:gd name="connsiteY35" fmla="*/ 797221 h 997246"/>
                <a:gd name="connsiteX36" fmla="*/ 839824 w 1006155"/>
                <a:gd name="connsiteY36" fmla="*/ 829606 h 997246"/>
                <a:gd name="connsiteX37" fmla="*/ 828394 w 1006155"/>
                <a:gd name="connsiteY37" fmla="*/ 860086 h 997246"/>
                <a:gd name="connsiteX38" fmla="*/ 811249 w 1006155"/>
                <a:gd name="connsiteY38" fmla="*/ 886756 h 997246"/>
                <a:gd name="connsiteX39" fmla="*/ 794104 w 1006155"/>
                <a:gd name="connsiteY39" fmla="*/ 909616 h 997246"/>
                <a:gd name="connsiteX40" fmla="*/ 752194 w 1006155"/>
                <a:gd name="connsiteY40" fmla="*/ 936286 h 997246"/>
                <a:gd name="connsiteX41" fmla="*/ 729334 w 1006155"/>
                <a:gd name="connsiteY41" fmla="*/ 947716 h 997246"/>
                <a:gd name="connsiteX42" fmla="*/ 695044 w 1006155"/>
                <a:gd name="connsiteY42" fmla="*/ 947716 h 997246"/>
                <a:gd name="connsiteX43" fmla="*/ 675994 w 1006155"/>
                <a:gd name="connsiteY43" fmla="*/ 942001 h 997246"/>
                <a:gd name="connsiteX44" fmla="*/ 658849 w 1006155"/>
                <a:gd name="connsiteY44" fmla="*/ 936286 h 997246"/>
                <a:gd name="connsiteX45" fmla="*/ 622654 w 1006155"/>
                <a:gd name="connsiteY45" fmla="*/ 917236 h 997246"/>
                <a:gd name="connsiteX46" fmla="*/ 582649 w 1006155"/>
                <a:gd name="connsiteY46" fmla="*/ 896281 h 997246"/>
                <a:gd name="connsiteX47" fmla="*/ 557884 w 1006155"/>
                <a:gd name="connsiteY47" fmla="*/ 890566 h 997246"/>
                <a:gd name="connsiteX48" fmla="*/ 508354 w 1006155"/>
                <a:gd name="connsiteY48" fmla="*/ 894376 h 997246"/>
                <a:gd name="connsiteX49" fmla="*/ 487399 w 1006155"/>
                <a:gd name="connsiteY49" fmla="*/ 911521 h 997246"/>
                <a:gd name="connsiteX50" fmla="*/ 474064 w 1006155"/>
                <a:gd name="connsiteY50" fmla="*/ 926761 h 997246"/>
                <a:gd name="connsiteX51" fmla="*/ 435964 w 1006155"/>
                <a:gd name="connsiteY51" fmla="*/ 943906 h 997246"/>
                <a:gd name="connsiteX52" fmla="*/ 376909 w 1006155"/>
                <a:gd name="connsiteY52" fmla="*/ 959146 h 997246"/>
                <a:gd name="connsiteX53" fmla="*/ 333094 w 1006155"/>
                <a:gd name="connsiteY53" fmla="*/ 983911 h 997246"/>
                <a:gd name="connsiteX54" fmla="*/ 264514 w 1006155"/>
                <a:gd name="connsiteY54" fmla="*/ 997246 h 997246"/>
                <a:gd name="connsiteX55" fmla="*/ 234034 w 1006155"/>
                <a:gd name="connsiteY55" fmla="*/ 995341 h 997246"/>
                <a:gd name="connsiteX56" fmla="*/ 228319 w 1006155"/>
                <a:gd name="connsiteY56" fmla="*/ 993436 h 997246"/>
                <a:gd name="connsiteX57" fmla="*/ 222604 w 1006155"/>
                <a:gd name="connsiteY57" fmla="*/ 982006 h 997246"/>
                <a:gd name="connsiteX58" fmla="*/ 218794 w 1006155"/>
                <a:gd name="connsiteY58" fmla="*/ 976291 h 997246"/>
                <a:gd name="connsiteX59" fmla="*/ 214984 w 1006155"/>
                <a:gd name="connsiteY59" fmla="*/ 964861 h 997246"/>
                <a:gd name="connsiteX60" fmla="*/ 207364 w 1006155"/>
                <a:gd name="connsiteY60" fmla="*/ 947716 h 997246"/>
                <a:gd name="connsiteX61" fmla="*/ 201649 w 1006155"/>
                <a:gd name="connsiteY61" fmla="*/ 928666 h 997246"/>
                <a:gd name="connsiteX62" fmla="*/ 186409 w 1006155"/>
                <a:gd name="connsiteY62" fmla="*/ 915331 h 997246"/>
                <a:gd name="connsiteX63" fmla="*/ 163549 w 1006155"/>
                <a:gd name="connsiteY63" fmla="*/ 900091 h 997246"/>
                <a:gd name="connsiteX64" fmla="*/ 152119 w 1006155"/>
                <a:gd name="connsiteY64" fmla="*/ 898186 h 997246"/>
                <a:gd name="connsiteX65" fmla="*/ 146404 w 1006155"/>
                <a:gd name="connsiteY65" fmla="*/ 896281 h 997246"/>
                <a:gd name="connsiteX66" fmla="*/ 91159 w 1006155"/>
                <a:gd name="connsiteY66" fmla="*/ 865801 h 997246"/>
                <a:gd name="connsiteX67" fmla="*/ 81634 w 1006155"/>
                <a:gd name="connsiteY67" fmla="*/ 837226 h 997246"/>
                <a:gd name="connsiteX68" fmla="*/ 75919 w 1006155"/>
                <a:gd name="connsiteY68" fmla="*/ 781981 h 997246"/>
                <a:gd name="connsiteX69" fmla="*/ 70204 w 1006155"/>
                <a:gd name="connsiteY69" fmla="*/ 734356 h 997246"/>
                <a:gd name="connsiteX70" fmla="*/ 74014 w 1006155"/>
                <a:gd name="connsiteY70" fmla="*/ 682921 h 997246"/>
                <a:gd name="connsiteX71" fmla="*/ 72109 w 1006155"/>
                <a:gd name="connsiteY71" fmla="*/ 623866 h 997246"/>
                <a:gd name="connsiteX72" fmla="*/ 53059 w 1006155"/>
                <a:gd name="connsiteY72" fmla="*/ 589576 h 997246"/>
                <a:gd name="connsiteX73" fmla="*/ 26389 w 1006155"/>
                <a:gd name="connsiteY73" fmla="*/ 562906 h 997246"/>
                <a:gd name="connsiteX74" fmla="*/ 1624 w 1006155"/>
                <a:gd name="connsiteY74" fmla="*/ 540046 h 997246"/>
                <a:gd name="connsiteX75" fmla="*/ 5434 w 1006155"/>
                <a:gd name="connsiteY75" fmla="*/ 513376 h 997246"/>
                <a:gd name="connsiteX76" fmla="*/ 30199 w 1006155"/>
                <a:gd name="connsiteY76" fmla="*/ 482896 h 997246"/>
                <a:gd name="connsiteX77" fmla="*/ 51154 w 1006155"/>
                <a:gd name="connsiteY77" fmla="*/ 460036 h 997246"/>
                <a:gd name="connsiteX78" fmla="*/ 75919 w 1006155"/>
                <a:gd name="connsiteY78" fmla="*/ 440986 h 997246"/>
                <a:gd name="connsiteX79" fmla="*/ 102589 w 1006155"/>
                <a:gd name="connsiteY79" fmla="*/ 423841 h 997246"/>
                <a:gd name="connsiteX80" fmla="*/ 136879 w 1006155"/>
                <a:gd name="connsiteY80" fmla="*/ 414316 h 997246"/>
                <a:gd name="connsiteX0" fmla="*/ 136879 w 1006155"/>
                <a:gd name="connsiteY0" fmla="*/ 414316 h 997246"/>
                <a:gd name="connsiteX1" fmla="*/ 144499 w 1006155"/>
                <a:gd name="connsiteY1" fmla="*/ 360976 h 997246"/>
                <a:gd name="connsiteX2" fmla="*/ 150214 w 1006155"/>
                <a:gd name="connsiteY2" fmla="*/ 334306 h 997246"/>
                <a:gd name="connsiteX3" fmla="*/ 154024 w 1006155"/>
                <a:gd name="connsiteY3" fmla="*/ 288586 h 997246"/>
                <a:gd name="connsiteX4" fmla="*/ 155929 w 1006155"/>
                <a:gd name="connsiteY4" fmla="*/ 206671 h 997246"/>
                <a:gd name="connsiteX5" fmla="*/ 203554 w 1006155"/>
                <a:gd name="connsiteY5" fmla="*/ 178096 h 997246"/>
                <a:gd name="connsiteX6" fmla="*/ 249274 w 1006155"/>
                <a:gd name="connsiteY6" fmla="*/ 147616 h 997246"/>
                <a:gd name="connsiteX7" fmla="*/ 270229 w 1006155"/>
                <a:gd name="connsiteY7" fmla="*/ 126661 h 997246"/>
                <a:gd name="connsiteX8" fmla="*/ 294994 w 1006155"/>
                <a:gd name="connsiteY8" fmla="*/ 107611 h 997246"/>
                <a:gd name="connsiteX9" fmla="*/ 329284 w 1006155"/>
                <a:gd name="connsiteY9" fmla="*/ 94276 h 997246"/>
                <a:gd name="connsiteX10" fmla="*/ 382624 w 1006155"/>
                <a:gd name="connsiteY10" fmla="*/ 92371 h 997246"/>
                <a:gd name="connsiteX11" fmla="*/ 403579 w 1006155"/>
                <a:gd name="connsiteY11" fmla="*/ 44746 h 997246"/>
                <a:gd name="connsiteX12" fmla="*/ 437869 w 1006155"/>
                <a:gd name="connsiteY12" fmla="*/ 16171 h 997246"/>
                <a:gd name="connsiteX13" fmla="*/ 475969 w 1006155"/>
                <a:gd name="connsiteY13" fmla="*/ 2836 h 997246"/>
                <a:gd name="connsiteX14" fmla="*/ 590269 w 1006155"/>
                <a:gd name="connsiteY14" fmla="*/ 2836 h 997246"/>
                <a:gd name="connsiteX15" fmla="*/ 634084 w 1006155"/>
                <a:gd name="connsiteY15" fmla="*/ 33316 h 997246"/>
                <a:gd name="connsiteX16" fmla="*/ 666469 w 1006155"/>
                <a:gd name="connsiteY16" fmla="*/ 63796 h 997246"/>
                <a:gd name="connsiteX17" fmla="*/ 706474 w 1006155"/>
                <a:gd name="connsiteY17" fmla="*/ 98086 h 997246"/>
                <a:gd name="connsiteX18" fmla="*/ 752194 w 1006155"/>
                <a:gd name="connsiteY18" fmla="*/ 105706 h 997246"/>
                <a:gd name="connsiteX19" fmla="*/ 876019 w 1006155"/>
                <a:gd name="connsiteY19" fmla="*/ 107611 h 997246"/>
                <a:gd name="connsiteX20" fmla="*/ 910309 w 1006155"/>
                <a:gd name="connsiteY20" fmla="*/ 126661 h 997246"/>
                <a:gd name="connsiteX21" fmla="*/ 946504 w 1006155"/>
                <a:gd name="connsiteY21" fmla="*/ 170476 h 997246"/>
                <a:gd name="connsiteX22" fmla="*/ 963649 w 1006155"/>
                <a:gd name="connsiteY22" fmla="*/ 214291 h 997246"/>
                <a:gd name="connsiteX23" fmla="*/ 982699 w 1006155"/>
                <a:gd name="connsiteY23" fmla="*/ 256201 h 997246"/>
                <a:gd name="connsiteX24" fmla="*/ 1003654 w 1006155"/>
                <a:gd name="connsiteY24" fmla="*/ 313351 h 997246"/>
                <a:gd name="connsiteX25" fmla="*/ 1003654 w 1006155"/>
                <a:gd name="connsiteY25" fmla="*/ 372406 h 997246"/>
                <a:gd name="connsiteX26" fmla="*/ 984604 w 1006155"/>
                <a:gd name="connsiteY26" fmla="*/ 437176 h 997246"/>
                <a:gd name="connsiteX27" fmla="*/ 980794 w 1006155"/>
                <a:gd name="connsiteY27" fmla="*/ 498136 h 997246"/>
                <a:gd name="connsiteX28" fmla="*/ 978889 w 1006155"/>
                <a:gd name="connsiteY28" fmla="*/ 526711 h 997246"/>
                <a:gd name="connsiteX29" fmla="*/ 978889 w 1006155"/>
                <a:gd name="connsiteY29" fmla="*/ 578146 h 997246"/>
                <a:gd name="connsiteX30" fmla="*/ 978889 w 1006155"/>
                <a:gd name="connsiteY30" fmla="*/ 635296 h 997246"/>
                <a:gd name="connsiteX31" fmla="*/ 946504 w 1006155"/>
                <a:gd name="connsiteY31" fmla="*/ 675301 h 997246"/>
                <a:gd name="connsiteX32" fmla="*/ 896974 w 1006155"/>
                <a:gd name="connsiteY32" fmla="*/ 709591 h 997246"/>
                <a:gd name="connsiteX33" fmla="*/ 877924 w 1006155"/>
                <a:gd name="connsiteY33" fmla="*/ 738166 h 997246"/>
                <a:gd name="connsiteX34" fmla="*/ 858874 w 1006155"/>
                <a:gd name="connsiteY34" fmla="*/ 770551 h 997246"/>
                <a:gd name="connsiteX35" fmla="*/ 851254 w 1006155"/>
                <a:gd name="connsiteY35" fmla="*/ 797221 h 997246"/>
                <a:gd name="connsiteX36" fmla="*/ 839824 w 1006155"/>
                <a:gd name="connsiteY36" fmla="*/ 829606 h 997246"/>
                <a:gd name="connsiteX37" fmla="*/ 828394 w 1006155"/>
                <a:gd name="connsiteY37" fmla="*/ 860086 h 997246"/>
                <a:gd name="connsiteX38" fmla="*/ 811249 w 1006155"/>
                <a:gd name="connsiteY38" fmla="*/ 886756 h 997246"/>
                <a:gd name="connsiteX39" fmla="*/ 794104 w 1006155"/>
                <a:gd name="connsiteY39" fmla="*/ 909616 h 997246"/>
                <a:gd name="connsiteX40" fmla="*/ 752194 w 1006155"/>
                <a:gd name="connsiteY40" fmla="*/ 936286 h 997246"/>
                <a:gd name="connsiteX41" fmla="*/ 729334 w 1006155"/>
                <a:gd name="connsiteY41" fmla="*/ 947716 h 997246"/>
                <a:gd name="connsiteX42" fmla="*/ 695044 w 1006155"/>
                <a:gd name="connsiteY42" fmla="*/ 947716 h 997246"/>
                <a:gd name="connsiteX43" fmla="*/ 675994 w 1006155"/>
                <a:gd name="connsiteY43" fmla="*/ 942001 h 997246"/>
                <a:gd name="connsiteX44" fmla="*/ 658849 w 1006155"/>
                <a:gd name="connsiteY44" fmla="*/ 936286 h 997246"/>
                <a:gd name="connsiteX45" fmla="*/ 622654 w 1006155"/>
                <a:gd name="connsiteY45" fmla="*/ 917236 h 997246"/>
                <a:gd name="connsiteX46" fmla="*/ 582649 w 1006155"/>
                <a:gd name="connsiteY46" fmla="*/ 896281 h 997246"/>
                <a:gd name="connsiteX47" fmla="*/ 557884 w 1006155"/>
                <a:gd name="connsiteY47" fmla="*/ 890566 h 997246"/>
                <a:gd name="connsiteX48" fmla="*/ 508354 w 1006155"/>
                <a:gd name="connsiteY48" fmla="*/ 894376 h 997246"/>
                <a:gd name="connsiteX49" fmla="*/ 487399 w 1006155"/>
                <a:gd name="connsiteY49" fmla="*/ 911521 h 997246"/>
                <a:gd name="connsiteX50" fmla="*/ 474064 w 1006155"/>
                <a:gd name="connsiteY50" fmla="*/ 926761 h 997246"/>
                <a:gd name="connsiteX51" fmla="*/ 435964 w 1006155"/>
                <a:gd name="connsiteY51" fmla="*/ 943906 h 997246"/>
                <a:gd name="connsiteX52" fmla="*/ 376909 w 1006155"/>
                <a:gd name="connsiteY52" fmla="*/ 959146 h 997246"/>
                <a:gd name="connsiteX53" fmla="*/ 333094 w 1006155"/>
                <a:gd name="connsiteY53" fmla="*/ 983911 h 997246"/>
                <a:gd name="connsiteX54" fmla="*/ 264514 w 1006155"/>
                <a:gd name="connsiteY54" fmla="*/ 997246 h 997246"/>
                <a:gd name="connsiteX55" fmla="*/ 234034 w 1006155"/>
                <a:gd name="connsiteY55" fmla="*/ 995341 h 997246"/>
                <a:gd name="connsiteX56" fmla="*/ 228319 w 1006155"/>
                <a:gd name="connsiteY56" fmla="*/ 993436 h 997246"/>
                <a:gd name="connsiteX57" fmla="*/ 222604 w 1006155"/>
                <a:gd name="connsiteY57" fmla="*/ 982006 h 997246"/>
                <a:gd name="connsiteX58" fmla="*/ 218794 w 1006155"/>
                <a:gd name="connsiteY58" fmla="*/ 976291 h 997246"/>
                <a:gd name="connsiteX59" fmla="*/ 214984 w 1006155"/>
                <a:gd name="connsiteY59" fmla="*/ 964861 h 997246"/>
                <a:gd name="connsiteX60" fmla="*/ 207364 w 1006155"/>
                <a:gd name="connsiteY60" fmla="*/ 947716 h 997246"/>
                <a:gd name="connsiteX61" fmla="*/ 201649 w 1006155"/>
                <a:gd name="connsiteY61" fmla="*/ 928666 h 997246"/>
                <a:gd name="connsiteX62" fmla="*/ 186409 w 1006155"/>
                <a:gd name="connsiteY62" fmla="*/ 915331 h 997246"/>
                <a:gd name="connsiteX63" fmla="*/ 152119 w 1006155"/>
                <a:gd name="connsiteY63" fmla="*/ 898186 h 997246"/>
                <a:gd name="connsiteX64" fmla="*/ 146404 w 1006155"/>
                <a:gd name="connsiteY64" fmla="*/ 896281 h 997246"/>
                <a:gd name="connsiteX65" fmla="*/ 91159 w 1006155"/>
                <a:gd name="connsiteY65" fmla="*/ 865801 h 997246"/>
                <a:gd name="connsiteX66" fmla="*/ 81634 w 1006155"/>
                <a:gd name="connsiteY66" fmla="*/ 837226 h 997246"/>
                <a:gd name="connsiteX67" fmla="*/ 75919 w 1006155"/>
                <a:gd name="connsiteY67" fmla="*/ 781981 h 997246"/>
                <a:gd name="connsiteX68" fmla="*/ 70204 w 1006155"/>
                <a:gd name="connsiteY68" fmla="*/ 734356 h 997246"/>
                <a:gd name="connsiteX69" fmla="*/ 74014 w 1006155"/>
                <a:gd name="connsiteY69" fmla="*/ 682921 h 997246"/>
                <a:gd name="connsiteX70" fmla="*/ 72109 w 1006155"/>
                <a:gd name="connsiteY70" fmla="*/ 623866 h 997246"/>
                <a:gd name="connsiteX71" fmla="*/ 53059 w 1006155"/>
                <a:gd name="connsiteY71" fmla="*/ 589576 h 997246"/>
                <a:gd name="connsiteX72" fmla="*/ 26389 w 1006155"/>
                <a:gd name="connsiteY72" fmla="*/ 562906 h 997246"/>
                <a:gd name="connsiteX73" fmla="*/ 1624 w 1006155"/>
                <a:gd name="connsiteY73" fmla="*/ 540046 h 997246"/>
                <a:gd name="connsiteX74" fmla="*/ 5434 w 1006155"/>
                <a:gd name="connsiteY74" fmla="*/ 513376 h 997246"/>
                <a:gd name="connsiteX75" fmla="*/ 30199 w 1006155"/>
                <a:gd name="connsiteY75" fmla="*/ 482896 h 997246"/>
                <a:gd name="connsiteX76" fmla="*/ 51154 w 1006155"/>
                <a:gd name="connsiteY76" fmla="*/ 460036 h 997246"/>
                <a:gd name="connsiteX77" fmla="*/ 75919 w 1006155"/>
                <a:gd name="connsiteY77" fmla="*/ 440986 h 997246"/>
                <a:gd name="connsiteX78" fmla="*/ 102589 w 1006155"/>
                <a:gd name="connsiteY78" fmla="*/ 423841 h 997246"/>
                <a:gd name="connsiteX79" fmla="*/ 136879 w 1006155"/>
                <a:gd name="connsiteY79" fmla="*/ 414316 h 997246"/>
                <a:gd name="connsiteX0" fmla="*/ 136879 w 1006155"/>
                <a:gd name="connsiteY0" fmla="*/ 414316 h 997246"/>
                <a:gd name="connsiteX1" fmla="*/ 144499 w 1006155"/>
                <a:gd name="connsiteY1" fmla="*/ 360976 h 997246"/>
                <a:gd name="connsiteX2" fmla="*/ 150214 w 1006155"/>
                <a:gd name="connsiteY2" fmla="*/ 334306 h 997246"/>
                <a:gd name="connsiteX3" fmla="*/ 154024 w 1006155"/>
                <a:gd name="connsiteY3" fmla="*/ 288586 h 997246"/>
                <a:gd name="connsiteX4" fmla="*/ 155929 w 1006155"/>
                <a:gd name="connsiteY4" fmla="*/ 206671 h 997246"/>
                <a:gd name="connsiteX5" fmla="*/ 203554 w 1006155"/>
                <a:gd name="connsiteY5" fmla="*/ 178096 h 997246"/>
                <a:gd name="connsiteX6" fmla="*/ 249274 w 1006155"/>
                <a:gd name="connsiteY6" fmla="*/ 147616 h 997246"/>
                <a:gd name="connsiteX7" fmla="*/ 270229 w 1006155"/>
                <a:gd name="connsiteY7" fmla="*/ 126661 h 997246"/>
                <a:gd name="connsiteX8" fmla="*/ 294994 w 1006155"/>
                <a:gd name="connsiteY8" fmla="*/ 107611 h 997246"/>
                <a:gd name="connsiteX9" fmla="*/ 329284 w 1006155"/>
                <a:gd name="connsiteY9" fmla="*/ 94276 h 997246"/>
                <a:gd name="connsiteX10" fmla="*/ 382624 w 1006155"/>
                <a:gd name="connsiteY10" fmla="*/ 92371 h 997246"/>
                <a:gd name="connsiteX11" fmla="*/ 403579 w 1006155"/>
                <a:gd name="connsiteY11" fmla="*/ 44746 h 997246"/>
                <a:gd name="connsiteX12" fmla="*/ 437869 w 1006155"/>
                <a:gd name="connsiteY12" fmla="*/ 16171 h 997246"/>
                <a:gd name="connsiteX13" fmla="*/ 475969 w 1006155"/>
                <a:gd name="connsiteY13" fmla="*/ 2836 h 997246"/>
                <a:gd name="connsiteX14" fmla="*/ 590269 w 1006155"/>
                <a:gd name="connsiteY14" fmla="*/ 2836 h 997246"/>
                <a:gd name="connsiteX15" fmla="*/ 634084 w 1006155"/>
                <a:gd name="connsiteY15" fmla="*/ 33316 h 997246"/>
                <a:gd name="connsiteX16" fmla="*/ 666469 w 1006155"/>
                <a:gd name="connsiteY16" fmla="*/ 63796 h 997246"/>
                <a:gd name="connsiteX17" fmla="*/ 706474 w 1006155"/>
                <a:gd name="connsiteY17" fmla="*/ 98086 h 997246"/>
                <a:gd name="connsiteX18" fmla="*/ 752194 w 1006155"/>
                <a:gd name="connsiteY18" fmla="*/ 105706 h 997246"/>
                <a:gd name="connsiteX19" fmla="*/ 876019 w 1006155"/>
                <a:gd name="connsiteY19" fmla="*/ 107611 h 997246"/>
                <a:gd name="connsiteX20" fmla="*/ 910309 w 1006155"/>
                <a:gd name="connsiteY20" fmla="*/ 126661 h 997246"/>
                <a:gd name="connsiteX21" fmla="*/ 946504 w 1006155"/>
                <a:gd name="connsiteY21" fmla="*/ 170476 h 997246"/>
                <a:gd name="connsiteX22" fmla="*/ 963649 w 1006155"/>
                <a:gd name="connsiteY22" fmla="*/ 214291 h 997246"/>
                <a:gd name="connsiteX23" fmla="*/ 982699 w 1006155"/>
                <a:gd name="connsiteY23" fmla="*/ 256201 h 997246"/>
                <a:gd name="connsiteX24" fmla="*/ 1003654 w 1006155"/>
                <a:gd name="connsiteY24" fmla="*/ 313351 h 997246"/>
                <a:gd name="connsiteX25" fmla="*/ 1003654 w 1006155"/>
                <a:gd name="connsiteY25" fmla="*/ 372406 h 997246"/>
                <a:gd name="connsiteX26" fmla="*/ 984604 w 1006155"/>
                <a:gd name="connsiteY26" fmla="*/ 437176 h 997246"/>
                <a:gd name="connsiteX27" fmla="*/ 980794 w 1006155"/>
                <a:gd name="connsiteY27" fmla="*/ 498136 h 997246"/>
                <a:gd name="connsiteX28" fmla="*/ 978889 w 1006155"/>
                <a:gd name="connsiteY28" fmla="*/ 526711 h 997246"/>
                <a:gd name="connsiteX29" fmla="*/ 978889 w 1006155"/>
                <a:gd name="connsiteY29" fmla="*/ 578146 h 997246"/>
                <a:gd name="connsiteX30" fmla="*/ 978889 w 1006155"/>
                <a:gd name="connsiteY30" fmla="*/ 635296 h 997246"/>
                <a:gd name="connsiteX31" fmla="*/ 946504 w 1006155"/>
                <a:gd name="connsiteY31" fmla="*/ 675301 h 997246"/>
                <a:gd name="connsiteX32" fmla="*/ 896974 w 1006155"/>
                <a:gd name="connsiteY32" fmla="*/ 709591 h 997246"/>
                <a:gd name="connsiteX33" fmla="*/ 877924 w 1006155"/>
                <a:gd name="connsiteY33" fmla="*/ 738166 h 997246"/>
                <a:gd name="connsiteX34" fmla="*/ 858874 w 1006155"/>
                <a:gd name="connsiteY34" fmla="*/ 770551 h 997246"/>
                <a:gd name="connsiteX35" fmla="*/ 851254 w 1006155"/>
                <a:gd name="connsiteY35" fmla="*/ 797221 h 997246"/>
                <a:gd name="connsiteX36" fmla="*/ 839824 w 1006155"/>
                <a:gd name="connsiteY36" fmla="*/ 829606 h 997246"/>
                <a:gd name="connsiteX37" fmla="*/ 828394 w 1006155"/>
                <a:gd name="connsiteY37" fmla="*/ 860086 h 997246"/>
                <a:gd name="connsiteX38" fmla="*/ 811249 w 1006155"/>
                <a:gd name="connsiteY38" fmla="*/ 886756 h 997246"/>
                <a:gd name="connsiteX39" fmla="*/ 794104 w 1006155"/>
                <a:gd name="connsiteY39" fmla="*/ 909616 h 997246"/>
                <a:gd name="connsiteX40" fmla="*/ 752194 w 1006155"/>
                <a:gd name="connsiteY40" fmla="*/ 936286 h 997246"/>
                <a:gd name="connsiteX41" fmla="*/ 729334 w 1006155"/>
                <a:gd name="connsiteY41" fmla="*/ 947716 h 997246"/>
                <a:gd name="connsiteX42" fmla="*/ 695044 w 1006155"/>
                <a:gd name="connsiteY42" fmla="*/ 947716 h 997246"/>
                <a:gd name="connsiteX43" fmla="*/ 675994 w 1006155"/>
                <a:gd name="connsiteY43" fmla="*/ 942001 h 997246"/>
                <a:gd name="connsiteX44" fmla="*/ 658849 w 1006155"/>
                <a:gd name="connsiteY44" fmla="*/ 936286 h 997246"/>
                <a:gd name="connsiteX45" fmla="*/ 622654 w 1006155"/>
                <a:gd name="connsiteY45" fmla="*/ 917236 h 997246"/>
                <a:gd name="connsiteX46" fmla="*/ 582649 w 1006155"/>
                <a:gd name="connsiteY46" fmla="*/ 896281 h 997246"/>
                <a:gd name="connsiteX47" fmla="*/ 557884 w 1006155"/>
                <a:gd name="connsiteY47" fmla="*/ 890566 h 997246"/>
                <a:gd name="connsiteX48" fmla="*/ 508354 w 1006155"/>
                <a:gd name="connsiteY48" fmla="*/ 894376 h 997246"/>
                <a:gd name="connsiteX49" fmla="*/ 487399 w 1006155"/>
                <a:gd name="connsiteY49" fmla="*/ 911521 h 997246"/>
                <a:gd name="connsiteX50" fmla="*/ 474064 w 1006155"/>
                <a:gd name="connsiteY50" fmla="*/ 926761 h 997246"/>
                <a:gd name="connsiteX51" fmla="*/ 435964 w 1006155"/>
                <a:gd name="connsiteY51" fmla="*/ 943906 h 997246"/>
                <a:gd name="connsiteX52" fmla="*/ 376909 w 1006155"/>
                <a:gd name="connsiteY52" fmla="*/ 959146 h 997246"/>
                <a:gd name="connsiteX53" fmla="*/ 333094 w 1006155"/>
                <a:gd name="connsiteY53" fmla="*/ 983911 h 997246"/>
                <a:gd name="connsiteX54" fmla="*/ 264514 w 1006155"/>
                <a:gd name="connsiteY54" fmla="*/ 997246 h 997246"/>
                <a:gd name="connsiteX55" fmla="*/ 234034 w 1006155"/>
                <a:gd name="connsiteY55" fmla="*/ 995341 h 997246"/>
                <a:gd name="connsiteX56" fmla="*/ 228319 w 1006155"/>
                <a:gd name="connsiteY56" fmla="*/ 993436 h 997246"/>
                <a:gd name="connsiteX57" fmla="*/ 222604 w 1006155"/>
                <a:gd name="connsiteY57" fmla="*/ 982006 h 997246"/>
                <a:gd name="connsiteX58" fmla="*/ 218794 w 1006155"/>
                <a:gd name="connsiteY58" fmla="*/ 976291 h 997246"/>
                <a:gd name="connsiteX59" fmla="*/ 214984 w 1006155"/>
                <a:gd name="connsiteY59" fmla="*/ 964861 h 997246"/>
                <a:gd name="connsiteX60" fmla="*/ 207364 w 1006155"/>
                <a:gd name="connsiteY60" fmla="*/ 947716 h 997246"/>
                <a:gd name="connsiteX61" fmla="*/ 201649 w 1006155"/>
                <a:gd name="connsiteY61" fmla="*/ 928666 h 997246"/>
                <a:gd name="connsiteX62" fmla="*/ 186409 w 1006155"/>
                <a:gd name="connsiteY62" fmla="*/ 915331 h 997246"/>
                <a:gd name="connsiteX63" fmla="*/ 152119 w 1006155"/>
                <a:gd name="connsiteY63" fmla="*/ 898186 h 997246"/>
                <a:gd name="connsiteX64" fmla="*/ 91159 w 1006155"/>
                <a:gd name="connsiteY64" fmla="*/ 865801 h 997246"/>
                <a:gd name="connsiteX65" fmla="*/ 81634 w 1006155"/>
                <a:gd name="connsiteY65" fmla="*/ 837226 h 997246"/>
                <a:gd name="connsiteX66" fmla="*/ 75919 w 1006155"/>
                <a:gd name="connsiteY66" fmla="*/ 781981 h 997246"/>
                <a:gd name="connsiteX67" fmla="*/ 70204 w 1006155"/>
                <a:gd name="connsiteY67" fmla="*/ 734356 h 997246"/>
                <a:gd name="connsiteX68" fmla="*/ 74014 w 1006155"/>
                <a:gd name="connsiteY68" fmla="*/ 682921 h 997246"/>
                <a:gd name="connsiteX69" fmla="*/ 72109 w 1006155"/>
                <a:gd name="connsiteY69" fmla="*/ 623866 h 997246"/>
                <a:gd name="connsiteX70" fmla="*/ 53059 w 1006155"/>
                <a:gd name="connsiteY70" fmla="*/ 589576 h 997246"/>
                <a:gd name="connsiteX71" fmla="*/ 26389 w 1006155"/>
                <a:gd name="connsiteY71" fmla="*/ 562906 h 997246"/>
                <a:gd name="connsiteX72" fmla="*/ 1624 w 1006155"/>
                <a:gd name="connsiteY72" fmla="*/ 540046 h 997246"/>
                <a:gd name="connsiteX73" fmla="*/ 5434 w 1006155"/>
                <a:gd name="connsiteY73" fmla="*/ 513376 h 997246"/>
                <a:gd name="connsiteX74" fmla="*/ 30199 w 1006155"/>
                <a:gd name="connsiteY74" fmla="*/ 482896 h 997246"/>
                <a:gd name="connsiteX75" fmla="*/ 51154 w 1006155"/>
                <a:gd name="connsiteY75" fmla="*/ 460036 h 997246"/>
                <a:gd name="connsiteX76" fmla="*/ 75919 w 1006155"/>
                <a:gd name="connsiteY76" fmla="*/ 440986 h 997246"/>
                <a:gd name="connsiteX77" fmla="*/ 102589 w 1006155"/>
                <a:gd name="connsiteY77" fmla="*/ 423841 h 997246"/>
                <a:gd name="connsiteX78" fmla="*/ 136879 w 1006155"/>
                <a:gd name="connsiteY78" fmla="*/ 414316 h 997246"/>
                <a:gd name="connsiteX0" fmla="*/ 136879 w 1006155"/>
                <a:gd name="connsiteY0" fmla="*/ 414316 h 997246"/>
                <a:gd name="connsiteX1" fmla="*/ 144499 w 1006155"/>
                <a:gd name="connsiteY1" fmla="*/ 360976 h 997246"/>
                <a:gd name="connsiteX2" fmla="*/ 150214 w 1006155"/>
                <a:gd name="connsiteY2" fmla="*/ 334306 h 997246"/>
                <a:gd name="connsiteX3" fmla="*/ 154024 w 1006155"/>
                <a:gd name="connsiteY3" fmla="*/ 288586 h 997246"/>
                <a:gd name="connsiteX4" fmla="*/ 155929 w 1006155"/>
                <a:gd name="connsiteY4" fmla="*/ 206671 h 997246"/>
                <a:gd name="connsiteX5" fmla="*/ 203554 w 1006155"/>
                <a:gd name="connsiteY5" fmla="*/ 178096 h 997246"/>
                <a:gd name="connsiteX6" fmla="*/ 249274 w 1006155"/>
                <a:gd name="connsiteY6" fmla="*/ 147616 h 997246"/>
                <a:gd name="connsiteX7" fmla="*/ 270229 w 1006155"/>
                <a:gd name="connsiteY7" fmla="*/ 126661 h 997246"/>
                <a:gd name="connsiteX8" fmla="*/ 294994 w 1006155"/>
                <a:gd name="connsiteY8" fmla="*/ 107611 h 997246"/>
                <a:gd name="connsiteX9" fmla="*/ 329284 w 1006155"/>
                <a:gd name="connsiteY9" fmla="*/ 94276 h 997246"/>
                <a:gd name="connsiteX10" fmla="*/ 382624 w 1006155"/>
                <a:gd name="connsiteY10" fmla="*/ 92371 h 997246"/>
                <a:gd name="connsiteX11" fmla="*/ 403579 w 1006155"/>
                <a:gd name="connsiteY11" fmla="*/ 44746 h 997246"/>
                <a:gd name="connsiteX12" fmla="*/ 437869 w 1006155"/>
                <a:gd name="connsiteY12" fmla="*/ 16171 h 997246"/>
                <a:gd name="connsiteX13" fmla="*/ 475969 w 1006155"/>
                <a:gd name="connsiteY13" fmla="*/ 2836 h 997246"/>
                <a:gd name="connsiteX14" fmla="*/ 590269 w 1006155"/>
                <a:gd name="connsiteY14" fmla="*/ 2836 h 997246"/>
                <a:gd name="connsiteX15" fmla="*/ 634084 w 1006155"/>
                <a:gd name="connsiteY15" fmla="*/ 33316 h 997246"/>
                <a:gd name="connsiteX16" fmla="*/ 666469 w 1006155"/>
                <a:gd name="connsiteY16" fmla="*/ 63796 h 997246"/>
                <a:gd name="connsiteX17" fmla="*/ 706474 w 1006155"/>
                <a:gd name="connsiteY17" fmla="*/ 98086 h 997246"/>
                <a:gd name="connsiteX18" fmla="*/ 752194 w 1006155"/>
                <a:gd name="connsiteY18" fmla="*/ 105706 h 997246"/>
                <a:gd name="connsiteX19" fmla="*/ 876019 w 1006155"/>
                <a:gd name="connsiteY19" fmla="*/ 107611 h 997246"/>
                <a:gd name="connsiteX20" fmla="*/ 910309 w 1006155"/>
                <a:gd name="connsiteY20" fmla="*/ 126661 h 997246"/>
                <a:gd name="connsiteX21" fmla="*/ 946504 w 1006155"/>
                <a:gd name="connsiteY21" fmla="*/ 170476 h 997246"/>
                <a:gd name="connsiteX22" fmla="*/ 963649 w 1006155"/>
                <a:gd name="connsiteY22" fmla="*/ 214291 h 997246"/>
                <a:gd name="connsiteX23" fmla="*/ 982699 w 1006155"/>
                <a:gd name="connsiteY23" fmla="*/ 256201 h 997246"/>
                <a:gd name="connsiteX24" fmla="*/ 1003654 w 1006155"/>
                <a:gd name="connsiteY24" fmla="*/ 313351 h 997246"/>
                <a:gd name="connsiteX25" fmla="*/ 1003654 w 1006155"/>
                <a:gd name="connsiteY25" fmla="*/ 372406 h 997246"/>
                <a:gd name="connsiteX26" fmla="*/ 984604 w 1006155"/>
                <a:gd name="connsiteY26" fmla="*/ 437176 h 997246"/>
                <a:gd name="connsiteX27" fmla="*/ 980794 w 1006155"/>
                <a:gd name="connsiteY27" fmla="*/ 498136 h 997246"/>
                <a:gd name="connsiteX28" fmla="*/ 978889 w 1006155"/>
                <a:gd name="connsiteY28" fmla="*/ 526711 h 997246"/>
                <a:gd name="connsiteX29" fmla="*/ 978889 w 1006155"/>
                <a:gd name="connsiteY29" fmla="*/ 578146 h 997246"/>
                <a:gd name="connsiteX30" fmla="*/ 978889 w 1006155"/>
                <a:gd name="connsiteY30" fmla="*/ 635296 h 997246"/>
                <a:gd name="connsiteX31" fmla="*/ 946504 w 1006155"/>
                <a:gd name="connsiteY31" fmla="*/ 675301 h 997246"/>
                <a:gd name="connsiteX32" fmla="*/ 896974 w 1006155"/>
                <a:gd name="connsiteY32" fmla="*/ 709591 h 997246"/>
                <a:gd name="connsiteX33" fmla="*/ 877924 w 1006155"/>
                <a:gd name="connsiteY33" fmla="*/ 738166 h 997246"/>
                <a:gd name="connsiteX34" fmla="*/ 858874 w 1006155"/>
                <a:gd name="connsiteY34" fmla="*/ 770551 h 997246"/>
                <a:gd name="connsiteX35" fmla="*/ 851254 w 1006155"/>
                <a:gd name="connsiteY35" fmla="*/ 797221 h 997246"/>
                <a:gd name="connsiteX36" fmla="*/ 839824 w 1006155"/>
                <a:gd name="connsiteY36" fmla="*/ 829606 h 997246"/>
                <a:gd name="connsiteX37" fmla="*/ 828394 w 1006155"/>
                <a:gd name="connsiteY37" fmla="*/ 860086 h 997246"/>
                <a:gd name="connsiteX38" fmla="*/ 811249 w 1006155"/>
                <a:gd name="connsiteY38" fmla="*/ 886756 h 997246"/>
                <a:gd name="connsiteX39" fmla="*/ 794104 w 1006155"/>
                <a:gd name="connsiteY39" fmla="*/ 909616 h 997246"/>
                <a:gd name="connsiteX40" fmla="*/ 752194 w 1006155"/>
                <a:gd name="connsiteY40" fmla="*/ 936286 h 997246"/>
                <a:gd name="connsiteX41" fmla="*/ 729334 w 1006155"/>
                <a:gd name="connsiteY41" fmla="*/ 947716 h 997246"/>
                <a:gd name="connsiteX42" fmla="*/ 695044 w 1006155"/>
                <a:gd name="connsiteY42" fmla="*/ 947716 h 997246"/>
                <a:gd name="connsiteX43" fmla="*/ 675994 w 1006155"/>
                <a:gd name="connsiteY43" fmla="*/ 942001 h 997246"/>
                <a:gd name="connsiteX44" fmla="*/ 658849 w 1006155"/>
                <a:gd name="connsiteY44" fmla="*/ 936286 h 997246"/>
                <a:gd name="connsiteX45" fmla="*/ 622654 w 1006155"/>
                <a:gd name="connsiteY45" fmla="*/ 917236 h 997246"/>
                <a:gd name="connsiteX46" fmla="*/ 582649 w 1006155"/>
                <a:gd name="connsiteY46" fmla="*/ 896281 h 997246"/>
                <a:gd name="connsiteX47" fmla="*/ 557884 w 1006155"/>
                <a:gd name="connsiteY47" fmla="*/ 890566 h 997246"/>
                <a:gd name="connsiteX48" fmla="*/ 508354 w 1006155"/>
                <a:gd name="connsiteY48" fmla="*/ 894376 h 997246"/>
                <a:gd name="connsiteX49" fmla="*/ 487399 w 1006155"/>
                <a:gd name="connsiteY49" fmla="*/ 911521 h 997246"/>
                <a:gd name="connsiteX50" fmla="*/ 474064 w 1006155"/>
                <a:gd name="connsiteY50" fmla="*/ 926761 h 997246"/>
                <a:gd name="connsiteX51" fmla="*/ 435964 w 1006155"/>
                <a:gd name="connsiteY51" fmla="*/ 943906 h 997246"/>
                <a:gd name="connsiteX52" fmla="*/ 376909 w 1006155"/>
                <a:gd name="connsiteY52" fmla="*/ 959146 h 997246"/>
                <a:gd name="connsiteX53" fmla="*/ 333094 w 1006155"/>
                <a:gd name="connsiteY53" fmla="*/ 983911 h 997246"/>
                <a:gd name="connsiteX54" fmla="*/ 264514 w 1006155"/>
                <a:gd name="connsiteY54" fmla="*/ 997246 h 997246"/>
                <a:gd name="connsiteX55" fmla="*/ 234034 w 1006155"/>
                <a:gd name="connsiteY55" fmla="*/ 995341 h 997246"/>
                <a:gd name="connsiteX56" fmla="*/ 228319 w 1006155"/>
                <a:gd name="connsiteY56" fmla="*/ 993436 h 997246"/>
                <a:gd name="connsiteX57" fmla="*/ 222604 w 1006155"/>
                <a:gd name="connsiteY57" fmla="*/ 982006 h 997246"/>
                <a:gd name="connsiteX58" fmla="*/ 218794 w 1006155"/>
                <a:gd name="connsiteY58" fmla="*/ 976291 h 997246"/>
                <a:gd name="connsiteX59" fmla="*/ 207364 w 1006155"/>
                <a:gd name="connsiteY59" fmla="*/ 947716 h 997246"/>
                <a:gd name="connsiteX60" fmla="*/ 201649 w 1006155"/>
                <a:gd name="connsiteY60" fmla="*/ 928666 h 997246"/>
                <a:gd name="connsiteX61" fmla="*/ 186409 w 1006155"/>
                <a:gd name="connsiteY61" fmla="*/ 915331 h 997246"/>
                <a:gd name="connsiteX62" fmla="*/ 152119 w 1006155"/>
                <a:gd name="connsiteY62" fmla="*/ 898186 h 997246"/>
                <a:gd name="connsiteX63" fmla="*/ 91159 w 1006155"/>
                <a:gd name="connsiteY63" fmla="*/ 865801 h 997246"/>
                <a:gd name="connsiteX64" fmla="*/ 81634 w 1006155"/>
                <a:gd name="connsiteY64" fmla="*/ 837226 h 997246"/>
                <a:gd name="connsiteX65" fmla="*/ 75919 w 1006155"/>
                <a:gd name="connsiteY65" fmla="*/ 781981 h 997246"/>
                <a:gd name="connsiteX66" fmla="*/ 70204 w 1006155"/>
                <a:gd name="connsiteY66" fmla="*/ 734356 h 997246"/>
                <a:gd name="connsiteX67" fmla="*/ 74014 w 1006155"/>
                <a:gd name="connsiteY67" fmla="*/ 682921 h 997246"/>
                <a:gd name="connsiteX68" fmla="*/ 72109 w 1006155"/>
                <a:gd name="connsiteY68" fmla="*/ 623866 h 997246"/>
                <a:gd name="connsiteX69" fmla="*/ 53059 w 1006155"/>
                <a:gd name="connsiteY69" fmla="*/ 589576 h 997246"/>
                <a:gd name="connsiteX70" fmla="*/ 26389 w 1006155"/>
                <a:gd name="connsiteY70" fmla="*/ 562906 h 997246"/>
                <a:gd name="connsiteX71" fmla="*/ 1624 w 1006155"/>
                <a:gd name="connsiteY71" fmla="*/ 540046 h 997246"/>
                <a:gd name="connsiteX72" fmla="*/ 5434 w 1006155"/>
                <a:gd name="connsiteY72" fmla="*/ 513376 h 997246"/>
                <a:gd name="connsiteX73" fmla="*/ 30199 w 1006155"/>
                <a:gd name="connsiteY73" fmla="*/ 482896 h 997246"/>
                <a:gd name="connsiteX74" fmla="*/ 51154 w 1006155"/>
                <a:gd name="connsiteY74" fmla="*/ 460036 h 997246"/>
                <a:gd name="connsiteX75" fmla="*/ 75919 w 1006155"/>
                <a:gd name="connsiteY75" fmla="*/ 440986 h 997246"/>
                <a:gd name="connsiteX76" fmla="*/ 102589 w 1006155"/>
                <a:gd name="connsiteY76" fmla="*/ 423841 h 997246"/>
                <a:gd name="connsiteX77" fmla="*/ 136879 w 1006155"/>
                <a:gd name="connsiteY77" fmla="*/ 414316 h 997246"/>
                <a:gd name="connsiteX0" fmla="*/ 136879 w 1006155"/>
                <a:gd name="connsiteY0" fmla="*/ 414316 h 997246"/>
                <a:gd name="connsiteX1" fmla="*/ 144499 w 1006155"/>
                <a:gd name="connsiteY1" fmla="*/ 360976 h 997246"/>
                <a:gd name="connsiteX2" fmla="*/ 150214 w 1006155"/>
                <a:gd name="connsiteY2" fmla="*/ 334306 h 997246"/>
                <a:gd name="connsiteX3" fmla="*/ 154024 w 1006155"/>
                <a:gd name="connsiteY3" fmla="*/ 288586 h 997246"/>
                <a:gd name="connsiteX4" fmla="*/ 155929 w 1006155"/>
                <a:gd name="connsiteY4" fmla="*/ 206671 h 997246"/>
                <a:gd name="connsiteX5" fmla="*/ 203554 w 1006155"/>
                <a:gd name="connsiteY5" fmla="*/ 178096 h 997246"/>
                <a:gd name="connsiteX6" fmla="*/ 249274 w 1006155"/>
                <a:gd name="connsiteY6" fmla="*/ 147616 h 997246"/>
                <a:gd name="connsiteX7" fmla="*/ 270229 w 1006155"/>
                <a:gd name="connsiteY7" fmla="*/ 126661 h 997246"/>
                <a:gd name="connsiteX8" fmla="*/ 294994 w 1006155"/>
                <a:gd name="connsiteY8" fmla="*/ 107611 h 997246"/>
                <a:gd name="connsiteX9" fmla="*/ 329284 w 1006155"/>
                <a:gd name="connsiteY9" fmla="*/ 94276 h 997246"/>
                <a:gd name="connsiteX10" fmla="*/ 382624 w 1006155"/>
                <a:gd name="connsiteY10" fmla="*/ 92371 h 997246"/>
                <a:gd name="connsiteX11" fmla="*/ 403579 w 1006155"/>
                <a:gd name="connsiteY11" fmla="*/ 44746 h 997246"/>
                <a:gd name="connsiteX12" fmla="*/ 437869 w 1006155"/>
                <a:gd name="connsiteY12" fmla="*/ 16171 h 997246"/>
                <a:gd name="connsiteX13" fmla="*/ 475969 w 1006155"/>
                <a:gd name="connsiteY13" fmla="*/ 2836 h 997246"/>
                <a:gd name="connsiteX14" fmla="*/ 590269 w 1006155"/>
                <a:gd name="connsiteY14" fmla="*/ 2836 h 997246"/>
                <a:gd name="connsiteX15" fmla="*/ 634084 w 1006155"/>
                <a:gd name="connsiteY15" fmla="*/ 33316 h 997246"/>
                <a:gd name="connsiteX16" fmla="*/ 666469 w 1006155"/>
                <a:gd name="connsiteY16" fmla="*/ 63796 h 997246"/>
                <a:gd name="connsiteX17" fmla="*/ 706474 w 1006155"/>
                <a:gd name="connsiteY17" fmla="*/ 98086 h 997246"/>
                <a:gd name="connsiteX18" fmla="*/ 752194 w 1006155"/>
                <a:gd name="connsiteY18" fmla="*/ 105706 h 997246"/>
                <a:gd name="connsiteX19" fmla="*/ 876019 w 1006155"/>
                <a:gd name="connsiteY19" fmla="*/ 107611 h 997246"/>
                <a:gd name="connsiteX20" fmla="*/ 910309 w 1006155"/>
                <a:gd name="connsiteY20" fmla="*/ 126661 h 997246"/>
                <a:gd name="connsiteX21" fmla="*/ 946504 w 1006155"/>
                <a:gd name="connsiteY21" fmla="*/ 170476 h 997246"/>
                <a:gd name="connsiteX22" fmla="*/ 963649 w 1006155"/>
                <a:gd name="connsiteY22" fmla="*/ 214291 h 997246"/>
                <a:gd name="connsiteX23" fmla="*/ 982699 w 1006155"/>
                <a:gd name="connsiteY23" fmla="*/ 256201 h 997246"/>
                <a:gd name="connsiteX24" fmla="*/ 1003654 w 1006155"/>
                <a:gd name="connsiteY24" fmla="*/ 313351 h 997246"/>
                <a:gd name="connsiteX25" fmla="*/ 1003654 w 1006155"/>
                <a:gd name="connsiteY25" fmla="*/ 372406 h 997246"/>
                <a:gd name="connsiteX26" fmla="*/ 984604 w 1006155"/>
                <a:gd name="connsiteY26" fmla="*/ 437176 h 997246"/>
                <a:gd name="connsiteX27" fmla="*/ 980794 w 1006155"/>
                <a:gd name="connsiteY27" fmla="*/ 498136 h 997246"/>
                <a:gd name="connsiteX28" fmla="*/ 978889 w 1006155"/>
                <a:gd name="connsiteY28" fmla="*/ 526711 h 997246"/>
                <a:gd name="connsiteX29" fmla="*/ 978889 w 1006155"/>
                <a:gd name="connsiteY29" fmla="*/ 578146 h 997246"/>
                <a:gd name="connsiteX30" fmla="*/ 978889 w 1006155"/>
                <a:gd name="connsiteY30" fmla="*/ 635296 h 997246"/>
                <a:gd name="connsiteX31" fmla="*/ 946504 w 1006155"/>
                <a:gd name="connsiteY31" fmla="*/ 675301 h 997246"/>
                <a:gd name="connsiteX32" fmla="*/ 896974 w 1006155"/>
                <a:gd name="connsiteY32" fmla="*/ 709591 h 997246"/>
                <a:gd name="connsiteX33" fmla="*/ 877924 w 1006155"/>
                <a:gd name="connsiteY33" fmla="*/ 738166 h 997246"/>
                <a:gd name="connsiteX34" fmla="*/ 858874 w 1006155"/>
                <a:gd name="connsiteY34" fmla="*/ 770551 h 997246"/>
                <a:gd name="connsiteX35" fmla="*/ 851254 w 1006155"/>
                <a:gd name="connsiteY35" fmla="*/ 797221 h 997246"/>
                <a:gd name="connsiteX36" fmla="*/ 839824 w 1006155"/>
                <a:gd name="connsiteY36" fmla="*/ 829606 h 997246"/>
                <a:gd name="connsiteX37" fmla="*/ 828394 w 1006155"/>
                <a:gd name="connsiteY37" fmla="*/ 860086 h 997246"/>
                <a:gd name="connsiteX38" fmla="*/ 811249 w 1006155"/>
                <a:gd name="connsiteY38" fmla="*/ 886756 h 997246"/>
                <a:gd name="connsiteX39" fmla="*/ 794104 w 1006155"/>
                <a:gd name="connsiteY39" fmla="*/ 909616 h 997246"/>
                <a:gd name="connsiteX40" fmla="*/ 752194 w 1006155"/>
                <a:gd name="connsiteY40" fmla="*/ 936286 h 997246"/>
                <a:gd name="connsiteX41" fmla="*/ 729334 w 1006155"/>
                <a:gd name="connsiteY41" fmla="*/ 947716 h 997246"/>
                <a:gd name="connsiteX42" fmla="*/ 695044 w 1006155"/>
                <a:gd name="connsiteY42" fmla="*/ 947716 h 997246"/>
                <a:gd name="connsiteX43" fmla="*/ 675994 w 1006155"/>
                <a:gd name="connsiteY43" fmla="*/ 942001 h 997246"/>
                <a:gd name="connsiteX44" fmla="*/ 658849 w 1006155"/>
                <a:gd name="connsiteY44" fmla="*/ 936286 h 997246"/>
                <a:gd name="connsiteX45" fmla="*/ 622654 w 1006155"/>
                <a:gd name="connsiteY45" fmla="*/ 917236 h 997246"/>
                <a:gd name="connsiteX46" fmla="*/ 582649 w 1006155"/>
                <a:gd name="connsiteY46" fmla="*/ 896281 h 997246"/>
                <a:gd name="connsiteX47" fmla="*/ 557884 w 1006155"/>
                <a:gd name="connsiteY47" fmla="*/ 890566 h 997246"/>
                <a:gd name="connsiteX48" fmla="*/ 508354 w 1006155"/>
                <a:gd name="connsiteY48" fmla="*/ 894376 h 997246"/>
                <a:gd name="connsiteX49" fmla="*/ 487399 w 1006155"/>
                <a:gd name="connsiteY49" fmla="*/ 911521 h 997246"/>
                <a:gd name="connsiteX50" fmla="*/ 474064 w 1006155"/>
                <a:gd name="connsiteY50" fmla="*/ 926761 h 997246"/>
                <a:gd name="connsiteX51" fmla="*/ 435964 w 1006155"/>
                <a:gd name="connsiteY51" fmla="*/ 943906 h 997246"/>
                <a:gd name="connsiteX52" fmla="*/ 376909 w 1006155"/>
                <a:gd name="connsiteY52" fmla="*/ 959146 h 997246"/>
                <a:gd name="connsiteX53" fmla="*/ 333094 w 1006155"/>
                <a:gd name="connsiteY53" fmla="*/ 983911 h 997246"/>
                <a:gd name="connsiteX54" fmla="*/ 264514 w 1006155"/>
                <a:gd name="connsiteY54" fmla="*/ 997246 h 997246"/>
                <a:gd name="connsiteX55" fmla="*/ 234034 w 1006155"/>
                <a:gd name="connsiteY55" fmla="*/ 995341 h 997246"/>
                <a:gd name="connsiteX56" fmla="*/ 222604 w 1006155"/>
                <a:gd name="connsiteY56" fmla="*/ 982006 h 997246"/>
                <a:gd name="connsiteX57" fmla="*/ 218794 w 1006155"/>
                <a:gd name="connsiteY57" fmla="*/ 976291 h 997246"/>
                <a:gd name="connsiteX58" fmla="*/ 207364 w 1006155"/>
                <a:gd name="connsiteY58" fmla="*/ 947716 h 997246"/>
                <a:gd name="connsiteX59" fmla="*/ 201649 w 1006155"/>
                <a:gd name="connsiteY59" fmla="*/ 928666 h 997246"/>
                <a:gd name="connsiteX60" fmla="*/ 186409 w 1006155"/>
                <a:gd name="connsiteY60" fmla="*/ 915331 h 997246"/>
                <a:gd name="connsiteX61" fmla="*/ 152119 w 1006155"/>
                <a:gd name="connsiteY61" fmla="*/ 898186 h 997246"/>
                <a:gd name="connsiteX62" fmla="*/ 91159 w 1006155"/>
                <a:gd name="connsiteY62" fmla="*/ 865801 h 997246"/>
                <a:gd name="connsiteX63" fmla="*/ 81634 w 1006155"/>
                <a:gd name="connsiteY63" fmla="*/ 837226 h 997246"/>
                <a:gd name="connsiteX64" fmla="*/ 75919 w 1006155"/>
                <a:gd name="connsiteY64" fmla="*/ 781981 h 997246"/>
                <a:gd name="connsiteX65" fmla="*/ 70204 w 1006155"/>
                <a:gd name="connsiteY65" fmla="*/ 734356 h 997246"/>
                <a:gd name="connsiteX66" fmla="*/ 74014 w 1006155"/>
                <a:gd name="connsiteY66" fmla="*/ 682921 h 997246"/>
                <a:gd name="connsiteX67" fmla="*/ 72109 w 1006155"/>
                <a:gd name="connsiteY67" fmla="*/ 623866 h 997246"/>
                <a:gd name="connsiteX68" fmla="*/ 53059 w 1006155"/>
                <a:gd name="connsiteY68" fmla="*/ 589576 h 997246"/>
                <a:gd name="connsiteX69" fmla="*/ 26389 w 1006155"/>
                <a:gd name="connsiteY69" fmla="*/ 562906 h 997246"/>
                <a:gd name="connsiteX70" fmla="*/ 1624 w 1006155"/>
                <a:gd name="connsiteY70" fmla="*/ 540046 h 997246"/>
                <a:gd name="connsiteX71" fmla="*/ 5434 w 1006155"/>
                <a:gd name="connsiteY71" fmla="*/ 513376 h 997246"/>
                <a:gd name="connsiteX72" fmla="*/ 30199 w 1006155"/>
                <a:gd name="connsiteY72" fmla="*/ 482896 h 997246"/>
                <a:gd name="connsiteX73" fmla="*/ 51154 w 1006155"/>
                <a:gd name="connsiteY73" fmla="*/ 460036 h 997246"/>
                <a:gd name="connsiteX74" fmla="*/ 75919 w 1006155"/>
                <a:gd name="connsiteY74" fmla="*/ 440986 h 997246"/>
                <a:gd name="connsiteX75" fmla="*/ 102589 w 1006155"/>
                <a:gd name="connsiteY75" fmla="*/ 423841 h 997246"/>
                <a:gd name="connsiteX76" fmla="*/ 136879 w 1006155"/>
                <a:gd name="connsiteY76" fmla="*/ 414316 h 997246"/>
                <a:gd name="connsiteX0" fmla="*/ 136879 w 1006155"/>
                <a:gd name="connsiteY0" fmla="*/ 414316 h 997246"/>
                <a:gd name="connsiteX1" fmla="*/ 144499 w 1006155"/>
                <a:gd name="connsiteY1" fmla="*/ 360976 h 997246"/>
                <a:gd name="connsiteX2" fmla="*/ 150214 w 1006155"/>
                <a:gd name="connsiteY2" fmla="*/ 334306 h 997246"/>
                <a:gd name="connsiteX3" fmla="*/ 154024 w 1006155"/>
                <a:gd name="connsiteY3" fmla="*/ 288586 h 997246"/>
                <a:gd name="connsiteX4" fmla="*/ 155929 w 1006155"/>
                <a:gd name="connsiteY4" fmla="*/ 206671 h 997246"/>
                <a:gd name="connsiteX5" fmla="*/ 203554 w 1006155"/>
                <a:gd name="connsiteY5" fmla="*/ 178096 h 997246"/>
                <a:gd name="connsiteX6" fmla="*/ 249274 w 1006155"/>
                <a:gd name="connsiteY6" fmla="*/ 147616 h 997246"/>
                <a:gd name="connsiteX7" fmla="*/ 270229 w 1006155"/>
                <a:gd name="connsiteY7" fmla="*/ 126661 h 997246"/>
                <a:gd name="connsiteX8" fmla="*/ 294994 w 1006155"/>
                <a:gd name="connsiteY8" fmla="*/ 107611 h 997246"/>
                <a:gd name="connsiteX9" fmla="*/ 329284 w 1006155"/>
                <a:gd name="connsiteY9" fmla="*/ 94276 h 997246"/>
                <a:gd name="connsiteX10" fmla="*/ 382624 w 1006155"/>
                <a:gd name="connsiteY10" fmla="*/ 92371 h 997246"/>
                <a:gd name="connsiteX11" fmla="*/ 403579 w 1006155"/>
                <a:gd name="connsiteY11" fmla="*/ 44746 h 997246"/>
                <a:gd name="connsiteX12" fmla="*/ 437869 w 1006155"/>
                <a:gd name="connsiteY12" fmla="*/ 16171 h 997246"/>
                <a:gd name="connsiteX13" fmla="*/ 475969 w 1006155"/>
                <a:gd name="connsiteY13" fmla="*/ 2836 h 997246"/>
                <a:gd name="connsiteX14" fmla="*/ 590269 w 1006155"/>
                <a:gd name="connsiteY14" fmla="*/ 2836 h 997246"/>
                <a:gd name="connsiteX15" fmla="*/ 634084 w 1006155"/>
                <a:gd name="connsiteY15" fmla="*/ 33316 h 997246"/>
                <a:gd name="connsiteX16" fmla="*/ 666469 w 1006155"/>
                <a:gd name="connsiteY16" fmla="*/ 63796 h 997246"/>
                <a:gd name="connsiteX17" fmla="*/ 706474 w 1006155"/>
                <a:gd name="connsiteY17" fmla="*/ 98086 h 997246"/>
                <a:gd name="connsiteX18" fmla="*/ 752194 w 1006155"/>
                <a:gd name="connsiteY18" fmla="*/ 105706 h 997246"/>
                <a:gd name="connsiteX19" fmla="*/ 876019 w 1006155"/>
                <a:gd name="connsiteY19" fmla="*/ 107611 h 997246"/>
                <a:gd name="connsiteX20" fmla="*/ 910309 w 1006155"/>
                <a:gd name="connsiteY20" fmla="*/ 126661 h 997246"/>
                <a:gd name="connsiteX21" fmla="*/ 946504 w 1006155"/>
                <a:gd name="connsiteY21" fmla="*/ 170476 h 997246"/>
                <a:gd name="connsiteX22" fmla="*/ 963649 w 1006155"/>
                <a:gd name="connsiteY22" fmla="*/ 214291 h 997246"/>
                <a:gd name="connsiteX23" fmla="*/ 982699 w 1006155"/>
                <a:gd name="connsiteY23" fmla="*/ 256201 h 997246"/>
                <a:gd name="connsiteX24" fmla="*/ 1003654 w 1006155"/>
                <a:gd name="connsiteY24" fmla="*/ 313351 h 997246"/>
                <a:gd name="connsiteX25" fmla="*/ 1003654 w 1006155"/>
                <a:gd name="connsiteY25" fmla="*/ 372406 h 997246"/>
                <a:gd name="connsiteX26" fmla="*/ 984604 w 1006155"/>
                <a:gd name="connsiteY26" fmla="*/ 437176 h 997246"/>
                <a:gd name="connsiteX27" fmla="*/ 980794 w 1006155"/>
                <a:gd name="connsiteY27" fmla="*/ 498136 h 997246"/>
                <a:gd name="connsiteX28" fmla="*/ 978889 w 1006155"/>
                <a:gd name="connsiteY28" fmla="*/ 526711 h 997246"/>
                <a:gd name="connsiteX29" fmla="*/ 978889 w 1006155"/>
                <a:gd name="connsiteY29" fmla="*/ 578146 h 997246"/>
                <a:gd name="connsiteX30" fmla="*/ 978889 w 1006155"/>
                <a:gd name="connsiteY30" fmla="*/ 635296 h 997246"/>
                <a:gd name="connsiteX31" fmla="*/ 946504 w 1006155"/>
                <a:gd name="connsiteY31" fmla="*/ 675301 h 997246"/>
                <a:gd name="connsiteX32" fmla="*/ 896974 w 1006155"/>
                <a:gd name="connsiteY32" fmla="*/ 709591 h 997246"/>
                <a:gd name="connsiteX33" fmla="*/ 877924 w 1006155"/>
                <a:gd name="connsiteY33" fmla="*/ 738166 h 997246"/>
                <a:gd name="connsiteX34" fmla="*/ 858874 w 1006155"/>
                <a:gd name="connsiteY34" fmla="*/ 770551 h 997246"/>
                <a:gd name="connsiteX35" fmla="*/ 851254 w 1006155"/>
                <a:gd name="connsiteY35" fmla="*/ 797221 h 997246"/>
                <a:gd name="connsiteX36" fmla="*/ 839824 w 1006155"/>
                <a:gd name="connsiteY36" fmla="*/ 829606 h 997246"/>
                <a:gd name="connsiteX37" fmla="*/ 828394 w 1006155"/>
                <a:gd name="connsiteY37" fmla="*/ 860086 h 997246"/>
                <a:gd name="connsiteX38" fmla="*/ 811249 w 1006155"/>
                <a:gd name="connsiteY38" fmla="*/ 886756 h 997246"/>
                <a:gd name="connsiteX39" fmla="*/ 794104 w 1006155"/>
                <a:gd name="connsiteY39" fmla="*/ 909616 h 997246"/>
                <a:gd name="connsiteX40" fmla="*/ 752194 w 1006155"/>
                <a:gd name="connsiteY40" fmla="*/ 936286 h 997246"/>
                <a:gd name="connsiteX41" fmla="*/ 729334 w 1006155"/>
                <a:gd name="connsiteY41" fmla="*/ 947716 h 997246"/>
                <a:gd name="connsiteX42" fmla="*/ 695044 w 1006155"/>
                <a:gd name="connsiteY42" fmla="*/ 947716 h 997246"/>
                <a:gd name="connsiteX43" fmla="*/ 675994 w 1006155"/>
                <a:gd name="connsiteY43" fmla="*/ 942001 h 997246"/>
                <a:gd name="connsiteX44" fmla="*/ 658849 w 1006155"/>
                <a:gd name="connsiteY44" fmla="*/ 936286 h 997246"/>
                <a:gd name="connsiteX45" fmla="*/ 622654 w 1006155"/>
                <a:gd name="connsiteY45" fmla="*/ 917236 h 997246"/>
                <a:gd name="connsiteX46" fmla="*/ 582649 w 1006155"/>
                <a:gd name="connsiteY46" fmla="*/ 896281 h 997246"/>
                <a:gd name="connsiteX47" fmla="*/ 557884 w 1006155"/>
                <a:gd name="connsiteY47" fmla="*/ 890566 h 997246"/>
                <a:gd name="connsiteX48" fmla="*/ 508354 w 1006155"/>
                <a:gd name="connsiteY48" fmla="*/ 894376 h 997246"/>
                <a:gd name="connsiteX49" fmla="*/ 487399 w 1006155"/>
                <a:gd name="connsiteY49" fmla="*/ 911521 h 997246"/>
                <a:gd name="connsiteX50" fmla="*/ 474064 w 1006155"/>
                <a:gd name="connsiteY50" fmla="*/ 926761 h 997246"/>
                <a:gd name="connsiteX51" fmla="*/ 435964 w 1006155"/>
                <a:gd name="connsiteY51" fmla="*/ 943906 h 997246"/>
                <a:gd name="connsiteX52" fmla="*/ 376909 w 1006155"/>
                <a:gd name="connsiteY52" fmla="*/ 959146 h 997246"/>
                <a:gd name="connsiteX53" fmla="*/ 333094 w 1006155"/>
                <a:gd name="connsiteY53" fmla="*/ 983911 h 997246"/>
                <a:gd name="connsiteX54" fmla="*/ 264514 w 1006155"/>
                <a:gd name="connsiteY54" fmla="*/ 997246 h 997246"/>
                <a:gd name="connsiteX55" fmla="*/ 234034 w 1006155"/>
                <a:gd name="connsiteY55" fmla="*/ 995341 h 997246"/>
                <a:gd name="connsiteX56" fmla="*/ 222604 w 1006155"/>
                <a:gd name="connsiteY56" fmla="*/ 982006 h 997246"/>
                <a:gd name="connsiteX57" fmla="*/ 207364 w 1006155"/>
                <a:gd name="connsiteY57" fmla="*/ 947716 h 997246"/>
                <a:gd name="connsiteX58" fmla="*/ 201649 w 1006155"/>
                <a:gd name="connsiteY58" fmla="*/ 928666 h 997246"/>
                <a:gd name="connsiteX59" fmla="*/ 186409 w 1006155"/>
                <a:gd name="connsiteY59" fmla="*/ 915331 h 997246"/>
                <a:gd name="connsiteX60" fmla="*/ 152119 w 1006155"/>
                <a:gd name="connsiteY60" fmla="*/ 898186 h 997246"/>
                <a:gd name="connsiteX61" fmla="*/ 91159 w 1006155"/>
                <a:gd name="connsiteY61" fmla="*/ 865801 h 997246"/>
                <a:gd name="connsiteX62" fmla="*/ 81634 w 1006155"/>
                <a:gd name="connsiteY62" fmla="*/ 837226 h 997246"/>
                <a:gd name="connsiteX63" fmla="*/ 75919 w 1006155"/>
                <a:gd name="connsiteY63" fmla="*/ 781981 h 997246"/>
                <a:gd name="connsiteX64" fmla="*/ 70204 w 1006155"/>
                <a:gd name="connsiteY64" fmla="*/ 734356 h 997246"/>
                <a:gd name="connsiteX65" fmla="*/ 74014 w 1006155"/>
                <a:gd name="connsiteY65" fmla="*/ 682921 h 997246"/>
                <a:gd name="connsiteX66" fmla="*/ 72109 w 1006155"/>
                <a:gd name="connsiteY66" fmla="*/ 623866 h 997246"/>
                <a:gd name="connsiteX67" fmla="*/ 53059 w 1006155"/>
                <a:gd name="connsiteY67" fmla="*/ 589576 h 997246"/>
                <a:gd name="connsiteX68" fmla="*/ 26389 w 1006155"/>
                <a:gd name="connsiteY68" fmla="*/ 562906 h 997246"/>
                <a:gd name="connsiteX69" fmla="*/ 1624 w 1006155"/>
                <a:gd name="connsiteY69" fmla="*/ 540046 h 997246"/>
                <a:gd name="connsiteX70" fmla="*/ 5434 w 1006155"/>
                <a:gd name="connsiteY70" fmla="*/ 513376 h 997246"/>
                <a:gd name="connsiteX71" fmla="*/ 30199 w 1006155"/>
                <a:gd name="connsiteY71" fmla="*/ 482896 h 997246"/>
                <a:gd name="connsiteX72" fmla="*/ 51154 w 1006155"/>
                <a:gd name="connsiteY72" fmla="*/ 460036 h 997246"/>
                <a:gd name="connsiteX73" fmla="*/ 75919 w 1006155"/>
                <a:gd name="connsiteY73" fmla="*/ 440986 h 997246"/>
                <a:gd name="connsiteX74" fmla="*/ 102589 w 1006155"/>
                <a:gd name="connsiteY74" fmla="*/ 423841 h 997246"/>
                <a:gd name="connsiteX75" fmla="*/ 136879 w 1006155"/>
                <a:gd name="connsiteY75" fmla="*/ 414316 h 997246"/>
                <a:gd name="connsiteX0" fmla="*/ 136879 w 1006155"/>
                <a:gd name="connsiteY0" fmla="*/ 414316 h 999404"/>
                <a:gd name="connsiteX1" fmla="*/ 144499 w 1006155"/>
                <a:gd name="connsiteY1" fmla="*/ 360976 h 999404"/>
                <a:gd name="connsiteX2" fmla="*/ 150214 w 1006155"/>
                <a:gd name="connsiteY2" fmla="*/ 334306 h 999404"/>
                <a:gd name="connsiteX3" fmla="*/ 154024 w 1006155"/>
                <a:gd name="connsiteY3" fmla="*/ 288586 h 999404"/>
                <a:gd name="connsiteX4" fmla="*/ 155929 w 1006155"/>
                <a:gd name="connsiteY4" fmla="*/ 206671 h 999404"/>
                <a:gd name="connsiteX5" fmla="*/ 203554 w 1006155"/>
                <a:gd name="connsiteY5" fmla="*/ 178096 h 999404"/>
                <a:gd name="connsiteX6" fmla="*/ 249274 w 1006155"/>
                <a:gd name="connsiteY6" fmla="*/ 147616 h 999404"/>
                <a:gd name="connsiteX7" fmla="*/ 270229 w 1006155"/>
                <a:gd name="connsiteY7" fmla="*/ 126661 h 999404"/>
                <a:gd name="connsiteX8" fmla="*/ 294994 w 1006155"/>
                <a:gd name="connsiteY8" fmla="*/ 107611 h 999404"/>
                <a:gd name="connsiteX9" fmla="*/ 329284 w 1006155"/>
                <a:gd name="connsiteY9" fmla="*/ 94276 h 999404"/>
                <a:gd name="connsiteX10" fmla="*/ 382624 w 1006155"/>
                <a:gd name="connsiteY10" fmla="*/ 92371 h 999404"/>
                <a:gd name="connsiteX11" fmla="*/ 403579 w 1006155"/>
                <a:gd name="connsiteY11" fmla="*/ 44746 h 999404"/>
                <a:gd name="connsiteX12" fmla="*/ 437869 w 1006155"/>
                <a:gd name="connsiteY12" fmla="*/ 16171 h 999404"/>
                <a:gd name="connsiteX13" fmla="*/ 475969 w 1006155"/>
                <a:gd name="connsiteY13" fmla="*/ 2836 h 999404"/>
                <a:gd name="connsiteX14" fmla="*/ 590269 w 1006155"/>
                <a:gd name="connsiteY14" fmla="*/ 2836 h 999404"/>
                <a:gd name="connsiteX15" fmla="*/ 634084 w 1006155"/>
                <a:gd name="connsiteY15" fmla="*/ 33316 h 999404"/>
                <a:gd name="connsiteX16" fmla="*/ 666469 w 1006155"/>
                <a:gd name="connsiteY16" fmla="*/ 63796 h 999404"/>
                <a:gd name="connsiteX17" fmla="*/ 706474 w 1006155"/>
                <a:gd name="connsiteY17" fmla="*/ 98086 h 999404"/>
                <a:gd name="connsiteX18" fmla="*/ 752194 w 1006155"/>
                <a:gd name="connsiteY18" fmla="*/ 105706 h 999404"/>
                <a:gd name="connsiteX19" fmla="*/ 876019 w 1006155"/>
                <a:gd name="connsiteY19" fmla="*/ 107611 h 999404"/>
                <a:gd name="connsiteX20" fmla="*/ 910309 w 1006155"/>
                <a:gd name="connsiteY20" fmla="*/ 126661 h 999404"/>
                <a:gd name="connsiteX21" fmla="*/ 946504 w 1006155"/>
                <a:gd name="connsiteY21" fmla="*/ 170476 h 999404"/>
                <a:gd name="connsiteX22" fmla="*/ 963649 w 1006155"/>
                <a:gd name="connsiteY22" fmla="*/ 214291 h 999404"/>
                <a:gd name="connsiteX23" fmla="*/ 982699 w 1006155"/>
                <a:gd name="connsiteY23" fmla="*/ 256201 h 999404"/>
                <a:gd name="connsiteX24" fmla="*/ 1003654 w 1006155"/>
                <a:gd name="connsiteY24" fmla="*/ 313351 h 999404"/>
                <a:gd name="connsiteX25" fmla="*/ 1003654 w 1006155"/>
                <a:gd name="connsiteY25" fmla="*/ 372406 h 999404"/>
                <a:gd name="connsiteX26" fmla="*/ 984604 w 1006155"/>
                <a:gd name="connsiteY26" fmla="*/ 437176 h 999404"/>
                <a:gd name="connsiteX27" fmla="*/ 980794 w 1006155"/>
                <a:gd name="connsiteY27" fmla="*/ 498136 h 999404"/>
                <a:gd name="connsiteX28" fmla="*/ 978889 w 1006155"/>
                <a:gd name="connsiteY28" fmla="*/ 526711 h 999404"/>
                <a:gd name="connsiteX29" fmla="*/ 978889 w 1006155"/>
                <a:gd name="connsiteY29" fmla="*/ 578146 h 999404"/>
                <a:gd name="connsiteX30" fmla="*/ 978889 w 1006155"/>
                <a:gd name="connsiteY30" fmla="*/ 635296 h 999404"/>
                <a:gd name="connsiteX31" fmla="*/ 946504 w 1006155"/>
                <a:gd name="connsiteY31" fmla="*/ 675301 h 999404"/>
                <a:gd name="connsiteX32" fmla="*/ 896974 w 1006155"/>
                <a:gd name="connsiteY32" fmla="*/ 709591 h 999404"/>
                <a:gd name="connsiteX33" fmla="*/ 877924 w 1006155"/>
                <a:gd name="connsiteY33" fmla="*/ 738166 h 999404"/>
                <a:gd name="connsiteX34" fmla="*/ 858874 w 1006155"/>
                <a:gd name="connsiteY34" fmla="*/ 770551 h 999404"/>
                <a:gd name="connsiteX35" fmla="*/ 851254 w 1006155"/>
                <a:gd name="connsiteY35" fmla="*/ 797221 h 999404"/>
                <a:gd name="connsiteX36" fmla="*/ 839824 w 1006155"/>
                <a:gd name="connsiteY36" fmla="*/ 829606 h 999404"/>
                <a:gd name="connsiteX37" fmla="*/ 828394 w 1006155"/>
                <a:gd name="connsiteY37" fmla="*/ 860086 h 999404"/>
                <a:gd name="connsiteX38" fmla="*/ 811249 w 1006155"/>
                <a:gd name="connsiteY38" fmla="*/ 886756 h 999404"/>
                <a:gd name="connsiteX39" fmla="*/ 794104 w 1006155"/>
                <a:gd name="connsiteY39" fmla="*/ 909616 h 999404"/>
                <a:gd name="connsiteX40" fmla="*/ 752194 w 1006155"/>
                <a:gd name="connsiteY40" fmla="*/ 936286 h 999404"/>
                <a:gd name="connsiteX41" fmla="*/ 729334 w 1006155"/>
                <a:gd name="connsiteY41" fmla="*/ 947716 h 999404"/>
                <a:gd name="connsiteX42" fmla="*/ 695044 w 1006155"/>
                <a:gd name="connsiteY42" fmla="*/ 947716 h 999404"/>
                <a:gd name="connsiteX43" fmla="*/ 675994 w 1006155"/>
                <a:gd name="connsiteY43" fmla="*/ 942001 h 999404"/>
                <a:gd name="connsiteX44" fmla="*/ 658849 w 1006155"/>
                <a:gd name="connsiteY44" fmla="*/ 936286 h 999404"/>
                <a:gd name="connsiteX45" fmla="*/ 622654 w 1006155"/>
                <a:gd name="connsiteY45" fmla="*/ 917236 h 999404"/>
                <a:gd name="connsiteX46" fmla="*/ 582649 w 1006155"/>
                <a:gd name="connsiteY46" fmla="*/ 896281 h 999404"/>
                <a:gd name="connsiteX47" fmla="*/ 557884 w 1006155"/>
                <a:gd name="connsiteY47" fmla="*/ 890566 h 999404"/>
                <a:gd name="connsiteX48" fmla="*/ 508354 w 1006155"/>
                <a:gd name="connsiteY48" fmla="*/ 894376 h 999404"/>
                <a:gd name="connsiteX49" fmla="*/ 487399 w 1006155"/>
                <a:gd name="connsiteY49" fmla="*/ 911521 h 999404"/>
                <a:gd name="connsiteX50" fmla="*/ 474064 w 1006155"/>
                <a:gd name="connsiteY50" fmla="*/ 926761 h 999404"/>
                <a:gd name="connsiteX51" fmla="*/ 435964 w 1006155"/>
                <a:gd name="connsiteY51" fmla="*/ 943906 h 999404"/>
                <a:gd name="connsiteX52" fmla="*/ 376909 w 1006155"/>
                <a:gd name="connsiteY52" fmla="*/ 959146 h 999404"/>
                <a:gd name="connsiteX53" fmla="*/ 333094 w 1006155"/>
                <a:gd name="connsiteY53" fmla="*/ 983911 h 999404"/>
                <a:gd name="connsiteX54" fmla="*/ 264514 w 1006155"/>
                <a:gd name="connsiteY54" fmla="*/ 997246 h 999404"/>
                <a:gd name="connsiteX55" fmla="*/ 234034 w 1006155"/>
                <a:gd name="connsiteY55" fmla="*/ 995341 h 999404"/>
                <a:gd name="connsiteX56" fmla="*/ 207364 w 1006155"/>
                <a:gd name="connsiteY56" fmla="*/ 947716 h 999404"/>
                <a:gd name="connsiteX57" fmla="*/ 201649 w 1006155"/>
                <a:gd name="connsiteY57" fmla="*/ 928666 h 999404"/>
                <a:gd name="connsiteX58" fmla="*/ 186409 w 1006155"/>
                <a:gd name="connsiteY58" fmla="*/ 915331 h 999404"/>
                <a:gd name="connsiteX59" fmla="*/ 152119 w 1006155"/>
                <a:gd name="connsiteY59" fmla="*/ 898186 h 999404"/>
                <a:gd name="connsiteX60" fmla="*/ 91159 w 1006155"/>
                <a:gd name="connsiteY60" fmla="*/ 865801 h 999404"/>
                <a:gd name="connsiteX61" fmla="*/ 81634 w 1006155"/>
                <a:gd name="connsiteY61" fmla="*/ 837226 h 999404"/>
                <a:gd name="connsiteX62" fmla="*/ 75919 w 1006155"/>
                <a:gd name="connsiteY62" fmla="*/ 781981 h 999404"/>
                <a:gd name="connsiteX63" fmla="*/ 70204 w 1006155"/>
                <a:gd name="connsiteY63" fmla="*/ 734356 h 999404"/>
                <a:gd name="connsiteX64" fmla="*/ 74014 w 1006155"/>
                <a:gd name="connsiteY64" fmla="*/ 682921 h 999404"/>
                <a:gd name="connsiteX65" fmla="*/ 72109 w 1006155"/>
                <a:gd name="connsiteY65" fmla="*/ 623866 h 999404"/>
                <a:gd name="connsiteX66" fmla="*/ 53059 w 1006155"/>
                <a:gd name="connsiteY66" fmla="*/ 589576 h 999404"/>
                <a:gd name="connsiteX67" fmla="*/ 26389 w 1006155"/>
                <a:gd name="connsiteY67" fmla="*/ 562906 h 999404"/>
                <a:gd name="connsiteX68" fmla="*/ 1624 w 1006155"/>
                <a:gd name="connsiteY68" fmla="*/ 540046 h 999404"/>
                <a:gd name="connsiteX69" fmla="*/ 5434 w 1006155"/>
                <a:gd name="connsiteY69" fmla="*/ 513376 h 999404"/>
                <a:gd name="connsiteX70" fmla="*/ 30199 w 1006155"/>
                <a:gd name="connsiteY70" fmla="*/ 482896 h 999404"/>
                <a:gd name="connsiteX71" fmla="*/ 51154 w 1006155"/>
                <a:gd name="connsiteY71" fmla="*/ 460036 h 999404"/>
                <a:gd name="connsiteX72" fmla="*/ 75919 w 1006155"/>
                <a:gd name="connsiteY72" fmla="*/ 440986 h 999404"/>
                <a:gd name="connsiteX73" fmla="*/ 102589 w 1006155"/>
                <a:gd name="connsiteY73" fmla="*/ 423841 h 999404"/>
                <a:gd name="connsiteX74" fmla="*/ 136879 w 1006155"/>
                <a:gd name="connsiteY74" fmla="*/ 414316 h 999404"/>
                <a:gd name="connsiteX0" fmla="*/ 136879 w 1006155"/>
                <a:gd name="connsiteY0" fmla="*/ 414316 h 999404"/>
                <a:gd name="connsiteX1" fmla="*/ 144499 w 1006155"/>
                <a:gd name="connsiteY1" fmla="*/ 360976 h 999404"/>
                <a:gd name="connsiteX2" fmla="*/ 150214 w 1006155"/>
                <a:gd name="connsiteY2" fmla="*/ 334306 h 999404"/>
                <a:gd name="connsiteX3" fmla="*/ 154024 w 1006155"/>
                <a:gd name="connsiteY3" fmla="*/ 288586 h 999404"/>
                <a:gd name="connsiteX4" fmla="*/ 155929 w 1006155"/>
                <a:gd name="connsiteY4" fmla="*/ 206671 h 999404"/>
                <a:gd name="connsiteX5" fmla="*/ 203554 w 1006155"/>
                <a:gd name="connsiteY5" fmla="*/ 178096 h 999404"/>
                <a:gd name="connsiteX6" fmla="*/ 249274 w 1006155"/>
                <a:gd name="connsiteY6" fmla="*/ 147616 h 999404"/>
                <a:gd name="connsiteX7" fmla="*/ 270229 w 1006155"/>
                <a:gd name="connsiteY7" fmla="*/ 126661 h 999404"/>
                <a:gd name="connsiteX8" fmla="*/ 294994 w 1006155"/>
                <a:gd name="connsiteY8" fmla="*/ 107611 h 999404"/>
                <a:gd name="connsiteX9" fmla="*/ 329284 w 1006155"/>
                <a:gd name="connsiteY9" fmla="*/ 94276 h 999404"/>
                <a:gd name="connsiteX10" fmla="*/ 382624 w 1006155"/>
                <a:gd name="connsiteY10" fmla="*/ 92371 h 999404"/>
                <a:gd name="connsiteX11" fmla="*/ 403579 w 1006155"/>
                <a:gd name="connsiteY11" fmla="*/ 44746 h 999404"/>
                <a:gd name="connsiteX12" fmla="*/ 437869 w 1006155"/>
                <a:gd name="connsiteY12" fmla="*/ 16171 h 999404"/>
                <a:gd name="connsiteX13" fmla="*/ 475969 w 1006155"/>
                <a:gd name="connsiteY13" fmla="*/ 2836 h 999404"/>
                <a:gd name="connsiteX14" fmla="*/ 590269 w 1006155"/>
                <a:gd name="connsiteY14" fmla="*/ 2836 h 999404"/>
                <a:gd name="connsiteX15" fmla="*/ 634084 w 1006155"/>
                <a:gd name="connsiteY15" fmla="*/ 33316 h 999404"/>
                <a:gd name="connsiteX16" fmla="*/ 666469 w 1006155"/>
                <a:gd name="connsiteY16" fmla="*/ 63796 h 999404"/>
                <a:gd name="connsiteX17" fmla="*/ 706474 w 1006155"/>
                <a:gd name="connsiteY17" fmla="*/ 98086 h 999404"/>
                <a:gd name="connsiteX18" fmla="*/ 752194 w 1006155"/>
                <a:gd name="connsiteY18" fmla="*/ 105706 h 999404"/>
                <a:gd name="connsiteX19" fmla="*/ 876019 w 1006155"/>
                <a:gd name="connsiteY19" fmla="*/ 107611 h 999404"/>
                <a:gd name="connsiteX20" fmla="*/ 910309 w 1006155"/>
                <a:gd name="connsiteY20" fmla="*/ 126661 h 999404"/>
                <a:gd name="connsiteX21" fmla="*/ 946504 w 1006155"/>
                <a:gd name="connsiteY21" fmla="*/ 170476 h 999404"/>
                <a:gd name="connsiteX22" fmla="*/ 963649 w 1006155"/>
                <a:gd name="connsiteY22" fmla="*/ 214291 h 999404"/>
                <a:gd name="connsiteX23" fmla="*/ 982699 w 1006155"/>
                <a:gd name="connsiteY23" fmla="*/ 256201 h 999404"/>
                <a:gd name="connsiteX24" fmla="*/ 1003654 w 1006155"/>
                <a:gd name="connsiteY24" fmla="*/ 313351 h 999404"/>
                <a:gd name="connsiteX25" fmla="*/ 1003654 w 1006155"/>
                <a:gd name="connsiteY25" fmla="*/ 372406 h 999404"/>
                <a:gd name="connsiteX26" fmla="*/ 984604 w 1006155"/>
                <a:gd name="connsiteY26" fmla="*/ 437176 h 999404"/>
                <a:gd name="connsiteX27" fmla="*/ 980794 w 1006155"/>
                <a:gd name="connsiteY27" fmla="*/ 498136 h 999404"/>
                <a:gd name="connsiteX28" fmla="*/ 978889 w 1006155"/>
                <a:gd name="connsiteY28" fmla="*/ 526711 h 999404"/>
                <a:gd name="connsiteX29" fmla="*/ 978889 w 1006155"/>
                <a:gd name="connsiteY29" fmla="*/ 578146 h 999404"/>
                <a:gd name="connsiteX30" fmla="*/ 978889 w 1006155"/>
                <a:gd name="connsiteY30" fmla="*/ 635296 h 999404"/>
                <a:gd name="connsiteX31" fmla="*/ 946504 w 1006155"/>
                <a:gd name="connsiteY31" fmla="*/ 675301 h 999404"/>
                <a:gd name="connsiteX32" fmla="*/ 896974 w 1006155"/>
                <a:gd name="connsiteY32" fmla="*/ 709591 h 999404"/>
                <a:gd name="connsiteX33" fmla="*/ 877924 w 1006155"/>
                <a:gd name="connsiteY33" fmla="*/ 738166 h 999404"/>
                <a:gd name="connsiteX34" fmla="*/ 858874 w 1006155"/>
                <a:gd name="connsiteY34" fmla="*/ 770551 h 999404"/>
                <a:gd name="connsiteX35" fmla="*/ 851254 w 1006155"/>
                <a:gd name="connsiteY35" fmla="*/ 797221 h 999404"/>
                <a:gd name="connsiteX36" fmla="*/ 839824 w 1006155"/>
                <a:gd name="connsiteY36" fmla="*/ 829606 h 999404"/>
                <a:gd name="connsiteX37" fmla="*/ 828394 w 1006155"/>
                <a:gd name="connsiteY37" fmla="*/ 860086 h 999404"/>
                <a:gd name="connsiteX38" fmla="*/ 811249 w 1006155"/>
                <a:gd name="connsiteY38" fmla="*/ 886756 h 999404"/>
                <a:gd name="connsiteX39" fmla="*/ 794104 w 1006155"/>
                <a:gd name="connsiteY39" fmla="*/ 909616 h 999404"/>
                <a:gd name="connsiteX40" fmla="*/ 752194 w 1006155"/>
                <a:gd name="connsiteY40" fmla="*/ 936286 h 999404"/>
                <a:gd name="connsiteX41" fmla="*/ 729334 w 1006155"/>
                <a:gd name="connsiteY41" fmla="*/ 947716 h 999404"/>
                <a:gd name="connsiteX42" fmla="*/ 695044 w 1006155"/>
                <a:gd name="connsiteY42" fmla="*/ 947716 h 999404"/>
                <a:gd name="connsiteX43" fmla="*/ 675994 w 1006155"/>
                <a:gd name="connsiteY43" fmla="*/ 942001 h 999404"/>
                <a:gd name="connsiteX44" fmla="*/ 658849 w 1006155"/>
                <a:gd name="connsiteY44" fmla="*/ 936286 h 999404"/>
                <a:gd name="connsiteX45" fmla="*/ 622654 w 1006155"/>
                <a:gd name="connsiteY45" fmla="*/ 917236 h 999404"/>
                <a:gd name="connsiteX46" fmla="*/ 582649 w 1006155"/>
                <a:gd name="connsiteY46" fmla="*/ 896281 h 999404"/>
                <a:gd name="connsiteX47" fmla="*/ 557884 w 1006155"/>
                <a:gd name="connsiteY47" fmla="*/ 890566 h 999404"/>
                <a:gd name="connsiteX48" fmla="*/ 508354 w 1006155"/>
                <a:gd name="connsiteY48" fmla="*/ 894376 h 999404"/>
                <a:gd name="connsiteX49" fmla="*/ 487399 w 1006155"/>
                <a:gd name="connsiteY49" fmla="*/ 911521 h 999404"/>
                <a:gd name="connsiteX50" fmla="*/ 474064 w 1006155"/>
                <a:gd name="connsiteY50" fmla="*/ 926761 h 999404"/>
                <a:gd name="connsiteX51" fmla="*/ 435964 w 1006155"/>
                <a:gd name="connsiteY51" fmla="*/ 943906 h 999404"/>
                <a:gd name="connsiteX52" fmla="*/ 376909 w 1006155"/>
                <a:gd name="connsiteY52" fmla="*/ 959146 h 999404"/>
                <a:gd name="connsiteX53" fmla="*/ 333094 w 1006155"/>
                <a:gd name="connsiteY53" fmla="*/ 983911 h 999404"/>
                <a:gd name="connsiteX54" fmla="*/ 264514 w 1006155"/>
                <a:gd name="connsiteY54" fmla="*/ 997246 h 999404"/>
                <a:gd name="connsiteX55" fmla="*/ 234034 w 1006155"/>
                <a:gd name="connsiteY55" fmla="*/ 995341 h 999404"/>
                <a:gd name="connsiteX56" fmla="*/ 207364 w 1006155"/>
                <a:gd name="connsiteY56" fmla="*/ 947716 h 999404"/>
                <a:gd name="connsiteX57" fmla="*/ 186409 w 1006155"/>
                <a:gd name="connsiteY57" fmla="*/ 915331 h 999404"/>
                <a:gd name="connsiteX58" fmla="*/ 152119 w 1006155"/>
                <a:gd name="connsiteY58" fmla="*/ 898186 h 999404"/>
                <a:gd name="connsiteX59" fmla="*/ 91159 w 1006155"/>
                <a:gd name="connsiteY59" fmla="*/ 865801 h 999404"/>
                <a:gd name="connsiteX60" fmla="*/ 81634 w 1006155"/>
                <a:gd name="connsiteY60" fmla="*/ 837226 h 999404"/>
                <a:gd name="connsiteX61" fmla="*/ 75919 w 1006155"/>
                <a:gd name="connsiteY61" fmla="*/ 781981 h 999404"/>
                <a:gd name="connsiteX62" fmla="*/ 70204 w 1006155"/>
                <a:gd name="connsiteY62" fmla="*/ 734356 h 999404"/>
                <a:gd name="connsiteX63" fmla="*/ 74014 w 1006155"/>
                <a:gd name="connsiteY63" fmla="*/ 682921 h 999404"/>
                <a:gd name="connsiteX64" fmla="*/ 72109 w 1006155"/>
                <a:gd name="connsiteY64" fmla="*/ 623866 h 999404"/>
                <a:gd name="connsiteX65" fmla="*/ 53059 w 1006155"/>
                <a:gd name="connsiteY65" fmla="*/ 589576 h 999404"/>
                <a:gd name="connsiteX66" fmla="*/ 26389 w 1006155"/>
                <a:gd name="connsiteY66" fmla="*/ 562906 h 999404"/>
                <a:gd name="connsiteX67" fmla="*/ 1624 w 1006155"/>
                <a:gd name="connsiteY67" fmla="*/ 540046 h 999404"/>
                <a:gd name="connsiteX68" fmla="*/ 5434 w 1006155"/>
                <a:gd name="connsiteY68" fmla="*/ 513376 h 999404"/>
                <a:gd name="connsiteX69" fmla="*/ 30199 w 1006155"/>
                <a:gd name="connsiteY69" fmla="*/ 482896 h 999404"/>
                <a:gd name="connsiteX70" fmla="*/ 51154 w 1006155"/>
                <a:gd name="connsiteY70" fmla="*/ 460036 h 999404"/>
                <a:gd name="connsiteX71" fmla="*/ 75919 w 1006155"/>
                <a:gd name="connsiteY71" fmla="*/ 440986 h 999404"/>
                <a:gd name="connsiteX72" fmla="*/ 102589 w 1006155"/>
                <a:gd name="connsiteY72" fmla="*/ 423841 h 999404"/>
                <a:gd name="connsiteX73" fmla="*/ 136879 w 1006155"/>
                <a:gd name="connsiteY73" fmla="*/ 414316 h 999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006155" h="999404">
                  <a:moveTo>
                    <a:pt x="136879" y="414316"/>
                  </a:moveTo>
                  <a:cubicBezTo>
                    <a:pt x="143864" y="403839"/>
                    <a:pt x="142277" y="374311"/>
                    <a:pt x="144499" y="360976"/>
                  </a:cubicBezTo>
                  <a:cubicBezTo>
                    <a:pt x="146721" y="347641"/>
                    <a:pt x="148627" y="346371"/>
                    <a:pt x="150214" y="334306"/>
                  </a:cubicBezTo>
                  <a:cubicBezTo>
                    <a:pt x="151801" y="322241"/>
                    <a:pt x="153072" y="309858"/>
                    <a:pt x="154024" y="288586"/>
                  </a:cubicBezTo>
                  <a:cubicBezTo>
                    <a:pt x="154976" y="267314"/>
                    <a:pt x="147674" y="225086"/>
                    <a:pt x="155929" y="206671"/>
                  </a:cubicBezTo>
                  <a:cubicBezTo>
                    <a:pt x="164184" y="188256"/>
                    <a:pt x="187996" y="187939"/>
                    <a:pt x="203554" y="178096"/>
                  </a:cubicBezTo>
                  <a:cubicBezTo>
                    <a:pt x="219112" y="168253"/>
                    <a:pt x="238162" y="156189"/>
                    <a:pt x="249274" y="147616"/>
                  </a:cubicBezTo>
                  <a:cubicBezTo>
                    <a:pt x="260387" y="139044"/>
                    <a:pt x="262609" y="133328"/>
                    <a:pt x="270229" y="126661"/>
                  </a:cubicBezTo>
                  <a:cubicBezTo>
                    <a:pt x="277849" y="119994"/>
                    <a:pt x="285152" y="113009"/>
                    <a:pt x="294994" y="107611"/>
                  </a:cubicBezTo>
                  <a:cubicBezTo>
                    <a:pt x="304837" y="102214"/>
                    <a:pt x="314679" y="96816"/>
                    <a:pt x="329284" y="94276"/>
                  </a:cubicBezTo>
                  <a:cubicBezTo>
                    <a:pt x="343889" y="91736"/>
                    <a:pt x="364844" y="93006"/>
                    <a:pt x="382624" y="92371"/>
                  </a:cubicBezTo>
                  <a:cubicBezTo>
                    <a:pt x="395006" y="84116"/>
                    <a:pt x="394372" y="57446"/>
                    <a:pt x="403579" y="44746"/>
                  </a:cubicBezTo>
                  <a:cubicBezTo>
                    <a:pt x="412787" y="32046"/>
                    <a:pt x="425804" y="23156"/>
                    <a:pt x="437869" y="16171"/>
                  </a:cubicBezTo>
                  <a:cubicBezTo>
                    <a:pt x="449934" y="9186"/>
                    <a:pt x="450569" y="5058"/>
                    <a:pt x="475969" y="2836"/>
                  </a:cubicBezTo>
                  <a:cubicBezTo>
                    <a:pt x="501369" y="614"/>
                    <a:pt x="563916" y="-2244"/>
                    <a:pt x="590269" y="2836"/>
                  </a:cubicBezTo>
                  <a:cubicBezTo>
                    <a:pt x="616622" y="7916"/>
                    <a:pt x="621384" y="23156"/>
                    <a:pt x="634084" y="33316"/>
                  </a:cubicBezTo>
                  <a:cubicBezTo>
                    <a:pt x="646784" y="43476"/>
                    <a:pt x="654404" y="53001"/>
                    <a:pt x="666469" y="63796"/>
                  </a:cubicBezTo>
                  <a:cubicBezTo>
                    <a:pt x="678534" y="74591"/>
                    <a:pt x="699172" y="91419"/>
                    <a:pt x="706474" y="98086"/>
                  </a:cubicBezTo>
                  <a:cubicBezTo>
                    <a:pt x="720761" y="105071"/>
                    <a:pt x="723937" y="104119"/>
                    <a:pt x="752194" y="105706"/>
                  </a:cubicBezTo>
                  <a:cubicBezTo>
                    <a:pt x="780451" y="107293"/>
                    <a:pt x="849667" y="104119"/>
                    <a:pt x="876019" y="107611"/>
                  </a:cubicBezTo>
                  <a:cubicBezTo>
                    <a:pt x="902372" y="111104"/>
                    <a:pt x="898562" y="116184"/>
                    <a:pt x="910309" y="126661"/>
                  </a:cubicBezTo>
                  <a:cubicBezTo>
                    <a:pt x="922056" y="137138"/>
                    <a:pt x="937614" y="155871"/>
                    <a:pt x="946504" y="170476"/>
                  </a:cubicBezTo>
                  <a:cubicBezTo>
                    <a:pt x="955394" y="185081"/>
                    <a:pt x="957617" y="200004"/>
                    <a:pt x="963649" y="214291"/>
                  </a:cubicBezTo>
                  <a:cubicBezTo>
                    <a:pt x="969682" y="228579"/>
                    <a:pt x="976032" y="239691"/>
                    <a:pt x="982699" y="256201"/>
                  </a:cubicBezTo>
                  <a:cubicBezTo>
                    <a:pt x="989367" y="272711"/>
                    <a:pt x="1000162" y="293984"/>
                    <a:pt x="1003654" y="313351"/>
                  </a:cubicBezTo>
                  <a:cubicBezTo>
                    <a:pt x="1007146" y="332718"/>
                    <a:pt x="1006829" y="351769"/>
                    <a:pt x="1003654" y="372406"/>
                  </a:cubicBezTo>
                  <a:cubicBezTo>
                    <a:pt x="1000479" y="393044"/>
                    <a:pt x="988414" y="416221"/>
                    <a:pt x="984604" y="437176"/>
                  </a:cubicBezTo>
                  <a:cubicBezTo>
                    <a:pt x="980794" y="458131"/>
                    <a:pt x="981746" y="485436"/>
                    <a:pt x="980794" y="498136"/>
                  </a:cubicBezTo>
                  <a:cubicBezTo>
                    <a:pt x="980453" y="503244"/>
                    <a:pt x="979207" y="513376"/>
                    <a:pt x="978889" y="526711"/>
                  </a:cubicBezTo>
                  <a:cubicBezTo>
                    <a:pt x="978572" y="540046"/>
                    <a:pt x="978889" y="560049"/>
                    <a:pt x="978889" y="578146"/>
                  </a:cubicBezTo>
                  <a:cubicBezTo>
                    <a:pt x="978889" y="596243"/>
                    <a:pt x="984286" y="619104"/>
                    <a:pt x="978889" y="635296"/>
                  </a:cubicBezTo>
                  <a:cubicBezTo>
                    <a:pt x="973492" y="651488"/>
                    <a:pt x="960156" y="662919"/>
                    <a:pt x="946504" y="675301"/>
                  </a:cubicBezTo>
                  <a:cubicBezTo>
                    <a:pt x="932852" y="687683"/>
                    <a:pt x="908404" y="699114"/>
                    <a:pt x="896974" y="709591"/>
                  </a:cubicBezTo>
                  <a:cubicBezTo>
                    <a:pt x="885544" y="720068"/>
                    <a:pt x="884274" y="728006"/>
                    <a:pt x="877924" y="738166"/>
                  </a:cubicBezTo>
                  <a:cubicBezTo>
                    <a:pt x="871574" y="748326"/>
                    <a:pt x="863319" y="760709"/>
                    <a:pt x="858874" y="770551"/>
                  </a:cubicBezTo>
                  <a:cubicBezTo>
                    <a:pt x="854429" y="780393"/>
                    <a:pt x="854429" y="787379"/>
                    <a:pt x="851254" y="797221"/>
                  </a:cubicBezTo>
                  <a:cubicBezTo>
                    <a:pt x="848079" y="807064"/>
                    <a:pt x="843634" y="819129"/>
                    <a:pt x="839824" y="829606"/>
                  </a:cubicBezTo>
                  <a:cubicBezTo>
                    <a:pt x="836014" y="840084"/>
                    <a:pt x="833157" y="850561"/>
                    <a:pt x="828394" y="860086"/>
                  </a:cubicBezTo>
                  <a:cubicBezTo>
                    <a:pt x="823631" y="869611"/>
                    <a:pt x="814424" y="881359"/>
                    <a:pt x="811249" y="886756"/>
                  </a:cubicBezTo>
                  <a:cubicBezTo>
                    <a:pt x="805534" y="895011"/>
                    <a:pt x="803947" y="901361"/>
                    <a:pt x="794104" y="909616"/>
                  </a:cubicBezTo>
                  <a:cubicBezTo>
                    <a:pt x="784262" y="917871"/>
                    <a:pt x="762989" y="929936"/>
                    <a:pt x="752194" y="936286"/>
                  </a:cubicBezTo>
                  <a:cubicBezTo>
                    <a:pt x="741399" y="942636"/>
                    <a:pt x="748347" y="941378"/>
                    <a:pt x="729334" y="947716"/>
                  </a:cubicBezTo>
                  <a:lnTo>
                    <a:pt x="695044" y="947716"/>
                  </a:lnTo>
                  <a:cubicBezTo>
                    <a:pt x="688356" y="947012"/>
                    <a:pt x="682502" y="943303"/>
                    <a:pt x="675994" y="942001"/>
                  </a:cubicBezTo>
                  <a:cubicBezTo>
                    <a:pt x="670279" y="940096"/>
                    <a:pt x="667739" y="940413"/>
                    <a:pt x="658849" y="936286"/>
                  </a:cubicBezTo>
                  <a:cubicBezTo>
                    <a:pt x="649959" y="932159"/>
                    <a:pt x="629639" y="921363"/>
                    <a:pt x="622654" y="917236"/>
                  </a:cubicBezTo>
                  <a:cubicBezTo>
                    <a:pt x="609954" y="910569"/>
                    <a:pt x="593444" y="900726"/>
                    <a:pt x="582649" y="896281"/>
                  </a:cubicBezTo>
                  <a:cubicBezTo>
                    <a:pt x="571854" y="891836"/>
                    <a:pt x="570266" y="890883"/>
                    <a:pt x="557884" y="890566"/>
                  </a:cubicBezTo>
                  <a:cubicBezTo>
                    <a:pt x="545502" y="890249"/>
                    <a:pt x="520101" y="890884"/>
                    <a:pt x="508354" y="894376"/>
                  </a:cubicBezTo>
                  <a:cubicBezTo>
                    <a:pt x="496607" y="897868"/>
                    <a:pt x="493114" y="906124"/>
                    <a:pt x="487399" y="911521"/>
                  </a:cubicBezTo>
                  <a:cubicBezTo>
                    <a:pt x="481684" y="916918"/>
                    <a:pt x="486923" y="918189"/>
                    <a:pt x="474064" y="926761"/>
                  </a:cubicBezTo>
                  <a:cubicBezTo>
                    <a:pt x="465492" y="932158"/>
                    <a:pt x="452156" y="938509"/>
                    <a:pt x="435964" y="943906"/>
                  </a:cubicBezTo>
                  <a:cubicBezTo>
                    <a:pt x="419772" y="949303"/>
                    <a:pt x="394054" y="952479"/>
                    <a:pt x="376909" y="959146"/>
                  </a:cubicBezTo>
                  <a:cubicBezTo>
                    <a:pt x="359764" y="965814"/>
                    <a:pt x="351827" y="977561"/>
                    <a:pt x="333094" y="983911"/>
                  </a:cubicBezTo>
                  <a:cubicBezTo>
                    <a:pt x="314361" y="990261"/>
                    <a:pt x="281024" y="995341"/>
                    <a:pt x="264514" y="997246"/>
                  </a:cubicBezTo>
                  <a:cubicBezTo>
                    <a:pt x="254354" y="996611"/>
                    <a:pt x="243559" y="1003596"/>
                    <a:pt x="234034" y="995341"/>
                  </a:cubicBezTo>
                  <a:cubicBezTo>
                    <a:pt x="224509" y="987086"/>
                    <a:pt x="215301" y="961051"/>
                    <a:pt x="207364" y="947716"/>
                  </a:cubicBezTo>
                  <a:cubicBezTo>
                    <a:pt x="199427" y="934381"/>
                    <a:pt x="195617" y="923586"/>
                    <a:pt x="186409" y="915331"/>
                  </a:cubicBezTo>
                  <a:cubicBezTo>
                    <a:pt x="177202" y="907076"/>
                    <a:pt x="167994" y="906441"/>
                    <a:pt x="152119" y="898186"/>
                  </a:cubicBezTo>
                  <a:cubicBezTo>
                    <a:pt x="136244" y="889931"/>
                    <a:pt x="102907" y="875961"/>
                    <a:pt x="91159" y="865801"/>
                  </a:cubicBezTo>
                  <a:cubicBezTo>
                    <a:pt x="79412" y="855641"/>
                    <a:pt x="84174" y="851196"/>
                    <a:pt x="81634" y="837226"/>
                  </a:cubicBezTo>
                  <a:cubicBezTo>
                    <a:pt x="79094" y="823256"/>
                    <a:pt x="77824" y="799126"/>
                    <a:pt x="75919" y="781981"/>
                  </a:cubicBezTo>
                  <a:cubicBezTo>
                    <a:pt x="74014" y="764836"/>
                    <a:pt x="70522" y="750866"/>
                    <a:pt x="70204" y="734356"/>
                  </a:cubicBezTo>
                  <a:cubicBezTo>
                    <a:pt x="70521" y="723244"/>
                    <a:pt x="73697" y="701336"/>
                    <a:pt x="74014" y="682921"/>
                  </a:cubicBezTo>
                  <a:cubicBezTo>
                    <a:pt x="74332" y="664506"/>
                    <a:pt x="73701" y="643497"/>
                    <a:pt x="72109" y="623866"/>
                  </a:cubicBezTo>
                  <a:cubicBezTo>
                    <a:pt x="68617" y="608309"/>
                    <a:pt x="60679" y="599736"/>
                    <a:pt x="53059" y="589576"/>
                  </a:cubicBezTo>
                  <a:cubicBezTo>
                    <a:pt x="45439" y="579416"/>
                    <a:pt x="31469" y="568303"/>
                    <a:pt x="26389" y="562906"/>
                  </a:cubicBezTo>
                  <a:cubicBezTo>
                    <a:pt x="17817" y="554651"/>
                    <a:pt x="5116" y="548301"/>
                    <a:pt x="1624" y="540046"/>
                  </a:cubicBezTo>
                  <a:cubicBezTo>
                    <a:pt x="-1868" y="531791"/>
                    <a:pt x="671" y="522901"/>
                    <a:pt x="5434" y="513376"/>
                  </a:cubicBezTo>
                  <a:cubicBezTo>
                    <a:pt x="10197" y="503851"/>
                    <a:pt x="22579" y="491786"/>
                    <a:pt x="30199" y="482896"/>
                  </a:cubicBezTo>
                  <a:cubicBezTo>
                    <a:pt x="37819" y="474006"/>
                    <a:pt x="43534" y="467021"/>
                    <a:pt x="51154" y="460036"/>
                  </a:cubicBezTo>
                  <a:cubicBezTo>
                    <a:pt x="58774" y="453051"/>
                    <a:pt x="67347" y="447019"/>
                    <a:pt x="75919" y="440986"/>
                  </a:cubicBezTo>
                  <a:cubicBezTo>
                    <a:pt x="84492" y="434954"/>
                    <a:pt x="97192" y="427651"/>
                    <a:pt x="102589" y="423841"/>
                  </a:cubicBezTo>
                  <a:cubicBezTo>
                    <a:pt x="112749" y="419396"/>
                    <a:pt x="129894" y="424794"/>
                    <a:pt x="136879" y="414316"/>
                  </a:cubicBezTo>
                  <a:close/>
                </a:path>
              </a:pathLst>
            </a:custGeom>
            <a:solidFill>
              <a:schemeClr val="bg1"/>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cxnSp>
          <p:nvCxnSpPr>
            <p:cNvPr id="23" name="Connecteur droit 22">
              <a:extLst>
                <a:ext uri="{FF2B5EF4-FFF2-40B4-BE49-F238E27FC236}">
                  <a16:creationId xmlns:a16="http://schemas.microsoft.com/office/drawing/2014/main" id="{3DF5AF6B-D0FC-A136-8618-67E7B70E8AEE}"/>
                </a:ext>
              </a:extLst>
            </p:cNvPr>
            <p:cNvCxnSpPr>
              <a:cxnSpLocks/>
              <a:stCxn id="22" idx="64"/>
              <a:endCxn id="20" idx="16"/>
            </p:cNvCxnSpPr>
            <p:nvPr/>
          </p:nvCxnSpPr>
          <p:spPr>
            <a:xfrm flipH="1">
              <a:off x="3575110" y="3139649"/>
              <a:ext cx="647403" cy="12656"/>
            </a:xfrm>
            <a:prstGeom prst="line">
              <a:avLst/>
            </a:prstGeom>
            <a:ln w="12700">
              <a:solidFill>
                <a:schemeClr val="bg2">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4" name="Connecteur droit 23">
              <a:extLst>
                <a:ext uri="{FF2B5EF4-FFF2-40B4-BE49-F238E27FC236}">
                  <a16:creationId xmlns:a16="http://schemas.microsoft.com/office/drawing/2014/main" id="{D0CCC65B-CCA8-24BE-F6EE-0470C2D0AADD}"/>
                </a:ext>
              </a:extLst>
            </p:cNvPr>
            <p:cNvCxnSpPr>
              <a:cxnSpLocks/>
              <a:stCxn id="22" idx="26"/>
              <a:endCxn id="20" idx="7"/>
            </p:cNvCxnSpPr>
            <p:nvPr/>
          </p:nvCxnSpPr>
          <p:spPr>
            <a:xfrm>
              <a:off x="5135008" y="2952959"/>
              <a:ext cx="686369" cy="6669"/>
            </a:xfrm>
            <a:prstGeom prst="line">
              <a:avLst/>
            </a:prstGeom>
            <a:ln w="12700">
              <a:solidFill>
                <a:schemeClr val="bg2">
                  <a:lumMod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38" name="Rectangle 37">
              <a:extLst>
                <a:ext uri="{FF2B5EF4-FFF2-40B4-BE49-F238E27FC236}">
                  <a16:creationId xmlns:a16="http://schemas.microsoft.com/office/drawing/2014/main" id="{7425B69A-AF64-6E69-2262-7081F7FAE824}"/>
                </a:ext>
              </a:extLst>
            </p:cNvPr>
            <p:cNvSpPr/>
            <p:nvPr/>
          </p:nvSpPr>
          <p:spPr>
            <a:xfrm>
              <a:off x="3699521" y="3198957"/>
              <a:ext cx="630000" cy="630000"/>
            </a:xfrm>
            <a:prstGeom prst="rect">
              <a:avLst/>
            </a:prstGeom>
            <a:noFill/>
            <a:ln>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dirty="0"/>
            </a:p>
          </p:txBody>
        </p:sp>
        <p:sp>
          <p:nvSpPr>
            <p:cNvPr id="43" name="Rectangle 42">
              <a:extLst>
                <a:ext uri="{FF2B5EF4-FFF2-40B4-BE49-F238E27FC236}">
                  <a16:creationId xmlns:a16="http://schemas.microsoft.com/office/drawing/2014/main" id="{CE5F2273-43AB-AADA-B9C7-3229F97FE620}"/>
                </a:ext>
              </a:extLst>
            </p:cNvPr>
            <p:cNvSpPr/>
            <p:nvPr/>
          </p:nvSpPr>
          <p:spPr>
            <a:xfrm>
              <a:off x="4404188" y="3377133"/>
              <a:ext cx="630000" cy="630000"/>
            </a:xfrm>
            <a:prstGeom prst="rect">
              <a:avLst/>
            </a:prstGeom>
            <a:noFill/>
            <a:ln>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dirty="0"/>
            </a:p>
          </p:txBody>
        </p:sp>
        <p:sp>
          <p:nvSpPr>
            <p:cNvPr id="44" name="Rectangle 43">
              <a:extLst>
                <a:ext uri="{FF2B5EF4-FFF2-40B4-BE49-F238E27FC236}">
                  <a16:creationId xmlns:a16="http://schemas.microsoft.com/office/drawing/2014/main" id="{8C2BB5DC-3F13-3A05-E4CF-EBCF5768BA87}"/>
                </a:ext>
              </a:extLst>
            </p:cNvPr>
            <p:cNvSpPr/>
            <p:nvPr/>
          </p:nvSpPr>
          <p:spPr>
            <a:xfrm>
              <a:off x="5082865" y="3007732"/>
              <a:ext cx="630000" cy="630000"/>
            </a:xfrm>
            <a:prstGeom prst="rect">
              <a:avLst/>
            </a:prstGeom>
            <a:noFill/>
            <a:ln>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dirty="0"/>
            </a:p>
          </p:txBody>
        </p:sp>
      </p:grpSp>
      <p:cxnSp>
        <p:nvCxnSpPr>
          <p:cNvPr id="48" name="Connecteur droit 47">
            <a:extLst>
              <a:ext uri="{FF2B5EF4-FFF2-40B4-BE49-F238E27FC236}">
                <a16:creationId xmlns:a16="http://schemas.microsoft.com/office/drawing/2014/main" id="{1D0E4FAD-F111-D6CD-B479-459551E91890}"/>
              </a:ext>
            </a:extLst>
          </p:cNvPr>
          <p:cNvCxnSpPr>
            <a:cxnSpLocks/>
            <a:stCxn id="21" idx="11"/>
          </p:cNvCxnSpPr>
          <p:nvPr>
            <p:custDataLst>
              <p:tags r:id="rId8"/>
            </p:custDataLst>
          </p:nvPr>
        </p:nvCxnSpPr>
        <p:spPr>
          <a:xfrm flipV="1">
            <a:off x="6229136" y="892520"/>
            <a:ext cx="859655" cy="859520"/>
          </a:xfrm>
          <a:prstGeom prst="line">
            <a:avLst/>
          </a:prstGeom>
          <a:ln w="12700">
            <a:solidFill>
              <a:schemeClr val="bg2">
                <a:lumMod val="2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9" name="Connecteur droit 48">
            <a:extLst>
              <a:ext uri="{FF2B5EF4-FFF2-40B4-BE49-F238E27FC236}">
                <a16:creationId xmlns:a16="http://schemas.microsoft.com/office/drawing/2014/main" id="{453C1DB8-35C8-4533-A82F-D4C1F38D22DF}"/>
              </a:ext>
            </a:extLst>
          </p:cNvPr>
          <p:cNvCxnSpPr>
            <a:cxnSpLocks/>
            <a:stCxn id="21" idx="9"/>
          </p:cNvCxnSpPr>
          <p:nvPr>
            <p:custDataLst>
              <p:tags r:id="rId9"/>
            </p:custDataLst>
          </p:nvPr>
        </p:nvCxnSpPr>
        <p:spPr>
          <a:xfrm>
            <a:off x="6233016" y="1855639"/>
            <a:ext cx="794195" cy="258677"/>
          </a:xfrm>
          <a:prstGeom prst="line">
            <a:avLst/>
          </a:prstGeom>
          <a:ln w="12700">
            <a:solidFill>
              <a:schemeClr val="bg2">
                <a:lumMod val="25000"/>
              </a:schemeClr>
            </a:solidFill>
            <a:prstDash val="dash"/>
          </a:ln>
        </p:spPr>
        <p:style>
          <a:lnRef idx="1">
            <a:schemeClr val="accent1"/>
          </a:lnRef>
          <a:fillRef idx="0">
            <a:schemeClr val="accent1"/>
          </a:fillRef>
          <a:effectRef idx="0">
            <a:schemeClr val="accent1"/>
          </a:effectRef>
          <a:fontRef idx="minor">
            <a:schemeClr val="tx1"/>
          </a:fontRef>
        </p:style>
      </p:cxnSp>
      <p:sp>
        <p:nvSpPr>
          <p:cNvPr id="10" name="Titre 1">
            <a:extLst>
              <a:ext uri="{FF2B5EF4-FFF2-40B4-BE49-F238E27FC236}">
                <a16:creationId xmlns:a16="http://schemas.microsoft.com/office/drawing/2014/main" id="{B913B4DB-2508-FA3A-41B8-07F7BAE2251E}"/>
              </a:ext>
            </a:extLst>
          </p:cNvPr>
          <p:cNvSpPr>
            <a:spLocks noGrp="1"/>
          </p:cNvSpPr>
          <p:nvPr>
            <p:ph type="title"/>
            <p:custDataLst>
              <p:tags r:id="rId10"/>
            </p:custDataLst>
          </p:nvPr>
        </p:nvSpPr>
        <p:spPr>
          <a:xfrm>
            <a:off x="838200" y="114588"/>
            <a:ext cx="10515600" cy="800287"/>
          </a:xfrm>
        </p:spPr>
        <p:txBody>
          <a:bodyPr>
            <a:normAutofit/>
          </a:bodyPr>
          <a:lstStyle/>
          <a:p>
            <a:r>
              <a:rPr lang="fr-BE" sz="4000" dirty="0" err="1">
                <a:solidFill>
                  <a:srgbClr val="54A4A6"/>
                </a:solidFill>
                <a:latin typeface="Economica" panose="02000506040000020004" pitchFamily="2" charset="0"/>
              </a:rPr>
              <a:t>Aims</a:t>
            </a:r>
            <a:r>
              <a:rPr lang="fr-BE" sz="4000" dirty="0">
                <a:solidFill>
                  <a:srgbClr val="54A4A6"/>
                </a:solidFill>
                <a:latin typeface="Economica" panose="02000506040000020004" pitchFamily="2" charset="0"/>
              </a:rPr>
              <a:t> &amp; techniques</a:t>
            </a:r>
          </a:p>
        </p:txBody>
      </p:sp>
      <p:grpSp>
        <p:nvGrpSpPr>
          <p:cNvPr id="578" name="Groupe 577">
            <a:extLst>
              <a:ext uri="{FF2B5EF4-FFF2-40B4-BE49-F238E27FC236}">
                <a16:creationId xmlns:a16="http://schemas.microsoft.com/office/drawing/2014/main" id="{A1C48308-BC05-2402-CB76-DA1D72D4709A}"/>
              </a:ext>
            </a:extLst>
          </p:cNvPr>
          <p:cNvGrpSpPr>
            <a:grpSpLocks noChangeAspect="1"/>
          </p:cNvGrpSpPr>
          <p:nvPr>
            <p:custDataLst>
              <p:tags r:id="rId11"/>
            </p:custDataLst>
          </p:nvPr>
        </p:nvGrpSpPr>
        <p:grpSpPr>
          <a:xfrm>
            <a:off x="6690595" y="3314133"/>
            <a:ext cx="2254304" cy="1398809"/>
            <a:chOff x="4262090" y="4728946"/>
            <a:chExt cx="2232000" cy="1384969"/>
          </a:xfrm>
        </p:grpSpPr>
        <p:grpSp>
          <p:nvGrpSpPr>
            <p:cNvPr id="11" name="Groupe 10">
              <a:extLst>
                <a:ext uri="{FF2B5EF4-FFF2-40B4-BE49-F238E27FC236}">
                  <a16:creationId xmlns:a16="http://schemas.microsoft.com/office/drawing/2014/main" id="{6D777B97-C0FB-8355-DF3A-B38BF6E35B66}"/>
                </a:ext>
              </a:extLst>
            </p:cNvPr>
            <p:cNvGrpSpPr/>
            <p:nvPr/>
          </p:nvGrpSpPr>
          <p:grpSpPr>
            <a:xfrm>
              <a:off x="4262090" y="5544032"/>
              <a:ext cx="2232000" cy="569883"/>
              <a:chOff x="1207707" y="2727983"/>
              <a:chExt cx="2232000" cy="569883"/>
            </a:xfrm>
          </p:grpSpPr>
          <p:sp>
            <p:nvSpPr>
              <p:cNvPr id="12" name="Rectangle 59">
                <a:extLst>
                  <a:ext uri="{FF2B5EF4-FFF2-40B4-BE49-F238E27FC236}">
                    <a16:creationId xmlns:a16="http://schemas.microsoft.com/office/drawing/2014/main" id="{87CA436D-7E5A-5722-7193-5FA173D47937}"/>
                  </a:ext>
                </a:extLst>
              </p:cNvPr>
              <p:cNvSpPr/>
              <p:nvPr/>
            </p:nvSpPr>
            <p:spPr>
              <a:xfrm>
                <a:off x="1207707" y="2727983"/>
                <a:ext cx="2232000" cy="569883"/>
              </a:xfrm>
              <a:custGeom>
                <a:avLst/>
                <a:gdLst>
                  <a:gd name="connsiteX0" fmla="*/ 0 w 1301281"/>
                  <a:gd name="connsiteY0" fmla="*/ 0 h 615990"/>
                  <a:gd name="connsiteX1" fmla="*/ 1301281 w 1301281"/>
                  <a:gd name="connsiteY1" fmla="*/ 0 h 615990"/>
                  <a:gd name="connsiteX2" fmla="*/ 1301281 w 1301281"/>
                  <a:gd name="connsiteY2" fmla="*/ 615990 h 615990"/>
                  <a:gd name="connsiteX3" fmla="*/ 0 w 1301281"/>
                  <a:gd name="connsiteY3" fmla="*/ 615990 h 615990"/>
                  <a:gd name="connsiteX4" fmla="*/ 0 w 1301281"/>
                  <a:gd name="connsiteY4" fmla="*/ 0 h 615990"/>
                  <a:gd name="connsiteX0" fmla="*/ 0 w 1301281"/>
                  <a:gd name="connsiteY0" fmla="*/ 2481 h 618471"/>
                  <a:gd name="connsiteX1" fmla="*/ 282448 w 1301281"/>
                  <a:gd name="connsiteY1" fmla="*/ 0 h 618471"/>
                  <a:gd name="connsiteX2" fmla="*/ 1301281 w 1301281"/>
                  <a:gd name="connsiteY2" fmla="*/ 2481 h 618471"/>
                  <a:gd name="connsiteX3" fmla="*/ 1301281 w 1301281"/>
                  <a:gd name="connsiteY3" fmla="*/ 618471 h 618471"/>
                  <a:gd name="connsiteX4" fmla="*/ 0 w 1301281"/>
                  <a:gd name="connsiteY4" fmla="*/ 618471 h 618471"/>
                  <a:gd name="connsiteX5" fmla="*/ 0 w 1301281"/>
                  <a:gd name="connsiteY5" fmla="*/ 2481 h 618471"/>
                  <a:gd name="connsiteX0" fmla="*/ 0 w 1301281"/>
                  <a:gd name="connsiteY0" fmla="*/ 2481 h 618471"/>
                  <a:gd name="connsiteX1" fmla="*/ 282448 w 1301281"/>
                  <a:gd name="connsiteY1" fmla="*/ 0 h 618471"/>
                  <a:gd name="connsiteX2" fmla="*/ 961104 w 1301281"/>
                  <a:gd name="connsiteY2" fmla="*/ 1 h 618471"/>
                  <a:gd name="connsiteX3" fmla="*/ 1301281 w 1301281"/>
                  <a:gd name="connsiteY3" fmla="*/ 2481 h 618471"/>
                  <a:gd name="connsiteX4" fmla="*/ 1301281 w 1301281"/>
                  <a:gd name="connsiteY4" fmla="*/ 618471 h 618471"/>
                  <a:gd name="connsiteX5" fmla="*/ 0 w 1301281"/>
                  <a:gd name="connsiteY5" fmla="*/ 618471 h 618471"/>
                  <a:gd name="connsiteX6" fmla="*/ 0 w 1301281"/>
                  <a:gd name="connsiteY6" fmla="*/ 2481 h 618471"/>
                  <a:gd name="connsiteX0" fmla="*/ 0 w 1301281"/>
                  <a:gd name="connsiteY0" fmla="*/ 4266 h 620256"/>
                  <a:gd name="connsiteX1" fmla="*/ 282448 w 1301281"/>
                  <a:gd name="connsiteY1" fmla="*/ 1785 h 620256"/>
                  <a:gd name="connsiteX2" fmla="*/ 639635 w 1301281"/>
                  <a:gd name="connsiteY2" fmla="*/ 0 h 620256"/>
                  <a:gd name="connsiteX3" fmla="*/ 961104 w 1301281"/>
                  <a:gd name="connsiteY3" fmla="*/ 1786 h 620256"/>
                  <a:gd name="connsiteX4" fmla="*/ 1301281 w 1301281"/>
                  <a:gd name="connsiteY4" fmla="*/ 4266 h 620256"/>
                  <a:gd name="connsiteX5" fmla="*/ 1301281 w 1301281"/>
                  <a:gd name="connsiteY5" fmla="*/ 620256 h 620256"/>
                  <a:gd name="connsiteX6" fmla="*/ 0 w 1301281"/>
                  <a:gd name="connsiteY6" fmla="*/ 620256 h 620256"/>
                  <a:gd name="connsiteX7" fmla="*/ 0 w 1301281"/>
                  <a:gd name="connsiteY7" fmla="*/ 4266 h 620256"/>
                  <a:gd name="connsiteX0" fmla="*/ 0 w 1301281"/>
                  <a:gd name="connsiteY0" fmla="*/ 2481 h 618471"/>
                  <a:gd name="connsiteX1" fmla="*/ 282448 w 1301281"/>
                  <a:gd name="connsiteY1" fmla="*/ 0 h 618471"/>
                  <a:gd name="connsiteX2" fmla="*/ 659280 w 1301281"/>
                  <a:gd name="connsiteY2" fmla="*/ 317898 h 618471"/>
                  <a:gd name="connsiteX3" fmla="*/ 961104 w 1301281"/>
                  <a:gd name="connsiteY3" fmla="*/ 1 h 618471"/>
                  <a:gd name="connsiteX4" fmla="*/ 1301281 w 1301281"/>
                  <a:gd name="connsiteY4" fmla="*/ 2481 h 618471"/>
                  <a:gd name="connsiteX5" fmla="*/ 1301281 w 1301281"/>
                  <a:gd name="connsiteY5" fmla="*/ 618471 h 618471"/>
                  <a:gd name="connsiteX6" fmla="*/ 0 w 1301281"/>
                  <a:gd name="connsiteY6" fmla="*/ 618471 h 618471"/>
                  <a:gd name="connsiteX7" fmla="*/ 0 w 1301281"/>
                  <a:gd name="connsiteY7" fmla="*/ 2481 h 618471"/>
                  <a:gd name="connsiteX0" fmla="*/ 0 w 1301281"/>
                  <a:gd name="connsiteY0" fmla="*/ 2481 h 618471"/>
                  <a:gd name="connsiteX1" fmla="*/ 282448 w 1301281"/>
                  <a:gd name="connsiteY1" fmla="*/ 0 h 618471"/>
                  <a:gd name="connsiteX2" fmla="*/ 650350 w 1301281"/>
                  <a:gd name="connsiteY2" fmla="*/ 294680 h 618471"/>
                  <a:gd name="connsiteX3" fmla="*/ 961104 w 1301281"/>
                  <a:gd name="connsiteY3" fmla="*/ 1 h 618471"/>
                  <a:gd name="connsiteX4" fmla="*/ 1301281 w 1301281"/>
                  <a:gd name="connsiteY4" fmla="*/ 2481 h 618471"/>
                  <a:gd name="connsiteX5" fmla="*/ 1301281 w 1301281"/>
                  <a:gd name="connsiteY5" fmla="*/ 618471 h 618471"/>
                  <a:gd name="connsiteX6" fmla="*/ 0 w 1301281"/>
                  <a:gd name="connsiteY6" fmla="*/ 618471 h 618471"/>
                  <a:gd name="connsiteX7" fmla="*/ 0 w 1301281"/>
                  <a:gd name="connsiteY7" fmla="*/ 2481 h 618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1281" h="618471">
                    <a:moveTo>
                      <a:pt x="0" y="2481"/>
                    </a:moveTo>
                    <a:lnTo>
                      <a:pt x="282448" y="0"/>
                    </a:lnTo>
                    <a:lnTo>
                      <a:pt x="650350" y="294680"/>
                    </a:lnTo>
                    <a:lnTo>
                      <a:pt x="961104" y="1"/>
                    </a:lnTo>
                    <a:lnTo>
                      <a:pt x="1301281" y="2481"/>
                    </a:lnTo>
                    <a:lnTo>
                      <a:pt x="1301281" y="618471"/>
                    </a:lnTo>
                    <a:lnTo>
                      <a:pt x="0" y="618471"/>
                    </a:lnTo>
                    <a:lnTo>
                      <a:pt x="0" y="2481"/>
                    </a:ln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 name="Forme libre : forme 12">
                <a:extLst>
                  <a:ext uri="{FF2B5EF4-FFF2-40B4-BE49-F238E27FC236}">
                    <a16:creationId xmlns:a16="http://schemas.microsoft.com/office/drawing/2014/main" id="{D86BCA65-499D-59A3-00C7-8D3E25F3AC75}"/>
                  </a:ext>
                </a:extLst>
              </p:cNvPr>
              <p:cNvSpPr/>
              <p:nvPr/>
            </p:nvSpPr>
            <p:spPr>
              <a:xfrm>
                <a:off x="1209887" y="2730036"/>
                <a:ext cx="1118886" cy="417450"/>
              </a:xfrm>
              <a:custGeom>
                <a:avLst/>
                <a:gdLst>
                  <a:gd name="connsiteX0" fmla="*/ 0 w 648497"/>
                  <a:gd name="connsiteY0" fmla="*/ 0 h 304162"/>
                  <a:gd name="connsiteX1" fmla="*/ 407463 w 648497"/>
                  <a:gd name="connsiteY1" fmla="*/ 1913 h 304162"/>
                  <a:gd name="connsiteX2" fmla="*/ 648497 w 648497"/>
                  <a:gd name="connsiteY2" fmla="*/ 304162 h 304162"/>
                  <a:gd name="connsiteX0" fmla="*/ 0 w 648497"/>
                  <a:gd name="connsiteY0" fmla="*/ 0 h 304162"/>
                  <a:gd name="connsiteX1" fmla="*/ 330944 w 648497"/>
                  <a:gd name="connsiteY1" fmla="*/ 0 h 304162"/>
                  <a:gd name="connsiteX2" fmla="*/ 648497 w 648497"/>
                  <a:gd name="connsiteY2" fmla="*/ 304162 h 304162"/>
                  <a:gd name="connsiteX0" fmla="*/ 0 w 648497"/>
                  <a:gd name="connsiteY0" fmla="*/ 0 h 304162"/>
                  <a:gd name="connsiteX1" fmla="*/ 330944 w 648497"/>
                  <a:gd name="connsiteY1" fmla="*/ 0 h 304162"/>
                  <a:gd name="connsiteX2" fmla="*/ 648497 w 648497"/>
                  <a:gd name="connsiteY2" fmla="*/ 304162 h 304162"/>
                  <a:gd name="connsiteX0" fmla="*/ 0 w 648497"/>
                  <a:gd name="connsiteY0" fmla="*/ 236 h 304398"/>
                  <a:gd name="connsiteX1" fmla="*/ 330944 w 648497"/>
                  <a:gd name="connsiteY1" fmla="*/ 236 h 304398"/>
                  <a:gd name="connsiteX2" fmla="*/ 648497 w 648497"/>
                  <a:gd name="connsiteY2" fmla="*/ 304398 h 304398"/>
                  <a:gd name="connsiteX0" fmla="*/ 0 w 652323"/>
                  <a:gd name="connsiteY0" fmla="*/ 242 h 298665"/>
                  <a:gd name="connsiteX1" fmla="*/ 330944 w 652323"/>
                  <a:gd name="connsiteY1" fmla="*/ 242 h 298665"/>
                  <a:gd name="connsiteX2" fmla="*/ 652323 w 652323"/>
                  <a:gd name="connsiteY2" fmla="*/ 298665 h 298665"/>
                </a:gdLst>
                <a:ahLst/>
                <a:cxnLst>
                  <a:cxn ang="0">
                    <a:pos x="connsiteX0" y="connsiteY0"/>
                  </a:cxn>
                  <a:cxn ang="0">
                    <a:pos x="connsiteX1" y="connsiteY1"/>
                  </a:cxn>
                  <a:cxn ang="0">
                    <a:pos x="connsiteX2" y="connsiteY2"/>
                  </a:cxn>
                </a:cxnLst>
                <a:rect l="l" t="t" r="r" b="b"/>
                <a:pathLst>
                  <a:path w="652323" h="298665">
                    <a:moveTo>
                      <a:pt x="0" y="242"/>
                    </a:moveTo>
                    <a:lnTo>
                      <a:pt x="330944" y="242"/>
                    </a:lnTo>
                    <a:cubicBezTo>
                      <a:pt x="441896" y="-8047"/>
                      <a:pt x="571978" y="197915"/>
                      <a:pt x="652323" y="298665"/>
                    </a:cubicBezTo>
                  </a:path>
                </a:pathLst>
              </a:custGeom>
              <a:solidFill>
                <a:schemeClr val="bg2"/>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4" name="Forme libre : forme 13">
                <a:extLst>
                  <a:ext uri="{FF2B5EF4-FFF2-40B4-BE49-F238E27FC236}">
                    <a16:creationId xmlns:a16="http://schemas.microsoft.com/office/drawing/2014/main" id="{A9C2E105-7CFD-8630-99C5-6EC92731E880}"/>
                  </a:ext>
                </a:extLst>
              </p:cNvPr>
              <p:cNvSpPr/>
              <p:nvPr/>
            </p:nvSpPr>
            <p:spPr>
              <a:xfrm flipH="1">
                <a:off x="2320821" y="2731452"/>
                <a:ext cx="1118886" cy="417450"/>
              </a:xfrm>
              <a:custGeom>
                <a:avLst/>
                <a:gdLst>
                  <a:gd name="connsiteX0" fmla="*/ 0 w 648497"/>
                  <a:gd name="connsiteY0" fmla="*/ 0 h 304162"/>
                  <a:gd name="connsiteX1" fmla="*/ 407463 w 648497"/>
                  <a:gd name="connsiteY1" fmla="*/ 1913 h 304162"/>
                  <a:gd name="connsiteX2" fmla="*/ 648497 w 648497"/>
                  <a:gd name="connsiteY2" fmla="*/ 304162 h 304162"/>
                  <a:gd name="connsiteX0" fmla="*/ 0 w 648497"/>
                  <a:gd name="connsiteY0" fmla="*/ 0 h 304162"/>
                  <a:gd name="connsiteX1" fmla="*/ 330944 w 648497"/>
                  <a:gd name="connsiteY1" fmla="*/ 0 h 304162"/>
                  <a:gd name="connsiteX2" fmla="*/ 648497 w 648497"/>
                  <a:gd name="connsiteY2" fmla="*/ 304162 h 304162"/>
                  <a:gd name="connsiteX0" fmla="*/ 0 w 648497"/>
                  <a:gd name="connsiteY0" fmla="*/ 0 h 304162"/>
                  <a:gd name="connsiteX1" fmla="*/ 330944 w 648497"/>
                  <a:gd name="connsiteY1" fmla="*/ 0 h 304162"/>
                  <a:gd name="connsiteX2" fmla="*/ 648497 w 648497"/>
                  <a:gd name="connsiteY2" fmla="*/ 304162 h 304162"/>
                  <a:gd name="connsiteX0" fmla="*/ 0 w 648497"/>
                  <a:gd name="connsiteY0" fmla="*/ 236 h 304398"/>
                  <a:gd name="connsiteX1" fmla="*/ 330944 w 648497"/>
                  <a:gd name="connsiteY1" fmla="*/ 236 h 304398"/>
                  <a:gd name="connsiteX2" fmla="*/ 648497 w 648497"/>
                  <a:gd name="connsiteY2" fmla="*/ 304398 h 304398"/>
                  <a:gd name="connsiteX0" fmla="*/ 0 w 652323"/>
                  <a:gd name="connsiteY0" fmla="*/ 242 h 298665"/>
                  <a:gd name="connsiteX1" fmla="*/ 330944 w 652323"/>
                  <a:gd name="connsiteY1" fmla="*/ 242 h 298665"/>
                  <a:gd name="connsiteX2" fmla="*/ 652323 w 652323"/>
                  <a:gd name="connsiteY2" fmla="*/ 298665 h 298665"/>
                </a:gdLst>
                <a:ahLst/>
                <a:cxnLst>
                  <a:cxn ang="0">
                    <a:pos x="connsiteX0" y="connsiteY0"/>
                  </a:cxn>
                  <a:cxn ang="0">
                    <a:pos x="connsiteX1" y="connsiteY1"/>
                  </a:cxn>
                  <a:cxn ang="0">
                    <a:pos x="connsiteX2" y="connsiteY2"/>
                  </a:cxn>
                </a:cxnLst>
                <a:rect l="l" t="t" r="r" b="b"/>
                <a:pathLst>
                  <a:path w="652323" h="298665">
                    <a:moveTo>
                      <a:pt x="0" y="242"/>
                    </a:moveTo>
                    <a:lnTo>
                      <a:pt x="330944" y="242"/>
                    </a:lnTo>
                    <a:cubicBezTo>
                      <a:pt x="441896" y="-8047"/>
                      <a:pt x="571978" y="197915"/>
                      <a:pt x="652323" y="298665"/>
                    </a:cubicBezTo>
                  </a:path>
                </a:pathLst>
              </a:custGeom>
              <a:solidFill>
                <a:schemeClr val="bg2"/>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grpSp>
        <p:grpSp>
          <p:nvGrpSpPr>
            <p:cNvPr id="26" name="Groupe 25">
              <a:extLst>
                <a:ext uri="{FF2B5EF4-FFF2-40B4-BE49-F238E27FC236}">
                  <a16:creationId xmlns:a16="http://schemas.microsoft.com/office/drawing/2014/main" id="{1ED2EE44-587F-9B25-B6FB-A9464C0998EF}"/>
                </a:ext>
              </a:extLst>
            </p:cNvPr>
            <p:cNvGrpSpPr>
              <a:grpSpLocks noChangeAspect="1"/>
            </p:cNvGrpSpPr>
            <p:nvPr/>
          </p:nvGrpSpPr>
          <p:grpSpPr>
            <a:xfrm>
              <a:off x="4838962" y="5174122"/>
              <a:ext cx="1077880" cy="782898"/>
              <a:chOff x="1000766" y="2171951"/>
              <a:chExt cx="1302783" cy="946249"/>
            </a:xfrm>
          </p:grpSpPr>
          <p:sp>
            <p:nvSpPr>
              <p:cNvPr id="27" name="Forme libre : forme 26">
                <a:extLst>
                  <a:ext uri="{FF2B5EF4-FFF2-40B4-BE49-F238E27FC236}">
                    <a16:creationId xmlns:a16="http://schemas.microsoft.com/office/drawing/2014/main" id="{F6001831-E24A-2EEB-C601-84D77FA24F56}"/>
                  </a:ext>
                </a:extLst>
              </p:cNvPr>
              <p:cNvSpPr/>
              <p:nvPr/>
            </p:nvSpPr>
            <p:spPr>
              <a:xfrm>
                <a:off x="1001222" y="2292466"/>
                <a:ext cx="1302327" cy="825734"/>
              </a:xfrm>
              <a:custGeom>
                <a:avLst/>
                <a:gdLst>
                  <a:gd name="connsiteX0" fmla="*/ 0 w 1302327"/>
                  <a:gd name="connsiteY0" fmla="*/ 3695 h 825731"/>
                  <a:gd name="connsiteX1" fmla="*/ 650240 w 1302327"/>
                  <a:gd name="connsiteY1" fmla="*/ 825731 h 825731"/>
                  <a:gd name="connsiteX2" fmla="*/ 1302327 w 1302327"/>
                  <a:gd name="connsiteY2" fmla="*/ 0 h 825731"/>
                </a:gdLst>
                <a:ahLst/>
                <a:cxnLst>
                  <a:cxn ang="0">
                    <a:pos x="connsiteX0" y="connsiteY0"/>
                  </a:cxn>
                  <a:cxn ang="0">
                    <a:pos x="connsiteX1" y="connsiteY1"/>
                  </a:cxn>
                  <a:cxn ang="0">
                    <a:pos x="connsiteX2" y="connsiteY2"/>
                  </a:cxn>
                </a:cxnLst>
                <a:rect l="l" t="t" r="r" b="b"/>
                <a:pathLst>
                  <a:path w="1302327" h="825731">
                    <a:moveTo>
                      <a:pt x="0" y="3695"/>
                    </a:moveTo>
                    <a:lnTo>
                      <a:pt x="650240" y="825731"/>
                    </a:lnTo>
                    <a:lnTo>
                      <a:pt x="1302327" y="0"/>
                    </a:lnTo>
                  </a:path>
                </a:pathLst>
              </a:cu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9" name="Ellipse 28">
                <a:extLst>
                  <a:ext uri="{FF2B5EF4-FFF2-40B4-BE49-F238E27FC236}">
                    <a16:creationId xmlns:a16="http://schemas.microsoft.com/office/drawing/2014/main" id="{55EC1875-84B9-386F-CF56-DE693AB3C62D}"/>
                  </a:ext>
                </a:extLst>
              </p:cNvPr>
              <p:cNvSpPr/>
              <p:nvPr/>
            </p:nvSpPr>
            <p:spPr>
              <a:xfrm>
                <a:off x="1000766" y="2171951"/>
                <a:ext cx="1301641" cy="243145"/>
              </a:xfrm>
              <a:prstGeom prst="ellipse">
                <a:avLst/>
              </a:pr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grpSp>
        <p:cxnSp>
          <p:nvCxnSpPr>
            <p:cNvPr id="30" name="Connecteur droit avec flèche 29">
              <a:extLst>
                <a:ext uri="{FF2B5EF4-FFF2-40B4-BE49-F238E27FC236}">
                  <a16:creationId xmlns:a16="http://schemas.microsoft.com/office/drawing/2014/main" id="{9551FD94-CD69-62B4-983D-1EBAA90A8E8A}"/>
                </a:ext>
              </a:extLst>
            </p:cNvPr>
            <p:cNvCxnSpPr>
              <a:cxnSpLocks/>
            </p:cNvCxnSpPr>
            <p:nvPr/>
          </p:nvCxnSpPr>
          <p:spPr>
            <a:xfrm flipH="1">
              <a:off x="5377430" y="4728946"/>
              <a:ext cx="0" cy="432000"/>
            </a:xfrm>
            <a:prstGeom prst="straightConnector1">
              <a:avLst/>
            </a:prstGeom>
            <a:ln w="12700">
              <a:solidFill>
                <a:schemeClr val="tx1">
                  <a:lumMod val="65000"/>
                  <a:lumOff val="35000"/>
                </a:schemeClr>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grpSp>
      <p:sp>
        <p:nvSpPr>
          <p:cNvPr id="577" name="Rectangle : coins arrondis 576">
            <a:extLst>
              <a:ext uri="{FF2B5EF4-FFF2-40B4-BE49-F238E27FC236}">
                <a16:creationId xmlns:a16="http://schemas.microsoft.com/office/drawing/2014/main" id="{6FECB972-B3BD-74AD-E241-E32A589677C9}"/>
              </a:ext>
            </a:extLst>
          </p:cNvPr>
          <p:cNvSpPr/>
          <p:nvPr>
            <p:custDataLst>
              <p:tags r:id="rId12"/>
            </p:custDataLst>
          </p:nvPr>
        </p:nvSpPr>
        <p:spPr>
          <a:xfrm>
            <a:off x="6724658" y="4921843"/>
            <a:ext cx="2142268" cy="540000"/>
          </a:xfrm>
          <a:prstGeom prst="roundRect">
            <a:avLst/>
          </a:prstGeom>
          <a:solidFill>
            <a:schemeClr val="bg2"/>
          </a:solidFill>
          <a:ln>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1600" b="1"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 </a:t>
            </a:r>
            <a:r>
              <a:rPr lang="fr-BE" sz="1600" b="1" dirty="0" err="1">
                <a:solidFill>
                  <a:schemeClr val="tx1">
                    <a:lumMod val="65000"/>
                    <a:lumOff val="35000"/>
                  </a:schemeClr>
                </a:solidFill>
                <a:latin typeface="Segoe UI" panose="020B0502040204020203" pitchFamily="34" charset="0"/>
                <a:cs typeface="Segoe UI" panose="020B0502040204020203" pitchFamily="34" charset="0"/>
              </a:rPr>
              <a:t>nIND</a:t>
            </a:r>
            <a:r>
              <a:rPr lang="fr-BE" sz="1600" b="1" dirty="0">
                <a:solidFill>
                  <a:schemeClr val="tx1">
                    <a:lumMod val="65000"/>
                    <a:lumOff val="35000"/>
                  </a:schemeClr>
                </a:solidFill>
                <a:latin typeface="Segoe UI" panose="020B0502040204020203" pitchFamily="34" charset="0"/>
                <a:cs typeface="Segoe UI" panose="020B0502040204020203" pitchFamily="34" charset="0"/>
              </a:rPr>
              <a:t> </a:t>
            </a:r>
            <a:r>
              <a:rPr lang="fr-BE" sz="1600" b="1" baseline="30000" dirty="0">
                <a:solidFill>
                  <a:schemeClr val="tx1">
                    <a:lumMod val="65000"/>
                    <a:lumOff val="35000"/>
                  </a:schemeClr>
                </a:solidFill>
                <a:latin typeface="Segoe UI" panose="020B0502040204020203" pitchFamily="34" charset="0"/>
                <a:cs typeface="Segoe UI" panose="020B0502040204020203" pitchFamily="34" charset="0"/>
              </a:rPr>
              <a:t>(4)</a:t>
            </a:r>
          </a:p>
          <a:p>
            <a:pPr algn="ctr"/>
            <a:r>
              <a:rPr lang="fr-BE" sz="1600" dirty="0" err="1">
                <a:solidFill>
                  <a:schemeClr val="tx1">
                    <a:lumMod val="65000"/>
                    <a:lumOff val="35000"/>
                  </a:schemeClr>
                </a:solidFill>
                <a:latin typeface="Segoe UI" panose="020B0502040204020203" pitchFamily="34" charset="0"/>
                <a:cs typeface="Segoe UI" panose="020B0502040204020203" pitchFamily="34" charset="0"/>
              </a:rPr>
              <a:t>Lateral</a:t>
            </a:r>
            <a:r>
              <a:rPr lang="fr-BE" sz="1600" dirty="0">
                <a:solidFill>
                  <a:schemeClr val="tx1">
                    <a:lumMod val="65000"/>
                    <a:lumOff val="35000"/>
                  </a:schemeClr>
                </a:solidFill>
                <a:latin typeface="Segoe UI" panose="020B0502040204020203" pitchFamily="34" charset="0"/>
                <a:cs typeface="Segoe UI" panose="020B0502040204020203" pitchFamily="34" charset="0"/>
              </a:rPr>
              <a:t> </a:t>
            </a:r>
            <a:r>
              <a:rPr lang="fr-BE" sz="1600" dirty="0" err="1">
                <a:solidFill>
                  <a:schemeClr val="tx1">
                    <a:lumMod val="65000"/>
                    <a:lumOff val="35000"/>
                  </a:schemeClr>
                </a:solidFill>
                <a:latin typeface="Segoe UI" panose="020B0502040204020203" pitchFamily="34" charset="0"/>
                <a:cs typeface="Segoe UI" panose="020B0502040204020203" pitchFamily="34" charset="0"/>
              </a:rPr>
              <a:t>spacing</a:t>
            </a:r>
            <a:r>
              <a:rPr lang="fr-BE" sz="1600" dirty="0">
                <a:solidFill>
                  <a:schemeClr val="tx1">
                    <a:lumMod val="65000"/>
                    <a:lumOff val="35000"/>
                  </a:schemeClr>
                </a:solidFill>
                <a:latin typeface="Segoe UI" panose="020B0502040204020203" pitchFamily="34" charset="0"/>
                <a:cs typeface="Segoe UI" panose="020B0502040204020203" pitchFamily="34" charset="0"/>
              </a:rPr>
              <a:t>: 1 µm</a:t>
            </a:r>
          </a:p>
        </p:txBody>
      </p:sp>
      <p:sp>
        <p:nvSpPr>
          <p:cNvPr id="579" name="ZoneTexte 578">
            <a:extLst>
              <a:ext uri="{FF2B5EF4-FFF2-40B4-BE49-F238E27FC236}">
                <a16:creationId xmlns:a16="http://schemas.microsoft.com/office/drawing/2014/main" id="{8FC28022-89FA-6053-B345-068B659CCC12}"/>
              </a:ext>
            </a:extLst>
          </p:cNvPr>
          <p:cNvSpPr txBox="1"/>
          <p:nvPr>
            <p:custDataLst>
              <p:tags r:id="rId13"/>
            </p:custDataLst>
          </p:nvPr>
        </p:nvSpPr>
        <p:spPr>
          <a:xfrm>
            <a:off x="8637344" y="1134497"/>
            <a:ext cx="3221864" cy="830997"/>
          </a:xfrm>
          <a:prstGeom prst="rect">
            <a:avLst/>
          </a:prstGeom>
          <a:noFill/>
        </p:spPr>
        <p:txBody>
          <a:bodyPr wrap="square" rtlCol="0">
            <a:spAutoFit/>
          </a:bodyPr>
          <a:lstStyle/>
          <a:p>
            <a:pPr marL="285750" indent="-285750">
              <a:buFont typeface="Arial" panose="020B0604020202020204" pitchFamily="34" charset="0"/>
              <a:buChar char="•"/>
            </a:pPr>
            <a:r>
              <a:rPr lang="fr-BE" sz="1600" dirty="0">
                <a:solidFill>
                  <a:schemeClr val="tx1">
                    <a:lumMod val="65000"/>
                    <a:lumOff val="35000"/>
                  </a:schemeClr>
                </a:solidFill>
                <a:latin typeface="Segoe UI" panose="020B0502040204020203" pitchFamily="34" charset="0"/>
                <a:cs typeface="Segoe UI" panose="020B0502040204020203" pitchFamily="34" charset="0"/>
              </a:rPr>
              <a:t>Human </a:t>
            </a:r>
            <a:r>
              <a:rPr lang="fr-BE" sz="1600" dirty="0" err="1">
                <a:solidFill>
                  <a:schemeClr val="tx1">
                    <a:lumMod val="65000"/>
                    <a:lumOff val="35000"/>
                  </a:schemeClr>
                </a:solidFill>
                <a:latin typeface="Segoe UI" panose="020B0502040204020203" pitchFamily="34" charset="0"/>
                <a:cs typeface="Segoe UI" panose="020B0502040204020203" pitchFamily="34" charset="0"/>
              </a:rPr>
              <a:t>femoral</a:t>
            </a:r>
            <a:r>
              <a:rPr lang="fr-BE" sz="1600" dirty="0">
                <a:solidFill>
                  <a:schemeClr val="tx1">
                    <a:lumMod val="65000"/>
                    <a:lumOff val="35000"/>
                  </a:schemeClr>
                </a:solidFill>
                <a:latin typeface="Segoe UI" panose="020B0502040204020203" pitchFamily="34" charset="0"/>
                <a:cs typeface="Segoe UI" panose="020B0502040204020203" pitchFamily="34" charset="0"/>
              </a:rPr>
              <a:t> </a:t>
            </a:r>
            <a:r>
              <a:rPr lang="fr-BE" sz="1600" dirty="0" err="1">
                <a:solidFill>
                  <a:schemeClr val="tx1">
                    <a:lumMod val="65000"/>
                    <a:lumOff val="35000"/>
                  </a:schemeClr>
                </a:solidFill>
                <a:latin typeface="Segoe UI" panose="020B0502040204020203" pitchFamily="34" charset="0"/>
                <a:cs typeface="Segoe UI" panose="020B0502040204020203" pitchFamily="34" charset="0"/>
              </a:rPr>
              <a:t>bone</a:t>
            </a:r>
            <a:endParaRPr lang="fr-BE" sz="1600" dirty="0">
              <a:solidFill>
                <a:schemeClr val="tx1">
                  <a:lumMod val="65000"/>
                  <a:lumOff val="35000"/>
                </a:schemeClr>
              </a:solidFill>
              <a:latin typeface="Segoe UI" panose="020B0502040204020203" pitchFamily="34" charset="0"/>
              <a:cs typeface="Segoe UI" panose="020B0502040204020203" pitchFamily="34" charset="0"/>
            </a:endParaRPr>
          </a:p>
          <a:p>
            <a:pPr marL="285750" indent="-285750">
              <a:buFont typeface="Arial" panose="020B0604020202020204" pitchFamily="34" charset="0"/>
              <a:buChar char="•"/>
            </a:pPr>
            <a:r>
              <a:rPr lang="fr-BE" sz="1600" dirty="0">
                <a:solidFill>
                  <a:schemeClr val="tx1">
                    <a:lumMod val="65000"/>
                    <a:lumOff val="35000"/>
                  </a:schemeClr>
                </a:solidFill>
                <a:latin typeface="Segoe UI" panose="020B0502040204020203" pitchFamily="34" charset="0"/>
                <a:cs typeface="Segoe UI" panose="020B0502040204020203" pitchFamily="34" charset="0"/>
              </a:rPr>
              <a:t>2 </a:t>
            </a:r>
            <a:r>
              <a:rPr lang="fr-BE" sz="1600" dirty="0" err="1">
                <a:solidFill>
                  <a:schemeClr val="tx1">
                    <a:lumMod val="65000"/>
                    <a:lumOff val="35000"/>
                  </a:schemeClr>
                </a:solidFill>
                <a:latin typeface="Segoe UI" panose="020B0502040204020203" pitchFamily="34" charset="0"/>
                <a:cs typeface="Segoe UI" panose="020B0502040204020203" pitchFamily="34" charset="0"/>
              </a:rPr>
              <a:t>samples</a:t>
            </a:r>
            <a:r>
              <a:rPr lang="fr-BE" sz="1600" dirty="0">
                <a:solidFill>
                  <a:schemeClr val="tx1">
                    <a:lumMod val="65000"/>
                    <a:lumOff val="35000"/>
                  </a:schemeClr>
                </a:solidFill>
                <a:latin typeface="Segoe UI" panose="020B0502040204020203" pitchFamily="34" charset="0"/>
                <a:cs typeface="Segoe UI" panose="020B0502040204020203" pitchFamily="34" charset="0"/>
              </a:rPr>
              <a:t> (males, 40 &amp; 81 </a:t>
            </a:r>
            <a:r>
              <a:rPr lang="fr-BE" sz="1600" dirty="0" err="1">
                <a:solidFill>
                  <a:schemeClr val="tx1">
                    <a:lumMod val="65000"/>
                    <a:lumOff val="35000"/>
                  </a:schemeClr>
                </a:solidFill>
                <a:latin typeface="Segoe UI" panose="020B0502040204020203" pitchFamily="34" charset="0"/>
                <a:cs typeface="Segoe UI" panose="020B0502040204020203" pitchFamily="34" charset="0"/>
              </a:rPr>
              <a:t>y.o</a:t>
            </a:r>
            <a:r>
              <a:rPr lang="fr-BE" sz="1600" dirty="0">
                <a:solidFill>
                  <a:schemeClr val="tx1">
                    <a:lumMod val="65000"/>
                    <a:lumOff val="35000"/>
                  </a:schemeClr>
                </a:solidFill>
                <a:latin typeface="Segoe UI" panose="020B0502040204020203" pitchFamily="34" charset="0"/>
                <a:cs typeface="Segoe UI" panose="020B0502040204020203" pitchFamily="34" charset="0"/>
              </a:rPr>
              <a:t>.)</a:t>
            </a:r>
          </a:p>
          <a:p>
            <a:pPr marL="285750" indent="-285750">
              <a:buFont typeface="Arial" panose="020B0604020202020204" pitchFamily="34" charset="0"/>
              <a:buChar char="•"/>
            </a:pPr>
            <a:r>
              <a:rPr lang="fr-BE" sz="1600" dirty="0">
                <a:solidFill>
                  <a:schemeClr val="tx1">
                    <a:lumMod val="65000"/>
                    <a:lumOff val="35000"/>
                  </a:schemeClr>
                </a:solidFill>
                <a:latin typeface="Segoe UI" panose="020B0502040204020203" pitchFamily="34" charset="0"/>
                <a:cs typeface="Segoe UI" panose="020B0502040204020203" pitchFamily="34" charset="0"/>
              </a:rPr>
              <a:t>35 </a:t>
            </a:r>
            <a:r>
              <a:rPr lang="fr-BE" sz="1600" dirty="0" err="1">
                <a:solidFill>
                  <a:schemeClr val="tx1">
                    <a:lumMod val="65000"/>
                    <a:lumOff val="35000"/>
                  </a:schemeClr>
                </a:solidFill>
                <a:latin typeface="Segoe UI" panose="020B0502040204020203" pitchFamily="34" charset="0"/>
                <a:cs typeface="Segoe UI" panose="020B0502040204020203" pitchFamily="34" charset="0"/>
              </a:rPr>
              <a:t>uninterrupted</a:t>
            </a:r>
            <a:r>
              <a:rPr lang="fr-BE" sz="1600" dirty="0">
                <a:solidFill>
                  <a:schemeClr val="tx1">
                    <a:lumMod val="65000"/>
                    <a:lumOff val="35000"/>
                  </a:schemeClr>
                </a:solidFill>
                <a:latin typeface="Segoe UI" panose="020B0502040204020203" pitchFamily="34" charset="0"/>
                <a:cs typeface="Segoe UI" panose="020B0502040204020203" pitchFamily="34" charset="0"/>
              </a:rPr>
              <a:t> </a:t>
            </a:r>
            <a:r>
              <a:rPr lang="fr-BE" sz="1600" dirty="0" err="1">
                <a:solidFill>
                  <a:schemeClr val="tx1">
                    <a:lumMod val="65000"/>
                    <a:lumOff val="35000"/>
                  </a:schemeClr>
                </a:solidFill>
                <a:latin typeface="Segoe UI" panose="020B0502040204020203" pitchFamily="34" charset="0"/>
                <a:cs typeface="Segoe UI" panose="020B0502040204020203" pitchFamily="34" charset="0"/>
              </a:rPr>
              <a:t>osteons</a:t>
            </a:r>
            <a:endParaRPr lang="fr-BE" sz="1600" dirty="0">
              <a:solidFill>
                <a:schemeClr val="tx1">
                  <a:lumMod val="65000"/>
                  <a:lumOff val="35000"/>
                </a:schemeClr>
              </a:solidFill>
              <a:latin typeface="Segoe UI" panose="020B0502040204020203" pitchFamily="34" charset="0"/>
              <a:cs typeface="Segoe UI" panose="020B0502040204020203" pitchFamily="34" charset="0"/>
            </a:endParaRPr>
          </a:p>
        </p:txBody>
      </p:sp>
      <p:sp>
        <p:nvSpPr>
          <p:cNvPr id="4" name="ZoneTexte 3">
            <a:extLst>
              <a:ext uri="{FF2B5EF4-FFF2-40B4-BE49-F238E27FC236}">
                <a16:creationId xmlns:a16="http://schemas.microsoft.com/office/drawing/2014/main" id="{D0EE8EAE-6776-4DED-DCAE-7B62C2DB9B52}"/>
              </a:ext>
            </a:extLst>
          </p:cNvPr>
          <p:cNvSpPr txBox="1"/>
          <p:nvPr>
            <p:custDataLst>
              <p:tags r:id="rId14"/>
            </p:custDataLst>
          </p:nvPr>
        </p:nvSpPr>
        <p:spPr>
          <a:xfrm>
            <a:off x="11040075" y="6311900"/>
            <a:ext cx="697628" cy="400110"/>
          </a:xfrm>
          <a:prstGeom prst="rect">
            <a:avLst/>
          </a:prstGeom>
          <a:noFill/>
        </p:spPr>
        <p:txBody>
          <a:bodyPr wrap="none" rtlCol="0">
            <a:spAutoFit/>
          </a:bodyPr>
          <a:lstStyle/>
          <a:p>
            <a:pPr algn="ctr"/>
            <a:r>
              <a:rPr lang="fr-BE" sz="2000" dirty="0">
                <a:solidFill>
                  <a:schemeClr val="bg1"/>
                </a:solidFill>
                <a:latin typeface="Segoe UI" panose="020B0502040204020203" pitchFamily="34" charset="0"/>
                <a:cs typeface="Segoe UI" panose="020B0502040204020203" pitchFamily="34" charset="0"/>
              </a:rPr>
              <a:t>4/14</a:t>
            </a:r>
            <a:endParaRPr lang="en-US" sz="2000" dirty="0">
              <a:solidFill>
                <a:schemeClr val="bg1"/>
              </a:solidFill>
              <a:latin typeface="Segoe UI" panose="020B0502040204020203" pitchFamily="34" charset="0"/>
              <a:cs typeface="Segoe UI" panose="020B0502040204020203" pitchFamily="34" charset="0"/>
            </a:endParaRPr>
          </a:p>
        </p:txBody>
      </p:sp>
      <p:sp>
        <p:nvSpPr>
          <p:cNvPr id="63" name="Rectangle : coins arrondis 62">
            <a:extLst>
              <a:ext uri="{FF2B5EF4-FFF2-40B4-BE49-F238E27FC236}">
                <a16:creationId xmlns:a16="http://schemas.microsoft.com/office/drawing/2014/main" id="{B59002F5-27E6-1743-B5E0-4A693DCCC2C6}"/>
              </a:ext>
            </a:extLst>
          </p:cNvPr>
          <p:cNvSpPr/>
          <p:nvPr>
            <p:custDataLst>
              <p:tags r:id="rId15"/>
            </p:custDataLst>
          </p:nvPr>
        </p:nvSpPr>
        <p:spPr>
          <a:xfrm>
            <a:off x="1016639" y="4926024"/>
            <a:ext cx="1858361" cy="540121"/>
          </a:xfrm>
          <a:prstGeom prst="roundRect">
            <a:avLst/>
          </a:prstGeom>
          <a:solidFill>
            <a:schemeClr val="bg2"/>
          </a:solidFill>
          <a:ln>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1600"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 </a:t>
            </a:r>
            <a:r>
              <a:rPr lang="fr-BE" sz="1600" b="1" i="0" u="none" strike="noStrike" dirty="0" err="1">
                <a:solidFill>
                  <a:schemeClr val="tx1">
                    <a:lumMod val="65000"/>
                    <a:lumOff val="35000"/>
                  </a:schemeClr>
                </a:solidFill>
                <a:effectLst/>
                <a:latin typeface="Segoe UI" panose="020B0502040204020203" pitchFamily="34" charset="0"/>
                <a:cs typeface="Segoe UI" panose="020B0502040204020203" pitchFamily="34" charset="0"/>
              </a:rPr>
              <a:t>qBEI</a:t>
            </a:r>
            <a:r>
              <a:rPr lang="fr-BE" sz="1600" b="1"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 </a:t>
            </a:r>
            <a:r>
              <a:rPr lang="fr-BE" sz="1600" b="1" i="0" u="none" strike="noStrike" baseline="30000" dirty="0">
                <a:solidFill>
                  <a:schemeClr val="tx1">
                    <a:lumMod val="65000"/>
                    <a:lumOff val="35000"/>
                  </a:schemeClr>
                </a:solidFill>
                <a:effectLst/>
                <a:latin typeface="Segoe UI" panose="020B0502040204020203" pitchFamily="34" charset="0"/>
                <a:cs typeface="Segoe UI" panose="020B0502040204020203" pitchFamily="34" charset="0"/>
              </a:rPr>
              <a:t>(1)</a:t>
            </a:r>
            <a:r>
              <a:rPr lang="fr-BE" sz="1600" dirty="0">
                <a:solidFill>
                  <a:schemeClr val="tx1">
                    <a:lumMod val="65000"/>
                    <a:lumOff val="35000"/>
                  </a:schemeClr>
                </a:solidFill>
                <a:latin typeface="Segoe UI" panose="020B0502040204020203" pitchFamily="34" charset="0"/>
                <a:cs typeface="Segoe UI" panose="020B0502040204020203" pitchFamily="34" charset="0"/>
              </a:rPr>
              <a:t> </a:t>
            </a:r>
          </a:p>
          <a:p>
            <a:pPr algn="ctr"/>
            <a:r>
              <a:rPr lang="fr-BE" sz="1600" dirty="0">
                <a:solidFill>
                  <a:schemeClr val="tx1">
                    <a:lumMod val="65000"/>
                    <a:lumOff val="35000"/>
                  </a:schemeClr>
                </a:solidFill>
                <a:latin typeface="Segoe UI" panose="020B0502040204020203" pitchFamily="34" charset="0"/>
                <a:cs typeface="Segoe UI" panose="020B0502040204020203" pitchFamily="34" charset="0"/>
              </a:rPr>
              <a:t>Pixel size: 570 nm</a:t>
            </a:r>
          </a:p>
        </p:txBody>
      </p:sp>
      <p:sp>
        <p:nvSpPr>
          <p:cNvPr id="576" name="Rectangle : coins arrondis 575">
            <a:extLst>
              <a:ext uri="{FF2B5EF4-FFF2-40B4-BE49-F238E27FC236}">
                <a16:creationId xmlns:a16="http://schemas.microsoft.com/office/drawing/2014/main" id="{12B7A34B-23F3-C30E-C921-913825189E50}"/>
              </a:ext>
            </a:extLst>
          </p:cNvPr>
          <p:cNvSpPr/>
          <p:nvPr>
            <p:custDataLst>
              <p:tags r:id="rId16"/>
            </p:custDataLst>
          </p:nvPr>
        </p:nvSpPr>
        <p:spPr>
          <a:xfrm>
            <a:off x="9463255" y="4935371"/>
            <a:ext cx="1731234" cy="539252"/>
          </a:xfrm>
          <a:prstGeom prst="roundRect">
            <a:avLst/>
          </a:prstGeom>
          <a:solidFill>
            <a:schemeClr val="bg2"/>
          </a:solidFill>
          <a:ln>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1600" b="1"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 </a:t>
            </a:r>
            <a:r>
              <a:rPr lang="fr-BE" sz="1600" b="1" dirty="0" err="1">
                <a:solidFill>
                  <a:schemeClr val="tx1">
                    <a:lumMod val="65000"/>
                    <a:lumOff val="35000"/>
                  </a:schemeClr>
                </a:solidFill>
                <a:latin typeface="Segoe UI" panose="020B0502040204020203" pitchFamily="34" charset="0"/>
                <a:cs typeface="Segoe UI" panose="020B0502040204020203" pitchFamily="34" charset="0"/>
              </a:rPr>
              <a:t>hr</a:t>
            </a:r>
            <a:r>
              <a:rPr lang="fr-BE" sz="1600" b="1" i="0" u="none" strike="noStrike" dirty="0" err="1">
                <a:solidFill>
                  <a:schemeClr val="tx1">
                    <a:lumMod val="65000"/>
                    <a:lumOff val="35000"/>
                  </a:schemeClr>
                </a:solidFill>
                <a:effectLst/>
                <a:latin typeface="Segoe UI" panose="020B0502040204020203" pitchFamily="34" charset="0"/>
                <a:cs typeface="Segoe UI" panose="020B0502040204020203" pitchFamily="34" charset="0"/>
              </a:rPr>
              <a:t>BEI</a:t>
            </a:r>
            <a:r>
              <a:rPr lang="fr-BE" sz="1600" b="1"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 </a:t>
            </a:r>
            <a:r>
              <a:rPr lang="fr-BE" sz="1600" b="1" i="0" u="none" strike="noStrike" baseline="30000" dirty="0">
                <a:solidFill>
                  <a:schemeClr val="tx1">
                    <a:lumMod val="65000"/>
                    <a:lumOff val="35000"/>
                  </a:schemeClr>
                </a:solidFill>
                <a:effectLst/>
                <a:latin typeface="Segoe UI" panose="020B0502040204020203" pitchFamily="34" charset="0"/>
                <a:cs typeface="Segoe UI" panose="020B0502040204020203" pitchFamily="34" charset="0"/>
              </a:rPr>
              <a:t>(3)</a:t>
            </a:r>
          </a:p>
          <a:p>
            <a:pPr algn="ctr"/>
            <a:r>
              <a:rPr lang="fr-BE" sz="1600" dirty="0">
                <a:solidFill>
                  <a:schemeClr val="tx1">
                    <a:lumMod val="65000"/>
                    <a:lumOff val="35000"/>
                  </a:schemeClr>
                </a:solidFill>
                <a:latin typeface="Segoe UI" panose="020B0502040204020203" pitchFamily="34" charset="0"/>
                <a:cs typeface="Segoe UI" panose="020B0502040204020203" pitchFamily="34" charset="0"/>
              </a:rPr>
              <a:t>Pixel size: 75 nm</a:t>
            </a:r>
            <a:endParaRPr lang="fr-BE" sz="1600" i="0" u="none" strike="noStrike" dirty="0">
              <a:solidFill>
                <a:schemeClr val="tx1">
                  <a:lumMod val="65000"/>
                  <a:lumOff val="35000"/>
                </a:schemeClr>
              </a:solidFill>
              <a:effectLst/>
              <a:latin typeface="Segoe UI" panose="020B0502040204020203" pitchFamily="34" charset="0"/>
              <a:cs typeface="Segoe UI" panose="020B0502040204020203" pitchFamily="34" charset="0"/>
            </a:endParaRPr>
          </a:p>
        </p:txBody>
      </p:sp>
      <p:grpSp>
        <p:nvGrpSpPr>
          <p:cNvPr id="18" name="Groupe 17">
            <a:extLst>
              <a:ext uri="{FF2B5EF4-FFF2-40B4-BE49-F238E27FC236}">
                <a16:creationId xmlns:a16="http://schemas.microsoft.com/office/drawing/2014/main" id="{762F7766-14E4-AC88-A386-00BF7AC4EF9A}"/>
              </a:ext>
            </a:extLst>
          </p:cNvPr>
          <p:cNvGrpSpPr>
            <a:grpSpLocks noChangeAspect="1"/>
          </p:cNvGrpSpPr>
          <p:nvPr>
            <p:custDataLst>
              <p:tags r:id="rId17"/>
            </p:custDataLst>
          </p:nvPr>
        </p:nvGrpSpPr>
        <p:grpSpPr>
          <a:xfrm>
            <a:off x="9279577" y="3292635"/>
            <a:ext cx="2098590" cy="1576159"/>
            <a:chOff x="6334440" y="2447169"/>
            <a:chExt cx="2318550" cy="1741362"/>
          </a:xfrm>
        </p:grpSpPr>
        <p:pic>
          <p:nvPicPr>
            <p:cNvPr id="57" name="Image 56" descr="Une image contenant carte, nature&#10;&#10;Description générée automatiquement">
              <a:extLst>
                <a:ext uri="{FF2B5EF4-FFF2-40B4-BE49-F238E27FC236}">
                  <a16:creationId xmlns:a16="http://schemas.microsoft.com/office/drawing/2014/main" id="{7C4F9CFC-BF9C-CD47-0AE6-80C915C5CD3E}"/>
                </a:ext>
              </a:extLst>
            </p:cNvPr>
            <p:cNvPicPr>
              <a:picLocks noChangeAspect="1"/>
            </p:cNvPicPr>
            <p:nvPr/>
          </p:nvPicPr>
          <p:blipFill rotWithShape="1">
            <a:blip r:embed="rId32">
              <a:extLst>
                <a:ext uri="{BEBA8EAE-BF5A-486C-A8C5-ECC9F3942E4B}">
                  <a14:imgProps xmlns:a14="http://schemas.microsoft.com/office/drawing/2010/main">
                    <a14:imgLayer r:embed="rId33">
                      <a14:imgEffect>
                        <a14:sharpenSoften amount="25000"/>
                      </a14:imgEffect>
                      <a14:imgEffect>
                        <a14:brightnessContrast bright="5000" contrast="10000"/>
                      </a14:imgEffect>
                    </a14:imgLayer>
                  </a14:imgProps>
                </a:ext>
                <a:ext uri="{28A0092B-C50C-407E-A947-70E740481C1C}">
                  <a14:useLocalDpi xmlns:a14="http://schemas.microsoft.com/office/drawing/2010/main" val="0"/>
                </a:ext>
              </a:extLst>
            </a:blip>
            <a:srcRect l="18028" t="12843" r="18082" b="23177"/>
            <a:stretch/>
          </p:blipFill>
          <p:spPr>
            <a:xfrm>
              <a:off x="6334440" y="2447169"/>
              <a:ext cx="2318550" cy="1741362"/>
            </a:xfrm>
            <a:prstGeom prst="rect">
              <a:avLst/>
            </a:prstGeom>
          </p:spPr>
        </p:pic>
        <p:cxnSp>
          <p:nvCxnSpPr>
            <p:cNvPr id="618" name="Connecteur droit 617">
              <a:extLst>
                <a:ext uri="{FF2B5EF4-FFF2-40B4-BE49-F238E27FC236}">
                  <a16:creationId xmlns:a16="http://schemas.microsoft.com/office/drawing/2014/main" id="{00CB04E6-5413-B37C-FC8E-5D75AC6659C0}"/>
                </a:ext>
              </a:extLst>
            </p:cNvPr>
            <p:cNvCxnSpPr/>
            <p:nvPr/>
          </p:nvCxnSpPr>
          <p:spPr>
            <a:xfrm>
              <a:off x="6462533" y="4056020"/>
              <a:ext cx="46423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37" name="ZoneTexte 636">
              <a:extLst>
                <a:ext uri="{FF2B5EF4-FFF2-40B4-BE49-F238E27FC236}">
                  <a16:creationId xmlns:a16="http://schemas.microsoft.com/office/drawing/2014/main" id="{08AB8DED-BB0C-7547-5987-C8C013D477FE}"/>
                </a:ext>
              </a:extLst>
            </p:cNvPr>
            <p:cNvSpPr txBox="1"/>
            <p:nvPr/>
          </p:nvSpPr>
          <p:spPr>
            <a:xfrm>
              <a:off x="6343859" y="3760788"/>
              <a:ext cx="704151" cy="306032"/>
            </a:xfrm>
            <a:prstGeom prst="rect">
              <a:avLst/>
            </a:prstGeom>
            <a:noFill/>
          </p:spPr>
          <p:txBody>
            <a:bodyPr wrap="square" rtlCol="0">
              <a:spAutoFit/>
            </a:bodyPr>
            <a:lstStyle/>
            <a:p>
              <a:pPr algn="ctr"/>
              <a:r>
                <a:rPr lang="fr-BE" sz="1200" dirty="0">
                  <a:latin typeface="Segoe UI" panose="020B0502040204020203" pitchFamily="34" charset="0"/>
                  <a:cs typeface="Segoe UI" panose="020B0502040204020203" pitchFamily="34" charset="0"/>
                </a:rPr>
                <a:t>10 µm</a:t>
              </a:r>
            </a:p>
          </p:txBody>
        </p:sp>
      </p:grpSp>
      <p:grpSp>
        <p:nvGrpSpPr>
          <p:cNvPr id="55" name="Groupe 54">
            <a:extLst>
              <a:ext uri="{FF2B5EF4-FFF2-40B4-BE49-F238E27FC236}">
                <a16:creationId xmlns:a16="http://schemas.microsoft.com/office/drawing/2014/main" id="{A8192508-F732-5D5C-F2FE-4951238D1EED}"/>
              </a:ext>
            </a:extLst>
          </p:cNvPr>
          <p:cNvGrpSpPr/>
          <p:nvPr>
            <p:custDataLst>
              <p:tags r:id="rId18"/>
            </p:custDataLst>
          </p:nvPr>
        </p:nvGrpSpPr>
        <p:grpSpPr>
          <a:xfrm>
            <a:off x="819966" y="3290231"/>
            <a:ext cx="2176629" cy="1576160"/>
            <a:chOff x="3605672" y="2578919"/>
            <a:chExt cx="2270283" cy="1643978"/>
          </a:xfrm>
        </p:grpSpPr>
        <p:pic>
          <p:nvPicPr>
            <p:cNvPr id="598" name="Image 597" descr="Une image contenant noir et blanc, dessin, art, monochrome&#10;&#10;Description générée automatiquement">
              <a:extLst>
                <a:ext uri="{FF2B5EF4-FFF2-40B4-BE49-F238E27FC236}">
                  <a16:creationId xmlns:a16="http://schemas.microsoft.com/office/drawing/2014/main" id="{D74D7BA6-5767-E6E6-6B89-CDCE4D0140AD}"/>
                </a:ext>
              </a:extLst>
            </p:cNvPr>
            <p:cNvPicPr>
              <a:picLocks noChangeAspect="1"/>
            </p:cNvPicPr>
            <p:nvPr/>
          </p:nvPicPr>
          <p:blipFill>
            <a:blip r:embed="rId34">
              <a:extLst>
                <a:ext uri="{28A0092B-C50C-407E-A947-70E740481C1C}">
                  <a14:useLocalDpi xmlns:a14="http://schemas.microsoft.com/office/drawing/2010/main" val="0"/>
                </a:ext>
              </a:extLst>
            </a:blip>
            <a:stretch>
              <a:fillRect/>
            </a:stretch>
          </p:blipFill>
          <p:spPr>
            <a:xfrm>
              <a:off x="3683984" y="2578919"/>
              <a:ext cx="2191971" cy="1643978"/>
            </a:xfrm>
            <a:prstGeom prst="rect">
              <a:avLst/>
            </a:prstGeom>
          </p:spPr>
        </p:pic>
        <p:cxnSp>
          <p:nvCxnSpPr>
            <p:cNvPr id="596" name="Connecteur droit 595">
              <a:extLst>
                <a:ext uri="{FF2B5EF4-FFF2-40B4-BE49-F238E27FC236}">
                  <a16:creationId xmlns:a16="http://schemas.microsoft.com/office/drawing/2014/main" id="{68E7FB07-1B5B-9F66-BF53-73ABCE98D25B}"/>
                </a:ext>
              </a:extLst>
            </p:cNvPr>
            <p:cNvCxnSpPr/>
            <p:nvPr/>
          </p:nvCxnSpPr>
          <p:spPr>
            <a:xfrm>
              <a:off x="3868881" y="4102241"/>
              <a:ext cx="18765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10" name="ZoneTexte 609">
              <a:extLst>
                <a:ext uri="{FF2B5EF4-FFF2-40B4-BE49-F238E27FC236}">
                  <a16:creationId xmlns:a16="http://schemas.microsoft.com/office/drawing/2014/main" id="{C90F9B6C-02E4-69CC-54C9-ECB5CDC1A50C}"/>
                </a:ext>
              </a:extLst>
            </p:cNvPr>
            <p:cNvSpPr txBox="1"/>
            <p:nvPr/>
          </p:nvSpPr>
          <p:spPr>
            <a:xfrm>
              <a:off x="3605672" y="3825247"/>
              <a:ext cx="701520" cy="288918"/>
            </a:xfrm>
            <a:prstGeom prst="rect">
              <a:avLst/>
            </a:prstGeom>
            <a:noFill/>
          </p:spPr>
          <p:txBody>
            <a:bodyPr wrap="square" rtlCol="0">
              <a:spAutoFit/>
            </a:bodyPr>
            <a:lstStyle/>
            <a:p>
              <a:pPr algn="ctr"/>
              <a:r>
                <a:rPr lang="fr-BE" sz="1200" dirty="0">
                  <a:latin typeface="Segoe UI" panose="020B0502040204020203" pitchFamily="34" charset="0"/>
                  <a:cs typeface="Segoe UI" panose="020B0502040204020203" pitchFamily="34" charset="0"/>
                </a:rPr>
                <a:t>50 µm</a:t>
              </a:r>
            </a:p>
          </p:txBody>
        </p:sp>
      </p:grpSp>
      <p:sp>
        <p:nvSpPr>
          <p:cNvPr id="584" name="Rectangle 583">
            <a:extLst>
              <a:ext uri="{FF2B5EF4-FFF2-40B4-BE49-F238E27FC236}">
                <a16:creationId xmlns:a16="http://schemas.microsoft.com/office/drawing/2014/main" id="{2B59D1DB-91BB-5873-52AD-A70F31FA70C9}"/>
              </a:ext>
            </a:extLst>
          </p:cNvPr>
          <p:cNvSpPr/>
          <p:nvPr>
            <p:custDataLst>
              <p:tags r:id="rId19"/>
            </p:custDataLst>
          </p:nvPr>
        </p:nvSpPr>
        <p:spPr>
          <a:xfrm>
            <a:off x="1637790" y="3770255"/>
            <a:ext cx="190150" cy="167505"/>
          </a:xfrm>
          <a:prstGeom prst="rect">
            <a:avLst/>
          </a:prstGeom>
          <a:no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dirty="0"/>
          </a:p>
        </p:txBody>
      </p:sp>
      <p:sp>
        <p:nvSpPr>
          <p:cNvPr id="51" name="Rectangle : coins arrondis 50">
            <a:extLst>
              <a:ext uri="{FF2B5EF4-FFF2-40B4-BE49-F238E27FC236}">
                <a16:creationId xmlns:a16="http://schemas.microsoft.com/office/drawing/2014/main" id="{40170C09-E60C-ADD8-6ABE-1FA508254299}"/>
              </a:ext>
            </a:extLst>
          </p:cNvPr>
          <p:cNvSpPr/>
          <p:nvPr>
            <p:custDataLst>
              <p:tags r:id="rId20"/>
            </p:custDataLst>
          </p:nvPr>
        </p:nvSpPr>
        <p:spPr>
          <a:xfrm>
            <a:off x="3638130" y="4924486"/>
            <a:ext cx="1824751" cy="540120"/>
          </a:xfrm>
          <a:prstGeom prst="roundRect">
            <a:avLst/>
          </a:prstGeom>
          <a:solidFill>
            <a:schemeClr val="bg2"/>
          </a:solidFill>
          <a:ln>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1600" b="1"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 </a:t>
            </a:r>
            <a:r>
              <a:rPr lang="fr-BE" sz="1600" b="1" dirty="0">
                <a:solidFill>
                  <a:schemeClr val="tx1">
                    <a:lumMod val="65000"/>
                    <a:lumOff val="35000"/>
                  </a:schemeClr>
                </a:solidFill>
                <a:latin typeface="Segoe UI" panose="020B0502040204020203" pitchFamily="34" charset="0"/>
                <a:cs typeface="Segoe UI" panose="020B0502040204020203" pitchFamily="34" charset="0"/>
              </a:rPr>
              <a:t>SHG </a:t>
            </a:r>
            <a:r>
              <a:rPr lang="fr-BE" sz="1600" b="1" baseline="30000" dirty="0">
                <a:solidFill>
                  <a:schemeClr val="tx1">
                    <a:lumMod val="65000"/>
                    <a:lumOff val="35000"/>
                  </a:schemeClr>
                </a:solidFill>
                <a:latin typeface="Segoe UI" panose="020B0502040204020203" pitchFamily="34" charset="0"/>
                <a:cs typeface="Segoe UI" panose="020B0502040204020203" pitchFamily="34" charset="0"/>
              </a:rPr>
              <a:t>(2)</a:t>
            </a:r>
            <a:endParaRPr lang="fr-BE" sz="1600" b="1" i="0" u="none" strike="noStrike" baseline="30000" dirty="0">
              <a:solidFill>
                <a:schemeClr val="tx1">
                  <a:lumMod val="65000"/>
                  <a:lumOff val="35000"/>
                </a:schemeClr>
              </a:solidFill>
              <a:effectLst/>
              <a:latin typeface="Segoe UI" panose="020B0502040204020203" pitchFamily="34" charset="0"/>
              <a:cs typeface="Segoe UI" panose="020B0502040204020203" pitchFamily="34" charset="0"/>
            </a:endParaRPr>
          </a:p>
          <a:p>
            <a:pPr algn="ctr"/>
            <a:r>
              <a:rPr lang="fr-BE" sz="1600" dirty="0">
                <a:solidFill>
                  <a:schemeClr val="tx1">
                    <a:lumMod val="65000"/>
                    <a:lumOff val="35000"/>
                  </a:schemeClr>
                </a:solidFill>
                <a:latin typeface="Segoe UI" panose="020B0502040204020203" pitchFamily="34" charset="0"/>
                <a:cs typeface="Segoe UI" panose="020B0502040204020203" pitchFamily="34" charset="0"/>
              </a:rPr>
              <a:t>Pixel size: 380 nm</a:t>
            </a:r>
            <a:endParaRPr lang="fr-BE" sz="1600" b="1" i="0" u="none" strike="noStrike" dirty="0">
              <a:solidFill>
                <a:schemeClr val="tx1">
                  <a:lumMod val="65000"/>
                  <a:lumOff val="35000"/>
                </a:schemeClr>
              </a:solidFill>
              <a:effectLst/>
              <a:latin typeface="Segoe UI" panose="020B0502040204020203" pitchFamily="34" charset="0"/>
              <a:cs typeface="Segoe UI" panose="020B0502040204020203" pitchFamily="34" charset="0"/>
            </a:endParaRPr>
          </a:p>
        </p:txBody>
      </p:sp>
      <p:sp>
        <p:nvSpPr>
          <p:cNvPr id="47" name="ZoneTexte 46">
            <a:extLst>
              <a:ext uri="{FF2B5EF4-FFF2-40B4-BE49-F238E27FC236}">
                <a16:creationId xmlns:a16="http://schemas.microsoft.com/office/drawing/2014/main" id="{0EED2468-8D72-FDDD-D5BC-3707F8698298}"/>
              </a:ext>
            </a:extLst>
          </p:cNvPr>
          <p:cNvSpPr txBox="1"/>
          <p:nvPr>
            <p:custDataLst>
              <p:tags r:id="rId21"/>
            </p:custDataLst>
          </p:nvPr>
        </p:nvSpPr>
        <p:spPr>
          <a:xfrm>
            <a:off x="575180" y="5480130"/>
            <a:ext cx="2741277" cy="523220"/>
          </a:xfrm>
          <a:prstGeom prst="rect">
            <a:avLst/>
          </a:prstGeom>
          <a:noFill/>
        </p:spPr>
        <p:txBody>
          <a:bodyPr wrap="square" rtlCol="0">
            <a:spAutoFit/>
          </a:bodyPr>
          <a:lstStyle/>
          <a:p>
            <a:pPr algn="ctr"/>
            <a:r>
              <a:rPr lang="fr-BE" sz="1400" i="0" u="none" strike="noStrike" baseline="30000" dirty="0">
                <a:solidFill>
                  <a:schemeClr val="tx1">
                    <a:lumMod val="65000"/>
                    <a:lumOff val="35000"/>
                  </a:schemeClr>
                </a:solidFill>
                <a:effectLst/>
                <a:latin typeface="Segoe UI" panose="020B0502040204020203" pitchFamily="34" charset="0"/>
                <a:cs typeface="Segoe UI" panose="020B0502040204020203" pitchFamily="34" charset="0"/>
              </a:rPr>
              <a:t>(1) </a:t>
            </a:r>
            <a:r>
              <a:rPr lang="fr-BE" sz="1400"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Quantitative </a:t>
            </a:r>
            <a:r>
              <a:rPr lang="fr-BE" sz="1400" i="0" u="none" strike="noStrike" dirty="0" err="1">
                <a:solidFill>
                  <a:schemeClr val="tx1">
                    <a:lumMod val="65000"/>
                    <a:lumOff val="35000"/>
                  </a:schemeClr>
                </a:solidFill>
                <a:effectLst/>
                <a:latin typeface="Segoe UI" panose="020B0502040204020203" pitchFamily="34" charset="0"/>
                <a:cs typeface="Segoe UI" panose="020B0502040204020203" pitchFamily="34" charset="0"/>
              </a:rPr>
              <a:t>backscattered</a:t>
            </a:r>
            <a:r>
              <a:rPr lang="fr-BE" sz="1400"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 </a:t>
            </a:r>
            <a:r>
              <a:rPr lang="fr-BE" sz="1400" i="0" u="none" strike="noStrike" dirty="0" err="1">
                <a:solidFill>
                  <a:schemeClr val="tx1">
                    <a:lumMod val="65000"/>
                    <a:lumOff val="35000"/>
                  </a:schemeClr>
                </a:solidFill>
                <a:effectLst/>
                <a:latin typeface="Segoe UI" panose="020B0502040204020203" pitchFamily="34" charset="0"/>
                <a:cs typeface="Segoe UI" panose="020B0502040204020203" pitchFamily="34" charset="0"/>
              </a:rPr>
              <a:t>electron</a:t>
            </a:r>
            <a:r>
              <a:rPr lang="fr-BE" sz="1400"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 </a:t>
            </a:r>
            <a:r>
              <a:rPr lang="fr-BE" sz="1400" i="0" u="none" strike="noStrike" dirty="0" err="1">
                <a:solidFill>
                  <a:schemeClr val="tx1">
                    <a:lumMod val="65000"/>
                    <a:lumOff val="35000"/>
                  </a:schemeClr>
                </a:solidFill>
                <a:effectLst/>
                <a:latin typeface="Segoe UI" panose="020B0502040204020203" pitchFamily="34" charset="0"/>
                <a:cs typeface="Segoe UI" panose="020B0502040204020203" pitchFamily="34" charset="0"/>
              </a:rPr>
              <a:t>imaging</a:t>
            </a:r>
            <a:endParaRPr lang="fr-BE" sz="1400" dirty="0">
              <a:solidFill>
                <a:schemeClr val="tx1">
                  <a:lumMod val="65000"/>
                  <a:lumOff val="35000"/>
                </a:schemeClr>
              </a:solidFill>
              <a:latin typeface="Segoe UI" panose="020B0502040204020203" pitchFamily="34" charset="0"/>
              <a:cs typeface="Segoe UI" panose="020B0502040204020203" pitchFamily="34" charset="0"/>
            </a:endParaRPr>
          </a:p>
        </p:txBody>
      </p:sp>
      <p:sp>
        <p:nvSpPr>
          <p:cNvPr id="50" name="ZoneTexte 49">
            <a:extLst>
              <a:ext uri="{FF2B5EF4-FFF2-40B4-BE49-F238E27FC236}">
                <a16:creationId xmlns:a16="http://schemas.microsoft.com/office/drawing/2014/main" id="{76125781-CDE3-8147-6DC3-CE3EAE328517}"/>
              </a:ext>
            </a:extLst>
          </p:cNvPr>
          <p:cNvSpPr txBox="1"/>
          <p:nvPr>
            <p:custDataLst>
              <p:tags r:id="rId22"/>
            </p:custDataLst>
          </p:nvPr>
        </p:nvSpPr>
        <p:spPr>
          <a:xfrm>
            <a:off x="8994453" y="5525689"/>
            <a:ext cx="2661837" cy="523220"/>
          </a:xfrm>
          <a:prstGeom prst="rect">
            <a:avLst/>
          </a:prstGeom>
          <a:noFill/>
        </p:spPr>
        <p:txBody>
          <a:bodyPr wrap="square" rtlCol="0">
            <a:spAutoFit/>
          </a:bodyPr>
          <a:lstStyle/>
          <a:p>
            <a:pPr algn="ctr"/>
            <a:r>
              <a:rPr lang="fr-BE" sz="1400" i="0" u="none" strike="noStrike" baseline="30000" dirty="0">
                <a:solidFill>
                  <a:schemeClr val="tx1">
                    <a:lumMod val="65000"/>
                    <a:lumOff val="35000"/>
                  </a:schemeClr>
                </a:solidFill>
                <a:effectLst/>
                <a:latin typeface="Segoe UI" panose="020B0502040204020203" pitchFamily="34" charset="0"/>
                <a:cs typeface="Segoe UI" panose="020B0502040204020203" pitchFamily="34" charset="0"/>
              </a:rPr>
              <a:t>(3) </a:t>
            </a:r>
            <a:r>
              <a:rPr lang="fr-BE" sz="1400"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High </a:t>
            </a:r>
            <a:r>
              <a:rPr lang="fr-BE" sz="1400" i="0" u="none" strike="noStrike" dirty="0" err="1">
                <a:solidFill>
                  <a:schemeClr val="tx1">
                    <a:lumMod val="65000"/>
                    <a:lumOff val="35000"/>
                  </a:schemeClr>
                </a:solidFill>
                <a:effectLst/>
                <a:latin typeface="Segoe UI" panose="020B0502040204020203" pitchFamily="34" charset="0"/>
                <a:cs typeface="Segoe UI" panose="020B0502040204020203" pitchFamily="34" charset="0"/>
              </a:rPr>
              <a:t>resolution</a:t>
            </a:r>
            <a:r>
              <a:rPr lang="fr-BE" sz="1400"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 </a:t>
            </a:r>
            <a:r>
              <a:rPr lang="fr-BE" sz="1400" i="0" u="none" strike="noStrike" dirty="0" err="1">
                <a:solidFill>
                  <a:schemeClr val="tx1">
                    <a:lumMod val="65000"/>
                    <a:lumOff val="35000"/>
                  </a:schemeClr>
                </a:solidFill>
                <a:effectLst/>
                <a:latin typeface="Segoe UI" panose="020B0502040204020203" pitchFamily="34" charset="0"/>
                <a:cs typeface="Segoe UI" panose="020B0502040204020203" pitchFamily="34" charset="0"/>
              </a:rPr>
              <a:t>backscattered</a:t>
            </a:r>
            <a:r>
              <a:rPr lang="fr-BE" sz="1400"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 </a:t>
            </a:r>
            <a:r>
              <a:rPr lang="fr-BE" sz="1400" i="0" u="none" strike="noStrike" dirty="0" err="1">
                <a:solidFill>
                  <a:schemeClr val="tx1">
                    <a:lumMod val="65000"/>
                    <a:lumOff val="35000"/>
                  </a:schemeClr>
                </a:solidFill>
                <a:effectLst/>
                <a:latin typeface="Segoe UI" panose="020B0502040204020203" pitchFamily="34" charset="0"/>
                <a:cs typeface="Segoe UI" panose="020B0502040204020203" pitchFamily="34" charset="0"/>
              </a:rPr>
              <a:t>electron</a:t>
            </a:r>
            <a:r>
              <a:rPr lang="fr-BE" sz="1400"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 </a:t>
            </a:r>
            <a:r>
              <a:rPr lang="fr-BE" sz="1400" i="0" u="none" strike="noStrike" dirty="0" err="1">
                <a:solidFill>
                  <a:schemeClr val="tx1">
                    <a:lumMod val="65000"/>
                    <a:lumOff val="35000"/>
                  </a:schemeClr>
                </a:solidFill>
                <a:effectLst/>
                <a:latin typeface="Segoe UI" panose="020B0502040204020203" pitchFamily="34" charset="0"/>
                <a:cs typeface="Segoe UI" panose="020B0502040204020203" pitchFamily="34" charset="0"/>
              </a:rPr>
              <a:t>imaging</a:t>
            </a:r>
            <a:endParaRPr lang="fr-BE" sz="1400" dirty="0">
              <a:solidFill>
                <a:schemeClr val="tx1">
                  <a:lumMod val="65000"/>
                  <a:lumOff val="35000"/>
                </a:schemeClr>
              </a:solidFill>
              <a:latin typeface="Segoe UI" panose="020B0502040204020203" pitchFamily="34" charset="0"/>
              <a:cs typeface="Segoe UI" panose="020B0502040204020203" pitchFamily="34" charset="0"/>
            </a:endParaRPr>
          </a:p>
        </p:txBody>
      </p:sp>
      <p:sp>
        <p:nvSpPr>
          <p:cNvPr id="54" name="ZoneTexte 53">
            <a:extLst>
              <a:ext uri="{FF2B5EF4-FFF2-40B4-BE49-F238E27FC236}">
                <a16:creationId xmlns:a16="http://schemas.microsoft.com/office/drawing/2014/main" id="{CAA39FC4-9C71-AB72-DE4A-8C3646B6F3FF}"/>
              </a:ext>
            </a:extLst>
          </p:cNvPr>
          <p:cNvSpPr txBox="1"/>
          <p:nvPr>
            <p:custDataLst>
              <p:tags r:id="rId23"/>
            </p:custDataLst>
          </p:nvPr>
        </p:nvSpPr>
        <p:spPr>
          <a:xfrm>
            <a:off x="3683727" y="5476977"/>
            <a:ext cx="1733556" cy="523220"/>
          </a:xfrm>
          <a:prstGeom prst="rect">
            <a:avLst/>
          </a:prstGeom>
          <a:noFill/>
        </p:spPr>
        <p:txBody>
          <a:bodyPr wrap="square" rtlCol="0">
            <a:spAutoFit/>
          </a:bodyPr>
          <a:lstStyle/>
          <a:p>
            <a:pPr algn="ctr"/>
            <a:r>
              <a:rPr lang="fr-BE" sz="1400" i="0" u="none" strike="noStrike" baseline="30000" dirty="0">
                <a:solidFill>
                  <a:schemeClr val="tx1">
                    <a:lumMod val="65000"/>
                    <a:lumOff val="35000"/>
                  </a:schemeClr>
                </a:solidFill>
                <a:effectLst/>
                <a:latin typeface="Segoe UI" panose="020B0502040204020203" pitchFamily="34" charset="0"/>
                <a:cs typeface="Segoe UI" panose="020B0502040204020203" pitchFamily="34" charset="0"/>
              </a:rPr>
              <a:t>(2) </a:t>
            </a:r>
            <a:r>
              <a:rPr lang="fr-BE" sz="1400" dirty="0">
                <a:solidFill>
                  <a:schemeClr val="tx1">
                    <a:lumMod val="65000"/>
                    <a:lumOff val="35000"/>
                  </a:schemeClr>
                </a:solidFill>
                <a:latin typeface="Segoe UI" panose="020B0502040204020203" pitchFamily="34" charset="0"/>
                <a:cs typeface="Segoe UI" panose="020B0502040204020203" pitchFamily="34" charset="0"/>
              </a:rPr>
              <a:t>Second </a:t>
            </a:r>
            <a:r>
              <a:rPr lang="fr-BE" sz="1400" dirty="0" err="1">
                <a:solidFill>
                  <a:schemeClr val="tx1">
                    <a:lumMod val="65000"/>
                    <a:lumOff val="35000"/>
                  </a:schemeClr>
                </a:solidFill>
                <a:latin typeface="Segoe UI" panose="020B0502040204020203" pitchFamily="34" charset="0"/>
                <a:cs typeface="Segoe UI" panose="020B0502040204020203" pitchFamily="34" charset="0"/>
              </a:rPr>
              <a:t>harmonic</a:t>
            </a:r>
            <a:r>
              <a:rPr lang="fr-BE" sz="1400" dirty="0">
                <a:solidFill>
                  <a:schemeClr val="tx1">
                    <a:lumMod val="65000"/>
                    <a:lumOff val="35000"/>
                  </a:schemeClr>
                </a:solidFill>
                <a:latin typeface="Segoe UI" panose="020B0502040204020203" pitchFamily="34" charset="0"/>
                <a:cs typeface="Segoe UI" panose="020B0502040204020203" pitchFamily="34" charset="0"/>
              </a:rPr>
              <a:t> </a:t>
            </a:r>
            <a:r>
              <a:rPr lang="fr-BE" sz="1400" dirty="0" err="1">
                <a:solidFill>
                  <a:schemeClr val="tx1">
                    <a:lumMod val="65000"/>
                    <a:lumOff val="35000"/>
                  </a:schemeClr>
                </a:solidFill>
                <a:latin typeface="Segoe UI" panose="020B0502040204020203" pitchFamily="34" charset="0"/>
                <a:cs typeface="Segoe UI" panose="020B0502040204020203" pitchFamily="34" charset="0"/>
              </a:rPr>
              <a:t>generation</a:t>
            </a:r>
            <a:r>
              <a:rPr lang="fr-BE" sz="1400" dirty="0">
                <a:solidFill>
                  <a:schemeClr val="tx1">
                    <a:lumMod val="65000"/>
                    <a:lumOff val="35000"/>
                  </a:schemeClr>
                </a:solidFill>
                <a:latin typeface="Segoe UI" panose="020B0502040204020203" pitchFamily="34" charset="0"/>
                <a:cs typeface="Segoe UI" panose="020B0502040204020203" pitchFamily="34" charset="0"/>
              </a:rPr>
              <a:t> </a:t>
            </a:r>
          </a:p>
        </p:txBody>
      </p:sp>
      <p:sp>
        <p:nvSpPr>
          <p:cNvPr id="56" name="ZoneTexte 55">
            <a:extLst>
              <a:ext uri="{FF2B5EF4-FFF2-40B4-BE49-F238E27FC236}">
                <a16:creationId xmlns:a16="http://schemas.microsoft.com/office/drawing/2014/main" id="{14054E81-F74A-FC1E-FFAD-2373788FE3B9}"/>
              </a:ext>
            </a:extLst>
          </p:cNvPr>
          <p:cNvSpPr txBox="1"/>
          <p:nvPr>
            <p:custDataLst>
              <p:tags r:id="rId24"/>
            </p:custDataLst>
          </p:nvPr>
        </p:nvSpPr>
        <p:spPr>
          <a:xfrm>
            <a:off x="6724658" y="5479522"/>
            <a:ext cx="2142268" cy="307777"/>
          </a:xfrm>
          <a:prstGeom prst="rect">
            <a:avLst/>
          </a:prstGeom>
          <a:noFill/>
        </p:spPr>
        <p:txBody>
          <a:bodyPr wrap="square" rtlCol="0">
            <a:spAutoFit/>
          </a:bodyPr>
          <a:lstStyle/>
          <a:p>
            <a:pPr algn="ctr"/>
            <a:r>
              <a:rPr lang="fr-BE" sz="1400" i="0" u="none" strike="noStrike" baseline="30000" dirty="0">
                <a:solidFill>
                  <a:schemeClr val="tx1">
                    <a:lumMod val="65000"/>
                    <a:lumOff val="35000"/>
                  </a:schemeClr>
                </a:solidFill>
                <a:effectLst/>
                <a:latin typeface="Segoe UI" panose="020B0502040204020203" pitchFamily="34" charset="0"/>
                <a:cs typeface="Segoe UI" panose="020B0502040204020203" pitchFamily="34" charset="0"/>
              </a:rPr>
              <a:t>(4) </a:t>
            </a:r>
            <a:r>
              <a:rPr lang="fr-BE" sz="1400" dirty="0" err="1">
                <a:solidFill>
                  <a:schemeClr val="tx1">
                    <a:lumMod val="65000"/>
                    <a:lumOff val="35000"/>
                  </a:schemeClr>
                </a:solidFill>
                <a:latin typeface="Segoe UI" panose="020B0502040204020203" pitchFamily="34" charset="0"/>
                <a:cs typeface="Segoe UI" panose="020B0502040204020203" pitchFamily="34" charset="0"/>
              </a:rPr>
              <a:t>Nanoindentation</a:t>
            </a:r>
            <a:endParaRPr lang="fr-BE" sz="1400" dirty="0">
              <a:solidFill>
                <a:schemeClr val="tx1">
                  <a:lumMod val="65000"/>
                  <a:lumOff val="35000"/>
                </a:schemeClr>
              </a:solidFill>
              <a:latin typeface="Segoe UI" panose="020B0502040204020203" pitchFamily="34" charset="0"/>
              <a:cs typeface="Segoe UI" panose="020B0502040204020203" pitchFamily="34" charset="0"/>
            </a:endParaRPr>
          </a:p>
        </p:txBody>
      </p:sp>
      <p:sp>
        <p:nvSpPr>
          <p:cNvPr id="60" name="Rectangle : coins arrondis 59">
            <a:extLst>
              <a:ext uri="{FF2B5EF4-FFF2-40B4-BE49-F238E27FC236}">
                <a16:creationId xmlns:a16="http://schemas.microsoft.com/office/drawing/2014/main" id="{33D16934-197D-BD20-7A09-B685157C113E}"/>
              </a:ext>
            </a:extLst>
          </p:cNvPr>
          <p:cNvSpPr/>
          <p:nvPr>
            <p:custDataLst>
              <p:tags r:id="rId25"/>
            </p:custDataLst>
          </p:nvPr>
        </p:nvSpPr>
        <p:spPr>
          <a:xfrm>
            <a:off x="294163" y="2294756"/>
            <a:ext cx="5886044" cy="3793479"/>
          </a:xfrm>
          <a:prstGeom prst="roundRect">
            <a:avLst>
              <a:gd name="adj" fmla="val 5626"/>
            </a:avLst>
          </a:prstGeom>
          <a:noFill/>
          <a:ln w="2857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grpSp>
        <p:nvGrpSpPr>
          <p:cNvPr id="582" name="Groupe 581">
            <a:extLst>
              <a:ext uri="{FF2B5EF4-FFF2-40B4-BE49-F238E27FC236}">
                <a16:creationId xmlns:a16="http://schemas.microsoft.com/office/drawing/2014/main" id="{D11D6AE7-9E6B-F75D-4DBD-063B036DF8AF}"/>
              </a:ext>
            </a:extLst>
          </p:cNvPr>
          <p:cNvGrpSpPr/>
          <p:nvPr>
            <p:custDataLst>
              <p:tags r:id="rId26"/>
            </p:custDataLst>
          </p:nvPr>
        </p:nvGrpSpPr>
        <p:grpSpPr>
          <a:xfrm>
            <a:off x="3449466" y="3286932"/>
            <a:ext cx="2151466" cy="1575639"/>
            <a:chOff x="5424866" y="3144798"/>
            <a:chExt cx="2151466" cy="1575639"/>
          </a:xfrm>
        </p:grpSpPr>
        <p:pic>
          <p:nvPicPr>
            <p:cNvPr id="15" name="Image 14" descr="Une image contenant croquis, art, dessin, noir et blanc&#10;&#10;Description générée automatiquement">
              <a:extLst>
                <a:ext uri="{FF2B5EF4-FFF2-40B4-BE49-F238E27FC236}">
                  <a16:creationId xmlns:a16="http://schemas.microsoft.com/office/drawing/2014/main" id="{B1993819-DF7F-8E12-B35E-5FDCFE406033}"/>
                </a:ext>
              </a:extLst>
            </p:cNvPr>
            <p:cNvPicPr>
              <a:picLocks noChangeAspect="1"/>
            </p:cNvPicPr>
            <p:nvPr/>
          </p:nvPicPr>
          <p:blipFill rotWithShape="1">
            <a:blip r:embed="rId35">
              <a:extLst>
                <a:ext uri="{BEBA8EAE-BF5A-486C-A8C5-ECC9F3942E4B}">
                  <a14:imgProps xmlns:a14="http://schemas.microsoft.com/office/drawing/2010/main">
                    <a14:imgLayer r:embed="rId36">
                      <a14:imgEffect>
                        <a14:brightnessContrast bright="20000"/>
                      </a14:imgEffect>
                    </a14:imgLayer>
                  </a14:imgProps>
                </a:ext>
                <a:ext uri="{28A0092B-C50C-407E-A947-70E740481C1C}">
                  <a14:useLocalDpi xmlns:a14="http://schemas.microsoft.com/office/drawing/2010/main" val="0"/>
                </a:ext>
              </a:extLst>
            </a:blip>
            <a:srcRect l="16660" t="20962" r="17266" b="25101"/>
            <a:stretch/>
          </p:blipFill>
          <p:spPr>
            <a:xfrm>
              <a:off x="5475480" y="3144798"/>
              <a:ext cx="2100852" cy="1575639"/>
            </a:xfrm>
            <a:prstGeom prst="rect">
              <a:avLst/>
            </a:prstGeom>
          </p:spPr>
        </p:pic>
        <p:cxnSp>
          <p:nvCxnSpPr>
            <p:cNvPr id="580" name="Connecteur droit 579">
              <a:extLst>
                <a:ext uri="{FF2B5EF4-FFF2-40B4-BE49-F238E27FC236}">
                  <a16:creationId xmlns:a16="http://schemas.microsoft.com/office/drawing/2014/main" id="{4DDD50E7-0313-E531-C939-425501098729}"/>
                </a:ext>
              </a:extLst>
            </p:cNvPr>
            <p:cNvCxnSpPr/>
            <p:nvPr/>
          </p:nvCxnSpPr>
          <p:spPr>
            <a:xfrm>
              <a:off x="5671202" y="4610392"/>
              <a:ext cx="179910"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581" name="ZoneTexte 580">
              <a:extLst>
                <a:ext uri="{FF2B5EF4-FFF2-40B4-BE49-F238E27FC236}">
                  <a16:creationId xmlns:a16="http://schemas.microsoft.com/office/drawing/2014/main" id="{BABD8383-24F2-86FD-804F-1C8BEDAA28AF}"/>
                </a:ext>
              </a:extLst>
            </p:cNvPr>
            <p:cNvSpPr txBox="1"/>
            <p:nvPr/>
          </p:nvSpPr>
          <p:spPr>
            <a:xfrm>
              <a:off x="5424866" y="4332227"/>
              <a:ext cx="672581" cy="276999"/>
            </a:xfrm>
            <a:prstGeom prst="rect">
              <a:avLst/>
            </a:prstGeom>
            <a:noFill/>
          </p:spPr>
          <p:txBody>
            <a:bodyPr wrap="square" rtlCol="0">
              <a:spAutoFit/>
            </a:bodyPr>
            <a:lstStyle/>
            <a:p>
              <a:pPr algn="ctr"/>
              <a:r>
                <a:rPr lang="fr-BE" sz="1200" dirty="0">
                  <a:solidFill>
                    <a:schemeClr val="bg1"/>
                  </a:solidFill>
                  <a:latin typeface="Segoe UI" panose="020B0502040204020203" pitchFamily="34" charset="0"/>
                  <a:cs typeface="Segoe UI" panose="020B0502040204020203" pitchFamily="34" charset="0"/>
                </a:rPr>
                <a:t>50 µm</a:t>
              </a:r>
            </a:p>
          </p:txBody>
        </p:sp>
      </p:grpSp>
      <p:pic>
        <p:nvPicPr>
          <p:cNvPr id="583" name="Image 582" descr="Une image contenant Graphique, Police, graphisme, logo&#10;&#10;Description générée automatiquement">
            <a:extLst>
              <a:ext uri="{FF2B5EF4-FFF2-40B4-BE49-F238E27FC236}">
                <a16:creationId xmlns:a16="http://schemas.microsoft.com/office/drawing/2014/main" id="{3A5796D0-40BD-DFD5-85EA-21016ABB19B6}"/>
              </a:ext>
            </a:extLst>
          </p:cNvPr>
          <p:cNvPicPr>
            <a:picLocks noChangeAspect="1"/>
          </p:cNvPicPr>
          <p:nvPr>
            <p:custDataLst>
              <p:tags r:id="rId27"/>
            </p:custDataLst>
          </p:nvPr>
        </p:nvPicPr>
        <p:blipFill rotWithShape="1">
          <a:blip r:embed="rId37">
            <a:extLst>
              <a:ext uri="{28A0092B-C50C-407E-A947-70E740481C1C}">
                <a14:useLocalDpi xmlns:a14="http://schemas.microsoft.com/office/drawing/2010/main" val="0"/>
              </a:ext>
            </a:extLst>
          </a:blip>
          <a:srcRect l="14978" r="14978" b="13704"/>
          <a:stretch/>
        </p:blipFill>
        <p:spPr>
          <a:xfrm>
            <a:off x="9557074" y="104523"/>
            <a:ext cx="668736" cy="668736"/>
          </a:xfrm>
          <a:prstGeom prst="rect">
            <a:avLst/>
          </a:prstGeom>
        </p:spPr>
      </p:pic>
      <p:pic>
        <p:nvPicPr>
          <p:cNvPr id="586" name="Image 585" descr="Une image contenant Police, Graphique, capture d’écran, texte&#10;&#10;Description générée automatiquement">
            <a:extLst>
              <a:ext uri="{FF2B5EF4-FFF2-40B4-BE49-F238E27FC236}">
                <a16:creationId xmlns:a16="http://schemas.microsoft.com/office/drawing/2014/main" id="{65CE8F95-36C7-122B-720C-54E9266AF6C1}"/>
              </a:ext>
            </a:extLst>
          </p:cNvPr>
          <p:cNvPicPr>
            <a:picLocks noChangeAspect="1"/>
          </p:cNvPicPr>
          <p:nvPr>
            <p:custDataLst>
              <p:tags r:id="rId28"/>
            </p:custDataLst>
          </p:nvPr>
        </p:nvPicPr>
        <p:blipFill rotWithShape="1">
          <a:blip r:embed="rId38">
            <a:extLst>
              <a:ext uri="{28A0092B-C50C-407E-A947-70E740481C1C}">
                <a14:useLocalDpi xmlns:a14="http://schemas.microsoft.com/office/drawing/2010/main" val="0"/>
              </a:ext>
            </a:extLst>
          </a:blip>
          <a:srcRect l="2" r="64105"/>
          <a:stretch/>
        </p:blipFill>
        <p:spPr>
          <a:xfrm>
            <a:off x="8730891" y="111556"/>
            <a:ext cx="741451" cy="661037"/>
          </a:xfrm>
          <a:prstGeom prst="rect">
            <a:avLst/>
          </a:prstGeom>
        </p:spPr>
      </p:pic>
      <p:pic>
        <p:nvPicPr>
          <p:cNvPr id="2" name="Image 1" descr="Une image contenant Police, Graphique, logo, graphisme&#10;&#10;Description générée automatiquement">
            <a:extLst>
              <a:ext uri="{FF2B5EF4-FFF2-40B4-BE49-F238E27FC236}">
                <a16:creationId xmlns:a16="http://schemas.microsoft.com/office/drawing/2014/main" id="{449C5AFD-5A10-AC7F-DFA0-A1B23105B01C}"/>
              </a:ext>
            </a:extLst>
          </p:cNvPr>
          <p:cNvPicPr>
            <a:picLocks noChangeAspect="1"/>
          </p:cNvPicPr>
          <p:nvPr/>
        </p:nvPicPr>
        <p:blipFill rotWithShape="1">
          <a:blip r:embed="rId39">
            <a:extLst>
              <a:ext uri="{28A0092B-C50C-407E-A947-70E740481C1C}">
                <a14:useLocalDpi xmlns:a14="http://schemas.microsoft.com/office/drawing/2010/main" val="0"/>
              </a:ext>
            </a:extLst>
          </a:blip>
          <a:srcRect l="4503" t="17029" r="8845" b="10328"/>
          <a:stretch/>
        </p:blipFill>
        <p:spPr>
          <a:xfrm>
            <a:off x="223758" y="6252772"/>
            <a:ext cx="2140667" cy="537174"/>
          </a:xfrm>
          <a:prstGeom prst="rect">
            <a:avLst/>
          </a:prstGeom>
        </p:spPr>
      </p:pic>
    </p:spTree>
    <p:extLst>
      <p:ext uri="{BB962C8B-B14F-4D97-AF65-F5344CB8AC3E}">
        <p14:creationId xmlns:p14="http://schemas.microsoft.com/office/powerpoint/2010/main" val="5506045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6"/>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579"/>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8"/>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4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63"/>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47"/>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5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582"/>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51"/>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54"/>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594"/>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578"/>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577"/>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56"/>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18"/>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576"/>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50"/>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584"/>
                                        </p:tgtEl>
                                        <p:attrNameLst>
                                          <p:attrName>style.visibility</p:attrName>
                                        </p:attrNameLst>
                                      </p:cBhvr>
                                      <p:to>
                                        <p:strVal val="visible"/>
                                      </p:to>
                                    </p:set>
                                  </p:childTnLst>
                                </p:cTn>
                              </p:par>
                            </p:childTnLst>
                          </p:cTn>
                        </p:par>
                      </p:childTnLst>
                    </p:cTn>
                  </p:par>
                  <p:par>
                    <p:cTn id="57" fill="hold">
                      <p:stCondLst>
                        <p:cond delay="indefinite"/>
                      </p:stCondLst>
                      <p:childTnLst>
                        <p:par>
                          <p:cTn id="58" fill="hold">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6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594" grpId="0" animBg="1"/>
      <p:bldP spid="577" grpId="0" animBg="1"/>
      <p:bldP spid="579" grpId="0"/>
      <p:bldP spid="63" grpId="0" animBg="1"/>
      <p:bldP spid="576" grpId="0" animBg="1"/>
      <p:bldP spid="584" grpId="0" animBg="1"/>
      <p:bldP spid="51" grpId="0" animBg="1"/>
      <p:bldP spid="47" grpId="0"/>
      <p:bldP spid="50" grpId="0"/>
      <p:bldP spid="54" grpId="0"/>
      <p:bldP spid="56" grpId="0"/>
      <p:bldP spid="60"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7" name="Image 46">
            <a:extLst>
              <a:ext uri="{FF2B5EF4-FFF2-40B4-BE49-F238E27FC236}">
                <a16:creationId xmlns:a16="http://schemas.microsoft.com/office/drawing/2014/main" id="{4F8747F0-3719-600E-C218-F4A60C05184C}"/>
              </a:ext>
            </a:extLst>
          </p:cNvPr>
          <p:cNvPicPr>
            <a:picLocks noChangeAspect="1"/>
          </p:cNvPicPr>
          <p:nvPr>
            <p:custDataLst>
              <p:tags r:id="rId1"/>
            </p:custDataLst>
          </p:nvPr>
        </p:nvPicPr>
        <p:blipFill>
          <a:blip r:embed="rId50">
            <a:extLst>
              <a:ext uri="{28A0092B-C50C-407E-A947-70E740481C1C}">
                <a14:useLocalDpi xmlns:a14="http://schemas.microsoft.com/office/drawing/2010/main" val="0"/>
              </a:ext>
            </a:extLst>
          </a:blip>
          <a:stretch>
            <a:fillRect/>
          </a:stretch>
        </p:blipFill>
        <p:spPr>
          <a:xfrm>
            <a:off x="4330964" y="1135917"/>
            <a:ext cx="3354594" cy="2515945"/>
          </a:xfrm>
          <a:prstGeom prst="rect">
            <a:avLst/>
          </a:prstGeom>
        </p:spPr>
      </p:pic>
      <p:pic>
        <p:nvPicPr>
          <p:cNvPr id="42" name="Image 41">
            <a:extLst>
              <a:ext uri="{FF2B5EF4-FFF2-40B4-BE49-F238E27FC236}">
                <a16:creationId xmlns:a16="http://schemas.microsoft.com/office/drawing/2014/main" id="{0F8E22EB-AF44-8629-C40D-9DB12A659480}"/>
              </a:ext>
            </a:extLst>
          </p:cNvPr>
          <p:cNvPicPr>
            <a:picLocks noChangeAspect="1"/>
          </p:cNvPicPr>
          <p:nvPr>
            <p:custDataLst>
              <p:tags r:id="rId2"/>
            </p:custDataLst>
          </p:nvPr>
        </p:nvPicPr>
        <p:blipFill rotWithShape="1">
          <a:blip r:embed="rId51">
            <a:extLst>
              <a:ext uri="{28A0092B-C50C-407E-A947-70E740481C1C}">
                <a14:useLocalDpi xmlns:a14="http://schemas.microsoft.com/office/drawing/2010/main" val="0"/>
              </a:ext>
            </a:extLst>
          </a:blip>
          <a:srcRect l="14770" r="16254"/>
          <a:stretch/>
        </p:blipFill>
        <p:spPr>
          <a:xfrm>
            <a:off x="6464526" y="3593590"/>
            <a:ext cx="2442783" cy="2359329"/>
          </a:xfrm>
          <a:prstGeom prst="rect">
            <a:avLst/>
          </a:prstGeom>
        </p:spPr>
      </p:pic>
      <p:pic>
        <p:nvPicPr>
          <p:cNvPr id="11" name="Image 10">
            <a:extLst>
              <a:ext uri="{FF2B5EF4-FFF2-40B4-BE49-F238E27FC236}">
                <a16:creationId xmlns:a16="http://schemas.microsoft.com/office/drawing/2014/main" id="{E09E7652-B5FE-7DC6-14C4-4B5F39FE9565}"/>
              </a:ext>
            </a:extLst>
          </p:cNvPr>
          <p:cNvPicPr>
            <a:picLocks noChangeAspect="1"/>
          </p:cNvPicPr>
          <p:nvPr>
            <p:custDataLst>
              <p:tags r:id="rId3"/>
            </p:custDataLst>
          </p:nvPr>
        </p:nvPicPr>
        <p:blipFill rotWithShape="1">
          <a:blip r:embed="rId52">
            <a:extLst>
              <a:ext uri="{28A0092B-C50C-407E-A947-70E740481C1C}">
                <a14:useLocalDpi xmlns:a14="http://schemas.microsoft.com/office/drawing/2010/main" val="0"/>
              </a:ext>
            </a:extLst>
          </a:blip>
          <a:srcRect l="12412" t="21752" r="49160" b="25659"/>
          <a:stretch/>
        </p:blipFill>
        <p:spPr>
          <a:xfrm>
            <a:off x="848557" y="2508876"/>
            <a:ext cx="2640805" cy="2640801"/>
          </a:xfrm>
          <a:prstGeom prst="rect">
            <a:avLst/>
          </a:prstGeom>
        </p:spPr>
      </p:pic>
      <p:pic>
        <p:nvPicPr>
          <p:cNvPr id="13" name="Image 12">
            <a:extLst>
              <a:ext uri="{FF2B5EF4-FFF2-40B4-BE49-F238E27FC236}">
                <a16:creationId xmlns:a16="http://schemas.microsoft.com/office/drawing/2014/main" id="{94DBA14B-316A-DB4C-87E2-A0E68079A621}"/>
              </a:ext>
            </a:extLst>
          </p:cNvPr>
          <p:cNvPicPr>
            <a:picLocks noChangeAspect="1"/>
          </p:cNvPicPr>
          <p:nvPr>
            <p:custDataLst>
              <p:tags r:id="rId4"/>
            </p:custDataLst>
          </p:nvPr>
        </p:nvPicPr>
        <p:blipFill rotWithShape="1">
          <a:blip r:embed="rId53">
            <a:extLst>
              <a:ext uri="{28A0092B-C50C-407E-A947-70E740481C1C}">
                <a14:useLocalDpi xmlns:a14="http://schemas.microsoft.com/office/drawing/2010/main" val="0"/>
              </a:ext>
            </a:extLst>
          </a:blip>
          <a:srcRect l="12412" t="21752" r="49160" b="25658"/>
          <a:stretch/>
        </p:blipFill>
        <p:spPr>
          <a:xfrm>
            <a:off x="848558" y="2508877"/>
            <a:ext cx="2640804" cy="2640801"/>
          </a:xfrm>
          <a:prstGeom prst="rect">
            <a:avLst/>
          </a:prstGeom>
        </p:spPr>
      </p:pic>
      <p:pic>
        <p:nvPicPr>
          <p:cNvPr id="15" name="Image 14">
            <a:extLst>
              <a:ext uri="{FF2B5EF4-FFF2-40B4-BE49-F238E27FC236}">
                <a16:creationId xmlns:a16="http://schemas.microsoft.com/office/drawing/2014/main" id="{DCE32083-5D90-AE55-5790-B827201E48CD}"/>
              </a:ext>
            </a:extLst>
          </p:cNvPr>
          <p:cNvPicPr>
            <a:picLocks noChangeAspect="1"/>
          </p:cNvPicPr>
          <p:nvPr>
            <p:custDataLst>
              <p:tags r:id="rId5"/>
            </p:custDataLst>
          </p:nvPr>
        </p:nvPicPr>
        <p:blipFill rotWithShape="1">
          <a:blip r:embed="rId54">
            <a:extLst>
              <a:ext uri="{28A0092B-C50C-407E-A947-70E740481C1C}">
                <a14:useLocalDpi xmlns:a14="http://schemas.microsoft.com/office/drawing/2010/main" val="0"/>
              </a:ext>
            </a:extLst>
          </a:blip>
          <a:srcRect l="12412" t="21752" r="49160" b="25659"/>
          <a:stretch/>
        </p:blipFill>
        <p:spPr>
          <a:xfrm>
            <a:off x="848559" y="2508878"/>
            <a:ext cx="2640803" cy="2640802"/>
          </a:xfrm>
          <a:prstGeom prst="rect">
            <a:avLst/>
          </a:prstGeom>
        </p:spPr>
      </p:pic>
      <p:pic>
        <p:nvPicPr>
          <p:cNvPr id="18" name="Image 17">
            <a:extLst>
              <a:ext uri="{FF2B5EF4-FFF2-40B4-BE49-F238E27FC236}">
                <a16:creationId xmlns:a16="http://schemas.microsoft.com/office/drawing/2014/main" id="{A5511694-26FF-ACF5-0B61-44AF675B7C2C}"/>
              </a:ext>
            </a:extLst>
          </p:cNvPr>
          <p:cNvPicPr>
            <a:picLocks noChangeAspect="1"/>
          </p:cNvPicPr>
          <p:nvPr>
            <p:custDataLst>
              <p:tags r:id="rId6"/>
            </p:custDataLst>
          </p:nvPr>
        </p:nvPicPr>
        <p:blipFill rotWithShape="1">
          <a:blip r:embed="rId55">
            <a:extLst>
              <a:ext uri="{28A0092B-C50C-407E-A947-70E740481C1C}">
                <a14:useLocalDpi xmlns:a14="http://schemas.microsoft.com/office/drawing/2010/main" val="0"/>
              </a:ext>
            </a:extLst>
          </a:blip>
          <a:srcRect l="12412" t="21752" r="49160" b="25659"/>
          <a:stretch/>
        </p:blipFill>
        <p:spPr>
          <a:xfrm>
            <a:off x="848560" y="2508878"/>
            <a:ext cx="2640802" cy="2640802"/>
          </a:xfrm>
          <a:prstGeom prst="rect">
            <a:avLst/>
          </a:prstGeom>
        </p:spPr>
      </p:pic>
      <p:pic>
        <p:nvPicPr>
          <p:cNvPr id="20" name="Image 19">
            <a:extLst>
              <a:ext uri="{FF2B5EF4-FFF2-40B4-BE49-F238E27FC236}">
                <a16:creationId xmlns:a16="http://schemas.microsoft.com/office/drawing/2014/main" id="{64F4B6A1-7F50-F6EA-37EC-07E0554D31FA}"/>
              </a:ext>
            </a:extLst>
          </p:cNvPr>
          <p:cNvPicPr>
            <a:picLocks noChangeAspect="1"/>
          </p:cNvPicPr>
          <p:nvPr>
            <p:custDataLst>
              <p:tags r:id="rId7"/>
            </p:custDataLst>
          </p:nvPr>
        </p:nvPicPr>
        <p:blipFill rotWithShape="1">
          <a:blip r:embed="rId56">
            <a:extLst>
              <a:ext uri="{28A0092B-C50C-407E-A947-70E740481C1C}">
                <a14:useLocalDpi xmlns:a14="http://schemas.microsoft.com/office/drawing/2010/main" val="0"/>
              </a:ext>
            </a:extLst>
          </a:blip>
          <a:srcRect l="12412" t="21752" r="49160" b="25659"/>
          <a:stretch/>
        </p:blipFill>
        <p:spPr>
          <a:xfrm>
            <a:off x="848561" y="2508878"/>
            <a:ext cx="2640802" cy="2640802"/>
          </a:xfrm>
          <a:prstGeom prst="rect">
            <a:avLst/>
          </a:prstGeom>
        </p:spPr>
      </p:pic>
      <p:pic>
        <p:nvPicPr>
          <p:cNvPr id="22" name="Image 21">
            <a:extLst>
              <a:ext uri="{FF2B5EF4-FFF2-40B4-BE49-F238E27FC236}">
                <a16:creationId xmlns:a16="http://schemas.microsoft.com/office/drawing/2014/main" id="{9F76336D-7409-7740-E621-FFDCB106A2C7}"/>
              </a:ext>
            </a:extLst>
          </p:cNvPr>
          <p:cNvPicPr>
            <a:picLocks noChangeAspect="1"/>
          </p:cNvPicPr>
          <p:nvPr>
            <p:custDataLst>
              <p:tags r:id="rId8"/>
            </p:custDataLst>
          </p:nvPr>
        </p:nvPicPr>
        <p:blipFill rotWithShape="1">
          <a:blip r:embed="rId57">
            <a:extLst>
              <a:ext uri="{28A0092B-C50C-407E-A947-70E740481C1C}">
                <a14:useLocalDpi xmlns:a14="http://schemas.microsoft.com/office/drawing/2010/main" val="0"/>
              </a:ext>
            </a:extLst>
          </a:blip>
          <a:srcRect l="12412" t="21752" r="49160" b="25659"/>
          <a:stretch/>
        </p:blipFill>
        <p:spPr>
          <a:xfrm>
            <a:off x="848562" y="2508879"/>
            <a:ext cx="2640801" cy="2640801"/>
          </a:xfrm>
          <a:prstGeom prst="rect">
            <a:avLst/>
          </a:prstGeom>
        </p:spPr>
      </p:pic>
      <p:pic>
        <p:nvPicPr>
          <p:cNvPr id="24" name="Image 23">
            <a:extLst>
              <a:ext uri="{FF2B5EF4-FFF2-40B4-BE49-F238E27FC236}">
                <a16:creationId xmlns:a16="http://schemas.microsoft.com/office/drawing/2014/main" id="{2408BA46-947A-4E73-E94A-49C09468D63B}"/>
              </a:ext>
            </a:extLst>
          </p:cNvPr>
          <p:cNvPicPr>
            <a:picLocks noChangeAspect="1"/>
          </p:cNvPicPr>
          <p:nvPr>
            <p:custDataLst>
              <p:tags r:id="rId9"/>
            </p:custDataLst>
          </p:nvPr>
        </p:nvPicPr>
        <p:blipFill rotWithShape="1">
          <a:blip r:embed="rId58">
            <a:extLst>
              <a:ext uri="{28A0092B-C50C-407E-A947-70E740481C1C}">
                <a14:useLocalDpi xmlns:a14="http://schemas.microsoft.com/office/drawing/2010/main" val="0"/>
              </a:ext>
            </a:extLst>
          </a:blip>
          <a:srcRect l="12413" t="21754" r="49156" b="25661"/>
          <a:stretch/>
        </p:blipFill>
        <p:spPr>
          <a:xfrm>
            <a:off x="848562" y="2508875"/>
            <a:ext cx="2640801" cy="2640804"/>
          </a:xfrm>
          <a:prstGeom prst="rect">
            <a:avLst/>
          </a:prstGeom>
        </p:spPr>
      </p:pic>
      <p:pic>
        <p:nvPicPr>
          <p:cNvPr id="7" name="Image 6">
            <a:extLst>
              <a:ext uri="{FF2B5EF4-FFF2-40B4-BE49-F238E27FC236}">
                <a16:creationId xmlns:a16="http://schemas.microsoft.com/office/drawing/2014/main" id="{DC41EC60-FEFD-C748-2DDF-BC9D33CCD5CE}"/>
              </a:ext>
            </a:extLst>
          </p:cNvPr>
          <p:cNvPicPr>
            <a:picLocks noChangeAspect="1"/>
          </p:cNvPicPr>
          <p:nvPr>
            <p:custDataLst>
              <p:tags r:id="rId10"/>
            </p:custDataLst>
          </p:nvPr>
        </p:nvPicPr>
        <p:blipFill rotWithShape="1">
          <a:blip r:embed="rId59">
            <a:extLst>
              <a:ext uri="{28A0092B-C50C-407E-A947-70E740481C1C}">
                <a14:useLocalDpi xmlns:a14="http://schemas.microsoft.com/office/drawing/2010/main" val="0"/>
              </a:ext>
            </a:extLst>
          </a:blip>
          <a:srcRect l="12412" t="21752" r="49160" b="25658"/>
          <a:stretch/>
        </p:blipFill>
        <p:spPr>
          <a:xfrm>
            <a:off x="848557" y="2508875"/>
            <a:ext cx="2640805" cy="2640804"/>
          </a:xfrm>
          <a:prstGeom prst="rect">
            <a:avLst/>
          </a:prstGeom>
        </p:spPr>
      </p:pic>
      <p:sp>
        <p:nvSpPr>
          <p:cNvPr id="6" name="Rectangle 5">
            <a:extLst>
              <a:ext uri="{FF2B5EF4-FFF2-40B4-BE49-F238E27FC236}">
                <a16:creationId xmlns:a16="http://schemas.microsoft.com/office/drawing/2014/main" id="{FCA1DCC7-7499-4D00-96BD-21B82A225B32}"/>
              </a:ext>
            </a:extLst>
          </p:cNvPr>
          <p:cNvSpPr/>
          <p:nvPr>
            <p:custDataLst>
              <p:tags r:id="rId11"/>
            </p:custDataLst>
          </p:nvPr>
        </p:nvSpPr>
        <p:spPr>
          <a:xfrm>
            <a:off x="0" y="6176963"/>
            <a:ext cx="12192000" cy="681037"/>
          </a:xfrm>
          <a:prstGeom prst="rect">
            <a:avLst/>
          </a:prstGeom>
          <a:solidFill>
            <a:srgbClr val="4E9698"/>
          </a:solidFill>
          <a:ln>
            <a:solidFill>
              <a:srgbClr val="54A4A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ZoneTexte 7">
            <a:extLst>
              <a:ext uri="{FF2B5EF4-FFF2-40B4-BE49-F238E27FC236}">
                <a16:creationId xmlns:a16="http://schemas.microsoft.com/office/drawing/2014/main" id="{9FECD468-D859-490E-9795-74DDD441B13C}"/>
              </a:ext>
            </a:extLst>
          </p:cNvPr>
          <p:cNvSpPr txBox="1"/>
          <p:nvPr>
            <p:custDataLst>
              <p:tags r:id="rId12"/>
            </p:custDataLst>
          </p:nvPr>
        </p:nvSpPr>
        <p:spPr>
          <a:xfrm>
            <a:off x="11040076" y="6311900"/>
            <a:ext cx="697628" cy="400110"/>
          </a:xfrm>
          <a:prstGeom prst="rect">
            <a:avLst/>
          </a:prstGeom>
          <a:noFill/>
        </p:spPr>
        <p:txBody>
          <a:bodyPr wrap="none" rtlCol="0">
            <a:spAutoFit/>
          </a:bodyPr>
          <a:lstStyle/>
          <a:p>
            <a:pPr algn="ctr"/>
            <a:r>
              <a:rPr lang="fr-BE" sz="2000" dirty="0">
                <a:solidFill>
                  <a:schemeClr val="bg1"/>
                </a:solidFill>
                <a:latin typeface="Segoe UI" panose="020B0502040204020203" pitchFamily="34" charset="0"/>
                <a:cs typeface="Segoe UI" panose="020B0502040204020203" pitchFamily="34" charset="0"/>
              </a:rPr>
              <a:t>5/14</a:t>
            </a:r>
            <a:endParaRPr lang="en-US" sz="2000" dirty="0">
              <a:solidFill>
                <a:schemeClr val="bg1"/>
              </a:solidFill>
              <a:latin typeface="Segoe UI" panose="020B0502040204020203" pitchFamily="34" charset="0"/>
              <a:cs typeface="Segoe UI" panose="020B0502040204020203" pitchFamily="34" charset="0"/>
            </a:endParaRPr>
          </a:p>
        </p:txBody>
      </p:sp>
      <p:pic>
        <p:nvPicPr>
          <p:cNvPr id="576" name="Picture 4" descr="https://lh5.googleusercontent.com/vTbrx3h74wohvWzTWTv_QDMYgF2bQ52fjNbiTV8YTc3xOVTrjKa1Es-LpOIlfa3K02g8eUIDxjLhQqsnoWe11gknnBe128hl4c1YUAw0qD1oRCsXWc_MWdnfbA3EaYTAQmT-r_uRifI">
            <a:extLst>
              <a:ext uri="{FF2B5EF4-FFF2-40B4-BE49-F238E27FC236}">
                <a16:creationId xmlns:a16="http://schemas.microsoft.com/office/drawing/2014/main" id="{15AA8829-5EA0-4A8D-9A35-42E59F4DCB55}"/>
              </a:ext>
            </a:extLst>
          </p:cNvPr>
          <p:cNvPicPr>
            <a:picLocks noChangeAspect="1" noChangeArrowheads="1"/>
          </p:cNvPicPr>
          <p:nvPr>
            <p:custDataLst>
              <p:tags r:id="rId13"/>
            </p:custDataLst>
          </p:nvPr>
        </p:nvPicPr>
        <p:blipFill>
          <a:blip r:embed="rId60" cstate="print">
            <a:extLst>
              <a:ext uri="{28A0092B-C50C-407E-A947-70E740481C1C}">
                <a14:useLocalDpi xmlns:a14="http://schemas.microsoft.com/office/drawing/2010/main" val="0"/>
              </a:ext>
            </a:extLst>
          </a:blip>
          <a:srcRect/>
          <a:stretch>
            <a:fillRect/>
          </a:stretch>
        </p:blipFill>
        <p:spPr bwMode="auto">
          <a:xfrm>
            <a:off x="10395274" y="0"/>
            <a:ext cx="1796726" cy="772593"/>
          </a:xfrm>
          <a:prstGeom prst="rect">
            <a:avLst/>
          </a:prstGeom>
          <a:noFill/>
          <a:extLst>
            <a:ext uri="{909E8E84-426E-40DD-AFC4-6F175D3DCCD1}">
              <a14:hiddenFill xmlns:a14="http://schemas.microsoft.com/office/drawing/2010/main">
                <a:solidFill>
                  <a:srgbClr val="FFFFFF"/>
                </a:solidFill>
              </a14:hiddenFill>
            </a:ext>
          </a:extLst>
        </p:spPr>
      </p:pic>
      <p:pic>
        <p:nvPicPr>
          <p:cNvPr id="26" name="Image 25">
            <a:extLst>
              <a:ext uri="{FF2B5EF4-FFF2-40B4-BE49-F238E27FC236}">
                <a16:creationId xmlns:a16="http://schemas.microsoft.com/office/drawing/2014/main" id="{F5CF4215-9CD1-7060-3606-213BBC5996F6}"/>
              </a:ext>
            </a:extLst>
          </p:cNvPr>
          <p:cNvPicPr>
            <a:picLocks noChangeAspect="1"/>
          </p:cNvPicPr>
          <p:nvPr>
            <p:custDataLst>
              <p:tags r:id="rId14"/>
            </p:custDataLst>
          </p:nvPr>
        </p:nvPicPr>
        <p:blipFill rotWithShape="1">
          <a:blip r:embed="rId59">
            <a:extLst>
              <a:ext uri="{28A0092B-C50C-407E-A947-70E740481C1C}">
                <a14:useLocalDpi xmlns:a14="http://schemas.microsoft.com/office/drawing/2010/main" val="0"/>
              </a:ext>
            </a:extLst>
          </a:blip>
          <a:srcRect l="12412" t="21752" r="49160" b="25658"/>
          <a:stretch/>
        </p:blipFill>
        <p:spPr>
          <a:xfrm>
            <a:off x="4378161" y="3743082"/>
            <a:ext cx="2057486" cy="2057484"/>
          </a:xfrm>
          <a:prstGeom prst="rect">
            <a:avLst/>
          </a:prstGeom>
          <a:ln>
            <a:solidFill>
              <a:schemeClr val="bg1"/>
            </a:solidFill>
          </a:ln>
        </p:spPr>
      </p:pic>
      <p:cxnSp>
        <p:nvCxnSpPr>
          <p:cNvPr id="28" name="Connecteur droit 27">
            <a:extLst>
              <a:ext uri="{FF2B5EF4-FFF2-40B4-BE49-F238E27FC236}">
                <a16:creationId xmlns:a16="http://schemas.microsoft.com/office/drawing/2014/main" id="{8B3B3EB9-8CA4-ACCE-5B3C-B9002B6C6F7E}"/>
              </a:ext>
            </a:extLst>
          </p:cNvPr>
          <p:cNvCxnSpPr>
            <a:cxnSpLocks/>
          </p:cNvCxnSpPr>
          <p:nvPr>
            <p:custDataLst>
              <p:tags r:id="rId15"/>
            </p:custDataLst>
          </p:nvPr>
        </p:nvCxnSpPr>
        <p:spPr>
          <a:xfrm>
            <a:off x="5315874" y="3693810"/>
            <a:ext cx="0" cy="2187749"/>
          </a:xfrm>
          <a:prstGeom prst="line">
            <a:avLst/>
          </a:prstGeom>
          <a:ln w="12700">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32" name="Connecteur droit 31">
            <a:extLst>
              <a:ext uri="{FF2B5EF4-FFF2-40B4-BE49-F238E27FC236}">
                <a16:creationId xmlns:a16="http://schemas.microsoft.com/office/drawing/2014/main" id="{309528B9-EFF0-80CD-8A24-8E1A8986AB67}"/>
              </a:ext>
            </a:extLst>
          </p:cNvPr>
          <p:cNvCxnSpPr>
            <a:cxnSpLocks/>
          </p:cNvCxnSpPr>
          <p:nvPr>
            <p:custDataLst>
              <p:tags r:id="rId16"/>
            </p:custDataLst>
          </p:nvPr>
        </p:nvCxnSpPr>
        <p:spPr>
          <a:xfrm flipH="1">
            <a:off x="4378161" y="5036970"/>
            <a:ext cx="2057486" cy="0"/>
          </a:xfrm>
          <a:prstGeom prst="line">
            <a:avLst/>
          </a:prstGeom>
          <a:ln w="12700">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39" name="Connecteur droit 38">
            <a:extLst>
              <a:ext uri="{FF2B5EF4-FFF2-40B4-BE49-F238E27FC236}">
                <a16:creationId xmlns:a16="http://schemas.microsoft.com/office/drawing/2014/main" id="{E2C3C3A4-E76B-0893-F41A-C77B5675F2F8}"/>
              </a:ext>
            </a:extLst>
          </p:cNvPr>
          <p:cNvCxnSpPr>
            <a:cxnSpLocks/>
          </p:cNvCxnSpPr>
          <p:nvPr>
            <p:custDataLst>
              <p:tags r:id="rId17"/>
            </p:custDataLst>
          </p:nvPr>
        </p:nvCxnSpPr>
        <p:spPr>
          <a:xfrm flipH="1">
            <a:off x="4519171" y="3822804"/>
            <a:ext cx="2018250" cy="2000058"/>
          </a:xfrm>
          <a:prstGeom prst="line">
            <a:avLst/>
          </a:prstGeom>
          <a:ln w="12700">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50" name="Connecteur droit 49">
            <a:extLst>
              <a:ext uri="{FF2B5EF4-FFF2-40B4-BE49-F238E27FC236}">
                <a16:creationId xmlns:a16="http://schemas.microsoft.com/office/drawing/2014/main" id="{96048B27-637D-687F-27FC-586027307C02}"/>
              </a:ext>
            </a:extLst>
          </p:cNvPr>
          <p:cNvCxnSpPr>
            <a:cxnSpLocks/>
          </p:cNvCxnSpPr>
          <p:nvPr>
            <p:custDataLst>
              <p:tags r:id="rId18"/>
            </p:custDataLst>
          </p:nvPr>
        </p:nvCxnSpPr>
        <p:spPr>
          <a:xfrm>
            <a:off x="4290593" y="4040015"/>
            <a:ext cx="1845659" cy="1782847"/>
          </a:xfrm>
          <a:prstGeom prst="line">
            <a:avLst/>
          </a:prstGeom>
          <a:ln w="12700">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60" name="Connecteur droit 59">
            <a:extLst>
              <a:ext uri="{FF2B5EF4-FFF2-40B4-BE49-F238E27FC236}">
                <a16:creationId xmlns:a16="http://schemas.microsoft.com/office/drawing/2014/main" id="{523B7767-6380-CD44-C50A-4116A3D41440}"/>
              </a:ext>
            </a:extLst>
          </p:cNvPr>
          <p:cNvCxnSpPr>
            <a:cxnSpLocks/>
          </p:cNvCxnSpPr>
          <p:nvPr>
            <p:custDataLst>
              <p:tags r:id="rId19"/>
            </p:custDataLst>
          </p:nvPr>
        </p:nvCxnSpPr>
        <p:spPr>
          <a:xfrm>
            <a:off x="4674329" y="3742666"/>
            <a:ext cx="1035439" cy="2080197"/>
          </a:xfrm>
          <a:prstGeom prst="line">
            <a:avLst/>
          </a:prstGeom>
          <a:ln w="12700">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63" name="Connecteur droit 62">
            <a:extLst>
              <a:ext uri="{FF2B5EF4-FFF2-40B4-BE49-F238E27FC236}">
                <a16:creationId xmlns:a16="http://schemas.microsoft.com/office/drawing/2014/main" id="{DDE7C4A1-069F-A684-8D6C-5C8B16E34F2A}"/>
              </a:ext>
            </a:extLst>
          </p:cNvPr>
          <p:cNvCxnSpPr>
            <a:cxnSpLocks/>
          </p:cNvCxnSpPr>
          <p:nvPr>
            <p:custDataLst>
              <p:tags r:id="rId20"/>
            </p:custDataLst>
          </p:nvPr>
        </p:nvCxnSpPr>
        <p:spPr>
          <a:xfrm flipH="1">
            <a:off x="4920615" y="3742666"/>
            <a:ext cx="1045365" cy="2080198"/>
          </a:xfrm>
          <a:prstGeom prst="line">
            <a:avLst/>
          </a:prstGeom>
          <a:ln w="12700">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514" name="Connecteur droit 513">
            <a:extLst>
              <a:ext uri="{FF2B5EF4-FFF2-40B4-BE49-F238E27FC236}">
                <a16:creationId xmlns:a16="http://schemas.microsoft.com/office/drawing/2014/main" id="{2EC87EF0-0A27-30A4-6CEA-3A5DD75486C1}"/>
              </a:ext>
            </a:extLst>
          </p:cNvPr>
          <p:cNvCxnSpPr>
            <a:cxnSpLocks/>
          </p:cNvCxnSpPr>
          <p:nvPr>
            <p:custDataLst>
              <p:tags r:id="rId21"/>
            </p:custDataLst>
          </p:nvPr>
        </p:nvCxnSpPr>
        <p:spPr>
          <a:xfrm flipH="1">
            <a:off x="4222219" y="4643591"/>
            <a:ext cx="2271084" cy="757326"/>
          </a:xfrm>
          <a:prstGeom prst="line">
            <a:avLst/>
          </a:prstGeom>
          <a:ln w="12700">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517" name="Connecteur droit 516">
            <a:extLst>
              <a:ext uri="{FF2B5EF4-FFF2-40B4-BE49-F238E27FC236}">
                <a16:creationId xmlns:a16="http://schemas.microsoft.com/office/drawing/2014/main" id="{F1E4DEAF-AEE0-95EA-F3A4-1194541E4F86}"/>
              </a:ext>
            </a:extLst>
          </p:cNvPr>
          <p:cNvCxnSpPr>
            <a:cxnSpLocks/>
          </p:cNvCxnSpPr>
          <p:nvPr>
            <p:custDataLst>
              <p:tags r:id="rId22"/>
            </p:custDataLst>
          </p:nvPr>
        </p:nvCxnSpPr>
        <p:spPr>
          <a:xfrm flipH="1" flipV="1">
            <a:off x="4276387" y="4689960"/>
            <a:ext cx="2207708" cy="731636"/>
          </a:xfrm>
          <a:prstGeom prst="line">
            <a:avLst/>
          </a:prstGeom>
          <a:ln w="1270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593" name="Rectangle : coins arrondis 592">
            <a:extLst>
              <a:ext uri="{FF2B5EF4-FFF2-40B4-BE49-F238E27FC236}">
                <a16:creationId xmlns:a16="http://schemas.microsoft.com/office/drawing/2014/main" id="{1713F305-1DB8-2C15-4BFE-2C5C4A40E8FA}"/>
              </a:ext>
            </a:extLst>
          </p:cNvPr>
          <p:cNvSpPr/>
          <p:nvPr>
            <p:custDataLst>
              <p:tags r:id="rId23"/>
            </p:custDataLst>
          </p:nvPr>
        </p:nvSpPr>
        <p:spPr>
          <a:xfrm>
            <a:off x="1133191" y="1704793"/>
            <a:ext cx="2071538" cy="574345"/>
          </a:xfrm>
          <a:prstGeom prst="roundRect">
            <a:avLst/>
          </a:prstGeom>
          <a:solidFill>
            <a:schemeClr val="bg2"/>
          </a:solidFill>
          <a:ln>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1800" b="1"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 </a:t>
            </a:r>
            <a:r>
              <a:rPr lang="fr-BE" sz="1800" b="1" i="0" u="none" strike="noStrike" dirty="0" err="1">
                <a:solidFill>
                  <a:schemeClr val="tx1">
                    <a:lumMod val="65000"/>
                    <a:lumOff val="35000"/>
                  </a:schemeClr>
                </a:solidFill>
                <a:effectLst/>
                <a:latin typeface="Segoe UI" panose="020B0502040204020203" pitchFamily="34" charset="0"/>
                <a:cs typeface="Segoe UI" panose="020B0502040204020203" pitchFamily="34" charset="0"/>
              </a:rPr>
              <a:t>qBEI</a:t>
            </a:r>
            <a:endParaRPr lang="fr-BE" sz="1800" b="1" i="0" u="none" strike="noStrike" dirty="0">
              <a:solidFill>
                <a:schemeClr val="tx1">
                  <a:lumMod val="65000"/>
                  <a:lumOff val="35000"/>
                </a:schemeClr>
              </a:solidFill>
              <a:effectLst/>
              <a:latin typeface="Segoe UI" panose="020B0502040204020203" pitchFamily="34" charset="0"/>
              <a:cs typeface="Segoe UI" panose="020B0502040204020203" pitchFamily="34" charset="0"/>
            </a:endParaRPr>
          </a:p>
          <a:p>
            <a:pPr algn="ctr"/>
            <a:r>
              <a:rPr lang="fr-BE" dirty="0">
                <a:solidFill>
                  <a:schemeClr val="tx1">
                    <a:lumMod val="65000"/>
                    <a:lumOff val="35000"/>
                  </a:schemeClr>
                </a:solidFill>
                <a:latin typeface="Segoe UI" panose="020B0502040204020203" pitchFamily="34" charset="0"/>
                <a:cs typeface="Segoe UI" panose="020B0502040204020203" pitchFamily="34" charset="0"/>
              </a:rPr>
              <a:t>Pixel size: 570 nm </a:t>
            </a:r>
          </a:p>
        </p:txBody>
      </p:sp>
      <p:sp>
        <p:nvSpPr>
          <p:cNvPr id="594" name="ZoneTexte 593">
            <a:extLst>
              <a:ext uri="{FF2B5EF4-FFF2-40B4-BE49-F238E27FC236}">
                <a16:creationId xmlns:a16="http://schemas.microsoft.com/office/drawing/2014/main" id="{E1655D87-410B-95F3-F7D4-96DFE2417D29}"/>
              </a:ext>
            </a:extLst>
          </p:cNvPr>
          <p:cNvSpPr txBox="1"/>
          <p:nvPr>
            <p:custDataLst>
              <p:tags r:id="rId24"/>
            </p:custDataLst>
          </p:nvPr>
        </p:nvSpPr>
        <p:spPr>
          <a:xfrm>
            <a:off x="538059" y="5172995"/>
            <a:ext cx="3256325" cy="338554"/>
          </a:xfrm>
          <a:prstGeom prst="rect">
            <a:avLst/>
          </a:prstGeom>
          <a:noFill/>
        </p:spPr>
        <p:txBody>
          <a:bodyPr wrap="square" rtlCol="0">
            <a:spAutoFit/>
          </a:bodyPr>
          <a:lstStyle/>
          <a:p>
            <a:pPr marL="285750" indent="-285750" algn="ctr">
              <a:buFont typeface="Wingdings" panose="05000000000000000000" pitchFamily="2" charset="2"/>
              <a:buChar char="à"/>
            </a:pPr>
            <a:r>
              <a:rPr lang="fr-BE" sz="16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Layer </a:t>
            </a:r>
            <a:r>
              <a:rPr lang="fr-BE" sz="1600"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analysis</a:t>
            </a:r>
            <a:r>
              <a:rPr lang="fr-BE" sz="16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[2 </a:t>
            </a:r>
            <a:r>
              <a:rPr lang="fr-BE" sz="1600" dirty="0" err="1">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pix</a:t>
            </a:r>
            <a:r>
              <a:rPr lang="fr-BE" sz="1600"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≃1 µm]</a:t>
            </a:r>
            <a:endParaRPr lang="fr-BE" sz="1600" dirty="0">
              <a:solidFill>
                <a:schemeClr val="tx1">
                  <a:lumMod val="65000"/>
                  <a:lumOff val="35000"/>
                </a:schemeClr>
              </a:solidFill>
              <a:latin typeface="Segoe UI" panose="020B0502040204020203" pitchFamily="34" charset="0"/>
              <a:cs typeface="Segoe UI" panose="020B0502040204020203" pitchFamily="34" charset="0"/>
            </a:endParaRPr>
          </a:p>
        </p:txBody>
      </p:sp>
      <p:cxnSp>
        <p:nvCxnSpPr>
          <p:cNvPr id="596" name="Connecteur droit 595">
            <a:extLst>
              <a:ext uri="{FF2B5EF4-FFF2-40B4-BE49-F238E27FC236}">
                <a16:creationId xmlns:a16="http://schemas.microsoft.com/office/drawing/2014/main" id="{1A1568C5-2C43-F412-B01F-9D9EDFF5C4EB}"/>
              </a:ext>
            </a:extLst>
          </p:cNvPr>
          <p:cNvCxnSpPr>
            <a:cxnSpLocks/>
            <a:stCxn id="7" idx="3"/>
          </p:cNvCxnSpPr>
          <p:nvPr>
            <p:custDataLst>
              <p:tags r:id="rId25"/>
            </p:custDataLst>
          </p:nvPr>
        </p:nvCxnSpPr>
        <p:spPr>
          <a:xfrm flipV="1">
            <a:off x="3489362" y="2396963"/>
            <a:ext cx="840184" cy="1432314"/>
          </a:xfrm>
          <a:prstGeom prst="line">
            <a:avLst/>
          </a:prstGeom>
          <a:ln w="12700">
            <a:solidFill>
              <a:schemeClr val="tx1"/>
            </a:solidFill>
            <a:prstDash val="solid"/>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598" name="Connecteur droit 597">
            <a:extLst>
              <a:ext uri="{FF2B5EF4-FFF2-40B4-BE49-F238E27FC236}">
                <a16:creationId xmlns:a16="http://schemas.microsoft.com/office/drawing/2014/main" id="{D2776832-A1CC-55B4-0417-362DB743DDA0}"/>
              </a:ext>
            </a:extLst>
          </p:cNvPr>
          <p:cNvCxnSpPr>
            <a:cxnSpLocks/>
            <a:stCxn id="7" idx="3"/>
            <a:endCxn id="26" idx="1"/>
          </p:cNvCxnSpPr>
          <p:nvPr>
            <p:custDataLst>
              <p:tags r:id="rId26"/>
            </p:custDataLst>
          </p:nvPr>
        </p:nvCxnSpPr>
        <p:spPr>
          <a:xfrm>
            <a:off x="3489362" y="3829277"/>
            <a:ext cx="888799" cy="942547"/>
          </a:xfrm>
          <a:prstGeom prst="line">
            <a:avLst/>
          </a:prstGeom>
          <a:ln w="12700">
            <a:solidFill>
              <a:schemeClr val="tx1"/>
            </a:solidFill>
            <a:prstDash val="solid"/>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604" name="ZoneTexte 603">
            <a:extLst>
              <a:ext uri="{FF2B5EF4-FFF2-40B4-BE49-F238E27FC236}">
                <a16:creationId xmlns:a16="http://schemas.microsoft.com/office/drawing/2014/main" id="{2A617A69-7C06-9E09-3D98-990D74469487}"/>
              </a:ext>
            </a:extLst>
          </p:cNvPr>
          <p:cNvSpPr txBox="1"/>
          <p:nvPr>
            <p:custDataLst>
              <p:tags r:id="rId27"/>
            </p:custDataLst>
          </p:nvPr>
        </p:nvSpPr>
        <p:spPr>
          <a:xfrm>
            <a:off x="6800969" y="2068989"/>
            <a:ext cx="2718000" cy="584775"/>
          </a:xfrm>
          <a:prstGeom prst="rect">
            <a:avLst/>
          </a:prstGeom>
          <a:noFill/>
        </p:spPr>
        <p:txBody>
          <a:bodyPr wrap="square" rtlCol="0">
            <a:spAutoFit/>
          </a:bodyPr>
          <a:lstStyle/>
          <a:p>
            <a:pPr algn="ctr"/>
            <a:r>
              <a:rPr lang="fr-BE" sz="1600" dirty="0">
                <a:solidFill>
                  <a:schemeClr val="tx1">
                    <a:lumMod val="65000"/>
                    <a:lumOff val="35000"/>
                  </a:schemeClr>
                </a:solidFill>
                <a:latin typeface="Segoe UI" panose="020B0502040204020203" pitchFamily="34" charset="0"/>
                <a:cs typeface="Segoe UI" panose="020B0502040204020203" pitchFamily="34" charset="0"/>
              </a:rPr>
              <a:t>Frequency distribution of Ca content in </a:t>
            </a:r>
            <a:r>
              <a:rPr lang="fr-BE" sz="1600" dirty="0" err="1">
                <a:solidFill>
                  <a:schemeClr val="tx1">
                    <a:lumMod val="65000"/>
                    <a:lumOff val="35000"/>
                  </a:schemeClr>
                </a:solidFill>
                <a:latin typeface="Segoe UI" panose="020B0502040204020203" pitchFamily="34" charset="0"/>
                <a:cs typeface="Segoe UI" panose="020B0502040204020203" pitchFamily="34" charset="0"/>
              </a:rPr>
              <a:t>each</a:t>
            </a:r>
            <a:r>
              <a:rPr lang="fr-BE" sz="1600" dirty="0">
                <a:solidFill>
                  <a:schemeClr val="tx1">
                    <a:lumMod val="65000"/>
                    <a:lumOff val="35000"/>
                  </a:schemeClr>
                </a:solidFill>
                <a:latin typeface="Segoe UI" panose="020B0502040204020203" pitchFamily="34" charset="0"/>
                <a:cs typeface="Segoe UI" panose="020B0502040204020203" pitchFamily="34" charset="0"/>
              </a:rPr>
              <a:t> layer</a:t>
            </a:r>
          </a:p>
        </p:txBody>
      </p:sp>
      <p:sp>
        <p:nvSpPr>
          <p:cNvPr id="605" name="ZoneTexte 604">
            <a:extLst>
              <a:ext uri="{FF2B5EF4-FFF2-40B4-BE49-F238E27FC236}">
                <a16:creationId xmlns:a16="http://schemas.microsoft.com/office/drawing/2014/main" id="{25055DF1-8EAA-C77A-623F-0A2309F16FD7}"/>
              </a:ext>
            </a:extLst>
          </p:cNvPr>
          <p:cNvSpPr txBox="1"/>
          <p:nvPr>
            <p:custDataLst>
              <p:tags r:id="rId28"/>
            </p:custDataLst>
          </p:nvPr>
        </p:nvSpPr>
        <p:spPr>
          <a:xfrm>
            <a:off x="8885778" y="4712930"/>
            <a:ext cx="2486875" cy="338554"/>
          </a:xfrm>
          <a:prstGeom prst="rect">
            <a:avLst/>
          </a:prstGeom>
          <a:noFill/>
        </p:spPr>
        <p:txBody>
          <a:bodyPr wrap="square" rtlCol="0">
            <a:spAutoFit/>
          </a:bodyPr>
          <a:lstStyle/>
          <a:p>
            <a:pPr algn="ctr"/>
            <a:r>
              <a:rPr lang="fr-BE" sz="1600" dirty="0" err="1">
                <a:solidFill>
                  <a:schemeClr val="tx1">
                    <a:lumMod val="65000"/>
                    <a:lumOff val="35000"/>
                  </a:schemeClr>
                </a:solidFill>
                <a:latin typeface="Segoe UI" panose="020B0502040204020203" pitchFamily="34" charset="0"/>
                <a:cs typeface="Segoe UI" panose="020B0502040204020203" pitchFamily="34" charset="0"/>
              </a:rPr>
              <a:t>From</a:t>
            </a:r>
            <a:r>
              <a:rPr lang="fr-BE" sz="1600" dirty="0">
                <a:solidFill>
                  <a:schemeClr val="tx1">
                    <a:lumMod val="65000"/>
                    <a:lumOff val="35000"/>
                  </a:schemeClr>
                </a:solidFill>
                <a:latin typeface="Segoe UI" panose="020B0502040204020203" pitchFamily="34" charset="0"/>
                <a:cs typeface="Segoe UI" panose="020B0502040204020203" pitchFamily="34" charset="0"/>
              </a:rPr>
              <a:t> </a:t>
            </a:r>
            <a:r>
              <a:rPr lang="fr-BE" sz="1600" dirty="0" err="1">
                <a:solidFill>
                  <a:schemeClr val="tx1">
                    <a:lumMod val="65000"/>
                    <a:lumOff val="35000"/>
                  </a:schemeClr>
                </a:solidFill>
                <a:latin typeface="Segoe UI" panose="020B0502040204020203" pitchFamily="34" charset="0"/>
                <a:cs typeface="Segoe UI" panose="020B0502040204020203" pitchFamily="34" charset="0"/>
              </a:rPr>
              <a:t>layers</a:t>
            </a:r>
            <a:r>
              <a:rPr lang="fr-BE" sz="1600" dirty="0">
                <a:solidFill>
                  <a:schemeClr val="tx1">
                    <a:lumMod val="65000"/>
                    <a:lumOff val="35000"/>
                  </a:schemeClr>
                </a:solidFill>
                <a:latin typeface="Segoe UI" panose="020B0502040204020203" pitchFamily="34" charset="0"/>
                <a:cs typeface="Segoe UI" panose="020B0502040204020203" pitchFamily="34" charset="0"/>
              </a:rPr>
              <a:t> to </a:t>
            </a:r>
            <a:r>
              <a:rPr lang="fr-BE" sz="1600" dirty="0" err="1">
                <a:solidFill>
                  <a:schemeClr val="tx1">
                    <a:lumMod val="65000"/>
                    <a:lumOff val="35000"/>
                  </a:schemeClr>
                </a:solidFill>
                <a:latin typeface="Segoe UI" panose="020B0502040204020203" pitchFamily="34" charset="0"/>
                <a:cs typeface="Segoe UI" panose="020B0502040204020203" pitchFamily="34" charset="0"/>
              </a:rPr>
              <a:t>sectors</a:t>
            </a:r>
            <a:endParaRPr lang="fr-BE" sz="1600" dirty="0">
              <a:solidFill>
                <a:schemeClr val="tx1">
                  <a:lumMod val="65000"/>
                  <a:lumOff val="35000"/>
                </a:schemeClr>
              </a:solidFill>
              <a:latin typeface="Segoe UI" panose="020B0502040204020203" pitchFamily="34" charset="0"/>
              <a:cs typeface="Segoe UI" panose="020B0502040204020203" pitchFamily="34" charset="0"/>
            </a:endParaRPr>
          </a:p>
        </p:txBody>
      </p:sp>
      <p:cxnSp>
        <p:nvCxnSpPr>
          <p:cNvPr id="609" name="Connecteur droit 608">
            <a:extLst>
              <a:ext uri="{FF2B5EF4-FFF2-40B4-BE49-F238E27FC236}">
                <a16:creationId xmlns:a16="http://schemas.microsoft.com/office/drawing/2014/main" id="{1BF1B17D-A11B-0BE1-4162-C033ADE19A57}"/>
              </a:ext>
            </a:extLst>
          </p:cNvPr>
          <p:cNvCxnSpPr/>
          <p:nvPr>
            <p:custDataLst>
              <p:tags r:id="rId29"/>
            </p:custDataLst>
          </p:nvPr>
        </p:nvCxnSpPr>
        <p:spPr>
          <a:xfrm>
            <a:off x="3003692" y="2871204"/>
            <a:ext cx="29160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610" name="ZoneTexte 609">
            <a:extLst>
              <a:ext uri="{FF2B5EF4-FFF2-40B4-BE49-F238E27FC236}">
                <a16:creationId xmlns:a16="http://schemas.microsoft.com/office/drawing/2014/main" id="{DAFD7F5A-E8B7-D77C-4420-2FB29AAF433E}"/>
              </a:ext>
            </a:extLst>
          </p:cNvPr>
          <p:cNvSpPr txBox="1"/>
          <p:nvPr>
            <p:custDataLst>
              <p:tags r:id="rId30"/>
            </p:custDataLst>
          </p:nvPr>
        </p:nvSpPr>
        <p:spPr>
          <a:xfrm>
            <a:off x="2720453" y="2568403"/>
            <a:ext cx="861005" cy="307777"/>
          </a:xfrm>
          <a:prstGeom prst="rect">
            <a:avLst/>
          </a:prstGeom>
          <a:noFill/>
        </p:spPr>
        <p:txBody>
          <a:bodyPr wrap="square" rtlCol="0">
            <a:spAutoFit/>
          </a:bodyPr>
          <a:lstStyle/>
          <a:p>
            <a:pPr algn="ctr"/>
            <a:r>
              <a:rPr lang="fr-BE" sz="1400" dirty="0">
                <a:latin typeface="Segoe UI" panose="020B0502040204020203" pitchFamily="34" charset="0"/>
                <a:cs typeface="Segoe UI" panose="020B0502040204020203" pitchFamily="34" charset="0"/>
              </a:rPr>
              <a:t>30 µm</a:t>
            </a:r>
          </a:p>
        </p:txBody>
      </p:sp>
      <p:cxnSp>
        <p:nvCxnSpPr>
          <p:cNvPr id="614" name="Connecteur droit 613">
            <a:extLst>
              <a:ext uri="{FF2B5EF4-FFF2-40B4-BE49-F238E27FC236}">
                <a16:creationId xmlns:a16="http://schemas.microsoft.com/office/drawing/2014/main" id="{4791011F-96E5-0F91-68D1-A7A489ECE656}"/>
              </a:ext>
            </a:extLst>
          </p:cNvPr>
          <p:cNvCxnSpPr/>
          <p:nvPr>
            <p:custDataLst>
              <p:tags r:id="rId31"/>
            </p:custDataLst>
          </p:nvPr>
        </p:nvCxnSpPr>
        <p:spPr>
          <a:xfrm>
            <a:off x="6021717" y="4034941"/>
            <a:ext cx="2376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16" name="ZoneTexte 615">
            <a:extLst>
              <a:ext uri="{FF2B5EF4-FFF2-40B4-BE49-F238E27FC236}">
                <a16:creationId xmlns:a16="http://schemas.microsoft.com/office/drawing/2014/main" id="{D0D9A823-C91F-07B6-0726-8FC4AA1862E9}"/>
              </a:ext>
            </a:extLst>
          </p:cNvPr>
          <p:cNvSpPr txBox="1"/>
          <p:nvPr>
            <p:custDataLst>
              <p:tags r:id="rId32"/>
            </p:custDataLst>
          </p:nvPr>
        </p:nvSpPr>
        <p:spPr>
          <a:xfrm>
            <a:off x="5702349" y="3735765"/>
            <a:ext cx="861005" cy="307777"/>
          </a:xfrm>
          <a:prstGeom prst="rect">
            <a:avLst/>
          </a:prstGeom>
          <a:noFill/>
        </p:spPr>
        <p:txBody>
          <a:bodyPr wrap="square" rtlCol="0">
            <a:spAutoFit/>
          </a:bodyPr>
          <a:lstStyle/>
          <a:p>
            <a:pPr algn="ctr"/>
            <a:r>
              <a:rPr lang="fr-BE" sz="1400" dirty="0">
                <a:latin typeface="Segoe UI" panose="020B0502040204020203" pitchFamily="34" charset="0"/>
                <a:cs typeface="Segoe UI" panose="020B0502040204020203" pitchFamily="34" charset="0"/>
              </a:rPr>
              <a:t>30 µm</a:t>
            </a:r>
          </a:p>
        </p:txBody>
      </p:sp>
      <p:sp>
        <p:nvSpPr>
          <p:cNvPr id="5" name="Rectangle 4">
            <a:extLst>
              <a:ext uri="{FF2B5EF4-FFF2-40B4-BE49-F238E27FC236}">
                <a16:creationId xmlns:a16="http://schemas.microsoft.com/office/drawing/2014/main" id="{8DAB7C62-97D7-8A2C-5FD5-2D6392B7F053}"/>
              </a:ext>
            </a:extLst>
          </p:cNvPr>
          <p:cNvSpPr/>
          <p:nvPr>
            <p:custDataLst>
              <p:tags r:id="rId33"/>
            </p:custDataLst>
          </p:nvPr>
        </p:nvSpPr>
        <p:spPr>
          <a:xfrm>
            <a:off x="9610007" y="3544854"/>
            <a:ext cx="2160000" cy="304792"/>
          </a:xfrm>
          <a:prstGeom prst="rect">
            <a:avLst/>
          </a:prstGeom>
          <a:solidFill>
            <a:srgbClr val="96D6E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dirty="0">
                <a:solidFill>
                  <a:schemeClr val="tx1"/>
                </a:solidFill>
              </a:rPr>
              <a:t>Layer </a:t>
            </a:r>
            <a:r>
              <a:rPr lang="fr-BE" dirty="0" err="1">
                <a:solidFill>
                  <a:schemeClr val="tx1"/>
                </a:solidFill>
              </a:rPr>
              <a:t>outside</a:t>
            </a:r>
            <a:r>
              <a:rPr lang="fr-BE" dirty="0">
                <a:solidFill>
                  <a:schemeClr val="tx1"/>
                </a:solidFill>
              </a:rPr>
              <a:t> 3 (O3)</a:t>
            </a:r>
          </a:p>
        </p:txBody>
      </p:sp>
      <p:sp>
        <p:nvSpPr>
          <p:cNvPr id="10" name="Rectangle 9">
            <a:extLst>
              <a:ext uri="{FF2B5EF4-FFF2-40B4-BE49-F238E27FC236}">
                <a16:creationId xmlns:a16="http://schemas.microsoft.com/office/drawing/2014/main" id="{D2C2DAF5-9C93-C3E8-FDE2-DE7105A02792}"/>
              </a:ext>
            </a:extLst>
          </p:cNvPr>
          <p:cNvSpPr/>
          <p:nvPr>
            <p:custDataLst>
              <p:tags r:id="rId34"/>
            </p:custDataLst>
          </p:nvPr>
        </p:nvSpPr>
        <p:spPr>
          <a:xfrm>
            <a:off x="9610007" y="3198396"/>
            <a:ext cx="2160000" cy="304792"/>
          </a:xfrm>
          <a:prstGeom prst="rect">
            <a:avLst/>
          </a:prstGeom>
          <a:solidFill>
            <a:srgbClr val="3E6D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dirty="0">
                <a:solidFill>
                  <a:srgbClr val="FFFFFF"/>
                </a:solidFill>
              </a:rPr>
              <a:t>Layer </a:t>
            </a:r>
            <a:r>
              <a:rPr lang="fr-BE" dirty="0" err="1">
                <a:solidFill>
                  <a:srgbClr val="FFFFFF"/>
                </a:solidFill>
              </a:rPr>
              <a:t>outside</a:t>
            </a:r>
            <a:r>
              <a:rPr lang="fr-BE" dirty="0">
                <a:solidFill>
                  <a:srgbClr val="FFFFFF"/>
                </a:solidFill>
              </a:rPr>
              <a:t> 2 (O2)</a:t>
            </a:r>
          </a:p>
        </p:txBody>
      </p:sp>
      <p:sp>
        <p:nvSpPr>
          <p:cNvPr id="12" name="Rectangle 11">
            <a:extLst>
              <a:ext uri="{FF2B5EF4-FFF2-40B4-BE49-F238E27FC236}">
                <a16:creationId xmlns:a16="http://schemas.microsoft.com/office/drawing/2014/main" id="{ADA511F7-6DFA-510C-6C18-5A15FE6D6378}"/>
              </a:ext>
            </a:extLst>
          </p:cNvPr>
          <p:cNvSpPr/>
          <p:nvPr>
            <p:custDataLst>
              <p:tags r:id="rId35"/>
            </p:custDataLst>
          </p:nvPr>
        </p:nvSpPr>
        <p:spPr>
          <a:xfrm>
            <a:off x="9610007" y="2853915"/>
            <a:ext cx="2160000" cy="304792"/>
          </a:xfrm>
          <a:prstGeom prst="rect">
            <a:avLst/>
          </a:prstGeom>
          <a:solidFill>
            <a:srgbClr val="2847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dirty="0">
                <a:solidFill>
                  <a:srgbClr val="FFFFFF"/>
                </a:solidFill>
              </a:rPr>
              <a:t>Layer </a:t>
            </a:r>
            <a:r>
              <a:rPr lang="fr-BE" dirty="0" err="1">
                <a:solidFill>
                  <a:srgbClr val="FFFFFF"/>
                </a:solidFill>
              </a:rPr>
              <a:t>outside</a:t>
            </a:r>
            <a:r>
              <a:rPr lang="fr-BE" dirty="0">
                <a:solidFill>
                  <a:srgbClr val="FFFFFF"/>
                </a:solidFill>
              </a:rPr>
              <a:t> 1 (O1)</a:t>
            </a:r>
          </a:p>
        </p:txBody>
      </p:sp>
      <p:sp>
        <p:nvSpPr>
          <p:cNvPr id="14" name="Rectangle 13">
            <a:extLst>
              <a:ext uri="{FF2B5EF4-FFF2-40B4-BE49-F238E27FC236}">
                <a16:creationId xmlns:a16="http://schemas.microsoft.com/office/drawing/2014/main" id="{8F8184EC-1E17-3EDE-126C-05F20874AA7D}"/>
              </a:ext>
            </a:extLst>
          </p:cNvPr>
          <p:cNvSpPr/>
          <p:nvPr>
            <p:custDataLst>
              <p:tags r:id="rId36"/>
            </p:custDataLst>
          </p:nvPr>
        </p:nvSpPr>
        <p:spPr>
          <a:xfrm>
            <a:off x="9610006" y="2505817"/>
            <a:ext cx="2160000" cy="304792"/>
          </a:xfrm>
          <a:prstGeom prst="rect">
            <a:avLst/>
          </a:prstGeom>
          <a:solidFill>
            <a:srgbClr val="A3E1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dirty="0">
                <a:solidFill>
                  <a:schemeClr val="tx1"/>
                </a:solidFill>
              </a:rPr>
              <a:t>Layer </a:t>
            </a:r>
            <a:r>
              <a:rPr lang="fr-BE" dirty="0" err="1">
                <a:solidFill>
                  <a:schemeClr val="tx1"/>
                </a:solidFill>
              </a:rPr>
              <a:t>inside</a:t>
            </a:r>
            <a:r>
              <a:rPr lang="fr-BE" dirty="0">
                <a:solidFill>
                  <a:schemeClr val="tx1"/>
                </a:solidFill>
              </a:rPr>
              <a:t> 3 (I3)</a:t>
            </a:r>
          </a:p>
        </p:txBody>
      </p:sp>
      <p:sp>
        <p:nvSpPr>
          <p:cNvPr id="16" name="Rectangle 15">
            <a:extLst>
              <a:ext uri="{FF2B5EF4-FFF2-40B4-BE49-F238E27FC236}">
                <a16:creationId xmlns:a16="http://schemas.microsoft.com/office/drawing/2014/main" id="{0951EC53-CA11-666F-225A-F04EB58968C6}"/>
              </a:ext>
            </a:extLst>
          </p:cNvPr>
          <p:cNvSpPr/>
          <p:nvPr>
            <p:custDataLst>
              <p:tags r:id="rId37"/>
            </p:custDataLst>
          </p:nvPr>
        </p:nvSpPr>
        <p:spPr>
          <a:xfrm>
            <a:off x="9610006" y="2159359"/>
            <a:ext cx="2160000" cy="304792"/>
          </a:xfrm>
          <a:prstGeom prst="rect">
            <a:avLst/>
          </a:prstGeom>
          <a:solidFill>
            <a:srgbClr val="38AE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dirty="0">
                <a:solidFill>
                  <a:srgbClr val="FFFFFF"/>
                </a:solidFill>
              </a:rPr>
              <a:t>Layer </a:t>
            </a:r>
            <a:r>
              <a:rPr lang="fr-BE" dirty="0" err="1">
                <a:solidFill>
                  <a:srgbClr val="FFFFFF"/>
                </a:solidFill>
              </a:rPr>
              <a:t>inside</a:t>
            </a:r>
            <a:r>
              <a:rPr lang="fr-BE" dirty="0">
                <a:solidFill>
                  <a:srgbClr val="FFFFFF"/>
                </a:solidFill>
              </a:rPr>
              <a:t> 2 (I2)</a:t>
            </a:r>
          </a:p>
        </p:txBody>
      </p:sp>
      <p:sp>
        <p:nvSpPr>
          <p:cNvPr id="17" name="Rectangle 16">
            <a:extLst>
              <a:ext uri="{FF2B5EF4-FFF2-40B4-BE49-F238E27FC236}">
                <a16:creationId xmlns:a16="http://schemas.microsoft.com/office/drawing/2014/main" id="{F4BAF09E-27DD-DD8D-45CA-F913384E4E99}"/>
              </a:ext>
            </a:extLst>
          </p:cNvPr>
          <p:cNvSpPr/>
          <p:nvPr>
            <p:custDataLst>
              <p:tags r:id="rId38"/>
            </p:custDataLst>
          </p:nvPr>
        </p:nvSpPr>
        <p:spPr>
          <a:xfrm>
            <a:off x="9610006" y="1814878"/>
            <a:ext cx="2160000" cy="304792"/>
          </a:xfrm>
          <a:prstGeom prst="rect">
            <a:avLst/>
          </a:prstGeom>
          <a:solidFill>
            <a:srgbClr val="236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dirty="0">
                <a:solidFill>
                  <a:srgbClr val="FFFFFF"/>
                </a:solidFill>
              </a:rPr>
              <a:t>Layer </a:t>
            </a:r>
            <a:r>
              <a:rPr lang="fr-BE" dirty="0" err="1">
                <a:solidFill>
                  <a:srgbClr val="FFFFFF"/>
                </a:solidFill>
              </a:rPr>
              <a:t>inside</a:t>
            </a:r>
            <a:r>
              <a:rPr lang="fr-BE" dirty="0">
                <a:solidFill>
                  <a:srgbClr val="FFFFFF"/>
                </a:solidFill>
              </a:rPr>
              <a:t> 1 (I1)</a:t>
            </a:r>
          </a:p>
        </p:txBody>
      </p:sp>
      <p:sp>
        <p:nvSpPr>
          <p:cNvPr id="19" name="Rectangle 18">
            <a:extLst>
              <a:ext uri="{FF2B5EF4-FFF2-40B4-BE49-F238E27FC236}">
                <a16:creationId xmlns:a16="http://schemas.microsoft.com/office/drawing/2014/main" id="{C2E1C23C-83AB-12A3-DD5F-180E38649F79}"/>
              </a:ext>
            </a:extLst>
          </p:cNvPr>
          <p:cNvSpPr/>
          <p:nvPr>
            <p:custDataLst>
              <p:tags r:id="rId39"/>
            </p:custDataLst>
          </p:nvPr>
        </p:nvSpPr>
        <p:spPr>
          <a:xfrm>
            <a:off x="9610006" y="1128691"/>
            <a:ext cx="2160000" cy="30479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dirty="0">
                <a:solidFill>
                  <a:srgbClr val="FFFFFF"/>
                </a:solidFill>
              </a:rPr>
              <a:t>Cement Line (CL)</a:t>
            </a:r>
          </a:p>
        </p:txBody>
      </p:sp>
      <p:sp>
        <p:nvSpPr>
          <p:cNvPr id="21" name="Rectangle 20">
            <a:extLst>
              <a:ext uri="{FF2B5EF4-FFF2-40B4-BE49-F238E27FC236}">
                <a16:creationId xmlns:a16="http://schemas.microsoft.com/office/drawing/2014/main" id="{1A1154FA-28A4-79DC-F6CA-E7B5AE9C7F8C}"/>
              </a:ext>
            </a:extLst>
          </p:cNvPr>
          <p:cNvSpPr/>
          <p:nvPr>
            <p:custDataLst>
              <p:tags r:id="rId40"/>
            </p:custDataLst>
          </p:nvPr>
        </p:nvSpPr>
        <p:spPr>
          <a:xfrm>
            <a:off x="9610007" y="1467255"/>
            <a:ext cx="2160000" cy="304792"/>
          </a:xfrm>
          <a:prstGeom prst="rect">
            <a:avLst/>
          </a:prstGeom>
          <a:solidFill>
            <a:srgbClr val="CC33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dirty="0" err="1">
                <a:solidFill>
                  <a:srgbClr val="FFFFFF"/>
                </a:solidFill>
              </a:rPr>
              <a:t>Average</a:t>
            </a:r>
            <a:r>
              <a:rPr lang="fr-BE" dirty="0">
                <a:solidFill>
                  <a:srgbClr val="FFFFFF"/>
                </a:solidFill>
              </a:rPr>
              <a:t> </a:t>
            </a:r>
            <a:r>
              <a:rPr lang="fr-BE" dirty="0" err="1">
                <a:solidFill>
                  <a:srgbClr val="FFFFFF"/>
                </a:solidFill>
              </a:rPr>
              <a:t>Osteon</a:t>
            </a:r>
            <a:r>
              <a:rPr lang="fr-BE" dirty="0">
                <a:solidFill>
                  <a:srgbClr val="FFFFFF"/>
                </a:solidFill>
              </a:rPr>
              <a:t> (Os)</a:t>
            </a:r>
          </a:p>
        </p:txBody>
      </p:sp>
      <p:sp>
        <p:nvSpPr>
          <p:cNvPr id="27" name="Titre 1">
            <a:extLst>
              <a:ext uri="{FF2B5EF4-FFF2-40B4-BE49-F238E27FC236}">
                <a16:creationId xmlns:a16="http://schemas.microsoft.com/office/drawing/2014/main" id="{E26B8492-A118-4646-F9A3-7903A11A5D83}"/>
              </a:ext>
            </a:extLst>
          </p:cNvPr>
          <p:cNvSpPr>
            <a:spLocks noGrp="1"/>
          </p:cNvSpPr>
          <p:nvPr>
            <p:ph type="title"/>
            <p:custDataLst>
              <p:tags r:id="rId41"/>
            </p:custDataLst>
          </p:nvPr>
        </p:nvSpPr>
        <p:spPr>
          <a:xfrm>
            <a:off x="838200" y="114588"/>
            <a:ext cx="10515600" cy="800287"/>
          </a:xfrm>
        </p:spPr>
        <p:txBody>
          <a:bodyPr>
            <a:normAutofit/>
          </a:bodyPr>
          <a:lstStyle/>
          <a:p>
            <a:r>
              <a:rPr lang="fr-BE" sz="4000" b="1" dirty="0">
                <a:solidFill>
                  <a:srgbClr val="54A4A6"/>
                </a:solidFill>
                <a:latin typeface="Economica" panose="02000506040000020004" pitchFamily="2" charset="0"/>
              </a:rPr>
              <a:t>Methods</a:t>
            </a:r>
            <a:r>
              <a:rPr lang="fr-BE" sz="4000" dirty="0">
                <a:solidFill>
                  <a:srgbClr val="54A4A6"/>
                </a:solidFill>
                <a:latin typeface="Economica" panose="02000506040000020004" pitchFamily="2" charset="0"/>
              </a:rPr>
              <a:t> | </a:t>
            </a:r>
            <a:r>
              <a:rPr lang="fr-BE" sz="4000" dirty="0" err="1">
                <a:solidFill>
                  <a:srgbClr val="54A4A6"/>
                </a:solidFill>
                <a:latin typeface="Economica" panose="02000506040000020004" pitchFamily="2" charset="0"/>
              </a:rPr>
              <a:t>Layers</a:t>
            </a:r>
            <a:r>
              <a:rPr lang="fr-BE" sz="4000" dirty="0">
                <a:solidFill>
                  <a:srgbClr val="54A4A6"/>
                </a:solidFill>
                <a:latin typeface="Economica" panose="02000506040000020004" pitchFamily="2" charset="0"/>
              </a:rPr>
              <a:t> segmentation &amp; data post-</a:t>
            </a:r>
            <a:r>
              <a:rPr lang="fr-BE" sz="4000" dirty="0" err="1">
                <a:solidFill>
                  <a:srgbClr val="54A4A6"/>
                </a:solidFill>
                <a:latin typeface="Economica" panose="02000506040000020004" pitchFamily="2" charset="0"/>
              </a:rPr>
              <a:t>processing</a:t>
            </a:r>
            <a:endParaRPr lang="fr-BE" sz="4000" dirty="0">
              <a:solidFill>
                <a:srgbClr val="54A4A6"/>
              </a:solidFill>
              <a:latin typeface="Economica" panose="02000506040000020004" pitchFamily="2" charset="0"/>
            </a:endParaRPr>
          </a:p>
        </p:txBody>
      </p:sp>
      <p:sp>
        <p:nvSpPr>
          <p:cNvPr id="33" name="Rectangle : coins arrondis 32">
            <a:extLst>
              <a:ext uri="{FF2B5EF4-FFF2-40B4-BE49-F238E27FC236}">
                <a16:creationId xmlns:a16="http://schemas.microsoft.com/office/drawing/2014/main" id="{668D4429-BBAB-033B-97EE-6F2B02711478}"/>
              </a:ext>
            </a:extLst>
          </p:cNvPr>
          <p:cNvSpPr/>
          <p:nvPr>
            <p:custDataLst>
              <p:tags r:id="rId42"/>
            </p:custDataLst>
          </p:nvPr>
        </p:nvSpPr>
        <p:spPr>
          <a:xfrm>
            <a:off x="7193297" y="1699728"/>
            <a:ext cx="1933344" cy="369333"/>
          </a:xfrm>
          <a:prstGeom prst="roundRect">
            <a:avLst/>
          </a:prstGeom>
          <a:noFill/>
          <a:ln>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1800" b="1"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Global </a:t>
            </a:r>
            <a:r>
              <a:rPr lang="fr-BE" sz="1800" b="1" i="0" u="none" strike="noStrike" dirty="0" err="1">
                <a:solidFill>
                  <a:schemeClr val="tx1">
                    <a:lumMod val="65000"/>
                    <a:lumOff val="35000"/>
                  </a:schemeClr>
                </a:solidFill>
                <a:effectLst/>
                <a:latin typeface="Segoe UI" panose="020B0502040204020203" pitchFamily="34" charset="0"/>
                <a:cs typeface="Segoe UI" panose="020B0502040204020203" pitchFamily="34" charset="0"/>
              </a:rPr>
              <a:t>analysis</a:t>
            </a:r>
            <a:endParaRPr lang="fr-BE" dirty="0">
              <a:solidFill>
                <a:schemeClr val="tx1">
                  <a:lumMod val="65000"/>
                  <a:lumOff val="35000"/>
                </a:schemeClr>
              </a:solidFill>
              <a:latin typeface="Segoe UI" panose="020B0502040204020203" pitchFamily="34" charset="0"/>
              <a:cs typeface="Segoe UI" panose="020B0502040204020203" pitchFamily="34" charset="0"/>
            </a:endParaRPr>
          </a:p>
        </p:txBody>
      </p:sp>
      <p:sp>
        <p:nvSpPr>
          <p:cNvPr id="34" name="Rectangle : coins arrondis 33">
            <a:extLst>
              <a:ext uri="{FF2B5EF4-FFF2-40B4-BE49-F238E27FC236}">
                <a16:creationId xmlns:a16="http://schemas.microsoft.com/office/drawing/2014/main" id="{5EDA7DF3-2F76-99C2-C272-9A0522C3AC5A}"/>
              </a:ext>
            </a:extLst>
          </p:cNvPr>
          <p:cNvSpPr/>
          <p:nvPr>
            <p:custDataLst>
              <p:tags r:id="rId43"/>
            </p:custDataLst>
          </p:nvPr>
        </p:nvSpPr>
        <p:spPr>
          <a:xfrm>
            <a:off x="9265216" y="4321481"/>
            <a:ext cx="1728000" cy="369333"/>
          </a:xfrm>
          <a:prstGeom prst="roundRect">
            <a:avLst/>
          </a:prstGeom>
          <a:noFill/>
          <a:ln>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1800" b="1"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Local </a:t>
            </a:r>
            <a:r>
              <a:rPr lang="fr-BE" sz="1800" b="1" i="0" u="none" strike="noStrike" dirty="0" err="1">
                <a:solidFill>
                  <a:schemeClr val="tx1">
                    <a:lumMod val="65000"/>
                    <a:lumOff val="35000"/>
                  </a:schemeClr>
                </a:solidFill>
                <a:effectLst/>
                <a:latin typeface="Segoe UI" panose="020B0502040204020203" pitchFamily="34" charset="0"/>
                <a:cs typeface="Segoe UI" panose="020B0502040204020203" pitchFamily="34" charset="0"/>
              </a:rPr>
              <a:t>analysis</a:t>
            </a:r>
            <a:endParaRPr lang="fr-BE" dirty="0">
              <a:solidFill>
                <a:schemeClr val="tx1">
                  <a:lumMod val="65000"/>
                  <a:lumOff val="35000"/>
                </a:schemeClr>
              </a:solidFill>
              <a:latin typeface="Segoe UI" panose="020B0502040204020203" pitchFamily="34" charset="0"/>
              <a:cs typeface="Segoe UI" panose="020B0502040204020203" pitchFamily="34" charset="0"/>
            </a:endParaRPr>
          </a:p>
        </p:txBody>
      </p:sp>
      <p:sp>
        <p:nvSpPr>
          <p:cNvPr id="30" name="ZoneTexte 29">
            <a:extLst>
              <a:ext uri="{FF2B5EF4-FFF2-40B4-BE49-F238E27FC236}">
                <a16:creationId xmlns:a16="http://schemas.microsoft.com/office/drawing/2014/main" id="{E8CD9DD8-4B8E-B1AE-1D55-D5575C30ABFC}"/>
              </a:ext>
            </a:extLst>
          </p:cNvPr>
          <p:cNvSpPr txBox="1"/>
          <p:nvPr>
            <p:custDataLst>
              <p:tags r:id="rId44"/>
            </p:custDataLst>
          </p:nvPr>
        </p:nvSpPr>
        <p:spPr>
          <a:xfrm>
            <a:off x="8028922" y="3635997"/>
            <a:ext cx="1164391" cy="323165"/>
          </a:xfrm>
          <a:prstGeom prst="rect">
            <a:avLst/>
          </a:prstGeom>
          <a:noFill/>
        </p:spPr>
        <p:txBody>
          <a:bodyPr wrap="square" rtlCol="0">
            <a:spAutoFit/>
          </a:bodyPr>
          <a:lstStyle/>
          <a:p>
            <a:r>
              <a:rPr lang="fr-BE" sz="1500" dirty="0">
                <a:solidFill>
                  <a:srgbClr val="2E2C29"/>
                </a:solidFill>
                <a:latin typeface="Segoe UI" panose="020B0502040204020203" pitchFamily="34" charset="0"/>
                <a:cs typeface="Segoe UI" panose="020B0502040204020203" pitchFamily="34" charset="0"/>
              </a:rPr>
              <a:t>Ca [</a:t>
            </a:r>
            <a:r>
              <a:rPr lang="fr-BE" sz="1500" dirty="0" err="1">
                <a:solidFill>
                  <a:srgbClr val="2E2C29"/>
                </a:solidFill>
                <a:latin typeface="Segoe UI" panose="020B0502040204020203" pitchFamily="34" charset="0"/>
                <a:cs typeface="Segoe UI" panose="020B0502040204020203" pitchFamily="34" charset="0"/>
              </a:rPr>
              <a:t>wt</a:t>
            </a:r>
            <a:r>
              <a:rPr lang="fr-BE" sz="1500" dirty="0">
                <a:solidFill>
                  <a:srgbClr val="2E2C29"/>
                </a:solidFill>
                <a:latin typeface="Segoe UI" panose="020B0502040204020203" pitchFamily="34" charset="0"/>
                <a:cs typeface="Segoe UI" panose="020B0502040204020203" pitchFamily="34" charset="0"/>
              </a:rPr>
              <a:t> %]</a:t>
            </a:r>
          </a:p>
        </p:txBody>
      </p:sp>
      <p:sp>
        <p:nvSpPr>
          <p:cNvPr id="43" name="ZoneTexte 42">
            <a:extLst>
              <a:ext uri="{FF2B5EF4-FFF2-40B4-BE49-F238E27FC236}">
                <a16:creationId xmlns:a16="http://schemas.microsoft.com/office/drawing/2014/main" id="{F28B8FF7-A9D0-D300-43BF-6EB89B7AEDDF}"/>
              </a:ext>
            </a:extLst>
          </p:cNvPr>
          <p:cNvSpPr txBox="1"/>
          <p:nvPr>
            <p:custDataLst>
              <p:tags r:id="rId45"/>
            </p:custDataLst>
          </p:nvPr>
        </p:nvSpPr>
        <p:spPr>
          <a:xfrm>
            <a:off x="8088271" y="3881052"/>
            <a:ext cx="541540" cy="307777"/>
          </a:xfrm>
          <a:prstGeom prst="rect">
            <a:avLst/>
          </a:prstGeom>
          <a:noFill/>
        </p:spPr>
        <p:txBody>
          <a:bodyPr wrap="square" rtlCol="0">
            <a:spAutoFit/>
          </a:bodyPr>
          <a:lstStyle/>
          <a:p>
            <a:pPr algn="ctr"/>
            <a:r>
              <a:rPr lang="fr-BE" sz="1400" dirty="0">
                <a:solidFill>
                  <a:srgbClr val="2E2C29"/>
                </a:solidFill>
                <a:latin typeface="Segoe UI" panose="020B0502040204020203" pitchFamily="34" charset="0"/>
                <a:cs typeface="Segoe UI" panose="020B0502040204020203" pitchFamily="34" charset="0"/>
              </a:rPr>
              <a:t>30</a:t>
            </a:r>
          </a:p>
        </p:txBody>
      </p:sp>
      <p:sp>
        <p:nvSpPr>
          <p:cNvPr id="44" name="ZoneTexte 43">
            <a:extLst>
              <a:ext uri="{FF2B5EF4-FFF2-40B4-BE49-F238E27FC236}">
                <a16:creationId xmlns:a16="http://schemas.microsoft.com/office/drawing/2014/main" id="{92FBBDFD-8F77-28DB-5E63-725AE869DA98}"/>
              </a:ext>
            </a:extLst>
          </p:cNvPr>
          <p:cNvSpPr txBox="1"/>
          <p:nvPr>
            <p:custDataLst>
              <p:tags r:id="rId46"/>
            </p:custDataLst>
          </p:nvPr>
        </p:nvSpPr>
        <p:spPr>
          <a:xfrm>
            <a:off x="7817501" y="4279079"/>
            <a:ext cx="541540" cy="307777"/>
          </a:xfrm>
          <a:prstGeom prst="rect">
            <a:avLst/>
          </a:prstGeom>
          <a:noFill/>
        </p:spPr>
        <p:txBody>
          <a:bodyPr wrap="square" rtlCol="0">
            <a:spAutoFit/>
          </a:bodyPr>
          <a:lstStyle/>
          <a:p>
            <a:pPr algn="ctr"/>
            <a:r>
              <a:rPr lang="fr-BE" sz="1400" dirty="0">
                <a:solidFill>
                  <a:srgbClr val="2E2C29"/>
                </a:solidFill>
                <a:latin typeface="Segoe UI" panose="020B0502040204020203" pitchFamily="34" charset="0"/>
                <a:cs typeface="Segoe UI" panose="020B0502040204020203" pitchFamily="34" charset="0"/>
              </a:rPr>
              <a:t>26</a:t>
            </a:r>
          </a:p>
        </p:txBody>
      </p:sp>
      <p:sp>
        <p:nvSpPr>
          <p:cNvPr id="45" name="ZoneTexte 44">
            <a:extLst>
              <a:ext uri="{FF2B5EF4-FFF2-40B4-BE49-F238E27FC236}">
                <a16:creationId xmlns:a16="http://schemas.microsoft.com/office/drawing/2014/main" id="{F56ED45C-2441-169A-8068-C9B41F371B7E}"/>
              </a:ext>
            </a:extLst>
          </p:cNvPr>
          <p:cNvSpPr txBox="1"/>
          <p:nvPr>
            <p:custDataLst>
              <p:tags r:id="rId47"/>
            </p:custDataLst>
          </p:nvPr>
        </p:nvSpPr>
        <p:spPr>
          <a:xfrm>
            <a:off x="7511937" y="4617935"/>
            <a:ext cx="541540" cy="307777"/>
          </a:xfrm>
          <a:prstGeom prst="rect">
            <a:avLst/>
          </a:prstGeom>
          <a:noFill/>
        </p:spPr>
        <p:txBody>
          <a:bodyPr wrap="square" rtlCol="0">
            <a:spAutoFit/>
          </a:bodyPr>
          <a:lstStyle/>
          <a:p>
            <a:pPr algn="ctr"/>
            <a:r>
              <a:rPr lang="fr-BE" sz="1400" dirty="0">
                <a:solidFill>
                  <a:srgbClr val="2E2C29"/>
                </a:solidFill>
                <a:latin typeface="Segoe UI" panose="020B0502040204020203" pitchFamily="34" charset="0"/>
                <a:cs typeface="Segoe UI" panose="020B0502040204020203" pitchFamily="34" charset="0"/>
              </a:rPr>
              <a:t>22</a:t>
            </a:r>
          </a:p>
        </p:txBody>
      </p:sp>
      <p:pic>
        <p:nvPicPr>
          <p:cNvPr id="2" name="Image 1" descr="Une image contenant Police, Graphique, logo, graphisme&#10;&#10;Description générée automatiquement">
            <a:extLst>
              <a:ext uri="{FF2B5EF4-FFF2-40B4-BE49-F238E27FC236}">
                <a16:creationId xmlns:a16="http://schemas.microsoft.com/office/drawing/2014/main" id="{21D226CF-FD62-136F-C761-44A7F79DF359}"/>
              </a:ext>
            </a:extLst>
          </p:cNvPr>
          <p:cNvPicPr>
            <a:picLocks noChangeAspect="1"/>
          </p:cNvPicPr>
          <p:nvPr/>
        </p:nvPicPr>
        <p:blipFill rotWithShape="1">
          <a:blip r:embed="rId61">
            <a:extLst>
              <a:ext uri="{28A0092B-C50C-407E-A947-70E740481C1C}">
                <a14:useLocalDpi xmlns:a14="http://schemas.microsoft.com/office/drawing/2010/main" val="0"/>
              </a:ext>
            </a:extLst>
          </a:blip>
          <a:srcRect l="4503" t="17029" r="8845" b="10328"/>
          <a:stretch/>
        </p:blipFill>
        <p:spPr>
          <a:xfrm>
            <a:off x="223758" y="6252772"/>
            <a:ext cx="2140667" cy="537174"/>
          </a:xfrm>
          <a:prstGeom prst="rect">
            <a:avLst/>
          </a:prstGeom>
        </p:spPr>
      </p:pic>
    </p:spTree>
    <p:extLst>
      <p:ext uri="{BB962C8B-B14F-4D97-AF65-F5344CB8AC3E}">
        <p14:creationId xmlns:p14="http://schemas.microsoft.com/office/powerpoint/2010/main" val="9746826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nodeType="afterEffect">
                                  <p:stCondLst>
                                    <p:cond delay="1000"/>
                                  </p:stCondLst>
                                  <p:childTnLst>
                                    <p:set>
                                      <p:cBhvr>
                                        <p:cTn id="9" dur="1" fill="hold">
                                          <p:stCondLst>
                                            <p:cond delay="0"/>
                                          </p:stCondLst>
                                        </p:cTn>
                                        <p:tgtEl>
                                          <p:spTgt spid="15"/>
                                        </p:tgtEl>
                                        <p:attrNameLst>
                                          <p:attrName>style.visibility</p:attrName>
                                        </p:attrNameLst>
                                      </p:cBhvr>
                                      <p:to>
                                        <p:strVal val="visible"/>
                                      </p:to>
                                    </p:set>
                                  </p:childTnLst>
                                </p:cTn>
                              </p:par>
                            </p:childTnLst>
                          </p:cTn>
                        </p:par>
                        <p:par>
                          <p:cTn id="10" fill="hold">
                            <p:stCondLst>
                              <p:cond delay="1000"/>
                            </p:stCondLst>
                            <p:childTnLst>
                              <p:par>
                                <p:cTn id="11" presetID="1" presetClass="entr" presetSubtype="0" fill="hold" nodeType="afterEffect">
                                  <p:stCondLst>
                                    <p:cond delay="1000"/>
                                  </p:stCondLst>
                                  <p:childTnLst>
                                    <p:set>
                                      <p:cBhvr>
                                        <p:cTn id="12" dur="1" fill="hold">
                                          <p:stCondLst>
                                            <p:cond delay="0"/>
                                          </p:stCondLst>
                                        </p:cTn>
                                        <p:tgtEl>
                                          <p:spTgt spid="18"/>
                                        </p:tgtEl>
                                        <p:attrNameLst>
                                          <p:attrName>style.visibility</p:attrName>
                                        </p:attrNameLst>
                                      </p:cBhvr>
                                      <p:to>
                                        <p:strVal val="visible"/>
                                      </p:to>
                                    </p:set>
                                  </p:childTnLst>
                                </p:cTn>
                              </p:par>
                            </p:childTnLst>
                          </p:cTn>
                        </p:par>
                        <p:par>
                          <p:cTn id="13" fill="hold">
                            <p:stCondLst>
                              <p:cond delay="2000"/>
                            </p:stCondLst>
                            <p:childTnLst>
                              <p:par>
                                <p:cTn id="14" presetID="1" presetClass="entr" presetSubtype="0" fill="hold" nodeType="afterEffect">
                                  <p:stCondLst>
                                    <p:cond delay="1000"/>
                                  </p:stCondLst>
                                  <p:childTnLst>
                                    <p:set>
                                      <p:cBhvr>
                                        <p:cTn id="15" dur="1" fill="hold">
                                          <p:stCondLst>
                                            <p:cond delay="0"/>
                                          </p:stCondLst>
                                        </p:cTn>
                                        <p:tgtEl>
                                          <p:spTgt spid="20"/>
                                        </p:tgtEl>
                                        <p:attrNameLst>
                                          <p:attrName>style.visibility</p:attrName>
                                        </p:attrNameLst>
                                      </p:cBhvr>
                                      <p:to>
                                        <p:strVal val="visible"/>
                                      </p:to>
                                    </p:set>
                                  </p:childTnLst>
                                </p:cTn>
                              </p:par>
                            </p:childTnLst>
                          </p:cTn>
                        </p:par>
                        <p:par>
                          <p:cTn id="16" fill="hold">
                            <p:stCondLst>
                              <p:cond delay="3000"/>
                            </p:stCondLst>
                            <p:childTnLst>
                              <p:par>
                                <p:cTn id="17" presetID="1" presetClass="entr" presetSubtype="0" fill="hold" nodeType="afterEffect">
                                  <p:stCondLst>
                                    <p:cond delay="1000"/>
                                  </p:stCondLst>
                                  <p:childTnLst>
                                    <p:set>
                                      <p:cBhvr>
                                        <p:cTn id="18" dur="1" fill="hold">
                                          <p:stCondLst>
                                            <p:cond delay="0"/>
                                          </p:stCondLst>
                                        </p:cTn>
                                        <p:tgtEl>
                                          <p:spTgt spid="22"/>
                                        </p:tgtEl>
                                        <p:attrNameLst>
                                          <p:attrName>style.visibility</p:attrName>
                                        </p:attrNameLst>
                                      </p:cBhvr>
                                      <p:to>
                                        <p:strVal val="visible"/>
                                      </p:to>
                                    </p:set>
                                  </p:childTnLst>
                                </p:cTn>
                              </p:par>
                            </p:childTnLst>
                          </p:cTn>
                        </p:par>
                        <p:par>
                          <p:cTn id="19" fill="hold">
                            <p:stCondLst>
                              <p:cond delay="4000"/>
                            </p:stCondLst>
                            <p:childTnLst>
                              <p:par>
                                <p:cTn id="20" presetID="1" presetClass="entr" presetSubtype="0" fill="hold" nodeType="afterEffect">
                                  <p:stCondLst>
                                    <p:cond delay="1000"/>
                                  </p:stCondLst>
                                  <p:childTnLst>
                                    <p:set>
                                      <p:cBhvr>
                                        <p:cTn id="21" dur="1" fill="hold">
                                          <p:stCondLst>
                                            <p:cond delay="0"/>
                                          </p:stCondLst>
                                        </p:cTn>
                                        <p:tgtEl>
                                          <p:spTgt spid="24"/>
                                        </p:tgtEl>
                                        <p:attrNameLst>
                                          <p:attrName>style.visibility</p:attrName>
                                        </p:attrNameLst>
                                      </p:cBhvr>
                                      <p:to>
                                        <p:strVal val="visible"/>
                                      </p:to>
                                    </p:set>
                                  </p:childTnLst>
                                </p:cTn>
                              </p:par>
                            </p:childTnLst>
                          </p:cTn>
                        </p:par>
                        <p:par>
                          <p:cTn id="22" fill="hold">
                            <p:stCondLst>
                              <p:cond delay="5000"/>
                            </p:stCondLst>
                            <p:childTnLst>
                              <p:par>
                                <p:cTn id="23" presetID="1" presetClass="entr" presetSubtype="0" fill="hold" nodeType="afterEffect">
                                  <p:stCondLst>
                                    <p:cond delay="1000"/>
                                  </p:stCondLst>
                                  <p:childTnLst>
                                    <p:set>
                                      <p:cBhvr>
                                        <p:cTn id="24" dur="1" fill="hold">
                                          <p:stCondLst>
                                            <p:cond delay="0"/>
                                          </p:stCondLst>
                                        </p:cTn>
                                        <p:tgtEl>
                                          <p:spTgt spid="7"/>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596"/>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47"/>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60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3"/>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614"/>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598"/>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616"/>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26"/>
                                        </p:tgtEl>
                                        <p:attrNameLst>
                                          <p:attrName>style.visibility</p:attrName>
                                        </p:attrNameLst>
                                      </p:cBhvr>
                                      <p:to>
                                        <p:strVal val="visible"/>
                                      </p:to>
                                    </p:set>
                                  </p:childTnLst>
                                </p:cTn>
                              </p:par>
                            </p:childTnLst>
                          </p:cTn>
                        </p:par>
                        <p:par>
                          <p:cTn id="45" fill="hold">
                            <p:stCondLst>
                              <p:cond delay="0"/>
                            </p:stCondLst>
                            <p:childTnLst>
                              <p:par>
                                <p:cTn id="46" presetID="1" presetClass="entr" presetSubtype="0" fill="hold" nodeType="afterEffect">
                                  <p:stCondLst>
                                    <p:cond delay="500"/>
                                  </p:stCondLst>
                                  <p:childTnLst>
                                    <p:set>
                                      <p:cBhvr>
                                        <p:cTn id="47" dur="1" fill="hold">
                                          <p:stCondLst>
                                            <p:cond delay="0"/>
                                          </p:stCondLst>
                                        </p:cTn>
                                        <p:tgtEl>
                                          <p:spTgt spid="32"/>
                                        </p:tgtEl>
                                        <p:attrNameLst>
                                          <p:attrName>style.visibility</p:attrName>
                                        </p:attrNameLst>
                                      </p:cBhvr>
                                      <p:to>
                                        <p:strVal val="visible"/>
                                      </p:to>
                                    </p:set>
                                  </p:childTnLst>
                                </p:cTn>
                              </p:par>
                            </p:childTnLst>
                          </p:cTn>
                        </p:par>
                        <p:par>
                          <p:cTn id="48" fill="hold">
                            <p:stCondLst>
                              <p:cond delay="500"/>
                            </p:stCondLst>
                            <p:childTnLst>
                              <p:par>
                                <p:cTn id="49" presetID="1" presetClass="entr" presetSubtype="0" fill="hold" nodeType="afterEffect">
                                  <p:stCondLst>
                                    <p:cond delay="500"/>
                                  </p:stCondLst>
                                  <p:childTnLst>
                                    <p:set>
                                      <p:cBhvr>
                                        <p:cTn id="50" dur="1" fill="hold">
                                          <p:stCondLst>
                                            <p:cond delay="0"/>
                                          </p:stCondLst>
                                        </p:cTn>
                                        <p:tgtEl>
                                          <p:spTgt spid="514"/>
                                        </p:tgtEl>
                                        <p:attrNameLst>
                                          <p:attrName>style.visibility</p:attrName>
                                        </p:attrNameLst>
                                      </p:cBhvr>
                                      <p:to>
                                        <p:strVal val="visible"/>
                                      </p:to>
                                    </p:set>
                                  </p:childTnLst>
                                </p:cTn>
                              </p:par>
                            </p:childTnLst>
                          </p:cTn>
                        </p:par>
                        <p:par>
                          <p:cTn id="51" fill="hold">
                            <p:stCondLst>
                              <p:cond delay="1000"/>
                            </p:stCondLst>
                            <p:childTnLst>
                              <p:par>
                                <p:cTn id="52" presetID="1" presetClass="entr" presetSubtype="0" fill="hold" nodeType="afterEffect">
                                  <p:stCondLst>
                                    <p:cond delay="500"/>
                                  </p:stCondLst>
                                  <p:childTnLst>
                                    <p:set>
                                      <p:cBhvr>
                                        <p:cTn id="53" dur="1" fill="hold">
                                          <p:stCondLst>
                                            <p:cond delay="0"/>
                                          </p:stCondLst>
                                        </p:cTn>
                                        <p:tgtEl>
                                          <p:spTgt spid="39"/>
                                        </p:tgtEl>
                                        <p:attrNameLst>
                                          <p:attrName>style.visibility</p:attrName>
                                        </p:attrNameLst>
                                      </p:cBhvr>
                                      <p:to>
                                        <p:strVal val="visible"/>
                                      </p:to>
                                    </p:set>
                                  </p:childTnLst>
                                </p:cTn>
                              </p:par>
                            </p:childTnLst>
                          </p:cTn>
                        </p:par>
                        <p:par>
                          <p:cTn id="54" fill="hold">
                            <p:stCondLst>
                              <p:cond delay="1500"/>
                            </p:stCondLst>
                            <p:childTnLst>
                              <p:par>
                                <p:cTn id="55" presetID="1" presetClass="entr" presetSubtype="0" fill="hold" nodeType="afterEffect">
                                  <p:stCondLst>
                                    <p:cond delay="500"/>
                                  </p:stCondLst>
                                  <p:childTnLst>
                                    <p:set>
                                      <p:cBhvr>
                                        <p:cTn id="56" dur="1" fill="hold">
                                          <p:stCondLst>
                                            <p:cond delay="0"/>
                                          </p:stCondLst>
                                        </p:cTn>
                                        <p:tgtEl>
                                          <p:spTgt spid="63"/>
                                        </p:tgtEl>
                                        <p:attrNameLst>
                                          <p:attrName>style.visibility</p:attrName>
                                        </p:attrNameLst>
                                      </p:cBhvr>
                                      <p:to>
                                        <p:strVal val="visible"/>
                                      </p:to>
                                    </p:set>
                                  </p:childTnLst>
                                </p:cTn>
                              </p:par>
                            </p:childTnLst>
                          </p:cTn>
                        </p:par>
                        <p:par>
                          <p:cTn id="57" fill="hold">
                            <p:stCondLst>
                              <p:cond delay="2000"/>
                            </p:stCondLst>
                            <p:childTnLst>
                              <p:par>
                                <p:cTn id="58" presetID="1" presetClass="entr" presetSubtype="0" fill="hold" nodeType="afterEffect">
                                  <p:stCondLst>
                                    <p:cond delay="500"/>
                                  </p:stCondLst>
                                  <p:childTnLst>
                                    <p:set>
                                      <p:cBhvr>
                                        <p:cTn id="59" dur="1" fill="hold">
                                          <p:stCondLst>
                                            <p:cond delay="0"/>
                                          </p:stCondLst>
                                        </p:cTn>
                                        <p:tgtEl>
                                          <p:spTgt spid="28"/>
                                        </p:tgtEl>
                                        <p:attrNameLst>
                                          <p:attrName>style.visibility</p:attrName>
                                        </p:attrNameLst>
                                      </p:cBhvr>
                                      <p:to>
                                        <p:strVal val="visible"/>
                                      </p:to>
                                    </p:set>
                                  </p:childTnLst>
                                </p:cTn>
                              </p:par>
                            </p:childTnLst>
                          </p:cTn>
                        </p:par>
                        <p:par>
                          <p:cTn id="60" fill="hold">
                            <p:stCondLst>
                              <p:cond delay="2500"/>
                            </p:stCondLst>
                            <p:childTnLst>
                              <p:par>
                                <p:cTn id="61" presetID="1" presetClass="entr" presetSubtype="0" fill="hold" nodeType="afterEffect">
                                  <p:stCondLst>
                                    <p:cond delay="500"/>
                                  </p:stCondLst>
                                  <p:childTnLst>
                                    <p:set>
                                      <p:cBhvr>
                                        <p:cTn id="62" dur="1" fill="hold">
                                          <p:stCondLst>
                                            <p:cond delay="0"/>
                                          </p:stCondLst>
                                        </p:cTn>
                                        <p:tgtEl>
                                          <p:spTgt spid="60"/>
                                        </p:tgtEl>
                                        <p:attrNameLst>
                                          <p:attrName>style.visibility</p:attrName>
                                        </p:attrNameLst>
                                      </p:cBhvr>
                                      <p:to>
                                        <p:strVal val="visible"/>
                                      </p:to>
                                    </p:set>
                                  </p:childTnLst>
                                </p:cTn>
                              </p:par>
                            </p:childTnLst>
                          </p:cTn>
                        </p:par>
                        <p:par>
                          <p:cTn id="63" fill="hold">
                            <p:stCondLst>
                              <p:cond delay="3000"/>
                            </p:stCondLst>
                            <p:childTnLst>
                              <p:par>
                                <p:cTn id="64" presetID="1" presetClass="entr" presetSubtype="0" fill="hold" nodeType="afterEffect">
                                  <p:stCondLst>
                                    <p:cond delay="500"/>
                                  </p:stCondLst>
                                  <p:childTnLst>
                                    <p:set>
                                      <p:cBhvr>
                                        <p:cTn id="65" dur="1" fill="hold">
                                          <p:stCondLst>
                                            <p:cond delay="0"/>
                                          </p:stCondLst>
                                        </p:cTn>
                                        <p:tgtEl>
                                          <p:spTgt spid="50"/>
                                        </p:tgtEl>
                                        <p:attrNameLst>
                                          <p:attrName>style.visibility</p:attrName>
                                        </p:attrNameLst>
                                      </p:cBhvr>
                                      <p:to>
                                        <p:strVal val="visible"/>
                                      </p:to>
                                    </p:set>
                                  </p:childTnLst>
                                </p:cTn>
                              </p:par>
                            </p:childTnLst>
                          </p:cTn>
                        </p:par>
                        <p:par>
                          <p:cTn id="66" fill="hold">
                            <p:stCondLst>
                              <p:cond delay="3500"/>
                            </p:stCondLst>
                            <p:childTnLst>
                              <p:par>
                                <p:cTn id="67" presetID="1" presetClass="entr" presetSubtype="0" fill="hold" nodeType="afterEffect">
                                  <p:stCondLst>
                                    <p:cond delay="500"/>
                                  </p:stCondLst>
                                  <p:childTnLst>
                                    <p:set>
                                      <p:cBhvr>
                                        <p:cTn id="68" dur="1" fill="hold">
                                          <p:stCondLst>
                                            <p:cond delay="0"/>
                                          </p:stCondLst>
                                        </p:cTn>
                                        <p:tgtEl>
                                          <p:spTgt spid="517"/>
                                        </p:tgtEl>
                                        <p:attrNameLst>
                                          <p:attrName>style.visibility</p:attrName>
                                        </p:attrNameLst>
                                      </p:cBhvr>
                                      <p:to>
                                        <p:strVal val="visible"/>
                                      </p:to>
                                    </p:set>
                                  </p:childTnLst>
                                </p:cTn>
                              </p:par>
                            </p:childTnLst>
                          </p:cTn>
                        </p:par>
                        <p:par>
                          <p:cTn id="69" fill="hold">
                            <p:stCondLst>
                              <p:cond delay="4000"/>
                            </p:stCondLst>
                            <p:childTnLst>
                              <p:par>
                                <p:cTn id="70" presetID="1" presetClass="entr" presetSubtype="0" fill="hold" grpId="0" nodeType="afterEffect">
                                  <p:stCondLst>
                                    <p:cond delay="0"/>
                                  </p:stCondLst>
                                  <p:childTnLst>
                                    <p:set>
                                      <p:cBhvr>
                                        <p:cTn id="71" dur="1" fill="hold">
                                          <p:stCondLst>
                                            <p:cond delay="0"/>
                                          </p:stCondLst>
                                        </p:cTn>
                                        <p:tgtEl>
                                          <p:spTgt spid="605"/>
                                        </p:tgtEl>
                                        <p:attrNameLst>
                                          <p:attrName>style.visibility</p:attrName>
                                        </p:attrNameLst>
                                      </p:cBhvr>
                                      <p:to>
                                        <p:strVal val="visible"/>
                                      </p:to>
                                    </p:set>
                                  </p:childTnLst>
                                </p:cTn>
                              </p:par>
                            </p:childTnLst>
                          </p:cTn>
                        </p:par>
                        <p:par>
                          <p:cTn id="72" fill="hold">
                            <p:stCondLst>
                              <p:cond delay="4000"/>
                            </p:stCondLst>
                            <p:childTnLst>
                              <p:par>
                                <p:cTn id="73" presetID="1" presetClass="entr" presetSubtype="0" fill="hold" grpId="0" nodeType="afterEffect">
                                  <p:stCondLst>
                                    <p:cond delay="0"/>
                                  </p:stCondLst>
                                  <p:childTnLst>
                                    <p:set>
                                      <p:cBhvr>
                                        <p:cTn id="74" dur="1" fill="hold">
                                          <p:stCondLst>
                                            <p:cond delay="0"/>
                                          </p:stCondLst>
                                        </p:cTn>
                                        <p:tgtEl>
                                          <p:spTgt spid="34"/>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30"/>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43"/>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44"/>
                                        </p:tgtEl>
                                        <p:attrNameLst>
                                          <p:attrName>style.visibility</p:attrName>
                                        </p:attrNameLst>
                                      </p:cBhvr>
                                      <p:to>
                                        <p:strVal val="visible"/>
                                      </p:to>
                                    </p:set>
                                  </p:childTnLst>
                                </p:cTn>
                              </p:par>
                              <p:par>
                                <p:cTn id="81" presetID="1" presetClass="entr" presetSubtype="0" fill="hold" grpId="0" nodeType="withEffect">
                                  <p:stCondLst>
                                    <p:cond delay="0"/>
                                  </p:stCondLst>
                                  <p:childTnLst>
                                    <p:set>
                                      <p:cBhvr>
                                        <p:cTn id="82" dur="1" fill="hold">
                                          <p:stCondLst>
                                            <p:cond delay="0"/>
                                          </p:stCondLst>
                                        </p:cTn>
                                        <p:tgtEl>
                                          <p:spTgt spid="45"/>
                                        </p:tgtEl>
                                        <p:attrNameLst>
                                          <p:attrName>style.visibility</p:attrName>
                                        </p:attrNameLst>
                                      </p:cBhvr>
                                      <p:to>
                                        <p:strVal val="visible"/>
                                      </p:to>
                                    </p:set>
                                  </p:childTnLst>
                                </p:cTn>
                              </p:par>
                              <p:par>
                                <p:cTn id="83" presetID="1" presetClass="entr" presetSubtype="0" fill="hold" nodeType="withEffect">
                                  <p:stCondLst>
                                    <p:cond delay="0"/>
                                  </p:stCondLst>
                                  <p:childTnLst>
                                    <p:set>
                                      <p:cBhvr>
                                        <p:cTn id="84" dur="1" fill="hold">
                                          <p:stCondLst>
                                            <p:cond delay="0"/>
                                          </p:stCondLst>
                                        </p:cTn>
                                        <p:tgtEl>
                                          <p:spTgt spid="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 grpId="0"/>
      <p:bldP spid="605" grpId="0"/>
      <p:bldP spid="616" grpId="0"/>
      <p:bldP spid="33" grpId="0" animBg="1"/>
      <p:bldP spid="34" grpId="0" animBg="1"/>
      <p:bldP spid="30" grpId="0"/>
      <p:bldP spid="43" grpId="0"/>
      <p:bldP spid="44" grpId="0"/>
      <p:bldP spid="45"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Image 22">
            <a:extLst>
              <a:ext uri="{FF2B5EF4-FFF2-40B4-BE49-F238E27FC236}">
                <a16:creationId xmlns:a16="http://schemas.microsoft.com/office/drawing/2014/main" id="{EDC5B8C8-3638-A0E1-7679-99E1A7DEFEED}"/>
              </a:ext>
            </a:extLst>
          </p:cNvPr>
          <p:cNvPicPr>
            <a:picLocks noChangeAspect="1"/>
          </p:cNvPicPr>
          <p:nvPr>
            <p:custDataLst>
              <p:tags r:id="rId1"/>
            </p:custDataLst>
          </p:nvPr>
        </p:nvPicPr>
        <p:blipFill>
          <a:blip r:embed="rId45">
            <a:extLst>
              <a:ext uri="{28A0092B-C50C-407E-A947-70E740481C1C}">
                <a14:useLocalDpi xmlns:a14="http://schemas.microsoft.com/office/drawing/2010/main" val="0"/>
              </a:ext>
            </a:extLst>
          </a:blip>
          <a:stretch>
            <a:fillRect/>
          </a:stretch>
        </p:blipFill>
        <p:spPr>
          <a:xfrm>
            <a:off x="1016466" y="3649530"/>
            <a:ext cx="3351203" cy="2513402"/>
          </a:xfrm>
          <a:prstGeom prst="rect">
            <a:avLst/>
          </a:prstGeom>
        </p:spPr>
      </p:pic>
      <p:pic>
        <p:nvPicPr>
          <p:cNvPr id="9" name="Image 8">
            <a:extLst>
              <a:ext uri="{FF2B5EF4-FFF2-40B4-BE49-F238E27FC236}">
                <a16:creationId xmlns:a16="http://schemas.microsoft.com/office/drawing/2014/main" id="{20E7E2E6-3F2E-93F0-C785-AE89000D6BD5}"/>
              </a:ext>
            </a:extLst>
          </p:cNvPr>
          <p:cNvPicPr>
            <a:picLocks noChangeAspect="1"/>
          </p:cNvPicPr>
          <p:nvPr>
            <p:custDataLst>
              <p:tags r:id="rId2"/>
            </p:custDataLst>
          </p:nvPr>
        </p:nvPicPr>
        <p:blipFill rotWithShape="1">
          <a:blip r:embed="rId46">
            <a:extLst>
              <a:ext uri="{28A0092B-C50C-407E-A947-70E740481C1C}">
                <a14:useLocalDpi xmlns:a14="http://schemas.microsoft.com/office/drawing/2010/main" val="0"/>
              </a:ext>
            </a:extLst>
          </a:blip>
          <a:srcRect b="-538"/>
          <a:stretch/>
        </p:blipFill>
        <p:spPr>
          <a:xfrm>
            <a:off x="4062002" y="3650037"/>
            <a:ext cx="3351202" cy="2526926"/>
          </a:xfrm>
          <a:prstGeom prst="rect">
            <a:avLst/>
          </a:prstGeom>
        </p:spPr>
      </p:pic>
      <p:pic>
        <p:nvPicPr>
          <p:cNvPr id="13" name="Image 12">
            <a:extLst>
              <a:ext uri="{FF2B5EF4-FFF2-40B4-BE49-F238E27FC236}">
                <a16:creationId xmlns:a16="http://schemas.microsoft.com/office/drawing/2014/main" id="{EDEEE118-F278-C6F7-07B8-D925E588DB31}"/>
              </a:ext>
            </a:extLst>
          </p:cNvPr>
          <p:cNvPicPr>
            <a:picLocks noChangeAspect="1"/>
          </p:cNvPicPr>
          <p:nvPr>
            <p:custDataLst>
              <p:tags r:id="rId3"/>
            </p:custDataLst>
          </p:nvPr>
        </p:nvPicPr>
        <p:blipFill rotWithShape="1">
          <a:blip r:embed="rId47">
            <a:extLst>
              <a:ext uri="{28A0092B-C50C-407E-A947-70E740481C1C}">
                <a14:useLocalDpi xmlns:a14="http://schemas.microsoft.com/office/drawing/2010/main" val="0"/>
              </a:ext>
            </a:extLst>
          </a:blip>
          <a:srcRect l="15307" r="16688"/>
          <a:stretch/>
        </p:blipFill>
        <p:spPr>
          <a:xfrm>
            <a:off x="7303601" y="3706090"/>
            <a:ext cx="2464182" cy="2413969"/>
          </a:xfrm>
          <a:prstGeom prst="rect">
            <a:avLst/>
          </a:prstGeom>
        </p:spPr>
      </p:pic>
      <p:sp>
        <p:nvSpPr>
          <p:cNvPr id="32" name="ZoneTexte 31">
            <a:extLst>
              <a:ext uri="{FF2B5EF4-FFF2-40B4-BE49-F238E27FC236}">
                <a16:creationId xmlns:a16="http://schemas.microsoft.com/office/drawing/2014/main" id="{B520C9EB-AF64-FD9F-39E6-52CA6A7736F1}"/>
              </a:ext>
            </a:extLst>
          </p:cNvPr>
          <p:cNvSpPr txBox="1"/>
          <p:nvPr>
            <p:custDataLst>
              <p:tags r:id="rId4"/>
            </p:custDataLst>
          </p:nvPr>
        </p:nvSpPr>
        <p:spPr>
          <a:xfrm>
            <a:off x="9878580" y="3614895"/>
            <a:ext cx="2217754" cy="1754326"/>
          </a:xfrm>
          <a:prstGeom prst="rect">
            <a:avLst/>
          </a:prstGeom>
          <a:solidFill>
            <a:srgbClr val="EEF6F6"/>
          </a:solidFill>
          <a:ln w="3175">
            <a:solidFill>
              <a:schemeClr val="tx1">
                <a:lumMod val="75000"/>
                <a:lumOff val="25000"/>
              </a:schemeClr>
            </a:solidFill>
            <a:prstDash val="dash"/>
          </a:ln>
        </p:spPr>
        <p:txBody>
          <a:bodyPr wrap="square" rtlCol="0">
            <a:spAutoFit/>
          </a:bodyPr>
          <a:lstStyle/>
          <a:p>
            <a:pPr marL="285750" indent="-285750">
              <a:buFont typeface="Arial" panose="020B0604020202020204" pitchFamily="34" charset="0"/>
              <a:buChar char="•"/>
            </a:pPr>
            <a:r>
              <a:rPr lang="fr-BE" dirty="0">
                <a:solidFill>
                  <a:schemeClr val="tx1">
                    <a:lumMod val="65000"/>
                    <a:lumOff val="35000"/>
                  </a:schemeClr>
                </a:solidFill>
                <a:latin typeface="Segoe UI" panose="020B0502040204020203" pitchFamily="34" charset="0"/>
                <a:cs typeface="Segoe UI" panose="020B0502040204020203" pitchFamily="34" charset="0"/>
              </a:rPr>
              <a:t>CL </a:t>
            </a:r>
            <a:r>
              <a:rPr lang="fr-BE" dirty="0" err="1">
                <a:solidFill>
                  <a:schemeClr val="tx1">
                    <a:lumMod val="65000"/>
                    <a:lumOff val="35000"/>
                  </a:schemeClr>
                </a:solidFill>
                <a:latin typeface="Segoe UI" panose="020B0502040204020203" pitchFamily="34" charset="0"/>
                <a:cs typeface="Segoe UI" panose="020B0502040204020203" pitchFamily="34" charset="0"/>
              </a:rPr>
              <a:t>higher</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mineral</a:t>
            </a:r>
            <a:r>
              <a:rPr lang="fr-BE" dirty="0">
                <a:solidFill>
                  <a:schemeClr val="tx1">
                    <a:lumMod val="65000"/>
                    <a:lumOff val="35000"/>
                  </a:schemeClr>
                </a:solidFill>
                <a:latin typeface="Segoe UI" panose="020B0502040204020203" pitchFamily="34" charset="0"/>
                <a:cs typeface="Segoe UI" panose="020B0502040204020203" pitchFamily="34" charset="0"/>
              </a:rPr>
              <a:t> content</a:t>
            </a:r>
          </a:p>
          <a:p>
            <a:pPr marL="285750" indent="-285750">
              <a:buFont typeface="Arial" panose="020B0604020202020204" pitchFamily="34" charset="0"/>
              <a:buChar char="•"/>
            </a:pPr>
            <a:r>
              <a:rPr lang="fr-BE" dirty="0" err="1">
                <a:solidFill>
                  <a:schemeClr val="tx1">
                    <a:lumMod val="65000"/>
                    <a:lumOff val="35000"/>
                  </a:schemeClr>
                </a:solidFill>
                <a:latin typeface="Segoe UI" panose="020B0502040204020203" pitchFamily="34" charset="0"/>
                <a:cs typeface="Segoe UI" panose="020B0502040204020203" pitchFamily="34" charset="0"/>
              </a:rPr>
              <a:t>Mineral</a:t>
            </a:r>
            <a:r>
              <a:rPr lang="fr-BE" dirty="0">
                <a:solidFill>
                  <a:schemeClr val="tx1">
                    <a:lumMod val="65000"/>
                    <a:lumOff val="35000"/>
                  </a:schemeClr>
                </a:solidFill>
                <a:latin typeface="Segoe UI" panose="020B0502040204020203" pitchFamily="34" charset="0"/>
                <a:cs typeface="Segoe UI" panose="020B0502040204020203" pitchFamily="34" charset="0"/>
              </a:rPr>
              <a:t> content of CL </a:t>
            </a:r>
            <a:r>
              <a:rPr lang="fr-BE" dirty="0" err="1">
                <a:solidFill>
                  <a:schemeClr val="tx1">
                    <a:lumMod val="65000"/>
                    <a:lumOff val="35000"/>
                  </a:schemeClr>
                </a:solidFill>
                <a:latin typeface="Segoe UI" panose="020B0502040204020203" pitchFamily="34" charset="0"/>
                <a:cs typeface="Segoe UI" panose="020B0502040204020203" pitchFamily="34" charset="0"/>
              </a:rPr>
              <a:t>follows</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outer</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layers</a:t>
            </a:r>
            <a:r>
              <a:rPr lang="fr-BE" dirty="0">
                <a:solidFill>
                  <a:schemeClr val="tx1">
                    <a:lumMod val="65000"/>
                    <a:lumOff val="35000"/>
                  </a:schemeClr>
                </a:solidFill>
                <a:latin typeface="Segoe UI" panose="020B0502040204020203" pitchFamily="34" charset="0"/>
                <a:cs typeface="Segoe UI" panose="020B0502040204020203" pitchFamily="34" charset="0"/>
              </a:rPr>
              <a:t> polar profile</a:t>
            </a:r>
          </a:p>
        </p:txBody>
      </p:sp>
      <p:sp>
        <p:nvSpPr>
          <p:cNvPr id="2" name="ZoneTexte 1">
            <a:extLst>
              <a:ext uri="{FF2B5EF4-FFF2-40B4-BE49-F238E27FC236}">
                <a16:creationId xmlns:a16="http://schemas.microsoft.com/office/drawing/2014/main" id="{6ED25561-669A-88C4-D5F4-231EF624A628}"/>
              </a:ext>
            </a:extLst>
          </p:cNvPr>
          <p:cNvSpPr txBox="1"/>
          <p:nvPr>
            <p:custDataLst>
              <p:tags r:id="rId5"/>
            </p:custDataLst>
          </p:nvPr>
        </p:nvSpPr>
        <p:spPr>
          <a:xfrm>
            <a:off x="9879419" y="3614796"/>
            <a:ext cx="2217754" cy="646331"/>
          </a:xfrm>
          <a:prstGeom prst="rect">
            <a:avLst/>
          </a:prstGeom>
          <a:solidFill>
            <a:srgbClr val="EEF6F6"/>
          </a:solidFill>
          <a:ln w="3175">
            <a:solidFill>
              <a:schemeClr val="tx1">
                <a:lumMod val="75000"/>
                <a:lumOff val="25000"/>
              </a:schemeClr>
            </a:solidFill>
            <a:prstDash val="dash"/>
          </a:ln>
        </p:spPr>
        <p:txBody>
          <a:bodyPr wrap="square" rtlCol="0">
            <a:spAutoFit/>
          </a:bodyPr>
          <a:lstStyle/>
          <a:p>
            <a:pPr marL="285750" indent="-285750">
              <a:buFont typeface="Arial" panose="020B0604020202020204" pitchFamily="34" charset="0"/>
              <a:buChar char="•"/>
            </a:pPr>
            <a:r>
              <a:rPr lang="fr-BE" dirty="0">
                <a:solidFill>
                  <a:schemeClr val="tx1">
                    <a:lumMod val="65000"/>
                    <a:lumOff val="35000"/>
                  </a:schemeClr>
                </a:solidFill>
                <a:latin typeface="Segoe UI" panose="020B0502040204020203" pitchFamily="34" charset="0"/>
                <a:cs typeface="Segoe UI" panose="020B0502040204020203" pitchFamily="34" charset="0"/>
              </a:rPr>
              <a:t>CL </a:t>
            </a:r>
            <a:r>
              <a:rPr lang="fr-BE" dirty="0" err="1">
                <a:solidFill>
                  <a:schemeClr val="tx1">
                    <a:lumMod val="65000"/>
                    <a:lumOff val="35000"/>
                  </a:schemeClr>
                </a:solidFill>
                <a:latin typeface="Segoe UI" panose="020B0502040204020203" pitchFamily="34" charset="0"/>
                <a:cs typeface="Segoe UI" panose="020B0502040204020203" pitchFamily="34" charset="0"/>
              </a:rPr>
              <a:t>higher</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mineral</a:t>
            </a:r>
            <a:r>
              <a:rPr lang="fr-BE" dirty="0">
                <a:solidFill>
                  <a:schemeClr val="tx1">
                    <a:lumMod val="65000"/>
                    <a:lumOff val="35000"/>
                  </a:schemeClr>
                </a:solidFill>
                <a:latin typeface="Segoe UI" panose="020B0502040204020203" pitchFamily="34" charset="0"/>
                <a:cs typeface="Segoe UI" panose="020B0502040204020203" pitchFamily="34" charset="0"/>
              </a:rPr>
              <a:t> content</a:t>
            </a:r>
          </a:p>
        </p:txBody>
      </p:sp>
      <p:sp>
        <p:nvSpPr>
          <p:cNvPr id="6" name="Rectangle 5">
            <a:extLst>
              <a:ext uri="{FF2B5EF4-FFF2-40B4-BE49-F238E27FC236}">
                <a16:creationId xmlns:a16="http://schemas.microsoft.com/office/drawing/2014/main" id="{FCA1DCC7-7499-4D00-96BD-21B82A225B32}"/>
              </a:ext>
            </a:extLst>
          </p:cNvPr>
          <p:cNvSpPr/>
          <p:nvPr>
            <p:custDataLst>
              <p:tags r:id="rId6"/>
            </p:custDataLst>
          </p:nvPr>
        </p:nvSpPr>
        <p:spPr>
          <a:xfrm>
            <a:off x="0" y="6176963"/>
            <a:ext cx="12192000" cy="681037"/>
          </a:xfrm>
          <a:prstGeom prst="rect">
            <a:avLst/>
          </a:prstGeom>
          <a:solidFill>
            <a:srgbClr val="4E9698"/>
          </a:solidFill>
          <a:ln>
            <a:solidFill>
              <a:srgbClr val="54A4A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ZoneTexte 7">
            <a:extLst>
              <a:ext uri="{FF2B5EF4-FFF2-40B4-BE49-F238E27FC236}">
                <a16:creationId xmlns:a16="http://schemas.microsoft.com/office/drawing/2014/main" id="{9FECD468-D859-490E-9795-74DDD441B13C}"/>
              </a:ext>
            </a:extLst>
          </p:cNvPr>
          <p:cNvSpPr txBox="1"/>
          <p:nvPr>
            <p:custDataLst>
              <p:tags r:id="rId7"/>
            </p:custDataLst>
          </p:nvPr>
        </p:nvSpPr>
        <p:spPr>
          <a:xfrm>
            <a:off x="11040076" y="6311900"/>
            <a:ext cx="697628" cy="400110"/>
          </a:xfrm>
          <a:prstGeom prst="rect">
            <a:avLst/>
          </a:prstGeom>
          <a:noFill/>
        </p:spPr>
        <p:txBody>
          <a:bodyPr wrap="none" rtlCol="0">
            <a:spAutoFit/>
          </a:bodyPr>
          <a:lstStyle/>
          <a:p>
            <a:pPr algn="ctr"/>
            <a:r>
              <a:rPr lang="fr-BE" sz="2000" dirty="0">
                <a:solidFill>
                  <a:schemeClr val="bg1"/>
                </a:solidFill>
                <a:latin typeface="Segoe UI" panose="020B0502040204020203" pitchFamily="34" charset="0"/>
                <a:cs typeface="Segoe UI" panose="020B0502040204020203" pitchFamily="34" charset="0"/>
              </a:rPr>
              <a:t>6/14</a:t>
            </a:r>
            <a:endParaRPr lang="en-US" sz="2000" dirty="0">
              <a:solidFill>
                <a:schemeClr val="bg1"/>
              </a:solidFill>
              <a:latin typeface="Segoe UI" panose="020B0502040204020203" pitchFamily="34" charset="0"/>
              <a:cs typeface="Segoe UI" panose="020B0502040204020203" pitchFamily="34" charset="0"/>
            </a:endParaRPr>
          </a:p>
        </p:txBody>
      </p:sp>
      <p:pic>
        <p:nvPicPr>
          <p:cNvPr id="69" name="Picture 4" descr="https://lh5.googleusercontent.com/vTbrx3h74wohvWzTWTv_QDMYgF2bQ52fjNbiTV8YTc3xOVTrjKa1Es-LpOIlfa3K02g8eUIDxjLhQqsnoWe11gknnBe128hl4c1YUAw0qD1oRCsXWc_MWdnfbA3EaYTAQmT-r_uRifI">
            <a:extLst>
              <a:ext uri="{FF2B5EF4-FFF2-40B4-BE49-F238E27FC236}">
                <a16:creationId xmlns:a16="http://schemas.microsoft.com/office/drawing/2014/main" id="{66B4435D-94F3-4FA0-9B23-F8E5B1A886CF}"/>
              </a:ext>
            </a:extLst>
          </p:cNvPr>
          <p:cNvPicPr>
            <a:picLocks noChangeAspect="1" noChangeArrowheads="1"/>
          </p:cNvPicPr>
          <p:nvPr>
            <p:custDataLst>
              <p:tags r:id="rId8"/>
            </p:custDataLst>
          </p:nvPr>
        </p:nvPicPr>
        <p:blipFill>
          <a:blip r:embed="rId48" cstate="print">
            <a:extLst>
              <a:ext uri="{28A0092B-C50C-407E-A947-70E740481C1C}">
                <a14:useLocalDpi xmlns:a14="http://schemas.microsoft.com/office/drawing/2010/main" val="0"/>
              </a:ext>
            </a:extLst>
          </a:blip>
          <a:srcRect/>
          <a:stretch>
            <a:fillRect/>
          </a:stretch>
        </p:blipFill>
        <p:spPr bwMode="auto">
          <a:xfrm>
            <a:off x="10395274" y="0"/>
            <a:ext cx="1796726" cy="772593"/>
          </a:xfrm>
          <a:prstGeom prst="rect">
            <a:avLst/>
          </a:prstGeom>
          <a:noFill/>
          <a:extLst>
            <a:ext uri="{909E8E84-426E-40DD-AFC4-6F175D3DCCD1}">
              <a14:hiddenFill xmlns:a14="http://schemas.microsoft.com/office/drawing/2010/main">
                <a:solidFill>
                  <a:srgbClr val="FFFFFF"/>
                </a:solidFill>
              </a14:hiddenFill>
            </a:ext>
          </a:extLst>
        </p:spPr>
      </p:pic>
      <p:pic>
        <p:nvPicPr>
          <p:cNvPr id="12" name="Image 11">
            <a:extLst>
              <a:ext uri="{FF2B5EF4-FFF2-40B4-BE49-F238E27FC236}">
                <a16:creationId xmlns:a16="http://schemas.microsoft.com/office/drawing/2014/main" id="{40E2574F-BAF7-F925-E29C-2A9EA7F995A5}"/>
              </a:ext>
            </a:extLst>
          </p:cNvPr>
          <p:cNvPicPr>
            <a:picLocks noChangeAspect="1"/>
          </p:cNvPicPr>
          <p:nvPr>
            <p:custDataLst>
              <p:tags r:id="rId9"/>
            </p:custDataLst>
          </p:nvPr>
        </p:nvPicPr>
        <p:blipFill rotWithShape="1">
          <a:blip r:embed="rId49">
            <a:extLst>
              <a:ext uri="{28A0092B-C50C-407E-A947-70E740481C1C}">
                <a14:useLocalDpi xmlns:a14="http://schemas.microsoft.com/office/drawing/2010/main" val="0"/>
              </a:ext>
            </a:extLst>
          </a:blip>
          <a:srcRect l="77448" t="55118" r="11829" b="30207"/>
          <a:stretch/>
        </p:blipFill>
        <p:spPr>
          <a:xfrm>
            <a:off x="4727028" y="944893"/>
            <a:ext cx="2343599" cy="2343599"/>
          </a:xfrm>
          <a:prstGeom prst="rect">
            <a:avLst/>
          </a:prstGeom>
        </p:spPr>
      </p:pic>
      <p:pic>
        <p:nvPicPr>
          <p:cNvPr id="14" name="Image 13">
            <a:extLst>
              <a:ext uri="{FF2B5EF4-FFF2-40B4-BE49-F238E27FC236}">
                <a16:creationId xmlns:a16="http://schemas.microsoft.com/office/drawing/2014/main" id="{05A1055F-4F9F-7661-CACE-74132593E5E3}"/>
              </a:ext>
            </a:extLst>
          </p:cNvPr>
          <p:cNvPicPr>
            <a:picLocks noChangeAspect="1"/>
          </p:cNvPicPr>
          <p:nvPr>
            <p:custDataLst>
              <p:tags r:id="rId10"/>
            </p:custDataLst>
          </p:nvPr>
        </p:nvPicPr>
        <p:blipFill rotWithShape="1">
          <a:blip r:embed="rId49">
            <a:extLst>
              <a:ext uri="{28A0092B-C50C-407E-A947-70E740481C1C}">
                <a14:useLocalDpi xmlns:a14="http://schemas.microsoft.com/office/drawing/2010/main" val="0"/>
              </a:ext>
            </a:extLst>
          </a:blip>
          <a:srcRect l="7643" t="3932" r="7591" b="9316"/>
          <a:stretch/>
        </p:blipFill>
        <p:spPr>
          <a:xfrm>
            <a:off x="1439294" y="937316"/>
            <a:ext cx="3133657" cy="2343600"/>
          </a:xfrm>
          <a:prstGeom prst="rect">
            <a:avLst/>
          </a:prstGeom>
        </p:spPr>
      </p:pic>
      <p:sp>
        <p:nvSpPr>
          <p:cNvPr id="18" name="Rectangle 17">
            <a:extLst>
              <a:ext uri="{FF2B5EF4-FFF2-40B4-BE49-F238E27FC236}">
                <a16:creationId xmlns:a16="http://schemas.microsoft.com/office/drawing/2014/main" id="{2D98E932-D1C3-82E1-0B19-C6F9B131EFAB}"/>
              </a:ext>
            </a:extLst>
          </p:cNvPr>
          <p:cNvSpPr/>
          <p:nvPr>
            <p:custDataLst>
              <p:tags r:id="rId11"/>
            </p:custDataLst>
          </p:nvPr>
        </p:nvSpPr>
        <p:spPr>
          <a:xfrm>
            <a:off x="4014054" y="2329684"/>
            <a:ext cx="396000" cy="396000"/>
          </a:xfrm>
          <a:prstGeom prst="rect">
            <a:avLst/>
          </a:prstGeom>
          <a:no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cxnSp>
        <p:nvCxnSpPr>
          <p:cNvPr id="20" name="Connecteur droit 19">
            <a:extLst>
              <a:ext uri="{FF2B5EF4-FFF2-40B4-BE49-F238E27FC236}">
                <a16:creationId xmlns:a16="http://schemas.microsoft.com/office/drawing/2014/main" id="{AA362FA4-6197-787F-0D9B-FB097C0D2AA3}"/>
              </a:ext>
            </a:extLst>
          </p:cNvPr>
          <p:cNvCxnSpPr>
            <a:cxnSpLocks/>
            <a:stCxn id="18" idx="0"/>
          </p:cNvCxnSpPr>
          <p:nvPr>
            <p:custDataLst>
              <p:tags r:id="rId12"/>
            </p:custDataLst>
          </p:nvPr>
        </p:nvCxnSpPr>
        <p:spPr>
          <a:xfrm flipV="1">
            <a:off x="4212054" y="932293"/>
            <a:ext cx="514974" cy="1397391"/>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21" name="Connecteur droit 20">
            <a:extLst>
              <a:ext uri="{FF2B5EF4-FFF2-40B4-BE49-F238E27FC236}">
                <a16:creationId xmlns:a16="http://schemas.microsoft.com/office/drawing/2014/main" id="{3B5AAC08-72FD-F249-9A37-2C1A5C38F98E}"/>
              </a:ext>
            </a:extLst>
          </p:cNvPr>
          <p:cNvCxnSpPr>
            <a:cxnSpLocks/>
            <a:stCxn id="18" idx="2"/>
          </p:cNvCxnSpPr>
          <p:nvPr>
            <p:custDataLst>
              <p:tags r:id="rId13"/>
            </p:custDataLst>
          </p:nvPr>
        </p:nvCxnSpPr>
        <p:spPr>
          <a:xfrm>
            <a:off x="4212054" y="2725684"/>
            <a:ext cx="514974" cy="555232"/>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pic>
        <p:nvPicPr>
          <p:cNvPr id="26" name="Image 25" descr="Une image contenant Art fractal, noir et blanc, art, monochrome&#10;&#10;Description générée automatiquement">
            <a:extLst>
              <a:ext uri="{FF2B5EF4-FFF2-40B4-BE49-F238E27FC236}">
                <a16:creationId xmlns:a16="http://schemas.microsoft.com/office/drawing/2014/main" id="{8CF2567F-4568-38B2-7E1D-2B215EC39109}"/>
              </a:ext>
            </a:extLst>
          </p:cNvPr>
          <p:cNvPicPr>
            <a:picLocks noChangeAspect="1"/>
          </p:cNvPicPr>
          <p:nvPr>
            <p:custDataLst>
              <p:tags r:id="rId14"/>
            </p:custDataLst>
          </p:nvPr>
        </p:nvPicPr>
        <p:blipFill rotWithShape="1">
          <a:blip r:embed="rId50">
            <a:extLst>
              <a:ext uri="{BEBA8EAE-BF5A-486C-A8C5-ECC9F3942E4B}">
                <a14:imgProps xmlns:a14="http://schemas.microsoft.com/office/drawing/2010/main">
                  <a14:imgLayer r:embed="rId51">
                    <a14:imgEffect>
                      <a14:sharpenSoften amount="50000"/>
                    </a14:imgEffect>
                    <a14:imgEffect>
                      <a14:brightnessContrast bright="20000" contrast="-20000"/>
                    </a14:imgEffect>
                  </a14:imgLayer>
                </a14:imgProps>
              </a:ext>
              <a:ext uri="{28A0092B-C50C-407E-A947-70E740481C1C}">
                <a14:useLocalDpi xmlns:a14="http://schemas.microsoft.com/office/drawing/2010/main" val="0"/>
              </a:ext>
            </a:extLst>
          </a:blip>
          <a:srcRect l="4732" t="11050" r="22013" b="21560"/>
          <a:stretch/>
        </p:blipFill>
        <p:spPr>
          <a:xfrm>
            <a:off x="7224705" y="932293"/>
            <a:ext cx="3136698" cy="2342780"/>
          </a:xfrm>
          <a:prstGeom prst="rect">
            <a:avLst/>
          </a:prstGeom>
        </p:spPr>
      </p:pic>
      <p:sp>
        <p:nvSpPr>
          <p:cNvPr id="43" name="Titre 1">
            <a:extLst>
              <a:ext uri="{FF2B5EF4-FFF2-40B4-BE49-F238E27FC236}">
                <a16:creationId xmlns:a16="http://schemas.microsoft.com/office/drawing/2014/main" id="{BF3FAA43-D3E7-704E-8C8B-AE9057D9F44D}"/>
              </a:ext>
            </a:extLst>
          </p:cNvPr>
          <p:cNvSpPr txBox="1">
            <a:spLocks/>
          </p:cNvSpPr>
          <p:nvPr>
            <p:custDataLst>
              <p:tags r:id="rId15"/>
            </p:custDataLst>
          </p:nvPr>
        </p:nvSpPr>
        <p:spPr>
          <a:xfrm>
            <a:off x="838200" y="114588"/>
            <a:ext cx="10515600" cy="80028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fr-BE" sz="4000" b="1" dirty="0" err="1">
                <a:solidFill>
                  <a:srgbClr val="54A4A6"/>
                </a:solidFill>
                <a:latin typeface="Economica" panose="02000506040000020004" pitchFamily="2" charset="0"/>
              </a:rPr>
              <a:t>Results</a:t>
            </a:r>
            <a:r>
              <a:rPr lang="fr-BE" sz="4000" dirty="0">
                <a:solidFill>
                  <a:srgbClr val="54A4A6"/>
                </a:solidFill>
                <a:latin typeface="Economica" panose="02000506040000020004" pitchFamily="2" charset="0"/>
              </a:rPr>
              <a:t> | </a:t>
            </a:r>
            <a:r>
              <a:rPr lang="fr-BE" sz="4000" dirty="0" err="1">
                <a:solidFill>
                  <a:srgbClr val="54A4A6"/>
                </a:solidFill>
                <a:latin typeface="Economica" panose="02000506040000020004" pitchFamily="2" charset="0"/>
              </a:rPr>
              <a:t>Analysis</a:t>
            </a:r>
            <a:r>
              <a:rPr lang="fr-BE" sz="4000" dirty="0">
                <a:solidFill>
                  <a:srgbClr val="54A4A6"/>
                </a:solidFill>
                <a:latin typeface="Economica" panose="02000506040000020004" pitchFamily="2" charset="0"/>
              </a:rPr>
              <a:t> of a </a:t>
            </a:r>
            <a:r>
              <a:rPr lang="fr-BE" sz="4000" dirty="0" err="1">
                <a:solidFill>
                  <a:srgbClr val="54A4A6"/>
                </a:solidFill>
                <a:latin typeface="Economica" panose="02000506040000020004" pitchFamily="2" charset="0"/>
              </a:rPr>
              <a:t>low</a:t>
            </a:r>
            <a:r>
              <a:rPr lang="fr-BE" sz="4000" dirty="0">
                <a:solidFill>
                  <a:srgbClr val="54A4A6"/>
                </a:solidFill>
                <a:latin typeface="Economica" panose="02000506040000020004" pitchFamily="2" charset="0"/>
              </a:rPr>
              <a:t> </a:t>
            </a:r>
            <a:r>
              <a:rPr lang="fr-BE" sz="4000" dirty="0" err="1">
                <a:solidFill>
                  <a:srgbClr val="54A4A6"/>
                </a:solidFill>
                <a:latin typeface="Economica" panose="02000506040000020004" pitchFamily="2" charset="0"/>
              </a:rPr>
              <a:t>mineralized</a:t>
            </a:r>
            <a:r>
              <a:rPr lang="fr-BE" sz="4000" dirty="0">
                <a:solidFill>
                  <a:srgbClr val="54A4A6"/>
                </a:solidFill>
                <a:latin typeface="Economica" panose="02000506040000020004" pitchFamily="2" charset="0"/>
              </a:rPr>
              <a:t> ‘</a:t>
            </a:r>
            <a:r>
              <a:rPr lang="fr-BE" sz="4000" dirty="0" err="1">
                <a:solidFill>
                  <a:srgbClr val="54A4A6"/>
                </a:solidFill>
                <a:latin typeface="Economica" panose="02000506040000020004" pitchFamily="2" charset="0"/>
              </a:rPr>
              <a:t>young</a:t>
            </a:r>
            <a:r>
              <a:rPr lang="fr-BE" sz="4000" dirty="0">
                <a:solidFill>
                  <a:srgbClr val="54A4A6"/>
                </a:solidFill>
                <a:latin typeface="Economica" panose="02000506040000020004" pitchFamily="2" charset="0"/>
              </a:rPr>
              <a:t>’ </a:t>
            </a:r>
            <a:r>
              <a:rPr lang="fr-BE" sz="4000" dirty="0" err="1">
                <a:solidFill>
                  <a:srgbClr val="54A4A6"/>
                </a:solidFill>
                <a:latin typeface="Economica" panose="02000506040000020004" pitchFamily="2" charset="0"/>
              </a:rPr>
              <a:t>osteon</a:t>
            </a:r>
            <a:endParaRPr lang="fr-BE" sz="4000" dirty="0">
              <a:solidFill>
                <a:srgbClr val="54A4A6"/>
              </a:solidFill>
              <a:latin typeface="Economica" panose="02000506040000020004" pitchFamily="2" charset="0"/>
            </a:endParaRPr>
          </a:p>
        </p:txBody>
      </p:sp>
      <p:sp>
        <p:nvSpPr>
          <p:cNvPr id="16" name="ZoneTexte 15">
            <a:extLst>
              <a:ext uri="{FF2B5EF4-FFF2-40B4-BE49-F238E27FC236}">
                <a16:creationId xmlns:a16="http://schemas.microsoft.com/office/drawing/2014/main" id="{1E437816-EAB6-BA85-C261-A59D3BC38E0D}"/>
              </a:ext>
            </a:extLst>
          </p:cNvPr>
          <p:cNvSpPr txBox="1"/>
          <p:nvPr>
            <p:custDataLst>
              <p:tags r:id="rId16"/>
            </p:custDataLst>
          </p:nvPr>
        </p:nvSpPr>
        <p:spPr>
          <a:xfrm>
            <a:off x="5308648" y="5668020"/>
            <a:ext cx="456566" cy="307777"/>
          </a:xfrm>
          <a:prstGeom prst="rect">
            <a:avLst/>
          </a:prstGeom>
          <a:solidFill>
            <a:schemeClr val="bg1"/>
          </a:solidFill>
        </p:spPr>
        <p:txBody>
          <a:bodyPr wrap="square" rtlCol="0">
            <a:spAutoFit/>
          </a:bodyPr>
          <a:lstStyle/>
          <a:p>
            <a:pPr algn="ctr"/>
            <a:r>
              <a:rPr lang="fr-BE" sz="1400" dirty="0">
                <a:solidFill>
                  <a:srgbClr val="236B2A"/>
                </a:solidFill>
                <a:latin typeface="Segoe UI" panose="020B0502040204020203" pitchFamily="34" charset="0"/>
                <a:cs typeface="Segoe UI" panose="020B0502040204020203" pitchFamily="34" charset="0"/>
              </a:rPr>
              <a:t>I1</a:t>
            </a:r>
          </a:p>
        </p:txBody>
      </p:sp>
      <p:sp>
        <p:nvSpPr>
          <p:cNvPr id="15" name="ZoneTexte 14">
            <a:extLst>
              <a:ext uri="{FF2B5EF4-FFF2-40B4-BE49-F238E27FC236}">
                <a16:creationId xmlns:a16="http://schemas.microsoft.com/office/drawing/2014/main" id="{85CCC723-2C93-A34E-DB14-D27D2618EAA6}"/>
              </a:ext>
            </a:extLst>
          </p:cNvPr>
          <p:cNvSpPr txBox="1"/>
          <p:nvPr>
            <p:custDataLst>
              <p:tags r:id="rId17"/>
            </p:custDataLst>
          </p:nvPr>
        </p:nvSpPr>
        <p:spPr>
          <a:xfrm>
            <a:off x="5624115" y="5667550"/>
            <a:ext cx="1526086" cy="307777"/>
          </a:xfrm>
          <a:prstGeom prst="rect">
            <a:avLst/>
          </a:prstGeom>
          <a:solidFill>
            <a:schemeClr val="bg1"/>
          </a:solidFill>
        </p:spPr>
        <p:txBody>
          <a:bodyPr wrap="square" rtlCol="0">
            <a:spAutoFit/>
          </a:bodyPr>
          <a:lstStyle/>
          <a:p>
            <a:r>
              <a:rPr lang="fr-BE" sz="1400" dirty="0">
                <a:solidFill>
                  <a:schemeClr val="accent2"/>
                </a:solidFill>
                <a:latin typeface="Segoe UI" panose="020B0502040204020203" pitchFamily="34" charset="0"/>
                <a:cs typeface="Segoe UI" panose="020B0502040204020203" pitchFamily="34" charset="0"/>
              </a:rPr>
              <a:t>CL </a:t>
            </a:r>
            <a:r>
              <a:rPr lang="fr-BE" sz="1400" dirty="0">
                <a:solidFill>
                  <a:srgbClr val="284780"/>
                </a:solidFill>
                <a:latin typeface="Segoe UI" panose="020B0502040204020203" pitchFamily="34" charset="0"/>
                <a:cs typeface="Segoe UI" panose="020B0502040204020203" pitchFamily="34" charset="0"/>
              </a:rPr>
              <a:t> O1 </a:t>
            </a:r>
            <a:r>
              <a:rPr lang="fr-BE" sz="1400" dirty="0">
                <a:solidFill>
                  <a:srgbClr val="3E6DC2"/>
                </a:solidFill>
                <a:latin typeface="Segoe UI" panose="020B0502040204020203" pitchFamily="34" charset="0"/>
                <a:cs typeface="Segoe UI" panose="020B0502040204020203" pitchFamily="34" charset="0"/>
              </a:rPr>
              <a:t> O2 </a:t>
            </a:r>
            <a:r>
              <a:rPr lang="fr-BE" sz="1400" dirty="0">
                <a:solidFill>
                  <a:srgbClr val="96D6E8"/>
                </a:solidFill>
                <a:latin typeface="Segoe UI" panose="020B0502040204020203" pitchFamily="34" charset="0"/>
                <a:cs typeface="Segoe UI" panose="020B0502040204020203" pitchFamily="34" charset="0"/>
              </a:rPr>
              <a:t> O3</a:t>
            </a:r>
            <a:endParaRPr lang="fr-BE" sz="1400" dirty="0">
              <a:solidFill>
                <a:schemeClr val="accent2"/>
              </a:solidFill>
              <a:latin typeface="Segoe UI" panose="020B0502040204020203" pitchFamily="34" charset="0"/>
              <a:cs typeface="Segoe UI" panose="020B0502040204020203" pitchFamily="34" charset="0"/>
            </a:endParaRPr>
          </a:p>
        </p:txBody>
      </p:sp>
      <p:sp>
        <p:nvSpPr>
          <p:cNvPr id="19" name="ZoneTexte 18">
            <a:extLst>
              <a:ext uri="{FF2B5EF4-FFF2-40B4-BE49-F238E27FC236}">
                <a16:creationId xmlns:a16="http://schemas.microsoft.com/office/drawing/2014/main" id="{0273721F-579C-EDC8-D123-2679F02FD87D}"/>
              </a:ext>
            </a:extLst>
          </p:cNvPr>
          <p:cNvSpPr txBox="1"/>
          <p:nvPr>
            <p:custDataLst>
              <p:tags r:id="rId18"/>
            </p:custDataLst>
          </p:nvPr>
        </p:nvSpPr>
        <p:spPr>
          <a:xfrm>
            <a:off x="4997061" y="5667551"/>
            <a:ext cx="422873" cy="307777"/>
          </a:xfrm>
          <a:prstGeom prst="rect">
            <a:avLst/>
          </a:prstGeom>
          <a:solidFill>
            <a:schemeClr val="bg1"/>
          </a:solidFill>
        </p:spPr>
        <p:txBody>
          <a:bodyPr wrap="square" rtlCol="0">
            <a:spAutoFit/>
          </a:bodyPr>
          <a:lstStyle/>
          <a:p>
            <a:pPr algn="ctr"/>
            <a:r>
              <a:rPr lang="fr-BE" sz="1400" dirty="0">
                <a:solidFill>
                  <a:srgbClr val="38AE43"/>
                </a:solidFill>
                <a:latin typeface="Segoe UI" panose="020B0502040204020203" pitchFamily="34" charset="0"/>
                <a:cs typeface="Segoe UI" panose="020B0502040204020203" pitchFamily="34" charset="0"/>
              </a:rPr>
              <a:t>I2</a:t>
            </a:r>
          </a:p>
        </p:txBody>
      </p:sp>
      <p:sp>
        <p:nvSpPr>
          <p:cNvPr id="22" name="ZoneTexte 21">
            <a:extLst>
              <a:ext uri="{FF2B5EF4-FFF2-40B4-BE49-F238E27FC236}">
                <a16:creationId xmlns:a16="http://schemas.microsoft.com/office/drawing/2014/main" id="{E63935E7-6BC5-493B-AA8E-57CC07298B11}"/>
              </a:ext>
            </a:extLst>
          </p:cNvPr>
          <p:cNvSpPr txBox="1"/>
          <p:nvPr>
            <p:custDataLst>
              <p:tags r:id="rId19"/>
            </p:custDataLst>
          </p:nvPr>
        </p:nvSpPr>
        <p:spPr>
          <a:xfrm>
            <a:off x="4682389" y="5667551"/>
            <a:ext cx="418375" cy="307777"/>
          </a:xfrm>
          <a:prstGeom prst="rect">
            <a:avLst/>
          </a:prstGeom>
          <a:solidFill>
            <a:schemeClr val="bg1"/>
          </a:solidFill>
        </p:spPr>
        <p:txBody>
          <a:bodyPr wrap="square" rtlCol="0">
            <a:spAutoFit/>
          </a:bodyPr>
          <a:lstStyle/>
          <a:p>
            <a:pPr algn="ctr"/>
            <a:r>
              <a:rPr lang="fr-BE" sz="1400" dirty="0">
                <a:solidFill>
                  <a:srgbClr val="A3E1A9"/>
                </a:solidFill>
                <a:latin typeface="Segoe UI" panose="020B0502040204020203" pitchFamily="34" charset="0"/>
                <a:cs typeface="Segoe UI" panose="020B0502040204020203" pitchFamily="34" charset="0"/>
              </a:rPr>
              <a:t>I3</a:t>
            </a:r>
          </a:p>
        </p:txBody>
      </p:sp>
      <p:sp>
        <p:nvSpPr>
          <p:cNvPr id="10" name="Rectangle : coins arrondis 9">
            <a:extLst>
              <a:ext uri="{FF2B5EF4-FFF2-40B4-BE49-F238E27FC236}">
                <a16:creationId xmlns:a16="http://schemas.microsoft.com/office/drawing/2014/main" id="{0722A0F0-5139-BA59-F7BD-EB3B8724BE22}"/>
              </a:ext>
            </a:extLst>
          </p:cNvPr>
          <p:cNvSpPr/>
          <p:nvPr>
            <p:custDataLst>
              <p:tags r:id="rId20"/>
            </p:custDataLst>
          </p:nvPr>
        </p:nvSpPr>
        <p:spPr>
          <a:xfrm>
            <a:off x="3360015" y="3382106"/>
            <a:ext cx="1704077" cy="292234"/>
          </a:xfrm>
          <a:prstGeom prst="roundRect">
            <a:avLst/>
          </a:prstGeom>
          <a:noFill/>
          <a:ln>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1600" b="1"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Global </a:t>
            </a:r>
            <a:r>
              <a:rPr lang="fr-BE" sz="1600" b="1" i="0" u="none" strike="noStrike" dirty="0" err="1">
                <a:solidFill>
                  <a:schemeClr val="tx1">
                    <a:lumMod val="65000"/>
                    <a:lumOff val="35000"/>
                  </a:schemeClr>
                </a:solidFill>
                <a:effectLst/>
                <a:latin typeface="Segoe UI" panose="020B0502040204020203" pitchFamily="34" charset="0"/>
                <a:cs typeface="Segoe UI" panose="020B0502040204020203" pitchFamily="34" charset="0"/>
              </a:rPr>
              <a:t>analysis</a:t>
            </a:r>
            <a:endParaRPr lang="fr-BE" sz="1600" dirty="0">
              <a:solidFill>
                <a:schemeClr val="tx1">
                  <a:lumMod val="65000"/>
                  <a:lumOff val="35000"/>
                </a:schemeClr>
              </a:solidFill>
              <a:latin typeface="Segoe UI" panose="020B0502040204020203" pitchFamily="34" charset="0"/>
              <a:cs typeface="Segoe UI" panose="020B0502040204020203" pitchFamily="34" charset="0"/>
            </a:endParaRPr>
          </a:p>
        </p:txBody>
      </p:sp>
      <p:sp>
        <p:nvSpPr>
          <p:cNvPr id="44" name="Rectangle 43">
            <a:extLst>
              <a:ext uri="{FF2B5EF4-FFF2-40B4-BE49-F238E27FC236}">
                <a16:creationId xmlns:a16="http://schemas.microsoft.com/office/drawing/2014/main" id="{DEA1DC79-DE17-381B-CE64-1AA344D6EE3C}"/>
              </a:ext>
            </a:extLst>
          </p:cNvPr>
          <p:cNvSpPr/>
          <p:nvPr>
            <p:custDataLst>
              <p:tags r:id="rId21"/>
            </p:custDataLst>
          </p:nvPr>
        </p:nvSpPr>
        <p:spPr>
          <a:xfrm>
            <a:off x="11080879" y="2498994"/>
            <a:ext cx="468000" cy="304792"/>
          </a:xfrm>
          <a:prstGeom prst="rect">
            <a:avLst/>
          </a:prstGeom>
          <a:solidFill>
            <a:srgbClr val="96D6E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dirty="0">
                <a:solidFill>
                  <a:schemeClr val="tx1"/>
                </a:solidFill>
              </a:rPr>
              <a:t>O3</a:t>
            </a:r>
          </a:p>
        </p:txBody>
      </p:sp>
      <p:sp>
        <p:nvSpPr>
          <p:cNvPr id="46" name="Rectangle 45">
            <a:extLst>
              <a:ext uri="{FF2B5EF4-FFF2-40B4-BE49-F238E27FC236}">
                <a16:creationId xmlns:a16="http://schemas.microsoft.com/office/drawing/2014/main" id="{80CEE6C5-0DC3-11B1-57D5-665E7B9AF75F}"/>
              </a:ext>
            </a:extLst>
          </p:cNvPr>
          <p:cNvSpPr/>
          <p:nvPr>
            <p:custDataLst>
              <p:tags r:id="rId22"/>
            </p:custDataLst>
          </p:nvPr>
        </p:nvSpPr>
        <p:spPr>
          <a:xfrm>
            <a:off x="11080879" y="2152536"/>
            <a:ext cx="468000" cy="304792"/>
          </a:xfrm>
          <a:prstGeom prst="rect">
            <a:avLst/>
          </a:prstGeom>
          <a:solidFill>
            <a:srgbClr val="3E6D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dirty="0">
                <a:solidFill>
                  <a:srgbClr val="FFFFFF"/>
                </a:solidFill>
              </a:rPr>
              <a:t>O2</a:t>
            </a:r>
          </a:p>
        </p:txBody>
      </p:sp>
      <p:sp>
        <p:nvSpPr>
          <p:cNvPr id="47" name="Rectangle 46">
            <a:extLst>
              <a:ext uri="{FF2B5EF4-FFF2-40B4-BE49-F238E27FC236}">
                <a16:creationId xmlns:a16="http://schemas.microsoft.com/office/drawing/2014/main" id="{082CCFFC-F10C-D817-926F-F7469E48EEAD}"/>
              </a:ext>
            </a:extLst>
          </p:cNvPr>
          <p:cNvSpPr/>
          <p:nvPr>
            <p:custDataLst>
              <p:tags r:id="rId23"/>
            </p:custDataLst>
          </p:nvPr>
        </p:nvSpPr>
        <p:spPr>
          <a:xfrm>
            <a:off x="11080879" y="1808055"/>
            <a:ext cx="468000" cy="304792"/>
          </a:xfrm>
          <a:prstGeom prst="rect">
            <a:avLst/>
          </a:prstGeom>
          <a:solidFill>
            <a:srgbClr val="2847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dirty="0">
                <a:solidFill>
                  <a:srgbClr val="FFFFFF"/>
                </a:solidFill>
              </a:rPr>
              <a:t>O1</a:t>
            </a:r>
          </a:p>
        </p:txBody>
      </p:sp>
      <p:sp>
        <p:nvSpPr>
          <p:cNvPr id="48" name="Rectangle 47">
            <a:extLst>
              <a:ext uri="{FF2B5EF4-FFF2-40B4-BE49-F238E27FC236}">
                <a16:creationId xmlns:a16="http://schemas.microsoft.com/office/drawing/2014/main" id="{D7B9F770-1E69-F6FA-6D2B-FAC41D433E9D}"/>
              </a:ext>
            </a:extLst>
          </p:cNvPr>
          <p:cNvSpPr/>
          <p:nvPr>
            <p:custDataLst>
              <p:tags r:id="rId24"/>
            </p:custDataLst>
          </p:nvPr>
        </p:nvSpPr>
        <p:spPr>
          <a:xfrm>
            <a:off x="10548151" y="2498994"/>
            <a:ext cx="468000" cy="304792"/>
          </a:xfrm>
          <a:prstGeom prst="rect">
            <a:avLst/>
          </a:prstGeom>
          <a:solidFill>
            <a:srgbClr val="A3E1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dirty="0">
                <a:solidFill>
                  <a:schemeClr val="tx1"/>
                </a:solidFill>
              </a:rPr>
              <a:t>I3</a:t>
            </a:r>
          </a:p>
        </p:txBody>
      </p:sp>
      <p:sp>
        <p:nvSpPr>
          <p:cNvPr id="49" name="Rectangle 48">
            <a:extLst>
              <a:ext uri="{FF2B5EF4-FFF2-40B4-BE49-F238E27FC236}">
                <a16:creationId xmlns:a16="http://schemas.microsoft.com/office/drawing/2014/main" id="{0BE7755F-0070-8047-DCD2-B1080D08E0A1}"/>
              </a:ext>
            </a:extLst>
          </p:cNvPr>
          <p:cNvSpPr/>
          <p:nvPr>
            <p:custDataLst>
              <p:tags r:id="rId25"/>
            </p:custDataLst>
          </p:nvPr>
        </p:nvSpPr>
        <p:spPr>
          <a:xfrm>
            <a:off x="10548151" y="2152536"/>
            <a:ext cx="468000" cy="304792"/>
          </a:xfrm>
          <a:prstGeom prst="rect">
            <a:avLst/>
          </a:prstGeom>
          <a:solidFill>
            <a:srgbClr val="38AE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dirty="0">
                <a:solidFill>
                  <a:srgbClr val="FFFFFF"/>
                </a:solidFill>
              </a:rPr>
              <a:t>I2</a:t>
            </a:r>
          </a:p>
        </p:txBody>
      </p:sp>
      <p:sp>
        <p:nvSpPr>
          <p:cNvPr id="50" name="Rectangle 49">
            <a:extLst>
              <a:ext uri="{FF2B5EF4-FFF2-40B4-BE49-F238E27FC236}">
                <a16:creationId xmlns:a16="http://schemas.microsoft.com/office/drawing/2014/main" id="{D7C97B38-687B-61E5-ED6E-CE9E51770F82}"/>
              </a:ext>
            </a:extLst>
          </p:cNvPr>
          <p:cNvSpPr/>
          <p:nvPr>
            <p:custDataLst>
              <p:tags r:id="rId26"/>
            </p:custDataLst>
          </p:nvPr>
        </p:nvSpPr>
        <p:spPr>
          <a:xfrm>
            <a:off x="10548151" y="1808055"/>
            <a:ext cx="468000" cy="304792"/>
          </a:xfrm>
          <a:prstGeom prst="rect">
            <a:avLst/>
          </a:prstGeom>
          <a:solidFill>
            <a:srgbClr val="236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dirty="0">
                <a:solidFill>
                  <a:srgbClr val="FFFFFF"/>
                </a:solidFill>
              </a:rPr>
              <a:t>I1</a:t>
            </a:r>
          </a:p>
        </p:txBody>
      </p:sp>
      <p:sp>
        <p:nvSpPr>
          <p:cNvPr id="51" name="Rectangle 50">
            <a:extLst>
              <a:ext uri="{FF2B5EF4-FFF2-40B4-BE49-F238E27FC236}">
                <a16:creationId xmlns:a16="http://schemas.microsoft.com/office/drawing/2014/main" id="{D0A02E0F-7EB8-457F-E55C-8FE6C4B6F5AB}"/>
              </a:ext>
            </a:extLst>
          </p:cNvPr>
          <p:cNvSpPr/>
          <p:nvPr>
            <p:custDataLst>
              <p:tags r:id="rId27"/>
            </p:custDataLst>
          </p:nvPr>
        </p:nvSpPr>
        <p:spPr>
          <a:xfrm>
            <a:off x="10548151" y="1461802"/>
            <a:ext cx="468000" cy="30479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dirty="0">
                <a:solidFill>
                  <a:srgbClr val="FFFFFF"/>
                </a:solidFill>
              </a:rPr>
              <a:t>CL</a:t>
            </a:r>
          </a:p>
        </p:txBody>
      </p:sp>
      <p:sp>
        <p:nvSpPr>
          <p:cNvPr id="52" name="Rectangle 51">
            <a:extLst>
              <a:ext uri="{FF2B5EF4-FFF2-40B4-BE49-F238E27FC236}">
                <a16:creationId xmlns:a16="http://schemas.microsoft.com/office/drawing/2014/main" id="{9F323DF9-E8B2-F49F-CC2D-7C1AEC4210A5}"/>
              </a:ext>
            </a:extLst>
          </p:cNvPr>
          <p:cNvSpPr/>
          <p:nvPr>
            <p:custDataLst>
              <p:tags r:id="rId28"/>
            </p:custDataLst>
          </p:nvPr>
        </p:nvSpPr>
        <p:spPr>
          <a:xfrm>
            <a:off x="11080879" y="1466255"/>
            <a:ext cx="468000" cy="304792"/>
          </a:xfrm>
          <a:prstGeom prst="rect">
            <a:avLst/>
          </a:prstGeom>
          <a:solidFill>
            <a:srgbClr val="CC33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dirty="0">
                <a:solidFill>
                  <a:srgbClr val="FFFFFF"/>
                </a:solidFill>
              </a:rPr>
              <a:t>Os</a:t>
            </a:r>
          </a:p>
        </p:txBody>
      </p:sp>
      <p:sp>
        <p:nvSpPr>
          <p:cNvPr id="61" name="Rectangle 60">
            <a:extLst>
              <a:ext uri="{FF2B5EF4-FFF2-40B4-BE49-F238E27FC236}">
                <a16:creationId xmlns:a16="http://schemas.microsoft.com/office/drawing/2014/main" id="{57ACADE4-BE1E-12F5-EB7D-6CC4FB308FC8}"/>
              </a:ext>
            </a:extLst>
          </p:cNvPr>
          <p:cNvSpPr/>
          <p:nvPr>
            <p:custDataLst>
              <p:tags r:id="rId29"/>
            </p:custDataLst>
          </p:nvPr>
        </p:nvSpPr>
        <p:spPr>
          <a:xfrm>
            <a:off x="327385" y="2491099"/>
            <a:ext cx="1156976" cy="396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1600" dirty="0">
                <a:solidFill>
                  <a:srgbClr val="B82E7A"/>
                </a:solidFill>
              </a:rPr>
              <a:t>Ca </a:t>
            </a:r>
            <a:r>
              <a:rPr lang="fr-BE" sz="1600" dirty="0" err="1">
                <a:solidFill>
                  <a:srgbClr val="B82E7A"/>
                </a:solidFill>
              </a:rPr>
              <a:t>mean</a:t>
            </a:r>
            <a:r>
              <a:rPr lang="fr-BE" sz="1600" dirty="0">
                <a:solidFill>
                  <a:srgbClr val="B82E7A"/>
                </a:solidFill>
              </a:rPr>
              <a:t> =</a:t>
            </a:r>
          </a:p>
          <a:p>
            <a:pPr algn="ctr"/>
            <a:r>
              <a:rPr lang="fr-BE" sz="1600" dirty="0">
                <a:solidFill>
                  <a:srgbClr val="B82E7A"/>
                </a:solidFill>
              </a:rPr>
              <a:t>21.79 </a:t>
            </a:r>
            <a:r>
              <a:rPr lang="fr-BE" sz="1600" dirty="0" err="1">
                <a:solidFill>
                  <a:srgbClr val="B82E7A"/>
                </a:solidFill>
              </a:rPr>
              <a:t>wt</a:t>
            </a:r>
            <a:r>
              <a:rPr lang="fr-BE" sz="1600" dirty="0">
                <a:solidFill>
                  <a:srgbClr val="B82E7A"/>
                </a:solidFill>
              </a:rPr>
              <a:t> %</a:t>
            </a:r>
          </a:p>
        </p:txBody>
      </p:sp>
      <p:grpSp>
        <p:nvGrpSpPr>
          <p:cNvPr id="62" name="Groupe 61">
            <a:extLst>
              <a:ext uri="{FF2B5EF4-FFF2-40B4-BE49-F238E27FC236}">
                <a16:creationId xmlns:a16="http://schemas.microsoft.com/office/drawing/2014/main" id="{3A291A78-BBF0-2ED5-16F7-413CAB63A2E1}"/>
              </a:ext>
            </a:extLst>
          </p:cNvPr>
          <p:cNvGrpSpPr/>
          <p:nvPr>
            <p:custDataLst>
              <p:tags r:id="rId30"/>
            </p:custDataLst>
          </p:nvPr>
        </p:nvGrpSpPr>
        <p:grpSpPr>
          <a:xfrm>
            <a:off x="550366" y="1741602"/>
            <a:ext cx="720000" cy="720000"/>
            <a:chOff x="9949514" y="5007747"/>
            <a:chExt cx="799200" cy="799200"/>
          </a:xfrm>
        </p:grpSpPr>
        <p:sp>
          <p:nvSpPr>
            <p:cNvPr id="63" name="Ellipse 62">
              <a:extLst>
                <a:ext uri="{FF2B5EF4-FFF2-40B4-BE49-F238E27FC236}">
                  <a16:creationId xmlns:a16="http://schemas.microsoft.com/office/drawing/2014/main" id="{E308B592-47F6-1828-926C-B7808CEA8F5C}"/>
                </a:ext>
              </a:extLst>
            </p:cNvPr>
            <p:cNvSpPr/>
            <p:nvPr/>
          </p:nvSpPr>
          <p:spPr>
            <a:xfrm>
              <a:off x="9978353" y="5034232"/>
              <a:ext cx="743802" cy="743802"/>
            </a:xfrm>
            <a:prstGeom prst="ellipse">
              <a:avLst/>
            </a:prstGeom>
            <a:solidFill>
              <a:srgbClr val="B82E7A"/>
            </a:solid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64" name="Ellipse 63">
              <a:extLst>
                <a:ext uri="{FF2B5EF4-FFF2-40B4-BE49-F238E27FC236}">
                  <a16:creationId xmlns:a16="http://schemas.microsoft.com/office/drawing/2014/main" id="{0A6A4E65-3AD3-4E3A-7D7E-C7D318E80D39}"/>
                </a:ext>
              </a:extLst>
            </p:cNvPr>
            <p:cNvSpPr/>
            <p:nvPr/>
          </p:nvSpPr>
          <p:spPr>
            <a:xfrm>
              <a:off x="10226287" y="5291810"/>
              <a:ext cx="247934" cy="24793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65" name="Ellipse 64">
              <a:extLst>
                <a:ext uri="{FF2B5EF4-FFF2-40B4-BE49-F238E27FC236}">
                  <a16:creationId xmlns:a16="http://schemas.microsoft.com/office/drawing/2014/main" id="{6D1507AA-56C7-D2F5-A008-00759E0DEE4A}"/>
                </a:ext>
              </a:extLst>
            </p:cNvPr>
            <p:cNvSpPr/>
            <p:nvPr/>
          </p:nvSpPr>
          <p:spPr>
            <a:xfrm>
              <a:off x="9949514" y="5007747"/>
              <a:ext cx="799200" cy="799200"/>
            </a:xfrm>
            <a:prstGeom prst="ellipse">
              <a:avLst/>
            </a:prstGeom>
            <a:noFill/>
            <a:ln w="28575">
              <a:solidFill>
                <a:srgbClr val="2847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66" name="Ellipse 65">
              <a:extLst>
                <a:ext uri="{FF2B5EF4-FFF2-40B4-BE49-F238E27FC236}">
                  <a16:creationId xmlns:a16="http://schemas.microsoft.com/office/drawing/2014/main" id="{8F4D35C2-9047-2C27-6575-3C454A11792E}"/>
                </a:ext>
              </a:extLst>
            </p:cNvPr>
            <p:cNvSpPr/>
            <p:nvPr/>
          </p:nvSpPr>
          <p:spPr>
            <a:xfrm>
              <a:off x="10004434" y="5060523"/>
              <a:ext cx="687600" cy="687600"/>
            </a:xfrm>
            <a:prstGeom prst="ellipse">
              <a:avLst/>
            </a:prstGeom>
            <a:noFill/>
            <a:ln w="28575">
              <a:solidFill>
                <a:srgbClr val="236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grpSp>
      <p:sp>
        <p:nvSpPr>
          <p:cNvPr id="3" name="Rectangle 2">
            <a:extLst>
              <a:ext uri="{FF2B5EF4-FFF2-40B4-BE49-F238E27FC236}">
                <a16:creationId xmlns:a16="http://schemas.microsoft.com/office/drawing/2014/main" id="{A2317AA2-94F9-6493-B093-3A450A9B9BD1}"/>
              </a:ext>
            </a:extLst>
          </p:cNvPr>
          <p:cNvSpPr/>
          <p:nvPr>
            <p:custDataLst>
              <p:tags r:id="rId31"/>
            </p:custDataLst>
          </p:nvPr>
        </p:nvSpPr>
        <p:spPr>
          <a:xfrm>
            <a:off x="327385" y="1380588"/>
            <a:ext cx="1156976" cy="396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1600" dirty="0">
                <a:solidFill>
                  <a:srgbClr val="B82E7A"/>
                </a:solidFill>
              </a:rPr>
              <a:t>‘Younger’</a:t>
            </a:r>
          </a:p>
        </p:txBody>
      </p:sp>
      <p:sp>
        <p:nvSpPr>
          <p:cNvPr id="34" name="Rectangle : coins arrondis 33">
            <a:extLst>
              <a:ext uri="{FF2B5EF4-FFF2-40B4-BE49-F238E27FC236}">
                <a16:creationId xmlns:a16="http://schemas.microsoft.com/office/drawing/2014/main" id="{811A7CFE-B854-A1D3-E978-50BA8C3B11FF}"/>
              </a:ext>
            </a:extLst>
          </p:cNvPr>
          <p:cNvSpPr/>
          <p:nvPr>
            <p:custDataLst>
              <p:tags r:id="rId32"/>
            </p:custDataLst>
          </p:nvPr>
        </p:nvSpPr>
        <p:spPr>
          <a:xfrm>
            <a:off x="7744405" y="3382106"/>
            <a:ext cx="1582809" cy="292234"/>
          </a:xfrm>
          <a:prstGeom prst="roundRect">
            <a:avLst/>
          </a:prstGeom>
          <a:noFill/>
          <a:ln>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1600" b="1"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Local </a:t>
            </a:r>
            <a:r>
              <a:rPr lang="fr-BE" sz="1600" b="1" i="0" u="none" strike="noStrike" dirty="0" err="1">
                <a:solidFill>
                  <a:schemeClr val="tx1">
                    <a:lumMod val="65000"/>
                    <a:lumOff val="35000"/>
                  </a:schemeClr>
                </a:solidFill>
                <a:effectLst/>
                <a:latin typeface="Segoe UI" panose="020B0502040204020203" pitchFamily="34" charset="0"/>
                <a:cs typeface="Segoe UI" panose="020B0502040204020203" pitchFamily="34" charset="0"/>
              </a:rPr>
              <a:t>analysis</a:t>
            </a:r>
            <a:endParaRPr lang="fr-BE" sz="1600" dirty="0">
              <a:solidFill>
                <a:schemeClr val="tx1">
                  <a:lumMod val="65000"/>
                  <a:lumOff val="35000"/>
                </a:schemeClr>
              </a:solidFill>
              <a:latin typeface="Segoe UI" panose="020B0502040204020203" pitchFamily="34" charset="0"/>
              <a:cs typeface="Segoe UI" panose="020B0502040204020203" pitchFamily="34" charset="0"/>
            </a:endParaRPr>
          </a:p>
        </p:txBody>
      </p:sp>
      <p:sp>
        <p:nvSpPr>
          <p:cNvPr id="7" name="ZoneTexte 6">
            <a:extLst>
              <a:ext uri="{FF2B5EF4-FFF2-40B4-BE49-F238E27FC236}">
                <a16:creationId xmlns:a16="http://schemas.microsoft.com/office/drawing/2014/main" id="{5681A30A-1845-412C-124D-DE578DFD487B}"/>
              </a:ext>
            </a:extLst>
          </p:cNvPr>
          <p:cNvSpPr txBox="1"/>
          <p:nvPr>
            <p:custDataLst>
              <p:tags r:id="rId33"/>
            </p:custDataLst>
          </p:nvPr>
        </p:nvSpPr>
        <p:spPr>
          <a:xfrm>
            <a:off x="8673338" y="3735309"/>
            <a:ext cx="1164391" cy="323165"/>
          </a:xfrm>
          <a:prstGeom prst="rect">
            <a:avLst/>
          </a:prstGeom>
          <a:noFill/>
        </p:spPr>
        <p:txBody>
          <a:bodyPr wrap="square" rtlCol="0">
            <a:spAutoFit/>
          </a:bodyPr>
          <a:lstStyle/>
          <a:p>
            <a:pPr algn="ctr"/>
            <a:r>
              <a:rPr lang="fr-BE" sz="1500" dirty="0">
                <a:solidFill>
                  <a:srgbClr val="262626"/>
                </a:solidFill>
                <a:latin typeface="Segoe UI" panose="020B0502040204020203" pitchFamily="34" charset="0"/>
                <a:cs typeface="Segoe UI" panose="020B0502040204020203" pitchFamily="34" charset="0"/>
              </a:rPr>
              <a:t>Ca [</a:t>
            </a:r>
            <a:r>
              <a:rPr lang="fr-BE" sz="1500" dirty="0" err="1">
                <a:solidFill>
                  <a:srgbClr val="262626"/>
                </a:solidFill>
                <a:latin typeface="Segoe UI" panose="020B0502040204020203" pitchFamily="34" charset="0"/>
                <a:cs typeface="Segoe UI" panose="020B0502040204020203" pitchFamily="34" charset="0"/>
              </a:rPr>
              <a:t>wt</a:t>
            </a:r>
            <a:r>
              <a:rPr lang="fr-BE" sz="1500" dirty="0">
                <a:solidFill>
                  <a:srgbClr val="262626"/>
                </a:solidFill>
                <a:latin typeface="Segoe UI" panose="020B0502040204020203" pitchFamily="34" charset="0"/>
                <a:cs typeface="Segoe UI" panose="020B0502040204020203" pitchFamily="34" charset="0"/>
              </a:rPr>
              <a:t> %]</a:t>
            </a:r>
          </a:p>
        </p:txBody>
      </p:sp>
      <p:cxnSp>
        <p:nvCxnSpPr>
          <p:cNvPr id="27" name="Connecteur droit 26">
            <a:extLst>
              <a:ext uri="{FF2B5EF4-FFF2-40B4-BE49-F238E27FC236}">
                <a16:creationId xmlns:a16="http://schemas.microsoft.com/office/drawing/2014/main" id="{76B609E7-83DE-34F9-802E-22DF4A6BB60D}"/>
              </a:ext>
            </a:extLst>
          </p:cNvPr>
          <p:cNvCxnSpPr/>
          <p:nvPr>
            <p:custDataLst>
              <p:tags r:id="rId34"/>
            </p:custDataLst>
          </p:nvPr>
        </p:nvCxnSpPr>
        <p:spPr>
          <a:xfrm>
            <a:off x="3798260" y="3220511"/>
            <a:ext cx="2675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ZoneTexte 27">
            <a:extLst>
              <a:ext uri="{FF2B5EF4-FFF2-40B4-BE49-F238E27FC236}">
                <a16:creationId xmlns:a16="http://schemas.microsoft.com/office/drawing/2014/main" id="{8594B0DB-A012-4D30-3081-242B42C35589}"/>
              </a:ext>
            </a:extLst>
          </p:cNvPr>
          <p:cNvSpPr txBox="1"/>
          <p:nvPr>
            <p:custDataLst>
              <p:tags r:id="rId35"/>
            </p:custDataLst>
          </p:nvPr>
        </p:nvSpPr>
        <p:spPr>
          <a:xfrm>
            <a:off x="3564393" y="2913366"/>
            <a:ext cx="761424" cy="307777"/>
          </a:xfrm>
          <a:prstGeom prst="rect">
            <a:avLst/>
          </a:prstGeom>
          <a:noFill/>
        </p:spPr>
        <p:txBody>
          <a:bodyPr wrap="square" rtlCol="0">
            <a:spAutoFit/>
          </a:bodyPr>
          <a:lstStyle/>
          <a:p>
            <a:pPr algn="ctr"/>
            <a:r>
              <a:rPr lang="fr-BE" sz="1400" dirty="0">
                <a:latin typeface="Segoe UI" panose="020B0502040204020203" pitchFamily="34" charset="0"/>
                <a:cs typeface="Segoe UI" panose="020B0502040204020203" pitchFamily="34" charset="0"/>
              </a:rPr>
              <a:t>50 µm</a:t>
            </a:r>
          </a:p>
        </p:txBody>
      </p:sp>
      <p:cxnSp>
        <p:nvCxnSpPr>
          <p:cNvPr id="29" name="Connecteur droit 28">
            <a:extLst>
              <a:ext uri="{FF2B5EF4-FFF2-40B4-BE49-F238E27FC236}">
                <a16:creationId xmlns:a16="http://schemas.microsoft.com/office/drawing/2014/main" id="{EC7E7846-62B4-D48F-6B78-8929D36D42BA}"/>
              </a:ext>
            </a:extLst>
          </p:cNvPr>
          <p:cNvCxnSpPr/>
          <p:nvPr>
            <p:custDataLst>
              <p:tags r:id="rId36"/>
            </p:custDataLst>
          </p:nvPr>
        </p:nvCxnSpPr>
        <p:spPr>
          <a:xfrm>
            <a:off x="9852934" y="3220425"/>
            <a:ext cx="267509"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30" name="ZoneTexte 29">
            <a:extLst>
              <a:ext uri="{FF2B5EF4-FFF2-40B4-BE49-F238E27FC236}">
                <a16:creationId xmlns:a16="http://schemas.microsoft.com/office/drawing/2014/main" id="{F1C2D380-CF6B-8602-63AD-27F7B57990F4}"/>
              </a:ext>
            </a:extLst>
          </p:cNvPr>
          <p:cNvSpPr txBox="1"/>
          <p:nvPr>
            <p:custDataLst>
              <p:tags r:id="rId37"/>
            </p:custDataLst>
          </p:nvPr>
        </p:nvSpPr>
        <p:spPr>
          <a:xfrm>
            <a:off x="9619067" y="2913280"/>
            <a:ext cx="761424" cy="307777"/>
          </a:xfrm>
          <a:prstGeom prst="rect">
            <a:avLst/>
          </a:prstGeom>
          <a:noFill/>
        </p:spPr>
        <p:txBody>
          <a:bodyPr wrap="square" rtlCol="0">
            <a:spAutoFit/>
          </a:bodyPr>
          <a:lstStyle/>
          <a:p>
            <a:pPr algn="ctr"/>
            <a:r>
              <a:rPr lang="fr-BE" sz="1400" dirty="0">
                <a:solidFill>
                  <a:schemeClr val="bg1"/>
                </a:solidFill>
                <a:latin typeface="Segoe UI" panose="020B0502040204020203" pitchFamily="34" charset="0"/>
                <a:cs typeface="Segoe UI" panose="020B0502040204020203" pitchFamily="34" charset="0"/>
              </a:rPr>
              <a:t>50 µm</a:t>
            </a:r>
          </a:p>
        </p:txBody>
      </p:sp>
      <p:cxnSp>
        <p:nvCxnSpPr>
          <p:cNvPr id="37" name="Connecteur droit 36">
            <a:extLst>
              <a:ext uri="{FF2B5EF4-FFF2-40B4-BE49-F238E27FC236}">
                <a16:creationId xmlns:a16="http://schemas.microsoft.com/office/drawing/2014/main" id="{DD5EBFA3-5211-69FD-BA67-963FA8208DFE}"/>
              </a:ext>
            </a:extLst>
          </p:cNvPr>
          <p:cNvCxnSpPr/>
          <p:nvPr>
            <p:custDataLst>
              <p:tags r:id="rId38"/>
            </p:custDataLst>
          </p:nvPr>
        </p:nvCxnSpPr>
        <p:spPr>
          <a:xfrm>
            <a:off x="6588960" y="3220425"/>
            <a:ext cx="3276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ZoneTexte 37">
            <a:extLst>
              <a:ext uri="{FF2B5EF4-FFF2-40B4-BE49-F238E27FC236}">
                <a16:creationId xmlns:a16="http://schemas.microsoft.com/office/drawing/2014/main" id="{FD67BBC7-0747-C306-5C5E-C50E55D2DD85}"/>
              </a:ext>
            </a:extLst>
          </p:cNvPr>
          <p:cNvSpPr txBox="1"/>
          <p:nvPr>
            <p:custDataLst>
              <p:tags r:id="rId39"/>
            </p:custDataLst>
          </p:nvPr>
        </p:nvSpPr>
        <p:spPr>
          <a:xfrm>
            <a:off x="6338953" y="2913962"/>
            <a:ext cx="841452" cy="307777"/>
          </a:xfrm>
          <a:prstGeom prst="rect">
            <a:avLst/>
          </a:prstGeom>
          <a:noFill/>
        </p:spPr>
        <p:txBody>
          <a:bodyPr wrap="square" rtlCol="0">
            <a:spAutoFit/>
          </a:bodyPr>
          <a:lstStyle/>
          <a:p>
            <a:pPr algn="ctr"/>
            <a:r>
              <a:rPr lang="fr-BE" sz="1400" dirty="0">
                <a:latin typeface="Segoe UI" panose="020B0502040204020203" pitchFamily="34" charset="0"/>
                <a:cs typeface="Segoe UI" panose="020B0502040204020203" pitchFamily="34" charset="0"/>
              </a:rPr>
              <a:t>10 µm</a:t>
            </a:r>
          </a:p>
        </p:txBody>
      </p:sp>
      <p:sp>
        <p:nvSpPr>
          <p:cNvPr id="24" name="ZoneTexte 23">
            <a:extLst>
              <a:ext uri="{FF2B5EF4-FFF2-40B4-BE49-F238E27FC236}">
                <a16:creationId xmlns:a16="http://schemas.microsoft.com/office/drawing/2014/main" id="{3941FD00-F828-7D7B-CDDF-8D440ED9C4BB}"/>
              </a:ext>
            </a:extLst>
          </p:cNvPr>
          <p:cNvSpPr txBox="1"/>
          <p:nvPr>
            <p:custDataLst>
              <p:tags r:id="rId40"/>
            </p:custDataLst>
          </p:nvPr>
        </p:nvSpPr>
        <p:spPr>
          <a:xfrm>
            <a:off x="8642615" y="4635368"/>
            <a:ext cx="382192" cy="307777"/>
          </a:xfrm>
          <a:prstGeom prst="rect">
            <a:avLst/>
          </a:prstGeom>
          <a:noFill/>
        </p:spPr>
        <p:txBody>
          <a:bodyPr wrap="square" rtlCol="0">
            <a:spAutoFit/>
          </a:bodyPr>
          <a:lstStyle/>
          <a:p>
            <a:pPr algn="ctr"/>
            <a:r>
              <a:rPr lang="fr-BE" sz="1400" dirty="0">
                <a:solidFill>
                  <a:srgbClr val="262626"/>
                </a:solidFill>
                <a:latin typeface="Segoe UI" panose="020B0502040204020203" pitchFamily="34" charset="0"/>
                <a:cs typeface="Segoe UI" panose="020B0502040204020203" pitchFamily="34" charset="0"/>
              </a:rPr>
              <a:t>20</a:t>
            </a:r>
          </a:p>
        </p:txBody>
      </p:sp>
      <p:sp>
        <p:nvSpPr>
          <p:cNvPr id="25" name="ZoneTexte 24">
            <a:extLst>
              <a:ext uri="{FF2B5EF4-FFF2-40B4-BE49-F238E27FC236}">
                <a16:creationId xmlns:a16="http://schemas.microsoft.com/office/drawing/2014/main" id="{35B98CBF-49C0-B69F-4289-1FDA3CC8A8DB}"/>
              </a:ext>
            </a:extLst>
          </p:cNvPr>
          <p:cNvSpPr txBox="1"/>
          <p:nvPr>
            <p:custDataLst>
              <p:tags r:id="rId41"/>
            </p:custDataLst>
          </p:nvPr>
        </p:nvSpPr>
        <p:spPr>
          <a:xfrm>
            <a:off x="8833711" y="4321351"/>
            <a:ext cx="382192" cy="307777"/>
          </a:xfrm>
          <a:prstGeom prst="rect">
            <a:avLst/>
          </a:prstGeom>
          <a:noFill/>
        </p:spPr>
        <p:txBody>
          <a:bodyPr wrap="square" rtlCol="0">
            <a:spAutoFit/>
          </a:bodyPr>
          <a:lstStyle/>
          <a:p>
            <a:pPr algn="ctr"/>
            <a:r>
              <a:rPr lang="fr-BE" sz="1400" dirty="0">
                <a:solidFill>
                  <a:srgbClr val="262626"/>
                </a:solidFill>
                <a:latin typeface="Segoe UI" panose="020B0502040204020203" pitchFamily="34" charset="0"/>
                <a:cs typeface="Segoe UI" panose="020B0502040204020203" pitchFamily="34" charset="0"/>
              </a:rPr>
              <a:t>24</a:t>
            </a:r>
          </a:p>
        </p:txBody>
      </p:sp>
      <p:sp>
        <p:nvSpPr>
          <p:cNvPr id="31" name="ZoneTexte 30">
            <a:extLst>
              <a:ext uri="{FF2B5EF4-FFF2-40B4-BE49-F238E27FC236}">
                <a16:creationId xmlns:a16="http://schemas.microsoft.com/office/drawing/2014/main" id="{B3C35801-4F8F-C379-8E60-B48AF9B54716}"/>
              </a:ext>
            </a:extLst>
          </p:cNvPr>
          <p:cNvSpPr txBox="1"/>
          <p:nvPr>
            <p:custDataLst>
              <p:tags r:id="rId42"/>
            </p:custDataLst>
          </p:nvPr>
        </p:nvSpPr>
        <p:spPr>
          <a:xfrm>
            <a:off x="9007421" y="3981824"/>
            <a:ext cx="382192" cy="307777"/>
          </a:xfrm>
          <a:prstGeom prst="rect">
            <a:avLst/>
          </a:prstGeom>
          <a:noFill/>
        </p:spPr>
        <p:txBody>
          <a:bodyPr wrap="square" rtlCol="0">
            <a:spAutoFit/>
          </a:bodyPr>
          <a:lstStyle/>
          <a:p>
            <a:pPr algn="ctr"/>
            <a:r>
              <a:rPr lang="fr-BE" sz="1400" dirty="0">
                <a:solidFill>
                  <a:srgbClr val="262626"/>
                </a:solidFill>
                <a:latin typeface="Segoe UI" panose="020B0502040204020203" pitchFamily="34" charset="0"/>
                <a:cs typeface="Segoe UI" panose="020B0502040204020203" pitchFamily="34" charset="0"/>
              </a:rPr>
              <a:t>28</a:t>
            </a:r>
          </a:p>
        </p:txBody>
      </p:sp>
      <p:pic>
        <p:nvPicPr>
          <p:cNvPr id="5" name="Image 4" descr="Une image contenant Police, Graphique, logo, graphisme&#10;&#10;Description générée automatiquement">
            <a:extLst>
              <a:ext uri="{FF2B5EF4-FFF2-40B4-BE49-F238E27FC236}">
                <a16:creationId xmlns:a16="http://schemas.microsoft.com/office/drawing/2014/main" id="{4D7A9E78-D0CC-47F9-6837-193C5C7A2A66}"/>
              </a:ext>
            </a:extLst>
          </p:cNvPr>
          <p:cNvPicPr>
            <a:picLocks noChangeAspect="1"/>
          </p:cNvPicPr>
          <p:nvPr/>
        </p:nvPicPr>
        <p:blipFill rotWithShape="1">
          <a:blip r:embed="rId52">
            <a:extLst>
              <a:ext uri="{28A0092B-C50C-407E-A947-70E740481C1C}">
                <a14:useLocalDpi xmlns:a14="http://schemas.microsoft.com/office/drawing/2010/main" val="0"/>
              </a:ext>
            </a:extLst>
          </a:blip>
          <a:srcRect l="4503" t="17029" r="8845" b="10328"/>
          <a:stretch/>
        </p:blipFill>
        <p:spPr>
          <a:xfrm>
            <a:off x="223758" y="6252772"/>
            <a:ext cx="2140667" cy="537174"/>
          </a:xfrm>
          <a:prstGeom prst="rect">
            <a:avLst/>
          </a:prstGeom>
        </p:spPr>
      </p:pic>
    </p:spTree>
    <p:extLst>
      <p:ext uri="{BB962C8B-B14F-4D97-AF65-F5344CB8AC3E}">
        <p14:creationId xmlns:p14="http://schemas.microsoft.com/office/powerpoint/2010/main" val="154136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3"/>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9"/>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5"/>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2"/>
                                        </p:tgtEl>
                                        <p:attrNameLst>
                                          <p:attrName>style.visibility</p:attrName>
                                        </p:attrNameLst>
                                      </p:cBhvr>
                                      <p:to>
                                        <p:strVal val="visible"/>
                                      </p:to>
                                    </p:set>
                                  </p:childTnLst>
                                </p:cTn>
                              </p:par>
                              <p:par>
                                <p:cTn id="27" presetID="1" presetClass="exit" presetSubtype="0" fill="hold" grpId="1" nodeType="withEffect">
                                  <p:stCondLst>
                                    <p:cond delay="0"/>
                                  </p:stCondLst>
                                  <p:childTnLst>
                                    <p:set>
                                      <p:cBhvr>
                                        <p:cTn id="28" dur="1" fill="hold">
                                          <p:stCondLst>
                                            <p:cond delay="0"/>
                                          </p:stCondLst>
                                        </p:cTn>
                                        <p:tgtEl>
                                          <p:spTgt spid="2"/>
                                        </p:tgtEl>
                                        <p:attrNameLst>
                                          <p:attrName>style.visibility</p:attrName>
                                        </p:attrNameLst>
                                      </p:cBhvr>
                                      <p:to>
                                        <p:strVal val="hidden"/>
                                      </p:to>
                                    </p:set>
                                  </p:childTnLst>
                                </p:cTn>
                              </p:par>
                              <p:par>
                                <p:cTn id="29" presetID="1" presetClass="entr" presetSubtype="0" fill="hold" grpId="0" nodeType="withEffect">
                                  <p:stCondLst>
                                    <p:cond delay="0"/>
                                  </p:stCondLst>
                                  <p:childTnLst>
                                    <p:set>
                                      <p:cBhvr>
                                        <p:cTn id="30" dur="1" fill="hold">
                                          <p:stCondLst>
                                            <p:cond delay="0"/>
                                          </p:stCondLst>
                                        </p:cTn>
                                        <p:tgtEl>
                                          <p:spTgt spid="34"/>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7"/>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24"/>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25"/>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1"/>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2" grpId="0" animBg="1"/>
      <p:bldP spid="2" grpId="1" animBg="1"/>
      <p:bldP spid="16" grpId="0" animBg="1"/>
      <p:bldP spid="15" grpId="0" animBg="1"/>
      <p:bldP spid="19" grpId="0" animBg="1"/>
      <p:bldP spid="22" grpId="0" animBg="1"/>
      <p:bldP spid="10" grpId="0" animBg="1"/>
      <p:bldP spid="34" grpId="0" animBg="1"/>
      <p:bldP spid="7" grpId="0"/>
      <p:bldP spid="24" grpId="0"/>
      <p:bldP spid="25" grpId="0"/>
      <p:bldP spid="31"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Image 10">
            <a:extLst>
              <a:ext uri="{FF2B5EF4-FFF2-40B4-BE49-F238E27FC236}">
                <a16:creationId xmlns:a16="http://schemas.microsoft.com/office/drawing/2014/main" id="{AB7F8FFB-2F5B-5BC2-3A37-1E525D6C0757}"/>
              </a:ext>
            </a:extLst>
          </p:cNvPr>
          <p:cNvPicPr>
            <a:picLocks noChangeAspect="1"/>
          </p:cNvPicPr>
          <p:nvPr>
            <p:custDataLst>
              <p:tags r:id="rId1"/>
            </p:custDataLst>
          </p:nvPr>
        </p:nvPicPr>
        <p:blipFill rotWithShape="1">
          <a:blip r:embed="rId45">
            <a:extLst>
              <a:ext uri="{28A0092B-C50C-407E-A947-70E740481C1C}">
                <a14:useLocalDpi xmlns:a14="http://schemas.microsoft.com/office/drawing/2010/main" val="0"/>
              </a:ext>
            </a:extLst>
          </a:blip>
          <a:srcRect l="14975" r="16718"/>
          <a:stretch/>
        </p:blipFill>
        <p:spPr>
          <a:xfrm>
            <a:off x="7303601" y="3706090"/>
            <a:ext cx="2479844" cy="2418560"/>
          </a:xfrm>
          <a:prstGeom prst="rect">
            <a:avLst/>
          </a:prstGeom>
        </p:spPr>
      </p:pic>
      <p:pic>
        <p:nvPicPr>
          <p:cNvPr id="7" name="Image 6">
            <a:extLst>
              <a:ext uri="{FF2B5EF4-FFF2-40B4-BE49-F238E27FC236}">
                <a16:creationId xmlns:a16="http://schemas.microsoft.com/office/drawing/2014/main" id="{52F93338-3E91-0285-C9D1-0877150BDD88}"/>
              </a:ext>
            </a:extLst>
          </p:cNvPr>
          <p:cNvPicPr>
            <a:picLocks noChangeAspect="1"/>
          </p:cNvPicPr>
          <p:nvPr>
            <p:custDataLst>
              <p:tags r:id="rId2"/>
            </p:custDataLst>
          </p:nvPr>
        </p:nvPicPr>
        <p:blipFill>
          <a:blip r:embed="rId46">
            <a:extLst>
              <a:ext uri="{28A0092B-C50C-407E-A947-70E740481C1C}">
                <a14:useLocalDpi xmlns:a14="http://schemas.microsoft.com/office/drawing/2010/main" val="0"/>
              </a:ext>
            </a:extLst>
          </a:blip>
          <a:stretch>
            <a:fillRect/>
          </a:stretch>
        </p:blipFill>
        <p:spPr>
          <a:xfrm>
            <a:off x="936645" y="3651850"/>
            <a:ext cx="3351202" cy="2513402"/>
          </a:xfrm>
          <a:prstGeom prst="rect">
            <a:avLst/>
          </a:prstGeom>
        </p:spPr>
      </p:pic>
      <p:sp>
        <p:nvSpPr>
          <p:cNvPr id="61" name="ZoneTexte 60">
            <a:extLst>
              <a:ext uri="{FF2B5EF4-FFF2-40B4-BE49-F238E27FC236}">
                <a16:creationId xmlns:a16="http://schemas.microsoft.com/office/drawing/2014/main" id="{F7C58563-90C9-4F41-1BF2-962BD07E062B}"/>
              </a:ext>
            </a:extLst>
          </p:cNvPr>
          <p:cNvSpPr txBox="1"/>
          <p:nvPr>
            <p:custDataLst>
              <p:tags r:id="rId3"/>
            </p:custDataLst>
          </p:nvPr>
        </p:nvSpPr>
        <p:spPr>
          <a:xfrm>
            <a:off x="9878580" y="3614895"/>
            <a:ext cx="2217754" cy="2031325"/>
          </a:xfrm>
          <a:prstGeom prst="rect">
            <a:avLst/>
          </a:prstGeom>
          <a:solidFill>
            <a:srgbClr val="EEF6F6"/>
          </a:solidFill>
          <a:ln w="3175">
            <a:solidFill>
              <a:schemeClr val="tx1">
                <a:lumMod val="75000"/>
                <a:lumOff val="25000"/>
              </a:schemeClr>
            </a:solidFill>
            <a:prstDash val="dash"/>
          </a:ln>
        </p:spPr>
        <p:txBody>
          <a:bodyPr wrap="square" rtlCol="0">
            <a:spAutoFit/>
          </a:bodyPr>
          <a:lstStyle/>
          <a:p>
            <a:pPr marL="285750" indent="-285750">
              <a:buFont typeface="Arial" panose="020B0604020202020204" pitchFamily="34" charset="0"/>
              <a:buChar char="•"/>
            </a:pPr>
            <a:r>
              <a:rPr lang="fr-BE" dirty="0">
                <a:solidFill>
                  <a:schemeClr val="tx1">
                    <a:lumMod val="65000"/>
                    <a:lumOff val="35000"/>
                  </a:schemeClr>
                </a:solidFill>
                <a:latin typeface="Segoe UI" panose="020B0502040204020203" pitchFamily="34" charset="0"/>
                <a:cs typeface="Segoe UI" panose="020B0502040204020203" pitchFamily="34" charset="0"/>
              </a:rPr>
              <a:t>CL </a:t>
            </a:r>
            <a:r>
              <a:rPr lang="fr-BE" dirty="0" err="1">
                <a:solidFill>
                  <a:schemeClr val="tx1">
                    <a:lumMod val="65000"/>
                    <a:lumOff val="35000"/>
                  </a:schemeClr>
                </a:solidFill>
                <a:latin typeface="Segoe UI" panose="020B0502040204020203" pitchFamily="34" charset="0"/>
                <a:cs typeface="Segoe UI" panose="020B0502040204020203" pitchFamily="34" charset="0"/>
              </a:rPr>
              <a:t>higher</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mineral</a:t>
            </a:r>
            <a:r>
              <a:rPr lang="fr-BE" dirty="0">
                <a:solidFill>
                  <a:schemeClr val="tx1">
                    <a:lumMod val="65000"/>
                    <a:lumOff val="35000"/>
                  </a:schemeClr>
                </a:solidFill>
                <a:latin typeface="Segoe UI" panose="020B0502040204020203" pitchFamily="34" charset="0"/>
                <a:cs typeface="Segoe UI" panose="020B0502040204020203" pitchFamily="34" charset="0"/>
              </a:rPr>
              <a:t> content</a:t>
            </a:r>
          </a:p>
          <a:p>
            <a:pPr marL="285750" indent="-285750">
              <a:buFont typeface="Arial" panose="020B0604020202020204" pitchFamily="34" charset="0"/>
              <a:buChar char="•"/>
            </a:pPr>
            <a:r>
              <a:rPr lang="fr-BE" dirty="0" err="1">
                <a:solidFill>
                  <a:schemeClr val="tx1">
                    <a:lumMod val="65000"/>
                    <a:lumOff val="35000"/>
                  </a:schemeClr>
                </a:solidFill>
                <a:latin typeface="Segoe UI" panose="020B0502040204020203" pitchFamily="34" charset="0"/>
                <a:cs typeface="Segoe UI" panose="020B0502040204020203" pitchFamily="34" charset="0"/>
              </a:rPr>
              <a:t>Mineral</a:t>
            </a:r>
            <a:r>
              <a:rPr lang="fr-BE" dirty="0">
                <a:solidFill>
                  <a:schemeClr val="tx1">
                    <a:lumMod val="65000"/>
                    <a:lumOff val="35000"/>
                  </a:schemeClr>
                </a:solidFill>
                <a:latin typeface="Segoe UI" panose="020B0502040204020203" pitchFamily="34" charset="0"/>
                <a:cs typeface="Segoe UI" panose="020B0502040204020203" pitchFamily="34" charset="0"/>
              </a:rPr>
              <a:t> content of CL </a:t>
            </a:r>
            <a:r>
              <a:rPr lang="fr-BE" dirty="0" err="1">
                <a:solidFill>
                  <a:schemeClr val="tx1">
                    <a:lumMod val="65000"/>
                    <a:lumOff val="35000"/>
                  </a:schemeClr>
                </a:solidFill>
                <a:latin typeface="Segoe UI" panose="020B0502040204020203" pitchFamily="34" charset="0"/>
                <a:cs typeface="Segoe UI" panose="020B0502040204020203" pitchFamily="34" charset="0"/>
              </a:rPr>
              <a:t>follows</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much</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less</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outer</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layers</a:t>
            </a:r>
            <a:r>
              <a:rPr lang="fr-BE" dirty="0">
                <a:solidFill>
                  <a:schemeClr val="tx1">
                    <a:lumMod val="65000"/>
                    <a:lumOff val="35000"/>
                  </a:schemeClr>
                </a:solidFill>
                <a:latin typeface="Segoe UI" panose="020B0502040204020203" pitchFamily="34" charset="0"/>
                <a:cs typeface="Segoe UI" panose="020B0502040204020203" pitchFamily="34" charset="0"/>
              </a:rPr>
              <a:t> polar profile</a:t>
            </a:r>
          </a:p>
        </p:txBody>
      </p:sp>
      <p:pic>
        <p:nvPicPr>
          <p:cNvPr id="56" name="Image 55">
            <a:extLst>
              <a:ext uri="{FF2B5EF4-FFF2-40B4-BE49-F238E27FC236}">
                <a16:creationId xmlns:a16="http://schemas.microsoft.com/office/drawing/2014/main" id="{FDFE4CC8-8CA5-3417-1A87-493624F0C0E5}"/>
              </a:ext>
            </a:extLst>
          </p:cNvPr>
          <p:cNvPicPr>
            <a:picLocks noChangeAspect="1"/>
          </p:cNvPicPr>
          <p:nvPr>
            <p:custDataLst>
              <p:tags r:id="rId4"/>
            </p:custDataLst>
          </p:nvPr>
        </p:nvPicPr>
        <p:blipFill rotWithShape="1">
          <a:blip r:embed="rId47">
            <a:extLst>
              <a:ext uri="{28A0092B-C50C-407E-A947-70E740481C1C}">
                <a14:useLocalDpi xmlns:a14="http://schemas.microsoft.com/office/drawing/2010/main" val="0"/>
              </a:ext>
            </a:extLst>
          </a:blip>
          <a:srcRect/>
          <a:stretch/>
        </p:blipFill>
        <p:spPr>
          <a:xfrm>
            <a:off x="4062002" y="3650037"/>
            <a:ext cx="3351202" cy="2513402"/>
          </a:xfrm>
          <a:prstGeom prst="rect">
            <a:avLst/>
          </a:prstGeom>
        </p:spPr>
      </p:pic>
      <p:pic>
        <p:nvPicPr>
          <p:cNvPr id="10" name="Image 9">
            <a:extLst>
              <a:ext uri="{FF2B5EF4-FFF2-40B4-BE49-F238E27FC236}">
                <a16:creationId xmlns:a16="http://schemas.microsoft.com/office/drawing/2014/main" id="{47D77204-FCEC-25EA-9249-555F7E62CF9F}"/>
              </a:ext>
            </a:extLst>
          </p:cNvPr>
          <p:cNvPicPr>
            <a:picLocks noChangeAspect="1"/>
          </p:cNvPicPr>
          <p:nvPr>
            <p:custDataLst>
              <p:tags r:id="rId5"/>
            </p:custDataLst>
          </p:nvPr>
        </p:nvPicPr>
        <p:blipFill rotWithShape="1">
          <a:blip r:embed="rId48">
            <a:extLst>
              <a:ext uri="{28A0092B-C50C-407E-A947-70E740481C1C}">
                <a14:useLocalDpi xmlns:a14="http://schemas.microsoft.com/office/drawing/2010/main" val="0"/>
              </a:ext>
            </a:extLst>
          </a:blip>
          <a:srcRect l="48635" t="52475" r="40954" b="33280"/>
          <a:stretch/>
        </p:blipFill>
        <p:spPr>
          <a:xfrm>
            <a:off x="4738800" y="938843"/>
            <a:ext cx="2342196" cy="2342196"/>
          </a:xfrm>
          <a:prstGeom prst="rect">
            <a:avLst/>
          </a:prstGeom>
        </p:spPr>
      </p:pic>
      <p:pic>
        <p:nvPicPr>
          <p:cNvPr id="13" name="Image 12">
            <a:extLst>
              <a:ext uri="{FF2B5EF4-FFF2-40B4-BE49-F238E27FC236}">
                <a16:creationId xmlns:a16="http://schemas.microsoft.com/office/drawing/2014/main" id="{83E6B300-61D9-C5EB-B6D7-CC192E34A7D1}"/>
              </a:ext>
            </a:extLst>
          </p:cNvPr>
          <p:cNvPicPr>
            <a:picLocks noChangeAspect="1"/>
          </p:cNvPicPr>
          <p:nvPr>
            <p:custDataLst>
              <p:tags r:id="rId6"/>
            </p:custDataLst>
          </p:nvPr>
        </p:nvPicPr>
        <p:blipFill rotWithShape="1">
          <a:blip r:embed="rId48">
            <a:extLst>
              <a:ext uri="{28A0092B-C50C-407E-A947-70E740481C1C}">
                <a14:useLocalDpi xmlns:a14="http://schemas.microsoft.com/office/drawing/2010/main" val="0"/>
              </a:ext>
            </a:extLst>
          </a:blip>
          <a:srcRect l="7715" t="3686" r="7591" b="9465"/>
          <a:stretch/>
        </p:blipFill>
        <p:spPr>
          <a:xfrm>
            <a:off x="1439294" y="939946"/>
            <a:ext cx="3125687" cy="2342196"/>
          </a:xfrm>
          <a:prstGeom prst="rect">
            <a:avLst/>
          </a:prstGeom>
        </p:spPr>
      </p:pic>
      <p:sp>
        <p:nvSpPr>
          <p:cNvPr id="15" name="Rectangle 14">
            <a:extLst>
              <a:ext uri="{FF2B5EF4-FFF2-40B4-BE49-F238E27FC236}">
                <a16:creationId xmlns:a16="http://schemas.microsoft.com/office/drawing/2014/main" id="{A1F34A97-70D6-9926-8E47-BCF635E5E77C}"/>
              </a:ext>
            </a:extLst>
          </p:cNvPr>
          <p:cNvSpPr/>
          <p:nvPr>
            <p:custDataLst>
              <p:tags r:id="rId7"/>
            </p:custDataLst>
          </p:nvPr>
        </p:nvSpPr>
        <p:spPr>
          <a:xfrm>
            <a:off x="2944040" y="2255568"/>
            <a:ext cx="396000" cy="396000"/>
          </a:xfrm>
          <a:prstGeom prst="rect">
            <a:avLst/>
          </a:prstGeom>
          <a:no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cxnSp>
        <p:nvCxnSpPr>
          <p:cNvPr id="16" name="Connecteur droit 15">
            <a:extLst>
              <a:ext uri="{FF2B5EF4-FFF2-40B4-BE49-F238E27FC236}">
                <a16:creationId xmlns:a16="http://schemas.microsoft.com/office/drawing/2014/main" id="{439FCB56-74C3-5820-6A1C-484F8865D71A}"/>
              </a:ext>
            </a:extLst>
          </p:cNvPr>
          <p:cNvCxnSpPr>
            <a:cxnSpLocks/>
            <a:stCxn id="15" idx="0"/>
          </p:cNvCxnSpPr>
          <p:nvPr>
            <p:custDataLst>
              <p:tags r:id="rId8"/>
            </p:custDataLst>
          </p:nvPr>
        </p:nvCxnSpPr>
        <p:spPr>
          <a:xfrm flipV="1">
            <a:off x="3142040" y="939996"/>
            <a:ext cx="1593363" cy="1315572"/>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9" name="Connecteur droit 18">
            <a:extLst>
              <a:ext uri="{FF2B5EF4-FFF2-40B4-BE49-F238E27FC236}">
                <a16:creationId xmlns:a16="http://schemas.microsoft.com/office/drawing/2014/main" id="{998A2226-44AE-3A47-AF0E-9F1AEF0E66E6}"/>
              </a:ext>
            </a:extLst>
          </p:cNvPr>
          <p:cNvCxnSpPr>
            <a:cxnSpLocks/>
            <a:stCxn id="15" idx="2"/>
          </p:cNvCxnSpPr>
          <p:nvPr>
            <p:custDataLst>
              <p:tags r:id="rId9"/>
            </p:custDataLst>
          </p:nvPr>
        </p:nvCxnSpPr>
        <p:spPr>
          <a:xfrm>
            <a:off x="3142040" y="2651568"/>
            <a:ext cx="1592260" cy="630867"/>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pic>
        <p:nvPicPr>
          <p:cNvPr id="23" name="Image 22" descr="Une image contenant Art fractal, motif, art, noir et blanc&#10;&#10;Description générée automatiquement">
            <a:extLst>
              <a:ext uri="{FF2B5EF4-FFF2-40B4-BE49-F238E27FC236}">
                <a16:creationId xmlns:a16="http://schemas.microsoft.com/office/drawing/2014/main" id="{5CD8FACF-5290-13D1-88DA-7B041D3A9CB1}"/>
              </a:ext>
            </a:extLst>
          </p:cNvPr>
          <p:cNvPicPr>
            <a:picLocks noChangeAspect="1"/>
          </p:cNvPicPr>
          <p:nvPr>
            <p:custDataLst>
              <p:tags r:id="rId10"/>
            </p:custDataLst>
          </p:nvPr>
        </p:nvPicPr>
        <p:blipFill rotWithShape="1">
          <a:blip r:embed="rId49">
            <a:alphaModFix/>
            <a:extLst>
              <a:ext uri="{BEBA8EAE-BF5A-486C-A8C5-ECC9F3942E4B}">
                <a14:imgProps xmlns:a14="http://schemas.microsoft.com/office/drawing/2010/main">
                  <a14:imgLayer r:embed="rId50">
                    <a14:imgEffect>
                      <a14:sharpenSoften amount="50000"/>
                    </a14:imgEffect>
                    <a14:imgEffect>
                      <a14:brightnessContrast bright="20000" contrast="-20000"/>
                    </a14:imgEffect>
                  </a14:imgLayer>
                </a14:imgProps>
              </a:ext>
              <a:ext uri="{28A0092B-C50C-407E-A947-70E740481C1C}">
                <a14:useLocalDpi xmlns:a14="http://schemas.microsoft.com/office/drawing/2010/main" val="0"/>
              </a:ext>
            </a:extLst>
          </a:blip>
          <a:srcRect l="10946" t="10359" r="21710" b="29349"/>
          <a:stretch/>
        </p:blipFill>
        <p:spPr>
          <a:xfrm>
            <a:off x="7255132" y="938843"/>
            <a:ext cx="3125686" cy="2342196"/>
          </a:xfrm>
          <a:prstGeom prst="rect">
            <a:avLst/>
          </a:prstGeom>
        </p:spPr>
      </p:pic>
      <p:sp>
        <p:nvSpPr>
          <p:cNvPr id="6" name="Rectangle 5">
            <a:extLst>
              <a:ext uri="{FF2B5EF4-FFF2-40B4-BE49-F238E27FC236}">
                <a16:creationId xmlns:a16="http://schemas.microsoft.com/office/drawing/2014/main" id="{FCA1DCC7-7499-4D00-96BD-21B82A225B32}"/>
              </a:ext>
            </a:extLst>
          </p:cNvPr>
          <p:cNvSpPr/>
          <p:nvPr>
            <p:custDataLst>
              <p:tags r:id="rId11"/>
            </p:custDataLst>
          </p:nvPr>
        </p:nvSpPr>
        <p:spPr>
          <a:xfrm>
            <a:off x="0" y="6176963"/>
            <a:ext cx="12192000" cy="681037"/>
          </a:xfrm>
          <a:prstGeom prst="rect">
            <a:avLst/>
          </a:prstGeom>
          <a:solidFill>
            <a:srgbClr val="4E9698"/>
          </a:solidFill>
          <a:ln>
            <a:solidFill>
              <a:srgbClr val="54A4A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ZoneTexte 7">
            <a:extLst>
              <a:ext uri="{FF2B5EF4-FFF2-40B4-BE49-F238E27FC236}">
                <a16:creationId xmlns:a16="http://schemas.microsoft.com/office/drawing/2014/main" id="{9FECD468-D859-490E-9795-74DDD441B13C}"/>
              </a:ext>
            </a:extLst>
          </p:cNvPr>
          <p:cNvSpPr txBox="1"/>
          <p:nvPr>
            <p:custDataLst>
              <p:tags r:id="rId12"/>
            </p:custDataLst>
          </p:nvPr>
        </p:nvSpPr>
        <p:spPr>
          <a:xfrm>
            <a:off x="11040076" y="6311900"/>
            <a:ext cx="697628" cy="400110"/>
          </a:xfrm>
          <a:prstGeom prst="rect">
            <a:avLst/>
          </a:prstGeom>
          <a:noFill/>
        </p:spPr>
        <p:txBody>
          <a:bodyPr wrap="none" rtlCol="0">
            <a:spAutoFit/>
          </a:bodyPr>
          <a:lstStyle/>
          <a:p>
            <a:pPr algn="ctr"/>
            <a:r>
              <a:rPr lang="fr-BE" sz="2000" dirty="0">
                <a:solidFill>
                  <a:schemeClr val="bg1"/>
                </a:solidFill>
                <a:latin typeface="Segoe UI" panose="020B0502040204020203" pitchFamily="34" charset="0"/>
                <a:cs typeface="Segoe UI" panose="020B0502040204020203" pitchFamily="34" charset="0"/>
              </a:rPr>
              <a:t>7/14</a:t>
            </a:r>
            <a:endParaRPr lang="en-US" sz="2000" dirty="0">
              <a:solidFill>
                <a:schemeClr val="bg1"/>
              </a:solidFill>
              <a:latin typeface="Segoe UI" panose="020B0502040204020203" pitchFamily="34" charset="0"/>
              <a:cs typeface="Segoe UI" panose="020B0502040204020203" pitchFamily="34" charset="0"/>
            </a:endParaRPr>
          </a:p>
        </p:txBody>
      </p:sp>
      <p:pic>
        <p:nvPicPr>
          <p:cNvPr id="69" name="Picture 4" descr="https://lh5.googleusercontent.com/vTbrx3h74wohvWzTWTv_QDMYgF2bQ52fjNbiTV8YTc3xOVTrjKa1Es-LpOIlfa3K02g8eUIDxjLhQqsnoWe11gknnBe128hl4c1YUAw0qD1oRCsXWc_MWdnfbA3EaYTAQmT-r_uRifI">
            <a:extLst>
              <a:ext uri="{FF2B5EF4-FFF2-40B4-BE49-F238E27FC236}">
                <a16:creationId xmlns:a16="http://schemas.microsoft.com/office/drawing/2014/main" id="{66B4435D-94F3-4FA0-9B23-F8E5B1A886CF}"/>
              </a:ext>
            </a:extLst>
          </p:cNvPr>
          <p:cNvPicPr>
            <a:picLocks noChangeAspect="1" noChangeArrowheads="1"/>
          </p:cNvPicPr>
          <p:nvPr>
            <p:custDataLst>
              <p:tags r:id="rId13"/>
            </p:custDataLst>
          </p:nvPr>
        </p:nvPicPr>
        <p:blipFill>
          <a:blip r:embed="rId51" cstate="print">
            <a:extLst>
              <a:ext uri="{28A0092B-C50C-407E-A947-70E740481C1C}">
                <a14:useLocalDpi xmlns:a14="http://schemas.microsoft.com/office/drawing/2010/main" val="0"/>
              </a:ext>
            </a:extLst>
          </a:blip>
          <a:srcRect/>
          <a:stretch>
            <a:fillRect/>
          </a:stretch>
        </p:blipFill>
        <p:spPr bwMode="auto">
          <a:xfrm>
            <a:off x="10395274" y="0"/>
            <a:ext cx="1796726" cy="772593"/>
          </a:xfrm>
          <a:prstGeom prst="rect">
            <a:avLst/>
          </a:prstGeom>
          <a:noFill/>
          <a:extLst>
            <a:ext uri="{909E8E84-426E-40DD-AFC4-6F175D3DCCD1}">
              <a14:hiddenFill xmlns:a14="http://schemas.microsoft.com/office/drawing/2010/main">
                <a:solidFill>
                  <a:srgbClr val="FFFFFF"/>
                </a:solidFill>
              </a14:hiddenFill>
            </a:ext>
          </a:extLst>
        </p:spPr>
      </p:pic>
      <p:sp>
        <p:nvSpPr>
          <p:cNvPr id="30" name="Titre 1">
            <a:extLst>
              <a:ext uri="{FF2B5EF4-FFF2-40B4-BE49-F238E27FC236}">
                <a16:creationId xmlns:a16="http://schemas.microsoft.com/office/drawing/2014/main" id="{5DAADFCD-58EA-7ECA-7C1D-3F2EE457B8EC}"/>
              </a:ext>
            </a:extLst>
          </p:cNvPr>
          <p:cNvSpPr txBox="1">
            <a:spLocks/>
          </p:cNvSpPr>
          <p:nvPr>
            <p:custDataLst>
              <p:tags r:id="rId14"/>
            </p:custDataLst>
          </p:nvPr>
        </p:nvSpPr>
        <p:spPr>
          <a:xfrm>
            <a:off x="838200" y="114588"/>
            <a:ext cx="10515600" cy="80028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fr-BE" sz="4000" b="1" dirty="0" err="1">
                <a:solidFill>
                  <a:srgbClr val="54A4A6"/>
                </a:solidFill>
                <a:latin typeface="Economica" panose="02000506040000020004" pitchFamily="2" charset="0"/>
              </a:rPr>
              <a:t>Results</a:t>
            </a:r>
            <a:r>
              <a:rPr lang="fr-BE" sz="4000" dirty="0">
                <a:solidFill>
                  <a:srgbClr val="54A4A6"/>
                </a:solidFill>
                <a:latin typeface="Economica" panose="02000506040000020004" pitchFamily="2" charset="0"/>
              </a:rPr>
              <a:t> | </a:t>
            </a:r>
            <a:r>
              <a:rPr lang="fr-BE" sz="4000" dirty="0" err="1">
                <a:solidFill>
                  <a:srgbClr val="54A4A6"/>
                </a:solidFill>
                <a:latin typeface="Economica" panose="02000506040000020004" pitchFamily="2" charset="0"/>
              </a:rPr>
              <a:t>Analysis</a:t>
            </a:r>
            <a:r>
              <a:rPr lang="fr-BE" sz="4000" dirty="0">
                <a:solidFill>
                  <a:srgbClr val="54A4A6"/>
                </a:solidFill>
                <a:latin typeface="Economica" panose="02000506040000020004" pitchFamily="2" charset="0"/>
              </a:rPr>
              <a:t> of a high </a:t>
            </a:r>
            <a:r>
              <a:rPr lang="fr-BE" sz="4000" dirty="0" err="1">
                <a:solidFill>
                  <a:srgbClr val="54A4A6"/>
                </a:solidFill>
                <a:latin typeface="Economica" panose="02000506040000020004" pitchFamily="2" charset="0"/>
              </a:rPr>
              <a:t>mineralized</a:t>
            </a:r>
            <a:r>
              <a:rPr lang="fr-BE" sz="4000" dirty="0">
                <a:solidFill>
                  <a:srgbClr val="54A4A6"/>
                </a:solidFill>
                <a:latin typeface="Economica" panose="02000506040000020004" pitchFamily="2" charset="0"/>
              </a:rPr>
              <a:t> ‘</a:t>
            </a:r>
            <a:r>
              <a:rPr lang="fr-BE" sz="4000" dirty="0" err="1">
                <a:solidFill>
                  <a:srgbClr val="54A4A6"/>
                </a:solidFill>
                <a:latin typeface="Economica" panose="02000506040000020004" pitchFamily="2" charset="0"/>
              </a:rPr>
              <a:t>old</a:t>
            </a:r>
            <a:r>
              <a:rPr lang="fr-BE" sz="4000" dirty="0">
                <a:solidFill>
                  <a:srgbClr val="54A4A6"/>
                </a:solidFill>
                <a:latin typeface="Economica" panose="02000506040000020004" pitchFamily="2" charset="0"/>
              </a:rPr>
              <a:t>’ </a:t>
            </a:r>
            <a:r>
              <a:rPr lang="fr-BE" sz="4000" dirty="0" err="1">
                <a:solidFill>
                  <a:srgbClr val="54A4A6"/>
                </a:solidFill>
                <a:latin typeface="Economica" panose="02000506040000020004" pitchFamily="2" charset="0"/>
              </a:rPr>
              <a:t>osteon</a:t>
            </a:r>
            <a:endParaRPr lang="fr-BE" sz="4000" dirty="0">
              <a:solidFill>
                <a:srgbClr val="54A4A6"/>
              </a:solidFill>
              <a:latin typeface="Economica" panose="02000506040000020004" pitchFamily="2" charset="0"/>
            </a:endParaRPr>
          </a:p>
        </p:txBody>
      </p:sp>
      <p:sp>
        <p:nvSpPr>
          <p:cNvPr id="62" name="ZoneTexte 61">
            <a:extLst>
              <a:ext uri="{FF2B5EF4-FFF2-40B4-BE49-F238E27FC236}">
                <a16:creationId xmlns:a16="http://schemas.microsoft.com/office/drawing/2014/main" id="{5F3158FB-6E14-179D-D5CA-F2EADEED4659}"/>
              </a:ext>
            </a:extLst>
          </p:cNvPr>
          <p:cNvSpPr txBox="1"/>
          <p:nvPr>
            <p:custDataLst>
              <p:tags r:id="rId15"/>
            </p:custDataLst>
          </p:nvPr>
        </p:nvSpPr>
        <p:spPr>
          <a:xfrm>
            <a:off x="9879419" y="3614796"/>
            <a:ext cx="2217754" cy="646331"/>
          </a:xfrm>
          <a:prstGeom prst="rect">
            <a:avLst/>
          </a:prstGeom>
          <a:solidFill>
            <a:srgbClr val="EEF6F6"/>
          </a:solidFill>
          <a:ln w="3175">
            <a:solidFill>
              <a:schemeClr val="tx1">
                <a:lumMod val="75000"/>
                <a:lumOff val="25000"/>
              </a:schemeClr>
            </a:solidFill>
            <a:prstDash val="dash"/>
          </a:ln>
        </p:spPr>
        <p:txBody>
          <a:bodyPr wrap="square" rtlCol="0">
            <a:spAutoFit/>
          </a:bodyPr>
          <a:lstStyle/>
          <a:p>
            <a:pPr marL="285750" indent="-285750">
              <a:buFont typeface="Arial" panose="020B0604020202020204" pitchFamily="34" charset="0"/>
              <a:buChar char="•"/>
            </a:pPr>
            <a:r>
              <a:rPr lang="fr-BE" dirty="0">
                <a:solidFill>
                  <a:schemeClr val="tx1">
                    <a:lumMod val="65000"/>
                    <a:lumOff val="35000"/>
                  </a:schemeClr>
                </a:solidFill>
                <a:latin typeface="Segoe UI" panose="020B0502040204020203" pitchFamily="34" charset="0"/>
                <a:cs typeface="Segoe UI" panose="020B0502040204020203" pitchFamily="34" charset="0"/>
              </a:rPr>
              <a:t>CL </a:t>
            </a:r>
            <a:r>
              <a:rPr lang="fr-BE" dirty="0" err="1">
                <a:solidFill>
                  <a:schemeClr val="tx1">
                    <a:lumMod val="65000"/>
                    <a:lumOff val="35000"/>
                  </a:schemeClr>
                </a:solidFill>
                <a:latin typeface="Segoe UI" panose="020B0502040204020203" pitchFamily="34" charset="0"/>
                <a:cs typeface="Segoe UI" panose="020B0502040204020203" pitchFamily="34" charset="0"/>
              </a:rPr>
              <a:t>higher</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mineral</a:t>
            </a:r>
            <a:r>
              <a:rPr lang="fr-BE" dirty="0">
                <a:solidFill>
                  <a:schemeClr val="tx1">
                    <a:lumMod val="65000"/>
                    <a:lumOff val="35000"/>
                  </a:schemeClr>
                </a:solidFill>
                <a:latin typeface="Segoe UI" panose="020B0502040204020203" pitchFamily="34" charset="0"/>
                <a:cs typeface="Segoe UI" panose="020B0502040204020203" pitchFamily="34" charset="0"/>
              </a:rPr>
              <a:t> content</a:t>
            </a:r>
          </a:p>
        </p:txBody>
      </p:sp>
      <p:grpSp>
        <p:nvGrpSpPr>
          <p:cNvPr id="67" name="Groupe 66">
            <a:extLst>
              <a:ext uri="{FF2B5EF4-FFF2-40B4-BE49-F238E27FC236}">
                <a16:creationId xmlns:a16="http://schemas.microsoft.com/office/drawing/2014/main" id="{DCDCB866-C413-B3C4-F19C-62067C7A9A70}"/>
              </a:ext>
            </a:extLst>
          </p:cNvPr>
          <p:cNvGrpSpPr/>
          <p:nvPr>
            <p:custDataLst>
              <p:tags r:id="rId16"/>
            </p:custDataLst>
          </p:nvPr>
        </p:nvGrpSpPr>
        <p:grpSpPr>
          <a:xfrm>
            <a:off x="550366" y="1741602"/>
            <a:ext cx="720000" cy="720000"/>
            <a:chOff x="9949514" y="5007747"/>
            <a:chExt cx="799200" cy="799200"/>
          </a:xfrm>
        </p:grpSpPr>
        <p:sp>
          <p:nvSpPr>
            <p:cNvPr id="70" name="Ellipse 69">
              <a:extLst>
                <a:ext uri="{FF2B5EF4-FFF2-40B4-BE49-F238E27FC236}">
                  <a16:creationId xmlns:a16="http://schemas.microsoft.com/office/drawing/2014/main" id="{F47156AF-AB15-7571-24FD-21201FE1DE06}"/>
                </a:ext>
              </a:extLst>
            </p:cNvPr>
            <p:cNvSpPr/>
            <p:nvPr/>
          </p:nvSpPr>
          <p:spPr>
            <a:xfrm>
              <a:off x="9978353" y="5034232"/>
              <a:ext cx="743802" cy="743802"/>
            </a:xfrm>
            <a:prstGeom prst="ellipse">
              <a:avLst/>
            </a:prstGeom>
            <a:solidFill>
              <a:srgbClr val="F8E0ED"/>
            </a:solid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71" name="Ellipse 70">
              <a:extLst>
                <a:ext uri="{FF2B5EF4-FFF2-40B4-BE49-F238E27FC236}">
                  <a16:creationId xmlns:a16="http://schemas.microsoft.com/office/drawing/2014/main" id="{1E7F1D57-6B86-8CA9-C8E9-4DE47D53CBCA}"/>
                </a:ext>
              </a:extLst>
            </p:cNvPr>
            <p:cNvSpPr/>
            <p:nvPr/>
          </p:nvSpPr>
          <p:spPr>
            <a:xfrm>
              <a:off x="10226287" y="5291810"/>
              <a:ext cx="247934" cy="24793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72" name="Ellipse 71">
              <a:extLst>
                <a:ext uri="{FF2B5EF4-FFF2-40B4-BE49-F238E27FC236}">
                  <a16:creationId xmlns:a16="http://schemas.microsoft.com/office/drawing/2014/main" id="{6371E0EB-CA22-C7B5-3DF3-8EBCB054E323}"/>
                </a:ext>
              </a:extLst>
            </p:cNvPr>
            <p:cNvSpPr/>
            <p:nvPr/>
          </p:nvSpPr>
          <p:spPr>
            <a:xfrm>
              <a:off x="9949514" y="5007747"/>
              <a:ext cx="799200" cy="799200"/>
            </a:xfrm>
            <a:prstGeom prst="ellipse">
              <a:avLst/>
            </a:prstGeom>
            <a:noFill/>
            <a:ln w="28575">
              <a:solidFill>
                <a:srgbClr val="2847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73" name="Ellipse 72">
              <a:extLst>
                <a:ext uri="{FF2B5EF4-FFF2-40B4-BE49-F238E27FC236}">
                  <a16:creationId xmlns:a16="http://schemas.microsoft.com/office/drawing/2014/main" id="{062D6CAB-20F1-3758-40CC-17E7DB52C8E6}"/>
                </a:ext>
              </a:extLst>
            </p:cNvPr>
            <p:cNvSpPr/>
            <p:nvPr/>
          </p:nvSpPr>
          <p:spPr>
            <a:xfrm>
              <a:off x="10004434" y="5060523"/>
              <a:ext cx="687600" cy="687600"/>
            </a:xfrm>
            <a:prstGeom prst="ellipse">
              <a:avLst/>
            </a:prstGeom>
            <a:noFill/>
            <a:ln w="28575">
              <a:solidFill>
                <a:srgbClr val="236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grpSp>
      <p:sp>
        <p:nvSpPr>
          <p:cNvPr id="18" name="Rectangle 17">
            <a:extLst>
              <a:ext uri="{FF2B5EF4-FFF2-40B4-BE49-F238E27FC236}">
                <a16:creationId xmlns:a16="http://schemas.microsoft.com/office/drawing/2014/main" id="{1E99A336-09E1-1047-C20E-D42FBADD5A12}"/>
              </a:ext>
            </a:extLst>
          </p:cNvPr>
          <p:cNvSpPr/>
          <p:nvPr>
            <p:custDataLst>
              <p:tags r:id="rId17"/>
            </p:custDataLst>
          </p:nvPr>
        </p:nvSpPr>
        <p:spPr>
          <a:xfrm>
            <a:off x="327385" y="1380588"/>
            <a:ext cx="1156976" cy="396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1600" dirty="0">
                <a:solidFill>
                  <a:srgbClr val="B82E7A"/>
                </a:solidFill>
              </a:rPr>
              <a:t>‘</a:t>
            </a:r>
            <a:r>
              <a:rPr lang="fr-BE" sz="1600" dirty="0" err="1">
                <a:solidFill>
                  <a:srgbClr val="B82E7A"/>
                </a:solidFill>
              </a:rPr>
              <a:t>Older</a:t>
            </a:r>
            <a:r>
              <a:rPr lang="fr-BE" sz="1600" dirty="0">
                <a:solidFill>
                  <a:srgbClr val="B82E7A"/>
                </a:solidFill>
              </a:rPr>
              <a:t>’</a:t>
            </a:r>
          </a:p>
        </p:txBody>
      </p:sp>
      <p:sp>
        <p:nvSpPr>
          <p:cNvPr id="21" name="Rectangle : coins arrondis 20">
            <a:extLst>
              <a:ext uri="{FF2B5EF4-FFF2-40B4-BE49-F238E27FC236}">
                <a16:creationId xmlns:a16="http://schemas.microsoft.com/office/drawing/2014/main" id="{43FFCF96-14FB-E895-DFA9-FFD3D0C61F50}"/>
              </a:ext>
            </a:extLst>
          </p:cNvPr>
          <p:cNvSpPr/>
          <p:nvPr>
            <p:custDataLst>
              <p:tags r:id="rId18"/>
            </p:custDataLst>
          </p:nvPr>
        </p:nvSpPr>
        <p:spPr>
          <a:xfrm>
            <a:off x="7744405" y="3382106"/>
            <a:ext cx="1582809" cy="292234"/>
          </a:xfrm>
          <a:prstGeom prst="roundRect">
            <a:avLst/>
          </a:prstGeom>
          <a:noFill/>
          <a:ln>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1600" b="1"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Local </a:t>
            </a:r>
            <a:r>
              <a:rPr lang="fr-BE" sz="1600" b="1" i="0" u="none" strike="noStrike" dirty="0" err="1">
                <a:solidFill>
                  <a:schemeClr val="tx1">
                    <a:lumMod val="65000"/>
                    <a:lumOff val="35000"/>
                  </a:schemeClr>
                </a:solidFill>
                <a:effectLst/>
                <a:latin typeface="Segoe UI" panose="020B0502040204020203" pitchFamily="34" charset="0"/>
                <a:cs typeface="Segoe UI" panose="020B0502040204020203" pitchFamily="34" charset="0"/>
              </a:rPr>
              <a:t>analysis</a:t>
            </a:r>
            <a:endParaRPr lang="fr-BE" sz="1600" dirty="0">
              <a:solidFill>
                <a:schemeClr val="tx1">
                  <a:lumMod val="65000"/>
                  <a:lumOff val="35000"/>
                </a:schemeClr>
              </a:solidFill>
              <a:latin typeface="Segoe UI" panose="020B0502040204020203" pitchFamily="34" charset="0"/>
              <a:cs typeface="Segoe UI" panose="020B0502040204020203" pitchFamily="34" charset="0"/>
            </a:endParaRPr>
          </a:p>
        </p:txBody>
      </p:sp>
      <p:sp>
        <p:nvSpPr>
          <p:cNvPr id="22" name="Rectangle 21">
            <a:extLst>
              <a:ext uri="{FF2B5EF4-FFF2-40B4-BE49-F238E27FC236}">
                <a16:creationId xmlns:a16="http://schemas.microsoft.com/office/drawing/2014/main" id="{FA8D8099-4046-E3A7-CFC9-C45908B411C7}"/>
              </a:ext>
            </a:extLst>
          </p:cNvPr>
          <p:cNvSpPr/>
          <p:nvPr>
            <p:custDataLst>
              <p:tags r:id="rId19"/>
            </p:custDataLst>
          </p:nvPr>
        </p:nvSpPr>
        <p:spPr>
          <a:xfrm>
            <a:off x="11080879" y="2498994"/>
            <a:ext cx="468000" cy="304792"/>
          </a:xfrm>
          <a:prstGeom prst="rect">
            <a:avLst/>
          </a:prstGeom>
          <a:solidFill>
            <a:srgbClr val="96D6E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dirty="0">
                <a:solidFill>
                  <a:schemeClr val="tx1"/>
                </a:solidFill>
              </a:rPr>
              <a:t>O3</a:t>
            </a:r>
          </a:p>
        </p:txBody>
      </p:sp>
      <p:sp>
        <p:nvSpPr>
          <p:cNvPr id="24" name="Rectangle 23">
            <a:extLst>
              <a:ext uri="{FF2B5EF4-FFF2-40B4-BE49-F238E27FC236}">
                <a16:creationId xmlns:a16="http://schemas.microsoft.com/office/drawing/2014/main" id="{3E46FF4D-1B3B-5F9A-F512-A60571C4D7C6}"/>
              </a:ext>
            </a:extLst>
          </p:cNvPr>
          <p:cNvSpPr/>
          <p:nvPr>
            <p:custDataLst>
              <p:tags r:id="rId20"/>
            </p:custDataLst>
          </p:nvPr>
        </p:nvSpPr>
        <p:spPr>
          <a:xfrm>
            <a:off x="11080879" y="2152536"/>
            <a:ext cx="468000" cy="304792"/>
          </a:xfrm>
          <a:prstGeom prst="rect">
            <a:avLst/>
          </a:prstGeom>
          <a:solidFill>
            <a:srgbClr val="3E6D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dirty="0">
                <a:solidFill>
                  <a:srgbClr val="FFFFFF"/>
                </a:solidFill>
              </a:rPr>
              <a:t>O2</a:t>
            </a:r>
          </a:p>
        </p:txBody>
      </p:sp>
      <p:sp>
        <p:nvSpPr>
          <p:cNvPr id="26" name="Rectangle 25">
            <a:extLst>
              <a:ext uri="{FF2B5EF4-FFF2-40B4-BE49-F238E27FC236}">
                <a16:creationId xmlns:a16="http://schemas.microsoft.com/office/drawing/2014/main" id="{C0470260-86FB-CB16-BEB4-AE0FCE6719D9}"/>
              </a:ext>
            </a:extLst>
          </p:cNvPr>
          <p:cNvSpPr/>
          <p:nvPr>
            <p:custDataLst>
              <p:tags r:id="rId21"/>
            </p:custDataLst>
          </p:nvPr>
        </p:nvSpPr>
        <p:spPr>
          <a:xfrm>
            <a:off x="11080879" y="1808055"/>
            <a:ext cx="468000" cy="304792"/>
          </a:xfrm>
          <a:prstGeom prst="rect">
            <a:avLst/>
          </a:prstGeom>
          <a:solidFill>
            <a:srgbClr val="2847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dirty="0">
                <a:solidFill>
                  <a:srgbClr val="FFFFFF"/>
                </a:solidFill>
              </a:rPr>
              <a:t>O1</a:t>
            </a:r>
          </a:p>
        </p:txBody>
      </p:sp>
      <p:sp>
        <p:nvSpPr>
          <p:cNvPr id="27" name="Rectangle 26">
            <a:extLst>
              <a:ext uri="{FF2B5EF4-FFF2-40B4-BE49-F238E27FC236}">
                <a16:creationId xmlns:a16="http://schemas.microsoft.com/office/drawing/2014/main" id="{971590EF-C15F-DE5B-2B9D-4CBADE4D772F}"/>
              </a:ext>
            </a:extLst>
          </p:cNvPr>
          <p:cNvSpPr/>
          <p:nvPr>
            <p:custDataLst>
              <p:tags r:id="rId22"/>
            </p:custDataLst>
          </p:nvPr>
        </p:nvSpPr>
        <p:spPr>
          <a:xfrm>
            <a:off x="10548151" y="2498994"/>
            <a:ext cx="468000" cy="304792"/>
          </a:xfrm>
          <a:prstGeom prst="rect">
            <a:avLst/>
          </a:prstGeom>
          <a:solidFill>
            <a:srgbClr val="A3E1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dirty="0">
                <a:solidFill>
                  <a:schemeClr val="tx1"/>
                </a:solidFill>
              </a:rPr>
              <a:t>I3</a:t>
            </a:r>
          </a:p>
        </p:txBody>
      </p:sp>
      <p:sp>
        <p:nvSpPr>
          <p:cNvPr id="28" name="Rectangle 27">
            <a:extLst>
              <a:ext uri="{FF2B5EF4-FFF2-40B4-BE49-F238E27FC236}">
                <a16:creationId xmlns:a16="http://schemas.microsoft.com/office/drawing/2014/main" id="{60D8032B-0B70-049A-3D90-15A74C4CA570}"/>
              </a:ext>
            </a:extLst>
          </p:cNvPr>
          <p:cNvSpPr/>
          <p:nvPr>
            <p:custDataLst>
              <p:tags r:id="rId23"/>
            </p:custDataLst>
          </p:nvPr>
        </p:nvSpPr>
        <p:spPr>
          <a:xfrm>
            <a:off x="10548151" y="2152536"/>
            <a:ext cx="468000" cy="304792"/>
          </a:xfrm>
          <a:prstGeom prst="rect">
            <a:avLst/>
          </a:prstGeom>
          <a:solidFill>
            <a:srgbClr val="38AE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dirty="0">
                <a:solidFill>
                  <a:srgbClr val="FFFFFF"/>
                </a:solidFill>
              </a:rPr>
              <a:t>I2</a:t>
            </a:r>
          </a:p>
        </p:txBody>
      </p:sp>
      <p:sp>
        <p:nvSpPr>
          <p:cNvPr id="29" name="Rectangle 28">
            <a:extLst>
              <a:ext uri="{FF2B5EF4-FFF2-40B4-BE49-F238E27FC236}">
                <a16:creationId xmlns:a16="http://schemas.microsoft.com/office/drawing/2014/main" id="{C36D9F7D-A30E-160D-A2E5-819ACB2A5E26}"/>
              </a:ext>
            </a:extLst>
          </p:cNvPr>
          <p:cNvSpPr/>
          <p:nvPr>
            <p:custDataLst>
              <p:tags r:id="rId24"/>
            </p:custDataLst>
          </p:nvPr>
        </p:nvSpPr>
        <p:spPr>
          <a:xfrm>
            <a:off x="10548151" y="1808055"/>
            <a:ext cx="468000" cy="304792"/>
          </a:xfrm>
          <a:prstGeom prst="rect">
            <a:avLst/>
          </a:prstGeom>
          <a:solidFill>
            <a:srgbClr val="236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dirty="0">
                <a:solidFill>
                  <a:srgbClr val="FFFFFF"/>
                </a:solidFill>
              </a:rPr>
              <a:t>I1</a:t>
            </a:r>
          </a:p>
        </p:txBody>
      </p:sp>
      <p:sp>
        <p:nvSpPr>
          <p:cNvPr id="31" name="Rectangle 30">
            <a:extLst>
              <a:ext uri="{FF2B5EF4-FFF2-40B4-BE49-F238E27FC236}">
                <a16:creationId xmlns:a16="http://schemas.microsoft.com/office/drawing/2014/main" id="{2A5EBFE9-3DB6-F8D7-9090-B9F85EC59E41}"/>
              </a:ext>
            </a:extLst>
          </p:cNvPr>
          <p:cNvSpPr/>
          <p:nvPr>
            <p:custDataLst>
              <p:tags r:id="rId25"/>
            </p:custDataLst>
          </p:nvPr>
        </p:nvSpPr>
        <p:spPr>
          <a:xfrm>
            <a:off x="10548151" y="1461802"/>
            <a:ext cx="468000" cy="30479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dirty="0">
                <a:solidFill>
                  <a:srgbClr val="FFFFFF"/>
                </a:solidFill>
              </a:rPr>
              <a:t>CL</a:t>
            </a:r>
          </a:p>
        </p:txBody>
      </p:sp>
      <p:sp>
        <p:nvSpPr>
          <p:cNvPr id="32" name="Rectangle 31">
            <a:extLst>
              <a:ext uri="{FF2B5EF4-FFF2-40B4-BE49-F238E27FC236}">
                <a16:creationId xmlns:a16="http://schemas.microsoft.com/office/drawing/2014/main" id="{1888ED75-70A5-6A1A-D6EA-FA21CEB308AA}"/>
              </a:ext>
            </a:extLst>
          </p:cNvPr>
          <p:cNvSpPr/>
          <p:nvPr>
            <p:custDataLst>
              <p:tags r:id="rId26"/>
            </p:custDataLst>
          </p:nvPr>
        </p:nvSpPr>
        <p:spPr>
          <a:xfrm>
            <a:off x="11080879" y="1466255"/>
            <a:ext cx="468000" cy="304792"/>
          </a:xfrm>
          <a:prstGeom prst="rect">
            <a:avLst/>
          </a:prstGeom>
          <a:solidFill>
            <a:srgbClr val="CC33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dirty="0">
                <a:solidFill>
                  <a:srgbClr val="FFFFFF"/>
                </a:solidFill>
              </a:rPr>
              <a:t>Os</a:t>
            </a:r>
          </a:p>
        </p:txBody>
      </p:sp>
      <p:sp>
        <p:nvSpPr>
          <p:cNvPr id="33" name="ZoneTexte 32">
            <a:extLst>
              <a:ext uri="{FF2B5EF4-FFF2-40B4-BE49-F238E27FC236}">
                <a16:creationId xmlns:a16="http://schemas.microsoft.com/office/drawing/2014/main" id="{7A0E8941-CBBF-A5FA-584A-E9449DEDB586}"/>
              </a:ext>
            </a:extLst>
          </p:cNvPr>
          <p:cNvSpPr txBox="1"/>
          <p:nvPr>
            <p:custDataLst>
              <p:tags r:id="rId27"/>
            </p:custDataLst>
          </p:nvPr>
        </p:nvSpPr>
        <p:spPr>
          <a:xfrm>
            <a:off x="5308648" y="5668020"/>
            <a:ext cx="456566" cy="307777"/>
          </a:xfrm>
          <a:prstGeom prst="rect">
            <a:avLst/>
          </a:prstGeom>
          <a:solidFill>
            <a:schemeClr val="bg1"/>
          </a:solidFill>
        </p:spPr>
        <p:txBody>
          <a:bodyPr wrap="square" rtlCol="0">
            <a:spAutoFit/>
          </a:bodyPr>
          <a:lstStyle/>
          <a:p>
            <a:pPr algn="ctr"/>
            <a:r>
              <a:rPr lang="fr-BE" sz="1400" dirty="0">
                <a:solidFill>
                  <a:srgbClr val="236B2A"/>
                </a:solidFill>
                <a:latin typeface="Segoe UI" panose="020B0502040204020203" pitchFamily="34" charset="0"/>
                <a:cs typeface="Segoe UI" panose="020B0502040204020203" pitchFamily="34" charset="0"/>
              </a:rPr>
              <a:t>I1</a:t>
            </a:r>
          </a:p>
        </p:txBody>
      </p:sp>
      <p:sp>
        <p:nvSpPr>
          <p:cNvPr id="34" name="ZoneTexte 33">
            <a:extLst>
              <a:ext uri="{FF2B5EF4-FFF2-40B4-BE49-F238E27FC236}">
                <a16:creationId xmlns:a16="http://schemas.microsoft.com/office/drawing/2014/main" id="{7C1FB2C8-BE19-AC13-440B-4EA49A4D7FB8}"/>
              </a:ext>
            </a:extLst>
          </p:cNvPr>
          <p:cNvSpPr txBox="1"/>
          <p:nvPr>
            <p:custDataLst>
              <p:tags r:id="rId28"/>
            </p:custDataLst>
          </p:nvPr>
        </p:nvSpPr>
        <p:spPr>
          <a:xfrm>
            <a:off x="5624115" y="5667550"/>
            <a:ext cx="1526086" cy="307777"/>
          </a:xfrm>
          <a:prstGeom prst="rect">
            <a:avLst/>
          </a:prstGeom>
          <a:solidFill>
            <a:schemeClr val="bg1"/>
          </a:solidFill>
        </p:spPr>
        <p:txBody>
          <a:bodyPr wrap="square" rtlCol="0">
            <a:spAutoFit/>
          </a:bodyPr>
          <a:lstStyle/>
          <a:p>
            <a:r>
              <a:rPr lang="fr-BE" sz="1400" dirty="0">
                <a:solidFill>
                  <a:schemeClr val="accent2"/>
                </a:solidFill>
                <a:latin typeface="Segoe UI" panose="020B0502040204020203" pitchFamily="34" charset="0"/>
                <a:cs typeface="Segoe UI" panose="020B0502040204020203" pitchFamily="34" charset="0"/>
              </a:rPr>
              <a:t>CL  </a:t>
            </a:r>
            <a:r>
              <a:rPr lang="fr-BE" sz="1400" dirty="0">
                <a:solidFill>
                  <a:srgbClr val="284780"/>
                </a:solidFill>
                <a:latin typeface="Segoe UI" panose="020B0502040204020203" pitchFamily="34" charset="0"/>
                <a:cs typeface="Segoe UI" panose="020B0502040204020203" pitchFamily="34" charset="0"/>
              </a:rPr>
              <a:t>O1  </a:t>
            </a:r>
            <a:r>
              <a:rPr lang="fr-BE" sz="1400" dirty="0">
                <a:solidFill>
                  <a:srgbClr val="3E6DC2"/>
                </a:solidFill>
                <a:latin typeface="Segoe UI" panose="020B0502040204020203" pitchFamily="34" charset="0"/>
                <a:cs typeface="Segoe UI" panose="020B0502040204020203" pitchFamily="34" charset="0"/>
              </a:rPr>
              <a:t>O2  </a:t>
            </a:r>
            <a:r>
              <a:rPr lang="fr-BE" sz="1400" dirty="0">
                <a:solidFill>
                  <a:srgbClr val="96D6E8"/>
                </a:solidFill>
                <a:latin typeface="Segoe UI" panose="020B0502040204020203" pitchFamily="34" charset="0"/>
                <a:cs typeface="Segoe UI" panose="020B0502040204020203" pitchFamily="34" charset="0"/>
              </a:rPr>
              <a:t>O3</a:t>
            </a:r>
            <a:endParaRPr lang="fr-BE" sz="1400" dirty="0">
              <a:solidFill>
                <a:schemeClr val="accent2"/>
              </a:solidFill>
              <a:latin typeface="Segoe UI" panose="020B0502040204020203" pitchFamily="34" charset="0"/>
              <a:cs typeface="Segoe UI" panose="020B0502040204020203" pitchFamily="34" charset="0"/>
            </a:endParaRPr>
          </a:p>
        </p:txBody>
      </p:sp>
      <p:sp>
        <p:nvSpPr>
          <p:cNvPr id="35" name="ZoneTexte 34">
            <a:extLst>
              <a:ext uri="{FF2B5EF4-FFF2-40B4-BE49-F238E27FC236}">
                <a16:creationId xmlns:a16="http://schemas.microsoft.com/office/drawing/2014/main" id="{BF3E1292-078D-FCF5-9EA8-7A6B14A0E82D}"/>
              </a:ext>
            </a:extLst>
          </p:cNvPr>
          <p:cNvSpPr txBox="1"/>
          <p:nvPr>
            <p:custDataLst>
              <p:tags r:id="rId29"/>
            </p:custDataLst>
          </p:nvPr>
        </p:nvSpPr>
        <p:spPr>
          <a:xfrm>
            <a:off x="4997061" y="5667551"/>
            <a:ext cx="422873" cy="307777"/>
          </a:xfrm>
          <a:prstGeom prst="rect">
            <a:avLst/>
          </a:prstGeom>
          <a:solidFill>
            <a:schemeClr val="bg1"/>
          </a:solidFill>
        </p:spPr>
        <p:txBody>
          <a:bodyPr wrap="square" rtlCol="0">
            <a:spAutoFit/>
          </a:bodyPr>
          <a:lstStyle/>
          <a:p>
            <a:pPr algn="ctr"/>
            <a:r>
              <a:rPr lang="fr-BE" sz="1400" dirty="0">
                <a:solidFill>
                  <a:srgbClr val="38AE43"/>
                </a:solidFill>
                <a:latin typeface="Segoe UI" panose="020B0502040204020203" pitchFamily="34" charset="0"/>
                <a:cs typeface="Segoe UI" panose="020B0502040204020203" pitchFamily="34" charset="0"/>
              </a:rPr>
              <a:t>I2</a:t>
            </a:r>
          </a:p>
        </p:txBody>
      </p:sp>
      <p:sp>
        <p:nvSpPr>
          <p:cNvPr id="36" name="ZoneTexte 35">
            <a:extLst>
              <a:ext uri="{FF2B5EF4-FFF2-40B4-BE49-F238E27FC236}">
                <a16:creationId xmlns:a16="http://schemas.microsoft.com/office/drawing/2014/main" id="{6C743E83-8914-92ED-8ED7-7BCDE7EAB965}"/>
              </a:ext>
            </a:extLst>
          </p:cNvPr>
          <p:cNvSpPr txBox="1"/>
          <p:nvPr>
            <p:custDataLst>
              <p:tags r:id="rId30"/>
            </p:custDataLst>
          </p:nvPr>
        </p:nvSpPr>
        <p:spPr>
          <a:xfrm>
            <a:off x="4682389" y="5667551"/>
            <a:ext cx="418375" cy="307777"/>
          </a:xfrm>
          <a:prstGeom prst="rect">
            <a:avLst/>
          </a:prstGeom>
          <a:solidFill>
            <a:schemeClr val="bg1"/>
          </a:solidFill>
        </p:spPr>
        <p:txBody>
          <a:bodyPr wrap="square" rtlCol="0">
            <a:spAutoFit/>
          </a:bodyPr>
          <a:lstStyle/>
          <a:p>
            <a:pPr algn="ctr"/>
            <a:r>
              <a:rPr lang="fr-BE" sz="1400" dirty="0">
                <a:solidFill>
                  <a:srgbClr val="A3E1A9"/>
                </a:solidFill>
                <a:latin typeface="Segoe UI" panose="020B0502040204020203" pitchFamily="34" charset="0"/>
                <a:cs typeface="Segoe UI" panose="020B0502040204020203" pitchFamily="34" charset="0"/>
              </a:rPr>
              <a:t>I3</a:t>
            </a:r>
          </a:p>
        </p:txBody>
      </p:sp>
      <p:cxnSp>
        <p:nvCxnSpPr>
          <p:cNvPr id="17" name="Connecteur droit 16">
            <a:extLst>
              <a:ext uri="{FF2B5EF4-FFF2-40B4-BE49-F238E27FC236}">
                <a16:creationId xmlns:a16="http://schemas.microsoft.com/office/drawing/2014/main" id="{618E12AF-D325-2083-FEC0-B9311EDB5B75}"/>
              </a:ext>
            </a:extLst>
          </p:cNvPr>
          <p:cNvCxnSpPr/>
          <p:nvPr>
            <p:custDataLst>
              <p:tags r:id="rId31"/>
            </p:custDataLst>
          </p:nvPr>
        </p:nvCxnSpPr>
        <p:spPr>
          <a:xfrm>
            <a:off x="3798260" y="3220511"/>
            <a:ext cx="2675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Connecteur droit 36">
            <a:extLst>
              <a:ext uri="{FF2B5EF4-FFF2-40B4-BE49-F238E27FC236}">
                <a16:creationId xmlns:a16="http://schemas.microsoft.com/office/drawing/2014/main" id="{E69C419E-3B6C-56A3-BF57-439C17D2163A}"/>
              </a:ext>
            </a:extLst>
          </p:cNvPr>
          <p:cNvCxnSpPr/>
          <p:nvPr>
            <p:custDataLst>
              <p:tags r:id="rId32"/>
            </p:custDataLst>
          </p:nvPr>
        </p:nvCxnSpPr>
        <p:spPr>
          <a:xfrm>
            <a:off x="9852934" y="3220425"/>
            <a:ext cx="267509"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1" name="Connecteur droit 40">
            <a:extLst>
              <a:ext uri="{FF2B5EF4-FFF2-40B4-BE49-F238E27FC236}">
                <a16:creationId xmlns:a16="http://schemas.microsoft.com/office/drawing/2014/main" id="{A926F145-8A00-78FC-8DC3-E42C33E7B353}"/>
              </a:ext>
            </a:extLst>
          </p:cNvPr>
          <p:cNvCxnSpPr/>
          <p:nvPr>
            <p:custDataLst>
              <p:tags r:id="rId33"/>
            </p:custDataLst>
          </p:nvPr>
        </p:nvCxnSpPr>
        <p:spPr>
          <a:xfrm>
            <a:off x="6588960" y="3220425"/>
            <a:ext cx="3276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ZoneTexte 45">
            <a:extLst>
              <a:ext uri="{FF2B5EF4-FFF2-40B4-BE49-F238E27FC236}">
                <a16:creationId xmlns:a16="http://schemas.microsoft.com/office/drawing/2014/main" id="{831A4116-E68F-9B83-61AD-EF000781EE37}"/>
              </a:ext>
            </a:extLst>
          </p:cNvPr>
          <p:cNvSpPr txBox="1"/>
          <p:nvPr>
            <p:custDataLst>
              <p:tags r:id="rId34"/>
            </p:custDataLst>
          </p:nvPr>
        </p:nvSpPr>
        <p:spPr>
          <a:xfrm>
            <a:off x="3564393" y="2913366"/>
            <a:ext cx="761424" cy="307777"/>
          </a:xfrm>
          <a:prstGeom prst="rect">
            <a:avLst/>
          </a:prstGeom>
          <a:noFill/>
        </p:spPr>
        <p:txBody>
          <a:bodyPr wrap="square" rtlCol="0">
            <a:spAutoFit/>
          </a:bodyPr>
          <a:lstStyle/>
          <a:p>
            <a:pPr algn="ctr"/>
            <a:r>
              <a:rPr lang="fr-BE" sz="1400" dirty="0">
                <a:latin typeface="Segoe UI" panose="020B0502040204020203" pitchFamily="34" charset="0"/>
                <a:cs typeface="Segoe UI" panose="020B0502040204020203" pitchFamily="34" charset="0"/>
              </a:rPr>
              <a:t>50 µm</a:t>
            </a:r>
          </a:p>
        </p:txBody>
      </p:sp>
      <p:sp>
        <p:nvSpPr>
          <p:cNvPr id="48" name="ZoneTexte 47">
            <a:extLst>
              <a:ext uri="{FF2B5EF4-FFF2-40B4-BE49-F238E27FC236}">
                <a16:creationId xmlns:a16="http://schemas.microsoft.com/office/drawing/2014/main" id="{76036544-DF6D-4A3D-9CB8-0903C1128DA2}"/>
              </a:ext>
            </a:extLst>
          </p:cNvPr>
          <p:cNvSpPr txBox="1"/>
          <p:nvPr>
            <p:custDataLst>
              <p:tags r:id="rId35"/>
            </p:custDataLst>
          </p:nvPr>
        </p:nvSpPr>
        <p:spPr>
          <a:xfrm>
            <a:off x="9619067" y="2913280"/>
            <a:ext cx="761424" cy="307777"/>
          </a:xfrm>
          <a:prstGeom prst="rect">
            <a:avLst/>
          </a:prstGeom>
          <a:noFill/>
        </p:spPr>
        <p:txBody>
          <a:bodyPr wrap="square" rtlCol="0">
            <a:spAutoFit/>
          </a:bodyPr>
          <a:lstStyle/>
          <a:p>
            <a:pPr algn="ctr"/>
            <a:r>
              <a:rPr lang="fr-BE" sz="1400" dirty="0">
                <a:solidFill>
                  <a:schemeClr val="bg1"/>
                </a:solidFill>
                <a:latin typeface="Segoe UI" panose="020B0502040204020203" pitchFamily="34" charset="0"/>
                <a:cs typeface="Segoe UI" panose="020B0502040204020203" pitchFamily="34" charset="0"/>
              </a:rPr>
              <a:t>50 µm</a:t>
            </a:r>
          </a:p>
        </p:txBody>
      </p:sp>
      <p:sp>
        <p:nvSpPr>
          <p:cNvPr id="49" name="ZoneTexte 48">
            <a:extLst>
              <a:ext uri="{FF2B5EF4-FFF2-40B4-BE49-F238E27FC236}">
                <a16:creationId xmlns:a16="http://schemas.microsoft.com/office/drawing/2014/main" id="{629C5003-F8FD-633E-4220-77B829DC0249}"/>
              </a:ext>
            </a:extLst>
          </p:cNvPr>
          <p:cNvSpPr txBox="1"/>
          <p:nvPr>
            <p:custDataLst>
              <p:tags r:id="rId36"/>
            </p:custDataLst>
          </p:nvPr>
        </p:nvSpPr>
        <p:spPr>
          <a:xfrm>
            <a:off x="6338953" y="2913962"/>
            <a:ext cx="841452" cy="307777"/>
          </a:xfrm>
          <a:prstGeom prst="rect">
            <a:avLst/>
          </a:prstGeom>
          <a:noFill/>
        </p:spPr>
        <p:txBody>
          <a:bodyPr wrap="square" rtlCol="0">
            <a:spAutoFit/>
          </a:bodyPr>
          <a:lstStyle/>
          <a:p>
            <a:pPr algn="ctr"/>
            <a:r>
              <a:rPr lang="fr-BE" sz="1400" dirty="0">
                <a:latin typeface="Segoe UI" panose="020B0502040204020203" pitchFamily="34" charset="0"/>
                <a:cs typeface="Segoe UI" panose="020B0502040204020203" pitchFamily="34" charset="0"/>
              </a:rPr>
              <a:t>10 µm</a:t>
            </a:r>
          </a:p>
        </p:txBody>
      </p:sp>
      <p:sp>
        <p:nvSpPr>
          <p:cNvPr id="50" name="Rectangle : coins arrondis 49">
            <a:extLst>
              <a:ext uri="{FF2B5EF4-FFF2-40B4-BE49-F238E27FC236}">
                <a16:creationId xmlns:a16="http://schemas.microsoft.com/office/drawing/2014/main" id="{9F7B1554-F37A-8C53-B085-3D469650F625}"/>
              </a:ext>
            </a:extLst>
          </p:cNvPr>
          <p:cNvSpPr/>
          <p:nvPr>
            <p:custDataLst>
              <p:tags r:id="rId37"/>
            </p:custDataLst>
          </p:nvPr>
        </p:nvSpPr>
        <p:spPr>
          <a:xfrm>
            <a:off x="3360015" y="3382106"/>
            <a:ext cx="1704077" cy="292234"/>
          </a:xfrm>
          <a:prstGeom prst="roundRect">
            <a:avLst/>
          </a:prstGeom>
          <a:noFill/>
          <a:ln>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1600" b="1" i="0" u="none" strike="noStrike" dirty="0">
                <a:solidFill>
                  <a:schemeClr val="tx1">
                    <a:lumMod val="65000"/>
                    <a:lumOff val="35000"/>
                  </a:schemeClr>
                </a:solidFill>
                <a:effectLst/>
                <a:latin typeface="Segoe UI" panose="020B0502040204020203" pitchFamily="34" charset="0"/>
                <a:cs typeface="Segoe UI" panose="020B0502040204020203" pitchFamily="34" charset="0"/>
              </a:rPr>
              <a:t>Global </a:t>
            </a:r>
            <a:r>
              <a:rPr lang="fr-BE" sz="1600" b="1" i="0" u="none" strike="noStrike" dirty="0" err="1">
                <a:solidFill>
                  <a:schemeClr val="tx1">
                    <a:lumMod val="65000"/>
                    <a:lumOff val="35000"/>
                  </a:schemeClr>
                </a:solidFill>
                <a:effectLst/>
                <a:latin typeface="Segoe UI" panose="020B0502040204020203" pitchFamily="34" charset="0"/>
                <a:cs typeface="Segoe UI" panose="020B0502040204020203" pitchFamily="34" charset="0"/>
              </a:rPr>
              <a:t>analysis</a:t>
            </a:r>
            <a:endParaRPr lang="fr-BE" sz="1600" dirty="0">
              <a:solidFill>
                <a:schemeClr val="tx1">
                  <a:lumMod val="65000"/>
                  <a:lumOff val="35000"/>
                </a:schemeClr>
              </a:solidFill>
              <a:latin typeface="Segoe UI" panose="020B0502040204020203" pitchFamily="34" charset="0"/>
              <a:cs typeface="Segoe UI" panose="020B0502040204020203" pitchFamily="34" charset="0"/>
            </a:endParaRPr>
          </a:p>
        </p:txBody>
      </p:sp>
      <p:sp>
        <p:nvSpPr>
          <p:cNvPr id="2" name="Rectangle 1">
            <a:extLst>
              <a:ext uri="{FF2B5EF4-FFF2-40B4-BE49-F238E27FC236}">
                <a16:creationId xmlns:a16="http://schemas.microsoft.com/office/drawing/2014/main" id="{891D29B9-7780-4AD8-18B1-A49537C17E5B}"/>
              </a:ext>
            </a:extLst>
          </p:cNvPr>
          <p:cNvSpPr/>
          <p:nvPr>
            <p:custDataLst>
              <p:tags r:id="rId38"/>
            </p:custDataLst>
          </p:nvPr>
        </p:nvSpPr>
        <p:spPr>
          <a:xfrm>
            <a:off x="327385" y="2491099"/>
            <a:ext cx="1156976" cy="396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1600" dirty="0">
                <a:solidFill>
                  <a:srgbClr val="B82E7A"/>
                </a:solidFill>
              </a:rPr>
              <a:t>Ca </a:t>
            </a:r>
            <a:r>
              <a:rPr lang="fr-BE" sz="1600" dirty="0" err="1">
                <a:solidFill>
                  <a:srgbClr val="B82E7A"/>
                </a:solidFill>
              </a:rPr>
              <a:t>mean</a:t>
            </a:r>
            <a:r>
              <a:rPr lang="fr-BE" sz="1600" dirty="0">
                <a:solidFill>
                  <a:srgbClr val="B82E7A"/>
                </a:solidFill>
              </a:rPr>
              <a:t> =</a:t>
            </a:r>
          </a:p>
          <a:p>
            <a:pPr algn="ctr"/>
            <a:r>
              <a:rPr lang="fr-BE" sz="1600" dirty="0">
                <a:solidFill>
                  <a:srgbClr val="B82E7A"/>
                </a:solidFill>
              </a:rPr>
              <a:t>26.4 </a:t>
            </a:r>
            <a:r>
              <a:rPr lang="fr-BE" sz="1600" dirty="0" err="1">
                <a:solidFill>
                  <a:srgbClr val="B82E7A"/>
                </a:solidFill>
              </a:rPr>
              <a:t>wt</a:t>
            </a:r>
            <a:r>
              <a:rPr lang="fr-BE" sz="1600" dirty="0">
                <a:solidFill>
                  <a:srgbClr val="B82E7A"/>
                </a:solidFill>
              </a:rPr>
              <a:t> %</a:t>
            </a:r>
          </a:p>
        </p:txBody>
      </p:sp>
      <p:sp>
        <p:nvSpPr>
          <p:cNvPr id="14" name="ZoneTexte 13">
            <a:extLst>
              <a:ext uri="{FF2B5EF4-FFF2-40B4-BE49-F238E27FC236}">
                <a16:creationId xmlns:a16="http://schemas.microsoft.com/office/drawing/2014/main" id="{1FBDE853-3C59-AEE2-28D4-CE23B7E26F63}"/>
              </a:ext>
            </a:extLst>
          </p:cNvPr>
          <p:cNvSpPr txBox="1"/>
          <p:nvPr>
            <p:custDataLst>
              <p:tags r:id="rId39"/>
            </p:custDataLst>
          </p:nvPr>
        </p:nvSpPr>
        <p:spPr>
          <a:xfrm>
            <a:off x="8673338" y="3735309"/>
            <a:ext cx="1164391" cy="323165"/>
          </a:xfrm>
          <a:prstGeom prst="rect">
            <a:avLst/>
          </a:prstGeom>
          <a:noFill/>
        </p:spPr>
        <p:txBody>
          <a:bodyPr wrap="square" rtlCol="0">
            <a:spAutoFit/>
          </a:bodyPr>
          <a:lstStyle/>
          <a:p>
            <a:pPr algn="ctr"/>
            <a:r>
              <a:rPr lang="fr-BE" sz="1500" dirty="0">
                <a:solidFill>
                  <a:srgbClr val="262626"/>
                </a:solidFill>
                <a:latin typeface="Segoe UI" panose="020B0502040204020203" pitchFamily="34" charset="0"/>
                <a:cs typeface="Segoe UI" panose="020B0502040204020203" pitchFamily="34" charset="0"/>
              </a:rPr>
              <a:t>Ca [</a:t>
            </a:r>
            <a:r>
              <a:rPr lang="fr-BE" sz="1500" dirty="0" err="1">
                <a:solidFill>
                  <a:srgbClr val="262626"/>
                </a:solidFill>
                <a:latin typeface="Segoe UI" panose="020B0502040204020203" pitchFamily="34" charset="0"/>
                <a:cs typeface="Segoe UI" panose="020B0502040204020203" pitchFamily="34" charset="0"/>
              </a:rPr>
              <a:t>wt</a:t>
            </a:r>
            <a:r>
              <a:rPr lang="fr-BE" sz="1500" dirty="0">
                <a:solidFill>
                  <a:srgbClr val="262626"/>
                </a:solidFill>
                <a:latin typeface="Segoe UI" panose="020B0502040204020203" pitchFamily="34" charset="0"/>
                <a:cs typeface="Segoe UI" panose="020B0502040204020203" pitchFamily="34" charset="0"/>
              </a:rPr>
              <a:t> %]</a:t>
            </a:r>
          </a:p>
        </p:txBody>
      </p:sp>
      <p:sp>
        <p:nvSpPr>
          <p:cNvPr id="20" name="ZoneTexte 19">
            <a:extLst>
              <a:ext uri="{FF2B5EF4-FFF2-40B4-BE49-F238E27FC236}">
                <a16:creationId xmlns:a16="http://schemas.microsoft.com/office/drawing/2014/main" id="{87FCF17B-ACF9-8E36-867A-29EAC36F0694}"/>
              </a:ext>
            </a:extLst>
          </p:cNvPr>
          <p:cNvSpPr txBox="1"/>
          <p:nvPr>
            <p:custDataLst>
              <p:tags r:id="rId40"/>
            </p:custDataLst>
          </p:nvPr>
        </p:nvSpPr>
        <p:spPr>
          <a:xfrm>
            <a:off x="8450346" y="4752849"/>
            <a:ext cx="382192" cy="307777"/>
          </a:xfrm>
          <a:prstGeom prst="rect">
            <a:avLst/>
          </a:prstGeom>
          <a:noFill/>
        </p:spPr>
        <p:txBody>
          <a:bodyPr wrap="square" rtlCol="0">
            <a:spAutoFit/>
          </a:bodyPr>
          <a:lstStyle/>
          <a:p>
            <a:pPr algn="ctr"/>
            <a:r>
              <a:rPr lang="fr-BE" sz="1400" dirty="0">
                <a:solidFill>
                  <a:srgbClr val="262626"/>
                </a:solidFill>
                <a:latin typeface="Segoe UI" panose="020B0502040204020203" pitchFamily="34" charset="0"/>
                <a:cs typeface="Segoe UI" panose="020B0502040204020203" pitchFamily="34" charset="0"/>
              </a:rPr>
              <a:t>22</a:t>
            </a:r>
          </a:p>
        </p:txBody>
      </p:sp>
      <p:sp>
        <p:nvSpPr>
          <p:cNvPr id="25" name="ZoneTexte 24">
            <a:extLst>
              <a:ext uri="{FF2B5EF4-FFF2-40B4-BE49-F238E27FC236}">
                <a16:creationId xmlns:a16="http://schemas.microsoft.com/office/drawing/2014/main" id="{611812E0-F503-D486-2BA9-93AD6F140D8F}"/>
              </a:ext>
            </a:extLst>
          </p:cNvPr>
          <p:cNvSpPr txBox="1"/>
          <p:nvPr>
            <p:custDataLst>
              <p:tags r:id="rId41"/>
            </p:custDataLst>
          </p:nvPr>
        </p:nvSpPr>
        <p:spPr>
          <a:xfrm>
            <a:off x="8808036" y="4404933"/>
            <a:ext cx="382192" cy="307777"/>
          </a:xfrm>
          <a:prstGeom prst="rect">
            <a:avLst/>
          </a:prstGeom>
          <a:noFill/>
        </p:spPr>
        <p:txBody>
          <a:bodyPr wrap="square" rtlCol="0">
            <a:spAutoFit/>
          </a:bodyPr>
          <a:lstStyle/>
          <a:p>
            <a:pPr algn="ctr"/>
            <a:r>
              <a:rPr lang="fr-BE" sz="1400" dirty="0">
                <a:solidFill>
                  <a:srgbClr val="262626"/>
                </a:solidFill>
                <a:latin typeface="Segoe UI" panose="020B0502040204020203" pitchFamily="34" charset="0"/>
                <a:cs typeface="Segoe UI" panose="020B0502040204020203" pitchFamily="34" charset="0"/>
              </a:rPr>
              <a:t>26</a:t>
            </a:r>
          </a:p>
        </p:txBody>
      </p:sp>
      <p:sp>
        <p:nvSpPr>
          <p:cNvPr id="39" name="ZoneTexte 38">
            <a:extLst>
              <a:ext uri="{FF2B5EF4-FFF2-40B4-BE49-F238E27FC236}">
                <a16:creationId xmlns:a16="http://schemas.microsoft.com/office/drawing/2014/main" id="{65F8C110-58DD-FFD4-7DBF-12118416407A}"/>
              </a:ext>
            </a:extLst>
          </p:cNvPr>
          <p:cNvSpPr txBox="1"/>
          <p:nvPr>
            <p:custDataLst>
              <p:tags r:id="rId42"/>
            </p:custDataLst>
          </p:nvPr>
        </p:nvSpPr>
        <p:spPr>
          <a:xfrm>
            <a:off x="9029190" y="3994230"/>
            <a:ext cx="382192" cy="307777"/>
          </a:xfrm>
          <a:prstGeom prst="rect">
            <a:avLst/>
          </a:prstGeom>
          <a:noFill/>
        </p:spPr>
        <p:txBody>
          <a:bodyPr wrap="square" rtlCol="0">
            <a:spAutoFit/>
          </a:bodyPr>
          <a:lstStyle/>
          <a:p>
            <a:pPr algn="ctr"/>
            <a:r>
              <a:rPr lang="fr-BE" sz="1400" dirty="0">
                <a:solidFill>
                  <a:srgbClr val="262626"/>
                </a:solidFill>
                <a:latin typeface="Segoe UI" panose="020B0502040204020203" pitchFamily="34" charset="0"/>
                <a:cs typeface="Segoe UI" panose="020B0502040204020203" pitchFamily="34" charset="0"/>
              </a:rPr>
              <a:t>30</a:t>
            </a:r>
          </a:p>
        </p:txBody>
      </p:sp>
      <p:pic>
        <p:nvPicPr>
          <p:cNvPr id="3" name="Image 2" descr="Une image contenant Police, Graphique, logo, graphisme&#10;&#10;Description générée automatiquement">
            <a:extLst>
              <a:ext uri="{FF2B5EF4-FFF2-40B4-BE49-F238E27FC236}">
                <a16:creationId xmlns:a16="http://schemas.microsoft.com/office/drawing/2014/main" id="{9AB920E6-7115-F7DE-F375-0D9622BB732B}"/>
              </a:ext>
            </a:extLst>
          </p:cNvPr>
          <p:cNvPicPr>
            <a:picLocks noChangeAspect="1"/>
          </p:cNvPicPr>
          <p:nvPr/>
        </p:nvPicPr>
        <p:blipFill rotWithShape="1">
          <a:blip r:embed="rId52">
            <a:extLst>
              <a:ext uri="{28A0092B-C50C-407E-A947-70E740481C1C}">
                <a14:useLocalDpi xmlns:a14="http://schemas.microsoft.com/office/drawing/2010/main" val="0"/>
              </a:ext>
            </a:extLst>
          </a:blip>
          <a:srcRect l="4503" t="17029" r="8845" b="10328"/>
          <a:stretch/>
        </p:blipFill>
        <p:spPr>
          <a:xfrm>
            <a:off x="223758" y="6252772"/>
            <a:ext cx="2140667" cy="537174"/>
          </a:xfrm>
          <a:prstGeom prst="rect">
            <a:avLst/>
          </a:prstGeom>
        </p:spPr>
      </p:pic>
    </p:spTree>
    <p:extLst>
      <p:ext uri="{BB962C8B-B14F-4D97-AF65-F5344CB8AC3E}">
        <p14:creationId xmlns:p14="http://schemas.microsoft.com/office/powerpoint/2010/main" val="19209335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0"/>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5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6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3"/>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4"/>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61"/>
                                        </p:tgtEl>
                                        <p:attrNameLst>
                                          <p:attrName>style.visibility</p:attrName>
                                        </p:attrNameLst>
                                      </p:cBhvr>
                                      <p:to>
                                        <p:strVal val="visible"/>
                                      </p:to>
                                    </p:set>
                                  </p:childTnLst>
                                </p:cTn>
                              </p:par>
                              <p:par>
                                <p:cTn id="27" presetID="1" presetClass="exit" presetSubtype="0" fill="hold" grpId="1" nodeType="withEffect">
                                  <p:stCondLst>
                                    <p:cond delay="0"/>
                                  </p:stCondLst>
                                  <p:childTnLst>
                                    <p:set>
                                      <p:cBhvr>
                                        <p:cTn id="28" dur="1" fill="hold">
                                          <p:stCondLst>
                                            <p:cond delay="0"/>
                                          </p:stCondLst>
                                        </p:cTn>
                                        <p:tgtEl>
                                          <p:spTgt spid="62"/>
                                        </p:tgtEl>
                                        <p:attrNameLst>
                                          <p:attrName>style.visibility</p:attrName>
                                        </p:attrNameLst>
                                      </p:cBhvr>
                                      <p:to>
                                        <p:strVal val="hidden"/>
                                      </p:to>
                                    </p:set>
                                  </p:childTnLst>
                                </p:cTn>
                              </p:par>
                              <p:par>
                                <p:cTn id="29" presetID="1" presetClass="entr" presetSubtype="0" fill="hold" grpId="0" nodeType="withEffect">
                                  <p:stCondLst>
                                    <p:cond delay="0"/>
                                  </p:stCondLst>
                                  <p:childTnLst>
                                    <p:set>
                                      <p:cBhvr>
                                        <p:cTn id="30" dur="1" fill="hold">
                                          <p:stCondLst>
                                            <p:cond delay="0"/>
                                          </p:stCondLst>
                                        </p:cTn>
                                        <p:tgtEl>
                                          <p:spTgt spid="21"/>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20"/>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25"/>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9"/>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animBg="1"/>
      <p:bldP spid="62" grpId="0" animBg="1"/>
      <p:bldP spid="62" grpId="1" animBg="1"/>
      <p:bldP spid="21" grpId="0" animBg="1"/>
      <p:bldP spid="33" grpId="0" animBg="1"/>
      <p:bldP spid="34" grpId="0" animBg="1"/>
      <p:bldP spid="35" grpId="0" animBg="1"/>
      <p:bldP spid="36" grpId="0" animBg="1"/>
      <p:bldP spid="50" grpId="0" animBg="1"/>
      <p:bldP spid="14" grpId="0"/>
      <p:bldP spid="20" grpId="0"/>
      <p:bldP spid="25" grpId="0"/>
      <p:bldP spid="39"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Image 18">
            <a:extLst>
              <a:ext uri="{FF2B5EF4-FFF2-40B4-BE49-F238E27FC236}">
                <a16:creationId xmlns:a16="http://schemas.microsoft.com/office/drawing/2014/main" id="{F966273D-9787-BB86-D0BF-78BC9F2D3048}"/>
              </a:ext>
            </a:extLst>
          </p:cNvPr>
          <p:cNvPicPr>
            <a:picLocks noChangeAspect="1"/>
          </p:cNvPicPr>
          <p:nvPr/>
        </p:nvPicPr>
        <p:blipFill rotWithShape="1">
          <a:blip r:embed="rId73">
            <a:extLst>
              <a:ext uri="{28A0092B-C50C-407E-A947-70E740481C1C}">
                <a14:useLocalDpi xmlns:a14="http://schemas.microsoft.com/office/drawing/2010/main" val="0"/>
              </a:ext>
            </a:extLst>
          </a:blip>
          <a:srcRect b="13944"/>
          <a:stretch/>
        </p:blipFill>
        <p:spPr>
          <a:xfrm>
            <a:off x="7472683" y="1460143"/>
            <a:ext cx="4521601" cy="2918318"/>
          </a:xfrm>
          <a:prstGeom prst="rect">
            <a:avLst/>
          </a:prstGeom>
        </p:spPr>
      </p:pic>
      <p:grpSp>
        <p:nvGrpSpPr>
          <p:cNvPr id="18" name="Groupe 17">
            <a:extLst>
              <a:ext uri="{FF2B5EF4-FFF2-40B4-BE49-F238E27FC236}">
                <a16:creationId xmlns:a16="http://schemas.microsoft.com/office/drawing/2014/main" id="{C1909F6D-EB9D-B89B-B3F1-31BC3B8ADD2D}"/>
              </a:ext>
            </a:extLst>
          </p:cNvPr>
          <p:cNvGrpSpPr/>
          <p:nvPr>
            <p:custDataLst>
              <p:tags r:id="rId1"/>
            </p:custDataLst>
          </p:nvPr>
        </p:nvGrpSpPr>
        <p:grpSpPr>
          <a:xfrm>
            <a:off x="1080012" y="1453056"/>
            <a:ext cx="4641205" cy="3529859"/>
            <a:chOff x="1080012" y="1453056"/>
            <a:chExt cx="4641205" cy="3529859"/>
          </a:xfrm>
        </p:grpSpPr>
        <p:pic>
          <p:nvPicPr>
            <p:cNvPr id="12" name="Image 11">
              <a:extLst>
                <a:ext uri="{FF2B5EF4-FFF2-40B4-BE49-F238E27FC236}">
                  <a16:creationId xmlns:a16="http://schemas.microsoft.com/office/drawing/2014/main" id="{7C44217B-01C9-E420-C2E0-672FE2A75189}"/>
                </a:ext>
              </a:extLst>
            </p:cNvPr>
            <p:cNvPicPr>
              <a:picLocks noChangeAspect="1"/>
            </p:cNvPicPr>
            <p:nvPr/>
          </p:nvPicPr>
          <p:blipFill rotWithShape="1">
            <a:blip r:embed="rId74">
              <a:extLst>
                <a:ext uri="{28A0092B-C50C-407E-A947-70E740481C1C}">
                  <a14:useLocalDpi xmlns:a14="http://schemas.microsoft.com/office/drawing/2010/main" val="0"/>
                </a:ext>
              </a:extLst>
            </a:blip>
            <a:srcRect l="522" b="-876"/>
            <a:stretch/>
          </p:blipFill>
          <p:spPr>
            <a:xfrm>
              <a:off x="1080012" y="1453056"/>
              <a:ext cx="4641205" cy="3529859"/>
            </a:xfrm>
            <a:prstGeom prst="rect">
              <a:avLst/>
            </a:prstGeom>
          </p:spPr>
        </p:pic>
        <p:sp>
          <p:nvSpPr>
            <p:cNvPr id="16" name="Accolade fermante 15">
              <a:extLst>
                <a:ext uri="{FF2B5EF4-FFF2-40B4-BE49-F238E27FC236}">
                  <a16:creationId xmlns:a16="http://schemas.microsoft.com/office/drawing/2014/main" id="{96C8B13E-6ABA-06EA-DBAA-37D3A2CAB8F5}"/>
                </a:ext>
              </a:extLst>
            </p:cNvPr>
            <p:cNvSpPr/>
            <p:nvPr/>
          </p:nvSpPr>
          <p:spPr>
            <a:xfrm rot="16200000" flipV="1">
              <a:off x="2515228" y="1469170"/>
              <a:ext cx="180223" cy="1028389"/>
            </a:xfrm>
            <a:prstGeom prst="rightBrace">
              <a:avLst>
                <a:gd name="adj1" fmla="val 16000"/>
                <a:gd name="adj2"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BE"/>
            </a:p>
          </p:txBody>
        </p:sp>
        <p:sp>
          <p:nvSpPr>
            <p:cNvPr id="17" name="Accolade fermante 16">
              <a:extLst>
                <a:ext uri="{FF2B5EF4-FFF2-40B4-BE49-F238E27FC236}">
                  <a16:creationId xmlns:a16="http://schemas.microsoft.com/office/drawing/2014/main" id="{6C4FB512-5735-FC27-59C1-07CDEAD7A87F}"/>
                </a:ext>
              </a:extLst>
            </p:cNvPr>
            <p:cNvSpPr/>
            <p:nvPr/>
          </p:nvSpPr>
          <p:spPr>
            <a:xfrm rot="16200000" flipV="1">
              <a:off x="4303847" y="1457635"/>
              <a:ext cx="180223" cy="1028389"/>
            </a:xfrm>
            <a:prstGeom prst="rightBrace">
              <a:avLst>
                <a:gd name="adj1" fmla="val 16000"/>
                <a:gd name="adj2"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BE"/>
            </a:p>
          </p:txBody>
        </p:sp>
        <p:sp>
          <p:nvSpPr>
            <p:cNvPr id="21" name="ZoneTexte 20">
              <a:extLst>
                <a:ext uri="{FF2B5EF4-FFF2-40B4-BE49-F238E27FC236}">
                  <a16:creationId xmlns:a16="http://schemas.microsoft.com/office/drawing/2014/main" id="{0599203E-7FEE-DB9F-0801-EE11451267EE}"/>
                </a:ext>
              </a:extLst>
            </p:cNvPr>
            <p:cNvSpPr txBox="1"/>
            <p:nvPr/>
          </p:nvSpPr>
          <p:spPr>
            <a:xfrm>
              <a:off x="3879764" y="1565538"/>
              <a:ext cx="1028389" cy="369332"/>
            </a:xfrm>
            <a:prstGeom prst="rect">
              <a:avLst/>
            </a:prstGeom>
            <a:noFill/>
          </p:spPr>
          <p:txBody>
            <a:bodyPr wrap="square" rtlCol="0">
              <a:spAutoFit/>
            </a:bodyPr>
            <a:lstStyle/>
            <a:p>
              <a:pPr algn="ctr"/>
              <a:r>
                <a:rPr lang="fr-BE" dirty="0">
                  <a:solidFill>
                    <a:srgbClr val="658ACE"/>
                  </a:solidFill>
                  <a:latin typeface="Segoe UI" panose="020B0502040204020203" pitchFamily="34" charset="0"/>
                  <a:cs typeface="Segoe UI" panose="020B0502040204020203" pitchFamily="34" charset="0"/>
                </a:rPr>
                <a:t>Out</a:t>
              </a:r>
            </a:p>
          </p:txBody>
        </p:sp>
        <p:sp>
          <p:nvSpPr>
            <p:cNvPr id="22" name="ZoneTexte 21">
              <a:extLst>
                <a:ext uri="{FF2B5EF4-FFF2-40B4-BE49-F238E27FC236}">
                  <a16:creationId xmlns:a16="http://schemas.microsoft.com/office/drawing/2014/main" id="{5C8FBF8B-7E5F-2BF2-EDDC-194870F314DF}"/>
                </a:ext>
              </a:extLst>
            </p:cNvPr>
            <p:cNvSpPr txBox="1"/>
            <p:nvPr/>
          </p:nvSpPr>
          <p:spPr>
            <a:xfrm>
              <a:off x="2091145" y="1562321"/>
              <a:ext cx="1028391" cy="369332"/>
            </a:xfrm>
            <a:prstGeom prst="rect">
              <a:avLst/>
            </a:prstGeom>
            <a:noFill/>
          </p:spPr>
          <p:txBody>
            <a:bodyPr wrap="square" rtlCol="0">
              <a:spAutoFit/>
            </a:bodyPr>
            <a:lstStyle/>
            <a:p>
              <a:pPr algn="ctr"/>
              <a:r>
                <a:rPr lang="fr-BE" dirty="0">
                  <a:solidFill>
                    <a:srgbClr val="60BE69"/>
                  </a:solidFill>
                  <a:latin typeface="Segoe UI" panose="020B0502040204020203" pitchFamily="34" charset="0"/>
                  <a:cs typeface="Segoe UI" panose="020B0502040204020203" pitchFamily="34" charset="0"/>
                </a:rPr>
                <a:t>In</a:t>
              </a:r>
            </a:p>
          </p:txBody>
        </p:sp>
      </p:grpSp>
      <p:sp>
        <p:nvSpPr>
          <p:cNvPr id="15" name="ZoneTexte 14">
            <a:extLst>
              <a:ext uri="{FF2B5EF4-FFF2-40B4-BE49-F238E27FC236}">
                <a16:creationId xmlns:a16="http://schemas.microsoft.com/office/drawing/2014/main" id="{3D843BE1-4F5F-602C-DD62-527E3E3995AC}"/>
              </a:ext>
            </a:extLst>
          </p:cNvPr>
          <p:cNvSpPr txBox="1"/>
          <p:nvPr>
            <p:custDataLst>
              <p:tags r:id="rId2"/>
            </p:custDataLst>
          </p:nvPr>
        </p:nvSpPr>
        <p:spPr>
          <a:xfrm>
            <a:off x="2021459" y="4254315"/>
            <a:ext cx="3449221" cy="369332"/>
          </a:xfrm>
          <a:prstGeom prst="rect">
            <a:avLst/>
          </a:prstGeom>
          <a:solidFill>
            <a:schemeClr val="bg1"/>
          </a:solidFill>
        </p:spPr>
        <p:txBody>
          <a:bodyPr wrap="square" rtlCol="0">
            <a:spAutoFit/>
          </a:bodyPr>
          <a:lstStyle/>
          <a:p>
            <a:r>
              <a:rPr lang="fr-BE" dirty="0">
                <a:solidFill>
                  <a:srgbClr val="A3E1A9"/>
                </a:solidFill>
                <a:latin typeface="Segoe UI" panose="020B0502040204020203" pitchFamily="34" charset="0"/>
                <a:cs typeface="Segoe UI" panose="020B0502040204020203" pitchFamily="34" charset="0"/>
              </a:rPr>
              <a:t>I3</a:t>
            </a:r>
            <a:r>
              <a:rPr lang="fr-BE" sz="1400" dirty="0">
                <a:solidFill>
                  <a:srgbClr val="A3E1A9"/>
                </a:solidFill>
                <a:latin typeface="Segoe UI" panose="020B0502040204020203" pitchFamily="34" charset="0"/>
                <a:cs typeface="Segoe UI" panose="020B0502040204020203" pitchFamily="34" charset="0"/>
              </a:rPr>
              <a:t>  </a:t>
            </a:r>
            <a:r>
              <a:rPr lang="fr-BE" sz="1500" dirty="0">
                <a:solidFill>
                  <a:srgbClr val="A3E1A9"/>
                </a:solidFill>
                <a:latin typeface="Segoe UI" panose="020B0502040204020203" pitchFamily="34" charset="0"/>
                <a:cs typeface="Segoe UI" panose="020B0502040204020203" pitchFamily="34" charset="0"/>
              </a:rPr>
              <a:t>   </a:t>
            </a:r>
            <a:r>
              <a:rPr lang="fr-BE" dirty="0">
                <a:solidFill>
                  <a:srgbClr val="38AE43"/>
                </a:solidFill>
                <a:latin typeface="Segoe UI" panose="020B0502040204020203" pitchFamily="34" charset="0"/>
                <a:cs typeface="Segoe UI" panose="020B0502040204020203" pitchFamily="34" charset="0"/>
              </a:rPr>
              <a:t>I2</a:t>
            </a:r>
            <a:r>
              <a:rPr lang="fr-BE" sz="1400" dirty="0">
                <a:solidFill>
                  <a:srgbClr val="38AE43"/>
                </a:solidFill>
                <a:latin typeface="Segoe UI" panose="020B0502040204020203" pitchFamily="34" charset="0"/>
                <a:cs typeface="Segoe UI" panose="020B0502040204020203" pitchFamily="34" charset="0"/>
              </a:rPr>
              <a:t>  </a:t>
            </a:r>
            <a:r>
              <a:rPr lang="fr-BE" sz="1500" dirty="0">
                <a:solidFill>
                  <a:srgbClr val="38AE43"/>
                </a:solidFill>
                <a:latin typeface="Segoe UI" panose="020B0502040204020203" pitchFamily="34" charset="0"/>
                <a:cs typeface="Segoe UI" panose="020B0502040204020203" pitchFamily="34" charset="0"/>
              </a:rPr>
              <a:t>   </a:t>
            </a:r>
            <a:r>
              <a:rPr lang="fr-BE" dirty="0">
                <a:solidFill>
                  <a:srgbClr val="236B2A"/>
                </a:solidFill>
                <a:latin typeface="Segoe UI" panose="020B0502040204020203" pitchFamily="34" charset="0"/>
                <a:cs typeface="Segoe UI" panose="020B0502040204020203" pitchFamily="34" charset="0"/>
              </a:rPr>
              <a:t>I1   </a:t>
            </a:r>
            <a:r>
              <a:rPr lang="fr-BE" dirty="0">
                <a:solidFill>
                  <a:schemeClr val="accent2"/>
                </a:solidFill>
                <a:latin typeface="Segoe UI" panose="020B0502040204020203" pitchFamily="34" charset="0"/>
                <a:cs typeface="Segoe UI" panose="020B0502040204020203" pitchFamily="34" charset="0"/>
              </a:rPr>
              <a:t>CL</a:t>
            </a:r>
            <a:r>
              <a:rPr lang="fr-BE" sz="1400" dirty="0">
                <a:solidFill>
                  <a:schemeClr val="accent2"/>
                </a:solidFill>
                <a:latin typeface="Segoe UI" panose="020B0502040204020203" pitchFamily="34" charset="0"/>
                <a:cs typeface="Segoe UI" panose="020B0502040204020203" pitchFamily="34" charset="0"/>
              </a:rPr>
              <a:t>  </a:t>
            </a:r>
            <a:r>
              <a:rPr lang="fr-BE" sz="1500" dirty="0">
                <a:solidFill>
                  <a:schemeClr val="accent2"/>
                </a:solidFill>
                <a:latin typeface="Segoe UI" panose="020B0502040204020203" pitchFamily="34" charset="0"/>
                <a:cs typeface="Segoe UI" panose="020B0502040204020203" pitchFamily="34" charset="0"/>
              </a:rPr>
              <a:t>  </a:t>
            </a:r>
            <a:r>
              <a:rPr lang="fr-BE" dirty="0">
                <a:solidFill>
                  <a:srgbClr val="284780"/>
                </a:solidFill>
                <a:latin typeface="Segoe UI" panose="020B0502040204020203" pitchFamily="34" charset="0"/>
                <a:cs typeface="Segoe UI" panose="020B0502040204020203" pitchFamily="34" charset="0"/>
              </a:rPr>
              <a:t>O1</a:t>
            </a:r>
            <a:r>
              <a:rPr lang="fr-BE" sz="1100" dirty="0">
                <a:solidFill>
                  <a:srgbClr val="284780"/>
                </a:solidFill>
                <a:latin typeface="Segoe UI" panose="020B0502040204020203" pitchFamily="34" charset="0"/>
                <a:cs typeface="Segoe UI" panose="020B0502040204020203" pitchFamily="34" charset="0"/>
              </a:rPr>
              <a:t>    </a:t>
            </a:r>
            <a:r>
              <a:rPr lang="fr-BE" dirty="0">
                <a:solidFill>
                  <a:srgbClr val="3E6DC2"/>
                </a:solidFill>
                <a:latin typeface="Segoe UI" panose="020B0502040204020203" pitchFamily="34" charset="0"/>
                <a:cs typeface="Segoe UI" panose="020B0502040204020203" pitchFamily="34" charset="0"/>
              </a:rPr>
              <a:t>O2</a:t>
            </a:r>
            <a:r>
              <a:rPr lang="fr-BE" sz="1400" dirty="0">
                <a:solidFill>
                  <a:srgbClr val="3E6DC2"/>
                </a:solidFill>
                <a:latin typeface="Segoe UI" panose="020B0502040204020203" pitchFamily="34" charset="0"/>
                <a:cs typeface="Segoe UI" panose="020B0502040204020203" pitchFamily="34" charset="0"/>
              </a:rPr>
              <a:t>   </a:t>
            </a:r>
            <a:r>
              <a:rPr lang="fr-BE" dirty="0">
                <a:solidFill>
                  <a:srgbClr val="96D6E8"/>
                </a:solidFill>
                <a:latin typeface="Segoe UI" panose="020B0502040204020203" pitchFamily="34" charset="0"/>
                <a:cs typeface="Segoe UI" panose="020B0502040204020203" pitchFamily="34" charset="0"/>
              </a:rPr>
              <a:t>O3</a:t>
            </a:r>
            <a:endParaRPr lang="fr-BE" dirty="0">
              <a:solidFill>
                <a:schemeClr val="accent2"/>
              </a:solidFill>
              <a:latin typeface="Segoe UI" panose="020B0502040204020203" pitchFamily="34" charset="0"/>
              <a:cs typeface="Segoe UI" panose="020B0502040204020203" pitchFamily="34" charset="0"/>
            </a:endParaRPr>
          </a:p>
        </p:txBody>
      </p:sp>
      <p:sp>
        <p:nvSpPr>
          <p:cNvPr id="7" name="Ellipse 6">
            <a:extLst>
              <a:ext uri="{FF2B5EF4-FFF2-40B4-BE49-F238E27FC236}">
                <a16:creationId xmlns:a16="http://schemas.microsoft.com/office/drawing/2014/main" id="{AD050B4B-A3B8-AB77-4EE9-8BBEB4E2A1F9}"/>
              </a:ext>
            </a:extLst>
          </p:cNvPr>
          <p:cNvSpPr/>
          <p:nvPr>
            <p:custDataLst>
              <p:tags r:id="rId3"/>
            </p:custDataLst>
          </p:nvPr>
        </p:nvSpPr>
        <p:spPr>
          <a:xfrm>
            <a:off x="476116" y="3482497"/>
            <a:ext cx="508213" cy="508213"/>
          </a:xfrm>
          <a:prstGeom prst="ellipse">
            <a:avLst/>
          </a:prstGeom>
          <a:solidFill>
            <a:srgbClr val="B82E7A"/>
          </a:solid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 name="Ellipse 8">
            <a:extLst>
              <a:ext uri="{FF2B5EF4-FFF2-40B4-BE49-F238E27FC236}">
                <a16:creationId xmlns:a16="http://schemas.microsoft.com/office/drawing/2014/main" id="{9EA1F4DC-1B53-9EB0-AACE-2AF3C89121BC}"/>
              </a:ext>
            </a:extLst>
          </p:cNvPr>
          <p:cNvSpPr/>
          <p:nvPr>
            <p:custDataLst>
              <p:tags r:id="rId4"/>
            </p:custDataLst>
          </p:nvPr>
        </p:nvSpPr>
        <p:spPr>
          <a:xfrm>
            <a:off x="647775" y="3651902"/>
            <a:ext cx="169405" cy="16940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 name="Ellipse 10">
            <a:extLst>
              <a:ext uri="{FF2B5EF4-FFF2-40B4-BE49-F238E27FC236}">
                <a16:creationId xmlns:a16="http://schemas.microsoft.com/office/drawing/2014/main" id="{E8F60423-6953-3C0E-CB4F-9D37A3FC11FF}"/>
              </a:ext>
            </a:extLst>
          </p:cNvPr>
          <p:cNvSpPr/>
          <p:nvPr>
            <p:custDataLst>
              <p:tags r:id="rId5"/>
            </p:custDataLst>
          </p:nvPr>
        </p:nvSpPr>
        <p:spPr>
          <a:xfrm>
            <a:off x="450656" y="3459007"/>
            <a:ext cx="558000" cy="558000"/>
          </a:xfrm>
          <a:prstGeom prst="ellipse">
            <a:avLst/>
          </a:prstGeom>
          <a:noFill/>
          <a:ln w="28575">
            <a:solidFill>
              <a:srgbClr val="2847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4" name="Ellipse 13">
            <a:extLst>
              <a:ext uri="{FF2B5EF4-FFF2-40B4-BE49-F238E27FC236}">
                <a16:creationId xmlns:a16="http://schemas.microsoft.com/office/drawing/2014/main" id="{C6C30AA1-AFC7-2BF8-96B9-68A8449F7ED0}"/>
              </a:ext>
            </a:extLst>
          </p:cNvPr>
          <p:cNvSpPr/>
          <p:nvPr>
            <p:custDataLst>
              <p:tags r:id="rId6"/>
            </p:custDataLst>
          </p:nvPr>
        </p:nvSpPr>
        <p:spPr>
          <a:xfrm>
            <a:off x="500230" y="3506148"/>
            <a:ext cx="457200" cy="457200"/>
          </a:xfrm>
          <a:prstGeom prst="ellipse">
            <a:avLst/>
          </a:prstGeom>
          <a:noFill/>
          <a:ln w="28575">
            <a:solidFill>
              <a:srgbClr val="236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30" name="Ellipse 29">
            <a:extLst>
              <a:ext uri="{FF2B5EF4-FFF2-40B4-BE49-F238E27FC236}">
                <a16:creationId xmlns:a16="http://schemas.microsoft.com/office/drawing/2014/main" id="{8CF83D03-8792-C23E-2A91-AC08518DE70A}"/>
              </a:ext>
            </a:extLst>
          </p:cNvPr>
          <p:cNvSpPr/>
          <p:nvPr>
            <p:custDataLst>
              <p:tags r:id="rId7"/>
            </p:custDataLst>
          </p:nvPr>
        </p:nvSpPr>
        <p:spPr>
          <a:xfrm>
            <a:off x="475768" y="2445239"/>
            <a:ext cx="508213" cy="508213"/>
          </a:xfrm>
          <a:prstGeom prst="ellipse">
            <a:avLst/>
          </a:prstGeom>
          <a:solidFill>
            <a:srgbClr val="F8E0ED"/>
          </a:solid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31" name="Ellipse 30">
            <a:extLst>
              <a:ext uri="{FF2B5EF4-FFF2-40B4-BE49-F238E27FC236}">
                <a16:creationId xmlns:a16="http://schemas.microsoft.com/office/drawing/2014/main" id="{FCBA6988-8319-2B70-EA0F-452069A1107A}"/>
              </a:ext>
            </a:extLst>
          </p:cNvPr>
          <p:cNvSpPr/>
          <p:nvPr>
            <p:custDataLst>
              <p:tags r:id="rId8"/>
            </p:custDataLst>
          </p:nvPr>
        </p:nvSpPr>
        <p:spPr>
          <a:xfrm>
            <a:off x="647428" y="2614644"/>
            <a:ext cx="169405" cy="16940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32" name="Ellipse 31">
            <a:extLst>
              <a:ext uri="{FF2B5EF4-FFF2-40B4-BE49-F238E27FC236}">
                <a16:creationId xmlns:a16="http://schemas.microsoft.com/office/drawing/2014/main" id="{5078FB51-75AB-89A6-3C4E-21552734D5EC}"/>
              </a:ext>
            </a:extLst>
          </p:cNvPr>
          <p:cNvSpPr/>
          <p:nvPr>
            <p:custDataLst>
              <p:tags r:id="rId9"/>
            </p:custDataLst>
          </p:nvPr>
        </p:nvSpPr>
        <p:spPr>
          <a:xfrm>
            <a:off x="449853" y="2418367"/>
            <a:ext cx="558000" cy="558000"/>
          </a:xfrm>
          <a:prstGeom prst="ellipse">
            <a:avLst/>
          </a:prstGeom>
          <a:noFill/>
          <a:ln w="28575">
            <a:solidFill>
              <a:srgbClr val="2847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33" name="Ellipse 32">
            <a:extLst>
              <a:ext uri="{FF2B5EF4-FFF2-40B4-BE49-F238E27FC236}">
                <a16:creationId xmlns:a16="http://schemas.microsoft.com/office/drawing/2014/main" id="{E970D8B0-2D50-8F8C-4972-710E15C98F01}"/>
              </a:ext>
            </a:extLst>
          </p:cNvPr>
          <p:cNvSpPr/>
          <p:nvPr>
            <p:custDataLst>
              <p:tags r:id="rId10"/>
            </p:custDataLst>
          </p:nvPr>
        </p:nvSpPr>
        <p:spPr>
          <a:xfrm>
            <a:off x="503018" y="2470425"/>
            <a:ext cx="457200" cy="457200"/>
          </a:xfrm>
          <a:prstGeom prst="ellipse">
            <a:avLst/>
          </a:prstGeom>
          <a:noFill/>
          <a:ln w="28575">
            <a:solidFill>
              <a:srgbClr val="236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49" name="Ellipse 48">
            <a:extLst>
              <a:ext uri="{FF2B5EF4-FFF2-40B4-BE49-F238E27FC236}">
                <a16:creationId xmlns:a16="http://schemas.microsoft.com/office/drawing/2014/main" id="{C2C2AA4F-F8E6-06E5-15A4-5F8DC0D54109}"/>
              </a:ext>
            </a:extLst>
          </p:cNvPr>
          <p:cNvSpPr/>
          <p:nvPr>
            <p:custDataLst>
              <p:tags r:id="rId11"/>
            </p:custDataLst>
          </p:nvPr>
        </p:nvSpPr>
        <p:spPr>
          <a:xfrm>
            <a:off x="6360762" y="2383067"/>
            <a:ext cx="466861" cy="466861"/>
          </a:xfrm>
          <a:prstGeom prst="ellipse">
            <a:avLst/>
          </a:prstGeom>
          <a:solidFill>
            <a:srgbClr val="DE78B0"/>
          </a:solid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50" name="Ellipse 49">
            <a:extLst>
              <a:ext uri="{FF2B5EF4-FFF2-40B4-BE49-F238E27FC236}">
                <a16:creationId xmlns:a16="http://schemas.microsoft.com/office/drawing/2014/main" id="{37EBFCCF-87BC-8DA7-1935-E4FAD971882F}"/>
              </a:ext>
            </a:extLst>
          </p:cNvPr>
          <p:cNvSpPr/>
          <p:nvPr>
            <p:custDataLst>
              <p:tags r:id="rId12"/>
            </p:custDataLst>
          </p:nvPr>
        </p:nvSpPr>
        <p:spPr>
          <a:xfrm>
            <a:off x="6518454" y="2538688"/>
            <a:ext cx="155621" cy="15562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51" name="Ellipse 50">
            <a:extLst>
              <a:ext uri="{FF2B5EF4-FFF2-40B4-BE49-F238E27FC236}">
                <a16:creationId xmlns:a16="http://schemas.microsoft.com/office/drawing/2014/main" id="{0DD40F25-141B-678A-27FB-4CD7BBD852F7}"/>
              </a:ext>
            </a:extLst>
          </p:cNvPr>
          <p:cNvSpPr/>
          <p:nvPr>
            <p:custDataLst>
              <p:tags r:id="rId13"/>
            </p:custDataLst>
          </p:nvPr>
        </p:nvSpPr>
        <p:spPr>
          <a:xfrm>
            <a:off x="6335360" y="2366378"/>
            <a:ext cx="511200" cy="511200"/>
          </a:xfrm>
          <a:prstGeom prst="ellipse">
            <a:avLst/>
          </a:prstGeom>
          <a:noFill/>
          <a:ln w="28575">
            <a:solidFill>
              <a:srgbClr val="2847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52" name="Ellipse 51">
            <a:extLst>
              <a:ext uri="{FF2B5EF4-FFF2-40B4-BE49-F238E27FC236}">
                <a16:creationId xmlns:a16="http://schemas.microsoft.com/office/drawing/2014/main" id="{295D284B-3FF3-3BE2-782A-A59CF959EDB6}"/>
              </a:ext>
            </a:extLst>
          </p:cNvPr>
          <p:cNvSpPr/>
          <p:nvPr>
            <p:custDataLst>
              <p:tags r:id="rId14"/>
            </p:custDataLst>
          </p:nvPr>
        </p:nvSpPr>
        <p:spPr>
          <a:xfrm>
            <a:off x="6388893" y="2413335"/>
            <a:ext cx="414000" cy="414000"/>
          </a:xfrm>
          <a:prstGeom prst="ellipse">
            <a:avLst/>
          </a:prstGeom>
          <a:noFill/>
          <a:ln w="28575">
            <a:solidFill>
              <a:srgbClr val="236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53" name="Ellipse 52">
            <a:extLst>
              <a:ext uri="{FF2B5EF4-FFF2-40B4-BE49-F238E27FC236}">
                <a16:creationId xmlns:a16="http://schemas.microsoft.com/office/drawing/2014/main" id="{346575AA-0645-E2F0-4F66-8EAB35949E3E}"/>
              </a:ext>
            </a:extLst>
          </p:cNvPr>
          <p:cNvSpPr/>
          <p:nvPr>
            <p:custDataLst>
              <p:tags r:id="rId15"/>
            </p:custDataLst>
          </p:nvPr>
        </p:nvSpPr>
        <p:spPr>
          <a:xfrm>
            <a:off x="6362513" y="3000718"/>
            <a:ext cx="466861" cy="466861"/>
          </a:xfrm>
          <a:prstGeom prst="ellipse">
            <a:avLst/>
          </a:prstGeom>
          <a:solidFill>
            <a:srgbClr val="E9A5CA"/>
          </a:solid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54" name="Ellipse 53">
            <a:extLst>
              <a:ext uri="{FF2B5EF4-FFF2-40B4-BE49-F238E27FC236}">
                <a16:creationId xmlns:a16="http://schemas.microsoft.com/office/drawing/2014/main" id="{B903DB17-47AF-30DD-A799-BCF708533845}"/>
              </a:ext>
            </a:extLst>
          </p:cNvPr>
          <p:cNvSpPr/>
          <p:nvPr>
            <p:custDataLst>
              <p:tags r:id="rId16"/>
            </p:custDataLst>
          </p:nvPr>
        </p:nvSpPr>
        <p:spPr>
          <a:xfrm>
            <a:off x="6520205" y="3156339"/>
            <a:ext cx="155621" cy="15562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57" name="Ellipse 56">
            <a:extLst>
              <a:ext uri="{FF2B5EF4-FFF2-40B4-BE49-F238E27FC236}">
                <a16:creationId xmlns:a16="http://schemas.microsoft.com/office/drawing/2014/main" id="{5ACCB95F-CC5A-926F-695B-FB7B26C2AEBA}"/>
              </a:ext>
            </a:extLst>
          </p:cNvPr>
          <p:cNvSpPr/>
          <p:nvPr>
            <p:custDataLst>
              <p:tags r:id="rId17"/>
            </p:custDataLst>
          </p:nvPr>
        </p:nvSpPr>
        <p:spPr>
          <a:xfrm>
            <a:off x="6338546" y="2982984"/>
            <a:ext cx="511200" cy="511200"/>
          </a:xfrm>
          <a:prstGeom prst="ellipse">
            <a:avLst/>
          </a:prstGeom>
          <a:noFill/>
          <a:ln w="28575">
            <a:solidFill>
              <a:srgbClr val="2847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58" name="Ellipse 57">
            <a:extLst>
              <a:ext uri="{FF2B5EF4-FFF2-40B4-BE49-F238E27FC236}">
                <a16:creationId xmlns:a16="http://schemas.microsoft.com/office/drawing/2014/main" id="{0DF3DEA1-0501-8369-65E4-D245E0614C30}"/>
              </a:ext>
            </a:extLst>
          </p:cNvPr>
          <p:cNvSpPr/>
          <p:nvPr>
            <p:custDataLst>
              <p:tags r:id="rId18"/>
            </p:custDataLst>
          </p:nvPr>
        </p:nvSpPr>
        <p:spPr>
          <a:xfrm>
            <a:off x="6388899" y="3027770"/>
            <a:ext cx="414000" cy="414000"/>
          </a:xfrm>
          <a:prstGeom prst="ellipse">
            <a:avLst/>
          </a:prstGeom>
          <a:noFill/>
          <a:ln w="28575">
            <a:solidFill>
              <a:srgbClr val="236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59" name="Ellipse 58">
            <a:extLst>
              <a:ext uri="{FF2B5EF4-FFF2-40B4-BE49-F238E27FC236}">
                <a16:creationId xmlns:a16="http://schemas.microsoft.com/office/drawing/2014/main" id="{BF62AD48-2CFF-1F72-6AAF-82C8B6B41C2C}"/>
              </a:ext>
            </a:extLst>
          </p:cNvPr>
          <p:cNvSpPr/>
          <p:nvPr>
            <p:custDataLst>
              <p:tags r:id="rId19"/>
            </p:custDataLst>
          </p:nvPr>
        </p:nvSpPr>
        <p:spPr>
          <a:xfrm>
            <a:off x="6668045" y="2161271"/>
            <a:ext cx="466861" cy="466861"/>
          </a:xfrm>
          <a:prstGeom prst="ellipse">
            <a:avLst/>
          </a:prstGeom>
          <a:solidFill>
            <a:srgbClr val="B82E7A"/>
          </a:solid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60" name="Ellipse 59">
            <a:extLst>
              <a:ext uri="{FF2B5EF4-FFF2-40B4-BE49-F238E27FC236}">
                <a16:creationId xmlns:a16="http://schemas.microsoft.com/office/drawing/2014/main" id="{BEE908D2-35C5-E21E-2794-BED3E2BB230A}"/>
              </a:ext>
            </a:extLst>
          </p:cNvPr>
          <p:cNvSpPr/>
          <p:nvPr>
            <p:custDataLst>
              <p:tags r:id="rId20"/>
            </p:custDataLst>
          </p:nvPr>
        </p:nvSpPr>
        <p:spPr>
          <a:xfrm>
            <a:off x="6825738" y="2316891"/>
            <a:ext cx="155621" cy="15562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61" name="Ellipse 60">
            <a:extLst>
              <a:ext uri="{FF2B5EF4-FFF2-40B4-BE49-F238E27FC236}">
                <a16:creationId xmlns:a16="http://schemas.microsoft.com/office/drawing/2014/main" id="{F1FC3966-ACE3-3871-0FA6-2F05A8AA816E}"/>
              </a:ext>
            </a:extLst>
          </p:cNvPr>
          <p:cNvSpPr/>
          <p:nvPr>
            <p:custDataLst>
              <p:tags r:id="rId21"/>
            </p:custDataLst>
          </p:nvPr>
        </p:nvSpPr>
        <p:spPr>
          <a:xfrm>
            <a:off x="6645514" y="2141589"/>
            <a:ext cx="511200" cy="511200"/>
          </a:xfrm>
          <a:prstGeom prst="ellipse">
            <a:avLst/>
          </a:prstGeom>
          <a:noFill/>
          <a:ln w="28575">
            <a:solidFill>
              <a:srgbClr val="2847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62" name="Ellipse 61">
            <a:extLst>
              <a:ext uri="{FF2B5EF4-FFF2-40B4-BE49-F238E27FC236}">
                <a16:creationId xmlns:a16="http://schemas.microsoft.com/office/drawing/2014/main" id="{B2E2C006-A99A-B753-91CD-7FADECC62E50}"/>
              </a:ext>
            </a:extLst>
          </p:cNvPr>
          <p:cNvSpPr/>
          <p:nvPr>
            <p:custDataLst>
              <p:tags r:id="rId22"/>
            </p:custDataLst>
          </p:nvPr>
        </p:nvSpPr>
        <p:spPr>
          <a:xfrm>
            <a:off x="6696176" y="2191538"/>
            <a:ext cx="414000" cy="414000"/>
          </a:xfrm>
          <a:prstGeom prst="ellipse">
            <a:avLst/>
          </a:prstGeom>
          <a:noFill/>
          <a:ln w="28575">
            <a:solidFill>
              <a:srgbClr val="236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63" name="Ellipse 62">
            <a:extLst>
              <a:ext uri="{FF2B5EF4-FFF2-40B4-BE49-F238E27FC236}">
                <a16:creationId xmlns:a16="http://schemas.microsoft.com/office/drawing/2014/main" id="{D66AFCFC-CC9B-F243-75FD-56AD89D74743}"/>
              </a:ext>
            </a:extLst>
          </p:cNvPr>
          <p:cNvSpPr/>
          <p:nvPr>
            <p:custDataLst>
              <p:tags r:id="rId23"/>
            </p:custDataLst>
          </p:nvPr>
        </p:nvSpPr>
        <p:spPr>
          <a:xfrm>
            <a:off x="6669796" y="2778921"/>
            <a:ext cx="466861" cy="466861"/>
          </a:xfrm>
          <a:prstGeom prst="ellipse">
            <a:avLst/>
          </a:prstGeom>
          <a:solidFill>
            <a:srgbClr val="F8E0ED"/>
          </a:solid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64" name="Ellipse 63">
            <a:extLst>
              <a:ext uri="{FF2B5EF4-FFF2-40B4-BE49-F238E27FC236}">
                <a16:creationId xmlns:a16="http://schemas.microsoft.com/office/drawing/2014/main" id="{5D8BBEC8-5588-90B7-0A9A-98BB27E185B8}"/>
              </a:ext>
            </a:extLst>
          </p:cNvPr>
          <p:cNvSpPr/>
          <p:nvPr>
            <p:custDataLst>
              <p:tags r:id="rId24"/>
            </p:custDataLst>
          </p:nvPr>
        </p:nvSpPr>
        <p:spPr>
          <a:xfrm>
            <a:off x="6827489" y="2934542"/>
            <a:ext cx="155621" cy="15562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65" name="Ellipse 64">
            <a:extLst>
              <a:ext uri="{FF2B5EF4-FFF2-40B4-BE49-F238E27FC236}">
                <a16:creationId xmlns:a16="http://schemas.microsoft.com/office/drawing/2014/main" id="{023C8E8E-39E8-5D02-4368-8F91805F0BAC}"/>
              </a:ext>
            </a:extLst>
          </p:cNvPr>
          <p:cNvSpPr/>
          <p:nvPr>
            <p:custDataLst>
              <p:tags r:id="rId25"/>
            </p:custDataLst>
          </p:nvPr>
        </p:nvSpPr>
        <p:spPr>
          <a:xfrm>
            <a:off x="6648169" y="2759240"/>
            <a:ext cx="511200" cy="511200"/>
          </a:xfrm>
          <a:prstGeom prst="ellipse">
            <a:avLst/>
          </a:prstGeom>
          <a:noFill/>
          <a:ln w="28575">
            <a:solidFill>
              <a:srgbClr val="2847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66" name="Ellipse 65">
            <a:extLst>
              <a:ext uri="{FF2B5EF4-FFF2-40B4-BE49-F238E27FC236}">
                <a16:creationId xmlns:a16="http://schemas.microsoft.com/office/drawing/2014/main" id="{688A7625-2AE3-3DAB-577F-867A8667D998}"/>
              </a:ext>
            </a:extLst>
          </p:cNvPr>
          <p:cNvSpPr/>
          <p:nvPr>
            <p:custDataLst>
              <p:tags r:id="rId26"/>
            </p:custDataLst>
          </p:nvPr>
        </p:nvSpPr>
        <p:spPr>
          <a:xfrm>
            <a:off x="6698247" y="2808038"/>
            <a:ext cx="414000" cy="414000"/>
          </a:xfrm>
          <a:prstGeom prst="ellipse">
            <a:avLst/>
          </a:prstGeom>
          <a:noFill/>
          <a:ln w="28575">
            <a:solidFill>
              <a:srgbClr val="236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67" name="Ellipse 66">
            <a:extLst>
              <a:ext uri="{FF2B5EF4-FFF2-40B4-BE49-F238E27FC236}">
                <a16:creationId xmlns:a16="http://schemas.microsoft.com/office/drawing/2014/main" id="{E392EEAF-02AB-BD9D-CE21-C472E2DA61D6}"/>
              </a:ext>
            </a:extLst>
          </p:cNvPr>
          <p:cNvSpPr/>
          <p:nvPr>
            <p:custDataLst>
              <p:tags r:id="rId27"/>
            </p:custDataLst>
          </p:nvPr>
        </p:nvSpPr>
        <p:spPr>
          <a:xfrm>
            <a:off x="6951218" y="2591393"/>
            <a:ext cx="466861" cy="466861"/>
          </a:xfrm>
          <a:prstGeom prst="ellipse">
            <a:avLst/>
          </a:prstGeom>
          <a:solidFill>
            <a:srgbClr val="DE78B0"/>
          </a:solid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68" name="Ellipse 67">
            <a:extLst>
              <a:ext uri="{FF2B5EF4-FFF2-40B4-BE49-F238E27FC236}">
                <a16:creationId xmlns:a16="http://schemas.microsoft.com/office/drawing/2014/main" id="{581FD126-5B20-16FC-8636-C8267AAC0489}"/>
              </a:ext>
            </a:extLst>
          </p:cNvPr>
          <p:cNvSpPr/>
          <p:nvPr>
            <p:custDataLst>
              <p:tags r:id="rId28"/>
            </p:custDataLst>
          </p:nvPr>
        </p:nvSpPr>
        <p:spPr>
          <a:xfrm>
            <a:off x="7108911" y="2747014"/>
            <a:ext cx="155621" cy="15562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70" name="Ellipse 69">
            <a:extLst>
              <a:ext uri="{FF2B5EF4-FFF2-40B4-BE49-F238E27FC236}">
                <a16:creationId xmlns:a16="http://schemas.microsoft.com/office/drawing/2014/main" id="{AEE576CA-2A3B-1178-A1F4-DCEB07F66348}"/>
              </a:ext>
            </a:extLst>
          </p:cNvPr>
          <p:cNvSpPr/>
          <p:nvPr>
            <p:custDataLst>
              <p:tags r:id="rId29"/>
            </p:custDataLst>
          </p:nvPr>
        </p:nvSpPr>
        <p:spPr>
          <a:xfrm>
            <a:off x="6930294" y="2570075"/>
            <a:ext cx="511200" cy="511200"/>
          </a:xfrm>
          <a:prstGeom prst="ellipse">
            <a:avLst/>
          </a:prstGeom>
          <a:noFill/>
          <a:ln w="28575">
            <a:solidFill>
              <a:srgbClr val="2847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dirty="0"/>
          </a:p>
        </p:txBody>
      </p:sp>
      <p:sp>
        <p:nvSpPr>
          <p:cNvPr id="71" name="Ellipse 70">
            <a:extLst>
              <a:ext uri="{FF2B5EF4-FFF2-40B4-BE49-F238E27FC236}">
                <a16:creationId xmlns:a16="http://schemas.microsoft.com/office/drawing/2014/main" id="{6FE3EBC5-A7F7-287A-6883-DCE249BFB58E}"/>
              </a:ext>
            </a:extLst>
          </p:cNvPr>
          <p:cNvSpPr/>
          <p:nvPr>
            <p:custDataLst>
              <p:tags r:id="rId30"/>
            </p:custDataLst>
          </p:nvPr>
        </p:nvSpPr>
        <p:spPr>
          <a:xfrm>
            <a:off x="6979349" y="2621661"/>
            <a:ext cx="414000" cy="414000"/>
          </a:xfrm>
          <a:prstGeom prst="ellipse">
            <a:avLst/>
          </a:prstGeom>
          <a:noFill/>
          <a:ln w="28575">
            <a:solidFill>
              <a:srgbClr val="236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72" name="Ellipse 71">
            <a:extLst>
              <a:ext uri="{FF2B5EF4-FFF2-40B4-BE49-F238E27FC236}">
                <a16:creationId xmlns:a16="http://schemas.microsoft.com/office/drawing/2014/main" id="{D7B20F9B-CDA0-F945-8DB4-F689C2F17EDD}"/>
              </a:ext>
            </a:extLst>
          </p:cNvPr>
          <p:cNvSpPr/>
          <p:nvPr>
            <p:custDataLst>
              <p:tags r:id="rId31"/>
            </p:custDataLst>
          </p:nvPr>
        </p:nvSpPr>
        <p:spPr>
          <a:xfrm>
            <a:off x="6952969" y="3209044"/>
            <a:ext cx="466861" cy="466861"/>
          </a:xfrm>
          <a:prstGeom prst="ellipse">
            <a:avLst/>
          </a:prstGeom>
          <a:solidFill>
            <a:srgbClr val="F8E0ED"/>
          </a:solid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73" name="Ellipse 72">
            <a:extLst>
              <a:ext uri="{FF2B5EF4-FFF2-40B4-BE49-F238E27FC236}">
                <a16:creationId xmlns:a16="http://schemas.microsoft.com/office/drawing/2014/main" id="{C7B5953A-A530-5C91-96D0-BCA6E45FDA09}"/>
              </a:ext>
            </a:extLst>
          </p:cNvPr>
          <p:cNvSpPr/>
          <p:nvPr>
            <p:custDataLst>
              <p:tags r:id="rId32"/>
            </p:custDataLst>
          </p:nvPr>
        </p:nvSpPr>
        <p:spPr>
          <a:xfrm>
            <a:off x="7110662" y="3364665"/>
            <a:ext cx="155621" cy="15562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74" name="Ellipse 73">
            <a:extLst>
              <a:ext uri="{FF2B5EF4-FFF2-40B4-BE49-F238E27FC236}">
                <a16:creationId xmlns:a16="http://schemas.microsoft.com/office/drawing/2014/main" id="{8A5A091A-D885-3733-7FA2-1B39B6DD2616}"/>
              </a:ext>
            </a:extLst>
          </p:cNvPr>
          <p:cNvSpPr/>
          <p:nvPr>
            <p:custDataLst>
              <p:tags r:id="rId33"/>
            </p:custDataLst>
          </p:nvPr>
        </p:nvSpPr>
        <p:spPr>
          <a:xfrm>
            <a:off x="6933681" y="3187023"/>
            <a:ext cx="511200" cy="511200"/>
          </a:xfrm>
          <a:prstGeom prst="ellipse">
            <a:avLst/>
          </a:prstGeom>
          <a:noFill/>
          <a:ln w="28575">
            <a:solidFill>
              <a:srgbClr val="2847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75" name="Ellipse 74">
            <a:extLst>
              <a:ext uri="{FF2B5EF4-FFF2-40B4-BE49-F238E27FC236}">
                <a16:creationId xmlns:a16="http://schemas.microsoft.com/office/drawing/2014/main" id="{E9215AEA-0D41-5C7F-E20B-BC9280B3BBFE}"/>
              </a:ext>
            </a:extLst>
          </p:cNvPr>
          <p:cNvSpPr/>
          <p:nvPr>
            <p:custDataLst>
              <p:tags r:id="rId34"/>
            </p:custDataLst>
          </p:nvPr>
        </p:nvSpPr>
        <p:spPr>
          <a:xfrm>
            <a:off x="6979356" y="3236096"/>
            <a:ext cx="414000" cy="414000"/>
          </a:xfrm>
          <a:prstGeom prst="ellipse">
            <a:avLst/>
          </a:prstGeom>
          <a:noFill/>
          <a:ln w="28575">
            <a:solidFill>
              <a:srgbClr val="236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82" name="Ellipse 81">
            <a:extLst>
              <a:ext uri="{FF2B5EF4-FFF2-40B4-BE49-F238E27FC236}">
                <a16:creationId xmlns:a16="http://schemas.microsoft.com/office/drawing/2014/main" id="{CDF712EA-0161-726F-07BC-655C41769F7E}"/>
              </a:ext>
            </a:extLst>
          </p:cNvPr>
          <p:cNvSpPr/>
          <p:nvPr>
            <p:custDataLst>
              <p:tags r:id="rId35"/>
            </p:custDataLst>
          </p:nvPr>
        </p:nvSpPr>
        <p:spPr>
          <a:xfrm>
            <a:off x="6616918" y="2549087"/>
            <a:ext cx="466861" cy="466861"/>
          </a:xfrm>
          <a:prstGeom prst="ellipse">
            <a:avLst/>
          </a:prstGeom>
          <a:solidFill>
            <a:srgbClr val="F8E0ED"/>
          </a:solid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83" name="Ellipse 82">
            <a:extLst>
              <a:ext uri="{FF2B5EF4-FFF2-40B4-BE49-F238E27FC236}">
                <a16:creationId xmlns:a16="http://schemas.microsoft.com/office/drawing/2014/main" id="{9A05CD15-C621-09C0-58EE-0ED29E4E0E60}"/>
              </a:ext>
            </a:extLst>
          </p:cNvPr>
          <p:cNvSpPr/>
          <p:nvPr>
            <p:custDataLst>
              <p:tags r:id="rId36"/>
            </p:custDataLst>
          </p:nvPr>
        </p:nvSpPr>
        <p:spPr>
          <a:xfrm>
            <a:off x="6774611" y="2704708"/>
            <a:ext cx="155621" cy="15562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86" name="Ellipse 85">
            <a:extLst>
              <a:ext uri="{FF2B5EF4-FFF2-40B4-BE49-F238E27FC236}">
                <a16:creationId xmlns:a16="http://schemas.microsoft.com/office/drawing/2014/main" id="{81BBA4AC-7B6D-92CA-0A35-ADEC24EB27C8}"/>
              </a:ext>
            </a:extLst>
          </p:cNvPr>
          <p:cNvSpPr/>
          <p:nvPr>
            <p:custDataLst>
              <p:tags r:id="rId37"/>
            </p:custDataLst>
          </p:nvPr>
        </p:nvSpPr>
        <p:spPr>
          <a:xfrm>
            <a:off x="6590613" y="2529406"/>
            <a:ext cx="511200" cy="511200"/>
          </a:xfrm>
          <a:prstGeom prst="ellipse">
            <a:avLst/>
          </a:prstGeom>
          <a:noFill/>
          <a:ln w="28575">
            <a:solidFill>
              <a:srgbClr val="2847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87" name="Ellipse 86">
            <a:extLst>
              <a:ext uri="{FF2B5EF4-FFF2-40B4-BE49-F238E27FC236}">
                <a16:creationId xmlns:a16="http://schemas.microsoft.com/office/drawing/2014/main" id="{155E9EBB-BECB-799F-A6E0-8C4C29BB44A6}"/>
              </a:ext>
            </a:extLst>
          </p:cNvPr>
          <p:cNvSpPr/>
          <p:nvPr>
            <p:custDataLst>
              <p:tags r:id="rId38"/>
            </p:custDataLst>
          </p:nvPr>
        </p:nvSpPr>
        <p:spPr>
          <a:xfrm>
            <a:off x="6642985" y="2575227"/>
            <a:ext cx="414000" cy="414000"/>
          </a:xfrm>
          <a:prstGeom prst="ellipse">
            <a:avLst/>
          </a:prstGeom>
          <a:noFill/>
          <a:ln w="28575">
            <a:solidFill>
              <a:srgbClr val="236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88" name="Ellipse 87">
            <a:extLst>
              <a:ext uri="{FF2B5EF4-FFF2-40B4-BE49-F238E27FC236}">
                <a16:creationId xmlns:a16="http://schemas.microsoft.com/office/drawing/2014/main" id="{D1213043-C7BD-3E99-6078-C3E68963E743}"/>
              </a:ext>
            </a:extLst>
          </p:cNvPr>
          <p:cNvSpPr/>
          <p:nvPr>
            <p:custDataLst>
              <p:tags r:id="rId39"/>
            </p:custDataLst>
          </p:nvPr>
        </p:nvSpPr>
        <p:spPr>
          <a:xfrm>
            <a:off x="6618669" y="3166738"/>
            <a:ext cx="466861" cy="466861"/>
          </a:xfrm>
          <a:prstGeom prst="ellipse">
            <a:avLst/>
          </a:prstGeom>
          <a:solidFill>
            <a:srgbClr val="B82E7A"/>
          </a:solid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89" name="Ellipse 88">
            <a:extLst>
              <a:ext uri="{FF2B5EF4-FFF2-40B4-BE49-F238E27FC236}">
                <a16:creationId xmlns:a16="http://schemas.microsoft.com/office/drawing/2014/main" id="{CEE0AE7B-4B69-F9E7-5896-888F9723CD5A}"/>
              </a:ext>
            </a:extLst>
          </p:cNvPr>
          <p:cNvSpPr/>
          <p:nvPr>
            <p:custDataLst>
              <p:tags r:id="rId40"/>
            </p:custDataLst>
          </p:nvPr>
        </p:nvSpPr>
        <p:spPr>
          <a:xfrm>
            <a:off x="6776362" y="3322359"/>
            <a:ext cx="155621" cy="15562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0" name="Ellipse 89">
            <a:extLst>
              <a:ext uri="{FF2B5EF4-FFF2-40B4-BE49-F238E27FC236}">
                <a16:creationId xmlns:a16="http://schemas.microsoft.com/office/drawing/2014/main" id="{5D2C09FD-60B4-0E25-3C8A-2BC6A28BF5D4}"/>
              </a:ext>
            </a:extLst>
          </p:cNvPr>
          <p:cNvSpPr/>
          <p:nvPr>
            <p:custDataLst>
              <p:tags r:id="rId41"/>
            </p:custDataLst>
          </p:nvPr>
        </p:nvSpPr>
        <p:spPr>
          <a:xfrm>
            <a:off x="6593818" y="3145622"/>
            <a:ext cx="511200" cy="511200"/>
          </a:xfrm>
          <a:prstGeom prst="ellipse">
            <a:avLst/>
          </a:prstGeom>
          <a:noFill/>
          <a:ln w="28575">
            <a:solidFill>
              <a:srgbClr val="2847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dirty="0"/>
          </a:p>
        </p:txBody>
      </p:sp>
      <p:sp>
        <p:nvSpPr>
          <p:cNvPr id="91" name="Ellipse 90">
            <a:extLst>
              <a:ext uri="{FF2B5EF4-FFF2-40B4-BE49-F238E27FC236}">
                <a16:creationId xmlns:a16="http://schemas.microsoft.com/office/drawing/2014/main" id="{956CD8AD-5D52-1104-75E5-5903C655ACEE}"/>
              </a:ext>
            </a:extLst>
          </p:cNvPr>
          <p:cNvSpPr/>
          <p:nvPr>
            <p:custDataLst>
              <p:tags r:id="rId42"/>
            </p:custDataLst>
          </p:nvPr>
        </p:nvSpPr>
        <p:spPr>
          <a:xfrm>
            <a:off x="6645056" y="3191726"/>
            <a:ext cx="414000" cy="414000"/>
          </a:xfrm>
          <a:prstGeom prst="ellipse">
            <a:avLst/>
          </a:prstGeom>
          <a:noFill/>
          <a:ln w="28575">
            <a:solidFill>
              <a:srgbClr val="236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2" name="Ellipse 91">
            <a:extLst>
              <a:ext uri="{FF2B5EF4-FFF2-40B4-BE49-F238E27FC236}">
                <a16:creationId xmlns:a16="http://schemas.microsoft.com/office/drawing/2014/main" id="{ACA4D800-585F-C677-A00E-927D5E9D48D9}"/>
              </a:ext>
            </a:extLst>
          </p:cNvPr>
          <p:cNvSpPr/>
          <p:nvPr>
            <p:custDataLst>
              <p:tags r:id="rId43"/>
            </p:custDataLst>
          </p:nvPr>
        </p:nvSpPr>
        <p:spPr>
          <a:xfrm>
            <a:off x="6335444" y="3400690"/>
            <a:ext cx="466861" cy="466861"/>
          </a:xfrm>
          <a:prstGeom prst="ellipse">
            <a:avLst/>
          </a:prstGeom>
          <a:solidFill>
            <a:srgbClr val="DE78B0"/>
          </a:solid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3" name="Ellipse 92">
            <a:extLst>
              <a:ext uri="{FF2B5EF4-FFF2-40B4-BE49-F238E27FC236}">
                <a16:creationId xmlns:a16="http://schemas.microsoft.com/office/drawing/2014/main" id="{33FAC880-F134-7F85-2759-AC535A70CDC9}"/>
              </a:ext>
            </a:extLst>
          </p:cNvPr>
          <p:cNvSpPr/>
          <p:nvPr>
            <p:custDataLst>
              <p:tags r:id="rId44"/>
            </p:custDataLst>
          </p:nvPr>
        </p:nvSpPr>
        <p:spPr>
          <a:xfrm>
            <a:off x="6493136" y="3556311"/>
            <a:ext cx="155621" cy="15562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4" name="Ellipse 93">
            <a:extLst>
              <a:ext uri="{FF2B5EF4-FFF2-40B4-BE49-F238E27FC236}">
                <a16:creationId xmlns:a16="http://schemas.microsoft.com/office/drawing/2014/main" id="{FE852BA8-EBBA-2636-8ECB-420EA8F5B274}"/>
              </a:ext>
            </a:extLst>
          </p:cNvPr>
          <p:cNvSpPr/>
          <p:nvPr>
            <p:custDataLst>
              <p:tags r:id="rId45"/>
            </p:custDataLst>
          </p:nvPr>
        </p:nvSpPr>
        <p:spPr>
          <a:xfrm>
            <a:off x="6315512" y="3377992"/>
            <a:ext cx="511200" cy="511200"/>
          </a:xfrm>
          <a:prstGeom prst="ellipse">
            <a:avLst/>
          </a:prstGeom>
          <a:noFill/>
          <a:ln w="28575">
            <a:solidFill>
              <a:srgbClr val="2847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5" name="Ellipse 94">
            <a:extLst>
              <a:ext uri="{FF2B5EF4-FFF2-40B4-BE49-F238E27FC236}">
                <a16:creationId xmlns:a16="http://schemas.microsoft.com/office/drawing/2014/main" id="{A48ADE3E-004B-C60D-E4A0-F1CB42E5D9B2}"/>
              </a:ext>
            </a:extLst>
          </p:cNvPr>
          <p:cNvSpPr/>
          <p:nvPr>
            <p:custDataLst>
              <p:tags r:id="rId46"/>
            </p:custDataLst>
          </p:nvPr>
        </p:nvSpPr>
        <p:spPr>
          <a:xfrm>
            <a:off x="6363575" y="3430958"/>
            <a:ext cx="414000" cy="414000"/>
          </a:xfrm>
          <a:prstGeom prst="ellipse">
            <a:avLst/>
          </a:prstGeom>
          <a:noFill/>
          <a:ln w="28575">
            <a:solidFill>
              <a:srgbClr val="236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6" name="Ellipse 95">
            <a:extLst>
              <a:ext uri="{FF2B5EF4-FFF2-40B4-BE49-F238E27FC236}">
                <a16:creationId xmlns:a16="http://schemas.microsoft.com/office/drawing/2014/main" id="{30502411-ABFD-0287-2B60-AF3F2DE8E167}"/>
              </a:ext>
            </a:extLst>
          </p:cNvPr>
          <p:cNvSpPr/>
          <p:nvPr>
            <p:custDataLst>
              <p:tags r:id="rId47"/>
            </p:custDataLst>
          </p:nvPr>
        </p:nvSpPr>
        <p:spPr>
          <a:xfrm>
            <a:off x="6386026" y="1979323"/>
            <a:ext cx="466861" cy="466861"/>
          </a:xfrm>
          <a:prstGeom prst="ellipse">
            <a:avLst/>
          </a:prstGeom>
          <a:solidFill>
            <a:srgbClr val="E9A5CA"/>
          </a:solid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7" name="Ellipse 96">
            <a:extLst>
              <a:ext uri="{FF2B5EF4-FFF2-40B4-BE49-F238E27FC236}">
                <a16:creationId xmlns:a16="http://schemas.microsoft.com/office/drawing/2014/main" id="{8A6404C3-3FBF-17F1-1DD1-9260C3DF5C19}"/>
              </a:ext>
            </a:extLst>
          </p:cNvPr>
          <p:cNvSpPr/>
          <p:nvPr>
            <p:custDataLst>
              <p:tags r:id="rId48"/>
            </p:custDataLst>
          </p:nvPr>
        </p:nvSpPr>
        <p:spPr>
          <a:xfrm>
            <a:off x="6543718" y="2134944"/>
            <a:ext cx="155621" cy="15562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8" name="Ellipse 97">
            <a:extLst>
              <a:ext uri="{FF2B5EF4-FFF2-40B4-BE49-F238E27FC236}">
                <a16:creationId xmlns:a16="http://schemas.microsoft.com/office/drawing/2014/main" id="{6925A4C2-C3FB-2767-FA4D-72A24454FDB3}"/>
              </a:ext>
            </a:extLst>
          </p:cNvPr>
          <p:cNvSpPr/>
          <p:nvPr>
            <p:custDataLst>
              <p:tags r:id="rId49"/>
            </p:custDataLst>
          </p:nvPr>
        </p:nvSpPr>
        <p:spPr>
          <a:xfrm>
            <a:off x="6358464" y="1953097"/>
            <a:ext cx="511200" cy="511200"/>
          </a:xfrm>
          <a:prstGeom prst="ellipse">
            <a:avLst/>
          </a:prstGeom>
          <a:noFill/>
          <a:ln w="28575">
            <a:solidFill>
              <a:srgbClr val="2847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9" name="Ellipse 98">
            <a:extLst>
              <a:ext uri="{FF2B5EF4-FFF2-40B4-BE49-F238E27FC236}">
                <a16:creationId xmlns:a16="http://schemas.microsoft.com/office/drawing/2014/main" id="{55626BC8-EFAA-6268-05FD-69780C3DA6FD}"/>
              </a:ext>
            </a:extLst>
          </p:cNvPr>
          <p:cNvSpPr/>
          <p:nvPr>
            <p:custDataLst>
              <p:tags r:id="rId50"/>
            </p:custDataLst>
          </p:nvPr>
        </p:nvSpPr>
        <p:spPr>
          <a:xfrm>
            <a:off x="6411233" y="2005197"/>
            <a:ext cx="414000" cy="414000"/>
          </a:xfrm>
          <a:prstGeom prst="ellipse">
            <a:avLst/>
          </a:prstGeom>
          <a:noFill/>
          <a:ln w="28575">
            <a:solidFill>
              <a:srgbClr val="236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dirty="0"/>
          </a:p>
        </p:txBody>
      </p:sp>
      <p:sp>
        <p:nvSpPr>
          <p:cNvPr id="164" name="Ellipse 163">
            <a:extLst>
              <a:ext uri="{FF2B5EF4-FFF2-40B4-BE49-F238E27FC236}">
                <a16:creationId xmlns:a16="http://schemas.microsoft.com/office/drawing/2014/main" id="{376CBBB1-F9B1-E98E-23C1-0DA943C3A2E2}"/>
              </a:ext>
            </a:extLst>
          </p:cNvPr>
          <p:cNvSpPr/>
          <p:nvPr>
            <p:custDataLst>
              <p:tags r:id="rId51"/>
            </p:custDataLst>
          </p:nvPr>
        </p:nvSpPr>
        <p:spPr>
          <a:xfrm>
            <a:off x="6750956" y="3568356"/>
            <a:ext cx="466861" cy="466861"/>
          </a:xfrm>
          <a:prstGeom prst="ellipse">
            <a:avLst/>
          </a:prstGeom>
          <a:solidFill>
            <a:srgbClr val="B82E7A"/>
          </a:solid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65" name="Ellipse 164">
            <a:extLst>
              <a:ext uri="{FF2B5EF4-FFF2-40B4-BE49-F238E27FC236}">
                <a16:creationId xmlns:a16="http://schemas.microsoft.com/office/drawing/2014/main" id="{C4B81398-478A-F1BE-F59C-EECD943BF065}"/>
              </a:ext>
            </a:extLst>
          </p:cNvPr>
          <p:cNvSpPr/>
          <p:nvPr>
            <p:custDataLst>
              <p:tags r:id="rId52"/>
            </p:custDataLst>
          </p:nvPr>
        </p:nvSpPr>
        <p:spPr>
          <a:xfrm>
            <a:off x="6908648" y="3723977"/>
            <a:ext cx="155621" cy="15562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66" name="Ellipse 165">
            <a:extLst>
              <a:ext uri="{FF2B5EF4-FFF2-40B4-BE49-F238E27FC236}">
                <a16:creationId xmlns:a16="http://schemas.microsoft.com/office/drawing/2014/main" id="{3CA769B3-71DB-E533-6E14-751C82FB29AC}"/>
              </a:ext>
            </a:extLst>
          </p:cNvPr>
          <p:cNvSpPr/>
          <p:nvPr>
            <p:custDataLst>
              <p:tags r:id="rId53"/>
            </p:custDataLst>
          </p:nvPr>
        </p:nvSpPr>
        <p:spPr>
          <a:xfrm>
            <a:off x="6731869" y="3545634"/>
            <a:ext cx="511200" cy="511200"/>
          </a:xfrm>
          <a:prstGeom prst="ellipse">
            <a:avLst/>
          </a:prstGeom>
          <a:noFill/>
          <a:ln w="28575">
            <a:solidFill>
              <a:srgbClr val="2847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67" name="Ellipse 166">
            <a:extLst>
              <a:ext uri="{FF2B5EF4-FFF2-40B4-BE49-F238E27FC236}">
                <a16:creationId xmlns:a16="http://schemas.microsoft.com/office/drawing/2014/main" id="{2AA23B6A-304E-1B83-BB19-02AD28F2FDA4}"/>
              </a:ext>
            </a:extLst>
          </p:cNvPr>
          <p:cNvSpPr/>
          <p:nvPr>
            <p:custDataLst>
              <p:tags r:id="rId54"/>
            </p:custDataLst>
          </p:nvPr>
        </p:nvSpPr>
        <p:spPr>
          <a:xfrm>
            <a:off x="6777499" y="3594973"/>
            <a:ext cx="414000" cy="414000"/>
          </a:xfrm>
          <a:prstGeom prst="ellipse">
            <a:avLst/>
          </a:prstGeom>
          <a:noFill/>
          <a:ln w="28575">
            <a:solidFill>
              <a:srgbClr val="236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 name="Titre 1">
            <a:extLst>
              <a:ext uri="{FF2B5EF4-FFF2-40B4-BE49-F238E27FC236}">
                <a16:creationId xmlns:a16="http://schemas.microsoft.com/office/drawing/2014/main" id="{19FB2BC9-8EAE-466E-BF85-797572A8E22E}"/>
              </a:ext>
            </a:extLst>
          </p:cNvPr>
          <p:cNvSpPr>
            <a:spLocks noGrp="1"/>
          </p:cNvSpPr>
          <p:nvPr>
            <p:ph type="title"/>
            <p:custDataLst>
              <p:tags r:id="rId55"/>
            </p:custDataLst>
          </p:nvPr>
        </p:nvSpPr>
        <p:spPr>
          <a:xfrm>
            <a:off x="838200" y="114588"/>
            <a:ext cx="10515600" cy="800287"/>
          </a:xfrm>
        </p:spPr>
        <p:txBody>
          <a:bodyPr>
            <a:normAutofit/>
          </a:bodyPr>
          <a:lstStyle/>
          <a:p>
            <a:r>
              <a:rPr lang="fr-BE" sz="4000" b="1" dirty="0" err="1">
                <a:solidFill>
                  <a:srgbClr val="54A4A6"/>
                </a:solidFill>
                <a:latin typeface="Economica" panose="02000506040000020004" pitchFamily="2" charset="0"/>
              </a:rPr>
              <a:t>Results</a:t>
            </a:r>
            <a:r>
              <a:rPr lang="fr-BE" sz="4000" dirty="0">
                <a:solidFill>
                  <a:srgbClr val="54A4A6"/>
                </a:solidFill>
                <a:latin typeface="Economica" panose="02000506040000020004" pitchFamily="2" charset="0"/>
              </a:rPr>
              <a:t> | </a:t>
            </a:r>
            <a:r>
              <a:rPr lang="fr-BE" sz="4000" dirty="0" err="1">
                <a:solidFill>
                  <a:srgbClr val="54A4A6"/>
                </a:solidFill>
                <a:latin typeface="Economica" panose="02000506040000020004" pitchFamily="2" charset="0"/>
              </a:rPr>
              <a:t>Analysis</a:t>
            </a:r>
            <a:r>
              <a:rPr lang="fr-BE" sz="4000" dirty="0">
                <a:solidFill>
                  <a:srgbClr val="54A4A6"/>
                </a:solidFill>
                <a:latin typeface="Economica" panose="02000506040000020004" pitchFamily="2" charset="0"/>
              </a:rPr>
              <a:t> of the </a:t>
            </a:r>
            <a:r>
              <a:rPr lang="fr-BE" sz="4000" dirty="0" err="1">
                <a:solidFill>
                  <a:srgbClr val="54A4A6"/>
                </a:solidFill>
                <a:latin typeface="Economica" panose="02000506040000020004" pitchFamily="2" charset="0"/>
              </a:rPr>
              <a:t>whole</a:t>
            </a:r>
            <a:r>
              <a:rPr lang="fr-BE" sz="4000" dirty="0">
                <a:solidFill>
                  <a:srgbClr val="54A4A6"/>
                </a:solidFill>
                <a:latin typeface="Economica" panose="02000506040000020004" pitchFamily="2" charset="0"/>
              </a:rPr>
              <a:t> set of </a:t>
            </a:r>
            <a:r>
              <a:rPr lang="fr-BE" sz="4000" dirty="0" err="1">
                <a:solidFill>
                  <a:srgbClr val="54A4A6"/>
                </a:solidFill>
                <a:latin typeface="Economica" panose="02000506040000020004" pitchFamily="2" charset="0"/>
              </a:rPr>
              <a:t>osteons</a:t>
            </a:r>
            <a:endParaRPr lang="fr-BE" sz="4000" dirty="0">
              <a:solidFill>
                <a:srgbClr val="54A4A6"/>
              </a:solidFill>
              <a:latin typeface="Economica" panose="02000506040000020004" pitchFamily="2" charset="0"/>
            </a:endParaRPr>
          </a:p>
        </p:txBody>
      </p:sp>
      <p:sp>
        <p:nvSpPr>
          <p:cNvPr id="6" name="Rectangle 5">
            <a:extLst>
              <a:ext uri="{FF2B5EF4-FFF2-40B4-BE49-F238E27FC236}">
                <a16:creationId xmlns:a16="http://schemas.microsoft.com/office/drawing/2014/main" id="{FCA1DCC7-7499-4D00-96BD-21B82A225B32}"/>
              </a:ext>
            </a:extLst>
          </p:cNvPr>
          <p:cNvSpPr/>
          <p:nvPr>
            <p:custDataLst>
              <p:tags r:id="rId56"/>
            </p:custDataLst>
          </p:nvPr>
        </p:nvSpPr>
        <p:spPr>
          <a:xfrm>
            <a:off x="0" y="6176963"/>
            <a:ext cx="12192000" cy="681037"/>
          </a:xfrm>
          <a:prstGeom prst="rect">
            <a:avLst/>
          </a:prstGeom>
          <a:solidFill>
            <a:srgbClr val="4E9698"/>
          </a:solidFill>
          <a:ln>
            <a:solidFill>
              <a:srgbClr val="54A4A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ZoneTexte 7">
            <a:extLst>
              <a:ext uri="{FF2B5EF4-FFF2-40B4-BE49-F238E27FC236}">
                <a16:creationId xmlns:a16="http://schemas.microsoft.com/office/drawing/2014/main" id="{9FECD468-D859-490E-9795-74DDD441B13C}"/>
              </a:ext>
            </a:extLst>
          </p:cNvPr>
          <p:cNvSpPr txBox="1"/>
          <p:nvPr>
            <p:custDataLst>
              <p:tags r:id="rId57"/>
            </p:custDataLst>
          </p:nvPr>
        </p:nvSpPr>
        <p:spPr>
          <a:xfrm>
            <a:off x="11040076" y="6311900"/>
            <a:ext cx="697628" cy="400110"/>
          </a:xfrm>
          <a:prstGeom prst="rect">
            <a:avLst/>
          </a:prstGeom>
          <a:noFill/>
        </p:spPr>
        <p:txBody>
          <a:bodyPr wrap="none" rtlCol="0">
            <a:spAutoFit/>
          </a:bodyPr>
          <a:lstStyle/>
          <a:p>
            <a:pPr algn="ctr"/>
            <a:r>
              <a:rPr lang="fr-BE" sz="2000" dirty="0">
                <a:solidFill>
                  <a:schemeClr val="bg1"/>
                </a:solidFill>
                <a:latin typeface="Segoe UI" panose="020B0502040204020203" pitchFamily="34" charset="0"/>
                <a:cs typeface="Segoe UI" panose="020B0502040204020203" pitchFamily="34" charset="0"/>
              </a:rPr>
              <a:t>8/14</a:t>
            </a:r>
            <a:endParaRPr lang="en-US" sz="2000" dirty="0">
              <a:solidFill>
                <a:schemeClr val="bg1"/>
              </a:solidFill>
              <a:latin typeface="Segoe UI" panose="020B0502040204020203" pitchFamily="34" charset="0"/>
              <a:cs typeface="Segoe UI" panose="020B0502040204020203" pitchFamily="34" charset="0"/>
            </a:endParaRPr>
          </a:p>
        </p:txBody>
      </p:sp>
      <p:pic>
        <p:nvPicPr>
          <p:cNvPr id="69" name="Picture 4" descr="https://lh5.googleusercontent.com/vTbrx3h74wohvWzTWTv_QDMYgF2bQ52fjNbiTV8YTc3xOVTrjKa1Es-LpOIlfa3K02g8eUIDxjLhQqsnoWe11gknnBe128hl4c1YUAw0qD1oRCsXWc_MWdnfbA3EaYTAQmT-r_uRifI">
            <a:extLst>
              <a:ext uri="{FF2B5EF4-FFF2-40B4-BE49-F238E27FC236}">
                <a16:creationId xmlns:a16="http://schemas.microsoft.com/office/drawing/2014/main" id="{66B4435D-94F3-4FA0-9B23-F8E5B1A886CF}"/>
              </a:ext>
            </a:extLst>
          </p:cNvPr>
          <p:cNvPicPr>
            <a:picLocks noChangeAspect="1" noChangeArrowheads="1"/>
          </p:cNvPicPr>
          <p:nvPr>
            <p:custDataLst>
              <p:tags r:id="rId58"/>
            </p:custDataLst>
          </p:nvPr>
        </p:nvPicPr>
        <p:blipFill>
          <a:blip r:embed="rId75" cstate="print">
            <a:extLst>
              <a:ext uri="{28A0092B-C50C-407E-A947-70E740481C1C}">
                <a14:useLocalDpi xmlns:a14="http://schemas.microsoft.com/office/drawing/2010/main" val="0"/>
              </a:ext>
            </a:extLst>
          </a:blip>
          <a:srcRect/>
          <a:stretch>
            <a:fillRect/>
          </a:stretch>
        </p:blipFill>
        <p:spPr bwMode="auto">
          <a:xfrm>
            <a:off x="10395274" y="0"/>
            <a:ext cx="1796726" cy="772593"/>
          </a:xfrm>
          <a:prstGeom prst="rect">
            <a:avLst/>
          </a:prstGeom>
          <a:noFill/>
          <a:extLst>
            <a:ext uri="{909E8E84-426E-40DD-AFC4-6F175D3DCCD1}">
              <a14:hiddenFill xmlns:a14="http://schemas.microsoft.com/office/drawing/2010/main">
                <a:solidFill>
                  <a:srgbClr val="FFFFFF"/>
                </a:solidFill>
              </a14:hiddenFill>
            </a:ext>
          </a:extLst>
        </p:spPr>
      </p:pic>
      <p:sp>
        <p:nvSpPr>
          <p:cNvPr id="3" name="ZoneTexte 2">
            <a:extLst>
              <a:ext uri="{FF2B5EF4-FFF2-40B4-BE49-F238E27FC236}">
                <a16:creationId xmlns:a16="http://schemas.microsoft.com/office/drawing/2014/main" id="{B7CBE9F6-F0D1-DBF3-882B-5E004FF25473}"/>
              </a:ext>
            </a:extLst>
          </p:cNvPr>
          <p:cNvSpPr txBox="1"/>
          <p:nvPr>
            <p:custDataLst>
              <p:tags r:id="rId59"/>
            </p:custDataLst>
          </p:nvPr>
        </p:nvSpPr>
        <p:spPr>
          <a:xfrm>
            <a:off x="2994080" y="5225194"/>
            <a:ext cx="6203839" cy="369332"/>
          </a:xfrm>
          <a:prstGeom prst="rect">
            <a:avLst/>
          </a:prstGeom>
          <a:solidFill>
            <a:srgbClr val="EEF6F6"/>
          </a:solidFill>
          <a:ln w="3175">
            <a:solidFill>
              <a:schemeClr val="tx1">
                <a:lumMod val="75000"/>
                <a:lumOff val="25000"/>
              </a:schemeClr>
            </a:solidFill>
            <a:prstDash val="dash"/>
          </a:ln>
        </p:spPr>
        <p:txBody>
          <a:bodyPr wrap="square" rtlCol="0">
            <a:spAutoFit/>
          </a:bodyPr>
          <a:lstStyle/>
          <a:p>
            <a:pPr algn="ctr"/>
            <a:r>
              <a:rPr lang="fr-BE" dirty="0">
                <a:solidFill>
                  <a:schemeClr val="tx1">
                    <a:lumMod val="65000"/>
                    <a:lumOff val="35000"/>
                  </a:schemeClr>
                </a:solidFill>
                <a:latin typeface="Segoe UI" panose="020B0502040204020203" pitchFamily="34" charset="0"/>
                <a:cs typeface="Segoe UI" panose="020B0502040204020203" pitchFamily="34" charset="0"/>
                <a:sym typeface="Wingdings" panose="05000000000000000000" pitchFamily="2" charset="2"/>
              </a:rPr>
              <a:t> </a:t>
            </a:r>
            <a:r>
              <a:rPr lang="fr-BE" dirty="0">
                <a:solidFill>
                  <a:schemeClr val="tx1">
                    <a:lumMod val="65000"/>
                    <a:lumOff val="35000"/>
                  </a:schemeClr>
                </a:solidFill>
                <a:latin typeface="Segoe UI" panose="020B0502040204020203" pitchFamily="34" charset="0"/>
                <a:cs typeface="Segoe UI" panose="020B0502040204020203" pitchFamily="34" charset="0"/>
              </a:rPr>
              <a:t>CL ~10% </a:t>
            </a:r>
            <a:r>
              <a:rPr lang="fr-BE" b="1" dirty="0">
                <a:solidFill>
                  <a:schemeClr val="tx1">
                    <a:lumMod val="65000"/>
                    <a:lumOff val="35000"/>
                  </a:schemeClr>
                </a:solidFill>
                <a:latin typeface="Segoe UI" panose="020B0502040204020203" pitchFamily="34" charset="0"/>
                <a:cs typeface="Segoe UI" panose="020B0502040204020203" pitchFamily="34" charset="0"/>
              </a:rPr>
              <a:t>more </a:t>
            </a:r>
            <a:r>
              <a:rPr lang="fr-BE" b="1" dirty="0" err="1">
                <a:solidFill>
                  <a:schemeClr val="tx1">
                    <a:lumMod val="65000"/>
                    <a:lumOff val="35000"/>
                  </a:schemeClr>
                </a:solidFill>
                <a:latin typeface="Segoe UI" panose="020B0502040204020203" pitchFamily="34" charset="0"/>
                <a:cs typeface="Segoe UI" panose="020B0502040204020203" pitchFamily="34" charset="0"/>
              </a:rPr>
              <a:t>mineralized</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than</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corresponding</a:t>
            </a:r>
            <a:r>
              <a:rPr lang="fr-BE" dirty="0">
                <a:solidFill>
                  <a:schemeClr val="tx1">
                    <a:lumMod val="65000"/>
                    <a:lumOff val="35000"/>
                  </a:schemeClr>
                </a:solidFill>
                <a:latin typeface="Segoe UI" panose="020B0502040204020203" pitchFamily="34" charset="0"/>
                <a:cs typeface="Segoe UI" panose="020B0502040204020203" pitchFamily="34" charset="0"/>
              </a:rPr>
              <a:t> </a:t>
            </a:r>
            <a:r>
              <a:rPr lang="fr-BE" dirty="0" err="1">
                <a:solidFill>
                  <a:schemeClr val="tx1">
                    <a:lumMod val="65000"/>
                    <a:lumOff val="35000"/>
                  </a:schemeClr>
                </a:solidFill>
                <a:latin typeface="Segoe UI" panose="020B0502040204020203" pitchFamily="34" charset="0"/>
                <a:cs typeface="Segoe UI" panose="020B0502040204020203" pitchFamily="34" charset="0"/>
              </a:rPr>
              <a:t>osteon</a:t>
            </a:r>
            <a:endParaRPr lang="fr-BE" dirty="0">
              <a:solidFill>
                <a:schemeClr val="tx1">
                  <a:lumMod val="65000"/>
                  <a:lumOff val="35000"/>
                </a:schemeClr>
              </a:solidFill>
              <a:latin typeface="Segoe UI" panose="020B0502040204020203" pitchFamily="34" charset="0"/>
              <a:cs typeface="Segoe UI" panose="020B0502040204020203" pitchFamily="34" charset="0"/>
            </a:endParaRPr>
          </a:p>
        </p:txBody>
      </p:sp>
      <p:cxnSp>
        <p:nvCxnSpPr>
          <p:cNvPr id="108" name="Connecteur droit avec flèche 107">
            <a:extLst>
              <a:ext uri="{FF2B5EF4-FFF2-40B4-BE49-F238E27FC236}">
                <a16:creationId xmlns:a16="http://schemas.microsoft.com/office/drawing/2014/main" id="{B1C40F67-71EB-7CA1-0846-172631AFBF24}"/>
              </a:ext>
            </a:extLst>
          </p:cNvPr>
          <p:cNvCxnSpPr>
            <a:cxnSpLocks/>
          </p:cNvCxnSpPr>
          <p:nvPr>
            <p:custDataLst>
              <p:tags r:id="rId60"/>
            </p:custDataLst>
          </p:nvPr>
        </p:nvCxnSpPr>
        <p:spPr>
          <a:xfrm flipV="1">
            <a:off x="5381304" y="2976716"/>
            <a:ext cx="794566" cy="0"/>
          </a:xfrm>
          <a:prstGeom prst="straightConnector1">
            <a:avLst/>
          </a:prstGeom>
          <a:ln w="38100">
            <a:solidFill>
              <a:schemeClr val="tx1">
                <a:lumMod val="65000"/>
                <a:lumOff val="35000"/>
              </a:schemeClr>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3" name="Accolade fermante 22">
            <a:extLst>
              <a:ext uri="{FF2B5EF4-FFF2-40B4-BE49-F238E27FC236}">
                <a16:creationId xmlns:a16="http://schemas.microsoft.com/office/drawing/2014/main" id="{44CEF44D-99B2-AA24-B650-277ACE3D523A}"/>
              </a:ext>
            </a:extLst>
          </p:cNvPr>
          <p:cNvSpPr/>
          <p:nvPr/>
        </p:nvSpPr>
        <p:spPr>
          <a:xfrm rot="16200000" flipV="1">
            <a:off x="8768684" y="1429765"/>
            <a:ext cx="181055" cy="1080000"/>
          </a:xfrm>
          <a:prstGeom prst="rightBrace">
            <a:avLst>
              <a:gd name="adj1" fmla="val 16000"/>
              <a:gd name="adj2"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BE"/>
          </a:p>
        </p:txBody>
      </p:sp>
      <p:sp>
        <p:nvSpPr>
          <p:cNvPr id="25" name="ZoneTexte 24">
            <a:extLst>
              <a:ext uri="{FF2B5EF4-FFF2-40B4-BE49-F238E27FC236}">
                <a16:creationId xmlns:a16="http://schemas.microsoft.com/office/drawing/2014/main" id="{CB911D0B-91FE-81A8-1CF0-01E917B130E4}"/>
              </a:ext>
            </a:extLst>
          </p:cNvPr>
          <p:cNvSpPr txBox="1"/>
          <p:nvPr/>
        </p:nvSpPr>
        <p:spPr>
          <a:xfrm>
            <a:off x="10280141" y="1536333"/>
            <a:ext cx="1094401" cy="369332"/>
          </a:xfrm>
          <a:prstGeom prst="rect">
            <a:avLst/>
          </a:prstGeom>
          <a:noFill/>
        </p:spPr>
        <p:txBody>
          <a:bodyPr wrap="square" rtlCol="0">
            <a:spAutoFit/>
          </a:bodyPr>
          <a:lstStyle/>
          <a:p>
            <a:pPr algn="ctr"/>
            <a:r>
              <a:rPr lang="fr-BE" dirty="0">
                <a:solidFill>
                  <a:srgbClr val="658ACE"/>
                </a:solidFill>
                <a:latin typeface="Segoe UI" panose="020B0502040204020203" pitchFamily="34" charset="0"/>
                <a:cs typeface="Segoe UI" panose="020B0502040204020203" pitchFamily="34" charset="0"/>
              </a:rPr>
              <a:t>Out</a:t>
            </a:r>
          </a:p>
        </p:txBody>
      </p:sp>
      <p:sp>
        <p:nvSpPr>
          <p:cNvPr id="27" name="ZoneTexte 26">
            <a:extLst>
              <a:ext uri="{FF2B5EF4-FFF2-40B4-BE49-F238E27FC236}">
                <a16:creationId xmlns:a16="http://schemas.microsoft.com/office/drawing/2014/main" id="{64CF3FDB-B584-EEE9-D8E2-9087DDB9F526}"/>
              </a:ext>
            </a:extLst>
          </p:cNvPr>
          <p:cNvSpPr txBox="1"/>
          <p:nvPr/>
        </p:nvSpPr>
        <p:spPr>
          <a:xfrm>
            <a:off x="8319211" y="1532034"/>
            <a:ext cx="1080000" cy="369332"/>
          </a:xfrm>
          <a:prstGeom prst="rect">
            <a:avLst/>
          </a:prstGeom>
          <a:noFill/>
        </p:spPr>
        <p:txBody>
          <a:bodyPr wrap="square" rtlCol="0">
            <a:spAutoFit/>
          </a:bodyPr>
          <a:lstStyle/>
          <a:p>
            <a:pPr algn="ctr"/>
            <a:r>
              <a:rPr lang="fr-BE" dirty="0">
                <a:solidFill>
                  <a:srgbClr val="60BE69"/>
                </a:solidFill>
                <a:latin typeface="Segoe UI" panose="020B0502040204020203" pitchFamily="34" charset="0"/>
                <a:cs typeface="Segoe UI" panose="020B0502040204020203" pitchFamily="34" charset="0"/>
              </a:rPr>
              <a:t>In</a:t>
            </a:r>
          </a:p>
        </p:txBody>
      </p:sp>
      <p:sp>
        <p:nvSpPr>
          <p:cNvPr id="28" name="Accolade fermante 27">
            <a:extLst>
              <a:ext uri="{FF2B5EF4-FFF2-40B4-BE49-F238E27FC236}">
                <a16:creationId xmlns:a16="http://schemas.microsoft.com/office/drawing/2014/main" id="{01B9E85E-E097-2110-58BA-210958BDC8FA}"/>
              </a:ext>
            </a:extLst>
          </p:cNvPr>
          <p:cNvSpPr/>
          <p:nvPr/>
        </p:nvSpPr>
        <p:spPr>
          <a:xfrm rot="16200000" flipV="1">
            <a:off x="10736814" y="1422566"/>
            <a:ext cx="181055" cy="1094400"/>
          </a:xfrm>
          <a:prstGeom prst="rightBrace">
            <a:avLst>
              <a:gd name="adj1" fmla="val 16000"/>
              <a:gd name="adj2"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BE"/>
          </a:p>
        </p:txBody>
      </p:sp>
      <p:sp>
        <p:nvSpPr>
          <p:cNvPr id="124" name="ZoneTexte 123">
            <a:extLst>
              <a:ext uri="{FF2B5EF4-FFF2-40B4-BE49-F238E27FC236}">
                <a16:creationId xmlns:a16="http://schemas.microsoft.com/office/drawing/2014/main" id="{A2FE9673-88E6-E6D3-C526-8025FB6740DA}"/>
              </a:ext>
            </a:extLst>
          </p:cNvPr>
          <p:cNvSpPr txBox="1"/>
          <p:nvPr/>
        </p:nvSpPr>
        <p:spPr>
          <a:xfrm>
            <a:off x="8201788" y="4265354"/>
            <a:ext cx="3649493" cy="369332"/>
          </a:xfrm>
          <a:prstGeom prst="rect">
            <a:avLst/>
          </a:prstGeom>
          <a:solidFill>
            <a:schemeClr val="bg1"/>
          </a:solidFill>
        </p:spPr>
        <p:txBody>
          <a:bodyPr wrap="square" rtlCol="0">
            <a:spAutoFit/>
          </a:bodyPr>
          <a:lstStyle/>
          <a:p>
            <a:r>
              <a:rPr lang="fr-BE" dirty="0">
                <a:solidFill>
                  <a:srgbClr val="A3E1A9"/>
                </a:solidFill>
                <a:latin typeface="Segoe UI" panose="020B0502040204020203" pitchFamily="34" charset="0"/>
                <a:cs typeface="Segoe UI" panose="020B0502040204020203" pitchFamily="34" charset="0"/>
              </a:rPr>
              <a:t>I3    </a:t>
            </a:r>
            <a:r>
              <a:rPr lang="fr-BE" sz="1700" dirty="0">
                <a:solidFill>
                  <a:srgbClr val="A3E1A9"/>
                </a:solidFill>
                <a:latin typeface="Segoe UI" panose="020B0502040204020203" pitchFamily="34" charset="0"/>
                <a:cs typeface="Segoe UI" panose="020B0502040204020203" pitchFamily="34" charset="0"/>
              </a:rPr>
              <a:t> </a:t>
            </a:r>
            <a:r>
              <a:rPr lang="fr-BE" dirty="0">
                <a:solidFill>
                  <a:srgbClr val="38AE43"/>
                </a:solidFill>
                <a:latin typeface="Segoe UI" panose="020B0502040204020203" pitchFamily="34" charset="0"/>
                <a:cs typeface="Segoe UI" panose="020B0502040204020203" pitchFamily="34" charset="0"/>
              </a:rPr>
              <a:t>I2    </a:t>
            </a:r>
            <a:r>
              <a:rPr lang="fr-BE" sz="1400" dirty="0">
                <a:solidFill>
                  <a:srgbClr val="38AE43"/>
                </a:solidFill>
                <a:latin typeface="Segoe UI" panose="020B0502040204020203" pitchFamily="34" charset="0"/>
                <a:cs typeface="Segoe UI" panose="020B0502040204020203" pitchFamily="34" charset="0"/>
              </a:rPr>
              <a:t> </a:t>
            </a:r>
            <a:r>
              <a:rPr lang="fr-BE" dirty="0">
                <a:solidFill>
                  <a:srgbClr val="236B2A"/>
                </a:solidFill>
                <a:latin typeface="Segoe UI" panose="020B0502040204020203" pitchFamily="34" charset="0"/>
                <a:cs typeface="Segoe UI" panose="020B0502040204020203" pitchFamily="34" charset="0"/>
              </a:rPr>
              <a:t>I1    </a:t>
            </a:r>
            <a:r>
              <a:rPr lang="fr-BE" dirty="0">
                <a:solidFill>
                  <a:schemeClr val="accent2"/>
                </a:solidFill>
                <a:latin typeface="Segoe UI" panose="020B0502040204020203" pitchFamily="34" charset="0"/>
                <a:cs typeface="Segoe UI" panose="020B0502040204020203" pitchFamily="34" charset="0"/>
              </a:rPr>
              <a:t>CL   </a:t>
            </a:r>
            <a:r>
              <a:rPr lang="fr-BE" sz="1200" dirty="0">
                <a:solidFill>
                  <a:schemeClr val="accent2"/>
                </a:solidFill>
                <a:latin typeface="Segoe UI" panose="020B0502040204020203" pitchFamily="34" charset="0"/>
                <a:cs typeface="Segoe UI" panose="020B0502040204020203" pitchFamily="34" charset="0"/>
              </a:rPr>
              <a:t>  </a:t>
            </a:r>
            <a:r>
              <a:rPr lang="fr-BE" dirty="0">
                <a:solidFill>
                  <a:srgbClr val="284780"/>
                </a:solidFill>
                <a:latin typeface="Segoe UI" panose="020B0502040204020203" pitchFamily="34" charset="0"/>
                <a:cs typeface="Segoe UI" panose="020B0502040204020203" pitchFamily="34" charset="0"/>
              </a:rPr>
              <a:t>O1 </a:t>
            </a:r>
            <a:r>
              <a:rPr lang="fr-BE" sz="1300" dirty="0">
                <a:solidFill>
                  <a:srgbClr val="284780"/>
                </a:solidFill>
                <a:latin typeface="Segoe UI" panose="020B0502040204020203" pitchFamily="34" charset="0"/>
                <a:cs typeface="Segoe UI" panose="020B0502040204020203" pitchFamily="34" charset="0"/>
              </a:rPr>
              <a:t>   </a:t>
            </a:r>
            <a:r>
              <a:rPr lang="fr-BE" dirty="0">
                <a:solidFill>
                  <a:srgbClr val="3E6DC2"/>
                </a:solidFill>
                <a:latin typeface="Segoe UI" panose="020B0502040204020203" pitchFamily="34" charset="0"/>
                <a:cs typeface="Segoe UI" panose="020B0502040204020203" pitchFamily="34" charset="0"/>
              </a:rPr>
              <a:t>O2   </a:t>
            </a:r>
            <a:r>
              <a:rPr lang="fr-BE" sz="300" dirty="0">
                <a:solidFill>
                  <a:srgbClr val="3E6DC2"/>
                </a:solidFill>
                <a:latin typeface="Segoe UI" panose="020B0502040204020203" pitchFamily="34" charset="0"/>
                <a:cs typeface="Segoe UI" panose="020B0502040204020203" pitchFamily="34" charset="0"/>
              </a:rPr>
              <a:t> </a:t>
            </a:r>
            <a:r>
              <a:rPr lang="fr-BE" dirty="0">
                <a:solidFill>
                  <a:srgbClr val="96D6E8"/>
                </a:solidFill>
                <a:latin typeface="Segoe UI" panose="020B0502040204020203" pitchFamily="34" charset="0"/>
                <a:cs typeface="Segoe UI" panose="020B0502040204020203" pitchFamily="34" charset="0"/>
              </a:rPr>
              <a:t>O3</a:t>
            </a:r>
            <a:endParaRPr lang="fr-BE" dirty="0">
              <a:solidFill>
                <a:schemeClr val="accent2"/>
              </a:solidFill>
              <a:latin typeface="Segoe UI" panose="020B0502040204020203" pitchFamily="34" charset="0"/>
              <a:cs typeface="Segoe UI" panose="020B0502040204020203" pitchFamily="34" charset="0"/>
            </a:endParaRPr>
          </a:p>
        </p:txBody>
      </p:sp>
      <p:sp>
        <p:nvSpPr>
          <p:cNvPr id="169" name="Rectangle 168">
            <a:extLst>
              <a:ext uri="{FF2B5EF4-FFF2-40B4-BE49-F238E27FC236}">
                <a16:creationId xmlns:a16="http://schemas.microsoft.com/office/drawing/2014/main" id="{30A8C305-D0D1-6E33-C2BF-9E20CA1BE1F8}"/>
              </a:ext>
            </a:extLst>
          </p:cNvPr>
          <p:cNvSpPr/>
          <p:nvPr>
            <p:custDataLst>
              <p:tags r:id="rId61"/>
            </p:custDataLst>
          </p:nvPr>
        </p:nvSpPr>
        <p:spPr>
          <a:xfrm>
            <a:off x="11563581" y="5726181"/>
            <a:ext cx="468000" cy="304792"/>
          </a:xfrm>
          <a:prstGeom prst="rect">
            <a:avLst/>
          </a:prstGeom>
          <a:solidFill>
            <a:srgbClr val="96D6E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dirty="0">
                <a:solidFill>
                  <a:schemeClr val="tx1"/>
                </a:solidFill>
              </a:rPr>
              <a:t>O3</a:t>
            </a:r>
          </a:p>
        </p:txBody>
      </p:sp>
      <p:sp>
        <p:nvSpPr>
          <p:cNvPr id="170" name="Rectangle 169">
            <a:extLst>
              <a:ext uri="{FF2B5EF4-FFF2-40B4-BE49-F238E27FC236}">
                <a16:creationId xmlns:a16="http://schemas.microsoft.com/office/drawing/2014/main" id="{45A2B6F4-E945-3FA3-E8DA-27D466D41715}"/>
              </a:ext>
            </a:extLst>
          </p:cNvPr>
          <p:cNvSpPr/>
          <p:nvPr>
            <p:custDataLst>
              <p:tags r:id="rId62"/>
            </p:custDataLst>
          </p:nvPr>
        </p:nvSpPr>
        <p:spPr>
          <a:xfrm>
            <a:off x="11563581" y="5379723"/>
            <a:ext cx="468000" cy="304792"/>
          </a:xfrm>
          <a:prstGeom prst="rect">
            <a:avLst/>
          </a:prstGeom>
          <a:solidFill>
            <a:srgbClr val="3E6D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dirty="0">
                <a:solidFill>
                  <a:srgbClr val="FFFFFF"/>
                </a:solidFill>
              </a:rPr>
              <a:t>O2</a:t>
            </a:r>
          </a:p>
        </p:txBody>
      </p:sp>
      <p:sp>
        <p:nvSpPr>
          <p:cNvPr id="171" name="Rectangle 170">
            <a:extLst>
              <a:ext uri="{FF2B5EF4-FFF2-40B4-BE49-F238E27FC236}">
                <a16:creationId xmlns:a16="http://schemas.microsoft.com/office/drawing/2014/main" id="{E777D810-DF58-00B5-A2CD-0B293258C21F}"/>
              </a:ext>
            </a:extLst>
          </p:cNvPr>
          <p:cNvSpPr/>
          <p:nvPr>
            <p:custDataLst>
              <p:tags r:id="rId63"/>
            </p:custDataLst>
          </p:nvPr>
        </p:nvSpPr>
        <p:spPr>
          <a:xfrm>
            <a:off x="11572804" y="5038771"/>
            <a:ext cx="468000" cy="304792"/>
          </a:xfrm>
          <a:prstGeom prst="rect">
            <a:avLst/>
          </a:prstGeom>
          <a:solidFill>
            <a:srgbClr val="2847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dirty="0">
                <a:solidFill>
                  <a:srgbClr val="FFFFFF"/>
                </a:solidFill>
              </a:rPr>
              <a:t>O1</a:t>
            </a:r>
          </a:p>
        </p:txBody>
      </p:sp>
      <p:sp>
        <p:nvSpPr>
          <p:cNvPr id="172" name="Rectangle 171">
            <a:extLst>
              <a:ext uri="{FF2B5EF4-FFF2-40B4-BE49-F238E27FC236}">
                <a16:creationId xmlns:a16="http://schemas.microsoft.com/office/drawing/2014/main" id="{E386609E-CE8E-AC04-8668-7654CC1F9FDA}"/>
              </a:ext>
            </a:extLst>
          </p:cNvPr>
          <p:cNvSpPr/>
          <p:nvPr>
            <p:custDataLst>
              <p:tags r:id="rId64"/>
            </p:custDataLst>
          </p:nvPr>
        </p:nvSpPr>
        <p:spPr>
          <a:xfrm>
            <a:off x="11030853" y="5726181"/>
            <a:ext cx="468000" cy="304792"/>
          </a:xfrm>
          <a:prstGeom prst="rect">
            <a:avLst/>
          </a:prstGeom>
          <a:solidFill>
            <a:srgbClr val="A3E1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dirty="0">
                <a:solidFill>
                  <a:schemeClr val="tx1"/>
                </a:solidFill>
              </a:rPr>
              <a:t>I3</a:t>
            </a:r>
          </a:p>
        </p:txBody>
      </p:sp>
      <p:sp>
        <p:nvSpPr>
          <p:cNvPr id="173" name="Rectangle 172">
            <a:extLst>
              <a:ext uri="{FF2B5EF4-FFF2-40B4-BE49-F238E27FC236}">
                <a16:creationId xmlns:a16="http://schemas.microsoft.com/office/drawing/2014/main" id="{9F3DBA4F-5A1B-0E40-EB20-215E8C747226}"/>
              </a:ext>
            </a:extLst>
          </p:cNvPr>
          <p:cNvSpPr/>
          <p:nvPr>
            <p:custDataLst>
              <p:tags r:id="rId65"/>
            </p:custDataLst>
          </p:nvPr>
        </p:nvSpPr>
        <p:spPr>
          <a:xfrm>
            <a:off x="11030853" y="5379723"/>
            <a:ext cx="468000" cy="304792"/>
          </a:xfrm>
          <a:prstGeom prst="rect">
            <a:avLst/>
          </a:prstGeom>
          <a:solidFill>
            <a:srgbClr val="38AE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dirty="0">
                <a:solidFill>
                  <a:srgbClr val="FFFFFF"/>
                </a:solidFill>
              </a:rPr>
              <a:t>I2</a:t>
            </a:r>
          </a:p>
        </p:txBody>
      </p:sp>
      <p:sp>
        <p:nvSpPr>
          <p:cNvPr id="174" name="Rectangle 173">
            <a:extLst>
              <a:ext uri="{FF2B5EF4-FFF2-40B4-BE49-F238E27FC236}">
                <a16:creationId xmlns:a16="http://schemas.microsoft.com/office/drawing/2014/main" id="{A92047CA-C3A8-E028-44C4-DD4EF2099480}"/>
              </a:ext>
            </a:extLst>
          </p:cNvPr>
          <p:cNvSpPr/>
          <p:nvPr>
            <p:custDataLst>
              <p:tags r:id="rId66"/>
            </p:custDataLst>
          </p:nvPr>
        </p:nvSpPr>
        <p:spPr>
          <a:xfrm>
            <a:off x="11040076" y="5038771"/>
            <a:ext cx="468000" cy="304792"/>
          </a:xfrm>
          <a:prstGeom prst="rect">
            <a:avLst/>
          </a:prstGeom>
          <a:solidFill>
            <a:srgbClr val="236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dirty="0">
                <a:solidFill>
                  <a:srgbClr val="FFFFFF"/>
                </a:solidFill>
              </a:rPr>
              <a:t>I1</a:t>
            </a:r>
          </a:p>
        </p:txBody>
      </p:sp>
      <p:sp>
        <p:nvSpPr>
          <p:cNvPr id="175" name="Rectangle 174">
            <a:extLst>
              <a:ext uri="{FF2B5EF4-FFF2-40B4-BE49-F238E27FC236}">
                <a16:creationId xmlns:a16="http://schemas.microsoft.com/office/drawing/2014/main" id="{FBD7BA2A-FEA9-6EB7-0348-9A6CCF574D85}"/>
              </a:ext>
            </a:extLst>
          </p:cNvPr>
          <p:cNvSpPr/>
          <p:nvPr>
            <p:custDataLst>
              <p:tags r:id="rId67"/>
            </p:custDataLst>
          </p:nvPr>
        </p:nvSpPr>
        <p:spPr>
          <a:xfrm>
            <a:off x="11040076" y="4692518"/>
            <a:ext cx="468000" cy="30479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dirty="0">
                <a:solidFill>
                  <a:srgbClr val="FFFFFF"/>
                </a:solidFill>
              </a:rPr>
              <a:t>CL</a:t>
            </a:r>
          </a:p>
        </p:txBody>
      </p:sp>
      <p:sp>
        <p:nvSpPr>
          <p:cNvPr id="176" name="Rectangle 175">
            <a:extLst>
              <a:ext uri="{FF2B5EF4-FFF2-40B4-BE49-F238E27FC236}">
                <a16:creationId xmlns:a16="http://schemas.microsoft.com/office/drawing/2014/main" id="{7FA4D030-6F90-ED62-CDD1-84156E30BF40}"/>
              </a:ext>
            </a:extLst>
          </p:cNvPr>
          <p:cNvSpPr/>
          <p:nvPr>
            <p:custDataLst>
              <p:tags r:id="rId68"/>
            </p:custDataLst>
          </p:nvPr>
        </p:nvSpPr>
        <p:spPr>
          <a:xfrm>
            <a:off x="11572804" y="4696971"/>
            <a:ext cx="468000" cy="304792"/>
          </a:xfrm>
          <a:prstGeom prst="rect">
            <a:avLst/>
          </a:prstGeom>
          <a:solidFill>
            <a:srgbClr val="CC33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dirty="0">
                <a:solidFill>
                  <a:srgbClr val="FFFFFF"/>
                </a:solidFill>
              </a:rPr>
              <a:t>Os</a:t>
            </a:r>
          </a:p>
        </p:txBody>
      </p:sp>
      <p:sp>
        <p:nvSpPr>
          <p:cNvPr id="5" name="ZoneTexte 4">
            <a:extLst>
              <a:ext uri="{FF2B5EF4-FFF2-40B4-BE49-F238E27FC236}">
                <a16:creationId xmlns:a16="http://schemas.microsoft.com/office/drawing/2014/main" id="{87446AB8-145F-BC3A-27E9-9FD53CD54012}"/>
              </a:ext>
            </a:extLst>
          </p:cNvPr>
          <p:cNvSpPr txBox="1"/>
          <p:nvPr>
            <p:custDataLst>
              <p:tags r:id="rId69"/>
            </p:custDataLst>
          </p:nvPr>
        </p:nvSpPr>
        <p:spPr>
          <a:xfrm>
            <a:off x="6226462" y="4082642"/>
            <a:ext cx="1349303" cy="369332"/>
          </a:xfrm>
          <a:prstGeom prst="rect">
            <a:avLst/>
          </a:prstGeom>
          <a:noFill/>
        </p:spPr>
        <p:txBody>
          <a:bodyPr wrap="square" rtlCol="0">
            <a:spAutoFit/>
          </a:bodyPr>
          <a:lstStyle/>
          <a:p>
            <a:pPr algn="ctr"/>
            <a:r>
              <a:rPr lang="fr-BE" dirty="0">
                <a:latin typeface="Segoe UI" panose="020B0502040204020203" pitchFamily="34" charset="0"/>
                <a:cs typeface="Segoe UI" panose="020B0502040204020203" pitchFamily="34" charset="0"/>
              </a:rPr>
              <a:t>35 </a:t>
            </a:r>
            <a:r>
              <a:rPr lang="fr-BE" dirty="0" err="1">
                <a:latin typeface="Segoe UI" panose="020B0502040204020203" pitchFamily="34" charset="0"/>
                <a:cs typeface="Segoe UI" panose="020B0502040204020203" pitchFamily="34" charset="0"/>
              </a:rPr>
              <a:t>osteons</a:t>
            </a:r>
            <a:endParaRPr lang="fr-BE" dirty="0">
              <a:latin typeface="Segoe UI" panose="020B0502040204020203" pitchFamily="34" charset="0"/>
              <a:cs typeface="Segoe UI" panose="020B0502040204020203" pitchFamily="34" charset="0"/>
            </a:endParaRPr>
          </a:p>
        </p:txBody>
      </p:sp>
      <p:pic>
        <p:nvPicPr>
          <p:cNvPr id="13" name="Image 12">
            <a:extLst>
              <a:ext uri="{FF2B5EF4-FFF2-40B4-BE49-F238E27FC236}">
                <a16:creationId xmlns:a16="http://schemas.microsoft.com/office/drawing/2014/main" id="{0788D10E-9079-7FB2-F659-CF220AEAF51F}"/>
              </a:ext>
            </a:extLst>
          </p:cNvPr>
          <p:cNvPicPr>
            <a:picLocks noChangeAspect="1"/>
          </p:cNvPicPr>
          <p:nvPr>
            <p:custDataLst>
              <p:tags r:id="rId70"/>
            </p:custDataLst>
          </p:nvPr>
        </p:nvPicPr>
        <p:blipFill rotWithShape="1">
          <a:blip r:embed="rId74">
            <a:extLst>
              <a:ext uri="{28A0092B-C50C-407E-A947-70E740481C1C}">
                <a14:useLocalDpi xmlns:a14="http://schemas.microsoft.com/office/drawing/2010/main" val="0"/>
              </a:ext>
            </a:extLst>
          </a:blip>
          <a:srcRect l="44020" t="89431" r="38209" b="1236"/>
          <a:stretch/>
        </p:blipFill>
        <p:spPr>
          <a:xfrm>
            <a:off x="9522838" y="4582974"/>
            <a:ext cx="829137" cy="326581"/>
          </a:xfrm>
          <a:prstGeom prst="rect">
            <a:avLst/>
          </a:prstGeom>
        </p:spPr>
      </p:pic>
      <p:pic>
        <p:nvPicPr>
          <p:cNvPr id="10" name="Image 9" descr="Une image contenant Police, Graphique, logo, graphisme&#10;&#10;Description générée automatiquement">
            <a:extLst>
              <a:ext uri="{FF2B5EF4-FFF2-40B4-BE49-F238E27FC236}">
                <a16:creationId xmlns:a16="http://schemas.microsoft.com/office/drawing/2014/main" id="{B473AE3A-EAFE-EEE0-44EE-FA60F1F50423}"/>
              </a:ext>
            </a:extLst>
          </p:cNvPr>
          <p:cNvPicPr>
            <a:picLocks noChangeAspect="1"/>
          </p:cNvPicPr>
          <p:nvPr/>
        </p:nvPicPr>
        <p:blipFill rotWithShape="1">
          <a:blip r:embed="rId76">
            <a:extLst>
              <a:ext uri="{28A0092B-C50C-407E-A947-70E740481C1C}">
                <a14:useLocalDpi xmlns:a14="http://schemas.microsoft.com/office/drawing/2010/main" val="0"/>
              </a:ext>
            </a:extLst>
          </a:blip>
          <a:srcRect l="4503" t="17029" r="8845" b="10328"/>
          <a:stretch/>
        </p:blipFill>
        <p:spPr>
          <a:xfrm>
            <a:off x="223758" y="6252772"/>
            <a:ext cx="2140667" cy="537174"/>
          </a:xfrm>
          <a:prstGeom prst="rect">
            <a:avLst/>
          </a:prstGeom>
        </p:spPr>
      </p:pic>
    </p:spTree>
    <p:extLst>
      <p:ext uri="{BB962C8B-B14F-4D97-AF65-F5344CB8AC3E}">
        <p14:creationId xmlns:p14="http://schemas.microsoft.com/office/powerpoint/2010/main" val="3040984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0"/>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51"/>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5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5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54"/>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7"/>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8"/>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59"/>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60"/>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61"/>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62"/>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6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6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65"/>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66"/>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67"/>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68"/>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70"/>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71"/>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72"/>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73"/>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74"/>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75"/>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82"/>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83"/>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86"/>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87"/>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88"/>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89"/>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90"/>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91"/>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92"/>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93"/>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94"/>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95"/>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96"/>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97"/>
                                        </p:tgtEl>
                                        <p:attrNameLst>
                                          <p:attrName>style.visibility</p:attrName>
                                        </p:attrNameLst>
                                      </p:cBhvr>
                                      <p:to>
                                        <p:strVal val="visible"/>
                                      </p:to>
                                    </p:set>
                                  </p:childTnLst>
                                </p:cTn>
                              </p:par>
                              <p:par>
                                <p:cTn id="81" presetID="1" presetClass="entr" presetSubtype="0" fill="hold" grpId="0" nodeType="withEffect">
                                  <p:stCondLst>
                                    <p:cond delay="0"/>
                                  </p:stCondLst>
                                  <p:childTnLst>
                                    <p:set>
                                      <p:cBhvr>
                                        <p:cTn id="82" dur="1" fill="hold">
                                          <p:stCondLst>
                                            <p:cond delay="0"/>
                                          </p:stCondLst>
                                        </p:cTn>
                                        <p:tgtEl>
                                          <p:spTgt spid="98"/>
                                        </p:tgtEl>
                                        <p:attrNameLst>
                                          <p:attrName>style.visibility</p:attrName>
                                        </p:attrNameLst>
                                      </p:cBhvr>
                                      <p:to>
                                        <p:strVal val="visible"/>
                                      </p:to>
                                    </p:set>
                                  </p:childTnLst>
                                </p:cTn>
                              </p:par>
                              <p:par>
                                <p:cTn id="83" presetID="1" presetClass="entr" presetSubtype="0" fill="hold" grpId="0" nodeType="withEffect">
                                  <p:stCondLst>
                                    <p:cond delay="0"/>
                                  </p:stCondLst>
                                  <p:childTnLst>
                                    <p:set>
                                      <p:cBhvr>
                                        <p:cTn id="84" dur="1" fill="hold">
                                          <p:stCondLst>
                                            <p:cond delay="0"/>
                                          </p:stCondLst>
                                        </p:cTn>
                                        <p:tgtEl>
                                          <p:spTgt spid="99"/>
                                        </p:tgtEl>
                                        <p:attrNameLst>
                                          <p:attrName>style.visibility</p:attrName>
                                        </p:attrNameLst>
                                      </p:cBhvr>
                                      <p:to>
                                        <p:strVal val="visible"/>
                                      </p:to>
                                    </p:set>
                                  </p:childTnLst>
                                </p:cTn>
                              </p:par>
                              <p:par>
                                <p:cTn id="85" presetID="1" presetClass="entr" presetSubtype="0" fill="hold" grpId="0" nodeType="withEffect">
                                  <p:stCondLst>
                                    <p:cond delay="0"/>
                                  </p:stCondLst>
                                  <p:childTnLst>
                                    <p:set>
                                      <p:cBhvr>
                                        <p:cTn id="86" dur="1" fill="hold">
                                          <p:stCondLst>
                                            <p:cond delay="0"/>
                                          </p:stCondLst>
                                        </p:cTn>
                                        <p:tgtEl>
                                          <p:spTgt spid="164"/>
                                        </p:tgtEl>
                                        <p:attrNameLst>
                                          <p:attrName>style.visibility</p:attrName>
                                        </p:attrNameLst>
                                      </p:cBhvr>
                                      <p:to>
                                        <p:strVal val="visible"/>
                                      </p:to>
                                    </p:set>
                                  </p:childTnLst>
                                </p:cTn>
                              </p:par>
                              <p:par>
                                <p:cTn id="87" presetID="1" presetClass="entr" presetSubtype="0" fill="hold" grpId="0" nodeType="withEffect">
                                  <p:stCondLst>
                                    <p:cond delay="0"/>
                                  </p:stCondLst>
                                  <p:childTnLst>
                                    <p:set>
                                      <p:cBhvr>
                                        <p:cTn id="88" dur="1" fill="hold">
                                          <p:stCondLst>
                                            <p:cond delay="0"/>
                                          </p:stCondLst>
                                        </p:cTn>
                                        <p:tgtEl>
                                          <p:spTgt spid="165"/>
                                        </p:tgtEl>
                                        <p:attrNameLst>
                                          <p:attrName>style.visibility</p:attrName>
                                        </p:attrNameLst>
                                      </p:cBhvr>
                                      <p:to>
                                        <p:strVal val="visible"/>
                                      </p:to>
                                    </p:set>
                                  </p:childTnLst>
                                </p:cTn>
                              </p:par>
                              <p:par>
                                <p:cTn id="89" presetID="1" presetClass="entr" presetSubtype="0" fill="hold" grpId="0" nodeType="withEffect">
                                  <p:stCondLst>
                                    <p:cond delay="0"/>
                                  </p:stCondLst>
                                  <p:childTnLst>
                                    <p:set>
                                      <p:cBhvr>
                                        <p:cTn id="90" dur="1" fill="hold">
                                          <p:stCondLst>
                                            <p:cond delay="0"/>
                                          </p:stCondLst>
                                        </p:cTn>
                                        <p:tgtEl>
                                          <p:spTgt spid="166"/>
                                        </p:tgtEl>
                                        <p:attrNameLst>
                                          <p:attrName>style.visibility</p:attrName>
                                        </p:attrNameLst>
                                      </p:cBhvr>
                                      <p:to>
                                        <p:strVal val="visible"/>
                                      </p:to>
                                    </p:set>
                                  </p:childTnLst>
                                </p:cTn>
                              </p:par>
                              <p:par>
                                <p:cTn id="91" presetID="1" presetClass="entr" presetSubtype="0" fill="hold" grpId="0" nodeType="withEffect">
                                  <p:stCondLst>
                                    <p:cond delay="0"/>
                                  </p:stCondLst>
                                  <p:childTnLst>
                                    <p:set>
                                      <p:cBhvr>
                                        <p:cTn id="92" dur="1" fill="hold">
                                          <p:stCondLst>
                                            <p:cond delay="0"/>
                                          </p:stCondLst>
                                        </p:cTn>
                                        <p:tgtEl>
                                          <p:spTgt spid="167"/>
                                        </p:tgtEl>
                                        <p:attrNameLst>
                                          <p:attrName>style.visibility</p:attrName>
                                        </p:attrNameLst>
                                      </p:cBhvr>
                                      <p:to>
                                        <p:strVal val="visible"/>
                                      </p:to>
                                    </p:set>
                                  </p:childTnLst>
                                </p:cTn>
                              </p:par>
                              <p:par>
                                <p:cTn id="93" presetID="1" presetClass="entr" presetSubtype="0" fill="hold" nodeType="withEffect">
                                  <p:stCondLst>
                                    <p:cond delay="0"/>
                                  </p:stCondLst>
                                  <p:childTnLst>
                                    <p:set>
                                      <p:cBhvr>
                                        <p:cTn id="94" dur="1" fill="hold">
                                          <p:stCondLst>
                                            <p:cond delay="0"/>
                                          </p:stCondLst>
                                        </p:cTn>
                                        <p:tgtEl>
                                          <p:spTgt spid="108"/>
                                        </p:tgtEl>
                                        <p:attrNameLst>
                                          <p:attrName>style.visibility</p:attrName>
                                        </p:attrNameLst>
                                      </p:cBhvr>
                                      <p:to>
                                        <p:strVal val="visible"/>
                                      </p:to>
                                    </p:set>
                                  </p:childTnLst>
                                </p:cTn>
                              </p:par>
                              <p:par>
                                <p:cTn id="95" presetID="1" presetClass="entr" presetSubtype="0" fill="hold" grpId="0" nodeType="withEffect">
                                  <p:stCondLst>
                                    <p:cond delay="0"/>
                                  </p:stCondLst>
                                  <p:childTnLst>
                                    <p:set>
                                      <p:cBhvr>
                                        <p:cTn id="96" dur="1" fill="hold">
                                          <p:stCondLst>
                                            <p:cond delay="0"/>
                                          </p:stCondLst>
                                        </p:cTn>
                                        <p:tgtEl>
                                          <p:spTgt spid="5"/>
                                        </p:tgtEl>
                                        <p:attrNameLst>
                                          <p:attrName>style.visibility</p:attrName>
                                        </p:attrNameLst>
                                      </p:cBhvr>
                                      <p:to>
                                        <p:strVal val="visible"/>
                                      </p:to>
                                    </p:set>
                                  </p:childTnLst>
                                </p:cTn>
                              </p:par>
                              <p:par>
                                <p:cTn id="97" presetID="1" presetClass="entr" presetSubtype="0" fill="hold" grpId="0" nodeType="withEffect">
                                  <p:stCondLst>
                                    <p:cond delay="0"/>
                                  </p:stCondLst>
                                  <p:childTnLst>
                                    <p:set>
                                      <p:cBhvr>
                                        <p:cTn id="98" dur="1" fill="hold">
                                          <p:stCondLst>
                                            <p:cond delay="0"/>
                                          </p:stCondLst>
                                        </p:cTn>
                                        <p:tgtEl>
                                          <p:spTgt spid="124"/>
                                        </p:tgtEl>
                                        <p:attrNameLst>
                                          <p:attrName>style.visibility</p:attrName>
                                        </p:attrNameLst>
                                      </p:cBhvr>
                                      <p:to>
                                        <p:strVal val="visible"/>
                                      </p:to>
                                    </p:set>
                                  </p:childTnLst>
                                </p:cTn>
                              </p:par>
                              <p:par>
                                <p:cTn id="99" presetID="1" presetClass="entr" presetSubtype="0" fill="hold" nodeType="withEffect">
                                  <p:stCondLst>
                                    <p:cond delay="0"/>
                                  </p:stCondLst>
                                  <p:childTnLst>
                                    <p:set>
                                      <p:cBhvr>
                                        <p:cTn id="100" dur="1" fill="hold">
                                          <p:stCondLst>
                                            <p:cond delay="0"/>
                                          </p:stCondLst>
                                        </p:cTn>
                                        <p:tgtEl>
                                          <p:spTgt spid="19"/>
                                        </p:tgtEl>
                                        <p:attrNameLst>
                                          <p:attrName>style.visibility</p:attrName>
                                        </p:attrNameLst>
                                      </p:cBhvr>
                                      <p:to>
                                        <p:strVal val="visible"/>
                                      </p:to>
                                    </p:set>
                                  </p:childTnLst>
                                </p:cTn>
                              </p:par>
                              <p:par>
                                <p:cTn id="101" presetID="1" presetClass="entr" presetSubtype="0" fill="hold" nodeType="withEffect">
                                  <p:stCondLst>
                                    <p:cond delay="0"/>
                                  </p:stCondLst>
                                  <p:childTnLst>
                                    <p:set>
                                      <p:cBhvr>
                                        <p:cTn id="102" dur="1" fill="hold">
                                          <p:stCondLst>
                                            <p:cond delay="0"/>
                                          </p:stCondLst>
                                        </p:cTn>
                                        <p:tgtEl>
                                          <p:spTgt spid="13"/>
                                        </p:tgtEl>
                                        <p:attrNameLst>
                                          <p:attrName>style.visibility</p:attrName>
                                        </p:attrNameLst>
                                      </p:cBhvr>
                                      <p:to>
                                        <p:strVal val="visible"/>
                                      </p:to>
                                    </p:set>
                                  </p:childTnLst>
                                </p:cTn>
                              </p:par>
                              <p:par>
                                <p:cTn id="103" presetID="1" presetClass="entr" presetSubtype="0" fill="hold" grpId="0" nodeType="withEffect">
                                  <p:stCondLst>
                                    <p:cond delay="0"/>
                                  </p:stCondLst>
                                  <p:childTnLst>
                                    <p:set>
                                      <p:cBhvr>
                                        <p:cTn id="104" dur="1" fill="hold">
                                          <p:stCondLst>
                                            <p:cond delay="0"/>
                                          </p:stCondLst>
                                        </p:cTn>
                                        <p:tgtEl>
                                          <p:spTgt spid="28"/>
                                        </p:tgtEl>
                                        <p:attrNameLst>
                                          <p:attrName>style.visibility</p:attrName>
                                        </p:attrNameLst>
                                      </p:cBhvr>
                                      <p:to>
                                        <p:strVal val="visible"/>
                                      </p:to>
                                    </p:set>
                                  </p:childTnLst>
                                </p:cTn>
                              </p:par>
                              <p:par>
                                <p:cTn id="105" presetID="1" presetClass="entr" presetSubtype="0" fill="hold" grpId="0" nodeType="withEffect">
                                  <p:stCondLst>
                                    <p:cond delay="0"/>
                                  </p:stCondLst>
                                  <p:childTnLst>
                                    <p:set>
                                      <p:cBhvr>
                                        <p:cTn id="106" dur="1" fill="hold">
                                          <p:stCondLst>
                                            <p:cond delay="0"/>
                                          </p:stCondLst>
                                        </p:cTn>
                                        <p:tgtEl>
                                          <p:spTgt spid="23"/>
                                        </p:tgtEl>
                                        <p:attrNameLst>
                                          <p:attrName>style.visibility</p:attrName>
                                        </p:attrNameLst>
                                      </p:cBhvr>
                                      <p:to>
                                        <p:strVal val="visible"/>
                                      </p:to>
                                    </p:set>
                                  </p:childTnLst>
                                </p:cTn>
                              </p:par>
                              <p:par>
                                <p:cTn id="107" presetID="1" presetClass="entr" presetSubtype="0" fill="hold" grpId="0" nodeType="withEffect">
                                  <p:stCondLst>
                                    <p:cond delay="0"/>
                                  </p:stCondLst>
                                  <p:childTnLst>
                                    <p:set>
                                      <p:cBhvr>
                                        <p:cTn id="108" dur="1" fill="hold">
                                          <p:stCondLst>
                                            <p:cond delay="0"/>
                                          </p:stCondLst>
                                        </p:cTn>
                                        <p:tgtEl>
                                          <p:spTgt spid="27"/>
                                        </p:tgtEl>
                                        <p:attrNameLst>
                                          <p:attrName>style.visibility</p:attrName>
                                        </p:attrNameLst>
                                      </p:cBhvr>
                                      <p:to>
                                        <p:strVal val="visible"/>
                                      </p:to>
                                    </p:set>
                                  </p:childTnLst>
                                </p:cTn>
                              </p:par>
                              <p:par>
                                <p:cTn id="109" presetID="1" presetClass="entr" presetSubtype="0" fill="hold" grpId="0" nodeType="withEffect">
                                  <p:stCondLst>
                                    <p:cond delay="0"/>
                                  </p:stCondLst>
                                  <p:childTnLst>
                                    <p:set>
                                      <p:cBhvr>
                                        <p:cTn id="110" dur="1" fill="hold">
                                          <p:stCondLst>
                                            <p:cond delay="0"/>
                                          </p:stCondLst>
                                        </p:cTn>
                                        <p:tgtEl>
                                          <p:spTgt spid="25"/>
                                        </p:tgtEl>
                                        <p:attrNameLst>
                                          <p:attrName>style.visibility</p:attrName>
                                        </p:attrNameLst>
                                      </p:cBhvr>
                                      <p:to>
                                        <p:strVal val="visible"/>
                                      </p:to>
                                    </p:set>
                                  </p:childTnLst>
                                </p:cTn>
                              </p:par>
                            </p:childTnLst>
                          </p:cTn>
                        </p:par>
                      </p:childTnLst>
                    </p:cTn>
                  </p:par>
                  <p:par>
                    <p:cTn id="111" fill="hold">
                      <p:stCondLst>
                        <p:cond delay="indefinite"/>
                      </p:stCondLst>
                      <p:childTnLst>
                        <p:par>
                          <p:cTn id="112" fill="hold">
                            <p:stCondLst>
                              <p:cond delay="0"/>
                            </p:stCondLst>
                            <p:childTnLst>
                              <p:par>
                                <p:cTn id="113" presetID="1" presetClass="entr" presetSubtype="0" fill="hold" grpId="0" nodeType="clickEffect">
                                  <p:stCondLst>
                                    <p:cond delay="0"/>
                                  </p:stCondLst>
                                  <p:childTnLst>
                                    <p:set>
                                      <p:cBhvr>
                                        <p:cTn id="114"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50" grpId="0" animBg="1"/>
      <p:bldP spid="51" grpId="0" animBg="1"/>
      <p:bldP spid="52" grpId="0" animBg="1"/>
      <p:bldP spid="53" grpId="0" animBg="1"/>
      <p:bldP spid="54"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70" grpId="0" animBg="1"/>
      <p:bldP spid="71" grpId="0" animBg="1"/>
      <p:bldP spid="72" grpId="0" animBg="1"/>
      <p:bldP spid="73" grpId="0" animBg="1"/>
      <p:bldP spid="74" grpId="0" animBg="1"/>
      <p:bldP spid="75" grpId="0" animBg="1"/>
      <p:bldP spid="82" grpId="0" animBg="1"/>
      <p:bldP spid="83"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64" grpId="0" animBg="1"/>
      <p:bldP spid="165" grpId="0" animBg="1"/>
      <p:bldP spid="166" grpId="0" animBg="1"/>
      <p:bldP spid="167" grpId="0" animBg="1"/>
      <p:bldP spid="3" grpId="0" animBg="1"/>
      <p:bldP spid="23" grpId="0" animBg="1"/>
      <p:bldP spid="25" grpId="0"/>
      <p:bldP spid="27" grpId="0"/>
      <p:bldP spid="28" grpId="0" animBg="1"/>
      <p:bldP spid="124" grpId="0" animBg="1"/>
      <p:bldP spid="5" grpId="0"/>
    </p:bldLst>
  </p:timing>
</p:sld>
</file>

<file path=ppt/tags/tag1.xml><?xml version="1.0" encoding="utf-8"?>
<p:tagLst xmlns:a="http://schemas.openxmlformats.org/drawingml/2006/main" xmlns:r="http://schemas.openxmlformats.org/officeDocument/2006/relationships" xmlns:p="http://schemas.openxmlformats.org/presentationml/2006/main">
  <p:tag name="NUM" val="2"/>
</p:tagLst>
</file>

<file path=ppt/tags/tag10.xml><?xml version="1.0" encoding="utf-8"?>
<p:tagLst xmlns:a="http://schemas.openxmlformats.org/drawingml/2006/main" xmlns:r="http://schemas.openxmlformats.org/officeDocument/2006/relationships" xmlns:p="http://schemas.openxmlformats.org/presentationml/2006/main">
  <p:tag name="NUM" val="5"/>
</p:tagLst>
</file>

<file path=ppt/tags/tag100.xml><?xml version="1.0" encoding="utf-8"?>
<p:tagLst xmlns:a="http://schemas.openxmlformats.org/drawingml/2006/main" xmlns:r="http://schemas.openxmlformats.org/officeDocument/2006/relationships" xmlns:p="http://schemas.openxmlformats.org/presentationml/2006/main">
  <p:tag name="NUM" val="24"/>
</p:tagLst>
</file>

<file path=ppt/tags/tag1000.xml><?xml version="1.0" encoding="utf-8"?>
<p:tagLst xmlns:a="http://schemas.openxmlformats.org/drawingml/2006/main" xmlns:r="http://schemas.openxmlformats.org/officeDocument/2006/relationships" xmlns:p="http://schemas.openxmlformats.org/presentationml/2006/main">
  <p:tag name="NUM" val="40"/>
</p:tagLst>
</file>

<file path=ppt/tags/tag1001.xml><?xml version="1.0" encoding="utf-8"?>
<p:tagLst xmlns:a="http://schemas.openxmlformats.org/drawingml/2006/main" xmlns:r="http://schemas.openxmlformats.org/officeDocument/2006/relationships" xmlns:p="http://schemas.openxmlformats.org/presentationml/2006/main">
  <p:tag name="NUM" val="41"/>
</p:tagLst>
</file>

<file path=ppt/tags/tag1002.xml><?xml version="1.0" encoding="utf-8"?>
<p:tagLst xmlns:a="http://schemas.openxmlformats.org/drawingml/2006/main" xmlns:r="http://schemas.openxmlformats.org/officeDocument/2006/relationships" xmlns:p="http://schemas.openxmlformats.org/presentationml/2006/main">
  <p:tag name="NUM" val="42"/>
</p:tagLst>
</file>

<file path=ppt/tags/tag1003.xml><?xml version="1.0" encoding="utf-8"?>
<p:tagLst xmlns:a="http://schemas.openxmlformats.org/drawingml/2006/main" xmlns:r="http://schemas.openxmlformats.org/officeDocument/2006/relationships" xmlns:p="http://schemas.openxmlformats.org/presentationml/2006/main">
  <p:tag name="NUM" val="43"/>
</p:tagLst>
</file>

<file path=ppt/tags/tag1004.xml><?xml version="1.0" encoding="utf-8"?>
<p:tagLst xmlns:a="http://schemas.openxmlformats.org/drawingml/2006/main" xmlns:r="http://schemas.openxmlformats.org/officeDocument/2006/relationships" xmlns:p="http://schemas.openxmlformats.org/presentationml/2006/main">
  <p:tag name="NUM" val="44"/>
</p:tagLst>
</file>

<file path=ppt/tags/tag1005.xml><?xml version="1.0" encoding="utf-8"?>
<p:tagLst xmlns:a="http://schemas.openxmlformats.org/drawingml/2006/main" xmlns:r="http://schemas.openxmlformats.org/officeDocument/2006/relationships" xmlns:p="http://schemas.openxmlformats.org/presentationml/2006/main">
  <p:tag name="NUM" val="45"/>
</p:tagLst>
</file>

<file path=ppt/tags/tag1006.xml><?xml version="1.0" encoding="utf-8"?>
<p:tagLst xmlns:a="http://schemas.openxmlformats.org/drawingml/2006/main" xmlns:r="http://schemas.openxmlformats.org/officeDocument/2006/relationships" xmlns:p="http://schemas.openxmlformats.org/presentationml/2006/main">
  <p:tag name="NUM" val="46"/>
</p:tagLst>
</file>

<file path=ppt/tags/tag1007.xml><?xml version="1.0" encoding="utf-8"?>
<p:tagLst xmlns:a="http://schemas.openxmlformats.org/drawingml/2006/main" xmlns:r="http://schemas.openxmlformats.org/officeDocument/2006/relationships" xmlns:p="http://schemas.openxmlformats.org/presentationml/2006/main">
  <p:tag name="NUM" val="47"/>
</p:tagLst>
</file>

<file path=ppt/tags/tag1008.xml><?xml version="1.0" encoding="utf-8"?>
<p:tagLst xmlns:a="http://schemas.openxmlformats.org/drawingml/2006/main" xmlns:r="http://schemas.openxmlformats.org/officeDocument/2006/relationships" xmlns:p="http://schemas.openxmlformats.org/presentationml/2006/main">
  <p:tag name="NUM" val="48"/>
</p:tagLst>
</file>

<file path=ppt/tags/tag1009.xml><?xml version="1.0" encoding="utf-8"?>
<p:tagLst xmlns:a="http://schemas.openxmlformats.org/drawingml/2006/main" xmlns:r="http://schemas.openxmlformats.org/officeDocument/2006/relationships" xmlns:p="http://schemas.openxmlformats.org/presentationml/2006/main">
  <p:tag name="NUM" val="49"/>
</p:tagLst>
</file>

<file path=ppt/tags/tag101.xml><?xml version="1.0" encoding="utf-8"?>
<p:tagLst xmlns:a="http://schemas.openxmlformats.org/drawingml/2006/main" xmlns:r="http://schemas.openxmlformats.org/officeDocument/2006/relationships" xmlns:p="http://schemas.openxmlformats.org/presentationml/2006/main">
  <p:tag name="NUM" val="25"/>
</p:tagLst>
</file>

<file path=ppt/tags/tag1010.xml><?xml version="1.0" encoding="utf-8"?>
<p:tagLst xmlns:a="http://schemas.openxmlformats.org/drawingml/2006/main" xmlns:r="http://schemas.openxmlformats.org/officeDocument/2006/relationships" xmlns:p="http://schemas.openxmlformats.org/presentationml/2006/main">
  <p:tag name="NUM" val="50"/>
</p:tagLst>
</file>

<file path=ppt/tags/tag1011.xml><?xml version="1.0" encoding="utf-8"?>
<p:tagLst xmlns:a="http://schemas.openxmlformats.org/drawingml/2006/main" xmlns:r="http://schemas.openxmlformats.org/officeDocument/2006/relationships" xmlns:p="http://schemas.openxmlformats.org/presentationml/2006/main">
  <p:tag name="NUM" val="51"/>
</p:tagLst>
</file>

<file path=ppt/tags/tag1012.xml><?xml version="1.0" encoding="utf-8"?>
<p:tagLst xmlns:a="http://schemas.openxmlformats.org/drawingml/2006/main" xmlns:r="http://schemas.openxmlformats.org/officeDocument/2006/relationships" xmlns:p="http://schemas.openxmlformats.org/presentationml/2006/main">
  <p:tag name="NUM" val="52"/>
</p:tagLst>
</file>

<file path=ppt/tags/tag1013.xml><?xml version="1.0" encoding="utf-8"?>
<p:tagLst xmlns:a="http://schemas.openxmlformats.org/drawingml/2006/main" xmlns:r="http://schemas.openxmlformats.org/officeDocument/2006/relationships" xmlns:p="http://schemas.openxmlformats.org/presentationml/2006/main">
  <p:tag name="NUM" val="53"/>
</p:tagLst>
</file>

<file path=ppt/tags/tag1014.xml><?xml version="1.0" encoding="utf-8"?>
<p:tagLst xmlns:a="http://schemas.openxmlformats.org/drawingml/2006/main" xmlns:r="http://schemas.openxmlformats.org/officeDocument/2006/relationships" xmlns:p="http://schemas.openxmlformats.org/presentationml/2006/main">
  <p:tag name="NUM" val="54"/>
</p:tagLst>
</file>

<file path=ppt/tags/tag1015.xml><?xml version="1.0" encoding="utf-8"?>
<p:tagLst xmlns:a="http://schemas.openxmlformats.org/drawingml/2006/main" xmlns:r="http://schemas.openxmlformats.org/officeDocument/2006/relationships" xmlns:p="http://schemas.openxmlformats.org/presentationml/2006/main">
  <p:tag name="NUM" val="55"/>
</p:tagLst>
</file>

<file path=ppt/tags/tag1016.xml><?xml version="1.0" encoding="utf-8"?>
<p:tagLst xmlns:a="http://schemas.openxmlformats.org/drawingml/2006/main" xmlns:r="http://schemas.openxmlformats.org/officeDocument/2006/relationships" xmlns:p="http://schemas.openxmlformats.org/presentationml/2006/main">
  <p:tag name="NUM" val="56"/>
</p:tagLst>
</file>

<file path=ppt/tags/tag1017.xml><?xml version="1.0" encoding="utf-8"?>
<p:tagLst xmlns:a="http://schemas.openxmlformats.org/drawingml/2006/main" xmlns:r="http://schemas.openxmlformats.org/officeDocument/2006/relationships" xmlns:p="http://schemas.openxmlformats.org/presentationml/2006/main">
  <p:tag name="NUM" val="57"/>
</p:tagLst>
</file>

<file path=ppt/tags/tag1018.xml><?xml version="1.0" encoding="utf-8"?>
<p:tagLst xmlns:a="http://schemas.openxmlformats.org/drawingml/2006/main" xmlns:r="http://schemas.openxmlformats.org/officeDocument/2006/relationships" xmlns:p="http://schemas.openxmlformats.org/presentationml/2006/main">
  <p:tag name="NUM" val="58"/>
</p:tagLst>
</file>

<file path=ppt/tags/tag1019.xml><?xml version="1.0" encoding="utf-8"?>
<p:tagLst xmlns:a="http://schemas.openxmlformats.org/drawingml/2006/main" xmlns:r="http://schemas.openxmlformats.org/officeDocument/2006/relationships" xmlns:p="http://schemas.openxmlformats.org/presentationml/2006/main">
  <p:tag name="NUM" val="59"/>
</p:tagLst>
</file>

<file path=ppt/tags/tag102.xml><?xml version="1.0" encoding="utf-8"?>
<p:tagLst xmlns:a="http://schemas.openxmlformats.org/drawingml/2006/main" xmlns:r="http://schemas.openxmlformats.org/officeDocument/2006/relationships" xmlns:p="http://schemas.openxmlformats.org/presentationml/2006/main">
  <p:tag name="NUM" val="26"/>
</p:tagLst>
</file>

<file path=ppt/tags/tag1020.xml><?xml version="1.0" encoding="utf-8"?>
<p:tagLst xmlns:a="http://schemas.openxmlformats.org/drawingml/2006/main" xmlns:r="http://schemas.openxmlformats.org/officeDocument/2006/relationships" xmlns:p="http://schemas.openxmlformats.org/presentationml/2006/main">
  <p:tag name="NUM" val="60"/>
</p:tagLst>
</file>

<file path=ppt/tags/tag1021.xml><?xml version="1.0" encoding="utf-8"?>
<p:tagLst xmlns:a="http://schemas.openxmlformats.org/drawingml/2006/main" xmlns:r="http://schemas.openxmlformats.org/officeDocument/2006/relationships" xmlns:p="http://schemas.openxmlformats.org/presentationml/2006/main">
  <p:tag name="NUM" val="61"/>
</p:tagLst>
</file>

<file path=ppt/tags/tag1022.xml><?xml version="1.0" encoding="utf-8"?>
<p:tagLst xmlns:a="http://schemas.openxmlformats.org/drawingml/2006/main" xmlns:r="http://schemas.openxmlformats.org/officeDocument/2006/relationships" xmlns:p="http://schemas.openxmlformats.org/presentationml/2006/main">
  <p:tag name="NUM" val="62"/>
</p:tagLst>
</file>

<file path=ppt/tags/tag1023.xml><?xml version="1.0" encoding="utf-8"?>
<p:tagLst xmlns:a="http://schemas.openxmlformats.org/drawingml/2006/main" xmlns:r="http://schemas.openxmlformats.org/officeDocument/2006/relationships" xmlns:p="http://schemas.openxmlformats.org/presentationml/2006/main">
  <p:tag name="NUM" val="63"/>
</p:tagLst>
</file>

<file path=ppt/tags/tag1024.xml><?xml version="1.0" encoding="utf-8"?>
<p:tagLst xmlns:a="http://schemas.openxmlformats.org/drawingml/2006/main" xmlns:r="http://schemas.openxmlformats.org/officeDocument/2006/relationships" xmlns:p="http://schemas.openxmlformats.org/presentationml/2006/main">
  <p:tag name="NUM" val="64"/>
</p:tagLst>
</file>

<file path=ppt/tags/tag1025.xml><?xml version="1.0" encoding="utf-8"?>
<p:tagLst xmlns:a="http://schemas.openxmlformats.org/drawingml/2006/main" xmlns:r="http://schemas.openxmlformats.org/officeDocument/2006/relationships" xmlns:p="http://schemas.openxmlformats.org/presentationml/2006/main">
  <p:tag name="NUM" val="65"/>
</p:tagLst>
</file>

<file path=ppt/tags/tag1026.xml><?xml version="1.0" encoding="utf-8"?>
<p:tagLst xmlns:a="http://schemas.openxmlformats.org/drawingml/2006/main" xmlns:r="http://schemas.openxmlformats.org/officeDocument/2006/relationships" xmlns:p="http://schemas.openxmlformats.org/presentationml/2006/main">
  <p:tag name="NUM" val="66"/>
</p:tagLst>
</file>

<file path=ppt/tags/tag1027.xml><?xml version="1.0" encoding="utf-8"?>
<p:tagLst xmlns:a="http://schemas.openxmlformats.org/drawingml/2006/main" xmlns:r="http://schemas.openxmlformats.org/officeDocument/2006/relationships" xmlns:p="http://schemas.openxmlformats.org/presentationml/2006/main">
  <p:tag name="NUM" val="1"/>
</p:tagLst>
</file>

<file path=ppt/tags/tag1028.xml><?xml version="1.0" encoding="utf-8"?>
<p:tagLst xmlns:a="http://schemas.openxmlformats.org/drawingml/2006/main" xmlns:r="http://schemas.openxmlformats.org/officeDocument/2006/relationships" xmlns:p="http://schemas.openxmlformats.org/presentationml/2006/main">
  <p:tag name="NUM" val="13"/>
</p:tagLst>
</file>

<file path=ppt/tags/tag1029.xml><?xml version="1.0" encoding="utf-8"?>
<p:tagLst xmlns:a="http://schemas.openxmlformats.org/drawingml/2006/main" xmlns:r="http://schemas.openxmlformats.org/officeDocument/2006/relationships" xmlns:p="http://schemas.openxmlformats.org/presentationml/2006/main">
  <p:tag name="NUM" val="14"/>
</p:tagLst>
</file>

<file path=ppt/tags/tag103.xml><?xml version="1.0" encoding="utf-8"?>
<p:tagLst xmlns:a="http://schemas.openxmlformats.org/drawingml/2006/main" xmlns:r="http://schemas.openxmlformats.org/officeDocument/2006/relationships" xmlns:p="http://schemas.openxmlformats.org/presentationml/2006/main">
  <p:tag name="NUM" val="27"/>
</p:tagLst>
</file>

<file path=ppt/tags/tag1030.xml><?xml version="1.0" encoding="utf-8"?>
<p:tagLst xmlns:a="http://schemas.openxmlformats.org/drawingml/2006/main" xmlns:r="http://schemas.openxmlformats.org/officeDocument/2006/relationships" xmlns:p="http://schemas.openxmlformats.org/presentationml/2006/main">
  <p:tag name="NUM" val="15"/>
</p:tagLst>
</file>

<file path=ppt/tags/tag1031.xml><?xml version="1.0" encoding="utf-8"?>
<p:tagLst xmlns:a="http://schemas.openxmlformats.org/drawingml/2006/main" xmlns:r="http://schemas.openxmlformats.org/officeDocument/2006/relationships" xmlns:p="http://schemas.openxmlformats.org/presentationml/2006/main">
  <p:tag name="NUM" val="17"/>
</p:tagLst>
</file>

<file path=ppt/tags/tag1032.xml><?xml version="1.0" encoding="utf-8"?>
<p:tagLst xmlns:a="http://schemas.openxmlformats.org/drawingml/2006/main" xmlns:r="http://schemas.openxmlformats.org/officeDocument/2006/relationships" xmlns:p="http://schemas.openxmlformats.org/presentationml/2006/main">
  <p:tag name="NUM" val="35"/>
</p:tagLst>
</file>

<file path=ppt/tags/tag1033.xml><?xml version="1.0" encoding="utf-8"?>
<p:tagLst xmlns:a="http://schemas.openxmlformats.org/drawingml/2006/main" xmlns:r="http://schemas.openxmlformats.org/officeDocument/2006/relationships" xmlns:p="http://schemas.openxmlformats.org/presentationml/2006/main">
  <p:tag name="NUM" val="36"/>
</p:tagLst>
</file>

<file path=ppt/tags/tag1034.xml><?xml version="1.0" encoding="utf-8"?>
<p:tagLst xmlns:a="http://schemas.openxmlformats.org/drawingml/2006/main" xmlns:r="http://schemas.openxmlformats.org/officeDocument/2006/relationships" xmlns:p="http://schemas.openxmlformats.org/presentationml/2006/main">
  <p:tag name="NUM" val="40"/>
</p:tagLst>
</file>

<file path=ppt/tags/tag1035.xml><?xml version="1.0" encoding="utf-8"?>
<p:tagLst xmlns:a="http://schemas.openxmlformats.org/drawingml/2006/main" xmlns:r="http://schemas.openxmlformats.org/officeDocument/2006/relationships" xmlns:p="http://schemas.openxmlformats.org/presentationml/2006/main">
  <p:tag name="NUM" val="41"/>
</p:tagLst>
</file>

<file path=ppt/tags/tag1036.xml><?xml version="1.0" encoding="utf-8"?>
<p:tagLst xmlns:a="http://schemas.openxmlformats.org/drawingml/2006/main" xmlns:r="http://schemas.openxmlformats.org/officeDocument/2006/relationships" xmlns:p="http://schemas.openxmlformats.org/presentationml/2006/main">
  <p:tag name="NUM" val="42"/>
</p:tagLst>
</file>

<file path=ppt/tags/tag1037.xml><?xml version="1.0" encoding="utf-8"?>
<p:tagLst xmlns:a="http://schemas.openxmlformats.org/drawingml/2006/main" xmlns:r="http://schemas.openxmlformats.org/officeDocument/2006/relationships" xmlns:p="http://schemas.openxmlformats.org/presentationml/2006/main">
  <p:tag name="NUM" val="43"/>
</p:tagLst>
</file>

<file path=ppt/tags/tag1038.xml><?xml version="1.0" encoding="utf-8"?>
<p:tagLst xmlns:a="http://schemas.openxmlformats.org/drawingml/2006/main" xmlns:r="http://schemas.openxmlformats.org/officeDocument/2006/relationships" xmlns:p="http://schemas.openxmlformats.org/presentationml/2006/main">
  <p:tag name="NUM" val="44"/>
</p:tagLst>
</file>

<file path=ppt/tags/tag1039.xml><?xml version="1.0" encoding="utf-8"?>
<p:tagLst xmlns:a="http://schemas.openxmlformats.org/drawingml/2006/main" xmlns:r="http://schemas.openxmlformats.org/officeDocument/2006/relationships" xmlns:p="http://schemas.openxmlformats.org/presentationml/2006/main">
  <p:tag name="NUM" val="45"/>
</p:tagLst>
</file>

<file path=ppt/tags/tag104.xml><?xml version="1.0" encoding="utf-8"?>
<p:tagLst xmlns:a="http://schemas.openxmlformats.org/drawingml/2006/main" xmlns:r="http://schemas.openxmlformats.org/officeDocument/2006/relationships" xmlns:p="http://schemas.openxmlformats.org/presentationml/2006/main">
  <p:tag name="NUM" val="28"/>
</p:tagLst>
</file>

<file path=ppt/tags/tag1040.xml><?xml version="1.0" encoding="utf-8"?>
<p:tagLst xmlns:a="http://schemas.openxmlformats.org/drawingml/2006/main" xmlns:r="http://schemas.openxmlformats.org/officeDocument/2006/relationships" xmlns:p="http://schemas.openxmlformats.org/presentationml/2006/main">
  <p:tag name="NUM" val="46"/>
</p:tagLst>
</file>

<file path=ppt/tags/tag1041.xml><?xml version="1.0" encoding="utf-8"?>
<p:tagLst xmlns:a="http://schemas.openxmlformats.org/drawingml/2006/main" xmlns:r="http://schemas.openxmlformats.org/officeDocument/2006/relationships" xmlns:p="http://schemas.openxmlformats.org/presentationml/2006/main">
  <p:tag name="NUM" val="47"/>
</p:tagLst>
</file>

<file path=ppt/tags/tag1042.xml><?xml version="1.0" encoding="utf-8"?>
<p:tagLst xmlns:a="http://schemas.openxmlformats.org/drawingml/2006/main" xmlns:r="http://schemas.openxmlformats.org/officeDocument/2006/relationships" xmlns:p="http://schemas.openxmlformats.org/presentationml/2006/main">
  <p:tag name="NUM" val="48"/>
</p:tagLst>
</file>

<file path=ppt/tags/tag1043.xml><?xml version="1.0" encoding="utf-8"?>
<p:tagLst xmlns:a="http://schemas.openxmlformats.org/drawingml/2006/main" xmlns:r="http://schemas.openxmlformats.org/officeDocument/2006/relationships" xmlns:p="http://schemas.openxmlformats.org/presentationml/2006/main">
  <p:tag name="NUM" val="49"/>
</p:tagLst>
</file>

<file path=ppt/tags/tag1044.xml><?xml version="1.0" encoding="utf-8"?>
<p:tagLst xmlns:a="http://schemas.openxmlformats.org/drawingml/2006/main" xmlns:r="http://schemas.openxmlformats.org/officeDocument/2006/relationships" xmlns:p="http://schemas.openxmlformats.org/presentationml/2006/main">
  <p:tag name="NUM" val="50"/>
</p:tagLst>
</file>

<file path=ppt/tags/tag1045.xml><?xml version="1.0" encoding="utf-8"?>
<p:tagLst xmlns:a="http://schemas.openxmlformats.org/drawingml/2006/main" xmlns:r="http://schemas.openxmlformats.org/officeDocument/2006/relationships" xmlns:p="http://schemas.openxmlformats.org/presentationml/2006/main">
  <p:tag name="NUM" val="51"/>
</p:tagLst>
</file>

<file path=ppt/tags/tag1046.xml><?xml version="1.0" encoding="utf-8"?>
<p:tagLst xmlns:a="http://schemas.openxmlformats.org/drawingml/2006/main" xmlns:r="http://schemas.openxmlformats.org/officeDocument/2006/relationships" xmlns:p="http://schemas.openxmlformats.org/presentationml/2006/main">
  <p:tag name="NUM" val="52"/>
</p:tagLst>
</file>

<file path=ppt/tags/tag1047.xml><?xml version="1.0" encoding="utf-8"?>
<p:tagLst xmlns:a="http://schemas.openxmlformats.org/drawingml/2006/main" xmlns:r="http://schemas.openxmlformats.org/officeDocument/2006/relationships" xmlns:p="http://schemas.openxmlformats.org/presentationml/2006/main">
  <p:tag name="NUM" val="53"/>
</p:tagLst>
</file>

<file path=ppt/tags/tag1048.xml><?xml version="1.0" encoding="utf-8"?>
<p:tagLst xmlns:a="http://schemas.openxmlformats.org/drawingml/2006/main" xmlns:r="http://schemas.openxmlformats.org/officeDocument/2006/relationships" xmlns:p="http://schemas.openxmlformats.org/presentationml/2006/main">
  <p:tag name="NUM" val="54"/>
</p:tagLst>
</file>

<file path=ppt/tags/tag1049.xml><?xml version="1.0" encoding="utf-8"?>
<p:tagLst xmlns:a="http://schemas.openxmlformats.org/drawingml/2006/main" xmlns:r="http://schemas.openxmlformats.org/officeDocument/2006/relationships" xmlns:p="http://schemas.openxmlformats.org/presentationml/2006/main">
  <p:tag name="NUM" val="55"/>
</p:tagLst>
</file>

<file path=ppt/tags/tag105.xml><?xml version="1.0" encoding="utf-8"?>
<p:tagLst xmlns:a="http://schemas.openxmlformats.org/drawingml/2006/main" xmlns:r="http://schemas.openxmlformats.org/officeDocument/2006/relationships" xmlns:p="http://schemas.openxmlformats.org/presentationml/2006/main">
  <p:tag name="NUM" val="29"/>
</p:tagLst>
</file>

<file path=ppt/tags/tag1050.xml><?xml version="1.0" encoding="utf-8"?>
<p:tagLst xmlns:a="http://schemas.openxmlformats.org/drawingml/2006/main" xmlns:r="http://schemas.openxmlformats.org/officeDocument/2006/relationships" xmlns:p="http://schemas.openxmlformats.org/presentationml/2006/main">
  <p:tag name="NUM" val="56"/>
</p:tagLst>
</file>

<file path=ppt/tags/tag1051.xml><?xml version="1.0" encoding="utf-8"?>
<p:tagLst xmlns:a="http://schemas.openxmlformats.org/drawingml/2006/main" xmlns:r="http://schemas.openxmlformats.org/officeDocument/2006/relationships" xmlns:p="http://schemas.openxmlformats.org/presentationml/2006/main">
  <p:tag name="NUM" val="57"/>
</p:tagLst>
</file>

<file path=ppt/tags/tag1052.xml><?xml version="1.0" encoding="utf-8"?>
<p:tagLst xmlns:a="http://schemas.openxmlformats.org/drawingml/2006/main" xmlns:r="http://schemas.openxmlformats.org/officeDocument/2006/relationships" xmlns:p="http://schemas.openxmlformats.org/presentationml/2006/main">
  <p:tag name="NUM" val="58"/>
</p:tagLst>
</file>

<file path=ppt/tags/tag1053.xml><?xml version="1.0" encoding="utf-8"?>
<p:tagLst xmlns:a="http://schemas.openxmlformats.org/drawingml/2006/main" xmlns:r="http://schemas.openxmlformats.org/officeDocument/2006/relationships" xmlns:p="http://schemas.openxmlformats.org/presentationml/2006/main">
  <p:tag name="NUM" val="59"/>
</p:tagLst>
</file>

<file path=ppt/tags/tag1054.xml><?xml version="1.0" encoding="utf-8"?>
<p:tagLst xmlns:a="http://schemas.openxmlformats.org/drawingml/2006/main" xmlns:r="http://schemas.openxmlformats.org/officeDocument/2006/relationships" xmlns:p="http://schemas.openxmlformats.org/presentationml/2006/main">
  <p:tag name="NUM" val="60"/>
</p:tagLst>
</file>

<file path=ppt/tags/tag1055.xml><?xml version="1.0" encoding="utf-8"?>
<p:tagLst xmlns:a="http://schemas.openxmlformats.org/drawingml/2006/main" xmlns:r="http://schemas.openxmlformats.org/officeDocument/2006/relationships" xmlns:p="http://schemas.openxmlformats.org/presentationml/2006/main">
  <p:tag name="NUM" val="61"/>
</p:tagLst>
</file>

<file path=ppt/tags/tag1056.xml><?xml version="1.0" encoding="utf-8"?>
<p:tagLst xmlns:a="http://schemas.openxmlformats.org/drawingml/2006/main" xmlns:r="http://schemas.openxmlformats.org/officeDocument/2006/relationships" xmlns:p="http://schemas.openxmlformats.org/presentationml/2006/main">
  <p:tag name="NUM" val="62"/>
</p:tagLst>
</file>

<file path=ppt/tags/tag1057.xml><?xml version="1.0" encoding="utf-8"?>
<p:tagLst xmlns:a="http://schemas.openxmlformats.org/drawingml/2006/main" xmlns:r="http://schemas.openxmlformats.org/officeDocument/2006/relationships" xmlns:p="http://schemas.openxmlformats.org/presentationml/2006/main">
  <p:tag name="NUM" val="63"/>
</p:tagLst>
</file>

<file path=ppt/tags/tag1058.xml><?xml version="1.0" encoding="utf-8"?>
<p:tagLst xmlns:a="http://schemas.openxmlformats.org/drawingml/2006/main" xmlns:r="http://schemas.openxmlformats.org/officeDocument/2006/relationships" xmlns:p="http://schemas.openxmlformats.org/presentationml/2006/main">
  <p:tag name="NUM" val="64"/>
</p:tagLst>
</file>

<file path=ppt/tags/tag1059.xml><?xml version="1.0" encoding="utf-8"?>
<p:tagLst xmlns:a="http://schemas.openxmlformats.org/drawingml/2006/main" xmlns:r="http://schemas.openxmlformats.org/officeDocument/2006/relationships" xmlns:p="http://schemas.openxmlformats.org/presentationml/2006/main">
  <p:tag name="NUM" val="65"/>
</p:tagLst>
</file>

<file path=ppt/tags/tag106.xml><?xml version="1.0" encoding="utf-8"?>
<p:tagLst xmlns:a="http://schemas.openxmlformats.org/drawingml/2006/main" xmlns:r="http://schemas.openxmlformats.org/officeDocument/2006/relationships" xmlns:p="http://schemas.openxmlformats.org/presentationml/2006/main">
  <p:tag name="NUM" val="1"/>
</p:tagLst>
</file>

<file path=ppt/tags/tag1060.xml><?xml version="1.0" encoding="utf-8"?>
<p:tagLst xmlns:a="http://schemas.openxmlformats.org/drawingml/2006/main" xmlns:r="http://schemas.openxmlformats.org/officeDocument/2006/relationships" xmlns:p="http://schemas.openxmlformats.org/presentationml/2006/main">
  <p:tag name="NUM" val="66"/>
</p:tagLst>
</file>

<file path=ppt/tags/tag1061.xml><?xml version="1.0" encoding="utf-8"?>
<p:tagLst xmlns:a="http://schemas.openxmlformats.org/drawingml/2006/main" xmlns:r="http://schemas.openxmlformats.org/officeDocument/2006/relationships" xmlns:p="http://schemas.openxmlformats.org/presentationml/2006/main">
  <p:tag name="NUM" val="67"/>
</p:tagLst>
</file>

<file path=ppt/tags/tag1062.xml><?xml version="1.0" encoding="utf-8"?>
<p:tagLst xmlns:a="http://schemas.openxmlformats.org/drawingml/2006/main" xmlns:r="http://schemas.openxmlformats.org/officeDocument/2006/relationships" xmlns:p="http://schemas.openxmlformats.org/presentationml/2006/main">
  <p:tag name="NUM" val="68"/>
</p:tagLst>
</file>

<file path=ppt/tags/tag1063.xml><?xml version="1.0" encoding="utf-8"?>
<p:tagLst xmlns:a="http://schemas.openxmlformats.org/drawingml/2006/main" xmlns:r="http://schemas.openxmlformats.org/officeDocument/2006/relationships" xmlns:p="http://schemas.openxmlformats.org/presentationml/2006/main">
  <p:tag name="NUM" val="69"/>
</p:tagLst>
</file>

<file path=ppt/tags/tag1064.xml><?xml version="1.0" encoding="utf-8"?>
<p:tagLst xmlns:a="http://schemas.openxmlformats.org/drawingml/2006/main" xmlns:r="http://schemas.openxmlformats.org/officeDocument/2006/relationships" xmlns:p="http://schemas.openxmlformats.org/presentationml/2006/main">
  <p:tag name="NUM" val="70"/>
</p:tagLst>
</file>

<file path=ppt/tags/tag1065.xml><?xml version="1.0" encoding="utf-8"?>
<p:tagLst xmlns:a="http://schemas.openxmlformats.org/drawingml/2006/main" xmlns:r="http://schemas.openxmlformats.org/officeDocument/2006/relationships" xmlns:p="http://schemas.openxmlformats.org/presentationml/2006/main">
  <p:tag name="NUM" val="71"/>
</p:tagLst>
</file>

<file path=ppt/tags/tag1066.xml><?xml version="1.0" encoding="utf-8"?>
<p:tagLst xmlns:a="http://schemas.openxmlformats.org/drawingml/2006/main" xmlns:r="http://schemas.openxmlformats.org/officeDocument/2006/relationships" xmlns:p="http://schemas.openxmlformats.org/presentationml/2006/main">
  <p:tag name="NUM" val="72"/>
</p:tagLst>
</file>

<file path=ppt/tags/tag1067.xml><?xml version="1.0" encoding="utf-8"?>
<p:tagLst xmlns:a="http://schemas.openxmlformats.org/drawingml/2006/main" xmlns:r="http://schemas.openxmlformats.org/officeDocument/2006/relationships" xmlns:p="http://schemas.openxmlformats.org/presentationml/2006/main">
  <p:tag name="NUM" val="73"/>
</p:tagLst>
</file>

<file path=ppt/tags/tag1068.xml><?xml version="1.0" encoding="utf-8"?>
<p:tagLst xmlns:a="http://schemas.openxmlformats.org/drawingml/2006/main" xmlns:r="http://schemas.openxmlformats.org/officeDocument/2006/relationships" xmlns:p="http://schemas.openxmlformats.org/presentationml/2006/main">
  <p:tag name="NUM" val="74"/>
</p:tagLst>
</file>

<file path=ppt/tags/tag1069.xml><?xml version="1.0" encoding="utf-8"?>
<p:tagLst xmlns:a="http://schemas.openxmlformats.org/drawingml/2006/main" xmlns:r="http://schemas.openxmlformats.org/officeDocument/2006/relationships" xmlns:p="http://schemas.openxmlformats.org/presentationml/2006/main">
  <p:tag name="NUM" val="75"/>
</p:tagLst>
</file>

<file path=ppt/tags/tag107.xml><?xml version="1.0" encoding="utf-8"?>
<p:tagLst xmlns:a="http://schemas.openxmlformats.org/drawingml/2006/main" xmlns:r="http://schemas.openxmlformats.org/officeDocument/2006/relationships" xmlns:p="http://schemas.openxmlformats.org/presentationml/2006/main">
  <p:tag name="NUM" val="2"/>
</p:tagLst>
</file>

<file path=ppt/tags/tag1070.xml><?xml version="1.0" encoding="utf-8"?>
<p:tagLst xmlns:a="http://schemas.openxmlformats.org/drawingml/2006/main" xmlns:r="http://schemas.openxmlformats.org/officeDocument/2006/relationships" xmlns:p="http://schemas.openxmlformats.org/presentationml/2006/main">
  <p:tag name="NUM" val="76"/>
</p:tagLst>
</file>

<file path=ppt/tags/tag1071.xml><?xml version="1.0" encoding="utf-8"?>
<p:tagLst xmlns:a="http://schemas.openxmlformats.org/drawingml/2006/main" xmlns:r="http://schemas.openxmlformats.org/officeDocument/2006/relationships" xmlns:p="http://schemas.openxmlformats.org/presentationml/2006/main">
  <p:tag name="NUM" val="77"/>
</p:tagLst>
</file>

<file path=ppt/tags/tag1072.xml><?xml version="1.0" encoding="utf-8"?>
<p:tagLst xmlns:a="http://schemas.openxmlformats.org/drawingml/2006/main" xmlns:r="http://schemas.openxmlformats.org/officeDocument/2006/relationships" xmlns:p="http://schemas.openxmlformats.org/presentationml/2006/main">
  <p:tag name="NUM" val="78"/>
</p:tagLst>
</file>

<file path=ppt/tags/tag1073.xml><?xml version="1.0" encoding="utf-8"?>
<p:tagLst xmlns:a="http://schemas.openxmlformats.org/drawingml/2006/main" xmlns:r="http://schemas.openxmlformats.org/officeDocument/2006/relationships" xmlns:p="http://schemas.openxmlformats.org/presentationml/2006/main">
  <p:tag name="NUM" val="79"/>
</p:tagLst>
</file>

<file path=ppt/tags/tag1074.xml><?xml version="1.0" encoding="utf-8"?>
<p:tagLst xmlns:a="http://schemas.openxmlformats.org/drawingml/2006/main" xmlns:r="http://schemas.openxmlformats.org/officeDocument/2006/relationships" xmlns:p="http://schemas.openxmlformats.org/presentationml/2006/main">
  <p:tag name="NUM" val="80"/>
</p:tagLst>
</file>

<file path=ppt/tags/tag1075.xml><?xml version="1.0" encoding="utf-8"?>
<p:tagLst xmlns:a="http://schemas.openxmlformats.org/drawingml/2006/main" xmlns:r="http://schemas.openxmlformats.org/officeDocument/2006/relationships" xmlns:p="http://schemas.openxmlformats.org/presentationml/2006/main">
  <p:tag name="NUM" val="81"/>
</p:tagLst>
</file>

<file path=ppt/tags/tag1076.xml><?xml version="1.0" encoding="utf-8"?>
<p:tagLst xmlns:a="http://schemas.openxmlformats.org/drawingml/2006/main" xmlns:r="http://schemas.openxmlformats.org/officeDocument/2006/relationships" xmlns:p="http://schemas.openxmlformats.org/presentationml/2006/main">
  <p:tag name="NUM" val="82"/>
</p:tagLst>
</file>

<file path=ppt/tags/tag1077.xml><?xml version="1.0" encoding="utf-8"?>
<p:tagLst xmlns:a="http://schemas.openxmlformats.org/drawingml/2006/main" xmlns:r="http://schemas.openxmlformats.org/officeDocument/2006/relationships" xmlns:p="http://schemas.openxmlformats.org/presentationml/2006/main">
  <p:tag name="NUM" val="83"/>
</p:tagLst>
</file>

<file path=ppt/tags/tag1078.xml><?xml version="1.0" encoding="utf-8"?>
<p:tagLst xmlns:a="http://schemas.openxmlformats.org/drawingml/2006/main" xmlns:r="http://schemas.openxmlformats.org/officeDocument/2006/relationships" xmlns:p="http://schemas.openxmlformats.org/presentationml/2006/main">
  <p:tag name="NUM" val="84"/>
</p:tagLst>
</file>

<file path=ppt/tags/tag1079.xml><?xml version="1.0" encoding="utf-8"?>
<p:tagLst xmlns:a="http://schemas.openxmlformats.org/drawingml/2006/main" xmlns:r="http://schemas.openxmlformats.org/officeDocument/2006/relationships" xmlns:p="http://schemas.openxmlformats.org/presentationml/2006/main">
  <p:tag name="NUM" val="88"/>
</p:tagLst>
</file>

<file path=ppt/tags/tag108.xml><?xml version="1.0" encoding="utf-8"?>
<p:tagLst xmlns:a="http://schemas.openxmlformats.org/drawingml/2006/main" xmlns:r="http://schemas.openxmlformats.org/officeDocument/2006/relationships" xmlns:p="http://schemas.openxmlformats.org/presentationml/2006/main">
  <p:tag name="NUM" val="3"/>
</p:tagLst>
</file>

<file path=ppt/tags/tag1080.xml><?xml version="1.0" encoding="utf-8"?>
<p:tagLst xmlns:a="http://schemas.openxmlformats.org/drawingml/2006/main" xmlns:r="http://schemas.openxmlformats.org/officeDocument/2006/relationships" xmlns:p="http://schemas.openxmlformats.org/presentationml/2006/main">
  <p:tag name="NUM" val="89"/>
</p:tagLst>
</file>

<file path=ppt/tags/tag1081.xml><?xml version="1.0" encoding="utf-8"?>
<p:tagLst xmlns:a="http://schemas.openxmlformats.org/drawingml/2006/main" xmlns:r="http://schemas.openxmlformats.org/officeDocument/2006/relationships" xmlns:p="http://schemas.openxmlformats.org/presentationml/2006/main">
  <p:tag name="NUM" val="90"/>
</p:tagLst>
</file>

<file path=ppt/tags/tag1082.xml><?xml version="1.0" encoding="utf-8"?>
<p:tagLst xmlns:a="http://schemas.openxmlformats.org/drawingml/2006/main" xmlns:r="http://schemas.openxmlformats.org/officeDocument/2006/relationships" xmlns:p="http://schemas.openxmlformats.org/presentationml/2006/main">
  <p:tag name="NUM" val="91"/>
</p:tagLst>
</file>

<file path=ppt/tags/tag1083.xml><?xml version="1.0" encoding="utf-8"?>
<p:tagLst xmlns:a="http://schemas.openxmlformats.org/drawingml/2006/main" xmlns:r="http://schemas.openxmlformats.org/officeDocument/2006/relationships" xmlns:p="http://schemas.openxmlformats.org/presentationml/2006/main">
  <p:tag name="NUM" val="28"/>
</p:tagLst>
</file>

<file path=ppt/tags/tag1084.xml><?xml version="1.0" encoding="utf-8"?>
<p:tagLst xmlns:a="http://schemas.openxmlformats.org/drawingml/2006/main" xmlns:r="http://schemas.openxmlformats.org/officeDocument/2006/relationships" xmlns:p="http://schemas.openxmlformats.org/presentationml/2006/main">
  <p:tag name="NUM" val="29"/>
</p:tagLst>
</file>

<file path=ppt/tags/tag1085.xml><?xml version="1.0" encoding="utf-8"?>
<p:tagLst xmlns:a="http://schemas.openxmlformats.org/drawingml/2006/main" xmlns:r="http://schemas.openxmlformats.org/officeDocument/2006/relationships" xmlns:p="http://schemas.openxmlformats.org/presentationml/2006/main">
  <p:tag name="NUM" val="1"/>
</p:tagLst>
</file>

<file path=ppt/tags/tag1086.xml><?xml version="1.0" encoding="utf-8"?>
<p:tagLst xmlns:a="http://schemas.openxmlformats.org/drawingml/2006/main" xmlns:r="http://schemas.openxmlformats.org/officeDocument/2006/relationships" xmlns:p="http://schemas.openxmlformats.org/presentationml/2006/main">
  <p:tag name="NUM" val="2"/>
</p:tagLst>
</file>

<file path=ppt/tags/tag1087.xml><?xml version="1.0" encoding="utf-8"?>
<p:tagLst xmlns:a="http://schemas.openxmlformats.org/drawingml/2006/main" xmlns:r="http://schemas.openxmlformats.org/officeDocument/2006/relationships" xmlns:p="http://schemas.openxmlformats.org/presentationml/2006/main">
  <p:tag name="NUM" val="5"/>
</p:tagLst>
</file>

<file path=ppt/tags/tag1088.xml><?xml version="1.0" encoding="utf-8"?>
<p:tagLst xmlns:a="http://schemas.openxmlformats.org/drawingml/2006/main" xmlns:r="http://schemas.openxmlformats.org/officeDocument/2006/relationships" xmlns:p="http://schemas.openxmlformats.org/presentationml/2006/main">
  <p:tag name="NUM" val="6"/>
</p:tagLst>
</file>

<file path=ppt/tags/tag1089.xml><?xml version="1.0" encoding="utf-8"?>
<p:tagLst xmlns:a="http://schemas.openxmlformats.org/drawingml/2006/main" xmlns:r="http://schemas.openxmlformats.org/officeDocument/2006/relationships" xmlns:p="http://schemas.openxmlformats.org/presentationml/2006/main">
  <p:tag name="NUM" val="7"/>
</p:tagLst>
</file>

<file path=ppt/tags/tag109.xml><?xml version="1.0" encoding="utf-8"?>
<p:tagLst xmlns:a="http://schemas.openxmlformats.org/drawingml/2006/main" xmlns:r="http://schemas.openxmlformats.org/officeDocument/2006/relationships" xmlns:p="http://schemas.openxmlformats.org/presentationml/2006/main">
  <p:tag name="NUM" val="4"/>
</p:tagLst>
</file>

<file path=ppt/tags/tag1090.xml><?xml version="1.0" encoding="utf-8"?>
<p:tagLst xmlns:a="http://schemas.openxmlformats.org/drawingml/2006/main" xmlns:r="http://schemas.openxmlformats.org/officeDocument/2006/relationships" xmlns:p="http://schemas.openxmlformats.org/presentationml/2006/main">
  <p:tag name="NUM" val="8"/>
</p:tagLst>
</file>

<file path=ppt/tags/tag1091.xml><?xml version="1.0" encoding="utf-8"?>
<p:tagLst xmlns:a="http://schemas.openxmlformats.org/drawingml/2006/main" xmlns:r="http://schemas.openxmlformats.org/officeDocument/2006/relationships" xmlns:p="http://schemas.openxmlformats.org/presentationml/2006/main">
  <p:tag name="NUM" val="9"/>
</p:tagLst>
</file>

<file path=ppt/tags/tag1092.xml><?xml version="1.0" encoding="utf-8"?>
<p:tagLst xmlns:a="http://schemas.openxmlformats.org/drawingml/2006/main" xmlns:r="http://schemas.openxmlformats.org/officeDocument/2006/relationships" xmlns:p="http://schemas.openxmlformats.org/presentationml/2006/main">
  <p:tag name="NUM" val="10"/>
</p:tagLst>
</file>

<file path=ppt/tags/tag1093.xml><?xml version="1.0" encoding="utf-8"?>
<p:tagLst xmlns:a="http://schemas.openxmlformats.org/drawingml/2006/main" xmlns:r="http://schemas.openxmlformats.org/officeDocument/2006/relationships" xmlns:p="http://schemas.openxmlformats.org/presentationml/2006/main">
  <p:tag name="NUM" val="1"/>
</p:tagLst>
</file>

<file path=ppt/tags/tag1094.xml><?xml version="1.0" encoding="utf-8"?>
<p:tagLst xmlns:a="http://schemas.openxmlformats.org/drawingml/2006/main" xmlns:r="http://schemas.openxmlformats.org/officeDocument/2006/relationships" xmlns:p="http://schemas.openxmlformats.org/presentationml/2006/main">
  <p:tag name="NUM" val="2"/>
</p:tagLst>
</file>

<file path=ppt/tags/tag1095.xml><?xml version="1.0" encoding="utf-8"?>
<p:tagLst xmlns:a="http://schemas.openxmlformats.org/drawingml/2006/main" xmlns:r="http://schemas.openxmlformats.org/officeDocument/2006/relationships" xmlns:p="http://schemas.openxmlformats.org/presentationml/2006/main">
  <p:tag name="NUM" val="6"/>
</p:tagLst>
</file>

<file path=ppt/tags/tag1096.xml><?xml version="1.0" encoding="utf-8"?>
<p:tagLst xmlns:a="http://schemas.openxmlformats.org/drawingml/2006/main" xmlns:r="http://schemas.openxmlformats.org/officeDocument/2006/relationships" xmlns:p="http://schemas.openxmlformats.org/presentationml/2006/main">
  <p:tag name="NUM" val="7"/>
</p:tagLst>
</file>

<file path=ppt/tags/tag1097.xml><?xml version="1.0" encoding="utf-8"?>
<p:tagLst xmlns:a="http://schemas.openxmlformats.org/drawingml/2006/main" xmlns:r="http://schemas.openxmlformats.org/officeDocument/2006/relationships" xmlns:p="http://schemas.openxmlformats.org/presentationml/2006/main">
  <p:tag name="NUM" val="8"/>
</p:tagLst>
</file>

<file path=ppt/tags/tag1098.xml><?xml version="1.0" encoding="utf-8"?>
<p:tagLst xmlns:a="http://schemas.openxmlformats.org/drawingml/2006/main" xmlns:r="http://schemas.openxmlformats.org/officeDocument/2006/relationships" xmlns:p="http://schemas.openxmlformats.org/presentationml/2006/main">
  <p:tag name="NUM" val="9"/>
</p:tagLst>
</file>

<file path=ppt/tags/tag1099.xml><?xml version="1.0" encoding="utf-8"?>
<p:tagLst xmlns:a="http://schemas.openxmlformats.org/drawingml/2006/main" xmlns:r="http://schemas.openxmlformats.org/officeDocument/2006/relationships" xmlns:p="http://schemas.openxmlformats.org/presentationml/2006/main">
  <p:tag name="NUM" val="1"/>
</p:tagLst>
</file>

<file path=ppt/tags/tag11.xml><?xml version="1.0" encoding="utf-8"?>
<p:tagLst xmlns:a="http://schemas.openxmlformats.org/drawingml/2006/main" xmlns:r="http://schemas.openxmlformats.org/officeDocument/2006/relationships" xmlns:p="http://schemas.openxmlformats.org/presentationml/2006/main">
  <p:tag name="NUM" val="6"/>
</p:tagLst>
</file>

<file path=ppt/tags/tag110.xml><?xml version="1.0" encoding="utf-8"?>
<p:tagLst xmlns:a="http://schemas.openxmlformats.org/drawingml/2006/main" xmlns:r="http://schemas.openxmlformats.org/officeDocument/2006/relationships" xmlns:p="http://schemas.openxmlformats.org/presentationml/2006/main">
  <p:tag name="NUM" val="5"/>
</p:tagLst>
</file>

<file path=ppt/tags/tag1100.xml><?xml version="1.0" encoding="utf-8"?>
<p:tagLst xmlns:a="http://schemas.openxmlformats.org/drawingml/2006/main" xmlns:r="http://schemas.openxmlformats.org/officeDocument/2006/relationships" xmlns:p="http://schemas.openxmlformats.org/presentationml/2006/main">
  <p:tag name="NUM" val="2"/>
</p:tagLst>
</file>

<file path=ppt/tags/tag1101.xml><?xml version="1.0" encoding="utf-8"?>
<p:tagLst xmlns:a="http://schemas.openxmlformats.org/drawingml/2006/main" xmlns:r="http://schemas.openxmlformats.org/officeDocument/2006/relationships" xmlns:p="http://schemas.openxmlformats.org/presentationml/2006/main">
  <p:tag name="NUM" val="5"/>
</p:tagLst>
</file>

<file path=ppt/tags/tag1102.xml><?xml version="1.0" encoding="utf-8"?>
<p:tagLst xmlns:a="http://schemas.openxmlformats.org/drawingml/2006/main" xmlns:r="http://schemas.openxmlformats.org/officeDocument/2006/relationships" xmlns:p="http://schemas.openxmlformats.org/presentationml/2006/main">
  <p:tag name="NUM" val="6"/>
</p:tagLst>
</file>

<file path=ppt/tags/tag1103.xml><?xml version="1.0" encoding="utf-8"?>
<p:tagLst xmlns:a="http://schemas.openxmlformats.org/drawingml/2006/main" xmlns:r="http://schemas.openxmlformats.org/officeDocument/2006/relationships" xmlns:p="http://schemas.openxmlformats.org/presentationml/2006/main">
  <p:tag name="NUM" val="1"/>
</p:tagLst>
</file>

<file path=ppt/tags/tag1104.xml><?xml version="1.0" encoding="utf-8"?>
<p:tagLst xmlns:a="http://schemas.openxmlformats.org/drawingml/2006/main" xmlns:r="http://schemas.openxmlformats.org/officeDocument/2006/relationships" xmlns:p="http://schemas.openxmlformats.org/presentationml/2006/main">
  <p:tag name="NUM" val="2"/>
</p:tagLst>
</file>

<file path=ppt/tags/tag1105.xml><?xml version="1.0" encoding="utf-8"?>
<p:tagLst xmlns:a="http://schemas.openxmlformats.org/drawingml/2006/main" xmlns:r="http://schemas.openxmlformats.org/officeDocument/2006/relationships" xmlns:p="http://schemas.openxmlformats.org/presentationml/2006/main">
  <p:tag name="NUM" val="5"/>
</p:tagLst>
</file>

<file path=ppt/tags/tag1106.xml><?xml version="1.0" encoding="utf-8"?>
<p:tagLst xmlns:a="http://schemas.openxmlformats.org/drawingml/2006/main" xmlns:r="http://schemas.openxmlformats.org/officeDocument/2006/relationships" xmlns:p="http://schemas.openxmlformats.org/presentationml/2006/main">
  <p:tag name="NUM" val="6"/>
</p:tagLst>
</file>

<file path=ppt/tags/tag1107.xml><?xml version="1.0" encoding="utf-8"?>
<p:tagLst xmlns:a="http://schemas.openxmlformats.org/drawingml/2006/main" xmlns:r="http://schemas.openxmlformats.org/officeDocument/2006/relationships" xmlns:p="http://schemas.openxmlformats.org/presentationml/2006/main">
  <p:tag name="NUM" val="7"/>
</p:tagLst>
</file>

<file path=ppt/tags/tag1108.xml><?xml version="1.0" encoding="utf-8"?>
<p:tagLst xmlns:a="http://schemas.openxmlformats.org/drawingml/2006/main" xmlns:r="http://schemas.openxmlformats.org/officeDocument/2006/relationships" xmlns:p="http://schemas.openxmlformats.org/presentationml/2006/main">
  <p:tag name="NUM" val="8"/>
</p:tagLst>
</file>

<file path=ppt/tags/tag1109.xml><?xml version="1.0" encoding="utf-8"?>
<p:tagLst xmlns:a="http://schemas.openxmlformats.org/drawingml/2006/main" xmlns:r="http://schemas.openxmlformats.org/officeDocument/2006/relationships" xmlns:p="http://schemas.openxmlformats.org/presentationml/2006/main">
  <p:tag name="NUM" val="9"/>
</p:tagLst>
</file>

<file path=ppt/tags/tag111.xml><?xml version="1.0" encoding="utf-8"?>
<p:tagLst xmlns:a="http://schemas.openxmlformats.org/drawingml/2006/main" xmlns:r="http://schemas.openxmlformats.org/officeDocument/2006/relationships" xmlns:p="http://schemas.openxmlformats.org/presentationml/2006/main">
  <p:tag name="NUM" val="6"/>
</p:tagLst>
</file>

<file path=ppt/tags/tag1110.xml><?xml version="1.0" encoding="utf-8"?>
<p:tagLst xmlns:a="http://schemas.openxmlformats.org/drawingml/2006/main" xmlns:r="http://schemas.openxmlformats.org/officeDocument/2006/relationships" xmlns:p="http://schemas.openxmlformats.org/presentationml/2006/main">
  <p:tag name="NUM" val="6"/>
</p:tagLst>
</file>

<file path=ppt/tags/tag1111.xml><?xml version="1.0" encoding="utf-8"?>
<p:tagLst xmlns:a="http://schemas.openxmlformats.org/drawingml/2006/main" xmlns:r="http://schemas.openxmlformats.org/officeDocument/2006/relationships" xmlns:p="http://schemas.openxmlformats.org/presentationml/2006/main">
  <p:tag name="NUM" val="1"/>
</p:tagLst>
</file>

<file path=ppt/tags/tag1112.xml><?xml version="1.0" encoding="utf-8"?>
<p:tagLst xmlns:a="http://schemas.openxmlformats.org/drawingml/2006/main" xmlns:r="http://schemas.openxmlformats.org/officeDocument/2006/relationships" xmlns:p="http://schemas.openxmlformats.org/presentationml/2006/main">
  <p:tag name="NUM" val="2"/>
</p:tagLst>
</file>

<file path=ppt/tags/tag1113.xml><?xml version="1.0" encoding="utf-8"?>
<p:tagLst xmlns:a="http://schemas.openxmlformats.org/drawingml/2006/main" xmlns:r="http://schemas.openxmlformats.org/officeDocument/2006/relationships" xmlns:p="http://schemas.openxmlformats.org/presentationml/2006/main">
  <p:tag name="NUM" val="6"/>
</p:tagLst>
</file>

<file path=ppt/tags/tag1114.xml><?xml version="1.0" encoding="utf-8"?>
<p:tagLst xmlns:a="http://schemas.openxmlformats.org/drawingml/2006/main" xmlns:r="http://schemas.openxmlformats.org/officeDocument/2006/relationships" xmlns:p="http://schemas.openxmlformats.org/presentationml/2006/main">
  <p:tag name="NUM" val="1"/>
</p:tagLst>
</file>

<file path=ppt/tags/tag1115.xml><?xml version="1.0" encoding="utf-8"?>
<p:tagLst xmlns:a="http://schemas.openxmlformats.org/drawingml/2006/main" xmlns:r="http://schemas.openxmlformats.org/officeDocument/2006/relationships" xmlns:p="http://schemas.openxmlformats.org/presentationml/2006/main">
  <p:tag name="NUM" val="2"/>
</p:tagLst>
</file>

<file path=ppt/tags/tag1116.xml><?xml version="1.0" encoding="utf-8"?>
<p:tagLst xmlns:a="http://schemas.openxmlformats.org/drawingml/2006/main" xmlns:r="http://schemas.openxmlformats.org/officeDocument/2006/relationships" xmlns:p="http://schemas.openxmlformats.org/presentationml/2006/main">
  <p:tag name="NUM" val="3"/>
</p:tagLst>
</file>

<file path=ppt/tags/tag1117.xml><?xml version="1.0" encoding="utf-8"?>
<p:tagLst xmlns:a="http://schemas.openxmlformats.org/drawingml/2006/main" xmlns:r="http://schemas.openxmlformats.org/officeDocument/2006/relationships" xmlns:p="http://schemas.openxmlformats.org/presentationml/2006/main">
  <p:tag name="NUM" val="4"/>
</p:tagLst>
</file>

<file path=ppt/tags/tag1118.xml><?xml version="1.0" encoding="utf-8"?>
<p:tagLst xmlns:a="http://schemas.openxmlformats.org/drawingml/2006/main" xmlns:r="http://schemas.openxmlformats.org/officeDocument/2006/relationships" xmlns:p="http://schemas.openxmlformats.org/presentationml/2006/main">
  <p:tag name="NUM" val="5"/>
</p:tagLst>
</file>

<file path=ppt/tags/tag1119.xml><?xml version="1.0" encoding="utf-8"?>
<p:tagLst xmlns:a="http://schemas.openxmlformats.org/drawingml/2006/main" xmlns:r="http://schemas.openxmlformats.org/officeDocument/2006/relationships" xmlns:p="http://schemas.openxmlformats.org/presentationml/2006/main">
  <p:tag name="NUM" val="6"/>
</p:tagLst>
</file>

<file path=ppt/tags/tag112.xml><?xml version="1.0" encoding="utf-8"?>
<p:tagLst xmlns:a="http://schemas.openxmlformats.org/drawingml/2006/main" xmlns:r="http://schemas.openxmlformats.org/officeDocument/2006/relationships" xmlns:p="http://schemas.openxmlformats.org/presentationml/2006/main">
  <p:tag name="NUM" val="7"/>
</p:tagLst>
</file>

<file path=ppt/tags/tag1120.xml><?xml version="1.0" encoding="utf-8"?>
<p:tagLst xmlns:a="http://schemas.openxmlformats.org/drawingml/2006/main" xmlns:r="http://schemas.openxmlformats.org/officeDocument/2006/relationships" xmlns:p="http://schemas.openxmlformats.org/presentationml/2006/main">
  <p:tag name="NUM" val="9"/>
</p:tagLst>
</file>

<file path=ppt/tags/tag1121.xml><?xml version="1.0" encoding="utf-8"?>
<p:tagLst xmlns:a="http://schemas.openxmlformats.org/drawingml/2006/main" xmlns:r="http://schemas.openxmlformats.org/officeDocument/2006/relationships" xmlns:p="http://schemas.openxmlformats.org/presentationml/2006/main">
  <p:tag name="NUM" val="10"/>
</p:tagLst>
</file>

<file path=ppt/tags/tag1122.xml><?xml version="1.0" encoding="utf-8"?>
<p:tagLst xmlns:a="http://schemas.openxmlformats.org/drawingml/2006/main" xmlns:r="http://schemas.openxmlformats.org/officeDocument/2006/relationships" xmlns:p="http://schemas.openxmlformats.org/presentationml/2006/main">
  <p:tag name="NUM" val="11"/>
</p:tagLst>
</file>

<file path=ppt/tags/tag1123.xml><?xml version="1.0" encoding="utf-8"?>
<p:tagLst xmlns:a="http://schemas.openxmlformats.org/drawingml/2006/main" xmlns:r="http://schemas.openxmlformats.org/officeDocument/2006/relationships" xmlns:p="http://schemas.openxmlformats.org/presentationml/2006/main">
  <p:tag name="NUM" val="12"/>
</p:tagLst>
</file>

<file path=ppt/tags/tag1124.xml><?xml version="1.0" encoding="utf-8"?>
<p:tagLst xmlns:a="http://schemas.openxmlformats.org/drawingml/2006/main" xmlns:r="http://schemas.openxmlformats.org/officeDocument/2006/relationships" xmlns:p="http://schemas.openxmlformats.org/presentationml/2006/main">
  <p:tag name="NUM" val="13"/>
</p:tagLst>
</file>

<file path=ppt/tags/tag1125.xml><?xml version="1.0" encoding="utf-8"?>
<p:tagLst xmlns:a="http://schemas.openxmlformats.org/drawingml/2006/main" xmlns:r="http://schemas.openxmlformats.org/officeDocument/2006/relationships" xmlns:p="http://schemas.openxmlformats.org/presentationml/2006/main">
  <p:tag name="NUM" val="14"/>
</p:tagLst>
</file>

<file path=ppt/tags/tag1126.xml><?xml version="1.0" encoding="utf-8"?>
<p:tagLst xmlns:a="http://schemas.openxmlformats.org/drawingml/2006/main" xmlns:r="http://schemas.openxmlformats.org/officeDocument/2006/relationships" xmlns:p="http://schemas.openxmlformats.org/presentationml/2006/main">
  <p:tag name="NUM" val="15"/>
</p:tagLst>
</file>

<file path=ppt/tags/tag1127.xml><?xml version="1.0" encoding="utf-8"?>
<p:tagLst xmlns:a="http://schemas.openxmlformats.org/drawingml/2006/main" xmlns:r="http://schemas.openxmlformats.org/officeDocument/2006/relationships" xmlns:p="http://schemas.openxmlformats.org/presentationml/2006/main">
  <p:tag name="NUM" val="1"/>
</p:tagLst>
</file>

<file path=ppt/tags/tag1128.xml><?xml version="1.0" encoding="utf-8"?>
<p:tagLst xmlns:a="http://schemas.openxmlformats.org/drawingml/2006/main" xmlns:r="http://schemas.openxmlformats.org/officeDocument/2006/relationships" xmlns:p="http://schemas.openxmlformats.org/presentationml/2006/main">
  <p:tag name="NUM" val="2"/>
</p:tagLst>
</file>

<file path=ppt/tags/tag1129.xml><?xml version="1.0" encoding="utf-8"?>
<p:tagLst xmlns:a="http://schemas.openxmlformats.org/drawingml/2006/main" xmlns:r="http://schemas.openxmlformats.org/officeDocument/2006/relationships" xmlns:p="http://schemas.openxmlformats.org/presentationml/2006/main">
  <p:tag name="NUM" val="3"/>
</p:tagLst>
</file>

<file path=ppt/tags/tag113.xml><?xml version="1.0" encoding="utf-8"?>
<p:tagLst xmlns:a="http://schemas.openxmlformats.org/drawingml/2006/main" xmlns:r="http://schemas.openxmlformats.org/officeDocument/2006/relationships" xmlns:p="http://schemas.openxmlformats.org/presentationml/2006/main">
  <p:tag name="NUM" val="8"/>
</p:tagLst>
</file>

<file path=ppt/tags/tag1130.xml><?xml version="1.0" encoding="utf-8"?>
<p:tagLst xmlns:a="http://schemas.openxmlformats.org/drawingml/2006/main" xmlns:r="http://schemas.openxmlformats.org/officeDocument/2006/relationships" xmlns:p="http://schemas.openxmlformats.org/presentationml/2006/main">
  <p:tag name="NUM" val="1"/>
</p:tagLst>
</file>

<file path=ppt/tags/tag1131.xml><?xml version="1.0" encoding="utf-8"?>
<p:tagLst xmlns:a="http://schemas.openxmlformats.org/drawingml/2006/main" xmlns:r="http://schemas.openxmlformats.org/officeDocument/2006/relationships" xmlns:p="http://schemas.openxmlformats.org/presentationml/2006/main">
  <p:tag name="NUM" val="3"/>
</p:tagLst>
</file>

<file path=ppt/tags/tag1132.xml><?xml version="1.0" encoding="utf-8"?>
<p:tagLst xmlns:a="http://schemas.openxmlformats.org/drawingml/2006/main" xmlns:r="http://schemas.openxmlformats.org/officeDocument/2006/relationships" xmlns:p="http://schemas.openxmlformats.org/presentationml/2006/main">
  <p:tag name="NUM" val="6"/>
</p:tagLst>
</file>

<file path=ppt/tags/tag1133.xml><?xml version="1.0" encoding="utf-8"?>
<p:tagLst xmlns:a="http://schemas.openxmlformats.org/drawingml/2006/main" xmlns:r="http://schemas.openxmlformats.org/officeDocument/2006/relationships" xmlns:p="http://schemas.openxmlformats.org/presentationml/2006/main">
  <p:tag name="NUM" val="1"/>
</p:tagLst>
</file>

<file path=ppt/tags/tag1134.xml><?xml version="1.0" encoding="utf-8"?>
<p:tagLst xmlns:a="http://schemas.openxmlformats.org/drawingml/2006/main" xmlns:r="http://schemas.openxmlformats.org/officeDocument/2006/relationships" xmlns:p="http://schemas.openxmlformats.org/presentationml/2006/main">
  <p:tag name="NUM" val="3"/>
</p:tagLst>
</file>

<file path=ppt/tags/tag1135.xml><?xml version="1.0" encoding="utf-8"?>
<p:tagLst xmlns:a="http://schemas.openxmlformats.org/drawingml/2006/main" xmlns:r="http://schemas.openxmlformats.org/officeDocument/2006/relationships" xmlns:p="http://schemas.openxmlformats.org/presentationml/2006/main">
  <p:tag name="NUM" val="6"/>
</p:tagLst>
</file>

<file path=ppt/tags/tag1136.xml><?xml version="1.0" encoding="utf-8"?>
<p:tagLst xmlns:a="http://schemas.openxmlformats.org/drawingml/2006/main" xmlns:r="http://schemas.openxmlformats.org/officeDocument/2006/relationships" xmlns:p="http://schemas.openxmlformats.org/presentationml/2006/main">
  <p:tag name="NUM" val="6"/>
</p:tagLst>
</file>

<file path=ppt/tags/tag1137.xml><?xml version="1.0" encoding="utf-8"?>
<p:tagLst xmlns:a="http://schemas.openxmlformats.org/drawingml/2006/main" xmlns:r="http://schemas.openxmlformats.org/officeDocument/2006/relationships" xmlns:p="http://schemas.openxmlformats.org/presentationml/2006/main">
  <p:tag name="NUM" val="1"/>
</p:tagLst>
</file>

<file path=ppt/tags/tag1138.xml><?xml version="1.0" encoding="utf-8"?>
<p:tagLst xmlns:a="http://schemas.openxmlformats.org/drawingml/2006/main" xmlns:r="http://schemas.openxmlformats.org/officeDocument/2006/relationships" xmlns:p="http://schemas.openxmlformats.org/presentationml/2006/main">
  <p:tag name="NUM" val="3"/>
</p:tagLst>
</file>

<file path=ppt/tags/tag1139.xml><?xml version="1.0" encoding="utf-8"?>
<p:tagLst xmlns:a="http://schemas.openxmlformats.org/drawingml/2006/main" xmlns:r="http://schemas.openxmlformats.org/officeDocument/2006/relationships" xmlns:p="http://schemas.openxmlformats.org/presentationml/2006/main">
  <p:tag name="NUM" val="1"/>
</p:tagLst>
</file>

<file path=ppt/tags/tag114.xml><?xml version="1.0" encoding="utf-8"?>
<p:tagLst xmlns:a="http://schemas.openxmlformats.org/drawingml/2006/main" xmlns:r="http://schemas.openxmlformats.org/officeDocument/2006/relationships" xmlns:p="http://schemas.openxmlformats.org/presentationml/2006/main">
  <p:tag name="NUM" val="9"/>
</p:tagLst>
</file>

<file path=ppt/tags/tag1140.xml><?xml version="1.0" encoding="utf-8"?>
<p:tagLst xmlns:a="http://schemas.openxmlformats.org/drawingml/2006/main" xmlns:r="http://schemas.openxmlformats.org/officeDocument/2006/relationships" xmlns:p="http://schemas.openxmlformats.org/presentationml/2006/main">
  <p:tag name="NUM" val="2"/>
</p:tagLst>
</file>

<file path=ppt/tags/tag1141.xml><?xml version="1.0" encoding="utf-8"?>
<p:tagLst xmlns:a="http://schemas.openxmlformats.org/drawingml/2006/main" xmlns:r="http://schemas.openxmlformats.org/officeDocument/2006/relationships" xmlns:p="http://schemas.openxmlformats.org/presentationml/2006/main">
  <p:tag name="NUM" val="3"/>
</p:tagLst>
</file>

<file path=ppt/tags/tag1142.xml><?xml version="1.0" encoding="utf-8"?>
<p:tagLst xmlns:a="http://schemas.openxmlformats.org/drawingml/2006/main" xmlns:r="http://schemas.openxmlformats.org/officeDocument/2006/relationships" xmlns:p="http://schemas.openxmlformats.org/presentationml/2006/main">
  <p:tag name="NUM" val="6"/>
</p:tagLst>
</file>

<file path=ppt/tags/tag1143.xml><?xml version="1.0" encoding="utf-8"?>
<p:tagLst xmlns:a="http://schemas.openxmlformats.org/drawingml/2006/main" xmlns:r="http://schemas.openxmlformats.org/officeDocument/2006/relationships" xmlns:p="http://schemas.openxmlformats.org/presentationml/2006/main">
  <p:tag name="NUM" val="7"/>
</p:tagLst>
</file>

<file path=ppt/tags/tag1144.xml><?xml version="1.0" encoding="utf-8"?>
<p:tagLst xmlns:a="http://schemas.openxmlformats.org/drawingml/2006/main" xmlns:r="http://schemas.openxmlformats.org/officeDocument/2006/relationships" xmlns:p="http://schemas.openxmlformats.org/presentationml/2006/main">
  <p:tag name="NUM" val="8"/>
</p:tagLst>
</file>

<file path=ppt/tags/tag1145.xml><?xml version="1.0" encoding="utf-8"?>
<p:tagLst xmlns:a="http://schemas.openxmlformats.org/drawingml/2006/main" xmlns:r="http://schemas.openxmlformats.org/officeDocument/2006/relationships" xmlns:p="http://schemas.openxmlformats.org/presentationml/2006/main">
  <p:tag name="NUM" val="9"/>
</p:tagLst>
</file>

<file path=ppt/tags/tag1146.xml><?xml version="1.0" encoding="utf-8"?>
<p:tagLst xmlns:a="http://schemas.openxmlformats.org/drawingml/2006/main" xmlns:r="http://schemas.openxmlformats.org/officeDocument/2006/relationships" xmlns:p="http://schemas.openxmlformats.org/presentationml/2006/main">
  <p:tag name="NUM" val="10"/>
</p:tagLst>
</file>

<file path=ppt/tags/tag1147.xml><?xml version="1.0" encoding="utf-8"?>
<p:tagLst xmlns:a="http://schemas.openxmlformats.org/drawingml/2006/main" xmlns:r="http://schemas.openxmlformats.org/officeDocument/2006/relationships" xmlns:p="http://schemas.openxmlformats.org/presentationml/2006/main">
  <p:tag name="NUM" val="11"/>
</p:tagLst>
</file>

<file path=ppt/tags/tag1148.xml><?xml version="1.0" encoding="utf-8"?>
<p:tagLst xmlns:a="http://schemas.openxmlformats.org/drawingml/2006/main" xmlns:r="http://schemas.openxmlformats.org/officeDocument/2006/relationships" xmlns:p="http://schemas.openxmlformats.org/presentationml/2006/main">
  <p:tag name="NUM" val="12"/>
</p:tagLst>
</file>

<file path=ppt/tags/tag1149.xml><?xml version="1.0" encoding="utf-8"?>
<p:tagLst xmlns:a="http://schemas.openxmlformats.org/drawingml/2006/main" xmlns:r="http://schemas.openxmlformats.org/officeDocument/2006/relationships" xmlns:p="http://schemas.openxmlformats.org/presentationml/2006/main">
  <p:tag name="NUM" val="13"/>
</p:tagLst>
</file>

<file path=ppt/tags/tag115.xml><?xml version="1.0" encoding="utf-8"?>
<p:tagLst xmlns:a="http://schemas.openxmlformats.org/drawingml/2006/main" xmlns:r="http://schemas.openxmlformats.org/officeDocument/2006/relationships" xmlns:p="http://schemas.openxmlformats.org/presentationml/2006/main">
  <p:tag name="NUM" val="10"/>
</p:tagLst>
</file>

<file path=ppt/tags/tag1150.xml><?xml version="1.0" encoding="utf-8"?>
<p:tagLst xmlns:a="http://schemas.openxmlformats.org/drawingml/2006/main" xmlns:r="http://schemas.openxmlformats.org/officeDocument/2006/relationships" xmlns:p="http://schemas.openxmlformats.org/presentationml/2006/main">
  <p:tag name="NUM" val="14"/>
</p:tagLst>
</file>

<file path=ppt/tags/tag1151.xml><?xml version="1.0" encoding="utf-8"?>
<p:tagLst xmlns:a="http://schemas.openxmlformats.org/drawingml/2006/main" xmlns:r="http://schemas.openxmlformats.org/officeDocument/2006/relationships" xmlns:p="http://schemas.openxmlformats.org/presentationml/2006/main">
  <p:tag name="NUM" val="15"/>
</p:tagLst>
</file>

<file path=ppt/tags/tag1152.xml><?xml version="1.0" encoding="utf-8"?>
<p:tagLst xmlns:a="http://schemas.openxmlformats.org/drawingml/2006/main" xmlns:r="http://schemas.openxmlformats.org/officeDocument/2006/relationships" xmlns:p="http://schemas.openxmlformats.org/presentationml/2006/main">
  <p:tag name="NUM" val="16"/>
</p:tagLst>
</file>

<file path=ppt/tags/tag1153.xml><?xml version="1.0" encoding="utf-8"?>
<p:tagLst xmlns:a="http://schemas.openxmlformats.org/drawingml/2006/main" xmlns:r="http://schemas.openxmlformats.org/officeDocument/2006/relationships" xmlns:p="http://schemas.openxmlformats.org/presentationml/2006/main">
  <p:tag name="NUM" val="17"/>
</p:tagLst>
</file>

<file path=ppt/tags/tag1154.xml><?xml version="1.0" encoding="utf-8"?>
<p:tagLst xmlns:a="http://schemas.openxmlformats.org/drawingml/2006/main" xmlns:r="http://schemas.openxmlformats.org/officeDocument/2006/relationships" xmlns:p="http://schemas.openxmlformats.org/presentationml/2006/main">
  <p:tag name="NUM" val="18"/>
</p:tagLst>
</file>

<file path=ppt/tags/tag1155.xml><?xml version="1.0" encoding="utf-8"?>
<p:tagLst xmlns:a="http://schemas.openxmlformats.org/drawingml/2006/main" xmlns:r="http://schemas.openxmlformats.org/officeDocument/2006/relationships" xmlns:p="http://schemas.openxmlformats.org/presentationml/2006/main">
  <p:tag name="NUM" val="19"/>
</p:tagLst>
</file>

<file path=ppt/tags/tag1156.xml><?xml version="1.0" encoding="utf-8"?>
<p:tagLst xmlns:a="http://schemas.openxmlformats.org/drawingml/2006/main" xmlns:r="http://schemas.openxmlformats.org/officeDocument/2006/relationships" xmlns:p="http://schemas.openxmlformats.org/presentationml/2006/main">
  <p:tag name="NUM" val="20"/>
</p:tagLst>
</file>

<file path=ppt/tags/tag1157.xml><?xml version="1.0" encoding="utf-8"?>
<p:tagLst xmlns:a="http://schemas.openxmlformats.org/drawingml/2006/main" xmlns:r="http://schemas.openxmlformats.org/officeDocument/2006/relationships" xmlns:p="http://schemas.openxmlformats.org/presentationml/2006/main">
  <p:tag name="NUM" val="21"/>
</p:tagLst>
</file>

<file path=ppt/tags/tag1158.xml><?xml version="1.0" encoding="utf-8"?>
<p:tagLst xmlns:a="http://schemas.openxmlformats.org/drawingml/2006/main" xmlns:r="http://schemas.openxmlformats.org/officeDocument/2006/relationships" xmlns:p="http://schemas.openxmlformats.org/presentationml/2006/main">
  <p:tag name="NUM" val="22"/>
</p:tagLst>
</file>

<file path=ppt/tags/tag1159.xml><?xml version="1.0" encoding="utf-8"?>
<p:tagLst xmlns:a="http://schemas.openxmlformats.org/drawingml/2006/main" xmlns:r="http://schemas.openxmlformats.org/officeDocument/2006/relationships" xmlns:p="http://schemas.openxmlformats.org/presentationml/2006/main">
  <p:tag name="NUM" val="23"/>
</p:tagLst>
</file>

<file path=ppt/tags/tag116.xml><?xml version="1.0" encoding="utf-8"?>
<p:tagLst xmlns:a="http://schemas.openxmlformats.org/drawingml/2006/main" xmlns:r="http://schemas.openxmlformats.org/officeDocument/2006/relationships" xmlns:p="http://schemas.openxmlformats.org/presentationml/2006/main">
  <p:tag name="NUM" val="11"/>
</p:tagLst>
</file>

<file path=ppt/tags/tag1160.xml><?xml version="1.0" encoding="utf-8"?>
<p:tagLst xmlns:a="http://schemas.openxmlformats.org/drawingml/2006/main" xmlns:r="http://schemas.openxmlformats.org/officeDocument/2006/relationships" xmlns:p="http://schemas.openxmlformats.org/presentationml/2006/main">
  <p:tag name="NUM" val="24"/>
</p:tagLst>
</file>

<file path=ppt/tags/tag1161.xml><?xml version="1.0" encoding="utf-8"?>
<p:tagLst xmlns:a="http://schemas.openxmlformats.org/drawingml/2006/main" xmlns:r="http://schemas.openxmlformats.org/officeDocument/2006/relationships" xmlns:p="http://schemas.openxmlformats.org/presentationml/2006/main">
  <p:tag name="NUM" val="1"/>
</p:tagLst>
</file>

<file path=ppt/tags/tag1162.xml><?xml version="1.0" encoding="utf-8"?>
<p:tagLst xmlns:a="http://schemas.openxmlformats.org/drawingml/2006/main" xmlns:r="http://schemas.openxmlformats.org/officeDocument/2006/relationships" xmlns:p="http://schemas.openxmlformats.org/presentationml/2006/main">
  <p:tag name="NUM" val="2"/>
</p:tagLst>
</file>

<file path=ppt/tags/tag1163.xml><?xml version="1.0" encoding="utf-8"?>
<p:tagLst xmlns:a="http://schemas.openxmlformats.org/drawingml/2006/main" xmlns:r="http://schemas.openxmlformats.org/officeDocument/2006/relationships" xmlns:p="http://schemas.openxmlformats.org/presentationml/2006/main">
  <p:tag name="NUM" val="3"/>
</p:tagLst>
</file>

<file path=ppt/tags/tag1164.xml><?xml version="1.0" encoding="utf-8"?>
<p:tagLst xmlns:a="http://schemas.openxmlformats.org/drawingml/2006/main" xmlns:r="http://schemas.openxmlformats.org/officeDocument/2006/relationships" xmlns:p="http://schemas.openxmlformats.org/presentationml/2006/main">
  <p:tag name="NUM" val="6"/>
</p:tagLst>
</file>

<file path=ppt/tags/tag1165.xml><?xml version="1.0" encoding="utf-8"?>
<p:tagLst xmlns:a="http://schemas.openxmlformats.org/drawingml/2006/main" xmlns:r="http://schemas.openxmlformats.org/officeDocument/2006/relationships" xmlns:p="http://schemas.openxmlformats.org/presentationml/2006/main">
  <p:tag name="NUM" val="7"/>
</p:tagLst>
</file>

<file path=ppt/tags/tag1166.xml><?xml version="1.0" encoding="utf-8"?>
<p:tagLst xmlns:a="http://schemas.openxmlformats.org/drawingml/2006/main" xmlns:r="http://schemas.openxmlformats.org/officeDocument/2006/relationships" xmlns:p="http://schemas.openxmlformats.org/presentationml/2006/main">
  <p:tag name="NUM" val="8"/>
</p:tagLst>
</file>

<file path=ppt/tags/tag1167.xml><?xml version="1.0" encoding="utf-8"?>
<p:tagLst xmlns:a="http://schemas.openxmlformats.org/drawingml/2006/main" xmlns:r="http://schemas.openxmlformats.org/officeDocument/2006/relationships" xmlns:p="http://schemas.openxmlformats.org/presentationml/2006/main">
  <p:tag name="NUM" val="9"/>
</p:tagLst>
</file>

<file path=ppt/tags/tag1168.xml><?xml version="1.0" encoding="utf-8"?>
<p:tagLst xmlns:a="http://schemas.openxmlformats.org/drawingml/2006/main" xmlns:r="http://schemas.openxmlformats.org/officeDocument/2006/relationships" xmlns:p="http://schemas.openxmlformats.org/presentationml/2006/main">
  <p:tag name="NUM" val="10"/>
</p:tagLst>
</file>

<file path=ppt/tags/tag1169.xml><?xml version="1.0" encoding="utf-8"?>
<p:tagLst xmlns:a="http://schemas.openxmlformats.org/drawingml/2006/main" xmlns:r="http://schemas.openxmlformats.org/officeDocument/2006/relationships" xmlns:p="http://schemas.openxmlformats.org/presentationml/2006/main">
  <p:tag name="NUM" val="11"/>
</p:tagLst>
</file>

<file path=ppt/tags/tag117.xml><?xml version="1.0" encoding="utf-8"?>
<p:tagLst xmlns:a="http://schemas.openxmlformats.org/drawingml/2006/main" xmlns:r="http://schemas.openxmlformats.org/officeDocument/2006/relationships" xmlns:p="http://schemas.openxmlformats.org/presentationml/2006/main">
  <p:tag name="NUM" val="12"/>
</p:tagLst>
</file>

<file path=ppt/tags/tag1170.xml><?xml version="1.0" encoding="utf-8"?>
<p:tagLst xmlns:a="http://schemas.openxmlformats.org/drawingml/2006/main" xmlns:r="http://schemas.openxmlformats.org/officeDocument/2006/relationships" xmlns:p="http://schemas.openxmlformats.org/presentationml/2006/main">
  <p:tag name="NUM" val="12"/>
</p:tagLst>
</file>

<file path=ppt/tags/tag1171.xml><?xml version="1.0" encoding="utf-8"?>
<p:tagLst xmlns:a="http://schemas.openxmlformats.org/drawingml/2006/main" xmlns:r="http://schemas.openxmlformats.org/officeDocument/2006/relationships" xmlns:p="http://schemas.openxmlformats.org/presentationml/2006/main">
  <p:tag name="NUM" val="13"/>
</p:tagLst>
</file>

<file path=ppt/tags/tag1172.xml><?xml version="1.0" encoding="utf-8"?>
<p:tagLst xmlns:a="http://schemas.openxmlformats.org/drawingml/2006/main" xmlns:r="http://schemas.openxmlformats.org/officeDocument/2006/relationships" xmlns:p="http://schemas.openxmlformats.org/presentationml/2006/main">
  <p:tag name="NUM" val="14"/>
</p:tagLst>
</file>

<file path=ppt/tags/tag1173.xml><?xml version="1.0" encoding="utf-8"?>
<p:tagLst xmlns:a="http://schemas.openxmlformats.org/drawingml/2006/main" xmlns:r="http://schemas.openxmlformats.org/officeDocument/2006/relationships" xmlns:p="http://schemas.openxmlformats.org/presentationml/2006/main">
  <p:tag name="NUM" val="15"/>
</p:tagLst>
</file>

<file path=ppt/tags/tag1174.xml><?xml version="1.0" encoding="utf-8"?>
<p:tagLst xmlns:a="http://schemas.openxmlformats.org/drawingml/2006/main" xmlns:r="http://schemas.openxmlformats.org/officeDocument/2006/relationships" xmlns:p="http://schemas.openxmlformats.org/presentationml/2006/main">
  <p:tag name="NUM" val="16"/>
</p:tagLst>
</file>

<file path=ppt/tags/tag1175.xml><?xml version="1.0" encoding="utf-8"?>
<p:tagLst xmlns:a="http://schemas.openxmlformats.org/drawingml/2006/main" xmlns:r="http://schemas.openxmlformats.org/officeDocument/2006/relationships" xmlns:p="http://schemas.openxmlformats.org/presentationml/2006/main">
  <p:tag name="NUM" val="17"/>
</p:tagLst>
</file>

<file path=ppt/tags/tag1176.xml><?xml version="1.0" encoding="utf-8"?>
<p:tagLst xmlns:a="http://schemas.openxmlformats.org/drawingml/2006/main" xmlns:r="http://schemas.openxmlformats.org/officeDocument/2006/relationships" xmlns:p="http://schemas.openxmlformats.org/presentationml/2006/main">
  <p:tag name="NUM" val="18"/>
</p:tagLst>
</file>

<file path=ppt/tags/tag1177.xml><?xml version="1.0" encoding="utf-8"?>
<p:tagLst xmlns:a="http://schemas.openxmlformats.org/drawingml/2006/main" xmlns:r="http://schemas.openxmlformats.org/officeDocument/2006/relationships" xmlns:p="http://schemas.openxmlformats.org/presentationml/2006/main">
  <p:tag name="NUM" val="19"/>
</p:tagLst>
</file>

<file path=ppt/tags/tag1178.xml><?xml version="1.0" encoding="utf-8"?>
<p:tagLst xmlns:a="http://schemas.openxmlformats.org/drawingml/2006/main" xmlns:r="http://schemas.openxmlformats.org/officeDocument/2006/relationships" xmlns:p="http://schemas.openxmlformats.org/presentationml/2006/main">
  <p:tag name="NUM" val="20"/>
</p:tagLst>
</file>

<file path=ppt/tags/tag1179.xml><?xml version="1.0" encoding="utf-8"?>
<p:tagLst xmlns:a="http://schemas.openxmlformats.org/drawingml/2006/main" xmlns:r="http://schemas.openxmlformats.org/officeDocument/2006/relationships" xmlns:p="http://schemas.openxmlformats.org/presentationml/2006/main">
  <p:tag name="NUM" val="21"/>
</p:tagLst>
</file>

<file path=ppt/tags/tag118.xml><?xml version="1.0" encoding="utf-8"?>
<p:tagLst xmlns:a="http://schemas.openxmlformats.org/drawingml/2006/main" xmlns:r="http://schemas.openxmlformats.org/officeDocument/2006/relationships" xmlns:p="http://schemas.openxmlformats.org/presentationml/2006/main">
  <p:tag name="NUM" val="13"/>
</p:tagLst>
</file>

<file path=ppt/tags/tag1180.xml><?xml version="1.0" encoding="utf-8"?>
<p:tagLst xmlns:a="http://schemas.openxmlformats.org/drawingml/2006/main" xmlns:r="http://schemas.openxmlformats.org/officeDocument/2006/relationships" xmlns:p="http://schemas.openxmlformats.org/presentationml/2006/main">
  <p:tag name="NUM" val="22"/>
</p:tagLst>
</file>

<file path=ppt/tags/tag1181.xml><?xml version="1.0" encoding="utf-8"?>
<p:tagLst xmlns:a="http://schemas.openxmlformats.org/drawingml/2006/main" xmlns:r="http://schemas.openxmlformats.org/officeDocument/2006/relationships" xmlns:p="http://schemas.openxmlformats.org/presentationml/2006/main">
  <p:tag name="NUM" val="23"/>
</p:tagLst>
</file>

<file path=ppt/tags/tag1182.xml><?xml version="1.0" encoding="utf-8"?>
<p:tagLst xmlns:a="http://schemas.openxmlformats.org/drawingml/2006/main" xmlns:r="http://schemas.openxmlformats.org/officeDocument/2006/relationships" xmlns:p="http://schemas.openxmlformats.org/presentationml/2006/main">
  <p:tag name="NUM" val="24"/>
</p:tagLst>
</file>

<file path=ppt/tags/tag1183.xml><?xml version="1.0" encoding="utf-8"?>
<p:tagLst xmlns:a="http://schemas.openxmlformats.org/drawingml/2006/main" xmlns:r="http://schemas.openxmlformats.org/officeDocument/2006/relationships" xmlns:p="http://schemas.openxmlformats.org/presentationml/2006/main">
  <p:tag name="NUM" val="25"/>
</p:tagLst>
</file>

<file path=ppt/tags/tag1184.xml><?xml version="1.0" encoding="utf-8"?>
<p:tagLst xmlns:a="http://schemas.openxmlformats.org/drawingml/2006/main" xmlns:r="http://schemas.openxmlformats.org/officeDocument/2006/relationships" xmlns:p="http://schemas.openxmlformats.org/presentationml/2006/main">
  <p:tag name="NUM" val="26"/>
</p:tagLst>
</file>

<file path=ppt/tags/tag1185.xml><?xml version="1.0" encoding="utf-8"?>
<p:tagLst xmlns:a="http://schemas.openxmlformats.org/drawingml/2006/main" xmlns:r="http://schemas.openxmlformats.org/officeDocument/2006/relationships" xmlns:p="http://schemas.openxmlformats.org/presentationml/2006/main">
  <p:tag name="NUM" val="27"/>
</p:tagLst>
</file>

<file path=ppt/tags/tag1186.xml><?xml version="1.0" encoding="utf-8"?>
<p:tagLst xmlns:a="http://schemas.openxmlformats.org/drawingml/2006/main" xmlns:r="http://schemas.openxmlformats.org/officeDocument/2006/relationships" xmlns:p="http://schemas.openxmlformats.org/presentationml/2006/main">
  <p:tag name="NUM" val="28"/>
</p:tagLst>
</file>

<file path=ppt/tags/tag1187.xml><?xml version="1.0" encoding="utf-8"?>
<p:tagLst xmlns:a="http://schemas.openxmlformats.org/drawingml/2006/main" xmlns:r="http://schemas.openxmlformats.org/officeDocument/2006/relationships" xmlns:p="http://schemas.openxmlformats.org/presentationml/2006/main">
  <p:tag name="NUM" val="29"/>
</p:tagLst>
</file>

<file path=ppt/tags/tag1188.xml><?xml version="1.0" encoding="utf-8"?>
<p:tagLst xmlns:a="http://schemas.openxmlformats.org/drawingml/2006/main" xmlns:r="http://schemas.openxmlformats.org/officeDocument/2006/relationships" xmlns:p="http://schemas.openxmlformats.org/presentationml/2006/main">
  <p:tag name="NUM" val="30"/>
</p:tagLst>
</file>

<file path=ppt/tags/tag1189.xml><?xml version="1.0" encoding="utf-8"?>
<p:tagLst xmlns:a="http://schemas.openxmlformats.org/drawingml/2006/main" xmlns:r="http://schemas.openxmlformats.org/officeDocument/2006/relationships" xmlns:p="http://schemas.openxmlformats.org/presentationml/2006/main">
  <p:tag name="NUM" val="31"/>
</p:tagLst>
</file>

<file path=ppt/tags/tag119.xml><?xml version="1.0" encoding="utf-8"?>
<p:tagLst xmlns:a="http://schemas.openxmlformats.org/drawingml/2006/main" xmlns:r="http://schemas.openxmlformats.org/officeDocument/2006/relationships" xmlns:p="http://schemas.openxmlformats.org/presentationml/2006/main">
  <p:tag name="NUM" val="15"/>
</p:tagLst>
</file>

<file path=ppt/tags/tag1190.xml><?xml version="1.0" encoding="utf-8"?>
<p:tagLst xmlns:a="http://schemas.openxmlformats.org/drawingml/2006/main" xmlns:r="http://schemas.openxmlformats.org/officeDocument/2006/relationships" xmlns:p="http://schemas.openxmlformats.org/presentationml/2006/main">
  <p:tag name="NUM" val="32"/>
</p:tagLst>
</file>

<file path=ppt/tags/tag1191.xml><?xml version="1.0" encoding="utf-8"?>
<p:tagLst xmlns:a="http://schemas.openxmlformats.org/drawingml/2006/main" xmlns:r="http://schemas.openxmlformats.org/officeDocument/2006/relationships" xmlns:p="http://schemas.openxmlformats.org/presentationml/2006/main">
  <p:tag name="NUM" val="33"/>
</p:tagLst>
</file>

<file path=ppt/tags/tag12.xml><?xml version="1.0" encoding="utf-8"?>
<p:tagLst xmlns:a="http://schemas.openxmlformats.org/drawingml/2006/main" xmlns:r="http://schemas.openxmlformats.org/officeDocument/2006/relationships" xmlns:p="http://schemas.openxmlformats.org/presentationml/2006/main">
  <p:tag name="NUM" val="1"/>
</p:tagLst>
</file>

<file path=ppt/tags/tag120.xml><?xml version="1.0" encoding="utf-8"?>
<p:tagLst xmlns:a="http://schemas.openxmlformats.org/drawingml/2006/main" xmlns:r="http://schemas.openxmlformats.org/officeDocument/2006/relationships" xmlns:p="http://schemas.openxmlformats.org/presentationml/2006/main">
  <p:tag name="NUM" val="16"/>
</p:tagLst>
</file>

<file path=ppt/tags/tag121.xml><?xml version="1.0" encoding="utf-8"?>
<p:tagLst xmlns:a="http://schemas.openxmlformats.org/drawingml/2006/main" xmlns:r="http://schemas.openxmlformats.org/officeDocument/2006/relationships" xmlns:p="http://schemas.openxmlformats.org/presentationml/2006/main">
  <p:tag name="NUM" val="17"/>
</p:tagLst>
</file>

<file path=ppt/tags/tag122.xml><?xml version="1.0" encoding="utf-8"?>
<p:tagLst xmlns:a="http://schemas.openxmlformats.org/drawingml/2006/main" xmlns:r="http://schemas.openxmlformats.org/officeDocument/2006/relationships" xmlns:p="http://schemas.openxmlformats.org/presentationml/2006/main">
  <p:tag name="NUM" val="18"/>
</p:tagLst>
</file>

<file path=ppt/tags/tag123.xml><?xml version="1.0" encoding="utf-8"?>
<p:tagLst xmlns:a="http://schemas.openxmlformats.org/drawingml/2006/main" xmlns:r="http://schemas.openxmlformats.org/officeDocument/2006/relationships" xmlns:p="http://schemas.openxmlformats.org/presentationml/2006/main">
  <p:tag name="NUM" val="19"/>
</p:tagLst>
</file>

<file path=ppt/tags/tag124.xml><?xml version="1.0" encoding="utf-8"?>
<p:tagLst xmlns:a="http://schemas.openxmlformats.org/drawingml/2006/main" xmlns:r="http://schemas.openxmlformats.org/officeDocument/2006/relationships" xmlns:p="http://schemas.openxmlformats.org/presentationml/2006/main">
  <p:tag name="NUM" val="20"/>
</p:tagLst>
</file>

<file path=ppt/tags/tag125.xml><?xml version="1.0" encoding="utf-8"?>
<p:tagLst xmlns:a="http://schemas.openxmlformats.org/drawingml/2006/main" xmlns:r="http://schemas.openxmlformats.org/officeDocument/2006/relationships" xmlns:p="http://schemas.openxmlformats.org/presentationml/2006/main">
  <p:tag name="NUM" val="21"/>
</p:tagLst>
</file>

<file path=ppt/tags/tag126.xml><?xml version="1.0" encoding="utf-8"?>
<p:tagLst xmlns:a="http://schemas.openxmlformats.org/drawingml/2006/main" xmlns:r="http://schemas.openxmlformats.org/officeDocument/2006/relationships" xmlns:p="http://schemas.openxmlformats.org/presentationml/2006/main">
  <p:tag name="NUM" val="22"/>
</p:tagLst>
</file>

<file path=ppt/tags/tag127.xml><?xml version="1.0" encoding="utf-8"?>
<p:tagLst xmlns:a="http://schemas.openxmlformats.org/drawingml/2006/main" xmlns:r="http://schemas.openxmlformats.org/officeDocument/2006/relationships" xmlns:p="http://schemas.openxmlformats.org/presentationml/2006/main">
  <p:tag name="NUM" val="23"/>
</p:tagLst>
</file>

<file path=ppt/tags/tag128.xml><?xml version="1.0" encoding="utf-8"?>
<p:tagLst xmlns:a="http://schemas.openxmlformats.org/drawingml/2006/main" xmlns:r="http://schemas.openxmlformats.org/officeDocument/2006/relationships" xmlns:p="http://schemas.openxmlformats.org/presentationml/2006/main">
  <p:tag name="NUM" val="24"/>
</p:tagLst>
</file>

<file path=ppt/tags/tag129.xml><?xml version="1.0" encoding="utf-8"?>
<p:tagLst xmlns:a="http://schemas.openxmlformats.org/drawingml/2006/main" xmlns:r="http://schemas.openxmlformats.org/officeDocument/2006/relationships" xmlns:p="http://schemas.openxmlformats.org/presentationml/2006/main">
  <p:tag name="NUM" val="25"/>
</p:tagLst>
</file>

<file path=ppt/tags/tag13.xml><?xml version="1.0" encoding="utf-8"?>
<p:tagLst xmlns:a="http://schemas.openxmlformats.org/drawingml/2006/main" xmlns:r="http://schemas.openxmlformats.org/officeDocument/2006/relationships" xmlns:p="http://schemas.openxmlformats.org/presentationml/2006/main">
  <p:tag name="NUM" val="13"/>
</p:tagLst>
</file>

<file path=ppt/tags/tag130.xml><?xml version="1.0" encoding="utf-8"?>
<p:tagLst xmlns:a="http://schemas.openxmlformats.org/drawingml/2006/main" xmlns:r="http://schemas.openxmlformats.org/officeDocument/2006/relationships" xmlns:p="http://schemas.openxmlformats.org/presentationml/2006/main">
  <p:tag name="NUM" val="26"/>
</p:tagLst>
</file>

<file path=ppt/tags/tag131.xml><?xml version="1.0" encoding="utf-8"?>
<p:tagLst xmlns:a="http://schemas.openxmlformats.org/drawingml/2006/main" xmlns:r="http://schemas.openxmlformats.org/officeDocument/2006/relationships" xmlns:p="http://schemas.openxmlformats.org/presentationml/2006/main">
  <p:tag name="NUM" val="27"/>
</p:tagLst>
</file>

<file path=ppt/tags/tag132.xml><?xml version="1.0" encoding="utf-8"?>
<p:tagLst xmlns:a="http://schemas.openxmlformats.org/drawingml/2006/main" xmlns:r="http://schemas.openxmlformats.org/officeDocument/2006/relationships" xmlns:p="http://schemas.openxmlformats.org/presentationml/2006/main">
  <p:tag name="NUM" val="28"/>
</p:tagLst>
</file>

<file path=ppt/tags/tag133.xml><?xml version="1.0" encoding="utf-8"?>
<p:tagLst xmlns:a="http://schemas.openxmlformats.org/drawingml/2006/main" xmlns:r="http://schemas.openxmlformats.org/officeDocument/2006/relationships" xmlns:p="http://schemas.openxmlformats.org/presentationml/2006/main">
  <p:tag name="NUM" val="29"/>
</p:tagLst>
</file>

<file path=ppt/tags/tag134.xml><?xml version="1.0" encoding="utf-8"?>
<p:tagLst xmlns:a="http://schemas.openxmlformats.org/drawingml/2006/main" xmlns:r="http://schemas.openxmlformats.org/officeDocument/2006/relationships" xmlns:p="http://schemas.openxmlformats.org/presentationml/2006/main">
  <p:tag name="NUM" val="30"/>
</p:tagLst>
</file>

<file path=ppt/tags/tag135.xml><?xml version="1.0" encoding="utf-8"?>
<p:tagLst xmlns:a="http://schemas.openxmlformats.org/drawingml/2006/main" xmlns:r="http://schemas.openxmlformats.org/officeDocument/2006/relationships" xmlns:p="http://schemas.openxmlformats.org/presentationml/2006/main">
  <p:tag name="NUM" val="31"/>
</p:tagLst>
</file>

<file path=ppt/tags/tag136.xml><?xml version="1.0" encoding="utf-8"?>
<p:tagLst xmlns:a="http://schemas.openxmlformats.org/drawingml/2006/main" xmlns:r="http://schemas.openxmlformats.org/officeDocument/2006/relationships" xmlns:p="http://schemas.openxmlformats.org/presentationml/2006/main">
  <p:tag name="NUM" val="32"/>
</p:tagLst>
</file>

<file path=ppt/tags/tag137.xml><?xml version="1.0" encoding="utf-8"?>
<p:tagLst xmlns:a="http://schemas.openxmlformats.org/drawingml/2006/main" xmlns:r="http://schemas.openxmlformats.org/officeDocument/2006/relationships" xmlns:p="http://schemas.openxmlformats.org/presentationml/2006/main">
  <p:tag name="NUM" val="33"/>
</p:tagLst>
</file>

<file path=ppt/tags/tag138.xml><?xml version="1.0" encoding="utf-8"?>
<p:tagLst xmlns:a="http://schemas.openxmlformats.org/drawingml/2006/main" xmlns:r="http://schemas.openxmlformats.org/officeDocument/2006/relationships" xmlns:p="http://schemas.openxmlformats.org/presentationml/2006/main">
  <p:tag name="NUM" val="34"/>
</p:tagLst>
</file>

<file path=ppt/tags/tag139.xml><?xml version="1.0" encoding="utf-8"?>
<p:tagLst xmlns:a="http://schemas.openxmlformats.org/drawingml/2006/main" xmlns:r="http://schemas.openxmlformats.org/officeDocument/2006/relationships" xmlns:p="http://schemas.openxmlformats.org/presentationml/2006/main">
  <p:tag name="NUM" val="35"/>
</p:tagLst>
</file>

<file path=ppt/tags/tag14.xml><?xml version="1.0" encoding="utf-8"?>
<p:tagLst xmlns:a="http://schemas.openxmlformats.org/drawingml/2006/main" xmlns:r="http://schemas.openxmlformats.org/officeDocument/2006/relationships" xmlns:p="http://schemas.openxmlformats.org/presentationml/2006/main">
  <p:tag name="NUM" val="14"/>
</p:tagLst>
</file>

<file path=ppt/tags/tag140.xml><?xml version="1.0" encoding="utf-8"?>
<p:tagLst xmlns:a="http://schemas.openxmlformats.org/drawingml/2006/main" xmlns:r="http://schemas.openxmlformats.org/officeDocument/2006/relationships" xmlns:p="http://schemas.openxmlformats.org/presentationml/2006/main">
  <p:tag name="NUM" val="36"/>
</p:tagLst>
</file>

<file path=ppt/tags/tag141.xml><?xml version="1.0" encoding="utf-8"?>
<p:tagLst xmlns:a="http://schemas.openxmlformats.org/drawingml/2006/main" xmlns:r="http://schemas.openxmlformats.org/officeDocument/2006/relationships" xmlns:p="http://schemas.openxmlformats.org/presentationml/2006/main">
  <p:tag name="NUM" val="37"/>
</p:tagLst>
</file>

<file path=ppt/tags/tag142.xml><?xml version="1.0" encoding="utf-8"?>
<p:tagLst xmlns:a="http://schemas.openxmlformats.org/drawingml/2006/main" xmlns:r="http://schemas.openxmlformats.org/officeDocument/2006/relationships" xmlns:p="http://schemas.openxmlformats.org/presentationml/2006/main">
  <p:tag name="NUM" val="38"/>
</p:tagLst>
</file>

<file path=ppt/tags/tag143.xml><?xml version="1.0" encoding="utf-8"?>
<p:tagLst xmlns:a="http://schemas.openxmlformats.org/drawingml/2006/main" xmlns:r="http://schemas.openxmlformats.org/officeDocument/2006/relationships" xmlns:p="http://schemas.openxmlformats.org/presentationml/2006/main">
  <p:tag name="NUM" val="39"/>
</p:tagLst>
</file>

<file path=ppt/tags/tag144.xml><?xml version="1.0" encoding="utf-8"?>
<p:tagLst xmlns:a="http://schemas.openxmlformats.org/drawingml/2006/main" xmlns:r="http://schemas.openxmlformats.org/officeDocument/2006/relationships" xmlns:p="http://schemas.openxmlformats.org/presentationml/2006/main">
  <p:tag name="NUM" val="40"/>
</p:tagLst>
</file>

<file path=ppt/tags/tag145.xml><?xml version="1.0" encoding="utf-8"?>
<p:tagLst xmlns:a="http://schemas.openxmlformats.org/drawingml/2006/main" xmlns:r="http://schemas.openxmlformats.org/officeDocument/2006/relationships" xmlns:p="http://schemas.openxmlformats.org/presentationml/2006/main">
  <p:tag name="NUM" val="41"/>
</p:tagLst>
</file>

<file path=ppt/tags/tag146.xml><?xml version="1.0" encoding="utf-8"?>
<p:tagLst xmlns:a="http://schemas.openxmlformats.org/drawingml/2006/main" xmlns:r="http://schemas.openxmlformats.org/officeDocument/2006/relationships" xmlns:p="http://schemas.openxmlformats.org/presentationml/2006/main">
  <p:tag name="NUM" val="42"/>
</p:tagLst>
</file>

<file path=ppt/tags/tag147.xml><?xml version="1.0" encoding="utf-8"?>
<p:tagLst xmlns:a="http://schemas.openxmlformats.org/drawingml/2006/main" xmlns:r="http://schemas.openxmlformats.org/officeDocument/2006/relationships" xmlns:p="http://schemas.openxmlformats.org/presentationml/2006/main">
  <p:tag name="NUM" val="43"/>
</p:tagLst>
</file>

<file path=ppt/tags/tag148.xml><?xml version="1.0" encoding="utf-8"?>
<p:tagLst xmlns:a="http://schemas.openxmlformats.org/drawingml/2006/main" xmlns:r="http://schemas.openxmlformats.org/officeDocument/2006/relationships" xmlns:p="http://schemas.openxmlformats.org/presentationml/2006/main">
  <p:tag name="NUM" val="44"/>
</p:tagLst>
</file>

<file path=ppt/tags/tag149.xml><?xml version="1.0" encoding="utf-8"?>
<p:tagLst xmlns:a="http://schemas.openxmlformats.org/drawingml/2006/main" xmlns:r="http://schemas.openxmlformats.org/officeDocument/2006/relationships" xmlns:p="http://schemas.openxmlformats.org/presentationml/2006/main">
  <p:tag name="NUM" val="45"/>
</p:tagLst>
</file>

<file path=ppt/tags/tag15.xml><?xml version="1.0" encoding="utf-8"?>
<p:tagLst xmlns:a="http://schemas.openxmlformats.org/drawingml/2006/main" xmlns:r="http://schemas.openxmlformats.org/officeDocument/2006/relationships" xmlns:p="http://schemas.openxmlformats.org/presentationml/2006/main">
  <p:tag name="NUM" val="15"/>
</p:tagLst>
</file>

<file path=ppt/tags/tag150.xml><?xml version="1.0" encoding="utf-8"?>
<p:tagLst xmlns:a="http://schemas.openxmlformats.org/drawingml/2006/main" xmlns:r="http://schemas.openxmlformats.org/officeDocument/2006/relationships" xmlns:p="http://schemas.openxmlformats.org/presentationml/2006/main">
  <p:tag name="NUM" val="46"/>
</p:tagLst>
</file>

<file path=ppt/tags/tag151.xml><?xml version="1.0" encoding="utf-8"?>
<p:tagLst xmlns:a="http://schemas.openxmlformats.org/drawingml/2006/main" xmlns:r="http://schemas.openxmlformats.org/officeDocument/2006/relationships" xmlns:p="http://schemas.openxmlformats.org/presentationml/2006/main">
  <p:tag name="NUM" val="47"/>
</p:tagLst>
</file>

<file path=ppt/tags/tag152.xml><?xml version="1.0" encoding="utf-8"?>
<p:tagLst xmlns:a="http://schemas.openxmlformats.org/drawingml/2006/main" xmlns:r="http://schemas.openxmlformats.org/officeDocument/2006/relationships" xmlns:p="http://schemas.openxmlformats.org/presentationml/2006/main">
  <p:tag name="NUM" val="48"/>
</p:tagLst>
</file>

<file path=ppt/tags/tag153.xml><?xml version="1.0" encoding="utf-8"?>
<p:tagLst xmlns:a="http://schemas.openxmlformats.org/drawingml/2006/main" xmlns:r="http://schemas.openxmlformats.org/officeDocument/2006/relationships" xmlns:p="http://schemas.openxmlformats.org/presentationml/2006/main">
  <p:tag name="NUM" val="1"/>
</p:tagLst>
</file>

<file path=ppt/tags/tag154.xml><?xml version="1.0" encoding="utf-8"?>
<p:tagLst xmlns:a="http://schemas.openxmlformats.org/drawingml/2006/main" xmlns:r="http://schemas.openxmlformats.org/officeDocument/2006/relationships" xmlns:p="http://schemas.openxmlformats.org/presentationml/2006/main">
  <p:tag name="NUM" val="2"/>
</p:tagLst>
</file>

<file path=ppt/tags/tag155.xml><?xml version="1.0" encoding="utf-8"?>
<p:tagLst xmlns:a="http://schemas.openxmlformats.org/drawingml/2006/main" xmlns:r="http://schemas.openxmlformats.org/officeDocument/2006/relationships" xmlns:p="http://schemas.openxmlformats.org/presentationml/2006/main">
  <p:tag name="NUM" val="3"/>
</p:tagLst>
</file>

<file path=ppt/tags/tag156.xml><?xml version="1.0" encoding="utf-8"?>
<p:tagLst xmlns:a="http://schemas.openxmlformats.org/drawingml/2006/main" xmlns:r="http://schemas.openxmlformats.org/officeDocument/2006/relationships" xmlns:p="http://schemas.openxmlformats.org/presentationml/2006/main">
  <p:tag name="NUM" val="4"/>
</p:tagLst>
</file>

<file path=ppt/tags/tag157.xml><?xml version="1.0" encoding="utf-8"?>
<p:tagLst xmlns:a="http://schemas.openxmlformats.org/drawingml/2006/main" xmlns:r="http://schemas.openxmlformats.org/officeDocument/2006/relationships" xmlns:p="http://schemas.openxmlformats.org/presentationml/2006/main">
  <p:tag name="NUM" val="5"/>
</p:tagLst>
</file>

<file path=ppt/tags/tag158.xml><?xml version="1.0" encoding="utf-8"?>
<p:tagLst xmlns:a="http://schemas.openxmlformats.org/drawingml/2006/main" xmlns:r="http://schemas.openxmlformats.org/officeDocument/2006/relationships" xmlns:p="http://schemas.openxmlformats.org/presentationml/2006/main">
  <p:tag name="NUM" val="6"/>
</p:tagLst>
</file>

<file path=ppt/tags/tag159.xml><?xml version="1.0" encoding="utf-8"?>
<p:tagLst xmlns:a="http://schemas.openxmlformats.org/drawingml/2006/main" xmlns:r="http://schemas.openxmlformats.org/officeDocument/2006/relationships" xmlns:p="http://schemas.openxmlformats.org/presentationml/2006/main">
  <p:tag name="NUM" val="7"/>
</p:tagLst>
</file>

<file path=ppt/tags/tag16.xml><?xml version="1.0" encoding="utf-8"?>
<p:tagLst xmlns:a="http://schemas.openxmlformats.org/drawingml/2006/main" xmlns:r="http://schemas.openxmlformats.org/officeDocument/2006/relationships" xmlns:p="http://schemas.openxmlformats.org/presentationml/2006/main">
  <p:tag name="NUM" val="16"/>
</p:tagLst>
</file>

<file path=ppt/tags/tag160.xml><?xml version="1.0" encoding="utf-8"?>
<p:tagLst xmlns:a="http://schemas.openxmlformats.org/drawingml/2006/main" xmlns:r="http://schemas.openxmlformats.org/officeDocument/2006/relationships" xmlns:p="http://schemas.openxmlformats.org/presentationml/2006/main">
  <p:tag name="NUM" val="8"/>
</p:tagLst>
</file>

<file path=ppt/tags/tag161.xml><?xml version="1.0" encoding="utf-8"?>
<p:tagLst xmlns:a="http://schemas.openxmlformats.org/drawingml/2006/main" xmlns:r="http://schemas.openxmlformats.org/officeDocument/2006/relationships" xmlns:p="http://schemas.openxmlformats.org/presentationml/2006/main">
  <p:tag name="NUM" val="10"/>
</p:tagLst>
</file>

<file path=ppt/tags/tag162.xml><?xml version="1.0" encoding="utf-8"?>
<p:tagLst xmlns:a="http://schemas.openxmlformats.org/drawingml/2006/main" xmlns:r="http://schemas.openxmlformats.org/officeDocument/2006/relationships" xmlns:p="http://schemas.openxmlformats.org/presentationml/2006/main">
  <p:tag name="NUM" val="11"/>
</p:tagLst>
</file>

<file path=ppt/tags/tag163.xml><?xml version="1.0" encoding="utf-8"?>
<p:tagLst xmlns:a="http://schemas.openxmlformats.org/drawingml/2006/main" xmlns:r="http://schemas.openxmlformats.org/officeDocument/2006/relationships" xmlns:p="http://schemas.openxmlformats.org/presentationml/2006/main">
  <p:tag name="NUM" val="12"/>
</p:tagLst>
</file>

<file path=ppt/tags/tag164.xml><?xml version="1.0" encoding="utf-8"?>
<p:tagLst xmlns:a="http://schemas.openxmlformats.org/drawingml/2006/main" xmlns:r="http://schemas.openxmlformats.org/officeDocument/2006/relationships" xmlns:p="http://schemas.openxmlformats.org/presentationml/2006/main">
  <p:tag name="NUM" val="13"/>
</p:tagLst>
</file>

<file path=ppt/tags/tag165.xml><?xml version="1.0" encoding="utf-8"?>
<p:tagLst xmlns:a="http://schemas.openxmlformats.org/drawingml/2006/main" xmlns:r="http://schemas.openxmlformats.org/officeDocument/2006/relationships" xmlns:p="http://schemas.openxmlformats.org/presentationml/2006/main">
  <p:tag name="NUM" val="14"/>
</p:tagLst>
</file>

<file path=ppt/tags/tag166.xml><?xml version="1.0" encoding="utf-8"?>
<p:tagLst xmlns:a="http://schemas.openxmlformats.org/drawingml/2006/main" xmlns:r="http://schemas.openxmlformats.org/officeDocument/2006/relationships" xmlns:p="http://schemas.openxmlformats.org/presentationml/2006/main">
  <p:tag name="NUM" val="15"/>
</p:tagLst>
</file>

<file path=ppt/tags/tag167.xml><?xml version="1.0" encoding="utf-8"?>
<p:tagLst xmlns:a="http://schemas.openxmlformats.org/drawingml/2006/main" xmlns:r="http://schemas.openxmlformats.org/officeDocument/2006/relationships" xmlns:p="http://schemas.openxmlformats.org/presentationml/2006/main">
  <p:tag name="NUM" val="16"/>
</p:tagLst>
</file>

<file path=ppt/tags/tag168.xml><?xml version="1.0" encoding="utf-8"?>
<p:tagLst xmlns:a="http://schemas.openxmlformats.org/drawingml/2006/main" xmlns:r="http://schemas.openxmlformats.org/officeDocument/2006/relationships" xmlns:p="http://schemas.openxmlformats.org/presentationml/2006/main">
  <p:tag name="NUM" val="17"/>
</p:tagLst>
</file>

<file path=ppt/tags/tag169.xml><?xml version="1.0" encoding="utf-8"?>
<p:tagLst xmlns:a="http://schemas.openxmlformats.org/drawingml/2006/main" xmlns:r="http://schemas.openxmlformats.org/officeDocument/2006/relationships" xmlns:p="http://schemas.openxmlformats.org/presentationml/2006/main">
  <p:tag name="NUM" val="18"/>
</p:tagLst>
</file>

<file path=ppt/tags/tag17.xml><?xml version="1.0" encoding="utf-8"?>
<p:tagLst xmlns:a="http://schemas.openxmlformats.org/drawingml/2006/main" xmlns:r="http://schemas.openxmlformats.org/officeDocument/2006/relationships" xmlns:p="http://schemas.openxmlformats.org/presentationml/2006/main">
  <p:tag name="NUM" val="12"/>
</p:tagLst>
</file>

<file path=ppt/tags/tag170.xml><?xml version="1.0" encoding="utf-8"?>
<p:tagLst xmlns:a="http://schemas.openxmlformats.org/drawingml/2006/main" xmlns:r="http://schemas.openxmlformats.org/officeDocument/2006/relationships" xmlns:p="http://schemas.openxmlformats.org/presentationml/2006/main">
  <p:tag name="NUM" val="19"/>
</p:tagLst>
</file>

<file path=ppt/tags/tag171.xml><?xml version="1.0" encoding="utf-8"?>
<p:tagLst xmlns:a="http://schemas.openxmlformats.org/drawingml/2006/main" xmlns:r="http://schemas.openxmlformats.org/officeDocument/2006/relationships" xmlns:p="http://schemas.openxmlformats.org/presentationml/2006/main">
  <p:tag name="NUM" val="20"/>
</p:tagLst>
</file>

<file path=ppt/tags/tag172.xml><?xml version="1.0" encoding="utf-8"?>
<p:tagLst xmlns:a="http://schemas.openxmlformats.org/drawingml/2006/main" xmlns:r="http://schemas.openxmlformats.org/officeDocument/2006/relationships" xmlns:p="http://schemas.openxmlformats.org/presentationml/2006/main">
  <p:tag name="NUM" val="21"/>
</p:tagLst>
</file>

<file path=ppt/tags/tag173.xml><?xml version="1.0" encoding="utf-8"?>
<p:tagLst xmlns:a="http://schemas.openxmlformats.org/drawingml/2006/main" xmlns:r="http://schemas.openxmlformats.org/officeDocument/2006/relationships" xmlns:p="http://schemas.openxmlformats.org/presentationml/2006/main">
  <p:tag name="NUM" val="22"/>
</p:tagLst>
</file>

<file path=ppt/tags/tag174.xml><?xml version="1.0" encoding="utf-8"?>
<p:tagLst xmlns:a="http://schemas.openxmlformats.org/drawingml/2006/main" xmlns:r="http://schemas.openxmlformats.org/officeDocument/2006/relationships" xmlns:p="http://schemas.openxmlformats.org/presentationml/2006/main">
  <p:tag name="NUM" val="23"/>
</p:tagLst>
</file>

<file path=ppt/tags/tag175.xml><?xml version="1.0" encoding="utf-8"?>
<p:tagLst xmlns:a="http://schemas.openxmlformats.org/drawingml/2006/main" xmlns:r="http://schemas.openxmlformats.org/officeDocument/2006/relationships" xmlns:p="http://schemas.openxmlformats.org/presentationml/2006/main">
  <p:tag name="NUM" val="24"/>
</p:tagLst>
</file>

<file path=ppt/tags/tag176.xml><?xml version="1.0" encoding="utf-8"?>
<p:tagLst xmlns:a="http://schemas.openxmlformats.org/drawingml/2006/main" xmlns:r="http://schemas.openxmlformats.org/officeDocument/2006/relationships" xmlns:p="http://schemas.openxmlformats.org/presentationml/2006/main">
  <p:tag name="NUM" val="25"/>
</p:tagLst>
</file>

<file path=ppt/tags/tag177.xml><?xml version="1.0" encoding="utf-8"?>
<p:tagLst xmlns:a="http://schemas.openxmlformats.org/drawingml/2006/main" xmlns:r="http://schemas.openxmlformats.org/officeDocument/2006/relationships" xmlns:p="http://schemas.openxmlformats.org/presentationml/2006/main">
  <p:tag name="NUM" val="26"/>
</p:tagLst>
</file>

<file path=ppt/tags/tag178.xml><?xml version="1.0" encoding="utf-8"?>
<p:tagLst xmlns:a="http://schemas.openxmlformats.org/drawingml/2006/main" xmlns:r="http://schemas.openxmlformats.org/officeDocument/2006/relationships" xmlns:p="http://schemas.openxmlformats.org/presentationml/2006/main">
  <p:tag name="NUM" val="27"/>
</p:tagLst>
</file>

<file path=ppt/tags/tag179.xml><?xml version="1.0" encoding="utf-8"?>
<p:tagLst xmlns:a="http://schemas.openxmlformats.org/drawingml/2006/main" xmlns:r="http://schemas.openxmlformats.org/officeDocument/2006/relationships" xmlns:p="http://schemas.openxmlformats.org/presentationml/2006/main">
  <p:tag name="NUM" val="28"/>
</p:tagLst>
</file>

<file path=ppt/tags/tag18.xml><?xml version="1.0" encoding="utf-8"?>
<p:tagLst xmlns:a="http://schemas.openxmlformats.org/drawingml/2006/main" xmlns:r="http://schemas.openxmlformats.org/officeDocument/2006/relationships" xmlns:p="http://schemas.openxmlformats.org/presentationml/2006/main">
  <p:tag name="NUM" val="17"/>
</p:tagLst>
</file>

<file path=ppt/tags/tag180.xml><?xml version="1.0" encoding="utf-8"?>
<p:tagLst xmlns:a="http://schemas.openxmlformats.org/drawingml/2006/main" xmlns:r="http://schemas.openxmlformats.org/officeDocument/2006/relationships" xmlns:p="http://schemas.openxmlformats.org/presentationml/2006/main">
  <p:tag name="NUM" val="29"/>
</p:tagLst>
</file>

<file path=ppt/tags/tag181.xml><?xml version="1.0" encoding="utf-8"?>
<p:tagLst xmlns:a="http://schemas.openxmlformats.org/drawingml/2006/main" xmlns:r="http://schemas.openxmlformats.org/officeDocument/2006/relationships" xmlns:p="http://schemas.openxmlformats.org/presentationml/2006/main">
  <p:tag name="NUM" val="30"/>
</p:tagLst>
</file>

<file path=ppt/tags/tag182.xml><?xml version="1.0" encoding="utf-8"?>
<p:tagLst xmlns:a="http://schemas.openxmlformats.org/drawingml/2006/main" xmlns:r="http://schemas.openxmlformats.org/officeDocument/2006/relationships" xmlns:p="http://schemas.openxmlformats.org/presentationml/2006/main">
  <p:tag name="NUM" val="31"/>
</p:tagLst>
</file>

<file path=ppt/tags/tag183.xml><?xml version="1.0" encoding="utf-8"?>
<p:tagLst xmlns:a="http://schemas.openxmlformats.org/drawingml/2006/main" xmlns:r="http://schemas.openxmlformats.org/officeDocument/2006/relationships" xmlns:p="http://schemas.openxmlformats.org/presentationml/2006/main">
  <p:tag name="NUM" val="32"/>
</p:tagLst>
</file>

<file path=ppt/tags/tag184.xml><?xml version="1.0" encoding="utf-8"?>
<p:tagLst xmlns:a="http://schemas.openxmlformats.org/drawingml/2006/main" xmlns:r="http://schemas.openxmlformats.org/officeDocument/2006/relationships" xmlns:p="http://schemas.openxmlformats.org/presentationml/2006/main">
  <p:tag name="NUM" val="33"/>
</p:tagLst>
</file>

<file path=ppt/tags/tag185.xml><?xml version="1.0" encoding="utf-8"?>
<p:tagLst xmlns:a="http://schemas.openxmlformats.org/drawingml/2006/main" xmlns:r="http://schemas.openxmlformats.org/officeDocument/2006/relationships" xmlns:p="http://schemas.openxmlformats.org/presentationml/2006/main">
  <p:tag name="NUM" val="34"/>
</p:tagLst>
</file>

<file path=ppt/tags/tag186.xml><?xml version="1.0" encoding="utf-8"?>
<p:tagLst xmlns:a="http://schemas.openxmlformats.org/drawingml/2006/main" xmlns:r="http://schemas.openxmlformats.org/officeDocument/2006/relationships" xmlns:p="http://schemas.openxmlformats.org/presentationml/2006/main">
  <p:tag name="NUM" val="35"/>
</p:tagLst>
</file>

<file path=ppt/tags/tag187.xml><?xml version="1.0" encoding="utf-8"?>
<p:tagLst xmlns:a="http://schemas.openxmlformats.org/drawingml/2006/main" xmlns:r="http://schemas.openxmlformats.org/officeDocument/2006/relationships" xmlns:p="http://schemas.openxmlformats.org/presentationml/2006/main">
  <p:tag name="NUM" val="36"/>
</p:tagLst>
</file>

<file path=ppt/tags/tag188.xml><?xml version="1.0" encoding="utf-8"?>
<p:tagLst xmlns:a="http://schemas.openxmlformats.org/drawingml/2006/main" xmlns:r="http://schemas.openxmlformats.org/officeDocument/2006/relationships" xmlns:p="http://schemas.openxmlformats.org/presentationml/2006/main">
  <p:tag name="NUM" val="37"/>
</p:tagLst>
</file>

<file path=ppt/tags/tag189.xml><?xml version="1.0" encoding="utf-8"?>
<p:tagLst xmlns:a="http://schemas.openxmlformats.org/drawingml/2006/main" xmlns:r="http://schemas.openxmlformats.org/officeDocument/2006/relationships" xmlns:p="http://schemas.openxmlformats.org/presentationml/2006/main">
  <p:tag name="NUM" val="38"/>
</p:tagLst>
</file>

<file path=ppt/tags/tag19.xml><?xml version="1.0" encoding="utf-8"?>
<p:tagLst xmlns:a="http://schemas.openxmlformats.org/drawingml/2006/main" xmlns:r="http://schemas.openxmlformats.org/officeDocument/2006/relationships" xmlns:p="http://schemas.openxmlformats.org/presentationml/2006/main">
  <p:tag name="NUM" val="13"/>
</p:tagLst>
</file>

<file path=ppt/tags/tag190.xml><?xml version="1.0" encoding="utf-8"?>
<p:tagLst xmlns:a="http://schemas.openxmlformats.org/drawingml/2006/main" xmlns:r="http://schemas.openxmlformats.org/officeDocument/2006/relationships" xmlns:p="http://schemas.openxmlformats.org/presentationml/2006/main">
  <p:tag name="NUM" val="39"/>
</p:tagLst>
</file>

<file path=ppt/tags/tag191.xml><?xml version="1.0" encoding="utf-8"?>
<p:tagLst xmlns:a="http://schemas.openxmlformats.org/drawingml/2006/main" xmlns:r="http://schemas.openxmlformats.org/officeDocument/2006/relationships" xmlns:p="http://schemas.openxmlformats.org/presentationml/2006/main">
  <p:tag name="NUM" val="40"/>
</p:tagLst>
</file>

<file path=ppt/tags/tag192.xml><?xml version="1.0" encoding="utf-8"?>
<p:tagLst xmlns:a="http://schemas.openxmlformats.org/drawingml/2006/main" xmlns:r="http://schemas.openxmlformats.org/officeDocument/2006/relationships" xmlns:p="http://schemas.openxmlformats.org/presentationml/2006/main">
  <p:tag name="NUM" val="41"/>
</p:tagLst>
</file>

<file path=ppt/tags/tag193.xml><?xml version="1.0" encoding="utf-8"?>
<p:tagLst xmlns:a="http://schemas.openxmlformats.org/drawingml/2006/main" xmlns:r="http://schemas.openxmlformats.org/officeDocument/2006/relationships" xmlns:p="http://schemas.openxmlformats.org/presentationml/2006/main">
  <p:tag name="NUM" val="42"/>
</p:tagLst>
</file>

<file path=ppt/tags/tag194.xml><?xml version="1.0" encoding="utf-8"?>
<p:tagLst xmlns:a="http://schemas.openxmlformats.org/drawingml/2006/main" xmlns:r="http://schemas.openxmlformats.org/officeDocument/2006/relationships" xmlns:p="http://schemas.openxmlformats.org/presentationml/2006/main">
  <p:tag name="NUM" val="43"/>
</p:tagLst>
</file>

<file path=ppt/tags/tag195.xml><?xml version="1.0" encoding="utf-8"?>
<p:tagLst xmlns:a="http://schemas.openxmlformats.org/drawingml/2006/main" xmlns:r="http://schemas.openxmlformats.org/officeDocument/2006/relationships" xmlns:p="http://schemas.openxmlformats.org/presentationml/2006/main">
  <p:tag name="NUM" val="1"/>
</p:tagLst>
</file>

<file path=ppt/tags/tag196.xml><?xml version="1.0" encoding="utf-8"?>
<p:tagLst xmlns:a="http://schemas.openxmlformats.org/drawingml/2006/main" xmlns:r="http://schemas.openxmlformats.org/officeDocument/2006/relationships" xmlns:p="http://schemas.openxmlformats.org/presentationml/2006/main">
  <p:tag name="NUM" val="2"/>
</p:tagLst>
</file>

<file path=ppt/tags/tag197.xml><?xml version="1.0" encoding="utf-8"?>
<p:tagLst xmlns:a="http://schemas.openxmlformats.org/drawingml/2006/main" xmlns:r="http://schemas.openxmlformats.org/officeDocument/2006/relationships" xmlns:p="http://schemas.openxmlformats.org/presentationml/2006/main">
  <p:tag name="NUM" val="3"/>
</p:tagLst>
</file>

<file path=ppt/tags/tag198.xml><?xml version="1.0" encoding="utf-8"?>
<p:tagLst xmlns:a="http://schemas.openxmlformats.org/drawingml/2006/main" xmlns:r="http://schemas.openxmlformats.org/officeDocument/2006/relationships" xmlns:p="http://schemas.openxmlformats.org/presentationml/2006/main">
  <p:tag name="NUM" val="4"/>
</p:tagLst>
</file>

<file path=ppt/tags/tag199.xml><?xml version="1.0" encoding="utf-8"?>
<p:tagLst xmlns:a="http://schemas.openxmlformats.org/drawingml/2006/main" xmlns:r="http://schemas.openxmlformats.org/officeDocument/2006/relationships" xmlns:p="http://schemas.openxmlformats.org/presentationml/2006/main">
  <p:tag name="NUM" val="5"/>
</p:tagLst>
</file>

<file path=ppt/tags/tag2.xml><?xml version="1.0" encoding="utf-8"?>
<p:tagLst xmlns:a="http://schemas.openxmlformats.org/drawingml/2006/main" xmlns:r="http://schemas.openxmlformats.org/officeDocument/2006/relationships" xmlns:p="http://schemas.openxmlformats.org/presentationml/2006/main">
  <p:tag name="NUM" val="3"/>
</p:tagLst>
</file>

<file path=ppt/tags/tag20.xml><?xml version="1.0" encoding="utf-8"?>
<p:tagLst xmlns:a="http://schemas.openxmlformats.org/drawingml/2006/main" xmlns:r="http://schemas.openxmlformats.org/officeDocument/2006/relationships" xmlns:p="http://schemas.openxmlformats.org/presentationml/2006/main">
  <p:tag name="NUM" val="14"/>
</p:tagLst>
</file>

<file path=ppt/tags/tag200.xml><?xml version="1.0" encoding="utf-8"?>
<p:tagLst xmlns:a="http://schemas.openxmlformats.org/drawingml/2006/main" xmlns:r="http://schemas.openxmlformats.org/officeDocument/2006/relationships" xmlns:p="http://schemas.openxmlformats.org/presentationml/2006/main">
  <p:tag name="NUM" val="6"/>
</p:tagLst>
</file>

<file path=ppt/tags/tag201.xml><?xml version="1.0" encoding="utf-8"?>
<p:tagLst xmlns:a="http://schemas.openxmlformats.org/drawingml/2006/main" xmlns:r="http://schemas.openxmlformats.org/officeDocument/2006/relationships" xmlns:p="http://schemas.openxmlformats.org/presentationml/2006/main">
  <p:tag name="NUM" val="7"/>
</p:tagLst>
</file>

<file path=ppt/tags/tag202.xml><?xml version="1.0" encoding="utf-8"?>
<p:tagLst xmlns:a="http://schemas.openxmlformats.org/drawingml/2006/main" xmlns:r="http://schemas.openxmlformats.org/officeDocument/2006/relationships" xmlns:p="http://schemas.openxmlformats.org/presentationml/2006/main">
  <p:tag name="NUM" val="8"/>
</p:tagLst>
</file>

<file path=ppt/tags/tag203.xml><?xml version="1.0" encoding="utf-8"?>
<p:tagLst xmlns:a="http://schemas.openxmlformats.org/drawingml/2006/main" xmlns:r="http://schemas.openxmlformats.org/officeDocument/2006/relationships" xmlns:p="http://schemas.openxmlformats.org/presentationml/2006/main">
  <p:tag name="NUM" val="9"/>
</p:tagLst>
</file>

<file path=ppt/tags/tag204.xml><?xml version="1.0" encoding="utf-8"?>
<p:tagLst xmlns:a="http://schemas.openxmlformats.org/drawingml/2006/main" xmlns:r="http://schemas.openxmlformats.org/officeDocument/2006/relationships" xmlns:p="http://schemas.openxmlformats.org/presentationml/2006/main">
  <p:tag name="NUM" val="10"/>
</p:tagLst>
</file>

<file path=ppt/tags/tag205.xml><?xml version="1.0" encoding="utf-8"?>
<p:tagLst xmlns:a="http://schemas.openxmlformats.org/drawingml/2006/main" xmlns:r="http://schemas.openxmlformats.org/officeDocument/2006/relationships" xmlns:p="http://schemas.openxmlformats.org/presentationml/2006/main">
  <p:tag name="NUM" val="11"/>
</p:tagLst>
</file>

<file path=ppt/tags/tag206.xml><?xml version="1.0" encoding="utf-8"?>
<p:tagLst xmlns:a="http://schemas.openxmlformats.org/drawingml/2006/main" xmlns:r="http://schemas.openxmlformats.org/officeDocument/2006/relationships" xmlns:p="http://schemas.openxmlformats.org/presentationml/2006/main">
  <p:tag name="NUM" val="12"/>
</p:tagLst>
</file>

<file path=ppt/tags/tag207.xml><?xml version="1.0" encoding="utf-8"?>
<p:tagLst xmlns:a="http://schemas.openxmlformats.org/drawingml/2006/main" xmlns:r="http://schemas.openxmlformats.org/officeDocument/2006/relationships" xmlns:p="http://schemas.openxmlformats.org/presentationml/2006/main">
  <p:tag name="NUM" val="13"/>
</p:tagLst>
</file>

<file path=ppt/tags/tag208.xml><?xml version="1.0" encoding="utf-8"?>
<p:tagLst xmlns:a="http://schemas.openxmlformats.org/drawingml/2006/main" xmlns:r="http://schemas.openxmlformats.org/officeDocument/2006/relationships" xmlns:p="http://schemas.openxmlformats.org/presentationml/2006/main">
  <p:tag name="NUM" val="15"/>
</p:tagLst>
</file>

<file path=ppt/tags/tag209.xml><?xml version="1.0" encoding="utf-8"?>
<p:tagLst xmlns:a="http://schemas.openxmlformats.org/drawingml/2006/main" xmlns:r="http://schemas.openxmlformats.org/officeDocument/2006/relationships" xmlns:p="http://schemas.openxmlformats.org/presentationml/2006/main">
  <p:tag name="NUM" val="16"/>
</p:tagLst>
</file>

<file path=ppt/tags/tag21.xml><?xml version="1.0" encoding="utf-8"?>
<p:tagLst xmlns:a="http://schemas.openxmlformats.org/drawingml/2006/main" xmlns:r="http://schemas.openxmlformats.org/officeDocument/2006/relationships" xmlns:p="http://schemas.openxmlformats.org/presentationml/2006/main">
  <p:tag name="NUM" val="16"/>
</p:tagLst>
</file>

<file path=ppt/tags/tag210.xml><?xml version="1.0" encoding="utf-8"?>
<p:tagLst xmlns:a="http://schemas.openxmlformats.org/drawingml/2006/main" xmlns:r="http://schemas.openxmlformats.org/officeDocument/2006/relationships" xmlns:p="http://schemas.openxmlformats.org/presentationml/2006/main">
  <p:tag name="NUM" val="17"/>
</p:tagLst>
</file>

<file path=ppt/tags/tag211.xml><?xml version="1.0" encoding="utf-8"?>
<p:tagLst xmlns:a="http://schemas.openxmlformats.org/drawingml/2006/main" xmlns:r="http://schemas.openxmlformats.org/officeDocument/2006/relationships" xmlns:p="http://schemas.openxmlformats.org/presentationml/2006/main">
  <p:tag name="NUM" val="18"/>
</p:tagLst>
</file>

<file path=ppt/tags/tag212.xml><?xml version="1.0" encoding="utf-8"?>
<p:tagLst xmlns:a="http://schemas.openxmlformats.org/drawingml/2006/main" xmlns:r="http://schemas.openxmlformats.org/officeDocument/2006/relationships" xmlns:p="http://schemas.openxmlformats.org/presentationml/2006/main">
  <p:tag name="NUM" val="19"/>
</p:tagLst>
</file>

<file path=ppt/tags/tag213.xml><?xml version="1.0" encoding="utf-8"?>
<p:tagLst xmlns:a="http://schemas.openxmlformats.org/drawingml/2006/main" xmlns:r="http://schemas.openxmlformats.org/officeDocument/2006/relationships" xmlns:p="http://schemas.openxmlformats.org/presentationml/2006/main">
  <p:tag name="NUM" val="20"/>
</p:tagLst>
</file>

<file path=ppt/tags/tag214.xml><?xml version="1.0" encoding="utf-8"?>
<p:tagLst xmlns:a="http://schemas.openxmlformats.org/drawingml/2006/main" xmlns:r="http://schemas.openxmlformats.org/officeDocument/2006/relationships" xmlns:p="http://schemas.openxmlformats.org/presentationml/2006/main">
  <p:tag name="NUM" val="21"/>
</p:tagLst>
</file>

<file path=ppt/tags/tag215.xml><?xml version="1.0" encoding="utf-8"?>
<p:tagLst xmlns:a="http://schemas.openxmlformats.org/drawingml/2006/main" xmlns:r="http://schemas.openxmlformats.org/officeDocument/2006/relationships" xmlns:p="http://schemas.openxmlformats.org/presentationml/2006/main">
  <p:tag name="NUM" val="22"/>
</p:tagLst>
</file>

<file path=ppt/tags/tag216.xml><?xml version="1.0" encoding="utf-8"?>
<p:tagLst xmlns:a="http://schemas.openxmlformats.org/drawingml/2006/main" xmlns:r="http://schemas.openxmlformats.org/officeDocument/2006/relationships" xmlns:p="http://schemas.openxmlformats.org/presentationml/2006/main">
  <p:tag name="NUM" val="23"/>
</p:tagLst>
</file>

<file path=ppt/tags/tag217.xml><?xml version="1.0" encoding="utf-8"?>
<p:tagLst xmlns:a="http://schemas.openxmlformats.org/drawingml/2006/main" xmlns:r="http://schemas.openxmlformats.org/officeDocument/2006/relationships" xmlns:p="http://schemas.openxmlformats.org/presentationml/2006/main">
  <p:tag name="NUM" val="24"/>
</p:tagLst>
</file>

<file path=ppt/tags/tag218.xml><?xml version="1.0" encoding="utf-8"?>
<p:tagLst xmlns:a="http://schemas.openxmlformats.org/drawingml/2006/main" xmlns:r="http://schemas.openxmlformats.org/officeDocument/2006/relationships" xmlns:p="http://schemas.openxmlformats.org/presentationml/2006/main">
  <p:tag name="NUM" val="25"/>
</p:tagLst>
</file>

<file path=ppt/tags/tag219.xml><?xml version="1.0" encoding="utf-8"?>
<p:tagLst xmlns:a="http://schemas.openxmlformats.org/drawingml/2006/main" xmlns:r="http://schemas.openxmlformats.org/officeDocument/2006/relationships" xmlns:p="http://schemas.openxmlformats.org/presentationml/2006/main">
  <p:tag name="NUM" val="26"/>
</p:tagLst>
</file>

<file path=ppt/tags/tag22.xml><?xml version="1.0" encoding="utf-8"?>
<p:tagLst xmlns:a="http://schemas.openxmlformats.org/drawingml/2006/main" xmlns:r="http://schemas.openxmlformats.org/officeDocument/2006/relationships" xmlns:p="http://schemas.openxmlformats.org/presentationml/2006/main">
  <p:tag name="NUM" val="17"/>
</p:tagLst>
</file>

<file path=ppt/tags/tag220.xml><?xml version="1.0" encoding="utf-8"?>
<p:tagLst xmlns:a="http://schemas.openxmlformats.org/drawingml/2006/main" xmlns:r="http://schemas.openxmlformats.org/officeDocument/2006/relationships" xmlns:p="http://schemas.openxmlformats.org/presentationml/2006/main">
  <p:tag name="NUM" val="27"/>
</p:tagLst>
</file>

<file path=ppt/tags/tag221.xml><?xml version="1.0" encoding="utf-8"?>
<p:tagLst xmlns:a="http://schemas.openxmlformats.org/drawingml/2006/main" xmlns:r="http://schemas.openxmlformats.org/officeDocument/2006/relationships" xmlns:p="http://schemas.openxmlformats.org/presentationml/2006/main">
  <p:tag name="NUM" val="28"/>
</p:tagLst>
</file>

<file path=ppt/tags/tag222.xml><?xml version="1.0" encoding="utf-8"?>
<p:tagLst xmlns:a="http://schemas.openxmlformats.org/drawingml/2006/main" xmlns:r="http://schemas.openxmlformats.org/officeDocument/2006/relationships" xmlns:p="http://schemas.openxmlformats.org/presentationml/2006/main">
  <p:tag name="NUM" val="29"/>
</p:tagLst>
</file>

<file path=ppt/tags/tag223.xml><?xml version="1.0" encoding="utf-8"?>
<p:tagLst xmlns:a="http://schemas.openxmlformats.org/drawingml/2006/main" xmlns:r="http://schemas.openxmlformats.org/officeDocument/2006/relationships" xmlns:p="http://schemas.openxmlformats.org/presentationml/2006/main">
  <p:tag name="NUM" val="30"/>
</p:tagLst>
</file>

<file path=ppt/tags/tag224.xml><?xml version="1.0" encoding="utf-8"?>
<p:tagLst xmlns:a="http://schemas.openxmlformats.org/drawingml/2006/main" xmlns:r="http://schemas.openxmlformats.org/officeDocument/2006/relationships" xmlns:p="http://schemas.openxmlformats.org/presentationml/2006/main">
  <p:tag name="NUM" val="31"/>
</p:tagLst>
</file>

<file path=ppt/tags/tag225.xml><?xml version="1.0" encoding="utf-8"?>
<p:tagLst xmlns:a="http://schemas.openxmlformats.org/drawingml/2006/main" xmlns:r="http://schemas.openxmlformats.org/officeDocument/2006/relationships" xmlns:p="http://schemas.openxmlformats.org/presentationml/2006/main">
  <p:tag name="NUM" val="32"/>
</p:tagLst>
</file>

<file path=ppt/tags/tag226.xml><?xml version="1.0" encoding="utf-8"?>
<p:tagLst xmlns:a="http://schemas.openxmlformats.org/drawingml/2006/main" xmlns:r="http://schemas.openxmlformats.org/officeDocument/2006/relationships" xmlns:p="http://schemas.openxmlformats.org/presentationml/2006/main">
  <p:tag name="NUM" val="33"/>
</p:tagLst>
</file>

<file path=ppt/tags/tag227.xml><?xml version="1.0" encoding="utf-8"?>
<p:tagLst xmlns:a="http://schemas.openxmlformats.org/drawingml/2006/main" xmlns:r="http://schemas.openxmlformats.org/officeDocument/2006/relationships" xmlns:p="http://schemas.openxmlformats.org/presentationml/2006/main">
  <p:tag name="NUM" val="34"/>
</p:tagLst>
</file>

<file path=ppt/tags/tag228.xml><?xml version="1.0" encoding="utf-8"?>
<p:tagLst xmlns:a="http://schemas.openxmlformats.org/drawingml/2006/main" xmlns:r="http://schemas.openxmlformats.org/officeDocument/2006/relationships" xmlns:p="http://schemas.openxmlformats.org/presentationml/2006/main">
  <p:tag name="NUM" val="35"/>
</p:tagLst>
</file>

<file path=ppt/tags/tag229.xml><?xml version="1.0" encoding="utf-8"?>
<p:tagLst xmlns:a="http://schemas.openxmlformats.org/drawingml/2006/main" xmlns:r="http://schemas.openxmlformats.org/officeDocument/2006/relationships" xmlns:p="http://schemas.openxmlformats.org/presentationml/2006/main">
  <p:tag name="NUM" val="36"/>
</p:tagLst>
</file>

<file path=ppt/tags/tag23.xml><?xml version="1.0" encoding="utf-8"?>
<p:tagLst xmlns:a="http://schemas.openxmlformats.org/drawingml/2006/main" xmlns:r="http://schemas.openxmlformats.org/officeDocument/2006/relationships" xmlns:p="http://schemas.openxmlformats.org/presentationml/2006/main">
  <p:tag name="NUM" val="14"/>
</p:tagLst>
</file>

<file path=ppt/tags/tag230.xml><?xml version="1.0" encoding="utf-8"?>
<p:tagLst xmlns:a="http://schemas.openxmlformats.org/drawingml/2006/main" xmlns:r="http://schemas.openxmlformats.org/officeDocument/2006/relationships" xmlns:p="http://schemas.openxmlformats.org/presentationml/2006/main">
  <p:tag name="NUM" val="37"/>
</p:tagLst>
</file>

<file path=ppt/tags/tag231.xml><?xml version="1.0" encoding="utf-8"?>
<p:tagLst xmlns:a="http://schemas.openxmlformats.org/drawingml/2006/main" xmlns:r="http://schemas.openxmlformats.org/officeDocument/2006/relationships" xmlns:p="http://schemas.openxmlformats.org/presentationml/2006/main">
  <p:tag name="NUM" val="38"/>
</p:tagLst>
</file>

<file path=ppt/tags/tag232.xml><?xml version="1.0" encoding="utf-8"?>
<p:tagLst xmlns:a="http://schemas.openxmlformats.org/drawingml/2006/main" xmlns:r="http://schemas.openxmlformats.org/officeDocument/2006/relationships" xmlns:p="http://schemas.openxmlformats.org/presentationml/2006/main">
  <p:tag name="NUM" val="39"/>
</p:tagLst>
</file>

<file path=ppt/tags/tag233.xml><?xml version="1.0" encoding="utf-8"?>
<p:tagLst xmlns:a="http://schemas.openxmlformats.org/drawingml/2006/main" xmlns:r="http://schemas.openxmlformats.org/officeDocument/2006/relationships" xmlns:p="http://schemas.openxmlformats.org/presentationml/2006/main">
  <p:tag name="NUM" val="40"/>
</p:tagLst>
</file>

<file path=ppt/tags/tag234.xml><?xml version="1.0" encoding="utf-8"?>
<p:tagLst xmlns:a="http://schemas.openxmlformats.org/drawingml/2006/main" xmlns:r="http://schemas.openxmlformats.org/officeDocument/2006/relationships" xmlns:p="http://schemas.openxmlformats.org/presentationml/2006/main">
  <p:tag name="NUM" val="41"/>
</p:tagLst>
</file>

<file path=ppt/tags/tag235.xml><?xml version="1.0" encoding="utf-8"?>
<p:tagLst xmlns:a="http://schemas.openxmlformats.org/drawingml/2006/main" xmlns:r="http://schemas.openxmlformats.org/officeDocument/2006/relationships" xmlns:p="http://schemas.openxmlformats.org/presentationml/2006/main">
  <p:tag name="NUM" val="42"/>
</p:tagLst>
</file>

<file path=ppt/tags/tag236.xml><?xml version="1.0" encoding="utf-8"?>
<p:tagLst xmlns:a="http://schemas.openxmlformats.org/drawingml/2006/main" xmlns:r="http://schemas.openxmlformats.org/officeDocument/2006/relationships" xmlns:p="http://schemas.openxmlformats.org/presentationml/2006/main">
  <p:tag name="NUM" val="43"/>
</p:tagLst>
</file>

<file path=ppt/tags/tag237.xml><?xml version="1.0" encoding="utf-8"?>
<p:tagLst xmlns:a="http://schemas.openxmlformats.org/drawingml/2006/main" xmlns:r="http://schemas.openxmlformats.org/officeDocument/2006/relationships" xmlns:p="http://schemas.openxmlformats.org/presentationml/2006/main">
  <p:tag name="NUM" val="1"/>
</p:tagLst>
</file>

<file path=ppt/tags/tag238.xml><?xml version="1.0" encoding="utf-8"?>
<p:tagLst xmlns:a="http://schemas.openxmlformats.org/drawingml/2006/main" xmlns:r="http://schemas.openxmlformats.org/officeDocument/2006/relationships" xmlns:p="http://schemas.openxmlformats.org/presentationml/2006/main">
  <p:tag name="NUM" val="2"/>
</p:tagLst>
</file>

<file path=ppt/tags/tag239.xml><?xml version="1.0" encoding="utf-8"?>
<p:tagLst xmlns:a="http://schemas.openxmlformats.org/drawingml/2006/main" xmlns:r="http://schemas.openxmlformats.org/officeDocument/2006/relationships" xmlns:p="http://schemas.openxmlformats.org/presentationml/2006/main">
  <p:tag name="NUM" val="3"/>
</p:tagLst>
</file>

<file path=ppt/tags/tag24.xml><?xml version="1.0" encoding="utf-8"?>
<p:tagLst xmlns:a="http://schemas.openxmlformats.org/drawingml/2006/main" xmlns:r="http://schemas.openxmlformats.org/officeDocument/2006/relationships" xmlns:p="http://schemas.openxmlformats.org/presentationml/2006/main">
  <p:tag name="NUM" val="1"/>
</p:tagLst>
</file>

<file path=ppt/tags/tag240.xml><?xml version="1.0" encoding="utf-8"?>
<p:tagLst xmlns:a="http://schemas.openxmlformats.org/drawingml/2006/main" xmlns:r="http://schemas.openxmlformats.org/officeDocument/2006/relationships" xmlns:p="http://schemas.openxmlformats.org/presentationml/2006/main">
  <p:tag name="NUM" val="4"/>
</p:tagLst>
</file>

<file path=ppt/tags/tag241.xml><?xml version="1.0" encoding="utf-8"?>
<p:tagLst xmlns:a="http://schemas.openxmlformats.org/drawingml/2006/main" xmlns:r="http://schemas.openxmlformats.org/officeDocument/2006/relationships" xmlns:p="http://schemas.openxmlformats.org/presentationml/2006/main">
  <p:tag name="NUM" val="5"/>
</p:tagLst>
</file>

<file path=ppt/tags/tag242.xml><?xml version="1.0" encoding="utf-8"?>
<p:tagLst xmlns:a="http://schemas.openxmlformats.org/drawingml/2006/main" xmlns:r="http://schemas.openxmlformats.org/officeDocument/2006/relationships" xmlns:p="http://schemas.openxmlformats.org/presentationml/2006/main">
  <p:tag name="NUM" val="6"/>
</p:tagLst>
</file>

<file path=ppt/tags/tag243.xml><?xml version="1.0" encoding="utf-8"?>
<p:tagLst xmlns:a="http://schemas.openxmlformats.org/drawingml/2006/main" xmlns:r="http://schemas.openxmlformats.org/officeDocument/2006/relationships" xmlns:p="http://schemas.openxmlformats.org/presentationml/2006/main">
  <p:tag name="NUM" val="7"/>
</p:tagLst>
</file>

<file path=ppt/tags/tag244.xml><?xml version="1.0" encoding="utf-8"?>
<p:tagLst xmlns:a="http://schemas.openxmlformats.org/drawingml/2006/main" xmlns:r="http://schemas.openxmlformats.org/officeDocument/2006/relationships" xmlns:p="http://schemas.openxmlformats.org/presentationml/2006/main">
  <p:tag name="NUM" val="8"/>
</p:tagLst>
</file>

<file path=ppt/tags/tag245.xml><?xml version="1.0" encoding="utf-8"?>
<p:tagLst xmlns:a="http://schemas.openxmlformats.org/drawingml/2006/main" xmlns:r="http://schemas.openxmlformats.org/officeDocument/2006/relationships" xmlns:p="http://schemas.openxmlformats.org/presentationml/2006/main">
  <p:tag name="NUM" val="9"/>
</p:tagLst>
</file>

<file path=ppt/tags/tag246.xml><?xml version="1.0" encoding="utf-8"?>
<p:tagLst xmlns:a="http://schemas.openxmlformats.org/drawingml/2006/main" xmlns:r="http://schemas.openxmlformats.org/officeDocument/2006/relationships" xmlns:p="http://schemas.openxmlformats.org/presentationml/2006/main">
  <p:tag name="NUM" val="10"/>
</p:tagLst>
</file>

<file path=ppt/tags/tag247.xml><?xml version="1.0" encoding="utf-8"?>
<p:tagLst xmlns:a="http://schemas.openxmlformats.org/drawingml/2006/main" xmlns:r="http://schemas.openxmlformats.org/officeDocument/2006/relationships" xmlns:p="http://schemas.openxmlformats.org/presentationml/2006/main">
  <p:tag name="NUM" val="11"/>
</p:tagLst>
</file>

<file path=ppt/tags/tag248.xml><?xml version="1.0" encoding="utf-8"?>
<p:tagLst xmlns:a="http://schemas.openxmlformats.org/drawingml/2006/main" xmlns:r="http://schemas.openxmlformats.org/officeDocument/2006/relationships" xmlns:p="http://schemas.openxmlformats.org/presentationml/2006/main">
  <p:tag name="NUM" val="12"/>
</p:tagLst>
</file>

<file path=ppt/tags/tag249.xml><?xml version="1.0" encoding="utf-8"?>
<p:tagLst xmlns:a="http://schemas.openxmlformats.org/drawingml/2006/main" xmlns:r="http://schemas.openxmlformats.org/officeDocument/2006/relationships" xmlns:p="http://schemas.openxmlformats.org/presentationml/2006/main">
  <p:tag name="NUM" val="13"/>
</p:tagLst>
</file>

<file path=ppt/tags/tag25.xml><?xml version="1.0" encoding="utf-8"?>
<p:tagLst xmlns:a="http://schemas.openxmlformats.org/drawingml/2006/main" xmlns:r="http://schemas.openxmlformats.org/officeDocument/2006/relationships" xmlns:p="http://schemas.openxmlformats.org/presentationml/2006/main">
  <p:tag name="NUM" val="2"/>
</p:tagLst>
</file>

<file path=ppt/tags/tag250.xml><?xml version="1.0" encoding="utf-8"?>
<p:tagLst xmlns:a="http://schemas.openxmlformats.org/drawingml/2006/main" xmlns:r="http://schemas.openxmlformats.org/officeDocument/2006/relationships" xmlns:p="http://schemas.openxmlformats.org/presentationml/2006/main">
  <p:tag name="NUM" val="14"/>
</p:tagLst>
</file>

<file path=ppt/tags/tag251.xml><?xml version="1.0" encoding="utf-8"?>
<p:tagLst xmlns:a="http://schemas.openxmlformats.org/drawingml/2006/main" xmlns:r="http://schemas.openxmlformats.org/officeDocument/2006/relationships" xmlns:p="http://schemas.openxmlformats.org/presentationml/2006/main">
  <p:tag name="NUM" val="15"/>
</p:tagLst>
</file>

<file path=ppt/tags/tag252.xml><?xml version="1.0" encoding="utf-8"?>
<p:tagLst xmlns:a="http://schemas.openxmlformats.org/drawingml/2006/main" xmlns:r="http://schemas.openxmlformats.org/officeDocument/2006/relationships" xmlns:p="http://schemas.openxmlformats.org/presentationml/2006/main">
  <p:tag name="NUM" val="16"/>
</p:tagLst>
</file>

<file path=ppt/tags/tag253.xml><?xml version="1.0" encoding="utf-8"?>
<p:tagLst xmlns:a="http://schemas.openxmlformats.org/drawingml/2006/main" xmlns:r="http://schemas.openxmlformats.org/officeDocument/2006/relationships" xmlns:p="http://schemas.openxmlformats.org/presentationml/2006/main">
  <p:tag name="NUM" val="17"/>
</p:tagLst>
</file>

<file path=ppt/tags/tag254.xml><?xml version="1.0" encoding="utf-8"?>
<p:tagLst xmlns:a="http://schemas.openxmlformats.org/drawingml/2006/main" xmlns:r="http://schemas.openxmlformats.org/officeDocument/2006/relationships" xmlns:p="http://schemas.openxmlformats.org/presentationml/2006/main">
  <p:tag name="NUM" val="18"/>
</p:tagLst>
</file>

<file path=ppt/tags/tag255.xml><?xml version="1.0" encoding="utf-8"?>
<p:tagLst xmlns:a="http://schemas.openxmlformats.org/drawingml/2006/main" xmlns:r="http://schemas.openxmlformats.org/officeDocument/2006/relationships" xmlns:p="http://schemas.openxmlformats.org/presentationml/2006/main">
  <p:tag name="NUM" val="19"/>
</p:tagLst>
</file>

<file path=ppt/tags/tag256.xml><?xml version="1.0" encoding="utf-8"?>
<p:tagLst xmlns:a="http://schemas.openxmlformats.org/drawingml/2006/main" xmlns:r="http://schemas.openxmlformats.org/officeDocument/2006/relationships" xmlns:p="http://schemas.openxmlformats.org/presentationml/2006/main">
  <p:tag name="NUM" val="20"/>
</p:tagLst>
</file>

<file path=ppt/tags/tag257.xml><?xml version="1.0" encoding="utf-8"?>
<p:tagLst xmlns:a="http://schemas.openxmlformats.org/drawingml/2006/main" xmlns:r="http://schemas.openxmlformats.org/officeDocument/2006/relationships" xmlns:p="http://schemas.openxmlformats.org/presentationml/2006/main">
  <p:tag name="NUM" val="21"/>
</p:tagLst>
</file>

<file path=ppt/tags/tag258.xml><?xml version="1.0" encoding="utf-8"?>
<p:tagLst xmlns:a="http://schemas.openxmlformats.org/drawingml/2006/main" xmlns:r="http://schemas.openxmlformats.org/officeDocument/2006/relationships" xmlns:p="http://schemas.openxmlformats.org/presentationml/2006/main">
  <p:tag name="NUM" val="22"/>
</p:tagLst>
</file>

<file path=ppt/tags/tag259.xml><?xml version="1.0" encoding="utf-8"?>
<p:tagLst xmlns:a="http://schemas.openxmlformats.org/drawingml/2006/main" xmlns:r="http://schemas.openxmlformats.org/officeDocument/2006/relationships" xmlns:p="http://schemas.openxmlformats.org/presentationml/2006/main">
  <p:tag name="NUM" val="23"/>
</p:tagLst>
</file>

<file path=ppt/tags/tag26.xml><?xml version="1.0" encoding="utf-8"?>
<p:tagLst xmlns:a="http://schemas.openxmlformats.org/drawingml/2006/main" xmlns:r="http://schemas.openxmlformats.org/officeDocument/2006/relationships" xmlns:p="http://schemas.openxmlformats.org/presentationml/2006/main">
  <p:tag name="NUM" val="3"/>
</p:tagLst>
</file>

<file path=ppt/tags/tag260.xml><?xml version="1.0" encoding="utf-8"?>
<p:tagLst xmlns:a="http://schemas.openxmlformats.org/drawingml/2006/main" xmlns:r="http://schemas.openxmlformats.org/officeDocument/2006/relationships" xmlns:p="http://schemas.openxmlformats.org/presentationml/2006/main">
  <p:tag name="NUM" val="24"/>
</p:tagLst>
</file>

<file path=ppt/tags/tag261.xml><?xml version="1.0" encoding="utf-8"?>
<p:tagLst xmlns:a="http://schemas.openxmlformats.org/drawingml/2006/main" xmlns:r="http://schemas.openxmlformats.org/officeDocument/2006/relationships" xmlns:p="http://schemas.openxmlformats.org/presentationml/2006/main">
  <p:tag name="NUM" val="25"/>
</p:tagLst>
</file>

<file path=ppt/tags/tag262.xml><?xml version="1.0" encoding="utf-8"?>
<p:tagLst xmlns:a="http://schemas.openxmlformats.org/drawingml/2006/main" xmlns:r="http://schemas.openxmlformats.org/officeDocument/2006/relationships" xmlns:p="http://schemas.openxmlformats.org/presentationml/2006/main">
  <p:tag name="NUM" val="26"/>
</p:tagLst>
</file>

<file path=ppt/tags/tag263.xml><?xml version="1.0" encoding="utf-8"?>
<p:tagLst xmlns:a="http://schemas.openxmlformats.org/drawingml/2006/main" xmlns:r="http://schemas.openxmlformats.org/officeDocument/2006/relationships" xmlns:p="http://schemas.openxmlformats.org/presentationml/2006/main">
  <p:tag name="NUM" val="27"/>
</p:tagLst>
</file>

<file path=ppt/tags/tag264.xml><?xml version="1.0" encoding="utf-8"?>
<p:tagLst xmlns:a="http://schemas.openxmlformats.org/drawingml/2006/main" xmlns:r="http://schemas.openxmlformats.org/officeDocument/2006/relationships" xmlns:p="http://schemas.openxmlformats.org/presentationml/2006/main">
  <p:tag name="NUM" val="28"/>
</p:tagLst>
</file>

<file path=ppt/tags/tag265.xml><?xml version="1.0" encoding="utf-8"?>
<p:tagLst xmlns:a="http://schemas.openxmlformats.org/drawingml/2006/main" xmlns:r="http://schemas.openxmlformats.org/officeDocument/2006/relationships" xmlns:p="http://schemas.openxmlformats.org/presentationml/2006/main">
  <p:tag name="NUM" val="29"/>
</p:tagLst>
</file>

<file path=ppt/tags/tag266.xml><?xml version="1.0" encoding="utf-8"?>
<p:tagLst xmlns:a="http://schemas.openxmlformats.org/drawingml/2006/main" xmlns:r="http://schemas.openxmlformats.org/officeDocument/2006/relationships" xmlns:p="http://schemas.openxmlformats.org/presentationml/2006/main">
  <p:tag name="NUM" val="30"/>
</p:tagLst>
</file>

<file path=ppt/tags/tag267.xml><?xml version="1.0" encoding="utf-8"?>
<p:tagLst xmlns:a="http://schemas.openxmlformats.org/drawingml/2006/main" xmlns:r="http://schemas.openxmlformats.org/officeDocument/2006/relationships" xmlns:p="http://schemas.openxmlformats.org/presentationml/2006/main">
  <p:tag name="NUM" val="31"/>
</p:tagLst>
</file>

<file path=ppt/tags/tag268.xml><?xml version="1.0" encoding="utf-8"?>
<p:tagLst xmlns:a="http://schemas.openxmlformats.org/drawingml/2006/main" xmlns:r="http://schemas.openxmlformats.org/officeDocument/2006/relationships" xmlns:p="http://schemas.openxmlformats.org/presentationml/2006/main">
  <p:tag name="NUM" val="32"/>
</p:tagLst>
</file>

<file path=ppt/tags/tag269.xml><?xml version="1.0" encoding="utf-8"?>
<p:tagLst xmlns:a="http://schemas.openxmlformats.org/drawingml/2006/main" xmlns:r="http://schemas.openxmlformats.org/officeDocument/2006/relationships" xmlns:p="http://schemas.openxmlformats.org/presentationml/2006/main">
  <p:tag name="NUM" val="33"/>
</p:tagLst>
</file>

<file path=ppt/tags/tag27.xml><?xml version="1.0" encoding="utf-8"?>
<p:tagLst xmlns:a="http://schemas.openxmlformats.org/drawingml/2006/main" xmlns:r="http://schemas.openxmlformats.org/officeDocument/2006/relationships" xmlns:p="http://schemas.openxmlformats.org/presentationml/2006/main">
  <p:tag name="NUM" val="4"/>
</p:tagLst>
</file>

<file path=ppt/tags/tag270.xml><?xml version="1.0" encoding="utf-8"?>
<p:tagLst xmlns:a="http://schemas.openxmlformats.org/drawingml/2006/main" xmlns:r="http://schemas.openxmlformats.org/officeDocument/2006/relationships" xmlns:p="http://schemas.openxmlformats.org/presentationml/2006/main">
  <p:tag name="NUM" val="34"/>
</p:tagLst>
</file>

<file path=ppt/tags/tag271.xml><?xml version="1.0" encoding="utf-8"?>
<p:tagLst xmlns:a="http://schemas.openxmlformats.org/drawingml/2006/main" xmlns:r="http://schemas.openxmlformats.org/officeDocument/2006/relationships" xmlns:p="http://schemas.openxmlformats.org/presentationml/2006/main">
  <p:tag name="NUM" val="35"/>
</p:tagLst>
</file>

<file path=ppt/tags/tag272.xml><?xml version="1.0" encoding="utf-8"?>
<p:tagLst xmlns:a="http://schemas.openxmlformats.org/drawingml/2006/main" xmlns:r="http://schemas.openxmlformats.org/officeDocument/2006/relationships" xmlns:p="http://schemas.openxmlformats.org/presentationml/2006/main">
  <p:tag name="NUM" val="36"/>
</p:tagLst>
</file>

<file path=ppt/tags/tag273.xml><?xml version="1.0" encoding="utf-8"?>
<p:tagLst xmlns:a="http://schemas.openxmlformats.org/drawingml/2006/main" xmlns:r="http://schemas.openxmlformats.org/officeDocument/2006/relationships" xmlns:p="http://schemas.openxmlformats.org/presentationml/2006/main">
  <p:tag name="NUM" val="37"/>
</p:tagLst>
</file>

<file path=ppt/tags/tag274.xml><?xml version="1.0" encoding="utf-8"?>
<p:tagLst xmlns:a="http://schemas.openxmlformats.org/drawingml/2006/main" xmlns:r="http://schemas.openxmlformats.org/officeDocument/2006/relationships" xmlns:p="http://schemas.openxmlformats.org/presentationml/2006/main">
  <p:tag name="NUM" val="38"/>
</p:tagLst>
</file>

<file path=ppt/tags/tag275.xml><?xml version="1.0" encoding="utf-8"?>
<p:tagLst xmlns:a="http://schemas.openxmlformats.org/drawingml/2006/main" xmlns:r="http://schemas.openxmlformats.org/officeDocument/2006/relationships" xmlns:p="http://schemas.openxmlformats.org/presentationml/2006/main">
  <p:tag name="NUM" val="39"/>
</p:tagLst>
</file>

<file path=ppt/tags/tag276.xml><?xml version="1.0" encoding="utf-8"?>
<p:tagLst xmlns:a="http://schemas.openxmlformats.org/drawingml/2006/main" xmlns:r="http://schemas.openxmlformats.org/officeDocument/2006/relationships" xmlns:p="http://schemas.openxmlformats.org/presentationml/2006/main">
  <p:tag name="NUM" val="40"/>
</p:tagLst>
</file>

<file path=ppt/tags/tag277.xml><?xml version="1.0" encoding="utf-8"?>
<p:tagLst xmlns:a="http://schemas.openxmlformats.org/drawingml/2006/main" xmlns:r="http://schemas.openxmlformats.org/officeDocument/2006/relationships" xmlns:p="http://schemas.openxmlformats.org/presentationml/2006/main">
  <p:tag name="NUM" val="41"/>
</p:tagLst>
</file>

<file path=ppt/tags/tag278.xml><?xml version="1.0" encoding="utf-8"?>
<p:tagLst xmlns:a="http://schemas.openxmlformats.org/drawingml/2006/main" xmlns:r="http://schemas.openxmlformats.org/officeDocument/2006/relationships" xmlns:p="http://schemas.openxmlformats.org/presentationml/2006/main">
  <p:tag name="NUM" val="42"/>
</p:tagLst>
</file>

<file path=ppt/tags/tag279.xml><?xml version="1.0" encoding="utf-8"?>
<p:tagLst xmlns:a="http://schemas.openxmlformats.org/drawingml/2006/main" xmlns:r="http://schemas.openxmlformats.org/officeDocument/2006/relationships" xmlns:p="http://schemas.openxmlformats.org/presentationml/2006/main">
  <p:tag name="NUM" val="43"/>
</p:tagLst>
</file>

<file path=ppt/tags/tag28.xml><?xml version="1.0" encoding="utf-8"?>
<p:tagLst xmlns:a="http://schemas.openxmlformats.org/drawingml/2006/main" xmlns:r="http://schemas.openxmlformats.org/officeDocument/2006/relationships" xmlns:p="http://schemas.openxmlformats.org/presentationml/2006/main">
  <p:tag name="NUM" val="5"/>
</p:tagLst>
</file>

<file path=ppt/tags/tag280.xml><?xml version="1.0" encoding="utf-8"?>
<p:tagLst xmlns:a="http://schemas.openxmlformats.org/drawingml/2006/main" xmlns:r="http://schemas.openxmlformats.org/officeDocument/2006/relationships" xmlns:p="http://schemas.openxmlformats.org/presentationml/2006/main">
  <p:tag name="NUM" val="44"/>
</p:tagLst>
</file>

<file path=ppt/tags/tag281.xml><?xml version="1.0" encoding="utf-8"?>
<p:tagLst xmlns:a="http://schemas.openxmlformats.org/drawingml/2006/main" xmlns:r="http://schemas.openxmlformats.org/officeDocument/2006/relationships" xmlns:p="http://schemas.openxmlformats.org/presentationml/2006/main">
  <p:tag name="NUM" val="45"/>
</p:tagLst>
</file>

<file path=ppt/tags/tag282.xml><?xml version="1.0" encoding="utf-8"?>
<p:tagLst xmlns:a="http://schemas.openxmlformats.org/drawingml/2006/main" xmlns:r="http://schemas.openxmlformats.org/officeDocument/2006/relationships" xmlns:p="http://schemas.openxmlformats.org/presentationml/2006/main">
  <p:tag name="NUM" val="46"/>
</p:tagLst>
</file>

<file path=ppt/tags/tag283.xml><?xml version="1.0" encoding="utf-8"?>
<p:tagLst xmlns:a="http://schemas.openxmlformats.org/drawingml/2006/main" xmlns:r="http://schemas.openxmlformats.org/officeDocument/2006/relationships" xmlns:p="http://schemas.openxmlformats.org/presentationml/2006/main">
  <p:tag name="NUM" val="47"/>
</p:tagLst>
</file>

<file path=ppt/tags/tag284.xml><?xml version="1.0" encoding="utf-8"?>
<p:tagLst xmlns:a="http://schemas.openxmlformats.org/drawingml/2006/main" xmlns:r="http://schemas.openxmlformats.org/officeDocument/2006/relationships" xmlns:p="http://schemas.openxmlformats.org/presentationml/2006/main">
  <p:tag name="NUM" val="48"/>
</p:tagLst>
</file>

<file path=ppt/tags/tag285.xml><?xml version="1.0" encoding="utf-8"?>
<p:tagLst xmlns:a="http://schemas.openxmlformats.org/drawingml/2006/main" xmlns:r="http://schemas.openxmlformats.org/officeDocument/2006/relationships" xmlns:p="http://schemas.openxmlformats.org/presentationml/2006/main">
  <p:tag name="NUM" val="49"/>
</p:tagLst>
</file>

<file path=ppt/tags/tag286.xml><?xml version="1.0" encoding="utf-8"?>
<p:tagLst xmlns:a="http://schemas.openxmlformats.org/drawingml/2006/main" xmlns:r="http://schemas.openxmlformats.org/officeDocument/2006/relationships" xmlns:p="http://schemas.openxmlformats.org/presentationml/2006/main">
  <p:tag name="NUM" val="50"/>
</p:tagLst>
</file>

<file path=ppt/tags/tag287.xml><?xml version="1.0" encoding="utf-8"?>
<p:tagLst xmlns:a="http://schemas.openxmlformats.org/drawingml/2006/main" xmlns:r="http://schemas.openxmlformats.org/officeDocument/2006/relationships" xmlns:p="http://schemas.openxmlformats.org/presentationml/2006/main">
  <p:tag name="NUM" val="51"/>
</p:tagLst>
</file>

<file path=ppt/tags/tag288.xml><?xml version="1.0" encoding="utf-8"?>
<p:tagLst xmlns:a="http://schemas.openxmlformats.org/drawingml/2006/main" xmlns:r="http://schemas.openxmlformats.org/officeDocument/2006/relationships" xmlns:p="http://schemas.openxmlformats.org/presentationml/2006/main">
  <p:tag name="NUM" val="52"/>
</p:tagLst>
</file>

<file path=ppt/tags/tag289.xml><?xml version="1.0" encoding="utf-8"?>
<p:tagLst xmlns:a="http://schemas.openxmlformats.org/drawingml/2006/main" xmlns:r="http://schemas.openxmlformats.org/officeDocument/2006/relationships" xmlns:p="http://schemas.openxmlformats.org/presentationml/2006/main">
  <p:tag name="NUM" val="53"/>
</p:tagLst>
</file>

<file path=ppt/tags/tag29.xml><?xml version="1.0" encoding="utf-8"?>
<p:tagLst xmlns:a="http://schemas.openxmlformats.org/drawingml/2006/main" xmlns:r="http://schemas.openxmlformats.org/officeDocument/2006/relationships" xmlns:p="http://schemas.openxmlformats.org/presentationml/2006/main">
  <p:tag name="NUM" val="6"/>
</p:tagLst>
</file>

<file path=ppt/tags/tag290.xml><?xml version="1.0" encoding="utf-8"?>
<p:tagLst xmlns:a="http://schemas.openxmlformats.org/drawingml/2006/main" xmlns:r="http://schemas.openxmlformats.org/officeDocument/2006/relationships" xmlns:p="http://schemas.openxmlformats.org/presentationml/2006/main">
  <p:tag name="NUM" val="54"/>
</p:tagLst>
</file>

<file path=ppt/tags/tag291.xml><?xml version="1.0" encoding="utf-8"?>
<p:tagLst xmlns:a="http://schemas.openxmlformats.org/drawingml/2006/main" xmlns:r="http://schemas.openxmlformats.org/officeDocument/2006/relationships" xmlns:p="http://schemas.openxmlformats.org/presentationml/2006/main">
  <p:tag name="NUM" val="55"/>
</p:tagLst>
</file>

<file path=ppt/tags/tag292.xml><?xml version="1.0" encoding="utf-8"?>
<p:tagLst xmlns:a="http://schemas.openxmlformats.org/drawingml/2006/main" xmlns:r="http://schemas.openxmlformats.org/officeDocument/2006/relationships" xmlns:p="http://schemas.openxmlformats.org/presentationml/2006/main">
  <p:tag name="NUM" val="56"/>
</p:tagLst>
</file>

<file path=ppt/tags/tag293.xml><?xml version="1.0" encoding="utf-8"?>
<p:tagLst xmlns:a="http://schemas.openxmlformats.org/drawingml/2006/main" xmlns:r="http://schemas.openxmlformats.org/officeDocument/2006/relationships" xmlns:p="http://schemas.openxmlformats.org/presentationml/2006/main">
  <p:tag name="NUM" val="57"/>
</p:tagLst>
</file>

<file path=ppt/tags/tag294.xml><?xml version="1.0" encoding="utf-8"?>
<p:tagLst xmlns:a="http://schemas.openxmlformats.org/drawingml/2006/main" xmlns:r="http://schemas.openxmlformats.org/officeDocument/2006/relationships" xmlns:p="http://schemas.openxmlformats.org/presentationml/2006/main">
  <p:tag name="NUM" val="58"/>
</p:tagLst>
</file>

<file path=ppt/tags/tag295.xml><?xml version="1.0" encoding="utf-8"?>
<p:tagLst xmlns:a="http://schemas.openxmlformats.org/drawingml/2006/main" xmlns:r="http://schemas.openxmlformats.org/officeDocument/2006/relationships" xmlns:p="http://schemas.openxmlformats.org/presentationml/2006/main">
  <p:tag name="NUM" val="60"/>
</p:tagLst>
</file>

<file path=ppt/tags/tag296.xml><?xml version="1.0" encoding="utf-8"?>
<p:tagLst xmlns:a="http://schemas.openxmlformats.org/drawingml/2006/main" xmlns:r="http://schemas.openxmlformats.org/officeDocument/2006/relationships" xmlns:p="http://schemas.openxmlformats.org/presentationml/2006/main">
  <p:tag name="NUM" val="61"/>
</p:tagLst>
</file>

<file path=ppt/tags/tag297.xml><?xml version="1.0" encoding="utf-8"?>
<p:tagLst xmlns:a="http://schemas.openxmlformats.org/drawingml/2006/main" xmlns:r="http://schemas.openxmlformats.org/officeDocument/2006/relationships" xmlns:p="http://schemas.openxmlformats.org/presentationml/2006/main">
  <p:tag name="NUM" val="63"/>
</p:tagLst>
</file>

<file path=ppt/tags/tag298.xml><?xml version="1.0" encoding="utf-8"?>
<p:tagLst xmlns:a="http://schemas.openxmlformats.org/drawingml/2006/main" xmlns:r="http://schemas.openxmlformats.org/officeDocument/2006/relationships" xmlns:p="http://schemas.openxmlformats.org/presentationml/2006/main">
  <p:tag name="NUM" val="64"/>
</p:tagLst>
</file>

<file path=ppt/tags/tag299.xml><?xml version="1.0" encoding="utf-8"?>
<p:tagLst xmlns:a="http://schemas.openxmlformats.org/drawingml/2006/main" xmlns:r="http://schemas.openxmlformats.org/officeDocument/2006/relationships" xmlns:p="http://schemas.openxmlformats.org/presentationml/2006/main">
  <p:tag name="NUM" val="65"/>
</p:tagLst>
</file>

<file path=ppt/tags/tag3.xml><?xml version="1.0" encoding="utf-8"?>
<p:tagLst xmlns:a="http://schemas.openxmlformats.org/drawingml/2006/main" xmlns:r="http://schemas.openxmlformats.org/officeDocument/2006/relationships" xmlns:p="http://schemas.openxmlformats.org/presentationml/2006/main">
  <p:tag name="NUM" val="4"/>
</p:tagLst>
</file>

<file path=ppt/tags/tag30.xml><?xml version="1.0" encoding="utf-8"?>
<p:tagLst xmlns:a="http://schemas.openxmlformats.org/drawingml/2006/main" xmlns:r="http://schemas.openxmlformats.org/officeDocument/2006/relationships" xmlns:p="http://schemas.openxmlformats.org/presentationml/2006/main">
  <p:tag name="NUM" val="7"/>
</p:tagLst>
</file>

<file path=ppt/tags/tag300.xml><?xml version="1.0" encoding="utf-8"?>
<p:tagLst xmlns:a="http://schemas.openxmlformats.org/drawingml/2006/main" xmlns:r="http://schemas.openxmlformats.org/officeDocument/2006/relationships" xmlns:p="http://schemas.openxmlformats.org/presentationml/2006/main">
  <p:tag name="NUM" val="66"/>
</p:tagLst>
</file>

<file path=ppt/tags/tag301.xml><?xml version="1.0" encoding="utf-8"?>
<p:tagLst xmlns:a="http://schemas.openxmlformats.org/drawingml/2006/main" xmlns:r="http://schemas.openxmlformats.org/officeDocument/2006/relationships" xmlns:p="http://schemas.openxmlformats.org/presentationml/2006/main">
  <p:tag name="NUM" val="67"/>
</p:tagLst>
</file>

<file path=ppt/tags/tag302.xml><?xml version="1.0" encoding="utf-8"?>
<p:tagLst xmlns:a="http://schemas.openxmlformats.org/drawingml/2006/main" xmlns:r="http://schemas.openxmlformats.org/officeDocument/2006/relationships" xmlns:p="http://schemas.openxmlformats.org/presentationml/2006/main">
  <p:tag name="NUM" val="68"/>
</p:tagLst>
</file>

<file path=ppt/tags/tag303.xml><?xml version="1.0" encoding="utf-8"?>
<p:tagLst xmlns:a="http://schemas.openxmlformats.org/drawingml/2006/main" xmlns:r="http://schemas.openxmlformats.org/officeDocument/2006/relationships" xmlns:p="http://schemas.openxmlformats.org/presentationml/2006/main">
  <p:tag name="NUM" val="69"/>
</p:tagLst>
</file>

<file path=ppt/tags/tag304.xml><?xml version="1.0" encoding="utf-8"?>
<p:tagLst xmlns:a="http://schemas.openxmlformats.org/drawingml/2006/main" xmlns:r="http://schemas.openxmlformats.org/officeDocument/2006/relationships" xmlns:p="http://schemas.openxmlformats.org/presentationml/2006/main">
  <p:tag name="NUM" val="70"/>
</p:tagLst>
</file>

<file path=ppt/tags/tag305.xml><?xml version="1.0" encoding="utf-8"?>
<p:tagLst xmlns:a="http://schemas.openxmlformats.org/drawingml/2006/main" xmlns:r="http://schemas.openxmlformats.org/officeDocument/2006/relationships" xmlns:p="http://schemas.openxmlformats.org/presentationml/2006/main">
  <p:tag name="NUM" val="71"/>
</p:tagLst>
</file>

<file path=ppt/tags/tag306.xml><?xml version="1.0" encoding="utf-8"?>
<p:tagLst xmlns:a="http://schemas.openxmlformats.org/drawingml/2006/main" xmlns:r="http://schemas.openxmlformats.org/officeDocument/2006/relationships" xmlns:p="http://schemas.openxmlformats.org/presentationml/2006/main">
  <p:tag name="NUM" val="72"/>
</p:tagLst>
</file>

<file path=ppt/tags/tag307.xml><?xml version="1.0" encoding="utf-8"?>
<p:tagLst xmlns:a="http://schemas.openxmlformats.org/drawingml/2006/main" xmlns:r="http://schemas.openxmlformats.org/officeDocument/2006/relationships" xmlns:p="http://schemas.openxmlformats.org/presentationml/2006/main">
  <p:tag name="NUM" val="5"/>
</p:tagLst>
</file>

<file path=ppt/tags/tag308.xml><?xml version="1.0" encoding="utf-8"?>
<p:tagLst xmlns:a="http://schemas.openxmlformats.org/drawingml/2006/main" xmlns:r="http://schemas.openxmlformats.org/officeDocument/2006/relationships" xmlns:p="http://schemas.openxmlformats.org/presentationml/2006/main">
  <p:tag name="NUM" val="7"/>
</p:tagLst>
</file>

<file path=ppt/tags/tag309.xml><?xml version="1.0" encoding="utf-8"?>
<p:tagLst xmlns:a="http://schemas.openxmlformats.org/drawingml/2006/main" xmlns:r="http://schemas.openxmlformats.org/officeDocument/2006/relationships" xmlns:p="http://schemas.openxmlformats.org/presentationml/2006/main">
  <p:tag name="NUM" val="10"/>
</p:tagLst>
</file>

<file path=ppt/tags/tag31.xml><?xml version="1.0" encoding="utf-8"?>
<p:tagLst xmlns:a="http://schemas.openxmlformats.org/drawingml/2006/main" xmlns:r="http://schemas.openxmlformats.org/officeDocument/2006/relationships" xmlns:p="http://schemas.openxmlformats.org/presentationml/2006/main">
  <p:tag name="NUM" val="9"/>
</p:tagLst>
</file>

<file path=ppt/tags/tag310.xml><?xml version="1.0" encoding="utf-8"?>
<p:tagLst xmlns:a="http://schemas.openxmlformats.org/drawingml/2006/main" xmlns:r="http://schemas.openxmlformats.org/officeDocument/2006/relationships" xmlns:p="http://schemas.openxmlformats.org/presentationml/2006/main">
  <p:tag name="NUM" val="6"/>
</p:tagLst>
</file>

<file path=ppt/tags/tag311.xml><?xml version="1.0" encoding="utf-8"?>
<p:tagLst xmlns:a="http://schemas.openxmlformats.org/drawingml/2006/main" xmlns:r="http://schemas.openxmlformats.org/officeDocument/2006/relationships" xmlns:p="http://schemas.openxmlformats.org/presentationml/2006/main">
  <p:tag name="NUM" val="11"/>
</p:tagLst>
</file>

<file path=ppt/tags/tag312.xml><?xml version="1.0" encoding="utf-8"?>
<p:tagLst xmlns:a="http://schemas.openxmlformats.org/drawingml/2006/main" xmlns:r="http://schemas.openxmlformats.org/officeDocument/2006/relationships" xmlns:p="http://schemas.openxmlformats.org/presentationml/2006/main">
  <p:tag name="NUM" val="2"/>
</p:tagLst>
</file>

<file path=ppt/tags/tag313.xml><?xml version="1.0" encoding="utf-8"?>
<p:tagLst xmlns:a="http://schemas.openxmlformats.org/drawingml/2006/main" xmlns:r="http://schemas.openxmlformats.org/officeDocument/2006/relationships" xmlns:p="http://schemas.openxmlformats.org/presentationml/2006/main">
  <p:tag name="NUM" val="12"/>
</p:tagLst>
</file>

<file path=ppt/tags/tag314.xml><?xml version="1.0" encoding="utf-8"?>
<p:tagLst xmlns:a="http://schemas.openxmlformats.org/drawingml/2006/main" xmlns:r="http://schemas.openxmlformats.org/officeDocument/2006/relationships" xmlns:p="http://schemas.openxmlformats.org/presentationml/2006/main">
  <p:tag name="NUM" val="3"/>
</p:tagLst>
</file>

<file path=ppt/tags/tag315.xml><?xml version="1.0" encoding="utf-8"?>
<p:tagLst xmlns:a="http://schemas.openxmlformats.org/drawingml/2006/main" xmlns:r="http://schemas.openxmlformats.org/officeDocument/2006/relationships" xmlns:p="http://schemas.openxmlformats.org/presentationml/2006/main">
  <p:tag name="NUM" val="4"/>
</p:tagLst>
</file>

<file path=ppt/tags/tag316.xml><?xml version="1.0" encoding="utf-8"?>
<p:tagLst xmlns:a="http://schemas.openxmlformats.org/drawingml/2006/main" xmlns:r="http://schemas.openxmlformats.org/officeDocument/2006/relationships" xmlns:p="http://schemas.openxmlformats.org/presentationml/2006/main">
  <p:tag name="NUM" val="8"/>
</p:tagLst>
</file>

<file path=ppt/tags/tag317.xml><?xml version="1.0" encoding="utf-8"?>
<p:tagLst xmlns:a="http://schemas.openxmlformats.org/drawingml/2006/main" xmlns:r="http://schemas.openxmlformats.org/officeDocument/2006/relationships" xmlns:p="http://schemas.openxmlformats.org/presentationml/2006/main">
  <p:tag name="NUM" val="14"/>
</p:tagLst>
</file>

<file path=ppt/tags/tag318.xml><?xml version="1.0" encoding="utf-8"?>
<p:tagLst xmlns:a="http://schemas.openxmlformats.org/drawingml/2006/main" xmlns:r="http://schemas.openxmlformats.org/officeDocument/2006/relationships" xmlns:p="http://schemas.openxmlformats.org/presentationml/2006/main">
  <p:tag name="NUM" val="15"/>
</p:tagLst>
</file>

<file path=ppt/tags/tag319.xml><?xml version="1.0" encoding="utf-8"?>
<p:tagLst xmlns:a="http://schemas.openxmlformats.org/drawingml/2006/main" xmlns:r="http://schemas.openxmlformats.org/officeDocument/2006/relationships" xmlns:p="http://schemas.openxmlformats.org/presentationml/2006/main">
  <p:tag name="NUM" val="16"/>
</p:tagLst>
</file>

<file path=ppt/tags/tag32.xml><?xml version="1.0" encoding="utf-8"?>
<p:tagLst xmlns:a="http://schemas.openxmlformats.org/drawingml/2006/main" xmlns:r="http://schemas.openxmlformats.org/officeDocument/2006/relationships" xmlns:p="http://schemas.openxmlformats.org/presentationml/2006/main">
  <p:tag name="NUM" val="10"/>
</p:tagLst>
</file>

<file path=ppt/tags/tag320.xml><?xml version="1.0" encoding="utf-8"?>
<p:tagLst xmlns:a="http://schemas.openxmlformats.org/drawingml/2006/main" xmlns:r="http://schemas.openxmlformats.org/officeDocument/2006/relationships" xmlns:p="http://schemas.openxmlformats.org/presentationml/2006/main">
  <p:tag name="NUM" val="17"/>
</p:tagLst>
</file>

<file path=ppt/tags/tag321.xml><?xml version="1.0" encoding="utf-8"?>
<p:tagLst xmlns:a="http://schemas.openxmlformats.org/drawingml/2006/main" xmlns:r="http://schemas.openxmlformats.org/officeDocument/2006/relationships" xmlns:p="http://schemas.openxmlformats.org/presentationml/2006/main">
  <p:tag name="NUM" val="19"/>
</p:tagLst>
</file>

<file path=ppt/tags/tag322.xml><?xml version="1.0" encoding="utf-8"?>
<p:tagLst xmlns:a="http://schemas.openxmlformats.org/drawingml/2006/main" xmlns:r="http://schemas.openxmlformats.org/officeDocument/2006/relationships" xmlns:p="http://schemas.openxmlformats.org/presentationml/2006/main">
  <p:tag name="NUM" val="20"/>
</p:tagLst>
</file>

<file path=ppt/tags/tag323.xml><?xml version="1.0" encoding="utf-8"?>
<p:tagLst xmlns:a="http://schemas.openxmlformats.org/drawingml/2006/main" xmlns:r="http://schemas.openxmlformats.org/officeDocument/2006/relationships" xmlns:p="http://schemas.openxmlformats.org/presentationml/2006/main">
  <p:tag name="NUM" val="21"/>
</p:tagLst>
</file>

<file path=ppt/tags/tag324.xml><?xml version="1.0" encoding="utf-8"?>
<p:tagLst xmlns:a="http://schemas.openxmlformats.org/drawingml/2006/main" xmlns:r="http://schemas.openxmlformats.org/officeDocument/2006/relationships" xmlns:p="http://schemas.openxmlformats.org/presentationml/2006/main">
  <p:tag name="NUM" val="22"/>
</p:tagLst>
</file>

<file path=ppt/tags/tag325.xml><?xml version="1.0" encoding="utf-8"?>
<p:tagLst xmlns:a="http://schemas.openxmlformats.org/drawingml/2006/main" xmlns:r="http://schemas.openxmlformats.org/officeDocument/2006/relationships" xmlns:p="http://schemas.openxmlformats.org/presentationml/2006/main">
  <p:tag name="NUM" val="23"/>
</p:tagLst>
</file>

<file path=ppt/tags/tag326.xml><?xml version="1.0" encoding="utf-8"?>
<p:tagLst xmlns:a="http://schemas.openxmlformats.org/drawingml/2006/main" xmlns:r="http://schemas.openxmlformats.org/officeDocument/2006/relationships" xmlns:p="http://schemas.openxmlformats.org/presentationml/2006/main">
  <p:tag name="NUM" val="24"/>
</p:tagLst>
</file>

<file path=ppt/tags/tag327.xml><?xml version="1.0" encoding="utf-8"?>
<p:tagLst xmlns:a="http://schemas.openxmlformats.org/drawingml/2006/main" xmlns:r="http://schemas.openxmlformats.org/officeDocument/2006/relationships" xmlns:p="http://schemas.openxmlformats.org/presentationml/2006/main">
  <p:tag name="NUM" val="25"/>
</p:tagLst>
</file>

<file path=ppt/tags/tag328.xml><?xml version="1.0" encoding="utf-8"?>
<p:tagLst xmlns:a="http://schemas.openxmlformats.org/drawingml/2006/main" xmlns:r="http://schemas.openxmlformats.org/officeDocument/2006/relationships" xmlns:p="http://schemas.openxmlformats.org/presentationml/2006/main">
  <p:tag name="NUM" val="26"/>
</p:tagLst>
</file>

<file path=ppt/tags/tag329.xml><?xml version="1.0" encoding="utf-8"?>
<p:tagLst xmlns:a="http://schemas.openxmlformats.org/drawingml/2006/main" xmlns:r="http://schemas.openxmlformats.org/officeDocument/2006/relationships" xmlns:p="http://schemas.openxmlformats.org/presentationml/2006/main">
  <p:tag name="NUM" val="27"/>
</p:tagLst>
</file>

<file path=ppt/tags/tag33.xml><?xml version="1.0" encoding="utf-8"?>
<p:tagLst xmlns:a="http://schemas.openxmlformats.org/drawingml/2006/main" xmlns:r="http://schemas.openxmlformats.org/officeDocument/2006/relationships" xmlns:p="http://schemas.openxmlformats.org/presentationml/2006/main">
  <p:tag name="NUM" val="11"/>
</p:tagLst>
</file>

<file path=ppt/tags/tag330.xml><?xml version="1.0" encoding="utf-8"?>
<p:tagLst xmlns:a="http://schemas.openxmlformats.org/drawingml/2006/main" xmlns:r="http://schemas.openxmlformats.org/officeDocument/2006/relationships" xmlns:p="http://schemas.openxmlformats.org/presentationml/2006/main">
  <p:tag name="NUM" val="28"/>
</p:tagLst>
</file>

<file path=ppt/tags/tag331.xml><?xml version="1.0" encoding="utf-8"?>
<p:tagLst xmlns:a="http://schemas.openxmlformats.org/drawingml/2006/main" xmlns:r="http://schemas.openxmlformats.org/officeDocument/2006/relationships" xmlns:p="http://schemas.openxmlformats.org/presentationml/2006/main">
  <p:tag name="NUM" val="29"/>
</p:tagLst>
</file>

<file path=ppt/tags/tag332.xml><?xml version="1.0" encoding="utf-8"?>
<p:tagLst xmlns:a="http://schemas.openxmlformats.org/drawingml/2006/main" xmlns:r="http://schemas.openxmlformats.org/officeDocument/2006/relationships" xmlns:p="http://schemas.openxmlformats.org/presentationml/2006/main">
  <p:tag name="NUM" val="30"/>
</p:tagLst>
</file>

<file path=ppt/tags/tag333.xml><?xml version="1.0" encoding="utf-8"?>
<p:tagLst xmlns:a="http://schemas.openxmlformats.org/drawingml/2006/main" xmlns:r="http://schemas.openxmlformats.org/officeDocument/2006/relationships" xmlns:p="http://schemas.openxmlformats.org/presentationml/2006/main">
  <p:tag name="NUM" val="31"/>
</p:tagLst>
</file>

<file path=ppt/tags/tag334.xml><?xml version="1.0" encoding="utf-8"?>
<p:tagLst xmlns:a="http://schemas.openxmlformats.org/drawingml/2006/main" xmlns:r="http://schemas.openxmlformats.org/officeDocument/2006/relationships" xmlns:p="http://schemas.openxmlformats.org/presentationml/2006/main">
  <p:tag name="NUM" val="32"/>
</p:tagLst>
</file>

<file path=ppt/tags/tag335.xml><?xml version="1.0" encoding="utf-8"?>
<p:tagLst xmlns:a="http://schemas.openxmlformats.org/drawingml/2006/main" xmlns:r="http://schemas.openxmlformats.org/officeDocument/2006/relationships" xmlns:p="http://schemas.openxmlformats.org/presentationml/2006/main">
  <p:tag name="NUM" val="33"/>
</p:tagLst>
</file>

<file path=ppt/tags/tag336.xml><?xml version="1.0" encoding="utf-8"?>
<p:tagLst xmlns:a="http://schemas.openxmlformats.org/drawingml/2006/main" xmlns:r="http://schemas.openxmlformats.org/officeDocument/2006/relationships" xmlns:p="http://schemas.openxmlformats.org/presentationml/2006/main">
  <p:tag name="NUM" val="34"/>
</p:tagLst>
</file>

<file path=ppt/tags/tag337.xml><?xml version="1.0" encoding="utf-8"?>
<p:tagLst xmlns:a="http://schemas.openxmlformats.org/drawingml/2006/main" xmlns:r="http://schemas.openxmlformats.org/officeDocument/2006/relationships" xmlns:p="http://schemas.openxmlformats.org/presentationml/2006/main">
  <p:tag name="NUM" val="37"/>
</p:tagLst>
</file>

<file path=ppt/tags/tag338.xml><?xml version="1.0" encoding="utf-8"?>
<p:tagLst xmlns:a="http://schemas.openxmlformats.org/drawingml/2006/main" xmlns:r="http://schemas.openxmlformats.org/officeDocument/2006/relationships" xmlns:p="http://schemas.openxmlformats.org/presentationml/2006/main">
  <p:tag name="NUM" val="85"/>
</p:tagLst>
</file>

<file path=ppt/tags/tag339.xml><?xml version="1.0" encoding="utf-8"?>
<p:tagLst xmlns:a="http://schemas.openxmlformats.org/drawingml/2006/main" xmlns:r="http://schemas.openxmlformats.org/officeDocument/2006/relationships" xmlns:p="http://schemas.openxmlformats.org/presentationml/2006/main">
  <p:tag name="NUM" val="3"/>
</p:tagLst>
</file>

<file path=ppt/tags/tag34.xml><?xml version="1.0" encoding="utf-8"?>
<p:tagLst xmlns:a="http://schemas.openxmlformats.org/drawingml/2006/main" xmlns:r="http://schemas.openxmlformats.org/officeDocument/2006/relationships" xmlns:p="http://schemas.openxmlformats.org/presentationml/2006/main">
  <p:tag name="NUM" val="12"/>
</p:tagLst>
</file>

<file path=ppt/tags/tag340.xml><?xml version="1.0" encoding="utf-8"?>
<p:tagLst xmlns:a="http://schemas.openxmlformats.org/drawingml/2006/main" xmlns:r="http://schemas.openxmlformats.org/officeDocument/2006/relationships" xmlns:p="http://schemas.openxmlformats.org/presentationml/2006/main">
  <p:tag name="NUM" val="4"/>
</p:tagLst>
</file>

<file path=ppt/tags/tag341.xml><?xml version="1.0" encoding="utf-8"?>
<p:tagLst xmlns:a="http://schemas.openxmlformats.org/drawingml/2006/main" xmlns:r="http://schemas.openxmlformats.org/officeDocument/2006/relationships" xmlns:p="http://schemas.openxmlformats.org/presentationml/2006/main">
  <p:tag name="NUM" val="5"/>
</p:tagLst>
</file>

<file path=ppt/tags/tag342.xml><?xml version="1.0" encoding="utf-8"?>
<p:tagLst xmlns:a="http://schemas.openxmlformats.org/drawingml/2006/main" xmlns:r="http://schemas.openxmlformats.org/officeDocument/2006/relationships" xmlns:p="http://schemas.openxmlformats.org/presentationml/2006/main">
  <p:tag name="NUM" val="6"/>
</p:tagLst>
</file>

<file path=ppt/tags/tag343.xml><?xml version="1.0" encoding="utf-8"?>
<p:tagLst xmlns:a="http://schemas.openxmlformats.org/drawingml/2006/main" xmlns:r="http://schemas.openxmlformats.org/officeDocument/2006/relationships" xmlns:p="http://schemas.openxmlformats.org/presentationml/2006/main">
  <p:tag name="NUM" val="7"/>
</p:tagLst>
</file>

<file path=ppt/tags/tag344.xml><?xml version="1.0" encoding="utf-8"?>
<p:tagLst xmlns:a="http://schemas.openxmlformats.org/drawingml/2006/main" xmlns:r="http://schemas.openxmlformats.org/officeDocument/2006/relationships" xmlns:p="http://schemas.openxmlformats.org/presentationml/2006/main">
  <p:tag name="NUM" val="8"/>
</p:tagLst>
</file>

<file path=ppt/tags/tag345.xml><?xml version="1.0" encoding="utf-8"?>
<p:tagLst xmlns:a="http://schemas.openxmlformats.org/drawingml/2006/main" xmlns:r="http://schemas.openxmlformats.org/officeDocument/2006/relationships" xmlns:p="http://schemas.openxmlformats.org/presentationml/2006/main">
  <p:tag name="NUM" val="9"/>
</p:tagLst>
</file>

<file path=ppt/tags/tag346.xml><?xml version="1.0" encoding="utf-8"?>
<p:tagLst xmlns:a="http://schemas.openxmlformats.org/drawingml/2006/main" xmlns:r="http://schemas.openxmlformats.org/officeDocument/2006/relationships" xmlns:p="http://schemas.openxmlformats.org/presentationml/2006/main">
  <p:tag name="NUM" val="10"/>
</p:tagLst>
</file>

<file path=ppt/tags/tag347.xml><?xml version="1.0" encoding="utf-8"?>
<p:tagLst xmlns:a="http://schemas.openxmlformats.org/drawingml/2006/main" xmlns:r="http://schemas.openxmlformats.org/officeDocument/2006/relationships" xmlns:p="http://schemas.openxmlformats.org/presentationml/2006/main">
  <p:tag name="NUM" val="11"/>
</p:tagLst>
</file>

<file path=ppt/tags/tag348.xml><?xml version="1.0" encoding="utf-8"?>
<p:tagLst xmlns:a="http://schemas.openxmlformats.org/drawingml/2006/main" xmlns:r="http://schemas.openxmlformats.org/officeDocument/2006/relationships" xmlns:p="http://schemas.openxmlformats.org/presentationml/2006/main">
  <p:tag name="NUM" val="12"/>
</p:tagLst>
</file>

<file path=ppt/tags/tag349.xml><?xml version="1.0" encoding="utf-8"?>
<p:tagLst xmlns:a="http://schemas.openxmlformats.org/drawingml/2006/main" xmlns:r="http://schemas.openxmlformats.org/officeDocument/2006/relationships" xmlns:p="http://schemas.openxmlformats.org/presentationml/2006/main">
  <p:tag name="NUM" val="13"/>
</p:tagLst>
</file>

<file path=ppt/tags/tag35.xml><?xml version="1.0" encoding="utf-8"?>
<p:tagLst xmlns:a="http://schemas.openxmlformats.org/drawingml/2006/main" xmlns:r="http://schemas.openxmlformats.org/officeDocument/2006/relationships" xmlns:p="http://schemas.openxmlformats.org/presentationml/2006/main">
  <p:tag name="NUM" val="13"/>
</p:tagLst>
</file>

<file path=ppt/tags/tag350.xml><?xml version="1.0" encoding="utf-8"?>
<p:tagLst xmlns:a="http://schemas.openxmlformats.org/drawingml/2006/main" xmlns:r="http://schemas.openxmlformats.org/officeDocument/2006/relationships" xmlns:p="http://schemas.openxmlformats.org/presentationml/2006/main">
  <p:tag name="NUM" val="14"/>
</p:tagLst>
</file>

<file path=ppt/tags/tag351.xml><?xml version="1.0" encoding="utf-8"?>
<p:tagLst xmlns:a="http://schemas.openxmlformats.org/drawingml/2006/main" xmlns:r="http://schemas.openxmlformats.org/officeDocument/2006/relationships" xmlns:p="http://schemas.openxmlformats.org/presentationml/2006/main">
  <p:tag name="NUM" val="15"/>
</p:tagLst>
</file>

<file path=ppt/tags/tag352.xml><?xml version="1.0" encoding="utf-8"?>
<p:tagLst xmlns:a="http://schemas.openxmlformats.org/drawingml/2006/main" xmlns:r="http://schemas.openxmlformats.org/officeDocument/2006/relationships" xmlns:p="http://schemas.openxmlformats.org/presentationml/2006/main">
  <p:tag name="NUM" val="16"/>
</p:tagLst>
</file>

<file path=ppt/tags/tag353.xml><?xml version="1.0" encoding="utf-8"?>
<p:tagLst xmlns:a="http://schemas.openxmlformats.org/drawingml/2006/main" xmlns:r="http://schemas.openxmlformats.org/officeDocument/2006/relationships" xmlns:p="http://schemas.openxmlformats.org/presentationml/2006/main">
  <p:tag name="NUM" val="17"/>
</p:tagLst>
</file>

<file path=ppt/tags/tag354.xml><?xml version="1.0" encoding="utf-8"?>
<p:tagLst xmlns:a="http://schemas.openxmlformats.org/drawingml/2006/main" xmlns:r="http://schemas.openxmlformats.org/officeDocument/2006/relationships" xmlns:p="http://schemas.openxmlformats.org/presentationml/2006/main">
  <p:tag name="NUM" val="18"/>
</p:tagLst>
</file>

<file path=ppt/tags/tag355.xml><?xml version="1.0" encoding="utf-8"?>
<p:tagLst xmlns:a="http://schemas.openxmlformats.org/drawingml/2006/main" xmlns:r="http://schemas.openxmlformats.org/officeDocument/2006/relationships" xmlns:p="http://schemas.openxmlformats.org/presentationml/2006/main">
  <p:tag name="NUM" val="19"/>
</p:tagLst>
</file>

<file path=ppt/tags/tag356.xml><?xml version="1.0" encoding="utf-8"?>
<p:tagLst xmlns:a="http://schemas.openxmlformats.org/drawingml/2006/main" xmlns:r="http://schemas.openxmlformats.org/officeDocument/2006/relationships" xmlns:p="http://schemas.openxmlformats.org/presentationml/2006/main">
  <p:tag name="NUM" val="20"/>
</p:tagLst>
</file>

<file path=ppt/tags/tag357.xml><?xml version="1.0" encoding="utf-8"?>
<p:tagLst xmlns:a="http://schemas.openxmlformats.org/drawingml/2006/main" xmlns:r="http://schemas.openxmlformats.org/officeDocument/2006/relationships" xmlns:p="http://schemas.openxmlformats.org/presentationml/2006/main">
  <p:tag name="NUM" val="21"/>
</p:tagLst>
</file>

<file path=ppt/tags/tag358.xml><?xml version="1.0" encoding="utf-8"?>
<p:tagLst xmlns:a="http://schemas.openxmlformats.org/drawingml/2006/main" xmlns:r="http://schemas.openxmlformats.org/officeDocument/2006/relationships" xmlns:p="http://schemas.openxmlformats.org/presentationml/2006/main">
  <p:tag name="NUM" val="22"/>
</p:tagLst>
</file>

<file path=ppt/tags/tag359.xml><?xml version="1.0" encoding="utf-8"?>
<p:tagLst xmlns:a="http://schemas.openxmlformats.org/drawingml/2006/main" xmlns:r="http://schemas.openxmlformats.org/officeDocument/2006/relationships" xmlns:p="http://schemas.openxmlformats.org/presentationml/2006/main">
  <p:tag name="NUM" val="23"/>
</p:tagLst>
</file>

<file path=ppt/tags/tag36.xml><?xml version="1.0" encoding="utf-8"?>
<p:tagLst xmlns:a="http://schemas.openxmlformats.org/drawingml/2006/main" xmlns:r="http://schemas.openxmlformats.org/officeDocument/2006/relationships" xmlns:p="http://schemas.openxmlformats.org/presentationml/2006/main">
  <p:tag name="NUM" val="14"/>
</p:tagLst>
</file>

<file path=ppt/tags/tag360.xml><?xml version="1.0" encoding="utf-8"?>
<p:tagLst xmlns:a="http://schemas.openxmlformats.org/drawingml/2006/main" xmlns:r="http://schemas.openxmlformats.org/officeDocument/2006/relationships" xmlns:p="http://schemas.openxmlformats.org/presentationml/2006/main">
  <p:tag name="NUM" val="24"/>
</p:tagLst>
</file>

<file path=ppt/tags/tag361.xml><?xml version="1.0" encoding="utf-8"?>
<p:tagLst xmlns:a="http://schemas.openxmlformats.org/drawingml/2006/main" xmlns:r="http://schemas.openxmlformats.org/officeDocument/2006/relationships" xmlns:p="http://schemas.openxmlformats.org/presentationml/2006/main">
  <p:tag name="NUM" val="25"/>
</p:tagLst>
</file>

<file path=ppt/tags/tag362.xml><?xml version="1.0" encoding="utf-8"?>
<p:tagLst xmlns:a="http://schemas.openxmlformats.org/drawingml/2006/main" xmlns:r="http://schemas.openxmlformats.org/officeDocument/2006/relationships" xmlns:p="http://schemas.openxmlformats.org/presentationml/2006/main">
  <p:tag name="NUM" val="26"/>
</p:tagLst>
</file>

<file path=ppt/tags/tag363.xml><?xml version="1.0" encoding="utf-8"?>
<p:tagLst xmlns:a="http://schemas.openxmlformats.org/drawingml/2006/main" xmlns:r="http://schemas.openxmlformats.org/officeDocument/2006/relationships" xmlns:p="http://schemas.openxmlformats.org/presentationml/2006/main">
  <p:tag name="NUM" val="27"/>
</p:tagLst>
</file>

<file path=ppt/tags/tag364.xml><?xml version="1.0" encoding="utf-8"?>
<p:tagLst xmlns:a="http://schemas.openxmlformats.org/drawingml/2006/main" xmlns:r="http://schemas.openxmlformats.org/officeDocument/2006/relationships" xmlns:p="http://schemas.openxmlformats.org/presentationml/2006/main">
  <p:tag name="NUM" val="28"/>
</p:tagLst>
</file>

<file path=ppt/tags/tag365.xml><?xml version="1.0" encoding="utf-8"?>
<p:tagLst xmlns:a="http://schemas.openxmlformats.org/drawingml/2006/main" xmlns:r="http://schemas.openxmlformats.org/officeDocument/2006/relationships" xmlns:p="http://schemas.openxmlformats.org/presentationml/2006/main">
  <p:tag name="NUM" val="29"/>
</p:tagLst>
</file>

<file path=ppt/tags/tag366.xml><?xml version="1.0" encoding="utf-8"?>
<p:tagLst xmlns:a="http://schemas.openxmlformats.org/drawingml/2006/main" xmlns:r="http://schemas.openxmlformats.org/officeDocument/2006/relationships" xmlns:p="http://schemas.openxmlformats.org/presentationml/2006/main">
  <p:tag name="NUM" val="30"/>
</p:tagLst>
</file>

<file path=ppt/tags/tag367.xml><?xml version="1.0" encoding="utf-8"?>
<p:tagLst xmlns:a="http://schemas.openxmlformats.org/drawingml/2006/main" xmlns:r="http://schemas.openxmlformats.org/officeDocument/2006/relationships" xmlns:p="http://schemas.openxmlformats.org/presentationml/2006/main">
  <p:tag name="NUM" val="31"/>
</p:tagLst>
</file>

<file path=ppt/tags/tag368.xml><?xml version="1.0" encoding="utf-8"?>
<p:tagLst xmlns:a="http://schemas.openxmlformats.org/drawingml/2006/main" xmlns:r="http://schemas.openxmlformats.org/officeDocument/2006/relationships" xmlns:p="http://schemas.openxmlformats.org/presentationml/2006/main">
  <p:tag name="NUM" val="32"/>
</p:tagLst>
</file>

<file path=ppt/tags/tag369.xml><?xml version="1.0" encoding="utf-8"?>
<p:tagLst xmlns:a="http://schemas.openxmlformats.org/drawingml/2006/main" xmlns:r="http://schemas.openxmlformats.org/officeDocument/2006/relationships" xmlns:p="http://schemas.openxmlformats.org/presentationml/2006/main">
  <p:tag name="NUM" val="33"/>
</p:tagLst>
</file>

<file path=ppt/tags/tag37.xml><?xml version="1.0" encoding="utf-8"?>
<p:tagLst xmlns:a="http://schemas.openxmlformats.org/drawingml/2006/main" xmlns:r="http://schemas.openxmlformats.org/officeDocument/2006/relationships" xmlns:p="http://schemas.openxmlformats.org/presentationml/2006/main">
  <p:tag name="NUM" val="15"/>
</p:tagLst>
</file>

<file path=ppt/tags/tag370.xml><?xml version="1.0" encoding="utf-8"?>
<p:tagLst xmlns:a="http://schemas.openxmlformats.org/drawingml/2006/main" xmlns:r="http://schemas.openxmlformats.org/officeDocument/2006/relationships" xmlns:p="http://schemas.openxmlformats.org/presentationml/2006/main">
  <p:tag name="NUM" val="34"/>
</p:tagLst>
</file>

<file path=ppt/tags/tag371.xml><?xml version="1.0" encoding="utf-8"?>
<p:tagLst xmlns:a="http://schemas.openxmlformats.org/drawingml/2006/main" xmlns:r="http://schemas.openxmlformats.org/officeDocument/2006/relationships" xmlns:p="http://schemas.openxmlformats.org/presentationml/2006/main">
  <p:tag name="NUM" val="35"/>
</p:tagLst>
</file>

<file path=ppt/tags/tag372.xml><?xml version="1.0" encoding="utf-8"?>
<p:tagLst xmlns:a="http://schemas.openxmlformats.org/drawingml/2006/main" xmlns:r="http://schemas.openxmlformats.org/officeDocument/2006/relationships" xmlns:p="http://schemas.openxmlformats.org/presentationml/2006/main">
  <p:tag name="NUM" val="36"/>
</p:tagLst>
</file>

<file path=ppt/tags/tag373.xml><?xml version="1.0" encoding="utf-8"?>
<p:tagLst xmlns:a="http://schemas.openxmlformats.org/drawingml/2006/main" xmlns:r="http://schemas.openxmlformats.org/officeDocument/2006/relationships" xmlns:p="http://schemas.openxmlformats.org/presentationml/2006/main">
  <p:tag name="NUM" val="37"/>
</p:tagLst>
</file>

<file path=ppt/tags/tag374.xml><?xml version="1.0" encoding="utf-8"?>
<p:tagLst xmlns:a="http://schemas.openxmlformats.org/drawingml/2006/main" xmlns:r="http://schemas.openxmlformats.org/officeDocument/2006/relationships" xmlns:p="http://schemas.openxmlformats.org/presentationml/2006/main">
  <p:tag name="NUM" val="38"/>
</p:tagLst>
</file>

<file path=ppt/tags/tag375.xml><?xml version="1.0" encoding="utf-8"?>
<p:tagLst xmlns:a="http://schemas.openxmlformats.org/drawingml/2006/main" xmlns:r="http://schemas.openxmlformats.org/officeDocument/2006/relationships" xmlns:p="http://schemas.openxmlformats.org/presentationml/2006/main">
  <p:tag name="NUM" val="39"/>
</p:tagLst>
</file>

<file path=ppt/tags/tag376.xml><?xml version="1.0" encoding="utf-8"?>
<p:tagLst xmlns:a="http://schemas.openxmlformats.org/drawingml/2006/main" xmlns:r="http://schemas.openxmlformats.org/officeDocument/2006/relationships" xmlns:p="http://schemas.openxmlformats.org/presentationml/2006/main">
  <p:tag name="NUM" val="40"/>
</p:tagLst>
</file>

<file path=ppt/tags/tag377.xml><?xml version="1.0" encoding="utf-8"?>
<p:tagLst xmlns:a="http://schemas.openxmlformats.org/drawingml/2006/main" xmlns:r="http://schemas.openxmlformats.org/officeDocument/2006/relationships" xmlns:p="http://schemas.openxmlformats.org/presentationml/2006/main">
  <p:tag name="NUM" val="41"/>
</p:tagLst>
</file>

<file path=ppt/tags/tag378.xml><?xml version="1.0" encoding="utf-8"?>
<p:tagLst xmlns:a="http://schemas.openxmlformats.org/drawingml/2006/main" xmlns:r="http://schemas.openxmlformats.org/officeDocument/2006/relationships" xmlns:p="http://schemas.openxmlformats.org/presentationml/2006/main">
  <p:tag name="NUM" val="42"/>
</p:tagLst>
</file>

<file path=ppt/tags/tag379.xml><?xml version="1.0" encoding="utf-8"?>
<p:tagLst xmlns:a="http://schemas.openxmlformats.org/drawingml/2006/main" xmlns:r="http://schemas.openxmlformats.org/officeDocument/2006/relationships" xmlns:p="http://schemas.openxmlformats.org/presentationml/2006/main">
  <p:tag name="NUM" val="43"/>
</p:tagLst>
</file>

<file path=ppt/tags/tag38.xml><?xml version="1.0" encoding="utf-8"?>
<p:tagLst xmlns:a="http://schemas.openxmlformats.org/drawingml/2006/main" xmlns:r="http://schemas.openxmlformats.org/officeDocument/2006/relationships" xmlns:p="http://schemas.openxmlformats.org/presentationml/2006/main">
  <p:tag name="NUM" val="16"/>
</p:tagLst>
</file>

<file path=ppt/tags/tag380.xml><?xml version="1.0" encoding="utf-8"?>
<p:tagLst xmlns:a="http://schemas.openxmlformats.org/drawingml/2006/main" xmlns:r="http://schemas.openxmlformats.org/officeDocument/2006/relationships" xmlns:p="http://schemas.openxmlformats.org/presentationml/2006/main">
  <p:tag name="NUM" val="44"/>
</p:tagLst>
</file>

<file path=ppt/tags/tag381.xml><?xml version="1.0" encoding="utf-8"?>
<p:tagLst xmlns:a="http://schemas.openxmlformats.org/drawingml/2006/main" xmlns:r="http://schemas.openxmlformats.org/officeDocument/2006/relationships" xmlns:p="http://schemas.openxmlformats.org/presentationml/2006/main">
  <p:tag name="NUM" val="45"/>
</p:tagLst>
</file>

<file path=ppt/tags/tag382.xml><?xml version="1.0" encoding="utf-8"?>
<p:tagLst xmlns:a="http://schemas.openxmlformats.org/drawingml/2006/main" xmlns:r="http://schemas.openxmlformats.org/officeDocument/2006/relationships" xmlns:p="http://schemas.openxmlformats.org/presentationml/2006/main">
  <p:tag name="NUM" val="46"/>
</p:tagLst>
</file>

<file path=ppt/tags/tag383.xml><?xml version="1.0" encoding="utf-8"?>
<p:tagLst xmlns:a="http://schemas.openxmlformats.org/drawingml/2006/main" xmlns:r="http://schemas.openxmlformats.org/officeDocument/2006/relationships" xmlns:p="http://schemas.openxmlformats.org/presentationml/2006/main">
  <p:tag name="NUM" val="47"/>
</p:tagLst>
</file>

<file path=ppt/tags/tag384.xml><?xml version="1.0" encoding="utf-8"?>
<p:tagLst xmlns:a="http://schemas.openxmlformats.org/drawingml/2006/main" xmlns:r="http://schemas.openxmlformats.org/officeDocument/2006/relationships" xmlns:p="http://schemas.openxmlformats.org/presentationml/2006/main">
  <p:tag name="NUM" val="48"/>
</p:tagLst>
</file>

<file path=ppt/tags/tag385.xml><?xml version="1.0" encoding="utf-8"?>
<p:tagLst xmlns:a="http://schemas.openxmlformats.org/drawingml/2006/main" xmlns:r="http://schemas.openxmlformats.org/officeDocument/2006/relationships" xmlns:p="http://schemas.openxmlformats.org/presentationml/2006/main">
  <p:tag name="NUM" val="49"/>
</p:tagLst>
</file>

<file path=ppt/tags/tag386.xml><?xml version="1.0" encoding="utf-8"?>
<p:tagLst xmlns:a="http://schemas.openxmlformats.org/drawingml/2006/main" xmlns:r="http://schemas.openxmlformats.org/officeDocument/2006/relationships" xmlns:p="http://schemas.openxmlformats.org/presentationml/2006/main">
  <p:tag name="NUM" val="50"/>
</p:tagLst>
</file>

<file path=ppt/tags/tag387.xml><?xml version="1.0" encoding="utf-8"?>
<p:tagLst xmlns:a="http://schemas.openxmlformats.org/drawingml/2006/main" xmlns:r="http://schemas.openxmlformats.org/officeDocument/2006/relationships" xmlns:p="http://schemas.openxmlformats.org/presentationml/2006/main">
  <p:tag name="NUM" val="51"/>
</p:tagLst>
</file>

<file path=ppt/tags/tag388.xml><?xml version="1.0" encoding="utf-8"?>
<p:tagLst xmlns:a="http://schemas.openxmlformats.org/drawingml/2006/main" xmlns:r="http://schemas.openxmlformats.org/officeDocument/2006/relationships" xmlns:p="http://schemas.openxmlformats.org/presentationml/2006/main">
  <p:tag name="NUM" val="52"/>
</p:tagLst>
</file>

<file path=ppt/tags/tag389.xml><?xml version="1.0" encoding="utf-8"?>
<p:tagLst xmlns:a="http://schemas.openxmlformats.org/drawingml/2006/main" xmlns:r="http://schemas.openxmlformats.org/officeDocument/2006/relationships" xmlns:p="http://schemas.openxmlformats.org/presentationml/2006/main">
  <p:tag name="NUM" val="53"/>
</p:tagLst>
</file>

<file path=ppt/tags/tag39.xml><?xml version="1.0" encoding="utf-8"?>
<p:tagLst xmlns:a="http://schemas.openxmlformats.org/drawingml/2006/main" xmlns:r="http://schemas.openxmlformats.org/officeDocument/2006/relationships" xmlns:p="http://schemas.openxmlformats.org/presentationml/2006/main">
  <p:tag name="NUM" val="17"/>
</p:tagLst>
</file>

<file path=ppt/tags/tag390.xml><?xml version="1.0" encoding="utf-8"?>
<p:tagLst xmlns:a="http://schemas.openxmlformats.org/drawingml/2006/main" xmlns:r="http://schemas.openxmlformats.org/officeDocument/2006/relationships" xmlns:p="http://schemas.openxmlformats.org/presentationml/2006/main">
  <p:tag name="NUM" val="54"/>
</p:tagLst>
</file>

<file path=ppt/tags/tag391.xml><?xml version="1.0" encoding="utf-8"?>
<p:tagLst xmlns:a="http://schemas.openxmlformats.org/drawingml/2006/main" xmlns:r="http://schemas.openxmlformats.org/officeDocument/2006/relationships" xmlns:p="http://schemas.openxmlformats.org/presentationml/2006/main">
  <p:tag name="NUM" val="61"/>
</p:tagLst>
</file>

<file path=ppt/tags/tag392.xml><?xml version="1.0" encoding="utf-8"?>
<p:tagLst xmlns:a="http://schemas.openxmlformats.org/drawingml/2006/main" xmlns:r="http://schemas.openxmlformats.org/officeDocument/2006/relationships" xmlns:p="http://schemas.openxmlformats.org/presentationml/2006/main">
  <p:tag name="NUM" val="71"/>
</p:tagLst>
</file>

<file path=ppt/tags/tag393.xml><?xml version="1.0" encoding="utf-8"?>
<p:tagLst xmlns:a="http://schemas.openxmlformats.org/drawingml/2006/main" xmlns:r="http://schemas.openxmlformats.org/officeDocument/2006/relationships" xmlns:p="http://schemas.openxmlformats.org/presentationml/2006/main">
  <p:tag name="NUM" val="1"/>
</p:tagLst>
</file>

<file path=ppt/tags/tag394.xml><?xml version="1.0" encoding="utf-8"?>
<p:tagLst xmlns:a="http://schemas.openxmlformats.org/drawingml/2006/main" xmlns:r="http://schemas.openxmlformats.org/officeDocument/2006/relationships" xmlns:p="http://schemas.openxmlformats.org/presentationml/2006/main">
  <p:tag name="NUM" val="40"/>
</p:tagLst>
</file>

<file path=ppt/tags/tag395.xml><?xml version="1.0" encoding="utf-8"?>
<p:tagLst xmlns:a="http://schemas.openxmlformats.org/drawingml/2006/main" xmlns:r="http://schemas.openxmlformats.org/officeDocument/2006/relationships" xmlns:p="http://schemas.openxmlformats.org/presentationml/2006/main">
  <p:tag name="NUM" val="41"/>
</p:tagLst>
</file>

<file path=ppt/tags/tag396.xml><?xml version="1.0" encoding="utf-8"?>
<p:tagLst xmlns:a="http://schemas.openxmlformats.org/drawingml/2006/main" xmlns:r="http://schemas.openxmlformats.org/officeDocument/2006/relationships" xmlns:p="http://schemas.openxmlformats.org/presentationml/2006/main">
  <p:tag name="NUM" val="42"/>
</p:tagLst>
</file>

<file path=ppt/tags/tag397.xml><?xml version="1.0" encoding="utf-8"?>
<p:tagLst xmlns:a="http://schemas.openxmlformats.org/drawingml/2006/main" xmlns:r="http://schemas.openxmlformats.org/officeDocument/2006/relationships" xmlns:p="http://schemas.openxmlformats.org/presentationml/2006/main">
  <p:tag name="NUM" val="43"/>
</p:tagLst>
</file>

<file path=ppt/tags/tag398.xml><?xml version="1.0" encoding="utf-8"?>
<p:tagLst xmlns:a="http://schemas.openxmlformats.org/drawingml/2006/main" xmlns:r="http://schemas.openxmlformats.org/officeDocument/2006/relationships" xmlns:p="http://schemas.openxmlformats.org/presentationml/2006/main">
  <p:tag name="NUM" val="3"/>
</p:tagLst>
</file>

<file path=ppt/tags/tag399.xml><?xml version="1.0" encoding="utf-8"?>
<p:tagLst xmlns:a="http://schemas.openxmlformats.org/drawingml/2006/main" xmlns:r="http://schemas.openxmlformats.org/officeDocument/2006/relationships" xmlns:p="http://schemas.openxmlformats.org/presentationml/2006/main">
  <p:tag name="NUM" val="34"/>
</p:tagLst>
</file>

<file path=ppt/tags/tag4.xml><?xml version="1.0" encoding="utf-8"?>
<p:tagLst xmlns:a="http://schemas.openxmlformats.org/drawingml/2006/main" xmlns:r="http://schemas.openxmlformats.org/officeDocument/2006/relationships" xmlns:p="http://schemas.openxmlformats.org/presentationml/2006/main">
  <p:tag name="NUM" val="5"/>
</p:tagLst>
</file>

<file path=ppt/tags/tag40.xml><?xml version="1.0" encoding="utf-8"?>
<p:tagLst xmlns:a="http://schemas.openxmlformats.org/drawingml/2006/main" xmlns:r="http://schemas.openxmlformats.org/officeDocument/2006/relationships" xmlns:p="http://schemas.openxmlformats.org/presentationml/2006/main">
  <p:tag name="NUM" val="18"/>
</p:tagLst>
</file>

<file path=ppt/tags/tag400.xml><?xml version="1.0" encoding="utf-8"?>
<p:tagLst xmlns:a="http://schemas.openxmlformats.org/drawingml/2006/main" xmlns:r="http://schemas.openxmlformats.org/officeDocument/2006/relationships" xmlns:p="http://schemas.openxmlformats.org/presentationml/2006/main">
  <p:tag name="NUM" val="41"/>
</p:tagLst>
</file>

<file path=ppt/tags/tag401.xml><?xml version="1.0" encoding="utf-8"?>
<p:tagLst xmlns:a="http://schemas.openxmlformats.org/drawingml/2006/main" xmlns:r="http://schemas.openxmlformats.org/officeDocument/2006/relationships" xmlns:p="http://schemas.openxmlformats.org/presentationml/2006/main">
  <p:tag name="NUM" val="42"/>
</p:tagLst>
</file>

<file path=ppt/tags/tag402.xml><?xml version="1.0" encoding="utf-8"?>
<p:tagLst xmlns:a="http://schemas.openxmlformats.org/drawingml/2006/main" xmlns:r="http://schemas.openxmlformats.org/officeDocument/2006/relationships" xmlns:p="http://schemas.openxmlformats.org/presentationml/2006/main">
  <p:tag name="NUM" val="43"/>
</p:tagLst>
</file>

<file path=ppt/tags/tag403.xml><?xml version="1.0" encoding="utf-8"?>
<p:tagLst xmlns:a="http://schemas.openxmlformats.org/drawingml/2006/main" xmlns:r="http://schemas.openxmlformats.org/officeDocument/2006/relationships" xmlns:p="http://schemas.openxmlformats.org/presentationml/2006/main">
  <p:tag name="NUM" val="1"/>
</p:tagLst>
</file>

<file path=ppt/tags/tag404.xml><?xml version="1.0" encoding="utf-8"?>
<p:tagLst xmlns:a="http://schemas.openxmlformats.org/drawingml/2006/main" xmlns:r="http://schemas.openxmlformats.org/officeDocument/2006/relationships" xmlns:p="http://schemas.openxmlformats.org/presentationml/2006/main">
  <p:tag name="NUM" val="2"/>
</p:tagLst>
</file>

<file path=ppt/tags/tag405.xml><?xml version="1.0" encoding="utf-8"?>
<p:tagLst xmlns:a="http://schemas.openxmlformats.org/drawingml/2006/main" xmlns:r="http://schemas.openxmlformats.org/officeDocument/2006/relationships" xmlns:p="http://schemas.openxmlformats.org/presentationml/2006/main">
  <p:tag name="NUM" val="3"/>
</p:tagLst>
</file>

<file path=ppt/tags/tag406.xml><?xml version="1.0" encoding="utf-8"?>
<p:tagLst xmlns:a="http://schemas.openxmlformats.org/drawingml/2006/main" xmlns:r="http://schemas.openxmlformats.org/officeDocument/2006/relationships" xmlns:p="http://schemas.openxmlformats.org/presentationml/2006/main">
  <p:tag name="NUM" val="4"/>
</p:tagLst>
</file>

<file path=ppt/tags/tag407.xml><?xml version="1.0" encoding="utf-8"?>
<p:tagLst xmlns:a="http://schemas.openxmlformats.org/drawingml/2006/main" xmlns:r="http://schemas.openxmlformats.org/officeDocument/2006/relationships" xmlns:p="http://schemas.openxmlformats.org/presentationml/2006/main">
  <p:tag name="NUM" val="5"/>
</p:tagLst>
</file>

<file path=ppt/tags/tag408.xml><?xml version="1.0" encoding="utf-8"?>
<p:tagLst xmlns:a="http://schemas.openxmlformats.org/drawingml/2006/main" xmlns:r="http://schemas.openxmlformats.org/officeDocument/2006/relationships" xmlns:p="http://schemas.openxmlformats.org/presentationml/2006/main">
  <p:tag name="NUM" val="6"/>
</p:tagLst>
</file>

<file path=ppt/tags/tag409.xml><?xml version="1.0" encoding="utf-8"?>
<p:tagLst xmlns:a="http://schemas.openxmlformats.org/drawingml/2006/main" xmlns:r="http://schemas.openxmlformats.org/officeDocument/2006/relationships" xmlns:p="http://schemas.openxmlformats.org/presentationml/2006/main">
  <p:tag name="NUM" val="7"/>
</p:tagLst>
</file>

<file path=ppt/tags/tag41.xml><?xml version="1.0" encoding="utf-8"?>
<p:tagLst xmlns:a="http://schemas.openxmlformats.org/drawingml/2006/main" xmlns:r="http://schemas.openxmlformats.org/officeDocument/2006/relationships" xmlns:p="http://schemas.openxmlformats.org/presentationml/2006/main">
  <p:tag name="NUM" val="19"/>
</p:tagLst>
</file>

<file path=ppt/tags/tag410.xml><?xml version="1.0" encoding="utf-8"?>
<p:tagLst xmlns:a="http://schemas.openxmlformats.org/drawingml/2006/main" xmlns:r="http://schemas.openxmlformats.org/officeDocument/2006/relationships" xmlns:p="http://schemas.openxmlformats.org/presentationml/2006/main">
  <p:tag name="NUM" val="8"/>
</p:tagLst>
</file>

<file path=ppt/tags/tag411.xml><?xml version="1.0" encoding="utf-8"?>
<p:tagLst xmlns:a="http://schemas.openxmlformats.org/drawingml/2006/main" xmlns:r="http://schemas.openxmlformats.org/officeDocument/2006/relationships" xmlns:p="http://schemas.openxmlformats.org/presentationml/2006/main">
  <p:tag name="NUM" val="9"/>
</p:tagLst>
</file>

<file path=ppt/tags/tag412.xml><?xml version="1.0" encoding="utf-8"?>
<p:tagLst xmlns:a="http://schemas.openxmlformats.org/drawingml/2006/main" xmlns:r="http://schemas.openxmlformats.org/officeDocument/2006/relationships" xmlns:p="http://schemas.openxmlformats.org/presentationml/2006/main">
  <p:tag name="NUM" val="10"/>
</p:tagLst>
</file>

<file path=ppt/tags/tag413.xml><?xml version="1.0" encoding="utf-8"?>
<p:tagLst xmlns:a="http://schemas.openxmlformats.org/drawingml/2006/main" xmlns:r="http://schemas.openxmlformats.org/officeDocument/2006/relationships" xmlns:p="http://schemas.openxmlformats.org/presentationml/2006/main">
  <p:tag name="NUM" val="11"/>
</p:tagLst>
</file>

<file path=ppt/tags/tag414.xml><?xml version="1.0" encoding="utf-8"?>
<p:tagLst xmlns:a="http://schemas.openxmlformats.org/drawingml/2006/main" xmlns:r="http://schemas.openxmlformats.org/officeDocument/2006/relationships" xmlns:p="http://schemas.openxmlformats.org/presentationml/2006/main">
  <p:tag name="NUM" val="12"/>
</p:tagLst>
</file>

<file path=ppt/tags/tag415.xml><?xml version="1.0" encoding="utf-8"?>
<p:tagLst xmlns:a="http://schemas.openxmlformats.org/drawingml/2006/main" xmlns:r="http://schemas.openxmlformats.org/officeDocument/2006/relationships" xmlns:p="http://schemas.openxmlformats.org/presentationml/2006/main">
  <p:tag name="NUM" val="13"/>
</p:tagLst>
</file>

<file path=ppt/tags/tag416.xml><?xml version="1.0" encoding="utf-8"?>
<p:tagLst xmlns:a="http://schemas.openxmlformats.org/drawingml/2006/main" xmlns:r="http://schemas.openxmlformats.org/officeDocument/2006/relationships" xmlns:p="http://schemas.openxmlformats.org/presentationml/2006/main">
  <p:tag name="NUM" val="14"/>
</p:tagLst>
</file>

<file path=ppt/tags/tag417.xml><?xml version="1.0" encoding="utf-8"?>
<p:tagLst xmlns:a="http://schemas.openxmlformats.org/drawingml/2006/main" xmlns:r="http://schemas.openxmlformats.org/officeDocument/2006/relationships" xmlns:p="http://schemas.openxmlformats.org/presentationml/2006/main">
  <p:tag name="NUM" val="16"/>
</p:tagLst>
</file>

<file path=ppt/tags/tag418.xml><?xml version="1.0" encoding="utf-8"?>
<p:tagLst xmlns:a="http://schemas.openxmlformats.org/drawingml/2006/main" xmlns:r="http://schemas.openxmlformats.org/officeDocument/2006/relationships" xmlns:p="http://schemas.openxmlformats.org/presentationml/2006/main">
  <p:tag name="NUM" val="17"/>
</p:tagLst>
</file>

<file path=ppt/tags/tag419.xml><?xml version="1.0" encoding="utf-8"?>
<p:tagLst xmlns:a="http://schemas.openxmlformats.org/drawingml/2006/main" xmlns:r="http://schemas.openxmlformats.org/officeDocument/2006/relationships" xmlns:p="http://schemas.openxmlformats.org/presentationml/2006/main">
  <p:tag name="NUM" val="18"/>
</p:tagLst>
</file>

<file path=ppt/tags/tag42.xml><?xml version="1.0" encoding="utf-8"?>
<p:tagLst xmlns:a="http://schemas.openxmlformats.org/drawingml/2006/main" xmlns:r="http://schemas.openxmlformats.org/officeDocument/2006/relationships" xmlns:p="http://schemas.openxmlformats.org/presentationml/2006/main">
  <p:tag name="NUM" val="20"/>
</p:tagLst>
</file>

<file path=ppt/tags/tag420.xml><?xml version="1.0" encoding="utf-8"?>
<p:tagLst xmlns:a="http://schemas.openxmlformats.org/drawingml/2006/main" xmlns:r="http://schemas.openxmlformats.org/officeDocument/2006/relationships" xmlns:p="http://schemas.openxmlformats.org/presentationml/2006/main">
  <p:tag name="NUM" val="19"/>
</p:tagLst>
</file>

<file path=ppt/tags/tag421.xml><?xml version="1.0" encoding="utf-8"?>
<p:tagLst xmlns:a="http://schemas.openxmlformats.org/drawingml/2006/main" xmlns:r="http://schemas.openxmlformats.org/officeDocument/2006/relationships" xmlns:p="http://schemas.openxmlformats.org/presentationml/2006/main">
  <p:tag name="NUM" val="20"/>
</p:tagLst>
</file>

<file path=ppt/tags/tag422.xml><?xml version="1.0" encoding="utf-8"?>
<p:tagLst xmlns:a="http://schemas.openxmlformats.org/drawingml/2006/main" xmlns:r="http://schemas.openxmlformats.org/officeDocument/2006/relationships" xmlns:p="http://schemas.openxmlformats.org/presentationml/2006/main">
  <p:tag name="NUM" val="21"/>
</p:tagLst>
</file>

<file path=ppt/tags/tag423.xml><?xml version="1.0" encoding="utf-8"?>
<p:tagLst xmlns:a="http://schemas.openxmlformats.org/drawingml/2006/main" xmlns:r="http://schemas.openxmlformats.org/officeDocument/2006/relationships" xmlns:p="http://schemas.openxmlformats.org/presentationml/2006/main">
  <p:tag name="NUM" val="22"/>
</p:tagLst>
</file>

<file path=ppt/tags/tag424.xml><?xml version="1.0" encoding="utf-8"?>
<p:tagLst xmlns:a="http://schemas.openxmlformats.org/drawingml/2006/main" xmlns:r="http://schemas.openxmlformats.org/officeDocument/2006/relationships" xmlns:p="http://schemas.openxmlformats.org/presentationml/2006/main">
  <p:tag name="NUM" val="23"/>
</p:tagLst>
</file>

<file path=ppt/tags/tag425.xml><?xml version="1.0" encoding="utf-8"?>
<p:tagLst xmlns:a="http://schemas.openxmlformats.org/drawingml/2006/main" xmlns:r="http://schemas.openxmlformats.org/officeDocument/2006/relationships" xmlns:p="http://schemas.openxmlformats.org/presentationml/2006/main">
  <p:tag name="NUM" val="24"/>
</p:tagLst>
</file>

<file path=ppt/tags/tag426.xml><?xml version="1.0" encoding="utf-8"?>
<p:tagLst xmlns:a="http://schemas.openxmlformats.org/drawingml/2006/main" xmlns:r="http://schemas.openxmlformats.org/officeDocument/2006/relationships" xmlns:p="http://schemas.openxmlformats.org/presentationml/2006/main">
  <p:tag name="NUM" val="25"/>
</p:tagLst>
</file>

<file path=ppt/tags/tag427.xml><?xml version="1.0" encoding="utf-8"?>
<p:tagLst xmlns:a="http://schemas.openxmlformats.org/drawingml/2006/main" xmlns:r="http://schemas.openxmlformats.org/officeDocument/2006/relationships" xmlns:p="http://schemas.openxmlformats.org/presentationml/2006/main">
  <p:tag name="NUM" val="26"/>
</p:tagLst>
</file>

<file path=ppt/tags/tag428.xml><?xml version="1.0" encoding="utf-8"?>
<p:tagLst xmlns:a="http://schemas.openxmlformats.org/drawingml/2006/main" xmlns:r="http://schemas.openxmlformats.org/officeDocument/2006/relationships" xmlns:p="http://schemas.openxmlformats.org/presentationml/2006/main">
  <p:tag name="NUM" val="27"/>
</p:tagLst>
</file>

<file path=ppt/tags/tag429.xml><?xml version="1.0" encoding="utf-8"?>
<p:tagLst xmlns:a="http://schemas.openxmlformats.org/drawingml/2006/main" xmlns:r="http://schemas.openxmlformats.org/officeDocument/2006/relationships" xmlns:p="http://schemas.openxmlformats.org/presentationml/2006/main">
  <p:tag name="NUM" val="28"/>
</p:tagLst>
</file>

<file path=ppt/tags/tag43.xml><?xml version="1.0" encoding="utf-8"?>
<p:tagLst xmlns:a="http://schemas.openxmlformats.org/drawingml/2006/main" xmlns:r="http://schemas.openxmlformats.org/officeDocument/2006/relationships" xmlns:p="http://schemas.openxmlformats.org/presentationml/2006/main">
  <p:tag name="NUM" val="21"/>
</p:tagLst>
</file>

<file path=ppt/tags/tag430.xml><?xml version="1.0" encoding="utf-8"?>
<p:tagLst xmlns:a="http://schemas.openxmlformats.org/drawingml/2006/main" xmlns:r="http://schemas.openxmlformats.org/officeDocument/2006/relationships" xmlns:p="http://schemas.openxmlformats.org/presentationml/2006/main">
  <p:tag name="NUM" val="1"/>
</p:tagLst>
</file>

<file path=ppt/tags/tag431.xml><?xml version="1.0" encoding="utf-8"?>
<p:tagLst xmlns:a="http://schemas.openxmlformats.org/drawingml/2006/main" xmlns:r="http://schemas.openxmlformats.org/officeDocument/2006/relationships" xmlns:p="http://schemas.openxmlformats.org/presentationml/2006/main">
  <p:tag name="NUM" val="2"/>
</p:tagLst>
</file>

<file path=ppt/tags/tag432.xml><?xml version="1.0" encoding="utf-8"?>
<p:tagLst xmlns:a="http://schemas.openxmlformats.org/drawingml/2006/main" xmlns:r="http://schemas.openxmlformats.org/officeDocument/2006/relationships" xmlns:p="http://schemas.openxmlformats.org/presentationml/2006/main">
  <p:tag name="NUM" val="3"/>
</p:tagLst>
</file>

<file path=ppt/tags/tag433.xml><?xml version="1.0" encoding="utf-8"?>
<p:tagLst xmlns:a="http://schemas.openxmlformats.org/drawingml/2006/main" xmlns:r="http://schemas.openxmlformats.org/officeDocument/2006/relationships" xmlns:p="http://schemas.openxmlformats.org/presentationml/2006/main">
  <p:tag name="NUM" val="4"/>
</p:tagLst>
</file>

<file path=ppt/tags/tag434.xml><?xml version="1.0" encoding="utf-8"?>
<p:tagLst xmlns:a="http://schemas.openxmlformats.org/drawingml/2006/main" xmlns:r="http://schemas.openxmlformats.org/officeDocument/2006/relationships" xmlns:p="http://schemas.openxmlformats.org/presentationml/2006/main">
  <p:tag name="NUM" val="5"/>
</p:tagLst>
</file>

<file path=ppt/tags/tag435.xml><?xml version="1.0" encoding="utf-8"?>
<p:tagLst xmlns:a="http://schemas.openxmlformats.org/drawingml/2006/main" xmlns:r="http://schemas.openxmlformats.org/officeDocument/2006/relationships" xmlns:p="http://schemas.openxmlformats.org/presentationml/2006/main">
  <p:tag name="NUM" val="6"/>
</p:tagLst>
</file>

<file path=ppt/tags/tag436.xml><?xml version="1.0" encoding="utf-8"?>
<p:tagLst xmlns:a="http://schemas.openxmlformats.org/drawingml/2006/main" xmlns:r="http://schemas.openxmlformats.org/officeDocument/2006/relationships" xmlns:p="http://schemas.openxmlformats.org/presentationml/2006/main">
  <p:tag name="NUM" val="7"/>
</p:tagLst>
</file>

<file path=ppt/tags/tag437.xml><?xml version="1.0" encoding="utf-8"?>
<p:tagLst xmlns:a="http://schemas.openxmlformats.org/drawingml/2006/main" xmlns:r="http://schemas.openxmlformats.org/officeDocument/2006/relationships" xmlns:p="http://schemas.openxmlformats.org/presentationml/2006/main">
  <p:tag name="NUM" val="8"/>
</p:tagLst>
</file>

<file path=ppt/tags/tag438.xml><?xml version="1.0" encoding="utf-8"?>
<p:tagLst xmlns:a="http://schemas.openxmlformats.org/drawingml/2006/main" xmlns:r="http://schemas.openxmlformats.org/officeDocument/2006/relationships" xmlns:p="http://schemas.openxmlformats.org/presentationml/2006/main">
  <p:tag name="NUM" val="9"/>
</p:tagLst>
</file>

<file path=ppt/tags/tag439.xml><?xml version="1.0" encoding="utf-8"?>
<p:tagLst xmlns:a="http://schemas.openxmlformats.org/drawingml/2006/main" xmlns:r="http://schemas.openxmlformats.org/officeDocument/2006/relationships" xmlns:p="http://schemas.openxmlformats.org/presentationml/2006/main">
  <p:tag name="NUM" val="11"/>
</p:tagLst>
</file>

<file path=ppt/tags/tag44.xml><?xml version="1.0" encoding="utf-8"?>
<p:tagLst xmlns:a="http://schemas.openxmlformats.org/drawingml/2006/main" xmlns:r="http://schemas.openxmlformats.org/officeDocument/2006/relationships" xmlns:p="http://schemas.openxmlformats.org/presentationml/2006/main">
  <p:tag name="NUM" val="22"/>
</p:tagLst>
</file>

<file path=ppt/tags/tag440.xml><?xml version="1.0" encoding="utf-8"?>
<p:tagLst xmlns:a="http://schemas.openxmlformats.org/drawingml/2006/main" xmlns:r="http://schemas.openxmlformats.org/officeDocument/2006/relationships" xmlns:p="http://schemas.openxmlformats.org/presentationml/2006/main">
  <p:tag name="NUM" val="12"/>
</p:tagLst>
</file>

<file path=ppt/tags/tag441.xml><?xml version="1.0" encoding="utf-8"?>
<p:tagLst xmlns:a="http://schemas.openxmlformats.org/drawingml/2006/main" xmlns:r="http://schemas.openxmlformats.org/officeDocument/2006/relationships" xmlns:p="http://schemas.openxmlformats.org/presentationml/2006/main">
  <p:tag name="NUM" val="13"/>
</p:tagLst>
</file>

<file path=ppt/tags/tag442.xml><?xml version="1.0" encoding="utf-8"?>
<p:tagLst xmlns:a="http://schemas.openxmlformats.org/drawingml/2006/main" xmlns:r="http://schemas.openxmlformats.org/officeDocument/2006/relationships" xmlns:p="http://schemas.openxmlformats.org/presentationml/2006/main">
  <p:tag name="NUM" val="14"/>
</p:tagLst>
</file>

<file path=ppt/tags/tag443.xml><?xml version="1.0" encoding="utf-8"?>
<p:tagLst xmlns:a="http://schemas.openxmlformats.org/drawingml/2006/main" xmlns:r="http://schemas.openxmlformats.org/officeDocument/2006/relationships" xmlns:p="http://schemas.openxmlformats.org/presentationml/2006/main">
  <p:tag name="NUM" val="15"/>
</p:tagLst>
</file>

<file path=ppt/tags/tag444.xml><?xml version="1.0" encoding="utf-8"?>
<p:tagLst xmlns:a="http://schemas.openxmlformats.org/drawingml/2006/main" xmlns:r="http://schemas.openxmlformats.org/officeDocument/2006/relationships" xmlns:p="http://schemas.openxmlformats.org/presentationml/2006/main">
  <p:tag name="NUM" val="16"/>
</p:tagLst>
</file>

<file path=ppt/tags/tag445.xml><?xml version="1.0" encoding="utf-8"?>
<p:tagLst xmlns:a="http://schemas.openxmlformats.org/drawingml/2006/main" xmlns:r="http://schemas.openxmlformats.org/officeDocument/2006/relationships" xmlns:p="http://schemas.openxmlformats.org/presentationml/2006/main">
  <p:tag name="NUM" val="17"/>
</p:tagLst>
</file>

<file path=ppt/tags/tag446.xml><?xml version="1.0" encoding="utf-8"?>
<p:tagLst xmlns:a="http://schemas.openxmlformats.org/drawingml/2006/main" xmlns:r="http://schemas.openxmlformats.org/officeDocument/2006/relationships" xmlns:p="http://schemas.openxmlformats.org/presentationml/2006/main">
  <p:tag name="NUM" val="18"/>
</p:tagLst>
</file>

<file path=ppt/tags/tag447.xml><?xml version="1.0" encoding="utf-8"?>
<p:tagLst xmlns:a="http://schemas.openxmlformats.org/drawingml/2006/main" xmlns:r="http://schemas.openxmlformats.org/officeDocument/2006/relationships" xmlns:p="http://schemas.openxmlformats.org/presentationml/2006/main">
  <p:tag name="NUM" val="19"/>
</p:tagLst>
</file>

<file path=ppt/tags/tag448.xml><?xml version="1.0" encoding="utf-8"?>
<p:tagLst xmlns:a="http://schemas.openxmlformats.org/drawingml/2006/main" xmlns:r="http://schemas.openxmlformats.org/officeDocument/2006/relationships" xmlns:p="http://schemas.openxmlformats.org/presentationml/2006/main">
  <p:tag name="NUM" val="20"/>
</p:tagLst>
</file>

<file path=ppt/tags/tag449.xml><?xml version="1.0" encoding="utf-8"?>
<p:tagLst xmlns:a="http://schemas.openxmlformats.org/drawingml/2006/main" xmlns:r="http://schemas.openxmlformats.org/officeDocument/2006/relationships" xmlns:p="http://schemas.openxmlformats.org/presentationml/2006/main">
  <p:tag name="NUM" val="21"/>
</p:tagLst>
</file>

<file path=ppt/tags/tag45.xml><?xml version="1.0" encoding="utf-8"?>
<p:tagLst xmlns:a="http://schemas.openxmlformats.org/drawingml/2006/main" xmlns:r="http://schemas.openxmlformats.org/officeDocument/2006/relationships" xmlns:p="http://schemas.openxmlformats.org/presentationml/2006/main">
  <p:tag name="NUM" val="23"/>
</p:tagLst>
</file>

<file path=ppt/tags/tag450.xml><?xml version="1.0" encoding="utf-8"?>
<p:tagLst xmlns:a="http://schemas.openxmlformats.org/drawingml/2006/main" xmlns:r="http://schemas.openxmlformats.org/officeDocument/2006/relationships" xmlns:p="http://schemas.openxmlformats.org/presentationml/2006/main">
  <p:tag name="NUM" val="22"/>
</p:tagLst>
</file>

<file path=ppt/tags/tag451.xml><?xml version="1.0" encoding="utf-8"?>
<p:tagLst xmlns:a="http://schemas.openxmlformats.org/drawingml/2006/main" xmlns:r="http://schemas.openxmlformats.org/officeDocument/2006/relationships" xmlns:p="http://schemas.openxmlformats.org/presentationml/2006/main">
  <p:tag name="NUM" val="23"/>
</p:tagLst>
</file>

<file path=ppt/tags/tag452.xml><?xml version="1.0" encoding="utf-8"?>
<p:tagLst xmlns:a="http://schemas.openxmlformats.org/drawingml/2006/main" xmlns:r="http://schemas.openxmlformats.org/officeDocument/2006/relationships" xmlns:p="http://schemas.openxmlformats.org/presentationml/2006/main">
  <p:tag name="NUM" val="24"/>
</p:tagLst>
</file>

<file path=ppt/tags/tag453.xml><?xml version="1.0" encoding="utf-8"?>
<p:tagLst xmlns:a="http://schemas.openxmlformats.org/drawingml/2006/main" xmlns:r="http://schemas.openxmlformats.org/officeDocument/2006/relationships" xmlns:p="http://schemas.openxmlformats.org/presentationml/2006/main">
  <p:tag name="NUM" val="25"/>
</p:tagLst>
</file>

<file path=ppt/tags/tag454.xml><?xml version="1.0" encoding="utf-8"?>
<p:tagLst xmlns:a="http://schemas.openxmlformats.org/drawingml/2006/main" xmlns:r="http://schemas.openxmlformats.org/officeDocument/2006/relationships" xmlns:p="http://schemas.openxmlformats.org/presentationml/2006/main">
  <p:tag name="NUM" val="26"/>
</p:tagLst>
</file>

<file path=ppt/tags/tag455.xml><?xml version="1.0" encoding="utf-8"?>
<p:tagLst xmlns:a="http://schemas.openxmlformats.org/drawingml/2006/main" xmlns:r="http://schemas.openxmlformats.org/officeDocument/2006/relationships" xmlns:p="http://schemas.openxmlformats.org/presentationml/2006/main">
  <p:tag name="NUM" val="27"/>
</p:tagLst>
</file>

<file path=ppt/tags/tag456.xml><?xml version="1.0" encoding="utf-8"?>
<p:tagLst xmlns:a="http://schemas.openxmlformats.org/drawingml/2006/main" xmlns:r="http://schemas.openxmlformats.org/officeDocument/2006/relationships" xmlns:p="http://schemas.openxmlformats.org/presentationml/2006/main">
  <p:tag name="NUM" val="28"/>
</p:tagLst>
</file>

<file path=ppt/tags/tag457.xml><?xml version="1.0" encoding="utf-8"?>
<p:tagLst xmlns:a="http://schemas.openxmlformats.org/drawingml/2006/main" xmlns:r="http://schemas.openxmlformats.org/officeDocument/2006/relationships" xmlns:p="http://schemas.openxmlformats.org/presentationml/2006/main">
  <p:tag name="NUM" val="29"/>
</p:tagLst>
</file>

<file path=ppt/tags/tag458.xml><?xml version="1.0" encoding="utf-8"?>
<p:tagLst xmlns:a="http://schemas.openxmlformats.org/drawingml/2006/main" xmlns:r="http://schemas.openxmlformats.org/officeDocument/2006/relationships" xmlns:p="http://schemas.openxmlformats.org/presentationml/2006/main">
  <p:tag name="NUM" val="30"/>
</p:tagLst>
</file>

<file path=ppt/tags/tag459.xml><?xml version="1.0" encoding="utf-8"?>
<p:tagLst xmlns:a="http://schemas.openxmlformats.org/drawingml/2006/main" xmlns:r="http://schemas.openxmlformats.org/officeDocument/2006/relationships" xmlns:p="http://schemas.openxmlformats.org/presentationml/2006/main">
  <p:tag name="NUM" val="31"/>
</p:tagLst>
</file>

<file path=ppt/tags/tag46.xml><?xml version="1.0" encoding="utf-8"?>
<p:tagLst xmlns:a="http://schemas.openxmlformats.org/drawingml/2006/main" xmlns:r="http://schemas.openxmlformats.org/officeDocument/2006/relationships" xmlns:p="http://schemas.openxmlformats.org/presentationml/2006/main">
  <p:tag name="NUM" val="24"/>
</p:tagLst>
</file>

<file path=ppt/tags/tag460.xml><?xml version="1.0" encoding="utf-8"?>
<p:tagLst xmlns:a="http://schemas.openxmlformats.org/drawingml/2006/main" xmlns:r="http://schemas.openxmlformats.org/officeDocument/2006/relationships" xmlns:p="http://schemas.openxmlformats.org/presentationml/2006/main">
  <p:tag name="NUM" val="32"/>
</p:tagLst>
</file>

<file path=ppt/tags/tag461.xml><?xml version="1.0" encoding="utf-8"?>
<p:tagLst xmlns:a="http://schemas.openxmlformats.org/drawingml/2006/main" xmlns:r="http://schemas.openxmlformats.org/officeDocument/2006/relationships" xmlns:p="http://schemas.openxmlformats.org/presentationml/2006/main">
  <p:tag name="NUM" val="33"/>
</p:tagLst>
</file>

<file path=ppt/tags/tag462.xml><?xml version="1.0" encoding="utf-8"?>
<p:tagLst xmlns:a="http://schemas.openxmlformats.org/drawingml/2006/main" xmlns:r="http://schemas.openxmlformats.org/officeDocument/2006/relationships" xmlns:p="http://schemas.openxmlformats.org/presentationml/2006/main">
  <p:tag name="NUM" val="34"/>
</p:tagLst>
</file>

<file path=ppt/tags/tag463.xml><?xml version="1.0" encoding="utf-8"?>
<p:tagLst xmlns:a="http://schemas.openxmlformats.org/drawingml/2006/main" xmlns:r="http://schemas.openxmlformats.org/officeDocument/2006/relationships" xmlns:p="http://schemas.openxmlformats.org/presentationml/2006/main">
  <p:tag name="NUM" val="35"/>
</p:tagLst>
</file>

<file path=ppt/tags/tag464.xml><?xml version="1.0" encoding="utf-8"?>
<p:tagLst xmlns:a="http://schemas.openxmlformats.org/drawingml/2006/main" xmlns:r="http://schemas.openxmlformats.org/officeDocument/2006/relationships" xmlns:p="http://schemas.openxmlformats.org/presentationml/2006/main">
  <p:tag name="NUM" val="36"/>
</p:tagLst>
</file>

<file path=ppt/tags/tag465.xml><?xml version="1.0" encoding="utf-8"?>
<p:tagLst xmlns:a="http://schemas.openxmlformats.org/drawingml/2006/main" xmlns:r="http://schemas.openxmlformats.org/officeDocument/2006/relationships" xmlns:p="http://schemas.openxmlformats.org/presentationml/2006/main">
  <p:tag name="NUM" val="37"/>
</p:tagLst>
</file>

<file path=ppt/tags/tag466.xml><?xml version="1.0" encoding="utf-8"?>
<p:tagLst xmlns:a="http://schemas.openxmlformats.org/drawingml/2006/main" xmlns:r="http://schemas.openxmlformats.org/officeDocument/2006/relationships" xmlns:p="http://schemas.openxmlformats.org/presentationml/2006/main">
  <p:tag name="NUM" val="38"/>
</p:tagLst>
</file>

<file path=ppt/tags/tag467.xml><?xml version="1.0" encoding="utf-8"?>
<p:tagLst xmlns:a="http://schemas.openxmlformats.org/drawingml/2006/main" xmlns:r="http://schemas.openxmlformats.org/officeDocument/2006/relationships" xmlns:p="http://schemas.openxmlformats.org/presentationml/2006/main">
  <p:tag name="NUM" val="39"/>
</p:tagLst>
</file>

<file path=ppt/tags/tag468.xml><?xml version="1.0" encoding="utf-8"?>
<p:tagLst xmlns:a="http://schemas.openxmlformats.org/drawingml/2006/main" xmlns:r="http://schemas.openxmlformats.org/officeDocument/2006/relationships" xmlns:p="http://schemas.openxmlformats.org/presentationml/2006/main">
  <p:tag name="NUM" val="40"/>
</p:tagLst>
</file>

<file path=ppt/tags/tag469.xml><?xml version="1.0" encoding="utf-8"?>
<p:tagLst xmlns:a="http://schemas.openxmlformats.org/drawingml/2006/main" xmlns:r="http://schemas.openxmlformats.org/officeDocument/2006/relationships" xmlns:p="http://schemas.openxmlformats.org/presentationml/2006/main">
  <p:tag name="NUM" val="41"/>
</p:tagLst>
</file>

<file path=ppt/tags/tag47.xml><?xml version="1.0" encoding="utf-8"?>
<p:tagLst xmlns:a="http://schemas.openxmlformats.org/drawingml/2006/main" xmlns:r="http://schemas.openxmlformats.org/officeDocument/2006/relationships" xmlns:p="http://schemas.openxmlformats.org/presentationml/2006/main">
  <p:tag name="NUM" val="25"/>
</p:tagLst>
</file>

<file path=ppt/tags/tag470.xml><?xml version="1.0" encoding="utf-8"?>
<p:tagLst xmlns:a="http://schemas.openxmlformats.org/drawingml/2006/main" xmlns:r="http://schemas.openxmlformats.org/officeDocument/2006/relationships" xmlns:p="http://schemas.openxmlformats.org/presentationml/2006/main">
  <p:tag name="NUM" val="42"/>
</p:tagLst>
</file>

<file path=ppt/tags/tag471.xml><?xml version="1.0" encoding="utf-8"?>
<p:tagLst xmlns:a="http://schemas.openxmlformats.org/drawingml/2006/main" xmlns:r="http://schemas.openxmlformats.org/officeDocument/2006/relationships" xmlns:p="http://schemas.openxmlformats.org/presentationml/2006/main">
  <p:tag name="NUM" val="43"/>
</p:tagLst>
</file>

<file path=ppt/tags/tag472.xml><?xml version="1.0" encoding="utf-8"?>
<p:tagLst xmlns:a="http://schemas.openxmlformats.org/drawingml/2006/main" xmlns:r="http://schemas.openxmlformats.org/officeDocument/2006/relationships" xmlns:p="http://schemas.openxmlformats.org/presentationml/2006/main">
  <p:tag name="NUM" val="44"/>
</p:tagLst>
</file>

<file path=ppt/tags/tag473.xml><?xml version="1.0" encoding="utf-8"?>
<p:tagLst xmlns:a="http://schemas.openxmlformats.org/drawingml/2006/main" xmlns:r="http://schemas.openxmlformats.org/officeDocument/2006/relationships" xmlns:p="http://schemas.openxmlformats.org/presentationml/2006/main">
  <p:tag name="NUM" val="45"/>
</p:tagLst>
</file>

<file path=ppt/tags/tag474.xml><?xml version="1.0" encoding="utf-8"?>
<p:tagLst xmlns:a="http://schemas.openxmlformats.org/drawingml/2006/main" xmlns:r="http://schemas.openxmlformats.org/officeDocument/2006/relationships" xmlns:p="http://schemas.openxmlformats.org/presentationml/2006/main">
  <p:tag name="NUM" val="46"/>
</p:tagLst>
</file>

<file path=ppt/tags/tag475.xml><?xml version="1.0" encoding="utf-8"?>
<p:tagLst xmlns:a="http://schemas.openxmlformats.org/drawingml/2006/main" xmlns:r="http://schemas.openxmlformats.org/officeDocument/2006/relationships" xmlns:p="http://schemas.openxmlformats.org/presentationml/2006/main">
  <p:tag name="NUM" val="47"/>
</p:tagLst>
</file>

<file path=ppt/tags/tag476.xml><?xml version="1.0" encoding="utf-8"?>
<p:tagLst xmlns:a="http://schemas.openxmlformats.org/drawingml/2006/main" xmlns:r="http://schemas.openxmlformats.org/officeDocument/2006/relationships" xmlns:p="http://schemas.openxmlformats.org/presentationml/2006/main">
  <p:tag name="NUM" val="48"/>
</p:tagLst>
</file>

<file path=ppt/tags/tag477.xml><?xml version="1.0" encoding="utf-8"?>
<p:tagLst xmlns:a="http://schemas.openxmlformats.org/drawingml/2006/main" xmlns:r="http://schemas.openxmlformats.org/officeDocument/2006/relationships" xmlns:p="http://schemas.openxmlformats.org/presentationml/2006/main">
  <p:tag name="NUM" val="49"/>
</p:tagLst>
</file>

<file path=ppt/tags/tag478.xml><?xml version="1.0" encoding="utf-8"?>
<p:tagLst xmlns:a="http://schemas.openxmlformats.org/drawingml/2006/main" xmlns:r="http://schemas.openxmlformats.org/officeDocument/2006/relationships" xmlns:p="http://schemas.openxmlformats.org/presentationml/2006/main">
  <p:tag name="NUM" val="50"/>
</p:tagLst>
</file>

<file path=ppt/tags/tag479.xml><?xml version="1.0" encoding="utf-8"?>
<p:tagLst xmlns:a="http://schemas.openxmlformats.org/drawingml/2006/main" xmlns:r="http://schemas.openxmlformats.org/officeDocument/2006/relationships" xmlns:p="http://schemas.openxmlformats.org/presentationml/2006/main">
  <p:tag name="NUM" val="51"/>
</p:tagLst>
</file>

<file path=ppt/tags/tag48.xml><?xml version="1.0" encoding="utf-8"?>
<p:tagLst xmlns:a="http://schemas.openxmlformats.org/drawingml/2006/main" xmlns:r="http://schemas.openxmlformats.org/officeDocument/2006/relationships" xmlns:p="http://schemas.openxmlformats.org/presentationml/2006/main">
  <p:tag name="NUM" val="26"/>
</p:tagLst>
</file>

<file path=ppt/tags/tag480.xml><?xml version="1.0" encoding="utf-8"?>
<p:tagLst xmlns:a="http://schemas.openxmlformats.org/drawingml/2006/main" xmlns:r="http://schemas.openxmlformats.org/officeDocument/2006/relationships" xmlns:p="http://schemas.openxmlformats.org/presentationml/2006/main">
  <p:tag name="NUM" val="52"/>
</p:tagLst>
</file>

<file path=ppt/tags/tag481.xml><?xml version="1.0" encoding="utf-8"?>
<p:tagLst xmlns:a="http://schemas.openxmlformats.org/drawingml/2006/main" xmlns:r="http://schemas.openxmlformats.org/officeDocument/2006/relationships" xmlns:p="http://schemas.openxmlformats.org/presentationml/2006/main">
  <p:tag name="NUM" val="53"/>
</p:tagLst>
</file>

<file path=ppt/tags/tag482.xml><?xml version="1.0" encoding="utf-8"?>
<p:tagLst xmlns:a="http://schemas.openxmlformats.org/drawingml/2006/main" xmlns:r="http://schemas.openxmlformats.org/officeDocument/2006/relationships" xmlns:p="http://schemas.openxmlformats.org/presentationml/2006/main">
  <p:tag name="NUM" val="54"/>
</p:tagLst>
</file>

<file path=ppt/tags/tag483.xml><?xml version="1.0" encoding="utf-8"?>
<p:tagLst xmlns:a="http://schemas.openxmlformats.org/drawingml/2006/main" xmlns:r="http://schemas.openxmlformats.org/officeDocument/2006/relationships" xmlns:p="http://schemas.openxmlformats.org/presentationml/2006/main">
  <p:tag name="NUM" val="55"/>
</p:tagLst>
</file>

<file path=ppt/tags/tag484.xml><?xml version="1.0" encoding="utf-8"?>
<p:tagLst xmlns:a="http://schemas.openxmlformats.org/drawingml/2006/main" xmlns:r="http://schemas.openxmlformats.org/officeDocument/2006/relationships" xmlns:p="http://schemas.openxmlformats.org/presentationml/2006/main">
  <p:tag name="NUM" val="56"/>
</p:tagLst>
</file>

<file path=ppt/tags/tag485.xml><?xml version="1.0" encoding="utf-8"?>
<p:tagLst xmlns:a="http://schemas.openxmlformats.org/drawingml/2006/main" xmlns:r="http://schemas.openxmlformats.org/officeDocument/2006/relationships" xmlns:p="http://schemas.openxmlformats.org/presentationml/2006/main">
  <p:tag name="NUM" val="57"/>
</p:tagLst>
</file>

<file path=ppt/tags/tag486.xml><?xml version="1.0" encoding="utf-8"?>
<p:tagLst xmlns:a="http://schemas.openxmlformats.org/drawingml/2006/main" xmlns:r="http://schemas.openxmlformats.org/officeDocument/2006/relationships" xmlns:p="http://schemas.openxmlformats.org/presentationml/2006/main">
  <p:tag name="NUM" val="58"/>
</p:tagLst>
</file>

<file path=ppt/tags/tag487.xml><?xml version="1.0" encoding="utf-8"?>
<p:tagLst xmlns:a="http://schemas.openxmlformats.org/drawingml/2006/main" xmlns:r="http://schemas.openxmlformats.org/officeDocument/2006/relationships" xmlns:p="http://schemas.openxmlformats.org/presentationml/2006/main">
  <p:tag name="NUM" val="59"/>
</p:tagLst>
</file>

<file path=ppt/tags/tag488.xml><?xml version="1.0" encoding="utf-8"?>
<p:tagLst xmlns:a="http://schemas.openxmlformats.org/drawingml/2006/main" xmlns:r="http://schemas.openxmlformats.org/officeDocument/2006/relationships" xmlns:p="http://schemas.openxmlformats.org/presentationml/2006/main">
  <p:tag name="NUM" val="60"/>
</p:tagLst>
</file>

<file path=ppt/tags/tag489.xml><?xml version="1.0" encoding="utf-8"?>
<p:tagLst xmlns:a="http://schemas.openxmlformats.org/drawingml/2006/main" xmlns:r="http://schemas.openxmlformats.org/officeDocument/2006/relationships" xmlns:p="http://schemas.openxmlformats.org/presentationml/2006/main">
  <p:tag name="NUM" val="61"/>
</p:tagLst>
</file>

<file path=ppt/tags/tag49.xml><?xml version="1.0" encoding="utf-8"?>
<p:tagLst xmlns:a="http://schemas.openxmlformats.org/drawingml/2006/main" xmlns:r="http://schemas.openxmlformats.org/officeDocument/2006/relationships" xmlns:p="http://schemas.openxmlformats.org/presentationml/2006/main">
  <p:tag name="NUM" val="27"/>
</p:tagLst>
</file>

<file path=ppt/tags/tag490.xml><?xml version="1.0" encoding="utf-8"?>
<p:tagLst xmlns:a="http://schemas.openxmlformats.org/drawingml/2006/main" xmlns:r="http://schemas.openxmlformats.org/officeDocument/2006/relationships" xmlns:p="http://schemas.openxmlformats.org/presentationml/2006/main">
  <p:tag name="NUM" val="62"/>
</p:tagLst>
</file>

<file path=ppt/tags/tag491.xml><?xml version="1.0" encoding="utf-8"?>
<p:tagLst xmlns:a="http://schemas.openxmlformats.org/drawingml/2006/main" xmlns:r="http://schemas.openxmlformats.org/officeDocument/2006/relationships" xmlns:p="http://schemas.openxmlformats.org/presentationml/2006/main">
  <p:tag name="NUM" val="63"/>
</p:tagLst>
</file>

<file path=ppt/tags/tag492.xml><?xml version="1.0" encoding="utf-8"?>
<p:tagLst xmlns:a="http://schemas.openxmlformats.org/drawingml/2006/main" xmlns:r="http://schemas.openxmlformats.org/officeDocument/2006/relationships" xmlns:p="http://schemas.openxmlformats.org/presentationml/2006/main">
  <p:tag name="NUM" val="64"/>
</p:tagLst>
</file>

<file path=ppt/tags/tag493.xml><?xml version="1.0" encoding="utf-8"?>
<p:tagLst xmlns:a="http://schemas.openxmlformats.org/drawingml/2006/main" xmlns:r="http://schemas.openxmlformats.org/officeDocument/2006/relationships" xmlns:p="http://schemas.openxmlformats.org/presentationml/2006/main">
  <p:tag name="NUM" val="65"/>
</p:tagLst>
</file>

<file path=ppt/tags/tag494.xml><?xml version="1.0" encoding="utf-8"?>
<p:tagLst xmlns:a="http://schemas.openxmlformats.org/drawingml/2006/main" xmlns:r="http://schemas.openxmlformats.org/officeDocument/2006/relationships" xmlns:p="http://schemas.openxmlformats.org/presentationml/2006/main">
  <p:tag name="NUM" val="66"/>
</p:tagLst>
</file>

<file path=ppt/tags/tag495.xml><?xml version="1.0" encoding="utf-8"?>
<p:tagLst xmlns:a="http://schemas.openxmlformats.org/drawingml/2006/main" xmlns:r="http://schemas.openxmlformats.org/officeDocument/2006/relationships" xmlns:p="http://schemas.openxmlformats.org/presentationml/2006/main">
  <p:tag name="NUM" val="67"/>
</p:tagLst>
</file>

<file path=ppt/tags/tag496.xml><?xml version="1.0" encoding="utf-8"?>
<p:tagLst xmlns:a="http://schemas.openxmlformats.org/drawingml/2006/main" xmlns:r="http://schemas.openxmlformats.org/officeDocument/2006/relationships" xmlns:p="http://schemas.openxmlformats.org/presentationml/2006/main">
  <p:tag name="NUM" val="68"/>
</p:tagLst>
</file>

<file path=ppt/tags/tag497.xml><?xml version="1.0" encoding="utf-8"?>
<p:tagLst xmlns:a="http://schemas.openxmlformats.org/drawingml/2006/main" xmlns:r="http://schemas.openxmlformats.org/officeDocument/2006/relationships" xmlns:p="http://schemas.openxmlformats.org/presentationml/2006/main">
  <p:tag name="NUM" val="69"/>
</p:tagLst>
</file>

<file path=ppt/tags/tag498.xml><?xml version="1.0" encoding="utf-8"?>
<p:tagLst xmlns:a="http://schemas.openxmlformats.org/drawingml/2006/main" xmlns:r="http://schemas.openxmlformats.org/officeDocument/2006/relationships" xmlns:p="http://schemas.openxmlformats.org/presentationml/2006/main">
  <p:tag name="NUM" val="70"/>
</p:tagLst>
</file>

<file path=ppt/tags/tag499.xml><?xml version="1.0" encoding="utf-8"?>
<p:tagLst xmlns:a="http://schemas.openxmlformats.org/drawingml/2006/main" xmlns:r="http://schemas.openxmlformats.org/officeDocument/2006/relationships" xmlns:p="http://schemas.openxmlformats.org/presentationml/2006/main">
  <p:tag name="NUM" val="71"/>
</p:tagLst>
</file>

<file path=ppt/tags/tag5.xml><?xml version="1.0" encoding="utf-8"?>
<p:tagLst xmlns:a="http://schemas.openxmlformats.org/drawingml/2006/main" xmlns:r="http://schemas.openxmlformats.org/officeDocument/2006/relationships" xmlns:p="http://schemas.openxmlformats.org/presentationml/2006/main">
  <p:tag name="NUM" val="2"/>
</p:tagLst>
</file>

<file path=ppt/tags/tag50.xml><?xml version="1.0" encoding="utf-8"?>
<p:tagLst xmlns:a="http://schemas.openxmlformats.org/drawingml/2006/main" xmlns:r="http://schemas.openxmlformats.org/officeDocument/2006/relationships" xmlns:p="http://schemas.openxmlformats.org/presentationml/2006/main">
  <p:tag name="NUM" val="28"/>
</p:tagLst>
</file>

<file path=ppt/tags/tag500.xml><?xml version="1.0" encoding="utf-8"?>
<p:tagLst xmlns:a="http://schemas.openxmlformats.org/drawingml/2006/main" xmlns:r="http://schemas.openxmlformats.org/officeDocument/2006/relationships" xmlns:p="http://schemas.openxmlformats.org/presentationml/2006/main">
  <p:tag name="NUM" val="72"/>
</p:tagLst>
</file>

<file path=ppt/tags/tag501.xml><?xml version="1.0" encoding="utf-8"?>
<p:tagLst xmlns:a="http://schemas.openxmlformats.org/drawingml/2006/main" xmlns:r="http://schemas.openxmlformats.org/officeDocument/2006/relationships" xmlns:p="http://schemas.openxmlformats.org/presentationml/2006/main">
  <p:tag name="NUM" val="73"/>
</p:tagLst>
</file>

<file path=ppt/tags/tag502.xml><?xml version="1.0" encoding="utf-8"?>
<p:tagLst xmlns:a="http://schemas.openxmlformats.org/drawingml/2006/main" xmlns:r="http://schemas.openxmlformats.org/officeDocument/2006/relationships" xmlns:p="http://schemas.openxmlformats.org/presentationml/2006/main">
  <p:tag name="NUM" val="74"/>
</p:tagLst>
</file>

<file path=ppt/tags/tag503.xml><?xml version="1.0" encoding="utf-8"?>
<p:tagLst xmlns:a="http://schemas.openxmlformats.org/drawingml/2006/main" xmlns:r="http://schemas.openxmlformats.org/officeDocument/2006/relationships" xmlns:p="http://schemas.openxmlformats.org/presentationml/2006/main">
  <p:tag name="NUM" val="75"/>
</p:tagLst>
</file>

<file path=ppt/tags/tag504.xml><?xml version="1.0" encoding="utf-8"?>
<p:tagLst xmlns:a="http://schemas.openxmlformats.org/drawingml/2006/main" xmlns:r="http://schemas.openxmlformats.org/officeDocument/2006/relationships" xmlns:p="http://schemas.openxmlformats.org/presentationml/2006/main">
  <p:tag name="NUM" val="76"/>
</p:tagLst>
</file>

<file path=ppt/tags/tag505.xml><?xml version="1.0" encoding="utf-8"?>
<p:tagLst xmlns:a="http://schemas.openxmlformats.org/drawingml/2006/main" xmlns:r="http://schemas.openxmlformats.org/officeDocument/2006/relationships" xmlns:p="http://schemas.openxmlformats.org/presentationml/2006/main">
  <p:tag name="NUM" val="77"/>
</p:tagLst>
</file>

<file path=ppt/tags/tag506.xml><?xml version="1.0" encoding="utf-8"?>
<p:tagLst xmlns:a="http://schemas.openxmlformats.org/drawingml/2006/main" xmlns:r="http://schemas.openxmlformats.org/officeDocument/2006/relationships" xmlns:p="http://schemas.openxmlformats.org/presentationml/2006/main">
  <p:tag name="NUM" val="78"/>
</p:tagLst>
</file>

<file path=ppt/tags/tag507.xml><?xml version="1.0" encoding="utf-8"?>
<p:tagLst xmlns:a="http://schemas.openxmlformats.org/drawingml/2006/main" xmlns:r="http://schemas.openxmlformats.org/officeDocument/2006/relationships" xmlns:p="http://schemas.openxmlformats.org/presentationml/2006/main">
  <p:tag name="NUM" val="79"/>
</p:tagLst>
</file>

<file path=ppt/tags/tag508.xml><?xml version="1.0" encoding="utf-8"?>
<p:tagLst xmlns:a="http://schemas.openxmlformats.org/drawingml/2006/main" xmlns:r="http://schemas.openxmlformats.org/officeDocument/2006/relationships" xmlns:p="http://schemas.openxmlformats.org/presentationml/2006/main">
  <p:tag name="NUM" val="80"/>
</p:tagLst>
</file>

<file path=ppt/tags/tag509.xml><?xml version="1.0" encoding="utf-8"?>
<p:tagLst xmlns:a="http://schemas.openxmlformats.org/drawingml/2006/main" xmlns:r="http://schemas.openxmlformats.org/officeDocument/2006/relationships" xmlns:p="http://schemas.openxmlformats.org/presentationml/2006/main">
  <p:tag name="NUM" val="81"/>
</p:tagLst>
</file>

<file path=ppt/tags/tag51.xml><?xml version="1.0" encoding="utf-8"?>
<p:tagLst xmlns:a="http://schemas.openxmlformats.org/drawingml/2006/main" xmlns:r="http://schemas.openxmlformats.org/officeDocument/2006/relationships" xmlns:p="http://schemas.openxmlformats.org/presentationml/2006/main">
  <p:tag name="NUM" val="29"/>
</p:tagLst>
</file>

<file path=ppt/tags/tag510.xml><?xml version="1.0" encoding="utf-8"?>
<p:tagLst xmlns:a="http://schemas.openxmlformats.org/drawingml/2006/main" xmlns:r="http://schemas.openxmlformats.org/officeDocument/2006/relationships" xmlns:p="http://schemas.openxmlformats.org/presentationml/2006/main">
  <p:tag name="NUM" val="82"/>
</p:tagLst>
</file>

<file path=ppt/tags/tag511.xml><?xml version="1.0" encoding="utf-8"?>
<p:tagLst xmlns:a="http://schemas.openxmlformats.org/drawingml/2006/main" xmlns:r="http://schemas.openxmlformats.org/officeDocument/2006/relationships" xmlns:p="http://schemas.openxmlformats.org/presentationml/2006/main">
  <p:tag name="NUM" val="83"/>
</p:tagLst>
</file>

<file path=ppt/tags/tag512.xml><?xml version="1.0" encoding="utf-8"?>
<p:tagLst xmlns:a="http://schemas.openxmlformats.org/drawingml/2006/main" xmlns:r="http://schemas.openxmlformats.org/officeDocument/2006/relationships" xmlns:p="http://schemas.openxmlformats.org/presentationml/2006/main">
  <p:tag name="NUM" val="84"/>
</p:tagLst>
</file>

<file path=ppt/tags/tag513.xml><?xml version="1.0" encoding="utf-8"?>
<p:tagLst xmlns:a="http://schemas.openxmlformats.org/drawingml/2006/main" xmlns:r="http://schemas.openxmlformats.org/officeDocument/2006/relationships" xmlns:p="http://schemas.openxmlformats.org/presentationml/2006/main">
  <p:tag name="NUM" val="85"/>
</p:tagLst>
</file>

<file path=ppt/tags/tag514.xml><?xml version="1.0" encoding="utf-8"?>
<p:tagLst xmlns:a="http://schemas.openxmlformats.org/drawingml/2006/main" xmlns:r="http://schemas.openxmlformats.org/officeDocument/2006/relationships" xmlns:p="http://schemas.openxmlformats.org/presentationml/2006/main">
  <p:tag name="NUM" val="86"/>
</p:tagLst>
</file>

<file path=ppt/tags/tag515.xml><?xml version="1.0" encoding="utf-8"?>
<p:tagLst xmlns:a="http://schemas.openxmlformats.org/drawingml/2006/main" xmlns:r="http://schemas.openxmlformats.org/officeDocument/2006/relationships" xmlns:p="http://schemas.openxmlformats.org/presentationml/2006/main">
  <p:tag name="NUM" val="87"/>
</p:tagLst>
</file>

<file path=ppt/tags/tag516.xml><?xml version="1.0" encoding="utf-8"?>
<p:tagLst xmlns:a="http://schemas.openxmlformats.org/drawingml/2006/main" xmlns:r="http://schemas.openxmlformats.org/officeDocument/2006/relationships" xmlns:p="http://schemas.openxmlformats.org/presentationml/2006/main">
  <p:tag name="NUM" val="88"/>
</p:tagLst>
</file>

<file path=ppt/tags/tag517.xml><?xml version="1.0" encoding="utf-8"?>
<p:tagLst xmlns:a="http://schemas.openxmlformats.org/drawingml/2006/main" xmlns:r="http://schemas.openxmlformats.org/officeDocument/2006/relationships" xmlns:p="http://schemas.openxmlformats.org/presentationml/2006/main">
  <p:tag name="NUM" val="89"/>
</p:tagLst>
</file>

<file path=ppt/tags/tag518.xml><?xml version="1.0" encoding="utf-8"?>
<p:tagLst xmlns:a="http://schemas.openxmlformats.org/drawingml/2006/main" xmlns:r="http://schemas.openxmlformats.org/officeDocument/2006/relationships" xmlns:p="http://schemas.openxmlformats.org/presentationml/2006/main">
  <p:tag name="NUM" val="90"/>
</p:tagLst>
</file>

<file path=ppt/tags/tag519.xml><?xml version="1.0" encoding="utf-8"?>
<p:tagLst xmlns:a="http://schemas.openxmlformats.org/drawingml/2006/main" xmlns:r="http://schemas.openxmlformats.org/officeDocument/2006/relationships" xmlns:p="http://schemas.openxmlformats.org/presentationml/2006/main">
  <p:tag name="NUM" val="91"/>
</p:tagLst>
</file>

<file path=ppt/tags/tag52.xml><?xml version="1.0" encoding="utf-8"?>
<p:tagLst xmlns:a="http://schemas.openxmlformats.org/drawingml/2006/main" xmlns:r="http://schemas.openxmlformats.org/officeDocument/2006/relationships" xmlns:p="http://schemas.openxmlformats.org/presentationml/2006/main">
  <p:tag name="NUM" val="30"/>
</p:tagLst>
</file>

<file path=ppt/tags/tag520.xml><?xml version="1.0" encoding="utf-8"?>
<p:tagLst xmlns:a="http://schemas.openxmlformats.org/drawingml/2006/main" xmlns:r="http://schemas.openxmlformats.org/officeDocument/2006/relationships" xmlns:p="http://schemas.openxmlformats.org/presentationml/2006/main">
  <p:tag name="NUM" val="92"/>
</p:tagLst>
</file>

<file path=ppt/tags/tag521.xml><?xml version="1.0" encoding="utf-8"?>
<p:tagLst xmlns:a="http://schemas.openxmlformats.org/drawingml/2006/main" xmlns:r="http://schemas.openxmlformats.org/officeDocument/2006/relationships" xmlns:p="http://schemas.openxmlformats.org/presentationml/2006/main">
  <p:tag name="NUM" val="93"/>
</p:tagLst>
</file>

<file path=ppt/tags/tag522.xml><?xml version="1.0" encoding="utf-8"?>
<p:tagLst xmlns:a="http://schemas.openxmlformats.org/drawingml/2006/main" xmlns:r="http://schemas.openxmlformats.org/officeDocument/2006/relationships" xmlns:p="http://schemas.openxmlformats.org/presentationml/2006/main">
  <p:tag name="NUM" val="94"/>
</p:tagLst>
</file>

<file path=ppt/tags/tag523.xml><?xml version="1.0" encoding="utf-8"?>
<p:tagLst xmlns:a="http://schemas.openxmlformats.org/drawingml/2006/main" xmlns:r="http://schemas.openxmlformats.org/officeDocument/2006/relationships" xmlns:p="http://schemas.openxmlformats.org/presentationml/2006/main">
  <p:tag name="NUM" val="95"/>
</p:tagLst>
</file>

<file path=ppt/tags/tag524.xml><?xml version="1.0" encoding="utf-8"?>
<p:tagLst xmlns:a="http://schemas.openxmlformats.org/drawingml/2006/main" xmlns:r="http://schemas.openxmlformats.org/officeDocument/2006/relationships" xmlns:p="http://schemas.openxmlformats.org/presentationml/2006/main">
  <p:tag name="NUM" val="96"/>
</p:tagLst>
</file>

<file path=ppt/tags/tag525.xml><?xml version="1.0" encoding="utf-8"?>
<p:tagLst xmlns:a="http://schemas.openxmlformats.org/drawingml/2006/main" xmlns:r="http://schemas.openxmlformats.org/officeDocument/2006/relationships" xmlns:p="http://schemas.openxmlformats.org/presentationml/2006/main">
  <p:tag name="NUM" val="97"/>
</p:tagLst>
</file>

<file path=ppt/tags/tag526.xml><?xml version="1.0" encoding="utf-8"?>
<p:tagLst xmlns:a="http://schemas.openxmlformats.org/drawingml/2006/main" xmlns:r="http://schemas.openxmlformats.org/officeDocument/2006/relationships" xmlns:p="http://schemas.openxmlformats.org/presentationml/2006/main">
  <p:tag name="NUM" val="98"/>
</p:tagLst>
</file>

<file path=ppt/tags/tag527.xml><?xml version="1.0" encoding="utf-8"?>
<p:tagLst xmlns:a="http://schemas.openxmlformats.org/drawingml/2006/main" xmlns:r="http://schemas.openxmlformats.org/officeDocument/2006/relationships" xmlns:p="http://schemas.openxmlformats.org/presentationml/2006/main">
  <p:tag name="NUM" val="99"/>
</p:tagLst>
</file>

<file path=ppt/tags/tag528.xml><?xml version="1.0" encoding="utf-8"?>
<p:tagLst xmlns:a="http://schemas.openxmlformats.org/drawingml/2006/main" xmlns:r="http://schemas.openxmlformats.org/officeDocument/2006/relationships" xmlns:p="http://schemas.openxmlformats.org/presentationml/2006/main">
  <p:tag name="NUM" val="100"/>
</p:tagLst>
</file>

<file path=ppt/tags/tag529.xml><?xml version="1.0" encoding="utf-8"?>
<p:tagLst xmlns:a="http://schemas.openxmlformats.org/drawingml/2006/main" xmlns:r="http://schemas.openxmlformats.org/officeDocument/2006/relationships" xmlns:p="http://schemas.openxmlformats.org/presentationml/2006/main">
  <p:tag name="NUM" val="101"/>
</p:tagLst>
</file>

<file path=ppt/tags/tag53.xml><?xml version="1.0" encoding="utf-8"?>
<p:tagLst xmlns:a="http://schemas.openxmlformats.org/drawingml/2006/main" xmlns:r="http://schemas.openxmlformats.org/officeDocument/2006/relationships" xmlns:p="http://schemas.openxmlformats.org/presentationml/2006/main">
  <p:tag name="NUM" val="31"/>
</p:tagLst>
</file>

<file path=ppt/tags/tag530.xml><?xml version="1.0" encoding="utf-8"?>
<p:tagLst xmlns:a="http://schemas.openxmlformats.org/drawingml/2006/main" xmlns:r="http://schemas.openxmlformats.org/officeDocument/2006/relationships" xmlns:p="http://schemas.openxmlformats.org/presentationml/2006/main">
  <p:tag name="NUM" val="102"/>
</p:tagLst>
</file>

<file path=ppt/tags/tag531.xml><?xml version="1.0" encoding="utf-8"?>
<p:tagLst xmlns:a="http://schemas.openxmlformats.org/drawingml/2006/main" xmlns:r="http://schemas.openxmlformats.org/officeDocument/2006/relationships" xmlns:p="http://schemas.openxmlformats.org/presentationml/2006/main">
  <p:tag name="NUM" val="103"/>
</p:tagLst>
</file>

<file path=ppt/tags/tag532.xml><?xml version="1.0" encoding="utf-8"?>
<p:tagLst xmlns:a="http://schemas.openxmlformats.org/drawingml/2006/main" xmlns:r="http://schemas.openxmlformats.org/officeDocument/2006/relationships" xmlns:p="http://schemas.openxmlformats.org/presentationml/2006/main">
  <p:tag name="NUM" val="104"/>
</p:tagLst>
</file>

<file path=ppt/tags/tag533.xml><?xml version="1.0" encoding="utf-8"?>
<p:tagLst xmlns:a="http://schemas.openxmlformats.org/drawingml/2006/main" xmlns:r="http://schemas.openxmlformats.org/officeDocument/2006/relationships" xmlns:p="http://schemas.openxmlformats.org/presentationml/2006/main">
  <p:tag name="NUM" val="105"/>
</p:tagLst>
</file>

<file path=ppt/tags/tag534.xml><?xml version="1.0" encoding="utf-8"?>
<p:tagLst xmlns:a="http://schemas.openxmlformats.org/drawingml/2006/main" xmlns:r="http://schemas.openxmlformats.org/officeDocument/2006/relationships" xmlns:p="http://schemas.openxmlformats.org/presentationml/2006/main">
  <p:tag name="NUM" val="106"/>
</p:tagLst>
</file>

<file path=ppt/tags/tag535.xml><?xml version="1.0" encoding="utf-8"?>
<p:tagLst xmlns:a="http://schemas.openxmlformats.org/drawingml/2006/main" xmlns:r="http://schemas.openxmlformats.org/officeDocument/2006/relationships" xmlns:p="http://schemas.openxmlformats.org/presentationml/2006/main">
  <p:tag name="NUM" val="107"/>
</p:tagLst>
</file>

<file path=ppt/tags/tag536.xml><?xml version="1.0" encoding="utf-8"?>
<p:tagLst xmlns:a="http://schemas.openxmlformats.org/drawingml/2006/main" xmlns:r="http://schemas.openxmlformats.org/officeDocument/2006/relationships" xmlns:p="http://schemas.openxmlformats.org/presentationml/2006/main">
  <p:tag name="NUM" val="108"/>
</p:tagLst>
</file>

<file path=ppt/tags/tag537.xml><?xml version="1.0" encoding="utf-8"?>
<p:tagLst xmlns:a="http://schemas.openxmlformats.org/drawingml/2006/main" xmlns:r="http://schemas.openxmlformats.org/officeDocument/2006/relationships" xmlns:p="http://schemas.openxmlformats.org/presentationml/2006/main">
  <p:tag name="NUM" val="109"/>
</p:tagLst>
</file>

<file path=ppt/tags/tag538.xml><?xml version="1.0" encoding="utf-8"?>
<p:tagLst xmlns:a="http://schemas.openxmlformats.org/drawingml/2006/main" xmlns:r="http://schemas.openxmlformats.org/officeDocument/2006/relationships" xmlns:p="http://schemas.openxmlformats.org/presentationml/2006/main">
  <p:tag name="NUM" val="110"/>
</p:tagLst>
</file>

<file path=ppt/tags/tag539.xml><?xml version="1.0" encoding="utf-8"?>
<p:tagLst xmlns:a="http://schemas.openxmlformats.org/drawingml/2006/main" xmlns:r="http://schemas.openxmlformats.org/officeDocument/2006/relationships" xmlns:p="http://schemas.openxmlformats.org/presentationml/2006/main">
  <p:tag name="NUM" val="111"/>
</p:tagLst>
</file>

<file path=ppt/tags/tag54.xml><?xml version="1.0" encoding="utf-8"?>
<p:tagLst xmlns:a="http://schemas.openxmlformats.org/drawingml/2006/main" xmlns:r="http://schemas.openxmlformats.org/officeDocument/2006/relationships" xmlns:p="http://schemas.openxmlformats.org/presentationml/2006/main">
  <p:tag name="NUM" val="32"/>
</p:tagLst>
</file>

<file path=ppt/tags/tag540.xml><?xml version="1.0" encoding="utf-8"?>
<p:tagLst xmlns:a="http://schemas.openxmlformats.org/drawingml/2006/main" xmlns:r="http://schemas.openxmlformats.org/officeDocument/2006/relationships" xmlns:p="http://schemas.openxmlformats.org/presentationml/2006/main">
  <p:tag name="NUM" val="112"/>
</p:tagLst>
</file>

<file path=ppt/tags/tag541.xml><?xml version="1.0" encoding="utf-8"?>
<p:tagLst xmlns:a="http://schemas.openxmlformats.org/drawingml/2006/main" xmlns:r="http://schemas.openxmlformats.org/officeDocument/2006/relationships" xmlns:p="http://schemas.openxmlformats.org/presentationml/2006/main">
  <p:tag name="NUM" val="113"/>
</p:tagLst>
</file>

<file path=ppt/tags/tag542.xml><?xml version="1.0" encoding="utf-8"?>
<p:tagLst xmlns:a="http://schemas.openxmlformats.org/drawingml/2006/main" xmlns:r="http://schemas.openxmlformats.org/officeDocument/2006/relationships" xmlns:p="http://schemas.openxmlformats.org/presentationml/2006/main">
  <p:tag name="NUM" val="114"/>
</p:tagLst>
</file>

<file path=ppt/tags/tag543.xml><?xml version="1.0" encoding="utf-8"?>
<p:tagLst xmlns:a="http://schemas.openxmlformats.org/drawingml/2006/main" xmlns:r="http://schemas.openxmlformats.org/officeDocument/2006/relationships" xmlns:p="http://schemas.openxmlformats.org/presentationml/2006/main">
  <p:tag name="NUM" val="115"/>
</p:tagLst>
</file>

<file path=ppt/tags/tag544.xml><?xml version="1.0" encoding="utf-8"?>
<p:tagLst xmlns:a="http://schemas.openxmlformats.org/drawingml/2006/main" xmlns:r="http://schemas.openxmlformats.org/officeDocument/2006/relationships" xmlns:p="http://schemas.openxmlformats.org/presentationml/2006/main">
  <p:tag name="NUM" val="116"/>
</p:tagLst>
</file>

<file path=ppt/tags/tag545.xml><?xml version="1.0" encoding="utf-8"?>
<p:tagLst xmlns:a="http://schemas.openxmlformats.org/drawingml/2006/main" xmlns:r="http://schemas.openxmlformats.org/officeDocument/2006/relationships" xmlns:p="http://schemas.openxmlformats.org/presentationml/2006/main">
  <p:tag name="NUM" val="117"/>
</p:tagLst>
</file>

<file path=ppt/tags/tag546.xml><?xml version="1.0" encoding="utf-8"?>
<p:tagLst xmlns:a="http://schemas.openxmlformats.org/drawingml/2006/main" xmlns:r="http://schemas.openxmlformats.org/officeDocument/2006/relationships" xmlns:p="http://schemas.openxmlformats.org/presentationml/2006/main">
  <p:tag name="NUM" val="118"/>
</p:tagLst>
</file>

<file path=ppt/tags/tag547.xml><?xml version="1.0" encoding="utf-8"?>
<p:tagLst xmlns:a="http://schemas.openxmlformats.org/drawingml/2006/main" xmlns:r="http://schemas.openxmlformats.org/officeDocument/2006/relationships" xmlns:p="http://schemas.openxmlformats.org/presentationml/2006/main">
  <p:tag name="NUM" val="119"/>
</p:tagLst>
</file>

<file path=ppt/tags/tag548.xml><?xml version="1.0" encoding="utf-8"?>
<p:tagLst xmlns:a="http://schemas.openxmlformats.org/drawingml/2006/main" xmlns:r="http://schemas.openxmlformats.org/officeDocument/2006/relationships" xmlns:p="http://schemas.openxmlformats.org/presentationml/2006/main">
  <p:tag name="NUM" val="120"/>
</p:tagLst>
</file>

<file path=ppt/tags/tag549.xml><?xml version="1.0" encoding="utf-8"?>
<p:tagLst xmlns:a="http://schemas.openxmlformats.org/drawingml/2006/main" xmlns:r="http://schemas.openxmlformats.org/officeDocument/2006/relationships" xmlns:p="http://schemas.openxmlformats.org/presentationml/2006/main">
  <p:tag name="NUM" val="121"/>
</p:tagLst>
</file>

<file path=ppt/tags/tag55.xml><?xml version="1.0" encoding="utf-8"?>
<p:tagLst xmlns:a="http://schemas.openxmlformats.org/drawingml/2006/main" xmlns:r="http://schemas.openxmlformats.org/officeDocument/2006/relationships" xmlns:p="http://schemas.openxmlformats.org/presentationml/2006/main">
  <p:tag name="NUM" val="33"/>
</p:tagLst>
</file>

<file path=ppt/tags/tag550.xml><?xml version="1.0" encoding="utf-8"?>
<p:tagLst xmlns:a="http://schemas.openxmlformats.org/drawingml/2006/main" xmlns:r="http://schemas.openxmlformats.org/officeDocument/2006/relationships" xmlns:p="http://schemas.openxmlformats.org/presentationml/2006/main">
  <p:tag name="NUM" val="122"/>
</p:tagLst>
</file>

<file path=ppt/tags/tag551.xml><?xml version="1.0" encoding="utf-8"?>
<p:tagLst xmlns:a="http://schemas.openxmlformats.org/drawingml/2006/main" xmlns:r="http://schemas.openxmlformats.org/officeDocument/2006/relationships" xmlns:p="http://schemas.openxmlformats.org/presentationml/2006/main">
  <p:tag name="NUM" val="123"/>
</p:tagLst>
</file>

<file path=ppt/tags/tag552.xml><?xml version="1.0" encoding="utf-8"?>
<p:tagLst xmlns:a="http://schemas.openxmlformats.org/drawingml/2006/main" xmlns:r="http://schemas.openxmlformats.org/officeDocument/2006/relationships" xmlns:p="http://schemas.openxmlformats.org/presentationml/2006/main">
  <p:tag name="NUM" val="124"/>
</p:tagLst>
</file>

<file path=ppt/tags/tag553.xml><?xml version="1.0" encoding="utf-8"?>
<p:tagLst xmlns:a="http://schemas.openxmlformats.org/drawingml/2006/main" xmlns:r="http://schemas.openxmlformats.org/officeDocument/2006/relationships" xmlns:p="http://schemas.openxmlformats.org/presentationml/2006/main">
  <p:tag name="NUM" val="125"/>
</p:tagLst>
</file>

<file path=ppt/tags/tag554.xml><?xml version="1.0" encoding="utf-8"?>
<p:tagLst xmlns:a="http://schemas.openxmlformats.org/drawingml/2006/main" xmlns:r="http://schemas.openxmlformats.org/officeDocument/2006/relationships" xmlns:p="http://schemas.openxmlformats.org/presentationml/2006/main">
  <p:tag name="NUM" val="126"/>
</p:tagLst>
</file>

<file path=ppt/tags/tag555.xml><?xml version="1.0" encoding="utf-8"?>
<p:tagLst xmlns:a="http://schemas.openxmlformats.org/drawingml/2006/main" xmlns:r="http://schemas.openxmlformats.org/officeDocument/2006/relationships" xmlns:p="http://schemas.openxmlformats.org/presentationml/2006/main">
  <p:tag name="NUM" val="127"/>
</p:tagLst>
</file>

<file path=ppt/tags/tag556.xml><?xml version="1.0" encoding="utf-8"?>
<p:tagLst xmlns:a="http://schemas.openxmlformats.org/drawingml/2006/main" xmlns:r="http://schemas.openxmlformats.org/officeDocument/2006/relationships" xmlns:p="http://schemas.openxmlformats.org/presentationml/2006/main">
  <p:tag name="NUM" val="128"/>
</p:tagLst>
</file>

<file path=ppt/tags/tag557.xml><?xml version="1.0" encoding="utf-8"?>
<p:tagLst xmlns:a="http://schemas.openxmlformats.org/drawingml/2006/main" xmlns:r="http://schemas.openxmlformats.org/officeDocument/2006/relationships" xmlns:p="http://schemas.openxmlformats.org/presentationml/2006/main">
  <p:tag name="NUM" val="129"/>
</p:tagLst>
</file>

<file path=ppt/tags/tag558.xml><?xml version="1.0" encoding="utf-8"?>
<p:tagLst xmlns:a="http://schemas.openxmlformats.org/drawingml/2006/main" xmlns:r="http://schemas.openxmlformats.org/officeDocument/2006/relationships" xmlns:p="http://schemas.openxmlformats.org/presentationml/2006/main">
  <p:tag name="NUM" val="130"/>
</p:tagLst>
</file>

<file path=ppt/tags/tag559.xml><?xml version="1.0" encoding="utf-8"?>
<p:tagLst xmlns:a="http://schemas.openxmlformats.org/drawingml/2006/main" xmlns:r="http://schemas.openxmlformats.org/officeDocument/2006/relationships" xmlns:p="http://schemas.openxmlformats.org/presentationml/2006/main">
  <p:tag name="NUM" val="131"/>
</p:tagLst>
</file>

<file path=ppt/tags/tag56.xml><?xml version="1.0" encoding="utf-8"?>
<p:tagLst xmlns:a="http://schemas.openxmlformats.org/drawingml/2006/main" xmlns:r="http://schemas.openxmlformats.org/officeDocument/2006/relationships" xmlns:p="http://schemas.openxmlformats.org/presentationml/2006/main">
  <p:tag name="NUM" val="34"/>
</p:tagLst>
</file>

<file path=ppt/tags/tag560.xml><?xml version="1.0" encoding="utf-8"?>
<p:tagLst xmlns:a="http://schemas.openxmlformats.org/drawingml/2006/main" xmlns:r="http://schemas.openxmlformats.org/officeDocument/2006/relationships" xmlns:p="http://schemas.openxmlformats.org/presentationml/2006/main">
  <p:tag name="NUM" val="132"/>
</p:tagLst>
</file>

<file path=ppt/tags/tag561.xml><?xml version="1.0" encoding="utf-8"?>
<p:tagLst xmlns:a="http://schemas.openxmlformats.org/drawingml/2006/main" xmlns:r="http://schemas.openxmlformats.org/officeDocument/2006/relationships" xmlns:p="http://schemas.openxmlformats.org/presentationml/2006/main">
  <p:tag name="NUM" val="133"/>
</p:tagLst>
</file>

<file path=ppt/tags/tag562.xml><?xml version="1.0" encoding="utf-8"?>
<p:tagLst xmlns:a="http://schemas.openxmlformats.org/drawingml/2006/main" xmlns:r="http://schemas.openxmlformats.org/officeDocument/2006/relationships" xmlns:p="http://schemas.openxmlformats.org/presentationml/2006/main">
  <p:tag name="NUM" val="134"/>
</p:tagLst>
</file>

<file path=ppt/tags/tag563.xml><?xml version="1.0" encoding="utf-8"?>
<p:tagLst xmlns:a="http://schemas.openxmlformats.org/drawingml/2006/main" xmlns:r="http://schemas.openxmlformats.org/officeDocument/2006/relationships" xmlns:p="http://schemas.openxmlformats.org/presentationml/2006/main">
  <p:tag name="NUM" val="135"/>
</p:tagLst>
</file>

<file path=ppt/tags/tag564.xml><?xml version="1.0" encoding="utf-8"?>
<p:tagLst xmlns:a="http://schemas.openxmlformats.org/drawingml/2006/main" xmlns:r="http://schemas.openxmlformats.org/officeDocument/2006/relationships" xmlns:p="http://schemas.openxmlformats.org/presentationml/2006/main">
  <p:tag name="NUM" val="136"/>
</p:tagLst>
</file>

<file path=ppt/tags/tag565.xml><?xml version="1.0" encoding="utf-8"?>
<p:tagLst xmlns:a="http://schemas.openxmlformats.org/drawingml/2006/main" xmlns:r="http://schemas.openxmlformats.org/officeDocument/2006/relationships" xmlns:p="http://schemas.openxmlformats.org/presentationml/2006/main">
  <p:tag name="NUM" val="137"/>
</p:tagLst>
</file>

<file path=ppt/tags/tag566.xml><?xml version="1.0" encoding="utf-8"?>
<p:tagLst xmlns:a="http://schemas.openxmlformats.org/drawingml/2006/main" xmlns:r="http://schemas.openxmlformats.org/officeDocument/2006/relationships" xmlns:p="http://schemas.openxmlformats.org/presentationml/2006/main">
  <p:tag name="NUM" val="138"/>
</p:tagLst>
</file>

<file path=ppt/tags/tag567.xml><?xml version="1.0" encoding="utf-8"?>
<p:tagLst xmlns:a="http://schemas.openxmlformats.org/drawingml/2006/main" xmlns:r="http://schemas.openxmlformats.org/officeDocument/2006/relationships" xmlns:p="http://schemas.openxmlformats.org/presentationml/2006/main">
  <p:tag name="NUM" val="139"/>
</p:tagLst>
</file>

<file path=ppt/tags/tag568.xml><?xml version="1.0" encoding="utf-8"?>
<p:tagLst xmlns:a="http://schemas.openxmlformats.org/drawingml/2006/main" xmlns:r="http://schemas.openxmlformats.org/officeDocument/2006/relationships" xmlns:p="http://schemas.openxmlformats.org/presentationml/2006/main">
  <p:tag name="NUM" val="140"/>
</p:tagLst>
</file>

<file path=ppt/tags/tag569.xml><?xml version="1.0" encoding="utf-8"?>
<p:tagLst xmlns:a="http://schemas.openxmlformats.org/drawingml/2006/main" xmlns:r="http://schemas.openxmlformats.org/officeDocument/2006/relationships" xmlns:p="http://schemas.openxmlformats.org/presentationml/2006/main">
  <p:tag name="NUM" val="141"/>
</p:tagLst>
</file>

<file path=ppt/tags/tag57.xml><?xml version="1.0" encoding="utf-8"?>
<p:tagLst xmlns:a="http://schemas.openxmlformats.org/drawingml/2006/main" xmlns:r="http://schemas.openxmlformats.org/officeDocument/2006/relationships" xmlns:p="http://schemas.openxmlformats.org/presentationml/2006/main">
  <p:tag name="NUM" val="35"/>
</p:tagLst>
</file>

<file path=ppt/tags/tag570.xml><?xml version="1.0" encoding="utf-8"?>
<p:tagLst xmlns:a="http://schemas.openxmlformats.org/drawingml/2006/main" xmlns:r="http://schemas.openxmlformats.org/officeDocument/2006/relationships" xmlns:p="http://schemas.openxmlformats.org/presentationml/2006/main">
  <p:tag name="NUM" val="142"/>
</p:tagLst>
</file>

<file path=ppt/tags/tag571.xml><?xml version="1.0" encoding="utf-8"?>
<p:tagLst xmlns:a="http://schemas.openxmlformats.org/drawingml/2006/main" xmlns:r="http://schemas.openxmlformats.org/officeDocument/2006/relationships" xmlns:p="http://schemas.openxmlformats.org/presentationml/2006/main">
  <p:tag name="NUM" val="143"/>
</p:tagLst>
</file>

<file path=ppt/tags/tag572.xml><?xml version="1.0" encoding="utf-8"?>
<p:tagLst xmlns:a="http://schemas.openxmlformats.org/drawingml/2006/main" xmlns:r="http://schemas.openxmlformats.org/officeDocument/2006/relationships" xmlns:p="http://schemas.openxmlformats.org/presentationml/2006/main">
  <p:tag name="NUM" val="144"/>
</p:tagLst>
</file>

<file path=ppt/tags/tag573.xml><?xml version="1.0" encoding="utf-8"?>
<p:tagLst xmlns:a="http://schemas.openxmlformats.org/drawingml/2006/main" xmlns:r="http://schemas.openxmlformats.org/officeDocument/2006/relationships" xmlns:p="http://schemas.openxmlformats.org/presentationml/2006/main">
  <p:tag name="NUM" val="145"/>
</p:tagLst>
</file>

<file path=ppt/tags/tag574.xml><?xml version="1.0" encoding="utf-8"?>
<p:tagLst xmlns:a="http://schemas.openxmlformats.org/drawingml/2006/main" xmlns:r="http://schemas.openxmlformats.org/officeDocument/2006/relationships" xmlns:p="http://schemas.openxmlformats.org/presentationml/2006/main">
  <p:tag name="NUM" val="146"/>
</p:tagLst>
</file>

<file path=ppt/tags/tag575.xml><?xml version="1.0" encoding="utf-8"?>
<p:tagLst xmlns:a="http://schemas.openxmlformats.org/drawingml/2006/main" xmlns:r="http://schemas.openxmlformats.org/officeDocument/2006/relationships" xmlns:p="http://schemas.openxmlformats.org/presentationml/2006/main">
  <p:tag name="NUM" val="147"/>
</p:tagLst>
</file>

<file path=ppt/tags/tag576.xml><?xml version="1.0" encoding="utf-8"?>
<p:tagLst xmlns:a="http://schemas.openxmlformats.org/drawingml/2006/main" xmlns:r="http://schemas.openxmlformats.org/officeDocument/2006/relationships" xmlns:p="http://schemas.openxmlformats.org/presentationml/2006/main">
  <p:tag name="NUM" val="148"/>
</p:tagLst>
</file>

<file path=ppt/tags/tag577.xml><?xml version="1.0" encoding="utf-8"?>
<p:tagLst xmlns:a="http://schemas.openxmlformats.org/drawingml/2006/main" xmlns:r="http://schemas.openxmlformats.org/officeDocument/2006/relationships" xmlns:p="http://schemas.openxmlformats.org/presentationml/2006/main">
  <p:tag name="NUM" val="149"/>
</p:tagLst>
</file>

<file path=ppt/tags/tag578.xml><?xml version="1.0" encoding="utf-8"?>
<p:tagLst xmlns:a="http://schemas.openxmlformats.org/drawingml/2006/main" xmlns:r="http://schemas.openxmlformats.org/officeDocument/2006/relationships" xmlns:p="http://schemas.openxmlformats.org/presentationml/2006/main">
  <p:tag name="NUM" val="150"/>
</p:tagLst>
</file>

<file path=ppt/tags/tag579.xml><?xml version="1.0" encoding="utf-8"?>
<p:tagLst xmlns:a="http://schemas.openxmlformats.org/drawingml/2006/main" xmlns:r="http://schemas.openxmlformats.org/officeDocument/2006/relationships" xmlns:p="http://schemas.openxmlformats.org/presentationml/2006/main">
  <p:tag name="NUM" val="151"/>
</p:tagLst>
</file>

<file path=ppt/tags/tag58.xml><?xml version="1.0" encoding="utf-8"?>
<p:tagLst xmlns:a="http://schemas.openxmlformats.org/drawingml/2006/main" xmlns:r="http://schemas.openxmlformats.org/officeDocument/2006/relationships" xmlns:p="http://schemas.openxmlformats.org/presentationml/2006/main">
  <p:tag name="NUM" val="36"/>
</p:tagLst>
</file>

<file path=ppt/tags/tag580.xml><?xml version="1.0" encoding="utf-8"?>
<p:tagLst xmlns:a="http://schemas.openxmlformats.org/drawingml/2006/main" xmlns:r="http://schemas.openxmlformats.org/officeDocument/2006/relationships" xmlns:p="http://schemas.openxmlformats.org/presentationml/2006/main">
  <p:tag name="NUM" val="152"/>
</p:tagLst>
</file>

<file path=ppt/tags/tag581.xml><?xml version="1.0" encoding="utf-8"?>
<p:tagLst xmlns:a="http://schemas.openxmlformats.org/drawingml/2006/main" xmlns:r="http://schemas.openxmlformats.org/officeDocument/2006/relationships" xmlns:p="http://schemas.openxmlformats.org/presentationml/2006/main">
  <p:tag name="NUM" val="153"/>
</p:tagLst>
</file>

<file path=ppt/tags/tag582.xml><?xml version="1.0" encoding="utf-8"?>
<p:tagLst xmlns:a="http://schemas.openxmlformats.org/drawingml/2006/main" xmlns:r="http://schemas.openxmlformats.org/officeDocument/2006/relationships" xmlns:p="http://schemas.openxmlformats.org/presentationml/2006/main">
  <p:tag name="NUM" val="154"/>
</p:tagLst>
</file>

<file path=ppt/tags/tag583.xml><?xml version="1.0" encoding="utf-8"?>
<p:tagLst xmlns:a="http://schemas.openxmlformats.org/drawingml/2006/main" xmlns:r="http://schemas.openxmlformats.org/officeDocument/2006/relationships" xmlns:p="http://schemas.openxmlformats.org/presentationml/2006/main">
  <p:tag name="NUM" val="155"/>
</p:tagLst>
</file>

<file path=ppt/tags/tag584.xml><?xml version="1.0" encoding="utf-8"?>
<p:tagLst xmlns:a="http://schemas.openxmlformats.org/drawingml/2006/main" xmlns:r="http://schemas.openxmlformats.org/officeDocument/2006/relationships" xmlns:p="http://schemas.openxmlformats.org/presentationml/2006/main">
  <p:tag name="NUM" val="156"/>
</p:tagLst>
</file>

<file path=ppt/tags/tag585.xml><?xml version="1.0" encoding="utf-8"?>
<p:tagLst xmlns:a="http://schemas.openxmlformats.org/drawingml/2006/main" xmlns:r="http://schemas.openxmlformats.org/officeDocument/2006/relationships" xmlns:p="http://schemas.openxmlformats.org/presentationml/2006/main">
  <p:tag name="NUM" val="157"/>
</p:tagLst>
</file>

<file path=ppt/tags/tag586.xml><?xml version="1.0" encoding="utf-8"?>
<p:tagLst xmlns:a="http://schemas.openxmlformats.org/drawingml/2006/main" xmlns:r="http://schemas.openxmlformats.org/officeDocument/2006/relationships" xmlns:p="http://schemas.openxmlformats.org/presentationml/2006/main">
  <p:tag name="NUM" val="158"/>
</p:tagLst>
</file>

<file path=ppt/tags/tag587.xml><?xml version="1.0" encoding="utf-8"?>
<p:tagLst xmlns:a="http://schemas.openxmlformats.org/drawingml/2006/main" xmlns:r="http://schemas.openxmlformats.org/officeDocument/2006/relationships" xmlns:p="http://schemas.openxmlformats.org/presentationml/2006/main">
  <p:tag name="NUM" val="159"/>
</p:tagLst>
</file>

<file path=ppt/tags/tag588.xml><?xml version="1.0" encoding="utf-8"?>
<p:tagLst xmlns:a="http://schemas.openxmlformats.org/drawingml/2006/main" xmlns:r="http://schemas.openxmlformats.org/officeDocument/2006/relationships" xmlns:p="http://schemas.openxmlformats.org/presentationml/2006/main">
  <p:tag name="NUM" val="160"/>
</p:tagLst>
</file>

<file path=ppt/tags/tag589.xml><?xml version="1.0" encoding="utf-8"?>
<p:tagLst xmlns:a="http://schemas.openxmlformats.org/drawingml/2006/main" xmlns:r="http://schemas.openxmlformats.org/officeDocument/2006/relationships" xmlns:p="http://schemas.openxmlformats.org/presentationml/2006/main">
  <p:tag name="NUM" val="161"/>
</p:tagLst>
</file>

<file path=ppt/tags/tag59.xml><?xml version="1.0" encoding="utf-8"?>
<p:tagLst xmlns:a="http://schemas.openxmlformats.org/drawingml/2006/main" xmlns:r="http://schemas.openxmlformats.org/officeDocument/2006/relationships" xmlns:p="http://schemas.openxmlformats.org/presentationml/2006/main">
  <p:tag name="NUM" val="43"/>
</p:tagLst>
</file>

<file path=ppt/tags/tag590.xml><?xml version="1.0" encoding="utf-8"?>
<p:tagLst xmlns:a="http://schemas.openxmlformats.org/drawingml/2006/main" xmlns:r="http://schemas.openxmlformats.org/officeDocument/2006/relationships" xmlns:p="http://schemas.openxmlformats.org/presentationml/2006/main">
  <p:tag name="NUM" val="162"/>
</p:tagLst>
</file>

<file path=ppt/tags/tag591.xml><?xml version="1.0" encoding="utf-8"?>
<p:tagLst xmlns:a="http://schemas.openxmlformats.org/drawingml/2006/main" xmlns:r="http://schemas.openxmlformats.org/officeDocument/2006/relationships" xmlns:p="http://schemas.openxmlformats.org/presentationml/2006/main">
  <p:tag name="NUM" val="163"/>
</p:tagLst>
</file>

<file path=ppt/tags/tag592.xml><?xml version="1.0" encoding="utf-8"?>
<p:tagLst xmlns:a="http://schemas.openxmlformats.org/drawingml/2006/main" xmlns:r="http://schemas.openxmlformats.org/officeDocument/2006/relationships" xmlns:p="http://schemas.openxmlformats.org/presentationml/2006/main">
  <p:tag name="NUM" val="164"/>
</p:tagLst>
</file>

<file path=ppt/tags/tag593.xml><?xml version="1.0" encoding="utf-8"?>
<p:tagLst xmlns:a="http://schemas.openxmlformats.org/drawingml/2006/main" xmlns:r="http://schemas.openxmlformats.org/officeDocument/2006/relationships" xmlns:p="http://schemas.openxmlformats.org/presentationml/2006/main">
  <p:tag name="NUM" val="165"/>
</p:tagLst>
</file>

<file path=ppt/tags/tag594.xml><?xml version="1.0" encoding="utf-8"?>
<p:tagLst xmlns:a="http://schemas.openxmlformats.org/drawingml/2006/main" xmlns:r="http://schemas.openxmlformats.org/officeDocument/2006/relationships" xmlns:p="http://schemas.openxmlformats.org/presentationml/2006/main">
  <p:tag name="NUM" val="166"/>
</p:tagLst>
</file>

<file path=ppt/tags/tag595.xml><?xml version="1.0" encoding="utf-8"?>
<p:tagLst xmlns:a="http://schemas.openxmlformats.org/drawingml/2006/main" xmlns:r="http://schemas.openxmlformats.org/officeDocument/2006/relationships" xmlns:p="http://schemas.openxmlformats.org/presentationml/2006/main">
  <p:tag name="NUM" val="167"/>
</p:tagLst>
</file>

<file path=ppt/tags/tag596.xml><?xml version="1.0" encoding="utf-8"?>
<p:tagLst xmlns:a="http://schemas.openxmlformats.org/drawingml/2006/main" xmlns:r="http://schemas.openxmlformats.org/officeDocument/2006/relationships" xmlns:p="http://schemas.openxmlformats.org/presentationml/2006/main">
  <p:tag name="NUM" val="168"/>
</p:tagLst>
</file>

<file path=ppt/tags/tag597.xml><?xml version="1.0" encoding="utf-8"?>
<p:tagLst xmlns:a="http://schemas.openxmlformats.org/drawingml/2006/main" xmlns:r="http://schemas.openxmlformats.org/officeDocument/2006/relationships" xmlns:p="http://schemas.openxmlformats.org/presentationml/2006/main">
  <p:tag name="NUM" val="169"/>
</p:tagLst>
</file>

<file path=ppt/tags/tag598.xml><?xml version="1.0" encoding="utf-8"?>
<p:tagLst xmlns:a="http://schemas.openxmlformats.org/drawingml/2006/main" xmlns:r="http://schemas.openxmlformats.org/officeDocument/2006/relationships" xmlns:p="http://schemas.openxmlformats.org/presentationml/2006/main">
  <p:tag name="NUM" val="170"/>
</p:tagLst>
</file>

<file path=ppt/tags/tag599.xml><?xml version="1.0" encoding="utf-8"?>
<p:tagLst xmlns:a="http://schemas.openxmlformats.org/drawingml/2006/main" xmlns:r="http://schemas.openxmlformats.org/officeDocument/2006/relationships" xmlns:p="http://schemas.openxmlformats.org/presentationml/2006/main">
  <p:tag name="NUM" val="171"/>
</p:tagLst>
</file>

<file path=ppt/tags/tag6.xml><?xml version="1.0" encoding="utf-8"?>
<p:tagLst xmlns:a="http://schemas.openxmlformats.org/drawingml/2006/main" xmlns:r="http://schemas.openxmlformats.org/officeDocument/2006/relationships" xmlns:p="http://schemas.openxmlformats.org/presentationml/2006/main">
  <p:tag name="NUM" val="13"/>
</p:tagLst>
</file>

<file path=ppt/tags/tag60.xml><?xml version="1.0" encoding="utf-8"?>
<p:tagLst xmlns:a="http://schemas.openxmlformats.org/drawingml/2006/main" xmlns:r="http://schemas.openxmlformats.org/officeDocument/2006/relationships" xmlns:p="http://schemas.openxmlformats.org/presentationml/2006/main">
  <p:tag name="NUM" val="44"/>
</p:tagLst>
</file>

<file path=ppt/tags/tag600.xml><?xml version="1.0" encoding="utf-8"?>
<p:tagLst xmlns:a="http://schemas.openxmlformats.org/drawingml/2006/main" xmlns:r="http://schemas.openxmlformats.org/officeDocument/2006/relationships" xmlns:p="http://schemas.openxmlformats.org/presentationml/2006/main">
  <p:tag name="NUM" val="172"/>
</p:tagLst>
</file>

<file path=ppt/tags/tag601.xml><?xml version="1.0" encoding="utf-8"?>
<p:tagLst xmlns:a="http://schemas.openxmlformats.org/drawingml/2006/main" xmlns:r="http://schemas.openxmlformats.org/officeDocument/2006/relationships" xmlns:p="http://schemas.openxmlformats.org/presentationml/2006/main">
  <p:tag name="NUM" val="173"/>
</p:tagLst>
</file>

<file path=ppt/tags/tag602.xml><?xml version="1.0" encoding="utf-8"?>
<p:tagLst xmlns:a="http://schemas.openxmlformats.org/drawingml/2006/main" xmlns:r="http://schemas.openxmlformats.org/officeDocument/2006/relationships" xmlns:p="http://schemas.openxmlformats.org/presentationml/2006/main">
  <p:tag name="NUM" val="174"/>
</p:tagLst>
</file>

<file path=ppt/tags/tag603.xml><?xml version="1.0" encoding="utf-8"?>
<p:tagLst xmlns:a="http://schemas.openxmlformats.org/drawingml/2006/main" xmlns:r="http://schemas.openxmlformats.org/officeDocument/2006/relationships" xmlns:p="http://schemas.openxmlformats.org/presentationml/2006/main">
  <p:tag name="NUM" val="175"/>
</p:tagLst>
</file>

<file path=ppt/tags/tag604.xml><?xml version="1.0" encoding="utf-8"?>
<p:tagLst xmlns:a="http://schemas.openxmlformats.org/drawingml/2006/main" xmlns:r="http://schemas.openxmlformats.org/officeDocument/2006/relationships" xmlns:p="http://schemas.openxmlformats.org/presentationml/2006/main">
  <p:tag name="NUM" val="176"/>
</p:tagLst>
</file>

<file path=ppt/tags/tag605.xml><?xml version="1.0" encoding="utf-8"?>
<p:tagLst xmlns:a="http://schemas.openxmlformats.org/drawingml/2006/main" xmlns:r="http://schemas.openxmlformats.org/officeDocument/2006/relationships" xmlns:p="http://schemas.openxmlformats.org/presentationml/2006/main">
  <p:tag name="NUM" val="177"/>
</p:tagLst>
</file>

<file path=ppt/tags/tag606.xml><?xml version="1.0" encoding="utf-8"?>
<p:tagLst xmlns:a="http://schemas.openxmlformats.org/drawingml/2006/main" xmlns:r="http://schemas.openxmlformats.org/officeDocument/2006/relationships" xmlns:p="http://schemas.openxmlformats.org/presentationml/2006/main">
  <p:tag name="NUM" val="178"/>
</p:tagLst>
</file>

<file path=ppt/tags/tag607.xml><?xml version="1.0" encoding="utf-8"?>
<p:tagLst xmlns:a="http://schemas.openxmlformats.org/drawingml/2006/main" xmlns:r="http://schemas.openxmlformats.org/officeDocument/2006/relationships" xmlns:p="http://schemas.openxmlformats.org/presentationml/2006/main">
  <p:tag name="NUM" val="179"/>
</p:tagLst>
</file>

<file path=ppt/tags/tag608.xml><?xml version="1.0" encoding="utf-8"?>
<p:tagLst xmlns:a="http://schemas.openxmlformats.org/drawingml/2006/main" xmlns:r="http://schemas.openxmlformats.org/officeDocument/2006/relationships" xmlns:p="http://schemas.openxmlformats.org/presentationml/2006/main">
  <p:tag name="NUM" val="180"/>
</p:tagLst>
</file>

<file path=ppt/tags/tag609.xml><?xml version="1.0" encoding="utf-8"?>
<p:tagLst xmlns:a="http://schemas.openxmlformats.org/drawingml/2006/main" xmlns:r="http://schemas.openxmlformats.org/officeDocument/2006/relationships" xmlns:p="http://schemas.openxmlformats.org/presentationml/2006/main">
  <p:tag name="NUM" val="181"/>
</p:tagLst>
</file>

<file path=ppt/tags/tag61.xml><?xml version="1.0" encoding="utf-8"?>
<p:tagLst xmlns:a="http://schemas.openxmlformats.org/drawingml/2006/main" xmlns:r="http://schemas.openxmlformats.org/officeDocument/2006/relationships" xmlns:p="http://schemas.openxmlformats.org/presentationml/2006/main">
  <p:tag name="NUM" val="45"/>
</p:tagLst>
</file>

<file path=ppt/tags/tag610.xml><?xml version="1.0" encoding="utf-8"?>
<p:tagLst xmlns:a="http://schemas.openxmlformats.org/drawingml/2006/main" xmlns:r="http://schemas.openxmlformats.org/officeDocument/2006/relationships" xmlns:p="http://schemas.openxmlformats.org/presentationml/2006/main">
  <p:tag name="NUM" val="182"/>
</p:tagLst>
</file>

<file path=ppt/tags/tag611.xml><?xml version="1.0" encoding="utf-8"?>
<p:tagLst xmlns:a="http://schemas.openxmlformats.org/drawingml/2006/main" xmlns:r="http://schemas.openxmlformats.org/officeDocument/2006/relationships" xmlns:p="http://schemas.openxmlformats.org/presentationml/2006/main">
  <p:tag name="NUM" val="183"/>
</p:tagLst>
</file>

<file path=ppt/tags/tag612.xml><?xml version="1.0" encoding="utf-8"?>
<p:tagLst xmlns:a="http://schemas.openxmlformats.org/drawingml/2006/main" xmlns:r="http://schemas.openxmlformats.org/officeDocument/2006/relationships" xmlns:p="http://schemas.openxmlformats.org/presentationml/2006/main">
  <p:tag name="NUM" val="184"/>
</p:tagLst>
</file>

<file path=ppt/tags/tag613.xml><?xml version="1.0" encoding="utf-8"?>
<p:tagLst xmlns:a="http://schemas.openxmlformats.org/drawingml/2006/main" xmlns:r="http://schemas.openxmlformats.org/officeDocument/2006/relationships" xmlns:p="http://schemas.openxmlformats.org/presentationml/2006/main">
  <p:tag name="NUM" val="185"/>
</p:tagLst>
</file>

<file path=ppt/tags/tag614.xml><?xml version="1.0" encoding="utf-8"?>
<p:tagLst xmlns:a="http://schemas.openxmlformats.org/drawingml/2006/main" xmlns:r="http://schemas.openxmlformats.org/officeDocument/2006/relationships" xmlns:p="http://schemas.openxmlformats.org/presentationml/2006/main">
  <p:tag name="NUM" val="186"/>
</p:tagLst>
</file>

<file path=ppt/tags/tag615.xml><?xml version="1.0" encoding="utf-8"?>
<p:tagLst xmlns:a="http://schemas.openxmlformats.org/drawingml/2006/main" xmlns:r="http://schemas.openxmlformats.org/officeDocument/2006/relationships" xmlns:p="http://schemas.openxmlformats.org/presentationml/2006/main">
  <p:tag name="NUM" val="187"/>
</p:tagLst>
</file>

<file path=ppt/tags/tag616.xml><?xml version="1.0" encoding="utf-8"?>
<p:tagLst xmlns:a="http://schemas.openxmlformats.org/drawingml/2006/main" xmlns:r="http://schemas.openxmlformats.org/officeDocument/2006/relationships" xmlns:p="http://schemas.openxmlformats.org/presentationml/2006/main">
  <p:tag name="NUM" val="188"/>
</p:tagLst>
</file>

<file path=ppt/tags/tag617.xml><?xml version="1.0" encoding="utf-8"?>
<p:tagLst xmlns:a="http://schemas.openxmlformats.org/drawingml/2006/main" xmlns:r="http://schemas.openxmlformats.org/officeDocument/2006/relationships" xmlns:p="http://schemas.openxmlformats.org/presentationml/2006/main">
  <p:tag name="NUM" val="189"/>
</p:tagLst>
</file>

<file path=ppt/tags/tag618.xml><?xml version="1.0" encoding="utf-8"?>
<p:tagLst xmlns:a="http://schemas.openxmlformats.org/drawingml/2006/main" xmlns:r="http://schemas.openxmlformats.org/officeDocument/2006/relationships" xmlns:p="http://schemas.openxmlformats.org/presentationml/2006/main">
  <p:tag name="NUM" val="190"/>
</p:tagLst>
</file>

<file path=ppt/tags/tag619.xml><?xml version="1.0" encoding="utf-8"?>
<p:tagLst xmlns:a="http://schemas.openxmlformats.org/drawingml/2006/main" xmlns:r="http://schemas.openxmlformats.org/officeDocument/2006/relationships" xmlns:p="http://schemas.openxmlformats.org/presentationml/2006/main">
  <p:tag name="NUM" val="191"/>
</p:tagLst>
</file>

<file path=ppt/tags/tag62.xml><?xml version="1.0" encoding="utf-8"?>
<p:tagLst xmlns:a="http://schemas.openxmlformats.org/drawingml/2006/main" xmlns:r="http://schemas.openxmlformats.org/officeDocument/2006/relationships" xmlns:p="http://schemas.openxmlformats.org/presentationml/2006/main">
  <p:tag name="NUM" val="2"/>
</p:tagLst>
</file>

<file path=ppt/tags/tag620.xml><?xml version="1.0" encoding="utf-8"?>
<p:tagLst xmlns:a="http://schemas.openxmlformats.org/drawingml/2006/main" xmlns:r="http://schemas.openxmlformats.org/officeDocument/2006/relationships" xmlns:p="http://schemas.openxmlformats.org/presentationml/2006/main">
  <p:tag name="NUM" val="192"/>
</p:tagLst>
</file>

<file path=ppt/tags/tag621.xml><?xml version="1.0" encoding="utf-8"?>
<p:tagLst xmlns:a="http://schemas.openxmlformats.org/drawingml/2006/main" xmlns:r="http://schemas.openxmlformats.org/officeDocument/2006/relationships" xmlns:p="http://schemas.openxmlformats.org/presentationml/2006/main">
  <p:tag name="NUM" val="193"/>
</p:tagLst>
</file>

<file path=ppt/tags/tag622.xml><?xml version="1.0" encoding="utf-8"?>
<p:tagLst xmlns:a="http://schemas.openxmlformats.org/drawingml/2006/main" xmlns:r="http://schemas.openxmlformats.org/officeDocument/2006/relationships" xmlns:p="http://schemas.openxmlformats.org/presentationml/2006/main">
  <p:tag name="NUM" val="194"/>
</p:tagLst>
</file>

<file path=ppt/tags/tag623.xml><?xml version="1.0" encoding="utf-8"?>
<p:tagLst xmlns:a="http://schemas.openxmlformats.org/drawingml/2006/main" xmlns:r="http://schemas.openxmlformats.org/officeDocument/2006/relationships" xmlns:p="http://schemas.openxmlformats.org/presentationml/2006/main">
  <p:tag name="NUM" val="195"/>
</p:tagLst>
</file>

<file path=ppt/tags/tag624.xml><?xml version="1.0" encoding="utf-8"?>
<p:tagLst xmlns:a="http://schemas.openxmlformats.org/drawingml/2006/main" xmlns:r="http://schemas.openxmlformats.org/officeDocument/2006/relationships" xmlns:p="http://schemas.openxmlformats.org/presentationml/2006/main">
  <p:tag name="NUM" val="196"/>
</p:tagLst>
</file>

<file path=ppt/tags/tag625.xml><?xml version="1.0" encoding="utf-8"?>
<p:tagLst xmlns:a="http://schemas.openxmlformats.org/drawingml/2006/main" xmlns:r="http://schemas.openxmlformats.org/officeDocument/2006/relationships" xmlns:p="http://schemas.openxmlformats.org/presentationml/2006/main">
  <p:tag name="NUM" val="197"/>
</p:tagLst>
</file>

<file path=ppt/tags/tag626.xml><?xml version="1.0" encoding="utf-8"?>
<p:tagLst xmlns:a="http://schemas.openxmlformats.org/drawingml/2006/main" xmlns:r="http://schemas.openxmlformats.org/officeDocument/2006/relationships" xmlns:p="http://schemas.openxmlformats.org/presentationml/2006/main">
  <p:tag name="NUM" val="198"/>
</p:tagLst>
</file>

<file path=ppt/tags/tag627.xml><?xml version="1.0" encoding="utf-8"?>
<p:tagLst xmlns:a="http://schemas.openxmlformats.org/drawingml/2006/main" xmlns:r="http://schemas.openxmlformats.org/officeDocument/2006/relationships" xmlns:p="http://schemas.openxmlformats.org/presentationml/2006/main">
  <p:tag name="NUM" val="199"/>
</p:tagLst>
</file>

<file path=ppt/tags/tag628.xml><?xml version="1.0" encoding="utf-8"?>
<p:tagLst xmlns:a="http://schemas.openxmlformats.org/drawingml/2006/main" xmlns:r="http://schemas.openxmlformats.org/officeDocument/2006/relationships" xmlns:p="http://schemas.openxmlformats.org/presentationml/2006/main">
  <p:tag name="NUM" val="200"/>
</p:tagLst>
</file>

<file path=ppt/tags/tag629.xml><?xml version="1.0" encoding="utf-8"?>
<p:tagLst xmlns:a="http://schemas.openxmlformats.org/drawingml/2006/main" xmlns:r="http://schemas.openxmlformats.org/officeDocument/2006/relationships" xmlns:p="http://schemas.openxmlformats.org/presentationml/2006/main">
  <p:tag name="NUM" val="201"/>
</p:tagLst>
</file>

<file path=ppt/tags/tag63.xml><?xml version="1.0" encoding="utf-8"?>
<p:tagLst xmlns:a="http://schemas.openxmlformats.org/drawingml/2006/main" xmlns:r="http://schemas.openxmlformats.org/officeDocument/2006/relationships" xmlns:p="http://schemas.openxmlformats.org/presentationml/2006/main">
  <p:tag name="NUM" val="3"/>
</p:tagLst>
</file>

<file path=ppt/tags/tag630.xml><?xml version="1.0" encoding="utf-8"?>
<p:tagLst xmlns:a="http://schemas.openxmlformats.org/drawingml/2006/main" xmlns:r="http://schemas.openxmlformats.org/officeDocument/2006/relationships" xmlns:p="http://schemas.openxmlformats.org/presentationml/2006/main">
  <p:tag name="NUM" val="202"/>
</p:tagLst>
</file>

<file path=ppt/tags/tag631.xml><?xml version="1.0" encoding="utf-8"?>
<p:tagLst xmlns:a="http://schemas.openxmlformats.org/drawingml/2006/main" xmlns:r="http://schemas.openxmlformats.org/officeDocument/2006/relationships" xmlns:p="http://schemas.openxmlformats.org/presentationml/2006/main">
  <p:tag name="NUM" val="203"/>
</p:tagLst>
</file>

<file path=ppt/tags/tag632.xml><?xml version="1.0" encoding="utf-8"?>
<p:tagLst xmlns:a="http://schemas.openxmlformats.org/drawingml/2006/main" xmlns:r="http://schemas.openxmlformats.org/officeDocument/2006/relationships" xmlns:p="http://schemas.openxmlformats.org/presentationml/2006/main">
  <p:tag name="NUM" val="204"/>
</p:tagLst>
</file>

<file path=ppt/tags/tag633.xml><?xml version="1.0" encoding="utf-8"?>
<p:tagLst xmlns:a="http://schemas.openxmlformats.org/drawingml/2006/main" xmlns:r="http://schemas.openxmlformats.org/officeDocument/2006/relationships" xmlns:p="http://schemas.openxmlformats.org/presentationml/2006/main">
  <p:tag name="NUM" val="205"/>
</p:tagLst>
</file>

<file path=ppt/tags/tag634.xml><?xml version="1.0" encoding="utf-8"?>
<p:tagLst xmlns:a="http://schemas.openxmlformats.org/drawingml/2006/main" xmlns:r="http://schemas.openxmlformats.org/officeDocument/2006/relationships" xmlns:p="http://schemas.openxmlformats.org/presentationml/2006/main">
  <p:tag name="NUM" val="206"/>
</p:tagLst>
</file>

<file path=ppt/tags/tag635.xml><?xml version="1.0" encoding="utf-8"?>
<p:tagLst xmlns:a="http://schemas.openxmlformats.org/drawingml/2006/main" xmlns:r="http://schemas.openxmlformats.org/officeDocument/2006/relationships" xmlns:p="http://schemas.openxmlformats.org/presentationml/2006/main">
  <p:tag name="NUM" val="207"/>
</p:tagLst>
</file>

<file path=ppt/tags/tag636.xml><?xml version="1.0" encoding="utf-8"?>
<p:tagLst xmlns:a="http://schemas.openxmlformats.org/drawingml/2006/main" xmlns:r="http://schemas.openxmlformats.org/officeDocument/2006/relationships" xmlns:p="http://schemas.openxmlformats.org/presentationml/2006/main">
  <p:tag name="NUM" val="208"/>
</p:tagLst>
</file>

<file path=ppt/tags/tag637.xml><?xml version="1.0" encoding="utf-8"?>
<p:tagLst xmlns:a="http://schemas.openxmlformats.org/drawingml/2006/main" xmlns:r="http://schemas.openxmlformats.org/officeDocument/2006/relationships" xmlns:p="http://schemas.openxmlformats.org/presentationml/2006/main">
  <p:tag name="NUM" val="209"/>
</p:tagLst>
</file>

<file path=ppt/tags/tag638.xml><?xml version="1.0" encoding="utf-8"?>
<p:tagLst xmlns:a="http://schemas.openxmlformats.org/drawingml/2006/main" xmlns:r="http://schemas.openxmlformats.org/officeDocument/2006/relationships" xmlns:p="http://schemas.openxmlformats.org/presentationml/2006/main">
  <p:tag name="NUM" val="210"/>
</p:tagLst>
</file>

<file path=ppt/tags/tag639.xml><?xml version="1.0" encoding="utf-8"?>
<p:tagLst xmlns:a="http://schemas.openxmlformats.org/drawingml/2006/main" xmlns:r="http://schemas.openxmlformats.org/officeDocument/2006/relationships" xmlns:p="http://schemas.openxmlformats.org/presentationml/2006/main">
  <p:tag name="NUM" val="211"/>
</p:tagLst>
</file>

<file path=ppt/tags/tag64.xml><?xml version="1.0" encoding="utf-8"?>
<p:tagLst xmlns:a="http://schemas.openxmlformats.org/drawingml/2006/main" xmlns:r="http://schemas.openxmlformats.org/officeDocument/2006/relationships" xmlns:p="http://schemas.openxmlformats.org/presentationml/2006/main">
  <p:tag name="NUM" val="5"/>
</p:tagLst>
</file>

<file path=ppt/tags/tag640.xml><?xml version="1.0" encoding="utf-8"?>
<p:tagLst xmlns:a="http://schemas.openxmlformats.org/drawingml/2006/main" xmlns:r="http://schemas.openxmlformats.org/officeDocument/2006/relationships" xmlns:p="http://schemas.openxmlformats.org/presentationml/2006/main">
  <p:tag name="NUM" val="212"/>
</p:tagLst>
</file>

<file path=ppt/tags/tag641.xml><?xml version="1.0" encoding="utf-8"?>
<p:tagLst xmlns:a="http://schemas.openxmlformats.org/drawingml/2006/main" xmlns:r="http://schemas.openxmlformats.org/officeDocument/2006/relationships" xmlns:p="http://schemas.openxmlformats.org/presentationml/2006/main">
  <p:tag name="NUM" val="213"/>
</p:tagLst>
</file>

<file path=ppt/tags/tag642.xml><?xml version="1.0" encoding="utf-8"?>
<p:tagLst xmlns:a="http://schemas.openxmlformats.org/drawingml/2006/main" xmlns:r="http://schemas.openxmlformats.org/officeDocument/2006/relationships" xmlns:p="http://schemas.openxmlformats.org/presentationml/2006/main">
  <p:tag name="NUM" val="214"/>
</p:tagLst>
</file>

<file path=ppt/tags/tag643.xml><?xml version="1.0" encoding="utf-8"?>
<p:tagLst xmlns:a="http://schemas.openxmlformats.org/drawingml/2006/main" xmlns:r="http://schemas.openxmlformats.org/officeDocument/2006/relationships" xmlns:p="http://schemas.openxmlformats.org/presentationml/2006/main">
  <p:tag name="NUM" val="215"/>
</p:tagLst>
</file>

<file path=ppt/tags/tag644.xml><?xml version="1.0" encoding="utf-8"?>
<p:tagLst xmlns:a="http://schemas.openxmlformats.org/drawingml/2006/main" xmlns:r="http://schemas.openxmlformats.org/officeDocument/2006/relationships" xmlns:p="http://schemas.openxmlformats.org/presentationml/2006/main">
  <p:tag name="NUM" val="216"/>
</p:tagLst>
</file>

<file path=ppt/tags/tag645.xml><?xml version="1.0" encoding="utf-8"?>
<p:tagLst xmlns:a="http://schemas.openxmlformats.org/drawingml/2006/main" xmlns:r="http://schemas.openxmlformats.org/officeDocument/2006/relationships" xmlns:p="http://schemas.openxmlformats.org/presentationml/2006/main">
  <p:tag name="NUM" val="217"/>
</p:tagLst>
</file>

<file path=ppt/tags/tag646.xml><?xml version="1.0" encoding="utf-8"?>
<p:tagLst xmlns:a="http://schemas.openxmlformats.org/drawingml/2006/main" xmlns:r="http://schemas.openxmlformats.org/officeDocument/2006/relationships" xmlns:p="http://schemas.openxmlformats.org/presentationml/2006/main">
  <p:tag name="NUM" val="218"/>
</p:tagLst>
</file>

<file path=ppt/tags/tag647.xml><?xml version="1.0" encoding="utf-8"?>
<p:tagLst xmlns:a="http://schemas.openxmlformats.org/drawingml/2006/main" xmlns:r="http://schemas.openxmlformats.org/officeDocument/2006/relationships" xmlns:p="http://schemas.openxmlformats.org/presentationml/2006/main">
  <p:tag name="NUM" val="219"/>
</p:tagLst>
</file>

<file path=ppt/tags/tag648.xml><?xml version="1.0" encoding="utf-8"?>
<p:tagLst xmlns:a="http://schemas.openxmlformats.org/drawingml/2006/main" xmlns:r="http://schemas.openxmlformats.org/officeDocument/2006/relationships" xmlns:p="http://schemas.openxmlformats.org/presentationml/2006/main">
  <p:tag name="NUM" val="220"/>
</p:tagLst>
</file>

<file path=ppt/tags/tag649.xml><?xml version="1.0" encoding="utf-8"?>
<p:tagLst xmlns:a="http://schemas.openxmlformats.org/drawingml/2006/main" xmlns:r="http://schemas.openxmlformats.org/officeDocument/2006/relationships" xmlns:p="http://schemas.openxmlformats.org/presentationml/2006/main">
  <p:tag name="NUM" val="221"/>
</p:tagLst>
</file>

<file path=ppt/tags/tag65.xml><?xml version="1.0" encoding="utf-8"?>
<p:tagLst xmlns:a="http://schemas.openxmlformats.org/drawingml/2006/main" xmlns:r="http://schemas.openxmlformats.org/officeDocument/2006/relationships" xmlns:p="http://schemas.openxmlformats.org/presentationml/2006/main">
  <p:tag name="NUM" val="6"/>
</p:tagLst>
</file>

<file path=ppt/tags/tag650.xml><?xml version="1.0" encoding="utf-8"?>
<p:tagLst xmlns:a="http://schemas.openxmlformats.org/drawingml/2006/main" xmlns:r="http://schemas.openxmlformats.org/officeDocument/2006/relationships" xmlns:p="http://schemas.openxmlformats.org/presentationml/2006/main">
  <p:tag name="NUM" val="222"/>
</p:tagLst>
</file>

<file path=ppt/tags/tag651.xml><?xml version="1.0" encoding="utf-8"?>
<p:tagLst xmlns:a="http://schemas.openxmlformats.org/drawingml/2006/main" xmlns:r="http://schemas.openxmlformats.org/officeDocument/2006/relationships" xmlns:p="http://schemas.openxmlformats.org/presentationml/2006/main">
  <p:tag name="NUM" val="223"/>
</p:tagLst>
</file>

<file path=ppt/tags/tag652.xml><?xml version="1.0" encoding="utf-8"?>
<p:tagLst xmlns:a="http://schemas.openxmlformats.org/drawingml/2006/main" xmlns:r="http://schemas.openxmlformats.org/officeDocument/2006/relationships" xmlns:p="http://schemas.openxmlformats.org/presentationml/2006/main">
  <p:tag name="NUM" val="224"/>
</p:tagLst>
</file>

<file path=ppt/tags/tag653.xml><?xml version="1.0" encoding="utf-8"?>
<p:tagLst xmlns:a="http://schemas.openxmlformats.org/drawingml/2006/main" xmlns:r="http://schemas.openxmlformats.org/officeDocument/2006/relationships" xmlns:p="http://schemas.openxmlformats.org/presentationml/2006/main">
  <p:tag name="NUM" val="225"/>
</p:tagLst>
</file>

<file path=ppt/tags/tag654.xml><?xml version="1.0" encoding="utf-8"?>
<p:tagLst xmlns:a="http://schemas.openxmlformats.org/drawingml/2006/main" xmlns:r="http://schemas.openxmlformats.org/officeDocument/2006/relationships" xmlns:p="http://schemas.openxmlformats.org/presentationml/2006/main">
  <p:tag name="NUM" val="226"/>
</p:tagLst>
</file>

<file path=ppt/tags/tag655.xml><?xml version="1.0" encoding="utf-8"?>
<p:tagLst xmlns:a="http://schemas.openxmlformats.org/drawingml/2006/main" xmlns:r="http://schemas.openxmlformats.org/officeDocument/2006/relationships" xmlns:p="http://schemas.openxmlformats.org/presentationml/2006/main">
  <p:tag name="NUM" val="227"/>
</p:tagLst>
</file>

<file path=ppt/tags/tag656.xml><?xml version="1.0" encoding="utf-8"?>
<p:tagLst xmlns:a="http://schemas.openxmlformats.org/drawingml/2006/main" xmlns:r="http://schemas.openxmlformats.org/officeDocument/2006/relationships" xmlns:p="http://schemas.openxmlformats.org/presentationml/2006/main">
  <p:tag name="NUM" val="228"/>
</p:tagLst>
</file>

<file path=ppt/tags/tag657.xml><?xml version="1.0" encoding="utf-8"?>
<p:tagLst xmlns:a="http://schemas.openxmlformats.org/drawingml/2006/main" xmlns:r="http://schemas.openxmlformats.org/officeDocument/2006/relationships" xmlns:p="http://schemas.openxmlformats.org/presentationml/2006/main">
  <p:tag name="NUM" val="229"/>
</p:tagLst>
</file>

<file path=ppt/tags/tag658.xml><?xml version="1.0" encoding="utf-8"?>
<p:tagLst xmlns:a="http://schemas.openxmlformats.org/drawingml/2006/main" xmlns:r="http://schemas.openxmlformats.org/officeDocument/2006/relationships" xmlns:p="http://schemas.openxmlformats.org/presentationml/2006/main">
  <p:tag name="NUM" val="230"/>
</p:tagLst>
</file>

<file path=ppt/tags/tag659.xml><?xml version="1.0" encoding="utf-8"?>
<p:tagLst xmlns:a="http://schemas.openxmlformats.org/drawingml/2006/main" xmlns:r="http://schemas.openxmlformats.org/officeDocument/2006/relationships" xmlns:p="http://schemas.openxmlformats.org/presentationml/2006/main">
  <p:tag name="NUM" val="231"/>
</p:tagLst>
</file>

<file path=ppt/tags/tag66.xml><?xml version="1.0" encoding="utf-8"?>
<p:tagLst xmlns:a="http://schemas.openxmlformats.org/drawingml/2006/main" xmlns:r="http://schemas.openxmlformats.org/officeDocument/2006/relationships" xmlns:p="http://schemas.openxmlformats.org/presentationml/2006/main">
  <p:tag name="NUM" val="7"/>
</p:tagLst>
</file>

<file path=ppt/tags/tag660.xml><?xml version="1.0" encoding="utf-8"?>
<p:tagLst xmlns:a="http://schemas.openxmlformats.org/drawingml/2006/main" xmlns:r="http://schemas.openxmlformats.org/officeDocument/2006/relationships" xmlns:p="http://schemas.openxmlformats.org/presentationml/2006/main">
  <p:tag name="NUM" val="232"/>
</p:tagLst>
</file>

<file path=ppt/tags/tag661.xml><?xml version="1.0" encoding="utf-8"?>
<p:tagLst xmlns:a="http://schemas.openxmlformats.org/drawingml/2006/main" xmlns:r="http://schemas.openxmlformats.org/officeDocument/2006/relationships" xmlns:p="http://schemas.openxmlformats.org/presentationml/2006/main">
  <p:tag name="NUM" val="233"/>
</p:tagLst>
</file>

<file path=ppt/tags/tag662.xml><?xml version="1.0" encoding="utf-8"?>
<p:tagLst xmlns:a="http://schemas.openxmlformats.org/drawingml/2006/main" xmlns:r="http://schemas.openxmlformats.org/officeDocument/2006/relationships" xmlns:p="http://schemas.openxmlformats.org/presentationml/2006/main">
  <p:tag name="NUM" val="234"/>
</p:tagLst>
</file>

<file path=ppt/tags/tag663.xml><?xml version="1.0" encoding="utf-8"?>
<p:tagLst xmlns:a="http://schemas.openxmlformats.org/drawingml/2006/main" xmlns:r="http://schemas.openxmlformats.org/officeDocument/2006/relationships" xmlns:p="http://schemas.openxmlformats.org/presentationml/2006/main">
  <p:tag name="NUM" val="235"/>
</p:tagLst>
</file>

<file path=ppt/tags/tag664.xml><?xml version="1.0" encoding="utf-8"?>
<p:tagLst xmlns:a="http://schemas.openxmlformats.org/drawingml/2006/main" xmlns:r="http://schemas.openxmlformats.org/officeDocument/2006/relationships" xmlns:p="http://schemas.openxmlformats.org/presentationml/2006/main">
  <p:tag name="NUM" val="236"/>
</p:tagLst>
</file>

<file path=ppt/tags/tag665.xml><?xml version="1.0" encoding="utf-8"?>
<p:tagLst xmlns:a="http://schemas.openxmlformats.org/drawingml/2006/main" xmlns:r="http://schemas.openxmlformats.org/officeDocument/2006/relationships" xmlns:p="http://schemas.openxmlformats.org/presentationml/2006/main">
  <p:tag name="NUM" val="237"/>
</p:tagLst>
</file>

<file path=ppt/tags/tag666.xml><?xml version="1.0" encoding="utf-8"?>
<p:tagLst xmlns:a="http://schemas.openxmlformats.org/drawingml/2006/main" xmlns:r="http://schemas.openxmlformats.org/officeDocument/2006/relationships" xmlns:p="http://schemas.openxmlformats.org/presentationml/2006/main">
  <p:tag name="NUM" val="238"/>
</p:tagLst>
</file>

<file path=ppt/tags/tag667.xml><?xml version="1.0" encoding="utf-8"?>
<p:tagLst xmlns:a="http://schemas.openxmlformats.org/drawingml/2006/main" xmlns:r="http://schemas.openxmlformats.org/officeDocument/2006/relationships" xmlns:p="http://schemas.openxmlformats.org/presentationml/2006/main">
  <p:tag name="NUM" val="239"/>
</p:tagLst>
</file>

<file path=ppt/tags/tag668.xml><?xml version="1.0" encoding="utf-8"?>
<p:tagLst xmlns:a="http://schemas.openxmlformats.org/drawingml/2006/main" xmlns:r="http://schemas.openxmlformats.org/officeDocument/2006/relationships" xmlns:p="http://schemas.openxmlformats.org/presentationml/2006/main">
  <p:tag name="NUM" val="240"/>
</p:tagLst>
</file>

<file path=ppt/tags/tag669.xml><?xml version="1.0" encoding="utf-8"?>
<p:tagLst xmlns:a="http://schemas.openxmlformats.org/drawingml/2006/main" xmlns:r="http://schemas.openxmlformats.org/officeDocument/2006/relationships" xmlns:p="http://schemas.openxmlformats.org/presentationml/2006/main">
  <p:tag name="NUM" val="241"/>
</p:tagLst>
</file>

<file path=ppt/tags/tag67.xml><?xml version="1.0" encoding="utf-8"?>
<p:tagLst xmlns:a="http://schemas.openxmlformats.org/drawingml/2006/main" xmlns:r="http://schemas.openxmlformats.org/officeDocument/2006/relationships" xmlns:p="http://schemas.openxmlformats.org/presentationml/2006/main">
  <p:tag name="NUM" val="8"/>
</p:tagLst>
</file>

<file path=ppt/tags/tag670.xml><?xml version="1.0" encoding="utf-8"?>
<p:tagLst xmlns:a="http://schemas.openxmlformats.org/drawingml/2006/main" xmlns:r="http://schemas.openxmlformats.org/officeDocument/2006/relationships" xmlns:p="http://schemas.openxmlformats.org/presentationml/2006/main">
  <p:tag name="NUM" val="242"/>
</p:tagLst>
</file>

<file path=ppt/tags/tag671.xml><?xml version="1.0" encoding="utf-8"?>
<p:tagLst xmlns:a="http://schemas.openxmlformats.org/drawingml/2006/main" xmlns:r="http://schemas.openxmlformats.org/officeDocument/2006/relationships" xmlns:p="http://schemas.openxmlformats.org/presentationml/2006/main">
  <p:tag name="NUM" val="243"/>
</p:tagLst>
</file>

<file path=ppt/tags/tag672.xml><?xml version="1.0" encoding="utf-8"?>
<p:tagLst xmlns:a="http://schemas.openxmlformats.org/drawingml/2006/main" xmlns:r="http://schemas.openxmlformats.org/officeDocument/2006/relationships" xmlns:p="http://schemas.openxmlformats.org/presentationml/2006/main">
  <p:tag name="NUM" val="244"/>
</p:tagLst>
</file>

<file path=ppt/tags/tag673.xml><?xml version="1.0" encoding="utf-8"?>
<p:tagLst xmlns:a="http://schemas.openxmlformats.org/drawingml/2006/main" xmlns:r="http://schemas.openxmlformats.org/officeDocument/2006/relationships" xmlns:p="http://schemas.openxmlformats.org/presentationml/2006/main">
  <p:tag name="NUM" val="245"/>
</p:tagLst>
</file>

<file path=ppt/tags/tag674.xml><?xml version="1.0" encoding="utf-8"?>
<p:tagLst xmlns:a="http://schemas.openxmlformats.org/drawingml/2006/main" xmlns:r="http://schemas.openxmlformats.org/officeDocument/2006/relationships" xmlns:p="http://schemas.openxmlformats.org/presentationml/2006/main">
  <p:tag name="NUM" val="246"/>
</p:tagLst>
</file>

<file path=ppt/tags/tag675.xml><?xml version="1.0" encoding="utf-8"?>
<p:tagLst xmlns:a="http://schemas.openxmlformats.org/drawingml/2006/main" xmlns:r="http://schemas.openxmlformats.org/officeDocument/2006/relationships" xmlns:p="http://schemas.openxmlformats.org/presentationml/2006/main">
  <p:tag name="NUM" val="247"/>
</p:tagLst>
</file>

<file path=ppt/tags/tag676.xml><?xml version="1.0" encoding="utf-8"?>
<p:tagLst xmlns:a="http://schemas.openxmlformats.org/drawingml/2006/main" xmlns:r="http://schemas.openxmlformats.org/officeDocument/2006/relationships" xmlns:p="http://schemas.openxmlformats.org/presentationml/2006/main">
  <p:tag name="NUM" val="248"/>
</p:tagLst>
</file>

<file path=ppt/tags/tag677.xml><?xml version="1.0" encoding="utf-8"?>
<p:tagLst xmlns:a="http://schemas.openxmlformats.org/drawingml/2006/main" xmlns:r="http://schemas.openxmlformats.org/officeDocument/2006/relationships" xmlns:p="http://schemas.openxmlformats.org/presentationml/2006/main">
  <p:tag name="NUM" val="249"/>
</p:tagLst>
</file>

<file path=ppt/tags/tag678.xml><?xml version="1.0" encoding="utf-8"?>
<p:tagLst xmlns:a="http://schemas.openxmlformats.org/drawingml/2006/main" xmlns:r="http://schemas.openxmlformats.org/officeDocument/2006/relationships" xmlns:p="http://schemas.openxmlformats.org/presentationml/2006/main">
  <p:tag name="NUM" val="250"/>
</p:tagLst>
</file>

<file path=ppt/tags/tag679.xml><?xml version="1.0" encoding="utf-8"?>
<p:tagLst xmlns:a="http://schemas.openxmlformats.org/drawingml/2006/main" xmlns:r="http://schemas.openxmlformats.org/officeDocument/2006/relationships" xmlns:p="http://schemas.openxmlformats.org/presentationml/2006/main">
  <p:tag name="NUM" val="251"/>
</p:tagLst>
</file>

<file path=ppt/tags/tag68.xml><?xml version="1.0" encoding="utf-8"?>
<p:tagLst xmlns:a="http://schemas.openxmlformats.org/drawingml/2006/main" xmlns:r="http://schemas.openxmlformats.org/officeDocument/2006/relationships" xmlns:p="http://schemas.openxmlformats.org/presentationml/2006/main">
  <p:tag name="NUM" val="9"/>
</p:tagLst>
</file>

<file path=ppt/tags/tag680.xml><?xml version="1.0" encoding="utf-8"?>
<p:tagLst xmlns:a="http://schemas.openxmlformats.org/drawingml/2006/main" xmlns:r="http://schemas.openxmlformats.org/officeDocument/2006/relationships" xmlns:p="http://schemas.openxmlformats.org/presentationml/2006/main">
  <p:tag name="NUM" val="252"/>
</p:tagLst>
</file>

<file path=ppt/tags/tag681.xml><?xml version="1.0" encoding="utf-8"?>
<p:tagLst xmlns:a="http://schemas.openxmlformats.org/drawingml/2006/main" xmlns:r="http://schemas.openxmlformats.org/officeDocument/2006/relationships" xmlns:p="http://schemas.openxmlformats.org/presentationml/2006/main">
  <p:tag name="NUM" val="253"/>
</p:tagLst>
</file>

<file path=ppt/tags/tag682.xml><?xml version="1.0" encoding="utf-8"?>
<p:tagLst xmlns:a="http://schemas.openxmlformats.org/drawingml/2006/main" xmlns:r="http://schemas.openxmlformats.org/officeDocument/2006/relationships" xmlns:p="http://schemas.openxmlformats.org/presentationml/2006/main">
  <p:tag name="NUM" val="254"/>
</p:tagLst>
</file>

<file path=ppt/tags/tag683.xml><?xml version="1.0" encoding="utf-8"?>
<p:tagLst xmlns:a="http://schemas.openxmlformats.org/drawingml/2006/main" xmlns:r="http://schemas.openxmlformats.org/officeDocument/2006/relationships" xmlns:p="http://schemas.openxmlformats.org/presentationml/2006/main">
  <p:tag name="NUM" val="255"/>
</p:tagLst>
</file>

<file path=ppt/tags/tag684.xml><?xml version="1.0" encoding="utf-8"?>
<p:tagLst xmlns:a="http://schemas.openxmlformats.org/drawingml/2006/main" xmlns:r="http://schemas.openxmlformats.org/officeDocument/2006/relationships" xmlns:p="http://schemas.openxmlformats.org/presentationml/2006/main">
  <p:tag name="NUM" val="256"/>
</p:tagLst>
</file>

<file path=ppt/tags/tag685.xml><?xml version="1.0" encoding="utf-8"?>
<p:tagLst xmlns:a="http://schemas.openxmlformats.org/drawingml/2006/main" xmlns:r="http://schemas.openxmlformats.org/officeDocument/2006/relationships" xmlns:p="http://schemas.openxmlformats.org/presentationml/2006/main">
  <p:tag name="NUM" val="257"/>
</p:tagLst>
</file>

<file path=ppt/tags/tag686.xml><?xml version="1.0" encoding="utf-8"?>
<p:tagLst xmlns:a="http://schemas.openxmlformats.org/drawingml/2006/main" xmlns:r="http://schemas.openxmlformats.org/officeDocument/2006/relationships" xmlns:p="http://schemas.openxmlformats.org/presentationml/2006/main">
  <p:tag name="NUM" val="258"/>
</p:tagLst>
</file>

<file path=ppt/tags/tag687.xml><?xml version="1.0" encoding="utf-8"?>
<p:tagLst xmlns:a="http://schemas.openxmlformats.org/drawingml/2006/main" xmlns:r="http://schemas.openxmlformats.org/officeDocument/2006/relationships" xmlns:p="http://schemas.openxmlformats.org/presentationml/2006/main">
  <p:tag name="NUM" val="259"/>
</p:tagLst>
</file>

<file path=ppt/tags/tag688.xml><?xml version="1.0" encoding="utf-8"?>
<p:tagLst xmlns:a="http://schemas.openxmlformats.org/drawingml/2006/main" xmlns:r="http://schemas.openxmlformats.org/officeDocument/2006/relationships" xmlns:p="http://schemas.openxmlformats.org/presentationml/2006/main">
  <p:tag name="NUM" val="260"/>
</p:tagLst>
</file>

<file path=ppt/tags/tag689.xml><?xml version="1.0" encoding="utf-8"?>
<p:tagLst xmlns:a="http://schemas.openxmlformats.org/drawingml/2006/main" xmlns:r="http://schemas.openxmlformats.org/officeDocument/2006/relationships" xmlns:p="http://schemas.openxmlformats.org/presentationml/2006/main">
  <p:tag name="NUM" val="261"/>
</p:tagLst>
</file>

<file path=ppt/tags/tag69.xml><?xml version="1.0" encoding="utf-8"?>
<p:tagLst xmlns:a="http://schemas.openxmlformats.org/drawingml/2006/main" xmlns:r="http://schemas.openxmlformats.org/officeDocument/2006/relationships" xmlns:p="http://schemas.openxmlformats.org/presentationml/2006/main">
  <p:tag name="NUM" val="10"/>
</p:tagLst>
</file>

<file path=ppt/tags/tag690.xml><?xml version="1.0" encoding="utf-8"?>
<p:tagLst xmlns:a="http://schemas.openxmlformats.org/drawingml/2006/main" xmlns:r="http://schemas.openxmlformats.org/officeDocument/2006/relationships" xmlns:p="http://schemas.openxmlformats.org/presentationml/2006/main">
  <p:tag name="NUM" val="262"/>
</p:tagLst>
</file>

<file path=ppt/tags/tag691.xml><?xml version="1.0" encoding="utf-8"?>
<p:tagLst xmlns:a="http://schemas.openxmlformats.org/drawingml/2006/main" xmlns:r="http://schemas.openxmlformats.org/officeDocument/2006/relationships" xmlns:p="http://schemas.openxmlformats.org/presentationml/2006/main">
  <p:tag name="NUM" val="263"/>
</p:tagLst>
</file>

<file path=ppt/tags/tag692.xml><?xml version="1.0" encoding="utf-8"?>
<p:tagLst xmlns:a="http://schemas.openxmlformats.org/drawingml/2006/main" xmlns:r="http://schemas.openxmlformats.org/officeDocument/2006/relationships" xmlns:p="http://schemas.openxmlformats.org/presentationml/2006/main">
  <p:tag name="NUM" val="264"/>
</p:tagLst>
</file>

<file path=ppt/tags/tag693.xml><?xml version="1.0" encoding="utf-8"?>
<p:tagLst xmlns:a="http://schemas.openxmlformats.org/drawingml/2006/main" xmlns:r="http://schemas.openxmlformats.org/officeDocument/2006/relationships" xmlns:p="http://schemas.openxmlformats.org/presentationml/2006/main">
  <p:tag name="NUM" val="265"/>
</p:tagLst>
</file>

<file path=ppt/tags/tag694.xml><?xml version="1.0" encoding="utf-8"?>
<p:tagLst xmlns:a="http://schemas.openxmlformats.org/drawingml/2006/main" xmlns:r="http://schemas.openxmlformats.org/officeDocument/2006/relationships" xmlns:p="http://schemas.openxmlformats.org/presentationml/2006/main">
  <p:tag name="NUM" val="266"/>
</p:tagLst>
</file>

<file path=ppt/tags/tag695.xml><?xml version="1.0" encoding="utf-8"?>
<p:tagLst xmlns:a="http://schemas.openxmlformats.org/drawingml/2006/main" xmlns:r="http://schemas.openxmlformats.org/officeDocument/2006/relationships" xmlns:p="http://schemas.openxmlformats.org/presentationml/2006/main">
  <p:tag name="NUM" val="267"/>
</p:tagLst>
</file>

<file path=ppt/tags/tag696.xml><?xml version="1.0" encoding="utf-8"?>
<p:tagLst xmlns:a="http://schemas.openxmlformats.org/drawingml/2006/main" xmlns:r="http://schemas.openxmlformats.org/officeDocument/2006/relationships" xmlns:p="http://schemas.openxmlformats.org/presentationml/2006/main">
  <p:tag name="NUM" val="268"/>
</p:tagLst>
</file>

<file path=ppt/tags/tag697.xml><?xml version="1.0" encoding="utf-8"?>
<p:tagLst xmlns:a="http://schemas.openxmlformats.org/drawingml/2006/main" xmlns:r="http://schemas.openxmlformats.org/officeDocument/2006/relationships" xmlns:p="http://schemas.openxmlformats.org/presentationml/2006/main">
  <p:tag name="NUM" val="269"/>
</p:tagLst>
</file>

<file path=ppt/tags/tag698.xml><?xml version="1.0" encoding="utf-8"?>
<p:tagLst xmlns:a="http://schemas.openxmlformats.org/drawingml/2006/main" xmlns:r="http://schemas.openxmlformats.org/officeDocument/2006/relationships" xmlns:p="http://schemas.openxmlformats.org/presentationml/2006/main">
  <p:tag name="NUM" val="270"/>
</p:tagLst>
</file>

<file path=ppt/tags/tag699.xml><?xml version="1.0" encoding="utf-8"?>
<p:tagLst xmlns:a="http://schemas.openxmlformats.org/drawingml/2006/main" xmlns:r="http://schemas.openxmlformats.org/officeDocument/2006/relationships" xmlns:p="http://schemas.openxmlformats.org/presentationml/2006/main">
  <p:tag name="NUM" val="271"/>
</p:tagLst>
</file>

<file path=ppt/tags/tag7.xml><?xml version="1.0" encoding="utf-8"?>
<p:tagLst xmlns:a="http://schemas.openxmlformats.org/drawingml/2006/main" xmlns:r="http://schemas.openxmlformats.org/officeDocument/2006/relationships" xmlns:p="http://schemas.openxmlformats.org/presentationml/2006/main">
  <p:tag name="NUM" val="14"/>
</p:tagLst>
</file>

<file path=ppt/tags/tag70.xml><?xml version="1.0" encoding="utf-8"?>
<p:tagLst xmlns:a="http://schemas.openxmlformats.org/drawingml/2006/main" xmlns:r="http://schemas.openxmlformats.org/officeDocument/2006/relationships" xmlns:p="http://schemas.openxmlformats.org/presentationml/2006/main">
  <p:tag name="NUM" val="11"/>
</p:tagLst>
</file>

<file path=ppt/tags/tag700.xml><?xml version="1.0" encoding="utf-8"?>
<p:tagLst xmlns:a="http://schemas.openxmlformats.org/drawingml/2006/main" xmlns:r="http://schemas.openxmlformats.org/officeDocument/2006/relationships" xmlns:p="http://schemas.openxmlformats.org/presentationml/2006/main">
  <p:tag name="NUM" val="272"/>
</p:tagLst>
</file>

<file path=ppt/tags/tag701.xml><?xml version="1.0" encoding="utf-8"?>
<p:tagLst xmlns:a="http://schemas.openxmlformats.org/drawingml/2006/main" xmlns:r="http://schemas.openxmlformats.org/officeDocument/2006/relationships" xmlns:p="http://schemas.openxmlformats.org/presentationml/2006/main">
  <p:tag name="NUM" val="273"/>
</p:tagLst>
</file>

<file path=ppt/tags/tag702.xml><?xml version="1.0" encoding="utf-8"?>
<p:tagLst xmlns:a="http://schemas.openxmlformats.org/drawingml/2006/main" xmlns:r="http://schemas.openxmlformats.org/officeDocument/2006/relationships" xmlns:p="http://schemas.openxmlformats.org/presentationml/2006/main">
  <p:tag name="NUM" val="274"/>
</p:tagLst>
</file>

<file path=ppt/tags/tag703.xml><?xml version="1.0" encoding="utf-8"?>
<p:tagLst xmlns:a="http://schemas.openxmlformats.org/drawingml/2006/main" xmlns:r="http://schemas.openxmlformats.org/officeDocument/2006/relationships" xmlns:p="http://schemas.openxmlformats.org/presentationml/2006/main">
  <p:tag name="NUM" val="275"/>
</p:tagLst>
</file>

<file path=ppt/tags/tag704.xml><?xml version="1.0" encoding="utf-8"?>
<p:tagLst xmlns:a="http://schemas.openxmlformats.org/drawingml/2006/main" xmlns:r="http://schemas.openxmlformats.org/officeDocument/2006/relationships" xmlns:p="http://schemas.openxmlformats.org/presentationml/2006/main">
  <p:tag name="NUM" val="276"/>
</p:tagLst>
</file>

<file path=ppt/tags/tag705.xml><?xml version="1.0" encoding="utf-8"?>
<p:tagLst xmlns:a="http://schemas.openxmlformats.org/drawingml/2006/main" xmlns:r="http://schemas.openxmlformats.org/officeDocument/2006/relationships" xmlns:p="http://schemas.openxmlformats.org/presentationml/2006/main">
  <p:tag name="NUM" val="277"/>
</p:tagLst>
</file>

<file path=ppt/tags/tag706.xml><?xml version="1.0" encoding="utf-8"?>
<p:tagLst xmlns:a="http://schemas.openxmlformats.org/drawingml/2006/main" xmlns:r="http://schemas.openxmlformats.org/officeDocument/2006/relationships" xmlns:p="http://schemas.openxmlformats.org/presentationml/2006/main">
  <p:tag name="NUM" val="278"/>
</p:tagLst>
</file>

<file path=ppt/tags/tag707.xml><?xml version="1.0" encoding="utf-8"?>
<p:tagLst xmlns:a="http://schemas.openxmlformats.org/drawingml/2006/main" xmlns:r="http://schemas.openxmlformats.org/officeDocument/2006/relationships" xmlns:p="http://schemas.openxmlformats.org/presentationml/2006/main">
  <p:tag name="NUM" val="279"/>
</p:tagLst>
</file>

<file path=ppt/tags/tag708.xml><?xml version="1.0" encoding="utf-8"?>
<p:tagLst xmlns:a="http://schemas.openxmlformats.org/drawingml/2006/main" xmlns:r="http://schemas.openxmlformats.org/officeDocument/2006/relationships" xmlns:p="http://schemas.openxmlformats.org/presentationml/2006/main">
  <p:tag name="NUM" val="280"/>
</p:tagLst>
</file>

<file path=ppt/tags/tag709.xml><?xml version="1.0" encoding="utf-8"?>
<p:tagLst xmlns:a="http://schemas.openxmlformats.org/drawingml/2006/main" xmlns:r="http://schemas.openxmlformats.org/officeDocument/2006/relationships" xmlns:p="http://schemas.openxmlformats.org/presentationml/2006/main">
  <p:tag name="NUM" val="281"/>
</p:tagLst>
</file>

<file path=ppt/tags/tag71.xml><?xml version="1.0" encoding="utf-8"?>
<p:tagLst xmlns:a="http://schemas.openxmlformats.org/drawingml/2006/main" xmlns:r="http://schemas.openxmlformats.org/officeDocument/2006/relationships" xmlns:p="http://schemas.openxmlformats.org/presentationml/2006/main">
  <p:tag name="NUM" val="18"/>
</p:tagLst>
</file>

<file path=ppt/tags/tag710.xml><?xml version="1.0" encoding="utf-8"?>
<p:tagLst xmlns:a="http://schemas.openxmlformats.org/drawingml/2006/main" xmlns:r="http://schemas.openxmlformats.org/officeDocument/2006/relationships" xmlns:p="http://schemas.openxmlformats.org/presentationml/2006/main">
  <p:tag name="NUM" val="282"/>
</p:tagLst>
</file>

<file path=ppt/tags/tag711.xml><?xml version="1.0" encoding="utf-8"?>
<p:tagLst xmlns:a="http://schemas.openxmlformats.org/drawingml/2006/main" xmlns:r="http://schemas.openxmlformats.org/officeDocument/2006/relationships" xmlns:p="http://schemas.openxmlformats.org/presentationml/2006/main">
  <p:tag name="NUM" val="283"/>
</p:tagLst>
</file>

<file path=ppt/tags/tag712.xml><?xml version="1.0" encoding="utf-8"?>
<p:tagLst xmlns:a="http://schemas.openxmlformats.org/drawingml/2006/main" xmlns:r="http://schemas.openxmlformats.org/officeDocument/2006/relationships" xmlns:p="http://schemas.openxmlformats.org/presentationml/2006/main">
  <p:tag name="NUM" val="284"/>
</p:tagLst>
</file>

<file path=ppt/tags/tag713.xml><?xml version="1.0" encoding="utf-8"?>
<p:tagLst xmlns:a="http://schemas.openxmlformats.org/drawingml/2006/main" xmlns:r="http://schemas.openxmlformats.org/officeDocument/2006/relationships" xmlns:p="http://schemas.openxmlformats.org/presentationml/2006/main">
  <p:tag name="NUM" val="285"/>
</p:tagLst>
</file>

<file path=ppt/tags/tag714.xml><?xml version="1.0" encoding="utf-8"?>
<p:tagLst xmlns:a="http://schemas.openxmlformats.org/drawingml/2006/main" xmlns:r="http://schemas.openxmlformats.org/officeDocument/2006/relationships" xmlns:p="http://schemas.openxmlformats.org/presentationml/2006/main">
  <p:tag name="NUM" val="286"/>
</p:tagLst>
</file>

<file path=ppt/tags/tag715.xml><?xml version="1.0" encoding="utf-8"?>
<p:tagLst xmlns:a="http://schemas.openxmlformats.org/drawingml/2006/main" xmlns:r="http://schemas.openxmlformats.org/officeDocument/2006/relationships" xmlns:p="http://schemas.openxmlformats.org/presentationml/2006/main">
  <p:tag name="NUM" val="287"/>
</p:tagLst>
</file>

<file path=ppt/tags/tag716.xml><?xml version="1.0" encoding="utf-8"?>
<p:tagLst xmlns:a="http://schemas.openxmlformats.org/drawingml/2006/main" xmlns:r="http://schemas.openxmlformats.org/officeDocument/2006/relationships" xmlns:p="http://schemas.openxmlformats.org/presentationml/2006/main">
  <p:tag name="NUM" val="288"/>
</p:tagLst>
</file>

<file path=ppt/tags/tag717.xml><?xml version="1.0" encoding="utf-8"?>
<p:tagLst xmlns:a="http://schemas.openxmlformats.org/drawingml/2006/main" xmlns:r="http://schemas.openxmlformats.org/officeDocument/2006/relationships" xmlns:p="http://schemas.openxmlformats.org/presentationml/2006/main">
  <p:tag name="NUM" val="289"/>
</p:tagLst>
</file>

<file path=ppt/tags/tag718.xml><?xml version="1.0" encoding="utf-8"?>
<p:tagLst xmlns:a="http://schemas.openxmlformats.org/drawingml/2006/main" xmlns:r="http://schemas.openxmlformats.org/officeDocument/2006/relationships" xmlns:p="http://schemas.openxmlformats.org/presentationml/2006/main">
  <p:tag name="NUM" val="290"/>
</p:tagLst>
</file>

<file path=ppt/tags/tag719.xml><?xml version="1.0" encoding="utf-8"?>
<p:tagLst xmlns:a="http://schemas.openxmlformats.org/drawingml/2006/main" xmlns:r="http://schemas.openxmlformats.org/officeDocument/2006/relationships" xmlns:p="http://schemas.openxmlformats.org/presentationml/2006/main">
  <p:tag name="NUM" val="291"/>
</p:tagLst>
</file>

<file path=ppt/tags/tag72.xml><?xml version="1.0" encoding="utf-8"?>
<p:tagLst xmlns:a="http://schemas.openxmlformats.org/drawingml/2006/main" xmlns:r="http://schemas.openxmlformats.org/officeDocument/2006/relationships" xmlns:p="http://schemas.openxmlformats.org/presentationml/2006/main">
  <p:tag name="NUM" val="37"/>
</p:tagLst>
</file>

<file path=ppt/tags/tag720.xml><?xml version="1.0" encoding="utf-8"?>
<p:tagLst xmlns:a="http://schemas.openxmlformats.org/drawingml/2006/main" xmlns:r="http://schemas.openxmlformats.org/officeDocument/2006/relationships" xmlns:p="http://schemas.openxmlformats.org/presentationml/2006/main">
  <p:tag name="NUM" val="292"/>
</p:tagLst>
</file>

<file path=ppt/tags/tag721.xml><?xml version="1.0" encoding="utf-8"?>
<p:tagLst xmlns:a="http://schemas.openxmlformats.org/drawingml/2006/main" xmlns:r="http://schemas.openxmlformats.org/officeDocument/2006/relationships" xmlns:p="http://schemas.openxmlformats.org/presentationml/2006/main">
  <p:tag name="NUM" val="293"/>
</p:tagLst>
</file>

<file path=ppt/tags/tag722.xml><?xml version="1.0" encoding="utf-8"?>
<p:tagLst xmlns:a="http://schemas.openxmlformats.org/drawingml/2006/main" xmlns:r="http://schemas.openxmlformats.org/officeDocument/2006/relationships" xmlns:p="http://schemas.openxmlformats.org/presentationml/2006/main">
  <p:tag name="NUM" val="294"/>
</p:tagLst>
</file>

<file path=ppt/tags/tag723.xml><?xml version="1.0" encoding="utf-8"?>
<p:tagLst xmlns:a="http://schemas.openxmlformats.org/drawingml/2006/main" xmlns:r="http://schemas.openxmlformats.org/officeDocument/2006/relationships" xmlns:p="http://schemas.openxmlformats.org/presentationml/2006/main">
  <p:tag name="NUM" val="295"/>
</p:tagLst>
</file>

<file path=ppt/tags/tag724.xml><?xml version="1.0" encoding="utf-8"?>
<p:tagLst xmlns:a="http://schemas.openxmlformats.org/drawingml/2006/main" xmlns:r="http://schemas.openxmlformats.org/officeDocument/2006/relationships" xmlns:p="http://schemas.openxmlformats.org/presentationml/2006/main">
  <p:tag name="NUM" val="296"/>
</p:tagLst>
</file>

<file path=ppt/tags/tag725.xml><?xml version="1.0" encoding="utf-8"?>
<p:tagLst xmlns:a="http://schemas.openxmlformats.org/drawingml/2006/main" xmlns:r="http://schemas.openxmlformats.org/officeDocument/2006/relationships" xmlns:p="http://schemas.openxmlformats.org/presentationml/2006/main">
  <p:tag name="NUM" val="297"/>
</p:tagLst>
</file>

<file path=ppt/tags/tag726.xml><?xml version="1.0" encoding="utf-8"?>
<p:tagLst xmlns:a="http://schemas.openxmlformats.org/drawingml/2006/main" xmlns:r="http://schemas.openxmlformats.org/officeDocument/2006/relationships" xmlns:p="http://schemas.openxmlformats.org/presentationml/2006/main">
  <p:tag name="NUM" val="298"/>
</p:tagLst>
</file>

<file path=ppt/tags/tag727.xml><?xml version="1.0" encoding="utf-8"?>
<p:tagLst xmlns:a="http://schemas.openxmlformats.org/drawingml/2006/main" xmlns:r="http://schemas.openxmlformats.org/officeDocument/2006/relationships" xmlns:p="http://schemas.openxmlformats.org/presentationml/2006/main">
  <p:tag name="NUM" val="299"/>
</p:tagLst>
</file>

<file path=ppt/tags/tag728.xml><?xml version="1.0" encoding="utf-8"?>
<p:tagLst xmlns:a="http://schemas.openxmlformats.org/drawingml/2006/main" xmlns:r="http://schemas.openxmlformats.org/officeDocument/2006/relationships" xmlns:p="http://schemas.openxmlformats.org/presentationml/2006/main">
  <p:tag name="NUM" val="300"/>
</p:tagLst>
</file>

<file path=ppt/tags/tag729.xml><?xml version="1.0" encoding="utf-8"?>
<p:tagLst xmlns:a="http://schemas.openxmlformats.org/drawingml/2006/main" xmlns:r="http://schemas.openxmlformats.org/officeDocument/2006/relationships" xmlns:p="http://schemas.openxmlformats.org/presentationml/2006/main">
  <p:tag name="NUM" val="301"/>
</p:tagLst>
</file>

<file path=ppt/tags/tag73.xml><?xml version="1.0" encoding="utf-8"?>
<p:tagLst xmlns:a="http://schemas.openxmlformats.org/drawingml/2006/main" xmlns:r="http://schemas.openxmlformats.org/officeDocument/2006/relationships" xmlns:p="http://schemas.openxmlformats.org/presentationml/2006/main">
  <p:tag name="NUM" val="38"/>
</p:tagLst>
</file>

<file path=ppt/tags/tag730.xml><?xml version="1.0" encoding="utf-8"?>
<p:tagLst xmlns:a="http://schemas.openxmlformats.org/drawingml/2006/main" xmlns:r="http://schemas.openxmlformats.org/officeDocument/2006/relationships" xmlns:p="http://schemas.openxmlformats.org/presentationml/2006/main">
  <p:tag name="NUM" val="302"/>
</p:tagLst>
</file>

<file path=ppt/tags/tag731.xml><?xml version="1.0" encoding="utf-8"?>
<p:tagLst xmlns:a="http://schemas.openxmlformats.org/drawingml/2006/main" xmlns:r="http://schemas.openxmlformats.org/officeDocument/2006/relationships" xmlns:p="http://schemas.openxmlformats.org/presentationml/2006/main">
  <p:tag name="NUM" val="303"/>
</p:tagLst>
</file>

<file path=ppt/tags/tag732.xml><?xml version="1.0" encoding="utf-8"?>
<p:tagLst xmlns:a="http://schemas.openxmlformats.org/drawingml/2006/main" xmlns:r="http://schemas.openxmlformats.org/officeDocument/2006/relationships" xmlns:p="http://schemas.openxmlformats.org/presentationml/2006/main">
  <p:tag name="NUM" val="304"/>
</p:tagLst>
</file>

<file path=ppt/tags/tag733.xml><?xml version="1.0" encoding="utf-8"?>
<p:tagLst xmlns:a="http://schemas.openxmlformats.org/drawingml/2006/main" xmlns:r="http://schemas.openxmlformats.org/officeDocument/2006/relationships" xmlns:p="http://schemas.openxmlformats.org/presentationml/2006/main">
  <p:tag name="NUM" val="305"/>
</p:tagLst>
</file>

<file path=ppt/tags/tag734.xml><?xml version="1.0" encoding="utf-8"?>
<p:tagLst xmlns:a="http://schemas.openxmlformats.org/drawingml/2006/main" xmlns:r="http://schemas.openxmlformats.org/officeDocument/2006/relationships" xmlns:p="http://schemas.openxmlformats.org/presentationml/2006/main">
  <p:tag name="NUM" val="306"/>
</p:tagLst>
</file>

<file path=ppt/tags/tag735.xml><?xml version="1.0" encoding="utf-8"?>
<p:tagLst xmlns:a="http://schemas.openxmlformats.org/drawingml/2006/main" xmlns:r="http://schemas.openxmlformats.org/officeDocument/2006/relationships" xmlns:p="http://schemas.openxmlformats.org/presentationml/2006/main">
  <p:tag name="NUM" val="307"/>
</p:tagLst>
</file>

<file path=ppt/tags/tag736.xml><?xml version="1.0" encoding="utf-8"?>
<p:tagLst xmlns:a="http://schemas.openxmlformats.org/drawingml/2006/main" xmlns:r="http://schemas.openxmlformats.org/officeDocument/2006/relationships" xmlns:p="http://schemas.openxmlformats.org/presentationml/2006/main">
  <p:tag name="NUM" val="308"/>
</p:tagLst>
</file>

<file path=ppt/tags/tag737.xml><?xml version="1.0" encoding="utf-8"?>
<p:tagLst xmlns:a="http://schemas.openxmlformats.org/drawingml/2006/main" xmlns:r="http://schemas.openxmlformats.org/officeDocument/2006/relationships" xmlns:p="http://schemas.openxmlformats.org/presentationml/2006/main">
  <p:tag name="NUM" val="309"/>
</p:tagLst>
</file>

<file path=ppt/tags/tag738.xml><?xml version="1.0" encoding="utf-8"?>
<p:tagLst xmlns:a="http://schemas.openxmlformats.org/drawingml/2006/main" xmlns:r="http://schemas.openxmlformats.org/officeDocument/2006/relationships" xmlns:p="http://schemas.openxmlformats.org/presentationml/2006/main">
  <p:tag name="NUM" val="310"/>
</p:tagLst>
</file>

<file path=ppt/tags/tag739.xml><?xml version="1.0" encoding="utf-8"?>
<p:tagLst xmlns:a="http://schemas.openxmlformats.org/drawingml/2006/main" xmlns:r="http://schemas.openxmlformats.org/officeDocument/2006/relationships" xmlns:p="http://schemas.openxmlformats.org/presentationml/2006/main">
  <p:tag name="NUM" val="311"/>
</p:tagLst>
</file>

<file path=ppt/tags/tag74.xml><?xml version="1.0" encoding="utf-8"?>
<p:tagLst xmlns:a="http://schemas.openxmlformats.org/drawingml/2006/main" xmlns:r="http://schemas.openxmlformats.org/officeDocument/2006/relationships" xmlns:p="http://schemas.openxmlformats.org/presentationml/2006/main">
  <p:tag name="NUM" val="39"/>
</p:tagLst>
</file>

<file path=ppt/tags/tag740.xml><?xml version="1.0" encoding="utf-8"?>
<p:tagLst xmlns:a="http://schemas.openxmlformats.org/drawingml/2006/main" xmlns:r="http://schemas.openxmlformats.org/officeDocument/2006/relationships" xmlns:p="http://schemas.openxmlformats.org/presentationml/2006/main">
  <p:tag name="NUM" val="312"/>
</p:tagLst>
</file>

<file path=ppt/tags/tag741.xml><?xml version="1.0" encoding="utf-8"?>
<p:tagLst xmlns:a="http://schemas.openxmlformats.org/drawingml/2006/main" xmlns:r="http://schemas.openxmlformats.org/officeDocument/2006/relationships" xmlns:p="http://schemas.openxmlformats.org/presentationml/2006/main">
  <p:tag name="NUM" val="313"/>
</p:tagLst>
</file>

<file path=ppt/tags/tag742.xml><?xml version="1.0" encoding="utf-8"?>
<p:tagLst xmlns:a="http://schemas.openxmlformats.org/drawingml/2006/main" xmlns:r="http://schemas.openxmlformats.org/officeDocument/2006/relationships" xmlns:p="http://schemas.openxmlformats.org/presentationml/2006/main">
  <p:tag name="NUM" val="314"/>
</p:tagLst>
</file>

<file path=ppt/tags/tag743.xml><?xml version="1.0" encoding="utf-8"?>
<p:tagLst xmlns:a="http://schemas.openxmlformats.org/drawingml/2006/main" xmlns:r="http://schemas.openxmlformats.org/officeDocument/2006/relationships" xmlns:p="http://schemas.openxmlformats.org/presentationml/2006/main">
  <p:tag name="NUM" val="315"/>
</p:tagLst>
</file>

<file path=ppt/tags/tag744.xml><?xml version="1.0" encoding="utf-8"?>
<p:tagLst xmlns:a="http://schemas.openxmlformats.org/drawingml/2006/main" xmlns:r="http://schemas.openxmlformats.org/officeDocument/2006/relationships" xmlns:p="http://schemas.openxmlformats.org/presentationml/2006/main">
  <p:tag name="NUM" val="316"/>
</p:tagLst>
</file>

<file path=ppt/tags/tag745.xml><?xml version="1.0" encoding="utf-8"?>
<p:tagLst xmlns:a="http://schemas.openxmlformats.org/drawingml/2006/main" xmlns:r="http://schemas.openxmlformats.org/officeDocument/2006/relationships" xmlns:p="http://schemas.openxmlformats.org/presentationml/2006/main">
  <p:tag name="NUM" val="317"/>
</p:tagLst>
</file>

<file path=ppt/tags/tag746.xml><?xml version="1.0" encoding="utf-8"?>
<p:tagLst xmlns:a="http://schemas.openxmlformats.org/drawingml/2006/main" xmlns:r="http://schemas.openxmlformats.org/officeDocument/2006/relationships" xmlns:p="http://schemas.openxmlformats.org/presentationml/2006/main">
  <p:tag name="NUM" val="318"/>
</p:tagLst>
</file>

<file path=ppt/tags/tag747.xml><?xml version="1.0" encoding="utf-8"?>
<p:tagLst xmlns:a="http://schemas.openxmlformats.org/drawingml/2006/main" xmlns:r="http://schemas.openxmlformats.org/officeDocument/2006/relationships" xmlns:p="http://schemas.openxmlformats.org/presentationml/2006/main">
  <p:tag name="NUM" val="319"/>
</p:tagLst>
</file>

<file path=ppt/tags/tag748.xml><?xml version="1.0" encoding="utf-8"?>
<p:tagLst xmlns:a="http://schemas.openxmlformats.org/drawingml/2006/main" xmlns:r="http://schemas.openxmlformats.org/officeDocument/2006/relationships" xmlns:p="http://schemas.openxmlformats.org/presentationml/2006/main">
  <p:tag name="NUM" val="320"/>
</p:tagLst>
</file>

<file path=ppt/tags/tag749.xml><?xml version="1.0" encoding="utf-8"?>
<p:tagLst xmlns:a="http://schemas.openxmlformats.org/drawingml/2006/main" xmlns:r="http://schemas.openxmlformats.org/officeDocument/2006/relationships" xmlns:p="http://schemas.openxmlformats.org/presentationml/2006/main">
  <p:tag name="NUM" val="321"/>
</p:tagLst>
</file>

<file path=ppt/tags/tag75.xml><?xml version="1.0" encoding="utf-8"?>
<p:tagLst xmlns:a="http://schemas.openxmlformats.org/drawingml/2006/main" xmlns:r="http://schemas.openxmlformats.org/officeDocument/2006/relationships" xmlns:p="http://schemas.openxmlformats.org/presentationml/2006/main">
  <p:tag name="NUM" val="40"/>
</p:tagLst>
</file>

<file path=ppt/tags/tag750.xml><?xml version="1.0" encoding="utf-8"?>
<p:tagLst xmlns:a="http://schemas.openxmlformats.org/drawingml/2006/main" xmlns:r="http://schemas.openxmlformats.org/officeDocument/2006/relationships" xmlns:p="http://schemas.openxmlformats.org/presentationml/2006/main">
  <p:tag name="NUM" val="322"/>
</p:tagLst>
</file>

<file path=ppt/tags/tag751.xml><?xml version="1.0" encoding="utf-8"?>
<p:tagLst xmlns:a="http://schemas.openxmlformats.org/drawingml/2006/main" xmlns:r="http://schemas.openxmlformats.org/officeDocument/2006/relationships" xmlns:p="http://schemas.openxmlformats.org/presentationml/2006/main">
  <p:tag name="NUM" val="323"/>
</p:tagLst>
</file>

<file path=ppt/tags/tag752.xml><?xml version="1.0" encoding="utf-8"?>
<p:tagLst xmlns:a="http://schemas.openxmlformats.org/drawingml/2006/main" xmlns:r="http://schemas.openxmlformats.org/officeDocument/2006/relationships" xmlns:p="http://schemas.openxmlformats.org/presentationml/2006/main">
  <p:tag name="NUM" val="324"/>
</p:tagLst>
</file>

<file path=ppt/tags/tag753.xml><?xml version="1.0" encoding="utf-8"?>
<p:tagLst xmlns:a="http://schemas.openxmlformats.org/drawingml/2006/main" xmlns:r="http://schemas.openxmlformats.org/officeDocument/2006/relationships" xmlns:p="http://schemas.openxmlformats.org/presentationml/2006/main">
  <p:tag name="NUM" val="325"/>
</p:tagLst>
</file>

<file path=ppt/tags/tag754.xml><?xml version="1.0" encoding="utf-8"?>
<p:tagLst xmlns:a="http://schemas.openxmlformats.org/drawingml/2006/main" xmlns:r="http://schemas.openxmlformats.org/officeDocument/2006/relationships" xmlns:p="http://schemas.openxmlformats.org/presentationml/2006/main">
  <p:tag name="NUM" val="326"/>
</p:tagLst>
</file>

<file path=ppt/tags/tag755.xml><?xml version="1.0" encoding="utf-8"?>
<p:tagLst xmlns:a="http://schemas.openxmlformats.org/drawingml/2006/main" xmlns:r="http://schemas.openxmlformats.org/officeDocument/2006/relationships" xmlns:p="http://schemas.openxmlformats.org/presentationml/2006/main">
  <p:tag name="NUM" val="327"/>
</p:tagLst>
</file>

<file path=ppt/tags/tag756.xml><?xml version="1.0" encoding="utf-8"?>
<p:tagLst xmlns:a="http://schemas.openxmlformats.org/drawingml/2006/main" xmlns:r="http://schemas.openxmlformats.org/officeDocument/2006/relationships" xmlns:p="http://schemas.openxmlformats.org/presentationml/2006/main">
  <p:tag name="NUM" val="328"/>
</p:tagLst>
</file>

<file path=ppt/tags/tag757.xml><?xml version="1.0" encoding="utf-8"?>
<p:tagLst xmlns:a="http://schemas.openxmlformats.org/drawingml/2006/main" xmlns:r="http://schemas.openxmlformats.org/officeDocument/2006/relationships" xmlns:p="http://schemas.openxmlformats.org/presentationml/2006/main">
  <p:tag name="NUM" val="329"/>
</p:tagLst>
</file>

<file path=ppt/tags/tag758.xml><?xml version="1.0" encoding="utf-8"?>
<p:tagLst xmlns:a="http://schemas.openxmlformats.org/drawingml/2006/main" xmlns:r="http://schemas.openxmlformats.org/officeDocument/2006/relationships" xmlns:p="http://schemas.openxmlformats.org/presentationml/2006/main">
  <p:tag name="NUM" val="330"/>
</p:tagLst>
</file>

<file path=ppt/tags/tag759.xml><?xml version="1.0" encoding="utf-8"?>
<p:tagLst xmlns:a="http://schemas.openxmlformats.org/drawingml/2006/main" xmlns:r="http://schemas.openxmlformats.org/officeDocument/2006/relationships" xmlns:p="http://schemas.openxmlformats.org/presentationml/2006/main">
  <p:tag name="NUM" val="331"/>
</p:tagLst>
</file>

<file path=ppt/tags/tag76.xml><?xml version="1.0" encoding="utf-8"?>
<p:tagLst xmlns:a="http://schemas.openxmlformats.org/drawingml/2006/main" xmlns:r="http://schemas.openxmlformats.org/officeDocument/2006/relationships" xmlns:p="http://schemas.openxmlformats.org/presentationml/2006/main">
  <p:tag name="NUM" val="41"/>
</p:tagLst>
</file>

<file path=ppt/tags/tag760.xml><?xml version="1.0" encoding="utf-8"?>
<p:tagLst xmlns:a="http://schemas.openxmlformats.org/drawingml/2006/main" xmlns:r="http://schemas.openxmlformats.org/officeDocument/2006/relationships" xmlns:p="http://schemas.openxmlformats.org/presentationml/2006/main">
  <p:tag name="NUM" val="332"/>
</p:tagLst>
</file>

<file path=ppt/tags/tag761.xml><?xml version="1.0" encoding="utf-8"?>
<p:tagLst xmlns:a="http://schemas.openxmlformats.org/drawingml/2006/main" xmlns:r="http://schemas.openxmlformats.org/officeDocument/2006/relationships" xmlns:p="http://schemas.openxmlformats.org/presentationml/2006/main">
  <p:tag name="NUM" val="333"/>
</p:tagLst>
</file>

<file path=ppt/tags/tag762.xml><?xml version="1.0" encoding="utf-8"?>
<p:tagLst xmlns:a="http://schemas.openxmlformats.org/drawingml/2006/main" xmlns:r="http://schemas.openxmlformats.org/officeDocument/2006/relationships" xmlns:p="http://schemas.openxmlformats.org/presentationml/2006/main">
  <p:tag name="NUM" val="334"/>
</p:tagLst>
</file>

<file path=ppt/tags/tag763.xml><?xml version="1.0" encoding="utf-8"?>
<p:tagLst xmlns:a="http://schemas.openxmlformats.org/drawingml/2006/main" xmlns:r="http://schemas.openxmlformats.org/officeDocument/2006/relationships" xmlns:p="http://schemas.openxmlformats.org/presentationml/2006/main">
  <p:tag name="NUM" val="335"/>
</p:tagLst>
</file>

<file path=ppt/tags/tag764.xml><?xml version="1.0" encoding="utf-8"?>
<p:tagLst xmlns:a="http://schemas.openxmlformats.org/drawingml/2006/main" xmlns:r="http://schemas.openxmlformats.org/officeDocument/2006/relationships" xmlns:p="http://schemas.openxmlformats.org/presentationml/2006/main">
  <p:tag name="NUM" val="336"/>
</p:tagLst>
</file>

<file path=ppt/tags/tag765.xml><?xml version="1.0" encoding="utf-8"?>
<p:tagLst xmlns:a="http://schemas.openxmlformats.org/drawingml/2006/main" xmlns:r="http://schemas.openxmlformats.org/officeDocument/2006/relationships" xmlns:p="http://schemas.openxmlformats.org/presentationml/2006/main">
  <p:tag name="NUM" val="337"/>
</p:tagLst>
</file>

<file path=ppt/tags/tag766.xml><?xml version="1.0" encoding="utf-8"?>
<p:tagLst xmlns:a="http://schemas.openxmlformats.org/drawingml/2006/main" xmlns:r="http://schemas.openxmlformats.org/officeDocument/2006/relationships" xmlns:p="http://schemas.openxmlformats.org/presentationml/2006/main">
  <p:tag name="NUM" val="338"/>
</p:tagLst>
</file>

<file path=ppt/tags/tag767.xml><?xml version="1.0" encoding="utf-8"?>
<p:tagLst xmlns:a="http://schemas.openxmlformats.org/drawingml/2006/main" xmlns:r="http://schemas.openxmlformats.org/officeDocument/2006/relationships" xmlns:p="http://schemas.openxmlformats.org/presentationml/2006/main">
  <p:tag name="NUM" val="339"/>
</p:tagLst>
</file>

<file path=ppt/tags/tag768.xml><?xml version="1.0" encoding="utf-8"?>
<p:tagLst xmlns:a="http://schemas.openxmlformats.org/drawingml/2006/main" xmlns:r="http://schemas.openxmlformats.org/officeDocument/2006/relationships" xmlns:p="http://schemas.openxmlformats.org/presentationml/2006/main">
  <p:tag name="NUM" val="340"/>
</p:tagLst>
</file>

<file path=ppt/tags/tag769.xml><?xml version="1.0" encoding="utf-8"?>
<p:tagLst xmlns:a="http://schemas.openxmlformats.org/drawingml/2006/main" xmlns:r="http://schemas.openxmlformats.org/officeDocument/2006/relationships" xmlns:p="http://schemas.openxmlformats.org/presentationml/2006/main">
  <p:tag name="NUM" val="341"/>
</p:tagLst>
</file>

<file path=ppt/tags/tag77.xml><?xml version="1.0" encoding="utf-8"?>
<p:tagLst xmlns:a="http://schemas.openxmlformats.org/drawingml/2006/main" xmlns:r="http://schemas.openxmlformats.org/officeDocument/2006/relationships" xmlns:p="http://schemas.openxmlformats.org/presentationml/2006/main">
  <p:tag name="NUM" val="42"/>
</p:tagLst>
</file>

<file path=ppt/tags/tag770.xml><?xml version="1.0" encoding="utf-8"?>
<p:tagLst xmlns:a="http://schemas.openxmlformats.org/drawingml/2006/main" xmlns:r="http://schemas.openxmlformats.org/officeDocument/2006/relationships" xmlns:p="http://schemas.openxmlformats.org/presentationml/2006/main">
  <p:tag name="NUM" val="342"/>
</p:tagLst>
</file>

<file path=ppt/tags/tag771.xml><?xml version="1.0" encoding="utf-8"?>
<p:tagLst xmlns:a="http://schemas.openxmlformats.org/drawingml/2006/main" xmlns:r="http://schemas.openxmlformats.org/officeDocument/2006/relationships" xmlns:p="http://schemas.openxmlformats.org/presentationml/2006/main">
  <p:tag name="NUM" val="343"/>
</p:tagLst>
</file>

<file path=ppt/tags/tag772.xml><?xml version="1.0" encoding="utf-8"?>
<p:tagLst xmlns:a="http://schemas.openxmlformats.org/drawingml/2006/main" xmlns:r="http://schemas.openxmlformats.org/officeDocument/2006/relationships" xmlns:p="http://schemas.openxmlformats.org/presentationml/2006/main">
  <p:tag name="NUM" val="344"/>
</p:tagLst>
</file>

<file path=ppt/tags/tag773.xml><?xml version="1.0" encoding="utf-8"?>
<p:tagLst xmlns:a="http://schemas.openxmlformats.org/drawingml/2006/main" xmlns:r="http://schemas.openxmlformats.org/officeDocument/2006/relationships" xmlns:p="http://schemas.openxmlformats.org/presentationml/2006/main">
  <p:tag name="NUM" val="345"/>
</p:tagLst>
</file>

<file path=ppt/tags/tag774.xml><?xml version="1.0" encoding="utf-8"?>
<p:tagLst xmlns:a="http://schemas.openxmlformats.org/drawingml/2006/main" xmlns:r="http://schemas.openxmlformats.org/officeDocument/2006/relationships" xmlns:p="http://schemas.openxmlformats.org/presentationml/2006/main">
  <p:tag name="NUM" val="346"/>
</p:tagLst>
</file>

<file path=ppt/tags/tag775.xml><?xml version="1.0" encoding="utf-8"?>
<p:tagLst xmlns:a="http://schemas.openxmlformats.org/drawingml/2006/main" xmlns:r="http://schemas.openxmlformats.org/officeDocument/2006/relationships" xmlns:p="http://schemas.openxmlformats.org/presentationml/2006/main">
  <p:tag name="NUM" val="347"/>
</p:tagLst>
</file>

<file path=ppt/tags/tag776.xml><?xml version="1.0" encoding="utf-8"?>
<p:tagLst xmlns:a="http://schemas.openxmlformats.org/drawingml/2006/main" xmlns:r="http://schemas.openxmlformats.org/officeDocument/2006/relationships" xmlns:p="http://schemas.openxmlformats.org/presentationml/2006/main">
  <p:tag name="NUM" val="348"/>
</p:tagLst>
</file>

<file path=ppt/tags/tag777.xml><?xml version="1.0" encoding="utf-8"?>
<p:tagLst xmlns:a="http://schemas.openxmlformats.org/drawingml/2006/main" xmlns:r="http://schemas.openxmlformats.org/officeDocument/2006/relationships" xmlns:p="http://schemas.openxmlformats.org/presentationml/2006/main">
  <p:tag name="NUM" val="349"/>
</p:tagLst>
</file>

<file path=ppt/tags/tag778.xml><?xml version="1.0" encoding="utf-8"?>
<p:tagLst xmlns:a="http://schemas.openxmlformats.org/drawingml/2006/main" xmlns:r="http://schemas.openxmlformats.org/officeDocument/2006/relationships" xmlns:p="http://schemas.openxmlformats.org/presentationml/2006/main">
  <p:tag name="NUM" val="350"/>
</p:tagLst>
</file>

<file path=ppt/tags/tag779.xml><?xml version="1.0" encoding="utf-8"?>
<p:tagLst xmlns:a="http://schemas.openxmlformats.org/drawingml/2006/main" xmlns:r="http://schemas.openxmlformats.org/officeDocument/2006/relationships" xmlns:p="http://schemas.openxmlformats.org/presentationml/2006/main">
  <p:tag name="NUM" val="351"/>
</p:tagLst>
</file>

<file path=ppt/tags/tag78.xml><?xml version="1.0" encoding="utf-8"?>
<p:tagLst xmlns:a="http://schemas.openxmlformats.org/drawingml/2006/main" xmlns:r="http://schemas.openxmlformats.org/officeDocument/2006/relationships" xmlns:p="http://schemas.openxmlformats.org/presentationml/2006/main">
  <p:tag name="NUM" val="1"/>
</p:tagLst>
</file>

<file path=ppt/tags/tag780.xml><?xml version="1.0" encoding="utf-8"?>
<p:tagLst xmlns:a="http://schemas.openxmlformats.org/drawingml/2006/main" xmlns:r="http://schemas.openxmlformats.org/officeDocument/2006/relationships" xmlns:p="http://schemas.openxmlformats.org/presentationml/2006/main">
  <p:tag name="NUM" val="352"/>
</p:tagLst>
</file>

<file path=ppt/tags/tag781.xml><?xml version="1.0" encoding="utf-8"?>
<p:tagLst xmlns:a="http://schemas.openxmlformats.org/drawingml/2006/main" xmlns:r="http://schemas.openxmlformats.org/officeDocument/2006/relationships" xmlns:p="http://schemas.openxmlformats.org/presentationml/2006/main">
  <p:tag name="NUM" val="353"/>
</p:tagLst>
</file>

<file path=ppt/tags/tag782.xml><?xml version="1.0" encoding="utf-8"?>
<p:tagLst xmlns:a="http://schemas.openxmlformats.org/drawingml/2006/main" xmlns:r="http://schemas.openxmlformats.org/officeDocument/2006/relationships" xmlns:p="http://schemas.openxmlformats.org/presentationml/2006/main">
  <p:tag name="NUM" val="354"/>
</p:tagLst>
</file>

<file path=ppt/tags/tag783.xml><?xml version="1.0" encoding="utf-8"?>
<p:tagLst xmlns:a="http://schemas.openxmlformats.org/drawingml/2006/main" xmlns:r="http://schemas.openxmlformats.org/officeDocument/2006/relationships" xmlns:p="http://schemas.openxmlformats.org/presentationml/2006/main">
  <p:tag name="NUM" val="355"/>
</p:tagLst>
</file>

<file path=ppt/tags/tag784.xml><?xml version="1.0" encoding="utf-8"?>
<p:tagLst xmlns:a="http://schemas.openxmlformats.org/drawingml/2006/main" xmlns:r="http://schemas.openxmlformats.org/officeDocument/2006/relationships" xmlns:p="http://schemas.openxmlformats.org/presentationml/2006/main">
  <p:tag name="NUM" val="356"/>
</p:tagLst>
</file>

<file path=ppt/tags/tag785.xml><?xml version="1.0" encoding="utf-8"?>
<p:tagLst xmlns:a="http://schemas.openxmlformats.org/drawingml/2006/main" xmlns:r="http://schemas.openxmlformats.org/officeDocument/2006/relationships" xmlns:p="http://schemas.openxmlformats.org/presentationml/2006/main">
  <p:tag name="NUM" val="357"/>
</p:tagLst>
</file>

<file path=ppt/tags/tag786.xml><?xml version="1.0" encoding="utf-8"?>
<p:tagLst xmlns:a="http://schemas.openxmlformats.org/drawingml/2006/main" xmlns:r="http://schemas.openxmlformats.org/officeDocument/2006/relationships" xmlns:p="http://schemas.openxmlformats.org/presentationml/2006/main">
  <p:tag name="NUM" val="358"/>
</p:tagLst>
</file>

<file path=ppt/tags/tag787.xml><?xml version="1.0" encoding="utf-8"?>
<p:tagLst xmlns:a="http://schemas.openxmlformats.org/drawingml/2006/main" xmlns:r="http://schemas.openxmlformats.org/officeDocument/2006/relationships" xmlns:p="http://schemas.openxmlformats.org/presentationml/2006/main">
  <p:tag name="NUM" val="359"/>
</p:tagLst>
</file>

<file path=ppt/tags/tag788.xml><?xml version="1.0" encoding="utf-8"?>
<p:tagLst xmlns:a="http://schemas.openxmlformats.org/drawingml/2006/main" xmlns:r="http://schemas.openxmlformats.org/officeDocument/2006/relationships" xmlns:p="http://schemas.openxmlformats.org/presentationml/2006/main">
  <p:tag name="NUM" val="360"/>
</p:tagLst>
</file>

<file path=ppt/tags/tag789.xml><?xml version="1.0" encoding="utf-8"?>
<p:tagLst xmlns:a="http://schemas.openxmlformats.org/drawingml/2006/main" xmlns:r="http://schemas.openxmlformats.org/officeDocument/2006/relationships" xmlns:p="http://schemas.openxmlformats.org/presentationml/2006/main">
  <p:tag name="NUM" val="361"/>
</p:tagLst>
</file>

<file path=ppt/tags/tag79.xml><?xml version="1.0" encoding="utf-8"?>
<p:tagLst xmlns:a="http://schemas.openxmlformats.org/drawingml/2006/main" xmlns:r="http://schemas.openxmlformats.org/officeDocument/2006/relationships" xmlns:p="http://schemas.openxmlformats.org/presentationml/2006/main">
  <p:tag name="NUM" val="2"/>
</p:tagLst>
</file>

<file path=ppt/tags/tag790.xml><?xml version="1.0" encoding="utf-8"?>
<p:tagLst xmlns:a="http://schemas.openxmlformats.org/drawingml/2006/main" xmlns:r="http://schemas.openxmlformats.org/officeDocument/2006/relationships" xmlns:p="http://schemas.openxmlformats.org/presentationml/2006/main">
  <p:tag name="NUM" val="362"/>
</p:tagLst>
</file>

<file path=ppt/tags/tag791.xml><?xml version="1.0" encoding="utf-8"?>
<p:tagLst xmlns:a="http://schemas.openxmlformats.org/drawingml/2006/main" xmlns:r="http://schemas.openxmlformats.org/officeDocument/2006/relationships" xmlns:p="http://schemas.openxmlformats.org/presentationml/2006/main">
  <p:tag name="NUM" val="363"/>
</p:tagLst>
</file>

<file path=ppt/tags/tag792.xml><?xml version="1.0" encoding="utf-8"?>
<p:tagLst xmlns:a="http://schemas.openxmlformats.org/drawingml/2006/main" xmlns:r="http://schemas.openxmlformats.org/officeDocument/2006/relationships" xmlns:p="http://schemas.openxmlformats.org/presentationml/2006/main">
  <p:tag name="NUM" val="364"/>
</p:tagLst>
</file>

<file path=ppt/tags/tag793.xml><?xml version="1.0" encoding="utf-8"?>
<p:tagLst xmlns:a="http://schemas.openxmlformats.org/drawingml/2006/main" xmlns:r="http://schemas.openxmlformats.org/officeDocument/2006/relationships" xmlns:p="http://schemas.openxmlformats.org/presentationml/2006/main">
  <p:tag name="NUM" val="365"/>
</p:tagLst>
</file>

<file path=ppt/tags/tag794.xml><?xml version="1.0" encoding="utf-8"?>
<p:tagLst xmlns:a="http://schemas.openxmlformats.org/drawingml/2006/main" xmlns:r="http://schemas.openxmlformats.org/officeDocument/2006/relationships" xmlns:p="http://schemas.openxmlformats.org/presentationml/2006/main">
  <p:tag name="NUM" val="366"/>
</p:tagLst>
</file>

<file path=ppt/tags/tag795.xml><?xml version="1.0" encoding="utf-8"?>
<p:tagLst xmlns:a="http://schemas.openxmlformats.org/drawingml/2006/main" xmlns:r="http://schemas.openxmlformats.org/officeDocument/2006/relationships" xmlns:p="http://schemas.openxmlformats.org/presentationml/2006/main">
  <p:tag name="NUM" val="367"/>
</p:tagLst>
</file>

<file path=ppt/tags/tag796.xml><?xml version="1.0" encoding="utf-8"?>
<p:tagLst xmlns:a="http://schemas.openxmlformats.org/drawingml/2006/main" xmlns:r="http://schemas.openxmlformats.org/officeDocument/2006/relationships" xmlns:p="http://schemas.openxmlformats.org/presentationml/2006/main">
  <p:tag name="NUM" val="368"/>
</p:tagLst>
</file>

<file path=ppt/tags/tag797.xml><?xml version="1.0" encoding="utf-8"?>
<p:tagLst xmlns:a="http://schemas.openxmlformats.org/drawingml/2006/main" xmlns:r="http://schemas.openxmlformats.org/officeDocument/2006/relationships" xmlns:p="http://schemas.openxmlformats.org/presentationml/2006/main">
  <p:tag name="NUM" val="369"/>
</p:tagLst>
</file>

<file path=ppt/tags/tag798.xml><?xml version="1.0" encoding="utf-8"?>
<p:tagLst xmlns:a="http://schemas.openxmlformats.org/drawingml/2006/main" xmlns:r="http://schemas.openxmlformats.org/officeDocument/2006/relationships" xmlns:p="http://schemas.openxmlformats.org/presentationml/2006/main">
  <p:tag name="NUM" val="370"/>
</p:tagLst>
</file>

<file path=ppt/tags/tag799.xml><?xml version="1.0" encoding="utf-8"?>
<p:tagLst xmlns:a="http://schemas.openxmlformats.org/drawingml/2006/main" xmlns:r="http://schemas.openxmlformats.org/officeDocument/2006/relationships" xmlns:p="http://schemas.openxmlformats.org/presentationml/2006/main">
  <p:tag name="NUM" val="371"/>
</p:tagLst>
</file>

<file path=ppt/tags/tag8.xml><?xml version="1.0" encoding="utf-8"?>
<p:tagLst xmlns:a="http://schemas.openxmlformats.org/drawingml/2006/main" xmlns:r="http://schemas.openxmlformats.org/officeDocument/2006/relationships" xmlns:p="http://schemas.openxmlformats.org/presentationml/2006/main">
  <p:tag name="NUM" val="14"/>
</p:tagLst>
</file>

<file path=ppt/tags/tag80.xml><?xml version="1.0" encoding="utf-8"?>
<p:tagLst xmlns:a="http://schemas.openxmlformats.org/drawingml/2006/main" xmlns:r="http://schemas.openxmlformats.org/officeDocument/2006/relationships" xmlns:p="http://schemas.openxmlformats.org/presentationml/2006/main">
  <p:tag name="NUM" val="3"/>
</p:tagLst>
</file>

<file path=ppt/tags/tag800.xml><?xml version="1.0" encoding="utf-8"?>
<p:tagLst xmlns:a="http://schemas.openxmlformats.org/drawingml/2006/main" xmlns:r="http://schemas.openxmlformats.org/officeDocument/2006/relationships" xmlns:p="http://schemas.openxmlformats.org/presentationml/2006/main">
  <p:tag name="NUM" val="372"/>
</p:tagLst>
</file>

<file path=ppt/tags/tag801.xml><?xml version="1.0" encoding="utf-8"?>
<p:tagLst xmlns:a="http://schemas.openxmlformats.org/drawingml/2006/main" xmlns:r="http://schemas.openxmlformats.org/officeDocument/2006/relationships" xmlns:p="http://schemas.openxmlformats.org/presentationml/2006/main">
  <p:tag name="NUM" val="373"/>
</p:tagLst>
</file>

<file path=ppt/tags/tag802.xml><?xml version="1.0" encoding="utf-8"?>
<p:tagLst xmlns:a="http://schemas.openxmlformats.org/drawingml/2006/main" xmlns:r="http://schemas.openxmlformats.org/officeDocument/2006/relationships" xmlns:p="http://schemas.openxmlformats.org/presentationml/2006/main">
  <p:tag name="NUM" val="374"/>
</p:tagLst>
</file>

<file path=ppt/tags/tag803.xml><?xml version="1.0" encoding="utf-8"?>
<p:tagLst xmlns:a="http://schemas.openxmlformats.org/drawingml/2006/main" xmlns:r="http://schemas.openxmlformats.org/officeDocument/2006/relationships" xmlns:p="http://schemas.openxmlformats.org/presentationml/2006/main">
  <p:tag name="NUM" val="375"/>
</p:tagLst>
</file>

<file path=ppt/tags/tag804.xml><?xml version="1.0" encoding="utf-8"?>
<p:tagLst xmlns:a="http://schemas.openxmlformats.org/drawingml/2006/main" xmlns:r="http://schemas.openxmlformats.org/officeDocument/2006/relationships" xmlns:p="http://schemas.openxmlformats.org/presentationml/2006/main">
  <p:tag name="NUM" val="376"/>
</p:tagLst>
</file>

<file path=ppt/tags/tag805.xml><?xml version="1.0" encoding="utf-8"?>
<p:tagLst xmlns:a="http://schemas.openxmlformats.org/drawingml/2006/main" xmlns:r="http://schemas.openxmlformats.org/officeDocument/2006/relationships" xmlns:p="http://schemas.openxmlformats.org/presentationml/2006/main">
  <p:tag name="NUM" val="377"/>
</p:tagLst>
</file>

<file path=ppt/tags/tag806.xml><?xml version="1.0" encoding="utf-8"?>
<p:tagLst xmlns:a="http://schemas.openxmlformats.org/drawingml/2006/main" xmlns:r="http://schemas.openxmlformats.org/officeDocument/2006/relationships" xmlns:p="http://schemas.openxmlformats.org/presentationml/2006/main">
  <p:tag name="NUM" val="378"/>
</p:tagLst>
</file>

<file path=ppt/tags/tag807.xml><?xml version="1.0" encoding="utf-8"?>
<p:tagLst xmlns:a="http://schemas.openxmlformats.org/drawingml/2006/main" xmlns:r="http://schemas.openxmlformats.org/officeDocument/2006/relationships" xmlns:p="http://schemas.openxmlformats.org/presentationml/2006/main">
  <p:tag name="NUM" val="379"/>
</p:tagLst>
</file>

<file path=ppt/tags/tag808.xml><?xml version="1.0" encoding="utf-8"?>
<p:tagLst xmlns:a="http://schemas.openxmlformats.org/drawingml/2006/main" xmlns:r="http://schemas.openxmlformats.org/officeDocument/2006/relationships" xmlns:p="http://schemas.openxmlformats.org/presentationml/2006/main">
  <p:tag name="NUM" val="380"/>
</p:tagLst>
</file>

<file path=ppt/tags/tag809.xml><?xml version="1.0" encoding="utf-8"?>
<p:tagLst xmlns:a="http://schemas.openxmlformats.org/drawingml/2006/main" xmlns:r="http://schemas.openxmlformats.org/officeDocument/2006/relationships" xmlns:p="http://schemas.openxmlformats.org/presentationml/2006/main">
  <p:tag name="NUM" val="381"/>
</p:tagLst>
</file>

<file path=ppt/tags/tag81.xml><?xml version="1.0" encoding="utf-8"?>
<p:tagLst xmlns:a="http://schemas.openxmlformats.org/drawingml/2006/main" xmlns:r="http://schemas.openxmlformats.org/officeDocument/2006/relationships" xmlns:p="http://schemas.openxmlformats.org/presentationml/2006/main">
  <p:tag name="NUM" val="4"/>
</p:tagLst>
</file>

<file path=ppt/tags/tag810.xml><?xml version="1.0" encoding="utf-8"?>
<p:tagLst xmlns:a="http://schemas.openxmlformats.org/drawingml/2006/main" xmlns:r="http://schemas.openxmlformats.org/officeDocument/2006/relationships" xmlns:p="http://schemas.openxmlformats.org/presentationml/2006/main">
  <p:tag name="NUM" val="382"/>
</p:tagLst>
</file>

<file path=ppt/tags/tag811.xml><?xml version="1.0" encoding="utf-8"?>
<p:tagLst xmlns:a="http://schemas.openxmlformats.org/drawingml/2006/main" xmlns:r="http://schemas.openxmlformats.org/officeDocument/2006/relationships" xmlns:p="http://schemas.openxmlformats.org/presentationml/2006/main">
  <p:tag name="NUM" val="383"/>
</p:tagLst>
</file>

<file path=ppt/tags/tag812.xml><?xml version="1.0" encoding="utf-8"?>
<p:tagLst xmlns:a="http://schemas.openxmlformats.org/drawingml/2006/main" xmlns:r="http://schemas.openxmlformats.org/officeDocument/2006/relationships" xmlns:p="http://schemas.openxmlformats.org/presentationml/2006/main">
  <p:tag name="NUM" val="384"/>
</p:tagLst>
</file>

<file path=ppt/tags/tag813.xml><?xml version="1.0" encoding="utf-8"?>
<p:tagLst xmlns:a="http://schemas.openxmlformats.org/drawingml/2006/main" xmlns:r="http://schemas.openxmlformats.org/officeDocument/2006/relationships" xmlns:p="http://schemas.openxmlformats.org/presentationml/2006/main">
  <p:tag name="NUM" val="385"/>
</p:tagLst>
</file>

<file path=ppt/tags/tag814.xml><?xml version="1.0" encoding="utf-8"?>
<p:tagLst xmlns:a="http://schemas.openxmlformats.org/drawingml/2006/main" xmlns:r="http://schemas.openxmlformats.org/officeDocument/2006/relationships" xmlns:p="http://schemas.openxmlformats.org/presentationml/2006/main">
  <p:tag name="NUM" val="386"/>
</p:tagLst>
</file>

<file path=ppt/tags/tag815.xml><?xml version="1.0" encoding="utf-8"?>
<p:tagLst xmlns:a="http://schemas.openxmlformats.org/drawingml/2006/main" xmlns:r="http://schemas.openxmlformats.org/officeDocument/2006/relationships" xmlns:p="http://schemas.openxmlformats.org/presentationml/2006/main">
  <p:tag name="NUM" val="387"/>
</p:tagLst>
</file>

<file path=ppt/tags/tag816.xml><?xml version="1.0" encoding="utf-8"?>
<p:tagLst xmlns:a="http://schemas.openxmlformats.org/drawingml/2006/main" xmlns:r="http://schemas.openxmlformats.org/officeDocument/2006/relationships" xmlns:p="http://schemas.openxmlformats.org/presentationml/2006/main">
  <p:tag name="NUM" val="388"/>
</p:tagLst>
</file>

<file path=ppt/tags/tag817.xml><?xml version="1.0" encoding="utf-8"?>
<p:tagLst xmlns:a="http://schemas.openxmlformats.org/drawingml/2006/main" xmlns:r="http://schemas.openxmlformats.org/officeDocument/2006/relationships" xmlns:p="http://schemas.openxmlformats.org/presentationml/2006/main">
  <p:tag name="NUM" val="389"/>
</p:tagLst>
</file>

<file path=ppt/tags/tag818.xml><?xml version="1.0" encoding="utf-8"?>
<p:tagLst xmlns:a="http://schemas.openxmlformats.org/drawingml/2006/main" xmlns:r="http://schemas.openxmlformats.org/officeDocument/2006/relationships" xmlns:p="http://schemas.openxmlformats.org/presentationml/2006/main">
  <p:tag name="NUM" val="390"/>
</p:tagLst>
</file>

<file path=ppt/tags/tag819.xml><?xml version="1.0" encoding="utf-8"?>
<p:tagLst xmlns:a="http://schemas.openxmlformats.org/drawingml/2006/main" xmlns:r="http://schemas.openxmlformats.org/officeDocument/2006/relationships" xmlns:p="http://schemas.openxmlformats.org/presentationml/2006/main">
  <p:tag name="NUM" val="391"/>
</p:tagLst>
</file>

<file path=ppt/tags/tag82.xml><?xml version="1.0" encoding="utf-8"?>
<p:tagLst xmlns:a="http://schemas.openxmlformats.org/drawingml/2006/main" xmlns:r="http://schemas.openxmlformats.org/officeDocument/2006/relationships" xmlns:p="http://schemas.openxmlformats.org/presentationml/2006/main">
  <p:tag name="NUM" val="5"/>
</p:tagLst>
</file>

<file path=ppt/tags/tag820.xml><?xml version="1.0" encoding="utf-8"?>
<p:tagLst xmlns:a="http://schemas.openxmlformats.org/drawingml/2006/main" xmlns:r="http://schemas.openxmlformats.org/officeDocument/2006/relationships" xmlns:p="http://schemas.openxmlformats.org/presentationml/2006/main">
  <p:tag name="NUM" val="392"/>
</p:tagLst>
</file>

<file path=ppt/tags/tag821.xml><?xml version="1.0" encoding="utf-8"?>
<p:tagLst xmlns:a="http://schemas.openxmlformats.org/drawingml/2006/main" xmlns:r="http://schemas.openxmlformats.org/officeDocument/2006/relationships" xmlns:p="http://schemas.openxmlformats.org/presentationml/2006/main">
  <p:tag name="NUM" val="393"/>
</p:tagLst>
</file>

<file path=ppt/tags/tag822.xml><?xml version="1.0" encoding="utf-8"?>
<p:tagLst xmlns:a="http://schemas.openxmlformats.org/drawingml/2006/main" xmlns:r="http://schemas.openxmlformats.org/officeDocument/2006/relationships" xmlns:p="http://schemas.openxmlformats.org/presentationml/2006/main">
  <p:tag name="NUM" val="394"/>
</p:tagLst>
</file>

<file path=ppt/tags/tag823.xml><?xml version="1.0" encoding="utf-8"?>
<p:tagLst xmlns:a="http://schemas.openxmlformats.org/drawingml/2006/main" xmlns:r="http://schemas.openxmlformats.org/officeDocument/2006/relationships" xmlns:p="http://schemas.openxmlformats.org/presentationml/2006/main">
  <p:tag name="NUM" val="395"/>
</p:tagLst>
</file>

<file path=ppt/tags/tag824.xml><?xml version="1.0" encoding="utf-8"?>
<p:tagLst xmlns:a="http://schemas.openxmlformats.org/drawingml/2006/main" xmlns:r="http://schemas.openxmlformats.org/officeDocument/2006/relationships" xmlns:p="http://schemas.openxmlformats.org/presentationml/2006/main">
  <p:tag name="NUM" val="396"/>
</p:tagLst>
</file>

<file path=ppt/tags/tag825.xml><?xml version="1.0" encoding="utf-8"?>
<p:tagLst xmlns:a="http://schemas.openxmlformats.org/drawingml/2006/main" xmlns:r="http://schemas.openxmlformats.org/officeDocument/2006/relationships" xmlns:p="http://schemas.openxmlformats.org/presentationml/2006/main">
  <p:tag name="NUM" val="397"/>
</p:tagLst>
</file>

<file path=ppt/tags/tag826.xml><?xml version="1.0" encoding="utf-8"?>
<p:tagLst xmlns:a="http://schemas.openxmlformats.org/drawingml/2006/main" xmlns:r="http://schemas.openxmlformats.org/officeDocument/2006/relationships" xmlns:p="http://schemas.openxmlformats.org/presentationml/2006/main">
  <p:tag name="NUM" val="398"/>
</p:tagLst>
</file>

<file path=ppt/tags/tag827.xml><?xml version="1.0" encoding="utf-8"?>
<p:tagLst xmlns:a="http://schemas.openxmlformats.org/drawingml/2006/main" xmlns:r="http://schemas.openxmlformats.org/officeDocument/2006/relationships" xmlns:p="http://schemas.openxmlformats.org/presentationml/2006/main">
  <p:tag name="NUM" val="399"/>
</p:tagLst>
</file>

<file path=ppt/tags/tag828.xml><?xml version="1.0" encoding="utf-8"?>
<p:tagLst xmlns:a="http://schemas.openxmlformats.org/drawingml/2006/main" xmlns:r="http://schemas.openxmlformats.org/officeDocument/2006/relationships" xmlns:p="http://schemas.openxmlformats.org/presentationml/2006/main">
  <p:tag name="NUM" val="400"/>
</p:tagLst>
</file>

<file path=ppt/tags/tag829.xml><?xml version="1.0" encoding="utf-8"?>
<p:tagLst xmlns:a="http://schemas.openxmlformats.org/drawingml/2006/main" xmlns:r="http://schemas.openxmlformats.org/officeDocument/2006/relationships" xmlns:p="http://schemas.openxmlformats.org/presentationml/2006/main">
  <p:tag name="NUM" val="401"/>
</p:tagLst>
</file>

<file path=ppt/tags/tag83.xml><?xml version="1.0" encoding="utf-8"?>
<p:tagLst xmlns:a="http://schemas.openxmlformats.org/drawingml/2006/main" xmlns:r="http://schemas.openxmlformats.org/officeDocument/2006/relationships" xmlns:p="http://schemas.openxmlformats.org/presentationml/2006/main">
  <p:tag name="NUM" val="6"/>
</p:tagLst>
</file>

<file path=ppt/tags/tag830.xml><?xml version="1.0" encoding="utf-8"?>
<p:tagLst xmlns:a="http://schemas.openxmlformats.org/drawingml/2006/main" xmlns:r="http://schemas.openxmlformats.org/officeDocument/2006/relationships" xmlns:p="http://schemas.openxmlformats.org/presentationml/2006/main">
  <p:tag name="NUM" val="402"/>
</p:tagLst>
</file>

<file path=ppt/tags/tag831.xml><?xml version="1.0" encoding="utf-8"?>
<p:tagLst xmlns:a="http://schemas.openxmlformats.org/drawingml/2006/main" xmlns:r="http://schemas.openxmlformats.org/officeDocument/2006/relationships" xmlns:p="http://schemas.openxmlformats.org/presentationml/2006/main">
  <p:tag name="NUM" val="403"/>
</p:tagLst>
</file>

<file path=ppt/tags/tag832.xml><?xml version="1.0" encoding="utf-8"?>
<p:tagLst xmlns:a="http://schemas.openxmlformats.org/drawingml/2006/main" xmlns:r="http://schemas.openxmlformats.org/officeDocument/2006/relationships" xmlns:p="http://schemas.openxmlformats.org/presentationml/2006/main">
  <p:tag name="NUM" val="404"/>
</p:tagLst>
</file>

<file path=ppt/tags/tag833.xml><?xml version="1.0" encoding="utf-8"?>
<p:tagLst xmlns:a="http://schemas.openxmlformats.org/drawingml/2006/main" xmlns:r="http://schemas.openxmlformats.org/officeDocument/2006/relationships" xmlns:p="http://schemas.openxmlformats.org/presentationml/2006/main">
  <p:tag name="NUM" val="405"/>
</p:tagLst>
</file>

<file path=ppt/tags/tag834.xml><?xml version="1.0" encoding="utf-8"?>
<p:tagLst xmlns:a="http://schemas.openxmlformats.org/drawingml/2006/main" xmlns:r="http://schemas.openxmlformats.org/officeDocument/2006/relationships" xmlns:p="http://schemas.openxmlformats.org/presentationml/2006/main">
  <p:tag name="NUM" val="406"/>
</p:tagLst>
</file>

<file path=ppt/tags/tag835.xml><?xml version="1.0" encoding="utf-8"?>
<p:tagLst xmlns:a="http://schemas.openxmlformats.org/drawingml/2006/main" xmlns:r="http://schemas.openxmlformats.org/officeDocument/2006/relationships" xmlns:p="http://schemas.openxmlformats.org/presentationml/2006/main">
  <p:tag name="NUM" val="407"/>
</p:tagLst>
</file>

<file path=ppt/tags/tag836.xml><?xml version="1.0" encoding="utf-8"?>
<p:tagLst xmlns:a="http://schemas.openxmlformats.org/drawingml/2006/main" xmlns:r="http://schemas.openxmlformats.org/officeDocument/2006/relationships" xmlns:p="http://schemas.openxmlformats.org/presentationml/2006/main">
  <p:tag name="NUM" val="408"/>
</p:tagLst>
</file>

<file path=ppt/tags/tag837.xml><?xml version="1.0" encoding="utf-8"?>
<p:tagLst xmlns:a="http://schemas.openxmlformats.org/drawingml/2006/main" xmlns:r="http://schemas.openxmlformats.org/officeDocument/2006/relationships" xmlns:p="http://schemas.openxmlformats.org/presentationml/2006/main">
  <p:tag name="NUM" val="409"/>
</p:tagLst>
</file>

<file path=ppt/tags/tag838.xml><?xml version="1.0" encoding="utf-8"?>
<p:tagLst xmlns:a="http://schemas.openxmlformats.org/drawingml/2006/main" xmlns:r="http://schemas.openxmlformats.org/officeDocument/2006/relationships" xmlns:p="http://schemas.openxmlformats.org/presentationml/2006/main">
  <p:tag name="NUM" val="410"/>
</p:tagLst>
</file>

<file path=ppt/tags/tag839.xml><?xml version="1.0" encoding="utf-8"?>
<p:tagLst xmlns:a="http://schemas.openxmlformats.org/drawingml/2006/main" xmlns:r="http://schemas.openxmlformats.org/officeDocument/2006/relationships" xmlns:p="http://schemas.openxmlformats.org/presentationml/2006/main">
  <p:tag name="NUM" val="411"/>
</p:tagLst>
</file>

<file path=ppt/tags/tag84.xml><?xml version="1.0" encoding="utf-8"?>
<p:tagLst xmlns:a="http://schemas.openxmlformats.org/drawingml/2006/main" xmlns:r="http://schemas.openxmlformats.org/officeDocument/2006/relationships" xmlns:p="http://schemas.openxmlformats.org/presentationml/2006/main">
  <p:tag name="NUM" val="7"/>
</p:tagLst>
</file>

<file path=ppt/tags/tag840.xml><?xml version="1.0" encoding="utf-8"?>
<p:tagLst xmlns:a="http://schemas.openxmlformats.org/drawingml/2006/main" xmlns:r="http://schemas.openxmlformats.org/officeDocument/2006/relationships" xmlns:p="http://schemas.openxmlformats.org/presentationml/2006/main">
  <p:tag name="NUM" val="412"/>
</p:tagLst>
</file>

<file path=ppt/tags/tag841.xml><?xml version="1.0" encoding="utf-8"?>
<p:tagLst xmlns:a="http://schemas.openxmlformats.org/drawingml/2006/main" xmlns:r="http://schemas.openxmlformats.org/officeDocument/2006/relationships" xmlns:p="http://schemas.openxmlformats.org/presentationml/2006/main">
  <p:tag name="NUM" val="413"/>
</p:tagLst>
</file>

<file path=ppt/tags/tag842.xml><?xml version="1.0" encoding="utf-8"?>
<p:tagLst xmlns:a="http://schemas.openxmlformats.org/drawingml/2006/main" xmlns:r="http://schemas.openxmlformats.org/officeDocument/2006/relationships" xmlns:p="http://schemas.openxmlformats.org/presentationml/2006/main">
  <p:tag name="NUM" val="414"/>
</p:tagLst>
</file>

<file path=ppt/tags/tag843.xml><?xml version="1.0" encoding="utf-8"?>
<p:tagLst xmlns:a="http://schemas.openxmlformats.org/drawingml/2006/main" xmlns:r="http://schemas.openxmlformats.org/officeDocument/2006/relationships" xmlns:p="http://schemas.openxmlformats.org/presentationml/2006/main">
  <p:tag name="NUM" val="415"/>
</p:tagLst>
</file>

<file path=ppt/tags/tag844.xml><?xml version="1.0" encoding="utf-8"?>
<p:tagLst xmlns:a="http://schemas.openxmlformats.org/drawingml/2006/main" xmlns:r="http://schemas.openxmlformats.org/officeDocument/2006/relationships" xmlns:p="http://schemas.openxmlformats.org/presentationml/2006/main">
  <p:tag name="NUM" val="416"/>
</p:tagLst>
</file>

<file path=ppt/tags/tag845.xml><?xml version="1.0" encoding="utf-8"?>
<p:tagLst xmlns:a="http://schemas.openxmlformats.org/drawingml/2006/main" xmlns:r="http://schemas.openxmlformats.org/officeDocument/2006/relationships" xmlns:p="http://schemas.openxmlformats.org/presentationml/2006/main">
  <p:tag name="NUM" val="417"/>
</p:tagLst>
</file>

<file path=ppt/tags/tag846.xml><?xml version="1.0" encoding="utf-8"?>
<p:tagLst xmlns:a="http://schemas.openxmlformats.org/drawingml/2006/main" xmlns:r="http://schemas.openxmlformats.org/officeDocument/2006/relationships" xmlns:p="http://schemas.openxmlformats.org/presentationml/2006/main">
  <p:tag name="NUM" val="418"/>
</p:tagLst>
</file>

<file path=ppt/tags/tag847.xml><?xml version="1.0" encoding="utf-8"?>
<p:tagLst xmlns:a="http://schemas.openxmlformats.org/drawingml/2006/main" xmlns:r="http://schemas.openxmlformats.org/officeDocument/2006/relationships" xmlns:p="http://schemas.openxmlformats.org/presentationml/2006/main">
  <p:tag name="NUM" val="419"/>
</p:tagLst>
</file>

<file path=ppt/tags/tag848.xml><?xml version="1.0" encoding="utf-8"?>
<p:tagLst xmlns:a="http://schemas.openxmlformats.org/drawingml/2006/main" xmlns:r="http://schemas.openxmlformats.org/officeDocument/2006/relationships" xmlns:p="http://schemas.openxmlformats.org/presentationml/2006/main">
  <p:tag name="NUM" val="420"/>
</p:tagLst>
</file>

<file path=ppt/tags/tag849.xml><?xml version="1.0" encoding="utf-8"?>
<p:tagLst xmlns:a="http://schemas.openxmlformats.org/drawingml/2006/main" xmlns:r="http://schemas.openxmlformats.org/officeDocument/2006/relationships" xmlns:p="http://schemas.openxmlformats.org/presentationml/2006/main">
  <p:tag name="NUM" val="421"/>
</p:tagLst>
</file>

<file path=ppt/tags/tag85.xml><?xml version="1.0" encoding="utf-8"?>
<p:tagLst xmlns:a="http://schemas.openxmlformats.org/drawingml/2006/main" xmlns:r="http://schemas.openxmlformats.org/officeDocument/2006/relationships" xmlns:p="http://schemas.openxmlformats.org/presentationml/2006/main">
  <p:tag name="NUM" val="8"/>
</p:tagLst>
</file>

<file path=ppt/tags/tag850.xml><?xml version="1.0" encoding="utf-8"?>
<p:tagLst xmlns:a="http://schemas.openxmlformats.org/drawingml/2006/main" xmlns:r="http://schemas.openxmlformats.org/officeDocument/2006/relationships" xmlns:p="http://schemas.openxmlformats.org/presentationml/2006/main">
  <p:tag name="NUM" val="422"/>
</p:tagLst>
</file>

<file path=ppt/tags/tag851.xml><?xml version="1.0" encoding="utf-8"?>
<p:tagLst xmlns:a="http://schemas.openxmlformats.org/drawingml/2006/main" xmlns:r="http://schemas.openxmlformats.org/officeDocument/2006/relationships" xmlns:p="http://schemas.openxmlformats.org/presentationml/2006/main">
  <p:tag name="NUM" val="423"/>
</p:tagLst>
</file>

<file path=ppt/tags/tag852.xml><?xml version="1.0" encoding="utf-8"?>
<p:tagLst xmlns:a="http://schemas.openxmlformats.org/drawingml/2006/main" xmlns:r="http://schemas.openxmlformats.org/officeDocument/2006/relationships" xmlns:p="http://schemas.openxmlformats.org/presentationml/2006/main">
  <p:tag name="NUM" val="424"/>
</p:tagLst>
</file>

<file path=ppt/tags/tag853.xml><?xml version="1.0" encoding="utf-8"?>
<p:tagLst xmlns:a="http://schemas.openxmlformats.org/drawingml/2006/main" xmlns:r="http://schemas.openxmlformats.org/officeDocument/2006/relationships" xmlns:p="http://schemas.openxmlformats.org/presentationml/2006/main">
  <p:tag name="NUM" val="425"/>
</p:tagLst>
</file>

<file path=ppt/tags/tag854.xml><?xml version="1.0" encoding="utf-8"?>
<p:tagLst xmlns:a="http://schemas.openxmlformats.org/drawingml/2006/main" xmlns:r="http://schemas.openxmlformats.org/officeDocument/2006/relationships" xmlns:p="http://schemas.openxmlformats.org/presentationml/2006/main">
  <p:tag name="NUM" val="426"/>
</p:tagLst>
</file>

<file path=ppt/tags/tag855.xml><?xml version="1.0" encoding="utf-8"?>
<p:tagLst xmlns:a="http://schemas.openxmlformats.org/drawingml/2006/main" xmlns:r="http://schemas.openxmlformats.org/officeDocument/2006/relationships" xmlns:p="http://schemas.openxmlformats.org/presentationml/2006/main">
  <p:tag name="NUM" val="427"/>
</p:tagLst>
</file>

<file path=ppt/tags/tag856.xml><?xml version="1.0" encoding="utf-8"?>
<p:tagLst xmlns:a="http://schemas.openxmlformats.org/drawingml/2006/main" xmlns:r="http://schemas.openxmlformats.org/officeDocument/2006/relationships" xmlns:p="http://schemas.openxmlformats.org/presentationml/2006/main">
  <p:tag name="NUM" val="428"/>
</p:tagLst>
</file>

<file path=ppt/tags/tag857.xml><?xml version="1.0" encoding="utf-8"?>
<p:tagLst xmlns:a="http://schemas.openxmlformats.org/drawingml/2006/main" xmlns:r="http://schemas.openxmlformats.org/officeDocument/2006/relationships" xmlns:p="http://schemas.openxmlformats.org/presentationml/2006/main">
  <p:tag name="NUM" val="429"/>
</p:tagLst>
</file>

<file path=ppt/tags/tag858.xml><?xml version="1.0" encoding="utf-8"?>
<p:tagLst xmlns:a="http://schemas.openxmlformats.org/drawingml/2006/main" xmlns:r="http://schemas.openxmlformats.org/officeDocument/2006/relationships" xmlns:p="http://schemas.openxmlformats.org/presentationml/2006/main">
  <p:tag name="NUM" val="430"/>
</p:tagLst>
</file>

<file path=ppt/tags/tag859.xml><?xml version="1.0" encoding="utf-8"?>
<p:tagLst xmlns:a="http://schemas.openxmlformats.org/drawingml/2006/main" xmlns:r="http://schemas.openxmlformats.org/officeDocument/2006/relationships" xmlns:p="http://schemas.openxmlformats.org/presentationml/2006/main">
  <p:tag name="NUM" val="431"/>
</p:tagLst>
</file>

<file path=ppt/tags/tag86.xml><?xml version="1.0" encoding="utf-8"?>
<p:tagLst xmlns:a="http://schemas.openxmlformats.org/drawingml/2006/main" xmlns:r="http://schemas.openxmlformats.org/officeDocument/2006/relationships" xmlns:p="http://schemas.openxmlformats.org/presentationml/2006/main">
  <p:tag name="NUM" val="9"/>
</p:tagLst>
</file>

<file path=ppt/tags/tag860.xml><?xml version="1.0" encoding="utf-8"?>
<p:tagLst xmlns:a="http://schemas.openxmlformats.org/drawingml/2006/main" xmlns:r="http://schemas.openxmlformats.org/officeDocument/2006/relationships" xmlns:p="http://schemas.openxmlformats.org/presentationml/2006/main">
  <p:tag name="NUM" val="432"/>
</p:tagLst>
</file>

<file path=ppt/tags/tag861.xml><?xml version="1.0" encoding="utf-8"?>
<p:tagLst xmlns:a="http://schemas.openxmlformats.org/drawingml/2006/main" xmlns:r="http://schemas.openxmlformats.org/officeDocument/2006/relationships" xmlns:p="http://schemas.openxmlformats.org/presentationml/2006/main">
  <p:tag name="NUM" val="433"/>
</p:tagLst>
</file>

<file path=ppt/tags/tag862.xml><?xml version="1.0" encoding="utf-8"?>
<p:tagLst xmlns:a="http://schemas.openxmlformats.org/drawingml/2006/main" xmlns:r="http://schemas.openxmlformats.org/officeDocument/2006/relationships" xmlns:p="http://schemas.openxmlformats.org/presentationml/2006/main">
  <p:tag name="NUM" val="434"/>
</p:tagLst>
</file>

<file path=ppt/tags/tag863.xml><?xml version="1.0" encoding="utf-8"?>
<p:tagLst xmlns:a="http://schemas.openxmlformats.org/drawingml/2006/main" xmlns:r="http://schemas.openxmlformats.org/officeDocument/2006/relationships" xmlns:p="http://schemas.openxmlformats.org/presentationml/2006/main">
  <p:tag name="NUM" val="435"/>
</p:tagLst>
</file>

<file path=ppt/tags/tag864.xml><?xml version="1.0" encoding="utf-8"?>
<p:tagLst xmlns:a="http://schemas.openxmlformats.org/drawingml/2006/main" xmlns:r="http://schemas.openxmlformats.org/officeDocument/2006/relationships" xmlns:p="http://schemas.openxmlformats.org/presentationml/2006/main">
  <p:tag name="NUM" val="436"/>
</p:tagLst>
</file>

<file path=ppt/tags/tag865.xml><?xml version="1.0" encoding="utf-8"?>
<p:tagLst xmlns:a="http://schemas.openxmlformats.org/drawingml/2006/main" xmlns:r="http://schemas.openxmlformats.org/officeDocument/2006/relationships" xmlns:p="http://schemas.openxmlformats.org/presentationml/2006/main">
  <p:tag name="NUM" val="437"/>
</p:tagLst>
</file>

<file path=ppt/tags/tag866.xml><?xml version="1.0" encoding="utf-8"?>
<p:tagLst xmlns:a="http://schemas.openxmlformats.org/drawingml/2006/main" xmlns:r="http://schemas.openxmlformats.org/officeDocument/2006/relationships" xmlns:p="http://schemas.openxmlformats.org/presentationml/2006/main">
  <p:tag name="NUM" val="438"/>
</p:tagLst>
</file>

<file path=ppt/tags/tag867.xml><?xml version="1.0" encoding="utf-8"?>
<p:tagLst xmlns:a="http://schemas.openxmlformats.org/drawingml/2006/main" xmlns:r="http://schemas.openxmlformats.org/officeDocument/2006/relationships" xmlns:p="http://schemas.openxmlformats.org/presentationml/2006/main">
  <p:tag name="NUM" val="439"/>
</p:tagLst>
</file>

<file path=ppt/tags/tag868.xml><?xml version="1.0" encoding="utf-8"?>
<p:tagLst xmlns:a="http://schemas.openxmlformats.org/drawingml/2006/main" xmlns:r="http://schemas.openxmlformats.org/officeDocument/2006/relationships" xmlns:p="http://schemas.openxmlformats.org/presentationml/2006/main">
  <p:tag name="NUM" val="440"/>
</p:tagLst>
</file>

<file path=ppt/tags/tag869.xml><?xml version="1.0" encoding="utf-8"?>
<p:tagLst xmlns:a="http://schemas.openxmlformats.org/drawingml/2006/main" xmlns:r="http://schemas.openxmlformats.org/officeDocument/2006/relationships" xmlns:p="http://schemas.openxmlformats.org/presentationml/2006/main">
  <p:tag name="NUM" val="441"/>
</p:tagLst>
</file>

<file path=ppt/tags/tag87.xml><?xml version="1.0" encoding="utf-8"?>
<p:tagLst xmlns:a="http://schemas.openxmlformats.org/drawingml/2006/main" xmlns:r="http://schemas.openxmlformats.org/officeDocument/2006/relationships" xmlns:p="http://schemas.openxmlformats.org/presentationml/2006/main">
  <p:tag name="NUM" val="10"/>
</p:tagLst>
</file>

<file path=ppt/tags/tag870.xml><?xml version="1.0" encoding="utf-8"?>
<p:tagLst xmlns:a="http://schemas.openxmlformats.org/drawingml/2006/main" xmlns:r="http://schemas.openxmlformats.org/officeDocument/2006/relationships" xmlns:p="http://schemas.openxmlformats.org/presentationml/2006/main">
  <p:tag name="NUM" val="442"/>
</p:tagLst>
</file>

<file path=ppt/tags/tag871.xml><?xml version="1.0" encoding="utf-8"?>
<p:tagLst xmlns:a="http://schemas.openxmlformats.org/drawingml/2006/main" xmlns:r="http://schemas.openxmlformats.org/officeDocument/2006/relationships" xmlns:p="http://schemas.openxmlformats.org/presentationml/2006/main">
  <p:tag name="NUM" val="443"/>
</p:tagLst>
</file>

<file path=ppt/tags/tag872.xml><?xml version="1.0" encoding="utf-8"?>
<p:tagLst xmlns:a="http://schemas.openxmlformats.org/drawingml/2006/main" xmlns:r="http://schemas.openxmlformats.org/officeDocument/2006/relationships" xmlns:p="http://schemas.openxmlformats.org/presentationml/2006/main">
  <p:tag name="NUM" val="444"/>
</p:tagLst>
</file>

<file path=ppt/tags/tag873.xml><?xml version="1.0" encoding="utf-8"?>
<p:tagLst xmlns:a="http://schemas.openxmlformats.org/drawingml/2006/main" xmlns:r="http://schemas.openxmlformats.org/officeDocument/2006/relationships" xmlns:p="http://schemas.openxmlformats.org/presentationml/2006/main">
  <p:tag name="NUM" val="445"/>
</p:tagLst>
</file>

<file path=ppt/tags/tag874.xml><?xml version="1.0" encoding="utf-8"?>
<p:tagLst xmlns:a="http://schemas.openxmlformats.org/drawingml/2006/main" xmlns:r="http://schemas.openxmlformats.org/officeDocument/2006/relationships" xmlns:p="http://schemas.openxmlformats.org/presentationml/2006/main">
  <p:tag name="NUM" val="446"/>
</p:tagLst>
</file>

<file path=ppt/tags/tag875.xml><?xml version="1.0" encoding="utf-8"?>
<p:tagLst xmlns:a="http://schemas.openxmlformats.org/drawingml/2006/main" xmlns:r="http://schemas.openxmlformats.org/officeDocument/2006/relationships" xmlns:p="http://schemas.openxmlformats.org/presentationml/2006/main">
  <p:tag name="NUM" val="447"/>
</p:tagLst>
</file>

<file path=ppt/tags/tag876.xml><?xml version="1.0" encoding="utf-8"?>
<p:tagLst xmlns:a="http://schemas.openxmlformats.org/drawingml/2006/main" xmlns:r="http://schemas.openxmlformats.org/officeDocument/2006/relationships" xmlns:p="http://schemas.openxmlformats.org/presentationml/2006/main">
  <p:tag name="NUM" val="448"/>
</p:tagLst>
</file>

<file path=ppt/tags/tag877.xml><?xml version="1.0" encoding="utf-8"?>
<p:tagLst xmlns:a="http://schemas.openxmlformats.org/drawingml/2006/main" xmlns:r="http://schemas.openxmlformats.org/officeDocument/2006/relationships" xmlns:p="http://schemas.openxmlformats.org/presentationml/2006/main">
  <p:tag name="NUM" val="449"/>
</p:tagLst>
</file>

<file path=ppt/tags/tag878.xml><?xml version="1.0" encoding="utf-8"?>
<p:tagLst xmlns:a="http://schemas.openxmlformats.org/drawingml/2006/main" xmlns:r="http://schemas.openxmlformats.org/officeDocument/2006/relationships" xmlns:p="http://schemas.openxmlformats.org/presentationml/2006/main">
  <p:tag name="NUM" val="1"/>
</p:tagLst>
</file>

<file path=ppt/tags/tag879.xml><?xml version="1.0" encoding="utf-8"?>
<p:tagLst xmlns:a="http://schemas.openxmlformats.org/drawingml/2006/main" xmlns:r="http://schemas.openxmlformats.org/officeDocument/2006/relationships" xmlns:p="http://schemas.openxmlformats.org/presentationml/2006/main">
  <p:tag name="NUM" val="2"/>
</p:tagLst>
</file>

<file path=ppt/tags/tag88.xml><?xml version="1.0" encoding="utf-8"?>
<p:tagLst xmlns:a="http://schemas.openxmlformats.org/drawingml/2006/main" xmlns:r="http://schemas.openxmlformats.org/officeDocument/2006/relationships" xmlns:p="http://schemas.openxmlformats.org/presentationml/2006/main">
  <p:tag name="NUM" val="11"/>
</p:tagLst>
</file>

<file path=ppt/tags/tag880.xml><?xml version="1.0" encoding="utf-8"?>
<p:tagLst xmlns:a="http://schemas.openxmlformats.org/drawingml/2006/main" xmlns:r="http://schemas.openxmlformats.org/officeDocument/2006/relationships" xmlns:p="http://schemas.openxmlformats.org/presentationml/2006/main">
  <p:tag name="NUM" val="3"/>
</p:tagLst>
</file>

<file path=ppt/tags/tag881.xml><?xml version="1.0" encoding="utf-8"?>
<p:tagLst xmlns:a="http://schemas.openxmlformats.org/drawingml/2006/main" xmlns:r="http://schemas.openxmlformats.org/officeDocument/2006/relationships" xmlns:p="http://schemas.openxmlformats.org/presentationml/2006/main">
  <p:tag name="NUM" val="4"/>
</p:tagLst>
</file>

<file path=ppt/tags/tag882.xml><?xml version="1.0" encoding="utf-8"?>
<p:tagLst xmlns:a="http://schemas.openxmlformats.org/drawingml/2006/main" xmlns:r="http://schemas.openxmlformats.org/officeDocument/2006/relationships" xmlns:p="http://schemas.openxmlformats.org/presentationml/2006/main">
  <p:tag name="NUM" val="5"/>
</p:tagLst>
</file>

<file path=ppt/tags/tag883.xml><?xml version="1.0" encoding="utf-8"?>
<p:tagLst xmlns:a="http://schemas.openxmlformats.org/drawingml/2006/main" xmlns:r="http://schemas.openxmlformats.org/officeDocument/2006/relationships" xmlns:p="http://schemas.openxmlformats.org/presentationml/2006/main">
  <p:tag name="NUM" val="6"/>
</p:tagLst>
</file>

<file path=ppt/tags/tag884.xml><?xml version="1.0" encoding="utf-8"?>
<p:tagLst xmlns:a="http://schemas.openxmlformats.org/drawingml/2006/main" xmlns:r="http://schemas.openxmlformats.org/officeDocument/2006/relationships" xmlns:p="http://schemas.openxmlformats.org/presentationml/2006/main">
  <p:tag name="NUM" val="7"/>
</p:tagLst>
</file>

<file path=ppt/tags/tag885.xml><?xml version="1.0" encoding="utf-8"?>
<p:tagLst xmlns:a="http://schemas.openxmlformats.org/drawingml/2006/main" xmlns:r="http://schemas.openxmlformats.org/officeDocument/2006/relationships" xmlns:p="http://schemas.openxmlformats.org/presentationml/2006/main">
  <p:tag name="NUM" val="8"/>
</p:tagLst>
</file>

<file path=ppt/tags/tag886.xml><?xml version="1.0" encoding="utf-8"?>
<p:tagLst xmlns:a="http://schemas.openxmlformats.org/drawingml/2006/main" xmlns:r="http://schemas.openxmlformats.org/officeDocument/2006/relationships" xmlns:p="http://schemas.openxmlformats.org/presentationml/2006/main">
  <p:tag name="NUM" val="9"/>
</p:tagLst>
</file>

<file path=ppt/tags/tag887.xml><?xml version="1.0" encoding="utf-8"?>
<p:tagLst xmlns:a="http://schemas.openxmlformats.org/drawingml/2006/main" xmlns:r="http://schemas.openxmlformats.org/officeDocument/2006/relationships" xmlns:p="http://schemas.openxmlformats.org/presentationml/2006/main">
  <p:tag name="NUM" val="11"/>
</p:tagLst>
</file>

<file path=ppt/tags/tag888.xml><?xml version="1.0" encoding="utf-8"?>
<p:tagLst xmlns:a="http://schemas.openxmlformats.org/drawingml/2006/main" xmlns:r="http://schemas.openxmlformats.org/officeDocument/2006/relationships" xmlns:p="http://schemas.openxmlformats.org/presentationml/2006/main">
  <p:tag name="NUM" val="12"/>
</p:tagLst>
</file>

<file path=ppt/tags/tag889.xml><?xml version="1.0" encoding="utf-8"?>
<p:tagLst xmlns:a="http://schemas.openxmlformats.org/drawingml/2006/main" xmlns:r="http://schemas.openxmlformats.org/officeDocument/2006/relationships" xmlns:p="http://schemas.openxmlformats.org/presentationml/2006/main">
  <p:tag name="NUM" val="13"/>
</p:tagLst>
</file>

<file path=ppt/tags/tag89.xml><?xml version="1.0" encoding="utf-8"?>
<p:tagLst xmlns:a="http://schemas.openxmlformats.org/drawingml/2006/main" xmlns:r="http://schemas.openxmlformats.org/officeDocument/2006/relationships" xmlns:p="http://schemas.openxmlformats.org/presentationml/2006/main">
  <p:tag name="NUM" val="12"/>
</p:tagLst>
</file>

<file path=ppt/tags/tag890.xml><?xml version="1.0" encoding="utf-8"?>
<p:tagLst xmlns:a="http://schemas.openxmlformats.org/drawingml/2006/main" xmlns:r="http://schemas.openxmlformats.org/officeDocument/2006/relationships" xmlns:p="http://schemas.openxmlformats.org/presentationml/2006/main">
  <p:tag name="NUM" val="14"/>
</p:tagLst>
</file>

<file path=ppt/tags/tag891.xml><?xml version="1.0" encoding="utf-8"?>
<p:tagLst xmlns:a="http://schemas.openxmlformats.org/drawingml/2006/main" xmlns:r="http://schemas.openxmlformats.org/officeDocument/2006/relationships" xmlns:p="http://schemas.openxmlformats.org/presentationml/2006/main">
  <p:tag name="NUM" val="15"/>
</p:tagLst>
</file>

<file path=ppt/tags/tag892.xml><?xml version="1.0" encoding="utf-8"?>
<p:tagLst xmlns:a="http://schemas.openxmlformats.org/drawingml/2006/main" xmlns:r="http://schemas.openxmlformats.org/officeDocument/2006/relationships" xmlns:p="http://schemas.openxmlformats.org/presentationml/2006/main">
  <p:tag name="NUM" val="16"/>
</p:tagLst>
</file>

<file path=ppt/tags/tag893.xml><?xml version="1.0" encoding="utf-8"?>
<p:tagLst xmlns:a="http://schemas.openxmlformats.org/drawingml/2006/main" xmlns:r="http://schemas.openxmlformats.org/officeDocument/2006/relationships" xmlns:p="http://schemas.openxmlformats.org/presentationml/2006/main">
  <p:tag name="NUM" val="17"/>
</p:tagLst>
</file>

<file path=ppt/tags/tag894.xml><?xml version="1.0" encoding="utf-8"?>
<p:tagLst xmlns:a="http://schemas.openxmlformats.org/drawingml/2006/main" xmlns:r="http://schemas.openxmlformats.org/officeDocument/2006/relationships" xmlns:p="http://schemas.openxmlformats.org/presentationml/2006/main">
  <p:tag name="NUM" val="18"/>
</p:tagLst>
</file>

<file path=ppt/tags/tag895.xml><?xml version="1.0" encoding="utf-8"?>
<p:tagLst xmlns:a="http://schemas.openxmlformats.org/drawingml/2006/main" xmlns:r="http://schemas.openxmlformats.org/officeDocument/2006/relationships" xmlns:p="http://schemas.openxmlformats.org/presentationml/2006/main">
  <p:tag name="NUM" val="19"/>
</p:tagLst>
</file>

<file path=ppt/tags/tag896.xml><?xml version="1.0" encoding="utf-8"?>
<p:tagLst xmlns:a="http://schemas.openxmlformats.org/drawingml/2006/main" xmlns:r="http://schemas.openxmlformats.org/officeDocument/2006/relationships" xmlns:p="http://schemas.openxmlformats.org/presentationml/2006/main">
  <p:tag name="NUM" val="20"/>
</p:tagLst>
</file>

<file path=ppt/tags/tag897.xml><?xml version="1.0" encoding="utf-8"?>
<p:tagLst xmlns:a="http://schemas.openxmlformats.org/drawingml/2006/main" xmlns:r="http://schemas.openxmlformats.org/officeDocument/2006/relationships" xmlns:p="http://schemas.openxmlformats.org/presentationml/2006/main">
  <p:tag name="NUM" val="21"/>
</p:tagLst>
</file>

<file path=ppt/tags/tag898.xml><?xml version="1.0" encoding="utf-8"?>
<p:tagLst xmlns:a="http://schemas.openxmlformats.org/drawingml/2006/main" xmlns:r="http://schemas.openxmlformats.org/officeDocument/2006/relationships" xmlns:p="http://schemas.openxmlformats.org/presentationml/2006/main">
  <p:tag name="NUM" val="22"/>
</p:tagLst>
</file>

<file path=ppt/tags/tag899.xml><?xml version="1.0" encoding="utf-8"?>
<p:tagLst xmlns:a="http://schemas.openxmlformats.org/drawingml/2006/main" xmlns:r="http://schemas.openxmlformats.org/officeDocument/2006/relationships" xmlns:p="http://schemas.openxmlformats.org/presentationml/2006/main">
  <p:tag name="NUM" val="23"/>
</p:tagLst>
</file>

<file path=ppt/tags/tag9.xml><?xml version="1.0" encoding="utf-8"?>
<p:tagLst xmlns:a="http://schemas.openxmlformats.org/drawingml/2006/main" xmlns:r="http://schemas.openxmlformats.org/officeDocument/2006/relationships" xmlns:p="http://schemas.openxmlformats.org/presentationml/2006/main">
  <p:tag name="NUM" val="3"/>
</p:tagLst>
</file>

<file path=ppt/tags/tag90.xml><?xml version="1.0" encoding="utf-8"?>
<p:tagLst xmlns:a="http://schemas.openxmlformats.org/drawingml/2006/main" xmlns:r="http://schemas.openxmlformats.org/officeDocument/2006/relationships" xmlns:p="http://schemas.openxmlformats.org/presentationml/2006/main">
  <p:tag name="NUM" val="13"/>
</p:tagLst>
</file>

<file path=ppt/tags/tag900.xml><?xml version="1.0" encoding="utf-8"?>
<p:tagLst xmlns:a="http://schemas.openxmlformats.org/drawingml/2006/main" xmlns:r="http://schemas.openxmlformats.org/officeDocument/2006/relationships" xmlns:p="http://schemas.openxmlformats.org/presentationml/2006/main">
  <p:tag name="NUM" val="24"/>
</p:tagLst>
</file>

<file path=ppt/tags/tag901.xml><?xml version="1.0" encoding="utf-8"?>
<p:tagLst xmlns:a="http://schemas.openxmlformats.org/drawingml/2006/main" xmlns:r="http://schemas.openxmlformats.org/officeDocument/2006/relationships" xmlns:p="http://schemas.openxmlformats.org/presentationml/2006/main">
  <p:tag name="NUM" val="25"/>
</p:tagLst>
</file>

<file path=ppt/tags/tag902.xml><?xml version="1.0" encoding="utf-8"?>
<p:tagLst xmlns:a="http://schemas.openxmlformats.org/drawingml/2006/main" xmlns:r="http://schemas.openxmlformats.org/officeDocument/2006/relationships" xmlns:p="http://schemas.openxmlformats.org/presentationml/2006/main">
  <p:tag name="NUM" val="26"/>
</p:tagLst>
</file>

<file path=ppt/tags/tag903.xml><?xml version="1.0" encoding="utf-8"?>
<p:tagLst xmlns:a="http://schemas.openxmlformats.org/drawingml/2006/main" xmlns:r="http://schemas.openxmlformats.org/officeDocument/2006/relationships" xmlns:p="http://schemas.openxmlformats.org/presentationml/2006/main">
  <p:tag name="NUM" val="27"/>
</p:tagLst>
</file>

<file path=ppt/tags/tag904.xml><?xml version="1.0" encoding="utf-8"?>
<p:tagLst xmlns:a="http://schemas.openxmlformats.org/drawingml/2006/main" xmlns:r="http://schemas.openxmlformats.org/officeDocument/2006/relationships" xmlns:p="http://schemas.openxmlformats.org/presentationml/2006/main">
  <p:tag name="NUM" val="28"/>
</p:tagLst>
</file>

<file path=ppt/tags/tag905.xml><?xml version="1.0" encoding="utf-8"?>
<p:tagLst xmlns:a="http://schemas.openxmlformats.org/drawingml/2006/main" xmlns:r="http://schemas.openxmlformats.org/officeDocument/2006/relationships" xmlns:p="http://schemas.openxmlformats.org/presentationml/2006/main">
  <p:tag name="NUM" val="29"/>
</p:tagLst>
</file>

<file path=ppt/tags/tag906.xml><?xml version="1.0" encoding="utf-8"?>
<p:tagLst xmlns:a="http://schemas.openxmlformats.org/drawingml/2006/main" xmlns:r="http://schemas.openxmlformats.org/officeDocument/2006/relationships" xmlns:p="http://schemas.openxmlformats.org/presentationml/2006/main">
  <p:tag name="NUM" val="30"/>
</p:tagLst>
</file>

<file path=ppt/tags/tag907.xml><?xml version="1.0" encoding="utf-8"?>
<p:tagLst xmlns:a="http://schemas.openxmlformats.org/drawingml/2006/main" xmlns:r="http://schemas.openxmlformats.org/officeDocument/2006/relationships" xmlns:p="http://schemas.openxmlformats.org/presentationml/2006/main">
  <p:tag name="NUM" val="31"/>
</p:tagLst>
</file>

<file path=ppt/tags/tag908.xml><?xml version="1.0" encoding="utf-8"?>
<p:tagLst xmlns:a="http://schemas.openxmlformats.org/drawingml/2006/main" xmlns:r="http://schemas.openxmlformats.org/officeDocument/2006/relationships" xmlns:p="http://schemas.openxmlformats.org/presentationml/2006/main">
  <p:tag name="NUM" val="32"/>
</p:tagLst>
</file>

<file path=ppt/tags/tag909.xml><?xml version="1.0" encoding="utf-8"?>
<p:tagLst xmlns:a="http://schemas.openxmlformats.org/drawingml/2006/main" xmlns:r="http://schemas.openxmlformats.org/officeDocument/2006/relationships" xmlns:p="http://schemas.openxmlformats.org/presentationml/2006/main">
  <p:tag name="NUM" val="33"/>
</p:tagLst>
</file>

<file path=ppt/tags/tag91.xml><?xml version="1.0" encoding="utf-8"?>
<p:tagLst xmlns:a="http://schemas.openxmlformats.org/drawingml/2006/main" xmlns:r="http://schemas.openxmlformats.org/officeDocument/2006/relationships" xmlns:p="http://schemas.openxmlformats.org/presentationml/2006/main">
  <p:tag name="NUM" val="14"/>
</p:tagLst>
</file>

<file path=ppt/tags/tag910.xml><?xml version="1.0" encoding="utf-8"?>
<p:tagLst xmlns:a="http://schemas.openxmlformats.org/drawingml/2006/main" xmlns:r="http://schemas.openxmlformats.org/officeDocument/2006/relationships" xmlns:p="http://schemas.openxmlformats.org/presentationml/2006/main">
  <p:tag name="NUM" val="34"/>
</p:tagLst>
</file>

<file path=ppt/tags/tag911.xml><?xml version="1.0" encoding="utf-8"?>
<p:tagLst xmlns:a="http://schemas.openxmlformats.org/drawingml/2006/main" xmlns:r="http://schemas.openxmlformats.org/officeDocument/2006/relationships" xmlns:p="http://schemas.openxmlformats.org/presentationml/2006/main">
  <p:tag name="NUM" val="35"/>
</p:tagLst>
</file>

<file path=ppt/tags/tag912.xml><?xml version="1.0" encoding="utf-8"?>
<p:tagLst xmlns:a="http://schemas.openxmlformats.org/drawingml/2006/main" xmlns:r="http://schemas.openxmlformats.org/officeDocument/2006/relationships" xmlns:p="http://schemas.openxmlformats.org/presentationml/2006/main">
  <p:tag name="NUM" val="36"/>
</p:tagLst>
</file>

<file path=ppt/tags/tag913.xml><?xml version="1.0" encoding="utf-8"?>
<p:tagLst xmlns:a="http://schemas.openxmlformats.org/drawingml/2006/main" xmlns:r="http://schemas.openxmlformats.org/officeDocument/2006/relationships" xmlns:p="http://schemas.openxmlformats.org/presentationml/2006/main">
  <p:tag name="NUM" val="37"/>
</p:tagLst>
</file>

<file path=ppt/tags/tag914.xml><?xml version="1.0" encoding="utf-8"?>
<p:tagLst xmlns:a="http://schemas.openxmlformats.org/drawingml/2006/main" xmlns:r="http://schemas.openxmlformats.org/officeDocument/2006/relationships" xmlns:p="http://schemas.openxmlformats.org/presentationml/2006/main">
  <p:tag name="NUM" val="38"/>
</p:tagLst>
</file>

<file path=ppt/tags/tag915.xml><?xml version="1.0" encoding="utf-8"?>
<p:tagLst xmlns:a="http://schemas.openxmlformats.org/drawingml/2006/main" xmlns:r="http://schemas.openxmlformats.org/officeDocument/2006/relationships" xmlns:p="http://schemas.openxmlformats.org/presentationml/2006/main">
  <p:tag name="NUM" val="39"/>
</p:tagLst>
</file>

<file path=ppt/tags/tag916.xml><?xml version="1.0" encoding="utf-8"?>
<p:tagLst xmlns:a="http://schemas.openxmlformats.org/drawingml/2006/main" xmlns:r="http://schemas.openxmlformats.org/officeDocument/2006/relationships" xmlns:p="http://schemas.openxmlformats.org/presentationml/2006/main">
  <p:tag name="NUM" val="40"/>
</p:tagLst>
</file>

<file path=ppt/tags/tag917.xml><?xml version="1.0" encoding="utf-8"?>
<p:tagLst xmlns:a="http://schemas.openxmlformats.org/drawingml/2006/main" xmlns:r="http://schemas.openxmlformats.org/officeDocument/2006/relationships" xmlns:p="http://schemas.openxmlformats.org/presentationml/2006/main">
  <p:tag name="NUM" val="41"/>
</p:tagLst>
</file>

<file path=ppt/tags/tag918.xml><?xml version="1.0" encoding="utf-8"?>
<p:tagLst xmlns:a="http://schemas.openxmlformats.org/drawingml/2006/main" xmlns:r="http://schemas.openxmlformats.org/officeDocument/2006/relationships" xmlns:p="http://schemas.openxmlformats.org/presentationml/2006/main">
  <p:tag name="NUM" val="42"/>
</p:tagLst>
</file>

<file path=ppt/tags/tag919.xml><?xml version="1.0" encoding="utf-8"?>
<p:tagLst xmlns:a="http://schemas.openxmlformats.org/drawingml/2006/main" xmlns:r="http://schemas.openxmlformats.org/officeDocument/2006/relationships" xmlns:p="http://schemas.openxmlformats.org/presentationml/2006/main">
  <p:tag name="NUM" val="43"/>
</p:tagLst>
</file>

<file path=ppt/tags/tag92.xml><?xml version="1.0" encoding="utf-8"?>
<p:tagLst xmlns:a="http://schemas.openxmlformats.org/drawingml/2006/main" xmlns:r="http://schemas.openxmlformats.org/officeDocument/2006/relationships" xmlns:p="http://schemas.openxmlformats.org/presentationml/2006/main">
  <p:tag name="NUM" val="16"/>
</p:tagLst>
</file>

<file path=ppt/tags/tag920.xml><?xml version="1.0" encoding="utf-8"?>
<p:tagLst xmlns:a="http://schemas.openxmlformats.org/drawingml/2006/main" xmlns:r="http://schemas.openxmlformats.org/officeDocument/2006/relationships" xmlns:p="http://schemas.openxmlformats.org/presentationml/2006/main">
  <p:tag name="NUM" val="44"/>
</p:tagLst>
</file>

<file path=ppt/tags/tag921.xml><?xml version="1.0" encoding="utf-8"?>
<p:tagLst xmlns:a="http://schemas.openxmlformats.org/drawingml/2006/main" xmlns:r="http://schemas.openxmlformats.org/officeDocument/2006/relationships" xmlns:p="http://schemas.openxmlformats.org/presentationml/2006/main">
  <p:tag name="NUM" val="45"/>
</p:tagLst>
</file>

<file path=ppt/tags/tag922.xml><?xml version="1.0" encoding="utf-8"?>
<p:tagLst xmlns:a="http://schemas.openxmlformats.org/drawingml/2006/main" xmlns:r="http://schemas.openxmlformats.org/officeDocument/2006/relationships" xmlns:p="http://schemas.openxmlformats.org/presentationml/2006/main">
  <p:tag name="NUM" val="46"/>
</p:tagLst>
</file>

<file path=ppt/tags/tag923.xml><?xml version="1.0" encoding="utf-8"?>
<p:tagLst xmlns:a="http://schemas.openxmlformats.org/drawingml/2006/main" xmlns:r="http://schemas.openxmlformats.org/officeDocument/2006/relationships" xmlns:p="http://schemas.openxmlformats.org/presentationml/2006/main">
  <p:tag name="NUM" val="5"/>
</p:tagLst>
</file>

<file path=ppt/tags/tag924.xml><?xml version="1.0" encoding="utf-8"?>
<p:tagLst xmlns:a="http://schemas.openxmlformats.org/drawingml/2006/main" xmlns:r="http://schemas.openxmlformats.org/officeDocument/2006/relationships" xmlns:p="http://schemas.openxmlformats.org/presentationml/2006/main">
  <p:tag name="NUM" val="1"/>
</p:tagLst>
</file>

<file path=ppt/tags/tag925.xml><?xml version="1.0" encoding="utf-8"?>
<p:tagLst xmlns:a="http://schemas.openxmlformats.org/drawingml/2006/main" xmlns:r="http://schemas.openxmlformats.org/officeDocument/2006/relationships" xmlns:p="http://schemas.openxmlformats.org/presentationml/2006/main">
  <p:tag name="NUM" val="2"/>
</p:tagLst>
</file>

<file path=ppt/tags/tag926.xml><?xml version="1.0" encoding="utf-8"?>
<p:tagLst xmlns:a="http://schemas.openxmlformats.org/drawingml/2006/main" xmlns:r="http://schemas.openxmlformats.org/officeDocument/2006/relationships" xmlns:p="http://schemas.openxmlformats.org/presentationml/2006/main">
  <p:tag name="NUM" val="3"/>
</p:tagLst>
</file>

<file path=ppt/tags/tag927.xml><?xml version="1.0" encoding="utf-8"?>
<p:tagLst xmlns:a="http://schemas.openxmlformats.org/drawingml/2006/main" xmlns:r="http://schemas.openxmlformats.org/officeDocument/2006/relationships" xmlns:p="http://schemas.openxmlformats.org/presentationml/2006/main">
  <p:tag name="NUM" val="5"/>
</p:tagLst>
</file>

<file path=ppt/tags/tag928.xml><?xml version="1.0" encoding="utf-8"?>
<p:tagLst xmlns:a="http://schemas.openxmlformats.org/drawingml/2006/main" xmlns:r="http://schemas.openxmlformats.org/officeDocument/2006/relationships" xmlns:p="http://schemas.openxmlformats.org/presentationml/2006/main">
  <p:tag name="NUM" val="6"/>
</p:tagLst>
</file>

<file path=ppt/tags/tag929.xml><?xml version="1.0" encoding="utf-8"?>
<p:tagLst xmlns:a="http://schemas.openxmlformats.org/drawingml/2006/main" xmlns:r="http://schemas.openxmlformats.org/officeDocument/2006/relationships" xmlns:p="http://schemas.openxmlformats.org/presentationml/2006/main">
  <p:tag name="NUM" val="9"/>
</p:tagLst>
</file>

<file path=ppt/tags/tag93.xml><?xml version="1.0" encoding="utf-8"?>
<p:tagLst xmlns:a="http://schemas.openxmlformats.org/drawingml/2006/main" xmlns:r="http://schemas.openxmlformats.org/officeDocument/2006/relationships" xmlns:p="http://schemas.openxmlformats.org/presentationml/2006/main">
  <p:tag name="NUM" val="17"/>
</p:tagLst>
</file>

<file path=ppt/tags/tag930.xml><?xml version="1.0" encoding="utf-8"?>
<p:tagLst xmlns:a="http://schemas.openxmlformats.org/drawingml/2006/main" xmlns:r="http://schemas.openxmlformats.org/officeDocument/2006/relationships" xmlns:p="http://schemas.openxmlformats.org/presentationml/2006/main">
  <p:tag name="NUM" val="10"/>
</p:tagLst>
</file>

<file path=ppt/tags/tag931.xml><?xml version="1.0" encoding="utf-8"?>
<p:tagLst xmlns:a="http://schemas.openxmlformats.org/drawingml/2006/main" xmlns:r="http://schemas.openxmlformats.org/officeDocument/2006/relationships" xmlns:p="http://schemas.openxmlformats.org/presentationml/2006/main">
  <p:tag name="NUM" val="11"/>
</p:tagLst>
</file>

<file path=ppt/tags/tag932.xml><?xml version="1.0" encoding="utf-8"?>
<p:tagLst xmlns:a="http://schemas.openxmlformats.org/drawingml/2006/main" xmlns:r="http://schemas.openxmlformats.org/officeDocument/2006/relationships" xmlns:p="http://schemas.openxmlformats.org/presentationml/2006/main">
  <p:tag name="NUM" val="12"/>
</p:tagLst>
</file>

<file path=ppt/tags/tag933.xml><?xml version="1.0" encoding="utf-8"?>
<p:tagLst xmlns:a="http://schemas.openxmlformats.org/drawingml/2006/main" xmlns:r="http://schemas.openxmlformats.org/officeDocument/2006/relationships" xmlns:p="http://schemas.openxmlformats.org/presentationml/2006/main">
  <p:tag name="NUM" val="13"/>
</p:tagLst>
</file>

<file path=ppt/tags/tag934.xml><?xml version="1.0" encoding="utf-8"?>
<p:tagLst xmlns:a="http://schemas.openxmlformats.org/drawingml/2006/main" xmlns:r="http://schemas.openxmlformats.org/officeDocument/2006/relationships" xmlns:p="http://schemas.openxmlformats.org/presentationml/2006/main">
  <p:tag name="NUM" val="14"/>
</p:tagLst>
</file>

<file path=ppt/tags/tag935.xml><?xml version="1.0" encoding="utf-8"?>
<p:tagLst xmlns:a="http://schemas.openxmlformats.org/drawingml/2006/main" xmlns:r="http://schemas.openxmlformats.org/officeDocument/2006/relationships" xmlns:p="http://schemas.openxmlformats.org/presentationml/2006/main">
  <p:tag name="NUM" val="15"/>
</p:tagLst>
</file>

<file path=ppt/tags/tag936.xml><?xml version="1.0" encoding="utf-8"?>
<p:tagLst xmlns:a="http://schemas.openxmlformats.org/drawingml/2006/main" xmlns:r="http://schemas.openxmlformats.org/officeDocument/2006/relationships" xmlns:p="http://schemas.openxmlformats.org/presentationml/2006/main">
  <p:tag name="NUM" val="16"/>
</p:tagLst>
</file>

<file path=ppt/tags/tag937.xml><?xml version="1.0" encoding="utf-8"?>
<p:tagLst xmlns:a="http://schemas.openxmlformats.org/drawingml/2006/main" xmlns:r="http://schemas.openxmlformats.org/officeDocument/2006/relationships" xmlns:p="http://schemas.openxmlformats.org/presentationml/2006/main">
  <p:tag name="NUM" val="17"/>
</p:tagLst>
</file>

<file path=ppt/tags/tag938.xml><?xml version="1.0" encoding="utf-8"?>
<p:tagLst xmlns:a="http://schemas.openxmlformats.org/drawingml/2006/main" xmlns:r="http://schemas.openxmlformats.org/officeDocument/2006/relationships" xmlns:p="http://schemas.openxmlformats.org/presentationml/2006/main">
  <p:tag name="NUM" val="18"/>
</p:tagLst>
</file>

<file path=ppt/tags/tag939.xml><?xml version="1.0" encoding="utf-8"?>
<p:tagLst xmlns:a="http://schemas.openxmlformats.org/drawingml/2006/main" xmlns:r="http://schemas.openxmlformats.org/officeDocument/2006/relationships" xmlns:p="http://schemas.openxmlformats.org/presentationml/2006/main">
  <p:tag name="NUM" val="19"/>
</p:tagLst>
</file>

<file path=ppt/tags/tag94.xml><?xml version="1.0" encoding="utf-8"?>
<p:tagLst xmlns:a="http://schemas.openxmlformats.org/drawingml/2006/main" xmlns:r="http://schemas.openxmlformats.org/officeDocument/2006/relationships" xmlns:p="http://schemas.openxmlformats.org/presentationml/2006/main">
  <p:tag name="NUM" val="18"/>
</p:tagLst>
</file>

<file path=ppt/tags/tag940.xml><?xml version="1.0" encoding="utf-8"?>
<p:tagLst xmlns:a="http://schemas.openxmlformats.org/drawingml/2006/main" xmlns:r="http://schemas.openxmlformats.org/officeDocument/2006/relationships" xmlns:p="http://schemas.openxmlformats.org/presentationml/2006/main">
  <p:tag name="NUM" val="20"/>
</p:tagLst>
</file>

<file path=ppt/tags/tag941.xml><?xml version="1.0" encoding="utf-8"?>
<p:tagLst xmlns:a="http://schemas.openxmlformats.org/drawingml/2006/main" xmlns:r="http://schemas.openxmlformats.org/officeDocument/2006/relationships" xmlns:p="http://schemas.openxmlformats.org/presentationml/2006/main">
  <p:tag name="NUM" val="21"/>
</p:tagLst>
</file>

<file path=ppt/tags/tag942.xml><?xml version="1.0" encoding="utf-8"?>
<p:tagLst xmlns:a="http://schemas.openxmlformats.org/drawingml/2006/main" xmlns:r="http://schemas.openxmlformats.org/officeDocument/2006/relationships" xmlns:p="http://schemas.openxmlformats.org/presentationml/2006/main">
  <p:tag name="NUM" val="22"/>
</p:tagLst>
</file>

<file path=ppt/tags/tag943.xml><?xml version="1.0" encoding="utf-8"?>
<p:tagLst xmlns:a="http://schemas.openxmlformats.org/drawingml/2006/main" xmlns:r="http://schemas.openxmlformats.org/officeDocument/2006/relationships" xmlns:p="http://schemas.openxmlformats.org/presentationml/2006/main">
  <p:tag name="NUM" val="24"/>
</p:tagLst>
</file>

<file path=ppt/tags/tag944.xml><?xml version="1.0" encoding="utf-8"?>
<p:tagLst xmlns:a="http://schemas.openxmlformats.org/drawingml/2006/main" xmlns:r="http://schemas.openxmlformats.org/officeDocument/2006/relationships" xmlns:p="http://schemas.openxmlformats.org/presentationml/2006/main">
  <p:tag name="NUM" val="1"/>
</p:tagLst>
</file>

<file path=ppt/tags/tag945.xml><?xml version="1.0" encoding="utf-8"?>
<p:tagLst xmlns:a="http://schemas.openxmlformats.org/drawingml/2006/main" xmlns:r="http://schemas.openxmlformats.org/officeDocument/2006/relationships" xmlns:p="http://schemas.openxmlformats.org/presentationml/2006/main">
  <p:tag name="NUM" val="2"/>
</p:tagLst>
</file>

<file path=ppt/tags/tag946.xml><?xml version="1.0" encoding="utf-8"?>
<p:tagLst xmlns:a="http://schemas.openxmlformats.org/drawingml/2006/main" xmlns:r="http://schemas.openxmlformats.org/officeDocument/2006/relationships" xmlns:p="http://schemas.openxmlformats.org/presentationml/2006/main">
  <p:tag name="NUM" val="3"/>
</p:tagLst>
</file>

<file path=ppt/tags/tag947.xml><?xml version="1.0" encoding="utf-8"?>
<p:tagLst xmlns:a="http://schemas.openxmlformats.org/drawingml/2006/main" xmlns:r="http://schemas.openxmlformats.org/officeDocument/2006/relationships" xmlns:p="http://schemas.openxmlformats.org/presentationml/2006/main">
  <p:tag name="NUM" val="4"/>
</p:tagLst>
</file>

<file path=ppt/tags/tag948.xml><?xml version="1.0" encoding="utf-8"?>
<p:tagLst xmlns:a="http://schemas.openxmlformats.org/drawingml/2006/main" xmlns:r="http://schemas.openxmlformats.org/officeDocument/2006/relationships" xmlns:p="http://schemas.openxmlformats.org/presentationml/2006/main">
  <p:tag name="NUM" val="5"/>
</p:tagLst>
</file>

<file path=ppt/tags/tag949.xml><?xml version="1.0" encoding="utf-8"?>
<p:tagLst xmlns:a="http://schemas.openxmlformats.org/drawingml/2006/main" xmlns:r="http://schemas.openxmlformats.org/officeDocument/2006/relationships" xmlns:p="http://schemas.openxmlformats.org/presentationml/2006/main">
  <p:tag name="NUM" val="6"/>
</p:tagLst>
</file>

<file path=ppt/tags/tag95.xml><?xml version="1.0" encoding="utf-8"?>
<p:tagLst xmlns:a="http://schemas.openxmlformats.org/drawingml/2006/main" xmlns:r="http://schemas.openxmlformats.org/officeDocument/2006/relationships" xmlns:p="http://schemas.openxmlformats.org/presentationml/2006/main">
  <p:tag name="NUM" val="19"/>
</p:tagLst>
</file>

<file path=ppt/tags/tag950.xml><?xml version="1.0" encoding="utf-8"?>
<p:tagLst xmlns:a="http://schemas.openxmlformats.org/drawingml/2006/main" xmlns:r="http://schemas.openxmlformats.org/officeDocument/2006/relationships" xmlns:p="http://schemas.openxmlformats.org/presentationml/2006/main">
  <p:tag name="NUM" val="7"/>
</p:tagLst>
</file>

<file path=ppt/tags/tag951.xml><?xml version="1.0" encoding="utf-8"?>
<p:tagLst xmlns:a="http://schemas.openxmlformats.org/drawingml/2006/main" xmlns:r="http://schemas.openxmlformats.org/officeDocument/2006/relationships" xmlns:p="http://schemas.openxmlformats.org/presentationml/2006/main">
  <p:tag name="NUM" val="8"/>
</p:tagLst>
</file>

<file path=ppt/tags/tag952.xml><?xml version="1.0" encoding="utf-8"?>
<p:tagLst xmlns:a="http://schemas.openxmlformats.org/drawingml/2006/main" xmlns:r="http://schemas.openxmlformats.org/officeDocument/2006/relationships" xmlns:p="http://schemas.openxmlformats.org/presentationml/2006/main">
  <p:tag name="NUM" val="9"/>
</p:tagLst>
</file>

<file path=ppt/tags/tag953.xml><?xml version="1.0" encoding="utf-8"?>
<p:tagLst xmlns:a="http://schemas.openxmlformats.org/drawingml/2006/main" xmlns:r="http://schemas.openxmlformats.org/officeDocument/2006/relationships" xmlns:p="http://schemas.openxmlformats.org/presentationml/2006/main">
  <p:tag name="NUM" val="10"/>
</p:tagLst>
</file>

<file path=ppt/tags/tag954.xml><?xml version="1.0" encoding="utf-8"?>
<p:tagLst xmlns:a="http://schemas.openxmlformats.org/drawingml/2006/main" xmlns:r="http://schemas.openxmlformats.org/officeDocument/2006/relationships" xmlns:p="http://schemas.openxmlformats.org/presentationml/2006/main">
  <p:tag name="NUM" val="12"/>
</p:tagLst>
</file>

<file path=ppt/tags/tag955.xml><?xml version="1.0" encoding="utf-8"?>
<p:tagLst xmlns:a="http://schemas.openxmlformats.org/drawingml/2006/main" xmlns:r="http://schemas.openxmlformats.org/officeDocument/2006/relationships" xmlns:p="http://schemas.openxmlformats.org/presentationml/2006/main">
  <p:tag name="NUM" val="13"/>
</p:tagLst>
</file>

<file path=ppt/tags/tag956.xml><?xml version="1.0" encoding="utf-8"?>
<p:tagLst xmlns:a="http://schemas.openxmlformats.org/drawingml/2006/main" xmlns:r="http://schemas.openxmlformats.org/officeDocument/2006/relationships" xmlns:p="http://schemas.openxmlformats.org/presentationml/2006/main">
  <p:tag name="NUM" val="14"/>
</p:tagLst>
</file>

<file path=ppt/tags/tag957.xml><?xml version="1.0" encoding="utf-8"?>
<p:tagLst xmlns:a="http://schemas.openxmlformats.org/drawingml/2006/main" xmlns:r="http://schemas.openxmlformats.org/officeDocument/2006/relationships" xmlns:p="http://schemas.openxmlformats.org/presentationml/2006/main">
  <p:tag name="NUM" val="15"/>
</p:tagLst>
</file>

<file path=ppt/tags/tag958.xml><?xml version="1.0" encoding="utf-8"?>
<p:tagLst xmlns:a="http://schemas.openxmlformats.org/drawingml/2006/main" xmlns:r="http://schemas.openxmlformats.org/officeDocument/2006/relationships" xmlns:p="http://schemas.openxmlformats.org/presentationml/2006/main">
  <p:tag name="NUM" val="16"/>
</p:tagLst>
</file>

<file path=ppt/tags/tag959.xml><?xml version="1.0" encoding="utf-8"?>
<p:tagLst xmlns:a="http://schemas.openxmlformats.org/drawingml/2006/main" xmlns:r="http://schemas.openxmlformats.org/officeDocument/2006/relationships" xmlns:p="http://schemas.openxmlformats.org/presentationml/2006/main">
  <p:tag name="NUM" val="17"/>
</p:tagLst>
</file>

<file path=ppt/tags/tag96.xml><?xml version="1.0" encoding="utf-8"?>
<p:tagLst xmlns:a="http://schemas.openxmlformats.org/drawingml/2006/main" xmlns:r="http://schemas.openxmlformats.org/officeDocument/2006/relationships" xmlns:p="http://schemas.openxmlformats.org/presentationml/2006/main">
  <p:tag name="NUM" val="20"/>
</p:tagLst>
</file>

<file path=ppt/tags/tag960.xml><?xml version="1.0" encoding="utf-8"?>
<p:tagLst xmlns:a="http://schemas.openxmlformats.org/drawingml/2006/main" xmlns:r="http://schemas.openxmlformats.org/officeDocument/2006/relationships" xmlns:p="http://schemas.openxmlformats.org/presentationml/2006/main">
  <p:tag name="NUM" val="18"/>
</p:tagLst>
</file>

<file path=ppt/tags/tag961.xml><?xml version="1.0" encoding="utf-8"?>
<p:tagLst xmlns:a="http://schemas.openxmlformats.org/drawingml/2006/main" xmlns:r="http://schemas.openxmlformats.org/officeDocument/2006/relationships" xmlns:p="http://schemas.openxmlformats.org/presentationml/2006/main">
  <p:tag name="NUM" val="1"/>
</p:tagLst>
</file>

<file path=ppt/tags/tag962.xml><?xml version="1.0" encoding="utf-8"?>
<p:tagLst xmlns:a="http://schemas.openxmlformats.org/drawingml/2006/main" xmlns:r="http://schemas.openxmlformats.org/officeDocument/2006/relationships" xmlns:p="http://schemas.openxmlformats.org/presentationml/2006/main">
  <p:tag name="NUM" val="2"/>
</p:tagLst>
</file>

<file path=ppt/tags/tag963.xml><?xml version="1.0" encoding="utf-8"?>
<p:tagLst xmlns:a="http://schemas.openxmlformats.org/drawingml/2006/main" xmlns:r="http://schemas.openxmlformats.org/officeDocument/2006/relationships" xmlns:p="http://schemas.openxmlformats.org/presentationml/2006/main">
  <p:tag name="NUM" val="1"/>
</p:tagLst>
</file>

<file path=ppt/tags/tag964.xml><?xml version="1.0" encoding="utf-8"?>
<p:tagLst xmlns:a="http://schemas.openxmlformats.org/drawingml/2006/main" xmlns:r="http://schemas.openxmlformats.org/officeDocument/2006/relationships" xmlns:p="http://schemas.openxmlformats.org/presentationml/2006/main">
  <p:tag name="NUM" val="2"/>
</p:tagLst>
</file>

<file path=ppt/tags/tag965.xml><?xml version="1.0" encoding="utf-8"?>
<p:tagLst xmlns:a="http://schemas.openxmlformats.org/drawingml/2006/main" xmlns:r="http://schemas.openxmlformats.org/officeDocument/2006/relationships" xmlns:p="http://schemas.openxmlformats.org/presentationml/2006/main">
  <p:tag name="NUM" val="3"/>
</p:tagLst>
</file>

<file path=ppt/tags/tag966.xml><?xml version="1.0" encoding="utf-8"?>
<p:tagLst xmlns:a="http://schemas.openxmlformats.org/drawingml/2006/main" xmlns:r="http://schemas.openxmlformats.org/officeDocument/2006/relationships" xmlns:p="http://schemas.openxmlformats.org/presentationml/2006/main">
  <p:tag name="NUM" val="4"/>
</p:tagLst>
</file>

<file path=ppt/tags/tag967.xml><?xml version="1.0" encoding="utf-8"?>
<p:tagLst xmlns:a="http://schemas.openxmlformats.org/drawingml/2006/main" xmlns:r="http://schemas.openxmlformats.org/officeDocument/2006/relationships" xmlns:p="http://schemas.openxmlformats.org/presentationml/2006/main">
  <p:tag name="NUM" val="5"/>
</p:tagLst>
</file>

<file path=ppt/tags/tag968.xml><?xml version="1.0" encoding="utf-8"?>
<p:tagLst xmlns:a="http://schemas.openxmlformats.org/drawingml/2006/main" xmlns:r="http://schemas.openxmlformats.org/officeDocument/2006/relationships" xmlns:p="http://schemas.openxmlformats.org/presentationml/2006/main">
  <p:tag name="NUM" val="7"/>
</p:tagLst>
</file>

<file path=ppt/tags/tag969.xml><?xml version="1.0" encoding="utf-8"?>
<p:tagLst xmlns:a="http://schemas.openxmlformats.org/drawingml/2006/main" xmlns:r="http://schemas.openxmlformats.org/officeDocument/2006/relationships" xmlns:p="http://schemas.openxmlformats.org/presentationml/2006/main">
  <p:tag name="NUM" val="9"/>
</p:tagLst>
</file>

<file path=ppt/tags/tag97.xml><?xml version="1.0" encoding="utf-8"?>
<p:tagLst xmlns:a="http://schemas.openxmlformats.org/drawingml/2006/main" xmlns:r="http://schemas.openxmlformats.org/officeDocument/2006/relationships" xmlns:p="http://schemas.openxmlformats.org/presentationml/2006/main">
  <p:tag name="NUM" val="21"/>
</p:tagLst>
</file>

<file path=ppt/tags/tag970.xml><?xml version="1.0" encoding="utf-8"?>
<p:tagLst xmlns:a="http://schemas.openxmlformats.org/drawingml/2006/main" xmlns:r="http://schemas.openxmlformats.org/officeDocument/2006/relationships" xmlns:p="http://schemas.openxmlformats.org/presentationml/2006/main">
  <p:tag name="NUM" val="10"/>
</p:tagLst>
</file>

<file path=ppt/tags/tag971.xml><?xml version="1.0" encoding="utf-8"?>
<p:tagLst xmlns:a="http://schemas.openxmlformats.org/drawingml/2006/main" xmlns:r="http://schemas.openxmlformats.org/officeDocument/2006/relationships" xmlns:p="http://schemas.openxmlformats.org/presentationml/2006/main">
  <p:tag name="NUM" val="11"/>
</p:tagLst>
</file>

<file path=ppt/tags/tag972.xml><?xml version="1.0" encoding="utf-8"?>
<p:tagLst xmlns:a="http://schemas.openxmlformats.org/drawingml/2006/main" xmlns:r="http://schemas.openxmlformats.org/officeDocument/2006/relationships" xmlns:p="http://schemas.openxmlformats.org/presentationml/2006/main">
  <p:tag name="NUM" val="12"/>
</p:tagLst>
</file>

<file path=ppt/tags/tag973.xml><?xml version="1.0" encoding="utf-8"?>
<p:tagLst xmlns:a="http://schemas.openxmlformats.org/drawingml/2006/main" xmlns:r="http://schemas.openxmlformats.org/officeDocument/2006/relationships" xmlns:p="http://schemas.openxmlformats.org/presentationml/2006/main">
  <p:tag name="NUM" val="13"/>
</p:tagLst>
</file>

<file path=ppt/tags/tag974.xml><?xml version="1.0" encoding="utf-8"?>
<p:tagLst xmlns:a="http://schemas.openxmlformats.org/drawingml/2006/main" xmlns:r="http://schemas.openxmlformats.org/officeDocument/2006/relationships" xmlns:p="http://schemas.openxmlformats.org/presentationml/2006/main">
  <p:tag name="NUM" val="14"/>
</p:tagLst>
</file>

<file path=ppt/tags/tag975.xml><?xml version="1.0" encoding="utf-8"?>
<p:tagLst xmlns:a="http://schemas.openxmlformats.org/drawingml/2006/main" xmlns:r="http://schemas.openxmlformats.org/officeDocument/2006/relationships" xmlns:p="http://schemas.openxmlformats.org/presentationml/2006/main">
  <p:tag name="NUM" val="15"/>
</p:tagLst>
</file>

<file path=ppt/tags/tag976.xml><?xml version="1.0" encoding="utf-8"?>
<p:tagLst xmlns:a="http://schemas.openxmlformats.org/drawingml/2006/main" xmlns:r="http://schemas.openxmlformats.org/officeDocument/2006/relationships" xmlns:p="http://schemas.openxmlformats.org/presentationml/2006/main">
  <p:tag name="NUM" val="16"/>
</p:tagLst>
</file>

<file path=ppt/tags/tag977.xml><?xml version="1.0" encoding="utf-8"?>
<p:tagLst xmlns:a="http://schemas.openxmlformats.org/drawingml/2006/main" xmlns:r="http://schemas.openxmlformats.org/officeDocument/2006/relationships" xmlns:p="http://schemas.openxmlformats.org/presentationml/2006/main">
  <p:tag name="NUM" val="17"/>
</p:tagLst>
</file>

<file path=ppt/tags/tag978.xml><?xml version="1.0" encoding="utf-8"?>
<p:tagLst xmlns:a="http://schemas.openxmlformats.org/drawingml/2006/main" xmlns:r="http://schemas.openxmlformats.org/officeDocument/2006/relationships" xmlns:p="http://schemas.openxmlformats.org/presentationml/2006/main">
  <p:tag name="NUM" val="18"/>
</p:tagLst>
</file>

<file path=ppt/tags/tag979.xml><?xml version="1.0" encoding="utf-8"?>
<p:tagLst xmlns:a="http://schemas.openxmlformats.org/drawingml/2006/main" xmlns:r="http://schemas.openxmlformats.org/officeDocument/2006/relationships" xmlns:p="http://schemas.openxmlformats.org/presentationml/2006/main">
  <p:tag name="NUM" val="19"/>
</p:tagLst>
</file>

<file path=ppt/tags/tag98.xml><?xml version="1.0" encoding="utf-8"?>
<p:tagLst xmlns:a="http://schemas.openxmlformats.org/drawingml/2006/main" xmlns:r="http://schemas.openxmlformats.org/officeDocument/2006/relationships" xmlns:p="http://schemas.openxmlformats.org/presentationml/2006/main">
  <p:tag name="NUM" val="22"/>
</p:tagLst>
</file>

<file path=ppt/tags/tag980.xml><?xml version="1.0" encoding="utf-8"?>
<p:tagLst xmlns:a="http://schemas.openxmlformats.org/drawingml/2006/main" xmlns:r="http://schemas.openxmlformats.org/officeDocument/2006/relationships" xmlns:p="http://schemas.openxmlformats.org/presentationml/2006/main">
  <p:tag name="NUM" val="20"/>
</p:tagLst>
</file>

<file path=ppt/tags/tag981.xml><?xml version="1.0" encoding="utf-8"?>
<p:tagLst xmlns:a="http://schemas.openxmlformats.org/drawingml/2006/main" xmlns:r="http://schemas.openxmlformats.org/officeDocument/2006/relationships" xmlns:p="http://schemas.openxmlformats.org/presentationml/2006/main">
  <p:tag name="NUM" val="21"/>
</p:tagLst>
</file>

<file path=ppt/tags/tag982.xml><?xml version="1.0" encoding="utf-8"?>
<p:tagLst xmlns:a="http://schemas.openxmlformats.org/drawingml/2006/main" xmlns:r="http://schemas.openxmlformats.org/officeDocument/2006/relationships" xmlns:p="http://schemas.openxmlformats.org/presentationml/2006/main">
  <p:tag name="NUM" val="22"/>
</p:tagLst>
</file>

<file path=ppt/tags/tag983.xml><?xml version="1.0" encoding="utf-8"?>
<p:tagLst xmlns:a="http://schemas.openxmlformats.org/drawingml/2006/main" xmlns:r="http://schemas.openxmlformats.org/officeDocument/2006/relationships" xmlns:p="http://schemas.openxmlformats.org/presentationml/2006/main">
  <p:tag name="NUM" val="23"/>
</p:tagLst>
</file>

<file path=ppt/tags/tag984.xml><?xml version="1.0" encoding="utf-8"?>
<p:tagLst xmlns:a="http://schemas.openxmlformats.org/drawingml/2006/main" xmlns:r="http://schemas.openxmlformats.org/officeDocument/2006/relationships" xmlns:p="http://schemas.openxmlformats.org/presentationml/2006/main">
  <p:tag name="NUM" val="24"/>
</p:tagLst>
</file>

<file path=ppt/tags/tag985.xml><?xml version="1.0" encoding="utf-8"?>
<p:tagLst xmlns:a="http://schemas.openxmlformats.org/drawingml/2006/main" xmlns:r="http://schemas.openxmlformats.org/officeDocument/2006/relationships" xmlns:p="http://schemas.openxmlformats.org/presentationml/2006/main">
  <p:tag name="NUM" val="25"/>
</p:tagLst>
</file>

<file path=ppt/tags/tag986.xml><?xml version="1.0" encoding="utf-8"?>
<p:tagLst xmlns:a="http://schemas.openxmlformats.org/drawingml/2006/main" xmlns:r="http://schemas.openxmlformats.org/officeDocument/2006/relationships" xmlns:p="http://schemas.openxmlformats.org/presentationml/2006/main">
  <p:tag name="NUM" val="26"/>
</p:tagLst>
</file>

<file path=ppt/tags/tag987.xml><?xml version="1.0" encoding="utf-8"?>
<p:tagLst xmlns:a="http://schemas.openxmlformats.org/drawingml/2006/main" xmlns:r="http://schemas.openxmlformats.org/officeDocument/2006/relationships" xmlns:p="http://schemas.openxmlformats.org/presentationml/2006/main">
  <p:tag name="NUM" val="27"/>
</p:tagLst>
</file>

<file path=ppt/tags/tag988.xml><?xml version="1.0" encoding="utf-8"?>
<p:tagLst xmlns:a="http://schemas.openxmlformats.org/drawingml/2006/main" xmlns:r="http://schemas.openxmlformats.org/officeDocument/2006/relationships" xmlns:p="http://schemas.openxmlformats.org/presentationml/2006/main">
  <p:tag name="NUM" val="28"/>
</p:tagLst>
</file>

<file path=ppt/tags/tag989.xml><?xml version="1.0" encoding="utf-8"?>
<p:tagLst xmlns:a="http://schemas.openxmlformats.org/drawingml/2006/main" xmlns:r="http://schemas.openxmlformats.org/officeDocument/2006/relationships" xmlns:p="http://schemas.openxmlformats.org/presentationml/2006/main">
  <p:tag name="NUM" val="29"/>
</p:tagLst>
</file>

<file path=ppt/tags/tag99.xml><?xml version="1.0" encoding="utf-8"?>
<p:tagLst xmlns:a="http://schemas.openxmlformats.org/drawingml/2006/main" xmlns:r="http://schemas.openxmlformats.org/officeDocument/2006/relationships" xmlns:p="http://schemas.openxmlformats.org/presentationml/2006/main">
  <p:tag name="NUM" val="23"/>
</p:tagLst>
</file>

<file path=ppt/tags/tag990.xml><?xml version="1.0" encoding="utf-8"?>
<p:tagLst xmlns:a="http://schemas.openxmlformats.org/drawingml/2006/main" xmlns:r="http://schemas.openxmlformats.org/officeDocument/2006/relationships" xmlns:p="http://schemas.openxmlformats.org/presentationml/2006/main">
  <p:tag name="NUM" val="30"/>
</p:tagLst>
</file>

<file path=ppt/tags/tag991.xml><?xml version="1.0" encoding="utf-8"?>
<p:tagLst xmlns:a="http://schemas.openxmlformats.org/drawingml/2006/main" xmlns:r="http://schemas.openxmlformats.org/officeDocument/2006/relationships" xmlns:p="http://schemas.openxmlformats.org/presentationml/2006/main">
  <p:tag name="NUM" val="31"/>
</p:tagLst>
</file>

<file path=ppt/tags/tag992.xml><?xml version="1.0" encoding="utf-8"?>
<p:tagLst xmlns:a="http://schemas.openxmlformats.org/drawingml/2006/main" xmlns:r="http://schemas.openxmlformats.org/officeDocument/2006/relationships" xmlns:p="http://schemas.openxmlformats.org/presentationml/2006/main">
  <p:tag name="NUM" val="32"/>
</p:tagLst>
</file>

<file path=ppt/tags/tag993.xml><?xml version="1.0" encoding="utf-8"?>
<p:tagLst xmlns:a="http://schemas.openxmlformats.org/drawingml/2006/main" xmlns:r="http://schemas.openxmlformats.org/officeDocument/2006/relationships" xmlns:p="http://schemas.openxmlformats.org/presentationml/2006/main">
  <p:tag name="NUM" val="33"/>
</p:tagLst>
</file>

<file path=ppt/tags/tag994.xml><?xml version="1.0" encoding="utf-8"?>
<p:tagLst xmlns:a="http://schemas.openxmlformats.org/drawingml/2006/main" xmlns:r="http://schemas.openxmlformats.org/officeDocument/2006/relationships" xmlns:p="http://schemas.openxmlformats.org/presentationml/2006/main">
  <p:tag name="NUM" val="34"/>
</p:tagLst>
</file>

<file path=ppt/tags/tag995.xml><?xml version="1.0" encoding="utf-8"?>
<p:tagLst xmlns:a="http://schemas.openxmlformats.org/drawingml/2006/main" xmlns:r="http://schemas.openxmlformats.org/officeDocument/2006/relationships" xmlns:p="http://schemas.openxmlformats.org/presentationml/2006/main">
  <p:tag name="NUM" val="35"/>
</p:tagLst>
</file>

<file path=ppt/tags/tag996.xml><?xml version="1.0" encoding="utf-8"?>
<p:tagLst xmlns:a="http://schemas.openxmlformats.org/drawingml/2006/main" xmlns:r="http://schemas.openxmlformats.org/officeDocument/2006/relationships" xmlns:p="http://schemas.openxmlformats.org/presentationml/2006/main">
  <p:tag name="NUM" val="36"/>
</p:tagLst>
</file>

<file path=ppt/tags/tag997.xml><?xml version="1.0" encoding="utf-8"?>
<p:tagLst xmlns:a="http://schemas.openxmlformats.org/drawingml/2006/main" xmlns:r="http://schemas.openxmlformats.org/officeDocument/2006/relationships" xmlns:p="http://schemas.openxmlformats.org/presentationml/2006/main">
  <p:tag name="NUM" val="37"/>
</p:tagLst>
</file>

<file path=ppt/tags/tag998.xml><?xml version="1.0" encoding="utf-8"?>
<p:tagLst xmlns:a="http://schemas.openxmlformats.org/drawingml/2006/main" xmlns:r="http://schemas.openxmlformats.org/officeDocument/2006/relationships" xmlns:p="http://schemas.openxmlformats.org/presentationml/2006/main">
  <p:tag name="NUM" val="38"/>
</p:tagLst>
</file>

<file path=ppt/tags/tag999.xml><?xml version="1.0" encoding="utf-8"?>
<p:tagLst xmlns:a="http://schemas.openxmlformats.org/drawingml/2006/main" xmlns:r="http://schemas.openxmlformats.org/officeDocument/2006/relationships" xmlns:p="http://schemas.openxmlformats.org/presentationml/2006/main">
  <p:tag name="NUM" val="39"/>
</p:tagLst>
</file>

<file path=ppt/theme/theme1.xml><?xml version="1.0" encoding="utf-8"?>
<a:theme xmlns:a="http://schemas.openxmlformats.org/drawingml/2006/main" name="Thèm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Thèm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18054</TotalTime>
  <Words>4833</Words>
  <Application>Microsoft Office PowerPoint</Application>
  <PresentationFormat>Grand écran</PresentationFormat>
  <Paragraphs>649</Paragraphs>
  <Slides>30</Slides>
  <Notes>26</Notes>
  <HiddenSlides>0</HiddenSlides>
  <MMClips>0</MMClips>
  <ScaleCrop>false</ScaleCrop>
  <HeadingPairs>
    <vt:vector size="6" baseType="variant">
      <vt:variant>
        <vt:lpstr>Polices utilisées</vt:lpstr>
      </vt:variant>
      <vt:variant>
        <vt:i4>10</vt:i4>
      </vt:variant>
      <vt:variant>
        <vt:lpstr>Thème</vt:lpstr>
      </vt:variant>
      <vt:variant>
        <vt:i4>1</vt:i4>
      </vt:variant>
      <vt:variant>
        <vt:lpstr>Titres des diapositives</vt:lpstr>
      </vt:variant>
      <vt:variant>
        <vt:i4>30</vt:i4>
      </vt:variant>
    </vt:vector>
  </HeadingPairs>
  <TitlesOfParts>
    <vt:vector size="41" baseType="lpstr">
      <vt:lpstr>Economica</vt:lpstr>
      <vt:lpstr>Wingdings</vt:lpstr>
      <vt:lpstr>Cambria Math</vt:lpstr>
      <vt:lpstr>Calibri Light</vt:lpstr>
      <vt:lpstr>Courier New</vt:lpstr>
      <vt:lpstr>NimbusRomNo9L-Regu</vt:lpstr>
      <vt:lpstr>Segoe UI</vt:lpstr>
      <vt:lpstr>Nunito</vt:lpstr>
      <vt:lpstr>Arial</vt:lpstr>
      <vt:lpstr>Calibri</vt:lpstr>
      <vt:lpstr>Thème Office</vt:lpstr>
      <vt:lpstr>Présentation PowerPoint</vt:lpstr>
      <vt:lpstr>What are cement lines (CLs)?</vt:lpstr>
      <vt:lpstr>What are the unknowns about cement lines (CLs)?</vt:lpstr>
      <vt:lpstr>Why studying cement lines (CLs)?</vt:lpstr>
      <vt:lpstr>Aims &amp; techniques</vt:lpstr>
      <vt:lpstr>Methods | Layers segmentation &amp; data post-processing</vt:lpstr>
      <vt:lpstr>Présentation PowerPoint</vt:lpstr>
      <vt:lpstr>Présentation PowerPoint</vt:lpstr>
      <vt:lpstr>Results | Analysis of the whole set of osteons</vt:lpstr>
      <vt:lpstr>Results | Impact of surrounding bone</vt:lpstr>
      <vt:lpstr>Aims &amp; techniques</vt:lpstr>
      <vt:lpstr>Présentation PowerPoint</vt:lpstr>
      <vt:lpstr>Présentation PowerPoint</vt:lpstr>
      <vt:lpstr>Présentation PowerPoint</vt:lpstr>
      <vt:lpstr>Présentation PowerPoint</vt:lpstr>
      <vt:lpstr>Présentation PowerPoint</vt:lpstr>
      <vt:lpstr>Présentation PowerPoint</vt:lpstr>
      <vt:lpstr>Results | Kinetics analysis</vt:lpstr>
      <vt:lpstr>CL stiffer in contradiction with previous studies</vt:lpstr>
      <vt:lpstr>CL stiffer in contradiction with previous studies</vt:lpstr>
      <vt:lpstr>qBEI Calibration </vt:lpstr>
      <vt:lpstr>qBEI Calibration </vt:lpstr>
      <vt:lpstr>SHG</vt:lpstr>
      <vt:lpstr>Nanoindentation</vt:lpstr>
      <vt:lpstr>Methods</vt:lpstr>
      <vt:lpstr>SRµCT</vt:lpstr>
      <vt:lpstr>CLS</vt:lpstr>
      <vt:lpstr>CLS processing</vt:lpstr>
      <vt:lpstr>Correlation of CL mineral content with inside &amp; outside</vt:lpstr>
      <vt:lpstr>Correlation of CL mineral content with equal bins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Présentation PowerPoint</dc:title>
  <dc:creator>Cantamessa Astrid</dc:creator>
  <cp:lastModifiedBy>Cantamessa Astrid</cp:lastModifiedBy>
  <cp:revision>143</cp:revision>
  <dcterms:created xsi:type="dcterms:W3CDTF">2022-06-19T08:37:42Z</dcterms:created>
  <dcterms:modified xsi:type="dcterms:W3CDTF">2023-11-15T18:08:21Z</dcterms:modified>
</cp:coreProperties>
</file>